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ink/ink4083.xml" ContentType="application/inkml+xml"/>
  <Override PartName="/ppt/ink/ink4084.xml" ContentType="application/inkml+xml"/>
  <Override PartName="/ppt/ink/ink4085.xml" ContentType="application/inkml+xml"/>
  <Override PartName="/ppt/ink/ink4086.xml" ContentType="application/inkml+xml"/>
  <Override PartName="/ppt/ink/ink4087.xml" ContentType="application/inkml+xml"/>
  <Override PartName="/ppt/ink/ink4088.xml" ContentType="application/inkml+xml"/>
  <Override PartName="/ppt/ink/ink4089.xml" ContentType="application/inkml+xml"/>
  <Override PartName="/ppt/ink/ink4090.xml" ContentType="application/inkml+xml"/>
  <Override PartName="/ppt/ink/ink4091.xml" ContentType="application/inkml+xml"/>
  <Override PartName="/ppt/ink/ink4092.xml" ContentType="application/inkml+xml"/>
  <Override PartName="/ppt/ink/ink4093.xml" ContentType="application/inkml+xml"/>
  <Override PartName="/ppt/ink/ink4094.xml" ContentType="application/inkml+xml"/>
  <Override PartName="/ppt/ink/ink4095.xml" ContentType="application/inkml+xml"/>
  <Override PartName="/ppt/ink/ink4096.xml" ContentType="application/inkml+xml"/>
  <Override PartName="/ppt/ink/ink4097.xml" ContentType="application/inkml+xml"/>
  <Override PartName="/ppt/ink/ink4098.xml" ContentType="application/inkml+xml"/>
  <Override PartName="/ppt/ink/ink4099.xml" ContentType="application/inkml+xml"/>
  <Override PartName="/ppt/ink/ink4100.xml" ContentType="application/inkml+xml"/>
  <Override PartName="/ppt/ink/ink4101.xml" ContentType="application/inkml+xml"/>
  <Override PartName="/ppt/ink/ink4102.xml" ContentType="application/inkml+xml"/>
  <Override PartName="/ppt/ink/ink4103.xml" ContentType="application/inkml+xml"/>
  <Override PartName="/ppt/ink/ink4104.xml" ContentType="application/inkml+xml"/>
  <Override PartName="/ppt/ink/ink4105.xml" ContentType="application/inkml+xml"/>
  <Override PartName="/ppt/ink/ink4106.xml" ContentType="application/inkml+xml"/>
  <Override PartName="/ppt/ink/ink4107.xml" ContentType="application/inkml+xml"/>
  <Override PartName="/ppt/ink/ink4108.xml" ContentType="application/inkml+xml"/>
  <Override PartName="/ppt/ink/ink4109.xml" ContentType="application/inkml+xml"/>
  <Override PartName="/ppt/ink/ink4110.xml" ContentType="application/inkml+xml"/>
  <Override PartName="/ppt/ink/ink4111.xml" ContentType="application/inkml+xml"/>
  <Override PartName="/ppt/ink/ink4112.xml" ContentType="application/inkml+xml"/>
  <Override PartName="/ppt/ink/ink4113.xml" ContentType="application/inkml+xml"/>
  <Override PartName="/ppt/ink/ink4114.xml" ContentType="application/inkml+xml"/>
  <Override PartName="/ppt/ink/ink4115.xml" ContentType="application/inkml+xml"/>
  <Override PartName="/ppt/ink/ink4116.xml" ContentType="application/inkml+xml"/>
  <Override PartName="/ppt/ink/ink4117.xml" ContentType="application/inkml+xml"/>
  <Override PartName="/ppt/ink/ink4118.xml" ContentType="application/inkml+xml"/>
  <Override PartName="/ppt/ink/ink4119.xml" ContentType="application/inkml+xml"/>
  <Override PartName="/ppt/ink/ink4120.xml" ContentType="application/inkml+xml"/>
  <Override PartName="/ppt/ink/ink4121.xml" ContentType="application/inkml+xml"/>
  <Override PartName="/ppt/ink/ink4122.xml" ContentType="application/inkml+xml"/>
  <Override PartName="/ppt/ink/ink4123.xml" ContentType="application/inkml+xml"/>
  <Override PartName="/ppt/ink/ink4124.xml" ContentType="application/inkml+xml"/>
  <Override PartName="/ppt/ink/ink4125.xml" ContentType="application/inkml+xml"/>
  <Override PartName="/ppt/ink/ink4126.xml" ContentType="application/inkml+xml"/>
  <Override PartName="/ppt/ink/ink4127.xml" ContentType="application/inkml+xml"/>
  <Override PartName="/ppt/ink/ink4128.xml" ContentType="application/inkml+xml"/>
  <Override PartName="/ppt/ink/ink4129.xml" ContentType="application/inkml+xml"/>
  <Override PartName="/ppt/ink/ink4130.xml" ContentType="application/inkml+xml"/>
  <Override PartName="/ppt/ink/ink4131.xml" ContentType="application/inkml+xml"/>
  <Override PartName="/ppt/ink/ink4132.xml" ContentType="application/inkml+xml"/>
  <Override PartName="/ppt/ink/ink4133.xml" ContentType="application/inkml+xml"/>
  <Override PartName="/ppt/ink/ink4134.xml" ContentType="application/inkml+xml"/>
  <Override PartName="/ppt/ink/ink4135.xml" ContentType="application/inkml+xml"/>
  <Override PartName="/ppt/ink/ink4136.xml" ContentType="application/inkml+xml"/>
  <Override PartName="/ppt/ink/ink4137.xml" ContentType="application/inkml+xml"/>
  <Override PartName="/ppt/ink/ink4138.xml" ContentType="application/inkml+xml"/>
  <Override PartName="/ppt/ink/ink4139.xml" ContentType="application/inkml+xml"/>
  <Override PartName="/ppt/ink/ink4140.xml" ContentType="application/inkml+xml"/>
  <Override PartName="/ppt/ink/ink4141.xml" ContentType="application/inkml+xml"/>
  <Override PartName="/ppt/ink/ink4142.xml" ContentType="application/inkml+xml"/>
  <Override PartName="/ppt/ink/ink4143.xml" ContentType="application/inkml+xml"/>
  <Override PartName="/ppt/ink/ink4144.xml" ContentType="application/inkml+xml"/>
  <Override PartName="/ppt/ink/ink4145.xml" ContentType="application/inkml+xml"/>
  <Override PartName="/ppt/ink/ink4146.xml" ContentType="application/inkml+xml"/>
  <Override PartName="/ppt/ink/ink4147.xml" ContentType="application/inkml+xml"/>
  <Override PartName="/ppt/ink/ink4148.xml" ContentType="application/inkml+xml"/>
  <Override PartName="/ppt/ink/ink4149.xml" ContentType="application/inkml+xml"/>
  <Override PartName="/ppt/ink/ink4150.xml" ContentType="application/inkml+xml"/>
  <Override PartName="/ppt/ink/ink4151.xml" ContentType="application/inkml+xml"/>
  <Override PartName="/ppt/ink/ink4152.xml" ContentType="application/inkml+xml"/>
  <Override PartName="/ppt/ink/ink4153.xml" ContentType="application/inkml+xml"/>
  <Override PartName="/ppt/ink/ink4154.xml" ContentType="application/inkml+xml"/>
  <Override PartName="/ppt/ink/ink4155.xml" ContentType="application/inkml+xml"/>
  <Override PartName="/ppt/ink/ink4156.xml" ContentType="application/inkml+xml"/>
  <Override PartName="/ppt/ink/ink4157.xml" ContentType="application/inkml+xml"/>
  <Override PartName="/ppt/ink/ink4158.xml" ContentType="application/inkml+xml"/>
  <Override PartName="/ppt/ink/ink4159.xml" ContentType="application/inkml+xml"/>
  <Override PartName="/ppt/ink/ink4160.xml" ContentType="application/inkml+xml"/>
  <Override PartName="/ppt/ink/ink4161.xml" ContentType="application/inkml+xml"/>
  <Override PartName="/ppt/ink/ink4162.xml" ContentType="application/inkml+xml"/>
  <Override PartName="/ppt/ink/ink4163.xml" ContentType="application/inkml+xml"/>
  <Override PartName="/ppt/ink/ink4164.xml" ContentType="application/inkml+xml"/>
  <Override PartName="/ppt/ink/ink4165.xml" ContentType="application/inkml+xml"/>
  <Override PartName="/ppt/ink/ink4166.xml" ContentType="application/inkml+xml"/>
  <Override PartName="/ppt/ink/ink4167.xml" ContentType="application/inkml+xml"/>
  <Override PartName="/ppt/ink/ink4168.xml" ContentType="application/inkml+xml"/>
  <Override PartName="/ppt/ink/ink4169.xml" ContentType="application/inkml+xml"/>
  <Override PartName="/ppt/ink/ink4170.xml" ContentType="application/inkml+xml"/>
  <Override PartName="/ppt/ink/ink4171.xml" ContentType="application/inkml+xml"/>
  <Override PartName="/ppt/ink/ink4172.xml" ContentType="application/inkml+xml"/>
  <Override PartName="/ppt/ink/ink4173.xml" ContentType="application/inkml+xml"/>
  <Override PartName="/ppt/ink/ink4174.xml" ContentType="application/inkml+xml"/>
  <Override PartName="/ppt/ink/ink4175.xml" ContentType="application/inkml+xml"/>
  <Override PartName="/ppt/ink/ink4176.xml" ContentType="application/inkml+xml"/>
  <Override PartName="/ppt/ink/ink4177.xml" ContentType="application/inkml+xml"/>
  <Override PartName="/ppt/ink/ink4178.xml" ContentType="application/inkml+xml"/>
  <Override PartName="/ppt/ink/ink4179.xml" ContentType="application/inkml+xml"/>
  <Override PartName="/ppt/ink/ink4180.xml" ContentType="application/inkml+xml"/>
  <Override PartName="/ppt/ink/ink4181.xml" ContentType="application/inkml+xml"/>
  <Override PartName="/ppt/ink/ink4182.xml" ContentType="application/inkml+xml"/>
  <Override PartName="/ppt/ink/ink4183.xml" ContentType="application/inkml+xml"/>
  <Override PartName="/ppt/ink/ink4184.xml" ContentType="application/inkml+xml"/>
  <Override PartName="/ppt/ink/ink4185.xml" ContentType="application/inkml+xml"/>
  <Override PartName="/ppt/ink/ink4186.xml" ContentType="application/inkml+xml"/>
  <Override PartName="/ppt/ink/ink4187.xml" ContentType="application/inkml+xml"/>
  <Override PartName="/ppt/ink/ink4188.xml" ContentType="application/inkml+xml"/>
  <Override PartName="/ppt/ink/ink4189.xml" ContentType="application/inkml+xml"/>
  <Override PartName="/ppt/ink/ink4190.xml" ContentType="application/inkml+xml"/>
  <Override PartName="/ppt/ink/ink4191.xml" ContentType="application/inkml+xml"/>
  <Override PartName="/ppt/ink/ink4192.xml" ContentType="application/inkml+xml"/>
  <Override PartName="/ppt/ink/ink4193.xml" ContentType="application/inkml+xml"/>
  <Override PartName="/ppt/ink/ink4194.xml" ContentType="application/inkml+xml"/>
  <Override PartName="/ppt/ink/ink4195.xml" ContentType="application/inkml+xml"/>
  <Override PartName="/ppt/ink/ink4196.xml" ContentType="application/inkml+xml"/>
  <Override PartName="/ppt/ink/ink4197.xml" ContentType="application/inkml+xml"/>
  <Override PartName="/ppt/ink/ink4198.xml" ContentType="application/inkml+xml"/>
  <Override PartName="/ppt/ink/ink4199.xml" ContentType="application/inkml+xml"/>
  <Override PartName="/ppt/ink/ink4200.xml" ContentType="application/inkml+xml"/>
  <Override PartName="/ppt/ink/ink4201.xml" ContentType="application/inkml+xml"/>
  <Override PartName="/ppt/ink/ink4202.xml" ContentType="application/inkml+xml"/>
  <Override PartName="/ppt/ink/ink4203.xml" ContentType="application/inkml+xml"/>
  <Override PartName="/ppt/ink/ink4204.xml" ContentType="application/inkml+xml"/>
  <Override PartName="/ppt/ink/ink4205.xml" ContentType="application/inkml+xml"/>
  <Override PartName="/ppt/ink/ink4206.xml" ContentType="application/inkml+xml"/>
  <Override PartName="/ppt/ink/ink4207.xml" ContentType="application/inkml+xml"/>
  <Override PartName="/ppt/ink/ink4208.xml" ContentType="application/inkml+xml"/>
  <Override PartName="/ppt/ink/ink4209.xml" ContentType="application/inkml+xml"/>
  <Override PartName="/ppt/ink/ink4210.xml" ContentType="application/inkml+xml"/>
  <Override PartName="/ppt/ink/ink4211.xml" ContentType="application/inkml+xml"/>
  <Override PartName="/ppt/ink/ink4212.xml" ContentType="application/inkml+xml"/>
  <Override PartName="/ppt/ink/ink4213.xml" ContentType="application/inkml+xml"/>
  <Override PartName="/ppt/ink/ink4214.xml" ContentType="application/inkml+xml"/>
  <Override PartName="/ppt/ink/ink4215.xml" ContentType="application/inkml+xml"/>
  <Override PartName="/ppt/ink/ink4216.xml" ContentType="application/inkml+xml"/>
  <Override PartName="/ppt/ink/ink4217.xml" ContentType="application/inkml+xml"/>
  <Override PartName="/ppt/ink/ink4218.xml" ContentType="application/inkml+xml"/>
  <Override PartName="/ppt/ink/ink4219.xml" ContentType="application/inkml+xml"/>
  <Override PartName="/ppt/ink/ink4220.xml" ContentType="application/inkml+xml"/>
  <Override PartName="/ppt/ink/ink4221.xml" ContentType="application/inkml+xml"/>
  <Override PartName="/ppt/ink/ink4222.xml" ContentType="application/inkml+xml"/>
  <Override PartName="/ppt/ink/ink4223.xml" ContentType="application/inkml+xml"/>
  <Override PartName="/ppt/ink/ink4224.xml" ContentType="application/inkml+xml"/>
  <Override PartName="/ppt/ink/ink4225.xml" ContentType="application/inkml+xml"/>
  <Override PartName="/ppt/ink/ink4226.xml" ContentType="application/inkml+xml"/>
  <Override PartName="/ppt/ink/ink4227.xml" ContentType="application/inkml+xml"/>
  <Override PartName="/ppt/ink/ink4228.xml" ContentType="application/inkml+xml"/>
  <Override PartName="/ppt/ink/ink4229.xml" ContentType="application/inkml+xml"/>
  <Override PartName="/ppt/ink/ink4230.xml" ContentType="application/inkml+xml"/>
  <Override PartName="/ppt/ink/ink4231.xml" ContentType="application/inkml+xml"/>
  <Override PartName="/ppt/ink/ink4232.xml" ContentType="application/inkml+xml"/>
  <Override PartName="/ppt/ink/ink4233.xml" ContentType="application/inkml+xml"/>
  <Override PartName="/ppt/ink/ink4234.xml" ContentType="application/inkml+xml"/>
  <Override PartName="/ppt/ink/ink4235.xml" ContentType="application/inkml+xml"/>
  <Override PartName="/ppt/ink/ink4236.xml" ContentType="application/inkml+xml"/>
  <Override PartName="/ppt/ink/ink4237.xml" ContentType="application/inkml+xml"/>
  <Override PartName="/ppt/ink/ink4238.xml" ContentType="application/inkml+xml"/>
  <Override PartName="/ppt/ink/ink4239.xml" ContentType="application/inkml+xml"/>
  <Override PartName="/ppt/ink/ink4240.xml" ContentType="application/inkml+xml"/>
  <Override PartName="/ppt/ink/ink4241.xml" ContentType="application/inkml+xml"/>
  <Override PartName="/ppt/ink/ink4242.xml" ContentType="application/inkml+xml"/>
  <Override PartName="/ppt/ink/ink4243.xml" ContentType="application/inkml+xml"/>
  <Override PartName="/ppt/ink/ink4244.xml" ContentType="application/inkml+xml"/>
  <Override PartName="/ppt/ink/ink4245.xml" ContentType="application/inkml+xml"/>
  <Override PartName="/ppt/ink/ink4246.xml" ContentType="application/inkml+xml"/>
  <Override PartName="/ppt/ink/ink4247.xml" ContentType="application/inkml+xml"/>
  <Override PartName="/ppt/ink/ink4248.xml" ContentType="application/inkml+xml"/>
  <Override PartName="/ppt/ink/ink4249.xml" ContentType="application/inkml+xml"/>
  <Override PartName="/ppt/ink/ink4250.xml" ContentType="application/inkml+xml"/>
  <Override PartName="/ppt/ink/ink4251.xml" ContentType="application/inkml+xml"/>
  <Override PartName="/ppt/ink/ink4252.xml" ContentType="application/inkml+xml"/>
  <Override PartName="/ppt/ink/ink4253.xml" ContentType="application/inkml+xml"/>
  <Override PartName="/ppt/ink/ink4254.xml" ContentType="application/inkml+xml"/>
  <Override PartName="/ppt/ink/ink4255.xml" ContentType="application/inkml+xml"/>
  <Override PartName="/ppt/ink/ink4256.xml" ContentType="application/inkml+xml"/>
  <Override PartName="/ppt/ink/ink4257.xml" ContentType="application/inkml+xml"/>
  <Override PartName="/ppt/ink/ink4258.xml" ContentType="application/inkml+xml"/>
  <Override PartName="/ppt/ink/ink4259.xml" ContentType="application/inkml+xml"/>
  <Override PartName="/ppt/ink/ink4260.xml" ContentType="application/inkml+xml"/>
  <Override PartName="/ppt/ink/ink4261.xml" ContentType="application/inkml+xml"/>
  <Override PartName="/ppt/ink/ink4262.xml" ContentType="application/inkml+xml"/>
  <Override PartName="/ppt/ink/ink4263.xml" ContentType="application/inkml+xml"/>
  <Override PartName="/ppt/ink/ink4264.xml" ContentType="application/inkml+xml"/>
  <Override PartName="/ppt/ink/ink4265.xml" ContentType="application/inkml+xml"/>
  <Override PartName="/ppt/ink/ink4266.xml" ContentType="application/inkml+xml"/>
  <Override PartName="/ppt/ink/ink4267.xml" ContentType="application/inkml+xml"/>
  <Override PartName="/ppt/ink/ink4268.xml" ContentType="application/inkml+xml"/>
  <Override PartName="/ppt/ink/ink4269.xml" ContentType="application/inkml+xml"/>
  <Override PartName="/ppt/ink/ink4270.xml" ContentType="application/inkml+xml"/>
  <Override PartName="/ppt/ink/ink4271.xml" ContentType="application/inkml+xml"/>
  <Override PartName="/ppt/ink/ink4272.xml" ContentType="application/inkml+xml"/>
  <Override PartName="/ppt/ink/ink4273.xml" ContentType="application/inkml+xml"/>
  <Override PartName="/ppt/ink/ink4274.xml" ContentType="application/inkml+xml"/>
  <Override PartName="/ppt/ink/ink4275.xml" ContentType="application/inkml+xml"/>
  <Override PartName="/ppt/ink/ink4276.xml" ContentType="application/inkml+xml"/>
  <Override PartName="/ppt/ink/ink4277.xml" ContentType="application/inkml+xml"/>
  <Override PartName="/ppt/ink/ink4278.xml" ContentType="application/inkml+xml"/>
  <Override PartName="/ppt/ink/ink4279.xml" ContentType="application/inkml+xml"/>
  <Override PartName="/ppt/ink/ink4280.xml" ContentType="application/inkml+xml"/>
  <Override PartName="/ppt/ink/ink4281.xml" ContentType="application/inkml+xml"/>
  <Override PartName="/ppt/ink/ink4282.xml" ContentType="application/inkml+xml"/>
  <Override PartName="/ppt/ink/ink4283.xml" ContentType="application/inkml+xml"/>
  <Override PartName="/ppt/ink/ink4284.xml" ContentType="application/inkml+xml"/>
  <Override PartName="/ppt/ink/ink4285.xml" ContentType="application/inkml+xml"/>
  <Override PartName="/ppt/ink/ink4286.xml" ContentType="application/inkml+xml"/>
  <Override PartName="/ppt/ink/ink4287.xml" ContentType="application/inkml+xml"/>
  <Override PartName="/ppt/ink/ink4288.xml" ContentType="application/inkml+xml"/>
  <Override PartName="/ppt/ink/ink4289.xml" ContentType="application/inkml+xml"/>
  <Override PartName="/ppt/ink/ink4290.xml" ContentType="application/inkml+xml"/>
  <Override PartName="/ppt/ink/ink4291.xml" ContentType="application/inkml+xml"/>
  <Override PartName="/ppt/ink/ink4292.xml" ContentType="application/inkml+xml"/>
  <Override PartName="/ppt/ink/ink4293.xml" ContentType="application/inkml+xml"/>
  <Override PartName="/ppt/ink/ink4294.xml" ContentType="application/inkml+xml"/>
  <Override PartName="/ppt/ink/ink4295.xml" ContentType="application/inkml+xml"/>
  <Override PartName="/ppt/ink/ink4296.xml" ContentType="application/inkml+xml"/>
  <Override PartName="/ppt/ink/ink4297.xml" ContentType="application/inkml+xml"/>
  <Override PartName="/ppt/ink/ink4298.xml" ContentType="application/inkml+xml"/>
  <Override PartName="/ppt/ink/ink4299.xml" ContentType="application/inkml+xml"/>
  <Override PartName="/ppt/ink/ink4300.xml" ContentType="application/inkml+xml"/>
  <Override PartName="/ppt/ink/ink4301.xml" ContentType="application/inkml+xml"/>
  <Override PartName="/ppt/ink/ink4302.xml" ContentType="application/inkml+xml"/>
  <Override PartName="/ppt/ink/ink4303.xml" ContentType="application/inkml+xml"/>
  <Override PartName="/ppt/ink/ink4304.xml" ContentType="application/inkml+xml"/>
  <Override PartName="/ppt/ink/ink4305.xml" ContentType="application/inkml+xml"/>
  <Override PartName="/ppt/ink/ink4306.xml" ContentType="application/inkml+xml"/>
  <Override PartName="/ppt/ink/ink4307.xml" ContentType="application/inkml+xml"/>
  <Override PartName="/ppt/ink/ink4308.xml" ContentType="application/inkml+xml"/>
  <Override PartName="/ppt/ink/ink4309.xml" ContentType="application/inkml+xml"/>
  <Override PartName="/ppt/ink/ink4310.xml" ContentType="application/inkml+xml"/>
  <Override PartName="/ppt/ink/ink4311.xml" ContentType="application/inkml+xml"/>
  <Override PartName="/ppt/ink/ink4312.xml" ContentType="application/inkml+xml"/>
  <Override PartName="/ppt/ink/ink4313.xml" ContentType="application/inkml+xml"/>
  <Override PartName="/ppt/ink/ink4314.xml" ContentType="application/inkml+xml"/>
  <Override PartName="/ppt/ink/ink4315.xml" ContentType="application/inkml+xml"/>
  <Override PartName="/ppt/ink/ink4316.xml" ContentType="application/inkml+xml"/>
  <Override PartName="/ppt/ink/ink4317.xml" ContentType="application/inkml+xml"/>
  <Override PartName="/ppt/ink/ink4318.xml" ContentType="application/inkml+xml"/>
  <Override PartName="/ppt/ink/ink4319.xml" ContentType="application/inkml+xml"/>
  <Override PartName="/ppt/ink/ink4320.xml" ContentType="application/inkml+xml"/>
  <Override PartName="/ppt/ink/ink4321.xml" ContentType="application/inkml+xml"/>
  <Override PartName="/ppt/ink/ink4322.xml" ContentType="application/inkml+xml"/>
  <Override PartName="/ppt/ink/ink4323.xml" ContentType="application/inkml+xml"/>
  <Override PartName="/ppt/ink/ink4324.xml" ContentType="application/inkml+xml"/>
  <Override PartName="/ppt/ink/ink4325.xml" ContentType="application/inkml+xml"/>
  <Override PartName="/ppt/ink/ink4326.xml" ContentType="application/inkml+xml"/>
  <Override PartName="/ppt/ink/ink4327.xml" ContentType="application/inkml+xml"/>
  <Override PartName="/ppt/ink/ink4328.xml" ContentType="application/inkml+xml"/>
  <Override PartName="/ppt/ink/ink4329.xml" ContentType="application/inkml+xml"/>
  <Override PartName="/ppt/ink/ink4330.xml" ContentType="application/inkml+xml"/>
  <Override PartName="/ppt/ink/ink4331.xml" ContentType="application/inkml+xml"/>
  <Override PartName="/ppt/ink/ink4332.xml" ContentType="application/inkml+xml"/>
  <Override PartName="/ppt/ink/ink4333.xml" ContentType="application/inkml+xml"/>
  <Override PartName="/ppt/ink/ink4334.xml" ContentType="application/inkml+xml"/>
  <Override PartName="/ppt/ink/ink4335.xml" ContentType="application/inkml+xml"/>
  <Override PartName="/ppt/ink/ink4336.xml" ContentType="application/inkml+xml"/>
  <Override PartName="/ppt/ink/ink4337.xml" ContentType="application/inkml+xml"/>
  <Override PartName="/ppt/ink/ink4338.xml" ContentType="application/inkml+xml"/>
  <Override PartName="/ppt/ink/ink4339.xml" ContentType="application/inkml+xml"/>
  <Override PartName="/ppt/ink/ink4340.xml" ContentType="application/inkml+xml"/>
  <Override PartName="/ppt/ink/ink4341.xml" ContentType="application/inkml+xml"/>
  <Override PartName="/ppt/ink/ink4342.xml" ContentType="application/inkml+xml"/>
  <Override PartName="/ppt/ink/ink4343.xml" ContentType="application/inkml+xml"/>
  <Override PartName="/ppt/ink/ink4344.xml" ContentType="application/inkml+xml"/>
  <Override PartName="/ppt/ink/ink4345.xml" ContentType="application/inkml+xml"/>
  <Override PartName="/ppt/ink/ink4346.xml" ContentType="application/inkml+xml"/>
  <Override PartName="/ppt/ink/ink4347.xml" ContentType="application/inkml+xml"/>
  <Override PartName="/ppt/ink/ink4348.xml" ContentType="application/inkml+xml"/>
  <Override PartName="/ppt/ink/ink4349.xml" ContentType="application/inkml+xml"/>
  <Override PartName="/ppt/ink/ink4350.xml" ContentType="application/inkml+xml"/>
  <Override PartName="/ppt/ink/ink4351.xml" ContentType="application/inkml+xml"/>
  <Override PartName="/ppt/ink/ink4352.xml" ContentType="application/inkml+xml"/>
  <Override PartName="/ppt/ink/ink4353.xml" ContentType="application/inkml+xml"/>
  <Override PartName="/ppt/ink/ink4354.xml" ContentType="application/inkml+xml"/>
  <Override PartName="/ppt/ink/ink4355.xml" ContentType="application/inkml+xml"/>
  <Override PartName="/ppt/ink/ink4356.xml" ContentType="application/inkml+xml"/>
  <Override PartName="/ppt/ink/ink4357.xml" ContentType="application/inkml+xml"/>
  <Override PartName="/ppt/ink/ink4358.xml" ContentType="application/inkml+xml"/>
  <Override PartName="/ppt/ink/ink4359.xml" ContentType="application/inkml+xml"/>
  <Override PartName="/ppt/ink/ink4360.xml" ContentType="application/inkml+xml"/>
  <Override PartName="/ppt/ink/ink4361.xml" ContentType="application/inkml+xml"/>
  <Override PartName="/ppt/ink/ink4362.xml" ContentType="application/inkml+xml"/>
  <Override PartName="/ppt/ink/ink4363.xml" ContentType="application/inkml+xml"/>
  <Override PartName="/ppt/ink/ink4364.xml" ContentType="application/inkml+xml"/>
  <Override PartName="/ppt/ink/ink4365.xml" ContentType="application/inkml+xml"/>
  <Override PartName="/ppt/ink/ink4366.xml" ContentType="application/inkml+xml"/>
  <Override PartName="/ppt/ink/ink4367.xml" ContentType="application/inkml+xml"/>
  <Override PartName="/ppt/ink/ink4368.xml" ContentType="application/inkml+xml"/>
  <Override PartName="/ppt/ink/ink4369.xml" ContentType="application/inkml+xml"/>
  <Override PartName="/ppt/ink/ink4370.xml" ContentType="application/inkml+xml"/>
  <Override PartName="/ppt/ink/ink4371.xml" ContentType="application/inkml+xml"/>
  <Override PartName="/ppt/ink/ink4372.xml" ContentType="application/inkml+xml"/>
  <Override PartName="/ppt/ink/ink4373.xml" ContentType="application/inkml+xml"/>
  <Override PartName="/ppt/ink/ink4374.xml" ContentType="application/inkml+xml"/>
  <Override PartName="/ppt/ink/ink4375.xml" ContentType="application/inkml+xml"/>
  <Override PartName="/ppt/ink/ink4376.xml" ContentType="application/inkml+xml"/>
  <Override PartName="/ppt/ink/ink4377.xml" ContentType="application/inkml+xml"/>
  <Override PartName="/ppt/ink/ink4378.xml" ContentType="application/inkml+xml"/>
  <Override PartName="/ppt/ink/ink4379.xml" ContentType="application/inkml+xml"/>
  <Override PartName="/ppt/ink/ink4380.xml" ContentType="application/inkml+xml"/>
  <Override PartName="/ppt/ink/ink4381.xml" ContentType="application/inkml+xml"/>
  <Override PartName="/ppt/ink/ink4382.xml" ContentType="application/inkml+xml"/>
  <Override PartName="/ppt/ink/ink4383.xml" ContentType="application/inkml+xml"/>
  <Override PartName="/ppt/ink/ink4384.xml" ContentType="application/inkml+xml"/>
  <Override PartName="/ppt/ink/ink4385.xml" ContentType="application/inkml+xml"/>
  <Override PartName="/ppt/ink/ink4386.xml" ContentType="application/inkml+xml"/>
  <Override PartName="/ppt/ink/ink4387.xml" ContentType="application/inkml+xml"/>
  <Override PartName="/ppt/ink/ink4388.xml" ContentType="application/inkml+xml"/>
  <Override PartName="/ppt/ink/ink4389.xml" ContentType="application/inkml+xml"/>
  <Override PartName="/ppt/ink/ink4390.xml" ContentType="application/inkml+xml"/>
  <Override PartName="/ppt/ink/ink4391.xml" ContentType="application/inkml+xml"/>
  <Override PartName="/ppt/ink/ink4392.xml" ContentType="application/inkml+xml"/>
  <Override PartName="/ppt/ink/ink4393.xml" ContentType="application/inkml+xml"/>
  <Override PartName="/ppt/ink/ink4394.xml" ContentType="application/inkml+xml"/>
  <Override PartName="/ppt/ink/ink4395.xml" ContentType="application/inkml+xml"/>
  <Override PartName="/ppt/ink/ink4396.xml" ContentType="application/inkml+xml"/>
  <Override PartName="/ppt/ink/ink4397.xml" ContentType="application/inkml+xml"/>
  <Override PartName="/ppt/ink/ink4398.xml" ContentType="application/inkml+xml"/>
  <Override PartName="/ppt/ink/ink4399.xml" ContentType="application/inkml+xml"/>
  <Override PartName="/ppt/ink/ink4400.xml" ContentType="application/inkml+xml"/>
  <Override PartName="/ppt/ink/ink4401.xml" ContentType="application/inkml+xml"/>
  <Override PartName="/ppt/ink/ink4402.xml" ContentType="application/inkml+xml"/>
  <Override PartName="/ppt/ink/ink4403.xml" ContentType="application/inkml+xml"/>
  <Override PartName="/ppt/ink/ink4404.xml" ContentType="application/inkml+xml"/>
  <Override PartName="/ppt/ink/ink4405.xml" ContentType="application/inkml+xml"/>
  <Override PartName="/ppt/ink/ink4406.xml" ContentType="application/inkml+xml"/>
  <Override PartName="/ppt/ink/ink4407.xml" ContentType="application/inkml+xml"/>
  <Override PartName="/ppt/ink/ink4408.xml" ContentType="application/inkml+xml"/>
  <Override PartName="/ppt/ink/ink4409.xml" ContentType="application/inkml+xml"/>
  <Override PartName="/ppt/ink/ink4410.xml" ContentType="application/inkml+xml"/>
  <Override PartName="/ppt/ink/ink4411.xml" ContentType="application/inkml+xml"/>
  <Override PartName="/ppt/ink/ink4412.xml" ContentType="application/inkml+xml"/>
  <Override PartName="/ppt/ink/ink4413.xml" ContentType="application/inkml+xml"/>
  <Override PartName="/ppt/ink/ink4414.xml" ContentType="application/inkml+xml"/>
  <Override PartName="/ppt/ink/ink4415.xml" ContentType="application/inkml+xml"/>
  <Override PartName="/ppt/ink/ink4416.xml" ContentType="application/inkml+xml"/>
  <Override PartName="/ppt/ink/ink4417.xml" ContentType="application/inkml+xml"/>
  <Override PartName="/ppt/ink/ink4418.xml" ContentType="application/inkml+xml"/>
  <Override PartName="/ppt/ink/ink4419.xml" ContentType="application/inkml+xml"/>
  <Override PartName="/ppt/ink/ink4420.xml" ContentType="application/inkml+xml"/>
  <Override PartName="/ppt/ink/ink4421.xml" ContentType="application/inkml+xml"/>
  <Override PartName="/ppt/ink/ink4422.xml" ContentType="application/inkml+xml"/>
  <Override PartName="/ppt/ink/ink4423.xml" ContentType="application/inkml+xml"/>
  <Override PartName="/ppt/ink/ink4424.xml" ContentType="application/inkml+xml"/>
  <Override PartName="/ppt/ink/ink4425.xml" ContentType="application/inkml+xml"/>
  <Override PartName="/ppt/ink/ink4426.xml" ContentType="application/inkml+xml"/>
  <Override PartName="/ppt/ink/ink4427.xml" ContentType="application/inkml+xml"/>
  <Override PartName="/ppt/ink/ink4428.xml" ContentType="application/inkml+xml"/>
  <Override PartName="/ppt/ink/ink4429.xml" ContentType="application/inkml+xml"/>
  <Override PartName="/ppt/ink/ink4430.xml" ContentType="application/inkml+xml"/>
  <Override PartName="/ppt/ink/ink4431.xml" ContentType="application/inkml+xml"/>
  <Override PartName="/ppt/ink/ink4432.xml" ContentType="application/inkml+xml"/>
  <Override PartName="/ppt/ink/ink4433.xml" ContentType="application/inkml+xml"/>
  <Override PartName="/ppt/ink/ink4434.xml" ContentType="application/inkml+xml"/>
  <Override PartName="/ppt/ink/ink4435.xml" ContentType="application/inkml+xml"/>
  <Override PartName="/ppt/ink/ink4436.xml" ContentType="application/inkml+xml"/>
  <Override PartName="/ppt/ink/ink4437.xml" ContentType="application/inkml+xml"/>
  <Override PartName="/ppt/ink/ink4438.xml" ContentType="application/inkml+xml"/>
  <Override PartName="/ppt/ink/ink4439.xml" ContentType="application/inkml+xml"/>
  <Override PartName="/ppt/ink/ink4440.xml" ContentType="application/inkml+xml"/>
  <Override PartName="/ppt/ink/ink4441.xml" ContentType="application/inkml+xml"/>
  <Override PartName="/ppt/ink/ink4442.xml" ContentType="application/inkml+xml"/>
  <Override PartName="/ppt/ink/ink4443.xml" ContentType="application/inkml+xml"/>
  <Override PartName="/ppt/ink/ink4444.xml" ContentType="application/inkml+xml"/>
  <Override PartName="/ppt/ink/ink4445.xml" ContentType="application/inkml+xml"/>
  <Override PartName="/ppt/ink/ink4446.xml" ContentType="application/inkml+xml"/>
  <Override PartName="/ppt/ink/ink4447.xml" ContentType="application/inkml+xml"/>
  <Override PartName="/ppt/ink/ink4448.xml" ContentType="application/inkml+xml"/>
  <Override PartName="/ppt/ink/ink4449.xml" ContentType="application/inkml+xml"/>
  <Override PartName="/ppt/ink/ink4450.xml" ContentType="application/inkml+xml"/>
  <Override PartName="/ppt/ink/ink4451.xml" ContentType="application/inkml+xml"/>
  <Override PartName="/ppt/ink/ink4452.xml" ContentType="application/inkml+xml"/>
  <Override PartName="/ppt/ink/ink4453.xml" ContentType="application/inkml+xml"/>
  <Override PartName="/ppt/ink/ink4454.xml" ContentType="application/inkml+xml"/>
  <Override PartName="/ppt/ink/ink4455.xml" ContentType="application/inkml+xml"/>
  <Override PartName="/ppt/ink/ink4456.xml" ContentType="application/inkml+xml"/>
  <Override PartName="/ppt/ink/ink4457.xml" ContentType="application/inkml+xml"/>
  <Override PartName="/ppt/ink/ink4458.xml" ContentType="application/inkml+xml"/>
  <Override PartName="/ppt/ink/ink4459.xml" ContentType="application/inkml+xml"/>
  <Override PartName="/ppt/ink/ink4460.xml" ContentType="application/inkml+xml"/>
  <Override PartName="/ppt/ink/ink4461.xml" ContentType="application/inkml+xml"/>
  <Override PartName="/ppt/ink/ink4462.xml" ContentType="application/inkml+xml"/>
  <Override PartName="/ppt/ink/ink4463.xml" ContentType="application/inkml+xml"/>
  <Override PartName="/ppt/ink/ink4464.xml" ContentType="application/inkml+xml"/>
  <Override PartName="/ppt/ink/ink4465.xml" ContentType="application/inkml+xml"/>
  <Override PartName="/ppt/ink/ink4466.xml" ContentType="application/inkml+xml"/>
  <Override PartName="/ppt/ink/ink4467.xml" ContentType="application/inkml+xml"/>
  <Override PartName="/ppt/ink/ink4468.xml" ContentType="application/inkml+xml"/>
  <Override PartName="/ppt/ink/ink4469.xml" ContentType="application/inkml+xml"/>
  <Override PartName="/ppt/ink/ink4470.xml" ContentType="application/inkml+xml"/>
  <Override PartName="/ppt/ink/ink4471.xml" ContentType="application/inkml+xml"/>
  <Override PartName="/ppt/ink/ink4472.xml" ContentType="application/inkml+xml"/>
  <Override PartName="/ppt/ink/ink4473.xml" ContentType="application/inkml+xml"/>
  <Override PartName="/ppt/ink/ink4474.xml" ContentType="application/inkml+xml"/>
  <Override PartName="/ppt/ink/ink4475.xml" ContentType="application/inkml+xml"/>
  <Override PartName="/ppt/ink/ink4476.xml" ContentType="application/inkml+xml"/>
  <Override PartName="/ppt/ink/ink4477.xml" ContentType="application/inkml+xml"/>
  <Override PartName="/ppt/ink/ink4478.xml" ContentType="application/inkml+xml"/>
  <Override PartName="/ppt/ink/ink4479.xml" ContentType="application/inkml+xml"/>
  <Override PartName="/ppt/ink/ink4480.xml" ContentType="application/inkml+xml"/>
  <Override PartName="/ppt/ink/ink4481.xml" ContentType="application/inkml+xml"/>
  <Override PartName="/ppt/ink/ink4482.xml" ContentType="application/inkml+xml"/>
  <Override PartName="/ppt/ink/ink4483.xml" ContentType="application/inkml+xml"/>
  <Override PartName="/ppt/ink/ink4484.xml" ContentType="application/inkml+xml"/>
  <Override PartName="/ppt/ink/ink4485.xml" ContentType="application/inkml+xml"/>
  <Override PartName="/ppt/ink/ink4486.xml" ContentType="application/inkml+xml"/>
  <Override PartName="/ppt/ink/ink4487.xml" ContentType="application/inkml+xml"/>
  <Override PartName="/ppt/ink/ink4488.xml" ContentType="application/inkml+xml"/>
  <Override PartName="/ppt/ink/ink4489.xml" ContentType="application/inkml+xml"/>
  <Override PartName="/ppt/ink/ink4490.xml" ContentType="application/inkml+xml"/>
  <Override PartName="/ppt/ink/ink4491.xml" ContentType="application/inkml+xml"/>
  <Override PartName="/ppt/ink/ink4492.xml" ContentType="application/inkml+xml"/>
  <Override PartName="/ppt/ink/ink4493.xml" ContentType="application/inkml+xml"/>
  <Override PartName="/ppt/ink/ink4494.xml" ContentType="application/inkml+xml"/>
  <Override PartName="/ppt/ink/ink4495.xml" ContentType="application/inkml+xml"/>
  <Override PartName="/ppt/ink/ink4496.xml" ContentType="application/inkml+xml"/>
  <Override PartName="/ppt/ink/ink4497.xml" ContentType="application/inkml+xml"/>
  <Override PartName="/ppt/ink/ink4498.xml" ContentType="application/inkml+xml"/>
  <Override PartName="/ppt/ink/ink4499.xml" ContentType="application/inkml+xml"/>
  <Override PartName="/ppt/ink/ink4500.xml" ContentType="application/inkml+xml"/>
  <Override PartName="/ppt/ink/ink4501.xml" ContentType="application/inkml+xml"/>
  <Override PartName="/ppt/ink/ink4502.xml" ContentType="application/inkml+xml"/>
  <Override PartName="/ppt/ink/ink4503.xml" ContentType="application/inkml+xml"/>
  <Override PartName="/ppt/ink/ink4504.xml" ContentType="application/inkml+xml"/>
  <Override PartName="/ppt/ink/ink4505.xml" ContentType="application/inkml+xml"/>
  <Override PartName="/ppt/ink/ink4506.xml" ContentType="application/inkml+xml"/>
  <Override PartName="/ppt/ink/ink4507.xml" ContentType="application/inkml+xml"/>
  <Override PartName="/ppt/ink/ink4508.xml" ContentType="application/inkml+xml"/>
  <Override PartName="/ppt/ink/ink4509.xml" ContentType="application/inkml+xml"/>
  <Override PartName="/ppt/ink/ink4510.xml" ContentType="application/inkml+xml"/>
  <Override PartName="/ppt/ink/ink4511.xml" ContentType="application/inkml+xml"/>
  <Override PartName="/ppt/ink/ink4512.xml" ContentType="application/inkml+xml"/>
  <Override PartName="/ppt/ink/ink4513.xml" ContentType="application/inkml+xml"/>
  <Override PartName="/ppt/ink/ink4514.xml" ContentType="application/inkml+xml"/>
  <Override PartName="/ppt/ink/ink4515.xml" ContentType="application/inkml+xml"/>
  <Override PartName="/ppt/ink/ink4516.xml" ContentType="application/inkml+xml"/>
  <Override PartName="/ppt/ink/ink4517.xml" ContentType="application/inkml+xml"/>
  <Override PartName="/ppt/ink/ink4518.xml" ContentType="application/inkml+xml"/>
  <Override PartName="/ppt/ink/ink4519.xml" ContentType="application/inkml+xml"/>
  <Override PartName="/ppt/ink/ink4520.xml" ContentType="application/inkml+xml"/>
  <Override PartName="/ppt/ink/ink4521.xml" ContentType="application/inkml+xml"/>
  <Override PartName="/ppt/ink/ink4522.xml" ContentType="application/inkml+xml"/>
  <Override PartName="/ppt/ink/ink4523.xml" ContentType="application/inkml+xml"/>
  <Override PartName="/ppt/ink/ink4524.xml" ContentType="application/inkml+xml"/>
  <Override PartName="/ppt/ink/ink4525.xml" ContentType="application/inkml+xml"/>
  <Override PartName="/ppt/ink/ink4526.xml" ContentType="application/inkml+xml"/>
  <Override PartName="/ppt/ink/ink4527.xml" ContentType="application/inkml+xml"/>
  <Override PartName="/ppt/ink/ink4528.xml" ContentType="application/inkml+xml"/>
  <Override PartName="/ppt/ink/ink4529.xml" ContentType="application/inkml+xml"/>
  <Override PartName="/ppt/ink/ink4530.xml" ContentType="application/inkml+xml"/>
  <Override PartName="/ppt/ink/ink4531.xml" ContentType="application/inkml+xml"/>
  <Override PartName="/ppt/ink/ink4532.xml" ContentType="application/inkml+xml"/>
  <Override PartName="/ppt/ink/ink4533.xml" ContentType="application/inkml+xml"/>
  <Override PartName="/ppt/ink/ink4534.xml" ContentType="application/inkml+xml"/>
  <Override PartName="/ppt/ink/ink4535.xml" ContentType="application/inkml+xml"/>
  <Override PartName="/ppt/ink/ink4536.xml" ContentType="application/inkml+xml"/>
  <Override PartName="/ppt/ink/ink4537.xml" ContentType="application/inkml+xml"/>
  <Override PartName="/ppt/ink/ink4538.xml" ContentType="application/inkml+xml"/>
  <Override PartName="/ppt/ink/ink4539.xml" ContentType="application/inkml+xml"/>
  <Override PartName="/ppt/ink/ink4540.xml" ContentType="application/inkml+xml"/>
  <Override PartName="/ppt/ink/ink4541.xml" ContentType="application/inkml+xml"/>
  <Override PartName="/ppt/ink/ink4542.xml" ContentType="application/inkml+xml"/>
  <Override PartName="/ppt/ink/ink4543.xml" ContentType="application/inkml+xml"/>
  <Override PartName="/ppt/ink/ink4544.xml" ContentType="application/inkml+xml"/>
  <Override PartName="/ppt/ink/ink4545.xml" ContentType="application/inkml+xml"/>
  <Override PartName="/ppt/ink/ink4546.xml" ContentType="application/inkml+xml"/>
  <Override PartName="/ppt/ink/ink4547.xml" ContentType="application/inkml+xml"/>
  <Override PartName="/ppt/ink/ink4548.xml" ContentType="application/inkml+xml"/>
  <Override PartName="/ppt/ink/ink4549.xml" ContentType="application/inkml+xml"/>
  <Override PartName="/ppt/ink/ink4550.xml" ContentType="application/inkml+xml"/>
  <Override PartName="/ppt/ink/ink4551.xml" ContentType="application/inkml+xml"/>
  <Override PartName="/ppt/ink/ink4552.xml" ContentType="application/inkml+xml"/>
  <Override PartName="/ppt/ink/ink4553.xml" ContentType="application/inkml+xml"/>
  <Override PartName="/ppt/ink/ink4554.xml" ContentType="application/inkml+xml"/>
  <Override PartName="/ppt/ink/ink4555.xml" ContentType="application/inkml+xml"/>
  <Override PartName="/ppt/ink/ink4556.xml" ContentType="application/inkml+xml"/>
  <Override PartName="/ppt/ink/ink4557.xml" ContentType="application/inkml+xml"/>
  <Override PartName="/ppt/ink/ink4558.xml" ContentType="application/inkml+xml"/>
  <Override PartName="/ppt/ink/ink4559.xml" ContentType="application/inkml+xml"/>
  <Override PartName="/ppt/ink/ink4560.xml" ContentType="application/inkml+xml"/>
  <Override PartName="/ppt/ink/ink4561.xml" ContentType="application/inkml+xml"/>
  <Override PartName="/ppt/ink/ink4562.xml" ContentType="application/inkml+xml"/>
  <Override PartName="/ppt/ink/ink4563.xml" ContentType="application/inkml+xml"/>
  <Override PartName="/ppt/ink/ink4564.xml" ContentType="application/inkml+xml"/>
  <Override PartName="/ppt/ink/ink4565.xml" ContentType="application/inkml+xml"/>
  <Override PartName="/ppt/ink/ink4566.xml" ContentType="application/inkml+xml"/>
  <Override PartName="/ppt/ink/ink4567.xml" ContentType="application/inkml+xml"/>
  <Override PartName="/ppt/ink/ink4568.xml" ContentType="application/inkml+xml"/>
  <Override PartName="/ppt/ink/ink4569.xml" ContentType="application/inkml+xml"/>
  <Override PartName="/ppt/ink/ink4570.xml" ContentType="application/inkml+xml"/>
  <Override PartName="/ppt/ink/ink4571.xml" ContentType="application/inkml+xml"/>
  <Override PartName="/ppt/ink/ink4572.xml" ContentType="application/inkml+xml"/>
  <Override PartName="/ppt/ink/ink4573.xml" ContentType="application/inkml+xml"/>
  <Override PartName="/ppt/ink/ink4574.xml" ContentType="application/inkml+xml"/>
  <Override PartName="/ppt/ink/ink4575.xml" ContentType="application/inkml+xml"/>
  <Override PartName="/ppt/ink/ink4576.xml" ContentType="application/inkml+xml"/>
  <Override PartName="/ppt/ink/ink4577.xml" ContentType="application/inkml+xml"/>
  <Override PartName="/ppt/ink/ink4578.xml" ContentType="application/inkml+xml"/>
  <Override PartName="/ppt/ink/ink4579.xml" ContentType="application/inkml+xml"/>
  <Override PartName="/ppt/ink/ink4580.xml" ContentType="application/inkml+xml"/>
  <Override PartName="/ppt/ink/ink4581.xml" ContentType="application/inkml+xml"/>
  <Override PartName="/ppt/ink/ink4582.xml" ContentType="application/inkml+xml"/>
  <Override PartName="/ppt/ink/ink4583.xml" ContentType="application/inkml+xml"/>
  <Override PartName="/ppt/ink/ink4584.xml" ContentType="application/inkml+xml"/>
  <Override PartName="/ppt/ink/ink4585.xml" ContentType="application/inkml+xml"/>
  <Override PartName="/ppt/ink/ink4586.xml" ContentType="application/inkml+xml"/>
  <Override PartName="/ppt/ink/ink4587.xml" ContentType="application/inkml+xml"/>
  <Override PartName="/ppt/ink/ink4588.xml" ContentType="application/inkml+xml"/>
  <Override PartName="/ppt/ink/ink4589.xml" ContentType="application/inkml+xml"/>
  <Override PartName="/ppt/ink/ink4590.xml" ContentType="application/inkml+xml"/>
  <Override PartName="/ppt/ink/ink4591.xml" ContentType="application/inkml+xml"/>
  <Override PartName="/ppt/ink/ink4592.xml" ContentType="application/inkml+xml"/>
  <Override PartName="/ppt/ink/ink4593.xml" ContentType="application/inkml+xml"/>
  <Override PartName="/ppt/ink/ink4594.xml" ContentType="application/inkml+xml"/>
  <Override PartName="/ppt/ink/ink4595.xml" ContentType="application/inkml+xml"/>
  <Override PartName="/ppt/ink/ink4596.xml" ContentType="application/inkml+xml"/>
  <Override PartName="/ppt/ink/ink4597.xml" ContentType="application/inkml+xml"/>
  <Override PartName="/ppt/ink/ink4598.xml" ContentType="application/inkml+xml"/>
  <Override PartName="/ppt/ink/ink4599.xml" ContentType="application/inkml+xml"/>
  <Override PartName="/ppt/ink/ink4600.xml" ContentType="application/inkml+xml"/>
  <Override PartName="/ppt/ink/ink4601.xml" ContentType="application/inkml+xml"/>
  <Override PartName="/ppt/ink/ink4602.xml" ContentType="application/inkml+xml"/>
  <Override PartName="/ppt/ink/ink4603.xml" ContentType="application/inkml+xml"/>
  <Override PartName="/ppt/ink/ink4604.xml" ContentType="application/inkml+xml"/>
  <Override PartName="/ppt/ink/ink4605.xml" ContentType="application/inkml+xml"/>
  <Override PartName="/ppt/ink/ink4606.xml" ContentType="application/inkml+xml"/>
  <Override PartName="/ppt/ink/ink4607.xml" ContentType="application/inkml+xml"/>
  <Override PartName="/ppt/ink/ink4608.xml" ContentType="application/inkml+xml"/>
  <Override PartName="/ppt/ink/ink4609.xml" ContentType="application/inkml+xml"/>
  <Override PartName="/ppt/ink/ink4610.xml" ContentType="application/inkml+xml"/>
  <Override PartName="/ppt/ink/ink4611.xml" ContentType="application/inkml+xml"/>
  <Override PartName="/ppt/ink/ink4612.xml" ContentType="application/inkml+xml"/>
  <Override PartName="/ppt/ink/ink4613.xml" ContentType="application/inkml+xml"/>
  <Override PartName="/ppt/ink/ink4614.xml" ContentType="application/inkml+xml"/>
  <Override PartName="/ppt/ink/ink4615.xml" ContentType="application/inkml+xml"/>
  <Override PartName="/ppt/ink/ink4616.xml" ContentType="application/inkml+xml"/>
  <Override PartName="/ppt/ink/ink4617.xml" ContentType="application/inkml+xml"/>
  <Override PartName="/ppt/ink/ink4618.xml" ContentType="application/inkml+xml"/>
  <Override PartName="/ppt/ink/ink4619.xml" ContentType="application/inkml+xml"/>
  <Override PartName="/ppt/ink/ink4620.xml" ContentType="application/inkml+xml"/>
  <Override PartName="/ppt/ink/ink4621.xml" ContentType="application/inkml+xml"/>
  <Override PartName="/ppt/ink/ink4622.xml" ContentType="application/inkml+xml"/>
  <Override PartName="/ppt/ink/ink4623.xml" ContentType="application/inkml+xml"/>
  <Override PartName="/ppt/ink/ink4624.xml" ContentType="application/inkml+xml"/>
  <Override PartName="/ppt/ink/ink4625.xml" ContentType="application/inkml+xml"/>
  <Override PartName="/ppt/ink/ink4626.xml" ContentType="application/inkml+xml"/>
  <Override PartName="/ppt/ink/ink4627.xml" ContentType="application/inkml+xml"/>
  <Override PartName="/ppt/ink/ink4628.xml" ContentType="application/inkml+xml"/>
  <Override PartName="/ppt/ink/ink4629.xml" ContentType="application/inkml+xml"/>
  <Override PartName="/ppt/ink/ink4630.xml" ContentType="application/inkml+xml"/>
  <Override PartName="/ppt/ink/ink4631.xml" ContentType="application/inkml+xml"/>
  <Override PartName="/ppt/ink/ink4632.xml" ContentType="application/inkml+xml"/>
  <Override PartName="/ppt/ink/ink4633.xml" ContentType="application/inkml+xml"/>
  <Override PartName="/ppt/ink/ink4634.xml" ContentType="application/inkml+xml"/>
  <Override PartName="/ppt/ink/ink4635.xml" ContentType="application/inkml+xml"/>
  <Override PartName="/ppt/ink/ink4636.xml" ContentType="application/inkml+xml"/>
  <Override PartName="/ppt/ink/ink4637.xml" ContentType="application/inkml+xml"/>
  <Override PartName="/ppt/ink/ink4638.xml" ContentType="application/inkml+xml"/>
  <Override PartName="/ppt/ink/ink4639.xml" ContentType="application/inkml+xml"/>
  <Override PartName="/ppt/ink/ink4640.xml" ContentType="application/inkml+xml"/>
  <Override PartName="/ppt/ink/ink4641.xml" ContentType="application/inkml+xml"/>
  <Override PartName="/ppt/ink/ink4642.xml" ContentType="application/inkml+xml"/>
  <Override PartName="/ppt/ink/ink4643.xml" ContentType="application/inkml+xml"/>
  <Override PartName="/ppt/ink/ink4644.xml" ContentType="application/inkml+xml"/>
  <Override PartName="/ppt/ink/ink4645.xml" ContentType="application/inkml+xml"/>
  <Override PartName="/ppt/ink/ink4646.xml" ContentType="application/inkml+xml"/>
  <Override PartName="/ppt/ink/ink4647.xml" ContentType="application/inkml+xml"/>
  <Override PartName="/ppt/ink/ink4648.xml" ContentType="application/inkml+xml"/>
  <Override PartName="/ppt/ink/ink4649.xml" ContentType="application/inkml+xml"/>
  <Override PartName="/ppt/ink/ink4650.xml" ContentType="application/inkml+xml"/>
  <Override PartName="/ppt/ink/ink4651.xml" ContentType="application/inkml+xml"/>
  <Override PartName="/ppt/ink/ink4652.xml" ContentType="application/inkml+xml"/>
  <Override PartName="/ppt/ink/ink4653.xml" ContentType="application/inkml+xml"/>
  <Override PartName="/ppt/ink/ink4654.xml" ContentType="application/inkml+xml"/>
  <Override PartName="/ppt/ink/ink4655.xml" ContentType="application/inkml+xml"/>
  <Override PartName="/ppt/ink/ink4656.xml" ContentType="application/inkml+xml"/>
  <Override PartName="/ppt/ink/ink4657.xml" ContentType="application/inkml+xml"/>
  <Override PartName="/ppt/ink/ink4658.xml" ContentType="application/inkml+xml"/>
  <Override PartName="/ppt/ink/ink4659.xml" ContentType="application/inkml+xml"/>
  <Override PartName="/ppt/ink/ink4660.xml" ContentType="application/inkml+xml"/>
  <Override PartName="/ppt/ink/ink4661.xml" ContentType="application/inkml+xml"/>
  <Override PartName="/ppt/ink/ink4662.xml" ContentType="application/inkml+xml"/>
  <Override PartName="/ppt/ink/ink4663.xml" ContentType="application/inkml+xml"/>
  <Override PartName="/ppt/ink/ink4664.xml" ContentType="application/inkml+xml"/>
  <Override PartName="/ppt/ink/ink4665.xml" ContentType="application/inkml+xml"/>
  <Override PartName="/ppt/ink/ink4666.xml" ContentType="application/inkml+xml"/>
  <Override PartName="/ppt/ink/ink4667.xml" ContentType="application/inkml+xml"/>
  <Override PartName="/ppt/ink/ink4668.xml" ContentType="application/inkml+xml"/>
  <Override PartName="/ppt/ink/ink4669.xml" ContentType="application/inkml+xml"/>
  <Override PartName="/ppt/ink/ink4670.xml" ContentType="application/inkml+xml"/>
  <Override PartName="/ppt/ink/ink4671.xml" ContentType="application/inkml+xml"/>
  <Override PartName="/ppt/ink/ink4672.xml" ContentType="application/inkml+xml"/>
  <Override PartName="/ppt/ink/ink4673.xml" ContentType="application/inkml+xml"/>
  <Override PartName="/ppt/ink/ink4674.xml" ContentType="application/inkml+xml"/>
  <Override PartName="/ppt/ink/ink4675.xml" ContentType="application/inkml+xml"/>
  <Override PartName="/ppt/ink/ink4676.xml" ContentType="application/inkml+xml"/>
  <Override PartName="/ppt/ink/ink4677.xml" ContentType="application/inkml+xml"/>
  <Override PartName="/ppt/ink/ink4678.xml" ContentType="application/inkml+xml"/>
  <Override PartName="/ppt/ink/ink4679.xml" ContentType="application/inkml+xml"/>
  <Override PartName="/ppt/ink/ink4680.xml" ContentType="application/inkml+xml"/>
  <Override PartName="/ppt/ink/ink4681.xml" ContentType="application/inkml+xml"/>
  <Override PartName="/ppt/ink/ink4682.xml" ContentType="application/inkml+xml"/>
  <Override PartName="/ppt/ink/ink4683.xml" ContentType="application/inkml+xml"/>
  <Override PartName="/ppt/ink/ink4684.xml" ContentType="application/inkml+xml"/>
  <Override PartName="/ppt/ink/ink4685.xml" ContentType="application/inkml+xml"/>
  <Override PartName="/ppt/ink/ink4686.xml" ContentType="application/inkml+xml"/>
  <Override PartName="/ppt/ink/ink4687.xml" ContentType="application/inkml+xml"/>
  <Override PartName="/ppt/ink/ink4688.xml" ContentType="application/inkml+xml"/>
  <Override PartName="/ppt/ink/ink4689.xml" ContentType="application/inkml+xml"/>
  <Override PartName="/ppt/ink/ink4690.xml" ContentType="application/inkml+xml"/>
  <Override PartName="/ppt/ink/ink4691.xml" ContentType="application/inkml+xml"/>
  <Override PartName="/ppt/ink/ink4692.xml" ContentType="application/inkml+xml"/>
  <Override PartName="/ppt/ink/ink4693.xml" ContentType="application/inkml+xml"/>
  <Override PartName="/ppt/ink/ink4694.xml" ContentType="application/inkml+xml"/>
  <Override PartName="/ppt/ink/ink4695.xml" ContentType="application/inkml+xml"/>
  <Override PartName="/ppt/ink/ink4696.xml" ContentType="application/inkml+xml"/>
  <Override PartName="/ppt/ink/ink4697.xml" ContentType="application/inkml+xml"/>
  <Override PartName="/ppt/ink/ink4698.xml" ContentType="application/inkml+xml"/>
  <Override PartName="/ppt/ink/ink4699.xml" ContentType="application/inkml+xml"/>
  <Override PartName="/ppt/ink/ink4700.xml" ContentType="application/inkml+xml"/>
  <Override PartName="/ppt/ink/ink4701.xml" ContentType="application/inkml+xml"/>
  <Override PartName="/ppt/ink/ink4702.xml" ContentType="application/inkml+xml"/>
  <Override PartName="/ppt/ink/ink4703.xml" ContentType="application/inkml+xml"/>
  <Override PartName="/ppt/ink/ink4704.xml" ContentType="application/inkml+xml"/>
  <Override PartName="/ppt/ink/ink4705.xml" ContentType="application/inkml+xml"/>
  <Override PartName="/ppt/ink/ink4706.xml" ContentType="application/inkml+xml"/>
  <Override PartName="/ppt/ink/ink4707.xml" ContentType="application/inkml+xml"/>
  <Override PartName="/ppt/ink/ink4708.xml" ContentType="application/inkml+xml"/>
  <Override PartName="/ppt/ink/ink4709.xml" ContentType="application/inkml+xml"/>
  <Override PartName="/ppt/ink/ink4710.xml" ContentType="application/inkml+xml"/>
  <Override PartName="/ppt/ink/ink4711.xml" ContentType="application/inkml+xml"/>
  <Override PartName="/ppt/ink/ink4712.xml" ContentType="application/inkml+xml"/>
  <Override PartName="/ppt/ink/ink4713.xml" ContentType="application/inkml+xml"/>
  <Override PartName="/ppt/ink/ink4714.xml" ContentType="application/inkml+xml"/>
  <Override PartName="/ppt/ink/ink4715.xml" ContentType="application/inkml+xml"/>
  <Override PartName="/ppt/ink/ink4716.xml" ContentType="application/inkml+xml"/>
  <Override PartName="/ppt/ink/ink4717.xml" ContentType="application/inkml+xml"/>
  <Override PartName="/ppt/ink/ink4718.xml" ContentType="application/inkml+xml"/>
  <Override PartName="/ppt/ink/ink4719.xml" ContentType="application/inkml+xml"/>
  <Override PartName="/ppt/ink/ink4720.xml" ContentType="application/inkml+xml"/>
  <Override PartName="/ppt/ink/ink4721.xml" ContentType="application/inkml+xml"/>
  <Override PartName="/ppt/ink/ink4722.xml" ContentType="application/inkml+xml"/>
  <Override PartName="/ppt/ink/ink4723.xml" ContentType="application/inkml+xml"/>
  <Override PartName="/ppt/ink/ink4724.xml" ContentType="application/inkml+xml"/>
  <Override PartName="/ppt/ink/ink4725.xml" ContentType="application/inkml+xml"/>
  <Override PartName="/ppt/ink/ink4726.xml" ContentType="application/inkml+xml"/>
  <Override PartName="/ppt/ink/ink4727.xml" ContentType="application/inkml+xml"/>
  <Override PartName="/ppt/ink/ink47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8"/>
  </p:notesMasterIdLst>
  <p:sldIdLst>
    <p:sldId id="382" r:id="rId3"/>
    <p:sldId id="570" r:id="rId4"/>
    <p:sldId id="571" r:id="rId5"/>
    <p:sldId id="572" r:id="rId6"/>
    <p:sldId id="573" r:id="rId7"/>
    <p:sldId id="393" r:id="rId8"/>
    <p:sldId id="574" r:id="rId9"/>
    <p:sldId id="497" r:id="rId10"/>
    <p:sldId id="501" r:id="rId11"/>
    <p:sldId id="575" r:id="rId12"/>
    <p:sldId id="415" r:id="rId13"/>
    <p:sldId id="416" r:id="rId14"/>
    <p:sldId id="417" r:id="rId15"/>
    <p:sldId id="418" r:id="rId16"/>
    <p:sldId id="577" r:id="rId17"/>
    <p:sldId id="576" r:id="rId18"/>
    <p:sldId id="578" r:id="rId19"/>
    <p:sldId id="579" r:id="rId20"/>
    <p:sldId id="580" r:id="rId21"/>
    <p:sldId id="498" r:id="rId22"/>
    <p:sldId id="419" r:id="rId23"/>
    <p:sldId id="420" r:id="rId24"/>
    <p:sldId id="421" r:id="rId25"/>
    <p:sldId id="423" r:id="rId26"/>
    <p:sldId id="422" r:id="rId27"/>
    <p:sldId id="499" r:id="rId28"/>
    <p:sldId id="424" r:id="rId29"/>
    <p:sldId id="425" r:id="rId30"/>
    <p:sldId id="426" r:id="rId31"/>
    <p:sldId id="427" r:id="rId32"/>
    <p:sldId id="428" r:id="rId33"/>
    <p:sldId id="429" r:id="rId34"/>
    <p:sldId id="430" r:id="rId35"/>
    <p:sldId id="431" r:id="rId36"/>
    <p:sldId id="432" r:id="rId37"/>
    <p:sldId id="433" r:id="rId38"/>
    <p:sldId id="434" r:id="rId39"/>
    <p:sldId id="383" r:id="rId40"/>
    <p:sldId id="525" r:id="rId41"/>
    <p:sldId id="526" r:id="rId42"/>
    <p:sldId id="527" r:id="rId43"/>
    <p:sldId id="528" r:id="rId44"/>
    <p:sldId id="529" r:id="rId45"/>
    <p:sldId id="530" r:id="rId46"/>
    <p:sldId id="531" r:id="rId47"/>
    <p:sldId id="532" r:id="rId48"/>
    <p:sldId id="533" r:id="rId49"/>
    <p:sldId id="534" r:id="rId50"/>
    <p:sldId id="535" r:id="rId51"/>
    <p:sldId id="536" r:id="rId52"/>
    <p:sldId id="537" r:id="rId53"/>
    <p:sldId id="538" r:id="rId54"/>
    <p:sldId id="539" r:id="rId55"/>
    <p:sldId id="540" r:id="rId56"/>
    <p:sldId id="541" r:id="rId57"/>
    <p:sldId id="542" r:id="rId58"/>
    <p:sldId id="543" r:id="rId59"/>
    <p:sldId id="544" r:id="rId60"/>
    <p:sldId id="522" r:id="rId61"/>
    <p:sldId id="545" r:id="rId62"/>
    <p:sldId id="546" r:id="rId63"/>
    <p:sldId id="547" r:id="rId64"/>
    <p:sldId id="548" r:id="rId65"/>
    <p:sldId id="549" r:id="rId66"/>
    <p:sldId id="550" r:id="rId67"/>
    <p:sldId id="551" r:id="rId68"/>
    <p:sldId id="523" r:id="rId69"/>
    <p:sldId id="552" r:id="rId70"/>
    <p:sldId id="553" r:id="rId71"/>
    <p:sldId id="554" r:id="rId72"/>
    <p:sldId id="555" r:id="rId73"/>
    <p:sldId id="556" r:id="rId74"/>
    <p:sldId id="557" r:id="rId75"/>
    <p:sldId id="558" r:id="rId76"/>
    <p:sldId id="559" r:id="rId77"/>
    <p:sldId id="560" r:id="rId78"/>
    <p:sldId id="561" r:id="rId79"/>
    <p:sldId id="562" r:id="rId80"/>
    <p:sldId id="563" r:id="rId81"/>
    <p:sldId id="564" r:id="rId82"/>
    <p:sldId id="565" r:id="rId83"/>
    <p:sldId id="566" r:id="rId84"/>
    <p:sldId id="567" r:id="rId85"/>
    <p:sldId id="568" r:id="rId86"/>
    <p:sldId id="569" r:id="rId87"/>
    <p:sldId id="384" r:id="rId88"/>
    <p:sldId id="502" r:id="rId89"/>
    <p:sldId id="469" r:id="rId90"/>
    <p:sldId id="470" r:id="rId91"/>
    <p:sldId id="471" r:id="rId92"/>
    <p:sldId id="472" r:id="rId93"/>
    <p:sldId id="473" r:id="rId94"/>
    <p:sldId id="474" r:id="rId95"/>
    <p:sldId id="475" r:id="rId96"/>
    <p:sldId id="476" r:id="rId97"/>
    <p:sldId id="503" r:id="rId98"/>
    <p:sldId id="504" r:id="rId99"/>
    <p:sldId id="505" r:id="rId100"/>
    <p:sldId id="506" r:id="rId101"/>
    <p:sldId id="507" r:id="rId102"/>
    <p:sldId id="508" r:id="rId103"/>
    <p:sldId id="509" r:id="rId104"/>
    <p:sldId id="510" r:id="rId105"/>
    <p:sldId id="511" r:id="rId106"/>
    <p:sldId id="512" r:id="rId107"/>
    <p:sldId id="513" r:id="rId108"/>
    <p:sldId id="514" r:id="rId109"/>
    <p:sldId id="516" r:id="rId110"/>
    <p:sldId id="517" r:id="rId111"/>
    <p:sldId id="518" r:id="rId112"/>
    <p:sldId id="515" r:id="rId113"/>
    <p:sldId id="519" r:id="rId114"/>
    <p:sldId id="520" r:id="rId115"/>
    <p:sldId id="521" r:id="rId116"/>
    <p:sldId id="385" r:id="rId1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1FB57"/>
    <a:srgbClr val="FB3211"/>
    <a:srgbClr val="9966FF"/>
    <a:srgbClr val="FF66FF"/>
    <a:srgbClr val="FDF36F"/>
    <a:srgbClr val="E54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22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presProps" Target="presProps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theme" Target="theme/theme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2:40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539 535,'0'369,"-25"-227,25-139,0 0,1-1,-1 1,1-1,0 1,-1-1,1 1,0-1,1 1,-1-1,0 0,1 0,-1 0,1 0,0 0,-1 0,1 0,0 0,0-1,0 1,1-1,-1 1,0-1,0 0,1 0,-1 0,1 0,-1 0,1-1,-1 1,1-1,-1 1,1-1,0 0,1 0,95-6,-52-4,-1 2,1 3,0 1,25 2,-45 3,-3-1</inkml:trace>
  <inkml:trace contextRef="#ctx0" brushRef="#br0" timeOffset="604.815">1216 479,'0'254,"-28"-83,10-30,20-85,-2-56,0 1,1 0,-1 0,0 0,0 0,1-1,-1 1,1 0,-1 0,1-1,-1 1,1 0,-1-1,1 1,-1 0,1-1,0 1,0-1,-1 1,1-1,0 1,0-1,-1 0,1 1,0-1,0 0,0 0,0 0,-1 1,1-1,0 0,0 0,0 0,0 0,0-1,0 1,-1 0,1 0,0 0,0-1,0 1,0 0,-1-1,1 1,0-1,0 1,-1-1,1 1,0-1,-1 1,1-1,-1 0,1 1,-1-1,1 0,-1 0,1 1,-1-1,0 0,1 0,-1 0,12-13,-2-2</inkml:trace>
  <inkml:trace contextRef="#ctx0" brushRef="#br0" timeOffset="1468.012">1808 479,'1'-2,"-1"1,0 0,1-1,-1 1,0 0,0-1,0 1,0-1,0 1,-1 0,1-1,0 1,-1 0,1-1,-1 1,1 0,-1 0,1-1,-1 1,0 0,0 0,0 0,0 0,0 0,0 0,0 0,0 0,0 1,0-1,0 0,0 0,0 1,-1-1,1 1,0-1,-1 1,1 0,0-1,-1 1,1 0,0 0,-1 0,1 0,0 0,-2 0,-57 30,40-11,1 0,1 2,1 0,0 1,2 0,1 1,0 1,2 1,1 0,-3 9,5-12,1 1,1 0,0 1,2 0,1 0,-1 16,5-33,1 0,-1-1,1 1,0 0,0-1,1 1,0-1,0 1,1-1,-1 0,1 0,1 0,-1 0,1-1,0 1,0-1,1 0,0 0,-1 0,2-1,-1 0,0 0,1 0,0-1,0 0,0 0,0 0,0-1,1 1,-1-2,1 1,-1-1,6 1,6 0,0 0,1-1,-1-1,0 0,0-1,1-2,-1 0,-1 0,1-2,0 0,-1-1,0-1,0 0,-1-2,3-1,-14 7,0 0,0-1,0 1,0-1,-1 0,1 0,-1 0,0-1,0 0,-1 1,1-1,-1-1,0 1,-1 0,1-1,-1 1,0-1,0 0,-1 0,0 0,0 0,0 0,-1 0,0 0,0 0,0 0,-1 0,0 0,0 1,0-1,-1 0,0 0,0 1,0-1,-1 1,0-1,0 0,-3-2,0-1,0 1,-1 0,0 1,0 0,-1 0,0 0,0 1,0 0,-1 0,0 1,0 1,0-1,-1 1,1 1,-1 0,0 0,0 1,0 0,0 1,-1 0,1 1,0 0,-1 0,1 1,0 1,0 0,0 0,0 0,-3 3,-128 26,117-24</inkml:trace>
  <inkml:trace contextRef="#ctx0" brushRef="#br0" timeOffset="3901.474">2288 55,'0'0,"0"-1,-1 1,1 0,-1-1,1 1,-1 0,1-1,-1 1,1 0,-1 0,1 0,-1-1,1 1,-1 0,1 0,-1 0,0 0,1 0,-1 0,1 0,-1 0,1 0,-1 0,1 1,-1-1,1 0,-1 0,1 0,-1 1,1-1,-1 0,1 0,-1 1,1-1,-1 1,1-1,0 0,-1 1,1-1,-1 1,1-1,0 1,0-1,-1 1,1-1,0 1,0-1,0 1,0-1,-1 1,1-1,0 1,0-1,0 1,0 0,0-1,0 1,0-1,1 1,-1 0,-6 39,6-39,0 274,26-104,33 178,-14-152,-44-195,0 1,0-1,0 1,-1-1,1 1,0-1,-1 1,0-1,0 1,0-1,0 1,0-1,0 1,-1-1,1 1,-1-1,0 1,1-1,-1 1,0-1,-1 0,1 0,0 1,-1-1,1 0,-1 0,0 0,1 0,-1-1,0 1,0 0,0-1,0 0,-1 1,1-1,0 0,0 0,-1 0,1 0,-1-1,1 1,-2 0,-197 9,-45 18,-291 51,-56-1,414-49,-44-1,54 1,141-22,26-5,0-1,0 0,0 0,0 0,0 0,-1 0,1 0,0 0,-1-1,1 1,0-1,-1 0,1 0,0 1,-1-2,1 1,-1 0,1 0,0-1,-1 1,1-1,0 0,-1 0,1 0,0 0,0 0,0 0,0 0,0-1,0 1,0-1,1 0,-1 1,0-1,1 0,-2-2,-1-11,1 1,1-1,0 0,1 0,1-1,0 1,1 0,2-9,0-23,-3 43,3-116,-5 0,-9-43,-24-101,-4 29,39 232,-1 0,1 0,-1 1,1-1,0 0,0 0,0 0,1 0,-1 0,1 0,-1 0,1 0,0 1,0-1,1 0,-1 1,0-1,1 0,-1 1,1 0,0-1,0 1,0 0,0 0,0 0,1 0,-1 1,1-1,-1 0,1 1,-1 0,1 0,0 0,-1 0,1 0,0 0,2 0,166-10,232-71,7 17,-106 56,-74 8,-18-27,121-27,-168 31,-157 21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2:40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539 535,'0'369,"-25"-227,25-139,0 0,1-1,-1 1,1-1,0 1,-1-1,1 1,0-1,1 1,-1-1,0 0,1 0,-1 0,1 0,0 0,-1 0,1 0,0 0,0-1,0 1,1-1,-1 1,0-1,0 0,1 0,-1 0,1 0,-1 0,1-1,-1 1,1-1,-1 1,1-1,0 0,1 0,95-6,-52-4,-1 2,1 3,0 1,25 2,-45 3,-3-1</inkml:trace>
  <inkml:trace contextRef="#ctx0" brushRef="#br0" timeOffset="604.815">1216 479,'0'254,"-28"-83,10-30,20-85,-2-56,0 1,1 0,-1 0,0 0,0 0,1-1,-1 1,1 0,-1 0,1-1,-1 1,1 0,-1-1,1 1,-1 0,1-1,0 1,0-1,-1 1,1-1,0 1,0-1,-1 0,1 1,0-1,0 0,0 0,0 0,-1 1,1-1,0 0,0 0,0 0,0 0,0-1,0 1,-1 0,1 0,0 0,0-1,0 1,0 0,-1-1,1 1,0-1,0 1,-1-1,1 1,0-1,-1 1,1-1,-1 0,1 1,-1-1,1 0,-1 0,1 1,-1-1,0 0,1 0,-1 0,12-13,-2-2</inkml:trace>
  <inkml:trace contextRef="#ctx0" brushRef="#br0" timeOffset="1468.012">1808 479,'1'-2,"-1"1,0 0,1-1,-1 1,0 0,0-1,0 1,0-1,0 1,-1 0,1-1,0 1,-1 0,1-1,-1 1,1 0,-1 0,1-1,-1 1,0 0,0 0,0 0,0 0,0 0,0 0,0 0,0 0,0 1,0-1,0 0,0 0,0 1,-1-1,1 1,0-1,-1 1,1 0,0-1,-1 1,1 0,0 0,-1 0,1 0,0 0,-2 0,-57 30,40-11,1 0,1 2,1 0,0 1,2 0,1 1,0 1,2 1,1 0,-3 9,5-12,1 1,1 0,0 1,2 0,1 0,-1 16,5-33,1 0,-1-1,1 1,0 0,0-1,1 1,0-1,0 1,1-1,-1 0,1 0,1 0,-1 0,1-1,0 1,0-1,1 0,0 0,-1 0,2-1,-1 0,0 0,1 0,0-1,0 0,0 0,0 0,0-1,1 1,-1-2,1 1,-1-1,6 1,6 0,0 0,1-1,-1-1,0 0,0-1,1-2,-1 0,-1 0,1-2,0 0,-1-1,0-1,0 0,-1-2,3-1,-14 7,0 0,0-1,0 1,0-1,-1 0,1 0,-1 0,0-1,0 0,-1 1,1-1,-1-1,0 1,-1 0,1-1,-1 1,0-1,0 0,-1 0,0 0,0 0,0 0,-1 0,0 0,0 0,0 0,-1 0,0 0,0 1,0-1,-1 0,0 0,0 1,0-1,-1 1,0-1,0 0,-3-2,0-1,0 1,-1 0,0 1,0 0,-1 0,0 0,0 1,0 0,-1 0,0 1,0 1,0-1,-1 1,1 1,-1 0,0 0,0 1,0 0,0 1,-1 0,1 1,0 0,-1 0,1 1,0 1,0 0,0 0,0 0,-3 3,-128 26,117-24</inkml:trace>
  <inkml:trace contextRef="#ctx0" brushRef="#br0" timeOffset="3901.474">2288 55,'0'0,"0"-1,-1 1,1 0,-1-1,1 1,-1 0,1-1,-1 1,1 0,-1 0,1 0,-1-1,1 1,-1 0,1 0,-1 0,0 0,1 0,-1 0,1 0,-1 0,1 0,-1 0,1 1,-1-1,1 0,-1 0,1 0,-1 1,1-1,-1 0,1 0,-1 1,1-1,-1 1,1-1,0 0,-1 1,1-1,-1 1,1-1,0 1,0-1,-1 1,1-1,0 1,0-1,0 1,0-1,-1 1,1-1,0 1,0-1,0 1,0 0,0-1,0 1,0-1,1 1,-1 0,-6 39,6-39,0 274,26-104,33 178,-14-152,-44-195,0 1,0-1,0 1,-1-1,1 1,0-1,-1 1,0-1,0 1,0-1,0 1,0-1,0 1,-1-1,1 1,-1-1,0 1,1-1,-1 1,0-1,-1 0,1 0,0 1,-1-1,1 0,-1 0,0 0,1 0,-1-1,0 1,0 0,0-1,0 0,-1 1,1-1,0 0,0 0,-1 0,1 0,-1-1,1 1,-2 0,-197 9,-45 18,-291 51,-56-1,414-49,-44-1,54 1,141-22,26-5,0-1,0 0,0 0,0 0,0 0,-1 0,1 0,0 0,-1-1,1 1,0-1,-1 0,1 0,0 1,-1-2,1 1,-1 0,1 0,0-1,-1 1,1-1,0 0,-1 0,1 0,0 0,0 0,0 0,0 0,0-1,0 1,0-1,1 0,-1 1,0-1,1 0,-2-2,-1-11,1 1,1-1,0 0,1 0,1-1,0 1,1 0,2-9,0-23,-3 43,3-116,-5 0,-9-43,-24-101,-4 29,39 232,-1 0,1 0,-1 1,1-1,0 0,0 0,0 0,1 0,-1 0,1 0,-1 0,1 0,0 1,0-1,1 0,-1 1,0-1,1 0,-1 1,1 0,0-1,0 1,0 0,0 0,0 0,1 0,-1 1,1-1,-1 0,1 1,-1 0,1 0,0 0,-1 0,1 0,0 0,2 0,166-10,232-71,7 17,-106 56,-74 8,-18-27,121-27,-168 31,-157 21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15.6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0,'0'3,"0"1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6:4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309 166 0 0 0,'0'0'545'0'0,"0"0"-8"0"0,0 0 83 0 0,0 0 112 0 0,0 0 71 0 0,0 0 73 0 0,0 0 89 0 0,0 0 84 0 0,0 0 87 0 0,0 0 99 0 0,4-2 20 0 0,19-10 1225 0 0,-23 12-1293 0 0,0 0-43 0 0,0 0-39 0 0,0 0-46 0 0,0 0-59 0 0,0 0-41 0 0,0 0-75 0 0,0 0-93 0 0,0 0-70 0 0,-7-15 1554 0 0,1 13-2130 0 0,-1 0 1 0 0,1 0-1 0 0,-1 1 0 0 0,0 0 0 0 0,0 0 0 0 0,0 1 0 0 0,0-1 0 0 0,0 1 1 0 0,0 1-1 0 0,0-1 0 0 0,1 1 0 0 0,-1 1 0 0 0,0-1 0 0 0,0 1 0 0 0,1 0 1 0 0,-1 1-1 0 0,1-1 0 0 0,-6 4-145 0 0,-31 19 173 0 0,30-18-102 0 0,0 0 0 0 0,0 0-1 0 0,1 1 1 0 0,1 1 0 0 0,-1 0-1 0 0,1 1 1 0 0,1 0 0 0 0,-8 9-71 0 0,12-10 12 0 0,1 0 0 0 0,0 0 0 0 0,1 0 0 0 0,0 0 0 0 0,1 1 0 0 0,0 0 0 0 0,0-1 0 0 0,1 1 0 0 0,0 0 1 0 0,1 0-1 0 0,0 0 0 0 0,0 1 0 0 0,1-1 0 0 0,1 0 0 0 0,0 0 0 0 0,1 5-12 0 0,-1-11 9 0 0,0 1 0 0 0,0-1-1 0 0,1 0 1 0 0,-1 1 0 0 0,1-1-1 0 0,0 0 1 0 0,0 0 0 0 0,1 0 0 0 0,-1 0-1 0 0,1-1 1 0 0,0 1 0 0 0,0-1-1 0 0,0 0 1 0 0,0 1 0 0 0,1-1 0 0 0,-1-1-1 0 0,1 1 1 0 0,0 0 0 0 0,-1-1-1 0 0,1 0 1 0 0,1 0 0 0 0,-1 0 0 0 0,0 0-1 0 0,0-1 1 0 0,1 1 0 0 0,-1-1 0 0 0,1 0-1 0 0,-1-1 1 0 0,4 1-9 0 0,2 0 45 0 0,-1-1 1 0 0,1 0-1 0 0,0 0 1 0 0,0-1-1 0 0,0 0 1 0 0,0-1-1 0 0,0 0 1 0 0,-1 0-1 0 0,1-1 1 0 0,-1-1-1 0 0,0 0 1 0 0,0 0-1 0 0,3-2-45 0 0,22-18 103 0 0,-1-1 0 0 0,-1-2 0 0 0,-2-1 0 0 0,0-2 0 0 0,-2 0 0 0 0,-1-2-1 0 0,9-17-102 0 0,-4-2 367 0 0,-32 49-273 0 0,0 2-1 0 0,0 0-36 0 0,0 0-9 0 0,0 0-2 0 0,0 0-20 0 0,0 0-30 0 0,-3 13-114 0 0,0 2 125 0 0,1 1 1 0 0,0 0 0 0 0,1 0 0 0 0,1 0 0 0 0,1 0-1 0 0,0 0 1 0 0,1-1 0 0 0,0 1 0 0 0,2 0 0 0 0,0-1-1 0 0,0 0 1 0 0,1 0 0 0 0,7 12-8 0 0,23 21-201 0 0,-21-39-488 0 0,8 5-572 0 0,-14-12-2908 0 0,2-1-3442 0 0,-9-1-4242 0 0</inkml:trace>
  <inkml:trace contextRef="#ctx0" brushRef="#br0" timeOffset="605.498">796 395 7746 0 0,'0'0'3107'0'0,"0"0"-1123"0"0,0 0-439 0 0,0 0-13 0 0,0 0-57 0 0,0 0-175 0 0,0 0-233 0 0,0 0-196 0 0,0 0-152 0 0,0 0-108 0 0,0 0-59 0 0,0 0-45 0 0,0 0-31 0 0,13-16 1428 0 0,51-79-861 0 0,69-55-400 0 0,-123 155-612 0 0,-15 28 45 0 0,2-13-13 0 0,10 102-32 0 0,-6-119-31 0 0,0 1 7 0 0,-1 1 0 0 0,1-1 0 0 0,0 1-1 0 0,0-1 1 0 0,1 0 0 0 0,-1 1 0 0 0,1-1 0 0 0,0 0-1 0 0,0 0 1 0 0,0 0 0 0 0,1 0 0 0 0,0-1 0 0 0,-1 1-1 0 0,1 0 1 0 0,0-1 0 0 0,1 0 0 0 0,-1 0 0 0 0,1 0-1 0 0,-1 0 1 0 0,1-1 0 0 0,0 1 0 0 0,0-1 0 0 0,0 0-1 0 0,0 0 1 0 0,0 0 0 0 0,0-1 0 0 0,1 1 0 0 0,-1-1-1 0 0,1 0 1 0 0,2 0-7 0 0,3-4 106 0 0,-1 0-1 0 0,0 0 1 0 0,0-1-1 0 0,0-1 0 0 0,0 1 1 0 0,-1-1-1 0 0,0-1 1 0 0,0 1-1 0 0,0-2 1 0 0,-1 1-1 0 0,1-1 1 0 0,-2 0-1 0 0,1 0 1 0 0,-1-1-1 0 0,0 0 1 0 0,0 0-1 0 0,-1 0 0 0 0,0-1 1 0 0,-1 0-1 0 0,0 0 1 0 0,0 0-1 0 0,0-5-105 0 0,9-9 189 0 0,-4 3-99 0 0,0 0 0 0 0,-1 0 0 0 0,-1-1 0 0 0,-1 0 0 0 0,-1-1 0 0 0,1-15-90 0 0,-4-37-444 0 0,-2 74 26 0 0,0 0-228 0 0,0 0-343 0 0,8 0-4238 0 0,-5 0-975 0 0,1 0-6399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5:1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5376 639 4393 0 0,'0'0'2078'0'0,"0"0"-455"0"0,0 0-52 0 0,0 0 217 0 0,0 0 126 0 0,0 0-174 0 0,0 0-450 0 0,0 0-409 0 0,0 0-235 0 0,0 0-98 0 0,0 0 5 0 0,9 18 2373 0 0,-6 5-2426 0 0,0 1-1 0 0,-2-1 1 0 0,-1 0-1 0 0,0 1 1 0 0,-2-1-1 0 0,-1 1 1 0 0,-1-1-1 0 0,-3 9-499 0 0,3-4 224 0 0,-15 52-61 0 0,19-79-193 0 0,0-1-31 0 0,0 0-16 0 0,-1-17-4996 0 0,1 4-4040 0 0,0 6-2395 0 0</inkml:trace>
  <inkml:trace contextRef="#ctx0" brushRef="#br0" timeOffset="220.556">5376 359 9282 0 0,'0'0'4445'0'0,"0"0"-2311"0"0,0 0-777 0 0,0 0-20 0 0,0 0 6 0 0,0 0-151 0 0,0 0-288 0 0,0 0-332 0 0,0 0-273 0 0,0 0-176 0 0,0 0-102 0 0,0 0-36 0 0,-4 0-9 0 0,4 1 5 0 0,-1-1 1 0 0,1 0-1 0 0,-1 0 0 0 0,0 0 0 0 0,1 1 1 0 0,-1-1-1 0 0,1 0 0 0 0,-1 1 0 0 0,0-1 0 0 0,1 1 1 0 0,-1-1-1 0 0,1 0 0 0 0,-1 1 0 0 0,1-1 0 0 0,0 1 1 0 0,-1-1-1 0 0,1 1 0 0 0,-1 0 0 0 0,1-1 1 0 0,0 1-1 0 0,-1-1 0 0 0,1 1 0 0 0,0 0 0 0 0,0-1 1 0 0,0 1-1 0 0,0-1 0 0 0,-1 1 0 0 0,1 0 0 0 0,0-1 1 0 0,0 1-1 0 0,0 0 0 0 0,0-1 0 0 0,0 1 1 0 0,0 0-1 0 0,1-1 0 0 0,-1 1 0 0 0,0 0 0 0 0,0-1 1 0 0,0 1-1 0 0,1 0 0 0 0,-1-1 0 0 0,0 1 1 0 0,0-1-1 0 0,1 1 0 0 0,-1 0 0 0 0,1-1 0 0 0,-1 1 1 0 0,1-1-1 0 0,-1 1 0 0 0,0-1 0 0 0,1 0 0 0 0,0 1 1 0 0,-1-1-1 0 0,1 1 0 0 0,-1-1 0 0 0,1 0 1 0 0,-1 0-1 0 0,1 1 0 0 0,0-1 0 0 0,-1 0 0 0 0,1 0 1 0 0,0 0-1 0 0,-1 1 0 0 0,1-1 0 0 0,0 0 0 0 0,-1 0 1 0 0,1 0-1 0 0,0 0 0 0 0,-1 0 0 0 0,1-1 19 0 0,2 3-694 0 0,1 2-462 0 0,1-3-4943 0 0,-1-1-5399 0 0</inkml:trace>
  <inkml:trace contextRef="#ctx0" brushRef="#br0" timeOffset="1531.069">6040 565 4849 0 0,'0'0'3105'0'0,"0"0"-1005"0"0,0 0-395 0 0,0 0 51 0 0,0 0 72 0 0,0 0-93 0 0,0 0-321 0 0,0 0-348 0 0,0 0-217 0 0,0 0-161 0 0,0 0-85 0 0,0 0-28 0 0,0 0-27 0 0,-12 8 971 0 0,-156 72-578 0 0,166-79-934 0 0,-1-1-1 0 0,1 1 1 0 0,0-1-1 0 0,0 1 1 0 0,0 0-1 0 0,0 0 1 0 0,0 0-1 0 0,0 0 1 0 0,0 0-1 0 0,1 0 1 0 0,-1 0-1 0 0,0 1 1 0 0,1-1 0 0 0,-1 1-1 0 0,1-1 1 0 0,-1 1-1 0 0,1-1 1 0 0,-1 1-1 0 0,1 0 1 0 0,0 0-1 0 0,0 0 1 0 0,0 0-1 0 0,0 0 1 0 0,0 0-1 0 0,1 0 1 0 0,-1 0-1 0 0,1 0 1 0 0,-1 0-1 0 0,1 0 1 0 0,0 0-1 0 0,0 1 1 0 0,0-1-1 0 0,0 0 1 0 0,0 0-1 0 0,0 0 1 0 0,0 0-1 0 0,1 1 1 0 0,-1-1-1 0 0,1 0 1 0 0,0 0-1 0 0,-1 0 1 0 0,1 0-1 0 0,0 0 1 0 0,0 0-1 0 0,0 0 1 0 0,1-1-1 0 0,-1 1 1 0 0,0 0-1 0 0,1-1 1 0 0,-1 1-7 0 0,119 97 265 0 0,-116-96-229 0 0,1 1 1 0 0,-1 0-1 0 0,0-1 0 0 0,-1 2 0 0 0,1-1 1 0 0,-1 0-1 0 0,0 1 0 0 0,0-1 0 0 0,0 1 1 0 0,-1 0-1 0 0,1 0 0 0 0,-1 0 0 0 0,0 0 1 0 0,-1 1-1 0 0,1-1 0 0 0,-1 0 0 0 0,0 1 1 0 0,-1-1-1 0 0,1 1 0 0 0,-1-1 0 0 0,0 1 1 0 0,0-1-1 0 0,-1 1 0 0 0,0-1 0 0 0,0 0 1 0 0,0 1-1 0 0,0-1 0 0 0,-1 0 0 0 0,0 1 0 0 0,0-1 1 0 0,0 0-1 0 0,-1-1 0 0 0,0 1 0 0 0,-1 1-36 0 0,-4 2 39 0 0,-2 0 0 0 0,1-1 0 0 0,-1 0-1 0 0,0 0 1 0 0,-1-1 0 0 0,1 0 0 0 0,-1-1-1 0 0,0-1 1 0 0,-1 1 0 0 0,1-2 0 0 0,-1 1-1 0 0,0-2 1 0 0,0 0 0 0 0,0 0 0 0 0,0-1 0 0 0,0 0-1 0 0,-1-1-38 0 0,11 0-10 0 0,0-1 0 0 0,1 1 0 0 0,-1 0-1 0 0,0-1 1 0 0,0 0 0 0 0,1 1 0 0 0,-1-1-1 0 0,0 0 1 0 0,1 0 0 0 0,-1 0-1 0 0,0 0 1 0 0,1 0 0 0 0,0 0 0 0 0,-1 0-1 0 0,1 0 1 0 0,-1-1 0 0 0,1 1 0 0 0,0-1-1 0 0,0 1 1 0 0,0-1 0 0 0,0 1 0 0 0,0-1-1 0 0,0 0 1 0 0,1 1 0 0 0,-1-1 0 0 0,0 0-1 0 0,1 1 1 0 0,-1-1 0 0 0,1 0 0 0 0,0 0-1 0 0,-1-1 11 0 0,9-38-7881 0 0,-3 37-1361 0 0</inkml:trace>
  <inkml:trace contextRef="#ctx0" brushRef="#br0" timeOffset="96764.201">5561 2041 5145 0 0,'0'0'1957'0'0,"0"0"-340"0"0,0 0-59 0 0,0 0 152 0 0,0 0 66 0 0,0 0-170 0 0,0 0-330 0 0,0 0-345 0 0,0 0-226 0 0,0 0-122 0 0,0 0-76 0 0,0 0-70 0 0,0 0-97 0 0,-7 19-61 0 0,-21 60-52 0 0,21-18 310 0 0,7-57-515 0 0,0-1-1 0 0,1 1 0 0 0,-1-1 1 0 0,1 1-1 0 0,0-1 1 0 0,0 1-1 0 0,0-1 1 0 0,0 0-1 0 0,0 0 1 0 0,1 1-1 0 0,0-1 0 0 0,-1 0 1 0 0,1 0-1 0 0,0-1 1 0 0,1 1-1 0 0,-1 0 1 0 0,0-1-1 0 0,1 1 0 0 0,0-1 1 0 0,-1 0-1 0 0,1 1 1 0 0,0-1-1 0 0,0-1 1 0 0,0 1-1 0 0,0 0 0 0 0,0-1 1 0 0,1 0-1 0 0,-1 1 1 0 0,0-1-1 0 0,1-1 1 0 0,-1 1-1 0 0,3 0-21 0 0,3 1 57 0 0,0-1-1 0 0,0-1 1 0 0,0 1 0 0 0,1-1 0 0 0,-1-1 0 0 0,0 1-1 0 0,0-2 1 0 0,0 1 0 0 0,0-1 0 0 0,0-1-1 0 0,0 1 1 0 0,4-4-57 0 0,29-15 223 0 0,-1-3 0 0 0,-1-2-1 0 0,-2-1 1 0 0,35-32-223 0 0,-33 23 67 0 0,-1-1 0 0 0,-2-3 0 0 0,-2-1 0 0 0,-2-1 0 0 0,-1-2 1 0 0,-3-1-1 0 0,-1-2 0 0 0,-3 0 0 0 0,-1-2 0 0 0,6-23-67 0 0,-23 52 38 0 0,0 0 0 0 0,-1-1 0 0 0,-1 1 0 0 0,-1-1-1 0 0,-1 0 1 0 0,-1 0 0 0 0,-1-1 0 0 0,-1 1 0 0 0,-1-16-38 0 0,0 37 9 0 0,1 0 0 0 0,0 1 0 0 0,0-1 0 0 0,-1 0 0 0 0,1 1 0 0 0,0-1 0 0 0,-1 0 0 0 0,1 1 0 0 0,0-1 0 0 0,-1 0 1 0 0,1 0-1 0 0,0 1 0 0 0,-1-1 0 0 0,1 0 0 0 0,-1 0 0 0 0,1 0 0 0 0,0 0 0 0 0,-1 0 0 0 0,1 1 0 0 0,-1-1 0 0 0,1 0 0 0 0,0 0 0 0 0,-1 0 0 0 0,1 0 0 0 0,-1 0 0 0 0,1 0 0 0 0,-1 0 0 0 0,1 0 0 0 0,0-1 0 0 0,-1 1 0 0 0,1 0 0 0 0,-1 0 0 0 0,1 0 0 0 0,0 0 0 0 0,-1 0 0 0 0,1-1 0 0 0,-1 1 0 0 0,1 0 0 0 0,0 0 0 0 0,-1-1 0 0 0,1 1 0 0 0,0 0 0 0 0,-1-1 0 0 0,1 1 0 0 0,0 0 0 0 0,0-1 0 0 0,-1 1 0 0 0,1 0 0 0 0,0-1 0 0 0,0 1 1 0 0,0-1-1 0 0,0 1 0 0 0,-1 0 0 0 0,1-1 0 0 0,0 1 0 0 0,0-1-9 0 0,-49 181 113 0 0,39-87 56 0 0,5 0 1 0 0,6 92-170 0 0,5-130 91 0 0,2-1 0 0 0,3 0 0 0 0,14 44-91 0 0,21 112 271 0 0,-41-181-235 0 0,0 0 0 0 0,-2 0 1 0 0,-1 0-1 0 0,-2 0 0 0 0,-1 0 1 0 0,-1 1-1 0 0,-1-1 0 0 0,-2-1 1 0 0,-1 1-1 0 0,-1-1 0 0 0,-1 0 0 0 0,-1 0 1 0 0,-2-1-1 0 0,-1 0-36 0 0,6-15 6 0 0,-1 0 0 0 0,1-1 0 0 0,-2 1 0 0 0,0-1 0 0 0,0-1 0 0 0,-1 0 0 0 0,0 0 0 0 0,-1-1 0 0 0,0 0 0 0 0,-1 0 0 0 0,0-1 0 0 0,0-1 0 0 0,0 0 0 0 0,-1 0 0 0 0,0-1 0 0 0,0-1 0 0 0,-1 0 0 0 0,-2 0-6 0 0,13-5-5 0 0,0 1-1 0 0,0-1 0 0 0,1 0 1 0 0,-1 0-1 0 0,0 0 1 0 0,0 0-1 0 0,0 0 1 0 0,1-1-1 0 0,-1 1 1 0 0,0 0-1 0 0,0-1 1 0 0,1 1-1 0 0,-1-1 1 0 0,0 0-1 0 0,1 0 1 0 0,-1 1-1 0 0,0-1 1 0 0,1 0-1 0 0,-1-1 1 0 0,1 1-1 0 0,0 0 1 0 0,-1 0-1 0 0,1 0 1 0 0,0-1-1 0 0,0 1 1 0 0,0-1-1 0 0,0 1 1 0 0,0-1-1 0 0,0 1 1 0 0,0-1-1 0 0,0 0 1 0 0,1 1-1 0 0,-1-1 1 0 0,1 0-1 0 0,-1 0 1 0 0,1 1-1 0 0,-1-2 6 0 0,-4-75-366 0 0,5 63 296 0 0,-1-97-2809 0 0,0 75-965 0 0,0 0-3635 0 0,0 14-4258 0 0</inkml:trace>
  <inkml:trace contextRef="#ctx0" brushRef="#br0" timeOffset="97052.205">5652 1449 9330 0 0,'0'0'1702'0'0,"0"0"-186"0"0,0 0-70 0 0,0 0 147 0 0,0 0 192 0 0,0 0-9 0 0,0 0-237 0 0,0 0-280 0 0,0 0-284 0 0,0 0-216 0 0,0 0-138 0 0,0 0-97 0 0,0 0-80 0 0,-2-10-86 0 0,-5-29-74 0 0,3 29-77 0 0,4 10-61 0 0,0 0-59 0 0,0 0-20 0 0,0 0-55 0 0,0 0-43 0 0,7 11-1249 0 0,10-7-2333 0 0,-11-5-1690 0 0,2 1-6707 0 0</inkml:trace>
  <inkml:trace contextRef="#ctx0" brushRef="#br0" timeOffset="22495.468">20097 1099 2064 0 0,'0'0'2738'0'0,"0"0"-884"0"0,0 0-276 0 0,0 0 174 0 0,0 0 195 0 0,0 0-20 0 0,0 0-222 0 0,0 0-346 0 0,0 0-331 0 0,0 0-261 0 0,0 0-177 0 0,5-11 2436 0 0,-38 43-1544 0 0,92-83 611 0 0,-49 39-1700 0 0,-15 13 40 0 0,-29 21-98 0 0,34-22-272 0 0,0 0 33 0 0,0 0 5 0 0,0 0-7 0 0,0 0 2 0 0,0 0-18 0 0,0 0 0 0 0,0 0-9 0 0,0 0-18 0 0,0 0-10 0 0,0 0-2 0 0,0 0-6 0 0,0 0-5 0 0,0 0-23 0 0,0 0-30 0 0,0 0-8 0 0,0 0-9 0 0,0 0-16 0 0,0 0-41 0 0,0 0-113 0 0,-1-2-1800 0 0,0 1-1713 0 0,1 1-6538 0 0</inkml:trace>
  <inkml:trace contextRef="#ctx0" brushRef="#br0" timeOffset="59375.338">20607 1202 304 0 0,'0'0'2210'0'0,"0"0"-394"0"0,0 0-155 0 0,0 0-26 0 0,0 0-3 0 0,0 0-21 0 0,0 0-109 0 0,0 0-165 0 0,0 0-255 0 0,0 0-267 0 0,0 0-221 0 0,5-9-113 0 0,167-238 3806 0 0,-102 154-3523 0 0,-55 73-643 0 0,24-36 250 0 0,3 3-1 0 0,1 1 0 0 0,3 2 0 0 0,28-21-370 0 0,-32 41 185 0 0,-41 30-205 0 0,-1 0-20 0 0,18 56 202 0 0,-5 2 53 0 0,-1 4-70 0 0,3-1 0 0 0,3 0 1 0 0,2-1-1 0 0,19 35-145 0 0,24 22 161 0 0,-79-135 2459 0 0,-58-55-2487 0 0,58 57-149 0 0,0 1 0 0 0,0 0 0 0 0,-2 1 1 0 0,0 1-1 0 0,0 1 0 0 0,-1 0 0 0 0,-1 2 0 0 0,0 0 0 0 0,0 1 1 0 0,-1 1-1 0 0,0 1 0 0 0,0 1 0 0 0,-1 0 0 0 0,1 2 0 0 0,-21-2 16 0 0,40 6-60 0 0,0 0 0 0 0,0 1 0 0 0,0-1 0 0 0,0 0 0 0 0,0 1 0 0 0,0-1 0 0 0,0 1 0 0 0,0-1 0 0 0,0 1 0 0 0,0 0 0 0 0,0 0 0 0 0,0 0 0 0 0,0 0-1 0 0,1 0 1 0 0,-1 0 0 0 0,0 1 0 0 0,1-1 0 0 0,-1 1 0 0 0,1-1 0 0 0,-1 1 0 0 0,1-1 0 0 0,0 1 0 0 0,0 0 0 0 0,0-1 0 0 0,0 1 0 0 0,0 0 0 0 0,0 0-1 0 0,0 0 1 0 0,0 1 60 0 0,-2 39-5019 0 0,7-31 190 0 0,2-7-5616 0 0</inkml:trace>
  <inkml:trace contextRef="#ctx0" brushRef="#br0" timeOffset="81408.589">21859 767 2000 0 0,'0'0'1633'0'0,"0"0"-2"0"0,0 0 152 0 0,0 0 176 0 0,0 0-23 0 0,0 0-235 0 0,0 0-324 0 0,0 0-306 0 0,0 0-204 0 0,0 0-129 0 0,0 0-80 0 0,2-1-57 0 0,8-7-59 0 0,-7 6-59 0 0,-3 2-48 0 0,0 0-31 0 0,0 0-11 0 0,0 0 5 0 0,-4-3 3881 0 0,-12-13-3453 0 0,10 15-787 0 0,0-1 0 0 0,0 1 0 0 0,0 0 0 0 0,0 0 0 0 0,0 0 0 0 0,0 1 0 0 0,0 0 1 0 0,0 0-1 0 0,0 1 0 0 0,0-1 0 0 0,0 1 0 0 0,0 1 0 0 0,0-1 0 0 0,0 1 0 0 0,1 0 0 0 0,-2 1-39 0 0,-6 2 28 0 0,11-4-16 0 0,-1-1 0 0 0,1 1 0 0 0,0-1-1 0 0,0 1 1 0 0,0 0 0 0 0,0 0 0 0 0,-1 0 0 0 0,1 0 0 0 0,0 0-1 0 0,1 0 1 0 0,-1 1 0 0 0,0-1 0 0 0,0 1 0 0 0,1-1-1 0 0,-1 1 1 0 0,0-1 0 0 0,1 1 0 0 0,0 0 0 0 0,-1 0 0 0 0,1 0-1 0 0,0 0 1 0 0,0 0 0 0 0,0 0 0 0 0,0 0 0 0 0,0 0 0 0 0,1 1-1 0 0,-1-1 1 0 0,1 0 0 0 0,-1 2-12 0 0,1 16 144 0 0,-1-16-133 0 0,0-1 0 0 0,1 0 0 0 0,0 0 0 0 0,-1 1-1 0 0,1-1 1 0 0,0 0 0 0 0,1 0 0 0 0,-1 1 0 0 0,1-1 0 0 0,-1 0 0 0 0,1 0 0 0 0,0 0 0 0 0,0 0 0 0 0,0 0 0 0 0,1 0-1 0 0,-1 0 1 0 0,1 0 0 0 0,0 0 0 0 0,0 0 0 0 0,-1-1 0 0 0,2 1 0 0 0,-1-1 0 0 0,0 1 0 0 0,0-1 0 0 0,1 0 0 0 0,0 0 0 0 0,-1 0-1 0 0,1 0-10 0 0,139 97 279 0 0,-140-96-255 0 0,1 1-1 0 0,0 0 0 0 0,-1 0 1 0 0,0 0-1 0 0,0 0 1 0 0,0 0-1 0 0,0 1 0 0 0,0-1 1 0 0,-1 1-1 0 0,0-1 1 0 0,0 1-1 0 0,0-1 0 0 0,-1 1 1 0 0,0 0-1 0 0,1-1 1 0 0,-2 1-1 0 0,1-1 0 0 0,0 1 1 0 0,-1 0-1 0 0,0 0-23 0 0,-33 24 515 0 0,20-22-471 0 0,-1-1-1 0 0,0 0 1 0 0,0-1 0 0 0,-1-1-1 0 0,0-1 1 0 0,1 0 0 0 0,-1-1-1 0 0,0 0 1 0 0,0-1 0 0 0,0-1-1 0 0,-12-2-43 0 0,29 2-42 0 0,0-1 1 0 0,0 1-1 0 0,0-1 0 0 0,0 1 0 0 0,0-1 0 0 0,0 0 0 0 0,0 1 0 0 0,0-1 1 0 0,0 0-1 0 0,0 0 0 0 0,-1 0 0 0 0,1 0 0 0 0,0 1 0 0 0,0-1 1 0 0,-1 0-1 0 0,1 0 0 0 0,0-1 0 0 0,-1 1 0 0 0,1 0 0 0 0,-1 0 1 0 0,0 0-1 0 0,1 0 0 0 0,-1 0 0 0 0,0 0 0 0 0,0-1 0 0 0,0 1 1 0 0,0 0-1 0 0,0 0 0 0 0,0 0 0 0 0,0-1 0 0 0,0 1 0 0 0,0 0 1 0 0,0 0-1 0 0,-1 0 0 0 0,1 0 0 0 0,0 0 0 0 0,-1-1 0 0 0,1 1 1 0 0,-1 0-1 0 0,1 0 0 0 0,-1 0 0 0 0,0 0 0 0 0,1 0 0 0 0,-1 0 1 0 0,0 0-1 0 0,0 1 0 0 0,0-1 0 0 0,1 0 0 0 0,-1 0 0 0 0,0 1 1 0 0,0-1-1 0 0,0 0 0 0 0,0 1 0 0 0,-1-1 0 0 0,1 1 0 0 0,0-1 0 0 0,0 1 1 0 0,0 0-1 0 0,0-1 0 0 0,0 1 0 0 0,-1 0 0 0 0,1 0 0 0 0,0 0 1 0 0,0 0-1 0 0,0 0 0 0 0,-1 0 0 0 0,1 0 0 0 0,0 0 0 0 0,0 1 1 0 0,-1-1 41 0 0,10-5-1399 0 0,2-1-4561 0 0,-3 3-6174 0 0</inkml:trace>
  <inkml:trace contextRef="#ctx0" brushRef="#br0" timeOffset="18627.303">18549 300 13531 0 0,'0'0'1318'0'0,"0"0"-558"0"0,0 0-403 0 0,0 0-73 0 0,0 0 230 0 0,0 0 304 0 0,0 0 209 0 0,0 0 64 0 0,0 0-125 0 0,0 0-229 0 0,4 32-186 0 0,13 103-92 0 0,-13-19 209 0 0,-9-70-560 0 0,-3-1 0 0 0,-1 0 1 0 0,-2-1-1 0 0,-2 0 0 0 0,-17 36-108 0 0,29-79 0 0 0,-64 138-38 0 0,61-133-139 0 0,0 1 0 0 0,0-1 0 0 0,-1 0 1 0 0,0 0-1 0 0,0-1 0 0 0,0 1 0 0 0,-1-1 0 0 0,0 0 0 0 0,0-1 0 0 0,0 1 0 0 0,0-1 0 0 0,-1-1 0 0 0,0 1 0 0 0,0-1 0 0 0,0 0 0 0 0,0 0 0 0 0,0-1 0 0 0,-6 1 177 0 0,-16-2-3210 0 0,28-1 2891 0 0,0 0-1 0 0,1 0 1 0 0,-1-1 0 0 0,0 1-1 0 0,0 0 1 0 0,0 0 0 0 0,1 0-1 0 0,-1-1 1 0 0,0 1 0 0 0,0 0-1 0 0,1-1 1 0 0,-1 1-1 0 0,0-1 1 0 0,1 1 0 0 0,-1-1-1 0 0,0 1 1 0 0,1-1 0 0 0,-1 1-1 0 0,1-1 1 0 0,-1 1 0 0 0,1-1-1 0 0,-1 0 1 0 0,1 1-1 0 0,-1-1 1 0 0,1 0 0 0 0,0 0-1 0 0,-1 1 1 0 0,1-1 0 0 0,0 0-1 0 0,0 0 1 0 0,0 0 0 0 0,0 1-1 0 0,-1-1 1 0 0,1 0-1 0 0,0 0 1 0 0,0 0 0 0 0,0 1-1 0 0,0-1 1 0 0,1 0 0 0 0,-1 0-1 0 0,0 0 1 0 0,0 1 0 0 0,0-1-1 0 0,1 0 1 0 0,-1 0-1 0 0,0 1 1 0 0,1-1 0 0 0,-1 0-1 0 0,1 0 320 0 0,58-80-1540 0 0,-6 27 1429 0 0,-12 14 3065 0 0,-40 38-2597 0 0,1 0 0 0 0,-1 0 0 0 0,1 0 0 0 0,0 0 0 0 0,0 0-1 0 0,-1 1 1 0 0,1-1 0 0 0,1 1 0 0 0,-1-1 0 0 0,0 1 0 0 0,0 0 0 0 0,0 0 0 0 0,1 0-1 0 0,-1 0 1 0 0,1 0 0 0 0,-1 1 0 0 0,0-1 0 0 0,1 1 0 0 0,-1-1 0 0 0,1 1 0 0 0,0 0-1 0 0,-1 0 1 0 0,1 0 0 0 0,-1 0 0 0 0,1 1 0 0 0,-1-1 0 0 0,1 1 0 0 0,-1-1-1 0 0,0 1 1 0 0,1 0 0 0 0,-1 0 0 0 0,0 0 0 0 0,1 0 0 0 0,-1 0 0 0 0,0 1 0 0 0,0-1-1 0 0,0 1-356 0 0,2 1 220 0 0,-1 1-1 0 0,1-1 1 0 0,-1 0-1 0 0,1 0 1 0 0,0 0-1 0 0,0-1 0 0 0,1 1 1 0 0,-1-1-1 0 0,1 0 1 0 0,-1 0-1 0 0,1-1 1 0 0,-1 1-1 0 0,1-1 0 0 0,0 0 1 0 0,0 0-1 0 0,-1-1 1 0 0,1 1-1 0 0,0-1 1 0 0,0 0-1 0 0,0 0 0 0 0,0-1 1 0 0,0 0-1 0 0,-1 0 1 0 0,1 0-1 0 0,0 0 0 0 0,-1 0 1 0 0,1-1-1 0 0,-1 0 1 0 0,1 0-1 0 0,1-2-219 0 0,31-29 414 0 0,-2-1-1 0 0,-2-2 1 0 0,-1-1 0 0 0,-2-2-1 0 0,-1-1 1 0 0,6-14-414 0 0,-27 41 43 0 0,85-149 173 0 0,-84 133-79 0 0,-9 29-40 0 0,0 0 32 0 0,0 0-5 0 0,-8 2-52 0 0,-7 24-16 0 0,1 1 1 0 0,1 0 0 0 0,1 2 0 0 0,2-1-1 0 0,1 1 1 0 0,1 1 0 0 0,1-1 0 0 0,2 1 0 0 0,1 0-1 0 0,1 1 1 0 0,2-1 0 0 0,1 0 0 0 0,1 1-1 0 0,2 2-56 0 0,-2-1 150 0 0,1-1-1 0 0,2 1 1 0 0,0-1-1 0 0,3 0 1 0 0,0-1-1 0 0,2 1 1 0 0,1-1-1 0 0,2-1 1 0 0,1 0-1 0 0,15 25-149 0 0,-9-35 1021 0 0,-19-19-784 0 0,0 0-8 0 0,0 0-22 0 0,0 0-28 0 0,0 0-29 0 0,0 0-48 0 0,0 0-14 0 0,0 0-28 0 0,0 0-8 0 0,0 0 25 0 0,0 0-33 0 0,0 0-33 0 0,0 0-26 0 0,0 0-31 0 0,0 0 23 0 0,0 0 16 0 0,0 0 13 0 0,0 0-2 0 0,0 0-10 0 0,0 0 21 0 0,0 0-7 0 0,0 0-17 0 0,0 0-22 0 0,0 0-17 0 0,0 0-4 0 0,0 0 31 0 0,0 0-9 0 0,0 0-7 0 0,0 0-1 0 0,0 0-16 0 0,0 0-16 0 0,0 0-3 0 0,0 0-12 0 0,0 0-30 0 0,0-23-5481 0 0,0 13 236 0 0,0 6-6079 0 0</inkml:trace>
  <inkml:trace contextRef="#ctx0" brushRef="#br0" timeOffset="20228.472">19468 745 0 0 0,'0'0'1676'0'0,"0"0"6"0"0,0 0-56 0 0,0 0-91 0 0,0 0-62 0 0,0 0-31 0 0,0 0-75 0 0,0 0-65 0 0,0 0-71 0 0,0 0-77 0 0,0 0-60 0 0,0 0-44 0 0,4 0-70 0 0,15 0-84 0 0,-15 0-76 0 0,-4 0-133 0 0,0 0-87 0 0,0 0-44 0 0,0 0-52 0 0,0 0-54 0 0,0 0-44 0 0,0 0-25 0 0,0 0-52 0 0,0 0 2 0 0,0 0-13 0 0,0 0-40 0 0,-5 8 1905 0 0,-99 32-1730 0 0,159 1 39 0 0,3-1-321 0 0,-53-35-161 0 0,0 0 0 0 0,0 0 1 0 0,0 0-1 0 0,-1 0 0 0 0,0 1 0 0 0,0 0 0 0 0,0 0 0 0 0,-1 0 0 0 0,0 0 1 0 0,0 0-1 0 0,-1 1 0 0 0,1 0 0 0 0,-1-1 0 0 0,-1 1 0 0 0,1 1-10 0 0,-1-6 30 0 0,-1 1 0 0 0,1-1 0 0 0,-1 0 0 0 0,0 1 0 0 0,0-1 0 0 0,0 1 0 0 0,0-1 0 0 0,0 1 0 0 0,0-1 0 0 0,0 0 0 0 0,-1 1 0 0 0,1-1 0 0 0,-1 0 0 0 0,0 1 0 0 0,0-1 0 0 0,0 0 0 0 0,0 0 0 0 0,0 1 0 0 0,0-1 0 0 0,0 0 0 0 0,-1 0 0 0 0,1-1 0 0 0,-1 1 0 0 0,0 0 0 0 0,1 0 0 0 0,-1-1 0 0 0,0 1 0 0 0,0-1 0 0 0,0 1 0 0 0,0-1 0 0 0,0 0 0 0 0,0 0 0 0 0,0 0 0 0 0,-1 0 0 0 0,1 0-30 0 0,0 0 18 0 0,0 1 0 0 0,-1-1-1 0 0,1 1 1 0 0,0-1 0 0 0,-1 0 0 0 0,1 0 0 0 0,-1-1 0 0 0,1 1 0 0 0,-1 0 0 0 0,1-1 0 0 0,-1 1-1 0 0,0-1 1 0 0,1 0 0 0 0,-1 0 0 0 0,1 0 0 0 0,-1 0 0 0 0,0 0 0 0 0,1-1 0 0 0,-1 1 0 0 0,1-1-1 0 0,-1 0 1 0 0,1 0 0 0 0,-1 0 0 0 0,1 0 0 0 0,-1 0 0 0 0,1 0 0 0 0,0-1 0 0 0,0 1-1 0 0,0-1 1 0 0,0 1 0 0 0,0-1 0 0 0,0 0 0 0 0,0 0 0 0 0,-1-1-18 0 0,-12-25-299 0 0,14 18-2004 0 0,1 4-6798 0 0,0 6-3208 0 0</inkml:trace>
  <inkml:trace contextRef="#ctx0" brushRef="#br0" timeOffset="15245.732">12047 1209 4161 0 0,'0'0'319'0'0,"0"0"-181"0"0,0 0 270 0 0,0 0 633 0 0,0 0 444 0 0,0 0 297 0 0,0 0 84 0 0,0 0-103 0 0,0 0-224 0 0,0 0-247 0 0,35-5-180 0 0,113-22-173 0 0,-53-14 359 0 0,-78 28-1014 0 0,42-29 371 0 0,-1-3 1 0 0,-2-3 0 0 0,-3-2-1 0 0,-1-2 1 0 0,13-22-656 0 0,-47 51 70 0 0,-1-1 0 0 0,-1 0 0 0 0,-1-1-1 0 0,-2-1 1 0 0,0 0 0 0 0,-2-1 0 0 0,-1 0 0 0 0,0 0 0 0 0,-3-1 0 0 0,0-1 0 0 0,-2 1 0 0 0,-1-1 0 0 0,-1 0-1 0 0,-1 0 1 0 0,-2 0 0 0 0,-1 0 0 0 0,-2-5-70 0 0,4 30-8 0 0,-1 1-1 0 0,0-1 1 0 0,0 0-1 0 0,0 1 1 0 0,-1-1-1 0 0,1 0 0 0 0,-1 1 1 0 0,0-1-1 0 0,0 1 1 0 0,0-1-1 0 0,-1 1 1 0 0,1 0-1 0 0,-1-1 1 0 0,1 1-1 0 0,-1 0 1 0 0,0 0-1 0 0,-1 0 1 0 0,1 0-1 0 0,0 1 1 0 0,-1-1-1 0 0,1 1 1 0 0,-1-1-1 0 0,0 1 1 0 0,0 0-1 0 0,0 0 1 0 0,0 0-1 0 0,0 0 1 0 0,-1 1-1 0 0,1-1 1 0 0,0 1-1 0 0,-1 0 1 0 0,1 0-1 0 0,-1 0 1 0 0,0 0-1 0 0,1 1 0 0 0,-1-1 1 0 0,1 1-1 0 0,-1 0 1 0 0,0 0-1 0 0,1 0 1 0 0,-1 1-1 0 0,0-1 1 0 0,1 1-1 0 0,-1 0 9 0 0,-7 6-39 0 0,1 0 0 0 0,0 0-1 0 0,0 1 1 0 0,1 0-1 0 0,0 1 1 0 0,1 0 0 0 0,0 0-1 0 0,0 1 1 0 0,-3 6 39 0 0,4-7-15 0 0,-13 18 12 0 0,1 1-1 0 0,1 1 1 0 0,2 1-1 0 0,1 0 1 0 0,1 1-1 0 0,2 1 1 0 0,1 0 0 0 0,2 0-1 0 0,0 4 4 0 0,5-23 8 0 0,1 1 0 0 0,1-1 0 0 0,0 0 0 0 0,1 1 0 0 0,0-1 0 0 0,1 1 0 0 0,1-1 0 0 0,0 1 0 0 0,1-1 0 0 0,0 1 0 0 0,1-1 0 0 0,0 0 0 0 0,1 0 0 0 0,1-1 0 0 0,0 1 0 0 0,7 11-8 0 0,-4-14 59 0 0,1 0-1 0 0,0-1 0 0 0,0 0 0 0 0,1-1 1 0 0,0 0-1 0 0,0 0 0 0 0,1-1 1 0 0,0 0-1 0 0,1-1 0 0 0,-1-1 0 0 0,1 1 1 0 0,0-2-1 0 0,1 0 0 0 0,-1 0 0 0 0,1-1 1 0 0,0-1-1 0 0,-1 0 0 0 0,1-1 1 0 0,0 0-1 0 0,10-1-58 0 0,19 3 149 0 0,1-2 0 0 0,-1-1 0 0 0,0-3 0 0 0,0-1 0 0 0,0-2 0 0 0,-1-2 0 0 0,1-2 0 0 0,-2-1 0 0 0,0-3 0 0 0,7-4-149 0 0,-38 15 16 0 0,-1-1 0 0 0,1-1 1 0 0,-1 1-1 0 0,-1-1 0 0 0,1-1 1 0 0,0 1-1 0 0,-1-1 0 0 0,0-1 1 0 0,-1 1-1 0 0,0-1 1 0 0,0 0-1 0 0,0-1 0 0 0,-1 0 1 0 0,0 1-1 0 0,0-2 0 0 0,-1 1 1 0 0,0 0-1 0 0,0-1 0 0 0,-1 0 1 0 0,0 0-1 0 0,-1 0 1 0 0,0 0-1 0 0,0 0 0 0 0,-1 0 1 0 0,0-1-1 0 0,-1-6-16 0 0,0 13-6 0 0,0 0 1 0 0,-1 0-1 0 0,0 0 0 0 0,0 1 1 0 0,0-1-1 0 0,0 0 0 0 0,0 1 1 0 0,0-1-1 0 0,-1 1 0 0 0,1-1 1 0 0,-1 1-1 0 0,0-1 0 0 0,0 1 1 0 0,0 0-1 0 0,0 0 0 0 0,0 0 0 0 0,0 0 1 0 0,0 1-1 0 0,-1-1 0 0 0,1 0 1 0 0,0 1-1 0 0,-1 0 0 0 0,0-1 1 0 0,1 1-1 0 0,-1 0 0 0 0,0 0 1 0 0,0 1-1 0 0,1-1 0 0 0,-1 0 1 0 0,0 1-1 0 0,0 0 0 0 0,0 0 1 0 0,0 0-1 0 0,0 0 0 0 0,-1 0 6 0 0,-4 0-34 0 0,0 1 0 0 0,0 0 0 0 0,0 0 0 0 0,0 1 0 0 0,0 0 0 0 0,0 0-1 0 0,1 0 1 0 0,-1 1 0 0 0,1 1 0 0 0,-1-1 0 0 0,1 1 0 0 0,-1 1 34 0 0,0 1-15 0 0,0 0 1 0 0,1 0-1 0 0,0 1 0 0 0,0 0 1 0 0,0 0-1 0 0,1 0 1 0 0,1 1-1 0 0,-1 0 0 0 0,1 0 1 0 0,0 1-1 0 0,1-1 0 0 0,0 1 1 0 0,0 0-1 0 0,1 0 1 0 0,0 0-1 0 0,1 1 0 0 0,0-1 1 0 0,0 1-1 0 0,1-1 1 0 0,0 1-1 0 0,1 0 0 0 0,0-1 1 0 0,1 1-1 0 0,-1 0 15 0 0,2-4 4 0 0,-1 1 0 0 0,1-1 0 0 0,0 0 1 0 0,0 0-1 0 0,1 0 0 0 0,-1 0 0 0 0,2 0 0 0 0,-1 0 0 0 0,0-1 0 0 0,1 1 0 0 0,0-1 0 0 0,0 0 1 0 0,1 0-1 0 0,0-1 0 0 0,-1 1 0 0 0,2-1 0 0 0,-1 0 0 0 0,0 0 0 0 0,1-1 0 0 0,-1 1 0 0 0,1-1 1 0 0,0-1-1 0 0,3 2-4 0 0,7 2 48 0 0,1 0 0 0 0,-1-1 0 0 0,1 0 0 0 0,0-2 0 0 0,0 0 0 0 0,0 0 0 0 0,1-2 0 0 0,6 0-48 0 0,-4-2 56 0 0,0 0 0 0 0,-1-1 0 0 0,1 0 0 0 0,-1-2 0 0 0,1 0 0 0 0,-1-2 0 0 0,0 0 0 0 0,-1-1 0 0 0,1-1 0 0 0,4-3-56 0 0,34-21 100 0 0,-2-3 1 0 0,-1-2-1 0 0,-2-3 1 0 0,-1-2-1 0 0,3-7-100 0 0,27-22 79 0 0,-79 70-85 0 0,-1-1 0 0 0,0 0-1 0 0,1 0 1 0 0,-1 0 0 0 0,1 1-1 0 0,0-1 1 0 0,-1 0-1 0 0,1 1 1 0 0,0 0 0 0 0,0-1-1 0 0,0 1 1 0 0,0 0-1 0 0,0 0 1 0 0,0 0 0 0 0,1 0-1 0 0,-1 1 1 0 0,0-1-1 0 0,0 0 1 0 0,1 1 0 0 0,-1 0-1 0 0,0 0 1 0 0,1-1 0 0 0,-1 1-1 0 0,0 0 1 0 0,1 1-1 0 0,-1-1 1 0 0,0 0 0 0 0,0 1-1 0 0,1-1 1 0 0,-1 1-1 0 0,0 0 1 0 0,0 0 0 0 0,0 0-1 0 0,1 0 1 0 0,-1 0 0 0 0,0 0-1 0 0,-1 0 1 0 0,3 2 6 0 0,2 12 5 0 0,0 0 1 0 0,-1 0-1 0 0,0 1 1 0 0,-1-1-1 0 0,-1 1 1 0 0,0 0 0 0 0,-1 0-1 0 0,-1 0 1 0 0,-1 0-1 0 0,0 1 1 0 0,-1-1-1 0 0,-1 4-5 0 0,-2-12 3 0 0,1 0 0 0 0,-1 0 0 0 0,0-1 0 0 0,-1 1 0 0 0,1-1 0 0 0,-2 0-1 0 0,1 0 1 0 0,-1-1 0 0 0,0 1 0 0 0,0-1 0 0 0,-1 0 0 0 0,1-1-1 0 0,-1 0 1 0 0,-1 0 0 0 0,1 0 0 0 0,-1-1 0 0 0,0 0 0 0 0,0-1 0 0 0,-2 1-3 0 0,3 0 1 0 0,-48 16-349 0 0,240-55 390 0 0,-14-23 199 0 0,-152 48-214 0 0,-1-1-1 0 0,-1-1 1 0 0,0-1 0 0 0,0-1-1 0 0,-2 0 1 0 0,0-1 0 0 0,6-7-27 0 0,107-150 184 0 0,-127 172-185 0 0,-1 0-1 0 0,1-1 1 0 0,0 1 0 0 0,0 0 0 0 0,0 0-1 0 0,0-1 1 0 0,0 1 0 0 0,-1 0 0 0 0,1 0 0 0 0,0 0-1 0 0,0 0 1 0 0,0 0 0 0 0,0 0 0 0 0,0 1-1 0 0,0-1 1 0 0,-1 0 0 0 0,1 0 0 0 0,0 1-1 0 0,0-1 1 0 0,0 0 0 0 0,0 1 0 0 0,-1-1 0 0 0,1 1-1 0 0,0-1 1 0 0,0 1 0 0 0,-1-1 0 0 0,1 1-1 0 0,0-1 1 0 0,-1 1 0 0 0,1 0 0 0 0,-1-1-1 0 0,1 1 1 0 0,-1 0 0 0 0,1 0 0 0 0,-1 0 0 0 0,1-1-1 0 0,-1 1 1 0 0,0 0 0 0 0,0 0 0 0 0,1 0-1 0 0,-1 0 1 0 0,0-1 0 0 0,0 1 0 0 0,0 0 1 0 0,23 53-71 0 0,-19-44 66 0 0,2 5 12 0 0,0 0 0 0 0,-1 1-1 0 0,-1-1 1 0 0,-1 1-1 0 0,0 0 1 0 0,-1 0-1 0 0,0 0 1 0 0,-1 0-1 0 0,-1 1 1 0 0,-1-1 0 0 0,0 0-1 0 0,-2 0-6 0 0,-2-5 10 0 0,-1-1-1 0 0,-1 0 0 0 0,1 0 1 0 0,-2-1-1 0 0,1 0 1 0 0,-1 0-1 0 0,-1-1 1 0 0,0 0-1 0 0,0 0 1 0 0,0-1-1 0 0,-1-1 0 0 0,0 1 1 0 0,-7 2-10 0 0,-72 24-40 0 0,96-33-203 0 0,112-38-206 0 0,-67 24-7594 0 0,-44 11-3859 0 0</inkml:trace>
  <inkml:trace contextRef="#ctx0" brushRef="#br0" timeOffset="15984.454">15512 75 11490 0 0,'0'0'1731'0'0,"0"0"-320"0"0,0 0-224 0 0,0 0 32 0 0,0 0 55 0 0,0 0-36 0 0,0 0-172 0 0,0 0-247 0 0,0 0-239 0 0,0 0-176 0 0,0 0-83 0 0,0 0 51 0 0,0 0 66 0 0,6 2 56 0 0,-3-1-436 0 0,0 0 1 0 0,0 0-1 0 0,-1 0 1 0 0,1 1-1 0 0,0-1 1 0 0,-1 1-1 0 0,1-1 1 0 0,-1 1-1 0 0,1 0 1 0 0,-1 0-1 0 0,0 0 1 0 0,0 0-1 0 0,0 1 1 0 0,0-1-1 0 0,0 0 1 0 0,0 1-1 0 0,-1 0 0 0 0,1-1 1 0 0,-1 1-1 0 0,0 0 1 0 0,0 0-1 0 0,0-1 1 0 0,0 1-1 0 0,0 0 1 0 0,-1 0-1 0 0,1 0 1 0 0,-1 1-59 0 0,7 37 334 0 0,-2-1 1 0 0,-2 1-1 0 0,-2 0 1 0 0,-1 1-1 0 0,-4 14-334 0 0,4-49 19 0 0,-9 81 295 0 0,-3-1 0 0 0,-22 79-314 0 0,-4 19 140 0 0,28-60-263 0 0,10-125 77 0 0,0 0-18 0 0,0 0 2 0 0,0 0-2 0 0,0 0 12 0 0,0 0-22 0 0,0 0-18 0 0,4-19-1493 0 0,13-23-1216 0 0,-5 14-866 0 0,-6 8-2302 0 0,-4 12-5314 0 0</inkml:trace>
  <inkml:trace contextRef="#ctx0" brushRef="#br0" timeOffset="16244.094">15235 594 12139 0 0,'0'0'1781'0'0,"0"0"-584"0"0,0 0-351 0 0,0 0 95 0 0,0 0 171 0 0,0 0 129 0 0,0 0-60 0 0,0 0-221 0 0,0 0-167 0 0,0 0-159 0 0,0 0-119 0 0,36-3-69 0 0,112-10-59 0 0,3-1 471 0 0,74-27-517 0 0,-215 39-518 0 0,-1-1-1 0 0,1 0 1 0 0,0-1 0 0 0,-1 0-1 0 0,0 0 1 0 0,0-1 0 0 0,0 0-1 0 0,0-1 1 0 0,-1 0 0 0 0,0 0-1 0 0,0-1 1 0 0,0-1 177 0 0,17-27-4198 0 0,-8-9-3895 0 0,-9 11-896 0 0,-3 22 7025 0 0</inkml:trace>
  <inkml:trace contextRef="#ctx0" brushRef="#br0" timeOffset="16589.548">15999 245 0 0 0,'0'0'745'0'0,"0"0"2061"0"0,0 0 474 0 0,0 0-368 0 0,0 0-634 0 0,0 0-767 0 0,0 0-533 0 0,0 0-133 0 0,0 0 67 0 0,0 0 98 0 0,0 0 69 0 0,0 0-80 0 0,0 0-175 0 0,3 16-147 0 0,1 1-492 0 0,-3 86 797 0 0,-26 0 455 0 0,8-39-895 0 0,3 1 0 0 0,3 0 0 0 0,2 1 0 0 0,2 38-542 0 0,7-94 26 0 0,-1-4-14 0 0,1-1 0 0 0,0 0 0 0 0,0 1 0 0 0,0-1 0 0 0,0 0 1 0 0,1 1-1 0 0,0-1 0 0 0,0 0 0 0 0,1 0 0 0 0,-1 0 0 0 0,1 0 0 0 0,0 0 1 0 0,1 0-1 0 0,-1 0 0 0 0,1 0 0 0 0,0-1 0 0 0,1 2-12 0 0,0-4 50 0 0,0-1 0 0 0,0 0 0 0 0,0 1 0 0 0,1-1 0 0 0,-1-1 0 0 0,0 1 0 0 0,0-1 0 0 0,1 1 0 0 0,-1-1-1 0 0,0-1 1 0 0,1 1 0 0 0,-1 0 0 0 0,0-1 0 0 0,0 0 0 0 0,1 0 0 0 0,-1 0 0 0 0,0-1 0 0 0,0 0 0 0 0,0 1 0 0 0,0-1 0 0 0,-1 0 0 0 0,1-1-1 0 0,0 1-49 0 0,134-79 374 0 0,-136 80-371 0 0,0-1 1 0 0,1 0 0 0 0,-1 1-1 0 0,0 0 1 0 0,1 0-1 0 0,-1 0 1 0 0,0 0-1 0 0,1 0 1 0 0,-1 0 0 0 0,1 0-1 0 0,0 1 1 0 0,-1 0-1 0 0,1-1 1 0 0,-1 1-1 0 0,1 0 1 0 0,0 0 0 0 0,-1 0-1 0 0,1 1 1 0 0,0-1-1 0 0,-1 0 1 0 0,1 1-1 0 0,-1 0 1 0 0,1 0 0 0 0,-1 0-1 0 0,1 0 1 0 0,-1 0-1 0 0,0 0 1 0 0,1 1-1 0 0,-1-1 1 0 0,0 1 0 0 0,0-1-1 0 0,0 1 1 0 0,0 0-1 0 0,1 2-3 0 0,25 175-66 0 0,-8-152-678 0 0,23-42-6009 0 0,-36 8 1399 0 0,2 2-5943 0 0</inkml:trace>
  <inkml:trace contextRef="#ctx0" brushRef="#br0" timeOffset="16940.908">16732 771 10618 0 0,'0'0'2342'0'0,"0"0"-443"0"0,0 0-330 0 0,0 0-248 0 0,0 0-231 0 0,0 0-209 0 0,0 0-125 0 0,0 0-65 0 0,0 0-81 0 0,0 0-105 0 0,0 0-77 0 0,0 0-76 0 0,0 0-49 0 0,-25 20-51 0 0,-76 61-63 0 0,45-19 136 0 0,51-49-297 0 0,4-12-12 0 0,0 0 1 0 0,0 0-1 0 0,0 0 1 0 0,0 0-1 0 0,1 0 1 0 0,-1 1-1 0 0,0-1 1 0 0,1 0-1 0 0,-1 0 1 0 0,0 0-1 0 0,1 1 1 0 0,0-1 0 0 0,-1 0-1 0 0,1 1 1 0 0,0-1-1 0 0,0 0 1 0 0,-1 1-1 0 0,1-1 1 0 0,0 0-1 0 0,1 1 1 0 0,-1-1-1 0 0,0 0 1 0 0,0 1-1 0 0,0-1 1 0 0,1 0 0 0 0,-1 1-1 0 0,1-1 1 0 0,-1 0-1 0 0,1 0 1 0 0,-1 0-1 0 0,1 1 1 0 0,0-1-1 0 0,-1 0 1 0 0,1 0-1 0 0,0 0 1 0 0,0 0-1 0 0,0 0 1 0 0,0 0 0 0 0,0 0-1 0 0,0-1 1 0 0,0 1-1 0 0,0 0 1 0 0,1 0-1 0 0,-1-1 1 0 0,0 1-1 0 0,0-1 1 0 0,1 1-1 0 0,-1-1 1 0 0,0 1 0 0 0,0-1-1 0 0,1 0 1 0 0,-1 0-1 0 0,0 0 1 0 0,1 0-1 0 0,-1 0 1 0 0,1 0-1 0 0,-1 0 1 0 0,0 0-1 0 0,1 0 1 0 0,-1-1-1 0 0,0 1 1 0 0,1-1-17 0 0,11 0 131 0 0,-1-2 0 0 0,0 1-1 0 0,0-2 1 0 0,0 0 0 0 0,-1 0 0 0 0,1-1 0 0 0,-1 0-1 0 0,0-1 1 0 0,0 0 0 0 0,5-5-131 0 0,29-14 298 0 0,32-12 99 0 0,-76 37-399 0 0,1 0 0 0 0,0 0 0 0 0,0 0 0 0 0,0 0 0 0 0,0 0 0 0 0,0 1 0 0 0,0-1 0 0 0,0 1 0 0 0,-1-1 0 0 0,1 1 0 0 0,0 0 0 0 0,0 0 0 0 0,-1-1 0 0 0,1 1 0 0 0,0 1 0 0 0,-1-1 0 0 0,1 0 0 0 0,-1 0 0 0 0,1 0 0 0 0,-1 1 0 0 0,0-1 0 0 0,0 1 0 0 0,1-1 0 0 0,-1 1 0 0 0,0-1 0 0 0,0 1 0 0 0,-1 0 0 0 0,1 0 0 0 0,0-1 0 0 0,0 1 0 0 0,-1 0 0 0 0,1 0 0 0 0,-1 0 0 0 0,0 0 0 0 0,0 0 0 0 0,1-1 0 0 0,-1 1 0 0 0,0 0 0 0 0,0 0 0 0 0,-1 1 2 0 0,23 42-2703 0 0,-16-42 1541 0 0,3 1-4328 0 0,-6 0-6165 0 0</inkml:trace>
  <inkml:trace contextRef="#ctx0" brushRef="#br0" timeOffset="17310.787">17038 985 12371 0 0,'0'0'2790'0'0,"0"0"-1377"0"0,0 0-366 0 0,0 0 245 0 0,0 0 199 0 0,0 0-37 0 0,0 0-248 0 0,0 0-368 0 0,0 0-273 0 0,0 0-128 0 0,0 0-52 0 0,0 0-54 0 0,23-17-24 0 0,72-55-46 0 0,-28 18 139 0 0,-57 45-377 0 0,1 0-1 0 0,0 1 0 0 0,0 0 1 0 0,0 0-1 0 0,1 2 0 0 0,0-1 1 0 0,0 1-1 0 0,12-3-22 0 0,-18 60-245 0 0,-6-40 250 0 0,-1-8-1 0 0,0 1-1 0 0,0 0 1 0 0,0 0 0 0 0,1 0-1 0 0,0 0 1 0 0,-1 0 0 0 0,1 0-1 0 0,1 0 1 0 0,-1 0 0 0 0,0 0-1 0 0,1 0 1 0 0,0 0 0 0 0,0 0-1 0 0,0-1 1 0 0,1 1 0 0 0,-1 0-1 0 0,1-1 1 0 0,0 1 0 0 0,0-1-1 0 0,0 1 1 0 0,0-1 0 0 0,0 0-1 0 0,1 0 1 0 0,0 0 0 0 0,0 0-1 0 0,-1 0 1 0 0,2-1 0 0 0,-1 1-1 0 0,0-1 1 0 0,0 0 0 0 0,1 0-1 0 0,-1 0 1 0 0,1-1 0 0 0,0 1-1 0 0,-1-1 1 0 0,3 1-4 0 0,10-2 139 0 0,1 0 0 0 0,-1-1 0 0 0,0-1 0 0 0,0-1-1 0 0,0 0 1 0 0,0-1 0 0 0,0 0 0 0 0,-1-2 0 0 0,1 0 0 0 0,-2 0 0 0 0,1-2 0 0 0,-1 0 0 0 0,0 0-1 0 0,0-1 1 0 0,-1-1 0 0 0,0 0 0 0 0,-1-1 0 0 0,0 0 0 0 0,-1-1 0 0 0,0-1 0 0 0,2-3-139 0 0,-2-14-1115 0 0,-11 16-8645 0 0,0 11-3196 0 0</inkml:trace>
  <inkml:trace contextRef="#ctx0" brushRef="#br0" timeOffset="4206.581">7159 793 1584 0 0,'0'0'1557'0'0,"0"0"-97"0"0,0 0 92 0 0,0 0 259 0 0,0 0 111 0 0,0 0-103 0 0,0 0-250 0 0,0 0-339 0 0,0 0-244 0 0,0 0-233 0 0,0 0-178 0 0,-10-5-87 0 0,-33-14-84 0 0,40 18-341 0 0,-1 0 0 0 0,0 0-1 0 0,1 1 1 0 0,-1 0-1 0 0,0 0 1 0 0,0 0 0 0 0,1 0-1 0 0,-1 0 1 0 0,0 1-1 0 0,0-1 1 0 0,1 1 0 0 0,-1 0-1 0 0,1 0 1 0 0,-1 1-1 0 0,1-1 1 0 0,-1 1 0 0 0,1 0-1 0 0,0-1 1 0 0,-1 2-1 0 0,1-1 1 0 0,0 0 0 0 0,1 0-1 0 0,-2 2-62 0 0,-10 6 195 0 0,-9 4-79 0 0,1 1 0 0 0,0 2-1 0 0,1 0 1 0 0,1 1 0 0 0,1 1-1 0 0,1 1 1 0 0,0 0-1 0 0,2 2 1 0 0,0 0 0 0 0,-5 11-116 0 0,17-26 13 0 0,0 1 0 0 0,1-1 0 0 0,0 1 0 0 0,0 0 0 0 0,1 0 0 0 0,0 0 1 0 0,1 0-1 0 0,-1 1 0 0 0,1-1 0 0 0,1 0 0 0 0,0 1 0 0 0,0-1 0 0 0,1 5-13 0 0,1-11 38 0 0,-1 0 0 0 0,1 1-1 0 0,0-1 1 0 0,0 0-1 0 0,0-1 1 0 0,0 1 0 0 0,0 0-1 0 0,0-1 1 0 0,1 1-1 0 0,-1-1 1 0 0,1 0-1 0 0,-1 1 1 0 0,1-1 0 0 0,-1 0-1 0 0,1-1 1 0 0,0 1-1 0 0,-1 0 1 0 0,1-1 0 0 0,0 0-1 0 0,0 1 1 0 0,-1-1-1 0 0,1 0 1 0 0,0 0 0 0 0,0-1-1 0 0,-1 1 1 0 0,1 0-1 0 0,0-1-37 0 0,16-4 176 0 0,-1 0 1 0 0,0-1-1 0 0,0-1 0 0 0,0 0 0 0 0,-1-2 0 0 0,0 0 0 0 0,-1-1 0 0 0,0 0 1 0 0,-1-2-1 0 0,0 0 0 0 0,0 0 0 0 0,11-14-176 0 0,15-13 45 0 0,-2-2 0 0 0,-2-2 0 0 0,-2-1 0 0 0,5-11-45 0 0,-43 120-796 0 0,-6 90 760 0 0,9-150 34 0 0,1 0 0 0 0,0 0 1 0 0,0 0-1 0 0,0-1 0 0 0,1 1 1 0 0,-1 0-1 0 0,1 0 0 0 0,1-1 0 0 0,-1 1 1 0 0,0-1-1 0 0,1 1 0 0 0,0-1 1 0 0,0 0-1 0 0,0 0 0 0 0,1-1 0 0 0,-1 1 1 0 0,1-1-1 0 0,0 1 0 0 0,0-1 1 0 0,0 0-1 0 0,0-1 0 0 0,1 1 0 0 0,-1-1 1 0 0,1 1-1 0 0,-1-1 0 0 0,1-1 1 0 0,0 1-1 0 0,4 0 2 0 0,1 0 24 0 0,0 0 0 0 0,0-1-1 0 0,1 0 1 0 0,-1 0 0 0 0,1-1 0 0 0,-1-1-1 0 0,0 0 1 0 0,1 0 0 0 0,-1-1 0 0 0,0 0 0 0 0,0-1-1 0 0,0 0 1 0 0,0-1 0 0 0,-1 0 0 0 0,1 0 0 0 0,-1-1-1 0 0,0 0 1 0 0,-1-1 0 0 0,7-5-24 0 0,36-29 217 0 0,-2-3 1 0 0,-1-1-1 0 0,-3-3 1 0 0,-2-2-1 0 0,6-11-217 0 0,-20 23 14 0 0,-2-1-1 0 0,-2-2 1 0 0,-1 0 0 0 0,-2-2 0 0 0,-2 0 0 0 0,-2-1-1 0 0,-1-1 1 0 0,-3-1 0 0 0,3-17-14 0 0,-12 45-14 0 0,-1 0-1 0 0,-1 0 1 0 0,0-1 0 0 0,-2 1-1 0 0,0-1 1 0 0,0 1 0 0 0,-2-1-1 0 0,0 1 1 0 0,-1-1 0 0 0,-1 1-1 0 0,-1 0 1 0 0,-1-3 14 0 0,4 17-13 0 0,0-1 0 0 0,-1 1 0 0 0,0-1 0 0 0,0 1 0 0 0,0 0 0 0 0,0-1 0 0 0,0 1 0 0 0,-1 0 0 0 0,1 0 1 0 0,-1 1-1 0 0,0-1 0 0 0,0 1 0 0 0,0-1 0 0 0,0 1 0 0 0,-1 0 0 0 0,1 0 0 0 0,0 0 0 0 0,-1 0 0 0 0,1 1 0 0 0,-1-1 0 0 0,0 1 0 0 0,0 0 0 0 0,1 0 0 0 0,-1 1 0 0 0,0-1 1 0 0,0 1-1 0 0,0 0 0 0 0,0 0 0 0 0,0 0 0 0 0,1 0 0 0 0,-1 1 0 0 0,0-1 0 0 0,0 1 0 0 0,0 0 0 0 0,1 0 0 0 0,-1 0 0 0 0,0 1 13 0 0,-13 9-15 0 0,0 1 0 0 0,0 0 0 0 0,1 1 1 0 0,1 1-1 0 0,0 0 0 0 0,1 1 0 0 0,1 1 0 0 0,0 0 0 0 0,1 1 0 0 0,1 0 0 0 0,0 1 0 0 0,-4 11 15 0 0,1-1-3 0 0,1 2-1 0 0,1-1 1 0 0,2 1-1 0 0,1 1 0 0 0,1 0 1 0 0,2 0-1 0 0,1 1 1 0 0,1 0-1 0 0,2-1 0 0 0,1 13 4 0 0,2-33 15 0 0,0-1 0 0 0,1 1-1 0 0,0-1 1 0 0,0 1 0 0 0,1-1 0 0 0,1 0-1 0 0,0 0 1 0 0,0 0 0 0 0,1 0-1 0 0,0-1 1 0 0,0 0 0 0 0,1 0-1 0 0,0 0 1 0 0,1-1 0 0 0,0 0-1 0 0,0 0 1 0 0,1 0 0 0 0,0-1-1 0 0,1-1 1 0 0,5 5-15 0 0,5 1 105 0 0,-1-1-1 0 0,2 0 1 0 0,-1-2-1 0 0,1 0 1 0 0,1-1 0 0 0,0-1-1 0 0,0-1 1 0 0,0-1-1 0 0,17 2-104 0 0,57 0 807 0 0,-78-40-35 0 0,45-136-514 0 0,-61 169-264 0 0,-1 0-8 0 0,0 0-6 0 0,0 0-30 0 0,0 0-62 0 0,-3 19-264 0 0,1-4 385 0 0,-9 109-40 0 0,12-121 33 0 0,-1 1 1 0 0,1-1 0 0 0,0 1 0 0 0,0 0 0 0 0,0-1 0 0 0,0 0 0 0 0,0 1 0 0 0,1-1 0 0 0,0 0 0 0 0,0 0 0 0 0,0 0 0 0 0,0 0-1 0 0,0 0 1 0 0,0 0 0 0 0,1 0 0 0 0,-1-1 0 0 0,1 1 0 0 0,0-1 0 0 0,0 0 0 0 0,0 0 0 0 0,0 0 0 0 0,0 0 0 0 0,0 0 0 0 0,1-1 0 0 0,-1 0-1 0 0,0 1 1 0 0,1-1 0 0 0,-1 0 0 0 0,1-1 0 0 0,0 1 0 0 0,-1-1 0 0 0,2 1-3 0 0,8-2 28 0 0,-1-1 0 0 0,1 0-1 0 0,0-1 1 0 0,-1-1 0 0 0,0 1 0 0 0,0-2 0 0 0,0 0-1 0 0,0 0 1 0 0,-1-1 0 0 0,0 0 0 0 0,0-1-1 0 0,-1-1 1 0 0,0 0 0 0 0,0 0 0 0 0,0 0 0 0 0,-1-1-1 0 0,-1-1 1 0 0,0 0 0 0 0,0 0 0 0 0,4-8-28 0 0,-1 6 20 0 0,5-3 47 0 0,-16 15-79 0 0,0 0 21 0 0,0 0-20 0 0,-6 19-191 0 0,5-13 201 0 0,0 0 0 0 0,1 0 0 0 0,-1 1 0 0 0,1-1 0 0 0,1 0 0 0 0,-1 1 0 0 0,1-1 0 0 0,0 0 0 0 0,0 0 0 0 0,1 0 0 0 0,0 0 0 0 0,0 0 0 0 0,1 0 0 0 0,-1 0 0 0 0,1-1 0 0 0,0 1 0 0 0,1-1 0 0 0,-1 0 0 0 0,1 0 0 0 0,0 0 0 0 0,0 0 0 0 0,1-1 0 0 0,-1 0 0 0 0,1 0 0 0 0,0 0 0 0 0,0 0 0 0 0,1-1 0 0 0,5 3 1 0 0,-3-2 17 0 0,0 0 1 0 0,0-1-1 0 0,0 0 1 0 0,1-1-1 0 0,-1 0 1 0 0,1 0-1 0 0,0-1 1 0 0,-1 0-1 0 0,1 0 1 0 0,0-1-1 0 0,0 0 1 0 0,0-1-1 0 0,-1 0 1 0 0,1 0-1 0 0,0-1 1 0 0,-1 0-1 0 0,1-1 0 0 0,5-2-17 0 0,1-3 92 0 0,0 0 0 0 0,0-2 0 0 0,-1 0 0 0 0,0 0 0 0 0,0-2 0 0 0,-2 1 0 0 0,1-2-1 0 0,-1 0 1 0 0,-1 0 0 0 0,-1-1 0 0 0,0 0 0 0 0,0-1 0 0 0,-2 0 0 0 0,0 0-1 0 0,0-1 1 0 0,-2 0 0 0 0,2-6-92 0 0,-8 21-17 0 0,1 0 1 0 0,-1 0-1 0 0,0 0 0 0 0,0 0 0 0 0,0 0 1 0 0,-1 0-1 0 0,1 0 0 0 0,0 0 0 0 0,0 0 1 0 0,0 0-1 0 0,-1 0 0 0 0,1 1 0 0 0,0-1 1 0 0,-1 0-1 0 0,1 0 0 0 0,-1 0 0 0 0,1 0 1 0 0,-1 1-1 0 0,1-1 0 0 0,-1 0 0 0 0,0 0 1 0 0,1 1-1 0 0,-1-1 0 0 0,0 1 1 0 0,0-1-1 0 0,1 0 0 0 0,-1 1 0 0 0,0-1 1 0 0,0 1-1 0 0,0 0 0 0 0,0-1 0 0 0,1 1 1 0 0,-1 0-1 0 0,0-1 0 0 0,0 1 0 0 0,0 0 1 0 0,0 0-1 0 0,0 0 0 0 0,0 0 0 0 0,0 0 1 0 0,0 0-1 0 0,0 0 0 0 0,0 0 0 0 0,0 0 1 0 0,0 1-1 0 0,0-1 0 0 0,1 0 0 0 0,-1 0 1 0 0,0 1-1 0 0,0-1 0 0 0,0 1 0 0 0,0-1 1 0 0,0 1-1 0 0,1-1 0 0 0,-1 1 0 0 0,0-1 1 0 0,0 1-1 0 0,1 0 0 0 0,-1 0 0 0 0,1-1 1 0 0,-1 1-1 0 0,0 0 0 0 0,1 0 0 0 0,0-1 1 0 0,-1 1-1 0 0,1 0 0 0 0,-1 0 0 0 0,1 0 1 0 0,0 0-1 0 0,-1 1 17 0 0,-12 17-2293 0 0,7-6-4076 0 0,4-5-5918 0 0</inkml:trace>
  <inkml:trace contextRef="#ctx0" brushRef="#br0" timeOffset="11452.511">9437 848 6041 0 0,'0'0'1735'0'0,"0"0"-270"0"0,0 0-202 0 0,0 0 34 0 0,0 0-30 0 0,0 0-95 0 0,0 0-151 0 0,0 0-171 0 0,0 0-139 0 0,0 0-155 0 0,0 0-102 0 0,-17-2-43 0 0,-53-8-37 0 0,-4 20 1144 0 0,56-3-1141 0 0,7-3-257 0 0,0 2-1 0 0,1-1 1 0 0,-1 1-1 0 0,1 1 1 0 0,0 0-1 0 0,1 0 1 0 0,0 1-1 0 0,0 0 0 0 0,1 1 1 0 0,0-1-1 0 0,0 2 1 0 0,1-1-1 0 0,0 1 1 0 0,-1 4-120 0 0,6-11 16 0 0,0 1 0 0 0,0 0 1 0 0,1 1-1 0 0,0-1 0 0 0,0 0 1 0 0,0 0-1 0 0,0 0 1 0 0,1 1-1 0 0,-1-1 0 0 0,1 0 1 0 0,0 1-1 0 0,1-1 0 0 0,-1 0 1 0 0,1 1-1 0 0,-1-1 0 0 0,1 0 1 0 0,1 0-1 0 0,-1 0 0 0 0,1 0 1 0 0,-1 0-1 0 0,1 0 0 0 0,0 0 1 0 0,3 3-17 0 0,3-1 118 0 0,1-1 1 0 0,0-1-1 0 0,0 1 1 0 0,0-1-1 0 0,0-1 1 0 0,1 0-1 0 0,0 0 1 0 0,-1-1-1 0 0,1 0 1 0 0,0 0-1 0 0,0-1 1 0 0,0-1-1 0 0,0 0 1 0 0,1 0-1 0 0,-1-1 1 0 0,0 0-1 0 0,0 0 1 0 0,-1-2-1 0 0,1 1 1 0 0,0-1-1 0 0,-1 0 1 0 0,1-1-1 0 0,-1 0 1 0 0,0-1-1 0 0,0 0 1 0 0,-1 0-1 0 0,0-1 1 0 0,8-6-119 0 0,18-12 271 0 0,0-2 0 0 0,-2-1 0 0 0,-1-2 0 0 0,-1-1 0 0 0,19-25-271 0 0,-30 36 17 0 0,-19 39-233 0 0,-5 25 295 0 0,3-35-77 0 0,0-1 1 0 0,1 1-1 0 0,0 0 0 0 0,0 0 0 0 0,1 0 0 0 0,0 0 0 0 0,1 0 1 0 0,0 0-1 0 0,1 0 0 0 0,0-1 0 0 0,0 1 0 0 0,1 0 0 0 0,0-1 1 0 0,1 0-1 0 0,0 0 0 0 0,0 0 0 0 0,2 2-2 0 0,-3-7 5 0 0,0 0 0 0 0,0 0-1 0 0,0 0 1 0 0,1-1 0 0 0,-1 1 0 0 0,1-1-1 0 0,0 0 1 0 0,0 0 0 0 0,0 0 0 0 0,0-1-1 0 0,1 1 1 0 0,-1-1 0 0 0,1 0 0 0 0,-1 0-1 0 0,1-1 1 0 0,0 1 0 0 0,-1-1 0 0 0,1 0 0 0 0,0 0-1 0 0,0-1 1 0 0,0 1 0 0 0,0-1 0 0 0,0 0-1 0 0,0-1 1 0 0,0 1 0 0 0,0-1 0 0 0,0 0-1 0 0,0 0 1 0 0,-1 0 0 0 0,5-2-5 0 0,10-7 29 0 0,0 0 0 0 0,-1-1 0 0 0,0-1 0 0 0,0 0-1 0 0,-1-2 1 0 0,-1 0 0 0 0,0-1 0 0 0,-1 0 0 0 0,-1-1 0 0 0,9-13-29 0 0,-22 28 3 0 0,46-72 233 0 0,-48 120-515 0 0,0-38 282 0 0,0 1-1 0 0,1 0 1 0 0,-1-1-1 0 0,2 1 1 0 0,-1 0-1 0 0,2-1 1 0 0,-1 1 0 0 0,1-1-1 0 0,1 1 1 0 0,-1-1-1 0 0,3 4-2 0 0,-4-10 1 0 0,1 0 0 0 0,-1 0 0 0 0,1 0-1 0 0,-1 0 1 0 0,1-1 0 0 0,0 1 0 0 0,0 0-1 0 0,1-1 1 0 0,-1 0 0 0 0,0 1 0 0 0,1-1 0 0 0,-1 0-1 0 0,1 0 1 0 0,0 0 0 0 0,0-1 0 0 0,0 1-1 0 0,0-1 1 0 0,0 1 0 0 0,0-1 0 0 0,0 0 0 0 0,0 0-1 0 0,0 0 1 0 0,1-1 0 0 0,-1 1 0 0 0,0-1-1 0 0,1 0 1 0 0,-1 0 0 0 0,0 0 0 0 0,1 0-1 0 0,-1 0 1 0 0,3-1-1 0 0,3-2 19 0 0,1 1 0 0 0,-1-1 1 0 0,0-1-1 0 0,0 0 0 0 0,-1 0 0 0 0,1-1 0 0 0,-1 0 0 0 0,0 0 0 0 0,0-1 0 0 0,0 0 0 0 0,-1 0 1 0 0,0-1-1 0 0,0 0 0 0 0,0 0 0 0 0,-1 0 0 0 0,0-1 0 0 0,-1 0 0 0 0,0-1 0 0 0,2-3-19 0 0,18-21 77 0 0,27-44 182 0 0,-52 76 1189 0 0,13 123-1297 0 0,-12 23-142 0 0,2-2-57 0 0,-7 0-1 0 0,-14 77 49 0 0,17-206-2 0 0,-1-1-1 0 0,0 0 1 0 0,0 0 0 0 0,-1 0-1 0 0,-1 0 1 0 0,0 0-1 0 0,-1-1 1 0 0,-1 1 0 0 0,1-1-1 0 0,-2-1 1 0 0,0 1 0 0 0,0-1-1 0 0,-1 0 1 0 0,0-1-1 0 0,-1 0 1 0 0,0 0 0 0 0,-1-1-1 0 0,-4 3 3 0 0,-65 10 84 0 0,75-67-172 0 0,73-66 14 0 0,179-194-17 0 0,-204 245 38 0 0,-3-1 0 0 0,-3-3 0 0 0,-3-1 0 0 0,22-55 53 0 0,-52 107-1 0 0,1-4 8 0 0,0 1 1 0 0,2 0-1 0 0,-1 0 1 0 0,2 0-1 0 0,0 1 1 0 0,1 1-1 0 0,1 0 1 0 0,7-8-8 0 0,-14 21-7 0 0,-1 0 0 0 0,1 0 0 0 0,0 0 0 0 0,0 0 0 0 0,0 1 0 0 0,-1 0 0 0 0,1 0 0 0 0,0 0 0 0 0,0 0 0 0 0,0 1 0 0 0,0-1 0 0 0,-1 1 0 0 0,1 0 0 0 0,0 0 0 0 0,-1 1 0 0 0,1-1 0 0 0,0 1 7 0 0,5 3 4 0 0,0 0 1 0 0,0 0-1 0 0,-1 1 1 0 0,0 0-1 0 0,0 1 0 0 0,-1-1 1 0 0,1 1-1 0 0,-2 1 1 0 0,1 0-1 0 0,-1 0 0 0 0,0 0 1 0 0,0 0-1 0 0,0 4-4 0 0,-2-2 10 0 0,0 1 0 0 0,-1 0 0 0 0,0 0 0 0 0,-1 0 0 0 0,-1 0 0 0 0,1 0 0 0 0,-2 1 0 0 0,1-1 0 0 0,-2 0 0 0 0,0 3-10 0 0,-1-7 4 0 0,-1 0 0 0 0,0-1 0 0 0,-1 1-1 0 0,1-1 1 0 0,-1 0 0 0 0,0 0 0 0 0,-1 0 0 0 0,1-1-1 0 0,-1 0 1 0 0,-1 0 0 0 0,1 0 0 0 0,0 0 0 0 0,-1-1-1 0 0,0 0 1 0 0,0 0 0 0 0,-1 0 0 0 0,1-1-1 0 0,-1 0 1 0 0,1 0 0 0 0,-1-1 0 0 0,0 0 0 0 0,0 0-1 0 0,0-1 1 0 0,0 1 0 0 0,-4-1-4 0 0,-8 3-5 0 0,26 11-83 0 0,24-2 68 0 0,80 18 182 0 0,-84-30 18 0 0,0-2 0 0 0,0-1-1 0 0,-1-1 1 0 0,1-1 0 0 0,-1-2-1 0 0,0 0 1 0 0,23-10-180 0 0,-37 13 78 0 0,0-2 0 0 0,0 1-1 0 0,0-2 1 0 0,-1 1 0 0 0,1-2 0 0 0,-2 1 0 0 0,1-2 0 0 0,-1 1 0 0 0,0-1-1 0 0,0-1 1 0 0,-1 0 0 0 0,0 0 0 0 0,-1-1 0 0 0,0 0 0 0 0,0-1-1 0 0,-1 1 1 0 0,-1-1 0 0 0,0-1 0 0 0,2-4-78 0 0,8-65 160 0 0,-46 92-4738 0 0,23-4-307 0 0,0-2-7865 0 0</inkml:trace>
  <inkml:trace contextRef="#ctx0" brushRef="#br0" timeOffset="100177.677">7633 1368 4273 0 0,'0'0'2038'0'0,"0"0"-534"0"0,0 0-158 0 0,0 0 95 0 0,0 0 249 0 0,0 0 194 0 0,0 0-81 0 0,0 0-276 0 0,0 0-378 0 0,0 0-395 0 0,0 0-303 0 0,-3-2-185 0 0,-1 6-183 0 0,1 0 1 0 0,-1 0 0 0 0,1 0-1 0 0,0 0 1 0 0,0 0 0 0 0,0 1-1 0 0,0-1 1 0 0,1 1 0 0 0,0 0-1 0 0,0 0 1 0 0,0 0 0 0 0,1 0 0 0 0,0 0-1 0 0,0 0 1 0 0,0 0 0 0 0,0 0-1 0 0,1 1 1 0 0,0 1-84 0 0,-2-1 79 0 0,-12 191 1236 0 0,1-47-598 0 0,-41 331 69 0 0,46-407-802 0 0,8-74-4 0 0,0 0-1 0 0,0 0 10 0 0,0 0 11 0 0,5-5 67 0 0,86-104 278 0 0,-57 73-335 0 0,1 0-1 0 0,2 3 0 0 0,1 1 1 0 0,1 2-1 0 0,2 1 0 0 0,1 2 1 0 0,1 3-1 0 0,2 1 0 0 0,5-1-9 0 0,70 2-80 0 0,-118 22 79 0 0,0 0 0 0 0,0 1 1 0 0,0-1-1 0 0,0 1 0 0 0,0-1 0 0 0,0 1 0 0 0,0 0 0 0 0,0 0 0 0 0,0 0 0 0 0,-1 0 0 0 0,1 0 0 0 0,0 0 0 0 0,-1 1 0 0 0,1-1 1 0 0,-1 1-1 0 0,1-1 0 0 0,-1 1 0 0 0,0-1 0 0 0,1 1 0 0 0,-1 0 0 0 0,0-1 0 0 0,0 1 0 0 0,0 0 0 0 0,0 0 0 0 0,-1 0 0 0 0,1 0 0 0 0,0 0 1 0 0,-1 0-1 0 0,0 0 0 0 0,1 0 0 0 0,-1 0 0 0 0,0 0 0 0 0,0 0 1 0 0,-3 72 153 0 0,-7-52-117 0 0,0-1 1 0 0,-1 0-1 0 0,-1-1 0 0 0,-1-1 0 0 0,0 0 1 0 0,-2 0-1 0 0,0-1 0 0 0,-1-1 0 0 0,-1-1 1 0 0,-16 12-37 0 0,-140 93 90 0 0,162-116-85 0 0,0 0 0 0 0,-1-1 0 0 0,1-1 0 0 0,-1 0-1 0 0,0 0 1 0 0,0-1 0 0 0,0-1 0 0 0,0 0 0 0 0,0 0-1 0 0,-3-2-4 0 0,11-1-37 0 0,1 0-1 0 0,1 0 0 0 0,-1 0 1 0 0,0 0-1 0 0,0-1 0 0 0,1 1 1 0 0,-1-1-1 0 0,1 0 0 0 0,0 0 1 0 0,0 0-1 0 0,0 0 0 0 0,0 0 1 0 0,1 0-1 0 0,-1 0 0 0 0,1-1 1 0 0,0 1-1 0 0,0-1 0 0 0,0 1 1 0 0,0-1-1 0 0,1 1 0 0 0,-1-1 1 0 0,1 1-1 0 0,0-1 0 0 0,0 0 1 0 0,0 1-1 0 0,1-1 0 0 0,-1 1 1 0 0,1-1-1 0 0,0 1 0 0 0,0-1 1 0 0,0 1-1 0 0,0-1 38 0 0,2-10-341 0 0,1 0 1 0 0,1 1-1 0 0,0 0 0 0 0,0 0 1 0 0,1 0-1 0 0,1 1 1 0 0,0 0-1 0 0,1 0 0 0 0,4-4 341 0 0,18-22-4173 0 0,1 3-4123 0 0,-15 19-465 0 0</inkml:trace>
  <inkml:trace contextRef="#ctx0" brushRef="#br0" timeOffset="100497.97">8385 1964 12787 0 0,'0'0'1239'0'0,"0"0"-210"0"0,0 0-58 0 0,0 0 164 0 0,0 0 108 0 0,0 0-81 0 0,0 0-217 0 0,0 0-253 0 0,0 0-206 0 0,-11 33-161 0 0,-36 100-92 0 0,40-68 56 0 0,11-57-230 0 0,-1-1-13 0 0,0 0 0 0 0,1-1-1 0 0,0 1 1 0 0,0-1-1 0 0,0 0 1 0 0,0 0-1 0 0,1-1 1 0 0,0 1-1 0 0,0-1 1 0 0,1 0-1 0 0,-1 0 1 0 0,1-1-1 0 0,0 0 1 0 0,1 0-1 0 0,-1 0 1 0 0,1-1-1 0 0,-1 0 1 0 0,1 0-1 0 0,0 0 1 0 0,0-1-1 0 0,0 0 1 0 0,0-1-1 0 0,1 1 1 0 0,-1-1-1 0 0,0-1 1 0 0,1 0-1 0 0,-1 0 1 0 0,1 0-1 0 0,-1-1 1 0 0,1 0-46 0 0,5 0 103 0 0,0-1 1 0 0,-1 0-1 0 0,1-1 1 0 0,-1 0-1 0 0,0-1 1 0 0,0 0-1 0 0,0-1 1 0 0,0-1-1 0 0,-1 0 1 0 0,0 0-1 0 0,0-1 1 0 0,0-1-1 0 0,-1 1 1 0 0,0-2-1 0 0,-1 1 1 0 0,0-1-1 0 0,0-1-103 0 0,-5 6 37 0 0,-1-1 0 0 0,1 1 0 0 0,-1 0 0 0 0,0-1 0 0 0,0 0 0 0 0,0 0 0 0 0,-1 0-1 0 0,0 0 1 0 0,0 0 0 0 0,0 0 0 0 0,0-1 0 0 0,-1 1 0 0 0,0-1 0 0 0,0 1 0 0 0,-1-1 0 0 0,1 1 0 0 0,-1-1 0 0 0,0 1-1 0 0,-1-1 1 0 0,1 1 0 0 0,-1-1 0 0 0,0 1 0 0 0,-1-1 0 0 0,1 1 0 0 0,-1 0 0 0 0,0-1 0 0 0,0 1 0 0 0,-1 0 0 0 0,0 1-1 0 0,1-1 1 0 0,-2 0 0 0 0,1 1 0 0 0,0-1 0 0 0,-1 1-37 0 0,-7-3-52 0 0,0 1 0 0 0,-1 0 0 0 0,0 0 0 0 0,0 2 0 0 0,0-1 1 0 0,0 1-1 0 0,-1 1 0 0 0,1 0 0 0 0,-1 1 0 0 0,0 1 0 0 0,1 0 0 0 0,-1 0 0 0 0,0 1 0 0 0,0 1 0 0 0,0 0 0 0 0,-9 2 52 0 0,-75 36-1864 0 0,69-18-1810 0 0,4 2-4292 0 0,12-11-3810 0 0</inkml:trace>
  <inkml:trace contextRef="#ctx0" brushRef="#br0" timeOffset="100823.207">9137 2016 13683 0 0,'0'0'2308'0'0,"0"0"-1163"0"0,0 0-476 0 0,0 0 142 0 0,0 0 211 0 0,0 0 134 0 0,0 0-44 0 0,0 0-276 0 0,0 0-233 0 0,0 0-146 0 0,0 0-139 0 0,0 0-93 0 0,-15 28-74 0 0,-46 92-67 0 0,5 26-97 0 0,45-120-422 0 0,-8 12-1417 0 0,-7-21-6952 0 0,20-16 2648 0 0,1 2-1164 0 0</inkml:trace>
  <inkml:trace contextRef="#ctx0" brushRef="#br0" timeOffset="101067.173">8879 1865 13363 0 0,'0'0'2367'0'0,"0"0"-784"0"0,0 0-635 0 0,0 0-260 0 0,0 0 13 0 0,0 0 203 0 0,0 0 115 0 0,0 0-55 0 0,0 0-105 0 0,0 0-202 0 0,0 0-141 0 0,7 31-44 0 0,23 99-38 0 0,9-38 276 0 0,-27-73-589 0 0,0-2-87 0 0,0-1 1 0 0,2 1-1 0 0,-1-2 1 0 0,2 0-1 0 0,0-1 1 0 0,1 0-1 0 0,16 11-34 0 0,43-1-989 0 0,-40-23-6644 0 0,-27-1-4419 0 0</inkml:trace>
  <inkml:trace contextRef="#ctx0" brushRef="#br0" timeOffset="102112.225">10451 2108 1640 0 0,'0'0'1179'0'0,"0"0"-447"0"0,0 0 50 0 0,0 0 412 0 0,0 0 461 0 0,0 0 246 0 0,0 0-58 0 0,0 0-238 0 0,0 0-260 0 0,0 0-152 0 0,0 0-100 0 0,0 0-107 0 0,0 0-138 0 0,2-3-140 0 0,-3-14 910 0 0,-30 15-345 0 0,-140 27 152 0 0,52 11-728 0 0,31-5 182 0 0,87-30-872 0 0,0 0 0 0 0,1 1 0 0 0,-1-1 0 0 0,0 1-1 0 0,0 0 1 0 0,0-1 0 0 0,1 1 0 0 0,-1 0 0 0 0,1-1 0 0 0,0 1 0 0 0,-1 0 0 0 0,1-1 0 0 0,0 1 0 0 0,0 0-1 0 0,0 0 1 0 0,0-1 0 0 0,0 1 0 0 0,0 0 0 0 0,1 0 0 0 0,-1-1 0 0 0,1 1 0 0 0,-1 0 0 0 0,1-1 0 0 0,-1 1 0 0 0,1-1-1 0 0,0 1 1 0 0,0-1 0 0 0,0 1 0 0 0,0-1 0 0 0,0 1 0 0 0,0-1 0 0 0,0 0 0 0 0,1 0 0 0 0,-1 1 0 0 0,0-1-1 0 0,1 0 1 0 0,-1 0 0 0 0,0 0 0 0 0,1 0 0 0 0,0-1 0 0 0,-1 1 0 0 0,1 0 0 0 0,-1-1 0 0 0,1 1 0 0 0,0-1 0 0 0,-1 1-1 0 0,1-1 1 0 0,1 0-7 0 0,4 5 33 0 0,99 29 174 0 0,21 5-75 0 0,-126-38-111 0 0,-1 1 1 0 0,1-1-1 0 0,0 1 1 0 0,-1 0-1 0 0,1-1 1 0 0,-1 1-1 0 0,1-1 1 0 0,-1 1-1 0 0,0 0 1 0 0,0-1-1 0 0,0 1 1 0 0,0 0-1 0 0,0-1 1 0 0,0 1-1 0 0,0 0 1 0 0,-1-1-1 0 0,1 1 0 0 0,-1-1 1 0 0,1 1-1 0 0,-1-1 1 0 0,1 1-1 0 0,-1-1 1 0 0,0 1-1 0 0,0-1 1 0 0,0 1-1 0 0,0-1 1 0 0,0 0-1 0 0,0 1 1 0 0,0-1-1 0 0,0 0 1 0 0,0 0-1 0 0,-1 0 1 0 0,1 0-1 0 0,0 0 1 0 0,-1 0-1 0 0,0 0-21 0 0,-196 142 547 0 0,197-142-547 0 0,-3 0 2 0 0,0 1 1 0 0,1 0 0 0 0,-1 1-1 0 0,1-1 1 0 0,-1 1-1 0 0,1-1 1 0 0,0 1 0 0 0,0 0-1 0 0,0 0 1 0 0,1 0 0 0 0,-1 1-1 0 0,1-1 1 0 0,0 1-1 0 0,0-1 1 0 0,0 1 0 0 0,0 0-1 0 0,0 0 1 0 0,1-1-1 0 0,0 1 1 0 0,-1 0 0 0 0,2 1-1 0 0,-2 2-2 0 0,4-4 8 0 0,0 1-1 0 0,0-1 0 0 0,0 0 0 0 0,0 0 0 0 0,1 0 1 0 0,-1 0-1 0 0,1-1 0 0 0,-1 1 0 0 0,1-1 1 0 0,0 1-1 0 0,0-1 0 0 0,0 0 0 0 0,0 0 0 0 0,1 0 1 0 0,-1-1-1 0 0,1 1 0 0 0,1 0-7 0 0,7 1 32 0 0,0 0 0 0 0,0-1-1 0 0,1 0 1 0 0,-1-1 0 0 0,1 0-1 0 0,-1-1 1 0 0,1 0 0 0 0,-1-1 0 0 0,1-1-1 0 0,-1 0 1 0 0,0 0 0 0 0,1-1-1 0 0,-1-1 1 0 0,3-2-32 0 0,27-22-1720 0 0,-30-5-3471 0 0,-10 21-513 0 0,0 4-5843 0 0</inkml:trace>
  <inkml:trace contextRef="#ctx0" brushRef="#br0" timeOffset="102567.215">10228 1802 8474 0 0,'0'0'1926'0'0,"0"0"-321"0"0,0 0-167 0 0,0 0-46 0 0,0 0 39 0 0,0 0 55 0 0,0 0-67 0 0,0 0-175 0 0,0 0-189 0 0,0 0-219 0 0,0 0-190 0 0,0 0-104 0 0,0 0-78 0 0,-7 2-46 0 0,4-1-368 0 0,0-1 0 0 0,0 1 1 0 0,1 0-1 0 0,-1 0 0 0 0,0 0 0 0 0,0 1 1 0 0,1-1-1 0 0,-1 1 0 0 0,1-1 0 0 0,-1 1 0 0 0,1 0 1 0 0,0 0-1 0 0,0 0 0 0 0,0 0 0 0 0,0 0 1 0 0,0 1-1 0 0,0-1 0 0 0,0 0 0 0 0,1 1 1 0 0,-1 0-1 0 0,1-1 0 0 0,0 1 0 0 0,0 0 0 0 0,0 0 1 0 0,0 0-1 0 0,0-1 0 0 0,1 2-50 0 0,-5 31 287 0 0,2 0 0 0 0,2 0 1 0 0,1 0-1 0 0,2 0 0 0 0,1-1 0 0 0,2 1 0 0 0,1-1 0 0 0,4 7-287 0 0,0 18 116 0 0,41 281 188 0 0,-43-275-274 0 0,-4 1 0 0 0,-3-1 0 0 0,-6 57-30 0 0,-20-12 14 0 0,25-100-1116 0 0,2-10-4741 0 0,-1-6-6796 0 0,-1 2 3670 0 0</inkml:trace>
  <inkml:trace contextRef="#ctx0" brushRef="#br0" timeOffset="105005.181">11624 2089 3065 0 0,'0'0'1280'0'0,"0"0"-211"0"0,0 0 56 0 0,0 0 292 0 0,0 0 262 0 0,0 0 6 0 0,0 0-248 0 0,0 0-263 0 0,0 0-207 0 0,0 0-184 0 0,0 0-113 0 0,-3-3-45 0 0,2 1-503 0 0,0 0 1 0 0,-1 0 0 0 0,1 0 0 0 0,-1 1 0 0 0,0-1-1 0 0,0 1 1 0 0,1-1 0 0 0,-1 1 0 0 0,0 0 0 0 0,0-1-1 0 0,0 1 1 0 0,0 0 0 0 0,0 1 0 0 0,-1-1-1 0 0,1 0 1 0 0,0 0 0 0 0,0 1 0 0 0,-1 0 0 0 0,1-1-1 0 0,0 1 1 0 0,-1 0 0 0 0,1 0 0 0 0,0 0 0 0 0,-1 0-1 0 0,1 1 1 0 0,0-1 0 0 0,-1 0-123 0 0,-10 2 273 0 0,0-1 1 0 0,1 2-1 0 0,-1-1 1 0 0,0 2-1 0 0,1 0 0 0 0,0 0 1 0 0,0 1-1 0 0,-9 5-273 0 0,-52 18 832 0 0,36-6-166 0 0,61 22-199 0 0,118 85-162 0 0,-139-126-276 0 0,0 1 1 0 0,0-1-1 0 0,0 1 0 0 0,-1-1 1 0 0,1 1-1 0 0,-1 0 1 0 0,0 0-1 0 0,-1 0 0 0 0,1 0 1 0 0,0 0-1 0 0,-1 0 0 0 0,0 1 1 0 0,0-1-1 0 0,-1 0 1 0 0,1 1-1 0 0,-1-1 0 0 0,0 1 1 0 0,0-1-1 0 0,0 0 1 0 0,0 1-1 0 0,-1-1 0 0 0,0 1 1 0 0,0-1-1 0 0,0 0 0 0 0,0 0 1 0 0,-1 0-1 0 0,0 1 1 0 0,0-1-1 0 0,0-1 0 0 0,0 1 1 0 0,0 0-1 0 0,-1-1 0 0 0,0 1 1 0 0,0-1-1 0 0,0 1-29 0 0,-25 12 51 0 0,0-1 0 0 0,-1-2-1 0 0,0 0 1 0 0,-1-2 0 0 0,-1-2-1 0 0,0 0 1 0 0,0-2 0 0 0,0-2-1 0 0,-1 0 1 0 0,-8-2-51 0 0,-6-2-55 0 0,49-17-752 0 0,61-35-1327 0 0,-31 34-1465 0 0,-5 2-4435 0 0,-11 7-3556 0 0</inkml:trace>
  <inkml:trace contextRef="#ctx0" brushRef="#br0" timeOffset="105300.158">11811 2181 15099 0 0,'0'0'1092'0'0,"0"0"-355"0"0,0 0-123 0 0,0 0 197 0 0,0 0 252 0 0,0 0 141 0 0,0 0-70 0 0,0 0-199 0 0,0 0-240 0 0,0 0-179 0 0,0 0-117 0 0,0 0-97 0 0,0 0-46 0 0,1 33-52 0 0,2 100-16 0 0,-3-130-176 0 0,0-1 0 0 0,-1 1 0 0 0,1 0-1 0 0,0-1 1 0 0,0 1 0 0 0,1-1 0 0 0,-1 1-1 0 0,0 0 1 0 0,1-1 0 0 0,0 1 0 0 0,0-1-1 0 0,0 1 1 0 0,0-1 0 0 0,0 1 0 0 0,0-1-1 0 0,0 0 1 0 0,1 0 0 0 0,-1 1 0 0 0,1-1-1 0 0,0 0 1 0 0,-1 0 0 0 0,3 1-12 0 0,2 2 56 0 0,-1 0-22 0 0,1-1-1 0 0,-1 0 1 0 0,1 0-1 0 0,0-1 1 0 0,0 1 0 0 0,0-1-1 0 0,1-1 1 0 0,-1 1-1 0 0,1-1 1 0 0,-1 0-1 0 0,1 0 1 0 0,0-1-1 0 0,0 0 1 0 0,-1 0 0 0 0,1-1-1 0 0,0 0 1 0 0,0 0-1 0 0,0 0 1 0 0,0-1-1 0 0,0 0 1 0 0,-1-1 0 0 0,1 1-1 0 0,0-1 1 0 0,-1 0-1 0 0,1-1 1 0 0,-1 0-1 0 0,0 0 1 0 0,0 0-1 0 0,0-1 1 0 0,1 0-34 0 0,12-8 21 0 0,-1-1 1 0 0,-1 0-1 0 0,0-1 0 0 0,0-1 0 0 0,-1 0 1 0 0,-1-2-1 0 0,-1 1 0 0 0,0-2 0 0 0,-2 0 1 0 0,0 0-1 0 0,0-2 0 0 0,-2 1 0 0 0,-1-1 0 0 0,0 0 1 0 0,0-5-22 0 0,-1-59-2050 0 0,-17 80-8926 0 0,5 4 6218 0 0,0 0-4348 0 0</inkml:trace>
  <inkml:trace contextRef="#ctx0" brushRef="#br0" timeOffset="105607.572">12343 2461 10826 0 0,'0'0'1878'0'0,"0"0"-487"0"0,0 0-68 0 0,0 0 145 0 0,0 0-49 0 0,0 0-208 0 0,0 0-304 0 0,0 0-243 0 0,0 0-76 0 0,0 0-44 0 0,0 0-21 0 0,0 0-31 0 0,10-26-24 0 0,50-125 322 0 0,-46 117-426 0 0,-8 16-345 0 0,1 0-1 0 0,1 0 1 0 0,0 1 0 0 0,1 0 0 0 0,1 0 0 0 0,1 1 0 0 0,0 0-1 0 0,1 1 1 0 0,1 1 0 0 0,7-7-19 0 0,-2 14-1715 0 0,-8 7-3133 0 0,-6 0 221 0 0,-3 0-7083 0 0</inkml:trace>
  <inkml:trace contextRef="#ctx0" brushRef="#br0" timeOffset="106256.209">12861 1920 2489 0 0,'0'0'1929'0'0,"0"0"-424"0"0,0 0-136 0 0,0 0 122 0 0,0 0 148 0 0,0 0 24 0 0,0 0-112 0 0,0 0-169 0 0,0 0-150 0 0,0 0-108 0 0,0 0-79 0 0,0 0-69 0 0,18-13-89 0 0,113-77 1322 0 0,-109 74-1547 0 0,-2 4-408 0 0,-2-1 0 0 0,0 0 0 0 0,0-1 0 0 0,-1-1 1 0 0,-1 0-1 0 0,0-2 0 0 0,-1 0 0 0 0,-1 0 0 0 0,-1-1 1 0 0,0-1-1 0 0,-2 0 0 0 0,2-4-254 0 0,-6-54 537 0 0,-9 76-532 0 0,0-1 1 0 0,0 1-1 0 0,0 0 0 0 0,0 1 0 0 0,0-1 0 0 0,0 0 0 0 0,-1 1 0 0 0,1-1 0 0 0,0 1 0 0 0,0-1 0 0 0,-1 1 0 0 0,1 0 0 0 0,0 0 0 0 0,0 0 0 0 0,-1 0 0 0 0,1 1 0 0 0,0-1 1 0 0,0 1-1 0 0,-1-1 0 0 0,1 1 0 0 0,0 0 0 0 0,0 0 0 0 0,0 0 0 0 0,0 0 0 0 0,0 0 0 0 0,0 0 0 0 0,0 0 0 0 0,0 1 0 0 0,1-1 0 0 0,-1 1 0 0 0,0-1 0 0 0,1 1 0 0 0,-1 0 0 0 0,1 0 1 0 0,0-1-1 0 0,0 1 0 0 0,-1 0 0 0 0,1 0 0 0 0,0 0 0 0 0,1 1 0 0 0,-1-1 0 0 0,0 0 0 0 0,1 0 0 0 0,-1 1-5 0 0,-9 17-14 0 0,1 0 0 0 0,1 1 1 0 0,1 0-1 0 0,1 1 0 0 0,1 0 0 0 0,-2 19 14 0 0,3-22 0 0 0,-12 72-36 0 0,4 0 0 0 0,3 1 0 0 0,4 50 36 0 0,6 271-214 0 0,0-400 213 0 0,-1 1 1 0 0,-1 0 0 0 0,0 0 0 0 0,-1 0 0 0 0,0 0-1 0 0,-2-1 1 0 0,1 1 0 0 0,-1-1 0 0 0,-1 0 0 0 0,-1 0-1 0 0,0-1 1 0 0,0 0 0 0 0,-1 0 0 0 0,-1 0 0 0 0,0 0-1 0 0,0-1 1 0 0,-1-1 0 0 0,-1 0 0 0 0,0 0 0 0 0,0-1-1 0 0,-1 0 1 0 0,0 0 0 0 0,0-1 0 0 0,-1-1 0 0 0,0 0-1 0 0,-8 3 1 0 0,-85 5 43 0 0,102-15-36 0 0,0-1 0 0 0,0 1 0 0 0,0-1 1 0 0,0 1-1 0 0,0-1 0 0 0,0 0 0 0 0,0 0 1 0 0,1 0-1 0 0,-1 0 0 0 0,0-1 0 0 0,1 1 0 0 0,-1-1 1 0 0,1 0-1 0 0,-1 1 0 0 0,1-1 0 0 0,0 0 1 0 0,0 0-1 0 0,0-1 0 0 0,0 1 0 0 0,0 0 0 0 0,0-1 1 0 0,1 1-1 0 0,-1-1 0 0 0,1 1 0 0 0,0-1 1 0 0,0 0-1 0 0,0 0 0 0 0,0 1 0 0 0,0-1 0 0 0,0 0 1 0 0,1 0-1 0 0,-1 0 0 0 0,1 0 0 0 0,0 0-7 0 0,-1-7 8 0 0,0 0 0 0 0,1 0-1 0 0,0 0 1 0 0,1 0 0 0 0,0 0-1 0 0,0 0 1 0 0,1 0-1 0 0,0 0 1 0 0,1 1 0 0 0,0-1-1 0 0,1 0-7 0 0,16-33-4 0 0,2 0 0 0 0,1 2 0 0 0,3 0 0 0 0,1 2 0 0 0,15-16 4 0 0,189-185-404 0 0,-158 191-673 0 0,-46 39-2166 0 0,0 2-4274 0 0,-21 8-4033 0 0</inkml:trace>
  <inkml:trace contextRef="#ctx0" brushRef="#br0" timeOffset="113654.885">13879 2203 592 0 0,'0'0'2157'0'0,"0"0"-300"0"0,0 0-75 0 0,0 0-87 0 0,0 0-67 0 0,0 0-123 0 0,0 0-186 0 0,0 0-51 0 0,0 0-120 0 0,0 0-148 0 0,0 0-105 0 0,0-5-132 0 0,0 4-662 0 0,0-1 0 0 0,0 1 0 0 0,-1-1 0 0 0,1 0 0 0 0,0 1 0 0 0,-1-1 0 0 0,1 1 0 0 0,-1-1 0 0 0,1 1 0 0 0,-1-1 0 0 0,0 1 0 0 0,0-1 0 0 0,1 1 0 0 0,-1 0 0 0 0,0-1 0 0 0,0 1 0 0 0,-1 0 0 0 0,1 0 0 0 0,0 0 0 0 0,0 0 0 0 0,-1 0 0 0 0,1 0 0 0 0,0 0 0 0 0,-1 0 0 0 0,1 0 0 0 0,-1 1 0 0 0,1-1 0 0 0,-1 0 0 0 0,1 1 0 0 0,-1 0 0 0 0,1-1 0 0 0,-1 1 0 0 0,0 0 0 0 0,1 0 0 0 0,-1 0-1 0 0,1 0 1 0 0,-1 0 0 0 0,0 0 0 0 0,1 0 0 0 0,-1 0 0 0 0,0 1 0 0 0,1-1 0 0 0,-1 1-101 0 0,-11 0 99 0 0,0 0 0 0 0,0 1 0 0 0,0 1 0 0 0,1 0 0 0 0,-1 0-1 0 0,1 2 1 0 0,0-1 0 0 0,0 1 0 0 0,0 1 0 0 0,1 0 0 0 0,0 1-1 0 0,0 0 1 0 0,0 1 0 0 0,1 0 0 0 0,0 1 0 0 0,1 0 0 0 0,0 0-1 0 0,0 1 1 0 0,1 0 0 0 0,1 0 0 0 0,-1 1 0 0 0,2 0 0 0 0,-1 1-1 0 0,2-1 1 0 0,-1 1 0 0 0,2 0 0 0 0,-2 7-99 0 0,4-14 5 0 0,1-1 0 0 0,0 1 0 0 0,1 0 0 0 0,-1-1 0 0 0,1 1 0 0 0,0 0 0 0 0,0-1 0 0 0,0 1 0 0 0,1 0 0 0 0,0-1 0 0 0,0 1 0 0 0,0 0 0 0 0,0-1 0 0 0,1 1 0 0 0,-1-1 0 0 0,1 0 0 0 0,0 1 0 0 0,1-1 0 0 0,-1 0 0 0 0,1 0 0 0 0,0-1 0 0 0,0 1 0 0 0,0 0 0 0 0,0-1 0 0 0,1 0 0 0 0,-1 0 0 0 0,1 0-1 0 0,0 0 1 0 0,0 0 0 0 0,0-1 0 0 0,0 0 0 0 0,0 0 0 0 0,1 0 0 0 0,-1 0 0 0 0,0-1 0 0 0,1 1 0 0 0,0-1 0 0 0,-1 0-5 0 0,9 1 72 0 0,-1 0 1 0 0,1-1-1 0 0,0 0 0 0 0,-1-1 0 0 0,1 0 0 0 0,0-1 0 0 0,-1 0 0 0 0,1-1 0 0 0,-1-1 1 0 0,0 0-1 0 0,1 0 0 0 0,-1-2 0 0 0,-1 1 0 0 0,1-1 0 0 0,-1-1 0 0 0,0 0 0 0 0,0-1 1 0 0,4-3-73 0 0,22-18 200 0 0,0-2 1 0 0,-2-1 0 0 0,-2-2-1 0 0,9-13-200 0 0,-32 35 18 0 0,102-128 248 0 0,-104 122-138 0 0,-8 18-16 0 0,-1 5-117 0 0,-1 3 5 0 0,0 0 1 0 0,0 0 0 0 0,1 0 0 0 0,1 1 0 0 0,0-1 0 0 0,0 0-1 0 0,0 0 1 0 0,1 0 0 0 0,1 0 0 0 0,0 0 0 0 0,0 0 0 0 0,0 0-1 0 0,1 0 1 0 0,0-1 0 0 0,1 1 0 0 0,1 1-1 0 0,89 133-53 0 0,-91-140 52 0 0,0-1 1 0 0,0 0 0 0 0,0 0-1 0 0,0 0 1 0 0,1-1 0 0 0,-1 1-1 0 0,0-1 1 0 0,1 1 0 0 0,0-1-1 0 0,-1-1 1 0 0,1 1 0 0 0,0 0-1 0 0,-1-1 1 0 0,1 0 0 0 0,0 1-1 0 0,-1-2 1 0 0,1 1 0 0 0,0 0-1 0 0,0-1 1 0 0,-1 1 0 0 0,1-1-1 0 0,0 0 1 0 0,-1-1 0 0 0,1 1-1 0 0,-1 0 1 0 0,0-1 0 0 0,4-2 0 0 0,87-64 105 0 0,-75 52-87 0 0,8-7 14 0 0,-6 3-23 0 0,0 1 1 0 0,1 1-1 0 0,1 0 0 0 0,0 2 0 0 0,1 1 1 0 0,1 1-1 0 0,0 1 0 0 0,1 1 0 0 0,1 2 0 0 0,-1 0 1 0 0,23-4-10 0 0,-45 13-3 0 0,0 1 0 0 0,0-1 1 0 0,0 1-1 0 0,-1-1 0 0 0,1 1 1 0 0,0 1-1 0 0,0-1 0 0 0,0 0 1 0 0,0 1-1 0 0,0 0 0 0 0,0 0 1 0 0,-1 0-1 0 0,1 0 0 0 0,0 1 1 0 0,-1-1-1 0 0,1 1 0 0 0,0 1 3 0 0,1 4 1146 0 0,-25-16-1082 0 0,-8-4-119 0 0,20 11 51 0 0,0 0 0 0 0,0 0 1 0 0,0 1-1 0 0,-1 0 0 0 0,1 1 0 0 0,0-1 0 0 0,0 1 0 0 0,-1 1 1 0 0,1 0-1 0 0,0 0 0 0 0,0 0 0 0 0,0 1 0 0 0,0 1 0 0 0,0-1 1 0 0,0 1-1 0 0,-3 2 4 0 0,-2 4 7 0 0,0 1 0 0 0,1 0 0 0 0,0 1 0 0 0,1 0 1 0 0,0 1-1 0 0,0 0 0 0 0,2 0 0 0 0,-7 12-7 0 0,14-20 6 0 0,1 0 0 0 0,0 0 0 0 0,0 0 0 0 0,1 0 0 0 0,-1 0 0 0 0,1 1 0 0 0,0-1 1 0 0,0 0-1 0 0,1 0 0 0 0,-1 0 0 0 0,1 1 0 0 0,0-1 0 0 0,0 0 0 0 0,0 0 0 0 0,0 0 0 0 0,1 0 0 0 0,0 0 0 0 0,0-1 0 0 0,0 1 0 0 0,0 0 0 0 0,0-1 0 0 0,1 0 0 0 0,0 1 0 0 0,-1-1 0 0 0,1 0 0 0 0,0 0 0 0 0,1-1 0 0 0,-1 1 0 0 0,0-1 1 0 0,1 1-1 0 0,0-1 0 0 0,-1 0 0 0 0,1 0 0 0 0,0-1 0 0 0,0 1 0 0 0,0-1 0 0 0,2 1-6 0 0,10 8 64 0 0,52 15 156 0 0,-51-22-160 0 0,1 0 0 0 0,-1-2 0 0 0,1 0 0 0 0,-1-1 0 0 0,1-1 0 0 0,-1 0 0 0 0,0-2 0 0 0,6-1-60 0 0,-6 2 3 0 0,151-12 129 0 0,-134 12-109 0 0,-1-2 0 0 0,1-2 0 0 0,-1-1 1 0 0,0-1-1 0 0,-1-1 0 0 0,18-10-23 0 0,-26 11 28 0 0,74-39 106 0 0,-42-12 30 0 0,-53 53-153 0 0,1 1 0 0 0,-1 0-1 0 0,-1-1 1 0 0,1 0-1 0 0,-1 1 1 0 0,0-1 0 0 0,0 0-1 0 0,0 0 1 0 0,-1 0-1 0 0,0 0 1 0 0,-1 0 0 0 0,1-1-1 0 0,-1 1 1 0 0,0 0-1 0 0,0 0 1 0 0,-1 0 0 0 0,-1-4-11 0 0,0 6-4 0 0,-1 0 1 0 0,0 1 0 0 0,0-1 0 0 0,0 1 0 0 0,0 0-1 0 0,0 0 1 0 0,-1 0 0 0 0,1 0 0 0 0,-1 1 0 0 0,0-1-1 0 0,0 1 1 0 0,0 0 0 0 0,0 0 0 0 0,0 1 0 0 0,0-1-1 0 0,-1 1 1 0 0,1 0 0 0 0,-1 0 0 0 0,1 0 0 0 0,-1 1-1 0 0,1-1 1 0 0,-1 1 0 0 0,1 0 0 0 0,-1 0 0 0 0,1 1-1 0 0,0 0 1 0 0,-1-1 0 0 0,0 2 3 0 0,-9-2-31 0 0,7 0 33 0 0,1-1 0 0 0,0 2 0 0 0,-1-1 0 0 0,1 1-1 0 0,0 0 1 0 0,-1 0 0 0 0,1 1 0 0 0,0 0-1 0 0,0 0 1 0 0,0 0 0 0 0,0 1 0 0 0,0 0-1 0 0,1 0 1 0 0,-1 0 0 0 0,1 1 0 0 0,0-1-1 0 0,0 2 1 0 0,0-1 0 0 0,1 0 0 0 0,-1 1-1 0 0,1 0 1 0 0,0 0 0 0 0,1 0 0 0 0,-1 0 0 0 0,1 1-1 0 0,0-1 1 0 0,0 1 0 0 0,-2 5-2 0 0,2-2 2 0 0,0 1 0 0 0,0-1 0 0 0,1 0 0 0 0,0 1 0 0 0,1-1 0 0 0,0 1 0 0 0,0 0 0 0 0,1-1 0 0 0,1 1 0 0 0,-1 0 0 0 0,2-1 0 0 0,-1 1 0 0 0,1-1 0 0 0,0 1 0 0 0,1-1 0 0 0,0 0 0 0 0,1 0 1 0 0,0 0-1 0 0,0 0 0 0 0,1-1 0 0 0,0 0 0 0 0,1 0 0 0 0,0 0 0 0 0,0-1 0 0 0,0 1 0 0 0,1-1 0 0 0,0-1 0 0 0,0 1 0 0 0,1-1 0 0 0,0-1 0 0 0,0 0 0 0 0,0 0 0 0 0,1 0 0 0 0,0-1 0 0 0,-1 0 0 0 0,7 1-2 0 0,3 0 15 0 0,1-1 1 0 0,0-1-1 0 0,0 0 0 0 0,0-2 0 0 0,0 0 1 0 0,0-1-1 0 0,0-1 0 0 0,0-1 0 0 0,0-1 0 0 0,-1 0 1 0 0,1-1-1 0 0,8-4-15 0 0,35-39-1770 0 0,-61 39-898 0 0,-1 3-7539 0 0,0-1-2939 0 0</inkml:trace>
  <inkml:trace contextRef="#ctx0" brushRef="#br0" timeOffset="116709.326">17091 2170 2817 0 0,'0'0'1373'0'0,"0"0"-231"0"0,0 0-1 0 0,0 0 232 0 0,0 0 207 0 0,0 0 84 0 0,0 0-91 0 0,0 0-229 0 0,0 0-226 0 0,0 0-213 0 0,0 0-141 0 0,0 0-96 0 0,-9-7-51 0 0,-31-23-68 0 0,37 28-404 0 0,-1 0 0 0 0,1 0 0 0 0,-1 1 0 0 0,0-1 1 0 0,0 1-1 0 0,1 0 0 0 0,-1 0 0 0 0,0 0 0 0 0,0 0 0 0 0,0 1 0 0 0,0 0 0 0 0,0 0 1 0 0,0 0-1 0 0,0 0 0 0 0,0 1 0 0 0,0-1 0 0 0,-4 2-145 0 0,1-1 172 0 0,-96 47 1014 0 0,86-36-1026 0 0,1 0 0 0 0,0 0-1 0 0,1 1 1 0 0,0 1 0 0 0,1 1 0 0 0,1 0 0 0 0,0 1 0 0 0,-4 7-160 0 0,12-15 31 0 0,0 0 1 0 0,1 1-1 0 0,0 0 1 0 0,0 0-1 0 0,1 0 1 0 0,0 0-1 0 0,0 1 1 0 0,1-1-1 0 0,1 1 1 0 0,-1-1-1 0 0,2 1 1 0 0,-1 0-1 0 0,1-1 1 0 0,1 1-1 0 0,0 0 1 0 0,0-1-1 0 0,1 1 1 0 0,0-1 0 0 0,2 6-32 0 0,0-8 40 0 0,0-1 1 0 0,0 1 0 0 0,0-1 0 0 0,1 0 0 0 0,0 0 0 0 0,0-1 0 0 0,1 0 0 0 0,-1 0-1 0 0,1 0 1 0 0,0 0 0 0 0,1-1 0 0 0,-1 0 0 0 0,1-1 0 0 0,0 1 0 0 0,-1-1 0 0 0,2 0 0 0 0,-1-1-1 0 0,0 0 1 0 0,0 0 0 0 0,1 0 0 0 0,-1-1 0 0 0,1 0 0 0 0,-1-1 0 0 0,1 0 0 0 0,0 0 0 0 0,-1 0-1 0 0,1-1 1 0 0,-1 0 0 0 0,1-1 0 0 0,-1 1 0 0 0,0-2 0 0 0,0 1 0 0 0,1-1 0 0 0,-2 0 0 0 0,3-1-41 0 0,19-10 83 0 0,0-1 0 0 0,-2-2 1 0 0,0 0-1 0 0,-1-2 1 0 0,0-1-1 0 0,-2 0 1 0 0,-1-2-1 0 0,0-1 1 0 0,-2 0-1 0 0,0-2 0 0 0,-2 0 1 0 0,-1-1-1 0 0,0-1 1 0 0,8-23-84 0 0,-20 43 2 0 0,-1-1-1 0 0,0 0 1 0 0,-1 0 0 0 0,1 0 0 0 0,-2 0 0 0 0,1-1 0 0 0,-1 1 0 0 0,0-1 0 0 0,-1 0-1 0 0,0-7-1 0 0,-2 15-10 0 0,0 0-1 0 0,-1 0 0 0 0,1 0 0 0 0,0 0 0 0 0,-1 0 0 0 0,0 1 0 0 0,1-1 0 0 0,-1 0 1 0 0,1 1-1 0 0,-1 0 0 0 0,1-1 0 0 0,-1 1 0 0 0,0 0 0 0 0,1 0 0 0 0,-1 0 1 0 0,0 0-1 0 0,1 0 0 0 0,-1 0 0 0 0,0 0 0 0 0,1 1 0 0 0,-1-1 0 0 0,0 0 0 0 0,1 1 1 0 0,-1-1-1 0 0,1 1 0 0 0,-1 0 0 0 0,0 0 11 0 0,-7 5-24 0 0,1-1-1 0 0,-1 2 1 0 0,1-1-1 0 0,0 1 1 0 0,1 0 0 0 0,0 1-1 0 0,0 0 1 0 0,1 0-1 0 0,-1 1 1 0 0,1 1 24 0 0,-1 0-6 0 0,0 0 0 0 0,1 1 0 0 0,1 0 0 0 0,0 0 0 0 0,0 0-1 0 0,1 0 1 0 0,1 1 0 0 0,0 0 0 0 0,0 0 0 0 0,1-1 0 0 0,1 2 0 0 0,0-1 0 0 0,0 0 0 0 0,2 0 0 0 0,-1 0 0 0 0,2 3 6 0 0,0-9 0 0 0,0 0 1 0 0,1 0 0 0 0,0-1 0 0 0,0 1 0 0 0,0-1 0 0 0,1 1-1 0 0,-1-1 1 0 0,2 0 0 0 0,-1 0 0 0 0,0-1 0 0 0,1 1 0 0 0,0-1-1 0 0,0 0 1 0 0,0 0 0 0 0,0 0 0 0 0,1-1 0 0 0,0 0 0 0 0,-1 0-1 0 0,1-1 1 0 0,0 1 0 0 0,0-1 0 0 0,1-1 0 0 0,1 1-1 0 0,149 13 119 0 0,-129-19-91 0 0,-1 0-1 0 0,0-2 0 0 0,0-1 0 0 0,0-2 1 0 0,-1 0-1 0 0,-1-2 0 0 0,1 0 0 0 0,-2-2 1 0 0,0-1-1 0 0,0-1 0 0 0,-1 0 0 0 0,-1-2 1 0 0,-1-1-1 0 0,0-1 0 0 0,-2 0 0 0 0,5-7-27 0 0,-11 13 15 0 0,-1 0 0 0 0,-1-1-1 0 0,0-1 1 0 0,-1 0-1 0 0,0 0 1 0 0,-1-1-1 0 0,-1 0 1 0 0,0-1 0 0 0,-2 0-1 0 0,0 0 1 0 0,0 0-1 0 0,-2-1 1 0 0,3-17-15 0 0,-7 31 0 0 0,0 0 0 0 0,0 0 0 0 0,0 0 0 0 0,-1 0 1 0 0,1 0-1 0 0,-1 1 0 0 0,0-1 0 0 0,0 0 0 0 0,-1 0 0 0 0,1 1 0 0 0,-1-1 0 0 0,1 0 1 0 0,-1 1-1 0 0,0 0 0 0 0,-1-1 0 0 0,1 1 0 0 0,-1 0 0 0 0,1 0 0 0 0,-1 0 1 0 0,0 1-1 0 0,0-1 0 0 0,0 1 0 0 0,0-1 0 0 0,0 1 0 0 0,-1 0 0 0 0,1 0 1 0 0,-1 1-1 0 0,1-1 0 0 0,-1 1 0 0 0,0-1 0 0 0,0 1 0 0 0,0 0 0 0 0,-2 0 0 0 0,-2 0-11 0 0,0 0 0 0 0,0 0 0 0 0,0 1 0 0 0,0-1 0 0 0,-1 2 0 0 0,1-1 0 0 0,0 1 0 0 0,0 1 0 0 0,0-1 0 0 0,0 2 0 0 0,0-1 0 0 0,1 1 0 0 0,-1 0-1 0 0,1 0 1 0 0,-8 5 11 0 0,-57 70-77 0 0,71-75 75 0 0,-1-1-1 0 0,1 1 1 0 0,0-1 0 0 0,-1 1 0 0 0,1 0 0 0 0,0-1 0 0 0,1 1 0 0 0,-1 0 0 0 0,0 0-1 0 0,1 0 1 0 0,0 0 0 0 0,0 0 0 0 0,-1-1 0 0 0,2 1 0 0 0,-1 0 0 0 0,0 0 0 0 0,1 0-1 0 0,-1 0 1 0 0,1 0 0 0 0,0-1 0 0 0,0 1 0 0 0,0 0 0 0 0,0 0 0 0 0,0-1 0 0 0,1 1-1 0 0,-1-1 1 0 0,1 1 0 0 0,0-1 0 0 0,-1 0 0 0 0,1 0 0 0 0,0 0 0 0 0,0 0 0 0 0,1 0 0 0 0,-1 0-1 0 0,1 1 3 0 0,13 4 4 0 0,-1 0-1 0 0,1-1 1 0 0,1 0-1 0 0,-1-1 0 0 0,1-1 1 0 0,0-1-1 0 0,0 0 1 0 0,0-1-1 0 0,0-1 1 0 0,0-1-1 0 0,1 0-3 0 0,4 1 16 0 0,125 6 57 0 0,-146-7-70 0 0,1 0-1 0 0,0 1 1 0 0,0-1 0 0 0,0 0-1 0 0,-1 1 1 0 0,1-1-1 0 0,0 1 1 0 0,-1-1 0 0 0,1 1-1 0 0,0 0 1 0 0,-1-1 0 0 0,1 1-1 0 0,-1 0 1 0 0,1 0 0 0 0,-1 0-1 0 0,1 1 1 0 0,-1-1-1 0 0,0 0 1 0 0,0 0 0 0 0,1 1-1 0 0,-1-1 1 0 0,0 1 0 0 0,0-1-1 0 0,0 1 1 0 0,-1-1-1 0 0,1 1 1 0 0,0-1 0 0 0,-1 1-1 0 0,1 0 1 0 0,-1 0 0 0 0,1-1-1 0 0,-1 1 1 0 0,0 0 0 0 0,1 0-1 0 0,-1-1 1 0 0,0 1-1 0 0,0 0 1 0 0,-1 0 0 0 0,1 0-3 0 0,-25 75 161 0 0,12-48-128 0 0,11-24-31 0 0,0 0 0 0 0,0 0 0 0 0,0 0 0 0 0,1 1 0 0 0,-1-1 0 0 0,1 0 0 0 0,1 0 0 0 0,-1 1 0 0 0,1-1 0 0 0,0 1 0 0 0,0-1 0 0 0,0 0 0 0 0,1 1 0 0 0,-1-1 0 0 0,2 0 0 0 0,-1 1 0 0 0,0-1 0 0 0,1 0 0 0 0,0 0 0 0 0,0 0 0 0 0,1 0 0 0 0,-1-1 0 0 0,1 1 0 0 0,0-1 0 0 0,0 1 0 0 0,1-1 0 0 0,-1 0 0 0 0,1 0 0 0 0,3 2-2 0 0,5 0 43 0 0,0-2 0 0 0,0 1 0 0 0,0-2 0 0 0,0 0 0 0 0,1 0-1 0 0,0-1 1 0 0,-1 0 0 0 0,1-1 0 0 0,0-1 0 0 0,0 0 0 0 0,-1-1 0 0 0,3 0-43 0 0,21 0 148 0 0,89-31 133 0 0,-111 27-264 0 0,0 0-1 0 0,0-1 1 0 0,0-1 0 0 0,-1 0 0 0 0,0-1-1 0 0,0 0 1 0 0,-1-1 0 0 0,0 0 0 0 0,0-1-1 0 0,-1 0 1 0 0,-1-1 0 0 0,1 0-1 0 0,-2-1 1 0 0,0 0 0 0 0,0 0 0 0 0,-1-1-1 0 0,-1 0 1 0 0,0-1 0 0 0,-1 0-1 0 0,0 0 1 0 0,-1 0 0 0 0,0 0 0 0 0,-2-1-1 0 0,1 0 1 0 0,-2 0 0 0 0,1-14-17 0 0,-3 25 0 0 0,1 0-1 0 0,-1 0 1 0 0,0-1 0 0 0,-1 1 0 0 0,1 0-1 0 0,-1 0 1 0 0,0 0 0 0 0,0-1 0 0 0,0 1 0 0 0,0 0-1 0 0,-1 0 1 0 0,0 1 0 0 0,0-1 0 0 0,0 0-1 0 0,0 0 1 0 0,0 1 0 0 0,-1-1 0 0 0,0 1 0 0 0,1 0-1 0 0,-1 0 1 0 0,0 0 0 0 0,-1 0 0 0 0,1 1-1 0 0,-1-1 1 0 0,1 1 0 0 0,-1 0 0 0 0,0-1 0 0 0,1 2-1 0 0,-1-1 1 0 0,-3 0 0 0 0,0 0-4 0 0,0 1 0 0 0,0 1 0 0 0,0-1 0 0 0,0 1 0 0 0,0 1 1 0 0,0-1-1 0 0,0 1 0 0 0,0 1 0 0 0,0-1 0 0 0,0 1 0 0 0,0 0 0 0 0,1 0 0 0 0,-1 1 0 0 0,1 0 0 0 0,0 0 0 0 0,-1 1 0 0 0,1 0 0 0 0,1 0 1 0 0,-1 0-1 0 0,1 1 0 0 0,-3 2 4 0 0,-3 3-3 0 0,1 0 1 0 0,0 0-1 0 0,1 1 1 0 0,0 0 0 0 0,1 1-1 0 0,0 0 1 0 0,1 0-1 0 0,0 1 1 0 0,1 0-1 0 0,-1 4 3 0 0,3-8 1 0 0,1 0 0 0 0,0 0 0 0 0,0 0 0 0 0,1 1-1 0 0,1-1 1 0 0,-1 1 0 0 0,1-1 0 0 0,1 1-1 0 0,0-1 1 0 0,0 1 0 0 0,1-1 0 0 0,0 1-1 0 0,1-1 1 0 0,0 1 0 0 0,0-1 0 0 0,1 0 0 0 0,0 0-1 0 0,1 0 1 0 0,0 0 0 0 0,0-1 0 0 0,1 1-1 0 0,0-1 1 0 0,0 0 0 0 0,1-1 0 0 0,0 1-1 0 0,2 1 0 0 0,7 4 3 0 0,0-1-1 0 0,1 0 1 0 0,0-1-1 0 0,1-1 1 0 0,0 0-1 0 0,0-2 0 0 0,1 0 1 0 0,0-1-1 0 0,1 0 1 0 0,-1-2-1 0 0,1 0 1 0 0,0-1-1 0 0,1-1 0 0 0,-1-1 1 0 0,1 0-1 0 0,-1-2 1 0 0,10-1-3 0 0,-22 2-86 0 0,76-9 40 0 0,-36-21-2899 0 0,-38 11-8251 0 0,-6 14-1480 0 0</inkml:trace>
  <inkml:trace contextRef="#ctx0" brushRef="#br0" timeOffset="119403.741">19841 1647 6905 0 0,'0'0'2017'0'0,"0"0"-175"0"0,0 0-95 0 0,0 0-4 0 0,0 0-54 0 0,0 0-199 0 0,0 0-282 0 0,0 0-261 0 0,0 0-233 0 0,0 0-181 0 0,0 0-114 0 0,1 40 1549 0 0,7 81-59 0 0,0-17-1034 0 0,-5 0 1 0 0,-7 58-876 0 0,-32 94 273 0 0,23-174-156 0 0,35-101-110 0 0,29-21 35 0 0,1 1-1 0 0,2 3 0 0 0,2 2 1 0 0,0 3-1 0 0,43-16-41 0 0,-84 40 0 0 0,1 1 1 0 0,-1 0-1 0 0,1 2 1 0 0,1 0-1 0 0,-1 0 1 0 0,0 2-1 0 0,1 0 0 0 0,-1 1 1 0 0,17 0-1 0 0,-30 4 0 0 0,0 0-1 0 0,0-1 1 0 0,0 1 0 0 0,0 0 0 0 0,-1 0-1 0 0,1 0 1 0 0,-1 1 0 0 0,0-1-1 0 0,1 1 1 0 0,-2-1 0 0 0,1 1 0 0 0,0 0-1 0 0,-1-1 1 0 0,0 1 0 0 0,0 0 0 0 0,0 0-1 0 0,0 0 1 0 0,0 0 0 0 0,-1 0 0 0 0,0 0-1 0 0,0 0 1 0 0,0 0 0 0 0,0 0-1 0 0,-1 0 1 0 0,0 0 0 0 0,1 0 0 0 0,-1 0-1 0 0,-1 0 1 0 0,1 0 0 0 0,-1 1 0 0 0,-4 11 6 0 0,-1-1 0 0 0,0 0 0 0 0,-2 0 1 0 0,1-1-1 0 0,-2 0 0 0 0,0-1 0 0 0,0 0 0 0 0,-1 0 1 0 0,-1-1-1 0 0,0 0 0 0 0,-1-1 0 0 0,0-1 0 0 0,0 0 1 0 0,-5 2-7 0 0,4-2-14 0 0,0 0 1 0 0,0-1-1 0 0,-1 0 1 0 0,-1-1-1 0 0,0-1 1 0 0,1 0-1 0 0,-2-1 1 0 0,1-1-1 0 0,-1-1 1 0 0,0 0-1 0 0,0-1 1 0 0,0 0-1 0 0,0-2 1 0 0,-1 0-1 0 0,1-1 1 0 0,-15-2 13 0 0,28 1-75 0 0,0 0 0 0 0,0 0 0 0 0,0 0 0 0 0,0-1 0 0 0,1 0 0 0 0,-1 1 0 0 0,0-1 0 0 0,1 0 0 0 0,-1-1 0 0 0,1 1 0 0 0,0-1 0 0 0,-1 0 0 0 0,1 1 0 0 0,1-1 0 0 0,-1 0 0 0 0,0-1 0 0 0,1 1 0 0 0,-1 0 0 0 0,1-1 0 0 0,0 0 0 0 0,0 1 0 0 0,1-1 0 0 0,-1 0 0 0 0,1 0 0 0 0,0 0 0 0 0,-1-2 75 0 0,2 3-258 0 0,-1-1 0 0 0,1 0 0 0 0,0 0 1 0 0,0 0-1 0 0,0 0 0 0 0,0 1 0 0 0,1-1 0 0 0,-1 0 1 0 0,1 0-1 0 0,0 1 0 0 0,1-1 0 0 0,-1 0 0 0 0,0 1 0 0 0,1-1 1 0 0,0 1-1 0 0,0 0 0 0 0,0-1 0 0 0,0 1 0 0 0,1 0 258 0 0,4-6-1154 0 0,15-17-6115 0 0,-11 16-3756 0 0</inkml:trace>
  <inkml:trace contextRef="#ctx0" brushRef="#br0" timeOffset="119725.304">20839 2156 15419 0 0,'0'0'1713'0'0,"0"0"-566"0"0,0 0-322 0 0,0 0 39 0 0,0 0 71 0 0,0 0 1 0 0,0 0-115 0 0,0 0-184 0 0,0 0-168 0 0,0 0-129 0 0,0 0-77 0 0,-18 31-72 0 0,-55 101-64 0 0,52-70 35 0 0,23-52-124 0 0,-2-6-16 0 0,1 1 0 0 0,-1 0 1 0 0,1-1-1 0 0,1 1 1 0 0,-1-1-1 0 0,0 1 0 0 0,1-1 1 0 0,0 0-1 0 0,0 1 0 0 0,1-1 1 0 0,-1 0-1 0 0,1 0 1 0 0,0-1-1 0 0,0 1 0 0 0,0 0 1 0 0,0-1-1 0 0,1 0 1 0 0,-1 0-1 0 0,1 0 0 0 0,0 0 1 0 0,0-1-1 0 0,0 1 0 0 0,0-1 1 0 0,0 0-1 0 0,1 0 1 0 0,-1-1-1 0 0,1 1 0 0 0,-1-1 1 0 0,1 0-1 0 0,-1 0 1 0 0,1 0-1 0 0,0-1 0 0 0,-1 0 1 0 0,1 0-1 0 0,0 0 0 0 0,0 0 1 0 0,4-1-23 0 0,-6 1 21 0 0,-1 0 0 0 0,1 0-1 0 0,0 0 1 0 0,0 0 0 0 0,-1 0 0 0 0,1 0 0 0 0,0-1 0 0 0,0 1-1 0 0,-1-1 1 0 0,1 0 0 0 0,0 0 0 0 0,-1 0 0 0 0,1 0 0 0 0,-1 0 0 0 0,1 0-1 0 0,-1-1 1 0 0,0 1 0 0 0,1-1 0 0 0,-1 0 0 0 0,0 0 0 0 0,0 0-1 0 0,0 0 1 0 0,0 0 0 0 0,-1 0 0 0 0,1 0 0 0 0,-1 0 0 0 0,1-1 0 0 0,-1 1-1 0 0,0-1 1 0 0,0 1 0 0 0,0-1 0 0 0,0 0 0 0 0,0 1 0 0 0,0-1-1 0 0,-1 0 1 0 0,1 1 0 0 0,-1-1 0 0 0,0-2-21 0 0,0-2-58 0 0,-1 1-1 0 0,0-1 1 0 0,0 1 0 0 0,-1-1 0 0 0,1 1-1 0 0,-1-1 1 0 0,-1 1 0 0 0,1 0-1 0 0,-1 0 1 0 0,0 0 0 0 0,-1 0-1 0 0,1 1 1 0 0,-1-1 0 0 0,0 1 0 0 0,-1 0-1 0 0,1 0 1 0 0,-1 0 0 0 0,0 1-1 0 0,0 0 1 0 0,0 0 0 0 0,-4-2 58 0 0,-33-28-2705 0 0,16 10-7061 0 0,19 16-2102 0 0</inkml:trace>
  <inkml:trace contextRef="#ctx0" brushRef="#br0" timeOffset="120199.224">21353 1677 13275 0 0,'0'0'1304'0'0,"0"0"-550"0"0,0 0-249 0 0,0 0 133 0 0,0 0 183 0 0,0 0 125 0 0,0 0 43 0 0,0 0-15 0 0,0 0-39 0 0,0 0-49 0 0,0 0-71 0 0,0 0-132 0 0,0 0-102 0 0,3 8-68 0 0,21 105 1690 0 0,-26-72-1939 0 0,-3 0 0 0 0,-1-1-1 0 0,-2 0 1 0 0,-2 0 0 0 0,-6 13-264 0 0,-8 32 100 0 0,-27 172 68 0 0,38-188-326 0 0,12-68 60 0 0,1-19-3908 0 0,-1-11-160 0 0,0 10-3582 0 0,1 11-3517 0 0</inkml:trace>
  <inkml:trace contextRef="#ctx0" brushRef="#br0" timeOffset="120464.944">20961 2016 12811 0 0,'0'0'1609'0'0,"0"0"-591"0"0,0 0-210 0 0,0 0 70 0 0,0 0 82 0 0,0 0 5 0 0,0 0-63 0 0,0 0-115 0 0,0 0-118 0 0,31 1-119 0 0,99 4-108 0 0,-89-4-253 0 0,0-1-1 0 0,0-2 0 0 0,0-1 1 0 0,0-3-1 0 0,17-5-188 0 0,8 1-337 0 0,31-6-567 0 0,-37-9-8152 0 0,-52 21-1900 0 0</inkml:trace>
  <inkml:trace contextRef="#ctx0" brushRef="#br0" timeOffset="120772.784">21748 1688 11626 0 0,'0'0'2129'0'0,"0"0"-538"0"0,0 0-232 0 0,0 0-20 0 0,0 0 56 0 0,0 0-38 0 0,0 0-167 0 0,0 0-212 0 0,0 0-224 0 0,0 0-141 0 0,0 0-76 0 0,0 0-53 0 0,-15 37-38 0 0,-49 120-48 0 0,-22 97 474 0 0,82-243-869 0 0,0 0 0 0 0,1 1-1 0 0,0-1 1 0 0,1 1 0 0 0,0 0-1 0 0,1-1 1 0 0,1 1 0 0 0,0 0-1 0 0,0 0 1 0 0,1 0 0 0 0,0 0-1 0 0,1-1 1 0 0,1 1 0 0 0,0-1-1 0 0,0 1 1 0 0,1-1 0 0 0,0 0-1 0 0,1 0 1 0 0,1-1 0 0 0,-1 1-1 0 0,2-1 1 0 0,1 2-3 0 0,1-8 2 0 0,-1 0-1 0 0,1-1 0 0 0,0 0 1 0 0,0-1-1 0 0,0 0 0 0 0,0 0 1 0 0,1-1-1 0 0,-1 0 1 0 0,0 0-1 0 0,1-1 0 0 0,-1 0 1 0 0,1-1-1 0 0,-1 0 1 0 0,0-1-1 0 0,0 0 0 0 0,0 0 1 0 0,0-1-1 0 0,0 0 1 0 0,0-1-1 0 0,-1 0 0 0 0,1 0 1 0 0,-1 0-1 0 0,0-1 0 0 0,6-5-1 0 0,6-2 22 0 0,-12 7-20 0 0,-1 0 0 0 0,1 0-1 0 0,0 1 1 0 0,1 0 0 0 0,-1 1-1 0 0,1 0 1 0 0,-1 0 0 0 0,1 1-1 0 0,0 0 1 0 0,0 0-1 0 0,3 1-1 0 0,-11 2 4 0 0,1 0 0 0 0,0 0-1 0 0,-1 1 1 0 0,1-1-1 0 0,-1 1 1 0 0,1-1-1 0 0,-1 1 1 0 0,0-1-1 0 0,0 1 1 0 0,1 0-1 0 0,-1-1 1 0 0,0 1-1 0 0,-1 0 1 0 0,1 0-1 0 0,0 0 1 0 0,0 0-1 0 0,-1 0 1 0 0,1 0-1 0 0,-1 0 1 0 0,0 0-1 0 0,0 0 1 0 0,0 0-1 0 0,0 0 1 0 0,0 0-1 0 0,0 0 1 0 0,0 0-4 0 0,3 14 55 0 0,2 6-13 0 0,-4-15-49 0 0,1 1 0 0 0,-1-1 0 0 0,1 1 0 0 0,0-1 0 0 0,1 1 0 0 0,0-1 0 0 0,0 0 0 0 0,1 0 0 0 0,-1 0-1 0 0,1-1 1 0 0,1 1 0 0 0,-1-1 0 0 0,1 0 0 0 0,1 0 0 0 0,-1-1 0 0 0,1 0 0 0 0,0 0 0 0 0,0 0 0 0 0,3 2 7 0 0,23-5-1568 0 0,-21-3-4950 0 0,-5 1-5553 0 0</inkml:trace>
  <inkml:trace contextRef="#ctx0" brushRef="#br0" timeOffset="-6226.171">3323 462 2857 0 0,'0'0'2201'0'0,"0"0"-143"0"0,0 0-127 0 0,0 0-44 0 0,0 0 47 0 0,0 0-108 0 0,0 0-215 0 0,0 0-258 0 0,0 0-291 0 0,0 0-293 0 0,0 0-214 0 0,2-4-147 0 0,7-11-94 0 0,-7 12-46 0 0,-2 3-25 0 0,0 0-38 0 0,-7 11 908 0 0,-4 5-253 0 0,16-24 759 0 0,17-29-579 0 0,-14 22-66 0 0,-9 15-979 0 0,1 0 9 0 0,0 0-20 0 0,0 0 3 0 0,0 0 14 0 0,0 0-6 0 0,0 0-6 0 0,0 0-4 0 0,0 0 25 0 0,0 0 6 0 0,0 0-2 0 0,0 0-12 0 0,0 0-38 0 0,0 0-36 0 0,0 0-62 0 0,0 0-75 0 0,0 0-154 0 0,0 0-233 0 0,0 0-337 0 0,0 7-9035 0 0,0-3-1718 0 0</inkml:trace>
  <inkml:trace contextRef="#ctx0" brushRef="#br0" timeOffset="-5797.267">3382 837 13187 0 0,'0'0'1579'0'0,"0"0"-480"0"0,0 0-136 0 0,0 0 114 0 0,0 0 130 0 0,0 0-60 0 0,0 0-219 0 0,0 0-253 0 0,0 0-246 0 0,0 0-131 0 0,0 0-91 0 0,0 0-61 0 0,0 0-36 0 0,-6 4 1185 0 0,21-20 100 0 0,-12 9-1062 0 0,-10 13 355 0 0,-25 22-601 0 0,31-28-109 0 0,1 0 17 0 0,0 0-14 0 0,0 0 23 0 0,0 0 18 0 0,0 0-8 0 0,0 0-47 0 0,0 0-58 0 0,0 0-46 0 0,0 0-87 0 0,0 0-151 0 0,0 0-314 0 0,-3 0-4233 0 0,0 0-1559 0 0,-2 0-5723 0 0</inkml:trace>
  <inkml:trace contextRef="#ctx0" brushRef="#br0" timeOffset="-10968.396">818 112 7194 0 0,'0'0'1759'0'0,"0"0"-586"0"0,0 0-533 0 0,0 0-108 0 0,0 0 170 0 0,0 0 151 0 0,0 0 126 0 0,0 0-12 0 0,0 0-125 0 0,0 0-102 0 0,0 0-160 0 0,-6 28-151 0 0,-17 93-90 0 0,-5-2 96 0 0,-5-1 0 0 0,-5-1-1 0 0,-15 21-434 0 0,-47 81 131 0 0,61-155-20 0 0,38-64-13 0 0,1 0 88 0 0,0-19 498 0 0,3-4-564 0 0,0 1 0 0 0,1-1 0 0 0,2 1 0 0 0,0-1 0 0 0,1 2 0 0 0,2-1 0 0 0,5-10-120 0 0,-1 0 131 0 0,165-361 686 0 0,-109 236-559 0 0,-29 68 365 0 0,-37 129-103 0 0,-3-35-505 0 0,-2 55 64 0 0,2 0-1 0 0,2 0 1 0 0,3 0-1 0 0,3 0 1 0 0,2-1 0 0 0,3 0-1 0 0,2-1 1 0 0,10 19-79 0 0,-23-71 8 0 0,1 1 1 0 0,0-1-1 0 0,0 1 0 0 0,1-1 1 0 0,0 0-1 0 0,0-1 1 0 0,0 1-1 0 0,1-1 1 0 0,0 0-1 0 0,0 0 0 0 0,0 0 1 0 0,1 0-1 0 0,-1-1 1 0 0,1 0-1 0 0,0 0 1 0 0,6 2-9 0 0,-9-6 83 0 0,1-1 0 0 0,-1 1 0 0 0,0-1 0 0 0,0 0 0 0 0,0 0 0 0 0,0 0 0 0 0,0 0 0 0 0,0-1 0 0 0,0 1 1 0 0,0-1-1 0 0,-1 1 0 0 0,1-1 0 0 0,0 0 0 0 0,-1 0 0 0 0,0 0 0 0 0,1-1 0 0 0,-1 1 0 0 0,0 0 0 0 0,0-1 1 0 0,0 0-1 0 0,-1 1 0 0 0,1-1 0 0 0,0 0 0 0 0,-1 0 0 0 0,0 0 0 0 0,0 0 0 0 0,1-2-83 0 0,4-6 140 0 0,19-41 25 0 0,-3 0 1 0 0,-3-1-1 0 0,-1-1 1 0 0,-3 0-1 0 0,-2-1 1 0 0,-3-1-1 0 0,-2 0 1 0 0,-3-1-1 0 0,-2 1 1 0 0,-2-3-166 0 0,-1-98-23 0 0,-7 137-344 0 0,0 25-1326 0 0,6 60-3720 0 0,2-36-3791 0 0,-1-10-2345 0 0</inkml:trace>
  <inkml:trace contextRef="#ctx0" brushRef="#br0" timeOffset="-10602.369">1456 583 12067 0 0,'0'0'1736'0'0,"0"0"-318"0"0,0 0-66 0 0,0 0 35 0 0,0 0-52 0 0,0 0-248 0 0,0 0-340 0 0,0 0-271 0 0,0 0-206 0 0,0 0-166 0 0,0 0-40 0 0,0 0-5 0 0,0 0 9 0 0,-2 12 23 0 0,-12 87 178 0 0,15-94-183 0 0,0 1 1 0 0,1-1-1 0 0,-1 1 0 0 0,1-1 1 0 0,1 0-1 0 0,-1 0 0 0 0,1 0 0 0 0,-1 0 1 0 0,1 0-1 0 0,1-1 0 0 0,-1 1 1 0 0,1-1-1 0 0,0 0 0 0 0,0 0 0 0 0,0 0 1 0 0,0-1-1 0 0,0 1 0 0 0,1-1 1 0 0,0 0-1 0 0,0 0 0 0 0,0-1 0 0 0,0 1 1 0 0,0-1-1 0 0,0 0 0 0 0,1-1 1 0 0,-1 1-1 0 0,0-1 0 0 0,1 0 0 0 0,0-1 1 0 0,-1 1-1 0 0,1-1 0 0 0,-1 0 1 0 0,1 0-1 0 0,0-1 0 0 0,-1 1 0 0 0,1-1 1 0 0,-1-1-1 0 0,0 1 0 0 0,1-1 1 0 0,-1 0-1 0 0,0 0 0 0 0,0 0 0 0 0,0-1 1 0 0,0 0-1 0 0,0 0 0 0 0,-1 0 1 0 0,1-1-1 0 0,-1 1 0 0 0,0-1 0 0 0,2-2-86 0 0,-1 1 24 0 0,-1 0 0 0 0,0 0 1 0 0,0 0-1 0 0,0 0 0 0 0,-1-1 0 0 0,1 1 0 0 0,-2-1 0 0 0,1 0 0 0 0,0 0 0 0 0,-1 0 0 0 0,0 0 0 0 0,-1 0 0 0 0,1-1 0 0 0,-1 1 0 0 0,-1-1 0 0 0,1 1 0 0 0,-1 0 0 0 0,0-1 0 0 0,0 1 0 0 0,-1-1 0 0 0,0 1 0 0 0,0 0 0 0 0,0-1 0 0 0,-1 1 0 0 0,0 0 0 0 0,0 0 0 0 0,-1 0 0 0 0,0 0 1 0 0,0 0-1 0 0,0 1 0 0 0,0-1 0 0 0,-1 1 0 0 0,0 0 0 0 0,0 0 0 0 0,-1 0 0 0 0,1 1 0 0 0,-1 0 0 0 0,0 0 0 0 0,0 0 0 0 0,-2-1-24 0 0,-3-1-235 0 0,0 1 0 0 0,1 1 0 0 0,-1 0-1 0 0,-1 0 1 0 0,1 1 0 0 0,-1 0 0 0 0,1 1 0 0 0,-1 0 0 0 0,0 0 0 0 0,0 1-1 0 0,-4 1 236 0 0,-12 5-4318 0 0,3 7-3488 0 0,16-5-4361 0 0</inkml:trace>
  <inkml:trace contextRef="#ctx0" brushRef="#br0" timeOffset="-10187.285">2009 61 10178 0 0,'0'0'2894'0'0,"0"0"-689"0"0,0 0-466 0 0,0 0-200 0 0,0 0-118 0 0,0 0-140 0 0,0 0-236 0 0,0 0-227 0 0,0 0-176 0 0,0 0-120 0 0,0 0-95 0 0,0 0-58 0 0,0 0-66 0 0,2-3-43 0 0,-2 3-228 0 0,1-1 0 0 0,0 1 0 0 0,-1-1 0 0 0,1 1-1 0 0,0 0 1 0 0,0-1 0 0 0,-1 1 0 0 0,1 0 0 0 0,0 0 0 0 0,0-1 0 0 0,-1 1 0 0 0,1 0 0 0 0,0 0 0 0 0,0 0 0 0 0,0 0 0 0 0,-1 0 0 0 0,1 0 0 0 0,0 0 0 0 0,0 0 0 0 0,-1 0-1 0 0,1 1 1 0 0,0-1 0 0 0,0 0 0 0 0,0 0 0 0 0,-1 1 0 0 0,1-1 0 0 0,0 0 0 0 0,-1 1 0 0 0,1-1 0 0 0,0 1 0 0 0,-1-1 0 0 0,1 1 0 0 0,-1-1 0 0 0,1 1 0 0 0,0 0-1 0 0,-1-1 1 0 0,0 1 0 0 0,1 0 0 0 0,-1-1 0 0 0,1 1 0 0 0,-1 0 0 0 0,0-1 0 0 0,1 1 0 0 0,-1 0 0 0 0,0 0 0 0 0,0-1 0 0 0,0 1 0 0 0,1 0 0 0 0,-1 0 0 0 0,0 0-1 0 0,0-1 1 0 0,0 1 0 0 0,0 0 0 0 0,0 0 0 0 0,-1 0 0 0 0,1 0-32 0 0,50 138 1050 0 0,-41-91-1009 0 0,-3 1 0 0 0,-2-1 1 0 0,-2 1-1 0 0,-2 0 0 0 0,-3 0 1 0 0,-1 1-42 0 0,-47 148 32 0 0,38-161-579 0 0,1-85-13021 0 0,9 37 4811 0 0</inkml:trace>
  <inkml:trace contextRef="#ctx0" brushRef="#br0" timeOffset="-9676.757">1745 477 11883 0 0,'0'0'1564'0'0,"0"0"-585"0"0,0 0-214 0 0,0 0 131 0 0,0 0 223 0 0,0 0 92 0 0,0 0-124 0 0,0 0-213 0 0,0 0-230 0 0,0 0-155 0 0,0 0-121 0 0,0 0-90 0 0,0 0-92 0 0,32 0-72 0 0,98 0-37 0 0,-102 1-141 0 0,0 0-1 0 0,-1 2 1 0 0,1 1-1 0 0,-1 1 1 0 0,0 1-1 0 0,3 2 65 0 0,16 5-178 0 0,116 48 175 0 0,-152-59 209 0 0,1-2 0 0 0,-1 1 0 0 0,0-1 1 0 0,0 0-1 0 0,0-1 0 0 0,1 0 0 0 0,-1-1 0 0 0,0 0 0 0 0,0-1 0 0 0,0 0 1 0 0,-1 0-1 0 0,1-1 0 0 0,-1 0 0 0 0,0-1 0 0 0,0 0 0 0 0,0-1 1 0 0,-1 1-1 0 0,0-2 0 0 0,0 1 0 0 0,0-1 0 0 0,-1 0 0 0 0,0-1 0 0 0,0 0 1 0 0,-1 0-1 0 0,0 0 0 0 0,0-2-206 0 0,-4 8 15 0 0,0 0 0 0 0,0-1 1 0 0,-1 1-1 0 0,1-1 0 0 0,-1 0 0 0 0,1 1 0 0 0,-1-1 1 0 0,0 0-1 0 0,0 0 0 0 0,-1 0 0 0 0,1 0 1 0 0,0 1-1 0 0,-1-1 0 0 0,0 0 0 0 0,0 0 0 0 0,0 0 1 0 0,0 0-1 0 0,0 0 0 0 0,0 0 0 0 0,-1 0 1 0 0,1 0-1 0 0,-1 0 0 0 0,0 0 0 0 0,0 0 0 0 0,0 0 1 0 0,-1 1-1 0 0,1-1 0 0 0,0 0 0 0 0,-1 1 1 0 0,0-1-1 0 0,1 1 0 0 0,-1 0 0 0 0,0 0 1 0 0,-1-1-1 0 0,1 1 0 0 0,0 1 0 0 0,0-1 0 0 0,-1 0 1 0 0,1 0-1 0 0,-1 1 0 0 0,0-1 0 0 0,1 1 1 0 0,-1 0-1 0 0,0 0 0 0 0,0 0 0 0 0,0 0 0 0 0,0 1 1 0 0,-2-1-16 0 0,-3 1-16 0 0,0 0 1 0 0,0 0-1 0 0,-1 1 0 0 0,1 1 1 0 0,0-1-1 0 0,0 1 1 0 0,1 1-1 0 0,-1-1 0 0 0,0 2 1 0 0,1-1-1 0 0,0 1 1 0 0,-1 0-1 0 0,1 0 1 0 0,1 0-1 0 0,-1 1 0 0 0,1 1 1 0 0,0-1-1 0 0,0 1 1 0 0,0 0-1 0 0,1 0 0 0 0,0 0 1 0 0,-2 4 15 0 0,-4 1-3 0 0,2 0 1 0 0,-1 0-1 0 0,1 1 0 0 0,1 0 1 0 0,0 0-1 0 0,1 1 0 0 0,0 0 1 0 0,1 0-1 0 0,0 0 0 0 0,1 1 1 0 0,1 0-1 0 0,0 0 0 0 0,1 1 1 0 0,1-1-1 0 0,0 1 0 0 0,1-1 1 0 0,0 1-1 0 0,1-1 0 0 0,2 11 3 0 0,2-17 2 0 0,1-1 0 0 0,0 1 0 0 0,1-1 0 0 0,-1 0 0 0 0,2 0-1 0 0,-1-1 1 0 0,1 1 0 0 0,0-2 0 0 0,0 1 0 0 0,0-1 0 0 0,1 0 0 0 0,0 0 0 0 0,0-1-1 0 0,0 0 1 0 0,0-1 0 0 0,1 1 0 0 0,0-2 0 0 0,-1 1 0 0 0,1-1 0 0 0,0-1-2 0 0,20 5-18 0 0,0-1 0 0 0,-1-2 0 0 0,1-1 0 0 0,0-2 0 0 0,28-2 18 0 0,5 1-282 0 0,18-7-1452 0 0,-39 2-5149 0 0,-27 5-5244 0 0</inkml:trace>
  <inkml:trace contextRef="#ctx0" brushRef="#br0" timeOffset="-7153.557">155 1327 152 0 0,'0'0'1111'0'0,"0"0"-700"0"0,0 0-467 0 0,0 0 125 0 0,0 0 458 0 0,0 0 601 0 0,0 0 471 0 0,0 0 145 0 0,0 0-89 0 0,0 0-166 0 0,0 0-172 0 0,31 3-139 0 0,103 7-96 0 0,5-5 491 0 0,1-6 0 0 0,0-6 1 0 0,0-7-1 0 0,54-15-1573 0 0,-89 14 449 0 0,882-99 1909 0 0,-579 96-2423 0 0,-315 15-1004 0 0,-54-2-7808 0 0,-32 2-2602 0 0</inkml:trace>
  <inkml:trace contextRef="#ctx0" brushRef="#br0" timeOffset="-4750.594">4120 234 9178 0 0,'0'0'1228'0'0,"0"0"-589"0"0,0 0-363 0 0,0 0 24 0 0,0 0 191 0 0,0 0 345 0 0,0 0 240 0 0,0 0 69 0 0,0 0-32 0 0,0 0-266 0 0,0 0-251 0 0,-2 32-142 0 0,-7 104-69 0 0,-14 156 1431 0 0,16-259-1801 0 0,-2 0 0 0 0,-2-1-1 0 0,-1 0 1 0 0,-1-1 0 0 0,-1-1-1 0 0,-2 0 1 0 0,-1-1 0 0 0,-8 8-15 0 0,-43 29-3434 0 0,57-69-6335 0 0,11-1 2474 0 0</inkml:trace>
  <inkml:trace contextRef="#ctx0" brushRef="#br0" timeOffset="-4276.959">3997 742 0 0 0,'0'0'669'0'0,"0"0"694"0"0,0 0 318 0 0,0 0 129 0 0,0 0 26 0 0,0 0-25 0 0,0 0-84 0 0,0 0-117 0 0,0 0-171 0 0,0 0-151 0 0,16 10-112 0 0,51 28-112 0 0,-65-37-992 0 0,1-1 1 0 0,-1 1-1 0 0,0 0 0 0 0,1-1 0 0 0,-1 1 0 0 0,1-1 0 0 0,-1 1 0 0 0,0-1 0 0 0,1 0 0 0 0,-1 0 0 0 0,1 0 0 0 0,-1-1 0 0 0,1 1 0 0 0,-1-1 0 0 0,0 1 1 0 0,1-1-1 0 0,-1 0 0 0 0,0 0 0 0 0,0 0 0 0 0,1 0 0 0 0,-1 0 0 0 0,0 0 0 0 0,0 0 0 0 0,0-1 0 0 0,0 1 0 0 0,0-1 0 0 0,-1 0 0 0 0,1 1 0 0 0,0-2-72 0 0,7-4 283 0 0,10-9 39 0 0,-1 0 0 0 0,0-1 0 0 0,-1-1 0 0 0,-1 0 1 0 0,0-2-1 0 0,-2 0 0 0 0,0 0 0 0 0,-1-1 0 0 0,2-8-322 0 0,0-1 121 0 0,-1 0-1 0 0,-2-1 1 0 0,-1-1-1 0 0,-2 0 1 0 0,0 0-1 0 0,1-23-120 0 0,-6 3 415 0 0,-4 52-370 0 0,0 0-72 0 0,0 8-246 0 0,-31 201 385 0 0,31 30 451 0 0,14-117 52 0 0,-10-93-6983 0 0,3-43-2340 0 0,-3 10-1135 0 0</inkml:trace>
  <inkml:trace contextRef="#ctx0" brushRef="#br0" timeOffset="-4030.751">4613 517 8746 0 0,'0'0'1938'0'0,"0"0"-703"0"0,0 0-273 0 0,0 0 168 0 0,0 0 244 0 0,0 0 75 0 0,0 0-127 0 0,0 0-229 0 0,0 0-236 0 0,0 0-167 0 0,-5 34-112 0 0,-17 105-127 0 0,23-62 130 0 0,16 100-162 0 0,-21-169-1474 0 0,-3-20-4978 0 0,7-6-2992 0 0,0 11 2313 0 0</inkml:trace>
  <inkml:trace contextRef="#ctx0" brushRef="#br0" timeOffset="-3730.472">4788 635 5977 0 0,'0'0'2099'0'0,"0"0"-658"0"0,0 0-126 0 0,0 0 128 0 0,0 0 60 0 0,0 0-30 0 0,0 0-170 0 0,-32 20-228 0 0,-99 61-197 0 0,33-10 1159 0 0,97-71-2012 0 0,0 1 0 0 0,0-1-1 0 0,0 1 1 0 0,0 0-1 0 0,0-1 1 0 0,0 1 0 0 0,0 0-1 0 0,0 0 1 0 0,1 0 0 0 0,-1 0-1 0 0,0 0 1 0 0,0-1-1 0 0,1 1 1 0 0,-1 0 0 0 0,1 1-1 0 0,-1-1 1 0 0,1 0 0 0 0,-1 0-1 0 0,1 0 1 0 0,0 0-1 0 0,0 0 1 0 0,-1 0 0 0 0,1 0-1 0 0,0 1 1 0 0,0-1 0 0 0,0 0-1 0 0,0 0 1 0 0,0 0-1 0 0,0 0 1 0 0,1 1 0 0 0,-1-1-1 0 0,0 0 1 0 0,1 0-1 0 0,-1 0 1 0 0,0 0 0 0 0,1 0-1 0 0,-1 0 1 0 0,1 0 0 0 0,0 0-1 0 0,-1 0 1 0 0,1 0-1 0 0,0 0 1 0 0,0 0 0 0 0,-1 0-1 0 0,1-1 1 0 0,0 1 0 0 0,0 0-1 0 0,0 0 1 0 0,0-1-1 0 0,0 1 1 0 0,0-1 0 0 0,0 1-25 0 0,167 72 2039 0 0,-142-35-1522 0 0,-25-36-2688 0 0,-1-4-3399 0 0,0 1-6317 0 0</inkml:trace>
  <inkml:trace contextRef="#ctx0" brushRef="#br0" timeOffset="86946.849">41 2063 0 0 0,'0'0'1494'0'0,"0"0"-558"0"0,0 0-245 0 0,0 0 132 0 0,0 0 357 0 0,0 0 305 0 0,0 0 176 0 0,0 0-26 0 0,0 0-208 0 0,0 0-242 0 0,0 0-255 0 0,-7-3-214 0 0,-20-9-144 0 0,20 9-76 0 0,7 3-10 0 0,0 0 75 0 0,43 51 3731 0 0,-32-46-4065 0 0,1 0 1 0 0,0-1-1 0 0,0 0 1 0 0,1-1-1 0 0,-1 0 1 0 0,1-1-1 0 0,-1 0 1 0 0,1-1 0 0 0,0-1-1 0 0,-1 0 1 0 0,1-1-1 0 0,0 0 1 0 0,1-1-228 0 0,6-1 101 0 0,0-2 0 0 0,0 0 1 0 0,0-1-1 0 0,-1-1 0 0 0,1-1 1 0 0,-2-1-1 0 0,1 0 1 0 0,-1-2-1 0 0,-1 0 0 0 0,0 0 1 0 0,0-2-1 0 0,-2 0 0 0 0,1-1 1 0 0,-2-1-1 0 0,0 0 0 0 0,12-17-101 0 0,-22 27 4 0 0,0 1 0 0 0,-1-1 0 0 0,1-1 0 0 0,-1 1 0 0 0,-1 0 0 0 0,1-1 0 0 0,-1 1 0 0 0,0-1 0 0 0,0 0 0 0 0,0 0 0 0 0,-1 0 0 0 0,0 0 0 0 0,0 0 0 0 0,-1 0 0 0 0,1 0 0 0 0,-1 0 0 0 0,-1 0 0 0 0,1 0 0 0 0,-1 0 0 0 0,0 0 0 0 0,0 0 0 0 0,-1 0 0 0 0,0 0 0 0 0,0 1 0 0 0,0-1 0 0 0,-3-3-4 0 0,-4 2-80 0 0,0 0-1 0 0,0 1 0 0 0,-1 0 0 0 0,0 1 0 0 0,0 0 0 0 0,-1 1 1 0 0,0 0-1 0 0,1 0 0 0 0,-1 1 0 0 0,0 0 0 0 0,-1 1 0 0 0,1 1 1 0 0,0-1-1 0 0,0 2 0 0 0,-1 0 0 0 0,1 0 0 0 0,-1 1 0 0 0,-7 2 81 0 0,3-1 1 0 0,0 2-1 0 0,1 0 0 0 0,0 0 0 0 0,0 2 0 0 0,0 0 0 0 0,0 0 0 0 0,1 2 0 0 0,0 0 0 0 0,1 0 0 0 0,0 1 1 0 0,0 1-1 0 0,1 0 0 0 0,0 1 0 0 0,1 0 0 0 0,0 1 0 0 0,0 0 0 0 0,2 0 0 0 0,-1 1 0 0 0,2 1 0 0 0,0-1 1 0 0,0 2-1 0 0,1-1 0 0 0,1 1 0 0 0,1 0 0 0 0,0 0 0 0 0,1 0 0 0 0,0 4 0 0 0,2-12 47 0 0,1 1-1 0 0,0-1 1 0 0,0 1 0 0 0,1 0-1 0 0,0 0 1 0 0,0-1 0 0 0,1 1-1 0 0,0 0 1 0 0,1-1 0 0 0,-1 1 0 0 0,1-1-1 0 0,1 1 1 0 0,-1-1 0 0 0,2 0-1 0 0,-1 0 1 0 0,0 0 0 0 0,1 0-1 0 0,1-1 1 0 0,-1 0 0 0 0,1 1-1 0 0,0-2 1 0 0,0 1 0 0 0,1-1-1 0 0,0 1 1 0 0,-1-1 0 0 0,2-1-1 0 0,-1 1 1 0 0,1-1 0 0 0,-1 0-1 0 0,1-1 1 0 0,0 0 0 0 0,4 2-47 0 0,16 4 185 0 0,0-2-1 0 0,0 0 1 0 0,0-2 0 0 0,1 0 0 0 0,0-2 0 0 0,0-1 0 0 0,0-2-1 0 0,0 0 1 0 0,-1-2 0 0 0,17-4-185 0 0,68-27 223 0 0,-78 35-2126 0 0,-15 15-8451 0 0,-15-14 2142 0 0</inkml:trace>
  <inkml:trace contextRef="#ctx0" brushRef="#br0" timeOffset="87216.685">1210 1795 9458 0 0,'0'0'1867'0'0,"0"0"-376"0"0,0 0-47 0 0,0 0 265 0 0,0 0 207 0 0,0 0-14 0 0,0 0-308 0 0,0 0-430 0 0,0 0-331 0 0,0 0-235 0 0,0 0-107 0 0,0 0-66 0 0,-20 31-60 0 0,-63 100-70 0 0,-63 100 408 0 0,52-76-2836 0 0,70-141-2721 0 0,3-27-9209 0 0,18 9 8858 0 0</inkml:trace>
  <inkml:trace contextRef="#ctx0" brushRef="#br0" timeOffset="87459.271">806 1817 6873 0 0,'0'0'3297'0'0,"0"0"-883"0"0,0 0-412 0 0,0 0-75 0 0,0 0-115 0 0,0 0-242 0 0,0 0-392 0 0,0 0-405 0 0,0 0-213 0 0,0 0-85 0 0,0 0 14 0 0,0 0 49 0 0,0 0-37 0 0,11 10-54 0 0,58 72 417 0 0,56 83 710 0 0,-72-102-1377 0 0,-43-51-265 0 0,0 0 0 0 0,1-1 0 0 0,0 0 0 0 0,1-1 0 0 0,0 0 0 0 0,1 0 0 0 0,0-2 0 0 0,12 8 68 0 0,-4-13-1697 0 0,-13-4-1988 0 0,-1-1-4334 0 0,-1 2-4383 0 0</inkml:trace>
  <inkml:trace contextRef="#ctx0" brushRef="#br0" timeOffset="88010.073">1688 1946 12027 0 0,'0'0'922'0'0,"0"0"-60"0"0,0 0 258 0 0,0 0 346 0 0,0 0 174 0 0,0 0-123 0 0,0 0-340 0 0,0 0-286 0 0,0 0-151 0 0,0 0-72 0 0,0 0-38 0 0,0 0-31 0 0,0 0-90 0 0,1-13-77 0 0,1-39-49 0 0,-2 51-356 0 0,0 0 0 0 0,0 0 1 0 0,-1 0-1 0 0,1 0 0 0 0,-1 0 0 0 0,1 0 1 0 0,-1 0-1 0 0,1 0 0 0 0,-1 0 0 0 0,1 0 1 0 0,-1 1-1 0 0,0-1 0 0 0,1 0 0 0 0,-1 0 1 0 0,0 1-1 0 0,0-1 0 0 0,1 0 0 0 0,-1 1 0 0 0,0-1 1 0 0,0 1-1 0 0,0-1 0 0 0,0 1 0 0 0,0 0 1 0 0,0-1-1 0 0,0 1 0 0 0,0 0 0 0 0,0 0 1 0 0,0-1-1 0 0,0 1 0 0 0,0 0 0 0 0,0 0 1 0 0,0 0-1 0 0,0 0 0 0 0,0 0 0 0 0,0 1 1 0 0,0-1-1 0 0,0 0 0 0 0,0 0 0 0 0,0 1 1 0 0,0-1-1 0 0,0 1 0 0 0,0-1-27 0 0,-4 1 76 0 0,-7 1-3 0 0,1 1-1 0 0,-1 0 1 0 0,1 1 0 0 0,0 1-1 0 0,0 0 1 0 0,0 0-1 0 0,1 1 1 0 0,0 0 0 0 0,0 1-1 0 0,0 0 1 0 0,1 1 0 0 0,0-1-1 0 0,0 2-72 0 0,0-1 24 0 0,0 1 0 0 0,0 0-1 0 0,0 0 1 0 0,1 1 0 0 0,1 0-1 0 0,-1 0 1 0 0,2 1 0 0 0,0 0-1 0 0,0 0 1 0 0,1 1 0 0 0,0-1-1 0 0,1 1 1 0 0,0 0 0 0 0,1 0-1 0 0,0 1 1 0 0,1 0-24 0 0,2-10 1 0 0,1 0 0 0 0,-1 0 0 0 0,1 0-1 0 0,0 0 1 0 0,-1 0 0 0 0,1-1 0 0 0,1 1 0 0 0,-1 0 0 0 0,0-1-1 0 0,1 1 1 0 0,-1-1 0 0 0,1 1 0 0 0,0-1 0 0 0,0 0 0 0 0,0 0-1 0 0,0 0 1 0 0,0 0 0 0 0,0 0 0 0 0,0 0 0 0 0,1-1 0 0 0,-1 1-1 0 0,1-1 1 0 0,-1 1 0 0 0,1-1 0 0 0,0 0 0 0 0,0 0 0 0 0,-1 0-1 0 0,1 0 1 0 0,3 0-1 0 0,87 3 213 0 0,-74-11-171 0 0,0 0 0 0 0,-1-1 0 0 0,1 0-1 0 0,-2-2 1 0 0,1 0 0 0 0,-2-1 0 0 0,13-10-42 0 0,-17 12 23 0 0,129-138 172 0 0,-134 152-399 0 0,-5 8 200 0 0,15 43-116 0 0,55 65-4280 0 0,-59-104 797 0 0,-8-8-1344 0 0,-3-5 1095 0 0,4 3-7820 0 0</inkml:trace>
  <inkml:trace contextRef="#ctx0" brushRef="#br0" timeOffset="88527.768">2009 2240 8746 0 0,'0'0'2650'0'0,"0"0"-759"0"0,0 0-447 0 0,0 0-194 0 0,0 0-63 0 0,0 0-43 0 0,0 0-104 0 0,0 0-120 0 0,0 0-111 0 0,0 0-81 0 0,0 0-72 0 0,0 0-72 0 0,8-18-72 0 0,46-90 312 0 0,-28 57-48 0 0,-18 33-674 0 0,1 0 1 0 0,0 0-1 0 0,2 1 1 0 0,0 1-1 0 0,0 0 1 0 0,2 0-1 0 0,0 1 0 0 0,0 1 1 0 0,4-3-103 0 0,-16 17-1 0 0,-1 0 0 0 0,0-1 0 0 0,0 1 0 0 0,1-1 1 0 0,-1 1-1 0 0,0 0 0 0 0,1-1 0 0 0,-1 1 0 0 0,0 0 0 0 0,1-1 0 0 0,-1 1 1 0 0,1 0-1 0 0,-1 0 0 0 0,0-1 0 0 0,1 1 0 0 0,-1 0 0 0 0,1 0 0 0 0,-1 0 1 0 0,1 0-1 0 0,-1 0 0 0 0,1-1 0 0 0,-1 1 0 0 0,1 0 0 0 0,-1 0 0 0 0,1 0 1 0 0,-1 0-1 0 0,1 0 0 0 0,-1 1 0 0 0,1-1 0 0 0,-1 0 0 0 0,1 0 0 0 0,-1 0 1 0 0,0 0-1 0 0,1 0 0 0 0,-1 1 0 0 0,1-1 0 0 0,-1 0 0 0 0,1 0 0 0 0,-1 1 1 0 0,0-1-1 0 0,1 0 0 0 0,-1 1 0 0 0,0-1 0 0 0,1 0 0 0 0,-1 1 0 0 0,0-1 1 0 0,1 0-1 0 0,-1 1 0 0 0,0-1 0 0 0,0 1 0 0 0,1-1 0 0 0,-1 1 0 0 0,0-1 1 0 0,0 1-1 0 0,0-1 0 0 0,0 1 0 0 0,0-1 0 0 0,0 1 1 0 0,1 35 46 0 0,-2-25-10 0 0,-8 114 8 0 0,10-124-42 0 0,0 1 0 0 0,0 0 0 0 0,0 0 0 0 0,0-1 0 0 0,0 1 0 0 0,0 0 0 0 0,1-1 0 0 0,-1 1 0 0 0,1-1 0 0 0,-1 0 0 0 0,1 1 1 0 0,-1-1-1 0 0,1 0 0 0 0,0 0 0 0 0,0 0 0 0 0,-1 0 0 0 0,1 0 0 0 0,0-1 0 0 0,0 1 0 0 0,0-1 0 0 0,0 1 0 0 0,0-1 0 0 0,0 1 0 0 0,0-1 0 0 0,0 0 0 0 0,0 0 0 0 0,0 0 0 0 0,0 0 0 0 0,0 0 0 0 0,0-1 0 0 0,0 1 0 0 0,0-1 1 0 0,0 1-1 0 0,0-1 0 0 0,0 0 0 0 0,0 0 0 0 0,0 1 0 0 0,-1-1 0 0 0,1-1 0 0 0,0 1 0 0 0,0-1-2 0 0,198-192 193 0 0,-190 185-196 0 0,-9 8 4 0 0,1-1 0 0 0,-1 1 0 0 0,0-1 0 0 0,1 1 0 0 0,0 0 0 0 0,-1 0 0 0 0,1-1 0 0 0,0 1 0 0 0,-1 0 0 0 0,1 1 0 0 0,0-1 0 0 0,0 0 0 0 0,0 0 0 0 0,0 1 0 0 0,0-1 0 0 0,0 1 0 0 0,0 0 0 0 0,0-1 0 0 0,0 1 0 0 0,0 0 0 0 0,0 0 0 0 0,0 0 0 0 0,0 1 0 0 0,0-1 0 0 0,1 1-1 0 0,6 42 162 0 0,-6-9-91 0 0,-3-22-30 0 0,1 1 0 0 0,0-1 0 0 0,1 0-1 0 0,0 0 1 0 0,1 0 0 0 0,0 0 0 0 0,1 0 0 0 0,0-1-1 0 0,1 1 1 0 0,5 8-41 0 0,7 6-88 0 0,1-9-980 0 0,-16-15 604 0 0,1 0-861 0 0,0-2-5440 0 0,-1 0-5295 0 0</inkml:trace>
  <inkml:trace contextRef="#ctx0" brushRef="#br0" timeOffset="89166.691">2839 2001 13051 0 0,'0'0'1528'0'0,"0"0"-560"0"0,0 0-188 0 0,0 0 50 0 0,0 0 81 0 0,0 0 8 0 0,0 0-54 0 0,0 0-86 0 0,0 0-76 0 0,0 0-60 0 0,0 0-99 0 0,0 0-73 0 0,0 0-37 0 0,9 12-14 0 0,30 40-3 0 0,-18 22 676 0 0,-19-54-890 0 0,2 193 698 0 0,-32-18-755 0 0,26-182-138 0 0,-1 1 1 0 0,0-1-1 0 0,-1 1 1 0 0,0-1 0 0 0,-1 0-1 0 0,-1-1 1 0 0,0 1-1 0 0,0-1 1 0 0,-6 8-9 0 0,11-20 10 0 0,1 1 0 0 0,-1 0 0 0 0,1 0 0 0 0,-1 0 0 0 0,1 0 0 0 0,-1 0 0 0 0,1-1 0 0 0,-1 1 0 0 0,0 0 0 0 0,1-1 0 0 0,-1 1 0 0 0,0 0 0 0 0,0-1 0 0 0,0 1 0 0 0,1-1 0 0 0,-1 1 0 0 0,0-1 0 0 0,0 1 0 0 0,0-1 0 0 0,0 0 0 0 0,0 1 0 0 0,0-1 0 0 0,0 0 0 0 0,0 0 0 0 0,0 0 0 0 0,0 0 0 0 0,0 0 0 0 0,0 0 0 0 0,0 0 0 0 0,0 0 0 0 0,0 0 0 0 0,0 0 0 0 0,1-1 0 0 0,-1 1 0 0 0,0 0 0 0 0,0 0 0 0 0,0-1 0 0 0,0 1 0 0 0,0-1 0 0 0,0 1 0 0 0,0-1 0 0 0,1 1 0 0 0,-1-1 0 0 0,0 0 0 0 0,0 1 0 0 0,1-1 0 0 0,-1 0 0 0 0,1 0 0 0 0,-1 1 0 0 0,0-1 0 0 0,1 0 0 0 0,-1 0 0 0 0,1 0 0 0 0,0 0 0 0 0,-1 0 0 0 0,1 0 0 0 0,0 1 0 0 0,-1-1 0 0 0,1 0 0 0 0,0 0 0 0 0,0 0 0 0 0,0 0 0 0 0,0 0 0 0 0,0 0 0 0 0,0 0 0 0 0,0-1-10 0 0,2-26 13 0 0,0 0-1 0 0,2 0 1 0 0,1 1-1 0 0,2 0 1 0 0,0 0 0 0 0,2 0-1 0 0,0 1 1 0 0,2 0-1 0 0,1 1 1 0 0,10-14-13 0 0,8-24-12 0 0,-2-2-19 0 0,3 3 1 0 0,2 0-1 0 0,3 2 1 0 0,3 2-1 0 0,3 1 1 0 0,11-8 30 0 0,-50 60-5 0 0,1 0 1 0 0,-1 1-1 0 0,1 0 1 0 0,0-1-1 0 0,1 2 1 0 0,-1-1-1 0 0,1 0 1 0 0,0 1-1 0 0,0 0 1 0 0,0 0-1 0 0,0 0 1 0 0,0 1 0 0 0,1 0-1 0 0,-1 0 1 0 0,1 0-1 0 0,-1 0 1 0 0,1 1-1 0 0,0 0 1 0 0,0 0-1 0 0,-1 1 1 0 0,1 0-1 0 0,2 0 5 0 0,-4 3 5 0 0,0 1-1 0 0,0 0 0 0 0,-1 1 1 0 0,1-1-1 0 0,-1 1 1 0 0,0-1-1 0 0,0 1 1 0 0,-1 0-1 0 0,1 0 0 0 0,-1 0 1 0 0,0 0-1 0 0,-1 0 1 0 0,1 1-1 0 0,-1-1 1 0 0,0 1-1 0 0,0-1 0 0 0,-1 0 1 0 0,1 1-1 0 0,-1 0 1 0 0,-1-1-1 0 0,1 1 1 0 0,-1-1-1 0 0,0 1-4 0 0,1-6-1 0 0,1 11 7 0 0,-1 0 0 0 0,0 0-1 0 0,-1 0 1 0 0,-1 0 0 0 0,1 0-1 0 0,-2 0 1 0 0,1 0 0 0 0,-2-1-1 0 0,1 1 1 0 0,-1-1 0 0 0,-1 0-1 0 0,0 0 1 0 0,0 0-1 0 0,-1-1 1 0 0,-1 0 0 0 0,1 0-1 0 0,-1 0 1 0 0,-1-1 0 0 0,1 0-1 0 0,-1-1 1 0 0,-1 0 0 0 0,-4 3-6 0 0,3-2-29 0 0,-1 0 0 0 0,0-1 1 0 0,-1 0-1 0 0,0-1 1 0 0,0-1-1 0 0,0 0 0 0 0,-1 0 1 0 0,1-1-1 0 0,-1-1 1 0 0,0 0-1 0 0,0-1 0 0 0,-1 0 1 0 0,1-1-1 0 0,0-1 1 0 0,0 0-1 0 0,-4-1 29 0 0,15 1-59 0 0,-1 0-1 0 0,1-1 1 0 0,0 1 0 0 0,0-1-1 0 0,0 0 1 0 0,0 0 0 0 0,1 0-1 0 0,-1 0 1 0 0,0 0-1 0 0,0 0 1 0 0,0 0 0 0 0,1 0-1 0 0,-1-1 1 0 0,1 1 0 0 0,-1-1-1 0 0,1 1 1 0 0,-1-1 0 0 0,1 1-1 0 0,0-1 1 0 0,0 0-1 0 0,0 0 1 0 0,0 0 0 0 0,0 0-1 0 0,0 0 1 0 0,0 0 0 0 0,1 0-1 0 0,-1 0 1 0 0,1 0 0 0 0,-1 0 59 0 0,-1-19-3150 0 0,4 0-3721 0 0,1 13-4857 0 0</inkml:trace>
  <inkml:trace contextRef="#ctx0" brushRef="#br0" timeOffset="89517.253">3516 1500 15731 0 0,'0'0'1230'0'0,"0"0"-156"0"0,0 0 58 0 0,0 0 207 0 0,0 0 102 0 0,0 0-135 0 0,0 0-310 0 0,0 0-329 0 0,0 0-203 0 0,0 0-68 0 0,0 0 4 0 0,0 0 11 0 0,0 0-18 0 0,9 3-47 0 0,30 13-47 0 0,-37-13-253 0 0,1 0 0 0 0,0 0 0 0 0,-1 0 1 0 0,1 0-1 0 0,-1 1 0 0 0,0-1 0 0 0,0 1 0 0 0,0 0 1 0 0,-1 0-1 0 0,1 0 0 0 0,-1-1 0 0 0,0 1 1 0 0,0 0-1 0 0,0 1 0 0 0,-1-1 0 0 0,0 0 1 0 0,1 0-47 0 0,1 7 110 0 0,1 173 543 0 0,-8-135-613 0 0,-2 0 1 0 0,-3 0-1 0 0,-2-1 0 0 0,-11 29-40 0 0,-11 41-58 0 0,25-52-557 0 0,25-66-592 0 0,42-52-4471 0 0,-46 37 2914 0 0,-1 2-3580 0 0,-5 1-5045 0 0</inkml:trace>
  <inkml:trace contextRef="#ctx0" brushRef="#br0" timeOffset="89913.727">3682 2045 5369 0 0,'0'0'1575'0'0,"0"0"24"0"0,0 0 135 0 0,0 0 98 0 0,0 0-55 0 0,0 0-266 0 0,0 0-267 0 0,0 0-168 0 0,0 0-89 0 0,0 0-37 0 0,0 0-33 0 0,0 0-19 0 0,0 0-46 0 0,29 12-67 0 0,91 36-75 0 0,-117-46-668 0 0,-1-1-1 0 0,1 0 1 0 0,0 0 0 0 0,-1 0 0 0 0,1 0-1 0 0,0 0 1 0 0,-1 0 0 0 0,1-1 0 0 0,0 1-1 0 0,0-1 1 0 0,0 0 0 0 0,0 0 0 0 0,-1 0-1 0 0,1 0 1 0 0,0-1 0 0 0,0 1 0 0 0,0-1-1 0 0,-1 1 1 0 0,1-1 0 0 0,0 0 0 0 0,-1 0-1 0 0,2-1-41 0 0,5-2 206 0 0,3 1-86 0 0,0-1 0 0 0,0 0 0 0 0,-1 0 0 0 0,0-1 0 0 0,0-1 0 0 0,0 0 0 0 0,0 0 0 0 0,-1-1 0 0 0,0 0 0 0 0,-1-1 0 0 0,1 0 0 0 0,-1-1 0 0 0,-1 0 0 0 0,0 0 0 0 0,0-1 0 0 0,-1 0 0 0 0,0 0 0 0 0,-1-1 0 0 0,4-8-120 0 0,-9 16 1 0 0,0 0 0 0 0,0 0-1 0 0,-1 0 1 0 0,1 0-1 0 0,-1 0 1 0 0,0 0 0 0 0,0 0-1 0 0,0-1 1 0 0,0 1-1 0 0,-1 0 1 0 0,1 0 0 0 0,-1 0-1 0 0,1 0 1 0 0,-1 0-1 0 0,0 0 1 0 0,-1 0 0 0 0,1 0-1 0 0,0 0 1 0 0,-1 1-1 0 0,0-1 1 0 0,1 0 0 0 0,-1 1-1 0 0,0-1 1 0 0,0 1-1 0 0,-1 0 1 0 0,1 0-1 0 0,0-1 1 0 0,-1 2 0 0 0,1-1-1 0 0,-1 0 1 0 0,0 0-1 0 0,1 1 1 0 0,-1 0 0 0 0,0-1-1 0 0,0 1 1 0 0,0 0-1 0 0,0 0 1 0 0,0 1 0 0 0,0-1-1 0 0,0 1 1 0 0,-1-1-1 0 0,1 1 1 0 0,0 0 0 0 0,0 0-1 0 0,-2 1 0 0 0,-6-1-6 0 0,1 0 0 0 0,-1 1-1 0 0,1 0 1 0 0,-1 1 0 0 0,1 0 0 0 0,0 1-1 0 0,0 0 1 0 0,0 1 0 0 0,0-1 0 0 0,0 2-1 0 0,1 0 1 0 0,0 0 0 0 0,0 1 0 0 0,0 0-1 0 0,1 0 1 0 0,-5 5 6 0 0,3-5 15 0 0,1 1 1 0 0,0 1-1 0 0,1-1 0 0 0,0 1 0 0 0,0 1 0 0 0,1 0 0 0 0,0 0 1 0 0,0 0-1 0 0,1 1 0 0 0,0-1 0 0 0,1 2 0 0 0,0-1 1 0 0,0 1-1 0 0,1-1 0 0 0,1 1 0 0 0,0 0 0 0 0,0 0 1 0 0,1 1-1 0 0,1-1 0 0 0,0 0 0 0 0,0 1 0 0 0,1-1 1 0 0,1 11-16 0 0,6-12 79 0 0,-1 0 1 0 0,1 0 0 0 0,1-1-1 0 0,-1 0 1 0 0,2 0 0 0 0,-1-1-1 0 0,1 0 1 0 0,0 0 0 0 0,1-1 0 0 0,0-1-1 0 0,0 1 1 0 0,0-2 0 0 0,1 1-1 0 0,0-2 1 0 0,0 1 0 0 0,0-1-1 0 0,1-1 1 0 0,-1 0 0 0 0,1-1 0 0 0,0 0-1 0 0,7 0-79 0 0,240 13 822 0 0,-79-41-1301 0 0,-177 25 189 0 0,14-4-746 0 0,-8 0-4373 0 0,-6 1-7239 0 0</inkml:trace>
  <inkml:trace contextRef="#ctx0" brushRef="#br0" timeOffset="95870.731">4901 2281 0 0 0,'0'0'361'0'0,"0"0"449"0"0,0 0 259 0 0,0 0 264 0 0,0 0 244 0 0,0 0 125 0 0,0 0-26 0 0,0 0-141 0 0,0 0-196 0 0,0 0-180 0 0,0 0-118 0 0,5-3-91 0 0,17-10-25 0 0,-16 10-1 0 0,-6 3-17 0 0,-5 16 2866 0 0,-97 108-1684 0 0,11-17-4880 0 0,79-85-1604 0 0,9-15 622 0 0,0-3-3629 0 0</inkml:trace>
  <inkml:trace contextRef="#ctx0" brushRef="#br0" timeOffset="121956.083">724 2804 0 0 0,'0'0'907'0'0,"0"0"421"0"0,0 0 490 0 0,0 0 309 0 0,0 0 237 0 0,0 0 68 0 0,0 0-291 0 0,0 0-299 0 0,0 0-321 0 0,-8 9-368 0 0,-59 59 491 0 0,-287 156 2029 0 0,331-211-3600 0 0,18-11-63 0 0,1 0 0 0 0,-1 0 0 0 0,1 0 1 0 0,0 0-1 0 0,0 1 0 0 0,0-1 0 0 0,0 1 0 0 0,0 0 0 0 0,0 0 1 0 0,1 1-1 0 0,0-1 0 0 0,-1 1 0 0 0,1 0 0 0 0,1 0 0 0 0,-1 0 1 0 0,0 0-1 0 0,1 0 0 0 0,0 0 0 0 0,0 1 0 0 0,0 0-10 0 0,4-2 0 0 0,-1-1-1 0 0,1 0 0 0 0,0 1 1 0 0,0-1-1 0 0,0 0 0 0 0,0 0 1 0 0,1 0-1 0 0,-1 0 0 0 0,0-1 1 0 0,1 1-1 0 0,-1 0 0 0 0,1-1 1 0 0,0 0-1 0 0,0 0 1 0 0,-1 0-1 0 0,1 0 0 0 0,0 0 1 0 0,0 0-1 0 0,0-1 0 0 0,0 1 1 0 0,0-1-1 0 0,0 0 0 0 0,0 0 1 0 0,0 0-1 0 0,0 0 0 0 0,0-1 1 0 0,-1 1 0 0 0,7 1 9 0 0,132 5 57 0 0,-112-7-59 0 0,0 1 1 0 0,0 1-1 0 0,0 1 0 0 0,0 2 1 0 0,0 1-1 0 0,-1 1 1 0 0,0 2-1 0 0,0 0 0 0 0,24 12-7 0 0,-50-19 22 0 0,1 1 0 0 0,0-1-1 0 0,0 1 1 0 0,-1 0-1 0 0,1 0 1 0 0,-1 0 0 0 0,0 0-1 0 0,1 0 1 0 0,-1 0 0 0 0,0 0-1 0 0,0 1 1 0 0,-1-1-1 0 0,1 1 1 0 0,0 0 0 0 0,-1-1-1 0 0,0 1 1 0 0,1 0 0 0 0,-1 0-1 0 0,0 0 1 0 0,0 0-1 0 0,-1 0 1 0 0,1 0 0 0 0,-1 0-1 0 0,1 0 1 0 0,-1 0 0 0 0,0 0-1 0 0,0 0 1 0 0,-1 1-1 0 0,1-1 1 0 0,0 0 0 0 0,-1 0-1 0 0,0 0 1 0 0,0 0 0 0 0,0 0-1 0 0,0 0 1 0 0,0-1-1 0 0,-1 1 1 0 0,1 0 0 0 0,-1-1-1 0 0,0 1 1 0 0,1 0 0 0 0,-3 1-22 0 0,-13 12 88 0 0,0 0 0 0 0,0-2 0 0 0,-2 0 1 0 0,0-1-1 0 0,0-1 0 0 0,-1-1 0 0 0,0 0 1 0 0,-1-2-1 0 0,-1 0 0 0 0,1-2 0 0 0,-17 4-88 0 0,-36-3-398 0 0,73-10 278 0 0,0 1 0 0 0,0 0 0 0 0,-1 0 1 0 0,1-1-1 0 0,1 1 0 0 0,-1 0 1 0 0,0-1-1 0 0,0 1 0 0 0,0-1 0 0 0,1 0 1 0 0,-1 1-1 0 0,1-1 0 0 0,-1 1 1 0 0,1-1-1 0 0,-1 0 0 0 0,1 1 0 0 0,0-1 1 0 0,0 0-1 0 0,0 1 0 0 0,0-1 0 0 0,0 0 1 0 0,0 0-1 0 0,1 1 0 0 0,-1-1 1 0 0,1 1-1 0 0,-1-1 0 0 0,1 0 0 0 0,-1 1 1 0 0,1-1-1 0 0,0 1 0 0 0,0-1 1 0 0,0 1-1 0 0,0-1 0 0 0,0 1 0 0 0,1-1 120 0 0,12-20-3481 0 0,-4 8-2497 0 0,0-1-5203 0 0</inkml:trace>
  <inkml:trace contextRef="#ctx0" brushRef="#br0" timeOffset="122210.671">1215 2748 17940 0 0,'0'0'1181'0'0,"0"0"-286"0"0,0 0 9 0 0,0 0 171 0 0,0 0 87 0 0,0 0-50 0 0,-2 37-178 0 0,-9 115-235 0 0,-30 96 591 0 0,-6-45-1364 0 0,5-128-1089 0 0,19-60-2912 0 0,-5-5-5152 0 0,21-10-2666 0 0</inkml:trace>
  <inkml:trace contextRef="#ctx0" brushRef="#br0" timeOffset="123210.281">965 3102 11426 0 0,'0'0'1405'0'0,"0"0"-342"0"0,0 0-90 0 0,0 0 63 0 0,0 0 14 0 0,0 0-109 0 0,0 0-198 0 0,0 0-191 0 0,0 0-181 0 0,0 0-155 0 0,32 0-92 0 0,100 5-85 0 0,-68 12-83 0 0,108 56-4153 0 0,-138-64 2479 0 0,51 13-1180 0 0,4-12 4184 0 0,-71-11-721 0 0,1-1-1 0 0,-1-1 1 0 0,0-1 0 0 0,0 0-1 0 0,0-2 1 0 0,0 0-1 0 0,-1-1 1 0 0,0 0 0 0 0,-1-1-1 0 0,0-1 1 0 0,0-1 0 0 0,0 0-1 0 0,11-12-564 0 0,14-29 1134 0 0,-40 49-1120 0 0,0 1 0 0 0,-1 0-1 0 0,1 0 1 0 0,-1-1 0 0 0,1 1 0 0 0,-1 0-1 0 0,0-1 1 0 0,1 1 0 0 0,-1 0 0 0 0,0-1 0 0 0,0 1-1 0 0,0-1 1 0 0,0 1 0 0 0,0 0 0 0 0,0-1-1 0 0,0 1 1 0 0,-1 0 0 0 0,1-1 0 0 0,-1 1 0 0 0,1 0-1 0 0,0-1 1 0 0,-1 1 0 0 0,0 0 0 0 0,1 0-1 0 0,-1-1 1 0 0,0 1 0 0 0,0 0 0 0 0,0 0 0 0 0,1 0-1 0 0,-1 0 1 0 0,0 0 0 0 0,0 0 0 0 0,-1 0-1 0 0,1 1 1 0 0,0-1 0 0 0,0 0 0 0 0,0 0 0 0 0,0 1-1 0 0,-1-1 1 0 0,1 1 0 0 0,0-1 0 0 0,-2 1-14 0 0,-7-2-35 0 0,0 0 1 0 0,0 1 0 0 0,0 0 0 0 0,-1 0 0 0 0,1 2 0 0 0,0-1 0 0 0,0 1 0 0 0,0 0 0 0 0,0 1 0 0 0,0 1 0 0 0,0-1-1 0 0,0 1 1 0 0,0 1 0 0 0,1 0 0 0 0,0 0 0 0 0,-1 1 0 0 0,2 0 0 0 0,-1 1 0 0 0,1 0 0 0 0,0 0 0 0 0,0 1-1 0 0,0 0 1 0 0,1 0 0 0 0,0 1 0 0 0,1 0 0 0 0,-1 0 0 0 0,2 0 0 0 0,-1 1 0 0 0,1 0 0 0 0,0 0 0 0 0,1 0-1 0 0,0 1 1 0 0,1-1 0 0 0,0 1 0 0 0,0 0 0 0 0,1 0 0 0 0,-1 10 34 0 0,3-15 5 0 0,0 0 0 0 0,0 0 0 0 0,1 0 0 0 0,0 0 0 0 0,0-1-1 0 0,0 1 1 0 0,0 0 0 0 0,1-1 0 0 0,-1 1 0 0 0,1 0 0 0 0,0-1 0 0 0,1 0 0 0 0,-1 0 0 0 0,1 1 0 0 0,0-1 0 0 0,0-1-1 0 0,0 1 1 0 0,0 0 0 0 0,1-1 0 0 0,0 0 0 0 0,-1 0 0 0 0,1 0 0 0 0,0 0 0 0 0,1 0 0 0 0,-1-1 0 0 0,1 1-5 0 0,8 4 30 0 0,1-1 0 0 0,-1 0 0 0 0,1-1 0 0 0,0 0 1 0 0,1-2-1 0 0,-1 1 0 0 0,1-2 0 0 0,1 1-30 0 0,9-1 110 0 0,-1 0-1 0 0,0-1 0 0 0,0-2 1 0 0,0 0-1 0 0,1-2 1 0 0,-1 0-1 0 0,-1-2 0 0 0,1-1 1 0 0,-1 0-1 0 0,0-2 0 0 0,0-1 1 0 0,16-9-110 0 0,-30 14 44 0 0,14-7 76 0 0,0-1 1 0 0,-2 0-1 0 0,1-2 0 0 0,-2 0 0 0 0,1-1 0 0 0,-2-1 0 0 0,15-17-120 0 0,-28 28-4 0 0,1-1-1 0 0,-2-1 1 0 0,1 1 0 0 0,-1-1-1 0 0,0 0 1 0 0,0 0 0 0 0,-1 0-1 0 0,0-1 1 0 0,0 1 0 0 0,-1-1-1 0 0,0 0 1 0 0,-1 0 0 0 0,1 0-1 0 0,-1-1 1 0 0,-1 1 0 0 0,0 0-1 0 0,0-1 1 0 0,0 1 0 0 0,-1-3 4 0 0,-3 8-31 0 0,1 0 0 0 0,0 1 0 0 0,-1-1 0 0 0,0 1 0 0 0,0-1 0 0 0,1 1 0 0 0,-1 0 0 0 0,-1 0 0 0 0,1 0 1 0 0,0 0-1 0 0,0 1 0 0 0,-1-1 0 0 0,1 1 0 0 0,-1 0 0 0 0,1 0 0 0 0,-1 0 0 0 0,1 1 0 0 0,-1-1 0 0 0,0 1 1 0 0,1 0-1 0 0,-1 0 0 0 0,0 0 0 0 0,1 0 0 0 0,-1 1 0 0 0,0-1 0 0 0,1 1 0 0 0,-1 0 0 0 0,1 0 1 0 0,-1 1-1 0 0,-2 0 31 0 0,-5 2-28 0 0,1 0 0 0 0,0 0 0 0 0,0 1 0 0 0,1 0 1 0 0,-1 0-1 0 0,1 1 0 0 0,0 0 0 0 0,1 1 1 0 0,-1 0-1 0 0,1 1 0 0 0,1-1 0 0 0,0 2 0 0 0,0-1 1 0 0,0 1-1 0 0,1 0 0 0 0,0 0 0 0 0,1 0 0 0 0,0 1 1 0 0,0 0-1 0 0,1 0 0 0 0,1 0 0 0 0,-1 1 0 0 0,2-1 1 0 0,-1 1-1 0 0,1 8 28 0 0,1-15 8 0 0,1 0 0 0 0,1 0 0 0 0,-1 0 0 0 0,0 0 0 0 0,1 0 0 0 0,0 0 0 0 0,0 0 0 0 0,0 0 0 0 0,0 0 0 0 0,1 0 0 0 0,0 0 0 0 0,0-1 0 0 0,0 1 0 0 0,0-1 0 0 0,0 1 0 0 0,0-1 0 0 0,1 0 0 0 0,0 0 0 0 0,0 0 0 0 0,0 0 0 0 0,0-1 0 0 0,0 1 0 0 0,0-1 0 0 0,1 1 0 0 0,-1-1 0 0 0,4 1-8 0 0,14 5 59 0 0,0-1 0 0 0,1 0-1 0 0,0-2 1 0 0,0-1 0 0 0,0 0 0 0 0,0-2 0 0 0,0-1-1 0 0,1 0 1 0 0,-1-2 0 0 0,0 0 0 0 0,1-2 0 0 0,-1 0 0 0 0,0-1-1 0 0,-1-2 1 0 0,1 0 0 0 0,-1-1 0 0 0,0-1 0 0 0,3-3-59 0 0,7-2 98 0 0,0-1 0 0 0,-1-2 1 0 0,0-1-1 0 0,-2-1 0 0 0,0-1 1 0 0,-1-2-1 0 0,-1-1 0 0 0,-1 0 1 0 0,0-2-1 0 0,-2-1 0 0 0,-1-1 0 0 0,-2-1 1 0 0,0-1-1 0 0,5-12-98 0 0,-18 27-16 0 0,0-1-1 0 0,-1 0 1 0 0,-1 0-1 0 0,0 0 1 0 0,-1-1-1 0 0,-1 1 1 0 0,0-1-1 0 0,-1 0 1 0 0,0 0-1 0 0,-1 0 1 0 0,-1 0-1 0 0,0 0 1 0 0,-2 0-1 0 0,1 0 1 0 0,-2 0-1 0 0,0 0 0 0 0,-1 0 1 0 0,0 1-1 0 0,-1 0 1 0 0,0 0-1 0 0,-2 0 1 0 0,1 0-1 0 0,-2 1 1 0 0,-6-10 16 0 0,11 20 0 0 0,0 1-1 0 0,0-1 1 0 0,0 0 0 0 0,0 1-1 0 0,0 0 1 0 0,-1-1 0 0 0,1 1-1 0 0,-1 1 1 0 0,1-1 0 0 0,-1 0-1 0 0,0 1 1 0 0,1 0 0 0 0,-1 0 0 0 0,0 0-1 0 0,0 0 1 0 0,0 1 0 0 0,0-1-1 0 0,0 1 1 0 0,0 0 0 0 0,0 0-1 0 0,0 1 1 0 0,0-1 0 0 0,0 1-1 0 0,0 0 1 0 0,0 0 0 0 0,1 0-1 0 0,-1 0 1 0 0,0 1 0 0 0,1 0-1 0 0,-1-1 1 0 0,1 1 0 0 0,-1 1-1 0 0,1-1 1 0 0,0 0 0 0 0,0 1 0 0 0,0 0-1 0 0,0-1 1 0 0,0 1 0 0 0,1 0-1 0 0,-1 1 1 0 0,1-1 0 0 0,-1 1 0 0 0,-8 13 32 0 0,0-1 1 0 0,1 1 0 0 0,1 1-1 0 0,0 0 1 0 0,2 0-1 0 0,0 1 1 0 0,1-1 0 0 0,0 2-1 0 0,2-1 1 0 0,0 0 0 0 0,2 1-1 0 0,0 0 1 0 0,1 0 0 0 0,1 7-33 0 0,2 21 249 0 0,2-1 0 0 0,2 0 0 0 0,2 0 0 0 0,3-1 1 0 0,7 21-250 0 0,69 135 859 0 0,-38-131-849 0 0,-23-64 21 0 0,7-14-447 0 0,-33 7 126 0 0,0-8-8243 0 0,0 5-3174 0 0</inkml:trace>
  <inkml:trace contextRef="#ctx0" brushRef="#br0" timeOffset="125541.676">3450 3514 3041 0 0,'0'0'3182'0'0,"0"0"-1291"0"0,0 0-535 0 0,0 0 103 0 0,0 0 279 0 0,0 0 157 0 0,0 0-135 0 0,0 0-364 0 0,0 0-414 0 0,0 0-249 0 0,0 0-76 0 0,-2 11 619 0 0,-9 5-1049 0 0,0 0 0 0 0,-1 0 1 0 0,-1-2-1 0 0,0 0 0 0 0,-1 0 0 0 0,-16 11-227 0 0,14-10-104 0 0,-49 28-1263 0 0,41-29-2211 0 0,0 2-4871 0 0,16-9-782 0 0</inkml:trace>
  <inkml:trace contextRef="#ctx0" brushRef="#br0" timeOffset="126392.119">4260 3205 6945 0 0,'0'0'2465'0'0,"0"0"-417"0"0,0 0-323 0 0,0 0 23 0 0,0 0 45 0 0,0 0-70 0 0,0 0-263 0 0,0 0-403 0 0,0 0-371 0 0,0 0-251 0 0,0 0-110 0 0,0 0-18 0 0,0 0 32 0 0,-9 18 9 0 0,-28 57-38 0 0,23 3 277 0 0,15-58-449 0 0,-2-13-99 0 0,1 1 1 0 0,-1-1-1 0 0,1 1 1 0 0,1-1 0 0 0,0 0-1 0 0,0 1 1 0 0,0-1 0 0 0,1 1-1 0 0,0-1 1 0 0,0 0 0 0 0,1 0-1 0 0,0 0 1 0 0,0-1 0 0 0,0 1-1 0 0,1-1 1 0 0,0 1 0 0 0,1-1-1 0 0,-1 0 1 0 0,1-1 0 0 0,0 1-1 0 0,1-1 1 0 0,-1 0-1 0 0,1 0 1 0 0,0-1 0 0 0,0 1-1 0 0,3 0-39 0 0,2-3 36 0 0,0 0-1 0 0,0 0 0 0 0,0-1 0 0 0,0-1 1 0 0,0 0-1 0 0,1 0 0 0 0,-1-1 0 0 0,0-1 1 0 0,0 0-1 0 0,0 0 0 0 0,0-1 0 0 0,-1 0 1 0 0,1-1-1 0 0,-1-1 0 0 0,0 1 0 0 0,0-1 1 0 0,0-1-1 0 0,0 0 0 0 0,-1-1 0 0 0,0 1 1 0 0,-1-2-1 0 0,6-5-35 0 0,-2 5 25 0 0,147-128 215 0 0,-122 98-160 0 0,-19 70-306 0 0,-15-25 229 0 0,1 0 0 0 0,0 0 0 0 0,0-1 0 0 0,0 1 0 0 0,1-1 0 0 0,0 0 0 0 0,0 0 0 0 0,1-1 0 0 0,0 0 0 0 0,0 0 0 0 0,0 0 0 0 0,0-1 0 0 0,1 1 1 0 0,0-1-1 0 0,0-1 0 0 0,0 0 0 0 0,0 0 0 0 0,0 0 0 0 0,1-1 0 0 0,-1 0 0 0 0,1 0 0 0 0,-1-1 0 0 0,4 1-3 0 0,-1-1 54 0 0,0-1 0 0 0,0 0 0 0 0,1 0 1 0 0,-1-1-1 0 0,0 0 0 0 0,0-1 0 0 0,0 0 1 0 0,0 0-1 0 0,0-1 0 0 0,-1-1 0 0 0,1 1 0 0 0,-1-2 1 0 0,0 1-1 0 0,0-1 0 0 0,0-1 0 0 0,-1 1 1 0 0,1-2-1 0 0,-2 1 0 0 0,1-1 0 0 0,-1 0 1 0 0,0 0-1 0 0,0-1 0 0 0,-1 0 0 0 0,0-1 1 0 0,0 1-1 0 0,-1-1 0 0 0,1-2-54 0 0,-4 5 16 0 0,0-1 1 0 0,-1 1 0 0 0,1-1-1 0 0,-2 0 1 0 0,1 0-1 0 0,-1 0 1 0 0,1 1-1 0 0,-2-1 1 0 0,1 0-1 0 0,-1 0 1 0 0,0 0-1 0 0,-1 1 1 0 0,0-2-17 0 0,-4 3-702 0 0,2 17-9788 0 0,4-5-1142 0 0</inkml:trace>
  <inkml:trace contextRef="#ctx0" brushRef="#br0" timeOffset="126723.833">5359 3374 1896 0 0,'0'0'2446'0'0,"0"0"104"0"0,0 0 228 0 0,0 0 48 0 0,0 0-267 0 0,0 0-425 0 0,0 0-422 0 0,33-3-367 0 0,103-14-284 0 0,-53-6 441 0 0,1-25 513 0 0,-82 46-1972 0 0,1 0 0 0 0,-1-1 0 0 0,1 1 0 0 0,-1 0 1 0 0,0-1-1 0 0,0 1 0 0 0,0-1 0 0 0,0 0 0 0 0,-1 0 0 0 0,1 0 0 0 0,-1 0 0 0 0,1 0 1 0 0,-1 0-1 0 0,0 0 0 0 0,0 0 0 0 0,-1 0 0 0 0,1 0 0 0 0,-1-1 0 0 0,1 1 0 0 0,-1 0 0 0 0,0 0 1 0 0,0-1-1 0 0,-1 1 0 0 0,1 0 0 0 0,-1-1 0 0 0,1 1 0 0 0,-2-3-43 0 0,-1 3 0 0 0,0 0 1 0 0,1 1-1 0 0,-2-1 0 0 0,1 1 0 0 0,0-1 0 0 0,0 1 0 0 0,-1 0 1 0 0,1 0-1 0 0,-1 1 0 0 0,0-1 0 0 0,1 1 0 0 0,-1 0 1 0 0,0 0-1 0 0,0 0 0 0 0,0 0 0 0 0,0 0 0 0 0,0 1 0 0 0,0 0 1 0 0,0 0-1 0 0,0 0 0 0 0,0 0 0 0 0,0 1 0 0 0,-4-1-14 0 0,0 1-1 0 0,0 0 1 0 0,0 1-1 0 0,0 0 1 0 0,0 0-1 0 0,0 1 1 0 0,1-1-1 0 0,-1 2 1 0 0,1-1-1 0 0,0 1 1 0 0,0 0-1 0 0,0 0 1 0 0,1 1-1 0 0,-1 0 1 0 0,1 0-1 0 0,0 1 1 0 0,1 0-1 0 0,-1 0 1 0 0,1 0-1 0 0,0 0 1 0 0,1 1-1 0 0,-3 5 15 0 0,2-5-2 0 0,1 0 0 0 0,0 0-1 0 0,0 0 1 0 0,1 0-1 0 0,-1 1 1 0 0,2-1 0 0 0,-1 1-1 0 0,1 0 1 0 0,0 0-1 0 0,1 0 1 0 0,0 0 0 0 0,0 0-1 0 0,1 0 1 0 0,0 0-1 0 0,0 0 1 0 0,1 0 0 0 0,0 0-1 0 0,1 0 1 0 0,-1 0-1 0 0,1 0 1 0 0,1 0 0 0 0,0-1-1 0 0,0 1 1 0 0,0-1-1 0 0,2 3 3 0 0,2 2-27 0 0,0-1 0 0 0,1 1 1 0 0,1-2-1 0 0,-1 1 0 0 0,2-1 0 0 0,-1 0 0 0 0,1-1 0 0 0,1 0 0 0 0,0 0 0 0 0,0-1 0 0 0,1-1 0 0 0,0 0 0 0 0,0-1 0 0 0,0 0 0 0 0,1 0 0 0 0,0-2 0 0 0,0 1 0 0 0,0-2 0 0 0,1 0 0 0 0,-1 0 0 0 0,4-1 27 0 0,22 0-2017 0 0,-13-1-6425 0 0,-12-1-3906 0 0</inkml:trace>
  <inkml:trace contextRef="#ctx0" brushRef="#br0" timeOffset="127589.835">6642 3323 0 0 0,'0'0'464'0'0,"0"0"416"0"0,0 0 118 0 0,0 0 66 0 0,0 0 100 0 0,0 0 178 0 0,0 0 182 0 0,21-13 161 0 0,61-36 119 0 0,-62 37 15 0 0,-21 9 2752 0 0,-3-1-2570 0 0,-62 7 1389 0 0,55 2-3247 0 0,1 1 0 0 0,0 0 0 0 0,0 0 0 0 0,1 1 0 0 0,-1 0 0 0 0,2 1 0 0 0,-1 0-1 0 0,1 0 1 0 0,0 1 0 0 0,1 0 0 0 0,-6 8-143 0 0,10-12 5 0 0,0-1-1 0 0,1 0 0 0 0,-1 1 1 0 0,1 0-1 0 0,0 0 1 0 0,0-1-1 0 0,1 1 1 0 0,-1 0-1 0 0,1 0 1 0 0,0 1-1 0 0,1-1 1 0 0,-1 0-1 0 0,1 0 1 0 0,0 0-1 0 0,0 0 0 0 0,0 1 1 0 0,1-1-1 0 0,0 0 1 0 0,0 0-1 0 0,0 0 1 0 0,1 0-1 0 0,0 0 1 0 0,0 0-1 0 0,0-1 1 0 0,0 1-1 0 0,1-1 1 0 0,1 3-5 0 0,5 1-21 0 0,0 0 1 0 0,0-1 0 0 0,1 0 0 0 0,0 0 0 0 0,0-1 0 0 0,1 0 0 0 0,-1-1 0 0 0,1 0 0 0 0,1-1 0 0 0,-1 0 0 0 0,1-1 0 0 0,-1 0 0 0 0,1-1 0 0 0,0 0 0 0 0,0-1 0 0 0,0 0 0 0 0,0-1 0 0 0,0 0 0 0 0,0-1 0 0 0,9-2 20 0 0,-5 3-61 0 0,3-1-153 0 0,0-1 0 0 0,0-1 0 0 0,0-1-1 0 0,-1 0 1 0 0,1-1 0 0 0,-1-1 0 0 0,-1-1 0 0 0,6-3 214 0 0,131-77-5923 0 0,11-42-4818 0 0,-141 89 12253 0 0,-48 41 1478 0 0,-61 57 2261 0 0,78-53-4947 0 0,0 0 1 0 0,0 1 0 0 0,0 0-1 0 0,1 0 1 0 0,0 0 0 0 0,0 1-1 0 0,1 0 1 0 0,0 0 0 0 0,0 0-1 0 0,0 1 1 0 0,1-1 0 0 0,0 1-1 0 0,1 0 1 0 0,0 1 0 0 0,0-1-1 0 0,1 0 1 0 0,0 1 0 0 0,0 0-1 0 0,1-1 1 0 0,0 1 0 0 0,0 0-1 0 0,1 8-304 0 0,3-12 75 0 0,0 0-1 0 0,0 0 0 0 0,1 0 1 0 0,-1-1-1 0 0,1 0 0 0 0,0 1 0 0 0,0-1 1 0 0,1-1-1 0 0,-1 1 0 0 0,1-1 1 0 0,-1 1-1 0 0,1-1 0 0 0,0-1 1 0 0,1 1-1 0 0,-1-1 0 0 0,0 0 0 0 0,1 0 1 0 0,-1 0-1 0 0,1-1 0 0 0,-1 0 1 0 0,5 1-75 0 0,4 1 106 0 0,0-1 1 0 0,0 0-1 0 0,0 0 0 0 0,0-2 1 0 0,0 0-1 0 0,1 0 1 0 0,-1-1-1 0 0,0-1 1 0 0,0 0-1 0 0,0-1 0 0 0,-1-1 1 0 0,1 0-1 0 0,-1-1 1 0 0,0 0-1 0 0,0-1 0 0 0,0-1 1 0 0,-1 0-1 0 0,0 0 1 0 0,0-1-1 0 0,-1-1 1 0 0,0 0-1 0 0,0-1 0 0 0,-1 0 1 0 0,0 0-1 0 0,1-4-106 0 0,-8 10 11 0 0,0 0 0 0 0,-1 0-1 0 0,0 0 1 0 0,1 0 0 0 0,-2-1 0 0 0,1 1-1 0 0,0-1 1 0 0,-1 1 0 0 0,0-1 0 0 0,0 0-1 0 0,0 0 1 0 0,-1 1 0 0 0,1-1 0 0 0,-1 0-1 0 0,0 0 1 0 0,-1 0 0 0 0,1 1-1 0 0,-1-1 1 0 0,0 0 0 0 0,0 1 0 0 0,-1-1-1 0 0,1 0 1 0 0,-1 1 0 0 0,0 0 0 0 0,0-1-1 0 0,0 1 1 0 0,-1 0 0 0 0,1 0 0 0 0,-1 0-1 0 0,0 0 1 0 0,0 1 0 0 0,-1-1-1 0 0,1 1 1 0 0,-1 0 0 0 0,0 0 0 0 0,0 0-1 0 0,0 0 1 0 0,0 1 0 0 0,0 0 0 0 0,0 0-1 0 0,-3-1-10 0 0,-4-1-150 0 0,-1 0-1 0 0,0 1 0 0 0,1 0 0 0 0,-1 1 0 0 0,0 1 1 0 0,-1 0-1 0 0,1 0 0 0 0,0 2 0 0 0,0-1 0 0 0,0 1 1 0 0,0 1-1 0 0,0 0 0 0 0,0 1 0 0 0,0 0 1 0 0,-6 3 150 0 0,-25 24-2770 0 0,22-5-5331 0 0,16-14-3203 0 0</inkml:trace>
  <inkml:trace contextRef="#ctx0" brushRef="#br0" timeOffset="127877.108">7765 3345 6465 0 0,'0'0'2948'0'0,"0"0"-620"0"0,0 0-219 0 0,0 0 30 0 0,0 0-51 0 0,0 0-230 0 0,0 0-398 0 0,0 0-457 0 0,0 0-369 0 0,0 0-237 0 0,0 0-141 0 0,0 0-61 0 0,0 0-34 0 0,0 14-23 0 0,1 48-18 0 0,1-56-98 0 0,0 0 1 0 0,0 0 0 0 0,0-1-1 0 0,0 1 1 0 0,1-1 0 0 0,0 0-1 0 0,0 0 1 0 0,1 0 0 0 0,-1 0 0 0 0,1-1-1 0 0,0 1 1 0 0,0-1 0 0 0,1 0-1 0 0,-1 0 1 0 0,1-1 0 0 0,0 1 0 0 0,0-1-1 0 0,0 0 1 0 0,0 0 0 0 0,1-1-1 0 0,-1 1 1 0 0,1-1 0 0 0,0 0 0 0 0,-1-1-1 0 0,1 1 1 0 0,0-1 0 0 0,0-1-1 0 0,0 1 1 0 0,0-1 0 0 0,0 0-1 0 0,0 0 1 0 0,0-1 0 0 0,0 1 0 0 0,0-1-1 0 0,0-1 1 0 0,1 0-23 0 0,8-2-26 0 0,-1-1-1 0 0,0-1 1 0 0,0 0-1 0 0,-1-1 1 0 0,0-1-1 0 0,0 0 1 0 0,-1-1-1 0 0,0 0 1 0 0,0-1-1 0 0,-1 0 1 0 0,0 0-1 0 0,-1-2 1 0 0,0 1-1 0 0,-1-1 1 0 0,6-10 26 0 0,8-12-1701 0 0,-13 9-6637 0 0,-8 17-3365 0 0</inkml:trace>
  <inkml:trace contextRef="#ctx0" brushRef="#br0" timeOffset="128130.045">8384 2741 15427 0 0,'0'0'1719'0'0,"0"0"-953"0"0,0 0-275 0 0,0 0 190 0 0,0 0 287 0 0,0 0 149 0 0,0 0-25 0 0,0 0-167 0 0,0 0-193 0 0,0 0-141 0 0,2 36-100 0 0,6 112-82 0 0,-6 36 533 0 0,-52 154-606 0 0,40-268-1069 0 0,30-78-929 0 0,19-28-1807 0 0,-9 13-2667 0 0,-22 17 3310 0 0,5-5-7283 0 0</inkml:trace>
  <inkml:trace contextRef="#ctx0" brushRef="#br0" timeOffset="128545.124">8726 3186 8362 0 0,'0'0'2450'0'0,"0"0"-1014"0"0,0 0-337 0 0,0 0 60 0 0,0 0 110 0 0,0 0 6 0 0,0 0-161 0 0,0 0-190 0 0,0 0-166 0 0,0 0-137 0 0,0 0-109 0 0,0 0-104 0 0,-17 31-101 0 0,-52 92-80 0 0,49-62 41 0 0,21-51-210 0 0,-1-5-24 0 0,0 1 0 0 0,1-1 0 0 0,0 0 0 0 0,0 1-1 0 0,0-1 1 0 0,0 0 0 0 0,1 0 0 0 0,0 0 0 0 0,0 0 0 0 0,0 0-1 0 0,1 0 1 0 0,-1 0 0 0 0,1-1 0 0 0,0 1 0 0 0,1-1-1 0 0,-1 0 1 0 0,1 0 0 0 0,0 0 0 0 0,0-1 0 0 0,0 1-1 0 0,0-1 1 0 0,1 0 0 0 0,-1 0 0 0 0,1-1 0 0 0,0 1-1 0 0,-1-1 1 0 0,1 0 0 0 0,0 0 0 0 0,1 0 0 0 0,-1-1 0 0 0,3 1-35 0 0,2 0 106 0 0,1 0 0 0 0,0-1 0 0 0,0 0 0 0 0,0-1 0 0 0,0 0-1 0 0,-1 0 1 0 0,1-1 0 0 0,0 0 0 0 0,0-1 0 0 0,-1-1 0 0 0,1 0-1 0 0,-1 0 1 0 0,0-1 0 0 0,0 0 0 0 0,4-2-105 0 0,7-9 60 0 0,-2 0-1 0 0,1-1 1 0 0,-2-1 0 0 0,0-1-1 0 0,-1 0 1 0 0,-1-1 0 0 0,-1-1 0 0 0,-1 0-1 0 0,0-2 1 0 0,-2 1 0 0 0,0-1-1 0 0,-2-1 1 0 0,0 0 0 0 0,-2-1-1 0 0,0 1 1 0 0,-2-2 0 0 0,0 1-1 0 0,-2-1 1 0 0,-1 1 0 0 0,0-1 0 0 0,-2 0-1 0 0,-1 0 1 0 0,-1 0 0 0 0,-2 0-1 0 0,-1-10-59 0 0,3 26-26 0 0,-1 0 1 0 0,1-1-1 0 0,-1 1 0 0 0,-1 0 0 0 0,0 0 0 0 0,0 0 0 0 0,0 0 0 0 0,-1 0 1 0 0,-1 1-1 0 0,0 0 0 0 0,0 0 0 0 0,0 0 0 0 0,-1 1 0 0 0,0-1 0 0 0,0 1 0 0 0,-1 1 1 0 0,0-1-1 0 0,0 1 0 0 0,-1 0 0 0 0,0 1 0 0 0,0 0 0 0 0,0 0 0 0 0,0 1 1 0 0,-1 0-1 0 0,0 0 0 0 0,1 1 0 0 0,-2 0 0 0 0,-8-1 26 0 0,12 3-5 0 0,-1 1 0 0 0,1 0 0 0 0,-1 0 0 0 0,0 1 0 0 0,1 0 0 0 0,-1 0 0 0 0,1 0 0 0 0,-1 1 0 0 0,1 0 0 0 0,0 0 0 0 0,0 1 0 0 0,0 0 0 0 0,0 0 0 0 0,0 0-1 0 0,1 1 1 0 0,-1 0 0 0 0,1 0 0 0 0,0 0 0 0 0,0 0 0 0 0,1 1 0 0 0,-1 0 0 0 0,1 0 0 0 0,0 1 5 0 0,-4 6 15 0 0,0 0 0 0 0,0 1 0 0 0,2 0 0 0 0,-1 0 0 0 0,2 0 0 0 0,0 1 0 0 0,0 0 0 0 0,2 0 0 0 0,-1 0 0 0 0,2 1 0 0 0,0-1 0 0 0,1 1 0 0 0,0 0 0 0 0,1-1 0 0 0,1 1 0 0 0,1 8-15 0 0,2-1 19 0 0,0 0 0 0 0,2 0 0 0 0,0-1 0 0 0,2 0 0 0 0,0 0 0 0 0,2-1 0 0 0,0 0 0 0 0,1-1 0 0 0,1 0 0 0 0,0 0-1 0 0,2-1 1 0 0,0-1 0 0 0,1-1 0 0 0,1 0 0 0 0,3 2-19 0 0,5 4-22 0 0,0-1 0 0 0,1-1 1 0 0,2-2-1 0 0,0 0 0 0 0,13 5 22 0 0,58 11-1896 0 0,-72-27-1519 0 0,-8-3-6679 0 0</inkml:trace>
  <inkml:trace contextRef="#ctx0" brushRef="#br0" timeOffset="129775.125">9869 2862 0 0 0,'0'0'261'0'0,"0"0"832"0"0,0 0 392 0 0,0 0 164 0 0,0 0 23 0 0,0 0-30 0 0,0 0-110 0 0,0 0-73 0 0,0 0-39 0 0,-2-14-93 0 0,-8-42-72 0 0,7 42-132 0 0,3 14-159 0 0,0 0-120 0 0,0 0-122 0 0,0 0-118 0 0,0 0-108 0 0,0 0-126 0 0,0 0-94 0 0,0 74 2207 0 0,7 366 451 0 0,-5-392-2877 0 0,2 0 0 0 0,2-1 0 0 0,2 1 0 0 0,3-1 0 0 0,9 25-57 0 0,-4-46-1 0 0,-16-26 12 0 0,10-8 261 0 0,12-28-235 0 0,1 1 0 0 0,2 1 0 0 0,2 1 0 0 0,1 2 0 0 0,1 0 1 0 0,2 2-1 0 0,0 2 0 0 0,31-21-37 0 0,-58 45-1 0 0,0 0-1 0 0,0 0 1 0 0,0 1 0 0 0,0 0-1 0 0,0 0 1 0 0,0 0 0 0 0,1 0-1 0 0,-1 0 1 0 0,1 1 0 0 0,0 0-1 0 0,-1 0 1 0 0,1 0 0 0 0,0 1-1 0 0,-1-1 1 0 0,5 1 1 0 0,8 48-23 0 0,-14 48 170 0 0,-5-85-132 0 0,2 1-1 0 0,-1 0 1 0 0,1 0 0 0 0,1 0-1 0 0,0-1 1 0 0,1 1 0 0 0,0 0-1 0 0,1-1 1 0 0,0 1 0 0 0,1-1-1 0 0,0 0 1 0 0,4 7-15 0 0,11-9-1616 0 0,-5-18-2807 0 0,3-2-4988 0 0,-10 8-1894 0 0</inkml:trace>
  <inkml:trace contextRef="#ctx0" brushRef="#br0" timeOffset="130529.628">10953 3278 7258 0 0,'0'0'1531'0'0,"0"0"-250"0"0,0 0-62 0 0,0 0 63 0 0,0 0 31 0 0,0 0-74 0 0,0 0-135 0 0,0 0-142 0 0,0 0-131 0 0,-31 12-102 0 0,-101 34-83 0 0,124-44-534 0 0,1 0 0 0 0,0 0 1 0 0,0 1-1 0 0,0 0 0 0 0,0 0 0 0 0,1 0 1 0 0,-1 1-1 0 0,1 0 0 0 0,0 1 0 0 0,0-1 1 0 0,0 1-1 0 0,-3 4-112 0 0,-2 2 272 0 0,7-7-203 0 0,0 0 1 0 0,0 0-1 0 0,0 0 1 0 0,0 0-1 0 0,0 0 1 0 0,1 1-1 0 0,0 0 1 0 0,0-1-1 0 0,0 1 1 0 0,1 1-1 0 0,0-1 0 0 0,0 0 1 0 0,0 0-1 0 0,0 1 1 0 0,1-1-1 0 0,0 1 1 0 0,0-1-1 0 0,0 1 1 0 0,1 0-1 0 0,0-1 1 0 0,0 1-1 0 0,1 3-69 0 0,0-7 30 0 0,1 0 0 0 0,-1 1 0 0 0,1-1 0 0 0,0 0 0 0 0,0 0 0 0 0,0 0-1 0 0,0 0 1 0 0,0 0 0 0 0,0 0 0 0 0,1 0 0 0 0,-1-1 0 0 0,1 1 0 0 0,-1-1 0 0 0,1 0 0 0 0,-1 0 0 0 0,1 0 0 0 0,0 0-1 0 0,0 0 1 0 0,-1-1 0 0 0,1 1 0 0 0,0-1 0 0 0,0 1 0 0 0,0-1 0 0 0,0 0 0 0 0,-1 0 0 0 0,2-1-30 0 0,15-1 83 0 0,0 0 0 0 0,0-2 1 0 0,0 0-1 0 0,-1-2 1 0 0,0 1-1 0 0,0-2 1 0 0,0-1-1 0 0,-1 0 0 0 0,0-1 1 0 0,0-1-1 0 0,-1-1 1 0 0,-1 0-1 0 0,0-1 0 0 0,0 0 1 0 0,-1-1-1 0 0,-1-1 1 0 0,0 0-1 0 0,-1-1 1 0 0,0-1-1 0 0,5-10-83 0 0,31-51 331 0 0,-48 76-154 0 0,0 1 16 0 0,-14 23 237 0 0,10-15-419 0 0,0 1 1 0 0,1-1-1 0 0,-1 1 0 0 0,2 0 1 0 0,-1 0-1 0 0,1 0 0 0 0,1 0 1 0 0,-1 1-1 0 0,2-1 0 0 0,-1 0 1 0 0,1 1-1 0 0,1-1 0 0 0,0 0 1 0 0,0 1-1 0 0,0-1 1 0 0,2 0-1 0 0,-1 0 0 0 0,1 0 1 0 0,0 0-1 0 0,1-1 0 0 0,0 1 1 0 0,0-1-1 0 0,1 0 0 0 0,0 0 1 0 0,0 0-1 0 0,1-1 0 0 0,0 0 1 0 0,0 0-1 0 0,1 0 0 0 0,0-1 1 0 0,0 0-1 0 0,0 0 1 0 0,1-1-1 0 0,0 0 0 0 0,0 0 1 0 0,0-1-1 0 0,1 0 0 0 0,0 0 1 0 0,-1-1-1 0 0,1 0 0 0 0,0-1 1 0 0,1 0-1 0 0,7 1-11 0 0,-11-3 19 0 0,0 0 0 0 0,0-1 1 0 0,0 1-1 0 0,0-1 0 0 0,0 0 0 0 0,0-1 1 0 0,-1 1-1 0 0,1-1 0 0 0,0 0 0 0 0,-1-1 1 0 0,0 1-1 0 0,1-1 0 0 0,-1 0 0 0 0,0-1 0 0 0,0 1 1 0 0,-1-1-1 0 0,1 0 0 0 0,-1 0 0 0 0,4-4-19 0 0,6-9 36 0 0,-1-1 0 0 0,0 0-1 0 0,-2-1 1 0 0,0 0-1 0 0,-1-1 1 0 0,0 0-1 0 0,-2-1 1 0 0,6-20-36 0 0,17-38 12 0 0,-12 53-35 0 0,5 155 17 0 0,-22-118 8 0 0,1 1-1 0 0,0-2 0 0 0,0 1 1 0 0,2 0-1 0 0,-1-1 0 0 0,1 1 1 0 0,0-1-1 0 0,1 0 0 0 0,1-1 1 0 0,-1 0-1 0 0,1 0 0 0 0,1 0 1 0 0,0-1-1 0 0,0 0 0 0 0,1 0 1 0 0,-1-1-1 0 0,2 0 1 0 0,4 2-3 0 0,-10-7 16 0 0,0-1-1 0 0,0 0 0 0 0,0 0 1 0 0,0 0-1 0 0,0 0 0 0 0,0-1 0 0 0,0 0 1 0 0,0 0-1 0 0,0 0 0 0 0,0 0 1 0 0,0-1-1 0 0,0 1 0 0 0,0-1 1 0 0,0 0-1 0 0,-1 0 0 0 0,1 0 0 0 0,0-1 1 0 0,0 1-1 0 0,-1-1 0 0 0,1 0 1 0 0,-1 0-1 0 0,1-1 0 0 0,-1 1 0 0 0,0 0 1 0 0,0-1-1 0 0,0 0 0 0 0,0 0 1 0 0,0-1-16 0 0,66-94 576 0 0,-56 75-468 0 0,-6 13-43 0 0,-1-1-1 0 0,0-1 1 0 0,0 1 0 0 0,-1-1-1 0 0,-1 0 1 0 0,0 0-1 0 0,-1 0 1 0 0,0 0 0 0 0,0-1-1 0 0,-1-8-63 0 0,-2 21-46 0 0,0 0-49 0 0,0 0-113 0 0,-5 29-7462 0 0,5-22 146 0 0,0-3-4843 0 0</inkml:trace>
  <inkml:trace contextRef="#ctx0" brushRef="#br0" timeOffset="130876.235">12183 3422 12651 0 0,'0'0'2483'0'0,"0"0"-1024"0"0,0 0-136 0 0,0 0 168 0 0,0 0-43 0 0,0 0-176 0 0,0 0-249 0 0,0 0-224 0 0,0 0-152 0 0,0 0-104 0 0,32-15-71 0 0,98-46-65 0 0,-81 27 88 0 0,-44 26-378 0 0,-3 4-97 0 0,1 1 1 0 0,-1 0 0 0 0,1-1-1 0 0,-1 1 1 0 0,0-1-1 0 0,0 0 1 0 0,0 0 0 0 0,-1 0-1 0 0,0 0 1 0 0,1 0 0 0 0,-1 0-1 0 0,-1 0 1 0 0,1 0 0 0 0,-1-1-1 0 0,1 1 1 0 0,-1 0-1 0 0,0 0 1 0 0,-1-1 0 0 0,1 1-1 0 0,-1 0 1 0 0,0 0 0 0 0,0 0-1 0 0,0 0 1 0 0,0 0 0 0 0,-1 0-1 0 0,0 0 1 0 0,0 0-1 0 0,0 0 1 0 0,0 1 0 0 0,0-1-1 0 0,-1 1 1 0 0,1-1 0 0 0,-1 1-1 0 0,-1 0-20 0 0,-5 0-7 0 0,0 1 0 0 0,0 0 0 0 0,0 0 0 0 0,0 1-1 0 0,0 0 1 0 0,-1 1 0 0 0,1 0 0 0 0,0 1 0 0 0,0 0-1 0 0,-1 0 1 0 0,1 1 0 0 0,0 0 0 0 0,0 0 0 0 0,0 1 0 0 0,1 0-1 0 0,-1 1 1 0 0,1 0 0 0 0,0 0 0 0 0,0 1 0 0 0,0 0 0 0 0,0 1-1 0 0,1-1 1 0 0,0 2 0 0 0,0-1 0 0 0,1 0 0 0 0,-1 1 0 0 0,2 1-1 0 0,-1-1 1 0 0,1 1 0 0 0,0 0 0 0 0,0 0 0 0 0,1 0 0 0 0,0 0-1 0 0,1 1 1 0 0,0 0 0 0 0,0 0 0 0 0,1 0 0 0 0,0 0 0 0 0,0 0-1 0 0,1 6 8 0 0,-1-4 4 0 0,1-1 0 0 0,0 1 0 0 0,0 0 0 0 0,1 0-1 0 0,1 0 1 0 0,0 0 0 0 0,1 0 0 0 0,0 0 0 0 0,0-1-1 0 0,1 1 1 0 0,0-1 0 0 0,1 0 0 0 0,1 0 0 0 0,-1 0-1 0 0,1 0 1 0 0,1-1 0 0 0,0 0 0 0 0,0 0-1 0 0,6 6-3 0 0,-1-2-20 0 0,0-1 0 0 0,1-1-1 0 0,1 0 1 0 0,0 0-1 0 0,0-1 1 0 0,1-1-1 0 0,0 0 1 0 0,1-1-1 0 0,0 0 1 0 0,0-1 0 0 0,1-1-1 0 0,0-1 1 0 0,0 0-1 0 0,0-1 1 0 0,0-1-1 0 0,1 0 1 0 0,-1-1-1 0 0,13 0 21 0 0,-20-2-383 0 0,17-1-1147 0 0,-10-2-4038 0 0,-6-1-6698 0 0</inkml:trace>
  <inkml:trace contextRef="#ctx0" brushRef="#br0" timeOffset="133628.03">13588 3301 1808 0 0,'0'0'1361'0'0,"0"0"-316"0"0,0 0-129 0 0,0 0 226 0 0,0 0 308 0 0,0 0 219 0 0,0 0 17 0 0,0 0-226 0 0,0 0-299 0 0,0 0-323 0 0,0 0-253 0 0,7-10-164 0 0,21-26-86 0 0,-27 35-269 0 0,0 0 0 0 0,-1 0 0 0 0,1 1 0 0 0,0-1 0 0 0,0 1 0 0 0,0-1 0 0 0,-1 1 1 0 0,1-1-1 0 0,0 1 0 0 0,0-1 0 0 0,0 1 0 0 0,0 0 0 0 0,0-1 0 0 0,0 1 0 0 0,0 0 0 0 0,0 0 0 0 0,0 0 1 0 0,0 0-1 0 0,0 0 0 0 0,0 0 0 0 0,0 0 0 0 0,0 0 0 0 0,0 0 0 0 0,0 0 0 0 0,0 1 0 0 0,0-1 0 0 0,0 0 1 0 0,-1 1-1 0 0,1-1 0 0 0,0 0 0 0 0,0 1 0 0 0,0-1 0 0 0,0 1 0 0 0,0 0 0 0 0,-1-1 0 0 0,1 1 0 0 0,0 0 1 0 0,-1-1-1 0 0,1 1 0 0 0,0 0 0 0 0,-1 0 0 0 0,1-1 0 0 0,-1 1 0 0 0,1 0 0 0 0,-1 0 0 0 0,1 0 0 0 0,-1 0 1 0 0,0 0-1 0 0,0 0-66 0 0,1-1 45 0 0,3 13 208 0 0,1-1 0 0 0,-2 0 0 0 0,0 1 0 0 0,0 0-1 0 0,-1 0 1 0 0,-1-1 0 0 0,0 1 0 0 0,0 0-1 0 0,-2 0 1 0 0,0 0 0 0 0,0 0 0 0 0,-1 0-1 0 0,-1 1-252 0 0,-7 30-8 0 0,-2 0-1 0 0,-2-2 1 0 0,-2 1-1 0 0,-2-2 0 0 0,-2 0 1 0 0,-1-1-1 0 0,-2-2 1 0 0,-2 0-1 0 0,-27 32 9 0 0,6-25-3302 0 0,43-44 2031 0 0,2-6-8540 0 0,1 2 1825 0 0</inkml:trace>
  <inkml:trace contextRef="#ctx0" brushRef="#br0" timeOffset="134091.415">13514 3654 1496 0 0,'0'0'1553'0'0,"0"0"-214"0"0,0 0 1 0 0,0 0 82 0 0,0 0 59 0 0,0 0-29 0 0,0 0-163 0 0,0 0-216 0 0,0 0-174 0 0,0 0-120 0 0,0 0-95 0 0,0 0-78 0 0,0 0-86 0 0,19 12-83 0 0,58 37-55 0 0,-42-38 211 0 0,-32-14-477 0 0,71-56 1372 0 0,-20 9-1185 0 0,-2-4-1 0 0,-2-1 0 0 0,38-57-302 0 0,-5-12 236 0 0,-95 147 135 0 0,2 0-1 0 0,0 1 0 0 0,2 0 0 0 0,0 1 1 0 0,2 0-1 0 0,0 6-370 0 0,-10 204 1003 0 0,16-229-996 0 0,0-1 0 0 0,0 1 1 0 0,1 0-1 0 0,0-1 0 0 0,0 1 0 0 0,0-1 1 0 0,1 0-1 0 0,0 1 0 0 0,0-1 0 0 0,0 0 1 0 0,1 0-1 0 0,0 0 0 0 0,-1 0 0 0 0,2-1 1 0 0,-1 1-1 0 0,1-1 0 0 0,-1 0 0 0 0,1 0 1 0 0,0 0-1 0 0,0 0 0 0 0,1-1 0 0 0,-1 0 1 0 0,3 1-8 0 0,-6-3-57 0 0,1-1 1 0 0,-1 1-1 0 0,1-1 1 0 0,0 1-1 0 0,-1-1 1 0 0,1 0-1 0 0,0 0 1 0 0,-1 0-1 0 0,1 0 1 0 0,0 0-1 0 0,0 0 1 0 0,-1-1-1 0 0,1 1 1 0 0,0 0-1 0 0,-1-1 1 0 0,1 1 0 0 0,-1-1-1 0 0,1 0 1 0 0,-1 0-1 0 0,1 1 1 0 0,-1-1-1 0 0,1 0 1 0 0,-1 0-1 0 0,0 0 1 0 0,1 0-1 0 0,0-2 57 0 0,6-9-3221 0 0,-1-1-3894 0 0,-5 9 4686 0 0,-1 0-6821 0 0</inkml:trace>
  <inkml:trace contextRef="#ctx0" brushRef="#br0" timeOffset="134621.51">14311 3521 6185 0 0,'0'0'4111'0'0,"0"0"-2119"0"0,0 0-882 0 0,0 0-134 0 0,0 0 29 0 0,0 0-5 0 0,0 0-99 0 0,0 0-205 0 0,0 0-240 0 0,0 0-168 0 0,0 0-71 0 0,0 0 18 0 0,3 4 2375 0 0,-68 29-1234 0 0,-16 12-874 0 0,81-43-498 0 0,0-1-1 0 0,1 1 1 0 0,-1 0 0 0 0,1-1 0 0 0,0 1 0 0 0,0-1 0 0 0,-1 1-1 0 0,1-1 1 0 0,0 1 0 0 0,0-1 0 0 0,0 1 0 0 0,1-1 0 0 0,-1 0 0 0 0,0 0-1 0 0,0 0 1 0 0,1 0 0 0 0,-1 0 0 0 0,0 0 0 0 0,1 0 0 0 0,-1 0-1 0 0,1 0 1 0 0,0 0 0 0 0,-1-1 0 0 0,1 1 0 0 0,-1-1 0 0 0,1 1 0 0 0,0-1-1 0 0,-1 0 1 0 0,1 0 0 0 0,0 0 0 0 0,0 0 0 0 0,-1 0 0 0 0,1 0-1 0 0,0 0-3 0 0,158 30 255 0 0,-159-29-237 0 0,1-1 0 0 0,-1 1 0 0 0,1-1 0 0 0,-1 1 0 0 0,1 0 0 0 0,-1 0 0 0 0,1 0 0 0 0,-1 0 0 0 0,0 0 0 0 0,0 0-1 0 0,1 0 1 0 0,-1 0 0 0 0,0 0 0 0 0,0 1 0 0 0,0-1 0 0 0,0 0 0 0 0,0 1 0 0 0,-1-1 0 0 0,1 1 0 0 0,0-1 0 0 0,-1 1 0 0 0,1-1 0 0 0,-1 1 0 0 0,1 0 0 0 0,-1-1 0 0 0,0 1-1 0 0,1 0 1 0 0,-1-1 0 0 0,0 1 0 0 0,0-1 0 0 0,0 1 0 0 0,-1 0 0 0 0,1-1 0 0 0,0 1 0 0 0,-1 0 0 0 0,1-1 0 0 0,-1 1 0 0 0,1-1 0 0 0,-1 1 0 0 0,0-1 0 0 0,1 1 0 0 0,-1-1 0 0 0,0 1-1 0 0,0-1 1 0 0,0 0 0 0 0,0 0 0 0 0,-1 1 0 0 0,1-1 0 0 0,0 0 0 0 0,0 0 0 0 0,-1 0 0 0 0,1 0 0 0 0,0 0 0 0 0,-1-1 0 0 0,1 1 0 0 0,-1 0 0 0 0,1-1 0 0 0,-1 1 0 0 0,0-1-1 0 0,1 1 1 0 0,-1-1 0 0 0,0 0-18 0 0,-102 58 404 0 0,33-43-613 0 0,70-16 8 0 0,0 0-1 0 0,0 0 1 0 0,0 0-1 0 0,0 0 1 0 0,1 0-1 0 0,-1 0 1 0 0,0 0-1 0 0,1 0 1 0 0,-1-1-1 0 0,1 1 1 0 0,0 0 0 0 0,-1 0-1 0 0,1-1 1 0 0,0 1-1 0 0,0 0 1 0 0,-1-1-1 0 0,1 1 1 0 0,0 0-1 0 0,0-1 1 0 0,1 1-1 0 0,-1 0 1 0 0,0-1-1 0 0,0 1 1 0 0,1 0 0 0 0,-1 0-1 0 0,1-1 1 0 0,-1 1-1 0 0,1 0 1 0 0,-1 0-1 0 0,1 0 1 0 0,0-2 201 0 0,7-4-3505 0 0,1 0-3284 0 0,-9 7 5874 0 0,8-5-6983 0 0</inkml:trace>
  <inkml:trace contextRef="#ctx0" brushRef="#br0" timeOffset="134944.549">14652 3415 7722 0 0,'0'0'3230'0'0,"0"0"-1050"0"0,0 0-572 0 0,0 0-159 0 0,0 0-132 0 0,0 0-166 0 0,0 0-237 0 0,0 0-230 0 0,0 0-127 0 0,0 0-19 0 0,0 0 11 0 0,0 0 18 0 0,0 0-47 0 0,17 0-58 0 0,118-1 765 0 0,104-28 372 0 0,-242 47-14998 0 0,-2-14 1860 0 0</inkml:trace>
  <inkml:trace contextRef="#ctx0" brushRef="#br0" timeOffset="135194.183">14641 3621 9754 0 0,'0'0'2829'0'0,"0"0"-1200"0"0,0 0-648 0 0,0 0-56 0 0,0 0 95 0 0,0 0 74 0 0,0 0-25 0 0,0 0-124 0 0,0 0-171 0 0,0 0-147 0 0,0 0-129 0 0,0 0-114 0 0,0 0-76 0 0,26 8-55 0 0,83 24-59 0 0,-99-29-169 0 0,0-1 0 0 0,0 0 1 0 0,0 0-1 0 0,0-1 1 0 0,1-1-1 0 0,-1 0 0 0 0,0 0 1 0 0,0-1-1 0 0,1 0 0 0 0,7-2-25 0 0,12-2-13 0 0,56-9-51 0 0,-48 8-1814 0 0,-2 0-4327 0 0,-25 3-5243 0 0</inkml:trace>
  <inkml:trace contextRef="#ctx0" brushRef="#br0" timeOffset="137310.406">15797 3304 6841 0 0,'0'0'1459'0'0,"0"0"-326"0"0,0 0 14 0 0,0 0 213 0 0,0 0 167 0 0,0 0-49 0 0,0 0-261 0 0,0 0-294 0 0,-31 12-255 0 0,-95 38-134 0 0,61-8 146 0 0,57-32-554 0 0,-1 1-16 0 0,-1-1 0 0 0,1 1-1 0 0,1 1 1 0 0,0-1 0 0 0,0 1-1 0 0,2 1 1 0 0,-1 0 0 0 0,2-1-1 0 0,-1 2 1 0 0,2-1-1 0 0,0 1 1 0 0,0-1 0 0 0,1 1-1 0 0,1 0 1 0 0,1 0 0 0 0,0 1-1 0 0,0-1 1 0 0,2 0 0 0 0,0 7-110 0 0,3-12 59 0 0,0-1 1 0 0,0 0 0 0 0,1 0 0 0 0,0 0 0 0 0,1-1 0 0 0,0 0 0 0 0,0 0-1 0 0,0 0 1 0 0,1-1 0 0 0,0 0 0 0 0,0 0 0 0 0,0 0 0 0 0,1-1 0 0 0,0-1 0 0 0,0 1-1 0 0,0-1 1 0 0,1 0 0 0 0,-1-1 0 0 0,1 0 0 0 0,0-1 0 0 0,0 1 0 0 0,0-2 0 0 0,0 1-1 0 0,0-1 1 0 0,0-1 0 0 0,1 0 0 0 0,-1 0 0 0 0,3-1-60 0 0,14-1 155 0 0,-1-1 0 0 0,1-1 1 0 0,-1-2-1 0 0,0 0 0 0 0,0-2 1 0 0,-1 0-1 0 0,0-2 0 0 0,-1-1 0 0 0,0 0 1 0 0,0-2-1 0 0,-2-1 0 0 0,1-1 1 0 0,-2 0-1 0 0,0-2 0 0 0,-1 0 0 0 0,5-6-155 0 0,-17 16 41 0 0,1-1-1 0 0,-1 0 0 0 0,0 0 1 0 0,-1 0-1 0 0,0-1 0 0 0,0 0 1 0 0,-1 0-1 0 0,0 0 0 0 0,0-1 1 0 0,-1 0-1 0 0,-1 1 0 0 0,0-2 1 0 0,0 1-1 0 0,-1 0 0 0 0,0-1 1 0 0,0 1-1 0 0,-1-1 0 0 0,-1 1 1 0 0,0-1-1 0 0,0 1 0 0 0,-2-6-40 0 0,-2 7-19 0 0,-1 1 0 0 0,0-1 0 0 0,0 1-1 0 0,-1 0 1 0 0,0 0 0 0 0,0 0 0 0 0,-1 1 0 0 0,0 0-1 0 0,0 1 1 0 0,-1-1 0 0 0,0 1 0 0 0,0 1-1 0 0,0-1 1 0 0,-1 1 0 0 0,1 1 0 0 0,-1 0 0 0 0,0 0-1 0 0,-1 1 1 0 0,1 0 0 0 0,-1 0 0 0 0,1 1 0 0 0,-1 0-1 0 0,0 1 1 0 0,0 0 0 0 0,0 1 0 0 0,1 0-1 0 0,-11 1 20 0 0,7-1-187 0 0,0 1-1 0 0,0 0 0 0 0,0 0 0 0 0,1 2 0 0 0,-1-1 0 0 0,0 2 1 0 0,1-1-1 0 0,0 2 0 0 0,0 0 0 0 0,-10 6 188 0 0,-57 55-7039 0 0,64-47 206 0 0,5-4-3082 0 0</inkml:trace>
  <inkml:trace contextRef="#ctx0" brushRef="#br0" timeOffset="137631.717">16314 3676 15187 0 0,'0'0'1511'0'0,"0"0"-262"0"0,0 0 73 0 0,0 0 135 0 0,0 0-1 0 0,0 0-182 0 0,0 0-334 0 0,0 0-336 0 0,0 0-255 0 0,0 0-119 0 0,0 0-65 0 0,0 0-34 0 0,0 0-26 0 0,-5 9-45 0 0,-30 59-50 0 0,35-67-20 0 0,0-1 1 0 0,0 1 0 0 0,0-1-1 0 0,0 1 1 0 0,0-1 0 0 0,0 1 0 0 0,0-1-1 0 0,0 1 1 0 0,0-1 0 0 0,0 1 0 0 0,0-1-1 0 0,0 1 1 0 0,0-1 0 0 0,1 1-1 0 0,-1-1 1 0 0,0 1 0 0 0,0-1 0 0 0,1 0-1 0 0,-1 1 1 0 0,0-1 0 0 0,1 1 0 0 0,-1-1-1 0 0,0 0 1 0 0,1 1 0 0 0,-1-1 0 0 0,0 0-1 0 0,1 1 1 0 0,-1-1 0 0 0,1 0-1 0 0,-1 0 1 0 0,1 0 0 0 0,-1 1 0 0 0,0-1-1 0 0,1 0 1 0 0,-1 0 0 0 0,1 0 0 0 0,-1 0-1 0 0,1 0 1 0 0,-1 0 0 0 0,1 0-1 0 0,-1 0 1 0 0,1 0 0 0 0,-1 0 0 0 0,1 0-1 0 0,-1 0 1 0 0,1 0 0 0 0,-1 0 0 0 0,1 0-1 0 0,-1 0 1 0 0,1-1 0 0 0,-1 1-1 0 0,1 0 1 0 0,-1 0 0 0 0,0-1 0 0 0,1 1-1 0 0,-1 0 1 0 0,1-1 0 0 0,-1 1 0 0 0,0 0-1 0 0,1-1 1 0 0,-1 1 0 0 0,0-1 9 0 0,33-15-531 0 0,0-9-1525 0 0,-15 7-4749 0 0,-16 13-1780 0 0</inkml:trace>
  <inkml:trace contextRef="#ctx0" brushRef="#br0" timeOffset="137998.109">16852 3223 13995 0 0,'0'0'1850'0'0,"0"0"-771"0"0,0 0-310 0 0,0 0 121 0 0,0 0 147 0 0,0 0 35 0 0,0 0-125 0 0,0 0-209 0 0,0 0-214 0 0,-22 32-173 0 0,-67 98-81 0 0,53-57 38 0 0,33-58-237 0 0,-13 140 357 0 0,19-146-423 0 0,-1 0-1 0 0,1 0 1 0 0,1 0-1 0 0,-1-1 1 0 0,2 1-1 0 0,-1-1 1 0 0,1 0-1 0 0,0 0 1 0 0,1 0-1 0 0,0-1 0 0 0,0 0 1 0 0,1 0-1 0 0,-1-1 1 0 0,1 1-1 0 0,1-1 1 0 0,-1-1-1 0 0,1 0 1 0 0,0 0-1 0 0,1 0 1 0 0,-1-1-1 0 0,1 0 1 0 0,-1-1-1 0 0,1 0 1 0 0,0 0-1 0 0,6 0-4 0 0,-9 0 38 0 0,1-1-1 0 0,-1-1 1 0 0,1 1-1 0 0,-1-1 1 0 0,1 0 0 0 0,0-1-1 0 0,-1 1 1 0 0,1-1-1 0 0,0-1 1 0 0,0 1-1 0 0,-1-1 1 0 0,1 0-1 0 0,-1-1 1 0 0,1 1-1 0 0,-1-2 1 0 0,1 1 0 0 0,-1 0-1 0 0,0-1 1 0 0,0 0-1 0 0,0-1 1 0 0,-1 1-1 0 0,1-1 1 0 0,-1 0-1 0 0,0-1 1 0 0,0 1-1 0 0,0-1 1 0 0,0 0 0 0 0,-1 0-1 0 0,0 0 1 0 0,0-1-1 0 0,-1 0 1 0 0,1 1-1 0 0,-1-1 1 0 0,0 0-1 0 0,-1-1 1 0 0,0 1-1 0 0,0 0 1 0 0,0-1 0 0 0,0-3-38 0 0,-2 5 9 0 0,0 1 1 0 0,0-1 0 0 0,-1 1 0 0 0,0 0 0 0 0,0 0 0 0 0,0-1 0 0 0,0 1 0 0 0,-1 0 0 0 0,1 0 0 0 0,-1 0 0 0 0,0 0 0 0 0,-1 1 0 0 0,1-1-1 0 0,0 0 1 0 0,-1 1 0 0 0,0 0 0 0 0,0-1 0 0 0,0 1 0 0 0,0 0 0 0 0,-1 1 0 0 0,1-1 0 0 0,-1 0 0 0 0,1 1 0 0 0,-1 0 0 0 0,-1-1-10 0 0,-12-5-78 0 0,0 1 0 0 0,0 0 0 0 0,-1 1 0 0 0,0 0 0 0 0,0 2-1 0 0,0 0 1 0 0,-1 1 0 0 0,1 1 0 0 0,-1 1 0 0 0,0 1 0 0 0,1 0 0 0 0,-3 1 78 0 0,-48 10-1701 0 0,27 8-4509 0 0,31-8-3134 0 0</inkml:trace>
  <inkml:trace contextRef="#ctx0" brushRef="#br0" timeOffset="140329.042">18446 3348 0 0 0,'0'0'501'0'0,"0"0"221"0"0,0 0 178 0 0,0 0 516 0 0,0 0 593 0 0,0 0 238 0 0,0 0-103 0 0,0 0-425 0 0,0 0-498 0 0,0 0-270 0 0,0 0-175 0 0,0-3-124 0 0,0 2-595 0 0,0 0 0 0 0,0 0 0 0 0,0 0 0 0 0,0 0 1 0 0,0 0-1 0 0,0 0 0 0 0,-1 0 0 0 0,1 0 0 0 0,0 0 0 0 0,-1 0 0 0 0,1 0 1 0 0,0 0-1 0 0,-1 0 0 0 0,1 0 0 0 0,-1 0 0 0 0,0 0 0 0 0,1 1 0 0 0,-1-1 1 0 0,0 0-1 0 0,1 0 0 0 0,-1 1 0 0 0,0-1 0 0 0,0 0 0 0 0,0 1 0 0 0,0-1 1 0 0,1 1-1 0 0,-1-1 0 0 0,0 1 0 0 0,0 0 0 0 0,0-1 0 0 0,0 1 0 0 0,0 0 0 0 0,0 0 1 0 0,0-1-1 0 0,0 1 0 0 0,0 0 0 0 0,0 0 0 0 0,0 0 0 0 0,0 0 0 0 0,0 1 1 0 0,0-1-1 0 0,0 0 0 0 0,0 0 0 0 0,0 0 0 0 0,0 1 0 0 0,0-1 0 0 0,0 1 1 0 0,0-1-1 0 0,0 1-57 0 0,-3-1 79 0 0,-15 0 99 0 0,0 1-1 0 0,0 1 1 0 0,0 1-1 0 0,1 1 1 0 0,0 1 0 0 0,-1 0-1 0 0,-16 8-177 0 0,-199 75 998 0 0,224-84-911 0 0,9-4-76 0 0,1 0 0 0 0,-1 0-1 0 0,0 0 1 0 0,0 0 0 0 0,0 0 0 0 0,1 0-1 0 0,-1 0 1 0 0,0 1 0 0 0,0-1-1 0 0,1 0 1 0 0,-1 0 0 0 0,0 0 0 0 0,0 1-1 0 0,1-1 1 0 0,-1 0 0 0 0,0 1 0 0 0,1-1-1 0 0,-1 1 1 0 0,0-1 0 0 0,1 1-1 0 0,-1-1 1 0 0,1 1 0 0 0,-1-1 0 0 0,1 1-1 0 0,-1 0 1 0 0,1-1 0 0 0,-1 1-1 0 0,1 0 1 0 0,0-1 0 0 0,-1 1 0 0 0,1 0-1 0 0,0-1 1 0 0,-1 1 0 0 0,1 0-1 0 0,0 0 1 0 0,0-1 0 0 0,0 1 0 0 0,0 0-1 0 0,0 0 1 0 0,0 0 0 0 0,0-1 0 0 0,0 1-1 0 0,0 0 1 0 0,0 0 0 0 0,0-1-1 0 0,0 1 1 0 0,1 0 0 0 0,-1 0 0 0 0,0-1-1 0 0,1 1 1 0 0,-1 0 0 0 0,0 0-1 0 0,1-1 1 0 0,-1 1 0 0 0,1-1 0 0 0,-1 1-1 0 0,1 0 1 0 0,-1-1 0 0 0,1 1 0 0 0,-1-1-1 0 0,2 1-10 0 0,5 3 57 0 0,0 0 0 0 0,1-1 0 0 0,-1 1 0 0 0,1-2 0 0 0,0 1 0 0 0,0-1 0 0 0,0 0 0 0 0,0-1 0 0 0,1 0 0 0 0,-1 0 0 0 0,4 0-57 0 0,6 0 69 0 0,232 14 501 0 0,-249-15-557 0 0,-1 0 1 0 0,0 0 0 0 0,1 0-1 0 0,-1 0 1 0 0,0 0 0 0 0,1 0-1 0 0,-1 1 1 0 0,0-1 0 0 0,1 0-1 0 0,-1 0 1 0 0,0 0 0 0 0,1 1-1 0 0,-1-1 1 0 0,0 0 0 0 0,0 0-1 0 0,1 1 1 0 0,-1-1 0 0 0,0 0-1 0 0,0 1 1 0 0,1-1 0 0 0,-1 0-1 0 0,0 1 1 0 0,0-1 0 0 0,0 0-1 0 0,0 1 1 0 0,0-1 0 0 0,0 1-1 0 0,0-1 1 0 0,1 0 0 0 0,-1 1-1 0 0,0-1 1 0 0,0 0-1 0 0,0 1 1 0 0,-1-1 0 0 0,1 1-1 0 0,0-1 1 0 0,0 0 0 0 0,0 1-1 0 0,0-1 1 0 0,0 0 0 0 0,0 1-1 0 0,0-1 1 0 0,-1 1 0 0 0,1-1-1 0 0,0 0 1 0 0,0 0 0 0 0,0 1-1 0 0,-1-1 1 0 0,1 0 0 0 0,0 1-1 0 0,0-1 1 0 0,-1 0 0 0 0,1 0-1 0 0,0 1 1 0 0,-1-1 0 0 0,1 0-1 0 0,0 0 1 0 0,-1 0 0 0 0,1 0-1 0 0,0 1 1 0 0,-1-1 0 0 0,1 0-1 0 0,-1 0 1 0 0,1 0 0 0 0,0 0-1 0 0,-1 0 1 0 0,1 0 0 0 0,0 0-1 0 0,-1 0-13 0 0,-28 16 414 0 0,29-16-413 0 0,-389 184 781 0 0,388-184-780 0 0,-1 1 0 0 0,1-1 0 0 0,0 1 0 0 0,0 0 0 0 0,-1 0 0 0 0,1 0 0 0 0,0-1 0 0 0,0 1-1 0 0,0 0 1 0 0,0 0 0 0 0,0 1 0 0 0,0-1 0 0 0,0 0 0 0 0,0 0 0 0 0,1 0 0 0 0,-1 1 0 0 0,0-1 0 0 0,1 0 0 0 0,-1 0 0 0 0,0 1 0 0 0,1-1 0 0 0,0 1 0 0 0,-1-1 0 0 0,1 1 0 0 0,0-1 0 0 0,0 0 0 0 0,0 1 0 0 0,0-1-1 0 0,0 1 1 0 0,0-1 0 0 0,0 1 0 0 0,1-1 0 0 0,-1 0 0 0 0,0 1 0 0 0,1-1 0 0 0,-1 1 0 0 0,1-1 0 0 0,-1 0 0 0 0,1 1 0 0 0,0-1 0 0 0,0 0 0 0 0,-1 0 0 0 0,1 0 0 0 0,0 0 0 0 0,0 1 0 0 0,0-1 0 0 0,0 0 0 0 0,1-1 0 0 0,-1 1-1 0 0,0 0 1 0 0,0 0 0 0 0,0 0 0 0 0,1-1 0 0 0,0 1-2 0 0,11 6 44 0 0,0-1 0 0 0,1-1 1 0 0,0 0-1 0 0,-1 0 0 0 0,2-2 0 0 0,-1 0 0 0 0,0 0 0 0 0,1-2 0 0 0,-1 1 0 0 0,1-2 0 0 0,-1 0 0 0 0,15-2-44 0 0,-6 2 31 0 0,87-25 63 0 0,-110-28-5063 0 0,-3 48 3636 0 0,-2-2-1706 0 0,3 1-2214 0 0,-2-1-5436 0 0</inkml:trace>
  <inkml:trace contextRef="#ctx0" brushRef="#br0" timeOffset="140649.044">18087 3010 11186 0 0,'0'0'1019'0'0,"0"0"-285"0"0,0 0-65 0 0,0 0 191 0 0,0 0 267 0 0,0 0 172 0 0,0 0-1 0 0,0 0-82 0 0,-2 32-154 0 0,-2 102-175 0 0,20-48 197 0 0,-8-68-838 0 0,-1-2-37 0 0,15 33 115 0 0,-1 1 1 0 0,-3 0-1 0 0,-3 1 0 0 0,-1 1 1 0 0,-3 1-1 0 0,-2 0 1 0 0,1 37-325 0 0,-9-64 17 0 0,-1 1 1 0 0,-2 0 0 0 0,-1-1-1 0 0,0 1 1 0 0,-2-1 0 0 0,-1 0-1 0 0,-2 0 1 0 0,0-1 0 0 0,-1 0-1 0 0,-2 0 1 0 0,0-1 0 0 0,-6 7-18 0 0,-33 60-767 0 0,96-94-2706 0 0,-12-15-2649 0 0,-28 15 3453 0 0,9-5-8767 0 0</inkml:trace>
  <inkml:trace contextRef="#ctx0" brushRef="#br0" timeOffset="140965.028">18948 3072 9442 0 0,'0'0'1626'0'0,"0"0"-337"0"0,0 0-142 0 0,0 0 64 0 0,0 0 1 0 0,0 0-115 0 0,0 0-193 0 0,0 0-152 0 0,0 0-31 0 0,0 0 49 0 0,0 0 2 0 0,0 0-45 0 0,17 18-114 0 0,48 59-108 0 0,-63-74-476 0 0,0 0 0 0 0,0 0 1 0 0,0 0-1 0 0,-1 0 0 0 0,1 0 1 0 0,-1 1-1 0 0,0-1 0 0 0,0 0 1 0 0,0 1-1 0 0,0-1 0 0 0,0 1 1 0 0,-1-1-1 0 0,0 1 0 0 0,0-1 1 0 0,0 1-1 0 0,0-1 0 0 0,0 1 1 0 0,-1-1-1 0 0,1 1 0 0 0,-1-1 1 0 0,0 2-30 0 0,-2 6 86 0 0,-16 74 36 0 0,-4-1 0 0 0,-4-2 0 0 0,-3-1 0 0 0,-13 18-122 0 0,40-92-30 0 0,-32 52-1450 0 0,24-51-3693 0 0,-2-5-4820 0 0,10-3 2691 0 0</inkml:trace>
  <inkml:trace contextRef="#ctx0" brushRef="#br0" timeOffset="141427.132">18801 3540 0 0 0,'0'0'2425'0'0,"0"0"-837"0"0,0 0-324 0 0,0 0 72 0 0,0 0 145 0 0,0 0 60 0 0,0 0-71 0 0,0 0-143 0 0,0 0-148 0 0,0 0-110 0 0,0 0-108 0 0,0 0-116 0 0,33 17-123 0 0,105 50-120 0 0,-136-65-574 0 0,1-1-1 0 0,-1 1 0 0 0,0-1 1 0 0,1 0-1 0 0,0 0 0 0 0,-1 0 1 0 0,1 0-1 0 0,0 0 0 0 0,0-1 1 0 0,-1 1-1 0 0,1-1 0 0 0,0 0 1 0 0,0 1-1 0 0,0-1 0 0 0,-1-1 1 0 0,1 1-1 0 0,0 0 0 0 0,0-1 0 0 0,0 1 1 0 0,-1-1-1 0 0,1 0 0 0 0,0 0 1 0 0,-1 0-1 0 0,1 0 0 0 0,0 0 1 0 0,-1-1-1 0 0,1 0-27 0 0,9-5 161 0 0,10-4-76 0 0,-1-1 0 0 0,-1-1 0 0 0,0-1 0 0 0,-1 0-1 0 0,0-2 1 0 0,-2 0 0 0 0,1-1 0 0 0,-2 0 0 0 0,0-2-1 0 0,-2 0 1 0 0,0 0 0 0 0,-1-2 0 0 0,-1 1 0 0 0,0-2-1 0 0,-2 1 1 0 0,-1-2 0 0 0,3-9-85 0 0,5-10 18 0 0,-6 18 21 0 0,-1-1 1 0 0,-1-1-1 0 0,-2 1 1 0 0,0-1-1 0 0,-2-1 1 0 0,0-1-40 0 0,-7 9 573 0 0,-5 25-41 0 0,-12 35 59 0 0,17-36-600 0 0,-14 45 442 0 0,3 0 1 0 0,2 0-1 0 0,2 1 0 0 0,3 0 1 0 0,1 1-1 0 0,3-1 1 0 0,4 46-434 0 0,15 94 404 0 0,-8-110-602 0 0,-9-80 77 0 0,0-1-54 0 0,0 0-53 0 0,0 0-72 0 0,0 0-140 0 0,0-17-3610 0 0,0 8-1746 0 0,2 2-5266 0 0</inkml:trace>
  <inkml:trace contextRef="#ctx0" brushRef="#br0" timeOffset="141665.053">19679 3429 12643 0 0,'0'0'1877'0'0,"0"0"-786"0"0,0 0-306 0 0,0 0 151 0 0,0 0 181 0 0,0 0 72 0 0,0 0-91 0 0,-10 34-237 0 0,-31 103-269 0 0,15-3 325 0 0,22-19-1609 0 0,4-115 369 0 0,0 0-89 0 0,1-8-1179 0 0,15-35-7216 0 0,-9 29 2667 0 0,-3 2 999 0 0</inkml:trace>
  <inkml:trace contextRef="#ctx0" brushRef="#br0" timeOffset="142001.204">19828 3488 4081 0 0,'0'0'1974'0'0,"0"0"-422"0"0,0 0-52 0 0,0 0 151 0 0,0 0 64 0 0,0 0-109 0 0,0 0-282 0 0,0 0-319 0 0,-31 16-261 0 0,-97 47-174 0 0,27-12 996 0 0,100-50-1535 0 0,0-1-1 0 0,0 0 1 0 0,0 0 0 0 0,0 1-1 0 0,1-1 1 0 0,-1 1-1 0 0,0-1 1 0 0,0 1-1 0 0,0-1 1 0 0,0 1 0 0 0,1-1-1 0 0,-1 1 1 0 0,0-1-1 0 0,1 1 1 0 0,-1 0 0 0 0,0 0-1 0 0,1-1 1 0 0,-1 1-1 0 0,1 0 1 0 0,-1 0 0 0 0,1 0-1 0 0,0 0 1 0 0,-1-1-1 0 0,1 1 1 0 0,0 0 0 0 0,-1 0-1 0 0,1 0 1 0 0,0 0-1 0 0,0 0 1 0 0,0 0 0 0 0,0 0-1 0 0,0 0 1 0 0,0 0-1 0 0,0 0 1 0 0,0 0 0 0 0,0 0-1 0 0,1-1 1 0 0,-1 1-1 0 0,0 0 1 0 0,1 0 0 0 0,-1 0-1 0 0,0 0 1 0 0,1 0-1 0 0,-1 0 1 0 0,1-1-1 0 0,-1 1 1 0 0,1 0 0 0 0,0 0-1 0 0,-1-1 1 0 0,1 1-1 0 0,0 0 1 0 0,-1-1 0 0 0,1 1-1 0 0,0-1 1 0 0,0 1-1 0 0,0-1-30 0 0,52 24 972 0 0,5-8-360 0 0,-42-12-469 0 0,1 0 0 0 0,-1 0 0 0 0,0 2-1 0 0,0 0 1 0 0,-1 1 0 0 0,0 0 0 0 0,0 1 0 0 0,5 4-143 0 0,-19-11 10 0 0,1 0 1 0 0,-1 0-1 0 0,0 0 1 0 0,1 0-1 0 0,-1 0 0 0 0,0 0 1 0 0,1 0-1 0 0,-1 0 1 0 0,0 1-1 0 0,0-1 1 0 0,0 0-1 0 0,0 1 0 0 0,0-1 1 0 0,-1 1-1 0 0,1-1 1 0 0,0 1-1 0 0,-1 0 1 0 0,1-1-1 0 0,-1 1 1 0 0,1-1-1 0 0,-1 1 0 0 0,0 0 1 0 0,0 0-1 0 0,0-1 1 0 0,0 1-1 0 0,0 0 1 0 0,0-1-1 0 0,0 1 0 0 0,-1 1-10 0 0,-6-2-1367 0 0,0-8-9790 0 0,7 6-349 0 0</inkml:trace>
  <inkml:trace contextRef="#ctx0" brushRef="#br0" timeOffset="142277.482">20186 3315 14051 0 0,'0'0'1220'0'0,"0"0"-481"0"0,0 0-15 0 0,0 0 251 0 0,0 0 187 0 0,0 0 17 0 0,0 0-143 0 0,0 0-201 0 0,0 0-143 0 0,0 0-124 0 0,0 0-64 0 0,36 3-56 0 0,113 7-80 0 0,-27-15 328 0 0,1-3-494 0 0,-108 6-1419 0 0,-18 1-10729 0 0,1 1 462 0 0</inkml:trace>
  <inkml:trace contextRef="#ctx0" brushRef="#br0" timeOffset="142512.123">20233 3573 9618 0 0,'0'0'1748'0'0,"0"0"-146"0"0,0 0-62 0 0,0 0-105 0 0,0 0-237 0 0,0 0-276 0 0,0 0-260 0 0,33-1-190 0 0,102-5-141 0 0,-8-16 59 0 0,-16 2-1477 0 0,-63 17-8601 0 0,-36 3 545 0 0</inkml:trace>
  <inkml:trace contextRef="#ctx0" brushRef="#br0" timeOffset="142832.543">21259 3146 13003 0 0,'0'0'1204'0'0,"0"0"-290"0"0,0 0 4 0 0,0 0 119 0 0,0 0-24 0 0,0 0-122 0 0,0 0-208 0 0,-31 15-180 0 0,-97 51-134 0 0,123-64-341 0 0,1 0 1 0 0,-1 0-1 0 0,1 0 1 0 0,-1 1-1 0 0,1 0 1 0 0,0 0-1 0 0,0 0 0 0 0,0 0 1 0 0,1 1-1 0 0,-1-1 1 0 0,1 1-1 0 0,0 0 0 0 0,0 0 1 0 0,0 0-1 0 0,-2 5-28 0 0,-1 2 70 0 0,-1 1-28 0 0,1-1 0 0 0,1 1 0 0 0,0 0 0 0 0,1 1 0 0 0,0-1 0 0 0,1 1 0 0 0,0 0 0 0 0,1 0 0 0 0,0 0 0 0 0,1 0 0 0 0,0 0 0 0 0,2 0 0 0 0,-1 0 0 0 0,2 0 0 0 0,-1 0 0 0 0,4 9-42 0 0,-3-15 40 0 0,1-1-1 0 0,1 1 0 0 0,-1-1 0 0 0,1 0 0 0 0,0 0 1 0 0,0 0-1 0 0,1-1 0 0 0,0 0 0 0 0,0 0 1 0 0,0 0-1 0 0,1 0 0 0 0,-1-1 0 0 0,1 0 0 0 0,0 0 1 0 0,0 0-1 0 0,1-1 0 0 0,-1 0 0 0 0,1 0 0 0 0,-1-1 1 0 0,1 1-1 0 0,0-1 0 0 0,3 0-39 0 0,4 1 159 0 0,0-1 1 0 0,0 0-1 0 0,0-1 0 0 0,0 0 0 0 0,1-1 1 0 0,-1 0-1 0 0,0-2 0 0 0,0 0 0 0 0,1 0 1 0 0,9-4-161 0 0,-10 4 122 0 0,0-2 0 0 0,-1 1 0 0 0,1-2-1 0 0,-1 0 1 0 0,0 0 0 0 0,0-1 0 0 0,-1-1-1 0 0,1 0 1 0 0,-2-1 0 0 0,1 0-1 0 0,-1-1 1 0 0,0 0 0 0 0,-1-1 0 0 0,0 0-1 0 0,0 0 1 0 0,-1-1 0 0 0,-1-1-1 0 0,0 1 1 0 0,0-1 0 0 0,-1-1 0 0 0,-1 1-1 0 0,0-1 1 0 0,-1 0 0 0 0,0-1-1 0 0,0-4-120 0 0,-3 8 4 0 0,-1-1 0 0 0,-1 0 0 0 0,0 0-1 0 0,0 0 1 0 0,-1 0 0 0 0,0 0 0 0 0,-1 1-1 0 0,0-1 1 0 0,-1 0 0 0 0,0 1 0 0 0,-1 0-1 0 0,0 0 1 0 0,0 0 0 0 0,-1 0-1 0 0,-3-3-3 0 0,-1 0-61 0 0,0 1-1 0 0,-1 0 1 0 0,0 0-1 0 0,-1 1 1 0 0,0 1-1 0 0,-1-1 1 0 0,0 2-1 0 0,-1 0 1 0 0,0 0-1 0 0,0 1 1 0 0,-8-3 61 0 0,9 6-413 0 0,0 0 1 0 0,0 1 0 0 0,0 0 0 0 0,-1 1 0 0 0,1 1 0 0 0,-1 0 0 0 0,0 0-1 0 0,1 1 1 0 0,-2 1 412 0 0,-9 0-4903 0 0,6 0-6895 0 0</inkml:trace>
  <inkml:trace contextRef="#ctx0" brushRef="#br0" timeOffset="143117.127">21806 3389 15107 0 0,'0'0'1671'0'0,"0"0"-551"0"0,0 0-103 0 0,0 0 162 0 0,0 0 65 0 0,0 0-81 0 0,0 0-262 0 0,0 0-313 0 0,0 0-199 0 0,0 0-120 0 0,0 0-82 0 0,0 0-65 0 0,0 0-47 0 0,-8 25-36 0 0,-23 77-35 0 0,24-49-830 0 0,7-49-468 0 0,4-4-3690 0 0,-3 0 3172 0 0,5 0-9898 0 0</inkml:trace>
  <inkml:trace contextRef="#ctx0" brushRef="#br0" timeOffset="143414.87">22233 2936 13187 0 0,'0'0'2491'0'0,"0"0"-481"0"0,0 0-319 0 0,0 0-226 0 0,0 0-259 0 0,0 0-232 0 0,0 0-238 0 0,0 0-137 0 0,0 0-50 0 0,0 0-6 0 0,0 0 0 0 0,0 0-89 0 0,0 0-90 0 0,-3 33-89 0 0,-8 103-52 0 0,-1 121 1062 0 0,12-162-7428 0 0,0-50-678 0 0,0-33-6009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7:5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0 385 4601 0 0,'0'0'1247'0'0,"0"0"-492"0"0,0 0-223 0 0,0 0 220 0 0,0 0 420 0 0,0 0 361 0 0,0 0 122 0 0,0 0-131 0 0,0 0-220 0 0,0 0-190 0 0,0 0-135 0 0,27 0-79 0 0,85-4-55 0 0,-103 3-681 0 0,1 0 1 0 0,0 0-1 0 0,0-1 0 0 0,-1 0 0 0 0,1-1 0 0 0,-1 0 0 0 0,1 0 0 0 0,-1-1 0 0 0,0 0 0 0 0,-1-1 0 0 0,2-1-164 0 0,14-7 395 0 0,3 1-113 0 0,-1-1 0 0 0,-1-2 0 0 0,0 0 0 0 0,-1-2 0 0 0,0-1 0 0 0,-2-1 0 0 0,0 0 1 0 0,-1-2-1 0 0,0-3-282 0 0,0-2 234 0 0,-7 10-11 0 0,-2 0-1 0 0,1-1 1 0 0,-2-1 0 0 0,0 0 0 0 0,-2-1 0 0 0,5-10-223 0 0,-28 244 920 0 0,12-148-809 0 0,1 36 10 0 0,-5 0 0 0 0,-4 0 1 0 0,-4 0-1 0 0,-5-2 0 0 0,-21 62-121 0 0,31-136-10 0 0,2-2 4 0 0,0 0-1 0 0,-2 0 0 0 0,-1-1 0 0 0,-1 0 1 0 0,-1-1-1 0 0,-1 0 0 0 0,-1-1 1 0 0,-1-1-1 0 0,-1 0 0 0 0,-9 8 7 0 0,-54 47-987 0 0,92-99-1311 0 0,109-172-2394 0 0,-52 59-2208 0 0,-24 47-800 0 0,-30 57 3494 0 0</inkml:trace>
  <inkml:trace contextRef="#ctx0" brushRef="#br0" timeOffset="453.56">854 378 0 0 0,'0'0'2734'0'0,"0"0"132"0"0,0 0-50 0 0,0 0-86 0 0,0 0-61 0 0,0 0-230 0 0,0 0-345 0 0,0 0-496 0 0,0 0-516 0 0,0 0-377 0 0,0 0-203 0 0,-11 11-75 0 0,-84 67 291 0 0,-131 95 511 0 0,223-172-1215 0 0,0 0-1 0 0,0 0 0 0 0,0 1 1 0 0,0-1-1 0 0,1 1 0 0 0,-1 0 1 0 0,1 0-1 0 0,-1 0 0 0 0,1 0 1 0 0,-1 0-1 0 0,1 1 0 0 0,0-1 1 0 0,0 1-1 0 0,1-1 0 0 0,-1 1 1 0 0,0 0-1 0 0,1 0 0 0 0,-1 0 1 0 0,1 0-1 0 0,0 0 0 0 0,0 0 1 0 0,0 0-1 0 0,1 0 0 0 0,-1 0 1 0 0,1 0-1 0 0,0 0 0 0 0,-1 1 1 0 0,2-1-1 0 0,-1 0 0 0 0,0 0 1 0 0,0 0-1 0 0,1 0 0 0 0,0 1 1 0 0,0-1-1 0 0,0 0 0 0 0,0 0 1 0 0,0 0-1 0 0,0 0 0 0 0,1-1 1 0 0,-1 1-1 0 0,1 0-13 0 0,13 7 93 0 0,1-1 1 0 0,0-1-1 0 0,0 0 0 0 0,0-1 1 0 0,1-1-1 0 0,0 0 0 0 0,0-1 1 0 0,2-1-94 0 0,70 25 331 0 0,-85-27-321 0 0,6 0 77 0 0,0 0-1 0 0,-1 1 0 0 0,1 0 1 0 0,-1 1-1 0 0,0 0 0 0 0,0 1 1 0 0,0 0-1 0 0,-1 0 0 0 0,1 1 1 0 0,-1 0-1 0 0,0 0 0 0 0,-1 1 1 0 0,0 0-1 0 0,0 0 0 0 0,0 1 0 0 0,-1 0 1 0 0,0 0-1 0 0,-1 0 0 0 0,0 1 1 0 0,0 0-1 0 0,-1 0 0 0 0,0 0 1 0 0,0 0-1 0 0,-1 1 0 0 0,0 0 1 0 0,0 6-87 0 0,-14 124 773 0 0,11-139-810 0 0,3-1-16 0 0,-1 0-1 0 0,0 0 1 0 0,0 0-1 0 0,1-1 1 0 0,-1 1 0 0 0,0 0-1 0 0,0-1 1 0 0,1 0-1 0 0,-1 1 1 0 0,0-1 0 0 0,0 0-1 0 0,0 0 1 0 0,0 0 0 0 0,0 0-1 0 0,0-1 1 0 0,0 1-1 0 0,-1 0 1 0 0,1-1 0 0 0,0 0-1 0 0,-1 1 1 0 0,1-1-1 0 0,-1 0 1 0 0,1 0 0 0 0,-1 1-1 0 0,0-1 1 0 0,0 0 0 0 0,0 0-1 0 0,0-1 1 0 0,0 1-1 0 0,0 0 1 0 0,-1 0 0 0 0,1 0-1 0 0,-1-1 54 0 0,19-44-2449 0 0,-2 6-5631 0 0,-13 29-3589 0 0</inkml:trace>
  <inkml:trace contextRef="#ctx0" brushRef="#br0" timeOffset="694.377">1372 754 9138 0 0,'0'0'1723'0'0,"0"0"-104"0"0,0 0 208 0 0,0 0 279 0 0,0 0-83 0 0,0 0-307 0 0,0 0-367 0 0,0 0-405 0 0,0 0-329 0 0,0 0-213 0 0,0 0-139 0 0,-6 32-102 0 0,-15 102-81 0 0,1-21-520 0 0,20-108-344 0 0,-2 12 300 0 0,0-12-2839 0 0,-1-1-3497 0 0,1-1-4519 0 0</inkml:trace>
  <inkml:trace contextRef="#ctx0" brushRef="#br0" timeOffset="862.401">1372 363 12435 0 0,'0'0'2253'0'0,"0"0"-667"0"0,0 0-368 0 0,0 0-121 0 0,0 0-64 0 0,0 0-147 0 0,0 0-283 0 0,0 0-368 0 0,0 0-255 0 0,0 0-107 0 0,0 0-28 0 0,0 0 17 0 0,0 0-66 0 0,8 6-170 0 0,-3-4 303 0 0,-1 0-14 0 0,-1 1 0 0 0,1-1 0 0 0,0 1 0 0 0,-1-1 0 0 0,1 1 0 0 0,-1 0 0 0 0,0 0 0 0 0,0 1 0 0 0,0-1 0 0 0,0 1 0 0 0,-1-1 0 0 0,0 1 0 0 0,1 0 0 0 0,-1 0 0 0 0,0 0 0 0 0,-1 0 0 0 0,1 1 85 0 0,12 50-2412 0 0,-1-6-4862 0 0,-7-25-1852 0 0</inkml:trace>
  <inkml:trace contextRef="#ctx0" brushRef="#br0" timeOffset="1128.022">1561 1059 5145 0 0,'0'0'2083'0'0,"0"0"-197"0"0,0 0 26 0 0,0 0 91 0 0,0 0 43 0 0,0 0-107 0 0,0 0-301 0 0,0 0-400 0 0,0 0-346 0 0,0 0-235 0 0,0 0-130 0 0,0 0-51 0 0,0 0-26 0 0,20-24-52 0 0,61-79-58 0 0,-12-24 655 0 0,-24 21-512 0 0,-44 105-527 0 0,-1 1-69 0 0,3 191-362 0 0,-1-184 487 0 0,0-1-1 0 0,0 0 1 0 0,0 0-1 0 0,1 0 1 0 0,0 0 0 0 0,0 0-1 0 0,0-1 1 0 0,1 1-1 0 0,-1-1 1 0 0,2 0 0 0 0,-1 0-1 0 0,0 0 1 0 0,1-1 0 0 0,0 0-1 0 0,0 1 1 0 0,0-2-1 0 0,1 1 1 0 0,-1-1 0 0 0,1 1-1 0 0,0-1 1 0 0,0-1 0 0 0,0 1-1 0 0,0-1 1 0 0,0-1-1 0 0,0 1 1 0 0,1-1 0 0 0,-1 0-1 0 0,1 0 1 0 0,-1-1 0 0 0,1 1-1 0 0,-1-1 1 0 0,1-1-1 0 0,-1 0 1 0 0,1 0 0 0 0,1 0-12 0 0,2-3 90 0 0,0 0 0 0 0,0-1 1 0 0,0-1-1 0 0,-1 1 0 0 0,0-1 0 0 0,0-1 1 0 0,-1 1-1 0 0,1-2 0 0 0,-1 1 1 0 0,-1-1-1 0 0,1 0 0 0 0,-2-1 1 0 0,1 0-1 0 0,2-5-90 0 0,-3 5 47 0 0,0 0 0 0 0,-1-1 0 0 0,0 1-1 0 0,0-1 1 0 0,-1-1 0 0 0,-1 1 0 0 0,0 0 0 0 0,0-1 0 0 0,-1 0 0 0 0,0 0-1 0 0,0-4-46 0 0,0-42-6342 0 0,-2 56-2768 0 0</inkml:trace>
  <inkml:trace contextRef="#ctx0" brushRef="#br0" timeOffset="1767.705">2456 809 11178 0 0,'0'0'3201'0'0,"0"0"-1894"0"0,0 0-742 0 0,0 0-84 0 0,0 0 65 0 0,0 0 49 0 0,0 0-61 0 0,0 0-161 0 0,0 0-173 0 0,0 0-100 0 0,0 0-27 0 0,0 0 33 0 0,0 0 75 0 0,2-7 74 0 0,11-27 445 0 0,-13 34-307 0 0,1-8 4300 0 0,8 17-3971 0 0,3 5-598 0 0,-6-9-55 0 0,1 0 1 0 0,0-1-1 0 0,0 0 0 0 0,1 0 1 0 0,-1-1-1 0 0,1 1 0 0 0,-1-2 1 0 0,1 1-1 0 0,0-1 0 0 0,0 0 1 0 0,0-1-1 0 0,2 0-69 0 0,1 1 62 0 0,-1-1-1 0 0,1 0 1 0 0,0 0-1 0 0,0-1 1 0 0,0 0 0 0 0,0-1-1 0 0,-1-1 1 0 0,1 0-1 0 0,0 0 1 0 0,-1-1-1 0 0,1 0 1 0 0,-1-1 0 0 0,0 0-1 0 0,0 0 1 0 0,0-1-1 0 0,-1-1 1 0 0,0 1 0 0 0,0-2-1 0 0,0 1 1 0 0,-1-1-1 0 0,0 0 1 0 0,0-1-1 0 0,0-1-61 0 0,-6 6 12 0 0,0-1-1 0 0,-1 1 1 0 0,1-1-1 0 0,-1 0 1 0 0,0 0-1 0 0,0 1 1 0 0,0-1-1 0 0,-1 0 1 0 0,1 0-1 0 0,-1 0 1 0 0,0 0-1 0 0,0 0 1 0 0,0 0-1 0 0,-1 0 1 0 0,1 0-1 0 0,-1 0 1 0 0,0 1-1 0 0,0-1 1 0 0,-1 0-1 0 0,1 0 1 0 0,-1 1-1 0 0,1-1 1 0 0,-1 1-1 0 0,0-1 1 0 0,-1 1-1 0 0,1 0 1 0 0,0 0-1 0 0,-1 0 1 0 0,0 0-1 0 0,0 0 1 0 0,0 1-1 0 0,-2-2-10 0 0,-3 0-25 0 0,-1 1 0 0 0,0 0 1 0 0,0 0-1 0 0,0 1 1 0 0,0 0-1 0 0,0 0 1 0 0,0 1-1 0 0,0 1 1 0 0,-1-1-1 0 0,1 1 1 0 0,0 1-1 0 0,0 0 1 0 0,-1 0-1 0 0,1 1 1 0 0,0 0-1 0 0,0 1 1 0 0,0 0-1 0 0,1 0 1 0 0,-1 1-1 0 0,1 0 1 0 0,0 0-1 0 0,0 1 1 0 0,0 0-1 0 0,0 0 1 0 0,1 1-1 0 0,0 0 1 0 0,-3 4 23 0 0,0 0-24 0 0,1 1 0 0 0,0-1 0 0 0,1 2 0 0 0,0-1 1 0 0,1 1-1 0 0,0 0 0 0 0,1 1 0 0 0,0 0 0 0 0,1 0 0 0 0,0 2 24 0 0,3-9-1 0 0,0 0-1 0 0,1 0 0 0 0,0 0 1 0 0,0 0-1 0 0,0 0 0 0 0,1 0 0 0 0,0 1 1 0 0,0-1-1 0 0,0 0 0 0 0,1 0 1 0 0,0 0-1 0 0,0 1 0 0 0,1-1 1 0 0,0 0-1 0 0,0-1 0 0 0,0 1 0 0 0,1 0 1 0 0,-1-1-1 0 0,1 1 0 0 0,1-1 1 0 0,-1 0-1 0 0,1 0 0 0 0,3 4 2 0 0,6 2-11 0 0,0-1 0 0 0,1-1-1 0 0,-1 0 1 0 0,2-1-1 0 0,-1-1 1 0 0,1 0 0 0 0,0 0-1 0 0,1-2 1 0 0,0 0-1 0 0,-1-1 1 0 0,1 0-1 0 0,1-2 1 0 0,-1 1 0 0 0,0-2-1 0 0,1 0 1 0 0,-1-2-1 0 0,1 1 1 0 0,-1-2 0 0 0,0 0-1 0 0,4-2 12 0 0,-1 0-349 0 0,0-1 0 0 0,-1-1 0 0 0,0-1 0 0 0,0 0 0 0 0,-1-2-1 0 0,0 0 1 0 0,12-9 349 0 0,16-15-5184 0 0,-6-3-5816 0 0,-28 24 1825 0 0</inkml:trace>
  <inkml:trace contextRef="#ctx0" brushRef="#br0" timeOffset="2065.891">3406 260 16652 0 0,'0'0'2208'0'0,"0"0"-634"0"0,0 0-534 0 0,0 0-235 0 0,0 0-60 0 0,0 0-43 0 0,0 0-63 0 0,0 0-17 0 0,0 0-9 0 0,0 0 9 0 0,0 0-18 0 0,0 0-101 0 0,0 0-115 0 0,1 29-63 0 0,2 93-30 0 0,-2 323 860 0 0,2-395-1225 0 0,3-1 0 0 0,1 0 0 0 0,2 0 0 0 0,11 27 70 0 0,-20-78-2031 0 0,-5-18 335 0 0,1 6 380 0 0,-3-6-1230 0 0,2 7-2399 0 0,2 1-6756 0 0</inkml:trace>
  <inkml:trace contextRef="#ctx0" brushRef="#br0" timeOffset="2246.129">3161 636 16163 0 0,'0'0'1137'0'0,"0"0"-424"0"0,0 0-90 0 0,0 0 173 0 0,0 0 116 0 0,0 0-2 0 0,0 0-46 0 0,0 0-81 0 0,32 8-95 0 0,99 28-96 0 0,110 41 931 0 0,-177-44-2631 0 0,-40-15-6842 0 0,-17-13-3967 0 0</inkml:trace>
  <inkml:trace contextRef="#ctx0" brushRef="#br0" timeOffset="2434.267">3849 938 16668 0 0,'0'0'1408'0'0,"0"0"-784"0"0,0 0-120 0 0,0 0-72 0 0,0 0-48 0 0,0 0-88 0 0,0 0-72 0 0,0 0-144 0 0,0 0-96 0 0,0 0-104 0 0,0 0-88 0 0,0 0-120 0 0,0 0-184 0 0,80 132-632 0 0,-71-139-1345 0 0,-4-8-1672 0 0,5 8-1856 0 0,-7-1 392 0 0</inkml:trace>
  <inkml:trace contextRef="#ctx0" brushRef="#br0" timeOffset="2600.285">3849 938 0 0 0,'104'-124'2593'0'0,"-102"121"-2392"0"0,1 0 0 0 0,-1-1 0 0 0,0 1 1 0 0,-1-1-1 0 0,1 1 0 0 0,0-1 1 0 0,-1 1-1 0 0,0-1 0 0 0,0 0 1 0 0,0 0-1 0 0,0 1 0 0 0,-1-1 0 0 0,0 0 1 0 0,0 0-1 0 0,0 0 0 0 0,0 0 1 0 0,0 0-1 0 0,-1 0 0 0 0,1 1 1 0 0,-1-1-1 0 0,0 0 0 0 0,0 0 0 0 0,-2-1-201 0 0,-1-13 1066 0 0,-59-214 11441 0 0,59 221-12778 0 0,19 42-4686 0 0,-12-26 1973 0 0,3 3-7975 0 0</inkml:trace>
  <inkml:trace contextRef="#ctx0" brushRef="#br0" timeOffset="2781.049">4461 573 19044 0 0,'0'0'1466'0'0,"0"0"-335"0"0,0 0-191 0 0,0 0-169 0 0,0 0-139 0 0,0 0-136 0 0,0 0-152 0 0,0 0-97 0 0,0 0-81 0 0,-33 22-50 0 0,-97 72-33 0 0,127-93-81 0 0,0 0 1 0 0,0 1-1 0 0,1-1 0 0 0,-1 1 0 0 0,0 0 0 0 0,1 0 1 0 0,0 0-1 0 0,-1 0 0 0 0,1 0 0 0 0,0 1 1 0 0,0-1-1 0 0,0 1 0 0 0,1-1 0 0 0,-1 1 0 0 0,0 0 1 0 0,1-1-1 0 0,0 1 0 0 0,0 0 0 0 0,0 0 1 0 0,0 0-1 0 0,0 0 0 0 0,0 0 0 0 0,1 0 1 0 0,-1 0-1 0 0,1 3-2 0 0,0 5 7 0 0,0-3-9 0 0,0 1 0 0 0,1-1 1 0 0,0 0-1 0 0,0 1 0 0 0,1-1 0 0 0,0 0 1 0 0,1 0-1 0 0,0 0 0 0 0,0 0 0 0 0,0 0 1 0 0,1-1-1 0 0,0 0 0 0 0,1 1 0 0 0,-1-2 1 0 0,1 1-1 0 0,1 0 0 0 0,-1-1 0 0 0,1 0 0 0 0,0 0 1 0 0,1-1-1 0 0,-1 0 0 0 0,1 0 0 0 0,1 1 2 0 0,5 2-46 0 0,0 0-1 0 0,1-1 1 0 0,-1-1-1 0 0,2 0 0 0 0,-1 0 1 0 0,0-1-1 0 0,1-1 0 0 0,0-1 1 0 0,0 0-1 0 0,0-1 0 0 0,0 0 1 0 0,6-1 46 0 0,-18-1-149 0 0,46-2-1226 0 0,-18-4-7462 0 0,-21 3-3236 0 0</inkml:trace>
  <inkml:trace contextRef="#ctx0" brushRef="#br0" timeOffset="4480.019">5661 676 0 0 0,'164'-46'0'0'0,"-68"27"1643"0"0,-83 15 4743 0 0,-22 5 5430 0 0,-3 0-6958 0 0,0 0-7442 0 0,0-1 2848 0 0,0-1-1 0 0,-1 2 0 0 0,1 0 0 0 0,0 1 0 0 0,0 0 0 0 0,-1 0 1 0 0,1 1-1 0 0,1 1 0 0 0,-3 1-263 0 0,-6 2 97 0 0,1 1-1 0 0,0 0 1 0 0,0 2 0 0 0,1 0 0 0 0,0 1-1 0 0,1 1 1 0 0,0 0 0 0 0,1 1-1 0 0,0 1 1 0 0,2 1 0 0 0,-1 0 0 0 0,2 1-1 0 0,0 0 1 0 0,0 1 0 0 0,-9 19-97 0 0,20-30-9 0 0,-1 0 1 0 0,1 0-1 0 0,0 0 1 0 0,0 0 0 0 0,1 1-1 0 0,0-1 1 0 0,0 0-1 0 0,0 1 1 0 0,1-1-1 0 0,0 1 1 0 0,0-1-1 0 0,1 1 1 0 0,0-1-1 0 0,0 1 1 0 0,0-1 0 0 0,1 0-1 0 0,0 1 1 0 0,0-1-1 0 0,1 0 1 0 0,-1 0-1 0 0,1-1 1 0 0,1 1-1 0 0,-1-1 1 0 0,1 1-1 0 0,0-1 1 0 0,0 0-1 0 0,0 0 1 0 0,1-1 0 0 0,0 1-1 0 0,0-1 1 0 0,0 0-1 0 0,0-1 1 0 0,1 1-1 0 0,-1-1 1 0 0,6 3 8 0 0,18-1-209 0 0,-1 0 1 0 0,1-2-1 0 0,0-1 1 0 0,0-2-1 0 0,0 0 1 0 0,0-2-1 0 0,-1-1 0 0 0,1-2 1 0 0,-1 0-1 0 0,1-2 1 0 0,-2-1-1 0 0,1-1 1 0 0,-1-2-1 0 0,-1 0 1 0 0,0-2-1 0 0,1-2 209 0 0,169-82-6728 0 0,87-62 6728 0 0,-229 119 1267 0 0,-54 39-467 0 0,-17 1 1032 0 0,-1 3-1596 0 0,-1 1 0 0 0,1 0 0 0 0,1 1 0 0 0,-1 1 0 0 0,0 1 0 0 0,1 1 0 0 0,1 0 0 0 0,-1 1 0 0 0,1 0 0 0 0,-6 7-236 0 0,5-6 184 0 0,-10 5 88 0 0,0 1 0 0 0,2 2 0 0 0,0 0 0 0 0,1 2 0 0 0,0 0 0 0 0,-18 23-272 0 0,39-40 10 0 0,1-1 0 0 0,0 0 0 0 0,0 1 0 0 0,0-1 0 0 0,0 1 0 0 0,1 0 0 0 0,-1 0 0 0 0,1 0 0 0 0,-1 0 0 0 0,1 0 0 0 0,0 0 0 0 0,0 0 0 0 0,1 0 0 0 0,-1 0 0 0 0,0 0 0 0 0,1 0 0 0 0,0 1 0 0 0,0-1 0 0 0,0 0 0 0 0,0 0 0 0 0,0 0 0 0 0,1 1 0 0 0,0-1-1 0 0,-1 0 1 0 0,1 0 0 0 0,0 0 0 0 0,0 0 0 0 0,1 0 0 0 0,-1 0 0 0 0,1 0 0 0 0,-1 0 0 0 0,1-1 0 0 0,0 1 0 0 0,0-1 0 0 0,0 1 0 0 0,0-1 0 0 0,1 0 0 0 0,-1 0 0 0 0,1 0 0 0 0,-1 0 0 0 0,1 0 0 0 0,0 0 0 0 0,0-1 0 0 0,-1 1 0 0 0,1-1 0 0 0,0 0 0 0 0,0 0 0 0 0,1 0 0 0 0,-1 0 0 0 0,0 0 0 0 0,0-1 0 0 0,2 1-10 0 0,12-1 62 0 0,0 0 1 0 0,-1-1-1 0 0,1 0 1 0 0,-1-1-1 0 0,0-1 1 0 0,0-1-1 0 0,0 0 1 0 0,0-1 0 0 0,0-1-1 0 0,-1 0 1 0 0,0-1-1 0 0,-1-1 1 0 0,1-1-1 0 0,-1 1 1 0 0,-1-2-1 0 0,0 0 1 0 0,9-9-63 0 0,5-3 109 0 0,-1-2 1 0 0,0-1 0 0 0,-2-1-1 0 0,20-27-109 0 0,-39 46 25 0 0,-5 7-25 0 0,0 0 1 0 0,0 1 0 0 0,0-1 0 0 0,0 0 0 0 0,0 0 0 0 0,1 0 0 0 0,-1 1 0 0 0,0-1 0 0 0,0 0 0 0 0,0 0 0 0 0,0 0-1 0 0,1 0 1 0 0,-1 0 0 0 0,0 1 0 0 0,0-1 0 0 0,1 0 0 0 0,-1 0 0 0 0,0 0 0 0 0,0 0 0 0 0,0 0 0 0 0,1 0 0 0 0,-1 0 0 0 0,0 0-1 0 0,0 0 1 0 0,1 0 0 0 0,-1 0 0 0 0,0 0 0 0 0,0 0 0 0 0,1 0 0 0 0,-1 0 0 0 0,0 0 0 0 0,0 0 0 0 0,1 0 0 0 0,-1 0-1 0 0,0 0 1 0 0,0 0 0 0 0,0 0 0 0 0,1-1-1 0 0,-2 45 3 0 0,-1-31 0 0 0,1-1 1 0 0,0 1-1 0 0,1-1 0 0 0,1 1 1 0 0,0 0-1 0 0,0-1 0 0 0,1 1 1 0 0,1-1-1 0 0,0 0 0 0 0,1 0 1 0 0,0 0-1 0 0,1 0 0 0 0,0-1 1 0 0,1 1-1 0 0,0-1 0 0 0,4 5-3 0 0,-7-12 9 0 0,1 0 0 0 0,0-1 0 0 0,0 1 1 0 0,0-1-1 0 0,0 1 0 0 0,0-1 0 0 0,1 0 0 0 0,0-1 0 0 0,-1 1 0 0 0,1-1 0 0 0,0 0 0 0 0,0 0 1 0 0,0-1-1 0 0,1 1 0 0 0,-1-1 0 0 0,0 0 0 0 0,0-1 0 0 0,1 1 0 0 0,-1-1 0 0 0,0 0 0 0 0,1 0 0 0 0,-1-1 1 0 0,0 1-1 0 0,1-1 0 0 0,-1 0 0 0 0,0-1 0 0 0,0 0 0 0 0,0 1 0 0 0,4-3-9 0 0,20-12 101 0 0,-1 0 0 0 0,-1-2 0 0 0,-1-1 0 0 0,-1-1 0 0 0,14-14-101 0 0,41-31 178 0 0,-20 19-92 0 0,-25 17-54 0 0,2 1 0 0 0,0 3 0 0 0,2 0 1 0 0,0 3-1 0 0,2 1 0 0 0,0 2 0 0 0,2 2-32 0 0,-42 16 0 0 0,1 0 0 0 0,0 0 0 0 0,-1 0 1 0 0,1 0-1 0 0,0 0 0 0 0,0 0 0 0 0,0 0 1 0 0,0 1-1 0 0,0-1 0 0 0,0 1 0 0 0,0-1 1 0 0,0 1-1 0 0,0 0 0 0 0,0 0 0 0 0,0 0 1 0 0,0 0-1 0 0,0 0 0 0 0,0 1 0 0 0,0-1 1 0 0,0 0-1 0 0,0 1 0 0 0,-1 0 0 0 0,1-1 1 0 0,0 1-1 0 0,0 0 0 0 0,0 0 0 0 0,0 0 1 0 0,-1 0-1 0 0,1 0 0 0 0,0 0 0 0 0,-1 1 0 0 0,1-1 1 0 0,-1 1-1 0 0,0-1 0 0 0,1 1 0 0 0,-1-1 1 0 0,0 1-1 0 0,0 0 0 0 0,0 0 0 0 0,-1 13 31 0 0,-1-1 1 0 0,0 0-1 0 0,-1 0 0 0 0,-1 0 0 0 0,0 0 1 0 0,-1 0-1 0 0,-1-1 0 0 0,0 1 0 0 0,0-1 1 0 0,-2 0-1 0 0,1-1 0 0 0,-2 1 0 0 0,0-1 1 0 0,-2 1-32 0 0,4 1-32 0 0,-1-1 0 0 0,-1 0 0 0 0,0 0 0 0 0,-1-1 0 0 0,-1 0 0 0 0,0 0 1 0 0,0-1-1 0 0,-1-1 0 0 0,0 0 0 0 0,-1 0 0 0 0,0-1 0 0 0,0 0 0 0 0,-1-1 1 0 0,-1-1-1 0 0,1 0 0 0 0,-1-1 0 0 0,0 0 0 0 0,-2-1 32 0 0,14-4-33 0 0,1-1-1 0 0,0 0 1 0 0,0 0-1 0 0,-1 1 1 0 0,1-1-1 0 0,0 0 1 0 0,0 0 0 0 0,-1 0-1 0 0,1-1 1 0 0,0 1-1 0 0,0 0 1 0 0,0 0-1 0 0,-1-1 1 0 0,1 1-1 0 0,0-1 1 0 0,0 1 0 0 0,0-1-1 0 0,0 1 1 0 0,0-1-1 0 0,0 0 1 0 0,0 1-1 0 0,0-1 1 0 0,0 0-1 0 0,0 0 1 0 0,0 0 0 0 0,0 0-1 0 0,0 0 1 0 0,1 0-1 0 0,-1 0 1 0 0,0 0-1 0 0,1 0 1 0 0,-1 0-1 0 0,1 0 1 0 0,-1 0 0 0 0,1 0-1 0 0,-1-1 1 0 0,1 1-1 0 0,0 0 1 0 0,0 0-1 0 0,-1 0 1 0 0,1-1-1 0 0,0 1 1 0 0,0 0 0 0 0,0 0-1 0 0,1-1 1 0 0,-1 1-1 0 0,0 0 1 0 0,0 0-1 0 0,1-1 1 0 0,-1 1-1 0 0,0 0 1 0 0,1 0 0 0 0,0 0-1 0 0,-1 0 1 0 0,1 0-1 0 0,-1 0 1 0 0,1 0-1 0 0,0 0 1 0 0,0 0-1 0 0,0 0 1 0 0,0 0 0 0 0,0 0-1 0 0,0 0 1 0 0,0 0 33 0 0,10-8 4 0 0,0 0 1 0 0,1 0 0 0 0,1 1-1 0 0,-1 0 1 0 0,1 1-1 0 0,1 1 1 0 0,-1 0 0 0 0,1 0-1 0 0,0 2 1 0 0,0 0 0 0 0,1 0-1 0 0,-1 1 1 0 0,1 1-1 0 0,0 1 1 0 0,-1 0 0 0 0,1 1-1 0 0,0 0 1 0 0,0 1 0 0 0,4 1-5 0 0,158 60 1203 0 0,-155-56-1072 0 0,1-1 0 0 0,0-1 0 0 0,0-1 1 0 0,0-2-1 0 0,0 0 0 0 0,0-1 1 0 0,0-1-1 0 0,0-2 0 0 0,0 0 1 0 0,0-1-1 0 0,-1-1 0 0 0,1-1 1 0 0,2-3-132 0 0,-5 1 93 0 0,-1-1 0 0 0,0 0 0 0 0,-1-2 1 0 0,0 0-1 0 0,-1-1 0 0 0,0-1 1 0 0,11-12-94 0 0,-22 20 11 0 0,0-1 0 0 0,-1 0 0 0 0,0-1 0 0 0,0 0 0 0 0,0 1 0 0 0,-1-1 1 0 0,0-1-1 0 0,-1 1 0 0 0,1 0 0 0 0,-2-1 0 0 0,1 0 0 0 0,-1 0 0 0 0,0 0 1 0 0,0 0-1 0 0,-1 0 0 0 0,0 0 0 0 0,-1 0 0 0 0,0 0 0 0 0,0-1 0 0 0,0 1 0 0 0,-2-3-11 0 0,-1 5-10 0 0,0 0-1 0 0,0 0 0 0 0,0 1 1 0 0,-1 0-1 0 0,0-1 0 0 0,0 1 1 0 0,-1 1-1 0 0,1-1 0 0 0,-1 1 1 0 0,0-1-1 0 0,0 1 0 0 0,0 1 1 0 0,-1-1-1 0 0,1 1 0 0 0,-1 0 1 0 0,0 0-1 0 0,0 1 0 0 0,0-1 1 0 0,0 1-1 0 0,-1 1 0 0 0,1-1 1 0 0,0 1-1 0 0,-1 0 0 0 0,1 1 1 0 0,-1-1-1 0 0,1 1 0 0 0,-1 0 1 0 0,1 1-1 0 0,-1 0 0 0 0,1 0 1 0 0,-1 0-1 0 0,-2 2 11 0 0,-2 0-5 0 0,1 0 0 0 0,0 1 1 0 0,0 1-1 0 0,0-1 0 0 0,0 1 0 0 0,1 1 0 0 0,0 0 1 0 0,0 0-1 0 0,1 1 0 0 0,-1 0 0 0 0,1 1 0 0 0,1 0 0 0 0,0 0 1 0 0,0 0-1 0 0,0 1 0 0 0,1 0 0 0 0,0 0 0 0 0,1 1 1 0 0,0-1-1 0 0,1 1 0 0 0,0 1 0 0 0,0-1 0 0 0,1 0 0 0 0,0 1 1 0 0,1-1-1 0 0,0 1 0 0 0,1 0 0 0 0,0 0 0 0 0,1 0 1 0 0,0 0-1 0 0,1 0 0 0 0,0-1 0 0 0,1 1 0 0 0,0 0 0 0 0,0-1 1 0 0,3 8 4 0 0,5 0 1 0 0,1-1 0 0 0,0-1 0 0 0,2 0 1 0 0,-1 0-1 0 0,2-1 0 0 0,0-1 0 0 0,1 0 0 0 0,0-1 1 0 0,1 0-1 0 0,0-2 0 0 0,1 0 0 0 0,11 5-1 0 0,136 54-891 0 0,-91-51-5429 0 0,-61-15-3334 0 0</inkml:trace>
  <inkml:trace contextRef="#ctx0" brushRef="#br0" timeOffset="5911.317">52 1608 6681 0 0,'0'0'1822'0'0,"0"0"-203"0"0,0 0-55 0 0,0 0-41 0 0,0 0-144 0 0,0 0-222 0 0,0 0-253 0 0,0 0-241 0 0,0 0-177 0 0,0 0-108 0 0,0 0 3 0 0,0 0 55 0 0,0 0 77 0 0,7-1 56 0 0,195-20 3096 0 0,184 21-1621 0 0,155-25-1170 0 0,-63 20-318 0 0,-82 9-148 0 0,-24-3-205 0 0,-158-8-38 0 0,251-20 52 0 0,17-6-5 0 0,217-7-10 0 0,-369 32-122 0 0,-56 1-68 0 0,95 3 30 0 0,111-7 100 0 0,-137 0-43 0 0,322-30 158 0 0,541 4 138 0 0,-689 34-94 0 0,-387-5-401 0 0,-132 6-2391 0 0,-1 1-6011 0 0,3 1-4065 0 0</inkml:trace>
  <inkml:trace contextRef="#ctx0" brushRef="#br0" timeOffset="8184.436">8947 444 8314 0 0,'0'0'2310'0'0,"0"0"-335"0"0,0 0-224 0 0,0 0-78 0 0,0 0-115 0 0,0 0-187 0 0,0 0-261 0 0,0 0-286 0 0,0 0-163 0 0,0 0-109 0 0,0 0-92 0 0,-15 12-46 0 0,-47 37-42 0 0,16 15 772 0 0,45-63-1128 0 0,1 0-1 0 0,-1 0 1 0 0,0-1-1 0 0,1 1 1 0 0,-1 0-1 0 0,1 0 0 0 0,-1 0 1 0 0,1 0-1 0 0,-1 0 1 0 0,1 1-1 0 0,0-1 1 0 0,0 0-1 0 0,-1 0 1 0 0,1 0-1 0 0,0 0 1 0 0,0 0-1 0 0,0 0 1 0 0,0 0-1 0 0,0 1 1 0 0,0-1-1 0 0,1 0 0 0 0,-1 0 1 0 0,0 0-1 0 0,1 0 1 0 0,-1 0-1 0 0,0 0 1 0 0,1 0-1 0 0,-1 0 1 0 0,1 0-1 0 0,-1 0 1 0 0,1 0-1 0 0,0 0 1 0 0,0 0-1 0 0,-1-1 0 0 0,1 1 1 0 0,0 0-1 0 0,0 0 1 0 0,0-1-1 0 0,0 1 1 0 0,0 0-1 0 0,0-1 1 0 0,0 1-16 0 0,8-2 78 0 0,0 0 0 0 0,0-1 0 0 0,0 0 0 0 0,0-1 0 0 0,0 0 1 0 0,-1 0-1 0 0,1-1 0 0 0,-1 0 0 0 0,0 0 0 0 0,-1-1 0 0 0,1 0 0 0 0,-1 0 1 0 0,1-1-1 0 0,-2 0 0 0 0,1 0 0 0 0,1-3-78 0 0,43-32 625 0 0,-50 41-471 0 0,-1 0 3 0 0,0 0-41 0 0,0 0-36 0 0,-13 8-268 0 0,8-4-321 0 0,-31 36-181 0 0,20-11-7530 0 0,15-22-3117 0 0</inkml:trace>
  <inkml:trace contextRef="#ctx0" brushRef="#br0" timeOffset="8586.007">8982 934 13131 0 0,'0'0'1923'0'0,"0"0"-620"0"0,0 0-202 0 0,0 0 157 0 0,0 0 126 0 0,0 0-46 0 0,0 0-221 0 0,0 0-306 0 0,0 0-228 0 0,0 0-109 0 0,0 0-41 0 0,0 0 0 0 0,0 0-19 0 0,-5 9-39 0 0,-46 70 459 0 0,35-42-668 0 0,45-33-93 0 0,-18-6-39 0 0,0 0-1 0 0,0-1 1 0 0,0 0-1 0 0,-1-1 1 0 0,1 0 0 0 0,-1-1-1 0 0,0 0 1 0 0,0 0-1 0 0,-1-1 1 0 0,0-1 0 0 0,7-5-34 0 0,-56 20 730 0 0,-16 20-968 0 0,56-28 204 0 0,0 0 0 0 0,1 0 0 0 0,-1 0 1 0 0,1 0-1 0 0,-1 0 0 0 0,0 0 0 0 0,1 0 1 0 0,-1 0-1 0 0,0 0 0 0 0,1 0 0 0 0,-1 0 0 0 0,1 0 1 0 0,-1 0-1 0 0,0 0 0 0 0,1 0 0 0 0,-1 0 1 0 0,0 1-1 0 0,1-1 0 0 0,-1 0 0 0 0,0 0 1 0 0,1 1-1 0 0,-1-1 0 0 0,0 0 0 0 0,0 0 0 0 0,1 1 1 0 0,-1-1-1 0 0,0 0 0 0 0,0 0 0 0 0,1 1 1 0 0,-1-1-1 0 0,0 0 0 0 0,0 1 0 0 0,0-1 1 0 0,0 1-1 0 0,0-1 0 0 0,1 0 0 0 0,-1 1 0 0 0,0-1 1 0 0,0 0-1 0 0,0 1 0 0 0,0-1 0 0 0,0 0 1 0 0,0 1-1 0 0,0-1 0 0 0,0 1 0 0 0,0-1 1 0 0,-1 0-1 0 0,1 1 0 0 0,0-1 0 0 0,0 0 0 0 0,0 1 1 0 0,0-1-1 0 0,0 0 0 0 0,-1 1 0 0 0,1-1 1 0 0,0 0-1 0 0,0 1 0 0 0,0-1 0 0 0,-1 0 1 0 0,1 1-1 0 0,0-1 0 0 0,-1 0 0 0 0,1 0 0 0 0,0 0 1 0 0,-1 1 33 0 0,18 1-6292 0 0,-10-2-5856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1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536 111 3233 0 0,'0'0'2310'0'0,"0"0"-993"0"0,0 0-551 0 0,0 0 24 0 0,0 0 247 0 0,0 0 230 0 0,0 0 73 0 0,0 0-114 0 0,0 0-206 0 0,33-13-197 0 0,99-40-155 0 0,-18 20 1343 0 0,-9 21 73 0 0,-104 12-2001 0 0,-1 0 29 0 0,0 0 92 0 0,0 0 88 0 0,-20 15 2035 0 0,-427 165-1173 0 0,308-125-655 0 0,189-32-450 0 0,-25-16 16 0 0,1-1 0 0 0,-1-1 1 0 0,1-1-1 0 0,-1-2 0 0 0,1 0 1 0 0,14-2-66 0 0,38 4 125 0 0,-7 10-71 0 0,-70-14-44 0 0,-1 0-11 0 0,0 0 6 0 0,0 0 10 0 0,-15 15 297 0 0,-23 19-206 0 0,-3-3 0 0 0,0-1 0 0 0,-2-2 0 0 0,-1-2-1 0 0,-13 4-105 0 0,-29 18 50 0 0,-165 93 26 0 0,161-75 65 0 0,89-64-139 0 0,1 0 0 0 0,0 0 0 0 0,-1 0 0 0 0,1-1 0 0 0,0 1 0 0 0,0 0 0 0 0,0 0 0 0 0,1 0 0 0 0,-1 0 0 0 0,0 0 0 0 0,1 0 0 0 0,-1-1 0 0 0,1 1 0 0 0,0 0 0 0 0,-1 0 0 0 0,1-1 0 0 0,0 1 0 0 0,0 0 0 0 0,0-1 0 0 0,0 1 0 0 0,0-1 0 0 0,1 1 0 0 0,-1-1 0 0 0,0 0 0 0 0,1 0 0 0 0,-1 1 0 0 0,2-1-2 0 0,4 4 39 0 0,1 0 0 0 0,0-1 0 0 0,0-1 0 0 0,0 1 0 0 0,1-1 0 0 0,-1 0 0 0 0,1-1 0 0 0,0 0 0 0 0,-1-1 0 0 0,1 0 0 0 0,0 0 0 0 0,0 0 0 0 0,0-1 0 0 0,2-1-39 0 0,25-1 198 0 0,0-2-1 0 0,1-2 0 0 0,-2-1 0 0 0,27-9-197 0 0,-26 6 55 0 0,0 2 1 0 0,0 1-1 0 0,1 2 0 0 0,29 0-55 0 0,-66 5-36 0 0,0 0-35 0 0,0 0-3 0 0,0 0-8 0 0,0 0-6 0 0,5 23-1596 0 0,-2-16-1384 0 0,0 1-3349 0 0,-1-5-3816 0 0</inkml:trace>
  <inkml:trace contextRef="#ctx0" brushRef="#br0" timeOffset="349.632">1229 122 11194 0 0,'0'0'5020'0'0,"0"0"-3186"0"0,0 0-1058 0 0,0 0-200 0 0,0 0-1 0 0,0 0 92 0 0,0 0 69 0 0,0 0 16 0 0,0 0 34 0 0,0 0-69 0 0,0 0-74 0 0,0 0-82 0 0,0 0-150 0 0,-8 29-94 0 0,-21 91-47 0 0,18 12 395 0 0,10-93-611 0 0,-1 1-1 0 0,-2-1 0 0 0,-2 0 1 0 0,-1 0-1 0 0,-3 0 0 0 0,0-1 1 0 0,-3-1-1 0 0,-1 0 0 0 0,-2-1 1 0 0,-12 21-54 0 0,18-44-473 0 0,10-20-1332 0 0,12-28-1628 0 0,-9 28 3499 0 0,6-20-1774 0 0,5-16-1992 0 0,-7 14-2524 0 0,-3 13-3533 0 0</inkml:trace>
  <inkml:trace contextRef="#ctx0" brushRef="#br0" timeOffset="604.425">1124 133 6377 0 0,'0'0'3101'0'0,"0"0"-1514"0"0,0 0-763 0 0,0 0-289 0 0,0 0-52 0 0,0 0 66 0 0,0 0 190 0 0,0 0 183 0 0,0 0 111 0 0,0 0 41 0 0,0 0-101 0 0,0 0-170 0 0,0 0-156 0 0,23 3-91 0 0,77 12-60 0 0,61-11 860 0 0,49-27-2092 0 0,-206 21 1213 0 0,-2 1-2960 0 0,0 1-7705 0 0,-4 0 1063 0 0</inkml:trace>
  <inkml:trace contextRef="#ctx0" brushRef="#br0" timeOffset="851.848">1100 424 7762 0 0,'0'0'2630'0'0,"0"0"-1388"0"0,0 0-587 0 0,0 0-40 0 0,0 0 137 0 0,0 0 128 0 0,0 0 77 0 0,0 0 22 0 0,0 0 6 0 0,0 0-61 0 0,0 0-120 0 0,0 0-118 0 0,0 0-129 0 0,18 11-131 0 0,59 33-106 0 0,-73-42-299 0 0,1 0 0 0 0,0 0 0 0 0,0 0 0 0 0,-1 0 0 0 0,1-1 0 0 0,0 0 0 0 0,0 0 0 0 0,0-1 0 0 0,1 1 0 0 0,-1-1 0 0 0,0 0 1 0 0,0 0-1 0 0,0-1 0 0 0,0 1 0 0 0,0-1 0 0 0,2-1-21 0 0,10-1 22 0 0,161-26-3330 0 0,-159 24-1437 0 0,-4-1-6086 0 0</inkml:trace>
  <inkml:trace contextRef="#ctx0" brushRef="#br0" timeOffset="1017.09">1645 575 9282 0 0,'0'0'1371'0'0,"0"0"-281"0"0,0 0 91 0 0,0 0 266 0 0,0 0 63 0 0,0 0-146 0 0,0 0-272 0 0,0 0-324 0 0,0 0-257 0 0,0 0-173 0 0,0 0-117 0 0,0 0-82 0 0,0 0-62 0 0,-23 30-36 0 0,-65 91-26 0 0,56-74-39 0 0,13-20-1940 0 0,16-26 620 0 0,-2 1-3393 0 0,1-3-2441 0 0,-1-2 1978 0 0</inkml:trace>
  <inkml:trace contextRef="#ctx0" brushRef="#br0" timeOffset="1236.052">1433 512 6521 0 0,'0'0'1907'0'0,"0"0"-576"0"0,0 0-333 0 0,0 0-178 0 0,0 0-102 0 0,0 0 6 0 0,0 0 169 0 0,0 0 113 0 0,0 0 97 0 0,0 0 12 0 0,0 0-180 0 0,0 0-109 0 0,0 0-56 0 0,11 19-22 0 0,36 60-34 0 0,51 37 2046 0 0,-19-35-2341 0 0,-65-65-1365 0 0,-9-10-4854 0 0,-5-3-5681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1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118 302 5577 0 0,'0'0'2887'0'0,"0"0"-749"0"0,0 0-344 0 0,0 0-62 0 0,0 0-11 0 0,0 0-149 0 0,0 0-269 0 0,0 0-327 0 0,0 0-316 0 0,0 0-226 0 0,0 0-146 0 0,0 0-37 0 0,0 0-2 0 0,-3-2 11 0 0,3 2-224 0 0,1 0 0 0 0,-1 0 0 0 0,1 0 0 0 0,-1 0 0 0 0,1 0 0 0 0,-1 0-1 0 0,1 0 1 0 0,-1 0 0 0 0,1-1 0 0 0,-1 1 0 0 0,0 0 0 0 0,1 0 0 0 0,-1 0 0 0 0,1-1 0 0 0,-1 1 0 0 0,1 0 0 0 0,-1 0 0 0 0,0-1-1 0 0,1 1 1 0 0,-1 0 0 0 0,0-1 0 0 0,1 1 0 0 0,-1 0 0 0 0,0-1 0 0 0,1 1 0 0 0,-1-1 0 0 0,0 1 0 0 0,0 0 0 0 0,1-1 0 0 0,-1 1 0 0 0,0-1-1 0 0,0 1 1 0 0,0-1 0 0 0,0 1 0 0 0,0-1 0 0 0,0 1 0 0 0,0-1 0 0 0,0 1 0 0 0,0-1 0 0 0,0 1 0 0 0,0-1 0 0 0,0 1 0 0 0,0 0 0 0 0,0-1-1 0 0,0 1 1 0 0,0-1 0 0 0,0 1 0 0 0,-1-1 0 0 0,1 1 0 0 0,0-1 0 0 0,0 1 0 0 0,-1-1-36 0 0,13-1 254 0 0,44-9 715 0 0,12-4-234 0 0,0 3 1 0 0,1 3-1 0 0,52 1-735 0 0,-61 12-303 0 0,-64-2-2154 0 0,-3 2-1419 0 0,2-3-1493 0 0,2-1-6212 0 0</inkml:trace>
  <inkml:trace contextRef="#ctx0" brushRef="#br0" timeOffset="245.957">1 483 9338 0 0,'0'0'3247'0'0,"0"0"-1717"0"0,0 0-706 0 0,0 0 79 0 0,0 0 323 0 0,0 0 251 0 0,0 0 10 0 0,0 0-152 0 0,0 0-212 0 0,0 0-207 0 0,32 4-181 0 0,105 12-149 0 0,-25-22 215 0 0,178-26-996 0 0,-286 31-561 0 0,10-2-913 0 0,-11 1-2442 0 0,0-1-3953 0 0,-2 0-2669 0 0</inkml:trace>
  <inkml:trace contextRef="#ctx0" brushRef="#br0" timeOffset="950.906">367 56 2320 0 0,'0'0'2964'0'0,"0"0"-800"0"0,0 0-217 0 0,0 0 47 0 0,0 0-60 0 0,0 0-156 0 0,0 0-254 0 0,0 0-236 0 0,0 0-148 0 0,0 0-159 0 0,0 0-129 0 0,0 0-131 0 0,0 0-122 0 0,-11-10-97 0 0,-33-26-96 0 0,33 26-70 0 0,11 10-65 0 0,0 0-66 0 0,0 0-39 0 0,0 0-17 0 0,0 0-22 0 0,0 0-23 0 0,13 19 573 0 0,9 5-381 0 0,2 0 0 0 0,1-2 0 0 0,0 0 0 0 0,2-2 0 0 0,0-1 0 0 0,1-1 0 0 0,1-1 0 0 0,5 0-296 0 0,5 5 145 0 0,79 38 86 0 0,-57-31-163 0 0,-59-29-94 0 0,-1 0 34 0 0,-1 0 23 0 0,0 0 20 0 0,0 0-47 0 0,0 0-15 0 0,0 0 15 0 0,0 0 5 0 0,-2 8 19 0 0,0-1 0 0 0,-1 0 0 0 0,1 0 0 0 0,-1 0 0 0 0,-1 0 0 0 0,1 0 0 0 0,-1-1-1 0 0,0 1 1 0 0,-1-1 0 0 0,0 0 0 0 0,0 0 0 0 0,-2 1-28 0 0,-8 12 40 0 0,-151 156 270 0 0,92-104-185 0 0,-49 40-24 0 0,79-61-57 0 0,51-75-4306 0 0,0 11-1795 0 0,-1 7-5665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1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3705 0 0,'0'0'1357'0'0,"0"0"-460"0"0,0 0-81 0 0,0 0 212 0 0,0 0 184 0 0,0 0 43 0 0,0 0-68 0 0,0 0-132 0 0,0 0-100 0 0,0 0-31 0 0,0 0-58 0 0,13-1-58 0 0,70-12 732 0 0,9-2 1631 0 0,134 1-981 0 0,-131 3-1899 0 0,-87 9-1076 0 0,-11 3-1609 0 0,-3-1-4310 0 0,4 0-2397 0 0</inkml:trace>
  <inkml:trace contextRef="#ctx0" brushRef="#br0" timeOffset="233.067">1 346 9130 0 0,'0'0'1622'0'0,"0"0"-821"0"0,0 0-323 0 0,0 0 171 0 0,0 0 363 0 0,0 0 261 0 0,0 0 0 0 0,0 0-133 0 0,0 0-219 0 0,0 0-204 0 0,0 0-166 0 0,0 0-140 0 0,34-2-147 0 0,105-6-116 0 0,-16-8-483 0 0,-100 12-207 0 0,-5 2-1156 0 0,-3 1-2781 0 0,-3 1-6296 0 0</inkml:trace>
  <inkml:trace contextRef="#ctx0" brushRef="#br0" timeOffset="904.592">507 674 9946 0 0,'0'0'1933'0'0,"0"0"-596"0"0,0 0-246 0 0,0 0 108 0 0,0 0 87 0 0,0 0-34 0 0,0 0-177 0 0,0 0-248 0 0,8-34-206 0 0,29-106-121 0 0,-35 130-410 0 0,0 1 0 0 0,0 0 0 0 0,2 0 0 0 0,-1 0 0 0 0,1 1 0 0 0,0-1 0 0 0,1 1 0 0 0,0 0 0 0 0,0 0 0 0 0,0 1-1 0 0,6-7-89 0 0,4-2 173 0 0,20-23 233 0 0,1 1 1 0 0,2 2-1 0 0,2 2 1 0 0,1 2-1 0 0,1 2 1 0 0,15-7-407 0 0,-49 31 40 0 0,1 1 0 0 0,-1 0 1 0 0,2 0-1 0 0,-1 0 0 0 0,0 1 0 0 0,1 1 1 0 0,0 0-1 0 0,0 0 0 0 0,0 1 0 0 0,0 0 1 0 0,9 0-41 0 0,-8 32 174 0 0,-26 197 511 0 0,15-226-684 0 0,0 0 0 0 0,0 1 1 0 0,0-1-1 0 0,0 0 1 0 0,0 0-1 0 0,0 1 0 0 0,1-1 1 0 0,-1 0-1 0 0,0 0 1 0 0,0 0-1 0 0,1 0 0 0 0,-1 1 1 0 0,1-1-1 0 0,-1 0 1 0 0,1 0-1 0 0,0 0 0 0 0,-1 0 1 0 0,1 0-1 0 0,0 0 1 0 0,0 0-1 0 0,0 0 0 0 0,0-1 1 0 0,0 1-1 0 0,0 0 1 0 0,0 0-1 0 0,0-1 1 0 0,0 1-1 0 0,0 0 0 0 0,0-1 1 0 0,0 1-1 0 0,0-1 1 0 0,0 0-1 0 0,1 1 0 0 0,-1-1 1 0 0,0 0-1 0 0,0 0 1 0 0,0 0-1 0 0,1 0 0 0 0,-1 0 1 0 0,0 0-1 0 0,0 0 1 0 0,1 0-1 0 0,-1 0 0 0 0,0 0 1 0 0,0-1-1 0 0,0 1 1 0 0,0-1-1 0 0,1 1 0 0 0,-1-1 1 0 0,0 1-2 0 0,59-30 322 0 0,172-156 15 0 0,-219 175-337 0 0,0 2 1 0 0,1 0-1 0 0,1 0 0 0 0,-1 1 1 0 0,1 1-1 0 0,0 1 0 0 0,1 0 0 0 0,-1 0 1 0 0,9 0-1 0 0,-22 7 3 0 0,1 0 0 0 0,-1 0 0 0 0,0 0 0 0 0,1 1 0 0 0,-1-1 0 0 0,0 1 0 0 0,0 0 0 0 0,0-1 0 0 0,0 1 0 0 0,0 0 0 0 0,0 0 0 0 0,0 0 0 0 0,0 0 0 0 0,-1 1 0 0 0,1-1 0 0 0,-1 0 0 0 0,0 1 0 0 0,0-1 0 0 0,0 1 0 0 0,0-1 0 0 0,0 1 0 0 0,0-1 0 0 0,-1 1 1 0 0,1 0-1 0 0,-1-1 0 0 0,0 1 0 0 0,0 0 0 0 0,0 0 0 0 0,0-1 0 0 0,0 1 0 0 0,0 0 0 0 0,-1-1 0 0 0,1 1 0 0 0,-1 0 0 0 0,0-1 0 0 0,0 1-3 0 0,1 3 19 0 0,-7 221 434 0 0,29-164-754 0 0,-21-60-169 0 0,0-2-1174 0 0,1-1-5846 0 0,-1 0-3551 0 0</inkml:trace>
  <inkml:trace contextRef="#ctx0" brushRef="#br0" timeOffset="3352.663">2177 59 232 0 0,'0'0'1470'0'0,"0"0"-427"0"0,0 0 118 0 0,0 0 557 0 0,0 0 545 0 0,0 0 180 0 0,0 0-240 0 0,0 0-580 0 0,0 0-562 0 0,0 0-299 0 0,0 0-144 0 0,-2-8-62 0 0,-9-24-57 0 0,10 30-440 0 0,0 0-1 0 0,-1 1 1 0 0,1 0 0 0 0,-1-1-1 0 0,0 1 1 0 0,1 0 0 0 0,-1 0 0 0 0,0 0-1 0 0,0 0 1 0 0,1 0 0 0 0,-1 0 0 0 0,0 0-1 0 0,0 1 1 0 0,0-1 0 0 0,0 1 0 0 0,0-1-1 0 0,0 1 1 0 0,0 0 0 0 0,0 0 0 0 0,-1 0-1 0 0,1 0 1 0 0,0 0 0 0 0,0 0-59 0 0,-7 0 162 0 0,-8 0 11 0 0,0 1 1 0 0,0 0-1 0 0,-1 1 0 0 0,1 1 0 0 0,0 1 0 0 0,1 1 0 0 0,-1 0 0 0 0,1 1 0 0 0,0 1 0 0 0,0 0 0 0 0,1 1 0 0 0,0 1 0 0 0,-9 6-173 0 0,12-6 40 0 0,1-1 0 0 0,0 1 0 0 0,1 1 0 0 0,0 0 0 0 0,0 0 0 0 0,1 1 0 0 0,1 0 0 0 0,0 1 0 0 0,0 0 0 0 0,1 0 0 0 0,1 1 0 0 0,0-1 0 0 0,0 1-1 0 0,2 1 1 0 0,-1-1 0 0 0,2 1 0 0 0,0 0 0 0 0,0 0 0 0 0,2 0 0 0 0,-1 0 0 0 0,2 8-40 0 0,1-17 36 0 0,1-1 0 0 0,0 0 0 0 0,0 1-1 0 0,0-1 1 0 0,1 0 0 0 0,-1 0 0 0 0,1 0 0 0 0,0 0 0 0 0,0-1 0 0 0,1 1-1 0 0,-1-1 1 0 0,1 0 0 0 0,-1 0 0 0 0,1 0 0 0 0,0 0 0 0 0,0-1-1 0 0,0 0 1 0 0,1 0 0 0 0,-1 0 0 0 0,0 0 0 0 0,1 0 0 0 0,-1-1 0 0 0,1 0-1 0 0,0 0 1 0 0,0 0 0 0 0,-1-1 0 0 0,1 1 0 0 0,0-1 0 0 0,0 0-1 0 0,-1 0 1 0 0,1-1 0 0 0,0 0 0 0 0,0 0-36 0 0,15-4 175 0 0,-1-1 1 0 0,0-1-1 0 0,0-1 0 0 0,0 0 1 0 0,-1-2-1 0 0,-1 0 0 0 0,0-1 1 0 0,0 0-1 0 0,-1-1 0 0 0,0-1 1 0 0,-1-1-1 0 0,-1-1 0 0 0,0 1 1 0 0,-1-2-1 0 0,10-15-175 0 0,106-127 693 0 0,-94 122-479 0 0,-34 35-190 0 0,0 1-6 0 0,-1 27-35 0 0,-1 5 83 0 0,1 0 0 0 0,1 1 1 0 0,2-1-1 0 0,1 0 0 0 0,1 0 0 0 0,2 0 0 0 0,2-1 1 0 0,11 29-67 0 0,-13-43 1 0 0,-4-9-10 0 0,0 0 0 0 0,1 0 1 0 0,-1-1-1 0 0,1 1 0 0 0,1-1 0 0 0,0 0 0 0 0,0 0 0 0 0,0-1 0 0 0,1 0 0 0 0,-1 1 1 0 0,2-1 8 0 0,20-19-2893 0 0,-14-9-3347 0 0,-9 14 413 0 0,1 0-6070 0 0</inkml:trace>
  <inkml:trace contextRef="#ctx0" brushRef="#br0" timeOffset="3600.743">2917 265 11042 0 0,'0'0'2203'0'0,"0"0"-802"0"0,0 0-214 0 0,0 0 144 0 0,0 0 50 0 0,0 0-116 0 0,0 0-273 0 0,0 0-292 0 0,0 0-229 0 0,0 0-145 0 0,-20 32-79 0 0,-63 98-92 0 0,36-59 34 0 0,45-67-276 0 0,-2 1-1 0 0,1-1 0 0 0,0 0 1 0 0,-1 0-1 0 0,0 0 0 0 0,0-1 1 0 0,0 1-1 0 0,0-1 0 0 0,0 0 1 0 0,-1 0-1 0 0,0 0 0 0 0,1-1 1 0 0,-1 1-1 0 0,-5 0 88 0 0,-27 3-9784 0 0,29-6 73 0 0</inkml:trace>
  <inkml:trace contextRef="#ctx0" brushRef="#br0" timeOffset="3879.329">2611 273 4585 0 0,'0'0'3618'0'0,"0"0"-888"0"0,0 0-616 0 0,0 0-327 0 0,0 0-327 0 0,0 0-326 0 0,0 0-283 0 0,0 0-86 0 0,0 0-34 0 0,0 0 16 0 0,0 0 32 0 0,0 0-91 0 0,0 0-57 0 0,19 11-14 0 0,59 40-4 0 0,10 36 1379 0 0,-71-63-1699 0 0,94 120 860 0 0,-78-105-1181 0 0,-33-38-37 0 0,0-1-18 0 0,0 0-39 0 0,0 0-120 0 0,0 0-304 0 0,0-3-1919 0 0,0 1-5067 0 0,0-4-4728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2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94 0 0 0,'0'0'2886'0'0,"0"0"-670"0"0,0 0-255 0 0,0 0-94 0 0,0 0-31 0 0,0 0-87 0 0,0 0-201 0 0,0 0-212 0 0,0 0-319 0 0,0 0-320 0 0,0 0-282 0 0,-4 0-174 0 0,-19-3 10 0 0,23 3-175 0 0,15 11 459 0 0,0 19-212 0 0,-1 1 1 0 0,-2 1-1 0 0,-1-1 1 0 0,-1 2 0 0 0,-1 0-1 0 0,-2 0 1 0 0,-2 0 0 0 0,-1 1-1 0 0,-1-1 1 0 0,-2 1-1 0 0,-2 0 1 0 0,-1 0 0 0 0,-1 2-324 0 0,2 40 4 0 0,-6-28-1871 0 0,6-50-2773 0 0,0-7-5872 0 0,1 5 4689 0 0</inkml:trace>
  <inkml:trace contextRef="#ctx0" brushRef="#br0" timeOffset="369.57">0 76 5265 0 0,'0'0'1985'0'0,"0"0"-316"0"0,0 0-310 0 0,0 0-115 0 0,0 0-55 0 0,0 0-76 0 0,0 0-118 0 0,0 0-171 0 0,0 0-145 0 0,0 0-100 0 0,0 0-52 0 0,32-12-46 0 0,103-38-35 0 0,-49 37 164 0 0,-66 14-442 0 0,-4-2-72 0 0,-1 0-1 0 0,1 1 0 0 0,0 1 1 0 0,0 1-1 0 0,-1 0 1 0 0,1 1-1 0 0,-1 0 0 0 0,0 1 1 0 0,0 1-1 0 0,0 1 0 0 0,0 0 1 0 0,-1 0-1 0 0,0 2 0 0 0,0 0 1 0 0,-1 0-1 0 0,0 1 0 0 0,-1 1 1 0 0,7 6-96 0 0,-17-13 29 0 0,0 0-1 0 0,0 1 1 0 0,0-1 0 0 0,-1 0-1 0 0,1 1 1 0 0,-1-1 0 0 0,0 1 0 0 0,0-1-1 0 0,0 1 1 0 0,0 0 0 0 0,-1-1 0 0 0,0 1-1 0 0,1 0 1 0 0,-1-1 0 0 0,-1 1 0 0 0,1 0-1 0 0,0-1 1 0 0,-1 1 0 0 0,0 0 0 0 0,0-1-1 0 0,0 1 1 0 0,0-1 0 0 0,-1 1-1 0 0,1-1 1 0 0,-1 0 0 0 0,0 1 0 0 0,0-1-1 0 0,0 0 1 0 0,0 0 0 0 0,0 0 0 0 0,-2 1-29 0 0,-89 78 424 0 0,70-66-444 0 0,-1-1 1 0 0,-1-1-1 0 0,0-1 1 0 0,-1-2-1 0 0,0 0 1 0 0,-1-2 0 0 0,0-1-1 0 0,-1 0 1 0 0,1-3-1 0 0,-1 0 1 0 0,-1-2-1 0 0,-9 0 20 0 0,37-4-102 0 0,1 1 0 0 0,-1-1-1 0 0,1 0 1 0 0,0 1-1 0 0,-1-1 1 0 0,1 0-1 0 0,0 0 1 0 0,-1 1 0 0 0,1-1-1 0 0,0 0 1 0 0,0 0-1 0 0,0 0 1 0 0,0 1 0 0 0,0-1-1 0 0,0 0 1 0 0,0 0-1 0 0,0 0 1 0 0,0 1 0 0 0,0-1-1 0 0,0 0 1 0 0,0 0-1 0 0,1 0 1 0 0,-1 1-1 0 0,0-1 1 0 0,1 0 0 0 0,-1 0-1 0 0,0 1 1 0 0,1-1-1 0 0,-1 0 1 0 0,1 1 0 0 0,-1-1-1 0 0,1 0 1 0 0,-1 1-1 0 0,1-1 1 0 0,0 1 0 0 0,-1-1-1 0 0,1 1 1 0 0,-1-1-1 0 0,1 1 1 0 0,0 0 0 0 0,0-1-1 0 0,-1 1 1 0 0,1 0-1 0 0,0-1 1 0 0,0 1-1 0 0,-1 0 1 0 0,1 0 0 0 0,0 0-1 0 0,0 0 1 0 0,0 0-1 0 0,-1 0 1 0 0,1 0 0 0 0,1 0 102 0 0,37-18-7849 0 0,-26 11-806 0 0</inkml:trace>
  <inkml:trace contextRef="#ctx0" brushRef="#br0" timeOffset="731.996">647 359 3489 0 0,'0'0'2344'0'0,"0"0"-411"0"0,0 0-81 0 0,0 0 23 0 0,0 0-76 0 0,0 0-193 0 0,0 0-321 0 0,0 0-351 0 0,0 0-309 0 0,0 0-187 0 0,0 0-106 0 0,0 0-65 0 0,0 0-2 0 0,2 0 86 0 0,138-9 3305 0 0,6 0-4492 0 0,-145 9-24 0 0,-1 0-968 0 0,0 0-3068 0 0,0 0-6238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3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3145 0 0,'0'0'2015'0'0,"0"0"-154"0"0,0 0 153 0 0,0 0 136 0 0,0 0-51 0 0,0 0-225 0 0,0 0-348 0 0,0 0-366 0 0,0 0-280 0 0,0 0-173 0 0,0 0-147 0 0,0 0-59 0 0,0 0-41 0 0,-4 1-23 0 0,-12 4-16 0 0,12-4-50 0 0,4-1-47 0 0,5 1 3165 0 0,23 2-2460 0 0,231-2 445 0 0,-204-5-876 0 0,-40 4-1688 0 0,-16-1-3374 0 0,-9 5-2992 0 0,5 0-3716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3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10370 0 0,'0'0'1493'0'0,"0"0"-524"0"0,0 0-73 0 0,0 0 223 0 0,0 0 340 0 0,0 0 174 0 0,0 0-58 0 0,0 0-150 0 0,0 0-275 0 0,0 0-203 0 0,0 0-187 0 0,0 0-149 0 0,0 0-110 0 0,30 4-125 0 0,94 13-77 0 0,-47-20 53 0 0,1-16-412 0 0,-59 8-1943 0 0,-12 5-6684 0 0,-5 5-3225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3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26 0 0 0,'0'0'2028'0'0,"0"0"-323"0"0,0 0-94 0 0,0 0 295 0 0,0 0 335 0 0,0 0 107 0 0,0 0-163 0 0,0 0-367 0 0,0 0-410 0 0,0 0-303 0 0,0 0-207 0 0,0 0-139 0 0,0 0-108 0 0,1-2-120 0 0,3-4 205 0 0,1 20-110 0 0,-1 0-644 0 0,20 56 539 0 0,-4 2-1 0 0,-3 0 1 0 0,7 66-521 0 0,-22 35 264 0 0,-34-55-169 0 0,35-199-11613 0 0,4 38 2230 0 0,-5 27 5635 0 0</inkml:trace>
  <inkml:trace contextRef="#ctx0" brushRef="#br0" timeOffset="261.019">89 26 688 0 0,'0'0'2885'0'0,"0"0"-734"0"0,0 0-339 0 0,0 0 14 0 0,0 0-3 0 0,0 0-107 0 0,0 0-237 0 0,0 0-389 0 0,0 0-395 0 0,0 0-280 0 0,0 0-126 0 0,0 0 71 0 0,4-1 144 0 0,87 2 2411 0 0,-38 0-2369 0 0,-23 1-557 0 0,1-2 0 0 0,-1-1 0 0 0,1-2 0 0 0,-1-1 0 0 0,0-1 1 0 0,7-3 10 0 0,-12 2-1353 0 0,-19 5-2879 0 0,0 1-3966 0 0,-5 0 852 0 0</inkml:trace>
  <inkml:trace contextRef="#ctx0" brushRef="#br0" timeOffset="504.234">1 343 7738 0 0,'0'0'1308'0'0,"0"0"-541"0"0,0 0-163 0 0,0 0 120 0 0,0 0 238 0 0,0 0 219 0 0,0 0 42 0 0,0 0-63 0 0,0 0-174 0 0,0 0-223 0 0,0 0-211 0 0,0 0-171 0 0,0 0-135 0 0,31 7-108 0 0,100 22-91 0 0,-51-32-307 0 0,-46-6-311 0 0,-2 1-1781 0 0,-11 4-3348 0 0,-10 3-4197 0 0</inkml:trace>
  <inkml:trace contextRef="#ctx0" brushRef="#br0" timeOffset="946.978">406 505 0 0 0,'0'0'613'0'0,"0"0"962"0"0,0 0 147 0 0,0 0-111 0 0,0 0-94 0 0,0 0-85 0 0,0 0-113 0 0,0 0-119 0 0,0 0-93 0 0,0 0-100 0 0,0 0-84 0 0,0 0-99 0 0,9 27 3585 0 0,-4 101-2381 0 0,-34 71-1476 0 0,29-181-395 0 0,0-15-5274 0 0,0-2-5491 0 0,0-1 4337 0 0</inkml:trace>
  <inkml:trace contextRef="#ctx0" brushRef="#br0" timeOffset="1220.425">387 557 5345 0 0,'0'0'1666'0'0,"0"0"-353"0"0,0 0-74 0 0,0 0 140 0 0,0 0 56 0 0,0 0-153 0 0,0 0-319 0 0,0 0-227 0 0,0 0-77 0 0,0 0 57 0 0,0 0 65 0 0,0 0-74 0 0,0 0-131 0 0,19-3-134 0 0,128-20 342 0 0,-84 9-807 0 0,-51 13 295 0 0,-7 1-3060 0 0,0 0-5541 0 0,-5 0-826 0 0</inkml:trace>
  <inkml:trace contextRef="#ctx0" brushRef="#br0" timeOffset="1400.706">369 711 5665 0 0,'0'0'1128'0'0,"0"0"-639"0"0,0 0 183 0 0,0 0 504 0 0,0 0 352 0 0,0 0 17 0 0,0 0-337 0 0,0 0-384 0 0,0 0-328 0 0,0 0-240 0 0,0 0-160 0 0,0 0-144 0 0,0 0-144 0 0,0 0-288 0 0,199-37-584 0 0,-184 30-2073 0 0,-3 3-7025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15.9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1 152,'15'3,"0"-2,0 1,0-2,0 0,0-1,-1-1,1 0,0-1,0 0,-1-1,0-1,7-3,-19 6,1 0,0 0,-1 0,1 0,-1 0,0 0,0-1,0 1,0-1,0 1,-1-1,1 0,-1 0,0 0,1 0,-1 0,-1 0,1 0,0 0,-1 0,1 0,-1-1,0 1,0 0,-1 0,1 0,0 0,-1-1,0 1,0 0,0 0,0 0,0 0,-1 1,1-1,-1 0,0 0,0 1,0-1,0 1,0 0,0 0,-1-1,1 2,-1-1,0 0,1 0,-1 1,0-1,-3 3,1-1,-1 1,1 0,0 1,-1-1,1 1,0 0,0 1,0-1,0 1,1 0,-1 0,1 0,-1 1,1 0,0 0,1 0,-1 0,1 0,0 1,0-1,0 1,-1 2,2-5,-1 1,1-1,0 0,0 1,-1 0,2-1,-1 1,0 0,1 0,-1 0,1 0,0 0,0 1,0-1,0 0,1 0,-1 1,1-1,0 0,0 1,0-1,1 0,-1 1,1-1,-1 0,1 0,0 1,1-1,-1 0,0 0,1 0,0 0,-1-1,1 1,0 0,0-1,1 1,-1-1,1 0,-1 0,2 1,5 2,1 0,0-1,0 0,0-1,0 0,0-1,1 0,-1 0,1-1,-1-1,1 0,0 0,8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3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26 423 0 0 0,'0'0'1522'0'0,"0"0"-186"0"0,0 0 3 0 0,0 0 212 0 0,0 0 196 0 0,0 0 68 0 0,0 0-99 0 0,0 0-189 0 0,0 0-221 0 0,0 0-155 0 0,0 0-107 0 0,0 0-82 0 0,0 0-74 0 0,-4 4-68 0 0,-13 13-53 0 0,12-12-52 0 0,5-5-43 0 0,8-12 3994 0 0,4-18-4611 0 0,0 1 1 0 0,2 0-1 0 0,2 1 1 0 0,0 0-1 0 0,2 2 0 0 0,1 0 1 0 0,0 1-1 0 0,2 1 0 0 0,1 0 1 0 0,1 2-1 0 0,1 1 0 0 0,1 1 1 0 0,1 1-1 0 0,8-4-55 0 0,98-40 4 0 0,-130 64-9 0 0,0 0 1 0 0,-1-1-1 0 0,1 1 1 0 0,0 0-1 0 0,-1 0 1 0 0,1 1-1 0 0,-1-1 1 0 0,0 0-1 0 0,1 0 1 0 0,-1 1-1 0 0,0-1 0 0 0,0 1 1 0 0,0-1-1 0 0,0 1 1 0 0,0-1-1 0 0,0 1 1 0 0,0 0-1 0 0,0-1 1 0 0,-1 1-1 0 0,1 0 1 0 0,-1 0-1 0 0,1 0 0 0 0,-1-1 1 0 0,0 1-1 0 0,1 0 1 0 0,-1 2 4 0 0,1-1-2 0 0,4 147 355 0 0,-17 2-274 0 0,13-117-99 0 0,0-34 12 0 0,28-31 120 0 0,5-10-94 0 0,1 2-1 0 0,2 1 1 0 0,1 2-1 0 0,2 2 1 0 0,19-11-18 0 0,-27 20-11 0 0,-19 14 9 0 0,0 0 1 0 0,1 1 0 0 0,0 0 0 0 0,0 1 0 0 0,0 0 0 0 0,1 1 0 0 0,1 1 0 0 0,-1 1-1 0 0,1 0 1 0 0,4-1 1 0 0,-18 6-1 0 0,-1-1-1 0 0,1 1 1 0 0,-1-1-1 0 0,1 1 1 0 0,0-1-1 0 0,-1 1 1 0 0,1 0-1 0 0,-1 0 1 0 0,1 0 0 0 0,-1 0-1 0 0,1 0 1 0 0,0 0-1 0 0,-1 0 1 0 0,1 1-1 0 0,-1-1 1 0 0,1 0-1 0 0,-1 1 1 0 0,1-1-1 0 0,-1 1 1 0 0,1 0-1 0 0,-1-1 1 0 0,0 1-1 0 0,1 0 1 0 0,-1 0-1 0 0,0 0 1 0 0,1 0-1 0 0,-1 0 1 0 0,0 0-1 0 0,0 0 1 0 0,0 1-1 0 0,0-1 1 0 0,0 0-1 0 0,0 1 1 0 0,-1-1-1 0 0,1 0 1 0 0,0 1-1 0 0,-1-1 1 0 0,1 1-1 0 0,-1-1 1 0 0,1 1-1 0 0,-1-1 1 0 0,0 1-1 0 0,1 0 2 0 0,1 10 20 0 0,0 0-1 0 0,-1 0 1 0 0,0 0-1 0 0,-1 0 1 0 0,0 0-1 0 0,-1 0 1 0 0,0 0-1 0 0,-1 0 1 0 0,0 0 0 0 0,-1 0-1 0 0,-1 0 1 0 0,1-1-1 0 0,-6 11-19 0 0,-13 54 70 0 0,13-11-732 0 0,48-57-3129 0 0,-24-13 999 0 0,-3 0-3676 0 0,-1 1-5223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3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1 10562 0 0,'0'0'1374'0'0,"0"0"-334"0"0,0 0 56 0 0,0 0 163 0 0,0 0 80 0 0,0 0-70 0 0,0 0-176 0 0,0 0-167 0 0,0 0-138 0 0,0 0-116 0 0,0 0-112 0 0,-36 13-105 0 0,-113 41-72 0 0,54-3 251 0 0,81-43-543 0 0,1 2 0 0 0,0-1-1 0 0,1 2 1 0 0,0 0 0 0 0,1 0-1 0 0,0 1 1 0 0,0 0 0 0 0,2 1 0 0 0,-1 0-1 0 0,2 1 1 0 0,0 0 0 0 0,-3 5-91 0 0,10-15 9 0 0,0-1 0 0 0,0 1 0 0 0,0-1 1 0 0,1 1-1 0 0,-1-1 0 0 0,1 1 1 0 0,0 0-1 0 0,0-1 0 0 0,0 1 0 0 0,0-1 1 0 0,1 1-1 0 0,0-1 0 0 0,-1 1 1 0 0,1-1-1 0 0,0 1 0 0 0,1-1 0 0 0,-1 1 1 0 0,1-1-1 0 0,-1 0 0 0 0,1 0 1 0 0,0 0-1 0 0,0 0 0 0 0,0 0 0 0 0,1 0 1 0 0,-1-1-1 0 0,1 1 0 0 0,-1-1 1 0 0,1 1-1 0 0,0-1 0 0 0,0 0 0 0 0,0 0 1 0 0,0-1-1 0 0,0 1 0 0 0,1 0 1 0 0,-1-1-1 0 0,0 0 0 0 0,1 0 0 0 0,-1 0 1 0 0,1 0-1 0 0,-1 0 0 0 0,1-1 1 0 0,-1 0-1 0 0,1 0 0 0 0,0 0 0 0 0,-1 0 1 0 0,1 0-1 0 0,-1-1 0 0 0,1 1 1 0 0,-1-1-1 0 0,1 0 0 0 0,-1 0 0 0 0,3-1-9 0 0,15-4 110 0 0,0-1-1 0 0,-1 0 1 0 0,1-2-1 0 0,-1-1 1 0 0,-1 0-1 0 0,0-1 1 0 0,-1-1-1 0 0,0-1 1 0 0,16-14-110 0 0,152-161 856 0 0,-162 166-789 0 0,-22 44-93 0 0,4 26 155 0 0,-5-32-123 0 0,0 0-1 0 0,1-1 1 0 0,1 1-1 0 0,0 0 1 0 0,1-1-1 0 0,1 0 1 0 0,1 0-1 0 0,0 0 1 0 0,0-1-1 0 0,2 0 1 0 0,6 10-6 0 0,54 37-616 0 0,-8-48-6315 0 0,-50-13 572 0 0,-3 0-5317 0 0</inkml:trace>
  <inkml:trace contextRef="#ctx0" brushRef="#br0" timeOffset="247.101">1139 233 15115 0 0,'0'0'1738'0'0,"0"0"-547"0"0,0 0-14 0 0,0 0 149 0 0,0 0-34 0 0,0 0-173 0 0,0 0-259 0 0,0 0-242 0 0,-27 32-167 0 0,-82 100-131 0 0,20-17 153 0 0,49-41-1734 0 0,36-77-10631 0 0,1 3 1718 0 0</inkml:trace>
  <inkml:trace contextRef="#ctx0" brushRef="#br0" timeOffset="409.484">878 295 7770 0 0,'0'0'3510'0'0,"0"0"-831"0"0,0 0-689 0 0,0 0-353 0 0,0 0-270 0 0,0 0-180 0 0,0 0-149 0 0,0 0-161 0 0,0 0-176 0 0,0 0-149 0 0,0 0 22 0 0,0 0 8 0 0,0 0 17 0 0,11 1 3 0 0,35 4-144 0 0,-43-4-417 0 0,0 0 0 0 0,0 0 1 0 0,0 1-1 0 0,0-1 0 0 0,0 1 0 0 0,-1-1 1 0 0,1 1-1 0 0,-1 0 0 0 0,1 0 0 0 0,-1 0 1 0 0,0 1-1 0 0,0-1 0 0 0,0 0 0 0 0,0 1 1 0 0,0 0-1 0 0,-1-1 0 0 0,1 1 0 0 0,-1 0 1 0 0,1 0-42 0 0,3 6 123 0 0,119 178 322 0 0,-92-158-2102 0 0,-16-21-7681 0 0,-11-8-3373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4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0 385 0 0 0,'0'0'385'0'0,"0"0"657"0"0,0 0 358 0 0,0 0 219 0 0,0 0 204 0 0,0 0 82 0 0,0 0-165 0 0,0 0-257 0 0,0 0-329 0 0,0 0-266 0 0,0 0-168 0 0,0-6-79 0 0,0-16-23 0 0,0 17-14 0 0,13 5 3517 0 0,81 1-651 0 0,215-13-781 0 0,-6-28-2157 0 0,-100 24-484 0 0,-203 16-86 0 0,0 0-12 0 0,0 0-22 0 0,0 0-24 0 0,-37 30-1201 0 0,-34 12-1932 0 0,45-31-572 0 0,2-3-3645 0 0,15-7-3407 0 0</inkml:trace>
  <inkml:trace contextRef="#ctx0" brushRef="#br0" timeOffset="282.142">4 587 8002 0 0,'0'0'2138'0'0,"0"0"-505"0"0,0 0-235 0 0,0 0-21 0 0,0 0 25 0 0,0 0-66 0 0,0 0-115 0 0,0 0-105 0 0,0 0-71 0 0,0 0-30 0 0,0 0-86 0 0,0 0-103 0 0,33 1-96 0 0,106 1-114 0 0,228-20 1110 0 0,-195 15-3139 0 0,-164-1-847 0 0,-7-3-6215 0 0,-1 7-3038 0 0</inkml:trace>
  <inkml:trace contextRef="#ctx0" brushRef="#br0" timeOffset="844.521">396 5 0 0 0,'0'0'2055'0'0,"0"0"-495"0"0,0 0-138 0 0,0 0 78 0 0,0 0 73 0 0,0 0 67 0 0,0 0-98 0 0,0 0-213 0 0,0 0-231 0 0,0 0-257 0 0,0 0-251 0 0,0 0-214 0 0,0 0-119 0 0,-20-1 17 0 0,-60-2 122 0 0,81 3-375 0 0,-1 0 1 0 0,0 0 0 0 0,1 0-1 0 0,-1 0 1 0 0,1 0 0 0 0,-1 0-1 0 0,0 0 1 0 0,1 1 0 0 0,-1-1-1 0 0,1 0 1 0 0,-1 0-1 0 0,0 0 1 0 0,1 1 0 0 0,-1-1-1 0 0,0 0 1 0 0,0 1 0 0 0,1-1-1 0 0,-1 0 1 0 0,0 1-1 0 0,1-1 1 0 0,-1 0 0 0 0,0 1-1 0 0,0-1 1 0 0,0 0 0 0 0,0 1-1 0 0,1-1 1 0 0,-1 1 0 0 0,0-1-1 0 0,0 0 1 0 0,0 1-1 0 0,0-1 1 0 0,0 1 0 0 0,0-1-1 0 0,0 0 1 0 0,0 1 0 0 0,0-1-1 0 0,0 1 1 0 0,0-1 0 0 0,0 0-1 0 0,0 1 1 0 0,-1-1-1 0 0,1 1 1 0 0,0-1 0 0 0,0 0-1 0 0,0 1 1 0 0,0-1 0 0 0,-1 0-1 0 0,1 1 1 0 0,0-1-1 0 0,0 0 1 0 0,-1 1 0 0 0,1-1-1 0 0,0 0 1 0 0,-1 1 0 0 0,1-1-1 0 0,0 0 1 0 0,-1 0 0 0 0,1 0-1 0 0,0 1 1 0 0,-1-1-1 0 0,1 0 1 0 0,-1 0 0 0 0,1 0-1 0 0,0 0 1 0 0,-1 0 0 0 0,1 0-1 0 0,-1 1 1 0 0,1-1-1 0 0,-1 0-20 0 0,30 23 1236 0 0,19 3 241 0 0,1-3 0 0 0,2-1 1 0 0,41 11-1479 0 0,106 46 975 0 0,-174-67-910 0 0,-4-3-41 0 0,0 1 0 0 0,-1 0-1 0 0,0 2 1 0 0,-1 0 0 0 0,0 1 0 0 0,-1 1-1 0 0,0 0 1 0 0,-2 1 0 0 0,10 12-24 0 0,-22-23 35 0 0,0 1-1 0 0,-1 0 1 0 0,0 1-1 0 0,0-1 1 0 0,0 0-1 0 0,-1 0 1 0 0,1 1 0 0 0,-1-1-1 0 0,-1 1 1 0 0,1-1-1 0 0,-1 1 1 0 0,0-1-1 0 0,0 1 1 0 0,-1 1-35 0 0,-48 38 814 0 0,-44 32-617 0 0,-116 83 139 0 0,85-66-216 0 0,109-56-252 0 0,10-11-4202 0 0,2-23-3967 0 0,3-4-3194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0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0 0 0,'0'0'1172'0'0,"0"0"842"0"0,0 0 174 0 0,0 0-67 0 0,0 0-135 0 0,0 0-262 0 0,0 0-261 0 0,0 0-193 0 0,0 0-146 0 0,0 0-88 0 0,0 0-61 0 0,0 0-60 0 0,0 0-47 0 0,-2 7 8042 0 0,117 4-6652 0 0,82 3-1933 0 0,-169-2-352 0 0,-27-12 18 0 0,-27 4-2895 0 0,2-2-122 0 0,3-1-5054 0 0,14-1-3846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0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11698 0 0,'0'0'2318'0'0,"0"0"-460"0"0,0 0-70 0 0,0 0 174 0 0,0 0-97 0 0,0 0-222 0 0,0 0-290 0 0,0 0-319 0 0,0 0-271 0 0,0 0-178 0 0,0 0-119 0 0,0 0-96 0 0,35 1-58 0 0,107 3-74 0 0,-34-9 134 0 0,-80 5-729 0 0,-15 0-5031 0 0,-8 0-6850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5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117 328 5401 0 0,'0'0'2243'0'0,"0"0"-220"0"0,0 0-213 0 0,0 0-60 0 0,0 0 85 0 0,0 0-135 0 0,0 0-290 0 0,0 0-362 0 0,0 0-321 0 0,0 0-216 0 0,0 0-141 0 0,-2-2-28 0 0,-4-5-15 0 0,4 5-23 0 0,2 2-34 0 0,0 0-63 0 0,8 12 469 0 0,1 26-277 0 0,-2 1 0 0 0,-1 0 0 0 0,-2 1 0 0 0,-2-1 0 0 0,-2 0 0 0 0,-1 1 0 0 0,-3 8-399 0 0,-32 181 273 0 0,12-167-1010 0 0,13-81-8378 0 0,9 9 2314 0 0,2 3-2566 0 0</inkml:trace>
  <inkml:trace contextRef="#ctx0" brushRef="#br0" timeOffset="312.114">1 313 6361 0 0,'0'0'2337'0'0,"0"0"-303"0"0,0 0-143 0 0,0 0-108 0 0,0 0-234 0 0,0 0-280 0 0,0 0-400 0 0,0 0-321 0 0,0 0-165 0 0,0 0-42 0 0,0 0 6 0 0,0 0 19 0 0,0 0 8 0 0,29-7 4 0 0,95-23 3 0 0,-12 23 379 0 0,-77 8-521 0 0,0 2 0 0 0,0 1 0 0 0,0 2 0 0 0,0 1 0 0 0,-1 2 0 0 0,22 9-239 0 0,-51-17 22 0 0,1 0 0 0 0,-2 1 0 0 0,1-1 0 0 0,0 1 0 0 0,0 0 0 0 0,0 0 0 0 0,-1 1 0 0 0,0 0 0 0 0,1 0 0 0 0,-1 0-1 0 0,0 0 1 0 0,0 0 0 0 0,0 1 0 0 0,-1 0 0 0 0,0-1 0 0 0,1 2 0 0 0,-1-1 0 0 0,0 0 0 0 0,-1 0 0 0 0,1 1 0 0 0,-1 0 0 0 0,0-1 0 0 0,0 1 0 0 0,0 0 0 0 0,-1 0 0 0 0,1 1-22 0 0,-5 3 57 0 0,0 0 1 0 0,0-1-1 0 0,-1 0 0 0 0,0 0 1 0 0,0 0-1 0 0,-1 0 1 0 0,0 0-1 0 0,0-1 0 0 0,-1 0 1 0 0,1 0-1 0 0,-2-1 1 0 0,1 0-1 0 0,-1 0 1 0 0,0 0-1 0 0,0-1 0 0 0,-1 0 1 0 0,1 0-1 0 0,-1-1 1 0 0,0 0-1 0 0,-1 0 0 0 0,-1 0-57 0 0,-19 10-126 0 0,0-2 0 0 0,-1 0 0 0 0,0-2-1 0 0,-1-2 1 0 0,0-1 0 0 0,0-1 0 0 0,0-1-1 0 0,-1-2 1 0 0,-18-1 126 0 0,50-2-892 0 0,14 0-7558 0 0,-8 0-2716 0 0</inkml:trace>
  <inkml:trace contextRef="#ctx0" brushRef="#br0" timeOffset="597.071">669 656 13635 0 0,'0'0'2642'0'0,"0"0"-1209"0"0,0 0-784 0 0,0 0-159 0 0,0 0 117 0 0,0 0 225 0 0,0 0 157 0 0,0 0 9 0 0,0 0-105 0 0,0 0-196 0 0,0 0-165 0 0,0 0-108 0 0,33-2-88 0 0,103-6-62 0 0,26 3 910 0 0,-108 5-8392 0 0,-35 0 2447 0 0,-14 0-7204 0 0</inkml:trace>
  <inkml:trace contextRef="#ctx0" brushRef="#br0" timeOffset="2792.839">1374 265 9250 0 0,'0'0'1944'0'0,"0"0"-723"0"0,0 0-345 0 0,0 0 115 0 0,0 0 197 0 0,0 0 52 0 0,0 0-168 0 0,0 0-294 0 0,0 0-147 0 0,0 0-32 0 0,0 0 45 0 0,0 0 47 0 0,0 0-62 0 0,0 9-68 0 0,2 211 2124 0 0,-6-200-2574 0 0,-1 1 0 0 0,-1-1 0 0 0,-1 0 0 0 0,-1 0 0 0 0,0-1 0 0 0,-1 0 0 0 0,-8 10-111 0 0,-16 38 134 0 0,14-11-95 0 0,17-31 2358 0 0,2-44-2354 0 0,0 0-1 0 0,1 1 1 0 0,1-1-1 0 0,1 0 1 0 0,1 1-1 0 0,0 0 1 0 0,1-1-1 0 0,5-9-42 0 0,-4 15-3 0 0,5-14-7 0 0,1 0-1 0 0,1 1 1 0 0,2 0-1 0 0,1 1 0 0 0,14-18 11 0 0,84-82-46 0 0,-99 114 57 0 0,-9 6-16 0 0,1-1 1 0 0,-1 1-1 0 0,1 1 0 0 0,0 0 1 0 0,1 0-1 0 0,-1 0 0 0 0,1 1 1 0 0,0 0-1 0 0,-1 0 0 0 0,1 1 1 0 0,1 0-1 0 0,-1 0 0 0 0,3 1 5 0 0,-8 2 0 0 0,0 1 0 0 0,0 0-1 0 0,0 0 1 0 0,0 0 0 0 0,0 0-1 0 0,0 0 1 0 0,0 1 0 0 0,-1-1-1 0 0,1 1 1 0 0,-1 0 0 0 0,0 0-1 0 0,0-1 1 0 0,0 2 0 0 0,0-1 0 0 0,0 0-1 0 0,-1 0 1 0 0,1 1 0 0 0,-1-1-1 0 0,0 0 1 0 0,0 1 0 0 0,0 0-1 0 0,-1-1 1 0 0,1 3 0 0 0,1-1 5 0 0,7 135 110 0 0,-10-93-122 0 0,2-11 21 0 0,0-24-10 0 0,0 0 0 0 0,-1 0 0 0 0,0-1 0 0 0,-1 1-1 0 0,-1 0 1 0 0,0 0 0 0 0,0 0 0 0 0,-1-1 0 0 0,-1 2-4 0 0,-55 85 63 0 0,46-96 660 0 0,13-3-711 0 0,0 1-3 0 0,0 0-16 0 0,0 0 13 0 0,0 0 7 0 0,0 0-8 0 0,0 0-11 0 0,4-23 0 0 0,-2 15-1 0 0,0-1-1 0 0,0 1 1 0 0,1 0-1 0 0,1 0 0 0 0,-1 0 1 0 0,1 0-1 0 0,1 1 0 0 0,-1-1 1 0 0,1 1-1 0 0,0 0 1 0 0,1 1-1 0 0,0-1 0 0 0,0 1 1 0 0,6-5 7 0 0,15-19 8 0 0,92-125 22 0 0,-31 63-82 0 0,27 26 19 0 0,-114 65 30 0 0,0 0 1 0 0,0 0-1 0 0,0 1 0 0 0,0-1 1 0 0,0 0-1 0 0,0 1 0 0 0,1-1 1 0 0,-1 1-1 0 0,0 0 1 0 0,0-1-1 0 0,1 1 0 0 0,-1 0 1 0 0,0-1-1 0 0,0 1 0 0 0,1 0 1 0 0,-1 0-1 0 0,0 0 0 0 0,1 0 1 0 0,-1 1-1 0 0,0-1 0 0 0,0 0 1 0 0,1 0-1 0 0,-1 1 1 0 0,0-1-1 0 0,0 1 0 0 0,0-1 1 0 0,1 1-1 0 0,-1 0 0 0 0,0-1 1 0 0,0 1-1 0 0,0 0 0 0 0,0 0 1 0 0,0-1-1 0 0,0 1 1 0 0,0 0-1 0 0,-1 0 0 0 0,1 0 1 0 0,0 0-1 0 0,0 0 0 0 0,-1 1 1 0 0,1-1-1 0 0,-1 0 0 0 0,1 0 1 0 0,-1 0-1 0 0,1 1 0 0 0,-1-1 1 0 0,0 0-1 0 0,1 0 1 0 0,-1 1 2 0 0,6 27 15 0 0,-1 0 1 0 0,-1 0-1 0 0,-2 1 1 0 0,-1-1-1 0 0,-1 1 1 0 0,-3 21-16 0 0,0-37 2 0 0,-1-1 1 0 0,-1 0-1 0 0,0 0 1 0 0,-1 0 0 0 0,0-1-1 0 0,-1 0 1 0 0,0 0-1 0 0,-1-1 1 0 0,0 1-1 0 0,-8 6-2 0 0,3 0-69 0 0,21-29-3216 0 0,13-3 1093 0 0,1-1-2607 0 0,-9 5-2681 0 0,-4 3-4033 0 0</inkml:trace>
  <inkml:trace contextRef="#ctx0" brushRef="#br0" timeOffset="3362.849">2585 309 12195 0 0,'0'0'1745'0'0,"0"0"-590"0"0,0 0-45 0 0,0 0 255 0 0,0 0 92 0 0,0 0-150 0 0,0 0-338 0 0,0 0-318 0 0,0 0-96 0 0,0 0 18 0 0,0 0-11 0 0,0 0-49 0 0,0 0-59 0 0,-28 13-92 0 0,-90 41-56 0 0,-2 23 521 0 0,108-67-805 0 0,0 1 0 0 0,1 1 1 0 0,0 0-1 0 0,1 0 1 0 0,0 1-1 0 0,1 0 1 0 0,1 0-1 0 0,0 1 0 0 0,0 0 1 0 0,2 1-1 0 0,-2 3-22 0 0,8-16 10 0 0,-1 1-1 0 0,1-1 1 0 0,-1 1-1 0 0,1-1 1 0 0,0 0-1 0 0,0 1 1 0 0,0-1-1 0 0,0 1 1 0 0,0-1-1 0 0,0 0 1 0 0,1 1-1 0 0,-1-1 1 0 0,1 0-1 0 0,0 1 0 0 0,0-1 1 0 0,0 0-1 0 0,0 0 1 0 0,0 1-1 0 0,0-1 1 0 0,0 0-1 0 0,1 0 1 0 0,-1-1-1 0 0,1 1 1 0 0,-1 0-1 0 0,1 0 1 0 0,0-1-1 0 0,0 1 1 0 0,0-1-1 0 0,0 1 1 0 0,0-1-1 0 0,0 0 1 0 0,0 0-1 0 0,0 0 1 0 0,0 0-1 0 0,1 0 1 0 0,-1 0-1 0 0,0-1 1 0 0,1 1-1 0 0,-1-1 1 0 0,1 0-1 0 0,-1 1 0 0 0,0-1 1 0 0,1 0-1 0 0,-1 0 1 0 0,1-1-1 0 0,-1 1 1 0 0,0 0-1 0 0,1-1 1 0 0,-1 0-1 0 0,0 1 1 0 0,1-1-1 0 0,-1 0 1 0 0,0 0-1 0 0,0 0 1 0 0,2-2-10 0 0,14-4 125 0 0,-1 0 1 0 0,0-2-1 0 0,0 0 1 0 0,0-1-1 0 0,-1 0 1 0 0,-1-1-1 0 0,0-1 1 0 0,0-1-1 0 0,7-8-125 0 0,165-195 945 0 0,-150 189-735 0 0,-32 49-180 0 0,1 182 129 0 0,-7-176-152 0 0,-11 140-34 0 0,-8-2 0 0 0,-8 4 27 0 0,24-147-18 0 0,0 0 0 0 0,-2 0 1 0 0,0 0-1 0 0,-2-1 0 0 0,-1 0 1 0 0,0 0-1 0 0,-1-1 0 0 0,-10 13 18 0 0,18-30 1 0 0,-1 0 0 0 0,0-1-1 0 0,0 1 1 0 0,0 0-1 0 0,0-1 1 0 0,0 0 0 0 0,-1 0-1 0 0,0 0 1 0 0,1 0 0 0 0,-1-1-1 0 0,0 1 1 0 0,0-1 0 0 0,-1 0-1 0 0,1 0 1 0 0,0-1-1 0 0,-1 1 1 0 0,1-1 0 0 0,-1 0-1 0 0,1 0 1 0 0,-1 0 0 0 0,0-1-1 0 0,1 0 1 0 0,-1 0 0 0 0,0 0-1 0 0,-2-1 0 0 0,4-1-4 0 0,0-1 0 0 0,0 1 0 0 0,1-1 0 0 0,-1 0 0 0 0,1 0 0 0 0,0 0-1 0 0,0 0 1 0 0,0-1 0 0 0,0 1 0 0 0,1-1 0 0 0,-1 1 0 0 0,1-1 0 0 0,0 1 0 0 0,0-1 0 0 0,0 0-1 0 0,0 1 1 0 0,1-1 0 0 0,0 0 0 0 0,-1 0 0 0 0,1 0 0 0 0,1 1 0 0 0,-1-1 0 0 0,1 0 4 0 0,-2-3-8 0 0,3-18-10 0 0,0 1 1 0 0,2-1 0 0 0,1 1-1 0 0,0 0 1 0 0,2 0 0 0 0,1 1-1 0 0,1 0 1 0 0,0 0 0 0 0,2 1-1 0 0,7-10 18 0 0,113-195-2306 0 0,-67 136-8664 0 0,-52 75-1227 0 0</inkml:trace>
  <inkml:trace contextRef="#ctx0" brushRef="#br0" timeOffset="3660.599">3128 77 13395 0 0,'0'0'1687'0'0,"0"0"-340"0"0,0 0-130 0 0,0 0 24 0 0,0 0-30 0 0,0 0-118 0 0,0 0-201 0 0,0 0-199 0 0,0 0-171 0 0,0 0-104 0 0,0 0-13 0 0,0 0 57 0 0,0 0 52 0 0,11 3 16 0 0,-6-2-476 0 0,-3-1-28 0 0,0 0-1 0 0,0 0 0 0 0,0 1 0 0 0,0-1 0 0 0,0 0 0 0 0,0 1 0 0 0,0 0 0 0 0,0-1 0 0 0,0 1 0 0 0,0 0 0 0 0,-1 0 0 0 0,1 0 0 0 0,0 0 0 0 0,-1 0 0 0 0,1 0 0 0 0,0 1 0 0 0,-1-1 0 0 0,1 0 0 0 0,-1 1 1 0 0,0-1-1 0 0,0 1 0 0 0,1 0 0 0 0,-1-1 0 0 0,0 1 0 0 0,0 0 0 0 0,0 0 0 0 0,-1 0 0 0 0,1 0 0 0 0,0-1 0 0 0,-1 1 0 0 0,1 0 0 0 0,-1 0 0 0 0,0 0 0 0 0,0 0 0 0 0,1 0 0 0 0,-1 0 0 0 0,-1 0 0 0 0,1 0 1 0 0,0 1-1 0 0,0-1 0 0 0,-1-1 0 0 0,1 2-25 0 0,-72 231 865 0 0,-29 58-1300 0 0,75-257-544 0 0,14-30-2543 0 0,0-8-4682 0 0,9 1 1715 0 0,2-4-1481 0 0</inkml:trace>
  <inkml:trace contextRef="#ctx0" brushRef="#br0" timeOffset="4076.221">3001 361 688 0 0,'0'0'2823'0'0,"0"0"-961"0"0,0 0-470 0 0,0 0-77 0 0,0 0-8 0 0,0 0-13 0 0,0 0-116 0 0,0 0-244 0 0,0 0-196 0 0,0 0-113 0 0,0 0-78 0 0,0 0-36 0 0,0 0-30 0 0,18 15-14 0 0,56 45 31 0 0,-15-33 924 0 0,-47-27-1029 0 0,0 1-163 0 0,1-1 0 0 0,-1 0 0 0 0,0-1 0 0 0,0-1 0 0 0,0 0 0 0 0,0-1 1 0 0,-1 0-1 0 0,1 0 0 0 0,-1-2 0 0 0,1 1 0 0 0,-1-1 0 0 0,0-1 0 0 0,-1 0 1 0 0,0-1-1 0 0,0 1 0 0 0,0-2 0 0 0,-1 0 0 0 0,0 0 0 0 0,0 0 1 0 0,-1-1-1 0 0,6-8-230 0 0,15-25 267 0 0,-1 0 1 0 0,-2-2-1 0 0,-3-1 1 0 0,-1-1-1 0 0,11-36-267 0 0,-23 31 730 0 0,-20 52-110 0 0,-51 86-541 0 0,51-68-58 0 0,-8 18-5 0 0,2 0 0 0 0,1 2 0 0 0,1 0 0 0 0,3 1 0 0 0,1 0 0 0 0,2 0 0 0 0,2 1 0 0 0,1 0 0 0 0,2 1 0 0 0,3 14-16 0 0,14 110-56 0 0,1-105-740 0 0,-15-59-199 0 0,1 1 785 0 0,0-3-8022 0 0,-1 0-3325 0 0</inkml:trace>
  <inkml:trace contextRef="#ctx0" brushRef="#br0" timeOffset="4309.824">3712 372 9890 0 0,'0'0'1995'0'0,"0"0"-533"0"0,0 0-1 0 0,0 0 69 0 0,0 0-84 0 0,0 0-178 0 0,0 0-278 0 0,0 0-317 0 0,-7 36-214 0 0,-23 110-146 0 0,-3-37 117 0 0,-10-10-624 0 0,35-89 55 0 0,5-9-3419 0 0,0-1-3750 0 0,3 0-3410 0 0</inkml:trace>
  <inkml:trace contextRef="#ctx0" brushRef="#br0" timeOffset="4630.325">3870 387 1112 0 0,'0'0'2569'0'0,"0"0"-449"0"0,0 0 41 0 0,0 0 158 0 0,0 0-49 0 0,0 0-409 0 0,0 0-566 0 0,0 0-454 0 0,0 0-227 0 0,0 0-108 0 0,0 0-54 0 0,0 0-28 0 0,0 0-23 0 0,-28 22-14 0 0,-90 72-1 0 0,29-41 1259 0 0,90-53-1614 0 0,-1 0 0 0 0,1 0-1 0 0,-1 0 1 0 0,1 0 0 0 0,-1 0 0 0 0,1-1-1 0 0,-1 1 1 0 0,1 0 0 0 0,-1 1-1 0 0,1-1 1 0 0,-1 0 0 0 0,1 0 0 0 0,-1 0-1 0 0,1 0 1 0 0,-1 0 0 0 0,1 0-1 0 0,-1 0 1 0 0,0 1 0 0 0,1-1 0 0 0,-1 0-1 0 0,1 0 1 0 0,-1 1 0 0 0,0-1-1 0 0,1 0 1 0 0,-1 1 0 0 0,0-1 0 0 0,1 0-1 0 0,-1 1 1 0 0,0-1 0 0 0,1 1-1 0 0,-1-1 1 0 0,0 0 0 0 0,0 1 0 0 0,1-1-1 0 0,-1 1 1 0 0,0-1 0 0 0,0 1-1 0 0,0-1 1 0 0,0 1 0 0 0,0-1 0 0 0,0 1-1 0 0,0-1 1 0 0,0 0 0 0 0,0 1-1 0 0,0-1 1 0 0,0 1 0 0 0,0-1 0 0 0,0 1-1 0 0,0-1 1 0 0,0 1 0 0 0,0-1-1 0 0,0 1 1 0 0,-1-1 0 0 0,1 1-1 0 0,0-1 1 0 0,0 0 0 0 0,-1 1 0 0 0,1-1-1 0 0,0 1 1 0 0,-1-1 0 0 0,1 0-1 0 0,0 1 1 0 0,-1-1 0 0 0,1 0 0 0 0,0 1-1 0 0,-1-1 1 0 0,1 0 0 0 0,-1 0-1 0 0,1 1 1 0 0,-1-1-31 0 0,42 12 1139 0 0,-31-11-999 0 0,1 1-1 0 0,-1 0 1 0 0,1 0-1 0 0,-1 1 1 0 0,0 1 0 0 0,0 0-1 0 0,0 0 1 0 0,0 1-1 0 0,-1 0 1 0 0,1 0 0 0 0,-2 1-1 0 0,1 0 1 0 0,0 1 0 0 0,-1 0-1 0 0,-1 0 1 0 0,4 4-140 0 0,16 37-1201 0 0,-26-57-1280 0 0,0 4-1910 0 0,1 1-7685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0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1 479 6633 0 0,'0'0'2165'0'0,"0"0"-497"0"0,0 0-242 0 0,0 0-15 0 0,0 0 36 0 0,0 0-68 0 0,0 0-154 0 0,0 0-191 0 0,0 0-185 0 0,0 0-136 0 0,0 0-83 0 0,4-9 1160 0 0,7-21-1180 0 0,-1 0-334 0 0,0 1-1 0 0,3 1 1 0 0,0 0-1 0 0,2 0 1 0 0,0 2 0 0 0,2-1-1 0 0,5-3-275 0 0,3 3 93 0 0,1 2 0 0 0,0 0 0 0 0,2 2 0 0 0,1 1 0 0 0,1 1-1 0 0,1 1 1 0 0,0 2 0 0 0,12-4-93 0 0,-42 21 0 0 0,0 0-1 0 0,-1 1 1 0 0,1-1-1 0 0,0 0 1 0 0,1 0 0 0 0,-1 0-1 0 0,0 0 1 0 0,0 1-1 0 0,0-1 1 0 0,0 1-1 0 0,1-1 1 0 0,-1 1-1 0 0,0-1 1 0 0,0 1 0 0 0,1 0-1 0 0,-1-1 1 0 0,0 1-1 0 0,1 0 1 0 0,-1 0-1 0 0,0 0 1 0 0,1 0 0 0 0,-1 0-1 0 0,0 0 1 0 0,1 1-1 0 0,-1-1 1 0 0,0 0-1 0 0,0 1 1 0 0,1-1-1 0 0,-1 1 1 0 0,0-1 0 0 0,0 1-1 0 0,0 0 1 0 0,0-1-1 0 0,1 1 1 0 0,-1 0-1 0 0,0 0 1 0 0,0 0 0 0 0,0 0-1 0 0,-1 0 1 0 0,1 0-1 0 0,0 0 1 0 0,0 0-1 0 0,0 0 1 0 0,-1 0-1 0 0,1 0 1 0 0,-1 0 0 0 0,1 1-1 0 0,-1-1 1 0 0,1 0-1 0 0,-1 0 1 0 0,0 1-1 0 0,1-1 1 0 0,-1 0 0 0 0,0 1-1 0 0,0-1 1 0 0,0 0-1 0 0,0 1 1 0 0,0-1 0 0 0,-5 267 440 0 0,5-265-442 0 0,0 0 1 0 0,1 0-1 0 0,0 0 1 0 0,-1 0-1 0 0,1-1 0 0 0,0 1 1 0 0,0 0-1 0 0,0-1 1 0 0,1 1-1 0 0,-1 0 1 0 0,1-1-1 0 0,-1 0 0 0 0,1 1 1 0 0,0-1-1 0 0,0 0 1 0 0,0 0-1 0 0,0 0 1 0 0,0 0-1 0 0,1 0 0 0 0,-1-1 1 0 0,0 1-1 0 0,1 0 1 0 0,-1-1-1 0 0,1 0 0 0 0,0 0 1 0 0,0 0-1 0 0,-1 0 1 0 0,1 0-1 0 0,0 0 1 0 0,0-1-1 0 0,0 0 0 0 0,0 1 1 0 0,0-1 1 0 0,3-1 6 0 0,0 0-1 0 0,-1-1 1 0 0,1 0 0 0 0,-1 0 0 0 0,1 0-1 0 0,-1-1 1 0 0,1 1 0 0 0,-1-1 0 0 0,0-1-1 0 0,-1 1 1 0 0,1-1 0 0 0,0 0 0 0 0,-1 0-1 0 0,0 0 1 0 0,2-3-6 0 0,20-15 17 0 0,44-29-21 0 0,2 2 0 0 0,2 4 1 0 0,12-1 3 0 0,39-6 16 0 0,-124 51-16 0 0,0 0 0 0 0,1 1 0 0 0,-1-1 0 0 0,1 1 0 0 0,-1-1 1 0 0,1 1-1 0 0,-1 0 0 0 0,1-1 0 0 0,-1 1 0 0 0,1 0 0 0 0,-1 0 0 0 0,1 0 0 0 0,-1 0 0 0 0,1 0 0 0 0,0 0 1 0 0,-1 1-1 0 0,1-1 0 0 0,-1 0 0 0 0,1 1 0 0 0,-1-1 0 0 0,0 1 0 0 0,1 0 0 0 0,-1-1 0 0 0,1 1 1 0 0,-1 0-1 0 0,0 0 0 0 0,0 0 0 0 0,1 0 0 0 0,-1 0 0 0 0,0 0 0 0 0,0 0 0 0 0,0 0 0 0 0,0 1 1 0 0,0-1-1 0 0,-1 0 0 0 0,1 1 0 0 0,0-1 0 0 0,0 0 0 0 0,-1 1 0 0 0,1-1 0 0 0,-1 1 0 0 0,1-1 0 0 0,-1 1 1 0 0,0-1-1 0 0,0 1 0 0 0,0-1 0 0 0,1 1 0 0 0,-1 0 0 0 0,-1-1 0 0 0,1 1 0 0 0,0 0 0 0 0,0 25 38 0 0,-2 0 0 0 0,0 1 0 0 0,-2-1 0 0 0,-1-1 1 0 0,-1 1-1 0 0,-7 16-38 0 0,13-43-1 0 0,-8 96-2813 0 0,20-92-7178 0 0,-8-4-1494 0 0</inkml:trace>
  <inkml:trace contextRef="#ctx0" brushRef="#br0" timeOffset="401.419">1779 41 8898 0 0,'0'0'2466'0'0,"0"0"-819"0"0,0 0-287 0 0,0 0 24 0 0,0 0 55 0 0,0 0-84 0 0,0 0-178 0 0,0 0-227 0 0,0 0-212 0 0,-36 12-126 0 0,-116 38-132 0 0,44 2 264 0 0,-17 36 127 0 0,120-83-856 0 0,0 0 0 0 0,0 0 0 0 0,1 1 0 0 0,-1 0 0 0 0,1 0 0 0 0,1 0 0 0 0,-1 0 0 0 0,1 0 0 0 0,0 1 1 0 0,0-1-1 0 0,1 1 0 0 0,0 0 0 0 0,0 0 0 0 0,1 0 0 0 0,0 0 0 0 0,0 0 0 0 0,0 0 0 0 0,1 0 0 0 0,0 0 1 0 0,1 2-16 0 0,0-5 7 0 0,1-1 0 0 0,0 0 0 0 0,1 0 0 0 0,-1 1 0 0 0,0-1 0 0 0,1 0 0 0 0,0-1 0 0 0,0 1 0 0 0,0 0 0 0 0,0-1 0 0 0,0 0 0 0 0,0 0 0 0 0,1 0 0 0 0,-1 0 0 0 0,1 0 0 0 0,-1-1 0 0 0,1 1 0 0 0,0-1 0 0 0,-1 0 0 0 0,1 0 0 0 0,0 0 0 0 0,0-1 0 0 0,0 1 0 0 0,0-1 0 0 0,0 0 0 0 0,0 0 0 0 0,-1-1 0 0 0,1 1 0 0 0,0-1 0 0 0,0 1-7 0 0,21-4 67 0 0,-1-1 0 0 0,0 0 0 0 0,0-2 0 0 0,0-1 0 0 0,-1-1 0 0 0,0 0 0 0 0,-1-2 0 0 0,0-1 0 0 0,0-1 0 0 0,-1 0 0 0 0,-1-2 0 0 0,-1 0 0 0 0,0-1 0 0 0,-1-1 0 0 0,0-1 0 0 0,-2-1 0 0 0,2-3-67 0 0,39-32 224 0 0,-56 52-222 0 0,-1 1 0 0 0,1-1 0 0 0,0 1 0 0 0,0-1 0 0 0,0 1 0 0 0,0 0 0 0 0,0-1 0 0 0,0 1 1 0 0,0 0-1 0 0,1 0 0 0 0,-1 0 0 0 0,0 0 0 0 0,1 0 0 0 0,-1 0 0 0 0,1 0 0 0 0,-1 1 0 0 0,1-1 0 0 0,-1 0 0 0 0,1 1 0 0 0,-1-1 0 0 0,1 1 0 0 0,0 0 0 0 0,-1-1 0 0 0,1 1 0 0 0,0 0 0 0 0,-1 0 0 0 0,1 0 0 0 0,0 0 0 0 0,-1 0 0 0 0,1 1 0 0 0,0-1 0 0 0,-1 0 0 0 0,1 1 0 0 0,0-1 0 0 0,-1 1 0 0 0,1 0 0 0 0,-1-1 0 0 0,1 1 0 0 0,-1 0 0 0 0,0 0 0 0 0,1 0 1 0 0,-1 0-1 0 0,0 0 0 0 0,1 1-2 0 0,1 157 49 0 0,-3-138-404 0 0,3 51-210 0 0,18-34-4991 0 0,-15-34-181 0 0,-2-3-5760 0 0</inkml:trace>
  <inkml:trace contextRef="#ctx0" brushRef="#br0" timeOffset="647.192">2543 207 15715 0 0,'0'0'1741'0'0,"0"0"-673"0"0,0 0-66 0 0,0 0 192 0 0,0 0 67 0 0,0 0-136 0 0,0 0-277 0 0,0 0-293 0 0,-30 35-229 0 0,-91 108-130 0 0,32-50-50 0 0,36-30-588 0 0,35-59-3480 0 0,7-11-5954 0 0,9 3-1061 0 0</inkml:trace>
  <inkml:trace contextRef="#ctx0" brushRef="#br0" timeOffset="816.444">2265 173 9890 0 0,'0'0'3062'0'0,"0"0"-929"0"0,0 0-612 0 0,0 0-330 0 0,0 0-160 0 0,0 0 20 0 0,0 0-47 0 0,0 0-57 0 0,0 0-75 0 0,0 0-181 0 0,0 0-132 0 0,0 0-91 0 0,17 26-84 0 0,53 77-29 0 0,-34-49 115 0 0,-28-39-386 0 0,2 0-1 0 0,0-1 0 0 0,1 0 1 0 0,0-1-1 0 0,1 0 1 0 0,0-1-1 0 0,1 0 0 0 0,1-1-83 0 0,54 37-985 0 0,-54-41-5694 0 0,-9-6-5400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2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1 329 0 0 0,'0'0'1048'0'0,"0"0"623"0"0,0 0 179 0 0,0 0-164 0 0,0 0-271 0 0,0 0-204 0 0,0 0-71 0 0,0 0 8 0 0,20 11 5129 0 0,40 7-1642 0 0,43-17-2365 0 0,-59-2-1732 0 0,215-14 483 0 0,-155 15-624 0 0,-92 0-6065 0 0,-11 0-6146 0 0,-4 0 2989 0 0</inkml:trace>
  <inkml:trace contextRef="#ctx0" brushRef="#br0" timeOffset="272.594">23 509 8250 0 0,'0'0'2368'0'0,"0"0"-810"0"0,0 0-597 0 0,0 0-58 0 0,0 0 146 0 0,0 0 252 0 0,0 0 115 0 0,0 0-51 0 0,0 0-138 0 0,0 0-267 0 0,0 0-200 0 0,0 0-134 0 0,33 2-90 0 0,108 8-87 0 0,163-7 459 0 0,-290-3-1695 0 0,45-4-52 0 0,-43-2-3455 0 0,-4-5-4521 0 0,-10 10-1087 0 0</inkml:trace>
  <inkml:trace contextRef="#ctx0" brushRef="#br0" timeOffset="886.088">293 1 2921 0 0,'0'0'5550'0'0,"0"0"-2909"0"0,0 0-1092 0 0,0 0-295 0 0,0 0-66 0 0,0 0-72 0 0,0 0-154 0 0,0 0-262 0 0,0 0-278 0 0,0 0-169 0 0,0 0-8 0 0,0 0 106 0 0,-2 7 119 0 0,1-3-363 0 0,1 0 1 0 0,-1 0-1 0 0,1 0 1 0 0,0 1 0 0 0,0-1-1 0 0,0 0 1 0 0,0 0 0 0 0,1 1-1 0 0,0-1 1 0 0,0 0 0 0 0,0 0-1 0 0,0 0 1 0 0,0 0 0 0 0,1 0-1 0 0,0 0 1 0 0,0 0-1 0 0,0-1 1 0 0,0 1 0 0 0,1-1-1 0 0,0 1 1 0 0,0 0-108 0 0,8 8 312 0 0,0-1 0 0 0,0 0 0 0 0,1 0 0 0 0,0-2 0 0 0,1 1 0 0 0,1-1-1 0 0,-1-1 1 0 0,1-1 0 0 0,10 4-312 0 0,130 45 848 0 0,-6 4-670 0 0,-145-59-174 0 0,0 0 0 0 0,0 1 0 0 0,-1-1 0 0 0,1 1 1 0 0,0 0-1 0 0,-1 0 0 0 0,1 0 0 0 0,-1 0 0 0 0,1 0 0 0 0,-1 0 0 0 0,0 1 1 0 0,0-1-1 0 0,0 1 0 0 0,-1-1 0 0 0,1 1 0 0 0,0 0 0 0 0,-1 0 0 0 0,0 0 1 0 0,1 0-1 0 0,-1 0 0 0 0,-1 0 0 0 0,1 0 0 0 0,0 0 0 0 0,-1 0 0 0 0,1 1 1 0 0,-1-1-1 0 0,0 0 0 0 0,0 0 0 0 0,0 0 0 0 0,-1 1 0 0 0,1-1 1 0 0,-1 0-1 0 0,0 0 0 0 0,0 0 0 0 0,0 0 0 0 0,0 0 0 0 0,-1 2-4 0 0,-66 103 414 0 0,42-81-318 0 0,-2-1 0 0 0,-1-1 1 0 0,-1-2-1 0 0,-1-1 0 0 0,-1-1 1 0 0,-21 9-97 0 0,-2 4 136 0 0,-99 63 90 0 0,142-80-226 0 0,12-16-32 0 0,0 6-138 0 0,7-51-4154 0 0,-1 22-3346 0 0,-2 15-3603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2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598 281 2216 0 0,'0'0'1365'0'0,"0"0"-236"0"0,0 0 37 0 0,0 0 390 0 0,0 0 425 0 0,0 0 64 0 0,0 0-196 0 0,0 0-396 0 0,0 0-392 0 0,0 0-194 0 0,0 0-143 0 0,1-19-65 0 0,5-56-29 0 0,-6 73-538 0 0,0-1-1 0 0,0 1 1 0 0,0-1-1 0 0,0 1 0 0 0,0-1 1 0 0,0 1-1 0 0,-1 0 1 0 0,1-1-1 0 0,-1 1 0 0 0,0 0 1 0 0,1-1-1 0 0,-1 1 1 0 0,0 0-1 0 0,-1 0 0 0 0,1 0 1 0 0,0 0-1 0 0,0 0 1 0 0,-1 0-1 0 0,1 0 0 0 0,-1 0 1 0 0,0 0-1 0 0,0 1 1 0 0,1-1-1 0 0,-1 1 0 0 0,0-1 1 0 0,0 1-1 0 0,-1 0 1 0 0,1 0-1 0 0,0-1-91 0 0,-6-2 269 0 0,-5-2-108 0 0,0 0 0 0 0,-1 1 1 0 0,0 0-1 0 0,0 1 1 0 0,-1 1-1 0 0,1 0 1 0 0,-1 1-1 0 0,1 1 1 0 0,-1 0-1 0 0,0 1 0 0 0,1 0 1 0 0,-1 2-1 0 0,1-1 1 0 0,-1 2-1 0 0,1 0 1 0 0,-1 0-1 0 0,1 2 0 0 0,1 0 1 0 0,-1 0-1 0 0,-13 8-161 0 0,11-5 49 0 0,-1 0-1 0 0,1 1 1 0 0,1 1-1 0 0,-1 1 0 0 0,2 0 1 0 0,0 0-1 0 0,0 2 1 0 0,1 0-1 0 0,0 0 1 0 0,1 2-1 0 0,1-1 0 0 0,0 1 1 0 0,0 3-49 0 0,1-1 21 0 0,1 0 0 0 0,1 1-1 0 0,0 0 1 0 0,1 1 0 0 0,1-1 0 0 0,1 1 0 0 0,1 2-21 0 0,3-16 7 0 0,0 0 0 0 0,1 0 0 0 0,-1 0 0 0 0,1 0 0 0 0,0 0 0 0 0,1 0 0 0 0,-1 0 0 0 0,1 0 0 0 0,0 0 0 0 0,0-1 0 0 0,1 1 0 0 0,-1 0 0 0 0,1-1 0 0 0,0 1 0 0 0,1-1 0 0 0,-1 1 0 0 0,1-1 0 0 0,-1 0 0 0 0,1 0 0 0 0,0 0 0 0 0,1 0 0 0 0,-1-1 0 0 0,1 0 0 0 0,0 1 0 0 0,-1-1 0 0 0,2 0 0 0 0,-1-1 0 0 0,0 1 0 0 0,0-1 0 0 0,2 1-7 0 0,4 1 48 0 0,0 0 0 0 0,0 0 0 0 0,1-1 1 0 0,-1-1-1 0 0,1 0 0 0 0,0 0 0 0 0,0-1 0 0 0,-1-1 1 0 0,1 1-1 0 0,0-2 0 0 0,0 0 0 0 0,0 0 0 0 0,-1-1 1 0 0,1 0-1 0 0,-1 0 0 0 0,2-2-48 0 0,159-72 656 0 0,-116 39-554 0 0,-1-3 1 0 0,-3-2 0 0 0,-1-2 0 0 0,-2-3-1 0 0,-2-1 1 0 0,-2-3 0 0 0,33-51-103 0 0,-59 80 4 0 0,26-48 161 0 0,-44 69-117 0 0,0 1 5 0 0,-2 38 59 0 0,-6 17-27 0 0,3-37-77 0 0,2 0-1 0 0,0 0 1 0 0,1 1-1 0 0,0-1 1 0 0,2 1 0 0 0,0-1-1 0 0,1 1 1 0 0,1 0-1 0 0,0-1 1 0 0,2 0-1 0 0,0 0 1 0 0,1 0 0 0 0,1 0-1 0 0,8 16-7 0 0,-12-31-1 0 0,1 4-15 0 0,1 0 0 0 0,0 0 0 0 0,1 0 0 0 0,0 0 1 0 0,0-1-1 0 0,1 1 0 0 0,-1-2 0 0 0,1 1 1 0 0,0 0-1 0 0,1-1 0 0 0,0 0 0 0 0,3 2 16 0 0,26 0-1532 0 0,-15-18-7457 0 0,-17 7-1523 0 0</inkml:trace>
  <inkml:trace contextRef="#ctx0" brushRef="#br0" timeOffset="317.159">1483 215 10434 0 0,'0'0'1238'0'0,"0"0"-325"0"0,0 0 165 0 0,0 0 501 0 0,0 0 355 0 0,0 0 37 0 0,0 0-242 0 0,0 0-436 0 0,0 0-430 0 0,0 0-282 0 0,-9 33-156 0 0,-32 107-90 0 0,1-59 201 0 0,-70 120-76 0 0,84-160-2389 0 0,10-46-5274 0 0,0-26 881 0 0,15 28 5006 0 0,-5-8-2629 0 0,2 3-709 0 0</inkml:trace>
  <inkml:trace contextRef="#ctx0" brushRef="#br0" timeOffset="566.097">1148 318 1264 0 0,'0'0'3505'0'0,"0"0"-360"0"0,0 0-302 0 0,0 0-357 0 0,0 0-410 0 0,0 0-381 0 0,0 0-397 0 0,0 0-353 0 0,0 0-259 0 0,0 0-166 0 0,0 0-39 0 0,0 0 54 0 0,0 0 59 0 0,7-10 25 0 0,22-24-17 0 0,-27 34-547 0 0,0 1-1 0 0,0-1 0 0 0,0 0 0 0 0,0 1 1 0 0,0-1-1 0 0,-1 1 0 0 0,1 0 1 0 0,0 0-1 0 0,0 0 0 0 0,0 0 0 0 0,-1 0 1 0 0,1 0-1 0 0,0 0 0 0 0,-1 0 1 0 0,1 1-1 0 0,-1-1 0 0 0,0 1 0 0 0,1-1 1 0 0,-1 1-1 0 0,0 0 0 0 0,0-1 1 0 0,0 1-1 0 0,0 0 0 0 0,0 0 0 0 0,0-1 1 0 0,0 2-55 0 0,0-1 58 0 0,203 270 2977 0 0,-201-268-3128 0 0,0 0 0 0 0,0 0 0 0 0,1 0 0 0 0,-1 0 0 0 0,1 0 0 0 0,0-1 0 0 0,0 0 0 0 0,0 0 0 0 0,0 0 0 0 0,1 0 0 0 0,-1-1 0 0 0,1 1 0 0 0,0-1 0 0 0,-1 0 0 0 0,5 1 93 0 0,1-11-4368 0 0,-5-1-1880 0 0,-4 7 3992 0 0,1-5-9780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2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11835 0 0,'0'0'1533'0'0,"0"0"-654"0"0,0 0-139 0 0,0 0 215 0 0,0 0 297 0 0,0 0 143 0 0,0 0-22 0 0,0 0-120 0 0,0 0-191 0 0,0 0-166 0 0,0 0-172 0 0,0 0-130 0 0,32 4-112 0 0,100 13-96 0 0,-10-20 246 0 0,-43-2-1253 0 0,-47-1-7316 0 0,-27 3-3991 0 0</inkml:trace>
  <inkml:trace contextRef="#ctx0" brushRef="#br0" timeOffset="3351.158">647 365 5593 0 0,'0'0'2329'0'0,"0"0"-485"0"0,0 0-114 0 0,0 0 68 0 0,0 0-57 0 0,0 0-150 0 0,0 0-220 0 0,0 0-187 0 0,0 0-131 0 0,0 0-93 0 0,0 0-141 0 0,0 0-144 0 0,0-3-127 0 0,4-16-309 0 0,0 1 1 0 0,2 1 0 0 0,1-1-1 0 0,0 1 1 0 0,1 0 0 0 0,0 0 0 0 0,2 1-1 0 0,0 1 1 0 0,0-1 0 0 0,2 2-1 0 0,0-1 1 0 0,0 2 0 0 0,2-1-1 0 0,-1 2 1 0 0,11-8-240 0 0,-14 11 14 0 0,1 0 1 0 0,0 1-1 0 0,0 0 0 0 0,0 1 0 0 0,1 0 0 0 0,0 1 1 0 0,1 0-1 0 0,-1 0 0 0 0,10-1-14 0 0,-20 8-11 0 0,-1 0 0 0 0,1 1 1 0 0,-1-1-1 0 0,1 1 0 0 0,-1-1 0 0 0,1 1 0 0 0,-1 0 0 0 0,0-1 0 0 0,0 1 1 0 0,0 0-1 0 0,0 0 0 0 0,0 0 0 0 0,0 0 0 0 0,-1 0 0 0 0,1 0 0 0 0,-1 0 0 0 0,1 0 1 0 0,-1 0-1 0 0,0 0 0 0 0,0 0 0 0 0,0 0 0 0 0,0 0 0 0 0,0 0 0 0 0,0 0 1 0 0,0 0-1 0 0,-1 0 0 0 0,1 0 0 0 0,-1 0 0 0 0,0 1 11 0 0,1 3-12 0 0,5 104-86 0 0,-2-109 99 0 0,-1 0 1 0 0,1 0 0 0 0,0 1-1 0 0,-1-2 1 0 0,1 1 0 0 0,-1 0 0 0 0,1 0-1 0 0,0-1 1 0 0,0 0 0 0 0,0 1-1 0 0,-1-1 1 0 0,1 0 0 0 0,0 0-1 0 0,0-1 1 0 0,-1 1 0 0 0,1-1-1 0 0,0 1 1 0 0,0-1 0 0 0,-1 0 0 0 0,1 0-1 0 0,-1 0 1 0 0,1 0 0 0 0,-1 0-1 0 0,1-1 1 0 0,-1 1 0 0 0,1-1-2 0 0,73-44 14 0 0,-33 17-12 0 0,2 3 1 0 0,0 2-1 0 0,2 1 1 0 0,1 3-1 0 0,12-2-2 0 0,-59 21-1 0 0,1 0-1 0 0,-1 0 1 0 0,0 0-1 0 0,1 0 0 0 0,-1 1 1 0 0,1-1-1 0 0,-1 0 1 0 0,0 1-1 0 0,1-1 0 0 0,0 1 1 0 0,-1 0-1 0 0,1-1 1 0 0,-1 1-1 0 0,1 0 0 0 0,-1 0 1 0 0,1 0-1 0 0,0 0 1 0 0,-1 0-1 0 0,1 1 1 0 0,-1-1-1 0 0,1 0 0 0 0,-1 1 1 0 0,1-1-1 0 0,-1 1 1 0 0,1-1-1 0 0,-1 1 0 0 0,1 0 1 0 0,-1-1-1 0 0,0 1 1 0 0,1 0-1 0 0,-1 0 0 0 0,0 0 1 0 0,0 0-1 0 0,0 0 1 0 0,0 1-1 0 0,0-1 1 0 0,0 0-1 0 0,0 0 0 0 0,0 1 1 0 0,0-1-1 0 0,-1 1 1 0 0,1-1-1 0 0,0 1 0 0 0,-1-1 1 0 0,1 1-1 0 0,-1-1 1 0 0,0 1-1 0 0,1-1 0 0 0,-1 1 1 0 0,0-1-1 0 0,0 1 1 0 0,0 0 1 0 0,-20 122 117 0 0,16-31-180 0 0,15-90-1583 0 0,-5-4-1823 0 0,-2-1-3606 0 0,1 2-5295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16.3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0 216,'29'-29,"-2"-2,-2-1,0-1,-2-1,10-23,-34 66,-1 0,1 1,1-1,0 0,0 0,1 0,0 1,0-1,1 0,0 0,1 0,0-1,0 1,3 3,-2-10,-1 1,1-1,1 1,-1-1,0 0,0-1,1 1,-1-1,1 0,-1 0,1 0,0-1,-1 1,1-1,0 0,-1-1,1 1,0-1,-1 0,1 0,-1 0,1-1,-1 0,0 1,1-1,-1-1,0 1,0-1,-1 0,1 1,0-2,-1 1,0 0,0-1,0 1,0-1,-1 0,1 0,-1 0,0 0,0-1,1-1,2-7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2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1 644 11891 0 0,'0'0'1508'0'0,"0"0"-400"0"0,0 0-70 0 0,0 0 127 0 0,0 0 50 0 0,0 0-120 0 0,0 0-223 0 0,0 0-217 0 0,0 0-100 0 0,0 0 38 0 0,0 0 93 0 0,0 0 54 0 0,5 2 9 0 0,95 22 2207 0 0,54-17-2037 0 0,-86-3-866 0 0,-48-2 1075 0 0,-15-1-5365 0 0,-2-1-8055 0 0,-5 0 751 0 0</inkml:trace>
  <inkml:trace contextRef="#ctx0" brushRef="#br0" timeOffset="2265.247">967 165 5337 0 0,'0'0'3892'0'0,"0"0"-1580"0"0,0 0-733 0 0,0 0-168 0 0,0 0-56 0 0,0 0-53 0 0,0 0-146 0 0,0 0-240 0 0,0 0-234 0 0,0 0-188 0 0,0 0-143 0 0,10-7 240 0 0,-2 31-223 0 0,0 0-1 0 0,-2 1 1 0 0,-1-1-1 0 0,0 1 1 0 0,-2 1 0 0 0,-1-1-1 0 0,-1 0 1 0 0,-1 1 0 0 0,-2 0-368 0 0,-18 269-35 0 0,20-295-149 0 0,0-1 0 0 0,0 1 0 0 0,-1 0 0 0 0,1 0 0 0 0,0 0 0 0 0,0-1 0 0 0,-1 1 0 0 0,1 0 0 0 0,0 0 0 0 0,-1 0 0 0 0,1 0 0 0 0,0 0 0 0 0,-1-1 0 0 0,1 1 0 0 0,0 0 0 0 0,-1 0 0 0 0,1 0 0 0 0,0 0 0 0 0,-1 0 0 0 0,1 0 0 0 0,0 0 0 0 0,-1 0 0 0 0,1 0 0 0 0,0 1 0 0 0,-1-1 0 0 0,1 0 0 0 0,0 0 0 0 0,-1 0 0 0 0,1 0 0 0 0,0 0 0 0 0,-1 0 0 0 0,1 1 0 0 0,0-1 0 0 0,-1 0 0 0 0,1 0 0 0 0,0 1 1 0 0,0-1-1 0 0,-1 0 0 0 0,1 1 184 0 0,-11-44-9901 0 0,11 41 9112 0 0,-3-12-3321 0 0,1 2 1433 0 0</inkml:trace>
  <inkml:trace contextRef="#ctx0" brushRef="#br0" timeOffset="2577.671">960 217 0 0 0,'0'0'1559'0'0,"0"0"621"0"0,0 0 94 0 0,0 0-88 0 0,0 0-159 0 0,0 0-230 0 0,0 0-257 0 0,0 0-232 0 0,12-31-182 0 0,35-93-182 0 0,-20 81 467 0 0,-17 39-1141 0 0,0 0-1 0 0,-1 2 1 0 0,1-1-1 0 0,0 1 1 0 0,1 0-1 0 0,-1 1 1 0 0,0 0 0 0 0,0 1-1 0 0,0 0 1 0 0,1 1-1 0 0,3 0-269 0 0,18 0 413 0 0,-18-1-331 0 0,-1 0-1 0 0,1 1 1 0 0,-1 0 0 0 0,0 1 0 0 0,0 0-1 0 0,1 1 1 0 0,-2 1 0 0 0,1 0 0 0 0,0 1-1 0 0,-1 0 1 0 0,0 1 0 0 0,0 0-1 0 0,0 1 1 0 0,-1 0 0 0 0,0 1 0 0 0,0 0-1 0 0,-1 1 1 0 0,0 0 0 0 0,-1 1 0 0 0,0 0-1 0 0,1 2-81 0 0,-9-9 23 0 0,1 0-1 0 0,0 0 0 0 0,-1 1 1 0 0,0-1-1 0 0,0 0 0 0 0,0 1 1 0 0,0-1-1 0 0,-1 1 0 0 0,1-1 1 0 0,-1 1-1 0 0,0 0 0 0 0,0-1 0 0 0,0 1 1 0 0,-1-1-1 0 0,1 1 0 0 0,-1-1 1 0 0,0 1-1 0 0,1-1 0 0 0,-2 1 1 0 0,1-1-1 0 0,0 0 0 0 0,-1 0 1 0 0,0 0-1 0 0,1 1 0 0 0,-1-1 1 0 0,0-1-1 0 0,-1 1 0 0 0,1 0 1 0 0,0 0-1 0 0,-1-1 0 0 0,0 0 1 0 0,1 1-1 0 0,-1-1 0 0 0,0 0 0 0 0,0 0 1 0 0,-1 0-23 0 0,-118 56 145 0 0,83-48-598 0 0,-1-1 0 0 0,1-1 1 0 0,-1-3-1 0 0,0-1 1 0 0,-1-2-1 0 0,-33-3 453 0 0,71 1-532 0 0,-15-2-1614 0 0,8-3-7193 0 0,7 1-323 0 0</inkml:trace>
  <inkml:trace contextRef="#ctx0" brushRef="#br0" timeOffset="2877.702">496 626 10642 0 0,'0'0'2031'0'0,"0"0"-1125"0"0,0 0-339 0 0,0 0 261 0 0,0 0 255 0 0,0 0 117 0 0,0 0-50 0 0,38-4-153 0 0,122-12-141 0 0,12-1 2277 0 0,131 6-3133 0 0,-300 11-15 0 0,20-1-295 0 0,0 1 0 0 0,0 1 0 0 0,-1 2 0 0 0,1 0 0 0 0,0 1 0 0 0,7 3 310 0 0,-19-3-1076 0 0,5 1-2064 0 0,-6 1-4617 0 0,-4-5-1788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33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0 637 792 0 0,'0'0'1923'0'0,"0"0"-318"0"0,0 0 38 0 0,0 0 170 0 0,0 0 73 0 0,0 0-114 0 0,0 0-270 0 0,0 0-328 0 0,0 0-266 0 0,0 0-157 0 0,0 0-74 0 0,0 0-31 0 0,0 0-9 0 0,3 0 9889 0 0,-2 0-11418 0 0,-1 0 911 0 0,20 0 212 0 0,349-84 1060 0 0,-309 76-1681 0 0,-67 5-3595 0 0,6 1-255 0 0,0 0 1852 0 0,1 2-9976 0 0</inkml:trace>
  <inkml:trace contextRef="#ctx0" brushRef="#br0" timeOffset="759.583">1031 435 7874 0 0,'0'0'1744'0'0,"0"0"-544"0"0,0 0-86 0 0,0 0 224 0 0,0 0 156 0 0,0 0-7 0 0,0 0-208 0 0,0 0-274 0 0,0 0-219 0 0,0 0-109 0 0,0 0-11 0 0,0 0 32 0 0,3-1 55 0 0,3-3 3399 0 0,-27 2-3181 0 0,-36 2-914 0 0,41 3-44 0 0,-1 0 0 0 0,0 1 0 0 0,1 1 0 0 0,0 1 0 0 0,0 0 0 0 0,1 1 0 0 0,0 1 0 0 0,0 0 0 0 0,0 1 0 0 0,1 1 0 0 0,1 0 0 0 0,0 1 0 0 0,0 0 0 0 0,1 1 0 0 0,-9 11-13 0 0,17-18-6 0 0,-1 1-1 0 0,1 1 1 0 0,0-1 0 0 0,1 1 0 0 0,-1-1 0 0 0,1 1-1 0 0,1 0 1 0 0,-1 0 0 0 0,1 0 0 0 0,0 0-1 0 0,1 1 1 0 0,0-1 0 0 0,0 1 0 0 0,1-1 0 0 0,0 0-1 0 0,0 1 1 0 0,0-1 0 0 0,1 1 6 0 0,2-5 10 0 0,0-1-1 0 0,-1 0 1 0 0,1 0-1 0 0,1 0 1 0 0,-1 0 0 0 0,0-1-1 0 0,0 1 1 0 0,1-1 0 0 0,-1 1-1 0 0,1-1 1 0 0,-1 0 0 0 0,1-1-1 0 0,-1 1 1 0 0,1-1 0 0 0,-1 1-1 0 0,1-1 1 0 0,0 0 0 0 0,-1-1-1 0 0,1 1 1 0 0,-1 0 0 0 0,1-1-1 0 0,0 0 1 0 0,-1 0 0 0 0,1 0-1 0 0,-1 0-9 0 0,125-69 515 0 0,-62 19-265 0 0,-52 37-183 0 0,1 2-1 0 0,1 0 1 0 0,0 0-1 0 0,1 2 1 0 0,0 0 0 0 0,1 1-1 0 0,7-3-66 0 0,-22 11 4 0 0,1 1 0 0 0,-1-1 1 0 0,0 1-1 0 0,0 0 0 0 0,0-1 0 0 0,0 1 0 0 0,0 1 0 0 0,0-1 0 0 0,0 0 0 0 0,0 1 1 0 0,0 0-1 0 0,0 0 0 0 0,0-1 0 0 0,0 2 0 0 0,0-1 0 0 0,0 0 0 0 0,0 1 1 0 0,-1-1-1 0 0,1 1 0 0 0,-1 0 0 0 0,1 0 0 0 0,-1 0 0 0 0,0 0 0 0 0,1 0 0 0 0,-1 0 1 0 0,0 1-1 0 0,0-1 0 0 0,-1 1 0 0 0,1 0 0 0 0,-1-1 0 0 0,1 1 0 0 0,0 3-4 0 0,37 97-4 0 0,-35-76 8 0 0,0 0-1 0 0,-2 1 0 0 0,-1-1 1 0 0,-1 1-1 0 0,-1-1 1 0 0,-1 1-1 0 0,-2-1 1 0 0,-1 0-1 0 0,-1 0 0 0 0,-1 0 1 0 0,-2-1-1 0 0,0 0 1 0 0,-2-1-1 0 0,0 0 0 0 0,-2 0 1 0 0,-9 12-4 0 0,19-32-2 0 0,0 0 1 0 0,0 0 0 0 0,0 0-1 0 0,0 0 1 0 0,-1-1-1 0 0,0 1 1 0 0,0-1-1 0 0,0 0 1 0 0,0 0-1 0 0,-1-1 1 0 0,1 1 0 0 0,-1-1-1 0 0,0 0 1 0 0,0 0-1 0 0,-1 0 1 0 0,1-1-1 0 0,0 0 1 0 0,-1 0-1 0 0,1 0 1 0 0,-1-1 0 0 0,0 0-1 0 0,0 0 1 0 0,1 0-1 0 0,-5 0 2 0 0,8-3-3 0 0,-1 1-1 0 0,1-1 0 0 0,0 0 1 0 0,0 1-1 0 0,0-1 1 0 0,0 0-1 0 0,0 0 1 0 0,0 0-1 0 0,0-1 0 0 0,1 1 1 0 0,-1 0-1 0 0,1-1 1 0 0,-1 1-1 0 0,1-1 1 0 0,0 1-1 0 0,0-1 0 0 0,0 0 1 0 0,1 1-1 0 0,-1-1 1 0 0,0 0-1 0 0,1 0 1 0 0,0 1-1 0 0,0-1 0 0 0,0 0 1 0 0,0-2 3 0 0,1-21-19 0 0,2-1-1 0 0,1 1 1 0 0,1 0 0 0 0,1 0 0 0 0,2 1 0 0 0,0 0-1 0 0,1 0 1 0 0,2 1 0 0 0,0 0 0 0 0,2 1-1 0 0,1 0 1 0 0,0 1 0 0 0,2 1 0 0 0,0 0 0 0 0,2 1-1 0 0,0 1 1 0 0,15-12 19 0 0,13-16-830 0 0,-33 35-3273 0 0,-2 1-4753 0 0,-8 7-3416 0 0</inkml:trace>
  <inkml:trace contextRef="#ctx0" brushRef="#br0" timeOffset="1097.908">1710 0 12195 0 0,'0'0'2125'0'0,"0"0"-816"0"0,0 0-469 0 0,0 0-55 0 0,0 0 80 0 0,0 0 160 0 0,0 0 79 0 0,0 0-9 0 0,0 0-55 0 0,0 0-142 0 0,0 0-122 0 0,0 0-85 0 0,-1 33-94 0 0,-5 103-82 0 0,-24 79 703 0 0,20-165-1235 0 0,-2 0 0 0 0,-3-1 0 0 0,-1 0 1 0 0,-3-1-1 0 0,-1-1 0 0 0,-3-1 0 0 0,-11 14 17 0 0,-26 3-2887 0 0,59-62 2617 0 0,1-1 1 0 0,-1 0-1 0 0,1 0 0 0 0,0 0 0 0 0,-1 0 0 0 0,1 0 1 0 0,-1 0-1 0 0,1 0 0 0 0,-1 0 0 0 0,1 0 0 0 0,-1-1 1 0 0,1 1-1 0 0,0 0 0 0 0,-1 0 0 0 0,1 0 0 0 0,-1 0 1 0 0,1-1-1 0 0,0 1 0 0 0,-1 0 0 0 0,1 0 1 0 0,0-1-1 0 0,-1 1 0 0 0,1 0 0 0 0,0-1 0 0 0,-1 1 1 0 0,1 0-1 0 0,0-1 0 0 0,-1 1 0 0 0,1 0 0 0 0,0-1 1 0 0,0 1-1 0 0,0-1 0 0 0,-1 1 0 0 0,1 0 0 0 0,0-1 1 0 0,0 1-1 0 0,0-1 0 0 0,0 1 0 0 0,0-1 1 0 0,0 1-1 0 0,0 0 0 0 0,0-1 0 0 0,0 1 0 0 0,0-1 1 0 0,0 1-1 0 0,0-1 0 0 0,0 1 0 0 0,0 0 0 0 0,1-1 1 0 0,-1 1-1 0 0,0-1 0 0 0,0 1 0 0 0,0-1 0 0 0,1 1 270 0 0,-1-2-2144 0 0,0-6-5216 0 0</inkml:trace>
  <inkml:trace contextRef="#ctx0" brushRef="#br0" timeOffset="1563.53">1563 431 2697 0 0,'0'0'2416'0'0,"0"0"-1573"0"0,0 0-484 0 0,0 0 222 0 0,0 0 357 0 0,0 0 263 0 0,0 0-76 0 0,0 0-233 0 0,0 0-208 0 0,0 0-85 0 0,0 0-30 0 0,0 0-9 0 0,0 0 19 0 0,11 17 13 0 0,35 53 30 0 0,-45-68-568 0 0,0 0 0 0 0,0-1-1 0 0,0 1 1 0 0,0-1 0 0 0,0 1 0 0 0,0-1 0 0 0,0 1 0 0 0,0-1 0 0 0,1 0 0 0 0,-1 1 0 0 0,1-1 0 0 0,-1 0 0 0 0,1 0 0 0 0,-1 0 0 0 0,1 0 0 0 0,-1 0 0 0 0,1-1 0 0 0,0 1 0 0 0,-1 0 0 0 0,1-1 0 0 0,0 1 0 0 0,0-1 0 0 0,0 0 0 0 0,-1 1 0 0 0,1-1 0 0 0,0 0 0 0 0,0 0 0 0 0,1 0-54 0 0,7 0 336 0 0,-1 0-149 0 0,0 0 0 0 0,0 0 0 0 0,0-1 1 0 0,0 0-1 0 0,0-1 0 0 0,-1 0 0 0 0,1 0 1 0 0,0-1-1 0 0,-1 0 0 0 0,1 0 0 0 0,-1-1 1 0 0,0 0-1 0 0,0-1 0 0 0,-1 0 0 0 0,1 0 0 0 0,-1 0 1 0 0,0-1-1 0 0,-1 0 0 0 0,1 0 0 0 0,2-5-187 0 0,7-7 240 0 0,-1-1 0 0 0,0-1 0 0 0,-2 0 0 0 0,0-1 0 0 0,-1-1 0 0 0,-2 0-1 0 0,1-2-239 0 0,56-177 927 0 0,-62 168 275 0 0,-5 32-795 0 0,0 1-57 0 0,-10 12 63 0 0,0 4-376 0 0,0 1 0 0 0,0 1 0 0 0,2-1 0 0 0,0 1 1 0 0,2 1-1 0 0,0-1 0 0 0,0 1 0 0 0,2 0 0 0 0,0 0 1 0 0,2 1-1 0 0,0-1 0 0 0,1 1-37 0 0,-4 13 71 0 0,-6 84 184 0 0,5 1-1 0 0,6 38-254 0 0,1-84-136 0 0,7-101-4529 0 0,-5 15 1674 0 0,0 3-3272 0 0,-3 3-5294 0 0</inkml:trace>
  <inkml:trace contextRef="#ctx0" brushRef="#br0" timeOffset="1817.551">2215 449 14091 0 0,'0'0'1607'0'0,"0"0"-576"0"0,0 0-103 0 0,0 0 135 0 0,0 0 209 0 0,0 0 70 0 0,0 0-107 0 0,0 0-184 0 0,0 0-259 0 0,0 0-208 0 0,0 0-149 0 0,0 0-100 0 0,0 0-91 0 0,-9 30-74 0 0,-27 91-55 0 0,-8-30 35 0 0,28-68-139 0 0,-24 18-159 0 0,40-41 151 0 0,-6 0-3495 0 0,6-7 2250 0 0,3-8-6236 0 0,-1 8-772 0 0</inkml:trace>
  <inkml:trace contextRef="#ctx0" brushRef="#br0" timeOffset="2128.377">2393 424 6321 0 0,'0'0'2866'0'0,"0"0"-484"0"0,0 0-411 0 0,0 0-157 0 0,0 0-155 0 0,0 0-228 0 0,0 0-280 0 0,0 0-278 0 0,0 0-195 0 0,0 0-125 0 0,0 0-98 0 0,0 0-75 0 0,-16 17-78 0 0,-50 57-66 0 0,2-32 224 0 0,43-35-296 0 0,20-7-155 0 0,-1 0 1 0 0,1 1-1 0 0,0-1 1 0 0,0 0-1 0 0,-1 1 1 0 0,1-1-1 0 0,0 1 1 0 0,-1-1-1 0 0,1 1 1 0 0,0-1-1 0 0,0 1 1 0 0,0 0-1 0 0,0 0 1 0 0,0 0-1 0 0,0-1 1 0 0,0 1-1 0 0,0 0 1 0 0,0 0-1 0 0,0 0 1 0 0,0 0-1 0 0,1 1 1 0 0,-1-1-1 0 0,0 0 1 0 0,1 0-1 0 0,-1 0 1 0 0,1 1-1 0 0,-1-1 1 0 0,1 0-1 0 0,0 1 1 0 0,-1-1-1 0 0,1 0 1 0 0,0 1-1 0 0,0-1 1 0 0,0 0-1 0 0,0 1 1 0 0,0-1-1 0 0,0 0 1 0 0,0 1-1 0 0,1-1 1 0 0,-1 0-1 0 0,0 0 1 0 0,1 1-1 0 0,-1-1 1 0 0,1 0-1 0 0,-1 0 1 0 0,1 1-1 0 0,0-1 1 0 0,0 0-1 0 0,-1 0 1 0 0,1 0-11 0 0,91 84 1763 0 0,-40-15-357 0 0,-34-46-1457 0 0,-9-19-8784 0 0,-9-5-3668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825 115 168 0 0,'0'0'1834'0'0,"0"0"-414"0"0,0 0-249 0 0,0 0-83 0 0,0 0 74 0 0,0 0 137 0 0,0 0 128 0 0,0 0 113 0 0,0 0 11 0 0,0 0-123 0 0,0 0-193 0 0,8-14-203 0 0,25-43-203 0 0,-32 56-761 0 0,0 1 1 0 0,-1-1 0 0 0,1 1 0 0 0,-1-1 0 0 0,1 0 0 0 0,0 1-1 0 0,-1-1 1 0 0,1 0 0 0 0,-1 1 0 0 0,1-1 0 0 0,-1 0-1 0 0,0 0 1 0 0,1 0 0 0 0,-1 1 0 0 0,0-1 0 0 0,1 0-1 0 0,-1 0 1 0 0,0 0 0 0 0,0 0 0 0 0,0 0 0 0 0,0 1-1 0 0,0-1 1 0 0,0 0 0 0 0,0 0 0 0 0,0 0 0 0 0,0 0-1 0 0,0 0 1 0 0,0 0 0 0 0,-1 1 0 0 0,1-1 0 0 0,0 0 0 0 0,-1 0-1 0 0,1 0 1 0 0,-1 1 0 0 0,1-1 0 0 0,-1 0 0 0 0,1 0-1 0 0,-1 1 1 0 0,1-1 0 0 0,-1 0 0 0 0,1 1 0 0 0,-1-1-1 0 0,0 1 1 0 0,0-1 0 0 0,1 1 0 0 0,-1-1 0 0 0,0 1-1 0 0,0-1 1 0 0,1 1 0 0 0,-1 0 0 0 0,0-1 0 0 0,0 1 0 0 0,0 0-1 0 0,0 0 1 0 0,0 0 0 0 0,1 0 0 0 0,-2 0-69 0 0,-4-2 419 0 0,-84-2 654 0 0,62 6-930 0 0,1 1 0 0 0,0 2 0 0 0,0 1-1 0 0,0 1 1 0 0,-16 6-143 0 0,-20 6 209 0 0,16-5-98 0 0,0 2-1 0 0,1 3 1 0 0,1 1 0 0 0,1 2-1 0 0,-4 6-110 0 0,42-25 33 0 0,4-3-35 0 0,0 0-1 0 0,0 1 1 0 0,0-1 0 0 0,0 1 0 0 0,0 0 0 0 0,1-1 0 0 0,-1 1 0 0 0,0 0 0 0 0,0 0 0 0 0,0 0 0 0 0,1 0 0 0 0,-1 1 0 0 0,1-1 0 0 0,-1 0-1 0 0,1 1 1 0 0,-1-1 0 0 0,1 1 0 0 0,0-1 0 0 0,0 1 0 0 0,0 0 0 0 0,0-1 0 0 0,0 1 0 0 0,0 0 0 0 0,0 0 0 0 0,0 0 0 0 0,1 0 0 0 0,-1 0-1 0 0,1 0 1 0 0,-1 0 0 0 0,1 0 0 0 0,0 0 0 0 0,0 0 0 0 0,0 0 0 0 0,0 0 0 0 0,0 0 0 0 0,0 0 0 0 0,1 0 0 0 0,-1 0 0 0 0,1 0 0 0 0,-1 0-1 0 0,1-1 1 0 0,0 1 0 0 0,0 0 0 0 0,0 0 0 0 0,0 0 2 0 0,9 8 7 0 0,0-2 0 0 0,1 1 1 0 0,0-1-1 0 0,1-1 0 0 0,0 0 0 0 0,0-1 0 0 0,0 0 0 0 0,1-1 0 0 0,0 0 1 0 0,10 2-8 0 0,40 18 40 0 0,-48-17-38 0 0,-1 0-1 0 0,-1 0 1 0 0,1 1 0 0 0,-1 1-1 0 0,-1 0 1 0 0,0 1-1 0 0,0 0 1 0 0,-1 1 0 0 0,-1 1-1 0 0,2 1-1 0 0,-9-8 23 0 0,-1 0-1 0 0,1 0 0 0 0,-1 0 1 0 0,0 0-1 0 0,-1 1 1 0 0,1-1-1 0 0,-1 1 0 0 0,0-1 1 0 0,-1 1-1 0 0,0 0 1 0 0,0-1-1 0 0,0 1 1 0 0,-1-1-1 0 0,0 1 0 0 0,0-1 1 0 0,-1 1-1 0 0,1-1 1 0 0,-1 0-1 0 0,-1 1 0 0 0,1-1 1 0 0,-1 0-1 0 0,0-1 1 0 0,-1 1-1 0 0,1 0 0 0 0,-1-1 1 0 0,0 0-1 0 0,-1 0 1 0 0,1 0-1 0 0,-1 0 1 0 0,0-1-1 0 0,-1 1-22 0 0,-38 32 43 0 0,-1-3-1 0 0,-1-1 1 0 0,-2-2 0 0 0,-1-3-1 0 0,-1-2 1 0 0,-1-2 0 0 0,-31 9-43 0 0,0-4-383 0 0,196-86-14403 0 0,-89 45 5076 0 0</inkml:trace>
  <inkml:trace contextRef="#ctx0" brushRef="#br0" timeOffset="320.789">957 476 12283 0 0,'0'0'925'0'0,"0"0"-267"0"0,0 0-165 0 0,0 0 113 0 0,0 0 190 0 0,0 0 148 0 0,0 0-5 0 0,0 0-120 0 0,0 0-138 0 0,-30 35-157 0 0,-92 108-142 0 0,92-89-112 0 0,30-49-240 0 0,0 0 0 0 0,1 1 0 0 0,-1-1-1 0 0,1 0 1 0 0,0 0 0 0 0,1 0 0 0 0,-1 1 0 0 0,1-1-1 0 0,0-1 1 0 0,0 1 0 0 0,1 0 0 0 0,-1 0-1 0 0,1-1 1 0 0,0 0 0 0 0,0 1 0 0 0,1-1-1 0 0,-1 0 1 0 0,1-1 0 0 0,0 1 0 0 0,0-1 0 0 0,0 1-1 0 0,0-1 1 0 0,1 0 0 0 0,-1-1 0 0 0,1 1-1 0 0,0-1 1 0 0,0 0 0 0 0,0 0 0 0 0,2 0-30 0 0,4 1 73 0 0,-1 0 0 0 0,0-1 0 0 0,0-1 0 0 0,1 0 0 0 0,-1 0 0 0 0,1-1 1 0 0,-1 0-1 0 0,1-1 0 0 0,-1 0 0 0 0,0-1 0 0 0,1 0 0 0 0,-1 0 0 0 0,0-1 0 0 0,7-4-73 0 0,-4 3 94 0 0,0-2 1 0 0,-1 0-1 0 0,0 0 0 0 0,0-1 0 0 0,-1 0 0 0 0,0-1 0 0 0,0 0 0 0 0,0-1 0 0 0,-1-1 0 0 0,-1 1 0 0 0,0-1 0 0 0,0-1 0 0 0,-1 0 0 0 0,0 0 0 0 0,0-1 0 0 0,-2 1 0 0 0,1-2 0 0 0,-2 1 0 0 0,0-1 0 0 0,0 0 0 0 0,-1 0 0 0 0,-1 0 0 0 0,0 0 1 0 0,0-1-1 0 0,-1-11-94 0 0,-2 20-12 0 0,-1 0 0 0 0,0 0-1 0 0,-1 1 1 0 0,1-1 0 0 0,-1 0 0 0 0,0 1 0 0 0,0-1 0 0 0,-1 1 0 0 0,1 0 0 0 0,-1 0 0 0 0,0 0 0 0 0,0 0 0 0 0,0 0 0 0 0,-1 1 0 0 0,1-1 0 0 0,-1 1 0 0 0,0 0 0 0 0,0 0 0 0 0,0 0 0 0 0,0 1 0 0 0,0-1 0 0 0,-1 1 0 0 0,1 0 0 0 0,-1 0 12 0 0,-118-24-1100 0 0,36 43-795 0 0,36 13-5936 0 0,38-22-3060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11779 0 0,'0'0'1385'0'0,"0"0"-262"0"0,0 0-91 0 0,0 0 63 0 0,0 0-16 0 0,0 0-107 0 0,0 0-212 0 0,0 0-157 0 0,0 0-60 0 0,0 0-14 0 0,0 0-4 0 0,0 0-19 0 0,-11 37-16 0 0,-32 118-38 0 0,29-23 319 0 0,21 574 849 0 0,7-558-1501 0 0,16-175 332 0 0,2-18-391 0 0,1 2 1 0 0,2 1-1 0 0,1 2 1 0 0,3 1-1 0 0,1 2 1 0 0,2 2 0 0 0,12-6-61 0 0,-53 39-4 0 0,0 1 1 0 0,1-1-1 0 0,-1 1 1 0 0,1-1-1 0 0,-1 1 1 0 0,1 0-1 0 0,0 0 1 0 0,0 0-1 0 0,0-1 1 0 0,-1 2-1 0 0,1-1 1 0 0,0 0-1 0 0,0 0 1 0 0,0 1-1 0 0,0-1 1 0 0,0 1 0 0 0,0-1-1 0 0,1 1 1 0 0,-1 0-1 0 0,0 0 1 0 0,0 0-1 0 0,0 0 1 0 0,0 0-1 0 0,0 1 1 0 0,0-1-1 0 0,0 1 1 0 0,0-1-1 0 0,0 1 1 0 0,0 0-1 0 0,0-1 1 0 0,0 1-1 0 0,0 0 1 0 0,0 0-1 0 0,-1 1 1 0 0,1-1 0 0 0,0 0-1 0 0,-1 1 1 0 0,1-1-1 0 0,-1 0 1 0 0,1 1-1 0 0,-1 0 1 0 0,0-1-1 0 0,1 2 4 0 0,4 191 206 0 0,-9-54-121 0 0,3-138-156 0 0,0 0-1 0 0,0 0 1 0 0,1-1 0 0 0,-1 1-1 0 0,1 0 1 0 0,0 0 0 0 0,0-1 0 0 0,-1 1-1 0 0,1 0 1 0 0,0-1 0 0 0,0 1-1 0 0,1-1 1 0 0,-1 1 0 0 0,0-1-1 0 0,0 1 1 0 0,1-1 0 0 0,-1 0-1 0 0,1 0 1 0 0,-1 0 0 0 0,1 0 0 0 0,-1 0-1 0 0,1 0 1 0 0,0 0 0 0 0,-1 0-1 0 0,1-1 1 0 0,0 1 0 0 0,0 0-1 0 0,0-1 1 0 0,-1 0 0 0 0,1 1 0 0 0,0-1-1 0 0,0 0 1 0 0,0 0 0 0 0,0 0-1 0 0,0 0 1 0 0,-1-1 0 0 0,1 1-1 0 0,0 0 1 0 0,0-1 0 0 0,0 1-1 0 0,0-1 1 0 0,-1 0 0 0 0,1 1 0 0 0,0-1-1 0 0,-1 0 1 0 0,1 0 0 0 0,-1 0-1 0 0,1 0 1 0 0,-1 0 0 0 0,1-1-1 0 0,-1 1 1 0 0,0 0 0 0 0,1-1 0 0 0,-1 1-1 0 0,0-1 1 0 0,0 1 0 0 0,0-1-1 0 0,0 0 1 0 0,0 1 0 0 0,0-2 71 0 0,25-20-3999 0 0,-8 8-3880 0 0,-15 13 6038 0 0,6-6-6561 0 0</inkml:trace>
  <inkml:trace contextRef="#ctx0" brushRef="#br0" timeOffset="707.563">993 785 7418 0 0,'0'0'2619'0'0,"0"0"-712"0"0,0 0-397 0 0,0 0-205 0 0,0 0-207 0 0,0 0-206 0 0,0 0-159 0 0,0 0-39 0 0,0 0-21 0 0,0 0-15 0 0,0 0-18 0 0,0 0-51 0 0,0 0-67 0 0,-31 17-61 0 0,-97 51-43 0 0,57-17 233 0 0,63-46-605 0 0,1 2 0 0 0,0-1 1 0 0,0 1-1 0 0,0-1 1 0 0,1 2-1 0 0,0-1 1 0 0,1 1-1 0 0,0 0 1 0 0,0 0-1 0 0,0 0 1 0 0,1 1-1 0 0,1 0 1 0 0,-1 0-1 0 0,1 0 1 0 0,1 0-1 0 0,0 0 0 0 0,0 1 1 0 0,0-1-1 0 0,1 2-46 0 0,3-9 38 0 0,0 1-1 0 0,1-1 1 0 0,-1 1-1 0 0,0-1 1 0 0,1 0-1 0 0,-1 0 1 0 0,1 0-1 0 0,-1 0 0 0 0,1-1 1 0 0,0 1-1 0 0,0-1 1 0 0,0 1-1 0 0,0-1 1 0 0,0 0-1 0 0,0 0 1 0 0,0 0-1 0 0,0-1 0 0 0,0 1 1 0 0,1-1-1 0 0,-1 0 1 0 0,0 0-1 0 0,0 0 1 0 0,1 0-1 0 0,-1 0 1 0 0,2-1-38 0 0,12-3 109 0 0,0 0 1 0 0,0 0-1 0 0,0-2 0 0 0,-1 0 1 0 0,0-1-1 0 0,-1-1 1 0 0,1 0-1 0 0,-1-1 1 0 0,-1-1-1 0 0,0 0 1 0 0,0-1-1 0 0,-1-1 1 0 0,-1 0-1 0 0,0 0 1 0 0,0-1-1 0 0,7-12-109 0 0,-3 8 56 0 0,81-85 120 0 0,-94 99-176 0 0,-3 2-36 0 0,0 17-170 0 0,-22 137 250 0 0,21-142-41 0 0,1 0-1 0 0,0 0 0 0 0,0 0 1 0 0,1 0-1 0 0,1 0 0 0 0,0 0 1 0 0,0 0-1 0 0,1-1 0 0 0,0 1 1 0 0,1-1-1 0 0,1 0 1 0 0,-1 0-1 0 0,1 0 0 0 0,1 0 1 0 0,0-1-1 0 0,0 0 0 0 0,2 1-2 0 0,-4-7 15 0 0,0 0 0 0 0,0 0-1 0 0,1-1 1 0 0,-1 0 0 0 0,0 0-1 0 0,1 0 1 0 0,-1 0 0 0 0,1-1-1 0 0,0 0 1 0 0,-1 0 0 0 0,1 0-1 0 0,0 0 1 0 0,0-1 0 0 0,0 0-1 0 0,0 0 1 0 0,-1 0 0 0 0,1 0-1 0 0,0-1 1 0 0,0 0 0 0 0,0 0-1 0 0,-1 0 1 0 0,1 0 0 0 0,-1-1-1 0 0,1 0 1 0 0,-1 0 0 0 0,1 0-1 0 0,-1-1 1 0 0,0 1 0 0 0,0-1-1 0 0,0 0 1 0 0,-1 0 0 0 0,1-1-1 0 0,-1 1 1 0 0,1-1 0 0 0,-1 1-1 0 0,0-1 1 0 0,-1 0 0 0 0,2-3-15 0 0,32-38 123 0 0,-2-3 0 0 0,-2 0 1 0 0,-2-2-1 0 0,3-13-123 0 0,-21 45 74 0 0,-12 18-93 0 0,0 19-125 0 0,0 16 106 0 0,-2-24 32 0 0,1 1 1 0 0,1-1-1 0 0,0 0 1 0 0,1 0 0 0 0,0 0-1 0 0,0 0 1 0 0,1 0 0 0 0,1 0-1 0 0,0 0 1 0 0,0-1 0 0 0,1 1-1 0 0,0-1 1 0 0,1 0-1 0 0,6 8 6 0 0,-10-14 6 0 0,1-1-1 0 0,0 0 1 0 0,0 0-1 0 0,1-1 1 0 0,-1 1-1 0 0,0 0 1 0 0,1-1-1 0 0,0 1 1 0 0,0-1-1 0 0,0 0 1 0 0,0 0-1 0 0,0 0 1 0 0,0 0-1 0 0,0-1 1 0 0,0 1-1 0 0,1-1 1 0 0,-1 0-1 0 0,1 0 1 0 0,-1 0-1 0 0,1 0 1 0 0,-1-1-1 0 0,1 1 1 0 0,-1-1-1 0 0,1 0 1 0 0,0 0-1 0 0,-1 0 1 0 0,1-1-1 0 0,-1 1 0 0 0,1-1 1 0 0,0 0-1 0 0,-1 0 1 0 0,0 0-1 0 0,1 0 1 0 0,-1-1-1 0 0,0 1 1 0 0,1-1-6 0 0,9-9 92 0 0,0-1 0 0 0,-1 1-1 0 0,0-2 1 0 0,0 0 0 0 0,-2 0 0 0 0,0-1 0 0 0,0-1 0 0 0,-1 1-1 0 0,-1-1 1 0 0,-1-1 0 0 0,0 1 0 0 0,-1-1 0 0 0,0-1 0 0 0,-1 1-1 0 0,-1-5-91 0 0,-1-24-321 0 0,-13 50-3329 0 0,-2 20-3616 0 0,10-18 1769 0 0,-2 1-6344 0 0</inkml:trace>
  <inkml:trace contextRef="#ctx0" brushRef="#br0" timeOffset="987.695">1981 1017 13963 0 0,'0'0'2470'0'0,"0"0"-662"0"0,0 0-358 0 0,0 0-213 0 0,0 0-216 0 0,0 0-217 0 0,0 0-136 0 0,0 0-99 0 0,0 0-86 0 0,31-32-79 0 0,95-103-82 0 0,-82 72 52 0 0,-40 50-263 0 0,0 5-64 0 0,-1 0 0 0 0,0-1 1 0 0,-1 1-1 0 0,0-1 0 0 0,0 1 0 0 0,-1-1 0 0 0,0 0 0 0 0,0 0 0 0 0,-1 1 0 0 0,0-1 0 0 0,-1 0 1 0 0,0-1-48 0 0,0 8-6 0 0,-1 1 1 0 0,0 0 0 0 0,0-1 0 0 0,1 1 0 0 0,-1 0-1 0 0,0 0 1 0 0,0 1 0 0 0,0-1 0 0 0,0 0 0 0 0,0 1 0 0 0,0-1-1 0 0,0 1 1 0 0,0-1 0 0 0,0 1 0 0 0,0 0 0 0 0,-1 0-1 0 0,1 0 1 0 0,0 0 0 0 0,0 0 0 0 0,0 1 0 0 0,0-1-1 0 0,0 1 1 0 0,0-1 0 0 0,0 1 0 0 0,0 0 0 0 0,0-1-1 0 0,0 1 1 0 0,0 0 5 0 0,-9 7-22 0 0,-1 0 0 0 0,1 0 0 0 0,1 1 0 0 0,0 1-1 0 0,0-1 1 0 0,1 1 0 0 0,0 1 0 0 0,1 0 0 0 0,0 0-1 0 0,1 1 1 0 0,0 0 0 0 0,1 0 0 0 0,0 1 0 0 0,1-1 0 0 0,0 1-1 0 0,1 0 1 0 0,0 1 0 0 0,2-1 0 0 0,-2 8 22 0 0,2-10 12 0 0,0 1 0 0 0,1 0 0 0 0,0-1 0 0 0,0 1 0 0 0,2 0 0 0 0,-1 0 0 0 0,2-1 0 0 0,-1 1 0 0 0,1 0 0 0 0,1-1 0 0 0,0 0 0 0 0,1 1 0 0 0,0-1 0 0 0,1-1 0 0 0,0 1 0 0 0,1-1 0 0 0,0 0 0 0 0,0 0 0 0 0,1 0 0 0 0,0-1 0 0 0,1 0 0 0 0,0-1 0 0 0,1 1 0 0 0,-1-2 0 0 0,7 5-12 0 0,-2-4-3 0 0,1 0 1 0 0,0-1-1 0 0,1-1 1 0 0,0 0-1 0 0,0-1 1 0 0,0 0-1 0 0,1-1 1 0 0,-1-1-1 0 0,1-1 0 0 0,0 0 1 0 0,0-1-1 0 0,7 0 3 0 0,69-11-7637 0 0,-76 6-4165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58 840 0 0,'0'0'4893'0'0,"0"0"-2495"0"0,0 0-675 0 0,0 0 8 0 0,0 0 24 0 0,0 0-57 0 0,0 0-212 0 0,0 0-294 0 0,0 0-225 0 0,0 0-230 0 0,0 0-181 0 0,0 0-90 0 0,0 0-62 0 0,-7 13-39 0 0,-22 39-18 0 0,26-46-273 0 0,0 1 1 0 0,0 0 0 0 0,1 0-1 0 0,0 0 1 0 0,0 0-1 0 0,0 0 1 0 0,1 0-1 0 0,0 0 1 0 0,1 1-1 0 0,0-1 1 0 0,0 0-1 0 0,0 0 1 0 0,1 1-75 0 0,0 15 129 0 0,-1-19-112 0 0,-1 0 1 0 0,1 0 0 0 0,0-1 0 0 0,1 1-1 0 0,-1 0 1 0 0,1-1 0 0 0,-1 1 0 0 0,1 0-1 0 0,0-1 1 0 0,0 1 0 0 0,1-1 0 0 0,-1 0-1 0 0,1 1 1 0 0,-1-1 0 0 0,1 0 0 0 0,0 0-1 0 0,1 0 1 0 0,-1 0 0 0 0,0 0 0 0 0,1 0-1 0 0,0-1 1 0 0,-1 1 0 0 0,1-1 0 0 0,0 0-1 0 0,0 0 1 0 0,0 0 0 0 0,1 0 0 0 0,-1 0 0 0 0,0-1-1 0 0,1 1 1 0 0,-1-1 0 0 0,1 0 0 0 0,-1 0-1 0 0,1-1 1 0 0,0 1 0 0 0,-1-1 0 0 0,1 1-1 0 0,1-1-17 0 0,8-2 56 0 0,-1-1 0 0 0,0-1-1 0 0,1 1 1 0 0,-1-2-1 0 0,-1 0 1 0 0,1 0 0 0 0,-1-1-1 0 0,0-1 1 0 0,0 0-1 0 0,-1 0 1 0 0,0-1 0 0 0,0 0-1 0 0,0-1 1 0 0,-1 0-1 0 0,-1 0 1 0 0,0-1 0 0 0,0 0-1 0 0,0-1-55 0 0,19-19 74 0 0,20-21-40 0 0,-41 87-545 0 0,-5-26 531 0 0,-3-4-16 0 0,1 1 1 0 0,0 0 0 0 0,1-1-1 0 0,0 1 1 0 0,0 0-1 0 0,0-1 1 0 0,1 1-1 0 0,0 0 1 0 0,0-1-1 0 0,0 1 1 0 0,1-1 0 0 0,0 1-1 0 0,1-1 1 0 0,-1 0-1 0 0,1 0 1 0 0,0 0-1 0 0,1 0 1 0 0,-1-1-1 0 0,1 1 1 0 0,1-1 0 0 0,-1 0-1 0 0,0 0 1 0 0,1 0-1 0 0,0-1 1 0 0,0 0-1 0 0,1 0 1 0 0,-1 0-1 0 0,1 0 1 0 0,0-1 0 0 0,0 0-1 0 0,1 0-4 0 0,3-2 75 0 0,1 0-1 0 0,-1-1 1 0 0,0 0 0 0 0,0-1-1 0 0,1 0 1 0 0,-1-1 0 0 0,0 0-1 0 0,0-1 1 0 0,0 0-1 0 0,-1 0 1 0 0,1-1 0 0 0,-1 0-1 0 0,0-1 1 0 0,0 0 0 0 0,0-1-1 0 0,-1 1 1 0 0,7-6-75 0 0,122-127 1653 0 0,-135 136-1632 0 0,4-4 9 0 0,0-1-1 0 0,0 0 0 0 0,-1 0 0 0 0,0-1 1 0 0,0 1-1 0 0,-1-1 0 0 0,0 0 0 0 0,0 0 1 0 0,-1 0-1 0 0,0-1 0 0 0,0 1 0 0 0,-1-1 1 0 0,0 0-1 0 0,0-4-29 0 0,-14 31-4932 0 0,5 3 1206 0 0,4-5-2862 0 0,3-8-4224 0 0</inkml:trace>
  <inkml:trace contextRef="#ctx0" brushRef="#br0" timeOffset="347.815">1056 231 7330 0 0,'0'0'1993'0'0,"0"0"-271"0"0,0 0-159 0 0,0 0-63 0 0,0 0-23 0 0,0 0-84 0 0,0 0-66 0 0,0 0-85 0 0,0 0-167 0 0,0 0-150 0 0,0 0-142 0 0,31-3-121 0 0,97-14-117 0 0,-71-5 201 0 0,-53 16-608 0 0,1 1-49 0 0,0 0-1 0 0,0-1 1 0 0,-1 1 0 0 0,0-1-1 0 0,0 0 1 0 0,-1 0 0 0 0,1 0-1 0 0,-1 0 1 0 0,-1-1-1 0 0,1 1 1 0 0,-1-1 0 0 0,0 0-1 0 0,0 0 1 0 0,-1 0 0 0 0,0 0-1 0 0,-1 0 1 0 0,1 0-1 0 0,-1 0 1 0 0,0 0 0 0 0,-1-2-89 0 0,-1 5-4 0 0,0 1-1 0 0,0 0 1 0 0,0 0 0 0 0,-1 0 0 0 0,1 0 0 0 0,-1 1 0 0 0,0-1 0 0 0,0 1 0 0 0,0-1 0 0 0,0 1 0 0 0,0 0 0 0 0,0 0 0 0 0,0 0 0 0 0,-1 1 0 0 0,1-1 0 0 0,-1 1-1 0 0,1 0 1 0 0,-1 0 0 0 0,1 0 0 0 0,-1 0 0 0 0,0 0 0 0 0,0 1 0 0 0,1 0 0 0 0,-1 0 0 0 0,0 0 0 0 0,0 0 0 0 0,1 1 0 0 0,-1-1 0 0 0,0 1 0 0 0,0 0-1 0 0,1 0 1 0 0,-1 0 0 0 0,1 1 0 0 0,-1-1 0 0 0,1 1 0 0 0,0 0 0 0 0,0 0 0 0 0,-1 0 0 0 0,1 0 0 0 0,-1 2 4 0 0,-6 2-26 0 0,1 1 0 0 0,0 1 1 0 0,0-1-1 0 0,0 1 0 0 0,1 1 0 0 0,1 0 1 0 0,-1 0-1 0 0,1 0 0 0 0,1 1 1 0 0,0 0-1 0 0,0 0 0 0 0,1 1 0 0 0,0-1 1 0 0,1 1-1 0 0,0 0 0 0 0,1 1 0 0 0,0-1 1 0 0,1 0-1 0 0,0 1 0 0 0,1 0 0 0 0,0-1 1 0 0,1 1-1 0 0,0 0 0 0 0,1-1 1 0 0,0 1-1 0 0,1 0 0 0 0,1 3 26 0 0,1-8 5 0 0,0 1 0 0 0,0-2 0 0 0,0 1 0 0 0,1 0 0 0 0,0-1 0 0 0,0 0 0 0 0,1 0 0 0 0,-1 0 0 0 0,1-1 0 0 0,1 0 0 0 0,-1 0 0 0 0,1 0 0 0 0,-1-1 0 0 0,2 0 0 0 0,-1-1 0 0 0,0 1 0 0 0,0-1-1 0 0,1-1 1 0 0,0 1 0 0 0,6 0-5 0 0,11 2 8 0 0,0-1-1 0 0,0-1 0 0 0,0-1 1 0 0,0-1-1 0 0,25-2-7 0 0,51-23-810 0 0,-70 10-2313 0 0,-1-2-4262 0 0,-18 11-4433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0 339 320 0 0,'0'0'1490'0'0,"0"0"-191"0"0,0 0-38 0 0,0 0 130 0 0,0 0 182 0 0,0 0 135 0 0,0 0-28 0 0,0 0-139 0 0,0 0-198 0 0,0 0-169 0 0,35 6-101 0 0,110 16-84 0 0,-141-21-923 0 0,-1-1 0 0 0,1 1 0 0 0,0-1 0 0 0,0 0 0 0 0,0 0 0 0 0,-1 0 0 0 0,1 0 0 0 0,0-1 0 0 0,0 1 0 0 0,0-1 0 0 0,-1 0 0 0 0,1 0 0 0 0,0 0 0 0 0,-1-1 0 0 0,1 1 0 0 0,-1-1 0 0 0,0 0 0 0 0,0 0 0 0 0,1 0 0 0 0,-1-1 0 0 0,0 1-66 0 0,9-7 297 0 0,21-16 77 0 0,0-2 0 0 0,-2-1 0 0 0,0-1-1 0 0,-3-2 1 0 0,0 0 0 0 0,-2-2 0 0 0,-1-1-1 0 0,6-15-373 0 0,-6-2 530 0 0,-25 50-464 0 0,0 1-48 0 0,0 30-672 0 0,-31 236 792 0 0,29-250-135 0 0,-23 197-356 0 0,-9-1 0 0 0,-9-2-1 0 0,-14 13 354 0 0,49-193-108 0 0,-2 0 0 0 0,-1-1 0 0 0,-1 0 0 0 0,-1 0 0 0 0,-2-2 0 0 0,-1 0 0 0 0,-1 0 0 0 0,-1-2 0 0 0,-2 0 0 0 0,0-1 0 0 0,-11 9 108 0 0,26-29 37 0 0,0 1 0 0 0,0-1 0 0 0,0-1 0 0 0,-1 1 0 0 0,1-1 0 0 0,-1 0 0 0 0,0 0 0 0 0,0-1 0 0 0,0 1 0 0 0,0-1 0 0 0,0-1 0 0 0,0 1 0 0 0,0-1 0 0 0,-1 0 0 0 0,1-1 0 0 0,-1 1 0 0 0,1-1 0 0 0,-1 0 0 0 0,-3-1-37 0 0,7-2 16 0 0,-1 0 0 0 0,1 0 0 0 0,-1 0 0 0 0,1 0 0 0 0,0-1 0 0 0,0 1 0 0 0,1-1 0 0 0,-1 0-1 0 0,1 1 1 0 0,0-1 0 0 0,0 0 0 0 0,0-1 0 0 0,0 1 0 0 0,1 0 0 0 0,-1 0 0 0 0,1-1 0 0 0,0 1 0 0 0,1-1 0 0 0,-1 1 0 0 0,1-1 0 0 0,0 1 0 0 0,0-1 0 0 0,0-1-16 0 0,2-26 125 0 0,0 0 0 0 0,2 0 0 0 0,1 0 0 0 0,2 0 0 0 0,1 1 0 0 0,2 0 1 0 0,1 1-1 0 0,1 0 0 0 0,1 1 0 0 0,2 0 0 0 0,1 1 0 0 0,1 1 0 0 0,1 0 0 0 0,1 2 0 0 0,2 0 1 0 0,1 1-1 0 0,0 1 0 0 0,2 1 0 0 0,0 1 0 0 0,2 2 0 0 0,0 0 0 0 0,5-1-125 0 0,32-7-717 0 0,-40 22-2195 0 0,-10 1-930 0 0,0 2-4442 0 0,-7 2 849 0 0</inkml:trace>
  <inkml:trace contextRef="#ctx0" brushRef="#br0" timeOffset="726.792">911 608 7474 0 0,'0'0'3840'0'0,"0"0"-1999"0"0,0 0-804 0 0,0 0-88 0 0,0 0 5 0 0,0 0 5 0 0,0 0-69 0 0,0 0-110 0 0,0 0-95 0 0,0 0-75 0 0,0 0-105 0 0,0 0-125 0 0,-32 18-94 0 0,-102 61-109 0 0,74-25-7 0 0,50-39-130 0 0,2-4-61 0 0,0 0 0 0 0,1 1 0 0 0,0 0 1 0 0,1 0-1 0 0,0 0 0 0 0,1 1 0 0 0,0-1 0 0 0,1 2 1 0 0,0-1-1 0 0,1 0 0 0 0,1 0 0 0 0,0 1 1 0 0,1 0-1 0 0,0 11 21 0 0,1-22-10 0 0,1 0 1 0 0,-1-1-1 0 0,1 0 1 0 0,0 1-1 0 0,0-1 1 0 0,0 1-1 0 0,0-1 1 0 0,0 0-1 0 0,0 0 1 0 0,1 0-1 0 0,-1 1 1 0 0,1-1-1 0 0,-1-1 1 0 0,1 1-1 0 0,0 0 1 0 0,0 0-1 0 0,0-1 0 0 0,0 1 1 0 0,0-1-1 0 0,0 1 1 0 0,0-1-1 0 0,1 0 1 0 0,-1 0-1 0 0,0 0 1 0 0,1 0-1 0 0,-1 0 1 0 0,1-1-1 0 0,-1 1 1 0 0,1-1-1 0 0,-1 1 1 0 0,1-1-1 0 0,1 0 10 0 0,1 1 17 0 0,1-1-1 0 0,0 0 1 0 0,0 0-1 0 0,0 0 1 0 0,0 0 0 0 0,-1-1-1 0 0,1 0 1 0 0,0-1-1 0 0,-1 1 1 0 0,1-1-1 0 0,-1 0 1 0 0,1 0 0 0 0,4-3-17 0 0,18-16 71 0 0,0-1 1 0 0,-2-1-1 0 0,-1-2 1 0 0,0 0 0 0 0,-2-2-1 0 0,-1 0 1 0 0,5-11-72 0 0,6-6-109 0 0,-31 69-1405 0 0,-12 92 864 0 0,12-111 659 0 0,1-1 0 0 0,-1 1 0 0 0,1-1 0 0 0,0 0 0 0 0,0 0 0 0 0,1-1 0 0 0,0 1 0 0 0,0-1 0 0 0,0 0 0 0 0,0 0-1 0 0,0 0 1 0 0,1 0 0 0 0,0-1 0 0 0,0 1 0 0 0,0-1 0 0 0,0-1 0 0 0,0 1 0 0 0,1-1 0 0 0,-1 0 0 0 0,1 0 0 0 0,-1 0-1 0 0,1-1 1 0 0,0 0 0 0 0,0 0 0 0 0,-1 0 0 0 0,1-1 0 0 0,0 0 0 0 0,0 0 0 0 0,0-1 0 0 0,0 1 0 0 0,3-2-9 0 0,6 0 127 0 0,-1-2 0 0 0,1 0 0 0 0,-1 0 1 0 0,0-1-1 0 0,0-1 0 0 0,-1 0 1 0 0,0-1-1 0 0,0 0 0 0 0,0-1 1 0 0,-1-1-1 0 0,0 0 0 0 0,-1-1 0 0 0,0 0 1 0 0,0 0-1 0 0,-1-1 0 0 0,0-1 1 0 0,-1 0-1 0 0,-1 0 0 0 0,0 0 1 0 0,0-1-1 0 0,-1-1 0 0 0,3-9-127 0 0,-2 9 19 0 0,0 0-1 0 0,-1-1 0 0 0,-1 0 1 0 0,0-1-1 0 0,-1 1 0 0 0,-1-1 1 0 0,0 0-1 0 0,-1 0 0 0 0,-1 0 1 0 0,0-1-1 0 0,-2 1 0 0 0,0 0 1 0 0,0-2-19 0 0,0 17-14 0 0,-1-1 0 0 0,1 1 0 0 0,0-1 0 0 0,0 1-1 0 0,-1 0 1 0 0,1-1 0 0 0,-1 1 0 0 0,1-1 0 0 0,-1 1 0 0 0,1 0 0 0 0,-1 0 0 0 0,0-1 0 0 0,0 1 0 0 0,0 0 0 0 0,0 0-1 0 0,0 0 1 0 0,0 0 0 0 0,0 0 0 0 0,0 0 0 0 0,0 0 0 0 0,0 0 0 0 0,0 1 0 0 0,-1-1 0 0 0,1 0 0 0 0,0 1 0 0 0,0-1-1 0 0,-1 1 1 0 0,1-1 0 0 0,-1 1 0 0 0,1 0 0 0 0,0-1 0 0 0,-1 1 0 0 0,1 0 0 0 0,-1 0 0 0 0,1 0 0 0 0,-1 0 0 0 0,1 0-1 0 0,0 0 1 0 0,-1 1 0 0 0,1-1 0 0 0,-1 0 0 0 0,1 1 0 0 0,0-1 0 0 0,-1 1 14 0 0,-56 31-798 0 0,49-24 685 0 0,5-7 92 0 0,1 1-1 0 0,-1 1 1 0 0,1-1 0 0 0,-1 0 0 0 0,1 1 0 0 0,0 0-1 0 0,0 0 1 0 0,0 0 0 0 0,0 0 0 0 0,0 0 0 0 0,1 1 0 0 0,-1-1-1 0 0,1 1 1 0 0,0-1 0 0 0,0 1 0 0 0,0 0 0 0 0,1 0-1 0 0,-1 0 1 0 0,1 0 0 0 0,0 0 0 0 0,0 0 0 0 0,1 1-1 0 0,-1-1 1 0 0,1 0 0 0 0,0 0 0 0 0,0 1 0 0 0,0 2 21 0 0,5-3 39 0 0,-1 0 0 0 0,1-1 1 0 0,0 1-1 0 0,0-1 0 0 0,1-1 1 0 0,-1 1-1 0 0,0-1 0 0 0,1 0 1 0 0,-1 0-1 0 0,1 0 0 0 0,0-1 1 0 0,0 0-1 0 0,0 0 0 0 0,-1 0 1 0 0,1-1-1 0 0,0 0 0 0 0,0 0 1 0 0,0 0-1 0 0,5-2-39 0 0,-6 2 36 0 0,163 8 1117 0 0,-165-7-1107 0 0,0 1 1 0 0,0-1-1 0 0,0 1 0 0 0,0-1 0 0 0,0 1 1 0 0,0 0-1 0 0,0 0 0 0 0,-1 1 0 0 0,1-1 1 0 0,-1 1-1 0 0,1-1 0 0 0,-1 1 1 0 0,0 0-1 0 0,0-1 0 0 0,0 1 0 0 0,0 0 1 0 0,-1 1-1 0 0,1-1 0 0 0,-1 0 0 0 0,0 0 1 0 0,0 1-1 0 0,0-1 0 0 0,0 0 0 0 0,-1 1 1 0 0,1-1-1 0 0,-1 1 0 0 0,0-1 0 0 0,0 1 1 0 0,0-1-1 0 0,0 1-46 0 0,-20 109 791 0 0,16-96-779 0 0,3-15-48 0 0,-1 1 0 0 0,1-1-1 0 0,0 0 1 0 0,0 1-1 0 0,0-1 1 0 0,0 0 0 0 0,1 1-1 0 0,-1-1 1 0 0,1 1-1 0 0,-1-1 1 0 0,1 1 0 0 0,0-1-1 0 0,0 1 1 0 0,0-1-1 0 0,0 1 1 0 0,1-1 0 0 0,-1 1-1 0 0,1-1 1 0 0,-1 1-1 0 0,1-1 1 0 0,0 1 0 0 0,0-1-1 0 0,0 0 1 0 0,0 0-1 0 0,0 1 1 0 0,1-1 0 0 0,-1 0-1 0 0,1 0 1 0 0,-1 0-1 0 0,1 0 1 0 0,0-1 0 0 0,0 1-1 0 0,0 0 1 0 0,0-1 0 0 0,0 1-1 0 0,0-1 1 0 0,0 0-1 0 0,0 1 1 0 0,1-1 0 0 0,-1 0-1 0 0,0-1 1 0 0,1 1-1 0 0,-1 0 1 0 0,1-1 0 0 0,0 1 36 0 0,7-1-1025 0 0,6 0-1397 0 0,-6-1-2205 0 0,0-2-6482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136 207 13867 0 0,'0'0'1620'0'0,"0"0"-435"0"0,0 0-361 0 0,0 0-39 0 0,0 0 58 0 0,0 0-1 0 0,0 0-94 0 0,0 0-177 0 0,0 0-155 0 0,0 0-126 0 0,0 0-38 0 0,0 0 26 0 0,2 10 33 0 0,1 37 201 0 0,-1 0 0 0 0,-2 0 1 0 0,-3 0-1 0 0,-7 45-512 0 0,-30 125-192 0 0,9-163-2595 0 0,21-47-2059 0 0,-2-5-3930 0 0,8-2 496 0 0</inkml:trace>
  <inkml:trace contextRef="#ctx0" brushRef="#br0" timeOffset="334.552">0 70 10706 0 0,'0'0'1481'0'0,"0"0"-268"0"0,0 0-93 0 0,0 0 42 0 0,0 0-35 0 0,0 0-208 0 0,0 0-214 0 0,0 0-154 0 0,0 0-74 0 0,0 0-7 0 0,0 0-15 0 0,0 0-55 0 0,0 0-59 0 0,35-12-43 0 0,111-36-57 0 0,-141 46-221 0 0,0 0 1 0 0,0 1 0 0 0,0 0-1 0 0,1 0 1 0 0,-1 0-1 0 0,1 0 1 0 0,-1 1-1 0 0,1 0 1 0 0,-1 0-1 0 0,1 0 1 0 0,-1 1-1 0 0,1 0 1 0 0,-1 0-1 0 0,0 0 1 0 0,0 1-1 0 0,3 0-20 0 0,9 4 79 0 0,-7-4-22 0 0,0 1 1 0 0,0 0 0 0 0,0 0-1 0 0,-1 1 1 0 0,1 0-1 0 0,-1 0 1 0 0,0 1 0 0 0,-1 1-1 0 0,1-1 1 0 0,-1 2-1 0 0,0-1 1 0 0,0 1 0 0 0,-1 0-1 0 0,0 0 1 0 0,0 1 0 0 0,-1 0-1 0 0,1 1 1 0 0,-2-1-1 0 0,0 1 1 0 0,0 0 0 0 0,0 0-1 0 0,-1 1 1 0 0,0-1-1 0 0,-1 1 1 0 0,0 0 0 0 0,-1 0-1 0 0,0 0 1 0 0,0 0-1 0 0,-1 0 1 0 0,-1 1-58 0 0,0-4 41 0 0,0 0 1 0 0,-1 0-1 0 0,1 0 1 0 0,-2 0-1 0 0,1 0 1 0 0,-1-1-1 0 0,0 1 0 0 0,0 0 1 0 0,-1-1-1 0 0,0 0 1 0 0,0 0-1 0 0,0 0 0 0 0,-1 0 1 0 0,0 0-1 0 0,0-1 1 0 0,-1 1-1 0 0,1-1 0 0 0,-1 0 1 0 0,0 0-1 0 0,-1-1 1 0 0,-2 2-42 0 0,-7 7-53 0 0,-2-2 1 0 0,1 0-1 0 0,-1-1 1 0 0,-1 0 0 0 0,0-2-1 0 0,0 0 1 0 0,-1-1-1 0 0,0-1 1 0 0,0 0 0 0 0,0-2-1 0 0,-1 0 1 0 0,1-1-1 0 0,-1-1 1 0 0,0-1 0 0 0,0-1-1 0 0,0 0 1 0 0,-1-2 52 0 0,-21-16-1885 0 0,34 6-1119 0 0,4-5-3291 0 0,4 10-2500 0 0</inkml:trace>
  <inkml:trace contextRef="#ctx0" brushRef="#br0" timeOffset="682.88">632 402 10986 0 0,'0'0'2697'0'0,"0"0"-994"0"0,0 0-488 0 0,0 0-36 0 0,0 0 26 0 0,0 0-72 0 0,0 0-208 0 0,0 0-241 0 0,0 0-214 0 0,0 0-149 0 0,0 0-79 0 0,0 0 3 0 0,0 0 36 0 0,4 1 25 0 0,23 3-119 0 0,0-1 1 0 0,-1-1-1 0 0,1-1 1 0 0,0-2-1 0 0,0 0 1 0 0,0-2-1 0 0,10-3-187 0 0,8 3-2492 0 0,-31 2-1387 0 0,0 1-4153 0 0,-9 0-2469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34 13411 0 0,'0'0'1616'0'0,"0"0"-706"0"0,0 0-423 0 0,0 0-22 0 0,0 0 146 0 0,0 0 116 0 0,0 0-39 0 0,0 0-143 0 0,0 0-170 0 0,0 0-96 0 0,0 0 11 0 0,0 0 53 0 0,0 0 68 0 0,3 13 18 0 0,11 107 625 0 0,-30 45-93 0 0,6-113-920 0 0,-3-1 0 0 0,-2-1 0 0 0,-2-1 0 0 0,-16 32-41 0 0,23-64-1482 0 0,11-31-3949 0 0,10-7 1981 0 0,-3 7-2214 0 0,-2 6-2075 0 0</inkml:trace>
  <inkml:trace contextRef="#ctx0" brushRef="#br0" timeOffset="255.242">48 1 10906 0 0,'0'0'1759'0'0,"0"0"-778"0"0,0 0-452 0 0,0 0-28 0 0,0 0 142 0 0,0 0 184 0 0,0 0 97 0 0,0 0 18 0 0,0 0-50 0 0,0 0-113 0 0,0 0-154 0 0,0 0-169 0 0,24 0-111 0 0,157 3 232 0 0,-11-3-565 0 0,-141 12-2841 0 0,-37 6-6805 0 0,4-15 399 0 0</inkml:trace>
  <inkml:trace contextRef="#ctx0" brushRef="#br0" timeOffset="505.024">92 336 5433 0 0,'0'0'3033'0'0,"0"0"-1776"0"0,0 0-454 0 0,0 0 191 0 0,0 0 165 0 0,0 0 32 0 0,0 0-83 0 0,0 0-175 0 0,0 0-159 0 0,0 0-114 0 0,0 0-145 0 0,0 0-144 0 0,0 0-129 0 0,25 3-111 0 0,79 8-92 0 0,-33-16-264 0 0,-52-1-120 0 0,33-4-3297 0 0,-31 6-3978 0 0,-13 4 809 0 0</inkml:trace>
  <inkml:trace contextRef="#ctx0" brushRef="#br0" timeOffset="755">366 586 13795 0 0,'0'0'1676'0'0,"0"0"-946"0"0,0 0-326 0 0,0 0 169 0 0,0 0 209 0 0,0 0 67 0 0,0 0-95 0 0,0 0-186 0 0,0 0-184 0 0,0 0-120 0 0,0 0-97 0 0,0 0-67 0 0,-9 32-45 0 0,-29 100-39 0 0,26-60-183 0 0,12-64 1563 0 0,0-3-3522 0 0,11-10-11846 0 0,-7 0 7724 0 0</inkml:trace>
  <inkml:trace contextRef="#ctx0" brushRef="#br0" timeOffset="1017.197">338 505 14931 0 0,'0'0'498'0'0,"0"0"-350"0"0,0 0-32 0 0,0 0 329 0 0,0 0 359 0 0,0 0 111 0 0,0 0-33 0 0,0 0-164 0 0,0 0-157 0 0,0 0-123 0 0,0 0-116 0 0,0 0-110 0 0,27 3-84 0 0,85 9-57 0 0,-15-6-500 0 0,-62-2-1724 0 0,-23-3-7149 0 0,-11-1-3 0 0</inkml:trace>
  <inkml:trace contextRef="#ctx0" brushRef="#br0" timeOffset="1264.18">377 707 14715 0 0,'0'0'656'0'0,"0"0"-496"0"0,0 0 120 0 0,0 0 377 0 0,0 0 159 0 0,0 0-40 0 0,0 0-184 0 0,0 0-216 0 0,0 0-136 0 0,0 0-128 0 0,0 0-136 0 0,0 0-144 0 0,0 0-224 0 0,193-22-448 0 0,-176 19-1153 0 0,-2-1-3320 0 0,-10 0-5337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202 387 0 0 0,'0'0'862'0'0,"0"0"755"0"0,0 0 190 0 0,0 0 14 0 0,0 0-36 0 0,0 0-70 0 0,0 0-74 0 0,0 0-105 0 0,0 0-113 0 0,0 0-117 0 0,0 0-113 0 0,0 0-97 0 0,0 0-63 0 0,28-15-60 0 0,84-44-69 0 0,-83 44-70 0 0,-38 6 3635 0 0,-25 7-4292 0 0,33 2 13 0 0,-16 2-148 0 0,0 0 1 0 0,1 0-1 0 0,-1 2 1 0 0,1 0-1 0 0,0 1 1 0 0,0 0-1 0 0,0 2 1 0 0,1 0-1 0 0,-6 4-42 0 0,-11 3 74 0 0,-30 20 52 0 0,63-31-118 0 0,0 0 0 0 0,0-1 1 0 0,0 1-1 0 0,0 0 0 0 0,0 0 0 0 0,1 0 0 0 0,-1-1 0 0 0,1 1 0 0 0,0-1 0 0 0,0 1 0 0 0,0-1 0 0 0,0 0 0 0 0,0 0 0 0 0,0 0 0 0 0,1 0 0 0 0,-1 0 0 0 0,1 0 0 0 0,-1-1 0 0 0,1 1 0 0 0,0-1 0 0 0,-1 0 0 0 0,1 0 0 0 0,0 0 0 0 0,0 0 0 0 0,0 0 0 0 0,0-1 0 0 0,2 1-8 0 0,-3 0 6 0 0,7 2 37 0 0,0 0-17 0 0,0 1 1 0 0,1 0-1 0 0,-1 0 1 0 0,-1 0-1 0 0,1 1 0 0 0,-1 1 1 0 0,0-1-1 0 0,0 1 1 0 0,0 1-1 0 0,-1 0 1 0 0,5 4-27 0 0,-11-7 25 0 0,0 0 1 0 0,0 0 0 0 0,-1-1-1 0 0,1 1 1 0 0,-1 0 0 0 0,0 0 0 0 0,0 0-1 0 0,0 0 1 0 0,0 0 0 0 0,-1-1 0 0 0,0 1-1 0 0,0 0 1 0 0,0 0 0 0 0,0 0 0 0 0,0-1-1 0 0,-1 1 1 0 0,1-1 0 0 0,-1 1-1 0 0,0-1 1 0 0,0 0 0 0 0,0 1 0 0 0,-1-1-1 0 0,1 0 1 0 0,-1-1 0 0 0,0 1 0 0 0,0 0-1 0 0,0-1 1 0 0,0 1 0 0 0,0-1 0 0 0,-2 1-27 0 0,-6 8 20 0 0,-132 137 95 0 0,137-141-111 0 0,1-1-1 0 0,0 1 1 0 0,1 0 0 0 0,-1 0 0 0 0,1 0-1 0 0,1 1 1 0 0,-1 0 0 0 0,1-1 0 0 0,1 1-1 0 0,-1 0 1 0 0,1 2-3 0 0,2-7 3 0 0,-1 0-1 0 0,1-1 1 0 0,0 1-1 0 0,0 0 1 0 0,0 0-1 0 0,0-1 1 0 0,0 1-1 0 0,1 0 1 0 0,-1 0-1 0 0,1-1 1 0 0,0 1-1 0 0,0-1 1 0 0,0 1 0 0 0,0 0-1 0 0,0-1 1 0 0,1 0-1 0 0,-1 1 1 0 0,1-1-1 0 0,-1 0 1 0 0,1 0-1 0 0,0 0 1 0 0,0 0-1 0 0,0 0 1 0 0,0 0-1 0 0,0 0 1 0 0,0-1-1 0 0,0 1 1 0 0,1-1-1 0 0,-1 1 1 0 0,1-1-1 0 0,-1 0 1 0 0,1 0-1 0 0,0 0 1 0 0,-1 0-1 0 0,2-1-2 0 0,15 5 41 0 0,-1-2-1 0 0,1 0 0 0 0,0-2 1 0 0,1 0-1 0 0,-1 0 0 0 0,0-2 1 0 0,0-1-1 0 0,0 0 1 0 0,0-1-1 0 0,0-1 0 0 0,-1-1 1 0 0,4-2-41 0 0,42-34-235 0 0,-41-22-4496 0 0,-22 31-181 0 0,0 11-3345 0 0,-1 12-2636 0 0</inkml:trace>
  <inkml:trace contextRef="#ctx0" brushRef="#br0" timeOffset="447.645">285 0 6425 0 0,'0'0'3292'0'0,"0"0"-1652"0"0,0 0-508 0 0,0 0 43 0 0,0 0 82 0 0,0 0 51 0 0,0 0-79 0 0,0 0-164 0 0,0 0-129 0 0,0 0-137 0 0,0 0-117 0 0,0 0-100 0 0,0 0-106 0 0,-11 4 647 0 0,10 136 2029 0 0,3 265-1428 0 0,-14-27-1274 0 0,-25-13-295 0 0,20-170-240 0 0,17-194 37 0 0,0-1-19 0 0,0 0-18 0 0,0 0-15 0 0,0 0-35 0 0,0 0-65 0 0,2-22-3301 0 0,1 6 376 0 0,1 6-4099 0 0,-2 6-4480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0 10706 0 0,'0'0'2445'0'0,"0"0"-894"0"0,0 0-390 0 0,0 0-35 0 0,0 0-18 0 0,0 0-13 0 0,0 0-129 0 0,0 0-138 0 0,0 0-121 0 0,0 0-127 0 0,0 0-84 0 0,0 0-76 0 0,-31 10-88 0 0,-98 32-69 0 0,56-1 64 0 0,64-31-279 0 0,4-5-26 0 0,-9 5-17 0 0,1 1 0 0 0,1 0-1 0 0,0 0 1 0 0,0 1 0 0 0,1 1-1 0 0,1 0 1 0 0,0 0 0 0 0,1 1-1 0 0,0 1 1 0 0,1-1 0 0 0,1 1-1 0 0,0 1 1 0 0,1-1 0 0 0,1 1-1 0 0,0 0 1 0 0,1 0 0 0 0,1 1-1 0 0,-1 14-4 0 0,5-29 8 0 0,1 0 0 0 0,0 0 0 0 0,0 0 0 0 0,1 0 0 0 0,-1 0-1 0 0,0 0 1 0 0,1-1 0 0 0,-1 1 0 0 0,1-1 0 0 0,-1 0 0 0 0,1 0 0 0 0,0 0 0 0 0,-1 0-1 0 0,1 0 1 0 0,0 0 0 0 0,0-1 0 0 0,-1 1 0 0 0,1-1 0 0 0,0 0 0 0 0,0 0 0 0 0,0 0-1 0 0,0 0 1 0 0,0 0 0 0 0,0-1 0 0 0,-1 1 0 0 0,1-1 0 0 0,0 0 0 0 0,0 0 0 0 0,-1 0-1 0 0,1 0 1 0 0,0 0 0 0 0,-1-1-8 0 0,108-74 546 0 0,-59 33-316 0 0,106-104 509 0 0,-156 147-739 0 0,-1-1-1 0 0,1 1 0 0 0,0-1 1 0 0,0 1-1 0 0,-1 0 1 0 0,1-1-1 0 0,0 1 0 0 0,0 0 1 0 0,-1 0-1 0 0,1 0 1 0 0,0 0-1 0 0,0 0 0 0 0,0 0 1 0 0,-1 0-1 0 0,1 0 1 0 0,0 0-1 0 0,0 0 0 0 0,0 0 1 0 0,-1 0-1 0 0,1 0 1 0 0,0 1-1 0 0,0-1 0 0 0,-1 0 1 0 0,1 1-1 0 0,0-1 1 0 0,-1 0-1 0 0,1 1 0 0 0,0-1 1 0 0,-1 1-1 0 0,1-1 1 0 0,0 1-1 0 0,-1-1 1 0 0,1 1-1 0 0,-1 0 0 0 0,1-1 1 0 0,-1 1-1 0 0,1 0 1 0 0,-1-1-1 0 0,0 1 0 0 0,1 0 1 0 0,-1-1-1 0 0,0 1 1 0 0,0 0-1 0 0,1 0 0 0 0,-1 0 1 0 0,0-1-1 0 0,0 1 1 0 0,0 0-1 0 0,0 0 0 0 0,0-1 1 0 0,0 1-1 0 0,0 0 1 0 0,0 0-1 0 0,0 0 0 0 0,0-1 1 0 0,-1 1-1 0 0,1 0 1 0 0,0 0-1 0 0,-1 0 1 0 0,3 5 19 0 0,0 157 60 0 0,1-10-725 0 0,20-126-4109 0 0,1-24-6416 0 0,-19-3 1648 0 0</inkml:trace>
  <inkml:trace contextRef="#ctx0" brushRef="#br0" timeOffset="248.251">904 313 13539 0 0,'0'0'1209'0'0,"0"0"-316"0"0,0 0 44 0 0,0 0 83 0 0,0 0-30 0 0,0 0-153 0 0,0 0-258 0 0,-23 33-204 0 0,-73 101-148 0 0,30-32-30 0 0,28-18-1209 0 0,34-79-1815 0 0,-2-20-9948 0 0,5 11 8586 0 0</inkml:trace>
  <inkml:trace contextRef="#ctx0" brushRef="#br0" timeOffset="419.253">635 298 11666 0 0,'0'0'2485'0'0,"0"0"-647"0"0,0 0-393 0 0,0 0-204 0 0,0 0-237 0 0,0 0-113 0 0,0 0-68 0 0,0 0-63 0 0,0 0-39 0 0,0 0-73 0 0,0 0-129 0 0,0 0-83 0 0,0 0-46 0 0,11 26-21 0 0,34 82-9 0 0,-35-85-178 0 0,0-1 0 0 0,2 1 0 0 0,0-2 0 0 0,2 0 0 0 0,0 0 0 0 0,1-1 0 0 0,2-1 0 0 0,15 15-182 0 0,-28-29-24 0 0,-1-1-1 0 0,1-1 0 0 0,0 1 0 0 0,0-1 0 0 0,1 1 0 0 0,-1-1 0 0 0,0-1 0 0 0,1 1 0 0 0,0 0 0 0 0,0-1 0 0 0,0 0 0 0 0,0 0 0 0 0,0-1 0 0 0,0 1 0 0 0,0-1 0 0 0,1 0 0 0 0,2 0 25 0 0,11-5-4080 0 0,1-7-3940 0 0,-16 7-3899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17.0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 0,'-19'268,"-9"-94,23-159,4-15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2008 0 0,'0'0'2165'0'0,"0"0"-183"0"0,0 0-78 0 0,0 0-56 0 0,0 0-117 0 0,0 0-130 0 0,0 0-166 0 0,0 0-196 0 0,0 0-212 0 0,0 0-222 0 0,0 0-162 0 0,0 0-91 0 0,0 0-23 0 0,-1-4 1196 0 0,194-18 2125 0 0,-105 19-3793 0 0,-31-5-2720 0 0,-57 7 1671 0 0,0-1 1456 0 0,0 2-5225 0 0,0 0-4858 0 0,-2 0 2089 0 0</inkml:trace>
  <inkml:trace contextRef="#ctx0" brushRef="#br0" timeOffset="247.468">81 258 13907 0 0,'0'0'1199'0'0,"0"0"-607"0"0,0 0-204 0 0,0 0 203 0 0,0 0 292 0 0,0 0 120 0 0,0 0-79 0 0,0 0-168 0 0,0 0-179 0 0,0 0-112 0 0,0 0-92 0 0,0 0-70 0 0,0 0-73 0 0,24 0-72 0 0,118 0-26 0 0,-119-1-642 0 0,31 2-271 0 0,-20 7-9232 0 0,-28-5-548 0 0</inkml:trace>
  <inkml:trace contextRef="#ctx0" brushRef="#br0" timeOffset="912.519">462 549 13371 0 0,'0'0'1151'0'0,"0"0"-496"0"0,0 0-117 0 0,0 0 235 0 0,0 0 272 0 0,0 0 102 0 0,0 0-97 0 0,0 0-186 0 0,0 0-156 0 0,0 0-95 0 0,0 0-59 0 0,0 0-49 0 0,0 0-45 0 0,22-31-54 0 0,71-96-41 0 0,-18 16 441 0 0,70-79-210 0 0,-49 104-482 0 0,-96 86-122 0 0,0 0 0 0 0,1-1-1 0 0,-1 1 1 0 0,0 0 0 0 0,1-1-1 0 0,-1 1 1 0 0,0 0 0 0 0,1 0-1 0 0,-1-1 1 0 0,0 1 0 0 0,1 0-1 0 0,-1 0 1 0 0,1 0-1 0 0,-1-1 1 0 0,1 1 0 0 0,-1 0-1 0 0,0 0 1 0 0,1 0 0 0 0,-1 0-1 0 0,1 0 1 0 0,-1 0 0 0 0,1 0-1 0 0,-1 0 1 0 0,1 0-1 0 0,-1 0 1 0 0,0 0 0 0 0,1 0-1 0 0,-1 1 1 0 0,1-1 0 0 0,-1 0-1 0 0,1 0 1 0 0,-1 0 0 0 0,0 1-1 0 0,1-1 1 0 0,-1 0-1 0 0,1 0 1 0 0,-1 1 0 0 0,0-1-1 0 0,0 0 1 0 0,1 1 0 0 0,-1-1-1 0 0,0 0 1 0 0,1 1 0 0 0,-1-1-1 0 0,0 0 1 0 0,0 1-1 0 0,0-1 1 0 0,1 1 0 0 0,-1-1-1 0 0,0 1 1 0 0,0-1 0 0 0,0 0-1 0 0,0 1 1 0 0,0-1 0 0 0,0 1-1 0 0,0-1 1 0 0,0 1-1 0 0,0-1 1 0 0,0 1 0 0 0,0-1-1 0 0,0 0 1 0 0,0 1 0 0 0,0-1-1 0 0,0 1 9 0 0,0 39 106 0 0,0-31-101 0 0,-9 164 85 0 0,10-171-86 0 0,1 0 0 0 0,-1 0 0 0 0,1 0-1 0 0,-1 0 1 0 0,1 0 0 0 0,0-1 0 0 0,-1 1 0 0 0,1 0 0 0 0,0-1 0 0 0,0 0 0 0 0,0 1 0 0 0,0-1 0 0 0,1 0 0 0 0,-1 0 0 0 0,0 0 0 0 0,0 0 0 0 0,1-1-1 0 0,-1 1 1 0 0,0-1 0 0 0,1 1 0 0 0,-1-1 0 0 0,0 0 0 0 0,1 0 0 0 0,-1 0 0 0 0,1 0 0 0 0,-1 0 0 0 0,1 0 0 0 0,-1-1 0 0 0,0 1 0 0 0,1-1 0 0 0,-1 0 0 0 0,0 0-1 0 0,0 0 1 0 0,1 0 0 0 0,-1 0 0 0 0,0 0 0 0 0,1-1-4 0 0,114-89 180 0 0,-91 68-201 0 0,0 1 1 0 0,2 1 0 0 0,0 2-1 0 0,2 1 1 0 0,0 1-1 0 0,10-3 21 0 0,-2 15-142 0 0,-26 36 156 0 0,-30 248-1830 0 0,39-272-6971 0 0,-14-7 3503 0 0,0 0-4290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291 133 2969 0 0,'0'0'2907'0'0,"0"0"-949"0"0,0 0-338 0 0,0 0 62 0 0,0 0 67 0 0,0 0-38 0 0,0 0-177 0 0,0 0-278 0 0,0 0-274 0 0,0 0-185 0 0,0 0-126 0 0,0 0-64 0 0,0 0-59 0 0,4 0 668 0 0,-40 140 568 0 0,22-103-1583 0 0,3-3-98 0 0,-16 46-96 0 0,-2-1 0 0 0,-5-2 0 0 0,-17 28-7 0 0,-33 5-3294 0 0,78-106 2937 0 0,4-14-15578 0 0,7 6 11205 0 0</inkml:trace>
  <inkml:trace contextRef="#ctx0" brushRef="#br0" timeOffset="426.557">287 199 3105 0 0,'0'0'2100'0'0,"0"0"-270"0"0,0 0-183 0 0,0 0-41 0 0,0 0-59 0 0,0 0-88 0 0,0 0-107 0 0,0 0-191 0 0,0 0-180 0 0,0 0-191 0 0,0 0-188 0 0,0 0-147 0 0,0 0-109 0 0,7-18-86 0 0,17-55-58 0 0,-24 73-179 0 0,0 1 0 0 0,0-1 1 0 0,-1 1-1 0 0,1-1 0 0 0,0 1 1 0 0,0-1-1 0 0,-1 1 0 0 0,1-1 1 0 0,0 1-1 0 0,0-1 0 0 0,0 1 0 0 0,0-1 1 0 0,0 1-1 0 0,0-1 0 0 0,0 1 1 0 0,0 0-1 0 0,0-1 0 0 0,0 1 1 0 0,0-1-1 0 0,0 1 0 0 0,0-1 0 0 0,0 1 1 0 0,0-1-1 0 0,1 1 0 0 0,-1-1 1 0 0,0 1-1 0 0,0-1 0 0 0,1 1 1 0 0,-1-1-1 0 0,0 1 0 0 0,1-1 0 0 0,-1 0 1 0 0,0 1-1 0 0,1-1 0 0 0,-1 1 1 0 0,1-1-1 0 0,-1 0 0 0 0,0 1 1 0 0,1-1-1 0 0,-1 0 0 0 0,1 0 0 0 0,-1 1 1 0 0,1-1-1 0 0,-1 0 0 0 0,1 0 1 0 0,0 0-1 0 0,-1 0 0 0 0,1 0 1 0 0,-1 1-1 0 0,1-1 0 0 0,-1 0 0 0 0,1 0 1 0 0,-1-1-1 0 0,1 1 0 0 0,-1 0 1 0 0,1 0-1 0 0,0 0 0 0 0,-1 0 1 0 0,1 0-1 0 0,-1 0 0 0 0,1-1 0 0 0,-1 1 1 0 0,1 0-1 0 0,-1 0 0 0 0,1-1 1 0 0,-1 1-1 0 0,1-1-23 0 0,-1 2 97 0 0,84 437 2778 0 0,-82-425-2873 0 0,1-1 1 0 0,0 1 0 0 0,1-1-1 0 0,0 0 1 0 0,1 0 0 0 0,0 0-1 0 0,1-1 1 0 0,1 0 0 0 0,-1 0-1 0 0,2-1 1 0 0,-1 1 0 0 0,9 6-3 0 0,-15-15 23 0 0,1-1 0 0 0,-1 0 0 0 0,1 0 1 0 0,0 0-1 0 0,-1 0 0 0 0,1 0 0 0 0,0-1 0 0 0,0 1 1 0 0,-1 0-1 0 0,1-1 0 0 0,0 1 0 0 0,0-1 0 0 0,0 0 1 0 0,0 0-1 0 0,0 0 0 0 0,0 0 0 0 0,0 0 0 0 0,0 0 1 0 0,0 0-1 0 0,-1 0 0 0 0,1-1 0 0 0,0 1 0 0 0,0-1 1 0 0,0 1-1 0 0,0-1 0 0 0,-1 0 0 0 0,1 0 0 0 0,0 0 0 0 0,-1 0 1 0 0,1 0-1 0 0,-1 0 0 0 0,1 0 0 0 0,-1-1 0 0 0,1 1 1 0 0,-1 0-1 0 0,0-1 0 0 0,1 0-23 0 0,39-66 982 0 0,-35 56-896 0 0,14-37 205 0 0,-2-1 1 0 0,-3-1-1 0 0,-1 0 1 0 0,-3-1 0 0 0,-2 0-1 0 0,-1-26-291 0 0,3 2 28 0 0,32-79-593 0 0,-31 138-455 0 0,-5 14-1793 0 0,-5 18-9712 0 0,0-7 1737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1104 0 0,'0'0'3040'0'0,"0"0"-1073"0"0,0 0-436 0 0,0 0-86 0 0,0 0-60 0 0,0 0-73 0 0,0 0-112 0 0,0 0-150 0 0,0 0-147 0 0,0 0-118 0 0,0 0-101 0 0,0 0-72 0 0,3 7 9689 0 0,167-18-9289 0 0,-18-8-463 0 0,-109 16-5073 0 0,-68 7-528 0 0,9 3-5167 0 0,10-3 1134 0 0</inkml:trace>
  <inkml:trace contextRef="#ctx0" brushRef="#br0" timeOffset="244.602">17 251 10682 0 0,'0'0'2287'0'0,"0"0"-897"0"0,0 0-426 0 0,0 0 71 0 0,0 0 176 0 0,0 0 81 0 0,0 0-37 0 0,0 0-126 0 0,0 0-141 0 0,0 0-125 0 0,0 0-125 0 0,0 0-111 0 0,0 0-97 0 0,24 6-84 0 0,74 19-56 0 0,-23-23 265 0 0,-57-6-489 0 0,120-18-64 0 0,-119 18-2663 0 0,-14 1-5854 0 0,-5 3-3094 0 0</inkml:trace>
  <inkml:trace contextRef="#ctx0" brushRef="#br0" timeOffset="2127.533">621 405 1520 0 0,'0'0'1957'0'0,"0"0"-374"0"0,0 0-98 0 0,0 0 73 0 0,0 0 50 0 0,0 0-81 0 0,0 0-118 0 0,0 0-116 0 0,0 0-86 0 0,0 0-65 0 0,0 0-106 0 0,0 0-125 0 0,0 0-102 0 0,-3 2-79 0 0,-10 11 662 0 0,10-17 2454 0 0,0-21-3174 0 0,5 10-622 0 0,1 0 0 0 0,1 0 0 0 0,0 0 0 0 0,1 0 0 0 0,1 1 0 0 0,0 0 0 0 0,1 0 0 0 0,0 1-1 0 0,1 0 1 0 0,1 0 0 0 0,0 1 0 0 0,1 0 0 0 0,0 1 0 0 0,1-1-50 0 0,3-6 28 0 0,7-5-10 0 0,0 1 0 0 0,1 1 0 0 0,1 1 0 0 0,1 1 0 0 0,0 2 0 0 0,20-12-18 0 0,4 14-112 0 0,-37 45 58 0 0,-11-3 102 0 0,-1 0 0 0 0,-1 0 0 0 0,-2 0 0 0 0,0-1 0 0 0,-8 24-48 0 0,-13 118 29 0 0,25-167-20 0 0,0-1 11 0 0,0 0-4 0 0,15-23 40 0 0,141-160-82 0 0,-138 164 14 0 0,8-5-14 0 0,0 0 0 0 0,2 2 0 0 0,1 0 0 0 0,0 3 0 0 0,9-5 26 0 0,41-3-69 0 0,-68 66 26 0 0,-12-19 80 0 0,0 1 0 0 0,-2 0-1 0 0,0-1 1 0 0,-1 1 0 0 0,-1-1-1 0 0,-1 0 1 0 0,-8 16-37 0 0,-8 34 57 0 0,0 6-880 0 0,22-75 431 0 0,0-1-124 0 0,76-33-6658 0 0,-54 19 4051 0 0,-5 6-2002 0 0,-3 0-4312 0 0</inkml:trace>
  <inkml:trace contextRef="#ctx0" brushRef="#br0" timeOffset="2713.173">1920 4 13051 0 0,'0'0'1187'0'0,"0"0"-348"0"0,0 0-94 0 0,0 0 78 0 0,0 0 58 0 0,0 0 21 0 0,0 0 1 0 0,0 0-16 0 0,0 0-55 0 0,0 0-73 0 0,0 0-113 0 0,-31 5-111 0 0,-100 17-57 0 0,119-21-361 0 0,0 1 0 0 0,1 1 0 0 0,0 0 0 0 0,0 0 1 0 0,0 1-1 0 0,0 0 0 0 0,0 1 0 0 0,1 1 0 0 0,0 0 1 0 0,0 0-1 0 0,0 1 0 0 0,-5 4-117 0 0,0 1 81 0 0,7-6-51 0 0,1 0 1 0 0,-1 0-1 0 0,2 1 0 0 0,-1 0 1 0 0,1 0-1 0 0,0 0 1 0 0,0 1-1 0 0,1 0 0 0 0,0 0 1 0 0,0 0-1 0 0,1 1 1 0 0,0 0-1 0 0,1-1 1 0 0,0 1-1 0 0,0 1 0 0 0,1-1 1 0 0,0 0-1 0 0,1 1 1 0 0,0-1-1 0 0,0 1 0 0 0,1 0-30 0 0,1-7 16 0 0,0-1-1 0 0,0 1 0 0 0,1-1 0 0 0,-1 1 1 0 0,0-1-1 0 0,1 1 0 0 0,0-1 0 0 0,-1 0 1 0 0,1 0-1 0 0,0 0 0 0 0,0 0 0 0 0,1 0 1 0 0,-1 0-1 0 0,0-1 0 0 0,0 1 0 0 0,1-1 1 0 0,-1 1-1 0 0,1-1 0 0 0,0 0 0 0 0,-1 0 1 0 0,1 0-1 0 0,0 0 0 0 0,-1-1 0 0 0,1 1 1 0 0,0-1-1 0 0,0 0 0 0 0,0 1 0 0 0,-1-1 1 0 0,1-1-1 0 0,0 1 0 0 0,0 0 0 0 0,0-1 1 0 0,-1 1-1 0 0,1-1 0 0 0,2 0-15 0 0,9 0 107 0 0,2-1-26 0 0,1-1 1 0 0,-1-1-1 0 0,0-1 1 0 0,0 0-1 0 0,0-1 1 0 0,-1-1-1 0 0,0 0 1 0 0,0-1-1 0 0,10-8-81 0 0,-13 10 39 0 0,36-25 97 0 0,-2-1 0 0 0,-2-3 0 0 0,-1-1 0 0 0,-1-3-136 0 0,4-1 71 0 0,5 10-46 0 0,-37 75-53 0 0,-11 79 73 0 0,-6 0-1 0 0,-5 0 1 0 0,-5-1 0 0 0,-9 17-45 0 0,19-100 0 0 0,-2 0 1 0 0,-1 0 0 0 0,-2 0 0 0 0,-2-1-1 0 0,-2-1 1 0 0,-2 0 0 0 0,-1 0 0 0 0,-1-2 0 0 0,-2 0-1 0 0,-2 0 1 0 0,-1-2 0 0 0,-25 30-1 0 0,35-54 10 0 0,0 0 0 0 0,-1-1-1 0 0,0 0 1 0 0,-1 0 0 0 0,0-2 0 0 0,0 1 0 0 0,0-2-1 0 0,-1 0 1 0 0,0 0 0 0 0,0-1 0 0 0,-1-1 0 0 0,0-1-1 0 0,1 0 1 0 0,-1 0 0 0 0,0-2 0 0 0,0 0 0 0 0,-13-1-10 0 0,25 0-1 0 0,-1-1 1 0 0,1 0 0 0 0,0 0 0 0 0,-1-1 0 0 0,1 1 0 0 0,0 0 0 0 0,0-1-1 0 0,0 0 1 0 0,0 0 0 0 0,0 0 0 0 0,0 0 0 0 0,1 0 0 0 0,-1-1 0 0 0,1 1-1 0 0,-1-1 1 0 0,1 0 0 0 0,0 1 0 0 0,0-1 0 0 0,0 0 0 0 0,1 0-1 0 0,-1-1 1 0 0,1 1 0 0 0,-1 0 0 0 0,1 0 0 0 0,0-1 0 0 0,0 1 0 0 0,1 0-1 0 0,-1-1 1 0 0,1 1 0 0 0,-1-1 0 0 0,1 1 0 0 0,0-1 0 0 0,0 1-1 0 0,1-1 1 0 0,-1 1 0 0 0,1-1 0 0 0,0 1 0 0 0,0-1 0 0 0,0 1 0 0 0,0 0-1 0 0,0 0 1 0 0,1-1 0 0 0,0 1 0 0 0,0-1 0 0 0,12-20-6 0 0,2 0 0 0 0,0 1 0 0 0,1 1 0 0 0,2 0 0 0 0,0 1 0 0 0,1 1-1 0 0,1 1 1 0 0,1 1 0 0 0,8-5 6 0 0,38-28-157 0 0,2 2-1 0 0,2 3 1 0 0,2 4-1 0 0,1 3 1 0 0,3 3-1 0 0,1 3 0 0 0,31-6 158 0 0,-80 32-1342 0 0,-16 7-3021 0 0,-12 1-1739 0 0,-2 2-5642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5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310 356 10258 0 0,'0'0'1046'0'0,"0"0"-273"0"0,0 0-167 0 0,0 0 173 0 0,32-18 283 0 0,101-57 221 0 0,93-75 3321 0 0,-76 37-2949 0 0,-161 143 0 0 0,-32 72-1433 0 0,4 3 0 0 0,4 1 0 0 0,5 1 0 0 0,4 10-222 0 0,19-91 23 0 0,-148 598 133 0 0,149-604-229 0 0,-8 23-228 0 0,2 1 1 0 0,1 1 0 0 0,3-1-1 0 0,1 1 1 0 0,1 27 300 0 0,6-71-557 0 0,0-1-97 0 0,1-64-6048 0 0,-2 33 599 0 0,1 15-2206 0 0</inkml:trace>
  <inkml:trace contextRef="#ctx0" brushRef="#br0" timeOffset="1069.591">126 828 10218 0 0,'0'0'555'0'0,"0"0"-294"0"0,0 0 59 0 0,0 0 359 0 0,0 0 333 0 0,0 0 258 0 0,0 0 176 0 0,0 0 55 0 0,0 0 5 0 0,0 0-75 0 0,0 0-161 0 0,39 0-196 0 0,126-3-208 0 0,-45-18 158 0 0,-90 11-768 0 0,32-8 220 0 0,50-14 212 0 0,2 4-1 0 0,47-3-687 0 0,-155 30-1573 0 0,5 2 5040 0 0,-8-1-5776 0 0,-2 0-2799 0 0,0-1-3782 0 0,-1 1-2589 0 0</inkml:trace>
  <inkml:trace contextRef="#ctx0" brushRef="#br0" timeOffset="1936.539">1343 861 8402 0 0,'0'0'2146'0'0,"0"0"-503"0"0,0 0-354 0 0,0 0-74 0 0,0 0-27 0 0,0 0-59 0 0,0 0-138 0 0,0 0-183 0 0,0 0-162 0 0,0 0-152 0 0,-36 32-133 0 0,-111 102-109 0 0,74-43 19 0 0,64-72-227 0 0,1-7-10 0 0,1 1-1 0 0,1 0 0 0 0,0 1 1 0 0,0-1-1 0 0,2 1 1 0 0,-1 0-1 0 0,2 0 1 0 0,0 1-1 0 0,1-1 1 0 0,0 1-1 0 0,1 0 0 0 0,1-1 1 0 0,1 14-34 0 0,0-24 16 0 0,0 0 0 0 0,0-1 0 0 0,0 1 1 0 0,1-1-1 0 0,-1 0 0 0 0,1 1 0 0 0,0-1 0 0 0,0 0 1 0 0,0 0-1 0 0,0 0 0 0 0,1 0 0 0 0,-1 0 0 0 0,1-1 0 0 0,0 1 1 0 0,-1-1-1 0 0,1 0 0 0 0,0 0 0 0 0,1 0 0 0 0,-1 0 0 0 0,0 0 1 0 0,1-1-1 0 0,-1 1 0 0 0,1-1 0 0 0,-1 0 0 0 0,1 0 1 0 0,-1 0-1 0 0,1 0 0 0 0,0-1 0 0 0,-1 0 0 0 0,4 0-16 0 0,2 1 101 0 0,0-1-1 0 0,0 0 0 0 0,0-1 1 0 0,0 0-1 0 0,0 0 0 0 0,-1-1 1 0 0,1 0-1 0 0,0 0 0 0 0,-1-1 1 0 0,1-1-1 0 0,-1 1 1 0 0,2-2-101 0 0,6-6 91 0 0,-1 0 1 0 0,0 0 0 0 0,-1-2 0 0 0,-1 0 0 0 0,0 0 0 0 0,0-1 0 0 0,-2-1 0 0 0,0 0 0 0 0,0 0 0 0 0,-1-1 0 0 0,-1-1-1 0 0,4-10-91 0 0,-8 16-19 0 0,0-1 0 0 0,-1 1-1 0 0,-1-1 1 0 0,0 0-1 0 0,0 0 1 0 0,-1 0 0 0 0,-1-1-1 0 0,0 1 1 0 0,-1 0-1 0 0,0-1 1 0 0,-1 1 0 0 0,0 0-1 0 0,-1 0 1 0 0,0 0-1 0 0,-1 0 1 0 0,0 0 0 0 0,-1 0-1 0 0,0 1 1 0 0,-1-1-1 0 0,-3-3 20 0 0,5 10-80 0 0,0 0-1 0 0,0 0 0 0 0,-1 1 0 0 0,0-1 0 0 0,0 1 0 0 0,0 0 0 0 0,-1 0 0 0 0,1 0 0 0 0,-1 0 0 0 0,0 1 1 0 0,0 0-1 0 0,0 0 0 0 0,-1 0 0 0 0,1 1 0 0 0,-1 0 0 0 0,1 0 0 0 0,-1 0 0 0 0,0 0 0 0 0,0 1 1 0 0,1 0-1 0 0,-1 1 0 0 0,0-1 0 0 0,0 1 0 0 0,0 0 0 0 0,0 0 0 0 0,0 1 0 0 0,0 0 0 0 0,0 0 1 0 0,0 0-1 0 0,1 1 0 0 0,-1 0 0 0 0,-1 0 81 0 0,2 2-45 0 0,-1-1-1 0 0,1 1 1 0 0,1-1 0 0 0,-1 1 0 0 0,0 1 0 0 0,1-1-1 0 0,0 1 1 0 0,0-1 0 0 0,0 1 0 0 0,1 0 0 0 0,0 1-1 0 0,0-1 1 0 0,0 0 0 0 0,0 1 0 0 0,1 0 0 0 0,0-1-1 0 0,0 1 1 0 0,1 0 0 0 0,-1 0 0 0 0,1 0 0 0 0,1 1-1 0 0,-1-1 1 0 0,1 0 0 0 0,0 0 0 0 0,0 0 0 0 0,1 0-1 0 0,0 0 1 0 0,1 6 45 0 0,3-5 41 0 0,1-1-1 0 0,-1 1 1 0 0,1-2 0 0 0,0 1-1 0 0,0 0 1 0 0,0-1 0 0 0,1 0-1 0 0,0-1 1 0 0,0 1-1 0 0,0-1 1 0 0,1-1 0 0 0,-1 1-1 0 0,1-1 1 0 0,0-1 0 0 0,0 1-1 0 0,0-2 1 0 0,0 1-1 0 0,0-1 1 0 0,0 0 0 0 0,1 0-1 0 0,-1-1 1 0 0,0 0 0 0 0,1-1-1 0 0,6-1-40 0 0,16 3 267 0 0,-1-2-1 0 0,1-1 1 0 0,-1-2-1 0 0,0-1 1 0 0,0-1-1 0 0,20-7-266 0 0,-18 3 342 0 0,-1-2-1 0 0,-1-1 0 0 0,0-1 1 0 0,-1-2-1 0 0,-1 0 1 0 0,26-21-342 0 0,-44 29 66 0 0,0 0 1 0 0,0-1-1 0 0,-1 0 0 0 0,0-1 1 0 0,-1 0-1 0 0,0-1 1 0 0,0 1-1 0 0,-1-1 1 0 0,-1-1-1 0 0,0 0 1 0 0,0 1-1 0 0,-1-2 1 0 0,-1 1-1 0 0,0-1 0 0 0,0 1 1 0 0,-2-1-1 0 0,1 0 1 0 0,-1-10-67 0 0,-1 17 1 0 0,0 0 0 0 0,-1 0 0 0 0,0 0 0 0 0,0 0 0 0 0,0 0 1 0 0,-1 0-1 0 0,0 0 0 0 0,0 0 0 0 0,0 0 0 0 0,-1 0 0 0 0,0 0 0 0 0,0 1 0 0 0,0-1 1 0 0,-1 1-1 0 0,0 0 0 0 0,0-1 0 0 0,0 1 0 0 0,-1 0 0 0 0,0 1 0 0 0,0-1 0 0 0,0 1 1 0 0,0 0-1 0 0,-1 0 0 0 0,1 0 0 0 0,-1 0 0 0 0,0 1 0 0 0,0 0 0 0 0,-1 0 0 0 0,1 0 1 0 0,0 1-1 0 0,-1-1 0 0 0,-1 1-1 0 0,-1 1-14 0 0,1 0-1 0 0,-1 0 1 0 0,1 1 0 0 0,-1 0-1 0 0,0 1 1 0 0,1-1 0 0 0,-1 1 0 0 0,1 1-1 0 0,-1 0 1 0 0,1 0 0 0 0,0 0 0 0 0,0 1-1 0 0,0 0 1 0 0,0 0 0 0 0,0 1 0 0 0,1 0-1 0 0,-1 0 1 0 0,1 0 0 0 0,0 1-1 0 0,0 1 15 0 0,-1-1-7 0 0,0 0-1 0 0,1 1 1 0 0,0 0 0 0 0,0 0-1 0 0,0 0 1 0 0,1 1-1 0 0,0 0 1 0 0,1 0-1 0 0,-1 0 1 0 0,1 1-1 0 0,0-1 1 0 0,1 1-1 0 0,0 0 1 0 0,0 0-1 0 0,1 0 1 0 0,0 0-1 0 0,0 1 1 0 0,1-1-1 0 0,0 0 1 0 0,1 1-1 0 0,0-1 1 0 0,0 1-1 0 0,1 3 8 0 0,4-4 10 0 0,0 0-1 0 0,0-1 0 0 0,1 1 0 0 0,0-1 1 0 0,0 0-1 0 0,1-1 0 0 0,0 1 1 0 0,0-1-1 0 0,1-1 0 0 0,0 1 0 0 0,0-1 1 0 0,0-1-1 0 0,0 1 0 0 0,1-2 0 0 0,-1 1 1 0 0,1-1-1 0 0,0 0 0 0 0,0-1 0 0 0,4 1-9 0 0,217 71 835 0 0,-226-72-799 0 0,0 1 0 0 0,0 0 0 0 0,0 0 0 0 0,0 0-1 0 0,-1 0 1 0 0,1 1 0 0 0,-1 0 0 0 0,0-1 0 0 0,0 1 0 0 0,0 0 0 0 0,-1 1-1 0 0,0-1 1 0 0,1 0 0 0 0,-1 1 0 0 0,-1-1 0 0 0,1 1 0 0 0,-1 0-1 0 0,0-1 1 0 0,0 1 0 0 0,0 0 0 0 0,0 0 0 0 0,-1 0 0 0 0,0 0-1 0 0,0 0 1 0 0,0 0 0 0 0,-1-1 0 0 0,0 1 0 0 0,0 0 0 0 0,0 0 0 0 0,0-1-1 0 0,-1 1 1 0 0,-1 3-36 0 0,-108 176-268 0 0,108-153-1596 0 0,15-18-7462 0 0,-6-13-2426 0 0</inkml:trace>
  <inkml:trace contextRef="#ctx0" brushRef="#br0" timeOffset="5568.218">2641 1509 2665 0 0,'0'0'609'0'0,"0"0"-272"0"0,0 0 40 0 0,0 0 364 0 0,0 0 469 0 0,0 0 283 0 0,0 0 21 0 0,0 0-134 0 0,0 0-196 0 0,0 0-170 0 0,0 0-131 0 0,0 0-79 0 0,0 0-49 0 0,31-22-44 0 0,98-70-74 0 0,-54 30 459 0 0,244-277 2847 0 0,-308 328-3875 0 0,1 1 0 0 0,0-1 1 0 0,1 2-1 0 0,0 0 1 0 0,1 0-1 0 0,0 1 0 0 0,0 1 1 0 0,0 0-1 0 0,1 1 1 0 0,0 1-1 0 0,1 0 0 0 0,-1 1 1 0 0,1 1-1 0 0,-1 0 1 0 0,1 1-1 0 0,0 1 0 0 0,11 0-68 0 0,-24 2 26 0 0,0-1-1 0 0,0 1 0 0 0,0-1 1 0 0,0 1-1 0 0,1 0 0 0 0,-1 0 0 0 0,-1 0 1 0 0,1 1-1 0 0,0-1 0 0 0,0 1 1 0 0,0-1-1 0 0,-1 1 0 0 0,1 0 0 0 0,-1 0 1 0 0,1 0-1 0 0,-1 1 0 0 0,0-1 1 0 0,0 0-1 0 0,0 1 0 0 0,0-1 0 0 0,0 1 1 0 0,-1 0-1 0 0,1 0 0 0 0,-1 0 1 0 0,0 0-1 0 0,0 0 0 0 0,0 0 0 0 0,1 2-25 0 0,7 93 854 0 0,-9-88-797 0 0,-2 16 22 0 0,-2 0 0 0 0,0-1-1 0 0,-1 0 1 0 0,-2 0-1 0 0,-1 0 1 0 0,0-1 0 0 0,-2 0-1 0 0,-1 0 1 0 0,-1-1-1 0 0,-1-1 1 0 0,-1 0-1 0 0,0 0 1 0 0,-11 9-79 0 0,17-20-6 0 0,1-1 0 0 0,-2 0 1 0 0,0 0-1 0 0,0-1 0 0 0,0 0 0 0 0,-1-1 1 0 0,0 0-1 0 0,-1 0 0 0 0,0-1 0 0 0,0-1 0 0 0,-1 1 1 0 0,1-2-1 0 0,-1 0 0 0 0,0 0 0 0 0,-1-1 1 0 0,1-1-1 0 0,-1 0 0 0 0,-1-1 6 0 0,11-2-25 0 0,1-1 0 0 0,0 0 1 0 0,-1 0-1 0 0,1 0 0 0 0,0 0 0 0 0,0 0 0 0 0,0-1 1 0 0,0 1-1 0 0,0-1 0 0 0,0 1 0 0 0,1-1 0 0 0,-1 0 0 0 0,0 0 1 0 0,1 0-1 0 0,-1 0 0 0 0,1 0 0 0 0,0 0 0 0 0,0 0 1 0 0,-1 0-1 0 0,1 0 0 0 0,1-1 0 0 0,-1 1 0 0 0,0 0 1 0 0,1-1-1 0 0,-1 1 0 0 0,1 0 0 0 0,-1-1 0 0 0,1 1 0 0 0,0-1 1 0 0,0 1-1 0 0,0-1 0 0 0,1 1 0 0 0,-1 0 0 0 0,1-1 1 0 0,-1 1-1 0 0,1 0 0 0 0,0-1 0 0 0,-1 1 0 0 0,1 0 1 0 0,1 0-1 0 0,-1-1 0 0 0,0 1 0 0 0,0 0 0 0 0,1 0 0 0 0,-1 0 1 0 0,1 1-1 0 0,0-1 0 0 0,1-1 25 0 0,2-5-25 0 0,1 0 0 0 0,1 1 0 0 0,-1 0 0 0 0,1 0 0 0 0,0 0 0 0 0,1 1 0 0 0,0 0-1 0 0,0 1 1 0 0,0 0 0 0 0,1 0 0 0 0,-1 0 0 0 0,1 1 0 0 0,0 1 0 0 0,0-1 0 0 0,1 1 0 0 0,-1 1 0 0 0,1 0 0 0 0,-1 0-1 0 0,1 1 1 0 0,0 0 0 0 0,9 1 25 0 0,-14 2-1 0 0,1 1 0 0 0,-1 0 0 0 0,0 0 0 0 0,0 0 0 0 0,0 1 0 0 0,0-1 0 0 0,0 1 0 0 0,-1 0 0 0 0,0 1 0 0 0,0-1 0 0 0,0 1 0 0 0,0 0 0 0 0,2 3 1 0 0,14 16 16 0 0,-13-16 2 0 0,1 0 1 0 0,0 0-1 0 0,1-1 0 0 0,0 0 1 0 0,0 0-1 0 0,0-1 0 0 0,1 0 1 0 0,0 0-1 0 0,0-2 0 0 0,0 1 1 0 0,1-1-1 0 0,0 0 0 0 0,-1-1 1 0 0,1-1-1 0 0,0 1 0 0 0,1-2 1 0 0,-1 0-1 0 0,0 0 0 0 0,0-1 0 0 0,1 0 1 0 0,-1-1-1 0 0,0 0 0 0 0,0-1 1 0 0,0 0-1 0 0,0-1 0 0 0,0 0 1 0 0,5-3-19 0 0,15-12 80 0 0,-1-2 0 0 0,-1-1 0 0 0,-1-1 0 0 0,0-2 1 0 0,-2 0-1 0 0,-1-2 0 0 0,-1-1 0 0 0,12-18-80 0 0,-6 5 54 0 0,-2-2 1 0 0,-2 0-1 0 0,-2-2 0 0 0,-2 0 0 0 0,5-19-54 0 0,8-33 8 0 0,-4-1-1 0 0,-4-2 1 0 0,7-66-8 0 0,-14-49 156 0 0,-35 229-64 0 0,-9 67 76 0 0,4 0 0 0 0,3 1 0 0 0,5 1 0 0 0,2 0 0 0 0,5 0 0 0 0,3 1 0 0 0,8 76-168 0 0,7 301-931 0 0,-46-537-7340 0 0,24 60 2270 0 0,1 5-4979 0 0</inkml:trace>
  <inkml:trace contextRef="#ctx0" brushRef="#br0" timeOffset="6367.148">3762 1008 10482 0 0,'0'0'1855'0'0,"0"0"-1069"0"0,0 0-367 0 0,0 0 187 0 0,0 0 164 0 0,0 0 55 0 0,0 0-59 0 0,0 0-125 0 0,35 2-129 0 0,115 8-121 0 0,48-8 271 0 0,-62-12-495 0 0,-2-7 1 0 0,84-22-168 0 0,8-1-362 0 0,-210 36 250 0 0,4 0 439 0 0,-27 13 280 0 0,-62 35 311 0 0,3 3 1 0 0,2 3-1 0 0,1 3 1 0 0,-18 24-919 0 0,73-71 57 0 0,1 1 1 0 0,0 0 0 0 0,0 0 0 0 0,1 1 0 0 0,0-1 0 0 0,0 2 0 0 0,1-1-1 0 0,0 0 1 0 0,0 1 0 0 0,1 0 0 0 0,0 0 0 0 0,1 1 0 0 0,0-1-1 0 0,0 1 1 0 0,1-1 0 0 0,-1 7-58 0 0,4-15 7 0 0,0 1 0 0 0,-1 0 0 0 0,1 0 1 0 0,0-1-1 0 0,0 1 0 0 0,0-1 0 0 0,0 1 0 0 0,0-1 0 0 0,0 1 0 0 0,1-1 0 0 0,-1 0 0 0 0,0 1 0 0 0,1-1 0 0 0,-1 0 0 0 0,1 0 1 0 0,-1 0-1 0 0,1 0 0 0 0,0 0 0 0 0,-1-1 0 0 0,1 1 0 0 0,0 0 0 0 0,0-1 0 0 0,-1 1 0 0 0,1-1 0 0 0,0 0 0 0 0,0 1 1 0 0,0-1-1 0 0,-1 0 0 0 0,1 0 0 0 0,0 0 0 0 0,0 0 0 0 0,0-1 0 0 0,0 1-7 0 0,67-8 276 0 0,-37-4-242 0 0,-1-1 0 0 0,-1-1 1 0 0,0-2-1 0 0,0-1 0 0 0,-2-1 0 0 0,0-1 1 0 0,-2-2-1 0 0,12-11-34 0 0,-12 11-12 0 0,85-63 24 0 0,-102 139-161 0 0,-11 120 277 0 0,5-169-124 0 0,0 0 0 0 0,0-1-1 0 0,1 1 1 0 0,0-1 0 0 0,0 0 0 0 0,0 0 0 0 0,1-1 0 0 0,-1 1-1 0 0,1-1 1 0 0,0 0 0 0 0,0 0 0 0 0,1-1 0 0 0,-1 1 0 0 0,1-1-1 0 0,0 0 1 0 0,-1-1 0 0 0,1 1 0 0 0,0-1 0 0 0,1-1 0 0 0,-1 1-1 0 0,0-1 1 0 0,1 0 0 0 0,-1 0 0 0 0,0-1 0 0 0,1 0-1 0 0,-1 0 1 0 0,1 0 0 0 0,-1-1 0 0 0,0 0 0 0 0,1 0 0 0 0,-1-1-1 0 0,0 1 1 0 0,0-1 0 0 0,0-1 0 0 0,0 1 0 0 0,0-1 0 0 0,0 0-1 0 0,4-4-3 0 0,29-20 16 0 0,0-1 0 0 0,-2-2 0 0 0,-1-2 0 0 0,-2-1 0 0 0,-1-2 0 0 0,-2-1 0 0 0,-1-1 0 0 0,-2-2 0 0 0,-1-1 0 0 0,-3-1 0 0 0,-1-1-1 0 0,-2-1 1 0 0,-2-1 0 0 0,-2 0 0 0 0,-2-2 0 0 0,-1 0 0 0 0,0-18-16 0 0,1 2-68 0 0,-4 0 0 0 0,-2-1 0 0 0,-3 0 0 0 0,-3-1 0 0 0,-3-6 68 0 0,1 66 6 0 0,0 1 0 0 0,-1 0 0 0 0,1 0 0 0 0,-1-1-1 0 0,0 1 1 0 0,0 0 0 0 0,0-1 0 0 0,0 1 0 0 0,-1 0 0 0 0,1 0 0 0 0,-1-1-1 0 0,0 1 1 0 0,0 0 0 0 0,0 0 0 0 0,0 0 0 0 0,-1 0 0 0 0,1 0 0 0 0,-1 0 0 0 0,0 0-1 0 0,0 1 1 0 0,0-1 0 0 0,0 0 0 0 0,0 1 0 0 0,0 0 0 0 0,-1-1 0 0 0,1 1 0 0 0,-1 0-1 0 0,0 0 1 0 0,0 1 0 0 0,1-1 0 0 0,-1 0 0 0 0,0 1 0 0 0,0 0 0 0 0,-1 0 0 0 0,1 0-1 0 0,0 0 1 0 0,-2 0-6 0 0,-2 5 2 0 0,1 0-1 0 0,0 1 1 0 0,0 0 0 0 0,0 0-1 0 0,0 1 1 0 0,1 0-1 0 0,0-1 1 0 0,0 2-1 0 0,0-1 1 0 0,1 1 0 0 0,0-1-1 0 0,0 1 1 0 0,1 0-1 0 0,0 0 1 0 0,0 1-1 0 0,0 2-1 0 0,-1-1 9 0 0,-11 35 38 0 0,2 1 1 0 0,2 0-1 0 0,3 0 0 0 0,1 1 1 0 0,2 0-1 0 0,2 0 1 0 0,2 1-1 0 0,3 27-47 0 0,-2-64 7 0 0,5 66 125 0 0,4-1 0 0 0,2 1 0 0 0,4-2 0 0 0,7 16-133 0 0,1 11 109 0 0,16 58-102 0 0,-65-174-907 0 0,-8-54-3250 0 0,15 30-6641 0 0,15 30 410 0 0</inkml:trace>
  <inkml:trace contextRef="#ctx0" brushRef="#br0" timeOffset="6610.104">5159 853 14907 0 0,'0'0'1039'0'0,"0"0"-281"0"0,0 0-114 0 0,0 0 147 0 0,0 0 202 0 0,0 0 91 0 0,0 0-61 0 0,0 0-157 0 0,0 0-162 0 0,0 0-135 0 0,34 3-137 0 0,110 7-80 0 0,194-8 359 0 0,-301-2-1116 0 0,33 0-525 0 0,-24 3-4348 0 0,-30-2-3572 0 0</inkml:trace>
  <inkml:trace contextRef="#ctx0" brushRef="#br0" timeOffset="6851.354">6090 1104 13227 0 0,'0'0'4361'0'0,"0"0"-3833"0"0,0 0-272 0 0,0 0-80 0 0,0 0-48 0 0,0 0-48 0 0,0 0-80 0 0,0 0-144 0 0,0 0-192 0 0,0 0-328 0 0,0 0-881 0 0,0 0-2928 0 0,0 0-7121 0 0</inkml:trace>
  <inkml:trace contextRef="#ctx0" brushRef="#br0" timeOffset="6852.354">6090 758 19348 0 0,'0'0'1568'0'0,"0"0"-431"0"0,0 0-457 0 0,0 0-272 0 0,0 0-208 0 0,0 0-176 0 0,0 0-176 0 0,0 0-88 0 0,0 0-128 0 0,0 0-240 0 0,0 0-521 0 0,0 0-1295 0 0,0 0-4097 0 0,0 0-5402 0 0</inkml:trace>
  <inkml:trace contextRef="#ctx0" brushRef="#br0" timeOffset="7090.436">6667 898 18676 0 0,'0'0'1267'0'0,"0"0"-121"0"0,0 0-54 0 0,0 0-59 0 0,0 0-129 0 0,0 0-174 0 0,-32 4-167 0 0,-96 16-127 0 0,125-20-415 0 0,0 0 0 0 0,0 1 0 0 0,0-1 0 0 0,-1 1 0 0 0,2-1 1 0 0,-1 1-1 0 0,0 0 0 0 0,0 0 0 0 0,0 0 0 0 0,0 1 0 0 0,0-1 0 0 0,1 1 0 0 0,-1-1 1 0 0,1 1-1 0 0,-1 0 0 0 0,1 0 0 0 0,0 0 0 0 0,0 0 0 0 0,0 0 0 0 0,0 1 0 0 0,0-1 1 0 0,-1 2-22 0 0,-3 5 78 0 0,2-3-70 0 0,-1 0 0 0 0,1 0 1 0 0,0 1-1 0 0,0-1 1 0 0,1 1-1 0 0,0 0 0 0 0,0 0 1 0 0,1 0-1 0 0,0 0 1 0 0,0 1-1 0 0,0-1 0 0 0,1 1 1 0 0,0-1-1 0 0,1 1 1 0 0,-1-1-1 0 0,2 1 1 0 0,-1 0-1 0 0,1-1 0 0 0,0 1 1 0 0,1-1-1 0 0,-1 0 1 0 0,1 1-1 0 0,1-1 0 0 0,0 0 1 0 0,0 0-1 0 0,0 0 1 0 0,1-1-1 0 0,-1 1 0 0 0,2-1 1 0 0,-1 0-1 0 0,1 0 1 0 0,0 0-1 0 0,0-1 0 0 0,1 1 1 0 0,-1-1-1 0 0,1-1 1 0 0,0 1-1 0 0,0-1 0 0 0,1 0 1 0 0,0 0-1 0 0,-1-1 1 0 0,1 0-1 0 0,1 0-8 0 0,11 2-50 0 0,0 0-1 0 0,0-2 1 0 0,0-1-1 0 0,1 0 1 0 0,-1-1-1 0 0,0-1 1 0 0,1-1-1 0 0,-1-1 1 0 0,0 0-1 0 0,17-5 51 0 0,12-6-3391 0 0,-3-4-3303 0 0,-35 12-5298 0 0</inkml:trace>
  <inkml:trace contextRef="#ctx0" brushRef="#br0" timeOffset="8086.504">6043 1030 0 0 0,'0'0'1088'0'0,"0"0"205"0"0,0 0-27 0 0,0 0-41 0 0,0 0-93 0 0,0 0-109 0 0,0 0-68 0 0,0 0-94 0 0,0 0-51 0 0,0 0-29 0 0,0 0-13 0 0,1-4-26 0 0,5-10 14 0 0,-4 10 18 0 0,0 11 7408 0 0,-3 23-7189 0 0,-19 194 1019 0 0,17-210-1850 0 0,3-14-420 0 0,0 0 1 0 0,0 0 0 0 0,1 0-1 0 0,-1 0 1 0 0,0 0 0 0 0,0 0-1 0 0,1 0 1 0 0,-1 0 0 0 0,0 0-1 0 0,1 0 1 0 0,-1 0 0 0 0,0 0-1 0 0,0 0 1 0 0,0 0 0 0 0,1 0-1 0 0,-1 1 1 0 0,0-1 0 0 0,0 0 0 0 0,1 0-1 0 0,-1 0 258 0 0,4-7-5105 0 0,3-1-6049 0 0</inkml:trace>
  <inkml:trace contextRef="#ctx0" brushRef="#br0" timeOffset="13271.134">7922 979 0 0 0,'0'0'723'0'0,"0"0"309"0"0,0 0 126 0 0,0 0 30 0 0,0 0-36 0 0,0 0-2 0 0,0 0-37 0 0,0 0-61 0 0,0 0-26 0 0,7-8-30 0 0,32-35 1978 0 0,-43 35 4318 0 0,-34-3-5739 0 0,38 11-1457 0 0,-12 0 8 0 0,0 0 0 0 0,0 0 0 0 0,0 1 0 0 0,0 1 0 0 0,0 0 0 0 0,0 0 0 0 0,0 1 1 0 0,1 1-1 0 0,0 0 0 0 0,-1 1 0 0 0,1 0 0 0 0,1 0 0 0 0,-1 1 0 0 0,1 1 0 0 0,0 0 0 0 0,0 0 0 0 0,1 1 0 0 0,0 0 0 0 0,1 0 1 0 0,-2 3-105 0 0,5-5 33 0 0,1-1 0 0 0,0 1 0 0 0,0 0 0 0 0,1 0 0 0 0,-1 0 0 0 0,1 1 0 0 0,1-1 0 0 0,-1 1 0 0 0,1-1 0 0 0,0 1 0 0 0,1 0 0 0 0,0 0 0 0 0,0 0 0 0 0,0 0 0 0 0,1 0 0 0 0,0 0 0 0 0,0 0 0 0 0,1 0 0 0 0,0 0 0 0 0,0 0 0 0 0,0 0 0 0 0,1-1 0 0 0,0 1 0 0 0,1 0 0 0 0,-1-1 0 0 0,1 1 0 0 0,0-1 0 0 0,1 0 1 0 0,0 0-1 0 0,0 0 0 0 0,0-1 0 0 0,1 1 0 0 0,-1-1 0 0 0,1 0 0 0 0,0 0 0 0 0,1-1 0 0 0,-1 0 0 0 0,1 0 0 0 0,3 2-33 0 0,5 1 50 0 0,0-1 0 0 0,1 0 0 0 0,0-1 0 0 0,0-1 0 0 0,0 0 0 0 0,0-1 0 0 0,1-1 0 0 0,-1 0 0 0 0,1-1 0 0 0,0 0 0 0 0,-1-2 0 0 0,1 0 0 0 0,-1-1 0 0 0,6-1-50 0 0,-9 0-137 0 0,-1 0-1 0 0,0-1 1 0 0,0 0 0 0 0,0-1 0 0 0,-1-1-1 0 0,0 1 1 0 0,0-2 0 0 0,0 1-1 0 0,-1-1 1 0 0,0-1 0 0 0,4-4 137 0 0,10-9-4679 0 0,-3-1-4075 0 0,-11 14-2878 0 0</inkml:trace>
  <inkml:trace contextRef="#ctx0" brushRef="#br0" timeOffset="14355.454">8642 912 4937 0 0,'0'0'4309'0'0,"0"0"-2019"0"0,0 0-725 0 0,0 0-163 0 0,0 0-32 0 0,0 0-102 0 0,0 0-170 0 0,0 0-184 0 0,0 0-188 0 0,0 0-137 0 0,0 0-86 0 0,0 0-25 0 0,-18 0-28 0 0,-59 2-44 0 0,68-1-301 0 0,0 1 0 0 0,1-1 0 0 0,-1 2 0 0 0,0-1 0 0 0,1 1 0 0 0,-1 0 0 0 0,1 1 0 0 0,0 0 0 0 0,0 0 0 0 0,0 1 0 0 0,1 0 0 0 0,-2 2-105 0 0,-11 6 208 0 0,4-2-135 0 0,1 1-1 0 0,1 0 1 0 0,0 1 0 0 0,0 1-1 0 0,1 0 1 0 0,1 1 0 0 0,1 0 0 0 0,0 1-1 0 0,1 0 1 0 0,0 1 0 0 0,1 0-1 0 0,-5 17-72 0 0,11-27 5 0 0,1 0 0 0 0,0 0 0 0 0,0 1 0 0 0,1-1 0 0 0,0 1-1 0 0,0-1 1 0 0,1 1 0 0 0,0 0 0 0 0,0-1 0 0 0,0 1 0 0 0,2 5-5 0 0,1-9 27 0 0,0-1 1 0 0,-1-1 0 0 0,1 1 0 0 0,0 0 0 0 0,1-1-1 0 0,-1 1 1 0 0,0-1 0 0 0,1 0 0 0 0,-1 0 0 0 0,1-1-1 0 0,0 1 1 0 0,-1-1 0 0 0,1 1 0 0 0,0-1-1 0 0,0 0 1 0 0,0-1 0 0 0,0 1 0 0 0,0-1 0 0 0,0 1-1 0 0,0-1 1 0 0,0 0 0 0 0,0-1 0 0 0,0 1 0 0 0,0-1-1 0 0,1 0-27 0 0,13-5 116 0 0,0 0 0 0 0,0-1-1 0 0,-1-1 1 0 0,1-1 0 0 0,-2 0-1 0 0,0-1 1 0 0,0-1 0 0 0,0-1-1 0 0,-2 0 1 0 0,1-1 0 0 0,3-5-116 0 0,156-159 314 0 0,-136 138-291 0 0,-44 65-411 0 0,-9 5 427 0 0,10-24-40 0 0,0 1 0 0 0,1-1 0 0 0,0 0 0 0 0,0 1 0 0 0,1 0 0 0 0,0 0 0 0 0,1 0 0 0 0,-1 0 0 0 0,1 1 0 0 0,1-1 0 0 0,0 1 0 0 0,0-1 0 0 0,0 1 0 0 0,1-1 0 0 0,1 1 0 0 0,-1-1 0 0 0,1 1 0 0 0,1-1 0 0 0,0 0 0 0 0,1 4 1 0 0,2-7 5 0 0,-1 0-1 0 0,2-1 1 0 0,-1 1 0 0 0,1-1 0 0 0,-1 0 0 0 0,1 0 0 0 0,0-1 0 0 0,1 0 0 0 0,-1 0 0 0 0,0 0-1 0 0,1-1 1 0 0,0 0 0 0 0,-1 0 0 0 0,1-1 0 0 0,0 0 0 0 0,0 0 0 0 0,0 0 0 0 0,0-1 0 0 0,0 0-1 0 0,0-1 1 0 0,0 1 0 0 0,0-1 0 0 0,-1 0 0 0 0,1-1 0 0 0,0 0 0 0 0,0 0 0 0 0,-1-1 0 0 0,0 1 0 0 0,1-1-1 0 0,-1-1 1 0 0,0 1 0 0 0,0-1 0 0 0,-1 0 0 0 0,1 0 0 0 0,-1-1 0 0 0,4-3-5 0 0,231-245 196 0 0,-120 131-152 0 0,-92 107-108 0 0,-24 41-28 0 0,3 158 241 0 0,-6-173-144 0 0,0 0 0 0 0,-1-1 0 0 0,0 1 0 0 0,-1 0 0 0 0,-1 0 0 0 0,1 0 0 0 0,-2 0 0 0 0,1-1 0 0 0,-1 1 0 0 0,-1-1 0 0 0,0 0 0 0 0,-1 0 0 0 0,0 0 0 0 0,0-1 0 0 0,-2 3-5 0 0,2-5-21 0 0,0-1-1 0 0,-1 0 1 0 0,0 0 0 0 0,0-1 0 0 0,0 0 0 0 0,0 0 0 0 0,-1 0-1 0 0,0-1 1 0 0,0 0 0 0 0,0 0 0 0 0,-1 0 0 0 0,1-1 0 0 0,-1 0 0 0 0,0-1-1 0 0,0 0 1 0 0,0 0 0 0 0,0-1 0 0 0,0 0 0 0 0,0 0 0 0 0,0-1-1 0 0,0 0 1 0 0,0 0 0 0 0,-9-2 21 0 0,17 2-14 0 0,-1 0 0 0 0,1-1 0 0 0,-1 1 0 0 0,1-1 0 0 0,-1 1 0 0 0,1-1 0 0 0,0 1 0 0 0,-1-1 0 0 0,1 1 0 0 0,0-1 0 0 0,-1 1 0 0 0,1-1 0 0 0,0 0 0 0 0,0 1 0 0 0,-1-1 0 0 0,1 1 0 0 0,0-1 0 0 0,0 0 0 0 0,0 1 0 0 0,0-1 0 0 0,0 0 0 0 0,0 1 0 0 0,0-1 0 0 0,0 0 0 0 0,0 1 0 0 0,0-1 0 0 0,0 1 0 0 0,0-1 0 0 0,1 0 0 0 0,-1 1 0 0 0,0-1 0 0 0,0 1 0 0 0,1-1 0 0 0,-1 0 0 0 0,0 1 0 0 0,1-1 0 0 0,-1 1 0 0 0,1-1 0 0 0,-1 1 0 0 0,0-1 0 0 0,1 1 0 0 0,-1 0 0 0 0,1-1 0 0 0,-1 1 0 0 0,1 0 0 0 0,0-1 0 0 0,-1 1 0 0 0,1 0 0 0 0,-1-1 0 0 0,1 1 0 0 0,-1 0 0 0 0,1 0 0 0 0,0 0 0 0 0,-1 0 0 0 0,1 0 0 0 0,0-1 0 0 0,-1 1 1 0 0,1 0-1 0 0,0 0 0 0 0,-1 1 0 0 0,1-1 0 0 0,-1 0 0 0 0,1 0 14 0 0,18-4 1 0 0,1 1 1 0 0,-1 1 0 0 0,0 0 0 0 0,1 2 0 0 0,-1 0 0 0 0,1 1 0 0 0,-1 1 0 0 0,0 1 0 0 0,1 1 0 0 0,13 4-2 0 0,1-1 74 0 0,108-3 411 0 0,-124-5-401 0 0,0-1 0 0 0,-1-1 0 0 0,1-1 0 0 0,-1-1 0 0 0,0 0 0 0 0,0-1-1 0 0,-1-1 1 0 0,0 0 0 0 0,0-1 0 0 0,-1-1 0 0 0,0 0 0 0 0,0-2 0 0 0,-1 1 0 0 0,0-2-1 0 0,-1 0 1 0 0,0 0 0 0 0,-1-1 0 0 0,-1-1 0 0 0,4-6-84 0 0,57-115 344 0 0,-70 133-339 0 0,-1-1 0 0 0,1 1 1 0 0,-1 0-1 0 0,0-1 0 0 0,0 1 0 0 0,0-1 0 0 0,0 0 1 0 0,0 1-1 0 0,-1-1 0 0 0,1 1 0 0 0,-1-1 0 0 0,0 0 1 0 0,0 0-1 0 0,0 1 0 0 0,0-1 0 0 0,0 0 0 0 0,0 1 1 0 0,-1-1-1 0 0,1 0 0 0 0,-1 1 0 0 0,0-1 0 0 0,0 1 0 0 0,0-1 1 0 0,0 1-1 0 0,0-1 0 0 0,0 1 0 0 0,-1 0 0 0 0,1-1 1 0 0,-1 1-1 0 0,0 0 0 0 0,1 0 0 0 0,-1 0 0 0 0,0 0 1 0 0,0 0-1 0 0,0 1 0 0 0,-1-1 0 0 0,1 1 0 0 0,-1-1-5 0 0,-7 2-4 0 0,0 0-1 0 0,0 1 1 0 0,0 1-1 0 0,1-1 1 0 0,-1 2-1 0 0,1-1 1 0 0,-1 1-1 0 0,1 1 0 0 0,0 0 1 0 0,0 0-1 0 0,1 1 1 0 0,-1 0-1 0 0,1 0 1 0 0,0 1-1 0 0,0 0 1 0 0,1 0-1 0 0,-1 1 0 0 0,2 0 1 0 0,-1 0-1 0 0,1 1 1 0 0,0 0-1 0 0,0 0 1 0 0,1 0-1 0 0,-1 4 5 0 0,1-5 3 0 0,0 0 0 0 0,0 0 0 0 0,1 0-1 0 0,0 1 1 0 0,1-1 0 0 0,-1 1 0 0 0,2 0 0 0 0,-1 0 0 0 0,1 0-1 0 0,0 1 1 0 0,1-1 0 0 0,0 0 0 0 0,0 1 0 0 0,1-1 0 0 0,0 1-1 0 0,0-1 1 0 0,1 1 0 0 0,0-1 0 0 0,1 1 0 0 0,-1-1 0 0 0,2 0-1 0 0,-1 0 1 0 0,1 0 0 0 0,1 0 0 0 0,-1-1 0 0 0,1 1 0 0 0,0-1-1 0 0,1 0 1 0 0,0 0 0 0 0,0 0 0 0 0,1-1 0 0 0,0 1-3 0 0,16 8-35 0 0,0-1 0 0 0,1-2 0 0 0,1 0 1 0 0,0-1-1 0 0,0-2 0 0 0,1 0 0 0 0,0-2 1 0 0,1-1-1 0 0,0 0 0 0 0,0-2 0 0 0,0-1 1 0 0,0-2-1 0 0,0 0 0 0 0,0-2 0 0 0,2 0 35 0 0,8-2-1418 0 0,-13-2-3776 0 0,-11 2-5739 0 0</inkml:trace>
  <inkml:trace contextRef="#ctx0" brushRef="#br0" timeOffset="16272.687">1 1803 5625 0 0,'0'0'1166'0'0,"0"0"-265"0"0,0 0-25 0 0,0 0 157 0 0,0 0 152 0 0,0 0 8 0 0,0 0-127 0 0,0 0-176 0 0,0 0-182 0 0,0 0-72 0 0,0 0-20 0 0,4 0 711 0 0,241-14 2287 0 0,167 3-1000 0 0,-321 3-2287 0 0,397-35 1742 0 0,396 20-2069 0 0,-339 45 458 0 0,151-26 268 0 0,-137-14-414 0 0,117 51-27 0 0,-217-26-197 0 0,352-17-38 0 0,-74-12 90 0 0,-1-30 50 0 0,278 22 81 0 0,-479 1-150 0 0,-207 7-55 0 0,181-7 74 0 0,-290 21-48 0 0,-65-7 20 0 0,-143 13-647 0 0,-17 1-3146 0 0,-6 3-5967 0 0,7-1-2520 0 0</inkml:trace>
  <inkml:trace contextRef="#ctx0" brushRef="#br0" timeOffset="18626.29">10472 875 7378 0 0,'0'0'1940'0'0,"0"0"-600"0"0,0 0-247 0 0,0 0 196 0 0,0 0 165 0 0,0 0-35 0 0,0 0-238 0 0,0 0-310 0 0,0 0-161 0 0,0 0-76 0 0,0 0-83 0 0,-5 3-88 0 0,-12 7-52 0 0,17-9-348 0 0,0 0 0 0 0,1-1 1 0 0,-1 1-1 0 0,0 0 0 0 0,0-1 0 0 0,0 1 1 0 0,1-1-1 0 0,-1 1 0 0 0,0-1 1 0 0,1 1-1 0 0,-1 0 0 0 0,0-1 0 0 0,1 1 1 0 0,-1-1-1 0 0,1 1 0 0 0,-1-1 1 0 0,1 0-1 0 0,-1 1 0 0 0,1-1 0 0 0,-1 1 1 0 0,1-1-1 0 0,0 0 0 0 0,-1 0 1 0 0,1 1-1 0 0,-1-1 0 0 0,1 0 0 0 0,0 0 1 0 0,-1 0-1 0 0,1 1 0 0 0,0-1 0 0 0,-1 0 1 0 0,1 0-1 0 0,0 0 0 0 0,-1 0 1 0 0,1 0-1 0 0,-1 0 0 0 0,1-1 0 0 0,0 1 1 0 0,-1 0-1 0 0,1 0 0 0 0,0 0 1 0 0,-1-1-1 0 0,1 1 0 0 0,-1 0 0 0 0,1 0 1 0 0,0-1-1 0 0,-1 1 0 0 0,1-1 1 0 0,-1 1-1 0 0,1 0-63 0 0,1 0 239 0 0,23-4 128 0 0,-14-4 414 0 0,-23 10-3953 0 0,3 1-5493 0 0,6 0-2727 0 0</inkml:trace>
  <inkml:trace contextRef="#ctx0" brushRef="#br0" timeOffset="19160.694">10485 1207 10130 0 0,'0'0'3244'0'0,"0"0"-1491"0"0,0 0-578 0 0,0 0 32 0 0,0 0 80 0 0,0 0-52 0 0,0 0-208 0 0,0 0-283 0 0,0 0-241 0 0,0 0-139 0 0,0 0-88 0 0,0 0-32 0 0,0 0-7 0 0,-15 19 1694 0 0,38-38-166 0 0,-22 19-1696 0 0,-1 0 3 0 0,0 0-21 0 0,0 0 6 0 0,0 0-10 0 0,0 0-12 0 0,-7 0 779 0 0,8 0-1757 0 0,0 0-2338 0 0,0 0-3302 0 0,1 0-5732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2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463 264 8698 0 0,'0'0'1750'0'0,"0"0"-354"0"0,0 0-159 0 0,0 0 65 0 0,0 0 120 0 0,0 0-26 0 0,0 0-142 0 0,0 0-179 0 0,0 0-194 0 0,0 0-154 0 0,0 0-111 0 0,-16-7-79 0 0,-52-23-91 0 0,64 29-385 0 0,1-1 1 0 0,-1 1-1 0 0,0-1 1 0 0,0 1-1 0 0,0 1 0 0 0,0-1 1 0 0,0 0-1 0 0,0 1 1 0 0,0 0-1 0 0,0 0 1 0 0,0 0-1 0 0,0 1 0 0 0,0-1 1 0 0,0 1-1 0 0,0 0 1 0 0,0 0-1 0 0,0 0 0 0 0,-3 2-61 0 0,0-1 86 0 0,-13 7 25 0 0,1 0 1 0 0,0 1 0 0 0,1 0-1 0 0,0 2 1 0 0,0 0-1 0 0,2 1 1 0 0,-1 1-1 0 0,2 0 1 0 0,0 1 0 0 0,1 1-1 0 0,0 0 1 0 0,1 1-1 0 0,1 0 1 0 0,1 1-1 0 0,-6 12-111 0 0,11-19 45 0 0,1 1 0 0 0,-1 0 0 0 0,2 0-1 0 0,0 1 1 0 0,0-1 0 0 0,2 1-1 0 0,-1 0 1 0 0,1 0 0 0 0,1 0-1 0 0,0 0 1 0 0,1 0 0 0 0,2 12-45 0 0,-2-22 23 0 0,1 0 1 0 0,0 0 0 0 0,0 0 0 0 0,0-1 0 0 0,1 1-1 0 0,-1 0 1 0 0,1 0 0 0 0,-1-1 0 0 0,1 1 0 0 0,0-1-1 0 0,0 1 1 0 0,0-1 0 0 0,0 0 0 0 0,1 0 0 0 0,-1 0-1 0 0,0 0 1 0 0,1 0 0 0 0,0-1 0 0 0,-1 1 0 0 0,1-1-1 0 0,0 1 1 0 0,0-1 0 0 0,0 0 0 0 0,0 0 0 0 0,0 0-1 0 0,0-1 1 0 0,0 1 0 0 0,0-1 0 0 0,0 0 0 0 0,0 1-1 0 0,2-1-23 0 0,3 0 67 0 0,0 0 0 0 0,0 0 0 0 0,0-1 1 0 0,-1 0-1 0 0,1 0 0 0 0,0 0 0 0 0,0-1 0 0 0,0-1 0 0 0,-1 1 0 0 0,0-1 0 0 0,7-4-67 0 0,27-20 88 0 0,-2-2 0 0 0,-1-2 0 0 0,-1-1 0 0 0,-2-2 0 0 0,-1-2 0 0 0,-2-1 0 0 0,-1-1 0 0 0,5-12-88 0 0,64-109 158 0 0,-101 193-126 0 0,-5 56 180 0 0,-3 118 170 0 0,11-186-362 0 0,1 1 1 0 0,0-1 0 0 0,2 1-1 0 0,1-1 1 0 0,1-1-1 0 0,1 1 1 0 0,1 0-21 0 0,16 50 13 0 0,-25-72-103 0 0,0-1-1 0 0,0 1 0 0 0,1 0 1 0 0,-1-1-1 0 0,0 1 1 0 0,1 0-1 0 0,-1 0 0 0 0,0 0 1 0 0,1-1-1 0 0,-1 1 0 0 0,1 0 1 0 0,-1 0-1 0 0,0 0 1 0 0,1 0-1 0 0,-1 0 0 0 0,1 0 1 0 0,-1 0-1 0 0,0-1 0 0 0,1 1 1 0 0,-1 1-1 0 0,1-1 1 0 0,-1 0-1 0 0,1 0 0 0 0,-1 0 1 0 0,0 0-1 0 0,1 0 1 0 0,-1 0-1 0 0,1 0 0 0 0,-1 0 1 0 0,0 1-1 0 0,1-1 0 0 0,-1 0 1 0 0,0 0-1 0 0,1 0 1 0 0,-1 1-1 0 0,0-1 0 0 0,1 0 1 0 0,-1 1-1 0 0,0-1 0 0 0,1 0 91 0 0,4-14-2653 0 0,1 3-4238 0 0,-5 7-4837 0 0</inkml:trace>
  <inkml:trace contextRef="#ctx0" brushRef="#br0" timeOffset="300.479">1096 503 13659 0 0,'0'0'2035'0'0,"0"0"-700"0"0,0 0-287 0 0,0 0 118 0 0,0 0 125 0 0,0 0-12 0 0,0 0-212 0 0,0 0-290 0 0,0 0-211 0 0,0 0-105 0 0,0 0-57 0 0,0 0-25 0 0,0 0 0 0 0,-11 19-65 0 0,-72 114 310 0 0,-43 38-934 0 0,125-170 184 0 0,1-1 1 0 0,0 0 0 0 0,0 1 0 0 0,0-1 0 0 0,0 1-1 0 0,-1-1 1 0 0,1 0 0 0 0,0 1 0 0 0,0-1 0 0 0,-1 0-1 0 0,1 1 1 0 0,0-1 0 0 0,0 0 0 0 0,-1 1 0 0 0,1-1-1 0 0,0 0 1 0 0,-1 0 0 0 0,1 1 0 0 0,-1-1 0 0 0,1 0-1 0 0,0 0 1 0 0,-1 0 0 0 0,1 1 0 0 0,-1-1-1 0 0,1 0 1 0 0,-1 0 0 0 0,1 0 0 0 0,0 0 0 0 0,-1 0-1 0 0,1 0 1 0 0,-1 0 0 0 0,1 0 0 0 0,-1 0 0 0 0,1 0-1 0 0,0 0 1 0 0,-1 0 0 0 0,1 0 0 0 0,-1-1 0 0 0,1 1-1 0 0,-1 0 1 0 0,1 0 0 0 0,0 0 0 0 0,-1-1 0 0 0,1 1-1 0 0,0 0 1 0 0,-1 0 0 0 0,1-1 0 0 0,0 1 0 0 0,-1 0-1 0 0,1-1 1 0 0,0 1 0 0 0,-1 0 0 0 0,1-1-1 0 0,0 1 1 0 0,0 0 0 0 0,-1-1 125 0 0,-8-26-10861 0 0,8 24 8935 0 0,1-4-4749 0 0</inkml:trace>
  <inkml:trace contextRef="#ctx0" brushRef="#br0" timeOffset="555.308">850 485 4513 0 0,'0'0'3138'0'0,"0"0"-475"0"0,0 0-392 0 0,0 0-238 0 0,0 0-250 0 0,0 0-299 0 0,0 0-316 0 0,0 0-271 0 0,0 0-189 0 0,0 0-103 0 0,0 0-7 0 0,0 0-8 0 0,-2 8-41 0 0,1-7-535 0 0,0 4 73 0 0,0-1 0 0 0,0 1 0 0 0,0 0 0 0 0,1-1 0 0 0,0 1 1 0 0,0 0-1 0 0,0 0 0 0 0,0 0 0 0 0,1-1 0 0 0,-1 1 1 0 0,1 0-1 0 0,0-1 0 0 0,1 1 0 0 0,-1-1 0 0 0,1 2-87 0 0,14 20 311 0 0,1 0 1 0 0,1-1-1 0 0,2 0 0 0 0,0-2 1 0 0,1 0-1 0 0,2-2 0 0 0,3 3-311 0 0,25 25-325 0 0,-49-49 911 0 0,-1 0-2951 0 0,0 1-6714 0 0,-1-1-2469 0 0</inkml:trace>
  <inkml:trace contextRef="#ctx0" brushRef="#br0" timeOffset="893.795">1295 293 15947 0 0,'0'0'1395'0'0,"0"0"-473"0"0,0 0-231 0 0,0 0 81 0 0,0 0 136 0 0,0 0 35 0 0,0 0-91 0 0,0 0-125 0 0,0 0-99 0 0,0 0-74 0 0,0 0-69 0 0,0 0-73 0 0,0 0-57 0 0,33-1-47 0 0,102-4-51 0 0,169-6 765 0 0,-285 9-1196 0 0,-1 0 367 0 0,-16 2-4622 0 0,-9-1-5503 0 0,2 1-1624 0 0</inkml:trace>
  <inkml:trace contextRef="#ctx0" brushRef="#br0" timeOffset="1136.003">1334 500 11058 0 0,'0'0'3740'0'0,"0"0"-2093"0"0,0 0-707 0 0,0 0 36 0 0,0 0 34 0 0,0 0-57 0 0,0 0-128 0 0,0 0-144 0 0,0 0-125 0 0,33 2-76 0 0,107 7-69 0 0,-38-20 144 0 0,59-16-254 0 0,35-6-4999 0 0,-157 22-2076 0 0,-31 9 3684 0 0,9-3-6481 0 0</inkml:trace>
  <inkml:trace contextRef="#ctx0" brushRef="#br0" timeOffset="1386.445">2291 231 11210 0 0,'0'0'1793'0'0,"0"0"-438"0"0,0 0-187 0 0,0 0-12 0 0,0 0-18 0 0,0 0-95 0 0,0 0-167 0 0,0 0-188 0 0,-33 20-147 0 0,-100 63-94 0 0,129-81-415 0 0,-1 1 1 0 0,1-1-1 0 0,0 1 0 0 0,-1 0 1 0 0,1 0-1 0 0,1 1 0 0 0,-1-1 0 0 0,0 1 1 0 0,1 0-1 0 0,0 0 0 0 0,0 0 0 0 0,0 0 1 0 0,0 1-1 0 0,1-1 0 0 0,-2 5-32 0 0,-2 4 94 0 0,2-6-42 0 0,0-1 0 0 0,1 1-1 0 0,0 0 1 0 0,0 0 0 0 0,0 0 0 0 0,1 0 0 0 0,0 1 0 0 0,0-1 0 0 0,1 0 0 0 0,0 1 0 0 0,0-1 0 0 0,1 1-1 0 0,0 0 1 0 0,0-1 0 0 0,1 1 0 0 0,0-1 0 0 0,0 1 0 0 0,1-1 0 0 0,0 0 0 0 0,0 1 0 0 0,1-1 0 0 0,0 0-1 0 0,0 0 1 0 0,0-1 0 0 0,1 1 0 0 0,0-1 0 0 0,1 1 0 0 0,-1-1 0 0 0,1-1 0 0 0,0 1 0 0 0,1-1 0 0 0,-1 0 0 0 0,1 0-1 0 0,0 0 1 0 0,0-1 0 0 0,1 0 0 0 0,0 0-52 0 0,14 4 191 0 0,1-1-1 0 0,0-2 1 0 0,1 0-1 0 0,-1-1 1 0 0,1-1-1 0 0,0-1 1 0 0,0-2-1 0 0,0 0 0 0 0,0-1 1 0 0,0-1-1 0 0,-1-1 1 0 0,5-3-191 0 0,7 1 208 0 0,0-2-1 0 0,0-1 1 0 0,-1-2-1 0 0,-1-1 1 0 0,1-2 0 0 0,-2-1-1 0 0,0-1 1 0 0,-1-2 0 0 0,0-1-1 0 0,-2-1 1 0 0,0-1-1 0 0,-1-2 1 0 0,-1-1 0 0 0,-1-1-1 0 0,-1-1 1 0 0,6-11-208 0 0,-24 28-1 0 0,-1 0 0 0 0,0-1 0 0 0,0 0 0 0 0,-1 0 0 0 0,0 0 0 0 0,0-1 0 0 0,-1 1 0 0 0,-1-1 0 0 0,0 0 0 0 0,0 0 0 0 0,0 0 0 0 0,-2 0 0 0 0,1 0 0 0 0,-1 0 0 0 0,-1 0 0 0 0,1 0 0 0 0,-2 0 0 0 0,0 0 0 0 0,0 1 0 0 0,0-1 0 0 0,-1 0 0 0 0,-1 1 0 0 0,0 0 0 0 0,0 0 0 0 0,0 0 0 0 0,-1 0 0 0 0,-1 1 0 0 0,0-1 0 0 0,0 1 0 0 0,0 1 0 0 0,-1-1 0 0 0,0 1 0 0 0,0 0 0 0 0,-1 1 0 0 0,0 0 0 0 0,0 0 0 0 0,-1 1 0 0 0,1 0 0 0 0,-5-2 1 0 0,-5-1-121 0 0,1 0 0 0 0,-1 1-1 0 0,0 1 1 0 0,0 1 0 0 0,-1 1 0 0 0,0 0-1 0 0,0 2 1 0 0,0 0 0 0 0,0 0-1 0 0,0 2 1 0 0,0 1 0 0 0,0 0 0 0 0,0 1-1 0 0,0 1 1 0 0,1 1 0 0 0,-8 3 121 0 0,-10 4-1243 0 0,0 1-1 0 0,2 1 1 0 0,-1 2 0 0 0,-27 17 1243 0 0,20-6-4896 0 0,10-7-6656 0 0</inkml:trace>
  <inkml:trace contextRef="#ctx0" brushRef="#br0" timeOffset="1809.187">2153 286 584 0 0,'0'0'1947'0'0,"0"0"39"0"0,0 0-14 0 0,0 0-41 0 0,0 0-45 0 0,0 0-88 0 0,0 0-118 0 0,0 0-162 0 0,0 0-206 0 0,0 0-173 0 0,0 0-112 0 0,0 0-55 0 0,-21-8-29 0 0,-63-23-37 0 0,84 32-824 0 0,1-1 1 0 0,-1 1 0 0 0,0 0 0 0 0,1-1-1 0 0,-1 1 1 0 0,0 0 0 0 0,0 0 0 0 0,0 0 0 0 0,0-1-1 0 0,0 1 1 0 0,0 0 0 0 0,0 0 0 0 0,0 0-1 0 0,0-1 1 0 0,0 1 0 0 0,0 0 0 0 0,0 0 0 0 0,0-1-1 0 0,-1 1 1 0 0,1 0 0 0 0,0 0 0 0 0,-1-1-1 0 0,1 1 1 0 0,0 0 0 0 0,-1-1 0 0 0,1 1 0 0 0,-1 0-1 0 0,1-1 1 0 0,-1 1 0 0 0,0-1 0 0 0,1 1-1 0 0,-1-1 1 0 0,1 1 0 0 0,-1-1 0 0 0,0 1 0 0 0,1-1-1 0 0,-1 0 1 0 0,0 1 0 0 0,0-1 0 0 0,1 0-1 0 0,-1 1 1 0 0,0-1 0 0 0,0 0 0 0 0,1 0-1 0 0,-1 0 1 0 0,0 0 0 0 0,0 0 0 0 0,0 0 0 0 0,1 0-1 0 0,-1 0 1 0 0,0 0 0 0 0,0 0 0 0 0,0 0-1 0 0,1-1 1 0 0,-1 1 0 0 0,0 0 0 0 0,0-1 0 0 0,1 1-1 0 0,-2-1-82 0 0,11 8 253 0 0,0 0 0 0 0,1-1 0 0 0,-1 0 0 0 0,1 0-1 0 0,0-1 1 0 0,0-1 0 0 0,1 0 0 0 0,0 0-1 0 0,10 2-252 0 0,77 16 599 0 0,1-4 0 0 0,0-5 0 0 0,42-1-599 0 0,37 5 399 0 0,136 15 65 0 0,-127-10-375 0 0,-177-18-1612 0 0,-25-3-5161 0 0,8-1 1164 0 0,3 0-6756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2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4473 0 0,'0'0'2398'0'0,"0"0"-242"0"0,0 0-91 0 0,0 0-64 0 0,0 0-159 0 0,0 0-205 0 0,0 0-204 0 0,0 0-217 0 0,0 0-186 0 0,0 0-152 0 0,0 0-125 0 0,0 0-114 0 0,0 0-107 0 0,-7 0 204 0 0,6 0 1970 0 0,48 4 93 0 0,13 0-3015 0 0,283-4 314 0 0,-226-4 35 0 0,-116 4-126 0 0,-1 0-9 0 0,0 0 13 0 0,19-3 55 0 0,-15 2-4965 0 0,-8 1 2146 0 0,-1 0-2996 0 0,0 0-6136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16636 0 0,'0'0'1240'0'0,"0"0"-444"0"0,0 0-189 0 0,0 0 102 0 0,0 0 131 0 0,0 0 49 0 0,0 0-44 0 0,0 0-95 0 0,0 0-82 0 0,0 0-59 0 0,0 0-46 0 0,31 3-38 0 0,98 6-42 0 0,137 13 1148 0 0,-182-16-1511 0 0,12 0-328 0 0,-30-4-5512 0 0,-66-3 443 0 0,0-2-6428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7626 0 0,'0'0'1855'0'0,"0"0"-196"0"0,0 0-26 0 0,0 0 89 0 0,0 0 44 0 0,0 0-114 0 0,0 0-201 0 0,0 0-229 0 0,0 0-205 0 0,0 0-161 0 0,0 0-142 0 0,0 0-105 0 0,-6-6 266 0 0,5 5 2102 0 0,32 28-1642 0 0,96 41-700 0 0,-2-20-422 0 0,143 76 56 0 0,-233-87-193 0 0,-90-14 266 0 0,35-11-334 0 0,0 1 0 0 0,1 1 0 0 0,0 1-1 0 0,1 1 1 0 0,1 0 0 0 0,1 2 0 0 0,-3 3-8 0 0,-72 67-8 0 0,-115 77 86 0 0,146-87-1849 0 0,60-78 1683 0 0,0 0-1 0 0,1 0 0 0 0,-1 0 1 0 0,0 0-1 0 0,1-1 0 0 0,-1 1 1 0 0,0 0-1 0 0,0 0 0 0 0,1 0 1 0 0,-1 0-1 0 0,0 0 0 0 0,1 0 1 0 0,-1 0-1 0 0,0 0 0 0 0,0 0 1 0 0,1 0-1 0 0,-1 0 0 0 0,0 0 1 0 0,1 0-1 0 0,-1 0 0 0 0,0 0 1 0 0,1 0-1 0 0,-1 1 0 0 0,0-1 1 0 0,0 0-1 0 0,1 0 0 0 0,-1 0 1 0 0,0 0-1 0 0,0 0 0 0 0,1 1 1 0 0,-1-1-1 0 0,0 0 0 0 0,0 0 1 0 0,0 1-1 0 0,1-1 0 0 0,-1 0 1 0 0,0 0-1 0 0,0 1 0 0 0,0-1 1 0 0,0 0-1 0 0,1 0 0 0 0,-1 1 1 0 0,0-1-1 0 0,0 0 0 0 0,0 1 1 0 0,0-1-1 0 0,0 0 0 0 0,0 0 1 0 0,0 1-1 0 0,0-1 0 0 0,0 0 1 0 0,0 1-1 0 0,0-1 0 0 0,0 0 1 0 0,0 1-1 0 0,0-1 0 0 0,0 0 1 0 0,0 0-1 0 0,-1 1 0 0 0,1-1 1 0 0,0 0-1 0 0,0 0 1 0 0,0 1-1 0 0,0-1 0 0 0,0 0 1 0 0,-1 0-1 0 0,1 1 0 0 0,0-1 89 0 0,15-3-10674 0 0,-6-1-1481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9978 0 0,'0'0'2159'0'0,"0"0"-342"0"0,0 0-174 0 0,0 0-140 0 0,0 0-196 0 0,0 0-255 0 0,0 0-240 0 0,0 0-173 0 0,0 0-91 0 0,0 0-19 0 0,0 0 25 0 0,0 0 9 0 0,3 2 9 0 0,87 26 3111 0 0,66-24-2738 0 0,-96-5-652 0 0,34-7-271 0 0,-82 0-1887 0 0,-13 6-2157 0 0,-6 2-3599 0 0,5 0-4201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11971 0 0,'0'0'2991'0'0,"0"0"-1111"0"0,0 0-455 0 0,0 0-28 0 0,0 0-33 0 0,0 0-150 0 0,0 0-274 0 0,0 0-264 0 0,0 0-165 0 0,0 0-80 0 0,0 0-36 0 0,0 0-19 0 0,0 0-19 0 0,5 12-29 0 0,17 34-32 0 0,-21-44-273 0 0,1-1-1 0 0,-1 0 0 0 0,0 1 1 0 0,1-1-1 0 0,0 0 0 0 0,-1 0 1 0 0,1 0-1 0 0,-1 0 0 0 0,1-1 1 0 0,0 1-1 0 0,0 0 0 0 0,-1-1 1 0 0,1 1-1 0 0,0-1 0 0 0,0 1 1 0 0,0-1-1 0 0,0 0 0 0 0,0 0 1 0 0,0 0-1 0 0,-1 0 0 0 0,1 0 1 0 0,0 0-1 0 0,0-1 0 0 0,0 1 1 0 0,1-1-23 0 0,7 0 88 0 0,202-35-172 0 0,-202 32-659 0 0,3 0-5513 0 0,-9 4-5778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17.2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0,'27'3,"24"2,7-2,-5 1,-7-2,-9-1,-8 0,-8-1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16315 0 0,'0'0'1578'0'0,"0"0"-438"0"0,0 0-327 0 0,0 0-32 0 0,0 0 105 0 0,0 0 51 0 0,0 0-94 0 0,0 0-176 0 0,0 0-168 0 0,0 0-122 0 0,0 0-85 0 0,0 25-15 0 0,2 83-31 0 0,6 34 442 0 0,-5-107-629 0 0,-1 1 1 0 0,-1 0-1 0 0,-2 0 1 0 0,-2-1-1 0 0,-1 2-59 0 0,-29 128-358 0 0,29-132-1891 0 0,4-33 1202 0 0,1-1-3347 0 0,10-9-72 0 0,-7 3-1332 0 0,-2-1-2526 0 0</inkml:trace>
  <inkml:trace contextRef="#ctx0" brushRef="#br0" timeOffset="348.234">1 1 12923 0 0,'0'0'1853'0'0,"0"0"-272"0"0,0 0-209 0 0,0 0-29 0 0,0 0-85 0 0,0 0-242 0 0,0 0-331 0 0,0 0-299 0 0,0 0-169 0 0,0 0-29 0 0,0 0 47 0 0,0 0 61 0 0,0 0 25 0 0,18 0-7 0 0,114 7 270 0 0,146 49 643 0 0,-271-54-1209 0 0,0-1 1 0 0,0 1-1 0 0,0 0 0 0 0,-1 1 1 0 0,1 0-1 0 0,0 0 1 0 0,-1 0-1 0 0,0 1 0 0 0,0 0 1 0 0,0 0-1 0 0,0 0 1 0 0,-1 1-1 0 0,0 0 0 0 0,0 0 1 0 0,0 0-1 0 0,0 1 1 0 0,-1 0-1 0 0,0 0 0 0 0,0 0 1 0 0,-1 0-1 0 0,1 0 1 0 0,-1 1-1 0 0,-1 0 0 0 0,1-1 1 0 0,-1 1-1 0 0,0 0 0 0 0,-1 0 1 0 0,0 0-1 0 0,1 8-18 0 0,-6-8 17 0 0,1 1 0 0 0,-1-1 0 0 0,0 0 0 0 0,-1 0 0 0 0,1-1 0 0 0,-2 1 0 0 0,1-1 0 0 0,0 0 0 0 0,-1 0 0 0 0,0-1-1 0 0,-1 0 1 0 0,1 0 0 0 0,-1 0 0 0 0,0-1 0 0 0,0 0 0 0 0,-1 0 0 0 0,1-1 0 0 0,-1 0 0 0 0,-3 1-17 0 0,-5 4 5 0 0,-8 4-29 0 0,-1-2-1 0 0,-1 0 1 0 0,0-2-1 0 0,0-1 1 0 0,0-1-1 0 0,-1-1 1 0 0,-12-1 24 0 0,-58 1-3536 0 0,97-8-3611 0 0,0-1-4249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9042 0 0,'0'0'5002'0'0,"0"0"-3177"0"0,0 0-1193 0 0,0 0 4 0 0,0 0 238 0 0,0 0 204 0 0,0 0 32 0 0,0 0-150 0 0,0 0-204 0 0,0 0-154 0 0,0 0-105 0 0,0 0-78 0 0,4 31-39 0 0,12 97-48 0 0,-10 16 570 0 0,-45 90-341 0 0,16-156-829 0 0,30-93-7883 0 0,-3 5 819 0 0,-3 6-2525 0 0</inkml:trace>
  <inkml:trace contextRef="#ctx0" brushRef="#br0" timeOffset="288.698">56 52 12227 0 0,'0'0'1649'0'0,"0"0"-530"0"0,0 0-227 0 0,0 0-34 0 0,0 0 15 0 0,0 0 0 0 0,0 0-7 0 0,0 0-3 0 0,0 0-40 0 0,0 0-60 0 0,0 0-82 0 0,0 0-83 0 0,23 0-86 0 0,75 2-56 0 0,66-23 1031 0 0,23-12-3039 0 0,-187 41-8876 0 0,-1-5-1252 0 0</inkml:trace>
  <inkml:trace contextRef="#ctx0" brushRef="#br0" timeOffset="516.588">0 368 14227 0 0,'0'0'1250'0'0,"0"0"-207"0"0,0 0 3 0 0,0 0 52 0 0,0 0-35 0 0,0 0-150 0 0,0 0-170 0 0,0 0-171 0 0,33 0-154 0 0,102-1-135 0 0,25-23-22 0 0,-116 10-1018 0 0,-24 6-5320 0 0,-14 8-4989 0 0</inkml:trace>
  <inkml:trace contextRef="#ctx0" brushRef="#br0" timeOffset="917.343">437 339 240 0 0,'0'0'918'0'0,"0"0"204"0"0,0 0 329 0 0,0 0 335 0 0,0 0 89 0 0,0 0-96 0 0,0 0-78 0 0,0 0-125 0 0,0 0-82 0 0,0 0-87 0 0,0 0-123 0 0,0 0-113 0 0,-3 14-102 0 0,-21 93 2144 0 0,-8 58-472 0 0,21-131-13966 0 0,11-34 5345 0 0,0-3-1842 0 0</inkml:trace>
  <inkml:trace contextRef="#ctx0" brushRef="#br0" timeOffset="1187.792">415 357 9842 0 0,'0'0'2249'0'0,"0"0"-826"0"0,0 0-411 0 0,0 0 3 0 0,0 0 81 0 0,0 0 1 0 0,0 0-114 0 0,0 0-166 0 0,0 0-141 0 0,0 0-111 0 0,0 0-75 0 0,0 0-49 0 0,25 0-90 0 0,123 0 123 0 0,-94-3 733 0 0,-20 0-4121 0 0,-12 2-6585 0 0,-22 1-1258 0 0</inkml:trace>
  <inkml:trace contextRef="#ctx0" brushRef="#br0" timeOffset="1435.265">435 490 10434 0 0,'0'0'2398'0'0,"0"0"-830"0"0,0 0-378 0 0,0 0 13 0 0,0 0-47 0 0,0 0-124 0 0,0 0-146 0 0,0 0-183 0 0,0 0-164 0 0,0 0-145 0 0,0 0-126 0 0,0 0-105 0 0,0 0-82 0 0,28-1-47 0 0,89-2-66 0 0,-25-15-1651 0 0,-63 7-8556 0 0,-17 7 144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4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302 479 16708 0 0,'0'0'1412'0'0,"0"0"-149"0"0,0 0-187 0 0,0 0-81 0 0,0 0-42 0 0,0 0-51 0 0,0 0-137 0 0,0 0-202 0 0,0 0-203 0 0,0 0-74 0 0,0 0-17 0 0,-1 4 22 0 0,17 66 832 0 0,-2-33-732 0 0,6 32-177 0 0,-3 0 1 0 0,-3 1 0 0 0,-4 1-1 0 0,-2 0 1 0 0,-3 42-215 0 0,-3-40-2946 0 0,-19-75-6471 0 0,14 1 4792 0 0,-1-3-6521 0 0</inkml:trace>
  <inkml:trace contextRef="#ctx0" brushRef="#br0" timeOffset="465.703">0 538 13035 0 0,'0'0'1581'0'0,"0"0"-78"0"0,0 0-164 0 0,0 0-90 0 0,0 0-105 0 0,0 0-151 0 0,0 0-179 0 0,0 0-159 0 0,0 0-118 0 0,0 0-69 0 0,0 0-38 0 0,0 0-16 0 0,28-34-17 0 0,89-101-33 0 0,-51 89-20 0 0,-19 30-114 0 0,1 2 0 0 0,0 2 1 0 0,0 3-1 0 0,1 1 0 0 0,1 2 0 0 0,19 2-230 0 0,-67 4 5 0 0,1-1-1 0 0,-1 1 1 0 0,1-1-1 0 0,-1 1 1 0 0,1 0-1 0 0,0 0 1 0 0,-1 1-1 0 0,1-1 0 0 0,-1 0 1 0 0,1 1-1 0 0,0-1 1 0 0,-1 1-1 0 0,0 0 1 0 0,1 0-1 0 0,-1 0 1 0 0,1 0-1 0 0,-1 1 1 0 0,0-1-1 0 0,0 0 0 0 0,0 1 1 0 0,0 0-1 0 0,0-1 1 0 0,0 1-1 0 0,0 0 1 0 0,0 0-1 0 0,-1 0 1 0 0,1 0-1 0 0,-1 0 1 0 0,1 1-1 0 0,-1-1 0 0 0,0 0 1 0 0,0 1-1 0 0,0-1 1 0 0,0 1-1 0 0,-1-1 1 0 0,1 1-1 0 0,-1-1 1 0 0,1 1-1 0 0,-1 0 1 0 0,0-1-1 0 0,0 1 0 0 0,0-1 1 0 0,0 1-1 0 0,0 0 1 0 0,-1-1-1 0 0,1 1 1 0 0,-1-1-1 0 0,0 1 1 0 0,0-1-1 0 0,0 1-4 0 0,-7 13 38 0 0,0-1 0 0 0,-1-1 0 0 0,0 0 0 0 0,-2 0 0 0 0,1-1 0 0 0,-2 0-1 0 0,0-1 1 0 0,0 0 0 0 0,-10 7-38 0 0,-7 7 24 0 0,-75 81 18 0 0,104-105-44 0 0,-1-1 0 0 0,0 0 1 0 0,0 1-1 0 0,1-1 0 0 0,-1 0 1 0 0,0 1-1 0 0,1-1 0 0 0,0 1 1 0 0,-1-1-1 0 0,1 1 0 0 0,0-1 1 0 0,0 1-1 0 0,0-1 0 0 0,0 1 1 0 0,0-1-1 0 0,0 1 0 0 0,0 0 1 0 0,0-1-1 0 0,1 1 0 0 0,-1-1 0 0 0,0 1 1 0 0,1-1-1 0 0,0 0 0 0 0,-1 1 1 0 0,1-1-1 0 0,0 0 0 0 0,-1 1 1 0 0,1-1-1 0 0,0 0 0 0 0,0 0 1 0 0,0 1-1 0 0,0-1 0 0 0,1 0 1 0 0,-1 0-1 0 0,0 0 0 0 0,0 0 1 0 0,1-1-1 0 0,-1 1 0 0 0,0 0 0 0 0,1 0 1 0 0,-1-1-1 0 0,1 1 2 0 0,67 17-7 0 0,95-11 49 0 0,-131-8-45 0 0,0 1 0 0 0,0 2 0 0 0,0 1 0 0 0,-1 2 0 0 0,23 6 3 0 0,-52-11 9 0 0,0 1-1 0 0,0 0 0 0 0,-1 0 1 0 0,1 0-1 0 0,0 0 1 0 0,-1 0-1 0 0,1 1 0 0 0,-1-1 1 0 0,1 1-1 0 0,-1 0 1 0 0,0 0-1 0 0,0 0 0 0 0,1 0 1 0 0,-1 0-1 0 0,-1 0 1 0 0,1 0-1 0 0,0 1 0 0 0,0-1 1 0 0,-1 1-1 0 0,0-1 1 0 0,1 1-1 0 0,-1-1 1 0 0,0 1-1 0 0,0 0 0 0 0,0 0 1 0 0,-1 0-1 0 0,1-1 1 0 0,-1 1-1 0 0,0 0 0 0 0,1 0 1 0 0,-1 0-1 0 0,0 0 1 0 0,-1 0-1 0 0,1 0 0 0 0,0 0 1 0 0,-1-1-1 0 0,0 1 1 0 0,0 0-1 0 0,0 0 0 0 0,0 0 1 0 0,0-1-1 0 0,0 1 1 0 0,-1-1-1 0 0,1 1 1 0 0,-1-1-1 0 0,0 1-8 0 0,-19 23 58 0 0,0-1 0 0 0,-2 0 0 0 0,-1-2 0 0 0,0-1 0 0 0,-2-1-1 0 0,-1-1 1 0 0,0-1 0 0 0,-21 9-58 0 0,10-3-52 0 0,28-18-76 0 0,2-1-62 0 0,1 0 0 0 0,-1-1 1 0 0,0 0-1 0 0,0-1 0 0 0,0 0 1 0 0,-1 0-1 0 0,1-1 0 0 0,-1 0 1 0 0,0-1-1 0 0,-5 2 190 0 0,14-4-696 0 0,0 0-223 0 0,19-32-10459 0 0,-14 27 6630 0 0,2-3-3511 0 0</inkml:trace>
  <inkml:trace contextRef="#ctx0" brushRef="#br0" timeOffset="1111.779">998 792 10434 0 0,'0'0'1990'0'0,"0"0"-530"0"0,0 0-270 0 0,0 0-23 0 0,0 0-56 0 0,0 0-122 0 0,0 0-174 0 0,0 0-176 0 0,0 0-106 0 0,0 0-35 0 0,0 0-19 0 0,0 0-19 0 0,0 0-10 0 0,9 29-25 0 0,28 88-32 0 0,-37-116-382 0 0,0 1 0 0 0,0-1 0 0 0,1 0 0 0 0,-1 0 0 0 0,0 0-1 0 0,0 0 1 0 0,1 0 0 0 0,-1 1 0 0 0,0-1 0 0 0,1 0 0 0 0,-1 0 0 0 0,1 0 0 0 0,-1 0 0 0 0,1 0 0 0 0,0 0 0 0 0,-1 0 0 0 0,1-1 0 0 0,0 1 0 0 0,0 0-1 0 0,0 0 1 0 0,0 0 0 0 0,0-1 0 0 0,-1 1 0 0 0,1 0 0 0 0,0-1 0 0 0,0 1 0 0 0,1-1 0 0 0,-1 0 0 0 0,0 1 0 0 0,0-1 0 0 0,0 0 0 0 0,0 1 0 0 0,0-1-1 0 0,0 0 1 0 0,1 0 0 0 0,-1 0 0 0 0,0 0 0 0 0,0 0 0 0 0,0 0 0 0 0,0 0 0 0 0,0 0 0 0 0,1-1 0 0 0,-1 1 0 0 0,0 0 0 0 0,0-1 0 0 0,0 1 0 0 0,0-1-1 0 0,0 1 1 0 0,0-1 0 0 0,0 1 0 0 0,0-1 0 0 0,0 0 0 0 0,0 0-11 0 0,4-2 76 0 0,24-13 89 0 0,-1-2 1 0 0,0-1 0 0 0,-2-1-1 0 0,0-1 1 0 0,-1-1-1 0 0,-1-2 1 0 0,-2 0 0 0 0,3-5-166 0 0,0 2 86 0 0,20-12-61 0 0,-39 65-188 0 0,-6-7 192 0 0,-1-13-22 0 0,-1-1 1 0 0,1 1-1 0 0,1-1 1 0 0,-1 1-1 0 0,1 0 0 0 0,0-1 1 0 0,0 1-1 0 0,1-1 1 0 0,-1 1-1 0 0,1-1 1 0 0,1 1-1 0 0,-1-1 1 0 0,1 1-1 0 0,0-1 1 0 0,0 0-1 0 0,0 0 1 0 0,1 0-1 0 0,0 0 1 0 0,0 0-1 0 0,0-1 1 0 0,1 1-1 0 0,-1-1 1 0 0,1 0-1 0 0,0 0 1 0 0,0 0-1 0 0,0 0 1 0 0,1-1-1 0 0,0 0 1 0 0,-1 0-1 0 0,1 0 1 0 0,0 0-1 0 0,5 1-7 0 0,1-1 81 0 0,0-1-1 0 0,0 0 0 0 0,0-1 1 0 0,1 0-1 0 0,-1-1 0 0 0,1 0 0 0 0,-1 0 1 0 0,1-1-1 0 0,-1-1 0 0 0,0 0 1 0 0,0-1-1 0 0,0 0 0 0 0,0 0 1 0 0,0-2-1 0 0,-1 1 0 0 0,1-1 0 0 0,-1 0 1 0 0,0-1-1 0 0,-1 0 0 0 0,1-1 1 0 0,-1 0-1 0 0,-1-1 0 0 0,8-8-80 0 0,12-13 196 0 0,-1-2 0 0 0,-2-1 0 0 0,-2-1 0 0 0,0-1 0 0 0,-3-1-1 0 0,2-6-195 0 0,-8 13 15 0 0,-1-1 0 0 0,-2 0 0 0 0,0-1 0 0 0,-2-1 0 0 0,-2 1 0 0 0,0-1 0 0 0,-2 0 0 0 0,-2-1 0 0 0,-1 1 0 0 0,-1-1 0 0 0,-1 0 0 0 0,-2 1 0 0 0,-5-27-15 0 0,7 53-2 0 0,-1-1 0 0 0,1 0 0 0 0,-1 0 0 0 0,0 0 0 0 0,0 0 0 0 0,-1 0 1 0 0,0 1-1 0 0,0-1 0 0 0,0 1 0 0 0,-1-1 0 0 0,1 1 0 0 0,-1 0 0 0 0,-1 0 0 0 0,1 0 0 0 0,-1 0 0 0 0,0 1 0 0 0,0-1 0 0 0,0 1 0 0 0,0 0 0 0 0,-1 0 1 0 0,0 1-1 0 0,1-1 0 0 0,-2 1 0 0 0,1 0 0 0 0,0 1 0 0 0,0-1 0 0 0,-1 1 0 0 0,1 0 0 0 0,-5-1 2 0 0,4 5-7 0 0,1 0 0 0 0,0 1 0 0 0,-1-1 0 0 0,1 1 0 0 0,0 0 0 0 0,1 1-1 0 0,-1-1 1 0 0,0 1 0 0 0,1 0 0 0 0,0 0 0 0 0,0 0 0 0 0,0 1 0 0 0,1-1 0 0 0,-1 1 0 0 0,1 0 0 0 0,0 0 0 0 0,0 0-1 0 0,1 1 1 0 0,-2 3 7 0 0,-3 9 19 0 0,1 1 1 0 0,1 0-1 0 0,0 0 0 0 0,2 0 0 0 0,0 1 0 0 0,1-1 0 0 0,1 1 0 0 0,0 0 0 0 0,2-1 0 0 0,1 1 0 0 0,0 0 0 0 0,1-1 0 0 0,3 9-19 0 0,2 1 52 0 0,2 0 0 0 0,1 0 0 0 0,1-1 0 0 0,1-1-1 0 0,2 0 1 0 0,0-1 0 0 0,2 0 0 0 0,1-1 0 0 0,1-2-1 0 0,1 1 1 0 0,1-2 0 0 0,1-1 0 0 0,1-1-52 0 0,21 17-51 0 0,-50-66-2039 0 0,-39-23-2732 0 0,21 24-3734 0 0,15 16-3110 0 0</inkml:trace>
  <inkml:trace contextRef="#ctx0" brushRef="#br0" timeOffset="1359.841">1457 324 15027 0 0,'0'0'2261'0'0,"0"0"-721"0"0,0 0-425 0 0,0 0-75 0 0,0 0 52 0 0,0 0 61 0 0,0 0-57 0 0,30-6-173 0 0,104-21-183 0 0,418-109 1887 0 0,-469 115-2702 0 0,49-10-108 0 0,-43 16-3652 0 0,-77 12-2134 0 0,-4 3-6494 0 0</inkml:trace>
  <inkml:trace contextRef="#ctx0" brushRef="#br0" timeOffset="1597.129">472 1377 17948 0 0,'0'0'2184'0'0,"0"0"-994"0"0,0 0-495 0 0,0 0-55 0 0,0 0-12 0 0,0 0-4 0 0,0 0-10 0 0,0 0-56 0 0,0 0-56 0 0,39-2-19 0 0,130-8-53 0 0,28-26 312 0 0,1051-295 345 0 0,-974 257-2319 0 0,-160 39-3954 0 0,-64 19-7023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158 125 2849 0 0,'0'0'1636'0'0,"0"0"-314"0"0,0 0 70 0 0,0 0 362 0 0,0 0 345 0 0,0 0 132 0 0,0 0-159 0 0,0 0-298 0 0,0 0-266 0 0,0 0-231 0 0,0 0-189 0 0,11 6 802 0 0,-18 55 162 0 0,-6 55-1411 0 0,4 1-1 0 0,5 0 1 0 0,10 99-641 0 0,3-128-284 0 0,-1-96-1063 0 0,17-68-1560 0 0,-10 34-818 0 0,-4 1-4258 0 0,-5 25-2637 0 0</inkml:trace>
  <inkml:trace contextRef="#ctx0" brushRef="#br0" timeOffset="239.38">0 85 10594 0 0,'0'0'2295'0'0,"0"0"-678"0"0,0 0-562 0 0,0 0-208 0 0,0 0-29 0 0,0 0 57 0 0,0 0 21 0 0,0 0-3 0 0,0 0-69 0 0,0 0-139 0 0,0 0-127 0 0,0 0-101 0 0,32 0-77 0 0,105-2-32 0 0,25-19 455 0 0,-59-4-494 0 0,-66 15-817 0 0,1 1 0 0 0,0 2 0 0 0,1 2 0 0 0,30-1 508 0 0,-76 21-7064 0 0,0-8 612 0 0,-1-3-2254 0 0</inkml:trace>
  <inkml:trace contextRef="#ctx0" brushRef="#br0" timeOffset="437.027">59 527 12547 0 0,'0'0'2125'0'0,"0"0"-850"0"0,0 0-236 0 0,0 0 28 0 0,0 0 43 0 0,0 0-18 0 0,0 0-114 0 0,36-5-168 0 0,113-17-195 0 0,-3-18 233 0 0,-123 32-1659 0 0,85-26 1908 0 0,-72 27-4854 0 0,1 5-5228 0 0,-33 2-2065 0 0</inkml:trace>
  <inkml:trace contextRef="#ctx0" brushRef="#br0" timeOffset="821.194">565 674 10834 0 0,'0'0'2581'0'0,"0"0"-1006"0"0,0 0-448 0 0,0 0 105 0 0,0 0 170 0 0,0 0 2 0 0,0 0-208 0 0,0 0-269 0 0,0 0-263 0 0,0 0-185 0 0,0 0-111 0 0,0 0-92 0 0,-1 29-72 0 0,-5 130 96 0 0,6-20 3 0 0,2-132-3276 0 0,3-23-7053 0 0,-5 14 8096 0 0,0-1-8013 0 0</inkml:trace>
  <inkml:trace contextRef="#ctx0" brushRef="#br0" timeOffset="1085.033">505 700 12667 0 0,'0'0'1407'0'0,"0"0"-438"0"0,0 0-143 0 0,0 0 110 0 0,0 0 139 0 0,0 0 56 0 0,0 0-92 0 0,0 0-182 0 0,0 0-159 0 0,0 0-144 0 0,0 0-119 0 0,0 0-79 0 0,0 0-81 0 0,30-4-72 0 0,95-11-61 0 0,-38 1 522 0 0,-41 7-2530 0 0,-11 6-9846 0 0,-34 1 1056 0 0</inkml:trace>
  <inkml:trace contextRef="#ctx0" brushRef="#br0" timeOffset="1324.979">497 884 14627 0 0,'0'0'1459'0'0,"0"0"-557"0"0,0 0-192 0 0,0 0 156 0 0,0 0 138 0 0,0 0 16 0 0,0 0-118 0 0,0 0-162 0 0,0 0-176 0 0,0 0-154 0 0,0 0-117 0 0,0 0-110 0 0,30-3-83 0 0,94-7-63 0 0,-30-10-592 0 0,-64 11-388 0 0,-13 4-1040 0 0,1 0-3847 0 0,-3 1-5835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1 9802 0 0,'0'0'1155'0'0,"0"0"-472"0"0,0 0-60 0 0,0 0 330 0 0,0 0 337 0 0,0 0 125 0 0,0 0-138 0 0,0 0-282 0 0,0 0-221 0 0,0 0-25 0 0,0 0 45 0 0,0 0 50 0 0,1 3 9 0 0,0-1-727 0 0,-1 0-1 0 0,1 0 1 0 0,-1 1 0 0 0,0-1-1 0 0,0 0 1 0 0,0 0-1 0 0,0 1 1 0 0,0-1-1 0 0,0 0 1 0 0,-1 0-1 0 0,1 0 1 0 0,-1 1-1 0 0,1-1 1 0 0,-1 0-1 0 0,0 0 1 0 0,0 0-1 0 0,0 0 1 0 0,0 0-1 0 0,0 0 1 0 0,0 0-1 0 0,-1-1 1 0 0,1 1 0 0 0,-1 0-1 0 0,0 0-125 0 0,-22 20 176 0 0,0-1-1 0 0,-2-2 1 0 0,0 0-1 0 0,-1-2 1 0 0,-1 0-1 0 0,-1-2 1 0 0,0-2-1 0 0,0 0 1 0 0,-2-2-1 0 0,-11 2-175 0 0,-155 38 550 0 0,197-51-533 0 0,-1 0 0 0 0,1 0 1 0 0,-1 0-1 0 0,1 0 0 0 0,0 0 1 0 0,-1 0-1 0 0,1 0 1 0 0,-1 0-1 0 0,1 0 0 0 0,0 0 1 0 0,-1 0-1 0 0,1 0 0 0 0,-1 0 1 0 0,1 0-1 0 0,0 0 0 0 0,-1 0 1 0 0,1 0-1 0 0,-1 0 1 0 0,1 0-1 0 0,0 1 0 0 0,-1-1 1 0 0,1 0-1 0 0,0 0 0 0 0,-1 0 1 0 0,1 1-1 0 0,0-1 1 0 0,-1 0-1 0 0,1 0 0 0 0,0 1 1 0 0,0-1-1 0 0,-1 0 0 0 0,1 1 1 0 0,0-1-1 0 0,0 0 1 0 0,0 1-1 0 0,-1-1 0 0 0,1 1 1 0 0,0-1-1 0 0,0 0 0 0 0,0 1 1 0 0,0-1-1 0 0,0 1 0 0 0,0-1 1 0 0,0 0-1 0 0,0 1 1 0 0,0-1-1 0 0,0 1 0 0 0,0-1 1 0 0,0 0-1 0 0,0 1 0 0 0,0-1 1 0 0,0 1-1 0 0,0-1 1 0 0,0 0-1 0 0,1 1 0 0 0,-1-1 1 0 0,0 0-1 0 0,0 1 0 0 0,0-1 1 0 0,1 0-1 0 0,-1 1 1 0 0,0-1-1 0 0,0 0 0 0 0,1 1 1 0 0,-1-1-1 0 0,0 0 0 0 0,1 0 1 0 0,-1 1-18 0 0,5 8-145 0 0,9 16 224 0 0,0-1 0 0 0,2 0 0 0 0,0-2 0 0 0,2 0 1 0 0,1 0-1 0 0,0-2 0 0 0,1 0 0 0 0,1-2 0 0 0,1 0 0 0 0,1-1 1 0 0,0-2-1 0 0,2 0 0 0 0,-1-1 0 0 0,17 5-79 0 0,78 37 245 0 0,-88-37-203 0 0,-29-17-45 0 0,-2-1 6 0 0,0-1-10 0 0,0 0-14 0 0,0 0-33 0 0,0 0-26 0 0,0 0-24 0 0,0 0-32 0 0,-31 0-5540 0 0,28 1 4933 0 0,-11 1-5007 0 0,8-2-2745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15507 0 0,'0'0'1835'0'0,"0"0"-726"0"0,0 0-416 0 0,0 0 11 0 0,0 0 150 0 0,0 0 138 0 0,0 0 47 0 0,0 0-82 0 0,0 0-142 0 0,0 0-125 0 0,0 0-109 0 0,0 0-74 0 0,0 0-30 0 0,16 20-31 0 0,51 64-45 0 0,20-11 579 0 0,150 106 282 0 0,-201-138-3312 0 0,-36-41 673 0 0,0 0-1123 0 0,0 0-3401 0 0,-2 0-6479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0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0 0 0,'0'0'1903'0'0,"0"0"-137"0"0,0 0-41 0 0,0 0 37 0 0,0 0 1 0 0,0 0-100 0 0,0 0-181 0 0,0 0-282 0 0,0 0-282 0 0,0 0-201 0 0,0 0-162 0 0,0 0-36 0 0,0 0 86 0 0,11 15 1680 0 0,18 93 1503 0 0,-27-91-3656 0 0,-1 1 0 0 0,-1-1 1 0 0,0 0-1 0 0,-1 0 0 0 0,0 0 1 0 0,-2 0-1 0 0,0 0 0 0 0,-5 13-132 0 0,-5 6-136 0 0,-1 0-1 0 0,-2-1 1 0 0,-1-1 0 0 0,-15 20 136 0 0,29-50-402 0 0,-6 9-280 0 0,0-11-4450 0 0,7-4-244 0 0,0-5-41 0 0,2 5-738 0 0</inkml:trace>
  <inkml:trace contextRef="#ctx0" brushRef="#br0" timeOffset="470.165">0 417 0 0 0,'0'0'544'0'0,"0"0"1236"0"0,0 0 254 0 0,0 0-96 0 0,0 0-220 0 0,0 0-247 0 0,0 0-172 0 0,0 0-74 0 0,0 0-17 0 0,0 0-11 0 0,0 0-45 0 0,0 0-105 0 0,19 4-107 0 0,60 12-141 0 0,-35-26 248 0 0,-38 4-827 0 0,14-9 132 0 0,-1-1-1 0 0,0-1 1 0 0,-1 0 0 0 0,-1-2 0 0 0,-1 0-1 0 0,-1-1 1 0 0,0 0 0 0 0,-1-3-352 0 0,0-3 198 0 0,-1-2 1 0 0,-1 1-1 0 0,-2-1 1 0 0,-1-1-1 0 0,-1 0 1 0 0,3-21-199 0 0,-10 32 374 0 0,-6 27 229 0 0,-6 30-136 0 0,2 13-248 0 0,2 1 1 0 0,2 1-1 0 0,3-1 0 0 0,2 1 0 0 0,3 3-219 0 0,-3-47 2 0 0,0-3-21 0 0,0 0 0 0 0,0 0 0 0 0,1 0 0 0 0,-1 0 0 0 0,2-1 0 0 0,-1 1 0 0 0,1 0 0 0 0,0-1 0 0 0,0 1 0 0 0,0-1 0 0 0,1 0 0 0 0,2 3 19 0 0,-1-6-579 0 0,-4-2-3448 0 0,-1-1-3994 0 0,1 0-3274 0 0</inkml:trace>
  <inkml:trace contextRef="#ctx0" brushRef="#br0" timeOffset="1060.658">656 391 5745 0 0,'0'0'2331'0'0,"0"0"-473"0"0,0 0-123 0 0,0 0 26 0 0,0 0-70 0 0,0 0-170 0 0,0 0-267 0 0,0 0-249 0 0,0 0-147 0 0,0 0-91 0 0,0 0-88 0 0,0 0-94 0 0,0 0-89 0 0,-3 0-88 0 0,-47 8 1033 0 0,-20 28-567 0 0,69-35-873 0 0,1 0-1 0 0,-1 0 1 0 0,1 0-1 0 0,-1 0 1 0 0,0 0 0 0 0,1 0-1 0 0,0 0 1 0 0,-1 1-1 0 0,1-1 1 0 0,0 0-1 0 0,0 0 1 0 0,-1 0-1 0 0,1 0 1 0 0,0 0-1 0 0,0 1 1 0 0,0-1-1 0 0,0 0 1 0 0,1 0-1 0 0,-1 0 1 0 0,0 0 0 0 0,0 0-1 0 0,1 0 1 0 0,-1 1-1 0 0,0-1 1 0 0,1 0-1 0 0,-1 0 1 0 0,1 0-1 0 0,0 0 1 0 0,-1 0-1 0 0,1 0 1 0 0,0-1-1 0 0,0 1 1 0 0,-1 0-1 0 0,1 0 1 0 0,0 0-1 0 0,44 34 126 0 0,-41-33-98 0 0,0 0-1 0 0,-1-1 0 0 0,1 1 0 0 0,-1 0 0 0 0,0 0 1 0 0,1 1-1 0 0,-1-1 0 0 0,0 1 0 0 0,0 0 0 0 0,-1-1 1 0 0,1 1-1 0 0,0 0 0 0 0,-1 1 0 0 0,0-1 0 0 0,0 0 1 0 0,0 1-1 0 0,0-1 0 0 0,0 1 0 0 0,-1 0 1 0 0,0-1-1 0 0,0 1 0 0 0,0 0 0 0 0,0 0 0 0 0,0 0 1 0 0,-1 0-1 0 0,0 0 0 0 0,1 0 0 0 0,-2 2-27 0 0,0-3 34 0 0,-1 0 1 0 0,1 0-1 0 0,-1-1 0 0 0,0 1 0 0 0,0-1 0 0 0,0 1 0 0 0,-1-1 0 0 0,1 0 1 0 0,0 0-1 0 0,-1 0 0 0 0,0 0 0 0 0,1 0 0 0 0,-1-1 0 0 0,0 1 1 0 0,0-1-1 0 0,0 0 0 0 0,0 0 0 0 0,-2 1-34 0 0,-8 4 72 0 0,3-2-54 0 0,0 0-1 0 0,-1-1 1 0 0,1-1 0 0 0,-1 1-1 0 0,1-2 1 0 0,-1 0 0 0 0,1 0-1 0 0,-1 0 1 0 0,0-2 0 0 0,0 1-18 0 0,7 0-22 0 0,-9-16-2500 0 0,16 8-2169 0 0,1 2-4216 0 0,0 3-1731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88 15251 0 0,'0'0'1858'0'0,"0"0"-955"0"0,0 0-466 0 0,0 0 49 0 0,0 0 291 0 0,0 0 251 0 0,0 0 103 0 0,0 0-42 0 0,0 0-184 0 0,0 0-171 0 0,0 0-137 0 0,0 0-102 0 0,-1 31-76 0 0,-4 98-75 0 0,-35 90 721 0 0,32-175-1177 0 0,-3-1 1 0 0,-2 0-1 0 0,-1-1 0 0 0,-2-1 0 0 0,-2 0 0 0 0,-2-1 0 0 0,-20 30 112 0 0,10-35-1652 0 0,23-30-2238 0 0,0-4-3486 0 0,7-1-3969 0 0</inkml:trace>
  <inkml:trace contextRef="#ctx0" brushRef="#br0" timeOffset="4654.532">242 162 0 0 0,'0'0'1035'0'0,"0"0"-174"0"0,0 0-156 0 0,0 0-133 0 0,0 0-78 0 0,0 0-44 0 0,0 0-66 0 0,0 0-55 0 0,0 0 1 0 0,4-6 525 0 0,-3 5 2689 0 0,0 1 3702 0 0,5 30-1016 0 0,32 42-4988 0 0,24 19-577 0 0,38 73-91 0 0,-27 60 21 0 0,-61-201-640 0 0,-5-16 1622 0 0,-3-44-934 0 0,52-291-502 0 0,-39-3-114 0 0,-29 272-2 0 0,15 48-6057 0 0,4 15-3132 0 0,-5-1-2535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1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311 137 10242 0 0,'0'0'1553'0'0,"0"0"-245"0"0,0 0-131 0 0,0 0 10 0 0,0 0 18 0 0,0 0-119 0 0,0 0-241 0 0,0 0-241 0 0,0 0-164 0 0,0 0-53 0 0,0 0-21 0 0,0 0-22 0 0,-19 37-30 0 0,-63 118-51 0 0,32-34 167 0 0,-92 273 241 0 0,124-347-451 0 0,18-47-34 0 0,0 0 90 0 0,0-4 542 0 0,35-128 196 0 0,-25 106-919 0 0,31-71 29 0 0,5 2-1 0 0,4 3 1 0 0,9-7-124 0 0,42-80 78 0 0,-58 120-15 0 0,-43 58-98 0 0,0 32-125 0 0,-15 207 464 0 0,14-206-277 0 0,1 0 1 0 0,2 0-1 0 0,1 0 1 0 0,1-1-1 0 0,2 1 0 0 0,9 27-27 0 0,-11-47 6 0 0,0-1-1 0 0,0 0 1 0 0,1 0-1 0 0,0 0 1 0 0,1 0 0 0 0,1-1-1 0 0,-1 0 1 0 0,1 0-1 0 0,1-1 1 0 0,0 0 0 0 0,6 5-6 0 0,-13-14 35 0 0,0 0-1 0 0,0 1 1 0 0,0-1 0 0 0,0 0 0 0 0,1 0 0 0 0,-1 0 0 0 0,0 0 0 0 0,0 0 0 0 0,0 0 0 0 0,1 0 0 0 0,-1-1 0 0 0,0 1 0 0 0,0 0 0 0 0,0-1 0 0 0,0 1 0 0 0,0 0 0 0 0,1-1 0 0 0,-1 1 0 0 0,0-1 0 0 0,0 0 0 0 0,0 1 0 0 0,0-1 0 0 0,-1 0 0 0 0,1 0 0 0 0,0 0 0 0 0,0 1 0 0 0,0-1 0 0 0,-1 0 0 0 0,1 0 0 0 0,0 0 0 0 0,-1 0 0 0 0,1 0 0 0 0,-1-1 0 0 0,1 1 0 0 0,-1 0 0 0 0,1 0 0 0 0,-1 0 0 0 0,0 0 0 0 0,0 0 0 0 0,1-2-35 0 0,4-6 178 0 0,14-26 52 0 0,-2 0-1 0 0,-2-1 0 0 0,-1 0 1 0 0,-2-2-1 0 0,-1 1 0 0 0,4-31-229 0 0,49-267 329 0 0,-53 235-347 0 0,-11 99-98 0 0,0 1-77 0 0,0 16-686 0 0,16 79-1875 0 0,-6-65-637 0 0,1 0-3376 0 0,-8-21 3882 0 0,3 10-9160 0 0</inkml:trace>
  <inkml:trace contextRef="#ctx0" brushRef="#br0" timeOffset="371.057">983 358 12923 0 0,'0'0'2040'0'0,"0"0"-346"0"0,0 0-186 0 0,0 0-46 0 0,0 0-145 0 0,0 0-244 0 0,0 0-256 0 0,0 0-206 0 0,0 0-144 0 0,0 0-84 0 0,0 0-41 0 0,0 0 0 0 0,20-3 889 0 0,201 9 1701 0 0,-87-28-2664 0 0,-72-3-378 0 0,-63 21-4544 0 0,-6 4-2191 0 0,5 0 2887 0 0,-1 0-7885 0 0</inkml:trace>
  <inkml:trace contextRef="#ctx0" brushRef="#br0" timeOffset="626.935">954 590 6609 0 0,'0'0'4328'0'0,"0"0"-1913"0"0,0 0-941 0 0,0 0-242 0 0,0 0 2 0 0,0 0 33 0 0,0 0-38 0 0,0 0-102 0 0,0 0-43 0 0,0 0-63 0 0,0 0-61 0 0,0 0-79 0 0,0 0-163 0 0,17-1-159 0 0,56-3-123 0 0,21-20 276 0 0,83 5-1316 0 0,-138 21-1317 0 0,-27 0-1313 0 0,0 2-3583 0 0,-5 2-5597 0 0</inkml:trace>
  <inkml:trace contextRef="#ctx0" brushRef="#br0" timeOffset="1437.005">1462 880 3513 0 0,'0'0'2332'0'0,"0"0"-181"0"0,0 0 77 0 0,0 0 105 0 0,0 0-55 0 0,0 0-288 0 0,0 0-347 0 0,0 0-312 0 0,0 0-195 0 0,0 0-125 0 0,0 0-84 0 0,0 0-108 0 0,0 0-116 0 0,-4-14 594 0 0,8-18-1086 0 0,2 0 0 0 0,1 1-1 0 0,2 0 1 0 0,1 0 0 0 0,1 1-1 0 0,2 0 1 0 0,0 1 0 0 0,2 0 0 0 0,2 2-1 0 0,0 0 1 0 0,2 0 0 0 0,1 2-1 0 0,10-10-210 0 0,-25 28 7 0 0,0 1 0 0 0,1-1 0 0 0,0 2 0 0 0,-1-1 0 0 0,2 0 0 0 0,-1 1 0 0 0,1 1 0 0 0,0-1 0 0 0,0 1 0 0 0,0 0-1 0 0,8-3-6 0 0,15 21-191 0 0,-19 41 190 0 0,-10-14 11 0 0,-1 1 0 0 0,-3-1-1 0 0,-1-1 1 0 0,-8 35-10 0 0,17-62 33 0 0,14-40 175 0 0,-11 15-236 0 0,21-25 40 0 0,1 0 0 0 0,2 2 0 0 0,2 2 0 0 0,1 1-1 0 0,2 1 1 0 0,37-24-12 0 0,-24 40-153 0 0,-43 56 95 0 0,-24 145 104 0 0,7-89-1060 0 0,29-89-2741 0 0,-4-9-2668 0 0,-9-3-5217 0 0</inkml:trace>
  <inkml:trace contextRef="#ctx0" brushRef="#br0" timeOffset="2014.964">2609 398 12579 0 0,'0'0'2129'0'0,"0"0"-766"0"0,0 0-321 0 0,0 0-3 0 0,0 0 46 0 0,0 0-14 0 0,0 0-33 0 0,0 0-130 0 0,0 0-137 0 0,0 0-130 0 0,0 0-141 0 0,0 0-98 0 0,-34 24-89 0 0,-103 77-98 0 0,75-38 32 0 0,54-48-195 0 0,1-5-35 0 0,1 0 1 0 0,-1 1-1 0 0,2 0 0 0 0,0 1 1 0 0,0-1-1 0 0,1 1 1 0 0,0 0-1 0 0,1 0 1 0 0,0 0-1 0 0,1 0 1 0 0,1 0-1 0 0,0 1 0 0 0,0-1 1 0 0,1 6-18 0 0,2-16 39 0 0,0 0 0 0 0,-1 0 0 0 0,1 0 0 0 0,0 0 0 0 0,0 0 0 0 0,0 0 0 0 0,0 0 0 0 0,0-1 0 0 0,1 1 1 0 0,-1-1-1 0 0,0 0 0 0 0,1 0 0 0 0,-1 0 0 0 0,1 0 0 0 0,-1 0 0 0 0,1 0 0 0 0,0-1 0 0 0,-1 1 0 0 0,1-1 0 0 0,0 1 0 0 0,-1-1 0 0 0,1 0 0 0 0,0 0 1 0 0,-1-1-1 0 0,1 1 0 0 0,0 0 0 0 0,-1-1 0 0 0,1 0 0 0 0,0 1 0 0 0,-1-1 0 0 0,1 0 0 0 0,-1-1 0 0 0,1 1 0 0 0,-1 0 0 0 0,0-1 0 0 0,0 1 0 0 0,1-1-39 0 0,36-22 177 0 0,-1-1-1 0 0,-1-3 0 0 0,-1-1 0 0 0,-1-1 1 0 0,-2-2-1 0 0,28-34-176 0 0,29-4 25 0 0,-79 111-42 0 0,-16 355 164 0 0,6-324-143 0 0,-4-1 1 0 0,-2 0 0 0 0,-4 0-1 0 0,-16 63-4 0 0,21-117 1 0 0,-1 0 0 0 0,-1-1 0 0 0,0 1 0 0 0,-1-2-1 0 0,-1 1 1 0 0,0-1 0 0 0,-1 0 0 0 0,-1-1 0 0 0,0 0-1 0 0,-1 0 1 0 0,-1-1 0 0 0,0-1 0 0 0,0 0 0 0 0,-1 0-1 0 0,-1-1 1 0 0,0-1 0 0 0,0 0 0 0 0,-1-2 0 0 0,-1 1-1 0 0,-2 0 0 0 0,15-8 3 0 0,0 1 0 0 0,0-1 0 0 0,0 0 0 0 0,0 0-1 0 0,0 0 1 0 0,0 0 0 0 0,0 0 0 0 0,0-1-1 0 0,-1 1 1 0 0,1-1 0 0 0,0 0 0 0 0,0 0 0 0 0,0 0-1 0 0,-1-1 1 0 0,1 1 0 0 0,0-1 0 0 0,0 0 0 0 0,0 1-1 0 0,0-1 1 0 0,0-1 0 0 0,0 1 0 0 0,0 0 0 0 0,0-1-1 0 0,1 1 1 0 0,-1-1 0 0 0,0 0 0 0 0,1 0-1 0 0,-1 0 1 0 0,1 0 0 0 0,0-1 0 0 0,0 1 0 0 0,0 0-1 0 0,0-1 1 0 0,0 0 0 0 0,0 1 0 0 0,1-1 0 0 0,-1 0-1 0 0,1 0 1 0 0,0 0 0 0 0,0 0 0 0 0,0 0 0 0 0,0 0-1 0 0,1 0 1 0 0,-1-2-3 0 0,3-18-7 0 0,1 0 0 0 0,1 0 0 0 0,1 0 0 0 0,1 1 0 0 0,1 0 0 0 0,1 0 0 0 0,1 0 0 0 0,1 1 0 0 0,0 1 0 0 0,2-1 0 0 0,0 2 0 0 0,2 0 0 0 0,0 0 0 0 0,1 1 0 0 0,1 1 0 0 0,6-5 7 0 0,12-16-61 0 0,1 1 0 0 0,3 1 1 0 0,0 2-1 0 0,3 2 0 0 0,20-12 61 0 0,-43 33-452 0 0,21-15-159 0 0,-13 11-6765 0 0,-23 12-4781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1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517 611 0 0 0,'0'0'1172'0'0,"0"0"-28"0"0,0 0-154 0 0,0 0 76 0 0,0 0 266 0 0,0 0 258 0 0,0 0 122 0 0,0 0-28 0 0,0 0-174 0 0,0 0-239 0 0,0 0-208 0 0,17-19-134 0 0,48-61-77 0 0,-44 39 1488 0 0,-20 39-2157 0 0,0 0 1 0 0,-1 0 0 0 0,1 0 0 0 0,-1 0-1 0 0,0-1 1 0 0,0 1 0 0 0,0 0 0 0 0,0 0 0 0 0,0 0-1 0 0,0-1 1 0 0,0 1 0 0 0,-1 0 0 0 0,1 0-1 0 0,-1 0 1 0 0,0 0 0 0 0,0 0 0 0 0,1 0-1 0 0,-1 0 1 0 0,0 0 0 0 0,-1 0 0 0 0,1 0-1 0 0,0 0 1 0 0,-1 1 0 0 0,0-2-184 0 0,-78-26 1514 0 0,57 26-1441 0 0,-1 1 0 0 0,0 1 0 0 0,0 1 0 0 0,0 1 0 0 0,1 2 0 0 0,-1 0 0 0 0,1 1 0 0 0,-1 1 0 0 0,1 1 1 0 0,1 2-1 0 0,-1 0 0 0 0,1 1 0 0 0,1 1 0 0 0,0 1 0 0 0,0 1 0 0 0,-17 13-73 0 0,36-24 4 0 0,0 0 0 0 0,0-1 0 0 0,0 1-1 0 0,-1 0 1 0 0,1 1 0 0 0,0-1 0 0 0,0 0 0 0 0,0 1-1 0 0,0-1 1 0 0,1 1 0 0 0,-1-1 0 0 0,0 1 0 0 0,1 0-1 0 0,-1 0 1 0 0,1 0 0 0 0,0 0 0 0 0,-1 0 0 0 0,1 0-1 0 0,0 0 1 0 0,0 0 0 0 0,0 0 0 0 0,0 1 0 0 0,1-1-1 0 0,-1 0 1 0 0,1 0 0 0 0,-1 1 0 0 0,1-1 0 0 0,0 1-1 0 0,0-1 1 0 0,0 0 0 0 0,0 1 0 0 0,0-1 0 0 0,1 0-1 0 0,-1 1 1 0 0,1-1 0 0 0,-1 0 0 0 0,1 1 0 0 0,0-1-1 0 0,0 0 1 0 0,0 0 0 0 0,0 0 0 0 0,0 0 0 0 0,1 0-1 0 0,-1 0 1 0 0,1 0 0 0 0,-1 0 0 0 0,2 1-4 0 0,11 3 29 0 0,-1 0 1 0 0,1 0-1 0 0,0-1 0 0 0,0-1 1 0 0,1 0-1 0 0,-1-2 0 0 0,1 1 1 0 0,0-2-1 0 0,0 0 0 0 0,0 0 1 0 0,0-1-1 0 0,-1-1 1 0 0,12-2-30 0 0,26 1 87 0 0,-52 2-77 0 0,-1 1 1 0 0,1-1-1 0 0,-1 0 0 0 0,1 1 0 0 0,-1-1 0 0 0,1 1 0 0 0,0-1 1 0 0,-1 1-1 0 0,1-1 0 0 0,-1 1 0 0 0,1-1 0 0 0,0 1 0 0 0,0-1 0 0 0,-1 1 1 0 0,1-1-1 0 0,0 1 0 0 0,0 0 0 0 0,0-1 0 0 0,-1 1 0 0 0,1-1 1 0 0,0 1-1 0 0,0 0 0 0 0,0-1 0 0 0,0 1 0 0 0,0 0 0 0 0,0-1 0 0 0,1 1 1 0 0,-1-1-1 0 0,0 1 0 0 0,0 0 0 0 0,0-1 0 0 0,0 1 0 0 0,1-1 0 0 0,-1 1 1 0 0,0-1-1 0 0,1 1 0 0 0,-1-1 0 0 0,0 1 0 0 0,1-1 0 0 0,-1 1 1 0 0,1-1-1 0 0,-1 1 0 0 0,0-1 0 0 0,1 0 0 0 0,-1 1 0 0 0,1-1 0 0 0,0 1 1 0 0,-1-1-1 0 0,1 0 0 0 0,-1 0 0 0 0,1 1 0 0 0,-1-1 0 0 0,1 0 1 0 0,0 0-11 0 0,-6 4 19 0 0,-240 186 559 0 0,235-180-573 0 0,-4 2 3 0 0,0 1 1 0 0,2 0 0 0 0,-1 1-1 0 0,2 0 1 0 0,0 1-1 0 0,1 0 1 0 0,0 1-1 0 0,-4 10-8 0 0,13-19 13 0 0,0 0-1 0 0,1-1 1 0 0,0 1 0 0 0,0 0-1 0 0,0-1 1 0 0,1 1-1 0 0,0 0 1 0 0,1-1 0 0 0,-1 1-1 0 0,1-1 1 0 0,1 1-1 0 0,-1-1 1 0 0,1 0-1 0 0,0 0 1 0 0,0 0 0 0 0,1 0-1 0 0,0-1 1 0 0,0 1-1 0 0,0-1 1 0 0,0 0 0 0 0,1 0-1 0 0,0-1 1 0 0,0 1-1 0 0,0-1 1 0 0,1 0-1 0 0,-1-1 1 0 0,1 1 0 0 0,0-1-1 0 0,0 0 1 0 0,0 0-1 0 0,1-1 1 0 0,0 0-13 0 0,8 3 66 0 0,0-1-1 0 0,0 0 1 0 0,1-2 0 0 0,0 0 0 0 0,-1 0-1 0 0,1-1 1 0 0,0-1 0 0 0,4-1-66 0 0,-1 1 23 0 0,-13-1-72 0 0,0 0-1 0 0,-1-1 0 0 0,1 1 0 0 0,0-1 0 0 0,-1 0 1 0 0,0 0-1 0 0,1-1 0 0 0,-1 0 0 0 0,0 0 0 0 0,0 0 1 0 0,0 0-1 0 0,-1-1 0 0 0,1 0 0 0 0,-1 0 0 0 0,0 0 1 0 0,0 0-1 0 0,0-1 0 0 0,-1 1 0 0 0,1-1 0 0 0,0-3 50 0 0,19-29-3660 0 0,-6 3-4588 0 0,-12 22-3702 0 0</inkml:trace>
  <inkml:trace contextRef="#ctx0" brushRef="#br0" timeOffset="355.947">271 0 13659 0 0,'0'0'1486'0'0,"0"0"-223"0"0,0 0-259 0 0,0 0-83 0 0,0 0-5 0 0,0 0-33 0 0,0 0-121 0 0,0 0-146 0 0,0 0-168 0 0,0 0-123 0 0,0 0-11 0 0,0 0 77 0 0,0 0 83 0 0,1 9 48 0 0,36 196 1785 0 0,-27-43-1461 0 0,-7 0 0 0 0,-11 87-846 0 0,-5-111 91 0 0,-6-2 0 0 0,-22 73-91 0 0,-2-33 28 0 0,42-175-62 0 0,0 0 1 0 0,1 0-1 0 0,-1 0 1 0 0,0 0-1 0 0,1 0 1 0 0,0 0-1 0 0,-1 0 1 0 0,1 0 0 0 0,-1 0-1 0 0,1 0 1 0 0,0 1-1 0 0,0-1 1 0 0,0 0-1 0 0,0 0 1 0 0,0 0-1 0 0,0 0 1 0 0,0 0-1 0 0,0 0 1 0 0,0 1-1 0 0,0-1 1 0 0,0 0-1 0 0,1 0 1 0 0,-1 0 0 0 0,1 0-1 0 0,-1 0 1 0 0,1 0-1 0 0,-1 0 1 0 0,1 0-1 0 0,-1 0 1 0 0,1 0-1 0 0,0 0 1 0 0,-1-1-1 0 0,1 1 1 0 0,0 0-1 0 0,0 0 1 0 0,0-1 0 0 0,0 1-1 0 0,0 0 1 0 0,0-1-1 0 0,0 1 1 0 0,0-1-1 0 0,0 1 1 0 0,1 0 33 0 0,2-1-1427 0 0,6-1-1426 0 0,-4-2-5321 0 0,0-1-4062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18.3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155 399,'-8'0,"0"0,0 1,-1 0,1 0,0 1,0 0,1 1,-1-1,0 1,1 1,-1 0,1 0,0 0,1 1,-1 0,1 0,0 0,0 1,-5 7,10-11,0 1,0 0,1 0,-1 0,1 1,0-1,0 0,0 0,0 0,1 0,-1 0,1 0,0 0,0 0,0 0,0 0,0-1,1 1,-1 0,1-1,-1 1,1-1,0 1,0-1,1 0,-1 0,0 0,1 0,-1 0,1 0,-1-1,1 1,0-1,0 0,0 0,-1 0,1 0,0 0,0-1,1 1,-1-1,0 0,0 0,0 0,0 0,0-1,0 1,0-1,0 0,3 0,3 0,-1 1,1-2,0 1,-1-1,1 0,-1-1,1 0,-1 0,0-1,0 0,-1 0,1-1,-1 0,0 0,0-1,0 0,-1 0,0 0,0-1,-1 0,0 0,0-1,-1 1,0-1,0 0,0 0,-1-1,-1 1,1 0,-1-1,-1 0,1 1,-2-1,1 0,-1 0,-1 0,1 1,-1-1,-1 0,0 0,0 1,0-1,-1 1,-1 0,1 0,-3-2,2 4,0 1,-1 0,1 0,-1 0,0 1,-1-1,1 1,-1 1,0-1,1 1,-2 0,1 0,0 1,-1 0,1 0,-1 0,1 1,-3 0,3 5,22-2,1-6,-1 0,1-1,-1-1,0-1,0-1,-1 0,0 0,0-2,-1 0,0 0,-1-2,0 1,6-9,39-55,-57 76,0-1,0 1,0-1,0 1,0 0,0 0,-1 0,1-1,0 1,0 0,0 0,-1 0,1 0,-1 0,1 0,0 0,-1 0,0 0,1 1,-1-1,0 0,0 0,1 0,-1 0,0 1,0-1,0 0,0 0,-1 0,1 1,0-1,0 0,-1 0,1 0,-1 1,1-1,2 83,3 0,4 0,8 26,-6-61,0-11,-1 1,-2 0,-1 0,-3 1,-1 0,-2-1,-1 1,-2 0,-2 0,-2-1,-2 0,-4 10,8-41,-1 0,0-1,0 0,-1 1,0-2,0 1,0-1,-1 0,0 0,-1-1,1 0,-1 0,0-1,0 0,0 0,-1-1,1 0,-1 0,0-1,0-1,0 1,0-1,-5 0,12-1,0 1,0-1,0 0,0 0,0 1,-1-1,1-1,0 1,0 0,0 0,0-1,0 1,0-1,0 0,0 0,0 1,0-1,0-1,0 1,0 0,1 0,-1-1,1 1,-1-1,1 1,-1-1,1 1,0-1,0 0,-1 0,1 0,1 0,-1 0,0 0,0 0,1 0,-1 0,1 0,0 0,-1 0,1 0,0-1,1 0,17-93,8 35,3 1,2 1,3 2,30-38,-48 72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2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0 0 0,'0'0'1820'0'0,"0"0"-541"0"0,0 0-138 0 0,0 0 224 0 0,0 0 284 0 0,0 0 154 0 0,0 0-50 0 0,0 0-226 0 0,0 0-317 0 0,0 0-282 0 0,0 0-196 0 0,4 12 4713 0 0,12-5-5098 0 0,0 0 0 0 0,1-1 0 0 0,-1-1-1 0 0,1 0 1 0 0,1-1 0 0 0,-1-1 0 0 0,0-1 0 0 0,1-1-1 0 0,-1 0 1 0 0,1-1 0 0 0,-1-1 0 0 0,13-2-347 0 0,25 2 379 0 0,222-10 334 0 0,-212 8-441 0 0,-60 3-4516 0 0,-11-1-4609 0 0,4 1-2492 0 0</inkml:trace>
  <inkml:trace contextRef="#ctx0" brushRef="#br0" timeOffset="311.224">37 553 11074 0 0,'0'0'2566'0'0,"0"0"-1145"0"0,0 0-475 0 0,0 0-83 0 0,0 0 25 0 0,0 0-43 0 0,0 0-169 0 0,0 0-159 0 0,0 0-57 0 0,0 0 14 0 0,0 0 27 0 0,0 0 6 0 0,0 0-51 0 0,24 0-51 0 0,156-4 780 0 0,114 24 47 0 0,-259-12-1059 0 0,-5-1-2062 0 0,-10-5-7373 0 0,-20-2-1975 0 0</inkml:trace>
  <inkml:trace contextRef="#ctx0" brushRef="#br0" timeOffset="1187.389">252 1 12043 0 0,'0'0'1556'0'0,"0"0"-150"0"0,0 0-193 0 0,0 0-82 0 0,0 0-73 0 0,0 0-200 0 0,0 0-251 0 0,0 0-245 0 0,0 0-149 0 0,0 0-1 0 0,0 0 84 0 0,0 0 122 0 0,4 7 79 0 0,59 79 1313 0 0,-42-72-1550 0 0,0 0 0 0 0,1-1 0 0 0,1-2 0 0 0,0 0 0 0 0,1-1 0 0 0,0-1 0 0 0,0-2 0 0 0,0 0 0 0 0,1-2 0 0 0,3 0-260 0 0,-2 0 41 0 0,-1 0 1 0 0,0 2-1 0 0,1 1 0 0 0,-2 1 1 0 0,0 1-1 0 0,0 1 1 0 0,-1 1-1 0 0,0 1 0 0 0,13 10-41 0 0,-32-18 7 0 0,0 0 0 0 0,0 0-1 0 0,0 0 1 0 0,0 0-1 0 0,-1 1 1 0 0,0-1 0 0 0,0 1-1 0 0,-1 0 1 0 0,1 0-1 0 0,-1 0 1 0 0,0 0 0 0 0,-1 0-1 0 0,0 0 1 0 0,0 1-1 0 0,0-1 1 0 0,-1 0 0 0 0,1 1-1 0 0,-2-1 1 0 0,1 0-1 0 0,-1 1 1 0 0,0-1 0 0 0,0 0-1 0 0,0 0 1 0 0,-1 1-1 0 0,0-1 1 0 0,0 0 0 0 0,-1-1-1 0 0,0 1 1 0 0,0 0-1 0 0,0-1 1 0 0,-1 0 0 0 0,0 1-1 0 0,0-1 1 0 0,0-1-1 0 0,0 1 1 0 0,-1-1 0 0 0,0 1-1 0 0,1-1 1 0 0,-2 0-7 0 0,-88 78 342 0 0,-4-4 0 0 0,-2-4 1 0 0,-26 9-343 0 0,95-47 53 0 0,31-35-40 0 0,0 2-13 0 0,0-2-9 0 0,0-1 17 0 0,0 0 17 0 0,0 0-2 0 0,0 0 9 0 0,0 0-9 0 0,0 0 6 0 0,0 0 7 0 0,0 0 15 0 0,0 0-2 0 0,0 0 4 0 0,0 0 19 0 0,0 0-4 0 0,0 0 2 0 0,0 0-5 0 0,0 0-6 0 0,0 0-19 0 0,0 0 1 0 0,0 0-16 0 0,0 0-10 0 0,0 0 10 0 0,0 0-5 0 0,0 0 2 0 0,0 0-5 0 0,0 0-2 0 0,0 0-6 0 0,0 0 1 0 0,0 0 3 0 0,0 0-4 0 0,0 0 2 0 0,0 0 8 0 0,0 0-11 0 0,0 0-10 0 0,0 0 14 0 0,0 0 4 0 0,0 0-1 0 0,0 0-8 0 0,0 0-10 0 0,0 0 10 0 0,0 0 3 0 0,0 0-16 0 0,0 0-13 0 0,0 0 8 0 0,0 0 7 0 0,0 0 12 0 0,0 0-9 0 0,0 0 9 0 0,0 0 12 0 0,0 0-4 0 0,0 0-11 0 0,0 0-18 0 0,0 0-8 0 0,0 0 5 0 0,0 0 10 0 0,0 0 14 0 0,0 0-8 0 0,0 0 12 0 0,0 0-1 0 0,0 0-16 0 0,0 0 15 0 0,0 0 8 0 0,0 0 2 0 0,0 0-14 0 0,0 0-18 0 0,0 0-4 0 0,0 0 0 0 0,0 0-4 0 0,0 0-10 0 0,0 0 19 0 0,0 0 16 0 0,0 0 7 0 0,0 0 7 0 0,0 0-31 0 0,0 0-1 0 0,0 0-7 0 0,0 0-4 0 0,0 0-27 0 0,0 0-17 0 0,0 0-23 0 0,0 0-14 0 0,0 0-45 0 0,0 0-55 0 0,0 0-112 0 0,0-3 183 0 0,0 2-1483 0 0,0 1-5181 0 0,0 0-4608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2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135 140 6009 0 0,'0'0'2378'0'0,"0"0"-440"0"0,0 0-227 0 0,0 0-56 0 0,0 0-31 0 0,0 0-137 0 0,0 0-240 0 0,0 0-295 0 0,0 0-293 0 0,0 0-233 0 0,0 0-146 0 0,0 0-94 0 0,0 12 248 0 0,9 271 3109 0 0,19 209-2173 0 0,-26-429-1081 0 0,-1 0-3932 0 0,-11-92-8418 0 0,8 21 1577 0 0</inkml:trace>
  <inkml:trace contextRef="#ctx0" brushRef="#br0" timeOffset="329.889">1 250 9266 0 0,'0'0'1382'0'0,"0"0"-121"0"0,0 0-61 0 0,0 0 66 0 0,0 0 20 0 0,0 0-78 0 0,0 0-138 0 0,0 0-176 0 0,0 0-125 0 0,0 0-104 0 0,32-33-69 0 0,107-102-72 0 0,-68 90-53 0 0,-44 36-272 0 0,0 1-1 0 0,0 2 1 0 0,1 1 0 0 0,0 1 0 0 0,0 1-1 0 0,0 2 1 0 0,1 0 0 0 0,-1 2-1 0 0,0 2 1 0 0,5 1-199 0 0,-24-2 31 0 0,0 1 0 0 0,-1 0 0 0 0,1 0 0 0 0,0 1 0 0 0,-1 0 0 0 0,0 0 0 0 0,0 1 0 0 0,0 0 0 0 0,-1 1 1 0 0,0 0-1 0 0,0 0 0 0 0,0 0 0 0 0,0 1 0 0 0,-1 0 0 0 0,-1 0 0 0 0,1 1 0 0 0,-1 0 0 0 0,0 0 0 0 0,-1 0 0 0 0,0 0 0 0 0,0 1 0 0 0,-1-1 0 0 0,0 1 0 0 0,0 0 0 0 0,-1 0 0 0 0,0 0 0 0 0,-1 0 0 0 0,0 1 0 0 0,0 2-31 0 0,0 0 65 0 0,-1 0-1 0 0,-1 0 1 0 0,0 0-1 0 0,-1-1 1 0 0,0 1-1 0 0,0 0 1 0 0,-1-1-1 0 0,-1 0 1 0 0,0 1-1 0 0,-1-2 1 0 0,0 1-1 0 0,0 0 1 0 0,-1-1-1 0 0,-6 7-64 0 0,-2 3 32 0 0,-2-1 1 0 0,-1-1-1 0 0,0 0 0 0 0,-1-1 1 0 0,-1-1-1 0 0,0-1 0 0 0,-1-1 0 0 0,-1 0 1 0 0,0-2-1 0 0,-1 0 0 0 0,0-2 0 0 0,0 0 1 0 0,-2-1-1 0 0,1-2 0 0 0,-12 3-32 0 0,-56-6-373 0 0,90-4 310 0 0,0 1-1 0 0,0-1 1 0 0,0 0 0 0 0,0 0 0 0 0,0 0 0 0 0,0 0-1 0 0,0 0 1 0 0,0 0 0 0 0,0 0 0 0 0,0 0-1 0 0,0 0 1 0 0,0 0 0 0 0,1-1 0 0 0,-1 1-1 0 0,0 0 1 0 0,0 0 0 0 0,0-1 0 0 0,0 1 0 0 0,0-1-1 0 0,0 1 1 0 0,0-1 0 0 0,1 1 0 0 0,-1-1-1 0 0,0 0 1 0 0,0 1 0 0 0,1-1 0 0 0,-1 0 0 0 0,0 0-1 0 0,1 1 1 0 0,-1-1 0 0 0,1 0 0 0 0,-1 0-1 0 0,1 0 1 0 0,-1 0 0 0 0,1 0 0 0 0,0 0 0 0 0,0 0-1 0 0,-1 0 1 0 0,1 0 0 0 0,0 0 0 0 0,0 0-1 0 0,0 0 1 0 0,0 0 0 0 0,0 0 0 0 0,0 1 0 0 0,0-1-1 0 0,0 0 1 0 0,0 0 0 0 0,1 0 0 0 0,-1 0-1 0 0,0 0 1 0 0,1 0 0 0 0,-1 0 0 0 0,0 0 0 0 0,1-1 63 0 0,25-27-8311 0 0,-15 22-1747 0 0</inkml:trace>
  <inkml:trace contextRef="#ctx0" brushRef="#br0" timeOffset="1144.728">1628 239 12251 0 0,'0'0'1871'0'0,"0"0"-392"0"0,0 0-218 0 0,0 0 21 0 0,0 0 50 0 0,0 0-56 0 0,0 0-185 0 0,0 0-201 0 0,0 0-185 0 0,0 0-138 0 0,0 0-97 0 0,0 0-69 0 0,0 0-56 0 0,-30 17-43 0 0,-93 51-25 0 0,34-6 635 0 0,46-36-447 0 0,-1-2 0 0 0,-1-2 0 0 0,0-3-1 0 0,-28 8-464 0 0,67-25-31 0 0,5-2 50 0 0,0 0 1 0 0,0 0-1 0 0,0 0 1 0 0,0 0 0 0 0,0 0-1 0 0,1 1 1 0 0,-1-1-1 0 0,0 0 1 0 0,0 0 0 0 0,0 0-1 0 0,0 1 1 0 0,1-1-1 0 0,-1 1 1 0 0,0-1 0 0 0,0 0-1 0 0,1 1 1 0 0,-1-1-1 0 0,0 1 1 0 0,0 0 0 0 0,1-1-1 0 0,-1 1 1 0 0,1-1-1 0 0,-1 1 1 0 0,1 0-1 0 0,-1 0 1 0 0,1-1 0 0 0,-1 1-1 0 0,1 0 1 0 0,0 0-1 0 0,-1-1 1 0 0,1 1 0 0 0,0 0-1 0 0,-1 0 1 0 0,1 0-1 0 0,0 0 1 0 0,0 0 0 0 0,0-1-1 0 0,0 1 1 0 0,0 0-1 0 0,0 0 1 0 0,0 0 0 0 0,0 0-1 0 0,0 0 1 0 0,1 0-1 0 0,-1-1 1 0 0,0 1 0 0 0,1 0-1 0 0,-1 0 1 0 0,0 0-1 0 0,1-1 1 0 0,-1 1 0 0 0,1 0-1 0 0,-1 0 1 0 0,1-1-1 0 0,-1 1 1 0 0,1 0-20 0 0,17 26 115 0 0,0-1-1 0 0,2-1 1 0 0,1-1 0 0 0,1 0-1 0 0,1-2 1 0 0,17 13-115 0 0,88 72 210 0 0,-61-55 43 0 0,-69-55-5145 0 0,-3 0-2159 0 0,2 2-4905 0 0</inkml:trace>
  <inkml:trace contextRef="#ctx0" brushRef="#br0" timeOffset="1611.878">805 736 11298 0 0,'0'0'1757'0'0,"0"0"-198"0"0,0 0-115 0 0,0 0 59 0 0,0 0 80 0 0,0 0-88 0 0,0 0-173 0 0,0 0-214 0 0,0 0-228 0 0,0 0-197 0 0,0 0-164 0 0,0 0-102 0 0,0 0-73 0 0,-2-7 1026 0 0,45 65-568 0 0,2-2 0 0 0,3-3 0 0 0,14 10-802 0 0,47 52 420 0 0,16 21 5 0 0,-117-121-367 0 0,-8-14-44 0 0,0-1-7 0 0,0 0-10 0 0,0 0 9 0 0,0 0 2 0 0,0 0-3 0 0,0 0-10 0 0,0 0-17 0 0,4-23-6134 0 0,-1 17 1318 0 0,-1 2-7223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3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11106 0 0,'0'0'2818'0'0,"0"0"-1111"0"0,0 0-618 0 0,0 0-59 0 0,0 0 87 0 0,0 0 19 0 0,0 0-131 0 0,0 0-207 0 0,0 0-210 0 0,0 0-96 0 0,0 0 60 0 0,0 0 64 0 0,0 0 39 0 0,4 11-41 0 0,-1-3-499 0 0,0-4-57 0 0,-2 1-1 0 0,1-1 1 0 0,0 1 0 0 0,-1 0-1 0 0,0 0 1 0 0,0 0 0 0 0,0 0-1 0 0,-1 0 1 0 0,1-1 0 0 0,-1 1 0 0 0,0 0-1 0 0,-1 0 1 0 0,1 0 0 0 0,-2 5-58 0 0,-154 541 1471 0 0,142-497-1535 0 0,-3-1 1 0 0,-2-1 0 0 0,-3-1-1 0 0,-11 19 64 0 0,12-36-1620 0 0,15-115-13068 0 0,6 63 9533 0 0,0 2-845 0 0</inkml:trace>
  <inkml:trace contextRef="#ctx0" brushRef="#br0" timeOffset="514.731">103 509 4969 0 0,'0'0'1478'0'0,"0"0"-214"0"0,0 0 55 0 0,0 0 137 0 0,0 0 26 0 0,0 0-115 0 0,0 0-219 0 0,0 0-168 0 0,0 0-153 0 0,0 0-111 0 0,0 0-73 0 0,0 0-23 0 0,0 0 2 0 0,2 27-9 0 0,8 84-29 0 0,-11-110-565 0 0,1 0 1 0 0,0 0-1 0 0,-1 1 0 0 0,1-1 0 0 0,0 0 1 0 0,0 0-1 0 0,0 0 0 0 0,0 0 0 0 0,0 0 0 0 0,0 0 1 0 0,0 0-1 0 0,0 0 0 0 0,0 0 0 0 0,0 0 0 0 0,1 0 1 0 0,-1 0-1 0 0,0 0 0 0 0,1 0 0 0 0,-1 0 0 0 0,1 0 1 0 0,-1 0-1 0 0,1 0 0 0 0,0 0 0 0 0,-1 0 0 0 0,1 0 1 0 0,0-1-1 0 0,0 1 0 0 0,-1 0 0 0 0,1 0 0 0 0,0-1 1 0 0,0 1-1 0 0,0-1 0 0 0,0 1 0 0 0,0-1 0 0 0,0 1 1 0 0,0-1-1 0 0,0 1 0 0 0,0-1 0 0 0,0 0 0 0 0,0 0 1 0 0,0 1-1 0 0,0-1 0 0 0,1 0-19 0 0,4 0 164 0 0,6 2-10 0 0,0-1 1 0 0,0 0-1 0 0,0 0 1 0 0,0-2-1 0 0,0 1 1 0 0,0-1-1 0 0,0-1 1 0 0,0 0 0 0 0,0-1-1 0 0,0 0 1 0 0,0-1-1 0 0,-1-1 1 0 0,0 1-1 0 0,0-2 1 0 0,0 1-1 0 0,-1-2 1 0 0,0 1-1 0 0,0-1 1 0 0,0-1-1 0 0,3-3-154 0 0,9-10 135 0 0,0 0 1 0 0,-2-1-1 0 0,0-1 0 0 0,-2-1 0 0 0,0-1 0 0 0,-2 0 1 0 0,9-20-136 0 0,-13 21 85 0 0,-1 0 0 0 0,-2-1 0 0 0,0 0 0 0 0,-2-1 0 0 0,-1 0 0 0 0,-1 0 0 0 0,-1 0 0 0 0,-1 0 0 0 0,-1-1 1 0 0,-2-16-86 0 0,-11 44 196 0 0,4 8-184 0 0,1 0 0 0 0,0 0 1 0 0,0 0-1 0 0,1 1 0 0 0,1 0 1 0 0,-1 0-1 0 0,1 0 0 0 0,1 1 1 0 0,0-1-1 0 0,0 6-12 0 0,1-8 13 0 0,-19 69 241 0 0,4 1 1 0 0,3 1 0 0 0,4 0 0 0 0,3 1-1 0 0,3 37-254 0 0,10 60 143 0 0,-6-178-168 0 0,1 1-1 0 0,-1 0 1 0 0,0-1-1 0 0,1 1 1 0 0,-1 0 0 0 0,0-1-1 0 0,1 1 1 0 0,-1 0 0 0 0,1-1-1 0 0,-1 1 1 0 0,1 0 0 0 0,-1 0-1 0 0,0-1 1 0 0,1 1 0 0 0,-1 0-1 0 0,1 0 1 0 0,-1 0-1 0 0,1 0 1 0 0,-1 0 0 0 0,1 0-1 0 0,-1 0 1 0 0,1 0 0 0 0,-1 0-1 0 0,1 0 1 0 0,-1 0 0 0 0,1 0-1 0 0,-1 0 1 0 0,1 0 0 0 0,-1 0-1 0 0,1 0 1 0 0,-1 1-1 0 0,1-1 1 0 0,-1 0 0 0 0,1 0-1 0 0,-1 1 1 0 0,1-1 0 0 0,-1 0-1 0 0,0 1 1 0 0,1-1 0 0 0,-1 0-1 0 0,1 1 1 0 0,-1-1 0 0 0,0 0-1 0 0,0 1 1 0 0,1-1-1 0 0,-1 1 1 0 0,0-1 0 0 0,0 1-1 0 0,1-1 1 0 0,-1 1 0 0 0,0-1-1 0 0,0 1 1 0 0,0-1 0 0 0,0 1-1 0 0,0-1 1 0 0,0 1-1 0 0,0-1 1 0 0,0 1 0 0 0,0-1-1 0 0,0 1 1 0 0,0-1 0 0 0,0 1-1 0 0,0-1 1 0 0,0 1 0 0 0,0-1-1 0 0,-1 1 26 0 0,14-32-2853 0 0,-3 11-4060 0 0,-6 9-4752 0 0</inkml:trace>
  <inkml:trace contextRef="#ctx0" brushRef="#br0" timeOffset="783.614">766 516 9930 0 0,'0'0'4065'0'0,"0"0"-2114"0"0,0 0-760 0 0,0 0 12 0 0,0 0 119 0 0,0 0 30 0 0,0 0-153 0 0,0 0-226 0 0,0 0-203 0 0,0 0-153 0 0,-13 34-102 0 0,-39 109-91 0 0,11-11 384 0 0,33-18-681 0 0,9-113-244 0 0,0 0 0 0 0,0-1 0 0 0,1 1 0 0 0,-1 0 0 0 0,0-1 0 0 0,0 1 1 0 0,1-1-1 0 0,-1 1 0 0 0,0-1 0 0 0,1 1 0 0 0,-1-1 0 0 0,1 0 0 0 0,-1 0 0 0 0,0 0 0 0 0,1 0 0 0 0,-1 0 0 0 0,1 0 0 0 0,-1 0 0 0 0,0 0 0 0 0,1 0 1 0 0,-1-1-1 0 0,1 1 0 0 0,-1-1 0 0 0,0 1 0 0 0,1-1 0 0 0,-1 1 0 0 0,0-1 0 0 0,0 0 0 0 0,0 0 0 0 0,1 0 0 0 0,-1 1 0 0 0,0-1 0 0 0,0 0 0 0 0,0 0 1 0 0,0 0-1 0 0,-1-1 0 0 0,1 1 117 0 0,17-20-7718 0 0,-11 13-3484 0 0</inkml:trace>
  <inkml:trace contextRef="#ctx0" brushRef="#br0" timeOffset="1069.402">985 593 10442 0 0,'0'0'1830'0'0,"0"0"-255"0"0,0 0-28 0 0,0 0-41 0 0,0 0-110 0 0,0 0-209 0 0,0 0-267 0 0,0 0-205 0 0,0 0-139 0 0,0 0-91 0 0,0 0-54 0 0,0 0-24 0 0,-32 27-26 0 0,-99 83-34 0 0,73-66 461 0 0,58-44-781 0 0,-1 0-1 0 0,1 0 0 0 0,-1 0 1 0 0,1 0-1 0 0,0 0 1 0 0,-1 1-1 0 0,1-1 0 0 0,-1 0 1 0 0,1 0-1 0 0,0 1 1 0 0,-1-1-1 0 0,1 0 1 0 0,0 0-1 0 0,-1 1 0 0 0,1-1 1 0 0,0 0-1 0 0,0 1 1 0 0,-1-1-1 0 0,1 0 0 0 0,0 1 1 0 0,0-1-1 0 0,-1 0 1 0 0,1 1-1 0 0,0-1 0 0 0,0 1 1 0 0,0-1-1 0 0,0 0 1 0 0,0 1-1 0 0,0-1 0 0 0,0 1 1 0 0,-1-1-1 0 0,1 1 1 0 0,0-1-1 0 0,1 0 0 0 0,-1 1 1 0 0,0-1-1 0 0,0 1 1 0 0,0-1-1 0 0,0 1 0 0 0,0-1 1 0 0,0 0-1 0 0,0 1 1 0 0,1-1-1 0 0,-1 1 0 0 0,0-1 1 0 0,0 0-1 0 0,0 1 1 0 0,1-1-1 0 0,-1 0 1 0 0,0 1-1 0 0,1-1 0 0 0,-1 0 1 0 0,0 0-1 0 0,1 1 1 0 0,-1-1-1 0 0,0 0 0 0 0,1 0 1 0 0,-1 1-1 0 0,1-1 1 0 0,-1 0-1 0 0,0 0 0 0 0,1 0 1 0 0,-1 0-27 0 0,37 17 781 0 0,-24-12-521 0 0,-2 0-122 0 0,0 0-1 0 0,-1 1 1 0 0,0 1 0 0 0,0 0-1 0 0,0 0 1 0 0,-1 1 0 0 0,0 0 0 0 0,-1 0-1 0 0,0 1 1 0 0,0 0 0 0 0,-1 0-1 0 0,0 1 1 0 0,0 0 0 0 0,-1 1 0 0 0,2 6-138 0 0,27 49-537 0 0,-25-63-1148 0 0,-6-2-6090 0 0,-3-1-4807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3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26 654 3961 0 0,'0'0'1675'0'0,"0"0"-340"0"0,0 0-16 0 0,0 0 289 0 0,0 0 187 0 0,0 0-38 0 0,0 0-261 0 0,0 0-315 0 0,0 0-230 0 0,0 0-176 0 0,0 0-136 0 0,0 0-94 0 0,0 0-36 0 0,-4 2 16 0 0,-13 6 19 0 0,12-7 16 0 0,5-1 7 0 0,0 0-27 0 0,0 0-24 0 0,0 0-30 0 0,0 0-14 0 0,0 0-7 0 0,0 0-10 0 0,0-19 988 0 0,3-1-1301 0 0,1-1 1 0 0,1 0-1 0 0,0 1 1 0 0,2 0-1 0 0,0 0 1 0 0,1 1-1 0 0,1 0 1 0 0,1 0-1 0 0,1 1 1 0 0,0 1-1 0 0,1 0 1 0 0,1 0-1 0 0,6-5-142 0 0,7-13 160 0 0,154-200 207 0 0,-72 143-268 0 0,-106 92-101 0 0,0 0 0 0 0,0 0 0 0 0,0 1 0 0 0,0-1 0 0 0,0 0 1 0 0,0 1-1 0 0,0-1 0 0 0,0 1 0 0 0,0 0 0 0 0,0 0 0 0 0,0 0 0 0 0,-1 0 1 0 0,1 0-1 0 0,0 0 0 0 0,-1 0 0 0 0,1 0 0 0 0,0 1 0 0 0,-1-1 0 0 0,0 0 1 0 0,1 1-1 0 0,-1 0 0 0 0,0-1 0 0 0,0 1 0 0 0,0 0 0 0 0,0-1 0 0 0,0 1 1 0 0,0 0-1 0 0,0 0 0 0 0,-1 0 0 0 0,1 0 0 0 0,-1 0 0 0 0,1 0 0 0 0,-1 0 1 0 0,0 0-1 0 0,0 0 0 0 0,0 0 0 0 0,0 0 0 0 0,0 1 2 0 0,4 187 25 0 0,-37-5 63 0 0,30-169-57 0 0,6-21 90 0 0,11-23-130 0 0,0 0-1 0 0,2 1 1 0 0,1 1-1 0 0,1 0 1 0 0,1 2-1 0 0,6-6 10 0 0,29-38-16 0 0,-40 47 9 0 0,2 2-1 0 0,0 0 1 0 0,2 1-1 0 0,0 0 1 0 0,1 2-1 0 0,0 0 1 0 0,1 1-1 0 0,5-2 8 0 0,68-2-85 0 0,-90 21 83 0 0,0 0 1 0 0,-1 0-1 0 0,0 1 1 0 0,1-1 0 0 0,-1 0-1 0 0,0 1 1 0 0,0-1-1 0 0,0 1 1 0 0,-1 0-1 0 0,1 0 1 0 0,-1-1 0 0 0,1 1-1 0 0,-1 0 1 0 0,0 0-1 0 0,0 0 1 0 0,0 1-1 0 0,-1-1 1 0 0,1 0-1 0 0,-1 0 1 0 0,0 0 0 0 0,1 1-1 0 0,-1-1 1 0 0,-1 0-1 0 0,1 0 1 0 0,0 0-1 0 0,-1 2 2 0 0,0 16 7 0 0,-1 0-1 0 0,-1 0 0 0 0,-1 0 0 0 0,0 0 1 0 0,-2-1-1 0 0,-1 0 0 0 0,0 0 0 0 0,-1 0 0 0 0,-2 1-6 0 0,-30 85-1383 0 0,72-101-5835 0 0,-19-6 872 0 0,-3-2-5122 0 0</inkml:trace>
  <inkml:trace contextRef="#ctx0" brushRef="#br0" timeOffset="595.371">1504 32 10082 0 0,'0'0'2573'0'0,"0"0"-856"0"0,0 0-363 0 0,0 0-50 0 0,0 0 22 0 0,0 0-80 0 0,0 0-154 0 0,0 0-176 0 0,0 0-168 0 0,0 0-165 0 0,0 0-112 0 0,0 0-95 0 0,-28 14-63 0 0,-89 43-46 0 0,62-11 100 0 0,47-34-274 0 0,4-5-37 0 0,-9 8 11 0 0,1 0 0 0 0,1 1 0 0 0,0 0 0 0 0,1 1 0 0 0,1 1 0 0 0,1-1 0 0 0,0 1 0 0 0,2 0 0 0 0,0 1 0 0 0,1 0 0 0 0,0 0 0 0 0,-1 18-67 0 0,6-35 6 0 0,0 0 1 0 0,1-1-1 0 0,-1 1 0 0 0,0 0 1 0 0,1 0-1 0 0,-1-1 0 0 0,1 1 1 0 0,-1 0-1 0 0,1 0 0 0 0,0-1 1 0 0,0 1-1 0 0,0-1 0 0 0,0 1 1 0 0,0-1-1 0 0,0 1 0 0 0,0-1 1 0 0,0 0-1 0 0,1 1 0 0 0,-1-1 1 0 0,1 0-1 0 0,-1 0 0 0 0,1 0 1 0 0,-1 0-1 0 0,1 0 0 0 0,-1 0 1 0 0,1 0-1 0 0,0-1 0 0 0,-1 1 1 0 0,1-1-1 0 0,0 1 0 0 0,0-1 1 0 0,-1 0-1 0 0,1 1 0 0 0,0-1 1 0 0,0 0-1 0 0,0 0 0 0 0,0 0 1 0 0,-1-1-7 0 0,75-16 655 0 0,-43-5-519 0 0,0-1 0 0 0,-2-2 0 0 0,-1-1 0 0 0,-1-1 0 0 0,-1-2 0 0 0,-1 0 0 0 0,12-20-136 0 0,-7 11 39 0 0,-14 17-14 0 0,2 0 0 0 0,0 1 0 0 0,1 1 0 0 0,1 1-1 0 0,1 1 1 0 0,0 1 0 0 0,1 1 0 0 0,14-6-25 0 0,-37 22 1 0 0,1-1 1 0 0,-1 1-1 0 0,0 0 0 0 0,0-1 1 0 0,0 1-1 0 0,0 0 0 0 0,0 0 1 0 0,0 0-1 0 0,0 0 0 0 0,-1 0 1 0 0,1 0-1 0 0,0 0 0 0 0,0 0 1 0 0,-1 0-1 0 0,1 0 0 0 0,-1 0 1 0 0,1 0-1 0 0,-1 1 1 0 0,1-1-1 0 0,-1 0 0 0 0,0 0 1 0 0,1 1-1 0 0,-1-1 0 0 0,0 0 1 0 0,0 1-1 0 0,0-1 0 0 0,0 0 1 0 0,0 0-1 0 0,0 1 0 0 0,-1-1 1 0 0,1 0-1 0 0,0 0 0 0 0,-1 1 1 0 0,1-1-1 0 0,-1 0 0 0 0,0 1-1 0 0,1 4 17 0 0,-3 46 81 0 0,-3 0 0 0 0,-1 0 1 0 0,-3-1-1 0 0,-6 13-98 0 0,-5 26 21 0 0,-10 88-14 0 0,22-110-4 0 0,-3 0 0 0 0,-3-1 1 0 0,-3-1-1 0 0,-3 0 1 0 0,-27 58-4 0 0,43-114 1 0 0,0 1-1 0 0,0-1 1 0 0,-1 0 0 0 0,-1 0 0 0 0,0-1-1 0 0,0 0 1 0 0,0 0 0 0 0,-1-1 0 0 0,-1 0 0 0 0,1 0-1 0 0,-1 0 1 0 0,-1-2 0 0 0,1 1 0 0 0,-1-1 0 0 0,0 0-1 0 0,-1-1 1 0 0,1 0 0 0 0,-1-1 0 0 0,0 0-1 0 0,0-1 1 0 0,-1 0 0 0 0,-1 0-1 0 0,11-6-4 0 0,-1 1 0 0 0,0-1 0 0 0,1 0 0 0 0,-1 0 0 0 0,1 0 0 0 0,0 0 0 0 0,0 0 0 0 0,0 0 0 0 0,0-1 1 0 0,1 1-1 0 0,-1-1 0 0 0,1 1 0 0 0,0-1 0 0 0,0 1 0 0 0,0-1 0 0 0,1 0 0 0 0,-1 0 0 0 0,1 1 0 0 0,0-1 0 0 0,0 0 0 0 0,0 0 0 0 0,0 1 0 0 0,1-1 0 0 0,0 0 0 0 0,-1 0 0 0 0,1 1 0 0 0,1-1 0 0 0,0-1 4 0 0,4-20-24 0 0,1 0-1 0 0,2 1 1 0 0,0 0-1 0 0,2 1 1 0 0,1 0-1 0 0,0 0 1 0 0,2 1-1 0 0,0 1 1 0 0,4-2 24 0 0,-15 18-10 0 0,46-67-470 0 0,42-63-390 0 0,-35 41-5685 0 0,-47 79-721 0 0,-5 7-4776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5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12075 0 0,'0'0'2501'0'0,"0"0"-1159"0"0,0 0-510 0 0,0 0 7 0 0,0 0 127 0 0,0 0 53 0 0,0 0-129 0 0,0 0-120 0 0,0 0-70 0 0,0 0-25 0 0,0 0 28 0 0,0 0-58 0 0,0 0-85 0 0,5 18-56 0 0,16 60-53 0 0,-16-5 220 0 0,-8-34-526 0 0,-2 0 1 0 0,-2 0-1 0 0,-1-1 0 0 0,-2 1 1 0 0,-4 6-146 0 0,-11 44-17 0 0,8-23-131 0 0,-3 0 0 0 0,-3-1-1 0 0,-16 27 149 0 0,-6-36-3388 0 0,34-74-12485 0 0,11 11 8726 0 0</inkml:trace>
  <inkml:trace contextRef="#ctx0" brushRef="#br0" timeOffset="489.94">102 509 0 0 0,'0'0'3775'0'0,"0"0"-1786"0"0,0 0-622 0 0,0 0 58 0 0,0 0 61 0 0,0 0-58 0 0,0 0-234 0 0,0 0-412 0 0,0 0-281 0 0,0 0-114 0 0,0 0-33 0 0,0 0 33 0 0,0 0 93 0 0,4 17 128 0 0,16 52 103 0 0,0-49 653 0 0,-16-20-1127 0 0,8-1 18 0 0,0 0 1 0 0,-1-1 0 0 0,1 0 0 0 0,0-1-1 0 0,-1 0 1 0 0,1-1 0 0 0,-1 0 0 0 0,0-1-1 0 0,0-1 1 0 0,-1 1 0 0 0,0-1 0 0 0,0-1-1 0 0,0 0 1 0 0,-1-1 0 0 0,0 1 0 0 0,0-2-1 0 0,-1 1 1 0 0,6-8-256 0 0,13-14 190 0 0,-2-2 0 0 0,0-1-1 0 0,-2 0 1 0 0,-2-2 0 0 0,-1-1-1 0 0,-2 0 1 0 0,3-11-190 0 0,50-92 291 0 0,-50 91 159 0 0,-21 47-226 0 0,-28 31 252 0 0,4 11-387 0 0,1 1 1 0 0,2 0 0 0 0,2 2-1 0 0,2 0 1 0 0,2 1 0 0 0,1 1-1 0 0,3 0 1 0 0,2 0-1 0 0,2 1 1 0 0,1 7-90 0 0,2 158 88 0 0,20-130-181 0 0,-23-90-8400 0 0,12-30-5539 0 0,-1 33 9819 0 0</inkml:trace>
  <inkml:trace contextRef="#ctx0" brushRef="#br0" timeOffset="736.053">720 424 8754 0 0,'0'0'2418'0'0,"0"0"-419"0"0,0 0-287 0 0,0 0-182 0 0,0 0-127 0 0,0 0-203 0 0,0 0-232 0 0,0 0-150 0 0,0 0-142 0 0,0 0-99 0 0,0 0-83 0 0,0 0-98 0 0,-15 33-105 0 0,-47 102-63 0 0,-22 39 368 0 0,68-116-768 0 0,16-57 32 0 0,0-1-88 0 0,4-1-482 0 0,54-60-5203 0 0,-47 47 549 0 0,-4 2-5481 0 0</inkml:trace>
  <inkml:trace contextRef="#ctx0" brushRef="#br0" timeOffset="1267.32">901 461 8938 0 0,'0'0'1702'0'0,"0"0"-381"0"0,0 0-35 0 0,0 0 43 0 0,0 0 44 0 0,0 0-94 0 0,0 0-243 0 0,0 0-227 0 0,0 0-194 0 0,0 0-136 0 0,0 0-106 0 0,-33 20-35 0 0,-100 62-66 0 0,78-48 331 0 0,55-34-591 0 0,0 0 0 0 0,1 0 0 0 0,-1 0 0 0 0,0 0 0 0 0,1 0 0 0 0,-1 0 0 0 0,0 0 0 0 0,0 1 0 0 0,1-1 0 0 0,-1 0 0 0 0,0 0 0 0 0,1 0 0 0 0,-1 0 0 0 0,0 0 0 0 0,0 1 0 0 0,1-1 0 0 0,-1 0 0 0 0,0 0 0 0 0,0 0 1 0 0,0 1-1 0 0,1-1 0 0 0,-1 0 0 0 0,0 0 0 0 0,0 1 0 0 0,0-1 0 0 0,0 0 0 0 0,1 1 0 0 0,-1-1 0 0 0,0 0 0 0 0,0 0 0 0 0,0 1 0 0 0,0-1 0 0 0,0 0 0 0 0,0 1 0 0 0,0-1 0 0 0,0 0 0 0 0,0 1 0 0 0,0-1 0 0 0,0 0 0 0 0,0 1 0 0 0,0-1 1 0 0,0 0-1 0 0,0 0 0 0 0,0 1 0 0 0,-1-1 0 0 0,1 0 0 0 0,0 1 0 0 0,0-1 0 0 0,0 0 0 0 0,0 0 0 0 0,0 1 0 0 0,-1-1 0 0 0,1 0 0 0 0,0 0 0 0 0,0 1 0 0 0,-1-1 0 0 0,1 0 0 0 0,0 0 0 0 0,0 0 0 0 0,-1 0 0 0 0,1 1 0 0 0,0-1 0 0 0,0 0 1 0 0,-1 0-1 0 0,1 0-12 0 0,9 4 284 0 0,1 3 9 0 0,-1 0 1 0 0,0 1 0 0 0,0-1 0 0 0,-1 2 0 0 0,0-1 0 0 0,-1 1 0 0 0,0 0 0 0 0,0 1 0 0 0,0 0 0 0 0,-2 0 0 0 0,1 0 0 0 0,-1 1 0 0 0,-1-1 0 0 0,0 1-1 0 0,1 4-293 0 0,12 29 851 0 0,3 15 62 0 0,-20-59-915 0 0,0-1 0 0 0,0 1 1 0 0,1 0-1 0 0,-1 0 0 0 0,0 0 1 0 0,0 0-1 0 0,1-1 0 0 0,-1 1 1 0 0,0 0-1 0 0,0 0 0 0 0,1 0 1 0 0,-1 0-1 0 0,0 0 1 0 0,1 0-1 0 0,-1 0 0 0 0,0-1 1 0 0,1 1-1 0 0,-1 0 0 0 0,0 0 1 0 0,0 0-1 0 0,1 0 0 0 0,-1 0 1 0 0,0 1-1 0 0,1-1 0 0 0,-1 0 1 0 0,0 0-1 0 0,1 0 0 0 0,-1 0 1 0 0,0 0-1 0 0,0 0 1 0 0,1 0-1 0 0,-1 1 0 0 0,0-1 1 0 0,0 0-1 0 0,1 0 0 0 0,-1 0 1 0 0,0 0-1 0 0,0 1 0 0 0,1-1 1 0 0,-1 0-1 0 0,0 0 0 0 0,0 1 1 0 0,0-1 1 0 0,0-14-3126 0 0,0 10-2026 0 0,0 3-7105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5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166 161 2088 0 0,'0'0'3523'0'0,"0"0"-987"0"0,0 0-366 0 0,0 0-50 0 0,0 0-7 0 0,0 0-93 0 0,0 0-231 0 0,0 0-305 0 0,0 0-304 0 0,0 0-300 0 0,0 0-233 0 0,-3 12 256 0 0,2 149 1496 0 0,9 68-1589 0 0,-30 95-426 0 0,-17-108-592 0 0,14-181-2044 0 0,2-43-6537 0 0,18 1 2598 0 0,-1 3-3415 0 0</inkml:trace>
  <inkml:trace contextRef="#ctx0" brushRef="#br0" timeOffset="282.389">0 180 10762 0 0,'0'0'1433'0'0,"0"0"-377"0"0,0 0-167 0 0,0 0 62 0 0,0 0 81 0 0,0 0 2 0 0,33-27-82 0 0,106-83-121 0 0,-71 77-105 0 0,-46 30-434 0 0,0 0 1 0 0,0 1-1 0 0,0 1 1 0 0,0 1-1 0 0,0 1 1 0 0,0 1-1 0 0,0 1 1 0 0,20 6-293 0 0,-35-8 60 0 0,0 1-1 0 0,0 1 1 0 0,0-1-1 0 0,0 1 1 0 0,-1 1 0 0 0,1-1-1 0 0,-1 1 1 0 0,0 0-1 0 0,0 0 1 0 0,0 1-1 0 0,0 0 1 0 0,-1 0 0 0 0,0 0-1 0 0,0 1 1 0 0,-1-1-1 0 0,1 1 1 0 0,-1 0 0 0 0,0 1-1 0 0,-1-1 1 0 0,0 1-1 0 0,0-1 1 0 0,0 1-1 0 0,-1 0 1 0 0,1 0 0 0 0,-2 0-1 0 0,1 1 1 0 0,-1-1-1 0 0,0 5-59 0 0,-1 3 57 0 0,0-1-1 0 0,-1 1 0 0 0,0-1 0 0 0,-1 1 1 0 0,-1-1-1 0 0,-1 0 0 0 0,0 0 0 0 0,0 0 1 0 0,-1-1-1 0 0,-1 1 0 0 0,0-1 0 0 0,-1-1 1 0 0,-1 1-1 0 0,0-1 0 0 0,0 0 1 0 0,-1-1-1 0 0,-1 0 0 0 0,0-1 0 0 0,-1 1-56 0 0,-12 11 21 0 0,-2-1 0 0 0,0-1 0 0 0,-1-1 0 0 0,-1-2 0 0 0,0 0 0 0 0,-1-2 0 0 0,-1-1 0 0 0,-8 1-21 0 0,24-9-91 0 0,0 0 1 0 0,0-2 0 0 0,0 1-1 0 0,-1-2 1 0 0,1 0-1 0 0,-1 0 1 0 0,0-1 0 0 0,0-1-1 0 0,1 0 1 0 0,-1-1-1 0 0,0-1 1 0 0,0 0 0 0 0,-1-1 90 0 0,-11-23-2361 0 0,23 12-1091 0 0,2 0-3791 0 0,1 2-3437 0 0</inkml:trace>
  <inkml:trace contextRef="#ctx0" brushRef="#br0" timeOffset="1627.897">853 253 1040 0 0,'0'0'1722'0'0,"0"0"-35"0"0,0 0 128 0 0,0 0 248 0 0,0 0 170 0 0,0 0-114 0 0,0 0-258 0 0,0 0-308 0 0,0 0-272 0 0,0 0-180 0 0,0 0-121 0 0,0 0-117 0 0,-8-14-91 0 0,-21-42-71 0 0,20 42-75 0 0,9 14-67 0 0,0 0-49 0 0,0 0-74 0 0,0 0-69 0 0,0 0-69 0 0,0 0-64 0 0,0 0-50 0 0,0 0-44 0 0,0 0-30 0 0,6 12 278 0 0,26 15-19 0 0,2-1 0 0 0,1-1 1 0 0,0-3-1 0 0,2 0 0 0 0,1-3 0 0 0,30 12-369 0 0,43 24 388 0 0,63 59-147 0 0,-168-100-183 0 0,-6-13-5 0 0,0-1 14 0 0,0 0 5 0 0,0 0-18 0 0,0 0 1 0 0,0 0 3 0 0,0 0 12 0 0,-104 59 469 0 0,-56 70-571 0 0,-112 76 164 0 0,144-110-33 0 0,127-93 103 0 0,1-3-206 0 0,0 1-16 0 0,0 0 14 0 0,0 0 18 0 0,0 0-23 0 0,0 0-13 0 0,0 0-4 0 0,0 0 7 0 0,0 0-5 0 0,0 0 10 0 0,0 0-12 0 0,0 0-6 0 0,0 0-2 0 0,0 0 28 0 0,0 0-18 0 0,0 0-6 0 0,0 0 4 0 0,0 0 10 0 0,0 0-25 0 0,0 0-6 0 0,0 0 5 0 0,0 0-48 0 0,0 0-2 0 0,0 0-36 0 0,1-2-1914 0 0,3-10-12879 0 0,-1 12 2782 0 0</inkml:trace>
  <inkml:trace contextRef="#ctx0" brushRef="#br0" timeOffset="3219.537">1563 1104 5313 0 0,'0'0'1742'0'0,"0"0"-212"0"0,0 0-64 0 0,0 0 89 0 0,0 0-5 0 0,0 0-88 0 0,0 0-145 0 0,0 0-147 0 0,0 0-98 0 0,0 0-149 0 0,0 0-177 0 0,0 0-137 0 0,0 0-84 0 0,-3-8-46 0 0,3 6-482 0 0,-3-4 159 0 0,1-1 1 0 0,0 1-1 0 0,1-1 1 0 0,-1 0-1 0 0,1 0 0 0 0,0 0 1 0 0,1 0-1 0 0,0 0 1 0 0,0 1-1 0 0,0-1 1 0 0,1 0-1 0 0,1-2-156 0 0,15-43 581 0 0,2 1 0 0 0,3 1-1 0 0,2 1 1 0 0,24-36-581 0 0,-37 67 41 0 0,1-1 1 0 0,1 2-1 0 0,0 0 1 0 0,2 0-1 0 0,0 1 0 0 0,0 1 1 0 0,2 1-1 0 0,-1 0 0 0 0,2 1 1 0 0,0 1-1 0 0,19-10-41 0 0,-34 55 81 0 0,-34 161 373 0 0,10-48-376 0 0,21-144-84 0 0,0-2-2 0 0,19-8 145 0 0,163-158 216 0 0,-146 135-345 0 0,-22 18-12 0 0,0 1 0 0 0,0 0 0 0 0,1 1 0 0 0,1 1 0 0 0,0 0 0 0 0,0 2 0 0 0,12-5 4 0 0,-20 10 19 0 0,-7 2-19 0 0,0 0 0 0 0,0 0-1 0 0,-1 0 1 0 0,1 0 0 0 0,0 1 0 0 0,0-1-1 0 0,0 1 1 0 0,0-1 0 0 0,0 0 0 0 0,0 1-1 0 0,0 0 1 0 0,0-1 0 0 0,1 1 0 0 0,-1 0-1 0 0,0-1 1 0 0,0 1 0 0 0,0 0-1 0 0,0 0 1 0 0,0 0 0 0 0,1 0 0 0 0,-1 0-1 0 0,0 0 1 0 0,0 0 0 0 0,0 0 0 0 0,0 1-1 0 0,0-1 1 0 0,1 0 0 0 0,-1 1 0 0 0,0-1-1 0 0,0 1 1 0 0,0-1 0 0 0,0 1 0 0 0,0 0-1 0 0,0-1 1 0 0,0 1 0 0 0,-1 0-1 0 0,1 0 1 0 0,0-1 0 0 0,0 1 0 0 0,0 0-1 0 0,-1 0 1 0 0,1 0 0 0 0,0 0 0 0 0,-1 0-1 0 0,1 0 1 0 0,-1 0 0 0 0,1 0 0 0 0,-1 0-1 0 0,0 0 1 0 0,1 1 0 0 0,-1 0 0 0 0,-16 215 319 0 0,14-202-311 0 0,-11 78-331 0 0,56-95-3281 0 0,-21-15 513 0 0,-2 2-5105 0 0,-9 8-3175 0 0</inkml:trace>
  <inkml:trace contextRef="#ctx0" brushRef="#br0" timeOffset="3789.029">2741 596 6241 0 0,'0'0'3652'0'0,"0"0"-1254"0"0,0 0-505 0 0,0 0-106 0 0,0 0-118 0 0,0 0-254 0 0,0 0-343 0 0,0 0-303 0 0,0 0-178 0 0,0 0-88 0 0,0 0-58 0 0,0 0-75 0 0,0 0-27 0 0,-22 6-49 0 0,-71 23-50 0 0,29 8 198 0 0,52-24-353 0 0,6-7-64 0 0,0 0 1 0 0,0 1-1 0 0,1-1 0 0 0,0 1 0 0 0,0 0 0 0 0,0 1 1 0 0,1-1-1 0 0,0 1 0 0 0,0 0 0 0 0,1 0 0 0 0,0 0 1 0 0,1 0-1 0 0,0 0 0 0 0,0 1 0 0 0,1-1 0 0 0,0 1 1 0 0,0-1-1 0 0,1 1 0 0 0,0 0 0 0 0,1 6-25 0 0,-1-13 16 0 0,1 0 0 0 0,0 0 0 0 0,0 0 0 0 0,-1 0 0 0 0,1 0 0 0 0,0 0 0 0 0,1 0 0 0 0,-1 0 0 0 0,0 0 0 0 0,1-1 0 0 0,-1 1 0 0 0,1 0 0 0 0,-1-1 0 0 0,1 1 0 0 0,-1-1 0 0 0,1 0 0 0 0,0 1 0 0 0,0-1 0 0 0,0 0 0 0 0,0 0 0 0 0,0 0 0 0 0,0 0 0 0 0,0-1 1 0 0,0 1-1 0 0,0-1 0 0 0,1 1 0 0 0,-1-1 0 0 0,0 0 0 0 0,0 1 0 0 0,0-1 0 0 0,3-1-16 0 0,69-5 850 0 0,-53-3-727 0 0,-1-1-1 0 0,-1-1 1 0 0,0-1 0 0 0,0 0-1 0 0,-1-1 1 0 0,-1-1-1 0 0,0-1 1 0 0,-1-1 0 0 0,0 0-1 0 0,1-4-122 0 0,63-56 169 0 0,-59 57-134 0 0,-9 8-25 0 0,0 1 0 0 0,0 0-1 0 0,1 1 1 0 0,0 0 0 0 0,1 1 0 0 0,0 0 0 0 0,12-4-10 0 0,-24 14 1 0 0,-1-1-1 0 0,1 1 1 0 0,-1-1-1 0 0,1 1 1 0 0,-1 0-1 0 0,0 0 0 0 0,1 0 1 0 0,-1 0-1 0 0,0 0 1 0 0,0 0-1 0 0,0 0 1 0 0,-1 0-1 0 0,1 0 1 0 0,0 0-1 0 0,-1 0 1 0 0,1 1-1 0 0,-1-1 1 0 0,0 0-1 0 0,0 0 1 0 0,0 1-1 0 0,0-1 0 0 0,0 0 1 0 0,0 1-1 0 0,-28 345 115 0 0,21-263-116 0 0,-4 0 1 0 0,-3 0-1 0 0,-21 63 1 0 0,32-136-2 0 0,-1-1-1 0 0,-1 1 1 0 0,1-1-1 0 0,-2-1 0 0 0,1 1 1 0 0,-2-1-1 0 0,1 0 1 0 0,-1 0-1 0 0,-1-1 1 0 0,0 0-1 0 0,0 0 0 0 0,-1-1 1 0 0,0 0-1 0 0,-1 0 3 0 0,8-6 0 0 0,1-1 0 0 0,-1 0 1 0 0,0 0-1 0 0,1 0 0 0 0,-1 0 0 0 0,0 0 0 0 0,0 0 0 0 0,0 0 0 0 0,0 0 0 0 0,0-1 1 0 0,0 1-1 0 0,0-1 0 0 0,0 0 0 0 0,0 1 0 0 0,0-1 0 0 0,0 0 0 0 0,0 0 0 0 0,-1 0 1 0 0,1-1-1 0 0,0 1 0 0 0,0 0 0 0 0,0-1 0 0 0,0 1 0 0 0,0-1 0 0 0,0 0 0 0 0,0 0 1 0 0,0 0-1 0 0,1 0 0 0 0,-1 0 0 0 0,0 0 0 0 0,0 0 0 0 0,1 0 0 0 0,-1-1 0 0 0,1 1 1 0 0,-1-1-1 0 0,1 1 0 0 0,0-1 0 0 0,-1 0 0 0 0,1 1 0 0 0,0-1 0 0 0,0 0 0 0 0,0 0 1 0 0,0 0-1 0 0,-4-12-24 0 0,1 0 0 0 0,0 0 1 0 0,1-1-1 0 0,1 1 0 0 0,0-1 1 0 0,1 1-1 0 0,0-1 0 0 0,1 0 1 0 0,1 0-1 0 0,0 1 1 0 0,4-15 23 0 0,1 5-73 0 0,1 0 0 0 0,1 1 0 0 0,1 1 1 0 0,2-1-1 0 0,0 1 0 0 0,9-12 73 0 0,-10 15-104 0 0,80-124-2279 0 0,-45 88-5678 0 0,-35 47-3450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0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7242 0 0,'0'0'1336'0'0,"0"0"-691"0"0,0 0-326 0 0,0 0 158 0 0,0 0 349 0 0,0 0 277 0 0,0 0 73 0 0,0 0-85 0 0,0 0-189 0 0,0 0-181 0 0,0 0-135 0 0,-6 16-110 0 0,-21 54-58 0 0,-40 42 911 0 0,17-42-1504 0 0,38-58-3178 0 0,-1-2-3298 0 0,11-9-1817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0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12 579 3993 0 0,'0'0'2031'0'0,"0"0"-584"0"0,0 0-271 0 0,0 0 14 0 0,0 0 145 0 0,0 0 161 0 0,0 0 16 0 0,0 0-126 0 0,0 0-227 0 0,0 0-298 0 0,0 0-247 0 0,-1-9-169 0 0,-4-28-87 0 0,3 28-20 0 0,2 9 7 0 0,0 0 5 0 0,0 0 1 0 0,0 0-16 0 0,0 12 538 0 0,-3 292 2143 0 0,3-294-2995 0 0,1 0 1 0 0,0 0 0 0 0,1 0 0 0 0,0 0 0 0 0,1 0 0 0 0,0 0-1 0 0,0 0 1 0 0,1-1 0 0 0,1 0 0 0 0,-1 0 0 0 0,2 0 0 0 0,2 4-22 0 0,-6-10 28 0 0,0 0 0 0 0,0 0 0 0 0,0 0 0 0 0,1 0 0 0 0,-1-1 0 0 0,1 1 0 0 0,0-1 0 0 0,0 0 1 0 0,0 1-1 0 0,0-1 0 0 0,0 0 0 0 0,0-1 0 0 0,1 1 0 0 0,-1-1 0 0 0,1 1 0 0 0,-1-1 0 0 0,1 0 0 0 0,-1 0 1 0 0,1-1-1 0 0,0 1 0 0 0,-1-1 0 0 0,1 0 0 0 0,0 0 0 0 0,0 0 0 0 0,-1 0 0 0 0,1 0 0 0 0,0-1 0 0 0,-1 0 1 0 0,1 0-1 0 0,-1 0 0 0 0,1 0 0 0 0,-1 0 0 0 0,1-1 0 0 0,-1 0 0 0 0,2 0-28 0 0,20-16 147 0 0,-1 0 0 0 0,-1-2-1 0 0,-1 0 1 0 0,0-2 0 0 0,-2 0 0 0 0,-1-2-1 0 0,0 0 1 0 0,1-4-147 0 0,-6 8 37 0 0,72-93 38 0 0,-85 113-79 0 0,0-1-1 0 0,0 1 1 0 0,0 0 0 0 0,-1 0 0 0 0,1 0 0 0 0,0 0 0 0 0,0 0-1 0 0,0 0 1 0 0,0 0 0 0 0,0 0 0 0 0,-1 0 0 0 0,1 1-1 0 0,0-1 1 0 0,0 0 0 0 0,0 0 0 0 0,0 1 0 0 0,-1-1 0 0 0,1 1-1 0 0,0-1 1 0 0,0 1 0 0 0,-1-1 0 0 0,1 1 0 0 0,0-1-1 0 0,-1 1 1 0 0,1-1 0 0 0,-1 1 0 0 0,1 0 0 0 0,-1 0 0 0 0,1-1-1 0 0,-1 1 1 0 0,1 0 0 0 0,-1 0 0 0 0,1-1 0 0 0,-1 1 0 0 0,0 0-1 0 0,0 0 1 0 0,1 0 0 0 0,-1 0 0 0 0,0-1 0 0 0,0 1-1 0 0,0 0 1 0 0,0 0 0 0 0,0 0 0 0 0,0 0 4 0 0,4 7 21 0 0,18 27 25 0 0,-18-26-43 0 0,1-1-1 0 0,0 1 1 0 0,0-1 0 0 0,1 0 0 0 0,0-1 0 0 0,0 0 0 0 0,1 1 0 0 0,0-2-1 0 0,1 1 1 0 0,-1-1 0 0 0,1 0 0 0 0,0-1 0 0 0,4 2-3 0 0,-8-4 39 0 0,1-1 0 0 0,1 1 0 0 0,-1-1 1 0 0,0 0-1 0 0,0-1 0 0 0,1 1 0 0 0,-1-1 1 0 0,1 0-1 0 0,0 0 0 0 0,-1-1 0 0 0,1 0 0 0 0,-1 0 1 0 0,1 0-1 0 0,0 0 0 0 0,-1-1 0 0 0,1 0 0 0 0,-1 0 1 0 0,1-1-1 0 0,-1 1 0 0 0,1-1 0 0 0,-1-1 1 0 0,0 1-1 0 0,0-1 0 0 0,0 1 0 0 0,0-1 0 0 0,-1-1 1 0 0,1 1-1 0 0,-1-1 0 0 0,0 0 0 0 0,0 0 1 0 0,0 0-1 0 0,0 0-39 0 0,7-12 65 0 0,0-1 0 0 0,-1 0 0 0 0,-1 0 0 0 0,0-1 0 0 0,-2 0 0 0 0,0-1 0 0 0,0 1 0 0 0,-2-1 0 0 0,-1-1 0 0 0,0 1 0 0 0,-1-1 0 0 0,-1-9-65 0 0,-1-12-436 0 0,-1 23-6343 0 0,0 19 1822 0 0,1 1 2221 0 0,-1-1 27 0 0,2 3-8771 0 0</inkml:trace>
  <inkml:trace contextRef="#ctx0" brushRef="#br0" timeOffset="420.121">1127 789 7202 0 0,'0'0'2821'0'0,"0"0"-1510"0"0,0 0-428 0 0,0 0 250 0 0,0 0 295 0 0,0 0 69 0 0,0 0-92 0 0,0 0-184 0 0,0 0-148 0 0,0 0-135 0 0,0 0-109 0 0,0 0-80 0 0,0 0-133 0 0,32-11-112 0 0,97-36-77 0 0,-73 11 102 0 0,-51 27-402 0 0,0 3-65 0 0,0 0-1 0 0,0 0 1 0 0,-1 0-1 0 0,0-1 1 0 0,-1 1-1 0 0,1-1 1 0 0,-1 0-1 0 0,-1 0 1 0 0,1 0-1 0 0,-1 0 1 0 0,0-1-1 0 0,-1 1 1 0 0,0-1-1 0 0,0 1 0 0 0,-1-1 1 0 0,1 1-1 0 0,-2-1 1 0 0,1 1-1 0 0,-1-1 1 0 0,-1-2-62 0 0,-1 6 4 0 0,0 0 0 0 0,0 0 0 0 0,0 1 1 0 0,-1-1-1 0 0,0 1 0 0 0,0 0 0 0 0,1 0 0 0 0,-2 1 1 0 0,1-1-1 0 0,0 1 0 0 0,0 0 0 0 0,-1 0 0 0 0,1 0 1 0 0,-1 1-1 0 0,0-1 0 0 0,0 1 0 0 0,1 0 0 0 0,-1 1 1 0 0,0-1-1 0 0,0 1 0 0 0,0 0 0 0 0,0 0 0 0 0,0 0 1 0 0,1 1-1 0 0,-1 0 0 0 0,0 0 0 0 0,0 0 0 0 0,1 0 1 0 0,-1 1-1 0 0,1 0 0 0 0,-1 0 0 0 0,1 0 0 0 0,-1 0 1 0 0,0 1-5 0 0,-5 3-2 0 0,0 1 1 0 0,0 0 0 0 0,0 1 0 0 0,1-1 0 0 0,0 2 0 0 0,1-1 0 0 0,0 1-1 0 0,0 1 1 0 0,1-1 0 0 0,0 1 0 0 0,0 0 0 0 0,2 1 0 0 0,-1 0-1 0 0,1 0 1 0 0,0 0 0 0 0,1 0 0 0 0,1 1 0 0 0,0 0 0 0 0,0-1 0 0 0,1 1-1 0 0,1 0 1 0 0,0 0 0 0 0,0 0 0 0 0,1 1 0 0 0,1-1 0 0 0,0 0 0 0 0,1 0-1 0 0,0 0 1 0 0,4 11 1 0 0,1-14 22 0 0,0 0-1 0 0,1 0 1 0 0,0-1-1 0 0,0 0 1 0 0,1 0-1 0 0,0-1 0 0 0,0 0 1 0 0,1-1-1 0 0,-1 0 1 0 0,2 0-1 0 0,-1-1 1 0 0,1-1-1 0 0,-1 0 1 0 0,1 0-1 0 0,0-1 1 0 0,0 0-1 0 0,1-1 0 0 0,-1 0 1 0 0,1-1-1 0 0,-1 0 1 0 0,1-1-1 0 0,-1 0 1 0 0,2-1-22 0 0,144-13-1399 0 0,-138 10-291 0 0,1 0-4807 0 0,-5 0-5698 0 0</inkml:trace>
  <inkml:trace contextRef="#ctx0" brushRef="#br0" timeOffset="2685.947">2158 355 2777 0 0,'0'0'1735'0'0,"0"0"-158"0"0,0 0 2 0 0,0 0 64 0 0,0 0 50 0 0,0 0-56 0 0,0 0-79 0 0,0 0-154 0 0,0 0-187 0 0,0 0-212 0 0,0 0-254 0 0,-10-4-146 0 0,-29-11-87 0 0,29 11-58 0 0,43-21 1279 0 0,-23 19-1578 0 0,-2 0-75 0 0,1 1 0 0 0,-1 0 1 0 0,1 1-1 0 0,0 0 0 0 0,1 0 1 0 0,-1 1-1 0 0,1 0 0 0 0,-1 0 0 0 0,1 1 1 0 0,0 1-1 0 0,0 0 0 0 0,0 0 0 0 0,0 1 1 0 0,0 0-1 0 0,9 1-86 0 0,-13 3 46 0 0,0 0-1 0 0,0 0 1 0 0,0 1 0 0 0,-1 0 0 0 0,1 0-1 0 0,-1 0 1 0 0,0 1 0 0 0,-1 0 0 0 0,1-1-1 0 0,-1 2 1 0 0,-1-1 0 0 0,1 0-1 0 0,-1 1 1 0 0,0 0 0 0 0,0 0 0 0 0,-1-1-1 0 0,0 2 1 0 0,0-1 0 0 0,-1 0-1 0 0,1 0 1 0 0,-1 4-46 0 0,6 192 784 0 0,-10-174-721 0 0,-2 1 0 0 0,-2-1 0 0 0,0 0 0 0 0,-2 0-1 0 0,-1-1 1 0 0,-1 0 0 0 0,-2 0 0 0 0,-1-2 0 0 0,0 0-1 0 0,-2 0 1 0 0,-2 0-63 0 0,-19 8 214 0 0,36-34-154 0 0,1 0 32 0 0,0 0 1 0 0,56-145 314 0 0,-38 109-362 0 0,19-42-53 0 0,4 1-1 0 0,3 3 1 0 0,53-67 8 0 0,-4 59-159 0 0,-82 111-21 0 0,1 181 343 0 0,-23 6-31 0 0,18-234-89 0 0,0-1 1 0 0,1 1 0 0 0,1 1-1 0 0,1 0 1 0 0,0 0 0 0 0,11-13-44 0 0,-9 12 4 0 0,17-28-11 0 0,2 2 1 0 0,2 1-1 0 0,2 1 0 0 0,1 2 0 0 0,17-12 7 0 0,-5 18-42 0 0,-44 56-66 0 0,-6 12 182 0 0,-2-1-1 0 0,-2 1 1 0 0,-1-1 0 0 0,-1 0-1 0 0,-9 20-73 0 0,-8 36 104 0 0,-11 117-1170 0 0,61-232-3967 0 0,-13 11 1488 0 0,-4 4-2749 0 0,-1 0-4952 0 0</inkml:trace>
  <inkml:trace contextRef="#ctx0" brushRef="#br0" timeOffset="4123.863">3189 321 10250 0 0,'0'0'1232'0'0,"0"0"-281"0"0,0 0-12 0 0,0 0 171 0 0,0 0 151 0 0,0 0-12 0 0,0 0-141 0 0,0 0-152 0 0,-8 32-154 0 0,-24 98-130 0 0,13 13 988 0 0,26-24-757 0 0,-6-115-869 0 0,1 0 0 0 0,-1 0 0 0 0,1 0 0 0 0,0 0 0 0 0,0-1 0 0 0,0 1 0 0 0,1-1 0 0 0,-1 1-1 0 0,1-1 1 0 0,0 0 0 0 0,0 0 0 0 0,0 0 0 0 0,0-1 0 0 0,0 1 0 0 0,1-1 0 0 0,-1 0 0 0 0,1 1 0 0 0,0-2 0 0 0,0 1 0 0 0,-1 0 0 0 0,1-1 0 0 0,0 1 0 0 0,0-1 0 0 0,1 0 0 0 0,-1-1 0 0 0,0 1 0 0 0,1-1-34 0 0,8-1 126 0 0,0-1-1 0 0,0-1 1 0 0,0 0 0 0 0,0-1-1 0 0,0 0 1 0 0,-1-1-1 0 0,0 0 1 0 0,0-1-1 0 0,0-1 1 0 0,-1 1-1 0 0,0-2 1 0 0,0 0-1 0 0,-1 0 1 0 0,0-1-1 0 0,0 0 1 0 0,-1-1-1 0 0,5-6-125 0 0,3-4 71 0 0,0 0-1 0 0,-1-1 1 0 0,-1-1-1 0 0,-1-1 1 0 0,-1 0-1 0 0,-1-1 1 0 0,-1 0 0 0 0,-1-1-1 0 0,2-11-70 0 0,-4-30 245 0 0,-8 65-173 0 0,0 1 10 0 0,0 0-13 0 0,0 0-6 0 0,0 0-31 0 0,0 0-9 0 0,-32 38-126 0 0,24-17 114 0 0,1 1 0 0 0,1-1 1 0 0,2 1-1 0 0,0 1 0 0 0,1-1 1 0 0,1 0-1 0 0,1 21-11 0 0,0-34 10 0 0,1 141-15 0 0,1-146 12 0 0,1-1 0 0 0,-1 1 0 0 0,1-1 0 0 0,0 1 0 0 0,0-1 0 0 0,0 1 0 0 0,1-1-1 0 0,-1 0 1 0 0,1 0 0 0 0,0 0 0 0 0,0-1 0 0 0,-1 1 0 0 0,2 0 0 0 0,-1-1 0 0 0,0 0 0 0 0,1 0 0 0 0,-1 0 0 0 0,1 0 0 0 0,-1-1 0 0 0,1 1 0 0 0,0-1 0 0 0,-1 0 0 0 0,1 0 0 0 0,0 0 0 0 0,0-1 0 0 0,0 1 0 0 0,0-1 0 0 0,0 0 0 0 0,0 0 0 0 0,0 0 0 0 0,0-1-1 0 0,0 1 1 0 0,0-1 0 0 0,0 0 0 0 0,-1 0 0 0 0,1 0 0 0 0,1-1-7 0 0,5-2 52 0 0,0-1-1 0 0,-1 0 0 0 0,0 0 0 0 0,0-1 1 0 0,0 0-1 0 0,-1-1 0 0 0,0 0 1 0 0,0 0-1 0 0,0-1 0 0 0,-1 1 0 0 0,-1-2 1 0 0,1 1-1 0 0,3-7-51 0 0,26-40 115 0 0,-2-1-1 0 0,-3-2 1 0 0,20-49-115 0 0,-6 4 93 0 0,-43 102-95 0 0,-1 0-1 0 0,1 0 1 0 0,0 1-1 0 0,0-1 0 0 0,0 1 1 0 0,0 0-1 0 0,0 0 1 0 0,-1-1-1 0 0,1 1 0 0 0,0 0 1 0 0,0 0-1 0 0,0 1 0 0 0,0-1 1 0 0,0 0-1 0 0,0 1 1 0 0,0-1-1 0 0,-1 1 0 0 0,1 0 1 0 0,0-1-1 0 0,0 1 1 0 0,-1 0-1 0 0,1 0 0 0 0,0 0 1 0 0,-1 0-1 0 0,2 1 3 0 0,7 14 3 0 0,-1 0 0 0 0,0 0-1 0 0,-1 1 1 0 0,-1 0 0 0 0,0 0 0 0 0,-2 1 0 0 0,0 0-1 0 0,0 0 1 0 0,-2 0 0 0 0,0 0 0 0 0,-1 16-3 0 0,0-24 14 0 0,-1 1-1 0 0,0-1 1 0 0,-1 1 0 0 0,0 0-1 0 0,0-1 1 0 0,-1 1 0 0 0,-1-1 0 0 0,0 1-1 0 0,0-1 1 0 0,-1 1 0 0 0,0-1-1 0 0,-1 0 1 0 0,0 0 0 0 0,-1-1 0 0 0,0 1-1 0 0,0-1 1 0 0,-1 0 0 0 0,0 0-1 0 0,-1-1 1 0 0,0 0 0 0 0,0 0 0 0 0,0-1-1 0 0,-1 1 1 0 0,-1-2 0 0 0,1 1-1 0 0,-1-1 1 0 0,0 0 0 0 0,-7 3-14 0 0,-50 5-135 0 0,77-26-352 0 0,7 4 474 0 0,1 1-1 0 0,1 1 0 0 0,-1 1 0 0 0,1 0 0 0 0,-1 2 0 0 0,1 0 0 0 0,0 1 1 0 0,0 1-1 0 0,13 1 14 0 0,124-18 210 0 0,-137 13-162 0 0,0-1 1 0 0,0-1 0 0 0,-1 0-1 0 0,0-1 1 0 0,-1-2-1 0 0,0 0 1 0 0,0 0 0 0 0,-1-2-1 0 0,6-5-48 0 0,5-11 67 0 0,-1-1 0 0 0,-2-1-1 0 0,-1-1 1 0 0,-1-2 0 0 0,-2 0-1 0 0,-1-1 1 0 0,-2-1 0 0 0,-1 0-1 0 0,-2-2 1 0 0,7-28-67 0 0,-15 39 5 0 0,-1 0 0 0 0,-1 0 0 0 0,-1-1 0 0 0,-2 1-1 0 0,-1-1 1 0 0,-1-21-5 0 0,0 41 1 0 0,0 0-1 0 0,-1 0 1 0 0,0 0-1 0 0,0 0 1 0 0,0-1 0 0 0,-1 1-1 0 0,0 1 1 0 0,-1-1-1 0 0,1 0 1 0 0,-1 0-1 0 0,-1 1 1 0 0,1 0-1 0 0,-1 0 1 0 0,0 0-1 0 0,-3-4 0 0 0,6 10-2 0 0,1-1 0 0 0,-1 1 0 0 0,1 0-1 0 0,-1-1 1 0 0,0 1 0 0 0,1-1 0 0 0,-1 1-1 0 0,0 0 1 0 0,1 0 0 0 0,-1-1 0 0 0,0 1-1 0 0,1 0 1 0 0,-1 0 0 0 0,0 0 0 0 0,0 0 0 0 0,1 0-1 0 0,-1 0 1 0 0,0 0 0 0 0,0 0 0 0 0,1 0-1 0 0,-1 0 1 0 0,0 0 0 0 0,1 0 0 0 0,-1 0-1 0 0,0 1 1 0 0,1-1 0 0 0,-1 0 0 0 0,0 0-1 0 0,1 1 1 0 0,-1-1 0 0 0,0 1 0 0 0,1-1-1 0 0,-1 1 1 0 0,1-1 0 0 0,-1 1 0 0 0,1-1 0 0 0,-1 1-1 0 0,1-1 1 0 0,-1 1 0 0 0,1-1 0 0 0,-1 1-1 0 0,1 0 1 0 0,0-1 0 0 0,0 1 0 0 0,-1 0-1 0 0,1-1 1 0 0,0 1 0 0 0,0 0 0 0 0,0-1-1 0 0,-1 1 1 0 0,1 0 0 0 0,0 0 0 0 0,0-1-1 0 0,0 1 1 0 0,0 0 0 0 0,0 0 2 0 0,-9 43-117 0 0,12 239 197 0 0,44 104-7 0 0,-32-292-78 0 0,-15-96-6 0 0,0 1 0 0 0,0 0 0 0 0,0-1 1 0 0,0 1-1 0 0,0-1 0 0 0,1 1 0 0 0,-1 0 1 0 0,0-1-1 0 0,0 1 0 0 0,1 0 0 0 0,-1-1 1 0 0,0 1-1 0 0,0 0 0 0 0,1-1 0 0 0,-1 1 1 0 0,0 0-1 0 0,1 0 0 0 0,-1-1 0 0 0,0 1 1 0 0,1 0-1 0 0,-1 0 0 0 0,1 0 0 0 0,-1 0 1 0 0,0-1-1 0 0,1 1 0 0 0,-1 0 0 0 0,1 0 1 0 0,-1 0-1 0 0,1 0 0 0 0,-1 0 0 0 0,0 0 1 0 0,1 0-1 0 0,-1 0 0 0 0,1 0 0 0 0,-1 0 1 0 0,1 0-1 0 0,-1 1 0 0 0,0-1 0 0 0,1 0 1 0 0,-1 0-1 0 0,1 0 0 0 0,-1 0 0 0 0,0 1 0 0 0,1-1 1 0 0,-1 0-1 0 0,0 0 0 0 0,1 1 0 0 0,-1-1 1 0 0,0 0-1 0 0,1 1 0 0 0,-1-1 0 0 0,0 0 1 0 0,0 1-1 0 0,1-1 0 0 0,-1 0 0 0 0,0 1 1 0 0,0-1-1 0 0,0 0 0 0 0,0 1 0 0 0,1-1 1 0 0,-1 1-1 0 0,0-1 0 0 0,0 1 11 0 0,24-94-2358 0 0,-18 30-981 0 0,-5 21-3827 0 0,-1 22-4468 0 0</inkml:trace>
  <inkml:trace contextRef="#ctx0" brushRef="#br0" timeOffset="4372.936">4367 222 13179 0 0,'0'0'1824'0'0,"0"0"-549"0"0,0 0-409 0 0,0 0-126 0 0,0 0-17 0 0,0 0 117 0 0,0 0 91 0 0,0 0-10 0 0,0 0 29 0 0,0 0-83 0 0,0 0-113 0 0,0 0-121 0 0,0 0-101 0 0,23 9-104 0 0,76 26-80 0 0,36-16 449 0 0,-77-15-577 0 0,-6-1-298 0 0,1 2 0 0 0,-1 2 0 0 0,0 3 1 0 0,-1 2-1 0 0,22 9 78 0 0,-63-18-504 0 0,37 16-1016 0 0,-20-5-6849 0 0,-21-9-3364 0 0</inkml:trace>
  <inkml:trace contextRef="#ctx0" brushRef="#br0" timeOffset="4777.632">1705 1257 10666 0 0,'0'0'2089'0'0,"0"0"-552"0"0,0 0-294 0 0,0 0-106 0 0,0 0-108 0 0,0 0-95 0 0,0 0-82 0 0,0 0 1 0 0,0 0 40 0 0,0 0 7 0 0,0 0-77 0 0,37 0-85 0 0,124-1-33 0 0,323-32 1772 0 0,153-37-983 0 0,29-4-554 0 0,433 16-940 0 0,-1007 66-105 0 0,-92-8 102 0 0,-1 0-1 0 0,1 1 1 0 0,0-1-1 0 0,-1 0 1 0 0,1 0 0 0 0,0 0-1 0 0,0 1 1 0 0,-1-1 0 0 0,1 0-1 0 0,0 0 1 0 0,0 1 0 0 0,-1-1-1 0 0,1 0 1 0 0,0 1-1 0 0,0-1 1 0 0,0 0 0 0 0,0 1-1 0 0,0-1 1 0 0,-1 0 0 0 0,1 1-1 0 0,0-1 1 0 0,0 1-1 0 0,0-1 1 0 0,0 0 0 0 0,0 1-1 0 0,0-1 1 0 0,0 0 0 0 0,0 1-1 0 0,0-1 1 0 0,0 0 0 0 0,1 1-1 0 0,-1-1 1 0 0,0 0-1 0 0,0 1 1 0 0,0-1 0 0 0,0 0-1 0 0,0 1 1 0 0,1-1 0 0 0,-1 0-1 0 0,0 1 1 0 0,0-1-1 0 0,0 0 1 0 0,1 0 0 0 0,-1 1-1 0 0,0-1 1 0 0,1 0 0 0 0,-1 0-1 0 0,0 1 1 0 0,0-1 0 0 0,1 0-1 0 0,-1 0 1 0 0,0 0-1 0 0,1 0 1 0 0,-1 0 0 0 0,1 1-1 0 0,-1-1 1 0 0,0 0 0 0 0,1 0-1 0 0,-1 0 1 0 0,0 0 0 0 0,1 0-1 0 0,-1 0 1 0 0,1 0 3 0 0,-33 15-216 0 0,28-13 156 0 0,-147 35-2900 0 0,49-27-6829 0 0,100-10 9292 0 0,-21 0-11117 0 0</inkml:trace>
  <inkml:trace contextRef="#ctx0" brushRef="#br0" timeOffset="5210.095">1937 1411 7930 0 0,'0'0'1420'0'0,"0"0"-236"0"0,-31 5-2 0 0,-102 13 207 0 0,-19 14 7141 0 0,152-31-8466 0 0,0 0-1 0 0,0 0 0 0 0,0 0 0 0 0,0 0 1 0 0,0-1-1 0 0,0 1 0 0 0,1 0 0 0 0,-1 0 0 0 0,0 0 1 0 0,1 0-1 0 0,-1 0 0 0 0,0 0 0 0 0,1-1 1 0 0,-1 1-1 0 0,1 0 0 0 0,0 0 0 0 0,-1-1 1 0 0,1 1-1 0 0,-1 0 0 0 0,1-1 0 0 0,0 1 1 0 0,0 0-1 0 0,-1-1 0 0 0,1 1 0 0 0,0-1 1 0 0,0 1-1 0 0,0-1 0 0 0,0 0 0 0 0,-1 1 1 0 0,1-1-1 0 0,0 0 0 0 0,0 0 0 0 0,0 0 1 0 0,0 1-1 0 0,0-1 0 0 0,0 0 0 0 0,0 0 0 0 0,0 0-63 0 0,26 7 386 0 0,1-1-1 0 0,-1 0 1 0 0,1-2-1 0 0,0-2 0 0 0,0 0 1 0 0,0-2-1 0 0,11-1-385 0 0,-3 0 200 0 0,142-8 380 0 0,-2-9 1 0 0,0-7-1 0 0,35-15-580 0 0,-132 25 131 0 0,1023-183 739 0 0,-750 148-687 0 0,39 13-183 0 0,-225 35-104 0 0,-166 3 99 0 0,0-1 0 0 0,-1 1-1 0 0,1 0 1 0 0,0-1 0 0 0,-1 1-1 0 0,1-1 1 0 0,0 1 0 0 0,0 0 0 0 0,0-1-1 0 0,0 1 1 0 0,0 0 0 0 0,-1-1 0 0 0,1 1-1 0 0,0-1 1 0 0,0 1 0 0 0,1 0 0 0 0,-1-1-1 0 0,0 1 1 0 0,0 0 0 0 0,0-1 0 0 0,0 1-1 0 0,0 0 1 0 0,1-1 0 0 0,-1 1 0 0 0,0-1-1 0 0,1 1 1 0 0,-1-1 0 0 0,0 1-1 0 0,1 0 1 0 0,-1-1 0 0 0,0 0 0 0 0,1 1-1 0 0,-1-1 1 0 0,1 1 0 0 0,-1-1 0 0 0,1 1-1 0 0,-1-1 1 0 0,1 0 0 0 0,0 1 0 0 0,-1-1-1 0 0,1 0 1 0 0,-1 0 0 0 0,1 1 0 0 0,0-1-1 0 0,-1 0 1 0 0,1 0 0 0 0,0 0 0 0 0,-1 0-1 0 0,1 0 1 0 0,0 0 0 0 0,-1 0 0 0 0,1 0-1 0 0,-1 0 1 0 0,1 0 0 0 0,0 0-1 0 0,-1 0 1 0 0,1-1 0 0 0,0 1 0 0 0,0 0 5 0 0,-46 29-413 0 0,-39 9-2077 0 0,47-32-6762 0 0,28-6-2911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1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313 100 5649 0 0,'0'0'1674'0'0,"0"0"-315"0"0,0 0-195 0 0,0 0 6 0 0,0 0 93 0 0,0 0 22 0 0,0 0-79 0 0,0 0-145 0 0,0 0-167 0 0,0 0-179 0 0,0 0-162 0 0,-27 2-122 0 0,-85 11-103 0 0,57 15 127 0 0,47-20-333 0 0,3-3-52 0 0,-5 3 71 0 0,1 1 0 0 0,0 0 0 0 0,0 0 0 0 0,1 1 0 0 0,0-1 0 0 0,0 2 0 0 0,1-1 0 0 0,1 1 0 0 0,0 0 0 0 0,1 1 0 0 0,0-1 0 0 0,-1 4-141 0 0,4-9 61 0 0,0-1 0 0 0,1 0 0 0 0,-1 1 0 0 0,1-1-1 0 0,0 1 1 0 0,1-1 0 0 0,0 1 0 0 0,-1 0 0 0 0,2-1 0 0 0,-1 1 0 0 0,1-1-1 0 0,-1 1 1 0 0,2-1 0 0 0,-1 1 0 0 0,1-1 0 0 0,-1 1 0 0 0,1-1 0 0 0,1 0-1 0 0,-1 0-60 0 0,57 8 934 0 0,-50-13-795 0 0,3-3-23 0 0,0-1 0 0 0,-1 0 0 0 0,1 0 0 0 0,-1-1 0 0 0,0 0 0 0 0,0-1 1 0 0,-1-1-1 0 0,0 0 0 0 0,0 0 0 0 0,-1 0 0 0 0,1-2 0 0 0,-2 1 0 0 0,8-9-116 0 0,169-210 696 0 0,-130 153-516 0 0,-41 56-101 0 0,-14 17-79 0 0,3 20 68 0 0,42 250 971 0 0,-12-120-948 0 0,-18-90-37 0 0,-1 0-1 0 0,-4 1 0 0 0,-2 0 0 0 0,-3 0 1 0 0,-2 1-1 0 0,-4 37-53 0 0,-2-81 0 0 0,-1 0 1 0 0,0 0-1 0 0,-1-1 0 0 0,-1 0 1 0 0,0 0-1 0 0,-1-1 0 0 0,-1 1 1 0 0,-1-2-1 0 0,0 1 0 0 0,0-1 1 0 0,-12 12-1 0 0,14-18-4 0 0,0-1 1 0 0,0 0-1 0 0,-1 0 0 0 0,0-1 1 0 0,0 0-1 0 0,0-1 1 0 0,-1 1-1 0 0,0-2 0 0 0,0 1 1 0 0,0-1-1 0 0,0-1 1 0 0,-1 1-1 0 0,1-2 0 0 0,-1 1 1 0 0,0-1-1 0 0,0-1 0 0 0,-10 1 4 0 0,17-2-5 0 0,0-1-1 0 0,0 1 0 0 0,-1 0 0 0 0,1-1 0 0 0,0 0 1 0 0,0 0-1 0 0,0 0 0 0 0,0 0 0 0 0,0-1 0 0 0,0 1 1 0 0,1-1-1 0 0,-1 1 0 0 0,0-1 0 0 0,1 0 0 0 0,-1 0 0 0 0,1 0 1 0 0,0-1-1 0 0,0 1 0 0 0,0 0 0 0 0,0-1 0 0 0,0 1 1 0 0,0-1-1 0 0,0 0 0 0 0,1 0 0 0 0,0 0 0 0 0,-1 0 1 0 0,1 0-1 0 0,0 0 0 0 0,0 0 0 0 0,0-3 6 0 0,0-98-160 0 0,10 79 133 0 0,1 0 1 0 0,1 0-1 0 0,1 1 1 0 0,2 0-1 0 0,0 1 1 0 0,7-7 26 0 0,-13 18-3 0 0,58-82-125 0 0,4 4 0 0 0,4 2 0 0 0,3 4 0 0 0,52-41 128 0 0,-111 109-111 0 0,0 1 0 0 0,0 0-1 0 0,2 2 1 0 0,0 0 0 0 0,0 1 0 0 0,1 1-1 0 0,1 1 1 0 0,-1 1 0 0 0,13-3 111 0 0,43-11-38 0 0,-53 7 328 0 0,-30 22 99 0 0,-4 1-375 0 0,-1 1-1 0 0,2 0 0 0 0,-1 0 1 0 0,1 1-1 0 0,0 0 0 0 0,1 1 1 0 0,0 0-1 0 0,1 0 0 0 0,0 1 1 0 0,1 0-1 0 0,0 0 0 0 0,0 1 1 0 0,1-1-1 0 0,1 1 0 0 0,0 0 1 0 0,1 1-1 0 0,0-1 0 0 0,0 0 1 0 0,1 5-14 0 0,2-12 6 0 0,0 0 1 0 0,0 0 0 0 0,1 0 0 0 0,0 0 0 0 0,-1 0 0 0 0,2-1 0 0 0,-1 1 0 0 0,0 0 0 0 0,1-1 0 0 0,0 1-1 0 0,0-1 1 0 0,1 1 0 0 0,-1-1 0 0 0,1 0 0 0 0,0 0 0 0 0,0 0 0 0 0,0 0 0 0 0,0-1 0 0 0,1 1 0 0 0,-1-1-1 0 0,1 0 1 0 0,0 0 0 0 0,0 0 0 0 0,0-1 0 0 0,1 1 0 0 0,-1-1 0 0 0,0 0 0 0 0,1 0 0 0 0,1 0-7 0 0,5 1 40 0 0,-1 0 1 0 0,0 0 0 0 0,1-1 0 0 0,0 0 0 0 0,0-1 0 0 0,-1 0 0 0 0,1-1-1 0 0,0 0 1 0 0,0-1 0 0 0,0 0 0 0 0,-1-1 0 0 0,1 0 0 0 0,-1 0 0 0 0,1-1-1 0 0,-1-1 1 0 0,0 0 0 0 0,0 0 0 0 0,0-1 0 0 0,-1 0 0 0 0,1-1 0 0 0,-1 0-1 0 0,-1 0 1 0 0,1-1 0 0 0,-1 0 0 0 0,0 0 0 0 0,-1-1 0 0 0,1 0 0 0 0,-2-1-1 0 0,1 1 1 0 0,-1-1 0 0 0,-1-1 0 0 0,1 1 0 0 0,-2-1 0 0 0,1 0 0 0 0,-1 0-1 0 0,-1 0 1 0 0,0-1 0 0 0,0 1 0 0 0,-1-1 0 0 0,0 1 0 0 0,0-10-41 0 0,-3 13-4 0 0,0 0 0 0 0,0 0-1 0 0,-1 0 1 0 0,1 0 0 0 0,-1 0 0 0 0,-1 1 0 0 0,1-1 0 0 0,-1 1 0 0 0,0 0 0 0 0,-1 0 0 0 0,0 0 0 0 0,0 0 0 0 0,0 0 0 0 0,0 1 0 0 0,-1 0 0 0 0,0 0 0 0 0,0 0 0 0 0,0 1 0 0 0,-1-1 0 0 0,0 1 0 0 0,1 0-1 0 0,-1 1 1 0 0,-1 0 0 0 0,1 0 0 0 0,0 0 0 0 0,-4 0 4 0 0,-1-3-102 0 0,0 2-1 0 0,0-1 0 0 0,-1 2 0 0 0,0-1 0 0 0,1 2 1 0 0,-1 0-1 0 0,-1 0 0 0 0,1 1 0 0 0,0 0 1 0 0,-3 1 102 0 0,9 1-280 0 0,-1-1 0 0 0,1 2 0 0 0,0-1 0 0 0,-1 1 0 0 0,1 0 0 0 0,0 0 0 0 0,0 0 0 0 0,0 1 1 0 0,0 0-1 0 0,1 0 0 0 0,-1 1 0 0 0,1 0 0 0 0,0 0 280 0 0,-1 0-829 0 0,-9 9-2678 0 0,6-5-2116 0 0,2 0-6315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1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3 7298 0 0,'0'0'2368'0'0,"0"0"-513"0"0,0 0-247 0 0,0 0 1 0 0,0 0 38 0 0,0 0-7 0 0,0 0-185 0 0,0 0-288 0 0,0 0-275 0 0,0 0-245 0 0,0 0-208 0 0,-2-2-150 0 0,2 2-268 0 0,1 0 0 0 0,-1 1 0 0 0,0-1 0 0 0,0 0 0 0 0,0 0 0 0 0,1 1 0 0 0,-1-1 0 0 0,0 0 0 0 0,0 1 0 0 0,0-1 0 0 0,0 0 0 0 0,0 1 0 0 0,0-1 0 0 0,0 0 0 0 0,0 1 0 0 0,0-1 0 0 0,0 0 0 0 0,0 1 0 0 0,0-1 0 0 0,0 0 1 0 0,0 1-1 0 0,0-1 0 0 0,0 0 0 0 0,0 1 0 0 0,0-1 0 0 0,0 0 0 0 0,0 1 0 0 0,-1-1 0 0 0,1 0 0 0 0,0 0 0 0 0,0 1 0 0 0,0-1 0 0 0,-1 0 0 0 0,1 0 0 0 0,0 1 0 0 0,0-1 0 0 0,-1 0 0 0 0,1 0 0 0 0,0 1 0 0 0,0-1 0 0 0,-1 0 0 0 0,1 0 0 0 0,0 0 0 0 0,-1 0 0 0 0,1 0 0 0 0,0 1 0 0 0,-1-1 0 0 0,1 0 0 0 0,0 0 0 0 0,-1 0 0 0 0,1 0 0 0 0,0 0 0 0 0,-1 0 0 0 0,1 0 0 0 0,0 0 0 0 0,-1 0 0 0 0,1 0 0 0 0,0 0-21 0 0,6 52 1220 0 0,-3-25-798 0 0,11 184 1828 0 0,-12 135-2250 0 0,-22-106-26 0 0,5-214-1836 0 0,-17-27-5334 0 0,21-4 898 0 0,5 0-5249 0 0</inkml:trace>
  <inkml:trace contextRef="#ctx0" brushRef="#br0" timeOffset="247.262">0 497 12611 0 0,'0'0'893'0'0,"0"0"-243"0"0,0 0 62 0 0,0 0 208 0 0,0 0 162 0 0,0 0 14 0 0,0 0-91 0 0,32-7-143 0 0,104-21-133 0 0,57 8 930 0 0,-140 17-1891 0 0,1 3 0 0 0,-1 2-1 0 0,0 2 1 0 0,51 11 232 0 0,-52 1-2602 0 0,-24-6-4745 0 0,-16-7-1826 0 0</inkml:trace>
  <inkml:trace contextRef="#ctx0" brushRef="#br0" timeOffset="433.227">856 511 2088 0 0,'0'0'3999'0'0,"0"0"-1618"0"0,0 0-567 0 0,0 0-141 0 0,0 0-81 0 0,0 0-145 0 0,0 0-215 0 0,0 0-164 0 0,0 0-135 0 0,0 0-145 0 0,0 0-123 0 0,-10 33-86 0 0,-29 101-90 0 0,33-68 240 0 0,9-59-603 0 0,1 0 4 0 0,1 0-1 0 0,-1 0 1 0 0,1 0-1 0 0,1-1 1 0 0,-1 0-1 0 0,1 0 1 0 0,0 0-1 0 0,1-1 1 0 0,-1 1 0 0 0,1-2-1 0 0,0 1 1 0 0,0-1-1 0 0,0 0 1 0 0,1 0-1 0 0,0-1 1 0 0,-1 0-1 0 0,1 0 1 0 0,0-1-1 0 0,1 0 1 0 0,-1-1-1 0 0,0 0 1 0 0,0 0-1 0 0,1 0 1 0 0,-1-1-1 0 0,0-1 1 0 0,1 1-1 0 0,-1-1 1 0 0,0-1-1 0 0,0 1 1 0 0,0-1 0 0 0,0-1-1 0 0,0 0 1 0 0,3-1-130 0 0,0-2 123 0 0,0 1 1 0 0,-1-2-1 0 0,0 1 1 0 0,-1-1-1 0 0,1-1 1 0 0,-1 0-1 0 0,-1 0 1 0 0,1-1-1 0 0,-1 0 1 0 0,-1 0-1 0 0,3-6-123 0 0,-6 10 32 0 0,-1 0-1 0 0,0 0 1 0 0,-1 0-1 0 0,1 0 1 0 0,-1 0-1 0 0,0-1 1 0 0,-1 1-1 0 0,1-1 0 0 0,-1 1 1 0 0,0-1-1 0 0,0 0 1 0 0,-1 1-1 0 0,0-1 1 0 0,0 0-1 0 0,0 1 1 0 0,-1-1-1 0 0,1 0 1 0 0,-1 1-1 0 0,-1-1 1 0 0,1 1-1 0 0,-1-1 1 0 0,0 1-1 0 0,0-1 1 0 0,-1 1-1 0 0,0 0-31 0 0,-5-5-17 0 0,0 1-1 0 0,-1 1 1 0 0,-1 0-1 0 0,1 0 1 0 0,-1 0-1 0 0,-1 1 1 0 0,1 1-1 0 0,-1 0 1 0 0,-1 1-1 0 0,1 0 1 0 0,0 0-1 0 0,-1 1 1 0 0,0 1-1 0 0,0 0 1 0 0,-8-1 17 0 0,3-1-141 0 0,0 2 1 0 0,-1 0 0 0 0,1 1-1 0 0,-1 0 1 0 0,0 1 0 0 0,1 2 0 0 0,-1 0-1 0 0,0 0 1 0 0,1 2 0 0 0,-1 0-1 0 0,-2 2 141 0 0,-21 13-3800 0 0,7 9-3340 0 0,27-16-4864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19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107 27,'-9'-26,"9"26,0 1,1-1,-1 0,0 1,0-1,0 0,0 0,0 1,0-1,-1 0,1 1,0-1,0 0,0 1,0-1,0 0,0 0,0 1,-1-1,1 0,0 0,0 1,0-1,-1 0,1 0,0 1,0-1,-1 0,1 0,0 0,0 0,-1 0,1 1,0-1,-1 0,1 0,0 0,0 0,-1 0,1 0,0 0,-1 0,1 0,0 0,-1 0,1 0,0 0,-3 147,4-98,-3-1,-1 1,-2-1,-3 1,3-17,4-24,0 1,0-1,0 0,-1 0,0 0,-1 0,0 0,0 0,-1-1,0 1,0-1,-1 0,-2 3,6-10,1 1,-1-1,1 0,-1 1,1-1,-1 0,1 0,-1 1,1-1,-1 0,0 0,1 0,-1 0,1 0,-1 0,1 0,-1 0,0 0,1 0,-1 0,1 0,-1 0,1-1,-1 1,1 0,-1 0,0-1,1 1,0 0,-1-1,1 1,-1 0,1-1,-1 1,1-1,0 1,-1-1,1 1,0-1,-1 1,1-1,0 1,0-1,0 1,-1-1,1 1,0-1,0 1,0-1,0 0,0 1,0-1,0 1,0-1,0 0,0 1,0-1,1 0,-4-37,10 1,-3 20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4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4108 151 12299 0 0,'0'0'1755'0'0,"0"0"-502"0"0,0 0-253 0 0,0 0-58 0 0,0 0 5 0 0,0 0-48 0 0,0 0-127 0 0,0 0-173 0 0,0 0-115 0 0,0 0-44 0 0,0 0 3 0 0,2 12 7 0 0,41 202 1858 0 0,-37 31-1320 0 0,-22-142-1030 0 0,10-131-9704 0 0,3-1-625 0 0,2 21 4951 0 0</inkml:trace>
  <inkml:trace contextRef="#ctx0" brushRef="#br0" timeOffset="305.566">3677 240 11122 0 0,'0'0'1777'0'0,"0"0"-585"0"0,0 0-310 0 0,0 0-104 0 0,0 0-15 0 0,0 0 57 0 0,0 0 37 0 0,0 0 52 0 0,0 0 37 0 0,0 0-34 0 0,0 0-81 0 0,0 0-91 0 0,34-1-88 0 0,108-3-111 0 0,-27-17 416 0 0,318-107 623 0 0,-310 112-2708 0 0,-119 38-4404 0 0,-10-7-3389 0 0,2-7-1757 0 0</inkml:trace>
  <inkml:trace contextRef="#ctx0" brushRef="#br0" timeOffset="570.459">3756 730 6873 0 0,'0'0'4280'0'0,"0"0"-2025"0"0,0 0-1012 0 0,0 0-193 0 0,0 0 3 0 0,0 0 54 0 0,0 0-19 0 0,0 0-41 0 0,0 0-56 0 0,0 0-92 0 0,0 0-100 0 0,36 3-124 0 0,114 7-98 0 0,-49-21 126 0 0,-81 4-546 0 0,256-69 810 0 0,-213 69-1929 0 0,-36 6-9029 0 0,-23 1-1379 0 0</inkml:trace>
  <inkml:trace contextRef="#ctx0" brushRef="#br0" timeOffset="936.503">4973 70 5209 0 0,'0'0'6085'0'0,"0"0"-3389"0"0,0 0-1145 0 0,0 0-103 0 0,0 0-17 0 0,0 0-105 0 0,0 0-240 0 0,0 0-297 0 0,0 0-275 0 0,0 0-166 0 0,0 0-23 0 0,0 0 52 0 0,-1 7 71 0 0,20 237 2614 0 0,-19-221-3008 0 0,2-3-55 0 0,-1 1-1 0 0,0 0 1 0 0,-2 0-1 0 0,-1 0 1 0 0,0-1-1 0 0,-2 1 1 0 0,0-1-1 0 0,-1 0 1 0 0,-1 0-1 0 0,-1 0 1 0 0,-1-1-1 0 0,0 0 1 0 0,-2 0-1 0 0,-2 3 2 0 0,-6-4-1369 0 0,17-40-4934 0 0,7-2 1101 0 0,2 9-1757 0 0,-4 7 64 0 0</inkml:trace>
  <inkml:trace contextRef="#ctx0" brushRef="#br0" timeOffset="1210.552">4807 118 8906 0 0,'0'0'3339'0'0,"0"0"-1454"0"0,0 0-726 0 0,0 0-179 0 0,0 0 65 0 0,0 0 120 0 0,0 0 50 0 0,0 0-77 0 0,0 0-161 0 0,0 0-199 0 0,0 0-153 0 0,34-5-112 0 0,108-16-90 0 0,151-48 1070 0 0,-174 47-2069 0 0,-118 22 246 0 0,-1 0-164 0 0,-31 29-5630 0 0,17-19 766 0 0,6-2-5465 0 0</inkml:trace>
  <inkml:trace contextRef="#ctx0" brushRef="#br0" timeOffset="1450.745">4919 288 4921 0 0,'0'0'2539'0'0,"0"0"-376"0"0,0 0-250 0 0,0 0-183 0 0,0 0-214 0 0,0 0-136 0 0,0 0-60 0 0,0 0-23 0 0,0 0-66 0 0,0 0-150 0 0,0 0-186 0 0,0 0-163 0 0,26 2-133 0 0,81 7-100 0 0,-15-22 317 0 0,-64 4-616 0 0,290-57-656 0 0,-283 65-2783 0 0,-23 1-6217 0 0,-7 0-2225 0 0</inkml:trace>
  <inkml:trace contextRef="#ctx0" brushRef="#br0" timeOffset="1838.47">3657 980 10898 0 0,'0'0'1277'0'0,"0"0"-411"0"0,0 0 25 0 0,0 0 200 0 0,0 0 91 0 0,0 0-10 0 0,0 0-140 0 0,0 0-165 0 0,0 0-51 0 0,0 0-70 0 0,0 0-33 0 0,0 0 23 0 0,0 0-42 0 0,32 4-19 0 0,106 12-35 0 0,-31-23 214 0 0,-79 1-633 0 0,836-177 2027 0 0,-411 102-2344 0 0,-439 79 46 0 0,-12 2-1845 0 0,-30 9-807 0 0,-26 9-1691 0 0,23-7 250 0 0,1 0-4376 0 0,15-4 2698 0 0</inkml:trace>
  <inkml:trace contextRef="#ctx0" brushRef="#br0" timeOffset="2239.563">3767 1146 9594 0 0,'0'0'1818'0'0,"0"0"-205"0"0,0 0 2 0 0,0 0-45 0 0,0 0-256 0 0,0 0-319 0 0,0 0-269 0 0,0 0-183 0 0,0 0-93 0 0,0 0-1 0 0,0 0 59 0 0,0 0 78 0 0,0 0 46 0 0,6 1-1 0 0,54 4 75 0 0,-1-2 1 0 0,1-2 0 0 0,-1-3 0 0 0,1-3 0 0 0,-1-3 0 0 0,0-2 0 0 0,15-6-707 0 0,-2 3 271 0 0,758-153 358 0 0,-673 144-2370 0 0,-217 48-2138 0 0,16-5-4198 0 0,29-17-2437 0 0</inkml:trace>
  <inkml:trace contextRef="#ctx0" brushRef="#br0" timeOffset="2550.479">3773 1381 13467 0 0,'0'0'1544'0'0,"0"0"-422"0"0,0 0-107 0 0,0 0 92 0 0,0 0 17 0 0,0 0-105 0 0,0 0-206 0 0,0 0-191 0 0,0 0-129 0 0,0 0-81 0 0,0 0-32 0 0,0 0-24 0 0,0 0 14 0 0,0 9 3 0 0,2 29 21 0 0,36-19 479 0 0,115-15 897 0 0,55-33-786 0 0,-151 17-797 0 0,320-73 573 0 0,161-28-508 0 0,-264 72-1635 0 0,-242 36-122 0 0,-18 2-1510 0 0,0 1-4473 0 0,-2 1-5485 0 0</inkml:trace>
  <inkml:trace contextRef="#ctx0" brushRef="#br0" timeOffset="29513.351">1 1746 6593 0 0,'0'0'1926'0'0,"0"0"-870"0"0,0 0-286 0 0,0 0 131 0 0,0 0 192 0 0,0 0 94 0 0,0 0-35 0 0,0 0-149 0 0,0 0-152 0 0,0 0-111 0 0,0 0-100 0 0,0 0-41 0 0,0 0-30 0 0,10 21-18 0 0,36 65 8 0 0,-46-85-521 0 0,1 1 0 0 0,-1-1 0 0 0,1 0 1 0 0,-1 1-1 0 0,1-1 0 0 0,0 0 0 0 0,-1 0 0 0 0,1 0 1 0 0,0 1-1 0 0,0-1 0 0 0,0 0 0 0 0,0 0 1 0 0,0 0-1 0 0,0 0 0 0 0,0-1 0 0 0,0 1 1 0 0,1 0-1 0 0,-1 0 0 0 0,0-1 0 0 0,0 1 1 0 0,1-1-1 0 0,-1 1 0 0 0,0-1 0 0 0,1 1 0 0 0,-1-1 1 0 0,0 0-1 0 0,1 0 0 0 0,-1 0 0 0 0,1 0 1 0 0,-1 0-1 0 0,1 0 0 0 0,-1 0 0 0 0,0 0 1 0 0,1 0-1 0 0,-1-1 0 0 0,1 1-38 0 0,5-1 401 0 0,0-1-256 0 0,0-1 0 0 0,0 1 0 0 0,-1-1 0 0 0,1-1 0 0 0,-1 1 0 0 0,0-1-1 0 0,0 0 1 0 0,0 0 0 0 0,0-1 0 0 0,-1 1 0 0 0,0-1 0 0 0,0-1 0 0 0,0 1-1 0 0,0-1 1 0 0,-1 0 0 0 0,0 0 0 0 0,0 0 0 0 0,-1 0 0 0 0,0-1 0 0 0,0 1-1 0 0,2-6-144 0 0,4-5 120 0 0,83-181 210 0 0,-92 198-332 0 0,0 0 0 0 0,0 1 1 0 0,0-1-1 0 0,0 0 0 0 0,0 1 0 0 0,0-1 1 0 0,0 1-1 0 0,1-1 0 0 0,-1 0 1 0 0,0 0-1 0 0,0 1 0 0 0,1-1 0 0 0,-1 0 1 0 0,0 1-1 0 0,0-1 0 0 0,1 0 1 0 0,-1 0-1 0 0,0 1 0 0 0,1-1 0 0 0,-1 0 1 0 0,0 0-1 0 0,1 0 0 0 0,-1 1 0 0 0,0-1 1 0 0,1 0-1 0 0,-1 0 0 0 0,0 0 1 0 0,1 0-1 0 0,-1 0 0 0 0,1 0 0 0 0,-1 0 1 0 0,0 0-1 0 0,1 0 0 0 0,-1 0 1 0 0,0 0-1 0 0,1 0 0 0 0,-1 0 0 0 0,1 0 1 0 0,-1 0-1 0 0,0 0 0 0 0,1 0 1 0 0,-1-1-1 0 0,0 1 0 0 0,1 0 0 0 0,-1 0 1 0 0,0 0-1 0 0,1-1 2 0 0,-1 4 9 0 0,4 28 150 0 0,-1 1 1 0 0,-2 0-1 0 0,-1 0 1 0 0,-1-1-1 0 0,-2 5-159 0 0,-21 190 514 0 0,-54 349 201 0 0,2-276-553 0 0,76-298-208 0 0,0-13-180 0 0,17-147-1800 0 0,6 79 496 0 0,66-185-5468 0 0,32 29-241 0 0,-19 94 7538 0 0,-97 136 193 0 0,17-25 3866 0 0,-22 30-2922 0 0,-8 13 817 0 0,-149 153 1488 0 0,56-47-2272 0 0,100-117-1447 0 0,0 0-1 0 0,0 0 1 0 0,0 0-1 0 0,0 0 0 0 0,0 0 1 0 0,0 0-1 0 0,0 0 1 0 0,1 1-1 0 0,-1-1 0 0 0,0 0 1 0 0,1 0-1 0 0,-1 1 1 0 0,1-1-1 0 0,0 0 0 0 0,-1 1 1 0 0,1-1-1 0 0,0 0 1 0 0,0 1-1 0 0,0-1 1 0 0,0 1-1 0 0,0-1 0 0 0,0 0 1 0 0,0 1-1 0 0,0-1 1 0 0,1 0-1 0 0,-1 1 0 0 0,1-1 1 0 0,-1 0-1 0 0,1 1 1 0 0,-1-1-1 0 0,1 0 0 0 0,-1 0 1 0 0,1 0-1 0 0,0 1 1 0 0,0-1-1 0 0,0 0 0 0 0,0 0 1 0 0,0 0-22 0 0,116 23 1245 0 0,-104-24-1159 0 0,-1 1 0 0 0,1 1 0 0 0,0 0 0 0 0,-1 0 0 0 0,1 1 0 0 0,-1 1 0 0 0,1 0 1 0 0,-1 0-1 0 0,-1 2 0 0 0,1-1 0 0 0,-1 1 0 0 0,0 1 0 0 0,0 0 0 0 0,-1 1 0 0 0,0 0 0 0 0,0 0 0 0 0,-1 1 0 0 0,0 0 0 0 0,2 4-86 0 0,-4 0 98 0 0,0 1 0 0 0,-2 0 0 0 0,1 0 0 0 0,-2 1 0 0 0,0 0 0 0 0,0-1 0 0 0,-2 1 0 0 0,0 1 0 0 0,0-1 0 0 0,-1 0 0 0 0,-1 0 0 0 0,-1 0 0 0 0,-1 7-98 0 0,2 12 127 0 0,0-33-134 0 0,0-1 2 0 0,0 0 7 0 0,0 0-15 0 0,0 0-27 0 0,0 0 19 0 0,0 0-14 0 0,0 0-4 0 0,0 0-2 0 0,0 0-38 0 0,0 0-35 0 0,0 0-26 0 0,0 0-70 0 0,0 0-86 0 0,5-21-8155 0 0,-3 16 2598 0 0,2 2-5490 0 0</inkml:trace>
  <inkml:trace contextRef="#ctx0" brushRef="#br0" timeOffset="29772.796">956 2287 9010 0 0,'0'0'2623'0'0,"0"0"-841"0"0,0 0-328 0 0,0 0 48 0 0,0 0 82 0 0,0 0-24 0 0,0 0-185 0 0,0 0-284 0 0,-1 32-284 0 0,-3 100-242 0 0,3-114-439 0 0,0 1 1 0 0,1-1-1 0 0,1 1 0 0 0,0-1 0 0 0,2 0 1 0 0,0 0-1 0 0,1 0 0 0 0,6 16-126 0 0,-9-29-8 0 0,4 14-338 0 0,-4-15-9156 0 0,-1-4-1804 0 0</inkml:trace>
  <inkml:trace contextRef="#ctx0" brushRef="#br0" timeOffset="29926.499">973 1856 15027 0 0,'0'0'1497'0'0,"0"0"-401"0"0,0 0-256 0 0,0 0-168 0 0,0 0-160 0 0,0 0-168 0 0,0 0-184 0 0,0 0-256 0 0,0 0-120 0 0,0 0-16 0 0,0 0-24 0 0,0 0-48 0 0,0 0-232 0 0,0 0-640 0 0,42 4-2161 0 0,-37 7-8546 0 0</inkml:trace>
  <inkml:trace contextRef="#ctx0" brushRef="#br0" timeOffset="30312.597">1216 2600 5441 0 0,'0'0'4194'0'0,"0"0"-2155"0"0,0 0-688 0 0,0 0 100 0 0,0 0 154 0 0,0 0 94 0 0,0 0-95 0 0,0 0-269 0 0,0 0-280 0 0,0 0-268 0 0,0 0-211 0 0,0 0-141 0 0,0 0-125 0 0,10-15-42 0 0,67-118 331 0 0,1-42 301 0 0,-70 159-905 0 0,-4 22-174 0 0,-3 31-54 0 0,-1-31 305 0 0,0 27-22 0 0,9 108-32 0 0,-7-136-12 0 0,-1 1 1 0 0,1 0-1 0 0,0-1 1 0 0,0 1 0 0 0,1-1-1 0 0,0 0 1 0 0,0 1 0 0 0,0-1-1 0 0,0-1 1 0 0,1 1-1 0 0,0 0 1 0 0,0-1 0 0 0,0 0-1 0 0,0 0 1 0 0,1 0 0 0 0,-1 0-1 0 0,1-1 1 0 0,0 0 0 0 0,0 0-1 0 0,1 0 1 0 0,-1-1-1 0 0,1 1-6 0 0,0-1 69 0 0,1 0 0 0 0,-1-1 0 0 0,0 1 1 0 0,1-2-1 0 0,-1 1 0 0 0,0 0 0 0 0,1-1 0 0 0,-1-1 0 0 0,1 1 0 0 0,-1-1 0 0 0,0 0 0 0 0,1 0 0 0 0,-1-1 0 0 0,0 1 0 0 0,0-1 0 0 0,0-1 0 0 0,0 1 0 0 0,0-1 0 0 0,0 0 0 0 0,-1-1 0 0 0,0 1 0 0 0,1-1 0 0 0,-1 0 0 0 0,-1 0 0 0 0,1-1 0 0 0,-1 0 0 0 0,1 1 0 0 0,-1-2 0 0 0,1-1-69 0 0,4-5 55 0 0,-1 0 1 0 0,0 0-1 0 0,-1-1 1 0 0,0 0-1 0 0,-1 0 1 0 0,-1-1-1 0 0,0 0 1 0 0,0 0-1 0 0,-2 0 1 0 0,0 0-1 0 0,0-1 1 0 0,0-10-56 0 0,-7-48-1112 0 0,-5 44-5821 0 0,5 21-5309 0 0</inkml:trace>
  <inkml:trace contextRef="#ctx0" brushRef="#br0" timeOffset="31162.933">383 2088 0 0 0,'0'0'628'0'0,"0"0"579"0"0,0 0 71 0 0,0 0-139 0 0,0 0-162 0 0,0 0-123 0 0,0 0-82 0 0,0 0 0 0 0,0 0 104 0 0,0 0 48 0 0,0 0-1 0 0,0 0-77 0 0,4-2-147 0 0,26-17 2239 0 0,-13-2 1603 0 0,5-14-2825 0 0,8-9-1197 0 0,85-99 940 0 0,-106 131-1228 0 0,-10 12 303 0 0,-5 7-569 0 0,-19 16-774 0 0,17-17-1162 0 0,6-2-7218 0 0,2-4-2208 0 0</inkml:trace>
  <inkml:trace contextRef="#ctx0" brushRef="#br0" timeOffset="32398.316">1943 2515 6841 0 0,'0'0'879'0'0,"0"0"-344"0"0,0 0 23 0 0,0 0 330 0 0,0 0 417 0 0,0 0 198 0 0,0 0 23 0 0,0 0-110 0 0,0 0-231 0 0,0 0-167 0 0,0 0-128 0 0,0 0-111 0 0,23-1-66 0 0,73-5-47 0 0,-25-19 635 0 0,-55 13-965 0 0,-8 9-245 0 0,0-1 0 0 0,-1 0-1 0 0,0 0 1 0 0,0 0-1 0 0,0-1 1 0 0,0 0-1 0 0,-1-1 1 0 0,0 1 0 0 0,0-1-1 0 0,0-1 1 0 0,-1 1-1 0 0,1-1 1 0 0,-2 0 0 0 0,1 0-1 0 0,-1 0 1 0 0,0 0-1 0 0,-1-1 1 0 0,1 0-1 0 0,-2 0 1 0 0,1 0 0 0 0,-1 0-1 0 0,0 0 1 0 0,-1 0-1 0 0,0-1 1 0 0,0-1-91 0 0,-3 7-8 0 0,-1 0 1 0 0,1 1-1 0 0,-1-1 0 0 0,0 1 0 0 0,0-1 1 0 0,0 1-1 0 0,0 0 0 0 0,0 0 1 0 0,0 0-1 0 0,-1 1 0 0 0,1-1 1 0 0,-1 1-1 0 0,1-1 0 0 0,-1 1 0 0 0,0 0 1 0 0,1 1-1 0 0,-1-1 0 0 0,0 1 1 0 0,0 0-1 0 0,1-1 0 0 0,-1 2 1 0 0,-3-1 7 0 0,-8 2-27 0 0,0 0 1 0 0,1 1-1 0 0,-1 0 1 0 0,1 1 0 0 0,0 1-1 0 0,0 1 1 0 0,0 0 0 0 0,1 0-1 0 0,0 1 1 0 0,0 1 0 0 0,1 0-1 0 0,0 1 1 0 0,0 0 0 0 0,1 1-1 0 0,0 0 1 0 0,1 1 0 0 0,0 0-1 0 0,1 1 1 0 0,0 0-1 0 0,1 0 1 0 0,0 1 0 0 0,1 0-1 0 0,0 0 1 0 0,1 1 0 0 0,-1 4 26 0 0,5-14-1 0 0,0 0 0 0 0,1-1 0 0 0,-1 1 0 0 0,1 0 0 0 0,0 0 0 0 0,0 0 0 0 0,0 0 0 0 0,0 0 0 0 0,1 1 0 0 0,-1-1 0 0 0,1 0 0 0 0,0 0 0 0 0,1 0 0 0 0,-1 0 1 0 0,1 1-1 0 0,-1-1 0 0 0,1 0 0 0 0,1 0 0 0 0,-1 0 0 0 0,0 0 0 0 0,1-1 0 0 0,0 1 0 0 0,0 0 0 0 0,0-1 0 0 0,0 1 0 0 0,1-1 0 0 0,-1 0 0 0 0,1 1 0 0 0,0-1 0 0 0,0-1 0 0 0,0 1 0 0 0,0 0 0 0 0,1-1 1 0 0,-1 1-1 0 0,1-1 0 0 0,-1 0 0 0 0,1 0 0 0 0,2 0 1 0 0,11 4 47 0 0,0-1 0 0 0,0-1 0 0 0,0-1-1 0 0,1 0 1 0 0,-1-1 0 0 0,1-1 0 0 0,0-1 0 0 0,0 0 0 0 0,-1-1 0 0 0,1-1 0 0 0,0-1 0 0 0,-1 0 0 0 0,0-2 0 0 0,2 0-47 0 0,33-12 292 0 0,-2-1-1 0 0,1-4 1 0 0,44-25-292 0 0,-67 34 116 0 0,0-1 1 0 0,-2-1-1 0 0,0-1 1 0 0,0-2-1 0 0,-2 0 1 0 0,0-2-1 0 0,-1 0 0 0 0,-1-2 1 0 0,-1 0-1 0 0,-1-2 1 0 0,-2 0-1 0 0,0-1 0 0 0,-1-1 1 0 0,1-4-117 0 0,-9 12 13 0 0,0-2 1 0 0,-1 1 0 0 0,-1-1-1 0 0,-1 0 1 0 0,0-1 0 0 0,-2 0-1 0 0,0 1 1 0 0,-2-1-1 0 0,0 0 1 0 0,-1-1 0 0 0,-1 1-1 0 0,-2 0 1 0 0,1 0 0 0 0,-2 0-1 0 0,-1 0 1 0 0,-1 1 0 0 0,-1-1-1 0 0,-5-13-13 0 0,10 30-1 0 0,-1 1 0 0 0,1 0 0 0 0,0 0 0 0 0,-1 0 0 0 0,0 0 0 0 0,0 0 0 0 0,0 0 0 0 0,0 0 0 0 0,0 1-1 0 0,0-1 1 0 0,-1 1 0 0 0,1-1 0 0 0,-1 1 0 0 0,0 0 0 0 0,0 0 0 0 0,1 0 0 0 0,-1 0 0 0 0,-1 1 0 0 0,1-1 0 0 0,0 1 0 0 0,0 0 0 0 0,0 0 0 0 0,-1 0 0 0 0,1 0-1 0 0,-1 1 1 0 0,1-1 0 0 0,0 1 0 0 0,-1 0 0 0 0,1 0 0 0 0,-1 0 0 0 0,1 0 0 0 0,-1 1 0 0 0,1-1 0 0 0,0 1 0 0 0,-1 0 0 0 0,1 0 0 0 0,0 0 0 0 0,-1 1 0 0 0,1-1-1 0 0,0 1 1 0 0,0 0 0 0 0,0-1 0 0 0,1 1 0 0 0,-1 1 0 0 0,0-1 1 0 0,-5 13 2 0 0,1 1 0 0 0,0-1 0 0 0,1 2 0 0 0,1-1 0 0 0,0 1 0 0 0,1-1 0 0 0,1 1-1 0 0,1 0 1 0 0,0 0 0 0 0,1 1 0 0 0,1-1 0 0 0,1 0 0 0 0,0 0 0 0 0,1 0 0 0 0,1 0 0 0 0,3 8-2 0 0,92 431 352 0 0,-90-420-304 0 0,-2 0 1 0 0,-1 0 0 0 0,-2 1-1 0 0,-1 0 1 0 0,-3 27-49 0 0,-18-16 78 0 0,17-48-125 0 0,0 1 0 0 0,0 0 0 0 0,0 0 0 0 0,-1-1 1 0 0,1 1-1 0 0,0-1 0 0 0,0 0 0 0 0,0 1 0 0 0,0-1 0 0 0,0 0 0 0 0,-1 0 0 0 0,1-1 0 0 0,0 1 0 0 0,0 0 0 0 0,0-1 0 0 0,0 1 0 0 0,0-1 0 0 0,0 0 0 0 0,0 1 0 0 0,0-1 0 0 0,0 0 0 0 0,0 0 0 0 0,0-1 0 0 0,0 1 0 0 0,1 0 1 0 0,-1-1-1 0 0,1 1 0 0 0,-1 0 0 0 0,1-1 0 0 0,-1 0 0 0 0,1 1 0 0 0,-1-2 47 0 0,-40-59-7468 0 0,37 50 1386 0 0,1-3-5333 0 0</inkml:trace>
  <inkml:trace contextRef="#ctx0" brushRef="#br0" timeOffset="32646.383">2333 2276 14899 0 0,'0'0'1088'0'0,"0"0"-295"0"0,0 0 57 0 0,0 0 221 0 0,0 0 162 0 0,0 0 70 0 0,0 0-117 0 0,0 0-191 0 0,0 0-134 0 0,0 0-129 0 0,33-4-115 0 0,105-15-95 0 0,155-24 1314 0 0,-102 36-1708 0 0,-143 30-1080 0 0,-37-3-5934 0 0,-11-16-2956 0 0</inkml:trace>
  <inkml:trace contextRef="#ctx0" brushRef="#br0" timeOffset="32876.75">3235 2453 15667 0 0,'0'0'1273'0'0,"0"0"-224"0"0,0 0-162 0 0,0 0-8 0 0,0 0-48 0 0,0 0-119 0 0,0 0-191 0 0,0 0-190 0 0,0 0-140 0 0,0 0-94 0 0,0 0-57 0 0,6 31-79 0 0,17 95-89 0 0,-21-115-932 0 0,2 9 2753 0 0,-4-18-5366 0 0,0-1-5493 0 0,0-1-939 0 0</inkml:trace>
  <inkml:trace contextRef="#ctx0" brushRef="#br0" timeOffset="33110.905">3252 2221 16780 0 0,'0'0'1536'0'0,"0"0"-608"0"0,0 0-224 0 0,0 0-128 0 0,0 0-112 0 0,0 0-111 0 0,0 0-145 0 0,0 0-144 0 0,0 0-80 0 0,0 0-120 0 0,0 0-64 0 0,0 0-129 0 0,0 0-255 0 0,0 0-488 0 0,66-74-1897 0 0,-55 81-9169 0 0</inkml:trace>
  <inkml:trace contextRef="#ctx0" brushRef="#br0" timeOffset="33343.339">3767 2309 15563 0 0,'0'0'2118'0'0,"0"0"-451"0"0,0 0-87 0 0,0 0-33 0 0,0 0-157 0 0,0 0-295 0 0,0 0-340 0 0,0 0-260 0 0,0 0-163 0 0,0 0-72 0 0,0 0-66 0 0,0 0-54 0 0,0 0-36 0 0,-23 18-27 0 0,-74 58-21 0 0,37-8-40 0 0,56-63-16 0 0,-1 0 1 0 0,1 1 0 0 0,0-1 0 0 0,0 1 0 0 0,1 0-1 0 0,0 0 1 0 0,0 0 0 0 0,0 1 0 0 0,1-1 0 0 0,0 1 0 0 0,0-1-1 0 0,0 1 1 0 0,1 0 0 0 0,0-1 0 0 0,1 1 0 0 0,-1 0-1 0 0,1 0 1 0 0,1 0 0 0 0,-1 0 0 0 0,1-1 0 0 0,0 1 0 0 0,1 0-1 0 0,-1-1 1 0 0,1 1 0 0 0,1-1 0 0 0,0 3-1 0 0,6-2 24 0 0,0 0 0 0 0,1-1 1 0 0,-1 1-1 0 0,1-2 0 0 0,1 0 1 0 0,-1 0-1 0 0,1 0 0 0 0,0-2 0 0 0,0 1 1 0 0,0-1-1 0 0,0-1 0 0 0,0 0 1 0 0,1-1-1 0 0,-1 0 0 0 0,1 0 0 0 0,-1-1 1 0 0,1-1-1 0 0,-1 0 0 0 0,0-1 1 0 0,1 0-1 0 0,-1 0 0 0 0,0-2 0 0 0,0 1 1 0 0,4-3-25 0 0,113-44-234 0 0,-82 17-6819 0 0,-39 28-5211 0 0</inkml:trace>
  <inkml:trace contextRef="#ctx0" brushRef="#br0" timeOffset="34101.132">4908 2313 2737 0 0,'0'0'1360'0'0,"0"0"42"0"0,0 0 191 0 0,0 0 158 0 0,0 0 38 0 0,0 0-164 0 0,0 0-324 0 0,0 0-244 0 0,0 0-169 0 0,0 0-113 0 0,0 0-43 0 0,-8-6-25 0 0,-27-19-71 0 0,32 24-505 0 0,0-1 1 0 0,0 1-1 0 0,0 0 0 0 0,0 0 0 0 0,0 0 0 0 0,-1 1 0 0 0,1-1 0 0 0,0 1 1 0 0,-1-1-1 0 0,1 1 0 0 0,0 0 0 0 0,0 1 0 0 0,-1-1 0 0 0,1 0 1 0 0,0 1-1 0 0,-1 0 0 0 0,1 0 0 0 0,-1 0-131 0 0,-1 1 186 0 0,-10 3 47 0 0,0 1-1 0 0,0 0 0 0 0,1 1 0 0 0,0 1 1 0 0,0 0-1 0 0,1 1 0 0 0,0 1 1 0 0,1 0-1 0 0,0 1 0 0 0,0 0 0 0 0,1 0 1 0 0,1 1-1 0 0,-4 6-232 0 0,7-10 65 0 0,0 1 0 0 0,0-1 0 0 0,1 1 0 0 0,0 1 0 0 0,1-1 0 0 0,0 1 0 0 0,1 0 0 0 0,0 0-1 0 0,0 0 1 0 0,1 1 0 0 0,0-1 0 0 0,1 1 0 0 0,0 0 0 0 0,1 8-65 0 0,0-14 8 0 0,1 0-1 0 0,0 0 0 0 0,1 0 0 0 0,-1-1 1 0 0,1 1-1 0 0,0 0 0 0 0,0 0 1 0 0,0 0-1 0 0,1-1 0 0 0,0 1 0 0 0,0 0 1 0 0,0-1-1 0 0,0 0 0 0 0,1 1 0 0 0,0-1 1 0 0,0 0-1 0 0,0-1 0 0 0,0 1 1 0 0,0 0-1 0 0,1-1 0 0 0,0 0 0 0 0,0 0 1 0 0,0 0-1 0 0,1 1-7 0 0,9 3 10 0 0,-1-1-1 0 0,2-1 1 0 0,-1 0-1 0 0,0-1 1 0 0,1 0 0 0 0,0-1-1 0 0,0-1 1 0 0,0-1-1 0 0,0 0 1 0 0,0 0 0 0 0,0-2-1 0 0,0 0 1 0 0,0 0-1 0 0,0-2 1 0 0,4-1-10 0 0,139-35-1416 0 0,-108 21-1692 0 0,-1-1-3677 0 0,-30 11-4549 0 0</inkml:trace>
  <inkml:trace contextRef="#ctx0" brushRef="#br0" timeOffset="35098.336">5488 2372 5689 0 0,'0'0'2578'0'0,"0"0"-1079"0"0,0 0-221 0 0,0 0 170 0 0,0 0 155 0 0,0 0-61 0 0,0 0-242 0 0,-31 17-245 0 0,-100 55-182 0 0,53-10 478 0 0,39-22-580 0 0,30-34-682 0 0,1 1-1 0 0,-1 1 1 0 0,2 0 0 0 0,-1 0 0 0 0,1 0 0 0 0,0 1 0 0 0,1 0-1 0 0,0 0 1 0 0,0 0 0 0 0,1 1 0 0 0,0 0 0 0 0,1 0 0 0 0,0 0-1 0 0,1 1 1 0 0,0 0 0 0 0,0-1 0 0 0,1 2-89 0 0,2-10 18 0 0,1-1 0 0 0,-1 1 1 0 0,0 0-1 0 0,1-1 0 0 0,-1 1 0 0 0,1-1 1 0 0,0 1-1 0 0,-1-1 0 0 0,1 1 0 0 0,0-1 0 0 0,0 1 1 0 0,0-1-1 0 0,0 0 0 0 0,0 1 0 0 0,0-1 1 0 0,1 0-1 0 0,-1 0 0 0 0,0 0 0 0 0,0 0 1 0 0,1 0-1 0 0,-1 0 0 0 0,1 0 0 0 0,-1-1 1 0 0,1 1-1 0 0,-1 0 0 0 0,1-1 0 0 0,-1 1 1 0 0,1-1-1 0 0,0 0 0 0 0,-1 1 0 0 0,1-1 1 0 0,0 0-1 0 0,-1 0 0 0 0,1 0 0 0 0,0 0 1 0 0,-1 0-1 0 0,2-1-18 0 0,62-11 825 0 0,-9-15-633 0 0,-2-3 0 0 0,0-2 0 0 0,-3-3 0 0 0,0-2 0 0 0,-3-2 0 0 0,-1-2 0 0 0,22-26-192 0 0,-45 42 63 0 0,-34 57 105 0 0,5-24-166 0 0,0 0-1 0 0,0 0 1 0 0,1 1 0 0 0,1 0-1 0 0,0-1 1 0 0,0 1-1 0 0,0 0 1 0 0,1 1 0 0 0,0-1-1 0 0,1 0 1 0 0,0 1-1 0 0,1-1 1 0 0,0 0 0 0 0,0 1-1 0 0,1-1 1 0 0,0 1-1 0 0,1-1 1 0 0,0 0 0 0 0,0 0-1 0 0,1 0 1 0 0,0 0-1 0 0,1 0 1 0 0,0-1 0 0 0,0 1-1 0 0,3 2-1 0 0,-1-5 25 0 0,0 0 0 0 0,1-1 0 0 0,0 0 0 0 0,0 0 0 0 0,0 0-1 0 0,1-1 1 0 0,-1 0 0 0 0,1-1 0 0 0,0 0 0 0 0,0 0 0 0 0,0 0 0 0 0,1-1 0 0 0,-1 0-1 0 0,1-1 1 0 0,-1 0 0 0 0,1 0 0 0 0,-1-1 0 0 0,1 0 0 0 0,0-1 0 0 0,-1 0 0 0 0,1 0 0 0 0,-1 0-1 0 0,0-1 1 0 0,1-1 0 0 0,-1 1 0 0 0,0-2 0 0 0,0 1 0 0 0,0-1 0 0 0,-1 0 0 0 0,0 0-1 0 0,1-1 1 0 0,-1 0-25 0 0,285-270 776 0 0,-270 258-736 0 0,-13 9-40 0 0,-1 1 0 0 0,1 0 0 0 0,0 0-1 0 0,1 1 1 0 0,-1 0 0 0 0,1 1 0 0 0,0 0 0 0 0,1 1 0 0 0,-1 0-1 0 0,1 0 1 0 0,0 1 0 0 0,0 1 0 0 0,0-1 0 0 0,3 1 0 0 0,-12 4 1 0 0,0-1-1 0 0,0 1 1 0 0,0-1 0 0 0,-1 1 0 0 0,1 0-1 0 0,0-1 1 0 0,-1 1 0 0 0,1 0-1 0 0,-1 0 1 0 0,0 0 0 0 0,0 0 0 0 0,0 1-1 0 0,0-1 1 0 0,0 0 0 0 0,0 0 0 0 0,0 1-1 0 0,-1-1 1 0 0,1 0 0 0 0,-1 1 0 0 0,0-1-1 0 0,0 0 1 0 0,0 1 0 0 0,0-1-1 0 0,0 0 1 0 0,0 1 0 0 0,0-1 0 0 0,-1 0-1 0 0,0 1 1 0 0,1-1 0 0 0,-2 2-1 0 0,2 7 2 0 0,0 1 8 0 0,0-1 0 0 0,-1 0 1 0 0,-1 0-1 0 0,0 0 0 0 0,0 0 1 0 0,-1 0-1 0 0,0 0 0 0 0,-1 0 0 0 0,0-1 1 0 0,-1 0-1 0 0,0 0 0 0 0,-1 0 1 0 0,0 0-1 0 0,-3 2-10 0 0,0 2-2 0 0,-1 1 0 0 0,-1-2 0 0 0,0 1 0 0 0,-1-2 1 0 0,0 1-1 0 0,-1-2 0 0 0,-1 1 0 0 0,0-2 0 0 0,0 0 0 0 0,-11 5 2 0 0,8-10-76 0 0,21-6-221 0 0,156-39 218 0 0,-121 40 113 0 0,-14 2 24 0 0,-1-2 0 0 0,1-1-1 0 0,0 0 1 0 0,-1-2 0 0 0,0-1 0 0 0,1-1-1 0 0,-2-1 1 0 0,5-2-58 0 0,-15 3 53 0 0,0-1 0 0 0,-1 0 0 0 0,1 0 1 0 0,-1-1-1 0 0,-1-1 0 0 0,0 0 0 0 0,0-1 0 0 0,0 0 0 0 0,-1 0 0 0 0,0-1 0 0 0,-1 0 0 0 0,0-1 0 0 0,-1 0 1 0 0,0-1-1 0 0,-1 1 0 0 0,4-10-53 0 0,-2 3 15 0 0,0 0 1 0 0,-1-1 0 0 0,-1 0 0 0 0,-1 0-1 0 0,-1 0 1 0 0,-1-1 0 0 0,0 0-1 0 0,-2 0 1 0 0,0-1-16 0 0,-2 18-4 0 0,0 1 1 0 0,-1 0-1 0 0,0-1 0 0 0,1 1 1 0 0,-1-1-1 0 0,0 1 0 0 0,0 0 1 0 0,0 0-1 0 0,-1 0 0 0 0,1-1 0 0 0,0 1 1 0 0,-1 0-1 0 0,1 1 0 0 0,-1-1 1 0 0,0 0-1 0 0,0 0 0 0 0,0 1 1 0 0,1-1-1 0 0,-2 1 0 0 0,1-1 0 0 0,0 1 1 0 0,0 0-1 0 0,0 0 0 0 0,0 0 1 0 0,-1 0-1 0 0,1 0 0 0 0,-1 1 1 0 0,1-1-1 0 0,0 1 0 0 0,-1-1 1 0 0,1 1-1 0 0,-1 0 0 0 0,1 0 0 0 0,-1 0 1 0 0,1 0-1 0 0,-1 1 0 0 0,1-1 1 0 0,-1 1-1 0 0,1-1 0 0 0,0 1 1 0 0,-1 0-1 0 0,1 0 0 0 0,0 0 0 0 0,0 0 1 0 0,-1 0-1 0 0,1 1 0 0 0,0-1 1 0 0,-2 2 3 0 0,-8 7-5 0 0,-1 0 1 0 0,1 1-1 0 0,1 0 0 0 0,0 1 1 0 0,0 0-1 0 0,1 0 1 0 0,1 1-1 0 0,0 1 1 0 0,1 0-1 0 0,0 0 0 0 0,1 0 1 0 0,1 1-1 0 0,0 0 1 0 0,1 0-1 0 0,1 1 1 0 0,0-1-1 0 0,1 1 0 0 0,1 0 1 0 0,1 0-1 0 0,0 0 1 0 0,0 1 4 0 0,4-6 22 0 0,1 0 1 0 0,0 0-1 0 0,0 0 1 0 0,1 0-1 0 0,1-1 1 0 0,-1 0 0 0 0,2 0-1 0 0,-1 0 1 0 0,1-1-1 0 0,1 0 1 0 0,0 0-1 0 0,0-1 1 0 0,1 0-1 0 0,0-1 1 0 0,0 1-1 0 0,0-2 1 0 0,1 1 0 0 0,0-2-1 0 0,1 1 1 0 0,-1-1-1 0 0,1-1 1 0 0,1 1-23 0 0,4 1 70 0 0,-1-1 1 0 0,1-1-1 0 0,0 0 1 0 0,1-1-1 0 0,-1 0 1 0 0,0-2 0 0 0,1 0-1 0 0,0 0 1 0 0,16-3-71 0 0,-23 1-83 0 0,0 0 0 0 0,0-1 0 0 0,-1 0 0 0 0,1 0 0 0 0,0-1 0 0 0,-1 0 1 0 0,1-1-1 0 0,-1 0 0 0 0,0-1 0 0 0,0 0 0 0 0,-1 0 0 0 0,0-1 1 0 0,1 0-1 0 0,-2 0 0 0 0,1-1 0 0 0,4-5 83 0 0,-8 2-2348 0 0,-2 3-4294 0 0,-2 3-6297 0 0</inkml:trace>
  <inkml:trace contextRef="#ctx0" brushRef="#br0" timeOffset="40916.63">7392 2751 560 0 0,'0'0'1755'0'0,"0"0"-655"0"0,0 0-226 0 0,0 0 158 0 0,0 0 276 0 0,0 0 133 0 0,0 0-28 0 0,0 0-180 0 0,0 0-287 0 0,0 0-224 0 0,0 0-151 0 0,7 4 4897 0 0,-37 32-2542 0 0,110-69-1547 0 0,-148 63-1529 0 0,60-25-419 0 0,-9 7-5053 0 0,9-7-5740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6:4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309 166 0 0 0,'0'0'545'0'0,"0"0"-8"0"0,0 0 83 0 0,0 0 112 0 0,0 0 71 0 0,0 0 73 0 0,0 0 89 0 0,0 0 84 0 0,0 0 87 0 0,0 0 99 0 0,4-2 20 0 0,19-10 1225 0 0,-23 12-1293 0 0,0 0-43 0 0,0 0-39 0 0,0 0-46 0 0,0 0-59 0 0,0 0-41 0 0,0 0-75 0 0,0 0-93 0 0,0 0-70 0 0,-7-15 1554 0 0,1 13-2130 0 0,-1 0 1 0 0,1 0-1 0 0,-1 1 0 0 0,0 0 0 0 0,0 0 0 0 0,0 1 0 0 0,0-1 0 0 0,0 1 1 0 0,0 1-1 0 0,0-1 0 0 0,1 1 0 0 0,-1 1 0 0 0,0-1 0 0 0,0 1 0 0 0,1 0 1 0 0,-1 1-1 0 0,1-1 0 0 0,-6 4-145 0 0,-31 19 173 0 0,30-18-102 0 0,0 0 0 0 0,0 0-1 0 0,1 1 1 0 0,1 1 0 0 0,-1 0-1 0 0,1 1 1 0 0,1 0 0 0 0,-8 9-71 0 0,12-10 12 0 0,1 0 0 0 0,0 0 0 0 0,1 0 0 0 0,0 0 0 0 0,1 1 0 0 0,0 0 0 0 0,0-1 0 0 0,1 1 0 0 0,0 0 1 0 0,1 0-1 0 0,0 0 0 0 0,0 1 0 0 0,1-1 0 0 0,1 0 0 0 0,0 0 0 0 0,1 5-12 0 0,-1-11 9 0 0,0 1 0 0 0,0-1-1 0 0,1 0 1 0 0,-1 1 0 0 0,1-1-1 0 0,0 0 1 0 0,0 0 0 0 0,1 0 0 0 0,-1 0-1 0 0,1-1 1 0 0,0 1 0 0 0,0-1-1 0 0,0 0 1 0 0,0 1 0 0 0,1-1 0 0 0,-1-1-1 0 0,1 1 1 0 0,0 0 0 0 0,-1-1-1 0 0,1 0 1 0 0,1 0 0 0 0,-1 0 0 0 0,0 0-1 0 0,0-1 1 0 0,1 1 0 0 0,-1-1 0 0 0,1 0-1 0 0,-1-1 1 0 0,4 1-9 0 0,2 0 45 0 0,-1-1 1 0 0,1 0-1 0 0,0 0 1 0 0,0-1-1 0 0,0 0 1 0 0,0-1-1 0 0,0 0 1 0 0,-1 0-1 0 0,1-1 1 0 0,-1-1-1 0 0,0 0 1 0 0,0 0-1 0 0,3-2-45 0 0,22-18 103 0 0,-1-1 0 0 0,-1-2 0 0 0,-2-1 0 0 0,0-2 0 0 0,-2 0 0 0 0,-1-2-1 0 0,9-17-102 0 0,-4-2 367 0 0,-32 49-273 0 0,0 2-1 0 0,0 0-36 0 0,0 0-9 0 0,0 0-2 0 0,0 0-20 0 0,0 0-30 0 0,-3 13-114 0 0,0 2 125 0 0,1 1 1 0 0,0 0 0 0 0,1 0 0 0 0,1 0 0 0 0,1 0-1 0 0,0 0 1 0 0,1-1 0 0 0,0 1 0 0 0,2 0 0 0 0,0-1-1 0 0,0 0 1 0 0,1 0 0 0 0,7 12-8 0 0,23 21-201 0 0,-21-39-488 0 0,8 5-572 0 0,-14-12-2908 0 0,2-1-3442 0 0,-9-1-4242 0 0</inkml:trace>
  <inkml:trace contextRef="#ctx0" brushRef="#br0" timeOffset="605.498">796 395 7746 0 0,'0'0'3107'0'0,"0"0"-1123"0"0,0 0-439 0 0,0 0-13 0 0,0 0-57 0 0,0 0-175 0 0,0 0-233 0 0,0 0-196 0 0,0 0-152 0 0,0 0-108 0 0,0 0-59 0 0,0 0-45 0 0,0 0-31 0 0,13-16 1428 0 0,51-79-861 0 0,69-55-400 0 0,-123 155-612 0 0,-15 28 45 0 0,2-13-13 0 0,10 102-32 0 0,-6-119-31 0 0,0 1 7 0 0,-1 1 0 0 0,1-1 0 0 0,0 1-1 0 0,0-1 1 0 0,1 0 0 0 0,-1 1 0 0 0,1-1 0 0 0,0 0-1 0 0,0 0 1 0 0,0 0 0 0 0,1 0 0 0 0,0-1 0 0 0,-1 1-1 0 0,1 0 1 0 0,0-1 0 0 0,1 0 0 0 0,-1 0 0 0 0,1 0-1 0 0,-1 0 1 0 0,1-1 0 0 0,0 1 0 0 0,0-1 0 0 0,0 0-1 0 0,0 0 1 0 0,0 0 0 0 0,0-1 0 0 0,1 1 0 0 0,-1-1-1 0 0,1 0 1 0 0,2 0-7 0 0,3-4 106 0 0,-1 0-1 0 0,0 0 1 0 0,0-1-1 0 0,0-1 0 0 0,0 1 1 0 0,-1-1-1 0 0,0-1 1 0 0,0 1-1 0 0,0-2 1 0 0,-1 1-1 0 0,1-1 1 0 0,-2 0-1 0 0,1 0 1 0 0,-1-1-1 0 0,0 0 1 0 0,0 0-1 0 0,-1 0 0 0 0,0-1 1 0 0,-1 0-1 0 0,0 0 1 0 0,0 0-1 0 0,0-5-105 0 0,9-9 189 0 0,-4 3-99 0 0,0 0 0 0 0,-1 0 0 0 0,-1-1 0 0 0,-1 0 0 0 0,-1-1 0 0 0,1-15-90 0 0,-4-37-444 0 0,-2 74 26 0 0,0 0-228 0 0,0 0-343 0 0,8 0-4238 0 0,-5 0-975 0 0,1 0-6399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5:1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5376 639 4393 0 0,'0'0'2078'0'0,"0"0"-455"0"0,0 0-52 0 0,0 0 217 0 0,0 0 126 0 0,0 0-174 0 0,0 0-450 0 0,0 0-409 0 0,0 0-235 0 0,0 0-98 0 0,0 0 5 0 0,9 18 2373 0 0,-6 5-2426 0 0,0 1-1 0 0,-2-1 1 0 0,-1 0-1 0 0,0 1 1 0 0,-2-1-1 0 0,-1 1 1 0 0,-1-1-1 0 0,-3 9-499 0 0,3-4 224 0 0,-15 52-61 0 0,19-79-193 0 0,0-1-31 0 0,0 0-16 0 0,-1-17-4996 0 0,1 4-4040 0 0,0 6-2395 0 0</inkml:trace>
  <inkml:trace contextRef="#ctx0" brushRef="#br0" timeOffset="220.556">5376 359 9282 0 0,'0'0'4445'0'0,"0"0"-2311"0"0,0 0-777 0 0,0 0-20 0 0,0 0 6 0 0,0 0-151 0 0,0 0-288 0 0,0 0-332 0 0,0 0-273 0 0,0 0-176 0 0,0 0-102 0 0,0 0-36 0 0,-4 0-9 0 0,4 1 5 0 0,-1-1 1 0 0,1 0-1 0 0,-1 0 0 0 0,0 0 0 0 0,1 1 1 0 0,-1-1-1 0 0,1 0 0 0 0,-1 1 0 0 0,0-1 0 0 0,1 1 1 0 0,-1-1-1 0 0,1 0 0 0 0,-1 1 0 0 0,1-1 0 0 0,0 1 1 0 0,-1-1-1 0 0,1 1 0 0 0,-1 0 0 0 0,1-1 1 0 0,0 1-1 0 0,-1-1 0 0 0,1 1 0 0 0,0 0 0 0 0,0-1 1 0 0,0 1-1 0 0,0-1 0 0 0,-1 1 0 0 0,1 0 0 0 0,0-1 1 0 0,0 1-1 0 0,0 0 0 0 0,0-1 0 0 0,0 1 1 0 0,0 0-1 0 0,1-1 0 0 0,-1 1 0 0 0,0 0 0 0 0,0-1 1 0 0,0 1-1 0 0,1 0 0 0 0,-1-1 0 0 0,0 1 1 0 0,0-1-1 0 0,1 1 0 0 0,-1 0 0 0 0,1-1 0 0 0,-1 1 1 0 0,1-1-1 0 0,-1 1 0 0 0,0-1 0 0 0,1 0 0 0 0,0 1 1 0 0,-1-1-1 0 0,1 1 0 0 0,-1-1 0 0 0,1 0 1 0 0,-1 0-1 0 0,1 1 0 0 0,0-1 0 0 0,-1 0 0 0 0,1 0 1 0 0,0 0-1 0 0,-1 1 0 0 0,1-1 0 0 0,0 0 0 0 0,-1 0 1 0 0,1 0-1 0 0,0 0 0 0 0,-1 0 0 0 0,1-1 19 0 0,2 3-694 0 0,1 2-462 0 0,1-3-4943 0 0,-1-1-5399 0 0</inkml:trace>
  <inkml:trace contextRef="#ctx0" brushRef="#br0" timeOffset="1531.069">6040 565 4849 0 0,'0'0'3105'0'0,"0"0"-1005"0"0,0 0-395 0 0,0 0 51 0 0,0 0 72 0 0,0 0-93 0 0,0 0-321 0 0,0 0-348 0 0,0 0-217 0 0,0 0-161 0 0,0 0-85 0 0,0 0-28 0 0,0 0-27 0 0,-12 8 971 0 0,-156 72-578 0 0,166-79-934 0 0,-1-1-1 0 0,1 1 1 0 0,0-1-1 0 0,0 1 1 0 0,0 0-1 0 0,0 0 1 0 0,0 0-1 0 0,0 0 1 0 0,0 0-1 0 0,1 0 1 0 0,-1 0-1 0 0,0 1 1 0 0,1-1 0 0 0,-1 1-1 0 0,1-1 1 0 0,-1 1-1 0 0,1-1 1 0 0,-1 1-1 0 0,1 0 1 0 0,0 0-1 0 0,0 0 1 0 0,0 0-1 0 0,0 0 1 0 0,0 0-1 0 0,1 0 1 0 0,-1 0-1 0 0,1 0 1 0 0,-1 0-1 0 0,1 0 1 0 0,0 0-1 0 0,0 1 1 0 0,0-1-1 0 0,0 0 1 0 0,0 0-1 0 0,0 0 1 0 0,0 0-1 0 0,1 1 1 0 0,-1-1-1 0 0,1 0 1 0 0,0 0-1 0 0,-1 0 1 0 0,1 0-1 0 0,0 0 1 0 0,0 0-1 0 0,0 0 1 0 0,1-1-1 0 0,-1 1 1 0 0,0 0-1 0 0,1-1 1 0 0,-1 1-7 0 0,119 97 265 0 0,-116-96-229 0 0,1 1 1 0 0,-1 0-1 0 0,0-1 0 0 0,-1 2 0 0 0,1-1 1 0 0,-1 0-1 0 0,0 1 0 0 0,0-1 0 0 0,0 1 1 0 0,-1 0-1 0 0,1 0 0 0 0,-1 0 0 0 0,0 0 1 0 0,-1 1-1 0 0,1-1 0 0 0,-1 0 0 0 0,0 1 1 0 0,-1-1-1 0 0,1 1 0 0 0,-1-1 0 0 0,0 1 1 0 0,0-1-1 0 0,-1 1 0 0 0,0-1 0 0 0,0 0 1 0 0,0 1-1 0 0,0-1 0 0 0,-1 0 0 0 0,0 1 0 0 0,0-1 1 0 0,0 0-1 0 0,-1-1 0 0 0,0 1 0 0 0,-1 1-36 0 0,-4 2 39 0 0,-2 0 0 0 0,1-1 0 0 0,-1 0-1 0 0,0 0 1 0 0,-1-1 0 0 0,1 0 0 0 0,-1-1-1 0 0,0-1 1 0 0,-1 1 0 0 0,1-2 0 0 0,-1 1-1 0 0,0-2 1 0 0,0 0 0 0 0,0 0 0 0 0,0-1 0 0 0,0 0-1 0 0,-1-1-38 0 0,11 0-10 0 0,0-1 0 0 0,1 1 0 0 0,-1 0-1 0 0,0-1 1 0 0,0 0 0 0 0,1 1 0 0 0,-1-1-1 0 0,0 0 1 0 0,1 0 0 0 0,-1 0-1 0 0,0 0 1 0 0,1 0 0 0 0,0 0 0 0 0,-1 0-1 0 0,1 0 1 0 0,-1-1 0 0 0,1 1 0 0 0,0-1-1 0 0,0 1 1 0 0,0-1 0 0 0,0 1 0 0 0,0-1-1 0 0,0 0 1 0 0,1 1 0 0 0,-1-1 0 0 0,0 0-1 0 0,1 1 1 0 0,-1-1 0 0 0,1 0 0 0 0,0 0-1 0 0,-1-1 11 0 0,9-38-7881 0 0,-3 37-1361 0 0</inkml:trace>
  <inkml:trace contextRef="#ctx0" brushRef="#br0" timeOffset="96764.201">5561 2041 5145 0 0,'0'0'1957'0'0,"0"0"-340"0"0,0 0-59 0 0,0 0 152 0 0,0 0 66 0 0,0 0-170 0 0,0 0-330 0 0,0 0-345 0 0,0 0-226 0 0,0 0-122 0 0,0 0-76 0 0,0 0-70 0 0,0 0-97 0 0,-7 19-61 0 0,-21 60-52 0 0,21-18 310 0 0,7-57-515 0 0,0-1-1 0 0,1 1 0 0 0,-1-1 1 0 0,1 1-1 0 0,0-1 1 0 0,0 1-1 0 0,0-1 1 0 0,0 0-1 0 0,0 0 1 0 0,1 1-1 0 0,0-1 0 0 0,-1 0 1 0 0,1 0-1 0 0,0-1 1 0 0,1 1-1 0 0,-1 0 1 0 0,0-1-1 0 0,1 1 0 0 0,0-1 1 0 0,-1 0-1 0 0,1 1 1 0 0,0-1-1 0 0,0-1 1 0 0,0 1-1 0 0,0 0 0 0 0,0-1 1 0 0,1 0-1 0 0,-1 1 1 0 0,0-1-1 0 0,1-1 1 0 0,-1 1-1 0 0,3 0-21 0 0,3 1 57 0 0,0-1-1 0 0,0-1 1 0 0,0 1 0 0 0,1-1 0 0 0,-1-1 0 0 0,0 1-1 0 0,0-2 1 0 0,0 1 0 0 0,0-1 0 0 0,0-1-1 0 0,0 1 1 0 0,4-4-57 0 0,29-15 223 0 0,-1-3 0 0 0,-1-2-1 0 0,-2-1 1 0 0,35-32-223 0 0,-33 23 67 0 0,-1-1 0 0 0,-2-3 0 0 0,-2-1 0 0 0,-2-1 0 0 0,-1-2 1 0 0,-3-1-1 0 0,-1-2 0 0 0,-3 0 0 0 0,-1-2 0 0 0,6-23-67 0 0,-23 52 38 0 0,0 0 0 0 0,-1-1 0 0 0,-1 1 0 0 0,-1-1-1 0 0,-1 0 1 0 0,-1 0 0 0 0,-1-1 0 0 0,-1 1 0 0 0,-1-16-38 0 0,0 37 9 0 0,1 0 0 0 0,0 1 0 0 0,0-1 0 0 0,-1 0 0 0 0,1 1 0 0 0,0-1 0 0 0,-1 0 0 0 0,1 1 0 0 0,0-1 0 0 0,-1 0 1 0 0,1 0-1 0 0,0 1 0 0 0,-1-1 0 0 0,1 0 0 0 0,-1 0 0 0 0,1 0 0 0 0,0 0 0 0 0,-1 0 0 0 0,1 1 0 0 0,-1-1 0 0 0,1 0 0 0 0,0 0 0 0 0,-1 0 0 0 0,1 0 0 0 0,-1 0 0 0 0,1 0 0 0 0,-1 0 0 0 0,1 0 0 0 0,0-1 0 0 0,-1 1 0 0 0,1 0 0 0 0,-1 0 0 0 0,1 0 0 0 0,0 0 0 0 0,-1 0 0 0 0,1-1 0 0 0,-1 1 0 0 0,1 0 0 0 0,0 0 0 0 0,-1-1 0 0 0,1 1 0 0 0,0 0 0 0 0,-1-1 0 0 0,1 1 0 0 0,0 0 0 0 0,0-1 0 0 0,-1 1 0 0 0,1 0 0 0 0,0-1 0 0 0,0 1 1 0 0,0-1-1 0 0,0 1 0 0 0,-1 0 0 0 0,1-1 0 0 0,0 1 0 0 0,0-1-9 0 0,-49 181 113 0 0,39-87 56 0 0,5 0 1 0 0,6 92-170 0 0,5-130 91 0 0,2-1 0 0 0,3 0 0 0 0,14 44-91 0 0,21 112 271 0 0,-41-181-235 0 0,0 0 0 0 0,-2 0 1 0 0,-1 0-1 0 0,-2 0 0 0 0,-1 0 1 0 0,-1 1-1 0 0,-1-1 0 0 0,-2-1 1 0 0,-1 1-1 0 0,-1-1 0 0 0,-1 0 0 0 0,-1 0 1 0 0,-2-1-1 0 0,-1 0-36 0 0,6-15 6 0 0,-1 0 0 0 0,1-1 0 0 0,-2 1 0 0 0,0-1 0 0 0,0-1 0 0 0,-1 0 0 0 0,0 0 0 0 0,-1-1 0 0 0,0 0 0 0 0,-1 0 0 0 0,0-1 0 0 0,0-1 0 0 0,0 0 0 0 0,-1 0 0 0 0,0-1 0 0 0,0-1 0 0 0,-1 0 0 0 0,-2 0-6 0 0,13-5-5 0 0,0 1-1 0 0,0-1 0 0 0,1 0 1 0 0,-1 0-1 0 0,0 0 1 0 0,0 0-1 0 0,0 0 1 0 0,1-1-1 0 0,-1 1 1 0 0,0 0-1 0 0,0-1 1 0 0,1 1-1 0 0,-1-1 1 0 0,0 0-1 0 0,1 0 1 0 0,-1 1-1 0 0,0-1 1 0 0,1 0-1 0 0,-1-1 1 0 0,1 1-1 0 0,0 0 1 0 0,-1 0-1 0 0,1 0 1 0 0,0-1-1 0 0,0 1 1 0 0,0-1-1 0 0,0 1 1 0 0,0-1-1 0 0,0 1 1 0 0,0-1-1 0 0,0 0 1 0 0,1 1-1 0 0,-1-1 1 0 0,1 0-1 0 0,-1 0 1 0 0,1 1-1 0 0,-1-2 6 0 0,-4-75-366 0 0,5 63 296 0 0,-1-97-2809 0 0,0 75-965 0 0,0 0-3635 0 0,0 14-4258 0 0</inkml:trace>
  <inkml:trace contextRef="#ctx0" brushRef="#br0" timeOffset="97052.205">5652 1449 9330 0 0,'0'0'1702'0'0,"0"0"-186"0"0,0 0-70 0 0,0 0 147 0 0,0 0 192 0 0,0 0-9 0 0,0 0-237 0 0,0 0-280 0 0,0 0-284 0 0,0 0-216 0 0,0 0-138 0 0,0 0-97 0 0,0 0-80 0 0,-2-10-86 0 0,-5-29-74 0 0,3 29-77 0 0,4 10-61 0 0,0 0-59 0 0,0 0-20 0 0,0 0-55 0 0,0 0-43 0 0,7 11-1249 0 0,10-7-2333 0 0,-11-5-1690 0 0,2 1-6707 0 0</inkml:trace>
  <inkml:trace contextRef="#ctx0" brushRef="#br0" timeOffset="22495.468">20097 1099 2064 0 0,'0'0'2738'0'0,"0"0"-884"0"0,0 0-276 0 0,0 0 174 0 0,0 0 195 0 0,0 0-20 0 0,0 0-222 0 0,0 0-346 0 0,0 0-331 0 0,0 0-261 0 0,0 0-177 0 0,5-11 2436 0 0,-38 43-1544 0 0,92-83 611 0 0,-49 39-1700 0 0,-15 13 40 0 0,-29 21-98 0 0,34-22-272 0 0,0 0 33 0 0,0 0 5 0 0,0 0-7 0 0,0 0 2 0 0,0 0-18 0 0,0 0 0 0 0,0 0-9 0 0,0 0-18 0 0,0 0-10 0 0,0 0-2 0 0,0 0-6 0 0,0 0-5 0 0,0 0-23 0 0,0 0-30 0 0,0 0-8 0 0,0 0-9 0 0,0 0-16 0 0,0 0-41 0 0,0 0-113 0 0,-1-2-1800 0 0,0 1-1713 0 0,1 1-6538 0 0</inkml:trace>
  <inkml:trace contextRef="#ctx0" brushRef="#br0" timeOffset="59375.338">20607 1202 304 0 0,'0'0'2210'0'0,"0"0"-394"0"0,0 0-155 0 0,0 0-26 0 0,0 0-3 0 0,0 0-21 0 0,0 0-109 0 0,0 0-165 0 0,0 0-255 0 0,0 0-267 0 0,0 0-221 0 0,5-9-113 0 0,167-238 3806 0 0,-102 154-3523 0 0,-55 73-643 0 0,24-36 250 0 0,3 3-1 0 0,1 1 0 0 0,3 2 0 0 0,28-21-370 0 0,-32 41 185 0 0,-41 30-205 0 0,-1 0-20 0 0,18 56 202 0 0,-5 2 53 0 0,-1 4-70 0 0,3-1 0 0 0,3 0 1 0 0,2-1-1 0 0,19 35-145 0 0,24 22 161 0 0,-79-135 2459 0 0,-58-55-2487 0 0,58 57-149 0 0,0 1 0 0 0,0 0 0 0 0,-2 1 1 0 0,0 1-1 0 0,0 1 0 0 0,-1 0 0 0 0,-1 2 0 0 0,0 0 0 0 0,0 1 1 0 0,-1 1-1 0 0,0 1 0 0 0,0 1 0 0 0,-1 0 0 0 0,1 2 0 0 0,-21-2 16 0 0,40 6-60 0 0,0 0 0 0 0,0 1 0 0 0,0-1 0 0 0,0 0 0 0 0,0 1 0 0 0,0-1 0 0 0,0 1 0 0 0,0-1 0 0 0,0 1 0 0 0,0 0 0 0 0,0 0 0 0 0,0 0 0 0 0,0 0-1 0 0,1 0 1 0 0,-1 0 0 0 0,0 1 0 0 0,1-1 0 0 0,-1 1 0 0 0,1-1 0 0 0,-1 1 0 0 0,1-1 0 0 0,0 1 0 0 0,0 0 0 0 0,0-1 0 0 0,0 1 0 0 0,0 0 0 0 0,0 0-1 0 0,0 0 1 0 0,0 1 60 0 0,-2 39-5019 0 0,7-31 190 0 0,2-7-5616 0 0</inkml:trace>
  <inkml:trace contextRef="#ctx0" brushRef="#br0" timeOffset="81408.589">21859 767 2000 0 0,'0'0'1633'0'0,"0"0"-2"0"0,0 0 152 0 0,0 0 176 0 0,0 0-23 0 0,0 0-235 0 0,0 0-324 0 0,0 0-306 0 0,0 0-204 0 0,0 0-129 0 0,0 0-80 0 0,2-1-57 0 0,8-7-59 0 0,-7 6-59 0 0,-3 2-48 0 0,0 0-31 0 0,0 0-11 0 0,0 0 5 0 0,-4-3 3881 0 0,-12-13-3453 0 0,10 15-787 0 0,0-1 0 0 0,0 1 0 0 0,0 0 0 0 0,0 0 0 0 0,0 0 0 0 0,0 1 0 0 0,0 0 1 0 0,0 0-1 0 0,0 1 0 0 0,0-1 0 0 0,0 1 0 0 0,0 1 0 0 0,0-1 0 0 0,0 1 0 0 0,1 0 0 0 0,-2 1-39 0 0,-6 2 28 0 0,11-4-16 0 0,-1-1 0 0 0,1 1 0 0 0,0-1-1 0 0,0 1 1 0 0,0 0 0 0 0,0 0 0 0 0,-1 0 0 0 0,1 0 0 0 0,0 0-1 0 0,1 0 1 0 0,-1 1 0 0 0,0-1 0 0 0,0 1 0 0 0,1-1-1 0 0,-1 1 1 0 0,0-1 0 0 0,1 1 0 0 0,0 0 0 0 0,-1 0 0 0 0,1 0-1 0 0,0 0 1 0 0,0 0 0 0 0,0 0 0 0 0,0 0 0 0 0,0 0 0 0 0,1 1-1 0 0,-1-1 1 0 0,1 0 0 0 0,-1 2-12 0 0,1 16 144 0 0,-1-16-133 0 0,0-1 0 0 0,1 0 0 0 0,0 0 0 0 0,-1 1-1 0 0,1-1 1 0 0,0 0 0 0 0,1 0 0 0 0,-1 1 0 0 0,1-1 0 0 0,-1 0 0 0 0,1 0 0 0 0,0 0 0 0 0,0 0 0 0 0,0 0 0 0 0,1 0-1 0 0,-1 0 1 0 0,1 0 0 0 0,0 0 0 0 0,0 0 0 0 0,-1-1 0 0 0,2 1 0 0 0,-1-1 0 0 0,0 1 0 0 0,0-1 0 0 0,1 0 0 0 0,0 0 0 0 0,-1 0-1 0 0,1 0-10 0 0,139 97 279 0 0,-140-96-255 0 0,1 1-1 0 0,0 0 0 0 0,-1 0 1 0 0,0 0-1 0 0,0 0 1 0 0,0 0-1 0 0,0 1 0 0 0,0-1 1 0 0,-1 1-1 0 0,0-1 1 0 0,0 1-1 0 0,0-1 0 0 0,-1 1 1 0 0,0 0-1 0 0,1-1 1 0 0,-2 1-1 0 0,1-1 0 0 0,0 1 1 0 0,-1 0-1 0 0,0 0-23 0 0,-33 24 515 0 0,20-22-471 0 0,-1-1-1 0 0,0 0 1 0 0,0-1 0 0 0,-1-1-1 0 0,0-1 1 0 0,1 0 0 0 0,-1-1-1 0 0,0 0 1 0 0,0-1 0 0 0,0-1-1 0 0,-12-2-43 0 0,29 2-42 0 0,0-1 1 0 0,0 1-1 0 0,0-1 0 0 0,0 1 0 0 0,0-1 0 0 0,0 0 0 0 0,0 1 0 0 0,0-1 1 0 0,0 0-1 0 0,0 0 0 0 0,-1 0 0 0 0,1 0 0 0 0,0 1 0 0 0,0-1 1 0 0,-1 0-1 0 0,1 0 0 0 0,0-1 0 0 0,-1 1 0 0 0,1 0 0 0 0,-1 0 1 0 0,0 0-1 0 0,1 0 0 0 0,-1 0 0 0 0,0 0 0 0 0,0-1 0 0 0,0 1 1 0 0,0 0-1 0 0,0 0 0 0 0,0 0 0 0 0,0-1 0 0 0,0 1 0 0 0,0 0 1 0 0,0 0-1 0 0,-1 0 0 0 0,1 0 0 0 0,0 0 0 0 0,-1-1 0 0 0,1 1 1 0 0,-1 0-1 0 0,1 0 0 0 0,-1 0 0 0 0,0 0 0 0 0,1 0 0 0 0,-1 0 1 0 0,0 0-1 0 0,0 1 0 0 0,0-1 0 0 0,1 0 0 0 0,-1 0 0 0 0,0 1 1 0 0,0-1-1 0 0,0 0 0 0 0,0 1 0 0 0,-1-1 0 0 0,1 1 0 0 0,0-1 0 0 0,0 1 1 0 0,0 0-1 0 0,0-1 0 0 0,0 1 0 0 0,-1 0 0 0 0,1 0 0 0 0,0 0 1 0 0,0 0-1 0 0,0 0 0 0 0,-1 0 0 0 0,1 0 0 0 0,0 0 0 0 0,0 1 1 0 0,-1-1 41 0 0,10-5-1399 0 0,2-1-4561 0 0,-3 3-6174 0 0</inkml:trace>
  <inkml:trace contextRef="#ctx0" brushRef="#br0" timeOffset="18627.303">18549 300 13531 0 0,'0'0'1318'0'0,"0"0"-558"0"0,0 0-403 0 0,0 0-73 0 0,0 0 230 0 0,0 0 304 0 0,0 0 209 0 0,0 0 64 0 0,0 0-125 0 0,0 0-229 0 0,4 32-186 0 0,13 103-92 0 0,-13-19 209 0 0,-9-70-560 0 0,-3-1 0 0 0,-1 0 1 0 0,-2-1-1 0 0,-2 0 0 0 0,-17 36-108 0 0,29-79 0 0 0,-64 138-38 0 0,61-133-139 0 0,0 1 0 0 0,0-1 0 0 0,-1 0 1 0 0,0 0-1 0 0,0-1 0 0 0,0 1 0 0 0,-1-1 0 0 0,0 0 0 0 0,0-1 0 0 0,0 1 0 0 0,0-1 0 0 0,-1-1 0 0 0,0 1 0 0 0,0-1 0 0 0,0 0 0 0 0,0 0 0 0 0,0-1 0 0 0,-6 1 177 0 0,-16-2-3210 0 0,28-1 2891 0 0,0 0-1 0 0,1 0 1 0 0,-1-1 0 0 0,0 1-1 0 0,0 0 1 0 0,0 0 0 0 0,1 0-1 0 0,-1-1 1 0 0,0 1 0 0 0,0 0-1 0 0,1-1 1 0 0,-1 1-1 0 0,0-1 1 0 0,1 1 0 0 0,-1-1-1 0 0,0 1 1 0 0,1-1 0 0 0,-1 1-1 0 0,1-1 1 0 0,-1 1 0 0 0,1-1-1 0 0,-1 0 1 0 0,1 1-1 0 0,-1-1 1 0 0,1 0 0 0 0,0 0-1 0 0,-1 1 1 0 0,1-1 0 0 0,0 0-1 0 0,0 0 1 0 0,0 0 0 0 0,0 1-1 0 0,-1-1 1 0 0,1 0-1 0 0,0 0 1 0 0,0 0 0 0 0,0 1-1 0 0,0-1 1 0 0,1 0 0 0 0,-1 0-1 0 0,0 0 1 0 0,0 1 0 0 0,0-1-1 0 0,1 0 1 0 0,-1 0-1 0 0,0 1 1 0 0,1-1 0 0 0,-1 0-1 0 0,1 0 320 0 0,58-80-1540 0 0,-6 27 1429 0 0,-12 14 3065 0 0,-40 38-2597 0 0,1 0 0 0 0,-1 0 0 0 0,1 0 0 0 0,0 0 0 0 0,0 0-1 0 0,-1 1 1 0 0,1-1 0 0 0,1 1 0 0 0,-1-1 0 0 0,0 1 0 0 0,0 0 0 0 0,0 0 0 0 0,1 0-1 0 0,-1 0 1 0 0,1 0 0 0 0,-1 1 0 0 0,0-1 0 0 0,1 1 0 0 0,-1-1 0 0 0,1 1 0 0 0,0 0-1 0 0,-1 0 1 0 0,1 0 0 0 0,-1 0 0 0 0,1 1 0 0 0,-1-1 0 0 0,1 1 0 0 0,-1-1-1 0 0,0 1 1 0 0,1 0 0 0 0,-1 0 0 0 0,0 0 0 0 0,1 0 0 0 0,-1 0 0 0 0,0 1 0 0 0,0-1-1 0 0,0 1-356 0 0,2 1 220 0 0,-1 1-1 0 0,1-1 1 0 0,-1 0-1 0 0,1 0 1 0 0,0 0-1 0 0,0-1 0 0 0,1 1 1 0 0,-1-1-1 0 0,1 0 1 0 0,-1 0-1 0 0,1-1 1 0 0,-1 1-1 0 0,1-1 0 0 0,0 0 1 0 0,0 0-1 0 0,-1-1 1 0 0,1 1-1 0 0,0-1 1 0 0,0 0-1 0 0,0 0 0 0 0,0-1 1 0 0,0 0-1 0 0,-1 0 1 0 0,1 0-1 0 0,0 0 0 0 0,-1 0 1 0 0,1-1-1 0 0,-1 0 1 0 0,1 0-1 0 0,1-2-219 0 0,31-29 414 0 0,-2-1-1 0 0,-2-2 1 0 0,-1-1 0 0 0,-2-2-1 0 0,-1-1 1 0 0,6-14-414 0 0,-27 41 43 0 0,85-149 173 0 0,-84 133-79 0 0,-9 29-40 0 0,0 0 32 0 0,0 0-5 0 0,-8 2-52 0 0,-7 24-16 0 0,1 1 1 0 0,1 0 0 0 0,1 2 0 0 0,2-1-1 0 0,1 1 1 0 0,1 1 0 0 0,1-1 0 0 0,2 1 0 0 0,1 0-1 0 0,1 1 1 0 0,2-1 0 0 0,1 0 0 0 0,1 1-1 0 0,2 2-56 0 0,-2-1 150 0 0,1-1-1 0 0,2 1 1 0 0,0-1-1 0 0,3 0 1 0 0,0-1-1 0 0,2 1 1 0 0,1-1-1 0 0,2-1 1 0 0,1 0-1 0 0,15 25-149 0 0,-9-35 1021 0 0,-19-19-784 0 0,0 0-8 0 0,0 0-22 0 0,0 0-28 0 0,0 0-29 0 0,0 0-48 0 0,0 0-14 0 0,0 0-28 0 0,0 0-8 0 0,0 0 25 0 0,0 0-33 0 0,0 0-33 0 0,0 0-26 0 0,0 0-31 0 0,0 0 23 0 0,0 0 16 0 0,0 0 13 0 0,0 0-2 0 0,0 0-10 0 0,0 0 21 0 0,0 0-7 0 0,0 0-17 0 0,0 0-22 0 0,0 0-17 0 0,0 0-4 0 0,0 0 31 0 0,0 0-9 0 0,0 0-7 0 0,0 0-1 0 0,0 0-16 0 0,0 0-16 0 0,0 0-3 0 0,0 0-12 0 0,0 0-30 0 0,0-23-5481 0 0,0 13 236 0 0,0 6-6079 0 0</inkml:trace>
  <inkml:trace contextRef="#ctx0" brushRef="#br0" timeOffset="20228.472">19468 745 0 0 0,'0'0'1676'0'0,"0"0"6"0"0,0 0-56 0 0,0 0-91 0 0,0 0-62 0 0,0 0-31 0 0,0 0-75 0 0,0 0-65 0 0,0 0-71 0 0,0 0-77 0 0,0 0-60 0 0,0 0-44 0 0,4 0-70 0 0,15 0-84 0 0,-15 0-76 0 0,-4 0-133 0 0,0 0-87 0 0,0 0-44 0 0,0 0-52 0 0,0 0-54 0 0,0 0-44 0 0,0 0-25 0 0,0 0-52 0 0,0 0 2 0 0,0 0-13 0 0,0 0-40 0 0,-5 8 1905 0 0,-99 32-1730 0 0,159 1 39 0 0,3-1-321 0 0,-53-35-161 0 0,0 0 0 0 0,0 0 1 0 0,0 0-1 0 0,-1 0 0 0 0,0 1 0 0 0,0 0 0 0 0,0 0 0 0 0,-1 0 0 0 0,0 0 1 0 0,0 0-1 0 0,-1 1 0 0 0,1 0 0 0 0,-1-1 0 0 0,-1 1 0 0 0,1 1-10 0 0,-1-6 30 0 0,-1 1 0 0 0,1-1 0 0 0,-1 0 0 0 0,0 1 0 0 0,0-1 0 0 0,0 1 0 0 0,0-1 0 0 0,0 1 0 0 0,0-1 0 0 0,0 0 0 0 0,-1 1 0 0 0,1-1 0 0 0,-1 0 0 0 0,0 1 0 0 0,0-1 0 0 0,0 0 0 0 0,0 0 0 0 0,0 1 0 0 0,0-1 0 0 0,0 0 0 0 0,-1 0 0 0 0,1-1 0 0 0,-1 1 0 0 0,0 0 0 0 0,1 0 0 0 0,-1-1 0 0 0,0 1 0 0 0,0-1 0 0 0,0 1 0 0 0,0-1 0 0 0,0 0 0 0 0,0 0 0 0 0,0 0 0 0 0,-1 0 0 0 0,1 0-30 0 0,0 0 18 0 0,0 1 0 0 0,-1-1-1 0 0,1 1 1 0 0,0-1 0 0 0,-1 0 0 0 0,1 0 0 0 0,-1-1 0 0 0,1 1 0 0 0,-1 0 0 0 0,1-1 0 0 0,-1 1-1 0 0,0-1 1 0 0,1 0 0 0 0,-1 0 0 0 0,1 0 0 0 0,-1 0 0 0 0,0 0 0 0 0,1-1 0 0 0,-1 1 0 0 0,1-1-1 0 0,-1 0 1 0 0,1 0 0 0 0,-1 0 0 0 0,1 0 0 0 0,-1 0 0 0 0,1 0 0 0 0,0-1 0 0 0,0 1-1 0 0,0-1 1 0 0,0 1 0 0 0,0-1 0 0 0,0 0 0 0 0,0 0 0 0 0,-1-1-18 0 0,-12-25-299 0 0,14 18-2004 0 0,1 4-6798 0 0,0 6-3208 0 0</inkml:trace>
  <inkml:trace contextRef="#ctx0" brushRef="#br0" timeOffset="15245.732">12047 1209 4161 0 0,'0'0'319'0'0,"0"0"-181"0"0,0 0 270 0 0,0 0 633 0 0,0 0 444 0 0,0 0 297 0 0,0 0 84 0 0,0 0-103 0 0,0 0-224 0 0,0 0-247 0 0,35-5-180 0 0,113-22-173 0 0,-53-14 359 0 0,-78 28-1014 0 0,42-29 371 0 0,-1-3 1 0 0,-2-3 0 0 0,-3-2-1 0 0,-1-2 1 0 0,13-22-656 0 0,-47 51 70 0 0,-1-1 0 0 0,-1 0 0 0 0,-1-1-1 0 0,-2-1 1 0 0,0 0 0 0 0,-2-1 0 0 0,-1 0 0 0 0,0 0 0 0 0,-3-1 0 0 0,0-1 0 0 0,-2 1 0 0 0,-1-1 0 0 0,-1 0-1 0 0,-1 0 1 0 0,-2 0 0 0 0,-1 0 0 0 0,-2-5-70 0 0,4 30-8 0 0,-1 1-1 0 0,0-1 1 0 0,0 0-1 0 0,0 1 1 0 0,-1-1-1 0 0,1 0 0 0 0,-1 1 1 0 0,0-1-1 0 0,0 1 1 0 0,0-1-1 0 0,-1 1 1 0 0,1 0-1 0 0,-1-1 1 0 0,1 1-1 0 0,-1 0 1 0 0,0 0-1 0 0,-1 0 1 0 0,1 0-1 0 0,0 1 1 0 0,-1-1-1 0 0,1 1 1 0 0,-1-1-1 0 0,0 1 1 0 0,0 0-1 0 0,0 0 1 0 0,0 0-1 0 0,0 0 1 0 0,-1 1-1 0 0,1-1 1 0 0,0 1-1 0 0,-1 0 1 0 0,1 0-1 0 0,-1 0 1 0 0,0 0-1 0 0,1 1 0 0 0,-1-1 1 0 0,1 1-1 0 0,-1 0 1 0 0,0 0-1 0 0,1 0 1 0 0,-1 1-1 0 0,0-1 1 0 0,1 1-1 0 0,-1 0 9 0 0,-7 6-39 0 0,1 0 0 0 0,0 0-1 0 0,0 1 1 0 0,1 0-1 0 0,0 1 1 0 0,1 0 0 0 0,0 0-1 0 0,0 1 1 0 0,-3 6 39 0 0,4-7-15 0 0,-13 18 12 0 0,1 1-1 0 0,1 1 1 0 0,2 1-1 0 0,1 0 1 0 0,1 1-1 0 0,2 1 1 0 0,1 0 0 0 0,2 0-1 0 0,0 4 4 0 0,5-23 8 0 0,1 1 0 0 0,1-1 0 0 0,0 0 0 0 0,1 1 0 0 0,0-1 0 0 0,1 1 0 0 0,1-1 0 0 0,0 1 0 0 0,1-1 0 0 0,0 1 0 0 0,1-1 0 0 0,0 0 0 0 0,1 0 0 0 0,1-1 0 0 0,0 1 0 0 0,7 11-8 0 0,-4-14 59 0 0,1 0-1 0 0,0-1 0 0 0,0 0 0 0 0,1-1 1 0 0,0 0-1 0 0,0 0 0 0 0,1-1 1 0 0,0 0-1 0 0,1-1 0 0 0,-1-1 0 0 0,1 1 1 0 0,0-2-1 0 0,1 0 0 0 0,-1 0 0 0 0,1-1 1 0 0,0-1-1 0 0,-1 0 0 0 0,1-1 1 0 0,0 0-1 0 0,10-1-58 0 0,19 3 149 0 0,1-2 0 0 0,-1-1 0 0 0,0-3 0 0 0,0-1 0 0 0,0-2 0 0 0,-1-2 0 0 0,1-2 0 0 0,-2-1 0 0 0,0-3 0 0 0,7-4-149 0 0,-38 15 16 0 0,-1-1 0 0 0,1-1 1 0 0,-1 1-1 0 0,-1-1 0 0 0,1-1 1 0 0,0 1-1 0 0,-1-1 0 0 0,0-1 1 0 0,-1 1-1 0 0,0-1 1 0 0,0 0-1 0 0,0-1 0 0 0,-1 0 1 0 0,0 1-1 0 0,0-2 0 0 0,-1 1 1 0 0,0 0-1 0 0,0-1 0 0 0,-1 0 1 0 0,0 0-1 0 0,-1 0 1 0 0,0 0-1 0 0,0 0 0 0 0,-1 0 1 0 0,0-1-1 0 0,-1-6-16 0 0,0 13-6 0 0,0 0 1 0 0,-1 0-1 0 0,0 0 0 0 0,0 1 1 0 0,0-1-1 0 0,0 0 0 0 0,0 1 1 0 0,0-1-1 0 0,-1 1 0 0 0,1-1 1 0 0,-1 1-1 0 0,0-1 0 0 0,0 1 1 0 0,0 0-1 0 0,0 0 0 0 0,0 0 0 0 0,0 0 1 0 0,0 1-1 0 0,-1-1 0 0 0,1 0 1 0 0,0 1-1 0 0,-1 0 0 0 0,0-1 1 0 0,1 1-1 0 0,-1 0 0 0 0,0 0 1 0 0,0 1-1 0 0,1-1 0 0 0,-1 0 1 0 0,0 1-1 0 0,0 0 0 0 0,0 0 1 0 0,0 0-1 0 0,0 0 0 0 0,-1 0 6 0 0,-4 0-34 0 0,0 1 0 0 0,0 0 0 0 0,0 0 0 0 0,0 1 0 0 0,0 0 0 0 0,0 0-1 0 0,1 0 1 0 0,-1 1 0 0 0,1 1 0 0 0,-1-1 0 0 0,1 1 0 0 0,-1 1 34 0 0,0 1-15 0 0,0 0 1 0 0,1 0-1 0 0,0 1 0 0 0,0 0 1 0 0,0 0-1 0 0,1 0 1 0 0,1 1-1 0 0,-1 0 0 0 0,1 0 1 0 0,0 1-1 0 0,1-1 0 0 0,0 1 1 0 0,0 0-1 0 0,1 0 1 0 0,0 0-1 0 0,1 1 0 0 0,0-1 1 0 0,0 1-1 0 0,1-1 1 0 0,0 1-1 0 0,1 0 0 0 0,0-1 1 0 0,1 1-1 0 0,-1 0 15 0 0,2-4 4 0 0,-1 1 0 0 0,1-1 0 0 0,0 0 1 0 0,0 0-1 0 0,1 0 0 0 0,-1 0 0 0 0,2 0 0 0 0,-1 0 0 0 0,0-1 0 0 0,1 1 0 0 0,0-1 0 0 0,0 0 1 0 0,1 0-1 0 0,0-1 0 0 0,-1 1 0 0 0,2-1 0 0 0,-1 0 0 0 0,0 0 0 0 0,1-1 0 0 0,-1 1 0 0 0,1-1 1 0 0,0-1-1 0 0,3 2-4 0 0,7 2 48 0 0,1 0 0 0 0,-1-1 0 0 0,1 0 0 0 0,0-2 0 0 0,0 0 0 0 0,0 0 0 0 0,1-2 0 0 0,6 0-48 0 0,-4-2 56 0 0,0 0 0 0 0,-1-1 0 0 0,1 0 0 0 0,-1-2 0 0 0,1 0 0 0 0,-1-2 0 0 0,0 0 0 0 0,-1-1 0 0 0,1-1 0 0 0,4-3-56 0 0,34-21 100 0 0,-2-3 1 0 0,-1-2-1 0 0,-2-3 1 0 0,-1-2-1 0 0,3-7-100 0 0,27-22 79 0 0,-79 70-85 0 0,-1-1 0 0 0,0 0-1 0 0,1 0 1 0 0,-1 0 0 0 0,1 1-1 0 0,0-1 1 0 0,-1 0-1 0 0,1 1 1 0 0,0 0 0 0 0,0-1-1 0 0,0 1 1 0 0,0 0-1 0 0,0 0 1 0 0,0 0 0 0 0,1 0-1 0 0,-1 1 1 0 0,0-1-1 0 0,0 0 1 0 0,1 1 0 0 0,-1 0-1 0 0,0 0 1 0 0,1-1 0 0 0,-1 1-1 0 0,0 0 1 0 0,1 1-1 0 0,-1-1 1 0 0,0 0 0 0 0,0 1-1 0 0,1-1 1 0 0,-1 1-1 0 0,0 0 1 0 0,0 0 0 0 0,0 0-1 0 0,1 0 1 0 0,-1 0 0 0 0,0 0-1 0 0,-1 0 1 0 0,3 2 6 0 0,2 12 5 0 0,0 0 1 0 0,-1 0-1 0 0,0 1 1 0 0,-1-1-1 0 0,-1 1 1 0 0,0 0 0 0 0,-1 0-1 0 0,-1 0 1 0 0,-1 0-1 0 0,0 1 1 0 0,-1-1-1 0 0,-1 4-5 0 0,-2-12 3 0 0,1 0 0 0 0,-1 0 0 0 0,0-1 0 0 0,-1 1 0 0 0,1-1 0 0 0,-2 0-1 0 0,1 0 1 0 0,-1-1 0 0 0,0 1 0 0 0,0-1 0 0 0,-1 0 0 0 0,1-1-1 0 0,-1 0 1 0 0,-1 0 0 0 0,1 0 0 0 0,-1-1 0 0 0,0 0 0 0 0,0-1 0 0 0,-2 1-3 0 0,3 0 1 0 0,-48 16-349 0 0,240-55 390 0 0,-14-23 199 0 0,-152 48-214 0 0,-1-1-1 0 0,-1-1 1 0 0,0-1 0 0 0,0-1-1 0 0,-2 0 1 0 0,0-1 0 0 0,6-7-27 0 0,107-150 184 0 0,-127 172-185 0 0,-1 0-1 0 0,1-1 1 0 0,0 1 0 0 0,0 0 0 0 0,0 0-1 0 0,0-1 1 0 0,0 1 0 0 0,-1 0 0 0 0,1 0 0 0 0,0 0-1 0 0,0 0 1 0 0,0 0 0 0 0,0 0 0 0 0,0 1-1 0 0,0-1 1 0 0,-1 0 0 0 0,1 0 0 0 0,0 1-1 0 0,0-1 1 0 0,0 0 0 0 0,0 1 0 0 0,-1-1 0 0 0,1 1-1 0 0,0-1 1 0 0,0 1 0 0 0,-1-1 0 0 0,1 1-1 0 0,0-1 1 0 0,-1 1 0 0 0,1 0 0 0 0,-1-1-1 0 0,1 1 1 0 0,-1 0 0 0 0,1 0 0 0 0,-1 0 0 0 0,1-1-1 0 0,-1 1 1 0 0,0 0 0 0 0,0 0 0 0 0,1 0-1 0 0,-1 0 1 0 0,0-1 0 0 0,0 1 0 0 0,0 0 1 0 0,23 53-71 0 0,-19-44 66 0 0,2 5 12 0 0,0 0 0 0 0,-1 1-1 0 0,-1-1 1 0 0,-1 1-1 0 0,0 0 1 0 0,-1 0-1 0 0,0 0 1 0 0,-1 0-1 0 0,-1 1 1 0 0,-1-1 0 0 0,0 0-1 0 0,-2 0-6 0 0,-2-5 10 0 0,-1-1-1 0 0,-1 0 0 0 0,1 0 1 0 0,-2-1-1 0 0,1 0 1 0 0,-1 0-1 0 0,-1-1 1 0 0,0 0-1 0 0,0 0 1 0 0,0-1-1 0 0,-1-1 0 0 0,0 1 1 0 0,-7 2-10 0 0,-72 24-40 0 0,96-33-203 0 0,112-38-206 0 0,-67 24-7594 0 0,-44 11-3859 0 0</inkml:trace>
  <inkml:trace contextRef="#ctx0" brushRef="#br0" timeOffset="15984.454">15512 75 11490 0 0,'0'0'1731'0'0,"0"0"-320"0"0,0 0-224 0 0,0 0 32 0 0,0 0 55 0 0,0 0-36 0 0,0 0-172 0 0,0 0-247 0 0,0 0-239 0 0,0 0-176 0 0,0 0-83 0 0,0 0 51 0 0,0 0 66 0 0,6 2 56 0 0,-3-1-436 0 0,0 0 1 0 0,0 0-1 0 0,-1 0 1 0 0,1 1-1 0 0,0-1 1 0 0,-1 1-1 0 0,1-1 1 0 0,-1 1-1 0 0,1 0 1 0 0,-1 0-1 0 0,0 0 1 0 0,0 0-1 0 0,0 1 1 0 0,0-1-1 0 0,0 0 1 0 0,0 1-1 0 0,-1 0 0 0 0,1-1 1 0 0,-1 1-1 0 0,0 0 1 0 0,0 0-1 0 0,0-1 1 0 0,0 1-1 0 0,0 0 1 0 0,-1 0-1 0 0,1 0 1 0 0,-1 1-59 0 0,7 37 334 0 0,-2-1 1 0 0,-2 1-1 0 0,-2 0 1 0 0,-1 1-1 0 0,-4 14-334 0 0,4-49 19 0 0,-9 81 295 0 0,-3-1 0 0 0,-22 79-314 0 0,-4 19 140 0 0,28-60-263 0 0,10-125 77 0 0,0 0-18 0 0,0 0 2 0 0,0 0-2 0 0,0 0 12 0 0,0 0-22 0 0,0 0-18 0 0,4-19-1493 0 0,13-23-1216 0 0,-5 14-866 0 0,-6 8-2302 0 0,-4 12-5314 0 0</inkml:trace>
  <inkml:trace contextRef="#ctx0" brushRef="#br0" timeOffset="16244.094">15235 594 12139 0 0,'0'0'1781'0'0,"0"0"-584"0"0,0 0-351 0 0,0 0 95 0 0,0 0 171 0 0,0 0 129 0 0,0 0-60 0 0,0 0-221 0 0,0 0-167 0 0,0 0-159 0 0,0 0-119 0 0,36-3-69 0 0,112-10-59 0 0,3-1 471 0 0,74-27-517 0 0,-215 39-518 0 0,-1-1-1 0 0,1 0 1 0 0,0-1 0 0 0,-1 0-1 0 0,0 0 1 0 0,0-1 0 0 0,0 0-1 0 0,0-1 1 0 0,-1 0 0 0 0,0 0-1 0 0,0-1 1 0 0,0-1 177 0 0,17-27-4198 0 0,-8-9-3895 0 0,-9 11-896 0 0,-3 22 7025 0 0</inkml:trace>
  <inkml:trace contextRef="#ctx0" brushRef="#br0" timeOffset="16589.548">15999 245 0 0 0,'0'0'745'0'0,"0"0"2061"0"0,0 0 474 0 0,0 0-368 0 0,0 0-634 0 0,0 0-767 0 0,0 0-533 0 0,0 0-133 0 0,0 0 67 0 0,0 0 98 0 0,0 0 69 0 0,0 0-80 0 0,0 0-175 0 0,3 16-147 0 0,1 1-492 0 0,-3 86 797 0 0,-26 0 455 0 0,8-39-895 0 0,3 1 0 0 0,3 0 0 0 0,2 1 0 0 0,2 38-542 0 0,7-94 26 0 0,-1-4-14 0 0,1-1 0 0 0,0 0 0 0 0,0 1 0 0 0,0-1 0 0 0,0 0 1 0 0,1 1-1 0 0,0-1 0 0 0,0 0 0 0 0,1 0 0 0 0,-1 0 0 0 0,1 0 0 0 0,0 0 1 0 0,1 0-1 0 0,-1 0 0 0 0,1 0 0 0 0,0-1 0 0 0,1 2-12 0 0,0-4 50 0 0,0-1 0 0 0,0 0 0 0 0,0 1 0 0 0,1-1 0 0 0,-1-1 0 0 0,0 1 0 0 0,0-1 0 0 0,1 1 0 0 0,-1-1-1 0 0,0-1 1 0 0,1 1 0 0 0,-1 0 0 0 0,0-1 0 0 0,0 0 0 0 0,1 0 0 0 0,-1 0 0 0 0,0-1 0 0 0,0 0 0 0 0,0 1 0 0 0,0-1 0 0 0,-1 0 0 0 0,1-1-1 0 0,0 1-49 0 0,134-79 374 0 0,-136 80-371 0 0,0-1 1 0 0,1 0 0 0 0,-1 1-1 0 0,0 0 1 0 0,1 0-1 0 0,-1 0 1 0 0,0 0-1 0 0,1 0 1 0 0,-1 0 0 0 0,1 0-1 0 0,0 1 1 0 0,-1 0-1 0 0,1-1 1 0 0,-1 1-1 0 0,1 0 1 0 0,0 0 0 0 0,-1 0-1 0 0,1 1 1 0 0,0-1-1 0 0,-1 0 1 0 0,1 1-1 0 0,-1 0 1 0 0,1 0 0 0 0,-1 0-1 0 0,1 0 1 0 0,-1 0-1 0 0,0 0 1 0 0,1 1-1 0 0,-1-1 1 0 0,0 1 0 0 0,0-1-1 0 0,0 1 1 0 0,0 0-1 0 0,1 2-3 0 0,25 175-66 0 0,-8-152-678 0 0,23-42-6009 0 0,-36 8 1399 0 0,2 2-5943 0 0</inkml:trace>
  <inkml:trace contextRef="#ctx0" brushRef="#br0" timeOffset="16940.908">16732 771 10618 0 0,'0'0'2342'0'0,"0"0"-443"0"0,0 0-330 0 0,0 0-248 0 0,0 0-231 0 0,0 0-209 0 0,0 0-125 0 0,0 0-65 0 0,0 0-81 0 0,0 0-105 0 0,0 0-77 0 0,0 0-76 0 0,0 0-49 0 0,-25 20-51 0 0,-76 61-63 0 0,45-19 136 0 0,51-49-297 0 0,4-12-12 0 0,0 0 1 0 0,0 0-1 0 0,0 0 1 0 0,0 0-1 0 0,1 0 1 0 0,-1 1-1 0 0,0-1 1 0 0,1 0-1 0 0,-1 0 1 0 0,0 0-1 0 0,1 1 1 0 0,0-1 0 0 0,-1 0-1 0 0,1 1 1 0 0,0-1-1 0 0,0 0 1 0 0,-1 1-1 0 0,1-1 1 0 0,0 0-1 0 0,1 1 1 0 0,-1-1-1 0 0,0 0 1 0 0,0 1-1 0 0,0-1 1 0 0,1 0 0 0 0,-1 1-1 0 0,1-1 1 0 0,-1 0-1 0 0,1 0 1 0 0,-1 0-1 0 0,1 1 1 0 0,0-1-1 0 0,-1 0 1 0 0,1 0-1 0 0,0 0 1 0 0,0 0-1 0 0,0 0 1 0 0,0 0 0 0 0,0 0-1 0 0,0-1 1 0 0,0 1-1 0 0,0 0 1 0 0,1 0-1 0 0,-1-1 1 0 0,0 1-1 0 0,0-1 1 0 0,1 1-1 0 0,-1-1 1 0 0,0 1 0 0 0,0-1-1 0 0,1 0 1 0 0,-1 0-1 0 0,0 0 1 0 0,1 0-1 0 0,-1 0 1 0 0,1 0-1 0 0,-1 0 1 0 0,0 0-1 0 0,1 0 1 0 0,-1-1-1 0 0,0 1 1 0 0,1-1-17 0 0,11 0 131 0 0,-1-2 0 0 0,0 1-1 0 0,0-2 1 0 0,0 0 0 0 0,-1 0 0 0 0,1-1 0 0 0,-1 0-1 0 0,0-1 1 0 0,0 0 0 0 0,5-5-131 0 0,29-14 298 0 0,32-12 99 0 0,-76 37-399 0 0,1 0 0 0 0,0 0 0 0 0,0 0 0 0 0,0 0 0 0 0,0 0 0 0 0,0 1 0 0 0,0-1 0 0 0,0 1 0 0 0,-1-1 0 0 0,1 1 0 0 0,0 0 0 0 0,0 0 0 0 0,-1-1 0 0 0,1 1 0 0 0,0 1 0 0 0,-1-1 0 0 0,1 0 0 0 0,-1 0 0 0 0,1 0 0 0 0,-1 1 0 0 0,0-1 0 0 0,0 1 0 0 0,1-1 0 0 0,-1 1 0 0 0,0-1 0 0 0,0 1 0 0 0,-1 0 0 0 0,1 0 0 0 0,0-1 0 0 0,0 1 0 0 0,-1 0 0 0 0,1 0 0 0 0,-1 0 0 0 0,0 0 0 0 0,0 0 0 0 0,1-1 0 0 0,-1 1 0 0 0,0 0 0 0 0,0 0 0 0 0,-1 1 2 0 0,23 42-2703 0 0,-16-42 1541 0 0,3 1-4328 0 0,-6 0-6165 0 0</inkml:trace>
  <inkml:trace contextRef="#ctx0" brushRef="#br0" timeOffset="17310.787">17038 985 12371 0 0,'0'0'2790'0'0,"0"0"-1377"0"0,0 0-366 0 0,0 0 245 0 0,0 0 199 0 0,0 0-37 0 0,0 0-248 0 0,0 0-368 0 0,0 0-273 0 0,0 0-128 0 0,0 0-52 0 0,0 0-54 0 0,23-17-24 0 0,72-55-46 0 0,-28 18 139 0 0,-57 45-377 0 0,1 0-1 0 0,0 1 0 0 0,0 0 1 0 0,0 0-1 0 0,1 2 0 0 0,0-1 1 0 0,0 1-1 0 0,12-3-22 0 0,-18 60-245 0 0,-6-40 250 0 0,-1-8-1 0 0,0 1-1 0 0,0 0 1 0 0,0 0 0 0 0,1 0-1 0 0,0 0 1 0 0,-1 0 0 0 0,1 0-1 0 0,1 0 1 0 0,-1 0 0 0 0,0 0-1 0 0,1 0 1 0 0,0 0 0 0 0,0 0-1 0 0,0-1 1 0 0,1 1 0 0 0,-1 0-1 0 0,1-1 1 0 0,0 1 0 0 0,0-1-1 0 0,0 1 1 0 0,0-1 0 0 0,0 0-1 0 0,1 0 1 0 0,0 0 0 0 0,0 0-1 0 0,-1 0 1 0 0,2-1 0 0 0,-1 1-1 0 0,0-1 1 0 0,0 0 0 0 0,1 0-1 0 0,-1 0 1 0 0,1-1 0 0 0,0 1-1 0 0,-1-1 1 0 0,3 1-4 0 0,10-2 139 0 0,1 0 0 0 0,-1-1 0 0 0,0-1 0 0 0,0-1-1 0 0,0 0 1 0 0,0-1 0 0 0,0 0 0 0 0,-1-2 0 0 0,1 0 0 0 0,-2 0 0 0 0,1-2 0 0 0,-1 0 0 0 0,0 0-1 0 0,0-1 1 0 0,-1-1 0 0 0,0 0 0 0 0,-1-1 0 0 0,0 0 0 0 0,-1-1 0 0 0,0-1 0 0 0,2-3-139 0 0,-2-14-1115 0 0,-11 16-8645 0 0,0 11-3196 0 0</inkml:trace>
  <inkml:trace contextRef="#ctx0" brushRef="#br0" timeOffset="4206.581">7159 793 1584 0 0,'0'0'1557'0'0,"0"0"-97"0"0,0 0 92 0 0,0 0 259 0 0,0 0 111 0 0,0 0-103 0 0,0 0-250 0 0,0 0-339 0 0,0 0-244 0 0,0 0-233 0 0,0 0-178 0 0,-10-5-87 0 0,-33-14-84 0 0,40 18-341 0 0,-1 0 0 0 0,0 0-1 0 0,1 1 1 0 0,-1 0-1 0 0,0 0 1 0 0,0 0 0 0 0,1 0-1 0 0,-1 0 1 0 0,0 1-1 0 0,0-1 1 0 0,1 1 0 0 0,-1 0-1 0 0,1 0 1 0 0,-1 1-1 0 0,1-1 1 0 0,-1 1 0 0 0,1 0-1 0 0,0-1 1 0 0,-1 2-1 0 0,1-1 1 0 0,0 0 0 0 0,1 0-1 0 0,-2 2-62 0 0,-10 6 195 0 0,-9 4-79 0 0,1 1 0 0 0,0 2-1 0 0,1 0 1 0 0,1 1 0 0 0,1 1-1 0 0,1 1 1 0 0,0 0-1 0 0,2 2 1 0 0,0 0 0 0 0,-5 11-116 0 0,17-26 13 0 0,0 1 0 0 0,1-1 0 0 0,0 1 0 0 0,0 0 0 0 0,1 0 0 0 0,0 0 1 0 0,1 0-1 0 0,-1 1 0 0 0,1-1 0 0 0,1 0 0 0 0,0 1 0 0 0,0-1 0 0 0,1 5-13 0 0,1-11 38 0 0,-1 0 0 0 0,1 1-1 0 0,0-1 1 0 0,0 0-1 0 0,0-1 1 0 0,0 1 0 0 0,0 0-1 0 0,0-1 1 0 0,1 1-1 0 0,-1-1 1 0 0,1 0-1 0 0,-1 1 1 0 0,1-1 0 0 0,-1 0-1 0 0,1-1 1 0 0,0 1-1 0 0,-1 0 1 0 0,1-1 0 0 0,0 0-1 0 0,0 1 1 0 0,-1-1-1 0 0,1 0 1 0 0,0 0 0 0 0,0-1-1 0 0,-1 1 1 0 0,1 0-1 0 0,0-1-37 0 0,16-4 176 0 0,-1 0 1 0 0,0-1-1 0 0,0-1 0 0 0,0 0 0 0 0,-1-2 0 0 0,0 0 0 0 0,-1-1 0 0 0,0 0 1 0 0,-1-2-1 0 0,0 0 0 0 0,0 0 0 0 0,11-14-176 0 0,15-13 45 0 0,-2-2 0 0 0,-2-2 0 0 0,-2-1 0 0 0,5-11-45 0 0,-43 120-796 0 0,-6 90 760 0 0,9-150 34 0 0,1 0 0 0 0,0 0 1 0 0,0 0-1 0 0,0-1 0 0 0,1 1 1 0 0,-1 0-1 0 0,1 0 0 0 0,1-1 0 0 0,-1 1 1 0 0,0-1-1 0 0,1 1 0 0 0,0-1 1 0 0,0 0-1 0 0,0 0 0 0 0,1-1 0 0 0,-1 1 1 0 0,1-1-1 0 0,0 1 0 0 0,0-1 1 0 0,0 0-1 0 0,0-1 0 0 0,1 1 0 0 0,-1-1 1 0 0,1 1-1 0 0,-1-1 0 0 0,1-1 1 0 0,0 1-1 0 0,4 0 2 0 0,1 0 24 0 0,0 0 0 0 0,0-1-1 0 0,1 0 1 0 0,-1 0 0 0 0,1-1 0 0 0,-1-1-1 0 0,0 0 1 0 0,1 0 0 0 0,-1-1 0 0 0,0 0 0 0 0,0-1-1 0 0,0 0 1 0 0,0-1 0 0 0,-1 0 0 0 0,1 0 0 0 0,-1-1-1 0 0,0 0 1 0 0,-1-1 0 0 0,7-5-24 0 0,36-29 217 0 0,-2-3 1 0 0,-1-1-1 0 0,-3-3 1 0 0,-2-2-1 0 0,6-11-217 0 0,-20 23 14 0 0,-2-1-1 0 0,-2-2 1 0 0,-1 0 0 0 0,-2-2 0 0 0,-2 0 0 0 0,-2-1-1 0 0,-1-1 1 0 0,-3-1 0 0 0,3-17-14 0 0,-12 45-14 0 0,-1 0-1 0 0,-1 0 1 0 0,0-1 0 0 0,-2 1-1 0 0,0-1 1 0 0,0 1 0 0 0,-2-1-1 0 0,0 1 1 0 0,-1-1 0 0 0,-1 1-1 0 0,-1 0 1 0 0,-1-3 14 0 0,4 17-13 0 0,0-1 0 0 0,-1 1 0 0 0,0-1 0 0 0,0 1 0 0 0,0 0 0 0 0,0-1 0 0 0,0 1 0 0 0,-1 0 0 0 0,1 0 1 0 0,-1 1-1 0 0,0-1 0 0 0,0 1 0 0 0,0-1 0 0 0,0 1 0 0 0,-1 0 0 0 0,1 0 0 0 0,0 0 0 0 0,-1 0 0 0 0,1 1 0 0 0,-1-1 0 0 0,0 1 0 0 0,0 0 0 0 0,1 0 0 0 0,-1 1 0 0 0,0-1 1 0 0,0 1-1 0 0,0 0 0 0 0,0 0 0 0 0,0 0 0 0 0,1 0 0 0 0,-1 1 0 0 0,0-1 0 0 0,0 1 0 0 0,0 0 0 0 0,1 0 0 0 0,-1 0 0 0 0,0 1 13 0 0,-13 9-15 0 0,0 1 0 0 0,0 0 0 0 0,1 1 1 0 0,1 1-1 0 0,0 0 0 0 0,1 1 0 0 0,1 1 0 0 0,0 0 0 0 0,1 1 0 0 0,1 0 0 0 0,0 1 0 0 0,-4 11 15 0 0,1-1-3 0 0,1 2-1 0 0,1-1 1 0 0,2 1-1 0 0,1 1 0 0 0,1 0 1 0 0,2 0-1 0 0,1 1 1 0 0,1 0-1 0 0,2-1 0 0 0,1 13 4 0 0,2-33 15 0 0,0-1 0 0 0,1 1-1 0 0,0-1 1 0 0,0 1 0 0 0,1-1 0 0 0,1 0-1 0 0,0 0 1 0 0,0 0 0 0 0,1 0-1 0 0,0-1 1 0 0,0 0 0 0 0,1 0-1 0 0,0 0 1 0 0,1-1 0 0 0,0 0-1 0 0,0 0 1 0 0,1 0 0 0 0,0-1-1 0 0,1-1 1 0 0,5 5-15 0 0,5 1 105 0 0,-1-1-1 0 0,2 0 1 0 0,-1-2-1 0 0,1 0 1 0 0,1-1 0 0 0,0-1-1 0 0,0-1 1 0 0,0-1-1 0 0,17 2-104 0 0,57 0 807 0 0,-78-40-35 0 0,45-136-514 0 0,-61 169-264 0 0,-1 0-8 0 0,0 0-6 0 0,0 0-30 0 0,0 0-62 0 0,-3 19-264 0 0,1-4 385 0 0,-9 109-40 0 0,12-121 33 0 0,-1 1 1 0 0,1-1 0 0 0,0 1 0 0 0,0 0 0 0 0,0-1 0 0 0,0 0 0 0 0,0 1 0 0 0,1-1 0 0 0,0 0 0 0 0,0 0 0 0 0,0 0 0 0 0,0 0-1 0 0,0 0 1 0 0,0 0 0 0 0,1 0 0 0 0,-1-1 0 0 0,1 1 0 0 0,0-1 0 0 0,0 0 0 0 0,0 0 0 0 0,0 0 0 0 0,0 0 0 0 0,0 0 0 0 0,1-1 0 0 0,-1 0-1 0 0,0 1 1 0 0,1-1 0 0 0,-1 0 0 0 0,1-1 0 0 0,0 1 0 0 0,-1-1 0 0 0,2 1-3 0 0,8-2 28 0 0,-1-1 0 0 0,1 0-1 0 0,0-1 1 0 0,-1-1 0 0 0,0 1 0 0 0,0-2 0 0 0,0 0-1 0 0,0 0 1 0 0,-1-1 0 0 0,0 0 0 0 0,0-1-1 0 0,-1-1 1 0 0,0 0 0 0 0,0 0 0 0 0,0 0 0 0 0,-1-1-1 0 0,-1-1 1 0 0,0 0 0 0 0,0 0 0 0 0,4-8-28 0 0,-1 6 20 0 0,5-3 47 0 0,-16 15-79 0 0,0 0 21 0 0,0 0-20 0 0,-6 19-191 0 0,5-13 201 0 0,0 0 0 0 0,1 0 0 0 0,-1 1 0 0 0,1-1 0 0 0,1 0 0 0 0,-1 1 0 0 0,1-1 0 0 0,0 0 0 0 0,0 0 0 0 0,1 0 0 0 0,0 0 0 0 0,0 0 0 0 0,1 0 0 0 0,-1 0 0 0 0,1-1 0 0 0,0 1 0 0 0,1-1 0 0 0,-1 0 0 0 0,1 0 0 0 0,0 0 0 0 0,0 0 0 0 0,1-1 0 0 0,-1 0 0 0 0,1 0 0 0 0,0 0 0 0 0,0 0 0 0 0,1-1 0 0 0,5 3 1 0 0,-3-2 17 0 0,0 0 1 0 0,0-1-1 0 0,0 0 1 0 0,1-1-1 0 0,-1 0 1 0 0,1 0-1 0 0,0-1 1 0 0,-1 0-1 0 0,1 0 1 0 0,0-1-1 0 0,0 0 1 0 0,0-1-1 0 0,-1 0 1 0 0,1 0-1 0 0,0-1 1 0 0,-1 0-1 0 0,1-1 0 0 0,5-2-17 0 0,1-3 92 0 0,0 0 0 0 0,0-2 0 0 0,-1 0 0 0 0,0 0 0 0 0,0-2 0 0 0,-2 1 0 0 0,1-2-1 0 0,-1 0 1 0 0,-1 0 0 0 0,-1-1 0 0 0,0 0 0 0 0,0-1 0 0 0,-2 0 0 0 0,0 0-1 0 0,0-1 1 0 0,-2 0 0 0 0,2-6-92 0 0,-8 21-17 0 0,1 0 1 0 0,-1 0-1 0 0,0 0 0 0 0,0 0 0 0 0,0 0 1 0 0,-1 0-1 0 0,1 0 0 0 0,0 0 0 0 0,0 0 1 0 0,0 0-1 0 0,-1 0 0 0 0,1 1 0 0 0,0-1 1 0 0,-1 0-1 0 0,1 0 0 0 0,-1 0 0 0 0,1 0 1 0 0,-1 1-1 0 0,1-1 0 0 0,-1 0 0 0 0,0 0 1 0 0,1 1-1 0 0,-1-1 0 0 0,0 1 1 0 0,0-1-1 0 0,1 0 0 0 0,-1 1 0 0 0,0-1 1 0 0,0 1-1 0 0,0 0 0 0 0,0-1 0 0 0,1 1 1 0 0,-1 0-1 0 0,0-1 0 0 0,0 1 0 0 0,0 0 1 0 0,0 0-1 0 0,0 0 0 0 0,0 0 0 0 0,0 0 1 0 0,0 0-1 0 0,0 0 0 0 0,0 0 0 0 0,0 0 1 0 0,0 1-1 0 0,0-1 0 0 0,1 0 0 0 0,-1 0 1 0 0,0 1-1 0 0,0-1 0 0 0,0 1 0 0 0,0-1 1 0 0,0 1-1 0 0,1-1 0 0 0,-1 1 0 0 0,0-1 1 0 0,0 1-1 0 0,1 0 0 0 0,-1 0 0 0 0,1-1 1 0 0,-1 1-1 0 0,0 0 0 0 0,1 0 0 0 0,0-1 1 0 0,-1 1-1 0 0,1 0 0 0 0,-1 0 0 0 0,1 0 1 0 0,0 0-1 0 0,-1 1 17 0 0,-12 17-2293 0 0,7-6-4076 0 0,4-5-5918 0 0</inkml:trace>
  <inkml:trace contextRef="#ctx0" brushRef="#br0" timeOffset="11452.511">9437 848 6041 0 0,'0'0'1735'0'0,"0"0"-270"0"0,0 0-202 0 0,0 0 34 0 0,0 0-30 0 0,0 0-95 0 0,0 0-151 0 0,0 0-171 0 0,0 0-139 0 0,0 0-155 0 0,0 0-102 0 0,-17-2-43 0 0,-53-8-37 0 0,-4 20 1144 0 0,56-3-1141 0 0,7-3-257 0 0,0 2-1 0 0,1-1 1 0 0,-1 1-1 0 0,1 1 1 0 0,0 0-1 0 0,1 0 1 0 0,0 1-1 0 0,0 0 0 0 0,1 1 1 0 0,0-1-1 0 0,0 2 1 0 0,1-1-1 0 0,0 1 1 0 0,-1 4-120 0 0,6-11 16 0 0,0 1 0 0 0,0 0 1 0 0,1 1-1 0 0,0-1 0 0 0,0 0 1 0 0,0 0-1 0 0,0 0 1 0 0,1 1-1 0 0,-1-1 0 0 0,1 0 1 0 0,0 1-1 0 0,1-1 0 0 0,-1 0 1 0 0,1 1-1 0 0,-1-1 0 0 0,1 0 1 0 0,1 0-1 0 0,-1 0 0 0 0,1 0 1 0 0,-1 0-1 0 0,1 0 0 0 0,0 0 1 0 0,3 3-17 0 0,3-1 118 0 0,1-1 1 0 0,0-1-1 0 0,0 1 1 0 0,0-1-1 0 0,0-1 1 0 0,1 0-1 0 0,0 0 1 0 0,-1-1-1 0 0,1 0 1 0 0,0 0-1 0 0,0-1 1 0 0,0-1-1 0 0,0 0 1 0 0,1 0-1 0 0,-1-1 1 0 0,0 0-1 0 0,0 0 1 0 0,-1-2-1 0 0,1 1 1 0 0,0-1-1 0 0,-1 0 1 0 0,1-1-1 0 0,-1 0 1 0 0,0-1-1 0 0,0 0 1 0 0,-1 0-1 0 0,0-1 1 0 0,8-6-119 0 0,18-12 271 0 0,0-2 0 0 0,-2-1 0 0 0,-1-2 0 0 0,-1-1 0 0 0,19-25-271 0 0,-30 36 17 0 0,-19 39-233 0 0,-5 25 295 0 0,3-35-77 0 0,0-1 1 0 0,1 1-1 0 0,0 0 0 0 0,0 0 0 0 0,1 0 0 0 0,0 0 0 0 0,1 0 1 0 0,0 0-1 0 0,1 0 0 0 0,0-1 0 0 0,0 1 0 0 0,1 0 0 0 0,0-1 1 0 0,1 0-1 0 0,0 0 0 0 0,0 0 0 0 0,2 2-2 0 0,-3-7 5 0 0,0 0 0 0 0,0 0-1 0 0,0 0 1 0 0,1-1 0 0 0,-1 1 0 0 0,1-1-1 0 0,0 0 1 0 0,0 0 0 0 0,0 0 0 0 0,0-1-1 0 0,1 1 1 0 0,-1-1 0 0 0,1 0 0 0 0,-1 0-1 0 0,1-1 1 0 0,0 1 0 0 0,-1-1 0 0 0,1 0 0 0 0,0 0-1 0 0,0-1 1 0 0,0 1 0 0 0,0-1 0 0 0,0 0-1 0 0,0-1 1 0 0,0 1 0 0 0,0-1 0 0 0,0 0-1 0 0,0 0 1 0 0,-1 0 0 0 0,5-2-5 0 0,10-7 29 0 0,0 0 0 0 0,-1-1 0 0 0,0-1 0 0 0,0 0-1 0 0,-1-2 1 0 0,-1 0 0 0 0,0-1 0 0 0,-1 0 0 0 0,-1-1 0 0 0,9-13-29 0 0,-22 28 3 0 0,46-72 233 0 0,-48 120-515 0 0,0-38 282 0 0,0 1-1 0 0,1 0 1 0 0,-1-1-1 0 0,2 1 1 0 0,-1 0-1 0 0,2-1 1 0 0,-1 1 0 0 0,1-1-1 0 0,1 1 1 0 0,-1-1-1 0 0,3 4-2 0 0,-4-10 1 0 0,1 0 0 0 0,-1 0 0 0 0,1 0-1 0 0,-1 0 1 0 0,1-1 0 0 0,0 1 0 0 0,0 0-1 0 0,1-1 1 0 0,-1 0 0 0 0,0 1 0 0 0,1-1 0 0 0,-1 0-1 0 0,1 0 1 0 0,0 0 0 0 0,0-1 0 0 0,0 1-1 0 0,0-1 1 0 0,0 1 0 0 0,0-1 0 0 0,0 0 0 0 0,0 0-1 0 0,0 0 1 0 0,1-1 0 0 0,-1 1 0 0 0,0-1-1 0 0,1 0 1 0 0,-1 0 0 0 0,0 0 0 0 0,1 0-1 0 0,-1 0 1 0 0,3-1-1 0 0,3-2 19 0 0,1 1 0 0 0,-1-1 1 0 0,0-1-1 0 0,0 0 0 0 0,-1 0 0 0 0,1-1 0 0 0,-1 0 0 0 0,0 0 0 0 0,0-1 0 0 0,0 0 0 0 0,-1 0 1 0 0,0-1-1 0 0,0 0 0 0 0,0 0 0 0 0,-1 0 0 0 0,0-1 0 0 0,-1 0 0 0 0,0-1 0 0 0,2-3-19 0 0,18-21 77 0 0,27-44 182 0 0,-52 76 1189 0 0,13 123-1297 0 0,-12 23-142 0 0,2-2-57 0 0,-7 0-1 0 0,-14 77 49 0 0,17-206-2 0 0,-1-1-1 0 0,0 0 1 0 0,0 0 0 0 0,-1 0-1 0 0,-1 0 1 0 0,0 0-1 0 0,-1-1 1 0 0,-1 1 0 0 0,1-1-1 0 0,-2-1 1 0 0,0 1 0 0 0,0-1-1 0 0,-1 0 1 0 0,0-1-1 0 0,-1 0 1 0 0,0 0 0 0 0,-1-1-1 0 0,-4 3 3 0 0,-65 10 84 0 0,75-67-172 0 0,73-66 14 0 0,179-194-17 0 0,-204 245 38 0 0,-3-1 0 0 0,-3-3 0 0 0,-3-1 0 0 0,22-55 53 0 0,-52 107-1 0 0,1-4 8 0 0,0 1 1 0 0,2 0-1 0 0,-1 0 1 0 0,2 0-1 0 0,0 1 1 0 0,1 1-1 0 0,1 0 1 0 0,7-8-8 0 0,-14 21-7 0 0,-1 0 0 0 0,1 0 0 0 0,0 0 0 0 0,0 0 0 0 0,0 1 0 0 0,-1 0 0 0 0,1 0 0 0 0,0 0 0 0 0,0 0 0 0 0,0 1 0 0 0,0-1 0 0 0,-1 1 0 0 0,1 0 0 0 0,0 0 0 0 0,-1 1 0 0 0,1-1 0 0 0,0 1 7 0 0,5 3 4 0 0,0 0 1 0 0,0 0-1 0 0,-1 1 1 0 0,0 0-1 0 0,0 1 0 0 0,-1-1 1 0 0,1 1-1 0 0,-2 1 1 0 0,1 0-1 0 0,-1 0 0 0 0,0 0 1 0 0,0 0-1 0 0,0 4-4 0 0,-2-2 10 0 0,0 1 0 0 0,-1 0 0 0 0,0 0 0 0 0,-1 0 0 0 0,-1 0 0 0 0,1 0 0 0 0,-2 1 0 0 0,1-1 0 0 0,-2 0 0 0 0,0 3-10 0 0,-1-7 4 0 0,-1 0 0 0 0,0-1 0 0 0,-1 1-1 0 0,1-1 1 0 0,-1 0 0 0 0,0 0 0 0 0,-1 0 0 0 0,1-1-1 0 0,-1 0 1 0 0,-1 0 0 0 0,1 0 0 0 0,0 0 0 0 0,-1-1-1 0 0,0 0 1 0 0,0 0 0 0 0,-1 0 0 0 0,1-1-1 0 0,-1 0 1 0 0,1 0 0 0 0,-1-1 0 0 0,0 0 0 0 0,0 0-1 0 0,0-1 1 0 0,0 1 0 0 0,-4-1-4 0 0,-8 3-5 0 0,26 11-83 0 0,24-2 68 0 0,80 18 182 0 0,-84-30 18 0 0,0-2 0 0 0,0-1-1 0 0,-1-1 1 0 0,1-1 0 0 0,-1-2-1 0 0,0 0 1 0 0,23-10-180 0 0,-37 13 78 0 0,0-2 0 0 0,0 1-1 0 0,0-2 1 0 0,-1 1 0 0 0,1-2 0 0 0,-2 1 0 0 0,1-2 0 0 0,-1 1 0 0 0,0-1-1 0 0,0-1 1 0 0,-1 0 0 0 0,0 0 0 0 0,-1-1 0 0 0,0 0 0 0 0,0-1-1 0 0,-1 1 1 0 0,-1-1 0 0 0,0-1 0 0 0,2-4-78 0 0,8-65 160 0 0,-46 92-4738 0 0,23-4-307 0 0,0-2-7865 0 0</inkml:trace>
  <inkml:trace contextRef="#ctx0" brushRef="#br0" timeOffset="100177.677">7633 1368 4273 0 0,'0'0'2038'0'0,"0"0"-534"0"0,0 0-158 0 0,0 0 95 0 0,0 0 249 0 0,0 0 194 0 0,0 0-81 0 0,0 0-276 0 0,0 0-378 0 0,0 0-395 0 0,0 0-303 0 0,-3-2-185 0 0,-1 6-183 0 0,1 0 1 0 0,-1 0 0 0 0,1 0-1 0 0,0 0 1 0 0,0 0 0 0 0,0 1-1 0 0,0-1 1 0 0,1 1 0 0 0,0 0-1 0 0,0 0 1 0 0,0 0 0 0 0,1 0 0 0 0,0 0-1 0 0,0 0 1 0 0,0 0 0 0 0,0 0-1 0 0,1 1 1 0 0,0 1-84 0 0,-2-1 79 0 0,-12 191 1236 0 0,1-47-598 0 0,-41 331 69 0 0,46-407-802 0 0,8-74-4 0 0,0 0-1 0 0,0 0 10 0 0,0 0 11 0 0,5-5 67 0 0,86-104 278 0 0,-57 73-335 0 0,1 0-1 0 0,2 3 0 0 0,1 1 1 0 0,1 2-1 0 0,2 1 0 0 0,1 2 1 0 0,1 3-1 0 0,2 1 0 0 0,5-1-9 0 0,70 2-80 0 0,-118 22 79 0 0,0 0 0 0 0,0 1 1 0 0,0-1-1 0 0,0 1 0 0 0,0-1 0 0 0,0 1 0 0 0,0 0 0 0 0,0 0 0 0 0,0 0 0 0 0,-1 0 0 0 0,1 0 0 0 0,0 0 0 0 0,-1 1 0 0 0,1-1 1 0 0,-1 1-1 0 0,1-1 0 0 0,-1 1 0 0 0,0-1 0 0 0,1 1 0 0 0,-1 0 0 0 0,0-1 0 0 0,0 1 0 0 0,0 0 0 0 0,0 0 0 0 0,-1 0 0 0 0,1 0 0 0 0,0 0 1 0 0,-1 0-1 0 0,0 0 0 0 0,1 0 0 0 0,-1 0 0 0 0,0 0 0 0 0,0 0 1 0 0,-3 72 153 0 0,-7-52-117 0 0,0-1 1 0 0,-1 0-1 0 0,-1-1 0 0 0,-1-1 0 0 0,0 0 1 0 0,-2 0-1 0 0,0-1 0 0 0,-1-1 0 0 0,-1-1 1 0 0,-16 12-37 0 0,-140 93 90 0 0,162-116-85 0 0,0 0 0 0 0,-1-1 0 0 0,1-1 0 0 0,-1 0-1 0 0,0 0 1 0 0,0-1 0 0 0,0-1 0 0 0,0 0 0 0 0,0 0-1 0 0,-3-2-4 0 0,11-1-37 0 0,1 0-1 0 0,1 0 0 0 0,-1 0 1 0 0,0 0-1 0 0,0-1 0 0 0,1 1 1 0 0,-1-1-1 0 0,1 0 0 0 0,0 0 1 0 0,0 0-1 0 0,0 0 0 0 0,0 0 1 0 0,1 0-1 0 0,-1 0 0 0 0,1-1 1 0 0,0 1-1 0 0,0-1 0 0 0,0 1 1 0 0,0-1-1 0 0,1 1 0 0 0,-1-1 1 0 0,1 1-1 0 0,0-1 0 0 0,0 0 1 0 0,0 1-1 0 0,1-1 0 0 0,-1 1 1 0 0,1-1-1 0 0,0 1 0 0 0,0-1 1 0 0,0 1-1 0 0,0-1 38 0 0,2-10-341 0 0,1 0 1 0 0,1 1-1 0 0,0 0 0 0 0,0 0 1 0 0,1 0-1 0 0,1 1 1 0 0,0 0-1 0 0,1 0 0 0 0,4-4 341 0 0,18-22-4173 0 0,1 3-4123 0 0,-15 19-465 0 0</inkml:trace>
  <inkml:trace contextRef="#ctx0" brushRef="#br0" timeOffset="100497.97">8385 1964 12787 0 0,'0'0'1239'0'0,"0"0"-210"0"0,0 0-58 0 0,0 0 164 0 0,0 0 108 0 0,0 0-81 0 0,0 0-217 0 0,0 0-253 0 0,0 0-206 0 0,-11 33-161 0 0,-36 100-92 0 0,40-68 56 0 0,11-57-230 0 0,-1-1-13 0 0,0 0 0 0 0,1-1-1 0 0,0 1 1 0 0,0-1-1 0 0,0 0 1 0 0,0 0-1 0 0,1-1 1 0 0,0 1-1 0 0,0-1 1 0 0,1 0-1 0 0,-1 0 1 0 0,1-1-1 0 0,0 0 1 0 0,1 0-1 0 0,-1 0 1 0 0,1-1-1 0 0,-1 0 1 0 0,1 0-1 0 0,0 0 1 0 0,0-1-1 0 0,0 0 1 0 0,0-1-1 0 0,1 1 1 0 0,-1-1-1 0 0,0-1 1 0 0,1 0-1 0 0,-1 0 1 0 0,1 0-1 0 0,-1-1 1 0 0,1 0-46 0 0,5 0 103 0 0,0-1 1 0 0,-1 0-1 0 0,1-1 1 0 0,-1 0-1 0 0,0-1 1 0 0,0 0-1 0 0,0-1 1 0 0,0-1-1 0 0,-1 0 1 0 0,0 0-1 0 0,0-1 1 0 0,0-1-1 0 0,-1 1 1 0 0,0-2-1 0 0,-1 1 1 0 0,0-1-1 0 0,0-1-103 0 0,-5 6 37 0 0,-1-1 0 0 0,1 1 0 0 0,-1 0 0 0 0,0-1 0 0 0,0 0 0 0 0,0 0 0 0 0,-1 0-1 0 0,0 0 1 0 0,0 0 0 0 0,0 0 0 0 0,0-1 0 0 0,-1 1 0 0 0,0-1 0 0 0,0 1 0 0 0,-1-1 0 0 0,1 1 0 0 0,-1-1 0 0 0,0 1-1 0 0,-1-1 1 0 0,1 1 0 0 0,-1-1 0 0 0,0 1 0 0 0,-1-1 0 0 0,1 1 0 0 0,-1 0 0 0 0,0-1 0 0 0,0 1 0 0 0,-1 0 0 0 0,0 1-1 0 0,1-1 1 0 0,-2 0 0 0 0,1 1 0 0 0,0-1 0 0 0,-1 1-37 0 0,-7-3-52 0 0,0 1 0 0 0,-1 0 0 0 0,0 0 0 0 0,0 2 0 0 0,0-1 1 0 0,0 1-1 0 0,-1 1 0 0 0,1 0 0 0 0,-1 1 0 0 0,0 1 0 0 0,1 0 0 0 0,-1 0 0 0 0,0 1 0 0 0,0 1 0 0 0,0 0 0 0 0,-9 2 52 0 0,-75 36-1864 0 0,69-18-1810 0 0,4 2-4292 0 0,12-11-3810 0 0</inkml:trace>
  <inkml:trace contextRef="#ctx0" brushRef="#br0" timeOffset="100823.207">9137 2016 13683 0 0,'0'0'2308'0'0,"0"0"-1163"0"0,0 0-476 0 0,0 0 142 0 0,0 0 211 0 0,0 0 134 0 0,0 0-44 0 0,0 0-276 0 0,0 0-233 0 0,0 0-146 0 0,0 0-139 0 0,0 0-93 0 0,-15 28-74 0 0,-46 92-67 0 0,5 26-97 0 0,45-120-422 0 0,-8 12-1417 0 0,-7-21-6952 0 0,20-16 2648 0 0,1 2-1164 0 0</inkml:trace>
  <inkml:trace contextRef="#ctx0" brushRef="#br0" timeOffset="101067.173">8879 1865 13363 0 0,'0'0'2367'0'0,"0"0"-784"0"0,0 0-635 0 0,0 0-260 0 0,0 0 13 0 0,0 0 203 0 0,0 0 115 0 0,0 0-55 0 0,0 0-105 0 0,0 0-202 0 0,0 0-141 0 0,7 31-44 0 0,23 99-38 0 0,9-38 276 0 0,-27-73-589 0 0,0-2-87 0 0,0-1 1 0 0,2 1-1 0 0,-1-2 1 0 0,2 0-1 0 0,0-1 1 0 0,1 0-1 0 0,16 11-34 0 0,43-1-989 0 0,-40-23-6644 0 0,-27-1-4419 0 0</inkml:trace>
  <inkml:trace contextRef="#ctx0" brushRef="#br0" timeOffset="102112.225">10451 2108 1640 0 0,'0'0'1179'0'0,"0"0"-447"0"0,0 0 50 0 0,0 0 412 0 0,0 0 461 0 0,0 0 246 0 0,0 0-58 0 0,0 0-238 0 0,0 0-260 0 0,0 0-152 0 0,0 0-100 0 0,0 0-107 0 0,0 0-138 0 0,2-3-140 0 0,-3-14 910 0 0,-30 15-345 0 0,-140 27 152 0 0,52 11-728 0 0,31-5 182 0 0,87-30-872 0 0,0 0 0 0 0,1 1 0 0 0,-1-1 0 0 0,0 1-1 0 0,0 0 1 0 0,0-1 0 0 0,1 1 0 0 0,-1 0 0 0 0,1-1 0 0 0,0 1 0 0 0,-1 0 0 0 0,1-1 0 0 0,0 1 0 0 0,0 0-1 0 0,0 0 1 0 0,0-1 0 0 0,0 1 0 0 0,0 0 0 0 0,1 0 0 0 0,-1-1 0 0 0,1 1 0 0 0,-1 0 0 0 0,1-1 0 0 0,-1 1 0 0 0,1-1-1 0 0,0 1 1 0 0,0-1 0 0 0,0 1 0 0 0,0-1 0 0 0,0 1 0 0 0,0-1 0 0 0,0 0 0 0 0,1 0 0 0 0,-1 1 0 0 0,0-1-1 0 0,1 0 1 0 0,-1 0 0 0 0,0 0 0 0 0,1 0 0 0 0,0-1 0 0 0,-1 1 0 0 0,1 0 0 0 0,-1-1 0 0 0,1 1 0 0 0,0-1 0 0 0,-1 1-1 0 0,1-1 1 0 0,1 0-7 0 0,4 5 33 0 0,99 29 174 0 0,21 5-75 0 0,-126-38-111 0 0,-1 1 1 0 0,1-1-1 0 0,0 1 1 0 0,-1 0-1 0 0,1-1 1 0 0,-1 1-1 0 0,1-1 1 0 0,-1 1-1 0 0,0 0 1 0 0,0-1-1 0 0,0 1 1 0 0,0 0-1 0 0,0-1 1 0 0,0 1-1 0 0,0 0 1 0 0,-1-1-1 0 0,1 1 0 0 0,-1-1 1 0 0,1 1-1 0 0,-1-1 1 0 0,1 1-1 0 0,-1-1 1 0 0,0 1-1 0 0,0-1 1 0 0,0 1-1 0 0,0-1 1 0 0,0 0-1 0 0,0 1 1 0 0,0-1-1 0 0,0 0 1 0 0,0 0-1 0 0,-1 0 1 0 0,1 0-1 0 0,0 0 1 0 0,-1 0-1 0 0,0 0-21 0 0,-196 142 547 0 0,197-142-547 0 0,-3 0 2 0 0,0 1 1 0 0,1 0 0 0 0,-1 1-1 0 0,1-1 1 0 0,-1 1-1 0 0,1-1 1 0 0,0 1 0 0 0,0 0-1 0 0,0 0 1 0 0,1 0 0 0 0,-1 1-1 0 0,1-1 1 0 0,0 1-1 0 0,0-1 1 0 0,0 1 0 0 0,0 0-1 0 0,0 0 1 0 0,1-1-1 0 0,0 1 1 0 0,-1 0 0 0 0,2 1-1 0 0,-2 2-2 0 0,4-4 8 0 0,0 1-1 0 0,0-1 0 0 0,0 0 0 0 0,0 0 0 0 0,1 0 1 0 0,-1 0-1 0 0,1-1 0 0 0,-1 1 0 0 0,1-1 1 0 0,0 1-1 0 0,0-1 0 0 0,0 0 0 0 0,0 0 0 0 0,1 0 1 0 0,-1-1-1 0 0,1 1 0 0 0,1 0-7 0 0,7 1 32 0 0,0 0 0 0 0,0-1-1 0 0,1 0 1 0 0,-1-1 0 0 0,1 0-1 0 0,-1-1 1 0 0,1 0 0 0 0,-1-1 0 0 0,1-1-1 0 0,-1 0 1 0 0,0 0 0 0 0,1-1-1 0 0,-1-1 1 0 0,3-2-32 0 0,27-22-1720 0 0,-30-5-3471 0 0,-10 21-513 0 0,0 4-5843 0 0</inkml:trace>
  <inkml:trace contextRef="#ctx0" brushRef="#br0" timeOffset="102567.215">10228 1802 8474 0 0,'0'0'1926'0'0,"0"0"-321"0"0,0 0-167 0 0,0 0-46 0 0,0 0 39 0 0,0 0 55 0 0,0 0-67 0 0,0 0-175 0 0,0 0-189 0 0,0 0-219 0 0,0 0-190 0 0,0 0-104 0 0,0 0-78 0 0,-7 2-46 0 0,4-1-368 0 0,0-1 0 0 0,0 1 1 0 0,1 0-1 0 0,-1 0 0 0 0,0 0 0 0 0,0 1 1 0 0,1-1-1 0 0,-1 1 0 0 0,1-1 0 0 0,-1 1 0 0 0,1 0 1 0 0,0 0-1 0 0,0 0 0 0 0,0 0 0 0 0,0 0 1 0 0,0 1-1 0 0,0-1 0 0 0,0 0 0 0 0,1 1 1 0 0,-1 0-1 0 0,1-1 0 0 0,0 1 0 0 0,0 0 0 0 0,0 0 1 0 0,0 0-1 0 0,0-1 0 0 0,1 2-50 0 0,-5 31 287 0 0,2 0 0 0 0,2 0 1 0 0,1 0-1 0 0,2 0 0 0 0,1-1 0 0 0,2 1 0 0 0,1-1 0 0 0,4 7-287 0 0,0 18 116 0 0,41 281 188 0 0,-43-275-274 0 0,-4 1 0 0 0,-3-1 0 0 0,-6 57-30 0 0,-20-12 14 0 0,25-100-1116 0 0,2-10-4741 0 0,-1-6-6796 0 0,-1 2 3670 0 0</inkml:trace>
  <inkml:trace contextRef="#ctx0" brushRef="#br0" timeOffset="105005.181">11624 2089 3065 0 0,'0'0'1280'0'0,"0"0"-211"0"0,0 0 56 0 0,0 0 292 0 0,0 0 262 0 0,0 0 6 0 0,0 0-248 0 0,0 0-263 0 0,0 0-207 0 0,0 0-184 0 0,0 0-113 0 0,-3-3-45 0 0,2 1-503 0 0,0 0 1 0 0,-1 0 0 0 0,1 0 0 0 0,-1 1 0 0 0,0-1-1 0 0,0 1 1 0 0,1-1 0 0 0,-1 1 0 0 0,0 0 0 0 0,0-1-1 0 0,0 1 1 0 0,0 0 0 0 0,0 1 0 0 0,-1-1-1 0 0,1 0 1 0 0,0 0 0 0 0,0 1 0 0 0,-1 0 0 0 0,1-1-1 0 0,0 1 1 0 0,-1 0 0 0 0,1 0 0 0 0,0 0 0 0 0,-1 0-1 0 0,1 1 1 0 0,0-1 0 0 0,-1 0-123 0 0,-10 2 273 0 0,0-1 1 0 0,1 2-1 0 0,-1-1 1 0 0,0 2-1 0 0,1 0 0 0 0,0 0 1 0 0,0 1-1 0 0,-9 5-273 0 0,-52 18 832 0 0,36-6-166 0 0,61 22-199 0 0,118 85-162 0 0,-139-126-276 0 0,0 1 1 0 0,0-1-1 0 0,0 1 0 0 0,-1-1 1 0 0,1 1-1 0 0,-1 0 1 0 0,0 0-1 0 0,-1 0 0 0 0,1 0 1 0 0,0 0-1 0 0,-1 0 0 0 0,0 1 1 0 0,0-1-1 0 0,-1 0 1 0 0,1 1-1 0 0,-1-1 0 0 0,0 1 1 0 0,0-1-1 0 0,0 0 1 0 0,0 1-1 0 0,-1-1 0 0 0,0 1 1 0 0,0-1-1 0 0,0 0 0 0 0,0 0 1 0 0,-1 0-1 0 0,0 1 1 0 0,0-1-1 0 0,0-1 0 0 0,0 1 1 0 0,0 0-1 0 0,-1-1 0 0 0,0 1 1 0 0,0-1-1 0 0,0 1-29 0 0,-25 12 51 0 0,0-1 0 0 0,-1-2-1 0 0,0 0 1 0 0,-1-2 0 0 0,-1-2-1 0 0,0 0 1 0 0,0-2 0 0 0,0-2-1 0 0,-1 0 1 0 0,-8-2-51 0 0,-6-2-55 0 0,49-17-752 0 0,61-35-1327 0 0,-31 34-1465 0 0,-5 2-4435 0 0,-11 7-3556 0 0</inkml:trace>
  <inkml:trace contextRef="#ctx0" brushRef="#br0" timeOffset="105300.158">11811 2181 15099 0 0,'0'0'1092'0'0,"0"0"-355"0"0,0 0-123 0 0,0 0 197 0 0,0 0 252 0 0,0 0 141 0 0,0 0-70 0 0,0 0-199 0 0,0 0-240 0 0,0 0-179 0 0,0 0-117 0 0,0 0-97 0 0,0 0-46 0 0,1 33-52 0 0,2 100-16 0 0,-3-130-176 0 0,0-1 0 0 0,-1 1 0 0 0,1 0-1 0 0,0-1 1 0 0,0 1 0 0 0,1-1 0 0 0,-1 1-1 0 0,0 0 1 0 0,1-1 0 0 0,0 1 0 0 0,0-1-1 0 0,0 1 1 0 0,0-1 0 0 0,0 1 0 0 0,0-1-1 0 0,0 0 1 0 0,1 0 0 0 0,-1 1 0 0 0,1-1-1 0 0,0 0 1 0 0,-1 0 0 0 0,3 1-12 0 0,2 2 56 0 0,-1 0-22 0 0,1-1-1 0 0,-1 0 1 0 0,1 0-1 0 0,0-1 1 0 0,0 1 0 0 0,0-1-1 0 0,1-1 1 0 0,-1 1-1 0 0,1-1 1 0 0,-1 0-1 0 0,1 0 1 0 0,0-1-1 0 0,0 0 1 0 0,-1 0 0 0 0,1-1-1 0 0,0 0 1 0 0,0 0-1 0 0,0 0 1 0 0,0-1-1 0 0,0 0 1 0 0,-1-1 0 0 0,1 1-1 0 0,0-1 1 0 0,-1 0-1 0 0,1-1 1 0 0,-1 0-1 0 0,0 0 1 0 0,0 0-1 0 0,0-1 1 0 0,1 0-34 0 0,12-8 21 0 0,-1-1 1 0 0,-1 0-1 0 0,0-1 0 0 0,0-1 0 0 0,-1 0 1 0 0,-1-2-1 0 0,-1 1 0 0 0,0-2 0 0 0,-2 0 1 0 0,0 0-1 0 0,0-2 0 0 0,-2 1 0 0 0,-1-1 0 0 0,0 0 1 0 0,0-5-22 0 0,-1-59-2050 0 0,-17 80-8926 0 0,5 4 6218 0 0,0 0-4348 0 0</inkml:trace>
  <inkml:trace contextRef="#ctx0" brushRef="#br0" timeOffset="105607.572">12343 2461 10826 0 0,'0'0'1878'0'0,"0"0"-487"0"0,0 0-68 0 0,0 0 145 0 0,0 0-49 0 0,0 0-208 0 0,0 0-304 0 0,0 0-243 0 0,0 0-76 0 0,0 0-44 0 0,0 0-21 0 0,0 0-31 0 0,10-26-24 0 0,50-125 322 0 0,-46 117-426 0 0,-8 16-345 0 0,1 0-1 0 0,1 0 1 0 0,0 1 0 0 0,1 0 0 0 0,1 0 0 0 0,1 1 0 0 0,0 0-1 0 0,1 1 1 0 0,1 1 0 0 0,7-7-19 0 0,-2 14-1715 0 0,-8 7-3133 0 0,-6 0 221 0 0,-3 0-7083 0 0</inkml:trace>
  <inkml:trace contextRef="#ctx0" brushRef="#br0" timeOffset="106256.209">12861 1920 2489 0 0,'0'0'1929'0'0,"0"0"-424"0"0,0 0-136 0 0,0 0 122 0 0,0 0 148 0 0,0 0 24 0 0,0 0-112 0 0,0 0-169 0 0,0 0-150 0 0,0 0-108 0 0,0 0-79 0 0,0 0-69 0 0,18-13-89 0 0,113-77 1322 0 0,-109 74-1547 0 0,-2 4-408 0 0,-2-1 0 0 0,0 0 0 0 0,0-1 0 0 0,-1-1 1 0 0,-1 0-1 0 0,0-2 0 0 0,-1 0 0 0 0,-1 0 0 0 0,-1-1 1 0 0,0-1-1 0 0,-2 0 0 0 0,2-4-254 0 0,-6-54 537 0 0,-9 76-532 0 0,0-1 1 0 0,0 1-1 0 0,0 0 0 0 0,0 1 0 0 0,0-1 0 0 0,0 0 0 0 0,-1 1 0 0 0,1-1 0 0 0,0 1 0 0 0,0-1 0 0 0,-1 1 0 0 0,1 0 0 0 0,0 0 0 0 0,0 0 0 0 0,-1 0 0 0 0,1 1 0 0 0,0-1 1 0 0,0 1-1 0 0,-1-1 0 0 0,1 1 0 0 0,0 0 0 0 0,0 0 0 0 0,0 0 0 0 0,0 0 0 0 0,0 0 0 0 0,0 0 0 0 0,0 0 0 0 0,0 1 0 0 0,1-1 0 0 0,-1 1 0 0 0,0-1 0 0 0,1 1 0 0 0,-1 0 0 0 0,1 0 1 0 0,0-1-1 0 0,0 1 0 0 0,-1 0 0 0 0,1 0 0 0 0,0 0 0 0 0,1 1 0 0 0,-1-1 0 0 0,0 0 0 0 0,1 0 0 0 0,-1 1-5 0 0,-9 17-14 0 0,1 0 0 0 0,1 1 1 0 0,1 0-1 0 0,1 1 0 0 0,1 0 0 0 0,-2 19 14 0 0,3-22 0 0 0,-12 72-36 0 0,4 0 0 0 0,3 1 0 0 0,4 50 36 0 0,6 271-214 0 0,0-400 213 0 0,-1 1 1 0 0,-1 0 0 0 0,0 0 0 0 0,-1 0 0 0 0,0 0-1 0 0,-2-1 1 0 0,1 1 0 0 0,-1-1 0 0 0,-1 0 0 0 0,-1 0-1 0 0,0-1 1 0 0,0 0 0 0 0,-1 0 0 0 0,-1 0 0 0 0,0 0-1 0 0,0-1 1 0 0,-1-1 0 0 0,-1 0 0 0 0,0 0 0 0 0,0-1-1 0 0,-1 0 1 0 0,0 0 0 0 0,0-1 0 0 0,-1-1 0 0 0,0 0-1 0 0,-8 3 1 0 0,-85 5 43 0 0,102-15-36 0 0,0-1 0 0 0,0 1 0 0 0,0-1 1 0 0,0 1-1 0 0,0-1 0 0 0,0 0 0 0 0,0 0 1 0 0,1 0-1 0 0,-1 0 0 0 0,0-1 0 0 0,1 1 0 0 0,-1-1 1 0 0,1 0-1 0 0,-1 1 0 0 0,1-1 0 0 0,0 0 1 0 0,0 0-1 0 0,0-1 0 0 0,0 1 0 0 0,0 0 0 0 0,0-1 1 0 0,1 1-1 0 0,-1-1 0 0 0,1 1 0 0 0,0-1 1 0 0,0 0-1 0 0,0 0 0 0 0,0 1 0 0 0,0-1 0 0 0,0 0 1 0 0,1 0-1 0 0,-1 0 0 0 0,1 0 0 0 0,0 0-7 0 0,-1-7 8 0 0,0 0 0 0 0,1 0-1 0 0,0 0 1 0 0,1 0 0 0 0,0 0-1 0 0,0 0 1 0 0,1 0-1 0 0,0 0 1 0 0,1 1 0 0 0,0-1-1 0 0,1 0-7 0 0,16-33-4 0 0,2 0 0 0 0,1 2 0 0 0,3 0 0 0 0,1 2 0 0 0,15-16 4 0 0,189-185-404 0 0,-158 191-673 0 0,-46 39-2166 0 0,0 2-4274 0 0,-21 8-4033 0 0</inkml:trace>
  <inkml:trace contextRef="#ctx0" brushRef="#br0" timeOffset="113654.885">13879 2203 592 0 0,'0'0'2157'0'0,"0"0"-300"0"0,0 0-75 0 0,0 0-87 0 0,0 0-67 0 0,0 0-123 0 0,0 0-186 0 0,0 0-51 0 0,0 0-120 0 0,0 0-148 0 0,0 0-105 0 0,0-5-132 0 0,0 4-662 0 0,0-1 0 0 0,0 1 0 0 0,-1-1 0 0 0,1 0 0 0 0,0 1 0 0 0,-1-1 0 0 0,1 1 0 0 0,-1-1 0 0 0,1 1 0 0 0,-1-1 0 0 0,0 1 0 0 0,0-1 0 0 0,1 1 0 0 0,-1 0 0 0 0,0-1 0 0 0,0 1 0 0 0,-1 0 0 0 0,1 0 0 0 0,0 0 0 0 0,0 0 0 0 0,-1 0 0 0 0,1 0 0 0 0,0 0 0 0 0,-1 0 0 0 0,1 0 0 0 0,-1 1 0 0 0,1-1 0 0 0,-1 0 0 0 0,1 1 0 0 0,-1 0 0 0 0,1-1 0 0 0,-1 1 0 0 0,0 0 0 0 0,1 0 0 0 0,-1 0-1 0 0,1 0 1 0 0,-1 0 0 0 0,0 0 0 0 0,1 0 0 0 0,-1 0 0 0 0,0 1 0 0 0,1-1 0 0 0,-1 1-101 0 0,-11 0 99 0 0,0 0 0 0 0,0 1 0 0 0,0 1 0 0 0,1 0 0 0 0,-1 0-1 0 0,1 2 1 0 0,0-1 0 0 0,0 1 0 0 0,0 1 0 0 0,1 0 0 0 0,0 1-1 0 0,0 0 1 0 0,0 1 0 0 0,1 0 0 0 0,0 1 0 0 0,1 0 0 0 0,0 0-1 0 0,0 1 1 0 0,1 0 0 0 0,1 0 0 0 0,-1 1 0 0 0,2 0 0 0 0,-1 1-1 0 0,2-1 1 0 0,-1 1 0 0 0,2 0 0 0 0,-2 7-99 0 0,4-14 5 0 0,1-1 0 0 0,0 1 0 0 0,1 0 0 0 0,-1-1 0 0 0,1 1 0 0 0,0 0 0 0 0,0-1 0 0 0,0 1 0 0 0,1 0 0 0 0,0-1 0 0 0,0 1 0 0 0,0 0 0 0 0,0-1 0 0 0,1 1 0 0 0,-1-1 0 0 0,1 0 0 0 0,0 1 0 0 0,1-1 0 0 0,-1 0 0 0 0,1 0 0 0 0,0-1 0 0 0,0 1 0 0 0,0 0 0 0 0,0-1 0 0 0,1 0 0 0 0,-1 0 0 0 0,1 0-1 0 0,0 0 1 0 0,0 0 0 0 0,0-1 0 0 0,0 0 0 0 0,0 0 0 0 0,1 0 0 0 0,-1 0 0 0 0,0-1 0 0 0,1 1 0 0 0,0-1 0 0 0,-1 0-5 0 0,9 1 72 0 0,-1 0 1 0 0,1-1-1 0 0,0 0 0 0 0,-1-1 0 0 0,1 0 0 0 0,0-1 0 0 0,-1 0 0 0 0,1-1 0 0 0,-1-1 1 0 0,0 0-1 0 0,1 0 0 0 0,-1-2 0 0 0,-1 1 0 0 0,1-1 0 0 0,-1-1 0 0 0,0 0 0 0 0,0-1 1 0 0,4-3-73 0 0,22-18 200 0 0,0-2 1 0 0,-2-1 0 0 0,-2-2-1 0 0,9-13-200 0 0,-32 35 18 0 0,102-128 248 0 0,-104 122-138 0 0,-8 18-16 0 0,-1 5-117 0 0,-1 3 5 0 0,0 0 1 0 0,0 0 0 0 0,1 0 0 0 0,1 1 0 0 0,0-1 0 0 0,0 0-1 0 0,0 0 1 0 0,1 0 0 0 0,1 0 0 0 0,0 0 0 0 0,0 0 0 0 0,0 0-1 0 0,1 0 1 0 0,0-1 0 0 0,1 1 0 0 0,1 1-1 0 0,89 133-53 0 0,-91-140 52 0 0,0-1 1 0 0,0 0 0 0 0,0 0-1 0 0,0 0 1 0 0,1-1 0 0 0,-1 1-1 0 0,0-1 1 0 0,1 1 0 0 0,0-1-1 0 0,-1-1 1 0 0,1 1 0 0 0,0 0-1 0 0,-1-1 1 0 0,1 0 0 0 0,0 1-1 0 0,-1-2 1 0 0,1 1 0 0 0,0 0-1 0 0,0-1 1 0 0,-1 1 0 0 0,1-1-1 0 0,0 0 1 0 0,-1-1 0 0 0,1 1-1 0 0,-1 0 1 0 0,0-1 0 0 0,4-2 0 0 0,87-64 105 0 0,-75 52-87 0 0,8-7 14 0 0,-6 3-23 0 0,0 1 1 0 0,1 1-1 0 0,1 0 0 0 0,0 2 0 0 0,1 1 1 0 0,1 1-1 0 0,0 1 0 0 0,1 1 0 0 0,1 2 0 0 0,-1 0 1 0 0,23-4-10 0 0,-45 13-3 0 0,0 1 0 0 0,0-1 1 0 0,0 1-1 0 0,-1-1 0 0 0,1 1 1 0 0,0 1-1 0 0,0-1 0 0 0,0 0 1 0 0,0 1-1 0 0,0 0 0 0 0,0 0 1 0 0,-1 0-1 0 0,1 0 0 0 0,0 1 1 0 0,-1-1-1 0 0,1 1 0 0 0,0 1 3 0 0,1 4 1146 0 0,-25-16-1082 0 0,-8-4-119 0 0,20 11 51 0 0,0 0 0 0 0,0 0 1 0 0,0 1-1 0 0,-1 0 0 0 0,1 1 0 0 0,0-1 0 0 0,0 1 0 0 0,-1 1 1 0 0,1 0-1 0 0,0 0 0 0 0,0 0 0 0 0,0 1 0 0 0,0 1 0 0 0,0-1 1 0 0,0 1-1 0 0,-3 2 4 0 0,-2 4 7 0 0,0 1 0 0 0,1 0 0 0 0,0 1 0 0 0,1 0 1 0 0,0 1-1 0 0,0 0 0 0 0,2 0 0 0 0,-7 12-7 0 0,14-20 6 0 0,1 0 0 0 0,0 0 0 0 0,0 0 0 0 0,1 0 0 0 0,-1 0 0 0 0,1 1 0 0 0,0-1 1 0 0,0 0-1 0 0,1 0 0 0 0,-1 0 0 0 0,1 1 0 0 0,0-1 0 0 0,0 0 0 0 0,0 0 0 0 0,0 0 0 0 0,1 0 0 0 0,0 0 0 0 0,0-1 0 0 0,0 1 0 0 0,0 0 0 0 0,0-1 0 0 0,1 0 0 0 0,0 1 0 0 0,-1-1 0 0 0,1 0 0 0 0,0 0 0 0 0,1-1 0 0 0,-1 1 0 0 0,0-1 1 0 0,1 1-1 0 0,0-1 0 0 0,-1 0 0 0 0,1 0 0 0 0,0-1 0 0 0,0 1 0 0 0,0-1 0 0 0,2 1-6 0 0,10 8 64 0 0,52 15 156 0 0,-51-22-160 0 0,1 0 0 0 0,-1-2 0 0 0,1 0 0 0 0,-1-1 0 0 0,1-1 0 0 0,-1 0 0 0 0,0-2 0 0 0,6-1-60 0 0,-6 2 3 0 0,151-12 129 0 0,-134 12-109 0 0,-1-2 0 0 0,1-2 0 0 0,-1-1 1 0 0,0-1-1 0 0,-1-1 0 0 0,18-10-23 0 0,-26 11 28 0 0,74-39 106 0 0,-42-12 30 0 0,-53 53-153 0 0,1 1 0 0 0,-1 0-1 0 0,-1-1 1 0 0,1 0-1 0 0,-1 1 1 0 0,0-1 0 0 0,0 0-1 0 0,0 0 1 0 0,-1 0-1 0 0,0 0 1 0 0,-1 0 0 0 0,1-1-1 0 0,-1 1 1 0 0,0 0-1 0 0,0 0 1 0 0,-1 0 0 0 0,-1-4-11 0 0,0 6-4 0 0,-1 0 1 0 0,0 1 0 0 0,0-1 0 0 0,0 1 0 0 0,0 0-1 0 0,0 0 1 0 0,-1 0 0 0 0,1 0 0 0 0,-1 1 0 0 0,0-1-1 0 0,0 1 1 0 0,0 0 0 0 0,0 0 0 0 0,0 1 0 0 0,0-1-1 0 0,-1 1 1 0 0,1 0 0 0 0,-1 0 0 0 0,1 0 0 0 0,-1 1-1 0 0,1-1 1 0 0,-1 1 0 0 0,1 0 0 0 0,-1 0 0 0 0,1 1-1 0 0,0 0 1 0 0,-1-1 0 0 0,0 2 3 0 0,-9-2-31 0 0,7 0 33 0 0,1-1 0 0 0,0 2 0 0 0,-1-1 0 0 0,1 1-1 0 0,0 0 1 0 0,-1 0 0 0 0,1 1 0 0 0,0 0-1 0 0,0 0 1 0 0,0 0 0 0 0,0 1 0 0 0,0 0-1 0 0,1 0 1 0 0,-1 0 0 0 0,1 1 0 0 0,0-1-1 0 0,0 2 1 0 0,0-1 0 0 0,1 0 0 0 0,-1 1-1 0 0,1 0 1 0 0,0 0 0 0 0,1 0 0 0 0,-1 0 0 0 0,1 1-1 0 0,0-1 1 0 0,0 1 0 0 0,-2 5-2 0 0,2-2 2 0 0,0 1 0 0 0,0-1 0 0 0,1 0 0 0 0,0 1 0 0 0,1-1 0 0 0,0 1 0 0 0,0 0 0 0 0,1-1 0 0 0,1 1 0 0 0,-1 0 0 0 0,2-1 0 0 0,-1 1 0 0 0,1-1 0 0 0,0 1 0 0 0,1-1 0 0 0,0 0 0 0 0,1 0 1 0 0,0 0-1 0 0,0 0 0 0 0,1-1 0 0 0,0 0 0 0 0,1 0 0 0 0,0 0 0 0 0,0-1 0 0 0,0 1 0 0 0,1-1 0 0 0,0-1 0 0 0,0 1 0 0 0,1-1 0 0 0,0-1 0 0 0,0 0 0 0 0,0 0 0 0 0,1 0 0 0 0,0-1 0 0 0,-1 0 0 0 0,7 1-2 0 0,3 0 15 0 0,1-1 1 0 0,0-1-1 0 0,0 0 0 0 0,0-2 0 0 0,0 0 1 0 0,0-1-1 0 0,0-1 0 0 0,0-1 0 0 0,0-1 0 0 0,-1 0 1 0 0,1-1-1 0 0,8-4-15 0 0,35-39-1770 0 0,-61 39-898 0 0,-1 3-7539 0 0,0-1-2939 0 0</inkml:trace>
  <inkml:trace contextRef="#ctx0" brushRef="#br0" timeOffset="116709.326">17091 2170 2817 0 0,'0'0'1373'0'0,"0"0"-231"0"0,0 0-1 0 0,0 0 232 0 0,0 0 207 0 0,0 0 84 0 0,0 0-91 0 0,0 0-229 0 0,0 0-226 0 0,0 0-213 0 0,0 0-141 0 0,0 0-96 0 0,-9-7-51 0 0,-31-23-68 0 0,37 28-404 0 0,-1 0 0 0 0,1 0 0 0 0,-1 1 0 0 0,0-1 1 0 0,0 1-1 0 0,1 0 0 0 0,-1 0 0 0 0,0 0 0 0 0,0 0 0 0 0,0 1 0 0 0,0 0 0 0 0,0 0 1 0 0,0 0-1 0 0,0 0 0 0 0,0 1 0 0 0,0-1 0 0 0,-4 2-145 0 0,1-1 172 0 0,-96 47 1014 0 0,86-36-1026 0 0,1 0 0 0 0,0 0-1 0 0,1 1 1 0 0,0 1 0 0 0,1 1 0 0 0,1 0 0 0 0,0 1 0 0 0,-4 7-160 0 0,12-15 31 0 0,0 0 1 0 0,1 1-1 0 0,0 0 1 0 0,0 0-1 0 0,1 0 1 0 0,0 0-1 0 0,0 1 1 0 0,1-1-1 0 0,1 1 1 0 0,-1-1-1 0 0,2 1 1 0 0,-1 0-1 0 0,1-1 1 0 0,1 1-1 0 0,0 0 1 0 0,0-1-1 0 0,1 1 1 0 0,0-1 0 0 0,2 6-32 0 0,0-8 40 0 0,0-1 1 0 0,0 1 0 0 0,0-1 0 0 0,1 0 0 0 0,0 0 0 0 0,0-1 0 0 0,1 0 0 0 0,-1 0-1 0 0,1 0 1 0 0,0 0 0 0 0,1-1 0 0 0,-1 0 0 0 0,1-1 0 0 0,0 1 0 0 0,-1-1 0 0 0,2 0 0 0 0,-1-1-1 0 0,0 0 1 0 0,0 0 0 0 0,1 0 0 0 0,-1-1 0 0 0,1 0 0 0 0,-1-1 0 0 0,1 0 0 0 0,0 0 0 0 0,-1 0-1 0 0,1-1 1 0 0,-1 0 0 0 0,1-1 0 0 0,-1 1 0 0 0,0-2 0 0 0,0 1 0 0 0,1-1 0 0 0,-2 0 0 0 0,3-1-41 0 0,19-10 83 0 0,0-1 0 0 0,-2-2 1 0 0,0 0-1 0 0,-1-2 1 0 0,0-1-1 0 0,-2 0 1 0 0,-1-2-1 0 0,0-1 1 0 0,-2 0-1 0 0,0-2 0 0 0,-2 0 1 0 0,-1-1-1 0 0,0-1 1 0 0,8-23-84 0 0,-20 43 2 0 0,-1-1-1 0 0,0 0 1 0 0,-1 0 0 0 0,1 0 0 0 0,-2 0 0 0 0,1-1 0 0 0,-1 1 0 0 0,0-1 0 0 0,-1 0-1 0 0,0-7-1 0 0,-2 15-10 0 0,0 0-1 0 0,-1 0 0 0 0,1 0 0 0 0,0 0 0 0 0,-1 0 0 0 0,0 1 0 0 0,1-1 0 0 0,-1 0 1 0 0,1 1-1 0 0,-1 0 0 0 0,1-1 0 0 0,-1 1 0 0 0,0 0 0 0 0,1 0 0 0 0,-1 0 1 0 0,0 0-1 0 0,1 0 0 0 0,-1 0 0 0 0,0 0 0 0 0,1 1 0 0 0,-1-1 0 0 0,0 0 0 0 0,1 1 1 0 0,-1-1-1 0 0,1 1 0 0 0,-1 0 0 0 0,0 0 11 0 0,-7 5-24 0 0,1-1-1 0 0,-1 2 1 0 0,1-1-1 0 0,0 1 1 0 0,1 0 0 0 0,0 1-1 0 0,0 0 1 0 0,1 0-1 0 0,-1 1 1 0 0,1 1 24 0 0,-1 0-6 0 0,0 0 0 0 0,1 1 0 0 0,1 0 0 0 0,0 0 0 0 0,0 0-1 0 0,1 0 1 0 0,1 1 0 0 0,0 0 0 0 0,0 0 0 0 0,1-1 0 0 0,1 2 0 0 0,0-1 0 0 0,0 0 0 0 0,2 0 0 0 0,-1 0 0 0 0,2 3 6 0 0,0-9 0 0 0,0 0 1 0 0,1 0 0 0 0,0-1 0 0 0,0 1 0 0 0,0-1 0 0 0,1 1-1 0 0,-1-1 1 0 0,2 0 0 0 0,-1 0 0 0 0,0-1 0 0 0,1 1 0 0 0,0-1-1 0 0,0 0 1 0 0,0 0 0 0 0,0 0 0 0 0,1-1 0 0 0,0 0 0 0 0,-1 0-1 0 0,1-1 1 0 0,0 1 0 0 0,0-1 0 0 0,1-1 0 0 0,1 1-1 0 0,149 13 119 0 0,-129-19-91 0 0,-1 0-1 0 0,0-2 0 0 0,0-1 0 0 0,0-2 1 0 0,-1 0-1 0 0,-1-2 0 0 0,1 0 0 0 0,-2-2 1 0 0,0-1-1 0 0,0-1 0 0 0,-1 0 0 0 0,-1-2 1 0 0,-1-1-1 0 0,0-1 0 0 0,-2 0 0 0 0,5-7-27 0 0,-11 13 15 0 0,-1 0 0 0 0,-1-1-1 0 0,0-1 1 0 0,-1 0-1 0 0,0 0 1 0 0,-1-1-1 0 0,-1 0 1 0 0,0-1 0 0 0,-2 0-1 0 0,0 0 1 0 0,0 0-1 0 0,-2-1 1 0 0,3-17-15 0 0,-7 31 0 0 0,0 0 0 0 0,0 0 0 0 0,0 0 0 0 0,-1 0 1 0 0,1 0-1 0 0,-1 1 0 0 0,0-1 0 0 0,0 0 0 0 0,-1 0 0 0 0,1 1 0 0 0,-1-1 0 0 0,1 0 1 0 0,-1 1-1 0 0,0 0 0 0 0,-1-1 0 0 0,1 1 0 0 0,-1 0 0 0 0,1 0 0 0 0,-1 0 1 0 0,0 1-1 0 0,0-1 0 0 0,0 1 0 0 0,0-1 0 0 0,0 1 0 0 0,-1 0 0 0 0,1 0 1 0 0,-1 1-1 0 0,1-1 0 0 0,-1 1 0 0 0,0-1 0 0 0,0 1 0 0 0,0 0 0 0 0,-2 0 0 0 0,-2 0-11 0 0,0 0 0 0 0,0 0 0 0 0,0 1 0 0 0,0-1 0 0 0,-1 2 0 0 0,1-1 0 0 0,0 1 0 0 0,0 1 0 0 0,0-1 0 0 0,0 2 0 0 0,0-1 0 0 0,1 1 0 0 0,-1 0-1 0 0,1 0 1 0 0,-8 5 11 0 0,-57 70-77 0 0,71-75 75 0 0,-1-1-1 0 0,1 1 1 0 0,0-1 0 0 0,-1 1 0 0 0,1 0 0 0 0,0-1 0 0 0,1 1 0 0 0,-1 0 0 0 0,0 0-1 0 0,1 0 1 0 0,0 0 0 0 0,0 0 0 0 0,-1-1 0 0 0,2 1 0 0 0,-1 0 0 0 0,0 0 0 0 0,1 0-1 0 0,-1 0 1 0 0,1 0 0 0 0,0-1 0 0 0,0 1 0 0 0,0 0 0 0 0,0 0 0 0 0,0-1 0 0 0,1 1-1 0 0,-1-1 1 0 0,1 1 0 0 0,0-1 0 0 0,-1 0 0 0 0,1 0 0 0 0,0 0 0 0 0,0 0 0 0 0,1 0 0 0 0,-1 0-1 0 0,1 1 3 0 0,13 4 4 0 0,-1 0-1 0 0,1-1 1 0 0,1 0-1 0 0,-1-1 0 0 0,1-1 1 0 0,0-1-1 0 0,0 0 1 0 0,0-1-1 0 0,0-1 1 0 0,0-1-1 0 0,1 0-3 0 0,4 1 16 0 0,125 6 57 0 0,-146-7-70 0 0,1 0-1 0 0,0 1 1 0 0,0-1 0 0 0,0 0-1 0 0,-1 1 1 0 0,1-1-1 0 0,0 1 1 0 0,-1-1 0 0 0,1 1-1 0 0,0 0 1 0 0,-1-1 0 0 0,1 1-1 0 0,-1 0 1 0 0,1 0 0 0 0,-1 0-1 0 0,1 1 1 0 0,-1-1-1 0 0,0 0 1 0 0,0 0 0 0 0,1 1-1 0 0,-1-1 1 0 0,0 1 0 0 0,0-1-1 0 0,0 1 1 0 0,-1-1-1 0 0,1 1 1 0 0,0-1 0 0 0,-1 1-1 0 0,1 0 1 0 0,-1 0 0 0 0,1-1-1 0 0,-1 1 1 0 0,0 0 0 0 0,1 0-1 0 0,-1-1 1 0 0,0 1-1 0 0,0 0 1 0 0,-1 0 0 0 0,1 0-3 0 0,-25 75 161 0 0,12-48-128 0 0,11-24-31 0 0,0 0 0 0 0,0 0 0 0 0,0 0 0 0 0,1 1 0 0 0,-1-1 0 0 0,1 0 0 0 0,1 0 0 0 0,-1 1 0 0 0,1-1 0 0 0,0 1 0 0 0,0-1 0 0 0,0 0 0 0 0,1 1 0 0 0,-1-1 0 0 0,2 0 0 0 0,-1 1 0 0 0,0-1 0 0 0,1 0 0 0 0,0 0 0 0 0,0 0 0 0 0,1 0 0 0 0,-1-1 0 0 0,1 1 0 0 0,0-1 0 0 0,0 1 0 0 0,1-1 0 0 0,-1 0 0 0 0,1 0 0 0 0,3 2-2 0 0,5 0 43 0 0,0-2 0 0 0,0 1 0 0 0,0-2 0 0 0,0 0 0 0 0,1 0-1 0 0,0-1 1 0 0,-1 0 0 0 0,1-1 0 0 0,0-1 0 0 0,0 0 0 0 0,-1-1 0 0 0,3 0-43 0 0,21 0 148 0 0,89-31 133 0 0,-111 27-264 0 0,0 0-1 0 0,0-1 1 0 0,0-1 0 0 0,-1 0 0 0 0,0-1-1 0 0,0 0 1 0 0,-1-1 0 0 0,0 0 0 0 0,0-1-1 0 0,-1 0 1 0 0,-1-1 0 0 0,1 0-1 0 0,-2-1 1 0 0,0 0 0 0 0,0 0 0 0 0,-1-1-1 0 0,-1 0 1 0 0,0-1 0 0 0,-1 0-1 0 0,0 0 1 0 0,-1 0 0 0 0,0 0 0 0 0,-2-1-1 0 0,1 0 1 0 0,-2 0 0 0 0,1-14-17 0 0,-3 25 0 0 0,1 0-1 0 0,-1 0 1 0 0,0-1 0 0 0,-1 1 0 0 0,1 0-1 0 0,-1 0 1 0 0,0 0 0 0 0,0-1 0 0 0,0 1 0 0 0,0 0-1 0 0,-1 0 1 0 0,0 1 0 0 0,0-1 0 0 0,0 0-1 0 0,0 0 1 0 0,0 1 0 0 0,-1-1 0 0 0,0 1 0 0 0,1 0-1 0 0,-1 0 1 0 0,0 0 0 0 0,-1 0 0 0 0,1 1-1 0 0,-1-1 1 0 0,1 1 0 0 0,-1 0 0 0 0,0-1 0 0 0,1 2-1 0 0,-1-1 1 0 0,-3 0 0 0 0,0 0-4 0 0,0 1 0 0 0,0 1 0 0 0,0-1 0 0 0,0 1 0 0 0,0 1 1 0 0,0-1-1 0 0,0 1 0 0 0,0 1 0 0 0,0-1 0 0 0,0 1 0 0 0,0 0 0 0 0,1 0 0 0 0,-1 1 0 0 0,1 0 0 0 0,0 0 0 0 0,-1 1 0 0 0,1 0 0 0 0,1 0 1 0 0,-1 0-1 0 0,1 1 0 0 0,-3 2 4 0 0,-3 3-3 0 0,1 0 1 0 0,0 0-1 0 0,1 1 1 0 0,0 0 0 0 0,1 1-1 0 0,0 0 1 0 0,1 0-1 0 0,0 1 1 0 0,1 0-1 0 0,-1 4 3 0 0,3-8 1 0 0,1 0 0 0 0,0 0 0 0 0,0 0 0 0 0,1 1-1 0 0,1-1 1 0 0,-1 1 0 0 0,1-1 0 0 0,1 1-1 0 0,0-1 1 0 0,0 1 0 0 0,1-1 0 0 0,0 1-1 0 0,1-1 1 0 0,0 1 0 0 0,0-1 0 0 0,1 0 0 0 0,0 0-1 0 0,1 0 1 0 0,0 0 0 0 0,0-1 0 0 0,1 1-1 0 0,0-1 1 0 0,0 0 0 0 0,1-1 0 0 0,0 1-1 0 0,2 1 0 0 0,7 4 3 0 0,0-1-1 0 0,1 0 1 0 0,0-1-1 0 0,1-1 1 0 0,0 0-1 0 0,0-2 0 0 0,1 0 1 0 0,0-1-1 0 0,1 0 1 0 0,-1-2-1 0 0,1 0 1 0 0,0-1-1 0 0,1-1 0 0 0,-1-1 1 0 0,1 0-1 0 0,-1-2 1 0 0,10-1-3 0 0,-22 2-86 0 0,76-9 40 0 0,-36-21-2899 0 0,-38 11-8251 0 0,-6 14-1480 0 0</inkml:trace>
  <inkml:trace contextRef="#ctx0" brushRef="#br0" timeOffset="119403.741">19841 1647 6905 0 0,'0'0'2017'0'0,"0"0"-175"0"0,0 0-95 0 0,0 0-4 0 0,0 0-54 0 0,0 0-199 0 0,0 0-282 0 0,0 0-261 0 0,0 0-233 0 0,0 0-181 0 0,0 0-114 0 0,1 40 1549 0 0,7 81-59 0 0,0-17-1034 0 0,-5 0 1 0 0,-7 58-876 0 0,-32 94 273 0 0,23-174-156 0 0,35-101-110 0 0,29-21 35 0 0,1 1-1 0 0,2 3 0 0 0,2 2 1 0 0,0 3-1 0 0,43-16-41 0 0,-84 40 0 0 0,1 1 1 0 0,-1 0-1 0 0,1 2 1 0 0,1 0-1 0 0,-1 0 1 0 0,0 2-1 0 0,1 0 0 0 0,-1 1 1 0 0,17 0-1 0 0,-30 4 0 0 0,0 0-1 0 0,0-1 1 0 0,0 1 0 0 0,0 0 0 0 0,-1 0-1 0 0,1 0 1 0 0,-1 1 0 0 0,0-1-1 0 0,1 1 1 0 0,-2-1 0 0 0,1 1 0 0 0,0 0-1 0 0,-1-1 1 0 0,0 1 0 0 0,0 0 0 0 0,0 0-1 0 0,0 0 1 0 0,0 0 0 0 0,-1 0 0 0 0,0 0-1 0 0,0 0 1 0 0,0 0 0 0 0,0 0-1 0 0,-1 0 1 0 0,0 0 0 0 0,1 0 0 0 0,-1 0-1 0 0,-1 0 1 0 0,1 0 0 0 0,-1 1 0 0 0,-4 11 6 0 0,-1-1 0 0 0,0 0 0 0 0,-2 0 1 0 0,1-1-1 0 0,-2 0 0 0 0,0-1 0 0 0,0 0 0 0 0,-1 0 1 0 0,-1-1-1 0 0,0 0 0 0 0,-1-1 0 0 0,0-1 0 0 0,0 0 1 0 0,-5 2-7 0 0,4-2-14 0 0,0 0 1 0 0,0-1-1 0 0,-1 0 1 0 0,-1-1-1 0 0,0-1 1 0 0,1 0-1 0 0,-2-1 1 0 0,1-1-1 0 0,-1-1 1 0 0,0 0-1 0 0,0-1 1 0 0,0 0-1 0 0,0-2 1 0 0,-1 0-1 0 0,1-1 1 0 0,-15-2 13 0 0,28 1-75 0 0,0 0 0 0 0,0 0 0 0 0,0 0 0 0 0,0-1 0 0 0,1 0 0 0 0,-1 1 0 0 0,0-1 0 0 0,1 0 0 0 0,-1-1 0 0 0,1 1 0 0 0,0-1 0 0 0,-1 0 0 0 0,1 1 0 0 0,1-1 0 0 0,-1 0 0 0 0,0-1 0 0 0,1 1 0 0 0,-1 0 0 0 0,1-1 0 0 0,0 0 0 0 0,0 1 0 0 0,1-1 0 0 0,-1 0 0 0 0,1 0 0 0 0,0 0 0 0 0,-1-2 75 0 0,2 3-258 0 0,-1-1 0 0 0,1 0 0 0 0,0 0 1 0 0,0 0-1 0 0,0 0 0 0 0,0 1 0 0 0,1-1 0 0 0,-1 0 1 0 0,1 0-1 0 0,0 1 0 0 0,1-1 0 0 0,-1 0 0 0 0,0 1 0 0 0,1-1 1 0 0,0 1-1 0 0,0 0 0 0 0,0-1 0 0 0,0 1 0 0 0,1 0 258 0 0,4-6-1154 0 0,15-17-6115 0 0,-11 16-3756 0 0</inkml:trace>
  <inkml:trace contextRef="#ctx0" brushRef="#br0" timeOffset="119725.304">20839 2156 15419 0 0,'0'0'1713'0'0,"0"0"-566"0"0,0 0-322 0 0,0 0 39 0 0,0 0 71 0 0,0 0 1 0 0,0 0-115 0 0,0 0-184 0 0,0 0-168 0 0,0 0-129 0 0,0 0-77 0 0,-18 31-72 0 0,-55 101-64 0 0,52-70 35 0 0,23-52-124 0 0,-2-6-16 0 0,1 1 0 0 0,-1 0 1 0 0,1-1-1 0 0,1 1 1 0 0,-1-1-1 0 0,0 1 0 0 0,1-1 1 0 0,0 0-1 0 0,0 1 0 0 0,1-1 1 0 0,-1 0-1 0 0,1 0 1 0 0,0-1-1 0 0,0 1 0 0 0,0 0 1 0 0,0-1-1 0 0,1 0 1 0 0,-1 0-1 0 0,1 0 0 0 0,0 0 1 0 0,0-1-1 0 0,0 1 0 0 0,0-1 1 0 0,0 0-1 0 0,1 0 1 0 0,-1-1-1 0 0,1 1 0 0 0,-1-1 1 0 0,1 0-1 0 0,-1 0 1 0 0,1 0-1 0 0,0-1 0 0 0,-1 0 1 0 0,1 0-1 0 0,0 0 0 0 0,0 0 1 0 0,4-1-23 0 0,-6 1 21 0 0,-1 0 0 0 0,1 0-1 0 0,0 0 1 0 0,0 0 0 0 0,-1 0 0 0 0,1 0 0 0 0,0-1 0 0 0,0 1-1 0 0,-1-1 1 0 0,1 0 0 0 0,0 0 0 0 0,-1 0 0 0 0,1 0 0 0 0,-1 0 0 0 0,1 0-1 0 0,-1-1 1 0 0,0 1 0 0 0,1-1 0 0 0,-1 0 0 0 0,0 0 0 0 0,0 0-1 0 0,0 0 1 0 0,0 0 0 0 0,-1 0 0 0 0,1 0 0 0 0,-1 0 0 0 0,1-1 0 0 0,-1 1-1 0 0,0-1 1 0 0,0 1 0 0 0,0-1 0 0 0,0 0 0 0 0,0 1 0 0 0,0-1-1 0 0,-1 0 1 0 0,1 1 0 0 0,-1-1 0 0 0,0-2-21 0 0,0-2-58 0 0,-1 1-1 0 0,0-1 1 0 0,0 1 0 0 0,-1-1 0 0 0,1 1-1 0 0,-1-1 1 0 0,-1 1 0 0 0,1 0-1 0 0,-1 0 1 0 0,0 0 0 0 0,-1 0-1 0 0,1 1 1 0 0,-1-1 0 0 0,0 1 0 0 0,-1 0-1 0 0,1 0 1 0 0,-1 0 0 0 0,0 1-1 0 0,0 0 1 0 0,0 0 0 0 0,-4-2 58 0 0,-33-28-2705 0 0,16 10-7061 0 0,19 16-2102 0 0</inkml:trace>
  <inkml:trace contextRef="#ctx0" brushRef="#br0" timeOffset="120199.224">21353 1677 13275 0 0,'0'0'1304'0'0,"0"0"-550"0"0,0 0-249 0 0,0 0 133 0 0,0 0 183 0 0,0 0 125 0 0,0 0 43 0 0,0 0-15 0 0,0 0-39 0 0,0 0-49 0 0,0 0-71 0 0,0 0-132 0 0,0 0-102 0 0,3 8-68 0 0,21 105 1690 0 0,-26-72-1939 0 0,-3 0 0 0 0,-1-1-1 0 0,-2 0 1 0 0,-2 0 0 0 0,-6 13-264 0 0,-8 32 100 0 0,-27 172 68 0 0,38-188-326 0 0,12-68 60 0 0,1-19-3908 0 0,-1-11-160 0 0,0 10-3582 0 0,1 11-3517 0 0</inkml:trace>
  <inkml:trace contextRef="#ctx0" brushRef="#br0" timeOffset="120464.944">20961 2016 12811 0 0,'0'0'1609'0'0,"0"0"-591"0"0,0 0-210 0 0,0 0 70 0 0,0 0 82 0 0,0 0 5 0 0,0 0-63 0 0,0 0-115 0 0,0 0-118 0 0,31 1-119 0 0,99 4-108 0 0,-89-4-253 0 0,0-1-1 0 0,0-2 0 0 0,0-1 1 0 0,0-3-1 0 0,17-5-188 0 0,8 1-337 0 0,31-6-567 0 0,-37-9-8152 0 0,-52 21-1900 0 0</inkml:trace>
  <inkml:trace contextRef="#ctx0" brushRef="#br0" timeOffset="120772.784">21748 1688 11626 0 0,'0'0'2129'0'0,"0"0"-538"0"0,0 0-232 0 0,0 0-20 0 0,0 0 56 0 0,0 0-38 0 0,0 0-167 0 0,0 0-212 0 0,0 0-224 0 0,0 0-141 0 0,0 0-76 0 0,0 0-53 0 0,-15 37-38 0 0,-49 120-48 0 0,-22 97 474 0 0,82-243-869 0 0,0 0 0 0 0,1 1-1 0 0,0-1 1 0 0,1 1 0 0 0,0 0-1 0 0,1-1 1 0 0,1 1 0 0 0,0 0-1 0 0,0 0 1 0 0,1 0 0 0 0,0 0-1 0 0,1-1 1 0 0,1 1 0 0 0,0-1-1 0 0,0 1 1 0 0,1-1 0 0 0,0 0-1 0 0,1 0 1 0 0,1-1 0 0 0,-1 1-1 0 0,2-1 1 0 0,1 2-3 0 0,1-8 2 0 0,-1 0-1 0 0,1-1 0 0 0,0 0 1 0 0,0-1-1 0 0,0 0 0 0 0,0 0 1 0 0,1-1-1 0 0,-1 0 1 0 0,0 0-1 0 0,1-1 0 0 0,-1 0 1 0 0,1-1-1 0 0,-1 0 1 0 0,0-1-1 0 0,0 0 0 0 0,0 0 1 0 0,0-1-1 0 0,0 0 1 0 0,0-1-1 0 0,-1 0 0 0 0,1 0 1 0 0,-1 0-1 0 0,0-1 0 0 0,6-5-1 0 0,6-2 22 0 0,-12 7-20 0 0,-1 0 0 0 0,1 0-1 0 0,0 1 1 0 0,1 0 0 0 0,-1 1-1 0 0,1 0 1 0 0,-1 0 0 0 0,1 1-1 0 0,0 0 1 0 0,0 0-1 0 0,3 1-1 0 0,-11 2 4 0 0,1 0 0 0 0,0 0-1 0 0,-1 1 1 0 0,1-1-1 0 0,-1 1 1 0 0,1-1-1 0 0,-1 1 1 0 0,0-1-1 0 0,0 1 1 0 0,1 0-1 0 0,-1-1 1 0 0,0 1-1 0 0,-1 0 1 0 0,1 0-1 0 0,0 0 1 0 0,0 0-1 0 0,-1 0 1 0 0,1 0-1 0 0,-1 0 1 0 0,0 0-1 0 0,0 0 1 0 0,0 0-1 0 0,0 0 1 0 0,0 0-1 0 0,0 0 1 0 0,0 0-4 0 0,3 14 55 0 0,2 6-13 0 0,-4-15-49 0 0,1 1 0 0 0,-1-1 0 0 0,1 1 0 0 0,0-1 0 0 0,1 1 0 0 0,0-1 0 0 0,0 0 0 0 0,1 0 0 0 0,-1 0-1 0 0,1-1 1 0 0,1 1 0 0 0,-1-1 0 0 0,1 0 0 0 0,1 0 0 0 0,-1-1 0 0 0,1 0 0 0 0,0 0 0 0 0,0 0 0 0 0,3 2 7 0 0,23-5-1568 0 0,-21-3-4950 0 0,-5 1-5553 0 0</inkml:trace>
  <inkml:trace contextRef="#ctx0" brushRef="#br0" timeOffset="-6226.171">3323 462 2857 0 0,'0'0'2201'0'0,"0"0"-143"0"0,0 0-127 0 0,0 0-44 0 0,0 0 47 0 0,0 0-108 0 0,0 0-215 0 0,0 0-258 0 0,0 0-291 0 0,0 0-293 0 0,0 0-214 0 0,2-4-147 0 0,7-11-94 0 0,-7 12-46 0 0,-2 3-25 0 0,0 0-38 0 0,-7 11 908 0 0,-4 5-253 0 0,16-24 759 0 0,17-29-579 0 0,-14 22-66 0 0,-9 15-979 0 0,1 0 9 0 0,0 0-20 0 0,0 0 3 0 0,0 0 14 0 0,0 0-6 0 0,0 0-6 0 0,0 0-4 0 0,0 0 25 0 0,0 0 6 0 0,0 0-2 0 0,0 0-12 0 0,0 0-38 0 0,0 0-36 0 0,0 0-62 0 0,0 0-75 0 0,0 0-154 0 0,0 0-233 0 0,0 0-337 0 0,0 7-9035 0 0,0-3-1718 0 0</inkml:trace>
  <inkml:trace contextRef="#ctx0" brushRef="#br0" timeOffset="-5797.267">3382 837 13187 0 0,'0'0'1579'0'0,"0"0"-480"0"0,0 0-136 0 0,0 0 114 0 0,0 0 130 0 0,0 0-60 0 0,0 0-219 0 0,0 0-253 0 0,0 0-246 0 0,0 0-131 0 0,0 0-91 0 0,0 0-61 0 0,0 0-36 0 0,-6 4 1185 0 0,21-20 100 0 0,-12 9-1062 0 0,-10 13 355 0 0,-25 22-601 0 0,31-28-109 0 0,1 0 17 0 0,0 0-14 0 0,0 0 23 0 0,0 0 18 0 0,0 0-8 0 0,0 0-47 0 0,0 0-58 0 0,0 0-46 0 0,0 0-87 0 0,0 0-151 0 0,0 0-314 0 0,-3 0-4233 0 0,0 0-1559 0 0,-2 0-5723 0 0</inkml:trace>
  <inkml:trace contextRef="#ctx0" brushRef="#br0" timeOffset="-10968.396">818 112 7194 0 0,'0'0'1759'0'0,"0"0"-586"0"0,0 0-533 0 0,0 0-108 0 0,0 0 170 0 0,0 0 151 0 0,0 0 126 0 0,0 0-12 0 0,0 0-125 0 0,0 0-102 0 0,0 0-160 0 0,-6 28-151 0 0,-17 93-90 0 0,-5-2 96 0 0,-5-1 0 0 0,-5-1-1 0 0,-15 21-434 0 0,-47 81 131 0 0,61-155-20 0 0,38-64-13 0 0,1 0 88 0 0,0-19 498 0 0,3-4-564 0 0,0 1 0 0 0,1-1 0 0 0,2 1 0 0 0,0-1 0 0 0,1 2 0 0 0,2-1 0 0 0,5-10-120 0 0,-1 0 131 0 0,165-361 686 0 0,-109 236-559 0 0,-29 68 365 0 0,-37 129-103 0 0,-3-35-505 0 0,-2 55 64 0 0,2 0-1 0 0,2 0 1 0 0,3 0-1 0 0,3 0 1 0 0,2-1 0 0 0,3 0-1 0 0,2-1 1 0 0,10 19-79 0 0,-23-71 8 0 0,1 1 1 0 0,0-1-1 0 0,0 1 0 0 0,1-1 1 0 0,0 0-1 0 0,0-1 1 0 0,0 1-1 0 0,1-1 1 0 0,0 0-1 0 0,0 0 0 0 0,0 0 1 0 0,1 0-1 0 0,-1-1 1 0 0,1 0-1 0 0,0 0 1 0 0,6 2-9 0 0,-9-6 83 0 0,1-1 0 0 0,-1 1 0 0 0,0-1 0 0 0,0 0 0 0 0,0 0 0 0 0,0 0 0 0 0,0 0 0 0 0,0-1 0 0 0,0 1 1 0 0,0-1-1 0 0,-1 1 0 0 0,1-1 0 0 0,0 0 0 0 0,-1 0 0 0 0,0 0 0 0 0,1-1 0 0 0,-1 1 0 0 0,0 0 0 0 0,0-1 1 0 0,0 0-1 0 0,-1 1 0 0 0,1-1 0 0 0,0 0 0 0 0,-1 0 0 0 0,0 0 0 0 0,0 0 0 0 0,1-2-83 0 0,4-6 140 0 0,19-41 25 0 0,-3 0 1 0 0,-3-1-1 0 0,-1-1 1 0 0,-3 0-1 0 0,-2-1 1 0 0,-3-1-1 0 0,-2 0 1 0 0,-3-1-1 0 0,-2 1 1 0 0,-2-3-166 0 0,-1-98-23 0 0,-7 137-344 0 0,0 25-1326 0 0,6 60-3720 0 0,2-36-3791 0 0,-1-10-2345 0 0</inkml:trace>
  <inkml:trace contextRef="#ctx0" brushRef="#br0" timeOffset="-10602.369">1456 583 12067 0 0,'0'0'1736'0'0,"0"0"-318"0"0,0 0-66 0 0,0 0 35 0 0,0 0-52 0 0,0 0-248 0 0,0 0-340 0 0,0 0-271 0 0,0 0-206 0 0,0 0-166 0 0,0 0-40 0 0,0 0-5 0 0,0 0 9 0 0,-2 12 23 0 0,-12 87 178 0 0,15-94-183 0 0,0 1 1 0 0,1-1-1 0 0,-1 1 0 0 0,1-1 1 0 0,1 0-1 0 0,-1 0 0 0 0,1 0 0 0 0,-1 0 1 0 0,1 0-1 0 0,1-1 0 0 0,-1 1 1 0 0,1-1-1 0 0,0 0 0 0 0,0 0 0 0 0,0 0 1 0 0,0-1-1 0 0,0 1 0 0 0,1-1 1 0 0,0 0-1 0 0,0 0 0 0 0,0-1 0 0 0,0 1 1 0 0,0-1-1 0 0,0 0 0 0 0,1-1 1 0 0,-1 1-1 0 0,0-1 0 0 0,1 0 0 0 0,0-1 1 0 0,-1 1-1 0 0,1-1 0 0 0,-1 0 1 0 0,1 0-1 0 0,0-1 0 0 0,-1 1 0 0 0,1-1 1 0 0,-1-1-1 0 0,0 1 0 0 0,1-1 1 0 0,-1 0-1 0 0,0 0 0 0 0,0 0 0 0 0,0-1 1 0 0,0 0-1 0 0,0 0 0 0 0,-1 0 1 0 0,1-1-1 0 0,-1 1 0 0 0,0-1 0 0 0,2-2-86 0 0,-1 1 24 0 0,-1 0 0 0 0,0 0 1 0 0,0 0-1 0 0,0 0 0 0 0,-1-1 0 0 0,1 1 0 0 0,-2-1 0 0 0,1 0 0 0 0,0 0 0 0 0,-1 0 0 0 0,0 0 0 0 0,-1 0 0 0 0,1-1 0 0 0,-1 1 0 0 0,-1-1 0 0 0,1 1 0 0 0,-1 0 0 0 0,0-1 0 0 0,0 1 0 0 0,-1-1 0 0 0,0 1 0 0 0,0 0 0 0 0,0-1 0 0 0,-1 1 0 0 0,0 0 0 0 0,0 0 0 0 0,-1 0 0 0 0,0 0 1 0 0,0 0-1 0 0,0 1 0 0 0,0-1 0 0 0,-1 1 0 0 0,0 0 0 0 0,0 0 0 0 0,-1 0 0 0 0,1 1 0 0 0,-1 0 0 0 0,0 0 0 0 0,0 0 0 0 0,-2-1-24 0 0,-3-1-235 0 0,0 1 0 0 0,1 1 0 0 0,-1 0-1 0 0,-1 0 1 0 0,1 1 0 0 0,-1 0 0 0 0,1 1 0 0 0,-1 0 0 0 0,0 0 0 0 0,0 1-1 0 0,-4 1 236 0 0,-12 5-4318 0 0,3 7-3488 0 0,16-5-4361 0 0</inkml:trace>
  <inkml:trace contextRef="#ctx0" brushRef="#br0" timeOffset="-10187.285">2009 61 10178 0 0,'0'0'2894'0'0,"0"0"-689"0"0,0 0-466 0 0,0 0-200 0 0,0 0-118 0 0,0 0-140 0 0,0 0-236 0 0,0 0-227 0 0,0 0-176 0 0,0 0-120 0 0,0 0-95 0 0,0 0-58 0 0,0 0-66 0 0,2-3-43 0 0,-2 3-228 0 0,1-1 0 0 0,0 1 0 0 0,-1-1 0 0 0,1 1-1 0 0,0 0 1 0 0,0-1 0 0 0,-1 1 0 0 0,1 0 0 0 0,0 0 0 0 0,0-1 0 0 0,-1 1 0 0 0,1 0 0 0 0,0 0 0 0 0,0 0 0 0 0,0 0 0 0 0,-1 0 0 0 0,1 0 0 0 0,0 0 0 0 0,0 0 0 0 0,-1 0-1 0 0,1 1 1 0 0,0-1 0 0 0,0 0 0 0 0,0 0 0 0 0,-1 1 0 0 0,1-1 0 0 0,0 0 0 0 0,-1 1 0 0 0,1-1 0 0 0,0 1 0 0 0,-1-1 0 0 0,1 1 0 0 0,-1-1 0 0 0,1 1 0 0 0,0 0-1 0 0,-1-1 1 0 0,0 1 0 0 0,1 0 0 0 0,-1-1 0 0 0,1 1 0 0 0,-1 0 0 0 0,0-1 0 0 0,1 1 0 0 0,-1 0 0 0 0,0 0 0 0 0,0-1 0 0 0,0 1 0 0 0,1 0 0 0 0,-1 0 0 0 0,0 0-1 0 0,0-1 1 0 0,0 1 0 0 0,0 0 0 0 0,0 0 0 0 0,-1 0 0 0 0,1 0-32 0 0,50 138 1050 0 0,-41-91-1009 0 0,-3 1 0 0 0,-2-1 1 0 0,-2 1-1 0 0,-2 0 0 0 0,-3 0 1 0 0,-1 1-42 0 0,-47 148 32 0 0,38-161-579 0 0,1-85-13021 0 0,9 37 4811 0 0</inkml:trace>
  <inkml:trace contextRef="#ctx0" brushRef="#br0" timeOffset="-9676.757">1745 477 11883 0 0,'0'0'1564'0'0,"0"0"-585"0"0,0 0-214 0 0,0 0 131 0 0,0 0 223 0 0,0 0 92 0 0,0 0-124 0 0,0 0-213 0 0,0 0-230 0 0,0 0-155 0 0,0 0-121 0 0,0 0-90 0 0,0 0-92 0 0,32 0-72 0 0,98 0-37 0 0,-102 1-141 0 0,0 0-1 0 0,-1 2 1 0 0,1 1-1 0 0,-1 1 1 0 0,0 1-1 0 0,3 2 65 0 0,16 5-178 0 0,116 48 175 0 0,-152-59 209 0 0,1-2 0 0 0,-1 1 0 0 0,0-1 1 0 0,0 0-1 0 0,0-1 0 0 0,1 0 0 0 0,-1-1 0 0 0,0 0 0 0 0,0-1 0 0 0,0 0 1 0 0,-1 0-1 0 0,1-1 0 0 0,-1 0 0 0 0,0-1 0 0 0,0 0 0 0 0,0-1 1 0 0,-1 1-1 0 0,0-2 0 0 0,0 1 0 0 0,0-1 0 0 0,-1 0 0 0 0,0-1 0 0 0,0 0 1 0 0,-1 0-1 0 0,0 0 0 0 0,0-2-206 0 0,-4 8 15 0 0,0 0 0 0 0,0-1 1 0 0,-1 1-1 0 0,1-1 0 0 0,-1 0 0 0 0,1 1 0 0 0,-1-1 1 0 0,0 0-1 0 0,0 0 0 0 0,-1 0 0 0 0,1 0 1 0 0,0 1-1 0 0,-1-1 0 0 0,0 0 0 0 0,0 0 0 0 0,0 0 1 0 0,0 0-1 0 0,0 0 0 0 0,0 0 0 0 0,-1 0 1 0 0,1 0-1 0 0,-1 0 0 0 0,0 0 0 0 0,0 0 0 0 0,0 0 1 0 0,-1 1-1 0 0,1-1 0 0 0,0 0 0 0 0,-1 1 1 0 0,0-1-1 0 0,1 1 0 0 0,-1 0 0 0 0,0 0 1 0 0,-1-1-1 0 0,1 1 0 0 0,0 1 0 0 0,0-1 0 0 0,-1 0 1 0 0,1 0-1 0 0,-1 1 0 0 0,0-1 0 0 0,1 1 1 0 0,-1 0-1 0 0,0 0 0 0 0,0 0 0 0 0,0 0 0 0 0,0 1 1 0 0,-2-1-16 0 0,-3 1-16 0 0,0 0 1 0 0,0 0-1 0 0,-1 1 0 0 0,1 1 1 0 0,0-1-1 0 0,0 1 1 0 0,1 1-1 0 0,-1-1 0 0 0,0 2 1 0 0,1-1-1 0 0,0 1 1 0 0,-1 0-1 0 0,1 0 1 0 0,1 0-1 0 0,-1 1 0 0 0,1 1 1 0 0,0-1-1 0 0,0 1 1 0 0,0 0-1 0 0,1 0 0 0 0,0 0 1 0 0,-2 4 15 0 0,-4 1-3 0 0,2 0 1 0 0,-1 0-1 0 0,1 1 0 0 0,1 0 1 0 0,0 0-1 0 0,1 1 0 0 0,0 0 1 0 0,1 0-1 0 0,0 0 0 0 0,1 1 1 0 0,1 0-1 0 0,0 0 0 0 0,1 1 1 0 0,1-1-1 0 0,0 1 0 0 0,1-1 1 0 0,0 1-1 0 0,1-1 0 0 0,2 11 3 0 0,2-17 2 0 0,1-1 0 0 0,0 1 0 0 0,1-1 0 0 0,-1 0 0 0 0,2 0-1 0 0,-1-1 1 0 0,1 1 0 0 0,0-2 0 0 0,0 1 0 0 0,0-1 0 0 0,1 0 0 0 0,0 0 0 0 0,0-1-1 0 0,0 0 1 0 0,0-1 0 0 0,1 1 0 0 0,0-2 0 0 0,-1 1 0 0 0,1-1 0 0 0,0-1-2 0 0,20 5-18 0 0,0-1 0 0 0,-1-2 0 0 0,1-1 0 0 0,0-2 0 0 0,28-2 18 0 0,5 1-282 0 0,18-7-1452 0 0,-39 2-5149 0 0,-27 5-5244 0 0</inkml:trace>
  <inkml:trace contextRef="#ctx0" brushRef="#br0" timeOffset="-7153.557">155 1327 152 0 0,'0'0'1111'0'0,"0"0"-700"0"0,0 0-467 0 0,0 0 125 0 0,0 0 458 0 0,0 0 601 0 0,0 0 471 0 0,0 0 145 0 0,0 0-89 0 0,0 0-166 0 0,0 0-172 0 0,31 3-139 0 0,103 7-96 0 0,5-5 491 0 0,1-6 0 0 0,0-6 1 0 0,0-7-1 0 0,54-15-1573 0 0,-89 14 449 0 0,882-99 1909 0 0,-579 96-2423 0 0,-315 15-1004 0 0,-54-2-7808 0 0,-32 2-2602 0 0</inkml:trace>
  <inkml:trace contextRef="#ctx0" brushRef="#br0" timeOffset="-4750.594">4120 234 9178 0 0,'0'0'1228'0'0,"0"0"-589"0"0,0 0-363 0 0,0 0 24 0 0,0 0 191 0 0,0 0 345 0 0,0 0 240 0 0,0 0 69 0 0,0 0-32 0 0,0 0-266 0 0,0 0-251 0 0,-2 32-142 0 0,-7 104-69 0 0,-14 156 1431 0 0,16-259-1801 0 0,-2 0 0 0 0,-2-1-1 0 0,-1 0 1 0 0,-1-1 0 0 0,-1-1-1 0 0,-2 0 1 0 0,-1-1 0 0 0,-8 8-15 0 0,-43 29-3434 0 0,57-69-6335 0 0,11-1 2474 0 0</inkml:trace>
  <inkml:trace contextRef="#ctx0" brushRef="#br0" timeOffset="-4276.959">3997 742 0 0 0,'0'0'669'0'0,"0"0"694"0"0,0 0 318 0 0,0 0 129 0 0,0 0 26 0 0,0 0-25 0 0,0 0-84 0 0,0 0-117 0 0,0 0-171 0 0,0 0-151 0 0,16 10-112 0 0,51 28-112 0 0,-65-37-992 0 0,1-1 1 0 0,-1 1-1 0 0,0 0 0 0 0,1-1 0 0 0,-1 1 0 0 0,1-1 0 0 0,-1 1 0 0 0,0-1 0 0 0,1 0 0 0 0,-1 0 0 0 0,1 0 0 0 0,-1-1 0 0 0,1 1 0 0 0,-1-1 0 0 0,0 1 1 0 0,1-1-1 0 0,-1 0 0 0 0,0 0 0 0 0,0 0 0 0 0,1 0 0 0 0,-1 0 0 0 0,0 0 0 0 0,0 0 0 0 0,0-1 0 0 0,0 1 0 0 0,0-1 0 0 0,-1 0 0 0 0,1 1 0 0 0,0-2-72 0 0,7-4 283 0 0,10-9 39 0 0,-1 0 0 0 0,0-1 0 0 0,-1-1 0 0 0,-1 0 1 0 0,0-2-1 0 0,-2 0 0 0 0,0 0 0 0 0,-1-1 0 0 0,2-8-322 0 0,0-1 121 0 0,-1 0-1 0 0,-2-1 1 0 0,-1-1-1 0 0,-2 0 1 0 0,0 0-1 0 0,1-23-120 0 0,-6 3 415 0 0,-4 52-370 0 0,0 0-72 0 0,0 8-246 0 0,-31 201 385 0 0,31 30 451 0 0,14-117 52 0 0,-10-93-6983 0 0,3-43-2340 0 0,-3 10-1135 0 0</inkml:trace>
  <inkml:trace contextRef="#ctx0" brushRef="#br0" timeOffset="-4030.751">4613 517 8746 0 0,'0'0'1938'0'0,"0"0"-703"0"0,0 0-273 0 0,0 0 168 0 0,0 0 244 0 0,0 0 75 0 0,0 0-127 0 0,0 0-229 0 0,0 0-236 0 0,0 0-167 0 0,-5 34-112 0 0,-17 105-127 0 0,23-62 130 0 0,16 100-162 0 0,-21-169-1474 0 0,-3-20-4978 0 0,7-6-2992 0 0,0 11 2313 0 0</inkml:trace>
  <inkml:trace contextRef="#ctx0" brushRef="#br0" timeOffset="-3730.472">4788 635 5977 0 0,'0'0'2099'0'0,"0"0"-658"0"0,0 0-126 0 0,0 0 128 0 0,0 0 60 0 0,0 0-30 0 0,0 0-170 0 0,-32 20-228 0 0,-99 61-197 0 0,33-10 1159 0 0,97-71-2012 0 0,0 1 0 0 0,0-1-1 0 0,0 1 1 0 0,0 0-1 0 0,0-1 1 0 0,0 1 0 0 0,0 0-1 0 0,0 0 1 0 0,1 0 0 0 0,-1 0-1 0 0,0 0 1 0 0,0-1-1 0 0,1 1 1 0 0,-1 0 0 0 0,1 1-1 0 0,-1-1 1 0 0,1 0 0 0 0,-1 0-1 0 0,1 0 1 0 0,0 0-1 0 0,0 0 1 0 0,-1 0 0 0 0,1 0-1 0 0,0 1 1 0 0,0-1 0 0 0,0 0-1 0 0,0 0 1 0 0,0 0-1 0 0,0 0 1 0 0,1 1 0 0 0,-1-1-1 0 0,0 0 1 0 0,1 0-1 0 0,-1 0 1 0 0,0 0 0 0 0,1 0-1 0 0,-1 0 1 0 0,1 0 0 0 0,0 0-1 0 0,-1 0 1 0 0,1 0-1 0 0,0 0 1 0 0,0 0 0 0 0,-1 0-1 0 0,1-1 1 0 0,0 1 0 0 0,0 0-1 0 0,0 0 1 0 0,0-1-1 0 0,0 1 1 0 0,0-1 0 0 0,0 1-25 0 0,167 72 2039 0 0,-142-35-1522 0 0,-25-36-2688 0 0,-1-4-3399 0 0,0 1-6317 0 0</inkml:trace>
  <inkml:trace contextRef="#ctx0" brushRef="#br0" timeOffset="86946.849">41 2063 0 0 0,'0'0'1494'0'0,"0"0"-558"0"0,0 0-245 0 0,0 0 132 0 0,0 0 357 0 0,0 0 305 0 0,0 0 176 0 0,0 0-26 0 0,0 0-208 0 0,0 0-242 0 0,0 0-255 0 0,-7-3-214 0 0,-20-9-144 0 0,20 9-76 0 0,7 3-10 0 0,0 0 75 0 0,43 51 3731 0 0,-32-46-4065 0 0,1 0 1 0 0,0-1-1 0 0,0 0 1 0 0,1-1-1 0 0,-1 0 1 0 0,1-1-1 0 0,-1 0 1 0 0,1-1 0 0 0,0-1-1 0 0,-1 0 1 0 0,1-1-1 0 0,0 0 1 0 0,1-1-228 0 0,6-1 101 0 0,0-2 0 0 0,0 0 1 0 0,0-1-1 0 0,-1-1 0 0 0,1-1 1 0 0,-2-1-1 0 0,1 0 1 0 0,-1-2-1 0 0,-1 0 0 0 0,0 0 1 0 0,0-2-1 0 0,-2 0 0 0 0,1-1 1 0 0,-2-1-1 0 0,0 0 0 0 0,12-17-101 0 0,-22 27 4 0 0,0 1 0 0 0,-1-1 0 0 0,1-1 0 0 0,-1 1 0 0 0,-1 0 0 0 0,1-1 0 0 0,-1 1 0 0 0,0-1 0 0 0,0 0 0 0 0,0 0 0 0 0,-1 0 0 0 0,0 0 0 0 0,0 0 0 0 0,-1 0 0 0 0,1 0 0 0 0,-1 0 0 0 0,-1 0 0 0 0,1 0 0 0 0,-1 0 0 0 0,0 0 0 0 0,0 0 0 0 0,-1 0 0 0 0,0 0 0 0 0,0 1 0 0 0,0-1 0 0 0,-3-3-4 0 0,-4 2-80 0 0,0 0-1 0 0,0 1 0 0 0,-1 0 0 0 0,0 1 0 0 0,0 0 0 0 0,-1 1 1 0 0,0 0-1 0 0,1 0 0 0 0,-1 1 0 0 0,0 0 0 0 0,-1 1 0 0 0,1 1 1 0 0,0-1-1 0 0,0 2 0 0 0,-1 0 0 0 0,1 0 0 0 0,-1 1 0 0 0,-7 2 81 0 0,3-1 1 0 0,0 2-1 0 0,1 0 0 0 0,0 0 0 0 0,0 2 0 0 0,0 0 0 0 0,0 0 0 0 0,1 2 0 0 0,0 0 0 0 0,1 0 0 0 0,0 1 1 0 0,0 1-1 0 0,1 0 0 0 0,0 1 0 0 0,1 0 0 0 0,0 1 0 0 0,0 0 0 0 0,2 0 0 0 0,-1 1 0 0 0,2 1 0 0 0,0-1 1 0 0,0 2-1 0 0,1-1 0 0 0,1 1 0 0 0,1 0 0 0 0,0 0 0 0 0,1 0 0 0 0,0 4 0 0 0,2-12 47 0 0,1 1-1 0 0,0-1 1 0 0,0 1 0 0 0,1 0-1 0 0,0 0 1 0 0,0-1 0 0 0,1 1-1 0 0,0 0 1 0 0,1-1 0 0 0,-1 1 0 0 0,1-1-1 0 0,1 1 1 0 0,-1-1 0 0 0,2 0-1 0 0,-1 0 1 0 0,0 0 0 0 0,1 0-1 0 0,1-1 1 0 0,-1 0 0 0 0,1 1-1 0 0,0-2 1 0 0,0 1 0 0 0,1-1-1 0 0,0 1 1 0 0,-1-1 0 0 0,2-1-1 0 0,-1 1 1 0 0,1-1 0 0 0,-1 0-1 0 0,1-1 1 0 0,0 0 0 0 0,4 2-47 0 0,16 4 185 0 0,0-2-1 0 0,0 0 1 0 0,0-2 0 0 0,1 0 0 0 0,0-2 0 0 0,0-1 0 0 0,0-2-1 0 0,0 0 1 0 0,-1-2 0 0 0,17-4-185 0 0,68-27 223 0 0,-78 35-2126 0 0,-15 15-8451 0 0,-15-14 2142 0 0</inkml:trace>
  <inkml:trace contextRef="#ctx0" brushRef="#br0" timeOffset="87216.685">1210 1795 9458 0 0,'0'0'1867'0'0,"0"0"-376"0"0,0 0-47 0 0,0 0 265 0 0,0 0 207 0 0,0 0-14 0 0,0 0-308 0 0,0 0-430 0 0,0 0-331 0 0,0 0-235 0 0,0 0-107 0 0,0 0-66 0 0,-20 31-60 0 0,-63 100-70 0 0,-63 100 408 0 0,52-76-2836 0 0,70-141-2721 0 0,3-27-9209 0 0,18 9 8858 0 0</inkml:trace>
  <inkml:trace contextRef="#ctx0" brushRef="#br0" timeOffset="87459.271">806 1817 6873 0 0,'0'0'3297'0'0,"0"0"-883"0"0,0 0-412 0 0,0 0-75 0 0,0 0-115 0 0,0 0-242 0 0,0 0-392 0 0,0 0-405 0 0,0 0-213 0 0,0 0-85 0 0,0 0 14 0 0,0 0 49 0 0,0 0-37 0 0,11 10-54 0 0,58 72 417 0 0,56 83 710 0 0,-72-102-1377 0 0,-43-51-265 0 0,0 0 0 0 0,1-1 0 0 0,0 0 0 0 0,1-1 0 0 0,0 0 0 0 0,1 0 0 0 0,0-2 0 0 0,12 8 68 0 0,-4-13-1697 0 0,-13-4-1988 0 0,-1-1-4334 0 0,-1 2-4383 0 0</inkml:trace>
  <inkml:trace contextRef="#ctx0" brushRef="#br0" timeOffset="88010.073">1688 1946 12027 0 0,'0'0'922'0'0,"0"0"-60"0"0,0 0 258 0 0,0 0 346 0 0,0 0 174 0 0,0 0-123 0 0,0 0-340 0 0,0 0-286 0 0,0 0-151 0 0,0 0-72 0 0,0 0-38 0 0,0 0-31 0 0,0 0-90 0 0,1-13-77 0 0,1-39-49 0 0,-2 51-356 0 0,0 0 0 0 0,0 0 1 0 0,-1 0-1 0 0,1 0 0 0 0,-1 0 0 0 0,1 0 1 0 0,-1 0-1 0 0,1 0 0 0 0,-1 0 0 0 0,1 0 1 0 0,-1 1-1 0 0,0-1 0 0 0,1 0 0 0 0,-1 0 1 0 0,0 1-1 0 0,0-1 0 0 0,1 0 0 0 0,-1 1 0 0 0,0-1 1 0 0,0 1-1 0 0,0-1 0 0 0,0 1 0 0 0,0 0 1 0 0,0-1-1 0 0,0 1 0 0 0,0 0 0 0 0,0 0 1 0 0,0-1-1 0 0,0 1 0 0 0,0 0 0 0 0,0 0 1 0 0,0 0-1 0 0,0 0 0 0 0,0 0 0 0 0,0 1 1 0 0,0-1-1 0 0,0 0 0 0 0,0 0 0 0 0,0 1 1 0 0,0-1-1 0 0,0 1 0 0 0,0-1-27 0 0,-4 1 76 0 0,-7 1-3 0 0,1 1-1 0 0,-1 0 1 0 0,1 1 0 0 0,0 1-1 0 0,0 0 1 0 0,0 0-1 0 0,1 1 1 0 0,0 0 0 0 0,0 1-1 0 0,0 0 1 0 0,1 1 0 0 0,0-1-1 0 0,0 2-72 0 0,0-1 24 0 0,0 1 0 0 0,0 0-1 0 0,0 0 1 0 0,1 1 0 0 0,1 0-1 0 0,-1 0 1 0 0,2 1 0 0 0,0 0-1 0 0,0 0 1 0 0,1 1 0 0 0,0-1-1 0 0,1 1 1 0 0,0 0 0 0 0,1 0-1 0 0,0 1 1 0 0,1 0-24 0 0,2-10 1 0 0,1 0 0 0 0,-1 0 0 0 0,1 0-1 0 0,0 0 1 0 0,-1 0 0 0 0,1-1 0 0 0,1 1 0 0 0,-1 0 0 0 0,0-1-1 0 0,1 1 1 0 0,-1-1 0 0 0,1 1 0 0 0,0-1 0 0 0,0 0 0 0 0,0 0-1 0 0,0 0 1 0 0,0 0 0 0 0,0 0 0 0 0,0 0 0 0 0,1-1 0 0 0,-1 1-1 0 0,1-1 1 0 0,-1 1 0 0 0,1-1 0 0 0,0 0 0 0 0,0 0 0 0 0,-1 0-1 0 0,1 0 1 0 0,3 0-1 0 0,87 3 213 0 0,-74-11-171 0 0,0 0 0 0 0,-1-1 0 0 0,1 0-1 0 0,-2-2 1 0 0,1 0 0 0 0,-2-1 0 0 0,13-10-42 0 0,-17 12 23 0 0,129-138 172 0 0,-134 152-399 0 0,-5 8 200 0 0,15 43-116 0 0,55 65-4280 0 0,-59-104 797 0 0,-8-8-1344 0 0,-3-5 1095 0 0,4 3-7820 0 0</inkml:trace>
  <inkml:trace contextRef="#ctx0" brushRef="#br0" timeOffset="88527.768">2009 2240 8746 0 0,'0'0'2650'0'0,"0"0"-759"0"0,0 0-447 0 0,0 0-194 0 0,0 0-63 0 0,0 0-43 0 0,0 0-104 0 0,0 0-120 0 0,0 0-111 0 0,0 0-81 0 0,0 0-72 0 0,0 0-72 0 0,8-18-72 0 0,46-90 312 0 0,-28 57-48 0 0,-18 33-674 0 0,1 0 1 0 0,0 0-1 0 0,2 1 1 0 0,0 1-1 0 0,0 0 1 0 0,2 0-1 0 0,0 1 0 0 0,0 1 1 0 0,4-3-103 0 0,-16 17-1 0 0,-1 0 0 0 0,0-1 0 0 0,0 1 0 0 0,1-1 1 0 0,-1 1-1 0 0,0 0 0 0 0,1-1 0 0 0,-1 1 0 0 0,0 0 0 0 0,1-1 0 0 0,-1 1 1 0 0,1 0-1 0 0,-1 0 0 0 0,0-1 0 0 0,1 1 0 0 0,-1 0 0 0 0,1 0 0 0 0,-1 0 1 0 0,1 0-1 0 0,-1 0 0 0 0,1-1 0 0 0,-1 1 0 0 0,1 0 0 0 0,-1 0 0 0 0,1 0 1 0 0,-1 0-1 0 0,1 0 0 0 0,-1 1 0 0 0,1-1 0 0 0,-1 0 0 0 0,1 0 0 0 0,-1 0 1 0 0,0 0-1 0 0,1 0 0 0 0,-1 1 0 0 0,1-1 0 0 0,-1 0 0 0 0,1 0 0 0 0,-1 1 1 0 0,0-1-1 0 0,1 0 0 0 0,-1 1 0 0 0,0-1 0 0 0,1 0 0 0 0,-1 1 0 0 0,0-1 1 0 0,1 0-1 0 0,-1 1 0 0 0,0-1 0 0 0,0 1 0 0 0,1-1 0 0 0,-1 1 0 0 0,0-1 1 0 0,0 1-1 0 0,0-1 0 0 0,0 1 0 0 0,0-1 0 0 0,0 1 1 0 0,1 35 46 0 0,-2-25-10 0 0,-8 114 8 0 0,10-124-42 0 0,0 1 0 0 0,0 0 0 0 0,0 0 0 0 0,0-1 0 0 0,0 1 0 0 0,0 0 0 0 0,1-1 0 0 0,-1 1 0 0 0,1-1 0 0 0,-1 0 0 0 0,1 1 1 0 0,-1-1-1 0 0,1 0 0 0 0,0 0 0 0 0,0 0 0 0 0,-1 0 0 0 0,1 0 0 0 0,0-1 0 0 0,0 1 0 0 0,0-1 0 0 0,0 1 0 0 0,0-1 0 0 0,0 1 0 0 0,0-1 0 0 0,0 0 0 0 0,0 0 0 0 0,0 0 0 0 0,0 0 0 0 0,0 0 0 0 0,0-1 0 0 0,0 1 0 0 0,0-1 1 0 0,0 1-1 0 0,0-1 0 0 0,0 0 0 0 0,0 0 0 0 0,0 1 0 0 0,-1-1 0 0 0,1-1 0 0 0,0 1 0 0 0,0-1-2 0 0,198-192 193 0 0,-190 185-196 0 0,-9 8 4 0 0,1-1 0 0 0,-1 1 0 0 0,0-1 0 0 0,1 1 0 0 0,0 0 0 0 0,-1 0 0 0 0,1-1 0 0 0,0 1 0 0 0,-1 0 0 0 0,1 1 0 0 0,0-1 0 0 0,0 0 0 0 0,0 0 0 0 0,0 1 0 0 0,0-1 0 0 0,0 1 0 0 0,0 0 0 0 0,0-1 0 0 0,0 1 0 0 0,0 0 0 0 0,0 0 0 0 0,0 0 0 0 0,0 1 0 0 0,0-1 0 0 0,1 1-1 0 0,6 42 162 0 0,-6-9-91 0 0,-3-22-30 0 0,1 1 0 0 0,0-1 0 0 0,1 0-1 0 0,0 0 1 0 0,1 0 0 0 0,0 0 0 0 0,1 0 0 0 0,0-1-1 0 0,1 1 1 0 0,5 8-41 0 0,7 6-88 0 0,1-9-980 0 0,-16-15 604 0 0,1 0-861 0 0,0-2-5440 0 0,-1 0-5295 0 0</inkml:trace>
  <inkml:trace contextRef="#ctx0" brushRef="#br0" timeOffset="89166.691">2839 2001 13051 0 0,'0'0'1528'0'0,"0"0"-560"0"0,0 0-188 0 0,0 0 50 0 0,0 0 81 0 0,0 0 8 0 0,0 0-54 0 0,0 0-86 0 0,0 0-76 0 0,0 0-60 0 0,0 0-99 0 0,0 0-73 0 0,0 0-37 0 0,9 12-14 0 0,30 40-3 0 0,-18 22 676 0 0,-19-54-890 0 0,2 193 698 0 0,-32-18-755 0 0,26-182-138 0 0,-1 1 1 0 0,0-1-1 0 0,-1 1 1 0 0,0-1 0 0 0,-1 0-1 0 0,-1-1 1 0 0,0 1-1 0 0,0-1 1 0 0,-6 8-9 0 0,11-20 10 0 0,1 1 0 0 0,-1 0 0 0 0,1 0 0 0 0,-1 0 0 0 0,1 0 0 0 0,-1 0 0 0 0,1-1 0 0 0,-1 1 0 0 0,0 0 0 0 0,1-1 0 0 0,-1 1 0 0 0,0 0 0 0 0,0-1 0 0 0,0 1 0 0 0,1-1 0 0 0,-1 1 0 0 0,0-1 0 0 0,0 1 0 0 0,0-1 0 0 0,0 0 0 0 0,0 1 0 0 0,0-1 0 0 0,0 0 0 0 0,0 0 0 0 0,0 0 0 0 0,0 0 0 0 0,0 0 0 0 0,0 0 0 0 0,0 0 0 0 0,0 0 0 0 0,0 0 0 0 0,0 0 0 0 0,1-1 0 0 0,-1 1 0 0 0,0 0 0 0 0,0 0 0 0 0,0-1 0 0 0,0 1 0 0 0,0-1 0 0 0,0 1 0 0 0,0-1 0 0 0,1 1 0 0 0,-1-1 0 0 0,0 0 0 0 0,0 1 0 0 0,1-1 0 0 0,-1 0 0 0 0,1 0 0 0 0,-1 1 0 0 0,0-1 0 0 0,1 0 0 0 0,-1 0 0 0 0,1 0 0 0 0,0 0 0 0 0,-1 0 0 0 0,1 0 0 0 0,0 1 0 0 0,-1-1 0 0 0,1 0 0 0 0,0 0 0 0 0,0 0 0 0 0,0 0 0 0 0,0 0 0 0 0,0 0 0 0 0,0 0 0 0 0,0-1-10 0 0,2-26 13 0 0,0 0-1 0 0,2 0 1 0 0,1 1-1 0 0,2 0 1 0 0,0 0 0 0 0,2 0-1 0 0,0 1 1 0 0,2 0-1 0 0,1 1 1 0 0,10-14-13 0 0,8-24-12 0 0,-2-2-19 0 0,3 3 1 0 0,2 0-1 0 0,3 2 1 0 0,3 2-1 0 0,3 1 1 0 0,11-8 30 0 0,-50 60-5 0 0,1 0 1 0 0,-1 1-1 0 0,1 0 1 0 0,0-1-1 0 0,1 2 1 0 0,-1-1-1 0 0,1 0 1 0 0,0 1-1 0 0,0 0 1 0 0,0 0-1 0 0,0 0 1 0 0,0 1 0 0 0,1 0-1 0 0,-1 0 1 0 0,1 0-1 0 0,-1 0 1 0 0,1 1-1 0 0,0 0 1 0 0,0 0-1 0 0,-1 1 1 0 0,1 0-1 0 0,2 0 5 0 0,-4 3 5 0 0,0 1-1 0 0,0 0 0 0 0,-1 1 1 0 0,1-1-1 0 0,-1 1 1 0 0,0-1-1 0 0,0 1 1 0 0,-1 0-1 0 0,1 0 0 0 0,-1 0 1 0 0,0 0-1 0 0,-1 0 1 0 0,1 1-1 0 0,-1-1 1 0 0,0 1-1 0 0,0-1 0 0 0,-1 0 1 0 0,1 1-1 0 0,-1 0 1 0 0,-1-1-1 0 0,1 1 1 0 0,-1-1-1 0 0,0 1-4 0 0,1-6-1 0 0,1 11 7 0 0,-1 0 0 0 0,0 0-1 0 0,-1 0 1 0 0,-1 0 0 0 0,1 0-1 0 0,-2 0 1 0 0,1 0 0 0 0,-2-1-1 0 0,1 1 1 0 0,-1-1 0 0 0,-1 0-1 0 0,0 0 1 0 0,0 0-1 0 0,-1-1 1 0 0,-1 0 0 0 0,1 0-1 0 0,-1 0 1 0 0,-1-1 0 0 0,1 0-1 0 0,-1-1 1 0 0,-1 0 0 0 0,-4 3-6 0 0,3-2-29 0 0,-1 0 0 0 0,0-1 1 0 0,-1 0-1 0 0,0-1 1 0 0,0-1-1 0 0,0 0 0 0 0,-1 0 1 0 0,1-1-1 0 0,-1-1 1 0 0,0 0-1 0 0,0-1 0 0 0,-1 0 1 0 0,1-1-1 0 0,0-1 1 0 0,0 0-1 0 0,-4-1 29 0 0,15 1-59 0 0,-1 0-1 0 0,1-1 1 0 0,0 1 0 0 0,0-1-1 0 0,0 0 1 0 0,0 0 0 0 0,1 0-1 0 0,-1 0 1 0 0,0 0-1 0 0,0 0 1 0 0,0 0 0 0 0,1 0-1 0 0,-1-1 1 0 0,1 1 0 0 0,-1-1-1 0 0,1 1 1 0 0,-1-1 0 0 0,1 1-1 0 0,0-1 1 0 0,0 0-1 0 0,0 0 1 0 0,0 0 0 0 0,0 0-1 0 0,0 0 1 0 0,0 0 0 0 0,1 0-1 0 0,-1 0 1 0 0,1 0 0 0 0,-1 0 59 0 0,-1-19-3150 0 0,4 0-3721 0 0,1 13-4857 0 0</inkml:trace>
  <inkml:trace contextRef="#ctx0" brushRef="#br0" timeOffset="89517.253">3516 1500 15731 0 0,'0'0'1230'0'0,"0"0"-156"0"0,0 0 58 0 0,0 0 207 0 0,0 0 102 0 0,0 0-135 0 0,0 0-310 0 0,0 0-329 0 0,0 0-203 0 0,0 0-68 0 0,0 0 4 0 0,0 0 11 0 0,0 0-18 0 0,9 3-47 0 0,30 13-47 0 0,-37-13-253 0 0,1 0 0 0 0,0 0 0 0 0,-1 0 1 0 0,1 0-1 0 0,-1 1 0 0 0,0-1 0 0 0,0 1 0 0 0,0 0 1 0 0,-1 0-1 0 0,1 0 0 0 0,-1-1 0 0 0,0 1 1 0 0,0 0-1 0 0,0 1 0 0 0,-1-1 0 0 0,0 0 1 0 0,1 0-47 0 0,1 7 110 0 0,1 173 543 0 0,-8-135-613 0 0,-2 0 1 0 0,-3 0-1 0 0,-2-1 0 0 0,-11 29-40 0 0,-11 41-58 0 0,25-52-557 0 0,25-66-592 0 0,42-52-4471 0 0,-46 37 2914 0 0,-1 2-3580 0 0,-5 1-5045 0 0</inkml:trace>
  <inkml:trace contextRef="#ctx0" brushRef="#br0" timeOffset="89913.727">3682 2045 5369 0 0,'0'0'1575'0'0,"0"0"24"0"0,0 0 135 0 0,0 0 98 0 0,0 0-55 0 0,0 0-266 0 0,0 0-267 0 0,0 0-168 0 0,0 0-89 0 0,0 0-37 0 0,0 0-33 0 0,0 0-19 0 0,0 0-46 0 0,29 12-67 0 0,91 36-75 0 0,-117-46-668 0 0,-1-1-1 0 0,1 0 1 0 0,0 0 0 0 0,-1 0 0 0 0,1 0-1 0 0,0 0 1 0 0,-1 0 0 0 0,1-1 0 0 0,0 1-1 0 0,0-1 1 0 0,0 0 0 0 0,0 0 0 0 0,-1 0-1 0 0,1 0 1 0 0,0-1 0 0 0,0 1 0 0 0,0-1-1 0 0,-1 1 1 0 0,1-1 0 0 0,0 0 0 0 0,-1 0-1 0 0,2-1-41 0 0,5-2 206 0 0,3 1-86 0 0,0-1 0 0 0,0 0 0 0 0,-1 0 0 0 0,0-1 0 0 0,0-1 0 0 0,0 0 0 0 0,0 0 0 0 0,-1-1 0 0 0,0 0 0 0 0,-1-1 0 0 0,1 0 0 0 0,-1-1 0 0 0,-1 0 0 0 0,0 0 0 0 0,0-1 0 0 0,-1 0 0 0 0,0 0 0 0 0,-1-1 0 0 0,4-8-120 0 0,-9 16 1 0 0,0 0 0 0 0,0 0-1 0 0,-1 0 1 0 0,1 0-1 0 0,-1 0 1 0 0,0 0 0 0 0,0 0-1 0 0,0-1 1 0 0,0 1-1 0 0,-1 0 1 0 0,1 0 0 0 0,-1 0-1 0 0,1 0 1 0 0,-1 0-1 0 0,0 0 1 0 0,-1 0 0 0 0,1 0-1 0 0,0 0 1 0 0,-1 1-1 0 0,0-1 1 0 0,1 0 0 0 0,-1 1-1 0 0,0-1 1 0 0,0 1-1 0 0,-1 0 1 0 0,1 0-1 0 0,0-1 1 0 0,-1 2 0 0 0,1-1-1 0 0,-1 0 1 0 0,0 0-1 0 0,1 1 1 0 0,-1 0 0 0 0,0-1-1 0 0,0 1 1 0 0,0 0-1 0 0,0 0 1 0 0,0 1 0 0 0,0-1-1 0 0,0 1 1 0 0,-1-1-1 0 0,1 1 1 0 0,0 0 0 0 0,0 0-1 0 0,-2 1 0 0 0,-6-1-6 0 0,1 0 0 0 0,-1 1-1 0 0,1 0 1 0 0,-1 1 0 0 0,1 0 0 0 0,0 1-1 0 0,0 0 1 0 0,0 1 0 0 0,0-1 0 0 0,0 2-1 0 0,1 0 1 0 0,0 0 0 0 0,0 1 0 0 0,0 0-1 0 0,1 0 1 0 0,-5 5 6 0 0,3-5 15 0 0,1 1 1 0 0,0 1-1 0 0,1-1 0 0 0,0 1 0 0 0,0 1 0 0 0,1 0 0 0 0,0 0 1 0 0,0 0-1 0 0,1 1 0 0 0,0-1 0 0 0,1 2 0 0 0,0-1 1 0 0,0 1-1 0 0,1-1 0 0 0,1 1 0 0 0,0 0 0 0 0,0 0 1 0 0,1 1-1 0 0,1-1 0 0 0,0 0 0 0 0,0 1 0 0 0,1-1 1 0 0,1 11-16 0 0,6-12 79 0 0,-1 0 1 0 0,1 0 0 0 0,1-1-1 0 0,-1 0 1 0 0,2 0 0 0 0,-1-1-1 0 0,1 0 1 0 0,0 0 0 0 0,1-1 0 0 0,0-1-1 0 0,0 1 1 0 0,0-2 0 0 0,1 1-1 0 0,0-2 1 0 0,0 1 0 0 0,0-1-1 0 0,1-1 1 0 0,-1 0 0 0 0,1-1 0 0 0,0 0-1 0 0,7 0-79 0 0,240 13 822 0 0,-79-41-1301 0 0,-177 25 189 0 0,14-4-746 0 0,-8 0-4373 0 0,-6 1-7239 0 0</inkml:trace>
  <inkml:trace contextRef="#ctx0" brushRef="#br0" timeOffset="95870.731">4901 2281 0 0 0,'0'0'361'0'0,"0"0"449"0"0,0 0 259 0 0,0 0 264 0 0,0 0 244 0 0,0 0 125 0 0,0 0-26 0 0,0 0-141 0 0,0 0-196 0 0,0 0-180 0 0,0 0-118 0 0,5-3-91 0 0,17-10-25 0 0,-16 10-1 0 0,-6 3-17 0 0,-5 16 2866 0 0,-97 108-1684 0 0,11-17-4880 0 0,79-85-1604 0 0,9-15 622 0 0,0-3-3629 0 0</inkml:trace>
  <inkml:trace contextRef="#ctx0" brushRef="#br0" timeOffset="121956.083">724 2804 0 0 0,'0'0'907'0'0,"0"0"421"0"0,0 0 490 0 0,0 0 309 0 0,0 0 237 0 0,0 0 68 0 0,0 0-291 0 0,0 0-299 0 0,0 0-321 0 0,-8 9-368 0 0,-59 59 491 0 0,-287 156 2029 0 0,331-211-3600 0 0,18-11-63 0 0,1 0 0 0 0,-1 0 0 0 0,1 0 1 0 0,0 0-1 0 0,0 1 0 0 0,0-1 0 0 0,0 1 0 0 0,0 0 0 0 0,0 0 1 0 0,1 1-1 0 0,0-1 0 0 0,-1 1 0 0 0,1 0 0 0 0,1 0 0 0 0,-1 0 1 0 0,0 0-1 0 0,1 0 0 0 0,0 0 0 0 0,0 1 0 0 0,0 0-10 0 0,4-2 0 0 0,-1-1-1 0 0,1 0 0 0 0,0 1 1 0 0,0-1-1 0 0,0 0 0 0 0,0 0 1 0 0,1 0-1 0 0,-1 0 0 0 0,0-1 1 0 0,1 1-1 0 0,-1 0 0 0 0,1-1 1 0 0,0 0-1 0 0,0 0 1 0 0,-1 0-1 0 0,1 0 0 0 0,0 0 1 0 0,0 0-1 0 0,0-1 0 0 0,0 1 1 0 0,0-1-1 0 0,0 0 0 0 0,0 0 1 0 0,0 0-1 0 0,0 0 0 0 0,0-1 1 0 0,-1 1 0 0 0,7 1 9 0 0,132 5 57 0 0,-112-7-59 0 0,0 1 1 0 0,0 1-1 0 0,0 1 0 0 0,0 2 1 0 0,0 1-1 0 0,-1 1 1 0 0,0 2-1 0 0,0 0 0 0 0,24 12-7 0 0,-50-19 22 0 0,1 1 0 0 0,0-1-1 0 0,0 1 1 0 0,-1 0-1 0 0,1 0 1 0 0,-1 0 0 0 0,0 0-1 0 0,1 0 1 0 0,-1 0 0 0 0,0 0-1 0 0,0 1 1 0 0,-1-1-1 0 0,1 1 1 0 0,0 0 0 0 0,-1-1-1 0 0,0 1 1 0 0,1 0 0 0 0,-1 0-1 0 0,0 0 1 0 0,0 0-1 0 0,-1 0 1 0 0,1 0 0 0 0,-1 0-1 0 0,1 0 1 0 0,-1 0 0 0 0,0 0-1 0 0,0 0 1 0 0,-1 1-1 0 0,1-1 1 0 0,0 0 0 0 0,-1 0-1 0 0,0 0 1 0 0,0 0 0 0 0,0 0-1 0 0,0 0 1 0 0,0-1-1 0 0,-1 1 1 0 0,1 0 0 0 0,-1-1-1 0 0,0 1 1 0 0,1 0 0 0 0,-3 1-22 0 0,-13 12 88 0 0,0 0 0 0 0,0-2 0 0 0,-2 0 1 0 0,0-1-1 0 0,0-1 0 0 0,-1-1 0 0 0,0 0 1 0 0,-1-2-1 0 0,-1 0 0 0 0,1-2 0 0 0,-17 4-88 0 0,-36-3-398 0 0,73-10 278 0 0,0 1 0 0 0,0 0 0 0 0,-1 0 1 0 0,1-1-1 0 0,1 1 0 0 0,-1 0 1 0 0,0-1-1 0 0,0 1 0 0 0,0-1 0 0 0,1 0 1 0 0,-1 1-1 0 0,1-1 0 0 0,-1 1 1 0 0,1-1-1 0 0,-1 0 0 0 0,1 1 0 0 0,0-1 1 0 0,0 0-1 0 0,0 1 0 0 0,0-1 0 0 0,0 0 1 0 0,0 0-1 0 0,1 1 0 0 0,-1-1 1 0 0,1 1-1 0 0,-1-1 0 0 0,1 0 0 0 0,-1 1 1 0 0,1-1-1 0 0,0 1 0 0 0,0-1 1 0 0,0 1-1 0 0,0-1 0 0 0,0 1 0 0 0,1-1 120 0 0,12-20-3481 0 0,-4 8-2497 0 0,0-1-5203 0 0</inkml:trace>
  <inkml:trace contextRef="#ctx0" brushRef="#br0" timeOffset="122210.671">1215 2748 17940 0 0,'0'0'1181'0'0,"0"0"-286"0"0,0 0 9 0 0,0 0 171 0 0,0 0 87 0 0,0 0-50 0 0,-2 37-178 0 0,-9 115-235 0 0,-30 96 591 0 0,-6-45-1364 0 0,5-128-1089 0 0,19-60-2912 0 0,-5-5-5152 0 0,21-10-2666 0 0</inkml:trace>
  <inkml:trace contextRef="#ctx0" brushRef="#br0" timeOffset="123210.281">965 3102 11426 0 0,'0'0'1405'0'0,"0"0"-342"0"0,0 0-90 0 0,0 0 63 0 0,0 0 14 0 0,0 0-109 0 0,0 0-198 0 0,0 0-191 0 0,0 0-181 0 0,0 0-155 0 0,32 0-92 0 0,100 5-85 0 0,-68 12-83 0 0,108 56-4153 0 0,-138-64 2479 0 0,51 13-1180 0 0,4-12 4184 0 0,-71-11-721 0 0,1-1-1 0 0,-1-1 1 0 0,0-1 0 0 0,0 0-1 0 0,0-2 1 0 0,0 0-1 0 0,-1-1 1 0 0,0 0 0 0 0,-1-1-1 0 0,0-1 1 0 0,0-1 0 0 0,0 0-1 0 0,11-12-564 0 0,14-29 1134 0 0,-40 49-1120 0 0,0 1 0 0 0,-1 0-1 0 0,1 0 1 0 0,-1-1 0 0 0,1 1 0 0 0,-1 0-1 0 0,0-1 1 0 0,1 1 0 0 0,-1 0 0 0 0,0-1 0 0 0,0 1-1 0 0,0-1 1 0 0,0 1 0 0 0,0 0 0 0 0,0-1-1 0 0,0 1 1 0 0,-1 0 0 0 0,1-1 0 0 0,-1 1 0 0 0,1 0-1 0 0,0-1 1 0 0,-1 1 0 0 0,0 0 0 0 0,1 0-1 0 0,-1-1 1 0 0,0 1 0 0 0,0 0 0 0 0,0 0 0 0 0,1 0-1 0 0,-1 0 1 0 0,0 0 0 0 0,0 0 0 0 0,-1 0-1 0 0,1 1 1 0 0,0-1 0 0 0,0 0 0 0 0,0 0 0 0 0,0 1-1 0 0,-1-1 1 0 0,1 1 0 0 0,0-1 0 0 0,-2 1-14 0 0,-7-2-35 0 0,0 0 1 0 0,0 1 0 0 0,0 0 0 0 0,-1 0 0 0 0,1 2 0 0 0,0-1 0 0 0,0 1 0 0 0,0 0 0 0 0,0 1 0 0 0,0 1 0 0 0,0-1-1 0 0,0 1 1 0 0,0 1 0 0 0,1 0 0 0 0,0 0 0 0 0,-1 1 0 0 0,2 0 0 0 0,-1 1 0 0 0,1 0 0 0 0,0 0 0 0 0,0 1-1 0 0,0 0 1 0 0,1 0 0 0 0,0 1 0 0 0,1 0 0 0 0,-1 0 0 0 0,2 0 0 0 0,-1 1 0 0 0,1 0 0 0 0,0 0 0 0 0,1 0-1 0 0,0 1 1 0 0,1-1 0 0 0,0 1 0 0 0,0 0 0 0 0,1 0 0 0 0,-1 10 34 0 0,3-15 5 0 0,0 0 0 0 0,0 0 0 0 0,1 0 0 0 0,0 0 0 0 0,0-1-1 0 0,0 1 1 0 0,0 0 0 0 0,1-1 0 0 0,-1 1 0 0 0,1 0 0 0 0,0-1 0 0 0,1 0 0 0 0,-1 0 0 0 0,1 1 0 0 0,0-1 0 0 0,0-1-1 0 0,0 1 1 0 0,0 0 0 0 0,1-1 0 0 0,0 0 0 0 0,-1 0 0 0 0,1 0 0 0 0,0 0 0 0 0,1 0 0 0 0,-1-1 0 0 0,1 1-5 0 0,8 4 30 0 0,1-1 0 0 0,-1 0 0 0 0,1-1 0 0 0,0 0 1 0 0,1-2-1 0 0,-1 1 0 0 0,1-2 0 0 0,1 1-30 0 0,9-1 110 0 0,-1 0-1 0 0,0-1 0 0 0,0-2 1 0 0,0 0-1 0 0,1-2 1 0 0,-1 0-1 0 0,-1-2 0 0 0,1-1 1 0 0,-1 0-1 0 0,0-2 0 0 0,0-1 1 0 0,16-9-110 0 0,-30 14 44 0 0,14-7 76 0 0,0-1 1 0 0,-2 0-1 0 0,1-2 0 0 0,-2 0 0 0 0,1-1 0 0 0,-2-1 0 0 0,15-17-120 0 0,-28 28-4 0 0,1-1-1 0 0,-2-1 1 0 0,1 1 0 0 0,-1-1-1 0 0,0 0 1 0 0,0 0 0 0 0,-1 0-1 0 0,0-1 1 0 0,0 1 0 0 0,-1-1-1 0 0,0 0 1 0 0,-1 0 0 0 0,1 0-1 0 0,-1-1 1 0 0,-1 1 0 0 0,0 0-1 0 0,0-1 1 0 0,0 1 0 0 0,-1-3 4 0 0,-3 8-31 0 0,1 0 0 0 0,0 1 0 0 0,-1-1 0 0 0,0 1 0 0 0,0-1 0 0 0,1 1 0 0 0,-1 0 0 0 0,-1 0 0 0 0,1 0 1 0 0,0 0-1 0 0,0 1 0 0 0,-1-1 0 0 0,1 1 0 0 0,-1 0 0 0 0,1 0 0 0 0,-1 0 0 0 0,1 1 0 0 0,-1-1 0 0 0,0 1 1 0 0,1 0-1 0 0,-1 0 0 0 0,0 0 0 0 0,1 0 0 0 0,-1 1 0 0 0,0-1 0 0 0,1 1 0 0 0,-1 0 0 0 0,1 0 1 0 0,-1 1-1 0 0,-2 0 31 0 0,-5 2-28 0 0,1 0 0 0 0,0 0 0 0 0,0 1 0 0 0,1 0 1 0 0,-1 0-1 0 0,1 1 0 0 0,0 0 0 0 0,1 1 1 0 0,-1 0-1 0 0,1 1 0 0 0,1-1 0 0 0,0 2 0 0 0,0-1 1 0 0,0 1-1 0 0,1 0 0 0 0,0 0 0 0 0,1 0 0 0 0,0 1 1 0 0,0 0-1 0 0,1 0 0 0 0,1 0 0 0 0,-1 1 0 0 0,2-1 1 0 0,-1 1-1 0 0,1 8 28 0 0,1-15 8 0 0,1 0 0 0 0,1 0 0 0 0,-1 0 0 0 0,0 0 0 0 0,1 0 0 0 0,0 0 0 0 0,0 0 0 0 0,0 0 0 0 0,0 0 0 0 0,1 0 0 0 0,0 0 0 0 0,0-1 0 0 0,0 1 0 0 0,0-1 0 0 0,0 1 0 0 0,0-1 0 0 0,1 0 0 0 0,0 0 0 0 0,0 0 0 0 0,0 0 0 0 0,0-1 0 0 0,0 1 0 0 0,0-1 0 0 0,1 1 0 0 0,-1-1 0 0 0,4 1-8 0 0,14 5 59 0 0,0-1 0 0 0,1 0-1 0 0,0-2 1 0 0,0-1 0 0 0,0 0 0 0 0,0-2 0 0 0,0-1-1 0 0,1 0 1 0 0,-1-2 0 0 0,0 0 0 0 0,1-2 0 0 0,-1 0 0 0 0,0-1-1 0 0,-1-2 1 0 0,1 0 0 0 0,-1-1 0 0 0,0-1 0 0 0,3-3-59 0 0,7-2 98 0 0,0-1 0 0 0,-1-2 1 0 0,0-1-1 0 0,-2-1 0 0 0,0-1 1 0 0,-1-2-1 0 0,-1-1 0 0 0,-1 0 1 0 0,0-2-1 0 0,-2-1 0 0 0,-1-1 0 0 0,-2-1 1 0 0,0-1-1 0 0,5-12-98 0 0,-18 27-16 0 0,0-1-1 0 0,-1 0 1 0 0,-1 0-1 0 0,0 0 1 0 0,-1-1-1 0 0,-1 1 1 0 0,0-1-1 0 0,-1 0 1 0 0,0 0-1 0 0,-1 0 1 0 0,-1 0-1 0 0,0 0 1 0 0,-2 0-1 0 0,1 0 1 0 0,-2 0-1 0 0,0 0 0 0 0,-1 0 1 0 0,0 1-1 0 0,-1 0 1 0 0,0 0-1 0 0,-2 0 1 0 0,1 0-1 0 0,-2 1 1 0 0,-6-10 16 0 0,11 20 0 0 0,0 1-1 0 0,0-1 1 0 0,0 0 0 0 0,0 1-1 0 0,0 0 1 0 0,-1-1 0 0 0,1 1-1 0 0,-1 1 1 0 0,1-1 0 0 0,-1 0-1 0 0,0 1 1 0 0,1 0 0 0 0,-1 0 0 0 0,0 0-1 0 0,0 0 1 0 0,0 1 0 0 0,0-1-1 0 0,0 1 1 0 0,0 0 0 0 0,0 0-1 0 0,0 1 1 0 0,0-1 0 0 0,0 1-1 0 0,0 0 1 0 0,0 0 0 0 0,1 0-1 0 0,-1 0 1 0 0,0 1 0 0 0,1 0-1 0 0,-1-1 1 0 0,1 1 0 0 0,-1 1-1 0 0,1-1 1 0 0,0 0 0 0 0,0 1 0 0 0,0 0-1 0 0,0-1 1 0 0,0 1 0 0 0,1 0-1 0 0,-1 1 1 0 0,1-1 0 0 0,-1 1 0 0 0,-8 13 32 0 0,0-1 1 0 0,1 1 0 0 0,1 1-1 0 0,0 0 1 0 0,2 0-1 0 0,0 1 1 0 0,1-1 0 0 0,0 2-1 0 0,2-1 1 0 0,0 0 0 0 0,2 1-1 0 0,0 0 1 0 0,1 0 0 0 0,1 7-33 0 0,2 21 249 0 0,2-1 0 0 0,2 0 0 0 0,2 0 0 0 0,3-1 1 0 0,7 21-250 0 0,69 135 859 0 0,-38-131-849 0 0,-23-64 21 0 0,7-14-447 0 0,-33 7 126 0 0,0-8-8243 0 0,0 5-3174 0 0</inkml:trace>
  <inkml:trace contextRef="#ctx0" brushRef="#br0" timeOffset="125541.676">3450 3514 3041 0 0,'0'0'3182'0'0,"0"0"-1291"0"0,0 0-535 0 0,0 0 103 0 0,0 0 279 0 0,0 0 157 0 0,0 0-135 0 0,0 0-364 0 0,0 0-414 0 0,0 0-249 0 0,0 0-76 0 0,-2 11 619 0 0,-9 5-1049 0 0,0 0 0 0 0,-1 0 1 0 0,-1-2-1 0 0,0 0 0 0 0,-1 0 0 0 0,-16 11-227 0 0,14-10-104 0 0,-49 28-1263 0 0,41-29-2211 0 0,0 2-4871 0 0,16-9-782 0 0</inkml:trace>
  <inkml:trace contextRef="#ctx0" brushRef="#br0" timeOffset="126392.119">4260 3205 6945 0 0,'0'0'2465'0'0,"0"0"-417"0"0,0 0-323 0 0,0 0 23 0 0,0 0 45 0 0,0 0-70 0 0,0 0-263 0 0,0 0-403 0 0,0 0-371 0 0,0 0-251 0 0,0 0-110 0 0,0 0-18 0 0,0 0 32 0 0,-9 18 9 0 0,-28 57-38 0 0,23 3 277 0 0,15-58-449 0 0,-2-13-99 0 0,1 1 1 0 0,-1-1-1 0 0,1 1 1 0 0,1-1 0 0 0,0 0-1 0 0,0 1 1 0 0,0-1 0 0 0,1 1-1 0 0,0-1 1 0 0,0 0 0 0 0,1 0-1 0 0,0 0 1 0 0,0-1 0 0 0,0 1-1 0 0,1-1 1 0 0,0 1 0 0 0,1-1-1 0 0,-1 0 1 0 0,1-1 0 0 0,0 1-1 0 0,1-1 1 0 0,-1 0-1 0 0,1 0 1 0 0,0-1 0 0 0,0 1-1 0 0,3 0-39 0 0,2-3 36 0 0,0 0-1 0 0,0 0 0 0 0,0-1 0 0 0,0-1 1 0 0,0 0-1 0 0,1 0 0 0 0,-1-1 0 0 0,0-1 1 0 0,0 0-1 0 0,0 0 0 0 0,0-1 0 0 0,-1 0 1 0 0,1-1-1 0 0,-1-1 0 0 0,0 1 0 0 0,0-1 1 0 0,0-1-1 0 0,0 0 0 0 0,-1-1 0 0 0,0 1 1 0 0,-1-2-1 0 0,6-5-35 0 0,-2 5 25 0 0,147-128 215 0 0,-122 98-160 0 0,-19 70-306 0 0,-15-25 229 0 0,1 0 0 0 0,0 0 0 0 0,0-1 0 0 0,0 1 0 0 0,1-1 0 0 0,0 0 0 0 0,0 0 0 0 0,1-1 0 0 0,0 0 0 0 0,0 0 0 0 0,0 0 0 0 0,0-1 0 0 0,1 1 1 0 0,0-1-1 0 0,0-1 0 0 0,0 0 0 0 0,0 0 0 0 0,0 0 0 0 0,1-1 0 0 0,-1 0 0 0 0,1 0 0 0 0,-1-1 0 0 0,4 1-3 0 0,-1-1 54 0 0,0-1 0 0 0,0 0 0 0 0,1 0 1 0 0,-1-1-1 0 0,0 0 0 0 0,0-1 0 0 0,0 0 1 0 0,0 0-1 0 0,0-1 0 0 0,-1-1 0 0 0,1 1 0 0 0,-1-2 1 0 0,0 1-1 0 0,0-1 0 0 0,0-1 0 0 0,-1 1 1 0 0,1-2-1 0 0,-2 1 0 0 0,1-1 0 0 0,-1 0 1 0 0,0 0-1 0 0,0-1 0 0 0,-1 0 0 0 0,0-1 1 0 0,0 1-1 0 0,-1-1 0 0 0,1-2-54 0 0,-4 5 16 0 0,0-1 1 0 0,-1 1 0 0 0,1-1-1 0 0,-2 0 1 0 0,1 0-1 0 0,-1 0 1 0 0,1 1-1 0 0,-2-1 1 0 0,1 0-1 0 0,-1 0 1 0 0,0 0-1 0 0,-1 1 1 0 0,0-2-17 0 0,-4 3-702 0 0,2 17-9788 0 0,4-5-1142 0 0</inkml:trace>
  <inkml:trace contextRef="#ctx0" brushRef="#br0" timeOffset="126723.833">5359 3374 1896 0 0,'0'0'2446'0'0,"0"0"104"0"0,0 0 228 0 0,0 0 48 0 0,0 0-267 0 0,0 0-425 0 0,0 0-422 0 0,33-3-367 0 0,103-14-284 0 0,-53-6 441 0 0,1-25 513 0 0,-82 46-1972 0 0,1 0 0 0 0,-1-1 0 0 0,1 1 0 0 0,-1 0 1 0 0,0-1-1 0 0,0 1 0 0 0,0-1 0 0 0,0 0 0 0 0,-1 0 0 0 0,1 0 0 0 0,-1 0 0 0 0,1 0 1 0 0,-1 0-1 0 0,0 0 0 0 0,0 0 0 0 0,-1 0 0 0 0,1 0 0 0 0,-1-1 0 0 0,1 1 0 0 0,-1 0 0 0 0,0 0 1 0 0,0-1-1 0 0,-1 1 0 0 0,1 0 0 0 0,-1-1 0 0 0,1 1 0 0 0,-2-3-43 0 0,-1 3 0 0 0,0 0 1 0 0,1 1-1 0 0,-2-1 0 0 0,1 1 0 0 0,0-1 0 0 0,0 1 0 0 0,-1 0 1 0 0,1 0-1 0 0,-1 1 0 0 0,0-1 0 0 0,1 1 0 0 0,-1 0 1 0 0,0 0-1 0 0,0 0 0 0 0,0 0 0 0 0,0 0 0 0 0,0 1 0 0 0,0 0 1 0 0,0 0-1 0 0,0 0 0 0 0,0 0 0 0 0,0 1 0 0 0,-4-1-14 0 0,0 1-1 0 0,0 0 1 0 0,0 1-1 0 0,0 0 1 0 0,0 0-1 0 0,0 1 1 0 0,1-1-1 0 0,-1 2 1 0 0,1-1-1 0 0,0 1 1 0 0,0 0-1 0 0,0 0 1 0 0,1 1-1 0 0,-1 0 1 0 0,1 0-1 0 0,0 1 1 0 0,1 0-1 0 0,-1 0 1 0 0,1 0-1 0 0,0 0 1 0 0,1 1-1 0 0,-3 5 15 0 0,2-5-2 0 0,1 0 0 0 0,0 0-1 0 0,0 0 1 0 0,1 0-1 0 0,-1 1 1 0 0,2-1 0 0 0,-1 1-1 0 0,1 0 1 0 0,0 0-1 0 0,1 0 1 0 0,0 0 0 0 0,0 0-1 0 0,1 0 1 0 0,0 0-1 0 0,0 0 1 0 0,1 0 0 0 0,0 0-1 0 0,1 0 1 0 0,-1 0-1 0 0,1 0 1 0 0,1 0 0 0 0,0-1-1 0 0,0 1 1 0 0,0-1-1 0 0,2 3 3 0 0,2 2-27 0 0,0-1 0 0 0,1 1 1 0 0,1-2-1 0 0,-1 1 0 0 0,2-1 0 0 0,-1 0 0 0 0,1-1 0 0 0,1 0 0 0 0,0 0 0 0 0,0-1 0 0 0,1-1 0 0 0,0 0 0 0 0,0-1 0 0 0,0 0 0 0 0,1 0 0 0 0,0-2 0 0 0,0 1 0 0 0,0-2 0 0 0,1 0 0 0 0,-1 0 0 0 0,4-1 27 0 0,22 0-2017 0 0,-13-1-6425 0 0,-12-1-3906 0 0</inkml:trace>
  <inkml:trace contextRef="#ctx0" brushRef="#br0" timeOffset="127589.835">6642 3323 0 0 0,'0'0'464'0'0,"0"0"416"0"0,0 0 118 0 0,0 0 66 0 0,0 0 100 0 0,0 0 178 0 0,0 0 182 0 0,21-13 161 0 0,61-36 119 0 0,-62 37 15 0 0,-21 9 2752 0 0,-3-1-2570 0 0,-62 7 1389 0 0,55 2-3247 0 0,1 1 0 0 0,0 0 0 0 0,0 0 0 0 0,1 1 0 0 0,-1 0 0 0 0,2 1 0 0 0,-1 0-1 0 0,1 0 1 0 0,0 1 0 0 0,1 0 0 0 0,-6 8-143 0 0,10-12 5 0 0,0-1-1 0 0,1 0 0 0 0,-1 1 1 0 0,1 0-1 0 0,0 0 1 0 0,0-1-1 0 0,1 1 1 0 0,-1 0-1 0 0,1 0 1 0 0,0 1-1 0 0,1-1 1 0 0,-1 0-1 0 0,1 0 1 0 0,0 0-1 0 0,0 0 0 0 0,0 1 1 0 0,1-1-1 0 0,0 0 1 0 0,0 0-1 0 0,0 0 1 0 0,1 0-1 0 0,0 0 1 0 0,0 0-1 0 0,0-1 1 0 0,0 1-1 0 0,1-1 1 0 0,1 3-5 0 0,5 1-21 0 0,0 0 1 0 0,0-1 0 0 0,1 0 0 0 0,0 0 0 0 0,0-1 0 0 0,1 0 0 0 0,-1-1 0 0 0,1 0 0 0 0,1-1 0 0 0,-1 0 0 0 0,1-1 0 0 0,-1 0 0 0 0,1-1 0 0 0,0 0 0 0 0,0-1 0 0 0,0 0 0 0 0,0-1 0 0 0,0 0 0 0 0,0-1 0 0 0,9-2 20 0 0,-5 3-61 0 0,3-1-153 0 0,0-1 0 0 0,0-1 0 0 0,0-1-1 0 0,-1 0 1 0 0,1-1 0 0 0,-1-1 0 0 0,-1-1 0 0 0,6-3 214 0 0,131-77-5923 0 0,11-42-4818 0 0,-141 89 12253 0 0,-48 41 1478 0 0,-61 57 2261 0 0,78-53-4947 0 0,0 0 1 0 0,0 1 0 0 0,0 0-1 0 0,1 0 1 0 0,0 0 0 0 0,0 1-1 0 0,1 0 1 0 0,0 0 0 0 0,0 0-1 0 0,0 1 1 0 0,1-1 0 0 0,0 1-1 0 0,1 0 1 0 0,0 1 0 0 0,0-1-1 0 0,1 0 1 0 0,0 1 0 0 0,0 0-1 0 0,1-1 1 0 0,0 1 0 0 0,0 0-1 0 0,1 8-304 0 0,3-12 75 0 0,0 0-1 0 0,0 0 0 0 0,1 0 1 0 0,-1-1-1 0 0,1 0 0 0 0,0 1 0 0 0,0-1 1 0 0,1-1-1 0 0,-1 1 0 0 0,1-1 1 0 0,-1 1-1 0 0,1-1 0 0 0,0-1 1 0 0,1 1-1 0 0,-1-1 0 0 0,0 0 0 0 0,1 0 1 0 0,-1 0-1 0 0,1-1 0 0 0,-1 0 1 0 0,5 1-75 0 0,4 1 106 0 0,0-1 1 0 0,0 0-1 0 0,0 0 0 0 0,0-2 1 0 0,0 0-1 0 0,1 0 1 0 0,-1-1-1 0 0,0-1 1 0 0,0 0-1 0 0,0-1 0 0 0,-1-1 1 0 0,1 0-1 0 0,-1-1 1 0 0,0 0-1 0 0,0-1 0 0 0,0-1 1 0 0,-1 0-1 0 0,0 0 1 0 0,0-1-1 0 0,-1-1 1 0 0,0 0-1 0 0,0-1 0 0 0,-1 0 1 0 0,0 0-1 0 0,1-4-106 0 0,-8 10 11 0 0,0 0 0 0 0,-1 0-1 0 0,0 0 1 0 0,1 0 0 0 0,-2-1 0 0 0,1 1-1 0 0,0-1 1 0 0,-1 1 0 0 0,0-1 0 0 0,0 0-1 0 0,0 0 1 0 0,-1 1 0 0 0,1-1 0 0 0,-1 0-1 0 0,0 0 1 0 0,-1 0 0 0 0,1 1-1 0 0,-1-1 1 0 0,0 0 0 0 0,0 1 0 0 0,-1-1-1 0 0,1 0 1 0 0,-1 1 0 0 0,0 0 0 0 0,0-1-1 0 0,0 1 1 0 0,-1 0 0 0 0,1 0 0 0 0,-1 0-1 0 0,0 0 1 0 0,0 1 0 0 0,-1-1-1 0 0,1 1 1 0 0,-1 0 0 0 0,0 0 0 0 0,0 0-1 0 0,0 0 1 0 0,0 1 0 0 0,0 0 0 0 0,0 0-1 0 0,-3-1-10 0 0,-4-1-150 0 0,-1 0-1 0 0,0 1 0 0 0,1 0 0 0 0,-1 1 0 0 0,0 1 1 0 0,-1 0-1 0 0,1 0 0 0 0,0 2 0 0 0,0-1 0 0 0,0 1 1 0 0,0 1-1 0 0,0 0 0 0 0,0 1 0 0 0,0 0 1 0 0,-6 3 150 0 0,-25 24-2770 0 0,22-5-5331 0 0,16-14-3203 0 0</inkml:trace>
  <inkml:trace contextRef="#ctx0" brushRef="#br0" timeOffset="127877.108">7765 3345 6465 0 0,'0'0'2948'0'0,"0"0"-620"0"0,0 0-219 0 0,0 0 30 0 0,0 0-51 0 0,0 0-230 0 0,0 0-398 0 0,0 0-457 0 0,0 0-369 0 0,0 0-237 0 0,0 0-141 0 0,0 0-61 0 0,0 0-34 0 0,0 14-23 0 0,1 48-18 0 0,1-56-98 0 0,0 0 1 0 0,0 0 0 0 0,0-1-1 0 0,0 1 1 0 0,1-1 0 0 0,0 0-1 0 0,0 0 1 0 0,1 0 0 0 0,-1 0 0 0 0,1-1-1 0 0,0 1 1 0 0,0-1 0 0 0,1 0-1 0 0,-1 0 1 0 0,1-1 0 0 0,0 1 0 0 0,0-1-1 0 0,0 0 1 0 0,0 0 0 0 0,1-1-1 0 0,-1 1 1 0 0,1-1 0 0 0,0 0 0 0 0,-1-1-1 0 0,1 1 1 0 0,0-1 0 0 0,0-1-1 0 0,0 1 1 0 0,0-1 0 0 0,0 0-1 0 0,0 0 1 0 0,0-1 0 0 0,0 1 0 0 0,0-1-1 0 0,0-1 1 0 0,1 0-23 0 0,8-2-26 0 0,-1-1-1 0 0,0-1 1 0 0,0 0-1 0 0,-1-1 1 0 0,0-1-1 0 0,0 0 1 0 0,-1-1-1 0 0,0 0 1 0 0,0-1-1 0 0,-1 0 1 0 0,0 0-1 0 0,-1-2 1 0 0,0 1-1 0 0,-1-1 1 0 0,6-10 26 0 0,8-12-1701 0 0,-13 9-6637 0 0,-8 17-3365 0 0</inkml:trace>
  <inkml:trace contextRef="#ctx0" brushRef="#br0" timeOffset="128130.045">8384 2741 15427 0 0,'0'0'1719'0'0,"0"0"-953"0"0,0 0-275 0 0,0 0 190 0 0,0 0 287 0 0,0 0 149 0 0,0 0-25 0 0,0 0-167 0 0,0 0-193 0 0,0 0-141 0 0,2 36-100 0 0,6 112-82 0 0,-6 36 533 0 0,-52 154-606 0 0,40-268-1069 0 0,30-78-929 0 0,19-28-1807 0 0,-9 13-2667 0 0,-22 17 3310 0 0,5-5-7283 0 0</inkml:trace>
  <inkml:trace contextRef="#ctx0" brushRef="#br0" timeOffset="128545.124">8726 3186 8362 0 0,'0'0'2450'0'0,"0"0"-1014"0"0,0 0-337 0 0,0 0 60 0 0,0 0 110 0 0,0 0 6 0 0,0 0-161 0 0,0 0-190 0 0,0 0-166 0 0,0 0-137 0 0,0 0-109 0 0,0 0-104 0 0,-17 31-101 0 0,-52 92-80 0 0,49-62 41 0 0,21-51-210 0 0,-1-5-24 0 0,0 1 0 0 0,1-1 0 0 0,0 0 0 0 0,0 1-1 0 0,0-1 1 0 0,0 0 0 0 0,1 0 0 0 0,0 0 0 0 0,0 0 0 0 0,0 0-1 0 0,1 0 1 0 0,-1 0 0 0 0,1-1 0 0 0,0 1 0 0 0,1-1-1 0 0,-1 0 1 0 0,1 0 0 0 0,0 0 0 0 0,0-1 0 0 0,0 1-1 0 0,0-1 1 0 0,1 0 0 0 0,-1 0 0 0 0,1-1 0 0 0,0 1-1 0 0,-1-1 1 0 0,1 0 0 0 0,0 0 0 0 0,1 0 0 0 0,-1-1 0 0 0,3 1-35 0 0,2 0 106 0 0,1 0 0 0 0,0-1 0 0 0,0 0 0 0 0,0-1 0 0 0,0 0-1 0 0,-1 0 1 0 0,1-1 0 0 0,0 0 0 0 0,0-1 0 0 0,-1-1 0 0 0,1 0-1 0 0,-1 0 1 0 0,0-1 0 0 0,0 0 0 0 0,4-2-105 0 0,7-9 60 0 0,-2 0-1 0 0,1-1 1 0 0,-2-1 0 0 0,0-1-1 0 0,-1 0 1 0 0,-1-1 0 0 0,-1-1 0 0 0,-1 0-1 0 0,0-2 1 0 0,-2 1 0 0 0,0-1-1 0 0,-2-1 1 0 0,0 0 0 0 0,-2-1-1 0 0,0 1 1 0 0,-2-2 0 0 0,0 1-1 0 0,-2-1 1 0 0,-1 1 0 0 0,0-1 0 0 0,-2 0-1 0 0,-1 0 1 0 0,-1 0 0 0 0,-2 0-1 0 0,-1-10-59 0 0,3 26-26 0 0,-1 0 1 0 0,1-1-1 0 0,-1 1 0 0 0,-1 0 0 0 0,0 0 0 0 0,0 0 0 0 0,0 0 0 0 0,-1 0 1 0 0,-1 1-1 0 0,0 0 0 0 0,0 0 0 0 0,0 0 0 0 0,-1 1 0 0 0,0-1 0 0 0,0 1 0 0 0,-1 1 1 0 0,0-1-1 0 0,0 1 0 0 0,-1 0 0 0 0,0 1 0 0 0,0 0 0 0 0,0 0 0 0 0,0 1 1 0 0,-1 0-1 0 0,0 0 0 0 0,1 1 0 0 0,-2 0 0 0 0,-8-1 26 0 0,12 3-5 0 0,-1 1 0 0 0,1 0 0 0 0,-1 0 0 0 0,0 1 0 0 0,1 0 0 0 0,-1 0 0 0 0,1 0 0 0 0,-1 1 0 0 0,1 0 0 0 0,0 0 0 0 0,0 1 0 0 0,0 0 0 0 0,0 0 0 0 0,0 0-1 0 0,1 1 1 0 0,-1 0 0 0 0,1 0 0 0 0,0 0 0 0 0,0 0 0 0 0,1 1 0 0 0,-1 0 0 0 0,1 0 0 0 0,0 1 5 0 0,-4 6 15 0 0,0 0 0 0 0,0 1 0 0 0,2 0 0 0 0,-1 0 0 0 0,2 0 0 0 0,0 1 0 0 0,0 0 0 0 0,2 0 0 0 0,-1 0 0 0 0,2 1 0 0 0,0-1 0 0 0,1 1 0 0 0,0 0 0 0 0,1-1 0 0 0,1 1 0 0 0,1 8-15 0 0,2-1 19 0 0,0 0 0 0 0,2 0 0 0 0,0-1 0 0 0,2 0 0 0 0,0 0 0 0 0,2-1 0 0 0,0 0 0 0 0,1-1 0 0 0,1 0 0 0 0,0 0-1 0 0,2-1 1 0 0,0-1 0 0 0,1-1 0 0 0,1 0 0 0 0,3 2-19 0 0,5 4-22 0 0,0-1 0 0 0,1-1 1 0 0,2-2-1 0 0,0 0 0 0 0,13 5 22 0 0,58 11-1896 0 0,-72-27-1519 0 0,-8-3-6679 0 0</inkml:trace>
  <inkml:trace contextRef="#ctx0" brushRef="#br0" timeOffset="129775.125">9869 2862 0 0 0,'0'0'261'0'0,"0"0"832"0"0,0 0 392 0 0,0 0 164 0 0,0 0 23 0 0,0 0-30 0 0,0 0-110 0 0,0 0-73 0 0,0 0-39 0 0,-2-14-93 0 0,-8-42-72 0 0,7 42-132 0 0,3 14-159 0 0,0 0-120 0 0,0 0-122 0 0,0 0-118 0 0,0 0-108 0 0,0 0-126 0 0,0 0-94 0 0,0 74 2207 0 0,7 366 451 0 0,-5-392-2877 0 0,2 0 0 0 0,2-1 0 0 0,2 1 0 0 0,3-1 0 0 0,9 25-57 0 0,-4-46-1 0 0,-16-26 12 0 0,10-8 261 0 0,12-28-235 0 0,1 1 0 0 0,2 1 0 0 0,2 1 0 0 0,1 2 0 0 0,1 0 1 0 0,2 2-1 0 0,0 2 0 0 0,31-21-37 0 0,-58 45-1 0 0,0 0-1 0 0,0 0 1 0 0,0 1 0 0 0,0 0-1 0 0,0 0 1 0 0,0 0 0 0 0,1 0-1 0 0,-1 0 1 0 0,1 1 0 0 0,0 0-1 0 0,-1 0 1 0 0,1 0 0 0 0,0 1-1 0 0,-1-1 1 0 0,5 1 1 0 0,8 48-23 0 0,-14 48 170 0 0,-5-85-132 0 0,2 1-1 0 0,-1 0 1 0 0,1 0 0 0 0,1 0-1 0 0,0-1 1 0 0,1 1 0 0 0,0 0-1 0 0,1-1 1 0 0,0 1 0 0 0,1-1-1 0 0,0 0 1 0 0,4 7-15 0 0,11-9-1616 0 0,-5-18-2807 0 0,3-2-4988 0 0,-10 8-1894 0 0</inkml:trace>
  <inkml:trace contextRef="#ctx0" brushRef="#br0" timeOffset="130529.628">10953 3278 7258 0 0,'0'0'1531'0'0,"0"0"-250"0"0,0 0-62 0 0,0 0 63 0 0,0 0 31 0 0,0 0-74 0 0,0 0-135 0 0,0 0-142 0 0,0 0-131 0 0,-31 12-102 0 0,-101 34-83 0 0,124-44-534 0 0,1 0 0 0 0,0 0 1 0 0,0 1-1 0 0,0 0 0 0 0,0 0 0 0 0,1 0 1 0 0,-1 1-1 0 0,1 0 0 0 0,0 1 0 0 0,0-1 1 0 0,0 1-1 0 0,-3 4-112 0 0,-2 2 272 0 0,7-7-203 0 0,0 0 1 0 0,0 0-1 0 0,0 0 1 0 0,0 0-1 0 0,0 0 1 0 0,1 1-1 0 0,0 0 1 0 0,0-1-1 0 0,0 1 1 0 0,1 1-1 0 0,0-1 0 0 0,0 0 1 0 0,0 0-1 0 0,0 1 1 0 0,1-1-1 0 0,0 1 1 0 0,0-1-1 0 0,0 1 1 0 0,1 0-1 0 0,0-1 1 0 0,0 1-1 0 0,1 3-69 0 0,0-7 30 0 0,1 0 0 0 0,-1 1 0 0 0,1-1 0 0 0,0 0 0 0 0,0 0 0 0 0,0 0-1 0 0,0 0 1 0 0,0 0 0 0 0,0 0 0 0 0,1 0 0 0 0,-1-1 0 0 0,1 1 0 0 0,-1-1 0 0 0,1 0 0 0 0,-1 0 0 0 0,1 0 0 0 0,0 0-1 0 0,0 0 1 0 0,-1-1 0 0 0,1 1 0 0 0,0-1 0 0 0,0 1 0 0 0,0-1 0 0 0,0 0 0 0 0,-1 0 0 0 0,2-1-30 0 0,15-1 83 0 0,0 0 0 0 0,0-2 1 0 0,0 0-1 0 0,-1-2 1 0 0,0 1-1 0 0,0-2 1 0 0,0-1-1 0 0,-1 0 0 0 0,0-1 1 0 0,0-1-1 0 0,-1-1 1 0 0,-1 0-1 0 0,0-1 0 0 0,0 0 1 0 0,-1-1-1 0 0,-1-1 1 0 0,0 0-1 0 0,-1-1 1 0 0,0-1-1 0 0,5-10-83 0 0,31-51 331 0 0,-48 76-154 0 0,0 1 16 0 0,-14 23 237 0 0,10-15-419 0 0,0 1 1 0 0,1-1-1 0 0,-1 1 0 0 0,2 0 1 0 0,-1 0-1 0 0,1 0 0 0 0,1 0 1 0 0,-1 1-1 0 0,2-1 0 0 0,-1 0 1 0 0,1 1-1 0 0,1-1 0 0 0,0 0 1 0 0,0 1-1 0 0,0-1 1 0 0,2 0-1 0 0,-1 0 0 0 0,1 0 1 0 0,0 0-1 0 0,1-1 0 0 0,0 1 1 0 0,0-1-1 0 0,1 0 0 0 0,0 0 1 0 0,0 0-1 0 0,1-1 0 0 0,0 0 1 0 0,0 0-1 0 0,1 0 0 0 0,0-1 1 0 0,0 0-1 0 0,0 0 1 0 0,1-1-1 0 0,0 0 0 0 0,0 0 1 0 0,0-1-1 0 0,1 0 0 0 0,0 0 1 0 0,-1-1-1 0 0,1 0 0 0 0,0-1 1 0 0,1 0-1 0 0,7 1-11 0 0,-11-3 19 0 0,0 0 0 0 0,0-1 1 0 0,0 1-1 0 0,0-1 0 0 0,0 0 0 0 0,0-1 1 0 0,-1 1-1 0 0,1-1 0 0 0,0 0 0 0 0,-1-1 1 0 0,0 1-1 0 0,1-1 0 0 0,-1 0 0 0 0,0-1 0 0 0,0 1 1 0 0,-1-1-1 0 0,1 0 0 0 0,-1 0 0 0 0,4-4-19 0 0,6-9 36 0 0,-1-1 0 0 0,0 0-1 0 0,-2-1 1 0 0,0 0-1 0 0,-1-1 1 0 0,0 0-1 0 0,-2-1 1 0 0,6-20-36 0 0,17-38 12 0 0,-12 53-35 0 0,5 155 17 0 0,-22-118 8 0 0,1 1-1 0 0,0-2 0 0 0,0 1 1 0 0,2 0-1 0 0,-1-1 0 0 0,1 1 1 0 0,0-1-1 0 0,1 0 0 0 0,1-1 1 0 0,-1 0-1 0 0,1 0 0 0 0,1 0 1 0 0,0-1-1 0 0,0 0 0 0 0,1 0 1 0 0,-1-1-1 0 0,2 0 1 0 0,4 2-3 0 0,-10-7 16 0 0,0-1-1 0 0,0 0 0 0 0,0 0 1 0 0,0 0-1 0 0,0 0 0 0 0,0-1 0 0 0,0 0 1 0 0,0 0-1 0 0,0 0 0 0 0,0 0 1 0 0,0-1-1 0 0,0 1 0 0 0,0-1 1 0 0,0 0-1 0 0,-1 0 0 0 0,1 0 0 0 0,0-1 1 0 0,0 1-1 0 0,-1-1 0 0 0,1 0 1 0 0,-1 0-1 0 0,1-1 0 0 0,-1 1 0 0 0,0 0 1 0 0,0-1-1 0 0,0 0 0 0 0,0 0 1 0 0,0-1-16 0 0,66-94 576 0 0,-56 75-468 0 0,-6 13-43 0 0,-1-1-1 0 0,0-1 1 0 0,0 1 0 0 0,-1-1-1 0 0,-1 0 1 0 0,0 0-1 0 0,-1 0 1 0 0,0 0 0 0 0,0-1-1 0 0,-1-8-63 0 0,-2 21-46 0 0,0 0-49 0 0,0 0-113 0 0,-5 29-7462 0 0,5-22 146 0 0,0-3-4843 0 0</inkml:trace>
  <inkml:trace contextRef="#ctx0" brushRef="#br0" timeOffset="130876.235">12183 3422 12651 0 0,'0'0'2483'0'0,"0"0"-1024"0"0,0 0-136 0 0,0 0 168 0 0,0 0-43 0 0,0 0-176 0 0,0 0-249 0 0,0 0-224 0 0,0 0-152 0 0,0 0-104 0 0,32-15-71 0 0,98-46-65 0 0,-81 27 88 0 0,-44 26-378 0 0,-3 4-97 0 0,1 1 1 0 0,-1 0 0 0 0,1-1-1 0 0,-1 1 1 0 0,0-1-1 0 0,0 0 1 0 0,0 0 0 0 0,-1 0-1 0 0,0 0 1 0 0,1 0 0 0 0,-1 0-1 0 0,-1 0 1 0 0,1 0 0 0 0,-1-1-1 0 0,1 1 1 0 0,-1 0-1 0 0,0 0 1 0 0,-1-1 0 0 0,1 1-1 0 0,-1 0 1 0 0,0 0 0 0 0,0 0-1 0 0,0 0 1 0 0,0 0 0 0 0,-1 0-1 0 0,0 0 1 0 0,0 0-1 0 0,0 0 1 0 0,0 1 0 0 0,0-1-1 0 0,-1 1 1 0 0,1-1 0 0 0,-1 1-1 0 0,-1 0-20 0 0,-5 0-7 0 0,0 1 0 0 0,0 0 0 0 0,0 0 0 0 0,0 1-1 0 0,0 0 1 0 0,-1 1 0 0 0,1 0 0 0 0,0 1 0 0 0,0 0-1 0 0,-1 0 1 0 0,1 1 0 0 0,0 0 0 0 0,0 0 0 0 0,0 1 0 0 0,1 0-1 0 0,-1 1 1 0 0,1 0 0 0 0,0 0 0 0 0,0 1 0 0 0,0 0 0 0 0,0 1-1 0 0,1-1 1 0 0,0 2 0 0 0,0-1 0 0 0,1 0 0 0 0,-1 1 0 0 0,2 1-1 0 0,-1-1 1 0 0,1 1 0 0 0,0 0 0 0 0,0 0 0 0 0,1 0 0 0 0,0 0-1 0 0,1 1 1 0 0,0 0 0 0 0,0 0 0 0 0,1 0 0 0 0,0 0 0 0 0,0 0-1 0 0,1 6 8 0 0,-1-4 4 0 0,1-1 0 0 0,0 1 0 0 0,0 0 0 0 0,1 0-1 0 0,1 0 1 0 0,0 0 0 0 0,1 0 0 0 0,0 0 0 0 0,0-1-1 0 0,1 1 1 0 0,0-1 0 0 0,1 0 0 0 0,1 0 0 0 0,-1 0-1 0 0,1 0 1 0 0,1-1 0 0 0,0 0 0 0 0,0 0-1 0 0,6 6-3 0 0,-1-2-20 0 0,0-1 0 0 0,1-1-1 0 0,1 0 1 0 0,0 0-1 0 0,0-1 1 0 0,1-1-1 0 0,0 0 1 0 0,1-1-1 0 0,0 0 1 0 0,0-1 0 0 0,1-1-1 0 0,0-1 1 0 0,0 0-1 0 0,0-1 1 0 0,0-1-1 0 0,1 0 1 0 0,-1-1-1 0 0,13 0 21 0 0,-20-2-383 0 0,17-1-1147 0 0,-10-2-4038 0 0,-6-1-6698 0 0</inkml:trace>
  <inkml:trace contextRef="#ctx0" brushRef="#br0" timeOffset="133628.03">13588 3301 1808 0 0,'0'0'1361'0'0,"0"0"-316"0"0,0 0-129 0 0,0 0 226 0 0,0 0 308 0 0,0 0 219 0 0,0 0 17 0 0,0 0-226 0 0,0 0-299 0 0,0 0-323 0 0,0 0-253 0 0,7-10-164 0 0,21-26-86 0 0,-27 35-269 0 0,0 0 0 0 0,-1 0 0 0 0,1 1 0 0 0,0-1 0 0 0,0 1 0 0 0,0-1 0 0 0,-1 1 1 0 0,1-1-1 0 0,0 1 0 0 0,0-1 0 0 0,0 1 0 0 0,0 0 0 0 0,0-1 0 0 0,0 1 0 0 0,0 0 0 0 0,0 0 0 0 0,0 0 1 0 0,0 0-1 0 0,0 0 0 0 0,0 0 0 0 0,0 0 0 0 0,0 0 0 0 0,0 0 0 0 0,0 0 0 0 0,0 1 0 0 0,0-1 0 0 0,0 0 1 0 0,-1 1-1 0 0,1-1 0 0 0,0 0 0 0 0,0 1 0 0 0,0-1 0 0 0,0 1 0 0 0,0 0 0 0 0,-1-1 0 0 0,1 1 0 0 0,0 0 1 0 0,-1-1-1 0 0,1 1 0 0 0,0 0 0 0 0,-1 0 0 0 0,1-1 0 0 0,-1 1 0 0 0,1 0 0 0 0,-1 0 0 0 0,1 0 0 0 0,-1 0 1 0 0,0 0-1 0 0,0 0-66 0 0,1-1 45 0 0,3 13 208 0 0,1-1 0 0 0,-2 0 0 0 0,0 1 0 0 0,0 0-1 0 0,-1 0 1 0 0,-1-1 0 0 0,0 1 0 0 0,0 0-1 0 0,-2 0 1 0 0,0 0 0 0 0,0 0 0 0 0,-1 0-1 0 0,-1 1-252 0 0,-7 30-8 0 0,-2 0-1 0 0,-2-2 1 0 0,-2 1-1 0 0,-2-2 0 0 0,-2 0 1 0 0,-1-1-1 0 0,-2-2 1 0 0,-2 0-1 0 0,-27 32 9 0 0,6-25-3302 0 0,43-44 2031 0 0,2-6-8540 0 0,1 2 1825 0 0</inkml:trace>
  <inkml:trace contextRef="#ctx0" brushRef="#br0" timeOffset="134091.415">13514 3654 1496 0 0,'0'0'1553'0'0,"0"0"-214"0"0,0 0 1 0 0,0 0 82 0 0,0 0 59 0 0,0 0-29 0 0,0 0-163 0 0,0 0-216 0 0,0 0-174 0 0,0 0-120 0 0,0 0-95 0 0,0 0-78 0 0,0 0-86 0 0,19 12-83 0 0,58 37-55 0 0,-42-38 211 0 0,-32-14-477 0 0,71-56 1372 0 0,-20 9-1185 0 0,-2-4-1 0 0,-2-1 0 0 0,38-57-302 0 0,-5-12 236 0 0,-95 147 135 0 0,2 0-1 0 0,0 1 0 0 0,2 0 0 0 0,0 1 1 0 0,2 0-1 0 0,0 6-370 0 0,-10 204 1003 0 0,16-229-996 0 0,0-1 0 0 0,0 1 1 0 0,1 0-1 0 0,0-1 0 0 0,0 1 0 0 0,0-1 1 0 0,1 0-1 0 0,0 1 0 0 0,0-1 0 0 0,0 0 1 0 0,1 0-1 0 0,0 0 0 0 0,-1 0 0 0 0,2-1 1 0 0,-1 1-1 0 0,1-1 0 0 0,-1 0 0 0 0,1 0 1 0 0,0 0-1 0 0,0 0 0 0 0,1-1 0 0 0,-1 0 1 0 0,3 1-8 0 0,-6-3-57 0 0,1-1 1 0 0,-1 1-1 0 0,1-1 1 0 0,0 1-1 0 0,-1-1 1 0 0,1 0-1 0 0,0 0 1 0 0,-1 0-1 0 0,1 0 1 0 0,0 0-1 0 0,0 0 1 0 0,-1-1-1 0 0,1 1 1 0 0,0 0-1 0 0,-1-1 1 0 0,1 1 0 0 0,-1-1-1 0 0,1 0 1 0 0,-1 0-1 0 0,1 1 1 0 0,-1-1-1 0 0,1 0 1 0 0,-1 0-1 0 0,0 0 1 0 0,1 0-1 0 0,0-2 57 0 0,6-9-3221 0 0,-1-1-3894 0 0,-5 9 4686 0 0,-1 0-6821 0 0</inkml:trace>
  <inkml:trace contextRef="#ctx0" brushRef="#br0" timeOffset="134621.51">14311 3521 6185 0 0,'0'0'4111'0'0,"0"0"-2119"0"0,0 0-882 0 0,0 0-134 0 0,0 0 29 0 0,0 0-5 0 0,0 0-99 0 0,0 0-205 0 0,0 0-240 0 0,0 0-168 0 0,0 0-71 0 0,0 0 18 0 0,3 4 2375 0 0,-68 29-1234 0 0,-16 12-874 0 0,81-43-498 0 0,0-1-1 0 0,1 1 1 0 0,-1 0 0 0 0,1-1 0 0 0,0 1 0 0 0,0-1 0 0 0,-1 1-1 0 0,1-1 1 0 0,0 1 0 0 0,0-1 0 0 0,0 1 0 0 0,1-1 0 0 0,-1 0 0 0 0,0 0-1 0 0,0 0 1 0 0,1 0 0 0 0,-1 0 0 0 0,0 0 0 0 0,1 0 0 0 0,-1 0-1 0 0,1 0 1 0 0,0 0 0 0 0,-1-1 0 0 0,1 1 0 0 0,-1-1 0 0 0,1 1 0 0 0,0-1-1 0 0,-1 0 1 0 0,1 0 0 0 0,0 0 0 0 0,0 0 0 0 0,-1 0 0 0 0,1 0-1 0 0,0 0-3 0 0,158 30 255 0 0,-159-29-237 0 0,1-1 0 0 0,-1 1 0 0 0,1-1 0 0 0,-1 1 0 0 0,1 0 0 0 0,-1 0 0 0 0,1 0 0 0 0,-1 0 0 0 0,0 0 0 0 0,0 0-1 0 0,1 0 1 0 0,-1 0 0 0 0,0 0 0 0 0,0 1 0 0 0,0-1 0 0 0,0 0 0 0 0,0 1 0 0 0,-1-1 0 0 0,1 1 0 0 0,0-1 0 0 0,-1 1 0 0 0,1-1 0 0 0,-1 1 0 0 0,1 0 0 0 0,-1-1 0 0 0,0 1-1 0 0,1 0 1 0 0,-1-1 0 0 0,0 1 0 0 0,0-1 0 0 0,0 1 0 0 0,-1 0 0 0 0,1-1 0 0 0,0 1 0 0 0,-1 0 0 0 0,1-1 0 0 0,-1 1 0 0 0,1-1 0 0 0,-1 1 0 0 0,0-1 0 0 0,1 1 0 0 0,-1-1 0 0 0,0 1-1 0 0,0-1 1 0 0,0 0 0 0 0,0 0 0 0 0,-1 1 0 0 0,1-1 0 0 0,0 0 0 0 0,0 0 0 0 0,-1 0 0 0 0,1 0 0 0 0,0 0 0 0 0,-1-1 0 0 0,1 1 0 0 0,-1 0 0 0 0,1-1 0 0 0,-1 1 0 0 0,0-1-1 0 0,1 1 1 0 0,-1-1 0 0 0,0 0-18 0 0,-102 58 404 0 0,33-43-613 0 0,70-16 8 0 0,0 0-1 0 0,0 0 1 0 0,0 0-1 0 0,0 0 1 0 0,1 0-1 0 0,-1 0 1 0 0,0 0-1 0 0,1 0 1 0 0,-1-1-1 0 0,1 1 1 0 0,0 0 0 0 0,-1 0-1 0 0,1-1 1 0 0,0 1-1 0 0,0 0 1 0 0,-1-1-1 0 0,1 1 1 0 0,0 0-1 0 0,0-1 1 0 0,1 1-1 0 0,-1 0 1 0 0,0-1-1 0 0,0 1 1 0 0,1 0 0 0 0,-1 0-1 0 0,1-1 1 0 0,-1 1-1 0 0,1 0 1 0 0,-1 0-1 0 0,1 0 1 0 0,0-2 201 0 0,7-4-3505 0 0,1 0-3284 0 0,-9 7 5874 0 0,8-5-6983 0 0</inkml:trace>
  <inkml:trace contextRef="#ctx0" brushRef="#br0" timeOffset="134944.549">14652 3415 7722 0 0,'0'0'3230'0'0,"0"0"-1050"0"0,0 0-572 0 0,0 0-159 0 0,0 0-132 0 0,0 0-166 0 0,0 0-237 0 0,0 0-230 0 0,0 0-127 0 0,0 0-19 0 0,0 0 11 0 0,0 0 18 0 0,0 0-47 0 0,17 0-58 0 0,118-1 765 0 0,104-28 372 0 0,-242 47-14998 0 0,-2-14 1860 0 0</inkml:trace>
  <inkml:trace contextRef="#ctx0" brushRef="#br0" timeOffset="135194.183">14641 3621 9754 0 0,'0'0'2829'0'0,"0"0"-1200"0"0,0 0-648 0 0,0 0-56 0 0,0 0 95 0 0,0 0 74 0 0,0 0-25 0 0,0 0-124 0 0,0 0-171 0 0,0 0-147 0 0,0 0-129 0 0,0 0-114 0 0,0 0-76 0 0,26 8-55 0 0,83 24-59 0 0,-99-29-169 0 0,0-1 0 0 0,0 0 1 0 0,0 0-1 0 0,0-1 1 0 0,1-1-1 0 0,-1 0 0 0 0,0 0 1 0 0,0-1-1 0 0,1 0 0 0 0,7-2-25 0 0,12-2-13 0 0,56-9-51 0 0,-48 8-1814 0 0,-2 0-4327 0 0,-25 3-5243 0 0</inkml:trace>
  <inkml:trace contextRef="#ctx0" brushRef="#br0" timeOffset="137310.406">15797 3304 6841 0 0,'0'0'1459'0'0,"0"0"-326"0"0,0 0 14 0 0,0 0 213 0 0,0 0 167 0 0,0 0-49 0 0,0 0-261 0 0,0 0-294 0 0,-31 12-255 0 0,-95 38-134 0 0,61-8 146 0 0,57-32-554 0 0,-1 1-16 0 0,-1-1 0 0 0,1 1-1 0 0,1 1 1 0 0,0-1 0 0 0,0 1-1 0 0,2 1 1 0 0,-1 0 0 0 0,2-1-1 0 0,-1 2 1 0 0,2-1-1 0 0,0 1 1 0 0,0-1 0 0 0,1 1-1 0 0,1 0 1 0 0,1 0 0 0 0,0 1-1 0 0,0-1 1 0 0,2 0 0 0 0,0 7-110 0 0,3-12 59 0 0,0-1 1 0 0,0 0 0 0 0,1 0 0 0 0,0 0 0 0 0,1-1 0 0 0,0 0 0 0 0,0 0-1 0 0,0 0 1 0 0,1-1 0 0 0,0 0 0 0 0,0 0 0 0 0,0 0 0 0 0,1-1 0 0 0,0-1 0 0 0,0 1-1 0 0,0-1 1 0 0,1 0 0 0 0,-1-1 0 0 0,1 0 0 0 0,0-1 0 0 0,0 1 0 0 0,0-2 0 0 0,0 1-1 0 0,0-1 1 0 0,0-1 0 0 0,1 0 0 0 0,-1 0 0 0 0,3-1-60 0 0,14-1 155 0 0,-1-1 0 0 0,1-1 1 0 0,-1-2-1 0 0,0 0 0 0 0,0-2 1 0 0,-1 0-1 0 0,0-2 0 0 0,-1-1 0 0 0,0 0 1 0 0,0-2-1 0 0,-2-1 0 0 0,1-1 1 0 0,-2 0-1 0 0,0-2 0 0 0,-1 0 0 0 0,5-6-155 0 0,-17 16 41 0 0,1-1-1 0 0,-1 0 0 0 0,0 0 1 0 0,-1 0-1 0 0,0-1 0 0 0,0 0 1 0 0,-1 0-1 0 0,0 0 0 0 0,0-1 1 0 0,-1 0-1 0 0,-1 1 0 0 0,0-2 1 0 0,0 1-1 0 0,-1 0 0 0 0,0-1 1 0 0,0 1-1 0 0,-1-1 0 0 0,-1 1 1 0 0,0-1-1 0 0,0 1 0 0 0,-2-6-40 0 0,-2 7-19 0 0,-1 1 0 0 0,0-1 0 0 0,0 1-1 0 0,-1 0 1 0 0,0 0 0 0 0,0 0 0 0 0,-1 1 0 0 0,0 0-1 0 0,0 1 1 0 0,-1-1 0 0 0,0 1 0 0 0,0 1-1 0 0,0-1 1 0 0,-1 1 0 0 0,1 1 0 0 0,-1 0 0 0 0,0 0-1 0 0,-1 1 1 0 0,1 0 0 0 0,-1 0 0 0 0,1 1 0 0 0,-1 0-1 0 0,0 1 1 0 0,0 0 0 0 0,0 1 0 0 0,1 0-1 0 0,-11 1 20 0 0,7-1-187 0 0,0 1-1 0 0,0 0 0 0 0,0 0 0 0 0,1 2 0 0 0,-1-1 0 0 0,0 2 1 0 0,1-1-1 0 0,0 2 0 0 0,0 0 0 0 0,-10 6 188 0 0,-57 55-7039 0 0,64-47 206 0 0,5-4-3082 0 0</inkml:trace>
  <inkml:trace contextRef="#ctx0" brushRef="#br0" timeOffset="137631.717">16314 3676 15187 0 0,'0'0'1511'0'0,"0"0"-262"0"0,0 0 73 0 0,0 0 135 0 0,0 0-1 0 0,0 0-182 0 0,0 0-334 0 0,0 0-336 0 0,0 0-255 0 0,0 0-119 0 0,0 0-65 0 0,0 0-34 0 0,0 0-26 0 0,-5 9-45 0 0,-30 59-50 0 0,35-67-20 0 0,0-1 1 0 0,0 1 0 0 0,0-1-1 0 0,0 1 1 0 0,0-1 0 0 0,0 1 0 0 0,0-1-1 0 0,0 1 1 0 0,0-1 0 0 0,0 1 0 0 0,0-1-1 0 0,0 1 1 0 0,0-1 0 0 0,1 1-1 0 0,-1-1 1 0 0,0 1 0 0 0,0-1 0 0 0,1 0-1 0 0,-1 1 1 0 0,0-1 0 0 0,1 1 0 0 0,-1-1-1 0 0,0 0 1 0 0,1 1 0 0 0,-1-1 0 0 0,0 0-1 0 0,1 1 1 0 0,-1-1 0 0 0,1 0-1 0 0,-1 0 1 0 0,1 0 0 0 0,-1 1 0 0 0,0-1-1 0 0,1 0 1 0 0,-1 0 0 0 0,1 0 0 0 0,-1 0-1 0 0,1 0 1 0 0,-1 0 0 0 0,1 0-1 0 0,-1 0 1 0 0,1 0 0 0 0,-1 0 0 0 0,1 0-1 0 0,-1 0 1 0 0,1 0 0 0 0,-1 0 0 0 0,1 0-1 0 0,-1 0 1 0 0,1-1 0 0 0,-1 1-1 0 0,1 0 1 0 0,-1 0 0 0 0,0-1 0 0 0,1 1-1 0 0,-1 0 1 0 0,1-1 0 0 0,-1 1 0 0 0,0 0-1 0 0,1-1 1 0 0,-1 1 0 0 0,0-1 9 0 0,33-15-531 0 0,0-9-1525 0 0,-15 7-4749 0 0,-16 13-1780 0 0</inkml:trace>
  <inkml:trace contextRef="#ctx0" brushRef="#br0" timeOffset="137998.109">16852 3223 13995 0 0,'0'0'1850'0'0,"0"0"-771"0"0,0 0-310 0 0,0 0 121 0 0,0 0 147 0 0,0 0 35 0 0,0 0-125 0 0,0 0-209 0 0,0 0-214 0 0,-22 32-173 0 0,-67 98-81 0 0,53-57 38 0 0,33-58-237 0 0,-13 140 357 0 0,19-146-423 0 0,-1 0-1 0 0,1 0 1 0 0,1 0-1 0 0,-1-1 1 0 0,2 1-1 0 0,-1-1 1 0 0,1 0-1 0 0,0 0 1 0 0,1 0-1 0 0,0-1 0 0 0,0 0 1 0 0,1 0-1 0 0,-1-1 1 0 0,1 1-1 0 0,1-1 1 0 0,-1-1-1 0 0,1 0 1 0 0,0 0-1 0 0,1 0 1 0 0,-1-1-1 0 0,1 0 1 0 0,-1-1-1 0 0,1 0 1 0 0,0 0-1 0 0,6 0-4 0 0,-9 0 38 0 0,1-1-1 0 0,-1-1 1 0 0,1 1-1 0 0,-1-1 1 0 0,1 0 0 0 0,0-1-1 0 0,-1 1 1 0 0,1-1-1 0 0,0-1 1 0 0,0 1-1 0 0,-1-1 1 0 0,1 0-1 0 0,-1-1 1 0 0,1 1-1 0 0,-1-2 1 0 0,1 1 0 0 0,-1 0-1 0 0,0-1 1 0 0,0 0-1 0 0,0-1 1 0 0,-1 1-1 0 0,1-1 1 0 0,-1 0-1 0 0,0-1 1 0 0,0 1-1 0 0,0-1 1 0 0,0 0 0 0 0,-1 0-1 0 0,0 0 1 0 0,0-1-1 0 0,-1 0 1 0 0,1 1-1 0 0,-1-1 1 0 0,0 0-1 0 0,-1-1 1 0 0,0 1-1 0 0,0 0 1 0 0,0-1 0 0 0,0-3-38 0 0,-2 5 9 0 0,0 1 1 0 0,0-1 0 0 0,-1 1 0 0 0,0 0 0 0 0,0 0 0 0 0,0-1 0 0 0,0 1 0 0 0,-1 0 0 0 0,1 0 0 0 0,-1 0 0 0 0,0 0 0 0 0,-1 1 0 0 0,1-1-1 0 0,0 0 1 0 0,-1 1 0 0 0,0 0 0 0 0,0-1 0 0 0,0 1 0 0 0,0 0 0 0 0,-1 1 0 0 0,1-1 0 0 0,-1 0 0 0 0,1 1 0 0 0,-1 0 0 0 0,-1-1-10 0 0,-12-5-78 0 0,0 1 0 0 0,0 0 0 0 0,-1 1 0 0 0,0 0 0 0 0,0 2-1 0 0,0 0 1 0 0,-1 1 0 0 0,1 1 0 0 0,-1 1 0 0 0,0 1 0 0 0,1 0 0 0 0,-3 1 78 0 0,-48 10-1701 0 0,27 8-4509 0 0,31-8-3134 0 0</inkml:trace>
  <inkml:trace contextRef="#ctx0" brushRef="#br0" timeOffset="140329.042">18446 3348 0 0 0,'0'0'501'0'0,"0"0"221"0"0,0 0 178 0 0,0 0 516 0 0,0 0 593 0 0,0 0 238 0 0,0 0-103 0 0,0 0-425 0 0,0 0-498 0 0,0 0-270 0 0,0 0-175 0 0,0-3-124 0 0,0 2-595 0 0,0 0 0 0 0,0 0 0 0 0,0 0 0 0 0,0 0 1 0 0,0 0-1 0 0,0 0 0 0 0,-1 0 0 0 0,1 0 0 0 0,0 0 0 0 0,-1 0 0 0 0,1 0 1 0 0,0 0-1 0 0,-1 0 0 0 0,1 0 0 0 0,-1 0 0 0 0,0 0 0 0 0,1 1 0 0 0,-1-1 1 0 0,0 0-1 0 0,1 0 0 0 0,-1 1 0 0 0,0-1 0 0 0,0 0 0 0 0,0 1 0 0 0,0-1 1 0 0,1 1-1 0 0,-1-1 0 0 0,0 1 0 0 0,0 0 0 0 0,0-1 0 0 0,0 1 0 0 0,0 0 0 0 0,0 0 1 0 0,0-1-1 0 0,0 1 0 0 0,0 0 0 0 0,0 0 0 0 0,0 0 0 0 0,0 0 0 0 0,0 1 1 0 0,0-1-1 0 0,0 0 0 0 0,0 0 0 0 0,0 0 0 0 0,0 1 0 0 0,0-1 0 0 0,0 1 1 0 0,0-1-1 0 0,0 1-57 0 0,-3-1 79 0 0,-15 0 99 0 0,0 1-1 0 0,0 1 1 0 0,0 1-1 0 0,1 1 1 0 0,0 1 0 0 0,-1 0-1 0 0,-16 8-177 0 0,-199 75 998 0 0,224-84-911 0 0,9-4-76 0 0,1 0 0 0 0,-1 0-1 0 0,0 0 1 0 0,0 0 0 0 0,0 0 0 0 0,1 0-1 0 0,-1 0 1 0 0,0 1 0 0 0,0-1-1 0 0,1 0 1 0 0,-1 0 0 0 0,0 0 0 0 0,0 1-1 0 0,1-1 1 0 0,-1 0 0 0 0,0 1 0 0 0,1-1-1 0 0,-1 1 1 0 0,0-1 0 0 0,1 1-1 0 0,-1-1 1 0 0,1 1 0 0 0,-1-1 0 0 0,1 1-1 0 0,-1 0 1 0 0,1-1 0 0 0,-1 1-1 0 0,1 0 1 0 0,0-1 0 0 0,-1 1 0 0 0,1 0-1 0 0,0-1 1 0 0,-1 1 0 0 0,1 0-1 0 0,0 0 1 0 0,0-1 0 0 0,0 1 0 0 0,0 0-1 0 0,0 0 1 0 0,0 0 0 0 0,0-1 0 0 0,0 1-1 0 0,0 0 1 0 0,0 0 0 0 0,0-1-1 0 0,0 1 1 0 0,1 0 0 0 0,-1 0 0 0 0,0-1-1 0 0,1 1 1 0 0,-1 0 0 0 0,0 0-1 0 0,1-1 1 0 0,-1 1 0 0 0,1-1 0 0 0,-1 1-1 0 0,1 0 1 0 0,-1-1 0 0 0,1 1 0 0 0,-1-1-1 0 0,2 1-10 0 0,5 3 57 0 0,0 0 0 0 0,1-1 0 0 0,-1 1 0 0 0,1-2 0 0 0,0 1 0 0 0,0-1 0 0 0,0 0 0 0 0,0-1 0 0 0,1 0 0 0 0,-1 0 0 0 0,4 0-57 0 0,6 0 69 0 0,232 14 501 0 0,-249-15-557 0 0,-1 0 1 0 0,0 0 0 0 0,1 0-1 0 0,-1 0 1 0 0,0 0 0 0 0,1 0-1 0 0,-1 1 1 0 0,0-1 0 0 0,1 0-1 0 0,-1 0 1 0 0,0 0 0 0 0,1 1-1 0 0,-1-1 1 0 0,0 0 0 0 0,0 0-1 0 0,1 1 1 0 0,-1-1 0 0 0,0 0-1 0 0,0 1 1 0 0,1-1 0 0 0,-1 0-1 0 0,0 1 1 0 0,0-1 0 0 0,0 0-1 0 0,0 1 1 0 0,0-1 0 0 0,0 1-1 0 0,0-1 1 0 0,1 0 0 0 0,-1 1-1 0 0,0-1 1 0 0,0 0-1 0 0,0 1 1 0 0,-1-1 0 0 0,1 1-1 0 0,0-1 1 0 0,0 0 0 0 0,0 1-1 0 0,0-1 1 0 0,0 0 0 0 0,0 1-1 0 0,0-1 1 0 0,-1 1 0 0 0,1-1-1 0 0,0 0 1 0 0,0 0 0 0 0,0 1-1 0 0,-1-1 1 0 0,1 0 0 0 0,0 1-1 0 0,0-1 1 0 0,-1 0 0 0 0,1 0-1 0 0,0 1 1 0 0,-1-1 0 0 0,1 0-1 0 0,0 0 1 0 0,-1 0 0 0 0,1 0-1 0 0,0 1 1 0 0,-1-1 0 0 0,1 0-1 0 0,-1 0 1 0 0,1 0 0 0 0,0 0-1 0 0,-1 0 1 0 0,1 0 0 0 0,0 0-1 0 0,-1 0-13 0 0,-28 16 414 0 0,29-16-413 0 0,-389 184 781 0 0,388-184-780 0 0,-1 1 0 0 0,1-1 0 0 0,0 1 0 0 0,0 0 0 0 0,-1 0 0 0 0,1 0 0 0 0,0-1 0 0 0,0 1-1 0 0,0 0 1 0 0,0 0 0 0 0,0 1 0 0 0,0-1 0 0 0,0 0 0 0 0,0 0 0 0 0,1 0 0 0 0,-1 1 0 0 0,0-1 0 0 0,1 0 0 0 0,-1 0 0 0 0,0 1 0 0 0,1-1 0 0 0,0 1 0 0 0,-1-1 0 0 0,1 1 0 0 0,0-1 0 0 0,0 0 0 0 0,0 1 0 0 0,0-1-1 0 0,0 1 1 0 0,0-1 0 0 0,0 1 0 0 0,1-1 0 0 0,-1 0 0 0 0,0 1 0 0 0,1-1 0 0 0,-1 1 0 0 0,1-1 0 0 0,-1 0 0 0 0,1 1 0 0 0,0-1 0 0 0,0 0 0 0 0,-1 0 0 0 0,1 0 0 0 0,0 0 0 0 0,0 1 0 0 0,0-1 0 0 0,0 0 0 0 0,1-1 0 0 0,-1 1-1 0 0,0 0 1 0 0,0 0 0 0 0,0 0 0 0 0,1-1 0 0 0,0 1-2 0 0,11 6 44 0 0,0-1 0 0 0,1-1 1 0 0,0 0-1 0 0,-1 0 0 0 0,2-2 0 0 0,-1 0 0 0 0,0 0 0 0 0,1-2 0 0 0,-1 1 0 0 0,1-2 0 0 0,-1 0 0 0 0,15-2-44 0 0,-6 2 31 0 0,87-25 63 0 0,-110-28-5063 0 0,-3 48 3636 0 0,-2-2-1706 0 0,3 1-2214 0 0,-2-1-5436 0 0</inkml:trace>
  <inkml:trace contextRef="#ctx0" brushRef="#br0" timeOffset="140649.044">18087 3010 11186 0 0,'0'0'1019'0'0,"0"0"-285"0"0,0 0-65 0 0,0 0 191 0 0,0 0 267 0 0,0 0 172 0 0,0 0-1 0 0,0 0-82 0 0,-2 32-154 0 0,-2 102-175 0 0,20-48 197 0 0,-8-68-838 0 0,-1-2-37 0 0,15 33 115 0 0,-1 1 1 0 0,-3 0-1 0 0,-3 1 0 0 0,-1 1 1 0 0,-3 1-1 0 0,-2 0 1 0 0,1 37-325 0 0,-9-64 17 0 0,-1 1 1 0 0,-2 0 0 0 0,-1-1-1 0 0,0 1 1 0 0,-2-1 0 0 0,-1 0-1 0 0,-2 0 1 0 0,0-1 0 0 0,-1 0-1 0 0,-2 0 1 0 0,0-1 0 0 0,-6 7-18 0 0,-33 60-767 0 0,96-94-2706 0 0,-12-15-2649 0 0,-28 15 3453 0 0,9-5-8767 0 0</inkml:trace>
  <inkml:trace contextRef="#ctx0" brushRef="#br0" timeOffset="140965.028">18948 3072 9442 0 0,'0'0'1626'0'0,"0"0"-337"0"0,0 0-142 0 0,0 0 64 0 0,0 0 1 0 0,0 0-115 0 0,0 0-193 0 0,0 0-152 0 0,0 0-31 0 0,0 0 49 0 0,0 0 2 0 0,0 0-45 0 0,17 18-114 0 0,48 59-108 0 0,-63-74-476 0 0,0 0 0 0 0,0 0 1 0 0,0 0-1 0 0,-1 0 0 0 0,1 0 1 0 0,-1 1-1 0 0,0-1 0 0 0,0 0 1 0 0,0 1-1 0 0,0-1 0 0 0,0 1 1 0 0,-1-1-1 0 0,0 1 0 0 0,0-1 1 0 0,0 1-1 0 0,0-1 0 0 0,0 1 1 0 0,-1-1-1 0 0,1 1 0 0 0,-1-1 1 0 0,0 2-30 0 0,-2 6 86 0 0,-16 74 36 0 0,-4-1 0 0 0,-4-2 0 0 0,-3-1 0 0 0,-13 18-122 0 0,40-92-30 0 0,-32 52-1450 0 0,24-51-3693 0 0,-2-5-4820 0 0,10-3 2691 0 0</inkml:trace>
  <inkml:trace contextRef="#ctx0" brushRef="#br0" timeOffset="141427.132">18801 3540 0 0 0,'0'0'2425'0'0,"0"0"-837"0"0,0 0-324 0 0,0 0 72 0 0,0 0 145 0 0,0 0 60 0 0,0 0-71 0 0,0 0-143 0 0,0 0-148 0 0,0 0-110 0 0,0 0-108 0 0,0 0-116 0 0,33 17-123 0 0,105 50-120 0 0,-136-65-574 0 0,1-1-1 0 0,-1 1 0 0 0,0-1 1 0 0,1 0-1 0 0,0 0 0 0 0,-1 0 1 0 0,1 0-1 0 0,0 0 0 0 0,0-1 1 0 0,-1 1-1 0 0,1-1 0 0 0,0 0 1 0 0,0 1-1 0 0,0-1 0 0 0,-1-1 1 0 0,1 1-1 0 0,0 0 0 0 0,0-1 0 0 0,0 1 1 0 0,-1-1-1 0 0,1 0 0 0 0,0 0 1 0 0,-1 0-1 0 0,1 0 0 0 0,0 0 1 0 0,-1-1-1 0 0,1 0-27 0 0,9-5 161 0 0,10-4-76 0 0,-1-1 0 0 0,-1-1 0 0 0,0-1 0 0 0,-1 0-1 0 0,0-2 1 0 0,-2 0 0 0 0,1-1 0 0 0,-2 0 0 0 0,0-2-1 0 0,-2 0 1 0 0,0 0 0 0 0,-1-2 0 0 0,-1 1 0 0 0,0-2-1 0 0,-2 1 1 0 0,-1-2 0 0 0,3-9-85 0 0,5-10 18 0 0,-6 18 21 0 0,-1-1 1 0 0,-1-1-1 0 0,-2 1 1 0 0,0-1-1 0 0,-2-1 1 0 0,0-1-40 0 0,-7 9 573 0 0,-5 25-41 0 0,-12 35 59 0 0,17-36-600 0 0,-14 45 442 0 0,3 0 1 0 0,2 0-1 0 0,2 1 0 0 0,3 0 1 0 0,1 1-1 0 0,3-1 1 0 0,4 46-434 0 0,15 94 404 0 0,-8-110-602 0 0,-9-80 77 0 0,0-1-54 0 0,0 0-53 0 0,0 0-72 0 0,0 0-140 0 0,0-17-3610 0 0,0 8-1746 0 0,2 2-5266 0 0</inkml:trace>
  <inkml:trace contextRef="#ctx0" brushRef="#br0" timeOffset="141665.053">19679 3429 12643 0 0,'0'0'1877'0'0,"0"0"-786"0"0,0 0-306 0 0,0 0 151 0 0,0 0 181 0 0,0 0 72 0 0,0 0-91 0 0,-10 34-237 0 0,-31 103-269 0 0,15-3 325 0 0,22-19-1609 0 0,4-115 369 0 0,0 0-89 0 0,1-8-1179 0 0,15-35-7216 0 0,-9 29 2667 0 0,-3 2 999 0 0</inkml:trace>
  <inkml:trace contextRef="#ctx0" brushRef="#br0" timeOffset="142001.204">19828 3488 4081 0 0,'0'0'1974'0'0,"0"0"-422"0"0,0 0-52 0 0,0 0 151 0 0,0 0 64 0 0,0 0-109 0 0,0 0-282 0 0,0 0-319 0 0,-31 16-261 0 0,-97 47-174 0 0,27-12 996 0 0,100-50-1535 0 0,0-1-1 0 0,0 0 1 0 0,0 0 0 0 0,0 1-1 0 0,1-1 1 0 0,-1 1-1 0 0,0-1 1 0 0,0 1-1 0 0,0-1 1 0 0,0 1 0 0 0,1-1-1 0 0,-1 1 1 0 0,0-1-1 0 0,1 1 1 0 0,-1 0 0 0 0,0 0-1 0 0,1-1 1 0 0,-1 1-1 0 0,1 0 1 0 0,-1 0 0 0 0,1 0-1 0 0,0 0 1 0 0,-1-1-1 0 0,1 1 1 0 0,0 0 0 0 0,-1 0-1 0 0,1 0 1 0 0,0 0-1 0 0,0 0 1 0 0,0 0 0 0 0,0 0-1 0 0,0 0 1 0 0,0 0-1 0 0,0 0 1 0 0,0 0 0 0 0,0 0-1 0 0,1-1 1 0 0,-1 1-1 0 0,0 0 1 0 0,1 0 0 0 0,-1 0-1 0 0,0 0 1 0 0,1 0-1 0 0,-1 0 1 0 0,1-1-1 0 0,-1 1 1 0 0,1 0 0 0 0,0 0-1 0 0,-1-1 1 0 0,1 1-1 0 0,0 0 1 0 0,-1-1 0 0 0,1 1-1 0 0,0-1 1 0 0,0 1-1 0 0,0-1-30 0 0,52 24 972 0 0,5-8-360 0 0,-42-12-469 0 0,1 0 0 0 0,-1 0 0 0 0,0 2-1 0 0,0 0 1 0 0,-1 1 0 0 0,0 0 0 0 0,0 1 0 0 0,5 4-143 0 0,-19-11 10 0 0,1 0 1 0 0,-1 0-1 0 0,0 0 1 0 0,1 0-1 0 0,-1 0 0 0 0,0 0 1 0 0,1 0-1 0 0,-1 0 1 0 0,0 1-1 0 0,0-1 1 0 0,0 0-1 0 0,0 1 0 0 0,0-1 1 0 0,-1 1-1 0 0,1-1 1 0 0,0 1-1 0 0,-1 0 1 0 0,1-1-1 0 0,-1 1 1 0 0,1-1-1 0 0,-1 1 0 0 0,0 0 1 0 0,0 0-1 0 0,0-1 1 0 0,0 1-1 0 0,0 0 1 0 0,0-1-1 0 0,0 1 0 0 0,-1 1-10 0 0,-6-2-1367 0 0,0-8-9790 0 0,7 6-349 0 0</inkml:trace>
  <inkml:trace contextRef="#ctx0" brushRef="#br0" timeOffset="142277.482">20186 3315 14051 0 0,'0'0'1220'0'0,"0"0"-481"0"0,0 0-15 0 0,0 0 251 0 0,0 0 187 0 0,0 0 17 0 0,0 0-143 0 0,0 0-201 0 0,0 0-143 0 0,0 0-124 0 0,0 0-64 0 0,36 3-56 0 0,113 7-80 0 0,-27-15 328 0 0,1-3-494 0 0,-108 6-1419 0 0,-18 1-10729 0 0,1 1 462 0 0</inkml:trace>
  <inkml:trace contextRef="#ctx0" brushRef="#br0" timeOffset="142512.123">20233 3573 9618 0 0,'0'0'1748'0'0,"0"0"-146"0"0,0 0-62 0 0,0 0-105 0 0,0 0-237 0 0,0 0-276 0 0,0 0-260 0 0,33-1-190 0 0,102-5-141 0 0,-8-16 59 0 0,-16 2-1477 0 0,-63 17-8601 0 0,-36 3 545 0 0</inkml:trace>
  <inkml:trace contextRef="#ctx0" brushRef="#br0" timeOffset="142832.543">21259 3146 13003 0 0,'0'0'1204'0'0,"0"0"-290"0"0,0 0 4 0 0,0 0 119 0 0,0 0-24 0 0,0 0-122 0 0,0 0-208 0 0,-31 15-180 0 0,-97 51-134 0 0,123-64-341 0 0,1 0 1 0 0,-1 0-1 0 0,1 0 1 0 0,-1 1-1 0 0,1 0 1 0 0,0 0-1 0 0,0 0 0 0 0,0 0 1 0 0,1 1-1 0 0,-1-1 1 0 0,1 1-1 0 0,0 0 0 0 0,0 0 1 0 0,0 0-1 0 0,-2 5-28 0 0,-1 2 70 0 0,-1 1-28 0 0,1-1 0 0 0,1 1 0 0 0,0 0 0 0 0,1 1 0 0 0,0-1 0 0 0,1 1 0 0 0,0 0 0 0 0,1 0 0 0 0,0 0 0 0 0,1 0 0 0 0,0 0 0 0 0,2 0 0 0 0,-1 0 0 0 0,2 0 0 0 0,-1 0 0 0 0,4 9-42 0 0,-3-15 40 0 0,1-1-1 0 0,1 1 0 0 0,-1-1 0 0 0,1 0 0 0 0,0 0 1 0 0,0 0-1 0 0,1-1 0 0 0,0 0 0 0 0,0 0 1 0 0,0 0-1 0 0,1 0 0 0 0,-1-1 0 0 0,1 0 0 0 0,0 0 1 0 0,0 0-1 0 0,1-1 0 0 0,-1 0 0 0 0,1 0 0 0 0,-1-1 1 0 0,1 1-1 0 0,0-1 0 0 0,3 0-39 0 0,4 1 159 0 0,0-1 1 0 0,0 0-1 0 0,0-1 0 0 0,0 0 0 0 0,1-1 1 0 0,-1 0-1 0 0,0-2 0 0 0,0 0 0 0 0,1 0 1 0 0,9-4-161 0 0,-10 4 122 0 0,0-2 0 0 0,-1 1 0 0 0,1-2-1 0 0,-1 0 1 0 0,0 0 0 0 0,0-1 0 0 0,-1-1-1 0 0,1 0 1 0 0,-2-1 0 0 0,1 0-1 0 0,-1-1 1 0 0,0 0 0 0 0,-1-1 0 0 0,0 0-1 0 0,0 0 1 0 0,-1-1 0 0 0,-1-1-1 0 0,0 1 1 0 0,0-1 0 0 0,-1-1 0 0 0,-1 1-1 0 0,0-1 1 0 0,-1 0 0 0 0,0-1-1 0 0,0-4-120 0 0,-3 8 4 0 0,-1-1 0 0 0,-1 0 0 0 0,0 0-1 0 0,0 0 1 0 0,-1 0 0 0 0,0 0 0 0 0,-1 1-1 0 0,0-1 1 0 0,-1 0 0 0 0,0 1 0 0 0,-1 0-1 0 0,0 0 1 0 0,0 0 0 0 0,-1 0-1 0 0,-3-3-3 0 0,-1 0-61 0 0,0 1-1 0 0,-1 0 1 0 0,0 0-1 0 0,-1 1 1 0 0,0 1-1 0 0,-1-1 1 0 0,0 2-1 0 0,-1 0 1 0 0,0 0-1 0 0,0 1 1 0 0,-8-3 61 0 0,9 6-413 0 0,0 0 1 0 0,0 1 0 0 0,0 0 0 0 0,-1 1 0 0 0,1 1 0 0 0,-1 0 0 0 0,0 0-1 0 0,1 1 1 0 0,-2 1 412 0 0,-9 0-4903 0 0,6 0-6895 0 0</inkml:trace>
  <inkml:trace contextRef="#ctx0" brushRef="#br0" timeOffset="143117.127">21806 3389 15107 0 0,'0'0'1671'0'0,"0"0"-551"0"0,0 0-103 0 0,0 0 162 0 0,0 0 65 0 0,0 0-81 0 0,0 0-262 0 0,0 0-313 0 0,0 0-199 0 0,0 0-120 0 0,0 0-82 0 0,0 0-65 0 0,0 0-47 0 0,-8 25-36 0 0,-23 77-35 0 0,24-49-830 0 0,7-49-468 0 0,4-4-3690 0 0,-3 0 3172 0 0,5 0-9898 0 0</inkml:trace>
  <inkml:trace contextRef="#ctx0" brushRef="#br0" timeOffset="143414.87">22233 2936 13187 0 0,'0'0'2491'0'0,"0"0"-481"0"0,0 0-319 0 0,0 0-226 0 0,0 0-259 0 0,0 0-232 0 0,0 0-238 0 0,0 0-137 0 0,0 0-50 0 0,0 0-6 0 0,0 0 0 0 0,0 0-89 0 0,0 0-90 0 0,-3 33-89 0 0,-8 103-52 0 0,-1 121 1062 0 0,12-162-7428 0 0,0-50-678 0 0,0-33-6009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7:5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0 385 4601 0 0,'0'0'1247'0'0,"0"0"-492"0"0,0 0-223 0 0,0 0 220 0 0,0 0 420 0 0,0 0 361 0 0,0 0 122 0 0,0 0-131 0 0,0 0-220 0 0,0 0-190 0 0,0 0-135 0 0,27 0-79 0 0,85-4-55 0 0,-103 3-681 0 0,1 0 1 0 0,0 0-1 0 0,0-1 0 0 0,-1 0 0 0 0,1-1 0 0 0,-1 0 0 0 0,1 0 0 0 0,-1-1 0 0 0,0 0 0 0 0,-1-1 0 0 0,2-1-164 0 0,14-7 395 0 0,3 1-113 0 0,-1-1 0 0 0,-1-2 0 0 0,0 0 0 0 0,-1-2 0 0 0,0-1 0 0 0,-2-1 0 0 0,0 0 1 0 0,-1-2-1 0 0,0-3-282 0 0,0-2 234 0 0,-7 10-11 0 0,-2 0-1 0 0,1-1 1 0 0,-2-1 0 0 0,0 0 0 0 0,-2-1 0 0 0,5-10-223 0 0,-28 244 920 0 0,12-148-809 0 0,1 36 10 0 0,-5 0 0 0 0,-4 0 1 0 0,-4 0-1 0 0,-5-2 0 0 0,-21 62-121 0 0,31-136-10 0 0,2-2 4 0 0,0 0-1 0 0,-2 0 0 0 0,-1-1 0 0 0,-1 0 1 0 0,-1-1-1 0 0,-1 0 0 0 0,-1-1 1 0 0,-1-1-1 0 0,-1 0 0 0 0,-9 8 7 0 0,-54 47-987 0 0,92-99-1311 0 0,109-172-2394 0 0,-52 59-2208 0 0,-24 47-800 0 0,-30 57 3494 0 0</inkml:trace>
  <inkml:trace contextRef="#ctx0" brushRef="#br0" timeOffset="453.56">854 378 0 0 0,'0'0'2734'0'0,"0"0"132"0"0,0 0-50 0 0,0 0-86 0 0,0 0-61 0 0,0 0-230 0 0,0 0-345 0 0,0 0-496 0 0,0 0-516 0 0,0 0-377 0 0,0 0-203 0 0,-11 11-75 0 0,-84 67 291 0 0,-131 95 511 0 0,223-172-1215 0 0,0 0-1 0 0,0 0 0 0 0,0 1 1 0 0,0-1-1 0 0,1 1 0 0 0,-1 0 1 0 0,1 0-1 0 0,-1 0 0 0 0,1 0 1 0 0,-1 0-1 0 0,1 1 0 0 0,0-1 1 0 0,0 1-1 0 0,1-1 0 0 0,-1 1 1 0 0,0 0-1 0 0,1 0 0 0 0,-1 0 1 0 0,1 0-1 0 0,0 0 0 0 0,0 0 1 0 0,0 0-1 0 0,1 0 0 0 0,-1 0 1 0 0,1 0-1 0 0,0 0 0 0 0,-1 1 1 0 0,2-1-1 0 0,-1 0 0 0 0,0 0 1 0 0,0 0-1 0 0,1 0 0 0 0,0 1 1 0 0,0-1-1 0 0,0 0 0 0 0,0 0 1 0 0,0 0-1 0 0,0 0 0 0 0,1-1 1 0 0,-1 1-1 0 0,1 0-13 0 0,13 7 93 0 0,1-1 1 0 0,0-1-1 0 0,0 0 0 0 0,0-1 1 0 0,1-1-1 0 0,0 0 0 0 0,0-1 1 0 0,2-1-94 0 0,70 25 331 0 0,-85-27-321 0 0,6 0 77 0 0,0 0-1 0 0,-1 1 0 0 0,1 0 1 0 0,-1 1-1 0 0,0 0 0 0 0,0 1 1 0 0,0 0-1 0 0,-1 0 0 0 0,1 1 1 0 0,-1 0-1 0 0,0 0 0 0 0,-1 1 1 0 0,0 0-1 0 0,0 0 0 0 0,0 1 0 0 0,-1 0 1 0 0,0 0-1 0 0,-1 0 0 0 0,0 1 1 0 0,0 0-1 0 0,-1 0 0 0 0,0 0 1 0 0,0 0-1 0 0,-1 1 0 0 0,0 0 1 0 0,0 6-87 0 0,-14 124 773 0 0,11-139-810 0 0,3-1-16 0 0,-1 0-1 0 0,0 0 1 0 0,0 0-1 0 0,1-1 1 0 0,-1 1 0 0 0,0 0-1 0 0,0-1 1 0 0,1 0-1 0 0,-1 1 1 0 0,0-1 0 0 0,0 0-1 0 0,0 0 1 0 0,0 0 0 0 0,0 0-1 0 0,0-1 1 0 0,0 1-1 0 0,-1 0 1 0 0,1-1 0 0 0,0 0-1 0 0,-1 1 1 0 0,1-1-1 0 0,-1 0 1 0 0,1 0 0 0 0,-1 1-1 0 0,0-1 1 0 0,0 0 0 0 0,0 0-1 0 0,0-1 1 0 0,0 1-1 0 0,0 0 1 0 0,-1 0 0 0 0,1 0-1 0 0,-1-1 54 0 0,19-44-2449 0 0,-2 6-5631 0 0,-13 29-3589 0 0</inkml:trace>
  <inkml:trace contextRef="#ctx0" brushRef="#br0" timeOffset="694.377">1372 754 9138 0 0,'0'0'1723'0'0,"0"0"-104"0"0,0 0 208 0 0,0 0 279 0 0,0 0-83 0 0,0 0-307 0 0,0 0-367 0 0,0 0-405 0 0,0 0-329 0 0,0 0-213 0 0,0 0-139 0 0,-6 32-102 0 0,-15 102-81 0 0,1-21-520 0 0,20-108-344 0 0,-2 12 300 0 0,0-12-2839 0 0,-1-1-3497 0 0,1-1-4519 0 0</inkml:trace>
  <inkml:trace contextRef="#ctx0" brushRef="#br0" timeOffset="862.401">1372 363 12435 0 0,'0'0'2253'0'0,"0"0"-667"0"0,0 0-368 0 0,0 0-121 0 0,0 0-64 0 0,0 0-147 0 0,0 0-283 0 0,0 0-368 0 0,0 0-255 0 0,0 0-107 0 0,0 0-28 0 0,0 0 17 0 0,0 0-66 0 0,8 6-170 0 0,-3-4 303 0 0,-1 0-14 0 0,-1 1 0 0 0,1-1 0 0 0,0 1 0 0 0,-1-1 0 0 0,1 1 0 0 0,-1 0 0 0 0,0 0 0 0 0,0 1 0 0 0,0-1 0 0 0,0 1 0 0 0,-1-1 0 0 0,0 1 0 0 0,1 0 0 0 0,-1 0 0 0 0,0 0 0 0 0,-1 0 0 0 0,1 1 85 0 0,12 50-2412 0 0,-1-6-4862 0 0,-7-25-1852 0 0</inkml:trace>
  <inkml:trace contextRef="#ctx0" brushRef="#br0" timeOffset="1128.022">1561 1059 5145 0 0,'0'0'2083'0'0,"0"0"-197"0"0,0 0 26 0 0,0 0 91 0 0,0 0 43 0 0,0 0-107 0 0,0 0-301 0 0,0 0-400 0 0,0 0-346 0 0,0 0-235 0 0,0 0-130 0 0,0 0-51 0 0,0 0-26 0 0,20-24-52 0 0,61-79-58 0 0,-12-24 655 0 0,-24 21-512 0 0,-44 105-527 0 0,-1 1-69 0 0,3 191-362 0 0,-1-184 487 0 0,0-1-1 0 0,0 0 1 0 0,0 0-1 0 0,1 0 1 0 0,0 0 0 0 0,0 0-1 0 0,0-1 1 0 0,1 1-1 0 0,-1-1 1 0 0,2 0 0 0 0,-1 0-1 0 0,0 0 1 0 0,1-1 0 0 0,0 0-1 0 0,0 1 1 0 0,0-2-1 0 0,1 1 1 0 0,-1-1 0 0 0,1 1-1 0 0,0-1 1 0 0,0-1 0 0 0,0 1-1 0 0,0-1 1 0 0,0-1-1 0 0,0 1 1 0 0,1-1 0 0 0,-1 0-1 0 0,1 0 1 0 0,-1-1 0 0 0,1 1-1 0 0,-1-1 1 0 0,1-1-1 0 0,-1 0 1 0 0,1 0 0 0 0,1 0-12 0 0,2-3 90 0 0,0 0 0 0 0,0-1 1 0 0,0-1-1 0 0,-1 1 0 0 0,0-1 0 0 0,0-1 1 0 0,-1 1-1 0 0,1-2 0 0 0,-1 1 1 0 0,-1-1-1 0 0,1 0 0 0 0,-2-1 1 0 0,1 0-1 0 0,2-5-90 0 0,-3 5 47 0 0,0 0 0 0 0,-1-1 0 0 0,0 1-1 0 0,0-1 1 0 0,-1-1 0 0 0,-1 1 0 0 0,0 0 0 0 0,0-1 0 0 0,-1 0 0 0 0,0 0-1 0 0,0-4-46 0 0,0-42-6342 0 0,-2 56-2768 0 0</inkml:trace>
  <inkml:trace contextRef="#ctx0" brushRef="#br0" timeOffset="1767.705">2456 809 11178 0 0,'0'0'3201'0'0,"0"0"-1894"0"0,0 0-742 0 0,0 0-84 0 0,0 0 65 0 0,0 0 49 0 0,0 0-61 0 0,0 0-161 0 0,0 0-173 0 0,0 0-100 0 0,0 0-27 0 0,0 0 33 0 0,0 0 75 0 0,2-7 74 0 0,11-27 445 0 0,-13 34-307 0 0,1-8 4300 0 0,8 17-3971 0 0,3 5-598 0 0,-6-9-55 0 0,1 0 1 0 0,0-1-1 0 0,0 0 0 0 0,1 0 1 0 0,-1-1-1 0 0,1 1 0 0 0,-1-2 1 0 0,1 1-1 0 0,0-1 0 0 0,0 0 1 0 0,0-1-1 0 0,2 0-69 0 0,1 1 62 0 0,-1-1-1 0 0,1 0 1 0 0,0 0-1 0 0,0-1 1 0 0,0 0 0 0 0,0-1-1 0 0,-1-1 1 0 0,1 0-1 0 0,0 0 1 0 0,-1-1-1 0 0,1 0 1 0 0,-1-1 0 0 0,0 0-1 0 0,0 0 1 0 0,0-1-1 0 0,-1-1 1 0 0,0 1 0 0 0,0-2-1 0 0,0 1 1 0 0,-1-1-1 0 0,0 0 1 0 0,0-1-1 0 0,0-1-61 0 0,-6 6 12 0 0,0-1-1 0 0,-1 1 1 0 0,1-1-1 0 0,-1 0 1 0 0,0 0-1 0 0,0 1 1 0 0,0-1-1 0 0,-1 0 1 0 0,1 0-1 0 0,-1 0 1 0 0,0 0-1 0 0,0 0 1 0 0,0 0-1 0 0,-1 0 1 0 0,1 0-1 0 0,-1 0 1 0 0,0 1-1 0 0,0-1 1 0 0,-1 0-1 0 0,1 0 1 0 0,-1 1-1 0 0,1-1 1 0 0,-1 1-1 0 0,0-1 1 0 0,-1 1-1 0 0,1 0 1 0 0,0 0-1 0 0,-1 0 1 0 0,0 0-1 0 0,0 0 1 0 0,0 1-1 0 0,-2-2-10 0 0,-3 0-25 0 0,-1 1 0 0 0,0 0 1 0 0,0 0-1 0 0,0 1 1 0 0,0 0-1 0 0,0 0 1 0 0,0 1-1 0 0,0 1 1 0 0,-1-1-1 0 0,1 1 1 0 0,0 1-1 0 0,0 0 1 0 0,-1 0-1 0 0,1 1 1 0 0,0 0-1 0 0,0 1 1 0 0,0 0-1 0 0,1 0 1 0 0,-1 1-1 0 0,1 0 1 0 0,0 0-1 0 0,0 1 1 0 0,0 0-1 0 0,0 0 1 0 0,1 1-1 0 0,0 0 1 0 0,-3 4 23 0 0,0 0-24 0 0,1 1 0 0 0,0-1 0 0 0,1 2 0 0 0,0-1 1 0 0,1 1-1 0 0,0 0 0 0 0,1 1 0 0 0,0 0 0 0 0,1 0 0 0 0,0 2 24 0 0,3-9-1 0 0,0 0-1 0 0,1 0 0 0 0,0 0 1 0 0,0 0-1 0 0,0 0 0 0 0,1 0 0 0 0,0 1 1 0 0,0-1-1 0 0,0 0 0 0 0,1 0 1 0 0,0 0-1 0 0,0 1 0 0 0,1-1 1 0 0,0 0-1 0 0,0-1 0 0 0,0 1 0 0 0,1 0 1 0 0,-1-1-1 0 0,1 1 0 0 0,1-1 1 0 0,-1 0-1 0 0,1 0 0 0 0,3 4 2 0 0,6 2-11 0 0,0-1 0 0 0,1-1-1 0 0,-1 0 1 0 0,2-1-1 0 0,-1-1 1 0 0,1 0 0 0 0,0 0-1 0 0,1-2 1 0 0,0 0-1 0 0,-1-1 1 0 0,1 0-1 0 0,1-2 1 0 0,-1 1 0 0 0,0-2-1 0 0,1 0 1 0 0,-1-2-1 0 0,1 1 1 0 0,-1-2 0 0 0,0 0-1 0 0,4-2 12 0 0,-1 0-349 0 0,0-1 0 0 0,-1-1 0 0 0,0-1 0 0 0,0 0 0 0 0,-1-2-1 0 0,0 0 1 0 0,12-9 349 0 0,16-15-5184 0 0,-6-3-5816 0 0,-28 24 1825 0 0</inkml:trace>
  <inkml:trace contextRef="#ctx0" brushRef="#br0" timeOffset="2065.891">3406 260 16652 0 0,'0'0'2208'0'0,"0"0"-634"0"0,0 0-534 0 0,0 0-235 0 0,0 0-60 0 0,0 0-43 0 0,0 0-63 0 0,0 0-17 0 0,0 0-9 0 0,0 0 9 0 0,0 0-18 0 0,0 0-101 0 0,0 0-115 0 0,1 29-63 0 0,2 93-30 0 0,-2 323 860 0 0,2-395-1225 0 0,3-1 0 0 0,1 0 0 0 0,2 0 0 0 0,11 27 70 0 0,-20-78-2031 0 0,-5-18 335 0 0,1 6 380 0 0,-3-6-1230 0 0,2 7-2399 0 0,2 1-6756 0 0</inkml:trace>
  <inkml:trace contextRef="#ctx0" brushRef="#br0" timeOffset="2246.129">3161 636 16163 0 0,'0'0'1137'0'0,"0"0"-424"0"0,0 0-90 0 0,0 0 173 0 0,0 0 116 0 0,0 0-2 0 0,0 0-46 0 0,0 0-81 0 0,32 8-95 0 0,99 28-96 0 0,110 41 931 0 0,-177-44-2631 0 0,-40-15-6842 0 0,-17-13-3967 0 0</inkml:trace>
  <inkml:trace contextRef="#ctx0" brushRef="#br0" timeOffset="2434.267">3849 938 16668 0 0,'0'0'1408'0'0,"0"0"-784"0"0,0 0-120 0 0,0 0-72 0 0,0 0-48 0 0,0 0-88 0 0,0 0-72 0 0,0 0-144 0 0,0 0-96 0 0,0 0-104 0 0,0 0-88 0 0,0 0-120 0 0,0 0-184 0 0,80 132-632 0 0,-71-139-1345 0 0,-4-8-1672 0 0,5 8-1856 0 0,-7-1 392 0 0</inkml:trace>
  <inkml:trace contextRef="#ctx0" brushRef="#br0" timeOffset="2600.285">3849 938 0 0 0,'104'-124'2593'0'0,"-102"121"-2392"0"0,1 0 0 0 0,-1-1 0 0 0,0 1 1 0 0,-1-1-1 0 0,1 1 0 0 0,0-1 1 0 0,-1 1-1 0 0,0-1 0 0 0,0 0 1 0 0,0 0-1 0 0,0 1 0 0 0,-1-1 0 0 0,0 0 1 0 0,0 0-1 0 0,0 0 0 0 0,0 0 1 0 0,0 0-1 0 0,-1 0 0 0 0,1 1 1 0 0,-1-1-1 0 0,0 0 0 0 0,0 0 0 0 0,-2-1-201 0 0,-1-13 1066 0 0,-59-214 11441 0 0,59 221-12778 0 0,19 42-4686 0 0,-12-26 1973 0 0,3 3-7975 0 0</inkml:trace>
  <inkml:trace contextRef="#ctx0" brushRef="#br0" timeOffset="2781.049">4461 573 19044 0 0,'0'0'1466'0'0,"0"0"-335"0"0,0 0-191 0 0,0 0-169 0 0,0 0-139 0 0,0 0-136 0 0,0 0-152 0 0,0 0-97 0 0,0 0-81 0 0,-33 22-50 0 0,-97 72-33 0 0,127-93-81 0 0,0 0 1 0 0,0 1-1 0 0,1-1 0 0 0,-1 1 0 0 0,0 0 0 0 0,1 0 1 0 0,0 0-1 0 0,-1 0 0 0 0,1 0 0 0 0,0 1 1 0 0,0-1-1 0 0,0 1 0 0 0,1-1 0 0 0,-1 1 0 0 0,0 0 1 0 0,1-1-1 0 0,0 1 0 0 0,0 0 0 0 0,0 0 1 0 0,0 0-1 0 0,0 0 0 0 0,0 0 0 0 0,1 0 1 0 0,-1 0-1 0 0,1 3-2 0 0,0 5 7 0 0,0-3-9 0 0,0 1 0 0 0,1-1 1 0 0,0 0-1 0 0,0 1 0 0 0,1-1 0 0 0,0 0 1 0 0,1 0-1 0 0,0 0 0 0 0,0 0 0 0 0,0 0 1 0 0,1-1-1 0 0,0 0 0 0 0,1 1 0 0 0,-1-2 1 0 0,1 1-1 0 0,1 0 0 0 0,-1-1 0 0 0,1 0 0 0 0,0 0 1 0 0,1-1-1 0 0,-1 0 0 0 0,1 0 0 0 0,1 1 2 0 0,5 2-46 0 0,0 0-1 0 0,1-1 1 0 0,-1-1-1 0 0,2 0 0 0 0,-1 0 1 0 0,0-1-1 0 0,1-1 0 0 0,0-1 1 0 0,0 0-1 0 0,0-1 0 0 0,0 0 1 0 0,6-1 46 0 0,-18-1-149 0 0,46-2-1226 0 0,-18-4-7462 0 0,-21 3-3236 0 0</inkml:trace>
  <inkml:trace contextRef="#ctx0" brushRef="#br0" timeOffset="4480.019">5661 676 0 0 0,'164'-46'0'0'0,"-68"27"1643"0"0,-83 15 4743 0 0,-22 5 5430 0 0,-3 0-6958 0 0,0 0-7442 0 0,0-1 2848 0 0,0-1-1 0 0,-1 2 0 0 0,1 0 0 0 0,0 1 0 0 0,0 0 0 0 0,-1 0 1 0 0,1 1-1 0 0,1 1 0 0 0,-3 1-263 0 0,-6 2 97 0 0,1 1-1 0 0,0 0 1 0 0,0 2 0 0 0,1 0 0 0 0,0 1-1 0 0,1 1 1 0 0,0 0 0 0 0,1 1-1 0 0,0 1 1 0 0,2 1 0 0 0,-1 0 0 0 0,2 1-1 0 0,0 0 1 0 0,0 1 0 0 0,-9 19-97 0 0,20-30-9 0 0,-1 0 1 0 0,1 0-1 0 0,0 0 1 0 0,0 0 0 0 0,1 1-1 0 0,0-1 1 0 0,0 0-1 0 0,0 1 1 0 0,1-1-1 0 0,0 1 1 0 0,0-1-1 0 0,1 1 1 0 0,0-1-1 0 0,0 1 1 0 0,0-1 0 0 0,1 0-1 0 0,0 1 1 0 0,0-1-1 0 0,1 0 1 0 0,-1 0-1 0 0,1-1 1 0 0,1 1-1 0 0,-1-1 1 0 0,1 1-1 0 0,0-1 1 0 0,0 0-1 0 0,0 0 1 0 0,1-1 0 0 0,0 1-1 0 0,0-1 1 0 0,0 0-1 0 0,0-1 1 0 0,1 1-1 0 0,-1-1 1 0 0,6 3 8 0 0,18-1-209 0 0,-1 0 1 0 0,1-2-1 0 0,0-1 1 0 0,0-2-1 0 0,0 0 1 0 0,0-2-1 0 0,-1-1 0 0 0,1-2 1 0 0,-1 0-1 0 0,1-2 1 0 0,-2-1-1 0 0,1-1 1 0 0,-1-2-1 0 0,-1 0 1 0 0,0-2-1 0 0,1-2 209 0 0,169-82-6728 0 0,87-62 6728 0 0,-229 119 1267 0 0,-54 39-467 0 0,-17 1 1032 0 0,-1 3-1596 0 0,-1 1 0 0 0,1 0 0 0 0,1 1 0 0 0,-1 1 0 0 0,0 1 0 0 0,1 1 0 0 0,1 0 0 0 0,-1 1 0 0 0,1 0 0 0 0,-6 7-236 0 0,5-6 184 0 0,-10 5 88 0 0,0 1 0 0 0,2 2 0 0 0,0 0 0 0 0,1 2 0 0 0,0 0 0 0 0,-18 23-272 0 0,39-40 10 0 0,1-1 0 0 0,0 0 0 0 0,0 1 0 0 0,0-1 0 0 0,0 1 0 0 0,1 0 0 0 0,-1 0 0 0 0,1 0 0 0 0,-1 0 0 0 0,1 0 0 0 0,0 0 0 0 0,0 0 0 0 0,1 0 0 0 0,-1 0 0 0 0,0 0 0 0 0,1 0 0 0 0,0 1 0 0 0,0-1 0 0 0,0 0 0 0 0,0 0 0 0 0,0 0 0 0 0,1 1 0 0 0,0-1-1 0 0,-1 0 1 0 0,1 0 0 0 0,0 0 0 0 0,0 0 0 0 0,1 0 0 0 0,-1 0 0 0 0,1 0 0 0 0,-1 0 0 0 0,1-1 0 0 0,0 1 0 0 0,0-1 0 0 0,0 1 0 0 0,0-1 0 0 0,1 0 0 0 0,-1 0 0 0 0,1 0 0 0 0,-1 0 0 0 0,1 0 0 0 0,0 0 0 0 0,0-1 0 0 0,-1 1 0 0 0,1-1 0 0 0,0 0 0 0 0,0 0 0 0 0,1 0 0 0 0,-1 0 0 0 0,0 0 0 0 0,0-1 0 0 0,2 1-10 0 0,12-1 62 0 0,0 0 1 0 0,-1-1-1 0 0,1 0 1 0 0,-1-1-1 0 0,0-1 1 0 0,0-1-1 0 0,0 0 1 0 0,0-1 0 0 0,0-1-1 0 0,-1 0 1 0 0,0-1-1 0 0,-1-1 1 0 0,1-1-1 0 0,-1 1 1 0 0,-1-2-1 0 0,0 0 1 0 0,9-9-63 0 0,5-3 109 0 0,-1-2 1 0 0,0-1 0 0 0,-2-1-1 0 0,20-27-109 0 0,-39 46 25 0 0,-5 7-25 0 0,0 0 1 0 0,0 1 0 0 0,0-1 0 0 0,0 0 0 0 0,0 0 0 0 0,1 0 0 0 0,-1 1 0 0 0,0-1 0 0 0,0 0 0 0 0,0 0 0 0 0,0 0-1 0 0,1 0 1 0 0,-1 0 0 0 0,0 1 0 0 0,0-1 0 0 0,1 0 0 0 0,-1 0 0 0 0,0 0 0 0 0,0 0 0 0 0,0 0 0 0 0,1 0 0 0 0,-1 0 0 0 0,0 0-1 0 0,0 0 1 0 0,1 0 0 0 0,-1 0 0 0 0,0 0 0 0 0,0 0 0 0 0,1 0 0 0 0,-1 0 0 0 0,0 0 0 0 0,0 0 0 0 0,1 0 0 0 0,-1 0-1 0 0,0 0 1 0 0,0 0 0 0 0,0 0 0 0 0,1-1-1 0 0,-2 45 3 0 0,-1-31 0 0 0,1-1 1 0 0,0 1-1 0 0,1-1 0 0 0,1 1 1 0 0,0 0-1 0 0,0-1 0 0 0,1 1 1 0 0,1-1-1 0 0,0 0 0 0 0,1 0 1 0 0,0 0-1 0 0,1 0 0 0 0,0-1 1 0 0,1 1-1 0 0,0-1 0 0 0,4 5-3 0 0,-7-12 9 0 0,1 0 0 0 0,0-1 0 0 0,0 1 1 0 0,0-1-1 0 0,0 1 0 0 0,0-1 0 0 0,1 0 0 0 0,0-1 0 0 0,-1 1 0 0 0,1-1 0 0 0,0 0 0 0 0,0 0 1 0 0,0-1-1 0 0,1 1 0 0 0,-1-1 0 0 0,0 0 0 0 0,0-1 0 0 0,1 1 0 0 0,-1-1 0 0 0,0 0 0 0 0,1 0 0 0 0,-1-1 1 0 0,0 1-1 0 0,1-1 0 0 0,-1 0 0 0 0,0-1 0 0 0,0 0 0 0 0,0 1 0 0 0,4-3-9 0 0,20-12 101 0 0,-1 0 0 0 0,-1-2 0 0 0,-1-1 0 0 0,-1-1 0 0 0,14-14-101 0 0,41-31 178 0 0,-20 19-92 0 0,-25 17-54 0 0,2 1 0 0 0,0 3 0 0 0,2 0 1 0 0,0 3-1 0 0,2 1 0 0 0,0 2 0 0 0,2 2-32 0 0,-42 16 0 0 0,1 0 0 0 0,0 0 0 0 0,-1 0 1 0 0,1 0-1 0 0,0 0 0 0 0,0 0 0 0 0,0 0 1 0 0,0 1-1 0 0,0-1 0 0 0,0 1 0 0 0,0-1 1 0 0,0 1-1 0 0,0 0 0 0 0,0 0 0 0 0,0 0 1 0 0,0 0-1 0 0,0 0 0 0 0,0 1 0 0 0,0-1 1 0 0,0 0-1 0 0,0 1 0 0 0,-1 0 0 0 0,1-1 1 0 0,0 1-1 0 0,0 0 0 0 0,0 0 0 0 0,0 0 1 0 0,-1 0-1 0 0,1 0 0 0 0,0 0 0 0 0,-1 1 0 0 0,1-1 1 0 0,-1 1-1 0 0,0-1 0 0 0,1 1 0 0 0,-1-1 1 0 0,0 1-1 0 0,0 0 0 0 0,0 0 0 0 0,-1 13 31 0 0,-1-1 1 0 0,0 0-1 0 0,-1 0 0 0 0,-1 0 0 0 0,0 0 1 0 0,-1 0-1 0 0,-1-1 0 0 0,0 1 0 0 0,0-1 1 0 0,-2 0-1 0 0,1-1 0 0 0,-2 1 0 0 0,0-1 1 0 0,-2 1-32 0 0,4 1-32 0 0,-1-1 0 0 0,-1 0 0 0 0,0 0 0 0 0,-1-1 0 0 0,-1 0 0 0 0,0 0 1 0 0,0-1-1 0 0,-1-1 0 0 0,0 0 0 0 0,-1 0 0 0 0,0-1 0 0 0,0 0 0 0 0,-1-1 1 0 0,-1-1-1 0 0,1 0 0 0 0,-1-1 0 0 0,0 0 0 0 0,-2-1 32 0 0,14-4-33 0 0,1-1-1 0 0,0 0 1 0 0,0 0-1 0 0,-1 1 1 0 0,1-1-1 0 0,0 0 1 0 0,0 0 0 0 0,-1 0-1 0 0,1-1 1 0 0,0 1-1 0 0,0 0 1 0 0,0 0-1 0 0,-1-1 1 0 0,1 1-1 0 0,0-1 1 0 0,0 1 0 0 0,0-1-1 0 0,0 1 1 0 0,0-1-1 0 0,0 0 1 0 0,0 1-1 0 0,0-1 1 0 0,0 0-1 0 0,0 0 1 0 0,0 0 0 0 0,0 0-1 0 0,0 0 1 0 0,1 0-1 0 0,-1 0 1 0 0,0 0-1 0 0,1 0 1 0 0,-1 0-1 0 0,1 0 1 0 0,-1 0 0 0 0,1 0-1 0 0,-1-1 1 0 0,1 1-1 0 0,0 0 1 0 0,0 0-1 0 0,-1 0 1 0 0,1-1-1 0 0,0 1 1 0 0,0 0 0 0 0,0 0-1 0 0,1-1 1 0 0,-1 1-1 0 0,0 0 1 0 0,0 0-1 0 0,1-1 1 0 0,-1 1-1 0 0,0 0 1 0 0,1 0 0 0 0,0 0-1 0 0,-1 0 1 0 0,1 0-1 0 0,-1 0 1 0 0,1 0-1 0 0,0 0 1 0 0,0 0-1 0 0,0 0 1 0 0,0 0 0 0 0,0 0-1 0 0,0 0 1 0 0,0 0 33 0 0,10-8 4 0 0,0 0 1 0 0,1 0 0 0 0,1 1-1 0 0,-1 0 1 0 0,1 1-1 0 0,1 1 1 0 0,-1 0 0 0 0,1 0-1 0 0,0 2 1 0 0,0 0 0 0 0,1 0-1 0 0,-1 1 1 0 0,1 1-1 0 0,0 1 1 0 0,-1 0 0 0 0,1 1-1 0 0,0 0 1 0 0,0 1 0 0 0,4 1-5 0 0,158 60 1203 0 0,-155-56-1072 0 0,1-1 0 0 0,0-1 0 0 0,0-1 1 0 0,0-2-1 0 0,0 0 0 0 0,0-1 1 0 0,0-1-1 0 0,0-2 0 0 0,0 0 1 0 0,0-1-1 0 0,-1-1 0 0 0,1-1 1 0 0,2-3-132 0 0,-5 1 93 0 0,-1-1 0 0 0,0 0 0 0 0,-1-2 1 0 0,0 0-1 0 0,-1-1 0 0 0,0-1 1 0 0,11-12-94 0 0,-22 20 11 0 0,0-1 0 0 0,-1 0 0 0 0,0-1 0 0 0,0 0 0 0 0,0 1 0 0 0,-1-1 1 0 0,0-1-1 0 0,-1 1 0 0 0,1 0 0 0 0,-2-1 0 0 0,1 0 0 0 0,-1 0 0 0 0,0 0 1 0 0,0 0-1 0 0,-1 0 0 0 0,0 0 0 0 0,-1 0 0 0 0,0 0 0 0 0,0-1 0 0 0,0 1 0 0 0,-2-3-11 0 0,-1 5-10 0 0,0 0-1 0 0,0 0 0 0 0,0 1 1 0 0,-1 0-1 0 0,0-1 0 0 0,0 1 1 0 0,-1 1-1 0 0,1-1 0 0 0,-1 1 1 0 0,0-1-1 0 0,0 1 0 0 0,0 1 1 0 0,-1-1-1 0 0,1 1 0 0 0,-1 0 1 0 0,0 0-1 0 0,0 1 0 0 0,0-1 1 0 0,0 1-1 0 0,-1 1 0 0 0,1-1 1 0 0,0 1-1 0 0,-1 0 0 0 0,1 1 1 0 0,-1-1-1 0 0,1 1 0 0 0,-1 0 1 0 0,1 1-1 0 0,-1 0 0 0 0,1 0 1 0 0,-1 0-1 0 0,-2 2 11 0 0,-2 0-5 0 0,1 0 0 0 0,0 1 1 0 0,0 1-1 0 0,0-1 0 0 0,0 1 0 0 0,1 1 0 0 0,0 0 1 0 0,0 0-1 0 0,1 1 0 0 0,-1 0 0 0 0,1 1 0 0 0,1 0 0 0 0,0 0 1 0 0,0 0-1 0 0,0 1 0 0 0,1 0 0 0 0,0 0 0 0 0,1 1 1 0 0,0-1-1 0 0,1 1 0 0 0,0 1 0 0 0,0-1 0 0 0,1 0 0 0 0,0 1 1 0 0,1-1-1 0 0,0 1 0 0 0,1 0 0 0 0,0 0 0 0 0,1 0 1 0 0,0 0-1 0 0,1 0 0 0 0,0-1 0 0 0,1 1 0 0 0,0 0 0 0 0,0-1 1 0 0,3 8 4 0 0,5 0 1 0 0,1-1 0 0 0,0-1 0 0 0,2 0 1 0 0,-1 0-1 0 0,2-1 0 0 0,0-1 0 0 0,1 0 0 0 0,0-1 1 0 0,1 0-1 0 0,0-2 0 0 0,1 0 0 0 0,11 5-1 0 0,136 54-891 0 0,-91-51-5429 0 0,-61-15-3334 0 0</inkml:trace>
  <inkml:trace contextRef="#ctx0" brushRef="#br0" timeOffset="5911.317">52 1608 6681 0 0,'0'0'1822'0'0,"0"0"-203"0"0,0 0-55 0 0,0 0-41 0 0,0 0-144 0 0,0 0-222 0 0,0 0-253 0 0,0 0-241 0 0,0 0-177 0 0,0 0-108 0 0,0 0 3 0 0,0 0 55 0 0,0 0 77 0 0,7-1 56 0 0,195-20 3096 0 0,184 21-1621 0 0,155-25-1170 0 0,-63 20-318 0 0,-82 9-148 0 0,-24-3-205 0 0,-158-8-38 0 0,251-20 52 0 0,17-6-5 0 0,217-7-10 0 0,-369 32-122 0 0,-56 1-68 0 0,95 3 30 0 0,111-7 100 0 0,-137 0-43 0 0,322-30 158 0 0,541 4 138 0 0,-689 34-94 0 0,-387-5-401 0 0,-132 6-2391 0 0,-1 1-6011 0 0,3 1-4065 0 0</inkml:trace>
  <inkml:trace contextRef="#ctx0" brushRef="#br0" timeOffset="8184.436">8947 444 8314 0 0,'0'0'2310'0'0,"0"0"-335"0"0,0 0-224 0 0,0 0-78 0 0,0 0-115 0 0,0 0-187 0 0,0 0-261 0 0,0 0-286 0 0,0 0-163 0 0,0 0-109 0 0,0 0-92 0 0,-15 12-46 0 0,-47 37-42 0 0,16 15 772 0 0,45-63-1128 0 0,1 0-1 0 0,-1 0 1 0 0,0-1-1 0 0,1 1 1 0 0,-1 0-1 0 0,1 0 0 0 0,-1 0 1 0 0,1 0-1 0 0,-1 0 1 0 0,1 1-1 0 0,0-1 1 0 0,0 0-1 0 0,-1 0 1 0 0,1 0-1 0 0,0 0 1 0 0,0 0-1 0 0,0 0 1 0 0,0 0-1 0 0,0 1 1 0 0,0-1-1 0 0,1 0 0 0 0,-1 0 1 0 0,0 0-1 0 0,1 0 1 0 0,-1 0-1 0 0,0 0 1 0 0,1 0-1 0 0,-1 0 1 0 0,1 0-1 0 0,-1 0 1 0 0,1 0-1 0 0,0 0 1 0 0,0 0-1 0 0,-1-1 0 0 0,1 1 1 0 0,0 0-1 0 0,0 0 1 0 0,0-1-1 0 0,0 1 1 0 0,0 0-1 0 0,0-1 1 0 0,0 1-16 0 0,8-2 78 0 0,0 0 0 0 0,0-1 0 0 0,0 0 0 0 0,0-1 0 0 0,0 0 1 0 0,-1 0-1 0 0,1-1 0 0 0,-1 0 0 0 0,0 0 0 0 0,-1-1 0 0 0,1 0 0 0 0,-1 0 1 0 0,1-1-1 0 0,-2 0 0 0 0,1 0 0 0 0,1-3-78 0 0,43-32 625 0 0,-50 41-471 0 0,-1 0 3 0 0,0 0-41 0 0,0 0-36 0 0,-13 8-268 0 0,8-4-321 0 0,-31 36-181 0 0,20-11-7530 0 0,15-22-3117 0 0</inkml:trace>
  <inkml:trace contextRef="#ctx0" brushRef="#br0" timeOffset="8586.007">8982 934 13131 0 0,'0'0'1923'0'0,"0"0"-620"0"0,0 0-202 0 0,0 0 157 0 0,0 0 126 0 0,0 0-46 0 0,0 0-221 0 0,0 0-306 0 0,0 0-228 0 0,0 0-109 0 0,0 0-41 0 0,0 0 0 0 0,0 0-19 0 0,-5 9-39 0 0,-46 70 459 0 0,35-42-668 0 0,45-33-93 0 0,-18-6-39 0 0,0 0-1 0 0,0-1 1 0 0,0 0-1 0 0,-1-1 1 0 0,1 0 0 0 0,-1-1-1 0 0,0 0 1 0 0,0 0-1 0 0,-1-1 1 0 0,0-1 0 0 0,7-5-34 0 0,-56 20 730 0 0,-16 20-968 0 0,56-28 204 0 0,0 0 0 0 0,1 0 0 0 0,-1 0 1 0 0,1 0-1 0 0,-1 0 0 0 0,0 0 0 0 0,1 0 1 0 0,-1 0-1 0 0,0 0 0 0 0,1 0 0 0 0,-1 0 0 0 0,1 0 1 0 0,-1 0-1 0 0,0 0 0 0 0,1 0 0 0 0,-1 0 1 0 0,0 1-1 0 0,1-1 0 0 0,-1 0 0 0 0,0 0 1 0 0,1 1-1 0 0,-1-1 0 0 0,0 0 0 0 0,0 0 0 0 0,1 1 1 0 0,-1-1-1 0 0,0 0 0 0 0,0 0 0 0 0,1 1 1 0 0,-1-1-1 0 0,0 0 0 0 0,0 1 0 0 0,0-1 1 0 0,0 1-1 0 0,0-1 0 0 0,1 0 0 0 0,-1 1 0 0 0,0-1 1 0 0,0 0-1 0 0,0 1 0 0 0,0-1 0 0 0,0 0 1 0 0,0 1-1 0 0,0-1 0 0 0,0 1 0 0 0,0-1 1 0 0,-1 0-1 0 0,1 1 0 0 0,0-1 0 0 0,0 0 0 0 0,0 1 1 0 0,0-1-1 0 0,0 0 0 0 0,-1 1 0 0 0,1-1 1 0 0,0 0-1 0 0,0 1 0 0 0,0-1 0 0 0,-1 0 1 0 0,1 1-1 0 0,0-1 0 0 0,-1 0 0 0 0,1 0 0 0 0,0 0 1 0 0,-1 1 33 0 0,18 1-6292 0 0,-10-2-5856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1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536 111 3233 0 0,'0'0'2310'0'0,"0"0"-993"0"0,0 0-551 0 0,0 0 24 0 0,0 0 247 0 0,0 0 230 0 0,0 0 73 0 0,0 0-114 0 0,0 0-206 0 0,33-13-197 0 0,99-40-155 0 0,-18 20 1343 0 0,-9 21 73 0 0,-104 12-2001 0 0,-1 0 29 0 0,0 0 92 0 0,0 0 88 0 0,-20 15 2035 0 0,-427 165-1173 0 0,308-125-655 0 0,189-32-450 0 0,-25-16 16 0 0,1-1 0 0 0,-1-1 1 0 0,1-1-1 0 0,-1-2 0 0 0,1 0 1 0 0,14-2-66 0 0,38 4 125 0 0,-7 10-71 0 0,-70-14-44 0 0,-1 0-11 0 0,0 0 6 0 0,0 0 10 0 0,-15 15 297 0 0,-23 19-206 0 0,-3-3 0 0 0,0-1 0 0 0,-2-2 0 0 0,-1-2-1 0 0,-13 4-105 0 0,-29 18 50 0 0,-165 93 26 0 0,161-75 65 0 0,89-64-139 0 0,1 0 0 0 0,0 0 0 0 0,-1 0 0 0 0,1-1 0 0 0,0 1 0 0 0,0 0 0 0 0,0 0 0 0 0,1 0 0 0 0,-1 0 0 0 0,0 0 0 0 0,1 0 0 0 0,-1-1 0 0 0,1 1 0 0 0,0 0 0 0 0,-1 0 0 0 0,1-1 0 0 0,0 1 0 0 0,0 0 0 0 0,0-1 0 0 0,0 1 0 0 0,0-1 0 0 0,1 1 0 0 0,-1-1 0 0 0,0 0 0 0 0,1 0 0 0 0,-1 1 0 0 0,2-1-2 0 0,4 4 39 0 0,1 0 0 0 0,0-1 0 0 0,0-1 0 0 0,0 1 0 0 0,1-1 0 0 0,-1 0 0 0 0,1-1 0 0 0,0 0 0 0 0,-1-1 0 0 0,1 0 0 0 0,0 0 0 0 0,0 0 0 0 0,0-1 0 0 0,2-1-39 0 0,25-1 198 0 0,0-2-1 0 0,1-2 0 0 0,-2-1 0 0 0,27-9-197 0 0,-26 6 55 0 0,0 2 1 0 0,0 1-1 0 0,1 2 0 0 0,29 0-55 0 0,-66 5-36 0 0,0 0-35 0 0,0 0-3 0 0,0 0-8 0 0,0 0-6 0 0,5 23-1596 0 0,-2-16-1384 0 0,0 1-3349 0 0,-1-5-3816 0 0</inkml:trace>
  <inkml:trace contextRef="#ctx0" brushRef="#br0" timeOffset="349.632">1229 122 11194 0 0,'0'0'5020'0'0,"0"0"-3186"0"0,0 0-1058 0 0,0 0-200 0 0,0 0-1 0 0,0 0 92 0 0,0 0 69 0 0,0 0 16 0 0,0 0 34 0 0,0 0-69 0 0,0 0-74 0 0,0 0-82 0 0,0 0-150 0 0,-8 29-94 0 0,-21 91-47 0 0,18 12 395 0 0,10-93-611 0 0,-1 1-1 0 0,-2-1 0 0 0,-2 0 1 0 0,-1 0-1 0 0,-3 0 0 0 0,0-1 1 0 0,-3-1-1 0 0,-1 0 0 0 0,-2-1 1 0 0,-12 21-54 0 0,18-44-473 0 0,10-20-1332 0 0,12-28-1628 0 0,-9 28 3499 0 0,6-20-1774 0 0,5-16-1992 0 0,-7 14-2524 0 0,-3 13-3533 0 0</inkml:trace>
  <inkml:trace contextRef="#ctx0" brushRef="#br0" timeOffset="604.425">1124 133 6377 0 0,'0'0'3101'0'0,"0"0"-1514"0"0,0 0-763 0 0,0 0-289 0 0,0 0-52 0 0,0 0 66 0 0,0 0 190 0 0,0 0 183 0 0,0 0 111 0 0,0 0 41 0 0,0 0-101 0 0,0 0-170 0 0,0 0-156 0 0,23 3-91 0 0,77 12-60 0 0,61-11 860 0 0,49-27-2092 0 0,-206 21 1213 0 0,-2 1-2960 0 0,0 1-7705 0 0,-4 0 1063 0 0</inkml:trace>
  <inkml:trace contextRef="#ctx0" brushRef="#br0" timeOffset="851.848">1100 424 7762 0 0,'0'0'2630'0'0,"0"0"-1388"0"0,0 0-587 0 0,0 0-40 0 0,0 0 137 0 0,0 0 128 0 0,0 0 77 0 0,0 0 22 0 0,0 0 6 0 0,0 0-61 0 0,0 0-120 0 0,0 0-118 0 0,0 0-129 0 0,18 11-131 0 0,59 33-106 0 0,-73-42-299 0 0,1 0 0 0 0,0 0 0 0 0,0 0 0 0 0,-1 0 0 0 0,1-1 0 0 0,0 0 0 0 0,0 0 0 0 0,0-1 0 0 0,1 1 0 0 0,-1-1 0 0 0,0 0 1 0 0,0 0-1 0 0,0-1 0 0 0,0 1 0 0 0,0-1 0 0 0,2-1-21 0 0,10-1 22 0 0,161-26-3330 0 0,-159 24-1437 0 0,-4-1-6086 0 0</inkml:trace>
  <inkml:trace contextRef="#ctx0" brushRef="#br0" timeOffset="1017.09">1645 575 9282 0 0,'0'0'1371'0'0,"0"0"-281"0"0,0 0 91 0 0,0 0 266 0 0,0 0 63 0 0,0 0-146 0 0,0 0-272 0 0,0 0-324 0 0,0 0-257 0 0,0 0-173 0 0,0 0-117 0 0,0 0-82 0 0,0 0-62 0 0,-23 30-36 0 0,-65 91-26 0 0,56-74-39 0 0,13-20-1940 0 0,16-26 620 0 0,-2 1-3393 0 0,1-3-2441 0 0,-1-2 1978 0 0</inkml:trace>
  <inkml:trace contextRef="#ctx0" brushRef="#br0" timeOffset="1236.052">1433 512 6521 0 0,'0'0'1907'0'0,"0"0"-576"0"0,0 0-333 0 0,0 0-178 0 0,0 0-102 0 0,0 0 6 0 0,0 0 169 0 0,0 0 113 0 0,0 0 97 0 0,0 0 12 0 0,0 0-180 0 0,0 0-109 0 0,0 0-56 0 0,11 19-22 0 0,36 60-34 0 0,51 37 2046 0 0,-19-35-2341 0 0,-65-65-1365 0 0,-9-10-4854 0 0,-5-3-5681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1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118 302 5577 0 0,'0'0'2887'0'0,"0"0"-749"0"0,0 0-344 0 0,0 0-62 0 0,0 0-11 0 0,0 0-149 0 0,0 0-269 0 0,0 0-327 0 0,0 0-316 0 0,0 0-226 0 0,0 0-146 0 0,0 0-37 0 0,0 0-2 0 0,-3-2 11 0 0,3 2-224 0 0,1 0 0 0 0,-1 0 0 0 0,1 0 0 0 0,-1 0 0 0 0,1 0 0 0 0,-1 0-1 0 0,1 0 1 0 0,-1 0 0 0 0,1-1 0 0 0,-1 1 0 0 0,0 0 0 0 0,1 0 0 0 0,-1 0 0 0 0,1-1 0 0 0,-1 1 0 0 0,1 0 0 0 0,-1 0 0 0 0,0-1-1 0 0,1 1 1 0 0,-1 0 0 0 0,0-1 0 0 0,1 1 0 0 0,-1 0 0 0 0,0-1 0 0 0,1 1 0 0 0,-1-1 0 0 0,0 1 0 0 0,0 0 0 0 0,1-1 0 0 0,-1 1 0 0 0,0-1-1 0 0,0 1 1 0 0,0-1 0 0 0,0 1 0 0 0,0-1 0 0 0,0 1 0 0 0,0-1 0 0 0,0 1 0 0 0,0-1 0 0 0,0 1 0 0 0,0-1 0 0 0,0 1 0 0 0,0 0 0 0 0,0-1-1 0 0,0 1 1 0 0,0-1 0 0 0,0 1 0 0 0,-1-1 0 0 0,1 1 0 0 0,0-1 0 0 0,0 1 0 0 0,-1-1-36 0 0,13-1 254 0 0,44-9 715 0 0,12-4-234 0 0,0 3 1 0 0,1 3-1 0 0,52 1-735 0 0,-61 12-303 0 0,-64-2-2154 0 0,-3 2-1419 0 0,2-3-1493 0 0,2-1-6212 0 0</inkml:trace>
  <inkml:trace contextRef="#ctx0" brushRef="#br0" timeOffset="245.957">1 483 9338 0 0,'0'0'3247'0'0,"0"0"-1717"0"0,0 0-706 0 0,0 0 79 0 0,0 0 323 0 0,0 0 251 0 0,0 0 10 0 0,0 0-152 0 0,0 0-212 0 0,0 0-207 0 0,32 4-181 0 0,105 12-149 0 0,-25-22 215 0 0,178-26-996 0 0,-286 31-561 0 0,10-2-913 0 0,-11 1-2442 0 0,0-1-3953 0 0,-2 0-2669 0 0</inkml:trace>
  <inkml:trace contextRef="#ctx0" brushRef="#br0" timeOffset="950.906">367 56 2320 0 0,'0'0'2964'0'0,"0"0"-800"0"0,0 0-217 0 0,0 0 47 0 0,0 0-60 0 0,0 0-156 0 0,0 0-254 0 0,0 0-236 0 0,0 0-148 0 0,0 0-159 0 0,0 0-129 0 0,0 0-131 0 0,0 0-122 0 0,-11-10-97 0 0,-33-26-96 0 0,33 26-70 0 0,11 10-65 0 0,0 0-66 0 0,0 0-39 0 0,0 0-17 0 0,0 0-22 0 0,0 0-23 0 0,13 19 573 0 0,9 5-381 0 0,2 0 0 0 0,1-2 0 0 0,0 0 0 0 0,2-2 0 0 0,0-1 0 0 0,1-1 0 0 0,1-1 0 0 0,5 0-296 0 0,5 5 145 0 0,79 38 86 0 0,-57-31-163 0 0,-59-29-94 0 0,-1 0 34 0 0,-1 0 23 0 0,0 0 20 0 0,0 0-47 0 0,0 0-15 0 0,0 0 15 0 0,0 0 5 0 0,-2 8 19 0 0,0-1 0 0 0,-1 0 0 0 0,1 0 0 0 0,-1 0 0 0 0,-1 0 0 0 0,1 0 0 0 0,-1-1-1 0 0,0 1 1 0 0,-1-1 0 0 0,0 0 0 0 0,0 0 0 0 0,-2 1-28 0 0,-8 12 40 0 0,-151 156 270 0 0,92-104-185 0 0,-49 40-24 0 0,79-61-57 0 0,51-75-4306 0 0,0 11-1795 0 0,-1 7-5665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1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3705 0 0,'0'0'1357'0'0,"0"0"-460"0"0,0 0-81 0 0,0 0 212 0 0,0 0 184 0 0,0 0 43 0 0,0 0-68 0 0,0 0-132 0 0,0 0-100 0 0,0 0-31 0 0,0 0-58 0 0,13-1-58 0 0,70-12 732 0 0,9-2 1631 0 0,134 1-981 0 0,-131 3-1899 0 0,-87 9-1076 0 0,-11 3-1609 0 0,-3-1-4310 0 0,4 0-2397 0 0</inkml:trace>
  <inkml:trace contextRef="#ctx0" brushRef="#br0" timeOffset="233.067">1 346 9130 0 0,'0'0'1622'0'0,"0"0"-821"0"0,0 0-323 0 0,0 0 171 0 0,0 0 363 0 0,0 0 261 0 0,0 0 0 0 0,0 0-133 0 0,0 0-219 0 0,0 0-204 0 0,0 0-166 0 0,0 0-140 0 0,34-2-147 0 0,105-6-116 0 0,-16-8-483 0 0,-100 12-207 0 0,-5 2-1156 0 0,-3 1-2781 0 0,-3 1-6296 0 0</inkml:trace>
  <inkml:trace contextRef="#ctx0" brushRef="#br0" timeOffset="904.592">507 674 9946 0 0,'0'0'1933'0'0,"0"0"-596"0"0,0 0-246 0 0,0 0 108 0 0,0 0 87 0 0,0 0-34 0 0,0 0-177 0 0,0 0-248 0 0,8-34-206 0 0,29-106-121 0 0,-35 130-410 0 0,0 1 0 0 0,0 0 0 0 0,2 0 0 0 0,-1 0 0 0 0,1 1 0 0 0,0-1 0 0 0,1 1 0 0 0,0 0 0 0 0,0 0 0 0 0,0 1-1 0 0,6-7-89 0 0,4-2 173 0 0,20-23 233 0 0,1 1 1 0 0,2 2-1 0 0,2 2 1 0 0,1 2-1 0 0,1 2 1 0 0,15-7-407 0 0,-49 31 40 0 0,1 1 0 0 0,-1 0 1 0 0,2 0-1 0 0,-1 0 0 0 0,0 1 0 0 0,1 1 1 0 0,0 0-1 0 0,0 0 0 0 0,0 1 0 0 0,0 0 1 0 0,9 0-41 0 0,-8 32 174 0 0,-26 197 511 0 0,15-226-684 0 0,0 0 0 0 0,0 1 1 0 0,0-1-1 0 0,0 0 1 0 0,0 0-1 0 0,0 1 0 0 0,1-1 1 0 0,-1 0-1 0 0,0 0 1 0 0,0 0-1 0 0,1 0 0 0 0,-1 1 1 0 0,1-1-1 0 0,-1 0 1 0 0,1 0-1 0 0,0 0 0 0 0,-1 0 1 0 0,1 0-1 0 0,0 0 1 0 0,0 0-1 0 0,0 0 0 0 0,0-1 1 0 0,0 1-1 0 0,0 0 1 0 0,0 0-1 0 0,0-1 1 0 0,0 1-1 0 0,0 0 0 0 0,0-1 1 0 0,0 1-1 0 0,0-1 1 0 0,0 0-1 0 0,1 1 0 0 0,-1-1 1 0 0,0 0-1 0 0,0 0 1 0 0,0 0-1 0 0,1 0 0 0 0,-1 0 1 0 0,0 0-1 0 0,0 0 1 0 0,1 0-1 0 0,-1 0 0 0 0,0 0 1 0 0,0-1-1 0 0,0 1 1 0 0,0-1-1 0 0,1 1 0 0 0,-1-1 1 0 0,0 1-2 0 0,59-30 322 0 0,172-156 15 0 0,-219 175-337 0 0,0 2 1 0 0,1 0-1 0 0,1 0 0 0 0,-1 1 1 0 0,1 1-1 0 0,0 1 0 0 0,1 0 0 0 0,-1 0 1 0 0,9 0-1 0 0,-22 7 3 0 0,1 0 0 0 0,-1 0 0 0 0,0 0 0 0 0,1 1 0 0 0,-1-1 0 0 0,0 1 0 0 0,0 0 0 0 0,0-1 0 0 0,0 1 0 0 0,0 0 0 0 0,0 0 0 0 0,0 0 0 0 0,0 0 0 0 0,-1 1 0 0 0,1-1 0 0 0,-1 0 0 0 0,0 1 0 0 0,0-1 0 0 0,0 1 0 0 0,0-1 0 0 0,0 1 0 0 0,0-1 0 0 0,-1 1 1 0 0,1 0-1 0 0,-1-1 0 0 0,0 1 0 0 0,0 0 0 0 0,0 0 0 0 0,0-1 0 0 0,0 1 0 0 0,0 0 0 0 0,-1-1 0 0 0,1 1 0 0 0,-1 0 0 0 0,0-1 0 0 0,0 1-3 0 0,1 3 19 0 0,-7 221 434 0 0,29-164-754 0 0,-21-60-169 0 0,0-2-1174 0 0,1-1-5846 0 0,-1 0-3551 0 0</inkml:trace>
  <inkml:trace contextRef="#ctx0" brushRef="#br0" timeOffset="3352.663">2177 59 232 0 0,'0'0'1470'0'0,"0"0"-427"0"0,0 0 118 0 0,0 0 557 0 0,0 0 545 0 0,0 0 180 0 0,0 0-240 0 0,0 0-580 0 0,0 0-562 0 0,0 0-299 0 0,0 0-144 0 0,-2-8-62 0 0,-9-24-57 0 0,10 30-440 0 0,0 0-1 0 0,-1 1 1 0 0,1 0 0 0 0,-1-1-1 0 0,0 1 1 0 0,1 0 0 0 0,-1 0 0 0 0,0 0-1 0 0,0 0 1 0 0,1 0 0 0 0,-1 0 0 0 0,0 0-1 0 0,0 1 1 0 0,0-1 0 0 0,0 1 0 0 0,0-1-1 0 0,0 1 1 0 0,0 0 0 0 0,0 0 0 0 0,-1 0-1 0 0,1 0 1 0 0,0 0 0 0 0,0 0-59 0 0,-7 0 162 0 0,-8 0 11 0 0,0 1 1 0 0,0 0-1 0 0,-1 1 0 0 0,1 1 0 0 0,0 1 0 0 0,1 1 0 0 0,-1 0 0 0 0,1 1 0 0 0,0 1 0 0 0,0 0 0 0 0,1 1 0 0 0,0 1 0 0 0,-9 6-173 0 0,12-6 40 0 0,1-1 0 0 0,0 1 0 0 0,1 1 0 0 0,0 0 0 0 0,0 0 0 0 0,1 1 0 0 0,1 0 0 0 0,0 1 0 0 0,0 0 0 0 0,1 0 0 0 0,1 1 0 0 0,0-1 0 0 0,0 1-1 0 0,2 1 1 0 0,-1-1 0 0 0,2 1 0 0 0,0 0 0 0 0,0 0 0 0 0,2 0 0 0 0,-1 0 0 0 0,2 8-40 0 0,1-17 36 0 0,1-1 0 0 0,0 0 0 0 0,0 1-1 0 0,0-1 1 0 0,1 0 0 0 0,-1 0 0 0 0,1 0 0 0 0,0 0 0 0 0,0-1 0 0 0,1 1-1 0 0,-1-1 1 0 0,1 0 0 0 0,-1 0 0 0 0,1 0 0 0 0,0 0 0 0 0,0-1-1 0 0,0 0 1 0 0,1 0 0 0 0,-1 0 0 0 0,0 0 0 0 0,1 0 0 0 0,-1-1 0 0 0,1 0-1 0 0,0 0 1 0 0,0 0 0 0 0,-1-1 0 0 0,1 1 0 0 0,0-1 0 0 0,0 0-1 0 0,-1 0 1 0 0,1-1 0 0 0,0 0 0 0 0,0 0-36 0 0,15-4 175 0 0,-1-1 1 0 0,0-1-1 0 0,0-1 0 0 0,0 0 1 0 0,-1-2-1 0 0,-1 0 0 0 0,0-1 1 0 0,0 0-1 0 0,-1-1 0 0 0,0-1 1 0 0,-1-1-1 0 0,-1-1 0 0 0,0 1 1 0 0,-1-2-1 0 0,10-15-175 0 0,106-127 693 0 0,-94 122-479 0 0,-34 35-190 0 0,0 1-6 0 0,-1 27-35 0 0,-1 5 83 0 0,1 0 0 0 0,1 1 1 0 0,2-1-1 0 0,1 0 0 0 0,1 0 0 0 0,2 0 0 0 0,2-1 1 0 0,11 29-67 0 0,-13-43 1 0 0,-4-9-10 0 0,0 0 0 0 0,1 0 1 0 0,-1-1-1 0 0,1 1 0 0 0,1-1 0 0 0,0 0 0 0 0,0 0 0 0 0,0-1 0 0 0,1 0 0 0 0,-1 1 1 0 0,2-1 8 0 0,20-19-2893 0 0,-14-9-3347 0 0,-9 14 413 0 0,1 0-6070 0 0</inkml:trace>
  <inkml:trace contextRef="#ctx0" brushRef="#br0" timeOffset="3600.743">2917 265 11042 0 0,'0'0'2203'0'0,"0"0"-802"0"0,0 0-214 0 0,0 0 144 0 0,0 0 50 0 0,0 0-116 0 0,0 0-273 0 0,0 0-292 0 0,0 0-229 0 0,0 0-145 0 0,-20 32-79 0 0,-63 98-92 0 0,36-59 34 0 0,45-67-276 0 0,-2 1-1 0 0,1-1 0 0 0,0 0 1 0 0,-1 0-1 0 0,0 0 0 0 0,0-1 1 0 0,0 1-1 0 0,0-1 0 0 0,0 0 1 0 0,-1 0-1 0 0,0 0 0 0 0,1-1 1 0 0,-1 1-1 0 0,-5 0 88 0 0,-27 3-9784 0 0,29-6 73 0 0</inkml:trace>
  <inkml:trace contextRef="#ctx0" brushRef="#br0" timeOffset="3879.329">2611 273 4585 0 0,'0'0'3618'0'0,"0"0"-888"0"0,0 0-616 0 0,0 0-327 0 0,0 0-327 0 0,0 0-326 0 0,0 0-283 0 0,0 0-86 0 0,0 0-34 0 0,0 0 16 0 0,0 0 32 0 0,0 0-91 0 0,0 0-57 0 0,19 11-14 0 0,59 40-4 0 0,10 36 1379 0 0,-71-63-1699 0 0,94 120 860 0 0,-78-105-1181 0 0,-33-38-37 0 0,0-1-18 0 0,0 0-39 0 0,0 0-120 0 0,0 0-304 0 0,0-3-1919 0 0,0 1-5067 0 0,0-4-4728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2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94 0 0 0,'0'0'2886'0'0,"0"0"-670"0"0,0 0-255 0 0,0 0-94 0 0,0 0-31 0 0,0 0-87 0 0,0 0-201 0 0,0 0-212 0 0,0 0-319 0 0,0 0-320 0 0,0 0-282 0 0,-4 0-174 0 0,-19-3 10 0 0,23 3-175 0 0,15 11 459 0 0,0 19-212 0 0,-1 1 1 0 0,-2 1-1 0 0,-1-1 1 0 0,-1 2 0 0 0,-1 0-1 0 0,-2 0 1 0 0,-2 0 0 0 0,-1 1-1 0 0,-1-1 1 0 0,-2 1-1 0 0,-2 0 1 0 0,-1 0 0 0 0,-1 2-324 0 0,2 40 4 0 0,-6-28-1871 0 0,6-50-2773 0 0,0-7-5872 0 0,1 5 4689 0 0</inkml:trace>
  <inkml:trace contextRef="#ctx0" brushRef="#br0" timeOffset="369.57">0 76 5265 0 0,'0'0'1985'0'0,"0"0"-316"0"0,0 0-310 0 0,0 0-115 0 0,0 0-55 0 0,0 0-76 0 0,0 0-118 0 0,0 0-171 0 0,0 0-145 0 0,0 0-100 0 0,0 0-52 0 0,32-12-46 0 0,103-38-35 0 0,-49 37 164 0 0,-66 14-442 0 0,-4-2-72 0 0,-1 0-1 0 0,1 1 0 0 0,0 1 1 0 0,0 1-1 0 0,-1 0 1 0 0,1 1-1 0 0,-1 0 0 0 0,0 1 1 0 0,0 1-1 0 0,0 1 0 0 0,0 0 1 0 0,-1 0-1 0 0,0 2 0 0 0,0 0 1 0 0,-1 0-1 0 0,0 1 0 0 0,-1 1 1 0 0,7 6-96 0 0,-17-13 29 0 0,0 0-1 0 0,0 1 1 0 0,0-1 0 0 0,-1 0-1 0 0,1 1 1 0 0,-1-1 0 0 0,0 1 0 0 0,0-1-1 0 0,0 1 1 0 0,0 0 0 0 0,-1-1 0 0 0,0 1-1 0 0,1 0 1 0 0,-1-1 0 0 0,-1 1 0 0 0,1 0-1 0 0,0-1 1 0 0,-1 1 0 0 0,0 0 0 0 0,0-1-1 0 0,0 1 1 0 0,0-1 0 0 0,-1 1-1 0 0,1-1 1 0 0,-1 0 0 0 0,0 1 0 0 0,0-1-1 0 0,0 0 1 0 0,0 0 0 0 0,0 0 0 0 0,-2 1-29 0 0,-89 78 424 0 0,70-66-444 0 0,-1-1 1 0 0,-1-1-1 0 0,0-1 1 0 0,-1-2-1 0 0,0 0 1 0 0,-1-2 0 0 0,0-1-1 0 0,-1 0 1 0 0,1-3-1 0 0,-1 0 1 0 0,-1-2-1 0 0,-9 0 20 0 0,37-4-102 0 0,1 1 0 0 0,-1-1-1 0 0,1 0 1 0 0,0 1-1 0 0,-1-1 1 0 0,1 0-1 0 0,0 0 1 0 0,-1 1 0 0 0,1-1-1 0 0,0 0 1 0 0,0 0-1 0 0,0 0 1 0 0,0 1 0 0 0,0-1-1 0 0,0 0 1 0 0,0 0-1 0 0,0 0 1 0 0,0 1 0 0 0,0-1-1 0 0,0 0 1 0 0,0 0-1 0 0,1 0 1 0 0,-1 1-1 0 0,0-1 1 0 0,1 0 0 0 0,-1 0-1 0 0,0 1 1 0 0,1-1-1 0 0,-1 0 1 0 0,1 1 0 0 0,-1-1-1 0 0,1 0 1 0 0,-1 1-1 0 0,1-1 1 0 0,0 1 0 0 0,-1-1-1 0 0,1 1 1 0 0,-1-1-1 0 0,1 1 1 0 0,0 0 0 0 0,0-1-1 0 0,-1 1 1 0 0,1 0-1 0 0,0-1 1 0 0,0 1-1 0 0,-1 0 1 0 0,1 0 0 0 0,0 0-1 0 0,0 0 1 0 0,0 0-1 0 0,-1 0 1 0 0,1 0 0 0 0,1 0 102 0 0,37-18-7849 0 0,-26 11-806 0 0</inkml:trace>
  <inkml:trace contextRef="#ctx0" brushRef="#br0" timeOffset="731.996">647 359 3489 0 0,'0'0'2344'0'0,"0"0"-411"0"0,0 0-81 0 0,0 0 23 0 0,0 0-76 0 0,0 0-193 0 0,0 0-321 0 0,0 0-351 0 0,0 0-309 0 0,0 0-187 0 0,0 0-106 0 0,0 0-65 0 0,0 0-2 0 0,2 0 86 0 0,138-9 3305 0 0,6 0-4492 0 0,-145 9-24 0 0,-1 0-968 0 0,0 0-3068 0 0,0 0-6238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3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3145 0 0,'0'0'2015'0'0,"0"0"-154"0"0,0 0 153 0 0,0 0 136 0 0,0 0-51 0 0,0 0-225 0 0,0 0-348 0 0,0 0-366 0 0,0 0-280 0 0,0 0-173 0 0,0 0-147 0 0,0 0-59 0 0,0 0-41 0 0,-4 1-23 0 0,-12 4-16 0 0,12-4-50 0 0,4-1-47 0 0,5 1 3165 0 0,23 2-2460 0 0,231-2 445 0 0,-204-5-876 0 0,-40 4-1688 0 0,-16-1-3374 0 0,-9 5-2992 0 0,5 0-3716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3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10370 0 0,'0'0'1493'0'0,"0"0"-524"0"0,0 0-73 0 0,0 0 223 0 0,0 0 340 0 0,0 0 174 0 0,0 0-58 0 0,0 0-150 0 0,0 0-275 0 0,0 0-203 0 0,0 0-187 0 0,0 0-149 0 0,0 0-110 0 0,30 4-125 0 0,94 13-77 0 0,-47-20 53 0 0,1-16-412 0 0,-59 8-1943 0 0,-12 5-6684 0 0,-5 5-3225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19.8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174 1,'-59'61,"42"-46,1 1,1 0,0 1,1 1,1 0,-4 10,16-27,0 1,0-1,0 1,1 0,-1 0,0-1,1 1,-1 0,1 0,0 0,-1 0,1 0,0 0,0-1,1 1,-1 0,0 0,0 0,1 0,-1 0,1-1,0 1,0 0,-1 0,1-1,0 1,0 0,1-1,-1 1,0-1,0 0,1 1,-1-1,1 0,-1 0,1 0,-1 0,1 0,0 0,-1 0,1-1,0 1,0-1,0 1,0-1,33 24,-31-17,0 1,0 0,-1 0,0 0,0 0,-1 1,0-1,-1 1,0-1,0 1,-1 1,1-3,16 66,-10-69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3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26 0 0 0,'0'0'2028'0'0,"0"0"-323"0"0,0 0-94 0 0,0 0 295 0 0,0 0 335 0 0,0 0 107 0 0,0 0-163 0 0,0 0-367 0 0,0 0-410 0 0,0 0-303 0 0,0 0-207 0 0,0 0-139 0 0,0 0-108 0 0,1-2-120 0 0,3-4 205 0 0,1 20-110 0 0,-1 0-644 0 0,20 56 539 0 0,-4 2-1 0 0,-3 0 1 0 0,7 66-521 0 0,-22 35 264 0 0,-34-55-169 0 0,35-199-11613 0 0,4 38 2230 0 0,-5 27 5635 0 0</inkml:trace>
  <inkml:trace contextRef="#ctx0" brushRef="#br0" timeOffset="261.019">89 26 688 0 0,'0'0'2885'0'0,"0"0"-734"0"0,0 0-339 0 0,0 0 14 0 0,0 0-3 0 0,0 0-107 0 0,0 0-237 0 0,0 0-389 0 0,0 0-395 0 0,0 0-280 0 0,0 0-126 0 0,0 0 71 0 0,4-1 144 0 0,87 2 2411 0 0,-38 0-2369 0 0,-23 1-557 0 0,1-2 0 0 0,-1-1 0 0 0,1-2 0 0 0,-1-1 0 0 0,0-1 1 0 0,7-3 10 0 0,-12 2-1353 0 0,-19 5-2879 0 0,0 1-3966 0 0,-5 0 852 0 0</inkml:trace>
  <inkml:trace contextRef="#ctx0" brushRef="#br0" timeOffset="504.234">1 343 7738 0 0,'0'0'1308'0'0,"0"0"-541"0"0,0 0-163 0 0,0 0 120 0 0,0 0 238 0 0,0 0 219 0 0,0 0 42 0 0,0 0-63 0 0,0 0-174 0 0,0 0-223 0 0,0 0-211 0 0,0 0-171 0 0,0 0-135 0 0,31 7-108 0 0,100 22-91 0 0,-51-32-307 0 0,-46-6-311 0 0,-2 1-1781 0 0,-11 4-3348 0 0,-10 3-4197 0 0</inkml:trace>
  <inkml:trace contextRef="#ctx0" brushRef="#br0" timeOffset="946.978">406 505 0 0 0,'0'0'613'0'0,"0"0"962"0"0,0 0 147 0 0,0 0-111 0 0,0 0-94 0 0,0 0-85 0 0,0 0-113 0 0,0 0-119 0 0,0 0-93 0 0,0 0-100 0 0,0 0-84 0 0,0 0-99 0 0,9 27 3585 0 0,-4 101-2381 0 0,-34 71-1476 0 0,29-181-395 0 0,0-15-5274 0 0,0-2-5491 0 0,0-1 4337 0 0</inkml:trace>
  <inkml:trace contextRef="#ctx0" brushRef="#br0" timeOffset="1220.425">387 557 5345 0 0,'0'0'1666'0'0,"0"0"-353"0"0,0 0-74 0 0,0 0 140 0 0,0 0 56 0 0,0 0-153 0 0,0 0-319 0 0,0 0-227 0 0,0 0-77 0 0,0 0 57 0 0,0 0 65 0 0,0 0-74 0 0,0 0-131 0 0,19-3-134 0 0,128-20 342 0 0,-84 9-807 0 0,-51 13 295 0 0,-7 1-3060 0 0,0 0-5541 0 0,-5 0-826 0 0</inkml:trace>
  <inkml:trace contextRef="#ctx0" brushRef="#br0" timeOffset="1400.706">369 711 5665 0 0,'0'0'1128'0'0,"0"0"-639"0"0,0 0 183 0 0,0 0 504 0 0,0 0 352 0 0,0 0 17 0 0,0 0-337 0 0,0 0-384 0 0,0 0-328 0 0,0 0-240 0 0,0 0-160 0 0,0 0-144 0 0,0 0-144 0 0,0 0-288 0 0,199-37-584 0 0,-184 30-2073 0 0,-3 3-7025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3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26 423 0 0 0,'0'0'1522'0'0,"0"0"-186"0"0,0 0 3 0 0,0 0 212 0 0,0 0 196 0 0,0 0 68 0 0,0 0-99 0 0,0 0-189 0 0,0 0-221 0 0,0 0-155 0 0,0 0-107 0 0,0 0-82 0 0,0 0-74 0 0,-4 4-68 0 0,-13 13-53 0 0,12-12-52 0 0,5-5-43 0 0,8-12 3994 0 0,4-18-4611 0 0,0 1 1 0 0,2 0-1 0 0,2 1 1 0 0,0 0-1 0 0,2 2 0 0 0,1 0 1 0 0,0 1-1 0 0,2 1 0 0 0,1 0 1 0 0,1 2-1 0 0,1 1 0 0 0,1 1 1 0 0,1 1-1 0 0,8-4-55 0 0,98-40 4 0 0,-130 64-9 0 0,0 0 1 0 0,-1-1-1 0 0,1 1 1 0 0,0 0-1 0 0,-1 0 1 0 0,1 1-1 0 0,-1-1 1 0 0,0 0-1 0 0,1 0 1 0 0,-1 1-1 0 0,0-1 0 0 0,0 1 1 0 0,0-1-1 0 0,0 1 1 0 0,0-1-1 0 0,0 1 1 0 0,0 0-1 0 0,0-1 1 0 0,-1 1-1 0 0,1 0 1 0 0,-1 0-1 0 0,1 0 0 0 0,-1-1 1 0 0,0 1-1 0 0,1 0 1 0 0,-1 2 4 0 0,1-1-2 0 0,4 147 355 0 0,-17 2-274 0 0,13-117-99 0 0,0-34 12 0 0,28-31 120 0 0,5-10-94 0 0,1 2-1 0 0,2 1 1 0 0,1 2-1 0 0,2 2 1 0 0,19-11-18 0 0,-27 20-11 0 0,-19 14 9 0 0,0 0 1 0 0,1 1 0 0 0,0 0 0 0 0,0 1 0 0 0,0 0 0 0 0,1 1 0 0 0,1 1 0 0 0,-1 1-1 0 0,1 0 1 0 0,4-1 1 0 0,-18 6-1 0 0,-1-1-1 0 0,1 1 1 0 0,-1-1-1 0 0,1 1 1 0 0,0-1-1 0 0,-1 1 1 0 0,1 0-1 0 0,-1 0 1 0 0,1 0 0 0 0,-1 0-1 0 0,1 0 1 0 0,0 0-1 0 0,-1 0 1 0 0,1 1-1 0 0,-1-1 1 0 0,1 0-1 0 0,-1 1 1 0 0,1-1-1 0 0,-1 1 1 0 0,1 0-1 0 0,-1-1 1 0 0,0 1-1 0 0,1 0 1 0 0,-1 0-1 0 0,0 0 1 0 0,1 0-1 0 0,-1 0 1 0 0,0 0-1 0 0,0 0 1 0 0,0 1-1 0 0,0-1 1 0 0,0 0-1 0 0,0 1 1 0 0,-1-1-1 0 0,1 0 1 0 0,0 1-1 0 0,-1-1 1 0 0,1 1-1 0 0,-1-1 1 0 0,1 1-1 0 0,-1-1 1 0 0,0 1-1 0 0,1 0 2 0 0,1 10 20 0 0,0 0-1 0 0,-1 0 1 0 0,0 0-1 0 0,-1 0 1 0 0,0 0-1 0 0,-1 0 1 0 0,0 0-1 0 0,-1 0 1 0 0,0 0 0 0 0,-1 0-1 0 0,-1 0 1 0 0,1-1-1 0 0,-6 11-19 0 0,-13 54 70 0 0,13-11-732 0 0,48-57-3129 0 0,-24-13 999 0 0,-3 0-3676 0 0,-1 1-5223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3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1 10562 0 0,'0'0'1374'0'0,"0"0"-334"0"0,0 0 56 0 0,0 0 163 0 0,0 0 80 0 0,0 0-70 0 0,0 0-176 0 0,0 0-167 0 0,0 0-138 0 0,0 0-116 0 0,0 0-112 0 0,-36 13-105 0 0,-113 41-72 0 0,54-3 251 0 0,81-43-543 0 0,1 2 0 0 0,0-1-1 0 0,1 2 1 0 0,0 0 0 0 0,1 0-1 0 0,0 1 1 0 0,0 0 0 0 0,2 1 0 0 0,-1 0-1 0 0,2 1 1 0 0,0 0 0 0 0,-3 5-91 0 0,10-15 9 0 0,0-1 0 0 0,0 1 0 0 0,0-1 1 0 0,1 1-1 0 0,-1-1 0 0 0,1 1 1 0 0,0 0-1 0 0,0-1 0 0 0,0 1 0 0 0,0-1 1 0 0,1 1-1 0 0,0-1 0 0 0,-1 1 1 0 0,1-1-1 0 0,0 1 0 0 0,1-1 0 0 0,-1 1 1 0 0,1-1-1 0 0,-1 0 0 0 0,1 0 1 0 0,0 0-1 0 0,0 0 0 0 0,0 0 0 0 0,1 0 1 0 0,-1-1-1 0 0,1 1 0 0 0,-1-1 1 0 0,1 1-1 0 0,0-1 0 0 0,0 0 0 0 0,0 0 1 0 0,0-1-1 0 0,0 1 0 0 0,1 0 1 0 0,-1-1-1 0 0,0 0 0 0 0,1 0 0 0 0,-1 0 1 0 0,1 0-1 0 0,-1 0 0 0 0,1-1 1 0 0,-1 0-1 0 0,1 0 0 0 0,0 0 0 0 0,-1 0 1 0 0,1 0-1 0 0,-1-1 0 0 0,1 1 1 0 0,-1-1-1 0 0,1 0 0 0 0,-1 0 0 0 0,3-1-9 0 0,15-4 110 0 0,0-1-1 0 0,-1 0 1 0 0,1-2-1 0 0,-1-1 1 0 0,-1 0-1 0 0,0-1 1 0 0,-1-1-1 0 0,0-1 1 0 0,16-14-110 0 0,152-161 856 0 0,-162 166-789 0 0,-22 44-93 0 0,4 26 155 0 0,-5-32-123 0 0,0 0-1 0 0,1-1 1 0 0,1 1-1 0 0,0 0 1 0 0,1-1-1 0 0,1 0 1 0 0,1 0-1 0 0,0 0 1 0 0,0-1-1 0 0,2 0 1 0 0,6 10-6 0 0,54 37-616 0 0,-8-48-6315 0 0,-50-13 572 0 0,-3 0-5317 0 0</inkml:trace>
  <inkml:trace contextRef="#ctx0" brushRef="#br0" timeOffset="247.101">1139 233 15115 0 0,'0'0'1738'0'0,"0"0"-547"0"0,0 0-14 0 0,0 0 149 0 0,0 0-34 0 0,0 0-173 0 0,0 0-259 0 0,0 0-242 0 0,-27 32-167 0 0,-82 100-131 0 0,20-17 153 0 0,49-41-1734 0 0,36-77-10631 0 0,1 3 1718 0 0</inkml:trace>
  <inkml:trace contextRef="#ctx0" brushRef="#br0" timeOffset="409.484">878 295 7770 0 0,'0'0'3510'0'0,"0"0"-831"0"0,0 0-689 0 0,0 0-353 0 0,0 0-270 0 0,0 0-180 0 0,0 0-149 0 0,0 0-161 0 0,0 0-176 0 0,0 0-149 0 0,0 0 22 0 0,0 0 8 0 0,0 0 17 0 0,11 1 3 0 0,35 4-144 0 0,-43-4-417 0 0,0 0 0 0 0,0 0 1 0 0,0 1-1 0 0,0-1 0 0 0,0 1 0 0 0,-1-1 1 0 0,1 1-1 0 0,-1 0 0 0 0,1 0 0 0 0,-1 0 1 0 0,0 1-1 0 0,0-1 0 0 0,0 0 0 0 0,0 1 1 0 0,0 0-1 0 0,-1-1 0 0 0,1 1 0 0 0,-1 0 1 0 0,1 0-42 0 0,3 6 123 0 0,119 178 322 0 0,-92-158-2102 0 0,-16-21-7681 0 0,-11-8-3373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4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0 385 0 0 0,'0'0'385'0'0,"0"0"657"0"0,0 0 358 0 0,0 0 219 0 0,0 0 204 0 0,0 0 82 0 0,0 0-165 0 0,0 0-257 0 0,0 0-329 0 0,0 0-266 0 0,0 0-168 0 0,0-6-79 0 0,0-16-23 0 0,0 17-14 0 0,13 5 3517 0 0,81 1-651 0 0,215-13-781 0 0,-6-28-2157 0 0,-100 24-484 0 0,-203 16-86 0 0,0 0-12 0 0,0 0-22 0 0,0 0-24 0 0,-37 30-1201 0 0,-34 12-1932 0 0,45-31-572 0 0,2-3-3645 0 0,15-7-3407 0 0</inkml:trace>
  <inkml:trace contextRef="#ctx0" brushRef="#br0" timeOffset="282.142">4 587 8002 0 0,'0'0'2138'0'0,"0"0"-505"0"0,0 0-235 0 0,0 0-21 0 0,0 0 25 0 0,0 0-66 0 0,0 0-115 0 0,0 0-105 0 0,0 0-71 0 0,0 0-30 0 0,0 0-86 0 0,0 0-103 0 0,33 1-96 0 0,106 1-114 0 0,228-20 1110 0 0,-195 15-3139 0 0,-164-1-847 0 0,-7-3-6215 0 0,-1 7-3038 0 0</inkml:trace>
  <inkml:trace contextRef="#ctx0" brushRef="#br0" timeOffset="844.521">396 5 0 0 0,'0'0'2055'0'0,"0"0"-495"0"0,0 0-138 0 0,0 0 78 0 0,0 0 73 0 0,0 0 67 0 0,0 0-98 0 0,0 0-213 0 0,0 0-231 0 0,0 0-257 0 0,0 0-251 0 0,0 0-214 0 0,0 0-119 0 0,-20-1 17 0 0,-60-2 122 0 0,81 3-375 0 0,-1 0 1 0 0,0 0 0 0 0,1 0-1 0 0,-1 0 1 0 0,1 0 0 0 0,-1 0-1 0 0,0 0 1 0 0,1 1 0 0 0,-1-1-1 0 0,1 0 1 0 0,-1 0-1 0 0,0 0 1 0 0,1 1 0 0 0,-1-1-1 0 0,0 0 1 0 0,0 1 0 0 0,1-1-1 0 0,-1 0 1 0 0,0 1-1 0 0,1-1 1 0 0,-1 0 0 0 0,0 1-1 0 0,0-1 1 0 0,0 0 0 0 0,0 1-1 0 0,1-1 1 0 0,-1 1 0 0 0,0-1-1 0 0,0 0 1 0 0,0 1-1 0 0,0-1 1 0 0,0 1 0 0 0,0-1-1 0 0,0 0 1 0 0,0 1 0 0 0,0-1-1 0 0,0 1 1 0 0,0-1 0 0 0,0 0-1 0 0,0 1 1 0 0,-1-1-1 0 0,1 1 1 0 0,0-1 0 0 0,0 0-1 0 0,0 1 1 0 0,0-1 0 0 0,-1 0-1 0 0,1 1 1 0 0,0-1-1 0 0,0 0 1 0 0,-1 1 0 0 0,1-1-1 0 0,0 0 1 0 0,-1 1 0 0 0,1-1-1 0 0,0 0 1 0 0,-1 0 0 0 0,1 0-1 0 0,0 1 1 0 0,-1-1-1 0 0,1 0 1 0 0,-1 0 0 0 0,1 0-1 0 0,0 0 1 0 0,-1 0 0 0 0,1 0-1 0 0,-1 1 1 0 0,1-1-1 0 0,-1 0-20 0 0,30 23 1236 0 0,19 3 241 0 0,1-3 0 0 0,2-1 1 0 0,41 11-1479 0 0,106 46 975 0 0,-174-67-910 0 0,-4-3-41 0 0,0 1 0 0 0,-1 0-1 0 0,0 2 1 0 0,-1 0 0 0 0,0 1 0 0 0,-1 1-1 0 0,0 0 1 0 0,-2 1 0 0 0,10 12-24 0 0,-22-23 35 0 0,0 1-1 0 0,-1 0 1 0 0,0 1-1 0 0,0-1 1 0 0,0 0-1 0 0,-1 0 1 0 0,1 1 0 0 0,-1-1-1 0 0,-1 1 1 0 0,1-1-1 0 0,-1 1 1 0 0,0-1-1 0 0,0 1 1 0 0,-1 1-35 0 0,-48 38 814 0 0,-44 32-617 0 0,-116 83 139 0 0,85-66-216 0 0,109-56-252 0 0,10-11-4202 0 0,2-23-3967 0 0,3-4-3194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0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0 0 0,'0'0'1172'0'0,"0"0"842"0"0,0 0 174 0 0,0 0-67 0 0,0 0-135 0 0,0 0-262 0 0,0 0-261 0 0,0 0-193 0 0,0 0-146 0 0,0 0-88 0 0,0 0-61 0 0,0 0-60 0 0,0 0-47 0 0,-2 7 8042 0 0,117 4-6652 0 0,82 3-1933 0 0,-169-2-352 0 0,-27-12 18 0 0,-27 4-2895 0 0,2-2-122 0 0,3-1-5054 0 0,14-1-3846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0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11698 0 0,'0'0'2318'0'0,"0"0"-460"0"0,0 0-70 0 0,0 0 174 0 0,0 0-97 0 0,0 0-222 0 0,0 0-290 0 0,0 0-319 0 0,0 0-271 0 0,0 0-178 0 0,0 0-119 0 0,0 0-96 0 0,35 1-58 0 0,107 3-74 0 0,-34-9 134 0 0,-80 5-729 0 0,-15 0-5031 0 0,-8 0-6850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5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117 328 5401 0 0,'0'0'2243'0'0,"0"0"-220"0"0,0 0-213 0 0,0 0-60 0 0,0 0 85 0 0,0 0-135 0 0,0 0-290 0 0,0 0-362 0 0,0 0-321 0 0,0 0-216 0 0,0 0-141 0 0,-2-2-28 0 0,-4-5-15 0 0,4 5-23 0 0,2 2-34 0 0,0 0-63 0 0,8 12 469 0 0,1 26-277 0 0,-2 1 0 0 0,-1 0 0 0 0,-2 1 0 0 0,-2-1 0 0 0,-2 0 0 0 0,-1 1 0 0 0,-3 8-399 0 0,-32 181 273 0 0,12-167-1010 0 0,13-81-8378 0 0,9 9 2314 0 0,2 3-2566 0 0</inkml:trace>
  <inkml:trace contextRef="#ctx0" brushRef="#br0" timeOffset="312.114">1 313 6361 0 0,'0'0'2337'0'0,"0"0"-303"0"0,0 0-143 0 0,0 0-108 0 0,0 0-234 0 0,0 0-280 0 0,0 0-400 0 0,0 0-321 0 0,0 0-165 0 0,0 0-42 0 0,0 0 6 0 0,0 0 19 0 0,0 0 8 0 0,29-7 4 0 0,95-23 3 0 0,-12 23 379 0 0,-77 8-521 0 0,0 2 0 0 0,0 1 0 0 0,0 2 0 0 0,0 1 0 0 0,-1 2 0 0 0,22 9-239 0 0,-51-17 22 0 0,1 0 0 0 0,-2 1 0 0 0,1-1 0 0 0,0 1 0 0 0,0 0 0 0 0,0 0 0 0 0,-1 1 0 0 0,0 0 0 0 0,1 0 0 0 0,-1 0-1 0 0,0 0 1 0 0,0 0 0 0 0,0 1 0 0 0,-1 0 0 0 0,0-1 0 0 0,1 2 0 0 0,-1-1 0 0 0,0 0 0 0 0,-1 0 0 0 0,1 1 0 0 0,-1 0 0 0 0,0-1 0 0 0,0 1 0 0 0,0 0 0 0 0,-1 0 0 0 0,1 1-22 0 0,-5 3 57 0 0,0 0 1 0 0,0-1-1 0 0,-1 0 0 0 0,0 0 1 0 0,0 0-1 0 0,-1 0 1 0 0,0 0-1 0 0,0-1 0 0 0,-1 0 1 0 0,1 0-1 0 0,-2-1 1 0 0,1 0-1 0 0,-1 0 1 0 0,0 0-1 0 0,0-1 0 0 0,-1 0 1 0 0,1 0-1 0 0,-1-1 1 0 0,0 0-1 0 0,-1 0 0 0 0,-1 0-57 0 0,-19 10-126 0 0,0-2 0 0 0,-1 0 0 0 0,0-2-1 0 0,-1-2 1 0 0,0-1 0 0 0,0-1 0 0 0,0-1-1 0 0,-1-2 1 0 0,-18-1 126 0 0,50-2-892 0 0,14 0-7558 0 0,-8 0-2716 0 0</inkml:trace>
  <inkml:trace contextRef="#ctx0" brushRef="#br0" timeOffset="597.071">669 656 13635 0 0,'0'0'2642'0'0,"0"0"-1209"0"0,0 0-784 0 0,0 0-159 0 0,0 0 117 0 0,0 0 225 0 0,0 0 157 0 0,0 0 9 0 0,0 0-105 0 0,0 0-196 0 0,0 0-165 0 0,0 0-108 0 0,33-2-88 0 0,103-6-62 0 0,26 3 910 0 0,-108 5-8392 0 0,-35 0 2447 0 0,-14 0-7204 0 0</inkml:trace>
  <inkml:trace contextRef="#ctx0" brushRef="#br0" timeOffset="2792.839">1374 265 9250 0 0,'0'0'1944'0'0,"0"0"-723"0"0,0 0-345 0 0,0 0 115 0 0,0 0 197 0 0,0 0 52 0 0,0 0-168 0 0,0 0-294 0 0,0 0-147 0 0,0 0-32 0 0,0 0 45 0 0,0 0 47 0 0,0 0-62 0 0,0 9-68 0 0,2 211 2124 0 0,-6-200-2574 0 0,-1 1 0 0 0,-1-1 0 0 0,-1 0 0 0 0,-1 0 0 0 0,0-1 0 0 0,-1 0 0 0 0,-8 10-111 0 0,-16 38 134 0 0,14-11-95 0 0,17-31 2358 0 0,2-44-2354 0 0,0 0-1 0 0,1 1 1 0 0,1-1-1 0 0,1 0 1 0 0,1 1-1 0 0,0 0 1 0 0,1-1-1 0 0,5-9-42 0 0,-4 15-3 0 0,5-14-7 0 0,1 0-1 0 0,1 1 1 0 0,2 0-1 0 0,1 1 0 0 0,14-18 11 0 0,84-82-46 0 0,-99 114 57 0 0,-9 6-16 0 0,1-1 1 0 0,-1 1-1 0 0,1 1 0 0 0,0 0 1 0 0,1 0-1 0 0,-1 0 0 0 0,1 1 1 0 0,0 0-1 0 0,-1 0 0 0 0,1 1 1 0 0,1 0-1 0 0,-1 0 0 0 0,3 1 5 0 0,-8 2 0 0 0,0 1 0 0 0,0 0-1 0 0,0 0 1 0 0,0 0 0 0 0,0 0-1 0 0,0 0 1 0 0,0 1 0 0 0,-1-1-1 0 0,1 1 1 0 0,-1 0 0 0 0,0 0-1 0 0,0-1 1 0 0,0 2 0 0 0,0-1 0 0 0,0 0-1 0 0,-1 0 1 0 0,1 1 0 0 0,-1-1-1 0 0,0 0 1 0 0,0 1 0 0 0,0 0-1 0 0,-1-1 1 0 0,1 3 0 0 0,1-1 5 0 0,7 135 110 0 0,-10-93-122 0 0,2-11 21 0 0,0-24-10 0 0,0 0 0 0 0,-1 0 0 0 0,0-1 0 0 0,-1 1-1 0 0,-1 0 1 0 0,0 0 0 0 0,0 0 0 0 0,-1-1 0 0 0,-1 2-4 0 0,-55 85 63 0 0,46-96 660 0 0,13-3-711 0 0,0 1-3 0 0,0 0-16 0 0,0 0 13 0 0,0 0 7 0 0,0 0-8 0 0,0 0-11 0 0,4-23 0 0 0,-2 15-1 0 0,0-1-1 0 0,0 1 1 0 0,1 0-1 0 0,1 0 0 0 0,-1 0 1 0 0,1 0-1 0 0,1 1 0 0 0,-1-1 1 0 0,1 1-1 0 0,0 0 1 0 0,1 1-1 0 0,0-1 0 0 0,0 1 1 0 0,6-5 7 0 0,15-19 8 0 0,92-125 22 0 0,-31 63-82 0 0,27 26 19 0 0,-114 65 30 0 0,0 0 1 0 0,0 0-1 0 0,0 1 0 0 0,0-1 1 0 0,0 0-1 0 0,0 1 0 0 0,1-1 1 0 0,-1 1-1 0 0,0 0 1 0 0,0-1-1 0 0,1 1 0 0 0,-1 0 1 0 0,0-1-1 0 0,0 1 0 0 0,1 0 1 0 0,-1 0-1 0 0,0 0 0 0 0,1 0 1 0 0,-1 1-1 0 0,0-1 0 0 0,0 0 1 0 0,1 0-1 0 0,-1 1 1 0 0,0-1-1 0 0,0 1 0 0 0,0-1 1 0 0,1 1-1 0 0,-1 0 0 0 0,0-1 1 0 0,0 1-1 0 0,0 0 0 0 0,0 0 1 0 0,0-1-1 0 0,0 1 1 0 0,0 0-1 0 0,-1 0 0 0 0,1 0 1 0 0,0 0-1 0 0,0 0 0 0 0,-1 1 1 0 0,1-1-1 0 0,-1 0 0 0 0,1 0 1 0 0,-1 0-1 0 0,1 1 0 0 0,-1-1 1 0 0,0 0-1 0 0,1 0 1 0 0,-1 1 2 0 0,6 27 15 0 0,-1 0 1 0 0,-1 0-1 0 0,-2 1 1 0 0,-1-1-1 0 0,-1 1 1 0 0,-3 21-16 0 0,0-37 2 0 0,-1-1 1 0 0,-1 0-1 0 0,0 0 1 0 0,-1 0 0 0 0,0-1-1 0 0,-1 0 1 0 0,0 0-1 0 0,-1-1 1 0 0,0 1-1 0 0,-8 6-2 0 0,3 0-69 0 0,21-29-3216 0 0,13-3 1093 0 0,1-1-2607 0 0,-9 5-2681 0 0,-4 3-4033 0 0</inkml:trace>
  <inkml:trace contextRef="#ctx0" brushRef="#br0" timeOffset="3362.849">2585 309 12195 0 0,'0'0'1745'0'0,"0"0"-590"0"0,0 0-45 0 0,0 0 255 0 0,0 0 92 0 0,0 0-150 0 0,0 0-338 0 0,0 0-318 0 0,0 0-96 0 0,0 0 18 0 0,0 0-11 0 0,0 0-49 0 0,0 0-59 0 0,-28 13-92 0 0,-90 41-56 0 0,-2 23 521 0 0,108-67-805 0 0,0 1 0 0 0,1 1 1 0 0,0 0-1 0 0,1 0 1 0 0,0 1-1 0 0,1 0 1 0 0,1 0-1 0 0,0 1 0 0 0,0 0 1 0 0,2 1-1 0 0,-2 3-22 0 0,8-16 10 0 0,-1 1-1 0 0,1-1 1 0 0,-1 1-1 0 0,1-1 1 0 0,0 0-1 0 0,0 1 1 0 0,0-1-1 0 0,0 1 1 0 0,0-1-1 0 0,0 0 1 0 0,1 1-1 0 0,-1-1 1 0 0,1 0-1 0 0,0 1 0 0 0,0-1 1 0 0,0 0-1 0 0,0 0 1 0 0,0 1-1 0 0,0-1 1 0 0,0 0-1 0 0,1 0 1 0 0,-1-1-1 0 0,1 1 1 0 0,-1 0-1 0 0,1 0 1 0 0,0-1-1 0 0,0 1 1 0 0,0-1-1 0 0,0 1 1 0 0,0-1-1 0 0,0 0 1 0 0,0 0-1 0 0,0 0 1 0 0,0 0-1 0 0,1 0 1 0 0,-1 0-1 0 0,0-1 1 0 0,1 1-1 0 0,-1-1 1 0 0,1 0-1 0 0,-1 1 0 0 0,0-1 1 0 0,1 0-1 0 0,-1 0 1 0 0,1-1-1 0 0,-1 1 1 0 0,0 0-1 0 0,1-1 1 0 0,-1 0-1 0 0,0 1 1 0 0,1-1-1 0 0,-1 0 1 0 0,0 0-1 0 0,0 0 1 0 0,2-2-10 0 0,14-4 125 0 0,-1 0 1 0 0,0-2-1 0 0,0 0 1 0 0,0-1-1 0 0,-1 0 1 0 0,-1-1-1 0 0,0-1 1 0 0,0-1-1 0 0,7-8-125 0 0,165-195 945 0 0,-150 189-735 0 0,-32 49-180 0 0,1 182 129 0 0,-7-176-152 0 0,-11 140-34 0 0,-8-2 0 0 0,-8 4 27 0 0,24-147-18 0 0,0 0 0 0 0,-2 0 1 0 0,0 0-1 0 0,-2-1 0 0 0,-1 0 1 0 0,0 0-1 0 0,-1-1 0 0 0,-10 13 18 0 0,18-30 1 0 0,-1 0 0 0 0,0-1-1 0 0,0 1 1 0 0,0 0-1 0 0,0-1 1 0 0,0 0 0 0 0,-1 0-1 0 0,0 0 1 0 0,1 0 0 0 0,-1-1-1 0 0,0 1 1 0 0,0-1 0 0 0,-1 0-1 0 0,1 0 1 0 0,0-1-1 0 0,-1 1 1 0 0,1-1 0 0 0,-1 0-1 0 0,1 0 1 0 0,-1 0 0 0 0,0-1-1 0 0,1 0 1 0 0,-1 0 0 0 0,0 0-1 0 0,-2-1 0 0 0,4-1-4 0 0,0-1 0 0 0,0 1 0 0 0,1-1 0 0 0,-1 0 0 0 0,1 0 0 0 0,0 0-1 0 0,0 0 1 0 0,0-1 0 0 0,0 1 0 0 0,1-1 0 0 0,-1 1 0 0 0,1-1 0 0 0,0 1 0 0 0,0-1 0 0 0,0 0-1 0 0,0 1 1 0 0,1-1 0 0 0,0 0 0 0 0,-1 0 0 0 0,1 0 0 0 0,1 1 0 0 0,-1-1 0 0 0,1 0 4 0 0,-2-3-8 0 0,3-18-10 0 0,0 1 1 0 0,2-1 0 0 0,1 1-1 0 0,0 0 1 0 0,2 0 0 0 0,1 1-1 0 0,1 0 1 0 0,0 0 0 0 0,2 1-1 0 0,7-10 18 0 0,113-195-2306 0 0,-67 136-8664 0 0,-52 75-1227 0 0</inkml:trace>
  <inkml:trace contextRef="#ctx0" brushRef="#br0" timeOffset="3660.599">3128 77 13395 0 0,'0'0'1687'0'0,"0"0"-340"0"0,0 0-130 0 0,0 0 24 0 0,0 0-30 0 0,0 0-118 0 0,0 0-201 0 0,0 0-199 0 0,0 0-171 0 0,0 0-104 0 0,0 0-13 0 0,0 0 57 0 0,0 0 52 0 0,11 3 16 0 0,-6-2-476 0 0,-3-1-28 0 0,0 0-1 0 0,0 0 0 0 0,0 1 0 0 0,0-1 0 0 0,0 0 0 0 0,0 1 0 0 0,0 0 0 0 0,0-1 0 0 0,0 1 0 0 0,0 0 0 0 0,-1 0 0 0 0,1 0 0 0 0,0 0 0 0 0,-1 0 0 0 0,1 0 0 0 0,0 1 0 0 0,-1-1 0 0 0,1 0 0 0 0,-1 1 1 0 0,0-1-1 0 0,0 1 0 0 0,1 0 0 0 0,-1-1 0 0 0,0 1 0 0 0,0 0 0 0 0,0 0 0 0 0,-1 0 0 0 0,1 0 0 0 0,0-1 0 0 0,-1 1 0 0 0,1 0 0 0 0,-1 0 0 0 0,0 0 0 0 0,0 0 0 0 0,1 0 0 0 0,-1 0 0 0 0,-1 0 0 0 0,1 0 1 0 0,0 1-1 0 0,0-1 0 0 0,-1-1 0 0 0,1 2-25 0 0,-72 231 865 0 0,-29 58-1300 0 0,75-257-544 0 0,14-30-2543 0 0,0-8-4682 0 0,9 1 1715 0 0,2-4-1481 0 0</inkml:trace>
  <inkml:trace contextRef="#ctx0" brushRef="#br0" timeOffset="4076.221">3001 361 688 0 0,'0'0'2823'0'0,"0"0"-961"0"0,0 0-470 0 0,0 0-77 0 0,0 0-8 0 0,0 0-13 0 0,0 0-116 0 0,0 0-244 0 0,0 0-196 0 0,0 0-113 0 0,0 0-78 0 0,0 0-36 0 0,0 0-30 0 0,18 15-14 0 0,56 45 31 0 0,-15-33 924 0 0,-47-27-1029 0 0,0 1-163 0 0,1-1 0 0 0,-1 0 0 0 0,0-1 0 0 0,0-1 0 0 0,0 0 0 0 0,0-1 1 0 0,-1 0-1 0 0,1 0 0 0 0,-1-2 0 0 0,1 1 0 0 0,-1-1 0 0 0,0-1 0 0 0,-1 0 1 0 0,0-1-1 0 0,0 1 0 0 0,0-2 0 0 0,-1 0 0 0 0,0 0 0 0 0,0 0 1 0 0,-1-1-1 0 0,6-8-230 0 0,15-25 267 0 0,-1 0 1 0 0,-2-2-1 0 0,-3-1 1 0 0,-1-1-1 0 0,11-36-267 0 0,-23 31 730 0 0,-20 52-110 0 0,-51 86-541 0 0,51-68-58 0 0,-8 18-5 0 0,2 0 0 0 0,1 2 0 0 0,1 0 0 0 0,3 1 0 0 0,1 0 0 0 0,2 0 0 0 0,2 1 0 0 0,1 0 0 0 0,2 1 0 0 0,3 14-16 0 0,14 110-56 0 0,1-105-740 0 0,-15-59-199 0 0,1 1 785 0 0,0-3-8022 0 0,-1 0-3325 0 0</inkml:trace>
  <inkml:trace contextRef="#ctx0" brushRef="#br0" timeOffset="4309.824">3712 372 9890 0 0,'0'0'1995'0'0,"0"0"-533"0"0,0 0-1 0 0,0 0 69 0 0,0 0-84 0 0,0 0-178 0 0,0 0-278 0 0,0 0-317 0 0,-7 36-214 0 0,-23 110-146 0 0,-3-37 117 0 0,-10-10-624 0 0,35-89 55 0 0,5-9-3419 0 0,0-1-3750 0 0,3 0-3410 0 0</inkml:trace>
  <inkml:trace contextRef="#ctx0" brushRef="#br0" timeOffset="4630.325">3870 387 1112 0 0,'0'0'2569'0'0,"0"0"-449"0"0,0 0 41 0 0,0 0 158 0 0,0 0-49 0 0,0 0-409 0 0,0 0-566 0 0,0 0-454 0 0,0 0-227 0 0,0 0-108 0 0,0 0-54 0 0,0 0-28 0 0,0 0-23 0 0,-28 22-14 0 0,-90 72-1 0 0,29-41 1259 0 0,90-53-1614 0 0,-1 0 0 0 0,1 0-1 0 0,-1 0 1 0 0,1 0 0 0 0,-1 0 0 0 0,1-1-1 0 0,-1 1 1 0 0,1 0 0 0 0,-1 1-1 0 0,1-1 1 0 0,-1 0 0 0 0,1 0 0 0 0,-1 0-1 0 0,1 0 1 0 0,-1 0 0 0 0,1 0-1 0 0,-1 0 1 0 0,0 1 0 0 0,1-1 0 0 0,-1 0-1 0 0,1 0 1 0 0,-1 1 0 0 0,0-1-1 0 0,1 0 1 0 0,-1 1 0 0 0,0-1 0 0 0,1 0-1 0 0,-1 1 1 0 0,0-1 0 0 0,1 1-1 0 0,-1-1 1 0 0,0 0 0 0 0,0 1 0 0 0,1-1-1 0 0,-1 1 1 0 0,0-1 0 0 0,0 1-1 0 0,0-1 1 0 0,0 1 0 0 0,0-1 0 0 0,0 1-1 0 0,0-1 1 0 0,0 0 0 0 0,0 1-1 0 0,0-1 1 0 0,0 1 0 0 0,0-1 0 0 0,0 1-1 0 0,0-1 1 0 0,0 1 0 0 0,0-1-1 0 0,0 1 1 0 0,-1-1 0 0 0,1 1-1 0 0,0-1 1 0 0,0 0 0 0 0,-1 1 0 0 0,1-1-1 0 0,0 1 1 0 0,-1-1 0 0 0,1 0-1 0 0,0 1 1 0 0,-1-1 0 0 0,1 0 0 0 0,0 1-1 0 0,-1-1 1 0 0,1 0 0 0 0,-1 0-1 0 0,1 1 1 0 0,-1-1-31 0 0,42 12 1139 0 0,-31-11-999 0 0,1 1-1 0 0,-1 0 1 0 0,1 0-1 0 0,-1 1 1 0 0,0 1 0 0 0,0 0-1 0 0,0 0 1 0 0,0 1-1 0 0,-1 0 1 0 0,1 0 0 0 0,-2 1-1 0 0,1 0 1 0 0,0 1 0 0 0,-1 0-1 0 0,-1 0 1 0 0,4 4-140 0 0,16 37-1201 0 0,-26-57-1280 0 0,0 4-1910 0 0,1 1-7685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0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1 479 6633 0 0,'0'0'2165'0'0,"0"0"-497"0"0,0 0-242 0 0,0 0-15 0 0,0 0 36 0 0,0 0-68 0 0,0 0-154 0 0,0 0-191 0 0,0 0-185 0 0,0 0-136 0 0,0 0-83 0 0,4-9 1160 0 0,7-21-1180 0 0,-1 0-334 0 0,0 1-1 0 0,3 1 1 0 0,0 0-1 0 0,2 0 1 0 0,0 2 0 0 0,2-1-1 0 0,5-3-275 0 0,3 3 93 0 0,1 2 0 0 0,0 0 0 0 0,2 2 0 0 0,1 1 0 0 0,1 1-1 0 0,1 1 1 0 0,0 2 0 0 0,12-4-93 0 0,-42 21 0 0 0,0 0-1 0 0,-1 1 1 0 0,1-1-1 0 0,0 0 1 0 0,1 0 0 0 0,-1 0-1 0 0,0 0 1 0 0,0 1-1 0 0,0-1 1 0 0,0 1-1 0 0,1-1 1 0 0,-1 1-1 0 0,0-1 1 0 0,0 1 0 0 0,1 0-1 0 0,-1-1 1 0 0,0 1-1 0 0,1 0 1 0 0,-1 0-1 0 0,0 0 1 0 0,1 0 0 0 0,-1 0-1 0 0,0 0 1 0 0,1 1-1 0 0,-1-1 1 0 0,0 0-1 0 0,0 1 1 0 0,1-1-1 0 0,-1 1 1 0 0,0-1 0 0 0,0 1-1 0 0,0 0 1 0 0,0-1-1 0 0,1 1 1 0 0,-1 0-1 0 0,0 0 1 0 0,0 0 0 0 0,0 0-1 0 0,-1 0 1 0 0,1 0-1 0 0,0 0 1 0 0,0 0-1 0 0,0 0 1 0 0,-1 0-1 0 0,1 0 1 0 0,-1 0 0 0 0,1 1-1 0 0,-1-1 1 0 0,1 0-1 0 0,-1 0 1 0 0,0 1-1 0 0,1-1 1 0 0,-1 0 0 0 0,0 1-1 0 0,0-1 1 0 0,0 0-1 0 0,0 1 1 0 0,0-1 0 0 0,-5 267 440 0 0,5-265-442 0 0,0 0 1 0 0,1 0-1 0 0,0 0 1 0 0,-1 0-1 0 0,1-1 0 0 0,0 1 1 0 0,0 0-1 0 0,0-1 1 0 0,1 1-1 0 0,-1 0 1 0 0,1-1-1 0 0,-1 0 0 0 0,1 1 1 0 0,0-1-1 0 0,0 0 1 0 0,0 0-1 0 0,0 0 1 0 0,0 0-1 0 0,1 0 0 0 0,-1-1 1 0 0,0 1-1 0 0,1 0 1 0 0,-1-1-1 0 0,1 0 0 0 0,0 0 1 0 0,0 0-1 0 0,-1 0 1 0 0,1 0-1 0 0,0 0 1 0 0,0-1-1 0 0,0 0 0 0 0,0 1 1 0 0,0-1 1 0 0,3-1 6 0 0,0 0-1 0 0,-1-1 1 0 0,1 0 0 0 0,-1 0 0 0 0,1 0-1 0 0,-1-1 1 0 0,1 1 0 0 0,-1-1 0 0 0,0-1-1 0 0,-1 1 1 0 0,1-1 0 0 0,0 0 0 0 0,-1 0-1 0 0,0 0 1 0 0,2-3-6 0 0,20-15 17 0 0,44-29-21 0 0,2 2 0 0 0,2 4 1 0 0,12-1 3 0 0,39-6 16 0 0,-124 51-16 0 0,0 0 0 0 0,1 1 0 0 0,-1-1 0 0 0,1 1 0 0 0,-1-1 1 0 0,1 1-1 0 0,-1 0 0 0 0,1-1 0 0 0,-1 1 0 0 0,1 0 0 0 0,-1 0 0 0 0,1 0 0 0 0,-1 0 0 0 0,1 0 0 0 0,0 0 1 0 0,-1 1-1 0 0,1-1 0 0 0,-1 0 0 0 0,1 1 0 0 0,-1-1 0 0 0,0 1 0 0 0,1 0 0 0 0,-1-1 0 0 0,1 1 1 0 0,-1 0-1 0 0,0 0 0 0 0,0 0 0 0 0,1 0 0 0 0,-1 0 0 0 0,0 0 0 0 0,0 0 0 0 0,0 0 0 0 0,0 1 1 0 0,0-1-1 0 0,-1 0 0 0 0,1 1 0 0 0,0-1 0 0 0,0 0 0 0 0,-1 1 0 0 0,1-1 0 0 0,-1 1 0 0 0,1-1 0 0 0,-1 1 1 0 0,0-1-1 0 0,0 1 0 0 0,0-1 0 0 0,1 1 0 0 0,-1 0 0 0 0,-1-1 0 0 0,1 1 0 0 0,0 0 0 0 0,0 25 38 0 0,-2 0 0 0 0,0 1 0 0 0,-2-1 0 0 0,-1-1 1 0 0,-1 1-1 0 0,-7 16-38 0 0,13-43-1 0 0,-8 96-2813 0 0,20-92-7178 0 0,-8-4-1494 0 0</inkml:trace>
  <inkml:trace contextRef="#ctx0" brushRef="#br0" timeOffset="401.419">1779 41 8898 0 0,'0'0'2466'0'0,"0"0"-819"0"0,0 0-287 0 0,0 0 24 0 0,0 0 55 0 0,0 0-84 0 0,0 0-178 0 0,0 0-227 0 0,0 0-212 0 0,-36 12-126 0 0,-116 38-132 0 0,44 2 264 0 0,-17 36 127 0 0,120-83-856 0 0,0 0 0 0 0,0 0 0 0 0,1 1 0 0 0,-1 0 0 0 0,1 0 0 0 0,1 0 0 0 0,-1 0 0 0 0,1 0 0 0 0,0 1 1 0 0,0-1-1 0 0,1 1 0 0 0,0 0 0 0 0,0 0 0 0 0,1 0 0 0 0,0 0 0 0 0,0 0 0 0 0,0 0 0 0 0,1 0 0 0 0,0 0 1 0 0,1 2-16 0 0,0-5 7 0 0,1-1 0 0 0,0 0 0 0 0,1 0 0 0 0,-1 1 0 0 0,0-1 0 0 0,1 0 0 0 0,0-1 0 0 0,0 1 0 0 0,0 0 0 0 0,0-1 0 0 0,0 0 0 0 0,0 0 0 0 0,1 0 0 0 0,-1 0 0 0 0,1 0 0 0 0,-1-1 0 0 0,1 1 0 0 0,0-1 0 0 0,-1 0 0 0 0,1 0 0 0 0,0 0 0 0 0,0-1 0 0 0,0 1 0 0 0,0-1 0 0 0,0 0 0 0 0,0 0 0 0 0,-1-1 0 0 0,1 1 0 0 0,0-1 0 0 0,0 1-7 0 0,21-4 67 0 0,-1-1 0 0 0,0 0 0 0 0,0-2 0 0 0,0-1 0 0 0,-1-1 0 0 0,0 0 0 0 0,-1-2 0 0 0,0-1 0 0 0,0-1 0 0 0,-1 0 0 0 0,-1-2 0 0 0,-1 0 0 0 0,0-1 0 0 0,-1-1 0 0 0,0-1 0 0 0,-2-1 0 0 0,2-3-67 0 0,39-32 224 0 0,-56 52-222 0 0,-1 1 0 0 0,1-1 0 0 0,0 1 0 0 0,0-1 0 0 0,0 1 0 0 0,0 0 0 0 0,0-1 0 0 0,0 1 1 0 0,0 0-1 0 0,1 0 0 0 0,-1 0 0 0 0,0 0 0 0 0,1 0 0 0 0,-1 0 0 0 0,1 0 0 0 0,-1 1 0 0 0,1-1 0 0 0,-1 0 0 0 0,1 1 0 0 0,-1-1 0 0 0,1 1 0 0 0,0 0 0 0 0,-1-1 0 0 0,1 1 0 0 0,0 0 0 0 0,-1 0 0 0 0,1 0 0 0 0,0 0 0 0 0,-1 0 0 0 0,1 1 0 0 0,0-1 0 0 0,-1 0 0 0 0,1 1 0 0 0,0-1 0 0 0,-1 1 0 0 0,1 0 0 0 0,-1-1 0 0 0,1 1 0 0 0,-1 0 0 0 0,0 0 0 0 0,1 0 1 0 0,-1 0-1 0 0,0 0 0 0 0,1 1-2 0 0,1 157 49 0 0,-3-138-404 0 0,3 51-210 0 0,18-34-4991 0 0,-15-34-181 0 0,-2-3-5760 0 0</inkml:trace>
  <inkml:trace contextRef="#ctx0" brushRef="#br0" timeOffset="647.192">2543 207 15715 0 0,'0'0'1741'0'0,"0"0"-673"0"0,0 0-66 0 0,0 0 192 0 0,0 0 67 0 0,0 0-136 0 0,0 0-277 0 0,0 0-293 0 0,-30 35-229 0 0,-91 108-130 0 0,32-50-50 0 0,36-30-588 0 0,35-59-3480 0 0,7-11-5954 0 0,9 3-1061 0 0</inkml:trace>
  <inkml:trace contextRef="#ctx0" brushRef="#br0" timeOffset="816.444">2265 173 9890 0 0,'0'0'3062'0'0,"0"0"-929"0"0,0 0-612 0 0,0 0-330 0 0,0 0-160 0 0,0 0 20 0 0,0 0-47 0 0,0 0-57 0 0,0 0-75 0 0,0 0-181 0 0,0 0-132 0 0,0 0-91 0 0,17 26-84 0 0,53 77-29 0 0,-34-49 115 0 0,-28-39-386 0 0,2 0-1 0 0,0-1 0 0 0,1 0 1 0 0,0-1-1 0 0,1 0 1 0 0,0-1-1 0 0,1 0 0 0 0,1-1-83 0 0,54 37-985 0 0,-54-41-5694 0 0,-9-6-5400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2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1 329 0 0 0,'0'0'1048'0'0,"0"0"623"0"0,0 0 179 0 0,0 0-164 0 0,0 0-271 0 0,0 0-204 0 0,0 0-71 0 0,0 0 8 0 0,20 11 5129 0 0,40 7-1642 0 0,43-17-2365 0 0,-59-2-1732 0 0,215-14 483 0 0,-155 15-624 0 0,-92 0-6065 0 0,-11 0-6146 0 0,-4 0 2989 0 0</inkml:trace>
  <inkml:trace contextRef="#ctx0" brushRef="#br0" timeOffset="272.594">23 509 8250 0 0,'0'0'2368'0'0,"0"0"-810"0"0,0 0-597 0 0,0 0-58 0 0,0 0 146 0 0,0 0 252 0 0,0 0 115 0 0,0 0-51 0 0,0 0-138 0 0,0 0-267 0 0,0 0-200 0 0,0 0-134 0 0,33 2-90 0 0,108 8-87 0 0,163-7 459 0 0,-290-3-1695 0 0,45-4-52 0 0,-43-2-3455 0 0,-4-5-4521 0 0,-10 10-1087 0 0</inkml:trace>
  <inkml:trace contextRef="#ctx0" brushRef="#br0" timeOffset="886.088">293 1 2921 0 0,'0'0'5550'0'0,"0"0"-2909"0"0,0 0-1092 0 0,0 0-295 0 0,0 0-66 0 0,0 0-72 0 0,0 0-154 0 0,0 0-262 0 0,0 0-278 0 0,0 0-169 0 0,0 0-8 0 0,0 0 106 0 0,-2 7 119 0 0,1-3-363 0 0,1 0 1 0 0,-1 0-1 0 0,1 0 1 0 0,0 1 0 0 0,0-1-1 0 0,0 0 1 0 0,0 0 0 0 0,1 1-1 0 0,0-1 1 0 0,0 0 0 0 0,0 0-1 0 0,0 0 1 0 0,0 0 0 0 0,1 0-1 0 0,0 0 1 0 0,0 0-1 0 0,0-1 1 0 0,0 1 0 0 0,1-1-1 0 0,0 1 1 0 0,0 0-108 0 0,8 8 312 0 0,0-1 0 0 0,0 0 0 0 0,1 0 0 0 0,0-2 0 0 0,1 1 0 0 0,1-1-1 0 0,-1-1 1 0 0,1-1 0 0 0,10 4-312 0 0,130 45 848 0 0,-6 4-670 0 0,-145-59-174 0 0,0 0 0 0 0,0 1 0 0 0,-1-1 0 0 0,1 1 1 0 0,0 0-1 0 0,-1 0 0 0 0,1 0 0 0 0,-1 0 0 0 0,1 0 0 0 0,-1 0 0 0 0,0 1 1 0 0,0-1-1 0 0,0 1 0 0 0,-1-1 0 0 0,1 1 0 0 0,0 0 0 0 0,-1 0 0 0 0,0 0 1 0 0,1 0-1 0 0,-1 0 0 0 0,-1 0 0 0 0,1 0 0 0 0,0 0 0 0 0,-1 0 0 0 0,1 1 1 0 0,-1-1-1 0 0,0 0 0 0 0,0 0 0 0 0,0 0 0 0 0,-1 1 0 0 0,1-1 1 0 0,-1 0-1 0 0,0 0 0 0 0,0 0 0 0 0,0 0 0 0 0,0 0 0 0 0,-1 2-4 0 0,-66 103 414 0 0,42-81-318 0 0,-2-1 0 0 0,-1-1 1 0 0,-1-2-1 0 0,-1-1 0 0 0,-1-1 1 0 0,-21 9-97 0 0,-2 4 136 0 0,-99 63 90 0 0,142-80-226 0 0,12-16-32 0 0,0 6-138 0 0,7-51-4154 0 0,-1 22-3346 0 0,-2 15-3603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2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598 281 2216 0 0,'0'0'1365'0'0,"0"0"-236"0"0,0 0 37 0 0,0 0 390 0 0,0 0 425 0 0,0 0 64 0 0,0 0-196 0 0,0 0-396 0 0,0 0-392 0 0,0 0-194 0 0,0 0-143 0 0,1-19-65 0 0,5-56-29 0 0,-6 73-538 0 0,0-1-1 0 0,0 1 1 0 0,0-1-1 0 0,0 1 0 0 0,0-1 1 0 0,0 1-1 0 0,-1 0 1 0 0,1-1-1 0 0,-1 1 0 0 0,0 0 1 0 0,1-1-1 0 0,-1 1 1 0 0,0 0-1 0 0,-1 0 0 0 0,1 0 1 0 0,0 0-1 0 0,0 0 1 0 0,-1 0-1 0 0,1 0 0 0 0,-1 0 1 0 0,0 0-1 0 0,0 1 1 0 0,1-1-1 0 0,-1 1 0 0 0,0-1 1 0 0,0 1-1 0 0,-1 0 1 0 0,1 0-1 0 0,0-1-91 0 0,-6-2 269 0 0,-5-2-108 0 0,0 0 0 0 0,-1 1 1 0 0,0 0-1 0 0,0 1 1 0 0,-1 1-1 0 0,1 0 1 0 0,-1 1-1 0 0,1 1 1 0 0,-1 0-1 0 0,0 1 0 0 0,1 0 1 0 0,-1 2-1 0 0,1-1 1 0 0,-1 2-1 0 0,1 0 1 0 0,-1 0-1 0 0,1 2 0 0 0,1 0 1 0 0,-1 0-1 0 0,-13 8-161 0 0,11-5 49 0 0,-1 0-1 0 0,1 1 1 0 0,1 1-1 0 0,-1 1 0 0 0,2 0 1 0 0,0 0-1 0 0,0 2 1 0 0,1 0-1 0 0,0 0 1 0 0,1 2-1 0 0,1-1 0 0 0,0 1 1 0 0,0 3-49 0 0,1-1 21 0 0,1 0 0 0 0,1 1-1 0 0,0 0 1 0 0,1 1 0 0 0,1-1 0 0 0,1 1 0 0 0,1 2-21 0 0,3-16 7 0 0,0 0 0 0 0,1 0 0 0 0,-1 0 0 0 0,1 0 0 0 0,0 0 0 0 0,1 0 0 0 0,-1 0 0 0 0,1 0 0 0 0,0 0 0 0 0,0-1 0 0 0,1 1 0 0 0,-1 0 0 0 0,1-1 0 0 0,0 1 0 0 0,1-1 0 0 0,-1 1 0 0 0,1-1 0 0 0,-1 0 0 0 0,1 0 0 0 0,0 0 0 0 0,1 0 0 0 0,-1-1 0 0 0,1 0 0 0 0,0 1 0 0 0,-1-1 0 0 0,2 0 0 0 0,-1-1 0 0 0,0 1 0 0 0,0-1 0 0 0,2 1-7 0 0,4 1 48 0 0,0 0 0 0 0,0 0 0 0 0,1-1 1 0 0,-1-1-1 0 0,1 0 0 0 0,0 0 0 0 0,0-1 0 0 0,-1-1 1 0 0,1 1-1 0 0,0-2 0 0 0,0 0 0 0 0,0 0 0 0 0,-1-1 1 0 0,1 0-1 0 0,-1 0 0 0 0,2-2-48 0 0,159-72 656 0 0,-116 39-554 0 0,-1-3 1 0 0,-3-2 0 0 0,-1-2 0 0 0,-2-3-1 0 0,-2-1 1 0 0,-2-3 0 0 0,33-51-103 0 0,-59 80 4 0 0,26-48 161 0 0,-44 69-117 0 0,0 1 5 0 0,-2 38 59 0 0,-6 17-27 0 0,3-37-77 0 0,2 0-1 0 0,0 0 1 0 0,1 1-1 0 0,0-1 1 0 0,2 1 0 0 0,0-1-1 0 0,1 1 1 0 0,1 0-1 0 0,0-1 1 0 0,2 0-1 0 0,0 0 1 0 0,1 0 0 0 0,1 0-1 0 0,8 16-7 0 0,-12-31-1 0 0,1 4-15 0 0,1 0 0 0 0,0 0 0 0 0,1 0 0 0 0,0 0 1 0 0,0-1-1 0 0,1 1 0 0 0,-1-2 0 0 0,1 1 1 0 0,0 0-1 0 0,1-1 0 0 0,0 0 0 0 0,3 2 16 0 0,26 0-1532 0 0,-15-18-7457 0 0,-17 7-1523 0 0</inkml:trace>
  <inkml:trace contextRef="#ctx0" brushRef="#br0" timeOffset="317.159">1483 215 10434 0 0,'0'0'1238'0'0,"0"0"-325"0"0,0 0 165 0 0,0 0 501 0 0,0 0 355 0 0,0 0 37 0 0,0 0-242 0 0,0 0-436 0 0,0 0-430 0 0,0 0-282 0 0,-9 33-156 0 0,-32 107-90 0 0,1-59 201 0 0,-70 120-76 0 0,84-160-2389 0 0,10-46-5274 0 0,0-26 881 0 0,15 28 5006 0 0,-5-8-2629 0 0,2 3-709 0 0</inkml:trace>
  <inkml:trace contextRef="#ctx0" brushRef="#br0" timeOffset="566.097">1148 318 1264 0 0,'0'0'3505'0'0,"0"0"-360"0"0,0 0-302 0 0,0 0-357 0 0,0 0-410 0 0,0 0-381 0 0,0 0-397 0 0,0 0-353 0 0,0 0-259 0 0,0 0-166 0 0,0 0-39 0 0,0 0 54 0 0,0 0 59 0 0,7-10 25 0 0,22-24-17 0 0,-27 34-547 0 0,0 1-1 0 0,0-1 0 0 0,0 0 0 0 0,0 1 1 0 0,0-1-1 0 0,-1 1 0 0 0,1 0 1 0 0,0 0-1 0 0,0 0 0 0 0,0 0 0 0 0,-1 0 1 0 0,1 0-1 0 0,0 0 0 0 0,-1 0 1 0 0,1 1-1 0 0,-1-1 0 0 0,0 1 0 0 0,1-1 1 0 0,-1 1-1 0 0,0 0 0 0 0,0-1 1 0 0,0 1-1 0 0,0 0 0 0 0,0 0 0 0 0,0-1 1 0 0,0 2-55 0 0,0-1 58 0 0,203 270 2977 0 0,-201-268-3128 0 0,0 0 0 0 0,0 0 0 0 0,1 0 0 0 0,-1 0 0 0 0,1 0 0 0 0,0-1 0 0 0,0 0 0 0 0,0 0 0 0 0,0 0 0 0 0,1 0 0 0 0,-1-1 0 0 0,1 1 0 0 0,0-1 0 0 0,-1 0 0 0 0,5 1 93 0 0,1-11-4368 0 0,-5-1-1880 0 0,-4 7 3992 0 0,1-5-9780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0.0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 0,'-3'21,"-1"10,0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2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11835 0 0,'0'0'1533'0'0,"0"0"-654"0"0,0 0-139 0 0,0 0 215 0 0,0 0 297 0 0,0 0 143 0 0,0 0-22 0 0,0 0-120 0 0,0 0-191 0 0,0 0-166 0 0,0 0-172 0 0,0 0-130 0 0,32 4-112 0 0,100 13-96 0 0,-10-20 246 0 0,-43-2-1253 0 0,-47-1-7316 0 0,-27 3-3991 0 0</inkml:trace>
  <inkml:trace contextRef="#ctx0" brushRef="#br0" timeOffset="3351.158">647 365 5593 0 0,'0'0'2329'0'0,"0"0"-485"0"0,0 0-114 0 0,0 0 68 0 0,0 0-57 0 0,0 0-150 0 0,0 0-220 0 0,0 0-187 0 0,0 0-131 0 0,0 0-93 0 0,0 0-141 0 0,0 0-144 0 0,0-3-127 0 0,4-16-309 0 0,0 1 1 0 0,2 1 0 0 0,1-1-1 0 0,0 1 1 0 0,1 0 0 0 0,0 0 0 0 0,2 1-1 0 0,0 1 1 0 0,0-1 0 0 0,2 2-1 0 0,0-1 1 0 0,0 2 0 0 0,2-1-1 0 0,-1 2 1 0 0,11-8-240 0 0,-14 11 14 0 0,1 0 1 0 0,0 1-1 0 0,0 0 0 0 0,0 1 0 0 0,1 0 0 0 0,0 1 1 0 0,1 0-1 0 0,-1 0 0 0 0,10-1-14 0 0,-20 8-11 0 0,-1 0 0 0 0,1 1 1 0 0,-1-1-1 0 0,1 1 0 0 0,-1-1 0 0 0,1 1 0 0 0,-1 0 0 0 0,0-1 0 0 0,0 1 1 0 0,0 0-1 0 0,0 0 0 0 0,0 0 0 0 0,0 0 0 0 0,-1 0 0 0 0,1 0 0 0 0,-1 0 0 0 0,1 0 1 0 0,-1 0-1 0 0,0 0 0 0 0,0 0 0 0 0,0 0 0 0 0,0 0 0 0 0,0 0 0 0 0,0 0 1 0 0,0 0-1 0 0,-1 0 0 0 0,1 0 0 0 0,-1 0 0 0 0,0 1 11 0 0,1 3-12 0 0,5 104-86 0 0,-2-109 99 0 0,-1 0 1 0 0,1 0 0 0 0,0 1-1 0 0,-1-2 1 0 0,1 1 0 0 0,-1 0 0 0 0,1 0-1 0 0,0-1 1 0 0,0 0 0 0 0,0 1-1 0 0,-1-1 1 0 0,1 0 0 0 0,0 0-1 0 0,0-1 1 0 0,-1 1 0 0 0,1-1-1 0 0,0 1 1 0 0,0-1 0 0 0,-1 0 0 0 0,1 0-1 0 0,-1 0 1 0 0,1 0 0 0 0,-1 0-1 0 0,1-1 1 0 0,-1 1 0 0 0,1-1-2 0 0,73-44 14 0 0,-33 17-12 0 0,2 3 1 0 0,0 2-1 0 0,2 1 1 0 0,1 3-1 0 0,12-2-2 0 0,-59 21-1 0 0,1 0-1 0 0,-1 0 1 0 0,0 0-1 0 0,1 0 0 0 0,-1 1 1 0 0,1-1-1 0 0,-1 0 1 0 0,0 1-1 0 0,1-1 0 0 0,0 1 1 0 0,-1 0-1 0 0,1-1 1 0 0,-1 1-1 0 0,1 0 0 0 0,-1 0 1 0 0,1 0-1 0 0,0 0 1 0 0,-1 0-1 0 0,1 1 1 0 0,-1-1-1 0 0,1 0 0 0 0,-1 1 1 0 0,1-1-1 0 0,-1 1 1 0 0,1-1-1 0 0,-1 1 0 0 0,1 0 1 0 0,-1-1-1 0 0,0 1 1 0 0,1 0-1 0 0,-1 0 0 0 0,0 0 1 0 0,0 0-1 0 0,0 0 1 0 0,0 1-1 0 0,0-1 1 0 0,0 0-1 0 0,0 0 0 0 0,0 1 1 0 0,0-1-1 0 0,-1 1 1 0 0,1-1-1 0 0,0 1 0 0 0,-1-1 1 0 0,1 1-1 0 0,-1-1 1 0 0,0 1-1 0 0,1-1 0 0 0,-1 1 1 0 0,0-1-1 0 0,0 1 1 0 0,0 0 1 0 0,-20 122 117 0 0,16-31-180 0 0,15-90-1583 0 0,-5-4-1823 0 0,-2-1-3606 0 0,1 2-5295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2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1 644 11891 0 0,'0'0'1508'0'0,"0"0"-400"0"0,0 0-70 0 0,0 0 127 0 0,0 0 50 0 0,0 0-120 0 0,0 0-223 0 0,0 0-217 0 0,0 0-100 0 0,0 0 38 0 0,0 0 93 0 0,0 0 54 0 0,5 2 9 0 0,95 22 2207 0 0,54-17-2037 0 0,-86-3-866 0 0,-48-2 1075 0 0,-15-1-5365 0 0,-2-1-8055 0 0,-5 0 751 0 0</inkml:trace>
  <inkml:trace contextRef="#ctx0" brushRef="#br0" timeOffset="2265.247">967 165 5337 0 0,'0'0'3892'0'0,"0"0"-1580"0"0,0 0-733 0 0,0 0-168 0 0,0 0-56 0 0,0 0-53 0 0,0 0-146 0 0,0 0-240 0 0,0 0-234 0 0,0 0-188 0 0,0 0-143 0 0,10-7 240 0 0,-2 31-223 0 0,0 0-1 0 0,-2 1 1 0 0,-1-1-1 0 0,0 1 1 0 0,-2 1 0 0 0,-1-1-1 0 0,-1 0 1 0 0,-1 1 0 0 0,-2 0-368 0 0,-18 269-35 0 0,20-295-149 0 0,0-1 0 0 0,0 1 0 0 0,-1 0 0 0 0,1 0 0 0 0,0 0 0 0 0,0-1 0 0 0,-1 1 0 0 0,1 0 0 0 0,0 0 0 0 0,-1 0 0 0 0,1 0 0 0 0,0 0 0 0 0,-1-1 0 0 0,1 1 0 0 0,0 0 0 0 0,-1 0 0 0 0,1 0 0 0 0,0 0 0 0 0,-1 0 0 0 0,1 0 0 0 0,0 0 0 0 0,-1 0 0 0 0,1 0 0 0 0,0 1 0 0 0,-1-1 0 0 0,1 0 0 0 0,0 0 0 0 0,-1 0 0 0 0,1 0 0 0 0,0 0 0 0 0,-1 0 0 0 0,1 1 0 0 0,0-1 0 0 0,-1 0 0 0 0,1 0 0 0 0,0 1 1 0 0,0-1-1 0 0,-1 0 0 0 0,1 1 184 0 0,-11-44-9901 0 0,11 41 9112 0 0,-3-12-3321 0 0,1 2 1433 0 0</inkml:trace>
  <inkml:trace contextRef="#ctx0" brushRef="#br0" timeOffset="2577.671">960 217 0 0 0,'0'0'1559'0'0,"0"0"621"0"0,0 0 94 0 0,0 0-88 0 0,0 0-159 0 0,0 0-230 0 0,0 0-257 0 0,0 0-232 0 0,12-31-182 0 0,35-93-182 0 0,-20 81 467 0 0,-17 39-1141 0 0,0 0-1 0 0,-1 2 1 0 0,1-1-1 0 0,0 1 1 0 0,1 0-1 0 0,-1 1 1 0 0,0 0 0 0 0,0 1-1 0 0,0 0 1 0 0,1 1-1 0 0,3 0-269 0 0,18 0 413 0 0,-18-1-331 0 0,-1 0-1 0 0,1 1 1 0 0,-1 0 0 0 0,0 1 0 0 0,0 0-1 0 0,1 1 1 0 0,-2 1 0 0 0,1 0 0 0 0,0 1-1 0 0,-1 0 1 0 0,0 1 0 0 0,0 0-1 0 0,0 1 1 0 0,-1 0 0 0 0,0 1 0 0 0,0 0-1 0 0,-1 1 1 0 0,0 0 0 0 0,-1 1 0 0 0,0 0-1 0 0,1 2-81 0 0,-9-9 23 0 0,1 0-1 0 0,0 0 0 0 0,-1 1 1 0 0,0-1-1 0 0,0 0 0 0 0,0 1 1 0 0,0-1-1 0 0,-1 1 0 0 0,1-1 1 0 0,-1 1-1 0 0,0 0 0 0 0,0-1 0 0 0,0 1 1 0 0,-1-1-1 0 0,1 1 0 0 0,-1-1 1 0 0,0 1-1 0 0,1-1 0 0 0,-2 1 1 0 0,1-1-1 0 0,0 0 0 0 0,-1 0 1 0 0,0 0-1 0 0,1 1 0 0 0,-1-1 1 0 0,0-1-1 0 0,-1 1 0 0 0,1 0 1 0 0,0 0-1 0 0,-1-1 0 0 0,0 0 1 0 0,1 1-1 0 0,-1-1 0 0 0,0 0 0 0 0,0 0 1 0 0,-1 0-23 0 0,-118 56 145 0 0,83-48-598 0 0,-1-1 0 0 0,1-1 1 0 0,-1-3-1 0 0,0-1 1 0 0,-1-2-1 0 0,-33-3 453 0 0,71 1-532 0 0,-15-2-1614 0 0,8-3-7193 0 0,7 1-323 0 0</inkml:trace>
  <inkml:trace contextRef="#ctx0" brushRef="#br0" timeOffset="2877.702">496 626 10642 0 0,'0'0'2031'0'0,"0"0"-1125"0"0,0 0-339 0 0,0 0 261 0 0,0 0 255 0 0,0 0 117 0 0,0 0-50 0 0,38-4-153 0 0,122-12-141 0 0,12-1 2277 0 0,131 6-3133 0 0,-300 11-15 0 0,20-1-295 0 0,0 1 0 0 0,0 1 0 0 0,-1 2 0 0 0,1 0 0 0 0,0 1 0 0 0,7 3 310 0 0,-19-3-1076 0 0,5 1-2064 0 0,-6 1-4617 0 0,-4-5-1788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33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0 637 792 0 0,'0'0'1923'0'0,"0"0"-318"0"0,0 0 38 0 0,0 0 170 0 0,0 0 73 0 0,0 0-114 0 0,0 0-270 0 0,0 0-328 0 0,0 0-266 0 0,0 0-157 0 0,0 0-74 0 0,0 0-31 0 0,0 0-9 0 0,3 0 9889 0 0,-2 0-11418 0 0,-1 0 911 0 0,20 0 212 0 0,349-84 1060 0 0,-309 76-1681 0 0,-67 5-3595 0 0,6 1-255 0 0,0 0 1852 0 0,1 2-9976 0 0</inkml:trace>
  <inkml:trace contextRef="#ctx0" brushRef="#br0" timeOffset="759.583">1031 435 7874 0 0,'0'0'1744'0'0,"0"0"-544"0"0,0 0-86 0 0,0 0 224 0 0,0 0 156 0 0,0 0-7 0 0,0 0-208 0 0,0 0-274 0 0,0 0-219 0 0,0 0-109 0 0,0 0-11 0 0,0 0 32 0 0,3-1 55 0 0,3-3 3399 0 0,-27 2-3181 0 0,-36 2-914 0 0,41 3-44 0 0,-1 0 0 0 0,0 1 0 0 0,1 1 0 0 0,0 1 0 0 0,0 0 0 0 0,1 1 0 0 0,0 1 0 0 0,0 0 0 0 0,0 1 0 0 0,1 1 0 0 0,1 0 0 0 0,0 1 0 0 0,0 0 0 0 0,1 1 0 0 0,-9 11-13 0 0,17-18-6 0 0,-1 1-1 0 0,1 1 1 0 0,0-1 0 0 0,1 1 0 0 0,-1-1 0 0 0,1 1-1 0 0,1 0 1 0 0,-1 0 0 0 0,1 0 0 0 0,0 0-1 0 0,1 1 1 0 0,0-1 0 0 0,0 1 0 0 0,1-1 0 0 0,0 0-1 0 0,0 1 1 0 0,0-1 0 0 0,1 1 6 0 0,2-5 10 0 0,0-1-1 0 0,-1 0 1 0 0,1 0-1 0 0,1 0 1 0 0,-1 0 0 0 0,0-1-1 0 0,0 1 1 0 0,1-1 0 0 0,-1 1-1 0 0,1-1 1 0 0,-1 0 0 0 0,1-1-1 0 0,-1 1 1 0 0,1-1 0 0 0,-1 1-1 0 0,1-1 1 0 0,0 0 0 0 0,-1-1-1 0 0,1 1 1 0 0,-1 0 0 0 0,1-1-1 0 0,0 0 1 0 0,-1 0 0 0 0,1 0-1 0 0,-1 0-9 0 0,125-69 515 0 0,-62 19-265 0 0,-52 37-183 0 0,1 2-1 0 0,1 0 1 0 0,0 0-1 0 0,1 2 1 0 0,0 0 0 0 0,1 1-1 0 0,7-3-66 0 0,-22 11 4 0 0,1 1 0 0 0,-1-1 1 0 0,0 1-1 0 0,0 0 0 0 0,0-1 0 0 0,0 1 0 0 0,0 1 0 0 0,0-1 0 0 0,0 0 0 0 0,0 1 1 0 0,0 0-1 0 0,0 0 0 0 0,0-1 0 0 0,0 2 0 0 0,0-1 0 0 0,0 0 0 0 0,0 1 1 0 0,-1-1-1 0 0,1 1 0 0 0,-1 0 0 0 0,1 0 0 0 0,-1 0 0 0 0,0 0 0 0 0,1 0 0 0 0,-1 0 1 0 0,0 1-1 0 0,0-1 0 0 0,-1 1 0 0 0,1 0 0 0 0,-1-1 0 0 0,1 1 0 0 0,0 3-4 0 0,37 97-4 0 0,-35-76 8 0 0,0 0-1 0 0,-2 1 0 0 0,-1-1 1 0 0,-1 1-1 0 0,-1-1 1 0 0,-1 1-1 0 0,-2-1 1 0 0,-1 0-1 0 0,-1 0 0 0 0,-1 0 1 0 0,-2-1-1 0 0,0 0 1 0 0,-2-1-1 0 0,0 0 0 0 0,-2 0 1 0 0,-9 12-4 0 0,19-32-2 0 0,0 0 1 0 0,0 0 0 0 0,0 0-1 0 0,0 0 1 0 0,-1-1-1 0 0,0 1 1 0 0,0-1-1 0 0,0 0 1 0 0,0 0-1 0 0,-1-1 1 0 0,1 1 0 0 0,-1-1-1 0 0,0 0 1 0 0,0 0-1 0 0,-1 0 1 0 0,1-1-1 0 0,0 0 1 0 0,-1 0-1 0 0,1 0 1 0 0,-1-1 0 0 0,0 0-1 0 0,0 0 1 0 0,1 0-1 0 0,-5 0 2 0 0,8-3-3 0 0,-1 1-1 0 0,1-1 0 0 0,0 0 1 0 0,0 1-1 0 0,0-1 1 0 0,0 0-1 0 0,0 0 1 0 0,0 0-1 0 0,0-1 0 0 0,1 1 1 0 0,-1 0-1 0 0,1-1 1 0 0,-1 1-1 0 0,1-1 1 0 0,0 1-1 0 0,0-1 0 0 0,0 0 1 0 0,1 1-1 0 0,-1-1 1 0 0,0 0-1 0 0,1 0 1 0 0,0 1-1 0 0,0-1 0 0 0,0 0 1 0 0,0-2 3 0 0,1-21-19 0 0,2-1-1 0 0,1 1 1 0 0,1 0 0 0 0,1 0 0 0 0,2 1 0 0 0,0 0-1 0 0,1 0 1 0 0,2 1 0 0 0,0 0 0 0 0,2 1-1 0 0,1 0 1 0 0,0 1 0 0 0,2 1 0 0 0,0 0 0 0 0,2 1-1 0 0,0 1 1 0 0,15-12 19 0 0,13-16-830 0 0,-33 35-3273 0 0,-2 1-4753 0 0,-8 7-3416 0 0</inkml:trace>
  <inkml:trace contextRef="#ctx0" brushRef="#br0" timeOffset="1097.908">1710 0 12195 0 0,'0'0'2125'0'0,"0"0"-816"0"0,0 0-469 0 0,0 0-55 0 0,0 0 80 0 0,0 0 160 0 0,0 0 79 0 0,0 0-9 0 0,0 0-55 0 0,0 0-142 0 0,0 0-122 0 0,0 0-85 0 0,-1 33-94 0 0,-5 103-82 0 0,-24 79 703 0 0,20-165-1235 0 0,-2 0 0 0 0,-3-1 0 0 0,-1 0 1 0 0,-3-1-1 0 0,-1-1 0 0 0,-3-1 0 0 0,-11 14 17 0 0,-26 3-2887 0 0,59-62 2617 0 0,1-1 1 0 0,-1 0-1 0 0,1 0 0 0 0,0 0 0 0 0,-1 0 0 0 0,1 0 1 0 0,-1 0-1 0 0,1 0 0 0 0,-1 0 0 0 0,1 0 0 0 0,-1-1 1 0 0,1 1-1 0 0,0 0 0 0 0,-1 0 0 0 0,1 0 0 0 0,-1 0 1 0 0,1-1-1 0 0,0 1 0 0 0,-1 0 0 0 0,1 0 1 0 0,0-1-1 0 0,-1 1 0 0 0,1 0 0 0 0,0-1 0 0 0,-1 1 1 0 0,1 0-1 0 0,0-1 0 0 0,-1 1 0 0 0,1 0 0 0 0,0-1 1 0 0,0 1-1 0 0,0-1 0 0 0,-1 1 0 0 0,1 0 0 0 0,0-1 1 0 0,0 1-1 0 0,0-1 0 0 0,0 1 0 0 0,0-1 1 0 0,0 1-1 0 0,0 0 0 0 0,0-1 0 0 0,0 1 0 0 0,0-1 1 0 0,0 1-1 0 0,0-1 0 0 0,0 1 0 0 0,0 0 0 0 0,1-1 1 0 0,-1 1-1 0 0,0-1 0 0 0,0 1 0 0 0,0-1 0 0 0,1 1 270 0 0,-1-2-2144 0 0,0-6-5216 0 0</inkml:trace>
  <inkml:trace contextRef="#ctx0" brushRef="#br0" timeOffset="1563.53">1563 431 2697 0 0,'0'0'2416'0'0,"0"0"-1573"0"0,0 0-484 0 0,0 0 222 0 0,0 0 357 0 0,0 0 263 0 0,0 0-76 0 0,0 0-233 0 0,0 0-208 0 0,0 0-85 0 0,0 0-30 0 0,0 0-9 0 0,0 0 19 0 0,11 17 13 0 0,35 53 30 0 0,-45-68-568 0 0,0 0 0 0 0,0-1-1 0 0,0 1 1 0 0,0-1 0 0 0,0 1 0 0 0,0-1 0 0 0,0 1 0 0 0,0-1 0 0 0,1 0 0 0 0,-1 1 0 0 0,1-1 0 0 0,-1 0 0 0 0,1 0 0 0 0,-1 0 0 0 0,1 0 0 0 0,-1 0 0 0 0,1-1 0 0 0,0 1 0 0 0,-1 0 0 0 0,1-1 0 0 0,0 1 0 0 0,0-1 0 0 0,0 0 0 0 0,-1 1 0 0 0,1-1 0 0 0,0 0 0 0 0,0 0 0 0 0,1 0-54 0 0,7 0 336 0 0,-1 0-149 0 0,0 0 0 0 0,0 0 0 0 0,0-1 1 0 0,0 0-1 0 0,0-1 0 0 0,-1 0 0 0 0,1 0 1 0 0,0-1-1 0 0,-1 0 0 0 0,1 0 0 0 0,-1-1 1 0 0,0 0-1 0 0,0-1 0 0 0,-1 0 0 0 0,1 0 0 0 0,-1 0 1 0 0,0-1-1 0 0,-1 0 0 0 0,1 0 0 0 0,2-5-187 0 0,7-7 240 0 0,-1-1 0 0 0,0-1 0 0 0,-2 0 0 0 0,0-1 0 0 0,-1-1 0 0 0,-2 0-1 0 0,1-2-239 0 0,56-177 927 0 0,-62 168 275 0 0,-5 32-795 0 0,0 1-57 0 0,-10 12 63 0 0,0 4-376 0 0,0 1 0 0 0,0 1 0 0 0,2-1 0 0 0,0 1 1 0 0,2 1-1 0 0,0-1 0 0 0,0 1 0 0 0,2 0 0 0 0,0 0 1 0 0,2 1-1 0 0,0-1 0 0 0,1 1-37 0 0,-4 13 71 0 0,-6 84 184 0 0,5 1-1 0 0,6 38-254 0 0,1-84-136 0 0,7-101-4529 0 0,-5 15 1674 0 0,0 3-3272 0 0,-3 3-5294 0 0</inkml:trace>
  <inkml:trace contextRef="#ctx0" brushRef="#br0" timeOffset="1817.551">2215 449 14091 0 0,'0'0'1607'0'0,"0"0"-576"0"0,0 0-103 0 0,0 0 135 0 0,0 0 209 0 0,0 0 70 0 0,0 0-107 0 0,0 0-184 0 0,0 0-259 0 0,0 0-208 0 0,0 0-149 0 0,0 0-100 0 0,0 0-91 0 0,-9 30-74 0 0,-27 91-55 0 0,-8-30 35 0 0,28-68-139 0 0,-24 18-159 0 0,40-41 151 0 0,-6 0-3495 0 0,6-7 2250 0 0,3-8-6236 0 0,-1 8-772 0 0</inkml:trace>
  <inkml:trace contextRef="#ctx0" brushRef="#br0" timeOffset="2128.377">2393 424 6321 0 0,'0'0'2866'0'0,"0"0"-484"0"0,0 0-411 0 0,0 0-157 0 0,0 0-155 0 0,0 0-228 0 0,0 0-280 0 0,0 0-278 0 0,0 0-195 0 0,0 0-125 0 0,0 0-98 0 0,0 0-75 0 0,-16 17-78 0 0,-50 57-66 0 0,2-32 224 0 0,43-35-296 0 0,20-7-155 0 0,-1 0 1 0 0,1 1-1 0 0,0-1 1 0 0,0 0-1 0 0,-1 1 1 0 0,1-1-1 0 0,0 1 1 0 0,-1-1-1 0 0,1 1 1 0 0,0-1-1 0 0,0 1 1 0 0,0 0-1 0 0,0 0 1 0 0,0 0-1 0 0,0-1 1 0 0,0 1-1 0 0,0 0 1 0 0,0 0-1 0 0,0 0 1 0 0,0 0-1 0 0,1 1 1 0 0,-1-1-1 0 0,0 0 1 0 0,1 0-1 0 0,-1 0 1 0 0,1 1-1 0 0,-1-1 1 0 0,1 0-1 0 0,0 1 1 0 0,-1-1-1 0 0,1 0 1 0 0,0 1-1 0 0,0-1 1 0 0,0 0-1 0 0,0 1 1 0 0,0-1-1 0 0,0 0 1 0 0,0 1-1 0 0,1-1 1 0 0,-1 0-1 0 0,0 0 1 0 0,1 1-1 0 0,-1-1 1 0 0,1 0-1 0 0,-1 0 1 0 0,1 1-1 0 0,0-1 1 0 0,0 0-1 0 0,-1 0 1 0 0,1 0-11 0 0,91 84 1763 0 0,-40-15-357 0 0,-34-46-1457 0 0,-9-19-8784 0 0,-9-5-3668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4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53 0 0 0,'0'0'1947'0'0,"0"0"80"0"0,0 0-110 0 0,0 0-189 0 0,0 0-221 0 0,0 0-199 0 0,0 0-120 0 0,0 0-118 0 0,0 0-123 0 0,-1-7-88 0 0,-5-20-103 0 0,5 25-626 0 0,0 1 0 0 0,0 0 0 0 0,0-1 0 0 0,0 1 0 0 0,0 0 0 0 0,-1 0 0 0 0,1 0 0 0 0,0 0 0 0 0,-1 0 0 0 0,1 0-1 0 0,-1 0 1 0 0,1 0 0 0 0,-1 1 0 0 0,1-1 0 0 0,-1 0 0 0 0,0 1 0 0 0,1 0 0 0 0,-1-1 0 0 0,0 1 0 0 0,1 0 0 0 0,-1 0 0 0 0,0 0 0 0 0,1 0 0 0 0,-1 0 0 0 0,0 0 0 0 0,0 0 0 0 0,0 1-130 0 0,-2-1 125 0 0,-10 0 69 0 0,0 2 0 0 0,-1 0 0 0 0,1 1 0 0 0,0 0 0 0 0,1 1 0 0 0,-1 0 0 0 0,1 1 0 0 0,-1 1 0 0 0,1 0-194 0 0,10-5 24 0 0,-34 15 198 0 0,19-10-85 0 0,0 1 1 0 0,0 1-1 0 0,0 1 0 0 0,1 0 0 0 0,0 2 1 0 0,1-1-1 0 0,0 2 0 0 0,-3 4-137 0 0,17-13 1 0 0,1 0-1 0 0,0 0 1 0 0,0 0-1 0 0,0 0 1 0 0,0 0 0 0 0,1 1-1 0 0,-1-1 1 0 0,1 0-1 0 0,0 0 1 0 0,0 0 0 0 0,0 1-1 0 0,0-1 1 0 0,0 0-1 0 0,1 0 1 0 0,-1 0-1 0 0,1 0 1 0 0,0 1 0 0 0,0-1-1 0 0,0 0 1 0 0,1-1-1 0 0,-1 1 1 0 0,1 0 0 0 0,-1 0-1 0 0,1 0 1 0 0,0-1-1 0 0,0 1 1 0 0,0-1-1 0 0,0 0 1 0 0,1 1 0 0 0,-1-1-1 0 0,1 0 1 0 0,-1 0-1 0 0,1-1 1 0 0,2 2-1 0 0,12 11 80 0 0,1-2 0 0 0,1 0-1 0 0,0 0 1 0 0,0-2 0 0 0,1-1 0 0 0,0 0 0 0 0,1-1-1 0 0,1-1-79 0 0,130 66 534 0 0,-145-67-481 0 0,-1-1 0 0 0,0 1 0 0 0,0 0 0 0 0,0 0 0 0 0,-1 1 0 0 0,0 0 0 0 0,0 0 0 0 0,0 0 0 0 0,-1 1 0 0 0,-1-1 0 0 0,1 1 0 0 0,-1 0 0 0 0,0 0 0 0 0,-1 0 0 0 0,0 0 0 0 0,0 1 0 0 0,-1-1 0 0 0,0 0 0 0 0,0 1 0 0 0,-1-1 0 0 0,0 1 0 0 0,-1-1 0 0 0,0 2-53 0 0,-3-3 52 0 0,0 1-1 0 0,-1-1 1 0 0,0 1 0 0 0,0-1-1 0 0,0-1 1 0 0,-1 1 0 0 0,0-1-1 0 0,-1 0 1 0 0,1 0-1 0 0,-1-1 1 0 0,0 0 0 0 0,0 0-1 0 0,-1-1 1 0 0,0 0 0 0 0,1 0-1 0 0,-1 0 1 0 0,-4 0-52 0 0,-153 48-124 0 0,50-42-5388 0 0,96-10-476 0 0,7 0-5599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4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0 728 0 0,'0'0'1511'0'0,"0"0"-451"0"0,0 0 69 0 0,0 0 270 0 0,0 0 206 0 0,0 0 102 0 0,0 0-122 0 0,0 0-282 0 0,0 0-245 0 0,0 0-184 0 0,0 0-163 0 0,0 0-140 0 0,-31 16-141 0 0,-95 49-86 0 0,64-16 169 0 0,59-47-475 0 0,0 1 0 0 0,-1 0 1 0 0,1-1-1 0 0,0 1 0 0 0,1 0 1 0 0,-1 1-1 0 0,0-1 1 0 0,1 0-1 0 0,0 1 0 0 0,-1-1 1 0 0,1 1-1 0 0,1 0 0 0 0,-1 0 1 0 0,1 0-1 0 0,-1 0 0 0 0,1 0 1 0 0,0 0-1 0 0,1 0 1 0 0,-1 0-1 0 0,1 0 0 0 0,-1 0 1 0 0,1 1-1 0 0,1-1 0 0 0,-1 0 1 0 0,0 0-1 0 0,1 0 1 0 0,0 0-1 0 0,0 0 0 0 0,0 0 1 0 0,1 0-1 0 0,-1 0 0 0 0,1 0 1 0 0,0 0-1 0 0,0-1 1 0 0,0 1-1 0 0,1-1 0 0 0,-1 1 1 0 0,1-1-1 0 0,0 0 0 0 0,0 0 1 0 0,0 0-1 0 0,0-1 1 0 0,0 1-1 0 0,3 1-38 0 0,9 0 187 0 0,0-1-1 0 0,0 0 1 0 0,0-1 0 0 0,1 0-1 0 0,-1-2 1 0 0,1 0 0 0 0,-1 0 0 0 0,1-1-1 0 0,-1-1 1 0 0,0-1 0 0 0,0 0-1 0 0,0-1 1 0 0,0-1 0 0 0,0 0-1 0 0,-1-1 1 0 0,0 0 0 0 0,0-1 0 0 0,0-1-1 0 0,-1 0 1 0 0,-1-1 0 0 0,1 0-1 0 0,-1-1 1 0 0,1-2-187 0 0,-10 9 42 0 0,1-1-1 0 0,-1 1 1 0 0,0 0-1 0 0,-1-1 1 0 0,1 0-1 0 0,0 1 1 0 0,-1-1-1 0 0,0 0 1 0 0,0 0-1 0 0,0-1 1 0 0,-1 1-1 0 0,1 0 1 0 0,-1 0-1 0 0,0-1 1 0 0,0 1-1 0 0,-1-1 1 0 0,1 1-1 0 0,-1-1 1 0 0,0 1-1 0 0,0-1 1 0 0,0 1-1 0 0,-1-1 1 0 0,0 1-1 0 0,0-1 1 0 0,0 1-1 0 0,0-1 1 0 0,0 1-1 0 0,-1 0 1 0 0,0 0-1 0 0,0 0 1 0 0,0 0-1 0 0,-1-1-41 0 0,-2-1-84 0 0,-1 0 0 0 0,0 1 0 0 0,0-1-1 0 0,0 1 1 0 0,-1 0 0 0 0,1 1 0 0 0,-1-1-1 0 0,0 2 1 0 0,-1-1 0 0 0,1 1-1 0 0,-1 0 1 0 0,1 0 0 0 0,-1 1 0 0 0,0 0-1 0 0,0 0 1 0 0,0 1 0 0 0,0 0 0 0 0,-3 0 84 0 0,-23-1-3767 0 0,-2 1-3282 0 0,23 1-4457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4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22 11178 0 0,'0'0'1649'0'0,"0"0"-889"0"0,0 0-392 0 0,0 0 24 0 0,0 0 112 0 0,0 0 176 0 0,0 0-24 0 0,0 0-175 0 0,0 0-241 0 0,0 0-248 0 0,0 0-184 0 0,0 0-153 0 0,2 4-71 0 0,-2-4-40 0 0,4 4-128 0 0,-4-4-392 0 0,0 3-2185 0 0,0-3-7609 0 0</inkml:trace>
  <inkml:trace contextRef="#ctx0" brushRef="#br0" timeOffset="1797.062">0 70 0 0 0,'0'0'553'0'0,"0"0"4"0"0,0 0-9 0 0,0 0 14 0 0,0 0 67 0 0,0 0 83 0 0,2-2 60 0 0,-1 0-402 0 0,4-6-213 0 0,1 5 2763 0 0,-5 3-2082 0 0,-3 7 7276 0 0,0-6-5378 0 0,9-5-1649 0 0,20-18 4 0 0,-26 22-1034 0 0,-1 0 14 0 0,0 0 13 0 0,0 0 16 0 0,0 0-24 0 0,0 0-15 0 0,-4 3 670 0 0,61-40-935 0 0,-80 56 860 0 0,23-19-666 0 0,0 0-6 0 0,0 0-4 0 0,0 0 5 0 0,0 0-10 0 0,0 0 6 0 0,23-22 312 0 0,-23 26-618 0 0,0-4 310 0 0,0 0 3 0 0,0 0-12 0 0,0 0-21 0 0,0 0-47 0 0,0 0-77 0 0,0 0-146 0 0,0 0-319 0 0,-3 0-8749 0 0,1 0-1821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5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4617 0 0,'0'0'1095'0'0,"0"0"-448"0"0,0 0-183 0 0,0 0 105 0 0,0 0 94 0 0,0 0 16 0 0,0 0-119 0 0,0 0-225 0 0,0 0-191 0 0,0 0-162 0 0,0 0-99 0 0,0 0-78 0 0,0 0-78 0 0,-21 29-82 0 0,-62 90-188 0 0,53-80-917 0 0,24-33-1958 0 0,4 0 24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5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67 534 0 0 0,'0'0'575'0'0,"0"0"574"0"0,0 0 160 0 0,0 0-2 0 0,0 0-26 0 0,0 0-31 0 0,0 0-55 0 0,0 0-54 0 0,0 0-64 0 0,7 4 6746 0 0,-35 68-7065 0 0,6-30-623 0 0,-2 83-412 0 0,26-124 280 0 0,-1 1 1 0 0,1-1 0 0 0,-1 0-1 0 0,1 0 1 0 0,0 0 0 0 0,-1 0-1 0 0,1 0 1 0 0,0 0-1 0 0,0 0 1 0 0,-1 0 0 0 0,1-1-1 0 0,0 1 1 0 0,0-1 0 0 0,0 1-1 0 0,0-1 1 0 0,0 0 0 0 0,0 0-1 0 0,0 0 1 0 0,0 0-1 0 0,0 0 1 0 0,0 0 0 0 0,0-1-1 0 0,0 1 1 0 0,0-1 0 0 0,1 0-4 0 0,6 1 55 0 0,4-2 1 0 0,0 0 0 0 0,0-1 0 0 0,0 0 0 0 0,0-1 0 0 0,0-1-1 0 0,-1 0 1 0 0,0-1 0 0 0,0 0 0 0 0,0-1 0 0 0,-1 0-1 0 0,0-1 1 0 0,5-4-56 0 0,13-7 131 0 0,0-5 49 0 0,0 0 0 0 0,-2-2 0 0 0,-1-2 0 0 0,-1 0 0 0 0,-1-1 0 0 0,-2-2 0 0 0,-1 0 0 0 0,-2-1 0 0 0,1-5-180 0 0,3 1 116 0 0,-3-2 0 0 0,-1-1 0 0 0,-2 0 0 0 0,-2-1 0 0 0,-1-1 0 0 0,-3 0 0 0 0,3-17-116 0 0,-10-18 659 0 0,-4 75-558 0 0,0 1-38 0 0,0 0-46 0 0,-12 14-68 0 0,0 0-1 0 0,2 1 1 0 0,-1 0-1 0 0,2 0 1 0 0,0 1 0 0 0,1 1-1 0 0,0-1 1 0 0,2 1-1 0 0,0 0 1 0 0,1 1-1 0 0,0 0 1 0 0,-1 15 51 0 0,-1 16 47 0 0,2 0-1 0 0,3 1 1 0 0,2-1-1 0 0,2 11-46 0 0,60 423 246 0 0,-57-375-201 0 0,-5 0-1 0 0,-12 91-44 0 0,-12-34 96 0 0,6-124 330 0 0,-6-47 489 0 0,17-7-905 0 0,2 1 1 0 0,0 0 0 0 0,0-1 0 0 0,1 0-1 0 0,1 0 1 0 0,0 0 0 0 0,1-1 0 0 0,0 1-1 0 0,1-1 1 0 0,0 1 0 0 0,1-1-1 0 0,1 1 1 0 0,0-1 0 0 0,1 1 0 0 0,1-1-1 0 0,0 1 1 0 0,2-6-11 0 0,77-213-804 0 0,-76 179-1523 0 0,-5 41-1732 0 0,-1 1-3410 0 0,0 9 5625 0 0,0-5-6118 0 0</inkml:trace>
  <inkml:trace contextRef="#ctx0" brushRef="#br0" timeOffset="445.017">166 77 5577 0 0,'0'0'2155'0'0,"0"0"-348"0"0,0 0-86 0 0,0 0 103 0 0,0 0 34 0 0,0 0-156 0 0,0 0-287 0 0,0 0-357 0 0,0 0-292 0 0,0 0-234 0 0,0 0-139 0 0,0 0-76 0 0,0 0-41 0 0,-1-2 6 0 0,0 1-256 0 0,1 1-1 0 0,0 0 0 0 0,-1-1 0 0 0,1 1 1 0 0,-1-1-1 0 0,1 1 0 0 0,-1 0 0 0 0,1 0 0 0 0,-1-1 1 0 0,0 1-1 0 0,1 0 0 0 0,-1 0 0 0 0,1-1 1 0 0,-1 1-1 0 0,0 0 0 0 0,1 0 0 0 0,-1 0 1 0 0,1 0-1 0 0,-1 0 0 0 0,0 0 0 0 0,1 0 1 0 0,-1 0-1 0 0,0 0 0 0 0,1 0 0 0 0,-1 1 1 0 0,1-1-1 0 0,-1 0 0 0 0,1 0 0 0 0,-1 0 1 0 0,0 1-1 0 0,1-1 0 0 0,-1 0 0 0 0,1 1 1 0 0,-1-1-1 0 0,1 0 0 0 0,-1 1 0 0 0,1-1 0 0 0,0 1 1 0 0,-1-1-1 0 0,1 1 0 0 0,-1-1 0 0 0,1 1 1 0 0,0-1-1 0 0,-1 1 0 0 0,1-1 0 0 0,0 1 1 0 0,0 0-1 0 0,0-1 0 0 0,-1 1 0 0 0,1-1 1 0 0,0 1-1 0 0,0 0 0 0 0,0-1 0 0 0,0 1 1 0 0,0 0-26 0 0,-9 9 56 0 0,-4 3 421 0 0,17-21 299 0 0,19-26-1002 0 0,-19 28-246 0 0,10-14-655 0 0,-6 7-4716 0 0,-4 8-5845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5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223 165 1760 0 0,'0'0'1479'0'0,"0"0"-120"0"0,0 0 36 0 0,0 0 98 0 0,0 0 88 0 0,0 0-24 0 0,0 0-106 0 0,0 0-147 0 0,0 0-176 0 0,0 0-149 0 0,0 0-123 0 0,-2-2-72 0 0,2 2-628 0 0,0 0 0 0 0,0 0 0 0 0,0 1 0 0 0,0-1 0 0 0,0 0 0 0 0,0 1 0 0 0,0-1 0 0 0,-1 0 0 0 0,1 0 0 0 0,0 1 0 0 0,0-1 0 0 0,0 0 0 0 0,0 1 0 0 0,0-1 0 0 0,-1 0-1 0 0,1 0 1 0 0,0 0 0 0 0,0 1 0 0 0,0-1 0 0 0,-1 0 0 0 0,1 0 0 0 0,0 0 0 0 0,0 1 0 0 0,-1-1 0 0 0,1 0 0 0 0,0 0 0 0 0,-1 0 0 0 0,1 0 0 0 0,0 0 0 0 0,0 0 0 0 0,-1 0 0 0 0,1 0 0 0 0,0 1 0 0 0,-1-1 0 0 0,1 0-1 0 0,0 0 1 0 0,0 0 0 0 0,-1 0 0 0 0,1-1 0 0 0,0 1 0 0 0,-1 0 0 0 0,1 0 0 0 0,0 0 0 0 0,-1 0 0 0 0,1 0 0 0 0,0 0 0 0 0,0 0 0 0 0,-1-1-156 0 0,1 18-519 0 0,-35 254 1933 0 0,44 196-1075 0 0,-6-397-6669 0 0,-11-98-2544 0 0,6 20 4459 0 0,0-3-1812 0 0</inkml:trace>
  <inkml:trace contextRef="#ctx0" brushRef="#br0" timeOffset="299.384">0 198 2369 0 0,'0'0'2639'0'0,"0"0"-1324"0"0,0 0-460 0 0,0 0 81 0 0,0 0 283 0 0,0 0 218 0 0,0 0-16 0 0,0 0-166 0 0,0 0-235 0 0,0 0-163 0 0,0 0-97 0 0,33-29-50 0 0,102-91-33 0 0,-131 116-625 0 0,-1 0 0 0 0,1 1-1 0 0,0-1 1 0 0,0 1-1 0 0,0 0 1 0 0,0 0-1 0 0,1 1 1 0 0,-1-1-1 0 0,1 1 1 0 0,0 0 0 0 0,-1 0-1 0 0,1 0 1 0 0,0 1-1 0 0,0 0 1 0 0,0 0-1 0 0,1 0 1 0 0,-1 0-1 0 0,0 1 1 0 0,3 0-52 0 0,8 0 193 0 0,-5-2-83 0 0,1 0-1 0 0,-1 1 1 0 0,1 0 0 0 0,-1 0 0 0 0,1 2 0 0 0,-1-1 0 0 0,0 1 0 0 0,1 1 0 0 0,-1 0-1 0 0,0 1 1 0 0,0 0 0 0 0,0 0 0 0 0,0 1 0 0 0,0 1 0 0 0,-1 0 0 0 0,0 0 0 0 0,0 1 0 0 0,0 1-1 0 0,-1-1 1 0 0,0 1 0 0 0,0 1 0 0 0,-1 0 0 0 0,0 0 0 0 0,0 1 0 0 0,-1-1 0 0 0,0 2-1 0 0,0-1 1 0 0,4 11-110 0 0,-7-11 55 0 0,-2 0-1 0 0,1 0 1 0 0,-1 0-1 0 0,-1 1 1 0 0,0-1-1 0 0,0 1 1 0 0,-1-1-1 0 0,0 1 1 0 0,0-1-1 0 0,-1 1 1 0 0,0-1-1 0 0,-1 1 1 0 0,0-1-1 0 0,-1 0 1 0 0,0 0-1 0 0,0 0 0 0 0,-1 0 1 0 0,0-1-1 0 0,0 1 1 0 0,-1-1-1 0 0,0 0 1 0 0,-1 0-1 0 0,0-1 1 0 0,-6 6-55 0 0,-5 7 8 0 0,-1-2 1 0 0,-1 0-1 0 0,-1-2 1 0 0,-1 0-1 0 0,0-1 0 0 0,-1-1 1 0 0,0-1-1 0 0,-17 7-8 0 0,20-12-367 0 0,0 0-1 0 0,0-2 0 0 0,-1 0 1 0 0,0-1-1 0 0,-1-1 0 0 0,1-1 1 0 0,-1 0-1 0 0,1-2 1 0 0,-6 0 367 0 0,3-7-2530 0 0,12-4-3890 0 0,9 4-3544 0 0</inkml:trace>
  <inkml:trace contextRef="#ctx0" brushRef="#br0" timeOffset="783.012">713 452 1072 0 0,'0'0'1571'0'0,"0"0"-197"0"0,0 0 43 0 0,0 0 172 0 0,0 0 103 0 0,0 0-98 0 0,0 0-329 0 0,0 0-384 0 0,0 0-291 0 0,0 0-85 0 0,0 0 88 0 0,0 0 151 0 0,0 0 110 0 0,6 1 13 0 0,265 9 5999 0 0,-122-25-5609 0 0,-142 14-1200 0 0,1-1-389 0 0,-15 2-2429 0 0,-7 1-2019 0 0,5 1-2153 0 0,3-1-3049 0 0</inkml:trace>
  <inkml:trace contextRef="#ctx0" brushRef="#br0" timeOffset="1050.822">663 725 8498 0 0,'0'0'1579'0'0,"0"0"-619"0"0,0 0-189 0 0,0 0 208 0 0,0 0 265 0 0,0 0 136 0 0,0 0-91 0 0,0 0-148 0 0,0 0-149 0 0,0 0-113 0 0,0 0-88 0 0,34-2-115 0 0,106-7-114 0 0,-14-10 393 0 0,-76 11-697 0 0,5 0-701 0 0,-19 6-7461 0 0,-35 2-3526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0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0 0 0,'0'0'323'0'0,"0"0"666"0"0,0 0 298 0 0,0 0 356 0 0,0 0 322 0 0,0 0 112 0 0,0 0-159 0 0,0 0-359 0 0,0 0-403 0 0,0 0-285 0 0,0 0-184 0 0,5-4-96 0 0,89-55 1921 0 0,-55 48-1938 0 0,-1 1 0 0 0,2 2 0 0 0,-1 2-1 0 0,1 1 1 0 0,38 1-574 0 0,22 15 259 0 0,-97-10-238 0 0,0 0-1 0 0,0 0 1 0 0,0 0-1 0 0,0 0 1 0 0,0 1-1 0 0,0-1 1 0 0,-1 1-1 0 0,1-1 1 0 0,0 1-1 0 0,-1 0 0 0 0,1 0 1 0 0,-1 0-1 0 0,0 1 1 0 0,0-1-1 0 0,0 0 1 0 0,0 1-1 0 0,0 0 1 0 0,-1-1-1 0 0,1 1 1 0 0,-1 0-1 0 0,1 0 1 0 0,-1 0-1 0 0,0-1 1 0 0,0 1-1 0 0,0 1 1 0 0,-1-1-1 0 0,1 0 1 0 0,-1 0-1 0 0,0 0 1 0 0,0 2-21 0 0,-3 12 79 0 0,-1 0 0 0 0,0 0 0 0 0,-1 0 0 0 0,-1-1 0 0 0,-1 0 0 0 0,-1 0 0 0 0,0 0 0 0 0,-1-1 0 0 0,0 0 0 0 0,-1-1 0 0 0,-1 0 1 0 0,0 0-1 0 0,-1-1 0 0 0,-13 10-79 0 0,12-8 49 0 0,-108 106 76 0 0,89-92-81 0 0,0 1 0 0 0,2 1 0 0 0,2 2 0 0 0,1 1 0 0 0,1 1 0 0 0,-5 13-44 0 0,28-44 14 0 0,0 0-1 0 0,1 0 1 0 0,-1 0-1 0 0,1 1 0 0 0,0-1 1 0 0,0 1-1 0 0,1-1 1 0 0,-1 1-1 0 0,1 0 1 0 0,0-1-1 0 0,0 1 0 0 0,0 0 1 0 0,1 0-1 0 0,0 0 1 0 0,0 0-1 0 0,0-1 1 0 0,1 1-1 0 0,-1 0 1 0 0,1 0-1 0 0,0 0 0 0 0,1-1 1 0 0,-1 1-1 0 0,1 0 1 0 0,0-1-1 0 0,0 0 1 0 0,0 1-1 0 0,1-1 0 0 0,-1 0 1 0 0,1 0-1 0 0,0 0 1 0 0,0-1-1 0 0,0 1 1 0 0,1-1-1 0 0,0 1 0 0 0,-1-1 1 0 0,1 0-1 0 0,0 0 1 0 0,0-1-1 0 0,1 1 1 0 0,0-1-14 0 0,8 3 138 0 0,0-1-1 0 0,0 0 1 0 0,0-1 0 0 0,1 0 0 0 0,-1-1 0 0 0,1-1 0 0 0,-1 0 0 0 0,1-1 0 0 0,0 0 0 0 0,-1-1 0 0 0,1-1 0 0 0,-1 0 0 0 0,1-1-1 0 0,-1 0 1 0 0,0-1 0 0 0,0 0 0 0 0,10-6-138 0 0,142-46 662 0 0,-154 52-567 0 0,-14 4-3914 0 0,2 0 2883 0 0,0 0-1437 0 0,1 0-1527 0 0,0 0-2688 0 0,0 0-2301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0.2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8,'3'-3,"1"-1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0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67 3425 0 0,'0'0'2114'0'0,"0"0"-309"0"0,0 0-32 0 0,0 0 74 0 0,0 0-42 0 0,0 0-195 0 0,0 0-323 0 0,0 0-371 0 0,0 0-313 0 0,0 0-215 0 0,0 0-135 0 0,0 0-66 0 0,0 0-41 0 0,7 1 876 0 0,-9 22-655 0 0,-2 0 0 0 0,0 0-1 0 0,-2-1 1 0 0,0 1 0 0 0,-2-2-1 0 0,0 1 1 0 0,-1-1-1 0 0,-12 20-366 0 0,-7 18 188 0 0,-51 78-152 0 0,30-78-941 0 0,49-59 500 0 0,0 0-167 0 0,57-32-12451 0 0,-49 24 9324 0 0,0 0-35 0 0</inkml:trace>
  <inkml:trace contextRef="#ctx0" brushRef="#br0" timeOffset="463.17">157 189 0 0 0,'0'0'1114'0'0,"0"0"247"0"0,0 0 293 0 0,0 0 217 0 0,0 0 33 0 0,0 0-167 0 0,0 0-245 0 0,0 0-256 0 0,0 0-199 0 0,0 0-133 0 0,0 0-88 0 0,5-11-83 0 0,13-34-87 0 0,-12 31 857 0 0,-6 14-1138 0 0,0 0-51 0 0,0 0-69 0 0,0 0-50 0 0,0 0-39 0 0,0 0-42 0 0,0 0-8 0 0,1 18 446 0 0,18 68 834 0 0,38 112-712 0 0,-55-191-664 0 0,0 0-1 0 0,0-1 0 0 0,1 0 0 0 0,0 1 0 0 0,0-1 0 0 0,0 0 1 0 0,1 0-1 0 0,0-1 0 0 0,0 1 0 0 0,1-1 0 0 0,-1 0 0 0 0,1 0 1 0 0,0 0-1 0 0,1-1 0 0 0,-1 0 0 0 0,1 0 0 0 0,-1 0 0 0 0,1 0 1 0 0,1-1-1 0 0,-1 0 0 0 0,0-1 0 0 0,1 1 0 0 0,-1-1 0 0 0,5 1-9 0 0,-2-7 126 0 0,1 1-1 0 0,-1-1 1 0 0,1-1-1 0 0,-1 1 0 0 0,0-2 1 0 0,-1 1-1 0 0,1-1 0 0 0,-1-1 1 0 0,0 1-1 0 0,-1-1 0 0 0,0-1 1 0 0,0 1-1 0 0,0-1 0 0 0,-1 0 1 0 0,0-1-1 0 0,-1 0 0 0 0,1 0 1 0 0,-2 0-1 0 0,1 0 1 0 0,-2-1-1 0 0,2-3-125 0 0,-3 10 25 0 0,16-36 194 0 0,0 0 1 0 0,-3 0-1 0 0,-2-2 0 0 0,-1 0 0 0 0,-2 0 0 0 0,1-19-219 0 0,0-18 47 0 0,-11 77-107 0 0,0 1-89 0 0,0 0-170 0 0,0 0-281 0 0,-5 4-7895 0 0,3-1-3300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07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484 376 0 0 0,'0'0'842'0'0,"0"0"294"0"0,0 0 193 0 0,0 0-3 0 0,0 0-71 0 0,0 0-36 0 0,0 0-72 0 0,0 0-64 0 0,6-2-19 0 0,4-3-2732 0 0,0-1 6938 0 0,-15 4 1497 0 0,-12 3-5774 0 0,-257 57-570 0 0,165-32-62 0 0,81-16 245 0 0,28-9-582 0 0,0-1-47 0 0,0 0 13 0 0,0 0 8 0 0,0 15 13 0 0,1-10 1 0 0,0-1 0 0 0,0 0 0 0 0,0 0 1 0 0,1 0-1 0 0,-1 0 0 0 0,1 0 0 0 0,0-1 0 0 0,0 1 0 0 0,0 0 0 0 0,1-1 1 0 0,-1 0-1 0 0,1 1 0 0 0,0-1 0 0 0,0 0 0 0 0,0 0 0 0 0,0-1 1 0 0,1 1-1 0 0,-1-1 0 0 0,1 1 0 0 0,0-1 0 0 0,-1 0 0 0 0,1 0 0 0 0,0-1 1 0 0,0 1-1 0 0,0-1 0 0 0,0 0 0 0 0,0 0 0 0 0,1 0 0 0 0,0-1-12 0 0,35 17 153 0 0,57 19 195 0 0,-112 6 551 0 0,2-26-780 0 0,-1 1 0 0 0,0-1-1 0 0,-1-1 1 0 0,0-1 0 0 0,-1 0-1 0 0,-1-1 1 0 0,-9 5-119 0 0,11-8 9 0 0,0 1 1 0 0,0 1-1 0 0,1 0 0 0 0,0 1 1 0 0,1 0-1 0 0,0 1 0 0 0,2 1 1 0 0,-1 0-1 0 0,-5 12-9 0 0,14-23 2 0 0,1 0-1 0 0,0 0 0 0 0,0 0 1 0 0,1 0-1 0 0,-1 1 1 0 0,1-1-1 0 0,0 1 1 0 0,0-1-1 0 0,0 1 1 0 0,0 0-1 0 0,1-1 0 0 0,0 1 1 0 0,0 0-1 0 0,0-1 1 0 0,1 1-1 0 0,0-1 1 0 0,0 1-1 0 0,0 0 1 0 0,0-1-1 0 0,0 0 0 0 0,1 1 1 0 0,0-1-1 0 0,0 0 1 0 0,0 0-1 0 0,1 0 1 0 0,-1 0-1 0 0,1 0 0 0 0,0 0 1 0 0,0-1-1 0 0,0 0 1 0 0,0 1-1 0 0,1-1 1 0 0,0 0-1 0 0,-1-1 1 0 0,1 1-1 0 0,0 0 0 0 0,0-1 1 0 0,1 0-2 0 0,9 3 82 0 0,-1-1 1 0 0,1 0-1 0 0,0-1 1 0 0,0-1-1 0 0,0 0 0 0 0,1-1 1 0 0,-1 0-1 0 0,0-1 1 0 0,0-1-1 0 0,15-2-82 0 0,137-41 525 0 0,-164 43-564 0 0,-1 0-1 0 0,1 0 1 0 0,0 0-1 0 0,-1 0 0 0 0,1 0 1 0 0,-1-1-1 0 0,1 1 0 0 0,-1-1 1 0 0,0 1-1 0 0,0-1 0 0 0,0 0 1 0 0,0 1-1 0 0,0-1 1 0 0,0 0-1 0 0,0 0 0 0 0,0 0 1 0 0,-1 0-1 0 0,1 1 0 0 0,-1-1 1 0 0,1 0-1 0 0,-1 0 0 0 0,0 0 1 0 0,0 0-1 0 0,0 0 1 0 0,0 0-1 0 0,0 0 40 0 0,-1-38-4228 0 0,0 33 2558 0 0,-1-4-4748 0 0,-1 3-5452 0 0</inkml:trace>
  <inkml:trace contextRef="#ctx0" brushRef="#br0" timeOffset="914.079">416 19 3041 0 0,'0'0'1124'0'0,"0"0"-328"0"0,0 0 3 0 0,0 0 288 0 0,0 0 349 0 0,0 0 248 0 0,0 0-35 0 0,0 0-237 0 0,0 0-300 0 0,0 0-235 0 0,0 0-153 0 0,0 0-45 0 0,-3-4 25 0 0,1-1-1317 0 0,-5-5 3618 0 0,4 30 231 0 0,12 223-620 0 0,-13-160-2225 0 0,-3 1 0 0 0,-5-1 1 0 0,-16 59-392 0 0,21-104 50 0 0,-18 74 123 0 0,5 1-1 0 0,5 0 1 0 0,1 90-173 0 0,23-130 125 0 0,-7-75-3184 0 0,0-14-4665 0 0,-2 12-4423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1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0 484 0 0 0,'0'0'335'0'0,"0"0"756"0"0,0 0 296 0 0,0 0 76 0 0,0 0 6 0 0,0 0-82 0 0,0 0-121 0 0,0 0-126 0 0,0 0-134 0 0,0 0-106 0 0,10-3 8929 0 0,-7 2-9387 0 0,29-101 869 0 0,-14 67-1183 0 0,1 2 1 0 0,2 0-1 0 0,1 2 0 0 0,1 0 0 0 0,2 2 1 0 0,1 0-1 0 0,8-4-128 0 0,-24 22 37 0 0,1 0 0 0 0,1 1 0 0 0,-1 1 0 0 0,2 0-1 0 0,-1 0 1 0 0,1 1 0 0 0,1 1 0 0 0,-1 1 0 0 0,1-1 0 0 0,0 2 0 0 0,1 0 0 0 0,-1 1 0 0 0,11-2-37 0 0,53 9 19 0 0,-70 2 10 0 0,-1 0 0 0 0,1 1-1 0 0,-1 0 1 0 0,0 0 0 0 0,0 1 0 0 0,-1 0 0 0 0,0 0 0 0 0,0 0 0 0 0,0 1 0 0 0,-1 0 0 0 0,0 0 0 0 0,-1 0 0 0 0,0 1 0 0 0,0 0 0 0 0,-1 0 0 0 0,0 0 0 0 0,-1 0 0 0 0,1 0 0 0 0,-2 0 0 0 0,1 0 0 0 0,-2 1 0 0 0,1 1-29 0 0,0 3 28 0 0,0 1 0 0 0,-1-1 0 0 0,-1 0 0 0 0,0 1 0 0 0,-1-1 0 0 0,0 0 0 0 0,-1 0 0 0 0,-1 0 0 0 0,0 0 0 0 0,-1-1 0 0 0,0 1 0 0 0,-1-1 0 0 0,-1-1 0 0 0,0 1 0 0 0,-1-1 0 0 0,-3 4-28 0 0,-1-2 32 0 0,14-22 122 0 0,16-31-9 0 0,-17 38-156 0 0,25-42 29 0 0,1 1 0 0 0,3 1-1 0 0,1 2 1 0 0,31-30-18 0 0,-42 48-1 0 0,0 1 1 0 0,2 0 0 0 0,0 2-1 0 0,1 1 1 0 0,1 0 0 0 0,1 2-1 0 0,10-4 1 0 0,-27 15-4 0 0,0 1 0 0 0,0 0 0 0 0,0 0 0 0 0,1 1 0 0 0,-1 0 0 0 0,1 1-1 0 0,-1 0 1 0 0,1 0 0 0 0,-1 0 0 0 0,1 1 0 0 0,0 1 0 0 0,-1-1 0 0 0,1 2 4 0 0,-5 0 2 0 0,0 1 1 0 0,0 0 0 0 0,-1 0-1 0 0,1 0 1 0 0,-1 0-1 0 0,0 1 1 0 0,1-1 0 0 0,-2 1-1 0 0,1 0 1 0 0,0 0-1 0 0,-1 0 1 0 0,0 0-1 0 0,0 0 1 0 0,0 1 0 0 0,0-1-1 0 0,0 5-2 0 0,13 105 471 0 0,-45 19 238 0 0,12-39-442 0 0,18-93-253 0 0,0-1-8 0 0,0 0 28 0 0,0 0-17 0 0,0 0-18 0 0,0 0 10 0 0,0 0 15 0 0,0 0-11 0 0,0 0-6 0 0,0 0-19 0 0,0 0 35 0 0,0 0-2 0 0,0 0 22 0 0,0-11 191 0 0,0 11-208 0 0,0 0-26 0 0,0 0 6 0 0,0 0-26 0 0,0 0 23 0 0,0 0 0 0 0,0 0 15 0 0,0 0-15 0 0,0 0 5 0 0,0 0-15 0 0,0 0-13 0 0,0 0 2 0 0,0 0 0 0 0,0 0 22 0 0,0 0 10 0 0,0 0-8 0 0,0 0-7 0 0,0 0 2 0 0,0 0-35 0 0,0 0 7 0 0,0 0 30 0 0,0 0-10 0 0,0 0 7 0 0,0 0-5 0 0,0 0 14 0 0,0 0-26 0 0,0 0-14 0 0,0 0-2 0 0,0 0-5 0 0,0 0 2 0 0,0 0-18 0 0,0 0-38 0 0,0 0-11 0 0,0 0-61 0 0,0 0-100 0 0,1-22-8170 0 0,0 15 2910 0 0,1 3-5604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1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63 0 0 0,'0'0'1348'0'0,"0"0"227"0"0,0 0 160 0 0,0 0 194 0 0,0 0 178 0 0,0 0-99 0 0,0 0-325 0 0,0 0-372 0 0,0 0-301 0 0,0 0-202 0 0,0 0-117 0 0,0 0-84 0 0,-3 0 3597 0 0,173-6-539 0 0,76-49-2782 0 0,-228 54-541 0 0,-16 1-1730 0 0,-12 0-4518 0 0,8 0 4699 0 0,-4-1-1603 0 0,2 3-3646 0 0,-2 4-1683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1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3793 0 0,'0'0'2950'0'0,"0"0"-760"0"0,0 0-470 0 0,0 0-44 0 0,0 0-59 0 0,0 0-188 0 0,0 0-271 0 0,0 0-342 0 0,0 0-280 0 0,0 0-197 0 0,0 0-151 0 0,0 0-67 0 0,0 0-7 0 0,1 1 127 0 0,9 2 141 0 0,0 0 0 0 0,-1-1 0 0 0,1-1 0 0 0,0 1 0 0 0,0-1 0 0 0,0-1 0 0 0,0 0 0 0 0,0 0 0 0 0,0-1 0 0 0,3-1-382 0 0,227-34 2073 0 0,-240 36-2099 0 0,0 0-13 0 0,0 0-16 0 0,0 0-42 0 0,0 0-62 0 0,0 0-105 0 0,0 0-188 0 0,0 0-319 0 0,0 0-738 0 0,0 1-3577 0 0,0 1-335 0 0,0-1-5481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1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9 0 0 0,'0'0'1030'0'0,"0"0"216"0"0,0 0 247 0 0,0 0 302 0 0,0 0 257 0 0,0 0 125 0 0,0 0-190 0 0,0 0-316 0 0,0 0-319 0 0,0 0-240 0 0,0 0-149 0 0,0 0-87 0 0,0 0-66 0 0,0-8 5155 0 0,0 8-5779 0 0,0 0-16 0 0,0 0-6 0 0,0 0-16 0 0,0 0-6 0 0,0 0-12 0 0,0 0-3 0 0,0 0-7 0 0,0 0-5 0 0,0 0 2 0 0,-4 19 2364 0 0,-82 272-2256 0 0,-2 90-181 0 0,54-163-27 0 0,18-184 23 0 0,16-34-42 0 0,0 3 12 0 0,0-2 17 0 0,0-1-24 0 0,0 0-3 0 0,0 0-18 0 0,0 0 6 0 0,0 0 23 0 0,0 0 8 0 0,0 0 6 0 0,0 0-12 0 0,0 0 1 0 0,0 0-2 0 0,0 0 4 0 0,0 0-19 0 0,0 0-2 0 0,0-29-2525 0 0,0 3-2073 0 0,0 14-3133 0 0,0 5-4148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1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7858 0 0,'0'0'1629'0'0,"0"0"-254"0"0,0 0-102 0 0,0 0 159 0 0,0 0 183 0 0,0 0 21 0 0,0 0-157 0 0,0 0-304 0 0,0 0-280 0 0,0 0-255 0 0,0 0-173 0 0,0 0-87 0 0,0 0-69 0 0,-5 22 1225 0 0,-26 173 354 0 0,-7 21-1078 0 0,-5 133-483 0 0,39-296-342 0 0,-2-24 48 0 0,6-28-61 0 0,-14-20-3025 0 0,9-22-5670 0 0,5 31 3208 0 0,0 2-3930 0 0</inkml:trace>
  <inkml:trace contextRef="#ctx0" brushRef="#br0" timeOffset="486.864">514 207 4881 0 0,'0'0'848'0'0,"0"0"-210"0"0,0 0 393 0 0,0 0 798 0 0,0 0 545 0 0,0 0 4 0 0,0 0-484 0 0,0 0-685 0 0,0 0-441 0 0,0 0-149 0 0,0 0-52 0 0,0 0-41 0 0,0 0-32 0 0,-26 16-60 0 0,-85 49-62 0 0,-55 15 633 0 0,11-12-239 0 0,152-68-755 0 0,1 1 0 0 0,-1 0 0 0 0,1 0-1 0 0,-1 1 1 0 0,1-1 0 0 0,-1 0 0 0 0,1 1 0 0 0,0 0 0 0 0,0-1 0 0 0,0 1 0 0 0,0 0 0 0 0,0 0 0 0 0,0 0 0 0 0,0 0 0 0 0,1 1-1 0 0,-1-1 1 0 0,1 0 0 0 0,-1 1 0 0 0,1-1 0 0 0,0 1 0 0 0,0-1 0 0 0,0 1 0 0 0,1-1 0 0 0,-1 1 0 0 0,0 0 0 0 0,1 0-1 0 0,0-1 1 0 0,-1 1 0 0 0,1 0 0 0 0,1 0 0 0 0,-1-1 0 0 0,0 1 0 0 0,1 0-11 0 0,1 1 33 0 0,1 1 1 0 0,0-1-1 0 0,0 0 1 0 0,0-1-1 0 0,1 1 1 0 0,-1 0-1 0 0,1-1 1 0 0,0 0-1 0 0,0 0 1 0 0,0 0-1 0 0,0 0 1 0 0,0-1-1 0 0,1 0 1 0 0,0 0-1 0 0,-1 0 1 0 0,1 0-1 0 0,1 0-33 0 0,-2-1 50 0 0,212 105 2628 0 0,-213-103-2639 0 0,-1-1 0 0 0,1 1 0 0 0,-1 0 1 0 0,0 0-1 0 0,0 0 0 0 0,0 0 0 0 0,0 0 1 0 0,-1 0-1 0 0,1 1 0 0 0,-1-1 0 0 0,0 0 1 0 0,0 1-1 0 0,0 0 0 0 0,0-1 0 0 0,-1 1 1 0 0,1-1-1 0 0,-1 1 0 0 0,0 0 0 0 0,0-1 1 0 0,0 1-1 0 0,-1-1 0 0 0,1 1 0 0 0,-1 0 1 0 0,0-1-1 0 0,0 1 0 0 0,0-1 0 0 0,-1 0 1 0 0,0 3-40 0 0,-27 17-1696 0 0,28-23 819 0 0,1 0-395 0 0,0 0-477 0 0,2 0-4264 0 0,3 0-1152 0 0,1 0-1452 0 0</inkml:trace>
  <inkml:trace contextRef="#ctx0" brushRef="#br0" timeOffset="1102.639">799 498 4489 0 0,'0'0'1546'0'0,"0"0"-183"0"0,0 0 277 0 0,0 0 382 0 0,0 0 202 0 0,0 0-185 0 0,0 0-544 0 0,0 0-544 0 0,0 0-321 0 0,0 0-137 0 0,0 0-17 0 0,0 0 4 0 0,0 0-54 0 0,-22 13-70 0 0,-111 66 147 0 0,126-76-484 0 0,0 0 1 0 0,1 0 0 0 0,-1 0-1 0 0,0 1 1 0 0,1 0 0 0 0,0 1-1 0 0,0-1 1 0 0,0 1 0 0 0,1 0 0 0 0,-1 0-1 0 0,1 1 1 0 0,1 0 0 0 0,-1 0-1 0 0,1 0 1 0 0,0 0 0 0 0,0 1 0 0 0,0-1-1 0 0,1 1 1 0 0,0 0 0 0 0,1 0-1 0 0,0 0 1 0 0,0 1 0 0 0,0-1 0 0 0,1 0-1 0 0,0 1 1 0 0,0-1 0 0 0,1 3-20 0 0,3-7 47 0 0,0 1 0 0 0,0-1 0 0 0,1 0 0 0 0,-1 0 0 0 0,1 0 0 0 0,0 0 0 0 0,0-1 0 0 0,0 1 1 0 0,0-1-1 0 0,0 0 0 0 0,0 0 0 0 0,1-1 0 0 0,-1 1 0 0 0,0-1 0 0 0,1 0 0 0 0,0 0 0 0 0,-1 0 1 0 0,1-1-1 0 0,0 0 0 0 0,-1 0 0 0 0,1 0 0 0 0,0 0 0 0 0,-1-1 0 0 0,1 1 0 0 0,-1-1 0 0 0,1-1 0 0 0,-1 1 1 0 0,4-2-48 0 0,12-4 270 0 0,0-1 0 0 0,0 0 0 0 0,-1-2 0 0 0,0 0 0 0 0,-1-1 1 0 0,-1-1-1 0 0,1-1 0 0 0,13-14-270 0 0,-2 5 314 0 0,-3 1-87 0 0,68-38 481 0 0,-76 98-660 0 0,-5 53-5 0 0,-4 0 0 0 0,-4 1 0 0 0,-7 83-43 0 0,2-162-2 0 0,-1 0-1 0 0,-1 0 1 0 0,0 0 0 0 0,-1-1-1 0 0,-1 1 1 0 0,0-1 0 0 0,-1 1-1 0 0,0-1 1 0 0,-1-1 0 0 0,0 1-1 0 0,-1-1 1 0 0,0 0-1 0 0,-1-1 1 0 0,-1 0 0 0 0,1 0-1 0 0,-2-1 1 0 0,0 0 0 0 0,0 0-1 0 0,0-1 1 0 0,-1 0 0 0 0,-1-1-1 0 0,0-1 1 0 0,0 0 0 0 0,0 0-1 0 0,-8 2 3 0 0,-61 10-1 0 0,79-21 3 0 0,-1 1-1 0 0,1-1 1 0 0,-1 0 0 0 0,1 1-1 0 0,0-1 1 0 0,0 0 0 0 0,-1 0 0 0 0,1 0-1 0 0,1-1 1 0 0,-1 1 0 0 0,0 0-1 0 0,1-1 1 0 0,-1 1 0 0 0,1-1-1 0 0,0 0 1 0 0,-1 1 0 0 0,1-1 0 0 0,1 0-1 0 0,-1 0 1 0 0,0 0 0 0 0,1 1-1 0 0,-1-1 1 0 0,1 0 0 0 0,0 0-1 0 0,0 0 1 0 0,0 0 0 0 0,0 0 0 0 0,1 0-1 0 0,-1 0 1 0 0,1 0 0 0 0,0 1-1 0 0,-1-1 1 0 0,2-1-2 0 0,5-15 1 0 0,1-1 0 0 0,0 1 0 0 0,2 1 0 0 0,0-1 0 0 0,2 2 0 0 0,-1-1 0 0 0,2 2 0 0 0,0 0 0 0 0,2 0 0 0 0,-1 1 0 0 0,2 1 0 0 0,11-8-1 0 0,-18 13 1 0 0,17-17 13 0 0,1 2 0 0 0,1 1 0 0 0,1 2 0 0 0,1 0 0 0 0,1 2 0 0 0,0 2 0 0 0,1 0 0 0 0,6 0-14 0 0,-14 11-379 0 0,-14 5-7165 0 0,-10 1-4336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2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9634 0 0,'0'0'1779'0'0,"0"0"-519"0"0,0 0-199 0 0,0 0-41 0 0,0 0-28 0 0,0 0-113 0 0,0 0-212 0 0,0 0-123 0 0,0 0 59 0 0,0 0 123 0 0,0 0 163 0 0,0 0 48 0 0,13 2-94 0 0,94 14 1072 0 0,135-22 158 0 0,-209 2-2170 0 0,-32 3-9 0 0,-1 1-33 0 0,0 0-61 0 0,0 0-64 0 0,0 0-191 0 0,-8 4-4445 0 0,1-1-1259 0 0,3-2-5335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2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13947 0 0,'0'0'1799'0'0,"0"0"-877"0"0,0 0-482 0 0,0 0 16 0 0,0 0 277 0 0,0 0 262 0 0,0 0 143 0 0,0 0-17 0 0,0 0-215 0 0,0 0-226 0 0,0 0-207 0 0,34 2-165 0 0,107 8-130 0 0,51-16-737 0 0,-141 0-2264 0 0,-35 6-3295 0 0,-6 0-5717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2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170 100 0 0 0,'0'0'904'0'0,"0"0"464"0"0,0 0 466 0 0,0 0 293 0 0,0 0 87 0 0,0 0-139 0 0,0 0-266 0 0,0 0-298 0 0,0 0-316 0 0,0 0-243 0 0,0 0-185 0 0,2-7-139 0 0,-2 5-762 0 0,6-21 1247 0 0,-2 35 870 0 0,-19 184 853 0 0,-10-87-2592 0 0,-6-2 0 0 0,-34 79-244 0 0,38-129-630 0 0,12-37-2328 0 0,12-19 189 0 0,2-2-4735 0 0,1-2-2305 0 0</inkml:trace>
  <inkml:trace contextRef="#ctx0" brushRef="#br0" timeOffset="452.892">78 446 0 0 0,'0'0'620'0'0,"0"0"835"0"0,0 0 252 0 0,0 0-116 0 0,0 0-165 0 0,0 0-175 0 0,0 0-199 0 0,0 0-100 0 0,0 0-70 0 0,0 0-50 0 0,0 0 16 0 0,0 0 32 0 0,20 22 32 0 0,66 66 19 0 0,-85-86-891 0 0,0-1-1 0 0,0 0 0 0 0,0 1 0 0 0,0-1 1 0 0,0 0-1 0 0,0 0 0 0 0,0 1 1 0 0,1-1-1 0 0,-1 0 0 0 0,0 0 1 0 0,1 0-1 0 0,-1 0 0 0 0,1-1 0 0 0,-1 1 1 0 0,1 0-1 0 0,-1-1 0 0 0,1 1 1 0 0,0-1-1 0 0,-1 1 0 0 0,1-1 0 0 0,0 0 1 0 0,-1 0-1 0 0,1 0 0 0 0,0 0 1 0 0,-1 0-1 0 0,1 0 0 0 0,0 0 1 0 0,-1 0-1 0 0,1-1 0 0 0,0 1 0 0 0,-1-1 1 0 0,1 1-1 0 0,-1-1 0 0 0,1 1 1 0 0,0-1-1 0 0,-1 0-39 0 0,6-3 250 0 0,13-6 94 0 0,0-2 0 0 0,0 0 0 0 0,-1-2 0 0 0,-1 0 1 0 0,0 0-1 0 0,-1-2 0 0 0,-1 0 0 0 0,0-1 1 0 0,-1-1-1 0 0,12-19-344 0 0,4-10 129 0 0,-2-1-1 0 0,-3-2 1 0 0,-1 0 0 0 0,-3-2 0 0 0,11-39-129 0 0,-20 43 435 0 0,-13 48-137 0 0,0 0 28 0 0,-22 23 486 0 0,8 1-734 0 0,0 1 1 0 0,2 0-1 0 0,1 1 0 0 0,1 0 0 0 0,1 1 1 0 0,2-1-1 0 0,0 2 0 0 0,2-1 1 0 0,1 1-1 0 0,1 0 0 0 0,1 0 1 0 0,2 0-1 0 0,1 0 0 0 0,1 2-78 0 0,72 242 279 0 0,-71-250-1329 0 0,-7-17-3685 0 0,-5-10-4039 0 0,5 2-1003 0 0</inkml:trace>
  <inkml:trace contextRef="#ctx0" brushRef="#br0" timeOffset="779.671">853 281 5217 0 0,'0'0'2139'0'0,"0"0"-460"0"0,0 0-184 0 0,0 0 54 0 0,0 0 38 0 0,0 0-127 0 0,0 0-208 0 0,0 0-200 0 0,0 0-174 0 0,0 0-127 0 0,0 0-38 0 0,0 0-46 0 0,0 0-63 0 0,-2 23-41 0 0,-6 112 274 0 0,8-118-564 0 0,1 1-147 0 0,-1 1 0 0 0,0-1-1 0 0,-2 0 1 0 0,0 0 0 0 0,-1 0 0 0 0,-1-1 0 0 0,0 1-1 0 0,-3 4-125 0 0,-21 30-701 0 0,16-51-3397 0 0,7-9-9739 0 0,5 4 8751 0 0</inkml:trace>
  <inkml:trace contextRef="#ctx0" brushRef="#br0" timeOffset="1117.803">1088 339 0 0 0,'0'0'1532'0'0,"0"0"579"0"0,0 0 105 0 0,0 0-8 0 0,0 0-166 0 0,0 0-288 0 0,0 0-290 0 0,0 0-325 0 0,0 0-256 0 0,0 0-183 0 0,0 0-120 0 0,-31 21-83 0 0,-99 62-39 0 0,46-29 1217 0 0,84-53-1657 0 0,0-1 1 0 0,-1 1-1 0 0,1-1 1 0 0,0 0-1 0 0,0 1 1 0 0,-1-1-1 0 0,1 1 1 0 0,0 0-1 0 0,0-1 1 0 0,0 1-1 0 0,0-1 1 0 0,0 1-1 0 0,0-1 1 0 0,0 1-1 0 0,-1-1 1 0 0,2 1-1 0 0,-1-1 1 0 0,0 1-1 0 0,0 0 1 0 0,0-1-1 0 0,0 1 1 0 0,0-1-1 0 0,0 1 1 0 0,1-1-1 0 0,-1 1 1 0 0,0-1-1 0 0,0 1 1 0 0,1-1-1 0 0,-1 1 1 0 0,0-1-1 0 0,1 0 1 0 0,-1 1-1 0 0,0-1 0 0 0,1 1 1 0 0,-1-1-1 0 0,1 0 1 0 0,-1 1-1 0 0,1-1 1 0 0,-1 0-1 0 0,1 0 1 0 0,-1 1-1 0 0,1-1 1 0 0,-1 0-1 0 0,1 0 1 0 0,-1 0-1 0 0,1 1 1 0 0,-1-1-1 0 0,1 0 1 0 0,-1 0-1 0 0,1 0 1 0 0,-1 0-1 0 0,1 0 1 0 0,0 0-1 0 0,-1 0 1 0 0,1 0-1 0 0,-1-1 1 0 0,1 1-19 0 0,52 14 612 0 0,-37-10-362 0 0,31 11 317 0 0,-44-14-463 0 0,-1 0-1 0 0,1 1 1 0 0,-1-1-1 0 0,1 1 1 0 0,-1-1-1 0 0,0 1 1 0 0,0 0-1 0 0,0 0 1 0 0,0 0 0 0 0,0 0-1 0 0,0 0 1 0 0,0 1-1 0 0,-1-1 1 0 0,1 0-1 0 0,-1 1 1 0 0,0-1 0 0 0,1 1-1 0 0,-1 0 1 0 0,-1-1-1 0 0,1 1-103 0 0,12 21 434 0 0,4-8-725 0 0,-2-11-6464 0 0,-10-5-4813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2:50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508 117,'-5'20,"1"0,1 1,1-1,1 1,1-1,0 1,4 18,-1 6,-3-32,6 63,-4 1,-3 0,-3-1,-4 1,-15 62,-44 71,58-198,11-34,4-1,1 0</inkml:trace>
  <inkml:trace contextRef="#ctx0" brushRef="#br0" timeOffset="301.441">57 201,'38'-19,"47"-11,18-1,-4 1,-8 4,-11 8,-10 2,-11 3,-6 4,-8 4,-6 2,-5 2,-4 2,-2-1,-1 1,0 0,-5 4,-6 2</inkml:trace>
  <inkml:trace contextRef="#ctx0" brushRef="#br0" timeOffset="680.537">1072 625,'-37'104,"19"-58,1 1,3 1,2 1,-1 17,12-63,0 0,0-1,0 1,0 0,0 0,1 0,-1 0,1 0,0 0,0 0,0 0,0 0,1 0,-1 0,1 0,-1 0,1-1,0 1,0 0,1 0,-1-1,1 1,-1 0,1-1,0 0,0 1,0-1,0 0,0 0,0 0,1 0,-1 0,0-1,1 1,0-1,-1 0,1 1,0-1,0-1,0 1,0 0,9-6,0 0,0-1,-1 0,0-1,0 0,0 0,-1-2,-1 1,1-1,-1-1,-1 1,0-1,5-9,2 1,-2 0,0-1,-2-1,0 1,-1-2,-1 0,5-15,-11 27,0-1,-1 1,0-1,-1 1,1-1,-2 0,0 1,0-1,0 0,-1 0,-1 1,0-1,0 1,-1-1,0 1,0 0,-1 0,0 0,-1 0,2 6,0 0,1 0,-1 0,0 0,-1 1,1-1,0 1,-1 0,1 0,-1 0,0 0,0 1,1 0,-1-1,0 1,0 1,0-1,0 0,-1 1,1 0,0 0,0 0,0 1,0-1,0 1,0 0,0 0,0 1,0-1,1 1,-1-1,0 1,1 0,0 1,-1-1,1 1,0-1,0 1,0 0,0 0,1 0,-1 1,1-1,-1 3,-12 13,4-1</inkml:trace>
  <inkml:trace contextRef="#ctx0" brushRef="#br0" timeOffset="1150.233">1665 653,'-16'18,"-9"8,1 2,1 0,1 2,2 0,1 2,1 0,-9 24,25-53,1 0,0 1,-1-1,1 0,1 0,-1 0,0 1,1-1,-1 1,1-1,0 0,0 1,1-1,-1 0,1 1,-1-1,1 0,0 0,0 1,0-1,1 0,-1 0,1 0,0 0,0-1,0 1,0 0,0-1,1 1,-1-1,1 0,-1 0,1 0,0 0,0 0,0-1,0 1,0-1,0 0,0 0,1 0,-1 0,0 0,0-1,1 0,-1 1,2-1,8-2,0 0,0 0,0-1,0-1,0 0,-1-1,0 0,0-1,0 0,-1-1,0 0,0-1,-1 0,9-9,6-7,0-2,-2 0,-1-2,-1 0,0-4,0 1,-1-1,-1-1,-3-1,0-1,-2 0,-2-1,-1 0,-2 0,-1-2,-2 1,1-33,-7 56,-1-1,0 1,-1 1,0-1,-1 0,-1 0,0 1,-1 0,0 0,-1 0,-1 1,0-1,0 1,-2 0,6 9,0 0,0 0,-1 0,1 0,-1 1,1 0,-1 0,0 0,0 0,0 0,0 1,0-1,0 1,0 0,-1 1,1-1,0 1,-1 0,1 0,0 0,0 0,-1 1,1 0,0 0,0 0,-1 0,1 0,0 1,1 0,-1 0,-1 1,-9 4,0 2,0 0,0 1,1 0,1 1,0 1,-6 7,4-3,2 1,0 0,1 1,0 0,2 1,0 0,1 0,1 1,1 0,1 1,0-1,2 1,0 0,2 0,0 0,1 0,1 0,1-1,1 1,1 0,1-1,1 4,-1-13,0-1,1 0,0-1,0 0,1 0,0 0,1 0,0-1,0-1,0 1,1-2,1 1,-1-1,1 0,0-1,0 0,0-1,6 2,202 46,-198-49,9 2</inkml:trace>
  <inkml:trace contextRef="#ctx0" brushRef="#br0" timeOffset="2153.517">2343 597,'-22'7,"1"0,0 2,0 0,1 1,1 1,0 1,-18 15,-26 45,62-70,0 0,0 1,0-1,0 1,0-1,1 1,-1-1,1 1,-1-1,1 1,0 0,0-1,0 1,1 0,-1-1,1 1,-1-1,1 1,0-1,0 1,0-1,0 0,0 1,1-1,-1 0,1 0,-1 0,1 0,0 0,0 0,0 0,0-1,0 1,1 0,1 1,1 0,0 0,0-1,1 0,-1 0,1 0,-1 0,1-1,-1 0,1 0,0 0,-1-1,1 0,0 0,-1-1,1 1,0-1,-1 0,1-1,-1 1,1-1,-1 0,0-1,1 1,-1-1,-1 0,1 0,0-1,0 0,14-12,-2 0,1-1,-2-1,0-1,-1 0,-1-1,-1-1,6-13,-8 16,-11 18,0 0,1 1,-1-1,0 0,0 1,0-1,0 0,1 1,-1-1,0 0,0 0,1 1,-1-1,0 0,1 0,-1 1,0-1,1 0,-1 0,0 0,1 0,-1 0,0 1,1-1,-1 0,0 0,1 0,-1 0,0 0,1 0,-1 0,1 0,-1 0,0 0,1 0,-1-1,0 1,1 0,-1 0,0 0,1 0,-1-1,0 1,1 0,-1 0,0-1,0 1,1 0,-1 0,0-1,0 1,1 0,-1-1,0 1,0 0,0-1,0 1,1 0,-1-1,0 1,0 0,2 36,-2-31,0 22,-2-20,1 1,0 0,0 0,1 0,0 0,0 0,1 0,0-1,0 1,1 0,0 0,0-1,1 1,0-1,0 0,1 0,0 0,0 0,1-1,0 0,0 0,0 0,1 0,0-1,0 0,1 1,-1-6,-1 0,1 0,0 0,0 0,0-1,-1 0,1 0,-1-1,1 0,-1 0,1 0,-1 0,0-1,0 0,0 0,0 0,-1-1,1 0,-1 1,0-2,0 1,0 0,-1-1,1 0,-1 1,0-2,77-132,-64 103,-45 141,28-103,1 0,-1 0,1 1,-1-1,1 0,0 0,0 1,1-1,-1 0,1 1,0-1,0 0,0 0,0 0,0 0,1 0,-1 0,1 0,0 0,0 0,0-1,0 1,0-1,0 0,1 1,-1-1,1 0,0-1,0 1,0 0,-1-1,1 1,1-1,-1 0,0 0,0 0,0-1,1 1,-1-1,0 1,0-1,1 0,-1-1,0 1,1 0,-1-1,1 0,9-5,-1-1,0 0,0-1,-1-1,0 0,0 0,-1-1,0 0,-1-1,0 0,0 0,-2-1,1 0,-1-1,-1 1,0-1,-1-1,2-10,0 9,-7 14,0 0,0 0,0 0,1 0,-1 0,0 1,0-1,0 0,1 0,-1 0,1 0,-1 0,1 0,-1 1,1-1,-1 0,1 0,-1 1,1-1,0 0,0 1,-1-1,1 1,0-1,0 1,0-1,-1 1,1 0,0-1,0 1,0 0,0 0,0 0,0-1,0 1,0 0,0 0,0 0,0 1,0-1,-1 0,1 0,0 0,0 1,0-1,0 0,0 1,0-1,-1 1,1-1,0 1,0-1,-1 1,1 0,0-1,-1 1,1 0,0-1,-1 1,1 0,-1 0,0 0,1 0,-1-1,0 1,1 0,-1 0,0 1,67 98,-46-73,-1 1,-1 2,-1 0,-2 0,-1 2,-2 0,-1 1,6 27,-12-23,-1-1,-2 1,-1 0,-2-1,-2 1,-1 0,-2 0,-1-1,-2 0,-2-1,-1 1,-2-2,-15 31,17-40,-1 0,-1-1,-2 0,0-1,-1-1,-1 0,-1-1,-2-1,1-1,-2 0,-1-2,0-1,-1 0,-18 8,37-22,1 0,-1 0,0-1,0 0,0 0,0 0,0 0,0 0,0-1,0 0,0 1,0-2,0 1,0 0,0-1,0 0,0 0,0 0,0 0,0-1,1 1,-1-1,0 0,1 0,0-1,-1 1,1-1,0 1,0-1,0 0,1 0,-1 0,1-1,-1 1,1-1,0 1,1-1,-1 0,1 1,-1-1,1 0,-1-4,0-19,1 0,1 0,1 0,1 1,2-1,0 1,2-1,1 1,1 1,1-1,2 1,0 1,11-17,3-11,3 0,1 3,3 0,2 2,2 1,1 2,3 2,9-6,-36 37,0 0,0 1,1 1,1 0,-1 0,1 2,1 0,0 1,0 0,0 1,0 1,1 0,11 0,2 2</inkml:trace>
  <inkml:trace contextRef="#ctx0" brushRef="#br0" timeOffset="2754.704">0 1189,'273'16,"251"-18,-382-1,1394-41,-1188 33,959-64,-1220 65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0.5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1 251,'120'-233,"-104"215,-9 36,-7 6,-1-20,0 0,0 0,0 0,0 0,1 0,0 0,-1 0,2 0,-1 0,0 0,1 0,0 0,0 0,0 0,0 0,1 0,-1 0,1-1,0 1,0-1,0 1,1-1,-1 0,1 0,0 0,0 0,0 0,0-1,1 1,-1-1,0 0,1 0,0 0,-1-1,1 1,0-1,0 0,0 0,2-1,-1-1,0 0,1-1,-1 1,0-1,0 0,1 0,-2-1,1 0,0 0,0 0,-1 0,0 0,0-1,0 0,0 0,0 0,-1 0,0-1,0 0,0 1,0-1,-1 0,0 0,0 0,0-1,0 1,-1 0,1-4,3-5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2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476 280 0 0 0,'0'0'417'0'0,"0"0"1082"0"0,0 0 370 0 0,0 0 133 0 0,0 0 79 0 0,0 0-67 0 0,0 0-185 0 0,0 0-256 0 0,0 0-262 0 0,0 0-205 0 0,0 0-171 0 0,9 4 4863 0 0,-55 18-4510 0 0,-156 68-1013 0 0,146-55-220 0 0,55 10-86 0 0,3-41 31 0 0,1 0 0 0 0,0 0-1 0 0,0 0 1 0 0,1-1 0 0 0,-1 1 0 0 0,1-1 0 0 0,0 1-1 0 0,-1-1 1 0 0,2-1 0 0 0,-1 1 0 0 0,0 0-1 0 0,0-1 1 0 0,1 0 0 0 0,-1 0 0 0 0,1 0 0 0 0,0-1-1 0 0,0 1 1 0 0,-1-1 0 0 0,1 0 0 0 0,0-1-1 0 0,0 1 1 0 0,0-1 0 0 0,0 0 0 0 0,0 0 0 0 0,87 7 34 0 0,-101 12 201 0 0,-325 190 184 0 0,332-208-420 0 0,0 0 1 0 0,0 0-1 0 0,0 0 1 0 0,0 0-1 0 0,0 0 0 0 0,1 0 1 0 0,-1 1-1 0 0,0-1 1 0 0,1 1-1 0 0,-1-1 0 0 0,1 1 1 0 0,-1 0-1 0 0,1 0 1 0 0,0-1-1 0 0,0 1 1 0 0,0 0-1 0 0,0 0 0 0 0,0 0 1 0 0,0 0-1 0 0,0 0 1 0 0,1 1-1 0 0,-1-1 0 0 0,1 0 1 0 0,0 0-1 0 0,-1 0 1 0 0,1 0-1 0 0,0 1 0 0 0,0-1 1 0 0,1 0-1 0 0,-1 0 1 0 0,0 0-1 0 0,1 1 0 0 0,-1-1 1 0 0,1 0-1 0 0,0 0 1 0 0,-1 0-1 0 0,1 0 1 0 0,0 0-1 0 0,0 0 0 0 0,1 0 1 0 0,-1-1-1 0 0,0 1 1 0 0,1 0-1 0 0,-1 0 0 0 0,1-1 1 0 0,-1 1-1 0 0,1-1 1 0 0,0 0-1 0 0,-1 1 0 0 0,1-1 1 0 0,0 0-1 0 0,1 1 1 0 0,12 3 39 0 0,1-1-1 0 0,0 0 1 0 0,0-1-1 0 0,0-1 0 0 0,0 0 1 0 0,1-1-1 0 0,-1-1 1 0 0,0-1-1 0 0,8-1-38 0 0,22 1 38 0 0,-44 1-87 0 0,0 0 0 0 0,1 0 0 0 0,-1 0 0 0 0,0-1-1 0 0,-1 1 1 0 0,1-1 0 0 0,0 0 0 0 0,0 1 0 0 0,0-1-1 0 0,0 0 1 0 0,0 0 0 0 0,-1 0 0 0 0,1 0 0 0 0,0-1 0 0 0,-1 1-1 0 0,1 0 1 0 0,-1-1 0 0 0,1 1 0 0 0,-1-1 0 0 0,0 1-1 0 0,0-1 1 0 0,1 0 0 0 0,-1 1 0 0 0,0-1 0 0 0,-1 0-1 0 0,1-1 50 0 0,6-14-4458 0 0,-4-1-5665 0 0,-2 10 926 0 0</inkml:trace>
  <inkml:trace contextRef="#ctx0" brushRef="#br0" timeOffset="436.12">342 41 3265 0 0,'0'0'2750'0'0,"0"0"-943"0"0,0 0-371 0 0,0 0-4 0 0,0 0 143 0 0,0 0 83 0 0,0 0-54 0 0,0 0-198 0 0,0 0-271 0 0,0 0-271 0 0,0 0-189 0 0,0 0-92 0 0,-3-7-43 0 0,-13-27 481 0 0,16 79 1701 0 0,-17 480-25 0 0,14-471-2688 0 0,-2 0 0 0 0,-3 0 1 0 0,-2-1-1 0 0,-3 0 0 0 0,-1 0 1 0 0,-4-2-1 0 0,-6 12-9 0 0,-38 110-455 0 0,62-172 339 0 0,1 0-1 0 0,-1-1 0 0 0,1 1 0 0 0,-1 0 1 0 0,1-1-1 0 0,-1 1 0 0 0,1-1 0 0 0,0 1 0 0 0,-1-1 1 0 0,1 1-1 0 0,0-1 0 0 0,0 0 0 0 0,-1 1 1 0 0,1-1-1 0 0,0 0 0 0 0,0 1 0 0 0,-1-1 0 0 0,1 0 1 0 0,0 0-1 0 0,0 0 0 0 0,0 0 0 0 0,0 0 1 0 0,-1 0-1 0 0,1 0 0 0 0,0 0 0 0 0,0 0 1 0 0,0 0-1 0 0,0 0 0 0 0,-1 0 0 0 0,1-1 0 0 0,0 1 1 0 0,0 0-1 0 0,-1-1 0 0 0,1 1 0 0 0,0 0 1 0 0,0-1-1 0 0,-1 1 0 0 0,1-1 0 0 0,0 1 1 0 0,-1-1-1 0 0,1 0 0 0 0,-1 1 0 0 0,1-1 117 0 0,12-5-5916 0 0,-6-1-5622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2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377 137 936 0 0,'0'0'3384'0'0,"0"0"-1368"0"0,0 0-420 0 0,0 0-31 0 0,0 0 143 0 0,0 0-10 0 0,0 0-285 0 0,0 0-292 0 0,0 0-264 0 0,0 0-183 0 0,0 0-126 0 0,-17-3-91 0 0,-57-7-45 0 0,70 9-357 0 0,-1 2 0 0 0,1-1 1 0 0,0 0-1 0 0,-1 1 0 0 0,1-1 0 0 0,0 1 0 0 0,0 1 0 0 0,-1-1 0 0 0,1 0 0 0 0,0 1 0 0 0,0 0 1 0 0,0 0-1 0 0,1 0 0 0 0,-1 1 0 0 0,0-1 0 0 0,1 1 0 0 0,-3 2-55 0 0,-6 4 186 0 0,-5 3-111 0 0,1 1-1 0 0,0 0 1 0 0,1 1-1 0 0,1 0 1 0 0,0 1-1 0 0,1 1 1 0 0,1 0-1 0 0,0 1 1 0 0,1 0-1 0 0,1 1 1 0 0,1 0-1 0 0,0 1 1 0 0,1 0-1 0 0,1 0 1 0 0,-2 12-75 0 0,6-15 12 0 0,2 0-1 0 0,-1 0 1 0 0,2 0 0 0 0,0 0 0 0 0,1 0 0 0 0,0 0-1 0 0,3 12-11 0 0,-2-22 15 0 0,1 1-1 0 0,-1-1 0 0 0,1 0 0 0 0,0 0 0 0 0,0-1 0 0 0,0 1 0 0 0,1 0 0 0 0,0-1 0 0 0,0 0 1 0 0,1 0-1 0 0,-1 0 0 0 0,1-1 0 0 0,0 1 0 0 0,0-1 0 0 0,1-1 0 0 0,-1 1 0 0 0,1 0 0 0 0,0-1 1 0 0,0 0-1 0 0,0-1 0 0 0,0 1 0 0 0,0-1 0 0 0,0-1 0 0 0,1 1 0 0 0,2 0-14 0 0,9 1 126 0 0,1 0 0 0 0,-1-1 1 0 0,1-1-1 0 0,-1-1 0 0 0,1-1 0 0 0,-1 0 0 0 0,1-1 0 0 0,10-3-126 0 0,-7 1 145 0 0,1 0 0 0 0,-1-2 0 0 0,-1-1 0 0 0,0 0 0 0 0,0-1 0 0 0,0-2 0 0 0,-1 0 0 0 0,0-1 0 0 0,-1-1 0 0 0,0-1 0 0 0,-1 0 0 0 0,0-1 0 0 0,-2-1 0 0 0,1-1 0 0 0,-2-1 0 0 0,0 0 0 0 0,-1-1 0 0 0,2-4-145 0 0,-11 11 14 0 0,0-1 0 0 0,-1 1 0 0 0,0-1 0 0 0,0 0-1 0 0,-2 0 1 0 0,1 0 0 0 0,-2 0 0 0 0,1 0 0 0 0,-2-1 0 0 0,0 1 0 0 0,0 0 0 0 0,-1-1 0 0 0,0 1 0 0 0,-1 0 0 0 0,-1 0-1 0 0,0 0 1 0 0,-1 0 0 0 0,0 1 0 0 0,0-1 0 0 0,-1 1 0 0 0,-1 0 0 0 0,0 0 0 0 0,0 1 0 0 0,-1 0 0 0 0,-1 0 0 0 0,0 0-1 0 0,0 1 1 0 0,-5-5-14 0 0,-1 2-168 0 0,1 0 0 0 0,-2 0-1 0 0,0 1 1 0 0,0 1-1 0 0,-1 1 1 0 0,0 0 0 0 0,0 1-1 0 0,-1 1 1 0 0,0 0-1 0 0,0 1 1 0 0,-1 1 0 0 0,0 1-1 0 0,0 0 1 0 0,0 1 0 0 0,0 2-1 0 0,0-1 1 0 0,-1 2-1 0 0,1 0 1 0 0,-5 2 168 0 0,-55 24-3552 0 0,34 8-5283 0 0,31-21-648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2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15003 0 0,'0'0'1443'0'0,"0"0"-611"0"0,0 0-173 0 0,0 0 136 0 0,0 0 155 0 0,0 0-5 0 0,0 0-151 0 0,0 0-225 0 0,0 0-84 0 0,0 0-52 0 0,0 0-51 0 0,0 0-52 0 0,0 0-149 0 0,0 11-86 0 0,0 51 25 0 0,-7-48 186 0 0,5-12-4705 0 0,0 0-4780 0 0,5-5-1565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2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3161 0 0,'0'0'2767'0'0,"0"0"-599"0"0,0 0-369 0 0,0 0-188 0 0,0 0-44 0 0,0 0-61 0 0,0 0-128 0 0,0 0-139 0 0,0 0-136 0 0,0 0-109 0 0,0 0-87 0 0,0 0-73 0 0,0 0-61 0 0,9-8 1292 0 0,-9 9-1497 0 0,0-1-76 0 0,0 0-64 0 0,5 22 1331 0 0,14 106-797 0 0,-16 155-477 0 0,-37-28-425 0 0,25-225 93 0 0,0-1-1401 0 0,6-11-6556 0 0,3-18-4153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825 115 168 0 0,'0'0'1834'0'0,"0"0"-414"0"0,0 0-249 0 0,0 0-83 0 0,0 0 74 0 0,0 0 137 0 0,0 0 128 0 0,0 0 113 0 0,0 0 11 0 0,0 0-123 0 0,0 0-193 0 0,8-14-203 0 0,25-43-203 0 0,-32 56-761 0 0,0 1 1 0 0,-1-1 0 0 0,1 1 0 0 0,-1-1 0 0 0,1 0 0 0 0,0 1-1 0 0,-1-1 1 0 0,1 0 0 0 0,-1 1 0 0 0,1-1 0 0 0,-1 0-1 0 0,0 0 1 0 0,1 0 0 0 0,-1 1 0 0 0,0-1 0 0 0,1 0-1 0 0,-1 0 1 0 0,0 0 0 0 0,0 0 0 0 0,0 0 0 0 0,0 1-1 0 0,0-1 1 0 0,0 0 0 0 0,0 0 0 0 0,0 0 0 0 0,0 0-1 0 0,0 0 1 0 0,0 0 0 0 0,-1 1 0 0 0,1-1 0 0 0,0 0 0 0 0,-1 0-1 0 0,1 0 1 0 0,-1 1 0 0 0,1-1 0 0 0,-1 0 0 0 0,1 0-1 0 0,-1 1 1 0 0,1-1 0 0 0,-1 0 0 0 0,1 1 0 0 0,-1-1-1 0 0,0 1 1 0 0,0-1 0 0 0,1 1 0 0 0,-1-1 0 0 0,0 1-1 0 0,0-1 1 0 0,1 1 0 0 0,-1 0 0 0 0,0-1 0 0 0,0 1 0 0 0,0 0-1 0 0,0 0 1 0 0,0 0 0 0 0,1 0 0 0 0,-2 0-69 0 0,-4-2 419 0 0,-84-2 654 0 0,62 6-930 0 0,1 1 0 0 0,0 2 0 0 0,0 1-1 0 0,0 1 1 0 0,-16 6-143 0 0,-20 6 209 0 0,16-5-98 0 0,0 2-1 0 0,1 3 1 0 0,1 1 0 0 0,1 2-1 0 0,-4 6-110 0 0,42-25 33 0 0,4-3-35 0 0,0 0-1 0 0,0 1 1 0 0,0-1 0 0 0,0 1 0 0 0,0 0 0 0 0,1-1 0 0 0,-1 1 0 0 0,0 0 0 0 0,0 0 0 0 0,0 0 0 0 0,1 0 0 0 0,-1 1 0 0 0,1-1 0 0 0,-1 0-1 0 0,1 1 1 0 0,-1-1 0 0 0,1 1 0 0 0,0-1 0 0 0,0 1 0 0 0,0 0 0 0 0,0-1 0 0 0,0 1 0 0 0,0 0 0 0 0,0 0 0 0 0,0 0 0 0 0,1 0 0 0 0,-1 0-1 0 0,1 0 1 0 0,-1 0 0 0 0,1 0 0 0 0,0 0 0 0 0,0 0 0 0 0,0 0 0 0 0,0 0 0 0 0,0 0 0 0 0,0 0 0 0 0,1 0 0 0 0,-1 0 0 0 0,1 0 0 0 0,-1 0-1 0 0,1-1 1 0 0,0 1 0 0 0,0 0 0 0 0,0 0 0 0 0,0 0 2 0 0,9 8 7 0 0,0-2 0 0 0,1 1 1 0 0,0-1-1 0 0,1-1 0 0 0,0 0 0 0 0,0-1 0 0 0,0 0 0 0 0,1-1 0 0 0,0 0 1 0 0,10 2-8 0 0,40 18 40 0 0,-48-17-38 0 0,-1 0-1 0 0,-1 0 1 0 0,1 1 0 0 0,-1 1-1 0 0,-1 0 1 0 0,0 1-1 0 0,0 0 1 0 0,-1 1 0 0 0,-1 1-1 0 0,2 1-1 0 0,-9-8 23 0 0,-1 0-1 0 0,1 0 0 0 0,-1 0 1 0 0,0 0-1 0 0,-1 1 1 0 0,1-1-1 0 0,-1 1 0 0 0,0-1 1 0 0,-1 1-1 0 0,0 0 1 0 0,0-1-1 0 0,0 1 1 0 0,-1-1-1 0 0,0 1 0 0 0,0-1 1 0 0,-1 1-1 0 0,1-1 1 0 0,-1 0-1 0 0,-1 1 0 0 0,1-1 1 0 0,-1 0-1 0 0,0-1 1 0 0,-1 1-1 0 0,1 0 0 0 0,-1-1 1 0 0,0 0-1 0 0,-1 0 1 0 0,1 0-1 0 0,-1 0 1 0 0,0-1-1 0 0,-1 1-22 0 0,-38 32 43 0 0,-1-3-1 0 0,-1-1 1 0 0,-2-2 0 0 0,-1-3-1 0 0,-1-2 1 0 0,-1-2 0 0 0,-31 9-43 0 0,0-4-383 0 0,196-86-14403 0 0,-89 45 5076 0 0</inkml:trace>
  <inkml:trace contextRef="#ctx0" brushRef="#br0" timeOffset="320.789">957 476 12283 0 0,'0'0'925'0'0,"0"0"-267"0"0,0 0-165 0 0,0 0 113 0 0,0 0 190 0 0,0 0 148 0 0,0 0-5 0 0,0 0-120 0 0,0 0-138 0 0,-30 35-157 0 0,-92 108-142 0 0,92-89-112 0 0,30-49-240 0 0,0 0 0 0 0,1 1 0 0 0,-1-1-1 0 0,1 0 1 0 0,0 0 0 0 0,1 0 0 0 0,-1 1 0 0 0,1-1-1 0 0,0-1 1 0 0,0 1 0 0 0,1 0 0 0 0,-1 0-1 0 0,1-1 1 0 0,0 0 0 0 0,0 1 0 0 0,1-1-1 0 0,-1 0 1 0 0,1-1 0 0 0,0 1 0 0 0,0-1 0 0 0,0 1-1 0 0,0-1 1 0 0,1 0 0 0 0,-1-1 0 0 0,1 1-1 0 0,0-1 1 0 0,0 0 0 0 0,0 0 0 0 0,2 0-30 0 0,4 1 73 0 0,-1 0 0 0 0,0-1 0 0 0,0-1 0 0 0,1 0 0 0 0,-1 0 0 0 0,1-1 1 0 0,-1 0-1 0 0,1-1 0 0 0,-1 0 0 0 0,0-1 0 0 0,1 0 0 0 0,-1 0 0 0 0,0-1 0 0 0,7-4-73 0 0,-4 3 94 0 0,0-2 1 0 0,-1 0-1 0 0,0 0 0 0 0,0-1 0 0 0,-1 0 0 0 0,0-1 0 0 0,0 0 0 0 0,0-1 0 0 0,-1-1 0 0 0,-1 1 0 0 0,0-1 0 0 0,0-1 0 0 0,-1 0 0 0 0,0 0 0 0 0,0-1 0 0 0,-2 1 0 0 0,1-2 0 0 0,-2 1 0 0 0,0-1 0 0 0,0 0 0 0 0,-1 0 0 0 0,-1 0 0 0 0,0 0 1 0 0,0-1-1 0 0,-1-11-94 0 0,-2 20-12 0 0,-1 0 0 0 0,0 0-1 0 0,-1 1 1 0 0,1-1 0 0 0,-1 0 0 0 0,0 1 0 0 0,0-1 0 0 0,-1 1 0 0 0,1 0 0 0 0,-1 0 0 0 0,0 0 0 0 0,0 0 0 0 0,0 0 0 0 0,-1 1 0 0 0,1-1 0 0 0,-1 1 0 0 0,0 0 0 0 0,0 0 0 0 0,0 0 0 0 0,0 1 0 0 0,0-1 0 0 0,-1 1 0 0 0,1 0 0 0 0,-1 0 12 0 0,-118-24-1100 0 0,36 43-795 0 0,36 13-5936 0 0,38-22-3060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11779 0 0,'0'0'1385'0'0,"0"0"-262"0"0,0 0-91 0 0,0 0 63 0 0,0 0-16 0 0,0 0-107 0 0,0 0-212 0 0,0 0-157 0 0,0 0-60 0 0,0 0-14 0 0,0 0-4 0 0,0 0-19 0 0,-11 37-16 0 0,-32 118-38 0 0,29-23 319 0 0,21 574 849 0 0,7-558-1501 0 0,16-175 332 0 0,2-18-391 0 0,1 2 1 0 0,2 1-1 0 0,1 2 1 0 0,3 1-1 0 0,1 2 1 0 0,2 2 0 0 0,12-6-61 0 0,-53 39-4 0 0,0 1 1 0 0,1-1-1 0 0,-1 1 1 0 0,1-1-1 0 0,-1 1 1 0 0,1 0-1 0 0,0 0 1 0 0,0 0-1 0 0,0-1 1 0 0,-1 2-1 0 0,1-1 1 0 0,0 0-1 0 0,0 0 1 0 0,0 1-1 0 0,0-1 1 0 0,0 1 0 0 0,0-1-1 0 0,1 1 1 0 0,-1 0-1 0 0,0 0 1 0 0,0 0-1 0 0,0 0 1 0 0,0 0-1 0 0,0 1 1 0 0,0-1-1 0 0,0 1 1 0 0,0-1-1 0 0,0 1 1 0 0,0 0-1 0 0,0-1 1 0 0,0 1-1 0 0,0 0 1 0 0,0 0-1 0 0,-1 1 1 0 0,1-1 0 0 0,0 0-1 0 0,-1 1 1 0 0,1-1-1 0 0,-1 0 1 0 0,1 1-1 0 0,-1 0 1 0 0,0-1-1 0 0,1 2 4 0 0,4 191 206 0 0,-9-54-121 0 0,3-138-156 0 0,0 0-1 0 0,0 0 1 0 0,1-1 0 0 0,-1 1-1 0 0,1 0 1 0 0,0 0 0 0 0,0-1 0 0 0,-1 1-1 0 0,1 0 1 0 0,0-1 0 0 0,0 1-1 0 0,1-1 1 0 0,-1 1 0 0 0,0-1-1 0 0,0 1 1 0 0,1-1 0 0 0,-1 0-1 0 0,1 0 1 0 0,-1 0 0 0 0,1 0 0 0 0,-1 0-1 0 0,1 0 1 0 0,0 0 0 0 0,-1 0-1 0 0,1-1 1 0 0,0 1 0 0 0,0 0-1 0 0,0-1 1 0 0,-1 0 0 0 0,1 1 0 0 0,0-1-1 0 0,0 0 1 0 0,0 0 0 0 0,0 0-1 0 0,0 0 1 0 0,-1-1 0 0 0,1 1-1 0 0,0 0 1 0 0,0-1 0 0 0,0 1-1 0 0,0-1 1 0 0,-1 0 0 0 0,1 1 0 0 0,0-1-1 0 0,-1 0 1 0 0,1 0 0 0 0,-1 0-1 0 0,1 0 1 0 0,-1 0 0 0 0,1-1-1 0 0,-1 1 1 0 0,0 0 0 0 0,1-1 0 0 0,-1 1-1 0 0,0-1 1 0 0,0 1 0 0 0,0-1-1 0 0,0 0 1 0 0,0 1 0 0 0,0-2 71 0 0,25-20-3999 0 0,-8 8-3880 0 0,-15 13 6038 0 0,6-6-6561 0 0</inkml:trace>
  <inkml:trace contextRef="#ctx0" brushRef="#br0" timeOffset="707.563">993 785 7418 0 0,'0'0'2619'0'0,"0"0"-712"0"0,0 0-397 0 0,0 0-205 0 0,0 0-207 0 0,0 0-206 0 0,0 0-159 0 0,0 0-39 0 0,0 0-21 0 0,0 0-15 0 0,0 0-18 0 0,0 0-51 0 0,0 0-67 0 0,-31 17-61 0 0,-97 51-43 0 0,57-17 233 0 0,63-46-605 0 0,1 2 0 0 0,0-1 1 0 0,0 1-1 0 0,0-1 1 0 0,1 2-1 0 0,0-1 1 0 0,1 1-1 0 0,0 0 1 0 0,0 0-1 0 0,0 0 1 0 0,1 1-1 0 0,1 0 1 0 0,-1 0-1 0 0,1 0 1 0 0,1 0-1 0 0,0 0 0 0 0,0 1 1 0 0,0-1-1 0 0,1 2-46 0 0,3-9 38 0 0,0 1-1 0 0,1-1 1 0 0,-1 1-1 0 0,0-1 1 0 0,1 0-1 0 0,-1 0 1 0 0,1 0-1 0 0,-1 0 0 0 0,1-1 1 0 0,0 1-1 0 0,0-1 1 0 0,0 1-1 0 0,0-1 1 0 0,0 0-1 0 0,0 0 1 0 0,0 0-1 0 0,0-1 0 0 0,0 1 1 0 0,1-1-1 0 0,-1 0 1 0 0,0 0-1 0 0,0 0 1 0 0,1 0-1 0 0,-1 0 1 0 0,2-1-38 0 0,12-3 109 0 0,0 0 1 0 0,0 0-1 0 0,0-2 0 0 0,-1 0 1 0 0,0-1-1 0 0,-1-1 1 0 0,1 0-1 0 0,-1-1 1 0 0,-1-1-1 0 0,0 0 1 0 0,0-1-1 0 0,-1-1 1 0 0,-1 0-1 0 0,0 0 1 0 0,0-1-1 0 0,7-12-109 0 0,-3 8 56 0 0,81-85 120 0 0,-94 99-176 0 0,-3 2-36 0 0,0 17-170 0 0,-22 137 250 0 0,21-142-41 0 0,1 0-1 0 0,0 0 0 0 0,0 0 1 0 0,1 0-1 0 0,1 0 0 0 0,0 0 1 0 0,0 0-1 0 0,1-1 0 0 0,0 1 1 0 0,1-1-1 0 0,1 0 1 0 0,-1 0-1 0 0,1 0 0 0 0,1 0 1 0 0,0-1-1 0 0,0 0 0 0 0,2 1-2 0 0,-4-7 15 0 0,0 0 0 0 0,0 0-1 0 0,1-1 1 0 0,-1 0 0 0 0,0 0-1 0 0,1 0 1 0 0,-1 0 0 0 0,1-1-1 0 0,0 0 1 0 0,-1 0 0 0 0,1 0-1 0 0,0 0 1 0 0,0-1 0 0 0,0 0-1 0 0,0 0 1 0 0,-1 0 0 0 0,1 0-1 0 0,0-1 1 0 0,0 0 0 0 0,0 0-1 0 0,-1 0 1 0 0,1 0 0 0 0,-1-1-1 0 0,1 0 1 0 0,-1 0 0 0 0,1 0-1 0 0,-1-1 1 0 0,0 1 0 0 0,0-1-1 0 0,0 0 1 0 0,-1 0 0 0 0,1-1-1 0 0,-1 1 1 0 0,1-1 0 0 0,-1 1-1 0 0,0-1 1 0 0,-1 0 0 0 0,2-3-15 0 0,32-38 123 0 0,-2-3 0 0 0,-2 0 1 0 0,-2-2-1 0 0,3-13-123 0 0,-21 45 74 0 0,-12 18-93 0 0,0 19-125 0 0,0 16 106 0 0,-2-24 32 0 0,1 1 1 0 0,1-1-1 0 0,0 0 1 0 0,1 0 0 0 0,0 0-1 0 0,0 0 1 0 0,1 0 0 0 0,1 0-1 0 0,0 0 1 0 0,0-1 0 0 0,1 1-1 0 0,0-1 1 0 0,1 0-1 0 0,6 8 6 0 0,-10-14 6 0 0,1-1-1 0 0,0 0 1 0 0,0 0-1 0 0,1-1 1 0 0,-1 1-1 0 0,0 0 1 0 0,1-1-1 0 0,0 1 1 0 0,0-1-1 0 0,0 0 1 0 0,0 0-1 0 0,0 0 1 0 0,0 0-1 0 0,0-1 1 0 0,0 1-1 0 0,1-1 1 0 0,-1 0-1 0 0,1 0 1 0 0,-1 0-1 0 0,1 0 1 0 0,-1-1-1 0 0,1 1 1 0 0,-1-1-1 0 0,1 0 1 0 0,0 0-1 0 0,-1 0 1 0 0,1-1-1 0 0,-1 1 0 0 0,1-1 1 0 0,0 0-1 0 0,-1 0 1 0 0,0 0-1 0 0,1 0 1 0 0,-1-1-1 0 0,0 1 1 0 0,1-1-6 0 0,9-9 92 0 0,0-1 0 0 0,-1 1-1 0 0,0-2 1 0 0,0 0 0 0 0,-2 0 0 0 0,0-1 0 0 0,0-1 0 0 0,-1 1-1 0 0,-1-1 1 0 0,-1-1 0 0 0,0 1 0 0 0,-1-1 0 0 0,0-1 0 0 0,-1 1-1 0 0,-1-5-91 0 0,-1-24-321 0 0,-13 50-3329 0 0,-2 20-3616 0 0,10-18 1769 0 0,-2 1-6344 0 0</inkml:trace>
  <inkml:trace contextRef="#ctx0" brushRef="#br0" timeOffset="987.695">1981 1017 13963 0 0,'0'0'2470'0'0,"0"0"-662"0"0,0 0-358 0 0,0 0-213 0 0,0 0-216 0 0,0 0-217 0 0,0 0-136 0 0,0 0-99 0 0,0 0-86 0 0,31-32-79 0 0,95-103-82 0 0,-82 72 52 0 0,-40 50-263 0 0,0 5-64 0 0,-1 0 0 0 0,0-1 1 0 0,-1 1-1 0 0,0-1 0 0 0,0 1 0 0 0,-1-1 0 0 0,0 0 0 0 0,0 0 0 0 0,-1 1 0 0 0,0-1 0 0 0,-1 0 1 0 0,0-1-48 0 0,0 8-6 0 0,-1 1 1 0 0,0 0 0 0 0,0-1 0 0 0,1 1 0 0 0,-1 0-1 0 0,0 0 1 0 0,0 1 0 0 0,0-1 0 0 0,0 0 0 0 0,0 1 0 0 0,0-1-1 0 0,0 1 1 0 0,0-1 0 0 0,0 1 0 0 0,0 0 0 0 0,-1 0-1 0 0,1 0 1 0 0,0 0 0 0 0,0 0 0 0 0,0 1 0 0 0,0-1-1 0 0,0 1 1 0 0,0-1 0 0 0,0 1 0 0 0,0 0 0 0 0,0-1-1 0 0,0 1 1 0 0,0 0 5 0 0,-9 7-22 0 0,-1 0 0 0 0,1 0 0 0 0,1 1 0 0 0,0 1-1 0 0,0-1 1 0 0,1 1 0 0 0,0 1 0 0 0,1 0 0 0 0,0 0-1 0 0,1 1 1 0 0,0 0 0 0 0,1 0 0 0 0,0 1 0 0 0,1-1 0 0 0,0 1-1 0 0,1 0 1 0 0,0 1 0 0 0,2-1 0 0 0,-2 8 22 0 0,2-10 12 0 0,0 1 0 0 0,1 0 0 0 0,0-1 0 0 0,0 1 0 0 0,2 0 0 0 0,-1 0 0 0 0,2-1 0 0 0,-1 1 0 0 0,1 0 0 0 0,1-1 0 0 0,0 0 0 0 0,1 1 0 0 0,0-1 0 0 0,1-1 0 0 0,0 1 0 0 0,1-1 0 0 0,0 0 0 0 0,0 0 0 0 0,1 0 0 0 0,0-1 0 0 0,1 0 0 0 0,0-1 0 0 0,1 1 0 0 0,-1-2 0 0 0,7 5-12 0 0,-2-4-3 0 0,1 0 1 0 0,0-1-1 0 0,1-1 1 0 0,0 0-1 0 0,0-1 1 0 0,0 0-1 0 0,1-1 1 0 0,-1-1-1 0 0,1-1 0 0 0,0 0 1 0 0,0-1-1 0 0,7 0 3 0 0,69-11-7637 0 0,-76 6-4165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58 840 0 0,'0'0'4893'0'0,"0"0"-2495"0"0,0 0-675 0 0,0 0 8 0 0,0 0 24 0 0,0 0-57 0 0,0 0-212 0 0,0 0-294 0 0,0 0-225 0 0,0 0-230 0 0,0 0-181 0 0,0 0-90 0 0,0 0-62 0 0,-7 13-39 0 0,-22 39-18 0 0,26-46-273 0 0,0 1 1 0 0,0 0 0 0 0,1 0-1 0 0,0 0 1 0 0,0 0-1 0 0,0 0 1 0 0,1 0-1 0 0,0 0 1 0 0,1 1-1 0 0,0-1 1 0 0,0 0-1 0 0,0 0 1 0 0,1 1-75 0 0,0 15 129 0 0,-1-19-112 0 0,-1 0 1 0 0,1 0 0 0 0,0-1 0 0 0,1 1-1 0 0,-1 0 1 0 0,1-1 0 0 0,-1 1 0 0 0,1 0-1 0 0,0-1 1 0 0,0 1 0 0 0,1-1 0 0 0,-1 0-1 0 0,1 1 1 0 0,-1-1 0 0 0,1 0 0 0 0,0 0-1 0 0,1 0 1 0 0,-1 0 0 0 0,0 0 0 0 0,1 0-1 0 0,0-1 1 0 0,-1 1 0 0 0,1-1 0 0 0,0 0-1 0 0,0 0 1 0 0,0 0 0 0 0,1 0 0 0 0,-1 0 0 0 0,0-1-1 0 0,1 1 1 0 0,-1-1 0 0 0,1 0 0 0 0,-1 0-1 0 0,1-1 1 0 0,0 1 0 0 0,-1-1 0 0 0,1 1-1 0 0,1-1-17 0 0,8-2 56 0 0,-1-1 0 0 0,0-1-1 0 0,1 1 1 0 0,-1-2-1 0 0,-1 0 1 0 0,1 0 0 0 0,-1-1-1 0 0,0-1 1 0 0,0 0-1 0 0,-1 0 1 0 0,0-1 0 0 0,0 0-1 0 0,0-1 1 0 0,-1 0-1 0 0,-1 0 1 0 0,0-1 0 0 0,0 0-1 0 0,0-1-55 0 0,19-19 74 0 0,20-21-40 0 0,-41 87-545 0 0,-5-26 531 0 0,-3-4-16 0 0,1 1 1 0 0,0 0 0 0 0,1-1-1 0 0,0 1 1 0 0,0 0-1 0 0,0-1 1 0 0,1 1-1 0 0,0 0 1 0 0,0-1-1 0 0,0 1 1 0 0,1-1 0 0 0,0 1-1 0 0,1-1 1 0 0,-1 0-1 0 0,1 0 1 0 0,0 0-1 0 0,1 0 1 0 0,-1-1-1 0 0,1 1 1 0 0,1-1 0 0 0,-1 0-1 0 0,0 0 1 0 0,1 0-1 0 0,0-1 1 0 0,0 0-1 0 0,1 0 1 0 0,-1 0-1 0 0,1 0 1 0 0,0-1 0 0 0,0 0-1 0 0,1 0-4 0 0,3-2 75 0 0,1 0-1 0 0,-1-1 1 0 0,0 0 0 0 0,0-1-1 0 0,1 0 1 0 0,-1-1 0 0 0,0 0-1 0 0,0-1 1 0 0,0 0-1 0 0,-1 0 1 0 0,1-1 0 0 0,-1 0-1 0 0,0-1 1 0 0,0 0 0 0 0,0-1-1 0 0,-1 1 1 0 0,7-6-75 0 0,122-127 1653 0 0,-135 136-1632 0 0,4-4 9 0 0,0-1-1 0 0,0 0 0 0 0,-1 0 0 0 0,0-1 1 0 0,0 1-1 0 0,-1-1 0 0 0,0 0 0 0 0,0 0 1 0 0,-1 0-1 0 0,0-1 0 0 0,0 1 0 0 0,-1-1 1 0 0,0 0-1 0 0,0-4-29 0 0,-14 31-4932 0 0,5 3 1206 0 0,4-5-2862 0 0,3-8-4224 0 0</inkml:trace>
  <inkml:trace contextRef="#ctx0" brushRef="#br0" timeOffset="347.815">1056 231 7330 0 0,'0'0'1993'0'0,"0"0"-271"0"0,0 0-159 0 0,0 0-63 0 0,0 0-23 0 0,0 0-84 0 0,0 0-66 0 0,0 0-85 0 0,0 0-167 0 0,0 0-150 0 0,0 0-142 0 0,31-3-121 0 0,97-14-117 0 0,-71-5 201 0 0,-53 16-608 0 0,1 1-49 0 0,0 0-1 0 0,0-1 1 0 0,-1 1 0 0 0,0-1-1 0 0,0 0 1 0 0,-1 0 0 0 0,1 0-1 0 0,-1 0 1 0 0,-1-1-1 0 0,1 1 1 0 0,-1-1 0 0 0,0 0-1 0 0,0 0 1 0 0,-1 0 0 0 0,0 0-1 0 0,-1 0 1 0 0,1 0-1 0 0,-1 0 1 0 0,0 0 0 0 0,-1-2-89 0 0,-1 5-4 0 0,0 1-1 0 0,0 0 1 0 0,0 0 0 0 0,-1 0 0 0 0,1 0 0 0 0,-1 1 0 0 0,0-1 0 0 0,0 1 0 0 0,0-1 0 0 0,0 1 0 0 0,0 0 0 0 0,0 0 0 0 0,0 0 0 0 0,-1 1 0 0 0,1-1 0 0 0,-1 1-1 0 0,1 0 1 0 0,-1 0 0 0 0,1 0 0 0 0,-1 0 0 0 0,0 0 0 0 0,0 1 0 0 0,1 0 0 0 0,-1 0 0 0 0,0 0 0 0 0,0 0 0 0 0,1 1 0 0 0,-1-1 0 0 0,0 1 0 0 0,0 0-1 0 0,1 0 1 0 0,-1 0 0 0 0,1 1 0 0 0,-1-1 0 0 0,1 1 0 0 0,0 0 0 0 0,0 0 0 0 0,-1 0 0 0 0,1 0 0 0 0,-1 2 4 0 0,-6 2-26 0 0,1 1 0 0 0,0 1 1 0 0,0-1-1 0 0,0 1 0 0 0,1 1 0 0 0,1 0 1 0 0,-1 0-1 0 0,1 0 0 0 0,1 1 1 0 0,0 0-1 0 0,0 0 0 0 0,1 1 0 0 0,0-1 1 0 0,1 1-1 0 0,0 0 0 0 0,1 1 0 0 0,0-1 1 0 0,1 0-1 0 0,0 1 0 0 0,1 0 0 0 0,0-1 1 0 0,1 1-1 0 0,0 0 0 0 0,1-1 1 0 0,0 1-1 0 0,1 0 0 0 0,1 3 26 0 0,1-8 5 0 0,0 1 0 0 0,0-2 0 0 0,0 1 0 0 0,1 0 0 0 0,0-1 0 0 0,0 0 0 0 0,1 0 0 0 0,-1 0 0 0 0,1-1 0 0 0,1 0 0 0 0,-1 0 0 0 0,1 0 0 0 0,-1-1 0 0 0,2 0 0 0 0,-1-1 0 0 0,0 1 0 0 0,0-1-1 0 0,1-1 1 0 0,0 1 0 0 0,6 0-5 0 0,11 2 8 0 0,0-1-1 0 0,0-1 0 0 0,0-1 1 0 0,0-1-1 0 0,25-2-7 0 0,51-23-810 0 0,-70 10-2313 0 0,-1-2-4262 0 0,-18 11-4433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0 339 320 0 0,'0'0'1490'0'0,"0"0"-191"0"0,0 0-38 0 0,0 0 130 0 0,0 0 182 0 0,0 0 135 0 0,0 0-28 0 0,0 0-139 0 0,0 0-198 0 0,0 0-169 0 0,35 6-101 0 0,110 16-84 0 0,-141-21-923 0 0,-1-1 0 0 0,1 1 0 0 0,0-1 0 0 0,0 0 0 0 0,0 0 0 0 0,-1 0 0 0 0,1 0 0 0 0,0-1 0 0 0,0 1 0 0 0,0-1 0 0 0,-1 0 0 0 0,1 0 0 0 0,0 0 0 0 0,-1-1 0 0 0,1 1 0 0 0,-1-1 0 0 0,0 0 0 0 0,0 0 0 0 0,1 0 0 0 0,-1-1 0 0 0,0 1-66 0 0,9-7 297 0 0,21-16 77 0 0,0-2 0 0 0,-2-1 0 0 0,0-1-1 0 0,-3-2 1 0 0,0 0 0 0 0,-2-2 0 0 0,-1-1-1 0 0,6-15-373 0 0,-6-2 530 0 0,-25 50-464 0 0,0 1-48 0 0,0 30-672 0 0,-31 236 792 0 0,29-250-135 0 0,-23 197-356 0 0,-9-1 0 0 0,-9-2-1 0 0,-14 13 354 0 0,49-193-108 0 0,-2 0 0 0 0,-1-1 0 0 0,-1 0 0 0 0,-1 0 0 0 0,-2-2 0 0 0,-1 0 0 0 0,-1 0 0 0 0,-1-2 0 0 0,-2 0 0 0 0,0-1 0 0 0,-11 9 108 0 0,26-29 37 0 0,0 1 0 0 0,0-1 0 0 0,0-1 0 0 0,-1 1 0 0 0,1-1 0 0 0,-1 0 0 0 0,0 0 0 0 0,0-1 0 0 0,0 1 0 0 0,0-1 0 0 0,0-1 0 0 0,0 1 0 0 0,0-1 0 0 0,-1 0 0 0 0,1-1 0 0 0,-1 1 0 0 0,1-1 0 0 0,-1 0 0 0 0,-3-1-37 0 0,7-2 16 0 0,-1 0 0 0 0,1 0 0 0 0,-1 0 0 0 0,1 0 0 0 0,0-1 0 0 0,0 1 0 0 0,1-1 0 0 0,-1 0-1 0 0,1 1 1 0 0,0-1 0 0 0,0 0 0 0 0,0-1 0 0 0,0 1 0 0 0,1 0 0 0 0,-1 0 0 0 0,1-1 0 0 0,0 1 0 0 0,1-1 0 0 0,-1 1 0 0 0,1-1 0 0 0,0 1 0 0 0,0-1 0 0 0,0-1-16 0 0,2-26 125 0 0,0 0 0 0 0,2 0 0 0 0,1 0 0 0 0,2 0 0 0 0,1 1 0 0 0,2 0 1 0 0,1 1-1 0 0,1 0 0 0 0,1 1 0 0 0,2 0 0 0 0,1 1 0 0 0,1 1 0 0 0,1 0 0 0 0,1 2 0 0 0,2 0 1 0 0,1 1-1 0 0,0 1 0 0 0,2 1 0 0 0,0 1 0 0 0,2 2 0 0 0,0 0 0 0 0,5-1-125 0 0,32-7-717 0 0,-40 22-2195 0 0,-10 1-930 0 0,0 2-4442 0 0,-7 2 849 0 0</inkml:trace>
  <inkml:trace contextRef="#ctx0" brushRef="#br0" timeOffset="726.792">911 608 7474 0 0,'0'0'3840'0'0,"0"0"-1999"0"0,0 0-804 0 0,0 0-88 0 0,0 0 5 0 0,0 0 5 0 0,0 0-69 0 0,0 0-110 0 0,0 0-95 0 0,0 0-75 0 0,0 0-105 0 0,0 0-125 0 0,-32 18-94 0 0,-102 61-109 0 0,74-25-7 0 0,50-39-130 0 0,2-4-61 0 0,0 0 0 0 0,1 1 0 0 0,0 0 1 0 0,1 0-1 0 0,0 0 0 0 0,1 1 0 0 0,0-1 0 0 0,1 2 1 0 0,0-1-1 0 0,1 0 0 0 0,1 0 0 0 0,0 1 1 0 0,1 0-1 0 0,0 11 21 0 0,1-22-10 0 0,1 0 1 0 0,-1-1-1 0 0,1 0 1 0 0,0 1-1 0 0,0-1 1 0 0,0 1-1 0 0,0-1 1 0 0,0 0-1 0 0,0 0 1 0 0,1 0-1 0 0,-1 1 1 0 0,1-1-1 0 0,-1-1 1 0 0,1 1-1 0 0,0 0 1 0 0,0 0-1 0 0,0-1 0 0 0,0 1 1 0 0,0-1-1 0 0,0 1 1 0 0,0-1-1 0 0,1 0 1 0 0,-1 0-1 0 0,0 0 1 0 0,1 0-1 0 0,-1 0 1 0 0,1-1-1 0 0,-1 1 1 0 0,1-1-1 0 0,-1 1 1 0 0,1-1-1 0 0,1 0 10 0 0,1 1 17 0 0,1-1-1 0 0,0 0 1 0 0,0 0-1 0 0,0 0 1 0 0,0 0 0 0 0,-1-1-1 0 0,1 0 1 0 0,0-1-1 0 0,-1 1 1 0 0,1-1-1 0 0,-1 0 1 0 0,1 0 0 0 0,4-3-17 0 0,18-16 71 0 0,0-1 1 0 0,-2-1-1 0 0,-1-2 1 0 0,0 0 0 0 0,-2-2-1 0 0,-1 0 1 0 0,5-11-72 0 0,6-6-109 0 0,-31 69-1405 0 0,-12 92 864 0 0,12-111 659 0 0,1-1 0 0 0,-1 1 0 0 0,1-1 0 0 0,0 0 0 0 0,0 0 0 0 0,1-1 0 0 0,0 1 0 0 0,0-1 0 0 0,0 0 0 0 0,0 0-1 0 0,0 0 1 0 0,1 0 0 0 0,0-1 0 0 0,0 1 0 0 0,0-1 0 0 0,0-1 0 0 0,0 1 0 0 0,1-1 0 0 0,-1 0 0 0 0,1 0 0 0 0,-1 0-1 0 0,1-1 1 0 0,0 0 0 0 0,0 0 0 0 0,-1 0 0 0 0,1-1 0 0 0,0 0 0 0 0,0 0 0 0 0,0-1 0 0 0,0 1 0 0 0,3-2-9 0 0,6 0 127 0 0,-1-2 0 0 0,1 0 0 0 0,-1 0 1 0 0,0-1-1 0 0,0-1 0 0 0,-1 0 1 0 0,0-1-1 0 0,0 0 0 0 0,0-1 1 0 0,-1-1-1 0 0,0 0 0 0 0,-1-1 0 0 0,0 0 1 0 0,0 0-1 0 0,-1-1 0 0 0,0-1 1 0 0,-1 0-1 0 0,-1 0 0 0 0,0 0 1 0 0,0-1-1 0 0,-1-1 0 0 0,3-9-127 0 0,-2 9 19 0 0,0 0-1 0 0,-1-1 0 0 0,-1 0 1 0 0,0-1-1 0 0,-1 1 0 0 0,-1-1 1 0 0,0 0-1 0 0,-1 0 0 0 0,-1 0 1 0 0,0-1-1 0 0,-2 1 0 0 0,0 0 1 0 0,0-2-19 0 0,0 17-14 0 0,-1-1 0 0 0,1 1 0 0 0,0-1 0 0 0,0 1-1 0 0,-1 0 1 0 0,1-1 0 0 0,-1 1 0 0 0,1-1 0 0 0,-1 1 0 0 0,1 0 0 0 0,-1 0 0 0 0,0-1 0 0 0,0 1 0 0 0,0 0 0 0 0,0 0-1 0 0,0 0 1 0 0,0 0 0 0 0,0 0 0 0 0,0 0 0 0 0,0 0 0 0 0,0 0 0 0 0,0 1 0 0 0,-1-1 0 0 0,1 0 0 0 0,0 1 0 0 0,0-1-1 0 0,-1 1 1 0 0,1-1 0 0 0,-1 1 0 0 0,1 0 0 0 0,0-1 0 0 0,-1 1 0 0 0,1 0 0 0 0,-1 0 0 0 0,1 0 0 0 0,-1 0 0 0 0,1 0-1 0 0,0 0 1 0 0,-1 1 0 0 0,1-1 0 0 0,-1 0 0 0 0,1 1 0 0 0,0-1 0 0 0,-1 1 14 0 0,-56 31-798 0 0,49-24 685 0 0,5-7 92 0 0,1 1-1 0 0,-1 1 1 0 0,1-1 0 0 0,-1 0 0 0 0,1 1 0 0 0,0 0-1 0 0,0 0 1 0 0,0 0 0 0 0,0 0 0 0 0,0 0 0 0 0,1 1 0 0 0,-1-1-1 0 0,1 1 1 0 0,0-1 0 0 0,0 1 0 0 0,0 0 0 0 0,1 0-1 0 0,-1 0 1 0 0,1 0 0 0 0,0 0 0 0 0,0 0 0 0 0,1 1-1 0 0,-1-1 1 0 0,1 0 0 0 0,0 0 0 0 0,0 1 0 0 0,0 2 21 0 0,5-3 39 0 0,-1 0 0 0 0,1-1 1 0 0,0 1-1 0 0,0-1 0 0 0,1-1 1 0 0,-1 1-1 0 0,0-1 0 0 0,1 0 1 0 0,-1 0-1 0 0,1 0 0 0 0,0-1 1 0 0,0 0-1 0 0,0 0 0 0 0,-1 0 1 0 0,1-1-1 0 0,0 0 0 0 0,0 0 1 0 0,0 0-1 0 0,5-2-39 0 0,-6 2 36 0 0,163 8 1117 0 0,-165-7-1107 0 0,0 1 1 0 0,0-1-1 0 0,0 1 0 0 0,0-1 0 0 0,0 1 1 0 0,0 0-1 0 0,0 0 0 0 0,-1 1 0 0 0,1-1 1 0 0,-1 1-1 0 0,1-1 0 0 0,-1 1 1 0 0,0 0-1 0 0,0-1 0 0 0,0 1 0 0 0,0 0 1 0 0,-1 1-1 0 0,1-1 0 0 0,-1 0 0 0 0,0 0 1 0 0,0 1-1 0 0,0-1 0 0 0,0 0 0 0 0,-1 1 1 0 0,1-1-1 0 0,-1 1 0 0 0,0-1 0 0 0,0 1 1 0 0,0-1-1 0 0,0 1-46 0 0,-20 109 791 0 0,16-96-779 0 0,3-15-48 0 0,-1 1 0 0 0,1-1-1 0 0,0 0 1 0 0,0 1-1 0 0,0-1 1 0 0,0 0 0 0 0,1 1-1 0 0,-1-1 1 0 0,1 1-1 0 0,-1-1 1 0 0,1 1 0 0 0,0-1-1 0 0,0 1 1 0 0,0-1-1 0 0,0 1 1 0 0,1-1 0 0 0,-1 1-1 0 0,1-1 1 0 0,-1 1-1 0 0,1-1 1 0 0,0 1 0 0 0,0-1-1 0 0,0 0 1 0 0,0 0-1 0 0,0 1 1 0 0,1-1 0 0 0,-1 0-1 0 0,1 0 1 0 0,-1 0-1 0 0,1 0 1 0 0,0-1 0 0 0,0 1-1 0 0,0 0 1 0 0,0-1 0 0 0,0 1-1 0 0,0-1 1 0 0,0 0-1 0 0,0 1 1 0 0,1-1 0 0 0,-1 0-1 0 0,0-1 1 0 0,1 1-1 0 0,-1 0 1 0 0,1-1 0 0 0,0 1 36 0 0,7-1-1025 0 0,6 0-1397 0 0,-6-1-2205 0 0,0-2-6482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136 207 13867 0 0,'0'0'1620'0'0,"0"0"-435"0"0,0 0-361 0 0,0 0-39 0 0,0 0 58 0 0,0 0-1 0 0,0 0-94 0 0,0 0-177 0 0,0 0-155 0 0,0 0-126 0 0,0 0-38 0 0,0 0 26 0 0,2 10 33 0 0,1 37 201 0 0,-1 0 0 0 0,-2 0 1 0 0,-3 0-1 0 0,-7 45-512 0 0,-30 125-192 0 0,9-163-2595 0 0,21-47-2059 0 0,-2-5-3930 0 0,8-2 496 0 0</inkml:trace>
  <inkml:trace contextRef="#ctx0" brushRef="#br0" timeOffset="334.552">0 70 10706 0 0,'0'0'1481'0'0,"0"0"-268"0"0,0 0-93 0 0,0 0 42 0 0,0 0-35 0 0,0 0-208 0 0,0 0-214 0 0,0 0-154 0 0,0 0-74 0 0,0 0-7 0 0,0 0-15 0 0,0 0-55 0 0,0 0-59 0 0,35-12-43 0 0,111-36-57 0 0,-141 46-221 0 0,0 0 1 0 0,0 1 0 0 0,0 0-1 0 0,1 0 1 0 0,-1 0-1 0 0,1 0 1 0 0,-1 1-1 0 0,1 0 1 0 0,-1 0-1 0 0,1 0 1 0 0,-1 1-1 0 0,1 0 1 0 0,-1 0-1 0 0,0 0 1 0 0,0 1-1 0 0,3 0-20 0 0,9 4 79 0 0,-7-4-22 0 0,0 1 1 0 0,0 0 0 0 0,0 0-1 0 0,-1 1 1 0 0,1 0-1 0 0,-1 0 1 0 0,0 1 0 0 0,-1 1-1 0 0,1-1 1 0 0,-1 2-1 0 0,0-1 1 0 0,0 1 0 0 0,-1 0-1 0 0,0 0 1 0 0,0 1 0 0 0,-1 0-1 0 0,1 1 1 0 0,-2-1-1 0 0,0 1 1 0 0,0 0 0 0 0,0 0-1 0 0,-1 1 1 0 0,0-1-1 0 0,-1 1 1 0 0,0 0 0 0 0,-1 0-1 0 0,0 0 1 0 0,0 0-1 0 0,-1 0 1 0 0,-1 1-58 0 0,0-4 41 0 0,0 0 1 0 0,-1 0-1 0 0,1 0 1 0 0,-2 0-1 0 0,1 0 1 0 0,-1-1-1 0 0,0 1 0 0 0,0 0 1 0 0,-1-1-1 0 0,0 0 1 0 0,0 0-1 0 0,0 0 0 0 0,-1 0 1 0 0,0 0-1 0 0,0-1 1 0 0,-1 1-1 0 0,1-1 0 0 0,-1 0 1 0 0,0 0-1 0 0,-1-1 1 0 0,-2 2-42 0 0,-7 7-53 0 0,-2-2 1 0 0,1 0-1 0 0,-1-1 1 0 0,-1 0 0 0 0,0-2-1 0 0,0 0 1 0 0,-1-1-1 0 0,0-1 1 0 0,0 0 0 0 0,0-2-1 0 0,-1 0 1 0 0,1-1-1 0 0,-1-1 1 0 0,0-1 0 0 0,0-1-1 0 0,0 0 1 0 0,-1-2 52 0 0,-21-16-1885 0 0,34 6-1119 0 0,4-5-3291 0 0,4 10-2500 0 0</inkml:trace>
  <inkml:trace contextRef="#ctx0" brushRef="#br0" timeOffset="682.88">632 402 10986 0 0,'0'0'2697'0'0,"0"0"-994"0"0,0 0-488 0 0,0 0-36 0 0,0 0 26 0 0,0 0-72 0 0,0 0-208 0 0,0 0-241 0 0,0 0-214 0 0,0 0-149 0 0,0 0-79 0 0,0 0 3 0 0,0 0 36 0 0,4 1 25 0 0,23 3-119 0 0,0-1 1 0 0,-1-1-1 0 0,1-1 1 0 0,0-2-1 0 0,0 0 1 0 0,0-2-1 0 0,10-3-187 0 0,8 3-2492 0 0,-31 2-1387 0 0,0 1-4153 0 0,-9 0-2469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34 13411 0 0,'0'0'1616'0'0,"0"0"-706"0"0,0 0-423 0 0,0 0-22 0 0,0 0 146 0 0,0 0 116 0 0,0 0-39 0 0,0 0-143 0 0,0 0-170 0 0,0 0-96 0 0,0 0 11 0 0,0 0 53 0 0,0 0 68 0 0,3 13 18 0 0,11 107 625 0 0,-30 45-93 0 0,6-113-920 0 0,-3-1 0 0 0,-2-1 0 0 0,-2-1 0 0 0,-16 32-41 0 0,23-64-1482 0 0,11-31-3949 0 0,10-7 1981 0 0,-3 7-2214 0 0,-2 6-2075 0 0</inkml:trace>
  <inkml:trace contextRef="#ctx0" brushRef="#br0" timeOffset="255.242">48 1 10906 0 0,'0'0'1759'0'0,"0"0"-778"0"0,0 0-452 0 0,0 0-28 0 0,0 0 142 0 0,0 0 184 0 0,0 0 97 0 0,0 0 18 0 0,0 0-50 0 0,0 0-113 0 0,0 0-154 0 0,0 0-169 0 0,24 0-111 0 0,157 3 232 0 0,-11-3-565 0 0,-141 12-2841 0 0,-37 6-6805 0 0,4-15 399 0 0</inkml:trace>
  <inkml:trace contextRef="#ctx0" brushRef="#br0" timeOffset="505.024">92 336 5433 0 0,'0'0'3033'0'0,"0"0"-1776"0"0,0 0-454 0 0,0 0 191 0 0,0 0 165 0 0,0 0 32 0 0,0 0-83 0 0,0 0-175 0 0,0 0-159 0 0,0 0-114 0 0,0 0-145 0 0,0 0-144 0 0,0 0-129 0 0,25 3-111 0 0,79 8-92 0 0,-33-16-264 0 0,-52-1-120 0 0,33-4-3297 0 0,-31 6-3978 0 0,-13 4 809 0 0</inkml:trace>
  <inkml:trace contextRef="#ctx0" brushRef="#br0" timeOffset="755">366 586 13795 0 0,'0'0'1676'0'0,"0"0"-946"0"0,0 0-326 0 0,0 0 169 0 0,0 0 209 0 0,0 0 67 0 0,0 0-95 0 0,0 0-186 0 0,0 0-184 0 0,0 0-120 0 0,0 0-97 0 0,0 0-67 0 0,-9 32-45 0 0,-29 100-39 0 0,26-60-183 0 0,12-64 1563 0 0,0-3-3522 0 0,11-10-11846 0 0,-7 0 7724 0 0</inkml:trace>
  <inkml:trace contextRef="#ctx0" brushRef="#br0" timeOffset="1017.197">338 505 14931 0 0,'0'0'498'0'0,"0"0"-350"0"0,0 0-32 0 0,0 0 329 0 0,0 0 359 0 0,0 0 111 0 0,0 0-33 0 0,0 0-164 0 0,0 0-157 0 0,0 0-123 0 0,0 0-116 0 0,0 0-110 0 0,27 3-84 0 0,85 9-57 0 0,-15-6-500 0 0,-62-2-1724 0 0,-23-3-7149 0 0,-11-1-3 0 0</inkml:trace>
  <inkml:trace contextRef="#ctx0" brushRef="#br0" timeOffset="1264.18">377 707 14715 0 0,'0'0'656'0'0,"0"0"-496"0"0,0 0 120 0 0,0 0 377 0 0,0 0 159 0 0,0 0-40 0 0,0 0-184 0 0,0 0-216 0 0,0 0-136 0 0,0 0-128 0 0,0 0-136 0 0,0 0-144 0 0,0 0-224 0 0,193-22-448 0 0,-176 19-1153 0 0,-2-1-3320 0 0,-10 0-5337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1.3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1 544,'8'1,"0"0,1 0,-1-1,1-1,-1 1,0-1,0 0,1-1,-1 0,0-1,0 1,-1-1,1-1,-1 0,1 0,-1 0,0-1,-1 0,1 0,-1 0,0-1,0 0,2-5,-7 10,0 0,-1 0,1-1,-1 1,1 0,-1-1,1 1,-1 0,0-1,0 1,0 0,0-1,0 1,0-1,0 1,0 0,-1-1,1 1,0 0,-1-1,1 1,-1 0,0-1,1 1,-1 0,0 0,0 0,0 0,0 0,0 0,0 0,0 0,0 0,0 0,0 0,0 1,0-1,-1 0,1 1,0-1,-1 1,1 0,0-1,-2 1,-63 7,63-5,-1 0,0 0,1 0,-1 0,1 1,-1-1,1 1,0 0,0 0,0 1,1-1,-1 0,1 1,0-1,0 1,0 0,0 0,1 0,-1 0,1 0,0 0,1 0,-1 0,0 1,1-1,0 0,0 0,1 1,-1-1,1 0,0 0,0 0,0 0,0 0,1 0,0 0,-1 0,1 0,1-1,-1 1,1-1,-1 0,1 0,0 1,0-2,0 1,1 0,-1-1,1 1,-1-1,4 1,10-2,1 0,-1-2,0 0,0-1,0-1,-1 0,1-1,0-1,-1-1,0 0,-1-1,1 0,-1-2,-1 0,0 0,0-1,0-1,-2-1,10-10,6-2,-2-1,-1-1,-2-2,0 0,8-16,-23 33,-2-1,1 1,-1-1,-1-1,0 1,-1-1,-1 0,0 0,0 0,-1 0,-1 0,0-1,-1 1,0 0,-1 0,-2-9,-29-47,31 67,-1 1,1 0,0-1,-1 1,0 0,1 0,-1 0,1 0,-1 1,0-1,0 0,1 1,-1-1,0 1,0-1,0 1,0 0,1 0,-1 0,0 0,0 0,0 0,0 1,0-1,1 1,-1-1,0 1,0-1,1 1,-1 0,0 0,1 0,-1 0,1 0,-1 0,1 1,0-1,-1 0,1 1,-4 3,0 1,0 0,1 0,0 0,0 1,0-1,1 1,0 0,0 0,1 0,0 0,0 1,0-1,1 0,1 1,-1-1,1 1,0 0,1-1,0 1,34 150,35-3,-30-56,-38-92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202 387 0 0 0,'0'0'862'0'0,"0"0"755"0"0,0 0 190 0 0,0 0 14 0 0,0 0-36 0 0,0 0-70 0 0,0 0-74 0 0,0 0-105 0 0,0 0-113 0 0,0 0-117 0 0,0 0-113 0 0,0 0-97 0 0,0 0-63 0 0,28-15-60 0 0,84-44-69 0 0,-83 44-70 0 0,-38 6 3635 0 0,-25 7-4292 0 0,33 2 13 0 0,-16 2-148 0 0,0 0 1 0 0,1 0-1 0 0,-1 2 1 0 0,1 0-1 0 0,0 1 1 0 0,0 0-1 0 0,0 2 1 0 0,1 0-1 0 0,-6 4-42 0 0,-11 3 74 0 0,-30 20 52 0 0,63-31-118 0 0,0 0 0 0 0,0-1 1 0 0,0 1-1 0 0,0 0 0 0 0,0 0 0 0 0,1 0 0 0 0,-1-1 0 0 0,1 1 0 0 0,0-1 0 0 0,0 1 0 0 0,0-1 0 0 0,0 0 0 0 0,0 0 0 0 0,0 0 0 0 0,1 0 0 0 0,-1 0 0 0 0,1 0 0 0 0,-1-1 0 0 0,1 1 0 0 0,0-1 0 0 0,-1 0 0 0 0,1 0 0 0 0,0 0 0 0 0,0 0 0 0 0,0 0 0 0 0,0-1 0 0 0,2 1-8 0 0,-3 0 6 0 0,7 2 37 0 0,0 0-17 0 0,0 1 1 0 0,1 0-1 0 0,-1 0 1 0 0,-1 0-1 0 0,1 1 0 0 0,-1 1 1 0 0,0-1-1 0 0,0 1 1 0 0,0 1-1 0 0,-1 0 1 0 0,5 4-27 0 0,-11-7 25 0 0,0 0 1 0 0,0 0 0 0 0,-1-1-1 0 0,1 1 1 0 0,-1 0 0 0 0,0 0 0 0 0,0 0-1 0 0,0 0 1 0 0,0 0 0 0 0,-1-1 0 0 0,0 1-1 0 0,0 0 1 0 0,0 0 0 0 0,0 0 0 0 0,0-1-1 0 0,-1 1 1 0 0,1-1 0 0 0,-1 1-1 0 0,0-1 1 0 0,0 0 0 0 0,0 1 0 0 0,-1-1-1 0 0,1 0 1 0 0,-1-1 0 0 0,0 1 0 0 0,0 0-1 0 0,0-1 1 0 0,0 1 0 0 0,0-1 0 0 0,-2 1-27 0 0,-6 8 20 0 0,-132 137 95 0 0,137-141-111 0 0,1-1-1 0 0,0 1 1 0 0,1 0 0 0 0,-1 0 0 0 0,1 0-1 0 0,1 1 1 0 0,-1 0 0 0 0,1-1 0 0 0,1 1-1 0 0,-1 0 1 0 0,1 2-3 0 0,2-7 3 0 0,-1 0-1 0 0,1-1 1 0 0,0 1-1 0 0,0 0 1 0 0,0 0-1 0 0,0-1 1 0 0,0 1-1 0 0,1 0 1 0 0,-1 0-1 0 0,1-1 1 0 0,0 1-1 0 0,0-1 1 0 0,0 1 0 0 0,0 0-1 0 0,0-1 1 0 0,1 0-1 0 0,-1 1 1 0 0,1-1-1 0 0,-1 0 1 0 0,1 0-1 0 0,0 0 1 0 0,0 0-1 0 0,0 0 1 0 0,0 0-1 0 0,0 0 1 0 0,0-1-1 0 0,0 1 1 0 0,1-1-1 0 0,-1 1 1 0 0,1-1-1 0 0,-1 0 1 0 0,1 0-1 0 0,0 0 1 0 0,-1 0-1 0 0,2-1-2 0 0,15 5 41 0 0,-1-2-1 0 0,1 0 0 0 0,0-2 1 0 0,1 0-1 0 0,-1 0 0 0 0,0-2 1 0 0,0-1-1 0 0,0 0 1 0 0,0-1-1 0 0,0-1 0 0 0,-1-1 1 0 0,4-2-41 0 0,42-34-235 0 0,-41-22-4496 0 0,-22 31-181 0 0,0 11-3345 0 0,-1 12-2636 0 0</inkml:trace>
  <inkml:trace contextRef="#ctx0" brushRef="#br0" timeOffset="447.645">285 0 6425 0 0,'0'0'3292'0'0,"0"0"-1652"0"0,0 0-508 0 0,0 0 43 0 0,0 0 82 0 0,0 0 51 0 0,0 0-79 0 0,0 0-164 0 0,0 0-129 0 0,0 0-137 0 0,0 0-117 0 0,0 0-100 0 0,0 0-106 0 0,-11 4 647 0 0,10 136 2029 0 0,3 265-1428 0 0,-14-27-1274 0 0,-25-13-295 0 0,20-170-240 0 0,17-194 37 0 0,0-1-19 0 0,0 0-18 0 0,0 0-15 0 0,0 0-35 0 0,0 0-65 0 0,2-22-3301 0 0,1 6 376 0 0,1 6-4099 0 0,-2 6-4480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0 10706 0 0,'0'0'2445'0'0,"0"0"-894"0"0,0 0-390 0 0,0 0-35 0 0,0 0-18 0 0,0 0-13 0 0,0 0-129 0 0,0 0-138 0 0,0 0-121 0 0,0 0-127 0 0,0 0-84 0 0,0 0-76 0 0,-31 10-88 0 0,-98 32-69 0 0,56-1 64 0 0,64-31-279 0 0,4-5-26 0 0,-9 5-17 0 0,1 1 0 0 0,1 0-1 0 0,0 0 1 0 0,0 1 0 0 0,1 1-1 0 0,1 0 1 0 0,0 0 0 0 0,1 1-1 0 0,0 1 1 0 0,1-1 0 0 0,1 1-1 0 0,0 1 1 0 0,1-1 0 0 0,1 1-1 0 0,0 0 1 0 0,1 0 0 0 0,1 1-1 0 0,-1 14-4 0 0,5-29 8 0 0,1 0 0 0 0,0 0 0 0 0,0 0 0 0 0,1 0 0 0 0,-1 0-1 0 0,0 0 1 0 0,1-1 0 0 0,-1 1 0 0 0,1-1 0 0 0,-1 0 0 0 0,1 0 0 0 0,0 0 0 0 0,-1 0-1 0 0,1 0 1 0 0,0 0 0 0 0,0-1 0 0 0,-1 1 0 0 0,1-1 0 0 0,0 0 0 0 0,0 0 0 0 0,0 0-1 0 0,0 0 1 0 0,0 0 0 0 0,0-1 0 0 0,-1 1 0 0 0,1-1 0 0 0,0 0 0 0 0,0 0 0 0 0,-1 0-1 0 0,1 0 1 0 0,0 0 0 0 0,-1-1-8 0 0,108-74 546 0 0,-59 33-316 0 0,106-104 509 0 0,-156 147-739 0 0,-1-1-1 0 0,1 1 0 0 0,0-1 1 0 0,0 1-1 0 0,-1 0 1 0 0,1-1-1 0 0,0 1 0 0 0,0 0 1 0 0,-1 0-1 0 0,1 0 1 0 0,0 0-1 0 0,0 0 0 0 0,0 0 1 0 0,-1 0-1 0 0,1 0 1 0 0,0 0-1 0 0,0 0 0 0 0,0 0 1 0 0,-1 0-1 0 0,1 0 1 0 0,0 1-1 0 0,0-1 0 0 0,-1 0 1 0 0,1 1-1 0 0,0-1 1 0 0,-1 0-1 0 0,1 1 0 0 0,0-1 1 0 0,-1 1-1 0 0,1-1 1 0 0,0 1-1 0 0,-1-1 1 0 0,1 1-1 0 0,-1 0 0 0 0,1-1 1 0 0,-1 1-1 0 0,1 0 1 0 0,-1-1-1 0 0,0 1 0 0 0,1 0 1 0 0,-1-1-1 0 0,0 1 1 0 0,0 0-1 0 0,1 0 0 0 0,-1 0 1 0 0,0-1-1 0 0,0 1 1 0 0,0 0-1 0 0,0 0 0 0 0,0-1 1 0 0,0 1-1 0 0,0 0 1 0 0,0 0-1 0 0,0 0 0 0 0,0-1 1 0 0,-1 1-1 0 0,1 0 1 0 0,0 0-1 0 0,-1 0 1 0 0,3 5 19 0 0,0 157 60 0 0,1-10-725 0 0,20-126-4109 0 0,1-24-6416 0 0,-19-3 1648 0 0</inkml:trace>
  <inkml:trace contextRef="#ctx0" brushRef="#br0" timeOffset="248.251">904 313 13539 0 0,'0'0'1209'0'0,"0"0"-316"0"0,0 0 44 0 0,0 0 83 0 0,0 0-30 0 0,0 0-153 0 0,0 0-258 0 0,-23 33-204 0 0,-73 101-148 0 0,30-32-30 0 0,28-18-1209 0 0,34-79-1815 0 0,-2-20-9948 0 0,5 11 8586 0 0</inkml:trace>
  <inkml:trace contextRef="#ctx0" brushRef="#br0" timeOffset="419.253">635 298 11666 0 0,'0'0'2485'0'0,"0"0"-647"0"0,0 0-393 0 0,0 0-204 0 0,0 0-237 0 0,0 0-113 0 0,0 0-68 0 0,0 0-63 0 0,0 0-39 0 0,0 0-73 0 0,0 0-129 0 0,0 0-83 0 0,0 0-46 0 0,11 26-21 0 0,34 82-9 0 0,-35-85-178 0 0,0-1 0 0 0,2 1 0 0 0,0-2 0 0 0,2 0 0 0 0,0 0 0 0 0,1-1 0 0 0,2-1 0 0 0,15 15-182 0 0,-28-29-24 0 0,-1-1-1 0 0,1-1 0 0 0,0 1 0 0 0,0-1 0 0 0,1 1 0 0 0,-1-1 0 0 0,0-1 0 0 0,1 1 0 0 0,0 0 0 0 0,0-1 0 0 0,0 0 0 0 0,0 0 0 0 0,0-1 0 0 0,0 1 0 0 0,0-1 0 0 0,1 0 0 0 0,2 0 25 0 0,11-5-4080 0 0,1-7-3940 0 0,-16 7-3899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2008 0 0,'0'0'2165'0'0,"0"0"-183"0"0,0 0-78 0 0,0 0-56 0 0,0 0-117 0 0,0 0-130 0 0,0 0-166 0 0,0 0-196 0 0,0 0-212 0 0,0 0-222 0 0,0 0-162 0 0,0 0-91 0 0,0 0-23 0 0,-1-4 1196 0 0,194-18 2125 0 0,-105 19-3793 0 0,-31-5-2720 0 0,-57 7 1671 0 0,0-1 1456 0 0,0 2-5225 0 0,0 0-4858 0 0,-2 0 2089 0 0</inkml:trace>
  <inkml:trace contextRef="#ctx0" brushRef="#br0" timeOffset="247.468">81 258 13907 0 0,'0'0'1199'0'0,"0"0"-607"0"0,0 0-204 0 0,0 0 203 0 0,0 0 292 0 0,0 0 120 0 0,0 0-79 0 0,0 0-168 0 0,0 0-179 0 0,0 0-112 0 0,0 0-92 0 0,0 0-70 0 0,0 0-73 0 0,24 0-72 0 0,118 0-26 0 0,-119-1-642 0 0,31 2-271 0 0,-20 7-9232 0 0,-28-5-548 0 0</inkml:trace>
  <inkml:trace contextRef="#ctx0" brushRef="#br0" timeOffset="912.519">462 549 13371 0 0,'0'0'1151'0'0,"0"0"-496"0"0,0 0-117 0 0,0 0 235 0 0,0 0 272 0 0,0 0 102 0 0,0 0-97 0 0,0 0-186 0 0,0 0-156 0 0,0 0-95 0 0,0 0-59 0 0,0 0-49 0 0,0 0-45 0 0,22-31-54 0 0,71-96-41 0 0,-18 16 441 0 0,70-79-210 0 0,-49 104-482 0 0,-96 86-122 0 0,0 0 0 0 0,1-1-1 0 0,-1 1 1 0 0,0 0 0 0 0,1-1-1 0 0,-1 1 1 0 0,0 0 0 0 0,1 0-1 0 0,-1-1 1 0 0,0 1 0 0 0,1 0-1 0 0,-1 0 1 0 0,1 0-1 0 0,-1-1 1 0 0,1 1 0 0 0,-1 0-1 0 0,0 0 1 0 0,1 0 0 0 0,-1 0-1 0 0,1 0 1 0 0,-1 0 0 0 0,1 0-1 0 0,-1 0 1 0 0,1 0-1 0 0,-1 0 1 0 0,0 0 0 0 0,1 0-1 0 0,-1 1 1 0 0,1-1 0 0 0,-1 0-1 0 0,1 0 1 0 0,-1 0 0 0 0,0 1-1 0 0,1-1 1 0 0,-1 0-1 0 0,1 0 1 0 0,-1 1 0 0 0,0-1-1 0 0,0 0 1 0 0,1 1 0 0 0,-1-1-1 0 0,0 0 1 0 0,1 1 0 0 0,-1-1-1 0 0,0 0 1 0 0,0 1-1 0 0,0-1 1 0 0,1 1 0 0 0,-1-1-1 0 0,0 1 1 0 0,0-1 0 0 0,0 0-1 0 0,0 1 1 0 0,0-1 0 0 0,0 1-1 0 0,0-1 1 0 0,0 1-1 0 0,0-1 1 0 0,0 1 0 0 0,0-1-1 0 0,0 0 1 0 0,0 1 0 0 0,0-1-1 0 0,0 1 9 0 0,0 39 106 0 0,0-31-101 0 0,-9 164 85 0 0,10-171-86 0 0,1 0 0 0 0,-1 0 0 0 0,1 0-1 0 0,-1 0 1 0 0,1 0 0 0 0,0-1 0 0 0,-1 1 0 0 0,1 0 0 0 0,0-1 0 0 0,0 0 0 0 0,0 1 0 0 0,0-1 0 0 0,1 0 0 0 0,-1 0 0 0 0,0 0 0 0 0,0 0 0 0 0,1-1-1 0 0,-1 1 1 0 0,0-1 0 0 0,1 1 0 0 0,-1-1 0 0 0,0 0 0 0 0,1 0 0 0 0,-1 0 0 0 0,1 0 0 0 0,-1 0 0 0 0,1 0 0 0 0,-1-1 0 0 0,0 1 0 0 0,1-1 0 0 0,-1 0 0 0 0,0 0-1 0 0,0 0 1 0 0,1 0 0 0 0,-1 0 0 0 0,0 0 0 0 0,1-1-4 0 0,114-89 180 0 0,-91 68-201 0 0,0 1 1 0 0,2 1 0 0 0,0 2-1 0 0,2 1 1 0 0,0 1-1 0 0,10-3 21 0 0,-2 15-142 0 0,-26 36 156 0 0,-30 248-1830 0 0,39-272-6971 0 0,-14-7 3503 0 0,0 0-4290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291 133 2969 0 0,'0'0'2907'0'0,"0"0"-949"0"0,0 0-338 0 0,0 0 62 0 0,0 0 67 0 0,0 0-38 0 0,0 0-177 0 0,0 0-278 0 0,0 0-274 0 0,0 0-185 0 0,0 0-126 0 0,0 0-64 0 0,0 0-59 0 0,4 0 668 0 0,-40 140 568 0 0,22-103-1583 0 0,3-3-98 0 0,-16 46-96 0 0,-2-1 0 0 0,-5-2 0 0 0,-17 28-7 0 0,-33 5-3294 0 0,78-106 2937 0 0,4-14-15578 0 0,7 6 11205 0 0</inkml:trace>
  <inkml:trace contextRef="#ctx0" brushRef="#br0" timeOffset="426.557">287 199 3105 0 0,'0'0'2100'0'0,"0"0"-270"0"0,0 0-183 0 0,0 0-41 0 0,0 0-59 0 0,0 0-88 0 0,0 0-107 0 0,0 0-191 0 0,0 0-180 0 0,0 0-191 0 0,0 0-188 0 0,0 0-147 0 0,0 0-109 0 0,7-18-86 0 0,17-55-58 0 0,-24 73-179 0 0,0 1 0 0 0,0-1 1 0 0,-1 1-1 0 0,1-1 0 0 0,0 1 1 0 0,0-1-1 0 0,-1 1 0 0 0,1-1 1 0 0,0 1-1 0 0,0-1 0 0 0,0 1 0 0 0,0-1 1 0 0,0 1-1 0 0,0-1 0 0 0,0 1 1 0 0,0 0-1 0 0,0-1 0 0 0,0 1 1 0 0,0-1-1 0 0,0 1 0 0 0,0-1 0 0 0,0 1 1 0 0,0-1-1 0 0,1 1 0 0 0,-1-1 1 0 0,0 1-1 0 0,0-1 0 0 0,1 1 1 0 0,-1-1-1 0 0,0 1 0 0 0,1-1 0 0 0,-1 0 1 0 0,0 1-1 0 0,1-1 0 0 0,-1 1 1 0 0,1-1-1 0 0,-1 0 0 0 0,0 1 1 0 0,1-1-1 0 0,-1 0 0 0 0,1 0 0 0 0,-1 1 1 0 0,1-1-1 0 0,-1 0 0 0 0,1 0 1 0 0,0 0-1 0 0,-1 0 0 0 0,1 0 1 0 0,-1 1-1 0 0,1-1 0 0 0,-1 0 0 0 0,1 0 1 0 0,-1-1-1 0 0,1 1 0 0 0,-1 0 1 0 0,1 0-1 0 0,0 0 0 0 0,-1 0 1 0 0,1 0-1 0 0,-1 0 0 0 0,1-1 0 0 0,-1 1 1 0 0,1 0-1 0 0,-1 0 0 0 0,1-1 1 0 0,-1 1-1 0 0,1-1-23 0 0,-1 2 97 0 0,84 437 2778 0 0,-82-425-2873 0 0,1-1 1 0 0,0 1 0 0 0,1-1-1 0 0,0 0 1 0 0,1 0 0 0 0,0 0-1 0 0,1-1 1 0 0,1 0 0 0 0,-1 0-1 0 0,2-1 1 0 0,-1 1 0 0 0,9 6-3 0 0,-15-15 23 0 0,1-1 0 0 0,-1 0 0 0 0,1 0 1 0 0,0 0-1 0 0,-1 0 0 0 0,1 0 0 0 0,0-1 0 0 0,0 1 1 0 0,-1 0-1 0 0,1-1 0 0 0,0 1 0 0 0,0-1 0 0 0,0 0 1 0 0,0 0-1 0 0,0 0 0 0 0,0 0 0 0 0,0 0 0 0 0,0 0 1 0 0,0 0-1 0 0,-1 0 0 0 0,1-1 0 0 0,0 1 0 0 0,0-1 1 0 0,0 1-1 0 0,0-1 0 0 0,-1 0 0 0 0,1 0 0 0 0,0 0 0 0 0,-1 0 1 0 0,1 0-1 0 0,-1 0 0 0 0,1 0 0 0 0,-1-1 0 0 0,1 1 1 0 0,-1 0-1 0 0,0-1 0 0 0,1 0-23 0 0,39-66 982 0 0,-35 56-896 0 0,14-37 205 0 0,-2-1 1 0 0,-3-1-1 0 0,-1 0 1 0 0,-3-1 0 0 0,-2 0-1 0 0,-1-26-291 0 0,3 2 28 0 0,32-79-593 0 0,-31 138-455 0 0,-5 14-1793 0 0,-5 18-9712 0 0,0-7 1737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1104 0 0,'0'0'3040'0'0,"0"0"-1073"0"0,0 0-436 0 0,0 0-86 0 0,0 0-60 0 0,0 0-73 0 0,0 0-112 0 0,0 0-150 0 0,0 0-147 0 0,0 0-118 0 0,0 0-101 0 0,0 0-72 0 0,3 7 9689 0 0,167-18-9289 0 0,-18-8-463 0 0,-109 16-5073 0 0,-68 7-528 0 0,9 3-5167 0 0,10-3 1134 0 0</inkml:trace>
  <inkml:trace contextRef="#ctx0" brushRef="#br0" timeOffset="244.602">17 251 10682 0 0,'0'0'2287'0'0,"0"0"-897"0"0,0 0-426 0 0,0 0 71 0 0,0 0 176 0 0,0 0 81 0 0,0 0-37 0 0,0 0-126 0 0,0 0-141 0 0,0 0-125 0 0,0 0-125 0 0,0 0-111 0 0,0 0-97 0 0,24 6-84 0 0,74 19-56 0 0,-23-23 265 0 0,-57-6-489 0 0,120-18-64 0 0,-119 18-2663 0 0,-14 1-5854 0 0,-5 3-3094 0 0</inkml:trace>
  <inkml:trace contextRef="#ctx0" brushRef="#br0" timeOffset="2127.533">621 405 1520 0 0,'0'0'1957'0'0,"0"0"-374"0"0,0 0-98 0 0,0 0 73 0 0,0 0 50 0 0,0 0-81 0 0,0 0-118 0 0,0 0-116 0 0,0 0-86 0 0,0 0-65 0 0,0 0-106 0 0,0 0-125 0 0,0 0-102 0 0,-3 2-79 0 0,-10 11 662 0 0,10-17 2454 0 0,0-21-3174 0 0,5 10-622 0 0,1 0 0 0 0,1 0 0 0 0,0 0 0 0 0,1 0 0 0 0,1 1 0 0 0,0 0 0 0 0,1 0 0 0 0,0 1-1 0 0,1 0 1 0 0,1 0 0 0 0,0 1 0 0 0,1 0 0 0 0,0 1 0 0 0,1-1-50 0 0,3-6 28 0 0,7-5-10 0 0,0 1 0 0 0,1 1 0 0 0,1 1 0 0 0,1 1 0 0 0,0 2 0 0 0,20-12-18 0 0,4 14-112 0 0,-37 45 58 0 0,-11-3 102 0 0,-1 0 0 0 0,-1 0 0 0 0,-2 0 0 0 0,0-1 0 0 0,-8 24-48 0 0,-13 118 29 0 0,25-167-20 0 0,0-1 11 0 0,0 0-4 0 0,15-23 40 0 0,141-160-82 0 0,-138 164 14 0 0,8-5-14 0 0,0 0 0 0 0,2 2 0 0 0,1 0 0 0 0,0 3 0 0 0,9-5 26 0 0,41-3-69 0 0,-68 66 26 0 0,-12-19 80 0 0,0 1 0 0 0,-2 0-1 0 0,0-1 1 0 0,-1 1 0 0 0,-1-1-1 0 0,-1 0 1 0 0,-8 16-37 0 0,-8 34 57 0 0,0 6-880 0 0,22-75 431 0 0,0-1-124 0 0,76-33-6658 0 0,-54 19 4051 0 0,-5 6-2002 0 0,-3 0-4312 0 0</inkml:trace>
  <inkml:trace contextRef="#ctx0" brushRef="#br0" timeOffset="2713.173">1920 4 13051 0 0,'0'0'1187'0'0,"0"0"-348"0"0,0 0-94 0 0,0 0 78 0 0,0 0 58 0 0,0 0 21 0 0,0 0 1 0 0,0 0-16 0 0,0 0-55 0 0,0 0-73 0 0,0 0-113 0 0,-31 5-111 0 0,-100 17-57 0 0,119-21-361 0 0,0 1 0 0 0,1 1 0 0 0,0 0 0 0 0,0 0 1 0 0,0 1-1 0 0,0 0 0 0 0,0 1 0 0 0,1 1 0 0 0,0 0 1 0 0,0 0-1 0 0,0 1 0 0 0,-5 4-117 0 0,0 1 81 0 0,7-6-51 0 0,1 0 1 0 0,-1 0-1 0 0,2 1 0 0 0,-1 0 1 0 0,1 0-1 0 0,0 0 1 0 0,0 1-1 0 0,1 0 0 0 0,0 0 1 0 0,0 0-1 0 0,1 1 1 0 0,0 0-1 0 0,1-1 1 0 0,0 1-1 0 0,0 1 0 0 0,1-1 1 0 0,0 0-1 0 0,1 1 1 0 0,0-1-1 0 0,0 1 0 0 0,1 0-30 0 0,1-7 16 0 0,0-1-1 0 0,0 1 0 0 0,1-1 0 0 0,-1 1 1 0 0,0-1-1 0 0,1 1 0 0 0,0-1 0 0 0,-1 0 1 0 0,1 0-1 0 0,0 0 0 0 0,0 0 0 0 0,1 0 1 0 0,-1 0-1 0 0,0-1 0 0 0,0 1 0 0 0,1-1 1 0 0,-1 1-1 0 0,1-1 0 0 0,0 0 0 0 0,-1 0 1 0 0,1 0-1 0 0,0 0 0 0 0,-1-1 0 0 0,1 1 1 0 0,0-1-1 0 0,0 0 0 0 0,0 1 0 0 0,-1-1 1 0 0,1-1-1 0 0,0 1 0 0 0,0 0 0 0 0,0-1 1 0 0,-1 1-1 0 0,1-1 0 0 0,2 0-15 0 0,9 0 107 0 0,2-1-26 0 0,1-1 1 0 0,-1-1-1 0 0,0-1 1 0 0,0 0-1 0 0,0-1 1 0 0,-1-1-1 0 0,0 0 1 0 0,0-1-1 0 0,10-8-81 0 0,-13 10 39 0 0,36-25 97 0 0,-2-1 0 0 0,-2-3 0 0 0,-1-1 0 0 0,-1-3-136 0 0,4-1 71 0 0,5 10-46 0 0,-37 75-53 0 0,-11 79 73 0 0,-6 0-1 0 0,-5 0 1 0 0,-5-1 0 0 0,-9 17-45 0 0,19-100 0 0 0,-2 0 1 0 0,-1 0 0 0 0,-2 0 0 0 0,-2-1-1 0 0,-2-1 1 0 0,-2 0 0 0 0,-1 0 0 0 0,-1-2 0 0 0,-2 0-1 0 0,-2 0 1 0 0,-1-2 0 0 0,-25 30-1 0 0,35-54 10 0 0,0 0 0 0 0,-1-1-1 0 0,0 0 1 0 0,-1 0 0 0 0,0-2 0 0 0,0 1 0 0 0,0-2-1 0 0,-1 0 1 0 0,0 0 0 0 0,0-1 0 0 0,-1-1 0 0 0,0-1-1 0 0,1 0 1 0 0,-1 0 0 0 0,0-2 0 0 0,0 0 0 0 0,-13-1-10 0 0,25 0-1 0 0,-1-1 1 0 0,1 0 0 0 0,0 0 0 0 0,-1-1 0 0 0,1 1 0 0 0,0 0 0 0 0,0-1-1 0 0,0 0 1 0 0,0 0 0 0 0,0 0 0 0 0,0 0 0 0 0,1 0 0 0 0,-1-1 0 0 0,1 1-1 0 0,-1-1 1 0 0,1 0 0 0 0,0 1 0 0 0,0-1 0 0 0,0 0 0 0 0,1 0-1 0 0,-1-1 1 0 0,1 1 0 0 0,-1 0 0 0 0,1 0 0 0 0,0-1 0 0 0,0 1 0 0 0,1 0-1 0 0,-1-1 1 0 0,1 1 0 0 0,-1-1 0 0 0,1 1 0 0 0,0-1 0 0 0,0 1-1 0 0,1-1 1 0 0,-1 1 0 0 0,1-1 0 0 0,0 1 0 0 0,0-1 0 0 0,0 1 0 0 0,0 0-1 0 0,0 0 1 0 0,1-1 0 0 0,0 1 0 0 0,0-1 0 0 0,12-20-6 0 0,2 0 0 0 0,0 1 0 0 0,1 1 0 0 0,2 0 0 0 0,0 1 0 0 0,1 1-1 0 0,1 1 1 0 0,1 1 0 0 0,8-5 6 0 0,38-28-157 0 0,2 2-1 0 0,2 3 1 0 0,2 4-1 0 0,1 3 1 0 0,3 3-1 0 0,1 3 0 0 0,31-6 158 0 0,-80 32-1342 0 0,-16 7-3021 0 0,-12 1-1739 0 0,-2 2-5642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5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310 356 10258 0 0,'0'0'1046'0'0,"0"0"-273"0"0,0 0-167 0 0,0 0 173 0 0,32-18 283 0 0,101-57 221 0 0,93-75 3321 0 0,-76 37-2949 0 0,-161 143 0 0 0,-32 72-1433 0 0,4 3 0 0 0,4 1 0 0 0,5 1 0 0 0,4 10-222 0 0,19-91 23 0 0,-148 598 133 0 0,149-604-229 0 0,-8 23-228 0 0,2 1 1 0 0,1 1 0 0 0,3-1-1 0 0,1 1 1 0 0,1 27 300 0 0,6-71-557 0 0,0-1-97 0 0,1-64-6048 0 0,-2 33 599 0 0,1 15-2206 0 0</inkml:trace>
  <inkml:trace contextRef="#ctx0" brushRef="#br0" timeOffset="1069.591">126 828 10218 0 0,'0'0'555'0'0,"0"0"-294"0"0,0 0 59 0 0,0 0 359 0 0,0 0 333 0 0,0 0 258 0 0,0 0 176 0 0,0 0 55 0 0,0 0 5 0 0,0 0-75 0 0,0 0-161 0 0,39 0-196 0 0,126-3-208 0 0,-45-18 158 0 0,-90 11-768 0 0,32-8 220 0 0,50-14 212 0 0,2 4-1 0 0,47-3-687 0 0,-155 30-1573 0 0,5 2 5040 0 0,-8-1-5776 0 0,-2 0-2799 0 0,0-1-3782 0 0,-1 1-2589 0 0</inkml:trace>
  <inkml:trace contextRef="#ctx0" brushRef="#br0" timeOffset="1936.539">1343 861 8402 0 0,'0'0'2146'0'0,"0"0"-503"0"0,0 0-354 0 0,0 0-74 0 0,0 0-27 0 0,0 0-59 0 0,0 0-138 0 0,0 0-183 0 0,0 0-162 0 0,0 0-152 0 0,-36 32-133 0 0,-111 102-109 0 0,74-43 19 0 0,64-72-227 0 0,1-7-10 0 0,1 1-1 0 0,1 0 0 0 0,0 1 1 0 0,0-1-1 0 0,2 1 1 0 0,-1 0-1 0 0,2 0 1 0 0,0 1-1 0 0,1-1 1 0 0,0 1-1 0 0,1 0 0 0 0,1-1 1 0 0,1 14-34 0 0,0-24 16 0 0,0 0 0 0 0,0-1 0 0 0,0 1 1 0 0,1-1-1 0 0,-1 0 0 0 0,1 1 0 0 0,0-1 0 0 0,0 0 1 0 0,0 0-1 0 0,0 0 0 0 0,1 0 0 0 0,-1 0 0 0 0,1-1 0 0 0,0 1 1 0 0,-1-1-1 0 0,1 0 0 0 0,0 0 0 0 0,1 0 0 0 0,-1 0 0 0 0,0 0 1 0 0,1-1-1 0 0,-1 1 0 0 0,1-1 0 0 0,-1 0 0 0 0,1 0 1 0 0,-1 0-1 0 0,1 0 0 0 0,0-1 0 0 0,-1 0 0 0 0,4 0-16 0 0,2 1 101 0 0,0-1-1 0 0,0 0 0 0 0,0-1 1 0 0,0 0-1 0 0,0 0 0 0 0,-1-1 1 0 0,1 0-1 0 0,0 0 0 0 0,-1-1 1 0 0,1-1-1 0 0,-1 1 1 0 0,2-2-101 0 0,6-6 91 0 0,-1 0 1 0 0,0 0 0 0 0,-1-2 0 0 0,-1 0 0 0 0,0 0 0 0 0,0-1 0 0 0,-2-1 0 0 0,0 0 0 0 0,0 0 0 0 0,-1-1 0 0 0,-1-1-1 0 0,4-10-91 0 0,-8 16-19 0 0,0-1 0 0 0,-1 1-1 0 0,-1-1 1 0 0,0 0-1 0 0,0 0 1 0 0,-1 0 0 0 0,-1-1-1 0 0,0 1 1 0 0,-1 0-1 0 0,0-1 1 0 0,-1 1 0 0 0,0 0-1 0 0,-1 0 1 0 0,0 0-1 0 0,-1 0 1 0 0,0 0 0 0 0,-1 0-1 0 0,0 1 1 0 0,-1-1-1 0 0,-3-3 20 0 0,5 10-80 0 0,0 0-1 0 0,0 0 0 0 0,-1 1 0 0 0,0-1 0 0 0,0 1 0 0 0,0 0 0 0 0,-1 0 0 0 0,1 0 0 0 0,-1 0 0 0 0,0 1 1 0 0,0 0-1 0 0,0 0 0 0 0,-1 0 0 0 0,1 1 0 0 0,-1 0 0 0 0,1 0 0 0 0,-1 0 0 0 0,0 0 0 0 0,0 1 1 0 0,1 0-1 0 0,-1 1 0 0 0,0-1 0 0 0,0 1 0 0 0,0 0 0 0 0,0 0 0 0 0,0 1 0 0 0,0 0 0 0 0,0 0 1 0 0,0 0-1 0 0,1 1 0 0 0,-1 0 0 0 0,-1 0 81 0 0,2 2-45 0 0,-1-1-1 0 0,1 1 1 0 0,1-1 0 0 0,-1 1 0 0 0,0 1 0 0 0,1-1-1 0 0,0 1 1 0 0,0-1 0 0 0,0 1 0 0 0,1 0 0 0 0,0 1-1 0 0,0-1 1 0 0,0 0 0 0 0,0 1 0 0 0,1 0 0 0 0,0-1-1 0 0,0 1 1 0 0,1 0 0 0 0,-1 0 0 0 0,1 0 0 0 0,1 1-1 0 0,-1-1 1 0 0,1 0 0 0 0,0 0 0 0 0,0 0 0 0 0,1 0-1 0 0,0 0 1 0 0,1 6 45 0 0,3-5 41 0 0,1-1-1 0 0,-1 1 1 0 0,1-2 0 0 0,0 1-1 0 0,0 0 1 0 0,0-1 0 0 0,1 0-1 0 0,0-1 1 0 0,0 1-1 0 0,0-1 1 0 0,1-1 0 0 0,-1 1-1 0 0,1-1 1 0 0,0-1 0 0 0,0 1-1 0 0,0-2 1 0 0,0 1-1 0 0,0-1 1 0 0,0 0 0 0 0,1 0-1 0 0,-1-1 1 0 0,0 0 0 0 0,1-1-1 0 0,6-1-40 0 0,16 3 267 0 0,-1-2-1 0 0,1-1 1 0 0,-1-2-1 0 0,0-1 1 0 0,0-1-1 0 0,20-7-266 0 0,-18 3 342 0 0,-1-2-1 0 0,-1-1 0 0 0,0-1 1 0 0,-1-2-1 0 0,-1 0 1 0 0,26-21-342 0 0,-44 29 66 0 0,0 0 1 0 0,0-1-1 0 0,-1 0 0 0 0,0-1 1 0 0,-1 0-1 0 0,0-1 1 0 0,0 1-1 0 0,-1-1 1 0 0,-1-1-1 0 0,0 0 1 0 0,0 1-1 0 0,-1-2 1 0 0,-1 1-1 0 0,0-1 0 0 0,0 1 1 0 0,-2-1-1 0 0,1 0 1 0 0,-1-10-67 0 0,-1 17 1 0 0,0 0 0 0 0,-1 0 0 0 0,0 0 0 0 0,0 0 0 0 0,0 0 1 0 0,-1 0-1 0 0,0 0 0 0 0,0 0 0 0 0,0 0 0 0 0,-1 0 0 0 0,0 0 0 0 0,0 1 0 0 0,0-1 1 0 0,-1 1-1 0 0,0 0 0 0 0,0-1 0 0 0,0 1 0 0 0,-1 0 0 0 0,0 1 0 0 0,0-1 0 0 0,0 1 1 0 0,0 0-1 0 0,-1 0 0 0 0,1 0 0 0 0,-1 0 0 0 0,0 1 0 0 0,0 0 0 0 0,-1 0 0 0 0,1 0 1 0 0,0 1-1 0 0,-1-1 0 0 0,-1 1-1 0 0,-1 1-14 0 0,1 0-1 0 0,-1 0 1 0 0,1 1 0 0 0,-1 0-1 0 0,0 1 1 0 0,1-1 0 0 0,-1 1 0 0 0,1 1-1 0 0,-1 0 1 0 0,1 0 0 0 0,0 0 0 0 0,0 1-1 0 0,0 0 1 0 0,0 0 0 0 0,0 1 0 0 0,1 0-1 0 0,-1 0 1 0 0,1 0 0 0 0,0 1-1 0 0,0 1 15 0 0,-1-1-7 0 0,0 0-1 0 0,1 1 1 0 0,0 0 0 0 0,0 0-1 0 0,0 0 1 0 0,1 1-1 0 0,0 0 1 0 0,1 0-1 0 0,-1 0 1 0 0,1 1-1 0 0,0-1 1 0 0,1 1-1 0 0,0 0 1 0 0,0 0-1 0 0,1 0 1 0 0,0 0-1 0 0,0 1 1 0 0,1-1-1 0 0,0 0 1 0 0,1 1-1 0 0,0-1 1 0 0,0 1-1 0 0,1 3 8 0 0,4-4 10 0 0,0 0-1 0 0,0-1 0 0 0,1 1 0 0 0,0-1 1 0 0,0 0-1 0 0,1-1 0 0 0,0 1 1 0 0,0-1-1 0 0,1-1 0 0 0,0 1 0 0 0,0-1 1 0 0,0-1-1 0 0,0 1 0 0 0,1-2 0 0 0,-1 1 1 0 0,1-1-1 0 0,0 0 0 0 0,0-1 0 0 0,4 1-9 0 0,217 71 835 0 0,-226-72-799 0 0,0 1 0 0 0,0 0 0 0 0,0 0 0 0 0,0 0-1 0 0,-1 0 1 0 0,1 1 0 0 0,-1 0 0 0 0,0-1 0 0 0,0 1 0 0 0,0 0 0 0 0,-1 1-1 0 0,0-1 1 0 0,1 0 0 0 0,-1 1 0 0 0,-1-1 0 0 0,1 1 0 0 0,-1 0-1 0 0,0-1 1 0 0,0 1 0 0 0,0 0 0 0 0,0 0 0 0 0,-1 0 0 0 0,0 0-1 0 0,0 0 1 0 0,0 0 0 0 0,-1-1 0 0 0,0 1 0 0 0,0 0 0 0 0,0 0 0 0 0,0-1-1 0 0,-1 1 1 0 0,-1 3-36 0 0,-108 176-268 0 0,108-153-1596 0 0,15-18-7462 0 0,-6-13-2426 0 0</inkml:trace>
  <inkml:trace contextRef="#ctx0" brushRef="#br0" timeOffset="5568.218">2641 1509 2665 0 0,'0'0'609'0'0,"0"0"-272"0"0,0 0 40 0 0,0 0 364 0 0,0 0 469 0 0,0 0 283 0 0,0 0 21 0 0,0 0-134 0 0,0 0-196 0 0,0 0-170 0 0,0 0-131 0 0,0 0-79 0 0,0 0-49 0 0,31-22-44 0 0,98-70-74 0 0,-54 30 459 0 0,244-277 2847 0 0,-308 328-3875 0 0,1 1 0 0 0,0-1 1 0 0,1 2-1 0 0,0 0 1 0 0,1 0-1 0 0,0 1 0 0 0,0 1 1 0 0,0 0-1 0 0,1 1 1 0 0,0 1-1 0 0,1 0 0 0 0,-1 1 1 0 0,1 1-1 0 0,-1 0 1 0 0,1 1-1 0 0,0 1 0 0 0,11 0-68 0 0,-24 2 26 0 0,0-1-1 0 0,0 1 0 0 0,0-1 1 0 0,0 1-1 0 0,1 0 0 0 0,-1 0 0 0 0,-1 0 1 0 0,1 1-1 0 0,0-1 0 0 0,0 1 1 0 0,0-1-1 0 0,-1 1 0 0 0,1 0 0 0 0,-1 0 1 0 0,1 0-1 0 0,-1 1 0 0 0,0-1 1 0 0,0 0-1 0 0,0 1 0 0 0,0-1 0 0 0,0 1 1 0 0,-1 0-1 0 0,1 0 0 0 0,-1 0 1 0 0,0 0-1 0 0,0 0 0 0 0,0 0 0 0 0,1 2-25 0 0,7 93 854 0 0,-9-88-797 0 0,-2 16 22 0 0,-2 0 0 0 0,0-1-1 0 0,-1 0 1 0 0,-2 0-1 0 0,-1 0 1 0 0,0-1 0 0 0,-2 0-1 0 0,-1 0 1 0 0,-1-1-1 0 0,-1-1 1 0 0,-1 0-1 0 0,0 0 1 0 0,-11 9-79 0 0,17-20-6 0 0,1-1 0 0 0,-2 0 1 0 0,0 0-1 0 0,0-1 0 0 0,0 0 0 0 0,-1-1 1 0 0,0 0-1 0 0,-1 0 0 0 0,0-1 0 0 0,0-1 0 0 0,-1 1 1 0 0,1-2-1 0 0,-1 0 0 0 0,0 0 0 0 0,-1-1 1 0 0,1-1-1 0 0,-1 0 0 0 0,-1-1 6 0 0,11-2-25 0 0,1-1 0 0 0,0 0 1 0 0,-1 0-1 0 0,1 0 0 0 0,0 0 0 0 0,0 0 0 0 0,0-1 1 0 0,0 1-1 0 0,0-1 0 0 0,0 1 0 0 0,1-1 0 0 0,-1 0 0 0 0,0 0 1 0 0,1 0-1 0 0,-1 0 0 0 0,1 0 0 0 0,0 0 0 0 0,0 0 1 0 0,-1 0-1 0 0,1 0 0 0 0,1-1 0 0 0,-1 1 0 0 0,0 0 1 0 0,1-1-1 0 0,-1 1 0 0 0,1 0 0 0 0,-1-1 0 0 0,1 1 0 0 0,0-1 1 0 0,0 1-1 0 0,0-1 0 0 0,1 1 0 0 0,-1 0 0 0 0,1-1 1 0 0,-1 1-1 0 0,1 0 0 0 0,0-1 0 0 0,-1 1 0 0 0,1 0 1 0 0,1 0-1 0 0,-1-1 0 0 0,0 1 0 0 0,0 0 0 0 0,1 0 0 0 0,-1 0 1 0 0,1 1-1 0 0,0-1 0 0 0,1-1 25 0 0,2-5-25 0 0,1 0 0 0 0,1 1 0 0 0,-1 0 0 0 0,1 0 0 0 0,0 0 0 0 0,1 1 0 0 0,0 0-1 0 0,0 1 1 0 0,0 0 0 0 0,1 0 0 0 0,-1 0 0 0 0,1 1 0 0 0,0 1 0 0 0,0-1 0 0 0,1 1 0 0 0,-1 1 0 0 0,1 0 0 0 0,-1 0-1 0 0,1 1 1 0 0,0 0 0 0 0,9 1 25 0 0,-14 2-1 0 0,1 1 0 0 0,-1 0 0 0 0,0 0 0 0 0,0 0 0 0 0,0 1 0 0 0,0-1 0 0 0,0 1 0 0 0,-1 0 0 0 0,0 1 0 0 0,0-1 0 0 0,0 1 0 0 0,0 0 0 0 0,2 3 1 0 0,14 16 16 0 0,-13-16 2 0 0,1 0 1 0 0,0 0-1 0 0,1-1 0 0 0,0 0 1 0 0,0 0-1 0 0,0-1 0 0 0,1 0 1 0 0,0 0-1 0 0,0-2 0 0 0,0 1 1 0 0,1-1-1 0 0,0 0 0 0 0,-1-1 1 0 0,1-1-1 0 0,0 1 0 0 0,1-2 1 0 0,-1 0-1 0 0,0 0 0 0 0,0-1 0 0 0,1 0 1 0 0,-1-1-1 0 0,0 0 0 0 0,0-1 1 0 0,0 0-1 0 0,0-1 0 0 0,0 0 1 0 0,5-3-19 0 0,15-12 80 0 0,-1-2 0 0 0,-1-1 0 0 0,-1-1 0 0 0,0-2 1 0 0,-2 0-1 0 0,-1-2 0 0 0,-1-1 0 0 0,12-18-80 0 0,-6 5 54 0 0,-2-2 1 0 0,-2 0-1 0 0,-2-2 0 0 0,-2 0 0 0 0,5-19-54 0 0,8-33 8 0 0,-4-1-1 0 0,-4-2 1 0 0,7-66-8 0 0,-14-49 156 0 0,-35 229-64 0 0,-9 67 76 0 0,4 0 0 0 0,3 1 0 0 0,5 1 0 0 0,2 0 0 0 0,5 0 0 0 0,3 1 0 0 0,8 76-168 0 0,7 301-931 0 0,-46-537-7340 0 0,24 60 2270 0 0,1 5-4979 0 0</inkml:trace>
  <inkml:trace contextRef="#ctx0" brushRef="#br0" timeOffset="6367.148">3762 1008 10482 0 0,'0'0'1855'0'0,"0"0"-1069"0"0,0 0-367 0 0,0 0 187 0 0,0 0 164 0 0,0 0 55 0 0,0 0-59 0 0,0 0-125 0 0,35 2-129 0 0,115 8-121 0 0,48-8 271 0 0,-62-12-495 0 0,-2-7 1 0 0,84-22-168 0 0,8-1-362 0 0,-210 36 250 0 0,4 0 439 0 0,-27 13 280 0 0,-62 35 311 0 0,3 3 1 0 0,2 3-1 0 0,1 3 1 0 0,-18 24-919 0 0,73-71 57 0 0,1 1 1 0 0,0 0 0 0 0,0 0 0 0 0,1 1 0 0 0,0-1 0 0 0,0 2 0 0 0,1-1-1 0 0,0 0 1 0 0,0 1 0 0 0,1 0 0 0 0,0 0 0 0 0,1 1 0 0 0,0-1-1 0 0,0 1 1 0 0,1-1 0 0 0,-1 7-58 0 0,4-15 7 0 0,0 1 0 0 0,-1 0 0 0 0,1 0 1 0 0,0-1-1 0 0,0 1 0 0 0,0-1 0 0 0,0 1 0 0 0,0-1 0 0 0,0 1 0 0 0,1-1 0 0 0,-1 0 0 0 0,0 1 0 0 0,1-1 0 0 0,-1 0 0 0 0,1 0 1 0 0,-1 0-1 0 0,1 0 0 0 0,0 0 0 0 0,-1-1 0 0 0,1 1 0 0 0,0 0 0 0 0,0-1 0 0 0,-1 1 0 0 0,1-1 0 0 0,0 0 0 0 0,0 1 1 0 0,0-1-1 0 0,-1 0 0 0 0,1 0 0 0 0,0 0 0 0 0,0 0 0 0 0,0-1 0 0 0,0 1-7 0 0,67-8 276 0 0,-37-4-242 0 0,-1-1 0 0 0,-1-1 1 0 0,0-2-1 0 0,0-1 0 0 0,-2-1 0 0 0,0-1 1 0 0,-2-2-1 0 0,12-11-34 0 0,-12 11-12 0 0,85-63 24 0 0,-102 139-161 0 0,-11 120 277 0 0,5-169-124 0 0,0 0 0 0 0,0-1-1 0 0,1 1 1 0 0,0-1 0 0 0,0 0 0 0 0,0 0 0 0 0,1-1 0 0 0,-1 1-1 0 0,1-1 1 0 0,0 0 0 0 0,0 0 0 0 0,1-1 0 0 0,-1 1 0 0 0,1-1-1 0 0,0 0 1 0 0,-1-1 0 0 0,1 1 0 0 0,0-1 0 0 0,1-1 0 0 0,-1 1-1 0 0,0-1 1 0 0,1 0 0 0 0,-1 0 0 0 0,0-1 0 0 0,1 0-1 0 0,-1 0 1 0 0,1 0 0 0 0,-1-1 0 0 0,0 0 0 0 0,1 0 0 0 0,-1-1-1 0 0,0 1 1 0 0,0-1 0 0 0,0-1 0 0 0,0 1 0 0 0,0-1 0 0 0,0 0-1 0 0,4-4-3 0 0,29-20 16 0 0,0-1 0 0 0,-2-2 0 0 0,-1-2 0 0 0,-2-1 0 0 0,-1-2 0 0 0,-2-1 0 0 0,-1-1 0 0 0,-2-2 0 0 0,-1-1 0 0 0,-3-1 0 0 0,-1-1-1 0 0,-2-1 1 0 0,-2-1 0 0 0,-2 0 0 0 0,-2-2 0 0 0,-1 0 0 0 0,0-18-16 0 0,1 2-68 0 0,-4 0 0 0 0,-2-1 0 0 0,-3 0 0 0 0,-3-1 0 0 0,-3-6 68 0 0,1 66 6 0 0,0 1 0 0 0,-1 0 0 0 0,1 0 0 0 0,-1-1-1 0 0,0 1 1 0 0,0 0 0 0 0,0-1 0 0 0,0 1 0 0 0,-1 0 0 0 0,1 0 0 0 0,-1-1-1 0 0,0 1 1 0 0,0 0 0 0 0,0 0 0 0 0,0 0 0 0 0,-1 0 0 0 0,1 0 0 0 0,-1 0 0 0 0,0 0-1 0 0,0 1 1 0 0,0-1 0 0 0,0 0 0 0 0,0 1 0 0 0,0 0 0 0 0,-1-1 0 0 0,1 1 0 0 0,-1 0-1 0 0,0 0 1 0 0,0 1 0 0 0,1-1 0 0 0,-1 0 0 0 0,0 1 0 0 0,0 0 0 0 0,-1 0 0 0 0,1 0-1 0 0,0 0 1 0 0,-2 0-6 0 0,-2 5 2 0 0,1 0-1 0 0,0 1 1 0 0,0 0 0 0 0,0 0-1 0 0,0 1 1 0 0,1 0-1 0 0,0-1 1 0 0,0 2-1 0 0,0-1 1 0 0,1 1 0 0 0,0-1-1 0 0,0 1 1 0 0,1 0-1 0 0,0 0 1 0 0,0 1-1 0 0,0 2-1 0 0,-1-1 9 0 0,-11 35 38 0 0,2 1 1 0 0,2 0-1 0 0,3 0 0 0 0,1 1 1 0 0,2 0-1 0 0,2 0 1 0 0,2 1-1 0 0,3 27-47 0 0,-2-64 7 0 0,5 66 125 0 0,4-1 0 0 0,2 1 0 0 0,4-2 0 0 0,7 16-133 0 0,1 11 109 0 0,16 58-102 0 0,-65-174-907 0 0,-8-54-3250 0 0,15 30-6641 0 0,15 30 410 0 0</inkml:trace>
  <inkml:trace contextRef="#ctx0" brushRef="#br0" timeOffset="6610.104">5159 853 14907 0 0,'0'0'1039'0'0,"0"0"-281"0"0,0 0-114 0 0,0 0 147 0 0,0 0 202 0 0,0 0 91 0 0,0 0-61 0 0,0 0-157 0 0,0 0-162 0 0,0 0-135 0 0,34 3-137 0 0,110 7-80 0 0,194-8 359 0 0,-301-2-1116 0 0,33 0-525 0 0,-24 3-4348 0 0,-30-2-3572 0 0</inkml:trace>
  <inkml:trace contextRef="#ctx0" brushRef="#br0" timeOffset="6851.354">6090 1104 13227 0 0,'0'0'4361'0'0,"0"0"-3833"0"0,0 0-272 0 0,0 0-80 0 0,0 0-48 0 0,0 0-48 0 0,0 0-80 0 0,0 0-144 0 0,0 0-192 0 0,0 0-328 0 0,0 0-881 0 0,0 0-2928 0 0,0 0-7121 0 0</inkml:trace>
  <inkml:trace contextRef="#ctx0" brushRef="#br0" timeOffset="6852.354">6090 758 19348 0 0,'0'0'1568'0'0,"0"0"-431"0"0,0 0-457 0 0,0 0-272 0 0,0 0-208 0 0,0 0-176 0 0,0 0-176 0 0,0 0-88 0 0,0 0-128 0 0,0 0-240 0 0,0 0-521 0 0,0 0-1295 0 0,0 0-4097 0 0,0 0-5402 0 0</inkml:trace>
  <inkml:trace contextRef="#ctx0" brushRef="#br0" timeOffset="7090.436">6667 898 18676 0 0,'0'0'1267'0'0,"0"0"-121"0"0,0 0-54 0 0,0 0-59 0 0,0 0-129 0 0,0 0-174 0 0,-32 4-167 0 0,-96 16-127 0 0,125-20-415 0 0,0 0 0 0 0,0 1 0 0 0,0-1 0 0 0,-1 1 0 0 0,2-1 1 0 0,-1 1-1 0 0,0 0 0 0 0,0 0 0 0 0,0 0 0 0 0,0 1 0 0 0,0-1 0 0 0,1 1 0 0 0,-1-1 1 0 0,1 1-1 0 0,-1 0 0 0 0,1 0 0 0 0,0 0 0 0 0,0 0 0 0 0,0 0 0 0 0,0 1 0 0 0,0-1 1 0 0,-1 2-22 0 0,-3 5 78 0 0,2-3-70 0 0,-1 0 0 0 0,1 0 1 0 0,0 1-1 0 0,0-1 1 0 0,1 1-1 0 0,0 0 0 0 0,0 0 1 0 0,1 0-1 0 0,0 0 1 0 0,0 1-1 0 0,0-1 0 0 0,1 1 1 0 0,0-1-1 0 0,1 1 1 0 0,-1-1-1 0 0,2 1 1 0 0,-1 0-1 0 0,1-1 0 0 0,0 1 1 0 0,1-1-1 0 0,-1 0 1 0 0,1 1-1 0 0,1-1 0 0 0,0 0 1 0 0,0 0-1 0 0,0 0 1 0 0,1-1-1 0 0,-1 1 0 0 0,2-1 1 0 0,-1 0-1 0 0,1 0 1 0 0,0 0-1 0 0,0-1 0 0 0,1 1 1 0 0,-1-1-1 0 0,1-1 1 0 0,0 1-1 0 0,0-1 0 0 0,1 0 1 0 0,0 0-1 0 0,-1-1 1 0 0,1 0-1 0 0,1 0-8 0 0,11 2-50 0 0,0 0-1 0 0,0-2 1 0 0,0-1-1 0 0,1 0 1 0 0,-1-1-1 0 0,0-1 1 0 0,1-1-1 0 0,-1-1 1 0 0,0 0-1 0 0,17-5 51 0 0,12-6-3391 0 0,-3-4-3303 0 0,-35 12-5298 0 0</inkml:trace>
  <inkml:trace contextRef="#ctx0" brushRef="#br0" timeOffset="8086.504">6043 1030 0 0 0,'0'0'1088'0'0,"0"0"205"0"0,0 0-27 0 0,0 0-41 0 0,0 0-93 0 0,0 0-109 0 0,0 0-68 0 0,0 0-94 0 0,0 0-51 0 0,0 0-29 0 0,0 0-13 0 0,1-4-26 0 0,5-10 14 0 0,-4 10 18 0 0,0 11 7408 0 0,-3 23-7189 0 0,-19 194 1019 0 0,17-210-1850 0 0,3-14-420 0 0,0 0 1 0 0,0 0 0 0 0,1 0-1 0 0,-1 0 1 0 0,0 0 0 0 0,0 0-1 0 0,1 0 1 0 0,-1 0 0 0 0,0 0-1 0 0,1 0 1 0 0,-1 0 0 0 0,0 0-1 0 0,0 0 1 0 0,0 0 0 0 0,1 0-1 0 0,-1 1 1 0 0,0-1 0 0 0,0 0 0 0 0,1 0-1 0 0,-1 0 258 0 0,4-7-5105 0 0,3-1-6049 0 0</inkml:trace>
  <inkml:trace contextRef="#ctx0" brushRef="#br0" timeOffset="13271.134">7922 979 0 0 0,'0'0'723'0'0,"0"0"309"0"0,0 0 126 0 0,0 0 30 0 0,0 0-36 0 0,0 0-2 0 0,0 0-37 0 0,0 0-61 0 0,0 0-26 0 0,7-8-30 0 0,32-35 1978 0 0,-43 35 4318 0 0,-34-3-5739 0 0,38 11-1457 0 0,-12 0 8 0 0,0 0 0 0 0,0 0 0 0 0,0 1 0 0 0,0 1 0 0 0,0 0 0 0 0,0 0 0 0 0,0 1 1 0 0,1 1-1 0 0,0 0 0 0 0,-1 1 0 0 0,1 0 0 0 0,1 0 0 0 0,-1 1 0 0 0,1 1 0 0 0,0 0 0 0 0,0 0 0 0 0,1 1 0 0 0,0 0 0 0 0,1 0 1 0 0,-2 3-105 0 0,5-5 33 0 0,1-1 0 0 0,0 1 0 0 0,0 0 0 0 0,1 0 0 0 0,-1 0 0 0 0,1 1 0 0 0,1-1 0 0 0,-1 1 0 0 0,1-1 0 0 0,0 1 0 0 0,1 0 0 0 0,0 0 0 0 0,0 0 0 0 0,0 0 0 0 0,1 0 0 0 0,0 0 0 0 0,0 0 0 0 0,1 0 0 0 0,0 0 0 0 0,0 0 0 0 0,0 0 0 0 0,1-1 0 0 0,0 1 0 0 0,1 0 0 0 0,-1-1 0 0 0,1 1 0 0 0,0-1 0 0 0,1 0 1 0 0,0 0-1 0 0,0 0 0 0 0,0-1 0 0 0,1 1 0 0 0,-1-1 0 0 0,1 0 0 0 0,0 0 0 0 0,1-1 0 0 0,-1 0 0 0 0,1 0 0 0 0,3 2-33 0 0,5 1 50 0 0,0-1 0 0 0,1 0 0 0 0,0-1 0 0 0,0-1 0 0 0,0 0 0 0 0,0-1 0 0 0,1-1 0 0 0,-1 0 0 0 0,1-1 0 0 0,0 0 0 0 0,-1-2 0 0 0,1 0 0 0 0,-1-1 0 0 0,6-1-50 0 0,-9 0-137 0 0,-1 0-1 0 0,0-1 1 0 0,0 0 0 0 0,0-1 0 0 0,-1-1-1 0 0,0 1 1 0 0,0-2 0 0 0,0 1-1 0 0,-1-1 1 0 0,0-1 0 0 0,4-4 137 0 0,10-9-4679 0 0,-3-1-4075 0 0,-11 14-2878 0 0</inkml:trace>
  <inkml:trace contextRef="#ctx0" brushRef="#br0" timeOffset="14355.454">8642 912 4937 0 0,'0'0'4309'0'0,"0"0"-2019"0"0,0 0-725 0 0,0 0-163 0 0,0 0-32 0 0,0 0-102 0 0,0 0-170 0 0,0 0-184 0 0,0 0-188 0 0,0 0-137 0 0,0 0-86 0 0,0 0-25 0 0,-18 0-28 0 0,-59 2-44 0 0,68-1-301 0 0,0 1 0 0 0,1-1 0 0 0,-1 2 0 0 0,0-1 0 0 0,1 1 0 0 0,-1 0 0 0 0,1 1 0 0 0,0 0 0 0 0,0 0 0 0 0,0 1 0 0 0,1 0 0 0 0,-2 2-105 0 0,-11 6 208 0 0,4-2-135 0 0,1 1-1 0 0,1 0 1 0 0,0 1 0 0 0,0 1-1 0 0,1 0 1 0 0,1 1 0 0 0,1 0 0 0 0,0 1-1 0 0,1 0 1 0 0,0 1 0 0 0,1 0-1 0 0,-5 17-72 0 0,11-27 5 0 0,1 0 0 0 0,0 0 0 0 0,0 1 0 0 0,1-1 0 0 0,0 1-1 0 0,0-1 1 0 0,1 1 0 0 0,0 0 0 0 0,0-1 0 0 0,0 1 0 0 0,2 5-5 0 0,1-9 27 0 0,0-1 1 0 0,-1-1 0 0 0,1 1 0 0 0,0 0 0 0 0,1-1-1 0 0,-1 1 1 0 0,0-1 0 0 0,1 0 0 0 0,-1 0 0 0 0,1-1-1 0 0,0 1 1 0 0,-1-1 0 0 0,1 1 0 0 0,0-1-1 0 0,0 0 1 0 0,0-1 0 0 0,0 1 0 0 0,0-1 0 0 0,0 1-1 0 0,0-1 1 0 0,0 0 0 0 0,0-1 0 0 0,0 1 0 0 0,0-1-1 0 0,1 0-27 0 0,13-5 116 0 0,0 0 0 0 0,0-1-1 0 0,-1-1 1 0 0,1-1 0 0 0,-2 0-1 0 0,0-1 1 0 0,0-1 0 0 0,0-1-1 0 0,-2 0 1 0 0,1-1 0 0 0,3-5-116 0 0,156-159 314 0 0,-136 138-291 0 0,-44 65-411 0 0,-9 5 427 0 0,10-24-40 0 0,0 1 0 0 0,1-1 0 0 0,0 0 0 0 0,0 1 0 0 0,1 0 0 0 0,0 0 0 0 0,1 0 0 0 0,-1 0 0 0 0,1 1 0 0 0,1-1 0 0 0,0 1 0 0 0,0-1 0 0 0,0 1 0 0 0,1-1 0 0 0,1 1 0 0 0,-1-1 0 0 0,1 1 0 0 0,1-1 0 0 0,0 0 0 0 0,1 4 1 0 0,2-7 5 0 0,-1 0-1 0 0,2-1 1 0 0,-1 1 0 0 0,1-1 0 0 0,-1 0 0 0 0,1 0 0 0 0,0-1 0 0 0,1 0 0 0 0,-1 0 0 0 0,0 0-1 0 0,1-1 1 0 0,0 0 0 0 0,-1 0 0 0 0,1-1 0 0 0,0 0 0 0 0,0 0 0 0 0,0 0 0 0 0,0-1 0 0 0,0 0-1 0 0,0-1 1 0 0,0 1 0 0 0,0-1 0 0 0,-1 0 0 0 0,1-1 0 0 0,0 0 0 0 0,0 0 0 0 0,-1-1 0 0 0,0 1 0 0 0,1-1-1 0 0,-1-1 1 0 0,0 1 0 0 0,0-1 0 0 0,-1 0 0 0 0,1 0 0 0 0,-1-1 0 0 0,4-3-5 0 0,231-245 196 0 0,-120 131-152 0 0,-92 107-108 0 0,-24 41-28 0 0,3 158 241 0 0,-6-173-144 0 0,0 0 0 0 0,-1-1 0 0 0,0 1 0 0 0,-1 0 0 0 0,-1 0 0 0 0,1 0 0 0 0,-2 0 0 0 0,1-1 0 0 0,-1 1 0 0 0,-1-1 0 0 0,0 0 0 0 0,-1 0 0 0 0,0 0 0 0 0,0-1 0 0 0,-2 3-5 0 0,2-5-21 0 0,0-1-1 0 0,-1 0 1 0 0,0 0 0 0 0,0-1 0 0 0,0 0 0 0 0,0 0 0 0 0,-1 0-1 0 0,0-1 1 0 0,0 0 0 0 0,0 0 0 0 0,-1 0 0 0 0,1-1 0 0 0,-1 0 0 0 0,0-1-1 0 0,0 0 1 0 0,0 0 0 0 0,0-1 0 0 0,0 0 0 0 0,0 0 0 0 0,0-1-1 0 0,0 0 1 0 0,0 0 0 0 0,-9-2 21 0 0,17 2-14 0 0,-1 0 0 0 0,1-1 0 0 0,-1 1 0 0 0,1-1 0 0 0,-1 1 0 0 0,1-1 0 0 0,0 1 0 0 0,-1-1 0 0 0,1 1 0 0 0,0-1 0 0 0,-1 1 0 0 0,1-1 0 0 0,0 0 0 0 0,0 1 0 0 0,-1-1 0 0 0,1 1 0 0 0,0-1 0 0 0,0 0 0 0 0,0 1 0 0 0,0-1 0 0 0,0 0 0 0 0,0 1 0 0 0,0-1 0 0 0,0 0 0 0 0,0 1 0 0 0,0-1 0 0 0,0 1 0 0 0,0-1 0 0 0,1 0 0 0 0,-1 1 0 0 0,0-1 0 0 0,0 1 0 0 0,1-1 0 0 0,-1 0 0 0 0,0 1 0 0 0,1-1 0 0 0,-1 1 0 0 0,1-1 0 0 0,-1 1 0 0 0,0-1 0 0 0,1 1 0 0 0,-1 0 0 0 0,1-1 0 0 0,-1 1 0 0 0,1 0 0 0 0,0-1 0 0 0,-1 1 0 0 0,1 0 0 0 0,-1-1 0 0 0,1 1 0 0 0,-1 0 0 0 0,1 0 0 0 0,0 0 0 0 0,-1 0 0 0 0,1 0 0 0 0,0-1 0 0 0,-1 1 1 0 0,1 0-1 0 0,0 0 0 0 0,-1 1 0 0 0,1-1 0 0 0,-1 0 0 0 0,1 0 14 0 0,18-4 1 0 0,1 1 1 0 0,-1 1 0 0 0,0 0 0 0 0,1 2 0 0 0,-1 0 0 0 0,1 1 0 0 0,-1 1 0 0 0,0 1 0 0 0,1 1 0 0 0,13 4-2 0 0,1-1 74 0 0,108-3 411 0 0,-124-5-401 0 0,0-1 0 0 0,-1-1 0 0 0,1-1 0 0 0,-1-1 0 0 0,0 0 0 0 0,0-1-1 0 0,-1-1 1 0 0,0 0 0 0 0,0-1 0 0 0,-1-1 0 0 0,0 0 0 0 0,0-2 0 0 0,-1 1 0 0 0,0-2-1 0 0,-1 0 1 0 0,0 0 0 0 0,-1-1 0 0 0,-1-1 0 0 0,4-6-84 0 0,57-115 344 0 0,-70 133-339 0 0,-1-1 0 0 0,1 1 1 0 0,-1 0-1 0 0,0-1 0 0 0,0 1 0 0 0,0-1 0 0 0,0 0 1 0 0,0 1-1 0 0,-1-1 0 0 0,1 1 0 0 0,-1-1 0 0 0,0 0 1 0 0,0 0-1 0 0,0 1 0 0 0,0-1 0 0 0,0 0 0 0 0,0 1 1 0 0,-1-1-1 0 0,1 0 0 0 0,-1 1 0 0 0,0-1 0 0 0,0 1 0 0 0,0-1 1 0 0,0 1-1 0 0,0-1 0 0 0,0 1 0 0 0,-1 0 0 0 0,1-1 1 0 0,-1 1-1 0 0,0 0 0 0 0,1 0 0 0 0,-1 0 0 0 0,0 0 1 0 0,0 0-1 0 0,0 1 0 0 0,-1-1 0 0 0,1 1 0 0 0,-1-1-5 0 0,-7 2-4 0 0,0 0-1 0 0,0 1 1 0 0,0 1-1 0 0,1-1 1 0 0,-1 2-1 0 0,1-1 1 0 0,-1 1-1 0 0,1 1 0 0 0,0 0 1 0 0,0 0-1 0 0,1 1 1 0 0,-1 0-1 0 0,1 0 1 0 0,0 1-1 0 0,0 0 1 0 0,1 0-1 0 0,-1 1 0 0 0,2 0 1 0 0,-1 0-1 0 0,1 1 1 0 0,0 0-1 0 0,0 0 1 0 0,1 0-1 0 0,-1 4 5 0 0,1-5 3 0 0,0 0 0 0 0,0 0 0 0 0,1 0-1 0 0,0 1 1 0 0,1-1 0 0 0,-1 1 0 0 0,2 0 0 0 0,-1 0 0 0 0,1 0-1 0 0,0 1 1 0 0,1-1 0 0 0,0 0 0 0 0,0 1 0 0 0,1-1 0 0 0,0 1-1 0 0,0-1 1 0 0,1 1 0 0 0,0-1 0 0 0,1 1 0 0 0,-1-1 0 0 0,2 0-1 0 0,-1 0 1 0 0,1 0 0 0 0,1 0 0 0 0,-1-1 0 0 0,1 1 0 0 0,0-1-1 0 0,1 0 1 0 0,0 0 0 0 0,0 0 0 0 0,1-1 0 0 0,0 1-3 0 0,16 8-35 0 0,0-1 0 0 0,1-2 0 0 0,1 0 1 0 0,0-1-1 0 0,0-2 0 0 0,1 0 0 0 0,0-2 1 0 0,1-1-1 0 0,0 0 0 0 0,0-2 0 0 0,0-1 1 0 0,0-2-1 0 0,0 0 0 0 0,0-2 0 0 0,2 0 35 0 0,8-2-1418 0 0,-13-2-3776 0 0,-11 2-5739 0 0</inkml:trace>
  <inkml:trace contextRef="#ctx0" brushRef="#br0" timeOffset="16272.687">1 1803 5625 0 0,'0'0'1166'0'0,"0"0"-265"0"0,0 0-25 0 0,0 0 157 0 0,0 0 152 0 0,0 0 8 0 0,0 0-127 0 0,0 0-176 0 0,0 0-182 0 0,0 0-72 0 0,0 0-20 0 0,4 0 711 0 0,241-14 2287 0 0,167 3-1000 0 0,-321 3-2287 0 0,397-35 1742 0 0,396 20-2069 0 0,-339 45 458 0 0,151-26 268 0 0,-137-14-414 0 0,117 51-27 0 0,-217-26-197 0 0,352-17-38 0 0,-74-12 90 0 0,-1-30 50 0 0,278 22 81 0 0,-479 1-150 0 0,-207 7-55 0 0,181-7 74 0 0,-290 21-48 0 0,-65-7 20 0 0,-143 13-647 0 0,-17 1-3146 0 0,-6 3-5967 0 0,7-1-2520 0 0</inkml:trace>
  <inkml:trace contextRef="#ctx0" brushRef="#br0" timeOffset="18626.29">10472 875 7378 0 0,'0'0'1940'0'0,"0"0"-600"0"0,0 0-247 0 0,0 0 196 0 0,0 0 165 0 0,0 0-35 0 0,0 0-238 0 0,0 0-310 0 0,0 0-161 0 0,0 0-76 0 0,0 0-83 0 0,-5 3-88 0 0,-12 7-52 0 0,17-9-348 0 0,0 0 0 0 0,1-1 1 0 0,-1 1-1 0 0,0 0 0 0 0,0-1 0 0 0,0 1 1 0 0,1-1-1 0 0,-1 1 0 0 0,0-1 1 0 0,1 1-1 0 0,-1 0 0 0 0,0-1 0 0 0,1 1 1 0 0,-1-1-1 0 0,1 1 0 0 0,-1-1 1 0 0,1 0-1 0 0,-1 1 0 0 0,1-1 0 0 0,-1 1 1 0 0,1-1-1 0 0,0 0 0 0 0,-1 0 1 0 0,1 1-1 0 0,-1-1 0 0 0,1 0 0 0 0,0 0 1 0 0,-1 0-1 0 0,1 1 0 0 0,0-1 0 0 0,-1 0 1 0 0,1 0-1 0 0,0 0 0 0 0,-1 0 1 0 0,1 0-1 0 0,-1 0 0 0 0,1-1 0 0 0,0 1 1 0 0,-1 0-1 0 0,1 0 0 0 0,0 0 1 0 0,-1-1-1 0 0,1 1 0 0 0,-1 0 0 0 0,1 0 1 0 0,0-1-1 0 0,-1 1 0 0 0,1-1 1 0 0,-1 1-1 0 0,1 0-63 0 0,1 0 239 0 0,23-4 128 0 0,-14-4 414 0 0,-23 10-3953 0 0,3 1-5493 0 0,6 0-2727 0 0</inkml:trace>
  <inkml:trace contextRef="#ctx0" brushRef="#br0" timeOffset="19160.694">10485 1207 10130 0 0,'0'0'3244'0'0,"0"0"-1491"0"0,0 0-578 0 0,0 0 32 0 0,0 0 80 0 0,0 0-52 0 0,0 0-208 0 0,0 0-283 0 0,0 0-241 0 0,0 0-139 0 0,0 0-88 0 0,0 0-32 0 0,0 0-7 0 0,-15 19 1694 0 0,38-38-166 0 0,-22 19-1696 0 0,-1 0 3 0 0,0 0-21 0 0,0 0 6 0 0,0 0-10 0 0,0 0-12 0 0,-7 0 779 0 0,8 0-1757 0 0,0 0-2338 0 0,0 0-3302 0 0,1 0-5732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2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463 264 8698 0 0,'0'0'1750'0'0,"0"0"-354"0"0,0 0-159 0 0,0 0 65 0 0,0 0 120 0 0,0 0-26 0 0,0 0-142 0 0,0 0-179 0 0,0 0-194 0 0,0 0-154 0 0,0 0-111 0 0,-16-7-79 0 0,-52-23-91 0 0,64 29-385 0 0,1-1 1 0 0,-1 1-1 0 0,0-1 1 0 0,0 1-1 0 0,0 1 0 0 0,0-1 1 0 0,0 0-1 0 0,0 1 1 0 0,0 0-1 0 0,0 0 1 0 0,0 0-1 0 0,0 1 0 0 0,0-1 1 0 0,0 1-1 0 0,0 0 1 0 0,0 0-1 0 0,0 0 0 0 0,-3 2-61 0 0,0-1 86 0 0,-13 7 25 0 0,1 0 1 0 0,0 1 0 0 0,1 0-1 0 0,0 2 1 0 0,0 0-1 0 0,2 1 1 0 0,-1 1-1 0 0,2 0 1 0 0,0 1 0 0 0,1 1-1 0 0,0 0 1 0 0,1 1-1 0 0,1 0 1 0 0,1 1-1 0 0,-6 12-111 0 0,11-19 45 0 0,1 1 0 0 0,-1 0 0 0 0,2 0-1 0 0,0 1 1 0 0,0-1 0 0 0,2 1-1 0 0,-1 0 1 0 0,1 0 0 0 0,1 0-1 0 0,0 0 1 0 0,1 0 0 0 0,2 12-45 0 0,-2-22 23 0 0,1 0 1 0 0,0 0 0 0 0,0 0 0 0 0,0-1 0 0 0,1 1-1 0 0,-1 0 1 0 0,1 0 0 0 0,-1-1 0 0 0,1 1 0 0 0,0-1-1 0 0,0 1 1 0 0,0-1 0 0 0,0 0 0 0 0,1 0 0 0 0,-1 0-1 0 0,0 0 1 0 0,1 0 0 0 0,0-1 0 0 0,-1 1 0 0 0,1-1-1 0 0,0 1 1 0 0,0-1 0 0 0,0 0 0 0 0,0 0 0 0 0,0 0-1 0 0,0-1 1 0 0,0 1 0 0 0,0-1 0 0 0,0 0 0 0 0,0 1-1 0 0,2-1-23 0 0,3 0 67 0 0,0 0 0 0 0,0 0 0 0 0,0-1 1 0 0,-1 0-1 0 0,1 0 0 0 0,0 0 0 0 0,0-1 0 0 0,0-1 0 0 0,-1 1 0 0 0,0-1 0 0 0,7-4-67 0 0,27-20 88 0 0,-2-2 0 0 0,-1-2 0 0 0,-1-1 0 0 0,-2-2 0 0 0,-1-2 0 0 0,-2-1 0 0 0,-1-1 0 0 0,5-12-88 0 0,64-109 158 0 0,-101 193-126 0 0,-5 56 180 0 0,-3 118 170 0 0,11-186-362 0 0,1 1 1 0 0,0-1 0 0 0,2 1-1 0 0,1-1 1 0 0,1-1-1 0 0,1 1 1 0 0,1 0-21 0 0,16 50 13 0 0,-25-72-103 0 0,0-1-1 0 0,0 1 0 0 0,1 0 1 0 0,-1-1-1 0 0,0 1 1 0 0,1 0-1 0 0,-1 0 0 0 0,0 0 1 0 0,1-1-1 0 0,-1 1 0 0 0,1 0 1 0 0,-1 0-1 0 0,0 0 1 0 0,1 0-1 0 0,-1 0 0 0 0,1 0 1 0 0,-1 0-1 0 0,0-1 0 0 0,1 1 1 0 0,-1 1-1 0 0,1-1 1 0 0,-1 0-1 0 0,1 0 0 0 0,-1 0 1 0 0,0 0-1 0 0,1 0 1 0 0,-1 0-1 0 0,1 0 0 0 0,-1 0 1 0 0,0 1-1 0 0,1-1 0 0 0,-1 0 1 0 0,0 0-1 0 0,1 0 1 0 0,-1 1-1 0 0,0-1 0 0 0,1 0 1 0 0,-1 1-1 0 0,0-1 0 0 0,1 0 91 0 0,4-14-2653 0 0,1 3-4238 0 0,-5 7-4837 0 0</inkml:trace>
  <inkml:trace contextRef="#ctx0" brushRef="#br0" timeOffset="300.479">1096 503 13659 0 0,'0'0'2035'0'0,"0"0"-700"0"0,0 0-287 0 0,0 0 118 0 0,0 0 125 0 0,0 0-12 0 0,0 0-212 0 0,0 0-290 0 0,0 0-211 0 0,0 0-105 0 0,0 0-57 0 0,0 0-25 0 0,0 0 0 0 0,-11 19-65 0 0,-72 114 310 0 0,-43 38-934 0 0,125-170 184 0 0,1-1 1 0 0,0 0 0 0 0,0 1 0 0 0,0-1 0 0 0,0 1-1 0 0,-1-1 1 0 0,1 0 0 0 0,0 1 0 0 0,0-1 0 0 0,-1 0-1 0 0,1 1 1 0 0,0-1 0 0 0,0 0 0 0 0,-1 1 0 0 0,1-1-1 0 0,0 0 1 0 0,-1 0 0 0 0,1 1 0 0 0,-1-1 0 0 0,1 0-1 0 0,0 0 1 0 0,-1 0 0 0 0,1 1 0 0 0,-1-1-1 0 0,1 0 1 0 0,-1 0 0 0 0,1 0 0 0 0,0 0 0 0 0,-1 0-1 0 0,1 0 1 0 0,-1 0 0 0 0,1 0 0 0 0,-1 0 0 0 0,1 0-1 0 0,0 0 1 0 0,-1 0 0 0 0,1 0 0 0 0,-1-1 0 0 0,1 1-1 0 0,-1 0 1 0 0,1 0 0 0 0,0 0 0 0 0,-1-1 0 0 0,1 1-1 0 0,0 0 1 0 0,-1 0 0 0 0,1-1 0 0 0,0 1 0 0 0,-1 0-1 0 0,1-1 1 0 0,0 1 0 0 0,-1 0 0 0 0,1-1-1 0 0,0 1 1 0 0,0 0 0 0 0,-1-1 125 0 0,-8-26-10861 0 0,8 24 8935 0 0,1-4-4749 0 0</inkml:trace>
  <inkml:trace contextRef="#ctx0" brushRef="#br0" timeOffset="555.308">850 485 4513 0 0,'0'0'3138'0'0,"0"0"-475"0"0,0 0-392 0 0,0 0-238 0 0,0 0-250 0 0,0 0-299 0 0,0 0-316 0 0,0 0-271 0 0,0 0-189 0 0,0 0-103 0 0,0 0-7 0 0,0 0-8 0 0,-2 8-41 0 0,1-7-535 0 0,0 4 73 0 0,0-1 0 0 0,0 1 0 0 0,0 0 0 0 0,1-1 0 0 0,0 1 1 0 0,0 0-1 0 0,0 0 0 0 0,0 0 0 0 0,1-1 0 0 0,-1 1 1 0 0,1 0-1 0 0,0-1 0 0 0,1 1 0 0 0,-1-1 0 0 0,1 2-87 0 0,14 20 311 0 0,1 0 1 0 0,1-1-1 0 0,2 0 0 0 0,0-2 1 0 0,1 0-1 0 0,2-2 0 0 0,3 3-311 0 0,25 25-325 0 0,-49-49 911 0 0,-1 0-2951 0 0,0 1-6714 0 0,-1-1-2469 0 0</inkml:trace>
  <inkml:trace contextRef="#ctx0" brushRef="#br0" timeOffset="893.795">1295 293 15947 0 0,'0'0'1395'0'0,"0"0"-473"0"0,0 0-231 0 0,0 0 81 0 0,0 0 136 0 0,0 0 35 0 0,0 0-91 0 0,0 0-125 0 0,0 0-99 0 0,0 0-74 0 0,0 0-69 0 0,0 0-73 0 0,0 0-57 0 0,33-1-47 0 0,102-4-51 0 0,169-6 765 0 0,-285 9-1196 0 0,-1 0 367 0 0,-16 2-4622 0 0,-9-1-5503 0 0,2 1-1624 0 0</inkml:trace>
  <inkml:trace contextRef="#ctx0" brushRef="#br0" timeOffset="1136.003">1334 500 11058 0 0,'0'0'3740'0'0,"0"0"-2093"0"0,0 0-707 0 0,0 0 36 0 0,0 0 34 0 0,0 0-57 0 0,0 0-128 0 0,0 0-144 0 0,0 0-125 0 0,33 2-76 0 0,107 7-69 0 0,-38-20 144 0 0,59-16-254 0 0,35-6-4999 0 0,-157 22-2076 0 0,-31 9 3684 0 0,9-3-6481 0 0</inkml:trace>
  <inkml:trace contextRef="#ctx0" brushRef="#br0" timeOffset="1386.445">2291 231 11210 0 0,'0'0'1793'0'0,"0"0"-438"0"0,0 0-187 0 0,0 0-12 0 0,0 0-18 0 0,0 0-95 0 0,0 0-167 0 0,0 0-188 0 0,-33 20-147 0 0,-100 63-94 0 0,129-81-415 0 0,-1 1 1 0 0,1-1-1 0 0,0 1 0 0 0,-1 0 1 0 0,1 0-1 0 0,1 1 0 0 0,-1-1 0 0 0,0 1 1 0 0,1 0-1 0 0,0 0 0 0 0,0 0 0 0 0,0 0 1 0 0,0 1-1 0 0,1-1 0 0 0,-2 5-32 0 0,-2 4 94 0 0,2-6-42 0 0,0-1 0 0 0,1 1-1 0 0,0 0 1 0 0,0 0 0 0 0,0 0 0 0 0,1 0 0 0 0,0 1 0 0 0,0-1 0 0 0,1 0 0 0 0,0 1 0 0 0,0-1 0 0 0,1 1-1 0 0,0 0 1 0 0,0-1 0 0 0,1 1 0 0 0,0-1 0 0 0,0 1 0 0 0,1-1 0 0 0,0 0 0 0 0,0 1 0 0 0,1-1 0 0 0,0 0-1 0 0,0 0 1 0 0,0-1 0 0 0,1 1 0 0 0,0-1 0 0 0,1 1 0 0 0,-1-1 0 0 0,1-1 0 0 0,0 1 0 0 0,1-1 0 0 0,-1 0 0 0 0,1 0-1 0 0,0 0 1 0 0,0-1 0 0 0,1 0 0 0 0,0 0-52 0 0,14 4 191 0 0,1-1-1 0 0,0-2 1 0 0,1 0-1 0 0,-1-1 1 0 0,1-1-1 0 0,0-1 1 0 0,0-2-1 0 0,0 0 0 0 0,0-1 1 0 0,0-1-1 0 0,-1-1 1 0 0,5-3-191 0 0,7 1 208 0 0,0-2-1 0 0,0-1 1 0 0,-1-2-1 0 0,-1-1 1 0 0,1-2 0 0 0,-2-1-1 0 0,0-1 1 0 0,-1-2 0 0 0,0-1-1 0 0,-2-1 1 0 0,0-1-1 0 0,-1-2 1 0 0,-1-1 0 0 0,-1-1-1 0 0,-1-1 1 0 0,6-11-208 0 0,-24 28-1 0 0,-1 0 0 0 0,0-1 0 0 0,0 0 0 0 0,-1 0 0 0 0,0 0 0 0 0,0-1 0 0 0,-1 1 0 0 0,-1-1 0 0 0,0 0 0 0 0,0 0 0 0 0,0 0 0 0 0,-2 0 0 0 0,1 0 0 0 0,-1 0 0 0 0,-1 0 0 0 0,1 0 0 0 0,-2 0 0 0 0,0 0 0 0 0,0 1 0 0 0,0-1 0 0 0,-1 0 0 0 0,-1 1 0 0 0,0 0 0 0 0,0 0 0 0 0,0 0 0 0 0,-1 0 0 0 0,-1 1 0 0 0,0-1 0 0 0,0 1 0 0 0,0 1 0 0 0,-1-1 0 0 0,0 1 0 0 0,0 0 0 0 0,-1 1 0 0 0,0 0 0 0 0,0 0 0 0 0,-1 1 0 0 0,1 0 0 0 0,-5-2 1 0 0,-5-1-121 0 0,1 0 0 0 0,-1 1-1 0 0,0 1 1 0 0,0 1 0 0 0,-1 1 0 0 0,0 0-1 0 0,0 2 1 0 0,0 0 0 0 0,0 0-1 0 0,0 2 1 0 0,0 1 0 0 0,0 0 0 0 0,0 1-1 0 0,0 1 1 0 0,1 1 0 0 0,-8 3 121 0 0,-10 4-1243 0 0,0 1-1 0 0,2 1 1 0 0,-1 2 0 0 0,-27 17 1243 0 0,20-6-4896 0 0,10-7-6656 0 0</inkml:trace>
  <inkml:trace contextRef="#ctx0" brushRef="#br0" timeOffset="1809.187">2153 286 584 0 0,'0'0'1947'0'0,"0"0"39"0"0,0 0-14 0 0,0 0-41 0 0,0 0-45 0 0,0 0-88 0 0,0 0-118 0 0,0 0-162 0 0,0 0-206 0 0,0 0-173 0 0,0 0-112 0 0,0 0-55 0 0,-21-8-29 0 0,-63-23-37 0 0,84 32-824 0 0,1-1 1 0 0,-1 1 0 0 0,0 0 0 0 0,1-1-1 0 0,-1 1 1 0 0,0 0 0 0 0,0 0 0 0 0,0 0 0 0 0,0-1-1 0 0,0 1 1 0 0,0 0 0 0 0,0 0 0 0 0,0 0-1 0 0,0-1 1 0 0,0 1 0 0 0,0 0 0 0 0,0 0 0 0 0,0-1-1 0 0,-1 1 1 0 0,1 0 0 0 0,0 0 0 0 0,-1-1-1 0 0,1 1 1 0 0,0 0 0 0 0,-1-1 0 0 0,1 1 0 0 0,-1 0-1 0 0,1-1 1 0 0,-1 1 0 0 0,0-1 0 0 0,1 1-1 0 0,-1-1 1 0 0,1 1 0 0 0,-1-1 0 0 0,0 1 0 0 0,1-1-1 0 0,-1 0 1 0 0,0 1 0 0 0,0-1 0 0 0,1 0-1 0 0,-1 1 1 0 0,0-1 0 0 0,0 0 0 0 0,1 0-1 0 0,-1 0 1 0 0,0 0 0 0 0,0 0 0 0 0,0 0 0 0 0,1 0-1 0 0,-1 0 1 0 0,0 0 0 0 0,0 0 0 0 0,0 0-1 0 0,1-1 1 0 0,-1 1 0 0 0,0 0 0 0 0,0-1 0 0 0,1 1-1 0 0,-2-1-82 0 0,11 8 253 0 0,0 0 0 0 0,1-1 0 0 0,-1 0 0 0 0,1 0-1 0 0,0-1 1 0 0,0-1 0 0 0,1 0 0 0 0,0 0-1 0 0,10 2-252 0 0,77 16 599 0 0,1-4 0 0 0,0-5 0 0 0,42-1-599 0 0,37 5 399 0 0,136 15 65 0 0,-127-10-375 0 0,-177-18-1612 0 0,-25-3-5161 0 0,8-1 1164 0 0,3 0-6756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2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4473 0 0,'0'0'2398'0'0,"0"0"-242"0"0,0 0-91 0 0,0 0-64 0 0,0 0-159 0 0,0 0-205 0 0,0 0-204 0 0,0 0-217 0 0,0 0-186 0 0,0 0-152 0 0,0 0-125 0 0,0 0-114 0 0,0 0-107 0 0,-7 0 204 0 0,6 0 1970 0 0,48 4 93 0 0,13 0-3015 0 0,283-4 314 0 0,-226-4 35 0 0,-116 4-126 0 0,-1 0-9 0 0,0 0 13 0 0,19-3 55 0 0,-15 2-4965 0 0,-8 1 2146 0 0,-1 0-2996 0 0,0 0-6136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16636 0 0,'0'0'1240'0'0,"0"0"-444"0"0,0 0-189 0 0,0 0 102 0 0,0 0 131 0 0,0 0 49 0 0,0 0-44 0 0,0 0-95 0 0,0 0-82 0 0,0 0-59 0 0,0 0-46 0 0,31 3-38 0 0,98 6-42 0 0,137 13 1148 0 0,-182-16-1511 0 0,12 0-328 0 0,-30-4-5512 0 0,-66-3 443 0 0,0-2-6428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7626 0 0,'0'0'1855'0'0,"0"0"-196"0"0,0 0-26 0 0,0 0 89 0 0,0 0 44 0 0,0 0-114 0 0,0 0-201 0 0,0 0-229 0 0,0 0-205 0 0,0 0-161 0 0,0 0-142 0 0,0 0-105 0 0,-6-6 266 0 0,5 5 2102 0 0,32 28-1642 0 0,96 41-700 0 0,-2-20-422 0 0,143 76 56 0 0,-233-87-193 0 0,-90-14 266 0 0,35-11-334 0 0,0 1 0 0 0,1 1 0 0 0,0 1-1 0 0,1 1 1 0 0,1 0 0 0 0,1 2 0 0 0,-3 3-8 0 0,-72 67-8 0 0,-115 77 86 0 0,146-87-1849 0 0,60-78 1683 0 0,0 0-1 0 0,1 0 0 0 0,-1 0 1 0 0,0 0-1 0 0,1-1 0 0 0,-1 1 1 0 0,0 0-1 0 0,0 0 0 0 0,1 0 1 0 0,-1 0-1 0 0,0 0 0 0 0,1 0 1 0 0,-1 0-1 0 0,0 0 0 0 0,0 0 1 0 0,1 0-1 0 0,-1 0 0 0 0,0 0 1 0 0,1 0-1 0 0,-1 0 0 0 0,0 0 1 0 0,1 0-1 0 0,-1 1 0 0 0,0-1 1 0 0,0 0-1 0 0,1 0 0 0 0,-1 0 1 0 0,0 0-1 0 0,0 0 0 0 0,1 1 1 0 0,-1-1-1 0 0,0 0 0 0 0,0 0 1 0 0,0 1-1 0 0,1-1 0 0 0,-1 0 1 0 0,0 0-1 0 0,0 1 0 0 0,0-1 1 0 0,0 0-1 0 0,1 0 0 0 0,-1 1 1 0 0,0-1-1 0 0,0 0 0 0 0,0 1 1 0 0,0-1-1 0 0,0 0 0 0 0,0 0 1 0 0,0 1-1 0 0,0-1 0 0 0,0 0 1 0 0,0 1-1 0 0,0-1 0 0 0,0 0 1 0 0,0 1-1 0 0,0-1 0 0 0,0 0 1 0 0,0 0-1 0 0,-1 1 0 0 0,1-1 1 0 0,0 0-1 0 0,0 0 1 0 0,0 1-1 0 0,0-1 0 0 0,0 0 1 0 0,-1 0-1 0 0,1 1 0 0 0,0-1 89 0 0,15-3-10674 0 0,-6-1-1481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1.5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0,'9'0,"12"0,5 0,2 0,1 0,0 0,0 0,-2 0,1 0,-1 0,-3 0,-2 3,-2 1,-1 0,-1-1,-4-1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9978 0 0,'0'0'2159'0'0,"0"0"-342"0"0,0 0-174 0 0,0 0-140 0 0,0 0-196 0 0,0 0-255 0 0,0 0-240 0 0,0 0-173 0 0,0 0-91 0 0,0 0-19 0 0,0 0 25 0 0,0 0 9 0 0,3 2 9 0 0,87 26 3111 0 0,66-24-2738 0 0,-96-5-652 0 0,34-7-271 0 0,-82 0-1887 0 0,-13 6-2157 0 0,-6 2-3599 0 0,5 0-4201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11971 0 0,'0'0'2991'0'0,"0"0"-1111"0"0,0 0-455 0 0,0 0-28 0 0,0 0-33 0 0,0 0-150 0 0,0 0-274 0 0,0 0-264 0 0,0 0-165 0 0,0 0-80 0 0,0 0-36 0 0,0 0-19 0 0,0 0-19 0 0,5 12-29 0 0,17 34-32 0 0,-21-44-273 0 0,1-1-1 0 0,-1 0 0 0 0,0 1 1 0 0,1-1-1 0 0,0 0 0 0 0,-1 0 1 0 0,1 0-1 0 0,-1 0 0 0 0,1-1 1 0 0,0 1-1 0 0,0 0 0 0 0,-1-1 1 0 0,1 1-1 0 0,0-1 0 0 0,0 1 1 0 0,0-1-1 0 0,0 0 0 0 0,0 0 1 0 0,0 0-1 0 0,-1 0 0 0 0,1 0 1 0 0,0 0-1 0 0,0-1 0 0 0,0 1 1 0 0,1-1-23 0 0,7 0 88 0 0,202-35-172 0 0,-202 32-659 0 0,3 0-5513 0 0,-9 4-5778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16315 0 0,'0'0'1578'0'0,"0"0"-438"0"0,0 0-327 0 0,0 0-32 0 0,0 0 105 0 0,0 0 51 0 0,0 0-94 0 0,0 0-176 0 0,0 0-168 0 0,0 0-122 0 0,0 0-85 0 0,0 25-15 0 0,2 83-31 0 0,6 34 442 0 0,-5-107-629 0 0,-1 1 1 0 0,-1 0-1 0 0,-2 0 1 0 0,-2-1-1 0 0,-1 2-59 0 0,-29 128-358 0 0,29-132-1891 0 0,4-33 1202 0 0,1-1-3347 0 0,10-9-72 0 0,-7 3-1332 0 0,-2-1-2526 0 0</inkml:trace>
  <inkml:trace contextRef="#ctx0" brushRef="#br0" timeOffset="348.234">1 1 12923 0 0,'0'0'1853'0'0,"0"0"-272"0"0,0 0-209 0 0,0 0-29 0 0,0 0-85 0 0,0 0-242 0 0,0 0-331 0 0,0 0-299 0 0,0 0-169 0 0,0 0-29 0 0,0 0 47 0 0,0 0 61 0 0,0 0 25 0 0,18 0-7 0 0,114 7 270 0 0,146 49 643 0 0,-271-54-1209 0 0,0-1 1 0 0,0 1-1 0 0,0 0 0 0 0,-1 1 1 0 0,1 0-1 0 0,0 0 1 0 0,-1 0-1 0 0,0 1 0 0 0,0 0 1 0 0,0 0-1 0 0,0 0 1 0 0,-1 1-1 0 0,0 0 0 0 0,0 0 1 0 0,0 0-1 0 0,0 1 1 0 0,-1 0-1 0 0,0 0 0 0 0,0 0 1 0 0,-1 0-1 0 0,1 0 1 0 0,-1 1-1 0 0,-1 0 0 0 0,1-1 1 0 0,-1 1-1 0 0,0 0 0 0 0,-1 0 1 0 0,0 0-1 0 0,1 8-18 0 0,-6-8 17 0 0,1 1 0 0 0,-1-1 0 0 0,0 0 0 0 0,-1 0 0 0 0,1-1 0 0 0,-2 1 0 0 0,1-1 0 0 0,0 0 0 0 0,-1 0 0 0 0,0-1-1 0 0,-1 0 1 0 0,1 0 0 0 0,-1 0 0 0 0,0-1 0 0 0,0 0 0 0 0,-1 0 0 0 0,1-1 0 0 0,-1 0 0 0 0,-3 1-17 0 0,-5 4 5 0 0,-8 4-29 0 0,-1-2-1 0 0,-1 0 1 0 0,0-2-1 0 0,0-1 1 0 0,0-1-1 0 0,-1-1 1 0 0,-12-1 24 0 0,-58 1-3536 0 0,97-8-3611 0 0,0-1-4249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9042 0 0,'0'0'5002'0'0,"0"0"-3177"0"0,0 0-1193 0 0,0 0 4 0 0,0 0 238 0 0,0 0 204 0 0,0 0 32 0 0,0 0-150 0 0,0 0-204 0 0,0 0-154 0 0,0 0-105 0 0,0 0-78 0 0,4 31-39 0 0,12 97-48 0 0,-10 16 570 0 0,-45 90-341 0 0,16-156-829 0 0,30-93-7883 0 0,-3 5 819 0 0,-3 6-2525 0 0</inkml:trace>
  <inkml:trace contextRef="#ctx0" brushRef="#br0" timeOffset="288.698">56 52 12227 0 0,'0'0'1649'0'0,"0"0"-530"0"0,0 0-227 0 0,0 0-34 0 0,0 0 15 0 0,0 0 0 0 0,0 0-7 0 0,0 0-3 0 0,0 0-40 0 0,0 0-60 0 0,0 0-82 0 0,0 0-83 0 0,23 0-86 0 0,75 2-56 0 0,66-23 1031 0 0,23-12-3039 0 0,-187 41-8876 0 0,-1-5-1252 0 0</inkml:trace>
  <inkml:trace contextRef="#ctx0" brushRef="#br0" timeOffset="516.588">0 368 14227 0 0,'0'0'1250'0'0,"0"0"-207"0"0,0 0 3 0 0,0 0 52 0 0,0 0-35 0 0,0 0-150 0 0,0 0-170 0 0,0 0-171 0 0,33 0-154 0 0,102-1-135 0 0,25-23-22 0 0,-116 10-1018 0 0,-24 6-5320 0 0,-14 8-4989 0 0</inkml:trace>
  <inkml:trace contextRef="#ctx0" brushRef="#br0" timeOffset="917.343">437 339 240 0 0,'0'0'918'0'0,"0"0"204"0"0,0 0 329 0 0,0 0 335 0 0,0 0 89 0 0,0 0-96 0 0,0 0-78 0 0,0 0-125 0 0,0 0-82 0 0,0 0-87 0 0,0 0-123 0 0,0 0-113 0 0,-3 14-102 0 0,-21 93 2144 0 0,-8 58-472 0 0,21-131-13966 0 0,11-34 5345 0 0,0-3-1842 0 0</inkml:trace>
  <inkml:trace contextRef="#ctx0" brushRef="#br0" timeOffset="1187.792">415 357 9842 0 0,'0'0'2249'0'0,"0"0"-826"0"0,0 0-411 0 0,0 0 3 0 0,0 0 81 0 0,0 0 1 0 0,0 0-114 0 0,0 0-166 0 0,0 0-141 0 0,0 0-111 0 0,0 0-75 0 0,0 0-49 0 0,25 0-90 0 0,123 0 123 0 0,-94-3 733 0 0,-20 0-4121 0 0,-12 2-6585 0 0,-22 1-1258 0 0</inkml:trace>
  <inkml:trace contextRef="#ctx0" brushRef="#br0" timeOffset="1435.265">435 490 10434 0 0,'0'0'2398'0'0,"0"0"-830"0"0,0 0-378 0 0,0 0 13 0 0,0 0-47 0 0,0 0-124 0 0,0 0-146 0 0,0 0-183 0 0,0 0-164 0 0,0 0-145 0 0,0 0-126 0 0,0 0-105 0 0,0 0-82 0 0,28-1-47 0 0,89-2-66 0 0,-25-15-1651 0 0,-63 7-8556 0 0,-17 7 144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4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302 479 16708 0 0,'0'0'1412'0'0,"0"0"-149"0"0,0 0-187 0 0,0 0-81 0 0,0 0-42 0 0,0 0-51 0 0,0 0-137 0 0,0 0-202 0 0,0 0-203 0 0,0 0-74 0 0,0 0-17 0 0,-1 4 22 0 0,17 66 832 0 0,-2-33-732 0 0,6 32-177 0 0,-3 0 1 0 0,-3 1 0 0 0,-4 1-1 0 0,-2 0 1 0 0,-3 42-215 0 0,-3-40-2946 0 0,-19-75-6471 0 0,14 1 4792 0 0,-1-3-6521 0 0</inkml:trace>
  <inkml:trace contextRef="#ctx0" brushRef="#br0" timeOffset="465.703">0 538 13035 0 0,'0'0'1581'0'0,"0"0"-78"0"0,0 0-164 0 0,0 0-90 0 0,0 0-105 0 0,0 0-151 0 0,0 0-179 0 0,0 0-159 0 0,0 0-118 0 0,0 0-69 0 0,0 0-38 0 0,0 0-16 0 0,28-34-17 0 0,89-101-33 0 0,-51 89-20 0 0,-19 30-114 0 0,1 2 0 0 0,0 2 1 0 0,0 3-1 0 0,1 1 0 0 0,1 2 0 0 0,19 2-230 0 0,-67 4 5 0 0,1-1-1 0 0,-1 1 1 0 0,1-1-1 0 0,-1 1 1 0 0,1 0-1 0 0,0 0 1 0 0,-1 1-1 0 0,1-1 0 0 0,-1 0 1 0 0,1 1-1 0 0,0-1 1 0 0,-1 1-1 0 0,0 0 1 0 0,1 0-1 0 0,-1 0 1 0 0,1 0-1 0 0,-1 1 1 0 0,0-1-1 0 0,0 0 0 0 0,0 1 1 0 0,0 0-1 0 0,0-1 1 0 0,0 1-1 0 0,0 0 1 0 0,0 0-1 0 0,-1 0 1 0 0,1 0-1 0 0,-1 0 1 0 0,1 1-1 0 0,-1-1 0 0 0,0 0 1 0 0,0 1-1 0 0,0-1 1 0 0,0 1-1 0 0,-1-1 1 0 0,1 1-1 0 0,-1-1 1 0 0,1 1-1 0 0,-1 0 1 0 0,0-1-1 0 0,0 1 0 0 0,0-1 1 0 0,0 1-1 0 0,0 0 1 0 0,-1-1-1 0 0,1 1 1 0 0,-1-1-1 0 0,0 1 1 0 0,0-1-1 0 0,0 1-4 0 0,-7 13 38 0 0,0-1 0 0 0,-1-1 0 0 0,0 0 0 0 0,-2 0 0 0 0,1-1 0 0 0,-2 0-1 0 0,0-1 1 0 0,0 0 0 0 0,-10 7-38 0 0,-7 7 24 0 0,-75 81 18 0 0,104-105-44 0 0,-1-1 0 0 0,0 0 1 0 0,0 1-1 0 0,1-1 0 0 0,-1 0 1 0 0,0 1-1 0 0,1-1 0 0 0,0 1 1 0 0,-1-1-1 0 0,1 1 0 0 0,0-1 1 0 0,0 1-1 0 0,0-1 0 0 0,0 1 1 0 0,0-1-1 0 0,0 1 0 0 0,0 0 1 0 0,0-1-1 0 0,1 1 0 0 0,-1-1 0 0 0,0 1 1 0 0,1-1-1 0 0,0 0 0 0 0,-1 1 1 0 0,1-1-1 0 0,0 0 0 0 0,-1 1 1 0 0,1-1-1 0 0,0 0 0 0 0,0 0 1 0 0,0 1-1 0 0,0-1 0 0 0,1 0 1 0 0,-1 0-1 0 0,0 0 0 0 0,0 0 1 0 0,1-1-1 0 0,-1 1 0 0 0,0 0 0 0 0,1 0 1 0 0,-1-1-1 0 0,1 1 2 0 0,67 17-7 0 0,95-11 49 0 0,-131-8-45 0 0,0 1 0 0 0,0 2 0 0 0,0 1 0 0 0,-1 2 0 0 0,23 6 3 0 0,-52-11 9 0 0,0 1-1 0 0,0 0 0 0 0,-1 0 1 0 0,1 0-1 0 0,0 0 1 0 0,-1 0-1 0 0,1 1 0 0 0,-1-1 1 0 0,1 1-1 0 0,-1 0 1 0 0,0 0-1 0 0,0 0 0 0 0,1 0 1 0 0,-1 0-1 0 0,-1 0 1 0 0,1 0-1 0 0,0 1 0 0 0,0-1 1 0 0,-1 1-1 0 0,0-1 1 0 0,1 1-1 0 0,-1-1 1 0 0,0 1-1 0 0,0 0 0 0 0,0 0 1 0 0,-1 0-1 0 0,1-1 1 0 0,-1 1-1 0 0,0 0 0 0 0,1 0 1 0 0,-1 0-1 0 0,0 0 1 0 0,-1 0-1 0 0,1 0 0 0 0,0 0 1 0 0,-1-1-1 0 0,0 1 1 0 0,0 0-1 0 0,0 0 0 0 0,0 0 1 0 0,0-1-1 0 0,0 1 1 0 0,-1-1-1 0 0,1 1 1 0 0,-1-1-1 0 0,0 1-8 0 0,-19 23 58 0 0,0-1 0 0 0,-2 0 0 0 0,-1-2 0 0 0,0-1 0 0 0,-2-1-1 0 0,-1-1 1 0 0,0-1 0 0 0,-21 9-58 0 0,10-3-52 0 0,28-18-76 0 0,2-1-62 0 0,1 0 0 0 0,-1-1 1 0 0,0 0-1 0 0,0-1 0 0 0,0 0 1 0 0,-1 0-1 0 0,1-1 0 0 0,-1 0 1 0 0,0-1-1 0 0,-5 2 190 0 0,14-4-696 0 0,0 0-223 0 0,19-32-10459 0 0,-14 27 6630 0 0,2-3-3511 0 0</inkml:trace>
  <inkml:trace contextRef="#ctx0" brushRef="#br0" timeOffset="1111.779">998 792 10434 0 0,'0'0'1990'0'0,"0"0"-530"0"0,0 0-270 0 0,0 0-23 0 0,0 0-56 0 0,0 0-122 0 0,0 0-174 0 0,0 0-176 0 0,0 0-106 0 0,0 0-35 0 0,0 0-19 0 0,0 0-19 0 0,0 0-10 0 0,9 29-25 0 0,28 88-32 0 0,-37-116-382 0 0,0 1 0 0 0,0-1 0 0 0,1 0 0 0 0,-1 0 0 0 0,0 0-1 0 0,0 0 1 0 0,1 0 0 0 0,-1 1 0 0 0,0-1 0 0 0,1 0 0 0 0,-1 0 0 0 0,1 0 0 0 0,-1 0 0 0 0,1 0 0 0 0,0 0 0 0 0,-1 0 0 0 0,1-1 0 0 0,0 1 0 0 0,0 0-1 0 0,0 0 1 0 0,0 0 0 0 0,0-1 0 0 0,-1 1 0 0 0,1 0 0 0 0,0-1 0 0 0,0 1 0 0 0,1-1 0 0 0,-1 0 0 0 0,0 1 0 0 0,0-1 0 0 0,0 0 0 0 0,0 1 0 0 0,0-1-1 0 0,0 0 1 0 0,1 0 0 0 0,-1 0 0 0 0,0 0 0 0 0,0 0 0 0 0,0 0 0 0 0,0 0 0 0 0,0 0 0 0 0,1-1 0 0 0,-1 1 0 0 0,0 0 0 0 0,0-1 0 0 0,0 1 0 0 0,0-1-1 0 0,0 1 1 0 0,0-1 0 0 0,0 1 0 0 0,0-1 0 0 0,0 0 0 0 0,0 0-11 0 0,4-2 76 0 0,24-13 89 0 0,-1-2 1 0 0,0-1 0 0 0,-2-1-1 0 0,0-1 1 0 0,-1-1-1 0 0,-1-2 1 0 0,-2 0 0 0 0,3-5-166 0 0,0 2 86 0 0,20-12-61 0 0,-39 65-188 0 0,-6-7 192 0 0,-1-13-22 0 0,-1-1 1 0 0,1 1-1 0 0,1-1 1 0 0,-1 1-1 0 0,1 0 0 0 0,0-1 1 0 0,0 1-1 0 0,1-1 1 0 0,-1 1-1 0 0,1-1 1 0 0,1 1-1 0 0,-1-1 1 0 0,1 1-1 0 0,0-1 1 0 0,0 0-1 0 0,0 0 1 0 0,1 0-1 0 0,0 0 1 0 0,0 0-1 0 0,0-1 1 0 0,1 1-1 0 0,-1-1 1 0 0,1 0-1 0 0,0 0 1 0 0,0 0-1 0 0,0 0 1 0 0,1-1-1 0 0,0 0 1 0 0,-1 0-1 0 0,1 0 1 0 0,0 0-1 0 0,5 1-7 0 0,1-1 81 0 0,0-1-1 0 0,0 0 0 0 0,0-1 1 0 0,1 0-1 0 0,-1-1 0 0 0,1 0 0 0 0,-1 0 1 0 0,1-1-1 0 0,-1-1 0 0 0,0 0 1 0 0,0-1-1 0 0,0 0 0 0 0,0 0 1 0 0,0-2-1 0 0,-1 1 0 0 0,1-1 0 0 0,-1 0 1 0 0,0-1-1 0 0,-1 0 0 0 0,1-1 1 0 0,-1 0-1 0 0,-1-1 0 0 0,8-8-80 0 0,12-13 196 0 0,-1-2 0 0 0,-2-1 0 0 0,-2-1 0 0 0,0-1 0 0 0,-3-1-1 0 0,2-6-195 0 0,-8 13 15 0 0,-1-1 0 0 0,-2 0 0 0 0,0-1 0 0 0,-2-1 0 0 0,-2 1 0 0 0,0-1 0 0 0,-2 0 0 0 0,-2-1 0 0 0,-1 1 0 0 0,-1-1 0 0 0,-1 0 0 0 0,-2 1 0 0 0,-5-27-15 0 0,7 53-2 0 0,-1-1 0 0 0,1 0 0 0 0,-1 0 0 0 0,0 0 0 0 0,0 0 0 0 0,-1 0 1 0 0,0 1-1 0 0,0-1 0 0 0,0 1 0 0 0,-1-1 0 0 0,1 1 0 0 0,-1 0 0 0 0,-1 0 0 0 0,1 0 0 0 0,-1 0 0 0 0,0 1 0 0 0,0-1 0 0 0,0 1 0 0 0,0 0 0 0 0,-1 0 1 0 0,0 1-1 0 0,1-1 0 0 0,-2 1 0 0 0,1 0 0 0 0,0 1 0 0 0,0-1 0 0 0,-1 1 0 0 0,1 0 0 0 0,-5-1 2 0 0,4 5-7 0 0,1 0 0 0 0,0 1 0 0 0,-1-1 0 0 0,1 1 0 0 0,0 0 0 0 0,1 1-1 0 0,-1-1 1 0 0,0 1 0 0 0,1 0 0 0 0,0 0 0 0 0,0 0 0 0 0,0 1 0 0 0,1-1 0 0 0,-1 1 0 0 0,1 0 0 0 0,0 0 0 0 0,0 0-1 0 0,1 1 1 0 0,-2 3 7 0 0,-3 9 19 0 0,1 1 1 0 0,1 0-1 0 0,0 0 0 0 0,2 0 0 0 0,0 1 0 0 0,1-1 0 0 0,1 1 0 0 0,0 0 0 0 0,2-1 0 0 0,1 1 0 0 0,0 0 0 0 0,1-1 0 0 0,3 9-19 0 0,2 1 52 0 0,2 0 0 0 0,1 0 0 0 0,1-1 0 0 0,1-1-1 0 0,2 0 1 0 0,0-1 0 0 0,2 0 0 0 0,1-1 0 0 0,1-2-1 0 0,1 1 1 0 0,1-2 0 0 0,1-1 0 0 0,1-1-52 0 0,21 17-51 0 0,-50-66-2039 0 0,-39-23-2732 0 0,21 24-3734 0 0,15 16-3110 0 0</inkml:trace>
  <inkml:trace contextRef="#ctx0" brushRef="#br0" timeOffset="1359.841">1457 324 15027 0 0,'0'0'2261'0'0,"0"0"-721"0"0,0 0-425 0 0,0 0-75 0 0,0 0 52 0 0,0 0 61 0 0,0 0-57 0 0,30-6-173 0 0,104-21-183 0 0,418-109 1887 0 0,-469 115-2702 0 0,49-10-108 0 0,-43 16-3652 0 0,-77 12-2134 0 0,-4 3-6494 0 0</inkml:trace>
  <inkml:trace contextRef="#ctx0" brushRef="#br0" timeOffset="1597.129">472 1377 17948 0 0,'0'0'2184'0'0,"0"0"-994"0"0,0 0-495 0 0,0 0-55 0 0,0 0-12 0 0,0 0-4 0 0,0 0-10 0 0,0 0-56 0 0,0 0-56 0 0,39-2-19 0 0,130-8-53 0 0,28-26 312 0 0,1051-295 345 0 0,-974 257-2319 0 0,-160 39-3954 0 0,-64 19-7023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158 125 2849 0 0,'0'0'1636'0'0,"0"0"-314"0"0,0 0 70 0 0,0 0 362 0 0,0 0 345 0 0,0 0 132 0 0,0 0-159 0 0,0 0-298 0 0,0 0-266 0 0,0 0-231 0 0,0 0-189 0 0,11 6 802 0 0,-18 55 162 0 0,-6 55-1411 0 0,4 1-1 0 0,5 0 1 0 0,10 99-641 0 0,3-128-284 0 0,-1-96-1063 0 0,17-68-1560 0 0,-10 34-818 0 0,-4 1-4258 0 0,-5 25-2637 0 0</inkml:trace>
  <inkml:trace contextRef="#ctx0" brushRef="#br0" timeOffset="239.38">0 85 10594 0 0,'0'0'2295'0'0,"0"0"-678"0"0,0 0-562 0 0,0 0-208 0 0,0 0-29 0 0,0 0 57 0 0,0 0 21 0 0,0 0-3 0 0,0 0-69 0 0,0 0-139 0 0,0 0-127 0 0,0 0-101 0 0,32 0-77 0 0,105-2-32 0 0,25-19 455 0 0,-59-4-494 0 0,-66 15-817 0 0,1 1 0 0 0,0 2 0 0 0,1 2 0 0 0,30-1 508 0 0,-76 21-7064 0 0,0-8 612 0 0,-1-3-2254 0 0</inkml:trace>
  <inkml:trace contextRef="#ctx0" brushRef="#br0" timeOffset="437.027">59 527 12547 0 0,'0'0'2125'0'0,"0"0"-850"0"0,0 0-236 0 0,0 0 28 0 0,0 0 43 0 0,0 0-18 0 0,0 0-114 0 0,36-5-168 0 0,113-17-195 0 0,-3-18 233 0 0,-123 32-1659 0 0,85-26 1908 0 0,-72 27-4854 0 0,1 5-5228 0 0,-33 2-2065 0 0</inkml:trace>
  <inkml:trace contextRef="#ctx0" brushRef="#br0" timeOffset="821.194">565 674 10834 0 0,'0'0'2581'0'0,"0"0"-1006"0"0,0 0-448 0 0,0 0 105 0 0,0 0 170 0 0,0 0 2 0 0,0 0-208 0 0,0 0-269 0 0,0 0-263 0 0,0 0-185 0 0,0 0-111 0 0,0 0-92 0 0,-1 29-72 0 0,-5 130 96 0 0,6-20 3 0 0,2-132-3276 0 0,3-23-7053 0 0,-5 14 8096 0 0,0-1-8013 0 0</inkml:trace>
  <inkml:trace contextRef="#ctx0" brushRef="#br0" timeOffset="1085.033">505 700 12667 0 0,'0'0'1407'0'0,"0"0"-438"0"0,0 0-143 0 0,0 0 110 0 0,0 0 139 0 0,0 0 56 0 0,0 0-92 0 0,0 0-182 0 0,0 0-159 0 0,0 0-144 0 0,0 0-119 0 0,0 0-79 0 0,0 0-81 0 0,30-4-72 0 0,95-11-61 0 0,-38 1 522 0 0,-41 7-2530 0 0,-11 6-9846 0 0,-34 1 1056 0 0</inkml:trace>
  <inkml:trace contextRef="#ctx0" brushRef="#br0" timeOffset="1324.979">497 884 14627 0 0,'0'0'1459'0'0,"0"0"-557"0"0,0 0-192 0 0,0 0 156 0 0,0 0 138 0 0,0 0 16 0 0,0 0-118 0 0,0 0-162 0 0,0 0-176 0 0,0 0-154 0 0,0 0-117 0 0,0 0-110 0 0,30-3-83 0 0,94-7-63 0 0,-30-10-592 0 0,-64 11-388 0 0,-13 4-1040 0 0,1 0-3847 0 0,-3 1-5835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1 9802 0 0,'0'0'1155'0'0,"0"0"-472"0"0,0 0-60 0 0,0 0 330 0 0,0 0 337 0 0,0 0 125 0 0,0 0-138 0 0,0 0-282 0 0,0 0-221 0 0,0 0-25 0 0,0 0 45 0 0,0 0 50 0 0,1 3 9 0 0,0-1-727 0 0,-1 0-1 0 0,1 0 1 0 0,-1 1 0 0 0,0-1-1 0 0,0 0 1 0 0,0 0-1 0 0,0 1 1 0 0,0-1-1 0 0,0 0 1 0 0,-1 0-1 0 0,1 0 1 0 0,-1 1-1 0 0,1-1 1 0 0,-1 0-1 0 0,0 0 1 0 0,0 0-1 0 0,0 0 1 0 0,0 0-1 0 0,0 0 1 0 0,0 0-1 0 0,-1-1 1 0 0,1 1 0 0 0,-1 0-1 0 0,0 0-125 0 0,-22 20 176 0 0,0-1-1 0 0,-2-2 1 0 0,0 0-1 0 0,-1-2 1 0 0,-1 0-1 0 0,-1-2 1 0 0,0-2-1 0 0,0 0 1 0 0,-2-2-1 0 0,-11 2-175 0 0,-155 38 550 0 0,197-51-533 0 0,-1 0 0 0 0,1 0 1 0 0,-1 0-1 0 0,1 0 0 0 0,0 0 1 0 0,-1 0-1 0 0,1 0 1 0 0,-1 0-1 0 0,1 0 0 0 0,0 0 1 0 0,-1 0-1 0 0,1 0 0 0 0,-1 0 1 0 0,1 0-1 0 0,0 0 0 0 0,-1 0 1 0 0,1 0-1 0 0,-1 0 1 0 0,1 0-1 0 0,0 1 0 0 0,-1-1 1 0 0,1 0-1 0 0,0 0 0 0 0,-1 0 1 0 0,1 1-1 0 0,0-1 1 0 0,-1 0-1 0 0,1 0 0 0 0,0 1 1 0 0,0-1-1 0 0,-1 0 0 0 0,1 1 1 0 0,0-1-1 0 0,0 0 1 0 0,0 1-1 0 0,-1-1 0 0 0,1 1 1 0 0,0-1-1 0 0,0 0 0 0 0,0 1 1 0 0,0-1-1 0 0,0 1 0 0 0,0-1 1 0 0,0 0-1 0 0,0 1 1 0 0,0-1-1 0 0,0 1 0 0 0,0-1 1 0 0,0 0-1 0 0,0 1 0 0 0,0-1 1 0 0,0 1-1 0 0,0-1 1 0 0,0 0-1 0 0,1 1 0 0 0,-1-1 1 0 0,0 0-1 0 0,0 1 0 0 0,0-1 1 0 0,1 0-1 0 0,-1 1 1 0 0,0-1-1 0 0,0 0 0 0 0,1 1 1 0 0,-1-1-1 0 0,0 0 0 0 0,1 0 1 0 0,-1 1-18 0 0,5 8-145 0 0,9 16 224 0 0,0-1 0 0 0,2 0 0 0 0,0-2 0 0 0,2 0 1 0 0,1 0-1 0 0,0-2 0 0 0,1 0 0 0 0,1-2 0 0 0,1 0 0 0 0,1-1 1 0 0,0-2-1 0 0,2 0 0 0 0,-1-1 0 0 0,17 5-79 0 0,78 37 245 0 0,-88-37-203 0 0,-29-17-45 0 0,-2-1 6 0 0,0-1-10 0 0,0 0-14 0 0,0 0-33 0 0,0 0-26 0 0,0 0-24 0 0,0 0-32 0 0,-31 0-5540 0 0,28 1 4933 0 0,-11 1-5007 0 0,8-2-2745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15507 0 0,'0'0'1835'0'0,"0"0"-726"0"0,0 0-416 0 0,0 0 11 0 0,0 0 150 0 0,0 0 138 0 0,0 0 47 0 0,0 0-82 0 0,0 0-142 0 0,0 0-125 0 0,0 0-109 0 0,0 0-74 0 0,0 0-30 0 0,16 20-31 0 0,51 64-45 0 0,20-11 579 0 0,150 106 282 0 0,-201-138-3312 0 0,-36-41 673 0 0,0 0-1123 0 0,0 0-3401 0 0,-2 0-6479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0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0 0 0,'0'0'1903'0'0,"0"0"-137"0"0,0 0-41 0 0,0 0 37 0 0,0 0 1 0 0,0 0-100 0 0,0 0-181 0 0,0 0-282 0 0,0 0-282 0 0,0 0-201 0 0,0 0-162 0 0,0 0-36 0 0,0 0 86 0 0,11 15 1680 0 0,18 93 1503 0 0,-27-91-3656 0 0,-1 1 0 0 0,-1-1 1 0 0,0 0-1 0 0,-1 0 0 0 0,0 0 1 0 0,-2 0-1 0 0,0 0 0 0 0,-5 13-132 0 0,-5 6-136 0 0,-1 0-1 0 0,-2-1 1 0 0,-1-1 0 0 0,-15 20 136 0 0,29-50-402 0 0,-6 9-280 0 0,0-11-4450 0 0,7-4-244 0 0,0-5-41 0 0,2 5-738 0 0</inkml:trace>
  <inkml:trace contextRef="#ctx0" brushRef="#br0" timeOffset="470.165">0 417 0 0 0,'0'0'544'0'0,"0"0"1236"0"0,0 0 254 0 0,0 0-96 0 0,0 0-220 0 0,0 0-247 0 0,0 0-172 0 0,0 0-74 0 0,0 0-17 0 0,0 0-11 0 0,0 0-45 0 0,0 0-105 0 0,19 4-107 0 0,60 12-141 0 0,-35-26 248 0 0,-38 4-827 0 0,14-9 132 0 0,-1-1-1 0 0,0-1 1 0 0,-1 0 0 0 0,-1-2 0 0 0,-1 0-1 0 0,-1-1 1 0 0,0 0 0 0 0,-1-3-352 0 0,0-3 198 0 0,-1-2 1 0 0,-1 1-1 0 0,-2-1 1 0 0,-1-1-1 0 0,-1 0 1 0 0,3-21-199 0 0,-10 32 374 0 0,-6 27 229 0 0,-6 30-136 0 0,2 13-248 0 0,2 1 1 0 0,2 1-1 0 0,3-1 0 0 0,2 1 0 0 0,3 3-219 0 0,-3-47 2 0 0,0-3-21 0 0,0 0 0 0 0,0 0 0 0 0,1 0 0 0 0,-1 0 0 0 0,2-1 0 0 0,-1 1 0 0 0,1 0 0 0 0,0-1 0 0 0,0 1 0 0 0,0-1 0 0 0,1 0 0 0 0,2 3 19 0 0,-1-6-579 0 0,-4-2-3448 0 0,-1-1-3994 0 0,1 0-3274 0 0</inkml:trace>
  <inkml:trace contextRef="#ctx0" brushRef="#br0" timeOffset="1060.658">656 391 5745 0 0,'0'0'2331'0'0,"0"0"-473"0"0,0 0-123 0 0,0 0 26 0 0,0 0-70 0 0,0 0-170 0 0,0 0-267 0 0,0 0-249 0 0,0 0-147 0 0,0 0-91 0 0,0 0-88 0 0,0 0-94 0 0,0 0-89 0 0,-3 0-88 0 0,-47 8 1033 0 0,-20 28-567 0 0,69-35-873 0 0,1 0-1 0 0,-1 0 1 0 0,1 0-1 0 0,-1 0 1 0 0,0 0 0 0 0,1 0-1 0 0,0 0 1 0 0,-1 1-1 0 0,1-1 1 0 0,0 0-1 0 0,0 0 1 0 0,-1 0-1 0 0,1 0 1 0 0,0 0-1 0 0,0 1 1 0 0,0-1-1 0 0,0 0 1 0 0,1 0-1 0 0,-1 0 1 0 0,0 0 0 0 0,0 0-1 0 0,1 0 1 0 0,-1 1-1 0 0,0-1 1 0 0,1 0-1 0 0,-1 0 1 0 0,1 0-1 0 0,0 0 1 0 0,-1 0-1 0 0,1 0 1 0 0,0-1-1 0 0,0 1 1 0 0,-1 0-1 0 0,1 0 1 0 0,0 0-1 0 0,44 34 126 0 0,-41-33-98 0 0,0 0-1 0 0,-1-1 0 0 0,1 1 0 0 0,-1 0 0 0 0,0 0 1 0 0,1 1-1 0 0,-1-1 0 0 0,0 1 0 0 0,0 0 0 0 0,-1-1 1 0 0,1 1-1 0 0,0 0 0 0 0,-1 1 0 0 0,0-1 0 0 0,0 0 1 0 0,0 1-1 0 0,0-1 0 0 0,0 1 0 0 0,-1 0 1 0 0,0-1-1 0 0,0 1 0 0 0,0 0 0 0 0,0 0 0 0 0,0 0 1 0 0,-1 0-1 0 0,0 0 0 0 0,1 0 0 0 0,-2 2-27 0 0,0-3 34 0 0,-1 0 1 0 0,1 0-1 0 0,-1-1 0 0 0,0 1 0 0 0,0-1 0 0 0,0 1 0 0 0,-1-1 0 0 0,1 0 1 0 0,0 0-1 0 0,-1 0 0 0 0,0 0 0 0 0,1 0 0 0 0,-1-1 0 0 0,0 1 1 0 0,0-1-1 0 0,0 0 0 0 0,0 0 0 0 0,-2 1-34 0 0,-8 4 72 0 0,3-2-54 0 0,0 0-1 0 0,-1-1 1 0 0,1-1 0 0 0,-1 1-1 0 0,1-2 1 0 0,-1 0 0 0 0,1 0-1 0 0,-1 0 1 0 0,0-2 0 0 0,0 1-18 0 0,7 0-22 0 0,-9-16-2500 0 0,16 8-2169 0 0,1 2-4216 0 0,0 3-1731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88 15251 0 0,'0'0'1858'0'0,"0"0"-955"0"0,0 0-466 0 0,0 0 49 0 0,0 0 291 0 0,0 0 251 0 0,0 0 103 0 0,0 0-42 0 0,0 0-184 0 0,0 0-171 0 0,0 0-137 0 0,0 0-102 0 0,-1 31-76 0 0,-4 98-75 0 0,-35 90 721 0 0,32-175-1177 0 0,-3-1 1 0 0,-2 0-1 0 0,-1-1 0 0 0,-2-1 0 0 0,-2 0 0 0 0,-2-1 0 0 0,-20 30 112 0 0,10-35-1652 0 0,23-30-2238 0 0,0-4-3486 0 0,7-1-3969 0 0</inkml:trace>
  <inkml:trace contextRef="#ctx0" brushRef="#br0" timeOffset="4654.532">242 162 0 0 0,'0'0'1035'0'0,"0"0"-174"0"0,0 0-156 0 0,0 0-133 0 0,0 0-78 0 0,0 0-44 0 0,0 0-66 0 0,0 0-55 0 0,0 0 1 0 0,4-6 525 0 0,-3 5 2689 0 0,0 1 3702 0 0,5 30-1016 0 0,32 42-4988 0 0,24 19-577 0 0,38 73-91 0 0,-27 60 21 0 0,-61-201-640 0 0,-5-16 1622 0 0,-3-44-934 0 0,52-291-502 0 0,-39-3-114 0 0,-29 272-2 0 0,15 48-6057 0 0,4 15-3132 0 0,-5-1-2535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2.0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0,'-3'21,"-1"10,0 3,1-5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1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311 137 10242 0 0,'0'0'1553'0'0,"0"0"-245"0"0,0 0-131 0 0,0 0 10 0 0,0 0 18 0 0,0 0-119 0 0,0 0-241 0 0,0 0-241 0 0,0 0-164 0 0,0 0-53 0 0,0 0-21 0 0,0 0-22 0 0,-19 37-30 0 0,-63 118-51 0 0,32-34 167 0 0,-92 273 241 0 0,124-347-451 0 0,18-47-34 0 0,0 0 90 0 0,0-4 542 0 0,35-128 196 0 0,-25 106-919 0 0,31-71 29 0 0,5 2-1 0 0,4 3 1 0 0,9-7-124 0 0,42-80 78 0 0,-58 120-15 0 0,-43 58-98 0 0,0 32-125 0 0,-15 207 464 0 0,14-206-277 0 0,1 0 1 0 0,2 0-1 0 0,1 0 1 0 0,1-1-1 0 0,2 1 0 0 0,9 27-27 0 0,-11-47 6 0 0,0-1-1 0 0,0 0 1 0 0,1 0-1 0 0,0 0 1 0 0,1 0 0 0 0,1-1-1 0 0,-1 0 1 0 0,1 0-1 0 0,1-1 1 0 0,0 0 0 0 0,6 5-6 0 0,-13-14 35 0 0,0 0-1 0 0,0 1 1 0 0,0-1 0 0 0,0 0 0 0 0,1 0 0 0 0,-1 0 0 0 0,0 0 0 0 0,0 0 0 0 0,0 0 0 0 0,1 0 0 0 0,-1-1 0 0 0,0 1 0 0 0,0 0 0 0 0,0-1 0 0 0,0 1 0 0 0,0 0 0 0 0,1-1 0 0 0,-1 1 0 0 0,0-1 0 0 0,0 0 0 0 0,0 1 0 0 0,0-1 0 0 0,-1 0 0 0 0,1 0 0 0 0,0 0 0 0 0,0 1 0 0 0,0-1 0 0 0,-1 0 0 0 0,1 0 0 0 0,0 0 0 0 0,-1 0 0 0 0,1 0 0 0 0,-1-1 0 0 0,1 1 0 0 0,-1 0 0 0 0,1 0 0 0 0,-1 0 0 0 0,0 0 0 0 0,0 0 0 0 0,1-2-35 0 0,4-6 178 0 0,14-26 52 0 0,-2 0-1 0 0,-2-1 0 0 0,-1 0 1 0 0,-2-2-1 0 0,-1 1 0 0 0,4-31-229 0 0,49-267 329 0 0,-53 235-347 0 0,-11 99-98 0 0,0 1-77 0 0,0 16-686 0 0,16 79-1875 0 0,-6-65-637 0 0,1 0-3376 0 0,-8-21 3882 0 0,3 10-9160 0 0</inkml:trace>
  <inkml:trace contextRef="#ctx0" brushRef="#br0" timeOffset="371.057">983 358 12923 0 0,'0'0'2040'0'0,"0"0"-346"0"0,0 0-186 0 0,0 0-46 0 0,0 0-145 0 0,0 0-244 0 0,0 0-256 0 0,0 0-206 0 0,0 0-144 0 0,0 0-84 0 0,0 0-41 0 0,0 0 0 0 0,20-3 889 0 0,201 9 1701 0 0,-87-28-2664 0 0,-72-3-378 0 0,-63 21-4544 0 0,-6 4-2191 0 0,5 0 2887 0 0,-1 0-7885 0 0</inkml:trace>
  <inkml:trace contextRef="#ctx0" brushRef="#br0" timeOffset="626.935">954 590 6609 0 0,'0'0'4328'0'0,"0"0"-1913"0"0,0 0-941 0 0,0 0-242 0 0,0 0 2 0 0,0 0 33 0 0,0 0-38 0 0,0 0-102 0 0,0 0-43 0 0,0 0-63 0 0,0 0-61 0 0,0 0-79 0 0,0 0-163 0 0,17-1-159 0 0,56-3-123 0 0,21-20 276 0 0,83 5-1316 0 0,-138 21-1317 0 0,-27 0-1313 0 0,0 2-3583 0 0,-5 2-5597 0 0</inkml:trace>
  <inkml:trace contextRef="#ctx0" brushRef="#br0" timeOffset="1437.005">1462 880 3513 0 0,'0'0'2332'0'0,"0"0"-181"0"0,0 0 77 0 0,0 0 105 0 0,0 0-55 0 0,0 0-288 0 0,0 0-347 0 0,0 0-312 0 0,0 0-195 0 0,0 0-125 0 0,0 0-84 0 0,0 0-108 0 0,0 0-116 0 0,-4-14 594 0 0,8-18-1086 0 0,2 0 0 0 0,1 1-1 0 0,2 0 1 0 0,1 0 0 0 0,1 1-1 0 0,2 0 1 0 0,0 1 0 0 0,2 0 0 0 0,2 2-1 0 0,0 0 1 0 0,2 0 0 0 0,1 2-1 0 0,10-10-210 0 0,-25 28 7 0 0,0 1 0 0 0,1-1 0 0 0,0 2 0 0 0,-1-1 0 0 0,2 0 0 0 0,-1 1 0 0 0,1 1 0 0 0,0-1 0 0 0,0 1 0 0 0,0 0-1 0 0,8-3-6 0 0,15 21-191 0 0,-19 41 190 0 0,-10-14 11 0 0,-1 1 0 0 0,-3-1-1 0 0,-1-1 1 0 0,-8 35-10 0 0,17-62 33 0 0,14-40 175 0 0,-11 15-236 0 0,21-25 40 0 0,1 0 0 0 0,2 2 0 0 0,2 2 0 0 0,1 1-1 0 0,2 1 1 0 0,37-24-12 0 0,-24 40-153 0 0,-43 56 95 0 0,-24 145 104 0 0,7-89-1060 0 0,29-89-2741 0 0,-4-9-2668 0 0,-9-3-5217 0 0</inkml:trace>
  <inkml:trace contextRef="#ctx0" brushRef="#br0" timeOffset="2014.964">2609 398 12579 0 0,'0'0'2129'0'0,"0"0"-766"0"0,0 0-321 0 0,0 0-3 0 0,0 0 46 0 0,0 0-14 0 0,0 0-33 0 0,0 0-130 0 0,0 0-137 0 0,0 0-130 0 0,0 0-141 0 0,0 0-98 0 0,-34 24-89 0 0,-103 77-98 0 0,75-38 32 0 0,54-48-195 0 0,1-5-35 0 0,1 0 1 0 0,-1 1-1 0 0,2 0 0 0 0,0 1 1 0 0,0-1-1 0 0,1 1 1 0 0,0 0-1 0 0,1 0 1 0 0,0 0-1 0 0,1 0 1 0 0,1 0-1 0 0,0 1 0 0 0,0-1 1 0 0,1 6-18 0 0,2-16 39 0 0,0 0 0 0 0,-1 0 0 0 0,1 0 0 0 0,0 0 0 0 0,0 0 0 0 0,0 0 0 0 0,0 0 0 0 0,0-1 0 0 0,1 1 1 0 0,-1-1-1 0 0,0 0 0 0 0,1 0 0 0 0,-1 0 0 0 0,1 0 0 0 0,-1 0 0 0 0,1 0 0 0 0,0-1 0 0 0,-1 1 0 0 0,1-1 0 0 0,0 1 0 0 0,-1-1 0 0 0,1 0 0 0 0,0 0 1 0 0,-1-1-1 0 0,1 1 0 0 0,0 0 0 0 0,-1-1 0 0 0,1 0 0 0 0,0 1 0 0 0,-1-1 0 0 0,1 0 0 0 0,-1-1 0 0 0,1 1 0 0 0,-1 0 0 0 0,0-1 0 0 0,0 1 0 0 0,1-1-39 0 0,36-22 177 0 0,-1-1-1 0 0,-1-3 0 0 0,-1-1 0 0 0,-1-1 1 0 0,-2-2-1 0 0,28-34-176 0 0,29-4 25 0 0,-79 111-42 0 0,-16 355 164 0 0,6-324-143 0 0,-4-1 1 0 0,-2 0 0 0 0,-4 0-1 0 0,-16 63-4 0 0,21-117 1 0 0,-1 0 0 0 0,-1-1 0 0 0,0 1 0 0 0,-1-2-1 0 0,-1 1 1 0 0,0-1 0 0 0,-1 0 0 0 0,-1-1 0 0 0,0 0-1 0 0,-1 0 1 0 0,-1-1 0 0 0,0-1 0 0 0,0 0 0 0 0,-1 0-1 0 0,-1-1 1 0 0,0-1 0 0 0,0 0 0 0 0,-1-2 0 0 0,-1 1-1 0 0,-2 0 0 0 0,15-8 3 0 0,0 1 0 0 0,0-1 0 0 0,0 0 0 0 0,0 0-1 0 0,0 0 1 0 0,0 0 0 0 0,0 0 0 0 0,0-1-1 0 0,-1 1 1 0 0,1-1 0 0 0,0 0 0 0 0,0 0 0 0 0,0 0-1 0 0,-1-1 1 0 0,1 1 0 0 0,0-1 0 0 0,0 0 0 0 0,0 1-1 0 0,0-1 1 0 0,0-1 0 0 0,0 1 0 0 0,0 0 0 0 0,0-1-1 0 0,1 1 1 0 0,-1-1 0 0 0,0 0 0 0 0,1 0-1 0 0,-1 0 1 0 0,1 0 0 0 0,0-1 0 0 0,0 1 0 0 0,0 0-1 0 0,0-1 1 0 0,0 0 0 0 0,0 1 0 0 0,1-1 0 0 0,-1 0-1 0 0,1 0 1 0 0,0 0 0 0 0,0 0 0 0 0,0 0 0 0 0,0 0-1 0 0,1 0 1 0 0,-1-2-3 0 0,3-18-7 0 0,1 0 0 0 0,1 0 0 0 0,1 0 0 0 0,1 1 0 0 0,1 0 0 0 0,1 0 0 0 0,1 0 0 0 0,1 1 0 0 0,0 1 0 0 0,2-1 0 0 0,0 2 0 0 0,2 0 0 0 0,0 0 0 0 0,1 1 0 0 0,1 1 0 0 0,6-5 7 0 0,12-16-61 0 0,1 1 0 0 0,3 1 1 0 0,0 2-1 0 0,3 2 0 0 0,20-12 61 0 0,-43 33-452 0 0,21-15-159 0 0,-13 11-6765 0 0,-23 12-4781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1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517 611 0 0 0,'0'0'1172'0'0,"0"0"-28"0"0,0 0-154 0 0,0 0 76 0 0,0 0 266 0 0,0 0 258 0 0,0 0 122 0 0,0 0-28 0 0,0 0-174 0 0,0 0-239 0 0,0 0-208 0 0,17-19-134 0 0,48-61-77 0 0,-44 39 1488 0 0,-20 39-2157 0 0,0 0 1 0 0,-1 0 0 0 0,1 0 0 0 0,-1 0-1 0 0,0-1 1 0 0,0 1 0 0 0,0 0 0 0 0,0 0 0 0 0,0 0-1 0 0,0-1 1 0 0,0 1 0 0 0,-1 0 0 0 0,1 0-1 0 0,-1 0 1 0 0,0 0 0 0 0,0 0 0 0 0,1 0-1 0 0,-1 0 1 0 0,0 0 0 0 0,-1 0 0 0 0,1 0-1 0 0,0 0 1 0 0,-1 1 0 0 0,0-2-184 0 0,-78-26 1514 0 0,57 26-1441 0 0,-1 1 0 0 0,0 1 0 0 0,0 1 0 0 0,0 1 0 0 0,1 2 0 0 0,-1 0 0 0 0,1 1 0 0 0,-1 1 0 0 0,1 1 1 0 0,1 2-1 0 0,-1 0 0 0 0,1 1 0 0 0,1 1 0 0 0,0 1 0 0 0,0 1 0 0 0,-17 13-73 0 0,36-24 4 0 0,0 0 0 0 0,0-1 0 0 0,0 1-1 0 0,-1 0 1 0 0,1 1 0 0 0,0-1 0 0 0,0 0 0 0 0,0 1-1 0 0,0-1 1 0 0,1 1 0 0 0,-1-1 0 0 0,0 1 0 0 0,1 0-1 0 0,-1 0 1 0 0,1 0 0 0 0,0 0 0 0 0,-1 0 0 0 0,1 0-1 0 0,0 0 1 0 0,0 0 0 0 0,0 0 0 0 0,0 1 0 0 0,1-1-1 0 0,-1 0 1 0 0,1 0 0 0 0,-1 1 0 0 0,1-1 0 0 0,0 1-1 0 0,0-1 1 0 0,0 0 0 0 0,0 1 0 0 0,0-1 0 0 0,1 0-1 0 0,-1 1 1 0 0,1-1 0 0 0,-1 0 0 0 0,1 1 0 0 0,0-1-1 0 0,0 0 1 0 0,0 0 0 0 0,0 0 0 0 0,0 0 0 0 0,1 0-1 0 0,-1 0 1 0 0,1 0 0 0 0,-1 0 0 0 0,2 1-4 0 0,11 3 29 0 0,-1 0 1 0 0,1 0-1 0 0,0-1 0 0 0,0-1 1 0 0,1 0-1 0 0,-1-2 0 0 0,1 1 1 0 0,0-2-1 0 0,0 0 0 0 0,0 0 1 0 0,0-1-1 0 0,-1-1 1 0 0,12-2-30 0 0,26 1 87 0 0,-52 2-77 0 0,-1 1 1 0 0,1-1-1 0 0,-1 0 0 0 0,1 1 0 0 0,-1-1 0 0 0,1 1 0 0 0,0-1 1 0 0,-1 1-1 0 0,1-1 0 0 0,-1 1 0 0 0,1-1 0 0 0,0 1 0 0 0,0-1 0 0 0,-1 1 1 0 0,1-1-1 0 0,0 1 0 0 0,0 0 0 0 0,0-1 0 0 0,-1 1 0 0 0,1-1 1 0 0,0 1-1 0 0,0 0 0 0 0,0-1 0 0 0,0 1 0 0 0,0 0 0 0 0,0-1 0 0 0,1 1 1 0 0,-1-1-1 0 0,0 1 0 0 0,0 0 0 0 0,0-1 0 0 0,0 1 0 0 0,1-1 0 0 0,-1 1 1 0 0,0-1-1 0 0,1 1 0 0 0,-1-1 0 0 0,0 1 0 0 0,1-1 0 0 0,-1 1 1 0 0,1-1-1 0 0,-1 1 0 0 0,0-1 0 0 0,1 0 0 0 0,-1 1 0 0 0,1-1 0 0 0,0 1 1 0 0,-1-1-1 0 0,1 0 0 0 0,-1 0 0 0 0,1 1 0 0 0,-1-1 0 0 0,1 0 1 0 0,0 0-11 0 0,-6 4 19 0 0,-240 186 559 0 0,235-180-573 0 0,-4 2 3 0 0,0 1 1 0 0,2 0 0 0 0,-1 1-1 0 0,2 0 1 0 0,0 1-1 0 0,1 0 1 0 0,0 1-1 0 0,-4 10-8 0 0,13-19 13 0 0,0 0-1 0 0,1-1 1 0 0,0 1 0 0 0,0 0-1 0 0,0-1 1 0 0,1 1-1 0 0,0 0 1 0 0,1-1 0 0 0,-1 1-1 0 0,1-1 1 0 0,1 1-1 0 0,-1-1 1 0 0,1 0-1 0 0,0 0 1 0 0,0 0 0 0 0,1 0-1 0 0,0-1 1 0 0,0 1-1 0 0,0-1 1 0 0,0 0 0 0 0,1 0-1 0 0,0-1 1 0 0,0 1-1 0 0,0-1 1 0 0,1 0-1 0 0,-1-1 1 0 0,1 1 0 0 0,0-1-1 0 0,0 0 1 0 0,0 0-1 0 0,1-1 1 0 0,0 0-13 0 0,8 3 66 0 0,0-1-1 0 0,0 0 1 0 0,1-2 0 0 0,0 0 0 0 0,-1 0-1 0 0,1-1 1 0 0,0-1 0 0 0,4-1-66 0 0,-1 1 23 0 0,-13-1-72 0 0,0 0-1 0 0,-1-1 0 0 0,1 1 0 0 0,0-1 0 0 0,-1 0 1 0 0,0 0-1 0 0,1-1 0 0 0,-1 0 0 0 0,0 0 0 0 0,0 0 1 0 0,0 0-1 0 0,-1-1 0 0 0,1 0 0 0 0,-1 0 0 0 0,0 0 1 0 0,0 0-1 0 0,0-1 0 0 0,-1 1 0 0 0,1-1 0 0 0,0-3 50 0 0,19-29-3660 0 0,-6 3-4588 0 0,-12 22-3702 0 0</inkml:trace>
  <inkml:trace contextRef="#ctx0" brushRef="#br0" timeOffset="355.947">271 0 13659 0 0,'0'0'1486'0'0,"0"0"-223"0"0,0 0-259 0 0,0 0-83 0 0,0 0-5 0 0,0 0-33 0 0,0 0-121 0 0,0 0-146 0 0,0 0-168 0 0,0 0-123 0 0,0 0-11 0 0,0 0 77 0 0,0 0 83 0 0,1 9 48 0 0,36 196 1785 0 0,-27-43-1461 0 0,-7 0 0 0 0,-11 87-846 0 0,-5-111 91 0 0,-6-2 0 0 0,-22 73-91 0 0,-2-33 28 0 0,42-175-62 0 0,0 0 1 0 0,1 0-1 0 0,-1 0 1 0 0,0 0-1 0 0,1 0 1 0 0,0 0-1 0 0,-1 0 1 0 0,1 0 0 0 0,-1 0-1 0 0,1 0 1 0 0,0 1-1 0 0,0-1 1 0 0,0 0-1 0 0,0 0 1 0 0,0 0-1 0 0,0 0 1 0 0,0 0-1 0 0,0 0 1 0 0,0 1-1 0 0,0-1 1 0 0,0 0-1 0 0,1 0 1 0 0,-1 0 0 0 0,1 0-1 0 0,-1 0 1 0 0,1 0-1 0 0,-1 0 1 0 0,1 0-1 0 0,-1 0 1 0 0,1 0-1 0 0,0 0 1 0 0,-1-1-1 0 0,1 1 1 0 0,0 0-1 0 0,0 0 1 0 0,0-1 0 0 0,0 1-1 0 0,0 0 1 0 0,0-1-1 0 0,0 1 1 0 0,0-1-1 0 0,0 1 1 0 0,1 0 33 0 0,2-1-1427 0 0,6-1-1426 0 0,-4-2-5321 0 0,0-1-4062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2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0 0 0,'0'0'1820'0'0,"0"0"-541"0"0,0 0-138 0 0,0 0 224 0 0,0 0 284 0 0,0 0 154 0 0,0 0-50 0 0,0 0-226 0 0,0 0-317 0 0,0 0-282 0 0,0 0-196 0 0,4 12 4713 0 0,12-5-5098 0 0,0 0 0 0 0,1-1 0 0 0,-1-1-1 0 0,1 0 1 0 0,1-1 0 0 0,-1-1 0 0 0,0-1 0 0 0,1-1-1 0 0,-1 0 1 0 0,1-1 0 0 0,-1-1 0 0 0,13-2-347 0 0,25 2 379 0 0,222-10 334 0 0,-212 8-441 0 0,-60 3-4516 0 0,-11-1-4609 0 0,4 1-2492 0 0</inkml:trace>
  <inkml:trace contextRef="#ctx0" brushRef="#br0" timeOffset="311.224">37 553 11074 0 0,'0'0'2566'0'0,"0"0"-1145"0"0,0 0-475 0 0,0 0-83 0 0,0 0 25 0 0,0 0-43 0 0,0 0-169 0 0,0 0-159 0 0,0 0-57 0 0,0 0 14 0 0,0 0 27 0 0,0 0 6 0 0,0 0-51 0 0,24 0-51 0 0,156-4 780 0 0,114 24 47 0 0,-259-12-1059 0 0,-5-1-2062 0 0,-10-5-7373 0 0,-20-2-1975 0 0</inkml:trace>
  <inkml:trace contextRef="#ctx0" brushRef="#br0" timeOffset="1187.389">252 1 12043 0 0,'0'0'1556'0'0,"0"0"-150"0"0,0 0-193 0 0,0 0-82 0 0,0 0-73 0 0,0 0-200 0 0,0 0-251 0 0,0 0-245 0 0,0 0-149 0 0,0 0-1 0 0,0 0 84 0 0,0 0 122 0 0,4 7 79 0 0,59 79 1313 0 0,-42-72-1550 0 0,0 0 0 0 0,1-1 0 0 0,1-2 0 0 0,0 0 0 0 0,1-1 0 0 0,0-1 0 0 0,0-2 0 0 0,0 0 0 0 0,1-2 0 0 0,3 0-260 0 0,-2 0 41 0 0,-1 0 1 0 0,0 2-1 0 0,1 1 0 0 0,-2 1 1 0 0,0 1-1 0 0,0 1 1 0 0,-1 1-1 0 0,0 1 0 0 0,13 10-41 0 0,-32-18 7 0 0,0 0 0 0 0,0 0-1 0 0,0 0 1 0 0,0 0-1 0 0,-1 1 1 0 0,0-1 0 0 0,0 1-1 0 0,-1 0 1 0 0,1 0-1 0 0,-1 0 1 0 0,0 0 0 0 0,-1 0-1 0 0,0 0 1 0 0,0 1-1 0 0,0-1 1 0 0,-1 0 0 0 0,1 1-1 0 0,-2-1 1 0 0,1 0-1 0 0,-1 1 1 0 0,0-1 0 0 0,0 0-1 0 0,0 0 1 0 0,-1 1-1 0 0,0-1 1 0 0,0 0 0 0 0,-1-1-1 0 0,0 1 1 0 0,0 0-1 0 0,0-1 1 0 0,-1 0 0 0 0,0 1-1 0 0,0-1 1 0 0,0-1-1 0 0,0 1 1 0 0,-1-1 0 0 0,0 1-1 0 0,1-1 1 0 0,-2 0-7 0 0,-88 78 342 0 0,-4-4 0 0 0,-2-4 1 0 0,-26 9-343 0 0,95-47 53 0 0,31-35-40 0 0,0 2-13 0 0,0-2-9 0 0,0-1 17 0 0,0 0 17 0 0,0 0-2 0 0,0 0 9 0 0,0 0-9 0 0,0 0 6 0 0,0 0 7 0 0,0 0 15 0 0,0 0-2 0 0,0 0 4 0 0,0 0 19 0 0,0 0-4 0 0,0 0 2 0 0,0 0-5 0 0,0 0-6 0 0,0 0-19 0 0,0 0 1 0 0,0 0-16 0 0,0 0-10 0 0,0 0 10 0 0,0 0-5 0 0,0 0 2 0 0,0 0-5 0 0,0 0-2 0 0,0 0-6 0 0,0 0 1 0 0,0 0 3 0 0,0 0-4 0 0,0 0 2 0 0,0 0 8 0 0,0 0-11 0 0,0 0-10 0 0,0 0 14 0 0,0 0 4 0 0,0 0-1 0 0,0 0-8 0 0,0 0-10 0 0,0 0 10 0 0,0 0 3 0 0,0 0-16 0 0,0 0-13 0 0,0 0 8 0 0,0 0 7 0 0,0 0 12 0 0,0 0-9 0 0,0 0 9 0 0,0 0 12 0 0,0 0-4 0 0,0 0-11 0 0,0 0-18 0 0,0 0-8 0 0,0 0 5 0 0,0 0 10 0 0,0 0 14 0 0,0 0-8 0 0,0 0 12 0 0,0 0-1 0 0,0 0-16 0 0,0 0 15 0 0,0 0 8 0 0,0 0 2 0 0,0 0-14 0 0,0 0-18 0 0,0 0-4 0 0,0 0 0 0 0,0 0-4 0 0,0 0-10 0 0,0 0 19 0 0,0 0 16 0 0,0 0 7 0 0,0 0 7 0 0,0 0-31 0 0,0 0-1 0 0,0 0-7 0 0,0 0-4 0 0,0 0-27 0 0,0 0-17 0 0,0 0-23 0 0,0 0-14 0 0,0 0-45 0 0,0 0-55 0 0,0 0-112 0 0,0-3 183 0 0,0 2-1483 0 0,0 1-5181 0 0,0 0-4608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2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135 140 6009 0 0,'0'0'2378'0'0,"0"0"-440"0"0,0 0-227 0 0,0 0-56 0 0,0 0-31 0 0,0 0-137 0 0,0 0-240 0 0,0 0-295 0 0,0 0-293 0 0,0 0-233 0 0,0 0-146 0 0,0 0-94 0 0,0 12 248 0 0,9 271 3109 0 0,19 209-2173 0 0,-26-429-1081 0 0,-1 0-3932 0 0,-11-92-8418 0 0,8 21 1577 0 0</inkml:trace>
  <inkml:trace contextRef="#ctx0" brushRef="#br0" timeOffset="329.889">1 250 9266 0 0,'0'0'1382'0'0,"0"0"-121"0"0,0 0-61 0 0,0 0 66 0 0,0 0 20 0 0,0 0-78 0 0,0 0-138 0 0,0 0-176 0 0,0 0-125 0 0,0 0-104 0 0,32-33-69 0 0,107-102-72 0 0,-68 90-53 0 0,-44 36-272 0 0,0 1-1 0 0,0 2 1 0 0,1 1 0 0 0,0 1 0 0 0,0 1-1 0 0,0 2 1 0 0,1 0 0 0 0,-1 2-1 0 0,0 2 1 0 0,5 1-199 0 0,-24-2 31 0 0,0 1 0 0 0,-1 0 0 0 0,1 0 0 0 0,0 1 0 0 0,-1 0 0 0 0,0 0 0 0 0,0 1 0 0 0,0 0 0 0 0,-1 1 1 0 0,0 0-1 0 0,0 0 0 0 0,0 0 0 0 0,0 1 0 0 0,-1 0 0 0 0,-1 0 0 0 0,1 1 0 0 0,-1 0 0 0 0,0 0 0 0 0,-1 0 0 0 0,0 0 0 0 0,0 1 0 0 0,-1-1 0 0 0,0 1 0 0 0,0 0 0 0 0,-1 0 0 0 0,0 0 0 0 0,-1 0 0 0 0,0 1 0 0 0,0 2-31 0 0,0 0 65 0 0,-1 0-1 0 0,-1 0 1 0 0,0 0-1 0 0,-1-1 1 0 0,0 1-1 0 0,0 0 1 0 0,-1-1-1 0 0,-1 0 1 0 0,0 1-1 0 0,-1-2 1 0 0,0 1-1 0 0,0 0 1 0 0,-1-1-1 0 0,-6 7-64 0 0,-2 3 32 0 0,-2-1 1 0 0,-1-1-1 0 0,0 0 0 0 0,-1-1 1 0 0,-1-1-1 0 0,0-1 0 0 0,-1-1 0 0 0,-1 0 1 0 0,0-2-1 0 0,-1 0 0 0 0,0-2 0 0 0,0 0 1 0 0,-2-1-1 0 0,1-2 0 0 0,-12 3-32 0 0,-56-6-373 0 0,90-4 310 0 0,0 1-1 0 0,0-1 1 0 0,0 0 0 0 0,0 0 0 0 0,0 0 0 0 0,0 0-1 0 0,0 0 1 0 0,0 0 0 0 0,0 0 0 0 0,0 0-1 0 0,0 0 1 0 0,0 0 0 0 0,1-1 0 0 0,-1 1-1 0 0,0 0 1 0 0,0 0 0 0 0,0-1 0 0 0,0 1 0 0 0,0-1-1 0 0,0 1 1 0 0,0-1 0 0 0,1 1 0 0 0,-1-1-1 0 0,0 0 1 0 0,0 1 0 0 0,1-1 0 0 0,-1 0 0 0 0,0 0-1 0 0,1 1 1 0 0,-1-1 0 0 0,1 0 0 0 0,-1 0-1 0 0,1 0 1 0 0,-1 0 0 0 0,1 0 0 0 0,0 0 0 0 0,0 0-1 0 0,-1 0 1 0 0,1 0 0 0 0,0 0 0 0 0,0 0-1 0 0,0 0 1 0 0,0 0 0 0 0,0 0 0 0 0,0 1 0 0 0,0-1-1 0 0,0 0 1 0 0,0 0 0 0 0,1 0 0 0 0,-1 0-1 0 0,0 0 1 0 0,1 0 0 0 0,-1 0 0 0 0,0 0 0 0 0,1-1 63 0 0,25-27-8311 0 0,-15 22-1747 0 0</inkml:trace>
  <inkml:trace contextRef="#ctx0" brushRef="#br0" timeOffset="1144.728">1628 239 12251 0 0,'0'0'1871'0'0,"0"0"-392"0"0,0 0-218 0 0,0 0 21 0 0,0 0 50 0 0,0 0-56 0 0,0 0-185 0 0,0 0-201 0 0,0 0-185 0 0,0 0-138 0 0,0 0-97 0 0,0 0-69 0 0,0 0-56 0 0,-30 17-43 0 0,-93 51-25 0 0,34-6 635 0 0,46-36-447 0 0,-1-2 0 0 0,-1-2 0 0 0,0-3-1 0 0,-28 8-464 0 0,67-25-31 0 0,5-2 50 0 0,0 0 1 0 0,0 0-1 0 0,0 0 1 0 0,0 0 0 0 0,0 0-1 0 0,1 1 1 0 0,-1-1-1 0 0,0 0 1 0 0,0 0 0 0 0,0 0-1 0 0,0 1 1 0 0,1-1-1 0 0,-1 1 1 0 0,0-1 0 0 0,0 0-1 0 0,1 1 1 0 0,-1-1-1 0 0,0 1 1 0 0,0 0 0 0 0,1-1-1 0 0,-1 1 1 0 0,1-1-1 0 0,-1 1 1 0 0,1 0-1 0 0,-1 0 1 0 0,1-1 0 0 0,-1 1-1 0 0,1 0 1 0 0,0 0-1 0 0,-1-1 1 0 0,1 1 0 0 0,0 0-1 0 0,-1 0 1 0 0,1 0-1 0 0,0 0 1 0 0,0 0 0 0 0,0-1-1 0 0,0 1 1 0 0,0 0-1 0 0,0 0 1 0 0,0 0 0 0 0,0 0-1 0 0,0 0 1 0 0,1 0-1 0 0,-1-1 1 0 0,0 1 0 0 0,1 0-1 0 0,-1 0 1 0 0,0 0-1 0 0,1-1 1 0 0,-1 1 0 0 0,1 0-1 0 0,-1 0 1 0 0,1-1-1 0 0,-1 1 1 0 0,1 0-20 0 0,17 26 115 0 0,0-1-1 0 0,2-1 1 0 0,1-1 0 0 0,1 0-1 0 0,1-2 1 0 0,17 13-115 0 0,88 72 210 0 0,-61-55 43 0 0,-69-55-5145 0 0,-3 0-2159 0 0,2 2-4905 0 0</inkml:trace>
  <inkml:trace contextRef="#ctx0" brushRef="#br0" timeOffset="1611.878">805 736 11298 0 0,'0'0'1757'0'0,"0"0"-198"0"0,0 0-115 0 0,0 0 59 0 0,0 0 80 0 0,0 0-88 0 0,0 0-173 0 0,0 0-214 0 0,0 0-228 0 0,0 0-197 0 0,0 0-164 0 0,0 0-102 0 0,0 0-73 0 0,-2-7 1026 0 0,45 65-568 0 0,2-2 0 0 0,3-3 0 0 0,14 10-802 0 0,47 52 420 0 0,16 21 5 0 0,-117-121-367 0 0,-8-14-44 0 0,0-1-7 0 0,0 0-10 0 0,0 0 9 0 0,0 0 2 0 0,0 0-3 0 0,0 0-10 0 0,0 0-17 0 0,4-23-6134 0 0,-1 17 1318 0 0,-1 2-7223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3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11106 0 0,'0'0'2818'0'0,"0"0"-1111"0"0,0 0-618 0 0,0 0-59 0 0,0 0 87 0 0,0 0 19 0 0,0 0-131 0 0,0 0-207 0 0,0 0-210 0 0,0 0-96 0 0,0 0 60 0 0,0 0 64 0 0,0 0 39 0 0,4 11-41 0 0,-1-3-499 0 0,0-4-57 0 0,-2 1-1 0 0,1-1 1 0 0,0 1 0 0 0,-1 0-1 0 0,0 0 1 0 0,0 0 0 0 0,0 0-1 0 0,-1 0 1 0 0,1-1 0 0 0,-1 1 0 0 0,0 0-1 0 0,-1 0 1 0 0,1 0 0 0 0,-2 5-58 0 0,-154 541 1471 0 0,142-497-1535 0 0,-3-1 1 0 0,-2-1 0 0 0,-3-1-1 0 0,-11 19 64 0 0,12-36-1620 0 0,15-115-13068 0 0,6 63 9533 0 0,0 2-845 0 0</inkml:trace>
  <inkml:trace contextRef="#ctx0" brushRef="#br0" timeOffset="514.731">103 509 4969 0 0,'0'0'1478'0'0,"0"0"-214"0"0,0 0 55 0 0,0 0 137 0 0,0 0 26 0 0,0 0-115 0 0,0 0-219 0 0,0 0-168 0 0,0 0-153 0 0,0 0-111 0 0,0 0-73 0 0,0 0-23 0 0,0 0 2 0 0,2 27-9 0 0,8 84-29 0 0,-11-110-565 0 0,1 0 1 0 0,0 0-1 0 0,-1 1 0 0 0,1-1 0 0 0,0 0 1 0 0,0 0-1 0 0,0 0 0 0 0,0 0 0 0 0,0 0 0 0 0,0 0 1 0 0,0 0-1 0 0,0 0 0 0 0,0 0 0 0 0,0 0 0 0 0,1 0 1 0 0,-1 0-1 0 0,0 0 0 0 0,1 0 0 0 0,-1 0 0 0 0,1 0 1 0 0,-1 0-1 0 0,1 0 0 0 0,0 0 0 0 0,-1 0 0 0 0,1 0 1 0 0,0-1-1 0 0,0 1 0 0 0,-1 0 0 0 0,1 0 0 0 0,0-1 1 0 0,0 1-1 0 0,0-1 0 0 0,0 1 0 0 0,0-1 0 0 0,0 1 1 0 0,0-1-1 0 0,0 1 0 0 0,0-1 0 0 0,0 0 0 0 0,0 0 1 0 0,0 1-1 0 0,0-1 0 0 0,1 0-19 0 0,4 0 164 0 0,6 2-10 0 0,0-1 1 0 0,0 0-1 0 0,0 0 1 0 0,0-2-1 0 0,0 1 1 0 0,0-1-1 0 0,0-1 1 0 0,0 0 0 0 0,0-1-1 0 0,0 0 1 0 0,0-1-1 0 0,-1-1 1 0 0,0 1-1 0 0,0-2 1 0 0,0 1-1 0 0,-1-2 1 0 0,0 1-1 0 0,0-1 1 0 0,0-1-1 0 0,3-3-154 0 0,9-10 135 0 0,0 0 1 0 0,-2-1-1 0 0,0-1 0 0 0,-2-1 0 0 0,0-1 0 0 0,-2 0 1 0 0,9-20-136 0 0,-13 21 85 0 0,-1 0 0 0 0,-2-1 0 0 0,0 0 0 0 0,-2-1 0 0 0,-1 0 0 0 0,-1 0 0 0 0,-1 0 0 0 0,-1 0 0 0 0,-1-1 1 0 0,-2-16-86 0 0,-11 44 196 0 0,4 8-184 0 0,1 0 0 0 0,0 0 1 0 0,0 0-1 0 0,1 1 0 0 0,1 0 1 0 0,-1 0-1 0 0,1 0 0 0 0,1 1 1 0 0,0-1-1 0 0,0 6-12 0 0,1-8 13 0 0,-19 69 241 0 0,4 1 1 0 0,3 1 0 0 0,4 0 0 0 0,3 1-1 0 0,3 37-254 0 0,10 60 143 0 0,-6-178-168 0 0,1 1-1 0 0,-1 0 1 0 0,0-1-1 0 0,1 1 1 0 0,-1 0 0 0 0,0-1-1 0 0,1 1 1 0 0,-1 0 0 0 0,1-1-1 0 0,-1 1 1 0 0,1 0 0 0 0,-1 0-1 0 0,0-1 1 0 0,1 1 0 0 0,-1 0-1 0 0,1 0 1 0 0,-1 0-1 0 0,1 0 1 0 0,-1 0 0 0 0,1 0-1 0 0,-1 0 1 0 0,1 0 0 0 0,-1 0-1 0 0,1 0 1 0 0,-1 0 0 0 0,1 0-1 0 0,-1 0 1 0 0,1 0 0 0 0,-1 0-1 0 0,1 0 1 0 0,-1 1-1 0 0,1-1 1 0 0,-1 0 0 0 0,1 0-1 0 0,-1 1 1 0 0,1-1 0 0 0,-1 0-1 0 0,0 1 1 0 0,1-1 0 0 0,-1 0-1 0 0,1 1 1 0 0,-1-1 0 0 0,0 0-1 0 0,0 1 1 0 0,1-1-1 0 0,-1 1 1 0 0,0-1 0 0 0,0 1-1 0 0,1-1 1 0 0,-1 1 0 0 0,0-1-1 0 0,0 1 1 0 0,0-1 0 0 0,0 1-1 0 0,0-1 1 0 0,0 1-1 0 0,0-1 1 0 0,0 1 0 0 0,0-1-1 0 0,0 1 1 0 0,0-1 0 0 0,0 1-1 0 0,0-1 1 0 0,0 1 0 0 0,0-1-1 0 0,-1 1 26 0 0,14-32-2853 0 0,-3 11-4060 0 0,-6 9-4752 0 0</inkml:trace>
  <inkml:trace contextRef="#ctx0" brushRef="#br0" timeOffset="783.614">766 516 9930 0 0,'0'0'4065'0'0,"0"0"-2114"0"0,0 0-760 0 0,0 0 12 0 0,0 0 119 0 0,0 0 30 0 0,0 0-153 0 0,0 0-226 0 0,0 0-203 0 0,0 0-153 0 0,-13 34-102 0 0,-39 109-91 0 0,11-11 384 0 0,33-18-681 0 0,9-113-244 0 0,0 0 0 0 0,0-1 0 0 0,1 1 0 0 0,-1 0 0 0 0,0-1 0 0 0,0 1 1 0 0,1-1-1 0 0,-1 1 0 0 0,0-1 0 0 0,1 1 0 0 0,-1-1 0 0 0,1 0 0 0 0,-1 0 0 0 0,0 0 0 0 0,1 0 0 0 0,-1 0 0 0 0,1 0 0 0 0,-1 0 0 0 0,0 0 0 0 0,1 0 1 0 0,-1-1-1 0 0,1 1 0 0 0,-1-1 0 0 0,0 1 0 0 0,1-1 0 0 0,-1 1 0 0 0,0-1 0 0 0,0 0 0 0 0,0 0 0 0 0,1 0 0 0 0,-1 1 0 0 0,0-1 0 0 0,0 0 0 0 0,0 0 1 0 0,0 0-1 0 0,-1-1 0 0 0,1 1 117 0 0,17-20-7718 0 0,-11 13-3484 0 0</inkml:trace>
  <inkml:trace contextRef="#ctx0" brushRef="#br0" timeOffset="1069.402">985 593 10442 0 0,'0'0'1830'0'0,"0"0"-255"0"0,0 0-28 0 0,0 0-41 0 0,0 0-110 0 0,0 0-209 0 0,0 0-267 0 0,0 0-205 0 0,0 0-139 0 0,0 0-91 0 0,0 0-54 0 0,0 0-24 0 0,-32 27-26 0 0,-99 83-34 0 0,73-66 461 0 0,58-44-781 0 0,-1 0-1 0 0,1 0 0 0 0,-1 0 1 0 0,1 0-1 0 0,0 0 1 0 0,-1 1-1 0 0,1-1 0 0 0,-1 0 1 0 0,1 0-1 0 0,0 1 1 0 0,-1-1-1 0 0,1 0 1 0 0,0 0-1 0 0,-1 1 0 0 0,1-1 1 0 0,0 0-1 0 0,0 1 1 0 0,-1-1-1 0 0,1 0 0 0 0,0 1 1 0 0,0-1-1 0 0,-1 0 1 0 0,1 1-1 0 0,0-1 0 0 0,0 1 1 0 0,0-1-1 0 0,0 0 1 0 0,0 1-1 0 0,0-1 0 0 0,0 1 1 0 0,-1-1-1 0 0,1 1 1 0 0,0-1-1 0 0,1 0 0 0 0,-1 1 1 0 0,0-1-1 0 0,0 1 1 0 0,0-1-1 0 0,0 1 0 0 0,0-1 1 0 0,0 0-1 0 0,0 1 1 0 0,1-1-1 0 0,-1 1 0 0 0,0-1 1 0 0,0 0-1 0 0,0 1 1 0 0,1-1-1 0 0,-1 0 1 0 0,0 1-1 0 0,1-1 0 0 0,-1 0 1 0 0,0 0-1 0 0,1 1 1 0 0,-1-1-1 0 0,0 0 0 0 0,1 0 1 0 0,-1 1-1 0 0,1-1 1 0 0,-1 0-1 0 0,0 0 0 0 0,1 0 1 0 0,-1 0-27 0 0,37 17 781 0 0,-24-12-521 0 0,-2 0-122 0 0,0 0-1 0 0,-1 1 1 0 0,0 1 0 0 0,0 0-1 0 0,0 0 1 0 0,-1 1 0 0 0,0 0 0 0 0,-1 0-1 0 0,0 1 1 0 0,0 0 0 0 0,-1 0-1 0 0,0 1 1 0 0,0 0 0 0 0,-1 1 0 0 0,2 6-138 0 0,27 49-537 0 0,-25-63-1148 0 0,-6-2-6090 0 0,-3-1-4807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3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26 654 3961 0 0,'0'0'1675'0'0,"0"0"-340"0"0,0 0-16 0 0,0 0 289 0 0,0 0 187 0 0,0 0-38 0 0,0 0-261 0 0,0 0-315 0 0,0 0-230 0 0,0 0-176 0 0,0 0-136 0 0,0 0-94 0 0,0 0-36 0 0,-4 2 16 0 0,-13 6 19 0 0,12-7 16 0 0,5-1 7 0 0,0 0-27 0 0,0 0-24 0 0,0 0-30 0 0,0 0-14 0 0,0 0-7 0 0,0 0-10 0 0,0-19 988 0 0,3-1-1301 0 0,1-1 1 0 0,1 0-1 0 0,0 1 1 0 0,2 0-1 0 0,0 0 1 0 0,1 1-1 0 0,1 0 1 0 0,1 0-1 0 0,1 1 1 0 0,0 1-1 0 0,1 0 1 0 0,1 0-1 0 0,6-5-142 0 0,7-13 160 0 0,154-200 207 0 0,-72 143-268 0 0,-106 92-101 0 0,0 0 0 0 0,0 0 0 0 0,0 1 0 0 0,0-1 0 0 0,0 0 1 0 0,0 1-1 0 0,0-1 0 0 0,0 1 0 0 0,0 0 0 0 0,0 0 0 0 0,0 0 0 0 0,-1 0 1 0 0,1 0-1 0 0,0 0 0 0 0,-1 0 0 0 0,1 0 0 0 0,0 1 0 0 0,-1-1 0 0 0,0 0 1 0 0,1 1-1 0 0,-1 0 0 0 0,0-1 0 0 0,0 1 0 0 0,0 0 0 0 0,0-1 0 0 0,0 1 1 0 0,0 0-1 0 0,0 0 0 0 0,-1 0 0 0 0,1 0 0 0 0,-1 0 0 0 0,1 0 0 0 0,-1 0 1 0 0,0 0-1 0 0,0 0 0 0 0,0 0 0 0 0,0 0 0 0 0,0 1 2 0 0,4 187 25 0 0,-37-5 63 0 0,30-169-57 0 0,6-21 90 0 0,11-23-130 0 0,0 0-1 0 0,2 1 1 0 0,1 1-1 0 0,1 0 1 0 0,1 2-1 0 0,6-6 10 0 0,29-38-16 0 0,-40 47 9 0 0,2 2-1 0 0,0 0 1 0 0,2 1-1 0 0,0 0 1 0 0,1 2-1 0 0,0 0 1 0 0,1 1-1 0 0,5-2 8 0 0,68-2-85 0 0,-90 21 83 0 0,0 0 1 0 0,-1 0-1 0 0,0 1 1 0 0,1-1 0 0 0,-1 0-1 0 0,0 1 1 0 0,0-1-1 0 0,0 1 1 0 0,-1 0-1 0 0,1 0 1 0 0,-1-1 0 0 0,1 1-1 0 0,-1 0 1 0 0,0 0-1 0 0,0 0 1 0 0,0 1-1 0 0,-1-1 1 0 0,1 0-1 0 0,-1 0 1 0 0,0 0 0 0 0,1 1-1 0 0,-1-1 1 0 0,-1 0-1 0 0,1 0 1 0 0,0 0-1 0 0,-1 2 2 0 0,0 16 7 0 0,-1 0-1 0 0,-1 0 0 0 0,-1 0 0 0 0,0 0 1 0 0,-2-1-1 0 0,-1 0 0 0 0,0 0 0 0 0,-1 0 0 0 0,-2 1-6 0 0,-30 85-1383 0 0,72-101-5835 0 0,-19-6 872 0 0,-3-2-5122 0 0</inkml:trace>
  <inkml:trace contextRef="#ctx0" brushRef="#br0" timeOffset="595.371">1504 32 10082 0 0,'0'0'2573'0'0,"0"0"-856"0"0,0 0-363 0 0,0 0-50 0 0,0 0 22 0 0,0 0-80 0 0,0 0-154 0 0,0 0-176 0 0,0 0-168 0 0,0 0-165 0 0,0 0-112 0 0,0 0-95 0 0,-28 14-63 0 0,-89 43-46 0 0,62-11 100 0 0,47-34-274 0 0,4-5-37 0 0,-9 8 11 0 0,1 0 0 0 0,1 1 0 0 0,0 0 0 0 0,1 1 0 0 0,1 1 0 0 0,1-1 0 0 0,0 1 0 0 0,2 0 0 0 0,0 1 0 0 0,1 0 0 0 0,0 0 0 0 0,-1 18-67 0 0,6-35 6 0 0,0 0 1 0 0,1-1-1 0 0,-1 1 0 0 0,0 0 1 0 0,1 0-1 0 0,-1-1 0 0 0,1 1 1 0 0,-1 0-1 0 0,1 0 0 0 0,0-1 1 0 0,0 1-1 0 0,0-1 0 0 0,0 1 1 0 0,0-1-1 0 0,0 1 0 0 0,0-1 1 0 0,0 0-1 0 0,1 1 0 0 0,-1-1 1 0 0,1 0-1 0 0,-1 0 0 0 0,1 0 1 0 0,-1 0-1 0 0,1 0 0 0 0,-1 0 1 0 0,1 0-1 0 0,0-1 0 0 0,-1 1 1 0 0,1-1-1 0 0,0 1 0 0 0,0-1 1 0 0,-1 0-1 0 0,1 1 0 0 0,0-1 1 0 0,0 0-1 0 0,0 0 0 0 0,0 0 1 0 0,-1-1-7 0 0,75-16 655 0 0,-43-5-519 0 0,0-1 0 0 0,-2-2 0 0 0,-1-1 0 0 0,-1-1 0 0 0,-1-2 0 0 0,-1 0 0 0 0,12-20-136 0 0,-7 11 39 0 0,-14 17-14 0 0,2 0 0 0 0,0 1 0 0 0,1 1 0 0 0,1 1-1 0 0,1 1 1 0 0,0 1 0 0 0,1 1 0 0 0,14-6-25 0 0,-37 22 1 0 0,1-1 1 0 0,-1 1-1 0 0,0 0 0 0 0,0-1 1 0 0,0 1-1 0 0,0 0 0 0 0,0 0 1 0 0,0 0-1 0 0,0 0 0 0 0,-1 0 1 0 0,1 0-1 0 0,0 0 0 0 0,0 0 1 0 0,-1 0-1 0 0,1 0 0 0 0,-1 0 1 0 0,1 0-1 0 0,-1 1 1 0 0,1-1-1 0 0,-1 0 0 0 0,0 0 1 0 0,1 1-1 0 0,-1-1 0 0 0,0 0 1 0 0,0 1-1 0 0,0-1 0 0 0,0 0 1 0 0,0 0-1 0 0,0 1 0 0 0,-1-1 1 0 0,1 0-1 0 0,0 0 0 0 0,-1 1 1 0 0,1-1-1 0 0,-1 0 0 0 0,0 1-1 0 0,1 4 17 0 0,-3 46 81 0 0,-3 0 0 0 0,-1 0 1 0 0,-3-1-1 0 0,-6 13-98 0 0,-5 26 21 0 0,-10 88-14 0 0,22-110-4 0 0,-3 0 0 0 0,-3-1 1 0 0,-3-1-1 0 0,-3 0 1 0 0,-27 58-4 0 0,43-114 1 0 0,0 1-1 0 0,0-1 1 0 0,-1 0 0 0 0,-1 0 0 0 0,0-1-1 0 0,0 0 1 0 0,0 0 0 0 0,-1-1 0 0 0,-1 0 0 0 0,1 0-1 0 0,-1 0 1 0 0,-1-2 0 0 0,1 1 0 0 0,-1-1 0 0 0,0 0-1 0 0,-1-1 1 0 0,1 0 0 0 0,-1-1 0 0 0,0 0-1 0 0,0-1 1 0 0,-1 0 0 0 0,-1 0-1 0 0,11-6-4 0 0,-1 1 0 0 0,0-1 0 0 0,1 0 0 0 0,-1 0 0 0 0,1 0 0 0 0,0 0 0 0 0,0 0 0 0 0,0 0 0 0 0,0-1 1 0 0,1 1-1 0 0,-1-1 0 0 0,1 1 0 0 0,0-1 0 0 0,0 1 0 0 0,0-1 0 0 0,1 0 0 0 0,-1 0 0 0 0,1 1 0 0 0,0-1 0 0 0,0 0 0 0 0,0 0 0 0 0,0 1 0 0 0,1-1 0 0 0,0 0 0 0 0,-1 0 0 0 0,1 1 0 0 0,1-1 0 0 0,0-1 4 0 0,4-20-24 0 0,1 0-1 0 0,2 1 1 0 0,0 0-1 0 0,2 1 1 0 0,1 0-1 0 0,0 0 1 0 0,2 1-1 0 0,0 1 1 0 0,4-2 24 0 0,-15 18-10 0 0,46-67-470 0 0,42-63-390 0 0,-35 41-5685 0 0,-47 79-721 0 0,-5 7-4776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5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12075 0 0,'0'0'2501'0'0,"0"0"-1159"0"0,0 0-510 0 0,0 0 7 0 0,0 0 127 0 0,0 0 53 0 0,0 0-129 0 0,0 0-120 0 0,0 0-70 0 0,0 0-25 0 0,0 0 28 0 0,0 0-58 0 0,0 0-85 0 0,5 18-56 0 0,16 60-53 0 0,-16-5 220 0 0,-8-34-526 0 0,-2 0 1 0 0,-2 0-1 0 0,-1-1 0 0 0,-2 1 1 0 0,-4 6-146 0 0,-11 44-17 0 0,8-23-131 0 0,-3 0 0 0 0,-3-1-1 0 0,-16 27 149 0 0,-6-36-3388 0 0,34-74-12485 0 0,11 11 8726 0 0</inkml:trace>
  <inkml:trace contextRef="#ctx0" brushRef="#br0" timeOffset="489.94">102 509 0 0 0,'0'0'3775'0'0,"0"0"-1786"0"0,0 0-622 0 0,0 0 58 0 0,0 0 61 0 0,0 0-58 0 0,0 0-234 0 0,0 0-412 0 0,0 0-281 0 0,0 0-114 0 0,0 0-33 0 0,0 0 33 0 0,0 0 93 0 0,4 17 128 0 0,16 52 103 0 0,0-49 653 0 0,-16-20-1127 0 0,8-1 18 0 0,0 0 1 0 0,-1-1 0 0 0,1 0 0 0 0,0-1-1 0 0,-1 0 1 0 0,1-1 0 0 0,-1 0 0 0 0,0-1-1 0 0,0-1 1 0 0,-1 1 0 0 0,0-1 0 0 0,0-1-1 0 0,0 0 1 0 0,-1-1 0 0 0,0 1 0 0 0,0-2-1 0 0,-1 1 1 0 0,6-8-256 0 0,13-14 190 0 0,-2-2 0 0 0,0-1-1 0 0,-2 0 1 0 0,-2-2 0 0 0,-1-1-1 0 0,-2 0 1 0 0,3-11-190 0 0,50-92 291 0 0,-50 91 159 0 0,-21 47-226 0 0,-28 31 252 0 0,4 11-387 0 0,1 1 1 0 0,2 0 0 0 0,2 2-1 0 0,2 0 1 0 0,2 1 0 0 0,1 1-1 0 0,3 0 1 0 0,2 0-1 0 0,2 1 1 0 0,1 7-90 0 0,2 158 88 0 0,20-130-181 0 0,-23-90-8400 0 0,12-30-5539 0 0,-1 33 9819 0 0</inkml:trace>
  <inkml:trace contextRef="#ctx0" brushRef="#br0" timeOffset="736.053">720 424 8754 0 0,'0'0'2418'0'0,"0"0"-419"0"0,0 0-287 0 0,0 0-182 0 0,0 0-127 0 0,0 0-203 0 0,0 0-232 0 0,0 0-150 0 0,0 0-142 0 0,0 0-99 0 0,0 0-83 0 0,0 0-98 0 0,-15 33-105 0 0,-47 102-63 0 0,-22 39 368 0 0,68-116-768 0 0,16-57 32 0 0,0-1-88 0 0,4-1-482 0 0,54-60-5203 0 0,-47 47 549 0 0,-4 2-5481 0 0</inkml:trace>
  <inkml:trace contextRef="#ctx0" brushRef="#br0" timeOffset="1267.32">901 461 8938 0 0,'0'0'1702'0'0,"0"0"-381"0"0,0 0-35 0 0,0 0 43 0 0,0 0 44 0 0,0 0-94 0 0,0 0-243 0 0,0 0-227 0 0,0 0-194 0 0,0 0-136 0 0,0 0-106 0 0,-33 20-35 0 0,-100 62-66 0 0,78-48 331 0 0,55-34-591 0 0,0 0 0 0 0,1 0 0 0 0,-1 0 0 0 0,0 0 0 0 0,1 0 0 0 0,-1 0 0 0 0,0 0 0 0 0,0 1 0 0 0,1-1 0 0 0,-1 0 0 0 0,0 0 0 0 0,1 0 0 0 0,-1 0 0 0 0,0 0 0 0 0,0 1 0 0 0,1-1 0 0 0,-1 0 0 0 0,0 0 0 0 0,0 0 1 0 0,0 1-1 0 0,1-1 0 0 0,-1 0 0 0 0,0 0 0 0 0,0 1 0 0 0,0-1 0 0 0,0 0 0 0 0,1 1 0 0 0,-1-1 0 0 0,0 0 0 0 0,0 0 0 0 0,0 1 0 0 0,0-1 0 0 0,0 0 0 0 0,0 1 0 0 0,0-1 0 0 0,0 0 0 0 0,0 1 0 0 0,0-1 0 0 0,0 0 0 0 0,0 1 0 0 0,0-1 1 0 0,0 0-1 0 0,0 0 0 0 0,0 1 0 0 0,-1-1 0 0 0,1 0 0 0 0,0 1 0 0 0,0-1 0 0 0,0 0 0 0 0,0 0 0 0 0,0 1 0 0 0,-1-1 0 0 0,1 0 0 0 0,0 0 0 0 0,0 1 0 0 0,-1-1 0 0 0,1 0 0 0 0,0 0 0 0 0,0 0 0 0 0,-1 0 0 0 0,1 1 0 0 0,0-1 0 0 0,0 0 1 0 0,-1 0-1 0 0,1 0-12 0 0,9 4 284 0 0,1 3 9 0 0,-1 0 1 0 0,0 1 0 0 0,0-1 0 0 0,-1 2 0 0 0,0-1 0 0 0,-1 1 0 0 0,0 0 0 0 0,0 1 0 0 0,0 0 0 0 0,-2 0 0 0 0,1 0 0 0 0,-1 1 0 0 0,-1-1 0 0 0,0 1-1 0 0,1 4-293 0 0,12 29 851 0 0,3 15 62 0 0,-20-59-915 0 0,0-1 0 0 0,0 1 1 0 0,1 0-1 0 0,-1 0 0 0 0,0 0 1 0 0,0 0-1 0 0,1-1 0 0 0,-1 1 1 0 0,0 0-1 0 0,0 0 0 0 0,1 0 1 0 0,-1 0-1 0 0,0 0 1 0 0,1 0-1 0 0,-1 0 0 0 0,0-1 1 0 0,1 1-1 0 0,-1 0 0 0 0,0 0 1 0 0,0 0-1 0 0,1 0 0 0 0,-1 0 1 0 0,0 1-1 0 0,1-1 0 0 0,-1 0 1 0 0,0 0-1 0 0,1 0 0 0 0,-1 0 1 0 0,0 0-1 0 0,0 0 1 0 0,1 0-1 0 0,-1 1 0 0 0,0-1 1 0 0,0 0-1 0 0,1 0 0 0 0,-1 0 1 0 0,0 0-1 0 0,0 1 0 0 0,1-1 1 0 0,-1 0-1 0 0,0 0 0 0 0,0 1 1 0 0,0-1 1 0 0,0-14-3126 0 0,0 10-2026 0 0,0 3-7105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5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166 161 2088 0 0,'0'0'3523'0'0,"0"0"-987"0"0,0 0-366 0 0,0 0-50 0 0,0 0-7 0 0,0 0-93 0 0,0 0-231 0 0,0 0-305 0 0,0 0-304 0 0,0 0-300 0 0,0 0-233 0 0,-3 12 256 0 0,2 149 1496 0 0,9 68-1589 0 0,-30 95-426 0 0,-17-108-592 0 0,14-181-2044 0 0,2-43-6537 0 0,18 1 2598 0 0,-1 3-3415 0 0</inkml:trace>
  <inkml:trace contextRef="#ctx0" brushRef="#br0" timeOffset="282.389">0 180 10762 0 0,'0'0'1433'0'0,"0"0"-377"0"0,0 0-167 0 0,0 0 62 0 0,0 0 81 0 0,0 0 2 0 0,33-27-82 0 0,106-83-121 0 0,-71 77-105 0 0,-46 30-434 0 0,0 0 1 0 0,0 1-1 0 0,0 1 1 0 0,0 1-1 0 0,0 1 1 0 0,0 1-1 0 0,0 1 1 0 0,20 6-293 0 0,-35-8 60 0 0,0 1-1 0 0,0 1 1 0 0,0-1-1 0 0,0 1 1 0 0,-1 1 0 0 0,1-1-1 0 0,-1 1 1 0 0,0 0-1 0 0,0 0 1 0 0,0 1-1 0 0,0 0 1 0 0,-1 0 0 0 0,0 0-1 0 0,0 1 1 0 0,-1-1-1 0 0,1 1 1 0 0,-1 0 0 0 0,0 1-1 0 0,-1-1 1 0 0,0 1-1 0 0,0-1 1 0 0,0 1-1 0 0,-1 0 1 0 0,1 0 0 0 0,-2 0-1 0 0,1 1 1 0 0,-1-1-1 0 0,0 5-59 0 0,-1 3 57 0 0,0-1-1 0 0,-1 1 0 0 0,0-1 0 0 0,-1 1 1 0 0,-1-1-1 0 0,-1 0 0 0 0,0 0 0 0 0,0 0 1 0 0,-1-1-1 0 0,-1 1 0 0 0,0-1 0 0 0,-1-1 1 0 0,-1 1-1 0 0,0-1 0 0 0,0 0 1 0 0,-1-1-1 0 0,-1 0 0 0 0,0-1 0 0 0,-1 1-56 0 0,-12 11 21 0 0,-2-1 0 0 0,0-1 0 0 0,-1-1 0 0 0,-1-2 0 0 0,0 0 0 0 0,-1-2 0 0 0,-1-1 0 0 0,-8 1-21 0 0,24-9-91 0 0,0 0 1 0 0,0-2 0 0 0,0 1-1 0 0,-1-2 1 0 0,1 0-1 0 0,-1 0 1 0 0,0-1 0 0 0,0-1-1 0 0,1 0 1 0 0,-1-1-1 0 0,0-1 1 0 0,0 0 0 0 0,-1-1 90 0 0,-11-23-2361 0 0,23 12-1091 0 0,2 0-3791 0 0,1 2-3437 0 0</inkml:trace>
  <inkml:trace contextRef="#ctx0" brushRef="#br0" timeOffset="1627.897">853 253 1040 0 0,'0'0'1722'0'0,"0"0"-35"0"0,0 0 128 0 0,0 0 248 0 0,0 0 170 0 0,0 0-114 0 0,0 0-258 0 0,0 0-308 0 0,0 0-272 0 0,0 0-180 0 0,0 0-121 0 0,0 0-117 0 0,-8-14-91 0 0,-21-42-71 0 0,20 42-75 0 0,9 14-67 0 0,0 0-49 0 0,0 0-74 0 0,0 0-69 0 0,0 0-69 0 0,0 0-64 0 0,0 0-50 0 0,0 0-44 0 0,0 0-30 0 0,6 12 278 0 0,26 15-19 0 0,2-1 0 0 0,1-1 1 0 0,0-3-1 0 0,2 0 0 0 0,1-3 0 0 0,30 12-369 0 0,43 24 388 0 0,63 59-147 0 0,-168-100-183 0 0,-6-13-5 0 0,0-1 14 0 0,0 0 5 0 0,0 0-18 0 0,0 0 1 0 0,0 0 3 0 0,0 0 12 0 0,-104 59 469 0 0,-56 70-571 0 0,-112 76 164 0 0,144-110-33 0 0,127-93 103 0 0,1-3-206 0 0,0 1-16 0 0,0 0 14 0 0,0 0 18 0 0,0 0-23 0 0,0 0-13 0 0,0 0-4 0 0,0 0 7 0 0,0 0-5 0 0,0 0 10 0 0,0 0-12 0 0,0 0-6 0 0,0 0-2 0 0,0 0 28 0 0,0 0-18 0 0,0 0-6 0 0,0 0 4 0 0,0 0 10 0 0,0 0-25 0 0,0 0-6 0 0,0 0 5 0 0,0 0-48 0 0,0 0-2 0 0,0 0-36 0 0,1-2-1914 0 0,3-10-12879 0 0,-1 12 2782 0 0</inkml:trace>
  <inkml:trace contextRef="#ctx0" brushRef="#br0" timeOffset="3219.537">1563 1104 5313 0 0,'0'0'1742'0'0,"0"0"-212"0"0,0 0-64 0 0,0 0 89 0 0,0 0-5 0 0,0 0-88 0 0,0 0-145 0 0,0 0-147 0 0,0 0-98 0 0,0 0-149 0 0,0 0-177 0 0,0 0-137 0 0,0 0-84 0 0,-3-8-46 0 0,3 6-482 0 0,-3-4 159 0 0,1-1 1 0 0,0 1-1 0 0,1-1 1 0 0,-1 0-1 0 0,1 0 0 0 0,0 0 1 0 0,1 0-1 0 0,0 0 1 0 0,0 1-1 0 0,0-1 1 0 0,1 0-1 0 0,1-2-156 0 0,15-43 581 0 0,2 1 0 0 0,3 1-1 0 0,2 1 1 0 0,24-36-581 0 0,-37 67 41 0 0,1-1 1 0 0,1 2-1 0 0,0 0 1 0 0,2 0-1 0 0,0 1 0 0 0,0 1 1 0 0,2 1-1 0 0,-1 0 0 0 0,2 1 1 0 0,0 1-1 0 0,19-10-41 0 0,-34 55 81 0 0,-34 161 373 0 0,10-48-376 0 0,21-144-84 0 0,0-2-2 0 0,19-8 145 0 0,163-158 216 0 0,-146 135-345 0 0,-22 18-12 0 0,0 1 0 0 0,0 0 0 0 0,1 1 0 0 0,1 1 0 0 0,0 0 0 0 0,0 2 0 0 0,12-5 4 0 0,-20 10 19 0 0,-7 2-19 0 0,0 0 0 0 0,0 0-1 0 0,-1 0 1 0 0,1 0 0 0 0,0 1 0 0 0,0-1-1 0 0,0 1 1 0 0,0-1 0 0 0,0 0 0 0 0,0 1-1 0 0,0 0 1 0 0,0-1 0 0 0,1 1 0 0 0,-1 0-1 0 0,0-1 1 0 0,0 1 0 0 0,0 0-1 0 0,0 0 1 0 0,0 0 0 0 0,1 0 0 0 0,-1 0-1 0 0,0 0 1 0 0,0 0 0 0 0,0 0 0 0 0,0 1-1 0 0,0-1 1 0 0,1 0 0 0 0,-1 1 0 0 0,0-1-1 0 0,0 1 1 0 0,0-1 0 0 0,0 1 0 0 0,0 0-1 0 0,0-1 1 0 0,0 1 0 0 0,-1 0-1 0 0,1 0 1 0 0,0-1 0 0 0,0 1 0 0 0,0 0-1 0 0,-1 0 1 0 0,1 0 0 0 0,0 0 0 0 0,-1 0-1 0 0,1 0 1 0 0,-1 0 0 0 0,1 0 0 0 0,-1 0-1 0 0,0 0 1 0 0,1 1 0 0 0,-1 0 0 0 0,-16 215 319 0 0,14-202-311 0 0,-11 78-331 0 0,56-95-3281 0 0,-21-15 513 0 0,-2 2-5105 0 0,-9 8-3175 0 0</inkml:trace>
  <inkml:trace contextRef="#ctx0" brushRef="#br0" timeOffset="3789.029">2741 596 6241 0 0,'0'0'3652'0'0,"0"0"-1254"0"0,0 0-505 0 0,0 0-106 0 0,0 0-118 0 0,0 0-254 0 0,0 0-343 0 0,0 0-303 0 0,0 0-178 0 0,0 0-88 0 0,0 0-58 0 0,0 0-75 0 0,0 0-27 0 0,-22 6-49 0 0,-71 23-50 0 0,29 8 198 0 0,52-24-353 0 0,6-7-64 0 0,0 0 1 0 0,0 1-1 0 0,1-1 0 0 0,0 1 0 0 0,0 0 0 0 0,0 1 1 0 0,1-1-1 0 0,0 1 0 0 0,0 0 0 0 0,1 0 0 0 0,0 0 1 0 0,1 0-1 0 0,0 0 0 0 0,0 1 0 0 0,1-1 0 0 0,0 1 1 0 0,0-1-1 0 0,1 1 0 0 0,0 0 0 0 0,1 6-25 0 0,-1-13 16 0 0,1 0 0 0 0,0 0 0 0 0,0 0 0 0 0,-1 0 0 0 0,1 0 0 0 0,0 0 0 0 0,1 0 0 0 0,-1 0 0 0 0,0 0 0 0 0,1-1 0 0 0,-1 1 0 0 0,1 0 0 0 0,-1-1 0 0 0,1 1 0 0 0,-1-1 0 0 0,1 0 0 0 0,0 1 0 0 0,0-1 0 0 0,0 0 0 0 0,0 0 0 0 0,0 0 0 0 0,0 0 0 0 0,0-1 1 0 0,0 1-1 0 0,0-1 0 0 0,1 1 0 0 0,-1-1 0 0 0,0 0 0 0 0,0 1 0 0 0,0-1 0 0 0,3-1-16 0 0,69-5 850 0 0,-53-3-727 0 0,-1-1-1 0 0,-1-1 1 0 0,0-1 0 0 0,0 0-1 0 0,-1-1 1 0 0,-1-1-1 0 0,0-1 1 0 0,-1-1 0 0 0,0 0-1 0 0,1-4-122 0 0,63-56 169 0 0,-59 57-134 0 0,-9 8-25 0 0,0 1 0 0 0,0 0-1 0 0,1 1 1 0 0,0 0 0 0 0,1 1 0 0 0,0 0 0 0 0,12-4-10 0 0,-24 14 1 0 0,-1-1-1 0 0,1 1 1 0 0,-1-1-1 0 0,1 1 1 0 0,-1 0-1 0 0,0 0 0 0 0,1 0 1 0 0,-1 0-1 0 0,0 0 1 0 0,0 0-1 0 0,0 0 1 0 0,-1 0-1 0 0,1 0 1 0 0,0 0-1 0 0,-1 0 1 0 0,1 1-1 0 0,-1-1 1 0 0,0 0-1 0 0,0 0 1 0 0,0 1-1 0 0,0-1 0 0 0,0 0 1 0 0,0 1-1 0 0,-28 345 115 0 0,21-263-116 0 0,-4 0 1 0 0,-3 0-1 0 0,-21 63 1 0 0,32-136-2 0 0,-1-1-1 0 0,-1 1 1 0 0,1-1-1 0 0,-2-1 0 0 0,1 1 1 0 0,-2-1-1 0 0,1 0 1 0 0,-1 0-1 0 0,-1-1 1 0 0,0 0-1 0 0,0 0 0 0 0,-1-1 1 0 0,0 0-1 0 0,-1 0 3 0 0,8-6 0 0 0,1-1 0 0 0,-1 0 1 0 0,0 0-1 0 0,1 0 0 0 0,-1 0 0 0 0,0 0 0 0 0,0 0 0 0 0,0 0 0 0 0,0 0 0 0 0,0-1 1 0 0,0 1-1 0 0,0-1 0 0 0,0 0 0 0 0,0 1 0 0 0,0-1 0 0 0,0 0 0 0 0,0 0 0 0 0,-1 0 1 0 0,1-1-1 0 0,0 1 0 0 0,0 0 0 0 0,0-1 0 0 0,0 1 0 0 0,0-1 0 0 0,0 0 0 0 0,0 0 1 0 0,0 0-1 0 0,1 0 0 0 0,-1 0 0 0 0,0 0 0 0 0,0 0 0 0 0,1 0 0 0 0,-1-1 0 0 0,1 1 1 0 0,-1-1-1 0 0,1 1 0 0 0,0-1 0 0 0,-1 0 0 0 0,1 1 0 0 0,0-1 0 0 0,0 0 0 0 0,0 0 1 0 0,0 0-1 0 0,-4-12-24 0 0,1 0 0 0 0,0 0 1 0 0,1-1-1 0 0,1 1 0 0 0,0-1 1 0 0,1 1-1 0 0,0-1 0 0 0,1 0 1 0 0,1 0-1 0 0,0 1 1 0 0,4-15 23 0 0,1 5-73 0 0,1 0 0 0 0,1 1 0 0 0,1 1 1 0 0,2-1-1 0 0,0 1 0 0 0,9-12 73 0 0,-10 15-104 0 0,80-124-2279 0 0,-45 88-5678 0 0,-35 47-3450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0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7242 0 0,'0'0'1336'0'0,"0"0"-691"0"0,0 0-326 0 0,0 0 158 0 0,0 0 349 0 0,0 0 277 0 0,0 0 73 0 0,0 0-85 0 0,0 0-189 0 0,0 0-181 0 0,0 0-135 0 0,-6 16-110 0 0,-21 54-58 0 0,-40 42 911 0 0,17-42-1504 0 0,38-58-3178 0 0,-1-2-3298 0 0,11-9-1817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0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12 579 3993 0 0,'0'0'2031'0'0,"0"0"-584"0"0,0 0-271 0 0,0 0 14 0 0,0 0 145 0 0,0 0 161 0 0,0 0 16 0 0,0 0-126 0 0,0 0-227 0 0,0 0-298 0 0,0 0-247 0 0,-1-9-169 0 0,-4-28-87 0 0,3 28-20 0 0,2 9 7 0 0,0 0 5 0 0,0 0 1 0 0,0 0-16 0 0,0 12 538 0 0,-3 292 2143 0 0,3-294-2995 0 0,1 0 1 0 0,0 0 0 0 0,1 0 0 0 0,0 0 0 0 0,1 0 0 0 0,0 0-1 0 0,0 0 1 0 0,1-1 0 0 0,1 0 0 0 0,-1 0 0 0 0,2 0 0 0 0,2 4-22 0 0,-6-10 28 0 0,0 0 0 0 0,0 0 0 0 0,0 0 0 0 0,1 0 0 0 0,-1-1 0 0 0,1 1 0 0 0,0-1 0 0 0,0 0 1 0 0,0 1-1 0 0,0-1 0 0 0,0 0 0 0 0,0-1 0 0 0,1 1 0 0 0,-1-1 0 0 0,1 1 0 0 0,-1-1 0 0 0,1 0 0 0 0,-1 0 1 0 0,1-1-1 0 0,0 1 0 0 0,-1-1 0 0 0,1 0 0 0 0,0 0 0 0 0,0 0 0 0 0,-1 0 0 0 0,1 0 0 0 0,0-1 0 0 0,-1 0 1 0 0,1 0-1 0 0,-1 0 0 0 0,1 0 0 0 0,-1 0 0 0 0,1-1 0 0 0,-1 0 0 0 0,2 0-28 0 0,20-16 147 0 0,-1 0 0 0 0,-1-2-1 0 0,-1 0 1 0 0,0-2 0 0 0,-2 0 0 0 0,-1-2-1 0 0,0 0 1 0 0,1-4-147 0 0,-6 8 37 0 0,72-93 38 0 0,-85 113-79 0 0,0-1-1 0 0,0 1 1 0 0,0 0 0 0 0,-1 0 0 0 0,1 0 0 0 0,0 0 0 0 0,0 0-1 0 0,0 0 1 0 0,0 0 0 0 0,0 0 0 0 0,-1 0 0 0 0,1 1-1 0 0,0-1 1 0 0,0 0 0 0 0,0 0 0 0 0,0 1 0 0 0,-1-1 0 0 0,1 1-1 0 0,0-1 1 0 0,0 1 0 0 0,-1-1 0 0 0,1 1 0 0 0,0-1-1 0 0,-1 1 1 0 0,1-1 0 0 0,-1 1 0 0 0,1 0 0 0 0,-1 0 0 0 0,1-1-1 0 0,-1 1 1 0 0,1 0 0 0 0,-1 0 0 0 0,1-1 0 0 0,-1 1 0 0 0,0 0-1 0 0,0 0 1 0 0,1 0 0 0 0,-1 0 0 0 0,0-1 0 0 0,0 1-1 0 0,0 0 1 0 0,0 0 0 0 0,0 0 0 0 0,0 0 4 0 0,4 7 21 0 0,18 27 25 0 0,-18-26-43 0 0,1-1-1 0 0,0 1 1 0 0,0-1 0 0 0,1 0 0 0 0,0-1 0 0 0,0 0 0 0 0,1 1 0 0 0,0-2-1 0 0,1 1 1 0 0,-1-1 0 0 0,1 0 0 0 0,0-1 0 0 0,4 2-3 0 0,-8-4 39 0 0,1-1 0 0 0,1 1 0 0 0,-1-1 1 0 0,0 0-1 0 0,0-1 0 0 0,1 1 0 0 0,-1-1 1 0 0,1 0-1 0 0,0 0 0 0 0,-1-1 0 0 0,1 0 0 0 0,-1 0 1 0 0,1 0-1 0 0,0 0 0 0 0,-1-1 0 0 0,1 0 0 0 0,-1 0 1 0 0,1-1-1 0 0,-1 1 0 0 0,1-1 0 0 0,-1-1 1 0 0,0 1-1 0 0,0-1 0 0 0,0 1 0 0 0,0-1 0 0 0,-1-1 1 0 0,1 1-1 0 0,-1-1 0 0 0,0 0 0 0 0,0 0 1 0 0,0 0-1 0 0,0 0-39 0 0,7-12 65 0 0,0-1 0 0 0,-1 0 0 0 0,-1 0 0 0 0,0-1 0 0 0,-2 0 0 0 0,0-1 0 0 0,0 1 0 0 0,-2-1 0 0 0,-1-1 0 0 0,0 1 0 0 0,-1-1 0 0 0,-1-9-65 0 0,-1-12-436 0 0,-1 23-6343 0 0,0 19 1822 0 0,1 1 2221 0 0,-1-1 27 0 0,2 3-8771 0 0</inkml:trace>
  <inkml:trace contextRef="#ctx0" brushRef="#br0" timeOffset="420.121">1127 789 7202 0 0,'0'0'2821'0'0,"0"0"-1510"0"0,0 0-428 0 0,0 0 250 0 0,0 0 295 0 0,0 0 69 0 0,0 0-92 0 0,0 0-184 0 0,0 0-148 0 0,0 0-135 0 0,0 0-109 0 0,0 0-80 0 0,0 0-133 0 0,32-11-112 0 0,97-36-77 0 0,-73 11 102 0 0,-51 27-402 0 0,0 3-65 0 0,0 0-1 0 0,0 0 1 0 0,-1 0-1 0 0,0-1 1 0 0,-1 1-1 0 0,1-1 1 0 0,-1 0-1 0 0,-1 0 1 0 0,1 0-1 0 0,-1 0 1 0 0,0-1-1 0 0,-1 1 1 0 0,0-1-1 0 0,0 1 0 0 0,-1-1 1 0 0,1 1-1 0 0,-2-1 1 0 0,1 1-1 0 0,-1-1 1 0 0,-1-2-62 0 0,-1 6 4 0 0,0 0 0 0 0,0 0 0 0 0,0 1 1 0 0,-1-1-1 0 0,0 1 0 0 0,0 0 0 0 0,1 0 0 0 0,-2 1 1 0 0,1-1-1 0 0,0 1 0 0 0,0 0 0 0 0,-1 0 0 0 0,1 0 1 0 0,-1 1-1 0 0,0-1 0 0 0,0 1 0 0 0,1 0 0 0 0,-1 1 1 0 0,0-1-1 0 0,0 1 0 0 0,0 0 0 0 0,0 0 0 0 0,0 0 1 0 0,1 1-1 0 0,-1 0 0 0 0,0 0 0 0 0,0 0 0 0 0,1 0 1 0 0,-1 1-1 0 0,1 0 0 0 0,-1 0 0 0 0,1 0 0 0 0,-1 0 1 0 0,0 1-5 0 0,-5 3-2 0 0,0 1 1 0 0,0 0 0 0 0,0 1 0 0 0,1-1 0 0 0,0 2 0 0 0,1-1 0 0 0,0 1-1 0 0,0 1 1 0 0,1-1 0 0 0,0 1 0 0 0,0 0 0 0 0,2 1 0 0 0,-1 0-1 0 0,1 0 1 0 0,0 0 0 0 0,1 0 0 0 0,1 1 0 0 0,0 0 0 0 0,0-1 0 0 0,1 1-1 0 0,1 0 1 0 0,0 0 0 0 0,0 0 0 0 0,1 1 0 0 0,1-1 0 0 0,0 0 0 0 0,1 0-1 0 0,0 0 1 0 0,4 11 1 0 0,1-14 22 0 0,0 0-1 0 0,1 0 1 0 0,0-1-1 0 0,0 0 1 0 0,1 0-1 0 0,0-1 0 0 0,0 0 1 0 0,1-1-1 0 0,-1 0 1 0 0,2 0-1 0 0,-1-1 1 0 0,1-1-1 0 0,-1 0 1 0 0,1 0-1 0 0,0-1 1 0 0,0 0-1 0 0,1-1 0 0 0,-1 0 1 0 0,1-1-1 0 0,-1 0 1 0 0,1-1-1 0 0,-1 0 1 0 0,2-1-22 0 0,144-13-1399 0 0,-138 10-291 0 0,1 0-4807 0 0,-5 0-5698 0 0</inkml:trace>
  <inkml:trace contextRef="#ctx0" brushRef="#br0" timeOffset="2685.947">2158 355 2777 0 0,'0'0'1735'0'0,"0"0"-158"0"0,0 0 2 0 0,0 0 64 0 0,0 0 50 0 0,0 0-56 0 0,0 0-79 0 0,0 0-154 0 0,0 0-187 0 0,0 0-212 0 0,0 0-254 0 0,-10-4-146 0 0,-29-11-87 0 0,29 11-58 0 0,43-21 1279 0 0,-23 19-1578 0 0,-2 0-75 0 0,1 1 0 0 0,-1 0 1 0 0,1 1-1 0 0,0 0 0 0 0,1 0 1 0 0,-1 1-1 0 0,1 0 0 0 0,-1 0 0 0 0,1 1 1 0 0,0 1-1 0 0,0 0 0 0 0,0 0 0 0 0,0 1 1 0 0,0 0-1 0 0,9 1-86 0 0,-13 3 46 0 0,0 0-1 0 0,0 0 1 0 0,0 1 0 0 0,-1 0 0 0 0,1 0-1 0 0,-1 0 1 0 0,0 1 0 0 0,-1 0 0 0 0,1-1-1 0 0,-1 2 1 0 0,-1-1 0 0 0,1 0-1 0 0,-1 1 1 0 0,0 0 0 0 0,0 0 0 0 0,-1-1-1 0 0,0 2 1 0 0,0-1 0 0 0,-1 0-1 0 0,1 0 1 0 0,-1 4-46 0 0,6 192 784 0 0,-10-174-721 0 0,-2 1 0 0 0,-2-1 0 0 0,0 0 0 0 0,-2 0-1 0 0,-1-1 1 0 0,-1 0 0 0 0,-2 0 0 0 0,-1-2 0 0 0,0 0-1 0 0,-2 0 1 0 0,-2 0-63 0 0,-19 8 214 0 0,36-34-154 0 0,1 0 32 0 0,0 0 1 0 0,56-145 314 0 0,-38 109-362 0 0,19-42-53 0 0,4 1-1 0 0,3 3 1 0 0,53-67 8 0 0,-4 59-159 0 0,-82 111-21 0 0,1 181 343 0 0,-23 6-31 0 0,18-234-89 0 0,0-1 1 0 0,1 1 0 0 0,1 1-1 0 0,1 0 1 0 0,0 0 0 0 0,11-13-44 0 0,-9 12 4 0 0,17-28-11 0 0,2 2 1 0 0,2 1-1 0 0,2 1 0 0 0,1 2 0 0 0,17-12 7 0 0,-5 18-42 0 0,-44 56-66 0 0,-6 12 182 0 0,-2-1-1 0 0,-2 1 1 0 0,-1-1 0 0 0,-1 0-1 0 0,-9 20-73 0 0,-8 36 104 0 0,-11 117-1170 0 0,61-232-3967 0 0,-13 11 1488 0 0,-4 4-2749 0 0,-1 0-4952 0 0</inkml:trace>
  <inkml:trace contextRef="#ctx0" brushRef="#br0" timeOffset="4123.863">3189 321 10250 0 0,'0'0'1232'0'0,"0"0"-281"0"0,0 0-12 0 0,0 0 171 0 0,0 0 151 0 0,0 0-12 0 0,0 0-141 0 0,0 0-152 0 0,-8 32-154 0 0,-24 98-130 0 0,13 13 988 0 0,26-24-757 0 0,-6-115-869 0 0,1 0 0 0 0,-1 0 0 0 0,1 0 0 0 0,0 0 0 0 0,0-1 0 0 0,0 1 0 0 0,1-1 0 0 0,-1 1-1 0 0,1-1 1 0 0,0 0 0 0 0,0 0 0 0 0,0 0 0 0 0,0-1 0 0 0,0 1 0 0 0,1-1 0 0 0,-1 0 0 0 0,1 1 0 0 0,0-2 0 0 0,0 1 0 0 0,-1 0 0 0 0,1-1 0 0 0,0 1 0 0 0,0-1 0 0 0,1 0 0 0 0,-1-1 0 0 0,0 1 0 0 0,1-1-34 0 0,8-1 126 0 0,0-1-1 0 0,0-1 1 0 0,0 0 0 0 0,0-1-1 0 0,0 0 1 0 0,-1-1-1 0 0,0 0 1 0 0,0-1-1 0 0,0-1 1 0 0,-1 1-1 0 0,0-2 1 0 0,0 0-1 0 0,-1 0 1 0 0,0-1-1 0 0,0 0 1 0 0,-1-1-1 0 0,5-6-125 0 0,3-4 71 0 0,0 0-1 0 0,-1-1 1 0 0,-1-1-1 0 0,-1-1 1 0 0,-1 0-1 0 0,-1-1 1 0 0,-1 0 0 0 0,-1-1-1 0 0,2-11-70 0 0,-4-30 245 0 0,-8 65-173 0 0,0 1 10 0 0,0 0-13 0 0,0 0-6 0 0,0 0-31 0 0,0 0-9 0 0,-32 38-126 0 0,24-17 114 0 0,1 1 0 0 0,1-1 1 0 0,2 1-1 0 0,0 1 0 0 0,1-1 1 0 0,1 0-1 0 0,1 21-11 0 0,0-34 10 0 0,1 141-15 0 0,1-146 12 0 0,1-1 0 0 0,-1 1 0 0 0,1-1 0 0 0,0 1 0 0 0,0-1 0 0 0,0 1 0 0 0,1-1-1 0 0,-1 0 1 0 0,1 0 0 0 0,0 0 0 0 0,0-1 0 0 0,-1 1 0 0 0,2 0 0 0 0,-1-1 0 0 0,0 0 0 0 0,1 0 0 0 0,-1 0 0 0 0,1 0 0 0 0,-1-1 0 0 0,1 1 0 0 0,0-1 0 0 0,-1 0 0 0 0,1 0 0 0 0,0 0 0 0 0,0-1 0 0 0,0 1 0 0 0,0-1 0 0 0,0 0 0 0 0,0 0 0 0 0,0 0 0 0 0,0-1-1 0 0,0 1 1 0 0,0-1 0 0 0,0 0 0 0 0,-1 0 0 0 0,1 0 0 0 0,1-1-7 0 0,5-2 52 0 0,0-1-1 0 0,-1 0 0 0 0,0 0 0 0 0,0-1 1 0 0,0 0-1 0 0,-1-1 0 0 0,0 0 1 0 0,0 0-1 0 0,0-1 0 0 0,-1 1 0 0 0,-1-2 1 0 0,1 1-1 0 0,3-7-51 0 0,26-40 115 0 0,-2-1-1 0 0,-3-2 1 0 0,20-49-115 0 0,-6 4 93 0 0,-43 102-95 0 0,-1 0-1 0 0,1 0 1 0 0,0 1-1 0 0,0-1 0 0 0,0 1 1 0 0,0 0-1 0 0,0 0 1 0 0,-1-1-1 0 0,1 1 0 0 0,0 0 1 0 0,0 0-1 0 0,0 1 0 0 0,0-1 1 0 0,0 0-1 0 0,0 1 1 0 0,0-1-1 0 0,-1 1 0 0 0,1 0 1 0 0,0-1-1 0 0,0 1 1 0 0,-1 0-1 0 0,1 0 0 0 0,0 0 1 0 0,-1 0-1 0 0,2 1 3 0 0,7 14 3 0 0,-1 0 0 0 0,0 0-1 0 0,-1 1 1 0 0,-1 0 0 0 0,0 0 0 0 0,-2 1 0 0 0,0 0-1 0 0,0 0 1 0 0,-2 0 0 0 0,0 0 0 0 0,-1 16-3 0 0,0-24 14 0 0,-1 1-1 0 0,0-1 1 0 0,-1 1 0 0 0,0 0-1 0 0,0-1 1 0 0,-1 1 0 0 0,-1-1 0 0 0,0 1-1 0 0,0-1 1 0 0,-1 1 0 0 0,0-1-1 0 0,-1 0 1 0 0,0 0 0 0 0,-1-1 0 0 0,0 1-1 0 0,0-1 1 0 0,-1 0 0 0 0,0 0-1 0 0,-1-1 1 0 0,0 0 0 0 0,0 0 0 0 0,0-1-1 0 0,-1 1 1 0 0,-1-2 0 0 0,1 1-1 0 0,-1-1 1 0 0,0 0 0 0 0,-7 3-14 0 0,-50 5-135 0 0,77-26-352 0 0,7 4 474 0 0,1 1-1 0 0,1 1 0 0 0,-1 1 0 0 0,1 0 0 0 0,-1 2 0 0 0,1 0 0 0 0,0 1 1 0 0,0 1-1 0 0,13 1 14 0 0,124-18 210 0 0,-137 13-162 0 0,0-1 1 0 0,0-1 0 0 0,-1 0-1 0 0,0-1 1 0 0,-1-2-1 0 0,0 0 1 0 0,0 0 0 0 0,-1-2-1 0 0,6-5-48 0 0,5-11 67 0 0,-1-1 0 0 0,-2-1-1 0 0,-1-1 1 0 0,-1-2 0 0 0,-2 0-1 0 0,-1-1 1 0 0,-2-1 0 0 0,-1 0-1 0 0,-2-2 1 0 0,7-28-67 0 0,-15 39 5 0 0,-1 0 0 0 0,-1 0 0 0 0,-1-1 0 0 0,-2 1-1 0 0,-1-1 1 0 0,-1-21-5 0 0,0 41 1 0 0,0 0-1 0 0,-1 0 1 0 0,0 0-1 0 0,0 0 1 0 0,0-1 0 0 0,-1 1-1 0 0,0 1 1 0 0,-1-1-1 0 0,1 0 1 0 0,-1 0-1 0 0,-1 1 1 0 0,1 0-1 0 0,-1 0 1 0 0,0 0-1 0 0,-3-4 0 0 0,6 10-2 0 0,1-1 0 0 0,-1 1 0 0 0,1 0-1 0 0,-1-1 1 0 0,0 1 0 0 0,1-1 0 0 0,-1 1-1 0 0,0 0 1 0 0,1 0 0 0 0,-1-1 0 0 0,0 1-1 0 0,1 0 1 0 0,-1 0 0 0 0,0 0 0 0 0,0 0 0 0 0,1 0-1 0 0,-1 0 1 0 0,0 0 0 0 0,0 0 0 0 0,1 0-1 0 0,-1 0 1 0 0,0 0 0 0 0,1 0 0 0 0,-1 0-1 0 0,0 1 1 0 0,1-1 0 0 0,-1 0 0 0 0,0 0-1 0 0,1 1 1 0 0,-1-1 0 0 0,0 1 0 0 0,1-1-1 0 0,-1 1 1 0 0,1-1 0 0 0,-1 1 0 0 0,1-1 0 0 0,-1 1-1 0 0,1-1 1 0 0,-1 1 0 0 0,1-1 0 0 0,-1 1-1 0 0,1 0 1 0 0,0-1 0 0 0,0 1 0 0 0,-1 0-1 0 0,1-1 1 0 0,0 1 0 0 0,0 0 0 0 0,0-1-1 0 0,-1 1 1 0 0,1 0 0 0 0,0 0 0 0 0,0-1-1 0 0,0 1 1 0 0,0 0 0 0 0,0 0 2 0 0,-9 43-117 0 0,12 239 197 0 0,44 104-7 0 0,-32-292-78 0 0,-15-96-6 0 0,0 1 0 0 0,0 0 0 0 0,0-1 1 0 0,0 1-1 0 0,0-1 0 0 0,1 1 0 0 0,-1 0 1 0 0,0-1-1 0 0,0 1 0 0 0,1 0 0 0 0,-1-1 1 0 0,0 1-1 0 0,0 0 0 0 0,1-1 0 0 0,-1 1 1 0 0,0 0-1 0 0,1 0 0 0 0,-1-1 0 0 0,0 1 1 0 0,1 0-1 0 0,-1 0 0 0 0,1 0 0 0 0,-1 0 1 0 0,0-1-1 0 0,1 1 0 0 0,-1 0 0 0 0,1 0 1 0 0,-1 0-1 0 0,1 0 0 0 0,-1 0 0 0 0,0 0 1 0 0,1 0-1 0 0,-1 0 0 0 0,1 0 0 0 0,-1 0 1 0 0,1 0-1 0 0,-1 1 0 0 0,0-1 0 0 0,1 0 1 0 0,-1 0-1 0 0,1 0 0 0 0,-1 0 0 0 0,0 1 0 0 0,1-1 1 0 0,-1 0-1 0 0,0 0 0 0 0,1 1 0 0 0,-1-1 1 0 0,0 0-1 0 0,1 1 0 0 0,-1-1 0 0 0,0 0 1 0 0,0 1-1 0 0,1-1 0 0 0,-1 0 0 0 0,0 1 1 0 0,0-1-1 0 0,0 0 0 0 0,0 1 0 0 0,1-1 1 0 0,-1 1-1 0 0,0-1 0 0 0,0 1 11 0 0,24-94-2358 0 0,-18 30-981 0 0,-5 21-3827 0 0,-1 22-4468 0 0</inkml:trace>
  <inkml:trace contextRef="#ctx0" brushRef="#br0" timeOffset="4372.936">4367 222 13179 0 0,'0'0'1824'0'0,"0"0"-549"0"0,0 0-409 0 0,0 0-126 0 0,0 0-17 0 0,0 0 117 0 0,0 0 91 0 0,0 0-10 0 0,0 0 29 0 0,0 0-83 0 0,0 0-113 0 0,0 0-121 0 0,0 0-101 0 0,23 9-104 0 0,76 26-80 0 0,36-16 449 0 0,-77-15-577 0 0,-6-1-298 0 0,1 2 0 0 0,-1 2 0 0 0,0 3 1 0 0,-1 2-1 0 0,22 9 78 0 0,-63-18-504 0 0,37 16-1016 0 0,-20-5-6849 0 0,-21-9-3364 0 0</inkml:trace>
  <inkml:trace contextRef="#ctx0" brushRef="#br0" timeOffset="4777.632">1705 1257 10666 0 0,'0'0'2089'0'0,"0"0"-552"0"0,0 0-294 0 0,0 0-106 0 0,0 0-108 0 0,0 0-95 0 0,0 0-82 0 0,0 0 1 0 0,0 0 40 0 0,0 0 7 0 0,0 0-77 0 0,37 0-85 0 0,124-1-33 0 0,323-32 1772 0 0,153-37-983 0 0,29-4-554 0 0,433 16-940 0 0,-1007 66-105 0 0,-92-8 102 0 0,-1 0-1 0 0,1 1 1 0 0,0-1-1 0 0,-1 0 1 0 0,1 0 0 0 0,0 0-1 0 0,0 1 1 0 0,-1-1 0 0 0,1 0-1 0 0,0 0 1 0 0,0 1 0 0 0,-1-1-1 0 0,1 0 1 0 0,0 1-1 0 0,0-1 1 0 0,0 0 0 0 0,0 1-1 0 0,0-1 1 0 0,-1 0 0 0 0,1 1-1 0 0,0-1 1 0 0,0 1-1 0 0,0-1 1 0 0,0 0 0 0 0,0 1-1 0 0,0-1 1 0 0,0 0 0 0 0,0 1-1 0 0,0-1 1 0 0,0 0 0 0 0,1 1-1 0 0,-1-1 1 0 0,0 0-1 0 0,0 1 1 0 0,0-1 0 0 0,0 0-1 0 0,0 1 1 0 0,1-1 0 0 0,-1 0-1 0 0,0 1 1 0 0,0-1-1 0 0,0 0 1 0 0,1 0 0 0 0,-1 1-1 0 0,0-1 1 0 0,1 0 0 0 0,-1 0-1 0 0,0 1 1 0 0,0-1 0 0 0,1 0-1 0 0,-1 0 1 0 0,0 0-1 0 0,1 0 1 0 0,-1 0 0 0 0,1 1-1 0 0,-1-1 1 0 0,0 0 0 0 0,1 0-1 0 0,-1 0 1 0 0,0 0 0 0 0,1 0-1 0 0,-1 0 1 0 0,1 0 3 0 0,-33 15-216 0 0,28-13 156 0 0,-147 35-2900 0 0,49-27-6829 0 0,100-10 9292 0 0,-21 0-11117 0 0</inkml:trace>
  <inkml:trace contextRef="#ctx0" brushRef="#br0" timeOffset="5210.095">1937 1411 7930 0 0,'0'0'1420'0'0,"0"0"-236"0"0,-31 5-2 0 0,-102 13 207 0 0,-19 14 7141 0 0,152-31-8466 0 0,0 0-1 0 0,0 0 0 0 0,0 0 0 0 0,0 0 1 0 0,0-1-1 0 0,0 1 0 0 0,1 0 0 0 0,-1 0 0 0 0,0 0 1 0 0,1 0-1 0 0,-1 0 0 0 0,0 0 0 0 0,1-1 1 0 0,-1 1-1 0 0,1 0 0 0 0,0 0 0 0 0,-1-1 1 0 0,1 1-1 0 0,-1 0 0 0 0,1-1 0 0 0,0 1 1 0 0,0 0-1 0 0,-1-1 0 0 0,1 1 0 0 0,0-1 1 0 0,0 1-1 0 0,0-1 0 0 0,0 0 0 0 0,-1 1 1 0 0,1-1-1 0 0,0 0 0 0 0,0 0 0 0 0,0 0 1 0 0,0 1-1 0 0,0-1 0 0 0,0 0 0 0 0,0 0 0 0 0,0 0-63 0 0,26 7 386 0 0,1-1-1 0 0,-1 0 1 0 0,1-2-1 0 0,0-2 0 0 0,0 0 1 0 0,0-2-1 0 0,11-1-385 0 0,-3 0 200 0 0,142-8 380 0 0,-2-9 1 0 0,0-7-1 0 0,35-15-580 0 0,-132 25 131 0 0,1023-183 739 0 0,-750 148-687 0 0,39 13-183 0 0,-225 35-104 0 0,-166 3 99 0 0,0-1 0 0 0,-1 1-1 0 0,1 0 1 0 0,0-1 0 0 0,-1 1-1 0 0,1-1 1 0 0,0 1 0 0 0,0 0 0 0 0,0-1-1 0 0,0 1 1 0 0,0 0 0 0 0,-1-1 0 0 0,1 1-1 0 0,0-1 1 0 0,0 1 0 0 0,1 0 0 0 0,-1-1-1 0 0,0 1 1 0 0,0 0 0 0 0,0-1 0 0 0,0 1-1 0 0,0 0 1 0 0,1-1 0 0 0,-1 1 0 0 0,0-1-1 0 0,1 1 1 0 0,-1-1 0 0 0,0 1-1 0 0,1 0 1 0 0,-1-1 0 0 0,0 0 0 0 0,1 1-1 0 0,-1-1 1 0 0,1 1 0 0 0,-1-1 0 0 0,1 1-1 0 0,-1-1 1 0 0,1 0 0 0 0,0 1 0 0 0,-1-1-1 0 0,1 0 1 0 0,-1 0 0 0 0,1 1 0 0 0,0-1-1 0 0,-1 0 1 0 0,1 0 0 0 0,0 0 0 0 0,-1 0-1 0 0,1 0 1 0 0,0 0 0 0 0,-1 0 0 0 0,1 0-1 0 0,-1 0 1 0 0,1 0 0 0 0,0 0-1 0 0,-1 0 1 0 0,1-1 0 0 0,0 1 0 0 0,0 0 5 0 0,-46 29-413 0 0,-39 9-2077 0 0,47-32-6762 0 0,28-6-2911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2.3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0,'9'3,"3"1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1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313 100 5649 0 0,'0'0'1674'0'0,"0"0"-315"0"0,0 0-195 0 0,0 0 6 0 0,0 0 93 0 0,0 0 22 0 0,0 0-79 0 0,0 0-145 0 0,0 0-167 0 0,0 0-179 0 0,0 0-162 0 0,-27 2-122 0 0,-85 11-103 0 0,57 15 127 0 0,47-20-333 0 0,3-3-52 0 0,-5 3 71 0 0,1 1 0 0 0,0 0 0 0 0,0 0 0 0 0,1 1 0 0 0,0-1 0 0 0,0 2 0 0 0,1-1 0 0 0,1 1 0 0 0,0 0 0 0 0,1 1 0 0 0,0-1 0 0 0,-1 4-141 0 0,4-9 61 0 0,0-1 0 0 0,1 0 0 0 0,-1 1 0 0 0,1-1-1 0 0,0 1 1 0 0,1-1 0 0 0,0 1 0 0 0,-1 0 0 0 0,2-1 0 0 0,-1 1 0 0 0,1-1-1 0 0,-1 1 1 0 0,2-1 0 0 0,-1 1 0 0 0,1-1 0 0 0,-1 1 0 0 0,1-1 0 0 0,1 0-1 0 0,-1 0-60 0 0,57 8 934 0 0,-50-13-795 0 0,3-3-23 0 0,0-1 0 0 0,-1 0 0 0 0,1 0 0 0 0,-1-1 0 0 0,0 0 0 0 0,0-1 1 0 0,-1-1-1 0 0,0 0 0 0 0,0 0 0 0 0,-1 0 0 0 0,1-2 0 0 0,-2 1 0 0 0,8-9-116 0 0,169-210 696 0 0,-130 153-516 0 0,-41 56-101 0 0,-14 17-79 0 0,3 20 68 0 0,42 250 971 0 0,-12-120-948 0 0,-18-90-37 0 0,-1 0-1 0 0,-4 1 0 0 0,-2 0 0 0 0,-3 0 1 0 0,-2 1-1 0 0,-4 37-53 0 0,-2-81 0 0 0,-1 0 1 0 0,0 0-1 0 0,-1-1 0 0 0,-1 0 1 0 0,0 0-1 0 0,-1-1 0 0 0,-1 1 1 0 0,-1-2-1 0 0,0 1 0 0 0,0-1 1 0 0,-12 12-1 0 0,14-18-4 0 0,0-1 1 0 0,0 0-1 0 0,-1 0 0 0 0,0-1 1 0 0,0 0-1 0 0,0-1 1 0 0,-1 1-1 0 0,0-2 0 0 0,0 1 1 0 0,0-1-1 0 0,0-1 1 0 0,-1 1-1 0 0,1-2 0 0 0,-1 1 1 0 0,0-1-1 0 0,0-1 0 0 0,-10 1 4 0 0,17-2-5 0 0,0-1-1 0 0,0 1 0 0 0,-1 0 0 0 0,1-1 0 0 0,0 0 1 0 0,0 0-1 0 0,0 0 0 0 0,0 0 0 0 0,0-1 0 0 0,0 1 1 0 0,1-1-1 0 0,-1 1 0 0 0,0-1 0 0 0,1 0 0 0 0,-1 0 0 0 0,1 0 1 0 0,0-1-1 0 0,0 1 0 0 0,0 0 0 0 0,0-1 0 0 0,0 1 1 0 0,0-1-1 0 0,0 0 0 0 0,1 0 0 0 0,0 0 0 0 0,-1 0 1 0 0,1 0-1 0 0,0 0 0 0 0,0 0 0 0 0,0-3 6 0 0,0-98-160 0 0,10 79 133 0 0,1 0 1 0 0,1 0-1 0 0,1 1 1 0 0,2 0-1 0 0,0 1 1 0 0,7-7 26 0 0,-13 18-3 0 0,58-82-125 0 0,4 4 0 0 0,4 2 0 0 0,3 4 0 0 0,52-41 128 0 0,-111 109-111 0 0,0 1 0 0 0,0 0-1 0 0,2 2 1 0 0,0 0 0 0 0,0 1 0 0 0,1 1-1 0 0,1 1 1 0 0,-1 1 0 0 0,13-3 111 0 0,43-11-38 0 0,-53 7 328 0 0,-30 22 99 0 0,-4 1-375 0 0,-1 1-1 0 0,2 0 0 0 0,-1 0 1 0 0,1 1-1 0 0,0 0 0 0 0,1 1 1 0 0,0 0-1 0 0,1 0 0 0 0,0 1 1 0 0,1 0-1 0 0,0 0 0 0 0,0 1 1 0 0,1-1-1 0 0,1 1 0 0 0,0 0 1 0 0,1 1-1 0 0,0-1 0 0 0,0 0 1 0 0,1 5-14 0 0,2-12 6 0 0,0 0 1 0 0,0 0 0 0 0,1 0 0 0 0,0 0 0 0 0,-1 0 0 0 0,2-1 0 0 0,-1 1 0 0 0,0 0 0 0 0,1-1 0 0 0,0 1-1 0 0,0-1 1 0 0,1 1 0 0 0,-1-1 0 0 0,1 0 0 0 0,0 0 0 0 0,0 0 0 0 0,0 0 0 0 0,0-1 0 0 0,1 1 0 0 0,-1-1-1 0 0,1 0 1 0 0,0 0 0 0 0,0 0 0 0 0,0-1 0 0 0,1 1 0 0 0,-1-1 0 0 0,0 0 0 0 0,1 0 0 0 0,1 0-7 0 0,5 1 40 0 0,-1 0 1 0 0,0 0 0 0 0,1-1 0 0 0,0 0 0 0 0,0-1 0 0 0,-1 0 0 0 0,1-1-1 0 0,0 0 1 0 0,0-1 0 0 0,0 0 0 0 0,-1-1 0 0 0,1 0 0 0 0,-1 0 0 0 0,1-1-1 0 0,-1-1 1 0 0,0 0 0 0 0,0 0 0 0 0,0-1 0 0 0,-1 0 0 0 0,1-1 0 0 0,-1 0-1 0 0,-1 0 1 0 0,1-1 0 0 0,-1 0 0 0 0,0 0 0 0 0,-1-1 0 0 0,1 0 0 0 0,-2-1-1 0 0,1 1 1 0 0,-1-1 0 0 0,-1-1 0 0 0,1 1 0 0 0,-2-1 0 0 0,1 0 0 0 0,-1 0-1 0 0,-1 0 1 0 0,0-1 0 0 0,0 1 0 0 0,-1-1 0 0 0,0 1 0 0 0,0-10-41 0 0,-3 13-4 0 0,0 0 0 0 0,0 0-1 0 0,-1 0 1 0 0,1 0 0 0 0,-1 0 0 0 0,-1 1 0 0 0,1-1 0 0 0,-1 1 0 0 0,0 0 0 0 0,-1 0 0 0 0,0 0 0 0 0,0 0 0 0 0,0 0 0 0 0,0 1 0 0 0,-1 0 0 0 0,0 0 0 0 0,0 0 0 0 0,0 1 0 0 0,-1-1 0 0 0,0 1 0 0 0,1 0-1 0 0,-1 1 1 0 0,-1 0 0 0 0,1 0 0 0 0,0 0 0 0 0,-4 0 4 0 0,-1-3-102 0 0,0 2-1 0 0,0-1 0 0 0,-1 2 0 0 0,0-1 0 0 0,1 2 1 0 0,-1 0-1 0 0,-1 0 0 0 0,1 1 0 0 0,0 0 1 0 0,-3 1 102 0 0,9 1-280 0 0,-1-1 0 0 0,1 2 0 0 0,0-1 0 0 0,-1 1 0 0 0,1 0 0 0 0,0 0 0 0 0,0 0 0 0 0,0 1 1 0 0,0 0-1 0 0,1 0 0 0 0,-1 1 0 0 0,1 0 0 0 0,0 0 280 0 0,-1 0-829 0 0,-9 9-2678 0 0,6-5-2116 0 0,2 0-6315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1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3 7298 0 0,'0'0'2368'0'0,"0"0"-513"0"0,0 0-247 0 0,0 0 1 0 0,0 0 38 0 0,0 0-7 0 0,0 0-185 0 0,0 0-288 0 0,0 0-275 0 0,0 0-245 0 0,0 0-208 0 0,-2-2-150 0 0,2 2-268 0 0,1 0 0 0 0,-1 1 0 0 0,0-1 0 0 0,0 0 0 0 0,0 0 0 0 0,1 1 0 0 0,-1-1 0 0 0,0 0 0 0 0,0 1 0 0 0,0-1 0 0 0,0 0 0 0 0,0 1 0 0 0,0-1 0 0 0,0 0 0 0 0,0 1 0 0 0,0-1 0 0 0,0 0 0 0 0,0 1 0 0 0,0-1 0 0 0,0 0 1 0 0,0 1-1 0 0,0-1 0 0 0,0 0 0 0 0,0 1 0 0 0,0-1 0 0 0,0 0 0 0 0,0 1 0 0 0,-1-1 0 0 0,1 0 0 0 0,0 0 0 0 0,0 1 0 0 0,0-1 0 0 0,-1 0 0 0 0,1 0 0 0 0,0 1 0 0 0,0-1 0 0 0,-1 0 0 0 0,1 0 0 0 0,0 1 0 0 0,0-1 0 0 0,-1 0 0 0 0,1 0 0 0 0,0 0 0 0 0,-1 0 0 0 0,1 0 0 0 0,0 1 0 0 0,-1-1 0 0 0,1 0 0 0 0,0 0 0 0 0,-1 0 0 0 0,1 0 0 0 0,0 0 0 0 0,-1 0 0 0 0,1 0 0 0 0,0 0 0 0 0,-1 0 0 0 0,1 0 0 0 0,0 0-21 0 0,6 52 1220 0 0,-3-25-798 0 0,11 184 1828 0 0,-12 135-2250 0 0,-22-106-26 0 0,5-214-1836 0 0,-17-27-5334 0 0,21-4 898 0 0,5 0-5249 0 0</inkml:trace>
  <inkml:trace contextRef="#ctx0" brushRef="#br0" timeOffset="247.262">0 497 12611 0 0,'0'0'893'0'0,"0"0"-243"0"0,0 0 62 0 0,0 0 208 0 0,0 0 162 0 0,0 0 14 0 0,0 0-91 0 0,32-7-143 0 0,104-21-133 0 0,57 8 930 0 0,-140 17-1891 0 0,1 3 0 0 0,-1 2-1 0 0,0 2 1 0 0,51 11 232 0 0,-52 1-2602 0 0,-24-6-4745 0 0,-16-7-1826 0 0</inkml:trace>
  <inkml:trace contextRef="#ctx0" brushRef="#br0" timeOffset="433.227">856 511 2088 0 0,'0'0'3999'0'0,"0"0"-1618"0"0,0 0-567 0 0,0 0-141 0 0,0 0-81 0 0,0 0-145 0 0,0 0-215 0 0,0 0-164 0 0,0 0-135 0 0,0 0-145 0 0,0 0-123 0 0,-10 33-86 0 0,-29 101-90 0 0,33-68 240 0 0,9-59-603 0 0,1 0 4 0 0,1 0-1 0 0,-1 0 1 0 0,1 0-1 0 0,1-1 1 0 0,-1 0-1 0 0,1 0 1 0 0,0 0-1 0 0,1-1 1 0 0,-1 1 0 0 0,1-2-1 0 0,0 1 1 0 0,0-1-1 0 0,0 0 1 0 0,1 0-1 0 0,0-1 1 0 0,-1 0-1 0 0,1 0 1 0 0,0-1-1 0 0,1 0 1 0 0,-1-1-1 0 0,0 0 1 0 0,0 0-1 0 0,1 0 1 0 0,-1-1-1 0 0,0-1 1 0 0,1 1-1 0 0,-1-1 1 0 0,0-1-1 0 0,0 1 1 0 0,0-1 0 0 0,0-1-1 0 0,0 0 1 0 0,3-1-130 0 0,0-2 123 0 0,0 1 1 0 0,-1-2-1 0 0,0 1 1 0 0,-1-1-1 0 0,1-1 1 0 0,-1 0-1 0 0,-1 0 1 0 0,1-1-1 0 0,-1 0 1 0 0,-1 0-1 0 0,3-6-123 0 0,-6 10 32 0 0,-1 0-1 0 0,0 0 1 0 0,-1 0-1 0 0,1 0 1 0 0,-1 0-1 0 0,0-1 1 0 0,-1 1-1 0 0,1-1 0 0 0,-1 1 1 0 0,0-1-1 0 0,0 0 1 0 0,-1 1-1 0 0,0-1 1 0 0,0 0-1 0 0,0 1 1 0 0,-1-1-1 0 0,1 0 1 0 0,-1 1-1 0 0,-1-1 1 0 0,1 1-1 0 0,-1-1 1 0 0,0 1-1 0 0,0-1 1 0 0,-1 1-1 0 0,0 0-31 0 0,-5-5-17 0 0,0 1-1 0 0,-1 1 1 0 0,-1 0-1 0 0,1 0 1 0 0,-1 0-1 0 0,-1 1 1 0 0,1 1-1 0 0,-1 0 1 0 0,-1 1-1 0 0,1 0 1 0 0,0 0-1 0 0,-1 1 1 0 0,0 1-1 0 0,0 0 1 0 0,-8-1 17 0 0,3-1-141 0 0,0 2 1 0 0,-1 0 0 0 0,1 1-1 0 0,-1 0 1 0 0,0 1 0 0 0,1 2 0 0 0,-1 0-1 0 0,0 0 1 0 0,1 2 0 0 0,-1 0-1 0 0,-2 2 141 0 0,-21 13-3800 0 0,7 9-3340 0 0,27-16-4864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4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4108 151 12299 0 0,'0'0'1755'0'0,"0"0"-502"0"0,0 0-253 0 0,0 0-58 0 0,0 0 5 0 0,0 0-48 0 0,0 0-127 0 0,0 0-173 0 0,0 0-115 0 0,0 0-44 0 0,0 0 3 0 0,2 12 7 0 0,41 202 1858 0 0,-37 31-1320 0 0,-22-142-1030 0 0,10-131-9704 0 0,3-1-625 0 0,2 21 4951 0 0</inkml:trace>
  <inkml:trace contextRef="#ctx0" brushRef="#br0" timeOffset="305.566">3677 240 11122 0 0,'0'0'1777'0'0,"0"0"-585"0"0,0 0-310 0 0,0 0-104 0 0,0 0-15 0 0,0 0 57 0 0,0 0 37 0 0,0 0 52 0 0,0 0 37 0 0,0 0-34 0 0,0 0-81 0 0,0 0-91 0 0,34-1-88 0 0,108-3-111 0 0,-27-17 416 0 0,318-107 623 0 0,-310 112-2708 0 0,-119 38-4404 0 0,-10-7-3389 0 0,2-7-1757 0 0</inkml:trace>
  <inkml:trace contextRef="#ctx0" brushRef="#br0" timeOffset="570.459">3756 730 6873 0 0,'0'0'4280'0'0,"0"0"-2025"0"0,0 0-1012 0 0,0 0-193 0 0,0 0 3 0 0,0 0 54 0 0,0 0-19 0 0,0 0-41 0 0,0 0-56 0 0,0 0-92 0 0,0 0-100 0 0,36 3-124 0 0,114 7-98 0 0,-49-21 126 0 0,-81 4-546 0 0,256-69 810 0 0,-213 69-1929 0 0,-36 6-9029 0 0,-23 1-1379 0 0</inkml:trace>
  <inkml:trace contextRef="#ctx0" brushRef="#br0" timeOffset="936.503">4973 70 5209 0 0,'0'0'6085'0'0,"0"0"-3389"0"0,0 0-1145 0 0,0 0-103 0 0,0 0-17 0 0,0 0-105 0 0,0 0-240 0 0,0 0-297 0 0,0 0-275 0 0,0 0-166 0 0,0 0-23 0 0,0 0 52 0 0,-1 7 71 0 0,20 237 2614 0 0,-19-221-3008 0 0,2-3-55 0 0,-1 1-1 0 0,0 0 1 0 0,-2 0-1 0 0,-1 0 1 0 0,0-1-1 0 0,-2 1 1 0 0,0-1-1 0 0,-1 0 1 0 0,-1 0-1 0 0,-1 0 1 0 0,-1-1-1 0 0,0 0 1 0 0,-2 0-1 0 0,-2 3 2 0 0,-6-4-1369 0 0,17-40-4934 0 0,7-2 1101 0 0,2 9-1757 0 0,-4 7 64 0 0</inkml:trace>
  <inkml:trace contextRef="#ctx0" brushRef="#br0" timeOffset="1210.552">4807 118 8906 0 0,'0'0'3339'0'0,"0"0"-1454"0"0,0 0-726 0 0,0 0-179 0 0,0 0 65 0 0,0 0 120 0 0,0 0 50 0 0,0 0-77 0 0,0 0-161 0 0,0 0-199 0 0,0 0-153 0 0,34-5-112 0 0,108-16-90 0 0,151-48 1070 0 0,-174 47-2069 0 0,-118 22 246 0 0,-1 0-164 0 0,-31 29-5630 0 0,17-19 766 0 0,6-2-5465 0 0</inkml:trace>
  <inkml:trace contextRef="#ctx0" brushRef="#br0" timeOffset="1450.745">4919 288 4921 0 0,'0'0'2539'0'0,"0"0"-376"0"0,0 0-250 0 0,0 0-183 0 0,0 0-214 0 0,0 0-136 0 0,0 0-60 0 0,0 0-23 0 0,0 0-66 0 0,0 0-150 0 0,0 0-186 0 0,0 0-163 0 0,26 2-133 0 0,81 7-100 0 0,-15-22 317 0 0,-64 4-616 0 0,290-57-656 0 0,-283 65-2783 0 0,-23 1-6217 0 0,-7 0-2225 0 0</inkml:trace>
  <inkml:trace contextRef="#ctx0" brushRef="#br0" timeOffset="1838.47">3657 980 10898 0 0,'0'0'1277'0'0,"0"0"-411"0"0,0 0 25 0 0,0 0 200 0 0,0 0 91 0 0,0 0-10 0 0,0 0-140 0 0,0 0-165 0 0,0 0-51 0 0,0 0-70 0 0,0 0-33 0 0,0 0 23 0 0,0 0-42 0 0,32 4-19 0 0,106 12-35 0 0,-31-23 214 0 0,-79 1-633 0 0,836-177 2027 0 0,-411 102-2344 0 0,-439 79 46 0 0,-12 2-1845 0 0,-30 9-807 0 0,-26 9-1691 0 0,23-7 250 0 0,1 0-4376 0 0,15-4 2698 0 0</inkml:trace>
  <inkml:trace contextRef="#ctx0" brushRef="#br0" timeOffset="2239.563">3767 1146 9594 0 0,'0'0'1818'0'0,"0"0"-205"0"0,0 0 2 0 0,0 0-45 0 0,0 0-256 0 0,0 0-319 0 0,0 0-269 0 0,0 0-183 0 0,0 0-93 0 0,0 0-1 0 0,0 0 59 0 0,0 0 78 0 0,0 0 46 0 0,6 1-1 0 0,54 4 75 0 0,-1-2 1 0 0,1-2 0 0 0,-1-3 0 0 0,1-3 0 0 0,-1-3 0 0 0,0-2 0 0 0,15-6-707 0 0,-2 3 271 0 0,758-153 358 0 0,-673 144-2370 0 0,-217 48-2138 0 0,16-5-4198 0 0,29-17-2437 0 0</inkml:trace>
  <inkml:trace contextRef="#ctx0" brushRef="#br0" timeOffset="2550.479">3773 1381 13467 0 0,'0'0'1544'0'0,"0"0"-422"0"0,0 0-107 0 0,0 0 92 0 0,0 0 17 0 0,0 0-105 0 0,0 0-206 0 0,0 0-191 0 0,0 0-129 0 0,0 0-81 0 0,0 0-32 0 0,0 0-24 0 0,0 0 14 0 0,0 9 3 0 0,2 29 21 0 0,36-19 479 0 0,115-15 897 0 0,55-33-786 0 0,-151 17-797 0 0,320-73 573 0 0,161-28-508 0 0,-264 72-1635 0 0,-242 36-122 0 0,-18 2-1510 0 0,0 1-4473 0 0,-2 1-5485 0 0</inkml:trace>
  <inkml:trace contextRef="#ctx0" brushRef="#br0" timeOffset="29513.351">1 1746 6593 0 0,'0'0'1926'0'0,"0"0"-870"0"0,0 0-286 0 0,0 0 131 0 0,0 0 192 0 0,0 0 94 0 0,0 0-35 0 0,0 0-149 0 0,0 0-152 0 0,0 0-111 0 0,0 0-100 0 0,0 0-41 0 0,0 0-30 0 0,10 21-18 0 0,36 65 8 0 0,-46-85-521 0 0,1 1 0 0 0,-1-1 0 0 0,1 0 1 0 0,-1 1-1 0 0,1-1 0 0 0,0 0 0 0 0,-1 0 0 0 0,1 0 1 0 0,0 1-1 0 0,0-1 0 0 0,0 0 0 0 0,0 0 1 0 0,0 0-1 0 0,0 0 0 0 0,0-1 0 0 0,0 1 1 0 0,1 0-1 0 0,-1 0 0 0 0,0-1 0 0 0,0 1 1 0 0,1-1-1 0 0,-1 1 0 0 0,0-1 0 0 0,1 1 0 0 0,-1-1 1 0 0,0 0-1 0 0,1 0 0 0 0,-1 0 0 0 0,1 0 1 0 0,-1 0-1 0 0,1 0 0 0 0,-1 0 0 0 0,0 0 1 0 0,1 0-1 0 0,-1-1 0 0 0,1 1-38 0 0,5-1 401 0 0,0-1-256 0 0,0-1 0 0 0,0 1 0 0 0,-1-1 0 0 0,1-1 0 0 0,-1 1 0 0 0,0-1-1 0 0,0 0 1 0 0,0 0 0 0 0,0-1 0 0 0,-1 1 0 0 0,0-1 0 0 0,0-1 0 0 0,0 1-1 0 0,0-1 1 0 0,-1 0 0 0 0,0 0 0 0 0,0 0 0 0 0,-1 0 0 0 0,0-1 0 0 0,0 1-1 0 0,2-6-144 0 0,4-5 120 0 0,83-181 210 0 0,-92 198-332 0 0,0 0 0 0 0,0 1 1 0 0,0-1-1 0 0,0 0 0 0 0,0 1 0 0 0,0-1 1 0 0,0 1-1 0 0,1-1 0 0 0,-1 0 1 0 0,0 0-1 0 0,0 1 0 0 0,1-1 0 0 0,-1 0 1 0 0,0 1-1 0 0,0-1 0 0 0,1 0 1 0 0,-1 0-1 0 0,0 1 0 0 0,1-1 0 0 0,-1 0 1 0 0,0 0-1 0 0,1 0 0 0 0,-1 1 0 0 0,0-1 1 0 0,1 0-1 0 0,-1 0 0 0 0,0 0 1 0 0,1 0-1 0 0,-1 0 0 0 0,1 0 0 0 0,-1 0 1 0 0,0 0-1 0 0,1 0 0 0 0,-1 0 1 0 0,0 0-1 0 0,1 0 0 0 0,-1 0 0 0 0,1 0 1 0 0,-1 0-1 0 0,0 0 0 0 0,1 0 1 0 0,-1-1-1 0 0,0 1 0 0 0,1 0 0 0 0,-1 0 1 0 0,0 0-1 0 0,1-1 2 0 0,-1 4 9 0 0,4 28 150 0 0,-1 1 1 0 0,-2 0-1 0 0,-1 0 1 0 0,-1-1-1 0 0,-2 5-159 0 0,-21 190 514 0 0,-54 349 201 0 0,2-276-553 0 0,76-298-208 0 0,0-13-180 0 0,17-147-1800 0 0,6 79 496 0 0,66-185-5468 0 0,32 29-241 0 0,-19 94 7538 0 0,-97 136 193 0 0,17-25 3866 0 0,-22 30-2922 0 0,-8 13 817 0 0,-149 153 1488 0 0,56-47-2272 0 0,100-117-1447 0 0,0 0-1 0 0,0 0 1 0 0,0 0-1 0 0,0 0 0 0 0,0 0 1 0 0,0 0-1 0 0,0 0 1 0 0,1 1-1 0 0,-1-1 0 0 0,0 0 1 0 0,1 0-1 0 0,-1 1 1 0 0,1-1-1 0 0,0 0 0 0 0,-1 1 1 0 0,1-1-1 0 0,0 0 1 0 0,0 1-1 0 0,0-1 1 0 0,0 1-1 0 0,0-1 0 0 0,0 0 1 0 0,0 1-1 0 0,0-1 1 0 0,1 0-1 0 0,-1 1 0 0 0,1-1 1 0 0,-1 0-1 0 0,1 1 1 0 0,-1-1-1 0 0,1 0 0 0 0,-1 0 1 0 0,1 0-1 0 0,0 1 1 0 0,0-1-1 0 0,0 0 0 0 0,0 0 1 0 0,0 0-22 0 0,116 23 1245 0 0,-104-24-1159 0 0,-1 1 0 0 0,1 1 0 0 0,0 0 0 0 0,-1 0 0 0 0,1 1 0 0 0,-1 1 0 0 0,1 0 1 0 0,-1 0-1 0 0,-1 2 0 0 0,1-1 0 0 0,-1 1 0 0 0,0 1 0 0 0,0 0 0 0 0,-1 1 0 0 0,0 0 0 0 0,0 0 0 0 0,-1 1 0 0 0,0 0 0 0 0,2 4-86 0 0,-4 0 98 0 0,0 1 0 0 0,-2 0 0 0 0,1 0 0 0 0,-2 1 0 0 0,0 0 0 0 0,0-1 0 0 0,-2 1 0 0 0,0 1 0 0 0,0-1 0 0 0,-1 0 0 0 0,-1 0 0 0 0,-1 0 0 0 0,-1 7-98 0 0,2 12 127 0 0,0-33-134 0 0,0-1 2 0 0,0 0 7 0 0,0 0-15 0 0,0 0-27 0 0,0 0 19 0 0,0 0-14 0 0,0 0-4 0 0,0 0-2 0 0,0 0-38 0 0,0 0-35 0 0,0 0-26 0 0,0 0-70 0 0,0 0-86 0 0,5-21-8155 0 0,-3 16 2598 0 0,2 2-5490 0 0</inkml:trace>
  <inkml:trace contextRef="#ctx0" brushRef="#br0" timeOffset="29772.796">956 2287 9010 0 0,'0'0'2623'0'0,"0"0"-841"0"0,0 0-328 0 0,0 0 48 0 0,0 0 82 0 0,0 0-24 0 0,0 0-185 0 0,0 0-284 0 0,-1 32-284 0 0,-3 100-242 0 0,3-114-439 0 0,0 1 1 0 0,1-1-1 0 0,1 1 0 0 0,0-1 0 0 0,2 0 1 0 0,0 0-1 0 0,1 0 0 0 0,6 16-126 0 0,-9-29-8 0 0,4 14-338 0 0,-4-15-9156 0 0,-1-4-1804 0 0</inkml:trace>
  <inkml:trace contextRef="#ctx0" brushRef="#br0" timeOffset="29926.499">973 1856 15027 0 0,'0'0'1497'0'0,"0"0"-401"0"0,0 0-256 0 0,0 0-168 0 0,0 0-160 0 0,0 0-168 0 0,0 0-184 0 0,0 0-256 0 0,0 0-120 0 0,0 0-16 0 0,0 0-24 0 0,0 0-48 0 0,0 0-232 0 0,0 0-640 0 0,42 4-2161 0 0,-37 7-8546 0 0</inkml:trace>
  <inkml:trace contextRef="#ctx0" brushRef="#br0" timeOffset="30312.597">1216 2600 5441 0 0,'0'0'4194'0'0,"0"0"-2155"0"0,0 0-688 0 0,0 0 100 0 0,0 0 154 0 0,0 0 94 0 0,0 0-95 0 0,0 0-269 0 0,0 0-280 0 0,0 0-268 0 0,0 0-211 0 0,0 0-141 0 0,0 0-125 0 0,10-15-42 0 0,67-118 331 0 0,1-42 301 0 0,-70 159-905 0 0,-4 22-174 0 0,-3 31-54 0 0,-1-31 305 0 0,0 27-22 0 0,9 108-32 0 0,-7-136-12 0 0,-1 1 1 0 0,1 0-1 0 0,0-1 1 0 0,0 1 0 0 0,1-1-1 0 0,0 0 1 0 0,0 1 0 0 0,0-1-1 0 0,0-1 1 0 0,1 1-1 0 0,0 0 1 0 0,0-1 0 0 0,0 0-1 0 0,0 0 1 0 0,1 0 0 0 0,-1 0-1 0 0,1-1 1 0 0,0 0 0 0 0,0 0-1 0 0,1 0 1 0 0,-1-1-1 0 0,1 1-6 0 0,0-1 69 0 0,1 0 0 0 0,-1-1 0 0 0,0 1 1 0 0,1-2-1 0 0,-1 1 0 0 0,0 0 0 0 0,1-1 0 0 0,-1-1 0 0 0,1 1 0 0 0,-1-1 0 0 0,0 0 0 0 0,1 0 0 0 0,-1-1 0 0 0,0 1 0 0 0,0-1 0 0 0,0-1 0 0 0,0 1 0 0 0,0-1 0 0 0,0 0 0 0 0,-1-1 0 0 0,0 1 0 0 0,1-1 0 0 0,-1 0 0 0 0,-1 0 0 0 0,1-1 0 0 0,-1 0 0 0 0,1 1 0 0 0,-1-2 0 0 0,1-1-69 0 0,4-5 55 0 0,-1 0 1 0 0,0 0-1 0 0,-1-1 1 0 0,0 0-1 0 0,-1 0 1 0 0,-1-1-1 0 0,0 0 1 0 0,0 0-1 0 0,-2 0 1 0 0,0 0-1 0 0,0-1 1 0 0,0-10-56 0 0,-7-48-1112 0 0,-5 44-5821 0 0,5 21-5309 0 0</inkml:trace>
  <inkml:trace contextRef="#ctx0" brushRef="#br0" timeOffset="31162.933">383 2088 0 0 0,'0'0'628'0'0,"0"0"579"0"0,0 0 71 0 0,0 0-139 0 0,0 0-162 0 0,0 0-123 0 0,0 0-82 0 0,0 0 0 0 0,0 0 104 0 0,0 0 48 0 0,0 0-1 0 0,0 0-77 0 0,4-2-147 0 0,26-17 2239 0 0,-13-2 1603 0 0,5-14-2825 0 0,8-9-1197 0 0,85-99 940 0 0,-106 131-1228 0 0,-10 12 303 0 0,-5 7-569 0 0,-19 16-774 0 0,17-17-1162 0 0,6-2-7218 0 0,2-4-2208 0 0</inkml:trace>
  <inkml:trace contextRef="#ctx0" brushRef="#br0" timeOffset="32398.316">1943 2515 6841 0 0,'0'0'879'0'0,"0"0"-344"0"0,0 0 23 0 0,0 0 330 0 0,0 0 417 0 0,0 0 198 0 0,0 0 23 0 0,0 0-110 0 0,0 0-231 0 0,0 0-167 0 0,0 0-128 0 0,0 0-111 0 0,23-1-66 0 0,73-5-47 0 0,-25-19 635 0 0,-55 13-965 0 0,-8 9-245 0 0,0-1 0 0 0,-1 0-1 0 0,0 0 1 0 0,0 0-1 0 0,0-1 1 0 0,0 0-1 0 0,-1-1 1 0 0,0 1 0 0 0,0-1-1 0 0,0-1 1 0 0,-1 1-1 0 0,1-1 1 0 0,-2 0 0 0 0,1 0-1 0 0,-1 0 1 0 0,0 0-1 0 0,-1-1 1 0 0,1 0-1 0 0,-2 0 1 0 0,1 0 0 0 0,-1 0-1 0 0,0 0 1 0 0,-1 0-1 0 0,0-1 1 0 0,0-1-91 0 0,-3 7-8 0 0,-1 0 1 0 0,1 1-1 0 0,-1-1 0 0 0,0 1 0 0 0,0-1 1 0 0,0 1-1 0 0,0 0 0 0 0,0 0 1 0 0,0 0-1 0 0,-1 1 0 0 0,1-1 1 0 0,-1 1-1 0 0,1-1 0 0 0,-1 1 0 0 0,0 0 1 0 0,1 1-1 0 0,-1-1 0 0 0,0 1 1 0 0,0 0-1 0 0,1-1 0 0 0,-1 2 1 0 0,-3-1 7 0 0,-8 2-27 0 0,0 0 1 0 0,1 1-1 0 0,-1 0 1 0 0,1 1 0 0 0,0 1-1 0 0,0 1 1 0 0,0 0 0 0 0,1 0-1 0 0,0 1 1 0 0,0 1 0 0 0,1 0-1 0 0,0 1 1 0 0,0 0 0 0 0,1 1-1 0 0,0 0 1 0 0,1 1 0 0 0,0 0-1 0 0,1 1 1 0 0,0 0-1 0 0,1 0 1 0 0,0 1 0 0 0,1 0-1 0 0,0 0 1 0 0,1 1 0 0 0,-1 4 26 0 0,5-14-1 0 0,0 0 0 0 0,1-1 0 0 0,-1 1 0 0 0,1 0 0 0 0,0 0 0 0 0,0 0 0 0 0,0 0 0 0 0,0 0 0 0 0,1 1 0 0 0,-1-1 0 0 0,1 0 0 0 0,0 0 0 0 0,1 0 0 0 0,-1 0 1 0 0,1 1-1 0 0,-1-1 0 0 0,1 0 0 0 0,1 0 0 0 0,-1 0 0 0 0,0 0 0 0 0,1-1 0 0 0,0 1 0 0 0,0 0 0 0 0,0-1 0 0 0,0 1 0 0 0,1-1 0 0 0,-1 0 0 0 0,1 1 0 0 0,0-1 0 0 0,0-1 0 0 0,0 1 0 0 0,0 0 0 0 0,1-1 1 0 0,-1 1-1 0 0,1-1 0 0 0,-1 0 0 0 0,1 0 0 0 0,2 0 1 0 0,11 4 47 0 0,0-1 0 0 0,0-1 0 0 0,0-1-1 0 0,1 0 1 0 0,-1-1 0 0 0,1-1 0 0 0,0-1 0 0 0,0 0 0 0 0,-1-1 0 0 0,1-1 0 0 0,0-1 0 0 0,-1 0 0 0 0,0-2 0 0 0,2 0-47 0 0,33-12 292 0 0,-2-1-1 0 0,1-4 1 0 0,44-25-292 0 0,-67 34 116 0 0,0-1 1 0 0,-2-1-1 0 0,0-1 1 0 0,0-2-1 0 0,-2 0 1 0 0,0-2-1 0 0,-1 0 0 0 0,-1-2 1 0 0,-1 0-1 0 0,-1-2 1 0 0,-2 0-1 0 0,0-1 0 0 0,-1-1 1 0 0,1-4-117 0 0,-9 12 13 0 0,0-2 1 0 0,-1 1 0 0 0,-1-1-1 0 0,-1 0 1 0 0,0-1 0 0 0,-2 0-1 0 0,0 1 1 0 0,-2-1-1 0 0,0 0 1 0 0,-1-1 0 0 0,-1 1-1 0 0,-2 0 1 0 0,1 0 0 0 0,-2 0-1 0 0,-1 0 1 0 0,-1 1 0 0 0,-1-1-1 0 0,-5-13-13 0 0,10 30-1 0 0,-1 1 0 0 0,1 0 0 0 0,0 0 0 0 0,-1 0 0 0 0,0 0 0 0 0,0 0 0 0 0,0 0 0 0 0,0 0 0 0 0,0 1-1 0 0,0-1 1 0 0,-1 1 0 0 0,1-1 0 0 0,-1 1 0 0 0,0 0 0 0 0,0 0 0 0 0,1 0 0 0 0,-1 0 0 0 0,-1 1 0 0 0,1-1 0 0 0,0 1 0 0 0,0 0 0 0 0,0 0 0 0 0,-1 0 0 0 0,1 0-1 0 0,-1 1 1 0 0,1-1 0 0 0,0 1 0 0 0,-1 0 0 0 0,1 0 0 0 0,-1 0 0 0 0,1 0 0 0 0,-1 1 0 0 0,1-1 0 0 0,0 1 0 0 0,-1 0 0 0 0,1 0 0 0 0,0 0 0 0 0,-1 1 0 0 0,1-1-1 0 0,0 1 1 0 0,0 0 0 0 0,0-1 0 0 0,1 1 0 0 0,-1 1 0 0 0,0-1 1 0 0,-5 13 2 0 0,1 1 0 0 0,0-1 0 0 0,1 2 0 0 0,1-1 0 0 0,0 1 0 0 0,1-1 0 0 0,1 1-1 0 0,1 0 1 0 0,0 0 0 0 0,1 1 0 0 0,1-1 0 0 0,1 0 0 0 0,0 0 0 0 0,1 0 0 0 0,1 0 0 0 0,3 8-2 0 0,92 431 352 0 0,-90-420-304 0 0,-2 0 1 0 0,-1 0 0 0 0,-2 1-1 0 0,-1 0 1 0 0,-3 27-49 0 0,-18-16 78 0 0,17-48-125 0 0,0 1 0 0 0,0 0 0 0 0,0 0 0 0 0,-1-1 1 0 0,1 1-1 0 0,0-1 0 0 0,0 0 0 0 0,0 1 0 0 0,0-1 0 0 0,0 0 0 0 0,-1 0 0 0 0,1-1 0 0 0,0 1 0 0 0,0 0 0 0 0,0-1 0 0 0,0 1 0 0 0,0-1 0 0 0,0 0 0 0 0,0 1 0 0 0,0-1 0 0 0,0 0 0 0 0,0 0 0 0 0,0-1 0 0 0,0 1 0 0 0,1 0 1 0 0,-1-1-1 0 0,1 1 0 0 0,-1 0 0 0 0,1-1 0 0 0,-1 0 0 0 0,1 1 0 0 0,-1-2 47 0 0,-40-59-7468 0 0,37 50 1386 0 0,1-3-5333 0 0</inkml:trace>
  <inkml:trace contextRef="#ctx0" brushRef="#br0" timeOffset="32646.383">2333 2276 14899 0 0,'0'0'1088'0'0,"0"0"-295"0"0,0 0 57 0 0,0 0 221 0 0,0 0 162 0 0,0 0 70 0 0,0 0-117 0 0,0 0-191 0 0,0 0-134 0 0,0 0-129 0 0,33-4-115 0 0,105-15-95 0 0,155-24 1314 0 0,-102 36-1708 0 0,-143 30-1080 0 0,-37-3-5934 0 0,-11-16-2956 0 0</inkml:trace>
  <inkml:trace contextRef="#ctx0" brushRef="#br0" timeOffset="32876.75">3235 2453 15667 0 0,'0'0'1273'0'0,"0"0"-224"0"0,0 0-162 0 0,0 0-8 0 0,0 0-48 0 0,0 0-119 0 0,0 0-191 0 0,0 0-190 0 0,0 0-140 0 0,0 0-94 0 0,0 0-57 0 0,6 31-79 0 0,17 95-89 0 0,-21-115-932 0 0,2 9 2753 0 0,-4-18-5366 0 0,0-1-5493 0 0,0-1-939 0 0</inkml:trace>
  <inkml:trace contextRef="#ctx0" brushRef="#br0" timeOffset="33110.905">3252 2221 16780 0 0,'0'0'1536'0'0,"0"0"-608"0"0,0 0-224 0 0,0 0-128 0 0,0 0-112 0 0,0 0-111 0 0,0 0-145 0 0,0 0-144 0 0,0 0-80 0 0,0 0-120 0 0,0 0-64 0 0,0 0-129 0 0,0 0-255 0 0,0 0-488 0 0,66-74-1897 0 0,-55 81-9169 0 0</inkml:trace>
  <inkml:trace contextRef="#ctx0" brushRef="#br0" timeOffset="33343.339">3767 2309 15563 0 0,'0'0'2118'0'0,"0"0"-451"0"0,0 0-87 0 0,0 0-33 0 0,0 0-157 0 0,0 0-295 0 0,0 0-340 0 0,0 0-260 0 0,0 0-163 0 0,0 0-72 0 0,0 0-66 0 0,0 0-54 0 0,0 0-36 0 0,-23 18-27 0 0,-74 58-21 0 0,37-8-40 0 0,56-63-16 0 0,-1 0 1 0 0,1 1 0 0 0,0-1 0 0 0,0 1 0 0 0,1 0-1 0 0,0 0 1 0 0,0 0 0 0 0,0 1 0 0 0,1-1 0 0 0,0 1 0 0 0,0-1-1 0 0,0 1 1 0 0,1 0 0 0 0,0-1 0 0 0,1 1 0 0 0,-1 0-1 0 0,1 0 1 0 0,1 0 0 0 0,-1 0 0 0 0,1-1 0 0 0,0 1 0 0 0,1 0-1 0 0,-1-1 1 0 0,1 1 0 0 0,1-1 0 0 0,0 3-1 0 0,6-2 24 0 0,0 0 0 0 0,1-1 1 0 0,-1 1-1 0 0,1-2 0 0 0,1 0 1 0 0,-1 0-1 0 0,1 0 0 0 0,0-2 0 0 0,0 1 1 0 0,0-1-1 0 0,0-1 0 0 0,0 0 1 0 0,1-1-1 0 0,-1 0 0 0 0,1 0 0 0 0,-1-1 1 0 0,1-1-1 0 0,-1 0 0 0 0,0-1 1 0 0,1 0-1 0 0,-1 0 0 0 0,0-2 0 0 0,0 1 1 0 0,4-3-25 0 0,113-44-234 0 0,-82 17-6819 0 0,-39 28-5211 0 0</inkml:trace>
  <inkml:trace contextRef="#ctx0" brushRef="#br0" timeOffset="34101.132">4908 2313 2737 0 0,'0'0'1360'0'0,"0"0"42"0"0,0 0 191 0 0,0 0 158 0 0,0 0 38 0 0,0 0-164 0 0,0 0-324 0 0,0 0-244 0 0,0 0-169 0 0,0 0-113 0 0,0 0-43 0 0,-8-6-25 0 0,-27-19-71 0 0,32 24-505 0 0,0-1 1 0 0,0 1-1 0 0,0 0 0 0 0,0 0 0 0 0,0 0 0 0 0,-1 1 0 0 0,1-1 0 0 0,0 1 1 0 0,-1-1-1 0 0,1 1 0 0 0,0 0 0 0 0,0 1 0 0 0,-1-1 0 0 0,1 0 1 0 0,0 1-1 0 0,-1 0 0 0 0,1 0 0 0 0,-1 0-131 0 0,-1 1 186 0 0,-10 3 47 0 0,0 1-1 0 0,0 0 0 0 0,1 1 0 0 0,0 1 1 0 0,0 0-1 0 0,1 1 0 0 0,0 1 1 0 0,1 0-1 0 0,0 1 0 0 0,0 0 0 0 0,1 0 1 0 0,1 1-1 0 0,-4 6-232 0 0,7-10 65 0 0,0 1 0 0 0,0-1 0 0 0,1 1 0 0 0,0 1 0 0 0,1-1 0 0 0,0 1 0 0 0,1 0 0 0 0,0 0-1 0 0,0 0 1 0 0,1 1 0 0 0,0-1 0 0 0,1 1 0 0 0,0 0 0 0 0,1 8-65 0 0,0-14 8 0 0,1 0-1 0 0,0 0 0 0 0,1 0 0 0 0,-1-1 1 0 0,1 1-1 0 0,0 0 0 0 0,0 0 1 0 0,0 0-1 0 0,1-1 0 0 0,0 1 0 0 0,0 0 1 0 0,0-1-1 0 0,0 0 0 0 0,1 1 0 0 0,0-1 1 0 0,0 0-1 0 0,0-1 0 0 0,0 1 1 0 0,0 0-1 0 0,1-1 0 0 0,0 0 0 0 0,0 0 1 0 0,0 0-1 0 0,1 1-7 0 0,9 3 10 0 0,-1-1-1 0 0,2-1 1 0 0,-1 0-1 0 0,0-1 1 0 0,1 0 0 0 0,0-1-1 0 0,0-1 1 0 0,0-1-1 0 0,0 0 1 0 0,0 0 0 0 0,0-2-1 0 0,0 0 1 0 0,0 0-1 0 0,0-2 1 0 0,4-1-10 0 0,139-35-1416 0 0,-108 21-1692 0 0,-1-1-3677 0 0,-30 11-4549 0 0</inkml:trace>
  <inkml:trace contextRef="#ctx0" brushRef="#br0" timeOffset="35098.336">5488 2372 5689 0 0,'0'0'2578'0'0,"0"0"-1079"0"0,0 0-221 0 0,0 0 170 0 0,0 0 155 0 0,0 0-61 0 0,0 0-242 0 0,-31 17-245 0 0,-100 55-182 0 0,53-10 478 0 0,39-22-580 0 0,30-34-682 0 0,1 1-1 0 0,-1 1 1 0 0,2 0 0 0 0,-1 0 0 0 0,1 0 0 0 0,0 1 0 0 0,1 0-1 0 0,0 0 1 0 0,0 0 0 0 0,1 1 0 0 0,0 0 0 0 0,1 0 0 0 0,0 0-1 0 0,1 1 1 0 0,0 0 0 0 0,0-1 0 0 0,1 2-89 0 0,2-10 18 0 0,1-1 0 0 0,-1 1 1 0 0,0 0-1 0 0,1-1 0 0 0,-1 1 0 0 0,1-1 1 0 0,0 1-1 0 0,-1-1 0 0 0,1 1 0 0 0,0-1 0 0 0,0 1 1 0 0,0-1-1 0 0,0 0 0 0 0,0 1 0 0 0,0-1 1 0 0,1 0-1 0 0,-1 0 0 0 0,0 0 0 0 0,0 0 1 0 0,1 0-1 0 0,-1 0 0 0 0,1 0 0 0 0,-1-1 1 0 0,1 1-1 0 0,-1 0 0 0 0,1-1 0 0 0,-1 1 1 0 0,1-1-1 0 0,0 0 0 0 0,-1 1 0 0 0,1-1 1 0 0,0 0-1 0 0,-1 0 0 0 0,1 0 0 0 0,0 0 1 0 0,-1 0-1 0 0,2-1-18 0 0,62-11 825 0 0,-9-15-633 0 0,-2-3 0 0 0,0-2 0 0 0,-3-3 0 0 0,0-2 0 0 0,-3-2 0 0 0,-1-2 0 0 0,22-26-192 0 0,-45 42 63 0 0,-34 57 105 0 0,5-24-166 0 0,0 0-1 0 0,0 0 1 0 0,1 1 0 0 0,1 0-1 0 0,0-1 1 0 0,0 1-1 0 0,0 0 1 0 0,1 1 0 0 0,0-1-1 0 0,1 0 1 0 0,0 1-1 0 0,1-1 1 0 0,0 0 0 0 0,0 1-1 0 0,1-1 1 0 0,0 1-1 0 0,1-1 1 0 0,0 0 0 0 0,0 0-1 0 0,1 0 1 0 0,0 0-1 0 0,1 0 1 0 0,0-1 0 0 0,0 1-1 0 0,3 2-1 0 0,-1-5 25 0 0,0 0 0 0 0,1-1 0 0 0,0 0 0 0 0,0 0 0 0 0,0 0-1 0 0,1-1 1 0 0,-1 0 0 0 0,1-1 0 0 0,0 0 0 0 0,0 0 0 0 0,0 0 0 0 0,1-1 0 0 0,-1 0-1 0 0,1-1 1 0 0,-1 0 0 0 0,1 0 0 0 0,-1-1 0 0 0,1 0 0 0 0,0-1 0 0 0,-1 0 0 0 0,1 0 0 0 0,-1 0-1 0 0,0-1 1 0 0,1-1 0 0 0,-1 1 0 0 0,0-2 0 0 0,0 1 0 0 0,0-1 0 0 0,-1 0 0 0 0,0 0-1 0 0,1-1 1 0 0,-1 0-25 0 0,285-270 776 0 0,-270 258-736 0 0,-13 9-40 0 0,-1 1 0 0 0,1 0 0 0 0,0 0-1 0 0,1 1 1 0 0,-1 0 0 0 0,1 1 0 0 0,0 0 0 0 0,1 1 0 0 0,-1 0-1 0 0,1 0 1 0 0,0 1 0 0 0,0 1 0 0 0,0-1 0 0 0,3 1 0 0 0,-12 4 1 0 0,0-1-1 0 0,0 1 1 0 0,0-1 0 0 0,-1 1 0 0 0,1 0-1 0 0,0-1 1 0 0,-1 1 0 0 0,1 0-1 0 0,-1 0 1 0 0,0 0 0 0 0,0 0 0 0 0,0 1-1 0 0,0-1 1 0 0,0 0 0 0 0,0 0 0 0 0,0 1-1 0 0,-1-1 1 0 0,1 0 0 0 0,-1 1 0 0 0,0-1-1 0 0,0 0 1 0 0,0 1 0 0 0,0-1-1 0 0,0 0 1 0 0,0 1 0 0 0,0-1 0 0 0,-1 0-1 0 0,0 1 1 0 0,1-1 0 0 0,-2 2-1 0 0,2 7 2 0 0,0 1 8 0 0,0-1 0 0 0,-1 0 1 0 0,-1 0-1 0 0,0 0 0 0 0,0 0 1 0 0,-1 0-1 0 0,0 0 0 0 0,-1 0 0 0 0,0-1 1 0 0,-1 0-1 0 0,0 0 0 0 0,-1 0 1 0 0,0 0-1 0 0,-3 2-10 0 0,0 2-2 0 0,-1 1 0 0 0,-1-2 0 0 0,0 1 0 0 0,-1-2 1 0 0,0 1-1 0 0,-1-2 0 0 0,-1 1 0 0 0,0-2 0 0 0,0 0 0 0 0,-11 5 2 0 0,8-10-76 0 0,21-6-221 0 0,156-39 218 0 0,-121 40 113 0 0,-14 2 24 0 0,-1-2 0 0 0,1-1-1 0 0,0 0 1 0 0,-1-2 0 0 0,0-1 0 0 0,1-1-1 0 0,-2-1 1 0 0,5-2-58 0 0,-15 3 53 0 0,0-1 0 0 0,-1 0 0 0 0,1 0 1 0 0,-1-1-1 0 0,-1-1 0 0 0,0 0 0 0 0,0-1 0 0 0,0 0 0 0 0,-1 0 0 0 0,0-1 0 0 0,-1 0 0 0 0,0-1 0 0 0,-1 0 1 0 0,0-1-1 0 0,-1 1 0 0 0,4-10-53 0 0,-2 3 15 0 0,0 0 1 0 0,-1-1 0 0 0,-1 0 0 0 0,-1 0-1 0 0,-1 0 1 0 0,-1-1 0 0 0,0 0-1 0 0,-2 0 1 0 0,0-1-16 0 0,-2 18-4 0 0,0 1 1 0 0,-1 0-1 0 0,0-1 0 0 0,1 1 1 0 0,-1-1-1 0 0,0 1 0 0 0,0 0 1 0 0,0 0-1 0 0,-1 0 0 0 0,1-1 0 0 0,0 1 1 0 0,-1 0-1 0 0,1 1 0 0 0,-1-1 1 0 0,0 0-1 0 0,0 0 0 0 0,0 1 1 0 0,1-1-1 0 0,-2 1 0 0 0,1-1 0 0 0,0 1 1 0 0,0 0-1 0 0,0 0 0 0 0,0 0 1 0 0,-1 0-1 0 0,1 0 0 0 0,-1 1 1 0 0,1-1-1 0 0,0 1 0 0 0,-1-1 1 0 0,1 1-1 0 0,-1 0 0 0 0,1 0 0 0 0,-1 0 1 0 0,1 0-1 0 0,-1 1 0 0 0,1-1 1 0 0,-1 1-1 0 0,1-1 0 0 0,0 1 1 0 0,-1 0-1 0 0,1 0 0 0 0,0 0 0 0 0,0 0 1 0 0,-1 0-1 0 0,1 1 0 0 0,0-1 1 0 0,-2 2 3 0 0,-8 7-5 0 0,-1 0 1 0 0,1 1-1 0 0,1 0 0 0 0,0 1 1 0 0,0 0-1 0 0,1 0 1 0 0,1 1-1 0 0,0 1 1 0 0,1 0-1 0 0,0 0 0 0 0,1 0 1 0 0,1 1-1 0 0,0 0 1 0 0,1 0-1 0 0,1 1 1 0 0,0-1-1 0 0,1 1 0 0 0,1 0 1 0 0,1 0-1 0 0,0 0 1 0 0,0 1 4 0 0,4-6 22 0 0,1 0 1 0 0,0 0-1 0 0,0 0 1 0 0,1 0-1 0 0,1-1 1 0 0,-1 0 0 0 0,2 0-1 0 0,-1 0 1 0 0,1-1-1 0 0,1 0 1 0 0,0 0-1 0 0,0-1 1 0 0,1 0-1 0 0,0-1 1 0 0,0 1-1 0 0,0-2 1 0 0,1 1 0 0 0,0-2-1 0 0,1 1 1 0 0,-1-1-1 0 0,1-1 1 0 0,1 1-23 0 0,4 1 70 0 0,-1-1 1 0 0,1-1-1 0 0,0 0 1 0 0,1-1-1 0 0,-1 0 1 0 0,0-2 0 0 0,1 0-1 0 0,0 0 1 0 0,16-3-71 0 0,-23 1-83 0 0,0 0 0 0 0,0-1 0 0 0,-1 0 0 0 0,1 0 0 0 0,0-1 0 0 0,-1 0 1 0 0,1-1-1 0 0,-1 0 0 0 0,0-1 0 0 0,0 0 0 0 0,-1 0 0 0 0,0-1 1 0 0,1 0-1 0 0,-2 0 0 0 0,1-1 0 0 0,4-5 83 0 0,-8 2-2348 0 0,-2 3-4294 0 0,-2 3-6297 0 0</inkml:trace>
  <inkml:trace contextRef="#ctx0" brushRef="#br0" timeOffset="40916.63">7392 2751 560 0 0,'0'0'1755'0'0,"0"0"-655"0"0,0 0-226 0 0,0 0 158 0 0,0 0 276 0 0,0 0 133 0 0,0 0-28 0 0,0 0-180 0 0,0 0-287 0 0,0 0-224 0 0,0 0-151 0 0,7 4 4897 0 0,-37 32-2542 0 0,110-69-1547 0 0,-148 63-1529 0 0,60-25-419 0 0,-9 7-5053 0 0,9-7-5740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6:4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309 166 0 0 0,'0'0'545'0'0,"0"0"-8"0"0,0 0 83 0 0,0 0 112 0 0,0 0 71 0 0,0 0 73 0 0,0 0 89 0 0,0 0 84 0 0,0 0 87 0 0,0 0 99 0 0,4-2 20 0 0,19-10 1225 0 0,-23 12-1293 0 0,0 0-43 0 0,0 0-39 0 0,0 0-46 0 0,0 0-59 0 0,0 0-41 0 0,0 0-75 0 0,0 0-93 0 0,0 0-70 0 0,-7-15 1554 0 0,1 13-2130 0 0,-1 0 1 0 0,1 0-1 0 0,-1 1 0 0 0,0 0 0 0 0,0 0 0 0 0,0 1 0 0 0,0-1 0 0 0,0 1 1 0 0,0 1-1 0 0,0-1 0 0 0,1 1 0 0 0,-1 1 0 0 0,0-1 0 0 0,0 1 0 0 0,1 0 1 0 0,-1 1-1 0 0,1-1 0 0 0,-6 4-145 0 0,-31 19 173 0 0,30-18-102 0 0,0 0 0 0 0,0 0-1 0 0,1 1 1 0 0,1 1 0 0 0,-1 0-1 0 0,1 1 1 0 0,1 0 0 0 0,-8 9-71 0 0,12-10 12 0 0,1 0 0 0 0,0 0 0 0 0,1 0 0 0 0,0 0 0 0 0,1 1 0 0 0,0 0 0 0 0,0-1 0 0 0,1 1 0 0 0,0 0 1 0 0,1 0-1 0 0,0 0 0 0 0,0 1 0 0 0,1-1 0 0 0,1 0 0 0 0,0 0 0 0 0,1 5-12 0 0,-1-11 9 0 0,0 1 0 0 0,0-1-1 0 0,1 0 1 0 0,-1 1 0 0 0,1-1-1 0 0,0 0 1 0 0,0 0 0 0 0,1 0 0 0 0,-1 0-1 0 0,1-1 1 0 0,0 1 0 0 0,0-1-1 0 0,0 0 1 0 0,0 1 0 0 0,1-1 0 0 0,-1-1-1 0 0,1 1 1 0 0,0 0 0 0 0,-1-1-1 0 0,1 0 1 0 0,1 0 0 0 0,-1 0 0 0 0,0 0-1 0 0,0-1 1 0 0,1 1 0 0 0,-1-1 0 0 0,1 0-1 0 0,-1-1 1 0 0,4 1-9 0 0,2 0 45 0 0,-1-1 1 0 0,1 0-1 0 0,0 0 1 0 0,0-1-1 0 0,0 0 1 0 0,0-1-1 0 0,0 0 1 0 0,-1 0-1 0 0,1-1 1 0 0,-1-1-1 0 0,0 0 1 0 0,0 0-1 0 0,3-2-45 0 0,22-18 103 0 0,-1-1 0 0 0,-1-2 0 0 0,-2-1 0 0 0,0-2 0 0 0,-2 0 0 0 0,-1-2-1 0 0,9-17-102 0 0,-4-2 367 0 0,-32 49-273 0 0,0 2-1 0 0,0 0-36 0 0,0 0-9 0 0,0 0-2 0 0,0 0-20 0 0,0 0-30 0 0,-3 13-114 0 0,0 2 125 0 0,1 1 1 0 0,0 0 0 0 0,1 0 0 0 0,1 0 0 0 0,1 0-1 0 0,0 0 1 0 0,1-1 0 0 0,0 1 0 0 0,2 0 0 0 0,0-1-1 0 0,0 0 1 0 0,1 0 0 0 0,7 12-8 0 0,23 21-201 0 0,-21-39-488 0 0,8 5-572 0 0,-14-12-2908 0 0,2-1-3442 0 0,-9-1-4242 0 0</inkml:trace>
  <inkml:trace contextRef="#ctx0" brushRef="#br0" timeOffset="605.498">796 395 7746 0 0,'0'0'3107'0'0,"0"0"-1123"0"0,0 0-439 0 0,0 0-13 0 0,0 0-57 0 0,0 0-175 0 0,0 0-233 0 0,0 0-196 0 0,0 0-152 0 0,0 0-108 0 0,0 0-59 0 0,0 0-45 0 0,0 0-31 0 0,13-16 1428 0 0,51-79-861 0 0,69-55-400 0 0,-123 155-612 0 0,-15 28 45 0 0,2-13-13 0 0,10 102-32 0 0,-6-119-31 0 0,0 1 7 0 0,-1 1 0 0 0,1-1 0 0 0,0 1-1 0 0,0-1 1 0 0,1 0 0 0 0,-1 1 0 0 0,1-1 0 0 0,0 0-1 0 0,0 0 1 0 0,0 0 0 0 0,1 0 0 0 0,0-1 0 0 0,-1 1-1 0 0,1 0 1 0 0,0-1 0 0 0,1 0 0 0 0,-1 0 0 0 0,1 0-1 0 0,-1 0 1 0 0,1-1 0 0 0,0 1 0 0 0,0-1 0 0 0,0 0-1 0 0,0 0 1 0 0,0 0 0 0 0,0-1 0 0 0,1 1 0 0 0,-1-1-1 0 0,1 0 1 0 0,2 0-7 0 0,3-4 106 0 0,-1 0-1 0 0,0 0 1 0 0,0-1-1 0 0,0-1 0 0 0,0 1 1 0 0,-1-1-1 0 0,0-1 1 0 0,0 1-1 0 0,0-2 1 0 0,-1 1-1 0 0,1-1 1 0 0,-2 0-1 0 0,1 0 1 0 0,-1-1-1 0 0,0 0 1 0 0,0 0-1 0 0,-1 0 0 0 0,0-1 1 0 0,-1 0-1 0 0,0 0 1 0 0,0 0-1 0 0,0-5-105 0 0,9-9 189 0 0,-4 3-99 0 0,0 0 0 0 0,-1 0 0 0 0,-1-1 0 0 0,-1 0 0 0 0,-1-1 0 0 0,1-15-90 0 0,-4-37-444 0 0,-2 74 26 0 0,0 0-228 0 0,0 0-343 0 0,8 0-4238 0 0,-5 0-975 0 0,1 0-6399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5:1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5376 639 4393 0 0,'0'0'2078'0'0,"0"0"-455"0"0,0 0-52 0 0,0 0 217 0 0,0 0 126 0 0,0 0-174 0 0,0 0-450 0 0,0 0-409 0 0,0 0-235 0 0,0 0-98 0 0,0 0 5 0 0,9 18 2373 0 0,-6 5-2426 0 0,0 1-1 0 0,-2-1 1 0 0,-1 0-1 0 0,0 1 1 0 0,-2-1-1 0 0,-1 1 1 0 0,-1-1-1 0 0,-3 9-499 0 0,3-4 224 0 0,-15 52-61 0 0,19-79-193 0 0,0-1-31 0 0,0 0-16 0 0,-1-17-4996 0 0,1 4-4040 0 0,0 6-2395 0 0</inkml:trace>
  <inkml:trace contextRef="#ctx0" brushRef="#br0" timeOffset="220.556">5376 359 9282 0 0,'0'0'4445'0'0,"0"0"-2311"0"0,0 0-777 0 0,0 0-20 0 0,0 0 6 0 0,0 0-151 0 0,0 0-288 0 0,0 0-332 0 0,0 0-273 0 0,0 0-176 0 0,0 0-102 0 0,0 0-36 0 0,-4 0-9 0 0,4 1 5 0 0,-1-1 1 0 0,1 0-1 0 0,-1 0 0 0 0,0 0 0 0 0,1 1 1 0 0,-1-1-1 0 0,1 0 0 0 0,-1 1 0 0 0,0-1 0 0 0,1 1 1 0 0,-1-1-1 0 0,1 0 0 0 0,-1 1 0 0 0,1-1 0 0 0,0 1 1 0 0,-1-1-1 0 0,1 1 0 0 0,-1 0 0 0 0,1-1 1 0 0,0 1-1 0 0,-1-1 0 0 0,1 1 0 0 0,0 0 0 0 0,0-1 1 0 0,0 1-1 0 0,0-1 0 0 0,-1 1 0 0 0,1 0 0 0 0,0-1 1 0 0,0 1-1 0 0,0 0 0 0 0,0-1 0 0 0,0 1 1 0 0,0 0-1 0 0,1-1 0 0 0,-1 1 0 0 0,0 0 0 0 0,0-1 1 0 0,0 1-1 0 0,1 0 0 0 0,-1-1 0 0 0,0 1 1 0 0,0-1-1 0 0,1 1 0 0 0,-1 0 0 0 0,1-1 0 0 0,-1 1 1 0 0,1-1-1 0 0,-1 1 0 0 0,0-1 0 0 0,1 0 0 0 0,0 1 1 0 0,-1-1-1 0 0,1 1 0 0 0,-1-1 0 0 0,1 0 1 0 0,-1 0-1 0 0,1 1 0 0 0,0-1 0 0 0,-1 0 0 0 0,1 0 1 0 0,0 0-1 0 0,-1 1 0 0 0,1-1 0 0 0,0 0 0 0 0,-1 0 1 0 0,1 0-1 0 0,0 0 0 0 0,-1 0 0 0 0,1-1 19 0 0,2 3-694 0 0,1 2-462 0 0,1-3-4943 0 0,-1-1-5399 0 0</inkml:trace>
  <inkml:trace contextRef="#ctx0" brushRef="#br0" timeOffset="1531.069">6040 565 4849 0 0,'0'0'3105'0'0,"0"0"-1005"0"0,0 0-395 0 0,0 0 51 0 0,0 0 72 0 0,0 0-93 0 0,0 0-321 0 0,0 0-348 0 0,0 0-217 0 0,0 0-161 0 0,0 0-85 0 0,0 0-28 0 0,0 0-27 0 0,-12 8 971 0 0,-156 72-578 0 0,166-79-934 0 0,-1-1-1 0 0,1 1 1 0 0,0-1-1 0 0,0 1 1 0 0,0 0-1 0 0,0 0 1 0 0,0 0-1 0 0,0 0 1 0 0,0 0-1 0 0,1 0 1 0 0,-1 0-1 0 0,0 1 1 0 0,1-1 0 0 0,-1 1-1 0 0,1-1 1 0 0,-1 1-1 0 0,1-1 1 0 0,-1 1-1 0 0,1 0 1 0 0,0 0-1 0 0,0 0 1 0 0,0 0-1 0 0,0 0 1 0 0,0 0-1 0 0,1 0 1 0 0,-1 0-1 0 0,1 0 1 0 0,-1 0-1 0 0,1 0 1 0 0,0 0-1 0 0,0 1 1 0 0,0-1-1 0 0,0 0 1 0 0,0 0-1 0 0,0 0 1 0 0,0 0-1 0 0,1 1 1 0 0,-1-1-1 0 0,1 0 1 0 0,0 0-1 0 0,-1 0 1 0 0,1 0-1 0 0,0 0 1 0 0,0 0-1 0 0,0 0 1 0 0,1-1-1 0 0,-1 1 1 0 0,0 0-1 0 0,1-1 1 0 0,-1 1-7 0 0,119 97 265 0 0,-116-96-229 0 0,1 1 1 0 0,-1 0-1 0 0,0-1 0 0 0,-1 2 0 0 0,1-1 1 0 0,-1 0-1 0 0,0 1 0 0 0,0-1 0 0 0,0 1 1 0 0,-1 0-1 0 0,1 0 0 0 0,-1 0 0 0 0,0 0 1 0 0,-1 1-1 0 0,1-1 0 0 0,-1 0 0 0 0,0 1 1 0 0,-1-1-1 0 0,1 1 0 0 0,-1-1 0 0 0,0 1 1 0 0,0-1-1 0 0,-1 1 0 0 0,0-1 0 0 0,0 0 1 0 0,0 1-1 0 0,0-1 0 0 0,-1 0 0 0 0,0 1 0 0 0,0-1 1 0 0,0 0-1 0 0,-1-1 0 0 0,0 1 0 0 0,-1 1-36 0 0,-4 2 39 0 0,-2 0 0 0 0,1-1 0 0 0,-1 0-1 0 0,0 0 1 0 0,-1-1 0 0 0,1 0 0 0 0,-1-1-1 0 0,0-1 1 0 0,-1 1 0 0 0,1-2 0 0 0,-1 1-1 0 0,0-2 1 0 0,0 0 0 0 0,0 0 0 0 0,0-1 0 0 0,0 0-1 0 0,-1-1-38 0 0,11 0-10 0 0,0-1 0 0 0,1 1 0 0 0,-1 0-1 0 0,0-1 1 0 0,0 0 0 0 0,1 1 0 0 0,-1-1-1 0 0,0 0 1 0 0,1 0 0 0 0,-1 0-1 0 0,0 0 1 0 0,1 0 0 0 0,0 0 0 0 0,-1 0-1 0 0,1 0 1 0 0,-1-1 0 0 0,1 1 0 0 0,0-1-1 0 0,0 1 1 0 0,0-1 0 0 0,0 1 0 0 0,0-1-1 0 0,0 0 1 0 0,1 1 0 0 0,-1-1 0 0 0,0 0-1 0 0,1 1 1 0 0,-1-1 0 0 0,1 0 0 0 0,0 0-1 0 0,-1-1 11 0 0,9-38-7881 0 0,-3 37-1361 0 0</inkml:trace>
  <inkml:trace contextRef="#ctx0" brushRef="#br0" timeOffset="96764.201">5561 2041 5145 0 0,'0'0'1957'0'0,"0"0"-340"0"0,0 0-59 0 0,0 0 152 0 0,0 0 66 0 0,0 0-170 0 0,0 0-330 0 0,0 0-345 0 0,0 0-226 0 0,0 0-122 0 0,0 0-76 0 0,0 0-70 0 0,0 0-97 0 0,-7 19-61 0 0,-21 60-52 0 0,21-18 310 0 0,7-57-515 0 0,0-1-1 0 0,1 1 0 0 0,-1-1 1 0 0,1 1-1 0 0,0-1 1 0 0,0 1-1 0 0,0-1 1 0 0,0 0-1 0 0,0 0 1 0 0,1 1-1 0 0,0-1 0 0 0,-1 0 1 0 0,1 0-1 0 0,0-1 1 0 0,1 1-1 0 0,-1 0 1 0 0,0-1-1 0 0,1 1 0 0 0,0-1 1 0 0,-1 0-1 0 0,1 1 1 0 0,0-1-1 0 0,0-1 1 0 0,0 1-1 0 0,0 0 0 0 0,0-1 1 0 0,1 0-1 0 0,-1 1 1 0 0,0-1-1 0 0,1-1 1 0 0,-1 1-1 0 0,3 0-21 0 0,3 1 57 0 0,0-1-1 0 0,0-1 1 0 0,0 1 0 0 0,1-1 0 0 0,-1-1 0 0 0,0 1-1 0 0,0-2 1 0 0,0 1 0 0 0,0-1 0 0 0,0-1-1 0 0,0 1 1 0 0,4-4-57 0 0,29-15 223 0 0,-1-3 0 0 0,-1-2-1 0 0,-2-1 1 0 0,35-32-223 0 0,-33 23 67 0 0,-1-1 0 0 0,-2-3 0 0 0,-2-1 0 0 0,-2-1 0 0 0,-1-2 1 0 0,-3-1-1 0 0,-1-2 0 0 0,-3 0 0 0 0,-1-2 0 0 0,6-23-67 0 0,-23 52 38 0 0,0 0 0 0 0,-1-1 0 0 0,-1 1 0 0 0,-1-1-1 0 0,-1 0 1 0 0,-1 0 0 0 0,-1-1 0 0 0,-1 1 0 0 0,-1-16-38 0 0,0 37 9 0 0,1 0 0 0 0,0 1 0 0 0,0-1 0 0 0,-1 0 0 0 0,1 1 0 0 0,0-1 0 0 0,-1 0 0 0 0,1 1 0 0 0,0-1 0 0 0,-1 0 1 0 0,1 0-1 0 0,0 1 0 0 0,-1-1 0 0 0,1 0 0 0 0,-1 0 0 0 0,1 0 0 0 0,0 0 0 0 0,-1 0 0 0 0,1 1 0 0 0,-1-1 0 0 0,1 0 0 0 0,0 0 0 0 0,-1 0 0 0 0,1 0 0 0 0,-1 0 0 0 0,1 0 0 0 0,-1 0 0 0 0,1 0 0 0 0,0-1 0 0 0,-1 1 0 0 0,1 0 0 0 0,-1 0 0 0 0,1 0 0 0 0,0 0 0 0 0,-1 0 0 0 0,1-1 0 0 0,-1 1 0 0 0,1 0 0 0 0,0 0 0 0 0,-1-1 0 0 0,1 1 0 0 0,0 0 0 0 0,-1-1 0 0 0,1 1 0 0 0,0 0 0 0 0,0-1 0 0 0,-1 1 0 0 0,1 0 0 0 0,0-1 0 0 0,0 1 1 0 0,0-1-1 0 0,0 1 0 0 0,-1 0 0 0 0,1-1 0 0 0,0 1 0 0 0,0-1-9 0 0,-49 181 113 0 0,39-87 56 0 0,5 0 1 0 0,6 92-170 0 0,5-130 91 0 0,2-1 0 0 0,3 0 0 0 0,14 44-91 0 0,21 112 271 0 0,-41-181-235 0 0,0 0 0 0 0,-2 0 1 0 0,-1 0-1 0 0,-2 0 0 0 0,-1 0 1 0 0,-1 1-1 0 0,-1-1 0 0 0,-2-1 1 0 0,-1 1-1 0 0,-1-1 0 0 0,-1 0 0 0 0,-1 0 1 0 0,-2-1-1 0 0,-1 0-36 0 0,6-15 6 0 0,-1 0 0 0 0,1-1 0 0 0,-2 1 0 0 0,0-1 0 0 0,0-1 0 0 0,-1 0 0 0 0,0 0 0 0 0,-1-1 0 0 0,0 0 0 0 0,-1 0 0 0 0,0-1 0 0 0,0-1 0 0 0,0 0 0 0 0,-1 0 0 0 0,0-1 0 0 0,0-1 0 0 0,-1 0 0 0 0,-2 0-6 0 0,13-5-5 0 0,0 1-1 0 0,0-1 0 0 0,1 0 1 0 0,-1 0-1 0 0,0 0 1 0 0,0 0-1 0 0,0 0 1 0 0,1-1-1 0 0,-1 1 1 0 0,0 0-1 0 0,0-1 1 0 0,1 1-1 0 0,-1-1 1 0 0,0 0-1 0 0,1 0 1 0 0,-1 1-1 0 0,0-1 1 0 0,1 0-1 0 0,-1-1 1 0 0,1 1-1 0 0,0 0 1 0 0,-1 0-1 0 0,1 0 1 0 0,0-1-1 0 0,0 1 1 0 0,0-1-1 0 0,0 1 1 0 0,0-1-1 0 0,0 1 1 0 0,0-1-1 0 0,0 0 1 0 0,1 1-1 0 0,-1-1 1 0 0,1 0-1 0 0,-1 0 1 0 0,1 1-1 0 0,-1-2 6 0 0,-4-75-366 0 0,5 63 296 0 0,-1-97-2809 0 0,0 75-965 0 0,0 0-3635 0 0,0 14-4258 0 0</inkml:trace>
  <inkml:trace contextRef="#ctx0" brushRef="#br0" timeOffset="97052.205">5652 1449 9330 0 0,'0'0'1702'0'0,"0"0"-186"0"0,0 0-70 0 0,0 0 147 0 0,0 0 192 0 0,0 0-9 0 0,0 0-237 0 0,0 0-280 0 0,0 0-284 0 0,0 0-216 0 0,0 0-138 0 0,0 0-97 0 0,0 0-80 0 0,-2-10-86 0 0,-5-29-74 0 0,3 29-77 0 0,4 10-61 0 0,0 0-59 0 0,0 0-20 0 0,0 0-55 0 0,0 0-43 0 0,7 11-1249 0 0,10-7-2333 0 0,-11-5-1690 0 0,2 1-6707 0 0</inkml:trace>
  <inkml:trace contextRef="#ctx0" brushRef="#br0" timeOffset="22495.468">20097 1099 2064 0 0,'0'0'2738'0'0,"0"0"-884"0"0,0 0-276 0 0,0 0 174 0 0,0 0 195 0 0,0 0-20 0 0,0 0-222 0 0,0 0-346 0 0,0 0-331 0 0,0 0-261 0 0,0 0-177 0 0,5-11 2436 0 0,-38 43-1544 0 0,92-83 611 0 0,-49 39-1700 0 0,-15 13 40 0 0,-29 21-98 0 0,34-22-272 0 0,0 0 33 0 0,0 0 5 0 0,0 0-7 0 0,0 0 2 0 0,0 0-18 0 0,0 0 0 0 0,0 0-9 0 0,0 0-18 0 0,0 0-10 0 0,0 0-2 0 0,0 0-6 0 0,0 0-5 0 0,0 0-23 0 0,0 0-30 0 0,0 0-8 0 0,0 0-9 0 0,0 0-16 0 0,0 0-41 0 0,0 0-113 0 0,-1-2-1800 0 0,0 1-1713 0 0,1 1-6538 0 0</inkml:trace>
  <inkml:trace contextRef="#ctx0" brushRef="#br0" timeOffset="59375.338">20607 1202 304 0 0,'0'0'2210'0'0,"0"0"-394"0"0,0 0-155 0 0,0 0-26 0 0,0 0-3 0 0,0 0-21 0 0,0 0-109 0 0,0 0-165 0 0,0 0-255 0 0,0 0-267 0 0,0 0-221 0 0,5-9-113 0 0,167-238 3806 0 0,-102 154-3523 0 0,-55 73-643 0 0,24-36 250 0 0,3 3-1 0 0,1 1 0 0 0,3 2 0 0 0,28-21-370 0 0,-32 41 185 0 0,-41 30-205 0 0,-1 0-20 0 0,18 56 202 0 0,-5 2 53 0 0,-1 4-70 0 0,3-1 0 0 0,3 0 1 0 0,2-1-1 0 0,19 35-145 0 0,24 22 161 0 0,-79-135 2459 0 0,-58-55-2487 0 0,58 57-149 0 0,0 1 0 0 0,0 0 0 0 0,-2 1 1 0 0,0 1-1 0 0,0 1 0 0 0,-1 0 0 0 0,-1 2 0 0 0,0 0 0 0 0,0 1 1 0 0,-1 1-1 0 0,0 1 0 0 0,0 1 0 0 0,-1 0 0 0 0,1 2 0 0 0,-21-2 16 0 0,40 6-60 0 0,0 0 0 0 0,0 1 0 0 0,0-1 0 0 0,0 0 0 0 0,0 1 0 0 0,0-1 0 0 0,0 1 0 0 0,0-1 0 0 0,0 1 0 0 0,0 0 0 0 0,0 0 0 0 0,0 0 0 0 0,0 0-1 0 0,1 0 1 0 0,-1 0 0 0 0,0 1 0 0 0,1-1 0 0 0,-1 1 0 0 0,1-1 0 0 0,-1 1 0 0 0,1-1 0 0 0,0 1 0 0 0,0 0 0 0 0,0-1 0 0 0,0 1 0 0 0,0 0 0 0 0,0 0-1 0 0,0 0 1 0 0,0 1 60 0 0,-2 39-5019 0 0,7-31 190 0 0,2-7-5616 0 0</inkml:trace>
  <inkml:trace contextRef="#ctx0" brushRef="#br0" timeOffset="81408.589">21859 767 2000 0 0,'0'0'1633'0'0,"0"0"-2"0"0,0 0 152 0 0,0 0 176 0 0,0 0-23 0 0,0 0-235 0 0,0 0-324 0 0,0 0-306 0 0,0 0-204 0 0,0 0-129 0 0,0 0-80 0 0,2-1-57 0 0,8-7-59 0 0,-7 6-59 0 0,-3 2-48 0 0,0 0-31 0 0,0 0-11 0 0,0 0 5 0 0,-4-3 3881 0 0,-12-13-3453 0 0,10 15-787 0 0,0-1 0 0 0,0 1 0 0 0,0 0 0 0 0,0 0 0 0 0,0 0 0 0 0,0 1 0 0 0,0 0 1 0 0,0 0-1 0 0,0 1 0 0 0,0-1 0 0 0,0 1 0 0 0,0 1 0 0 0,0-1 0 0 0,0 1 0 0 0,1 0 0 0 0,-2 1-39 0 0,-6 2 28 0 0,11-4-16 0 0,-1-1 0 0 0,1 1 0 0 0,0-1-1 0 0,0 1 1 0 0,0 0 0 0 0,0 0 0 0 0,-1 0 0 0 0,1 0 0 0 0,0 0-1 0 0,1 0 1 0 0,-1 1 0 0 0,0-1 0 0 0,0 1 0 0 0,1-1-1 0 0,-1 1 1 0 0,0-1 0 0 0,1 1 0 0 0,0 0 0 0 0,-1 0 0 0 0,1 0-1 0 0,0 0 1 0 0,0 0 0 0 0,0 0 0 0 0,0 0 0 0 0,0 0 0 0 0,1 1-1 0 0,-1-1 1 0 0,1 0 0 0 0,-1 2-12 0 0,1 16 144 0 0,-1-16-133 0 0,0-1 0 0 0,1 0 0 0 0,0 0 0 0 0,-1 1-1 0 0,1-1 1 0 0,0 0 0 0 0,1 0 0 0 0,-1 1 0 0 0,1-1 0 0 0,-1 0 0 0 0,1 0 0 0 0,0 0 0 0 0,0 0 0 0 0,0 0 0 0 0,1 0-1 0 0,-1 0 1 0 0,1 0 0 0 0,0 0 0 0 0,0 0 0 0 0,-1-1 0 0 0,2 1 0 0 0,-1-1 0 0 0,0 1 0 0 0,0-1 0 0 0,1 0 0 0 0,0 0 0 0 0,-1 0-1 0 0,1 0-10 0 0,139 97 279 0 0,-140-96-255 0 0,1 1-1 0 0,0 0 0 0 0,-1 0 1 0 0,0 0-1 0 0,0 0 1 0 0,0 0-1 0 0,0 1 0 0 0,0-1 1 0 0,-1 1-1 0 0,0-1 1 0 0,0 1-1 0 0,0-1 0 0 0,-1 1 1 0 0,0 0-1 0 0,1-1 1 0 0,-2 1-1 0 0,1-1 0 0 0,0 1 1 0 0,-1 0-1 0 0,0 0-23 0 0,-33 24 515 0 0,20-22-471 0 0,-1-1-1 0 0,0 0 1 0 0,0-1 0 0 0,-1-1-1 0 0,0-1 1 0 0,1 0 0 0 0,-1-1-1 0 0,0 0 1 0 0,0-1 0 0 0,0-1-1 0 0,-12-2-43 0 0,29 2-42 0 0,0-1 1 0 0,0 1-1 0 0,0-1 0 0 0,0 1 0 0 0,0-1 0 0 0,0 0 0 0 0,0 1 0 0 0,0-1 1 0 0,0 0-1 0 0,0 0 0 0 0,-1 0 0 0 0,1 0 0 0 0,0 1 0 0 0,0-1 1 0 0,-1 0-1 0 0,1 0 0 0 0,0-1 0 0 0,-1 1 0 0 0,1 0 0 0 0,-1 0 1 0 0,0 0-1 0 0,1 0 0 0 0,-1 0 0 0 0,0 0 0 0 0,0-1 0 0 0,0 1 1 0 0,0 0-1 0 0,0 0 0 0 0,0 0 0 0 0,0-1 0 0 0,0 1 0 0 0,0 0 1 0 0,0 0-1 0 0,-1 0 0 0 0,1 0 0 0 0,0 0 0 0 0,-1-1 0 0 0,1 1 1 0 0,-1 0-1 0 0,1 0 0 0 0,-1 0 0 0 0,0 0 0 0 0,1 0 0 0 0,-1 0 1 0 0,0 0-1 0 0,0 1 0 0 0,0-1 0 0 0,1 0 0 0 0,-1 0 0 0 0,0 1 1 0 0,0-1-1 0 0,0 0 0 0 0,0 1 0 0 0,-1-1 0 0 0,1 1 0 0 0,0-1 0 0 0,0 1 1 0 0,0 0-1 0 0,0-1 0 0 0,0 1 0 0 0,-1 0 0 0 0,1 0 0 0 0,0 0 1 0 0,0 0-1 0 0,0 0 0 0 0,-1 0 0 0 0,1 0 0 0 0,0 0 0 0 0,0 1 1 0 0,-1-1 41 0 0,10-5-1399 0 0,2-1-4561 0 0,-3 3-6174 0 0</inkml:trace>
  <inkml:trace contextRef="#ctx0" brushRef="#br0" timeOffset="18627.303">18549 300 13531 0 0,'0'0'1318'0'0,"0"0"-558"0"0,0 0-403 0 0,0 0-73 0 0,0 0 230 0 0,0 0 304 0 0,0 0 209 0 0,0 0 64 0 0,0 0-125 0 0,0 0-229 0 0,4 32-186 0 0,13 103-92 0 0,-13-19 209 0 0,-9-70-560 0 0,-3-1 0 0 0,-1 0 1 0 0,-2-1-1 0 0,-2 0 0 0 0,-17 36-108 0 0,29-79 0 0 0,-64 138-38 0 0,61-133-139 0 0,0 1 0 0 0,0-1 0 0 0,-1 0 1 0 0,0 0-1 0 0,0-1 0 0 0,0 1 0 0 0,-1-1 0 0 0,0 0 0 0 0,0-1 0 0 0,0 1 0 0 0,0-1 0 0 0,-1-1 0 0 0,0 1 0 0 0,0-1 0 0 0,0 0 0 0 0,0 0 0 0 0,0-1 0 0 0,-6 1 177 0 0,-16-2-3210 0 0,28-1 2891 0 0,0 0-1 0 0,1 0 1 0 0,-1-1 0 0 0,0 1-1 0 0,0 0 1 0 0,0 0 0 0 0,1 0-1 0 0,-1-1 1 0 0,0 1 0 0 0,0 0-1 0 0,1-1 1 0 0,-1 1-1 0 0,0-1 1 0 0,1 1 0 0 0,-1-1-1 0 0,0 1 1 0 0,1-1 0 0 0,-1 1-1 0 0,1-1 1 0 0,-1 1 0 0 0,1-1-1 0 0,-1 0 1 0 0,1 1-1 0 0,-1-1 1 0 0,1 0 0 0 0,0 0-1 0 0,-1 1 1 0 0,1-1 0 0 0,0 0-1 0 0,0 0 1 0 0,0 0 0 0 0,0 1-1 0 0,-1-1 1 0 0,1 0-1 0 0,0 0 1 0 0,0 0 0 0 0,0 1-1 0 0,0-1 1 0 0,1 0 0 0 0,-1 0-1 0 0,0 0 1 0 0,0 1 0 0 0,0-1-1 0 0,1 0 1 0 0,-1 0-1 0 0,0 1 1 0 0,1-1 0 0 0,-1 0-1 0 0,1 0 320 0 0,58-80-1540 0 0,-6 27 1429 0 0,-12 14 3065 0 0,-40 38-2597 0 0,1 0 0 0 0,-1 0 0 0 0,1 0 0 0 0,0 0 0 0 0,0 0-1 0 0,-1 1 1 0 0,1-1 0 0 0,1 1 0 0 0,-1-1 0 0 0,0 1 0 0 0,0 0 0 0 0,0 0 0 0 0,1 0-1 0 0,-1 0 1 0 0,1 0 0 0 0,-1 1 0 0 0,0-1 0 0 0,1 1 0 0 0,-1-1 0 0 0,1 1 0 0 0,0 0-1 0 0,-1 0 1 0 0,1 0 0 0 0,-1 0 0 0 0,1 1 0 0 0,-1-1 0 0 0,1 1 0 0 0,-1-1-1 0 0,0 1 1 0 0,1 0 0 0 0,-1 0 0 0 0,0 0 0 0 0,1 0 0 0 0,-1 0 0 0 0,0 1 0 0 0,0-1-1 0 0,0 1-356 0 0,2 1 220 0 0,-1 1-1 0 0,1-1 1 0 0,-1 0-1 0 0,1 0 1 0 0,0 0-1 0 0,0-1 0 0 0,1 1 1 0 0,-1-1-1 0 0,1 0 1 0 0,-1 0-1 0 0,1-1 1 0 0,-1 1-1 0 0,1-1 0 0 0,0 0 1 0 0,0 0-1 0 0,-1-1 1 0 0,1 1-1 0 0,0-1 1 0 0,0 0-1 0 0,0 0 0 0 0,0-1 1 0 0,0 0-1 0 0,-1 0 1 0 0,1 0-1 0 0,0 0 0 0 0,-1 0 1 0 0,1-1-1 0 0,-1 0 1 0 0,1 0-1 0 0,1-2-219 0 0,31-29 414 0 0,-2-1-1 0 0,-2-2 1 0 0,-1-1 0 0 0,-2-2-1 0 0,-1-1 1 0 0,6-14-414 0 0,-27 41 43 0 0,85-149 173 0 0,-84 133-79 0 0,-9 29-40 0 0,0 0 32 0 0,0 0-5 0 0,-8 2-52 0 0,-7 24-16 0 0,1 1 1 0 0,1 0 0 0 0,1 2 0 0 0,2-1-1 0 0,1 1 1 0 0,1 1 0 0 0,1-1 0 0 0,2 1 0 0 0,1 0-1 0 0,1 1 1 0 0,2-1 0 0 0,1 0 0 0 0,1 1-1 0 0,2 2-56 0 0,-2-1 150 0 0,1-1-1 0 0,2 1 1 0 0,0-1-1 0 0,3 0 1 0 0,0-1-1 0 0,2 1 1 0 0,1-1-1 0 0,2-1 1 0 0,1 0-1 0 0,15 25-149 0 0,-9-35 1021 0 0,-19-19-784 0 0,0 0-8 0 0,0 0-22 0 0,0 0-28 0 0,0 0-29 0 0,0 0-48 0 0,0 0-14 0 0,0 0-28 0 0,0 0-8 0 0,0 0 25 0 0,0 0-33 0 0,0 0-33 0 0,0 0-26 0 0,0 0-31 0 0,0 0 23 0 0,0 0 16 0 0,0 0 13 0 0,0 0-2 0 0,0 0-10 0 0,0 0 21 0 0,0 0-7 0 0,0 0-17 0 0,0 0-22 0 0,0 0-17 0 0,0 0-4 0 0,0 0 31 0 0,0 0-9 0 0,0 0-7 0 0,0 0-1 0 0,0 0-16 0 0,0 0-16 0 0,0 0-3 0 0,0 0-12 0 0,0 0-30 0 0,0-23-5481 0 0,0 13 236 0 0,0 6-6079 0 0</inkml:trace>
  <inkml:trace contextRef="#ctx0" brushRef="#br0" timeOffset="20228.472">19468 745 0 0 0,'0'0'1676'0'0,"0"0"6"0"0,0 0-56 0 0,0 0-91 0 0,0 0-62 0 0,0 0-31 0 0,0 0-75 0 0,0 0-65 0 0,0 0-71 0 0,0 0-77 0 0,0 0-60 0 0,0 0-44 0 0,4 0-70 0 0,15 0-84 0 0,-15 0-76 0 0,-4 0-133 0 0,0 0-87 0 0,0 0-44 0 0,0 0-52 0 0,0 0-54 0 0,0 0-44 0 0,0 0-25 0 0,0 0-52 0 0,0 0 2 0 0,0 0-13 0 0,0 0-40 0 0,-5 8 1905 0 0,-99 32-1730 0 0,159 1 39 0 0,3-1-321 0 0,-53-35-161 0 0,0 0 0 0 0,0 0 1 0 0,0 0-1 0 0,-1 0 0 0 0,0 1 0 0 0,0 0 0 0 0,0 0 0 0 0,-1 0 0 0 0,0 0 1 0 0,0 0-1 0 0,-1 1 0 0 0,1 0 0 0 0,-1-1 0 0 0,-1 1 0 0 0,1 1-10 0 0,-1-6 30 0 0,-1 1 0 0 0,1-1 0 0 0,-1 0 0 0 0,0 1 0 0 0,0-1 0 0 0,0 1 0 0 0,0-1 0 0 0,0 1 0 0 0,0-1 0 0 0,0 0 0 0 0,-1 1 0 0 0,1-1 0 0 0,-1 0 0 0 0,0 1 0 0 0,0-1 0 0 0,0 0 0 0 0,0 0 0 0 0,0 1 0 0 0,0-1 0 0 0,0 0 0 0 0,-1 0 0 0 0,1-1 0 0 0,-1 1 0 0 0,0 0 0 0 0,1 0 0 0 0,-1-1 0 0 0,0 1 0 0 0,0-1 0 0 0,0 1 0 0 0,0-1 0 0 0,0 0 0 0 0,0 0 0 0 0,0 0 0 0 0,-1 0 0 0 0,1 0-30 0 0,0 0 18 0 0,0 1 0 0 0,-1-1-1 0 0,1 1 1 0 0,0-1 0 0 0,-1 0 0 0 0,1 0 0 0 0,-1-1 0 0 0,1 1 0 0 0,-1 0 0 0 0,1-1 0 0 0,-1 1-1 0 0,0-1 1 0 0,1 0 0 0 0,-1 0 0 0 0,1 0 0 0 0,-1 0 0 0 0,0 0 0 0 0,1-1 0 0 0,-1 1 0 0 0,1-1-1 0 0,-1 0 1 0 0,1 0 0 0 0,-1 0 0 0 0,1 0 0 0 0,-1 0 0 0 0,1 0 0 0 0,0-1 0 0 0,0 1-1 0 0,0-1 1 0 0,0 1 0 0 0,0-1 0 0 0,0 0 0 0 0,0 0 0 0 0,-1-1-18 0 0,-12-25-299 0 0,14 18-2004 0 0,1 4-6798 0 0,0 6-3208 0 0</inkml:trace>
  <inkml:trace contextRef="#ctx0" brushRef="#br0" timeOffset="15245.732">12047 1209 4161 0 0,'0'0'319'0'0,"0"0"-181"0"0,0 0 270 0 0,0 0 633 0 0,0 0 444 0 0,0 0 297 0 0,0 0 84 0 0,0 0-103 0 0,0 0-224 0 0,0 0-247 0 0,35-5-180 0 0,113-22-173 0 0,-53-14 359 0 0,-78 28-1014 0 0,42-29 371 0 0,-1-3 1 0 0,-2-3 0 0 0,-3-2-1 0 0,-1-2 1 0 0,13-22-656 0 0,-47 51 70 0 0,-1-1 0 0 0,-1 0 0 0 0,-1-1-1 0 0,-2-1 1 0 0,0 0 0 0 0,-2-1 0 0 0,-1 0 0 0 0,0 0 0 0 0,-3-1 0 0 0,0-1 0 0 0,-2 1 0 0 0,-1-1 0 0 0,-1 0-1 0 0,-1 0 1 0 0,-2 0 0 0 0,-1 0 0 0 0,-2-5-70 0 0,4 30-8 0 0,-1 1-1 0 0,0-1 1 0 0,0 0-1 0 0,0 1 1 0 0,-1-1-1 0 0,1 0 0 0 0,-1 1 1 0 0,0-1-1 0 0,0 1 1 0 0,0-1-1 0 0,-1 1 1 0 0,1 0-1 0 0,-1-1 1 0 0,1 1-1 0 0,-1 0 1 0 0,0 0-1 0 0,-1 0 1 0 0,1 0-1 0 0,0 1 1 0 0,-1-1-1 0 0,1 1 1 0 0,-1-1-1 0 0,0 1 1 0 0,0 0-1 0 0,0 0 1 0 0,0 0-1 0 0,0 0 1 0 0,-1 1-1 0 0,1-1 1 0 0,0 1-1 0 0,-1 0 1 0 0,1 0-1 0 0,-1 0 1 0 0,0 0-1 0 0,1 1 0 0 0,-1-1 1 0 0,1 1-1 0 0,-1 0 1 0 0,0 0-1 0 0,1 0 1 0 0,-1 1-1 0 0,0-1 1 0 0,1 1-1 0 0,-1 0 9 0 0,-7 6-39 0 0,1 0 0 0 0,0 0-1 0 0,0 1 1 0 0,1 0-1 0 0,0 1 1 0 0,1 0 0 0 0,0 0-1 0 0,0 1 1 0 0,-3 6 39 0 0,4-7-15 0 0,-13 18 12 0 0,1 1-1 0 0,1 1 1 0 0,2 1-1 0 0,1 0 1 0 0,1 1-1 0 0,2 1 1 0 0,1 0 0 0 0,2 0-1 0 0,0 4 4 0 0,5-23 8 0 0,1 1 0 0 0,1-1 0 0 0,0 0 0 0 0,1 1 0 0 0,0-1 0 0 0,1 1 0 0 0,1-1 0 0 0,0 1 0 0 0,1-1 0 0 0,0 1 0 0 0,1-1 0 0 0,0 0 0 0 0,1 0 0 0 0,1-1 0 0 0,0 1 0 0 0,7 11-8 0 0,-4-14 59 0 0,1 0-1 0 0,0-1 0 0 0,0 0 0 0 0,1-1 1 0 0,0 0-1 0 0,0 0 0 0 0,1-1 1 0 0,0 0-1 0 0,1-1 0 0 0,-1-1 0 0 0,1 1 1 0 0,0-2-1 0 0,1 0 0 0 0,-1 0 0 0 0,1-1 1 0 0,0-1-1 0 0,-1 0 0 0 0,1-1 1 0 0,0 0-1 0 0,10-1-58 0 0,19 3 149 0 0,1-2 0 0 0,-1-1 0 0 0,0-3 0 0 0,0-1 0 0 0,0-2 0 0 0,-1-2 0 0 0,1-2 0 0 0,-2-1 0 0 0,0-3 0 0 0,7-4-149 0 0,-38 15 16 0 0,-1-1 0 0 0,1-1 1 0 0,-1 1-1 0 0,-1-1 0 0 0,1-1 1 0 0,0 1-1 0 0,-1-1 0 0 0,0-1 1 0 0,-1 1-1 0 0,0-1 1 0 0,0 0-1 0 0,0-1 0 0 0,-1 0 1 0 0,0 1-1 0 0,0-2 0 0 0,-1 1 1 0 0,0 0-1 0 0,0-1 0 0 0,-1 0 1 0 0,0 0-1 0 0,-1 0 1 0 0,0 0-1 0 0,0 0 0 0 0,-1 0 1 0 0,0-1-1 0 0,-1-6-16 0 0,0 13-6 0 0,0 0 1 0 0,-1 0-1 0 0,0 0 0 0 0,0 1 1 0 0,0-1-1 0 0,0 0 0 0 0,0 1 1 0 0,0-1-1 0 0,-1 1 0 0 0,1-1 1 0 0,-1 1-1 0 0,0-1 0 0 0,0 1 1 0 0,0 0-1 0 0,0 0 0 0 0,0 0 0 0 0,0 0 1 0 0,0 1-1 0 0,-1-1 0 0 0,1 0 1 0 0,0 1-1 0 0,-1 0 0 0 0,0-1 1 0 0,1 1-1 0 0,-1 0 0 0 0,0 0 1 0 0,0 1-1 0 0,1-1 0 0 0,-1 0 1 0 0,0 1-1 0 0,0 0 0 0 0,0 0 1 0 0,0 0-1 0 0,0 0 0 0 0,-1 0 6 0 0,-4 0-34 0 0,0 1 0 0 0,0 0 0 0 0,0 0 0 0 0,0 1 0 0 0,0 0 0 0 0,0 0-1 0 0,1 0 1 0 0,-1 1 0 0 0,1 1 0 0 0,-1-1 0 0 0,1 1 0 0 0,-1 1 34 0 0,0 1-15 0 0,0 0 1 0 0,1 0-1 0 0,0 1 0 0 0,0 0 1 0 0,0 0-1 0 0,1 0 1 0 0,1 1-1 0 0,-1 0 0 0 0,1 0 1 0 0,0 1-1 0 0,1-1 0 0 0,0 1 1 0 0,0 0-1 0 0,1 0 1 0 0,0 0-1 0 0,1 1 0 0 0,0-1 1 0 0,0 1-1 0 0,1-1 1 0 0,0 1-1 0 0,1 0 0 0 0,0-1 1 0 0,1 1-1 0 0,-1 0 15 0 0,2-4 4 0 0,-1 1 0 0 0,1-1 0 0 0,0 0 1 0 0,0 0-1 0 0,1 0 0 0 0,-1 0 0 0 0,2 0 0 0 0,-1 0 0 0 0,0-1 0 0 0,1 1 0 0 0,0-1 0 0 0,0 0 1 0 0,1 0-1 0 0,0-1 0 0 0,-1 1 0 0 0,2-1 0 0 0,-1 0 0 0 0,0 0 0 0 0,1-1 0 0 0,-1 1 0 0 0,1-1 1 0 0,0-1-1 0 0,3 2-4 0 0,7 2 48 0 0,1 0 0 0 0,-1-1 0 0 0,1 0 0 0 0,0-2 0 0 0,0 0 0 0 0,0 0 0 0 0,1-2 0 0 0,6 0-48 0 0,-4-2 56 0 0,0 0 0 0 0,-1-1 0 0 0,1 0 0 0 0,-1-2 0 0 0,1 0 0 0 0,-1-2 0 0 0,0 0 0 0 0,-1-1 0 0 0,1-1 0 0 0,4-3-56 0 0,34-21 100 0 0,-2-3 1 0 0,-1-2-1 0 0,-2-3 1 0 0,-1-2-1 0 0,3-7-100 0 0,27-22 79 0 0,-79 70-85 0 0,-1-1 0 0 0,0 0-1 0 0,1 0 1 0 0,-1 0 0 0 0,1 1-1 0 0,0-1 1 0 0,-1 0-1 0 0,1 1 1 0 0,0 0 0 0 0,0-1-1 0 0,0 1 1 0 0,0 0-1 0 0,0 0 1 0 0,0 0 0 0 0,1 0-1 0 0,-1 1 1 0 0,0-1-1 0 0,0 0 1 0 0,1 1 0 0 0,-1 0-1 0 0,0 0 1 0 0,1-1 0 0 0,-1 1-1 0 0,0 0 1 0 0,1 1-1 0 0,-1-1 1 0 0,0 0 0 0 0,0 1-1 0 0,1-1 1 0 0,-1 1-1 0 0,0 0 1 0 0,0 0 0 0 0,0 0-1 0 0,1 0 1 0 0,-1 0 0 0 0,0 0-1 0 0,-1 0 1 0 0,3 2 6 0 0,2 12 5 0 0,0 0 1 0 0,-1 0-1 0 0,0 1 1 0 0,-1-1-1 0 0,-1 1 1 0 0,0 0 0 0 0,-1 0-1 0 0,-1 0 1 0 0,-1 0-1 0 0,0 1 1 0 0,-1-1-1 0 0,-1 4-5 0 0,-2-12 3 0 0,1 0 0 0 0,-1 0 0 0 0,0-1 0 0 0,-1 1 0 0 0,1-1 0 0 0,-2 0-1 0 0,1 0 1 0 0,-1-1 0 0 0,0 1 0 0 0,0-1 0 0 0,-1 0 0 0 0,1-1-1 0 0,-1 0 1 0 0,-1 0 0 0 0,1 0 0 0 0,-1-1 0 0 0,0 0 0 0 0,0-1 0 0 0,-2 1-3 0 0,3 0 1 0 0,-48 16-349 0 0,240-55 390 0 0,-14-23 199 0 0,-152 48-214 0 0,-1-1-1 0 0,-1-1 1 0 0,0-1 0 0 0,0-1-1 0 0,-2 0 1 0 0,0-1 0 0 0,6-7-27 0 0,107-150 184 0 0,-127 172-185 0 0,-1 0-1 0 0,1-1 1 0 0,0 1 0 0 0,0 0 0 0 0,0 0-1 0 0,0-1 1 0 0,0 1 0 0 0,-1 0 0 0 0,1 0 0 0 0,0 0-1 0 0,0 0 1 0 0,0 0 0 0 0,0 0 0 0 0,0 1-1 0 0,0-1 1 0 0,-1 0 0 0 0,1 0 0 0 0,0 1-1 0 0,0-1 1 0 0,0 0 0 0 0,0 1 0 0 0,-1-1 0 0 0,1 1-1 0 0,0-1 1 0 0,0 1 0 0 0,-1-1 0 0 0,1 1-1 0 0,0-1 1 0 0,-1 1 0 0 0,1 0 0 0 0,-1-1-1 0 0,1 1 1 0 0,-1 0 0 0 0,1 0 0 0 0,-1 0 0 0 0,1-1-1 0 0,-1 1 1 0 0,0 0 0 0 0,0 0 0 0 0,1 0-1 0 0,-1 0 1 0 0,0-1 0 0 0,0 1 0 0 0,0 0 1 0 0,23 53-71 0 0,-19-44 66 0 0,2 5 12 0 0,0 0 0 0 0,-1 1-1 0 0,-1-1 1 0 0,-1 1-1 0 0,0 0 1 0 0,-1 0-1 0 0,0 0 1 0 0,-1 0-1 0 0,-1 1 1 0 0,-1-1 0 0 0,0 0-1 0 0,-2 0-6 0 0,-2-5 10 0 0,-1-1-1 0 0,-1 0 0 0 0,1 0 1 0 0,-2-1-1 0 0,1 0 1 0 0,-1 0-1 0 0,-1-1 1 0 0,0 0-1 0 0,0 0 1 0 0,0-1-1 0 0,-1-1 0 0 0,0 1 1 0 0,-7 2-10 0 0,-72 24-40 0 0,96-33-203 0 0,112-38-206 0 0,-67 24-7594 0 0,-44 11-3859 0 0</inkml:trace>
  <inkml:trace contextRef="#ctx0" brushRef="#br0" timeOffset="15984.454">15512 75 11490 0 0,'0'0'1731'0'0,"0"0"-320"0"0,0 0-224 0 0,0 0 32 0 0,0 0 55 0 0,0 0-36 0 0,0 0-172 0 0,0 0-247 0 0,0 0-239 0 0,0 0-176 0 0,0 0-83 0 0,0 0 51 0 0,0 0 66 0 0,6 2 56 0 0,-3-1-436 0 0,0 0 1 0 0,0 0-1 0 0,-1 0 1 0 0,1 1-1 0 0,0-1 1 0 0,-1 1-1 0 0,1-1 1 0 0,-1 1-1 0 0,1 0 1 0 0,-1 0-1 0 0,0 0 1 0 0,0 0-1 0 0,0 1 1 0 0,0-1-1 0 0,0 0 1 0 0,0 1-1 0 0,-1 0 0 0 0,1-1 1 0 0,-1 1-1 0 0,0 0 1 0 0,0 0-1 0 0,0-1 1 0 0,0 1-1 0 0,0 0 1 0 0,-1 0-1 0 0,1 0 1 0 0,-1 1-59 0 0,7 37 334 0 0,-2-1 1 0 0,-2 1-1 0 0,-2 0 1 0 0,-1 1-1 0 0,-4 14-334 0 0,4-49 19 0 0,-9 81 295 0 0,-3-1 0 0 0,-22 79-314 0 0,-4 19 140 0 0,28-60-263 0 0,10-125 77 0 0,0 0-18 0 0,0 0 2 0 0,0 0-2 0 0,0 0 12 0 0,0 0-22 0 0,0 0-18 0 0,4-19-1493 0 0,13-23-1216 0 0,-5 14-866 0 0,-6 8-2302 0 0,-4 12-5314 0 0</inkml:trace>
  <inkml:trace contextRef="#ctx0" brushRef="#br0" timeOffset="16244.094">15235 594 12139 0 0,'0'0'1781'0'0,"0"0"-584"0"0,0 0-351 0 0,0 0 95 0 0,0 0 171 0 0,0 0 129 0 0,0 0-60 0 0,0 0-221 0 0,0 0-167 0 0,0 0-159 0 0,0 0-119 0 0,36-3-69 0 0,112-10-59 0 0,3-1 471 0 0,74-27-517 0 0,-215 39-518 0 0,-1-1-1 0 0,1 0 1 0 0,0-1 0 0 0,-1 0-1 0 0,0 0 1 0 0,0-1 0 0 0,0 0-1 0 0,0-1 1 0 0,-1 0 0 0 0,0 0-1 0 0,0-1 1 0 0,0-1 177 0 0,17-27-4198 0 0,-8-9-3895 0 0,-9 11-896 0 0,-3 22 7025 0 0</inkml:trace>
  <inkml:trace contextRef="#ctx0" brushRef="#br0" timeOffset="16589.548">15999 245 0 0 0,'0'0'745'0'0,"0"0"2061"0"0,0 0 474 0 0,0 0-368 0 0,0 0-634 0 0,0 0-767 0 0,0 0-533 0 0,0 0-133 0 0,0 0 67 0 0,0 0 98 0 0,0 0 69 0 0,0 0-80 0 0,0 0-175 0 0,3 16-147 0 0,1 1-492 0 0,-3 86 797 0 0,-26 0 455 0 0,8-39-895 0 0,3 1 0 0 0,3 0 0 0 0,2 1 0 0 0,2 38-542 0 0,7-94 26 0 0,-1-4-14 0 0,1-1 0 0 0,0 0 0 0 0,0 1 0 0 0,0-1 0 0 0,0 0 1 0 0,1 1-1 0 0,0-1 0 0 0,0 0 0 0 0,1 0 0 0 0,-1 0 0 0 0,1 0 0 0 0,0 0 1 0 0,1 0-1 0 0,-1 0 0 0 0,1 0 0 0 0,0-1 0 0 0,1 2-12 0 0,0-4 50 0 0,0-1 0 0 0,0 0 0 0 0,0 1 0 0 0,1-1 0 0 0,-1-1 0 0 0,0 1 0 0 0,0-1 0 0 0,1 1 0 0 0,-1-1-1 0 0,0-1 1 0 0,1 1 0 0 0,-1 0 0 0 0,0-1 0 0 0,0 0 0 0 0,1 0 0 0 0,-1 0 0 0 0,0-1 0 0 0,0 0 0 0 0,0 1 0 0 0,0-1 0 0 0,-1 0 0 0 0,1-1-1 0 0,0 1-49 0 0,134-79 374 0 0,-136 80-371 0 0,0-1 1 0 0,1 0 0 0 0,-1 1-1 0 0,0 0 1 0 0,1 0-1 0 0,-1 0 1 0 0,0 0-1 0 0,1 0 1 0 0,-1 0 0 0 0,1 0-1 0 0,0 1 1 0 0,-1 0-1 0 0,1-1 1 0 0,-1 1-1 0 0,1 0 1 0 0,0 0 0 0 0,-1 0-1 0 0,1 1 1 0 0,0-1-1 0 0,-1 0 1 0 0,1 1-1 0 0,-1 0 1 0 0,1 0 0 0 0,-1 0-1 0 0,1 0 1 0 0,-1 0-1 0 0,0 0 1 0 0,1 1-1 0 0,-1-1 1 0 0,0 1 0 0 0,0-1-1 0 0,0 1 1 0 0,0 0-1 0 0,1 2-3 0 0,25 175-66 0 0,-8-152-678 0 0,23-42-6009 0 0,-36 8 1399 0 0,2 2-5943 0 0</inkml:trace>
  <inkml:trace contextRef="#ctx0" brushRef="#br0" timeOffset="16940.908">16732 771 10618 0 0,'0'0'2342'0'0,"0"0"-443"0"0,0 0-330 0 0,0 0-248 0 0,0 0-231 0 0,0 0-209 0 0,0 0-125 0 0,0 0-65 0 0,0 0-81 0 0,0 0-105 0 0,0 0-77 0 0,0 0-76 0 0,0 0-49 0 0,-25 20-51 0 0,-76 61-63 0 0,45-19 136 0 0,51-49-297 0 0,4-12-12 0 0,0 0 1 0 0,0 0-1 0 0,0 0 1 0 0,0 0-1 0 0,1 0 1 0 0,-1 1-1 0 0,0-1 1 0 0,1 0-1 0 0,-1 0 1 0 0,0 0-1 0 0,1 1 1 0 0,0-1 0 0 0,-1 0-1 0 0,1 1 1 0 0,0-1-1 0 0,0 0 1 0 0,-1 1-1 0 0,1-1 1 0 0,0 0-1 0 0,1 1 1 0 0,-1-1-1 0 0,0 0 1 0 0,0 1-1 0 0,0-1 1 0 0,1 0 0 0 0,-1 1-1 0 0,1-1 1 0 0,-1 0-1 0 0,1 0 1 0 0,-1 0-1 0 0,1 1 1 0 0,0-1-1 0 0,-1 0 1 0 0,1 0-1 0 0,0 0 1 0 0,0 0-1 0 0,0 0 1 0 0,0 0 0 0 0,0 0-1 0 0,0-1 1 0 0,0 1-1 0 0,0 0 1 0 0,1 0-1 0 0,-1-1 1 0 0,0 1-1 0 0,0-1 1 0 0,1 1-1 0 0,-1-1 1 0 0,0 1 0 0 0,0-1-1 0 0,1 0 1 0 0,-1 0-1 0 0,0 0 1 0 0,1 0-1 0 0,-1 0 1 0 0,1 0-1 0 0,-1 0 1 0 0,0 0-1 0 0,1 0 1 0 0,-1-1-1 0 0,0 1 1 0 0,1-1-17 0 0,11 0 131 0 0,-1-2 0 0 0,0 1-1 0 0,0-2 1 0 0,0 0 0 0 0,-1 0 0 0 0,1-1 0 0 0,-1 0-1 0 0,0-1 1 0 0,0 0 0 0 0,5-5-131 0 0,29-14 298 0 0,32-12 99 0 0,-76 37-399 0 0,1 0 0 0 0,0 0 0 0 0,0 0 0 0 0,0 0 0 0 0,0 0 0 0 0,0 1 0 0 0,0-1 0 0 0,0 1 0 0 0,-1-1 0 0 0,1 1 0 0 0,0 0 0 0 0,0 0 0 0 0,-1-1 0 0 0,1 1 0 0 0,0 1 0 0 0,-1-1 0 0 0,1 0 0 0 0,-1 0 0 0 0,1 0 0 0 0,-1 1 0 0 0,0-1 0 0 0,0 1 0 0 0,1-1 0 0 0,-1 1 0 0 0,0-1 0 0 0,0 1 0 0 0,-1 0 0 0 0,1 0 0 0 0,0-1 0 0 0,0 1 0 0 0,-1 0 0 0 0,1 0 0 0 0,-1 0 0 0 0,0 0 0 0 0,0 0 0 0 0,1-1 0 0 0,-1 1 0 0 0,0 0 0 0 0,0 0 0 0 0,-1 1 2 0 0,23 42-2703 0 0,-16-42 1541 0 0,3 1-4328 0 0,-6 0-6165 0 0</inkml:trace>
  <inkml:trace contextRef="#ctx0" brushRef="#br0" timeOffset="17310.787">17038 985 12371 0 0,'0'0'2790'0'0,"0"0"-1377"0"0,0 0-366 0 0,0 0 245 0 0,0 0 199 0 0,0 0-37 0 0,0 0-248 0 0,0 0-368 0 0,0 0-273 0 0,0 0-128 0 0,0 0-52 0 0,0 0-54 0 0,23-17-24 0 0,72-55-46 0 0,-28 18 139 0 0,-57 45-377 0 0,1 0-1 0 0,0 1 0 0 0,0 0 1 0 0,0 0-1 0 0,1 2 0 0 0,0-1 1 0 0,0 1-1 0 0,12-3-22 0 0,-18 60-245 0 0,-6-40 250 0 0,-1-8-1 0 0,0 1-1 0 0,0 0 1 0 0,0 0 0 0 0,1 0-1 0 0,0 0 1 0 0,-1 0 0 0 0,1 0-1 0 0,1 0 1 0 0,-1 0 0 0 0,0 0-1 0 0,1 0 1 0 0,0 0 0 0 0,0 0-1 0 0,0-1 1 0 0,1 1 0 0 0,-1 0-1 0 0,1-1 1 0 0,0 1 0 0 0,0-1-1 0 0,0 1 1 0 0,0-1 0 0 0,0 0-1 0 0,1 0 1 0 0,0 0 0 0 0,0 0-1 0 0,-1 0 1 0 0,2-1 0 0 0,-1 1-1 0 0,0-1 1 0 0,0 0 0 0 0,1 0-1 0 0,-1 0 1 0 0,1-1 0 0 0,0 1-1 0 0,-1-1 1 0 0,3 1-4 0 0,10-2 139 0 0,1 0 0 0 0,-1-1 0 0 0,0-1 0 0 0,0-1-1 0 0,0 0 1 0 0,0-1 0 0 0,0 0 0 0 0,-1-2 0 0 0,1 0 0 0 0,-2 0 0 0 0,1-2 0 0 0,-1 0 0 0 0,0 0-1 0 0,0-1 1 0 0,-1-1 0 0 0,0 0 0 0 0,-1-1 0 0 0,0 0 0 0 0,-1-1 0 0 0,0-1 0 0 0,2-3-139 0 0,-2-14-1115 0 0,-11 16-8645 0 0,0 11-3196 0 0</inkml:trace>
  <inkml:trace contextRef="#ctx0" brushRef="#br0" timeOffset="4206.581">7159 793 1584 0 0,'0'0'1557'0'0,"0"0"-97"0"0,0 0 92 0 0,0 0 259 0 0,0 0 111 0 0,0 0-103 0 0,0 0-250 0 0,0 0-339 0 0,0 0-244 0 0,0 0-233 0 0,0 0-178 0 0,-10-5-87 0 0,-33-14-84 0 0,40 18-341 0 0,-1 0 0 0 0,0 0-1 0 0,1 1 1 0 0,-1 0-1 0 0,0 0 1 0 0,0 0 0 0 0,1 0-1 0 0,-1 0 1 0 0,0 1-1 0 0,0-1 1 0 0,1 1 0 0 0,-1 0-1 0 0,1 0 1 0 0,-1 1-1 0 0,1-1 1 0 0,-1 1 0 0 0,1 0-1 0 0,0-1 1 0 0,-1 2-1 0 0,1-1 1 0 0,0 0 0 0 0,1 0-1 0 0,-2 2-62 0 0,-10 6 195 0 0,-9 4-79 0 0,1 1 0 0 0,0 2-1 0 0,1 0 1 0 0,1 1 0 0 0,1 1-1 0 0,1 1 1 0 0,0 0-1 0 0,2 2 1 0 0,0 0 0 0 0,-5 11-116 0 0,17-26 13 0 0,0 1 0 0 0,1-1 0 0 0,0 1 0 0 0,0 0 0 0 0,1 0 0 0 0,0 0 1 0 0,1 0-1 0 0,-1 1 0 0 0,1-1 0 0 0,1 0 0 0 0,0 1 0 0 0,0-1 0 0 0,1 5-13 0 0,1-11 38 0 0,-1 0 0 0 0,1 1-1 0 0,0-1 1 0 0,0 0-1 0 0,0-1 1 0 0,0 1 0 0 0,0 0-1 0 0,0-1 1 0 0,1 1-1 0 0,-1-1 1 0 0,1 0-1 0 0,-1 1 1 0 0,1-1 0 0 0,-1 0-1 0 0,1-1 1 0 0,0 1-1 0 0,-1 0 1 0 0,1-1 0 0 0,0 0-1 0 0,0 1 1 0 0,-1-1-1 0 0,1 0 1 0 0,0 0 0 0 0,0-1-1 0 0,-1 1 1 0 0,1 0-1 0 0,0-1-37 0 0,16-4 176 0 0,-1 0 1 0 0,0-1-1 0 0,0-1 0 0 0,0 0 0 0 0,-1-2 0 0 0,0 0 0 0 0,-1-1 0 0 0,0 0 1 0 0,-1-2-1 0 0,0 0 0 0 0,0 0 0 0 0,11-14-176 0 0,15-13 45 0 0,-2-2 0 0 0,-2-2 0 0 0,-2-1 0 0 0,5-11-45 0 0,-43 120-796 0 0,-6 90 760 0 0,9-150 34 0 0,1 0 0 0 0,0 0 1 0 0,0 0-1 0 0,0-1 0 0 0,1 1 1 0 0,-1 0-1 0 0,1 0 0 0 0,1-1 0 0 0,-1 1 1 0 0,0-1-1 0 0,1 1 0 0 0,0-1 1 0 0,0 0-1 0 0,0 0 0 0 0,1-1 0 0 0,-1 1 1 0 0,1-1-1 0 0,0 1 0 0 0,0-1 1 0 0,0 0-1 0 0,0-1 0 0 0,1 1 0 0 0,-1-1 1 0 0,1 1-1 0 0,-1-1 0 0 0,1-1 1 0 0,0 1-1 0 0,4 0 2 0 0,1 0 24 0 0,0 0 0 0 0,0-1-1 0 0,1 0 1 0 0,-1 0 0 0 0,1-1 0 0 0,-1-1-1 0 0,0 0 1 0 0,1 0 0 0 0,-1-1 0 0 0,0 0 0 0 0,0-1-1 0 0,0 0 1 0 0,0-1 0 0 0,-1 0 0 0 0,1 0 0 0 0,-1-1-1 0 0,0 0 1 0 0,-1-1 0 0 0,7-5-24 0 0,36-29 217 0 0,-2-3 1 0 0,-1-1-1 0 0,-3-3 1 0 0,-2-2-1 0 0,6-11-217 0 0,-20 23 14 0 0,-2-1-1 0 0,-2-2 1 0 0,-1 0 0 0 0,-2-2 0 0 0,-2 0 0 0 0,-2-1-1 0 0,-1-1 1 0 0,-3-1 0 0 0,3-17-14 0 0,-12 45-14 0 0,-1 0-1 0 0,-1 0 1 0 0,0-1 0 0 0,-2 1-1 0 0,0-1 1 0 0,0 1 0 0 0,-2-1-1 0 0,0 1 1 0 0,-1-1 0 0 0,-1 1-1 0 0,-1 0 1 0 0,-1-3 14 0 0,4 17-13 0 0,0-1 0 0 0,-1 1 0 0 0,0-1 0 0 0,0 1 0 0 0,0 0 0 0 0,0-1 0 0 0,0 1 0 0 0,-1 0 0 0 0,1 0 1 0 0,-1 1-1 0 0,0-1 0 0 0,0 1 0 0 0,0-1 0 0 0,0 1 0 0 0,-1 0 0 0 0,1 0 0 0 0,0 0 0 0 0,-1 0 0 0 0,1 1 0 0 0,-1-1 0 0 0,0 1 0 0 0,0 0 0 0 0,1 0 0 0 0,-1 1 0 0 0,0-1 1 0 0,0 1-1 0 0,0 0 0 0 0,0 0 0 0 0,0 0 0 0 0,1 0 0 0 0,-1 1 0 0 0,0-1 0 0 0,0 1 0 0 0,0 0 0 0 0,1 0 0 0 0,-1 0 0 0 0,0 1 13 0 0,-13 9-15 0 0,0 1 0 0 0,0 0 0 0 0,1 1 1 0 0,1 1-1 0 0,0 0 0 0 0,1 1 0 0 0,1 1 0 0 0,0 0 0 0 0,1 1 0 0 0,1 0 0 0 0,0 1 0 0 0,-4 11 15 0 0,1-1-3 0 0,1 2-1 0 0,1-1 1 0 0,2 1-1 0 0,1 1 0 0 0,1 0 1 0 0,2 0-1 0 0,1 1 1 0 0,1 0-1 0 0,2-1 0 0 0,1 13 4 0 0,2-33 15 0 0,0-1 0 0 0,1 1-1 0 0,0-1 1 0 0,0 1 0 0 0,1-1 0 0 0,1 0-1 0 0,0 0 1 0 0,0 0 0 0 0,1 0-1 0 0,0-1 1 0 0,0 0 0 0 0,1 0-1 0 0,0 0 1 0 0,1-1 0 0 0,0 0-1 0 0,0 0 1 0 0,1 0 0 0 0,0-1-1 0 0,1-1 1 0 0,5 5-15 0 0,5 1 105 0 0,-1-1-1 0 0,2 0 1 0 0,-1-2-1 0 0,1 0 1 0 0,1-1 0 0 0,0-1-1 0 0,0-1 1 0 0,0-1-1 0 0,17 2-104 0 0,57 0 807 0 0,-78-40-35 0 0,45-136-514 0 0,-61 169-264 0 0,-1 0-8 0 0,0 0-6 0 0,0 0-30 0 0,0 0-62 0 0,-3 19-264 0 0,1-4 385 0 0,-9 109-40 0 0,12-121 33 0 0,-1 1 1 0 0,1-1 0 0 0,0 1 0 0 0,0 0 0 0 0,0-1 0 0 0,0 0 0 0 0,0 1 0 0 0,1-1 0 0 0,0 0 0 0 0,0 0 0 0 0,0 0 0 0 0,0 0-1 0 0,0 0 1 0 0,0 0 0 0 0,1 0 0 0 0,-1-1 0 0 0,1 1 0 0 0,0-1 0 0 0,0 0 0 0 0,0 0 0 0 0,0 0 0 0 0,0 0 0 0 0,0 0 0 0 0,1-1 0 0 0,-1 0-1 0 0,0 1 1 0 0,1-1 0 0 0,-1 0 0 0 0,1-1 0 0 0,0 1 0 0 0,-1-1 0 0 0,2 1-3 0 0,8-2 28 0 0,-1-1 0 0 0,1 0-1 0 0,0-1 1 0 0,-1-1 0 0 0,0 1 0 0 0,0-2 0 0 0,0 0-1 0 0,0 0 1 0 0,-1-1 0 0 0,0 0 0 0 0,0-1-1 0 0,-1-1 1 0 0,0 0 0 0 0,0 0 0 0 0,0 0 0 0 0,-1-1-1 0 0,-1-1 1 0 0,0 0 0 0 0,0 0 0 0 0,4-8-28 0 0,-1 6 20 0 0,5-3 47 0 0,-16 15-79 0 0,0 0 21 0 0,0 0-20 0 0,-6 19-191 0 0,5-13 201 0 0,0 0 0 0 0,1 0 0 0 0,-1 1 0 0 0,1-1 0 0 0,1 0 0 0 0,-1 1 0 0 0,1-1 0 0 0,0 0 0 0 0,0 0 0 0 0,1 0 0 0 0,0 0 0 0 0,0 0 0 0 0,1 0 0 0 0,-1 0 0 0 0,1-1 0 0 0,0 1 0 0 0,1-1 0 0 0,-1 0 0 0 0,1 0 0 0 0,0 0 0 0 0,0 0 0 0 0,1-1 0 0 0,-1 0 0 0 0,1 0 0 0 0,0 0 0 0 0,0 0 0 0 0,1-1 0 0 0,5 3 1 0 0,-3-2 17 0 0,0 0 1 0 0,0-1-1 0 0,0 0 1 0 0,1-1-1 0 0,-1 0 1 0 0,1 0-1 0 0,0-1 1 0 0,-1 0-1 0 0,1 0 1 0 0,0-1-1 0 0,0 0 1 0 0,0-1-1 0 0,-1 0 1 0 0,1 0-1 0 0,0-1 1 0 0,-1 0-1 0 0,1-1 0 0 0,5-2-17 0 0,1-3 92 0 0,0 0 0 0 0,0-2 0 0 0,-1 0 0 0 0,0 0 0 0 0,0-2 0 0 0,-2 1 0 0 0,1-2-1 0 0,-1 0 1 0 0,-1 0 0 0 0,-1-1 0 0 0,0 0 0 0 0,0-1 0 0 0,-2 0 0 0 0,0 0-1 0 0,0-1 1 0 0,-2 0 0 0 0,2-6-92 0 0,-8 21-17 0 0,1 0 1 0 0,-1 0-1 0 0,0 0 0 0 0,0 0 0 0 0,0 0 1 0 0,-1 0-1 0 0,1 0 0 0 0,0 0 0 0 0,0 0 1 0 0,0 0-1 0 0,-1 0 0 0 0,1 1 0 0 0,0-1 1 0 0,-1 0-1 0 0,1 0 0 0 0,-1 0 0 0 0,1 0 1 0 0,-1 1-1 0 0,1-1 0 0 0,-1 0 0 0 0,0 0 1 0 0,1 1-1 0 0,-1-1 0 0 0,0 1 1 0 0,0-1-1 0 0,1 0 0 0 0,-1 1 0 0 0,0-1 1 0 0,0 1-1 0 0,0 0 0 0 0,0-1 0 0 0,1 1 1 0 0,-1 0-1 0 0,0-1 0 0 0,0 1 0 0 0,0 0 1 0 0,0 0-1 0 0,0 0 0 0 0,0 0 0 0 0,0 0 1 0 0,0 0-1 0 0,0 0 0 0 0,0 0 0 0 0,0 0 1 0 0,0 1-1 0 0,0-1 0 0 0,1 0 0 0 0,-1 0 1 0 0,0 1-1 0 0,0-1 0 0 0,0 1 0 0 0,0-1 1 0 0,0 1-1 0 0,1-1 0 0 0,-1 1 0 0 0,0-1 1 0 0,0 1-1 0 0,1 0 0 0 0,-1 0 0 0 0,1-1 1 0 0,-1 1-1 0 0,0 0 0 0 0,1 0 0 0 0,0-1 1 0 0,-1 1-1 0 0,1 0 0 0 0,-1 0 0 0 0,1 0 1 0 0,0 0-1 0 0,-1 1 17 0 0,-12 17-2293 0 0,7-6-4076 0 0,4-5-5918 0 0</inkml:trace>
  <inkml:trace contextRef="#ctx0" brushRef="#br0" timeOffset="11452.511">9437 848 6041 0 0,'0'0'1735'0'0,"0"0"-270"0"0,0 0-202 0 0,0 0 34 0 0,0 0-30 0 0,0 0-95 0 0,0 0-151 0 0,0 0-171 0 0,0 0-139 0 0,0 0-155 0 0,0 0-102 0 0,-17-2-43 0 0,-53-8-37 0 0,-4 20 1144 0 0,56-3-1141 0 0,7-3-257 0 0,0 2-1 0 0,1-1 1 0 0,-1 1-1 0 0,1 1 1 0 0,0 0-1 0 0,1 0 1 0 0,0 1-1 0 0,0 0 0 0 0,1 1 1 0 0,0-1-1 0 0,0 2 1 0 0,1-1-1 0 0,0 1 1 0 0,-1 4-120 0 0,6-11 16 0 0,0 1 0 0 0,0 0 1 0 0,1 1-1 0 0,0-1 0 0 0,0 0 1 0 0,0 0-1 0 0,0 0 1 0 0,1 1-1 0 0,-1-1 0 0 0,1 0 1 0 0,0 1-1 0 0,1-1 0 0 0,-1 0 1 0 0,1 1-1 0 0,-1-1 0 0 0,1 0 1 0 0,1 0-1 0 0,-1 0 0 0 0,1 0 1 0 0,-1 0-1 0 0,1 0 0 0 0,0 0 1 0 0,3 3-17 0 0,3-1 118 0 0,1-1 1 0 0,0-1-1 0 0,0 1 1 0 0,0-1-1 0 0,0-1 1 0 0,1 0-1 0 0,0 0 1 0 0,-1-1-1 0 0,1 0 1 0 0,0 0-1 0 0,0-1 1 0 0,0-1-1 0 0,0 0 1 0 0,1 0-1 0 0,-1-1 1 0 0,0 0-1 0 0,0 0 1 0 0,-1-2-1 0 0,1 1 1 0 0,0-1-1 0 0,-1 0 1 0 0,1-1-1 0 0,-1 0 1 0 0,0-1-1 0 0,0 0 1 0 0,-1 0-1 0 0,0-1 1 0 0,8-6-119 0 0,18-12 271 0 0,0-2 0 0 0,-2-1 0 0 0,-1-2 0 0 0,-1-1 0 0 0,19-25-271 0 0,-30 36 17 0 0,-19 39-233 0 0,-5 25 295 0 0,3-35-77 0 0,0-1 1 0 0,1 1-1 0 0,0 0 0 0 0,0 0 0 0 0,1 0 0 0 0,0 0 0 0 0,1 0 1 0 0,0 0-1 0 0,1 0 0 0 0,0-1 0 0 0,0 1 0 0 0,1 0 0 0 0,0-1 1 0 0,1 0-1 0 0,0 0 0 0 0,0 0 0 0 0,2 2-2 0 0,-3-7 5 0 0,0 0 0 0 0,0 0-1 0 0,0 0 1 0 0,1-1 0 0 0,-1 1 0 0 0,1-1-1 0 0,0 0 1 0 0,0 0 0 0 0,0 0 0 0 0,0-1-1 0 0,1 1 1 0 0,-1-1 0 0 0,1 0 0 0 0,-1 0-1 0 0,1-1 1 0 0,0 1 0 0 0,-1-1 0 0 0,1 0 0 0 0,0 0-1 0 0,0-1 1 0 0,0 1 0 0 0,0-1 0 0 0,0 0-1 0 0,0-1 1 0 0,0 1 0 0 0,0-1 0 0 0,0 0-1 0 0,0 0 1 0 0,-1 0 0 0 0,5-2-5 0 0,10-7 29 0 0,0 0 0 0 0,-1-1 0 0 0,0-1 0 0 0,0 0-1 0 0,-1-2 1 0 0,-1 0 0 0 0,0-1 0 0 0,-1 0 0 0 0,-1-1 0 0 0,9-13-29 0 0,-22 28 3 0 0,46-72 233 0 0,-48 120-515 0 0,0-38 282 0 0,0 1-1 0 0,1 0 1 0 0,-1-1-1 0 0,2 1 1 0 0,-1 0-1 0 0,2-1 1 0 0,-1 1 0 0 0,1-1-1 0 0,1 1 1 0 0,-1-1-1 0 0,3 4-2 0 0,-4-10 1 0 0,1 0 0 0 0,-1 0 0 0 0,1 0-1 0 0,-1 0 1 0 0,1-1 0 0 0,0 1 0 0 0,0 0-1 0 0,1-1 1 0 0,-1 0 0 0 0,0 1 0 0 0,1-1 0 0 0,-1 0-1 0 0,1 0 1 0 0,0 0 0 0 0,0-1 0 0 0,0 1-1 0 0,0-1 1 0 0,0 1 0 0 0,0-1 0 0 0,0 0 0 0 0,0 0-1 0 0,0 0 1 0 0,1-1 0 0 0,-1 1 0 0 0,0-1-1 0 0,1 0 1 0 0,-1 0 0 0 0,0 0 0 0 0,1 0-1 0 0,-1 0 1 0 0,3-1-1 0 0,3-2 19 0 0,1 1 0 0 0,-1-1 1 0 0,0-1-1 0 0,0 0 0 0 0,-1 0 0 0 0,1-1 0 0 0,-1 0 0 0 0,0 0 0 0 0,0-1 0 0 0,0 0 0 0 0,-1 0 1 0 0,0-1-1 0 0,0 0 0 0 0,0 0 0 0 0,-1 0 0 0 0,0-1 0 0 0,-1 0 0 0 0,0-1 0 0 0,2-3-19 0 0,18-21 77 0 0,27-44 182 0 0,-52 76 1189 0 0,13 123-1297 0 0,-12 23-142 0 0,2-2-57 0 0,-7 0-1 0 0,-14 77 49 0 0,17-206-2 0 0,-1-1-1 0 0,0 0 1 0 0,0 0 0 0 0,-1 0-1 0 0,-1 0 1 0 0,0 0-1 0 0,-1-1 1 0 0,-1 1 0 0 0,1-1-1 0 0,-2-1 1 0 0,0 1 0 0 0,0-1-1 0 0,-1 0 1 0 0,0-1-1 0 0,-1 0 1 0 0,0 0 0 0 0,-1-1-1 0 0,-4 3 3 0 0,-65 10 84 0 0,75-67-172 0 0,73-66 14 0 0,179-194-17 0 0,-204 245 38 0 0,-3-1 0 0 0,-3-3 0 0 0,-3-1 0 0 0,22-55 53 0 0,-52 107-1 0 0,1-4 8 0 0,0 1 1 0 0,2 0-1 0 0,-1 0 1 0 0,2 0-1 0 0,0 1 1 0 0,1 1-1 0 0,1 0 1 0 0,7-8-8 0 0,-14 21-7 0 0,-1 0 0 0 0,1 0 0 0 0,0 0 0 0 0,0 0 0 0 0,0 1 0 0 0,-1 0 0 0 0,1 0 0 0 0,0 0 0 0 0,0 0 0 0 0,0 1 0 0 0,0-1 0 0 0,-1 1 0 0 0,1 0 0 0 0,0 0 0 0 0,-1 1 0 0 0,1-1 0 0 0,0 1 7 0 0,5 3 4 0 0,0 0 1 0 0,0 0-1 0 0,-1 1 1 0 0,0 0-1 0 0,0 1 0 0 0,-1-1 1 0 0,1 1-1 0 0,-2 1 1 0 0,1 0-1 0 0,-1 0 0 0 0,0 0 1 0 0,0 0-1 0 0,0 4-4 0 0,-2-2 10 0 0,0 1 0 0 0,-1 0 0 0 0,0 0 0 0 0,-1 0 0 0 0,-1 0 0 0 0,1 0 0 0 0,-2 1 0 0 0,1-1 0 0 0,-2 0 0 0 0,0 3-10 0 0,-1-7 4 0 0,-1 0 0 0 0,0-1 0 0 0,-1 1-1 0 0,1-1 1 0 0,-1 0 0 0 0,0 0 0 0 0,-1 0 0 0 0,1-1-1 0 0,-1 0 1 0 0,-1 0 0 0 0,1 0 0 0 0,0 0 0 0 0,-1-1-1 0 0,0 0 1 0 0,0 0 0 0 0,-1 0 0 0 0,1-1-1 0 0,-1 0 1 0 0,1 0 0 0 0,-1-1 0 0 0,0 0 0 0 0,0 0-1 0 0,0-1 1 0 0,0 1 0 0 0,-4-1-4 0 0,-8 3-5 0 0,26 11-83 0 0,24-2 68 0 0,80 18 182 0 0,-84-30 18 0 0,0-2 0 0 0,0-1-1 0 0,-1-1 1 0 0,1-1 0 0 0,-1-2-1 0 0,0 0 1 0 0,23-10-180 0 0,-37 13 78 0 0,0-2 0 0 0,0 1-1 0 0,0-2 1 0 0,-1 1 0 0 0,1-2 0 0 0,-2 1 0 0 0,1-2 0 0 0,-1 1 0 0 0,0-1-1 0 0,0-1 1 0 0,-1 0 0 0 0,0 0 0 0 0,-1-1 0 0 0,0 0 0 0 0,0-1-1 0 0,-1 1 1 0 0,-1-1 0 0 0,0-1 0 0 0,2-4-78 0 0,8-65 160 0 0,-46 92-4738 0 0,23-4-307 0 0,0-2-7865 0 0</inkml:trace>
  <inkml:trace contextRef="#ctx0" brushRef="#br0" timeOffset="100177.677">7633 1368 4273 0 0,'0'0'2038'0'0,"0"0"-534"0"0,0 0-158 0 0,0 0 95 0 0,0 0 249 0 0,0 0 194 0 0,0 0-81 0 0,0 0-276 0 0,0 0-378 0 0,0 0-395 0 0,0 0-303 0 0,-3-2-185 0 0,-1 6-183 0 0,1 0 1 0 0,-1 0 0 0 0,1 0-1 0 0,0 0 1 0 0,0 0 0 0 0,0 1-1 0 0,0-1 1 0 0,1 1 0 0 0,0 0-1 0 0,0 0 1 0 0,0 0 0 0 0,1 0 0 0 0,0 0-1 0 0,0 0 1 0 0,0 0 0 0 0,0 0-1 0 0,1 1 1 0 0,0 1-84 0 0,-2-1 79 0 0,-12 191 1236 0 0,1-47-598 0 0,-41 331 69 0 0,46-407-802 0 0,8-74-4 0 0,0 0-1 0 0,0 0 10 0 0,0 0 11 0 0,5-5 67 0 0,86-104 278 0 0,-57 73-335 0 0,1 0-1 0 0,2 3 0 0 0,1 1 1 0 0,1 2-1 0 0,2 1 0 0 0,1 2 1 0 0,1 3-1 0 0,2 1 0 0 0,5-1-9 0 0,70 2-80 0 0,-118 22 79 0 0,0 0 0 0 0,0 1 1 0 0,0-1-1 0 0,0 1 0 0 0,0-1 0 0 0,0 1 0 0 0,0 0 0 0 0,0 0 0 0 0,0 0 0 0 0,-1 0 0 0 0,1 0 0 0 0,0 0 0 0 0,-1 1 0 0 0,1-1 1 0 0,-1 1-1 0 0,1-1 0 0 0,-1 1 0 0 0,0-1 0 0 0,1 1 0 0 0,-1 0 0 0 0,0-1 0 0 0,0 1 0 0 0,0 0 0 0 0,0 0 0 0 0,-1 0 0 0 0,1 0 0 0 0,0 0 1 0 0,-1 0-1 0 0,0 0 0 0 0,1 0 0 0 0,-1 0 0 0 0,0 0 0 0 0,0 0 1 0 0,-3 72 153 0 0,-7-52-117 0 0,0-1 1 0 0,-1 0-1 0 0,-1-1 0 0 0,-1-1 0 0 0,0 0 1 0 0,-2 0-1 0 0,0-1 0 0 0,-1-1 0 0 0,-1-1 1 0 0,-16 12-37 0 0,-140 93 90 0 0,162-116-85 0 0,0 0 0 0 0,-1-1 0 0 0,1-1 0 0 0,-1 0-1 0 0,0 0 1 0 0,0-1 0 0 0,0-1 0 0 0,0 0 0 0 0,0 0-1 0 0,-3-2-4 0 0,11-1-37 0 0,1 0-1 0 0,1 0 0 0 0,-1 0 1 0 0,0 0-1 0 0,0-1 0 0 0,1 1 1 0 0,-1-1-1 0 0,1 0 0 0 0,0 0 1 0 0,0 0-1 0 0,0 0 0 0 0,0 0 1 0 0,1 0-1 0 0,-1 0 0 0 0,1-1 1 0 0,0 1-1 0 0,0-1 0 0 0,0 1 1 0 0,0-1-1 0 0,1 1 0 0 0,-1-1 1 0 0,1 1-1 0 0,0-1 0 0 0,0 0 1 0 0,0 1-1 0 0,1-1 0 0 0,-1 1 1 0 0,1-1-1 0 0,0 1 0 0 0,0-1 1 0 0,0 1-1 0 0,0-1 38 0 0,2-10-341 0 0,1 0 1 0 0,1 1-1 0 0,0 0 0 0 0,0 0 1 0 0,1 0-1 0 0,1 1 1 0 0,0 0-1 0 0,1 0 0 0 0,4-4 341 0 0,18-22-4173 0 0,1 3-4123 0 0,-15 19-465 0 0</inkml:trace>
  <inkml:trace contextRef="#ctx0" brushRef="#br0" timeOffset="100497.97">8385 1964 12787 0 0,'0'0'1239'0'0,"0"0"-210"0"0,0 0-58 0 0,0 0 164 0 0,0 0 108 0 0,0 0-81 0 0,0 0-217 0 0,0 0-253 0 0,0 0-206 0 0,-11 33-161 0 0,-36 100-92 0 0,40-68 56 0 0,11-57-230 0 0,-1-1-13 0 0,0 0 0 0 0,1-1-1 0 0,0 1 1 0 0,0-1-1 0 0,0 0 1 0 0,0 0-1 0 0,1-1 1 0 0,0 1-1 0 0,0-1 1 0 0,1 0-1 0 0,-1 0 1 0 0,1-1-1 0 0,0 0 1 0 0,1 0-1 0 0,-1 0 1 0 0,1-1-1 0 0,-1 0 1 0 0,1 0-1 0 0,0 0 1 0 0,0-1-1 0 0,0 0 1 0 0,0-1-1 0 0,1 1 1 0 0,-1-1-1 0 0,0-1 1 0 0,1 0-1 0 0,-1 0 1 0 0,1 0-1 0 0,-1-1 1 0 0,1 0-46 0 0,5 0 103 0 0,0-1 1 0 0,-1 0-1 0 0,1-1 1 0 0,-1 0-1 0 0,0-1 1 0 0,0 0-1 0 0,0-1 1 0 0,0-1-1 0 0,-1 0 1 0 0,0 0-1 0 0,0-1 1 0 0,0-1-1 0 0,-1 1 1 0 0,0-2-1 0 0,-1 1 1 0 0,0-1-1 0 0,0-1-103 0 0,-5 6 37 0 0,-1-1 0 0 0,1 1 0 0 0,-1 0 0 0 0,0-1 0 0 0,0 0 0 0 0,0 0 0 0 0,-1 0-1 0 0,0 0 1 0 0,0 0 0 0 0,0 0 0 0 0,0-1 0 0 0,-1 1 0 0 0,0-1 0 0 0,0 1 0 0 0,-1-1 0 0 0,1 1 0 0 0,-1-1 0 0 0,0 1-1 0 0,-1-1 1 0 0,1 1 0 0 0,-1-1 0 0 0,0 1 0 0 0,-1-1 0 0 0,1 1 0 0 0,-1 0 0 0 0,0-1 0 0 0,0 1 0 0 0,-1 0 0 0 0,0 1-1 0 0,1-1 1 0 0,-2 0 0 0 0,1 1 0 0 0,0-1 0 0 0,-1 1-37 0 0,-7-3-52 0 0,0 1 0 0 0,-1 0 0 0 0,0 0 0 0 0,0 2 0 0 0,0-1 1 0 0,0 1-1 0 0,-1 1 0 0 0,1 0 0 0 0,-1 1 0 0 0,0 1 0 0 0,1 0 0 0 0,-1 0 0 0 0,0 1 0 0 0,0 1 0 0 0,0 0 0 0 0,-9 2 52 0 0,-75 36-1864 0 0,69-18-1810 0 0,4 2-4292 0 0,12-11-3810 0 0</inkml:trace>
  <inkml:trace contextRef="#ctx0" brushRef="#br0" timeOffset="100823.207">9137 2016 13683 0 0,'0'0'2308'0'0,"0"0"-1163"0"0,0 0-476 0 0,0 0 142 0 0,0 0 211 0 0,0 0 134 0 0,0 0-44 0 0,0 0-276 0 0,0 0-233 0 0,0 0-146 0 0,0 0-139 0 0,0 0-93 0 0,-15 28-74 0 0,-46 92-67 0 0,5 26-97 0 0,45-120-422 0 0,-8 12-1417 0 0,-7-21-6952 0 0,20-16 2648 0 0,1 2-1164 0 0</inkml:trace>
  <inkml:trace contextRef="#ctx0" brushRef="#br0" timeOffset="101067.173">8879 1865 13363 0 0,'0'0'2367'0'0,"0"0"-784"0"0,0 0-635 0 0,0 0-260 0 0,0 0 13 0 0,0 0 203 0 0,0 0 115 0 0,0 0-55 0 0,0 0-105 0 0,0 0-202 0 0,0 0-141 0 0,7 31-44 0 0,23 99-38 0 0,9-38 276 0 0,-27-73-589 0 0,0-2-87 0 0,0-1 1 0 0,2 1-1 0 0,-1-2 1 0 0,2 0-1 0 0,0-1 1 0 0,1 0-1 0 0,16 11-34 0 0,43-1-989 0 0,-40-23-6644 0 0,-27-1-4419 0 0</inkml:trace>
  <inkml:trace contextRef="#ctx0" brushRef="#br0" timeOffset="102112.225">10451 2108 1640 0 0,'0'0'1179'0'0,"0"0"-447"0"0,0 0 50 0 0,0 0 412 0 0,0 0 461 0 0,0 0 246 0 0,0 0-58 0 0,0 0-238 0 0,0 0-260 0 0,0 0-152 0 0,0 0-100 0 0,0 0-107 0 0,0 0-138 0 0,2-3-140 0 0,-3-14 910 0 0,-30 15-345 0 0,-140 27 152 0 0,52 11-728 0 0,31-5 182 0 0,87-30-872 0 0,0 0 0 0 0,1 1 0 0 0,-1-1 0 0 0,0 1-1 0 0,0 0 1 0 0,0-1 0 0 0,1 1 0 0 0,-1 0 0 0 0,1-1 0 0 0,0 1 0 0 0,-1 0 0 0 0,1-1 0 0 0,0 1 0 0 0,0 0-1 0 0,0 0 1 0 0,0-1 0 0 0,0 1 0 0 0,0 0 0 0 0,1 0 0 0 0,-1-1 0 0 0,1 1 0 0 0,-1 0 0 0 0,1-1 0 0 0,-1 1 0 0 0,1-1-1 0 0,0 1 1 0 0,0-1 0 0 0,0 1 0 0 0,0-1 0 0 0,0 1 0 0 0,0-1 0 0 0,0 0 0 0 0,1 0 0 0 0,-1 1 0 0 0,0-1-1 0 0,1 0 1 0 0,-1 0 0 0 0,0 0 0 0 0,1 0 0 0 0,0-1 0 0 0,-1 1 0 0 0,1 0 0 0 0,-1-1 0 0 0,1 1 0 0 0,0-1 0 0 0,-1 1-1 0 0,1-1 1 0 0,1 0-7 0 0,4 5 33 0 0,99 29 174 0 0,21 5-75 0 0,-126-38-111 0 0,-1 1 1 0 0,1-1-1 0 0,0 1 1 0 0,-1 0-1 0 0,1-1 1 0 0,-1 1-1 0 0,1-1 1 0 0,-1 1-1 0 0,0 0 1 0 0,0-1-1 0 0,0 1 1 0 0,0 0-1 0 0,0-1 1 0 0,0 1-1 0 0,0 0 1 0 0,-1-1-1 0 0,1 1 0 0 0,-1-1 1 0 0,1 1-1 0 0,-1-1 1 0 0,1 1-1 0 0,-1-1 1 0 0,0 1-1 0 0,0-1 1 0 0,0 1-1 0 0,0-1 1 0 0,0 0-1 0 0,0 1 1 0 0,0-1-1 0 0,0 0 1 0 0,0 0-1 0 0,-1 0 1 0 0,1 0-1 0 0,0 0 1 0 0,-1 0-1 0 0,0 0-21 0 0,-196 142 547 0 0,197-142-547 0 0,-3 0 2 0 0,0 1 1 0 0,1 0 0 0 0,-1 1-1 0 0,1-1 1 0 0,-1 1-1 0 0,1-1 1 0 0,0 1 0 0 0,0 0-1 0 0,0 0 1 0 0,1 0 0 0 0,-1 1-1 0 0,1-1 1 0 0,0 1-1 0 0,0-1 1 0 0,0 1 0 0 0,0 0-1 0 0,0 0 1 0 0,1-1-1 0 0,0 1 1 0 0,-1 0 0 0 0,2 1-1 0 0,-2 2-2 0 0,4-4 8 0 0,0 1-1 0 0,0-1 0 0 0,0 0 0 0 0,0 0 0 0 0,1 0 1 0 0,-1 0-1 0 0,1-1 0 0 0,-1 1 0 0 0,1-1 1 0 0,0 1-1 0 0,0-1 0 0 0,0 0 0 0 0,0 0 0 0 0,1 0 1 0 0,-1-1-1 0 0,1 1 0 0 0,1 0-7 0 0,7 1 32 0 0,0 0 0 0 0,0-1-1 0 0,1 0 1 0 0,-1-1 0 0 0,1 0-1 0 0,-1-1 1 0 0,1 0 0 0 0,-1-1 0 0 0,1-1-1 0 0,-1 0 1 0 0,0 0 0 0 0,1-1-1 0 0,-1-1 1 0 0,3-2-32 0 0,27-22-1720 0 0,-30-5-3471 0 0,-10 21-513 0 0,0 4-5843 0 0</inkml:trace>
  <inkml:trace contextRef="#ctx0" brushRef="#br0" timeOffset="102567.215">10228 1802 8474 0 0,'0'0'1926'0'0,"0"0"-321"0"0,0 0-167 0 0,0 0-46 0 0,0 0 39 0 0,0 0 55 0 0,0 0-67 0 0,0 0-175 0 0,0 0-189 0 0,0 0-219 0 0,0 0-190 0 0,0 0-104 0 0,0 0-78 0 0,-7 2-46 0 0,4-1-368 0 0,0-1 0 0 0,0 1 1 0 0,1 0-1 0 0,-1 0 0 0 0,0 0 0 0 0,0 1 1 0 0,1-1-1 0 0,-1 1 0 0 0,1-1 0 0 0,-1 1 0 0 0,1 0 1 0 0,0 0-1 0 0,0 0 0 0 0,0 0 0 0 0,0 0 1 0 0,0 1-1 0 0,0-1 0 0 0,0 0 0 0 0,1 1 1 0 0,-1 0-1 0 0,1-1 0 0 0,0 1 0 0 0,0 0 0 0 0,0 0 1 0 0,0 0-1 0 0,0-1 0 0 0,1 2-50 0 0,-5 31 287 0 0,2 0 0 0 0,2 0 1 0 0,1 0-1 0 0,2 0 0 0 0,1-1 0 0 0,2 1 0 0 0,1-1 0 0 0,4 7-287 0 0,0 18 116 0 0,41 281 188 0 0,-43-275-274 0 0,-4 1 0 0 0,-3-1 0 0 0,-6 57-30 0 0,-20-12 14 0 0,25-100-1116 0 0,2-10-4741 0 0,-1-6-6796 0 0,-1 2 3670 0 0</inkml:trace>
  <inkml:trace contextRef="#ctx0" brushRef="#br0" timeOffset="105005.181">11624 2089 3065 0 0,'0'0'1280'0'0,"0"0"-211"0"0,0 0 56 0 0,0 0 292 0 0,0 0 262 0 0,0 0 6 0 0,0 0-248 0 0,0 0-263 0 0,0 0-207 0 0,0 0-184 0 0,0 0-113 0 0,-3-3-45 0 0,2 1-503 0 0,0 0 1 0 0,-1 0 0 0 0,1 0 0 0 0,-1 1 0 0 0,0-1-1 0 0,0 1 1 0 0,1-1 0 0 0,-1 1 0 0 0,0 0 0 0 0,0-1-1 0 0,0 1 1 0 0,0 0 0 0 0,0 1 0 0 0,-1-1-1 0 0,1 0 1 0 0,0 0 0 0 0,0 1 0 0 0,-1 0 0 0 0,1-1-1 0 0,0 1 1 0 0,-1 0 0 0 0,1 0 0 0 0,0 0 0 0 0,-1 0-1 0 0,1 1 1 0 0,0-1 0 0 0,-1 0-123 0 0,-10 2 273 0 0,0-1 1 0 0,1 2-1 0 0,-1-1 1 0 0,0 2-1 0 0,1 0 0 0 0,0 0 1 0 0,0 1-1 0 0,-9 5-273 0 0,-52 18 832 0 0,36-6-166 0 0,61 22-199 0 0,118 85-162 0 0,-139-126-276 0 0,0 1 1 0 0,0-1-1 0 0,0 1 0 0 0,-1-1 1 0 0,1 1-1 0 0,-1 0 1 0 0,0 0-1 0 0,-1 0 0 0 0,1 0 1 0 0,0 0-1 0 0,-1 0 0 0 0,0 1 1 0 0,0-1-1 0 0,-1 0 1 0 0,1 1-1 0 0,-1-1 0 0 0,0 1 1 0 0,0-1-1 0 0,0 0 1 0 0,0 1-1 0 0,-1-1 0 0 0,0 1 1 0 0,0-1-1 0 0,0 0 0 0 0,0 0 1 0 0,-1 0-1 0 0,0 1 1 0 0,0-1-1 0 0,0-1 0 0 0,0 1 1 0 0,0 0-1 0 0,-1-1 0 0 0,0 1 1 0 0,0-1-1 0 0,0 1-29 0 0,-25 12 51 0 0,0-1 0 0 0,-1-2-1 0 0,0 0 1 0 0,-1-2 0 0 0,-1-2-1 0 0,0 0 1 0 0,0-2 0 0 0,0-2-1 0 0,-1 0 1 0 0,-8-2-51 0 0,-6-2-55 0 0,49-17-752 0 0,61-35-1327 0 0,-31 34-1465 0 0,-5 2-4435 0 0,-11 7-3556 0 0</inkml:trace>
  <inkml:trace contextRef="#ctx0" brushRef="#br0" timeOffset="105300.158">11811 2181 15099 0 0,'0'0'1092'0'0,"0"0"-355"0"0,0 0-123 0 0,0 0 197 0 0,0 0 252 0 0,0 0 141 0 0,0 0-70 0 0,0 0-199 0 0,0 0-240 0 0,0 0-179 0 0,0 0-117 0 0,0 0-97 0 0,0 0-46 0 0,1 33-52 0 0,2 100-16 0 0,-3-130-176 0 0,0-1 0 0 0,-1 1 0 0 0,1 0-1 0 0,0-1 1 0 0,0 1 0 0 0,1-1 0 0 0,-1 1-1 0 0,0 0 1 0 0,1-1 0 0 0,0 1 0 0 0,0-1-1 0 0,0 1 1 0 0,0-1 0 0 0,0 1 0 0 0,0-1-1 0 0,0 0 1 0 0,1 0 0 0 0,-1 1 0 0 0,1-1-1 0 0,0 0 1 0 0,-1 0 0 0 0,3 1-12 0 0,2 2 56 0 0,-1 0-22 0 0,1-1-1 0 0,-1 0 1 0 0,1 0-1 0 0,0-1 1 0 0,0 1 0 0 0,0-1-1 0 0,1-1 1 0 0,-1 1-1 0 0,1-1 1 0 0,-1 0-1 0 0,1 0 1 0 0,0-1-1 0 0,0 0 1 0 0,-1 0 0 0 0,1-1-1 0 0,0 0 1 0 0,0 0-1 0 0,0 0 1 0 0,0-1-1 0 0,0 0 1 0 0,-1-1 0 0 0,1 1-1 0 0,0-1 1 0 0,-1 0-1 0 0,1-1 1 0 0,-1 0-1 0 0,0 0 1 0 0,0 0-1 0 0,0-1 1 0 0,1 0-34 0 0,12-8 21 0 0,-1-1 1 0 0,-1 0-1 0 0,0-1 0 0 0,0-1 0 0 0,-1 0 1 0 0,-1-2-1 0 0,-1 1 0 0 0,0-2 0 0 0,-2 0 1 0 0,0 0-1 0 0,0-2 0 0 0,-2 1 0 0 0,-1-1 0 0 0,0 0 1 0 0,0-5-22 0 0,-1-59-2050 0 0,-17 80-8926 0 0,5 4 6218 0 0,0 0-4348 0 0</inkml:trace>
  <inkml:trace contextRef="#ctx0" brushRef="#br0" timeOffset="105607.572">12343 2461 10826 0 0,'0'0'1878'0'0,"0"0"-487"0"0,0 0-68 0 0,0 0 145 0 0,0 0-49 0 0,0 0-208 0 0,0 0-304 0 0,0 0-243 0 0,0 0-76 0 0,0 0-44 0 0,0 0-21 0 0,0 0-31 0 0,10-26-24 0 0,50-125 322 0 0,-46 117-426 0 0,-8 16-345 0 0,1 0-1 0 0,1 0 1 0 0,0 1 0 0 0,1 0 0 0 0,1 0 0 0 0,1 1 0 0 0,0 0-1 0 0,1 1 1 0 0,1 1 0 0 0,7-7-19 0 0,-2 14-1715 0 0,-8 7-3133 0 0,-6 0 221 0 0,-3 0-7083 0 0</inkml:trace>
  <inkml:trace contextRef="#ctx0" brushRef="#br0" timeOffset="106256.209">12861 1920 2489 0 0,'0'0'1929'0'0,"0"0"-424"0"0,0 0-136 0 0,0 0 122 0 0,0 0 148 0 0,0 0 24 0 0,0 0-112 0 0,0 0-169 0 0,0 0-150 0 0,0 0-108 0 0,0 0-79 0 0,0 0-69 0 0,18-13-89 0 0,113-77 1322 0 0,-109 74-1547 0 0,-2 4-408 0 0,-2-1 0 0 0,0 0 0 0 0,0-1 0 0 0,-1-1 1 0 0,-1 0-1 0 0,0-2 0 0 0,-1 0 0 0 0,-1 0 0 0 0,-1-1 1 0 0,0-1-1 0 0,-2 0 0 0 0,2-4-254 0 0,-6-54 537 0 0,-9 76-532 0 0,0-1 1 0 0,0 1-1 0 0,0 0 0 0 0,0 1 0 0 0,0-1 0 0 0,0 0 0 0 0,-1 1 0 0 0,1-1 0 0 0,0 1 0 0 0,0-1 0 0 0,-1 1 0 0 0,1 0 0 0 0,0 0 0 0 0,0 0 0 0 0,-1 0 0 0 0,1 1 0 0 0,0-1 1 0 0,0 1-1 0 0,-1-1 0 0 0,1 1 0 0 0,0 0 0 0 0,0 0 0 0 0,0 0 0 0 0,0 0 0 0 0,0 0 0 0 0,0 0 0 0 0,0 0 0 0 0,0 1 0 0 0,1-1 0 0 0,-1 1 0 0 0,0-1 0 0 0,1 1 0 0 0,-1 0 0 0 0,1 0 1 0 0,0-1-1 0 0,0 1 0 0 0,-1 0 0 0 0,1 0 0 0 0,0 0 0 0 0,1 1 0 0 0,-1-1 0 0 0,0 0 0 0 0,1 0 0 0 0,-1 1-5 0 0,-9 17-14 0 0,1 0 0 0 0,1 1 1 0 0,1 0-1 0 0,1 1 0 0 0,1 0 0 0 0,-2 19 14 0 0,3-22 0 0 0,-12 72-36 0 0,4 0 0 0 0,3 1 0 0 0,4 50 36 0 0,6 271-214 0 0,0-400 213 0 0,-1 1 1 0 0,-1 0 0 0 0,0 0 0 0 0,-1 0 0 0 0,0 0-1 0 0,-2-1 1 0 0,1 1 0 0 0,-1-1 0 0 0,-1 0 0 0 0,-1 0-1 0 0,0-1 1 0 0,0 0 0 0 0,-1 0 0 0 0,-1 0 0 0 0,0 0-1 0 0,0-1 1 0 0,-1-1 0 0 0,-1 0 0 0 0,0 0 0 0 0,0-1-1 0 0,-1 0 1 0 0,0 0 0 0 0,0-1 0 0 0,-1-1 0 0 0,0 0-1 0 0,-8 3 1 0 0,-85 5 43 0 0,102-15-36 0 0,0-1 0 0 0,0 1 0 0 0,0-1 1 0 0,0 1-1 0 0,0-1 0 0 0,0 0 0 0 0,0 0 1 0 0,1 0-1 0 0,-1 0 0 0 0,0-1 0 0 0,1 1 0 0 0,-1-1 1 0 0,1 0-1 0 0,-1 1 0 0 0,1-1 0 0 0,0 0 1 0 0,0 0-1 0 0,0-1 0 0 0,0 1 0 0 0,0 0 0 0 0,0-1 1 0 0,1 1-1 0 0,-1-1 0 0 0,1 1 0 0 0,0-1 1 0 0,0 0-1 0 0,0 0 0 0 0,0 1 0 0 0,0-1 0 0 0,0 0 1 0 0,1 0-1 0 0,-1 0 0 0 0,1 0 0 0 0,0 0-7 0 0,-1-7 8 0 0,0 0 0 0 0,1 0-1 0 0,0 0 1 0 0,1 0 0 0 0,0 0-1 0 0,0 0 1 0 0,1 0-1 0 0,0 0 1 0 0,1 1 0 0 0,0-1-1 0 0,1 0-7 0 0,16-33-4 0 0,2 0 0 0 0,1 2 0 0 0,3 0 0 0 0,1 2 0 0 0,15-16 4 0 0,189-185-404 0 0,-158 191-673 0 0,-46 39-2166 0 0,0 2-4274 0 0,-21 8-4033 0 0</inkml:trace>
  <inkml:trace contextRef="#ctx0" brushRef="#br0" timeOffset="113654.885">13879 2203 592 0 0,'0'0'2157'0'0,"0"0"-300"0"0,0 0-75 0 0,0 0-87 0 0,0 0-67 0 0,0 0-123 0 0,0 0-186 0 0,0 0-51 0 0,0 0-120 0 0,0 0-148 0 0,0 0-105 0 0,0-5-132 0 0,0 4-662 0 0,0-1 0 0 0,0 1 0 0 0,-1-1 0 0 0,1 0 0 0 0,0 1 0 0 0,-1-1 0 0 0,1 1 0 0 0,-1-1 0 0 0,1 1 0 0 0,-1-1 0 0 0,0 1 0 0 0,0-1 0 0 0,1 1 0 0 0,-1 0 0 0 0,0-1 0 0 0,0 1 0 0 0,-1 0 0 0 0,1 0 0 0 0,0 0 0 0 0,0 0 0 0 0,-1 0 0 0 0,1 0 0 0 0,0 0 0 0 0,-1 0 0 0 0,1 0 0 0 0,-1 1 0 0 0,1-1 0 0 0,-1 0 0 0 0,1 1 0 0 0,-1 0 0 0 0,1-1 0 0 0,-1 1 0 0 0,0 0 0 0 0,1 0 0 0 0,-1 0-1 0 0,1 0 1 0 0,-1 0 0 0 0,0 0 0 0 0,1 0 0 0 0,-1 0 0 0 0,0 1 0 0 0,1-1 0 0 0,-1 1-101 0 0,-11 0 99 0 0,0 0 0 0 0,0 1 0 0 0,0 1 0 0 0,1 0 0 0 0,-1 0-1 0 0,1 2 1 0 0,0-1 0 0 0,0 1 0 0 0,0 1 0 0 0,1 0 0 0 0,0 1-1 0 0,0 0 1 0 0,0 1 0 0 0,1 0 0 0 0,0 1 0 0 0,1 0 0 0 0,0 0-1 0 0,0 1 1 0 0,1 0 0 0 0,1 0 0 0 0,-1 1 0 0 0,2 0 0 0 0,-1 1-1 0 0,2-1 1 0 0,-1 1 0 0 0,2 0 0 0 0,-2 7-99 0 0,4-14 5 0 0,1-1 0 0 0,0 1 0 0 0,1 0 0 0 0,-1-1 0 0 0,1 1 0 0 0,0 0 0 0 0,0-1 0 0 0,0 1 0 0 0,1 0 0 0 0,0-1 0 0 0,0 1 0 0 0,0 0 0 0 0,0-1 0 0 0,1 1 0 0 0,-1-1 0 0 0,1 0 0 0 0,0 1 0 0 0,1-1 0 0 0,-1 0 0 0 0,1 0 0 0 0,0-1 0 0 0,0 1 0 0 0,0 0 0 0 0,0-1 0 0 0,1 0 0 0 0,-1 0 0 0 0,1 0-1 0 0,0 0 1 0 0,0 0 0 0 0,0-1 0 0 0,0 0 0 0 0,0 0 0 0 0,1 0 0 0 0,-1 0 0 0 0,0-1 0 0 0,1 1 0 0 0,0-1 0 0 0,-1 0-5 0 0,9 1 72 0 0,-1 0 1 0 0,1-1-1 0 0,0 0 0 0 0,-1-1 0 0 0,1 0 0 0 0,0-1 0 0 0,-1 0 0 0 0,1-1 0 0 0,-1-1 1 0 0,0 0-1 0 0,1 0 0 0 0,-1-2 0 0 0,-1 1 0 0 0,1-1 0 0 0,-1-1 0 0 0,0 0 0 0 0,0-1 1 0 0,4-3-73 0 0,22-18 200 0 0,0-2 1 0 0,-2-1 0 0 0,-2-2-1 0 0,9-13-200 0 0,-32 35 18 0 0,102-128 248 0 0,-104 122-138 0 0,-8 18-16 0 0,-1 5-117 0 0,-1 3 5 0 0,0 0 1 0 0,0 0 0 0 0,1 0 0 0 0,1 1 0 0 0,0-1 0 0 0,0 0-1 0 0,0 0 1 0 0,1 0 0 0 0,1 0 0 0 0,0 0 0 0 0,0 0 0 0 0,0 0-1 0 0,1 0 1 0 0,0-1 0 0 0,1 1 0 0 0,1 1-1 0 0,89 133-53 0 0,-91-140 52 0 0,0-1 1 0 0,0 0 0 0 0,0 0-1 0 0,0 0 1 0 0,1-1 0 0 0,-1 1-1 0 0,0-1 1 0 0,1 1 0 0 0,0-1-1 0 0,-1-1 1 0 0,1 1 0 0 0,0 0-1 0 0,-1-1 1 0 0,1 0 0 0 0,0 1-1 0 0,-1-2 1 0 0,1 1 0 0 0,0 0-1 0 0,0-1 1 0 0,-1 1 0 0 0,1-1-1 0 0,0 0 1 0 0,-1-1 0 0 0,1 1-1 0 0,-1 0 1 0 0,0-1 0 0 0,4-2 0 0 0,87-64 105 0 0,-75 52-87 0 0,8-7 14 0 0,-6 3-23 0 0,0 1 1 0 0,1 1-1 0 0,1 0 0 0 0,0 2 0 0 0,1 1 1 0 0,1 1-1 0 0,0 1 0 0 0,1 1 0 0 0,1 2 0 0 0,-1 0 1 0 0,23-4-10 0 0,-45 13-3 0 0,0 1 0 0 0,0-1 1 0 0,0 1-1 0 0,-1-1 0 0 0,1 1 1 0 0,0 1-1 0 0,0-1 0 0 0,0 0 1 0 0,0 1-1 0 0,0 0 0 0 0,0 0 1 0 0,-1 0-1 0 0,1 0 0 0 0,0 1 1 0 0,-1-1-1 0 0,1 1 0 0 0,0 1 3 0 0,1 4 1146 0 0,-25-16-1082 0 0,-8-4-119 0 0,20 11 51 0 0,0 0 0 0 0,0 0 1 0 0,0 1-1 0 0,-1 0 0 0 0,1 1 0 0 0,0-1 0 0 0,0 1 0 0 0,-1 1 1 0 0,1 0-1 0 0,0 0 0 0 0,0 0 0 0 0,0 1 0 0 0,0 1 0 0 0,0-1 1 0 0,0 1-1 0 0,-3 2 4 0 0,-2 4 7 0 0,0 1 0 0 0,1 0 0 0 0,0 1 0 0 0,1 0 1 0 0,0 1-1 0 0,0 0 0 0 0,2 0 0 0 0,-7 12-7 0 0,14-20 6 0 0,1 0 0 0 0,0 0 0 0 0,0 0 0 0 0,1 0 0 0 0,-1 0 0 0 0,1 1 0 0 0,0-1 1 0 0,0 0-1 0 0,1 0 0 0 0,-1 0 0 0 0,1 1 0 0 0,0-1 0 0 0,0 0 0 0 0,0 0 0 0 0,0 0 0 0 0,1 0 0 0 0,0 0 0 0 0,0-1 0 0 0,0 1 0 0 0,0 0 0 0 0,0-1 0 0 0,1 0 0 0 0,0 1 0 0 0,-1-1 0 0 0,1 0 0 0 0,0 0 0 0 0,1-1 0 0 0,-1 1 0 0 0,0-1 1 0 0,1 1-1 0 0,0-1 0 0 0,-1 0 0 0 0,1 0 0 0 0,0-1 0 0 0,0 1 0 0 0,0-1 0 0 0,2 1-6 0 0,10 8 64 0 0,52 15 156 0 0,-51-22-160 0 0,1 0 0 0 0,-1-2 0 0 0,1 0 0 0 0,-1-1 0 0 0,1-1 0 0 0,-1 0 0 0 0,0-2 0 0 0,6-1-60 0 0,-6 2 3 0 0,151-12 129 0 0,-134 12-109 0 0,-1-2 0 0 0,1-2 0 0 0,-1-1 1 0 0,0-1-1 0 0,-1-1 0 0 0,18-10-23 0 0,-26 11 28 0 0,74-39 106 0 0,-42-12 30 0 0,-53 53-153 0 0,1 1 0 0 0,-1 0-1 0 0,-1-1 1 0 0,1 0-1 0 0,-1 1 1 0 0,0-1 0 0 0,0 0-1 0 0,0 0 1 0 0,-1 0-1 0 0,0 0 1 0 0,-1 0 0 0 0,1-1-1 0 0,-1 1 1 0 0,0 0-1 0 0,0 0 1 0 0,-1 0 0 0 0,-1-4-11 0 0,0 6-4 0 0,-1 0 1 0 0,0 1 0 0 0,0-1 0 0 0,0 1 0 0 0,0 0-1 0 0,0 0 1 0 0,-1 0 0 0 0,1 0 0 0 0,-1 1 0 0 0,0-1-1 0 0,0 1 1 0 0,0 0 0 0 0,0 0 0 0 0,0 1 0 0 0,0-1-1 0 0,-1 1 1 0 0,1 0 0 0 0,-1 0 0 0 0,1 0 0 0 0,-1 1-1 0 0,1-1 1 0 0,-1 1 0 0 0,1 0 0 0 0,-1 0 0 0 0,1 1-1 0 0,0 0 1 0 0,-1-1 0 0 0,0 2 3 0 0,-9-2-31 0 0,7 0 33 0 0,1-1 0 0 0,0 2 0 0 0,-1-1 0 0 0,1 1-1 0 0,0 0 1 0 0,-1 0 0 0 0,1 1 0 0 0,0 0-1 0 0,0 0 1 0 0,0 0 0 0 0,0 1 0 0 0,0 0-1 0 0,1 0 1 0 0,-1 0 0 0 0,1 1 0 0 0,0-1-1 0 0,0 2 1 0 0,0-1 0 0 0,1 0 0 0 0,-1 1-1 0 0,1 0 1 0 0,0 0 0 0 0,1 0 0 0 0,-1 0 0 0 0,1 1-1 0 0,0-1 1 0 0,0 1 0 0 0,-2 5-2 0 0,2-2 2 0 0,0 1 0 0 0,0-1 0 0 0,1 0 0 0 0,0 1 0 0 0,1-1 0 0 0,0 1 0 0 0,0 0 0 0 0,1-1 0 0 0,1 1 0 0 0,-1 0 0 0 0,2-1 0 0 0,-1 1 0 0 0,1-1 0 0 0,0 1 0 0 0,1-1 0 0 0,0 0 0 0 0,1 0 1 0 0,0 0-1 0 0,0 0 0 0 0,1-1 0 0 0,0 0 0 0 0,1 0 0 0 0,0 0 0 0 0,0-1 0 0 0,0 1 0 0 0,1-1 0 0 0,0-1 0 0 0,0 1 0 0 0,1-1 0 0 0,0-1 0 0 0,0 0 0 0 0,0 0 0 0 0,1 0 0 0 0,0-1 0 0 0,-1 0 0 0 0,7 1-2 0 0,3 0 15 0 0,1-1 1 0 0,0-1-1 0 0,0 0 0 0 0,0-2 0 0 0,0 0 1 0 0,0-1-1 0 0,0-1 0 0 0,0-1 0 0 0,0-1 0 0 0,-1 0 1 0 0,1-1-1 0 0,8-4-15 0 0,35-39-1770 0 0,-61 39-898 0 0,-1 3-7539 0 0,0-1-2939 0 0</inkml:trace>
  <inkml:trace contextRef="#ctx0" brushRef="#br0" timeOffset="116709.326">17091 2170 2817 0 0,'0'0'1373'0'0,"0"0"-231"0"0,0 0-1 0 0,0 0 232 0 0,0 0 207 0 0,0 0 84 0 0,0 0-91 0 0,0 0-229 0 0,0 0-226 0 0,0 0-213 0 0,0 0-141 0 0,0 0-96 0 0,-9-7-51 0 0,-31-23-68 0 0,37 28-404 0 0,-1 0 0 0 0,1 0 0 0 0,-1 1 0 0 0,0-1 1 0 0,0 1-1 0 0,1 0 0 0 0,-1 0 0 0 0,0 0 0 0 0,0 0 0 0 0,0 1 0 0 0,0 0 0 0 0,0 0 1 0 0,0 0-1 0 0,0 0 0 0 0,0 1 0 0 0,0-1 0 0 0,-4 2-145 0 0,1-1 172 0 0,-96 47 1014 0 0,86-36-1026 0 0,1 0 0 0 0,0 0-1 0 0,1 1 1 0 0,0 1 0 0 0,1 1 0 0 0,1 0 0 0 0,0 1 0 0 0,-4 7-160 0 0,12-15 31 0 0,0 0 1 0 0,1 1-1 0 0,0 0 1 0 0,0 0-1 0 0,1 0 1 0 0,0 0-1 0 0,0 1 1 0 0,1-1-1 0 0,1 1 1 0 0,-1-1-1 0 0,2 1 1 0 0,-1 0-1 0 0,1-1 1 0 0,1 1-1 0 0,0 0 1 0 0,0-1-1 0 0,1 1 1 0 0,0-1 0 0 0,2 6-32 0 0,0-8 40 0 0,0-1 1 0 0,0 1 0 0 0,0-1 0 0 0,1 0 0 0 0,0 0 0 0 0,0-1 0 0 0,1 0 0 0 0,-1 0-1 0 0,1 0 1 0 0,0 0 0 0 0,1-1 0 0 0,-1 0 0 0 0,1-1 0 0 0,0 1 0 0 0,-1-1 0 0 0,2 0 0 0 0,-1-1-1 0 0,0 0 1 0 0,0 0 0 0 0,1 0 0 0 0,-1-1 0 0 0,1 0 0 0 0,-1-1 0 0 0,1 0 0 0 0,0 0 0 0 0,-1 0-1 0 0,1-1 1 0 0,-1 0 0 0 0,1-1 0 0 0,-1 1 0 0 0,0-2 0 0 0,0 1 0 0 0,1-1 0 0 0,-2 0 0 0 0,3-1-41 0 0,19-10 83 0 0,0-1 0 0 0,-2-2 1 0 0,0 0-1 0 0,-1-2 1 0 0,0-1-1 0 0,-2 0 1 0 0,-1-2-1 0 0,0-1 1 0 0,-2 0-1 0 0,0-2 0 0 0,-2 0 1 0 0,-1-1-1 0 0,0-1 1 0 0,8-23-84 0 0,-20 43 2 0 0,-1-1-1 0 0,0 0 1 0 0,-1 0 0 0 0,1 0 0 0 0,-2 0 0 0 0,1-1 0 0 0,-1 1 0 0 0,0-1 0 0 0,-1 0-1 0 0,0-7-1 0 0,-2 15-10 0 0,0 0-1 0 0,-1 0 0 0 0,1 0 0 0 0,0 0 0 0 0,-1 0 0 0 0,0 1 0 0 0,1-1 0 0 0,-1 0 1 0 0,1 1-1 0 0,-1 0 0 0 0,1-1 0 0 0,-1 1 0 0 0,0 0 0 0 0,1 0 0 0 0,-1 0 1 0 0,0 0-1 0 0,1 0 0 0 0,-1 0 0 0 0,0 0 0 0 0,1 1 0 0 0,-1-1 0 0 0,0 0 0 0 0,1 1 1 0 0,-1-1-1 0 0,1 1 0 0 0,-1 0 0 0 0,0 0 11 0 0,-7 5-24 0 0,1-1-1 0 0,-1 2 1 0 0,1-1-1 0 0,0 1 1 0 0,1 0 0 0 0,0 1-1 0 0,0 0 1 0 0,1 0-1 0 0,-1 1 1 0 0,1 1 24 0 0,-1 0-6 0 0,0 0 0 0 0,1 1 0 0 0,1 0 0 0 0,0 0 0 0 0,0 0-1 0 0,1 0 1 0 0,1 1 0 0 0,0 0 0 0 0,0 0 0 0 0,1-1 0 0 0,1 2 0 0 0,0-1 0 0 0,0 0 0 0 0,2 0 0 0 0,-1 0 0 0 0,2 3 6 0 0,0-9 0 0 0,0 0 1 0 0,1 0 0 0 0,0-1 0 0 0,0 1 0 0 0,0-1 0 0 0,1 1-1 0 0,-1-1 1 0 0,2 0 0 0 0,-1 0 0 0 0,0-1 0 0 0,1 1 0 0 0,0-1-1 0 0,0 0 1 0 0,0 0 0 0 0,0 0 0 0 0,1-1 0 0 0,0 0 0 0 0,-1 0-1 0 0,1-1 1 0 0,0 1 0 0 0,0-1 0 0 0,1-1 0 0 0,1 1-1 0 0,149 13 119 0 0,-129-19-91 0 0,-1 0-1 0 0,0-2 0 0 0,0-1 0 0 0,0-2 1 0 0,-1 0-1 0 0,-1-2 0 0 0,1 0 0 0 0,-2-2 1 0 0,0-1-1 0 0,0-1 0 0 0,-1 0 0 0 0,-1-2 1 0 0,-1-1-1 0 0,0-1 0 0 0,-2 0 0 0 0,5-7-27 0 0,-11 13 15 0 0,-1 0 0 0 0,-1-1-1 0 0,0-1 1 0 0,-1 0-1 0 0,0 0 1 0 0,-1-1-1 0 0,-1 0 1 0 0,0-1 0 0 0,-2 0-1 0 0,0 0 1 0 0,0 0-1 0 0,-2-1 1 0 0,3-17-15 0 0,-7 31 0 0 0,0 0 0 0 0,0 0 0 0 0,0 0 0 0 0,-1 0 1 0 0,1 0-1 0 0,-1 1 0 0 0,0-1 0 0 0,0 0 0 0 0,-1 0 0 0 0,1 1 0 0 0,-1-1 0 0 0,1 0 1 0 0,-1 1-1 0 0,0 0 0 0 0,-1-1 0 0 0,1 1 0 0 0,-1 0 0 0 0,1 0 0 0 0,-1 0 1 0 0,0 1-1 0 0,0-1 0 0 0,0 1 0 0 0,0-1 0 0 0,0 1 0 0 0,-1 0 0 0 0,1 0 1 0 0,-1 1-1 0 0,1-1 0 0 0,-1 1 0 0 0,0-1 0 0 0,0 1 0 0 0,0 0 0 0 0,-2 0 0 0 0,-2 0-11 0 0,0 0 0 0 0,0 0 0 0 0,0 1 0 0 0,0-1 0 0 0,-1 2 0 0 0,1-1 0 0 0,0 1 0 0 0,0 1 0 0 0,0-1 0 0 0,0 2 0 0 0,0-1 0 0 0,1 1 0 0 0,-1 0-1 0 0,1 0 1 0 0,-8 5 11 0 0,-57 70-77 0 0,71-75 75 0 0,-1-1-1 0 0,1 1 1 0 0,0-1 0 0 0,-1 1 0 0 0,1 0 0 0 0,0-1 0 0 0,1 1 0 0 0,-1 0 0 0 0,0 0-1 0 0,1 0 1 0 0,0 0 0 0 0,0 0 0 0 0,-1-1 0 0 0,2 1 0 0 0,-1 0 0 0 0,0 0 0 0 0,1 0-1 0 0,-1 0 1 0 0,1 0 0 0 0,0-1 0 0 0,0 1 0 0 0,0 0 0 0 0,0 0 0 0 0,0-1 0 0 0,1 1-1 0 0,-1-1 1 0 0,1 1 0 0 0,0-1 0 0 0,-1 0 0 0 0,1 0 0 0 0,0 0 0 0 0,0 0 0 0 0,1 0 0 0 0,-1 0-1 0 0,1 1 3 0 0,13 4 4 0 0,-1 0-1 0 0,1-1 1 0 0,1 0-1 0 0,-1-1 0 0 0,1-1 1 0 0,0-1-1 0 0,0 0 1 0 0,0-1-1 0 0,0-1 1 0 0,0-1-1 0 0,1 0-3 0 0,4 1 16 0 0,125 6 57 0 0,-146-7-70 0 0,1 0-1 0 0,0 1 1 0 0,0-1 0 0 0,0 0-1 0 0,-1 1 1 0 0,1-1-1 0 0,0 1 1 0 0,-1-1 0 0 0,1 1-1 0 0,0 0 1 0 0,-1-1 0 0 0,1 1-1 0 0,-1 0 1 0 0,1 0 0 0 0,-1 0-1 0 0,1 1 1 0 0,-1-1-1 0 0,0 0 1 0 0,0 0 0 0 0,1 1-1 0 0,-1-1 1 0 0,0 1 0 0 0,0-1-1 0 0,0 1 1 0 0,-1-1-1 0 0,1 1 1 0 0,0-1 0 0 0,-1 1-1 0 0,1 0 1 0 0,-1 0 0 0 0,1-1-1 0 0,-1 1 1 0 0,0 0 0 0 0,1 0-1 0 0,-1-1 1 0 0,0 1-1 0 0,0 0 1 0 0,-1 0 0 0 0,1 0-3 0 0,-25 75 161 0 0,12-48-128 0 0,11-24-31 0 0,0 0 0 0 0,0 0 0 0 0,0 0 0 0 0,1 1 0 0 0,-1-1 0 0 0,1 0 0 0 0,1 0 0 0 0,-1 1 0 0 0,1-1 0 0 0,0 1 0 0 0,0-1 0 0 0,0 0 0 0 0,1 1 0 0 0,-1-1 0 0 0,2 0 0 0 0,-1 1 0 0 0,0-1 0 0 0,1 0 0 0 0,0 0 0 0 0,0 0 0 0 0,1 0 0 0 0,-1-1 0 0 0,1 1 0 0 0,0-1 0 0 0,0 1 0 0 0,1-1 0 0 0,-1 0 0 0 0,1 0 0 0 0,3 2-2 0 0,5 0 43 0 0,0-2 0 0 0,0 1 0 0 0,0-2 0 0 0,0 0 0 0 0,1 0-1 0 0,0-1 1 0 0,-1 0 0 0 0,1-1 0 0 0,0-1 0 0 0,0 0 0 0 0,-1-1 0 0 0,3 0-43 0 0,21 0 148 0 0,89-31 133 0 0,-111 27-264 0 0,0 0-1 0 0,0-1 1 0 0,0-1 0 0 0,-1 0 0 0 0,0-1-1 0 0,0 0 1 0 0,-1-1 0 0 0,0 0 0 0 0,0-1-1 0 0,-1 0 1 0 0,-1-1 0 0 0,1 0-1 0 0,-2-1 1 0 0,0 0 0 0 0,0 0 0 0 0,-1-1-1 0 0,-1 0 1 0 0,0-1 0 0 0,-1 0-1 0 0,0 0 1 0 0,-1 0 0 0 0,0 0 0 0 0,-2-1-1 0 0,1 0 1 0 0,-2 0 0 0 0,1-14-17 0 0,-3 25 0 0 0,1 0-1 0 0,-1 0 1 0 0,0-1 0 0 0,-1 1 0 0 0,1 0-1 0 0,-1 0 1 0 0,0 0 0 0 0,0-1 0 0 0,0 1 0 0 0,0 0-1 0 0,-1 0 1 0 0,0 1 0 0 0,0-1 0 0 0,0 0-1 0 0,0 0 1 0 0,0 1 0 0 0,-1-1 0 0 0,0 1 0 0 0,1 0-1 0 0,-1 0 1 0 0,0 0 0 0 0,-1 0 0 0 0,1 1-1 0 0,-1-1 1 0 0,1 1 0 0 0,-1 0 0 0 0,0-1 0 0 0,1 2-1 0 0,-1-1 1 0 0,-3 0 0 0 0,0 0-4 0 0,0 1 0 0 0,0 1 0 0 0,0-1 0 0 0,0 1 0 0 0,0 1 1 0 0,0-1-1 0 0,0 1 0 0 0,0 1 0 0 0,0-1 0 0 0,0 1 0 0 0,0 0 0 0 0,1 0 0 0 0,-1 1 0 0 0,1 0 0 0 0,0 0 0 0 0,-1 1 0 0 0,1 0 0 0 0,1 0 1 0 0,-1 0-1 0 0,1 1 0 0 0,-3 2 4 0 0,-3 3-3 0 0,1 0 1 0 0,0 0-1 0 0,1 1 1 0 0,0 0 0 0 0,1 1-1 0 0,0 0 1 0 0,1 0-1 0 0,0 1 1 0 0,1 0-1 0 0,-1 4 3 0 0,3-8 1 0 0,1 0 0 0 0,0 0 0 0 0,0 0 0 0 0,1 1-1 0 0,1-1 1 0 0,-1 1 0 0 0,1-1 0 0 0,1 1-1 0 0,0-1 1 0 0,0 1 0 0 0,1-1 0 0 0,0 1-1 0 0,1-1 1 0 0,0 1 0 0 0,0-1 0 0 0,1 0 0 0 0,0 0-1 0 0,1 0 1 0 0,0 0 0 0 0,0-1 0 0 0,1 1-1 0 0,0-1 1 0 0,0 0 0 0 0,1-1 0 0 0,0 1-1 0 0,2 1 0 0 0,7 4 3 0 0,0-1-1 0 0,1 0 1 0 0,0-1-1 0 0,1-1 1 0 0,0 0-1 0 0,0-2 0 0 0,1 0 1 0 0,0-1-1 0 0,1 0 1 0 0,-1-2-1 0 0,1 0 1 0 0,0-1-1 0 0,1-1 0 0 0,-1-1 1 0 0,1 0-1 0 0,-1-2 1 0 0,10-1-3 0 0,-22 2-86 0 0,76-9 40 0 0,-36-21-2899 0 0,-38 11-8251 0 0,-6 14-1480 0 0</inkml:trace>
  <inkml:trace contextRef="#ctx0" brushRef="#br0" timeOffset="119403.741">19841 1647 6905 0 0,'0'0'2017'0'0,"0"0"-175"0"0,0 0-95 0 0,0 0-4 0 0,0 0-54 0 0,0 0-199 0 0,0 0-282 0 0,0 0-261 0 0,0 0-233 0 0,0 0-181 0 0,0 0-114 0 0,1 40 1549 0 0,7 81-59 0 0,0-17-1034 0 0,-5 0 1 0 0,-7 58-876 0 0,-32 94 273 0 0,23-174-156 0 0,35-101-110 0 0,29-21 35 0 0,1 1-1 0 0,2 3 0 0 0,2 2 1 0 0,0 3-1 0 0,43-16-41 0 0,-84 40 0 0 0,1 1 1 0 0,-1 0-1 0 0,1 2 1 0 0,1 0-1 0 0,-1 0 1 0 0,0 2-1 0 0,1 0 0 0 0,-1 1 1 0 0,17 0-1 0 0,-30 4 0 0 0,0 0-1 0 0,0-1 1 0 0,0 1 0 0 0,0 0 0 0 0,-1 0-1 0 0,1 0 1 0 0,-1 1 0 0 0,0-1-1 0 0,1 1 1 0 0,-2-1 0 0 0,1 1 0 0 0,0 0-1 0 0,-1-1 1 0 0,0 1 0 0 0,0 0 0 0 0,0 0-1 0 0,0 0 1 0 0,0 0 0 0 0,-1 0 0 0 0,0 0-1 0 0,0 0 1 0 0,0 0 0 0 0,0 0-1 0 0,-1 0 1 0 0,0 0 0 0 0,1 0 0 0 0,-1 0-1 0 0,-1 0 1 0 0,1 0 0 0 0,-1 1 0 0 0,-4 11 6 0 0,-1-1 0 0 0,0 0 0 0 0,-2 0 1 0 0,1-1-1 0 0,-2 0 0 0 0,0-1 0 0 0,0 0 0 0 0,-1 0 1 0 0,-1-1-1 0 0,0 0 0 0 0,-1-1 0 0 0,0-1 0 0 0,0 0 1 0 0,-5 2-7 0 0,4-2-14 0 0,0 0 1 0 0,0-1-1 0 0,-1 0 1 0 0,-1-1-1 0 0,0-1 1 0 0,1 0-1 0 0,-2-1 1 0 0,1-1-1 0 0,-1-1 1 0 0,0 0-1 0 0,0-1 1 0 0,0 0-1 0 0,0-2 1 0 0,-1 0-1 0 0,1-1 1 0 0,-15-2 13 0 0,28 1-75 0 0,0 0 0 0 0,0 0 0 0 0,0 0 0 0 0,0-1 0 0 0,1 0 0 0 0,-1 1 0 0 0,0-1 0 0 0,1 0 0 0 0,-1-1 0 0 0,1 1 0 0 0,0-1 0 0 0,-1 0 0 0 0,1 1 0 0 0,1-1 0 0 0,-1 0 0 0 0,0-1 0 0 0,1 1 0 0 0,-1 0 0 0 0,1-1 0 0 0,0 0 0 0 0,0 1 0 0 0,1-1 0 0 0,-1 0 0 0 0,1 0 0 0 0,0 0 0 0 0,-1-2 75 0 0,2 3-258 0 0,-1-1 0 0 0,1 0 0 0 0,0 0 1 0 0,0 0-1 0 0,0 0 0 0 0,0 1 0 0 0,1-1 0 0 0,-1 0 1 0 0,1 0-1 0 0,0 1 0 0 0,1-1 0 0 0,-1 0 0 0 0,0 1 0 0 0,1-1 1 0 0,0 1-1 0 0,0 0 0 0 0,0-1 0 0 0,0 1 0 0 0,1 0 258 0 0,4-6-1154 0 0,15-17-6115 0 0,-11 16-3756 0 0</inkml:trace>
  <inkml:trace contextRef="#ctx0" brushRef="#br0" timeOffset="119725.304">20839 2156 15419 0 0,'0'0'1713'0'0,"0"0"-566"0"0,0 0-322 0 0,0 0 39 0 0,0 0 71 0 0,0 0 1 0 0,0 0-115 0 0,0 0-184 0 0,0 0-168 0 0,0 0-129 0 0,0 0-77 0 0,-18 31-72 0 0,-55 101-64 0 0,52-70 35 0 0,23-52-124 0 0,-2-6-16 0 0,1 1 0 0 0,-1 0 1 0 0,1-1-1 0 0,1 1 1 0 0,-1-1-1 0 0,0 1 0 0 0,1-1 1 0 0,0 0-1 0 0,0 1 0 0 0,1-1 1 0 0,-1 0-1 0 0,1 0 1 0 0,0-1-1 0 0,0 1 0 0 0,0 0 1 0 0,0-1-1 0 0,1 0 1 0 0,-1 0-1 0 0,1 0 0 0 0,0 0 1 0 0,0-1-1 0 0,0 1 0 0 0,0-1 1 0 0,0 0-1 0 0,1 0 1 0 0,-1-1-1 0 0,1 1 0 0 0,-1-1 1 0 0,1 0-1 0 0,-1 0 1 0 0,1 0-1 0 0,0-1 0 0 0,-1 0 1 0 0,1 0-1 0 0,0 0 0 0 0,0 0 1 0 0,4-1-23 0 0,-6 1 21 0 0,-1 0 0 0 0,1 0-1 0 0,0 0 1 0 0,0 0 0 0 0,-1 0 0 0 0,1 0 0 0 0,0-1 0 0 0,0 1-1 0 0,-1-1 1 0 0,1 0 0 0 0,0 0 0 0 0,-1 0 0 0 0,1 0 0 0 0,-1 0 0 0 0,1 0-1 0 0,-1-1 1 0 0,0 1 0 0 0,1-1 0 0 0,-1 0 0 0 0,0 0 0 0 0,0 0-1 0 0,0 0 1 0 0,0 0 0 0 0,-1 0 0 0 0,1 0 0 0 0,-1 0 0 0 0,1-1 0 0 0,-1 1-1 0 0,0-1 1 0 0,0 1 0 0 0,0-1 0 0 0,0 0 0 0 0,0 1 0 0 0,0-1-1 0 0,-1 0 1 0 0,1 1 0 0 0,-1-1 0 0 0,0-2-21 0 0,0-2-58 0 0,-1 1-1 0 0,0-1 1 0 0,0 1 0 0 0,-1-1 0 0 0,1 1-1 0 0,-1-1 1 0 0,-1 1 0 0 0,1 0-1 0 0,-1 0 1 0 0,0 0 0 0 0,-1 0-1 0 0,1 1 1 0 0,-1-1 0 0 0,0 1 0 0 0,-1 0-1 0 0,1 0 1 0 0,-1 0 0 0 0,0 1-1 0 0,0 0 1 0 0,0 0 0 0 0,-4-2 58 0 0,-33-28-2705 0 0,16 10-7061 0 0,19 16-2102 0 0</inkml:trace>
  <inkml:trace contextRef="#ctx0" brushRef="#br0" timeOffset="120199.224">21353 1677 13275 0 0,'0'0'1304'0'0,"0"0"-550"0"0,0 0-249 0 0,0 0 133 0 0,0 0 183 0 0,0 0 125 0 0,0 0 43 0 0,0 0-15 0 0,0 0-39 0 0,0 0-49 0 0,0 0-71 0 0,0 0-132 0 0,0 0-102 0 0,3 8-68 0 0,21 105 1690 0 0,-26-72-1939 0 0,-3 0 0 0 0,-1-1-1 0 0,-2 0 1 0 0,-2 0 0 0 0,-6 13-264 0 0,-8 32 100 0 0,-27 172 68 0 0,38-188-326 0 0,12-68 60 0 0,1-19-3908 0 0,-1-11-160 0 0,0 10-3582 0 0,1 11-3517 0 0</inkml:trace>
  <inkml:trace contextRef="#ctx0" brushRef="#br0" timeOffset="120464.944">20961 2016 12811 0 0,'0'0'1609'0'0,"0"0"-591"0"0,0 0-210 0 0,0 0 70 0 0,0 0 82 0 0,0 0 5 0 0,0 0-63 0 0,0 0-115 0 0,0 0-118 0 0,31 1-119 0 0,99 4-108 0 0,-89-4-253 0 0,0-1-1 0 0,0-2 0 0 0,0-1 1 0 0,0-3-1 0 0,17-5-188 0 0,8 1-337 0 0,31-6-567 0 0,-37-9-8152 0 0,-52 21-1900 0 0</inkml:trace>
  <inkml:trace contextRef="#ctx0" brushRef="#br0" timeOffset="120772.784">21748 1688 11626 0 0,'0'0'2129'0'0,"0"0"-538"0"0,0 0-232 0 0,0 0-20 0 0,0 0 56 0 0,0 0-38 0 0,0 0-167 0 0,0 0-212 0 0,0 0-224 0 0,0 0-141 0 0,0 0-76 0 0,0 0-53 0 0,-15 37-38 0 0,-49 120-48 0 0,-22 97 474 0 0,82-243-869 0 0,0 0 0 0 0,1 1-1 0 0,0-1 1 0 0,1 1 0 0 0,0 0-1 0 0,1-1 1 0 0,1 1 0 0 0,0 0-1 0 0,0 0 1 0 0,1 0 0 0 0,0 0-1 0 0,1-1 1 0 0,1 1 0 0 0,0-1-1 0 0,0 1 1 0 0,1-1 0 0 0,0 0-1 0 0,1 0 1 0 0,1-1 0 0 0,-1 1-1 0 0,2-1 1 0 0,1 2-3 0 0,1-8 2 0 0,-1 0-1 0 0,1-1 0 0 0,0 0 1 0 0,0-1-1 0 0,0 0 0 0 0,0 0 1 0 0,1-1-1 0 0,-1 0 1 0 0,0 0-1 0 0,1-1 0 0 0,-1 0 1 0 0,1-1-1 0 0,-1 0 1 0 0,0-1-1 0 0,0 0 0 0 0,0 0 1 0 0,0-1-1 0 0,0 0 1 0 0,0-1-1 0 0,-1 0 0 0 0,1 0 1 0 0,-1 0-1 0 0,0-1 0 0 0,6-5-1 0 0,6-2 22 0 0,-12 7-20 0 0,-1 0 0 0 0,1 0-1 0 0,0 1 1 0 0,1 0 0 0 0,-1 1-1 0 0,1 0 1 0 0,-1 0 0 0 0,1 1-1 0 0,0 0 1 0 0,0 0-1 0 0,3 1-1 0 0,-11 2 4 0 0,1 0 0 0 0,0 0-1 0 0,-1 1 1 0 0,1-1-1 0 0,-1 1 1 0 0,1-1-1 0 0,-1 1 1 0 0,0-1-1 0 0,0 1 1 0 0,1 0-1 0 0,-1-1 1 0 0,0 1-1 0 0,-1 0 1 0 0,1 0-1 0 0,0 0 1 0 0,0 0-1 0 0,-1 0 1 0 0,1 0-1 0 0,-1 0 1 0 0,0 0-1 0 0,0 0 1 0 0,0 0-1 0 0,0 0 1 0 0,0 0-1 0 0,0 0 1 0 0,0 0-4 0 0,3 14 55 0 0,2 6-13 0 0,-4-15-49 0 0,1 1 0 0 0,-1-1 0 0 0,1 1 0 0 0,0-1 0 0 0,1 1 0 0 0,0-1 0 0 0,0 0 0 0 0,1 0 0 0 0,-1 0-1 0 0,1-1 1 0 0,1 1 0 0 0,-1-1 0 0 0,1 0 0 0 0,1 0 0 0 0,-1-1 0 0 0,1 0 0 0 0,0 0 0 0 0,0 0 0 0 0,3 2 7 0 0,23-5-1568 0 0,-21-3-4950 0 0,-5 1-5553 0 0</inkml:trace>
  <inkml:trace contextRef="#ctx0" brushRef="#br0" timeOffset="-6226.171">3323 462 2857 0 0,'0'0'2201'0'0,"0"0"-143"0"0,0 0-127 0 0,0 0-44 0 0,0 0 47 0 0,0 0-108 0 0,0 0-215 0 0,0 0-258 0 0,0 0-291 0 0,0 0-293 0 0,0 0-214 0 0,2-4-147 0 0,7-11-94 0 0,-7 12-46 0 0,-2 3-25 0 0,0 0-38 0 0,-7 11 908 0 0,-4 5-253 0 0,16-24 759 0 0,17-29-579 0 0,-14 22-66 0 0,-9 15-979 0 0,1 0 9 0 0,0 0-20 0 0,0 0 3 0 0,0 0 14 0 0,0 0-6 0 0,0 0-6 0 0,0 0-4 0 0,0 0 25 0 0,0 0 6 0 0,0 0-2 0 0,0 0-12 0 0,0 0-38 0 0,0 0-36 0 0,0 0-62 0 0,0 0-75 0 0,0 0-154 0 0,0 0-233 0 0,0 0-337 0 0,0 7-9035 0 0,0-3-1718 0 0</inkml:trace>
  <inkml:trace contextRef="#ctx0" brushRef="#br0" timeOffset="-5797.267">3382 837 13187 0 0,'0'0'1579'0'0,"0"0"-480"0"0,0 0-136 0 0,0 0 114 0 0,0 0 130 0 0,0 0-60 0 0,0 0-219 0 0,0 0-253 0 0,0 0-246 0 0,0 0-131 0 0,0 0-91 0 0,0 0-61 0 0,0 0-36 0 0,-6 4 1185 0 0,21-20 100 0 0,-12 9-1062 0 0,-10 13 355 0 0,-25 22-601 0 0,31-28-109 0 0,1 0 17 0 0,0 0-14 0 0,0 0 23 0 0,0 0 18 0 0,0 0-8 0 0,0 0-47 0 0,0 0-58 0 0,0 0-46 0 0,0 0-87 0 0,0 0-151 0 0,0 0-314 0 0,-3 0-4233 0 0,0 0-1559 0 0,-2 0-5723 0 0</inkml:trace>
  <inkml:trace contextRef="#ctx0" brushRef="#br0" timeOffset="-10968.396">818 112 7194 0 0,'0'0'1759'0'0,"0"0"-586"0"0,0 0-533 0 0,0 0-108 0 0,0 0 170 0 0,0 0 151 0 0,0 0 126 0 0,0 0-12 0 0,0 0-125 0 0,0 0-102 0 0,0 0-160 0 0,-6 28-151 0 0,-17 93-90 0 0,-5-2 96 0 0,-5-1 0 0 0,-5-1-1 0 0,-15 21-434 0 0,-47 81 131 0 0,61-155-20 0 0,38-64-13 0 0,1 0 88 0 0,0-19 498 0 0,3-4-564 0 0,0 1 0 0 0,1-1 0 0 0,2 1 0 0 0,0-1 0 0 0,1 2 0 0 0,2-1 0 0 0,5-10-120 0 0,-1 0 131 0 0,165-361 686 0 0,-109 236-559 0 0,-29 68 365 0 0,-37 129-103 0 0,-3-35-505 0 0,-2 55 64 0 0,2 0-1 0 0,2 0 1 0 0,3 0-1 0 0,3 0 1 0 0,2-1 0 0 0,3 0-1 0 0,2-1 1 0 0,10 19-79 0 0,-23-71 8 0 0,1 1 1 0 0,0-1-1 0 0,0 1 0 0 0,1-1 1 0 0,0 0-1 0 0,0-1 1 0 0,0 1-1 0 0,1-1 1 0 0,0 0-1 0 0,0 0 0 0 0,0 0 1 0 0,1 0-1 0 0,-1-1 1 0 0,1 0-1 0 0,0 0 1 0 0,6 2-9 0 0,-9-6 83 0 0,1-1 0 0 0,-1 1 0 0 0,0-1 0 0 0,0 0 0 0 0,0 0 0 0 0,0 0 0 0 0,0 0 0 0 0,0-1 0 0 0,0 1 1 0 0,0-1-1 0 0,-1 1 0 0 0,1-1 0 0 0,0 0 0 0 0,-1 0 0 0 0,0 0 0 0 0,1-1 0 0 0,-1 1 0 0 0,0 0 0 0 0,0-1 1 0 0,0 0-1 0 0,-1 1 0 0 0,1-1 0 0 0,0 0 0 0 0,-1 0 0 0 0,0 0 0 0 0,0 0 0 0 0,1-2-83 0 0,4-6 140 0 0,19-41 25 0 0,-3 0 1 0 0,-3-1-1 0 0,-1-1 1 0 0,-3 0-1 0 0,-2-1 1 0 0,-3-1-1 0 0,-2 0 1 0 0,-3-1-1 0 0,-2 1 1 0 0,-2-3-166 0 0,-1-98-23 0 0,-7 137-344 0 0,0 25-1326 0 0,6 60-3720 0 0,2-36-3791 0 0,-1-10-2345 0 0</inkml:trace>
  <inkml:trace contextRef="#ctx0" brushRef="#br0" timeOffset="-10602.369">1456 583 12067 0 0,'0'0'1736'0'0,"0"0"-318"0"0,0 0-66 0 0,0 0 35 0 0,0 0-52 0 0,0 0-248 0 0,0 0-340 0 0,0 0-271 0 0,0 0-206 0 0,0 0-166 0 0,0 0-40 0 0,0 0-5 0 0,0 0 9 0 0,-2 12 23 0 0,-12 87 178 0 0,15-94-183 0 0,0 1 1 0 0,1-1-1 0 0,-1 1 0 0 0,1-1 1 0 0,1 0-1 0 0,-1 0 0 0 0,1 0 0 0 0,-1 0 1 0 0,1 0-1 0 0,1-1 0 0 0,-1 1 1 0 0,1-1-1 0 0,0 0 0 0 0,0 0 0 0 0,0 0 1 0 0,0-1-1 0 0,0 1 0 0 0,1-1 1 0 0,0 0-1 0 0,0 0 0 0 0,0-1 0 0 0,0 1 1 0 0,0-1-1 0 0,0 0 0 0 0,1-1 1 0 0,-1 1-1 0 0,0-1 0 0 0,1 0 0 0 0,0-1 1 0 0,-1 1-1 0 0,1-1 0 0 0,-1 0 1 0 0,1 0-1 0 0,0-1 0 0 0,-1 1 0 0 0,1-1 1 0 0,-1-1-1 0 0,0 1 0 0 0,1-1 1 0 0,-1 0-1 0 0,0 0 0 0 0,0 0 0 0 0,0-1 1 0 0,0 0-1 0 0,0 0 0 0 0,-1 0 1 0 0,1-1-1 0 0,-1 1 0 0 0,0-1 0 0 0,2-2-86 0 0,-1 1 24 0 0,-1 0 0 0 0,0 0 1 0 0,0 0-1 0 0,0 0 0 0 0,-1-1 0 0 0,1 1 0 0 0,-2-1 0 0 0,1 0 0 0 0,0 0 0 0 0,-1 0 0 0 0,0 0 0 0 0,-1 0 0 0 0,1-1 0 0 0,-1 1 0 0 0,-1-1 0 0 0,1 1 0 0 0,-1 0 0 0 0,0-1 0 0 0,0 1 0 0 0,-1-1 0 0 0,0 1 0 0 0,0 0 0 0 0,0-1 0 0 0,-1 1 0 0 0,0 0 0 0 0,0 0 0 0 0,-1 0 0 0 0,0 0 1 0 0,0 0-1 0 0,0 1 0 0 0,0-1 0 0 0,-1 1 0 0 0,0 0 0 0 0,0 0 0 0 0,-1 0 0 0 0,1 1 0 0 0,-1 0 0 0 0,0 0 0 0 0,0 0 0 0 0,-2-1-24 0 0,-3-1-235 0 0,0 1 0 0 0,1 1 0 0 0,-1 0-1 0 0,-1 0 1 0 0,1 1 0 0 0,-1 0 0 0 0,1 1 0 0 0,-1 0 0 0 0,0 0 0 0 0,0 1-1 0 0,-4 1 236 0 0,-12 5-4318 0 0,3 7-3488 0 0,16-5-4361 0 0</inkml:trace>
  <inkml:trace contextRef="#ctx0" brushRef="#br0" timeOffset="-10187.285">2009 61 10178 0 0,'0'0'2894'0'0,"0"0"-689"0"0,0 0-466 0 0,0 0-200 0 0,0 0-118 0 0,0 0-140 0 0,0 0-236 0 0,0 0-227 0 0,0 0-176 0 0,0 0-120 0 0,0 0-95 0 0,0 0-58 0 0,0 0-66 0 0,2-3-43 0 0,-2 3-228 0 0,1-1 0 0 0,0 1 0 0 0,-1-1 0 0 0,1 1-1 0 0,0 0 1 0 0,0-1 0 0 0,-1 1 0 0 0,1 0 0 0 0,0 0 0 0 0,0-1 0 0 0,-1 1 0 0 0,1 0 0 0 0,0 0 0 0 0,0 0 0 0 0,0 0 0 0 0,-1 0 0 0 0,1 0 0 0 0,0 0 0 0 0,0 0 0 0 0,-1 0-1 0 0,1 1 1 0 0,0-1 0 0 0,0 0 0 0 0,0 0 0 0 0,-1 1 0 0 0,1-1 0 0 0,0 0 0 0 0,-1 1 0 0 0,1-1 0 0 0,0 1 0 0 0,-1-1 0 0 0,1 1 0 0 0,-1-1 0 0 0,1 1 0 0 0,0 0-1 0 0,-1-1 1 0 0,0 1 0 0 0,1 0 0 0 0,-1-1 0 0 0,1 1 0 0 0,-1 0 0 0 0,0-1 0 0 0,1 1 0 0 0,-1 0 0 0 0,0 0 0 0 0,0-1 0 0 0,0 1 0 0 0,1 0 0 0 0,-1 0 0 0 0,0 0-1 0 0,0-1 1 0 0,0 1 0 0 0,0 0 0 0 0,0 0 0 0 0,-1 0 0 0 0,1 0-32 0 0,50 138 1050 0 0,-41-91-1009 0 0,-3 1 0 0 0,-2-1 1 0 0,-2 1-1 0 0,-2 0 0 0 0,-3 0 1 0 0,-1 1-42 0 0,-47 148 32 0 0,38-161-579 0 0,1-85-13021 0 0,9 37 4811 0 0</inkml:trace>
  <inkml:trace contextRef="#ctx0" brushRef="#br0" timeOffset="-9676.757">1745 477 11883 0 0,'0'0'1564'0'0,"0"0"-585"0"0,0 0-214 0 0,0 0 131 0 0,0 0 223 0 0,0 0 92 0 0,0 0-124 0 0,0 0-213 0 0,0 0-230 0 0,0 0-155 0 0,0 0-121 0 0,0 0-90 0 0,0 0-92 0 0,32 0-72 0 0,98 0-37 0 0,-102 1-141 0 0,0 0-1 0 0,-1 2 1 0 0,1 1-1 0 0,-1 1 1 0 0,0 1-1 0 0,3 2 65 0 0,16 5-178 0 0,116 48 175 0 0,-152-59 209 0 0,1-2 0 0 0,-1 1 0 0 0,0-1 1 0 0,0 0-1 0 0,0-1 0 0 0,1 0 0 0 0,-1-1 0 0 0,0 0 0 0 0,0-1 0 0 0,0 0 1 0 0,-1 0-1 0 0,1-1 0 0 0,-1 0 0 0 0,0-1 0 0 0,0 0 0 0 0,0-1 1 0 0,-1 1-1 0 0,0-2 0 0 0,0 1 0 0 0,0-1 0 0 0,-1 0 0 0 0,0-1 0 0 0,0 0 1 0 0,-1 0-1 0 0,0 0 0 0 0,0-2-206 0 0,-4 8 15 0 0,0 0 0 0 0,0-1 1 0 0,-1 1-1 0 0,1-1 0 0 0,-1 0 0 0 0,1 1 0 0 0,-1-1 1 0 0,0 0-1 0 0,0 0 0 0 0,-1 0 0 0 0,1 0 1 0 0,0 1-1 0 0,-1-1 0 0 0,0 0 0 0 0,0 0 0 0 0,0 0 1 0 0,0 0-1 0 0,0 0 0 0 0,0 0 0 0 0,-1 0 1 0 0,1 0-1 0 0,-1 0 0 0 0,0 0 0 0 0,0 0 0 0 0,0 0 1 0 0,-1 1-1 0 0,1-1 0 0 0,0 0 0 0 0,-1 1 1 0 0,0-1-1 0 0,1 1 0 0 0,-1 0 0 0 0,0 0 1 0 0,-1-1-1 0 0,1 1 0 0 0,0 1 0 0 0,0-1 0 0 0,-1 0 1 0 0,1 0-1 0 0,-1 1 0 0 0,0-1 0 0 0,1 1 1 0 0,-1 0-1 0 0,0 0 0 0 0,0 0 0 0 0,0 0 0 0 0,0 1 1 0 0,-2-1-16 0 0,-3 1-16 0 0,0 0 1 0 0,0 0-1 0 0,-1 1 0 0 0,1 1 1 0 0,0-1-1 0 0,0 1 1 0 0,1 1-1 0 0,-1-1 0 0 0,0 2 1 0 0,1-1-1 0 0,0 1 1 0 0,-1 0-1 0 0,1 0 1 0 0,1 0-1 0 0,-1 1 0 0 0,1 1 1 0 0,0-1-1 0 0,0 1 1 0 0,0 0-1 0 0,1 0 0 0 0,0 0 1 0 0,-2 4 15 0 0,-4 1-3 0 0,2 0 1 0 0,-1 0-1 0 0,1 1 0 0 0,1 0 1 0 0,0 0-1 0 0,1 1 0 0 0,0 0 1 0 0,1 0-1 0 0,0 0 0 0 0,1 1 1 0 0,1 0-1 0 0,0 0 0 0 0,1 1 1 0 0,1-1-1 0 0,0 1 0 0 0,1-1 1 0 0,0 1-1 0 0,1-1 0 0 0,2 11 3 0 0,2-17 2 0 0,1-1 0 0 0,0 1 0 0 0,1-1 0 0 0,-1 0 0 0 0,2 0-1 0 0,-1-1 1 0 0,1 1 0 0 0,0-2 0 0 0,0 1 0 0 0,0-1 0 0 0,1 0 0 0 0,0 0 0 0 0,0-1-1 0 0,0 0 1 0 0,0-1 0 0 0,1 1 0 0 0,0-2 0 0 0,-1 1 0 0 0,1-1 0 0 0,0-1-2 0 0,20 5-18 0 0,0-1 0 0 0,-1-2 0 0 0,1-1 0 0 0,0-2 0 0 0,28-2 18 0 0,5 1-282 0 0,18-7-1452 0 0,-39 2-5149 0 0,-27 5-5244 0 0</inkml:trace>
  <inkml:trace contextRef="#ctx0" brushRef="#br0" timeOffset="-7153.557">155 1327 152 0 0,'0'0'1111'0'0,"0"0"-700"0"0,0 0-467 0 0,0 0 125 0 0,0 0 458 0 0,0 0 601 0 0,0 0 471 0 0,0 0 145 0 0,0 0-89 0 0,0 0-166 0 0,0 0-172 0 0,31 3-139 0 0,103 7-96 0 0,5-5 491 0 0,1-6 0 0 0,0-6 1 0 0,0-7-1 0 0,54-15-1573 0 0,-89 14 449 0 0,882-99 1909 0 0,-579 96-2423 0 0,-315 15-1004 0 0,-54-2-7808 0 0,-32 2-2602 0 0</inkml:trace>
  <inkml:trace contextRef="#ctx0" brushRef="#br0" timeOffset="-4750.594">4120 234 9178 0 0,'0'0'1228'0'0,"0"0"-589"0"0,0 0-363 0 0,0 0 24 0 0,0 0 191 0 0,0 0 345 0 0,0 0 240 0 0,0 0 69 0 0,0 0-32 0 0,0 0-266 0 0,0 0-251 0 0,-2 32-142 0 0,-7 104-69 0 0,-14 156 1431 0 0,16-259-1801 0 0,-2 0 0 0 0,-2-1-1 0 0,-1 0 1 0 0,-1-1 0 0 0,-1-1-1 0 0,-2 0 1 0 0,-1-1 0 0 0,-8 8-15 0 0,-43 29-3434 0 0,57-69-6335 0 0,11-1 2474 0 0</inkml:trace>
  <inkml:trace contextRef="#ctx0" brushRef="#br0" timeOffset="-4276.959">3997 742 0 0 0,'0'0'669'0'0,"0"0"694"0"0,0 0 318 0 0,0 0 129 0 0,0 0 26 0 0,0 0-25 0 0,0 0-84 0 0,0 0-117 0 0,0 0-171 0 0,0 0-151 0 0,16 10-112 0 0,51 28-112 0 0,-65-37-992 0 0,1-1 1 0 0,-1 1-1 0 0,0 0 0 0 0,1-1 0 0 0,-1 1 0 0 0,1-1 0 0 0,-1 1 0 0 0,0-1 0 0 0,1 0 0 0 0,-1 0 0 0 0,1 0 0 0 0,-1-1 0 0 0,1 1 0 0 0,-1-1 0 0 0,0 1 1 0 0,1-1-1 0 0,-1 0 0 0 0,0 0 0 0 0,0 0 0 0 0,1 0 0 0 0,-1 0 0 0 0,0 0 0 0 0,0 0 0 0 0,0-1 0 0 0,0 1 0 0 0,0-1 0 0 0,-1 0 0 0 0,1 1 0 0 0,0-2-72 0 0,7-4 283 0 0,10-9 39 0 0,-1 0 0 0 0,0-1 0 0 0,-1-1 0 0 0,-1 0 1 0 0,0-2-1 0 0,-2 0 0 0 0,0 0 0 0 0,-1-1 0 0 0,2-8-322 0 0,0-1 121 0 0,-1 0-1 0 0,-2-1 1 0 0,-1-1-1 0 0,-2 0 1 0 0,0 0-1 0 0,1-23-120 0 0,-6 3 415 0 0,-4 52-370 0 0,0 0-72 0 0,0 8-246 0 0,-31 201 385 0 0,31 30 451 0 0,14-117 52 0 0,-10-93-6983 0 0,3-43-2340 0 0,-3 10-1135 0 0</inkml:trace>
  <inkml:trace contextRef="#ctx0" brushRef="#br0" timeOffset="-4030.751">4613 517 8746 0 0,'0'0'1938'0'0,"0"0"-703"0"0,0 0-273 0 0,0 0 168 0 0,0 0 244 0 0,0 0 75 0 0,0 0-127 0 0,0 0-229 0 0,0 0-236 0 0,0 0-167 0 0,-5 34-112 0 0,-17 105-127 0 0,23-62 130 0 0,16 100-162 0 0,-21-169-1474 0 0,-3-20-4978 0 0,7-6-2992 0 0,0 11 2313 0 0</inkml:trace>
  <inkml:trace contextRef="#ctx0" brushRef="#br0" timeOffset="-3730.472">4788 635 5977 0 0,'0'0'2099'0'0,"0"0"-658"0"0,0 0-126 0 0,0 0 128 0 0,0 0 60 0 0,0 0-30 0 0,0 0-170 0 0,-32 20-228 0 0,-99 61-197 0 0,33-10 1159 0 0,97-71-2012 0 0,0 1 0 0 0,0-1-1 0 0,0 1 1 0 0,0 0-1 0 0,0-1 1 0 0,0 1 0 0 0,0 0-1 0 0,0 0 1 0 0,1 0 0 0 0,-1 0-1 0 0,0 0 1 0 0,0-1-1 0 0,1 1 1 0 0,-1 0 0 0 0,1 1-1 0 0,-1-1 1 0 0,1 0 0 0 0,-1 0-1 0 0,1 0 1 0 0,0 0-1 0 0,0 0 1 0 0,-1 0 0 0 0,1 0-1 0 0,0 1 1 0 0,0-1 0 0 0,0 0-1 0 0,0 0 1 0 0,0 0-1 0 0,0 0 1 0 0,1 1 0 0 0,-1-1-1 0 0,0 0 1 0 0,1 0-1 0 0,-1 0 1 0 0,0 0 0 0 0,1 0-1 0 0,-1 0 1 0 0,1 0 0 0 0,0 0-1 0 0,-1 0 1 0 0,1 0-1 0 0,0 0 1 0 0,0 0 0 0 0,-1 0-1 0 0,1-1 1 0 0,0 1 0 0 0,0 0-1 0 0,0 0 1 0 0,0-1-1 0 0,0 1 1 0 0,0-1 0 0 0,0 1-25 0 0,167 72 2039 0 0,-142-35-1522 0 0,-25-36-2688 0 0,-1-4-3399 0 0,0 1-6317 0 0</inkml:trace>
  <inkml:trace contextRef="#ctx0" brushRef="#br0" timeOffset="86946.849">41 2063 0 0 0,'0'0'1494'0'0,"0"0"-558"0"0,0 0-245 0 0,0 0 132 0 0,0 0 357 0 0,0 0 305 0 0,0 0 176 0 0,0 0-26 0 0,0 0-208 0 0,0 0-242 0 0,0 0-255 0 0,-7-3-214 0 0,-20-9-144 0 0,20 9-76 0 0,7 3-10 0 0,0 0 75 0 0,43 51 3731 0 0,-32-46-4065 0 0,1 0 1 0 0,0-1-1 0 0,0 0 1 0 0,1-1-1 0 0,-1 0 1 0 0,1-1-1 0 0,-1 0 1 0 0,1-1 0 0 0,0-1-1 0 0,-1 0 1 0 0,1-1-1 0 0,0 0 1 0 0,1-1-228 0 0,6-1 101 0 0,0-2 0 0 0,0 0 1 0 0,0-1-1 0 0,-1-1 0 0 0,1-1 1 0 0,-2-1-1 0 0,1 0 1 0 0,-1-2-1 0 0,-1 0 0 0 0,0 0 1 0 0,0-2-1 0 0,-2 0 0 0 0,1-1 1 0 0,-2-1-1 0 0,0 0 0 0 0,12-17-101 0 0,-22 27 4 0 0,0 1 0 0 0,-1-1 0 0 0,1-1 0 0 0,-1 1 0 0 0,-1 0 0 0 0,1-1 0 0 0,-1 1 0 0 0,0-1 0 0 0,0 0 0 0 0,0 0 0 0 0,-1 0 0 0 0,0 0 0 0 0,0 0 0 0 0,-1 0 0 0 0,1 0 0 0 0,-1 0 0 0 0,-1 0 0 0 0,1 0 0 0 0,-1 0 0 0 0,0 0 0 0 0,0 0 0 0 0,-1 0 0 0 0,0 0 0 0 0,0 1 0 0 0,0-1 0 0 0,-3-3-4 0 0,-4 2-80 0 0,0 0-1 0 0,0 1 0 0 0,-1 0 0 0 0,0 1 0 0 0,0 0 0 0 0,-1 1 1 0 0,0 0-1 0 0,1 0 0 0 0,-1 1 0 0 0,0 0 0 0 0,-1 1 0 0 0,1 1 1 0 0,0-1-1 0 0,0 2 0 0 0,-1 0 0 0 0,1 0 0 0 0,-1 1 0 0 0,-7 2 81 0 0,3-1 1 0 0,0 2-1 0 0,1 0 0 0 0,0 0 0 0 0,0 2 0 0 0,0 0 0 0 0,0 0 0 0 0,1 2 0 0 0,0 0 0 0 0,1 0 0 0 0,0 1 1 0 0,0 1-1 0 0,1 0 0 0 0,0 1 0 0 0,1 0 0 0 0,0 1 0 0 0,0 0 0 0 0,2 0 0 0 0,-1 1 0 0 0,2 1 0 0 0,0-1 1 0 0,0 2-1 0 0,1-1 0 0 0,1 1 0 0 0,1 0 0 0 0,0 0 0 0 0,1 0 0 0 0,0 4 0 0 0,2-12 47 0 0,1 1-1 0 0,0-1 1 0 0,0 1 0 0 0,1 0-1 0 0,0 0 1 0 0,0-1 0 0 0,1 1-1 0 0,0 0 1 0 0,1-1 0 0 0,-1 1 0 0 0,1-1-1 0 0,1 1 1 0 0,-1-1 0 0 0,2 0-1 0 0,-1 0 1 0 0,0 0 0 0 0,1 0-1 0 0,1-1 1 0 0,-1 0 0 0 0,1 1-1 0 0,0-2 1 0 0,0 1 0 0 0,1-1-1 0 0,0 1 1 0 0,-1-1 0 0 0,2-1-1 0 0,-1 1 1 0 0,1-1 0 0 0,-1 0-1 0 0,1-1 1 0 0,0 0 0 0 0,4 2-47 0 0,16 4 185 0 0,0-2-1 0 0,0 0 1 0 0,0-2 0 0 0,1 0 0 0 0,0-2 0 0 0,0-1 0 0 0,0-2-1 0 0,0 0 1 0 0,-1-2 0 0 0,17-4-185 0 0,68-27 223 0 0,-78 35-2126 0 0,-15 15-8451 0 0,-15-14 2142 0 0</inkml:trace>
  <inkml:trace contextRef="#ctx0" brushRef="#br0" timeOffset="87216.685">1210 1795 9458 0 0,'0'0'1867'0'0,"0"0"-376"0"0,0 0-47 0 0,0 0 265 0 0,0 0 207 0 0,0 0-14 0 0,0 0-308 0 0,0 0-430 0 0,0 0-331 0 0,0 0-235 0 0,0 0-107 0 0,0 0-66 0 0,-20 31-60 0 0,-63 100-70 0 0,-63 100 408 0 0,52-76-2836 0 0,70-141-2721 0 0,3-27-9209 0 0,18 9 8858 0 0</inkml:trace>
  <inkml:trace contextRef="#ctx0" brushRef="#br0" timeOffset="87459.271">806 1817 6873 0 0,'0'0'3297'0'0,"0"0"-883"0"0,0 0-412 0 0,0 0-75 0 0,0 0-115 0 0,0 0-242 0 0,0 0-392 0 0,0 0-405 0 0,0 0-213 0 0,0 0-85 0 0,0 0 14 0 0,0 0 49 0 0,0 0-37 0 0,11 10-54 0 0,58 72 417 0 0,56 83 710 0 0,-72-102-1377 0 0,-43-51-265 0 0,0 0 0 0 0,1-1 0 0 0,0 0 0 0 0,1-1 0 0 0,0 0 0 0 0,1 0 0 0 0,0-2 0 0 0,12 8 68 0 0,-4-13-1697 0 0,-13-4-1988 0 0,-1-1-4334 0 0,-1 2-4383 0 0</inkml:trace>
  <inkml:trace contextRef="#ctx0" brushRef="#br0" timeOffset="88010.073">1688 1946 12027 0 0,'0'0'922'0'0,"0"0"-60"0"0,0 0 258 0 0,0 0 346 0 0,0 0 174 0 0,0 0-123 0 0,0 0-340 0 0,0 0-286 0 0,0 0-151 0 0,0 0-72 0 0,0 0-38 0 0,0 0-31 0 0,0 0-90 0 0,1-13-77 0 0,1-39-49 0 0,-2 51-356 0 0,0 0 0 0 0,0 0 1 0 0,-1 0-1 0 0,1 0 0 0 0,-1 0 0 0 0,1 0 1 0 0,-1 0-1 0 0,1 0 0 0 0,-1 0 0 0 0,1 0 1 0 0,-1 1-1 0 0,0-1 0 0 0,1 0 0 0 0,-1 0 1 0 0,0 1-1 0 0,0-1 0 0 0,1 0 0 0 0,-1 1 0 0 0,0-1 1 0 0,0 1-1 0 0,0-1 0 0 0,0 1 0 0 0,0 0 1 0 0,0-1-1 0 0,0 1 0 0 0,0 0 0 0 0,0 0 1 0 0,0-1-1 0 0,0 1 0 0 0,0 0 0 0 0,0 0 1 0 0,0 0-1 0 0,0 0 0 0 0,0 0 0 0 0,0 1 1 0 0,0-1-1 0 0,0 0 0 0 0,0 0 0 0 0,0 1 1 0 0,0-1-1 0 0,0 1 0 0 0,0-1-27 0 0,-4 1 76 0 0,-7 1-3 0 0,1 1-1 0 0,-1 0 1 0 0,1 1 0 0 0,0 1-1 0 0,0 0 1 0 0,0 0-1 0 0,1 1 1 0 0,0 0 0 0 0,0 1-1 0 0,0 0 1 0 0,1 1 0 0 0,0-1-1 0 0,0 2-72 0 0,0-1 24 0 0,0 1 0 0 0,0 0-1 0 0,0 0 1 0 0,1 1 0 0 0,1 0-1 0 0,-1 0 1 0 0,2 1 0 0 0,0 0-1 0 0,0 0 1 0 0,1 1 0 0 0,0-1-1 0 0,1 1 1 0 0,0 0 0 0 0,1 0-1 0 0,0 1 1 0 0,1 0-24 0 0,2-10 1 0 0,1 0 0 0 0,-1 0 0 0 0,1 0-1 0 0,0 0 1 0 0,-1 0 0 0 0,1-1 0 0 0,1 1 0 0 0,-1 0 0 0 0,0-1-1 0 0,1 1 1 0 0,-1-1 0 0 0,1 1 0 0 0,0-1 0 0 0,0 0 0 0 0,0 0-1 0 0,0 0 1 0 0,0 0 0 0 0,0 0 0 0 0,0 0 0 0 0,1-1 0 0 0,-1 1-1 0 0,1-1 1 0 0,-1 1 0 0 0,1-1 0 0 0,0 0 0 0 0,0 0 0 0 0,-1 0-1 0 0,1 0 1 0 0,3 0-1 0 0,87 3 213 0 0,-74-11-171 0 0,0 0 0 0 0,-1-1 0 0 0,1 0-1 0 0,-2-2 1 0 0,1 0 0 0 0,-2-1 0 0 0,13-10-42 0 0,-17 12 23 0 0,129-138 172 0 0,-134 152-399 0 0,-5 8 200 0 0,15 43-116 0 0,55 65-4280 0 0,-59-104 797 0 0,-8-8-1344 0 0,-3-5 1095 0 0,4 3-7820 0 0</inkml:trace>
  <inkml:trace contextRef="#ctx0" brushRef="#br0" timeOffset="88527.768">2009 2240 8746 0 0,'0'0'2650'0'0,"0"0"-759"0"0,0 0-447 0 0,0 0-194 0 0,0 0-63 0 0,0 0-43 0 0,0 0-104 0 0,0 0-120 0 0,0 0-111 0 0,0 0-81 0 0,0 0-72 0 0,0 0-72 0 0,8-18-72 0 0,46-90 312 0 0,-28 57-48 0 0,-18 33-674 0 0,1 0 1 0 0,0 0-1 0 0,2 1 1 0 0,0 1-1 0 0,0 0 1 0 0,2 0-1 0 0,0 1 0 0 0,0 1 1 0 0,4-3-103 0 0,-16 17-1 0 0,-1 0 0 0 0,0-1 0 0 0,0 1 0 0 0,1-1 1 0 0,-1 1-1 0 0,0 0 0 0 0,1-1 0 0 0,-1 1 0 0 0,0 0 0 0 0,1-1 0 0 0,-1 1 1 0 0,1 0-1 0 0,-1 0 0 0 0,0-1 0 0 0,1 1 0 0 0,-1 0 0 0 0,1 0 0 0 0,-1 0 1 0 0,1 0-1 0 0,-1 0 0 0 0,1-1 0 0 0,-1 1 0 0 0,1 0 0 0 0,-1 0 0 0 0,1 0 1 0 0,-1 0-1 0 0,1 0 0 0 0,-1 1 0 0 0,1-1 0 0 0,-1 0 0 0 0,1 0 0 0 0,-1 0 1 0 0,0 0-1 0 0,1 0 0 0 0,-1 1 0 0 0,1-1 0 0 0,-1 0 0 0 0,1 0 0 0 0,-1 1 1 0 0,0-1-1 0 0,1 0 0 0 0,-1 1 0 0 0,0-1 0 0 0,1 0 0 0 0,-1 1 0 0 0,0-1 1 0 0,1 0-1 0 0,-1 1 0 0 0,0-1 0 0 0,0 1 0 0 0,1-1 0 0 0,-1 1 0 0 0,0-1 1 0 0,0 1-1 0 0,0-1 0 0 0,0 1 0 0 0,0-1 0 0 0,0 1 1 0 0,1 35 46 0 0,-2-25-10 0 0,-8 114 8 0 0,10-124-42 0 0,0 1 0 0 0,0 0 0 0 0,0 0 0 0 0,0-1 0 0 0,0 1 0 0 0,0 0 0 0 0,1-1 0 0 0,-1 1 0 0 0,1-1 0 0 0,-1 0 0 0 0,1 1 1 0 0,-1-1-1 0 0,1 0 0 0 0,0 0 0 0 0,0 0 0 0 0,-1 0 0 0 0,1 0 0 0 0,0-1 0 0 0,0 1 0 0 0,0-1 0 0 0,0 1 0 0 0,0-1 0 0 0,0 1 0 0 0,0-1 0 0 0,0 0 0 0 0,0 0 0 0 0,0 0 0 0 0,0 0 0 0 0,0 0 0 0 0,0-1 0 0 0,0 1 0 0 0,0-1 1 0 0,0 1-1 0 0,0-1 0 0 0,0 0 0 0 0,0 0 0 0 0,0 1 0 0 0,-1-1 0 0 0,1-1 0 0 0,0 1 0 0 0,0-1-2 0 0,198-192 193 0 0,-190 185-196 0 0,-9 8 4 0 0,1-1 0 0 0,-1 1 0 0 0,0-1 0 0 0,1 1 0 0 0,0 0 0 0 0,-1 0 0 0 0,1-1 0 0 0,0 1 0 0 0,-1 0 0 0 0,1 1 0 0 0,0-1 0 0 0,0 0 0 0 0,0 0 0 0 0,0 1 0 0 0,0-1 0 0 0,0 1 0 0 0,0 0 0 0 0,0-1 0 0 0,0 1 0 0 0,0 0 0 0 0,0 0 0 0 0,0 0 0 0 0,0 1 0 0 0,0-1 0 0 0,1 1-1 0 0,6 42 162 0 0,-6-9-91 0 0,-3-22-30 0 0,1 1 0 0 0,0-1 0 0 0,1 0-1 0 0,0 0 1 0 0,1 0 0 0 0,0 0 0 0 0,1 0 0 0 0,0-1-1 0 0,1 1 1 0 0,5 8-41 0 0,7 6-88 0 0,1-9-980 0 0,-16-15 604 0 0,1 0-861 0 0,0-2-5440 0 0,-1 0-5295 0 0</inkml:trace>
  <inkml:trace contextRef="#ctx0" brushRef="#br0" timeOffset="89166.691">2839 2001 13051 0 0,'0'0'1528'0'0,"0"0"-560"0"0,0 0-188 0 0,0 0 50 0 0,0 0 81 0 0,0 0 8 0 0,0 0-54 0 0,0 0-86 0 0,0 0-76 0 0,0 0-60 0 0,0 0-99 0 0,0 0-73 0 0,0 0-37 0 0,9 12-14 0 0,30 40-3 0 0,-18 22 676 0 0,-19-54-890 0 0,2 193 698 0 0,-32-18-755 0 0,26-182-138 0 0,-1 1 1 0 0,0-1-1 0 0,-1 1 1 0 0,0-1 0 0 0,-1 0-1 0 0,-1-1 1 0 0,0 1-1 0 0,0-1 1 0 0,-6 8-9 0 0,11-20 10 0 0,1 1 0 0 0,-1 0 0 0 0,1 0 0 0 0,-1 0 0 0 0,1 0 0 0 0,-1 0 0 0 0,1-1 0 0 0,-1 1 0 0 0,0 0 0 0 0,1-1 0 0 0,-1 1 0 0 0,0 0 0 0 0,0-1 0 0 0,0 1 0 0 0,1-1 0 0 0,-1 1 0 0 0,0-1 0 0 0,0 1 0 0 0,0-1 0 0 0,0 0 0 0 0,0 1 0 0 0,0-1 0 0 0,0 0 0 0 0,0 0 0 0 0,0 0 0 0 0,0 0 0 0 0,0 0 0 0 0,0 0 0 0 0,0 0 0 0 0,0 0 0 0 0,0 0 0 0 0,0 0 0 0 0,1-1 0 0 0,-1 1 0 0 0,0 0 0 0 0,0 0 0 0 0,0-1 0 0 0,0 1 0 0 0,0-1 0 0 0,0 1 0 0 0,0-1 0 0 0,1 1 0 0 0,-1-1 0 0 0,0 0 0 0 0,0 1 0 0 0,1-1 0 0 0,-1 0 0 0 0,1 0 0 0 0,-1 1 0 0 0,0-1 0 0 0,1 0 0 0 0,-1 0 0 0 0,1 0 0 0 0,0 0 0 0 0,-1 0 0 0 0,1 0 0 0 0,0 1 0 0 0,-1-1 0 0 0,1 0 0 0 0,0 0 0 0 0,0 0 0 0 0,0 0 0 0 0,0 0 0 0 0,0 0 0 0 0,0 0 0 0 0,0-1-10 0 0,2-26 13 0 0,0 0-1 0 0,2 0 1 0 0,1 1-1 0 0,2 0 1 0 0,0 0 0 0 0,2 0-1 0 0,0 1 1 0 0,2 0-1 0 0,1 1 1 0 0,10-14-13 0 0,8-24-12 0 0,-2-2-19 0 0,3 3 1 0 0,2 0-1 0 0,3 2 1 0 0,3 2-1 0 0,3 1 1 0 0,11-8 30 0 0,-50 60-5 0 0,1 0 1 0 0,-1 1-1 0 0,1 0 1 0 0,0-1-1 0 0,1 2 1 0 0,-1-1-1 0 0,1 0 1 0 0,0 1-1 0 0,0 0 1 0 0,0 0-1 0 0,0 0 1 0 0,0 1 0 0 0,1 0-1 0 0,-1 0 1 0 0,1 0-1 0 0,-1 0 1 0 0,1 1-1 0 0,0 0 1 0 0,0 0-1 0 0,-1 1 1 0 0,1 0-1 0 0,2 0 5 0 0,-4 3 5 0 0,0 1-1 0 0,0 0 0 0 0,-1 1 1 0 0,1-1-1 0 0,-1 1 1 0 0,0-1-1 0 0,0 1 1 0 0,-1 0-1 0 0,1 0 0 0 0,-1 0 1 0 0,0 0-1 0 0,-1 0 1 0 0,1 1-1 0 0,-1-1 1 0 0,0 1-1 0 0,0-1 0 0 0,-1 0 1 0 0,1 1-1 0 0,-1 0 1 0 0,-1-1-1 0 0,1 1 1 0 0,-1-1-1 0 0,0 1-4 0 0,1-6-1 0 0,1 11 7 0 0,-1 0 0 0 0,0 0-1 0 0,-1 0 1 0 0,-1 0 0 0 0,1 0-1 0 0,-2 0 1 0 0,1 0 0 0 0,-2-1-1 0 0,1 1 1 0 0,-1-1 0 0 0,-1 0-1 0 0,0 0 1 0 0,0 0-1 0 0,-1-1 1 0 0,-1 0 0 0 0,1 0-1 0 0,-1 0 1 0 0,-1-1 0 0 0,1 0-1 0 0,-1-1 1 0 0,-1 0 0 0 0,-4 3-6 0 0,3-2-29 0 0,-1 0 0 0 0,0-1 1 0 0,-1 0-1 0 0,0-1 1 0 0,0-1-1 0 0,0 0 0 0 0,-1 0 1 0 0,1-1-1 0 0,-1-1 1 0 0,0 0-1 0 0,0-1 0 0 0,-1 0 1 0 0,1-1-1 0 0,0-1 1 0 0,0 0-1 0 0,-4-1 29 0 0,15 1-59 0 0,-1 0-1 0 0,1-1 1 0 0,0 1 0 0 0,0-1-1 0 0,0 0 1 0 0,0 0 0 0 0,1 0-1 0 0,-1 0 1 0 0,0 0-1 0 0,0 0 1 0 0,0 0 0 0 0,1 0-1 0 0,-1-1 1 0 0,1 1 0 0 0,-1-1-1 0 0,1 1 1 0 0,-1-1 0 0 0,1 1-1 0 0,0-1 1 0 0,0 0-1 0 0,0 0 1 0 0,0 0 0 0 0,0 0-1 0 0,0 0 1 0 0,0 0 0 0 0,1 0-1 0 0,-1 0 1 0 0,1 0 0 0 0,-1 0 59 0 0,-1-19-3150 0 0,4 0-3721 0 0,1 13-4857 0 0</inkml:trace>
  <inkml:trace contextRef="#ctx0" brushRef="#br0" timeOffset="89517.253">3516 1500 15731 0 0,'0'0'1230'0'0,"0"0"-156"0"0,0 0 58 0 0,0 0 207 0 0,0 0 102 0 0,0 0-135 0 0,0 0-310 0 0,0 0-329 0 0,0 0-203 0 0,0 0-68 0 0,0 0 4 0 0,0 0 11 0 0,0 0-18 0 0,9 3-47 0 0,30 13-47 0 0,-37-13-253 0 0,1 0 0 0 0,0 0 0 0 0,-1 0 1 0 0,1 0-1 0 0,-1 1 0 0 0,0-1 0 0 0,0 1 0 0 0,0 0 1 0 0,-1 0-1 0 0,1 0 0 0 0,-1-1 0 0 0,0 1 1 0 0,0 0-1 0 0,0 1 0 0 0,-1-1 0 0 0,0 0 1 0 0,1 0-47 0 0,1 7 110 0 0,1 173 543 0 0,-8-135-613 0 0,-2 0 1 0 0,-3 0-1 0 0,-2-1 0 0 0,-11 29-40 0 0,-11 41-58 0 0,25-52-557 0 0,25-66-592 0 0,42-52-4471 0 0,-46 37 2914 0 0,-1 2-3580 0 0,-5 1-5045 0 0</inkml:trace>
  <inkml:trace contextRef="#ctx0" brushRef="#br0" timeOffset="89913.727">3682 2045 5369 0 0,'0'0'1575'0'0,"0"0"24"0"0,0 0 135 0 0,0 0 98 0 0,0 0-55 0 0,0 0-266 0 0,0 0-267 0 0,0 0-168 0 0,0 0-89 0 0,0 0-37 0 0,0 0-33 0 0,0 0-19 0 0,0 0-46 0 0,29 12-67 0 0,91 36-75 0 0,-117-46-668 0 0,-1-1-1 0 0,1 0 1 0 0,0 0 0 0 0,-1 0 0 0 0,1 0-1 0 0,0 0 1 0 0,-1 0 0 0 0,1-1 0 0 0,0 1-1 0 0,0-1 1 0 0,0 0 0 0 0,0 0 0 0 0,-1 0-1 0 0,1 0 1 0 0,0-1 0 0 0,0 1 0 0 0,0-1-1 0 0,-1 1 1 0 0,1-1 0 0 0,0 0 0 0 0,-1 0-1 0 0,2-1-41 0 0,5-2 206 0 0,3 1-86 0 0,0-1 0 0 0,0 0 0 0 0,-1 0 0 0 0,0-1 0 0 0,0-1 0 0 0,0 0 0 0 0,0 0 0 0 0,-1-1 0 0 0,0 0 0 0 0,-1-1 0 0 0,1 0 0 0 0,-1-1 0 0 0,-1 0 0 0 0,0 0 0 0 0,0-1 0 0 0,-1 0 0 0 0,0 0 0 0 0,-1-1 0 0 0,4-8-120 0 0,-9 16 1 0 0,0 0 0 0 0,0 0-1 0 0,-1 0 1 0 0,1 0-1 0 0,-1 0 1 0 0,0 0 0 0 0,0 0-1 0 0,0-1 1 0 0,0 1-1 0 0,-1 0 1 0 0,1 0 0 0 0,-1 0-1 0 0,1 0 1 0 0,-1 0-1 0 0,0 0 1 0 0,-1 0 0 0 0,1 0-1 0 0,0 0 1 0 0,-1 1-1 0 0,0-1 1 0 0,1 0 0 0 0,-1 1-1 0 0,0-1 1 0 0,0 1-1 0 0,-1 0 1 0 0,1 0-1 0 0,0-1 1 0 0,-1 2 0 0 0,1-1-1 0 0,-1 0 1 0 0,0 0-1 0 0,1 1 1 0 0,-1 0 0 0 0,0-1-1 0 0,0 1 1 0 0,0 0-1 0 0,0 0 1 0 0,0 1 0 0 0,0-1-1 0 0,0 1 1 0 0,-1-1-1 0 0,1 1 1 0 0,0 0 0 0 0,0 0-1 0 0,-2 1 0 0 0,-6-1-6 0 0,1 0 0 0 0,-1 1-1 0 0,1 0 1 0 0,-1 1 0 0 0,1 0 0 0 0,0 1-1 0 0,0 0 1 0 0,0 1 0 0 0,0-1 0 0 0,0 2-1 0 0,1 0 1 0 0,0 0 0 0 0,0 1 0 0 0,0 0-1 0 0,1 0 1 0 0,-5 5 6 0 0,3-5 15 0 0,1 1 1 0 0,0 1-1 0 0,1-1 0 0 0,0 1 0 0 0,0 1 0 0 0,1 0 0 0 0,0 0 1 0 0,0 0-1 0 0,1 1 0 0 0,0-1 0 0 0,1 2 0 0 0,0-1 1 0 0,0 1-1 0 0,1-1 0 0 0,1 1 0 0 0,0 0 0 0 0,0 0 1 0 0,1 1-1 0 0,1-1 0 0 0,0 0 0 0 0,0 1 0 0 0,1-1 1 0 0,1 11-16 0 0,6-12 79 0 0,-1 0 1 0 0,1 0 0 0 0,1-1-1 0 0,-1 0 1 0 0,2 0 0 0 0,-1-1-1 0 0,1 0 1 0 0,0 0 0 0 0,1-1 0 0 0,0-1-1 0 0,0 1 1 0 0,0-2 0 0 0,1 1-1 0 0,0-2 1 0 0,0 1 0 0 0,0-1-1 0 0,1-1 1 0 0,-1 0 0 0 0,1-1 0 0 0,0 0-1 0 0,7 0-79 0 0,240 13 822 0 0,-79-41-1301 0 0,-177 25 189 0 0,14-4-746 0 0,-8 0-4373 0 0,-6 1-7239 0 0</inkml:trace>
  <inkml:trace contextRef="#ctx0" brushRef="#br0" timeOffset="95870.731">4901 2281 0 0 0,'0'0'361'0'0,"0"0"449"0"0,0 0 259 0 0,0 0 264 0 0,0 0 244 0 0,0 0 125 0 0,0 0-26 0 0,0 0-141 0 0,0 0-196 0 0,0 0-180 0 0,0 0-118 0 0,5-3-91 0 0,17-10-25 0 0,-16 10-1 0 0,-6 3-17 0 0,-5 16 2866 0 0,-97 108-1684 0 0,11-17-4880 0 0,79-85-1604 0 0,9-15 622 0 0,0-3-3629 0 0</inkml:trace>
  <inkml:trace contextRef="#ctx0" brushRef="#br0" timeOffset="121956.083">724 2804 0 0 0,'0'0'907'0'0,"0"0"421"0"0,0 0 490 0 0,0 0 309 0 0,0 0 237 0 0,0 0 68 0 0,0 0-291 0 0,0 0-299 0 0,0 0-321 0 0,-8 9-368 0 0,-59 59 491 0 0,-287 156 2029 0 0,331-211-3600 0 0,18-11-63 0 0,1 0 0 0 0,-1 0 0 0 0,1 0 1 0 0,0 0-1 0 0,0 1 0 0 0,0-1 0 0 0,0 1 0 0 0,0 0 0 0 0,0 0 1 0 0,1 1-1 0 0,0-1 0 0 0,-1 1 0 0 0,1 0 0 0 0,1 0 0 0 0,-1 0 1 0 0,0 0-1 0 0,1 0 0 0 0,0 0 0 0 0,0 1 0 0 0,0 0-10 0 0,4-2 0 0 0,-1-1-1 0 0,1 0 0 0 0,0 1 1 0 0,0-1-1 0 0,0 0 0 0 0,0 0 1 0 0,1 0-1 0 0,-1 0 0 0 0,0-1 1 0 0,1 1-1 0 0,-1 0 0 0 0,1-1 1 0 0,0 0-1 0 0,0 0 1 0 0,-1 0-1 0 0,1 0 0 0 0,0 0 1 0 0,0 0-1 0 0,0-1 0 0 0,0 1 1 0 0,0-1-1 0 0,0 0 0 0 0,0 0 1 0 0,0 0-1 0 0,0 0 0 0 0,0-1 1 0 0,-1 1 0 0 0,7 1 9 0 0,132 5 57 0 0,-112-7-59 0 0,0 1 1 0 0,0 1-1 0 0,0 1 0 0 0,0 2 1 0 0,0 1-1 0 0,-1 1 1 0 0,0 2-1 0 0,0 0 0 0 0,24 12-7 0 0,-50-19 22 0 0,1 1 0 0 0,0-1-1 0 0,0 1 1 0 0,-1 0-1 0 0,1 0 1 0 0,-1 0 0 0 0,0 0-1 0 0,1 0 1 0 0,-1 0 0 0 0,0 0-1 0 0,0 1 1 0 0,-1-1-1 0 0,1 1 1 0 0,0 0 0 0 0,-1-1-1 0 0,0 1 1 0 0,1 0 0 0 0,-1 0-1 0 0,0 0 1 0 0,0 0-1 0 0,-1 0 1 0 0,1 0 0 0 0,-1 0-1 0 0,1 0 1 0 0,-1 0 0 0 0,0 0-1 0 0,0 0 1 0 0,-1 1-1 0 0,1-1 1 0 0,0 0 0 0 0,-1 0-1 0 0,0 0 1 0 0,0 0 0 0 0,0 0-1 0 0,0 0 1 0 0,0-1-1 0 0,-1 1 1 0 0,1 0 0 0 0,-1-1-1 0 0,0 1 1 0 0,1 0 0 0 0,-3 1-22 0 0,-13 12 88 0 0,0 0 0 0 0,0-2 0 0 0,-2 0 1 0 0,0-1-1 0 0,0-1 0 0 0,-1-1 0 0 0,0 0 1 0 0,-1-2-1 0 0,-1 0 0 0 0,1-2 0 0 0,-17 4-88 0 0,-36-3-398 0 0,73-10 278 0 0,0 1 0 0 0,0 0 0 0 0,-1 0 1 0 0,1-1-1 0 0,1 1 0 0 0,-1 0 1 0 0,0-1-1 0 0,0 1 0 0 0,0-1 0 0 0,1 0 1 0 0,-1 1-1 0 0,1-1 0 0 0,-1 1 1 0 0,1-1-1 0 0,-1 0 0 0 0,1 1 0 0 0,0-1 1 0 0,0 0-1 0 0,0 1 0 0 0,0-1 0 0 0,0 0 1 0 0,0 0-1 0 0,1 1 0 0 0,-1-1 1 0 0,1 1-1 0 0,-1-1 0 0 0,1 0 0 0 0,-1 1 1 0 0,1-1-1 0 0,0 1 0 0 0,0-1 1 0 0,0 1-1 0 0,0-1 0 0 0,0 1 0 0 0,1-1 120 0 0,12-20-3481 0 0,-4 8-2497 0 0,0-1-5203 0 0</inkml:trace>
  <inkml:trace contextRef="#ctx0" brushRef="#br0" timeOffset="122210.671">1215 2748 17940 0 0,'0'0'1181'0'0,"0"0"-286"0"0,0 0 9 0 0,0 0 171 0 0,0 0 87 0 0,0 0-50 0 0,-2 37-178 0 0,-9 115-235 0 0,-30 96 591 0 0,-6-45-1364 0 0,5-128-1089 0 0,19-60-2912 0 0,-5-5-5152 0 0,21-10-2666 0 0</inkml:trace>
  <inkml:trace contextRef="#ctx0" brushRef="#br0" timeOffset="123210.281">965 3102 11426 0 0,'0'0'1405'0'0,"0"0"-342"0"0,0 0-90 0 0,0 0 63 0 0,0 0 14 0 0,0 0-109 0 0,0 0-198 0 0,0 0-191 0 0,0 0-181 0 0,0 0-155 0 0,32 0-92 0 0,100 5-85 0 0,-68 12-83 0 0,108 56-4153 0 0,-138-64 2479 0 0,51 13-1180 0 0,4-12 4184 0 0,-71-11-721 0 0,1-1-1 0 0,-1-1 1 0 0,0-1 0 0 0,0 0-1 0 0,0-2 1 0 0,0 0-1 0 0,-1-1 1 0 0,0 0 0 0 0,-1-1-1 0 0,0-1 1 0 0,0-1 0 0 0,0 0-1 0 0,11-12-564 0 0,14-29 1134 0 0,-40 49-1120 0 0,0 1 0 0 0,-1 0-1 0 0,1 0 1 0 0,-1-1 0 0 0,1 1 0 0 0,-1 0-1 0 0,0-1 1 0 0,1 1 0 0 0,-1 0 0 0 0,0-1 0 0 0,0 1-1 0 0,0-1 1 0 0,0 1 0 0 0,0 0 0 0 0,0-1-1 0 0,0 1 1 0 0,-1 0 0 0 0,1-1 0 0 0,-1 1 0 0 0,1 0-1 0 0,0-1 1 0 0,-1 1 0 0 0,0 0 0 0 0,1 0-1 0 0,-1-1 1 0 0,0 1 0 0 0,0 0 0 0 0,0 0 0 0 0,1 0-1 0 0,-1 0 1 0 0,0 0 0 0 0,0 0 0 0 0,-1 0-1 0 0,1 1 1 0 0,0-1 0 0 0,0 0 0 0 0,0 0 0 0 0,0 1-1 0 0,-1-1 1 0 0,1 1 0 0 0,0-1 0 0 0,-2 1-14 0 0,-7-2-35 0 0,0 0 1 0 0,0 1 0 0 0,0 0 0 0 0,-1 0 0 0 0,1 2 0 0 0,0-1 0 0 0,0 1 0 0 0,0 0 0 0 0,0 1 0 0 0,0 1 0 0 0,0-1-1 0 0,0 1 1 0 0,0 1 0 0 0,1 0 0 0 0,0 0 0 0 0,-1 1 0 0 0,2 0 0 0 0,-1 1 0 0 0,1 0 0 0 0,0 0 0 0 0,0 1-1 0 0,0 0 1 0 0,1 0 0 0 0,0 1 0 0 0,1 0 0 0 0,-1 0 0 0 0,2 0 0 0 0,-1 1 0 0 0,1 0 0 0 0,0 0 0 0 0,1 0-1 0 0,0 1 1 0 0,1-1 0 0 0,0 1 0 0 0,0 0 0 0 0,1 0 0 0 0,-1 10 34 0 0,3-15 5 0 0,0 0 0 0 0,0 0 0 0 0,1 0 0 0 0,0 0 0 0 0,0-1-1 0 0,0 1 1 0 0,0 0 0 0 0,1-1 0 0 0,-1 1 0 0 0,1 0 0 0 0,0-1 0 0 0,1 0 0 0 0,-1 0 0 0 0,1 1 0 0 0,0-1 0 0 0,0-1-1 0 0,0 1 1 0 0,0 0 0 0 0,1-1 0 0 0,0 0 0 0 0,-1 0 0 0 0,1 0 0 0 0,0 0 0 0 0,1 0 0 0 0,-1-1 0 0 0,1 1-5 0 0,8 4 30 0 0,1-1 0 0 0,-1 0 0 0 0,1-1 0 0 0,0 0 1 0 0,1-2-1 0 0,-1 1 0 0 0,1-2 0 0 0,1 1-30 0 0,9-1 110 0 0,-1 0-1 0 0,0-1 0 0 0,0-2 1 0 0,0 0-1 0 0,1-2 1 0 0,-1 0-1 0 0,-1-2 0 0 0,1-1 1 0 0,-1 0-1 0 0,0-2 0 0 0,0-1 1 0 0,16-9-110 0 0,-30 14 44 0 0,14-7 76 0 0,0-1 1 0 0,-2 0-1 0 0,1-2 0 0 0,-2 0 0 0 0,1-1 0 0 0,-2-1 0 0 0,15-17-120 0 0,-28 28-4 0 0,1-1-1 0 0,-2-1 1 0 0,1 1 0 0 0,-1-1-1 0 0,0 0 1 0 0,0 0 0 0 0,-1 0-1 0 0,0-1 1 0 0,0 1 0 0 0,-1-1-1 0 0,0 0 1 0 0,-1 0 0 0 0,1 0-1 0 0,-1-1 1 0 0,-1 1 0 0 0,0 0-1 0 0,0-1 1 0 0,0 1 0 0 0,-1-3 4 0 0,-3 8-31 0 0,1 0 0 0 0,0 1 0 0 0,-1-1 0 0 0,0 1 0 0 0,0-1 0 0 0,1 1 0 0 0,-1 0 0 0 0,-1 0 0 0 0,1 0 1 0 0,0 0-1 0 0,0 1 0 0 0,-1-1 0 0 0,1 1 0 0 0,-1 0 0 0 0,1 0 0 0 0,-1 0 0 0 0,1 1 0 0 0,-1-1 0 0 0,0 1 1 0 0,1 0-1 0 0,-1 0 0 0 0,0 0 0 0 0,1 0 0 0 0,-1 1 0 0 0,0-1 0 0 0,1 1 0 0 0,-1 0 0 0 0,1 0 1 0 0,-1 1-1 0 0,-2 0 31 0 0,-5 2-28 0 0,1 0 0 0 0,0 0 0 0 0,0 1 0 0 0,1 0 1 0 0,-1 0-1 0 0,1 1 0 0 0,0 0 0 0 0,1 1 1 0 0,-1 0-1 0 0,1 1 0 0 0,1-1 0 0 0,0 2 0 0 0,0-1 1 0 0,0 1-1 0 0,1 0 0 0 0,0 0 0 0 0,1 0 0 0 0,0 1 1 0 0,0 0-1 0 0,1 0 0 0 0,1 0 0 0 0,-1 1 0 0 0,2-1 1 0 0,-1 1-1 0 0,1 8 28 0 0,1-15 8 0 0,1 0 0 0 0,1 0 0 0 0,-1 0 0 0 0,0 0 0 0 0,1 0 0 0 0,0 0 0 0 0,0 0 0 0 0,0 0 0 0 0,0 0 0 0 0,1 0 0 0 0,0 0 0 0 0,0-1 0 0 0,0 1 0 0 0,0-1 0 0 0,0 1 0 0 0,0-1 0 0 0,1 0 0 0 0,0 0 0 0 0,0 0 0 0 0,0 0 0 0 0,0-1 0 0 0,0 1 0 0 0,0-1 0 0 0,1 1 0 0 0,-1-1 0 0 0,4 1-8 0 0,14 5 59 0 0,0-1 0 0 0,1 0-1 0 0,0-2 1 0 0,0-1 0 0 0,0 0 0 0 0,0-2 0 0 0,0-1-1 0 0,1 0 1 0 0,-1-2 0 0 0,0 0 0 0 0,1-2 0 0 0,-1 0 0 0 0,0-1-1 0 0,-1-2 1 0 0,1 0 0 0 0,-1-1 0 0 0,0-1 0 0 0,3-3-59 0 0,7-2 98 0 0,0-1 0 0 0,-1-2 1 0 0,0-1-1 0 0,-2-1 0 0 0,0-1 1 0 0,-1-2-1 0 0,-1-1 0 0 0,-1 0 1 0 0,0-2-1 0 0,-2-1 0 0 0,-1-1 0 0 0,-2-1 1 0 0,0-1-1 0 0,5-12-98 0 0,-18 27-16 0 0,0-1-1 0 0,-1 0 1 0 0,-1 0-1 0 0,0 0 1 0 0,-1-1-1 0 0,-1 1 1 0 0,0-1-1 0 0,-1 0 1 0 0,0 0-1 0 0,-1 0 1 0 0,-1 0-1 0 0,0 0 1 0 0,-2 0-1 0 0,1 0 1 0 0,-2 0-1 0 0,0 0 0 0 0,-1 0 1 0 0,0 1-1 0 0,-1 0 1 0 0,0 0-1 0 0,-2 0 1 0 0,1 0-1 0 0,-2 1 1 0 0,-6-10 16 0 0,11 20 0 0 0,0 1-1 0 0,0-1 1 0 0,0 0 0 0 0,0 1-1 0 0,0 0 1 0 0,-1-1 0 0 0,1 1-1 0 0,-1 1 1 0 0,1-1 0 0 0,-1 0-1 0 0,0 1 1 0 0,1 0 0 0 0,-1 0 0 0 0,0 0-1 0 0,0 0 1 0 0,0 1 0 0 0,0-1-1 0 0,0 1 1 0 0,0 0 0 0 0,0 0-1 0 0,0 1 1 0 0,0-1 0 0 0,0 1-1 0 0,0 0 1 0 0,0 0 0 0 0,1 0-1 0 0,-1 0 1 0 0,0 1 0 0 0,1 0-1 0 0,-1-1 1 0 0,1 1 0 0 0,-1 1-1 0 0,1-1 1 0 0,0 0 0 0 0,0 1 0 0 0,0 0-1 0 0,0-1 1 0 0,0 1 0 0 0,1 0-1 0 0,-1 1 1 0 0,1-1 0 0 0,-1 1 0 0 0,-8 13 32 0 0,0-1 1 0 0,1 1 0 0 0,1 1-1 0 0,0 0 1 0 0,2 0-1 0 0,0 1 1 0 0,1-1 0 0 0,0 2-1 0 0,2-1 1 0 0,0 0 0 0 0,2 1-1 0 0,0 0 1 0 0,1 0 0 0 0,1 7-33 0 0,2 21 249 0 0,2-1 0 0 0,2 0 0 0 0,2 0 0 0 0,3-1 1 0 0,7 21-250 0 0,69 135 859 0 0,-38-131-849 0 0,-23-64 21 0 0,7-14-447 0 0,-33 7 126 0 0,0-8-8243 0 0,0 5-3174 0 0</inkml:trace>
  <inkml:trace contextRef="#ctx0" brushRef="#br0" timeOffset="125541.676">3450 3514 3041 0 0,'0'0'3182'0'0,"0"0"-1291"0"0,0 0-535 0 0,0 0 103 0 0,0 0 279 0 0,0 0 157 0 0,0 0-135 0 0,0 0-364 0 0,0 0-414 0 0,0 0-249 0 0,0 0-76 0 0,-2 11 619 0 0,-9 5-1049 0 0,0 0 0 0 0,-1 0 1 0 0,-1-2-1 0 0,0 0 0 0 0,-1 0 0 0 0,-16 11-227 0 0,14-10-104 0 0,-49 28-1263 0 0,41-29-2211 0 0,0 2-4871 0 0,16-9-782 0 0</inkml:trace>
  <inkml:trace contextRef="#ctx0" brushRef="#br0" timeOffset="126392.119">4260 3205 6945 0 0,'0'0'2465'0'0,"0"0"-417"0"0,0 0-323 0 0,0 0 23 0 0,0 0 45 0 0,0 0-70 0 0,0 0-263 0 0,0 0-403 0 0,0 0-371 0 0,0 0-251 0 0,0 0-110 0 0,0 0-18 0 0,0 0 32 0 0,-9 18 9 0 0,-28 57-38 0 0,23 3 277 0 0,15-58-449 0 0,-2-13-99 0 0,1 1 1 0 0,-1-1-1 0 0,1 1 1 0 0,1-1 0 0 0,0 0-1 0 0,0 1 1 0 0,0-1 0 0 0,1 1-1 0 0,0-1 1 0 0,0 0 0 0 0,1 0-1 0 0,0 0 1 0 0,0-1 0 0 0,0 1-1 0 0,1-1 1 0 0,0 1 0 0 0,1-1-1 0 0,-1 0 1 0 0,1-1 0 0 0,0 1-1 0 0,1-1 1 0 0,-1 0-1 0 0,1 0 1 0 0,0-1 0 0 0,0 1-1 0 0,3 0-39 0 0,2-3 36 0 0,0 0-1 0 0,0 0 0 0 0,0-1 0 0 0,0-1 1 0 0,0 0-1 0 0,1 0 0 0 0,-1-1 0 0 0,0-1 1 0 0,0 0-1 0 0,0 0 0 0 0,0-1 0 0 0,-1 0 1 0 0,1-1-1 0 0,-1-1 0 0 0,0 1 0 0 0,0-1 1 0 0,0-1-1 0 0,0 0 0 0 0,-1-1 0 0 0,0 1 1 0 0,-1-2-1 0 0,6-5-35 0 0,-2 5 25 0 0,147-128 215 0 0,-122 98-160 0 0,-19 70-306 0 0,-15-25 229 0 0,1 0 0 0 0,0 0 0 0 0,0-1 0 0 0,0 1 0 0 0,1-1 0 0 0,0 0 0 0 0,0 0 0 0 0,1-1 0 0 0,0 0 0 0 0,0 0 0 0 0,0 0 0 0 0,0-1 0 0 0,1 1 1 0 0,0-1-1 0 0,0-1 0 0 0,0 0 0 0 0,0 0 0 0 0,0 0 0 0 0,1-1 0 0 0,-1 0 0 0 0,1 0 0 0 0,-1-1 0 0 0,4 1-3 0 0,-1-1 54 0 0,0-1 0 0 0,0 0 0 0 0,1 0 1 0 0,-1-1-1 0 0,0 0 0 0 0,0-1 0 0 0,0 0 1 0 0,0 0-1 0 0,0-1 0 0 0,-1-1 0 0 0,1 1 0 0 0,-1-2 1 0 0,0 1-1 0 0,0-1 0 0 0,0-1 0 0 0,-1 1 1 0 0,1-2-1 0 0,-2 1 0 0 0,1-1 0 0 0,-1 0 1 0 0,0 0-1 0 0,0-1 0 0 0,-1 0 0 0 0,0-1 1 0 0,0 1-1 0 0,-1-1 0 0 0,1-2-54 0 0,-4 5 16 0 0,0-1 1 0 0,-1 1 0 0 0,1-1-1 0 0,-2 0 1 0 0,1 0-1 0 0,-1 0 1 0 0,1 1-1 0 0,-2-1 1 0 0,1 0-1 0 0,-1 0 1 0 0,0 0-1 0 0,-1 1 1 0 0,0-2-17 0 0,-4 3-702 0 0,2 17-9788 0 0,4-5-1142 0 0</inkml:trace>
  <inkml:trace contextRef="#ctx0" brushRef="#br0" timeOffset="126723.833">5359 3374 1896 0 0,'0'0'2446'0'0,"0"0"104"0"0,0 0 228 0 0,0 0 48 0 0,0 0-267 0 0,0 0-425 0 0,0 0-422 0 0,33-3-367 0 0,103-14-284 0 0,-53-6 441 0 0,1-25 513 0 0,-82 46-1972 0 0,1 0 0 0 0,-1-1 0 0 0,1 1 0 0 0,-1 0 1 0 0,0-1-1 0 0,0 1 0 0 0,0-1 0 0 0,0 0 0 0 0,-1 0 0 0 0,1 0 0 0 0,-1 0 0 0 0,1 0 1 0 0,-1 0-1 0 0,0 0 0 0 0,0 0 0 0 0,-1 0 0 0 0,1 0 0 0 0,-1-1 0 0 0,1 1 0 0 0,-1 0 0 0 0,0 0 1 0 0,0-1-1 0 0,-1 1 0 0 0,1 0 0 0 0,-1-1 0 0 0,1 1 0 0 0,-2-3-43 0 0,-1 3 0 0 0,0 0 1 0 0,1 1-1 0 0,-2-1 0 0 0,1 1 0 0 0,0-1 0 0 0,0 1 0 0 0,-1 0 1 0 0,1 0-1 0 0,-1 1 0 0 0,0-1 0 0 0,1 1 0 0 0,-1 0 1 0 0,0 0-1 0 0,0 0 0 0 0,0 0 0 0 0,0 0 0 0 0,0 1 0 0 0,0 0 1 0 0,0 0-1 0 0,0 0 0 0 0,0 0 0 0 0,0 1 0 0 0,-4-1-14 0 0,0 1-1 0 0,0 0 1 0 0,0 1-1 0 0,0 0 1 0 0,0 0-1 0 0,0 1 1 0 0,1-1-1 0 0,-1 2 1 0 0,1-1-1 0 0,0 1 1 0 0,0 0-1 0 0,0 0 1 0 0,1 1-1 0 0,-1 0 1 0 0,1 0-1 0 0,0 1 1 0 0,1 0-1 0 0,-1 0 1 0 0,1 0-1 0 0,0 0 1 0 0,1 1-1 0 0,-3 5 15 0 0,2-5-2 0 0,1 0 0 0 0,0 0-1 0 0,0 0 1 0 0,1 0-1 0 0,-1 1 1 0 0,2-1 0 0 0,-1 1-1 0 0,1 0 1 0 0,0 0-1 0 0,1 0 1 0 0,0 0 0 0 0,0 0-1 0 0,1 0 1 0 0,0 0-1 0 0,0 0 1 0 0,1 0 0 0 0,0 0-1 0 0,1 0 1 0 0,-1 0-1 0 0,1 0 1 0 0,1 0 0 0 0,0-1-1 0 0,0 1 1 0 0,0-1-1 0 0,2 3 3 0 0,2 2-27 0 0,0-1 0 0 0,1 1 1 0 0,1-2-1 0 0,-1 1 0 0 0,2-1 0 0 0,-1 0 0 0 0,1-1 0 0 0,1 0 0 0 0,0 0 0 0 0,0-1 0 0 0,1-1 0 0 0,0 0 0 0 0,0-1 0 0 0,0 0 0 0 0,1 0 0 0 0,0-2 0 0 0,0 1 0 0 0,0-2 0 0 0,1 0 0 0 0,-1 0 0 0 0,4-1 27 0 0,22 0-2017 0 0,-13-1-6425 0 0,-12-1-3906 0 0</inkml:trace>
  <inkml:trace contextRef="#ctx0" brushRef="#br0" timeOffset="127589.835">6642 3323 0 0 0,'0'0'464'0'0,"0"0"416"0"0,0 0 118 0 0,0 0 66 0 0,0 0 100 0 0,0 0 178 0 0,0 0 182 0 0,21-13 161 0 0,61-36 119 0 0,-62 37 15 0 0,-21 9 2752 0 0,-3-1-2570 0 0,-62 7 1389 0 0,55 2-3247 0 0,1 1 0 0 0,0 0 0 0 0,0 0 0 0 0,1 1 0 0 0,-1 0 0 0 0,2 1 0 0 0,-1 0-1 0 0,1 0 1 0 0,0 1 0 0 0,1 0 0 0 0,-6 8-143 0 0,10-12 5 0 0,0-1-1 0 0,1 0 0 0 0,-1 1 1 0 0,1 0-1 0 0,0 0 1 0 0,0-1-1 0 0,1 1 1 0 0,-1 0-1 0 0,1 0 1 0 0,0 1-1 0 0,1-1 1 0 0,-1 0-1 0 0,1 0 1 0 0,0 0-1 0 0,0 0 0 0 0,0 1 1 0 0,1-1-1 0 0,0 0 1 0 0,0 0-1 0 0,0 0 1 0 0,1 0-1 0 0,0 0 1 0 0,0 0-1 0 0,0-1 1 0 0,0 1-1 0 0,1-1 1 0 0,1 3-5 0 0,5 1-21 0 0,0 0 1 0 0,0-1 0 0 0,1 0 0 0 0,0 0 0 0 0,0-1 0 0 0,1 0 0 0 0,-1-1 0 0 0,1 0 0 0 0,1-1 0 0 0,-1 0 0 0 0,1-1 0 0 0,-1 0 0 0 0,1-1 0 0 0,0 0 0 0 0,0-1 0 0 0,0 0 0 0 0,0-1 0 0 0,0 0 0 0 0,0-1 0 0 0,9-2 20 0 0,-5 3-61 0 0,3-1-153 0 0,0-1 0 0 0,0-1 0 0 0,0-1-1 0 0,-1 0 1 0 0,1-1 0 0 0,-1-1 0 0 0,-1-1 0 0 0,6-3 214 0 0,131-77-5923 0 0,11-42-4818 0 0,-141 89 12253 0 0,-48 41 1478 0 0,-61 57 2261 0 0,78-53-4947 0 0,0 0 1 0 0,0 1 0 0 0,0 0-1 0 0,1 0 1 0 0,0 0 0 0 0,0 1-1 0 0,1 0 1 0 0,0 0 0 0 0,0 0-1 0 0,0 1 1 0 0,1-1 0 0 0,0 1-1 0 0,1 0 1 0 0,0 1 0 0 0,0-1-1 0 0,1 0 1 0 0,0 1 0 0 0,0 0-1 0 0,1-1 1 0 0,0 1 0 0 0,0 0-1 0 0,1 8-304 0 0,3-12 75 0 0,0 0-1 0 0,0 0 0 0 0,1 0 1 0 0,-1-1-1 0 0,1 0 0 0 0,0 1 0 0 0,0-1 1 0 0,1-1-1 0 0,-1 1 0 0 0,1-1 1 0 0,-1 1-1 0 0,1-1 0 0 0,0-1 1 0 0,1 1-1 0 0,-1-1 0 0 0,0 0 0 0 0,1 0 1 0 0,-1 0-1 0 0,1-1 0 0 0,-1 0 1 0 0,5 1-75 0 0,4 1 106 0 0,0-1 1 0 0,0 0-1 0 0,0 0 0 0 0,0-2 1 0 0,0 0-1 0 0,1 0 1 0 0,-1-1-1 0 0,0-1 1 0 0,0 0-1 0 0,0-1 0 0 0,-1-1 1 0 0,1 0-1 0 0,-1-1 1 0 0,0 0-1 0 0,0-1 0 0 0,0-1 1 0 0,-1 0-1 0 0,0 0 1 0 0,0-1-1 0 0,-1-1 1 0 0,0 0-1 0 0,0-1 0 0 0,-1 0 1 0 0,0 0-1 0 0,1-4-106 0 0,-8 10 11 0 0,0 0 0 0 0,-1 0-1 0 0,0 0 1 0 0,1 0 0 0 0,-2-1 0 0 0,1 1-1 0 0,0-1 1 0 0,-1 1 0 0 0,0-1 0 0 0,0 0-1 0 0,0 0 1 0 0,-1 1 0 0 0,1-1 0 0 0,-1 0-1 0 0,0 0 1 0 0,-1 0 0 0 0,1 1-1 0 0,-1-1 1 0 0,0 0 0 0 0,0 1 0 0 0,-1-1-1 0 0,1 0 1 0 0,-1 1 0 0 0,0 0 0 0 0,0-1-1 0 0,0 1 1 0 0,-1 0 0 0 0,1 0 0 0 0,-1 0-1 0 0,0 0 1 0 0,0 1 0 0 0,-1-1-1 0 0,1 1 1 0 0,-1 0 0 0 0,0 0 0 0 0,0 0-1 0 0,0 0 1 0 0,0 1 0 0 0,0 0 0 0 0,0 0-1 0 0,-3-1-10 0 0,-4-1-150 0 0,-1 0-1 0 0,0 1 0 0 0,1 0 0 0 0,-1 1 0 0 0,0 1 1 0 0,-1 0-1 0 0,1 0 0 0 0,0 2 0 0 0,0-1 0 0 0,0 1 1 0 0,0 1-1 0 0,0 0 0 0 0,0 1 0 0 0,0 0 1 0 0,-6 3 150 0 0,-25 24-2770 0 0,22-5-5331 0 0,16-14-3203 0 0</inkml:trace>
  <inkml:trace contextRef="#ctx0" brushRef="#br0" timeOffset="127877.108">7765 3345 6465 0 0,'0'0'2948'0'0,"0"0"-620"0"0,0 0-219 0 0,0 0 30 0 0,0 0-51 0 0,0 0-230 0 0,0 0-398 0 0,0 0-457 0 0,0 0-369 0 0,0 0-237 0 0,0 0-141 0 0,0 0-61 0 0,0 0-34 0 0,0 14-23 0 0,1 48-18 0 0,1-56-98 0 0,0 0 1 0 0,0 0 0 0 0,0-1-1 0 0,0 1 1 0 0,1-1 0 0 0,0 0-1 0 0,0 0 1 0 0,1 0 0 0 0,-1 0 0 0 0,1-1-1 0 0,0 1 1 0 0,0-1 0 0 0,1 0-1 0 0,-1 0 1 0 0,1-1 0 0 0,0 1 0 0 0,0-1-1 0 0,0 0 1 0 0,0 0 0 0 0,1-1-1 0 0,-1 1 1 0 0,1-1 0 0 0,0 0 0 0 0,-1-1-1 0 0,1 1 1 0 0,0-1 0 0 0,0-1-1 0 0,0 1 1 0 0,0-1 0 0 0,0 0-1 0 0,0 0 1 0 0,0-1 0 0 0,0 1 0 0 0,0-1-1 0 0,0-1 1 0 0,1 0-23 0 0,8-2-26 0 0,-1-1-1 0 0,0-1 1 0 0,0 0-1 0 0,-1-1 1 0 0,0-1-1 0 0,0 0 1 0 0,-1-1-1 0 0,0 0 1 0 0,0-1-1 0 0,-1 0 1 0 0,0 0-1 0 0,-1-2 1 0 0,0 1-1 0 0,-1-1 1 0 0,6-10 26 0 0,8-12-1701 0 0,-13 9-6637 0 0,-8 17-3365 0 0</inkml:trace>
  <inkml:trace contextRef="#ctx0" brushRef="#br0" timeOffset="128130.045">8384 2741 15427 0 0,'0'0'1719'0'0,"0"0"-953"0"0,0 0-275 0 0,0 0 190 0 0,0 0 287 0 0,0 0 149 0 0,0 0-25 0 0,0 0-167 0 0,0 0-193 0 0,0 0-141 0 0,2 36-100 0 0,6 112-82 0 0,-6 36 533 0 0,-52 154-606 0 0,40-268-1069 0 0,30-78-929 0 0,19-28-1807 0 0,-9 13-2667 0 0,-22 17 3310 0 0,5-5-7283 0 0</inkml:trace>
  <inkml:trace contextRef="#ctx0" brushRef="#br0" timeOffset="128545.124">8726 3186 8362 0 0,'0'0'2450'0'0,"0"0"-1014"0"0,0 0-337 0 0,0 0 60 0 0,0 0 110 0 0,0 0 6 0 0,0 0-161 0 0,0 0-190 0 0,0 0-166 0 0,0 0-137 0 0,0 0-109 0 0,0 0-104 0 0,-17 31-101 0 0,-52 92-80 0 0,49-62 41 0 0,21-51-210 0 0,-1-5-24 0 0,0 1 0 0 0,1-1 0 0 0,0 0 0 0 0,0 1-1 0 0,0-1 1 0 0,0 0 0 0 0,1 0 0 0 0,0 0 0 0 0,0 0 0 0 0,0 0-1 0 0,1 0 1 0 0,-1 0 0 0 0,1-1 0 0 0,0 1 0 0 0,1-1-1 0 0,-1 0 1 0 0,1 0 0 0 0,0 0 0 0 0,0-1 0 0 0,0 1-1 0 0,0-1 1 0 0,1 0 0 0 0,-1 0 0 0 0,1-1 0 0 0,0 1-1 0 0,-1-1 1 0 0,1 0 0 0 0,0 0 0 0 0,1 0 0 0 0,-1-1 0 0 0,3 1-35 0 0,2 0 106 0 0,1 0 0 0 0,0-1 0 0 0,0 0 0 0 0,0-1 0 0 0,0 0-1 0 0,-1 0 1 0 0,1-1 0 0 0,0 0 0 0 0,0-1 0 0 0,-1-1 0 0 0,1 0-1 0 0,-1 0 1 0 0,0-1 0 0 0,0 0 0 0 0,4-2-105 0 0,7-9 60 0 0,-2 0-1 0 0,1-1 1 0 0,-2-1 0 0 0,0-1-1 0 0,-1 0 1 0 0,-1-1 0 0 0,-1-1 0 0 0,-1 0-1 0 0,0-2 1 0 0,-2 1 0 0 0,0-1-1 0 0,-2-1 1 0 0,0 0 0 0 0,-2-1-1 0 0,0 1 1 0 0,-2-2 0 0 0,0 1-1 0 0,-2-1 1 0 0,-1 1 0 0 0,0-1 0 0 0,-2 0-1 0 0,-1 0 1 0 0,-1 0 0 0 0,-2 0-1 0 0,-1-10-59 0 0,3 26-26 0 0,-1 0 1 0 0,1-1-1 0 0,-1 1 0 0 0,-1 0 0 0 0,0 0 0 0 0,0 0 0 0 0,0 0 0 0 0,-1 0 1 0 0,-1 1-1 0 0,0 0 0 0 0,0 0 0 0 0,0 0 0 0 0,-1 1 0 0 0,0-1 0 0 0,0 1 0 0 0,-1 1 1 0 0,0-1-1 0 0,0 1 0 0 0,-1 0 0 0 0,0 1 0 0 0,0 0 0 0 0,0 0 0 0 0,0 1 1 0 0,-1 0-1 0 0,0 0 0 0 0,1 1 0 0 0,-2 0 0 0 0,-8-1 26 0 0,12 3-5 0 0,-1 1 0 0 0,1 0 0 0 0,-1 0 0 0 0,0 1 0 0 0,1 0 0 0 0,-1 0 0 0 0,1 0 0 0 0,-1 1 0 0 0,1 0 0 0 0,0 0 0 0 0,0 1 0 0 0,0 0 0 0 0,0 0 0 0 0,0 0-1 0 0,1 1 1 0 0,-1 0 0 0 0,1 0 0 0 0,0 0 0 0 0,0 0 0 0 0,1 1 0 0 0,-1 0 0 0 0,1 0 0 0 0,0 1 5 0 0,-4 6 15 0 0,0 0 0 0 0,0 1 0 0 0,2 0 0 0 0,-1 0 0 0 0,2 0 0 0 0,0 1 0 0 0,0 0 0 0 0,2 0 0 0 0,-1 0 0 0 0,2 1 0 0 0,0-1 0 0 0,1 1 0 0 0,0 0 0 0 0,1-1 0 0 0,1 1 0 0 0,1 8-15 0 0,2-1 19 0 0,0 0 0 0 0,2 0 0 0 0,0-1 0 0 0,2 0 0 0 0,0 0 0 0 0,2-1 0 0 0,0 0 0 0 0,1-1 0 0 0,1 0 0 0 0,0 0-1 0 0,2-1 1 0 0,0-1 0 0 0,1-1 0 0 0,1 0 0 0 0,3 2-19 0 0,5 4-22 0 0,0-1 0 0 0,1-1 1 0 0,2-2-1 0 0,0 0 0 0 0,13 5 22 0 0,58 11-1896 0 0,-72-27-1519 0 0,-8-3-6679 0 0</inkml:trace>
  <inkml:trace contextRef="#ctx0" brushRef="#br0" timeOffset="129775.125">9869 2862 0 0 0,'0'0'261'0'0,"0"0"832"0"0,0 0 392 0 0,0 0 164 0 0,0 0 23 0 0,0 0-30 0 0,0 0-110 0 0,0 0-73 0 0,0 0-39 0 0,-2-14-93 0 0,-8-42-72 0 0,7 42-132 0 0,3 14-159 0 0,0 0-120 0 0,0 0-122 0 0,0 0-118 0 0,0 0-108 0 0,0 0-126 0 0,0 0-94 0 0,0 74 2207 0 0,7 366 451 0 0,-5-392-2877 0 0,2 0 0 0 0,2-1 0 0 0,2 1 0 0 0,3-1 0 0 0,9 25-57 0 0,-4-46-1 0 0,-16-26 12 0 0,10-8 261 0 0,12-28-235 0 0,1 1 0 0 0,2 1 0 0 0,2 1 0 0 0,1 2 0 0 0,1 0 1 0 0,2 2-1 0 0,0 2 0 0 0,31-21-37 0 0,-58 45-1 0 0,0 0-1 0 0,0 0 1 0 0,0 1 0 0 0,0 0-1 0 0,0 0 1 0 0,0 0 0 0 0,1 0-1 0 0,-1 0 1 0 0,1 1 0 0 0,0 0-1 0 0,-1 0 1 0 0,1 0 0 0 0,0 1-1 0 0,-1-1 1 0 0,5 1 1 0 0,8 48-23 0 0,-14 48 170 0 0,-5-85-132 0 0,2 1-1 0 0,-1 0 1 0 0,1 0 0 0 0,1 0-1 0 0,0-1 1 0 0,1 1 0 0 0,0 0-1 0 0,1-1 1 0 0,0 1 0 0 0,1-1-1 0 0,0 0 1 0 0,4 7-15 0 0,11-9-1616 0 0,-5-18-2807 0 0,3-2-4988 0 0,-10 8-1894 0 0</inkml:trace>
  <inkml:trace contextRef="#ctx0" brushRef="#br0" timeOffset="130529.628">10953 3278 7258 0 0,'0'0'1531'0'0,"0"0"-250"0"0,0 0-62 0 0,0 0 63 0 0,0 0 31 0 0,0 0-74 0 0,0 0-135 0 0,0 0-142 0 0,0 0-131 0 0,-31 12-102 0 0,-101 34-83 0 0,124-44-534 0 0,1 0 0 0 0,0 0 1 0 0,0 1-1 0 0,0 0 0 0 0,0 0 0 0 0,1 0 1 0 0,-1 1-1 0 0,1 0 0 0 0,0 1 0 0 0,0-1 1 0 0,0 1-1 0 0,-3 4-112 0 0,-2 2 272 0 0,7-7-203 0 0,0 0 1 0 0,0 0-1 0 0,0 0 1 0 0,0 0-1 0 0,0 0 1 0 0,1 1-1 0 0,0 0 1 0 0,0-1-1 0 0,0 1 1 0 0,1 1-1 0 0,0-1 0 0 0,0 0 1 0 0,0 0-1 0 0,0 1 1 0 0,1-1-1 0 0,0 1 1 0 0,0-1-1 0 0,0 1 1 0 0,1 0-1 0 0,0-1 1 0 0,0 1-1 0 0,1 3-69 0 0,0-7 30 0 0,1 0 0 0 0,-1 1 0 0 0,1-1 0 0 0,0 0 0 0 0,0 0 0 0 0,0 0-1 0 0,0 0 1 0 0,0 0 0 0 0,0 0 0 0 0,1 0 0 0 0,-1-1 0 0 0,1 1 0 0 0,-1-1 0 0 0,1 0 0 0 0,-1 0 0 0 0,1 0 0 0 0,0 0-1 0 0,0 0 1 0 0,-1-1 0 0 0,1 1 0 0 0,0-1 0 0 0,0 1 0 0 0,0-1 0 0 0,0 0 0 0 0,-1 0 0 0 0,2-1-30 0 0,15-1 83 0 0,0 0 0 0 0,0-2 1 0 0,0 0-1 0 0,-1-2 1 0 0,0 1-1 0 0,0-2 1 0 0,0-1-1 0 0,-1 0 0 0 0,0-1 1 0 0,0-1-1 0 0,-1-1 1 0 0,-1 0-1 0 0,0-1 0 0 0,0 0 1 0 0,-1-1-1 0 0,-1-1 1 0 0,0 0-1 0 0,-1-1 1 0 0,0-1-1 0 0,5-10-83 0 0,31-51 331 0 0,-48 76-154 0 0,0 1 16 0 0,-14 23 237 0 0,10-15-419 0 0,0 1 1 0 0,1-1-1 0 0,-1 1 0 0 0,2 0 1 0 0,-1 0-1 0 0,1 0 0 0 0,1 0 1 0 0,-1 1-1 0 0,2-1 0 0 0,-1 0 1 0 0,1 1-1 0 0,1-1 0 0 0,0 0 1 0 0,0 1-1 0 0,0-1 1 0 0,2 0-1 0 0,-1 0 0 0 0,1 0 1 0 0,0 0-1 0 0,1-1 0 0 0,0 1 1 0 0,0-1-1 0 0,1 0 0 0 0,0 0 1 0 0,0 0-1 0 0,1-1 0 0 0,0 0 1 0 0,0 0-1 0 0,1 0 0 0 0,0-1 1 0 0,0 0-1 0 0,0 0 1 0 0,1-1-1 0 0,0 0 0 0 0,0 0 1 0 0,0-1-1 0 0,1 0 0 0 0,0 0 1 0 0,-1-1-1 0 0,1 0 0 0 0,0-1 1 0 0,1 0-1 0 0,7 1-11 0 0,-11-3 19 0 0,0 0 0 0 0,0-1 1 0 0,0 1-1 0 0,0-1 0 0 0,0 0 0 0 0,0-1 1 0 0,-1 1-1 0 0,1-1 0 0 0,0 0 0 0 0,-1-1 1 0 0,0 1-1 0 0,1-1 0 0 0,-1 0 0 0 0,0-1 0 0 0,0 1 1 0 0,-1-1-1 0 0,1 0 0 0 0,-1 0 0 0 0,4-4-19 0 0,6-9 36 0 0,-1-1 0 0 0,0 0-1 0 0,-2-1 1 0 0,0 0-1 0 0,-1-1 1 0 0,0 0-1 0 0,-2-1 1 0 0,6-20-36 0 0,17-38 12 0 0,-12 53-35 0 0,5 155 17 0 0,-22-118 8 0 0,1 1-1 0 0,0-2 0 0 0,0 1 1 0 0,2 0-1 0 0,-1-1 0 0 0,1 1 1 0 0,0-1-1 0 0,1 0 0 0 0,1-1 1 0 0,-1 0-1 0 0,1 0 0 0 0,1 0 1 0 0,0-1-1 0 0,0 0 0 0 0,1 0 1 0 0,-1-1-1 0 0,2 0 1 0 0,4 2-3 0 0,-10-7 16 0 0,0-1-1 0 0,0 0 0 0 0,0 0 1 0 0,0 0-1 0 0,0 0 0 0 0,0-1 0 0 0,0 0 1 0 0,0 0-1 0 0,0 0 0 0 0,0 0 1 0 0,0-1-1 0 0,0 1 0 0 0,0-1 1 0 0,0 0-1 0 0,-1 0 0 0 0,1 0 0 0 0,0-1 1 0 0,0 1-1 0 0,-1-1 0 0 0,1 0 1 0 0,-1 0-1 0 0,1-1 0 0 0,-1 1 0 0 0,0 0 1 0 0,0-1-1 0 0,0 0 0 0 0,0 0 1 0 0,0-1-16 0 0,66-94 576 0 0,-56 75-468 0 0,-6 13-43 0 0,-1-1-1 0 0,0-1 1 0 0,0 1 0 0 0,-1-1-1 0 0,-1 0 1 0 0,0 0-1 0 0,-1 0 1 0 0,0 0 0 0 0,0-1-1 0 0,-1-8-63 0 0,-2 21-46 0 0,0 0-49 0 0,0 0-113 0 0,-5 29-7462 0 0,5-22 146 0 0,0-3-4843 0 0</inkml:trace>
  <inkml:trace contextRef="#ctx0" brushRef="#br0" timeOffset="130876.235">12183 3422 12651 0 0,'0'0'2483'0'0,"0"0"-1024"0"0,0 0-136 0 0,0 0 168 0 0,0 0-43 0 0,0 0-176 0 0,0 0-249 0 0,0 0-224 0 0,0 0-152 0 0,0 0-104 0 0,32-15-71 0 0,98-46-65 0 0,-81 27 88 0 0,-44 26-378 0 0,-3 4-97 0 0,1 1 1 0 0,-1 0 0 0 0,1-1-1 0 0,-1 1 1 0 0,0-1-1 0 0,0 0 1 0 0,0 0 0 0 0,-1 0-1 0 0,0 0 1 0 0,1 0 0 0 0,-1 0-1 0 0,-1 0 1 0 0,1 0 0 0 0,-1-1-1 0 0,1 1 1 0 0,-1 0-1 0 0,0 0 1 0 0,-1-1 0 0 0,1 1-1 0 0,-1 0 1 0 0,0 0 0 0 0,0 0-1 0 0,0 0 1 0 0,0 0 0 0 0,-1 0-1 0 0,0 0 1 0 0,0 0-1 0 0,0 0 1 0 0,0 1 0 0 0,0-1-1 0 0,-1 1 1 0 0,1-1 0 0 0,-1 1-1 0 0,-1 0-20 0 0,-5 0-7 0 0,0 1 0 0 0,0 0 0 0 0,0 0 0 0 0,0 1-1 0 0,0 0 1 0 0,-1 1 0 0 0,1 0 0 0 0,0 1 0 0 0,0 0-1 0 0,-1 0 1 0 0,1 1 0 0 0,0 0 0 0 0,0 0 0 0 0,0 1 0 0 0,1 0-1 0 0,-1 1 1 0 0,1 0 0 0 0,0 0 0 0 0,0 1 0 0 0,0 0 0 0 0,0 1-1 0 0,1-1 1 0 0,0 2 0 0 0,0-1 0 0 0,1 0 0 0 0,-1 1 0 0 0,2 1-1 0 0,-1-1 1 0 0,1 1 0 0 0,0 0 0 0 0,0 0 0 0 0,1 0 0 0 0,0 0-1 0 0,1 1 1 0 0,0 0 0 0 0,0 0 0 0 0,1 0 0 0 0,0 0 0 0 0,0 0-1 0 0,1 6 8 0 0,-1-4 4 0 0,1-1 0 0 0,0 1 0 0 0,0 0 0 0 0,1 0-1 0 0,1 0 1 0 0,0 0 0 0 0,1 0 0 0 0,0 0 0 0 0,0-1-1 0 0,1 1 1 0 0,0-1 0 0 0,1 0 0 0 0,1 0 0 0 0,-1 0-1 0 0,1 0 1 0 0,1-1 0 0 0,0 0 0 0 0,0 0-1 0 0,6 6-3 0 0,-1-2-20 0 0,0-1 0 0 0,1-1-1 0 0,1 0 1 0 0,0 0-1 0 0,0-1 1 0 0,1-1-1 0 0,0 0 1 0 0,1-1-1 0 0,0 0 1 0 0,0-1 0 0 0,1-1-1 0 0,0-1 1 0 0,0 0-1 0 0,0-1 1 0 0,0-1-1 0 0,1 0 1 0 0,-1-1-1 0 0,13 0 21 0 0,-20-2-383 0 0,17-1-1147 0 0,-10-2-4038 0 0,-6-1-6698 0 0</inkml:trace>
  <inkml:trace contextRef="#ctx0" brushRef="#br0" timeOffset="133628.03">13588 3301 1808 0 0,'0'0'1361'0'0,"0"0"-316"0"0,0 0-129 0 0,0 0 226 0 0,0 0 308 0 0,0 0 219 0 0,0 0 17 0 0,0 0-226 0 0,0 0-299 0 0,0 0-323 0 0,0 0-253 0 0,7-10-164 0 0,21-26-86 0 0,-27 35-269 0 0,0 0 0 0 0,-1 0 0 0 0,1 1 0 0 0,0-1 0 0 0,0 1 0 0 0,0-1 0 0 0,-1 1 1 0 0,1-1-1 0 0,0 1 0 0 0,0-1 0 0 0,0 1 0 0 0,0 0 0 0 0,0-1 0 0 0,0 1 0 0 0,0 0 0 0 0,0 0 0 0 0,0 0 1 0 0,0 0-1 0 0,0 0 0 0 0,0 0 0 0 0,0 0 0 0 0,0 0 0 0 0,0 0 0 0 0,0 0 0 0 0,0 1 0 0 0,0-1 0 0 0,0 0 1 0 0,-1 1-1 0 0,1-1 0 0 0,0 0 0 0 0,0 1 0 0 0,0-1 0 0 0,0 1 0 0 0,0 0 0 0 0,-1-1 0 0 0,1 1 0 0 0,0 0 1 0 0,-1-1-1 0 0,1 1 0 0 0,0 0 0 0 0,-1 0 0 0 0,1-1 0 0 0,-1 1 0 0 0,1 0 0 0 0,-1 0 0 0 0,1 0 0 0 0,-1 0 1 0 0,0 0-1 0 0,0 0-66 0 0,1-1 45 0 0,3 13 208 0 0,1-1 0 0 0,-2 0 0 0 0,0 1 0 0 0,0 0-1 0 0,-1 0 1 0 0,-1-1 0 0 0,0 1 0 0 0,0 0-1 0 0,-2 0 1 0 0,0 0 0 0 0,0 0 0 0 0,-1 0-1 0 0,-1 1-252 0 0,-7 30-8 0 0,-2 0-1 0 0,-2-2 1 0 0,-2 1-1 0 0,-2-2 0 0 0,-2 0 1 0 0,-1-1-1 0 0,-2-2 1 0 0,-2 0-1 0 0,-27 32 9 0 0,6-25-3302 0 0,43-44 2031 0 0,2-6-8540 0 0,1 2 1825 0 0</inkml:trace>
  <inkml:trace contextRef="#ctx0" brushRef="#br0" timeOffset="134091.415">13514 3654 1496 0 0,'0'0'1553'0'0,"0"0"-214"0"0,0 0 1 0 0,0 0 82 0 0,0 0 59 0 0,0 0-29 0 0,0 0-163 0 0,0 0-216 0 0,0 0-174 0 0,0 0-120 0 0,0 0-95 0 0,0 0-78 0 0,0 0-86 0 0,19 12-83 0 0,58 37-55 0 0,-42-38 211 0 0,-32-14-477 0 0,71-56 1372 0 0,-20 9-1185 0 0,-2-4-1 0 0,-2-1 0 0 0,38-57-302 0 0,-5-12 236 0 0,-95 147 135 0 0,2 0-1 0 0,0 1 0 0 0,2 0 0 0 0,0 1 1 0 0,2 0-1 0 0,0 6-370 0 0,-10 204 1003 0 0,16-229-996 0 0,0-1 0 0 0,0 1 1 0 0,1 0-1 0 0,0-1 0 0 0,0 1 0 0 0,0-1 1 0 0,1 0-1 0 0,0 1 0 0 0,0-1 0 0 0,0 0 1 0 0,1 0-1 0 0,0 0 0 0 0,-1 0 0 0 0,2-1 1 0 0,-1 1-1 0 0,1-1 0 0 0,-1 0 0 0 0,1 0 1 0 0,0 0-1 0 0,0 0 0 0 0,1-1 0 0 0,-1 0 1 0 0,3 1-8 0 0,-6-3-57 0 0,1-1 1 0 0,-1 1-1 0 0,1-1 1 0 0,0 1-1 0 0,-1-1 1 0 0,1 0-1 0 0,0 0 1 0 0,-1 0-1 0 0,1 0 1 0 0,0 0-1 0 0,0 0 1 0 0,-1-1-1 0 0,1 1 1 0 0,0 0-1 0 0,-1-1 1 0 0,1 1 0 0 0,-1-1-1 0 0,1 0 1 0 0,-1 0-1 0 0,1 1 1 0 0,-1-1-1 0 0,1 0 1 0 0,-1 0-1 0 0,0 0 1 0 0,1 0-1 0 0,0-2 57 0 0,6-9-3221 0 0,-1-1-3894 0 0,-5 9 4686 0 0,-1 0-6821 0 0</inkml:trace>
  <inkml:trace contextRef="#ctx0" brushRef="#br0" timeOffset="134621.51">14311 3521 6185 0 0,'0'0'4111'0'0,"0"0"-2119"0"0,0 0-882 0 0,0 0-134 0 0,0 0 29 0 0,0 0-5 0 0,0 0-99 0 0,0 0-205 0 0,0 0-240 0 0,0 0-168 0 0,0 0-71 0 0,0 0 18 0 0,3 4 2375 0 0,-68 29-1234 0 0,-16 12-874 0 0,81-43-498 0 0,0-1-1 0 0,1 1 1 0 0,-1 0 0 0 0,1-1 0 0 0,0 1 0 0 0,0-1 0 0 0,-1 1-1 0 0,1-1 1 0 0,0 1 0 0 0,0-1 0 0 0,0 1 0 0 0,1-1 0 0 0,-1 0 0 0 0,0 0-1 0 0,0 0 1 0 0,1 0 0 0 0,-1 0 0 0 0,0 0 0 0 0,1 0 0 0 0,-1 0-1 0 0,1 0 1 0 0,0 0 0 0 0,-1-1 0 0 0,1 1 0 0 0,-1-1 0 0 0,1 1 0 0 0,0-1-1 0 0,-1 0 1 0 0,1 0 0 0 0,0 0 0 0 0,0 0 0 0 0,-1 0 0 0 0,1 0-1 0 0,0 0-3 0 0,158 30 255 0 0,-159-29-237 0 0,1-1 0 0 0,-1 1 0 0 0,1-1 0 0 0,-1 1 0 0 0,1 0 0 0 0,-1 0 0 0 0,1 0 0 0 0,-1 0 0 0 0,0 0 0 0 0,0 0-1 0 0,1 0 1 0 0,-1 0 0 0 0,0 0 0 0 0,0 1 0 0 0,0-1 0 0 0,0 0 0 0 0,0 1 0 0 0,-1-1 0 0 0,1 1 0 0 0,0-1 0 0 0,-1 1 0 0 0,1-1 0 0 0,-1 1 0 0 0,1 0 0 0 0,-1-1 0 0 0,0 1-1 0 0,1 0 1 0 0,-1-1 0 0 0,0 1 0 0 0,0-1 0 0 0,0 1 0 0 0,-1 0 0 0 0,1-1 0 0 0,0 1 0 0 0,-1 0 0 0 0,1-1 0 0 0,-1 1 0 0 0,1-1 0 0 0,-1 1 0 0 0,0-1 0 0 0,1 1 0 0 0,-1-1 0 0 0,0 1-1 0 0,0-1 1 0 0,0 0 0 0 0,0 0 0 0 0,-1 1 0 0 0,1-1 0 0 0,0 0 0 0 0,0 0 0 0 0,-1 0 0 0 0,1 0 0 0 0,0 0 0 0 0,-1-1 0 0 0,1 1 0 0 0,-1 0 0 0 0,1-1 0 0 0,-1 1 0 0 0,0-1-1 0 0,1 1 1 0 0,-1-1 0 0 0,0 0-18 0 0,-102 58 404 0 0,33-43-613 0 0,70-16 8 0 0,0 0-1 0 0,0 0 1 0 0,0 0-1 0 0,0 0 1 0 0,1 0-1 0 0,-1 0 1 0 0,0 0-1 0 0,1 0 1 0 0,-1-1-1 0 0,1 1 1 0 0,0 0 0 0 0,-1 0-1 0 0,1-1 1 0 0,0 1-1 0 0,0 0 1 0 0,-1-1-1 0 0,1 1 1 0 0,0 0-1 0 0,0-1 1 0 0,1 1-1 0 0,-1 0 1 0 0,0-1-1 0 0,0 1 1 0 0,1 0 0 0 0,-1 0-1 0 0,1-1 1 0 0,-1 1-1 0 0,1 0 1 0 0,-1 0-1 0 0,1 0 1 0 0,0-2 201 0 0,7-4-3505 0 0,1 0-3284 0 0,-9 7 5874 0 0,8-5-6983 0 0</inkml:trace>
  <inkml:trace contextRef="#ctx0" brushRef="#br0" timeOffset="134944.549">14652 3415 7722 0 0,'0'0'3230'0'0,"0"0"-1050"0"0,0 0-572 0 0,0 0-159 0 0,0 0-132 0 0,0 0-166 0 0,0 0-237 0 0,0 0-230 0 0,0 0-127 0 0,0 0-19 0 0,0 0 11 0 0,0 0 18 0 0,0 0-47 0 0,17 0-58 0 0,118-1 765 0 0,104-28 372 0 0,-242 47-14998 0 0,-2-14 1860 0 0</inkml:trace>
  <inkml:trace contextRef="#ctx0" brushRef="#br0" timeOffset="135194.183">14641 3621 9754 0 0,'0'0'2829'0'0,"0"0"-1200"0"0,0 0-648 0 0,0 0-56 0 0,0 0 95 0 0,0 0 74 0 0,0 0-25 0 0,0 0-124 0 0,0 0-171 0 0,0 0-147 0 0,0 0-129 0 0,0 0-114 0 0,0 0-76 0 0,26 8-55 0 0,83 24-59 0 0,-99-29-169 0 0,0-1 0 0 0,0 0 1 0 0,0 0-1 0 0,0-1 1 0 0,1-1-1 0 0,-1 0 0 0 0,0 0 1 0 0,0-1-1 0 0,1 0 0 0 0,7-2-25 0 0,12-2-13 0 0,56-9-51 0 0,-48 8-1814 0 0,-2 0-4327 0 0,-25 3-5243 0 0</inkml:trace>
  <inkml:trace contextRef="#ctx0" brushRef="#br0" timeOffset="137310.406">15797 3304 6841 0 0,'0'0'1459'0'0,"0"0"-326"0"0,0 0 14 0 0,0 0 213 0 0,0 0 167 0 0,0 0-49 0 0,0 0-261 0 0,0 0-294 0 0,-31 12-255 0 0,-95 38-134 0 0,61-8 146 0 0,57-32-554 0 0,-1 1-16 0 0,-1-1 0 0 0,1 1-1 0 0,1 1 1 0 0,0-1 0 0 0,0 1-1 0 0,2 1 1 0 0,-1 0 0 0 0,2-1-1 0 0,-1 2 1 0 0,2-1-1 0 0,0 1 1 0 0,0-1 0 0 0,1 1-1 0 0,1 0 1 0 0,1 0 0 0 0,0 1-1 0 0,0-1 1 0 0,2 0 0 0 0,0 7-110 0 0,3-12 59 0 0,0-1 1 0 0,0 0 0 0 0,1 0 0 0 0,0 0 0 0 0,1-1 0 0 0,0 0 0 0 0,0 0-1 0 0,0 0 1 0 0,1-1 0 0 0,0 0 0 0 0,0 0 0 0 0,0 0 0 0 0,1-1 0 0 0,0-1 0 0 0,0 1-1 0 0,0-1 1 0 0,1 0 0 0 0,-1-1 0 0 0,1 0 0 0 0,0-1 0 0 0,0 1 0 0 0,0-2 0 0 0,0 1-1 0 0,0-1 1 0 0,0-1 0 0 0,1 0 0 0 0,-1 0 0 0 0,3-1-60 0 0,14-1 155 0 0,-1-1 0 0 0,1-1 1 0 0,-1-2-1 0 0,0 0 0 0 0,0-2 1 0 0,-1 0-1 0 0,0-2 0 0 0,-1-1 0 0 0,0 0 1 0 0,0-2-1 0 0,-2-1 0 0 0,1-1 1 0 0,-2 0-1 0 0,0-2 0 0 0,-1 0 0 0 0,5-6-155 0 0,-17 16 41 0 0,1-1-1 0 0,-1 0 0 0 0,0 0 1 0 0,-1 0-1 0 0,0-1 0 0 0,0 0 1 0 0,-1 0-1 0 0,0 0 0 0 0,0-1 1 0 0,-1 0-1 0 0,-1 1 0 0 0,0-2 1 0 0,0 1-1 0 0,-1 0 0 0 0,0-1 1 0 0,0 1-1 0 0,-1-1 0 0 0,-1 1 1 0 0,0-1-1 0 0,0 1 0 0 0,-2-6-40 0 0,-2 7-19 0 0,-1 1 0 0 0,0-1 0 0 0,0 1-1 0 0,-1 0 1 0 0,0 0 0 0 0,0 0 0 0 0,-1 1 0 0 0,0 0-1 0 0,0 1 1 0 0,-1-1 0 0 0,0 1 0 0 0,0 1-1 0 0,0-1 1 0 0,-1 1 0 0 0,1 1 0 0 0,-1 0 0 0 0,0 0-1 0 0,-1 1 1 0 0,1 0 0 0 0,-1 0 0 0 0,1 1 0 0 0,-1 0-1 0 0,0 1 1 0 0,0 0 0 0 0,0 1 0 0 0,1 0-1 0 0,-11 1 20 0 0,7-1-187 0 0,0 1-1 0 0,0 0 0 0 0,0 0 0 0 0,1 2 0 0 0,-1-1 0 0 0,0 2 1 0 0,1-1-1 0 0,0 2 0 0 0,0 0 0 0 0,-10 6 188 0 0,-57 55-7039 0 0,64-47 206 0 0,5-4-3082 0 0</inkml:trace>
  <inkml:trace contextRef="#ctx0" brushRef="#br0" timeOffset="137631.717">16314 3676 15187 0 0,'0'0'1511'0'0,"0"0"-262"0"0,0 0 73 0 0,0 0 135 0 0,0 0-1 0 0,0 0-182 0 0,0 0-334 0 0,0 0-336 0 0,0 0-255 0 0,0 0-119 0 0,0 0-65 0 0,0 0-34 0 0,0 0-26 0 0,-5 9-45 0 0,-30 59-50 0 0,35-67-20 0 0,0-1 1 0 0,0 1 0 0 0,0-1-1 0 0,0 1 1 0 0,0-1 0 0 0,0 1 0 0 0,0-1-1 0 0,0 1 1 0 0,0-1 0 0 0,0 1 0 0 0,0-1-1 0 0,0 1 1 0 0,0-1 0 0 0,1 1-1 0 0,-1-1 1 0 0,0 1 0 0 0,0-1 0 0 0,1 0-1 0 0,-1 1 1 0 0,0-1 0 0 0,1 1 0 0 0,-1-1-1 0 0,0 0 1 0 0,1 1 0 0 0,-1-1 0 0 0,0 0-1 0 0,1 1 1 0 0,-1-1 0 0 0,1 0-1 0 0,-1 0 1 0 0,1 0 0 0 0,-1 1 0 0 0,0-1-1 0 0,1 0 1 0 0,-1 0 0 0 0,1 0 0 0 0,-1 0-1 0 0,1 0 1 0 0,-1 0 0 0 0,1 0-1 0 0,-1 0 1 0 0,1 0 0 0 0,-1 0 0 0 0,1 0-1 0 0,-1 0 1 0 0,1 0 0 0 0,-1 0 0 0 0,1 0-1 0 0,-1 0 1 0 0,1-1 0 0 0,-1 1-1 0 0,1 0 1 0 0,-1 0 0 0 0,0-1 0 0 0,1 1-1 0 0,-1 0 1 0 0,1-1 0 0 0,-1 1 0 0 0,0 0-1 0 0,1-1 1 0 0,-1 1 0 0 0,0-1 9 0 0,33-15-531 0 0,0-9-1525 0 0,-15 7-4749 0 0,-16 13-1780 0 0</inkml:trace>
  <inkml:trace contextRef="#ctx0" brushRef="#br0" timeOffset="137998.109">16852 3223 13995 0 0,'0'0'1850'0'0,"0"0"-771"0"0,0 0-310 0 0,0 0 121 0 0,0 0 147 0 0,0 0 35 0 0,0 0-125 0 0,0 0-209 0 0,0 0-214 0 0,-22 32-173 0 0,-67 98-81 0 0,53-57 38 0 0,33-58-237 0 0,-13 140 357 0 0,19-146-423 0 0,-1 0-1 0 0,1 0 1 0 0,1 0-1 0 0,-1-1 1 0 0,2 1-1 0 0,-1-1 1 0 0,1 0-1 0 0,0 0 1 0 0,1 0-1 0 0,0-1 0 0 0,0 0 1 0 0,1 0-1 0 0,-1-1 1 0 0,1 1-1 0 0,1-1 1 0 0,-1-1-1 0 0,1 0 1 0 0,0 0-1 0 0,1 0 1 0 0,-1-1-1 0 0,1 0 1 0 0,-1-1-1 0 0,1 0 1 0 0,0 0-1 0 0,6 0-4 0 0,-9 0 38 0 0,1-1-1 0 0,-1-1 1 0 0,1 1-1 0 0,-1-1 1 0 0,1 0 0 0 0,0-1-1 0 0,-1 1 1 0 0,1-1-1 0 0,0-1 1 0 0,0 1-1 0 0,-1-1 1 0 0,1 0-1 0 0,-1-1 1 0 0,1 1-1 0 0,-1-2 1 0 0,1 1 0 0 0,-1 0-1 0 0,0-1 1 0 0,0 0-1 0 0,0-1 1 0 0,-1 1-1 0 0,1-1 1 0 0,-1 0-1 0 0,0-1 1 0 0,0 1-1 0 0,0-1 1 0 0,0 0 0 0 0,-1 0-1 0 0,0 0 1 0 0,0-1-1 0 0,-1 0 1 0 0,1 1-1 0 0,-1-1 1 0 0,0 0-1 0 0,-1-1 1 0 0,0 1-1 0 0,0 0 1 0 0,0-1 0 0 0,0-3-38 0 0,-2 5 9 0 0,0 1 1 0 0,0-1 0 0 0,-1 1 0 0 0,0 0 0 0 0,0 0 0 0 0,0-1 0 0 0,0 1 0 0 0,-1 0 0 0 0,1 0 0 0 0,-1 0 0 0 0,0 0 0 0 0,-1 1 0 0 0,1-1-1 0 0,0 0 1 0 0,-1 1 0 0 0,0 0 0 0 0,0-1 0 0 0,0 1 0 0 0,0 0 0 0 0,-1 1 0 0 0,1-1 0 0 0,-1 0 0 0 0,1 1 0 0 0,-1 0 0 0 0,-1-1-10 0 0,-12-5-78 0 0,0 1 0 0 0,0 0 0 0 0,-1 1 0 0 0,0 0 0 0 0,0 2-1 0 0,0 0 1 0 0,-1 1 0 0 0,1 1 0 0 0,-1 1 0 0 0,0 1 0 0 0,1 0 0 0 0,-3 1 78 0 0,-48 10-1701 0 0,27 8-4509 0 0,31-8-3134 0 0</inkml:trace>
  <inkml:trace contextRef="#ctx0" brushRef="#br0" timeOffset="140329.042">18446 3348 0 0 0,'0'0'501'0'0,"0"0"221"0"0,0 0 178 0 0,0 0 516 0 0,0 0 593 0 0,0 0 238 0 0,0 0-103 0 0,0 0-425 0 0,0 0-498 0 0,0 0-270 0 0,0 0-175 0 0,0-3-124 0 0,0 2-595 0 0,0 0 0 0 0,0 0 0 0 0,0 0 0 0 0,0 0 1 0 0,0 0-1 0 0,0 0 0 0 0,-1 0 0 0 0,1 0 0 0 0,0 0 0 0 0,-1 0 0 0 0,1 0 1 0 0,0 0-1 0 0,-1 0 0 0 0,1 0 0 0 0,-1 0 0 0 0,0 0 0 0 0,1 1 0 0 0,-1-1 1 0 0,0 0-1 0 0,1 0 0 0 0,-1 1 0 0 0,0-1 0 0 0,0 0 0 0 0,0 1 0 0 0,0-1 1 0 0,1 1-1 0 0,-1-1 0 0 0,0 1 0 0 0,0 0 0 0 0,0-1 0 0 0,0 1 0 0 0,0 0 0 0 0,0 0 1 0 0,0-1-1 0 0,0 1 0 0 0,0 0 0 0 0,0 0 0 0 0,0 0 0 0 0,0 0 0 0 0,0 1 1 0 0,0-1-1 0 0,0 0 0 0 0,0 0 0 0 0,0 0 0 0 0,0 1 0 0 0,0-1 0 0 0,0 1 1 0 0,0-1-1 0 0,0 1-57 0 0,-3-1 79 0 0,-15 0 99 0 0,0 1-1 0 0,0 1 1 0 0,0 1-1 0 0,1 1 1 0 0,0 1 0 0 0,-1 0-1 0 0,-16 8-177 0 0,-199 75 998 0 0,224-84-911 0 0,9-4-76 0 0,1 0 0 0 0,-1 0-1 0 0,0 0 1 0 0,0 0 0 0 0,0 0 0 0 0,1 0-1 0 0,-1 0 1 0 0,0 1 0 0 0,0-1-1 0 0,1 0 1 0 0,-1 0 0 0 0,0 0 0 0 0,0 1-1 0 0,1-1 1 0 0,-1 0 0 0 0,0 1 0 0 0,1-1-1 0 0,-1 1 1 0 0,0-1 0 0 0,1 1-1 0 0,-1-1 1 0 0,1 1 0 0 0,-1-1 0 0 0,1 1-1 0 0,-1 0 1 0 0,1-1 0 0 0,-1 1-1 0 0,1 0 1 0 0,0-1 0 0 0,-1 1 0 0 0,1 0-1 0 0,0-1 1 0 0,-1 1 0 0 0,1 0-1 0 0,0 0 1 0 0,0-1 0 0 0,0 1 0 0 0,0 0-1 0 0,0 0 1 0 0,0 0 0 0 0,0-1 0 0 0,0 1-1 0 0,0 0 1 0 0,0 0 0 0 0,0-1-1 0 0,0 1 1 0 0,1 0 0 0 0,-1 0 0 0 0,0-1-1 0 0,1 1 1 0 0,-1 0 0 0 0,0 0-1 0 0,1-1 1 0 0,-1 1 0 0 0,1-1 0 0 0,-1 1-1 0 0,1 0 1 0 0,-1-1 0 0 0,1 1 0 0 0,-1-1-1 0 0,2 1-10 0 0,5 3 57 0 0,0 0 0 0 0,1-1 0 0 0,-1 1 0 0 0,1-2 0 0 0,0 1 0 0 0,0-1 0 0 0,0 0 0 0 0,0-1 0 0 0,1 0 0 0 0,-1 0 0 0 0,4 0-57 0 0,6 0 69 0 0,232 14 501 0 0,-249-15-557 0 0,-1 0 1 0 0,0 0 0 0 0,1 0-1 0 0,-1 0 1 0 0,0 0 0 0 0,1 0-1 0 0,-1 1 1 0 0,0-1 0 0 0,1 0-1 0 0,-1 0 1 0 0,0 0 0 0 0,1 1-1 0 0,-1-1 1 0 0,0 0 0 0 0,0 0-1 0 0,1 1 1 0 0,-1-1 0 0 0,0 0-1 0 0,0 1 1 0 0,1-1 0 0 0,-1 0-1 0 0,0 1 1 0 0,0-1 0 0 0,0 0-1 0 0,0 1 1 0 0,0-1 0 0 0,0 1-1 0 0,0-1 1 0 0,1 0 0 0 0,-1 1-1 0 0,0-1 1 0 0,0 0-1 0 0,0 1 1 0 0,-1-1 0 0 0,1 1-1 0 0,0-1 1 0 0,0 0 0 0 0,0 1-1 0 0,0-1 1 0 0,0 0 0 0 0,0 1-1 0 0,0-1 1 0 0,-1 1 0 0 0,1-1-1 0 0,0 0 1 0 0,0 0 0 0 0,0 1-1 0 0,-1-1 1 0 0,1 0 0 0 0,0 1-1 0 0,0-1 1 0 0,-1 0 0 0 0,1 0-1 0 0,0 1 1 0 0,-1-1 0 0 0,1 0-1 0 0,0 0 1 0 0,-1 0 0 0 0,1 0-1 0 0,0 1 1 0 0,-1-1 0 0 0,1 0-1 0 0,-1 0 1 0 0,1 0 0 0 0,0 0-1 0 0,-1 0 1 0 0,1 0 0 0 0,0 0-1 0 0,-1 0-13 0 0,-28 16 414 0 0,29-16-413 0 0,-389 184 781 0 0,388-184-780 0 0,-1 1 0 0 0,1-1 0 0 0,0 1 0 0 0,0 0 0 0 0,-1 0 0 0 0,1 0 0 0 0,0-1 0 0 0,0 1-1 0 0,0 0 1 0 0,0 0 0 0 0,0 1 0 0 0,0-1 0 0 0,0 0 0 0 0,0 0 0 0 0,1 0 0 0 0,-1 1 0 0 0,0-1 0 0 0,1 0 0 0 0,-1 0 0 0 0,0 1 0 0 0,1-1 0 0 0,0 1 0 0 0,-1-1 0 0 0,1 1 0 0 0,0-1 0 0 0,0 0 0 0 0,0 1 0 0 0,0-1-1 0 0,0 1 1 0 0,0-1 0 0 0,0 1 0 0 0,1-1 0 0 0,-1 0 0 0 0,0 1 0 0 0,1-1 0 0 0,-1 1 0 0 0,1-1 0 0 0,-1 0 0 0 0,1 1 0 0 0,0-1 0 0 0,0 0 0 0 0,-1 0 0 0 0,1 0 0 0 0,0 0 0 0 0,0 1 0 0 0,0-1 0 0 0,0 0 0 0 0,1-1 0 0 0,-1 1-1 0 0,0 0 1 0 0,0 0 0 0 0,0 0 0 0 0,1-1 0 0 0,0 1-2 0 0,11 6 44 0 0,0-1 0 0 0,1-1 1 0 0,0 0-1 0 0,-1 0 0 0 0,2-2 0 0 0,-1 0 0 0 0,0 0 0 0 0,1-2 0 0 0,-1 1 0 0 0,1-2 0 0 0,-1 0 0 0 0,15-2-44 0 0,-6 2 31 0 0,87-25 63 0 0,-110-28-5063 0 0,-3 48 3636 0 0,-2-2-1706 0 0,3 1-2214 0 0,-2-1-5436 0 0</inkml:trace>
  <inkml:trace contextRef="#ctx0" brushRef="#br0" timeOffset="140649.044">18087 3010 11186 0 0,'0'0'1019'0'0,"0"0"-285"0"0,0 0-65 0 0,0 0 191 0 0,0 0 267 0 0,0 0 172 0 0,0 0-1 0 0,0 0-82 0 0,-2 32-154 0 0,-2 102-175 0 0,20-48 197 0 0,-8-68-838 0 0,-1-2-37 0 0,15 33 115 0 0,-1 1 1 0 0,-3 0-1 0 0,-3 1 0 0 0,-1 1 1 0 0,-3 1-1 0 0,-2 0 1 0 0,1 37-325 0 0,-9-64 17 0 0,-1 1 1 0 0,-2 0 0 0 0,-1-1-1 0 0,0 1 1 0 0,-2-1 0 0 0,-1 0-1 0 0,-2 0 1 0 0,0-1 0 0 0,-1 0-1 0 0,-2 0 1 0 0,0-1 0 0 0,-6 7-18 0 0,-33 60-767 0 0,96-94-2706 0 0,-12-15-2649 0 0,-28 15 3453 0 0,9-5-8767 0 0</inkml:trace>
  <inkml:trace contextRef="#ctx0" brushRef="#br0" timeOffset="140965.028">18948 3072 9442 0 0,'0'0'1626'0'0,"0"0"-337"0"0,0 0-142 0 0,0 0 64 0 0,0 0 1 0 0,0 0-115 0 0,0 0-193 0 0,0 0-152 0 0,0 0-31 0 0,0 0 49 0 0,0 0 2 0 0,0 0-45 0 0,17 18-114 0 0,48 59-108 0 0,-63-74-476 0 0,0 0 0 0 0,0 0 1 0 0,0 0-1 0 0,-1 0 0 0 0,1 0 1 0 0,-1 1-1 0 0,0-1 0 0 0,0 0 1 0 0,0 1-1 0 0,0-1 0 0 0,0 1 1 0 0,-1-1-1 0 0,0 1 0 0 0,0-1 1 0 0,0 1-1 0 0,0-1 0 0 0,0 1 1 0 0,-1-1-1 0 0,1 1 0 0 0,-1-1 1 0 0,0 2-30 0 0,-2 6 86 0 0,-16 74 36 0 0,-4-1 0 0 0,-4-2 0 0 0,-3-1 0 0 0,-13 18-122 0 0,40-92-30 0 0,-32 52-1450 0 0,24-51-3693 0 0,-2-5-4820 0 0,10-3 2691 0 0</inkml:trace>
  <inkml:trace contextRef="#ctx0" brushRef="#br0" timeOffset="141427.132">18801 3540 0 0 0,'0'0'2425'0'0,"0"0"-837"0"0,0 0-324 0 0,0 0 72 0 0,0 0 145 0 0,0 0 60 0 0,0 0-71 0 0,0 0-143 0 0,0 0-148 0 0,0 0-110 0 0,0 0-108 0 0,0 0-116 0 0,33 17-123 0 0,105 50-120 0 0,-136-65-574 0 0,1-1-1 0 0,-1 1 0 0 0,0-1 1 0 0,1 0-1 0 0,0 0 0 0 0,-1 0 1 0 0,1 0-1 0 0,0 0 0 0 0,0-1 1 0 0,-1 1-1 0 0,1-1 0 0 0,0 0 1 0 0,0 1-1 0 0,0-1 0 0 0,-1-1 1 0 0,1 1-1 0 0,0 0 0 0 0,0-1 0 0 0,0 1 1 0 0,-1-1-1 0 0,1 0 0 0 0,0 0 1 0 0,-1 0-1 0 0,1 0 0 0 0,0 0 1 0 0,-1-1-1 0 0,1 0-27 0 0,9-5 161 0 0,10-4-76 0 0,-1-1 0 0 0,-1-1 0 0 0,0-1 0 0 0,-1 0-1 0 0,0-2 1 0 0,-2 0 0 0 0,1-1 0 0 0,-2 0 0 0 0,0-2-1 0 0,-2 0 1 0 0,0 0 0 0 0,-1-2 0 0 0,-1 1 0 0 0,0-2-1 0 0,-2 1 1 0 0,-1-2 0 0 0,3-9-85 0 0,5-10 18 0 0,-6 18 21 0 0,-1-1 1 0 0,-1-1-1 0 0,-2 1 1 0 0,0-1-1 0 0,-2-1 1 0 0,0-1-40 0 0,-7 9 573 0 0,-5 25-41 0 0,-12 35 59 0 0,17-36-600 0 0,-14 45 442 0 0,3 0 1 0 0,2 0-1 0 0,2 1 0 0 0,3 0 1 0 0,1 1-1 0 0,3-1 1 0 0,4 46-434 0 0,15 94 404 0 0,-8-110-602 0 0,-9-80 77 0 0,0-1-54 0 0,0 0-53 0 0,0 0-72 0 0,0 0-140 0 0,0-17-3610 0 0,0 8-1746 0 0,2 2-5266 0 0</inkml:trace>
  <inkml:trace contextRef="#ctx0" brushRef="#br0" timeOffset="141665.053">19679 3429 12643 0 0,'0'0'1877'0'0,"0"0"-786"0"0,0 0-306 0 0,0 0 151 0 0,0 0 181 0 0,0 0 72 0 0,0 0-91 0 0,-10 34-237 0 0,-31 103-269 0 0,15-3 325 0 0,22-19-1609 0 0,4-115 369 0 0,0 0-89 0 0,1-8-1179 0 0,15-35-7216 0 0,-9 29 2667 0 0,-3 2 999 0 0</inkml:trace>
  <inkml:trace contextRef="#ctx0" brushRef="#br0" timeOffset="142001.204">19828 3488 4081 0 0,'0'0'1974'0'0,"0"0"-422"0"0,0 0-52 0 0,0 0 151 0 0,0 0 64 0 0,0 0-109 0 0,0 0-282 0 0,0 0-319 0 0,-31 16-261 0 0,-97 47-174 0 0,27-12 996 0 0,100-50-1535 0 0,0-1-1 0 0,0 0 1 0 0,0 0 0 0 0,0 1-1 0 0,1-1 1 0 0,-1 1-1 0 0,0-1 1 0 0,0 1-1 0 0,0-1 1 0 0,0 1 0 0 0,1-1-1 0 0,-1 1 1 0 0,0-1-1 0 0,1 1 1 0 0,-1 0 0 0 0,0 0-1 0 0,1-1 1 0 0,-1 1-1 0 0,1 0 1 0 0,-1 0 0 0 0,1 0-1 0 0,0 0 1 0 0,-1-1-1 0 0,1 1 1 0 0,0 0 0 0 0,-1 0-1 0 0,1 0 1 0 0,0 0-1 0 0,0 0 1 0 0,0 0 0 0 0,0 0-1 0 0,0 0 1 0 0,0 0-1 0 0,0 0 1 0 0,0 0 0 0 0,0 0-1 0 0,1-1 1 0 0,-1 1-1 0 0,0 0 1 0 0,1 0 0 0 0,-1 0-1 0 0,0 0 1 0 0,1 0-1 0 0,-1 0 1 0 0,1-1-1 0 0,-1 1 1 0 0,1 0 0 0 0,0 0-1 0 0,-1-1 1 0 0,1 1-1 0 0,0 0 1 0 0,-1-1 0 0 0,1 1-1 0 0,0-1 1 0 0,0 1-1 0 0,0-1-30 0 0,52 24 972 0 0,5-8-360 0 0,-42-12-469 0 0,1 0 0 0 0,-1 0 0 0 0,0 2-1 0 0,0 0 1 0 0,-1 1 0 0 0,0 0 0 0 0,0 1 0 0 0,5 4-143 0 0,-19-11 10 0 0,1 0 1 0 0,-1 0-1 0 0,0 0 1 0 0,1 0-1 0 0,-1 0 0 0 0,0 0 1 0 0,1 0-1 0 0,-1 0 1 0 0,0 1-1 0 0,0-1 1 0 0,0 0-1 0 0,0 1 0 0 0,0-1 1 0 0,-1 1-1 0 0,1-1 1 0 0,0 1-1 0 0,-1 0 1 0 0,1-1-1 0 0,-1 1 1 0 0,1-1-1 0 0,-1 1 0 0 0,0 0 1 0 0,0 0-1 0 0,0-1 1 0 0,0 1-1 0 0,0 0 1 0 0,0-1-1 0 0,0 1 0 0 0,-1 1-10 0 0,-6-2-1367 0 0,0-8-9790 0 0,7 6-349 0 0</inkml:trace>
  <inkml:trace contextRef="#ctx0" brushRef="#br0" timeOffset="142277.482">20186 3315 14051 0 0,'0'0'1220'0'0,"0"0"-481"0"0,0 0-15 0 0,0 0 251 0 0,0 0 187 0 0,0 0 17 0 0,0 0-143 0 0,0 0-201 0 0,0 0-143 0 0,0 0-124 0 0,0 0-64 0 0,36 3-56 0 0,113 7-80 0 0,-27-15 328 0 0,1-3-494 0 0,-108 6-1419 0 0,-18 1-10729 0 0,1 1 462 0 0</inkml:trace>
  <inkml:trace contextRef="#ctx0" brushRef="#br0" timeOffset="142512.123">20233 3573 9618 0 0,'0'0'1748'0'0,"0"0"-146"0"0,0 0-62 0 0,0 0-105 0 0,0 0-237 0 0,0 0-276 0 0,0 0-260 0 0,33-1-190 0 0,102-5-141 0 0,-8-16 59 0 0,-16 2-1477 0 0,-63 17-8601 0 0,-36 3 545 0 0</inkml:trace>
  <inkml:trace contextRef="#ctx0" brushRef="#br0" timeOffset="142832.543">21259 3146 13003 0 0,'0'0'1204'0'0,"0"0"-290"0"0,0 0 4 0 0,0 0 119 0 0,0 0-24 0 0,0 0-122 0 0,0 0-208 0 0,-31 15-180 0 0,-97 51-134 0 0,123-64-341 0 0,1 0 1 0 0,-1 0-1 0 0,1 0 1 0 0,-1 1-1 0 0,1 0 1 0 0,0 0-1 0 0,0 0 0 0 0,0 0 1 0 0,1 1-1 0 0,-1-1 1 0 0,1 1-1 0 0,0 0 0 0 0,0 0 1 0 0,0 0-1 0 0,-2 5-28 0 0,-1 2 70 0 0,-1 1-28 0 0,1-1 0 0 0,1 1 0 0 0,0 0 0 0 0,1 1 0 0 0,0-1 0 0 0,1 1 0 0 0,0 0 0 0 0,1 0 0 0 0,0 0 0 0 0,1 0 0 0 0,0 0 0 0 0,2 0 0 0 0,-1 0 0 0 0,2 0 0 0 0,-1 0 0 0 0,4 9-42 0 0,-3-15 40 0 0,1-1-1 0 0,1 1 0 0 0,-1-1 0 0 0,1 0 0 0 0,0 0 1 0 0,0 0-1 0 0,1-1 0 0 0,0 0 0 0 0,0 0 1 0 0,0 0-1 0 0,1 0 0 0 0,-1-1 0 0 0,1 0 0 0 0,0 0 1 0 0,0 0-1 0 0,1-1 0 0 0,-1 0 0 0 0,1 0 0 0 0,-1-1 1 0 0,1 1-1 0 0,0-1 0 0 0,3 0-39 0 0,4 1 159 0 0,0-1 1 0 0,0 0-1 0 0,0-1 0 0 0,0 0 0 0 0,1-1 1 0 0,-1 0-1 0 0,0-2 0 0 0,0 0 0 0 0,1 0 1 0 0,9-4-161 0 0,-10 4 122 0 0,0-2 0 0 0,-1 1 0 0 0,1-2-1 0 0,-1 0 1 0 0,0 0 0 0 0,0-1 0 0 0,-1-1-1 0 0,1 0 1 0 0,-2-1 0 0 0,1 0-1 0 0,-1-1 1 0 0,0 0 0 0 0,-1-1 0 0 0,0 0-1 0 0,0 0 1 0 0,-1-1 0 0 0,-1-1-1 0 0,0 1 1 0 0,0-1 0 0 0,-1-1 0 0 0,-1 1-1 0 0,0-1 1 0 0,-1 0 0 0 0,0-1-1 0 0,0-4-120 0 0,-3 8 4 0 0,-1-1 0 0 0,-1 0 0 0 0,0 0-1 0 0,0 0 1 0 0,-1 0 0 0 0,0 0 0 0 0,-1 1-1 0 0,0-1 1 0 0,-1 0 0 0 0,0 1 0 0 0,-1 0-1 0 0,0 0 1 0 0,0 0 0 0 0,-1 0-1 0 0,-3-3-3 0 0,-1 0-61 0 0,0 1-1 0 0,-1 0 1 0 0,0 0-1 0 0,-1 1 1 0 0,0 1-1 0 0,-1-1 1 0 0,0 2-1 0 0,-1 0 1 0 0,0 0-1 0 0,0 1 1 0 0,-8-3 61 0 0,9 6-413 0 0,0 0 1 0 0,0 1 0 0 0,0 0 0 0 0,-1 1 0 0 0,1 1 0 0 0,-1 0 0 0 0,0 0-1 0 0,1 1 1 0 0,-2 1 412 0 0,-9 0-4903 0 0,6 0-6895 0 0</inkml:trace>
  <inkml:trace contextRef="#ctx0" brushRef="#br0" timeOffset="143117.127">21806 3389 15107 0 0,'0'0'1671'0'0,"0"0"-551"0"0,0 0-103 0 0,0 0 162 0 0,0 0 65 0 0,0 0-81 0 0,0 0-262 0 0,0 0-313 0 0,0 0-199 0 0,0 0-120 0 0,0 0-82 0 0,0 0-65 0 0,0 0-47 0 0,-8 25-36 0 0,-23 77-35 0 0,24-49-830 0 0,7-49-468 0 0,4-4-3690 0 0,-3 0 3172 0 0,5 0-9898 0 0</inkml:trace>
  <inkml:trace contextRef="#ctx0" brushRef="#br0" timeOffset="143414.87">22233 2936 13187 0 0,'0'0'2491'0'0,"0"0"-481"0"0,0 0-319 0 0,0 0-226 0 0,0 0-259 0 0,0 0-232 0 0,0 0-238 0 0,0 0-137 0 0,0 0-50 0 0,0 0-6 0 0,0 0 0 0 0,0 0-89 0 0,0 0-90 0 0,-3 33-89 0 0,-8 103-52 0 0,-1 121 1062 0 0,12-162-7428 0 0,0-50-678 0 0,0-33-6009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7:5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0 385 4601 0 0,'0'0'1247'0'0,"0"0"-492"0"0,0 0-223 0 0,0 0 220 0 0,0 0 420 0 0,0 0 361 0 0,0 0 122 0 0,0 0-131 0 0,0 0-220 0 0,0 0-190 0 0,0 0-135 0 0,27 0-79 0 0,85-4-55 0 0,-103 3-681 0 0,1 0 1 0 0,0 0-1 0 0,0-1 0 0 0,-1 0 0 0 0,1-1 0 0 0,-1 0 0 0 0,1 0 0 0 0,-1-1 0 0 0,0 0 0 0 0,-1-1 0 0 0,2-1-164 0 0,14-7 395 0 0,3 1-113 0 0,-1-1 0 0 0,-1-2 0 0 0,0 0 0 0 0,-1-2 0 0 0,0-1 0 0 0,-2-1 0 0 0,0 0 1 0 0,-1-2-1 0 0,0-3-282 0 0,0-2 234 0 0,-7 10-11 0 0,-2 0-1 0 0,1-1 1 0 0,-2-1 0 0 0,0 0 0 0 0,-2-1 0 0 0,5-10-223 0 0,-28 244 920 0 0,12-148-809 0 0,1 36 10 0 0,-5 0 0 0 0,-4 0 1 0 0,-4 0-1 0 0,-5-2 0 0 0,-21 62-121 0 0,31-136-10 0 0,2-2 4 0 0,0 0-1 0 0,-2 0 0 0 0,-1-1 0 0 0,-1 0 1 0 0,-1-1-1 0 0,-1 0 0 0 0,-1-1 1 0 0,-1-1-1 0 0,-1 0 0 0 0,-9 8 7 0 0,-54 47-987 0 0,92-99-1311 0 0,109-172-2394 0 0,-52 59-2208 0 0,-24 47-800 0 0,-30 57 3494 0 0</inkml:trace>
  <inkml:trace contextRef="#ctx0" brushRef="#br0" timeOffset="453.56">854 378 0 0 0,'0'0'2734'0'0,"0"0"132"0"0,0 0-50 0 0,0 0-86 0 0,0 0-61 0 0,0 0-230 0 0,0 0-345 0 0,0 0-496 0 0,0 0-516 0 0,0 0-377 0 0,0 0-203 0 0,-11 11-75 0 0,-84 67 291 0 0,-131 95 511 0 0,223-172-1215 0 0,0 0-1 0 0,0 0 0 0 0,0 1 1 0 0,0-1-1 0 0,1 1 0 0 0,-1 0 1 0 0,1 0-1 0 0,-1 0 0 0 0,1 0 1 0 0,-1 0-1 0 0,1 1 0 0 0,0-1 1 0 0,0 1-1 0 0,1-1 0 0 0,-1 1 1 0 0,0 0-1 0 0,1 0 0 0 0,-1 0 1 0 0,1 0-1 0 0,0 0 0 0 0,0 0 1 0 0,0 0-1 0 0,1 0 0 0 0,-1 0 1 0 0,1 0-1 0 0,0 0 0 0 0,-1 1 1 0 0,2-1-1 0 0,-1 0 0 0 0,0 0 1 0 0,0 0-1 0 0,1 0 0 0 0,0 1 1 0 0,0-1-1 0 0,0 0 0 0 0,0 0 1 0 0,0 0-1 0 0,0 0 0 0 0,1-1 1 0 0,-1 1-1 0 0,1 0-13 0 0,13 7 93 0 0,1-1 1 0 0,0-1-1 0 0,0 0 0 0 0,0-1 1 0 0,1-1-1 0 0,0 0 0 0 0,0-1 1 0 0,2-1-94 0 0,70 25 331 0 0,-85-27-321 0 0,6 0 77 0 0,0 0-1 0 0,-1 1 0 0 0,1 0 1 0 0,-1 1-1 0 0,0 0 0 0 0,0 1 1 0 0,0 0-1 0 0,-1 0 0 0 0,1 1 1 0 0,-1 0-1 0 0,0 0 0 0 0,-1 1 1 0 0,0 0-1 0 0,0 0 0 0 0,0 1 0 0 0,-1 0 1 0 0,0 0-1 0 0,-1 0 0 0 0,0 1 1 0 0,0 0-1 0 0,-1 0 0 0 0,0 0 1 0 0,0 0-1 0 0,-1 1 0 0 0,0 0 1 0 0,0 6-87 0 0,-14 124 773 0 0,11-139-810 0 0,3-1-16 0 0,-1 0-1 0 0,0 0 1 0 0,0 0-1 0 0,1-1 1 0 0,-1 1 0 0 0,0 0-1 0 0,0-1 1 0 0,1 0-1 0 0,-1 1 1 0 0,0-1 0 0 0,0 0-1 0 0,0 0 1 0 0,0 0 0 0 0,0 0-1 0 0,0-1 1 0 0,0 1-1 0 0,-1 0 1 0 0,1-1 0 0 0,0 0-1 0 0,-1 1 1 0 0,1-1-1 0 0,-1 0 1 0 0,1 0 0 0 0,-1 1-1 0 0,0-1 1 0 0,0 0 0 0 0,0 0-1 0 0,0-1 1 0 0,0 1-1 0 0,0 0 1 0 0,-1 0 0 0 0,1 0-1 0 0,-1-1 54 0 0,19-44-2449 0 0,-2 6-5631 0 0,-13 29-3589 0 0</inkml:trace>
  <inkml:trace contextRef="#ctx0" brushRef="#br0" timeOffset="694.377">1372 754 9138 0 0,'0'0'1723'0'0,"0"0"-104"0"0,0 0 208 0 0,0 0 279 0 0,0 0-83 0 0,0 0-307 0 0,0 0-367 0 0,0 0-405 0 0,0 0-329 0 0,0 0-213 0 0,0 0-139 0 0,-6 32-102 0 0,-15 102-81 0 0,1-21-520 0 0,20-108-344 0 0,-2 12 300 0 0,0-12-2839 0 0,-1-1-3497 0 0,1-1-4519 0 0</inkml:trace>
  <inkml:trace contextRef="#ctx0" brushRef="#br0" timeOffset="862.401">1372 363 12435 0 0,'0'0'2253'0'0,"0"0"-667"0"0,0 0-368 0 0,0 0-121 0 0,0 0-64 0 0,0 0-147 0 0,0 0-283 0 0,0 0-368 0 0,0 0-255 0 0,0 0-107 0 0,0 0-28 0 0,0 0 17 0 0,0 0-66 0 0,8 6-170 0 0,-3-4 303 0 0,-1 0-14 0 0,-1 1 0 0 0,1-1 0 0 0,0 1 0 0 0,-1-1 0 0 0,1 1 0 0 0,-1 0 0 0 0,0 0 0 0 0,0 1 0 0 0,0-1 0 0 0,0 1 0 0 0,-1-1 0 0 0,0 1 0 0 0,1 0 0 0 0,-1 0 0 0 0,0 0 0 0 0,-1 0 0 0 0,1 1 85 0 0,12 50-2412 0 0,-1-6-4862 0 0,-7-25-1852 0 0</inkml:trace>
  <inkml:trace contextRef="#ctx0" brushRef="#br0" timeOffset="1128.022">1561 1059 5145 0 0,'0'0'2083'0'0,"0"0"-197"0"0,0 0 26 0 0,0 0 91 0 0,0 0 43 0 0,0 0-107 0 0,0 0-301 0 0,0 0-400 0 0,0 0-346 0 0,0 0-235 0 0,0 0-130 0 0,0 0-51 0 0,0 0-26 0 0,20-24-52 0 0,61-79-58 0 0,-12-24 655 0 0,-24 21-512 0 0,-44 105-527 0 0,-1 1-69 0 0,3 191-362 0 0,-1-184 487 0 0,0-1-1 0 0,0 0 1 0 0,0 0-1 0 0,1 0 1 0 0,0 0 0 0 0,0 0-1 0 0,0-1 1 0 0,1 1-1 0 0,-1-1 1 0 0,2 0 0 0 0,-1 0-1 0 0,0 0 1 0 0,1-1 0 0 0,0 0-1 0 0,0 1 1 0 0,0-2-1 0 0,1 1 1 0 0,-1-1 0 0 0,1 1-1 0 0,0-1 1 0 0,0-1 0 0 0,0 1-1 0 0,0-1 1 0 0,0-1-1 0 0,0 1 1 0 0,1-1 0 0 0,-1 0-1 0 0,1 0 1 0 0,-1-1 0 0 0,1 1-1 0 0,-1-1 1 0 0,1-1-1 0 0,-1 0 1 0 0,1 0 0 0 0,1 0-12 0 0,2-3 90 0 0,0 0 0 0 0,0-1 1 0 0,0-1-1 0 0,-1 1 0 0 0,0-1 0 0 0,0-1 1 0 0,-1 1-1 0 0,1-2 0 0 0,-1 1 1 0 0,-1-1-1 0 0,1 0 0 0 0,-2-1 1 0 0,1 0-1 0 0,2-5-90 0 0,-3 5 47 0 0,0 0 0 0 0,-1-1 0 0 0,0 1-1 0 0,0-1 1 0 0,-1-1 0 0 0,-1 1 0 0 0,0 0 0 0 0,0-1 0 0 0,-1 0 0 0 0,0 0-1 0 0,0-4-46 0 0,0-42-6342 0 0,-2 56-2768 0 0</inkml:trace>
  <inkml:trace contextRef="#ctx0" brushRef="#br0" timeOffset="1767.705">2456 809 11178 0 0,'0'0'3201'0'0,"0"0"-1894"0"0,0 0-742 0 0,0 0-84 0 0,0 0 65 0 0,0 0 49 0 0,0 0-61 0 0,0 0-161 0 0,0 0-173 0 0,0 0-100 0 0,0 0-27 0 0,0 0 33 0 0,0 0 75 0 0,2-7 74 0 0,11-27 445 0 0,-13 34-307 0 0,1-8 4300 0 0,8 17-3971 0 0,3 5-598 0 0,-6-9-55 0 0,1 0 1 0 0,0-1-1 0 0,0 0 0 0 0,1 0 1 0 0,-1-1-1 0 0,1 1 0 0 0,-1-2 1 0 0,1 1-1 0 0,0-1 0 0 0,0 0 1 0 0,0-1-1 0 0,2 0-69 0 0,1 1 62 0 0,-1-1-1 0 0,1 0 1 0 0,0 0-1 0 0,0-1 1 0 0,0 0 0 0 0,0-1-1 0 0,-1-1 1 0 0,1 0-1 0 0,0 0 1 0 0,-1-1-1 0 0,1 0 1 0 0,-1-1 0 0 0,0 0-1 0 0,0 0 1 0 0,0-1-1 0 0,-1-1 1 0 0,0 1 0 0 0,0-2-1 0 0,0 1 1 0 0,-1-1-1 0 0,0 0 1 0 0,0-1-1 0 0,0-1-61 0 0,-6 6 12 0 0,0-1-1 0 0,-1 1 1 0 0,1-1-1 0 0,-1 0 1 0 0,0 0-1 0 0,0 1 1 0 0,0-1-1 0 0,-1 0 1 0 0,1 0-1 0 0,-1 0 1 0 0,0 0-1 0 0,0 0 1 0 0,0 0-1 0 0,-1 0 1 0 0,1 0-1 0 0,-1 0 1 0 0,0 1-1 0 0,0-1 1 0 0,-1 0-1 0 0,1 0 1 0 0,-1 1-1 0 0,1-1 1 0 0,-1 1-1 0 0,0-1 1 0 0,-1 1-1 0 0,1 0 1 0 0,0 0-1 0 0,-1 0 1 0 0,0 0-1 0 0,0 0 1 0 0,0 1-1 0 0,-2-2-10 0 0,-3 0-25 0 0,-1 1 0 0 0,0 0 1 0 0,0 0-1 0 0,0 1 1 0 0,0 0-1 0 0,0 0 1 0 0,0 1-1 0 0,0 1 1 0 0,-1-1-1 0 0,1 1 1 0 0,0 1-1 0 0,0 0 1 0 0,-1 0-1 0 0,1 1 1 0 0,0 0-1 0 0,0 1 1 0 0,0 0-1 0 0,1 0 1 0 0,-1 1-1 0 0,1 0 1 0 0,0 0-1 0 0,0 1 1 0 0,0 0-1 0 0,0 0 1 0 0,1 1-1 0 0,0 0 1 0 0,-3 4 23 0 0,0 0-24 0 0,1 1 0 0 0,0-1 0 0 0,1 2 0 0 0,0-1 1 0 0,1 1-1 0 0,0 0 0 0 0,1 1 0 0 0,0 0 0 0 0,1 0 0 0 0,0 2 24 0 0,3-9-1 0 0,0 0-1 0 0,1 0 0 0 0,0 0 1 0 0,0 0-1 0 0,0 0 0 0 0,1 0 0 0 0,0 1 1 0 0,0-1-1 0 0,0 0 0 0 0,1 0 1 0 0,0 0-1 0 0,0 1 0 0 0,1-1 1 0 0,0 0-1 0 0,0-1 0 0 0,0 1 0 0 0,1 0 1 0 0,-1-1-1 0 0,1 1 0 0 0,1-1 1 0 0,-1 0-1 0 0,1 0 0 0 0,3 4 2 0 0,6 2-11 0 0,0-1 0 0 0,1-1-1 0 0,-1 0 1 0 0,2-1-1 0 0,-1-1 1 0 0,1 0 0 0 0,0 0-1 0 0,1-2 1 0 0,0 0-1 0 0,-1-1 1 0 0,1 0-1 0 0,1-2 1 0 0,-1 1 0 0 0,0-2-1 0 0,1 0 1 0 0,-1-2-1 0 0,1 1 1 0 0,-1-2 0 0 0,0 0-1 0 0,4-2 12 0 0,-1 0-349 0 0,0-1 0 0 0,-1-1 0 0 0,0-1 0 0 0,0 0 0 0 0,-1-2-1 0 0,0 0 1 0 0,12-9 349 0 0,16-15-5184 0 0,-6-3-5816 0 0,-28 24 1825 0 0</inkml:trace>
  <inkml:trace contextRef="#ctx0" brushRef="#br0" timeOffset="2065.891">3406 260 16652 0 0,'0'0'2208'0'0,"0"0"-634"0"0,0 0-534 0 0,0 0-235 0 0,0 0-60 0 0,0 0-43 0 0,0 0-63 0 0,0 0-17 0 0,0 0-9 0 0,0 0 9 0 0,0 0-18 0 0,0 0-101 0 0,0 0-115 0 0,1 29-63 0 0,2 93-30 0 0,-2 323 860 0 0,2-395-1225 0 0,3-1 0 0 0,1 0 0 0 0,2 0 0 0 0,11 27 70 0 0,-20-78-2031 0 0,-5-18 335 0 0,1 6 380 0 0,-3-6-1230 0 0,2 7-2399 0 0,2 1-6756 0 0</inkml:trace>
  <inkml:trace contextRef="#ctx0" brushRef="#br0" timeOffset="2246.129">3161 636 16163 0 0,'0'0'1137'0'0,"0"0"-424"0"0,0 0-90 0 0,0 0 173 0 0,0 0 116 0 0,0 0-2 0 0,0 0-46 0 0,0 0-81 0 0,32 8-95 0 0,99 28-96 0 0,110 41 931 0 0,-177-44-2631 0 0,-40-15-6842 0 0,-17-13-3967 0 0</inkml:trace>
  <inkml:trace contextRef="#ctx0" brushRef="#br0" timeOffset="2434.267">3849 938 16668 0 0,'0'0'1408'0'0,"0"0"-784"0"0,0 0-120 0 0,0 0-72 0 0,0 0-48 0 0,0 0-88 0 0,0 0-72 0 0,0 0-144 0 0,0 0-96 0 0,0 0-104 0 0,0 0-88 0 0,0 0-120 0 0,0 0-184 0 0,80 132-632 0 0,-71-139-1345 0 0,-4-8-1672 0 0,5 8-1856 0 0,-7-1 392 0 0</inkml:trace>
  <inkml:trace contextRef="#ctx0" brushRef="#br0" timeOffset="2600.285">3849 938 0 0 0,'104'-124'2593'0'0,"-102"121"-2392"0"0,1 0 0 0 0,-1-1 0 0 0,0 1 1 0 0,-1-1-1 0 0,1 1 0 0 0,0-1 1 0 0,-1 1-1 0 0,0-1 0 0 0,0 0 1 0 0,0 0-1 0 0,0 1 0 0 0,-1-1 0 0 0,0 0 1 0 0,0 0-1 0 0,0 0 0 0 0,0 0 1 0 0,0 0-1 0 0,-1 0 0 0 0,1 1 1 0 0,-1-1-1 0 0,0 0 0 0 0,0 0 0 0 0,-2-1-201 0 0,-1-13 1066 0 0,-59-214 11441 0 0,59 221-12778 0 0,19 42-4686 0 0,-12-26 1973 0 0,3 3-7975 0 0</inkml:trace>
  <inkml:trace contextRef="#ctx0" brushRef="#br0" timeOffset="2781.049">4461 573 19044 0 0,'0'0'1466'0'0,"0"0"-335"0"0,0 0-191 0 0,0 0-169 0 0,0 0-139 0 0,0 0-136 0 0,0 0-152 0 0,0 0-97 0 0,0 0-81 0 0,-33 22-50 0 0,-97 72-33 0 0,127-93-81 0 0,0 0 1 0 0,0 1-1 0 0,1-1 0 0 0,-1 1 0 0 0,0 0 0 0 0,1 0 1 0 0,0 0-1 0 0,-1 0 0 0 0,1 0 0 0 0,0 1 1 0 0,0-1-1 0 0,0 1 0 0 0,1-1 0 0 0,-1 1 0 0 0,0 0 1 0 0,1-1-1 0 0,0 1 0 0 0,0 0 0 0 0,0 0 1 0 0,0 0-1 0 0,0 0 0 0 0,0 0 0 0 0,1 0 1 0 0,-1 0-1 0 0,1 3-2 0 0,0 5 7 0 0,0-3-9 0 0,0 1 0 0 0,1-1 1 0 0,0 0-1 0 0,0 1 0 0 0,1-1 0 0 0,0 0 1 0 0,1 0-1 0 0,0 0 0 0 0,0 0 0 0 0,0 0 1 0 0,1-1-1 0 0,0 0 0 0 0,1 1 0 0 0,-1-2 1 0 0,1 1-1 0 0,1 0 0 0 0,-1-1 0 0 0,1 0 0 0 0,0 0 1 0 0,1-1-1 0 0,-1 0 0 0 0,1 0 0 0 0,1 1 2 0 0,5 2-46 0 0,0 0-1 0 0,1-1 1 0 0,-1-1-1 0 0,2 0 0 0 0,-1 0 1 0 0,0-1-1 0 0,1-1 0 0 0,0-1 1 0 0,0 0-1 0 0,0-1 0 0 0,0 0 1 0 0,6-1 46 0 0,-18-1-149 0 0,46-2-1226 0 0,-18-4-7462 0 0,-21 3-3236 0 0</inkml:trace>
  <inkml:trace contextRef="#ctx0" brushRef="#br0" timeOffset="4480.019">5661 676 0 0 0,'164'-46'0'0'0,"-68"27"1643"0"0,-83 15 4743 0 0,-22 5 5430 0 0,-3 0-6958 0 0,0 0-7442 0 0,0-1 2848 0 0,0-1-1 0 0,-1 2 0 0 0,1 0 0 0 0,0 1 0 0 0,0 0 0 0 0,-1 0 1 0 0,1 1-1 0 0,1 1 0 0 0,-3 1-263 0 0,-6 2 97 0 0,1 1-1 0 0,0 0 1 0 0,0 2 0 0 0,1 0 0 0 0,0 1-1 0 0,1 1 1 0 0,0 0 0 0 0,1 1-1 0 0,0 1 1 0 0,2 1 0 0 0,-1 0 0 0 0,2 1-1 0 0,0 0 1 0 0,0 1 0 0 0,-9 19-97 0 0,20-30-9 0 0,-1 0 1 0 0,1 0-1 0 0,0 0 1 0 0,0 0 0 0 0,1 1-1 0 0,0-1 1 0 0,0 0-1 0 0,0 1 1 0 0,1-1-1 0 0,0 1 1 0 0,0-1-1 0 0,1 1 1 0 0,0-1-1 0 0,0 1 1 0 0,0-1 0 0 0,1 0-1 0 0,0 1 1 0 0,0-1-1 0 0,1 0 1 0 0,-1 0-1 0 0,1-1 1 0 0,1 1-1 0 0,-1-1 1 0 0,1 1-1 0 0,0-1 1 0 0,0 0-1 0 0,0 0 1 0 0,1-1 0 0 0,0 1-1 0 0,0-1 1 0 0,0 0-1 0 0,0-1 1 0 0,1 1-1 0 0,-1-1 1 0 0,6 3 8 0 0,18-1-209 0 0,-1 0 1 0 0,1-2-1 0 0,0-1 1 0 0,0-2-1 0 0,0 0 1 0 0,0-2-1 0 0,-1-1 0 0 0,1-2 1 0 0,-1 0-1 0 0,1-2 1 0 0,-2-1-1 0 0,1-1 1 0 0,-1-2-1 0 0,-1 0 1 0 0,0-2-1 0 0,1-2 209 0 0,169-82-6728 0 0,87-62 6728 0 0,-229 119 1267 0 0,-54 39-467 0 0,-17 1 1032 0 0,-1 3-1596 0 0,-1 1 0 0 0,1 0 0 0 0,1 1 0 0 0,-1 1 0 0 0,0 1 0 0 0,1 1 0 0 0,1 0 0 0 0,-1 1 0 0 0,1 0 0 0 0,-6 7-236 0 0,5-6 184 0 0,-10 5 88 0 0,0 1 0 0 0,2 2 0 0 0,0 0 0 0 0,1 2 0 0 0,0 0 0 0 0,-18 23-272 0 0,39-40 10 0 0,1-1 0 0 0,0 0 0 0 0,0 1 0 0 0,0-1 0 0 0,0 1 0 0 0,1 0 0 0 0,-1 0 0 0 0,1 0 0 0 0,-1 0 0 0 0,1 0 0 0 0,0 0 0 0 0,0 0 0 0 0,1 0 0 0 0,-1 0 0 0 0,0 0 0 0 0,1 0 0 0 0,0 1 0 0 0,0-1 0 0 0,0 0 0 0 0,0 0 0 0 0,0 0 0 0 0,1 1 0 0 0,0-1-1 0 0,-1 0 1 0 0,1 0 0 0 0,0 0 0 0 0,0 0 0 0 0,1 0 0 0 0,-1 0 0 0 0,1 0 0 0 0,-1 0 0 0 0,1-1 0 0 0,0 1 0 0 0,0-1 0 0 0,0 1 0 0 0,0-1 0 0 0,1 0 0 0 0,-1 0 0 0 0,1 0 0 0 0,-1 0 0 0 0,1 0 0 0 0,0 0 0 0 0,0-1 0 0 0,-1 1 0 0 0,1-1 0 0 0,0 0 0 0 0,0 0 0 0 0,1 0 0 0 0,-1 0 0 0 0,0 0 0 0 0,0-1 0 0 0,2 1-10 0 0,12-1 62 0 0,0 0 1 0 0,-1-1-1 0 0,1 0 1 0 0,-1-1-1 0 0,0-1 1 0 0,0-1-1 0 0,0 0 1 0 0,0-1 0 0 0,0-1-1 0 0,-1 0 1 0 0,0-1-1 0 0,-1-1 1 0 0,1-1-1 0 0,-1 1 1 0 0,-1-2-1 0 0,0 0 1 0 0,9-9-63 0 0,5-3 109 0 0,-1-2 1 0 0,0-1 0 0 0,-2-1-1 0 0,20-27-109 0 0,-39 46 25 0 0,-5 7-25 0 0,0 0 1 0 0,0 1 0 0 0,0-1 0 0 0,0 0 0 0 0,0 0 0 0 0,1 0 0 0 0,-1 1 0 0 0,0-1 0 0 0,0 0 0 0 0,0 0 0 0 0,0 0-1 0 0,1 0 1 0 0,-1 0 0 0 0,0 1 0 0 0,0-1 0 0 0,1 0 0 0 0,-1 0 0 0 0,0 0 0 0 0,0 0 0 0 0,0 0 0 0 0,1 0 0 0 0,-1 0 0 0 0,0 0-1 0 0,0 0 1 0 0,1 0 0 0 0,-1 0 0 0 0,0 0 0 0 0,0 0 0 0 0,1 0 0 0 0,-1 0 0 0 0,0 0 0 0 0,0 0 0 0 0,1 0 0 0 0,-1 0-1 0 0,0 0 1 0 0,0 0 0 0 0,0 0 0 0 0,1-1-1 0 0,-2 45 3 0 0,-1-31 0 0 0,1-1 1 0 0,0 1-1 0 0,1-1 0 0 0,1 1 1 0 0,0 0-1 0 0,0-1 0 0 0,1 1 1 0 0,1-1-1 0 0,0 0 0 0 0,1 0 1 0 0,0 0-1 0 0,1 0 0 0 0,0-1 1 0 0,1 1-1 0 0,0-1 0 0 0,4 5-3 0 0,-7-12 9 0 0,1 0 0 0 0,0-1 0 0 0,0 1 1 0 0,0-1-1 0 0,0 1 0 0 0,0-1 0 0 0,1 0 0 0 0,0-1 0 0 0,-1 1 0 0 0,1-1 0 0 0,0 0 0 0 0,0 0 1 0 0,0-1-1 0 0,1 1 0 0 0,-1-1 0 0 0,0 0 0 0 0,0-1 0 0 0,1 1 0 0 0,-1-1 0 0 0,0 0 0 0 0,1 0 0 0 0,-1-1 1 0 0,0 1-1 0 0,1-1 0 0 0,-1 0 0 0 0,0-1 0 0 0,0 0 0 0 0,0 1 0 0 0,4-3-9 0 0,20-12 101 0 0,-1 0 0 0 0,-1-2 0 0 0,-1-1 0 0 0,-1-1 0 0 0,14-14-101 0 0,41-31 178 0 0,-20 19-92 0 0,-25 17-54 0 0,2 1 0 0 0,0 3 0 0 0,2 0 1 0 0,0 3-1 0 0,2 1 0 0 0,0 2 0 0 0,2 2-32 0 0,-42 16 0 0 0,1 0 0 0 0,0 0 0 0 0,-1 0 1 0 0,1 0-1 0 0,0 0 0 0 0,0 0 0 0 0,0 0 1 0 0,0 1-1 0 0,0-1 0 0 0,0 1 0 0 0,0-1 1 0 0,0 1-1 0 0,0 0 0 0 0,0 0 0 0 0,0 0 1 0 0,0 0-1 0 0,0 0 0 0 0,0 1 0 0 0,0-1 1 0 0,0 0-1 0 0,0 1 0 0 0,-1 0 0 0 0,1-1 1 0 0,0 1-1 0 0,0 0 0 0 0,0 0 0 0 0,0 0 1 0 0,-1 0-1 0 0,1 0 0 0 0,0 0 0 0 0,-1 1 0 0 0,1-1 1 0 0,-1 1-1 0 0,0-1 0 0 0,1 1 0 0 0,-1-1 1 0 0,0 1-1 0 0,0 0 0 0 0,0 0 0 0 0,-1 13 31 0 0,-1-1 1 0 0,0 0-1 0 0,-1 0 0 0 0,-1 0 0 0 0,0 0 1 0 0,-1 0-1 0 0,-1-1 0 0 0,0 1 0 0 0,0-1 1 0 0,-2 0-1 0 0,1-1 0 0 0,-2 1 0 0 0,0-1 1 0 0,-2 1-32 0 0,4 1-32 0 0,-1-1 0 0 0,-1 0 0 0 0,0 0 0 0 0,-1-1 0 0 0,-1 0 0 0 0,0 0 1 0 0,0-1-1 0 0,-1-1 0 0 0,0 0 0 0 0,-1 0 0 0 0,0-1 0 0 0,0 0 0 0 0,-1-1 1 0 0,-1-1-1 0 0,1 0 0 0 0,-1-1 0 0 0,0 0 0 0 0,-2-1 32 0 0,14-4-33 0 0,1-1-1 0 0,0 0 1 0 0,0 0-1 0 0,-1 1 1 0 0,1-1-1 0 0,0 0 1 0 0,0 0 0 0 0,-1 0-1 0 0,1-1 1 0 0,0 1-1 0 0,0 0 1 0 0,0 0-1 0 0,-1-1 1 0 0,1 1-1 0 0,0-1 1 0 0,0 1 0 0 0,0-1-1 0 0,0 1 1 0 0,0-1-1 0 0,0 0 1 0 0,0 1-1 0 0,0-1 1 0 0,0 0-1 0 0,0 0 1 0 0,0 0 0 0 0,0 0-1 0 0,0 0 1 0 0,1 0-1 0 0,-1 0 1 0 0,0 0-1 0 0,1 0 1 0 0,-1 0-1 0 0,1 0 1 0 0,-1 0 0 0 0,1 0-1 0 0,-1-1 1 0 0,1 1-1 0 0,0 0 1 0 0,0 0-1 0 0,-1 0 1 0 0,1-1-1 0 0,0 1 1 0 0,0 0 0 0 0,0 0-1 0 0,1-1 1 0 0,-1 1-1 0 0,0 0 1 0 0,0 0-1 0 0,1-1 1 0 0,-1 1-1 0 0,0 0 1 0 0,1 0 0 0 0,0 0-1 0 0,-1 0 1 0 0,1 0-1 0 0,-1 0 1 0 0,1 0-1 0 0,0 0 1 0 0,0 0-1 0 0,0 0 1 0 0,0 0 0 0 0,0 0-1 0 0,0 0 1 0 0,0 0 33 0 0,10-8 4 0 0,0 0 1 0 0,1 0 0 0 0,1 1-1 0 0,-1 0 1 0 0,1 1-1 0 0,1 1 1 0 0,-1 0 0 0 0,1 0-1 0 0,0 2 1 0 0,0 0 0 0 0,1 0-1 0 0,-1 1 1 0 0,1 1-1 0 0,0 1 1 0 0,-1 0 0 0 0,1 1-1 0 0,0 0 1 0 0,0 1 0 0 0,4 1-5 0 0,158 60 1203 0 0,-155-56-1072 0 0,1-1 0 0 0,0-1 0 0 0,0-1 1 0 0,0-2-1 0 0,0 0 0 0 0,0-1 1 0 0,0-1-1 0 0,0-2 0 0 0,0 0 1 0 0,0-1-1 0 0,-1-1 0 0 0,1-1 1 0 0,2-3-132 0 0,-5 1 93 0 0,-1-1 0 0 0,0 0 0 0 0,-1-2 1 0 0,0 0-1 0 0,-1-1 0 0 0,0-1 1 0 0,11-12-94 0 0,-22 20 11 0 0,0-1 0 0 0,-1 0 0 0 0,0-1 0 0 0,0 0 0 0 0,0 1 0 0 0,-1-1 1 0 0,0-1-1 0 0,-1 1 0 0 0,1 0 0 0 0,-2-1 0 0 0,1 0 0 0 0,-1 0 0 0 0,0 0 1 0 0,0 0-1 0 0,-1 0 0 0 0,0 0 0 0 0,-1 0 0 0 0,0 0 0 0 0,0-1 0 0 0,0 1 0 0 0,-2-3-11 0 0,-1 5-10 0 0,0 0-1 0 0,0 0 0 0 0,0 1 1 0 0,-1 0-1 0 0,0-1 0 0 0,0 1 1 0 0,-1 1-1 0 0,1-1 0 0 0,-1 1 1 0 0,0-1-1 0 0,0 1 0 0 0,0 1 1 0 0,-1-1-1 0 0,1 1 0 0 0,-1 0 1 0 0,0 0-1 0 0,0 1 0 0 0,0-1 1 0 0,0 1-1 0 0,-1 1 0 0 0,1-1 1 0 0,0 1-1 0 0,-1 0 0 0 0,1 1 1 0 0,-1-1-1 0 0,1 1 0 0 0,-1 0 1 0 0,1 1-1 0 0,-1 0 0 0 0,1 0 1 0 0,-1 0-1 0 0,-2 2 11 0 0,-2 0-5 0 0,1 0 0 0 0,0 1 1 0 0,0 1-1 0 0,0-1 0 0 0,0 1 0 0 0,1 1 0 0 0,0 0 1 0 0,0 0-1 0 0,1 1 0 0 0,-1 0 0 0 0,1 1 0 0 0,1 0 0 0 0,0 0 1 0 0,0 0-1 0 0,0 1 0 0 0,1 0 0 0 0,0 0 0 0 0,1 1 1 0 0,0-1-1 0 0,1 1 0 0 0,0 1 0 0 0,0-1 0 0 0,1 0 0 0 0,0 1 1 0 0,1-1-1 0 0,0 1 0 0 0,1 0 0 0 0,0 0 0 0 0,1 0 1 0 0,0 0-1 0 0,1 0 0 0 0,0-1 0 0 0,1 1 0 0 0,0 0 0 0 0,0-1 1 0 0,3 8 4 0 0,5 0 1 0 0,1-1 0 0 0,0-1 0 0 0,2 0 1 0 0,-1 0-1 0 0,2-1 0 0 0,0-1 0 0 0,1 0 0 0 0,0-1 1 0 0,1 0-1 0 0,0-2 0 0 0,1 0 0 0 0,11 5-1 0 0,136 54-891 0 0,-91-51-5429 0 0,-61-15-3334 0 0</inkml:trace>
  <inkml:trace contextRef="#ctx0" brushRef="#br0" timeOffset="5911.317">52 1608 6681 0 0,'0'0'1822'0'0,"0"0"-203"0"0,0 0-55 0 0,0 0-41 0 0,0 0-144 0 0,0 0-222 0 0,0 0-253 0 0,0 0-241 0 0,0 0-177 0 0,0 0-108 0 0,0 0 3 0 0,0 0 55 0 0,0 0 77 0 0,7-1 56 0 0,195-20 3096 0 0,184 21-1621 0 0,155-25-1170 0 0,-63 20-318 0 0,-82 9-148 0 0,-24-3-205 0 0,-158-8-38 0 0,251-20 52 0 0,17-6-5 0 0,217-7-10 0 0,-369 32-122 0 0,-56 1-68 0 0,95 3 30 0 0,111-7 100 0 0,-137 0-43 0 0,322-30 158 0 0,541 4 138 0 0,-689 34-94 0 0,-387-5-401 0 0,-132 6-2391 0 0,-1 1-6011 0 0,3 1-4065 0 0</inkml:trace>
  <inkml:trace contextRef="#ctx0" brushRef="#br0" timeOffset="8184.436">8947 444 8314 0 0,'0'0'2310'0'0,"0"0"-335"0"0,0 0-224 0 0,0 0-78 0 0,0 0-115 0 0,0 0-187 0 0,0 0-261 0 0,0 0-286 0 0,0 0-163 0 0,0 0-109 0 0,0 0-92 0 0,-15 12-46 0 0,-47 37-42 0 0,16 15 772 0 0,45-63-1128 0 0,1 0-1 0 0,-1 0 1 0 0,0-1-1 0 0,1 1 1 0 0,-1 0-1 0 0,1 0 0 0 0,-1 0 1 0 0,1 0-1 0 0,-1 0 1 0 0,1 1-1 0 0,0-1 1 0 0,0 0-1 0 0,-1 0 1 0 0,1 0-1 0 0,0 0 1 0 0,0 0-1 0 0,0 0 1 0 0,0 0-1 0 0,0 1 1 0 0,0-1-1 0 0,1 0 0 0 0,-1 0 1 0 0,0 0-1 0 0,1 0 1 0 0,-1 0-1 0 0,0 0 1 0 0,1 0-1 0 0,-1 0 1 0 0,1 0-1 0 0,-1 0 1 0 0,1 0-1 0 0,0 0 1 0 0,0 0-1 0 0,-1-1 0 0 0,1 1 1 0 0,0 0-1 0 0,0 0 1 0 0,0-1-1 0 0,0 1 1 0 0,0 0-1 0 0,0-1 1 0 0,0 1-16 0 0,8-2 78 0 0,0 0 0 0 0,0-1 0 0 0,0 0 0 0 0,0-1 0 0 0,0 0 1 0 0,-1 0-1 0 0,1-1 0 0 0,-1 0 0 0 0,0 0 0 0 0,-1-1 0 0 0,1 0 0 0 0,-1 0 1 0 0,1-1-1 0 0,-2 0 0 0 0,1 0 0 0 0,1-3-78 0 0,43-32 625 0 0,-50 41-471 0 0,-1 0 3 0 0,0 0-41 0 0,0 0-36 0 0,-13 8-268 0 0,8-4-321 0 0,-31 36-181 0 0,20-11-7530 0 0,15-22-3117 0 0</inkml:trace>
  <inkml:trace contextRef="#ctx0" brushRef="#br0" timeOffset="8586.007">8982 934 13131 0 0,'0'0'1923'0'0,"0"0"-620"0"0,0 0-202 0 0,0 0 157 0 0,0 0 126 0 0,0 0-46 0 0,0 0-221 0 0,0 0-306 0 0,0 0-228 0 0,0 0-109 0 0,0 0-41 0 0,0 0 0 0 0,0 0-19 0 0,-5 9-39 0 0,-46 70 459 0 0,35-42-668 0 0,45-33-93 0 0,-18-6-39 0 0,0 0-1 0 0,0-1 1 0 0,0 0-1 0 0,-1-1 1 0 0,1 0 0 0 0,-1-1-1 0 0,0 0 1 0 0,0 0-1 0 0,-1-1 1 0 0,0-1 0 0 0,7-5-34 0 0,-56 20 730 0 0,-16 20-968 0 0,56-28 204 0 0,0 0 0 0 0,1 0 0 0 0,-1 0 1 0 0,1 0-1 0 0,-1 0 0 0 0,0 0 0 0 0,1 0 1 0 0,-1 0-1 0 0,0 0 0 0 0,1 0 0 0 0,-1 0 0 0 0,1 0 1 0 0,-1 0-1 0 0,0 0 0 0 0,1 0 0 0 0,-1 0 1 0 0,0 1-1 0 0,1-1 0 0 0,-1 0 0 0 0,0 0 1 0 0,1 1-1 0 0,-1-1 0 0 0,0 0 0 0 0,0 0 0 0 0,1 1 1 0 0,-1-1-1 0 0,0 0 0 0 0,0 0 0 0 0,1 1 1 0 0,-1-1-1 0 0,0 0 0 0 0,0 1 0 0 0,0-1 1 0 0,0 1-1 0 0,0-1 0 0 0,1 0 0 0 0,-1 1 0 0 0,0-1 1 0 0,0 0-1 0 0,0 1 0 0 0,0-1 0 0 0,0 0 1 0 0,0 1-1 0 0,0-1 0 0 0,0 1 0 0 0,0-1 1 0 0,-1 0-1 0 0,1 1 0 0 0,0-1 0 0 0,0 0 0 0 0,0 1 1 0 0,0-1-1 0 0,0 0 0 0 0,-1 1 0 0 0,1-1 1 0 0,0 0-1 0 0,0 1 0 0 0,0-1 0 0 0,-1 0 1 0 0,1 1-1 0 0,0-1 0 0 0,-1 0 0 0 0,1 0 0 0 0,0 0 1 0 0,-1 1 33 0 0,18 1-6292 0 0,-10-2-5856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1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536 111 3233 0 0,'0'0'2310'0'0,"0"0"-993"0"0,0 0-551 0 0,0 0 24 0 0,0 0 247 0 0,0 0 230 0 0,0 0 73 0 0,0 0-114 0 0,0 0-206 0 0,33-13-197 0 0,99-40-155 0 0,-18 20 1343 0 0,-9 21 73 0 0,-104 12-2001 0 0,-1 0 29 0 0,0 0 92 0 0,0 0 88 0 0,-20 15 2035 0 0,-427 165-1173 0 0,308-125-655 0 0,189-32-450 0 0,-25-16 16 0 0,1-1 0 0 0,-1-1 1 0 0,1-1-1 0 0,-1-2 0 0 0,1 0 1 0 0,14-2-66 0 0,38 4 125 0 0,-7 10-71 0 0,-70-14-44 0 0,-1 0-11 0 0,0 0 6 0 0,0 0 10 0 0,-15 15 297 0 0,-23 19-206 0 0,-3-3 0 0 0,0-1 0 0 0,-2-2 0 0 0,-1-2-1 0 0,-13 4-105 0 0,-29 18 50 0 0,-165 93 26 0 0,161-75 65 0 0,89-64-139 0 0,1 0 0 0 0,0 0 0 0 0,-1 0 0 0 0,1-1 0 0 0,0 1 0 0 0,0 0 0 0 0,0 0 0 0 0,1 0 0 0 0,-1 0 0 0 0,0 0 0 0 0,1 0 0 0 0,-1-1 0 0 0,1 1 0 0 0,0 0 0 0 0,-1 0 0 0 0,1-1 0 0 0,0 1 0 0 0,0 0 0 0 0,0-1 0 0 0,0 1 0 0 0,0-1 0 0 0,1 1 0 0 0,-1-1 0 0 0,0 0 0 0 0,1 0 0 0 0,-1 1 0 0 0,2-1-2 0 0,4 4 39 0 0,1 0 0 0 0,0-1 0 0 0,0-1 0 0 0,0 1 0 0 0,1-1 0 0 0,-1 0 0 0 0,1-1 0 0 0,0 0 0 0 0,-1-1 0 0 0,1 0 0 0 0,0 0 0 0 0,0 0 0 0 0,0-1 0 0 0,2-1-39 0 0,25-1 198 0 0,0-2-1 0 0,1-2 0 0 0,-2-1 0 0 0,27-9-197 0 0,-26 6 55 0 0,0 2 1 0 0,0 1-1 0 0,1 2 0 0 0,29 0-55 0 0,-66 5-36 0 0,0 0-35 0 0,0 0-3 0 0,0 0-8 0 0,0 0-6 0 0,5 23-1596 0 0,-2-16-1384 0 0,0 1-3349 0 0,-1-5-3816 0 0</inkml:trace>
  <inkml:trace contextRef="#ctx0" brushRef="#br0" timeOffset="349.632">1229 122 11194 0 0,'0'0'5020'0'0,"0"0"-3186"0"0,0 0-1058 0 0,0 0-200 0 0,0 0-1 0 0,0 0 92 0 0,0 0 69 0 0,0 0 16 0 0,0 0 34 0 0,0 0-69 0 0,0 0-74 0 0,0 0-82 0 0,0 0-150 0 0,-8 29-94 0 0,-21 91-47 0 0,18 12 395 0 0,10-93-611 0 0,-1 1-1 0 0,-2-1 0 0 0,-2 0 1 0 0,-1 0-1 0 0,-3 0 0 0 0,0-1 1 0 0,-3-1-1 0 0,-1 0 0 0 0,-2-1 1 0 0,-12 21-54 0 0,18-44-473 0 0,10-20-1332 0 0,12-28-1628 0 0,-9 28 3499 0 0,6-20-1774 0 0,5-16-1992 0 0,-7 14-2524 0 0,-3 13-3533 0 0</inkml:trace>
  <inkml:trace contextRef="#ctx0" brushRef="#br0" timeOffset="604.425">1124 133 6377 0 0,'0'0'3101'0'0,"0"0"-1514"0"0,0 0-763 0 0,0 0-289 0 0,0 0-52 0 0,0 0 66 0 0,0 0 190 0 0,0 0 183 0 0,0 0 111 0 0,0 0 41 0 0,0 0-101 0 0,0 0-170 0 0,0 0-156 0 0,23 3-91 0 0,77 12-60 0 0,61-11 860 0 0,49-27-2092 0 0,-206 21 1213 0 0,-2 1-2960 0 0,0 1-7705 0 0,-4 0 1063 0 0</inkml:trace>
  <inkml:trace contextRef="#ctx0" brushRef="#br0" timeOffset="851.848">1100 424 7762 0 0,'0'0'2630'0'0,"0"0"-1388"0"0,0 0-587 0 0,0 0-40 0 0,0 0 137 0 0,0 0 128 0 0,0 0 77 0 0,0 0 22 0 0,0 0 6 0 0,0 0-61 0 0,0 0-120 0 0,0 0-118 0 0,0 0-129 0 0,18 11-131 0 0,59 33-106 0 0,-73-42-299 0 0,1 0 0 0 0,0 0 0 0 0,0 0 0 0 0,-1 0 0 0 0,1-1 0 0 0,0 0 0 0 0,0 0 0 0 0,0-1 0 0 0,1 1 0 0 0,-1-1 0 0 0,0 0 1 0 0,0 0-1 0 0,0-1 0 0 0,0 1 0 0 0,0-1 0 0 0,2-1-21 0 0,10-1 22 0 0,161-26-3330 0 0,-159 24-1437 0 0,-4-1-6086 0 0</inkml:trace>
  <inkml:trace contextRef="#ctx0" brushRef="#br0" timeOffset="1017.09">1645 575 9282 0 0,'0'0'1371'0'0,"0"0"-281"0"0,0 0 91 0 0,0 0 266 0 0,0 0 63 0 0,0 0-146 0 0,0 0-272 0 0,0 0-324 0 0,0 0-257 0 0,0 0-173 0 0,0 0-117 0 0,0 0-82 0 0,0 0-62 0 0,-23 30-36 0 0,-65 91-26 0 0,56-74-39 0 0,13-20-1940 0 0,16-26 620 0 0,-2 1-3393 0 0,1-3-2441 0 0,-1-2 1978 0 0</inkml:trace>
  <inkml:trace contextRef="#ctx0" brushRef="#br0" timeOffset="1236.052">1433 512 6521 0 0,'0'0'1907'0'0,"0"0"-576"0"0,0 0-333 0 0,0 0-178 0 0,0 0-102 0 0,0 0 6 0 0,0 0 169 0 0,0 0 113 0 0,0 0 97 0 0,0 0 12 0 0,0 0-180 0 0,0 0-109 0 0,0 0-56 0 0,11 19-22 0 0,36 60-34 0 0,51 37 2046 0 0,-19-35-2341 0 0,-65-65-1365 0 0,-9-10-4854 0 0,-5-3-5681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1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118 302 5577 0 0,'0'0'2887'0'0,"0"0"-749"0"0,0 0-344 0 0,0 0-62 0 0,0 0-11 0 0,0 0-149 0 0,0 0-269 0 0,0 0-327 0 0,0 0-316 0 0,0 0-226 0 0,0 0-146 0 0,0 0-37 0 0,0 0-2 0 0,-3-2 11 0 0,3 2-224 0 0,1 0 0 0 0,-1 0 0 0 0,1 0 0 0 0,-1 0 0 0 0,1 0 0 0 0,-1 0-1 0 0,1 0 1 0 0,-1 0 0 0 0,1-1 0 0 0,-1 1 0 0 0,0 0 0 0 0,1 0 0 0 0,-1 0 0 0 0,1-1 0 0 0,-1 1 0 0 0,1 0 0 0 0,-1 0 0 0 0,0-1-1 0 0,1 1 1 0 0,-1 0 0 0 0,0-1 0 0 0,1 1 0 0 0,-1 0 0 0 0,0-1 0 0 0,1 1 0 0 0,-1-1 0 0 0,0 1 0 0 0,0 0 0 0 0,1-1 0 0 0,-1 1 0 0 0,0-1-1 0 0,0 1 1 0 0,0-1 0 0 0,0 1 0 0 0,0-1 0 0 0,0 1 0 0 0,0-1 0 0 0,0 1 0 0 0,0-1 0 0 0,0 1 0 0 0,0-1 0 0 0,0 1 0 0 0,0 0 0 0 0,0-1-1 0 0,0 1 1 0 0,0-1 0 0 0,0 1 0 0 0,-1-1 0 0 0,1 1 0 0 0,0-1 0 0 0,0 1 0 0 0,-1-1-36 0 0,13-1 254 0 0,44-9 715 0 0,12-4-234 0 0,0 3 1 0 0,1 3-1 0 0,52 1-735 0 0,-61 12-303 0 0,-64-2-2154 0 0,-3 2-1419 0 0,2-3-1493 0 0,2-1-6212 0 0</inkml:trace>
  <inkml:trace contextRef="#ctx0" brushRef="#br0" timeOffset="245.957">1 483 9338 0 0,'0'0'3247'0'0,"0"0"-1717"0"0,0 0-706 0 0,0 0 79 0 0,0 0 323 0 0,0 0 251 0 0,0 0 10 0 0,0 0-152 0 0,0 0-212 0 0,0 0-207 0 0,32 4-181 0 0,105 12-149 0 0,-25-22 215 0 0,178-26-996 0 0,-286 31-561 0 0,10-2-913 0 0,-11 1-2442 0 0,0-1-3953 0 0,-2 0-2669 0 0</inkml:trace>
  <inkml:trace contextRef="#ctx0" brushRef="#br0" timeOffset="950.906">367 56 2320 0 0,'0'0'2964'0'0,"0"0"-800"0"0,0 0-217 0 0,0 0 47 0 0,0 0-60 0 0,0 0-156 0 0,0 0-254 0 0,0 0-236 0 0,0 0-148 0 0,0 0-159 0 0,0 0-129 0 0,0 0-131 0 0,0 0-122 0 0,-11-10-97 0 0,-33-26-96 0 0,33 26-70 0 0,11 10-65 0 0,0 0-66 0 0,0 0-39 0 0,0 0-17 0 0,0 0-22 0 0,0 0-23 0 0,13 19 573 0 0,9 5-381 0 0,2 0 0 0 0,1-2 0 0 0,0 0 0 0 0,2-2 0 0 0,0-1 0 0 0,1-1 0 0 0,1-1 0 0 0,5 0-296 0 0,5 5 145 0 0,79 38 86 0 0,-57-31-163 0 0,-59-29-94 0 0,-1 0 34 0 0,-1 0 23 0 0,0 0 20 0 0,0 0-47 0 0,0 0-15 0 0,0 0 15 0 0,0 0 5 0 0,-2 8 19 0 0,0-1 0 0 0,-1 0 0 0 0,1 0 0 0 0,-1 0 0 0 0,-1 0 0 0 0,1 0 0 0 0,-1-1-1 0 0,0 1 1 0 0,-1-1 0 0 0,0 0 0 0 0,0 0 0 0 0,-2 1-28 0 0,-8 12 40 0 0,-151 156 270 0 0,92-104-185 0 0,-49 40-24 0 0,79-61-57 0 0,51-75-4306 0 0,0 11-1795 0 0,-1 7-5665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1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3705 0 0,'0'0'1357'0'0,"0"0"-460"0"0,0 0-81 0 0,0 0 212 0 0,0 0 184 0 0,0 0 43 0 0,0 0-68 0 0,0 0-132 0 0,0 0-100 0 0,0 0-31 0 0,0 0-58 0 0,13-1-58 0 0,70-12 732 0 0,9-2 1631 0 0,134 1-981 0 0,-131 3-1899 0 0,-87 9-1076 0 0,-11 3-1609 0 0,-3-1-4310 0 0,4 0-2397 0 0</inkml:trace>
  <inkml:trace contextRef="#ctx0" brushRef="#br0" timeOffset="233.067">1 346 9130 0 0,'0'0'1622'0'0,"0"0"-821"0"0,0 0-323 0 0,0 0 171 0 0,0 0 363 0 0,0 0 261 0 0,0 0 0 0 0,0 0-133 0 0,0 0-219 0 0,0 0-204 0 0,0 0-166 0 0,0 0-140 0 0,34-2-147 0 0,105-6-116 0 0,-16-8-483 0 0,-100 12-207 0 0,-5 2-1156 0 0,-3 1-2781 0 0,-3 1-6296 0 0</inkml:trace>
  <inkml:trace contextRef="#ctx0" brushRef="#br0" timeOffset="904.592">507 674 9946 0 0,'0'0'1933'0'0,"0"0"-596"0"0,0 0-246 0 0,0 0 108 0 0,0 0 87 0 0,0 0-34 0 0,0 0-177 0 0,0 0-248 0 0,8-34-206 0 0,29-106-121 0 0,-35 130-410 0 0,0 1 0 0 0,0 0 0 0 0,2 0 0 0 0,-1 0 0 0 0,1 1 0 0 0,0-1 0 0 0,1 1 0 0 0,0 0 0 0 0,0 0 0 0 0,0 1-1 0 0,6-7-89 0 0,4-2 173 0 0,20-23 233 0 0,1 1 1 0 0,2 2-1 0 0,2 2 1 0 0,1 2-1 0 0,1 2 1 0 0,15-7-407 0 0,-49 31 40 0 0,1 1 0 0 0,-1 0 1 0 0,2 0-1 0 0,-1 0 0 0 0,0 1 0 0 0,1 1 1 0 0,0 0-1 0 0,0 0 0 0 0,0 1 0 0 0,0 0 1 0 0,9 0-41 0 0,-8 32 174 0 0,-26 197 511 0 0,15-226-684 0 0,0 0 0 0 0,0 1 1 0 0,0-1-1 0 0,0 0 1 0 0,0 0-1 0 0,0 1 0 0 0,1-1 1 0 0,-1 0-1 0 0,0 0 1 0 0,0 0-1 0 0,1 0 0 0 0,-1 1 1 0 0,1-1-1 0 0,-1 0 1 0 0,1 0-1 0 0,0 0 0 0 0,-1 0 1 0 0,1 0-1 0 0,0 0 1 0 0,0 0-1 0 0,0 0 0 0 0,0-1 1 0 0,0 1-1 0 0,0 0 1 0 0,0 0-1 0 0,0-1 1 0 0,0 1-1 0 0,0 0 0 0 0,0-1 1 0 0,0 1-1 0 0,0-1 1 0 0,0 0-1 0 0,1 1 0 0 0,-1-1 1 0 0,0 0-1 0 0,0 0 1 0 0,0 0-1 0 0,1 0 0 0 0,-1 0 1 0 0,0 0-1 0 0,0 0 1 0 0,1 0-1 0 0,-1 0 0 0 0,0 0 1 0 0,0-1-1 0 0,0 1 1 0 0,0-1-1 0 0,1 1 0 0 0,-1-1 1 0 0,0 1-2 0 0,59-30 322 0 0,172-156 15 0 0,-219 175-337 0 0,0 2 1 0 0,1 0-1 0 0,1 0 0 0 0,-1 1 1 0 0,1 1-1 0 0,0 1 0 0 0,1 0 0 0 0,-1 0 1 0 0,9 0-1 0 0,-22 7 3 0 0,1 0 0 0 0,-1 0 0 0 0,0 0 0 0 0,1 1 0 0 0,-1-1 0 0 0,0 1 0 0 0,0 0 0 0 0,0-1 0 0 0,0 1 0 0 0,0 0 0 0 0,0 0 0 0 0,0 0 0 0 0,0 0 0 0 0,-1 1 0 0 0,1-1 0 0 0,-1 0 0 0 0,0 1 0 0 0,0-1 0 0 0,0 1 0 0 0,0-1 0 0 0,0 1 0 0 0,0-1 0 0 0,-1 1 1 0 0,1 0-1 0 0,-1-1 0 0 0,0 1 0 0 0,0 0 0 0 0,0 0 0 0 0,0-1 0 0 0,0 1 0 0 0,0 0 0 0 0,-1-1 0 0 0,1 1 0 0 0,-1 0 0 0 0,0-1 0 0 0,0 1-3 0 0,1 3 19 0 0,-7 221 434 0 0,29-164-754 0 0,-21-60-169 0 0,0-2-1174 0 0,1-1-5846 0 0,-1 0-3551 0 0</inkml:trace>
  <inkml:trace contextRef="#ctx0" brushRef="#br0" timeOffset="3352.663">2177 59 232 0 0,'0'0'1470'0'0,"0"0"-427"0"0,0 0 118 0 0,0 0 557 0 0,0 0 545 0 0,0 0 180 0 0,0 0-240 0 0,0 0-580 0 0,0 0-562 0 0,0 0-299 0 0,0 0-144 0 0,-2-8-62 0 0,-9-24-57 0 0,10 30-440 0 0,0 0-1 0 0,-1 1 1 0 0,1 0 0 0 0,-1-1-1 0 0,0 1 1 0 0,1 0 0 0 0,-1 0 0 0 0,0 0-1 0 0,0 0 1 0 0,1 0 0 0 0,-1 0 0 0 0,0 0-1 0 0,0 1 1 0 0,0-1 0 0 0,0 1 0 0 0,0-1-1 0 0,0 1 1 0 0,0 0 0 0 0,0 0 0 0 0,-1 0-1 0 0,1 0 1 0 0,0 0 0 0 0,0 0-59 0 0,-7 0 162 0 0,-8 0 11 0 0,0 1 1 0 0,0 0-1 0 0,-1 1 0 0 0,1 1 0 0 0,0 1 0 0 0,1 1 0 0 0,-1 0 0 0 0,1 1 0 0 0,0 1 0 0 0,0 0 0 0 0,1 1 0 0 0,0 1 0 0 0,-9 6-173 0 0,12-6 40 0 0,1-1 0 0 0,0 1 0 0 0,1 1 0 0 0,0 0 0 0 0,0 0 0 0 0,1 1 0 0 0,1 0 0 0 0,0 1 0 0 0,0 0 0 0 0,1 0 0 0 0,1 1 0 0 0,0-1 0 0 0,0 1-1 0 0,2 1 1 0 0,-1-1 0 0 0,2 1 0 0 0,0 0 0 0 0,0 0 0 0 0,2 0 0 0 0,-1 0 0 0 0,2 8-40 0 0,1-17 36 0 0,1-1 0 0 0,0 0 0 0 0,0 1-1 0 0,0-1 1 0 0,1 0 0 0 0,-1 0 0 0 0,1 0 0 0 0,0 0 0 0 0,0-1 0 0 0,1 1-1 0 0,-1-1 1 0 0,1 0 0 0 0,-1 0 0 0 0,1 0 0 0 0,0 0 0 0 0,0-1-1 0 0,0 0 1 0 0,1 0 0 0 0,-1 0 0 0 0,0 0 0 0 0,1 0 0 0 0,-1-1 0 0 0,1 0-1 0 0,0 0 1 0 0,0 0 0 0 0,-1-1 0 0 0,1 1 0 0 0,0-1 0 0 0,0 0-1 0 0,-1 0 1 0 0,1-1 0 0 0,0 0 0 0 0,0 0-36 0 0,15-4 175 0 0,-1-1 1 0 0,0-1-1 0 0,0-1 0 0 0,0 0 1 0 0,-1-2-1 0 0,-1 0 0 0 0,0-1 1 0 0,0 0-1 0 0,-1-1 0 0 0,0-1 1 0 0,-1-1-1 0 0,-1-1 0 0 0,0 1 1 0 0,-1-2-1 0 0,10-15-175 0 0,106-127 693 0 0,-94 122-479 0 0,-34 35-190 0 0,0 1-6 0 0,-1 27-35 0 0,-1 5 83 0 0,1 0 0 0 0,1 1 1 0 0,2-1-1 0 0,1 0 0 0 0,1 0 0 0 0,2 0 0 0 0,2-1 1 0 0,11 29-67 0 0,-13-43 1 0 0,-4-9-10 0 0,0 0 0 0 0,1 0 1 0 0,-1-1-1 0 0,1 1 0 0 0,1-1 0 0 0,0 0 0 0 0,0 0 0 0 0,0-1 0 0 0,1 0 0 0 0,-1 1 1 0 0,2-1 8 0 0,20-19-2893 0 0,-14-9-3347 0 0,-9 14 413 0 0,1 0-6070 0 0</inkml:trace>
  <inkml:trace contextRef="#ctx0" brushRef="#br0" timeOffset="3600.743">2917 265 11042 0 0,'0'0'2203'0'0,"0"0"-802"0"0,0 0-214 0 0,0 0 144 0 0,0 0 50 0 0,0 0-116 0 0,0 0-273 0 0,0 0-292 0 0,0 0-229 0 0,0 0-145 0 0,-20 32-79 0 0,-63 98-92 0 0,36-59 34 0 0,45-67-276 0 0,-2 1-1 0 0,1-1 0 0 0,0 0 1 0 0,-1 0-1 0 0,0 0 0 0 0,0-1 1 0 0,0 1-1 0 0,0-1 0 0 0,0 0 1 0 0,-1 0-1 0 0,0 0 0 0 0,1-1 1 0 0,-1 1-1 0 0,-5 0 88 0 0,-27 3-9784 0 0,29-6 73 0 0</inkml:trace>
  <inkml:trace contextRef="#ctx0" brushRef="#br0" timeOffset="3879.329">2611 273 4585 0 0,'0'0'3618'0'0,"0"0"-888"0"0,0 0-616 0 0,0 0-327 0 0,0 0-327 0 0,0 0-326 0 0,0 0-283 0 0,0 0-86 0 0,0 0-34 0 0,0 0 16 0 0,0 0 32 0 0,0 0-91 0 0,0 0-57 0 0,19 11-14 0 0,59 40-4 0 0,10 36 1379 0 0,-71-63-1699 0 0,94 120 860 0 0,-78-105-1181 0 0,-33-38-37 0 0,0-1-18 0 0,0 0-39 0 0,0 0-120 0 0,0 0-304 0 0,0-3-1919 0 0,0 1-5067 0 0,0-4-4728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2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94 0 0 0,'0'0'2886'0'0,"0"0"-670"0"0,0 0-255 0 0,0 0-94 0 0,0 0-31 0 0,0 0-87 0 0,0 0-201 0 0,0 0-212 0 0,0 0-319 0 0,0 0-320 0 0,0 0-282 0 0,-4 0-174 0 0,-19-3 10 0 0,23 3-175 0 0,15 11 459 0 0,0 19-212 0 0,-1 1 1 0 0,-2 1-1 0 0,-1-1 1 0 0,-1 2 0 0 0,-1 0-1 0 0,-2 0 1 0 0,-2 0 0 0 0,-1 1-1 0 0,-1-1 1 0 0,-2 1-1 0 0,-2 0 1 0 0,-1 0 0 0 0,-1 2-324 0 0,2 40 4 0 0,-6-28-1871 0 0,6-50-2773 0 0,0-7-5872 0 0,1 5 4689 0 0</inkml:trace>
  <inkml:trace contextRef="#ctx0" brushRef="#br0" timeOffset="369.57">0 76 5265 0 0,'0'0'1985'0'0,"0"0"-316"0"0,0 0-310 0 0,0 0-115 0 0,0 0-55 0 0,0 0-76 0 0,0 0-118 0 0,0 0-171 0 0,0 0-145 0 0,0 0-100 0 0,0 0-52 0 0,32-12-46 0 0,103-38-35 0 0,-49 37 164 0 0,-66 14-442 0 0,-4-2-72 0 0,-1 0-1 0 0,1 1 0 0 0,0 1 1 0 0,0 1-1 0 0,-1 0 1 0 0,1 1-1 0 0,-1 0 0 0 0,0 1 1 0 0,0 1-1 0 0,0 1 0 0 0,0 0 1 0 0,-1 0-1 0 0,0 2 0 0 0,0 0 1 0 0,-1 0-1 0 0,0 1 0 0 0,-1 1 1 0 0,7 6-96 0 0,-17-13 29 0 0,0 0-1 0 0,0 1 1 0 0,0-1 0 0 0,-1 0-1 0 0,1 1 1 0 0,-1-1 0 0 0,0 1 0 0 0,0-1-1 0 0,0 1 1 0 0,0 0 0 0 0,-1-1 0 0 0,0 1-1 0 0,1 0 1 0 0,-1-1 0 0 0,-1 1 0 0 0,1 0-1 0 0,0-1 1 0 0,-1 1 0 0 0,0 0 0 0 0,0-1-1 0 0,0 1 1 0 0,0-1 0 0 0,-1 1-1 0 0,1-1 1 0 0,-1 0 0 0 0,0 1 0 0 0,0-1-1 0 0,0 0 1 0 0,0 0 0 0 0,0 0 0 0 0,-2 1-29 0 0,-89 78 424 0 0,70-66-444 0 0,-1-1 1 0 0,-1-1-1 0 0,0-1 1 0 0,-1-2-1 0 0,0 0 1 0 0,-1-2 0 0 0,0-1-1 0 0,-1 0 1 0 0,1-3-1 0 0,-1 0 1 0 0,-1-2-1 0 0,-9 0 20 0 0,37-4-102 0 0,1 1 0 0 0,-1-1-1 0 0,1 0 1 0 0,0 1-1 0 0,-1-1 1 0 0,1 0-1 0 0,0 0 1 0 0,-1 1 0 0 0,1-1-1 0 0,0 0 1 0 0,0 0-1 0 0,0 0 1 0 0,0 1 0 0 0,0-1-1 0 0,0 0 1 0 0,0 0-1 0 0,0 0 1 0 0,0 1 0 0 0,0-1-1 0 0,0 0 1 0 0,0 0-1 0 0,1 0 1 0 0,-1 1-1 0 0,0-1 1 0 0,1 0 0 0 0,-1 0-1 0 0,0 1 1 0 0,1-1-1 0 0,-1 0 1 0 0,1 1 0 0 0,-1-1-1 0 0,1 0 1 0 0,-1 1-1 0 0,1-1 1 0 0,0 1 0 0 0,-1-1-1 0 0,1 1 1 0 0,-1-1-1 0 0,1 1 1 0 0,0 0 0 0 0,0-1-1 0 0,-1 1 1 0 0,1 0-1 0 0,0-1 1 0 0,0 1-1 0 0,-1 0 1 0 0,1 0 0 0 0,0 0-1 0 0,0 0 1 0 0,0 0-1 0 0,-1 0 1 0 0,1 0 0 0 0,1 0 102 0 0,37-18-7849 0 0,-26 11-806 0 0</inkml:trace>
  <inkml:trace contextRef="#ctx0" brushRef="#br0" timeOffset="731.996">647 359 3489 0 0,'0'0'2344'0'0,"0"0"-411"0"0,0 0-81 0 0,0 0 23 0 0,0 0-76 0 0,0 0-193 0 0,0 0-321 0 0,0 0-351 0 0,0 0-309 0 0,0 0-187 0 0,0 0-106 0 0,0 0-65 0 0,0 0-2 0 0,2 0 86 0 0,138-9 3305 0 0,6 0-4492 0 0,-145 9-24 0 0,-1 0-968 0 0,0 0-3068 0 0,0 0-6238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2.5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222 1,'-14'-1,"1"2,-1 0,0 0,0 1,1 1,-1 0,1 1,0 0,0 1,0 1,1 0,0 1,-6 4,15-8,0-1,0 1,1 0,-1 1,1-1,0 0,0 1,0 0,0-1,1 1,-1 0,1 0,0 0,0 0,1 0,-1 0,1 0,0 0,0 0,0 0,0 0,1 0,-1 0,1 0,0 0,1-1,-1 1,1 0,-1 0,1-1,0 1,1 0,1 3,0 0,1 0,0 0,0-1,1 0,0 0,0 0,0-1,1 1,0-2,0 1,0-1,0 0,1 0,1 0,-1-1,1 0,-1-1,1 0,-1 0,1-1,0 0,0 0,0-1,-1 0,1-1,3 0,3-3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3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3145 0 0,'0'0'2015'0'0,"0"0"-154"0"0,0 0 153 0 0,0 0 136 0 0,0 0-51 0 0,0 0-225 0 0,0 0-348 0 0,0 0-366 0 0,0 0-280 0 0,0 0-173 0 0,0 0-147 0 0,0 0-59 0 0,0 0-41 0 0,-4 1-23 0 0,-12 4-16 0 0,12-4-50 0 0,4-1-47 0 0,5 1 3165 0 0,23 2-2460 0 0,231-2 445 0 0,-204-5-876 0 0,-40 4-1688 0 0,-16-1-3374 0 0,-9 5-2992 0 0,5 0-3716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3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10370 0 0,'0'0'1493'0'0,"0"0"-524"0"0,0 0-73 0 0,0 0 223 0 0,0 0 340 0 0,0 0 174 0 0,0 0-58 0 0,0 0-150 0 0,0 0-275 0 0,0 0-203 0 0,0 0-187 0 0,0 0-149 0 0,0 0-110 0 0,30 4-125 0 0,94 13-77 0 0,-47-20 53 0 0,1-16-412 0 0,-59 8-1943 0 0,-12 5-6684 0 0,-5 5-3225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3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26 0 0 0,'0'0'2028'0'0,"0"0"-323"0"0,0 0-94 0 0,0 0 295 0 0,0 0 335 0 0,0 0 107 0 0,0 0-163 0 0,0 0-367 0 0,0 0-410 0 0,0 0-303 0 0,0 0-207 0 0,0 0-139 0 0,0 0-108 0 0,1-2-120 0 0,3-4 205 0 0,1 20-110 0 0,-1 0-644 0 0,20 56 539 0 0,-4 2-1 0 0,-3 0 1 0 0,7 66-521 0 0,-22 35 264 0 0,-34-55-169 0 0,35-199-11613 0 0,4 38 2230 0 0,-5 27 5635 0 0</inkml:trace>
  <inkml:trace contextRef="#ctx0" brushRef="#br0" timeOffset="261.019">89 26 688 0 0,'0'0'2885'0'0,"0"0"-734"0"0,0 0-339 0 0,0 0 14 0 0,0 0-3 0 0,0 0-107 0 0,0 0-237 0 0,0 0-389 0 0,0 0-395 0 0,0 0-280 0 0,0 0-126 0 0,0 0 71 0 0,4-1 144 0 0,87 2 2411 0 0,-38 0-2369 0 0,-23 1-557 0 0,1-2 0 0 0,-1-1 0 0 0,1-2 0 0 0,-1-1 0 0 0,0-1 1 0 0,7-3 10 0 0,-12 2-1353 0 0,-19 5-2879 0 0,0 1-3966 0 0,-5 0 852 0 0</inkml:trace>
  <inkml:trace contextRef="#ctx0" brushRef="#br0" timeOffset="504.234">1 343 7738 0 0,'0'0'1308'0'0,"0"0"-541"0"0,0 0-163 0 0,0 0 120 0 0,0 0 238 0 0,0 0 219 0 0,0 0 42 0 0,0 0-63 0 0,0 0-174 0 0,0 0-223 0 0,0 0-211 0 0,0 0-171 0 0,0 0-135 0 0,31 7-108 0 0,100 22-91 0 0,-51-32-307 0 0,-46-6-311 0 0,-2 1-1781 0 0,-11 4-3348 0 0,-10 3-4197 0 0</inkml:trace>
  <inkml:trace contextRef="#ctx0" brushRef="#br0" timeOffset="946.978">406 505 0 0 0,'0'0'613'0'0,"0"0"962"0"0,0 0 147 0 0,0 0-111 0 0,0 0-94 0 0,0 0-85 0 0,0 0-113 0 0,0 0-119 0 0,0 0-93 0 0,0 0-100 0 0,0 0-84 0 0,0 0-99 0 0,9 27 3585 0 0,-4 101-2381 0 0,-34 71-1476 0 0,29-181-395 0 0,0-15-5274 0 0,0-2-5491 0 0,0-1 4337 0 0</inkml:trace>
  <inkml:trace contextRef="#ctx0" brushRef="#br0" timeOffset="1220.425">387 557 5345 0 0,'0'0'1666'0'0,"0"0"-353"0"0,0 0-74 0 0,0 0 140 0 0,0 0 56 0 0,0 0-153 0 0,0 0-319 0 0,0 0-227 0 0,0 0-77 0 0,0 0 57 0 0,0 0 65 0 0,0 0-74 0 0,0 0-131 0 0,19-3-134 0 0,128-20 342 0 0,-84 9-807 0 0,-51 13 295 0 0,-7 1-3060 0 0,0 0-5541 0 0,-5 0-826 0 0</inkml:trace>
  <inkml:trace contextRef="#ctx0" brushRef="#br0" timeOffset="1400.706">369 711 5665 0 0,'0'0'1128'0'0,"0"0"-639"0"0,0 0 183 0 0,0 0 504 0 0,0 0 352 0 0,0 0 17 0 0,0 0-337 0 0,0 0-384 0 0,0 0-328 0 0,0 0-240 0 0,0 0-160 0 0,0 0-144 0 0,0 0-144 0 0,0 0-288 0 0,199-37-584 0 0,-184 30-2073 0 0,-3 3-7025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3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26 423 0 0 0,'0'0'1522'0'0,"0"0"-186"0"0,0 0 3 0 0,0 0 212 0 0,0 0 196 0 0,0 0 68 0 0,0 0-99 0 0,0 0-189 0 0,0 0-221 0 0,0 0-155 0 0,0 0-107 0 0,0 0-82 0 0,0 0-74 0 0,-4 4-68 0 0,-13 13-53 0 0,12-12-52 0 0,5-5-43 0 0,8-12 3994 0 0,4-18-4611 0 0,0 1 1 0 0,2 0-1 0 0,2 1 1 0 0,0 0-1 0 0,2 2 0 0 0,1 0 1 0 0,0 1-1 0 0,2 1 0 0 0,1 0 1 0 0,1 2-1 0 0,1 1 0 0 0,1 1 1 0 0,1 1-1 0 0,8-4-55 0 0,98-40 4 0 0,-130 64-9 0 0,0 0 1 0 0,-1-1-1 0 0,1 1 1 0 0,0 0-1 0 0,-1 0 1 0 0,1 1-1 0 0,-1-1 1 0 0,0 0-1 0 0,1 0 1 0 0,-1 1-1 0 0,0-1 0 0 0,0 1 1 0 0,0-1-1 0 0,0 1 1 0 0,0-1-1 0 0,0 1 1 0 0,0 0-1 0 0,0-1 1 0 0,-1 1-1 0 0,1 0 1 0 0,-1 0-1 0 0,1 0 0 0 0,-1-1 1 0 0,0 1-1 0 0,1 0 1 0 0,-1 2 4 0 0,1-1-2 0 0,4 147 355 0 0,-17 2-274 0 0,13-117-99 0 0,0-34 12 0 0,28-31 120 0 0,5-10-94 0 0,1 2-1 0 0,2 1 1 0 0,1 2-1 0 0,2 2 1 0 0,19-11-18 0 0,-27 20-11 0 0,-19 14 9 0 0,0 0 1 0 0,1 1 0 0 0,0 0 0 0 0,0 1 0 0 0,0 0 0 0 0,1 1 0 0 0,1 1 0 0 0,-1 1-1 0 0,1 0 1 0 0,4-1 1 0 0,-18 6-1 0 0,-1-1-1 0 0,1 1 1 0 0,-1-1-1 0 0,1 1 1 0 0,0-1-1 0 0,-1 1 1 0 0,1 0-1 0 0,-1 0 1 0 0,1 0 0 0 0,-1 0-1 0 0,1 0 1 0 0,0 0-1 0 0,-1 0 1 0 0,1 1-1 0 0,-1-1 1 0 0,1 0-1 0 0,-1 1 1 0 0,1-1-1 0 0,-1 1 1 0 0,1 0-1 0 0,-1-1 1 0 0,0 1-1 0 0,1 0 1 0 0,-1 0-1 0 0,0 0 1 0 0,1 0-1 0 0,-1 0 1 0 0,0 0-1 0 0,0 0 1 0 0,0 1-1 0 0,0-1 1 0 0,0 0-1 0 0,0 1 1 0 0,-1-1-1 0 0,1 0 1 0 0,0 1-1 0 0,-1-1 1 0 0,1 1-1 0 0,-1-1 1 0 0,1 1-1 0 0,-1-1 1 0 0,0 1-1 0 0,1 0 2 0 0,1 10 20 0 0,0 0-1 0 0,-1 0 1 0 0,0 0-1 0 0,-1 0 1 0 0,0 0-1 0 0,-1 0 1 0 0,0 0-1 0 0,-1 0 1 0 0,0 0 0 0 0,-1 0-1 0 0,-1 0 1 0 0,1-1-1 0 0,-6 11-19 0 0,-13 54 70 0 0,13-11-732 0 0,48-57-3129 0 0,-24-13 999 0 0,-3 0-3676 0 0,-1 1-5223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3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1 10562 0 0,'0'0'1374'0'0,"0"0"-334"0"0,0 0 56 0 0,0 0 163 0 0,0 0 80 0 0,0 0-70 0 0,0 0-176 0 0,0 0-167 0 0,0 0-138 0 0,0 0-116 0 0,0 0-112 0 0,-36 13-105 0 0,-113 41-72 0 0,54-3 251 0 0,81-43-543 0 0,1 2 0 0 0,0-1-1 0 0,1 2 1 0 0,0 0 0 0 0,1 0-1 0 0,0 1 1 0 0,0 0 0 0 0,2 1 0 0 0,-1 0-1 0 0,2 1 1 0 0,0 0 0 0 0,-3 5-91 0 0,10-15 9 0 0,0-1 0 0 0,0 1 0 0 0,0-1 1 0 0,1 1-1 0 0,-1-1 0 0 0,1 1 1 0 0,0 0-1 0 0,0-1 0 0 0,0 1 0 0 0,0-1 1 0 0,1 1-1 0 0,0-1 0 0 0,-1 1 1 0 0,1-1-1 0 0,0 1 0 0 0,1-1 0 0 0,-1 1 1 0 0,1-1-1 0 0,-1 0 0 0 0,1 0 1 0 0,0 0-1 0 0,0 0 0 0 0,0 0 0 0 0,1 0 1 0 0,-1-1-1 0 0,1 1 0 0 0,-1-1 1 0 0,1 1-1 0 0,0-1 0 0 0,0 0 0 0 0,0 0 1 0 0,0-1-1 0 0,0 1 0 0 0,1 0 1 0 0,-1-1-1 0 0,0 0 0 0 0,1 0 0 0 0,-1 0 1 0 0,1 0-1 0 0,-1 0 0 0 0,1-1 1 0 0,-1 0-1 0 0,1 0 0 0 0,0 0 0 0 0,-1 0 1 0 0,1 0-1 0 0,-1-1 0 0 0,1 1 1 0 0,-1-1-1 0 0,1 0 0 0 0,-1 0 0 0 0,3-1-9 0 0,15-4 110 0 0,0-1-1 0 0,-1 0 1 0 0,1-2-1 0 0,-1-1 1 0 0,-1 0-1 0 0,0-1 1 0 0,-1-1-1 0 0,0-1 1 0 0,16-14-110 0 0,152-161 856 0 0,-162 166-789 0 0,-22 44-93 0 0,4 26 155 0 0,-5-32-123 0 0,0 0-1 0 0,1-1 1 0 0,1 1-1 0 0,0 0 1 0 0,1-1-1 0 0,1 0 1 0 0,1 0-1 0 0,0 0 1 0 0,0-1-1 0 0,2 0 1 0 0,6 10-6 0 0,54 37-616 0 0,-8-48-6315 0 0,-50-13 572 0 0,-3 0-5317 0 0</inkml:trace>
  <inkml:trace contextRef="#ctx0" brushRef="#br0" timeOffset="247.101">1139 233 15115 0 0,'0'0'1738'0'0,"0"0"-547"0"0,0 0-14 0 0,0 0 149 0 0,0 0-34 0 0,0 0-173 0 0,0 0-259 0 0,0 0-242 0 0,-27 32-167 0 0,-82 100-131 0 0,20-17 153 0 0,49-41-1734 0 0,36-77-10631 0 0,1 3 1718 0 0</inkml:trace>
  <inkml:trace contextRef="#ctx0" brushRef="#br0" timeOffset="409.484">878 295 7770 0 0,'0'0'3510'0'0,"0"0"-831"0"0,0 0-689 0 0,0 0-353 0 0,0 0-270 0 0,0 0-180 0 0,0 0-149 0 0,0 0-161 0 0,0 0-176 0 0,0 0-149 0 0,0 0 22 0 0,0 0 8 0 0,0 0 17 0 0,11 1 3 0 0,35 4-144 0 0,-43-4-417 0 0,0 0 0 0 0,0 0 1 0 0,0 1-1 0 0,0-1 0 0 0,0 1 0 0 0,-1-1 1 0 0,1 1-1 0 0,-1 0 0 0 0,1 0 0 0 0,-1 0 1 0 0,0 1-1 0 0,0-1 0 0 0,0 0 0 0 0,0 1 1 0 0,0 0-1 0 0,-1-1 0 0 0,1 1 0 0 0,-1 0 1 0 0,1 0-42 0 0,3 6 123 0 0,119 178 322 0 0,-92-158-2102 0 0,-16-21-7681 0 0,-11-8-3373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4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0 385 0 0 0,'0'0'385'0'0,"0"0"657"0"0,0 0 358 0 0,0 0 219 0 0,0 0 204 0 0,0 0 82 0 0,0 0-165 0 0,0 0-257 0 0,0 0-329 0 0,0 0-266 0 0,0 0-168 0 0,0-6-79 0 0,0-16-23 0 0,0 17-14 0 0,13 5 3517 0 0,81 1-651 0 0,215-13-781 0 0,-6-28-2157 0 0,-100 24-484 0 0,-203 16-86 0 0,0 0-12 0 0,0 0-22 0 0,0 0-24 0 0,-37 30-1201 0 0,-34 12-1932 0 0,45-31-572 0 0,2-3-3645 0 0,15-7-3407 0 0</inkml:trace>
  <inkml:trace contextRef="#ctx0" brushRef="#br0" timeOffset="282.142">4 587 8002 0 0,'0'0'2138'0'0,"0"0"-505"0"0,0 0-235 0 0,0 0-21 0 0,0 0 25 0 0,0 0-66 0 0,0 0-115 0 0,0 0-105 0 0,0 0-71 0 0,0 0-30 0 0,0 0-86 0 0,0 0-103 0 0,33 1-96 0 0,106 1-114 0 0,228-20 1110 0 0,-195 15-3139 0 0,-164-1-847 0 0,-7-3-6215 0 0,-1 7-3038 0 0</inkml:trace>
  <inkml:trace contextRef="#ctx0" brushRef="#br0" timeOffset="844.521">396 5 0 0 0,'0'0'2055'0'0,"0"0"-495"0"0,0 0-138 0 0,0 0 78 0 0,0 0 73 0 0,0 0 67 0 0,0 0-98 0 0,0 0-213 0 0,0 0-231 0 0,0 0-257 0 0,0 0-251 0 0,0 0-214 0 0,0 0-119 0 0,-20-1 17 0 0,-60-2 122 0 0,81 3-375 0 0,-1 0 1 0 0,0 0 0 0 0,1 0-1 0 0,-1 0 1 0 0,1 0 0 0 0,-1 0-1 0 0,0 0 1 0 0,1 1 0 0 0,-1-1-1 0 0,1 0 1 0 0,-1 0-1 0 0,0 0 1 0 0,1 1 0 0 0,-1-1-1 0 0,0 0 1 0 0,0 1 0 0 0,1-1-1 0 0,-1 0 1 0 0,0 1-1 0 0,1-1 1 0 0,-1 0 0 0 0,0 1-1 0 0,0-1 1 0 0,0 0 0 0 0,0 1-1 0 0,1-1 1 0 0,-1 1 0 0 0,0-1-1 0 0,0 0 1 0 0,0 1-1 0 0,0-1 1 0 0,0 1 0 0 0,0-1-1 0 0,0 0 1 0 0,0 1 0 0 0,0-1-1 0 0,0 1 1 0 0,0-1 0 0 0,0 0-1 0 0,0 1 1 0 0,-1-1-1 0 0,1 1 1 0 0,0-1 0 0 0,0 0-1 0 0,0 1 1 0 0,0-1 0 0 0,-1 0-1 0 0,1 1 1 0 0,0-1-1 0 0,0 0 1 0 0,-1 1 0 0 0,1-1-1 0 0,0 0 1 0 0,-1 1 0 0 0,1-1-1 0 0,0 0 1 0 0,-1 0 0 0 0,1 0-1 0 0,0 1 1 0 0,-1-1-1 0 0,1 0 1 0 0,-1 0 0 0 0,1 0-1 0 0,0 0 1 0 0,-1 0 0 0 0,1 0-1 0 0,-1 1 1 0 0,1-1-1 0 0,-1 0-20 0 0,30 23 1236 0 0,19 3 241 0 0,1-3 0 0 0,2-1 1 0 0,41 11-1479 0 0,106 46 975 0 0,-174-67-910 0 0,-4-3-41 0 0,0 1 0 0 0,-1 0-1 0 0,0 2 1 0 0,-1 0 0 0 0,0 1 0 0 0,-1 1-1 0 0,0 0 1 0 0,-2 1 0 0 0,10 12-24 0 0,-22-23 35 0 0,0 1-1 0 0,-1 0 1 0 0,0 1-1 0 0,0-1 1 0 0,0 0-1 0 0,-1 0 1 0 0,1 1 0 0 0,-1-1-1 0 0,-1 1 1 0 0,1-1-1 0 0,-1 1 1 0 0,0-1-1 0 0,0 1 1 0 0,-1 1-35 0 0,-48 38 814 0 0,-44 32-617 0 0,-116 83 139 0 0,85-66-216 0 0,109-56-252 0 0,10-11-4202 0 0,2-23-3967 0 0,3-4-3194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0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0 0 0,'0'0'1172'0'0,"0"0"842"0"0,0 0 174 0 0,0 0-67 0 0,0 0-135 0 0,0 0-262 0 0,0 0-261 0 0,0 0-193 0 0,0 0-146 0 0,0 0-88 0 0,0 0-61 0 0,0 0-60 0 0,0 0-47 0 0,-2 7 8042 0 0,117 4-6652 0 0,82 3-1933 0 0,-169-2-352 0 0,-27-12 18 0 0,-27 4-2895 0 0,2-2-122 0 0,3-1-5054 0 0,14-1-3846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0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11698 0 0,'0'0'2318'0'0,"0"0"-460"0"0,0 0-70 0 0,0 0 174 0 0,0 0-97 0 0,0 0-222 0 0,0 0-290 0 0,0 0-319 0 0,0 0-271 0 0,0 0-178 0 0,0 0-119 0 0,0 0-96 0 0,35 1-58 0 0,107 3-74 0 0,-34-9 134 0 0,-80 5-729 0 0,-15 0-5031 0 0,-8 0-6850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5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117 328 5401 0 0,'0'0'2243'0'0,"0"0"-220"0"0,0 0-213 0 0,0 0-60 0 0,0 0 85 0 0,0 0-135 0 0,0 0-290 0 0,0 0-362 0 0,0 0-321 0 0,0 0-216 0 0,0 0-141 0 0,-2-2-28 0 0,-4-5-15 0 0,4 5-23 0 0,2 2-34 0 0,0 0-63 0 0,8 12 469 0 0,1 26-277 0 0,-2 1 0 0 0,-1 0 0 0 0,-2 1 0 0 0,-2-1 0 0 0,-2 0 0 0 0,-1 1 0 0 0,-3 8-399 0 0,-32 181 273 0 0,12-167-1010 0 0,13-81-8378 0 0,9 9 2314 0 0,2 3-2566 0 0</inkml:trace>
  <inkml:trace contextRef="#ctx0" brushRef="#br0" timeOffset="312.114">1 313 6361 0 0,'0'0'2337'0'0,"0"0"-303"0"0,0 0-143 0 0,0 0-108 0 0,0 0-234 0 0,0 0-280 0 0,0 0-400 0 0,0 0-321 0 0,0 0-165 0 0,0 0-42 0 0,0 0 6 0 0,0 0 19 0 0,0 0 8 0 0,29-7 4 0 0,95-23 3 0 0,-12 23 379 0 0,-77 8-521 0 0,0 2 0 0 0,0 1 0 0 0,0 2 0 0 0,0 1 0 0 0,-1 2 0 0 0,22 9-239 0 0,-51-17 22 0 0,1 0 0 0 0,-2 1 0 0 0,1-1 0 0 0,0 1 0 0 0,0 0 0 0 0,0 0 0 0 0,-1 1 0 0 0,0 0 0 0 0,1 0 0 0 0,-1 0-1 0 0,0 0 1 0 0,0 0 0 0 0,0 1 0 0 0,-1 0 0 0 0,0-1 0 0 0,1 2 0 0 0,-1-1 0 0 0,0 0 0 0 0,-1 0 0 0 0,1 1 0 0 0,-1 0 0 0 0,0-1 0 0 0,0 1 0 0 0,0 0 0 0 0,-1 0 0 0 0,1 1-22 0 0,-5 3 57 0 0,0 0 1 0 0,0-1-1 0 0,-1 0 0 0 0,0 0 1 0 0,0 0-1 0 0,-1 0 1 0 0,0 0-1 0 0,0-1 0 0 0,-1 0 1 0 0,1 0-1 0 0,-2-1 1 0 0,1 0-1 0 0,-1 0 1 0 0,0 0-1 0 0,0-1 0 0 0,-1 0 1 0 0,1 0-1 0 0,-1-1 1 0 0,0 0-1 0 0,-1 0 0 0 0,-1 0-57 0 0,-19 10-126 0 0,0-2 0 0 0,-1 0 0 0 0,0-2-1 0 0,-1-2 1 0 0,0-1 0 0 0,0-1 0 0 0,0-1-1 0 0,-1-2 1 0 0,-18-1 126 0 0,50-2-892 0 0,14 0-7558 0 0,-8 0-2716 0 0</inkml:trace>
  <inkml:trace contextRef="#ctx0" brushRef="#br0" timeOffset="597.071">669 656 13635 0 0,'0'0'2642'0'0,"0"0"-1209"0"0,0 0-784 0 0,0 0-159 0 0,0 0 117 0 0,0 0 225 0 0,0 0 157 0 0,0 0 9 0 0,0 0-105 0 0,0 0-196 0 0,0 0-165 0 0,0 0-108 0 0,33-2-88 0 0,103-6-62 0 0,26 3 910 0 0,-108 5-8392 0 0,-35 0 2447 0 0,-14 0-7204 0 0</inkml:trace>
  <inkml:trace contextRef="#ctx0" brushRef="#br0" timeOffset="2792.839">1374 265 9250 0 0,'0'0'1944'0'0,"0"0"-723"0"0,0 0-345 0 0,0 0 115 0 0,0 0 197 0 0,0 0 52 0 0,0 0-168 0 0,0 0-294 0 0,0 0-147 0 0,0 0-32 0 0,0 0 45 0 0,0 0 47 0 0,0 0-62 0 0,0 9-68 0 0,2 211 2124 0 0,-6-200-2574 0 0,-1 1 0 0 0,-1-1 0 0 0,-1 0 0 0 0,-1 0 0 0 0,0-1 0 0 0,-1 0 0 0 0,-8 10-111 0 0,-16 38 134 0 0,14-11-95 0 0,17-31 2358 0 0,2-44-2354 0 0,0 0-1 0 0,1 1 1 0 0,1-1-1 0 0,1 0 1 0 0,1 1-1 0 0,0 0 1 0 0,1-1-1 0 0,5-9-42 0 0,-4 15-3 0 0,5-14-7 0 0,1 0-1 0 0,1 1 1 0 0,2 0-1 0 0,1 1 0 0 0,14-18 11 0 0,84-82-46 0 0,-99 114 57 0 0,-9 6-16 0 0,1-1 1 0 0,-1 1-1 0 0,1 1 0 0 0,0 0 1 0 0,1 0-1 0 0,-1 0 0 0 0,1 1 1 0 0,0 0-1 0 0,-1 0 0 0 0,1 1 1 0 0,1 0-1 0 0,-1 0 0 0 0,3 1 5 0 0,-8 2 0 0 0,0 1 0 0 0,0 0-1 0 0,0 0 1 0 0,0 0 0 0 0,0 0-1 0 0,0 0 1 0 0,0 1 0 0 0,-1-1-1 0 0,1 1 1 0 0,-1 0 0 0 0,0 0-1 0 0,0-1 1 0 0,0 2 0 0 0,0-1 0 0 0,0 0-1 0 0,-1 0 1 0 0,1 1 0 0 0,-1-1-1 0 0,0 0 1 0 0,0 1 0 0 0,0 0-1 0 0,-1-1 1 0 0,1 3 0 0 0,1-1 5 0 0,7 135 110 0 0,-10-93-122 0 0,2-11 21 0 0,0-24-10 0 0,0 0 0 0 0,-1 0 0 0 0,0-1 0 0 0,-1 1-1 0 0,-1 0 1 0 0,0 0 0 0 0,0 0 0 0 0,-1-1 0 0 0,-1 2-4 0 0,-55 85 63 0 0,46-96 660 0 0,13-3-711 0 0,0 1-3 0 0,0 0-16 0 0,0 0 13 0 0,0 0 7 0 0,0 0-8 0 0,0 0-11 0 0,4-23 0 0 0,-2 15-1 0 0,0-1-1 0 0,0 1 1 0 0,1 0-1 0 0,1 0 0 0 0,-1 0 1 0 0,1 0-1 0 0,1 1 0 0 0,-1-1 1 0 0,1 1-1 0 0,0 0 1 0 0,1 1-1 0 0,0-1 0 0 0,0 1 1 0 0,6-5 7 0 0,15-19 8 0 0,92-125 22 0 0,-31 63-82 0 0,27 26 19 0 0,-114 65 30 0 0,0 0 1 0 0,0 0-1 0 0,0 1 0 0 0,0-1 1 0 0,0 0-1 0 0,0 1 0 0 0,1-1 1 0 0,-1 1-1 0 0,0 0 1 0 0,0-1-1 0 0,1 1 0 0 0,-1 0 1 0 0,0-1-1 0 0,0 1 0 0 0,1 0 1 0 0,-1 0-1 0 0,0 0 0 0 0,1 0 1 0 0,-1 1-1 0 0,0-1 0 0 0,0 0 1 0 0,1 0-1 0 0,-1 1 1 0 0,0-1-1 0 0,0 1 0 0 0,0-1 1 0 0,1 1-1 0 0,-1 0 0 0 0,0-1 1 0 0,0 1-1 0 0,0 0 0 0 0,0 0 1 0 0,0-1-1 0 0,0 1 1 0 0,0 0-1 0 0,-1 0 0 0 0,1 0 1 0 0,0 0-1 0 0,0 0 0 0 0,-1 1 1 0 0,1-1-1 0 0,-1 0 0 0 0,1 0 1 0 0,-1 0-1 0 0,1 1 0 0 0,-1-1 1 0 0,0 0-1 0 0,1 0 1 0 0,-1 1 2 0 0,6 27 15 0 0,-1 0 1 0 0,-1 0-1 0 0,-2 1 1 0 0,-1-1-1 0 0,-1 1 1 0 0,-3 21-16 0 0,0-37 2 0 0,-1-1 1 0 0,-1 0-1 0 0,0 0 1 0 0,-1 0 0 0 0,0-1-1 0 0,-1 0 1 0 0,0 0-1 0 0,-1-1 1 0 0,0 1-1 0 0,-8 6-2 0 0,3 0-69 0 0,21-29-3216 0 0,13-3 1093 0 0,1-1-2607 0 0,-9 5-2681 0 0,-4 3-4033 0 0</inkml:trace>
  <inkml:trace contextRef="#ctx0" brushRef="#br0" timeOffset="3362.849">2585 309 12195 0 0,'0'0'1745'0'0,"0"0"-590"0"0,0 0-45 0 0,0 0 255 0 0,0 0 92 0 0,0 0-150 0 0,0 0-338 0 0,0 0-318 0 0,0 0-96 0 0,0 0 18 0 0,0 0-11 0 0,0 0-49 0 0,0 0-59 0 0,-28 13-92 0 0,-90 41-56 0 0,-2 23 521 0 0,108-67-805 0 0,0 1 0 0 0,1 1 1 0 0,0 0-1 0 0,1 0 1 0 0,0 1-1 0 0,1 0 1 0 0,1 0-1 0 0,0 1 0 0 0,0 0 1 0 0,2 1-1 0 0,-2 3-22 0 0,8-16 10 0 0,-1 1-1 0 0,1-1 1 0 0,-1 1-1 0 0,1-1 1 0 0,0 0-1 0 0,0 1 1 0 0,0-1-1 0 0,0 1 1 0 0,0-1-1 0 0,0 0 1 0 0,1 1-1 0 0,-1-1 1 0 0,1 0-1 0 0,0 1 0 0 0,0-1 1 0 0,0 0-1 0 0,0 0 1 0 0,0 1-1 0 0,0-1 1 0 0,0 0-1 0 0,1 0 1 0 0,-1-1-1 0 0,1 1 1 0 0,-1 0-1 0 0,1 0 1 0 0,0-1-1 0 0,0 1 1 0 0,0-1-1 0 0,0 1 1 0 0,0-1-1 0 0,0 0 1 0 0,0 0-1 0 0,0 0 1 0 0,0 0-1 0 0,1 0 1 0 0,-1 0-1 0 0,0-1 1 0 0,1 1-1 0 0,-1-1 1 0 0,1 0-1 0 0,-1 1 0 0 0,0-1 1 0 0,1 0-1 0 0,-1 0 1 0 0,1-1-1 0 0,-1 1 1 0 0,0 0-1 0 0,1-1 1 0 0,-1 0-1 0 0,0 1 1 0 0,1-1-1 0 0,-1 0 1 0 0,0 0-1 0 0,0 0 1 0 0,2-2-10 0 0,14-4 125 0 0,-1 0 1 0 0,0-2-1 0 0,0 0 1 0 0,0-1-1 0 0,-1 0 1 0 0,-1-1-1 0 0,0-1 1 0 0,0-1-1 0 0,7-8-125 0 0,165-195 945 0 0,-150 189-735 0 0,-32 49-180 0 0,1 182 129 0 0,-7-176-152 0 0,-11 140-34 0 0,-8-2 0 0 0,-8 4 27 0 0,24-147-18 0 0,0 0 0 0 0,-2 0 1 0 0,0 0-1 0 0,-2-1 0 0 0,-1 0 1 0 0,0 0-1 0 0,-1-1 0 0 0,-10 13 18 0 0,18-30 1 0 0,-1 0 0 0 0,0-1-1 0 0,0 1 1 0 0,0 0-1 0 0,0-1 1 0 0,0 0 0 0 0,-1 0-1 0 0,0 0 1 0 0,1 0 0 0 0,-1-1-1 0 0,0 1 1 0 0,0-1 0 0 0,-1 0-1 0 0,1 0 1 0 0,0-1-1 0 0,-1 1 1 0 0,1-1 0 0 0,-1 0-1 0 0,1 0 1 0 0,-1 0 0 0 0,0-1-1 0 0,1 0 1 0 0,-1 0 0 0 0,0 0-1 0 0,-2-1 0 0 0,4-1-4 0 0,0-1 0 0 0,0 1 0 0 0,1-1 0 0 0,-1 0 0 0 0,1 0 0 0 0,0 0-1 0 0,0 0 1 0 0,0-1 0 0 0,0 1 0 0 0,1-1 0 0 0,-1 1 0 0 0,1-1 0 0 0,0 1 0 0 0,0-1 0 0 0,0 0-1 0 0,0 1 1 0 0,1-1 0 0 0,0 0 0 0 0,-1 0 0 0 0,1 0 0 0 0,1 1 0 0 0,-1-1 0 0 0,1 0 4 0 0,-2-3-8 0 0,3-18-10 0 0,0 1 1 0 0,2-1 0 0 0,1 1-1 0 0,0 0 1 0 0,2 0 0 0 0,1 1-1 0 0,1 0 1 0 0,0 0 0 0 0,2 1-1 0 0,7-10 18 0 0,113-195-2306 0 0,-67 136-8664 0 0,-52 75-1227 0 0</inkml:trace>
  <inkml:trace contextRef="#ctx0" brushRef="#br0" timeOffset="3660.599">3128 77 13395 0 0,'0'0'1687'0'0,"0"0"-340"0"0,0 0-130 0 0,0 0 24 0 0,0 0-30 0 0,0 0-118 0 0,0 0-201 0 0,0 0-199 0 0,0 0-171 0 0,0 0-104 0 0,0 0-13 0 0,0 0 57 0 0,0 0 52 0 0,11 3 16 0 0,-6-2-476 0 0,-3-1-28 0 0,0 0-1 0 0,0 0 0 0 0,0 1 0 0 0,0-1 0 0 0,0 0 0 0 0,0 1 0 0 0,0 0 0 0 0,0-1 0 0 0,0 1 0 0 0,0 0 0 0 0,-1 0 0 0 0,1 0 0 0 0,0 0 0 0 0,-1 0 0 0 0,1 0 0 0 0,0 1 0 0 0,-1-1 0 0 0,1 0 0 0 0,-1 1 1 0 0,0-1-1 0 0,0 1 0 0 0,1 0 0 0 0,-1-1 0 0 0,0 1 0 0 0,0 0 0 0 0,0 0 0 0 0,-1 0 0 0 0,1 0 0 0 0,0-1 0 0 0,-1 1 0 0 0,1 0 0 0 0,-1 0 0 0 0,0 0 0 0 0,0 0 0 0 0,1 0 0 0 0,-1 0 0 0 0,-1 0 0 0 0,1 0 1 0 0,0 1-1 0 0,0-1 0 0 0,-1-1 0 0 0,1 2-25 0 0,-72 231 865 0 0,-29 58-1300 0 0,75-257-544 0 0,14-30-2543 0 0,0-8-4682 0 0,9 1 1715 0 0,2-4-1481 0 0</inkml:trace>
  <inkml:trace contextRef="#ctx0" brushRef="#br0" timeOffset="4076.221">3001 361 688 0 0,'0'0'2823'0'0,"0"0"-961"0"0,0 0-470 0 0,0 0-77 0 0,0 0-8 0 0,0 0-13 0 0,0 0-116 0 0,0 0-244 0 0,0 0-196 0 0,0 0-113 0 0,0 0-78 0 0,0 0-36 0 0,0 0-30 0 0,18 15-14 0 0,56 45 31 0 0,-15-33 924 0 0,-47-27-1029 0 0,0 1-163 0 0,1-1 0 0 0,-1 0 0 0 0,0-1 0 0 0,0-1 0 0 0,0 0 0 0 0,0-1 1 0 0,-1 0-1 0 0,1 0 0 0 0,-1-2 0 0 0,1 1 0 0 0,-1-1 0 0 0,0-1 0 0 0,-1 0 1 0 0,0-1-1 0 0,0 1 0 0 0,0-2 0 0 0,-1 0 0 0 0,0 0 0 0 0,0 0 1 0 0,-1-1-1 0 0,6-8-230 0 0,15-25 267 0 0,-1 0 1 0 0,-2-2-1 0 0,-3-1 1 0 0,-1-1-1 0 0,11-36-267 0 0,-23 31 730 0 0,-20 52-110 0 0,-51 86-541 0 0,51-68-58 0 0,-8 18-5 0 0,2 0 0 0 0,1 2 0 0 0,1 0 0 0 0,3 1 0 0 0,1 0 0 0 0,2 0 0 0 0,2 1 0 0 0,1 0 0 0 0,2 1 0 0 0,3 14-16 0 0,14 110-56 0 0,1-105-740 0 0,-15-59-199 0 0,1 1 785 0 0,0-3-8022 0 0,-1 0-3325 0 0</inkml:trace>
  <inkml:trace contextRef="#ctx0" brushRef="#br0" timeOffset="4309.824">3712 372 9890 0 0,'0'0'1995'0'0,"0"0"-533"0"0,0 0-1 0 0,0 0 69 0 0,0 0-84 0 0,0 0-178 0 0,0 0-278 0 0,0 0-317 0 0,-7 36-214 0 0,-23 110-146 0 0,-3-37 117 0 0,-10-10-624 0 0,35-89 55 0 0,5-9-3419 0 0,0-1-3750 0 0,3 0-3410 0 0</inkml:trace>
  <inkml:trace contextRef="#ctx0" brushRef="#br0" timeOffset="4630.325">3870 387 1112 0 0,'0'0'2569'0'0,"0"0"-449"0"0,0 0 41 0 0,0 0 158 0 0,0 0-49 0 0,0 0-409 0 0,0 0-566 0 0,0 0-454 0 0,0 0-227 0 0,0 0-108 0 0,0 0-54 0 0,0 0-28 0 0,0 0-23 0 0,-28 22-14 0 0,-90 72-1 0 0,29-41 1259 0 0,90-53-1614 0 0,-1 0 0 0 0,1 0-1 0 0,-1 0 1 0 0,1 0 0 0 0,-1 0 0 0 0,1-1-1 0 0,-1 1 1 0 0,1 0 0 0 0,-1 1-1 0 0,1-1 1 0 0,-1 0 0 0 0,1 0 0 0 0,-1 0-1 0 0,1 0 1 0 0,-1 0 0 0 0,1 0-1 0 0,-1 0 1 0 0,0 1 0 0 0,1-1 0 0 0,-1 0-1 0 0,1 0 1 0 0,-1 1 0 0 0,0-1-1 0 0,1 0 1 0 0,-1 1 0 0 0,0-1 0 0 0,1 0-1 0 0,-1 1 1 0 0,0-1 0 0 0,1 1-1 0 0,-1-1 1 0 0,0 0 0 0 0,0 1 0 0 0,1-1-1 0 0,-1 1 1 0 0,0-1 0 0 0,0 1-1 0 0,0-1 1 0 0,0 1 0 0 0,0-1 0 0 0,0 1-1 0 0,0-1 1 0 0,0 0 0 0 0,0 1-1 0 0,0-1 1 0 0,0 1 0 0 0,0-1 0 0 0,0 1-1 0 0,0-1 1 0 0,0 1 0 0 0,0-1-1 0 0,0 1 1 0 0,-1-1 0 0 0,1 1-1 0 0,0-1 1 0 0,0 0 0 0 0,-1 1 0 0 0,1-1-1 0 0,0 1 1 0 0,-1-1 0 0 0,1 0-1 0 0,0 1 1 0 0,-1-1 0 0 0,1 0 0 0 0,0 1-1 0 0,-1-1 1 0 0,1 0 0 0 0,-1 0-1 0 0,1 1 1 0 0,-1-1-31 0 0,42 12 1139 0 0,-31-11-999 0 0,1 1-1 0 0,-1 0 1 0 0,1 0-1 0 0,-1 1 1 0 0,0 1 0 0 0,0 0-1 0 0,0 0 1 0 0,0 1-1 0 0,-1 0 1 0 0,1 0 0 0 0,-2 1-1 0 0,1 0 1 0 0,0 1 0 0 0,-1 0-1 0 0,-1 0 1 0 0,4 4-140 0 0,16 37-1201 0 0,-26-57-1280 0 0,0 4-1910 0 0,1 1-7685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0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1 479 6633 0 0,'0'0'2165'0'0,"0"0"-497"0"0,0 0-242 0 0,0 0-15 0 0,0 0 36 0 0,0 0-68 0 0,0 0-154 0 0,0 0-191 0 0,0 0-185 0 0,0 0-136 0 0,0 0-83 0 0,4-9 1160 0 0,7-21-1180 0 0,-1 0-334 0 0,0 1-1 0 0,3 1 1 0 0,0 0-1 0 0,2 0 1 0 0,0 2 0 0 0,2-1-1 0 0,5-3-275 0 0,3 3 93 0 0,1 2 0 0 0,0 0 0 0 0,2 2 0 0 0,1 1 0 0 0,1 1-1 0 0,1 1 1 0 0,0 2 0 0 0,12-4-93 0 0,-42 21 0 0 0,0 0-1 0 0,-1 1 1 0 0,1-1-1 0 0,0 0 1 0 0,1 0 0 0 0,-1 0-1 0 0,0 0 1 0 0,0 1-1 0 0,0-1 1 0 0,0 1-1 0 0,1-1 1 0 0,-1 1-1 0 0,0-1 1 0 0,0 1 0 0 0,1 0-1 0 0,-1-1 1 0 0,0 1-1 0 0,1 0 1 0 0,-1 0-1 0 0,0 0 1 0 0,1 0 0 0 0,-1 0-1 0 0,0 0 1 0 0,1 1-1 0 0,-1-1 1 0 0,0 0-1 0 0,0 1 1 0 0,1-1-1 0 0,-1 1 1 0 0,0-1 0 0 0,0 1-1 0 0,0 0 1 0 0,0-1-1 0 0,1 1 1 0 0,-1 0-1 0 0,0 0 1 0 0,0 0 0 0 0,0 0-1 0 0,-1 0 1 0 0,1 0-1 0 0,0 0 1 0 0,0 0-1 0 0,0 0 1 0 0,-1 0-1 0 0,1 0 1 0 0,-1 0 0 0 0,1 1-1 0 0,-1-1 1 0 0,1 0-1 0 0,-1 0 1 0 0,0 1-1 0 0,1-1 1 0 0,-1 0 0 0 0,0 1-1 0 0,0-1 1 0 0,0 0-1 0 0,0 1 1 0 0,0-1 0 0 0,-5 267 440 0 0,5-265-442 0 0,0 0 1 0 0,1 0-1 0 0,0 0 1 0 0,-1 0-1 0 0,1-1 0 0 0,0 1 1 0 0,0 0-1 0 0,0-1 1 0 0,1 1-1 0 0,-1 0 1 0 0,1-1-1 0 0,-1 0 0 0 0,1 1 1 0 0,0-1-1 0 0,0 0 1 0 0,0 0-1 0 0,0 0 1 0 0,0 0-1 0 0,1 0 0 0 0,-1-1 1 0 0,0 1-1 0 0,1 0 1 0 0,-1-1-1 0 0,1 0 0 0 0,0 0 1 0 0,0 0-1 0 0,-1 0 1 0 0,1 0-1 0 0,0 0 1 0 0,0-1-1 0 0,0 0 0 0 0,0 1 1 0 0,0-1 1 0 0,3-1 6 0 0,0 0-1 0 0,-1-1 1 0 0,1 0 0 0 0,-1 0 0 0 0,1 0-1 0 0,-1-1 1 0 0,1 1 0 0 0,-1-1 0 0 0,0-1-1 0 0,-1 1 1 0 0,1-1 0 0 0,0 0 0 0 0,-1 0-1 0 0,0 0 1 0 0,2-3-6 0 0,20-15 17 0 0,44-29-21 0 0,2 2 0 0 0,2 4 1 0 0,12-1 3 0 0,39-6 16 0 0,-124 51-16 0 0,0 0 0 0 0,1 1 0 0 0,-1-1 0 0 0,1 1 0 0 0,-1-1 1 0 0,1 1-1 0 0,-1 0 0 0 0,1-1 0 0 0,-1 1 0 0 0,1 0 0 0 0,-1 0 0 0 0,1 0 0 0 0,-1 0 0 0 0,1 0 0 0 0,0 0 1 0 0,-1 1-1 0 0,1-1 0 0 0,-1 0 0 0 0,1 1 0 0 0,-1-1 0 0 0,0 1 0 0 0,1 0 0 0 0,-1-1 0 0 0,1 1 1 0 0,-1 0-1 0 0,0 0 0 0 0,0 0 0 0 0,1 0 0 0 0,-1 0 0 0 0,0 0 0 0 0,0 0 0 0 0,0 0 0 0 0,0 1 1 0 0,0-1-1 0 0,-1 0 0 0 0,1 1 0 0 0,0-1 0 0 0,0 0 0 0 0,-1 1 0 0 0,1-1 0 0 0,-1 1 0 0 0,1-1 0 0 0,-1 1 1 0 0,0-1-1 0 0,0 1 0 0 0,0-1 0 0 0,1 1 0 0 0,-1 0 0 0 0,-1-1 0 0 0,1 1 0 0 0,0 0 0 0 0,0 25 38 0 0,-2 0 0 0 0,0 1 0 0 0,-2-1 0 0 0,-1-1 1 0 0,-1 1-1 0 0,-7 16-38 0 0,13-43-1 0 0,-8 96-2813 0 0,20-92-7178 0 0,-8-4-1494 0 0</inkml:trace>
  <inkml:trace contextRef="#ctx0" brushRef="#br0" timeOffset="401.419">1779 41 8898 0 0,'0'0'2466'0'0,"0"0"-819"0"0,0 0-287 0 0,0 0 24 0 0,0 0 55 0 0,0 0-84 0 0,0 0-178 0 0,0 0-227 0 0,0 0-212 0 0,-36 12-126 0 0,-116 38-132 0 0,44 2 264 0 0,-17 36 127 0 0,120-83-856 0 0,0 0 0 0 0,0 0 0 0 0,1 1 0 0 0,-1 0 0 0 0,1 0 0 0 0,1 0 0 0 0,-1 0 0 0 0,1 0 0 0 0,0 1 1 0 0,0-1-1 0 0,1 1 0 0 0,0 0 0 0 0,0 0 0 0 0,1 0 0 0 0,0 0 0 0 0,0 0 0 0 0,0 0 0 0 0,1 0 0 0 0,0 0 1 0 0,1 2-16 0 0,0-5 7 0 0,1-1 0 0 0,0 0 0 0 0,1 0 0 0 0,-1 1 0 0 0,0-1 0 0 0,1 0 0 0 0,0-1 0 0 0,0 1 0 0 0,0 0 0 0 0,0-1 0 0 0,0 0 0 0 0,0 0 0 0 0,1 0 0 0 0,-1 0 0 0 0,1 0 0 0 0,-1-1 0 0 0,1 1 0 0 0,0-1 0 0 0,-1 0 0 0 0,1 0 0 0 0,0 0 0 0 0,0-1 0 0 0,0 1 0 0 0,0-1 0 0 0,0 0 0 0 0,0 0 0 0 0,-1-1 0 0 0,1 1 0 0 0,0-1 0 0 0,0 1-7 0 0,21-4 67 0 0,-1-1 0 0 0,0 0 0 0 0,0-2 0 0 0,0-1 0 0 0,-1-1 0 0 0,0 0 0 0 0,-1-2 0 0 0,0-1 0 0 0,0-1 0 0 0,-1 0 0 0 0,-1-2 0 0 0,-1 0 0 0 0,0-1 0 0 0,-1-1 0 0 0,0-1 0 0 0,-2-1 0 0 0,2-3-67 0 0,39-32 224 0 0,-56 52-222 0 0,-1 1 0 0 0,1-1 0 0 0,0 1 0 0 0,0-1 0 0 0,0 1 0 0 0,0 0 0 0 0,0-1 0 0 0,0 1 1 0 0,0 0-1 0 0,1 0 0 0 0,-1 0 0 0 0,0 0 0 0 0,1 0 0 0 0,-1 0 0 0 0,1 0 0 0 0,-1 1 0 0 0,1-1 0 0 0,-1 0 0 0 0,1 1 0 0 0,-1-1 0 0 0,1 1 0 0 0,0 0 0 0 0,-1-1 0 0 0,1 1 0 0 0,0 0 0 0 0,-1 0 0 0 0,1 0 0 0 0,0 0 0 0 0,-1 0 0 0 0,1 1 0 0 0,0-1 0 0 0,-1 0 0 0 0,1 1 0 0 0,0-1 0 0 0,-1 1 0 0 0,1 0 0 0 0,-1-1 0 0 0,1 1 0 0 0,-1 0 0 0 0,0 0 0 0 0,1 0 1 0 0,-1 0-1 0 0,0 0 0 0 0,1 1-2 0 0,1 157 49 0 0,-3-138-404 0 0,3 51-210 0 0,18-34-4991 0 0,-15-34-181 0 0,-2-3-5760 0 0</inkml:trace>
  <inkml:trace contextRef="#ctx0" brushRef="#br0" timeOffset="647.192">2543 207 15715 0 0,'0'0'1741'0'0,"0"0"-673"0"0,0 0-66 0 0,0 0 192 0 0,0 0 67 0 0,0 0-136 0 0,0 0-277 0 0,0 0-293 0 0,-30 35-229 0 0,-91 108-130 0 0,32-50-50 0 0,36-30-588 0 0,35-59-3480 0 0,7-11-5954 0 0,9 3-1061 0 0</inkml:trace>
  <inkml:trace contextRef="#ctx0" brushRef="#br0" timeOffset="816.444">2265 173 9890 0 0,'0'0'3062'0'0,"0"0"-929"0"0,0 0-612 0 0,0 0-330 0 0,0 0-160 0 0,0 0 20 0 0,0 0-47 0 0,0 0-57 0 0,0 0-75 0 0,0 0-181 0 0,0 0-132 0 0,0 0-91 0 0,17 26-84 0 0,53 77-29 0 0,-34-49 115 0 0,-28-39-386 0 0,2 0-1 0 0,0-1 0 0 0,1 0 1 0 0,0-1-1 0 0,1 0 1 0 0,0-1-1 0 0,1 0 0 0 0,1-1-83 0 0,54 37-985 0 0,-54-41-5694 0 0,-9-6-5400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3.3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0 305,'21'-2,"0"-2,0 0,-1-1,0-1,0-1,0-1,-1-1,0 0,7-6,-26 15,20-9,0-2,-1 0,0-1,-1 0,-1-2,0 0,-1-1,0-1,-1 0,10-14,-24 27,1 1,0 0,-1 0,1-1,-1 1,1-1,-1 1,0-1,0 0,-1 0,1 1,0-1,-1 0,0 0,1 0,-1 1,0-1,-1 0,1 0,0 0,-1 1,0-1,1 0,-1 0,0 1,-1-1,1-1,-2 5,0 0,0 0,1 0,-1 0,0 0,1 0,-1 1,1 0,0-1,-1 1,1 0,0 0,0 0,0 0,0 0,0 1,1-1,-1 0,1 1,-1 2,-15 27,2 1,2 0,1 1,1 1,2 0,2 0,1 0,1 6,-3 7,-8 111,15-122,-2 1,-2-1,-1 0,-1 0,-3-1,-9 25,14-50,-1 0,0 0,0 0,-1 0,-1-1,1-1,-2 1,1-1,-1 0,-1-1,0 0,0 0,8-7,0 0,0 0,0 1,0-1,-1-1,1 1,0 0,0 0,0-1,-1 1,1-1,0 0,-1 0,1 0,0 0,-1 0,1 0,0-1,0 1,-1-1,1 1,0-1,0 0,0 0,0 0,0 0,0 0,0-1,0 1,0-1,0 1,1-1,-1 1,1-1,-1 0,1 0,-1 0,1 0,0 0,0-1,-3-4,1 0,1 0,-1 0,1-1,1 1,-1-1,1 1,1-1,-1 1,1-1,1-7,4-9,2 1,0 0,2 0,0 1,1 0,2 1,0 0,1 1,1 0,1 1,0 0,2 1,0 1,9-6,-17 15,0-1,1 1,0 0,1 1,-1 0,1 1,1 0,-1 1,1 0,0 1,0 0,0 1,0 1,1-1,-1 2,1 0,0 0,1 2,1 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2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1 329 0 0 0,'0'0'1048'0'0,"0"0"623"0"0,0 0 179 0 0,0 0-164 0 0,0 0-271 0 0,0 0-204 0 0,0 0-71 0 0,0 0 8 0 0,20 11 5129 0 0,40 7-1642 0 0,43-17-2365 0 0,-59-2-1732 0 0,215-14 483 0 0,-155 15-624 0 0,-92 0-6065 0 0,-11 0-6146 0 0,-4 0 2989 0 0</inkml:trace>
  <inkml:trace contextRef="#ctx0" brushRef="#br0" timeOffset="272.594">23 509 8250 0 0,'0'0'2368'0'0,"0"0"-810"0"0,0 0-597 0 0,0 0-58 0 0,0 0 146 0 0,0 0 252 0 0,0 0 115 0 0,0 0-51 0 0,0 0-138 0 0,0 0-267 0 0,0 0-200 0 0,0 0-134 0 0,33 2-90 0 0,108 8-87 0 0,163-7 459 0 0,-290-3-1695 0 0,45-4-52 0 0,-43-2-3455 0 0,-4-5-4521 0 0,-10 10-1087 0 0</inkml:trace>
  <inkml:trace contextRef="#ctx0" brushRef="#br0" timeOffset="886.088">293 1 2921 0 0,'0'0'5550'0'0,"0"0"-2909"0"0,0 0-1092 0 0,0 0-295 0 0,0 0-66 0 0,0 0-72 0 0,0 0-154 0 0,0 0-262 0 0,0 0-278 0 0,0 0-169 0 0,0 0-8 0 0,0 0 106 0 0,-2 7 119 0 0,1-3-363 0 0,1 0 1 0 0,-1 0-1 0 0,1 0 1 0 0,0 1 0 0 0,0-1-1 0 0,0 0 1 0 0,0 0 0 0 0,1 1-1 0 0,0-1 1 0 0,0 0 0 0 0,0 0-1 0 0,0 0 1 0 0,0 0 0 0 0,1 0-1 0 0,0 0 1 0 0,0 0-1 0 0,0-1 1 0 0,0 1 0 0 0,1-1-1 0 0,0 1 1 0 0,0 0-108 0 0,8 8 312 0 0,0-1 0 0 0,0 0 0 0 0,1 0 0 0 0,0-2 0 0 0,1 1 0 0 0,1-1-1 0 0,-1-1 1 0 0,1-1 0 0 0,10 4-312 0 0,130 45 848 0 0,-6 4-670 0 0,-145-59-174 0 0,0 0 0 0 0,0 1 0 0 0,-1-1 0 0 0,1 1 1 0 0,0 0-1 0 0,-1 0 0 0 0,1 0 0 0 0,-1 0 0 0 0,1 0 0 0 0,-1 0 0 0 0,0 1 1 0 0,0-1-1 0 0,0 1 0 0 0,-1-1 0 0 0,1 1 0 0 0,0 0 0 0 0,-1 0 0 0 0,0 0 1 0 0,1 0-1 0 0,-1 0 0 0 0,-1 0 0 0 0,1 0 0 0 0,0 0 0 0 0,-1 0 0 0 0,1 1 1 0 0,-1-1-1 0 0,0 0 0 0 0,0 0 0 0 0,0 0 0 0 0,-1 1 0 0 0,1-1 1 0 0,-1 0-1 0 0,0 0 0 0 0,0 0 0 0 0,0 0 0 0 0,0 0 0 0 0,-1 2-4 0 0,-66 103 414 0 0,42-81-318 0 0,-2-1 0 0 0,-1-1 1 0 0,-1-2-1 0 0,-1-1 0 0 0,-1-1 1 0 0,-21 9-97 0 0,-2 4 136 0 0,-99 63 90 0 0,142-80-226 0 0,12-16-32 0 0,0 6-138 0 0,7-51-4154 0 0,-1 22-3346 0 0,-2 15-3603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2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598 281 2216 0 0,'0'0'1365'0'0,"0"0"-236"0"0,0 0 37 0 0,0 0 390 0 0,0 0 425 0 0,0 0 64 0 0,0 0-196 0 0,0 0-396 0 0,0 0-392 0 0,0 0-194 0 0,0 0-143 0 0,1-19-65 0 0,5-56-29 0 0,-6 73-538 0 0,0-1-1 0 0,0 1 1 0 0,0-1-1 0 0,0 1 0 0 0,0-1 1 0 0,0 1-1 0 0,-1 0 1 0 0,1-1-1 0 0,-1 1 0 0 0,0 0 1 0 0,1-1-1 0 0,-1 1 1 0 0,0 0-1 0 0,-1 0 0 0 0,1 0 1 0 0,0 0-1 0 0,0 0 1 0 0,-1 0-1 0 0,1 0 0 0 0,-1 0 1 0 0,0 0-1 0 0,0 1 1 0 0,1-1-1 0 0,-1 1 0 0 0,0-1 1 0 0,0 1-1 0 0,-1 0 1 0 0,1 0-1 0 0,0-1-91 0 0,-6-2 269 0 0,-5-2-108 0 0,0 0 0 0 0,-1 1 1 0 0,0 0-1 0 0,0 1 1 0 0,-1 1-1 0 0,1 0 1 0 0,-1 1-1 0 0,1 1 1 0 0,-1 0-1 0 0,0 1 0 0 0,1 0 1 0 0,-1 2-1 0 0,1-1 1 0 0,-1 2-1 0 0,1 0 1 0 0,-1 0-1 0 0,1 2 0 0 0,1 0 1 0 0,-1 0-1 0 0,-13 8-161 0 0,11-5 49 0 0,-1 0-1 0 0,1 1 1 0 0,1 1-1 0 0,-1 1 0 0 0,2 0 1 0 0,0 0-1 0 0,0 2 1 0 0,1 0-1 0 0,0 0 1 0 0,1 2-1 0 0,1-1 0 0 0,0 1 1 0 0,0 3-49 0 0,1-1 21 0 0,1 0 0 0 0,1 1-1 0 0,0 0 1 0 0,1 1 0 0 0,1-1 0 0 0,1 1 0 0 0,1 2-21 0 0,3-16 7 0 0,0 0 0 0 0,1 0 0 0 0,-1 0 0 0 0,1 0 0 0 0,0 0 0 0 0,1 0 0 0 0,-1 0 0 0 0,1 0 0 0 0,0 0 0 0 0,0-1 0 0 0,1 1 0 0 0,-1 0 0 0 0,1-1 0 0 0,0 1 0 0 0,1-1 0 0 0,-1 1 0 0 0,1-1 0 0 0,-1 0 0 0 0,1 0 0 0 0,0 0 0 0 0,1 0 0 0 0,-1-1 0 0 0,1 0 0 0 0,0 1 0 0 0,-1-1 0 0 0,2 0 0 0 0,-1-1 0 0 0,0 1 0 0 0,0-1 0 0 0,2 1-7 0 0,4 1 48 0 0,0 0 0 0 0,0 0 0 0 0,1-1 1 0 0,-1-1-1 0 0,1 0 0 0 0,0 0 0 0 0,0-1 0 0 0,-1-1 1 0 0,1 1-1 0 0,0-2 0 0 0,0 0 0 0 0,0 0 0 0 0,-1-1 1 0 0,1 0-1 0 0,-1 0 0 0 0,2-2-48 0 0,159-72 656 0 0,-116 39-554 0 0,-1-3 1 0 0,-3-2 0 0 0,-1-2 0 0 0,-2-3-1 0 0,-2-1 1 0 0,-2-3 0 0 0,33-51-103 0 0,-59 80 4 0 0,26-48 161 0 0,-44 69-117 0 0,0 1 5 0 0,-2 38 59 0 0,-6 17-27 0 0,3-37-77 0 0,2 0-1 0 0,0 0 1 0 0,1 1-1 0 0,0-1 1 0 0,2 1 0 0 0,0-1-1 0 0,1 1 1 0 0,1 0-1 0 0,0-1 1 0 0,2 0-1 0 0,0 0 1 0 0,1 0 0 0 0,1 0-1 0 0,8 16-7 0 0,-12-31-1 0 0,1 4-15 0 0,1 0 0 0 0,0 0 0 0 0,1 0 0 0 0,0 0 1 0 0,0-1-1 0 0,1 1 0 0 0,-1-2 0 0 0,1 1 1 0 0,0 0-1 0 0,1-1 0 0 0,0 0 0 0 0,3 2 16 0 0,26 0-1532 0 0,-15-18-7457 0 0,-17 7-1523 0 0</inkml:trace>
  <inkml:trace contextRef="#ctx0" brushRef="#br0" timeOffset="317.159">1483 215 10434 0 0,'0'0'1238'0'0,"0"0"-325"0"0,0 0 165 0 0,0 0 501 0 0,0 0 355 0 0,0 0 37 0 0,0 0-242 0 0,0 0-436 0 0,0 0-430 0 0,0 0-282 0 0,-9 33-156 0 0,-32 107-90 0 0,1-59 201 0 0,-70 120-76 0 0,84-160-2389 0 0,10-46-5274 0 0,0-26 881 0 0,15 28 5006 0 0,-5-8-2629 0 0,2 3-709 0 0</inkml:trace>
  <inkml:trace contextRef="#ctx0" brushRef="#br0" timeOffset="566.097">1148 318 1264 0 0,'0'0'3505'0'0,"0"0"-360"0"0,0 0-302 0 0,0 0-357 0 0,0 0-410 0 0,0 0-381 0 0,0 0-397 0 0,0 0-353 0 0,0 0-259 0 0,0 0-166 0 0,0 0-39 0 0,0 0 54 0 0,0 0 59 0 0,7-10 25 0 0,22-24-17 0 0,-27 34-547 0 0,0 1-1 0 0,0-1 0 0 0,0 0 0 0 0,0 1 1 0 0,0-1-1 0 0,-1 1 0 0 0,1 0 1 0 0,0 0-1 0 0,0 0 0 0 0,0 0 0 0 0,-1 0 1 0 0,1 0-1 0 0,0 0 0 0 0,-1 0 1 0 0,1 1-1 0 0,-1-1 0 0 0,0 1 0 0 0,1-1 1 0 0,-1 1-1 0 0,0 0 0 0 0,0-1 1 0 0,0 1-1 0 0,0 0 0 0 0,0 0 0 0 0,0-1 1 0 0,0 2-55 0 0,0-1 58 0 0,203 270 2977 0 0,-201-268-3128 0 0,0 0 0 0 0,0 0 0 0 0,1 0 0 0 0,-1 0 0 0 0,1 0 0 0 0,0-1 0 0 0,0 0 0 0 0,0 0 0 0 0,0 0 0 0 0,1 0 0 0 0,-1-1 0 0 0,1 1 0 0 0,0-1 0 0 0,-1 0 0 0 0,5 1 93 0 0,1-11-4368 0 0,-5-1-1880 0 0,-4 7 3992 0 0,1-5-9780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2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11835 0 0,'0'0'1533'0'0,"0"0"-654"0"0,0 0-139 0 0,0 0 215 0 0,0 0 297 0 0,0 0 143 0 0,0 0-22 0 0,0 0-120 0 0,0 0-191 0 0,0 0-166 0 0,0 0-172 0 0,0 0-130 0 0,32 4-112 0 0,100 13-96 0 0,-10-20 246 0 0,-43-2-1253 0 0,-47-1-7316 0 0,-27 3-3991 0 0</inkml:trace>
  <inkml:trace contextRef="#ctx0" brushRef="#br0" timeOffset="3351.158">647 365 5593 0 0,'0'0'2329'0'0,"0"0"-485"0"0,0 0-114 0 0,0 0 68 0 0,0 0-57 0 0,0 0-150 0 0,0 0-220 0 0,0 0-187 0 0,0 0-131 0 0,0 0-93 0 0,0 0-141 0 0,0 0-144 0 0,0-3-127 0 0,4-16-309 0 0,0 1 1 0 0,2 1 0 0 0,1-1-1 0 0,0 1 1 0 0,1 0 0 0 0,0 0 0 0 0,2 1-1 0 0,0 1 1 0 0,0-1 0 0 0,2 2-1 0 0,0-1 1 0 0,0 2 0 0 0,2-1-1 0 0,-1 2 1 0 0,11-8-240 0 0,-14 11 14 0 0,1 0 1 0 0,0 1-1 0 0,0 0 0 0 0,0 1 0 0 0,1 0 0 0 0,0 1 1 0 0,1 0-1 0 0,-1 0 0 0 0,10-1-14 0 0,-20 8-11 0 0,-1 0 0 0 0,1 1 1 0 0,-1-1-1 0 0,1 1 0 0 0,-1-1 0 0 0,1 1 0 0 0,-1 0 0 0 0,0-1 0 0 0,0 1 1 0 0,0 0-1 0 0,0 0 0 0 0,0 0 0 0 0,0 0 0 0 0,-1 0 0 0 0,1 0 0 0 0,-1 0 0 0 0,1 0 1 0 0,-1 0-1 0 0,0 0 0 0 0,0 0 0 0 0,0 0 0 0 0,0 0 0 0 0,0 0 0 0 0,0 0 1 0 0,0 0-1 0 0,-1 0 0 0 0,1 0 0 0 0,-1 0 0 0 0,0 1 11 0 0,1 3-12 0 0,5 104-86 0 0,-2-109 99 0 0,-1 0 1 0 0,1 0 0 0 0,0 1-1 0 0,-1-2 1 0 0,1 1 0 0 0,-1 0 0 0 0,1 0-1 0 0,0-1 1 0 0,0 0 0 0 0,0 1-1 0 0,-1-1 1 0 0,1 0 0 0 0,0 0-1 0 0,0-1 1 0 0,-1 1 0 0 0,1-1-1 0 0,0 1 1 0 0,0-1 0 0 0,-1 0 0 0 0,1 0-1 0 0,-1 0 1 0 0,1 0 0 0 0,-1 0-1 0 0,1-1 1 0 0,-1 1 0 0 0,1-1-2 0 0,73-44 14 0 0,-33 17-12 0 0,2 3 1 0 0,0 2-1 0 0,2 1 1 0 0,1 3-1 0 0,12-2-2 0 0,-59 21-1 0 0,1 0-1 0 0,-1 0 1 0 0,0 0-1 0 0,1 0 0 0 0,-1 1 1 0 0,1-1-1 0 0,-1 0 1 0 0,0 1-1 0 0,1-1 0 0 0,0 1 1 0 0,-1 0-1 0 0,1-1 1 0 0,-1 1-1 0 0,1 0 0 0 0,-1 0 1 0 0,1 0-1 0 0,0 0 1 0 0,-1 0-1 0 0,1 1 1 0 0,-1-1-1 0 0,1 0 0 0 0,-1 1 1 0 0,1-1-1 0 0,-1 1 1 0 0,1-1-1 0 0,-1 1 0 0 0,1 0 1 0 0,-1-1-1 0 0,0 1 1 0 0,1 0-1 0 0,-1 0 0 0 0,0 0 1 0 0,0 0-1 0 0,0 0 1 0 0,0 1-1 0 0,0-1 1 0 0,0 0-1 0 0,0 0 0 0 0,0 1 1 0 0,0-1-1 0 0,-1 1 1 0 0,1-1-1 0 0,0 1 0 0 0,-1-1 1 0 0,1 1-1 0 0,-1-1 1 0 0,0 1-1 0 0,1-1 0 0 0,-1 1 1 0 0,0-1-1 0 0,0 1 1 0 0,0 0 1 0 0,-20 122 117 0 0,16-31-180 0 0,15-90-1583 0 0,-5-4-1823 0 0,-2-1-3606 0 0,1 2-5295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2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1 644 11891 0 0,'0'0'1508'0'0,"0"0"-400"0"0,0 0-70 0 0,0 0 127 0 0,0 0 50 0 0,0 0-120 0 0,0 0-223 0 0,0 0-217 0 0,0 0-100 0 0,0 0 38 0 0,0 0 93 0 0,0 0 54 0 0,5 2 9 0 0,95 22 2207 0 0,54-17-2037 0 0,-86-3-866 0 0,-48-2 1075 0 0,-15-1-5365 0 0,-2-1-8055 0 0,-5 0 751 0 0</inkml:trace>
  <inkml:trace contextRef="#ctx0" brushRef="#br0" timeOffset="2265.247">967 165 5337 0 0,'0'0'3892'0'0,"0"0"-1580"0"0,0 0-733 0 0,0 0-168 0 0,0 0-56 0 0,0 0-53 0 0,0 0-146 0 0,0 0-240 0 0,0 0-234 0 0,0 0-188 0 0,0 0-143 0 0,10-7 240 0 0,-2 31-223 0 0,0 0-1 0 0,-2 1 1 0 0,-1-1-1 0 0,0 1 1 0 0,-2 1 0 0 0,-1-1-1 0 0,-1 0 1 0 0,-1 1 0 0 0,-2 0-368 0 0,-18 269-35 0 0,20-295-149 0 0,0-1 0 0 0,0 1 0 0 0,-1 0 0 0 0,1 0 0 0 0,0 0 0 0 0,0-1 0 0 0,-1 1 0 0 0,1 0 0 0 0,0 0 0 0 0,-1 0 0 0 0,1 0 0 0 0,0 0 0 0 0,-1-1 0 0 0,1 1 0 0 0,0 0 0 0 0,-1 0 0 0 0,1 0 0 0 0,0 0 0 0 0,-1 0 0 0 0,1 0 0 0 0,0 0 0 0 0,-1 0 0 0 0,1 0 0 0 0,0 1 0 0 0,-1-1 0 0 0,1 0 0 0 0,0 0 0 0 0,-1 0 0 0 0,1 0 0 0 0,0 0 0 0 0,-1 0 0 0 0,1 1 0 0 0,0-1 0 0 0,-1 0 0 0 0,1 0 0 0 0,0 1 1 0 0,0-1-1 0 0,-1 0 0 0 0,1 1 184 0 0,-11-44-9901 0 0,11 41 9112 0 0,-3-12-3321 0 0,1 2 1433 0 0</inkml:trace>
  <inkml:trace contextRef="#ctx0" brushRef="#br0" timeOffset="2577.671">960 217 0 0 0,'0'0'1559'0'0,"0"0"621"0"0,0 0 94 0 0,0 0-88 0 0,0 0-159 0 0,0 0-230 0 0,0 0-257 0 0,0 0-232 0 0,12-31-182 0 0,35-93-182 0 0,-20 81 467 0 0,-17 39-1141 0 0,0 0-1 0 0,-1 2 1 0 0,1-1-1 0 0,0 1 1 0 0,1 0-1 0 0,-1 1 1 0 0,0 0 0 0 0,0 1-1 0 0,0 0 1 0 0,1 1-1 0 0,3 0-269 0 0,18 0 413 0 0,-18-1-331 0 0,-1 0-1 0 0,1 1 1 0 0,-1 0 0 0 0,0 1 0 0 0,0 0-1 0 0,1 1 1 0 0,-2 1 0 0 0,1 0 0 0 0,0 1-1 0 0,-1 0 1 0 0,0 1 0 0 0,0 0-1 0 0,0 1 1 0 0,-1 0 0 0 0,0 1 0 0 0,0 0-1 0 0,-1 1 1 0 0,0 0 0 0 0,-1 1 0 0 0,0 0-1 0 0,1 2-81 0 0,-9-9 23 0 0,1 0-1 0 0,0 0 0 0 0,-1 1 1 0 0,0-1-1 0 0,0 0 0 0 0,0 1 1 0 0,0-1-1 0 0,-1 1 0 0 0,1-1 1 0 0,-1 1-1 0 0,0 0 0 0 0,0-1 0 0 0,0 1 1 0 0,-1-1-1 0 0,1 1 0 0 0,-1-1 1 0 0,0 1-1 0 0,1-1 0 0 0,-2 1 1 0 0,1-1-1 0 0,0 0 0 0 0,-1 0 1 0 0,0 0-1 0 0,1 1 0 0 0,-1-1 1 0 0,0-1-1 0 0,-1 1 0 0 0,1 0 1 0 0,0 0-1 0 0,-1-1 0 0 0,0 0 1 0 0,1 1-1 0 0,-1-1 0 0 0,0 0 0 0 0,0 0 1 0 0,-1 0-23 0 0,-118 56 145 0 0,83-48-598 0 0,-1-1 0 0 0,1-1 1 0 0,-1-3-1 0 0,0-1 1 0 0,-1-2-1 0 0,-33-3 453 0 0,71 1-532 0 0,-15-2-1614 0 0,8-3-7193 0 0,7 1-323 0 0</inkml:trace>
  <inkml:trace contextRef="#ctx0" brushRef="#br0" timeOffset="2877.702">496 626 10642 0 0,'0'0'2031'0'0,"0"0"-1125"0"0,0 0-339 0 0,0 0 261 0 0,0 0 255 0 0,0 0 117 0 0,0 0-50 0 0,38-4-153 0 0,122-12-141 0 0,12-1 2277 0 0,131 6-3133 0 0,-300 11-15 0 0,20-1-295 0 0,0 1 0 0 0,0 1 0 0 0,-1 2 0 0 0,1 0 0 0 0,0 1 0 0 0,7 3 310 0 0,-19-3-1076 0 0,5 1-2064 0 0,-6 1-4617 0 0,-4-5-1788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33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0 637 792 0 0,'0'0'1923'0'0,"0"0"-318"0"0,0 0 38 0 0,0 0 170 0 0,0 0 73 0 0,0 0-114 0 0,0 0-270 0 0,0 0-328 0 0,0 0-266 0 0,0 0-157 0 0,0 0-74 0 0,0 0-31 0 0,0 0-9 0 0,3 0 9889 0 0,-2 0-11418 0 0,-1 0 911 0 0,20 0 212 0 0,349-84 1060 0 0,-309 76-1681 0 0,-67 5-3595 0 0,6 1-255 0 0,0 0 1852 0 0,1 2-9976 0 0</inkml:trace>
  <inkml:trace contextRef="#ctx0" brushRef="#br0" timeOffset="759.583">1031 435 7874 0 0,'0'0'1744'0'0,"0"0"-544"0"0,0 0-86 0 0,0 0 224 0 0,0 0 156 0 0,0 0-7 0 0,0 0-208 0 0,0 0-274 0 0,0 0-219 0 0,0 0-109 0 0,0 0-11 0 0,0 0 32 0 0,3-1 55 0 0,3-3 3399 0 0,-27 2-3181 0 0,-36 2-914 0 0,41 3-44 0 0,-1 0 0 0 0,0 1 0 0 0,1 1 0 0 0,0 1 0 0 0,0 0 0 0 0,1 1 0 0 0,0 1 0 0 0,0 0 0 0 0,0 1 0 0 0,1 1 0 0 0,1 0 0 0 0,0 1 0 0 0,0 0 0 0 0,1 1 0 0 0,-9 11-13 0 0,17-18-6 0 0,-1 1-1 0 0,1 1 1 0 0,0-1 0 0 0,1 1 0 0 0,-1-1 0 0 0,1 1-1 0 0,1 0 1 0 0,-1 0 0 0 0,1 0 0 0 0,0 0-1 0 0,1 1 1 0 0,0-1 0 0 0,0 1 0 0 0,1-1 0 0 0,0 0-1 0 0,0 1 1 0 0,0-1 0 0 0,1 1 6 0 0,2-5 10 0 0,0-1-1 0 0,-1 0 1 0 0,1 0-1 0 0,1 0 1 0 0,-1 0 0 0 0,0-1-1 0 0,0 1 1 0 0,1-1 0 0 0,-1 1-1 0 0,1-1 1 0 0,-1 0 0 0 0,1-1-1 0 0,-1 1 1 0 0,1-1 0 0 0,-1 1-1 0 0,1-1 1 0 0,0 0 0 0 0,-1-1-1 0 0,1 1 1 0 0,-1 0 0 0 0,1-1-1 0 0,0 0 1 0 0,-1 0 0 0 0,1 0-1 0 0,-1 0-9 0 0,125-69 515 0 0,-62 19-265 0 0,-52 37-183 0 0,1 2-1 0 0,1 0 1 0 0,0 0-1 0 0,1 2 1 0 0,0 0 0 0 0,1 1-1 0 0,7-3-66 0 0,-22 11 4 0 0,1 1 0 0 0,-1-1 1 0 0,0 1-1 0 0,0 0 0 0 0,0-1 0 0 0,0 1 0 0 0,0 1 0 0 0,0-1 0 0 0,0 0 0 0 0,0 1 1 0 0,0 0-1 0 0,0 0 0 0 0,0-1 0 0 0,0 2 0 0 0,0-1 0 0 0,0 0 0 0 0,0 1 1 0 0,-1-1-1 0 0,1 1 0 0 0,-1 0 0 0 0,1 0 0 0 0,-1 0 0 0 0,0 0 0 0 0,1 0 0 0 0,-1 0 1 0 0,0 1-1 0 0,0-1 0 0 0,-1 1 0 0 0,1 0 0 0 0,-1-1 0 0 0,1 1 0 0 0,0 3-4 0 0,37 97-4 0 0,-35-76 8 0 0,0 0-1 0 0,-2 1 0 0 0,-1-1 1 0 0,-1 1-1 0 0,-1-1 1 0 0,-1 1-1 0 0,-2-1 1 0 0,-1 0-1 0 0,-1 0 0 0 0,-1 0 1 0 0,-2-1-1 0 0,0 0 1 0 0,-2-1-1 0 0,0 0 0 0 0,-2 0 1 0 0,-9 12-4 0 0,19-32-2 0 0,0 0 1 0 0,0 0 0 0 0,0 0-1 0 0,0 0 1 0 0,-1-1-1 0 0,0 1 1 0 0,0-1-1 0 0,0 0 1 0 0,0 0-1 0 0,-1-1 1 0 0,1 1 0 0 0,-1-1-1 0 0,0 0 1 0 0,0 0-1 0 0,-1 0 1 0 0,1-1-1 0 0,0 0 1 0 0,-1 0-1 0 0,1 0 1 0 0,-1-1 0 0 0,0 0-1 0 0,0 0 1 0 0,1 0-1 0 0,-5 0 2 0 0,8-3-3 0 0,-1 1-1 0 0,1-1 0 0 0,0 0 1 0 0,0 1-1 0 0,0-1 1 0 0,0 0-1 0 0,0 0 1 0 0,0 0-1 0 0,0-1 0 0 0,1 1 1 0 0,-1 0-1 0 0,1-1 1 0 0,-1 1-1 0 0,1-1 1 0 0,0 1-1 0 0,0-1 0 0 0,0 0 1 0 0,1 1-1 0 0,-1-1 1 0 0,0 0-1 0 0,1 0 1 0 0,0 1-1 0 0,0-1 0 0 0,0 0 1 0 0,0-2 3 0 0,1-21-19 0 0,2-1-1 0 0,1 1 1 0 0,1 0 0 0 0,1 0 0 0 0,2 1 0 0 0,0 0-1 0 0,1 0 1 0 0,2 1 0 0 0,0 0 0 0 0,2 1-1 0 0,1 0 1 0 0,0 1 0 0 0,2 1 0 0 0,0 0 0 0 0,2 1-1 0 0,0 1 1 0 0,15-12 19 0 0,13-16-830 0 0,-33 35-3273 0 0,-2 1-4753 0 0,-8 7-3416 0 0</inkml:trace>
  <inkml:trace contextRef="#ctx0" brushRef="#br0" timeOffset="1097.908">1710 0 12195 0 0,'0'0'2125'0'0,"0"0"-816"0"0,0 0-469 0 0,0 0-55 0 0,0 0 80 0 0,0 0 160 0 0,0 0 79 0 0,0 0-9 0 0,0 0-55 0 0,0 0-142 0 0,0 0-122 0 0,0 0-85 0 0,-1 33-94 0 0,-5 103-82 0 0,-24 79 703 0 0,20-165-1235 0 0,-2 0 0 0 0,-3-1 0 0 0,-1 0 1 0 0,-3-1-1 0 0,-1-1 0 0 0,-3-1 0 0 0,-11 14 17 0 0,-26 3-2887 0 0,59-62 2617 0 0,1-1 1 0 0,-1 0-1 0 0,1 0 0 0 0,0 0 0 0 0,-1 0 0 0 0,1 0 1 0 0,-1 0-1 0 0,1 0 0 0 0,-1 0 0 0 0,1 0 0 0 0,-1-1 1 0 0,1 1-1 0 0,0 0 0 0 0,-1 0 0 0 0,1 0 0 0 0,-1 0 1 0 0,1-1-1 0 0,0 1 0 0 0,-1 0 0 0 0,1 0 1 0 0,0-1-1 0 0,-1 1 0 0 0,1 0 0 0 0,0-1 0 0 0,-1 1 1 0 0,1 0-1 0 0,0-1 0 0 0,-1 1 0 0 0,1 0 0 0 0,0-1 1 0 0,0 1-1 0 0,0-1 0 0 0,-1 1 0 0 0,1 0 0 0 0,0-1 1 0 0,0 1-1 0 0,0-1 0 0 0,0 1 0 0 0,0-1 1 0 0,0 1-1 0 0,0 0 0 0 0,0-1 0 0 0,0 1 0 0 0,0-1 1 0 0,0 1-1 0 0,0-1 0 0 0,0 1 0 0 0,0 0 0 0 0,1-1 1 0 0,-1 1-1 0 0,0-1 0 0 0,0 1 0 0 0,0-1 0 0 0,1 1 270 0 0,-1-2-2144 0 0,0-6-5216 0 0</inkml:trace>
  <inkml:trace contextRef="#ctx0" brushRef="#br0" timeOffset="1563.53">1563 431 2697 0 0,'0'0'2416'0'0,"0"0"-1573"0"0,0 0-484 0 0,0 0 222 0 0,0 0 357 0 0,0 0 263 0 0,0 0-76 0 0,0 0-233 0 0,0 0-208 0 0,0 0-85 0 0,0 0-30 0 0,0 0-9 0 0,0 0 19 0 0,11 17 13 0 0,35 53 30 0 0,-45-68-568 0 0,0 0 0 0 0,0-1-1 0 0,0 1 1 0 0,0-1 0 0 0,0 1 0 0 0,0-1 0 0 0,0 1 0 0 0,0-1 0 0 0,1 0 0 0 0,-1 1 0 0 0,1-1 0 0 0,-1 0 0 0 0,1 0 0 0 0,-1 0 0 0 0,1 0 0 0 0,-1 0 0 0 0,1-1 0 0 0,0 1 0 0 0,-1 0 0 0 0,1-1 0 0 0,0 1 0 0 0,0-1 0 0 0,0 0 0 0 0,-1 1 0 0 0,1-1 0 0 0,0 0 0 0 0,0 0 0 0 0,1 0-54 0 0,7 0 336 0 0,-1 0-149 0 0,0 0 0 0 0,0 0 0 0 0,0-1 1 0 0,0 0-1 0 0,0-1 0 0 0,-1 0 0 0 0,1 0 1 0 0,0-1-1 0 0,-1 0 0 0 0,1 0 0 0 0,-1-1 1 0 0,0 0-1 0 0,0-1 0 0 0,-1 0 0 0 0,1 0 0 0 0,-1 0 1 0 0,0-1-1 0 0,-1 0 0 0 0,1 0 0 0 0,2-5-187 0 0,7-7 240 0 0,-1-1 0 0 0,0-1 0 0 0,-2 0 0 0 0,0-1 0 0 0,-1-1 0 0 0,-2 0-1 0 0,1-2-239 0 0,56-177 927 0 0,-62 168 275 0 0,-5 32-795 0 0,0 1-57 0 0,-10 12 63 0 0,0 4-376 0 0,0 1 0 0 0,0 1 0 0 0,2-1 0 0 0,0 1 1 0 0,2 1-1 0 0,0-1 0 0 0,0 1 0 0 0,2 0 0 0 0,0 0 1 0 0,2 1-1 0 0,0-1 0 0 0,1 1-37 0 0,-4 13 71 0 0,-6 84 184 0 0,5 1-1 0 0,6 38-254 0 0,1-84-136 0 0,7-101-4529 0 0,-5 15 1674 0 0,0 3-3272 0 0,-3 3-5294 0 0</inkml:trace>
  <inkml:trace contextRef="#ctx0" brushRef="#br0" timeOffset="1817.551">2215 449 14091 0 0,'0'0'1607'0'0,"0"0"-576"0"0,0 0-103 0 0,0 0 135 0 0,0 0 209 0 0,0 0 70 0 0,0 0-107 0 0,0 0-184 0 0,0 0-259 0 0,0 0-208 0 0,0 0-149 0 0,0 0-100 0 0,0 0-91 0 0,-9 30-74 0 0,-27 91-55 0 0,-8-30 35 0 0,28-68-139 0 0,-24 18-159 0 0,40-41 151 0 0,-6 0-3495 0 0,6-7 2250 0 0,3-8-6236 0 0,-1 8-772 0 0</inkml:trace>
  <inkml:trace contextRef="#ctx0" brushRef="#br0" timeOffset="2128.377">2393 424 6321 0 0,'0'0'2866'0'0,"0"0"-484"0"0,0 0-411 0 0,0 0-157 0 0,0 0-155 0 0,0 0-228 0 0,0 0-280 0 0,0 0-278 0 0,0 0-195 0 0,0 0-125 0 0,0 0-98 0 0,0 0-75 0 0,-16 17-78 0 0,-50 57-66 0 0,2-32 224 0 0,43-35-296 0 0,20-7-155 0 0,-1 0 1 0 0,1 1-1 0 0,0-1 1 0 0,0 0-1 0 0,-1 1 1 0 0,1-1-1 0 0,0 1 1 0 0,-1-1-1 0 0,1 1 1 0 0,0-1-1 0 0,0 1 1 0 0,0 0-1 0 0,0 0 1 0 0,0 0-1 0 0,0-1 1 0 0,0 1-1 0 0,0 0 1 0 0,0 0-1 0 0,0 0 1 0 0,0 0-1 0 0,1 1 1 0 0,-1-1-1 0 0,0 0 1 0 0,1 0-1 0 0,-1 0 1 0 0,1 1-1 0 0,-1-1 1 0 0,1 0-1 0 0,0 1 1 0 0,-1-1-1 0 0,1 0 1 0 0,0 1-1 0 0,0-1 1 0 0,0 0-1 0 0,0 1 1 0 0,0-1-1 0 0,0 0 1 0 0,0 1-1 0 0,1-1 1 0 0,-1 0-1 0 0,0 0 1 0 0,1 1-1 0 0,-1-1 1 0 0,1 0-1 0 0,-1 0 1 0 0,1 1-1 0 0,0-1 1 0 0,0 0-1 0 0,-1 0 1 0 0,1 0-11 0 0,91 84 1763 0 0,-40-15-357 0 0,-34-46-1457 0 0,-9-19-8784 0 0,-9-5-3668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4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53 0 0 0,'0'0'1947'0'0,"0"0"80"0"0,0 0-110 0 0,0 0-189 0 0,0 0-221 0 0,0 0-199 0 0,0 0-120 0 0,0 0-118 0 0,0 0-123 0 0,-1-7-88 0 0,-5-20-103 0 0,5 25-626 0 0,0 1 0 0 0,0 0 0 0 0,0-1 0 0 0,0 1 0 0 0,0 0 0 0 0,-1 0 0 0 0,1 0 0 0 0,0 0 0 0 0,-1 0 0 0 0,1 0-1 0 0,-1 0 1 0 0,1 0 0 0 0,-1 1 0 0 0,1-1 0 0 0,-1 0 0 0 0,0 1 0 0 0,1 0 0 0 0,-1-1 0 0 0,0 1 0 0 0,1 0 0 0 0,-1 0 0 0 0,0 0 0 0 0,1 0 0 0 0,-1 0 0 0 0,0 0 0 0 0,0 0 0 0 0,0 1-130 0 0,-2-1 125 0 0,-10 0 69 0 0,0 2 0 0 0,-1 0 0 0 0,1 1 0 0 0,0 0 0 0 0,1 1 0 0 0,-1 0 0 0 0,1 1 0 0 0,-1 1 0 0 0,1 0-194 0 0,10-5 24 0 0,-34 15 198 0 0,19-10-85 0 0,0 1 1 0 0,0 1-1 0 0,0 1 0 0 0,1 0 0 0 0,0 2 1 0 0,1-1-1 0 0,0 2 0 0 0,-3 4-137 0 0,17-13 1 0 0,1 0-1 0 0,0 0 1 0 0,0 0-1 0 0,0 0 1 0 0,0 0 0 0 0,1 1-1 0 0,-1-1 1 0 0,1 0-1 0 0,0 0 1 0 0,0 0 0 0 0,0 1-1 0 0,0-1 1 0 0,0 0-1 0 0,1 0 1 0 0,-1 0-1 0 0,1 0 1 0 0,0 1 0 0 0,0-1-1 0 0,0 0 1 0 0,1-1-1 0 0,-1 1 1 0 0,1 0 0 0 0,-1 0-1 0 0,1 0 1 0 0,0-1-1 0 0,0 1 1 0 0,0-1-1 0 0,0 0 1 0 0,1 1 0 0 0,-1-1-1 0 0,1 0 1 0 0,-1 0-1 0 0,1-1 1 0 0,2 2-1 0 0,12 11 80 0 0,1-2 0 0 0,1 0-1 0 0,0 0 1 0 0,0-2 0 0 0,1-1 0 0 0,0 0 0 0 0,1-1-1 0 0,1-1-79 0 0,130 66 534 0 0,-145-67-481 0 0,-1-1 0 0 0,0 1 0 0 0,0 0 0 0 0,0 0 0 0 0,-1 1 0 0 0,0 0 0 0 0,0 0 0 0 0,0 0 0 0 0,-1 1 0 0 0,-1-1 0 0 0,1 1 0 0 0,-1 0 0 0 0,0 0 0 0 0,-1 0 0 0 0,0 0 0 0 0,0 1 0 0 0,-1-1 0 0 0,0 0 0 0 0,0 1 0 0 0,-1-1 0 0 0,0 1 0 0 0,-1-1 0 0 0,0 2-53 0 0,-3-3 52 0 0,0 1-1 0 0,-1-1 1 0 0,0 1 0 0 0,0-1-1 0 0,0-1 1 0 0,-1 1 0 0 0,0-1-1 0 0,-1 0 1 0 0,1 0-1 0 0,-1-1 1 0 0,0 0 0 0 0,0 0-1 0 0,-1-1 1 0 0,0 0 0 0 0,1 0-1 0 0,-1 0 1 0 0,-4 0-52 0 0,-153 48-124 0 0,50-42-5388 0 0,96-10-476 0 0,7 0-5599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4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0 728 0 0,'0'0'1511'0'0,"0"0"-451"0"0,0 0 69 0 0,0 0 270 0 0,0 0 206 0 0,0 0 102 0 0,0 0-122 0 0,0 0-282 0 0,0 0-245 0 0,0 0-184 0 0,0 0-163 0 0,0 0-140 0 0,-31 16-141 0 0,-95 49-86 0 0,64-16 169 0 0,59-47-475 0 0,0 1 0 0 0,-1 0 1 0 0,1-1-1 0 0,0 1 0 0 0,1 0 1 0 0,-1 1-1 0 0,0-1 1 0 0,1 0-1 0 0,0 1 0 0 0,-1-1 1 0 0,1 1-1 0 0,1 0 0 0 0,-1 0 1 0 0,1 0-1 0 0,-1 0 0 0 0,1 0 1 0 0,0 0-1 0 0,1 0 1 0 0,-1 0-1 0 0,1 0 0 0 0,-1 0 1 0 0,1 1-1 0 0,1-1 0 0 0,-1 0 1 0 0,0 0-1 0 0,1 0 1 0 0,0 0-1 0 0,0 0 0 0 0,0 0 1 0 0,1 0-1 0 0,-1 0 0 0 0,1 0 1 0 0,0 0-1 0 0,0-1 1 0 0,0 1-1 0 0,1-1 0 0 0,-1 1 1 0 0,1-1-1 0 0,0 0 0 0 0,0 0 1 0 0,0 0-1 0 0,0-1 1 0 0,0 1-1 0 0,3 1-38 0 0,9 0 187 0 0,0-1-1 0 0,0 0 1 0 0,0-1 0 0 0,1 0-1 0 0,-1-2 1 0 0,1 0 0 0 0,-1 0 0 0 0,1-1-1 0 0,-1-1 1 0 0,0-1 0 0 0,0 0-1 0 0,0-1 1 0 0,0-1 0 0 0,0 0-1 0 0,-1-1 1 0 0,0 0 0 0 0,0-1 0 0 0,0-1-1 0 0,-1 0 1 0 0,-1-1 0 0 0,1 0-1 0 0,-1-1 1 0 0,1-2-187 0 0,-10 9 42 0 0,1-1-1 0 0,-1 1 1 0 0,0 0-1 0 0,-1-1 1 0 0,1 0-1 0 0,0 1 1 0 0,-1-1-1 0 0,0 0 1 0 0,0 0-1 0 0,0-1 1 0 0,-1 1-1 0 0,1 0 1 0 0,-1 0-1 0 0,0-1 1 0 0,0 1-1 0 0,-1-1 1 0 0,1 1-1 0 0,-1-1 1 0 0,0 1-1 0 0,0-1 1 0 0,0 1-1 0 0,-1-1 1 0 0,0 1-1 0 0,0-1 1 0 0,0 1-1 0 0,0-1 1 0 0,0 1-1 0 0,-1 0 1 0 0,0 0-1 0 0,0 0 1 0 0,0 0-1 0 0,-1-1-41 0 0,-2-1-84 0 0,-1 0 0 0 0,0 1 0 0 0,0-1-1 0 0,0 1 1 0 0,-1 0 0 0 0,1 1 0 0 0,-1-1-1 0 0,0 2 1 0 0,-1-1 0 0 0,1 1-1 0 0,-1 0 1 0 0,1 0 0 0 0,-1 1 0 0 0,0 0-1 0 0,0 0 1 0 0,0 1 0 0 0,0 0 0 0 0,-3 0 84 0 0,-23-1-3767 0 0,-2 1-3282 0 0,23 1-4457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4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22 11178 0 0,'0'0'1649'0'0,"0"0"-889"0"0,0 0-392 0 0,0 0 24 0 0,0 0 112 0 0,0 0 176 0 0,0 0-24 0 0,0 0-175 0 0,0 0-241 0 0,0 0-248 0 0,0 0-184 0 0,0 0-153 0 0,2 4-71 0 0,-2-4-40 0 0,4 4-128 0 0,-4-4-392 0 0,0 3-2185 0 0,0-3-7609 0 0</inkml:trace>
  <inkml:trace contextRef="#ctx0" brushRef="#br0" timeOffset="1797.062">0 70 0 0 0,'0'0'553'0'0,"0"0"4"0"0,0 0-9 0 0,0 0 14 0 0,0 0 67 0 0,0 0 83 0 0,2-2 60 0 0,-1 0-402 0 0,4-6-213 0 0,1 5 2763 0 0,-5 3-2082 0 0,-3 7 7276 0 0,0-6-5378 0 0,9-5-1649 0 0,20-18 4 0 0,-26 22-1034 0 0,-1 0 14 0 0,0 0 13 0 0,0 0 16 0 0,0 0-24 0 0,0 0-15 0 0,-4 3 670 0 0,61-40-935 0 0,-80 56 860 0 0,23-19-666 0 0,0 0-6 0 0,0 0-4 0 0,0 0 5 0 0,0 0-10 0 0,0 0 6 0 0,23-22 312 0 0,-23 26-618 0 0,0-4 310 0 0,0 0 3 0 0,0 0-12 0 0,0 0-21 0 0,0 0-47 0 0,0 0-77 0 0,0 0-146 0 0,0 0-319 0 0,-3 0-8749 0 0,1 0-1821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5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4617 0 0,'0'0'1095'0'0,"0"0"-448"0"0,0 0-183 0 0,0 0 105 0 0,0 0 94 0 0,0 0 16 0 0,0 0-119 0 0,0 0-225 0 0,0 0-191 0 0,0 0-162 0 0,0 0-99 0 0,0 0-78 0 0,0 0-78 0 0,-21 29-82 0 0,-62 90-188 0 0,53-80-917 0 0,24-33-1958 0 0,4 0 24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5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67 534 0 0 0,'0'0'575'0'0,"0"0"574"0"0,0 0 160 0 0,0 0-2 0 0,0 0-26 0 0,0 0-31 0 0,0 0-55 0 0,0 0-54 0 0,0 0-64 0 0,7 4 6746 0 0,-35 68-7065 0 0,6-30-623 0 0,-2 83-412 0 0,26-124 280 0 0,-1 1 1 0 0,1-1 0 0 0,-1 0-1 0 0,1 0 1 0 0,0 0 0 0 0,-1 0-1 0 0,1 0 1 0 0,0 0-1 0 0,0 0 1 0 0,-1 0 0 0 0,1-1-1 0 0,0 1 1 0 0,0-1 0 0 0,0 1-1 0 0,0-1 1 0 0,0 0 0 0 0,0 0-1 0 0,0 0 1 0 0,0 0-1 0 0,0 0 1 0 0,0 0 0 0 0,0-1-1 0 0,0 1 1 0 0,0-1 0 0 0,1 0-4 0 0,6 1 55 0 0,4-2 1 0 0,0 0 0 0 0,0-1 0 0 0,0 0 0 0 0,0-1 0 0 0,0-1-1 0 0,-1 0 1 0 0,0-1 0 0 0,0 0 0 0 0,0-1 0 0 0,-1 0-1 0 0,0-1 1 0 0,5-4-56 0 0,13-7 131 0 0,0-5 49 0 0,0 0 0 0 0,-2-2 0 0 0,-1-2 0 0 0,-1 0 0 0 0,-1-1 0 0 0,-2-2 0 0 0,-1 0 0 0 0,-2-1 0 0 0,1-5-180 0 0,3 1 116 0 0,-3-2 0 0 0,-1-1 0 0 0,-2 0 0 0 0,-2-1 0 0 0,-1-1 0 0 0,-3 0 0 0 0,3-17-116 0 0,-10-18 659 0 0,-4 75-558 0 0,0 1-38 0 0,0 0-46 0 0,-12 14-68 0 0,0 0-1 0 0,2 1 1 0 0,-1 0-1 0 0,2 0 1 0 0,0 1 0 0 0,1 1-1 0 0,0-1 1 0 0,2 1-1 0 0,0 0 1 0 0,1 1-1 0 0,0 0 1 0 0,-1 15 51 0 0,-1 16 47 0 0,2 0-1 0 0,3 1 1 0 0,2-1-1 0 0,2 11-46 0 0,60 423 246 0 0,-57-375-201 0 0,-5 0-1 0 0,-12 91-44 0 0,-12-34 96 0 0,6-124 330 0 0,-6-47 489 0 0,17-7-905 0 0,2 1 1 0 0,0 0 0 0 0,0-1 0 0 0,1 0-1 0 0,1 0 1 0 0,0 0 0 0 0,1-1 0 0 0,0 1-1 0 0,1-1 1 0 0,0 1 0 0 0,1-1-1 0 0,1 1 1 0 0,0-1 0 0 0,1 1 0 0 0,1-1-1 0 0,0 1 1 0 0,2-6-11 0 0,77-213-804 0 0,-76 179-1523 0 0,-5 41-1732 0 0,-1 1-3410 0 0,0 9 5625 0 0,0-5-6118 0 0</inkml:trace>
  <inkml:trace contextRef="#ctx0" brushRef="#br0" timeOffset="445.017">166 77 5577 0 0,'0'0'2155'0'0,"0"0"-348"0"0,0 0-86 0 0,0 0 103 0 0,0 0 34 0 0,0 0-156 0 0,0 0-287 0 0,0 0-357 0 0,0 0-292 0 0,0 0-234 0 0,0 0-139 0 0,0 0-76 0 0,0 0-41 0 0,-1-2 6 0 0,0 1-256 0 0,1 1-1 0 0,0 0 0 0 0,-1-1 0 0 0,1 1 1 0 0,-1-1-1 0 0,1 1 0 0 0,-1 0 0 0 0,1 0 0 0 0,-1-1 1 0 0,0 1-1 0 0,1 0 0 0 0,-1 0 0 0 0,1-1 1 0 0,-1 1-1 0 0,0 0 0 0 0,1 0 0 0 0,-1 0 1 0 0,1 0-1 0 0,-1 0 0 0 0,0 0 0 0 0,1 0 1 0 0,-1 0-1 0 0,0 0 0 0 0,1 0 0 0 0,-1 1 1 0 0,1-1-1 0 0,-1 0 0 0 0,1 0 0 0 0,-1 0 1 0 0,0 1-1 0 0,1-1 0 0 0,-1 0 0 0 0,1 1 1 0 0,-1-1-1 0 0,1 0 0 0 0,-1 1 0 0 0,1-1 0 0 0,0 1 1 0 0,-1-1-1 0 0,1 1 0 0 0,-1-1 0 0 0,1 1 1 0 0,0-1-1 0 0,-1 1 0 0 0,1-1 0 0 0,0 1 1 0 0,0 0-1 0 0,0-1 0 0 0,-1 1 0 0 0,1-1 1 0 0,0 1-1 0 0,0 0 0 0 0,0-1 0 0 0,0 1 1 0 0,0 0-26 0 0,-9 9 56 0 0,-4 3 421 0 0,17-21 299 0 0,19-26-1002 0 0,-19 28-246 0 0,10-14-655 0 0,-6 7-4716 0 0,-4 8-5845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3.6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12 231,'-2'-6,"0"0,0-1,0 1,1 0,0 0,0-1,0 1,1-1,0 1,1-1,-1 1,1-1,0 1,1 0,-1 0,1-1,1 1,-1 0,1 1,0-1,3-5,-4 6,0-1,1 0,-1 1,1 0,0 0,1 0,-1 0,1 0,0 0,0 1,0 0,1 0,0 0,-1 0,1 1,1 0,-1 0,0 0,1 1,6-1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5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223 165 1760 0 0,'0'0'1479'0'0,"0"0"-120"0"0,0 0 36 0 0,0 0 98 0 0,0 0 88 0 0,0 0-24 0 0,0 0-106 0 0,0 0-147 0 0,0 0-176 0 0,0 0-149 0 0,0 0-123 0 0,-2-2-72 0 0,2 2-628 0 0,0 0 0 0 0,0 0 0 0 0,0 1 0 0 0,0-1 0 0 0,0 0 0 0 0,0 1 0 0 0,0-1 0 0 0,-1 0 0 0 0,1 0 0 0 0,0 1 0 0 0,0-1 0 0 0,0 0 0 0 0,0 1 0 0 0,0-1 0 0 0,-1 0-1 0 0,1 0 1 0 0,0 0 0 0 0,0 1 0 0 0,0-1 0 0 0,-1 0 0 0 0,1 0 0 0 0,0 0 0 0 0,0 1 0 0 0,-1-1 0 0 0,1 0 0 0 0,0 0 0 0 0,-1 0 0 0 0,1 0 0 0 0,0 0 0 0 0,0 0 0 0 0,-1 0 0 0 0,1 0 0 0 0,0 1 0 0 0,-1-1 0 0 0,1 0-1 0 0,0 0 1 0 0,0 0 0 0 0,-1 0 0 0 0,1-1 0 0 0,0 1 0 0 0,-1 0 0 0 0,1 0 0 0 0,0 0 0 0 0,-1 0 0 0 0,1 0 0 0 0,0 0 0 0 0,0 0 0 0 0,-1-1-156 0 0,1 18-519 0 0,-35 254 1933 0 0,44 196-1075 0 0,-6-397-6669 0 0,-11-98-2544 0 0,6 20 4459 0 0,0-3-1812 0 0</inkml:trace>
  <inkml:trace contextRef="#ctx0" brushRef="#br0" timeOffset="299.384">0 198 2369 0 0,'0'0'2639'0'0,"0"0"-1324"0"0,0 0-460 0 0,0 0 81 0 0,0 0 283 0 0,0 0 218 0 0,0 0-16 0 0,0 0-166 0 0,0 0-235 0 0,0 0-163 0 0,0 0-97 0 0,33-29-50 0 0,102-91-33 0 0,-131 116-625 0 0,-1 0 0 0 0,1 1-1 0 0,0-1 1 0 0,0 1-1 0 0,0 0 1 0 0,0 0-1 0 0,1 1 1 0 0,-1-1-1 0 0,1 1 1 0 0,0 0 0 0 0,-1 0-1 0 0,1 0 1 0 0,0 1-1 0 0,0 0 1 0 0,0 0-1 0 0,1 0 1 0 0,-1 0-1 0 0,0 1 1 0 0,3 0-52 0 0,8 0 193 0 0,-5-2-83 0 0,1 0-1 0 0,-1 1 1 0 0,1 0 0 0 0,-1 0 0 0 0,1 2 0 0 0,-1-1 0 0 0,0 1 0 0 0,1 1 0 0 0,-1 0-1 0 0,0 1 1 0 0,0 0 0 0 0,0 0 0 0 0,0 1 0 0 0,0 1 0 0 0,-1 0 0 0 0,0 0 0 0 0,0 1 0 0 0,0 1-1 0 0,-1-1 1 0 0,0 1 0 0 0,0 1 0 0 0,-1 0 0 0 0,0 0 0 0 0,0 1 0 0 0,-1-1 0 0 0,0 2-1 0 0,0-1 1 0 0,4 11-110 0 0,-7-11 55 0 0,-2 0-1 0 0,1 0 1 0 0,-1 0-1 0 0,-1 1 1 0 0,0-1-1 0 0,0 1 1 0 0,-1-1-1 0 0,0 1 1 0 0,0-1-1 0 0,-1 1 1 0 0,0-1-1 0 0,-1 1 1 0 0,0-1-1 0 0,-1 0 1 0 0,0 0-1 0 0,0 0 0 0 0,-1 0 1 0 0,0-1-1 0 0,0 1 1 0 0,-1-1-1 0 0,0 0 1 0 0,-1 0-1 0 0,0-1 1 0 0,-6 6-55 0 0,-5 7 8 0 0,-1-2 1 0 0,-1 0-1 0 0,-1-2 1 0 0,-1 0-1 0 0,0-1 0 0 0,-1-1 1 0 0,0-1-1 0 0,-17 7-8 0 0,20-12-367 0 0,0 0-1 0 0,0-2 0 0 0,-1 0 1 0 0,0-1-1 0 0,-1-1 0 0 0,1-1 1 0 0,-1 0-1 0 0,1-2 1 0 0,-6 0 367 0 0,3-7-2530 0 0,12-4-3890 0 0,9 4-3544 0 0</inkml:trace>
  <inkml:trace contextRef="#ctx0" brushRef="#br0" timeOffset="783.012">713 452 1072 0 0,'0'0'1571'0'0,"0"0"-197"0"0,0 0 43 0 0,0 0 172 0 0,0 0 103 0 0,0 0-98 0 0,0 0-329 0 0,0 0-384 0 0,0 0-291 0 0,0 0-85 0 0,0 0 88 0 0,0 0 151 0 0,0 0 110 0 0,6 1 13 0 0,265 9 5999 0 0,-122-25-5609 0 0,-142 14-1200 0 0,1-1-389 0 0,-15 2-2429 0 0,-7 1-2019 0 0,5 1-2153 0 0,3-1-3049 0 0</inkml:trace>
  <inkml:trace contextRef="#ctx0" brushRef="#br0" timeOffset="1050.822">663 725 8498 0 0,'0'0'1579'0'0,"0"0"-619"0"0,0 0-189 0 0,0 0 208 0 0,0 0 265 0 0,0 0 136 0 0,0 0-91 0 0,0 0-148 0 0,0 0-149 0 0,0 0-113 0 0,0 0-88 0 0,34-2-115 0 0,106-7-114 0 0,-14-10 393 0 0,-76 11-697 0 0,5 0-701 0 0,-19 6-7461 0 0,-35 2-3526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0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0 0 0,'0'0'323'0'0,"0"0"666"0"0,0 0 298 0 0,0 0 356 0 0,0 0 322 0 0,0 0 112 0 0,0 0-159 0 0,0 0-359 0 0,0 0-403 0 0,0 0-285 0 0,0 0-184 0 0,5-4-96 0 0,89-55 1921 0 0,-55 48-1938 0 0,-1 1 0 0 0,2 2 0 0 0,-1 2-1 0 0,1 1 1 0 0,38 1-574 0 0,22 15 259 0 0,-97-10-238 0 0,0 0-1 0 0,0 0 1 0 0,0 0-1 0 0,0 0 1 0 0,0 1-1 0 0,0-1 1 0 0,-1 1-1 0 0,1-1 1 0 0,0 1-1 0 0,-1 0 0 0 0,1 0 1 0 0,-1 0-1 0 0,0 1 1 0 0,0-1-1 0 0,0 0 1 0 0,0 1-1 0 0,0 0 1 0 0,-1-1-1 0 0,1 1 1 0 0,-1 0-1 0 0,1 0 1 0 0,-1 0-1 0 0,0-1 1 0 0,0 1-1 0 0,0 1 1 0 0,-1-1-1 0 0,1 0 1 0 0,-1 0-1 0 0,0 0 1 0 0,0 2-21 0 0,-3 12 79 0 0,-1 0 0 0 0,0 0 0 0 0,-1 0 0 0 0,-1-1 0 0 0,-1 0 0 0 0,-1 0 0 0 0,0 0 0 0 0,-1-1 0 0 0,0 0 0 0 0,-1-1 0 0 0,-1 0 1 0 0,0 0-1 0 0,-1-1 0 0 0,-13 10-79 0 0,12-8 49 0 0,-108 106 76 0 0,89-92-81 0 0,0 1 0 0 0,2 1 0 0 0,2 2 0 0 0,1 1 0 0 0,1 1 0 0 0,-5 13-44 0 0,28-44 14 0 0,0 0-1 0 0,1 0 1 0 0,-1 0-1 0 0,1 1 0 0 0,0-1 1 0 0,0 1-1 0 0,1-1 1 0 0,-1 1-1 0 0,1 0 1 0 0,0-1-1 0 0,0 1 0 0 0,0 0 1 0 0,1 0-1 0 0,0 0 1 0 0,0 0-1 0 0,0-1 1 0 0,1 1-1 0 0,-1 0 1 0 0,1 0-1 0 0,0 0 0 0 0,1-1 1 0 0,-1 1-1 0 0,1 0 1 0 0,0-1-1 0 0,0 0 1 0 0,0 1-1 0 0,1-1 0 0 0,-1 0 1 0 0,1 0-1 0 0,0 0 1 0 0,0-1-1 0 0,0 1 1 0 0,1-1-1 0 0,0 1 0 0 0,-1-1 1 0 0,1 0-1 0 0,0 0 1 0 0,0-1-1 0 0,1 1 1 0 0,0-1-14 0 0,8 3 138 0 0,0-1-1 0 0,0 0 1 0 0,0-1 0 0 0,1 0 0 0 0,-1-1 0 0 0,1-1 0 0 0,-1 0 0 0 0,1-1 0 0 0,0 0 0 0 0,-1-1 0 0 0,1-1 0 0 0,-1 0 0 0 0,1-1-1 0 0,-1 0 1 0 0,0-1 0 0 0,0 0 0 0 0,10-6-138 0 0,142-46 662 0 0,-154 52-567 0 0,-14 4-3914 0 0,2 0 2883 0 0,0 0-1437 0 0,1 0-1527 0 0,0 0-2688 0 0,0 0-2301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0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67 3425 0 0,'0'0'2114'0'0,"0"0"-309"0"0,0 0-32 0 0,0 0 74 0 0,0 0-42 0 0,0 0-195 0 0,0 0-323 0 0,0 0-371 0 0,0 0-313 0 0,0 0-215 0 0,0 0-135 0 0,0 0-66 0 0,0 0-41 0 0,7 1 876 0 0,-9 22-655 0 0,-2 0 0 0 0,0 0-1 0 0,-2-1 1 0 0,0 1 0 0 0,-2-2-1 0 0,0 1 1 0 0,-1-1-1 0 0,-12 20-366 0 0,-7 18 188 0 0,-51 78-152 0 0,30-78-941 0 0,49-59 500 0 0,0 0-167 0 0,57-32-12451 0 0,-49 24 9324 0 0,0 0-35 0 0</inkml:trace>
  <inkml:trace contextRef="#ctx0" brushRef="#br0" timeOffset="463.17">157 189 0 0 0,'0'0'1114'0'0,"0"0"247"0"0,0 0 293 0 0,0 0 217 0 0,0 0 33 0 0,0 0-167 0 0,0 0-245 0 0,0 0-256 0 0,0 0-199 0 0,0 0-133 0 0,0 0-88 0 0,5-11-83 0 0,13-34-87 0 0,-12 31 857 0 0,-6 14-1138 0 0,0 0-51 0 0,0 0-69 0 0,0 0-50 0 0,0 0-39 0 0,0 0-42 0 0,0 0-8 0 0,1 18 446 0 0,18 68 834 0 0,38 112-712 0 0,-55-191-664 0 0,0 0-1 0 0,0-1 0 0 0,1 0 0 0 0,0 1 0 0 0,0-1 0 0 0,0 0 1 0 0,1 0-1 0 0,0-1 0 0 0,0 1 0 0 0,1-1 0 0 0,-1 0 0 0 0,1 0 1 0 0,0 0-1 0 0,1-1 0 0 0,-1 0 0 0 0,1 0 0 0 0,-1 0 0 0 0,1 0 1 0 0,1-1-1 0 0,-1 0 0 0 0,0-1 0 0 0,1 1 0 0 0,-1-1 0 0 0,5 1-9 0 0,-2-7 126 0 0,1 1-1 0 0,-1-1 1 0 0,1-1-1 0 0,-1 1 0 0 0,0-2 1 0 0,-1 1-1 0 0,1-1 0 0 0,-1-1 1 0 0,0 1-1 0 0,-1-1 0 0 0,0-1 1 0 0,0 1-1 0 0,0-1 0 0 0,-1 0 1 0 0,0-1-1 0 0,-1 0 0 0 0,1 0 1 0 0,-2 0-1 0 0,1 0 1 0 0,-2-1-1 0 0,2-3-125 0 0,-3 10 25 0 0,16-36 194 0 0,0 0 1 0 0,-3 0-1 0 0,-2-2 0 0 0,-1 0 0 0 0,-2 0 0 0 0,1-19-219 0 0,0-18 47 0 0,-11 77-107 0 0,0 1-89 0 0,0 0-170 0 0,0 0-281 0 0,-5 4-7895 0 0,3-1-3300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07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484 376 0 0 0,'0'0'842'0'0,"0"0"294"0"0,0 0 193 0 0,0 0-3 0 0,0 0-71 0 0,0 0-36 0 0,0 0-72 0 0,0 0-64 0 0,6-2-19 0 0,4-3-2732 0 0,0-1 6938 0 0,-15 4 1497 0 0,-12 3-5774 0 0,-257 57-570 0 0,165-32-62 0 0,81-16 245 0 0,28-9-582 0 0,0-1-47 0 0,0 0 13 0 0,0 0 8 0 0,0 15 13 0 0,1-10 1 0 0,0-1 0 0 0,0 0 0 0 0,0 0 1 0 0,1 0-1 0 0,-1 0 0 0 0,1 0 0 0 0,0-1 0 0 0,0 1 0 0 0,0 0 0 0 0,1-1 1 0 0,-1 0-1 0 0,1 1 0 0 0,0-1 0 0 0,0 0 0 0 0,0 0 0 0 0,0-1 1 0 0,1 1-1 0 0,-1-1 0 0 0,1 1 0 0 0,0-1 0 0 0,-1 0 0 0 0,1 0 0 0 0,0-1 1 0 0,0 1-1 0 0,0-1 0 0 0,0 0 0 0 0,0 0 0 0 0,1 0 0 0 0,0-1-12 0 0,35 17 153 0 0,57 19 195 0 0,-112 6 551 0 0,2-26-780 0 0,-1 1 0 0 0,0-1-1 0 0,-1-1 1 0 0,0-1 0 0 0,-1 0-1 0 0,-1-1 1 0 0,-9 5-119 0 0,11-8 9 0 0,0 1 1 0 0,0 1-1 0 0,1 0 0 0 0,0 1 1 0 0,1 0-1 0 0,0 1 0 0 0,2 1 1 0 0,-1 0-1 0 0,-5 12-9 0 0,14-23 2 0 0,1 0-1 0 0,0 0 0 0 0,0 0 1 0 0,1 0-1 0 0,-1 1 1 0 0,1-1-1 0 0,0 1 1 0 0,0-1-1 0 0,0 1 1 0 0,0 0-1 0 0,1-1 0 0 0,0 1 1 0 0,0 0-1 0 0,0-1 1 0 0,1 1-1 0 0,0-1 1 0 0,0 1-1 0 0,0 0 1 0 0,0-1-1 0 0,0 0 0 0 0,1 1 1 0 0,0-1-1 0 0,0 0 1 0 0,0 0-1 0 0,1 0 1 0 0,-1 0-1 0 0,1 0 0 0 0,0 0 1 0 0,0-1-1 0 0,0 0 1 0 0,0 1-1 0 0,1-1 1 0 0,0 0-1 0 0,-1-1 1 0 0,1 1-1 0 0,0 0 0 0 0,0-1 1 0 0,1 0-2 0 0,9 3 82 0 0,-1-1 1 0 0,1 0-1 0 0,0-1 1 0 0,0-1-1 0 0,0 0 0 0 0,1-1 1 0 0,-1 0-1 0 0,0-1 1 0 0,0-1-1 0 0,15-2-82 0 0,137-41 525 0 0,-164 43-564 0 0,-1 0-1 0 0,1 0 1 0 0,0 0-1 0 0,-1 0 0 0 0,1 0 1 0 0,-1-1-1 0 0,1 1 0 0 0,-1-1 1 0 0,0 1-1 0 0,0-1 0 0 0,0 0 1 0 0,0 1-1 0 0,0-1 1 0 0,0 0-1 0 0,0 0 0 0 0,0 0 1 0 0,-1 0-1 0 0,1 1 0 0 0,-1-1 1 0 0,1 0-1 0 0,-1 0 0 0 0,0 0 1 0 0,0 0-1 0 0,0 0 1 0 0,0 0-1 0 0,0 0 40 0 0,-1-38-4228 0 0,0 33 2558 0 0,-1-4-4748 0 0,-1 3-5452 0 0</inkml:trace>
  <inkml:trace contextRef="#ctx0" brushRef="#br0" timeOffset="914.079">416 19 3041 0 0,'0'0'1124'0'0,"0"0"-328"0"0,0 0 3 0 0,0 0 288 0 0,0 0 349 0 0,0 0 248 0 0,0 0-35 0 0,0 0-237 0 0,0 0-300 0 0,0 0-235 0 0,0 0-153 0 0,0 0-45 0 0,-3-4 25 0 0,1-1-1317 0 0,-5-5 3618 0 0,4 30 231 0 0,12 223-620 0 0,-13-160-2225 0 0,-3 1 0 0 0,-5-1 1 0 0,-16 59-392 0 0,21-104 50 0 0,-18 74 123 0 0,5 1-1 0 0,5 0 1 0 0,1 90-173 0 0,23-130 125 0 0,-7-75-3184 0 0,0-14-4665 0 0,-2 12-4423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1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0 484 0 0 0,'0'0'335'0'0,"0"0"756"0"0,0 0 296 0 0,0 0 76 0 0,0 0 6 0 0,0 0-82 0 0,0 0-121 0 0,0 0-126 0 0,0 0-134 0 0,0 0-106 0 0,10-3 8929 0 0,-7 2-9387 0 0,29-101 869 0 0,-14 67-1183 0 0,1 2 1 0 0,2 0-1 0 0,1 2 0 0 0,1 0 0 0 0,2 2 1 0 0,1 0-1 0 0,8-4-128 0 0,-24 22 37 0 0,1 0 0 0 0,1 1 0 0 0,-1 1 0 0 0,2 0-1 0 0,-1 0 1 0 0,1 1 0 0 0,1 1 0 0 0,-1 1 0 0 0,1-1 0 0 0,0 2 0 0 0,1 0 0 0 0,-1 1 0 0 0,11-2-37 0 0,53 9 19 0 0,-70 2 10 0 0,-1 0 0 0 0,1 1-1 0 0,-1 0 1 0 0,0 0 0 0 0,0 1 0 0 0,-1 0 0 0 0,0 0 0 0 0,0 0 0 0 0,0 1 0 0 0,-1 0 0 0 0,0 0 0 0 0,-1 0 0 0 0,0 1 0 0 0,0 0 0 0 0,-1 0 0 0 0,0 0 0 0 0,-1 0 0 0 0,1 0 0 0 0,-2 0 0 0 0,1 0 0 0 0,-2 1 0 0 0,1 1-29 0 0,0 3 28 0 0,0 1 0 0 0,-1-1 0 0 0,-1 0 0 0 0,0 1 0 0 0,-1-1 0 0 0,0 0 0 0 0,-1 0 0 0 0,-1 0 0 0 0,0 0 0 0 0,-1-1 0 0 0,0 1 0 0 0,-1-1 0 0 0,-1-1 0 0 0,0 1 0 0 0,-1-1 0 0 0,-3 4-28 0 0,-1-2 32 0 0,14-22 122 0 0,16-31-9 0 0,-17 38-156 0 0,25-42 29 0 0,1 1 0 0 0,3 1-1 0 0,1 2 1 0 0,31-30-18 0 0,-42 48-1 0 0,0 1 1 0 0,2 0 0 0 0,0 2-1 0 0,1 1 1 0 0,1 0 0 0 0,1 2-1 0 0,10-4 1 0 0,-27 15-4 0 0,0 1 0 0 0,0 0 0 0 0,0 0 0 0 0,1 1 0 0 0,-1 0 0 0 0,1 1-1 0 0,-1 0 1 0 0,1 0 0 0 0,-1 0 0 0 0,1 1 0 0 0,0 1 0 0 0,-1-1 0 0 0,1 2 4 0 0,-5 0 2 0 0,0 1 1 0 0,0 0 0 0 0,-1 0-1 0 0,1 0 1 0 0,-1 0-1 0 0,0 1 1 0 0,1-1 0 0 0,-2 1-1 0 0,1 0 1 0 0,0 0-1 0 0,-1 0 1 0 0,0 0-1 0 0,0 0 1 0 0,0 1 0 0 0,0-1-1 0 0,0 5-2 0 0,13 105 471 0 0,-45 19 238 0 0,12-39-442 0 0,18-93-253 0 0,0-1-8 0 0,0 0 28 0 0,0 0-17 0 0,0 0-18 0 0,0 0 10 0 0,0 0 15 0 0,0 0-11 0 0,0 0-6 0 0,0 0-19 0 0,0 0 35 0 0,0 0-2 0 0,0 0 22 0 0,0-11 191 0 0,0 11-208 0 0,0 0-26 0 0,0 0 6 0 0,0 0-26 0 0,0 0 23 0 0,0 0 0 0 0,0 0 15 0 0,0 0-15 0 0,0 0 5 0 0,0 0-15 0 0,0 0-13 0 0,0 0 2 0 0,0 0 0 0 0,0 0 22 0 0,0 0 10 0 0,0 0-8 0 0,0 0-7 0 0,0 0 2 0 0,0 0-35 0 0,0 0 7 0 0,0 0 30 0 0,0 0-10 0 0,0 0 7 0 0,0 0-5 0 0,0 0 14 0 0,0 0-26 0 0,0 0-14 0 0,0 0-2 0 0,0 0-5 0 0,0 0 2 0 0,0 0-18 0 0,0 0-38 0 0,0 0-11 0 0,0 0-61 0 0,0 0-100 0 0,1-22-8170 0 0,0 15 2910 0 0,1 3-5604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1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63 0 0 0,'0'0'1348'0'0,"0"0"227"0"0,0 0 160 0 0,0 0 194 0 0,0 0 178 0 0,0 0-99 0 0,0 0-325 0 0,0 0-372 0 0,0 0-301 0 0,0 0-202 0 0,0 0-117 0 0,0 0-84 0 0,-3 0 3597 0 0,173-6-539 0 0,76-49-2782 0 0,-228 54-541 0 0,-16 1-1730 0 0,-12 0-4518 0 0,8 0 4699 0 0,-4-1-1603 0 0,2 3-3646 0 0,-2 4-1683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1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3793 0 0,'0'0'2950'0'0,"0"0"-760"0"0,0 0-470 0 0,0 0-44 0 0,0 0-59 0 0,0 0-188 0 0,0 0-271 0 0,0 0-342 0 0,0 0-280 0 0,0 0-197 0 0,0 0-151 0 0,0 0-67 0 0,0 0-7 0 0,1 1 127 0 0,9 2 141 0 0,0 0 0 0 0,-1-1 0 0 0,1-1 0 0 0,0 1 0 0 0,0-1 0 0 0,0-1 0 0 0,0 0 0 0 0,0 0 0 0 0,0-1 0 0 0,3-1-382 0 0,227-34 2073 0 0,-240 36-2099 0 0,0 0-13 0 0,0 0-16 0 0,0 0-42 0 0,0 0-62 0 0,0 0-105 0 0,0 0-188 0 0,0 0-319 0 0,0 0-738 0 0,0 1-3577 0 0,0 1-335 0 0,0-1-5481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1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9 0 0 0,'0'0'1030'0'0,"0"0"216"0"0,0 0 247 0 0,0 0 302 0 0,0 0 257 0 0,0 0 125 0 0,0 0-190 0 0,0 0-316 0 0,0 0-319 0 0,0 0-240 0 0,0 0-149 0 0,0 0-87 0 0,0 0-66 0 0,0-8 5155 0 0,0 8-5779 0 0,0 0-16 0 0,0 0-6 0 0,0 0-16 0 0,0 0-6 0 0,0 0-12 0 0,0 0-3 0 0,0 0-7 0 0,0 0-5 0 0,0 0 2 0 0,-4 19 2364 0 0,-82 272-2256 0 0,-2 90-181 0 0,54-163-27 0 0,18-184 23 0 0,16-34-42 0 0,0 3 12 0 0,0-2 17 0 0,0-1-24 0 0,0 0-3 0 0,0 0-18 0 0,0 0 6 0 0,0 0 23 0 0,0 0 8 0 0,0 0 6 0 0,0 0-12 0 0,0 0 1 0 0,0 0-2 0 0,0 0 4 0 0,0 0-19 0 0,0 0-2 0 0,0-29-2525 0 0,0 3-2073 0 0,0 14-3133 0 0,0 5-4148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1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7858 0 0,'0'0'1629'0'0,"0"0"-254"0"0,0 0-102 0 0,0 0 159 0 0,0 0 183 0 0,0 0 21 0 0,0 0-157 0 0,0 0-304 0 0,0 0-280 0 0,0 0-255 0 0,0 0-173 0 0,0 0-87 0 0,0 0-69 0 0,-5 22 1225 0 0,-26 173 354 0 0,-7 21-1078 0 0,-5 133-483 0 0,39-296-342 0 0,-2-24 48 0 0,6-28-61 0 0,-14-20-3025 0 0,9-22-5670 0 0,5 31 3208 0 0,0 2-3930 0 0</inkml:trace>
  <inkml:trace contextRef="#ctx0" brushRef="#br0" timeOffset="486.864">514 207 4881 0 0,'0'0'848'0'0,"0"0"-210"0"0,0 0 393 0 0,0 0 798 0 0,0 0 545 0 0,0 0 4 0 0,0 0-484 0 0,0 0-685 0 0,0 0-441 0 0,0 0-149 0 0,0 0-52 0 0,0 0-41 0 0,0 0-32 0 0,-26 16-60 0 0,-85 49-62 0 0,-55 15 633 0 0,11-12-239 0 0,152-68-755 0 0,1 1 0 0 0,-1 0 0 0 0,1 0-1 0 0,-1 1 1 0 0,1-1 0 0 0,-1 0 0 0 0,1 1 0 0 0,0 0 0 0 0,0-1 0 0 0,0 1 0 0 0,0 0 0 0 0,0 0 0 0 0,0 0 0 0 0,0 0 0 0 0,1 1-1 0 0,-1-1 1 0 0,1 0 0 0 0,-1 1 0 0 0,1-1 0 0 0,0 1 0 0 0,0-1 0 0 0,0 1 0 0 0,1-1 0 0 0,-1 1 0 0 0,0 0 0 0 0,1 0-1 0 0,0-1 1 0 0,-1 1 0 0 0,1 0 0 0 0,1 0 0 0 0,-1-1 0 0 0,0 1 0 0 0,1 0-11 0 0,1 1 33 0 0,1 1 1 0 0,0-1-1 0 0,0 0 1 0 0,0-1-1 0 0,1 1 1 0 0,-1 0-1 0 0,1-1 1 0 0,0 0-1 0 0,0 0 1 0 0,0 0-1 0 0,0 0 1 0 0,0-1-1 0 0,1 0 1 0 0,0 0-1 0 0,-1 0 1 0 0,1 0-1 0 0,1 0-33 0 0,-2-1 50 0 0,212 105 2628 0 0,-213-103-2639 0 0,-1-1 0 0 0,1 1 0 0 0,-1 0 1 0 0,0 0-1 0 0,0 0 0 0 0,0 0 0 0 0,0 0 1 0 0,-1 0-1 0 0,1 1 0 0 0,-1-1 0 0 0,0 0 1 0 0,0 1-1 0 0,0 0 0 0 0,0-1 0 0 0,-1 1 1 0 0,1-1-1 0 0,-1 1 0 0 0,0 0 0 0 0,0-1 1 0 0,0 1-1 0 0,-1-1 0 0 0,1 1 0 0 0,-1 0 1 0 0,0-1-1 0 0,0 1 0 0 0,0-1 0 0 0,-1 0 1 0 0,0 3-40 0 0,-27 17-1696 0 0,28-23 819 0 0,1 0-395 0 0,0 0-477 0 0,2 0-4264 0 0,3 0-1152 0 0,1 0-1452 0 0</inkml:trace>
  <inkml:trace contextRef="#ctx0" brushRef="#br0" timeOffset="1102.639">799 498 4489 0 0,'0'0'1546'0'0,"0"0"-183"0"0,0 0 277 0 0,0 0 382 0 0,0 0 202 0 0,0 0-185 0 0,0 0-544 0 0,0 0-544 0 0,0 0-321 0 0,0 0-137 0 0,0 0-17 0 0,0 0 4 0 0,0 0-54 0 0,-22 13-70 0 0,-111 66 147 0 0,126-76-484 0 0,0 0 1 0 0,1 0 0 0 0,-1 0-1 0 0,0 1 1 0 0,1 0 0 0 0,0 1-1 0 0,0-1 1 0 0,0 1 0 0 0,1 0 0 0 0,-1 0-1 0 0,1 1 1 0 0,1 0 0 0 0,-1 0-1 0 0,1 0 1 0 0,0 0 0 0 0,0 1 0 0 0,0-1-1 0 0,1 1 1 0 0,0 0 0 0 0,1 0-1 0 0,0 0 1 0 0,0 1 0 0 0,0-1 0 0 0,1 0-1 0 0,0 1 1 0 0,0-1 0 0 0,1 3-20 0 0,3-7 47 0 0,0 1 0 0 0,0-1 0 0 0,1 0 0 0 0,-1 0 0 0 0,1 0 0 0 0,0 0 0 0 0,0-1 0 0 0,0 1 1 0 0,0-1-1 0 0,0 0 0 0 0,0 0 0 0 0,1-1 0 0 0,-1 1 0 0 0,0-1 0 0 0,1 0 0 0 0,0 0 0 0 0,-1 0 1 0 0,1-1-1 0 0,0 0 0 0 0,-1 0 0 0 0,1 0 0 0 0,0 0 0 0 0,-1-1 0 0 0,1 1 0 0 0,-1-1 0 0 0,1-1 0 0 0,-1 1 1 0 0,4-2-48 0 0,12-4 270 0 0,0-1 0 0 0,0 0 0 0 0,-1-2 0 0 0,0 0 0 0 0,-1-1 1 0 0,-1-1-1 0 0,1-1 0 0 0,13-14-270 0 0,-2 5 314 0 0,-3 1-87 0 0,68-38 481 0 0,-76 98-660 0 0,-5 53-5 0 0,-4 0 0 0 0,-4 1 0 0 0,-7 83-43 0 0,2-162-2 0 0,-1 0-1 0 0,-1 0 1 0 0,0 0 0 0 0,-1-1-1 0 0,-1 1 1 0 0,0-1 0 0 0,-1 1-1 0 0,0-1 1 0 0,-1-1 0 0 0,0 1-1 0 0,-1-1 1 0 0,0 0-1 0 0,-1-1 1 0 0,-1 0 0 0 0,1 0-1 0 0,-2-1 1 0 0,0 0 0 0 0,0 0-1 0 0,0-1 1 0 0,-1 0 0 0 0,-1-1-1 0 0,0-1 1 0 0,0 0 0 0 0,0 0-1 0 0,-8 2 3 0 0,-61 10-1 0 0,79-21 3 0 0,-1 1-1 0 0,1-1 1 0 0,-1 0 0 0 0,1 1-1 0 0,0-1 1 0 0,0 0 0 0 0,-1 0 0 0 0,1 0-1 0 0,1-1 1 0 0,-1 1 0 0 0,0 0-1 0 0,1-1 1 0 0,-1 1 0 0 0,1-1-1 0 0,0 0 1 0 0,-1 1 0 0 0,1-1 0 0 0,1 0-1 0 0,-1 0 1 0 0,0 0 0 0 0,1 1-1 0 0,-1-1 1 0 0,1 0 0 0 0,0 0-1 0 0,0 0 1 0 0,0 0 0 0 0,0 0 0 0 0,1 0-1 0 0,-1 0 1 0 0,1 0 0 0 0,0 1-1 0 0,-1-1 1 0 0,2-1-2 0 0,5-15 1 0 0,1-1 0 0 0,0 1 0 0 0,2 1 0 0 0,0-1 0 0 0,2 2 0 0 0,-1-1 0 0 0,2 2 0 0 0,0 0 0 0 0,2 0 0 0 0,-1 1 0 0 0,2 1 0 0 0,11-8-1 0 0,-18 13 1 0 0,17-17 13 0 0,1 2 0 0 0,1 1 0 0 0,1 2 0 0 0,1 0 0 0 0,1 2 0 0 0,0 2 0 0 0,1 0 0 0 0,6 0-14 0 0,-14 11-379 0 0,-14 5-7165 0 0,-10 1-4336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2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9634 0 0,'0'0'1779'0'0,"0"0"-519"0"0,0 0-199 0 0,0 0-41 0 0,0 0-28 0 0,0 0-113 0 0,0 0-212 0 0,0 0-123 0 0,0 0 59 0 0,0 0 123 0 0,0 0 163 0 0,0 0 48 0 0,13 2-94 0 0,94 14 1072 0 0,135-22 158 0 0,-209 2-2170 0 0,-32 3-9 0 0,-1 1-33 0 0,0 0-61 0 0,0 0-64 0 0,0 0-191 0 0,-8 4-4445 0 0,1-1-1259 0 0,3-2-5335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3.9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0,'0'21,"9"7,3-1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2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13947 0 0,'0'0'1799'0'0,"0"0"-877"0"0,0 0-482 0 0,0 0 16 0 0,0 0 277 0 0,0 0 262 0 0,0 0 143 0 0,0 0-17 0 0,0 0-215 0 0,0 0-226 0 0,0 0-207 0 0,34 2-165 0 0,107 8-130 0 0,51-16-737 0 0,-141 0-2264 0 0,-35 6-3295 0 0,-6 0-5717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2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170 100 0 0 0,'0'0'904'0'0,"0"0"464"0"0,0 0 466 0 0,0 0 293 0 0,0 0 87 0 0,0 0-139 0 0,0 0-266 0 0,0 0-298 0 0,0 0-316 0 0,0 0-243 0 0,0 0-185 0 0,2-7-139 0 0,-2 5-762 0 0,6-21 1247 0 0,-2 35 870 0 0,-19 184 853 0 0,-10-87-2592 0 0,-6-2 0 0 0,-34 79-244 0 0,38-129-630 0 0,12-37-2328 0 0,12-19 189 0 0,2-2-4735 0 0,1-2-2305 0 0</inkml:trace>
  <inkml:trace contextRef="#ctx0" brushRef="#br0" timeOffset="452.892">78 446 0 0 0,'0'0'620'0'0,"0"0"835"0"0,0 0 252 0 0,0 0-116 0 0,0 0-165 0 0,0 0-175 0 0,0 0-199 0 0,0 0-100 0 0,0 0-70 0 0,0 0-50 0 0,0 0 16 0 0,0 0 32 0 0,20 22 32 0 0,66 66 19 0 0,-85-86-891 0 0,0-1-1 0 0,0 0 0 0 0,0 1 0 0 0,0-1 1 0 0,0 0-1 0 0,0 0 0 0 0,0 1 1 0 0,1-1-1 0 0,-1 0 0 0 0,0 0 1 0 0,1 0-1 0 0,-1 0 0 0 0,1-1 0 0 0,-1 1 1 0 0,1 0-1 0 0,-1-1 0 0 0,1 1 1 0 0,0-1-1 0 0,-1 1 0 0 0,1-1 0 0 0,0 0 1 0 0,-1 0-1 0 0,1 0 0 0 0,0 0 1 0 0,-1 0-1 0 0,1 0 0 0 0,0 0 1 0 0,-1 0-1 0 0,1-1 0 0 0,0 1 0 0 0,-1-1 1 0 0,1 1-1 0 0,-1-1 0 0 0,1 1 1 0 0,0-1-1 0 0,-1 0-39 0 0,6-3 250 0 0,13-6 94 0 0,0-2 0 0 0,0 0 0 0 0,-1-2 0 0 0,-1 0 1 0 0,0 0-1 0 0,-1-2 0 0 0,-1 0 0 0 0,0-1 1 0 0,-1-1-1 0 0,12-19-344 0 0,4-10 129 0 0,-2-1-1 0 0,-3-2 1 0 0,-1 0 0 0 0,-3-2 0 0 0,11-39-129 0 0,-20 43 435 0 0,-13 48-137 0 0,0 0 28 0 0,-22 23 486 0 0,8 1-734 0 0,0 1 1 0 0,2 0-1 0 0,1 1 0 0 0,1 0 0 0 0,1 1 1 0 0,2-1-1 0 0,0 2 0 0 0,2-1 1 0 0,1 1-1 0 0,1 0 0 0 0,1 0 1 0 0,2 0-1 0 0,1 0 0 0 0,1 2-78 0 0,72 242 279 0 0,-71-250-1329 0 0,-7-17-3685 0 0,-5-10-4039 0 0,5 2-1003 0 0</inkml:trace>
  <inkml:trace contextRef="#ctx0" brushRef="#br0" timeOffset="779.671">853 281 5217 0 0,'0'0'2139'0'0,"0"0"-460"0"0,0 0-184 0 0,0 0 54 0 0,0 0 38 0 0,0 0-127 0 0,0 0-208 0 0,0 0-200 0 0,0 0-174 0 0,0 0-127 0 0,0 0-38 0 0,0 0-46 0 0,0 0-63 0 0,-2 23-41 0 0,-6 112 274 0 0,8-118-564 0 0,1 1-147 0 0,-1 1 0 0 0,0-1-1 0 0,-2 0 1 0 0,0 0 0 0 0,-1 0 0 0 0,-1-1 0 0 0,0 1-1 0 0,-3 4-125 0 0,-21 30-701 0 0,16-51-3397 0 0,7-9-9739 0 0,5 4 8751 0 0</inkml:trace>
  <inkml:trace contextRef="#ctx0" brushRef="#br0" timeOffset="1117.803">1088 339 0 0 0,'0'0'1532'0'0,"0"0"579"0"0,0 0 105 0 0,0 0-8 0 0,0 0-166 0 0,0 0-288 0 0,0 0-290 0 0,0 0-325 0 0,0 0-256 0 0,0 0-183 0 0,0 0-120 0 0,-31 21-83 0 0,-99 62-39 0 0,46-29 1217 0 0,84-53-1657 0 0,0-1 1 0 0,-1 1-1 0 0,1-1 1 0 0,0 0-1 0 0,0 1 1 0 0,-1-1-1 0 0,1 1 1 0 0,0 0-1 0 0,0-1 1 0 0,0 1-1 0 0,0-1 1 0 0,0 1-1 0 0,0-1 1 0 0,0 1-1 0 0,-1-1 1 0 0,2 1-1 0 0,-1-1 1 0 0,0 1-1 0 0,0 0 1 0 0,0-1-1 0 0,0 1 1 0 0,0-1-1 0 0,0 1 1 0 0,1-1-1 0 0,-1 1 1 0 0,0-1-1 0 0,0 1 1 0 0,1-1-1 0 0,-1 1 1 0 0,0-1-1 0 0,1 0 1 0 0,-1 1-1 0 0,0-1 0 0 0,1 1 1 0 0,-1-1-1 0 0,1 0 1 0 0,-1 1-1 0 0,1-1 1 0 0,-1 0-1 0 0,1 0 1 0 0,-1 1-1 0 0,1-1 1 0 0,-1 0-1 0 0,1 0 1 0 0,-1 0-1 0 0,1 1 1 0 0,-1-1-1 0 0,1 0 1 0 0,-1 0-1 0 0,1 0 1 0 0,-1 0-1 0 0,1 0 1 0 0,0 0-1 0 0,-1 0 1 0 0,1 0-1 0 0,-1-1 1 0 0,1 1-19 0 0,52 14 612 0 0,-37-10-362 0 0,31 11 317 0 0,-44-14-463 0 0,-1 0-1 0 0,1 1 1 0 0,-1-1-1 0 0,1 1 1 0 0,-1-1-1 0 0,0 1 1 0 0,0 0-1 0 0,0 0 1 0 0,0 0 0 0 0,0 0-1 0 0,0 0 1 0 0,0 1-1 0 0,-1-1 1 0 0,1 0-1 0 0,-1 1 1 0 0,0-1 0 0 0,1 1-1 0 0,-1 0 1 0 0,-1-1-1 0 0,1 1-103 0 0,12 21 434 0 0,4-8-725 0 0,-2-11-6464 0 0,-10-5-4813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2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476 280 0 0 0,'0'0'417'0'0,"0"0"1082"0"0,0 0 370 0 0,0 0 133 0 0,0 0 79 0 0,0 0-67 0 0,0 0-185 0 0,0 0-256 0 0,0 0-262 0 0,0 0-205 0 0,0 0-171 0 0,9 4 4863 0 0,-55 18-4510 0 0,-156 68-1013 0 0,146-55-220 0 0,55 10-86 0 0,3-41 31 0 0,1 0 0 0 0,0 0-1 0 0,0 0 1 0 0,1-1 0 0 0,-1 1 0 0 0,1-1 0 0 0,0 1-1 0 0,-1-1 1 0 0,2-1 0 0 0,-1 1 0 0 0,0 0-1 0 0,0-1 1 0 0,1 0 0 0 0,-1 0 0 0 0,1 0 0 0 0,0-1-1 0 0,0 1 1 0 0,-1-1 0 0 0,1 0 0 0 0,0-1-1 0 0,0 1 1 0 0,0-1 0 0 0,0 0 0 0 0,0 0 0 0 0,87 7 34 0 0,-101 12 201 0 0,-325 190 184 0 0,332-208-420 0 0,0 0 1 0 0,0 0-1 0 0,0 0 1 0 0,0 0-1 0 0,0 0 0 0 0,1 0 1 0 0,-1 1-1 0 0,0-1 1 0 0,1 1-1 0 0,-1-1 0 0 0,1 1 1 0 0,-1 0-1 0 0,1 0 1 0 0,0-1-1 0 0,0 1 1 0 0,0 0-1 0 0,0 0 0 0 0,0 0 1 0 0,0 0-1 0 0,0 0 1 0 0,1 1-1 0 0,-1-1 0 0 0,1 0 1 0 0,0 0-1 0 0,-1 0 1 0 0,1 0-1 0 0,0 1 0 0 0,0-1 1 0 0,1 0-1 0 0,-1 0 1 0 0,0 0-1 0 0,1 1 0 0 0,-1-1 1 0 0,1 0-1 0 0,0 0 1 0 0,-1 0-1 0 0,1 0 1 0 0,0 0-1 0 0,0 0 0 0 0,1 0 1 0 0,-1-1-1 0 0,0 1 1 0 0,1 0-1 0 0,-1 0 0 0 0,1-1 1 0 0,-1 1-1 0 0,1-1 1 0 0,0 0-1 0 0,-1 1 0 0 0,1-1 1 0 0,0 0-1 0 0,1 1 1 0 0,12 3 39 0 0,1-1-1 0 0,0 0 1 0 0,0-1-1 0 0,0-1 0 0 0,0 0 1 0 0,1-1-1 0 0,-1-1 1 0 0,0-1-1 0 0,8-1-38 0 0,22 1 38 0 0,-44 1-87 0 0,0 0 0 0 0,1 0 0 0 0,-1 0 0 0 0,0-1-1 0 0,-1 1 1 0 0,1-1 0 0 0,0 0 0 0 0,0 1 0 0 0,0-1-1 0 0,0 0 1 0 0,0 0 0 0 0,-1 0 0 0 0,1 0 0 0 0,0-1 0 0 0,-1 1-1 0 0,1 0 1 0 0,-1-1 0 0 0,1 1 0 0 0,-1-1 0 0 0,0 1-1 0 0,0-1 1 0 0,1 0 0 0 0,-1 1 0 0 0,0-1 0 0 0,-1 0-1 0 0,1-1 50 0 0,6-14-4458 0 0,-4-1-5665 0 0,-2 10 926 0 0</inkml:trace>
  <inkml:trace contextRef="#ctx0" brushRef="#br0" timeOffset="436.12">342 41 3265 0 0,'0'0'2750'0'0,"0"0"-943"0"0,0 0-371 0 0,0 0-4 0 0,0 0 143 0 0,0 0 83 0 0,0 0-54 0 0,0 0-198 0 0,0 0-271 0 0,0 0-271 0 0,0 0-189 0 0,0 0-92 0 0,-3-7-43 0 0,-13-27 481 0 0,16 79 1701 0 0,-17 480-25 0 0,14-471-2688 0 0,-2 0 0 0 0,-3 0 1 0 0,-2-1-1 0 0,-3 0 0 0 0,-1 0 1 0 0,-4-2-1 0 0,-6 12-9 0 0,-38 110-455 0 0,62-172 339 0 0,1 0-1 0 0,-1-1 0 0 0,1 1 0 0 0,-1 0 1 0 0,1-1-1 0 0,-1 1 0 0 0,1-1 0 0 0,0 1 0 0 0,-1-1 1 0 0,1 1-1 0 0,0-1 0 0 0,0 0 0 0 0,-1 1 1 0 0,1-1-1 0 0,0 0 0 0 0,0 1 0 0 0,-1-1 0 0 0,1 0 1 0 0,0 0-1 0 0,0 0 0 0 0,0 0 0 0 0,0 0 1 0 0,-1 0-1 0 0,1 0 0 0 0,0 0 0 0 0,0 0 1 0 0,0 0-1 0 0,0 0 0 0 0,-1 0 0 0 0,1-1 0 0 0,0 1 1 0 0,0 0-1 0 0,-1-1 0 0 0,1 1 0 0 0,0 0 1 0 0,0-1-1 0 0,-1 1 0 0 0,1-1 0 0 0,0 1 1 0 0,-1-1-1 0 0,1 0 0 0 0,-1 1 0 0 0,1-1 117 0 0,12-5-5916 0 0,-6-1-5622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2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377 137 936 0 0,'0'0'3384'0'0,"0"0"-1368"0"0,0 0-420 0 0,0 0-31 0 0,0 0 143 0 0,0 0-10 0 0,0 0-285 0 0,0 0-292 0 0,0 0-264 0 0,0 0-183 0 0,0 0-126 0 0,-17-3-91 0 0,-57-7-45 0 0,70 9-357 0 0,-1 2 0 0 0,1-1 1 0 0,0 0-1 0 0,-1 1 0 0 0,1-1 0 0 0,0 1 0 0 0,0 1 0 0 0,-1-1 0 0 0,1 0 0 0 0,0 1 0 0 0,0 0 1 0 0,0 0-1 0 0,1 0 0 0 0,-1 1 0 0 0,0-1 0 0 0,1 1 0 0 0,-3 2-55 0 0,-6 4 186 0 0,-5 3-111 0 0,1 1-1 0 0,0 0 1 0 0,1 1-1 0 0,1 0 1 0 0,0 1-1 0 0,1 1 1 0 0,1 0-1 0 0,0 1 1 0 0,1 0-1 0 0,1 1 1 0 0,1 0-1 0 0,0 1 1 0 0,1 0-1 0 0,1 0 1 0 0,-2 12-75 0 0,6-15 12 0 0,2 0-1 0 0,-1 0 1 0 0,2 0 0 0 0,0 0 0 0 0,1 0 0 0 0,0 0-1 0 0,3 12-11 0 0,-2-22 15 0 0,1 1-1 0 0,-1-1 0 0 0,1 0 0 0 0,0 0 0 0 0,0-1 0 0 0,0 1 0 0 0,1 0 0 0 0,0-1 0 0 0,0 0 1 0 0,1 0-1 0 0,-1 0 0 0 0,1-1 0 0 0,0 1 0 0 0,0-1 0 0 0,1-1 0 0 0,-1 1 0 0 0,1 0 0 0 0,0-1 1 0 0,0 0-1 0 0,0-1 0 0 0,0 1 0 0 0,0-1 0 0 0,0-1 0 0 0,1 1 0 0 0,2 0-14 0 0,9 1 126 0 0,1 0 0 0 0,-1-1 1 0 0,1-1-1 0 0,-1-1 0 0 0,1-1 0 0 0,-1 0 0 0 0,1-1 0 0 0,10-3-126 0 0,-7 1 145 0 0,1 0 0 0 0,-1-2 0 0 0,-1-1 0 0 0,0 0 0 0 0,0-1 0 0 0,0-2 0 0 0,-1 0 0 0 0,0-1 0 0 0,-1-1 0 0 0,0-1 0 0 0,-1 0 0 0 0,0-1 0 0 0,-2-1 0 0 0,1-1 0 0 0,-2-1 0 0 0,0 0 0 0 0,-1-1 0 0 0,2-4-145 0 0,-11 11 14 0 0,0-1 0 0 0,-1 1 0 0 0,0-1 0 0 0,0 0-1 0 0,-2 0 1 0 0,1 0 0 0 0,-2 0 0 0 0,1 0 0 0 0,-2-1 0 0 0,0 1 0 0 0,0 0 0 0 0,-1-1 0 0 0,0 1 0 0 0,-1 0 0 0 0,-1 0-1 0 0,0 0 1 0 0,-1 0 0 0 0,0 1 0 0 0,0-1 0 0 0,-1 1 0 0 0,-1 0 0 0 0,0 0 0 0 0,0 1 0 0 0,-1 0 0 0 0,-1 0 0 0 0,0 0-1 0 0,0 1 1 0 0,-5-5-14 0 0,-1 2-168 0 0,1 0 0 0 0,-2 0-1 0 0,0 1 1 0 0,0 1-1 0 0,-1 1 1 0 0,0 0 0 0 0,0 1-1 0 0,-1 1 1 0 0,0 0-1 0 0,0 1 1 0 0,-1 1 0 0 0,0 1-1 0 0,0 0 1 0 0,0 1 0 0 0,0 2-1 0 0,0-1 1 0 0,-1 2-1 0 0,1 0 1 0 0,-5 2 168 0 0,-55 24-3552 0 0,34 8-5283 0 0,31-21-648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2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15003 0 0,'0'0'1443'0'0,"0"0"-611"0"0,0 0-173 0 0,0 0 136 0 0,0 0 155 0 0,0 0-5 0 0,0 0-151 0 0,0 0-225 0 0,0 0-84 0 0,0 0-52 0 0,0 0-51 0 0,0 0-52 0 0,0 0-149 0 0,0 11-86 0 0,0 51 25 0 0,-7-48 186 0 0,5-12-4705 0 0,0 0-4780 0 0,5-5-1565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2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3161 0 0,'0'0'2767'0'0,"0"0"-599"0"0,0 0-369 0 0,0 0-188 0 0,0 0-44 0 0,0 0-61 0 0,0 0-128 0 0,0 0-139 0 0,0 0-136 0 0,0 0-109 0 0,0 0-87 0 0,0 0-73 0 0,0 0-61 0 0,9-8 1292 0 0,-9 9-1497 0 0,0-1-76 0 0,0 0-64 0 0,5 22 1331 0 0,14 106-797 0 0,-16 155-477 0 0,-37-28-425 0 0,25-225 93 0 0,0-1-1401 0 0,6-11-6556 0 0,3-18-4153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3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5849 0 0,'0'0'2374'0'0,"0"0"-916"0"0,0 0-627 0 0,0 0-86 0 0,0 0 153 0 0,0 0 154 0 0,0 0-23 0 0,0 0-187 0 0,0 0-181 0 0,0 0-143 0 0,0 0-102 0 0,-11 26-37 0 0,-33 82-38 0 0,-34 70 982 0 0,13-101-1172 0 0,46-68-3491 0 0,-1-5-3412 0 0,20-4-2023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3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1 6929 0 0,'0'0'3544'0'0,"0"0"-1810"0"0,0 0-889 0 0,0 0-206 0 0,0 0 92 0 0,0 0 149 0 0,0 0 92 0 0,0 0-49 0 0,0 0-151 0 0,0 0-120 0 0,0 0-74 0 0,0 0-2 0 0,0 0 8 0 0,5 7-32 0 0,23 67 864 0 0,-26-53-1110 0 0,0 0 0 0 0,-2 0 0 0 0,0 1 0 0 0,-1-1 0 0 0,-2 0 0 0 0,0 0 0 0 0,-1 0 0 0 0,-5 16-306 0 0,-108 334 530 0 0,104-284-837 0 0,11-49-3601 0 0,2-37 1966 0 0,0-1-1105 0 0,0 0-2262 0 0,0 0-3923 0 0</inkml:trace>
  <inkml:trace contextRef="#ctx0" brushRef="#br0" timeOffset="249.925">0 398 12891 0 0,'0'0'1353'0'0,"0"0"-579"0"0,0 0-263 0 0,0 0 145 0 0,0 0 197 0 0,0 0 74 0 0,36-10-33 0 0,116-33-90 0 0,-26 18 618 0 0,150-6 675 0 0,-92 26-5224 0 0,-176 2-2753 0 0,-5 2-1638 0 0</inkml:trace>
  <inkml:trace contextRef="#ctx0" brushRef="#br0" timeOffset="674.238">825 48 14211 0 0,'0'0'1118'0'0,"0"0"-612"0"0,0 0-224 0 0,0 0 90 0 0,0 0 243 0 0,0 0 234 0 0,0 0 93 0 0,0 0-34 0 0,0 0-139 0 0,0 0-164 0 0,0 0-95 0 0,0 0-74 0 0,2 35-62 0 0,6 108-66 0 0,-16-44 140 0 0,-23 224-33 0 0,32-322-414 0 0,1 0 1 0 0,-1 0-1 0 0,1 0 1 0 0,0 0 0 0 0,-1 0-1 0 0,1 0 1 0 0,0 0-1 0 0,0-1 1 0 0,-1 1 0 0 0,1 0-1 0 0,0-1 1 0 0,0 0-1 0 0,0 1 1 0 0,0-1 0 0 0,0 0-1 0 0,0 0 1 0 0,0 0-1 0 0,0 0 1 0 0,0-1 0 0 0,-1 1-1 0 0,1-1 1 0 0,0 1-1 0 0,0-1 1 0 0,0 1 0 0 0,0-1-1 0 0,-1 0 1 0 0,1 0-1 0 0,0 0 1 0 0,-1 0-1 0 0,1 0 1 0 0,0 0-2 0 0,138-80 291 0 0,-30 47-270 0 0,-108 36-14 0 0,-1-1 0 0 0,1 0 0 0 0,0 1 0 0 0,-1-1 0 0 0,1 1 0 0 0,-1 0 0 0 0,0-1 0 0 0,1 1 0 0 0,-1 0 0 0 0,0 0 0 0 0,0 0 0 0 0,0 0 0 0 0,0 0 0 0 0,0 0 0 0 0,-1 0 0 0 0,1 0 0 0 0,-1 0 0 0 0,1 1 0 0 0,-1-1 0 0 0,0 0 0 0 0,0 0 0 0 0,0 0 0 0 0,0 0 0 0 0,0 1 0 0 0,0-1 0 0 0,-1 0 0 0 0,1 0 0 0 0,-1 0 0 0 0,1 0 0 0 0,-1 1-7 0 0,0 7 60 0 0,-22 159 264 0 0,24-169-392 0 0,1 1 1 0 0,0-1 0 0 0,-1 1 0 0 0,1-1 0 0 0,0 0 0 0 0,0 1 0 0 0,-1-1 0 0 0,1 0-1 0 0,0 0 1 0 0,0 0 0 0 0,-1 0 0 0 0,1-1 0 0 0,0 1 0 0 0,0 0 0 0 0,-1-1 0 0 0,1 0-1 0 0,0 1 1 0 0,-1-1 0 0 0,1 0 0 0 0,-1 0 0 0 0,1 1 0 0 0,-1-1 0 0 0,1 0 0 0 0,-1-1-1 0 0,0 1 1 0 0,1 0 0 0 0,-1 0 0 0 0,0-1 0 0 0,0 1 0 0 0,1-2 67 0 0,34-30-5698 0 0,-25 20-1155 0 0,-4 8-3205 0 0</inkml:trace>
  <inkml:trace contextRef="#ctx0" brushRef="#br0" timeOffset="1025.017">1265 626 840 0 0,'0'0'648'0'0,"0"0"59"0"0,0 0 561 0 0,0 0 501 0 0,0 0 213 0 0,0 0 21 0 0,0 0-131 0 0,0 0-188 0 0,0 0-181 0 0,0 0-194 0 0,0 0-230 0 0,0 0-173 0 0,24 5-117 0 0,73 14-112 0 0,-41-24 462 0 0,-48 2-1028 0 0,-1 0 0 0 0,1 0 0 0 0,-1-1 0 0 0,0 0 0 0 0,0 0 0 0 0,0-1 0 0 0,0 0 0 0 0,-1 0 1 0 0,1 0-1 0 0,-2-1 0 0 0,1 0 0 0 0,0 0 0 0 0,-1-1 0 0 0,0 1 0 0 0,-1-1 0 0 0,0 0 0 0 0,0-1 0 0 0,0 1 0 0 0,-1-1 0 0 0,0 1 0 0 0,0-1 0 0 0,-1 0 0 0 0,0 0 0 0 0,0 0 1 0 0,-1-6-112 0 0,-3 12 3 0 0,0 0 1 0 0,0 0 0 0 0,0 0-1 0 0,-1 1 1 0 0,1-1 0 0 0,-1 1 0 0 0,1-1-1 0 0,-1 1 1 0 0,0 0 0 0 0,1 0-1 0 0,-1 0 1 0 0,0 0 0 0 0,0 1 0 0 0,0-1-1 0 0,0 1 1 0 0,1 0 0 0 0,-1 0-1 0 0,0 0 1 0 0,0 0 0 0 0,0 0 0 0 0,0 1-1 0 0,0-1 1 0 0,0 1 0 0 0,1 0-1 0 0,-1-1 1 0 0,0 1 0 0 0,0 1 0 0 0,1-1-4 0 0,-16 8-22 0 0,1 1 0 0 0,0 1 0 0 0,1 1 0 0 0,1 0 0 0 0,0 1 0 0 0,0 0 0 0 0,1 1 0 0 0,1 1 0 0 0,-7 10 22 0 0,18-23-12 0 0,-1 1 0 0 0,0-1-1 0 0,1 1 1 0 0,-1 0 0 0 0,1 0-1 0 0,0 0 1 0 0,0 0 0 0 0,0 0-1 0 0,1 0 1 0 0,-1 1 0 0 0,1-1-1 0 0,0 1 1 0 0,-1-1 0 0 0,2 1-1 0 0,-1-1 1 0 0,0 1 0 0 0,1 0-1 0 0,-1-1 1 0 0,1 1 0 0 0,0 0-1 0 0,1-1 1 0 0,-1 1 0 0 0,0 0-1 0 0,1-1 1 0 0,0 1-1 0 0,0 0 1 0 0,0-1 0 0 0,0 0-1 0 0,1 1 1 0 0,-1-1 0 0 0,1 0-1 0 0,0 1 1 0 0,0-1 0 0 0,0 0-1 0 0,0 0 1 0 0,1-1 0 0 0,-1 1-1 0 0,1 0 1 0 0,0-1 0 0 0,0 1 12 0 0,9 2-208 0 0,0-1 0 0 0,0-1 0 0 0,0 0 0 0 0,0-1 0 0 0,0 0 0 0 0,1-1 0 0 0,-1 0 0 0 0,1-1 0 0 0,11-1 208 0 0,21-4-3431 0 0,-3-5-3709 0 0,-26 6-2782 0 0</inkml:trace>
  <inkml:trace contextRef="#ctx0" brushRef="#br0" timeOffset="1406.858">1751 726 5329 0 0,'0'0'1590'0'0,"0"0"-261"0"0,0 0 117 0 0,0 0 205 0 0,0 0 127 0 0,0 0 17 0 0,0 0-52 0 0,0 0-160 0 0,0 0-205 0 0,0 0-268 0 0,0 0-261 0 0,0 0-167 0 0,0 0-116 0 0,31-12-67 0 0,99-38-70 0 0,-58 2 226 0 0,64-78 501 0 0,-125 188-1595 0 0,-7-55 504 0 0,1-1-1 0 0,0 0 1 0 0,0 0-1 0 0,0 0 0 0 0,0-1 1 0 0,1 1-1 0 0,0-1 1 0 0,0-1-1 0 0,1 1 0 0 0,-1-1 1 0 0,1 0-1 0 0,0 0 0 0 0,0-1 1 0 0,0 0-1 0 0,1 0 1 0 0,-1-1-1 0 0,0 0 0 0 0,1 0 1 0 0,0-1-1 0 0,-1 0 1 0 0,1 0-1 0 0,0-1 0 0 0,0 0 1 0 0,0 0-1 0 0,-1-1 1 0 0,1 0-1 0 0,0-1 0 0 0,0 1-64 0 0,0-2 10 0 0,0-1-1 0 0,-1 1 0 0 0,0-1 0 0 0,1 0 1 0 0,-1-1-1 0 0,-1 1 0 0 0,1-1 0 0 0,-1-1 1 0 0,0 1-1 0 0,0-1 0 0 0,0 0 0 0 0,-1-1 1 0 0,0 1-1 0 0,0-1 0 0 0,-1 0 0 0 0,1-2-9 0 0,10-31-1982 0 0,-12 23-4302 0 0,-2 12 2879 0 0,1-3-9219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4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54 0 0 0,'0'0'1028'0'0,"0"0"665"0"0,0 0 306 0 0,0 0-10 0 0,0 0-100 0 0,0 0-237 0 0,0 0-274 0 0,0 0-249 0 0,3-8-243 0 0,7-24-159 0 0,-10 31-690 0 0,0 1 0 0 0,-1-1 0 0 0,1 0 0 0 0,0 1 1 0 0,0-1-1 0 0,-1 0 0 0 0,1 1 0 0 0,0-1 0 0 0,-1 0 0 0 0,1 1 1 0 0,0-1-1 0 0,-1 1 0 0 0,1-1 0 0 0,-1 1 0 0 0,1-1 0 0 0,-1 1 1 0 0,1-1-1 0 0,-1 1 0 0 0,1 0 0 0 0,-1-1 0 0 0,0 1 0 0 0,1 0 1 0 0,-1-1-1 0 0,0 1 0 0 0,1 0 0 0 0,-1 0 0 0 0,0 0 0 0 0,1-1 0 0 0,-1 1 1 0 0,0 0-1 0 0,1 0 0 0 0,-1 0 0 0 0,0 0 0 0 0,1 0 0 0 0,-1 0 1 0 0,0 0-1 0 0,1 1 0 0 0,-1-1 0 0 0,0 0 0 0 0,1 0 0 0 0,-1 0 1 0 0,0 1-1 0 0,1-1 0 0 0,-1 1-37 0 0,-3-1 181 0 0,-22 3 100 0 0,0 1-1 0 0,0 2 1 0 0,0 0-1 0 0,0 2 0 0 0,1 1 1 0 0,1 1-1 0 0,-1 1 1 0 0,2 1-1 0 0,-1 1 1 0 0,2 1-1 0 0,0 1 1 0 0,1 1-1 0 0,-5 5-280 0 0,17-16 35 0 0,0 1 0 0 0,0 0-1 0 0,0 0 1 0 0,1 1 0 0 0,0 0-1 0 0,0 0 1 0 0,1 1 0 0 0,0 0-1 0 0,0 0 1 0 0,1 1 0 0 0,0 0-1 0 0,1 0 1 0 0,-1 0 0 0 0,2 1-1 0 0,0 0 1 0 0,0 0 0 0 0,0 0-1 0 0,1 0 1 0 0,1 1 0 0 0,0-1-1 0 0,0 1 1 0 0,1-1 0 0 0,0 1-1 0 0,1 0 1 0 0,0-1 0 0 0,2 8-35 0 0,3-9 50 0 0,1-1 0 0 0,0 0 1 0 0,1 0-1 0 0,0 0 1 0 0,0-1-1 0 0,1 0 0 0 0,-1-1 1 0 0,2 0-1 0 0,-1 0 0 0 0,1 0 1 0 0,-1-1-1 0 0,1-1 0 0 0,1 1 1 0 0,-1-1-1 0 0,1-1 0 0 0,-1 0 1 0 0,1 0-1 0 0,0-1 1 0 0,0 0-1 0 0,0-1 0 0 0,0 0 1 0 0,0-1-1 0 0,1 0 0 0 0,-1 0 1 0 0,4-2-51 0 0,9 0 123 0 0,0-2 1 0 0,-1 0 0 0 0,1-1-1 0 0,-1-2 1 0 0,0 0 0 0 0,-1-1-1 0 0,0-1 1 0 0,0-1 0 0 0,-1-1-1 0 0,0-1 1 0 0,-1-1-1 0 0,-1 0 1 0 0,0-2 0 0 0,0 0-1 0 0,-2 0 1 0 0,0-2 0 0 0,-1 0-1 0 0,0-1 1 0 0,-2 0 0 0 0,0-2-1 0 0,7-12-123 0 0,-14 20 66 0 0,-1 0-1 0 0,1 0 1 0 0,-2 0 0 0 0,0-1-1 0 0,0 0 1 0 0,-1 0-1 0 0,-1 0 1 0 0,0 0-1 0 0,-1 0 1 0 0,-1 0 0 0 0,0-1-1 0 0,0-2-65 0 0,0 15 28 0 0,0-1-1 0 0,-1 1 1 0 0,1-1 0 0 0,0 1-1 0 0,0-1 1 0 0,-1 1 0 0 0,1 0-1 0 0,-1-1 1 0 0,1 1 0 0 0,-1-1-1 0 0,0 1 1 0 0,0 0 0 0 0,1 0-1 0 0,-1 0 1 0 0,0-1 0 0 0,0 1-1 0 0,0 0 1 0 0,0 0 0 0 0,0 0-1 0 0,0 0 1 0 0,-1 0-1 0 0,1 1 1 0 0,0-1 0 0 0,0 0-1 0 0,-1 0 1 0 0,1 1 0 0 0,0-1-1 0 0,-1 1 1 0 0,1-1 0 0 0,-1 1-1 0 0,1 0 1 0 0,-1 0 0 0 0,1-1-1 0 0,-1 1-27 0 0,0 30 59 0 0,0-14-30 0 0,1-1-1 0 0,1 0 1 0 0,0 1 0 0 0,1-1 0 0 0,1 0-1 0 0,0 0 1 0 0,1 1 0 0 0,0-2 0 0 0,2 1-1 0 0,0 0 1 0 0,1 1-29 0 0,129 207 237 0 0,-92-143-1870 0 0,-41-76 1263 0 0,1 2-2914 0 0,0-2-4514 0 0,-1-3-3933 0 0</inkml:trace>
  <inkml:trace contextRef="#ctx0" brushRef="#br0" timeOffset="551.594">1304 283 11234 0 0,'0'0'2110'0'0,"0"0"-1323"0"0,0 0-344 0 0,0 0 480 0 0,0 0 498 0 0,0 0 278 0 0,0 0-98 0 0,0 0-509 0 0,0 0-420 0 0,0 0-213 0 0,0 0-108 0 0,0 0-21 0 0,-9 30-51 0 0,-29 97-59 0 0,-19 18 245 0 0,52-133-552 0 0,-1 0-1 0 0,0-1 0 0 0,0 1 0 0 0,-1-1 0 0 0,0 0 0 0 0,-1-1 0 0 0,-1 0 1 0 0,1 0-1 0 0,-7 4 88 0 0,14-13-327 0 0,0 0 1 0 0,0 0-1 0 0,0 0 0 0 0,-1 0 1 0 0,1 0-1 0 0,-1 0 1 0 0,1-1-1 0 0,0 1 1 0 0,-1 0-1 0 0,1-1 0 0 0,-1 1 1 0 0,1-1-1 0 0,-1 0 1 0 0,1 1-1 0 0,-1-1 1 0 0,0 0-1 0 0,1 0 1 0 0,-1 0-1 0 0,1 0 0 0 0,-1 0 1 0 0,0-1-1 0 0,1 1 1 0 0,-1 0-1 0 0,1-1 1 0 0,-1 1-1 0 0,1-1 0 0 0,-1 1 1 0 0,1-1-1 0 0,0 0 1 0 0,-1 0-1 0 0,1 1 1 0 0,0-1-1 0 0,-1 0 1 0 0,1 0-1 0 0,0 0 0 0 0,0-1 1 0 0,0 1-1 0 0,0 0 1 0 0,-1-1 326 0 0,-30-64-11577 0 0,22 42 12594 0 0,-59-147-717 0 0,46 97 7003 0 0,18 29 4155 0 0,5 44-10937 0 0,0 1-175 0 0,9 4 517 0 0,224 106 4092 0 0,-113-24-4051 0 0,-10 16-583 0 0,-83-80-256 0 0,-25-32-4588 0 0,-2 4-5051 0 0,0 0-2421 0 0</inkml:trace>
  <inkml:trace contextRef="#ctx0" brushRef="#br0" timeOffset="1953.277">1804 117 0 0 0,'0'0'655'0'0,"0"0"602"0"0,0 0 134 0 0,0 0-85 0 0,0 0-100 0 0,0 0-104 0 0,0 0-69 0 0,0 0-30 0 0,0 0-11 0 0,0 0 1 0 0,0 0 32 0 0,0 0 4 0 0,3 2 8828 0 0,7 3-7173 0 0,193-11-979 0 0,-91 5-1225 0 0,-112 1-456 0 0,0 0-25 0 0,0 0 15 0 0,0 0-3 0 0,0 0-6 0 0,0 0-3 0 0,0 0 24 0 0,0 0 12 0 0,0 0-12 0 0,0 0-27 0 0,0 0-8 0 0,0 0-1 0 0,0 0 14 0 0,0 0-24 0 0,0 0-26 0 0,0 0-42 0 0,0 0-20 0 0,0 0-31 0 0,-8 4-5125 0 0,4 2 3346 0 0,0-1-3911 0 0,2-2-5509 0 0</inkml:trace>
  <inkml:trace contextRef="#ctx0" brushRef="#br0" timeOffset="2201.658">1725 382 12243 0 0,'0'0'1675'0'0,"0"0"-607"0"0,0 0-432 0 0,0 0-77 0 0,0 0 124 0 0,0 0 294 0 0,0 0 222 0 0,0 0 87 0 0,0 0-30 0 0,0 0-221 0 0,0 0-216 0 0,32 1-157 0 0,99 1-116 0 0,49-23 781 0 0,-72 14-1172 0 0,-85 6-3916 0 0,-1 1-4036 0 0,-18 0 6190 0 0,-1 0-10714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4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10546 0 0,'0'0'1955'0'0,"0"0"-192"0"0,0 0-74 0 0,0 0 15 0 0,0 0-142 0 0,0 0-282 0 0,0 0-329 0 0,0 0-287 0 0,0 0-162 0 0,0 0-52 0 0,0 0-19 0 0,0 0-19 0 0,0 0-10 0 0,28 15 2405 0 0,136-4-651 0 0,-122-11-1941 0 0,7-11-314 0 0,-43 4-913 0 0,-6-1-2941 0 0,0 5 438 0 0,0 2-8753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4.1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0,'6'12,"5"4,0-1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4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4 0 0 0,'0'0'716'0'0,"0"0"1073"0"0,0 0 242 0 0,0 0-167 0 0,0 0-352 0 0,0 0-341 0 0,0 0-109 0 0,0 0 63 0 0,0 0 94 0 0,0 0 0 0 0,-24-4 7391 0 0,11 4-8378 0 0,1 1 1 0 0,0 0-1 0 0,0 0 0 0 0,0 1 1 0 0,0 1-1 0 0,0 0 0 0 0,1 0 1 0 0,-1 2-1 0 0,1-1 0 0 0,0 1 1 0 0,0 1-1 0 0,1 0 0 0 0,-1 0 1 0 0,-2 4-233 0 0,5-5 51 0 0,-19 12 107 0 0,0 2 0 0 0,1 0 1 0 0,0 2-1 0 0,2 1 0 0 0,1 1 0 0 0,0 0 0 0 0,2 2 0 0 0,1 1 1 0 0,1 0-1 0 0,1 2 0 0 0,-12 24-158 0 0,19-22 101 0 0,1 1 0 0 0,2 1 0 0 0,0-1-1 0 0,2 1 1 0 0,2 1 0 0 0,1-1 0 0 0,1 1 0 0 0,2-1 0 0 0,3 24-101 0 0,0-37 41 0 0,0 1 0 0 0,2-2-1 0 0,0 1 1 0 0,1 0 0 0 0,0-1 0 0 0,2 0-1 0 0,0-1 1 0 0,1 1 0 0 0,1-2 0 0 0,0 1 0 0 0,2-1-1 0 0,0-1 1 0 0,0 0 0 0 0,1-1 0 0 0,1 0-1 0 0,1-1 1 0 0,0-1 0 0 0,0 0 0 0 0,1-1-1 0 0,0-1 1 0 0,16 8-41 0 0,-13-9 73 0 0,0-1-1 0 0,0-1 0 0 0,1 0 0 0 0,0-1 1 0 0,0-2-1 0 0,0 0 0 0 0,0-1 1 0 0,1-1-1 0 0,11 0-72 0 0,-25-2 2 0 0,-6 0-27 0 0,-1 0-1 0 0,1 1 1 0 0,0-1-1 0 0,-1 0 0 0 0,1 0 1 0 0,0 0-1 0 0,-1 0 1 0 0,1 0-1 0 0,-1 0 0 0 0,1 0 1 0 0,0 0-1 0 0,-1 0 1 0 0,1 0-1 0 0,-1 0 0 0 0,1 0 1 0 0,0 0-1 0 0,-1-1 0 0 0,1 1 1 0 0,-1 0-1 0 0,1 0 1 0 0,0-1-1 0 0,-1 1 0 0 0,1 0 1 0 0,-1-1-1 0 0,1 1 1 0 0,-1-1-1 0 0,0 1 0 0 0,1 0 1 0 0,-1-1-1 0 0,1 1 1 0 0,-1-1-1 0 0,0 1 0 0 0,1-1 1 0 0,-1 0-1 0 0,0 1 0 0 0,1-1 1 0 0,-1 1-1 0 0,0-1 1 0 0,0 1-1 0 0,0-1 0 0 0,0 0 1 0 0,0 1-1 0 0,1-1 1 0 0,-1 1-1 0 0,0-1 0 0 0,0 0 1 0 0,0 1-1 0 0,-1-1 1 0 0,1 0-1 0 0,0 1 0 0 0,0-1 1 0 0,0 1-1 0 0,-1-2 26 0 0,5-24-3441 0 0,-2 16-2124 0 0,-2 6-6561 0 0</inkml:trace>
  <inkml:trace contextRef="#ctx0" brushRef="#br0" timeOffset="518.554">680 497 11290 0 0,'0'0'2030'0'0,"0"0"-373"0"0,0 0-145 0 0,0 0-52 0 0,0 0-41 0 0,0 0-197 0 0,0 0-287 0 0,0 0-223 0 0,0 0-208 0 0,0 0-113 0 0,0 0-57 0 0,0 0-24 0 0,0 0-12 0 0,1-4 56 0 0,5-3-243 0 0,0 1-1 0 0,0-1 1 0 0,0 1 0 0 0,1 1-1 0 0,0-1 1 0 0,0 1 0 0 0,0 0-1 0 0,1 1 1 0 0,-1-1 0 0 0,1 2 0 0 0,0-1-1 0 0,1 1 1 0 0,-1 0 0 0 0,0 1-1 0 0,1 0 1 0 0,0 0 0 0 0,5 0-111 0 0,12-5 156 0 0,137-4 496 0 0,-162 33-530 0 0,-3-11-77 0 0,-1-1 0 0 0,0 1 0 0 0,0-1 0 0 0,-1 0-1 0 0,-1 0 1 0 0,1 0 0 0 0,-2 0 0 0 0,1-1-1 0 0,-1 0 1 0 0,-1 0 0 0 0,0-1 0 0 0,-4 5-45 0 0,-2 4 36 0 0,-11 15-4 0 0,12-21-24 0 0,2 2-1 0 0,0 0 1 0 0,0 0-1 0 0,1 1 1 0 0,1 0 0 0 0,0 0-1 0 0,1 1 1 0 0,1 0 0 0 0,0 0-1 0 0,1 1 1 0 0,0-1-1 0 0,2 1 1 0 0,-1 0 0 0 0,2 2-8 0 0,2-12 20 0 0,1 0 0 0 0,-1 0 1 0 0,2 0-1 0 0,-1 0 0 0 0,0 0 0 0 0,1 0 1 0 0,0 0-1 0 0,1-1 0 0 0,-1 1 1 0 0,1-1-1 0 0,0 1 0 0 0,0-1 1 0 0,1 0-1 0 0,-1 0 0 0 0,1-1 0 0 0,0 1 1 0 0,1-1-1 0 0,-1 0 0 0 0,1 0 1 0 0,0 0-1 0 0,0-1 0 0 0,0 1 1 0 0,0-1-1 0 0,0 0 0 0 0,1-1 0 0 0,-1 1 1 0 0,1-1-1 0 0,0 0 0 0 0,0-1 1 0 0,0 0-1 0 0,0 1 0 0 0,0-2 1 0 0,0 1-1 0 0,0-1 0 0 0,0 0 0 0 0,1 0-20 0 0,12-1 73 0 0,-1 0-1 0 0,0-1 0 0 0,0-1 0 0 0,0-1 1 0 0,0 0-1 0 0,0-1 0 0 0,-1-1 1 0 0,0-1-1 0 0,0-1 0 0 0,-1 0 0 0 0,2-2-72 0 0,20-25-2154 0 0,-33 25-1960 0 0,-1 0-3282 0 0,-3 6-5233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4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192 164 0 0 0,'0'0'919'0'0,"0"0"20"0"0,0 0-32 0 0,0 0-55 0 0,0 0 9 0 0,0 0 83 0 0,0-7 13 0 0,2-3-493 0 0,-1-6-100 0 0,-1-2 3977 0 0,-7 18-466 0 0,-11 0-3170 0 0,16 0-425 0 0,-5 2-198 0 0,0 0 0 0 0,0 1 1 0 0,0 0-1 0 0,0 0 0 0 0,1 0 1 0 0,-1 1-1 0 0,1 0 1 0 0,0 0-1 0 0,0 1 0 0 0,0 0 1 0 0,1 0-1 0 0,0 0 1 0 0,0 0-1 0 0,0 1-82 0 0,-3 4 63 0 0,0 0 1 0 0,0 0-1 0 0,1 1 0 0 0,1-1 0 0 0,0 2 1 0 0,0-1-1 0 0,1 1 0 0 0,0-1 1 0 0,1 1-1 0 0,1 1 0 0 0,0-1 0 0 0,1 0 1 0 0,0 1-1 0 0,0-1 0 0 0,2 1 0 0 0,-1 0 1 0 0,2-1-1 0 0,1 9-63 0 0,-1-10 104 0 0,2-2 0 0 0,0 1-1 0 0,0 0 1 0 0,1 0 0 0 0,0-1 0 0 0,0 0-1 0 0,1 0 1 0 0,0 0 0 0 0,1-1 0 0 0,0 1-1 0 0,0-1 1 0 0,1-1 0 0 0,0 1 0 0 0,1-1-1 0 0,-1 0 1 0 0,1-1 0 0 0,0 0 0 0 0,1 0-1 0 0,0-1 1 0 0,0 0 0 0 0,0 0 0 0 0,0-1-1 0 0,1-1 1 0 0,-1 1 0 0 0,10 1-104 0 0,-1 0 181 0 0,0-2 1 0 0,0 1-1 0 0,0-2 1 0 0,1-1-1 0 0,-1 0 1 0 0,1-1-1 0 0,-1-1 1 0 0,1 0-1 0 0,-1-2 1 0 0,0 0-1 0 0,0-1 1 0 0,0-1-1 0 0,-1-1 0 0 0,1 0 1 0 0,-1-1-1 0 0,0-1 1 0 0,-1-1-1 0 0,0 0 1 0 0,-1-1-1 0 0,0-1 1 0 0,0 0-1 0 0,-1-1 1 0 0,0 0-1 0 0,-1-1 1 0 0,-1-1-1 0 0,0 0 1 0 0,4-8-182 0 0,-10 12 19 0 0,-1 1 1 0 0,-1-1 0 0 0,1 0 0 0 0,-2-1 0 0 0,1 1 0 0 0,-1-1-1 0 0,-1 1 1 0 0,0-1 0 0 0,-1 0 0 0 0,0 0 0 0 0,0 0 0 0 0,-1 0-1 0 0,-1 1 1 0 0,0-1 0 0 0,0 0 0 0 0,-1 0 0 0 0,0 0 0 0 0,-1 1-1 0 0,0-1 1 0 0,-1 1 0 0 0,0 0 0 0 0,-1 0 0 0 0,0 0 0 0 0,0 1-1 0 0,-1 0 1 0 0,0 0 0 0 0,-1 0 0 0 0,0 1 0 0 0,0 0 0 0 0,-1 0-1 0 0,-7-5-19 0 0,1 1-184 0 0,-1 1-1 0 0,0 1 0 0 0,-1 0 1 0 0,0 1-1 0 0,-1 1 0 0 0,0 0 1 0 0,0 1-1 0 0,-1 1 0 0 0,1 1 1 0 0,-1 1-1 0 0,0 0 0 0 0,-1 1 1 0 0,1 1-1 0 0,-1 0 1 0 0,1 2-1 0 0,-13 1 185 0 0,16 0-1376 0 0,0 1-1 0 0,0 1 1 0 0,1 0 0 0 0,-1 1 0 0 0,1 1 0 0 0,0 0-1 0 0,0 1 1 0 0,-4 2 1376 0 0,2 3-11180 0 0</inkml:trace>
  <inkml:trace contextRef="#ctx0" brushRef="#br0" timeOffset="519.46">878 382 8138 0 0,'0'0'4071'0'0,"0"0"-2446"0"0,0 0-836 0 0,0 0 197 0 0,0 0 319 0 0,0 0 132 0 0,0 0-136 0 0,0 0-358 0 0,0 0-308 0 0,0 0-215 0 0,0 0-73 0 0,0 0 11 0 0,0 0-17 0 0,1 19 753 0 0,-38 54-480 0 0,37-73-605 0 0,1-1 1 0 0,-1 1 0 0 0,0 0-1 0 0,0 0 1 0 0,1 0-1 0 0,-1 0 1 0 0,0 0 0 0 0,1 0-1 0 0,-1 0 1 0 0,0 0-1 0 0,1 0 1 0 0,-1 0 0 0 0,0 0-1 0 0,1 0 1 0 0,-1 0-1 0 0,0 0 1 0 0,1 0 0 0 0,-1 0-1 0 0,0 0 1 0 0,0 1-1 0 0,1-1 1 0 0,-1 0 0 0 0,0 0-1 0 0,0 0 1 0 0,1 0-1 0 0,-1 1 1 0 0,0-1 0 0 0,0 0-1 0 0,1 0 1 0 0,-1 1-10 0 0,15-15 279 0 0,30-26 153 0 0,-45 40-428 0 0,-1 0 0 0 0,1 0 0 0 0,0 0 0 0 0,-1 0 0 0 0,1 0-1 0 0,0 0 1 0 0,0 0 0 0 0,-1 0 0 0 0,1 0 0 0 0,0 0 0 0 0,-1 0 0 0 0,1-1 0 0 0,0 1 0 0 0,0 0 0 0 0,-1 0 0 0 0,1 0 0 0 0,0 0 0 0 0,0-1 0 0 0,-1 1 0 0 0,1 0 0 0 0,0 0 0 0 0,0-1 0 0 0,-1 1 0 0 0,1 0 0 0 0,0 0-1 0 0,0-1 1 0 0,0 1 0 0 0,0 0 0 0 0,0 0 0 0 0,0-1 0 0 0,-1 1 0 0 0,1 0 0 0 0,0-1 0 0 0,0 1 0 0 0,0 0 0 0 0,0-1 0 0 0,0 1-4 0 0,-21 5-3156 0 0,7 0-7042 0 0,12-4-1517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5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80 0 0 0,'0'0'1198'0'0,"0"0"894"0"0,0 0 254 0 0,0 0-42 0 0,0 0-177 0 0,0 0-291 0 0,0 0-276 0 0,0 0-247 0 0,0 0-166 0 0,0 0-110 0 0,0 0-109 0 0,0 0-95 0 0,2-2-139 0 0,-1 1-639 0 0,0 1 1 0 0,0-1-1 0 0,-1 0 1 0 0,1 0-1 0 0,0 1 1 0 0,-1-1-1 0 0,1 0 1 0 0,-1 0-1 0 0,1 0 1 0 0,-1 0-1 0 0,1 0 0 0 0,-1 0 1 0 0,1 0-1 0 0,-1 0 1 0 0,0 0-1 0 0,0 0 1 0 0,1 0-1 0 0,-1 0 1 0 0,0 0-1 0 0,0 0 1 0 0,0 0-1 0 0,0 0 1 0 0,0 0-1 0 0,-1 0 1 0 0,1 0-1 0 0,0 0 1 0 0,0 0-1 0 0,-1 0 1 0 0,1 0-1 0 0,0 0 0 0 0,-1 0 1 0 0,1 0-1 0 0,-1 0 1 0 0,1 1-1 0 0,-1-1 1 0 0,0 0-1 0 0,1 0 1 0 0,-1 0-1 0 0,0 1 1 0 0,0-1-1 0 0,1 0 1 0 0,-1 1-1 0 0,0-1 1 0 0,0 1-1 0 0,0-1 1 0 0,0 1-1 0 0,0-1 1 0 0,0 1-1 0 0,0-1 0 0 0,0 1 1 0 0,0 0-1 0 0,0 0-55 0 0,-10-6 97 0 0,-1 0 0 0 0,-1 2 0 0 0,1-1 0 0 0,0 1 0 0 0,-1 1 0 0 0,0 1 0 0 0,0-1 0 0 0,0 2 0 0 0,0 0 0 0 0,0 1 0 0 0,0 0 0 0 0,0 0 0 0 0,-1 2-97 0 0,-17-2 77 0 0,25-1-72 0 0,-1 1-1 0 0,1 0 1 0 0,0 0-1 0 0,0 0 1 0 0,0 1-1 0 0,0 0 1 0 0,0 0 0 0 0,0 0-1 0 0,0 1 1 0 0,0 0-1 0 0,0 0 1 0 0,1 0-1 0 0,-1 1 1 0 0,1 0-1 0 0,-1 0 1 0 0,1 0 0 0 0,0 1-1 0 0,0 0 1 0 0,1 0-1 0 0,-1 0 1 0 0,1 0-1 0 0,0 1 1 0 0,0-1-1 0 0,0 1 1 0 0,1 0 0 0 0,-1 1-1 0 0,1-1 1 0 0,0 1-1 0 0,1-1 1 0 0,0 1-1 0 0,-1 0-4 0 0,3 2 1 0 0,0-1 0 0 0,0 0 0 0 0,1 0 0 0 0,0 0 0 0 0,0 0 0 0 0,0 0 0 0 0,1 0 0 0 0,0 0 0 0 0,1 0 0 0 0,-1 0 0 0 0,1-1 0 0 0,1 1 0 0 0,-1-1 0 0 0,1 0 0 0 0,0 0 0 0 0,0 0 0 0 0,1-1 0 0 0,0 1 0 0 0,0-1 0 0 0,0 0 0 0 0,1-1 0 0 0,-1 1 0 0 0,1-1 0 0 0,2 1-1 0 0,2 0 65 0 0,0 0 0 0 0,0-1 0 0 0,1 0 0 0 0,-1 0 0 0 0,1-1 0 0 0,0 0 0 0 0,0-1 0 0 0,0-1 0 0 0,0 0 0 0 0,1 0 0 0 0,-1-1 0 0 0,0 0 0 0 0,0-1 0 0 0,0 0 0 0 0,0-1-1 0 0,0 0 1 0 0,0-1 0 0 0,0 0 0 0 0,0-1 0 0 0,-1 0 0 0 0,0-1 0 0 0,0 0 0 0 0,2-2-65 0 0,25-21 288 0 0,-1-1 0 0 0,-2-3 0 0 0,-1 0 0 0 0,-2-2 0 0 0,24-33-288 0 0,-39 47 91 0 0,-13 17-50 0 0,0 7 438 0 0,-3 0-471 0 0,-101 374 443 0 0,75-132-652 0 0,24-229-1005 0 0,1-26-6626 0 0,4-6-1296 0 0,-1 8-311 0 0</inkml:trace>
  <inkml:trace contextRef="#ctx0" brushRef="#br0" timeOffset="343.929">824 176 0 0 0,'0'0'2550'0'0,"0"0"-71"0"0,0 0-128 0 0,0 0-64 0 0,0 0-115 0 0,0 0-264 0 0,0 0-266 0 0,0 0-303 0 0,0 0-267 0 0,0 0-197 0 0,0 0-98 0 0,0 0-141 0 0,0 0-196 0 0,3-5-181 0 0,3-11-177 0 0,-20 30-38 0 0,-23 41 31 0 0,31-43-62 0 0,1 1-1 0 0,0 0 0 0 0,1 0 1 0 0,1 0-1 0 0,0 0 1 0 0,0 0-1 0 0,1 1 0 0 0,1-1 1 0 0,1 1-1 0 0,0-1 0 0 0,0 1 1 0 0,2 4-13 0 0,-1-13 8 0 0,0-1 0 0 0,1 0 0 0 0,0 0 0 0 0,0 0-1 0 0,0 0 1 0 0,0 0 0 0 0,1 0 0 0 0,0 0 0 0 0,-1-1 0 0 0,1 1 0 0 0,0-1 0 0 0,1 0 0 0 0,-1 0 0 0 0,1 0 0 0 0,-1 0 0 0 0,1-1 0 0 0,0 0 0 0 0,0 1 0 0 0,0-1 0 0 0,0 0 0 0 0,0-1 0 0 0,0 1 0 0 0,1-1 0 0 0,-1 0 0 0 0,1 0 0 0 0,-1 0 0 0 0,1-1 0 0 0,-1 1 0 0 0,1-1-8 0 0,10 1 117 0 0,0-1 0 0 0,1 0 1 0 0,-1-1-1 0 0,0-1 0 0 0,0 0 0 0 0,0-1 0 0 0,0-1 0 0 0,2-1-117 0 0,-5 2 117 0 0,0-1 1 0 0,1-1 0 0 0,-1 0 0 0 0,-1 0-1 0 0,1-1 1 0 0,-1-1 0 0 0,0 0-1 0 0,0 0 1 0 0,-1-1 0 0 0,0 0-1 0 0,-1-1 1 0 0,1 0 0 0 0,-2-1 0 0 0,1 0-1 0 0,-1 0 1 0 0,-1-1 0 0 0,0 0-1 0 0,-1 0 1 0 0,0 0 0 0 0,0-1 0 0 0,-1 0-1 0 0,-1 0 1 0 0,0-1 0 0 0,0 1-1 0 0,-2-1 1 0 0,1 0 0 0 0,-2 0-1 0 0,0 0 1 0 0,0 1 0 0 0,-1-1 0 0 0,-2-11-118 0 0,0 16-25 0 0,-1 0 1 0 0,-1 1-1 0 0,1-1 1 0 0,-1 1-1 0 0,-1 0 1 0 0,1 0 0 0 0,-1 0-1 0 0,0 1 1 0 0,-1 0-1 0 0,0 0 1 0 0,0 0 0 0 0,0 1-1 0 0,0-1 1 0 0,-1 1-1 0 0,0 1 1 0 0,0 0-1 0 0,0 0 1 0 0,-1 0 0 0 0,1 1-1 0 0,-1 0 1 0 0,0 0-1 0 0,0 1 1 0 0,0 0 0 0 0,0 0-1 0 0,0 1 1 0 0,-1 0-1 0 0,1 0 1 0 0,0 1 0 0 0,0 0-1 0 0,-1 1 1 0 0,1 0-1 0 0,0 0 1 0 0,0 1-1 0 0,0 0 1 0 0,0 0 0 0 0,0 1-1 0 0,0 0 1 0 0,0 0-1 0 0,-2 2 25 0 0,-84 48-1719 0 0,66-32-1245 0 0,1 3-3472 0 0,14-12-5254 0 0</inkml:trace>
  <inkml:trace contextRef="#ctx0" brushRef="#br0" timeOffset="694.54">1181 364 4529 0 0,'0'0'2332'0'0,"0"0"-267"0"0,0 0-193 0 0,0 0-147 0 0,0 0-229 0 0,0 0-272 0 0,0 0-249 0 0,0 0-235 0 0,0 0-181 0 0,0 0-143 0 0,-32 4-113 0 0,-99 17-31 0 0,61 13 62 0 0,58-23-247 0 0,4-6-73 0 0,-1 1 0 0 0,2 0 0 0 0,-1 0 0 0 0,1 1 0 0 0,0 0 0 0 0,0 0 0 0 0,1 0 0 0 0,0 1 0 0 0,0 0 0 0 0,1 0 0 0 0,0 1-1 0 0,0 0 1 0 0,1-1 0 0 0,0 1 0 0 0,1 1 0 0 0,0-1 0 0 0,0 1 0 0 0,1-1 0 0 0,1 1 0 0 0,-1 0 0 0 0,1-1 0 0 0,1 1 0 0 0,0 0 0 0 0,0 0-1 0 0,2 8-13 0 0,3-12 102 0 0,1 1 0 0 0,0 0 0 0 0,0-1-1 0 0,1 0 1 0 0,-1-1 0 0 0,1 1 0 0 0,1-1 0 0 0,-1-1-1 0 0,1 1 1 0 0,0-1 0 0 0,-1 0 0 0 0,2-1-1 0 0,-1 0 1 0 0,0 0 0 0 0,1-1 0 0 0,-1 0-1 0 0,1-1 1 0 0,0 0 0 0 0,-1 0 0 0 0,1-1-1 0 0,0 0 1 0 0,0 0 0 0 0,0-1 0 0 0,-1 0-1 0 0,4-1-101 0 0,-9 2 60 0 0,7 0 84 0 0,0 0 0 0 0,0-1 0 0 0,0 0 0 0 0,-1 0 1 0 0,1-1-1 0 0,0-1 0 0 0,-1 1 0 0 0,0-1 0 0 0,1-1 1 0 0,-1 0-1 0 0,0 0 0 0 0,-1-1 0 0 0,1 0 0 0 0,-1-1 1 0 0,0 1-1 0 0,0-2 0 0 0,-1 1 0 0 0,0-1 0 0 0,0 0 1 0 0,0 0-1 0 0,-1-1 0 0 0,0 0 0 0 0,-1 0 0 0 0,0-1 1 0 0,0 1-1 0 0,-1-1 0 0 0,0 0 0 0 0,0 0 0 0 0,-1-1 1 0 0,0 1-1 0 0,-1-1 0 0 0,1-5-144 0 0,-1 3-102 0 0,-1-1 0 0 0,-1 1 0 0 0,0-1 1 0 0,-1 0-1 0 0,0 1 0 0 0,-1-1 0 0 0,-1 1 0 0 0,1 0 0 0 0,-2-1 1 0 0,0 1-1 0 0,0 1 0 0 0,-1-1 0 0 0,-1 1 0 0 0,-1-3 102 0 0,-17-19-4148 0 0,-6 5-3600 0 0,19 20-4193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0:5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135 174 12163 0 0,'0'0'2551'0'0,"0"0"-460"0"0,0 0-308 0 0,0 0-288 0 0,0 0-317 0 0,0 0-250 0 0,0 0-189 0 0,0 0-134 0 0,0 0-104 0 0,0 0-98 0 0,0 0-57 0 0,0 0-44 0 0,-9 5-32 0 0,-25 20 10 0 0,31-22-230 0 0,1 0 0 0 0,-1 0 0 0 0,0 1 0 0 0,1 0 0 0 0,0-1 1 0 0,0 1-1 0 0,0 0 0 0 0,0 0 0 0 0,1 0 0 0 0,-1 0 0 0 0,1 0 0 0 0,0 0 1 0 0,0 0-1 0 0,1 1 0 0 0,-1-1 0 0 0,1 2-50 0 0,-1 4 93 0 0,-45 445 682 0 0,31-348-961 0 0,15-110-3002 0 0,-1-3 641 0 0,0 1-3463 0 0,1 1-5531 0 0</inkml:trace>
  <inkml:trace contextRef="#ctx0" brushRef="#br0" timeOffset="467.022">370 1 1512 0 0,'0'0'2748'0'0,"0"0"-236"0"0,0 0-154 0 0,0 0-127 0 0,0 0-226 0 0,0 0-288 0 0,0 0-350 0 0,0 0-297 0 0,0 0-214 0 0,0 0-127 0 0,0 0-70 0 0,0 0-52 0 0,0 0-62 0 0,-1 4 1304 0 0,48 98 1442 0 0,-27-62-3065 0 0,-1 1 0 0 0,-2 0 0 0 0,-2 2 0 0 0,-2-1-1 0 0,-1 2 1 0 0,-3 0 0 0 0,-2 0 0 0 0,-1 0 0 0 0,-2 4-226 0 0,-4-29 7 0 0,0-1 1 0 0,-1 0 0 0 0,-1 1 0 0 0,-1-1-1 0 0,-1 0 1 0 0,0 0 0 0 0,-1 0 0 0 0,-1 0 0 0 0,-1-1-1 0 0,0 0 1 0 0,-4 5-8 0 0,-3 1-31 0 0,0 0 0 0 0,-2-1-1 0 0,0-1 1 0 0,-2-1 0 0 0,0 0 0 0 0,-1-1-1 0 0,-20 14 32 0 0,-97 48-506 0 0,127-76 298 0 0,-25 7-459 0 0,14-18-2585 0 0,18-4-1570 0 0,2 6-530 0 0,0 0-5956 0 0</inkml:trace>
  <inkml:trace contextRef="#ctx0" brushRef="#br0" timeOffset="2983.824">716 409 0 0 0,'0'0'782'0'0,"0"0"1407"0"0,0 0 233 0 0,0 0-224 0 0,0 0-251 0 0,0 0-221 0 0,0 0-127 0 0,12-12 6092 0 0,107-149-3716 0 0,4 25-3359 0 0,-103 121-566 0 0,-16 27-405 0 0,5 76 490 0 0,18-11-117 0 0,-26-74-14 0 0,0 0 0 0 0,0 1 0 0 0,0-1-1 0 0,0 0 1 0 0,0 0 0 0 0,1 0-1 0 0,0 0 1 0 0,0-1 0 0 0,-1 1 0 0 0,2 0-1 0 0,-1-1 1 0 0,0 1 0 0 0,0-1 0 0 0,1 0-1 0 0,-1 0 1 0 0,1 0 0 0 0,0 0-1 0 0,0 0 1 0 0,-1 0 0 0 0,1-1 0 0 0,0 1-1 0 0,1-1 1 0 0,-1 0 0 0 0,0 0 0 0 0,0 0-1 0 0,0-1 1 0 0,1 1 0 0 0,-1-1-1 0 0,0 1 1 0 0,1-1 0 0 0,-1 0 0 0 0,0-1-1 0 0,1 1 1 0 0,-1 0 0 0 0,0-1-1 0 0,0 0 1 0 0,1 0 0 0 0,-1 0 0 0 0,2 0-4 0 0,127-131 230 0 0,-32 37-186 0 0,-98 95-49 0 0,-1 1-1 0 0,0 0 0 0 0,0 0 1 0 0,0 0-1 0 0,-1 0 0 0 0,1 1 1 0 0,0-1-1 0 0,0 0 0 0 0,-1 0 0 0 0,1 0 1 0 0,0 1-1 0 0,-1-1 0 0 0,1 0 1 0 0,-1 1-1 0 0,0-1 0 0 0,1 0 1 0 0,-1 1-1 0 0,0-1 0 0 0,0 0 0 0 0,0 1 1 0 0,0-1-1 0 0,0 1 0 0 0,0-1 1 0 0,0 0-1 0 0,0 1 0 0 0,-1-1 1 0 0,1 1-1 0 0,-1-1 0 0 0,1 0 1 0 0,-1 0-1 0 0,1 1 0 0 0,-1-1 0 0 0,0 1 6 0 0,-61 237 154 0 0,59-222-1175 0 0,-4 19 2118 0 0,6-24-5955 0 0,1 0-5483 0 0,0-11 85 0 0</inkml:trace>
  <inkml:trace contextRef="#ctx0" brushRef="#br0" timeOffset="3269.233">1768 255 11138 0 0,'0'0'1385'0'0,"0"0"-292"0"0,0 0 70 0 0,0 0 148 0 0,0 0-29 0 0,0 0-159 0 0,0 0-281 0 0,-30 35-243 0 0,-92 110-141 0 0,36-43 178 0 0,23-32-533 0 0,-3-3 1 0 0,-3-4-1 0 0,-3-2 1 0 0,-2-3-1 0 0,-65 36-103 0 0,56-43-1067 0 0,84-51-3098 0 0,21-5-3635 0 0,-15 4-715 0 0</inkml:trace>
  <inkml:trace contextRef="#ctx0" brushRef="#br0" timeOffset="3782.028">1668 719 10882 0 0,'0'0'1878'0'0,"0"0"-528"0"0,0 0-111 0 0,0 0 161 0 0,0 0 4 0 0,0 0-234 0 0,0 0-371 0 0,0 0-355 0 0,0 0-152 0 0,0 0 9 0 0,0 0 49 0 0,0 0 16 0 0,0 0 13 0 0,-21 11-60 0 0,-100 55 233 0 0,42-18 388 0 0,79-47-937 0 0,-1-1 0 0 0,0 0 0 0 0,0 1 0 0 0,0-1 0 0 0,0 0 0 0 0,0 1 0 0 0,0-1 0 0 0,1 1 0 0 0,-1 0 0 0 0,0-1 0 0 0,0 1 0 0 0,1 0 0 0 0,-1-1 0 0 0,0 1 0 0 0,1 0 0 0 0,-1 0 0 0 0,1-1 0 0 0,-1 1 0 0 0,1 0 0 0 0,-1 0 0 0 0,1 0 0 0 0,-1 0 0 0 0,1 0 0 0 0,0 0 0 0 0,0 0 0 0 0,-1 0 0 0 0,1 0 0 0 0,0 0 0 0 0,0 0 0 0 0,0 0 1 0 0,0-1-1 0 0,0 1 0 0 0,0 0 0 0 0,1 0 0 0 0,-1 0 0 0 0,0 0 0 0 0,0 0 0 0 0,1 0 0 0 0,-1 0 0 0 0,0 0 0 0 0,1 0 0 0 0,-1 0 0 0 0,1 0 0 0 0,-1-1 0 0 0,1 1 0 0 0,0 0 0 0 0,-1 0 0 0 0,1-1 0 0 0,0 1 0 0 0,-1 0 0 0 0,1-1 0 0 0,0 1 0 0 0,0-1 0 0 0,0 1 0 0 0,-1-1 0 0 0,1 1 0 0 0,0-1 0 0 0,0 0 0 0 0,0 1 0 0 0,0-1 0 0 0,0 0 0 0 0,0 0-3 0 0,96 18 277 0 0,-87-18-273 0 0,1 1 0 0 0,-1 0 0 0 0,0 0 0 0 0,0 1 0 0 0,0 0 0 0 0,0 1 0 0 0,0 0 0 0 0,0 0 0 0 0,-1 1 0 0 0,1 1 0 0 0,-1 0 0 0 0,0 0 0 0 0,1 1-4 0 0,28 45 166 0 0,-37-48-141 0 0,0 1 1 0 0,0-1-1 0 0,0 1 1 0 0,0 0-1 0 0,0 0 1 0 0,-1-1-1 0 0,0 1 0 0 0,1 0 1 0 0,-2 0-1 0 0,1 0 1 0 0,0-1-1 0 0,-1 1 1 0 0,1 0-1 0 0,-1 0 1 0 0,0-1-1 0 0,-1 1 0 0 0,1-1 1 0 0,0 1-1 0 0,-1-1 1 0 0,0 1-1 0 0,0-1 1 0 0,0 0-1 0 0,0 0 0 0 0,-1 0-25 0 0,-8 9 12 0 0,-1-1 0 0 0,0-1-1 0 0,-1 0 1 0 0,0 0-1 0 0,0-1 1 0 0,-1-1 0 0 0,0 0-1 0 0,-1-1 1 0 0,0-1-1 0 0,0 0 1 0 0,0-1-1 0 0,-1-1 1 0 0,0 0 0 0 0,1-1-1 0 0,-1-1 1 0 0,-1 0-12 0 0,14-2-148 0 0,-36-2-1384 0 0,32-7-1977 0 0,4-5-3526 0 0,3 6-4364 0 0</inkml:trace>
  <inkml:trace contextRef="#ctx0" brushRef="#br0" timeOffset="4206.03">1849 652 12771 0 0,'0'0'1748'0'0,"0"0"-384"0"0,0 0-146 0 0,0 0 14 0 0,0 0-46 0 0,0 0-179 0 0,0 0-267 0 0,0 0-144 0 0,0 0-85 0 0,0 0-42 0 0,0 0-13 0 0,0 0-106 0 0,15-3-62 0 0,120-23 457 0 0,-69 26-393 0 0,-64 2-339 0 0,-1 0-1 0 0,1-1 1 0 0,-1 1 0 0 0,1 0-1 0 0,-1 0 1 0 0,0 0-1 0 0,1 0 1 0 0,-1 0-1 0 0,0 0 1 0 0,0 0-1 0 0,-1 1 1 0 0,1-1-1 0 0,0 0 1 0 0,-1 0-1 0 0,1 1 1 0 0,-1-1 0 0 0,0 0-1 0 0,0 1 1 0 0,0-1-1 0 0,0 0 1 0 0,0 1-1 0 0,0-1 1 0 0,-1 0-1 0 0,1 1 1 0 0,-1-1-1 0 0,0 0 1 0 0,1 1 0 0 0,-1-1-1 0 0,0 0 1 0 0,0 0-1 0 0,-1 0 1 0 0,1 0-1 0 0,0 0 1 0 0,-1 0-1 0 0,1 0 1 0 0,-1-1-1 0 0,-1 2-12 0 0,-76 85 337 0 0,77-88-336 0 0,1 1 1 0 0,-1 1-1 0 0,1-1 1 0 0,-1 0-1 0 0,1 0 1 0 0,0 0-1 0 0,-1 1 1 0 0,1-1-1 0 0,0 1 1 0 0,0-1 0 0 0,0 1-1 0 0,0-1 1 0 0,0 1-1 0 0,0 0 1 0 0,1-1-1 0 0,-1 1 1 0 0,1 0-1 0 0,-1-1 1 0 0,1 1-1 0 0,-1 0 1 0 0,1 0 0 0 0,0 0-1 0 0,0 0 1 0 0,0-1-1 0 0,0 1 1 0 0,0 0-1 0 0,0 0 1 0 0,1 0-1 0 0,-1-1 1 0 0,1 1-1 0 0,-1 0 1 0 0,1 0 0 0 0,0-1-1 0 0,-1 1 1 0 0,1 0-1 0 0,0-1 1 0 0,0 1-1 0 0,1 0-1 0 0,11 0-7 0 0,0-1 0 0 0,0-1 1 0 0,0 0-1 0 0,0 0 0 0 0,0-2 0 0 0,-1 1 0 0 0,1-2 0 0 0,0 0 0 0 0,-1 0 0 0 0,1-1 0 0 0,3-2 7 0 0,15-9-3784 0 0,-4-2-3841 0 0,-20 10-4726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1:0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2713 0 0,'0'0'864'0'0,"0"0"-284"0"0,0 0 12 0 0,0 0 350 0 0,0 0 415 0 0,0 0 292 0 0,0 0 10 0 0,0 0-206 0 0,0 0-285 0 0,0 0-267 0 0,0 0-151 0 0,8-7-81 0 0,24-20-35 0 0,10 17 3466 0 0,56 21-562 0 0,-45-2-3058 0 0,0-2-1 0 0,0-2 1 0 0,1-3 0 0 0,23-3-480 0 0,-43 1 103 0 0,-16-4 194 0 0,-15 2-4751 0 0,-5 1-1379 0 0,-4 1-3337 0 0,2 0 2739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1:0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11 912 0 0,'0'0'2393'0'0,"0"0"-1092"0"0,0 0-220 0 0,0 0 304 0 0,0 0 368 0 0,0 0 260 0 0,0 0-84 0 0,0 0-336 0 0,0 0-420 0 0,0 0-367 0 0,0 0-244 0 0,0 0-139 0 0,0 0-71 0 0,-2 2-76 0 0,112 15 4510 0 0,216-17-1819 0 0,-282-22-11456 0 0,-35 16 1522 0 0,-5 4-3282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1:1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0 9362 0 0,'0'0'2742'0'0,"0"0"-1863"0"0,0 0-547 0 0,0 0 104 0 0,0 0 199 0 0,-34 31 169 0 0,-107 99 59 0 0,135-125-769 0 0,-1 1 0 0 0,1-1 0 0 0,0 1 1 0 0,1 1-1 0 0,0-1 0 0 0,0 1 0 0 0,0 0 1 0 0,1 0-1 0 0,-1 0 0 0 0,2 1 0 0 0,-1-1 0 0 0,1 1 1 0 0,-1 4-95 0 0,-1 5 200 0 0,0-8-122 0 0,1 0 1 0 0,1 0-1 0 0,0 1 0 0 0,0-1 0 0 0,1 1 0 0 0,0 0 0 0 0,0-1 0 0 0,1 1 0 0 0,0 0 0 0 0,1 0 0 0 0,0 0 0 0 0,1 0 0 0 0,0-1 0 0 0,1 1 0 0 0,0 0 0 0 0,0-1 0 0 0,1 1 1 0 0,0-1-1 0 0,0 1 0 0 0,1-1 0 0 0,1-1 0 0 0,-1 1 0 0 0,2 0 0 0 0,-1-1 0 0 0,1 0 0 0 0,0-1 0 0 0,1 1 0 0 0,4 3-78 0 0,6-1 123 0 0,2 0 0 0 0,-1-2 0 0 0,1 0 0 0 0,1-1-1 0 0,-1-1 1 0 0,1 0 0 0 0,0-2 0 0 0,0 0 0 0 0,1-2 0 0 0,-1 0-1 0 0,1-1 1 0 0,-1-1 0 0 0,1-1 0 0 0,-1-1 0 0 0,1-1 0 0 0,-1 0 0 0 0,0-2-1 0 0,18-6-122 0 0,-14 4 204 0 0,0-1 0 0 0,0-2 0 0 0,0 0 0 0 0,-2-1 0 0 0,1-1 0 0 0,-2-2 0 0 0,21-15-204 0 0,-34 23 55 0 0,-1 0 1 0 0,0 0 0 0 0,0-1-1 0 0,-1 0 1 0 0,1 0-1 0 0,-2-1 1 0 0,1 0 0 0 0,-1 0-1 0 0,0 0 1 0 0,-1 0 0 0 0,0-1-1 0 0,0 0 1 0 0,-1 0-1 0 0,0 0 1 0 0,0 0 0 0 0,-1 0-1 0 0,0-1 1 0 0,-1 1 0 0 0,0-1-1 0 0,-1 1 1 0 0,0-1 0 0 0,-1-6-56 0 0,-3 5-15 0 0,0 0 1 0 0,-1-1-1 0 0,-1 2 1 0 0,0-1-1 0 0,0 1 1 0 0,-1 0 0 0 0,-1 0-1 0 0,0 0 1 0 0,0 1-1 0 0,0 1 1 0 0,-1-1-1 0 0,-1 1 1 0 0,1 1 0 0 0,-1 0-1 0 0,-1 0 1 0 0,1 1-1 0 0,-1 0 1 0 0,0 1-1 0 0,0 0 1 0 0,-1 1 0 0 0,1 0-1 0 0,-1 1 15 0 0,-21-9-159 0 0,0 1-1 0 0,-1 2 0 0 0,0 1 1 0 0,0 2-1 0 0,-1 1 1 0 0,1 1-1 0 0,-1 3 0 0 0,0 0 1 0 0,-27 5 159 0 0,-35 20-1566 0 0,40 8-5639 0 0,42-20-3756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1:1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16484 0 0,'0'0'966'0'0,"0"0"-309"0"0,0 0-145 0 0,0 0-4 0 0,0 0 91 0 0,0 0 98 0 0,0 0 54 0 0,0 0-20 0 0,0 0-35 0 0,0 0-68 0 0,0 0-83 0 0,0 0-60 0 0,0 0-80 0 0,14 3-16 0 0,46 12-33 0 0,-59-14-331 0 0,1 0-1 0 0,0 0 0 0 0,-1 0 1 0 0,1 0-1 0 0,-1 1 0 0 0,0-1 1 0 0,1 0-1 0 0,-1 1 0 0 0,0-1 1 0 0,0 1-1 0 0,0-1 0 0 0,0 1 1 0 0,0-1-1 0 0,0 1 0 0 0,0 0 1 0 0,0 0-1 0 0,-1-1 0 0 0,1 1 1 0 0,-1 0-1 0 0,1 0 0 0 0,-1 0 1 0 0,0 0-1 0 0,0-1 0 0 0,0 1 1 0 0,0 0-1 0 0,0 0 0 0 0,0 0 1 0 0,0 0-1 0 0,0 0 0 0 0,-1 0-24 0 0,1 8 121 0 0,1 40 114 0 0,-3-1 0 0 0,-1 0 0 0 0,-2 0 0 0 0,-4 7-235 0 0,-85 330 179 0 0,78-279-556 0 0,16-106 222 0 0,0-1-52 0 0,0 0-118 0 0,3-5-893 0 0,15-26-1735 0 0,1-2-5760 0 0,-13 24-2894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1:1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48 10834 0 0,'0'0'3288'0'0,"0"0"-2080"0"0,0 0-700 0 0,0 0 142 0 0,0 0 316 0 0,0 0 248 0 0,0 0 70 0 0,0 0-178 0 0,0 0-286 0 0,0 0-269 0 0,0 0-178 0 0,0 0-57 0 0,-5-5-62 0 0,1 1-196 0 0,-1-1 1 0 0,0 2-1 0 0,0-1 1 0 0,0 0-1 0 0,0 1 1 0 0,-1 0-1 0 0,1 0 1 0 0,-1 1-1 0 0,0-1 1 0 0,1 1-1 0 0,-1 1 1 0 0,0-1-1 0 0,0 1 1 0 0,-1 0-1 0 0,1 0 1 0 0,-1 1-59 0 0,-8 0 105 0 0,-110 15 438 0 0,111-11-513 0 0,1 1 1 0 0,0 1-1 0 0,0 0 0 0 0,0 0 1 0 0,1 1-1 0 0,0 1 0 0 0,0 0 1 0 0,1 1-1 0 0,0 0 0 0 0,1 1 1 0 0,0 0-1 0 0,0 1 0 0 0,1-1 1 0 0,0 2-1 0 0,1-1 0 0 0,-1 4-30 0 0,7-9 6 0 0,0 0 0 0 0,0 0 0 0 0,1 0 0 0 0,-1 0-1 0 0,2 1 1 0 0,-1-1 0 0 0,1 0 0 0 0,-1 1-1 0 0,2-1 1 0 0,-1 0 0 0 0,1 1 0 0 0,0-1 0 0 0,0 0-1 0 0,1 0 1 0 0,-1 1 0 0 0,2-1 0 0 0,-1 0-1 0 0,0-1 1 0 0,1 1 0 0 0,0 0 0 0 0,1-1 0 0 0,-1 0-1 0 0,1 1 1 0 0,0-2 0 0 0,0 1 0 0 0,1 0-1 0 0,0-1 1 0 0,-1 0 0 0 0,1 0 0 0 0,0 0 0 0 0,1 0-1 0 0,-1-1 1 0 0,1 0 0 0 0,0 0 0 0 0,0-1-1 0 0,-1 1 1 0 0,2-1 0 0 0,-1-1 0 0 0,0 1 0 0 0,0-1-1 0 0,0 0 1 0 0,5 0-6 0 0,8 0 56 0 0,-1-1-1 0 0,1-1 1 0 0,-1-1-1 0 0,1-1 1 0 0,-1 0-1 0 0,0-1 1 0 0,0-1-1 0 0,0-1 1 0 0,-1 0-1 0 0,0-1 1 0 0,0-1-1 0 0,0-1 1 0 0,-1 0-1 0 0,-1-1 1 0 0,0-1-1 0 0,0 0 1 0 0,-1-1 0 0 0,0-1-1 0 0,5-7-55 0 0,-6 9 49 0 0,-1-1-1 0 0,0 0 1 0 0,-1 0-1 0 0,-1-1 1 0 0,0-1 0 0 0,0 0-1 0 0,-1 0 1 0 0,-1-1-1 0 0,2-7-48 0 0,-70 180 718 0 0,35-61-652 0 0,4 1 0 0 0,4 0-1 0 0,1 43-65 0 0,-7-2 60 0 0,3-87-289 0 0,20-62-3620 0 0,0-2 869 0 0,1 5-2155 0 0,2 0-6454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1:0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2328 0 0,'0'0'3236'0'0,"0"0"-1152"0"0,0 0-566 0 0,0 0-74 0 0,0 0 81 0 0,0 0 94 0 0,0 0-12 0 0,0 0-154 0 0,0 0-244 0 0,0 0-239 0 0,0 0-233 0 0,0 0-167 0 0,0 0-106 0 0,0 19 1654 0 0,-19 83-1319 0 0,-38 465 688 0 0,23-224-1031 0 0,26-116-447 0 0,-16-279-3384 0 0,18 31-518 0 0,3 7-3791 0 0,1 6-2997 0 0</inkml:trace>
  <inkml:trace contextRef="#ctx0" brushRef="#br0" timeOffset="250.146">398 917 10914 0 0,'0'0'2377'0'0,"0"0"-1293"0"0,0 0-482 0 0,0 0 22 0 0,0 0 231 0 0,0 0 237 0 0,0 0 85 0 0,0 0-118 0 0,0 0-233 0 0,0 0-215 0 0,0 0-189 0 0,0 0-152 0 0,-13 21-121 0 0,-40 63-90 0 0,47-59-2837 0 0,22-33-313 0 0,-15 8 1997 0 0,7-7-5325 0 0,1 3-2320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2:56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498 64,'-11'-8,"-1"0,-1 1,0 1,0 0,0 0,-1 1,1 1,-1 0,0 1,0 1,-1 0,1 1,0 0,-1 1,1 1,0 0,-11 3,10-2,0 0,1 2,-1 0,1 0,0 1,0 1,1 1,-1 0,1 0,1 2,0-1,0 1,0 1,1 0,1 1,-3 3,11-11,0 0,0 0,0 0,0 0,1 0,-1 0,1 0,0 1,0-1,0 0,0 1,1-1,-1 1,1-1,0 1,0-1,0 1,1-1,-1 1,1-1,0 1,0-1,0 0,0 1,0-1,1 0,0 0,-1 0,1 0,0 0,1 0,-1-1,0 1,1-1,2 3,111 71,-99-67,35 18,-1 3,-1 1,-2 3,23 22,-63-50,-1 0,0 1,0-1,-1 2,0-1,0 1,-1 0,1 0,-2 0,1 1,-1 0,-1 0,0 0,0 0,0 0,-1 1,-1-1,0 1,0-1,-1 1,0-1,0 1,-1 0,-1-1,1 1,-2-1,1 0,-1 0,-1 0,1 0,-2 0,1-1,-3 4,-3-4,1-1,-1-1,0 0,0 0,-1-1,0 0,0-1,0 0,0-1,-1 0,1-1,-1 0,0-1,1 0,-1-1,0 0,0-1,1-1,-1 1,0-2,1 0,0 0,-9-4,7 1,0 0,1 0,0-2,0 1,1-1,0-1,0 0,1-1,0 0,0 0,1-1,-7-12,6 8</inkml:trace>
  <inkml:trace contextRef="#ctx0" brushRef="#br0" timeOffset="359.92">1035 657,'-10'20,"-2"10,-1 5,4-2</inkml:trace>
  <inkml:trace contextRef="#ctx0" brushRef="#br0" timeOffset="859.739">1289 93,'51'-19,"1"3,0 1,2 3,-1 2,37-1,-17 21,-71-9,0 0,-1 0,1-1,-1 1,1 0,-1 0,1 1,-1-1,0 0,1 0,-1 1,0-1,0 0,0 1,0 0,0-1,0 1,-1-1,1 1,-1 0,1-1,-1 1,1 0,-1 0,0-1,0 1,0 0,0 0,0 0,0-1,0 1,-1 0,1 0,-1-1,1 1,-1 0,0-1,0 2,-8 16,-1-1,0 0,-2-1,0-1,-1 1,0-2,-6 5,-41 52,58-70,-1 1,1-1,0 1,0-1,1 1,-1 0,0 0,1 0,0 0,-1 0,1 0,1 0,-1 0,0 1,1-1,-1 0,1 0,0 1,0-1,1 0,-1 1,0-1,1 0,0 0,0 0,0 1,0-1,1 0,-1 0,1-1,-1 1,1 0,0 0,0-1,2 2,106 57,-99-58,0 1,1 1,-1 0,-1 1,1 0,-1 1,0-1,-1 2,0 0,0 0,0 0,-1 1,0 1,6 9,-12-14,0-1,-1 1,1 0,-1-1,0 1,0 0,-1 0,1 0,-1 0,0 0,0 0,-1 0,0-1,0 1,0 0,0 0,-1-1,1 1,-1 0,0-1,-1 0,1 1,-1-1,0 0,0 0,0-1,0 1,-4 2,-6 7,-1 0,0-2,0 0,-2 0,1-2,-1 0,-6 3,2-5,-1 0,1 0,-1-2,0-1,-1-1,1 0,0-2,-1 0,1-1,-1-2,-5-1,-34-20,48 11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4.3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177 0,'-14'3,"-1"0,1 1,0 0,0 1,1 1,0 0,0 1,0 0,1 1,0 1,-5 4,15-11,1-1,0 1,-1 0,1 0,0 0,0 0,0 0,1 0,-1 1,1-1,-1 0,1 0,-1 0,1 1,0-1,0 0,0 0,1 1,-1-1,0 0,1 0,-1 0,1 1,0-1,0 0,0 0,0 0,0 0,0 0,1-1,-1 1,0 0,1-1,0 1,-1 0,1-1,0 0,0 1,-1-1,1 0,2 1,89 35,-21-51,-57 7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11:1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5801 0 0,'0'0'2942'0'0,"0"0"-1091"0"0,0 0-465 0 0,0 0 30 0 0,0 0 91 0 0,0 0 4 0 0,0 0-164 0 0,0 0-281 0 0,0 0-267 0 0,0 0-138 0 0,0 0-68 0 0,0 0 4 0 0,0 0-13 0 0,9-12-60 0 0,60-90 1134 0 0,33-16-26 0 0,-57 71-1431 0 0,-42 46-159 0 0,-3 1-33 0 0,0 27-146 0 0,-10 116 462 0 0,10-140-319 0 0,1-1 0 0 0,0 1 0 0 0,-1-1 0 0 0,1 1 0 0 0,0-1 0 0 0,0 0 0 0 0,1 1-1 0 0,-1-1 1 0 0,0 0 0 0 0,1 0 0 0 0,0 0 0 0 0,-1 0 0 0 0,1 0 0 0 0,0 0 0 0 0,0 0 0 0 0,0-1 0 0 0,0 1 0 0 0,0-1 0 0 0,0 1 0 0 0,1-1 0 0 0,-1 0 0 0 0,0 0 0 0 0,1 0 0 0 0,-1 0-1 0 0,1 0 1 0 0,-1-1 0 0 0,1 1 0 0 0,-1-1 0 0 0,1 1 0 0 0,-1-1 0 0 0,1 0 0 0 0,0 0 0 0 0,-1 0 0 0 0,1-1 0 0 0,-1 1 0 0 0,1-1 0 0 0,-1 1 0 0 0,1-1 0 0 0,-1 0 0 0 0,1 0 0 0 0,-1 0-1 0 0,1 0 1 0 0,-1 0 0 0 0,2-1-6 0 0,198-166 412 0 0,-169 156-476 0 0,-33 39 174 0 0,-5 229 211 0 0,12-223-702 0 0,-1-29-2142 0 0,-4-4-1394 0 0,-1 0-3378 0 0,-1 0-4544 0 0</inkml:trace>
  <inkml:trace contextRef="#ctx0" brushRef="#br0" timeOffset="1494.911">1219 92 0 0 0,'0'0'1528'0'0,"0"0"-265"0"0,0 0-66 0 0,0 0 164 0 0,0 0 214 0 0,0 0 179 0 0,0 0 26 0 0,0 0-133 0 0,0 0-228 0 0,0 0-217 0 0,0 0-150 0 0,0 0-132 0 0,-15 15-80 0 0,-113 111 1217 0 0,-28 9-401 0 0,-7-7 0 0 0,-72 37-1656 0 0,55-38 441 0 0,149-106-343 0 0,1 2 0 0 0,1 1 0 0 0,1 1 0 0 0,1 1 0 0 0,-7 12-98 0 0,-1 8-26 0 0,83-40-1387 0 0,-7-31-791 0 0,-15 2-2063 0 0,-3 3-4964 0 0,-16 15 2534 0 0</inkml:trace>
  <inkml:trace contextRef="#ctx0" brushRef="#br0" timeOffset="1991.091">1151 626 4105 0 0,'0'0'1711'0'0,"0"0"-320"0"0,0 0 153 0 0,0 0 466 0 0,0 0 314 0 0,0 0-4 0 0,0 0-384 0 0,0 0-568 0 0,0 0-511 0 0,0 0-361 0 0,0 0-154 0 0,0 0-18 0 0,0 0 13 0 0,-17 6-12 0 0,-120 47 540 0 0,-116 50 986 0 0,252-103-1848 0 0,0 1 1 0 0,1-1-1 0 0,-1 0 0 0 0,1 0 0 0 0,-1 1 0 0 0,0-1 0 0 0,1 0 0 0 0,-1 1 0 0 0,1-1 0 0 0,-1 0 0 0 0,1 1 0 0 0,-1-1 0 0 0,1 1 0 0 0,0-1 0 0 0,-1 1 0 0 0,1-1 0 0 0,-1 1 0 0 0,1-1 0 0 0,0 1 0 0 0,0-1 0 0 0,-1 1 0 0 0,1 0 0 0 0,0-1 0 0 0,0 1 0 0 0,0-1 0 0 0,-1 1 0 0 0,1 0 0 0 0,0-1 0 0 0,0 1 0 0 0,0 0 0 0 0,0-1 0 0 0,0 1 0 0 0,0 0 0 0 0,1-1 0 0 0,-1 1 0 0 0,0-1 0 0 0,0 1 0 0 0,0 0 0 0 0,0-1 0 0 0,1 1 0 0 0,-1-1 0 0 0,0 1 0 0 0,1-1 0 0 0,-1 1 0 0 0,0 0 0 0 0,1-1 0 0 0,-1 0 0 0 0,1 1 0 0 0,-1-1 0 0 0,1 1 0 0 0,-1-1 0 0 0,1 1 0 0 0,-1-1 0 0 0,1 0 0 0 0,-1 1 0 0 0,1-1 0 0 0,-1 0 0 0 0,1 0 0 0 0,0 0 0 0 0,-1 1 0 0 0,1-1 0 0 0,0 0-3 0 0,37 18 36 0 0,185 38 195 0 0,-221-55-215 0 0,1 1 0 0 0,-1-1 1 0 0,1 1-1 0 0,-1-1 0 0 0,0 1 0 0 0,1 0 1 0 0,-1 0-1 0 0,0 0 0 0 0,0 0 0 0 0,0 0 1 0 0,-1 0-1 0 0,1 0 0 0 0,0 1 0 0 0,-1-1 0 0 0,1 1 1 0 0,-1-1-1 0 0,0 1 0 0 0,0 0 0 0 0,0-1 1 0 0,0 1-1 0 0,-1 0 0 0 0,1 0 0 0 0,-1 0 1 0 0,1 0-1 0 0,-1-1 0 0 0,0 1 0 0 0,0 0 1 0 0,0 0-1 0 0,-1 0 0 0 0,1 0 0 0 0,-1-1 0 0 0,1 1 1 0 0,-1 0-1 0 0,0 0 0 0 0,0-1 0 0 0,0 1 1 0 0,-1 0-1 0 0,1-1 0 0 0,-1 1 0 0 0,-1 1-16 0 0,-16 10 56 0 0,0-1 0 0 0,-1-1 0 0 0,-1-1 0 0 0,0-1 0 0 0,0-1 0 0 0,-1 0 0 0 0,0-2 0 0 0,-1-1 0 0 0,0 0-1 0 0,0-2 1 0 0,0 0 0 0 0,0-2 0 0 0,-1 0-56 0 0,-20-4-1675 0 0,44 2 1627 0 0,-1 0 0 0 0,0 0 0 0 0,0 0 1 0 0,1-1-1 0 0,-1 1 0 0 0,0 0 0 0 0,1-1 0 0 0,-1 1 0 0 0,0 0 0 0 0,1-1 0 0 0,-1 1 0 0 0,1-1 0 0 0,-1 1 0 0 0,0-1 1 0 0,1 1-1 0 0,-1-1 0 0 0,1 1 0 0 0,0-1 0 0 0,-1 0 0 0 0,1 1 0 0 0,-1-1 0 0 0,1 0 0 0 0,0 1 0 0 0,0-1 0 0 0,-1 0 1 0 0,1 1-1 0 0,0-1 0 0 0,0 0 0 0 0,0 0 0 0 0,0 1 0 0 0,0-1 0 0 0,0 0 0 0 0,0 0 0 0 0,0 1 0 0 0,0-1 0 0 0,0 0 1 0 0,0 0-1 0 0,0 1 0 0 0,0-1 0 0 0,1 0 0 0 0,-1 0 0 0 0,0 1 0 0 0,1-1 0 0 0,-1 0 0 0 0,0 1 0 0 0,1-1 0 0 0,-1 1 1 0 0,1-1-1 0 0,-1 0 0 0 0,1 1 0 0 0,-1-1 0 0 0,1 1 0 0 0,0-1 48 0 0,9-12-2630 0 0,-3 5-2015 0 0,1 3-6481 0 0</inkml:trace>
  <inkml:trace contextRef="#ctx0" brushRef="#br0" timeOffset="2503.69">1300 483 4377 0 0,'0'0'3277'0'0,"0"0"-1052"0"0,0 0-535 0 0,0 0-59 0 0,0 0-53 0 0,0 0-109 0 0,0 0-176 0 0,0 0-265 0 0,0 0-263 0 0,0 0-214 0 0,0 0-109 0 0,0 0-52 0 0,0 0-31 0 0,-3 0 963 0 0,133 7 2463 0 0,-128-8-3763 0 0,1 0 0 0 0,-1 1 0 0 0,0-1 1 0 0,1 1-1 0 0,-1 0 0 0 0,0 0 0 0 0,1-1 0 0 0,-1 2 1 0 0,1-1-1 0 0,-1 0 0 0 0,0 0 0 0 0,1 1 1 0 0,-1-1-1 0 0,0 1 0 0 0,1 0 0 0 0,-1-1 0 0 0,0 1 1 0 0,0 0-1 0 0,0 1 0 0 0,0-1 0 0 0,0 0 1 0 0,0 0-1 0 0,0 1 0 0 0,0 0 0 0 0,0-1 1 0 0,-1 1-1 0 0,1 0 0 0 0,0 0 0 0 0,-1-1 0 0 0,0 1 1 0 0,1 0-1 0 0,-1 1 0 0 0,0-1 0 0 0,0 0 1 0 0,0 0-1 0 0,0 0 0 0 0,-1 1 0 0 0,1-1 0 0 0,-1 0 1 0 0,1 1-1 0 0,-1-1 0 0 0,0 0 0 0 0,0 1 1 0 0,0-1-1 0 0,0 1 0 0 0,0-1 0 0 0,-1 0 1 0 0,1 1-1 0 0,-1-1 0 0 0,1 0 0 0 0,-1 1 0 0 0,0-1 1 0 0,0 0-1 0 0,-1 2-22 0 0,-81 120 512 0 0,83-122-509 0 0,-1-1 0 0 0,1 0 0 0 0,-1 1 1 0 0,1-1-1 0 0,0 0 0 0 0,-1 1 0 0 0,1-1 0 0 0,0 0 0 0 0,0 1 1 0 0,0-1-1 0 0,0 0 0 0 0,0 1 0 0 0,0-1 0 0 0,1 1 0 0 0,-1-1 0 0 0,0 0 1 0 0,1 1-1 0 0,-1-1 0 0 0,1 0 0 0 0,-1 0 0 0 0,1 1 0 0 0,0-1 1 0 0,-1 0-1 0 0,1 0 0 0 0,0 0 0 0 0,0 0 0 0 0,0 0 0 0 0,0 0 0 0 0,0 0 1 0 0,0 0-1 0 0,0 0 0 0 0,0 0 0 0 0,0-1 0 0 0,0 1 0 0 0,1 0 1 0 0,-1-1-1 0 0,0 1 0 0 0,0-1 0 0 0,1 1 0 0 0,-1-1 0 0 0,0 0 1 0 0,1 1-1 0 0,-1-1-3 0 0,64 6 293 0 0,-61-6-274 0 0,20-1-26 0 0,1-1 0 0 0,0 0 0 0 0,-1-2-1 0 0,0-1 1 0 0,0-1 0 0 0,0-2 0 0 0,-1 0 0 0 0,15-8 7 0 0,-14 7-507 0 0,6-4-4841 0 0,-25 10-3575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9:47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1019 148,'17'227,"6"-48,11 157,-5-76,-18 123,15-214,-26-166,-1 0,1-1,-1 1,1 0,0 0,0 0,1-1,-1 1,0 0,1 0,0 0,-1-1,1 1,0 0,1-1,-1 1,0-1,1 1,-1-1,1 0,0 0,0 0,0 1,0-2,0 1,0 0,1 0,-1-1,0 1,1-1,-1 0,1 0,0 0,-1 0,1 0,2 0,141-25,26-5,307 28,-338-10,82-3,-79 11,25-25,-52 28,77-11,3-8,-195 19,1 0,-1 0,1 0,-1-1,0 1,1-1,-1 1,0-1,0 0,1 0,-1 0,0 0,0-1,0 1,0 0,0-1,0 1,-1-1,1 0,0 0,-1 0,1 1,-1-1,0-1,0 1,0 0,0 0,0 0,0-1,0 1,-1 0,1-1,-1 1,0 0,1-1,-16-88,8 62,1-16,2 0,1 0,3-1,3-18,-1-26,-2 51,-12-108,-17 34,1 1,-1-57,15 119,-18-109,5-39,28 169,0 26,0-1,0 0,-1 0,1 1,-1-1,1 0,-1 0,-1 0,1 0,0 0,-1 1,0-1,0 0,0 0,0 1,-1-1,1 1,-1-1,0 1,0-1,0 1,0 0,-1 0,0 0,1 1,-1-1,0 0,0 1,0 0,-1 0,1 0,0 0,-1 0,1 1,-2-1,-19-1,0 2,0 1,0 0,0 2,0 1,0 1,-14 4,-97 10,-35 9,41-15,114-9,-1-1,0 0,0-2,0 0,0 0,1-2,-1 0,-12-3,-54-5,-201 10,141-27,-168 27,84 28,165-16,60-7,6 0</inkml:trace>
  <inkml:trace contextRef="#ctx0" brushRef="#br0" timeOffset="11405.9">1696 1728,'0'1,"0"-1,0 1,0-1,-1 1,1-1,0 1,-1-1,1 1,0-1,-1 1,1-1,-1 0,1 1,-1-1,1 0,0 1,-1-1,1 0,-1 0,1 1,-1-1,0 0,1 0,-1 0,1 0,-1 0,1 0,-1 0,1 0,-1 0,0 0,1 0,-1 0,1 0,-1 0,1-1,-1 1,1 0,-1 0,1 0,-1-1,1 1,-1 0,1-1,0 1,-1 0,1-1,-1 1,1-1,0 1,-1-1,1 1,0-1,0 1,-1-1,1 1,0-1,-5 53,32 134,4 76,-32 194,-33-534,20 52,-1 1,-2 1,-1 1,0 0,-2 1,0 2,-2 0,0 1,-1 0,-6-1,26 18,2 2,0 0,0 0,0 0,0 0,-1 0,1 0,0 0,0-1,0 1,0 0,0-1,0 1,0 0,0-1,0 0,0 1,0-1,1 0,-1 1,0-1,0 0,0 0,1 1,-1-1,0 0,1 0,-1 0,1 0,-1 0,1 0,0 0,-1 0,1 0,0 0,0-1,0 1,0 0,-1 0,1 0,1 0,-1 0,0 0,0 0,0 0,1 0,-1 0,0 0,1-1,-1 2,1-1,-1 0,1 0,0-1,163 0,123 4,-279-2,1 1,-1-1,0 2,0-1,1 1,-1 0,0 1,0-1,-1 2,1-1,-1 1,1 0,-1 1,4 3,-11-5,1 0,-1 1,1-1,-1 1,0-1,0 0,-1 1,1-1,-1 1,1-1,-1 0,0 1,0-1,-1 0,1 0,-1 0,1 0,-1 0,0 0,0-1,0 1,-1 0,1-1,-1 0,1 0,-1 1,0-2,0 1,0 0,0 0,0-1,0 0,0 1,-1-1,-5 5,-140 101,118-73,25-21</inkml:trace>
  <inkml:trace contextRef="#ctx0" brushRef="#br0" timeOffset="15636.117">1216 3280,'0'-17,"-1"-4,1 0,1 0,1 0,1 0,0 1,2-1,4-12,61-106,-68 136,-2 1,0 0,0 0,1 0,-1 0,1 0,0 1,0-1,0 0,0 0,0 1,0-1,0 0,0 1,0-1,1 1,-1 0,1-1,-1 1,1 0,0 0,-1 0,1 0,0 0,0 0,-1 1,1-1,0 0,0 1,0 0,0-1,0 1,0 0,0 0,0 0,0 0,0 0,0 1,0-1,0 0,0 1,-1 0,1-1,0 1,0 0,0 0,-1 0,1 0,-1 0,1 1,2 3,0 1,-1-1,0 1,0 0,0 0,-1 0,0 0,0 0,0 1,-1-1,0 1,0-1,-1 1,0-1,0 1,-1 0,8 52,-7-59,0 1,0 0,1 0,-1 0,0 0,0-1,1 1,-1 0,0 0,1 0,-1-1,1 1,-1 0,1-1,-1 1,1 0,0-1,-1 1,1-1,0 1,-1-1,1 1,0-1,0 1,-1-1,1 0,0 0,0 1,0-1,-1 0,1 0,0 0,0 0,0 0,0 0,0 0,-1 0,1 0,0 0,0 0,0-1,0 1,-1 0,1-1,0 1,0 0,-1-1,1 1,0-1,0 1,-1-1,1 1,-1-1,1 0,34-36,93-122,-127 158,-1 0,0 0,1 0,-1 0,1 0,-1 0,1 0,0 1,-1-1,1 0,0 0,0 1,-1-1,1 1,0-1,0 0,0 1,0-1,0 1,0 0,0-1,0 1,0 0,0 0,0-1,0 1,0 0,0 0,0 0,0 0,0 0,0 1,0-1,0 0,0 0,0 1,0-1,0 0,-1 1,1-1,0 1,0-1,0 1,0 0,-1-1,1 1,0 0,0 0,-1-1,1 1,-1 0,1 0,-1 0,1 0,-1 0,1 0,1 10,-1 0,-1-1,1 1,-2 0,1 0,-1-1,-1 1,0 0,-1-1,0 1,-1 1,-5 26,-13 44,17-58</inkml:trace>
  <inkml:trace contextRef="#ctx0" brushRef="#br0" timeOffset="16261.304">1978 2970,'-19'10,"1"1,0 0,1 1,1 1,0 1,0 0,1 1,1 1,-6 8,17-19,-1 0,1 0,-1 0,1 0,1 0,-1 1,1-1,0 1,0 0,1 0,-1 0,1-1,1 1,-1 0,1 0,0 0,0 0,1 0,0 0,0 0,0 0,1 0,0-1,0 1,0 0,2 1,0-6,-1 0,1 0,0 0,-1-1,1 0,0 0,0 0,-1 0,1-1,0 1,0-1,-1 0,1 0,-1 0,1-1,-1 1,1-1,-1 0,0 0,0 0,0 0,0 0,0-1,0 1,-1-1,1 0,-1 0,1-2,1 2,201-197,-204 199,-1 0,0 0,1 0,-1 0,1 0,-1 0,1 0,-1 0,1 0,-1 0,1 0,0 1,0-1,0 0,-1 0,1 1,0-1,0 0,0 1,0-1,0 1,0-1,0 1,0 0,0-1,0 1,1 0,-1 0,0-1,0 1,0 0,0 0,0 1,0-1,0 0,1 0,-1 0,0 1,0-1,0 1,0-1,0 0,0 1,0 0,0-1,0 1,-1 0,1-1,0 1,0 0,0 0,-1 0,1 0,0 0,-1 0,1 0,-1 0,1 0,-1 0,0 0,1 0,-2 198,1-164,0 9,-1-1,-3 1,-1-1,-2 0,-7 18,9-42,5-14,0 0,0 0,-1 0,0 0,0 0,-1 0,1 0,-1 0,0-1,0 1,0-1,-1 1,0-1,0 0,0 0,0 0,-1 0,1-1,-1 1,0-1,0 0,0 0,0 0,-1-1,1 0,-1 1,0-2,-1 2,1-6,0 1,0-1,0 0,0 0,1-1,-1 1,1-1,0 0,0 0,0 0,1-1,0 0,0 1,0-1,0 0,1 0,-1 0,1-1,1 1,-1-1,1 1,0-1,0-3,-1-5,1-1,1 1,0-1,1 1,0-1,2 1,-1-1,2 1,0 0,1 0,0 1,1-1,0 1,6-8,1 2</inkml:trace>
  <inkml:trace contextRef="#ctx0" brushRef="#br0" timeOffset="16977.383">2881 1869,'0'437,"-27"-249,28-181,-1-1,-1 0,1 0,-1 0,0 0,-1 0,1 0,-1 0,0 0,0-1,-1 1,0-1,0 1,0-1,-1 0,1 0,-1-1,-1 1,1-1,0 0,-1 0,-3 2,-11 4</inkml:trace>
  <inkml:trace contextRef="#ctx0" brushRef="#br0" timeOffset="17514.023">2994 1841,'-131'82,"119"-76,-123 50,134-56,1 0,-1 0,0 1,1-1,-1 0,0 1,1-1,-1 0,1 1,-1-1,0 1,1-1,-1 1,1-1,-1 1,1-1,0 1,-1-1,1 1,0 0,-1-1,1 1,0 0,-1-1,1 1,0 0,0-1,0 1,0 0,0 0,0-1,0 1,0 0,0-1,0 1,0 0,0 0,1-1,-1 1,0 0,0-1,1 1,-1-1,1 1,-1 0,0-1,1 1,-1-1,1 1,-1-1,1 1,-1-1,1 1,0-1,-1 0,1 1,-1-1,1 0,0 0,0 1,0-1,43 17,165-10,-131-9,79 19,-140-19,-39-17,16 13,-36-33,1-3,3-1,1-2,-10-19,34 45</inkml:trace>
  <inkml:trace contextRef="#ctx0" brushRef="#br0" timeOffset="18211.867">3474 2406,'-32'61,"3"1,2 2,3 0,1 7,-23 62,46-134,-1 1,1 0,-1 0,1-1,0 1,-1 0,1 0,0 0,-1 0,1 0,-1-1,1 1,-1 0,1 0,0 0,-1 0,1 0,-1 0,1 0,-1 1,1-1,0 0,-1 0,1 0,-1 0,1 0,0 1,-1-1,1 0,0 0,-1 1,1-1,0 0,-1 0,1 1,0-1,-1 0,1 1,0-1,0 1,0-1,-1 0,1 1,0-1,0 1,0-1,0 0,0 1,0-1,0 1,0-1,0 0,0 1,0-1,0 1,0-1,0 1,0-1,0 0,0 1,1-1,-1 1,0-1,-4-37,8 0,0-1,3 1,1 0,2 0,1 1,2 0,10-17,76-143,-99 196,0-1,0 1,1-1,-1 1,0-1,0 1,0-1,1 1,-1-1,0 1,0 0,1-1,-1 1,0-1,1 1,-1 0,0-1,1 1,-1 0,1-1,-1 1,1 0,-1-1,1 1,-1 0,1 0,-1 0,1 0,-1 0,1-1,-1 1,1 0,-1 0,1 0,-1 0,1 0,-1 0,1 1,-1-1,1 0,-1 0,1 0,-1 0,1 1,-1-1,1 0,-1 0,1 1,-1-1,1 0,-1 1,0-1,1 1,-1-1,0 0,1 1,-1-1,0 1,11 35,-9-27,11 89,-13-85,1 1,0-1,0 0,2 0,-1 0,2 0,0 0,0 0,1-1,1 0,0 0,1 0,0-1,1 0,0 0,-7-10,63 56,-62-56,0 1,0-1,-1 0,1 0,0 0,0 0,0-1,0 1,0 0,0-1,1 0,-1 1,0-1,0 0,0 0,0 0,0 0,0-1,1 1,-1 0,0-1,0 0,0 1,0-1,0 0,0 0,-1 0,1 0,0-1,0 1,-1 0,1-1,-1 1,1-1,-1 1,1-1,-1 0,7-13,0 1,-1-2,-1 1,0-1,-1 0,-1 0,0-1,-2 1,1-1,-1-15,7-36,7-125,-16 168</inkml:trace>
  <inkml:trace contextRef="#ctx0" brushRef="#br0" timeOffset="22218.864">3248 769,'197'-11,"94"-18,36-5,-22 11,-216 14,-1 3,72 5,-148 1,-13 0,1-1,-1 1,0-1,1 1,-1-1,1 0,-1 1,1-1,-1 0,1 1,-1-1,1 0,0 1,-1-1,1 0,0 0,0 1,0-1,0 0,-1 0,1 0,0 1,0-1,0 0,1 0,-1 0,0 1,0-1,0 0,0 0,1 1,-1-1,0 0,1 0,-1 1,1-1,-1 0,1 1,-1-1,1 1,-1-1,1 1,0-1,-1 1,1-1,0 1,-1-1,1 1,0 0,-1-1,1 1,0 0,0 0,0-1,-1 1,1 0,0 0,0 0,0 0,0 0,-211-133,197 123,12 8,0 0,0 0,0 1,0-1,0 1,0-1,-1 1,1-1,0 1,-1 0,1-1,-1 1,0 0,1 0,-1 0,0 0,0 1,0-1,0 0,1 1,-1 0,0-1,0 1,0 0,0 0,0 0,0 0,0 0,0 0,0 0,0 1,0-1,0 1,1 0,-1-1,0 1,0 0,0 0,1 0,-1 0,1 0,-2 1,-4 20,0 1,1-1,1 1,1 0,1 0,2 0,0 0,1 1,1-1,1 1,0 29,0 174,-3-226,1-1,0 1,0 0,0 0,0-1,0 1,0 0,0 0,0 0,0-1,0 1,0 0,0 0,1-1,-1 1,0 0,1-1,-1 1,0 0,1-1,-1 1,1 0,-1-1,1 1,-1-1,1 1,-1-1,1 1,0-1,-1 0,1 1,0-1,-1 1,1-1,0 0,0 0,-1 0,1 1,0-1,0 0,-1 0,1 0,0 0,0 0,-1 0,1 0,0 0,0-1,-1 1,1 0,0 0,0-1,-1 1,1 0,0-1,-1 1,1-1,-1 1,1-1,0 1,-1-1,1 1,-1-1,1 1,-1-1,0 0,1 0,37-43,-38 44,99-168,-3-2,-79 146</inkml:trace>
  <inkml:trace contextRef="#ctx0" brushRef="#br0" timeOffset="22496.775">5253 346,'0'43,"0"38,0 11,0-6,0-8,0-13,0-12,0-11,-5-7,-2-5,1-3,1-5</inkml:trace>
  <inkml:trace contextRef="#ctx0" brushRef="#br0" timeOffset="22808.224">5111 317,'36'-14,"2"2,-1 1,1 2,1 2,0 1,0 2,0 2,0 1,23 4,-52-4,0 0,1 1,-1 1,0 0,1 0,-1 1,0 0,0 1,0 0,0 0,-1 1,0 1,1-1,-1 2,-1-1,1 1,-1 0,0 1,-1 0,1 0,-1 1,1 2,-7-8,0 1,-1-1,1 1,0 0,-1-1,0 1,0 0,0 0,0-1,0 1,0 0,-1 0,1-1,-1 1,0 0,0-1,0 1,0-1,0 1,-1-1,1 0,-1 1,1-1,-1 0,0 0,0 0,0 0,0 0,0-1,0 1,-1-1,1 1,0-1,-1 0,0 0,-94 33,36-23,0-2,0-3,-40-2,74-4</inkml:trace>
  <inkml:trace contextRef="#ctx0" brushRef="#br0" timeOffset="44319.33">1273 1841,'-510'0,"340"28,-55-16,171-4,0-2,0-2,-1-3,-13-2,16 0,51 1,0-1,0 1,1 0,-1-1,0 1,0 0,0 0,0 0,0 0,0 0,0 0,0 0,0 0,1 0,-1 0,0 0,0 1,0-1,0 0,0 1,0-1,1 1,-1-1,0 0,0 1,1 0,-1-1,0 1,1 0,-1-1,0 1,1 0,-1-1,1 1,-1 0,1 0,0 0,-1 0,1-1,0 1,0 0,-1 0,1 0,0 0,0 0,0 0,0 0,0 0,0 0,0-1,1 1,-1 0,0 0,0 0,1 0,-1 0,0 0,1-1,-1 1,1 0,-1 0,1-1,0 1,-1 0,49 97,-34-74,-2 1,-1 0,-1 1,-1 0,-2 1,0-1,-2 2,0 0,-6-17,1 1,1 0,0-1,1 1,0-1,0 1,1-1,1-1,0 2,-5-13,0 1,0-1,0 1,0-1,0 1,0-1,0 0,0 1,0-1,0 1,0-1,0 1,0-1,1 1,-1-1,0 1,0-1,1 1,-1 0,0-1,0 1,1-1,-1 1,0-1,1 1,-1 0,1-1,-1 1,1 0,-1 0,0-1,1 1,-1 0,1 0,-1 0,1-1,-1 1,1 0,-1 0,1 0,0 0,-1 0,1 0,-1 0,1 0,-1 0,1 0,-1 1,1-1,-1 0,1 0,-1 0,1 1,-1-1,1 0,-1 0,0 1,1-1,-1 0,1 1,-1-1,0 1,1-1,-1 0,0 1,0-1,1 1,-1-1,0 1,6-43,20-136,2 36,-19 108,-7 29,0-1,0 1,0-1,-1 0,0 1,0-1,-1 0,1 0,-1 0,-1 0,1 1,-1-1,-1-5,-2 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0:3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0 165,'23'184,"-17"285,-17-408,4-55</inkml:trace>
  <inkml:trace contextRef="#ctx0" brushRef="#br0" timeOffset="325.064">0 109,'26'-2,"-1"-1,0-2,0 0,0-2,-1 0,8-5,46-12,118-20,-145 46,-50-2,0 0,0 1,0-1,0 0,0 0,0 1,0-1,-1 0,1 1,0-1,0 1,0-1,0 1,-1 0,1-1,0 1,-1 0,1-1,0 1,-1 0,1 0,-1 0,1 0,-1-1,1 1,-1 0,0 0,0 0,1 0,-1 0,0 0,0 0,0 0,0 0,0 0,0 0,0 0,0 0,0 0,-1 0,1 0,0 0,-1 0,1-1,-1 1,1 0,-1 0,1 0,-1 0,0 0,-78 71,59-59</inkml:trace>
  <inkml:trace contextRef="#ctx0" brushRef="#br0" timeOffset="569.903">57 448,'24'0,"18"0,6 0,0 0,-4 0,-4 0,-4 0,-4-5,-2-1,-1-1,-7 2</inkml:trace>
  <inkml:trace contextRef="#ctx0" brushRef="#br0" timeOffset="14656.722">339 843,'0'-5,"0"3,0 7,0 8,0 5,5 1,1 1,0 3,-1 1,-1 3,-2 0,-1 1,-1 1,0-1,0-4</inkml:trace>
  <inkml:trace contextRef="#ctx0" brushRef="#br0" timeOffset="76974.978">339 871,'10'-5,"8"-1,5 0,4 1,2 1,1 2,0 1,0 1,-5-5,-3-2,1 1,0 2,2 0,-3-2,-7 3,-9 3,-6 1</inkml:trace>
  <inkml:trace contextRef="#ctx0" brushRef="#br0" timeOffset="77420.546">396 956,'5'0,"6"0,1 5,4 1,4 0,3-1,2-2,2-1,-3-5,-2-3,1 0,-4 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9:47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1019 148,'17'227,"6"-48,11 157,-5-76,-18 123,15-214,-26-166,-1 0,1-1,-1 1,1 0,0 0,0 0,1-1,-1 1,0 0,1 0,0 0,-1-1,1 1,0 0,1-1,-1 1,0-1,1 1,-1-1,1 0,0 0,0 0,0 1,0-2,0 1,0 0,1 0,-1-1,0 1,1-1,-1 0,1 0,0 0,-1 0,1 0,2 0,141-25,26-5,307 28,-338-10,82-3,-79 11,25-25,-52 28,77-11,3-8,-195 19,1 0,-1 0,1 0,-1-1,0 1,1-1,-1 1,0-1,0 0,1 0,-1 0,0 0,0-1,0 1,0 0,0-1,0 1,-1-1,1 0,0 0,-1 0,1 1,-1-1,0-1,0 1,0 0,0 0,0 0,0-1,0 1,-1 0,1-1,-1 1,0 0,1-1,-16-88,8 62,1-16,2 0,1 0,3-1,3-18,-1-26,-2 51,-12-108,-17 34,1 1,-1-57,15 119,-18-109,5-39,28 169,0 26,0-1,0 0,-1 0,1 1,-1-1,1 0,-1 0,-1 0,1 0,0 0,-1 1,0-1,0 0,0 0,0 1,-1-1,1 1,-1-1,0 1,0-1,0 1,0 0,-1 0,0 0,1 1,-1-1,0 0,0 1,0 0,-1 0,1 0,0 0,-1 0,1 1,-2-1,-19-1,0 2,0 1,0 0,0 2,0 1,0 1,-14 4,-97 10,-35 9,41-15,114-9,-1-1,0 0,0-2,0 0,0 0,1-2,-1 0,-12-3,-54-5,-201 10,141-27,-168 27,84 28,165-16,60-7,6 0</inkml:trace>
  <inkml:trace contextRef="#ctx0" brushRef="#br0" timeOffset="11405.9">1696 1728,'0'1,"0"-1,0 1,0-1,-1 1,1-1,0 1,-1-1,1 1,0-1,-1 1,1-1,-1 0,1 1,-1-1,1 0,0 1,-1-1,1 0,-1 0,1 1,-1-1,0 0,1 0,-1 0,1 0,-1 0,1 0,-1 0,1 0,-1 0,0 0,1 0,-1 0,1 0,-1 0,1-1,-1 1,1 0,-1 0,1 0,-1-1,1 1,-1 0,1-1,0 1,-1 0,1-1,-1 1,1-1,0 1,-1-1,1 1,0-1,0 1,-1-1,1 1,0-1,-5 53,32 134,4 76,-32 194,-33-534,20 52,-1 1,-2 1,-1 1,0 0,-2 1,0 2,-2 0,0 1,-1 0,-6-1,26 18,2 2,0 0,0 0,0 0,0 0,-1 0,1 0,0 0,0-1,0 1,0 0,0-1,0 1,0 0,0-1,0 0,0 1,0-1,1 0,-1 1,0-1,0 0,0 0,1 1,-1-1,0 0,1 0,-1 0,1 0,-1 0,1 0,0 0,-1 0,1 0,0 0,0-1,0 1,0 0,-1 0,1 0,1 0,-1 0,0 0,0 0,0 0,1 0,-1 0,0 0,1-1,-1 2,1-1,-1 0,1 0,0-1,163 0,123 4,-279-2,1 1,-1-1,0 2,0-1,1 1,-1 0,0 1,0-1,-1 2,1-1,-1 1,1 0,-1 1,4 3,-11-5,1 0,-1 1,1-1,-1 1,0-1,0 0,-1 1,1-1,-1 1,1-1,-1 0,0 1,0-1,-1 0,1 0,-1 0,1 0,-1 0,0 0,0-1,0 1,-1 0,1-1,-1 0,1 0,-1 1,0-2,0 1,0 0,0 0,0-1,0 0,0 1,-1-1,-5 5,-140 101,118-73,25-21</inkml:trace>
  <inkml:trace contextRef="#ctx0" brushRef="#br0" timeOffset="15636.117">1216 3280,'0'-17,"-1"-4,1 0,1 0,1 0,1 0,0 1,2-1,4-12,61-106,-68 136,-2 1,0 0,0 0,1 0,-1 0,1 0,0 1,0-1,0 0,0 0,0 1,0-1,0 0,0 1,0-1,1 1,-1 0,1-1,-1 1,1 0,0 0,-1 0,1 0,0 0,0 0,-1 1,1-1,0 0,0 1,0 0,0-1,0 1,0 0,0 0,0 0,0 0,0 0,0 1,0-1,0 0,0 1,-1 0,1-1,0 1,0 0,0 0,-1 0,1 0,-1 0,1 1,2 3,0 1,-1-1,0 1,0 0,0 0,-1 0,0 0,0 0,0 1,-1-1,0 1,0-1,-1 1,0-1,0 1,-1 0,8 52,-7-59,0 1,0 0,1 0,-1 0,0 0,0-1,1 1,-1 0,0 0,1 0,-1-1,1 1,-1 0,1-1,-1 1,1 0,0-1,-1 1,1-1,0 1,-1-1,1 1,0-1,0 1,-1-1,1 0,0 0,0 1,0-1,-1 0,1 0,0 0,0 0,0 0,0 0,0 0,-1 0,1 0,0 0,0 0,0-1,0 1,-1 0,1-1,0 1,0 0,-1-1,1 1,0-1,0 1,-1-1,1 1,-1-1,1 0,34-36,93-122,-127 158,-1 0,0 0,1 0,-1 0,1 0,-1 0,1 0,0 1,-1-1,1 0,0 0,0 1,-1-1,1 1,0-1,0 0,0 1,0-1,0 1,0 0,0-1,0 1,0 0,0 0,0-1,0 1,0 0,0 0,0 0,0 0,0 0,0 1,0-1,0 0,0 0,0 1,0-1,0 0,-1 1,1-1,0 1,0-1,0 1,0 0,-1-1,1 1,0 0,0 0,-1-1,1 1,-1 0,1 0,-1 0,1 0,-1 0,1 0,1 10,-1 0,-1-1,1 1,-2 0,1 0,-1-1,-1 1,0 0,-1-1,0 1,-1 1,-5 26,-13 44,17-58</inkml:trace>
  <inkml:trace contextRef="#ctx0" brushRef="#br0" timeOffset="16261.304">1978 2970,'-19'10,"1"1,0 0,1 1,1 1,0 1,0 0,1 1,1 1,-6 8,17-19,-1 0,1 0,-1 0,1 0,1 0,-1 1,1-1,0 1,0 0,1 0,-1 0,1-1,1 1,-1 0,1 0,0 0,0 0,1 0,0 0,0 0,0 0,1 0,0-1,0 1,0 0,2 1,0-6,-1 0,1 0,0 0,-1-1,1 0,0 0,0 0,-1 0,1-1,0 1,0-1,-1 0,1 0,-1 0,1-1,-1 1,1-1,-1 0,0 0,0 0,0 0,0 0,0-1,0 1,-1-1,1 0,-1 0,1-2,1 2,201-197,-204 199,-1 0,0 0,1 0,-1 0,1 0,-1 0,1 0,-1 0,1 0,-1 0,1 0,0 1,0-1,0 0,-1 0,1 1,0-1,0 0,0 1,0-1,0 1,0-1,0 1,0 0,0-1,0 1,1 0,-1 0,0-1,0 1,0 0,0 0,0 1,0-1,0 0,1 0,-1 0,0 1,0-1,0 1,0-1,0 0,0 1,0 0,0-1,0 1,-1 0,1-1,0 1,0 0,0 0,-1 0,1 0,0 0,-1 0,1 0,-1 0,1 0,-1 0,0 0,1 0,-2 198,1-164,0 9,-1-1,-3 1,-1-1,-2 0,-7 18,9-42,5-14,0 0,0 0,-1 0,0 0,0 0,-1 0,1 0,-1 0,0-1,0 1,0-1,-1 1,0-1,0 0,0 0,0 0,-1 0,1-1,-1 1,0-1,0 0,0 0,0 0,-1-1,1 0,-1 1,0-2,-1 2,1-6,0 1,0-1,0 0,0 0,1-1,-1 1,1-1,0 0,0 0,0 0,1-1,0 0,0 1,0-1,0 0,1 0,-1 0,1-1,1 1,-1-1,1 1,0-1,0-3,-1-5,1-1,1 1,0-1,1 1,0-1,2 1,-1-1,2 1,0 0,1 0,0 1,1-1,0 1,6-8,1 2</inkml:trace>
  <inkml:trace contextRef="#ctx0" brushRef="#br0" timeOffset="16977.383">2881 1869,'0'437,"-27"-249,28-181,-1-1,-1 0,1 0,-1 0,0 0,-1 0,1 0,-1 0,0 0,0-1,-1 1,0-1,0 1,0-1,-1 0,1 0,-1-1,-1 1,1-1,0 0,-1 0,-3 2,-11 4</inkml:trace>
  <inkml:trace contextRef="#ctx0" brushRef="#br0" timeOffset="17514.023">2994 1841,'-131'82,"119"-76,-123 50,134-56,1 0,-1 0,0 1,1-1,-1 0,0 1,1-1,-1 0,1 1,-1-1,0 1,1-1,-1 1,1-1,-1 1,1-1,0 1,-1-1,1 1,0 0,-1-1,1 1,0 0,-1-1,1 1,0 0,0-1,0 1,0 0,0 0,0-1,0 1,0 0,0-1,0 1,0 0,0 0,1-1,-1 1,0 0,0-1,1 1,-1-1,1 1,-1 0,0-1,1 1,-1-1,1 1,-1-1,1 1,-1-1,1 1,0-1,-1 0,1 1,-1-1,1 0,0 0,0 1,0-1,43 17,165-10,-131-9,79 19,-140-19,-39-17,16 13,-36-33,1-3,3-1,1-2,-10-19,34 45</inkml:trace>
  <inkml:trace contextRef="#ctx0" brushRef="#br0" timeOffset="18211.867">3474 2406,'-32'61,"3"1,2 2,3 0,1 7,-23 62,46-134,-1 1,1 0,-1 0,1-1,0 1,-1 0,1 0,0 0,-1 0,1 0,-1-1,1 1,-1 0,1 0,0 0,-1 0,1 0,-1 0,1 0,-1 1,1-1,0 0,-1 0,1 0,-1 0,1 0,0 1,-1-1,1 0,0 0,-1 1,1-1,0 0,-1 0,1 1,0-1,-1 0,1 1,0-1,0 1,0-1,-1 0,1 1,0-1,0 1,0-1,0 0,0 1,0-1,0 1,0-1,0 0,0 1,0-1,0 1,0-1,0 1,0-1,0 0,0 1,1-1,-1 1,0-1,-4-37,8 0,0-1,3 1,1 0,2 0,1 1,2 0,10-17,76-143,-99 196,0-1,0 1,1-1,-1 1,0-1,0 1,0-1,1 1,-1-1,0 1,0 0,1-1,-1 1,0-1,1 1,-1 0,0-1,1 1,-1 0,1-1,-1 1,1 0,-1-1,1 1,-1 0,1 0,-1 0,1 0,-1 0,1-1,-1 1,1 0,-1 0,1 0,-1 0,1 0,-1 0,1 1,-1-1,1 0,-1 0,1 0,-1 0,1 1,-1-1,1 0,-1 0,1 1,-1-1,1 0,-1 1,0-1,1 1,-1-1,0 0,1 1,-1-1,0 1,11 35,-9-27,11 89,-13-85,1 1,0-1,0 0,2 0,-1 0,2 0,0 0,0 0,1-1,1 0,0 0,1 0,0-1,1 0,0 0,-7-10,63 56,-62-56,0 1,0-1,-1 0,1 0,0 0,0 0,0-1,0 1,0 0,0-1,1 0,-1 1,0-1,0 0,0 0,0 0,0 0,0-1,1 1,-1 0,0-1,0 0,0 1,0-1,0 0,0 0,-1 0,1 0,0-1,0 1,-1 0,1-1,-1 1,1-1,-1 1,1-1,-1 0,7-13,0 1,-1-2,-1 1,0-1,-1 0,-1 0,0-1,-2 1,1-1,-1-15,7-36,7-125,-16 168</inkml:trace>
  <inkml:trace contextRef="#ctx0" brushRef="#br0" timeOffset="22218.864">3248 769,'197'-11,"94"-18,36-5,-22 11,-216 14,-1 3,72 5,-148 1,-13 0,1-1,-1 1,0-1,1 1,-1-1,1 0,-1 1,1-1,-1 0,1 1,-1-1,1 0,0 1,-1-1,1 0,0 0,0 1,0-1,0 0,-1 0,1 0,0 1,0-1,0 0,1 0,-1 0,0 1,0-1,0 0,0 0,1 1,-1-1,0 0,1 0,-1 1,1-1,-1 0,1 1,-1-1,1 1,-1-1,1 1,0-1,-1 1,1-1,0 1,-1-1,1 1,0 0,-1-1,1 1,0 0,0 0,0-1,-1 1,1 0,0 0,0 0,0 0,0 0,-211-133,197 123,12 8,0 0,0 0,0 1,0-1,0 1,0-1,-1 1,1-1,0 1,-1 0,1-1,-1 1,0 0,1 0,-1 0,0 0,0 1,0-1,0 0,1 1,-1 0,0-1,0 1,0 0,0 0,0 0,0 0,0 0,0 0,0 0,0 1,0-1,0 1,1 0,-1-1,0 1,0 0,0 0,1 0,-1 0,1 0,-2 1,-4 20,0 1,1-1,1 1,1 0,1 0,2 0,0 0,1 1,1-1,1 1,0 29,0 174,-3-226,1-1,0 1,0 0,0 0,0-1,0 1,0 0,0 0,0 0,0-1,0 1,0 0,0 0,1-1,-1 1,0 0,1-1,-1 1,0 0,1-1,-1 1,1 0,-1-1,1 1,-1-1,1 1,-1-1,1 1,0-1,-1 0,1 1,0-1,-1 1,1-1,0 0,0 0,-1 0,1 1,0-1,0 0,-1 0,1 0,0 0,0 0,-1 0,1 0,0 0,0-1,-1 1,1 0,0 0,0-1,-1 1,1 0,0-1,-1 1,1-1,-1 1,1-1,0 1,-1-1,1 1,-1-1,1 1,-1-1,0 0,1 0,37-43,-38 44,99-168,-3-2,-79 146</inkml:trace>
  <inkml:trace contextRef="#ctx0" brushRef="#br0" timeOffset="22496.775">5253 346,'0'43,"0"38,0 11,0-6,0-8,0-13,0-12,0-11,-5-7,-2-5,1-3,1-5</inkml:trace>
  <inkml:trace contextRef="#ctx0" brushRef="#br0" timeOffset="22808.224">5111 317,'36'-14,"2"2,-1 1,1 2,1 2,0 1,0 2,0 2,0 1,23 4,-52-4,0 0,1 1,-1 1,0 0,1 0,-1 1,0 0,0 1,0 0,0 0,-1 1,0 1,1-1,-1 2,-1-1,1 1,-1 0,0 1,-1 0,1 0,-1 1,1 2,-7-8,0 1,-1-1,1 1,0 0,-1-1,0 1,0 0,0 0,0-1,0 1,0 0,-1 0,1-1,-1 1,0 0,0-1,0 1,0-1,0 1,-1-1,1 0,-1 1,1-1,-1 0,0 0,0 0,0 0,0 0,0-1,0 1,-1-1,1 1,0-1,-1 0,0 0,-94 33,36-23,0-2,0-3,-40-2,74-4</inkml:trace>
  <inkml:trace contextRef="#ctx0" brushRef="#br0" timeOffset="44319.33">1273 1841,'-510'0,"340"28,-55-16,171-4,0-2,0-2,-1-3,-13-2,16 0,51 1,0-1,0 1,1 0,-1-1,0 1,0 0,0 0,0 0,0 0,0 0,0 0,0 0,0 0,1 0,-1 0,0 0,0 1,0-1,0 0,0 1,0-1,1 1,-1-1,0 0,0 1,1 0,-1-1,0 1,1 0,-1-1,0 1,1 0,-1-1,1 1,-1 0,1 0,0 0,-1 0,1-1,0 1,0 0,-1 0,1 0,0 0,0 0,0 0,0 0,0 0,0 0,0-1,1 1,-1 0,0 0,0 0,1 0,-1 0,0 0,1-1,-1 1,1 0,-1 0,1-1,0 1,-1 0,49 97,-34-74,-2 1,-1 0,-1 1,-1 0,-2 1,0-1,-2 2,0 0,-6-17,1 1,1 0,0-1,1 1,0-1,0 1,1-1,1-1,0 2,-5-13,0 1,0-1,0 1,0-1,0 1,0-1,0 0,0 1,0-1,0 1,0-1,0 1,0-1,1 1,-1-1,0 1,0-1,1 1,-1 0,0-1,0 1,1-1,-1 1,0-1,1 1,-1 0,1-1,-1 1,1 0,-1 0,0-1,1 1,-1 0,1 0,-1 0,1-1,-1 1,1 0,-1 0,1 0,0 0,-1 0,1 0,-1 0,1 0,-1 0,1 0,-1 1,1-1,-1 0,1 0,-1 0,1 1,-1-1,1 0,-1 0,0 1,1-1,-1 0,1 1,-1-1,0 1,1-1,-1 0,0 1,0-1,1 1,-1-1,0 1,6-43,20-136,2 36,-19 108,-7 29,0-1,0 1,0-1,-1 0,0 1,0-1,-1 0,1 0,-1 0,-1 0,1 1,-1-1,-1-5,-2 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0:3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0 165,'23'184,"-17"285,-17-408,4-55</inkml:trace>
  <inkml:trace contextRef="#ctx0" brushRef="#br0" timeOffset="325.064">0 109,'26'-2,"-1"-1,0-2,0 0,0-2,-1 0,8-5,46-12,118-20,-145 46,-50-2,0 0,0 1,0-1,0 0,0 0,0 1,0-1,-1 0,1 1,0-1,0 1,0-1,0 1,-1 0,1-1,0 1,-1 0,1-1,0 1,-1 0,1 0,-1 0,1 0,-1-1,1 1,-1 0,0 0,0 0,1 0,-1 0,0 0,0 0,0 0,0 0,0 0,0 0,0 0,0 0,0 0,-1 0,1 0,0 0,-1 0,1-1,-1 1,1 0,-1 0,1 0,-1 0,0 0,-78 71,59-59</inkml:trace>
  <inkml:trace contextRef="#ctx0" brushRef="#br0" timeOffset="569.903">57 448,'24'0,"18"0,6 0,0 0,-4 0,-4 0,-4 0,-4-5,-2-1,-1-1,-7 2</inkml:trace>
  <inkml:trace contextRef="#ctx0" brushRef="#br0" timeOffset="14656.722">339 843,'0'-5,"0"3,0 7,0 8,0 5,5 1,1 1,0 3,-1 1,-1 3,-2 0,-1 1,-1 1,0-1,0-4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09.11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1 142,'41'-1,"34"1,-1 2,1 4,3 3,101 21,-103-22,1-3,1-3,13-5,10 2,660 0,-358-25,9-3,87-2,1763 33,-1829-32,-24 3,778 27,-1017 27,-127-24,0-2,0-2,-1-1,41-9,215-18,-65-5,19 23,-235 17,-16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10.68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0 167,'45'-36,"-28"30,0 1,0 0,0 2,0 0,1 1,-1 0,1 2,0 0,-1 1,5 1,26-1,484-10,88-7,-308 14,408-25,94 15,280-17,-703 15,114 22,343 48,-532-38,139-16,-255-3,67-13,-174 6,1 3,1 5,55 8,162 12,-147 6,145-25,-84-30,282 30,-445 10,-57-5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 0,'-22'6,"0"1,0 1,1 1,0 1,1 1,0 0,0 1,1 2,1 0,0 1,1 0,1 2,0 0,1 0,1 2,-2 5,13-19,1 0,0 1,0-1,0 1,1 0,0 0,0 0,0 0,1-1,0 1,0 0,0 0,1 0,0 0,0 0,0 0,1-1,0 1,0-1,0 1,1-1,0 0,0 1,0-2,1 1,0 0,0-1,0 1,0-1,0 0,2 0,6 6,0-1,1 0,0-1,0-1,1 0,0-1,0 0,0-1,1-1,0 0,12 1,162-2,-144-14,-27 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2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364 119,'-9'-5,"-1"1,1 1,-1 0,0 0,-1 1,1 0,0 1,-1 0,1 0,0 1,-1 1,1 0,0 0,-1 1,-2 1,4-2,0 0,1 1,-1 1,0-1,1 1,-1 1,1 0,0 0,0 0,1 1,-1 0,1 1,0-1,1 1,-1 1,1-1,0 1,1 0,0 1,0-1,0 1,1 0,0 0,-1 5,6-7,0 0,1 0,-1-1,1 1,1 0,-1-1,1 1,0-1,0 0,0 0,1 0,0 0,0-1,0 0,0 0,1 0,0 0,0 0,0-1,0 0,0 0,0 0,1-1,0 0,-1 0,1 0,0-1,0 0,4 0,32 16,-26-10,0 1,0 1,0 0,-1 0,-1 2,0 0,0 1,-1 0,3 5,-14-14,0-1,-1 1,1 0,-1 0,0 0,0 1,0-1,0 0,0 0,-1 0,0 1,1-1,-1 0,0 1,-1-1,1 0,-1 1,1-1,-1 0,0 0,0 0,0 0,-1 0,1 0,-1 0,0 0,1 0,-1-1,0 1,-1-1,1 1,-1-1,-84 72,63-61,0-2,0 0,-1-1,-1-2,1-1,-2 0,-17 1,45-9,-1 0,1 1,0-1,-1 0,1 0,-1 1,1-1,-1 0,1 0,-1 0,0 0,1 1,-1-1,0 0,0 0,0 0,1 0,-1 0,0 0,0 0,-1 0,1 0,0 0,0 1,0-1,0 0,-1 0,1 0,0 0,-1 0,1 1,-1-1,1 0,-1 0,0 1,1-1,-1 0,1 1,-1-1,0 0,0 1,1-1,-1 1,0-1,0 1,0 0,0-1,1 1,-1 0,0 0,0-1,0 1,0 0,0 0,0 0,0 0,0 0,0 0,0 0,1 1,-1-1,0 0,0 0,0 1,0-1,0 1,0-1,15-18,1 1</inkml:trace>
  <inkml:trace contextRef="#ctx0" brushRef="#br0" timeOffset="245.657">759 203,'-5'38,"-1"18,0 4,1-3,2-7,1-7,1-6,5-9,2-5,0-1,-1-5</inkml:trace>
  <inkml:trace contextRef="#ctx0" brushRef="#br0" timeOffset="448.535">505 119,'58'-15,"28"-9,5 0,-4 3,-12 5,-9 6,-11 5,-10 2,-7 3,-7 0,-7 1</inkml:trace>
  <inkml:trace contextRef="#ctx0" brushRef="#br0" timeOffset="1033.521">1323 259,'-72'104,"3"2,-6 25,75-131,0 0,0 0,1 0,-1 0,0 0,0 0,0 0,1 1,-1-1,0 0,0 0,0 0,1 0,-1 1,0-1,0 0,0 0,0 1,0-1,0 0,0 0,0 0,1 1,-1-1,0 0,0 0,0 1,0-1,0 0,0 0,0 1,0-1,0 0,19-19,118-183,-78 119,4 2,72-70,-134 150,0 0,-1-1,1 1,0 0,0 0,0 0,0 0,-1 0,2 0,-1 0,0 0,0 0,0 1,0-1,0 0,1 1,-1-1,0 1,1-1,-1 1,0 0,1-1,-1 1,0 0,1 0,-1 0,1 0,-1 0,0 0,1 1,-1-1,1 0,-1 1,0-1,0 1,1-1,-1 1,0 0,0-1,0 1,1 0,-1 0,0 0,0 0,0 0,0 0,-1 0,2 1,3 10,0 0,0 0,-1 0,-1 1,0-1,-1 1,0 0,-1 0,-1 0,0 6,8 60,47 109,-54-187,0-1,-1 1,1 0,0 0,0 0,-1 0,1 0,0 0,-1 0,1 0,-1 0,1 0,-1 0,0 0,0 0,1 1,-1-1,0 0,0 0,0 0,0 0,0 1,0-1,0 0,-1 0,1 0,0 0,-1 0,1 1,-1-1,1 0,-1 0,1 0,-1 0,0 0,0-1,1 1,-1 0,0 0,0 0,0-1,0 1,0 0,0-1,0 1,0-1,0 1,0-1,0 1,0-1,0 0,-1 0,1 1,0-1,0 0,0 0,0 0,-1 0,-130-77,-28-32,138 97,3 4</inkml:trace>
  <inkml:trace contextRef="#ctx0" brushRef="#br0" timeOffset="1401.008">2143 34,'-23'162,"20"-127,2 1,1-1,2 1,2-1,4 20,0 56,-8-110,-1 0,1 0,-1 0,1-1,-1 1,1 0,-1 0,0-1,1 1,-1 0,0-1,1 1,-1 0,0-1,0 1,0-1,0 1,1-1,-1 0,0 1,0-1,0 0,0 0,0 1,0-1,0 0,0 0,0 0,0 0,0 0,0-1,0 1,0 0,0 0,0-1,1 1,-1 0,0-1,0 1,0-1,0 1,1-1,-1 1,0-1,0 0,1 1,-1-1,0 0,1 0,-1 1,1-1,-1 0,1 0,-1 0,1 0,0 0,-1 0,-12-14</inkml:trace>
  <inkml:trace contextRef="#ctx0" brushRef="#br0" timeOffset="1646.42">1860 34,'43'-5,"24"4,10 1,-3 1,-4 1,-6-1,-7 0,-5 0,-6-1,-6 1,-5-1,-4 0,-2 0,-7 0</inkml:trace>
  <inkml:trace contextRef="#ctx0" brushRef="#br0" timeOffset="1819.512">2594 62,'0'34,"0"29,0 15,0-1,0-10,0-11,0-10,0-8,5-11,1-10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0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224 120,'-22'135,"-41"194,55-289,-1-2,-3 1,-1-1,-1-1,-2 0,-2-1,-12 17,30-53,0-1,0 1,-1-1,1 1,0 0,0-1,-1 1,1 0,0-1,-1 1,1 0,0-1,-1 1,1 0,-1 0,1-1,0 1,-1 0,1 0,-1 0,1 0,-1 0,1 0,-1 0,1 0,-1 0,1 0,0 0,-1 0,1 0,-1 0,1 0,-1 0,1 0,-1 0,1 1,0-1,-1 0,1 0,-1 1,1-1,0 0,-1 0,1 1,0-1,-1 0,1 1,0-1,0 1,-1-1,8-45,27-70,6 1,33-62,44-126,-83 223,-33 79,0 0,1 0,-1 0,0-1,0 1,1 1,-1-1,0 0,0 0,0 0,1 1,-1-1,0 0,0 1,0-1,0 1,0 0,0-1,0 1,0 0,0 0,0-1,0 1,0 0,0 0,0 0,-1 0,1 0,0 0,-1 0,1 0,-1 1,1-1,-1 0,0 0,0 0,1 1,-1-1,0 0,0 0,0 1,0-1,0 0,0 0,-1 0,1 1,2 4,50 232,-5 16,-36-153,-10-101,-1-1,0 1,0 0,0-1,0 1,1 0,-1-1,0 1,0 0,1 0,-1-1,0 1,0 0,1 0,-1-1,0 1,1 0,-1 0,0 0,1-1,-1 1,0 0,1 0,-1 0,0 0,1 0,-1 0,1 0,-1 0,0 0,1 0,-1 0,1 0,-1 0,0 0,1 0,-1 0,0 1,1-1,-1 0,0 0,1 0,-1 1,0-1,1 0,-1 0,0 1,0-1,1 0,-1 0,0 1,0-1,0 0,1 1,-1-1,0 0,0 1,0-1,0 1,0-1,0 0,1 1,-1-1,0 0,0 1,0-1,0 1,-1-1,1 0,16-26,211-498,-170 409,-57 115,0 1,0-1,0 1,0-1,0 1,0-1,1 1,-1-1,0 1,0-1,0 0,1 1,-1-1,0 1,1-1,-1 0,0 1,1-1,-1 0,0 1,1-1,-1 0,1 1,-1-1,1 0,-1 0,0 0,1 1,-1-1,1 0,-1 0,1 0,-1 0,1 0,-1 0,1 0,-1 0,1 0,-1 0,1 0,-1 0,1 0,-1-1,1 1,-1 0,1 0,-1 0,1-1,-1 1,0 0,1-1,-1 1,1 0,-1-1,0 1,0 0,1-1,-1 1,0-1,1 49,-57 282,36-238,8 67,12-148</inkml:trace>
  <inkml:trace contextRef="#ctx0" brushRef="#br0" timeOffset="514.736">1211 36,'-88'169,"-84"187,136-232,55-146,122-305,-105 249,83-147,-119 223,0 1,1-1,-1 1,1-1,0 0,-1 1,1-1,0 1,0 0,0-1,0 1,0 0,0-1,0 1,0 0,1 0,-1 0,0 0,1 0,-1 0,1 0,-1 1,1-1,-1 1,1-1,-1 1,1-1,0 1,-1 0,1 0,0-1,-1 1,1 1,0-1,-1 0,1 0,0 1,-1-1,1 0,-1 1,1 0,-1-1,1 1,-1 0,1 0,0 1,55 274,21-89,-48-93,-29-93,-1-1,0 1,-1 0,1 0,0-1,0 1,0 0,0-1,-1 1,1 0,0-1,0 1,-1-1,1 1,-1 0,1-1,0 1,-1-1,1 1,-1-1,1 1,-1-1,0 0,1 1,-1-1,1 0,-1 1,0-1,1 0,-1 1,0-1,1 0,-1 0,0 0,1 0,-1 0,0 0,1 0,-1 0,0 0,0 0,1 0,-1 0,0-1,1 1,-1 0,0 0,1-1,-1 1,1 0,-1-1,1 1,-1-1,0 1,-14-8</inkml:trace>
  <inkml:trace contextRef="#ctx0" brushRef="#br0" timeOffset="771.639">957 318,'44'4,"32"8,14 0,-4-1,-7-3,-12-2,-12-3,-12-1,-7-2,-1 0,-1 0,-7-1</inkml:trace>
  <inkml:trace contextRef="#ctx0" brushRef="#br0" timeOffset="1032.777">2143 92,'-15'44,"-13"32,-3 9,-1-5,5-12,7-13,3-15,3-10,5-5,-1-7,-4-6,1-6</inkml:trace>
  <inkml:trace contextRef="#ctx0" brushRef="#br0" timeOffset="1194.442">1804 120,'19'24,"16"22,7 9,1-1,-2-5,-3-5,-8-6,-5-5,-1-7,0-4,-4-1,-1-4,1 1,3 1,1-3,-3 2,0-3,-4-4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4.6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0,'-18'492,"18"-492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6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1,'-9'5,"-9"6,0 6,-3 0,3 3,9-3,6-9,8-6,4-8,0-8,3-1,-1-3,-6 1,-5 9,-6 10,-3 10,1 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7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0,'0'10,"-5"7,3 2,3-8,5-5,2-10,4-2,-5-2,-7 1,-6 7,-4 3,2 1,4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0,'19'0,"16"0,7 0,1 0,-2 0,-4 0,-2 0,-3 0,-2 0,-1 0,-1 0,-5 5,-7 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15,'38'5,"28"-3,7-3,0-5,-7-1,-14-1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5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217 338,'-3'0,"0"-1,0 1,1 1,-1-1,0 0,0 1,0-1,1 1,-1 0,0 0,1 0,-1 0,1 0,-1 0,1 1,0 0,-1-1,1 1,0 0,0 0,0 0,0 0,1 0,-2 2,-12 13,0 0,1 1,1 1,1 0,1 1,0 0,1 0,2 1,0 1,1 0,-2 16,-12 20,117-242,-72 137,2 1,3 2,1 1,1 1,10-6,-41 47,1-1,-1 1,0 0,1 0,-1 0,1 0,-1 0,1 0,0 0,-1 0,1 0,0 0,0 1,0-1,0 0,-1 0,1 1,0-1,0 0,0 1,0-1,1 1,-1-1,0 1,0 0,0 0,0-1,0 1,1 0,-1 0,0 0,0 0,0 0,0 0,1 0,-1 1,0-1,0 0,0 1,0-1,0 1,0-1,0 1,0-1,0 1,0 0,0 0,0-1,0 1,-1 0,1 0,0 0,0 0,-1 0,1 0,-1 0,1 0,-1 0,1 0,-1 1,4 122,-5-112,-1 0,1 0,1 0,0 1,1-1,0 0,1 0,1 0,-1 0,2 0,0-1,0 1,1-1,0 0,2 2,-3-7,1 0,0 1,-1-2,2 1,-1 0,1-1,0 0,0 0,0-1,0 0,1 0,0 0,0-1,0 0,0 0,1-1,-1 0,1 0,-1-1,1 0,-1 0,1-1,0 0,0 0,-1-1,1 0,0 0,-1-1,1 0,-1 0,0 0,0-1,0-1,3-1,4-4,-1-1,0-1,-1 0,0 0,-1-1,0-1,-1 0,0-1,-1 0,0 0,-2-1,1 1,3-14,51-214,-32 100,-23 116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85 129,'0'406,"0"-384,-1 0,0-1,-2 0,0 1,-2-1,0 0,-2-1,0 1,-1-1,-9 15,8-21</inkml:trace>
  <inkml:trace contextRef="#ctx0" brushRef="#br0" timeOffset="402.264">0 129,'30'-19,"1"1,0 1,1 2,0 1,2 2,-1 1,26-5,-54 15,1-1,0 1,-1 0,1 0,0 1,0-1,0 1,0 1,-1-1,1 1,0 0,0 0,-1 1,1-1,0 1,-1 1,0-1,1 1,-1 0,0 0,-1 0,1 1,0 0,-1 0,0 0,0 0,0 1,-1-1,1 1,-1 0,0 0,0 0,-1 1,0-1,1 3,-1-1,-1 0,0 0,0 0,-1 0,0 0,0 0,-1 0,0 0,0 0,0 0,-1 0,0 0,0-1,-1 1,0-1,0 1,-1-1,1 0,-1 0,-1-1,1 1,-1-1,0 0,0 0,0-1,-1 1,1-1,-1 0,0-1,-1 1,-38 24,35-19,0-1,-1-1,0 0,0 0,-1-1,0 0,0-1,0-1,0 0,-1 0,1-1,-1-1,0 0,0-1,0 0,0-1,0-1,-5 0,0-5</inkml:trace>
  <inkml:trace contextRef="#ctx0" brushRef="#br0" timeOffset="1368.46">508 609,'0'29,"-5"19,-1 6,0-2,5-8,4-14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408 311,'-15'-5,"0"1,0 1,-1 1,0 0,1 1,-1 1,0 0,0 1,1 0,-1 2,1 0,-1 1,1 0,0 1,-10 5,-1-2,25-8,-9 2,0 1,0 0,0 0,0 1,0 0,1 1,0 0,0 1,0 0,1 0,-5 5,12-10,0 0,1 0,-1 0,0 0,1 0,-1 1,1-1,-1 0,1 0,0 0,0 1,-1-1,1 0,0 1,0-1,0 0,0 0,0 1,1-1,-1 0,0 1,1-1,-1 0,1 0,-1 0,1 1,-1-1,1 0,0 0,0 0,-1 0,1 0,0 0,0 0,0-1,0 1,0 0,0 0,0-1,0 1,1 0,-1-1,0 0,0 1,1-1,-1 1,1-1,63 14,48-8,-112-6,0 0,0 0,-1 0,1 0,0 0,0 0,-1 0,1 0,0 1,0-1,-1 0,1 0,0 1,-1-1,1 1,0-1,-1 1,1-1,-1 1,1-1,-1 1,1-1,-1 1,1-1,-1 1,0 0,1-1,-1 1,0 0,1-1,-1 1,0 0,0 0,0-1,0 1,0 0,0 0,0-1,0 1,0 0,0 0,0-1,0 1,0 0,0 0,-1-1,1 1,0 0,-1-1,1 1,-1 0,1-1,0 1,-1-1,1 1,-1 0,0-1,1 0,-1 1,1-1,-1 1,0-1,0 1,-45 33,40-31,-8 5,1 0,1 0,-1 1,2 1,-1 0,1 1,1 0,0 1,0 0,1 0,-3 7,11-17,0 1,1-1,-1 1,0 0,1-1,0 1,-1 0,1 0,0-1,1 1,-1 0,0-1,1 1,-1 0,1-1,0 1,0 0,0-1,0 1,1-1,-1 0,0 1,1-1,0 0,0 0,-1 0,1 0,0 0,1-1,-1 1,0 0,0-1,1 0,2 2,89 20,-30-45,-50 10</inkml:trace>
  <inkml:trace contextRef="#ctx0" brushRef="#br0" timeOffset="361.962">211 0,'-5'320,"8"-217,-1-36,-2 1,-4-1,-2 0,-14 59,12-95,1 1,2 0,1 0,1 0,2 0,2 7,15 11,-4-32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47,'5'0,"1"-5,5-1,5 0,5 1,3 2,3-4,1 0,1 0,-5 7,-10 3,-9 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1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0,-5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1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1,'-2'1,"0"0,0 1,0-1,1 1,-1-1,0 1,1 0,0 0,-1 0,1 0,0 0,0 0,0 0,0 0,0 0,1 1,-1-1,1 0,-1 0,1 1,0-1,0 0,0 1,0-1,0 1,0 0,-15 172,-20 48,25-59,10-165</inkml:trace>
  <inkml:trace contextRef="#ctx0" brushRef="#br0" timeOffset="357.145">29 28,'19'0,"26"0,10 0,0 0,-4 0,-6 0,-6-4,-5-3,-3 1,-2 1,-2 2,0 1,-4 5,-2 3,-5 0</inkml:trace>
  <inkml:trace contextRef="#ctx0" brushRef="#br0" timeOffset="616.655">29 282,'24'5,"23"2,7 3,0 2,-5-3,-5-2,-11-2</inkml:trace>
  <inkml:trace contextRef="#ctx0" brushRef="#br0" timeOffset="898.634">425 452,'-5'33,"-1"17,-1 4,-2-3,-1-4,2-11</inkml:trace>
  <inkml:trace contextRef="#ctx0" brushRef="#br0" timeOffset="1253.759">425 423,'10'0,"12"0,8 0,3 0,1 0,-1 0,-1 0,-1 0,-6 0</inkml:trace>
  <inkml:trace contextRef="#ctx0" brushRef="#br0" timeOffset="1531.821">453 621,'14'0,"10"0,6 0,2 0,0 5,-4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4.9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0,'24'0,"20"3,8 1,-1 0,-4-1,-7-1,-6 0,-7-1,-5-1,-3 0,-2 0,0 0,-4-1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0,'5'0,"11"5,8 1,4 0,3-1,-5 3,-1 1,-1-2,1-1,1 2,1 0,0-1,1-2,0-1,0-3,1 0,-11-5,-7-3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0,'19'5,"16"1,7 0,1-1,-2-2,-3 0,-3-2,-3-1,-2 0,-6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9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189 110,'-36'188,"20"-123,-2-1,-4 0,-19 38,-5-1,37-68,36-55,-11-1,-1-1,-1 0,-1-1,-2 0,8-24,-9 24</inkml:trace>
  <inkml:trace contextRef="#ctx0" brushRef="#br0" timeOffset="425.295">189 224,'0'-3,"0"2,-1 1,1-1,-1 0,1 0,-1 0,1 0,-1 1,1-1,0 0,0 0,-1 0,1 0,0 0,0 0,0 0,0 0,0 0,0 0,0 0,1 0,-1 0,0 1,0-1,1 0,-1 0,0 0,1 0,-1 0,1 1,-1-1,1 0,0 0,-1 1,1-1,0 0,-1 1,1-1,0 1,0-1,0 1,-1-1,1 1,0-1,0 1,0 0,0 0,0-1,0 1,0 0,0 0,0 0,0 0,0 0,0 0,-1 0,1 1,1-1,51 99,-15 37,-33-114,2-1,0 1,1-2,1 1,1-1,10 14,-18-30,0 0,1 0,-1 1,1-2,0 1,0 0,1-1,-1 1,1-1,0 0,0 0,0-1,0 1,0-1,0 0,1 0,-1 0,1 0,0-1,-1 0,1 0,0 0,0-1,-1 1,1-1,0 0,0-1,0 1,0-1,-1 0,1 0,0 0,-1-1,1 0,-1 0,1 0,-1 0,0-1,0 1,0-1,3-3,4-8,-2-1,1 0,-2 0,0-1,0 0,-2 0,0-1,-1 0,-1 0,0 0,-1 0,-1-1,0-3,1-2,7-70,16-69,-24 155,0 0,0 0,1 0,0 0,1 1,-1-1,1 1,1 0,-1 0,1 0,0 0,0 1,0 0,4-2,10-5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27,'7'31,"0"0,-2 1,-1 0,-2 0,-1 8,0-24,-3 15,-2-1,0 1,-3-1,0-1,-2 1,0-1,-3-1,0 0,-2-1,0 0,-3 0,-21 29,28-42</inkml:trace>
  <inkml:trace contextRef="#ctx0" brushRef="#br0" timeOffset="532.844">18 478,'43'-4,"-5"2,-1-2,0-1,0-2,0-2,-1-1,0-2,16-8,-39 11,0-2,-1 1,0-2,-1 1,-1-2,1 1,-2-1,0-1,-1 0,0 0,-1-1,0 0,-2 0,1 0,-2-1,0 0,1-13,7-12,6-62,-18 103,0 1,-1-1,1 0,0 0,0 0,0 0,-1 0,1 1,0-1,-1 0,1 0,0 0,0 0,-1 0,1 0,0 0,0 0,-1 0,1 0,0 0,-1 0,1 0,0 0,0 0,-1-1,1 1,0 0,0 0,-1 0,1 0,0 0,0-1,-1 1,1 0,0 0,0 0,0-1,0 1,-1 0,1 0,0-1,0 1,0 0,0 0,0-1,0 1,-1 0,1 0,0-1,0 1,0 0,0-1,0 1,0 0,0 0,0-1,0 1,1 0,-12 23,-8 320,13-311,0 0,3 0,0 1,2-1,3 31,20 0,-10-50</inkml:trace>
  <inkml:trace contextRef="#ctx0" brushRef="#br0" timeOffset="3099.345">922 365,'-1'-2,"-1"0,0 0,1 0,-1 0,0 1,0-1,0 1,0-1,0 1,0 0,0-1,-1 1,1 0,0 1,0-1,-1 0,1 1,-1-1,1 1,-1 0,1 0,-1 0,1 0,-3 0,-1 0,-1 0,0 1,1-1,-1 1,0 1,1-1,-1 1,1 0,0 1,0-1,0 1,0 1,0-1,0 1,1 0,0 0,-1 0,2 1,-1 0,0 0,-1 3,6-5,0 1,1-1,-1 1,1-1,0 0,0 0,0 1,0-1,1 0,-1 0,1 0,0 0,0 0,0-1,0 1,0-1,0 1,1-1,-1 0,1 1,0-1,0-1,0 1,0 0,0-1,0 1,0-1,0 0,0 0,1-1,2 1,14 10,-18-11,1 1,-1-1,0 1,1-1,-1 1,0 0,0 0,1 0,-1 0,0 1,0-1,0 0,0 1,-1-1,1 1,0 0,-1 0,1 0,-1 0,1 0,-1 0,0 0,0 0,0 0,0 1,0-1,-1 0,1 1,-1-1,1 0,-1 1,0-1,0 1,0-1,0 0,0 1,-1-1,1 1,-1-1,0 0,1 1,-1-1,0 0,0 0,-1 0,1 0,0 0,-1 0,1 0,-2 1,-4 2,0-1,0 0,-1 0,1-1,-1 0,0 0,0-1,0 0,-1 0,1-1,-7 1,-10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4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17 144,'59'-41,"-50"37,3-1,10-7,0 2,1 1,1 1,-1 1,1 1,0 1,18-1,-39 6,1 0,-1-1,0 1,0 1,0-1,0 0,0 1,0 0,0-1,0 1,0 1,0-1,0 0,0 1,-1-1,1 1,0 0,-1 0,0 0,1 0,-1 0,0 0,0 1,0-1,0 1,-1-1,1 1,-1 0,1 0,-1 0,0 0,0 0,-1 0,1 0,0 0,-1 0,0 0,0 0,0 0,0 0,0 1,-1-1,1 0,-1 0,0 0,0 0,0 0,0 0,0-1,-1 1,0 1,-14 22,-1-1,-1-1,-1 0,-1-2,0 0,-2-1,-14 9,-59 63,88-86,-2 1,0 1,0 0,1 0,0 0,1 1,0 0,0 1,1 0,1 0,0 0,0 0,1 1,1 0,0 0,0 0,1 0,1 1,2-9,0 0,0 0,1 0,-1-1,1 1,0 0,0-1,1 0,-1 1,1-1,-1 0,1 0,0 0,0-1,0 1,1-1,-1 0,1 1,-1-2,1 1,0 0,-1-1,1 1,0-1,3 0,104 7,-86-11,0-2,0-2,0 0,-1-1,0-1,-1-1,6-5,73-41,-84 46</inkml:trace>
  <inkml:trace contextRef="#ctx0" brushRef="#br0" timeOffset="667.734">1852 173,'-49'17,"1"2,2 2,0 3,1 1,1 2,-17 16,51-36,0 1,1 1,0-1,1 2,0-1,0 1,1 0,0 1,-3 5,9-13,-1 1,1-1,-1 1,1-1,0 1,0 0,1 0,-1-1,1 1,0 0,0 0,0-1,0 1,1 0,-1 0,1-1,0 1,0 0,0-1,1 1,-1-1,1 1,0-1,0 0,0 0,1 0,-1 0,1 0,-1 0,1-1,0 1,1 0,3 2,0-1,0 0,0 0,0 0,1-1,0 0,0 0,0-1,0 0,0 0,0-1,0 0,0-1,1 0,-1 0,0-1,1 1,-1-2,0 1,0-1,0-1,1 0,6-2,1-1,-1-1,-1 0,1-1,-1-1,0 0,-1-1,0 0,-1-1,9-10,-11 9,0-1,-2-1,1 1,-2-1,0 0,0-1,-2 0,0 0,0 0,-2-1,1 1,-2-1,0 0,-1-9,-1 16,-1-1,0 1,-1 0,0-1,0 1,-1 0,0 0,0 0,-1 1,-1-1,1 1,-1 0,-1 0,1 1,-1-1,-1 1,1 0,-1 1,0 0,-4-3,7 8,-1 0,1 0,-1 0,1 0,-1 1,0-1,1 1,-1 1,1-1,-1 0,0 1,1 0,-1 0,1 1,0-1,-1 1,1 0,0 0,0 0,0 0,0 1,-2 2,-12 9</inkml:trace>
  <inkml:trace contextRef="#ctx0" brushRef="#br0" timeOffset="124505.969">780 60,'22'-11,"1"2,0 0,1 2,0 0,0 2,1 1,-1 0,1 2,0 1,19 2,-38-1,-1 1,0 0,0 1,0-1,0 1,0 0,0 0,0 0,-1 1,1 0,-1 0,0 0,0 0,0 1,0 0,0-1,-1 1,0 1,0-1,0 0,0 1,-1-1,1 1,-1 0,-1 0,1 0,0 0,-1 0,0 5,1-2,-1 0,0 1,0-1,-1 0,0 1,-1-1,0 0,0 0,-1 1,0-1,0 0,-1-1,0 1,0 0,-1-1,0 1,0-1,-5 5,-7 4,0-2,-1 0,0-1,-1 0,0-2,-1 0,-1-1,-8 3,-26 14,103-24,-42-2,0 1,1 0,-1 1,0 0,-1 0,1 0,0 1,-1 0,0 0,0 0,0 1,-1 0,1 0,0 2,-4-5,0 0,0 1,0-1,-1 1,1 0,-1-1,1 1,-1 0,0 0,0 0,0 0,-1 0,1 0,-1 0,1 0,-1 0,0 1,0-1,-1 0,1 0,-1 0,1 0,-1 0,0 0,0 0,0 0,0 0,-1-1,1 1,-1 0,0-1,0 1,0-1,0 1,-9 7,0-1,-1-1,0 0,0 0,-1-1,0-1,0 0,0-1,-1 0,0-1,0 0,0-1,0-1,-6 0,-27 8,-10-2,37-9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9:47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1019 148,'17'227,"6"-48,11 157,-5-76,-18 123,15-214,-26-166,-1 0,1-1,-1 1,1 0,0 0,0 0,1-1,-1 1,0 0,1 0,0 0,-1-1,1 1,0 0,1-1,-1 1,0-1,1 1,-1-1,1 0,0 0,0 0,0 1,0-2,0 1,0 0,1 0,-1-1,0 1,1-1,-1 0,1 0,0 0,-1 0,1 0,2 0,141-25,26-5,307 28,-338-10,82-3,-79 11,25-25,-52 28,77-11,3-8,-195 19,1 0,-1 0,1 0,-1-1,0 1,1-1,-1 1,0-1,0 0,1 0,-1 0,0 0,0-1,0 1,0 0,0-1,0 1,-1-1,1 0,0 0,-1 0,1 1,-1-1,0-1,0 1,0 0,0 0,0 0,0-1,0 1,-1 0,1-1,-1 1,0 0,1-1,-16-88,8 62,1-16,2 0,1 0,3-1,3-18,-1-26,-2 51,-12-108,-17 34,1 1,-1-57,15 119,-18-109,5-39,28 169,0 26,0-1,0 0,-1 0,1 1,-1-1,1 0,-1 0,-1 0,1 0,0 0,-1 1,0-1,0 0,0 0,0 1,-1-1,1 1,-1-1,0 1,0-1,0 1,0 0,-1 0,0 0,1 1,-1-1,0 0,0 1,0 0,-1 0,1 0,0 0,-1 0,1 1,-2-1,-19-1,0 2,0 1,0 0,0 2,0 1,0 1,-14 4,-97 10,-35 9,41-15,114-9,-1-1,0 0,0-2,0 0,0 0,1-2,-1 0,-12-3,-54-5,-201 10,141-27,-168 27,84 28,165-16,60-7,6 0</inkml:trace>
  <inkml:trace contextRef="#ctx0" brushRef="#br0" timeOffset="11405.9">1696 1728,'0'1,"0"-1,0 1,0-1,-1 1,1-1,0 1,-1-1,1 1,0-1,-1 1,1-1,-1 0,1 1,-1-1,1 0,0 1,-1-1,1 0,-1 0,1 1,-1-1,0 0,1 0,-1 0,1 0,-1 0,1 0,-1 0,1 0,-1 0,0 0,1 0,-1 0,1 0,-1 0,1-1,-1 1,1 0,-1 0,1 0,-1-1,1 1,-1 0,1-1,0 1,-1 0,1-1,-1 1,1-1,0 1,-1-1,1 1,0-1,0 1,-1-1,1 1,0-1,-5 53,32 134,4 76,-32 194,-33-534,20 52,-1 1,-2 1,-1 1,0 0,-2 1,0 2,-2 0,0 1,-1 0,-6-1,26 18,2 2,0 0,0 0,0 0,0 0,-1 0,1 0,0 0,0-1,0 1,0 0,0-1,0 1,0 0,0-1,0 0,0 1,0-1,1 0,-1 1,0-1,0 0,0 0,1 1,-1-1,0 0,1 0,-1 0,1 0,-1 0,1 0,0 0,-1 0,1 0,0 0,0-1,0 1,0 0,-1 0,1 0,1 0,-1 0,0 0,0 0,0 0,1 0,-1 0,0 0,1-1,-1 2,1-1,-1 0,1 0,0-1,163 0,123 4,-279-2,1 1,-1-1,0 2,0-1,1 1,-1 0,0 1,0-1,-1 2,1-1,-1 1,1 0,-1 1,4 3,-11-5,1 0,-1 1,1-1,-1 1,0-1,0 0,-1 1,1-1,-1 1,1-1,-1 0,0 1,0-1,-1 0,1 0,-1 0,1 0,-1 0,0 0,0-1,0 1,-1 0,1-1,-1 0,1 0,-1 1,0-2,0 1,0 0,0 0,0-1,0 0,0 1,-1-1,-5 5,-140 101,118-73,25-21</inkml:trace>
  <inkml:trace contextRef="#ctx0" brushRef="#br0" timeOffset="15636.117">1216 3280,'0'-17,"-1"-4,1 0,1 0,1 0,1 0,0 1,2-1,4-12,61-106,-68 136,-2 1,0 0,0 0,1 0,-1 0,1 0,0 1,0-1,0 0,0 0,0 1,0-1,0 0,0 1,0-1,1 1,-1 0,1-1,-1 1,1 0,0 0,-1 0,1 0,0 0,0 0,-1 1,1-1,0 0,0 1,0 0,0-1,0 1,0 0,0 0,0 0,0 0,0 0,0 1,0-1,0 0,0 1,-1 0,1-1,0 1,0 0,0 0,-1 0,1 0,-1 0,1 1,2 3,0 1,-1-1,0 1,0 0,0 0,-1 0,0 0,0 0,0 1,-1-1,0 1,0-1,-1 1,0-1,0 1,-1 0,8 52,-7-59,0 1,0 0,1 0,-1 0,0 0,0-1,1 1,-1 0,0 0,1 0,-1-1,1 1,-1 0,1-1,-1 1,1 0,0-1,-1 1,1-1,0 1,-1-1,1 1,0-1,0 1,-1-1,1 0,0 0,0 1,0-1,-1 0,1 0,0 0,0 0,0 0,0 0,0 0,-1 0,1 0,0 0,0 0,0-1,0 1,-1 0,1-1,0 1,0 0,-1-1,1 1,0-1,0 1,-1-1,1 1,-1-1,1 0,34-36,93-122,-127 158,-1 0,0 0,1 0,-1 0,1 0,-1 0,1 0,0 1,-1-1,1 0,0 0,0 1,-1-1,1 1,0-1,0 0,0 1,0-1,0 1,0 0,0-1,0 1,0 0,0 0,0-1,0 1,0 0,0 0,0 0,0 0,0 0,0 1,0-1,0 0,0 0,0 1,0-1,0 0,-1 1,1-1,0 1,0-1,0 1,0 0,-1-1,1 1,0 0,0 0,-1-1,1 1,-1 0,1 0,-1 0,1 0,-1 0,1 0,1 10,-1 0,-1-1,1 1,-2 0,1 0,-1-1,-1 1,0 0,-1-1,0 1,-1 1,-5 26,-13 44,17-58</inkml:trace>
  <inkml:trace contextRef="#ctx0" brushRef="#br0" timeOffset="16261.304">1978 2970,'-19'10,"1"1,0 0,1 1,1 1,0 1,0 0,1 1,1 1,-6 8,17-19,-1 0,1 0,-1 0,1 0,1 0,-1 1,1-1,0 1,0 0,1 0,-1 0,1-1,1 1,-1 0,1 0,0 0,0 0,1 0,0 0,0 0,0 0,1 0,0-1,0 1,0 0,2 1,0-6,-1 0,1 0,0 0,-1-1,1 0,0 0,0 0,-1 0,1-1,0 1,0-1,-1 0,1 0,-1 0,1-1,-1 1,1-1,-1 0,0 0,0 0,0 0,0 0,0-1,0 1,-1-1,1 0,-1 0,1-2,1 2,201-197,-204 199,-1 0,0 0,1 0,-1 0,1 0,-1 0,1 0,-1 0,1 0,-1 0,1 0,0 1,0-1,0 0,-1 0,1 1,0-1,0 0,0 1,0-1,0 1,0-1,0 1,0 0,0-1,0 1,1 0,-1 0,0-1,0 1,0 0,0 0,0 1,0-1,0 0,1 0,-1 0,0 1,0-1,0 1,0-1,0 0,0 1,0 0,0-1,0 1,-1 0,1-1,0 1,0 0,0 0,-1 0,1 0,0 0,-1 0,1 0,-1 0,1 0,-1 0,0 0,1 0,-2 198,1-164,0 9,-1-1,-3 1,-1-1,-2 0,-7 18,9-42,5-14,0 0,0 0,-1 0,0 0,0 0,-1 0,1 0,-1 0,0-1,0 1,0-1,-1 1,0-1,0 0,0 0,0 0,-1 0,1-1,-1 1,0-1,0 0,0 0,0 0,-1-1,1 0,-1 1,0-2,-1 2,1-6,0 1,0-1,0 0,0 0,1-1,-1 1,1-1,0 0,0 0,0 0,1-1,0 0,0 1,0-1,0 0,1 0,-1 0,1-1,1 1,-1-1,1 1,0-1,0-3,-1-5,1-1,1 1,0-1,1 1,0-1,2 1,-1-1,2 1,0 0,1 0,0 1,1-1,0 1,6-8,1 2</inkml:trace>
  <inkml:trace contextRef="#ctx0" brushRef="#br0" timeOffset="16977.383">2881 1869,'0'437,"-27"-249,28-181,-1-1,-1 0,1 0,-1 0,0 0,-1 0,1 0,-1 0,0 0,0-1,-1 1,0-1,0 1,0-1,-1 0,1 0,-1-1,-1 1,1-1,0 0,-1 0,-3 2,-11 4</inkml:trace>
  <inkml:trace contextRef="#ctx0" brushRef="#br0" timeOffset="17514.023">2994 1841,'-131'82,"119"-76,-123 50,134-56,1 0,-1 0,0 1,1-1,-1 0,0 1,1-1,-1 0,1 1,-1-1,0 1,1-1,-1 1,1-1,-1 1,1-1,0 1,-1-1,1 1,0 0,-1-1,1 1,0 0,-1-1,1 1,0 0,0-1,0 1,0 0,0 0,0-1,0 1,0 0,0-1,0 1,0 0,0 0,1-1,-1 1,0 0,0-1,1 1,-1-1,1 1,-1 0,0-1,1 1,-1-1,1 1,-1-1,1 1,-1-1,1 1,0-1,-1 0,1 1,-1-1,1 0,0 0,0 1,0-1,43 17,165-10,-131-9,79 19,-140-19,-39-17,16 13,-36-33,1-3,3-1,1-2,-10-19,34 45</inkml:trace>
  <inkml:trace contextRef="#ctx0" brushRef="#br0" timeOffset="18211.867">3474 2406,'-32'61,"3"1,2 2,3 0,1 7,-23 62,46-134,-1 1,1 0,-1 0,1-1,0 1,-1 0,1 0,0 0,-1 0,1 0,-1-1,1 1,-1 0,1 0,0 0,-1 0,1 0,-1 0,1 0,-1 1,1-1,0 0,-1 0,1 0,-1 0,1 0,0 1,-1-1,1 0,0 0,-1 1,1-1,0 0,-1 0,1 1,0-1,-1 0,1 1,0-1,0 1,0-1,-1 0,1 1,0-1,0 1,0-1,0 0,0 1,0-1,0 1,0-1,0 0,0 1,0-1,0 1,0-1,0 1,0-1,0 0,0 1,1-1,-1 1,0-1,-4-37,8 0,0-1,3 1,1 0,2 0,1 1,2 0,10-17,76-143,-99 196,0-1,0 1,1-1,-1 1,0-1,0 1,0-1,1 1,-1-1,0 1,0 0,1-1,-1 1,0-1,1 1,-1 0,0-1,1 1,-1 0,1-1,-1 1,1 0,-1-1,1 1,-1 0,1 0,-1 0,1 0,-1 0,1-1,-1 1,1 0,-1 0,1 0,-1 0,1 0,-1 0,1 1,-1-1,1 0,-1 0,1 0,-1 0,1 1,-1-1,1 0,-1 0,1 1,-1-1,1 0,-1 1,0-1,1 1,-1-1,0 0,1 1,-1-1,0 1,11 35,-9-27,11 89,-13-85,1 1,0-1,0 0,2 0,-1 0,2 0,0 0,0 0,1-1,1 0,0 0,1 0,0-1,1 0,0 0,-7-10,63 56,-62-56,0 1,0-1,-1 0,1 0,0 0,0 0,0-1,0 1,0 0,0-1,1 0,-1 1,0-1,0 0,0 0,0 0,0 0,0-1,1 1,-1 0,0-1,0 0,0 1,0-1,0 0,0 0,-1 0,1 0,0-1,0 1,-1 0,1-1,-1 1,1-1,-1 1,1-1,-1 0,7-13,0 1,-1-2,-1 1,0-1,-1 0,-1 0,0-1,-2 1,1-1,-1-15,7-36,7-125,-16 168</inkml:trace>
  <inkml:trace contextRef="#ctx0" brushRef="#br0" timeOffset="22218.864">3248 769,'197'-11,"94"-18,36-5,-22 11,-216 14,-1 3,72 5,-148 1,-13 0,1-1,-1 1,0-1,1 1,-1-1,1 0,-1 1,1-1,-1 0,1 1,-1-1,1 0,0 1,-1-1,1 0,0 0,0 1,0-1,0 0,-1 0,1 0,0 1,0-1,0 0,1 0,-1 0,0 1,0-1,0 0,0 0,1 1,-1-1,0 0,1 0,-1 1,1-1,-1 0,1 1,-1-1,1 1,-1-1,1 1,0-1,-1 1,1-1,0 1,-1-1,1 1,0 0,-1-1,1 1,0 0,0 0,0-1,-1 1,1 0,0 0,0 0,0 0,0 0,-211-133,197 123,12 8,0 0,0 0,0 1,0-1,0 1,0-1,-1 1,1-1,0 1,-1 0,1-1,-1 1,0 0,1 0,-1 0,0 0,0 1,0-1,0 0,1 1,-1 0,0-1,0 1,0 0,0 0,0 0,0 0,0 0,0 0,0 0,0 1,0-1,0 1,1 0,-1-1,0 1,0 0,0 0,1 0,-1 0,1 0,-2 1,-4 20,0 1,1-1,1 1,1 0,1 0,2 0,0 0,1 1,1-1,1 1,0 29,0 174,-3-226,1-1,0 1,0 0,0 0,0-1,0 1,0 0,0 0,0 0,0-1,0 1,0 0,0 0,1-1,-1 1,0 0,1-1,-1 1,0 0,1-1,-1 1,1 0,-1-1,1 1,-1-1,1 1,-1-1,1 1,0-1,-1 0,1 1,0-1,-1 1,1-1,0 0,0 0,-1 0,1 1,0-1,0 0,-1 0,1 0,0 0,0 0,-1 0,1 0,0 0,0-1,-1 1,1 0,0 0,0-1,-1 1,1 0,0-1,-1 1,1-1,-1 1,1-1,0 1,-1-1,1 1,-1-1,1 1,-1-1,0 0,1 0,37-43,-38 44,99-168,-3-2,-79 146</inkml:trace>
  <inkml:trace contextRef="#ctx0" brushRef="#br0" timeOffset="22496.775">5253 346,'0'43,"0"38,0 11,0-6,0-8,0-13,0-12,0-11,-5-7,-2-5,1-3,1-5</inkml:trace>
  <inkml:trace contextRef="#ctx0" brushRef="#br0" timeOffset="22808.224">5111 317,'36'-14,"2"2,-1 1,1 2,1 2,0 1,0 2,0 2,0 1,23 4,-52-4,0 0,1 1,-1 1,0 0,1 0,-1 1,0 0,0 1,0 0,0 0,-1 1,0 1,1-1,-1 2,-1-1,1 1,-1 0,0 1,-1 0,1 0,-1 1,1 2,-7-8,0 1,-1-1,1 1,0 0,-1-1,0 1,0 0,0 0,0-1,0 1,0 0,-1 0,1-1,-1 1,0 0,0-1,0 1,0-1,0 1,-1-1,1 0,-1 1,1-1,-1 0,0 0,0 0,0 0,0 0,0-1,0 1,-1-1,1 1,0-1,-1 0,0 0,-94 33,36-23,0-2,0-3,-40-2,74-4</inkml:trace>
  <inkml:trace contextRef="#ctx0" brushRef="#br0" timeOffset="44319.33">1273 1841,'-510'0,"340"28,-55-16,171-4,0-2,0-2,-1-3,-13-2,16 0,51 1,0-1,0 1,1 0,-1-1,0 1,0 0,0 0,0 0,0 0,0 0,0 0,0 0,0 0,1 0,-1 0,0 0,0 1,0-1,0 0,0 1,0-1,1 1,-1-1,0 0,0 1,1 0,-1-1,0 1,1 0,-1-1,0 1,1 0,-1-1,1 1,-1 0,1 0,0 0,-1 0,1-1,0 1,0 0,-1 0,1 0,0 0,0 0,0 0,0 0,0 0,0 0,0-1,1 1,-1 0,0 0,0 0,1 0,-1 0,0 0,1-1,-1 1,1 0,-1 0,1-1,0 1,-1 0,49 97,-34-74,-2 1,-1 0,-1 1,-1 0,-2 1,0-1,-2 2,0 0,-6-17,1 1,1 0,0-1,1 1,0-1,0 1,1-1,1-1,0 2,-5-13,0 1,0-1,0 1,0-1,0 1,0-1,0 0,0 1,0-1,0 1,0-1,0 1,0-1,1 1,-1-1,0 1,0-1,1 1,-1 0,0-1,0 1,1-1,-1 1,0-1,1 1,-1 0,1-1,-1 1,1 0,-1 0,0-1,1 1,-1 0,1 0,-1 0,1-1,-1 1,1 0,-1 0,1 0,0 0,-1 0,1 0,-1 0,1 0,-1 0,1 0,-1 1,1-1,-1 0,1 0,-1 0,1 1,-1-1,1 0,-1 0,0 1,1-1,-1 0,1 1,-1-1,0 1,1-1,-1 0,0 1,0-1,1 1,-1-1,0 1,6-43,20-136,2 36,-19 108,-7 29,0-1,0 1,0-1,-1 0,0 1,0-1,-1 0,1 0,-1 0,-1 0,1 1,-1-1,-1-5,-2 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0:3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0 165,'23'184,"-17"285,-17-408,4-55</inkml:trace>
  <inkml:trace contextRef="#ctx0" brushRef="#br0" timeOffset="325.064">0 109,'26'-2,"-1"-1,0-2,0 0,0-2,-1 0,8-5,46-12,118-20,-145 46,-50-2,0 0,0 1,0-1,0 0,0 0,0 1,0-1,-1 0,1 1,0-1,0 1,0-1,0 1,-1 0,1-1,0 1,-1 0,1-1,0 1,-1 0,1 0,-1 0,1 0,-1-1,1 1,-1 0,0 0,0 0,1 0,-1 0,0 0,0 0,0 0,0 0,0 0,0 0,0 0,0 0,0 0,-1 0,1 0,0 0,-1 0,1-1,-1 1,1 0,-1 0,1 0,-1 0,0 0,-78 71,59-59</inkml:trace>
  <inkml:trace contextRef="#ctx0" brushRef="#br0" timeOffset="569.903">57 448,'24'0,"18"0,6 0,0 0,-4 0,-4 0,-4 0,-4-5,-2-1,-1-1,-7 2</inkml:trace>
  <inkml:trace contextRef="#ctx0" brushRef="#br0" timeOffset="14656.722">339 843,'0'-5,"0"3,0 7,0 8,0 5,5 1,1 1,0 3,-1 1,-1 3,-2 0,-1 1,-1 1,0-1,0-4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09.11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1 142,'41'-1,"34"1,-1 2,1 4,3 3,101 21,-103-22,1-3,1-3,13-5,10 2,660 0,-358-25,9-3,87-2,1763 33,-1829-32,-24 3,778 27,-1017 27,-127-24,0-2,0-2,-1-1,41-9,215-18,-65-5,19 23,-235 17,-16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10.68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0 167,'45'-36,"-28"30,0 1,0 0,0 2,0 0,1 1,-1 0,1 2,0 0,-1 1,5 1,26-1,484-10,88-7,-308 14,408-25,94 15,280-17,-703 15,114 22,343 48,-532-38,139-16,-255-3,67-13,-174 6,1 3,1 5,55 8,162 12,-147 6,145-25,-84-30,282 30,-445 10,-57-5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 0,'-22'6,"0"1,0 1,1 1,0 1,1 1,0 0,0 1,1 2,1 0,0 1,1 0,1 2,0 0,1 0,1 2,-2 5,13-19,1 0,0 1,0-1,0 1,1 0,0 0,0 0,0 0,1-1,0 1,0 0,0 0,1 0,0 0,0 0,0 0,1-1,0 1,0-1,0 1,1-1,0 0,0 1,0-2,1 1,0 0,0-1,0 1,0-1,0 0,2 0,6 6,0-1,1 0,0-1,0-1,1 0,0-1,0 0,0-1,1-1,0 0,12 1,162-2,-144-14,-27 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5.1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0,'3'21,"0"8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2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364 119,'-9'-5,"-1"1,1 1,-1 0,0 0,-1 1,1 0,0 1,-1 0,1 0,0 1,-1 1,1 0,0 0,-1 1,-2 1,4-2,0 0,1 1,-1 1,0-1,1 1,-1 1,1 0,0 0,0 0,1 1,-1 0,1 1,0-1,1 1,-1 1,1-1,0 1,1 0,0 1,0-1,0 1,1 0,0 0,-1 5,6-7,0 0,1 0,-1-1,1 1,1 0,-1-1,1 1,0-1,0 0,0 0,1 0,0 0,0-1,0 0,0 0,1 0,0 0,0 0,0-1,0 0,0 0,0 0,1-1,0 0,-1 0,1 0,0-1,0 0,4 0,32 16,-26-10,0 1,0 1,0 0,-1 0,-1 2,0 0,0 1,-1 0,3 5,-14-14,0-1,-1 1,1 0,-1 0,0 0,0 1,0-1,0 0,0 0,-1 0,0 1,1-1,-1 0,0 1,-1-1,1 0,-1 1,1-1,-1 0,0 0,0 0,0 0,-1 0,1 0,-1 0,0 0,1 0,-1-1,0 1,-1-1,1 1,-1-1,-84 72,63-61,0-2,0 0,-1-1,-1-2,1-1,-2 0,-17 1,45-9,-1 0,1 1,0-1,-1 0,1 0,-1 1,1-1,-1 0,1 0,-1 0,0 0,1 1,-1-1,0 0,0 0,0 0,1 0,-1 0,0 0,0 0,-1 0,1 0,0 0,0 1,0-1,0 0,-1 0,1 0,0 0,-1 0,1 1,-1-1,1 0,-1 0,0 1,1-1,-1 0,1 1,-1-1,0 0,0 1,1-1,-1 1,0-1,0 1,0 0,0-1,1 1,-1 0,0 0,0-1,0 1,0 0,0 0,0 0,0 0,0 0,0 0,0 0,1 1,-1-1,0 0,0 0,0 1,0-1,0 1,0-1,15-18,1 1</inkml:trace>
  <inkml:trace contextRef="#ctx0" brushRef="#br0" timeOffset="245.657">759 203,'-5'38,"-1"18,0 4,1-3,2-7,1-7,1-6,5-9,2-5,0-1,-1-5</inkml:trace>
  <inkml:trace contextRef="#ctx0" brushRef="#br0" timeOffset="448.535">505 119,'58'-15,"28"-9,5 0,-4 3,-12 5,-9 6,-11 5,-10 2,-7 3,-7 0,-7 1</inkml:trace>
  <inkml:trace contextRef="#ctx0" brushRef="#br0" timeOffset="1033.521">1323 259,'-72'104,"3"2,-6 25,75-131,0 0,0 0,1 0,-1 0,0 0,0 0,0 0,1 1,-1-1,0 0,0 0,0 0,1 0,-1 1,0-1,0 0,0 0,0 1,0-1,0 0,0 0,0 0,1 1,-1-1,0 0,0 0,0 1,0-1,0 0,0 0,0 1,0-1,0 0,19-19,118-183,-78 119,4 2,72-70,-134 150,0 0,-1-1,1 1,0 0,0 0,0 0,0 0,-1 0,2 0,-1 0,0 0,0 0,0 1,0-1,0 0,1 1,-1-1,0 1,1-1,-1 1,0 0,1-1,-1 1,0 0,1 0,-1 0,1 0,-1 0,0 0,1 1,-1-1,1 0,-1 1,0-1,0 1,1-1,-1 1,0 0,0-1,0 1,1 0,-1 0,0 0,0 0,0 0,0 0,-1 0,2 1,3 10,0 0,0 0,-1 0,-1 1,0-1,-1 1,0 0,-1 0,-1 0,0 6,8 60,47 109,-54-187,0-1,-1 1,1 0,0 0,0 0,-1 0,1 0,0 0,-1 0,1 0,-1 0,1 0,-1 0,0 0,0 0,1 1,-1-1,0 0,0 0,0 0,0 0,0 1,0-1,0 0,-1 0,1 0,0 0,-1 0,1 1,-1-1,1 0,-1 0,1 0,-1 0,0 0,0-1,1 1,-1 0,0 0,0 0,0-1,0 1,0 0,0-1,0 1,0-1,0 1,0-1,0 1,0-1,0 0,-1 0,1 1,0-1,0 0,0 0,0 0,-1 0,-130-77,-28-32,138 97,3 4</inkml:trace>
  <inkml:trace contextRef="#ctx0" brushRef="#br0" timeOffset="1401.008">2143 34,'-23'162,"20"-127,2 1,1-1,2 1,2-1,4 20,0 56,-8-110,-1 0,1 0,-1 0,1-1,-1 1,1 0,-1 0,0-1,1 1,-1 0,0-1,1 1,-1 0,0-1,0 1,0-1,0 1,1-1,-1 0,0 1,0-1,0 0,0 0,0 1,0-1,0 0,0 0,0 0,0 0,0 0,0-1,0 1,0 0,0 0,0-1,1 1,-1 0,0-1,0 1,0-1,0 1,1-1,-1 1,0-1,0 0,1 1,-1-1,0 0,1 0,-1 1,1-1,-1 0,1 0,-1 0,1 0,0 0,-1 0,-12-14</inkml:trace>
  <inkml:trace contextRef="#ctx0" brushRef="#br0" timeOffset="1646.42">1860 34,'43'-5,"24"4,10 1,-3 1,-4 1,-6-1,-7 0,-5 0,-6-1,-6 1,-5-1,-4 0,-2 0,-7 0</inkml:trace>
  <inkml:trace contextRef="#ctx0" brushRef="#br0" timeOffset="1819.512">2594 62,'0'34,"0"29,0 15,0-1,0-10,0-11,0-10,0-8,5-11,1-10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0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224 120,'-22'135,"-41"194,55-289,-1-2,-3 1,-1-1,-1-1,-2 0,-2-1,-12 17,30-53,0-1,0 1,-1-1,1 1,0 0,0-1,-1 1,1 0,0-1,-1 1,1 0,0-1,-1 1,1 0,-1 0,1-1,0 1,-1 0,1 0,-1 0,1 0,-1 0,1 0,-1 0,1 0,-1 0,1 0,0 0,-1 0,1 0,-1 0,1 0,-1 0,1 0,-1 0,1 1,0-1,-1 0,1 0,-1 1,1-1,0 0,-1 0,1 1,0-1,-1 0,1 1,0-1,0 1,-1-1,8-45,27-70,6 1,33-62,44-126,-83 223,-33 79,0 0,1 0,-1 0,0-1,0 1,1 1,-1-1,0 0,0 0,0 0,1 1,-1-1,0 0,0 1,0-1,0 1,0 0,0-1,0 1,0 0,0 0,0-1,0 1,0 0,0 0,0 0,-1 0,1 0,0 0,-1 0,1 0,-1 1,1-1,-1 0,0 0,0 0,1 1,-1-1,0 0,0 0,0 1,0-1,0 0,0 0,-1 0,1 1,2 4,50 232,-5 16,-36-153,-10-101,-1-1,0 1,0 0,0-1,0 1,1 0,-1-1,0 1,0 0,1 0,-1-1,0 1,0 0,1 0,-1-1,0 1,1 0,-1 0,0 0,1-1,-1 1,0 0,1 0,-1 0,0 0,1 0,-1 0,1 0,-1 0,0 0,1 0,-1 0,1 0,-1 0,0 0,1 0,-1 0,0 1,1-1,-1 0,0 0,1 0,-1 1,0-1,1 0,-1 0,0 1,0-1,1 0,-1 0,0 1,0-1,0 0,1 1,-1-1,0 0,0 1,0-1,0 1,0-1,0 0,1 1,-1-1,0 0,0 1,0-1,0 1,-1-1,1 0,16-26,211-498,-170 409,-57 115,0 1,0-1,0 1,0-1,0 1,0-1,1 1,-1-1,0 1,0-1,0 0,1 1,-1-1,0 1,1-1,-1 0,0 1,1-1,-1 0,0 1,1-1,-1 0,1 1,-1-1,1 0,-1 0,0 0,1 1,-1-1,1 0,-1 0,1 0,-1 0,1 0,-1 0,1 0,-1 0,1 0,-1 0,1 0,-1 0,1 0,-1-1,1 1,-1 0,1 0,-1 0,1-1,-1 1,0 0,1-1,-1 1,1 0,-1-1,0 1,0 0,1-1,-1 1,0-1,1 49,-57 282,36-238,8 67,12-148</inkml:trace>
  <inkml:trace contextRef="#ctx0" brushRef="#br0" timeOffset="514.736">1211 36,'-88'169,"-84"187,136-232,55-146,122-305,-105 249,83-147,-119 223,0 1,1-1,-1 1,1-1,0 0,-1 1,1-1,0 1,0 0,0-1,0 1,0 0,0-1,0 1,0 0,1 0,-1 0,0 0,1 0,-1 0,1 0,-1 1,1-1,-1 1,1-1,-1 1,1-1,0 1,-1 0,1 0,0-1,-1 1,1 1,0-1,-1 0,1 0,0 1,-1-1,1 0,-1 1,1 0,-1-1,1 1,-1 0,1 0,0 1,55 274,21-89,-48-93,-29-93,-1-1,0 1,-1 0,1 0,0-1,0 1,0 0,0-1,-1 1,1 0,0-1,0 1,-1-1,1 1,-1 0,1-1,0 1,-1-1,1 1,-1-1,1 1,-1-1,0 0,1 1,-1-1,1 0,-1 1,0-1,1 0,-1 1,0-1,1 0,-1 0,0 0,1 0,-1 0,0 0,1 0,-1 0,0 0,0 0,1 0,-1 0,0-1,1 1,-1 0,0 0,1-1,-1 1,1 0,-1-1,1 1,-1-1,0 1,-14-8</inkml:trace>
  <inkml:trace contextRef="#ctx0" brushRef="#br0" timeOffset="771.639">957 318,'44'4,"32"8,14 0,-4-1,-7-3,-12-2,-12-3,-12-1,-7-2,-1 0,-1 0,-7-1</inkml:trace>
  <inkml:trace contextRef="#ctx0" brushRef="#br0" timeOffset="1032.777">2143 92,'-15'44,"-13"32,-3 9,-1-5,5-12,7-13,3-15,3-10,5-5,-1-7,-4-6,1-6</inkml:trace>
  <inkml:trace contextRef="#ctx0" brushRef="#br0" timeOffset="1194.442">1804 120,'19'24,"16"22,7 9,1-1,-2-5,-3-5,-8-6,-5-5,-1-7,0-4,-4-1,-1-4,1 1,3 1,1-3,-3 2,0-3,-4-4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6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1,'-9'5,"-9"6,0 6,-3 0,3 3,9-3,6-9,8-6,4-8,0-8,3-1,-1-3,-6 1,-5 9,-6 10,-3 10,1 3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7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0,'0'10,"-5"7,3 2,3-8,5-5,2-10,4-2,-5-2,-7 1,-6 7,-4 3,2 1,4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0,'19'0,"16"0,7 0,1 0,-2 0,-4 0,-2 0,-3 0,-2 0,-1 0,-1 0,-5 5,-7 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15,'38'5,"28"-3,7-3,0-5,-7-1,-14-1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5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217 338,'-3'0,"0"-1,0 1,1 1,-1-1,0 0,0 1,0-1,1 1,-1 0,0 0,1 0,-1 0,1 0,-1 0,1 1,0 0,-1-1,1 1,0 0,0 0,0 0,0 0,1 0,-2 2,-12 13,0 0,1 1,1 1,1 0,1 1,0 0,1 0,2 1,0 1,1 0,-2 16,-12 20,117-242,-72 137,2 1,3 2,1 1,1 1,10-6,-41 47,1-1,-1 1,0 0,1 0,-1 0,1 0,-1 0,1 0,0 0,-1 0,1 0,0 0,0 1,0-1,0 0,-1 0,1 1,0-1,0 0,0 1,0-1,1 1,-1-1,0 1,0 0,0 0,0-1,0 1,1 0,-1 0,0 0,0 0,0 0,0 0,1 0,-1 1,0-1,0 0,0 1,0-1,0 1,0-1,0 1,0-1,0 1,0 0,0 0,0-1,0 1,-1 0,1 0,0 0,0 0,-1 0,1 0,-1 0,1 0,-1 0,1 0,-1 1,4 122,-5-112,-1 0,1 0,1 0,0 1,1-1,0 0,1 0,1 0,-1 0,2 0,0-1,0 1,1-1,0 0,2 2,-3-7,1 0,0 1,-1-2,2 1,-1 0,1-1,0 0,0 0,0-1,0 0,1 0,0 0,0-1,0 0,0 0,1-1,-1 0,1 0,-1-1,1 0,-1 0,1-1,0 0,0 0,-1-1,1 0,0 0,-1-1,1 0,-1 0,0 0,0-1,0-1,3-1,4-4,-1-1,0-1,-1 0,0 0,-1-1,0-1,-1 0,0-1,-1 0,0 0,-2-1,1 1,3-14,51-214,-32 100,-23 116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4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17 114,'59'-41,"-50"37,3-1,10-7,0 2,1 1,1 1,-1 1,1 1,0 1,18-1,-39 6,1 0,-1-1,0 1,0 1,0-1,0 0,0 1,0 0,0-1,0 1,0 1,0-1,0 0,0 1,-1-1,1 1,0 0,-1 0,0 0,1 0,-1 0,0 0,0 1,0-1,0 1,-1-1,1 1,-1 0,1 0,-1 0,0 0,0 0,-1 0,1 0,0 0,-1 0,0 0,0 0,0 0,0 0,0 1,-1-1,1 0,-1 0,0 0,0 0,0 0,0 0,0-1,-1 1,0 1,-14 22,-1-1,-1-1,-1 0,-1-2,0 0,-2-1,-14 9,-59 63,88-86,-2 1,0 1,0 0,1 0,0 0,1 1,0 0,0 1,1 0,1 0,0 0,0 0,1 1,1 0,0 0,0 0,1 0,1 1,2-9,0 0,0 0,1 0,-1-1,1 1,0 0,0-1,1 0,-1 1,1-1,-1 0,1 0,0 0,0-1,0 1,1-1,-1 0,1 1,-1-2,1 1,0 0,-1-1,1 1,0-1,3 0,104 7,-86-11,0-2,0-2,0 0,-1-1,0-1,-1-1,6-5,73-41,-84 46</inkml:trace>
  <inkml:trace contextRef="#ctx0" brushRef="#br0" timeOffset="667.734">1852 143,'-49'17,"1"2,2 2,0 3,1 1,1 2,-17 16,51-36,0 1,1 1,0-1,1 2,0-1,0 1,1 0,0 1,-3 5,9-13,-1 1,1-1,-1 1,1-1,0 1,0 0,1 0,-1-1,1 1,0 0,0 0,0-1,0 1,1 0,-1 0,1-1,0 1,0 0,0-1,1 1,-1-1,1 1,0-1,0 0,0 0,1 0,-1 0,1 0,-1 0,1-1,0 1,1 0,3 2,0-1,0 0,0 0,0 0,1-1,0 0,0 0,0-1,0 0,0 0,0-1,0 0,0-1,1 0,-1 0,0-1,1 1,-1-2,0 1,0-1,0-1,1 0,6-2,1-1,-1-1,-1 0,1-1,-1-1,0 0,-1-1,0 0,-1-1,9-10,-11 9,0-1,-2-1,1 1,-2-1,0 0,0-1,-2 0,0 0,0 0,-2-1,1 1,-2-1,0 0,-1-9,-1 16,-1-1,0 1,-1 0,0-1,0 1,-1 0,0 0,0 0,-1 1,-1-1,1 1,-1 0,-1 0,1 1,-1-1,-1 1,1 0,-1 1,0 0,-4-3,7 8,-1 0,1 0,-1 0,1 0,-1 1,0-1,1 1,-1 1,1-1,-1 0,0 1,1 0,-1 0,1 1,0-1,-1 1,1 0,0 0,0 0,0 0,0 1,-2 2,-12 9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85 129,'0'406,"0"-384,-1 0,0-1,-2 0,0 1,-2-1,0 0,-2-1,0 1,-1-1,-9 15,8-21</inkml:trace>
  <inkml:trace contextRef="#ctx0" brushRef="#br0" timeOffset="402.264">0 129,'30'-19,"1"1,0 1,1 2,0 1,2 2,-1 1,26-5,-54 15,1-1,0 1,-1 0,1 0,0 1,0-1,0 1,0 1,-1-1,1 1,0 0,0 0,-1 1,1-1,0 1,-1 1,0-1,1 1,-1 0,0 0,-1 0,1 1,0 0,-1 0,0 0,0 0,0 1,-1-1,1 1,-1 0,0 0,0 0,-1 1,0-1,1 3,-1-1,-1 0,0 0,0 0,-1 0,0 0,0 0,-1 0,0 0,0 0,0 0,-1 0,0 0,0-1,-1 1,0-1,0 1,-1-1,1 0,-1 0,-1-1,1 1,-1-1,0 0,0 0,0-1,-1 1,1-1,-1 0,0-1,-1 1,-38 24,35-19,0-1,-1-1,0 0,0 0,-1-1,0 0,0-1,0-1,0 0,-1 0,1-1,-1-1,0 0,0-1,0 0,0-1,0-1,-5 0,0-5</inkml:trace>
  <inkml:trace contextRef="#ctx0" brushRef="#br0" timeOffset="1368.46">508 609,'0'29,"-5"19,-1 6,0-2,5-8,4-14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408 311,'-15'-5,"0"1,0 1,-1 1,0 0,1 1,-1 1,0 0,0 1,1 0,-1 2,1 0,-1 1,1 0,0 1,-10 5,-1-2,25-8,-9 2,0 1,0 0,0 0,0 1,0 0,1 1,0 0,0 1,0 0,1 0,-5 5,12-10,0 0,1 0,-1 0,0 0,1 0,-1 1,1-1,-1 0,1 0,0 0,0 1,-1-1,1 0,0 1,0-1,0 0,0 0,0 1,1-1,-1 0,0 1,1-1,-1 0,1 0,-1 0,1 1,-1-1,1 0,0 0,0 0,-1 0,1 0,0 0,0 0,0-1,0 1,0 0,0 0,0-1,0 1,1 0,-1-1,0 0,0 1,1-1,-1 1,1-1,63 14,48-8,-112-6,0 0,0 0,-1 0,1 0,0 0,0 0,-1 0,1 0,0 1,0-1,-1 0,1 0,0 1,-1-1,1 1,0-1,-1 1,1-1,-1 1,1-1,-1 1,1-1,-1 1,1-1,-1 1,0 0,1-1,-1 1,0 0,1-1,-1 1,0 0,0 0,0-1,0 1,0 0,0 0,0-1,0 1,0 0,0 0,0-1,0 1,0 0,0 0,-1-1,1 1,0 0,-1-1,1 1,-1 0,1-1,0 1,-1-1,1 1,-1 0,0-1,1 0,-1 1,1-1,-1 1,0-1,0 1,-45 33,40-31,-8 5,1 0,1 0,-1 1,2 1,-1 0,1 1,1 0,0 1,0 0,1 0,-3 7,11-17,0 1,1-1,-1 1,0 0,1-1,0 1,-1 0,1 0,0-1,1 1,-1 0,0-1,1 1,-1 0,1-1,0 1,0 0,0-1,0 1,1-1,-1 0,0 1,1-1,0 0,0 0,-1 0,1 0,0 0,1-1,-1 1,0 0,0-1,1 0,2 2,89 20,-30-45,-50 10</inkml:trace>
  <inkml:trace contextRef="#ctx0" brushRef="#br0" timeOffset="361.962">211 0,'-5'320,"8"-217,-1-36,-2 1,-4-1,-2 0,-14 59,12-95,1 1,2 0,1 0,1 0,2 0,2 7,15 11,-4-32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5.4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0,'0'3,"0"2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47,'5'0,"1"-5,5-1,5 0,5 1,3 2,3-4,1 0,1 0,-5 7,-10 3,-9 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1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0,-5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1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1,'-2'1,"0"0,0 1,0-1,1 1,-1-1,0 1,1 0,0 0,-1 0,1 0,0 0,0 0,0 0,0 0,0 0,1 1,-1-1,1 0,-1 0,1 1,0-1,0 0,0 1,0-1,0 1,0 0,-15 172,-20 48,25-59,10-165</inkml:trace>
  <inkml:trace contextRef="#ctx0" brushRef="#br0" timeOffset="357.145">29 28,'19'0,"26"0,10 0,0 0,-4 0,-6 0,-6-4,-5-3,-3 1,-2 1,-2 2,0 1,-4 5,-2 3,-5 0</inkml:trace>
  <inkml:trace contextRef="#ctx0" brushRef="#br0" timeOffset="616.655">29 282,'24'5,"23"2,7 3,0 2,-5-3,-5-2,-11-2</inkml:trace>
  <inkml:trace contextRef="#ctx0" brushRef="#br0" timeOffset="898.634">425 452,'-5'33,"-1"17,-1 4,-2-3,-1-4,2-11</inkml:trace>
  <inkml:trace contextRef="#ctx0" brushRef="#br0" timeOffset="1253.759">425 423,'10'0,"12"0,8 0,3 0,1 0,-1 0,-1 0,-1 0,-6 0</inkml:trace>
  <inkml:trace contextRef="#ctx0" brushRef="#br0" timeOffset="1531.821">453 621,'14'0,"10"0,6 0,2 0,0 5,-4 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0,'5'0,"11"5,8 1,4 0,3-1,-5 3,-1 1,-1-2,1-1,1 2,1 0,0-1,1-2,0-1,0-3,1 0,-11-5,-7-3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0,'19'5,"16"1,7 0,1-1,-2-2,-3 0,-3-2,-3-1,-2 0,-6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9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189 110,'-36'188,"20"-123,-2-1,-4 0,-19 38,-5-1,37-68,36-55,-11-1,-1-1,-1 0,-1-1,-2 0,8-24,-9 24</inkml:trace>
  <inkml:trace contextRef="#ctx0" brushRef="#br0" timeOffset="425.295">189 224,'0'-3,"0"2,-1 1,1-1,-1 0,1 0,-1 0,1 0,-1 1,1-1,0 0,0 0,-1 0,1 0,0 0,0 0,0 0,0 0,0 0,0 0,0 0,1 0,-1 0,0 1,0-1,1 0,-1 0,0 0,1 0,-1 0,1 1,-1-1,1 0,0 0,-1 1,1-1,0 0,-1 1,1-1,0 1,0-1,0 1,-1-1,1 1,0-1,0 1,0 0,0 0,0-1,0 1,0 0,0 0,0 0,0 0,0 0,0 0,-1 0,1 1,1-1,51 99,-15 37,-33-114,2-1,0 1,1-2,1 1,1-1,10 14,-18-30,0 0,1 0,-1 1,1-2,0 1,0 0,1-1,-1 1,1-1,0 0,0 0,0-1,0 1,0-1,0 0,1 0,-1 0,1 0,0-1,-1 0,1 0,0 0,0-1,-1 1,1-1,0 0,0-1,0 1,0-1,-1 0,1 0,0 0,-1-1,1 0,-1 0,1 0,-1 0,0-1,0 1,0-1,3-3,4-8,-2-1,1 0,-2 0,0-1,0 0,-2 0,0-1,-1 0,-1 0,0 0,-1 0,-1-1,0-3,1-2,7-70,16-69,-24 155,0 0,0 0,1 0,0 0,1 1,-1-1,1 1,1 0,-1 0,1 0,0 0,0 1,0 0,4-2,10-5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27,'7'31,"0"0,-2 1,-1 0,-2 0,-1 8,0-24,-3 15,-2-1,0 1,-3-1,0-1,-2 1,0-1,-3-1,0 0,-2-1,0 0,-3 0,-21 29,28-42</inkml:trace>
  <inkml:trace contextRef="#ctx0" brushRef="#br0" timeOffset="532.844">18 478,'43'-4,"-5"2,-1-2,0-1,0-2,0-2,-1-1,0-2,16-8,-39 11,0-2,-1 1,0-2,-1 1,-1-2,1 1,-2-1,0-1,-1 0,0 0,-1-1,0 0,-2 0,1 0,-2-1,0 0,1-13,7-12,6-62,-18 103,0 1,-1-1,1 0,0 0,0 0,0 0,-1 0,1 1,0-1,-1 0,1 0,0 0,0 0,-1 0,1 0,0 0,0 0,-1 0,1 0,0 0,-1 0,1 0,0 0,0 0,-1-1,1 1,0 0,0 0,-1 0,1 0,0 0,0-1,-1 1,1 0,0 0,0 0,0-1,0 1,-1 0,1 0,0-1,0 1,0 0,0 0,0-1,0 1,-1 0,1 0,0-1,0 1,0 0,0-1,0 1,0 0,0 0,0-1,0 1,1 0,-12 23,-8 320,13-311,0 0,3 0,0 1,2-1,3 31,20 0,-10-50</inkml:trace>
  <inkml:trace contextRef="#ctx0" brushRef="#br0" timeOffset="3099.345">922 365,'-1'-2,"-1"0,0 0,1 0,-1 0,0 1,0-1,0 1,0-1,0 1,0 0,0-1,-1 1,1 0,0 1,0-1,-1 0,1 1,-1-1,1 1,-1 0,1 0,-1 0,1 0,-3 0,-1 0,-1 0,0 1,1-1,-1 1,0 1,1-1,-1 1,1 0,0 1,0-1,0 1,0 1,0-1,0 1,1 0,0 0,-1 0,2 1,-1 0,0 0,-1 3,6-5,0 1,1-1,-1 1,1-1,0 0,0 0,0 1,0-1,1 0,-1 0,1 0,0 0,0 0,0-1,0 1,0-1,0 1,1-1,-1 0,1 1,0-1,0-1,0 1,0 0,0-1,0 1,0-1,0 0,0 0,1-1,2 1,14 10,-18-11,1 1,-1-1,0 1,1-1,-1 1,0 0,0 0,1 0,-1 0,0 1,0-1,0 0,0 1,-1-1,1 1,0 0,-1 0,1 0,-1 0,1 0,-1 0,0 0,0 0,0 0,0 1,0-1,-1 0,1 1,-1-1,1 0,-1 1,0-1,0 1,0-1,0 0,0 1,-1-1,1 1,-1-1,0 0,1 1,-1-1,0 0,0 0,-1 0,1 0,0 0,-1 0,1 0,-2 1,-4 2,0-1,0 0,-1 0,1-1,-1 0,0 0,0-1,0 0,-1 0,1-1,-7 1,-10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0,'-35'0,"1"2,-1 1,1 1,0 2,0 2,-8 3,3 8,38-19,1 1,-1-1,1 0,-1 0,1 0,-1 0,1 1,-1-1,1 0,-1 1,1-1,-1 0,1 1,-1-1,1 0,0 1,-1-1,1 1,0-1,-1 1,1-1,0 1,0-1,-1 1,1-1,0 1,0-1,0 1,0-1,0 1,0 0,0-1,0 1,0-1,0 1,0-1,0 1,0-1,0 1,0 0,1-1,-1 1,0-1,0 1,1-1,-1 1,0-1,1 0,-1 1,0-1,1 1,-1-1,1 0,-1 1,1-1,-1 0,1 1,-1-1,1 0,-1 0,1 0,-1 1,1-1,-1 0,1 0,-1 0,1 0,132 14,-132-14,0 1,0-1,0 1,0-1,0 1,0 0,0 0,0-1,0 1,0 0,0 0,-1 0,1 0,0 0,-1 0,1 0,-1 0,1 0,-1 0,1 1,-1-1,0 0,1 0,-1 0,0 1,0-1,0 0,0 0,0 0,0 1,0-1,-1 0,1 0,0 0,-1 0,1 1,-1-1,1 0,-1 0,1 0,-1 0,0 0,0 0,1 0,-2 0,-39 50,37-47,-163 149,164-151,1 0,-1 1,1-1,-1 1,1-1,0 1,0 0,0 0,1 0,-1 0,1 0,-1 0,1 1,0-1,0 0,1 1,-1-1,1 1,0-1,0 0,0 1,0-1,0 1,1-1,-1 1,1-1,0 0,0 1,0-1,1 0,-1 0,1 0,0 0,0 0,0 0,0-1,1 2,9 3,0 0,1-1,0-1,1 0,-1-1,1 0,-1-1,1 0,0-2,3 1,94 24,-90-17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2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0,'-224'302,"218"-295,2 0,-1 0,1 0,-1 0,2 0,-1 1,1 0,1 0,-1-1,1 2,1-1,-1 0,1 0,1 0,-1 1,2-1,-1 0,1 1,0-1,1 0,0 0,0 0,1 0,0 0,0 0,1-1,0 0,0 0,0 0,1 0,0 0,1-1,5 2,0-1,0 0,1-1,-1 0,1 0,1-2,-1 1,1-2,0 0,-1 0,1-1,1-1,-1 0,0 0,0-2,0 0,0 0,0-1,0-1,5-1,-2 0,1-1,-1-1,0-1,-1 0,1 0,-2-2,11-7,-5 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1,'26'68,"-2"2,-4 1,-3 0,7 72,-21 30,-3-172,0 0,1 0,-1 0,0 0,0 0,0 0,0 1,0-1,0 0,0 0,0 0,-1 0,1 0,0 1,-1-1,1 0,-1 0,1 0,-1 0,1 0,-1 0,0 0,1-1,-1 1,0 0,0 0,0 0,0-1,0 1,0 0,0-1,0 1,0-1,0 1,0-1,0 0,0 1,0-1,0 0,0 0,-1 0,1 0,0 0,0 0,0 0,0 0,0 0,-1 0,0-1,-8-7</inkml:trace>
  <inkml:trace contextRef="#ctx0" brushRef="#br0" timeOffset="263.587">1 1,'38'0,"33"5,8 1,0 0,-7-1,-13 4,-5-1,-9-1,-5-1,-7-3,-2-1,-3 4,-6 0</inkml:trace>
  <inkml:trace contextRef="#ctx0" brushRef="#br0" timeOffset="517.625">819 57,'-5'39,"-1"31,0 9,1-4,2-10,1-12,5-9,3-8,5-10,1-10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5.7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 29,'-3'5,"0"-1,1 1,-1 0,1 0,0 1,1-1,-1 0,1 0,0 1,1-1,-1 1,1-1,0 1,0-1,1 1,0-1,0 0,0 1,0-1,1 0,0 0,0 0,1 0,-1 0,1 0,0-1,0 1,0-1,3 2,-2-5,0-1,0 0,1-1,-1 1,0-1,0 1,0-1,0-1,0 1,0 0,0-1,0 0,-1 0,1 0,-1 0,1-1,-1 1,0-1,0 0,0 0,0 0,0 0,-1-1,1 1,-1-1,0 1,0-1,-1 0,1 0,-1 0,0 0,1 0,-1-3,0 4,0 0,0 0,0 0,0 0,-1 0,0 0,1 0,-1 0,0-1,0 1,-1 0,1 0,-1 0,1 0,-1-1,0 1,0 0,0 1,-1-1,1 0,-1 0,0 0,1 1,-1-1,0 1,-1-1,1 1,0 0,-1 0,1 0,-1 0,0 1,1-1,-1 1,0-1,0 1,0 0,0 0,0 0,0 1,0-1,-1 1,1-1,0 1,0 0,0 0,0 1,-1-1,1 1,0-1,0 1,0 0,-2 1,-6 5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3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1,'-1'519,"-28"-169,29-297,0-53,0-1,0 1,0 0,0 0,0-1,1 1,-1 0,0 0,0-1,0 1,0 0,0 0,1-1,-1 1,0 0,0 0,1 0,-1 0,0-1,0 1,0 0,1 0,-1 0,0 0,1 0,-1 0,0 0,0 0,1 0,-1-1,0 1,0 0,1 0,-1 0,0 1,1-1,-1 0,0 0,0 0,1 0,-1 0,0 0,0 0,1 0,-1 1,0-1,0 0,1 0,-1 0,0 0,0 1,0-1,1 0,-1 0,0 1,0-1,7-12</inkml:trace>
  <inkml:trace contextRef="#ctx0" brushRef="#br0" timeOffset="484.28">482 86,'-357'431,"289"-376,62-60,22-8,-11 10,0 1,0 0,1 0,-1 0,1 1,-1 0,1 0,-1 0,1 1,0 0,-1 0,1 0,0 1,-1-1,1 2,-1-1,1 0,-1 1,0 0,1 0,-1 1,0 0,0 0,-1 0,1 0,-1 1,1-1,-1 1,0 0,-1 0,1 1,-1-1,1 1,-1 0,-1 0,3 4,96 212,-73-197,-17-22</inkml:trace>
  <inkml:trace contextRef="#ctx0" brushRef="#br0" timeOffset="783.592">736 114,'-65'420,"26"-240,18-45,20-133,1 0,0-1,-1 1,1 0,0-1,0 1,0 0,0-1,0 1,0 0,0-1,0 1,1 0,-1-1,1 1,-1 0,1-1,0 1,0-1,0 1,-1-1,1 0,1 1,-1-1,0 0,0 0,0 1,1-1,-1 0,8 0</inkml:trace>
  <inkml:trace contextRef="#ctx0" brushRef="#br0" timeOffset="1350.333">1103 255,'-193'548,"168"-494,114-273,68-112,-138 287,-48 177,25-120,1 0,1 0,0 1,1-1,0 1,1-1,1 1,0 0,1-1,0 0,1 1,1-1,0 0,1-1,0 1,0-1,2 0,-1 0,2-1,0 1,0-2,0 1,2-1,-1-1,1 1,1-2,-1 1,3 0,-7-6,0 0,0 0,1 0,-1 0,1-1,-1 0,1-1,0 0,0 0,-1 0,1 0,0-1,0-1,0 1,0-1,0 0,-1 0,1-1,0 0,-1 0,0-1,1 0,-1 0,0 0,0-1,-1 1,1-2,3-2,6-12,-1-1,-2 0,0 0,0-1,-2-1,-1 0,-1 0,-1-1,0 0,-2 0,-1-1,-1 1,0-1,-2 0,-1 0,-1 1,-3-18,-18-37,10 61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32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30,'138'-25,"-134"24,1 0,0 0,-1 0,1 1,-1 0,1 0,0 0,-1 0,1 1,0 0,-1 0,1 0,-1 0,1 1,-1-1,0 1,0 0,0 1,0-1,0 1,0 0,-1 0,1 0,-1 0,0 0,0 1,0 0,0-1,0 1,-1 0,0 0,0 1,0-1,0 0,-1 1,0-1,0 1,0-1,0 1,-1 0,1-1,-1 1,-1 0,1-1,-1 1,1-1,-1 1,-1 3,-4 3,-1 0,1-1,-2 1,1-1,-2 0,1-1,-1 0,-1-1,1 0,-1 0,-1-1,0 0,0-1,0 0,0 0,-8 1,-61 24,79-30,0-1,0 1,0 0,0 0,0-1,1 1,-1 0,0 0,1 0,-1 0,0 0,1 0,-1 0,1 0,0 0,-1 0,1 0,0 0,-1 0,1 0,0 0,0 1,0-1,0 0,0 0,0 0,1 0,-1 0,0 0,0 0,1 1,-1-1,1 0,-1 0,1 0,-1 0,1-1,0 1,-1 0,1 0,0 0,0 0,0-1,0 1,-1 0,1-1,1 1,47 34,-47-33,38 19,60 44,-98-62,1 0,-1-1,1 1,-1 0,0 0,0 1,-1-1,1 0,-1 0,1 1,-1-1,0 1,0 0,-1-1,1 1,-1-1,0 1,0 0,0-1,0 1,0 0,-1-1,0 1,0-1,0 1,0-1,0 1,-1-1,1 1,-1-1,-6 7,1 0,-1-1,-1 0,0-1,0 0,0 0,-1-1,0 0,-1-1,1 0,-1 0,0-1,-1-1,1 0,-6 1,10-2,1 0,-1-1,0 0,0 0,0-1,0 1,0-1,0-1,0 0,0 0,0 0,0-1,0 0,0 0,0 0,0-1,0 0,0-1,1 0,-1 0,1 0,0 0,0-1,0 0,1-1,-1 1,1-1,0 0,0 0,0-1,-2-5,1-7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9:47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1019 148,'17'227,"6"-48,11 157,-5-76,-18 123,15-214,-26-166,-1 0,1-1,-1 1,1 0,0 0,0 0,1-1,-1 1,0 0,1 0,0 0,-1-1,1 1,0 0,1-1,-1 1,0-1,1 1,-1-1,1 0,0 0,0 0,0 1,0-2,0 1,0 0,1 0,-1-1,0 1,1-1,-1 0,1 0,0 0,-1 0,1 0,2 0,141-25,26-5,307 28,-338-10,82-3,-79 11,25-25,-52 28,77-11,3-8,-195 19,1 0,-1 0,1 0,-1-1,0 1,1-1,-1 1,0-1,0 0,1 0,-1 0,0 0,0-1,0 1,0 0,0-1,0 1,-1-1,1 0,0 0,-1 0,1 1,-1-1,0-1,0 1,0 0,0 0,0 0,0-1,0 1,-1 0,1-1,-1 1,0 0,1-1,-16-88,8 62,1-16,2 0,1 0,3-1,3-18,-1-26,-2 51,-12-108,-17 34,1 1,-1-57,15 119,-18-109,5-39,28 169,0 26,0-1,0 0,-1 0,1 1,-1-1,1 0,-1 0,-1 0,1 0,0 0,-1 1,0-1,0 0,0 0,0 1,-1-1,1 1,-1-1,0 1,0-1,0 1,0 0,-1 0,0 0,1 1,-1-1,0 0,0 1,0 0,-1 0,1 0,0 0,-1 0,1 1,-2-1,-19-1,0 2,0 1,0 0,0 2,0 1,0 1,-14 4,-97 10,-35 9,41-15,114-9,-1-1,0 0,0-2,0 0,0 0,1-2,-1 0,-12-3,-54-5,-201 10,141-27,-168 27,84 28,165-16,60-7,6 0</inkml:trace>
  <inkml:trace contextRef="#ctx0" brushRef="#br0" timeOffset="11405.9">1696 1728,'0'1,"0"-1,0 1,0-1,-1 1,1-1,0 1,-1-1,1 1,0-1,-1 1,1-1,-1 0,1 1,-1-1,1 0,0 1,-1-1,1 0,-1 0,1 1,-1-1,0 0,1 0,-1 0,1 0,-1 0,1 0,-1 0,1 0,-1 0,0 0,1 0,-1 0,1 0,-1 0,1-1,-1 1,1 0,-1 0,1 0,-1-1,1 1,-1 0,1-1,0 1,-1 0,1-1,-1 1,1-1,0 1,-1-1,1 1,0-1,0 1,-1-1,1 1,0-1,-5 53,32 134,4 76,-32 194,-33-534,20 52,-1 1,-2 1,-1 1,0 0,-2 1,0 2,-2 0,0 1,-1 0,-6-1,26 18,2 2,0 0,0 0,0 0,0 0,-1 0,1 0,0 0,0-1,0 1,0 0,0-1,0 1,0 0,0-1,0 0,0 1,0-1,1 0,-1 1,0-1,0 0,0 0,1 1,-1-1,0 0,1 0,-1 0,1 0,-1 0,1 0,0 0,-1 0,1 0,0 0,0-1,0 1,0 0,-1 0,1 0,1 0,-1 0,0 0,0 0,0 0,1 0,-1 0,0 0,1-1,-1 2,1-1,-1 0,1 0,0-1,163 0,123 4,-279-2,1 1,-1-1,0 2,0-1,1 1,-1 0,0 1,0-1,-1 2,1-1,-1 1,1 0,-1 1,4 3,-11-5,1 0,-1 1,1-1,-1 1,0-1,0 0,-1 1,1-1,-1 1,1-1,-1 0,0 1,0-1,-1 0,1 0,-1 0,1 0,-1 0,0 0,0-1,0 1,-1 0,1-1,-1 0,1 0,-1 1,0-2,0 1,0 0,0 0,0-1,0 0,0 1,-1-1,-5 5,-140 101,118-73,25-21</inkml:trace>
  <inkml:trace contextRef="#ctx0" brushRef="#br0" timeOffset="15636.117">1216 3280,'0'-17,"-1"-4,1 0,1 0,1 0,1 0,0 1,2-1,4-12,61-106,-68 136,-2 1,0 0,0 0,1 0,-1 0,1 0,0 1,0-1,0 0,0 0,0 1,0-1,0 0,0 1,0-1,1 1,-1 0,1-1,-1 1,1 0,0 0,-1 0,1 0,0 0,0 0,-1 1,1-1,0 0,0 1,0 0,0-1,0 1,0 0,0 0,0 0,0 0,0 0,0 1,0-1,0 0,0 1,-1 0,1-1,0 1,0 0,0 0,-1 0,1 0,-1 0,1 1,2 3,0 1,-1-1,0 1,0 0,0 0,-1 0,0 0,0 0,0 1,-1-1,0 1,0-1,-1 1,0-1,0 1,-1 0,8 52,-7-59,0 1,0 0,1 0,-1 0,0 0,0-1,1 1,-1 0,0 0,1 0,-1-1,1 1,-1 0,1-1,-1 1,1 0,0-1,-1 1,1-1,0 1,-1-1,1 1,0-1,0 1,-1-1,1 0,0 0,0 1,0-1,-1 0,1 0,0 0,0 0,0 0,0 0,0 0,-1 0,1 0,0 0,0 0,0-1,0 1,-1 0,1-1,0 1,0 0,-1-1,1 1,0-1,0 1,-1-1,1 1,-1-1,1 0,34-36,93-122,-127 158,-1 0,0 0,1 0,-1 0,1 0,-1 0,1 0,0 1,-1-1,1 0,0 0,0 1,-1-1,1 1,0-1,0 0,0 1,0-1,0 1,0 0,0-1,0 1,0 0,0 0,0-1,0 1,0 0,0 0,0 0,0 0,0 0,0 1,0-1,0 0,0 0,0 1,0-1,0 0,-1 1,1-1,0 1,0-1,0 1,0 0,-1-1,1 1,0 0,0 0,-1-1,1 1,-1 0,1 0,-1 0,1 0,-1 0,1 0,1 10,-1 0,-1-1,1 1,-2 0,1 0,-1-1,-1 1,0 0,-1-1,0 1,-1 1,-5 26,-13 44,17-58</inkml:trace>
  <inkml:trace contextRef="#ctx0" brushRef="#br0" timeOffset="16261.304">1978 2970,'-19'10,"1"1,0 0,1 1,1 1,0 1,0 0,1 1,1 1,-6 8,17-19,-1 0,1 0,-1 0,1 0,1 0,-1 1,1-1,0 1,0 0,1 0,-1 0,1-1,1 1,-1 0,1 0,0 0,0 0,1 0,0 0,0 0,0 0,1 0,0-1,0 1,0 0,2 1,0-6,-1 0,1 0,0 0,-1-1,1 0,0 0,0 0,-1 0,1-1,0 1,0-1,-1 0,1 0,-1 0,1-1,-1 1,1-1,-1 0,0 0,0 0,0 0,0 0,0-1,0 1,-1-1,1 0,-1 0,1-2,1 2,201-197,-204 199,-1 0,0 0,1 0,-1 0,1 0,-1 0,1 0,-1 0,1 0,-1 0,1 0,0 1,0-1,0 0,-1 0,1 1,0-1,0 0,0 1,0-1,0 1,0-1,0 1,0 0,0-1,0 1,1 0,-1 0,0-1,0 1,0 0,0 0,0 1,0-1,0 0,1 0,-1 0,0 1,0-1,0 1,0-1,0 0,0 1,0 0,0-1,0 1,-1 0,1-1,0 1,0 0,0 0,-1 0,1 0,0 0,-1 0,1 0,-1 0,1 0,-1 0,0 0,1 0,-2 198,1-164,0 9,-1-1,-3 1,-1-1,-2 0,-7 18,9-42,5-14,0 0,0 0,-1 0,0 0,0 0,-1 0,1 0,-1 0,0-1,0 1,0-1,-1 1,0-1,0 0,0 0,0 0,-1 0,1-1,-1 1,0-1,0 0,0 0,0 0,-1-1,1 0,-1 1,0-2,-1 2,1-6,0 1,0-1,0 0,0 0,1-1,-1 1,1-1,0 0,0 0,0 0,1-1,0 0,0 1,0-1,0 0,1 0,-1 0,1-1,1 1,-1-1,1 1,0-1,0-3,-1-5,1-1,1 1,0-1,1 1,0-1,2 1,-1-1,2 1,0 0,1 0,0 1,1-1,0 1,6-8,1 2</inkml:trace>
  <inkml:trace contextRef="#ctx0" brushRef="#br0" timeOffset="16977.383">2881 1869,'0'437,"-27"-249,28-181,-1-1,-1 0,1 0,-1 0,0 0,-1 0,1 0,-1 0,0 0,0-1,-1 1,0-1,0 1,0-1,-1 0,1 0,-1-1,-1 1,1-1,0 0,-1 0,-3 2,-11 4</inkml:trace>
  <inkml:trace contextRef="#ctx0" brushRef="#br0" timeOffset="17514.023">2994 1841,'-131'82,"119"-76,-123 50,134-56,1 0,-1 0,0 1,1-1,-1 0,0 1,1-1,-1 0,1 1,-1-1,0 1,1-1,-1 1,1-1,-1 1,1-1,0 1,-1-1,1 1,0 0,-1-1,1 1,0 0,-1-1,1 1,0 0,0-1,0 1,0 0,0 0,0-1,0 1,0 0,0-1,0 1,0 0,0 0,1-1,-1 1,0 0,0-1,1 1,-1-1,1 1,-1 0,0-1,1 1,-1-1,1 1,-1-1,1 1,-1-1,1 1,0-1,-1 0,1 1,-1-1,1 0,0 0,0 1,0-1,43 17,165-10,-131-9,79 19,-140-19,-39-17,16 13,-36-33,1-3,3-1,1-2,-10-19,34 45</inkml:trace>
  <inkml:trace contextRef="#ctx0" brushRef="#br0" timeOffset="18211.867">3474 2406,'-32'61,"3"1,2 2,3 0,1 7,-23 62,46-134,-1 1,1 0,-1 0,1-1,0 1,-1 0,1 0,0 0,-1 0,1 0,-1-1,1 1,-1 0,1 0,0 0,-1 0,1 0,-1 0,1 0,-1 1,1-1,0 0,-1 0,1 0,-1 0,1 0,0 1,-1-1,1 0,0 0,-1 1,1-1,0 0,-1 0,1 1,0-1,-1 0,1 1,0-1,0 1,0-1,-1 0,1 1,0-1,0 1,0-1,0 0,0 1,0-1,0 1,0-1,0 0,0 1,0-1,0 1,0-1,0 1,0-1,0 0,0 1,1-1,-1 1,0-1,-4-37,8 0,0-1,3 1,1 0,2 0,1 1,2 0,10-17,76-143,-99 196,0-1,0 1,1-1,-1 1,0-1,0 1,0-1,1 1,-1-1,0 1,0 0,1-1,-1 1,0-1,1 1,-1 0,0-1,1 1,-1 0,1-1,-1 1,1 0,-1-1,1 1,-1 0,1 0,-1 0,1 0,-1 0,1-1,-1 1,1 0,-1 0,1 0,-1 0,1 0,-1 0,1 1,-1-1,1 0,-1 0,1 0,-1 0,1 1,-1-1,1 0,-1 0,1 1,-1-1,1 0,-1 1,0-1,1 1,-1-1,0 0,1 1,-1-1,0 1,11 35,-9-27,11 89,-13-85,1 1,0-1,0 0,2 0,-1 0,2 0,0 0,0 0,1-1,1 0,0 0,1 0,0-1,1 0,0 0,-7-10,63 56,-62-56,0 1,0-1,-1 0,1 0,0 0,0 0,0-1,0 1,0 0,0-1,1 0,-1 1,0-1,0 0,0 0,0 0,0 0,0-1,1 1,-1 0,0-1,0 0,0 1,0-1,0 0,0 0,-1 0,1 0,0-1,0 1,-1 0,1-1,-1 1,1-1,-1 1,1-1,-1 0,7-13,0 1,-1-2,-1 1,0-1,-1 0,-1 0,0-1,-2 1,1-1,-1-15,7-36,7-125,-16 168</inkml:trace>
  <inkml:trace contextRef="#ctx0" brushRef="#br0" timeOffset="22218.864">3248 769,'197'-11,"94"-18,36-5,-22 11,-216 14,-1 3,72 5,-148 1,-13 0,1-1,-1 1,0-1,1 1,-1-1,1 0,-1 1,1-1,-1 0,1 1,-1-1,1 0,0 1,-1-1,1 0,0 0,0 1,0-1,0 0,-1 0,1 0,0 1,0-1,0 0,1 0,-1 0,0 1,0-1,0 0,0 0,1 1,-1-1,0 0,1 0,-1 1,1-1,-1 0,1 1,-1-1,1 1,-1-1,1 1,0-1,-1 1,1-1,0 1,-1-1,1 1,0 0,-1-1,1 1,0 0,0 0,0-1,-1 1,1 0,0 0,0 0,0 0,0 0,-211-133,197 123,12 8,0 0,0 0,0 1,0-1,0 1,0-1,-1 1,1-1,0 1,-1 0,1-1,-1 1,0 0,1 0,-1 0,0 0,0 1,0-1,0 0,1 1,-1 0,0-1,0 1,0 0,0 0,0 0,0 0,0 0,0 0,0 0,0 1,0-1,0 1,1 0,-1-1,0 1,0 0,0 0,1 0,-1 0,1 0,-2 1,-4 20,0 1,1-1,1 1,1 0,1 0,2 0,0 0,1 1,1-1,1 1,0 29,0 174,-3-226,1-1,0 1,0 0,0 0,0-1,0 1,0 0,0 0,0 0,0-1,0 1,0 0,0 0,1-1,-1 1,0 0,1-1,-1 1,0 0,1-1,-1 1,1 0,-1-1,1 1,-1-1,1 1,-1-1,1 1,0-1,-1 0,1 1,0-1,-1 1,1-1,0 0,0 0,-1 0,1 1,0-1,0 0,-1 0,1 0,0 0,0 0,-1 0,1 0,0 0,0-1,-1 1,1 0,0 0,0-1,-1 1,1 0,0-1,-1 1,1-1,-1 1,1-1,0 1,-1-1,1 1,-1-1,1 1,-1-1,0 0,1 0,37-43,-38 44,99-168,-3-2,-79 146</inkml:trace>
  <inkml:trace contextRef="#ctx0" brushRef="#br0" timeOffset="22496.775">5253 346,'0'43,"0"38,0 11,0-6,0-8,0-13,0-12,0-11,-5-7,-2-5,1-3,1-5</inkml:trace>
  <inkml:trace contextRef="#ctx0" brushRef="#br0" timeOffset="22808.224">5111 317,'36'-14,"2"2,-1 1,1 2,1 2,0 1,0 2,0 2,0 1,23 4,-52-4,0 0,1 1,-1 1,0 0,1 0,-1 1,0 0,0 1,0 0,0 0,-1 1,0 1,1-1,-1 2,-1-1,1 1,-1 0,0 1,-1 0,1 0,-1 1,1 2,-7-8,0 1,-1-1,1 1,0 0,-1-1,0 1,0 0,0 0,0-1,0 1,0 0,-1 0,1-1,-1 1,0 0,0-1,0 1,0-1,0 1,-1-1,1 0,-1 1,1-1,-1 0,0 0,0 0,0 0,0 0,0-1,0 1,-1-1,1 1,0-1,-1 0,0 0,-94 33,36-23,0-2,0-3,-40-2,74-4</inkml:trace>
  <inkml:trace contextRef="#ctx0" brushRef="#br0" timeOffset="44319.33">1273 1841,'-510'0,"340"28,-55-16,171-4,0-2,0-2,-1-3,-13-2,16 0,51 1,0-1,0 1,1 0,-1-1,0 1,0 0,0 0,0 0,0 0,0 0,0 0,0 0,0 0,1 0,-1 0,0 0,0 1,0-1,0 0,0 1,0-1,1 1,-1-1,0 0,0 1,1 0,-1-1,0 1,1 0,-1-1,0 1,1 0,-1-1,1 1,-1 0,1 0,0 0,-1 0,1-1,0 1,0 0,-1 0,1 0,0 0,0 0,0 0,0 0,0 0,0 0,0-1,1 1,-1 0,0 0,0 0,1 0,-1 0,0 0,1-1,-1 1,1 0,-1 0,1-1,0 1,-1 0,49 97,-34-74,-2 1,-1 0,-1 1,-1 0,-2 1,0-1,-2 2,0 0,-6-17,1 1,1 0,0-1,1 1,0-1,0 1,1-1,1-1,0 2,-5-13,0 1,0-1,0 1,0-1,0 1,0-1,0 0,0 1,0-1,0 1,0-1,0 1,0-1,1 1,-1-1,0 1,0-1,1 1,-1 0,0-1,0 1,1-1,-1 1,0-1,1 1,-1 0,1-1,-1 1,1 0,-1 0,0-1,1 1,-1 0,1 0,-1 0,1-1,-1 1,1 0,-1 0,1 0,0 0,-1 0,1 0,-1 0,1 0,-1 0,1 0,-1 1,1-1,-1 0,1 0,-1 0,1 1,-1-1,1 0,-1 0,0 1,1-1,-1 0,1 1,-1-1,0 1,1-1,-1 0,0 1,0-1,1 1,-1-1,0 1,6-43,20-136,2 36,-19 108,-7 29,0-1,0 1,0-1,-1 0,0 1,0-1,-1 0,1 0,-1 0,-1 0,1 1,-1-1,-1-5,-2 5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0:3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0 165,'23'184,"-17"285,-17-408,4-55</inkml:trace>
  <inkml:trace contextRef="#ctx0" brushRef="#br0" timeOffset="325.064">0 109,'26'-2,"-1"-1,0-2,0 0,0-2,-1 0,8-5,46-12,118-20,-145 46,-50-2,0 0,0 1,0-1,0 0,0 0,0 1,0-1,-1 0,1 1,0-1,0 1,0-1,0 1,-1 0,1-1,0 1,-1 0,1-1,0 1,-1 0,1 0,-1 0,1 0,-1-1,1 1,-1 0,0 0,0 0,1 0,-1 0,0 0,0 0,0 0,0 0,0 0,0 0,0 0,0 0,0 0,-1 0,1 0,0 0,-1 0,1-1,-1 1,1 0,-1 0,1 0,-1 0,0 0,-78 71,59-59</inkml:trace>
  <inkml:trace contextRef="#ctx0" brushRef="#br0" timeOffset="569.903">57 448,'24'0,"18"0,6 0,0 0,-4 0,-4 0,-4 0,-4-5,-2-1,-1-1,-7 2</inkml:trace>
  <inkml:trace contextRef="#ctx0" brushRef="#br0" timeOffset="14656.722">339 843,'0'-5,"0"3,0 7,0 8,0 5,5 1,1 1,0 3,-1 1,-1 3,-2 0,-1 1,-1 1,0-1,0-4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 0,'-22'6,"0"1,0 1,1 1,0 1,1 1,0 0,0 1,1 2,1 0,0 1,1 0,1 2,0 0,1 0,1 2,-2 5,13-19,1 0,0 1,0-1,0 1,1 0,0 0,0 0,0 0,1-1,0 1,0 0,0 0,1 0,0 0,0 0,0 0,1-1,0 1,0-1,0 1,1-1,0 0,0 1,0-2,1 1,0 0,0-1,0 1,0-1,0 0,2 0,6 6,0-1,1 0,0-1,0-1,1 0,0-1,0 0,0-1,1-1,0 0,12 1,162-2,-144-14,-27 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2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364 119,'-9'-5,"-1"1,1 1,-1 0,0 0,-1 1,1 0,0 1,-1 0,1 0,0 1,-1 1,1 0,0 0,-1 1,-2 1,4-2,0 0,1 1,-1 1,0-1,1 1,-1 1,1 0,0 0,0 0,1 1,-1 0,1 1,0-1,1 1,-1 1,1-1,0 1,1 0,0 1,0-1,0 1,1 0,0 0,-1 5,6-7,0 0,1 0,-1-1,1 1,1 0,-1-1,1 1,0-1,0 0,0 0,1 0,0 0,0-1,0 0,0 0,1 0,0 0,0 0,0-1,0 0,0 0,0 0,1-1,0 0,-1 0,1 0,0-1,0 0,4 0,32 16,-26-10,0 1,0 1,0 0,-1 0,-1 2,0 0,0 1,-1 0,3 5,-14-14,0-1,-1 1,1 0,-1 0,0 0,0 1,0-1,0 0,0 0,-1 0,0 1,1-1,-1 0,0 1,-1-1,1 0,-1 1,1-1,-1 0,0 0,0 0,0 0,-1 0,1 0,-1 0,0 0,1 0,-1-1,0 1,-1-1,1 1,-1-1,-84 72,63-61,0-2,0 0,-1-1,-1-2,1-1,-2 0,-17 1,45-9,-1 0,1 1,0-1,-1 0,1 0,-1 1,1-1,-1 0,1 0,-1 0,0 0,1 1,-1-1,0 0,0 0,0 0,1 0,-1 0,0 0,0 0,-1 0,1 0,0 0,0 1,0-1,0 0,-1 0,1 0,0 0,-1 0,1 1,-1-1,1 0,-1 0,0 1,1-1,-1 0,1 1,-1-1,0 0,0 1,1-1,-1 1,0-1,0 1,0 0,0-1,1 1,-1 0,0 0,0-1,0 1,0 0,0 0,0 0,0 0,0 0,0 0,0 0,1 1,-1-1,0 0,0 0,0 1,0-1,0 1,0-1,15-18,1 1</inkml:trace>
  <inkml:trace contextRef="#ctx0" brushRef="#br0" timeOffset="245.657">759 203,'-5'38,"-1"18,0 4,1-3,2-7,1-7,1-6,5-9,2-5,0-1,-1-5</inkml:trace>
  <inkml:trace contextRef="#ctx0" brushRef="#br0" timeOffset="448.535">505 119,'58'-15,"28"-9,5 0,-4 3,-12 5,-9 6,-11 5,-10 2,-7 3,-7 0,-7 1</inkml:trace>
  <inkml:trace contextRef="#ctx0" brushRef="#br0" timeOffset="1033.521">1323 259,'-72'104,"3"2,-6 25,75-131,0 0,0 0,1 0,-1 0,0 0,0 0,0 0,1 1,-1-1,0 0,0 0,0 0,1 0,-1 1,0-1,0 0,0 0,0 1,0-1,0 0,0 0,0 0,1 1,-1-1,0 0,0 0,0 1,0-1,0 0,0 0,0 1,0-1,0 0,19-19,118-183,-78 119,4 2,72-70,-134 150,0 0,-1-1,1 1,0 0,0 0,0 0,0 0,-1 0,2 0,-1 0,0 0,0 0,0 1,0-1,0 0,1 1,-1-1,0 1,1-1,-1 1,0 0,1-1,-1 1,0 0,1 0,-1 0,1 0,-1 0,0 0,1 1,-1-1,1 0,-1 1,0-1,0 1,1-1,-1 1,0 0,0-1,0 1,1 0,-1 0,0 0,0 0,0 0,0 0,-1 0,2 1,3 10,0 0,0 0,-1 0,-1 1,0-1,-1 1,0 0,-1 0,-1 0,0 6,8 60,47 109,-54-187,0-1,-1 1,1 0,0 0,0 0,-1 0,1 0,0 0,-1 0,1 0,-1 0,1 0,-1 0,0 0,0 0,1 1,-1-1,0 0,0 0,0 0,0 0,0 1,0-1,0 0,-1 0,1 0,0 0,-1 0,1 1,-1-1,1 0,-1 0,1 0,-1 0,0 0,0-1,1 1,-1 0,0 0,0 0,0-1,0 1,0 0,0-1,0 1,0-1,0 1,0-1,0 1,0-1,0 0,-1 0,1 1,0-1,0 0,0 0,0 0,-1 0,-130-77,-28-32,138 97,3 4</inkml:trace>
  <inkml:trace contextRef="#ctx0" brushRef="#br0" timeOffset="1401.008">2143 34,'-23'162,"20"-127,2 1,1-1,2 1,2-1,4 20,0 56,-8-110,-1 0,1 0,-1 0,1-1,-1 1,1 0,-1 0,0-1,1 1,-1 0,0-1,1 1,-1 0,0-1,0 1,0-1,0 1,1-1,-1 0,0 1,0-1,0 0,0 0,0 1,0-1,0 0,0 0,0 0,0 0,0 0,0-1,0 1,0 0,0 0,0-1,1 1,-1 0,0-1,0 1,0-1,0 1,1-1,-1 1,0-1,0 0,1 1,-1-1,0 0,1 0,-1 1,1-1,-1 0,1 0,-1 0,1 0,0 0,-1 0,-12-14</inkml:trace>
  <inkml:trace contextRef="#ctx0" brushRef="#br0" timeOffset="1646.42">1860 34,'43'-5,"24"4,10 1,-3 1,-4 1,-6-1,-7 0,-5 0,-6-1,-6 1,-5-1,-4 0,-2 0,-7 0</inkml:trace>
  <inkml:trace contextRef="#ctx0" brushRef="#br0" timeOffset="1819.512">2594 62,'0'34,"0"29,0 15,0-1,0-10,0-11,0-10,0-8,5-11,1-10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0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224 120,'-22'135,"-41"194,55-289,-1-2,-3 1,-1-1,-1-1,-2 0,-2-1,-12 17,30-53,0-1,0 1,-1-1,1 1,0 0,0-1,-1 1,1 0,0-1,-1 1,1 0,0-1,-1 1,1 0,-1 0,1-1,0 1,-1 0,1 0,-1 0,1 0,-1 0,1 0,-1 0,1 0,-1 0,1 0,0 0,-1 0,1 0,-1 0,1 0,-1 0,1 0,-1 0,1 1,0-1,-1 0,1 0,-1 1,1-1,0 0,-1 0,1 1,0-1,-1 0,1 1,0-1,0 1,-1-1,8-45,27-70,6 1,33-62,44-126,-83 223,-33 79,0 0,1 0,-1 0,0-1,0 1,1 1,-1-1,0 0,0 0,0 0,1 1,-1-1,0 0,0 1,0-1,0 1,0 0,0-1,0 1,0 0,0 0,0-1,0 1,0 0,0 0,0 0,-1 0,1 0,0 0,-1 0,1 0,-1 1,1-1,-1 0,0 0,0 0,1 1,-1-1,0 0,0 0,0 1,0-1,0 0,0 0,-1 0,1 1,2 4,50 232,-5 16,-36-153,-10-101,-1-1,0 1,0 0,0-1,0 1,1 0,-1-1,0 1,0 0,1 0,-1-1,0 1,0 0,1 0,-1-1,0 1,1 0,-1 0,0 0,1-1,-1 1,0 0,1 0,-1 0,0 0,1 0,-1 0,1 0,-1 0,0 0,1 0,-1 0,1 0,-1 0,0 0,1 0,-1 0,0 1,1-1,-1 0,0 0,1 0,-1 1,0-1,1 0,-1 0,0 1,0-1,1 0,-1 0,0 1,0-1,0 0,1 1,-1-1,0 0,0 1,0-1,0 1,0-1,0 0,1 1,-1-1,0 0,0 1,0-1,0 1,-1-1,1 0,16-26,211-498,-170 409,-57 115,0 1,0-1,0 1,0-1,0 1,0-1,1 1,-1-1,0 1,0-1,0 0,1 1,-1-1,0 1,1-1,-1 0,0 1,1-1,-1 0,0 1,1-1,-1 0,1 1,-1-1,1 0,-1 0,0 0,1 1,-1-1,1 0,-1 0,1 0,-1 0,1 0,-1 0,1 0,-1 0,1 0,-1 0,1 0,-1 0,1 0,-1-1,1 1,-1 0,1 0,-1 0,1-1,-1 1,0 0,1-1,-1 1,1 0,-1-1,0 1,0 0,1-1,-1 1,0-1,1 49,-57 282,36-238,8 67,12-148</inkml:trace>
  <inkml:trace contextRef="#ctx0" brushRef="#br0" timeOffset="514.736">1211 36,'-88'169,"-84"187,136-232,55-146,122-305,-105 249,83-147,-119 223,0 1,1-1,-1 1,1-1,0 0,-1 1,1-1,0 1,0 0,0-1,0 1,0 0,0-1,0 1,0 0,1 0,-1 0,0 0,1 0,-1 0,1 0,-1 1,1-1,-1 1,1-1,-1 1,1-1,0 1,-1 0,1 0,0-1,-1 1,1 1,0-1,-1 0,1 0,0 1,-1-1,1 0,-1 1,1 0,-1-1,1 1,-1 0,1 0,0 1,55 274,21-89,-48-93,-29-93,-1-1,0 1,-1 0,1 0,0-1,0 1,0 0,0-1,-1 1,1 0,0-1,0 1,-1-1,1 1,-1 0,1-1,0 1,-1-1,1 1,-1-1,1 1,-1-1,0 0,1 1,-1-1,1 0,-1 1,0-1,1 0,-1 1,0-1,1 0,-1 0,0 0,1 0,-1 0,0 0,1 0,-1 0,0 0,0 0,1 0,-1 0,0-1,1 1,-1 0,0 0,1-1,-1 1,1 0,-1-1,1 1,-1-1,0 1,-14-8</inkml:trace>
  <inkml:trace contextRef="#ctx0" brushRef="#br0" timeOffset="771.639">957 318,'44'4,"32"8,14 0,-4-1,-7-3,-12-2,-12-3,-12-1,-7-2,-1 0,-1 0,-7-1</inkml:trace>
  <inkml:trace contextRef="#ctx0" brushRef="#br0" timeOffset="1032.777">2143 92,'-15'44,"-13"32,-3 9,-1-5,5-12,7-13,3-15,3-10,5-5,-1-7,-4-6,1-6</inkml:trace>
  <inkml:trace contextRef="#ctx0" brushRef="#br0" timeOffset="1194.442">1804 120,'19'24,"16"22,7 9,1-1,-2-5,-3-5,-8-6,-5-5,-1-7,0-4,-4-1,-1-4,1 1,3 1,1-3,-3 2,0-3,-4-4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6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1,'-9'5,"-9"6,0 6,-3 0,3 3,9-3,6-9,8-6,4-8,0-8,3-1,-1-3,-6 1,-5 9,-6 10,-3 10,1 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7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0,'0'10,"-5"7,3 2,3-8,5-5,2-10,4-2,-5-2,-7 1,-6 7,-4 3,2 1,4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0,'19'0,"16"0,7 0,1 0,-2 0,-4 0,-2 0,-3 0,-2 0,-1 0,-1 0,-5 5,-7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6.0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0 131,'2'-9,"1"0,0 0,0 1,1-1,0 1,0 0,1 0,0 0,1 1,-1 0,1 0,1 0,-1 1,6-4,-12 9,0 0,1 1,-1-1,0 1,1-1,-1 1,0-1,1 1,-1-1,0 1,1-1,-1 1,1 0,-1-1,1 1,-1 0,1-1,0 1,-1 0,1-1,-1 1,1 0,-1 0,1 0,0 0,-1 0,1 0,0 0,-1 0,1 0,-1 0,1 0,0 0,-1 0,1 0,-1 0,1 1,0-1,-1 0,1 0,-1 1,1-1,-1 1,1-1,-1 0,1 1,-1-1,0 1,1-1,-1 1,1-1,-1 1,0-1,0 1,1-1,-1 1,7 42,-5-21,-1-18,1 1,0-1,0 0,0 0,1 0,-1 0,1 0,0-1,0 1,0-1,1 0,-1 0,1 0,0 0,-1-1,1 1,0-1,1 0,-1 0,0 0,1-1,-1 0,1 0,-1 0,1 0,-1 0,1-1,0 0,-1 0,1-1,-1 1,1-1,0 0,-1 0,0 0,1-1,-1 1,0-1,1 0,-1-1,0 1,-1-1,1 1,0-1,-1 0,1-1,-1 1,0 0,0-1,-1 0,1 0,-1 0,1 0,-1 0,-1 0,1-1,2-11,-1 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15,'38'5,"28"-3,7-3,0-5,-7-1,-14-1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5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217 338,'-3'0,"0"-1,0 1,1 1,-1-1,0 0,0 1,0-1,1 1,-1 0,0 0,1 0,-1 0,1 0,-1 0,1 1,0 0,-1-1,1 1,0 0,0 0,0 0,0 0,1 0,-2 2,-12 13,0 0,1 1,1 1,1 0,1 1,0 0,1 0,2 1,0 1,1 0,-2 16,-12 20,117-242,-72 137,2 1,3 2,1 1,1 1,10-6,-41 47,1-1,-1 1,0 0,1 0,-1 0,1 0,-1 0,1 0,0 0,-1 0,1 0,0 0,0 1,0-1,0 0,-1 0,1 1,0-1,0 0,0 1,0-1,1 1,-1-1,0 1,0 0,0 0,0-1,0 1,1 0,-1 0,0 0,0 0,0 0,0 0,1 0,-1 1,0-1,0 0,0 1,0-1,0 1,0-1,0 1,0-1,0 1,0 0,0 0,0-1,0 1,-1 0,1 0,0 0,0 0,-1 0,1 0,-1 0,1 0,-1 0,1 0,-1 1,4 122,-5-112,-1 0,1 0,1 0,0 1,1-1,0 0,1 0,1 0,-1 0,2 0,0-1,0 1,1-1,0 0,2 2,-3-7,1 0,0 1,-1-2,2 1,-1 0,1-1,0 0,0 0,0-1,0 0,1 0,0 0,0-1,0 0,0 0,1-1,-1 0,1 0,-1-1,1 0,-1 0,1-1,0 0,0 0,-1-1,1 0,0 0,-1-1,1 0,-1 0,0 0,0-1,0-1,3-1,4-4,-1-1,0-1,-1 0,0 0,-1-1,0-1,-1 0,0-1,-1 0,0 0,-2-1,1 1,3-14,51-214,-32 100,-23 116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4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17 114,'59'-41,"-50"37,3-1,10-7,0 2,1 1,1 1,-1 1,1 1,0 1,18-1,-39 6,1 0,-1-1,0 1,0 1,0-1,0 0,0 1,0 0,0-1,0 1,0 1,0-1,0 0,0 1,-1-1,1 1,0 0,-1 0,0 0,1 0,-1 0,0 0,0 1,0-1,0 1,-1-1,1 1,-1 0,1 0,-1 0,0 0,0 0,-1 0,1 0,0 0,-1 0,0 0,0 0,0 0,0 0,0 1,-1-1,1 0,-1 0,0 0,0 0,0 0,0 0,0-1,-1 1,0 1,-14 22,-1-1,-1-1,-1 0,-1-2,0 0,-2-1,-14 9,-59 63,88-86,-2 1,0 1,0 0,1 0,0 0,1 1,0 0,0 1,1 0,1 0,0 0,0 0,1 1,1 0,0 0,0 0,1 0,1 1,2-9,0 0,0 0,1 0,-1-1,1 1,0 0,0-1,1 0,-1 1,1-1,-1 0,1 0,0 0,0-1,0 1,1-1,-1 0,1 1,-1-2,1 1,0 0,-1-1,1 1,0-1,3 0,104 7,-86-11,0-2,0-2,0 0,-1-1,0-1,-1-1,6-5,73-41,-84 46</inkml:trace>
  <inkml:trace contextRef="#ctx0" brushRef="#br0" timeOffset="667.734">1852 143,'-49'17,"1"2,2 2,0 3,1 1,1 2,-17 16,51-36,0 1,1 1,0-1,1 2,0-1,0 1,1 0,0 1,-3 5,9-13,-1 1,1-1,-1 1,1-1,0 1,0 0,1 0,-1-1,1 1,0 0,0 0,0-1,0 1,1 0,-1 0,1-1,0 1,0 0,0-1,1 1,-1-1,1 1,0-1,0 0,0 0,1 0,-1 0,1 0,-1 0,1-1,0 1,1 0,3 2,0-1,0 0,0 0,0 0,1-1,0 0,0 0,0-1,0 0,0 0,0-1,0 0,0-1,1 0,-1 0,0-1,1 1,-1-2,0 1,0-1,0-1,1 0,6-2,1-1,-1-1,-1 0,1-1,-1-1,0 0,-1-1,0 0,-1-1,9-10,-11 9,0-1,-2-1,1 1,-2-1,0 0,0-1,-2 0,0 0,0 0,-2-1,1 1,-2-1,0 0,-1-9,-1 16,-1-1,0 1,-1 0,0-1,0 1,-1 0,0 0,0 0,-1 1,-1-1,1 1,-1 0,-1 0,1 1,-1-1,-1 1,1 0,-1 1,0 0,-4-3,7 8,-1 0,1 0,-1 0,1 0,-1 1,0-1,1 1,-1 1,1-1,-1 0,0 1,1 0,-1 0,1 1,0-1,-1 1,1 0,0 0,0 0,0 0,0 1,-2 2,-12 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85 129,'0'406,"0"-384,-1 0,0-1,-2 0,0 1,-2-1,0 0,-2-1,0 1,-1-1,-9 15,8-21</inkml:trace>
  <inkml:trace contextRef="#ctx0" brushRef="#br0" timeOffset="402.264">0 129,'30'-19,"1"1,0 1,1 2,0 1,2 2,-1 1,26-5,-54 15,1-1,0 1,-1 0,1 0,0 1,0-1,0 1,0 1,-1-1,1 1,0 0,0 0,-1 1,1-1,0 1,-1 1,0-1,1 1,-1 0,0 0,-1 0,1 1,0 0,-1 0,0 0,0 0,0 1,-1-1,1 1,-1 0,0 0,0 0,-1 1,0-1,1 3,-1-1,-1 0,0 0,0 0,-1 0,0 0,0 0,-1 0,0 0,0 0,0 0,-1 0,0 0,0-1,-1 1,0-1,0 1,-1-1,1 0,-1 0,-1-1,1 1,-1-1,0 0,0 0,0-1,-1 1,1-1,-1 0,0-1,-1 1,-38 24,35-19,0-1,-1-1,0 0,0 0,-1-1,0 0,0-1,0-1,0 0,-1 0,1-1,-1-1,0 0,0-1,0 0,0-1,0-1,-5 0,0-5</inkml:trace>
  <inkml:trace contextRef="#ctx0" brushRef="#br0" timeOffset="1368.46">508 609,'0'29,"-5"19,-1 6,0-2,5-8,4-14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408 311,'-15'-5,"0"1,0 1,-1 1,0 0,1 1,-1 1,0 0,0 1,1 0,-1 2,1 0,-1 1,1 0,0 1,-10 5,-1-2,25-8,-9 2,0 1,0 0,0 0,0 1,0 0,1 1,0 0,0 1,0 0,1 0,-5 5,12-10,0 0,1 0,-1 0,0 0,1 0,-1 1,1-1,-1 0,1 0,0 0,0 1,-1-1,1 0,0 1,0-1,0 0,0 0,0 1,1-1,-1 0,0 1,1-1,-1 0,1 0,-1 0,1 1,-1-1,1 0,0 0,0 0,-1 0,1 0,0 0,0 0,0-1,0 1,0 0,0 0,0-1,0 1,1 0,-1-1,0 0,0 1,1-1,-1 1,1-1,63 14,48-8,-112-6,0 0,0 0,-1 0,1 0,0 0,0 0,-1 0,1 0,0 1,0-1,-1 0,1 0,0 1,-1-1,1 1,0-1,-1 1,1-1,-1 1,1-1,-1 1,1-1,-1 1,1-1,-1 1,0 0,1-1,-1 1,0 0,1-1,-1 1,0 0,0 0,0-1,0 1,0 0,0 0,0-1,0 1,0 0,0 0,0-1,0 1,0 0,0 0,-1-1,1 1,0 0,-1-1,1 1,-1 0,1-1,0 1,-1-1,1 1,-1 0,0-1,1 0,-1 1,1-1,-1 1,0-1,0 1,-45 33,40-31,-8 5,1 0,1 0,-1 1,2 1,-1 0,1 1,1 0,0 1,0 0,1 0,-3 7,11-17,0 1,1-1,-1 1,0 0,1-1,0 1,-1 0,1 0,0-1,1 1,-1 0,0-1,1 1,-1 0,1-1,0 1,0 0,0-1,0 1,1-1,-1 0,0 1,1-1,0 0,0 0,-1 0,1 0,0 0,1-1,-1 1,0 0,0-1,1 0,2 2,89 20,-30-45,-50 10</inkml:trace>
  <inkml:trace contextRef="#ctx0" brushRef="#br0" timeOffset="361.962">211 0,'-5'320,"8"-217,-1-36,-2 1,-4-1,-2 0,-14 59,12-95,1 1,2 0,1 0,1 0,2 0,2 7,15 11,-4-32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47,'5'0,"1"-5,5-1,5 0,5 1,3 2,3-4,1 0,1 0,-5 7,-10 3,-9 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1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0,-5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1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1,'-2'1,"0"0,0 1,0-1,1 1,-1-1,0 1,1 0,0 0,-1 0,1 0,0 0,0 0,0 0,0 0,0 0,1 1,-1-1,1 0,-1 0,1 1,0-1,0 0,0 1,0-1,0 1,0 0,-15 172,-20 48,25-59,10-165</inkml:trace>
  <inkml:trace contextRef="#ctx0" brushRef="#br0" timeOffset="357.145">29 28,'19'0,"26"0,10 0,0 0,-4 0,-6 0,-6-4,-5-3,-3 1,-2 1,-2 2,0 1,-4 5,-2 3,-5 0</inkml:trace>
  <inkml:trace contextRef="#ctx0" brushRef="#br0" timeOffset="616.655">29 282,'24'5,"23"2,7 3,0 2,-5-3,-5-2,-11-2</inkml:trace>
  <inkml:trace contextRef="#ctx0" brushRef="#br0" timeOffset="898.634">425 452,'-5'33,"-1"17,-1 4,-2-3,-1-4,2-11</inkml:trace>
  <inkml:trace contextRef="#ctx0" brushRef="#br0" timeOffset="1253.759">425 423,'10'0,"12"0,8 0,3 0,1 0,-1 0,-1 0,-1 0,-6 0</inkml:trace>
  <inkml:trace contextRef="#ctx0" brushRef="#br0" timeOffset="1531.821">453 621,'14'0,"10"0,6 0,2 0,0 5,-4 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0,'5'0,"11"5,8 1,4 0,3-1,-5 3,-1 1,-1-2,1-1,1 2,1 0,0-1,1-2,0-1,0-3,1 0,-11-5,-7-3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0,'19'5,"16"1,7 0,1-1,-2-2,-3 0,-3-2,-3-1,-2 0,-6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6.7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16,'24'0,"17"0,4 0,-2 0,-2 0,-6 0,-5 0,-5-3,-4 0,-2-1,-2 1,-3 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9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189 110,'-36'188,"20"-123,-2-1,-4 0,-19 38,-5-1,37-68,36-55,-11-1,-1-1,-1 0,-1-1,-2 0,8-24,-9 24</inkml:trace>
  <inkml:trace contextRef="#ctx0" brushRef="#br0" timeOffset="425.295">189 224,'0'-3,"0"2,-1 1,1-1,-1 0,1 0,-1 0,1 0,-1 1,1-1,0 0,0 0,-1 0,1 0,0 0,0 0,0 0,0 0,0 0,0 0,0 0,1 0,-1 0,0 1,0-1,1 0,-1 0,0 0,1 0,-1 0,1 1,-1-1,1 0,0 0,-1 1,1-1,0 0,-1 1,1-1,0 1,0-1,0 1,-1-1,1 1,0-1,0 1,0 0,0 0,0-1,0 1,0 0,0 0,0 0,0 0,0 0,0 0,-1 0,1 1,1-1,51 99,-15 37,-33-114,2-1,0 1,1-2,1 1,1-1,10 14,-18-30,0 0,1 0,-1 1,1-2,0 1,0 0,1-1,-1 1,1-1,0 0,0 0,0-1,0 1,0-1,0 0,1 0,-1 0,1 0,0-1,-1 0,1 0,0 0,0-1,-1 1,1-1,0 0,0-1,0 1,0-1,-1 0,1 0,0 0,-1-1,1 0,-1 0,1 0,-1 0,0-1,0 1,0-1,3-3,4-8,-2-1,1 0,-2 0,0-1,0 0,-2 0,0-1,-1 0,-1 0,0 0,-1 0,-1-1,0-3,1-2,7-70,16-69,-24 155,0 0,0 0,1 0,0 0,1 1,-1-1,1 1,1 0,-1 0,1 0,0 0,0 1,0 0,4-2,10-5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27,'7'31,"0"0,-2 1,-1 0,-2 0,-1 8,0-24,-3 15,-2-1,0 1,-3-1,0-1,-2 1,0-1,-3-1,0 0,-2-1,0 0,-3 0,-21 29,28-42</inkml:trace>
  <inkml:trace contextRef="#ctx0" brushRef="#br0" timeOffset="532.844">18 478,'43'-4,"-5"2,-1-2,0-1,0-2,0-2,-1-1,0-2,16-8,-39 11,0-2,-1 1,0-2,-1 1,-1-2,1 1,-2-1,0-1,-1 0,0 0,-1-1,0 0,-2 0,1 0,-2-1,0 0,1-13,7-12,6-62,-18 103,0 1,-1-1,1 0,0 0,0 0,0 0,-1 0,1 1,0-1,-1 0,1 0,0 0,0 0,-1 0,1 0,0 0,0 0,-1 0,1 0,0 0,-1 0,1 0,0 0,0 0,-1-1,1 1,0 0,0 0,-1 0,1 0,0 0,0-1,-1 1,1 0,0 0,0 0,0-1,0 1,-1 0,1 0,0-1,0 1,0 0,0 0,0-1,0 1,-1 0,1 0,0-1,0 1,0 0,0-1,0 1,0 0,0 0,0-1,0 1,1 0,-12 23,-8 320,13-311,0 0,3 0,0 1,2-1,3 31,20 0,-10-50</inkml:trace>
  <inkml:trace contextRef="#ctx0" brushRef="#br0" timeOffset="3099.345">922 365,'-1'-2,"-1"0,0 0,1 0,-1 0,0 1,0-1,0 1,0-1,0 1,0 0,0-1,-1 1,1 0,0 1,0-1,-1 0,1 1,-1-1,1 1,-1 0,1 0,-1 0,1 0,-3 0,-1 0,-1 0,0 1,1-1,-1 1,0 1,1-1,-1 1,1 0,0 1,0-1,0 1,0 1,0-1,0 1,1 0,0 0,-1 0,2 1,-1 0,0 0,-1 3,6-5,0 1,1-1,-1 1,1-1,0 0,0 0,0 1,0-1,1 0,-1 0,1 0,0 0,0 0,0-1,0 1,0-1,0 1,1-1,-1 0,1 1,0-1,0-1,0 1,0 0,0-1,0 1,0-1,0 0,0 0,1-1,2 1,14 10,-18-11,1 1,-1-1,0 1,1-1,-1 1,0 0,0 0,1 0,-1 0,0 1,0-1,0 0,0 1,-1-1,1 1,0 0,-1 0,1 0,-1 0,1 0,-1 0,0 0,0 0,0 0,0 1,0-1,-1 0,1 1,-1-1,1 0,-1 1,0-1,0 1,0-1,0 0,0 1,-1-1,1 1,-1-1,0 0,1 1,-1-1,0 0,0 0,-1 0,1 0,0 0,-1 0,1 0,-2 1,-4 2,0-1,0 0,-1 0,1-1,-1 0,0 0,0-1,0 0,-1 0,1-1,-7 1,-10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0,'-35'0,"1"2,-1 1,1 1,0 2,0 2,-8 3,3 8,38-19,1 1,-1-1,1 0,-1 0,1 0,-1 0,1 1,-1-1,1 0,-1 1,1-1,-1 0,1 1,-1-1,1 0,0 1,-1-1,1 1,0-1,-1 1,1-1,0 1,0-1,-1 1,1-1,0 1,0-1,0 1,0-1,0 1,0 0,0-1,0 1,0-1,0 1,0-1,0 1,0-1,0 1,0 0,1-1,-1 1,0-1,0 1,1-1,-1 1,0-1,1 0,-1 1,0-1,1 1,-1-1,1 0,-1 1,1-1,-1 0,1 1,-1-1,1 0,-1 0,1 0,-1 1,1-1,-1 0,1 0,-1 0,1 0,132 14,-132-14,0 1,0-1,0 1,0-1,0 1,0 0,0 0,0-1,0 1,0 0,0 0,-1 0,1 0,0 0,-1 0,1 0,-1 0,1 0,-1 0,1 1,-1-1,0 0,1 0,-1 0,0 1,0-1,0 0,0 0,0 0,0 1,0-1,-1 0,1 0,0 0,-1 0,1 1,-1-1,1 0,-1 0,1 0,-1 0,0 0,0 0,1 0,-2 0,-39 50,37-47,-163 149,164-151,1 0,-1 1,1-1,-1 1,1-1,0 1,0 0,0 0,1 0,-1 0,1 0,-1 0,1 1,0-1,0 0,1 1,-1-1,1 1,0-1,0 0,0 1,0-1,0 1,1-1,-1 1,1-1,0 0,0 1,0-1,1 0,-1 0,1 0,0 0,0 0,0 0,0-1,1 2,9 3,0 0,1-1,0-1,1 0,-1-1,1 0,-1-1,1 0,0-2,3 1,94 24,-90-17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2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0,'-224'302,"218"-295,2 0,-1 0,1 0,-1 0,2 0,-1 1,1 0,1 0,-1-1,1 2,1-1,-1 0,1 0,1 0,-1 1,2-1,-1 0,1 1,0-1,1 0,0 0,0 0,1 0,0 0,0 0,1-1,0 0,0 0,0 0,1 0,0 0,1-1,5 2,0-1,0 0,1-1,-1 0,1 0,1-2,-1 1,1-2,0 0,-1 0,1-1,1-1,-1 0,0 0,0-2,0 0,0 0,0-1,0-1,5-1,-2 0,1-1,-1-1,0-1,-1 0,1 0,-2-2,11-7,-5 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1,'26'68,"-2"2,-4 1,-3 0,7 72,-21 30,-3-172,0 0,1 0,-1 0,0 0,0 0,0 0,0 1,0-1,0 0,0 0,0 0,-1 0,1 0,0 1,-1-1,1 0,-1 0,1 0,-1 0,1 0,-1 0,0 0,1-1,-1 1,0 0,0 0,0 0,0-1,0 1,0 0,0-1,0 1,0-1,0 1,0-1,0 0,0 1,0-1,0 0,0 0,-1 0,1 0,0 0,0 0,0 0,0 0,0 0,-1 0,0-1,-8-7</inkml:trace>
  <inkml:trace contextRef="#ctx0" brushRef="#br0" timeOffset="263.587">1 1,'38'0,"33"5,8 1,0 0,-7-1,-13 4,-5-1,-9-1,-5-1,-7-3,-2-1,-3 4,-6 0</inkml:trace>
  <inkml:trace contextRef="#ctx0" brushRef="#br0" timeOffset="517.625">819 57,'-5'39,"-1"31,0 9,1-4,2-10,1-12,5-9,3-8,5-10,1-10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3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1,'-1'519,"-28"-169,29-297,0-53,0-1,0 1,0 0,0 0,0-1,1 1,-1 0,0 0,0-1,0 1,0 0,0 0,1-1,-1 1,0 0,0 0,1 0,-1 0,0-1,0 1,0 0,1 0,-1 0,0 0,1 0,-1 0,0 0,0 0,1 0,-1-1,0 1,0 0,1 0,-1 0,0 1,1-1,-1 0,0 0,0 0,1 0,-1 0,0 0,0 0,1 0,-1 1,0-1,0 0,1 0,-1 0,0 0,0 1,0-1,1 0,-1 0,0 1,0-1,7-12</inkml:trace>
  <inkml:trace contextRef="#ctx0" brushRef="#br0" timeOffset="484.28">482 86,'-357'431,"289"-376,62-60,22-8,-11 10,0 1,0 0,1 0,-1 0,1 1,-1 0,1 0,-1 0,1 1,0 0,-1 0,1 0,0 1,-1-1,1 2,-1-1,1 0,-1 1,0 0,1 0,-1 1,0 0,0 0,-1 0,1 0,-1 1,1-1,-1 1,0 0,-1 0,1 1,-1-1,1 1,-1 0,-1 0,3 4,96 212,-73-197,-17-22</inkml:trace>
  <inkml:trace contextRef="#ctx0" brushRef="#br0" timeOffset="783.592">736 114,'-65'420,"26"-240,18-45,20-133,1 0,0-1,-1 1,1 0,0-1,0 1,0 0,0-1,0 1,0 0,0-1,0 1,1 0,-1-1,1 1,-1 0,1-1,0 1,0-1,0 1,-1-1,1 0,1 1,-1-1,0 0,0 0,0 1,1-1,-1 0,8 0</inkml:trace>
  <inkml:trace contextRef="#ctx0" brushRef="#br0" timeOffset="1350.333">1103 255,'-193'548,"168"-494,114-273,68-112,-138 287,-48 177,25-120,1 0,1 0,0 1,1-1,0 1,1-1,1 1,0 0,1-1,0 0,1 1,1-1,0 0,1-1,0 1,0-1,2 0,-1 0,2-1,0 1,0-2,0 1,2-1,-1-1,1 1,1-2,-1 1,3 0,-7-6,0 0,0 0,1 0,-1 0,1-1,-1 0,1-1,0 0,0 0,-1 0,1 0,0-1,0-1,0 1,0-1,0 0,-1 0,1-1,0 0,-1 0,0-1,1 0,-1 0,0 0,0-1,-1 1,1-2,3-2,6-12,-1-1,-2 0,0 0,0-1,-2-1,-1 0,-1 0,-1-1,0 0,-2 0,-1-1,-1 1,0-1,-2 0,-1 0,-1 1,-3-18,-18-37,10 61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59.18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65,'107'-22,"0"4,1 5,1 5,-1 5,79 8,-35-3,412 25,-182-2,-1 17,138 43,-444-73,152 19,2-10,202-8,1706-15,-1666 29,36 3,405-30,-408-30,769 31,-950-28,156-4,-98 4,17-1,2-1,-166 19,121-25,-125 12,44 9,-119 11,120-23,512 25,-368 1,-366-8,-48 7,-1-1,0 1,1 0,-1 0,1 1,-1-1,1 1,-1 0,1 0,-1 0,1 1,-1 0,1-1,-1 2,0-1,1 0,-1 1,0 0,0 0,0 0,0 1,2 1,11 12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0.96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1 118,'337'-23,"208"17,-352 7,231 25,56 5,52-20,563 7,-734-20,349 32,7-31,-311-29,-141 20,-62-9,-63-5,30-5,-29 1,85-2,-141 30,112-11,-139 2,0 2,1 3,0 2,32 5,7-1,72 26,-93-21,-59-2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4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24,'0'4,"0"-2,5-7,-3-3,-2 5,-2-1,6-1,1 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5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2,'-5'0,"-1"4,0 7,5-3,4-8,6-4,1-7,-1 5,-6 2,-5 7,-1 8,-5 2,3-2,3 3,2-1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7.0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18,'27'0,"21"-3,5 0,-3-1,-4 1,-7 1,-7 0,-7 2,-3-1,-3 1,-5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0,-1-5,1-1,1-1,1 2,1 2,1 1,0-4,1-1,-1 1,1 1,-6 7,-5 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1,'20'5,"20"1,8-5,1-2,-3-2,-4 0,-5 1,-9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7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61,'5'7,"-1"0,-1 0,1 0,-1 1,-1-1,1 1,-1 0,-1 0,1 0,-1 0,-1 0,1 0,-1 0,-1 0,0 1,2 6,-19 232,-17-66,35-136,5-33</inkml:trace>
  <inkml:trace contextRef="#ctx0" brushRef="#br0" timeOffset="397.274">1 89,'35'-15,"-8"2,0 2,1 0,-1 2,2 1,-1 1,1 2,1 0,-1 2,0 2,6 0,-30 2,0 0,0 0,0 0,-1 1,1 0,0 0,-1 0,1 0,-1 1,0-1,0 1,0 0,0 1,0-1,-1 1,1-1,-1 1,0 0,0 0,-1 0,1 1,-1-1,0 1,0-1,0 1,-1 0,0 0,0 0,0 0,0 0,-1 0,0 0,0 0,0 0,0 0,-1 0,0-1,0 2,0 4,-1-1,0 1,0 0,-1-1,-1 1,1-1,-1 0,-1 0,0 0,0-1,-1 0,0 0,0 0,-1-1,0 0,0 0,0 0,-1-1,0 0,-7 3,2-1,-1-1,0 0,-1 0,0-1,0-1,0-1,-1 0,1-1,-1-1,-6 0,-5-1,3-1</inkml:trace>
  <inkml:trace contextRef="#ctx0" brushRef="#br0" timeOffset="908.863">340 541,'12'-3,"-4"0,0 0,1 1,-1 0,1 0,0 1,-1 0,1 1,0 0,0 0,0 1,-1 0,1 1,7 1,-15-1,1 0,-1 0,1 0,-1 0,0 0,0 1,0-1,-1 0,1 1,0-1,-1 0,1 1,-1-1,0 0,0 1,0-1,0 1,0-1,-1 0,1 1,-1-1,1 0,-1 1,0-1,0 0,0 0,0 1,0-1,-1 0,1 0,-1-1,1 1,-1 0,1 0,-1-1,0 1,0-1,0 1,0-1,-1 1,-3 5,-106 117,110-123,1 0,0 0,0 0,-1 0,1 0,0 1,0-1,0 0,0 1,0-1,0 0,1 1,-1-1,0 1,1 0,-1-1,1 1,0-1,-1 1,1 0,0-1,0 1,0 0,0-1,0 1,1 0,-1-1,0 1,1-1,-1 1,1 0,0-1,-1 1,1-1,0 0,0 1,0-1,0 0,0 1,0-1,0 0,1 0,-1 0,0 0,1 0,-1 0,1 0,-1 0,1-1,-1 1,1-1,-1 1,1-1,0 1,-1-1,1 0,-1 0,1 0,1 0,6 0,1 1,-1-2,1 0,-1 0,0 0,0-1,1-1,-1 1,-1-2,1 1,0-1,-1 0,0-1,0 0,4-4,2-4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3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29,'0'0,"1"0,-1 0,1 0,-1 0,1 0,-1 0,1 0,0 0,-1 0,1 0,-1 0,1 0,-1-1,0 1,1 0,-1 0,1-1,-1 1,1 0,-1-1,0 1,1 0,-1-1,1 1,-1 0,0-1,0 1,1-1,-1 1,0-1,0 1,1 0,-1-1,0 1,0-1,0 1,0-1,0 0,0 1,0-1,0 1,0-1,0 1,0-1,0 1,0-1,0 1,0-1,-1 1,1-1,0 1,0 0,0-1,-1 1,1-1,0 1,-1-1,1 1,0 0,-1-1,1 1,-1 0,1-1,158-5,-154 6,1 0,-1 0,1 0,-1 1,0-1,1 1,-1 0,0 1,0-1,0 1,0-1,0 1,0 1,0-1,0 0,-1 1,1 0,-1 0,0 0,0 0,0 0,0 1,-1-1,1 1,-1 0,0 0,0 0,0 0,-1 0,1 0,-1 0,0 0,0 1,-1-1,1 1,-1-1,0 0,0 1,0-1,-1 1,1-1,-1 0,0 1,-1-1,0 3,-16 24,-2-1,0-1,-2 0,-1-2,-7 5,-38 48,33-40,25-30,0 0,1 0,1 1,0 0,0 1,1 0,1 0,0 0,0 1,1 2,4-13,0 1,1-1,-1 1,1-1,0 0,0 1,0-1,0 1,0-1,1 1,-1-1,1 0,0 1,-1-1,1 0,0 1,0-1,0 0,1 0,-1 0,1 0,-1 0,1 0,-1 0,1-1,0 1,0-1,0 1,0-1,0 1,0-1,0 0,1 0,-1 0,0-1,1 1,88 5,17-24,-86 25,-14-1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176 236,'10'-59,"-10"58,0 0,0 0,0 0,0 0,0 0,0 0,0 0,0 0,-1 0,1 0,0 1,-1-1,1 0,-1 0,1 0,-1 0,1 1,-1-1,1 0,-1 1,0-1,1 0,-1 1,0-1,0 1,0-1,1 1,-1-1,0 1,0 0,0-1,0 1,0 0,0 0,0-1,0 1,1 0,-1 0,0 0,0 0,0 0,0 1,0-1,0 0,0 0,0 1,0-1,0 0,1 1,-1-1,0 1,0-1,0 1,1-1,-1 1,0 0,1-1,-1 1,0 0,-10 7,-1 2,1-1,1 1,-1 1,2 0,0 0,0 1,1 0,0 0,1 1,1 0,0 1,0-1,-2 14,4-15,1 0,0 1,1-1,0 1,1-1,0 1,1-1,1 1,0 0,1-1,0 0,1 1,0-1,2 3,0-10,0-1,1 1,0-1,0 0,0 0,1-1,-1 1,1-1,-1-1,1 0,0 0,0 0,0 0,1-1,-1-1,0 1,0-1,1 0,-1-1,0 0,0 0,0 0,5-2,-9 2,10 0,0-1,0-1,0 0,0-1,-1 0,0-1,1-1,-2 0,1 0,-1-1,0 0,0-1,-1-1,0 0,-1 0,0 0,0-1,-1-1,0 1,-1-2,0 1,-1-1,0 1,-1-2,0 1,-1 0,-1-1,0 0,1-6,-3 10,0 0,-1 0,0 0,0-1,-1 1,0 0,-1 0,0 0,0 0,-1 0,0 1,-1-1,0 1,0 0,-1 0,0 0,0 0,-1 1,0 0,0 0,0 1,-1-1,-2 0,6 3,0 0,-1 0,1 1,-1-1,0 1,0 0,0 0,-1 0,1 0,0 1,-1 0,0 0,0 0,0 0,1 1,-1 0,-1 0,1 0,0 1,0 0,0 0,0 0,0 0,0 1,0 0,0 0,0 0,0 1,0-1,0 1,1 0,-1 1,0-1,-1 3,-13 12</inkml:trace>
  <inkml:trace contextRef="#ctx0" brushRef="#br0" timeOffset="398.417">797 122,'-24'27,"1"0,1 2,2 0,0 2,2 0,2 0,1 2,-1 6,14-36,1 0,-1 1,1-1,0 1,0-1,0 1,0-1,1 1,-1 0,1-1,0 1,0 0,1-1,-1 1,1 0,-1-1,1 1,0 0,1-1,-1 0,0 1,1-1,0 0,0 0,0 0,0 0,0 0,1 0,0 0,-1-1,1 1,0-1,0 0,0 0,3 2,6-2,0 1,0-2,0 1,0-2,0 1,1-2,-1 0,0 0,0-1,0-1,0 0,-1 0,1-1,-1-1,0 0,0 0,0-1,-1 0,0-1,0 0,-1-1,0 0,7-8,-8 6,-1 0,0 0,0-1,-1 0,-1 0,0 0,0-1,-2 1,1-1,-1 0,-1 0,0 0,0-1,-2 1,1 0,-2-1,1 1,-3-9,1 15,-1 0,0 0,0 0,0 1,0-1,-1 1,0 0,0 0,-1 0,1 0,-1 1,0-1,0 1,-1 1,1-1,-1 1,0 0,0 0,0 1,0-1,0 1,-1 1,1-1,0 1,-1 0,1 1,-1 0,1 0,-1 0,0 0,1 1,0 0,-1 1,1 0,0 0,-4 1,-47 26,32-15</inkml:trace>
  <inkml:trace contextRef="#ctx0" brushRef="#br0" timeOffset="1023.434">1361 150,'-43'43,"2"3,3 1,1 1,2 2,-8 20,28-28,44-75,41-85,-41 65,3 0,3 3,1 0,22-20,-57 69,-1 0,1 0,0 0,-1 0,1 0,0 1,0-1,-1 0,1 0,0 1,0-1,0 0,0 1,0-1,0 1,0-1,0 1,0 0,0-1,0 1,0 0,1 0,-1 0,0 0,0 0,0 0,0 0,0 0,0 0,1 1,-1-1,0 0,0 1,0-1,0 0,0 1,0 0,0-1,0 1,0 0,-1-1,1 1,0 0,0 0,-1 0,1-1,0 1,-1 0,1 0,-1 0,1 0,-1 0,1 0,-1 0,0 1,1-1,-1 0,0 0,0 0,0 0,0 0,0 0,0 1,0-1,-1 0,1 0,0 0,0 0,-1 1,-25 170,25-154,0 0,1-1,1 1,1 0,0-1,2 1,1 5,-3-17,-1-1,1 1,1-1,-1 0,1 0,0 0,0 0,0 0,1 0,-1-1,1 0,0 0,1 0,-1 0,1 0,-1-1,1 0,0 0,0 0,1-1,-1 0,0 0,1 0,2 0,-2-1,1 0,-1-1,1 0,0 0,-1 0,1-1,0 0,-1 0,1-1,-1 0,0 0,1 0,-1-1,0 0,-1 0,1 0,0-1,-1 0,0 0,0 0,0-1,4-4,3-5,-1 0,0 0,-1-1,0-1,-1 1,-1-1,6-16,-4 5,0 0,-1-1,-2 0,-1 0,-1-1,-2 1,0-1,-2-3,-11-14,4 28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25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1,'95'5,"122"-9,-213 4,0 0,-1 0,1 1,0 0,-1-1,1 1,0 1,-1-1,0 0,1 1,-1 0,0 0,0 0,0 0,0 0,0 1,0-1,-1 1,1 0,-1 0,0 0,0 0,0 0,0 0,0 1,-1-1,1 1,-1-1,0 1,0-1,0 1,-1 0,1-1,-1 1,0 0,0-1,0 1,-1 0,1 0,-1-1,0 1,0-1,0 1,0-1,-1 1,-1 1,-3 6,-1 1,-1-2,0 1,0-1,-1 0,0-1,-1 0,0-1,0 0,-1 0,0-1,-5 2,-44 33,60-42,-1 1,1-1,-1 0,1 0,0 0,-1 1,1-1,0 0,-1 1,1-1,0 0,0 1,-1-1,1 0,0 1,0-1,0 0,-1 1,1-1,0 1,0-1,0 1,0-1,0 0,0 1,0-1,0 1,0-1,0 1,0-1,0 0,0 1,0-1,0 1,0-1,0 1,1-1,-1 0,0 1,0-1,1 0,-1 1,0-1,0 0,1 1,-1-1,0 0,1 1,-1-1,0 0,1 0,-1 0,1 1,-1-1,0 0,1 0,-1 0,1 0,-1 0,38 11,-18-7,-15-2,1-1,-1 0,0 1,0 0,0 0,0 1,0-1,0 1,0 0,-1 0,0 1,1 0,-1-1,-1 1,1 0,-1 1,1-1,-1 1,0-1,-1 1,1 0,-1 0,0 0,0 1,-1-1,1 0,-1 1,0-1,-1 0,1 1,-1 0,0-1,0 1,-1-1,0 2,-4 3,-1 0,0-1,0 0,0-1,-1 1,-1-1,1 0,-2-1,1 0,0 0,-1-1,-1 0,1-1,-1 0,0 0,0-1,0 0,0-1,-1 0,0-1,1 0,-1 0,0-1,-7-1,13 2,1 0,-1-1,-1 1,1-1,0-1,0 1,0-1,0 0,-1 0,1 0,0-1,0 0,0 0,0 0,0 0,0-1,0 0,0 0,0 0,1-1,-1 0,1 0,0 0,0 0,0 0,-2-3,-2-11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1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435 424,'1'-1,"0"1,0 0,0-1,0 1,0-1,0 1,0-1,-1 1,1-1,0 1,-1-1,1 0,0 1,-1-1,1 0,0 0,-1 1,1-1,-1 0,0 0,1 0,-1 0,0 0,1 0,-1 0,0 0,0 0,0 0,0 0,0 1,0-1,0 0,0 0,0 0,0 0,-1 0,1 0,0 0,-1 0,1 0,-1 0,1 1,-1-1,1 0,-1 0,1 0,-1 1,0-1,1 0,-1 1,-6-4,0 1,0 0,1 1,-2-1,1 1,0 1,0-1,-1 1,1 1,0-1,-1 1,1 1,-4 0,-2-1,-3 1,0 1,0 0,0 2,1-1,0 2,-1 0,2 1,-1 1,1 0,0 1,0 0,1 1,-7 6,19-14,-1 0,0 0,1 0,-1 0,0 0,1 0,-1 1,1-1,0 1,0-1,-1 1,1-1,0 1,0 0,0-1,1 1,-1 0,0 0,1 0,-1 0,1-1,-1 1,1 0,0 0,0 0,0 0,0 0,0 0,0 0,1 0,-1 0,1 0,-1 0,1-1,0 1,0 0,-1 0,1-1,1 1,-1 0,0-1,0 1,0-1,1 0,-1 1,1-1,-1 0,1 0,0 0,-1 0,1 0,0 0,0 0,-1-1,1 1,0-1,1 1,138 17,-126-15,53 13,-67-15,1 0,-1-1,0 1,1 0,-1 0,0-1,0 1,0 0,0 0,0 0,0 1,0-1,0 0,0 0,0 0,-1 1,1-1,0 0,-1 1,1-1,-1 1,1-1,-1 1,0-1,0 1,0-1,0 1,0-1,0 1,0-1,0 1,-1-1,1 0,0 1,-1-1,1 1,-1-1,0 0,1 1,-1-1,0 1,-8 10,0-1,0 0,-1 0,0-1,-1 0,0-1,-1 0,0-1,0 0,-6 2,-38 28,-108 95,162-131,1-1,-1 1,0 0,0 0,1 0,-1 1,1-1,0 0,0 0,0 1,0-1,0 1,0-1,1 1,-1-1,1 1,-1-1,1 1,0 0,0-1,1 1,-1-1,0 1,1 0,-1-1,1 1,0-1,0 1,0-1,0 0,0 1,1-1,-1 0,1 0,-1 0,1 0,0 0,0 0,0-1,0 1,0-1,0 1,0-1,3 1,1 4,1-2,-1 1,1-1,0 0,1 0,-1-1,1 0,0 0,-1-1,1 0,0 0,0-1,1 0,-1 0,0-1,0 0,0 0,0-1,0 0,0-1,0 0,0 0,0-1,0 0,-1 0,3-2,3-7</inkml:trace>
  <inkml:trace contextRef="#ctx0" brushRef="#br0" timeOffset="446.883">322 0,'-11'13,"-1"1,2 0,0 0,1 1,0 0,1 1,1 0,0 0,1 1,1 0,1 0,0 0,0 8,-5 233,11-176,-2-55,2 44,-3 0,-3 0,-3 0,-13 49,-24 71,42-185,0 0,0 0,1 0,0 1,-1-1,2 0,-1 1,1-1,0 1,0-1,1 0,0 1,0-1,0 0,1 0,0 0,0 0,4 6,6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27,'10'0,"8"0,5 0,4 0,2 0,1 0,0 0,0 0,0 0,-1 0,-1-5,1-1,-1-1,0 2,-4 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27,'33'5,"17"-3,4-3,-3 0,-4 0,-6-6,-5 0,-4 0,-2 2,-7 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3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86,'-26'172,"11"13,-55 125,72-320,4-2</inkml:trace>
  <inkml:trace contextRef="#ctx0" brushRef="#br0" timeOffset="322.041">0 29,'34'0,"15"0,5 0,2-5,-3-1,-6 0,-6 1,-5 2,-4 1,-3 0,-1 2,-1 0,-5 5,-11 1,-7 1</inkml:trace>
  <inkml:trace contextRef="#ctx0" brushRef="#br0" timeOffset="580.972">29 452,'34'0,"15"0,5 0,-3-4,-4-3,-7 1,-4 2,-3 0,-4 2,-6 1</inkml:trace>
  <inkml:trace contextRef="#ctx0" brushRef="#br0" timeOffset="1005.262">424 593,'-5'19,"-1"12,0 5,-4 1,0-1,2-2,2-1,-3-3,0 0,2-2,7-4,3-8</inkml:trace>
  <inkml:trace contextRef="#ctx0" brushRef="#br0" timeOffset="1284.76">396 593,'14'0,"10"0,5 0,3 0,1 0,-1 0,-1 0,-5 0</inkml:trace>
  <inkml:trace contextRef="#ctx0" brushRef="#br0" timeOffset="1553.521">396 763,'29'5,"14"1,4 0,0-5,-4-4,-9-1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7.3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20,'27'0,"21"-3,5-1,-3 0,-7 1,-8 0,-7 2,-5 0,-4 1,-2 0,-3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8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1030 146,'-105'286,"85"-212,-3-1,-3 0,-7 5,24-60</inkml:trace>
  <inkml:trace contextRef="#ctx0" brushRef="#br0" timeOffset="550.886">1030 146,'18'39,"5"119,-16-122,5 24,2 0,3-1,16 38,7-34,-39-62,0 0,0 0,1 0,-1 0,0 0,1 0,-1 0,1 0,-1-1,1 1,-1 0,1-1,0 1,-1-1,1 0,0 1,-1-1,1 0,0 0,0 0,-1-1,1 1,0 0,-1 0,1-1,-1 1,1-1,0 0,-1 1,1-1,-1 0,1 0,-1 0,0 0,1 0,-1 0,0 0,0-1,0 1,1-1,8-12,0-1,-1-1,0 0,-1 0,-1 0,0-1,-2 0,0-1,-1 1,0-1,-1 0,-1-5,6-19,1-7,54-202,-8 112,-49 128</inkml:trace>
  <inkml:trace contextRef="#ctx0" brushRef="#br0" timeOffset="14572.491">99 146,'4'7,"0"0,0 1,-1-1,1 1,-2 0,1-1,-1 1,-1 1,1-1,-1 0,-1 0,0 0,0 1,-1 5,1 0,-1 244,-6-208,-2 0,-2-1,-3 0,-1-1,-18 36,19-45,-9 21,23-59,0-1,0 1,0-1,0 0,0 1,0-1,0 0,0 1,1-1,-1 0,0 1,0-1,0 0,0 1,1-1,-1 0,0 1,0-1,1 0,-1 0,0 1,1-1,-1 0,0 0,1 1,-1-1,0 0,1 0,-1 0,0 0,1 0,-1 0,0 0,1 1,-1-1,1 0,-1 0,0 0,1 0,-1-1,0 1,1 0,-1 0,0 0,1 0,-1 0,1 0,-1-1,0 1,0 0,1 0,-1 0,0-1,1 1,-1 0,0 0,0-1,1 1,-1 0,0-1,0 1,0 0,1-1,-1 1,0 0,0-1,0 1,9-10</inkml:trace>
  <inkml:trace contextRef="#ctx0" brushRef="#br0" timeOffset="15337.789">128 542,'-1'5,"1"0,0 0,0 0,0 1,0-1,1 0,0 0,0 0,1 0,-1 0,1 0,0 0,0-1,1 1,0 0,-1-1,1 0,1 0,-1 0,1 0,-1 0,1-1,0 0,0 1,1-2,-1 1,1 0,-1-1,1 0,0 0,0 0,0-1,0 1,0-1,0 0,0-1,0 1,1-1,-1 0,0 0,0-1,0 0,0 0,1 0,-1 0,-1-1,1 0,0 0,2-1,5-8,-1 0,0-1,0 0,-1-1,-1 0,0 0,-1-1,0-1,-1 1,-1-1,0 0,-1-1,-1 1,0-1,-1 0,-1-2,12-36,37-133,-65 203,-11 214,16-163,2 1,4 1,2-1,4 4,-2 34,0-106,-1-1,1 1,-1 0,0-1,1 1,-1 0,1 0,-1-1,1 1,-1 0,1 0,0 0,-1 0,1-1,-1 1,1 0,-1 0,1 0,-1 0,1 0,0 1,-1-1,1 0,-1 0,1 0,-1 0,1 1,-1-1,1 0,-1 0,1 1,-1-1,1 0,-1 1,0-1,1 0,-1 1,1-1,-1 1,0-1,0 1,1-1,-1 1,0-1,0 1,1-1,-1 1,0-1,0 1,0-1,0 2,11-14</inkml:trace>
  <inkml:trace contextRef="#ctx0" brushRef="#br0" timeOffset="15783.726">579 513,'0'284,"-6"-210,7-73</inkml:trace>
  <inkml:trace contextRef="#ctx0" brushRef="#br0" timeOffset="16344.738">720 569,'-1'9,"1"0,-2-1,1 1,-1-1,-1 1,1-1,-1 0,-1 0,1 0,-2-1,1 1,-1-1,0 0,0 0,-1-1,0 1,0-1,0 0,-1-1,5-4,1 0,0 0,0 0,0 0,0 0,0 0,0 0,0 0,0 0,0 0,1 0,-1 1,0-1,1 0,-1 1,1-1,-1 0,1 1,0-1,0 1,-1-1,1 0,0 1,0-1,0 1,1-1,-1 1,0-1,0 0,1 1,-1-1,1 0,-1 1,1-1,0 0,-1 0,1 1,0-1,0 0,0 0,0 0,0 0,0 0,0 0,0 0,1-1,-1 1,0 0,0 0,1-1,0 1,84 56,-73-42,-1-2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9:47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1019 148,'17'227,"6"-48,11 157,-5-76,-18 123,15-214,-26-166,-1 0,1-1,-1 1,1 0,0 0,0 0,1-1,-1 1,0 0,1 0,0 0,-1-1,1 1,0 0,1-1,-1 1,0-1,1 1,-1-1,1 0,0 0,0 0,0 1,0-2,0 1,0 0,1 0,-1-1,0 1,1-1,-1 0,1 0,0 0,-1 0,1 0,2 0,141-25,26-5,307 28,-338-10,82-3,-79 11,25-25,-52 28,77-11,3-8,-195 19,1 0,-1 0,1 0,-1-1,0 1,1-1,-1 1,0-1,0 0,1 0,-1 0,0 0,0-1,0 1,0 0,0-1,0 1,-1-1,1 0,0 0,-1 0,1 1,-1-1,0-1,0 1,0 0,0 0,0 0,0-1,0 1,-1 0,1-1,-1 1,0 0,1-1,-16-88,8 62,1-16,2 0,1 0,3-1,3-18,-1-26,-2 51,-12-108,-17 34,1 1,-1-57,15 119,-18-109,5-39,28 169,0 26,0-1,0 0,-1 0,1 1,-1-1,1 0,-1 0,-1 0,1 0,0 0,-1 1,0-1,0 0,0 0,0 1,-1-1,1 1,-1-1,0 1,0-1,0 1,0 0,-1 0,0 0,1 1,-1-1,0 0,0 1,0 0,-1 0,1 0,0 0,-1 0,1 1,-2-1,-19-1,0 2,0 1,0 0,0 2,0 1,0 1,-14 4,-97 10,-35 9,41-15,114-9,-1-1,0 0,0-2,0 0,0 0,1-2,-1 0,-12-3,-54-5,-201 10,141-27,-168 27,84 28,165-16,60-7,6 0</inkml:trace>
  <inkml:trace contextRef="#ctx0" brushRef="#br0" timeOffset="11405.9">1696 1728,'0'1,"0"-1,0 1,0-1,-1 1,1-1,0 1,-1-1,1 1,0-1,-1 1,1-1,-1 0,1 1,-1-1,1 0,0 1,-1-1,1 0,-1 0,1 1,-1-1,0 0,1 0,-1 0,1 0,-1 0,1 0,-1 0,1 0,-1 0,0 0,1 0,-1 0,1 0,-1 0,1-1,-1 1,1 0,-1 0,1 0,-1-1,1 1,-1 0,1-1,0 1,-1 0,1-1,-1 1,1-1,0 1,-1-1,1 1,0-1,0 1,-1-1,1 1,0-1,-5 53,32 134,4 76,-32 194,-33-534,20 52,-1 1,-2 1,-1 1,0 0,-2 1,0 2,-2 0,0 1,-1 0,-6-1,26 18,2 2,0 0,0 0,0 0,0 0,-1 0,1 0,0 0,0-1,0 1,0 0,0-1,0 1,0 0,0-1,0 0,0 1,0-1,1 0,-1 1,0-1,0 0,0 0,1 1,-1-1,0 0,1 0,-1 0,1 0,-1 0,1 0,0 0,-1 0,1 0,0 0,0-1,0 1,0 0,-1 0,1 0,1 0,-1 0,0 0,0 0,0 0,1 0,-1 0,0 0,1-1,-1 2,1-1,-1 0,1 0,0-1,163 0,123 4,-279-2,1 1,-1-1,0 2,0-1,1 1,-1 0,0 1,0-1,-1 2,1-1,-1 1,1 0,-1 1,4 3,-11-5,1 0,-1 1,1-1,-1 1,0-1,0 0,-1 1,1-1,-1 1,1-1,-1 0,0 1,0-1,-1 0,1 0,-1 0,1 0,-1 0,0 0,0-1,0 1,-1 0,1-1,-1 0,1 0,-1 1,0-2,0 1,0 0,0 0,0-1,0 0,0 1,-1-1,-5 5,-140 101,118-73,25-21</inkml:trace>
  <inkml:trace contextRef="#ctx0" brushRef="#br0" timeOffset="15636.117">1216 3280,'0'-17,"-1"-4,1 0,1 0,1 0,1 0,0 1,2-1,4-12,61-106,-68 136,-2 1,0 0,0 0,1 0,-1 0,1 0,0 1,0-1,0 0,0 0,0 1,0-1,0 0,0 1,0-1,1 1,-1 0,1-1,-1 1,1 0,0 0,-1 0,1 0,0 0,0 0,-1 1,1-1,0 0,0 1,0 0,0-1,0 1,0 0,0 0,0 0,0 0,0 0,0 1,0-1,0 0,0 1,-1 0,1-1,0 1,0 0,0 0,-1 0,1 0,-1 0,1 1,2 3,0 1,-1-1,0 1,0 0,0 0,-1 0,0 0,0 0,0 1,-1-1,0 1,0-1,-1 1,0-1,0 1,-1 0,8 52,-7-59,0 1,0 0,1 0,-1 0,0 0,0-1,1 1,-1 0,0 0,1 0,-1-1,1 1,-1 0,1-1,-1 1,1 0,0-1,-1 1,1-1,0 1,-1-1,1 1,0-1,0 1,-1-1,1 0,0 0,0 1,0-1,-1 0,1 0,0 0,0 0,0 0,0 0,0 0,-1 0,1 0,0 0,0 0,0-1,0 1,-1 0,1-1,0 1,0 0,-1-1,1 1,0-1,0 1,-1-1,1 1,-1-1,1 0,34-36,93-122,-127 158,-1 0,0 0,1 0,-1 0,1 0,-1 0,1 0,0 1,-1-1,1 0,0 0,0 1,-1-1,1 1,0-1,0 0,0 1,0-1,0 1,0 0,0-1,0 1,0 0,0 0,0-1,0 1,0 0,0 0,0 0,0 0,0 0,0 1,0-1,0 0,0 0,0 1,0-1,0 0,-1 1,1-1,0 1,0-1,0 1,0 0,-1-1,1 1,0 0,0 0,-1-1,1 1,-1 0,1 0,-1 0,1 0,-1 0,1 0,1 10,-1 0,-1-1,1 1,-2 0,1 0,-1-1,-1 1,0 0,-1-1,0 1,-1 1,-5 26,-13 44,17-58</inkml:trace>
  <inkml:trace contextRef="#ctx0" brushRef="#br0" timeOffset="16261.304">1978 2970,'-19'10,"1"1,0 0,1 1,1 1,0 1,0 0,1 1,1 1,-6 8,17-19,-1 0,1 0,-1 0,1 0,1 0,-1 1,1-1,0 1,0 0,1 0,-1 0,1-1,1 1,-1 0,1 0,0 0,0 0,1 0,0 0,0 0,0 0,1 0,0-1,0 1,0 0,2 1,0-6,-1 0,1 0,0 0,-1-1,1 0,0 0,0 0,-1 0,1-1,0 1,0-1,-1 0,1 0,-1 0,1-1,-1 1,1-1,-1 0,0 0,0 0,0 0,0 0,0-1,0 1,-1-1,1 0,-1 0,1-2,1 2,201-197,-204 199,-1 0,0 0,1 0,-1 0,1 0,-1 0,1 0,-1 0,1 0,-1 0,1 0,0 1,0-1,0 0,-1 0,1 1,0-1,0 0,0 1,0-1,0 1,0-1,0 1,0 0,0-1,0 1,1 0,-1 0,0-1,0 1,0 0,0 0,0 1,0-1,0 0,1 0,-1 0,0 1,0-1,0 1,0-1,0 0,0 1,0 0,0-1,0 1,-1 0,1-1,0 1,0 0,0 0,-1 0,1 0,0 0,-1 0,1 0,-1 0,1 0,-1 0,0 0,1 0,-2 198,1-164,0 9,-1-1,-3 1,-1-1,-2 0,-7 18,9-42,5-14,0 0,0 0,-1 0,0 0,0 0,-1 0,1 0,-1 0,0-1,0 1,0-1,-1 1,0-1,0 0,0 0,0 0,-1 0,1-1,-1 1,0-1,0 0,0 0,0 0,-1-1,1 0,-1 1,0-2,-1 2,1-6,0 1,0-1,0 0,0 0,1-1,-1 1,1-1,0 0,0 0,0 0,1-1,0 0,0 1,0-1,0 0,1 0,-1 0,1-1,1 1,-1-1,1 1,0-1,0-3,-1-5,1-1,1 1,0-1,1 1,0-1,2 1,-1-1,2 1,0 0,1 0,0 1,1-1,0 1,6-8,1 2</inkml:trace>
  <inkml:trace contextRef="#ctx0" brushRef="#br0" timeOffset="16977.383">2881 1869,'0'437,"-27"-249,28-181,-1-1,-1 0,1 0,-1 0,0 0,-1 0,1 0,-1 0,0 0,0-1,-1 1,0-1,0 1,0-1,-1 0,1 0,-1-1,-1 1,1-1,0 0,-1 0,-3 2,-11 4</inkml:trace>
  <inkml:trace contextRef="#ctx0" brushRef="#br0" timeOffset="17514.023">2994 1841,'-131'82,"119"-76,-123 50,134-56,1 0,-1 0,0 1,1-1,-1 0,0 1,1-1,-1 0,1 1,-1-1,0 1,1-1,-1 1,1-1,-1 1,1-1,0 1,-1-1,1 1,0 0,-1-1,1 1,0 0,-1-1,1 1,0 0,0-1,0 1,0 0,0 0,0-1,0 1,0 0,0-1,0 1,0 0,0 0,1-1,-1 1,0 0,0-1,1 1,-1-1,1 1,-1 0,0-1,1 1,-1-1,1 1,-1-1,1 1,-1-1,1 1,0-1,-1 0,1 1,-1-1,1 0,0 0,0 1,0-1,43 17,165-10,-131-9,79 19,-140-19,-39-17,16 13,-36-33,1-3,3-1,1-2,-10-19,34 45</inkml:trace>
  <inkml:trace contextRef="#ctx0" brushRef="#br0" timeOffset="18211.867">3474 2406,'-32'61,"3"1,2 2,3 0,1 7,-23 62,46-134,-1 1,1 0,-1 0,1-1,0 1,-1 0,1 0,0 0,-1 0,1 0,-1-1,1 1,-1 0,1 0,0 0,-1 0,1 0,-1 0,1 0,-1 1,1-1,0 0,-1 0,1 0,-1 0,1 0,0 1,-1-1,1 0,0 0,-1 1,1-1,0 0,-1 0,1 1,0-1,-1 0,1 1,0-1,0 1,0-1,-1 0,1 1,0-1,0 1,0-1,0 0,0 1,0-1,0 1,0-1,0 0,0 1,0-1,0 1,0-1,0 1,0-1,0 0,0 1,1-1,-1 1,0-1,-4-37,8 0,0-1,3 1,1 0,2 0,1 1,2 0,10-17,76-143,-99 196,0-1,0 1,1-1,-1 1,0-1,0 1,0-1,1 1,-1-1,0 1,0 0,1-1,-1 1,0-1,1 1,-1 0,0-1,1 1,-1 0,1-1,-1 1,1 0,-1-1,1 1,-1 0,1 0,-1 0,1 0,-1 0,1-1,-1 1,1 0,-1 0,1 0,-1 0,1 0,-1 0,1 1,-1-1,1 0,-1 0,1 0,-1 0,1 1,-1-1,1 0,-1 0,1 1,-1-1,1 0,-1 1,0-1,1 1,-1-1,0 0,1 1,-1-1,0 1,11 35,-9-27,11 89,-13-85,1 1,0-1,0 0,2 0,-1 0,2 0,0 0,0 0,1-1,1 0,0 0,1 0,0-1,1 0,0 0,-7-10,63 56,-62-56,0 1,0-1,-1 0,1 0,0 0,0 0,0-1,0 1,0 0,0-1,1 0,-1 1,0-1,0 0,0 0,0 0,0 0,0-1,1 1,-1 0,0-1,0 0,0 1,0-1,0 0,0 0,-1 0,1 0,0-1,0 1,-1 0,1-1,-1 1,1-1,-1 1,1-1,-1 0,7-13,0 1,-1-2,-1 1,0-1,-1 0,-1 0,0-1,-2 1,1-1,-1-15,7-36,7-125,-16 168</inkml:trace>
  <inkml:trace contextRef="#ctx0" brushRef="#br0" timeOffset="22218.864">3248 769,'197'-11,"94"-18,36-5,-22 11,-216 14,-1 3,72 5,-148 1,-13 0,1-1,-1 1,0-1,1 1,-1-1,1 0,-1 1,1-1,-1 0,1 1,-1-1,1 0,0 1,-1-1,1 0,0 0,0 1,0-1,0 0,-1 0,1 0,0 1,0-1,0 0,1 0,-1 0,0 1,0-1,0 0,0 0,1 1,-1-1,0 0,1 0,-1 1,1-1,-1 0,1 1,-1-1,1 1,-1-1,1 1,0-1,-1 1,1-1,0 1,-1-1,1 1,0 0,-1-1,1 1,0 0,0 0,0-1,-1 1,1 0,0 0,0 0,0 0,0 0,-211-133,197 123,12 8,0 0,0 0,0 1,0-1,0 1,0-1,-1 1,1-1,0 1,-1 0,1-1,-1 1,0 0,1 0,-1 0,0 0,0 1,0-1,0 0,1 1,-1 0,0-1,0 1,0 0,0 0,0 0,0 0,0 0,0 0,0 0,0 1,0-1,0 1,1 0,-1-1,0 1,0 0,0 0,1 0,-1 0,1 0,-2 1,-4 20,0 1,1-1,1 1,1 0,1 0,2 0,0 0,1 1,1-1,1 1,0 29,0 174,-3-226,1-1,0 1,0 0,0 0,0-1,0 1,0 0,0 0,0 0,0-1,0 1,0 0,0 0,1-1,-1 1,0 0,1-1,-1 1,0 0,1-1,-1 1,1 0,-1-1,1 1,-1-1,1 1,-1-1,1 1,0-1,-1 0,1 1,0-1,-1 1,1-1,0 0,0 0,-1 0,1 1,0-1,0 0,-1 0,1 0,0 0,0 0,-1 0,1 0,0 0,0-1,-1 1,1 0,0 0,0-1,-1 1,1 0,0-1,-1 1,1-1,-1 1,1-1,0 1,-1-1,1 1,-1-1,1 1,-1-1,0 0,1 0,37-43,-38 44,99-168,-3-2,-79 146</inkml:trace>
  <inkml:trace contextRef="#ctx0" brushRef="#br0" timeOffset="22496.775">5253 346,'0'43,"0"38,0 11,0-6,0-8,0-13,0-12,0-11,-5-7,-2-5,1-3,1-5</inkml:trace>
  <inkml:trace contextRef="#ctx0" brushRef="#br0" timeOffset="22808.224">5111 317,'36'-14,"2"2,-1 1,1 2,1 2,0 1,0 2,0 2,0 1,23 4,-52-4,0 0,1 1,-1 1,0 0,1 0,-1 1,0 0,0 1,0 0,0 0,-1 1,0 1,1-1,-1 2,-1-1,1 1,-1 0,0 1,-1 0,1 0,-1 1,1 2,-7-8,0 1,-1-1,1 1,0 0,-1-1,0 1,0 0,0 0,0-1,0 1,0 0,-1 0,1-1,-1 1,0 0,0-1,0 1,0-1,0 1,-1-1,1 0,-1 1,1-1,-1 0,0 0,0 0,0 0,0 0,0-1,0 1,-1-1,1 1,0-1,-1 0,0 0,-94 33,36-23,0-2,0-3,-40-2,74-4</inkml:trace>
  <inkml:trace contextRef="#ctx0" brushRef="#br0" timeOffset="44319.33">1273 1841,'-510'0,"340"28,-55-16,171-4,0-2,0-2,-1-3,-13-2,16 0,51 1,0-1,0 1,1 0,-1-1,0 1,0 0,0 0,0 0,0 0,0 0,0 0,0 0,0 0,1 0,-1 0,0 0,0 1,0-1,0 0,0 1,0-1,1 1,-1-1,0 0,0 1,1 0,-1-1,0 1,1 0,-1-1,0 1,1 0,-1-1,1 1,-1 0,1 0,0 0,-1 0,1-1,0 1,0 0,-1 0,1 0,0 0,0 0,0 0,0 0,0 0,0 0,0-1,1 1,-1 0,0 0,0 0,1 0,-1 0,0 0,1-1,-1 1,1 0,-1 0,1-1,0 1,-1 0,49 97,-34-74,-2 1,-1 0,-1 1,-1 0,-2 1,0-1,-2 2,0 0,-6-17,1 1,1 0,0-1,1 1,0-1,0 1,1-1,1-1,0 2,-5-13,0 1,0-1,0 1,0-1,0 1,0-1,0 0,0 1,0-1,0 1,0-1,0 1,0-1,1 1,-1-1,0 1,0-1,1 1,-1 0,0-1,0 1,1-1,-1 1,0-1,1 1,-1 0,1-1,-1 1,1 0,-1 0,0-1,1 1,-1 0,1 0,-1 0,1-1,-1 1,1 0,-1 0,1 0,0 0,-1 0,1 0,-1 0,1 0,-1 0,1 0,-1 1,1-1,-1 0,1 0,-1 0,1 1,-1-1,1 0,-1 0,0 1,1-1,-1 0,1 1,-1-1,0 1,1-1,-1 0,0 1,0-1,1 1,-1-1,0 1,6-43,20-136,2 36,-19 108,-7 29,0-1,0 1,0-1,-1 0,0 1,0-1,-1 0,1 0,-1 0,-1 0,1 1,-1-1,-1-5,-2 5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0:3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0 165,'23'184,"-17"285,-17-408,4-55</inkml:trace>
  <inkml:trace contextRef="#ctx0" brushRef="#br0" timeOffset="325.064">0 109,'26'-2,"-1"-1,0-2,0 0,0-2,-1 0,8-5,46-12,118-20,-145 46,-50-2,0 0,0 1,0-1,0 0,0 0,0 1,0-1,-1 0,1 1,0-1,0 1,0-1,0 1,-1 0,1-1,0 1,-1 0,1-1,0 1,-1 0,1 0,-1 0,1 0,-1-1,1 1,-1 0,0 0,0 0,1 0,-1 0,0 0,0 0,0 0,0 0,0 0,0 0,0 0,0 0,0 0,-1 0,1 0,0 0,-1 0,1-1,-1 1,1 0,-1 0,1 0,-1 0,0 0,-78 71,59-59</inkml:trace>
  <inkml:trace contextRef="#ctx0" brushRef="#br0" timeOffset="569.903">57 448,'24'0,"18"0,6 0,0 0,-4 0,-4 0,-4 0,-4-5,-2-1,-1-1,-7 2</inkml:trace>
  <inkml:trace contextRef="#ctx0" brushRef="#br0" timeOffset="14656.722">339 843,'0'-5,"0"3,0 7,0 8,0 5,5 1,1 1,0 3,-1 1,-1 3,-2 0,-1 1,-1 1,0-1,0-4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 0,'-22'6,"0"1,0 1,1 1,0 1,1 1,0 0,0 1,1 2,1 0,0 1,1 0,1 2,0 0,1 0,1 2,-2 5,13-19,1 0,0 1,0-1,0 1,1 0,0 0,0 0,0 0,1-1,0 1,0 0,0 0,1 0,0 0,0 0,0 0,1-1,0 1,0-1,0 1,1-1,0 0,0 1,0-2,1 1,0 0,0-1,0 1,0-1,0 0,2 0,6 6,0-1,1 0,0-1,0-1,1 0,0-1,0 0,0-1,1-1,0 0,12 1,162-2,-144-14,-27 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2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364 119,'-9'-5,"-1"1,1 1,-1 0,0 0,-1 1,1 0,0 1,-1 0,1 0,0 1,-1 1,1 0,0 0,-1 1,-2 1,4-2,0 0,1 1,-1 1,0-1,1 1,-1 1,1 0,0 0,0 0,1 1,-1 0,1 1,0-1,1 1,-1 1,1-1,0 1,1 0,0 1,0-1,0 1,1 0,0 0,-1 5,6-7,0 0,1 0,-1-1,1 1,1 0,-1-1,1 1,0-1,0 0,0 0,1 0,0 0,0-1,0 0,0 0,1 0,0 0,0 0,0-1,0 0,0 0,0 0,1-1,0 0,-1 0,1 0,0-1,0 0,4 0,32 16,-26-10,0 1,0 1,0 0,-1 0,-1 2,0 0,0 1,-1 0,3 5,-14-14,0-1,-1 1,1 0,-1 0,0 0,0 1,0-1,0 0,0 0,-1 0,0 1,1-1,-1 0,0 1,-1-1,1 0,-1 1,1-1,-1 0,0 0,0 0,0 0,-1 0,1 0,-1 0,0 0,1 0,-1-1,0 1,-1-1,1 1,-1-1,-84 72,63-61,0-2,0 0,-1-1,-1-2,1-1,-2 0,-17 1,45-9,-1 0,1 1,0-1,-1 0,1 0,-1 1,1-1,-1 0,1 0,-1 0,0 0,1 1,-1-1,0 0,0 0,0 0,1 0,-1 0,0 0,0 0,-1 0,1 0,0 0,0 1,0-1,0 0,-1 0,1 0,0 0,-1 0,1 1,-1-1,1 0,-1 0,0 1,1-1,-1 0,1 1,-1-1,0 0,0 1,1-1,-1 1,0-1,0 1,0 0,0-1,1 1,-1 0,0 0,0-1,0 1,0 0,0 0,0 0,0 0,0 0,0 0,0 0,1 1,-1-1,0 0,0 0,0 1,0-1,0 1,0-1,15-18,1 1</inkml:trace>
  <inkml:trace contextRef="#ctx0" brushRef="#br0" timeOffset="245.657">759 203,'-5'38,"-1"18,0 4,1-3,2-7,1-7,1-6,5-9,2-5,0-1,-1-5</inkml:trace>
  <inkml:trace contextRef="#ctx0" brushRef="#br0" timeOffset="448.535">505 119,'58'-15,"28"-9,5 0,-4 3,-12 5,-9 6,-11 5,-10 2,-7 3,-7 0,-7 1</inkml:trace>
  <inkml:trace contextRef="#ctx0" brushRef="#br0" timeOffset="1033.521">1323 259,'-72'104,"3"2,-6 25,75-131,0 0,0 0,1 0,-1 0,0 0,0 0,0 0,1 1,-1-1,0 0,0 0,0 0,1 0,-1 1,0-1,0 0,0 0,0 1,0-1,0 0,0 0,0 0,1 1,-1-1,0 0,0 0,0 1,0-1,0 0,0 0,0 1,0-1,0 0,19-19,118-183,-78 119,4 2,72-70,-134 150,0 0,-1-1,1 1,0 0,0 0,0 0,0 0,-1 0,2 0,-1 0,0 0,0 0,0 1,0-1,0 0,1 1,-1-1,0 1,1-1,-1 1,0 0,1-1,-1 1,0 0,1 0,-1 0,1 0,-1 0,0 0,1 1,-1-1,1 0,-1 1,0-1,0 1,1-1,-1 1,0 0,0-1,0 1,1 0,-1 0,0 0,0 0,0 0,0 0,-1 0,2 1,3 10,0 0,0 0,-1 0,-1 1,0-1,-1 1,0 0,-1 0,-1 0,0 6,8 60,47 109,-54-187,0-1,-1 1,1 0,0 0,0 0,-1 0,1 0,0 0,-1 0,1 0,-1 0,1 0,-1 0,0 0,0 0,1 1,-1-1,0 0,0 0,0 0,0 0,0 1,0-1,0 0,-1 0,1 0,0 0,-1 0,1 1,-1-1,1 0,-1 0,1 0,-1 0,0 0,0-1,1 1,-1 0,0 0,0 0,0-1,0 1,0 0,0-1,0 1,0-1,0 1,0-1,0 1,0-1,0 0,-1 0,1 1,0-1,0 0,0 0,0 0,-1 0,-130-77,-28-32,138 97,3 4</inkml:trace>
  <inkml:trace contextRef="#ctx0" brushRef="#br0" timeOffset="1401.008">2143 34,'-23'162,"20"-127,2 1,1-1,2 1,2-1,4 20,0 56,-8-110,-1 0,1 0,-1 0,1-1,-1 1,1 0,-1 0,0-1,1 1,-1 0,0-1,1 1,-1 0,0-1,0 1,0-1,0 1,1-1,-1 0,0 1,0-1,0 0,0 0,0 1,0-1,0 0,0 0,0 0,0 0,0 0,0-1,0 1,0 0,0 0,0-1,1 1,-1 0,0-1,0 1,0-1,0 1,1-1,-1 1,0-1,0 0,1 1,-1-1,0 0,1 0,-1 1,1-1,-1 0,1 0,-1 0,1 0,0 0,-1 0,-12-14</inkml:trace>
  <inkml:trace contextRef="#ctx0" brushRef="#br0" timeOffset="1646.42">1860 34,'43'-5,"24"4,10 1,-3 1,-4 1,-6-1,-7 0,-5 0,-6-1,-6 1,-5-1,-4 0,-2 0,-7 0</inkml:trace>
  <inkml:trace contextRef="#ctx0" brushRef="#br0" timeOffset="1819.512">2594 62,'0'34,"0"29,0 15,0-1,0-10,0-11,0-10,0-8,5-11,1-10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0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224 120,'-22'135,"-41"194,55-289,-1-2,-3 1,-1-1,-1-1,-2 0,-2-1,-12 17,30-53,0-1,0 1,-1-1,1 1,0 0,0-1,-1 1,1 0,0-1,-1 1,1 0,0-1,-1 1,1 0,-1 0,1-1,0 1,-1 0,1 0,-1 0,1 0,-1 0,1 0,-1 0,1 0,-1 0,1 0,0 0,-1 0,1 0,-1 0,1 0,-1 0,1 0,-1 0,1 1,0-1,-1 0,1 0,-1 1,1-1,0 0,-1 0,1 1,0-1,-1 0,1 1,0-1,0 1,-1-1,8-45,27-70,6 1,33-62,44-126,-83 223,-33 79,0 0,1 0,-1 0,0-1,0 1,1 1,-1-1,0 0,0 0,0 0,1 1,-1-1,0 0,0 1,0-1,0 1,0 0,0-1,0 1,0 0,0 0,0-1,0 1,0 0,0 0,0 0,-1 0,1 0,0 0,-1 0,1 0,-1 1,1-1,-1 0,0 0,0 0,1 1,-1-1,0 0,0 0,0 1,0-1,0 0,0 0,-1 0,1 1,2 4,50 232,-5 16,-36-153,-10-101,-1-1,0 1,0 0,0-1,0 1,1 0,-1-1,0 1,0 0,1 0,-1-1,0 1,0 0,1 0,-1-1,0 1,1 0,-1 0,0 0,1-1,-1 1,0 0,1 0,-1 0,0 0,1 0,-1 0,1 0,-1 0,0 0,1 0,-1 0,1 0,-1 0,0 0,1 0,-1 0,0 1,1-1,-1 0,0 0,1 0,-1 1,0-1,1 0,-1 0,0 1,0-1,1 0,-1 0,0 1,0-1,0 0,1 1,-1-1,0 0,0 1,0-1,0 1,0-1,0 0,1 1,-1-1,0 0,0 1,0-1,0 1,-1-1,1 0,16-26,211-498,-170 409,-57 115,0 1,0-1,0 1,0-1,0 1,0-1,1 1,-1-1,0 1,0-1,0 0,1 1,-1-1,0 1,1-1,-1 0,0 1,1-1,-1 0,0 1,1-1,-1 0,1 1,-1-1,1 0,-1 0,0 0,1 1,-1-1,1 0,-1 0,1 0,-1 0,1 0,-1 0,1 0,-1 0,1 0,-1 0,1 0,-1 0,1 0,-1-1,1 1,-1 0,1 0,-1 0,1-1,-1 1,0 0,1-1,-1 1,1 0,-1-1,0 1,0 0,1-1,-1 1,0-1,1 49,-57 282,36-238,8 67,12-148</inkml:trace>
  <inkml:trace contextRef="#ctx0" brushRef="#br0" timeOffset="514.736">1211 36,'-88'169,"-84"187,136-232,55-146,122-305,-105 249,83-147,-119 223,0 1,1-1,-1 1,1-1,0 0,-1 1,1-1,0 1,0 0,0-1,0 1,0 0,0-1,0 1,0 0,1 0,-1 0,0 0,1 0,-1 0,1 0,-1 1,1-1,-1 1,1-1,-1 1,1-1,0 1,-1 0,1 0,0-1,-1 1,1 1,0-1,-1 0,1 0,0 1,-1-1,1 0,-1 1,1 0,-1-1,1 1,-1 0,1 0,0 1,55 274,21-89,-48-93,-29-93,-1-1,0 1,-1 0,1 0,0-1,0 1,0 0,0-1,-1 1,1 0,0-1,0 1,-1-1,1 1,-1 0,1-1,0 1,-1-1,1 1,-1-1,1 1,-1-1,0 0,1 1,-1-1,1 0,-1 1,0-1,1 0,-1 1,0-1,1 0,-1 0,0 0,1 0,-1 0,0 0,1 0,-1 0,0 0,0 0,1 0,-1 0,0-1,1 1,-1 0,0 0,1-1,-1 1,1 0,-1-1,1 1,-1-1,0 1,-14-8</inkml:trace>
  <inkml:trace contextRef="#ctx0" brushRef="#br0" timeOffset="771.639">957 318,'44'4,"32"8,14 0,-4-1,-7-3,-12-2,-12-3,-12-1,-7-2,-1 0,-1 0,-7-1</inkml:trace>
  <inkml:trace contextRef="#ctx0" brushRef="#br0" timeOffset="1032.777">2143 92,'-15'44,"-13"32,-3 9,-1-5,5-12,7-13,3-15,3-10,5-5,-1-7,-4-6,1-6</inkml:trace>
  <inkml:trace contextRef="#ctx0" brushRef="#br0" timeOffset="1194.442">1804 120,'19'24,"16"22,7 9,1-1,-2-5,-3-5,-8-6,-5-5,-1-7,0-4,-4-1,-1-4,1 1,3 1,1-3,-3 2,0-3,-4-4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6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1,'-9'5,"-9"6,0 6,-3 0,3 3,9-3,6-9,8-6,4-8,0-8,3-1,-1-3,-6 1,-5 9,-6 10,-3 10,1 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7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0,'0'10,"-5"7,3 2,3-8,5-5,2-10,4-2,-5-2,-7 1,-6 7,-4 3,2 1,4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0,'19'0,"16"0,7 0,1 0,-2 0,-4 0,-2 0,-3 0,-2 0,-1 0,-1 0,-5 5,-7 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15,'38'5,"28"-3,7-3,0-5,-7-1,-14-1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3:49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221 120,'62'-25,"0"3,1 4,1 1,1 4,48-3,-108 15,3-1,1 0,0 0,1 1,-1 1,0-1,0 1,0 1,0 0,0 0,0 1,0 0,0 0,0 1,0 1,-1-1,0 1,0 0,1 2,-7-1,0 0,0 0,0 0,-1 1,0-1,0 0,0 1,-1-1,0 1,0-1,0 1,0-1,-1 1,0-1,0 1,-1-1,0 0,0 0,0 0,0 0,-1 1,-12 33,-7 15,2 1,3 1,2 0,3 1,-5 56,14-87,2 1,1-1,0 0,2 0,2 0,0 0,1 0,2-1,5 15,-2-9,-10-32,0 1,0 0,-1-1,1 1,0 0,0-1,-1 1,1 0,0 0,-1-1,1 1,0 0,0 0,-1 0,1-1,0 1,-1 0,1 0,-1 0,1 0,0 0,-1 0,1 0,0-1,-1 1,1 0,-1 0,1 0,0 1,-1-1,1 0,-1 0,1 0,0 0,-1 0,1 0,0 1,-1-1,1 0,0 0,-1 0,1 1,0-1,0 0,-1 0,1 1,0-1,0 0,-1 1,1-1,0 0,0 1,0-1,0 0,-1 1,1-1,0 1,0-1,0 0,0 1,0-1,0 1,0-1,0 0,-65-52,50 38,0 1,-1 0,0 1,-1 1,0 0,-1 2,0 0,-1 1,0 0,-18-4,14 9,0 0,0 2,0 0,0 1,0 2,0 0,0 1,0 2,-18 5,28-6,1 0,-1 1,1 1,0-1,0 2,1 0,-1 0,2 1,-1 0,1 1,0 0,1 1,0 0,1 0,0 1,0 0,-3 7,9-14,1-1,-1 1,1-1,-1 1,1 0,0 0,0-1,1 1,-1 0,1 0,0 0,0 0,0 0,0 0,1 0,0 0,0-1,0 1,0 0,1 1,9 13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31.7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148 1,'1'1,"1"1,-1-1,1 1,-1 0,1-1,-1 1,0 0,0 0,0 0,0 0,0 0,-1 0,1 0,0 0,-1 0,0 1,1-1,-1 0,0 0,0 0,0 0,0 1,-1 0,1 0,0 19,-2-1,0 1,-1-1,-1 0,-2 0,0 0,0-1,-2 0,-1 0,-8 14,-79 132,92-158,3-2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5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217 338,'-3'0,"0"-1,0 1,1 1,-1-1,0 0,0 1,0-1,1 1,-1 0,0 0,1 0,-1 0,1 0,-1 0,1 1,0 0,-1-1,1 1,0 0,0 0,0 0,0 0,1 0,-2 2,-12 13,0 0,1 1,1 1,1 0,1 1,0 0,1 0,2 1,0 1,1 0,-2 16,-12 20,117-242,-72 137,2 1,3 2,1 1,1 1,10-6,-41 47,1-1,-1 1,0 0,1 0,-1 0,1 0,-1 0,1 0,0 0,-1 0,1 0,0 0,0 1,0-1,0 0,-1 0,1 1,0-1,0 0,0 1,0-1,1 1,-1-1,0 1,0 0,0 0,0-1,0 1,1 0,-1 0,0 0,0 0,0 0,0 0,1 0,-1 1,0-1,0 0,0 1,0-1,0 1,0-1,0 1,0-1,0 1,0 0,0 0,0-1,0 1,-1 0,1 0,0 0,0 0,-1 0,1 0,-1 0,1 0,-1 0,1 0,-1 1,4 122,-5-112,-1 0,1 0,1 0,0 1,1-1,0 0,1 0,1 0,-1 0,2 0,0-1,0 1,1-1,0 0,2 2,-3-7,1 0,0 1,-1-2,2 1,-1 0,1-1,0 0,0 0,0-1,0 0,1 0,0 0,0-1,0 0,0 0,1-1,-1 0,1 0,-1-1,1 0,-1 0,1-1,0 0,0 0,-1-1,1 0,0 0,-1-1,1 0,-1 0,0 0,0-1,0-1,3-1,4-4,-1-1,0-1,-1 0,0 0,-1-1,0-1,-1 0,0-1,-1 0,0 0,-2-1,1 1,3-14,51-214,-32 100,-23 116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4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17 114,'59'-41,"-50"37,3-1,10-7,0 2,1 1,1 1,-1 1,1 1,0 1,18-1,-39 6,1 0,-1-1,0 1,0 1,0-1,0 0,0 1,0 0,0-1,0 1,0 1,0-1,0 0,0 1,-1-1,1 1,0 0,-1 0,0 0,1 0,-1 0,0 0,0 1,0-1,0 1,-1-1,1 1,-1 0,1 0,-1 0,0 0,0 0,-1 0,1 0,0 0,-1 0,0 0,0 0,0 0,0 0,0 1,-1-1,1 0,-1 0,0 0,0 0,0 0,0 0,0-1,-1 1,0 1,-14 22,-1-1,-1-1,-1 0,-1-2,0 0,-2-1,-14 9,-59 63,88-86,-2 1,0 1,0 0,1 0,0 0,1 1,0 0,0 1,1 0,1 0,0 0,0 0,1 1,1 0,0 0,0 0,1 0,1 1,2-9,0 0,0 0,1 0,-1-1,1 1,0 0,0-1,1 0,-1 1,1-1,-1 0,1 0,0 0,0-1,0 1,1-1,-1 0,1 1,-1-2,1 1,0 0,-1-1,1 1,0-1,3 0,104 7,-86-11,0-2,0-2,0 0,-1-1,0-1,-1-1,6-5,73-41,-84 46</inkml:trace>
  <inkml:trace contextRef="#ctx0" brushRef="#br0" timeOffset="667.734">1852 143,'-49'17,"1"2,2 2,0 3,1 1,1 2,-17 16,51-36,0 1,1 1,0-1,1 2,0-1,0 1,1 0,0 1,-3 5,9-13,-1 1,1-1,-1 1,1-1,0 1,0 0,1 0,-1-1,1 1,0 0,0 0,0-1,0 1,1 0,-1 0,1-1,0 1,0 0,0-1,1 1,-1-1,1 1,0-1,0 0,0 0,1 0,-1 0,1 0,-1 0,1-1,0 1,1 0,3 2,0-1,0 0,0 0,0 0,1-1,0 0,0 0,0-1,0 0,0 0,0-1,0 0,0-1,1 0,-1 0,0-1,1 1,-1-2,0 1,0-1,0-1,1 0,6-2,1-1,-1-1,-1 0,1-1,-1-1,0 0,-1-1,0 0,-1-1,9-10,-11 9,0-1,-2-1,1 1,-2-1,0 0,0-1,-2 0,0 0,0 0,-2-1,1 1,-2-1,0 0,-1-9,-1 16,-1-1,0 1,-1 0,0-1,0 1,-1 0,0 0,0 0,-1 1,-1-1,1 1,-1 0,-1 0,1 1,-1-1,-1 1,1 0,-1 1,0 0,-4-3,7 8,-1 0,1 0,-1 0,1 0,-1 1,0-1,1 1,-1 1,1-1,-1 0,0 1,1 0,-1 0,1 1,0-1,-1 1,1 0,0 0,0 0,0 0,0 1,-2 2,-12 9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85 129,'0'406,"0"-384,-1 0,0-1,-2 0,0 1,-2-1,0 0,-2-1,0 1,-1-1,-9 15,8-21</inkml:trace>
  <inkml:trace contextRef="#ctx0" brushRef="#br0" timeOffset="402.264">0 129,'30'-19,"1"1,0 1,1 2,0 1,2 2,-1 1,26-5,-54 15,1-1,0 1,-1 0,1 0,0 1,0-1,0 1,0 1,-1-1,1 1,0 0,0 0,-1 1,1-1,0 1,-1 1,0-1,1 1,-1 0,0 0,-1 0,1 1,0 0,-1 0,0 0,0 0,0 1,-1-1,1 1,-1 0,0 0,0 0,-1 1,0-1,1 3,-1-1,-1 0,0 0,0 0,-1 0,0 0,0 0,-1 0,0 0,0 0,0 0,-1 0,0 0,0-1,-1 1,0-1,0 1,-1-1,1 0,-1 0,-1-1,1 1,-1-1,0 0,0 0,0-1,-1 1,1-1,-1 0,0-1,-1 1,-38 24,35-19,0-1,-1-1,0 0,0 0,-1-1,0 0,0-1,0-1,0 0,-1 0,1-1,-1-1,0 0,0-1,0 0,0-1,0-1,-5 0,0-5</inkml:trace>
  <inkml:trace contextRef="#ctx0" brushRef="#br0" timeOffset="1368.46">508 609,'0'29,"-5"19,-1 6,0-2,5-8,4-14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408 311,'-15'-5,"0"1,0 1,-1 1,0 0,1 1,-1 1,0 0,0 1,1 0,-1 2,1 0,-1 1,1 0,0 1,-10 5,-1-2,25-8,-9 2,0 1,0 0,0 0,0 1,0 0,1 1,0 0,0 1,0 0,1 0,-5 5,12-10,0 0,1 0,-1 0,0 0,1 0,-1 1,1-1,-1 0,1 0,0 0,0 1,-1-1,1 0,0 1,0-1,0 0,0 0,0 1,1-1,-1 0,0 1,1-1,-1 0,1 0,-1 0,1 1,-1-1,1 0,0 0,0 0,-1 0,1 0,0 0,0 0,0-1,0 1,0 0,0 0,0-1,0 1,1 0,-1-1,0 0,0 1,1-1,-1 1,1-1,63 14,48-8,-112-6,0 0,0 0,-1 0,1 0,0 0,0 0,-1 0,1 0,0 1,0-1,-1 0,1 0,0 1,-1-1,1 1,0-1,-1 1,1-1,-1 1,1-1,-1 1,1-1,-1 1,1-1,-1 1,0 0,1-1,-1 1,0 0,1-1,-1 1,0 0,0 0,0-1,0 1,0 0,0 0,0-1,0 1,0 0,0 0,0-1,0 1,0 0,0 0,-1-1,1 1,0 0,-1-1,1 1,-1 0,1-1,0 1,-1-1,1 1,-1 0,0-1,1 0,-1 1,1-1,-1 1,0-1,0 1,-45 33,40-31,-8 5,1 0,1 0,-1 1,2 1,-1 0,1 1,1 0,0 1,0 0,1 0,-3 7,11-17,0 1,1-1,-1 1,0 0,1-1,0 1,-1 0,1 0,0-1,1 1,-1 0,0-1,1 1,-1 0,1-1,0 1,0 0,0-1,0 1,1-1,-1 0,0 1,1-1,0 0,0 0,-1 0,1 0,0 0,1-1,-1 1,0 0,0-1,1 0,2 2,89 20,-30-45,-50 10</inkml:trace>
  <inkml:trace contextRef="#ctx0" brushRef="#br0" timeOffset="361.962">211 0,'-5'320,"8"-217,-1-36,-2 1,-4-1,-2 0,-14 59,12-95,1 1,2 0,1 0,1 0,2 0,2 7,15 11,-4-32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47,'5'0,"1"-5,5-1,5 0,5 1,3 2,3-4,1 0,1 0,-5 7,-10 3,-9 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1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0,-5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1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1,'-2'1,"0"0,0 1,0-1,1 1,-1-1,0 1,1 0,0 0,-1 0,1 0,0 0,0 0,0 0,0 0,0 0,1 1,-1-1,1 0,-1 0,1 1,0-1,0 0,0 1,0-1,0 1,0 0,-15 172,-20 48,25-59,10-165</inkml:trace>
  <inkml:trace contextRef="#ctx0" brushRef="#br0" timeOffset="357.145">29 28,'19'0,"26"0,10 0,0 0,-4 0,-6 0,-6-4,-5-3,-3 1,-2 1,-2 2,0 1,-4 5,-2 3,-5 0</inkml:trace>
  <inkml:trace contextRef="#ctx0" brushRef="#br0" timeOffset="616.655">29 282,'24'5,"23"2,7 3,0 2,-5-3,-5-2,-11-2</inkml:trace>
  <inkml:trace contextRef="#ctx0" brushRef="#br0" timeOffset="898.634">425 452,'-5'33,"-1"17,-1 4,-2-3,-1-4,2-11</inkml:trace>
  <inkml:trace contextRef="#ctx0" brushRef="#br0" timeOffset="1253.759">425 423,'10'0,"12"0,8 0,3 0,1 0,-1 0,-1 0,-1 0,-6 0</inkml:trace>
  <inkml:trace contextRef="#ctx0" brushRef="#br0" timeOffset="1531.821">453 621,'14'0,"10"0,6 0,2 0,0 5,-4 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0,'5'0,"11"5,8 1,4 0,3-1,-5 3,-1 1,-1-2,1-1,1 2,1 0,0-1,1-2,0-1,0-3,1 0,-11-5,-7-3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0,'19'5,"16"1,7 0,1-1,-2-2,-3 0,-3-2,-3-1,-2 0,-6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9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189 110,'-36'188,"20"-123,-2-1,-4 0,-19 38,-5-1,37-68,36-55,-11-1,-1-1,-1 0,-1-1,-2 0,8-24,-9 24</inkml:trace>
  <inkml:trace contextRef="#ctx0" brushRef="#br0" timeOffset="425.295">189 224,'0'-3,"0"2,-1 1,1-1,-1 0,1 0,-1 0,1 0,-1 1,1-1,0 0,0 0,-1 0,1 0,0 0,0 0,0 0,0 0,0 0,0 0,0 0,1 0,-1 0,0 1,0-1,1 0,-1 0,0 0,1 0,-1 0,1 1,-1-1,1 0,0 0,-1 1,1-1,0 0,-1 1,1-1,0 1,0-1,0 1,-1-1,1 1,0-1,0 1,0 0,0 0,0-1,0 1,0 0,0 0,0 0,0 0,0 0,0 0,-1 0,1 1,1-1,51 99,-15 37,-33-114,2-1,0 1,1-2,1 1,1-1,10 14,-18-30,0 0,1 0,-1 1,1-2,0 1,0 0,1-1,-1 1,1-1,0 0,0 0,0-1,0 1,0-1,0 0,1 0,-1 0,1 0,0-1,-1 0,1 0,0 0,0-1,-1 1,1-1,0 0,0-1,0 1,0-1,-1 0,1 0,0 0,-1-1,1 0,-1 0,1 0,-1 0,0-1,0 1,0-1,3-3,4-8,-2-1,1 0,-2 0,0-1,0 0,-2 0,0-1,-1 0,-1 0,0 0,-1 0,-1-1,0-3,1-2,7-70,16-69,-24 155,0 0,0 0,1 0,0 0,1 1,-1-1,1 1,1 0,-1 0,1 0,0 0,0 1,0 0,4-2,10-5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32.4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1 319,'1'1,"1"1,-1-1,0 0,1 0,-1 1,1-1,0 0,-1 0,1 0,0-1,0 1,0 0,-1-1,1 1,0-1,0 0,0 1,0-1,0 0,0 0,0 0,0-1,0 1,0 0,-1-1,2 1,13-6,0 0,-1-1,1-1,-1 0,-1-2,0 1,0-1,-1-1,0-1,-1 0,0 0,-1-1,-1 0,0-1,0-1,-2 1,1-1,-2-1,0 1,-1-1,-1-1,1-3,2-33,-28 70,8 2,1 0,1 1,1 0,1 1,0 0,2 0,1 1,0-1,1 1,2 0,0 9,4 132,12-138,-8-24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27,'7'31,"0"0,-2 1,-1 0,-2 0,-1 8,0-24,-3 15,-2-1,0 1,-3-1,0-1,-2 1,0-1,-3-1,0 0,-2-1,0 0,-3 0,-21 29,28-42</inkml:trace>
  <inkml:trace contextRef="#ctx0" brushRef="#br0" timeOffset="532.844">18 478,'43'-4,"-5"2,-1-2,0-1,0-2,0-2,-1-1,0-2,16-8,-39 11,0-2,-1 1,0-2,-1 1,-1-2,1 1,-2-1,0-1,-1 0,0 0,-1-1,0 0,-2 0,1 0,-2-1,0 0,1-13,7-12,6-62,-18 103,0 1,-1-1,1 0,0 0,0 0,0 0,-1 0,1 1,0-1,-1 0,1 0,0 0,0 0,-1 0,1 0,0 0,0 0,-1 0,1 0,0 0,-1 0,1 0,0 0,0 0,-1-1,1 1,0 0,0 0,-1 0,1 0,0 0,0-1,-1 1,1 0,0 0,0 0,0-1,0 1,-1 0,1 0,0-1,0 1,0 0,0 0,0-1,0 1,-1 0,1 0,0-1,0 1,0 0,0-1,0 1,0 0,0 0,0-1,0 1,1 0,-12 23,-8 320,13-311,0 0,3 0,0 1,2-1,3 31,20 0,-10-50</inkml:trace>
  <inkml:trace contextRef="#ctx0" brushRef="#br0" timeOffset="3099.345">922 365,'-1'-2,"-1"0,0 0,1 0,-1 0,0 1,0-1,0 1,0-1,0 1,0 0,0-1,-1 1,1 0,0 1,0-1,-1 0,1 1,-1-1,1 1,-1 0,1 0,-1 0,1 0,-3 0,-1 0,-1 0,0 1,1-1,-1 1,0 1,1-1,-1 1,1 0,0 1,0-1,0 1,0 1,0-1,0 1,1 0,0 0,-1 0,2 1,-1 0,0 0,-1 3,6-5,0 1,1-1,-1 1,1-1,0 0,0 0,0 1,0-1,1 0,-1 0,1 0,0 0,0 0,0-1,0 1,0-1,0 1,1-1,-1 0,1 1,0-1,0-1,0 1,0 0,0-1,0 1,0-1,0 0,0 0,1-1,2 1,14 10,-18-11,1 1,-1-1,0 1,1-1,-1 1,0 0,0 0,1 0,-1 0,0 1,0-1,0 0,0 1,-1-1,1 1,0 0,-1 0,1 0,-1 0,1 0,-1 0,0 0,0 0,0 0,0 1,0-1,-1 0,1 1,-1-1,1 0,-1 1,0-1,0 1,0-1,0 0,0 1,-1-1,1 1,-1-1,0 0,1 1,-1-1,0 0,0 0,-1 0,1 0,0 0,-1 0,1 0,-2 1,-4 2,0-1,0 0,-1 0,1-1,-1 0,0 0,0-1,0 0,-1 0,1-1,-7 1,-10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0,'-35'0,"1"2,-1 1,1 1,0 2,0 2,-8 3,3 8,38-19,1 1,-1-1,1 0,-1 0,1 0,-1 0,1 1,-1-1,1 0,-1 1,1-1,-1 0,1 1,-1-1,1 0,0 1,-1-1,1 1,0-1,-1 1,1-1,0 1,0-1,-1 1,1-1,0 1,0-1,0 1,0-1,0 1,0 0,0-1,0 1,0-1,0 1,0-1,0 1,0-1,0 1,0 0,1-1,-1 1,0-1,0 1,1-1,-1 1,0-1,1 0,-1 1,0-1,1 1,-1-1,1 0,-1 1,1-1,-1 0,1 1,-1-1,1 0,-1 0,1 0,-1 1,1-1,-1 0,1 0,-1 0,1 0,132 14,-132-14,0 1,0-1,0 1,0-1,0 1,0 0,0 0,0-1,0 1,0 0,0 0,-1 0,1 0,0 0,-1 0,1 0,-1 0,1 0,-1 0,1 1,-1-1,0 0,1 0,-1 0,0 1,0-1,0 0,0 0,0 0,0 1,0-1,-1 0,1 0,0 0,-1 0,1 1,-1-1,1 0,-1 0,1 0,-1 0,0 0,0 0,1 0,-2 0,-39 50,37-47,-163 149,164-151,1 0,-1 1,1-1,-1 1,1-1,0 1,0 0,0 0,1 0,-1 0,1 0,-1 0,1 1,0-1,0 0,1 1,-1-1,1 1,0-1,0 0,0 1,0-1,0 1,1-1,-1 1,1-1,0 0,0 1,0-1,1 0,-1 0,1 0,0 0,0 0,0 0,0-1,1 2,9 3,0 0,1-1,0-1,1 0,-1-1,1 0,-1-1,1 0,0-2,3 1,94 24,-90-17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2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0,'-224'302,"218"-295,2 0,-1 0,1 0,-1 0,2 0,-1 1,1 0,1 0,-1-1,1 2,1-1,-1 0,1 0,1 0,-1 1,2-1,-1 0,1 1,0-1,1 0,0 0,0 0,1 0,0 0,0 0,1-1,0 0,0 0,0 0,1 0,0 0,1-1,5 2,0-1,0 0,1-1,-1 0,1 0,1-2,-1 1,1-2,0 0,-1 0,1-1,1-1,-1 0,0 0,0-2,0 0,0 0,0-1,0-1,5-1,-2 0,1-1,-1-1,0-1,-1 0,1 0,-2-2,11-7,-5 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1,'26'68,"-2"2,-4 1,-3 0,7 72,-21 30,-3-172,0 0,1 0,-1 0,0 0,0 0,0 0,0 1,0-1,0 0,0 0,0 0,-1 0,1 0,0 1,-1-1,1 0,-1 0,1 0,-1 0,1 0,-1 0,0 0,1-1,-1 1,0 0,0 0,0 0,0-1,0 1,0 0,0-1,0 1,0-1,0 1,0-1,0 0,0 1,0-1,0 0,0 0,-1 0,1 0,0 0,0 0,0 0,0 0,0 0,-1 0,0-1,-8-7</inkml:trace>
  <inkml:trace contextRef="#ctx0" brushRef="#br0" timeOffset="263.587">1 1,'38'0,"33"5,8 1,0 0,-7-1,-13 4,-5-1,-9-1,-5-1,-7-3,-2-1,-3 4,-6 0</inkml:trace>
  <inkml:trace contextRef="#ctx0" brushRef="#br0" timeOffset="517.625">819 57,'-5'39,"-1"31,0 9,1-4,2-10,1-12,5-9,3-8,5-10,1-10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3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1,'-1'519,"-28"-169,29-297,0-53,0-1,0 1,0 0,0 0,0-1,1 1,-1 0,0 0,0-1,0 1,0 0,0 0,1-1,-1 1,0 0,0 0,1 0,-1 0,0-1,0 1,0 0,1 0,-1 0,0 0,1 0,-1 0,0 0,0 0,1 0,-1-1,0 1,0 0,1 0,-1 0,0 1,1-1,-1 0,0 0,0 0,1 0,-1 0,0 0,0 0,1 0,-1 1,0-1,0 0,1 0,-1 0,0 0,0 1,0-1,1 0,-1 0,0 1,0-1,7-12</inkml:trace>
  <inkml:trace contextRef="#ctx0" brushRef="#br0" timeOffset="484.28">482 86,'-357'431,"289"-376,62-60,22-8,-11 10,0 1,0 0,1 0,-1 0,1 1,-1 0,1 0,-1 0,1 1,0 0,-1 0,1 0,0 1,-1-1,1 2,-1-1,1 0,-1 1,0 0,1 0,-1 1,0 0,0 0,-1 0,1 0,-1 1,1-1,-1 1,0 0,-1 0,1 1,-1-1,1 1,-1 0,-1 0,3 4,96 212,-73-197,-17-22</inkml:trace>
  <inkml:trace contextRef="#ctx0" brushRef="#br0" timeOffset="783.592">736 114,'-65'420,"26"-240,18-45,20-133,1 0,0-1,-1 1,1 0,0-1,0 1,0 0,0-1,0 1,0 0,0-1,0 1,1 0,-1-1,1 1,-1 0,1-1,0 1,0-1,0 1,-1-1,1 0,1 1,-1-1,0 0,0 0,0 1,1-1,-1 0,8 0</inkml:trace>
  <inkml:trace contextRef="#ctx0" brushRef="#br0" timeOffset="1350.333">1103 255,'-193'548,"168"-494,114-273,68-112,-138 287,-48 177,25-120,1 0,1 0,0 1,1-1,0 1,1-1,1 1,0 0,1-1,0 0,1 1,1-1,0 0,1-1,0 1,0-1,2 0,-1 0,2-1,0 1,0-2,0 1,2-1,-1-1,1 1,1-2,-1 1,3 0,-7-6,0 0,0 0,1 0,-1 0,1-1,-1 0,1-1,0 0,0 0,-1 0,1 0,0-1,0-1,0 1,0-1,0 0,-1 0,1-1,0 0,-1 0,0-1,1 0,-1 0,0 0,0-1,-1 1,1-2,3-2,6-12,-1-1,-2 0,0 0,0-1,-2-1,-1 0,-1 0,-1-1,0 0,-2 0,-1-1,-1 1,0-1,-2 0,-1 0,-1 1,-3-18,-18-37,10 61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4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24,'0'4,"0"-2,5-7,-3-3,-2 5,-2-1,6-1,1 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5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2,'-5'0,"-1"4,0 7,5-3,4-8,6-4,1-7,-1 5,-6 2,-5 7,-1 8,-5 2,3-2,3 3,2-1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0,-1-5,1-1,1-1,1 2,1 2,1 1,0-4,1-1,-1 1,1 1,-6 7,-5 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1,'20'5,"20"1,8-5,1-2,-3-2,-4 0,-5 1,-9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7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61,'5'7,"-1"0,-1 0,1 0,-1 1,-1-1,1 1,-1 0,-1 0,1 0,-1 0,-1 0,1 0,-1 0,-1 0,0 1,2 6,-19 232,-17-66,35-136,5-33</inkml:trace>
  <inkml:trace contextRef="#ctx0" brushRef="#br0" timeOffset="397.274">1 89,'35'-15,"-8"2,0 2,1 0,-1 2,2 1,-1 1,1 2,1 0,-1 2,0 2,6 0,-30 2,0 0,0 0,0 0,-1 1,1 0,0 0,-1 0,1 0,-1 1,0-1,0 1,0 0,0 1,0-1,-1 1,1-1,-1 1,0 0,0 0,-1 0,1 1,-1-1,0 1,0-1,0 1,-1 0,0 0,0 0,0 0,0 0,-1 0,0 0,0 0,0 0,0 0,-1 0,0-1,0 2,0 4,-1-1,0 1,0 0,-1-1,-1 1,1-1,-1 0,-1 0,0 0,0-1,-1 0,0 0,0 0,-1-1,0 0,0 0,0 0,-1-1,0 0,-7 3,2-1,-1-1,0 0,-1 0,0-1,0-1,0-1,-1 0,1-1,-1-1,-6 0,-5-1,3-1</inkml:trace>
  <inkml:trace contextRef="#ctx0" brushRef="#br0" timeOffset="908.863">340 541,'12'-3,"-4"0,0 0,1 1,-1 0,1 0,0 1,-1 0,1 1,0 0,0 0,0 1,-1 0,1 1,7 1,-15-1,1 0,-1 0,1 0,-1 0,0 0,0 1,0-1,-1 0,1 1,0-1,-1 0,1 1,-1-1,0 0,0 1,0-1,0 1,0-1,-1 0,1 1,-1-1,1 0,-1 1,0-1,0 0,0 0,0 1,0-1,-1 0,1 0,-1-1,1 1,-1 0,1 0,-1-1,0 1,0-1,0 1,0-1,-1 1,-3 5,-106 117,110-123,1 0,0 0,0 0,-1 0,1 0,0 1,0-1,0 0,0 1,0-1,0 0,1 1,-1-1,0 1,1 0,-1-1,1 1,0-1,-1 1,1 0,0-1,0 1,0 0,0-1,0 1,1 0,-1-1,0 1,1-1,-1 1,1 0,0-1,-1 1,1-1,0 0,0 1,0-1,0 0,0 1,0-1,0 0,1 0,-1 0,0 0,1 0,-1 0,1 0,-1 0,1-1,-1 1,1-1,-1 1,1-1,0 1,-1-1,1 0,-1 0,1 0,1 0,6 0,1 1,-1-2,1 0,-1 0,0 0,0-1,1-1,-1 1,-1-2,1 1,0-1,-1 0,0-1,0 0,4-4,2-4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45.2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18,'17'178,"-29"-111,29-89,-11 11</inkml:trace>
  <inkml:trace contextRef="#ctx0" brushRef="#br0" timeOffset="863.34">176 0,'-106'100,"106"-98,0 0,0-1,0 1,0 0,0-1,1 1,-1-1,1 1,-1-1,1 1,-1 0,1-1,0 0,0 1,-1-1,1 1,0-1,0 0,1 0,-1 0,0 1,0-1,0 0,1 0,-1-1,1 1,-1 0,1 0,-1-1,1 1,-1-1,1 1,-1-1,1 0,0 1,20 13,26 56,-45-64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3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29,'0'0,"1"0,-1 0,1 0,-1 0,1 0,-1 0,1 0,0 0,-1 0,1 0,-1 0,1 0,-1-1,0 1,1 0,-1 0,1-1,-1 1,1 0,-1-1,0 1,1 0,-1-1,1 1,-1 0,0-1,0 1,1-1,-1 1,0-1,0 1,1 0,-1-1,0 1,0-1,0 1,0-1,0 0,0 1,0-1,0 1,0-1,0 1,0-1,0 1,0-1,0 1,0-1,-1 1,1-1,0 1,0 0,0-1,-1 1,1-1,0 1,-1-1,1 1,0 0,-1-1,1 1,-1 0,1-1,158-5,-154 6,1 0,-1 0,1 0,-1 1,0-1,1 1,-1 0,0 1,0-1,0 1,0-1,0 1,0 1,0-1,0 0,-1 1,1 0,-1 0,0 0,0 0,0 0,0 1,-1-1,1 1,-1 0,0 0,0 0,0 0,-1 0,1 0,-1 0,0 0,0 1,-1-1,1 1,-1-1,0 0,0 1,0-1,-1 1,1-1,-1 0,0 1,-1-1,0 3,-16 24,-2-1,0-1,-2 0,-1-2,-7 5,-38 48,33-40,25-30,0 0,1 0,1 1,0 0,0 1,1 0,1 0,0 0,0 1,1 2,4-13,0 1,1-1,-1 1,1-1,0 0,0 1,0-1,0 1,0-1,1 1,-1-1,1 0,0 1,-1-1,1 0,0 1,0-1,0 0,1 0,-1 0,1 0,-1 0,1 0,-1 0,1-1,0 1,0-1,0 1,0-1,0 1,0-1,0 0,1 0,-1 0,0-1,1 1,88 5,17-24,-86 25,-14-1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176 236,'10'-59,"-10"58,0 0,0 0,0 0,0 0,0 0,0 0,0 0,0 0,-1 0,1 0,0 1,-1-1,1 0,-1 0,1 0,-1 0,1 1,-1-1,1 0,-1 1,0-1,1 0,-1 1,0-1,0 1,0-1,1 1,-1-1,0 1,0 0,0-1,0 1,0 0,0 0,0-1,0 1,1 0,-1 0,0 0,0 0,0 0,0 1,0-1,0 0,0 0,0 1,0-1,0 0,1 1,-1-1,0 1,0-1,0 1,1-1,-1 1,0 0,1-1,-1 1,0 0,-10 7,-1 2,1-1,1 1,-1 1,2 0,0 0,0 1,1 0,0 0,1 1,1 0,0 1,0-1,-2 14,4-15,1 0,0 1,1-1,0 1,1-1,0 1,1-1,1 1,0 0,1-1,0 0,1 1,0-1,2 3,0-10,0-1,1 1,0-1,0 0,0 0,1-1,-1 1,1-1,-1-1,1 0,0 0,0 0,0 0,1-1,-1-1,0 1,0-1,1 0,-1-1,0 0,0 0,0 0,5-2,-9 2,10 0,0-1,0-1,0 0,0-1,-1 0,0-1,1-1,-2 0,1 0,-1-1,0 0,0-1,-1-1,0 0,-1 0,0 0,0-1,-1-1,0 1,-1-2,0 1,-1-1,0 1,-1-2,0 1,-1 0,-1-1,0 0,1-6,-3 10,0 0,-1 0,0 0,0-1,-1 1,0 0,-1 0,0 0,0 0,-1 0,0 1,-1-1,0 1,0 0,-1 0,0 0,0 0,-1 1,0 0,0 0,0 1,-1-1,-2 0,6 3,0 0,-1 0,1 1,-1-1,0 1,0 0,0 0,-1 0,1 0,0 1,-1 0,0 0,0 0,0 0,1 1,-1 0,-1 0,1 0,0 1,0 0,0 0,0 0,0 0,0 1,0 0,0 0,0 0,0 1,0-1,0 1,1 0,-1 1,0-1,-1 3,-13 12</inkml:trace>
  <inkml:trace contextRef="#ctx0" brushRef="#br0" timeOffset="398.417">797 122,'-24'27,"1"0,1 2,2 0,0 2,2 0,2 0,1 2,-1 6,14-36,1 0,-1 1,1-1,0 1,0-1,0 1,0-1,1 1,-1 0,1-1,0 1,0 0,1-1,-1 1,1 0,-1-1,1 1,0 0,1-1,-1 0,0 1,1-1,0 0,0 0,0 0,0 0,0 0,1 0,0 0,-1-1,1 1,0-1,0 0,0 0,3 2,6-2,0 1,0-2,0 1,0-2,0 1,1-2,-1 0,0 0,0-1,0-1,0 0,-1 0,1-1,-1-1,0 0,0 0,0-1,-1 0,0-1,0 0,-1-1,0 0,7-8,-8 6,-1 0,0 0,0-1,-1 0,-1 0,0 0,0-1,-2 1,1-1,-1 0,-1 0,0 0,0-1,-2 1,1 0,-2-1,1 1,-3-9,1 15,-1 0,0 0,0 0,0 1,0-1,-1 1,0 0,0 0,-1 0,1 0,-1 1,0-1,0 1,-1 1,1-1,-1 1,0 0,0 0,0 1,0-1,0 1,-1 1,1-1,0 1,-1 0,1 1,-1 0,1 0,-1 0,0 0,1 1,0 0,-1 1,1 0,0 0,-4 1,-47 26,32-15</inkml:trace>
  <inkml:trace contextRef="#ctx0" brushRef="#br0" timeOffset="1023.434">1361 150,'-43'43,"2"3,3 1,1 1,2 2,-8 20,28-28,44-75,41-85,-41 65,3 0,3 3,1 0,22-20,-57 69,-1 0,1 0,0 0,-1 0,1 0,0 1,0-1,-1 0,1 0,0 1,0-1,0 0,0 1,0-1,0 1,0-1,0 1,0 0,0-1,0 1,0 0,1 0,-1 0,0 0,0 0,0 0,0 0,0 0,0 0,1 1,-1-1,0 0,0 1,0-1,0 0,0 1,0 0,0-1,0 1,0 0,-1-1,1 1,0 0,0 0,-1 0,1-1,0 1,-1 0,1 0,-1 0,1 0,-1 0,1 0,-1 0,0 1,1-1,-1 0,0 0,0 0,0 0,0 0,0 0,0 1,0-1,-1 0,1 0,0 0,0 0,-1 1,-25 170,25-154,0 0,1-1,1 1,1 0,0-1,2 1,1 5,-3-17,-1-1,1 1,1-1,-1 0,1 0,0 0,0 0,0 0,1 0,-1-1,1 0,0 0,1 0,-1 0,1 0,-1-1,1 0,0 0,0 0,1-1,-1 0,0 0,1 0,2 0,-2-1,1 0,-1-1,1 0,0 0,-1 0,1-1,0 0,-1 0,1-1,-1 0,0 0,1 0,-1-1,0 0,-1 0,1 0,0-1,-1 0,0 0,0 0,0-1,4-4,3-5,-1 0,0 0,-1-1,0-1,-1 1,-1-1,6-16,-4 5,0 0,-1-1,-2 0,-1 0,-1-1,-2 1,0-1,-2-3,-11-14,4 28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25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1,'95'5,"122"-9,-213 4,0 0,-1 0,1 1,0 0,-1-1,1 1,0 1,-1-1,0 0,1 1,-1 0,0 0,0 0,0 0,0 0,0 1,0-1,-1 1,1 0,-1 0,0 0,0 0,0 0,0 0,0 1,-1-1,1 1,-1-1,0 1,0-1,0 1,-1 0,1-1,-1 1,0 0,0-1,0 1,-1 0,1 0,-1-1,0 1,0-1,0 1,0-1,-1 1,-1 1,-3 6,-1 1,-1-2,0 1,0-1,-1 0,0-1,-1 0,0-1,0 0,-1 0,0-1,-5 2,-44 33,60-42,-1 1,1-1,-1 0,1 0,0 0,-1 1,1-1,0 0,-1 1,1-1,0 0,0 1,-1-1,1 0,0 1,0-1,0 0,-1 1,1-1,0 1,0-1,0 1,0-1,0 0,0 1,0-1,0 1,0-1,0 1,0-1,0 0,0 1,0-1,0 1,0-1,0 1,1-1,-1 0,0 1,0-1,1 0,-1 1,0-1,0 0,1 1,-1-1,0 0,1 1,-1-1,0 0,1 0,-1 0,1 1,-1-1,0 0,1 0,-1 0,1 0,-1 0,38 11,-18-7,-15-2,1-1,-1 0,0 1,0 0,0 0,0 1,0-1,0 1,0 0,-1 0,0 1,1 0,-1-1,-1 1,1 0,-1 1,1-1,-1 1,0-1,-1 1,1 0,-1 0,0 0,0 1,-1-1,1 0,-1 1,0-1,-1 0,1 1,-1 0,0-1,0 1,-1-1,0 2,-4 3,-1 0,0-1,0 0,0-1,-1 1,-1-1,1 0,-2-1,1 0,0 0,-1-1,-1 0,1-1,-1 0,0 0,0-1,0 0,0-1,-1 0,0-1,1 0,-1 0,0-1,-7-1,13 2,1 0,-1-1,-1 1,1-1,0-1,0 1,0-1,0 0,-1 0,1 0,0-1,0 0,0 0,0 0,0 0,0-1,0 0,0 0,0 0,1-1,-1 0,1 0,0 0,0 0,0 0,-2-3,-2-11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1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435 424,'1'-1,"0"1,0 0,0-1,0 1,0-1,0 1,0-1,-1 1,1-1,0 1,-1-1,1 0,0 1,-1-1,1 0,0 0,-1 1,1-1,-1 0,0 0,1 0,-1 0,0 0,1 0,-1 0,0 0,0 0,0 0,0 0,0 1,0-1,0 0,0 0,0 0,0 0,-1 0,1 0,0 0,-1 0,1 0,-1 0,1 1,-1-1,1 0,-1 0,1 0,-1 1,0-1,1 0,-1 1,-6-4,0 1,0 0,1 1,-2-1,1 1,0 1,0-1,-1 1,1 1,0-1,-1 1,1 1,-4 0,-2-1,-3 1,0 1,0 0,0 2,1-1,0 2,-1 0,2 1,-1 1,1 0,0 1,0 0,1 1,-7 6,19-14,-1 0,0 0,1 0,-1 0,0 0,1 0,-1 1,1-1,0 1,0-1,-1 1,1-1,0 1,0 0,0-1,1 1,-1 0,0 0,1 0,-1 0,1-1,-1 1,1 0,0 0,0 0,0 0,0 0,0 0,0 0,1 0,-1 0,1 0,-1 0,1-1,0 1,0 0,-1 0,1-1,1 1,-1 0,0-1,0 1,0-1,1 0,-1 1,1-1,-1 0,1 0,0 0,-1 0,1 0,0 0,0 0,-1-1,1 1,0-1,1 1,138 17,-126-15,53 13,-67-15,1 0,-1-1,0 1,1 0,-1 0,0-1,0 1,0 0,0 0,0 0,0 1,0-1,0 0,0 0,0 0,-1 1,1-1,0 0,-1 1,1-1,-1 1,1-1,-1 1,0-1,0 1,0-1,0 1,0-1,0 1,0-1,0 1,-1-1,1 0,0 1,-1-1,1 1,-1-1,0 0,1 1,-1-1,0 1,-8 10,0-1,0 0,-1 0,0-1,-1 0,0-1,-1 0,0-1,0 0,-6 2,-38 28,-108 95,162-131,1-1,-1 1,0 0,0 0,1 0,-1 1,1-1,0 0,0 0,0 1,0-1,0 1,0-1,1 1,-1-1,1 1,-1-1,1 1,0 0,0-1,1 1,-1-1,0 1,1 0,-1-1,1 1,0-1,0 1,0-1,0 0,0 1,1-1,-1 0,1 0,-1 0,1 0,0 0,0 0,0-1,0 1,0-1,0 1,0-1,3 1,1 4,1-2,-1 1,1-1,0 0,1 0,-1-1,1 0,0 0,-1-1,1 0,0 0,0-1,1 0,-1 0,0-1,0 0,0 0,0-1,0 0,0-1,0 0,0 0,0-1,0 0,-1 0,3-2,3-7</inkml:trace>
  <inkml:trace contextRef="#ctx0" brushRef="#br0" timeOffset="446.883">322 0,'-11'13,"-1"1,2 0,0 0,1 1,0 0,1 1,1 0,0 0,1 1,1 0,1 0,0 0,0 8,-5 233,11-176,-2-55,2 44,-3 0,-3 0,-3 0,-13 49,-24 71,42-185,0 0,0 0,1 0,0 1,-1-1,2 0,-1 1,1-1,0 1,0-1,1 0,0 1,0-1,0 0,1 0,0 0,0 0,4 6,6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27,'10'0,"8"0,5 0,4 0,2 0,1 0,0 0,0 0,0 0,-1 0,-1-5,1-1,-1-1,0 2,-4 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27,'33'5,"17"-3,4-3,-3 0,-4 0,-6-6,-5 0,-4 0,-2 2,-7 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3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86,'-26'172,"11"13,-55 125,72-320,4-2</inkml:trace>
  <inkml:trace contextRef="#ctx0" brushRef="#br0" timeOffset="322.041">0 29,'34'0,"15"0,5 0,2-5,-3-1,-6 0,-6 1,-5 2,-4 1,-3 0,-1 2,-1 0,-5 5,-11 1,-7 1</inkml:trace>
  <inkml:trace contextRef="#ctx0" brushRef="#br0" timeOffset="580.972">29 452,'34'0,"15"0,5 0,-3-4,-4-3,-7 1,-4 2,-3 0,-4 2,-6 1</inkml:trace>
  <inkml:trace contextRef="#ctx0" brushRef="#br0" timeOffset="1005.262">424 593,'-5'19,"-1"12,0 5,-4 1,0-1,2-2,2-1,-3-3,0 0,2-2,7-4,3-8</inkml:trace>
  <inkml:trace contextRef="#ctx0" brushRef="#br0" timeOffset="1284.76">396 593,'14'0,"10"0,5 0,3 0,1 0,-1 0,-1 0,-5 0</inkml:trace>
  <inkml:trace contextRef="#ctx0" brushRef="#br0" timeOffset="1553.521">396 763,'29'5,"14"1,4 0,0-5,-4-4,-9-1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8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1030 146,'-105'286,"85"-212,-3-1,-3 0,-7 5,24-60</inkml:trace>
  <inkml:trace contextRef="#ctx0" brushRef="#br0" timeOffset="550.886">1030 146,'18'39,"5"119,-16-122,5 24,2 0,3-1,16 38,7-34,-39-62,0 0,0 0,1 0,-1 0,0 0,1 0,-1 0,1 0,-1-1,1 1,-1 0,1-1,0 1,-1-1,1 0,0 1,-1-1,1 0,0 0,0 0,-1-1,1 1,0 0,-1 0,1-1,-1 1,1-1,0 0,-1 1,1-1,-1 0,1 0,-1 0,0 0,1 0,-1 0,0 0,0-1,0 1,1-1,8-12,0-1,-1-1,0 0,-1 0,-1 0,0-1,-2 0,0-1,-1 1,0-1,-1 0,-1-5,6-19,1-7,54-202,-8 112,-49 128</inkml:trace>
  <inkml:trace contextRef="#ctx0" brushRef="#br0" timeOffset="14572.491">99 146,'4'7,"0"0,0 1,-1-1,1 1,-2 0,1-1,-1 1,-1 1,1-1,-1 0,-1 0,0 0,0 1,-1 5,1 0,-1 244,-6-208,-2 0,-2-1,-3 0,-1-1,-18 36,19-45,-9 21,23-59,0-1,0 1,0-1,0 0,0 1,0-1,0 0,0 1,1-1,-1 0,0 1,0-1,0 0,0 1,1-1,-1 0,0 1,0-1,1 0,-1 0,0 1,1-1,-1 0,0 0,1 1,-1-1,0 0,1 0,-1 0,0 0,1 0,-1 0,0 0,1 1,-1-1,1 0,-1 0,0 0,1 0,-1-1,0 1,1 0,-1 0,0 0,1 0,-1 0,1 0,-1-1,0 1,0 0,1 0,-1 0,0-1,1 1,-1 0,0 0,0-1,1 1,-1 0,0-1,0 1,0 0,1-1,-1 1,0 0,0-1,0 1,9-10</inkml:trace>
  <inkml:trace contextRef="#ctx0" brushRef="#br0" timeOffset="15337.789">128 542,'-1'5,"1"0,0 0,0 0,0 1,0-1,1 0,0 0,0 0,1 0,-1 0,1 0,0 0,0-1,1 1,0 0,-1-1,1 0,1 0,-1 0,1 0,-1 0,1-1,0 0,0 1,1-2,-1 1,1 0,-1-1,1 0,0 0,0 0,0-1,0 1,0-1,0 0,0-1,0 1,1-1,-1 0,0 0,0-1,0 0,0 0,1 0,-1 0,-1-1,1 0,0 0,2-1,5-8,-1 0,0-1,0 0,-1-1,-1 0,0 0,-1-1,0-1,-1 1,-1-1,0 0,-1-1,-1 1,0-1,-1 0,-1-2,12-36,37-133,-65 203,-11 214,16-163,2 1,4 1,2-1,4 4,-2 34,0-106,-1-1,1 1,-1 0,0-1,1 1,-1 0,1 0,-1-1,1 1,-1 0,1 0,0 0,-1 0,1-1,-1 1,1 0,-1 0,1 0,-1 0,1 0,0 1,-1-1,1 0,-1 0,1 0,-1 0,1 1,-1-1,1 0,-1 0,1 1,-1-1,1 0,-1 1,0-1,1 0,-1 1,1-1,-1 1,0-1,0 1,1-1,-1 1,0-1,0 1,1-1,-1 1,0-1,0 1,0-1,0 2,11-14</inkml:trace>
  <inkml:trace contextRef="#ctx0" brushRef="#br0" timeOffset="15783.726">579 513,'0'284,"-6"-210,7-73</inkml:trace>
  <inkml:trace contextRef="#ctx0" brushRef="#br0" timeOffset="16344.738">720 569,'-1'9,"1"0,-2-1,1 1,-1-1,-1 1,1-1,-1 0,-1 0,1 0,-2-1,1 1,-1-1,0 0,0 0,-1-1,0 1,0-1,0 0,-1-1,5-4,1 0,0 0,0 0,0 0,0 0,0 0,0 0,0 0,0 0,0 0,1 0,-1 1,0-1,1 0,-1 1,1-1,-1 0,1 1,0-1,0 1,-1-1,1 0,0 1,0-1,0 1,1-1,-1 1,0-1,0 0,1 1,-1-1,1 0,-1 1,1-1,0 0,-1 0,1 1,0-1,0 0,0 0,0 0,0 0,0 0,0 0,0 0,1-1,-1 1,0 0,0 0,1-1,0 1,84 56,-73-42,-1-2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5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1,'-85'84,"-90"140,131-170,37-45</inkml:trace>
  <inkml:trace contextRef="#ctx0" brushRef="#br0" timeOffset="343.888">0 1,'2'9,"0"0,0-1,1 1,0-1,0 1,1-1,0 0,0 0,1-1,0 1,1-1,-1 0,1 0,2 0,6 11,227 234,-230-239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568 142,'-1'1,"-1"0,0 0,1 1,-1-1,1 1,-1-1,1 1,0 0,0-1,-1 1,1 0,0 0,1 0,-1 0,0 0,1 0,-1 0,1 0,-1 0,1 0,0 0,0 0,0 0,0 1,0-1,1 0,-1 0,0 0,1 1,20 168,8 67,-30 258,1-493,-1 0,1 0,-1 0,1 0,0 0,1 0,-1 0,0 1,1-1,-1-1,1 1,0 0,0 0,0 0,1 0,-1-1,1 1,-1 0,1-1,0 1,0-1,0 0,0 0,1 0,-1 0,0 0,1 0,-1-1,1 1,0-1,0 1,-1-1,1 0,0 0,0-1,1 1,15 1,0-1,1-1,-1-1,1-1,-1 0,0-1,15-5,81-10,365 19,-419-11,26 3,-89 5,-6 0</inkml:trace>
  <inkml:trace contextRef="#ctx0" brushRef="#br0" timeOffset="2160.132">61 1,'-3'0,"1"1,0-1,-1 1,1-1,0 1,-1 0,1 0,0 0,0 0,0 0,0 1,0-1,0 0,0 1,0 0,1-1,-1 1,1 0,-1 0,1 0,-1 0,1 0,0 0,0 1,0-1,1 0,-1 0,0 1,1-1,-1 0,1 1,-8 79,8-76,-1 23,9 82,-7-109,0-1,0 1,0 0,1-1,-1 1,0-1,1 1,-1-1,1 0,-1 1,1-1,-1 0,1 0,0 0,0 0,-1 0,1-1,0 1,0 0,0-1,0 0,0 1,0-1,0 0,0 0,0 0,0 0,0 0,0-1,0 1,0-1,0 1,0-1,1 0,64-32,-47 15,-1 0,0-2,-2 0,0-1,-1-1,2-6,6-8,20-19,-43 55,0 0,-1 0,1 0,0 0,0 0,-1 1,1-1,0 0,-1 0,1 1,-1-1,1 1,0-1,-1 0,1 1,-1-1,1 1,-1-1,1 1,-1 0,0-1,1 1,-1-1,0 1,1 0,-1-1,0 1,0 0,1-1,-1 1,0 0,0 0,0-1,0 1,0 0,0-1,0 1,0 0,0 0,-1-1,1 1,0 0,0-1,-1 1,1 1,-3 346,4-310,-2 0,-1 1,-2-2,-2 1,-3 7,6-35,0-1,0 1,0-1,-1 0,-1 0,1 0,-1-1,-1 0,0 1,0-2,-1 1,1-1,-2 0,1-1,-1 1,0-1,0-1,0 0,-1 0,0 0,0-1,-5 1,11-3,-1 0,0-1,1 1,-1-1,0 0,0 0,0-1,0 1,0-1,0 1,0-1,0 0,0-1,0 1,0-1,0 0,0 0,0 0,0 0,0-1,1 1,-1-1,1 0,-1 0,1-1,0 1,0-1,0 1,0-1,0 0,0 0,1 0,-1-1,1 1,0-1,0 1,1-1,-1 1,1-1,-1 0,1 0,0 0,0-2,5-7,0 0,0 0,1 1,0-1,2 1,-1 0,1 1,1 0,0 0,0 0,1 1,1 0,0 1,0 0,1 1,0 0,0 0,1 1,1 0,37-31,-28 20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0:0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174 366 0 0 0,'0'0'163'0'0,"0"0"341"0"0,0 0 9 0 0,0 0 21 0 0,0 0 138 0 0,0 0 207 0 0,0 0 252 0 0,0 0 158 0 0,0 0 30 0 0,0 0-76 0 0,0 0-149 0 0,-14-4-177 0 0,-41-13-181 0 0,41 13-149 0 0,14 4-112 0 0,0 0-28 0 0,0 0 18 0 0,0 0 23 0 0,21 0 1461 0 0,-10 0-1583 0 0,52 1 782 0 0,-1-3 0 0 0,1-2 0 0 0,-1-3 0 0 0,23-8-1148 0 0,51-20 449 0 0,-1-6-1 0 0,-3-5 1 0 0,-2-7 0 0 0,-2-5-1 0 0,12-13-448 0 0,-135 61 2957 0 0,-31 11-2838 0 0,14 0 71 0 0,-17 47-174 0 0,17-15 7 0 0,2 2 0 0 0,1-1 0 0 0,2 1-1 0 0,1 1 1 0 0,2-1 0 0 0,1 3-23 0 0,-9 64 58 0 0,-29 109 215 0 0,-9-1 1 0 0,-33 73-274 0 0,-3 1 361 0 0,81-365-2609 0 0,0 43-2449 0 0,0 7-5474 0 0,3 19 296 0 0</inkml:trace>
  <inkml:trace contextRef="#ctx0" brushRef="#br0" timeOffset="263.671">485 897 9946 0 0,'0'0'3532'0'0,"0"0"-2137"0"0,0 0-945 0 0,0 0-235 0 0,0 0 98 0 0,0 0 261 0 0,0 0 258 0 0,0 0 166 0 0,0 0 18 0 0,0 0-101 0 0,0 0-118 0 0,36-5-125 0 0,118-13-120 0 0,225-48 1197 0 0,-147-7-2668 0 0,-216 62-676 0 0,-12 7-1919 0 0,-2 1-4061 0 0,-2 2-2778 0 0</inkml:trace>
  <inkml:trace contextRef="#ctx0" brushRef="#br0" timeOffset="889.11">1510 930 3305 0 0,'0'0'3859'0'0,"0"0"-2348"0"0,0 0-752 0 0,0 0 149 0 0,0 0 251 0 0,0 0 189 0 0,0 0 26 0 0,0 0-183 0 0,0 0-255 0 0,0 0-222 0 0,0 0-173 0 0,-6 33-129 0 0,-20 106-73 0 0,14-35 1543 0 0,8-75 558 0 0,3-31 931 0 0,-7-12-2966 0 0,5 2-331 0 0,1-1 1 0 0,0 0-1 0 0,1 0 1 0 0,0 0-1 0 0,1-1 1 0 0,1 1-1 0 0,0 0 1 0 0,1 0-1 0 0,0-1-74 0 0,6-17 43 0 0,1 0-1 0 0,2 0 0 0 0,1 1 1 0 0,1 0-1 0 0,1 1 1 0 0,2 1-1 0 0,1 0 0 0 0,9-10-42 0 0,-22 33 0 0 0,-1 0 0 0 0,1 0 0 0 0,0 0 0 0 0,0 1 0 0 0,0 0-1 0 0,0 0 1 0 0,1 0 0 0 0,0 0 0 0 0,0 0 0 0 0,0 1 0 0 0,0 0 0 0 0,0 0-1 0 0,1 1 1 0 0,-1-1 0 0 0,1 1 0 0 0,0 1 0 0 0,0-1 0 0 0,0 1 0 0 0,0 0 0 0 0,1 0 0 0 0,21 34 20 0 0,8 89 296 0 0,-34-117-882 0 0,3 13 1288 0 0,-4-14-4194 0 0,0-3-3687 0 0,0-4-3466 0 0</inkml:trace>
  <inkml:trace contextRef="#ctx0" brushRef="#br0" timeOffset="1134.62">2046 952 14883 0 0,'0'0'912'0'0,"0"0"-464"0"0,0 0-31 0 0,0 0 111 0 0,0 0 120 0 0,0 0 0 0 0,0 0-128 0 0,0 0-184 0 0,0 0-192 0 0,0 0-112 0 0,0 0-48 0 0,0 0-96 0 0,0 0-104 0 0,0 0-152 0 0,11 177-328 0 0,-11-170-1433 0 0,2-3-3296 0 0,-2-4-5129 0 0</inkml:trace>
  <inkml:trace contextRef="#ctx0" brushRef="#br0" timeOffset="1384.205">2059 554 16724 0 0,'0'0'1776'0'0,"0"0"-592"0"0,0 0-536 0 0,0 0-152 0 0,0 0-79 0 0,0 0-121 0 0,0 0-168 0 0,0 0-184 0 0,0 0-152 0 0,0 0-88 0 0,0 0-65 0 0,0 0-47 0 0,0 0-328 0 0,0 0-1176 0 0,26 48-3201 0 0,-19-37-7026 0 0</inkml:trace>
  <inkml:trace contextRef="#ctx0" brushRef="#br0" timeOffset="1543.568">2572 742 14907 0 0,'0'0'1367'0'0,"0"0"-256"0"0,0 0-56 0 0,0 0-43 0 0,0 0-28 0 0,0 0-91 0 0,0 0-149 0 0,0 0-131 0 0,0 0-133 0 0,0 0-132 0 0,0 0-110 0 0,0 0-85 0 0,0 0-66 0 0,-30 13-34 0 0,-95 44-2 0 0,77-18 31 0 0,45-30-64 0 0,0-4-14 0 0,0 0 0 0 0,1 0 0 0 0,-1 0 0 0 0,1 0 0 0 0,1 1 0 0 0,-1-1 0 0 0,1 1 0 0 0,0-1 0 0 0,0 1 0 0 0,1-1 0 0 0,-1 1 0 0 0,1 0 0 0 0,0-1 0 0 0,1 1 0 0 0,0 0 0 0 0,-1-1 0 0 0,2 1 0 0 0,-1-1 0 0 0,1 1 0 0 0,0-1 0 0 0,0 0 0 0 0,0 0 0 0 0,1 0 0 0 0,-1 0 0 0 0,1 0 0 0 0,1 0 0 0 0,-1-1 0 0 0,1 1 0 0 0,-1-1 0 0 0,1 0 0 0 0,0 0 0 0 0,1-1 0 0 0,-1 1 0 0 0,3 0-4 0 0,2 2-15 0 0,1-1 0 0 0,0 0-1 0 0,0-1 1 0 0,0 0 0 0 0,1-1 0 0 0,0 0 0 0 0,-1-1 0 0 0,1 0 0 0 0,0-1-1 0 0,0 0 1 0 0,0 0 0 0 0,0-1 0 0 0,0-1 0 0 0,0 0 0 0 0,0 0 0 0 0,-1-1-1 0 0,1-1 1 0 0,0 1 0 0 0,-1-2 0 0 0,0 0 0 0 0,9-4 15 0 0,28-17-4199 0 0,-6-9-4163 0 0,-36 27-2451 0 0</inkml:trace>
  <inkml:trace contextRef="#ctx0" brushRef="#br0" timeOffset="1979.912">3084 271 13443 0 0,'0'0'2091'0'0,"0"0"-784"0"0,0 0-535 0 0,0 0-54 0 0,0 0 142 0 0,0 0 107 0 0,0 0-7 0 0,0 0-160 0 0,0 0-221 0 0,0 0-200 0 0,0 0-118 0 0,0 0-58 0 0,5-8 345 0 0,3 57 1012 0 0,-8 403 287 0 0,-11-59-1792 0 0,11-392-96 0 0,0-1-8 0 0,0 0-7 0 0,0 0-9 0 0,0 0-20 0 0,0 0-46 0 0,0 0-61 0 0,0-9-940 0 0,7-35-2223 0 0,0 6-5954 0 0,-6 26-1850 0 0</inkml:trace>
  <inkml:trace contextRef="#ctx0" brushRef="#br0" timeOffset="2228.098">2841 705 11138 0 0,'0'0'1743'0'0,"0"0"-514"0"0,0 0-377 0 0,0 0-97 0 0,0 0 142 0 0,0 0 155 0 0,0 0 83 0 0,0 0-32 0 0,0 0-164 0 0,0 0-127 0 0,0 0-120 0 0,0 0-95 0 0,0 0-65 0 0,35 3-120 0 0,109 9-93 0 0,66-1 114 0 0,-132 5-1654 0 0,-47-7-7632 0 0,-26-8-2672 0 0</inkml:trace>
  <inkml:trace contextRef="#ctx0" brushRef="#br0" timeOffset="2416.133">3520 944 16500 0 0,'0'0'728'0'0,"0"0"-240"0"0,0 0-56 0 0,0 0-24 0 0,0 0 16 0 0,0 0-64 0 0,0 0-72 0 0,0 0-128 0 0,0 0-104 0 0,0 0-80 0 0,0 0-80 0 0,0 0-144 0 0,0 0-168 0 0,0 0-264 0 0,67 144-808 0 0,-64-144-1801 0 0,-1-4-3921 0 0,-2 1 825 0 0</inkml:trace>
  <inkml:trace contextRef="#ctx0" brushRef="#br0" timeOffset="2665.934">3543 712 9978 0 0,'0'0'2870'0'0,"0"0"-456"0"0,0 0-388 0 0,0 0-289 0 0,0 0-287 0 0,0 0-262 0 0,0 0-265 0 0,0 0-249 0 0,0 0-205 0 0,-15-30-170 0 0,-44-93-157 0 0,44 92-155 0 0,15 31-146 0 0,0 8-505 0 0,2 20-742 0 0,1-16-2319 0 0,0-1-7348 0 0</inkml:trace>
  <inkml:trace contextRef="#ctx0" brushRef="#br0" timeOffset="2915.508">3905 823 11851 0 0,'0'0'4154'0'0,"0"0"-2490"0"0,0 0-868 0 0,0 0-113 0 0,0 0-45 0 0,0 0-30 0 0,0 0-66 0 0,0 0-109 0 0,0 0-115 0 0,0 0-84 0 0,0 0-70 0 0,0 0-46 0 0,0 0-18 0 0,-12 26-25 0 0,-36 84-18 0 0,37-44 25 0 0,11-59-27 0 0,0-1 0 0 0,1 0 0 0 0,0 0 0 0 0,0 0 1 0 0,1 0-1 0 0,0 0 0 0 0,0 0 0 0 0,0-1 0 0 0,0 1 0 0 0,1-1 0 0 0,0 1 1 0 0,0-1-1 0 0,1 0 0 0 0,0 0 0 0 0,-1 0 0 0 0,2-1 0 0 0,-1 1 0 0 0,0-1 1 0 0,1 0-1 0 0,0 0 0 0 0,0 0 0 0 0,0-1 0 0 0,0 0 0 0 0,1 0 0 0 0,-1 0 1 0 0,1-1-1 0 0,0 0 0 0 0,0 0 0 0 0,-1 0 0 0 0,1-1 0 0 0,1 0 1 0 0,-1 0-1 0 0,0 0 0 0 0,0-1 0 0 0,0 0 0 0 0,0 0 0 0 0,6-1-55 0 0,-6-2 102 0 0,0-1 0 0 0,0 0 0 0 0,0-1 0 0 0,-1 1-1 0 0,0-1 1 0 0,1 0 0 0 0,-2 0 0 0 0,1-1 0 0 0,-1 1 0 0 0,1-1-1 0 0,-2 0 1 0 0,1 0 0 0 0,-1 0 0 0 0,0-1 0 0 0,0 1 0 0 0,0-1 0 0 0,-1 0-1 0 0,0 0 1 0 0,-1 0 0 0 0,1 0 0 0 0,-1 0 0 0 0,0-7-102 0 0,0 7 31 0 0,0-1 1 0 0,0 0 0 0 0,-1 0 0 0 0,0 0 0 0 0,-1 0-1 0 0,1 0 1 0 0,-2 0 0 0 0,1 0 0 0 0,-1 1-1 0 0,0-1 1 0 0,0 1 0 0 0,-1-1 0 0 0,0 1 0 0 0,-1 0-1 0 0,0 0 1 0 0,0 0 0 0 0,-3-3-32 0 0,2 2-63 0 0,0 0 0 0 0,-1 0 0 0 0,0 1 0 0 0,-1 0 0 0 0,0 1 0 0 0,0-1 0 0 0,0 1 0 0 0,-1 0-1 0 0,1 1 1 0 0,-1 0 0 0 0,-1 0 0 0 0,-3 0 63 0 0,-40 7-4595 0 0,43 5-1046 0 0,1 0-6215 0 0</inkml:trace>
  <inkml:trace contextRef="#ctx0" brushRef="#br0" timeOffset="3297.171">4191 1125 12859 0 0,'0'0'2510'0'0,"0"0"-1422"0"0,0 0-199 0 0,0 0 217 0 0,0 0 38 0 0,0 0-60 0 0,0 0-151 0 0,0 0-180 0 0,0 0-134 0 0,0 0-86 0 0,0 0-81 0 0,0 0-71 0 0,0 0-83 0 0,18-28-67 0 0,58-85-50 0 0,-7-3 317 0 0,-37 167-1013 0 0,-26-43 586 0 0,0 0 0 0 0,1 0 0 0 0,-1 0 1 0 0,2-1-1 0 0,-1 0 0 0 0,1-1 0 0 0,0 1 0 0 0,1-2 0 0 0,0 1 0 0 0,0-1 1 0 0,0 0-1 0 0,0-1 0 0 0,1 0 0 0 0,-1-1 0 0 0,1 0 0 0 0,0 0 0 0 0,0-1 1 0 0,0 0-1 0 0,0-1 0 0 0,1 0 0 0 0,-1 0 0 0 0,0-1 0 0 0,0-1 0 0 0,1 0 1 0 0,-1 0-1 0 0,5-2-71 0 0,-1-2 139 0 0,1-1 0 0 0,-1 0 1 0 0,0-1-1 0 0,-1-1 1 0 0,0 0-1 0 0,0-1 0 0 0,-1 0 1 0 0,0-1-1 0 0,0 0 0 0 0,-1-1 1 0 0,-1 0-1 0 0,0 0 0 0 0,0-2 1 0 0,-1 1-1 0 0,-1-1 1 0 0,5-9-140 0 0,-8 14-57 0 0,0 1 1 0 0,0-1-1 0 0,-1 0 0 0 0,0 0 1 0 0,-1-1-1 0 0,0 1 1 0 0,0-1-1 0 0,0 1 1 0 0,-1-1-1 0 0,-1 0 1 0 0,0 0-1 0 0,0 0 1 0 0,0-8 56 0 0,-8 1-1430 0 0,1 12-1583 0 0,4 2 784 0 0,-1-2-10030 0 0</inkml:trace>
  <inkml:trace contextRef="#ctx0" brushRef="#br0" timeOffset="4670.076">1 1732 4993 0 0,'0'0'734'0'0,"0"0"-204"0"0,0 0 128 0 0,0 0 317 0 0,0 0 298 0 0,0 0 106 0 0,0 0-112 0 0,0 0-257 0 0,0 0-245 0 0,0 0-193 0 0,0 0-85 0 0,0 0 19 0 0,4 0 20 0 0,96-5 4320 0 0,57-20-2802 0 0,189-35 68 0 0,20 13-2112 0 0,-172 23 199 0 0,612-58 376 0 0,386 6 502 0 0,-352 27-190 0 0,-304-6-435 0 0,-321 29-93 0 0,-33 22 216 0 0,-181 4-578 0 0,-1 0 0 0 0,0 0 19 0 0,0 0-8 0 0,0 0-10 0 0,0 0 3 0 0,0 0-12 0 0,0 0 5 0 0,0 0 12 0 0,0 0 8 0 0,0 0-4 0 0,0 0 5 0 0,0 0 0 0 0,0 0-10 0 0,0 0-16 0 0,0 0-1 0 0,0 0-10 0 0,0 0-2 0 0,0 0 25 0 0,0 0 4 0 0,0 0-7 0 0,0 0 3 0 0,0 0-12 0 0,0 0 1 0 0,0 0-4 0 0,0 0 10 0 0,0 0 22 0 0,0 0-6 0 0,0 0-27 0 0,0 0-16 0 0,0 0 21 0 0,0 0 12 0 0,0 0-8 0 0,0 0-4 0 0,0 0 17 0 0,0 0-2 0 0,0 0 27 0 0,0 0-21 0 0,0 0-19 0 0,0 0 4 0 0,0 0-20 0 0,0 0 21 0 0,0 0-2 0 0,0 0-3 0 0,0 0-3 0 0,0 0-9 0 0,0 0 2 0 0,0 0-2 0 0,64-5 1335 0 0,-46 3-4554 0 0,-10 1-8209 0 0,-12-2-1284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9:47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1019 148,'17'227,"6"-48,11 157,-5-76,-18 123,15-214,-26-166,-1 0,1-1,-1 1,1 0,0 0,0 0,1-1,-1 1,0 0,1 0,0 0,-1-1,1 1,0 0,1-1,-1 1,0-1,1 1,-1-1,1 0,0 0,0 0,0 1,0-2,0 1,0 0,1 0,-1-1,0 1,1-1,-1 0,1 0,0 0,-1 0,1 0,2 0,141-25,26-5,307 28,-338-10,82-3,-79 11,25-25,-52 28,77-11,3-8,-195 19,1 0,-1 0,1 0,-1-1,0 1,1-1,-1 1,0-1,0 0,1 0,-1 0,0 0,0-1,0 1,0 0,0-1,0 1,-1-1,1 0,0 0,-1 0,1 1,-1-1,0-1,0 1,0 0,0 0,0 0,0-1,0 1,-1 0,1-1,-1 1,0 0,1-1,-16-88,8 62,1-16,2 0,1 0,3-1,3-18,-1-26,-2 51,-12-108,-17 34,1 1,-1-57,15 119,-18-109,5-39,28 169,0 26,0-1,0 0,-1 0,1 1,-1-1,1 0,-1 0,-1 0,1 0,0 0,-1 1,0-1,0 0,0 0,0 1,-1-1,1 1,-1-1,0 1,0-1,0 1,0 0,-1 0,0 0,1 1,-1-1,0 0,0 1,0 0,-1 0,1 0,0 0,-1 0,1 1,-2-1,-19-1,0 2,0 1,0 0,0 2,0 1,0 1,-14 4,-97 10,-35 9,41-15,114-9,-1-1,0 0,0-2,0 0,0 0,1-2,-1 0,-12-3,-54-5,-201 10,141-27,-168 27,84 28,165-16,60-7,6 0</inkml:trace>
  <inkml:trace contextRef="#ctx0" brushRef="#br0" timeOffset="11405.9">1696 1728,'0'1,"0"-1,0 1,0-1,-1 1,1-1,0 1,-1-1,1 1,0-1,-1 1,1-1,-1 0,1 1,-1-1,1 0,0 1,-1-1,1 0,-1 0,1 1,-1-1,0 0,1 0,-1 0,1 0,-1 0,1 0,-1 0,1 0,-1 0,0 0,1 0,-1 0,1 0,-1 0,1-1,-1 1,1 0,-1 0,1 0,-1-1,1 1,-1 0,1-1,0 1,-1 0,1-1,-1 1,1-1,0 1,-1-1,1 1,0-1,0 1,-1-1,1 1,0-1,-5 53,32 134,4 76,-32 194,-33-534,20 52,-1 1,-2 1,-1 1,0 0,-2 1,0 2,-2 0,0 1,-1 0,-6-1,26 18,2 2,0 0,0 0,0 0,0 0,-1 0,1 0,0 0,0-1,0 1,0 0,0-1,0 1,0 0,0-1,0 0,0 1,0-1,1 0,-1 1,0-1,0 0,0 0,1 1,-1-1,0 0,1 0,-1 0,1 0,-1 0,1 0,0 0,-1 0,1 0,0 0,0-1,0 1,0 0,-1 0,1 0,1 0,-1 0,0 0,0 0,0 0,1 0,-1 0,0 0,1-1,-1 2,1-1,-1 0,1 0,0-1,163 0,123 4,-279-2,1 1,-1-1,0 2,0-1,1 1,-1 0,0 1,0-1,-1 2,1-1,-1 1,1 0,-1 1,4 3,-11-5,1 0,-1 1,1-1,-1 1,0-1,0 0,-1 1,1-1,-1 1,1-1,-1 0,0 1,0-1,-1 0,1 0,-1 0,1 0,-1 0,0 0,0-1,0 1,-1 0,1-1,-1 0,1 0,-1 1,0-2,0 1,0 0,0 0,0-1,0 0,0 1,-1-1,-5 5,-140 101,118-73,25-21</inkml:trace>
  <inkml:trace contextRef="#ctx0" brushRef="#br0" timeOffset="15636.117">1216 3280,'0'-17,"-1"-4,1 0,1 0,1 0,1 0,0 1,2-1,4-12,61-106,-68 136,-2 1,0 0,0 0,1 0,-1 0,1 0,0 1,0-1,0 0,0 0,0 1,0-1,0 0,0 1,0-1,1 1,-1 0,1-1,-1 1,1 0,0 0,-1 0,1 0,0 0,0 0,-1 1,1-1,0 0,0 1,0 0,0-1,0 1,0 0,0 0,0 0,0 0,0 0,0 1,0-1,0 0,0 1,-1 0,1-1,0 1,0 0,0 0,-1 0,1 0,-1 0,1 1,2 3,0 1,-1-1,0 1,0 0,0 0,-1 0,0 0,0 0,0 1,-1-1,0 1,0-1,-1 1,0-1,0 1,-1 0,8 52,-7-59,0 1,0 0,1 0,-1 0,0 0,0-1,1 1,-1 0,0 0,1 0,-1-1,1 1,-1 0,1-1,-1 1,1 0,0-1,-1 1,1-1,0 1,-1-1,1 1,0-1,0 1,-1-1,1 0,0 0,0 1,0-1,-1 0,1 0,0 0,0 0,0 0,0 0,0 0,-1 0,1 0,0 0,0 0,0-1,0 1,-1 0,1-1,0 1,0 0,-1-1,1 1,0-1,0 1,-1-1,1 1,-1-1,1 0,34-36,93-122,-127 158,-1 0,0 0,1 0,-1 0,1 0,-1 0,1 0,0 1,-1-1,1 0,0 0,0 1,-1-1,1 1,0-1,0 0,0 1,0-1,0 1,0 0,0-1,0 1,0 0,0 0,0-1,0 1,0 0,0 0,0 0,0 0,0 0,0 1,0-1,0 0,0 0,0 1,0-1,0 0,-1 1,1-1,0 1,0-1,0 1,0 0,-1-1,1 1,0 0,0 0,-1-1,1 1,-1 0,1 0,-1 0,1 0,-1 0,1 0,1 10,-1 0,-1-1,1 1,-2 0,1 0,-1-1,-1 1,0 0,-1-1,0 1,-1 1,-5 26,-13 44,17-58</inkml:trace>
  <inkml:trace contextRef="#ctx0" brushRef="#br0" timeOffset="16261.304">1978 2970,'-19'10,"1"1,0 0,1 1,1 1,0 1,0 0,1 1,1 1,-6 8,17-19,-1 0,1 0,-1 0,1 0,1 0,-1 1,1-1,0 1,0 0,1 0,-1 0,1-1,1 1,-1 0,1 0,0 0,0 0,1 0,0 0,0 0,0 0,1 0,0-1,0 1,0 0,2 1,0-6,-1 0,1 0,0 0,-1-1,1 0,0 0,0 0,-1 0,1-1,0 1,0-1,-1 0,1 0,-1 0,1-1,-1 1,1-1,-1 0,0 0,0 0,0 0,0 0,0-1,0 1,-1-1,1 0,-1 0,1-2,1 2,201-197,-204 199,-1 0,0 0,1 0,-1 0,1 0,-1 0,1 0,-1 0,1 0,-1 0,1 0,0 1,0-1,0 0,-1 0,1 1,0-1,0 0,0 1,0-1,0 1,0-1,0 1,0 0,0-1,0 1,1 0,-1 0,0-1,0 1,0 0,0 0,0 1,0-1,0 0,1 0,-1 0,0 1,0-1,0 1,0-1,0 0,0 1,0 0,0-1,0 1,-1 0,1-1,0 1,0 0,0 0,-1 0,1 0,0 0,-1 0,1 0,-1 0,1 0,-1 0,0 0,1 0,-2 198,1-164,0 9,-1-1,-3 1,-1-1,-2 0,-7 18,9-42,5-14,0 0,0 0,-1 0,0 0,0 0,-1 0,1 0,-1 0,0-1,0 1,0-1,-1 1,0-1,0 0,0 0,0 0,-1 0,1-1,-1 1,0-1,0 0,0 0,0 0,-1-1,1 0,-1 1,0-2,-1 2,1-6,0 1,0-1,0 0,0 0,1-1,-1 1,1-1,0 0,0 0,0 0,1-1,0 0,0 1,0-1,0 0,1 0,-1 0,1-1,1 1,-1-1,1 1,0-1,0-3,-1-5,1-1,1 1,0-1,1 1,0-1,2 1,-1-1,2 1,0 0,1 0,0 1,1-1,0 1,6-8,1 2</inkml:trace>
  <inkml:trace contextRef="#ctx0" brushRef="#br0" timeOffset="16977.383">2881 1869,'0'437,"-27"-249,28-181,-1-1,-1 0,1 0,-1 0,0 0,-1 0,1 0,-1 0,0 0,0-1,-1 1,0-1,0 1,0-1,-1 0,1 0,-1-1,-1 1,1-1,0 0,-1 0,-3 2,-11 4</inkml:trace>
  <inkml:trace contextRef="#ctx0" brushRef="#br0" timeOffset="17514.023">2994 1841,'-131'82,"119"-76,-123 50,134-56,1 0,-1 0,0 1,1-1,-1 0,0 1,1-1,-1 0,1 1,-1-1,0 1,1-1,-1 1,1-1,-1 1,1-1,0 1,-1-1,1 1,0 0,-1-1,1 1,0 0,-1-1,1 1,0 0,0-1,0 1,0 0,0 0,0-1,0 1,0 0,0-1,0 1,0 0,0 0,1-1,-1 1,0 0,0-1,1 1,-1-1,1 1,-1 0,0-1,1 1,-1-1,1 1,-1-1,1 1,-1-1,1 1,0-1,-1 0,1 1,-1-1,1 0,0 0,0 1,0-1,43 17,165-10,-131-9,79 19,-140-19,-39-17,16 13,-36-33,1-3,3-1,1-2,-10-19,34 45</inkml:trace>
  <inkml:trace contextRef="#ctx0" brushRef="#br0" timeOffset="18211.867">3474 2406,'-32'61,"3"1,2 2,3 0,1 7,-23 62,46-134,-1 1,1 0,-1 0,1-1,0 1,-1 0,1 0,0 0,-1 0,1 0,-1-1,1 1,-1 0,1 0,0 0,-1 0,1 0,-1 0,1 0,-1 1,1-1,0 0,-1 0,1 0,-1 0,1 0,0 1,-1-1,1 0,0 0,-1 1,1-1,0 0,-1 0,1 1,0-1,-1 0,1 1,0-1,0 1,0-1,-1 0,1 1,0-1,0 1,0-1,0 0,0 1,0-1,0 1,0-1,0 0,0 1,0-1,0 1,0-1,0 1,0-1,0 0,0 1,1-1,-1 1,0-1,-4-37,8 0,0-1,3 1,1 0,2 0,1 1,2 0,10-17,76-143,-99 196,0-1,0 1,1-1,-1 1,0-1,0 1,0-1,1 1,-1-1,0 1,0 0,1-1,-1 1,0-1,1 1,-1 0,0-1,1 1,-1 0,1-1,-1 1,1 0,-1-1,1 1,-1 0,1 0,-1 0,1 0,-1 0,1-1,-1 1,1 0,-1 0,1 0,-1 0,1 0,-1 0,1 1,-1-1,1 0,-1 0,1 0,-1 0,1 1,-1-1,1 0,-1 0,1 1,-1-1,1 0,-1 1,0-1,1 1,-1-1,0 0,1 1,-1-1,0 1,11 35,-9-27,11 89,-13-85,1 1,0-1,0 0,2 0,-1 0,2 0,0 0,0 0,1-1,1 0,0 0,1 0,0-1,1 0,0 0,-7-10,63 56,-62-56,0 1,0-1,-1 0,1 0,0 0,0 0,0-1,0 1,0 0,0-1,1 0,-1 1,0-1,0 0,0 0,0 0,0 0,0-1,1 1,-1 0,0-1,0 0,0 1,0-1,0 0,0 0,-1 0,1 0,0-1,0 1,-1 0,1-1,-1 1,1-1,-1 1,1-1,-1 0,7-13,0 1,-1-2,-1 1,0-1,-1 0,-1 0,0-1,-2 1,1-1,-1-15,7-36,7-125,-16 168</inkml:trace>
  <inkml:trace contextRef="#ctx0" brushRef="#br0" timeOffset="22218.864">3248 769,'197'-11,"94"-18,36-5,-22 11,-216 14,-1 3,72 5,-148 1,-13 0,1-1,-1 1,0-1,1 1,-1-1,1 0,-1 1,1-1,-1 0,1 1,-1-1,1 0,0 1,-1-1,1 0,0 0,0 1,0-1,0 0,-1 0,1 0,0 1,0-1,0 0,1 0,-1 0,0 1,0-1,0 0,0 0,1 1,-1-1,0 0,1 0,-1 1,1-1,-1 0,1 1,-1-1,1 1,-1-1,1 1,0-1,-1 1,1-1,0 1,-1-1,1 1,0 0,-1-1,1 1,0 0,0 0,0-1,-1 1,1 0,0 0,0 0,0 0,0 0,-211-133,197 123,12 8,0 0,0 0,0 1,0-1,0 1,0-1,-1 1,1-1,0 1,-1 0,1-1,-1 1,0 0,1 0,-1 0,0 0,0 1,0-1,0 0,1 1,-1 0,0-1,0 1,0 0,0 0,0 0,0 0,0 0,0 0,0 0,0 1,0-1,0 1,1 0,-1-1,0 1,0 0,0 0,1 0,-1 0,1 0,-2 1,-4 20,0 1,1-1,1 1,1 0,1 0,2 0,0 0,1 1,1-1,1 1,0 29,0 174,-3-226,1-1,0 1,0 0,0 0,0-1,0 1,0 0,0 0,0 0,0-1,0 1,0 0,0 0,1-1,-1 1,0 0,1-1,-1 1,0 0,1-1,-1 1,1 0,-1-1,1 1,-1-1,1 1,-1-1,1 1,0-1,-1 0,1 1,0-1,-1 1,1-1,0 0,0 0,-1 0,1 1,0-1,0 0,-1 0,1 0,0 0,0 0,-1 0,1 0,0 0,0-1,-1 1,1 0,0 0,0-1,-1 1,1 0,0-1,-1 1,1-1,-1 1,1-1,0 1,-1-1,1 1,-1-1,1 1,-1-1,0 0,1 0,37-43,-38 44,99-168,-3-2,-79 146</inkml:trace>
  <inkml:trace contextRef="#ctx0" brushRef="#br0" timeOffset="22496.775">5253 346,'0'43,"0"38,0 11,0-6,0-8,0-13,0-12,0-11,-5-7,-2-5,1-3,1-5</inkml:trace>
  <inkml:trace contextRef="#ctx0" brushRef="#br0" timeOffset="22808.224">5111 317,'36'-14,"2"2,-1 1,1 2,1 2,0 1,0 2,0 2,0 1,23 4,-52-4,0 0,1 1,-1 1,0 0,1 0,-1 1,0 0,0 1,0 0,0 0,-1 1,0 1,1-1,-1 2,-1-1,1 1,-1 0,0 1,-1 0,1 0,-1 1,1 2,-7-8,0 1,-1-1,1 1,0 0,-1-1,0 1,0 0,0 0,0-1,0 1,0 0,-1 0,1-1,-1 1,0 0,0-1,0 1,0-1,0 1,-1-1,1 0,-1 1,1-1,-1 0,0 0,0 0,0 0,0 0,0-1,0 1,-1-1,1 1,0-1,-1 0,0 0,-94 33,36-23,0-2,0-3,-40-2,74-4</inkml:trace>
  <inkml:trace contextRef="#ctx0" brushRef="#br0" timeOffset="44319.33">1273 1841,'-510'0,"340"28,-55-16,171-4,0-2,0-2,-1-3,-13-2,16 0,51 1,0-1,0 1,1 0,-1-1,0 1,0 0,0 0,0 0,0 0,0 0,0 0,0 0,0 0,1 0,-1 0,0 0,0 1,0-1,0 0,0 1,0-1,1 1,-1-1,0 0,0 1,1 0,-1-1,0 1,1 0,-1-1,0 1,1 0,-1-1,1 1,-1 0,1 0,0 0,-1 0,1-1,0 1,0 0,-1 0,1 0,0 0,0 0,0 0,0 0,0 0,0 0,0-1,1 1,-1 0,0 0,0 0,1 0,-1 0,0 0,1-1,-1 1,1 0,-1 0,1-1,0 1,-1 0,49 97,-34-74,-2 1,-1 0,-1 1,-1 0,-2 1,0-1,-2 2,0 0,-6-17,1 1,1 0,0-1,1 1,0-1,0 1,1-1,1-1,0 2,-5-13,0 1,0-1,0 1,0-1,0 1,0-1,0 0,0 1,0-1,0 1,0-1,0 1,0-1,1 1,-1-1,0 1,0-1,1 1,-1 0,0-1,0 1,1-1,-1 1,0-1,1 1,-1 0,1-1,-1 1,1 0,-1 0,0-1,1 1,-1 0,1 0,-1 0,1-1,-1 1,1 0,-1 0,1 0,0 0,-1 0,1 0,-1 0,1 0,-1 0,1 0,-1 1,1-1,-1 0,1 0,-1 0,1 1,-1-1,1 0,-1 0,0 1,1-1,-1 0,1 1,-1-1,0 1,1-1,-1 0,0 1,0-1,1 1,-1-1,0 1,6-43,20-136,2 36,-19 108,-7 29,0-1,0 1,0-1,-1 0,0 1,0-1,-1 0,1 0,-1 0,-1 0,1 1,-1-1,-1-5,-2 5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0:3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0 165,'23'184,"-17"285,-17-408,4-55</inkml:trace>
  <inkml:trace contextRef="#ctx0" brushRef="#br0" timeOffset="325.064">0 109,'26'-2,"-1"-1,0-2,0 0,0-2,-1 0,8-5,46-12,118-20,-145 46,-50-2,0 0,0 1,0-1,0 0,0 0,0 1,0-1,-1 0,1 1,0-1,0 1,0-1,0 1,-1 0,1-1,0 1,-1 0,1-1,0 1,-1 0,1 0,-1 0,1 0,-1-1,1 1,-1 0,0 0,0 0,1 0,-1 0,0 0,0 0,0 0,0 0,0 0,0 0,0 0,0 0,0 0,-1 0,1 0,0 0,-1 0,1-1,-1 1,1 0,-1 0,1 0,-1 0,0 0,-78 71,59-59</inkml:trace>
  <inkml:trace contextRef="#ctx0" brushRef="#br0" timeOffset="569.903">57 448,'24'0,"18"0,6 0,0 0,-4 0,-4 0,-4 0,-4-5,-2-1,-1-1,-7 2</inkml:trace>
  <inkml:trace contextRef="#ctx0" brushRef="#br0" timeOffset="14656.722">339 843,'0'-5,"0"3,0 7,0 8,0 5,5 1,1 1,0 3,-1 1,-1 3,-2 0,-1 1,-1 1,0-1,0-4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 0,'-22'6,"0"1,0 1,1 1,0 1,1 1,0 0,0 1,1 2,1 0,0 1,1 0,1 2,0 0,1 0,1 2,-2 5,13-19,1 0,0 1,0-1,0 1,1 0,0 0,0 0,0 0,1-1,0 1,0 0,0 0,1 0,0 0,0 0,0 0,1-1,0 1,0-1,0 1,1-1,0 0,0 1,0-2,1 1,0 0,0-1,0 1,0-1,0 0,2 0,6 6,0-1,1 0,0-1,0-1,1 0,0-1,0 0,0-1,1-1,0 0,12 1,162-2,-144-14,-27 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2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364 119,'-9'-5,"-1"1,1 1,-1 0,0 0,-1 1,1 0,0 1,-1 0,1 0,0 1,-1 1,1 0,0 0,-1 1,-2 1,4-2,0 0,1 1,-1 1,0-1,1 1,-1 1,1 0,0 0,0 0,1 1,-1 0,1 1,0-1,1 1,-1 1,1-1,0 1,1 0,0 1,0-1,0 1,1 0,0 0,-1 5,6-7,0 0,1 0,-1-1,1 1,1 0,-1-1,1 1,0-1,0 0,0 0,1 0,0 0,0-1,0 0,0 0,1 0,0 0,0 0,0-1,0 0,0 0,0 0,1-1,0 0,-1 0,1 0,0-1,0 0,4 0,32 16,-26-10,0 1,0 1,0 0,-1 0,-1 2,0 0,0 1,-1 0,3 5,-14-14,0-1,-1 1,1 0,-1 0,0 0,0 1,0-1,0 0,0 0,-1 0,0 1,1-1,-1 0,0 1,-1-1,1 0,-1 1,1-1,-1 0,0 0,0 0,0 0,-1 0,1 0,-1 0,0 0,1 0,-1-1,0 1,-1-1,1 1,-1-1,-84 72,63-61,0-2,0 0,-1-1,-1-2,1-1,-2 0,-17 1,45-9,-1 0,1 1,0-1,-1 0,1 0,-1 1,1-1,-1 0,1 0,-1 0,0 0,1 1,-1-1,0 0,0 0,0 0,1 0,-1 0,0 0,0 0,-1 0,1 0,0 0,0 1,0-1,0 0,-1 0,1 0,0 0,-1 0,1 1,-1-1,1 0,-1 0,0 1,1-1,-1 0,1 1,-1-1,0 0,0 1,1-1,-1 1,0-1,0 1,0 0,0-1,1 1,-1 0,0 0,0-1,0 1,0 0,0 0,0 0,0 0,0 0,0 0,0 0,1 1,-1-1,0 0,0 0,0 1,0-1,0 1,0-1,15-18,1 1</inkml:trace>
  <inkml:trace contextRef="#ctx0" brushRef="#br0" timeOffset="245.657">759 203,'-5'38,"-1"18,0 4,1-3,2-7,1-7,1-6,5-9,2-5,0-1,-1-5</inkml:trace>
  <inkml:trace contextRef="#ctx0" brushRef="#br0" timeOffset="448.535">505 119,'58'-15,"28"-9,5 0,-4 3,-12 5,-9 6,-11 5,-10 2,-7 3,-7 0,-7 1</inkml:trace>
  <inkml:trace contextRef="#ctx0" brushRef="#br0" timeOffset="1033.521">1323 259,'-72'104,"3"2,-6 25,75-131,0 0,0 0,1 0,-1 0,0 0,0 0,0 0,1 1,-1-1,0 0,0 0,0 0,1 0,-1 1,0-1,0 0,0 0,0 1,0-1,0 0,0 0,0 0,1 1,-1-1,0 0,0 0,0 1,0-1,0 0,0 0,0 1,0-1,0 0,19-19,118-183,-78 119,4 2,72-70,-134 150,0 0,-1-1,1 1,0 0,0 0,0 0,0 0,-1 0,2 0,-1 0,0 0,0 0,0 1,0-1,0 0,1 1,-1-1,0 1,1-1,-1 1,0 0,1-1,-1 1,0 0,1 0,-1 0,1 0,-1 0,0 0,1 1,-1-1,1 0,-1 1,0-1,0 1,1-1,-1 1,0 0,0-1,0 1,1 0,-1 0,0 0,0 0,0 0,0 0,-1 0,2 1,3 10,0 0,0 0,-1 0,-1 1,0-1,-1 1,0 0,-1 0,-1 0,0 6,8 60,47 109,-54-187,0-1,-1 1,1 0,0 0,0 0,-1 0,1 0,0 0,-1 0,1 0,-1 0,1 0,-1 0,0 0,0 0,1 1,-1-1,0 0,0 0,0 0,0 0,0 1,0-1,0 0,-1 0,1 0,0 0,-1 0,1 1,-1-1,1 0,-1 0,1 0,-1 0,0 0,0-1,1 1,-1 0,0 0,0 0,0-1,0 1,0 0,0-1,0 1,0-1,0 1,0-1,0 1,0-1,0 0,-1 0,1 1,0-1,0 0,0 0,0 0,-1 0,-130-77,-28-32,138 97,3 4</inkml:trace>
  <inkml:trace contextRef="#ctx0" brushRef="#br0" timeOffset="1401.008">2143 34,'-23'162,"20"-127,2 1,1-1,2 1,2-1,4 20,0 56,-8-110,-1 0,1 0,-1 0,1-1,-1 1,1 0,-1 0,0-1,1 1,-1 0,0-1,1 1,-1 0,0-1,0 1,0-1,0 1,1-1,-1 0,0 1,0-1,0 0,0 0,0 1,0-1,0 0,0 0,0 0,0 0,0 0,0-1,0 1,0 0,0 0,0-1,1 1,-1 0,0-1,0 1,0-1,0 1,1-1,-1 1,0-1,0 0,1 1,-1-1,0 0,1 0,-1 1,1-1,-1 0,1 0,-1 0,1 0,0 0,-1 0,-12-14</inkml:trace>
  <inkml:trace contextRef="#ctx0" brushRef="#br0" timeOffset="1646.42">1860 34,'43'-5,"24"4,10 1,-3 1,-4 1,-6-1,-7 0,-5 0,-6-1,-6 1,-5-1,-4 0,-2 0,-7 0</inkml:trace>
  <inkml:trace contextRef="#ctx0" brushRef="#br0" timeOffset="1819.512">2594 62,'0'34,"0"29,0 15,0-1,0-10,0-11,0-10,0-8,5-11,1-10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0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224 120,'-22'135,"-41"194,55-289,-1-2,-3 1,-1-1,-1-1,-2 0,-2-1,-12 17,30-53,0-1,0 1,-1-1,1 1,0 0,0-1,-1 1,1 0,0-1,-1 1,1 0,0-1,-1 1,1 0,-1 0,1-1,0 1,-1 0,1 0,-1 0,1 0,-1 0,1 0,-1 0,1 0,-1 0,1 0,0 0,-1 0,1 0,-1 0,1 0,-1 0,1 0,-1 0,1 1,0-1,-1 0,1 0,-1 1,1-1,0 0,-1 0,1 1,0-1,-1 0,1 1,0-1,0 1,-1-1,8-45,27-70,6 1,33-62,44-126,-83 223,-33 79,0 0,1 0,-1 0,0-1,0 1,1 1,-1-1,0 0,0 0,0 0,1 1,-1-1,0 0,0 1,0-1,0 1,0 0,0-1,0 1,0 0,0 0,0-1,0 1,0 0,0 0,0 0,-1 0,1 0,0 0,-1 0,1 0,-1 1,1-1,-1 0,0 0,0 0,1 1,-1-1,0 0,0 0,0 1,0-1,0 0,0 0,-1 0,1 1,2 4,50 232,-5 16,-36-153,-10-101,-1-1,0 1,0 0,0-1,0 1,1 0,-1-1,0 1,0 0,1 0,-1-1,0 1,0 0,1 0,-1-1,0 1,1 0,-1 0,0 0,1-1,-1 1,0 0,1 0,-1 0,0 0,1 0,-1 0,1 0,-1 0,0 0,1 0,-1 0,1 0,-1 0,0 0,1 0,-1 0,0 1,1-1,-1 0,0 0,1 0,-1 1,0-1,1 0,-1 0,0 1,0-1,1 0,-1 0,0 1,0-1,0 0,1 1,-1-1,0 0,0 1,0-1,0 1,0-1,0 0,1 1,-1-1,0 0,0 1,0-1,0 1,-1-1,1 0,16-26,211-498,-170 409,-57 115,0 1,0-1,0 1,0-1,0 1,0-1,1 1,-1-1,0 1,0-1,0 0,1 1,-1-1,0 1,1-1,-1 0,0 1,1-1,-1 0,0 1,1-1,-1 0,1 1,-1-1,1 0,-1 0,0 0,1 1,-1-1,1 0,-1 0,1 0,-1 0,1 0,-1 0,1 0,-1 0,1 0,-1 0,1 0,-1 0,1 0,-1-1,1 1,-1 0,1 0,-1 0,1-1,-1 1,0 0,1-1,-1 1,1 0,-1-1,0 1,0 0,1-1,-1 1,0-1,1 49,-57 282,36-238,8 67,12-148</inkml:trace>
  <inkml:trace contextRef="#ctx0" brushRef="#br0" timeOffset="514.736">1211 36,'-88'169,"-84"187,136-232,55-146,122-305,-105 249,83-147,-119 223,0 1,1-1,-1 1,1-1,0 0,-1 1,1-1,0 1,0 0,0-1,0 1,0 0,0-1,0 1,0 0,1 0,-1 0,0 0,1 0,-1 0,1 0,-1 1,1-1,-1 1,1-1,-1 1,1-1,0 1,-1 0,1 0,0-1,-1 1,1 1,0-1,-1 0,1 0,0 1,-1-1,1 0,-1 1,1 0,-1-1,1 1,-1 0,1 0,0 1,55 274,21-89,-48-93,-29-93,-1-1,0 1,-1 0,1 0,0-1,0 1,0 0,0-1,-1 1,1 0,0-1,0 1,-1-1,1 1,-1 0,1-1,0 1,-1-1,1 1,-1-1,1 1,-1-1,0 0,1 1,-1-1,1 0,-1 1,0-1,1 0,-1 1,0-1,1 0,-1 0,0 0,1 0,-1 0,0 0,1 0,-1 0,0 0,0 0,1 0,-1 0,0-1,1 1,-1 0,0 0,1-1,-1 1,1 0,-1-1,1 1,-1-1,0 1,-14-8</inkml:trace>
  <inkml:trace contextRef="#ctx0" brushRef="#br0" timeOffset="771.639">957 318,'44'4,"32"8,14 0,-4-1,-7-3,-12-2,-12-3,-12-1,-7-2,-1 0,-1 0,-7-1</inkml:trace>
  <inkml:trace contextRef="#ctx0" brushRef="#br0" timeOffset="1032.777">2143 92,'-15'44,"-13"32,-3 9,-1-5,5-12,7-13,3-15,3-10,5-5,-1-7,-4-6,1-6</inkml:trace>
  <inkml:trace contextRef="#ctx0" brushRef="#br0" timeOffset="1194.442">1804 120,'19'24,"16"22,7 9,1-1,-2-5,-3-5,-8-6,-5-5,-1-7,0-4,-4-1,-1-4,1 1,3 1,1-3,-3 2,0-3,-4-4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6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1,'-9'5,"-9"6,0 6,-3 0,3 3,9-3,6-9,8-6,4-8,0-8,3-1,-1-3,-6 1,-5 9,-6 10,-3 10,1 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7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0,'0'10,"-5"7,3 2,3-8,5-5,2-10,4-2,-5-2,-7 1,-6 7,-4 3,2 1,4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0,'19'0,"16"0,7 0,1 0,-2 0,-4 0,-2 0,-3 0,-2 0,-1 0,-1 0,-5 5,-7 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15,'38'5,"28"-3,7-3,0-5,-7-1,-14-1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5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217 338,'-3'0,"0"-1,0 1,1 1,-1-1,0 0,0 1,0-1,1 1,-1 0,0 0,1 0,-1 0,1 0,-1 0,1 1,0 0,-1-1,1 1,0 0,0 0,0 0,0 0,1 0,-2 2,-12 13,0 0,1 1,1 1,1 0,1 1,0 0,1 0,2 1,0 1,1 0,-2 16,-12 20,117-242,-72 137,2 1,3 2,1 1,1 1,10-6,-41 47,1-1,-1 1,0 0,1 0,-1 0,1 0,-1 0,1 0,0 0,-1 0,1 0,0 0,0 1,0-1,0 0,-1 0,1 1,0-1,0 0,0 1,0-1,1 1,-1-1,0 1,0 0,0 0,0-1,0 1,1 0,-1 0,0 0,0 0,0 0,0 0,1 0,-1 1,0-1,0 0,0 1,0-1,0 1,0-1,0 1,0-1,0 1,0 0,0 0,0-1,0 1,-1 0,1 0,0 0,0 0,-1 0,1 0,-1 0,1 0,-1 0,1 0,-1 1,4 122,-5-112,-1 0,1 0,1 0,0 1,1-1,0 0,1 0,1 0,-1 0,2 0,0-1,0 1,1-1,0 0,2 2,-3-7,1 0,0 1,-1-2,2 1,-1 0,1-1,0 0,0 0,0-1,0 0,1 0,0 0,0-1,0 0,0 0,1-1,-1 0,1 0,-1-1,1 0,-1 0,1-1,0 0,0 0,-1-1,1 0,0 0,-1-1,1 0,-1 0,0 0,0-1,0-1,3-1,4-4,-1-1,0-1,-1 0,0 0,-1-1,0-1,-1 0,0-1,-1 0,0 0,-2-1,1 1,3-14,51-214,-32 100,-23 116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34.4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1 124,'8'4,"1"0,-1-1,1 0,0 0,0-1,0 0,1 0,-1-1,0-1,0 0,1 0,-1 0,0-1,3-1,-7 1,-1 1,0-1,0 0,0 0,0 0,1-1,-2 1,1-1,0 0,0 0,-1-1,1 1,-1-1,1 0,-1 1,0-1,0-1,-1 1,1 0,-1-1,1 1,-1-1,0 0,0 0,-1 0,1 0,-1 0,0 0,0 0,0-1,0-2,-1 5,0 0,0 0,0 0,0 0,0 0,0 0,-1 0,1 0,-1 0,1 0,-1 0,0 0,0 1,0-1,0 0,0 0,0 1,0-1,-1 0,1 1,-1-1,1 1,-1 0,1 0,-1-1,0 1,0 0,1 0,-1 0,0 1,0-1,0 0,0 1,0-1,0 1,0 0,0 0,0 0,0 0,0 0,0 0,-1 0,-3 1,1-1,-1 1,1 0,-1 1,1-1,0 1,-1 0,1 0,0 1,0-1,0 1,1 0,-1 1,1-1,-3 3,0 1,1 1,-1 1,1-1,1 1,-1 0,1 0,1 0,0 1,0 0,1-1,0 1,1 1,0-1,1 0,0 0,0 1,2 7,0-14,1 0,0 0,0 0,0 0,0 0,1 0,0-1,-1 1,1-1,1 0,-1 0,0 0,1 0,-1 0,1-1,0 0,0 0,0 0,0 0,0 0,1-1,-1 0,0 0,1 0,-1 0,1-1,-1 0,1 0,126-14,-110 7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4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17 114,'59'-41,"-50"37,3-1,10-7,0 2,1 1,1 1,-1 1,1 1,0 1,18-1,-39 6,1 0,-1-1,0 1,0 1,0-1,0 0,0 1,0 0,0-1,0 1,0 1,0-1,0 0,0 1,-1-1,1 1,0 0,-1 0,0 0,1 0,-1 0,0 0,0 1,0-1,0 1,-1-1,1 1,-1 0,1 0,-1 0,0 0,0 0,-1 0,1 0,0 0,-1 0,0 0,0 0,0 0,0 0,0 1,-1-1,1 0,-1 0,0 0,0 0,0 0,0 0,0-1,-1 1,0 1,-14 22,-1-1,-1-1,-1 0,-1-2,0 0,-2-1,-14 9,-59 63,88-86,-2 1,0 1,0 0,1 0,0 0,1 1,0 0,0 1,1 0,1 0,0 0,0 0,1 1,1 0,0 0,0 0,1 0,1 1,2-9,0 0,0 0,1 0,-1-1,1 1,0 0,0-1,1 0,-1 1,1-1,-1 0,1 0,0 0,0-1,0 1,1-1,-1 0,1 1,-1-2,1 1,0 0,-1-1,1 1,0-1,3 0,104 7,-86-11,0-2,0-2,0 0,-1-1,0-1,-1-1,6-5,73-41,-84 46</inkml:trace>
  <inkml:trace contextRef="#ctx0" brushRef="#br0" timeOffset="667.734">1852 143,'-49'17,"1"2,2 2,0 3,1 1,1 2,-17 16,51-36,0 1,1 1,0-1,1 2,0-1,0 1,1 0,0 1,-3 5,9-13,-1 1,1-1,-1 1,1-1,0 1,0 0,1 0,-1-1,1 1,0 0,0 0,0-1,0 1,1 0,-1 0,1-1,0 1,0 0,0-1,1 1,-1-1,1 1,0-1,0 0,0 0,1 0,-1 0,1 0,-1 0,1-1,0 1,1 0,3 2,0-1,0 0,0 0,0 0,1-1,0 0,0 0,0-1,0 0,0 0,0-1,0 0,0-1,1 0,-1 0,0-1,1 1,-1-2,0 1,0-1,0-1,1 0,6-2,1-1,-1-1,-1 0,1-1,-1-1,0 0,-1-1,0 0,-1-1,9-10,-11 9,0-1,-2-1,1 1,-2-1,0 0,0-1,-2 0,0 0,0 0,-2-1,1 1,-2-1,0 0,-1-9,-1 16,-1-1,0 1,-1 0,0-1,0 1,-1 0,0 0,0 0,-1 1,-1-1,1 1,-1 0,-1 0,1 1,-1-1,-1 1,1 0,-1 1,0 0,-4-3,7 8,-1 0,1 0,-1 0,1 0,-1 1,0-1,1 1,-1 1,1-1,-1 0,0 1,1 0,-1 0,1 1,0-1,-1 1,1 0,0 0,0 0,0 0,0 1,-2 2,-12 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85 129,'0'406,"0"-384,-1 0,0-1,-2 0,0 1,-2-1,0 0,-2-1,0 1,-1-1,-9 15,8-21</inkml:trace>
  <inkml:trace contextRef="#ctx0" brushRef="#br0" timeOffset="402.264">0 129,'30'-19,"1"1,0 1,1 2,0 1,2 2,-1 1,26-5,-54 15,1-1,0 1,-1 0,1 0,0 1,0-1,0 1,0 1,-1-1,1 1,0 0,0 0,-1 1,1-1,0 1,-1 1,0-1,1 1,-1 0,0 0,-1 0,1 1,0 0,-1 0,0 0,0 0,0 1,-1-1,1 1,-1 0,0 0,0 0,-1 1,0-1,1 3,-1-1,-1 0,0 0,0 0,-1 0,0 0,0 0,-1 0,0 0,0 0,0 0,-1 0,0 0,0-1,-1 1,0-1,0 1,-1-1,1 0,-1 0,-1-1,1 1,-1-1,0 0,0 0,0-1,-1 1,1-1,-1 0,0-1,-1 1,-38 24,35-19,0-1,-1-1,0 0,0 0,-1-1,0 0,0-1,0-1,0 0,-1 0,1-1,-1-1,0 0,0-1,0 0,0-1,0-1,-5 0,0-5</inkml:trace>
  <inkml:trace contextRef="#ctx0" brushRef="#br0" timeOffset="1368.46">508 609,'0'29,"-5"19,-1 6,0-2,5-8,4-14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408 311,'-15'-5,"0"1,0 1,-1 1,0 0,1 1,-1 1,0 0,0 1,1 0,-1 2,1 0,-1 1,1 0,0 1,-10 5,-1-2,25-8,-9 2,0 1,0 0,0 0,0 1,0 0,1 1,0 0,0 1,0 0,1 0,-5 5,12-10,0 0,1 0,-1 0,0 0,1 0,-1 1,1-1,-1 0,1 0,0 0,0 1,-1-1,1 0,0 1,0-1,0 0,0 0,0 1,1-1,-1 0,0 1,1-1,-1 0,1 0,-1 0,1 1,-1-1,1 0,0 0,0 0,-1 0,1 0,0 0,0 0,0-1,0 1,0 0,0 0,0-1,0 1,1 0,-1-1,0 0,0 1,1-1,-1 1,1-1,63 14,48-8,-112-6,0 0,0 0,-1 0,1 0,0 0,0 0,-1 0,1 0,0 1,0-1,-1 0,1 0,0 1,-1-1,1 1,0-1,-1 1,1-1,-1 1,1-1,-1 1,1-1,-1 1,1-1,-1 1,0 0,1-1,-1 1,0 0,1-1,-1 1,0 0,0 0,0-1,0 1,0 0,0 0,0-1,0 1,0 0,0 0,0-1,0 1,0 0,0 0,-1-1,1 1,0 0,-1-1,1 1,-1 0,1-1,0 1,-1-1,1 1,-1 0,0-1,1 0,-1 1,1-1,-1 1,0-1,0 1,-45 33,40-31,-8 5,1 0,1 0,-1 1,2 1,-1 0,1 1,1 0,0 1,0 0,1 0,-3 7,11-17,0 1,1-1,-1 1,0 0,1-1,0 1,-1 0,1 0,0-1,1 1,-1 0,0-1,1 1,-1 0,1-1,0 1,0 0,0-1,0 1,1-1,-1 0,0 1,1-1,0 0,0 0,-1 0,1 0,0 0,1-1,-1 1,0 0,0-1,1 0,2 2,89 20,-30-45,-50 10</inkml:trace>
  <inkml:trace contextRef="#ctx0" brushRef="#br0" timeOffset="361.962">211 0,'-5'320,"8"-217,-1-36,-2 1,-4-1,-2 0,-14 59,12-95,1 1,2 0,1 0,1 0,2 0,2 7,15 11,-4-32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47,'5'0,"1"-5,5-1,5 0,5 1,3 2,3-4,1 0,1 0,-5 7,-10 3,-9 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1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0,-5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1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1,'-2'1,"0"0,0 1,0-1,1 1,-1-1,0 1,1 0,0 0,-1 0,1 0,0 0,0 0,0 0,0 0,0 0,1 1,-1-1,1 0,-1 0,1 1,0-1,0 0,0 1,0-1,0 1,0 0,-15 172,-20 48,25-59,10-165</inkml:trace>
  <inkml:trace contextRef="#ctx0" brushRef="#br0" timeOffset="357.145">29 28,'19'0,"26"0,10 0,0 0,-4 0,-6 0,-6-4,-5-3,-3 1,-2 1,-2 2,0 1,-4 5,-2 3,-5 0</inkml:trace>
  <inkml:trace contextRef="#ctx0" brushRef="#br0" timeOffset="616.655">29 282,'24'5,"23"2,7 3,0 2,-5-3,-5-2,-11-2</inkml:trace>
  <inkml:trace contextRef="#ctx0" brushRef="#br0" timeOffset="898.634">425 452,'-5'33,"-1"17,-1 4,-2-3,-1-4,2-11</inkml:trace>
  <inkml:trace contextRef="#ctx0" brushRef="#br0" timeOffset="1253.759">425 423,'10'0,"12"0,8 0,3 0,1 0,-1 0,-1 0,-1 0,-6 0</inkml:trace>
  <inkml:trace contextRef="#ctx0" brushRef="#br0" timeOffset="1531.821">453 621,'14'0,"10"0,6 0,2 0,0 5,-4 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0,'5'0,"11"5,8 1,4 0,3-1,-5 3,-1 1,-1-2,1-1,1 2,1 0,0-1,1-2,0-1,0-3,1 0,-11-5,-7-3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0,'19'5,"16"1,7 0,1-1,-2-2,-3 0,-3-2,-3-1,-2 0,-6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9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189 110,'-36'188,"20"-123,-2-1,-4 0,-19 38,-5-1,37-68,36-55,-11-1,-1-1,-1 0,-1-1,-2 0,8-24,-9 24</inkml:trace>
  <inkml:trace contextRef="#ctx0" brushRef="#br0" timeOffset="425.295">189 224,'0'-3,"0"2,-1 1,1-1,-1 0,1 0,-1 0,1 0,-1 1,1-1,0 0,0 0,-1 0,1 0,0 0,0 0,0 0,0 0,0 0,0 0,0 0,1 0,-1 0,0 1,0-1,1 0,-1 0,0 0,1 0,-1 0,1 1,-1-1,1 0,0 0,-1 1,1-1,0 0,-1 1,1-1,0 1,0-1,0 1,-1-1,1 1,0-1,0 1,0 0,0 0,0-1,0 1,0 0,0 0,0 0,0 0,0 0,0 0,-1 0,1 1,1-1,51 99,-15 37,-33-114,2-1,0 1,1-2,1 1,1-1,10 14,-18-30,0 0,1 0,-1 1,1-2,0 1,0 0,1-1,-1 1,1-1,0 0,0 0,0-1,0 1,0-1,0 0,1 0,-1 0,1 0,0-1,-1 0,1 0,0 0,0-1,-1 1,1-1,0 0,0-1,0 1,0-1,-1 0,1 0,0 0,-1-1,1 0,-1 0,1 0,-1 0,0-1,0 1,0-1,3-3,4-8,-2-1,1 0,-2 0,0-1,0 0,-2 0,0-1,-1 0,-1 0,0 0,-1 0,-1-1,0-3,1-2,7-70,16-69,-24 155,0 0,0 0,1 0,0 0,1 1,-1-1,1 1,1 0,-1 0,1 0,0 0,0 1,0 0,4-2,10-5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27,'7'31,"0"0,-2 1,-1 0,-2 0,-1 8,0-24,-3 15,-2-1,0 1,-3-1,0-1,-2 1,0-1,-3-1,0 0,-2-1,0 0,-3 0,-21 29,28-42</inkml:trace>
  <inkml:trace contextRef="#ctx0" brushRef="#br0" timeOffset="532.844">18 478,'43'-4,"-5"2,-1-2,0-1,0-2,0-2,-1-1,0-2,16-8,-39 11,0-2,-1 1,0-2,-1 1,-1-2,1 1,-2-1,0-1,-1 0,0 0,-1-1,0 0,-2 0,1 0,-2-1,0 0,1-13,7-12,6-62,-18 103,0 1,-1-1,1 0,0 0,0 0,0 0,-1 0,1 1,0-1,-1 0,1 0,0 0,0 0,-1 0,1 0,0 0,0 0,-1 0,1 0,0 0,-1 0,1 0,0 0,0 0,-1-1,1 1,0 0,0 0,-1 0,1 0,0 0,0-1,-1 1,1 0,0 0,0 0,0-1,0 1,-1 0,1 0,0-1,0 1,0 0,0 0,0-1,0 1,-1 0,1 0,0-1,0 1,0 0,0-1,0 1,0 0,0 0,0-1,0 1,1 0,-12 23,-8 320,13-311,0 0,3 0,0 1,2-1,3 31,20 0,-10-50</inkml:trace>
  <inkml:trace contextRef="#ctx0" brushRef="#br0" timeOffset="3099.345">922 365,'-1'-2,"-1"0,0 0,1 0,-1 0,0 1,0-1,0 1,0-1,0 1,0 0,0-1,-1 1,1 0,0 1,0-1,-1 0,1 1,-1-1,1 1,-1 0,1 0,-1 0,1 0,-3 0,-1 0,-1 0,0 1,1-1,-1 1,0 1,1-1,-1 1,1 0,0 1,0-1,0 1,0 1,0-1,0 1,1 0,0 0,-1 0,2 1,-1 0,0 0,-1 3,6-5,0 1,1-1,-1 1,1-1,0 0,0 0,0 1,0-1,1 0,-1 0,1 0,0 0,0 0,0-1,0 1,0-1,0 1,1-1,-1 0,1 1,0-1,0-1,0 1,0 0,0-1,0 1,0-1,0 0,0 0,1-1,2 1,14 10,-18-11,1 1,-1-1,0 1,1-1,-1 1,0 0,0 0,1 0,-1 0,0 1,0-1,0 0,0 1,-1-1,1 1,0 0,-1 0,1 0,-1 0,1 0,-1 0,0 0,0 0,0 0,0 1,0-1,-1 0,1 1,-1-1,1 0,-1 1,0-1,0 1,0-1,0 0,0 1,-1-1,1 1,-1-1,0 0,1 1,-1-1,0 0,0 0,-1 0,1 0,0 0,-1 0,1 0,-2 1,-4 2,0-1,0 0,-1 0,1-1,-1 0,0 0,0-1,0 0,-1 0,1-1,-7 1,-10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33.4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347 52,'-6'-5,"-1"0,1 0,-1 0,1 1,-2 0,1 0,0 1,-1 0,1 0,-1 0,0 1,0 0,0 1,0 0,0 0,0 1,0 0,0 0,0 1,0 0,0 1,0-1,0 1,1 1,-1 0,0 0,1 0,0 1,0 0,0 0,0 1,-5 5,2 0,0 1,0 1,1 0,1 0,0 0,1 1,0 0,1 1,0-1,0 6,4-15,1 1,-1-1,1 1,0-1,0 1,1 0,0-1,-1 1,1-1,1 1,-1 0,1-1,0 1,0 0,0-1,1 0,-1 1,1-1,0 0,0 0,1 0,-1 0,1 0,0 0,0-1,0 1,1-1,-1 0,1 0,-1 0,1-1,0 1,4 1,7 0,0 0,1-1,-1-1,1 0,-1-1,1-1,-1 0,1-1,-1-1,7-1,-16 2,60-16,-55 11</inkml:trace>
  <inkml:trace contextRef="#ctx0" brushRef="#br0" timeOffset="351.241">611 141,'-8'5,"0"1,0 0,1 0,-1 1,1 0,1 0,-1 0,1 1,1 0,-1 0,1 1,1 0,0-1,0 2,0-1,0 4,4-11,0-1,0 1,0 0,0 0,0 0,0-1,0 1,1 0,-1 0,1 0,-1-1,1 1,0 0,-1-1,1 1,0 0,0-1,0 1,0-1,1 0,-1 1,0-1,0 0,1 0,-1 0,1 0,-1 0,1 0,0 0,-1 0,1 0,0-1,-1 1,1-1,0 1,0-1,0 0,-1 0,1 0,0 0,0 0,0 0,0 0,1-1,81-24,-75 17,1 0,-2-1,1 0,-1-1,-1 1,1-2,-2 1,1-1,-2 0,1 0,-2 0,1-1,-2 0,1 0,-2 0,1 0,-2-1,0 1,0-9,-1 19,1-1,-1 1,0-1,0 1,-1-1,1 1,0-1,-1 1,0-1,0 1,1-1,-1 1,-1 0,1-1,0 1,0 0,-1 0,1 0,-1 0,0 0,0 0,0 0,0 1,0-1,0 1,0-1,0 1,0 0,-1 0,1 0,0 0,-1 0,1 1,-1-1,1 1,-1-1,0 1,1 0,-1 0,1 0,-1 1,1-1,-1 0,1 1,-1 0,1-1,-1 1,1 0,0 0,-1 1,1-1,0 0,0 1,0-1,-1 2,-19 25,12-13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0,'-35'0,"1"2,-1 1,1 1,0 2,0 2,-8 3,3 8,38-19,1 1,-1-1,1 0,-1 0,1 0,-1 0,1 1,-1-1,1 0,-1 1,1-1,-1 0,1 1,-1-1,1 0,0 1,-1-1,1 1,0-1,-1 1,1-1,0 1,0-1,-1 1,1-1,0 1,0-1,0 1,0-1,0 1,0 0,0-1,0 1,0-1,0 1,0-1,0 1,0-1,0 1,0 0,1-1,-1 1,0-1,0 1,1-1,-1 1,0-1,1 0,-1 1,0-1,1 1,-1-1,1 0,-1 1,1-1,-1 0,1 1,-1-1,1 0,-1 0,1 0,-1 1,1-1,-1 0,1 0,-1 0,1 0,132 14,-132-14,0 1,0-1,0 1,0-1,0 1,0 0,0 0,0-1,0 1,0 0,0 0,-1 0,1 0,0 0,-1 0,1 0,-1 0,1 0,-1 0,1 1,-1-1,0 0,1 0,-1 0,0 1,0-1,0 0,0 0,0 0,0 1,0-1,-1 0,1 0,0 0,-1 0,1 1,-1-1,1 0,-1 0,1 0,-1 0,0 0,0 0,1 0,-2 0,-39 50,37-47,-163 149,164-151,1 0,-1 1,1-1,-1 1,1-1,0 1,0 0,0 0,1 0,-1 0,1 0,-1 0,1 1,0-1,0 0,1 1,-1-1,1 1,0-1,0 0,0 1,0-1,0 1,1-1,-1 1,1-1,0 0,0 1,0-1,1 0,-1 0,1 0,0 0,0 0,0 0,0-1,1 2,9 3,0 0,1-1,0-1,1 0,-1-1,1 0,-1-1,1 0,0-2,3 1,94 24,-90-17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2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0,'-224'302,"218"-295,2 0,-1 0,1 0,-1 0,2 0,-1 1,1 0,1 0,-1-1,1 2,1-1,-1 0,1 0,1 0,-1 1,2-1,-1 0,1 1,0-1,1 0,0 0,0 0,1 0,0 0,0 0,1-1,0 0,0 0,0 0,1 0,0 0,1-1,5 2,0-1,0 0,1-1,-1 0,1 0,1-2,-1 1,1-2,0 0,-1 0,1-1,1-1,-1 0,0 0,0-2,0 0,0 0,0-1,0-1,5-1,-2 0,1-1,-1-1,0-1,-1 0,1 0,-2-2,11-7,-5 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1,'26'68,"-2"2,-4 1,-3 0,7 72,-21 30,-3-172,0 0,1 0,-1 0,0 0,0 0,0 0,0 1,0-1,0 0,0 0,0 0,-1 0,1 0,0 1,-1-1,1 0,-1 0,1 0,-1 0,1 0,-1 0,0 0,1-1,-1 1,0 0,0 0,0 0,0-1,0 1,0 0,0-1,0 1,0-1,0 1,0-1,0 0,0 1,0-1,0 0,0 0,-1 0,1 0,0 0,0 0,0 0,0 0,0 0,-1 0,0-1,-8-7</inkml:trace>
  <inkml:trace contextRef="#ctx0" brushRef="#br0" timeOffset="263.587">1 1,'38'0,"33"5,8 1,0 0,-7-1,-13 4,-5-1,-9-1,-5-1,-7-3,-2-1,-3 4,-6 0</inkml:trace>
  <inkml:trace contextRef="#ctx0" brushRef="#br0" timeOffset="517.625">819 57,'-5'39,"-1"31,0 9,1-4,2-10,1-12,5-9,3-8,5-10,1-10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3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1,'-1'519,"-28"-169,29-297,0-53,0-1,0 1,0 0,0 0,0-1,1 1,-1 0,0 0,0-1,0 1,0 0,0 0,1-1,-1 1,0 0,0 0,1 0,-1 0,0-1,0 1,0 0,1 0,-1 0,0 0,1 0,-1 0,0 0,0 0,1 0,-1-1,0 1,0 0,1 0,-1 0,0 1,1-1,-1 0,0 0,0 0,1 0,-1 0,0 0,0 0,1 0,-1 1,0-1,0 0,1 0,-1 0,0 0,0 1,0-1,1 0,-1 0,0 1,0-1,7-12</inkml:trace>
  <inkml:trace contextRef="#ctx0" brushRef="#br0" timeOffset="484.28">482 86,'-357'431,"289"-376,62-60,22-8,-11 10,0 1,0 0,1 0,-1 0,1 1,-1 0,1 0,-1 0,1 1,0 0,-1 0,1 0,0 1,-1-1,1 2,-1-1,1 0,-1 1,0 0,1 0,-1 1,0 0,0 0,-1 0,1 0,-1 1,1-1,-1 1,0 0,-1 0,1 1,-1-1,1 1,-1 0,-1 0,3 4,96 212,-73-197,-17-22</inkml:trace>
  <inkml:trace contextRef="#ctx0" brushRef="#br0" timeOffset="783.592">736 114,'-65'420,"26"-240,18-45,20-133,1 0,0-1,-1 1,1 0,0-1,0 1,0 0,0-1,0 1,0 0,0-1,0 1,1 0,-1-1,1 1,-1 0,1-1,0 1,0-1,0 1,-1-1,1 0,1 1,-1-1,0 0,0 0,0 1,1-1,-1 0,8 0</inkml:trace>
  <inkml:trace contextRef="#ctx0" brushRef="#br0" timeOffset="1350.333">1103 255,'-193'548,"168"-494,114-273,68-112,-138 287,-48 177,25-120,1 0,1 0,0 1,1-1,0 1,1-1,1 1,0 0,1-1,0 0,1 1,1-1,0 0,1-1,0 1,0-1,2 0,-1 0,2-1,0 1,0-2,0 1,2-1,-1-1,1 1,1-2,-1 1,3 0,-7-6,0 0,0 0,1 0,-1 0,1-1,-1 0,1-1,0 0,0 0,-1 0,1 0,0-1,0-1,0 1,0-1,0 0,-1 0,1-1,0 0,-1 0,0-1,1 0,-1 0,0 0,0-1,-1 1,1-2,3-2,6-12,-1-1,-2 0,0 0,0-1,-2-1,-1 0,-1 0,-1-1,0 0,-2 0,-1-1,-1 1,0-1,-2 0,-1 0,-1 1,-3-18,-18-37,10 61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4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24,'0'4,"0"-2,5-7,-3-3,-2 5,-2-1,6-1,1 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5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2,'-5'0,"-1"4,0 7,5-3,4-8,6-4,1-7,-1 5,-6 2,-5 7,-1 8,-5 2,3-2,3 3,2-1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0,-1-5,1-1,1-1,1 2,1 2,1 1,0-4,1-1,-1 1,1 1,-6 7,-5 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1,'20'5,"20"1,8-5,1-2,-3-2,-4 0,-5 1,-9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7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61,'5'7,"-1"0,-1 0,1 0,-1 1,-1-1,1 1,-1 0,-1 0,1 0,-1 0,-1 0,1 0,-1 0,-1 0,0 1,2 6,-19 232,-17-66,35-136,5-33</inkml:trace>
  <inkml:trace contextRef="#ctx0" brushRef="#br0" timeOffset="397.274">1 89,'35'-15,"-8"2,0 2,1 0,-1 2,2 1,-1 1,1 2,1 0,-1 2,0 2,6 0,-30 2,0 0,0 0,0 0,-1 1,1 0,0 0,-1 0,1 0,-1 1,0-1,0 1,0 0,0 1,0-1,-1 1,1-1,-1 1,0 0,0 0,-1 0,1 1,-1-1,0 1,0-1,0 1,-1 0,0 0,0 0,0 0,0 0,-1 0,0 0,0 0,0 0,0 0,-1 0,0-1,0 2,0 4,-1-1,0 1,0 0,-1-1,-1 1,1-1,-1 0,-1 0,0 0,0-1,-1 0,0 0,0 0,-1-1,0 0,0 0,0 0,-1-1,0 0,-7 3,2-1,-1-1,0 0,-1 0,0-1,0-1,0-1,-1 0,1-1,-1-1,-6 0,-5-1,3-1</inkml:trace>
  <inkml:trace contextRef="#ctx0" brushRef="#br0" timeOffset="908.863">340 541,'12'-3,"-4"0,0 0,1 1,-1 0,1 0,0 1,-1 0,1 1,0 0,0 0,0 1,-1 0,1 1,7 1,-15-1,1 0,-1 0,1 0,-1 0,0 0,0 1,0-1,-1 0,1 1,0-1,-1 0,1 1,-1-1,0 0,0 1,0-1,0 1,0-1,-1 0,1 1,-1-1,1 0,-1 1,0-1,0 0,0 0,0 1,0-1,-1 0,1 0,-1-1,1 1,-1 0,1 0,-1-1,0 1,0-1,0 1,0-1,-1 1,-3 5,-106 117,110-123,1 0,0 0,0 0,-1 0,1 0,0 1,0-1,0 0,0 1,0-1,0 0,1 1,-1-1,0 1,1 0,-1-1,1 1,0-1,-1 1,1 0,0-1,0 1,0 0,0-1,0 1,1 0,-1-1,0 1,1-1,-1 1,1 0,0-1,-1 1,1-1,0 0,0 1,0-1,0 0,0 1,0-1,0 0,1 0,-1 0,0 0,1 0,-1 0,1 0,-1 0,1-1,-1 1,1-1,-1 1,1-1,0 1,-1-1,1 0,-1 0,1 0,1 0,6 0,1 1,-1-2,1 0,-1 0,0 0,0-1,1-1,-1 1,-1-2,1 1,0-1,-1 0,0-1,0 0,4-4,2-4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3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29,'0'0,"1"0,-1 0,1 0,-1 0,1 0,-1 0,1 0,0 0,-1 0,1 0,-1 0,1 0,-1-1,0 1,1 0,-1 0,1-1,-1 1,1 0,-1-1,0 1,1 0,-1-1,1 1,-1 0,0-1,0 1,1-1,-1 1,0-1,0 1,1 0,-1-1,0 1,0-1,0 1,0-1,0 0,0 1,0-1,0 1,0-1,0 1,0-1,0 1,0-1,0 1,0-1,-1 1,1-1,0 1,0 0,0-1,-1 1,1-1,0 1,-1-1,1 1,0 0,-1-1,1 1,-1 0,1-1,158-5,-154 6,1 0,-1 0,1 0,-1 1,0-1,1 1,-1 0,0 1,0-1,0 1,0-1,0 1,0 1,0-1,0 0,-1 1,1 0,-1 0,0 0,0 0,0 0,0 1,-1-1,1 1,-1 0,0 0,0 0,0 0,-1 0,1 0,-1 0,0 0,0 1,-1-1,1 1,-1-1,0 0,0 1,0-1,-1 1,1-1,-1 0,0 1,-1-1,0 3,-16 24,-2-1,0-1,-2 0,-1-2,-7 5,-38 48,33-40,25-30,0 0,1 0,1 1,0 0,0 1,1 0,1 0,0 0,0 1,1 2,4-13,0 1,1-1,-1 1,1-1,0 0,0 1,0-1,0 1,0-1,1 1,-1-1,1 0,0 1,-1-1,1 0,0 1,0-1,0 0,1 0,-1 0,1 0,-1 0,1 0,-1 0,1-1,0 1,0-1,0 1,0-1,0 1,0-1,0 0,1 0,-1 0,0-1,1 1,88 5,17-24,-86 25,-14-1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36.7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1,'-9'21,"-3"13,1 4,2-2,5-7,4-6,1-6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176 236,'10'-59,"-10"58,0 0,0 0,0 0,0 0,0 0,0 0,0 0,0 0,-1 0,1 0,0 1,-1-1,1 0,-1 0,1 0,-1 0,1 1,-1-1,1 0,-1 1,0-1,1 0,-1 1,0-1,0 1,0-1,1 1,-1-1,0 1,0 0,0-1,0 1,0 0,0 0,0-1,0 1,1 0,-1 0,0 0,0 0,0 0,0 1,0-1,0 0,0 0,0 1,0-1,0 0,1 1,-1-1,0 1,0-1,0 1,1-1,-1 1,0 0,1-1,-1 1,0 0,-10 7,-1 2,1-1,1 1,-1 1,2 0,0 0,0 1,1 0,0 0,1 1,1 0,0 1,0-1,-2 14,4-15,1 0,0 1,1-1,0 1,1-1,0 1,1-1,1 1,0 0,1-1,0 0,1 1,0-1,2 3,0-10,0-1,1 1,0-1,0 0,0 0,1-1,-1 1,1-1,-1-1,1 0,0 0,0 0,0 0,1-1,-1-1,0 1,0-1,1 0,-1-1,0 0,0 0,0 0,5-2,-9 2,10 0,0-1,0-1,0 0,0-1,-1 0,0-1,1-1,-2 0,1 0,-1-1,0 0,0-1,-1-1,0 0,-1 0,0 0,0-1,-1-1,0 1,-1-2,0 1,-1-1,0 1,-1-2,0 1,-1 0,-1-1,0 0,1-6,-3 10,0 0,-1 0,0 0,0-1,-1 1,0 0,-1 0,0 0,0 0,-1 0,0 1,-1-1,0 1,0 0,-1 0,0 0,0 0,-1 1,0 0,0 0,0 1,-1-1,-2 0,6 3,0 0,-1 0,1 1,-1-1,0 1,0 0,0 0,-1 0,1 0,0 1,-1 0,0 0,0 0,0 0,1 1,-1 0,-1 0,1 0,0 1,0 0,0 0,0 0,0 0,0 1,0 0,0 0,0 0,0 1,0-1,0 1,1 0,-1 1,0-1,-1 3,-13 12</inkml:trace>
  <inkml:trace contextRef="#ctx0" brushRef="#br0" timeOffset="398.417">797 122,'-24'27,"1"0,1 2,2 0,0 2,2 0,2 0,1 2,-1 6,14-36,1 0,-1 1,1-1,0 1,0-1,0 1,0-1,1 1,-1 0,1-1,0 1,0 0,1-1,-1 1,1 0,-1-1,1 1,0 0,1-1,-1 0,0 1,1-1,0 0,0 0,0 0,0 0,0 0,1 0,0 0,-1-1,1 1,0-1,0 0,0 0,3 2,6-2,0 1,0-2,0 1,0-2,0 1,1-2,-1 0,0 0,0-1,0-1,0 0,-1 0,1-1,-1-1,0 0,0 0,0-1,-1 0,0-1,0 0,-1-1,0 0,7-8,-8 6,-1 0,0 0,0-1,-1 0,-1 0,0 0,0-1,-2 1,1-1,-1 0,-1 0,0 0,0-1,-2 1,1 0,-2-1,1 1,-3-9,1 15,-1 0,0 0,0 0,0 1,0-1,-1 1,0 0,0 0,-1 0,1 0,-1 1,0-1,0 1,-1 1,1-1,-1 1,0 0,0 0,0 1,0-1,0 1,-1 1,1-1,0 1,-1 0,1 1,-1 0,1 0,-1 0,0 0,1 1,0 0,-1 1,1 0,0 0,-4 1,-47 26,32-15</inkml:trace>
  <inkml:trace contextRef="#ctx0" brushRef="#br0" timeOffset="1023.434">1361 150,'-43'43,"2"3,3 1,1 1,2 2,-8 20,28-28,44-75,41-85,-41 65,3 0,3 3,1 0,22-20,-57 69,-1 0,1 0,0 0,-1 0,1 0,0 1,0-1,-1 0,1 0,0 1,0-1,0 0,0 1,0-1,0 1,0-1,0 1,0 0,0-1,0 1,0 0,1 0,-1 0,0 0,0 0,0 0,0 0,0 0,0 0,1 1,-1-1,0 0,0 1,0-1,0 0,0 1,0 0,0-1,0 1,0 0,-1-1,1 1,0 0,0 0,-1 0,1-1,0 1,-1 0,1 0,-1 0,1 0,-1 0,1 0,-1 0,0 1,1-1,-1 0,0 0,0 0,0 0,0 0,0 0,0 1,0-1,-1 0,1 0,0 0,0 0,-1 1,-25 170,25-154,0 0,1-1,1 1,1 0,0-1,2 1,1 5,-3-17,-1-1,1 1,1-1,-1 0,1 0,0 0,0 0,0 0,1 0,-1-1,1 0,0 0,1 0,-1 0,1 0,-1-1,1 0,0 0,0 0,1-1,-1 0,0 0,1 0,2 0,-2-1,1 0,-1-1,1 0,0 0,-1 0,1-1,0 0,-1 0,1-1,-1 0,0 0,1 0,-1-1,0 0,-1 0,1 0,0-1,-1 0,0 0,0 0,0-1,4-4,3-5,-1 0,0 0,-1-1,0-1,-1 1,-1-1,6-16,-4 5,0 0,-1-1,-2 0,-1 0,-1-1,-2 1,0-1,-2-3,-11-14,4 28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25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1,'95'5,"122"-9,-213 4,0 0,-1 0,1 1,0 0,-1-1,1 1,0 1,-1-1,0 0,1 1,-1 0,0 0,0 0,0 0,0 0,0 1,0-1,-1 1,1 0,-1 0,0 0,0 0,0 0,0 0,0 1,-1-1,1 1,-1-1,0 1,0-1,0 1,-1 0,1-1,-1 1,0 0,0-1,0 1,-1 0,1 0,-1-1,0 1,0-1,0 1,0-1,-1 1,-1 1,-3 6,-1 1,-1-2,0 1,0-1,-1 0,0-1,-1 0,0-1,0 0,-1 0,0-1,-5 2,-44 33,60-42,-1 1,1-1,-1 0,1 0,0 0,-1 1,1-1,0 0,-1 1,1-1,0 0,0 1,-1-1,1 0,0 1,0-1,0 0,-1 1,1-1,0 1,0-1,0 1,0-1,0 0,0 1,0-1,0 1,0-1,0 1,0-1,0 0,0 1,0-1,0 1,0-1,0 1,1-1,-1 0,0 1,0-1,1 0,-1 1,0-1,0 0,1 1,-1-1,0 0,1 1,-1-1,0 0,1 0,-1 0,1 1,-1-1,0 0,1 0,-1 0,1 0,-1 0,38 11,-18-7,-15-2,1-1,-1 0,0 1,0 0,0 0,0 1,0-1,0 1,0 0,-1 0,0 1,1 0,-1-1,-1 1,1 0,-1 1,1-1,-1 1,0-1,-1 1,1 0,-1 0,0 0,0 1,-1-1,1 0,-1 1,0-1,-1 0,1 1,-1 0,0-1,0 1,-1-1,0 2,-4 3,-1 0,0-1,0 0,0-1,-1 1,-1-1,1 0,-2-1,1 0,0 0,-1-1,-1 0,1-1,-1 0,0 0,0-1,0 0,0-1,-1 0,0-1,1 0,-1 0,0-1,-7-1,13 2,1 0,-1-1,-1 1,1-1,0-1,0 1,0-1,0 0,-1 0,1 0,0-1,0 0,0 0,0 0,0 0,0-1,0 0,0 0,0 0,1-1,-1 0,1 0,0 0,0 0,0 0,-2-3,-2-11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1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435 424,'1'-1,"0"1,0 0,0-1,0 1,0-1,0 1,0-1,-1 1,1-1,0 1,-1-1,1 0,0 1,-1-1,1 0,0 0,-1 1,1-1,-1 0,0 0,1 0,-1 0,0 0,1 0,-1 0,0 0,0 0,0 0,0 0,0 1,0-1,0 0,0 0,0 0,0 0,-1 0,1 0,0 0,-1 0,1 0,-1 0,1 1,-1-1,1 0,-1 0,1 0,-1 1,0-1,1 0,-1 1,-6-4,0 1,0 0,1 1,-2-1,1 1,0 1,0-1,-1 1,1 1,0-1,-1 1,1 1,-4 0,-2-1,-3 1,0 1,0 0,0 2,1-1,0 2,-1 0,2 1,-1 1,1 0,0 1,0 0,1 1,-7 6,19-14,-1 0,0 0,1 0,-1 0,0 0,1 0,-1 1,1-1,0 1,0-1,-1 1,1-1,0 1,0 0,0-1,1 1,-1 0,0 0,1 0,-1 0,1-1,-1 1,1 0,0 0,0 0,0 0,0 0,0 0,0 0,1 0,-1 0,1 0,-1 0,1-1,0 1,0 0,-1 0,1-1,1 1,-1 0,0-1,0 1,0-1,1 0,-1 1,1-1,-1 0,1 0,0 0,-1 0,1 0,0 0,0 0,-1-1,1 1,0-1,1 1,138 17,-126-15,53 13,-67-15,1 0,-1-1,0 1,1 0,-1 0,0-1,0 1,0 0,0 0,0 0,0 1,0-1,0 0,0 0,0 0,-1 1,1-1,0 0,-1 1,1-1,-1 1,1-1,-1 1,0-1,0 1,0-1,0 1,0-1,0 1,0-1,0 1,-1-1,1 0,0 1,-1-1,1 1,-1-1,0 0,1 1,-1-1,0 1,-8 10,0-1,0 0,-1 0,0-1,-1 0,0-1,-1 0,0-1,0 0,-6 2,-38 28,-108 95,162-131,1-1,-1 1,0 0,0 0,1 0,-1 1,1-1,0 0,0 0,0 1,0-1,0 1,0-1,1 1,-1-1,1 1,-1-1,1 1,0 0,0-1,1 1,-1-1,0 1,1 0,-1-1,1 1,0-1,0 1,0-1,0 0,0 1,1-1,-1 0,1 0,-1 0,1 0,0 0,0 0,0-1,0 1,0-1,0 1,0-1,3 1,1 4,1-2,-1 1,1-1,0 0,1 0,-1-1,1 0,0 0,-1-1,1 0,0 0,0-1,1 0,-1 0,0-1,0 0,0 0,0-1,0 0,0-1,0 0,0 0,0-1,0 0,-1 0,3-2,3-7</inkml:trace>
  <inkml:trace contextRef="#ctx0" brushRef="#br0" timeOffset="446.883">322 0,'-11'13,"-1"1,2 0,0 0,1 1,0 0,1 1,1 0,0 0,1 1,1 0,1 0,0 0,0 8,-5 233,11-176,-2-55,2 44,-3 0,-3 0,-3 0,-13 49,-24 71,42-185,0 0,0 0,1 0,0 1,-1-1,2 0,-1 1,1-1,0 1,0-1,1 0,0 1,0-1,0 0,1 0,0 0,0 0,4 6,6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27,'10'0,"8"0,5 0,4 0,2 0,1 0,0 0,0 0,0 0,-1 0,-1-5,1-1,-1-1,0 2,-4 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27,'33'5,"17"-3,4-3,-3 0,-4 0,-6-6,-5 0,-4 0,-2 2,-7 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3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86,'-26'172,"11"13,-55 125,72-320,4-2</inkml:trace>
  <inkml:trace contextRef="#ctx0" brushRef="#br0" timeOffset="322.041">0 29,'34'0,"15"0,5 0,2-5,-3-1,-6 0,-6 1,-5 2,-4 1,-3 0,-1 2,-1 0,-5 5,-11 1,-7 1</inkml:trace>
  <inkml:trace contextRef="#ctx0" brushRef="#br0" timeOffset="580.972">29 452,'34'0,"15"0,5 0,-3-4,-4-3,-7 1,-4 2,-3 0,-4 2,-6 1</inkml:trace>
  <inkml:trace contextRef="#ctx0" brushRef="#br0" timeOffset="1005.262">424 593,'-5'19,"-1"12,0 5,-4 1,0-1,2-2,2-1,-3-3,0 0,2-2,7-4,3-8</inkml:trace>
  <inkml:trace contextRef="#ctx0" brushRef="#br0" timeOffset="1284.76">396 593,'14'0,"10"0,5 0,3 0,1 0,-1 0,-1 0,-5 0</inkml:trace>
  <inkml:trace contextRef="#ctx0" brushRef="#br0" timeOffset="1553.521">396 763,'29'5,"14"1,4 0,0-5,-4-4,-9-1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8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1030 146,'-105'286,"85"-212,-3-1,-3 0,-7 5,24-60</inkml:trace>
  <inkml:trace contextRef="#ctx0" brushRef="#br0" timeOffset="550.886">1030 146,'18'39,"5"119,-16-122,5 24,2 0,3-1,16 38,7-34,-39-62,0 0,0 0,1 0,-1 0,0 0,1 0,-1 0,1 0,-1-1,1 1,-1 0,1-1,0 1,-1-1,1 0,0 1,-1-1,1 0,0 0,0 0,-1-1,1 1,0 0,-1 0,1-1,-1 1,1-1,0 0,-1 1,1-1,-1 0,1 0,-1 0,0 0,1 0,-1 0,0 0,0-1,0 1,1-1,8-12,0-1,-1-1,0 0,-1 0,-1 0,0-1,-2 0,0-1,-1 1,0-1,-1 0,-1-5,6-19,1-7,54-202,-8 112,-49 128</inkml:trace>
  <inkml:trace contextRef="#ctx0" brushRef="#br0" timeOffset="14572.491">99 146,'4'7,"0"0,0 1,-1-1,1 1,-2 0,1-1,-1 1,-1 1,1-1,-1 0,-1 0,0 0,0 1,-1 5,1 0,-1 244,-6-208,-2 0,-2-1,-3 0,-1-1,-18 36,19-45,-9 21,23-59,0-1,0 1,0-1,0 0,0 1,0-1,0 0,0 1,1-1,-1 0,0 1,0-1,0 0,0 1,1-1,-1 0,0 1,0-1,1 0,-1 0,0 1,1-1,-1 0,0 0,1 1,-1-1,0 0,1 0,-1 0,0 0,1 0,-1 0,0 0,1 1,-1-1,1 0,-1 0,0 0,1 0,-1-1,0 1,1 0,-1 0,0 0,1 0,-1 0,1 0,-1-1,0 1,0 0,1 0,-1 0,0-1,1 1,-1 0,0 0,0-1,1 1,-1 0,0-1,0 1,0 0,1-1,-1 1,0 0,0-1,0 1,9-10</inkml:trace>
  <inkml:trace contextRef="#ctx0" brushRef="#br0" timeOffset="15337.789">128 542,'-1'5,"1"0,0 0,0 0,0 1,0-1,1 0,0 0,0 0,1 0,-1 0,1 0,0 0,0-1,1 1,0 0,-1-1,1 0,1 0,-1 0,1 0,-1 0,1-1,0 0,0 1,1-2,-1 1,1 0,-1-1,1 0,0 0,0 0,0-1,0 1,0-1,0 0,0-1,0 1,1-1,-1 0,0 0,0-1,0 0,0 0,1 0,-1 0,-1-1,1 0,0 0,2-1,5-8,-1 0,0-1,0 0,-1-1,-1 0,0 0,-1-1,0-1,-1 1,-1-1,0 0,-1-1,-1 1,0-1,-1 0,-1-2,12-36,37-133,-65 203,-11 214,16-163,2 1,4 1,2-1,4 4,-2 34,0-106,-1-1,1 1,-1 0,0-1,1 1,-1 0,1 0,-1-1,1 1,-1 0,1 0,0 0,-1 0,1-1,-1 1,1 0,-1 0,1 0,-1 0,1 0,0 1,-1-1,1 0,-1 0,1 0,-1 0,1 1,-1-1,1 0,-1 0,1 1,-1-1,1 0,-1 1,0-1,1 0,-1 1,1-1,-1 1,0-1,0 1,1-1,-1 1,0-1,0 1,1-1,-1 1,0-1,0 1,0-1,0 2,11-14</inkml:trace>
  <inkml:trace contextRef="#ctx0" brushRef="#br0" timeOffset="15783.726">579 513,'0'284,"-6"-210,7-73</inkml:trace>
  <inkml:trace contextRef="#ctx0" brushRef="#br0" timeOffset="16344.738">720 569,'-1'9,"1"0,-2-1,1 1,-1-1,-1 1,1-1,-1 0,-1 0,1 0,-2-1,1 1,-1-1,0 0,0 0,-1-1,0 1,0-1,0 0,-1-1,5-4,1 0,0 0,0 0,0 0,0 0,0 0,0 0,0 0,0 0,0 0,1 0,-1 1,0-1,1 0,-1 1,1-1,-1 0,1 1,0-1,0 1,-1-1,1 0,0 1,0-1,0 1,1-1,-1 1,0-1,0 0,1 1,-1-1,1 0,-1 1,1-1,0 0,-1 0,1 1,0-1,0 0,0 0,0 0,0 0,0 0,0 0,0 0,1-1,-1 1,0 0,0 0,1-1,0 1,84 56,-73-42,-1-2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5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1,'-85'84,"-90"140,131-170,37-45</inkml:trace>
  <inkml:trace contextRef="#ctx0" brushRef="#br0" timeOffset="343.888">0 1,'2'9,"0"0,0-1,1 1,0-1,0 1,1-1,0 0,0 0,1-1,0 1,1-1,-1 0,1 0,2 0,6 11,227 234,-230-239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568 142,'-1'1,"-1"0,0 0,1 1,-1-1,1 1,-1-1,1 1,0 0,0-1,-1 1,1 0,0 0,1 0,-1 0,0 0,1 0,-1 0,1 0,-1 0,1 0,0 0,0 0,0 0,0 1,0-1,1 0,-1 0,0 0,1 1,20 168,8 67,-30 258,1-493,-1 0,1 0,-1 0,1 0,0 0,1 0,-1 0,0 1,1-1,-1-1,1 1,0 0,0 0,0 0,1 0,-1-1,1 1,-1 0,1-1,0 1,0-1,0 0,0 0,1 0,-1 0,0 0,1 0,-1-1,1 1,0-1,0 1,-1-1,1 0,0 0,0-1,1 1,15 1,0-1,1-1,-1-1,1-1,-1 0,0-1,15-5,81-10,365 19,-419-11,26 3,-89 5,-6 0</inkml:trace>
  <inkml:trace contextRef="#ctx0" brushRef="#br0" timeOffset="2160.132">61 1,'-3'0,"1"1,0-1,-1 1,1-1,0 1,-1 0,1 0,0 0,0 0,0 0,0 1,0-1,0 0,0 1,0 0,1-1,-1 1,1 0,-1 0,1 0,-1 0,1 0,0 0,0 1,0-1,1 0,-1 0,0 1,1-1,-1 0,1 1,-8 79,8-76,-1 23,9 82,-7-109,0-1,0 1,0 0,1-1,-1 1,0-1,1 1,-1-1,1 0,-1 1,1-1,-1 0,1 0,0 0,0 0,-1 0,1-1,0 1,0 0,0-1,0 0,0 1,0-1,0 0,0 0,0 0,0 0,0 0,0-1,0 1,0-1,0 1,0-1,1 0,64-32,-47 15,-1 0,0-2,-2 0,0-1,-1-1,2-6,6-8,20-19,-43 55,0 0,-1 0,1 0,0 0,0 0,-1 1,1-1,0 0,-1 0,1 1,-1-1,1 1,0-1,-1 0,1 1,-1-1,1 1,-1-1,1 1,-1 0,0-1,1 1,-1-1,0 1,1 0,-1-1,0 1,0 0,1-1,-1 1,0 0,0 0,0-1,0 1,0 0,0-1,0 1,0 0,0 0,-1-1,1 1,0 0,0-1,-1 1,1 1,-3 346,4-310,-2 0,-1 1,-2-2,-2 1,-3 7,6-35,0-1,0 1,0-1,-1 0,-1 0,1 0,-1-1,-1 0,0 1,0-2,-1 1,1-1,-2 0,1-1,-1 1,0-1,0-1,0 0,-1 0,0 0,0-1,-5 1,11-3,-1 0,0-1,1 1,-1-1,0 0,0 0,0-1,0 1,0-1,0 1,0-1,0 0,0-1,0 1,0-1,0 0,0 0,0 0,0 0,0-1,1 1,-1-1,1 0,-1 0,1-1,0 1,0-1,0 1,0-1,0 0,0 0,1 0,-1-1,1 1,0-1,0 1,1-1,-1 1,1-1,-1 0,1 0,0 0,0-2,5-7,0 0,0 0,1 1,0-1,2 1,-1 0,1 1,1 0,0 0,0 0,1 1,1 0,0 1,0 0,1 1,0 0,0 0,1 1,1 0,37-31,-28 20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20,'-1'-1,"0"-1,0 1,-1-1,1 1,0 0,0 0,-1 0,1-1,0 1,-1 1,0-1,1 0,-1 0,1 0,-1 1,0-1,1 1,-1 0,0-1,0 1,1 0,-1 0,0 0,0 0,1 0,-1 0,0 1,1-1,-1 1,0-1,1 1,-1-1,0 1,-2 0,-144 48,69-18,-35 18,113-48,-1 0,1 1,0-1,-1 1,1-1,0 1,0 0,0-1,1 1,-1 0,0 0,1-1,-1 1,1 0,-1 0,1 0,0 0,0 0,0 0,0 0,0 0,0 0,1 0,-1-1,0 1,1 0,0 0,-1 0,1-1,0 1,0 0,0 0,0-1,0 1,1-1,-1 1,0-1,1 0,-1 1,1-1,-1 0,1 0,0 0,-1 0,1 0,0-1,0 1,-1 0,1-1,0 1,0-1,0 0,0 0,2 0,22 5,1-2,0 0,-1-2,1-1,25-4,19 2,7 6,-77-4,0 1,-1-1,1 0,-1 0,1 0,0 1,-1-1,1 0,-1 1,1-1,-1 1,1-1,-1 0,1 1,-1-1,1 1,-1-1,0 1,1-1,-1 1,0 0,0-1,1 1,-1-1,0 1,0 0,0-1,0 1,1-1,-1 1,0 0,0-1,0 1,-1 0,1-1,0 1,0 0,0-1,0 1,0-1,-1 1,1 0,0-1,-1 1,1-1,0 1,-1-1,1 1,-1-1,1 1,-1-1,1 0,-1 1,1-1,-1 1,1-1,-1 0,1 0,-1 1,0-1,-39 29,35-26,-298 180,292-176,1 0,0 0,0 1,1 1,0-1,0 1,1 1,0 0,1 0,0 0,1 1,0 0,0 0,1 1,1 0,3-9,1 0,0 0,1 0,-1 0,0-1,1 1,-1 0,1 0,0 0,0-1,0 1,1 0,-1-1,0 1,1-1,0 1,0-1,-1 0,1 0,1 0,-1 0,0 0,0 0,1 0,-1-1,1 1,-1-1,1 0,0 0,-1 0,1 0,0 0,0-1,0 1,0-1,105 9,60-37,-110 14,-34 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37.0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 9,'-12'-6,"-1"4,2 5,5 3,5-1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1,'29'0,"14"0,5 0,-2 0,-3 0,-4 0,-4 0,-3 0,-3 0,-5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30,'33'0,"21"0,7 0,-4-5,-5-1,-8 0,-6 1,-4 1,-4 2,-2 1,-6 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85,'-45'192,"32"40,-16-123,19-99,10-16</inkml:trace>
  <inkml:trace contextRef="#ctx0" brushRef="#br0" timeOffset="295.037">41 85,'29'-5,"14"-6,5-2,-1 2,-4 3,-5-3,-3 2,-3 1,-2 3,-2 1,-5 8,-12 6,-7 3</inkml:trace>
  <inkml:trace contextRef="#ctx0" brushRef="#br0" timeOffset="563.009">41 338,'34'-4,"15"-3,5 1,-2 2,-6 0,-5 2,-9 1</inkml:trace>
  <inkml:trace contextRef="#ctx0" brushRef="#br0" timeOffset="1222.979">380 479,'1'197,"-1"-197,-1 1,1 0,-1 0,1 0,0 0,-1 0,1-1,0 1,0 0,0 0,0 0,0 0,0 0,0 0,0 0,0 0,0 0,0 0,0 0,1-1,-1 1,0 0,1 0,-1 0,0 0,1 0,0-1,-1 1,1 0,-1-1,1 1,0 0,-1-1,1 1,0 0,0-1,-1 1,1-1,0 0,0 1,0-1,0 0,0 1,0-1,-1 0,1 0,0 0,0 0,0 0,0 0,0 0,0 0,0 0,0 0,0-1,0 1,0 0,-1 0,1-1,0 1,0-1,0 1,-1-1,1 1,0-1,0 0,107-135,-95 123,-9 7,1 0,0 0,1 1,0 0,0 0,0 0,0 1,0 0,1 0,0 0,5-1,-10 6,1 0,-1 1,0-1,1 1,-1-1,0 1,0 0,0 0,0 0,-1 0,1 0,0 0,-1 0,0 1,1-1,-1 1,0-1,0 1,0-1,-1 1,1-1,-1 1,1 0,-1-1,0 3,1 0,5 23,-2 0,-1 0,-1 0,-2 1,-1-1,-1 1,-1-1,-1 0,-4 9,4-19,-34 109,37-124,-1 1,0-1,0 0,0 0,-1 0,1 0,-1 0,1 0,-1 0,0-1,0 0,0 1,-1-1,1 0,0 0,-1-1,0 1,1-1,-1 0,0 0,1 0,-1 0,0-1,0 1,0-1,0 0,0 0,1-1,-1 1,0-1,-2 0,0-2,0 0,1 0,0-1,0 1,0-1,0 0,0-1,1 1,0-1,0 0,0 0,1 0,-1 0,1-1,0 1,1-1,-1 0,1 0,1 0,-1 0,1 0,0 0,0 0,0 0,1-1,0 1,1 0,-1-1,1 1,0 0,1 0,-1 0,1 0,1 0,-1 0,1 1,0-1,0 1,4-5,58-61,-49 60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368 134,'-8'6,"-130"127,131-125,1 0,0 1,0 0,1 1,0-1,0 1,1 0,1 0,0 0,0 0,1 1,0-1,1 1,0 0,1-1,0 9,3-11,0 0,0 0,1 0,0-1,1 1,0-1,0 0,0 0,1-1,0 1,0-1,1-1,-1 1,1-1,0 0,1-1,-1 0,1 0,0 0,0-1,0 0,1-1,-1 0,1 0,-1-1,1 0,-1 0,1-1,0 0,2-1,21 2,1-3,-1 0,0-2,0-1,0-2,-1-1,0-1,0-2,-1-1,-1-1,0-2,-1-1,0-1,-2-1,14-13,-30 23,0 0,-1 0,0-1,-1-1,0 1,0-1,-1-1,0 1,-1-1,0 0,-1-1,0 1,-1-1,0 0,-1-1,0 1,-1 0,-1-1,0 1,0-1,-1 1,-1-1,0 1,-2-6,-1 10,-1 1,0-1,0 1,-1 0,0 0,0 0,-1 1,1 0,-1 0,-1 1,1 0,-1 0,0 1,0 0,0 0,-1 1,1 0,-1 0,0 1,0 0,0 1,-5-1,-19-3</inkml:trace>
  <inkml:trace contextRef="#ctx0" brushRef="#br0" timeOffset="254.737">1 331,'252'-10,"156"-31,-200 18,200 12,-384 11</inkml:trace>
  <inkml:trace contextRef="#ctx0" brushRef="#br0" timeOffset="2180.725">904 49,'-56'-17,"-68"-12,111 27,0 1,0 1,-1 0,1 1,0 1,0 0,0 1,-7 2,-14 2,26-5,1 0,-1 0,1 1,-1 0,1 1,0 0,1 0,-1 0,1 1,-1 0,2 0,-1 1,0-1,1 1,0 1,1-1,-1 1,1-1,0 1,0 2,-52 29,15-16,39-17,5-2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9:47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1019 148,'17'227,"6"-48,11 157,-5-76,-18 123,15-214,-26-166,-1 0,1-1,-1 1,1 0,0 0,0 0,1-1,-1 1,0 0,1 0,0 0,-1-1,1 1,0 0,1-1,-1 1,0-1,1 1,-1-1,1 0,0 0,0 0,0 1,0-2,0 1,0 0,1 0,-1-1,0 1,1-1,-1 0,1 0,0 0,-1 0,1 0,2 0,141-25,26-5,307 28,-338-10,82-3,-79 11,25-25,-52 28,77-11,3-8,-195 19,1 0,-1 0,1 0,-1-1,0 1,1-1,-1 1,0-1,0 0,1 0,-1 0,0 0,0-1,0 1,0 0,0-1,0 1,-1-1,1 0,0 0,-1 0,1 1,-1-1,0-1,0 1,0 0,0 0,0 0,0-1,0 1,-1 0,1-1,-1 1,0 0,1-1,-16-88,8 62,1-16,2 0,1 0,3-1,3-18,-1-26,-2 51,-12-108,-17 34,1 1,-1-57,15 119,-18-109,5-39,28 169,0 26,0-1,0 0,-1 0,1 1,-1-1,1 0,-1 0,-1 0,1 0,0 0,-1 1,0-1,0 0,0 0,0 1,-1-1,1 1,-1-1,0 1,0-1,0 1,0 0,-1 0,0 0,1 1,-1-1,0 0,0 1,0 0,-1 0,1 0,0 0,-1 0,1 1,-2-1,-19-1,0 2,0 1,0 0,0 2,0 1,0 1,-14 4,-97 10,-35 9,41-15,114-9,-1-1,0 0,0-2,0 0,0 0,1-2,-1 0,-12-3,-54-5,-201 10,141-27,-168 27,84 28,165-16,60-7,6 0</inkml:trace>
  <inkml:trace contextRef="#ctx0" brushRef="#br0" timeOffset="11405.9">1696 1728,'0'1,"0"-1,0 1,0-1,-1 1,1-1,0 1,-1-1,1 1,0-1,-1 1,1-1,-1 0,1 1,-1-1,1 0,0 1,-1-1,1 0,-1 0,1 1,-1-1,0 0,1 0,-1 0,1 0,-1 0,1 0,-1 0,1 0,-1 0,0 0,1 0,-1 0,1 0,-1 0,1-1,-1 1,1 0,-1 0,1 0,-1-1,1 1,-1 0,1-1,0 1,-1 0,1-1,-1 1,1-1,0 1,-1-1,1 1,0-1,0 1,-1-1,1 1,0-1,-5 53,32 134,4 76,-32 194,-33-534,20 52,-1 1,-2 1,-1 1,0 0,-2 1,0 2,-2 0,0 1,-1 0,-6-1,26 18,2 2,0 0,0 0,0 0,0 0,-1 0,1 0,0 0,0-1,0 1,0 0,0-1,0 1,0 0,0-1,0 0,0 1,0-1,1 0,-1 1,0-1,0 0,0 0,1 1,-1-1,0 0,1 0,-1 0,1 0,-1 0,1 0,0 0,-1 0,1 0,0 0,0-1,0 1,0 0,-1 0,1 0,1 0,-1 0,0 0,0 0,0 0,1 0,-1 0,0 0,1-1,-1 2,1-1,-1 0,1 0,0-1,163 0,123 4,-279-2,1 1,-1-1,0 2,0-1,1 1,-1 0,0 1,0-1,-1 2,1-1,-1 1,1 0,-1 1,4 3,-11-5,1 0,-1 1,1-1,-1 1,0-1,0 0,-1 1,1-1,-1 1,1-1,-1 0,0 1,0-1,-1 0,1 0,-1 0,1 0,-1 0,0 0,0-1,0 1,-1 0,1-1,-1 0,1 0,-1 1,0-2,0 1,0 0,0 0,0-1,0 0,0 1,-1-1,-5 5,-140 101,118-73,25-21</inkml:trace>
  <inkml:trace contextRef="#ctx0" brushRef="#br0" timeOffset="15636.117">1216 3280,'0'-17,"-1"-4,1 0,1 0,1 0,1 0,0 1,2-1,4-12,61-106,-68 136,-2 1,0 0,0 0,1 0,-1 0,1 0,0 1,0-1,0 0,0 0,0 1,0-1,0 0,0 1,0-1,1 1,-1 0,1-1,-1 1,1 0,0 0,-1 0,1 0,0 0,0 0,-1 1,1-1,0 0,0 1,0 0,0-1,0 1,0 0,0 0,0 0,0 0,0 0,0 1,0-1,0 0,0 1,-1 0,1-1,0 1,0 0,0 0,-1 0,1 0,-1 0,1 1,2 3,0 1,-1-1,0 1,0 0,0 0,-1 0,0 0,0 0,0 1,-1-1,0 1,0-1,-1 1,0-1,0 1,-1 0,8 52,-7-59,0 1,0 0,1 0,-1 0,0 0,0-1,1 1,-1 0,0 0,1 0,-1-1,1 1,-1 0,1-1,-1 1,1 0,0-1,-1 1,1-1,0 1,-1-1,1 1,0-1,0 1,-1-1,1 0,0 0,0 1,0-1,-1 0,1 0,0 0,0 0,0 0,0 0,0 0,-1 0,1 0,0 0,0 0,0-1,0 1,-1 0,1-1,0 1,0 0,-1-1,1 1,0-1,0 1,-1-1,1 1,-1-1,1 0,34-36,93-122,-127 158,-1 0,0 0,1 0,-1 0,1 0,-1 0,1 0,0 1,-1-1,1 0,0 0,0 1,-1-1,1 1,0-1,0 0,0 1,0-1,0 1,0 0,0-1,0 1,0 0,0 0,0-1,0 1,0 0,0 0,0 0,0 0,0 0,0 1,0-1,0 0,0 0,0 1,0-1,0 0,-1 1,1-1,0 1,0-1,0 1,0 0,-1-1,1 1,0 0,0 0,-1-1,1 1,-1 0,1 0,-1 0,1 0,-1 0,1 0,1 10,-1 0,-1-1,1 1,-2 0,1 0,-1-1,-1 1,0 0,-1-1,0 1,-1 1,-5 26,-13 44,17-58</inkml:trace>
  <inkml:trace contextRef="#ctx0" brushRef="#br0" timeOffset="16261.304">1978 2970,'-19'10,"1"1,0 0,1 1,1 1,0 1,0 0,1 1,1 1,-6 8,17-19,-1 0,1 0,-1 0,1 0,1 0,-1 1,1-1,0 1,0 0,1 0,-1 0,1-1,1 1,-1 0,1 0,0 0,0 0,1 0,0 0,0 0,0 0,1 0,0-1,0 1,0 0,2 1,0-6,-1 0,1 0,0 0,-1-1,1 0,0 0,0 0,-1 0,1-1,0 1,0-1,-1 0,1 0,-1 0,1-1,-1 1,1-1,-1 0,0 0,0 0,0 0,0 0,0-1,0 1,-1-1,1 0,-1 0,1-2,1 2,201-197,-204 199,-1 0,0 0,1 0,-1 0,1 0,-1 0,1 0,-1 0,1 0,-1 0,1 0,0 1,0-1,0 0,-1 0,1 1,0-1,0 0,0 1,0-1,0 1,0-1,0 1,0 0,0-1,0 1,1 0,-1 0,0-1,0 1,0 0,0 0,0 1,0-1,0 0,1 0,-1 0,0 1,0-1,0 1,0-1,0 0,0 1,0 0,0-1,0 1,-1 0,1-1,0 1,0 0,0 0,-1 0,1 0,0 0,-1 0,1 0,-1 0,1 0,-1 0,0 0,1 0,-2 198,1-164,0 9,-1-1,-3 1,-1-1,-2 0,-7 18,9-42,5-14,0 0,0 0,-1 0,0 0,0 0,-1 0,1 0,-1 0,0-1,0 1,0-1,-1 1,0-1,0 0,0 0,0 0,-1 0,1-1,-1 1,0-1,0 0,0 0,0 0,-1-1,1 0,-1 1,0-2,-1 2,1-6,0 1,0-1,0 0,0 0,1-1,-1 1,1-1,0 0,0 0,0 0,1-1,0 0,0 1,0-1,0 0,1 0,-1 0,1-1,1 1,-1-1,1 1,0-1,0-3,-1-5,1-1,1 1,0-1,1 1,0-1,2 1,-1-1,2 1,0 0,1 0,0 1,1-1,0 1,6-8,1 2</inkml:trace>
  <inkml:trace contextRef="#ctx0" brushRef="#br0" timeOffset="16977.383">2881 1869,'0'437,"-27"-249,28-181,-1-1,-1 0,1 0,-1 0,0 0,-1 0,1 0,-1 0,0 0,0-1,-1 1,0-1,0 1,0-1,-1 0,1 0,-1-1,-1 1,1-1,0 0,-1 0,-3 2,-11 4</inkml:trace>
  <inkml:trace contextRef="#ctx0" brushRef="#br0" timeOffset="17514.023">2994 1841,'-131'82,"119"-76,-123 50,134-56,1 0,-1 0,0 1,1-1,-1 0,0 1,1-1,-1 0,1 1,-1-1,0 1,1-1,-1 1,1-1,-1 1,1-1,0 1,-1-1,1 1,0 0,-1-1,1 1,0 0,-1-1,1 1,0 0,0-1,0 1,0 0,0 0,0-1,0 1,0 0,0-1,0 1,0 0,0 0,1-1,-1 1,0 0,0-1,1 1,-1-1,1 1,-1 0,0-1,1 1,-1-1,1 1,-1-1,1 1,-1-1,1 1,0-1,-1 0,1 1,-1-1,1 0,0 0,0 1,0-1,43 17,165-10,-131-9,79 19,-140-19,-39-17,16 13,-36-33,1-3,3-1,1-2,-10-19,34 45</inkml:trace>
  <inkml:trace contextRef="#ctx0" brushRef="#br0" timeOffset="18211.867">3474 2406,'-32'61,"3"1,2 2,3 0,1 7,-23 62,46-134,-1 1,1 0,-1 0,1-1,0 1,-1 0,1 0,0 0,-1 0,1 0,-1-1,1 1,-1 0,1 0,0 0,-1 0,1 0,-1 0,1 0,-1 1,1-1,0 0,-1 0,1 0,-1 0,1 0,0 1,-1-1,1 0,0 0,-1 1,1-1,0 0,-1 0,1 1,0-1,-1 0,1 1,0-1,0 1,0-1,-1 0,1 1,0-1,0 1,0-1,0 0,0 1,0-1,0 1,0-1,0 0,0 1,0-1,0 1,0-1,0 1,0-1,0 0,0 1,1-1,-1 1,0-1,-4-37,8 0,0-1,3 1,1 0,2 0,1 1,2 0,10-17,76-143,-99 196,0-1,0 1,1-1,-1 1,0-1,0 1,0-1,1 1,-1-1,0 1,0 0,1-1,-1 1,0-1,1 1,-1 0,0-1,1 1,-1 0,1-1,-1 1,1 0,-1-1,1 1,-1 0,1 0,-1 0,1 0,-1 0,1-1,-1 1,1 0,-1 0,1 0,-1 0,1 0,-1 0,1 1,-1-1,1 0,-1 0,1 0,-1 0,1 1,-1-1,1 0,-1 0,1 1,-1-1,1 0,-1 1,0-1,1 1,-1-1,0 0,1 1,-1-1,0 1,11 35,-9-27,11 89,-13-85,1 1,0-1,0 0,2 0,-1 0,2 0,0 0,0 0,1-1,1 0,0 0,1 0,0-1,1 0,0 0,-7-10,63 56,-62-56,0 1,0-1,-1 0,1 0,0 0,0 0,0-1,0 1,0 0,0-1,1 0,-1 1,0-1,0 0,0 0,0 0,0 0,0-1,1 1,-1 0,0-1,0 0,0 1,0-1,0 0,0 0,-1 0,1 0,0-1,0 1,-1 0,1-1,-1 1,1-1,-1 1,1-1,-1 0,7-13,0 1,-1-2,-1 1,0-1,-1 0,-1 0,0-1,-2 1,1-1,-1-15,7-36,7-125,-16 168</inkml:trace>
  <inkml:trace contextRef="#ctx0" brushRef="#br0" timeOffset="22218.864">3248 769,'197'-11,"94"-18,36-5,-22 11,-216 14,-1 3,72 5,-148 1,-13 0,1-1,-1 1,0-1,1 1,-1-1,1 0,-1 1,1-1,-1 0,1 1,-1-1,1 0,0 1,-1-1,1 0,0 0,0 1,0-1,0 0,-1 0,1 0,0 1,0-1,0 0,1 0,-1 0,0 1,0-1,0 0,0 0,1 1,-1-1,0 0,1 0,-1 1,1-1,-1 0,1 1,-1-1,1 1,-1-1,1 1,0-1,-1 1,1-1,0 1,-1-1,1 1,0 0,-1-1,1 1,0 0,0 0,0-1,-1 1,1 0,0 0,0 0,0 0,0 0,-211-133,197 123,12 8,0 0,0 0,0 1,0-1,0 1,0-1,-1 1,1-1,0 1,-1 0,1-1,-1 1,0 0,1 0,-1 0,0 0,0 1,0-1,0 0,1 1,-1 0,0-1,0 1,0 0,0 0,0 0,0 0,0 0,0 0,0 0,0 1,0-1,0 1,1 0,-1-1,0 1,0 0,0 0,1 0,-1 0,1 0,-2 1,-4 20,0 1,1-1,1 1,1 0,1 0,2 0,0 0,1 1,1-1,1 1,0 29,0 174,-3-226,1-1,0 1,0 0,0 0,0-1,0 1,0 0,0 0,0 0,0-1,0 1,0 0,0 0,1-1,-1 1,0 0,1-1,-1 1,0 0,1-1,-1 1,1 0,-1-1,1 1,-1-1,1 1,-1-1,1 1,0-1,-1 0,1 1,0-1,-1 1,1-1,0 0,0 0,-1 0,1 1,0-1,0 0,-1 0,1 0,0 0,0 0,-1 0,1 0,0 0,0-1,-1 1,1 0,0 0,0-1,-1 1,1 0,0-1,-1 1,1-1,-1 1,1-1,0 1,-1-1,1 1,-1-1,1 1,-1-1,0 0,1 0,37-43,-38 44,99-168,-3-2,-79 146</inkml:trace>
  <inkml:trace contextRef="#ctx0" brushRef="#br0" timeOffset="22496.775">5253 346,'0'43,"0"38,0 11,0-6,0-8,0-13,0-12,0-11,-5-7,-2-5,1-3,1-5</inkml:trace>
  <inkml:trace contextRef="#ctx0" brushRef="#br0" timeOffset="22808.224">5111 317,'36'-14,"2"2,-1 1,1 2,1 2,0 1,0 2,0 2,0 1,23 4,-52-4,0 0,1 1,-1 1,0 0,1 0,-1 1,0 0,0 1,0 0,0 0,-1 1,0 1,1-1,-1 2,-1-1,1 1,-1 0,0 1,-1 0,1 0,-1 1,1 2,-7-8,0 1,-1-1,1 1,0 0,-1-1,0 1,0 0,0 0,0-1,0 1,0 0,-1 0,1-1,-1 1,0 0,0-1,0 1,0-1,0 1,-1-1,1 0,-1 1,1-1,-1 0,0 0,0 0,0 0,0 0,0-1,0 1,-1-1,1 1,0-1,-1 0,0 0,-94 33,36-23,0-2,0-3,-40-2,74-4</inkml:trace>
  <inkml:trace contextRef="#ctx0" brushRef="#br0" timeOffset="44319.33">1273 1841,'-510'0,"340"28,-55-16,171-4,0-2,0-2,-1-3,-13-2,16 0,51 1,0-1,0 1,1 0,-1-1,0 1,0 0,0 0,0 0,0 0,0 0,0 0,0 0,0 0,1 0,-1 0,0 0,0 1,0-1,0 0,0 1,0-1,1 1,-1-1,0 0,0 1,1 0,-1-1,0 1,1 0,-1-1,0 1,1 0,-1-1,1 1,-1 0,1 0,0 0,-1 0,1-1,0 1,0 0,-1 0,1 0,0 0,0 0,0 0,0 0,0 0,0 0,0-1,1 1,-1 0,0 0,0 0,1 0,-1 0,0 0,1-1,-1 1,1 0,-1 0,1-1,0 1,-1 0,49 97,-34-74,-2 1,-1 0,-1 1,-1 0,-2 1,0-1,-2 2,0 0,-6-17,1 1,1 0,0-1,1 1,0-1,0 1,1-1,1-1,0 2,-5-13,0 1,0-1,0 1,0-1,0 1,0-1,0 0,0 1,0-1,0 1,0-1,0 1,0-1,1 1,-1-1,0 1,0-1,1 1,-1 0,0-1,0 1,1-1,-1 1,0-1,1 1,-1 0,1-1,-1 1,1 0,-1 0,0-1,1 1,-1 0,1 0,-1 0,1-1,-1 1,1 0,-1 0,1 0,0 0,-1 0,1 0,-1 0,1 0,-1 0,1 0,-1 1,1-1,-1 0,1 0,-1 0,1 1,-1-1,1 0,-1 0,0 1,1-1,-1 0,1 1,-1-1,0 1,1-1,-1 0,0 1,0-1,1 1,-1-1,0 1,6-43,20-136,2 36,-19 108,-7 29,0-1,0 1,0-1,-1 0,0 1,0-1,-1 0,1 0,-1 0,-1 0,1 1,-1-1,-1-5,-2 5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0:3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0 165,'23'184,"-17"285,-17-408,4-55</inkml:trace>
  <inkml:trace contextRef="#ctx0" brushRef="#br0" timeOffset="325.064">0 109,'26'-2,"-1"-1,0-2,0 0,0-2,-1 0,8-5,46-12,118-20,-145 46,-50-2,0 0,0 1,0-1,0 0,0 0,0 1,0-1,-1 0,1 1,0-1,0 1,0-1,0 1,-1 0,1-1,0 1,-1 0,1-1,0 1,-1 0,1 0,-1 0,1 0,-1-1,1 1,-1 0,0 0,0 0,1 0,-1 0,0 0,0 0,0 0,0 0,0 0,0 0,0 0,0 0,0 0,-1 0,1 0,0 0,-1 0,1-1,-1 1,1 0,-1 0,1 0,-1 0,0 0,-78 71,59-59</inkml:trace>
  <inkml:trace contextRef="#ctx0" brushRef="#br0" timeOffset="569.903">57 448,'24'0,"18"0,6 0,0 0,-4 0,-4 0,-4 0,-4-5,-2-1,-1-1,-7 2</inkml:trace>
  <inkml:trace contextRef="#ctx0" brushRef="#br0" timeOffset="14656.722">339 843,'0'-5,"0"3,0 7,0 8,0 5,5 1,1 1,0 3,-1 1,-1 3,-2 0,-1 1,-1 1,0-1,0-4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 0,'-22'6,"0"1,0 1,1 1,0 1,1 1,0 0,0 1,1 2,1 0,0 1,1 0,1 2,0 0,1 0,1 2,-2 5,13-19,1 0,0 1,0-1,0 1,1 0,0 0,0 0,0 0,1-1,0 1,0 0,0 0,1 0,0 0,0 0,0 0,1-1,0 1,0-1,0 1,1-1,0 0,0 1,0-2,1 1,0 0,0-1,0 1,0-1,0 0,2 0,6 6,0-1,1 0,0-1,0-1,1 0,0-1,0 0,0-1,1-1,0 0,12 1,162-2,-144-14,-27 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2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364 119,'-9'-5,"-1"1,1 1,-1 0,0 0,-1 1,1 0,0 1,-1 0,1 0,0 1,-1 1,1 0,0 0,-1 1,-2 1,4-2,0 0,1 1,-1 1,0-1,1 1,-1 1,1 0,0 0,0 0,1 1,-1 0,1 1,0-1,1 1,-1 1,1-1,0 1,1 0,0 1,0-1,0 1,1 0,0 0,-1 5,6-7,0 0,1 0,-1-1,1 1,1 0,-1-1,1 1,0-1,0 0,0 0,1 0,0 0,0-1,0 0,0 0,1 0,0 0,0 0,0-1,0 0,0 0,0 0,1-1,0 0,-1 0,1 0,0-1,0 0,4 0,32 16,-26-10,0 1,0 1,0 0,-1 0,-1 2,0 0,0 1,-1 0,3 5,-14-14,0-1,-1 1,1 0,-1 0,0 0,0 1,0-1,0 0,0 0,-1 0,0 1,1-1,-1 0,0 1,-1-1,1 0,-1 1,1-1,-1 0,0 0,0 0,0 0,-1 0,1 0,-1 0,0 0,1 0,-1-1,0 1,-1-1,1 1,-1-1,-84 72,63-61,0-2,0 0,-1-1,-1-2,1-1,-2 0,-17 1,45-9,-1 0,1 1,0-1,-1 0,1 0,-1 1,1-1,-1 0,1 0,-1 0,0 0,1 1,-1-1,0 0,0 0,0 0,1 0,-1 0,0 0,0 0,-1 0,1 0,0 0,0 1,0-1,0 0,-1 0,1 0,0 0,-1 0,1 1,-1-1,1 0,-1 0,0 1,1-1,-1 0,1 1,-1-1,0 0,0 1,1-1,-1 1,0-1,0 1,0 0,0-1,1 1,-1 0,0 0,0-1,0 1,0 0,0 0,0 0,0 0,0 0,0 0,0 0,1 1,-1-1,0 0,0 0,0 1,0-1,0 1,0-1,15-18,1 1</inkml:trace>
  <inkml:trace contextRef="#ctx0" brushRef="#br0" timeOffset="245.657">759 203,'-5'38,"-1"18,0 4,1-3,2-7,1-7,1-6,5-9,2-5,0-1,-1-5</inkml:trace>
  <inkml:trace contextRef="#ctx0" brushRef="#br0" timeOffset="448.535">505 119,'58'-15,"28"-9,5 0,-4 3,-12 5,-9 6,-11 5,-10 2,-7 3,-7 0,-7 1</inkml:trace>
  <inkml:trace contextRef="#ctx0" brushRef="#br0" timeOffset="1033.521">1323 259,'-72'104,"3"2,-6 25,75-131,0 0,0 0,1 0,-1 0,0 0,0 0,0 0,1 1,-1-1,0 0,0 0,0 0,1 0,-1 1,0-1,0 0,0 0,0 1,0-1,0 0,0 0,0 0,1 1,-1-1,0 0,0 0,0 1,0-1,0 0,0 0,0 1,0-1,0 0,19-19,118-183,-78 119,4 2,72-70,-134 150,0 0,-1-1,1 1,0 0,0 0,0 0,0 0,-1 0,2 0,-1 0,0 0,0 0,0 1,0-1,0 0,1 1,-1-1,0 1,1-1,-1 1,0 0,1-1,-1 1,0 0,1 0,-1 0,1 0,-1 0,0 0,1 1,-1-1,1 0,-1 1,0-1,0 1,1-1,-1 1,0 0,0-1,0 1,1 0,-1 0,0 0,0 0,0 0,0 0,-1 0,2 1,3 10,0 0,0 0,-1 0,-1 1,0-1,-1 1,0 0,-1 0,-1 0,0 6,8 60,47 109,-54-187,0-1,-1 1,1 0,0 0,0 0,-1 0,1 0,0 0,-1 0,1 0,-1 0,1 0,-1 0,0 0,0 0,1 1,-1-1,0 0,0 0,0 0,0 0,0 1,0-1,0 0,-1 0,1 0,0 0,-1 0,1 1,-1-1,1 0,-1 0,1 0,-1 0,0 0,0-1,1 1,-1 0,0 0,0 0,0-1,0 1,0 0,0-1,0 1,0-1,0 1,0-1,0 1,0-1,0 0,-1 0,1 1,0-1,0 0,0 0,0 0,-1 0,-130-77,-28-32,138 97,3 4</inkml:trace>
  <inkml:trace contextRef="#ctx0" brushRef="#br0" timeOffset="1401.008">2143 34,'-23'162,"20"-127,2 1,1-1,2 1,2-1,4 20,0 56,-8-110,-1 0,1 0,-1 0,1-1,-1 1,1 0,-1 0,0-1,1 1,-1 0,0-1,1 1,-1 0,0-1,0 1,0-1,0 1,1-1,-1 0,0 1,0-1,0 0,0 0,0 1,0-1,0 0,0 0,0 0,0 0,0 0,0-1,0 1,0 0,0 0,0-1,1 1,-1 0,0-1,0 1,0-1,0 1,1-1,-1 1,0-1,0 0,1 1,-1-1,0 0,1 0,-1 1,1-1,-1 0,1 0,-1 0,1 0,0 0,-1 0,-12-14</inkml:trace>
  <inkml:trace contextRef="#ctx0" brushRef="#br0" timeOffset="1646.42">1860 34,'43'-5,"24"4,10 1,-3 1,-4 1,-6-1,-7 0,-5 0,-6-1,-6 1,-5-1,-4 0,-2 0,-7 0</inkml:trace>
  <inkml:trace contextRef="#ctx0" brushRef="#br0" timeOffset="1819.512">2594 62,'0'34,"0"29,0 15,0-1,0-10,0-11,0-10,0-8,5-11,1-10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0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224 120,'-22'135,"-41"194,55-289,-1-2,-3 1,-1-1,-1-1,-2 0,-2-1,-12 17,30-53,0-1,0 1,-1-1,1 1,0 0,0-1,-1 1,1 0,0-1,-1 1,1 0,0-1,-1 1,1 0,-1 0,1-1,0 1,-1 0,1 0,-1 0,1 0,-1 0,1 0,-1 0,1 0,-1 0,1 0,0 0,-1 0,1 0,-1 0,1 0,-1 0,1 0,-1 0,1 1,0-1,-1 0,1 0,-1 1,1-1,0 0,-1 0,1 1,0-1,-1 0,1 1,0-1,0 1,-1-1,8-45,27-70,6 1,33-62,44-126,-83 223,-33 79,0 0,1 0,-1 0,0-1,0 1,1 1,-1-1,0 0,0 0,0 0,1 1,-1-1,0 0,0 1,0-1,0 1,0 0,0-1,0 1,0 0,0 0,0-1,0 1,0 0,0 0,0 0,-1 0,1 0,0 0,-1 0,1 0,-1 1,1-1,-1 0,0 0,0 0,1 1,-1-1,0 0,0 0,0 1,0-1,0 0,0 0,-1 0,1 1,2 4,50 232,-5 16,-36-153,-10-101,-1-1,0 1,0 0,0-1,0 1,1 0,-1-1,0 1,0 0,1 0,-1-1,0 1,0 0,1 0,-1-1,0 1,1 0,-1 0,0 0,1-1,-1 1,0 0,1 0,-1 0,0 0,1 0,-1 0,1 0,-1 0,0 0,1 0,-1 0,1 0,-1 0,0 0,1 0,-1 0,0 1,1-1,-1 0,0 0,1 0,-1 1,0-1,1 0,-1 0,0 1,0-1,1 0,-1 0,0 1,0-1,0 0,1 1,-1-1,0 0,0 1,0-1,0 1,0-1,0 0,1 1,-1-1,0 0,0 1,0-1,0 1,-1-1,1 0,16-26,211-498,-170 409,-57 115,0 1,0-1,0 1,0-1,0 1,0-1,1 1,-1-1,0 1,0-1,0 0,1 1,-1-1,0 1,1-1,-1 0,0 1,1-1,-1 0,0 1,1-1,-1 0,1 1,-1-1,1 0,-1 0,0 0,1 1,-1-1,1 0,-1 0,1 0,-1 0,1 0,-1 0,1 0,-1 0,1 0,-1 0,1 0,-1 0,1 0,-1-1,1 1,-1 0,1 0,-1 0,1-1,-1 1,0 0,1-1,-1 1,1 0,-1-1,0 1,0 0,1-1,-1 1,0-1,1 49,-57 282,36-238,8 67,12-148</inkml:trace>
  <inkml:trace contextRef="#ctx0" brushRef="#br0" timeOffset="514.736">1211 36,'-88'169,"-84"187,136-232,55-146,122-305,-105 249,83-147,-119 223,0 1,1-1,-1 1,1-1,0 0,-1 1,1-1,0 1,0 0,0-1,0 1,0 0,0-1,0 1,0 0,1 0,-1 0,0 0,1 0,-1 0,1 0,-1 1,1-1,-1 1,1-1,-1 1,1-1,0 1,-1 0,1 0,0-1,-1 1,1 1,0-1,-1 0,1 0,0 1,-1-1,1 0,-1 1,1 0,-1-1,1 1,-1 0,1 0,0 1,55 274,21-89,-48-93,-29-93,-1-1,0 1,-1 0,1 0,0-1,0 1,0 0,0-1,-1 1,1 0,0-1,0 1,-1-1,1 1,-1 0,1-1,0 1,-1-1,1 1,-1-1,1 1,-1-1,0 0,1 1,-1-1,1 0,-1 1,0-1,1 0,-1 1,0-1,1 0,-1 0,0 0,1 0,-1 0,0 0,1 0,-1 0,0 0,0 0,1 0,-1 0,0-1,1 1,-1 0,0 0,1-1,-1 1,1 0,-1-1,1 1,-1-1,0 1,-14-8</inkml:trace>
  <inkml:trace contextRef="#ctx0" brushRef="#br0" timeOffset="771.639">957 318,'44'4,"32"8,14 0,-4-1,-7-3,-12-2,-12-3,-12-1,-7-2,-1 0,-1 0,-7-1</inkml:trace>
  <inkml:trace contextRef="#ctx0" brushRef="#br0" timeOffset="1032.777">2143 92,'-15'44,"-13"32,-3 9,-1-5,5-12,7-13,3-15,3-10,5-5,-1-7,-4-6,1-6</inkml:trace>
  <inkml:trace contextRef="#ctx0" brushRef="#br0" timeOffset="1194.442">1804 120,'19'24,"16"22,7 9,1-1,-2-5,-3-5,-8-6,-5-5,-1-7,0-4,-4-1,-1-4,1 1,3 1,1-3,-3 2,0-3,-4-4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6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1,'-9'5,"-9"6,0 6,-3 0,3 3,9-3,6-9,8-6,4-8,0-8,3-1,-1-3,-6 1,-5 9,-6 10,-3 10,1 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39.3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85 259,'-10'14,"0"0,0 1,1 0,1 0,1 1,0 0,1 0,1 1,0 0,1 4,3-19,0-1,1 1,0 0,-1 0,1 0,0-1,0 1,0 0,0 0,0 0,0 0,0-1,1 1,-1 0,1 0,-1 0,1-1,0 1,0 0,0-1,0 1,0-1,0 1,0-1,0 0,0 1,1-1,-1 0,1 0,-1 0,1 0,-1 0,1 0,-1 0,1 0,0-1,0 1,-1 0,1-1,0 0,0 1,0-1,-1 0,1 0,0 0,0 0,0-1,0 1,-1 0,1-1,0 1,0-1,-1 0,1 1,1-2,5-3,1 0,-1-1,-1 0,1 0,-1-1,0 0,-1 0,0-1,0 0,0 0,-1 0,-1-1,1 0,-1 0,-1 0,1 0,-2 0,1-1,-1 1,-1-1,0 0,0 1,-1-1,0 0,0 0,-1 1,-1-1,0-1,2 6,-1 1,1 0,-1 0,0 0,0 0,0 0,-1 1,1-1,-1 0,0 1,0-1,-1 1,1-1,0 1,-1 0,0 0,0 0,0 1,0-1,0 1,-1-1,1 1,-1 0,0 0,1 1,-1-1,0 1,0 0,0 0,0 0,0 0,0 1,0-1,0 1,-2 0,5 0,0 1,0-1,0 0,1 0,-1 0,0 0,0 0,1 1,-1-1,0 0,1 1,-1-1,0 1,1-1,-1 1,1-1,-1 1,0-1,1 1,-1-1,1 1,0 0,-1-1,1 1,-1 0,1-1,0 1,0 0,-1 0,1-1,0 1,0 0,0 0,0-1,0 1,0 0,0 0,0-1,0 1,0 0,0 0,1-1,-1 1,0 0,0 0,1-1,-1 1,0 0,1-1,-1 1,1 0,-1-1,1 1,-1-1,1 1,0 0,37 25,-31-23,0 0,0 0,0-1,0-1,0 1,0-1,1 0,-1 0,0-1,1 0,-1-1,1 0,-1 0,0 0,0-1,0 0,0 0,0-1,0 0,0 0,-1-1,1 1,-1-1,0-1,-1 1,1-1,-1 0,1-1,-2 1,1-1,-1 0,1 0,-2 0,1-1,-1 1,3-8,14-103,-3 396,1 190,-18-434,3-21,-1 1,-1 0,-1 0,0 0,0 0,-2 0,0-1,-1 1,0 0,-1-1,0 0,-2 0,1 0,-2-1,0 1,0-2,-1 1,-1-1,0 0,-10 10,16-20,0-1,0 1,-1 0,1-1,0 1,-1-1,1 0,0 0,-1 0,1-1,-1 1,0-1,1 0,-1 0,1 0,-1 0,1-1,-1 0,1 1,-1-1,1 0,-1-1,1 1,0 0,0-1,0 0,0 0,0 0,0 0,0 0,1-1,-1 1,1-1,-1 0,1 0,0 0,0 0,1 0,-1 0,0 0,1 0,0-1,0 1,0-1,0 1,0-2,-1-13,1 0,0 0,2 0,0 0,1 0,0 0,2 1,0-1,1 1,0 0,2 0,0 0,1 1,0 0,2 1,0 0,0 0,11-10,-7 6,1 1,0 1,2 0,0 1,0 1,2 1,17-11,-18 14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7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0,'0'10,"-5"7,3 2,3-8,5-5,2-10,4-2,-5-2,-7 1,-6 7,-4 3,2 1,4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0,'19'0,"16"0,7 0,1 0,-2 0,-4 0,-2 0,-3 0,-2 0,-1 0,-1 0,-5 5,-7 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15,'38'5,"28"-3,7-3,0-5,-7-1,-14-1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5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217 338,'-3'0,"0"-1,0 1,1 1,-1-1,0 0,0 1,0-1,1 1,-1 0,0 0,1 0,-1 0,1 0,-1 0,1 1,0 0,-1-1,1 1,0 0,0 0,0 0,0 0,1 0,-2 2,-12 13,0 0,1 1,1 1,1 0,1 1,0 0,1 0,2 1,0 1,1 0,-2 16,-12 20,117-242,-72 137,2 1,3 2,1 1,1 1,10-6,-41 47,1-1,-1 1,0 0,1 0,-1 0,1 0,-1 0,1 0,0 0,-1 0,1 0,0 0,0 1,0-1,0 0,-1 0,1 1,0-1,0 0,0 1,0-1,1 1,-1-1,0 1,0 0,0 0,0-1,0 1,1 0,-1 0,0 0,0 0,0 0,0 0,1 0,-1 1,0-1,0 0,0 1,0-1,0 1,0-1,0 1,0-1,0 1,0 0,0 0,0-1,0 1,-1 0,1 0,0 0,0 0,-1 0,1 0,-1 0,1 0,-1 0,1 0,-1 1,4 122,-5-112,-1 0,1 0,1 0,0 1,1-1,0 0,1 0,1 0,-1 0,2 0,0-1,0 1,1-1,0 0,2 2,-3-7,1 0,0 1,-1-2,2 1,-1 0,1-1,0 0,0 0,0-1,0 0,1 0,0 0,0-1,0 0,0 0,1-1,-1 0,1 0,-1-1,1 0,-1 0,1-1,0 0,0 0,-1-1,1 0,0 0,-1-1,1 0,-1 0,0 0,0-1,0-1,3-1,4-4,-1-1,0-1,-1 0,0 0,-1-1,0-1,-1 0,0-1,-1 0,0 0,-2-1,1 1,3-14,51-214,-32 100,-23 116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4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17 114,'59'-41,"-50"37,3-1,10-7,0 2,1 1,1 1,-1 1,1 1,0 1,18-1,-39 6,1 0,-1-1,0 1,0 1,0-1,0 0,0 1,0 0,0-1,0 1,0 1,0-1,0 0,0 1,-1-1,1 1,0 0,-1 0,0 0,1 0,-1 0,0 0,0 1,0-1,0 1,-1-1,1 1,-1 0,1 0,-1 0,0 0,0 0,-1 0,1 0,0 0,-1 0,0 0,0 0,0 0,0 0,0 1,-1-1,1 0,-1 0,0 0,0 0,0 0,0 0,0-1,-1 1,0 1,-14 22,-1-1,-1-1,-1 0,-1-2,0 0,-2-1,-14 9,-59 63,88-86,-2 1,0 1,0 0,1 0,0 0,1 1,0 0,0 1,1 0,1 0,0 0,0 0,1 1,1 0,0 0,0 0,1 0,1 1,2-9,0 0,0 0,1 0,-1-1,1 1,0 0,0-1,1 0,-1 1,1-1,-1 0,1 0,0 0,0-1,0 1,1-1,-1 0,1 1,-1-2,1 1,0 0,-1-1,1 1,0-1,3 0,104 7,-86-11,0-2,0-2,0 0,-1-1,0-1,-1-1,6-5,73-41,-84 46</inkml:trace>
  <inkml:trace contextRef="#ctx0" brushRef="#br0" timeOffset="667.734">1852 143,'-49'17,"1"2,2 2,0 3,1 1,1 2,-17 16,51-36,0 1,1 1,0-1,1 2,0-1,0 1,1 0,0 1,-3 5,9-13,-1 1,1-1,-1 1,1-1,0 1,0 0,1 0,-1-1,1 1,0 0,0 0,0-1,0 1,1 0,-1 0,1-1,0 1,0 0,0-1,1 1,-1-1,1 1,0-1,0 0,0 0,1 0,-1 0,1 0,-1 0,1-1,0 1,1 0,3 2,0-1,0 0,0 0,0 0,1-1,0 0,0 0,0-1,0 0,0 0,0-1,0 0,0-1,1 0,-1 0,0-1,1 1,-1-2,0 1,0-1,0-1,1 0,6-2,1-1,-1-1,-1 0,1-1,-1-1,0 0,-1-1,0 0,-1-1,9-10,-11 9,0-1,-2-1,1 1,-2-1,0 0,0-1,-2 0,0 0,0 0,-2-1,1 1,-2-1,0 0,-1-9,-1 16,-1-1,0 1,-1 0,0-1,0 1,-1 0,0 0,0 0,-1 1,-1-1,1 1,-1 0,-1 0,1 1,-1-1,-1 1,1 0,-1 1,0 0,-4-3,7 8,-1 0,1 0,-1 0,1 0,-1 1,0-1,1 1,-1 1,1-1,-1 0,0 1,1 0,-1 0,1 1,0-1,-1 1,1 0,0 0,0 0,0 0,0 1,-2 2,-12 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85 129,'0'406,"0"-384,-1 0,0-1,-2 0,0 1,-2-1,0 0,-2-1,0 1,-1-1,-9 15,8-21</inkml:trace>
  <inkml:trace contextRef="#ctx0" brushRef="#br0" timeOffset="402.264">0 129,'30'-19,"1"1,0 1,1 2,0 1,2 2,-1 1,26-5,-54 15,1-1,0 1,-1 0,1 0,0 1,0-1,0 1,0 1,-1-1,1 1,0 0,0 0,-1 1,1-1,0 1,-1 1,0-1,1 1,-1 0,0 0,-1 0,1 1,0 0,-1 0,0 0,0 0,0 1,-1-1,1 1,-1 0,0 0,0 0,-1 1,0-1,1 3,-1-1,-1 0,0 0,0 0,-1 0,0 0,0 0,-1 0,0 0,0 0,0 0,-1 0,0 0,0-1,-1 1,0-1,0 1,-1-1,1 0,-1 0,-1-1,1 1,-1-1,0 0,0 0,0-1,-1 1,1-1,-1 0,0-1,-1 1,-38 24,35-19,0-1,-1-1,0 0,0 0,-1-1,0 0,0-1,0-1,0 0,-1 0,1-1,-1-1,0 0,0-1,0 0,0-1,0-1,-5 0,0-5</inkml:trace>
  <inkml:trace contextRef="#ctx0" brushRef="#br0" timeOffset="1368.46">508 609,'0'29,"-5"19,-1 6,0-2,5-8,4-14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408 311,'-15'-5,"0"1,0 1,-1 1,0 0,1 1,-1 1,0 0,0 1,1 0,-1 2,1 0,-1 1,1 0,0 1,-10 5,-1-2,25-8,-9 2,0 1,0 0,0 0,0 1,0 0,1 1,0 0,0 1,0 0,1 0,-5 5,12-10,0 0,1 0,-1 0,0 0,1 0,-1 1,1-1,-1 0,1 0,0 0,0 1,-1-1,1 0,0 1,0-1,0 0,0 0,0 1,1-1,-1 0,0 1,1-1,-1 0,1 0,-1 0,1 1,-1-1,1 0,0 0,0 0,-1 0,1 0,0 0,0 0,0-1,0 1,0 0,0 0,0-1,0 1,1 0,-1-1,0 0,0 1,1-1,-1 1,1-1,63 14,48-8,-112-6,0 0,0 0,-1 0,1 0,0 0,0 0,-1 0,1 0,0 1,0-1,-1 0,1 0,0 1,-1-1,1 1,0-1,-1 1,1-1,-1 1,1-1,-1 1,1-1,-1 1,1-1,-1 1,0 0,1-1,-1 1,0 0,1-1,-1 1,0 0,0 0,0-1,0 1,0 0,0 0,0-1,0 1,0 0,0 0,0-1,0 1,0 0,0 0,-1-1,1 1,0 0,-1-1,1 1,-1 0,1-1,0 1,-1-1,1 1,-1 0,0-1,1 0,-1 1,1-1,-1 1,0-1,0 1,-45 33,40-31,-8 5,1 0,1 0,-1 1,2 1,-1 0,1 1,1 0,0 1,0 0,1 0,-3 7,11-17,0 1,1-1,-1 1,0 0,1-1,0 1,-1 0,1 0,0-1,1 1,-1 0,0-1,1 1,-1 0,1-1,0 1,0 0,0-1,0 1,1-1,-1 0,0 1,1-1,0 0,0 0,-1 0,1 0,0 0,1-1,-1 1,0 0,0-1,1 0,2 2,89 20,-30-45,-50 10</inkml:trace>
  <inkml:trace contextRef="#ctx0" brushRef="#br0" timeOffset="361.962">211 0,'-5'320,"8"-217,-1-36,-2 1,-4-1,-2 0,-14 59,12-95,1 1,2 0,1 0,1 0,2 0,2 7,15 11,-4-32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47,'5'0,"1"-5,5-1,5 0,5 1,3 2,3-4,1 0,1 0,-5 7,-10 3,-9 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1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0,-5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1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1,'-2'1,"0"0,0 1,0-1,1 1,-1-1,0 1,1 0,0 0,-1 0,1 0,0 0,0 0,0 0,0 0,0 0,1 1,-1-1,1 0,-1 0,1 1,0-1,0 0,0 1,0-1,0 1,0 0,-15 172,-20 48,25-59,10-165</inkml:trace>
  <inkml:trace contextRef="#ctx0" brushRef="#br0" timeOffset="357.145">29 28,'19'0,"26"0,10 0,0 0,-4 0,-6 0,-6-4,-5-3,-3 1,-2 1,-2 2,0 1,-4 5,-2 3,-5 0</inkml:trace>
  <inkml:trace contextRef="#ctx0" brushRef="#br0" timeOffset="616.655">29 282,'24'5,"23"2,7 3,0 2,-5-3,-5-2,-11-2</inkml:trace>
  <inkml:trace contextRef="#ctx0" brushRef="#br0" timeOffset="898.634">425 452,'-5'33,"-1"17,-1 4,-2-3,-1-4,2-11</inkml:trace>
  <inkml:trace contextRef="#ctx0" brushRef="#br0" timeOffset="1253.759">425 423,'10'0,"12"0,8 0,3 0,1 0,-1 0,-1 0,-1 0,-6 0</inkml:trace>
  <inkml:trace contextRef="#ctx0" brushRef="#br0" timeOffset="1531.821">453 621,'14'0,"10"0,6 0,2 0,0 5,-4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37.3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1 424,'99'-25,"-97"24,1 0,0 0,-1-1,1 1,0-1,-1 0,0 1,1-1,-1 0,0 0,0-1,0 1,-1 0,1-1,0 1,-1-1,0 0,1 1,-1-1,0 0,0 0,-1 0,1 0,-1 1,1-1,-1 0,0 0,0 0,0 0,0 0,-1 0,0-2,1 4,0-1,-1 1,1-1,-1 1,1-1,-1 1,0-1,1 1,-1-1,0 1,0 0,0 0,0-1,0 1,0 0,0 0,-1 0,1 0,0 0,-1 0,1 1,-1-1,1 0,0 1,-1-1,0 1,1-1,-1 1,1 0,-1 0,1-1,-1 1,0 0,1 1,-1-1,1 0,-1 0,1 1,-1-1,0 1,1-1,-1 1,-54 41,53-39,0 1,0 0,0 0,0 0,1 0,-1 0,1 1,0-1,1 1,-1-1,1 1,0 0,0 0,0-1,1 1,-1 0,1 0,1 0,-1 0,0 0,1 0,0-1,0 1,1 0,0-1,-1 1,1-1,1 1,-1-1,1 0,-1 0,1 0,0 0,1-1,-1 1,1-1,-1 0,5 3,0-2,0 0,0 0,0 0,1-2,-1 1,1-1,0 0,-1 0,1-1,0-1,5 1,2-1</inkml:trace>
  <inkml:trace contextRef="#ctx0" brushRef="#br0" timeOffset="377.855">265 512,'5'-13,"0"0,1 1,1 0,0 0,0 1,1 0,1 0,-1 1,2 0,0 0,6-4,-14 14,0-1,0 1,0 0,0 0,0 0,0 0,0 0,0 1,0-1,-1 1,1-1,0 1,0 0,0-1,0 1,0 0,-1 0,1 0,-1 1,1-1,0 0,-1 1,0-1,1 1,-1-1,0 1,0-1,0 1,0 0,0 0,0 0,0-1,-1 3,13 12,-11-13,1 0,-1 0,1 0,0 0,0-1,0 1,1-1,-1 0,0 0,1 0,0 0,-1-1,1 1,0-1,0 0,-1 0,1 0,0-1,0 1,0-1,0 0,0 0,0-1,0 1,0-1,0 0,0 0,0 0,0 0,-1-1,1 1,-1-1,1 0,-1 0,1-1,-1 1,0 0,0-1,2-2,87-106,-81 95</inkml:trace>
  <inkml:trace contextRef="#ctx0" brushRef="#br0" timeOffset="627.163">865 0,'-6'27,"-2"21,0 6,2-5,1-6,3-5,3-6,3-6,0-3,2-4,1-1,-2-1,2-1,0 1,-2 0,-1 0,-2-3</inkml:trace>
  <inkml:trace contextRef="#ctx0" brushRef="#br0" timeOffset="881.8">689 230,'23'-6,"24"-2,10 0,0 2,-6 2,-5 1,-8 1,-8 5,-5 1,-4 0,-3 3,-1-1,-4-1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0,'5'0,"11"5,8 1,4 0,3-1,-5 3,-1 1,-1-2,1-1,1 2,1 0,0-1,1-2,0-1,0-3,1 0,-11-5,-7-3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0,'19'5,"16"1,7 0,1-1,-2-2,-3 0,-3-2,-3-1,-2 0,-6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9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189 110,'-36'188,"20"-123,-2-1,-4 0,-19 38,-5-1,37-68,36-55,-11-1,-1-1,-1 0,-1-1,-2 0,8-24,-9 24</inkml:trace>
  <inkml:trace contextRef="#ctx0" brushRef="#br0" timeOffset="425.295">189 224,'0'-3,"0"2,-1 1,1-1,-1 0,1 0,-1 0,1 0,-1 1,1-1,0 0,0 0,-1 0,1 0,0 0,0 0,0 0,0 0,0 0,0 0,0 0,1 0,-1 0,0 1,0-1,1 0,-1 0,0 0,1 0,-1 0,1 1,-1-1,1 0,0 0,-1 1,1-1,0 0,-1 1,1-1,0 1,0-1,0 1,-1-1,1 1,0-1,0 1,0 0,0 0,0-1,0 1,0 0,0 0,0 0,0 0,0 0,0 0,-1 0,1 1,1-1,51 99,-15 37,-33-114,2-1,0 1,1-2,1 1,1-1,10 14,-18-30,0 0,1 0,-1 1,1-2,0 1,0 0,1-1,-1 1,1-1,0 0,0 0,0-1,0 1,0-1,0 0,1 0,-1 0,1 0,0-1,-1 0,1 0,0 0,0-1,-1 1,1-1,0 0,0-1,0 1,0-1,-1 0,1 0,0 0,-1-1,1 0,-1 0,1 0,-1 0,0-1,0 1,0-1,3-3,4-8,-2-1,1 0,-2 0,0-1,0 0,-2 0,0-1,-1 0,-1 0,0 0,-1 0,-1-1,0-3,1-2,7-70,16-69,-24 155,0 0,0 0,1 0,0 0,1 1,-1-1,1 1,1 0,-1 0,1 0,0 0,0 1,0 0,4-2,10-5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27,'7'31,"0"0,-2 1,-1 0,-2 0,-1 8,0-24,-3 15,-2-1,0 1,-3-1,0-1,-2 1,0-1,-3-1,0 0,-2-1,0 0,-3 0,-21 29,28-42</inkml:trace>
  <inkml:trace contextRef="#ctx0" brushRef="#br0" timeOffset="532.844">18 478,'43'-4,"-5"2,-1-2,0-1,0-2,0-2,-1-1,0-2,16-8,-39 11,0-2,-1 1,0-2,-1 1,-1-2,1 1,-2-1,0-1,-1 0,0 0,-1-1,0 0,-2 0,1 0,-2-1,0 0,1-13,7-12,6-62,-18 103,0 1,-1-1,1 0,0 0,0 0,0 0,-1 0,1 1,0-1,-1 0,1 0,0 0,0 0,-1 0,1 0,0 0,0 0,-1 0,1 0,0 0,-1 0,1 0,0 0,0 0,-1-1,1 1,0 0,0 0,-1 0,1 0,0 0,0-1,-1 1,1 0,0 0,0 0,0-1,0 1,-1 0,1 0,0-1,0 1,0 0,0 0,0-1,0 1,-1 0,1 0,0-1,0 1,0 0,0-1,0 1,0 0,0 0,0-1,0 1,1 0,-12 23,-8 320,13-311,0 0,3 0,0 1,2-1,3 31,20 0,-10-50</inkml:trace>
  <inkml:trace contextRef="#ctx0" brushRef="#br0" timeOffset="3099.345">922 365,'-1'-2,"-1"0,0 0,1 0,-1 0,0 1,0-1,0 1,0-1,0 1,0 0,0-1,-1 1,1 0,0 1,0-1,-1 0,1 1,-1-1,1 1,-1 0,1 0,-1 0,1 0,-3 0,-1 0,-1 0,0 1,1-1,-1 1,0 1,1-1,-1 1,1 0,0 1,0-1,0 1,0 1,0-1,0 1,1 0,0 0,-1 0,2 1,-1 0,0 0,-1 3,6-5,0 1,1-1,-1 1,1-1,0 0,0 0,0 1,0-1,1 0,-1 0,1 0,0 0,0 0,0-1,0 1,0-1,0 1,1-1,-1 0,1 1,0-1,0-1,0 1,0 0,0-1,0 1,0-1,0 0,0 0,1-1,2 1,14 10,-18-11,1 1,-1-1,0 1,1-1,-1 1,0 0,0 0,1 0,-1 0,0 1,0-1,0 0,0 1,-1-1,1 1,0 0,-1 0,1 0,-1 0,1 0,-1 0,0 0,0 0,0 0,0 1,0-1,-1 0,1 1,-1-1,1 0,-1 1,0-1,0 1,0-1,0 0,0 1,-1-1,1 1,-1-1,0 0,1 1,-1-1,0 0,0 0,-1 0,1 0,0 0,-1 0,1 0,-2 1,-4 2,0-1,0 0,-1 0,1-1,-1 0,0 0,0-1,0 0,-1 0,1-1,-7 1,-10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0,'-35'0,"1"2,-1 1,1 1,0 2,0 2,-8 3,3 8,38-19,1 1,-1-1,1 0,-1 0,1 0,-1 0,1 1,-1-1,1 0,-1 1,1-1,-1 0,1 1,-1-1,1 0,0 1,-1-1,1 1,0-1,-1 1,1-1,0 1,0-1,-1 1,1-1,0 1,0-1,0 1,0-1,0 1,0 0,0-1,0 1,0-1,0 1,0-1,0 1,0-1,0 1,0 0,1-1,-1 1,0-1,0 1,1-1,-1 1,0-1,1 0,-1 1,0-1,1 1,-1-1,1 0,-1 1,1-1,-1 0,1 1,-1-1,1 0,-1 0,1 0,-1 1,1-1,-1 0,1 0,-1 0,1 0,132 14,-132-14,0 1,0-1,0 1,0-1,0 1,0 0,0 0,0-1,0 1,0 0,0 0,-1 0,1 0,0 0,-1 0,1 0,-1 0,1 0,-1 0,1 1,-1-1,0 0,1 0,-1 0,0 1,0-1,0 0,0 0,0 0,0 1,0-1,-1 0,1 0,0 0,-1 0,1 1,-1-1,1 0,-1 0,1 0,-1 0,0 0,0 0,1 0,-2 0,-39 50,37-47,-163 149,164-151,1 0,-1 1,1-1,-1 1,1-1,0 1,0 0,0 0,1 0,-1 0,1 0,-1 0,1 1,0-1,0 0,1 1,-1-1,1 1,0-1,0 0,0 1,0-1,0 1,1-1,-1 1,1-1,0 0,0 1,0-1,1 0,-1 0,1 0,0 0,0 0,0 0,0-1,1 2,9 3,0 0,1-1,0-1,1 0,-1-1,1 0,-1-1,1 0,0-2,3 1,94 24,-90-17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2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0,'-224'302,"218"-295,2 0,-1 0,1 0,-1 0,2 0,-1 1,1 0,1 0,-1-1,1 2,1-1,-1 0,1 0,1 0,-1 1,2-1,-1 0,1 1,0-1,1 0,0 0,0 0,1 0,0 0,0 0,1-1,0 0,0 0,0 0,1 0,0 0,1-1,5 2,0-1,0 0,1-1,-1 0,1 0,1-2,-1 1,1-2,0 0,-1 0,1-1,1-1,-1 0,0 0,0-2,0 0,0 0,0-1,0-1,5-1,-2 0,1-1,-1-1,0-1,-1 0,1 0,-2-2,11-7,-5 2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1,'26'68,"-2"2,-4 1,-3 0,7 72,-21 30,-3-172,0 0,1 0,-1 0,0 0,0 0,0 0,0 1,0-1,0 0,0 0,0 0,-1 0,1 0,0 1,-1-1,1 0,-1 0,1 0,-1 0,1 0,-1 0,0 0,1-1,-1 1,0 0,0 0,0 0,0-1,0 1,0 0,0-1,0 1,0-1,0 1,0-1,0 0,0 1,0-1,0 0,0 0,-1 0,1 0,0 0,0 0,0 0,0 0,0 0,-1 0,0-1,-8-7</inkml:trace>
  <inkml:trace contextRef="#ctx0" brushRef="#br0" timeOffset="263.587">1 1,'38'0,"33"5,8 1,0 0,-7-1,-13 4,-5-1,-9-1,-5-1,-7-3,-2-1,-3 4,-6 0</inkml:trace>
  <inkml:trace contextRef="#ctx0" brushRef="#br0" timeOffset="517.625">819 57,'-5'39,"-1"31,0 9,1-4,2-10,1-12,5-9,3-8,5-10,1-10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3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1,'-1'519,"-28"-169,29-297,0-53,0-1,0 1,0 0,0 0,0-1,1 1,-1 0,0 0,0-1,0 1,0 0,0 0,1-1,-1 1,0 0,0 0,1 0,-1 0,0-1,0 1,0 0,1 0,-1 0,0 0,1 0,-1 0,0 0,0 0,1 0,-1-1,0 1,0 0,1 0,-1 0,0 1,1-1,-1 0,0 0,0 0,1 0,-1 0,0 0,0 0,1 0,-1 1,0-1,0 0,1 0,-1 0,0 0,0 1,0-1,1 0,-1 0,0 1,0-1,7-12</inkml:trace>
  <inkml:trace contextRef="#ctx0" brushRef="#br0" timeOffset="484.28">482 86,'-357'431,"289"-376,62-60,22-8,-11 10,0 1,0 0,1 0,-1 0,1 1,-1 0,1 0,-1 0,1 1,0 0,-1 0,1 0,0 1,-1-1,1 2,-1-1,1 0,-1 1,0 0,1 0,-1 1,0 0,0 0,-1 0,1 0,-1 1,1-1,-1 1,0 0,-1 0,1 1,-1-1,1 1,-1 0,-1 0,3 4,96 212,-73-197,-17-22</inkml:trace>
  <inkml:trace contextRef="#ctx0" brushRef="#br0" timeOffset="783.592">736 114,'-65'420,"26"-240,18-45,20-133,1 0,0-1,-1 1,1 0,0-1,0 1,0 0,0-1,0 1,0 0,0-1,0 1,1 0,-1-1,1 1,-1 0,1-1,0 1,0-1,0 1,-1-1,1 0,1 1,-1-1,0 0,0 0,0 1,1-1,-1 0,8 0</inkml:trace>
  <inkml:trace contextRef="#ctx0" brushRef="#br0" timeOffset="1350.333">1103 255,'-193'548,"168"-494,114-273,68-112,-138 287,-48 177,25-120,1 0,1 0,0 1,1-1,0 1,1-1,1 1,0 0,1-1,0 0,1 1,1-1,0 0,1-1,0 1,0-1,2 0,-1 0,2-1,0 1,0-2,0 1,2-1,-1-1,1 1,1-2,-1 1,3 0,-7-6,0 0,0 0,1 0,-1 0,1-1,-1 0,1-1,0 0,0 0,-1 0,1 0,0-1,0-1,0 1,0-1,0 0,-1 0,1-1,0 0,-1 0,0-1,1 0,-1 0,0 0,0-1,-1 1,1-2,3-2,6-12,-1-1,-2 0,0 0,0-1,-2-1,-1 0,-1 0,-1-1,0 0,-2 0,-1-1,-1 1,0-1,-2 0,-1 0,-1 1,-3-18,-18-37,10 61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4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24,'0'4,"0"-2,5-7,-3-3,-2 5,-2-1,6-1,1 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5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2,'-5'0,"-1"4,0 7,5-3,4-8,6-4,1-7,-1 5,-6 2,-5 7,-1 8,-5 2,3-2,3 3,2-1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3:50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73,'403'-58,"-379"53,-22 4,0 0,0 0,0 0,0 0,0 0,1 0,-1 0,0 1,0-1,0 1,1 0,-1 0,0-1,1 1,-1 1,0-1,0 0,1 1,-1-1,0 1,0-1,0 1,1 0,-1 0,0 0,0 0,0 1,-1-1,1 0,0 1,0-1,-1 1,1 0,-1-1,1 1,-1 0,0 0,0 0,0 0,0 0,0 0,0 1,-1-1,1 0,0 2,-26 135,23-128,0 0,1 0,0 0,0 0,1-1,1 1,0 0,0 0,1 0,1-1,0 1,0-1,1 1,0-1,2 2,17 0,-10-13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34.9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40 286,'15'-2,"0"0,0-1,0-1,0 0,0-1,-1-1,0 0,0-1,-1 0,0-1,0-1,-6 5,0 0,-1-1,1 0,-1 0,0 0,-1-1,1 0,-1 0,0 0,-1-1,0 0,0 0,0 0,-1 0,0 0,0-1,0 0,-1 1,-1-1,1 0,-1 0,-1 0,1 0,-1 0,-1 0,0-4,0 10,0 1,0-1,0 1,0 0,0-1,0 1,0 0,0 0,-1 0,1 0,0 0,-1 0,1 0,-1 0,1 1,-1-1,1 1,-1-1,0 1,1-1,-1 1,1 0,-1 0,0 0,1 0,-1 0,0 0,1 0,-1 0,0 1,1-1,-1 1,1-1,-1 1,0 0,1 0,0-1,-1 1,1 0,0 0,-1 0,1 1,0-1,0 0,0 0,0 1,0-1,0 0,0 1,0-1,1 1,-1 0,0-1,1 1,0-1,-1 1,1 0,0-1,0 1,-12 29,2-1,1 1,1 1,2 0,1 0,-1 26,3-29,5 202,4-110,-5-77,2-21,-2 0,0 0,-2 0,-1 0,0 0,-2-1,0 1,-2-1,0 0,-2 0,-7 14,15-33,-1 0,-1 0,1 0,0 0,-1-1,1 1,-1-1,0 1,0-1,0 0,0 0,0 1,0-1,-1-1,1 1,-1 0,1-1,-1 1,0-1,1 0,-1 0,0 0,0 0,0 0,0 0,0-1,0 0,0 1,0-1,0-1,0 1,0 0,0-1,0 1,0-1,0 0,0 0,1 0,-1 0,0 0,0-1,1 0,-1 1,1-1,0 0,-1 0,1 0,0 0,0-1,0 1,-1-2,-1-11,1 0,1-1,0 1,0-1,2 1,0-1,1 1,0-1,1 1,1-1,0 1,4-9,6-18,1 1,3 1,1 1,2 0,1 1,2 1,15-17,-3 12,-20 29</inkml:trace>
  <inkml:trace contextRef="#ctx0" brushRef="#br0" timeOffset="596.626">481 250,'14'-6,"0"-1,0 0,-1-1,-1 0,1-1,-1-1,-1 0,0-1,0 0,-1 0,0-1,-1-1,-1 1,5-10,-12 19,-1-1,1 1,-1 0,0 0,0-1,0 1,0 0,-1-1,0 1,1 0,-1 0,0 0,0-1,-1 1,1 0,-1 1,1-1,-1 0,0 0,0 1,0-1,-1 1,1-1,-1 1,1 0,-1 0,1 0,-1 1,0-1,0 1,0-1,0 1,0 0,-1 0,1 0,0 0,0 1,-1 0,1-1,0 1,0 0,-1 0,1 1,0-1,-1 1,1 0,0 0,0 0,0 0,0 0,0 1,0-1,0 1,0 0,1 0,-1 0,1 0,-2 2,-6 8,2 1,-1 0,2 0,0 1,0 0,2 0,-1 0,2 1,0 0,1 0,0 0,1 0,1 1,0-1,2 0,-1 1,2-1,0 0,1 1,0-1,1-1,1 1,0-1,1 1,1-2,4 8,-1-4,-1 0,0 1,-1 0,-1 0,-1 1,-1-1,0 1,-2 1,0-1,-1 1,-1-1,0 1,-2-1,0 1,-2-1,0 1,-1-1,-4 13,-1-14,0 0,-1 0,0-1,-2-1,0 0,-1 0,0-1,-1-1,-1-1,-1 0,-15 11,31-24,-1 1,1-1,-1 1,1-1,-1 1,0-1,1 0,-1 1,1-1,-1 0,0 1,1-1,-1 0,0 0,1 0,-1 0,0 0,1 1,-1-1,0 0,0-1,1 1,-1 0,0 0,1 0,-1 0,0 0,1-1,-1 1,0 0,1-1,-1 1,1 0,-1-1,0 1,1-1,-1 1,1-1,-1 1,1-1,0 1,-1-1,1 1,-1-1,1 0,0 1,0-1,-1 0,1 1,0-1,0 0,0 1,0-1,0 0,0 1,0-1,0 0,0 0,0 1,0-1,0 0,0 1,1-2,7-48,-8 48,120-374,-116 365,-3 5,1 0,0 0,0 0,0 0,1 0,0 0,0 1,0-1,1 1,0 0,0 0,0 0,1 1,-1-1,2 1,4-1</inkml:trace>
  <inkml:trace contextRef="#ctx0" brushRef="#br0" timeOffset="836.46">781 444,'-3'24,"2"14,1 1</inkml:trace>
  <inkml:trace contextRef="#ctx0" brushRef="#br0" timeOffset="1078.059">799 338,'0'-15,"0"-4</inkml:trace>
  <inkml:trace contextRef="#ctx0" brushRef="#br0" timeOffset="1253.171">1063 444,'-2'-2,"0"-1,0 1,-1-1,1 1,-1 0,1-1,-1 2,0-1,0 0,0 0,0 1,0 0,0-1,0 1,-1 0,1 1,0-1,-1 1,1-1,0 1,-1 0,1 0,-1 0,1 1,0-1,-1 1,1 0,0 0,0 0,0 0,-1 1,1-1,1 1,-1 0,0-1,0 2,0-1,1 0,0 0,-1 1,1-1,0 1,0 0,0 0,0 0,1 0,-1 0,1 0,0 0,0 0,0 0,0 1,0-1,1 0,0 1,-1-1,1 0,1 1,-1 0,1 2,0-1,0 1,1 0,0 0,0-1,0 1,1-1,0 1,0-1,0 0,0 0,1 0,0-1,0 1,0-1,1 0,0 0,-1-1,1 1,1-1,-1 0,0 0,1-1,-1 0,1 0,0 0,5 1,36-5,-32-1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0,-1-5,1-1,1-1,1 2,1 2,1 1,0-4,1-1,-1 1,1 1,-6 7,-5 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1,'20'5,"20"1,8-5,1-2,-3-2,-4 0,-5 1,-9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7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61,'5'7,"-1"0,-1 0,1 0,-1 1,-1-1,1 1,-1 0,-1 0,1 0,-1 0,-1 0,1 0,-1 0,-1 0,0 1,2 6,-19 232,-17-66,35-136,5-33</inkml:trace>
  <inkml:trace contextRef="#ctx0" brushRef="#br0" timeOffset="397.274">1 89,'35'-15,"-8"2,0 2,1 0,-1 2,2 1,-1 1,1 2,1 0,-1 2,0 2,6 0,-30 2,0 0,0 0,0 0,-1 1,1 0,0 0,-1 0,1 0,-1 1,0-1,0 1,0 0,0 1,0-1,-1 1,1-1,-1 1,0 0,0 0,-1 0,1 1,-1-1,0 1,0-1,0 1,-1 0,0 0,0 0,0 0,0 0,-1 0,0 0,0 0,0 0,0 0,-1 0,0-1,0 2,0 4,-1-1,0 1,0 0,-1-1,-1 1,1-1,-1 0,-1 0,0 0,0-1,-1 0,0 0,0 0,-1-1,0 0,0 0,0 0,-1-1,0 0,-7 3,2-1,-1-1,0 0,-1 0,0-1,0-1,0-1,-1 0,1-1,-1-1,-6 0,-5-1,3-1</inkml:trace>
  <inkml:trace contextRef="#ctx0" brushRef="#br0" timeOffset="908.863">340 541,'12'-3,"-4"0,0 0,1 1,-1 0,1 0,0 1,-1 0,1 1,0 0,0 0,0 1,-1 0,1 1,7 1,-15-1,1 0,-1 0,1 0,-1 0,0 0,0 1,0-1,-1 0,1 1,0-1,-1 0,1 1,-1-1,0 0,0 1,0-1,0 1,0-1,-1 0,1 1,-1-1,1 0,-1 1,0-1,0 0,0 0,0 1,0-1,-1 0,1 0,-1-1,1 1,-1 0,1 0,-1-1,0 1,0-1,0 1,0-1,-1 1,-3 5,-106 117,110-123,1 0,0 0,0 0,-1 0,1 0,0 1,0-1,0 0,0 1,0-1,0 0,1 1,-1-1,0 1,1 0,-1-1,1 1,0-1,-1 1,1 0,0-1,0 1,0 0,0-1,0 1,1 0,-1-1,0 1,1-1,-1 1,1 0,0-1,-1 1,1-1,0 0,0 1,0-1,0 0,0 1,0-1,0 0,1 0,-1 0,0 0,1 0,-1 0,1 0,-1 0,1-1,-1 1,1-1,-1 1,1-1,0 1,-1-1,1 0,-1 0,1 0,1 0,6 0,1 1,-1-2,1 0,-1 0,0 0,0-1,1-1,-1 1,-1-2,1 1,0-1,-1 0,0-1,0 0,4-4,2-4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3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29,'0'0,"1"0,-1 0,1 0,-1 0,1 0,-1 0,1 0,0 0,-1 0,1 0,-1 0,1 0,-1-1,0 1,1 0,-1 0,1-1,-1 1,1 0,-1-1,0 1,1 0,-1-1,1 1,-1 0,0-1,0 1,1-1,-1 1,0-1,0 1,1 0,-1-1,0 1,0-1,0 1,0-1,0 0,0 1,0-1,0 1,0-1,0 1,0-1,0 1,0-1,0 1,0-1,-1 1,1-1,0 1,0 0,0-1,-1 1,1-1,0 1,-1-1,1 1,0 0,-1-1,1 1,-1 0,1-1,158-5,-154 6,1 0,-1 0,1 0,-1 1,0-1,1 1,-1 0,0 1,0-1,0 1,0-1,0 1,0 1,0-1,0 0,-1 1,1 0,-1 0,0 0,0 0,0 0,0 1,-1-1,1 1,-1 0,0 0,0 0,0 0,-1 0,1 0,-1 0,0 0,0 1,-1-1,1 1,-1-1,0 0,0 1,0-1,-1 1,1-1,-1 0,0 1,-1-1,0 3,-16 24,-2-1,0-1,-2 0,-1-2,-7 5,-38 48,33-40,25-30,0 0,1 0,1 1,0 0,0 1,1 0,1 0,0 0,0 1,1 2,4-13,0 1,1-1,-1 1,1-1,0 0,0 1,0-1,0 1,0-1,1 1,-1-1,1 0,0 1,-1-1,1 0,0 1,0-1,0 0,1 0,-1 0,1 0,-1 0,1 0,-1 0,1-1,0 1,0-1,0 1,0-1,0 1,0-1,0 0,1 0,-1 0,0-1,1 1,88 5,17-24,-86 25,-14-1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176 236,'10'-59,"-10"58,0 0,0 0,0 0,0 0,0 0,0 0,0 0,0 0,-1 0,1 0,0 1,-1-1,1 0,-1 0,1 0,-1 0,1 1,-1-1,1 0,-1 1,0-1,1 0,-1 1,0-1,0 1,0-1,1 1,-1-1,0 1,0 0,0-1,0 1,0 0,0 0,0-1,0 1,1 0,-1 0,0 0,0 0,0 0,0 1,0-1,0 0,0 0,0 1,0-1,0 0,1 1,-1-1,0 1,0-1,0 1,1-1,-1 1,0 0,1-1,-1 1,0 0,-10 7,-1 2,1-1,1 1,-1 1,2 0,0 0,0 1,1 0,0 0,1 1,1 0,0 1,0-1,-2 14,4-15,1 0,0 1,1-1,0 1,1-1,0 1,1-1,1 1,0 0,1-1,0 0,1 1,0-1,2 3,0-10,0-1,1 1,0-1,0 0,0 0,1-1,-1 1,1-1,-1-1,1 0,0 0,0 0,0 0,1-1,-1-1,0 1,0-1,1 0,-1-1,0 0,0 0,0 0,5-2,-9 2,10 0,0-1,0-1,0 0,0-1,-1 0,0-1,1-1,-2 0,1 0,-1-1,0 0,0-1,-1-1,0 0,-1 0,0 0,0-1,-1-1,0 1,-1-2,0 1,-1-1,0 1,-1-2,0 1,-1 0,-1-1,0 0,1-6,-3 10,0 0,-1 0,0 0,0-1,-1 1,0 0,-1 0,0 0,0 0,-1 0,0 1,-1-1,0 1,0 0,-1 0,0 0,0 0,-1 1,0 0,0 0,0 1,-1-1,-2 0,6 3,0 0,-1 0,1 1,-1-1,0 1,0 0,0 0,-1 0,1 0,0 1,-1 0,0 0,0 0,0 0,1 1,-1 0,-1 0,1 0,0 1,0 0,0 0,0 0,0 0,0 1,0 0,0 0,0 0,0 1,0-1,0 1,1 0,-1 1,0-1,-1 3,-13 12</inkml:trace>
  <inkml:trace contextRef="#ctx0" brushRef="#br0" timeOffset="398.417">797 122,'-24'27,"1"0,1 2,2 0,0 2,2 0,2 0,1 2,-1 6,14-36,1 0,-1 1,1-1,0 1,0-1,0 1,0-1,1 1,-1 0,1-1,0 1,0 0,1-1,-1 1,1 0,-1-1,1 1,0 0,1-1,-1 0,0 1,1-1,0 0,0 0,0 0,0 0,0 0,1 0,0 0,-1-1,1 1,0-1,0 0,0 0,3 2,6-2,0 1,0-2,0 1,0-2,0 1,1-2,-1 0,0 0,0-1,0-1,0 0,-1 0,1-1,-1-1,0 0,0 0,0-1,-1 0,0-1,0 0,-1-1,0 0,7-8,-8 6,-1 0,0 0,0-1,-1 0,-1 0,0 0,0-1,-2 1,1-1,-1 0,-1 0,0 0,0-1,-2 1,1 0,-2-1,1 1,-3-9,1 15,-1 0,0 0,0 0,0 1,0-1,-1 1,0 0,0 0,-1 0,1 0,-1 1,0-1,0 1,-1 1,1-1,-1 1,0 0,0 0,0 1,0-1,0 1,-1 1,1-1,0 1,-1 0,1 1,-1 0,1 0,-1 0,0 0,1 1,0 0,-1 1,1 0,0 0,-4 1,-47 26,32-15</inkml:trace>
  <inkml:trace contextRef="#ctx0" brushRef="#br0" timeOffset="1023.434">1361 150,'-43'43,"2"3,3 1,1 1,2 2,-8 20,28-28,44-75,41-85,-41 65,3 0,3 3,1 0,22-20,-57 69,-1 0,1 0,0 0,-1 0,1 0,0 1,0-1,-1 0,1 0,0 1,0-1,0 0,0 1,0-1,0 1,0-1,0 1,0 0,0-1,0 1,0 0,1 0,-1 0,0 0,0 0,0 0,0 0,0 0,0 0,1 1,-1-1,0 0,0 1,0-1,0 0,0 1,0 0,0-1,0 1,0 0,-1-1,1 1,0 0,0 0,-1 0,1-1,0 1,-1 0,1 0,-1 0,1 0,-1 0,1 0,-1 0,0 1,1-1,-1 0,0 0,0 0,0 0,0 0,0 0,0 1,0-1,-1 0,1 0,0 0,0 0,-1 1,-25 170,25-154,0 0,1-1,1 1,1 0,0-1,2 1,1 5,-3-17,-1-1,1 1,1-1,-1 0,1 0,0 0,0 0,0 0,1 0,-1-1,1 0,0 0,1 0,-1 0,1 0,-1-1,1 0,0 0,0 0,1-1,-1 0,0 0,1 0,2 0,-2-1,1 0,-1-1,1 0,0 0,-1 0,1-1,0 0,-1 0,1-1,-1 0,0 0,1 0,-1-1,0 0,-1 0,1 0,0-1,-1 0,0 0,0 0,0-1,4-4,3-5,-1 0,0 0,-1-1,0-1,-1 1,-1-1,6-16,-4 5,0 0,-1-1,-2 0,-1 0,-1-1,-2 1,0-1,-2-3,-11-14,4 28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25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1,'95'5,"122"-9,-213 4,0 0,-1 0,1 1,0 0,-1-1,1 1,0 1,-1-1,0 0,1 1,-1 0,0 0,0 0,0 0,0 0,0 1,0-1,-1 1,1 0,-1 0,0 0,0 0,0 0,0 0,0 1,-1-1,1 1,-1-1,0 1,0-1,0 1,-1 0,1-1,-1 1,0 0,0-1,0 1,-1 0,1 0,-1-1,0 1,0-1,0 1,0-1,-1 1,-1 1,-3 6,-1 1,-1-2,0 1,0-1,-1 0,0-1,-1 0,0-1,0 0,-1 0,0-1,-5 2,-44 33,60-42,-1 1,1-1,-1 0,1 0,0 0,-1 1,1-1,0 0,-1 1,1-1,0 0,0 1,-1-1,1 0,0 1,0-1,0 0,-1 1,1-1,0 1,0-1,0 1,0-1,0 0,0 1,0-1,0 1,0-1,0 1,0-1,0 0,0 1,0-1,0 1,0-1,0 1,1-1,-1 0,0 1,0-1,1 0,-1 1,0-1,0 0,1 1,-1-1,0 0,1 1,-1-1,0 0,1 0,-1 0,1 1,-1-1,0 0,1 0,-1 0,1 0,-1 0,38 11,-18-7,-15-2,1-1,-1 0,0 1,0 0,0 0,0 1,0-1,0 1,0 0,-1 0,0 1,1 0,-1-1,-1 1,1 0,-1 1,1-1,-1 1,0-1,-1 1,1 0,-1 0,0 0,0 1,-1-1,1 0,-1 1,0-1,-1 0,1 1,-1 0,0-1,0 1,-1-1,0 2,-4 3,-1 0,0-1,0 0,0-1,-1 1,-1-1,1 0,-2-1,1 0,0 0,-1-1,-1 0,1-1,-1 0,0 0,0-1,0 0,0-1,-1 0,0-1,1 0,-1 0,0-1,-7-1,13 2,1 0,-1-1,-1 1,1-1,0-1,0 1,0-1,0 0,-1 0,1 0,0-1,0 0,0 0,0 0,0 0,0-1,0 0,0 0,0 0,1-1,-1 0,1 0,0 0,0 0,0 0,-2-3,-2-11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1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435 424,'1'-1,"0"1,0 0,0-1,0 1,0-1,0 1,0-1,-1 1,1-1,0 1,-1-1,1 0,0 1,-1-1,1 0,0 0,-1 1,1-1,-1 0,0 0,1 0,-1 0,0 0,1 0,-1 0,0 0,0 0,0 0,0 0,0 1,0-1,0 0,0 0,0 0,0 0,-1 0,1 0,0 0,-1 0,1 0,-1 0,1 1,-1-1,1 0,-1 0,1 0,-1 1,0-1,1 0,-1 1,-6-4,0 1,0 0,1 1,-2-1,1 1,0 1,0-1,-1 1,1 1,0-1,-1 1,1 1,-4 0,-2-1,-3 1,0 1,0 0,0 2,1-1,0 2,-1 0,2 1,-1 1,1 0,0 1,0 0,1 1,-7 6,19-14,-1 0,0 0,1 0,-1 0,0 0,1 0,-1 1,1-1,0 1,0-1,-1 1,1-1,0 1,0 0,0-1,1 1,-1 0,0 0,1 0,-1 0,1-1,-1 1,1 0,0 0,0 0,0 0,0 0,0 0,0 0,1 0,-1 0,1 0,-1 0,1-1,0 1,0 0,-1 0,1-1,1 1,-1 0,0-1,0 1,0-1,1 0,-1 1,1-1,-1 0,1 0,0 0,-1 0,1 0,0 0,0 0,-1-1,1 1,0-1,1 1,138 17,-126-15,53 13,-67-15,1 0,-1-1,0 1,1 0,-1 0,0-1,0 1,0 0,0 0,0 0,0 1,0-1,0 0,0 0,0 0,-1 1,1-1,0 0,-1 1,1-1,-1 1,1-1,-1 1,0-1,0 1,0-1,0 1,0-1,0 1,0-1,0 1,-1-1,1 0,0 1,-1-1,1 1,-1-1,0 0,1 1,-1-1,0 1,-8 10,0-1,0 0,-1 0,0-1,-1 0,0-1,-1 0,0-1,0 0,-6 2,-38 28,-108 95,162-131,1-1,-1 1,0 0,0 0,1 0,-1 1,1-1,0 0,0 0,0 1,0-1,0 1,0-1,1 1,-1-1,1 1,-1-1,1 1,0 0,0-1,1 1,-1-1,0 1,1 0,-1-1,1 1,0-1,0 1,0-1,0 0,0 1,1-1,-1 0,1 0,-1 0,1 0,0 0,0 0,0-1,0 1,0-1,0 1,0-1,3 1,1 4,1-2,-1 1,1-1,0 0,1 0,-1-1,1 0,0 0,-1-1,1 0,0 0,0-1,1 0,-1 0,0-1,0 0,0 0,0-1,0 0,0-1,0 0,0 0,0-1,0 0,-1 0,3-2,3-7</inkml:trace>
  <inkml:trace contextRef="#ctx0" brushRef="#br0" timeOffset="446.883">322 0,'-11'13,"-1"1,2 0,0 0,1 1,0 0,1 1,1 0,0 0,1 1,1 0,1 0,0 0,0 8,-5 233,11-176,-2-55,2 44,-3 0,-3 0,-3 0,-13 49,-24 71,42-185,0 0,0 0,1 0,0 1,-1-1,2 0,-1 1,1-1,0 1,0-1,1 0,0 1,0-1,0 0,1 0,0 0,0 0,4 6,6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27,'10'0,"8"0,5 0,4 0,2 0,1 0,0 0,0 0,0 0,-1 0,-1-5,1-1,-1-1,0 2,-4 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27,'33'5,"17"-3,4-3,-3 0,-4 0,-6-6,-5 0,-4 0,-2 2,-7 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3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86,'-26'172,"11"13,-55 125,72-320,4-2</inkml:trace>
  <inkml:trace contextRef="#ctx0" brushRef="#br0" timeOffset="322.041">0 29,'34'0,"15"0,5 0,2-5,-3-1,-6 0,-6 1,-5 2,-4 1,-3 0,-1 2,-1 0,-5 5,-11 1,-7 1</inkml:trace>
  <inkml:trace contextRef="#ctx0" brushRef="#br0" timeOffset="580.972">29 452,'34'0,"15"0,5 0,-3-4,-4-3,-7 1,-4 2,-3 0,-4 2,-6 1</inkml:trace>
  <inkml:trace contextRef="#ctx0" brushRef="#br0" timeOffset="1005.262">424 593,'-5'19,"-1"12,0 5,-4 1,0-1,2-2,2-1,-3-3,0 0,2-2,7-4,3-8</inkml:trace>
  <inkml:trace contextRef="#ctx0" brushRef="#br0" timeOffset="1284.76">396 593,'14'0,"10"0,5 0,3 0,1 0,-1 0,-1 0,-5 0</inkml:trace>
  <inkml:trace contextRef="#ctx0" brushRef="#br0" timeOffset="1553.521">396 763,'29'5,"14"1,4 0,0-5,-4-4,-9-1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49.3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79,'-56'90,"54"-88,1 0,0 0,0 1,1-1,-1 0,0 1,1-1,-1 1,1-1,0 1,0-1,0 1,0-1,0 0,1 1,-1-1,1 1,-1-1,1 0,0 1,0-1,0 0,0 0,0 1,1-1,-1 0,1 0,-1-1,1 1,0 0,0 0,0-1,0 1,0-1,0 0,0 1,0-1,0 0,1 0,0 0,3 0,-1-1,1 1,-1-1,1 0,0 0,-1-1,1 0,-1 0,1 0,-1 0,0-1,0 0,1 0,-1 0,-1-1,1 0,0 0,-1 0,1 0,-1-1,0 0,0 0,0 0,-1 0,1-1,-1 1,0-1,0 0,-1 0,0 0,1 0,-2 0,1-1,1-4,-11-68,8 76,-1 1,0-1,0 0,0 0,0 1,-1-1,1 1,0-1,-1 1,1-1,-1 1,1 0,-1 0,0 0,0 0,1 0,-1 0,0 0,0 0,0 1,0-1,0 1,0-1,0 1,0 0,0 0,0 0,0 0,0 0,0 1,0-1,0 0,0 1,0 0,0-1,-1 2,-37 21,31-14</inkml:trace>
  <inkml:trace contextRef="#ctx0" brushRef="#br0" timeOffset="415.551">294 203,'17'-28,"44"-46,-59 74,0-1,1 1,-1-1,0 1,1 0,-1 0,0 0,1 1,-1-1,0 1,0-1,1 1,-1-1,0 1,0 0,0 0,0 0,0 1,0-1,0 0,0 1,-1-1,1 1,0-1,-1 1,1 0,-1 0,0 0,0 0,2 2,21 19,-16-20,0-1,0 1,0-1,0-1,1 0,-1 0,1 0,-1-1,1 0,-1-1,1 0,-1 0,1-1,-1 0,0-1,0 1,0-2,0 1,-1-1,1 0,-1 0,0-1,0 0,0-1,-1 1,0-1,0-1,-1 1,1-1,-1 0,-1 0,1 0,-1 0,0-1,-1 0,1-25,-6 22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8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1030 146,'-105'286,"85"-212,-3-1,-3 0,-7 5,24-60</inkml:trace>
  <inkml:trace contextRef="#ctx0" brushRef="#br0" timeOffset="550.886">1030 146,'18'39,"5"119,-16-122,5 24,2 0,3-1,16 38,7-34,-39-62,0 0,0 0,1 0,-1 0,0 0,1 0,-1 0,1 0,-1-1,1 1,-1 0,1-1,0 1,-1-1,1 0,0 1,-1-1,1 0,0 0,0 0,-1-1,1 1,0 0,-1 0,1-1,-1 1,1-1,0 0,-1 1,1-1,-1 0,1 0,-1 0,0 0,1 0,-1 0,0 0,0-1,0 1,1-1,8-12,0-1,-1-1,0 0,-1 0,-1 0,0-1,-2 0,0-1,-1 1,0-1,-1 0,-1-5,6-19,1-7,54-202,-8 112,-49 128</inkml:trace>
  <inkml:trace contextRef="#ctx0" brushRef="#br0" timeOffset="14572.491">99 146,'4'7,"0"0,0 1,-1-1,1 1,-2 0,1-1,-1 1,-1 1,1-1,-1 0,-1 0,0 0,0 1,-1 5,1 0,-1 244,-6-208,-2 0,-2-1,-3 0,-1-1,-18 36,19-45,-9 21,23-59,0-1,0 1,0-1,0 0,0 1,0-1,0 0,0 1,1-1,-1 0,0 1,0-1,0 0,0 1,1-1,-1 0,0 1,0-1,1 0,-1 0,0 1,1-1,-1 0,0 0,1 1,-1-1,0 0,1 0,-1 0,0 0,1 0,-1 0,0 0,1 1,-1-1,1 0,-1 0,0 0,1 0,-1-1,0 1,1 0,-1 0,0 0,1 0,-1 0,1 0,-1-1,0 1,0 0,1 0,-1 0,0-1,1 1,-1 0,0 0,0-1,1 1,-1 0,0-1,0 1,0 0,1-1,-1 1,0 0,0-1,0 1,9-10</inkml:trace>
  <inkml:trace contextRef="#ctx0" brushRef="#br0" timeOffset="15337.789">128 542,'-1'5,"1"0,0 0,0 0,0 1,0-1,1 0,0 0,0 0,1 0,-1 0,1 0,0 0,0-1,1 1,0 0,-1-1,1 0,1 0,-1 0,1 0,-1 0,1-1,0 0,0 1,1-2,-1 1,1 0,-1-1,1 0,0 0,0 0,0-1,0 1,0-1,0 0,0-1,0 1,1-1,-1 0,0 0,0-1,0 0,0 0,1 0,-1 0,-1-1,1 0,0 0,2-1,5-8,-1 0,0-1,0 0,-1-1,-1 0,0 0,-1-1,0-1,-1 1,-1-1,0 0,-1-1,-1 1,0-1,-1 0,-1-2,12-36,37-133,-65 203,-11 214,16-163,2 1,4 1,2-1,4 4,-2 34,0-106,-1-1,1 1,-1 0,0-1,1 1,-1 0,1 0,-1-1,1 1,-1 0,1 0,0 0,-1 0,1-1,-1 1,1 0,-1 0,1 0,-1 0,1 0,0 1,-1-1,1 0,-1 0,1 0,-1 0,1 1,-1-1,1 0,-1 0,1 1,-1-1,1 0,-1 1,0-1,1 0,-1 1,1-1,-1 1,0-1,0 1,1-1,-1 1,0-1,0 1,1-1,-1 1,0-1,0 1,0-1,0 2,11-14</inkml:trace>
  <inkml:trace contextRef="#ctx0" brushRef="#br0" timeOffset="15783.726">579 513,'0'284,"-6"-210,7-73</inkml:trace>
  <inkml:trace contextRef="#ctx0" brushRef="#br0" timeOffset="16344.738">720 569,'-1'9,"1"0,-2-1,1 1,-1-1,-1 1,1-1,-1 0,-1 0,1 0,-2-1,1 1,-1-1,0 0,0 0,-1-1,0 1,0-1,0 0,-1-1,5-4,1 0,0 0,0 0,0 0,0 0,0 0,0 0,0 0,0 0,0 0,1 0,-1 1,0-1,1 0,-1 1,1-1,-1 0,1 1,0-1,0 1,-1-1,1 0,0 1,0-1,0 1,1-1,-1 1,0-1,0 0,1 1,-1-1,1 0,-1 1,1-1,0 0,-1 0,1 1,0-1,0 0,0 0,0 0,0 0,0 0,0 0,0 0,1-1,-1 1,0 0,0 0,1-1,0 1,84 56,-73-42,-1-2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5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1,'-85'84,"-90"140,131-170,37-45</inkml:trace>
  <inkml:trace contextRef="#ctx0" brushRef="#br0" timeOffset="343.888">0 1,'2'9,"0"0,0-1,1 1,0-1,0 1,1-1,0 0,0 0,1-1,0 1,1-1,-1 0,1 0,2 0,6 11,227 234,-230-239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568 142,'-1'1,"-1"0,0 0,1 1,-1-1,1 1,-1-1,1 1,0 0,0-1,-1 1,1 0,0 0,1 0,-1 0,0 0,1 0,-1 0,1 0,-1 0,1 0,0 0,0 0,0 0,0 1,0-1,1 0,-1 0,0 0,1 1,20 168,8 67,-30 258,1-493,-1 0,1 0,-1 0,1 0,0 0,1 0,-1 0,0 1,1-1,-1-1,1 1,0 0,0 0,0 0,1 0,-1-1,1 1,-1 0,1-1,0 1,0-1,0 0,0 0,1 0,-1 0,0 0,1 0,-1-1,1 1,0-1,0 1,-1-1,1 0,0 0,0-1,1 1,15 1,0-1,1-1,-1-1,1-1,-1 0,0-1,15-5,81-10,365 19,-419-11,26 3,-89 5,-6 0</inkml:trace>
  <inkml:trace contextRef="#ctx0" brushRef="#br0" timeOffset="2160.132">61 1,'-3'0,"1"1,0-1,-1 1,1-1,0 1,-1 0,1 0,0 0,0 0,0 0,0 1,0-1,0 0,0 1,0 0,1-1,-1 1,1 0,-1 0,1 0,-1 0,1 0,0 0,0 1,0-1,1 0,-1 0,0 1,1-1,-1 0,1 1,-8 79,8-76,-1 23,9 82,-7-109,0-1,0 1,0 0,1-1,-1 1,0-1,1 1,-1-1,1 0,-1 1,1-1,-1 0,1 0,0 0,0 0,-1 0,1-1,0 1,0 0,0-1,0 0,0 1,0-1,0 0,0 0,0 0,0 0,0 0,0-1,0 1,0-1,0 1,0-1,1 0,64-32,-47 15,-1 0,0-2,-2 0,0-1,-1-1,2-6,6-8,20-19,-43 55,0 0,-1 0,1 0,0 0,0 0,-1 1,1-1,0 0,-1 0,1 1,-1-1,1 1,0-1,-1 0,1 1,-1-1,1 1,-1-1,1 1,-1 0,0-1,1 1,-1-1,0 1,1 0,-1-1,0 1,0 0,1-1,-1 1,0 0,0 0,0-1,0 1,0 0,0-1,0 1,0 0,0 0,-1-1,1 1,0 0,0-1,-1 1,1 1,-3 346,4-310,-2 0,-1 1,-2-2,-2 1,-3 7,6-35,0-1,0 1,0-1,-1 0,-1 0,1 0,-1-1,-1 0,0 1,0-2,-1 1,1-1,-2 0,1-1,-1 1,0-1,0-1,0 0,-1 0,0 0,0-1,-5 1,11-3,-1 0,0-1,1 1,-1-1,0 0,0 0,0-1,0 1,0-1,0 1,0-1,0 0,0-1,0 1,0-1,0 0,0 0,0 0,0 0,0-1,1 1,-1-1,1 0,-1 0,1-1,0 1,0-1,0 1,0-1,0 0,0 0,1 0,-1-1,1 1,0-1,0 1,1-1,-1 1,1-1,-1 0,1 0,0 0,0-2,5-7,0 0,0 0,1 1,0-1,2 1,-1 0,1 1,1 0,0 0,0 0,1 1,1 0,0 1,0 0,1 1,0 0,0 0,1 1,1 0,37-31,-28 20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20,'-1'-1,"0"-1,0 1,-1-1,1 1,0 0,0 0,-1 0,1-1,0 1,-1 1,0-1,1 0,-1 0,1 0,-1 1,0-1,1 1,-1 0,0-1,0 1,1 0,-1 0,0 0,0 0,1 0,-1 0,0 1,1-1,-1 1,0-1,1 1,-1-1,0 1,-2 0,-144 48,69-18,-35 18,113-48,-1 0,1 1,0-1,-1 1,1-1,0 1,0 0,0-1,1 1,-1 0,0 0,1-1,-1 1,1 0,-1 0,1 0,0 0,0 0,0 0,0 0,0 0,0 0,1 0,-1-1,0 1,1 0,0 0,-1 0,1-1,0 1,0 0,0 0,0-1,0 1,1-1,-1 1,0-1,1 0,-1 1,1-1,-1 0,1 0,0 0,-1 0,1 0,0-1,0 1,-1 0,1-1,0 1,0-1,0 0,0 0,2 0,22 5,1-2,0 0,-1-2,1-1,25-4,19 2,7 6,-77-4,0 1,-1-1,1 0,-1 0,1 0,0 1,-1-1,1 0,-1 1,1-1,-1 1,1-1,-1 0,1 1,-1-1,1 1,-1-1,0 1,1-1,-1 1,0 0,0-1,1 1,-1-1,0 1,0 0,0-1,0 1,1-1,-1 1,0 0,0-1,0 1,-1 0,1-1,0 1,0 0,0-1,0 1,0-1,-1 1,1 0,0-1,-1 1,1-1,0 1,-1-1,1 1,-1-1,1 1,-1-1,1 0,-1 1,1-1,-1 1,1-1,-1 0,1 0,-1 1,0-1,-39 29,35-26,-298 180,292-176,1 0,0 0,0 1,1 1,0-1,0 1,1 1,0 0,1 0,0 0,1 1,0 0,0 0,1 1,1 0,3-9,1 0,0 0,1 0,-1 0,0-1,1 1,-1 0,1 0,0 0,0-1,0 1,1 0,-1-1,0 1,1-1,0 1,0-1,-1 0,1 0,1 0,-1 0,0 0,0 0,1 0,-1-1,1 1,-1-1,1 0,0 0,-1 0,1 0,0 0,0-1,0 1,0-1,105 9,60-37,-110 14,-34 7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1,'29'0,"14"0,5 0,-2 0,-3 0,-4 0,-4 0,-3 0,-3 0,-5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30,'33'0,"21"0,7 0,-4-5,-5-1,-8 0,-6 1,-4 1,-4 2,-2 1,-6 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85,'-45'192,"32"40,-16-123,19-99,10-16</inkml:trace>
  <inkml:trace contextRef="#ctx0" brushRef="#br0" timeOffset="295.037">41 85,'29'-5,"14"-6,5-2,-1 2,-4 3,-5-3,-3 2,-3 1,-2 3,-2 1,-5 8,-12 6,-7 3</inkml:trace>
  <inkml:trace contextRef="#ctx0" brushRef="#br0" timeOffset="563.009">41 338,'34'-4,"15"-3,5 1,-2 2,-6 0,-5 2,-9 1</inkml:trace>
  <inkml:trace contextRef="#ctx0" brushRef="#br0" timeOffset="1222.979">380 479,'1'197,"-1"-197,-1 1,1 0,-1 0,1 0,0 0,-1 0,1-1,0 1,0 0,0 0,0 0,0 0,0 0,0 0,0 0,0 0,0 0,0 0,0 0,1-1,-1 1,0 0,1 0,-1 0,0 0,1 0,0-1,-1 1,1 0,-1-1,1 1,0 0,-1-1,1 1,0 0,0-1,-1 1,1-1,0 0,0 1,0-1,0 0,0 1,0-1,-1 0,1 0,0 0,0 0,0 0,0 0,0 0,0 0,0 0,0 0,0-1,0 1,0 0,-1 0,1-1,0 1,0-1,0 1,-1-1,1 1,0-1,0 0,107-135,-95 123,-9 7,1 0,0 0,1 1,0 0,0 0,0 0,0 1,0 0,1 0,0 0,5-1,-10 6,1 0,-1 1,0-1,1 1,-1-1,0 1,0 0,0 0,0 0,-1 0,1 0,0 0,-1 0,0 1,1-1,-1 1,0-1,0 1,0-1,-1 1,1-1,-1 1,1 0,-1-1,0 3,1 0,5 23,-2 0,-1 0,-1 0,-2 1,-1-1,-1 1,-1-1,-1 0,-4 9,4-19,-34 109,37-124,-1 1,0-1,0 0,0 0,-1 0,1 0,-1 0,1 0,-1 0,0-1,0 0,0 1,-1-1,1 0,0 0,-1-1,0 1,1-1,-1 0,0 0,1 0,-1 0,0-1,0 1,0-1,0 0,0 0,1-1,-1 1,0-1,-2 0,0-2,0 0,1 0,0-1,0 1,0-1,0 0,0-1,1 1,0-1,0 0,0 0,1 0,-1 0,1-1,0 1,1-1,-1 0,1 0,1 0,-1 0,1 0,0 0,0 0,0 0,1-1,0 1,1 0,-1-1,1 1,0 0,1 0,-1 0,1 0,1 0,-1 0,1 1,0-1,0 1,4-5,58-61,-49 60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368 134,'-8'6,"-130"127,131-125,1 0,0 1,0 0,1 1,0-1,0 1,1 0,1 0,0 0,0 0,1 1,0-1,1 1,0 0,1-1,0 9,3-11,0 0,0 0,1 0,0-1,1 1,0-1,0 0,0 0,1-1,0 1,0-1,1-1,-1 1,1-1,0 0,1-1,-1 0,1 0,0 0,0-1,0 0,1-1,-1 0,1 0,-1-1,1 0,-1 0,1-1,0 0,2-1,21 2,1-3,-1 0,0-2,0-1,0-2,-1-1,0-1,0-2,-1-1,-1-1,0-2,-1-1,0-1,-2-1,14-13,-30 23,0 0,-1 0,0-1,-1-1,0 1,0-1,-1-1,0 1,-1-1,0 0,-1-1,0 1,-1-1,0 0,-1-1,0 1,-1 0,-1-1,0 1,0-1,-1 1,-1-1,0 1,-2-6,-1 10,-1 1,0-1,0 1,-1 0,0 0,0 0,-1 1,1 0,-1 0,-1 1,1 0,-1 0,0 1,0 0,0 0,-1 1,1 0,-1 0,0 1,0 0,0 1,-5-1,-19-3</inkml:trace>
  <inkml:trace contextRef="#ctx0" brushRef="#br0" timeOffset="254.737">1 331,'252'-10,"156"-31,-200 18,200 12,-384 11</inkml:trace>
  <inkml:trace contextRef="#ctx0" brushRef="#br0" timeOffset="2180.725">904 49,'-56'-17,"-68"-12,111 27,0 1,0 1,-1 0,1 1,0 1,0 0,0 1,-7 2,-14 2,26-5,1 0,-1 0,1 1,-1 0,1 1,0 0,1 0,-1 0,1 1,-1 0,2 0,-1 1,0-1,1 1,0 1,1-1,-1 1,1-1,0 1,0 2,-52 29,15-16,39-17,5-2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7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262 143,'-38'109,"33"-95,-48 118,-67 122,75-161,115-230,21-35,44-119,-99 184,-35 107,0 1,0-1,0 1,0 0,0 0,1 0,-2 0,1-1,0 1,0 1,0-1,0 0,-1 0,1 0,0 0,-1 0,1 1,-1-1,1 0,-1 0,0 1,0-1,1 0,-1 1,0-1,0 0,0 1,-1-1,1 0,0 1,0-1,-1 0,1 1,-1 0,2 43,-1-18,1 0,1 0,2 0,0 0,2 0,2 2,18 79,-22-86,0 1,2-1,0-1,2 1,0-1,1-1,12 20,-20-38,0-1,0 1,0 0,0 0,0-1,1 1,-1 0,0-1,1 1,-1-1,1 0,0 0,-1 1,1-1,0 0,0 0,0-1,0 1,-1 0,1-1,0 1,0-1,1 1,-1-1,0 0,0 0,0 0,0 0,0 0,0-1,0 1,0 0,0-1,0 0,0 1,0-1,0 0,-1 0,1 0,0 0,0 0,-1-1,1 1,-1-1,1 1,-1-1,0 1,1-2,15-21,-2 0,0-2,-2 1,-1-2,0 0,3-18,-5 18,37-165,-37 17,0 146,-4 33</inkml:trace>
  <inkml:trace contextRef="#ctx0" brushRef="#br0" timeOffset="533.454">1024 171,'5'0,"6"0,6 0,5 0,4 0,2 0,1 0,0 0,1 0,-1 0,0 0,0 0,-1 0,-4-5,-2-1,0 0,1 1,-3 2</inkml:trace>
  <inkml:trace contextRef="#ctx0" brushRef="#br0" timeOffset="838.866">1109 397,'4'0,"7"0,7 0,4 0,3 0,3 0,1 0,1-5,-1-1,1-1,-1 2,-1 2,-4 1</inkml:trace>
  <inkml:trace contextRef="#ctx0" brushRef="#br0" timeOffset="2051.909">1673 538,'-5'-10,"2"0,-1 0,1 0,0-1,1 1,1-1,-1 1,2-1,-1 0,1 1,1-1,0 0,1 1,0-1,0 1,1 0,1 0,-1 0,2 0,-1 0,6-7,4-5,0 1,1 1,2 0,0 1,0 1,2 0,0 1,16-9,-33 23,1 1,-1-1,1 1,-1-1,1 1,0 0,0 0,0 0,1 1,-1-1,0 1,1-1,-1 1,1 0,-1 0,1 1,-1-1,1 1,-1 0,1 0,0 0,-1 0,1 1,-1-1,1 1,-1 0,1 0,-1 0,1 0,-1 1,0 0,0-1,0 1,0 0,0 1,0-1,0 0,0 1,6 26,-1 0,-2 0,0 0,-2 1,-1 0,-2 0,-1 0,-2 14,12-23,12-39,35-49,3 4,3 2,7-1,31-7,-100 68,0 0,0 1,0-1,0 1,0-1,0 1,0-1,0 1,0 0,0-1,0 1,0 0,0 0,0 0,0 0,0 0,0 0,0 0,0 0,0 0,0 1,0-1,0 0,0 1,0-1,0 1,0-1,0 1,0-1,-1 1,1-1,0 1,0 0,-1 0,1-1,0 1,-1 0,1 0,0 0,-1 0,0 0,1 0,-1-1,1 1,-1 0,0 0,0 1,1-1,-1 0,0 0,0 0,0 0,0 0,0 0,-1 0,1 1,-7 61,-31 68,36-127,1 0,-1 0,1-1,0 1,0 0,1 0,-1 0,1 0,0 0,0 0,0 1,1-1,-1 0,1-1,0 1,0 0,1 0,-1 0,1 0,1 2,9 6</inkml:trace>
  <inkml:trace contextRef="#ctx0" brushRef="#br0" timeOffset="2771.082">2914 114,'-3'-4,"0"1,-1-1,0 0,0 1,0 0,0 0,0 0,-1 0,1 1,-1 0,1 0,-1 0,0 0,0 1,0 0,0 0,0 0,0 1,-1-1,1 1,0 0,0 1,0-1,0 1,0 0,0 1,0-1,0 1,0 0,1 0,-1 0,0 1,1-1,0 1,0 0,0 1,0-1,0 1,1 0,-1-1,1 2,-1 1,-2 1,0 0,0 0,1 0,0 1,0 0,1 0,0 0,0 1,1-1,1 1,-1 0,1 0,0 0,1 0,0 0,1 0,0 1,0-1,1 0,0 0,1 0,0 0,0 0,1 0,-1-6,1-1,0 1,0 0,0-1,0 0,0 1,0-1,1 0,-1-1,1 1,-1-1,1 1,0-1,0 0,-1-1,1 1,0 0,0-1,0 0,0 0,0 0,0-1,-1 1,1-1,0 0,0 0,-1 0,2-1,99-54,115-135,-188 164,58-37,-87 65,-1-1,0 1,0 0,1-1,-1 1,0 0,0 0,0 0,0 0,0 0,0 0,0 0,0 0,0 1,-1-1,1 0,0 0,-1 1,1-1,-1 1,0-1,1 0,-1 1,0-1,0 1,0-1,0 0,0 1,0-1,0 1,0-1,-1 1,1-1,0 0,-1 1,1-1,-1 0,0 1,1-1,-1 0,0 0,0 0,0 0,0 0,0 1,-5 15,-8 24,2 0,1 1,3 0,1 0,0 19,8 90,2-106,-3 1,-1-1,-2 1,-2-1,-3 0,-4 15,7-42,-1-1,-1 0,0 0,-1 0,-1-1,0 0,-5 4,11-15,-1 0,-1 0,1-1,0 0,-1 0,0 0,0 0,0-1,-1 0,1 0,-1 0,1-1,-1 1,0-2,0 1,0 0,0-1,0 0,-1-1,1 0,0 0,0 0,-4-1,6 1,-1 0,1 0,0-1,-1 0,1 0,0 0,0-1,0 1,0-1,0 0,0 0,0 0,1-1,-1 1,1-1,-1 0,1 0,0 0,0 0,1-1,-1 1,0-1,1 1,0-1,0 0,0 0,1 0,-1 0,1-1,0 1,0 0,1 0,-1-1,1 1,0 0,0-1,0 1,0-1,1 1,0 0,0 0,0-1,1 0,8-14,0-1,2 2,0-1,1 2,1 0,0 0,2 1,5-4,38-28,1 2,3 4,1 1,2 4,52-21,-86 42,5-2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1 311,'168'-40,"-122"33,2 1,-1 3,0 2,21 3,101-5,-132-7,-31 4</inkml:trace>
  <inkml:trace contextRef="#ctx0" brushRef="#br0" timeOffset="414.574">142 424,'334'-1,"-158"-27,-152 27</inkml:trace>
  <inkml:trace contextRef="#ctx0" brushRef="#br0" timeOffset="1021.621">481 0,'-1'1,"0"0,0 0,0 0,0 0,1 0,-1 0,0 0,1 0,-1 0,1 0,-1 1,1-1,0 0,-1 0,1 0,0 1,0-1,0 0,0 0,0 1,0-1,0 0,0 0,1 1,-1-1,0 0,1 0,-1 0,1 1,-1-1,1 0,0 0,0 0,-1 0,1 0,0 0,0 0,0-1,0 1,0 0,0 0,0-1,0 1,0 0,18 19,1-1,0-1,2 0,0-2,20 12,28 21,-26-20,-35-25,0 1,-1 0,0 1,0 0,0 0,0 1,-1 0,0 1,-1-1,0 1,1 2,-5-8,-1 0,0 1,0-1,0 1,0-1,-1 1,1 0,-1-1,0 1,1 0,-1-1,0 1,0-1,-1 1,1 0,-1-1,1 1,-1-1,0 1,0 0,0-1,0 0,0 1,0-1,-1 0,1 0,-1 0,0 0,0 0,0 0,-1 1,-78 45,49-33,-40 22,-110 73,136-49,44-45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48.4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125 0,'0'425,"6"-387,-2-38,-1-3</inkml:trace>
  <inkml:trace contextRef="#ctx0" brushRef="#br0" timeOffset="262.399">1 265,'21'0,"16"3,4 1,-1-1,-5 0,-5-1,-5 0,-3-1,-3-1,-1 0,-4 3,-2 1,1-1,1 0,1-1,-2 0</inkml:trace>
  <inkml:trace contextRef="#ctx0" brushRef="#br0" timeOffset="463.453">495 300,'-3'18,"-1"6</inkml:trace>
  <inkml:trace contextRef="#ctx0" brushRef="#br0" timeOffset="715.314">548 141,'-6'-21,"-2"-4,0 6,2 5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9:47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1019 148,'17'227,"6"-48,11 157,-5-76,-18 123,15-214,-26-166,-1 0,1-1,-1 1,1 0,0 0,0 0,1-1,-1 1,0 0,1 0,0 0,-1-1,1 1,0 0,1-1,-1 1,0-1,1 1,-1-1,1 0,0 0,0 0,0 1,0-2,0 1,0 0,1 0,-1-1,0 1,1-1,-1 0,1 0,0 0,-1 0,1 0,2 0,141-25,26-5,307 28,-338-10,82-3,-79 11,25-25,-52 28,77-11,3-8,-195 19,1 0,-1 0,1 0,-1-1,0 1,1-1,-1 1,0-1,0 0,1 0,-1 0,0 0,0-1,0 1,0 0,0-1,0 1,-1-1,1 0,0 0,-1 0,1 1,-1-1,0-1,0 1,0 0,0 0,0 0,0-1,0 1,-1 0,1-1,-1 1,0 0,1-1,-16-88,8 62,1-16,2 0,1 0,3-1,3-18,-1-26,-2 51,-12-108,-17 34,1 1,-1-57,15 119,-18-109,5-39,28 169,0 26,0-1,0 0,-1 0,1 1,-1-1,1 0,-1 0,-1 0,1 0,0 0,-1 1,0-1,0 0,0 0,0 1,-1-1,1 1,-1-1,0 1,0-1,0 1,0 0,-1 0,0 0,1 1,-1-1,0 0,0 1,0 0,-1 0,1 0,0 0,-1 0,1 1,-2-1,-19-1,0 2,0 1,0 0,0 2,0 1,0 1,-14 4,-97 10,-35 9,41-15,114-9,-1-1,0 0,0-2,0 0,0 0,1-2,-1 0,-12-3,-54-5,-201 10,141-27,-168 27,84 28,165-16,60-7,6 0</inkml:trace>
  <inkml:trace contextRef="#ctx0" brushRef="#br0" timeOffset="11405.9">1696 1728,'0'1,"0"-1,0 1,0-1,-1 1,1-1,0 1,-1-1,1 1,0-1,-1 1,1-1,-1 0,1 1,-1-1,1 0,0 1,-1-1,1 0,-1 0,1 1,-1-1,0 0,1 0,-1 0,1 0,-1 0,1 0,-1 0,1 0,-1 0,0 0,1 0,-1 0,1 0,-1 0,1-1,-1 1,1 0,-1 0,1 0,-1-1,1 1,-1 0,1-1,0 1,-1 0,1-1,-1 1,1-1,0 1,-1-1,1 1,0-1,0 1,-1-1,1 1,0-1,-5 53,32 134,4 76,-32 194,-33-534,20 52,-1 1,-2 1,-1 1,0 0,-2 1,0 2,-2 0,0 1,-1 0,-6-1,26 18,2 2,0 0,0 0,0 0,0 0,-1 0,1 0,0 0,0-1,0 1,0 0,0-1,0 1,0 0,0-1,0 0,0 1,0-1,1 0,-1 1,0-1,0 0,0 0,1 1,-1-1,0 0,1 0,-1 0,1 0,-1 0,1 0,0 0,-1 0,1 0,0 0,0-1,0 1,0 0,-1 0,1 0,1 0,-1 0,0 0,0 0,0 0,1 0,-1 0,0 0,1-1,-1 2,1-1,-1 0,1 0,0-1,163 0,123 4,-279-2,1 1,-1-1,0 2,0-1,1 1,-1 0,0 1,0-1,-1 2,1-1,-1 1,1 0,-1 1,4 3,-11-5,1 0,-1 1,1-1,-1 1,0-1,0 0,-1 1,1-1,-1 1,1-1,-1 0,0 1,0-1,-1 0,1 0,-1 0,1 0,-1 0,0 0,0-1,0 1,-1 0,1-1,-1 0,1 0,-1 1,0-2,0 1,0 0,0 0,0-1,0 0,0 1,-1-1,-5 5,-140 101,118-73,25-21</inkml:trace>
  <inkml:trace contextRef="#ctx0" brushRef="#br0" timeOffset="15636.117">1216 3280,'0'-17,"-1"-4,1 0,1 0,1 0,1 0,0 1,2-1,4-12,61-106,-68 136,-2 1,0 0,0 0,1 0,-1 0,1 0,0 1,0-1,0 0,0 0,0 1,0-1,0 0,0 1,0-1,1 1,-1 0,1-1,-1 1,1 0,0 0,-1 0,1 0,0 0,0 0,-1 1,1-1,0 0,0 1,0 0,0-1,0 1,0 0,0 0,0 0,0 0,0 0,0 1,0-1,0 0,0 1,-1 0,1-1,0 1,0 0,0 0,-1 0,1 0,-1 0,1 1,2 3,0 1,-1-1,0 1,0 0,0 0,-1 0,0 0,0 0,0 1,-1-1,0 1,0-1,-1 1,0-1,0 1,-1 0,8 52,-7-59,0 1,0 0,1 0,-1 0,0 0,0-1,1 1,-1 0,0 0,1 0,-1-1,1 1,-1 0,1-1,-1 1,1 0,0-1,-1 1,1-1,0 1,-1-1,1 1,0-1,0 1,-1-1,1 0,0 0,0 1,0-1,-1 0,1 0,0 0,0 0,0 0,0 0,0 0,-1 0,1 0,0 0,0 0,0-1,0 1,-1 0,1-1,0 1,0 0,-1-1,1 1,0-1,0 1,-1-1,1 1,-1-1,1 0,34-36,93-122,-127 158,-1 0,0 0,1 0,-1 0,1 0,-1 0,1 0,0 1,-1-1,1 0,0 0,0 1,-1-1,1 1,0-1,0 0,0 1,0-1,0 1,0 0,0-1,0 1,0 0,0 0,0-1,0 1,0 0,0 0,0 0,0 0,0 0,0 1,0-1,0 0,0 0,0 1,0-1,0 0,-1 1,1-1,0 1,0-1,0 1,0 0,-1-1,1 1,0 0,0 0,-1-1,1 1,-1 0,1 0,-1 0,1 0,-1 0,1 0,1 10,-1 0,-1-1,1 1,-2 0,1 0,-1-1,-1 1,0 0,-1-1,0 1,-1 1,-5 26,-13 44,17-58</inkml:trace>
  <inkml:trace contextRef="#ctx0" brushRef="#br0" timeOffset="16261.304">1978 2970,'-19'10,"1"1,0 0,1 1,1 1,0 1,0 0,1 1,1 1,-6 8,17-19,-1 0,1 0,-1 0,1 0,1 0,-1 1,1-1,0 1,0 0,1 0,-1 0,1-1,1 1,-1 0,1 0,0 0,0 0,1 0,0 0,0 0,0 0,1 0,0-1,0 1,0 0,2 1,0-6,-1 0,1 0,0 0,-1-1,1 0,0 0,0 0,-1 0,1-1,0 1,0-1,-1 0,1 0,-1 0,1-1,-1 1,1-1,-1 0,0 0,0 0,0 0,0 0,0-1,0 1,-1-1,1 0,-1 0,1-2,1 2,201-197,-204 199,-1 0,0 0,1 0,-1 0,1 0,-1 0,1 0,-1 0,1 0,-1 0,1 0,0 1,0-1,0 0,-1 0,1 1,0-1,0 0,0 1,0-1,0 1,0-1,0 1,0 0,0-1,0 1,1 0,-1 0,0-1,0 1,0 0,0 0,0 1,0-1,0 0,1 0,-1 0,0 1,0-1,0 1,0-1,0 0,0 1,0 0,0-1,0 1,-1 0,1-1,0 1,0 0,0 0,-1 0,1 0,0 0,-1 0,1 0,-1 0,1 0,-1 0,0 0,1 0,-2 198,1-164,0 9,-1-1,-3 1,-1-1,-2 0,-7 18,9-42,5-14,0 0,0 0,-1 0,0 0,0 0,-1 0,1 0,-1 0,0-1,0 1,0-1,-1 1,0-1,0 0,0 0,0 0,-1 0,1-1,-1 1,0-1,0 0,0 0,0 0,-1-1,1 0,-1 1,0-2,-1 2,1-6,0 1,0-1,0 0,0 0,1-1,-1 1,1-1,0 0,0 0,0 0,1-1,0 0,0 1,0-1,0 0,1 0,-1 0,1-1,1 1,-1-1,1 1,0-1,0-3,-1-5,1-1,1 1,0-1,1 1,0-1,2 1,-1-1,2 1,0 0,1 0,0 1,1-1,0 1,6-8,1 2</inkml:trace>
  <inkml:trace contextRef="#ctx0" brushRef="#br0" timeOffset="16977.383">2881 1869,'0'437,"-27"-249,28-181,-1-1,-1 0,1 0,-1 0,0 0,-1 0,1 0,-1 0,0 0,0-1,-1 1,0-1,0 1,0-1,-1 0,1 0,-1-1,-1 1,1-1,0 0,-1 0,-3 2,-11 4</inkml:trace>
  <inkml:trace contextRef="#ctx0" brushRef="#br0" timeOffset="17514.023">2994 1841,'-131'82,"119"-76,-123 50,134-56,1 0,-1 0,0 1,1-1,-1 0,0 1,1-1,-1 0,1 1,-1-1,0 1,1-1,-1 1,1-1,-1 1,1-1,0 1,-1-1,1 1,0 0,-1-1,1 1,0 0,-1-1,1 1,0 0,0-1,0 1,0 0,0 0,0-1,0 1,0 0,0-1,0 1,0 0,0 0,1-1,-1 1,0 0,0-1,1 1,-1-1,1 1,-1 0,0-1,1 1,-1-1,1 1,-1-1,1 1,-1-1,1 1,0-1,-1 0,1 1,-1-1,1 0,0 0,0 1,0-1,43 17,165-10,-131-9,79 19,-140-19,-39-17,16 13,-36-33,1-3,3-1,1-2,-10-19,34 45</inkml:trace>
  <inkml:trace contextRef="#ctx0" brushRef="#br0" timeOffset="18211.867">3474 2406,'-32'61,"3"1,2 2,3 0,1 7,-23 62,46-134,-1 1,1 0,-1 0,1-1,0 1,-1 0,1 0,0 0,-1 0,1 0,-1-1,1 1,-1 0,1 0,0 0,-1 0,1 0,-1 0,1 0,-1 1,1-1,0 0,-1 0,1 0,-1 0,1 0,0 1,-1-1,1 0,0 0,-1 1,1-1,0 0,-1 0,1 1,0-1,-1 0,1 1,0-1,0 1,0-1,-1 0,1 1,0-1,0 1,0-1,0 0,0 1,0-1,0 1,0-1,0 0,0 1,0-1,0 1,0-1,0 1,0-1,0 0,0 1,1-1,-1 1,0-1,-4-37,8 0,0-1,3 1,1 0,2 0,1 1,2 0,10-17,76-143,-99 196,0-1,0 1,1-1,-1 1,0-1,0 1,0-1,1 1,-1-1,0 1,0 0,1-1,-1 1,0-1,1 1,-1 0,0-1,1 1,-1 0,1-1,-1 1,1 0,-1-1,1 1,-1 0,1 0,-1 0,1 0,-1 0,1-1,-1 1,1 0,-1 0,1 0,-1 0,1 0,-1 0,1 1,-1-1,1 0,-1 0,1 0,-1 0,1 1,-1-1,1 0,-1 0,1 1,-1-1,1 0,-1 1,0-1,1 1,-1-1,0 0,1 1,-1-1,0 1,11 35,-9-27,11 89,-13-85,1 1,0-1,0 0,2 0,-1 0,2 0,0 0,0 0,1-1,1 0,0 0,1 0,0-1,1 0,0 0,-7-10,63 56,-62-56,0 1,0-1,-1 0,1 0,0 0,0 0,0-1,0 1,0 0,0-1,1 0,-1 1,0-1,0 0,0 0,0 0,0 0,0-1,1 1,-1 0,0-1,0 0,0 1,0-1,0 0,0 0,-1 0,1 0,0-1,0 1,-1 0,1-1,-1 1,1-1,-1 1,1-1,-1 0,7-13,0 1,-1-2,-1 1,0-1,-1 0,-1 0,0-1,-2 1,1-1,-1-15,7-36,7-125,-16 168</inkml:trace>
  <inkml:trace contextRef="#ctx0" brushRef="#br0" timeOffset="22218.864">3248 769,'197'-11,"94"-18,36-5,-22 11,-216 14,-1 3,72 5,-148 1,-13 0,1-1,-1 1,0-1,1 1,-1-1,1 0,-1 1,1-1,-1 0,1 1,-1-1,1 0,0 1,-1-1,1 0,0 0,0 1,0-1,0 0,-1 0,1 0,0 1,0-1,0 0,1 0,-1 0,0 1,0-1,0 0,0 0,1 1,-1-1,0 0,1 0,-1 1,1-1,-1 0,1 1,-1-1,1 1,-1-1,1 1,0-1,-1 1,1-1,0 1,-1-1,1 1,0 0,-1-1,1 1,0 0,0 0,0-1,-1 1,1 0,0 0,0 0,0 0,0 0,-211-133,197 123,12 8,0 0,0 0,0 1,0-1,0 1,0-1,-1 1,1-1,0 1,-1 0,1-1,-1 1,0 0,1 0,-1 0,0 0,0 1,0-1,0 0,1 1,-1 0,0-1,0 1,0 0,0 0,0 0,0 0,0 0,0 0,0 0,0 1,0-1,0 1,1 0,-1-1,0 1,0 0,0 0,1 0,-1 0,1 0,-2 1,-4 20,0 1,1-1,1 1,1 0,1 0,2 0,0 0,1 1,1-1,1 1,0 29,0 174,-3-226,1-1,0 1,0 0,0 0,0-1,0 1,0 0,0 0,0 0,0-1,0 1,0 0,0 0,1-1,-1 1,0 0,1-1,-1 1,0 0,1-1,-1 1,1 0,-1-1,1 1,-1-1,1 1,-1-1,1 1,0-1,-1 0,1 1,0-1,-1 1,1-1,0 0,0 0,-1 0,1 1,0-1,0 0,-1 0,1 0,0 0,0 0,-1 0,1 0,0 0,0-1,-1 1,1 0,0 0,0-1,-1 1,1 0,0-1,-1 1,1-1,-1 1,1-1,0 1,-1-1,1 1,-1-1,1 1,-1-1,0 0,1 0,37-43,-38 44,99-168,-3-2,-79 146</inkml:trace>
  <inkml:trace contextRef="#ctx0" brushRef="#br0" timeOffset="22496.775">5253 346,'0'43,"0"38,0 11,0-6,0-8,0-13,0-12,0-11,-5-7,-2-5,1-3,1-5</inkml:trace>
  <inkml:trace contextRef="#ctx0" brushRef="#br0" timeOffset="22808.224">5111 317,'36'-14,"2"2,-1 1,1 2,1 2,0 1,0 2,0 2,0 1,23 4,-52-4,0 0,1 1,-1 1,0 0,1 0,-1 1,0 0,0 1,0 0,0 0,-1 1,0 1,1-1,-1 2,-1-1,1 1,-1 0,0 1,-1 0,1 0,-1 1,1 2,-7-8,0 1,-1-1,1 1,0 0,-1-1,0 1,0 0,0 0,0-1,0 1,0 0,-1 0,1-1,-1 1,0 0,0-1,0 1,0-1,0 1,-1-1,1 0,-1 1,1-1,-1 0,0 0,0 0,0 0,0 0,0-1,0 1,-1-1,1 1,0-1,-1 0,0 0,-94 33,36-23,0-2,0-3,-40-2,74-4</inkml:trace>
  <inkml:trace contextRef="#ctx0" brushRef="#br0" timeOffset="44319.33">1273 1841,'-510'0,"340"28,-55-16,171-4,0-2,0-2,-1-3,-13-2,16 0,51 1,0-1,0 1,1 0,-1-1,0 1,0 0,0 0,0 0,0 0,0 0,0 0,0 0,0 0,1 0,-1 0,0 0,0 1,0-1,0 0,0 1,0-1,1 1,-1-1,0 0,0 1,1 0,-1-1,0 1,1 0,-1-1,0 1,1 0,-1-1,1 1,-1 0,1 0,0 0,-1 0,1-1,0 1,0 0,-1 0,1 0,0 0,0 0,0 0,0 0,0 0,0 0,0-1,1 1,-1 0,0 0,0 0,1 0,-1 0,0 0,1-1,-1 1,1 0,-1 0,1-1,0 1,-1 0,49 97,-34-74,-2 1,-1 0,-1 1,-1 0,-2 1,0-1,-2 2,0 0,-6-17,1 1,1 0,0-1,1 1,0-1,0 1,1-1,1-1,0 2,-5-13,0 1,0-1,0 1,0-1,0 1,0-1,0 0,0 1,0-1,0 1,0-1,0 1,0-1,1 1,-1-1,0 1,0-1,1 1,-1 0,0-1,0 1,1-1,-1 1,0-1,1 1,-1 0,1-1,-1 1,1 0,-1 0,0-1,1 1,-1 0,1 0,-1 0,1-1,-1 1,1 0,-1 0,1 0,0 0,-1 0,1 0,-1 0,1 0,-1 0,1 0,-1 1,1-1,-1 0,1 0,-1 0,1 1,-1-1,1 0,-1 0,0 1,1-1,-1 0,1 1,-1-1,0 1,1-1,-1 0,0 1,0-1,1 1,-1-1,0 1,6-43,20-136,2 36,-19 108,-7 29,0-1,0 1,0-1,-1 0,0 1,0-1,-1 0,1 0,-1 0,-1 0,1 1,-1-1,-1-5,-2 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0:3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0 165,'23'184,"-17"285,-17-408,4-55</inkml:trace>
  <inkml:trace contextRef="#ctx0" brushRef="#br0" timeOffset="325.064">0 109,'26'-2,"-1"-1,0-2,0 0,0-2,-1 0,8-5,46-12,118-20,-145 46,-50-2,0 0,0 1,0-1,0 0,0 0,0 1,0-1,-1 0,1 1,0-1,0 1,0-1,0 1,-1 0,1-1,0 1,-1 0,1-1,0 1,-1 0,1 0,-1 0,1 0,-1-1,1 1,-1 0,0 0,0 0,1 0,-1 0,0 0,0 0,0 0,0 0,0 0,0 0,0 0,0 0,0 0,-1 0,1 0,0 0,-1 0,1-1,-1 1,1 0,-1 0,1 0,-1 0,0 0,-78 71,59-59</inkml:trace>
  <inkml:trace contextRef="#ctx0" brushRef="#br0" timeOffset="569.903">57 448,'24'0,"18"0,6 0,0 0,-4 0,-4 0,-4 0,-4-5,-2-1,-1-1,-7 2</inkml:trace>
  <inkml:trace contextRef="#ctx0" brushRef="#br0" timeOffset="14656.722">339 843,'0'-5,"0"3,0 7,0 8,0 5,5 1,1 1,0 3,-1 1,-1 3,-2 0,-1 1,-1 1,0-1,0-4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 0,'-22'6,"0"1,0 1,1 1,0 1,1 1,0 0,0 1,1 2,1 0,0 1,1 0,1 2,0 0,1 0,1 2,-2 5,13-19,1 0,0 1,0-1,0 1,1 0,0 0,0 0,0 0,1-1,0 1,0 0,0 0,1 0,0 0,0 0,0 0,1-1,0 1,0-1,0 1,1-1,0 0,0 1,0-2,1 1,0 0,0-1,0 1,0-1,0 0,2 0,6 6,0-1,1 0,0-1,0-1,1 0,0-1,0 0,0-1,1-1,0 0,12 1,162-2,-144-14,-27 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2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364 119,'-9'-5,"-1"1,1 1,-1 0,0 0,-1 1,1 0,0 1,-1 0,1 0,0 1,-1 1,1 0,0 0,-1 1,-2 1,4-2,0 0,1 1,-1 1,0-1,1 1,-1 1,1 0,0 0,0 0,1 1,-1 0,1 1,0-1,1 1,-1 1,1-1,0 1,1 0,0 1,0-1,0 1,1 0,0 0,-1 5,6-7,0 0,1 0,-1-1,1 1,1 0,-1-1,1 1,0-1,0 0,0 0,1 0,0 0,0-1,0 0,0 0,1 0,0 0,0 0,0-1,0 0,0 0,0 0,1-1,0 0,-1 0,1 0,0-1,0 0,4 0,32 16,-26-10,0 1,0 1,0 0,-1 0,-1 2,0 0,0 1,-1 0,3 5,-14-14,0-1,-1 1,1 0,-1 0,0 0,0 1,0-1,0 0,0 0,-1 0,0 1,1-1,-1 0,0 1,-1-1,1 0,-1 1,1-1,-1 0,0 0,0 0,0 0,-1 0,1 0,-1 0,0 0,1 0,-1-1,0 1,-1-1,1 1,-1-1,-84 72,63-61,0-2,0 0,-1-1,-1-2,1-1,-2 0,-17 1,45-9,-1 0,1 1,0-1,-1 0,1 0,-1 1,1-1,-1 0,1 0,-1 0,0 0,1 1,-1-1,0 0,0 0,0 0,1 0,-1 0,0 0,0 0,-1 0,1 0,0 0,0 1,0-1,0 0,-1 0,1 0,0 0,-1 0,1 1,-1-1,1 0,-1 0,0 1,1-1,-1 0,1 1,-1-1,0 0,0 1,1-1,-1 1,0-1,0 1,0 0,0-1,1 1,-1 0,0 0,0-1,0 1,0 0,0 0,0 0,0 0,0 0,0 0,0 0,1 1,-1-1,0 0,0 0,0 1,0-1,0 1,0-1,15-18,1 1</inkml:trace>
  <inkml:trace contextRef="#ctx0" brushRef="#br0" timeOffset="245.657">759 203,'-5'38,"-1"18,0 4,1-3,2-7,1-7,1-6,5-9,2-5,0-1,-1-5</inkml:trace>
  <inkml:trace contextRef="#ctx0" brushRef="#br0" timeOffset="448.535">505 119,'58'-15,"28"-9,5 0,-4 3,-12 5,-9 6,-11 5,-10 2,-7 3,-7 0,-7 1</inkml:trace>
  <inkml:trace contextRef="#ctx0" brushRef="#br0" timeOffset="1033.521">1323 259,'-72'104,"3"2,-6 25,75-131,0 0,0 0,1 0,-1 0,0 0,0 0,0 0,1 1,-1-1,0 0,0 0,0 0,1 0,-1 1,0-1,0 0,0 0,0 1,0-1,0 0,0 0,0 0,1 1,-1-1,0 0,0 0,0 1,0-1,0 0,0 0,0 1,0-1,0 0,19-19,118-183,-78 119,4 2,72-70,-134 150,0 0,-1-1,1 1,0 0,0 0,0 0,0 0,-1 0,2 0,-1 0,0 0,0 0,0 1,0-1,0 0,1 1,-1-1,0 1,1-1,-1 1,0 0,1-1,-1 1,0 0,1 0,-1 0,1 0,-1 0,0 0,1 1,-1-1,1 0,-1 1,0-1,0 1,1-1,-1 1,0 0,0-1,0 1,1 0,-1 0,0 0,0 0,0 0,0 0,-1 0,2 1,3 10,0 0,0 0,-1 0,-1 1,0-1,-1 1,0 0,-1 0,-1 0,0 6,8 60,47 109,-54-187,0-1,-1 1,1 0,0 0,0 0,-1 0,1 0,0 0,-1 0,1 0,-1 0,1 0,-1 0,0 0,0 0,1 1,-1-1,0 0,0 0,0 0,0 0,0 1,0-1,0 0,-1 0,1 0,0 0,-1 0,1 1,-1-1,1 0,-1 0,1 0,-1 0,0 0,0-1,1 1,-1 0,0 0,0 0,0-1,0 1,0 0,0-1,0 1,0-1,0 1,0-1,0 1,0-1,0 0,-1 0,1 1,0-1,0 0,0 0,0 0,-1 0,-130-77,-28-32,138 97,3 4</inkml:trace>
  <inkml:trace contextRef="#ctx0" brushRef="#br0" timeOffset="1401.008">2143 34,'-23'162,"20"-127,2 1,1-1,2 1,2-1,4 20,0 56,-8-110,-1 0,1 0,-1 0,1-1,-1 1,1 0,-1 0,0-1,1 1,-1 0,0-1,1 1,-1 0,0-1,0 1,0-1,0 1,1-1,-1 0,0 1,0-1,0 0,0 0,0 1,0-1,0 0,0 0,0 0,0 0,0 0,0-1,0 1,0 0,0 0,0-1,1 1,-1 0,0-1,0 1,0-1,0 1,1-1,-1 1,0-1,0 0,1 1,-1-1,0 0,1 0,-1 1,1-1,-1 0,1 0,-1 0,1 0,0 0,-1 0,-12-14</inkml:trace>
  <inkml:trace contextRef="#ctx0" brushRef="#br0" timeOffset="1646.42">1860 34,'43'-5,"24"4,10 1,-3 1,-4 1,-6-1,-7 0,-5 0,-6-1,-6 1,-5-1,-4 0,-2 0,-7 0</inkml:trace>
  <inkml:trace contextRef="#ctx0" brushRef="#br0" timeOffset="1819.512">2594 62,'0'34,"0"29,0 15,0-1,0-10,0-11,0-10,0-8,5-11,1-10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0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224 120,'-22'135,"-41"194,55-289,-1-2,-3 1,-1-1,-1-1,-2 0,-2-1,-12 17,30-53,0-1,0 1,-1-1,1 1,0 0,0-1,-1 1,1 0,0-1,-1 1,1 0,0-1,-1 1,1 0,-1 0,1-1,0 1,-1 0,1 0,-1 0,1 0,-1 0,1 0,-1 0,1 0,-1 0,1 0,0 0,-1 0,1 0,-1 0,1 0,-1 0,1 0,-1 0,1 1,0-1,-1 0,1 0,-1 1,1-1,0 0,-1 0,1 1,0-1,-1 0,1 1,0-1,0 1,-1-1,8-45,27-70,6 1,33-62,44-126,-83 223,-33 79,0 0,1 0,-1 0,0-1,0 1,1 1,-1-1,0 0,0 0,0 0,1 1,-1-1,0 0,0 1,0-1,0 1,0 0,0-1,0 1,0 0,0 0,0-1,0 1,0 0,0 0,0 0,-1 0,1 0,0 0,-1 0,1 0,-1 1,1-1,-1 0,0 0,0 0,1 1,-1-1,0 0,0 0,0 1,0-1,0 0,0 0,-1 0,1 1,2 4,50 232,-5 16,-36-153,-10-101,-1-1,0 1,0 0,0-1,0 1,1 0,-1-1,0 1,0 0,1 0,-1-1,0 1,0 0,1 0,-1-1,0 1,1 0,-1 0,0 0,1-1,-1 1,0 0,1 0,-1 0,0 0,1 0,-1 0,1 0,-1 0,0 0,1 0,-1 0,1 0,-1 0,0 0,1 0,-1 0,0 1,1-1,-1 0,0 0,1 0,-1 1,0-1,1 0,-1 0,0 1,0-1,1 0,-1 0,0 1,0-1,0 0,1 1,-1-1,0 0,0 1,0-1,0 1,0-1,0 0,1 1,-1-1,0 0,0 1,0-1,0 1,-1-1,1 0,16-26,211-498,-170 409,-57 115,0 1,0-1,0 1,0-1,0 1,0-1,1 1,-1-1,0 1,0-1,0 0,1 1,-1-1,0 1,1-1,-1 0,0 1,1-1,-1 0,0 1,1-1,-1 0,1 1,-1-1,1 0,-1 0,0 0,1 1,-1-1,1 0,-1 0,1 0,-1 0,1 0,-1 0,1 0,-1 0,1 0,-1 0,1 0,-1 0,1 0,-1-1,1 1,-1 0,1 0,-1 0,1-1,-1 1,0 0,1-1,-1 1,1 0,-1-1,0 1,0 0,1-1,-1 1,0-1,1 49,-57 282,36-238,8 67,12-148</inkml:trace>
  <inkml:trace contextRef="#ctx0" brushRef="#br0" timeOffset="514.736">1211 36,'-88'169,"-84"187,136-232,55-146,122-305,-105 249,83-147,-119 223,0 1,1-1,-1 1,1-1,0 0,-1 1,1-1,0 1,0 0,0-1,0 1,0 0,0-1,0 1,0 0,1 0,-1 0,0 0,1 0,-1 0,1 0,-1 1,1-1,-1 1,1-1,-1 1,1-1,0 1,-1 0,1 0,0-1,-1 1,1 1,0-1,-1 0,1 0,0 1,-1-1,1 0,-1 1,1 0,-1-1,1 1,-1 0,1 0,0 1,55 274,21-89,-48-93,-29-93,-1-1,0 1,-1 0,1 0,0-1,0 1,0 0,0-1,-1 1,1 0,0-1,0 1,-1-1,1 1,-1 0,1-1,0 1,-1-1,1 1,-1-1,1 1,-1-1,0 0,1 1,-1-1,1 0,-1 1,0-1,1 0,-1 1,0-1,1 0,-1 0,0 0,1 0,-1 0,0 0,1 0,-1 0,0 0,0 0,1 0,-1 0,0-1,1 1,-1 0,0 0,1-1,-1 1,1 0,-1-1,1 1,-1-1,0 1,-14-8</inkml:trace>
  <inkml:trace contextRef="#ctx0" brushRef="#br0" timeOffset="771.639">957 318,'44'4,"32"8,14 0,-4-1,-7-3,-12-2,-12-3,-12-1,-7-2,-1 0,-1 0,-7-1</inkml:trace>
  <inkml:trace contextRef="#ctx0" brushRef="#br0" timeOffset="1032.777">2143 92,'-15'44,"-13"32,-3 9,-1-5,5-12,7-13,3-15,3-10,5-5,-1-7,-4-6,1-6</inkml:trace>
  <inkml:trace contextRef="#ctx0" brushRef="#br0" timeOffset="1194.442">1804 120,'19'24,"16"22,7 9,1-1,-2-5,-3-5,-8-6,-5-5,-1-7,0-4,-4-1,-1-4,1 1,3 1,1-3,-3 2,0-3,-4-4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6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1,'-9'5,"-9"6,0 6,-3 0,3 3,9-3,6-9,8-6,4-8,0-8,3-1,-1-3,-6 1,-5 9,-6 10,-3 10,1 3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7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0,'0'10,"-5"7,3 2,3-8,5-5,2-10,4-2,-5-2,-7 1,-6 7,-4 3,2 1,4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0,'19'0,"16"0,7 0,1 0,-2 0,-4 0,-2 0,-3 0,-2 0,-1 0,-1 0,-5 5,-7 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15,'38'5,"28"-3,7-3,0-5,-7-1,-14-1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5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217 338,'-3'0,"0"-1,0 1,1 1,-1-1,0 0,0 1,0-1,1 1,-1 0,0 0,1 0,-1 0,1 0,-1 0,1 1,0 0,-1-1,1 1,0 0,0 0,0 0,0 0,1 0,-2 2,-12 13,0 0,1 1,1 1,1 0,1 1,0 0,1 0,2 1,0 1,1 0,-2 16,-12 20,117-242,-72 137,2 1,3 2,1 1,1 1,10-6,-41 47,1-1,-1 1,0 0,1 0,-1 0,1 0,-1 0,1 0,0 0,-1 0,1 0,0 0,0 1,0-1,0 0,-1 0,1 1,0-1,0 0,0 1,0-1,1 1,-1-1,0 1,0 0,0 0,0-1,0 1,1 0,-1 0,0 0,0 0,0 0,0 0,1 0,-1 1,0-1,0 0,0 1,0-1,0 1,0-1,0 1,0-1,0 1,0 0,0 0,0-1,0 1,-1 0,1 0,0 0,0 0,-1 0,1 0,-1 0,1 0,-1 0,1 0,-1 1,4 122,-5-112,-1 0,1 0,1 0,0 1,1-1,0 0,1 0,1 0,-1 0,2 0,0-1,0 1,1-1,0 0,2 2,-3-7,1 0,0 1,-1-2,2 1,-1 0,1-1,0 0,0 0,0-1,0 0,1 0,0 0,0-1,0 0,0 0,1-1,-1 0,1 0,-1-1,1 0,-1 0,1-1,0 0,0 0,-1-1,1 0,0 0,-1-1,1 0,-1 0,0 0,0-1,0-1,3-1,4-4,-1-1,0-1,-1 0,0 0,-1-1,0-1,-1 0,0-1,-1 0,0 0,-2-1,1 1,3-14,51-214,-32 100,-23 116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47.0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174 161,'14'-7,"-3"3,0 0,-1 0,1-1,-1 0,0-1,0 0,-1-1,0 0,0-1,-1 1,0-2,0 1,-1-1,0 0,0-1,-1 1,-1-1,1 0,0-5,-6 16,-1-1,1 0,0 1,-1-1,1 0,-1 0,1 1,0-1,-1 0,1 0,-1 0,1 0,-1 0,1 1,-1-1,1 0,-1 0,1 0,-1 0,1 0,0 0,-1-1,1 1,-1 0,1 0,-1 0,1 0,-1 0,1-1,0 1,-1 0,1 0,-1-1,1 1,0 0,-1-1,1 1,0 0,-1-1,1 1,-7 177,15-27,-4-108,-1-1,-2 1,-2 0,-1 0,-3-1,-1 1,-5 10,5-33,-1 0,0 0,-2-1,0 0,-1 0,0-1,-2-1,-7 9,13-18,1 0,-2 0,1-1,-1 0,0-1,0 1,-1-1,1-1,-1 1,0-1,0-1,-1 1,1-1,-1-1,0 0,0 0,1 0,-1-1,0-1,-3 0,9 0,0 0,1 0,-1-1,0 1,0-1,0 0,0 0,1 0,-1 0,0 0,1 0,-1-1,1 1,-1-1,1 0,0 0,0 0,0 0,0 0,0 0,0-1,1 1,-1-1,1 1,-1-1,1 1,0-1,0 0,0 0,1 0,-1 1,1-1,-1 0,1 0,0 0,0 0,0 0,0 0,1-1,33-113,-11 79,3 0,0 2,3 1,0 1,3 2,0 1,29-20,-57 47,3-3,0 1,1-1,0 1,0 0,0 1,0 0,1 0,0 1,0 0,0 0,0 1,1 0,0 1,-1 0,1 1,0 0,0 0,6 1,-5 4</inkml:trace>
  <inkml:trace contextRef="#ctx0" brushRef="#br0" timeOffset="314.335">527 584,'120'-251,"-114"240,51-63,-37 84,-16-2</inkml:trace>
  <inkml:trace contextRef="#ctx0" brushRef="#br0" timeOffset="565.786">809 408,'3'21,"4"7,1-1</inkml:trace>
  <inkml:trace contextRef="#ctx0" brushRef="#br0" timeOffset="839.536">898 231,'9'0,"2"0</inkml:trace>
  <inkml:trace contextRef="#ctx0" brushRef="#br0" timeOffset="1096.693">1197 337,'-22'10,"0"0,1 1,1 1,0 0,0 2,2 1,-2 1,19-14,-1 0,0 1,1-1,-1 0,1 1,-1-1,1 1,0 0,0-1,1 1,-1 0,0 0,1-1,0 1,-1 0,1 0,0 0,0 0,1-1,-1 1,1 0,-1 0,1-1,0 1,0 0,0-1,1 1,-1-1,0 1,1-1,0 1,-1-1,1 0,0 0,0 0,0 0,1 0,-1-1,0 1,1-1,-1 1,1-1,-1 0,1 0,0 0,-1 0,1-1,0 1,0-1,0 1,-1-1,1 0,0 0,0 0,0-1,13 4,1-1,0 0,-1-1,1-1,0-1,-1-1,11-2,-12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4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17 114,'59'-41,"-50"37,3-1,10-7,0 2,1 1,1 1,-1 1,1 1,0 1,18-1,-39 6,1 0,-1-1,0 1,0 1,0-1,0 0,0 1,0 0,0-1,0 1,0 1,0-1,0 0,0 1,-1-1,1 1,0 0,-1 0,0 0,1 0,-1 0,0 0,0 1,0-1,0 1,-1-1,1 1,-1 0,1 0,-1 0,0 0,0 0,-1 0,1 0,0 0,-1 0,0 0,0 0,0 0,0 0,0 1,-1-1,1 0,-1 0,0 0,0 0,0 0,0 0,0-1,-1 1,0 1,-14 22,-1-1,-1-1,-1 0,-1-2,0 0,-2-1,-14 9,-59 63,88-86,-2 1,0 1,0 0,1 0,0 0,1 1,0 0,0 1,1 0,1 0,0 0,0 0,1 1,1 0,0 0,0 0,1 0,1 1,2-9,0 0,0 0,1 0,-1-1,1 1,0 0,0-1,1 0,-1 1,1-1,-1 0,1 0,0 0,0-1,0 1,1-1,-1 0,1 1,-1-2,1 1,0 0,-1-1,1 1,0-1,3 0,104 7,-86-11,0-2,0-2,0 0,-1-1,0-1,-1-1,6-5,73-41,-84 46</inkml:trace>
  <inkml:trace contextRef="#ctx0" brushRef="#br0" timeOffset="667.734">1852 143,'-49'17,"1"2,2 2,0 3,1 1,1 2,-17 16,51-36,0 1,1 1,0-1,1 2,0-1,0 1,1 0,0 1,-3 5,9-13,-1 1,1-1,-1 1,1-1,0 1,0 0,1 0,-1-1,1 1,0 0,0 0,0-1,0 1,1 0,-1 0,1-1,0 1,0 0,0-1,1 1,-1-1,1 1,0-1,0 0,0 0,1 0,-1 0,1 0,-1 0,1-1,0 1,1 0,3 2,0-1,0 0,0 0,0 0,1-1,0 0,0 0,0-1,0 0,0 0,0-1,0 0,0-1,1 0,-1 0,0-1,1 1,-1-2,0 1,0-1,0-1,1 0,6-2,1-1,-1-1,-1 0,1-1,-1-1,0 0,-1-1,0 0,-1-1,9-10,-11 9,0-1,-2-1,1 1,-2-1,0 0,0-1,-2 0,0 0,0 0,-2-1,1 1,-2-1,0 0,-1-9,-1 16,-1-1,0 1,-1 0,0-1,0 1,-1 0,0 0,0 0,-1 1,-1-1,1 1,-1 0,-1 0,1 1,-1-1,-1 1,1 0,-1 1,0 0,-4-3,7 8,-1 0,1 0,-1 0,1 0,-1 1,0-1,1 1,-1 1,1-1,-1 0,0 1,1 0,-1 0,1 1,0-1,-1 1,1 0,0 0,0 0,0 0,0 1,-2 2,-12 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85 129,'0'406,"0"-384,-1 0,0-1,-2 0,0 1,-2-1,0 0,-2-1,0 1,-1-1,-9 15,8-21</inkml:trace>
  <inkml:trace contextRef="#ctx0" brushRef="#br0" timeOffset="402.264">0 129,'30'-19,"1"1,0 1,1 2,0 1,2 2,-1 1,26-5,-54 15,1-1,0 1,-1 0,1 0,0 1,0-1,0 1,0 1,-1-1,1 1,0 0,0 0,-1 1,1-1,0 1,-1 1,0-1,1 1,-1 0,0 0,-1 0,1 1,0 0,-1 0,0 0,0 0,0 1,-1-1,1 1,-1 0,0 0,0 0,-1 1,0-1,1 3,-1-1,-1 0,0 0,0 0,-1 0,0 0,0 0,-1 0,0 0,0 0,0 0,-1 0,0 0,0-1,-1 1,0-1,0 1,-1-1,1 0,-1 0,-1-1,1 1,-1-1,0 0,0 0,0-1,-1 1,1-1,-1 0,0-1,-1 1,-38 24,35-19,0-1,-1-1,0 0,0 0,-1-1,0 0,0-1,0-1,0 0,-1 0,1-1,-1-1,0 0,0-1,0 0,0-1,0-1,-5 0,0-5</inkml:trace>
  <inkml:trace contextRef="#ctx0" brushRef="#br0" timeOffset="1368.46">508 609,'0'29,"-5"19,-1 6,0-2,5-8,4-14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408 311,'-15'-5,"0"1,0 1,-1 1,0 0,1 1,-1 1,0 0,0 1,1 0,-1 2,1 0,-1 1,1 0,0 1,-10 5,-1-2,25-8,-9 2,0 1,0 0,0 0,0 1,0 0,1 1,0 0,0 1,0 0,1 0,-5 5,12-10,0 0,1 0,-1 0,0 0,1 0,-1 1,1-1,-1 0,1 0,0 0,0 1,-1-1,1 0,0 1,0-1,0 0,0 0,0 1,1-1,-1 0,0 1,1-1,-1 0,1 0,-1 0,1 1,-1-1,1 0,0 0,0 0,-1 0,1 0,0 0,0 0,0-1,0 1,0 0,0 0,0-1,0 1,1 0,-1-1,0 0,0 1,1-1,-1 1,1-1,63 14,48-8,-112-6,0 0,0 0,-1 0,1 0,0 0,0 0,-1 0,1 0,0 1,0-1,-1 0,1 0,0 1,-1-1,1 1,0-1,-1 1,1-1,-1 1,1-1,-1 1,1-1,-1 1,1-1,-1 1,0 0,1-1,-1 1,0 0,1-1,-1 1,0 0,0 0,0-1,0 1,0 0,0 0,0-1,0 1,0 0,0 0,0-1,0 1,0 0,0 0,-1-1,1 1,0 0,-1-1,1 1,-1 0,1-1,0 1,-1-1,1 1,-1 0,0-1,1 0,-1 1,1-1,-1 1,0-1,0 1,-45 33,40-31,-8 5,1 0,1 0,-1 1,2 1,-1 0,1 1,1 0,0 1,0 0,1 0,-3 7,11-17,0 1,1-1,-1 1,0 0,1-1,0 1,-1 0,1 0,0-1,1 1,-1 0,0-1,1 1,-1 0,1-1,0 1,0 0,0-1,0 1,1-1,-1 0,0 1,1-1,0 0,0 0,-1 0,1 0,0 0,1-1,-1 1,0 0,0-1,1 0,2 2,89 20,-30-45,-50 10</inkml:trace>
  <inkml:trace contextRef="#ctx0" brushRef="#br0" timeOffset="361.962">211 0,'-5'320,"8"-217,-1-36,-2 1,-4-1,-2 0,-14 59,12-95,1 1,2 0,1 0,1 0,2 0,2 7,15 11,-4-32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47,'5'0,"1"-5,5-1,5 0,5 1,3 2,3-4,1 0,1 0,-5 7,-10 3,-9 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1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0,-5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1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1,'-2'1,"0"0,0 1,0-1,1 1,-1-1,0 1,1 0,0 0,-1 0,1 0,0 0,0 0,0 0,0 0,0 0,1 1,-1-1,1 0,-1 0,1 1,0-1,0 0,0 1,0-1,0 1,0 0,-15 172,-20 48,25-59,10-165</inkml:trace>
  <inkml:trace contextRef="#ctx0" brushRef="#br0" timeOffset="357.145">29 28,'19'0,"26"0,10 0,0 0,-4 0,-6 0,-6-4,-5-3,-3 1,-2 1,-2 2,0 1,-4 5,-2 3,-5 0</inkml:trace>
  <inkml:trace contextRef="#ctx0" brushRef="#br0" timeOffset="616.655">29 282,'24'5,"23"2,7 3,0 2,-5-3,-5-2,-11-2</inkml:trace>
  <inkml:trace contextRef="#ctx0" brushRef="#br0" timeOffset="898.634">425 452,'-5'33,"-1"17,-1 4,-2-3,-1-4,2-11</inkml:trace>
  <inkml:trace contextRef="#ctx0" brushRef="#br0" timeOffset="1253.759">425 423,'10'0,"12"0,8 0,3 0,1 0,-1 0,-1 0,-1 0,-6 0</inkml:trace>
  <inkml:trace contextRef="#ctx0" brushRef="#br0" timeOffset="1531.821">453 621,'14'0,"10"0,6 0,2 0,0 5,-4 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0,'5'0,"11"5,8 1,4 0,3-1,-5 3,-1 1,-1-2,1-1,1 2,1 0,0-1,1-2,0-1,0-3,1 0,-11-5,-7-3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0,'19'5,"16"1,7 0,1-1,-2-2,-3 0,-3-2,-3-1,-2 0,-6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9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189 110,'-36'188,"20"-123,-2-1,-4 0,-19 38,-5-1,37-68,36-55,-11-1,-1-1,-1 0,-1-1,-2 0,8-24,-9 24</inkml:trace>
  <inkml:trace contextRef="#ctx0" brushRef="#br0" timeOffset="425.295">189 224,'0'-3,"0"2,-1 1,1-1,-1 0,1 0,-1 0,1 0,-1 1,1-1,0 0,0 0,-1 0,1 0,0 0,0 0,0 0,0 0,0 0,0 0,0 0,1 0,-1 0,0 1,0-1,1 0,-1 0,0 0,1 0,-1 0,1 1,-1-1,1 0,0 0,-1 1,1-1,0 0,-1 1,1-1,0 1,0-1,0 1,-1-1,1 1,0-1,0 1,0 0,0 0,0-1,0 1,0 0,0 0,0 0,0 0,0 0,0 0,-1 0,1 1,1-1,51 99,-15 37,-33-114,2-1,0 1,1-2,1 1,1-1,10 14,-18-30,0 0,1 0,-1 1,1-2,0 1,0 0,1-1,-1 1,1-1,0 0,0 0,0-1,0 1,0-1,0 0,1 0,-1 0,1 0,0-1,-1 0,1 0,0 0,0-1,-1 1,1-1,0 0,0-1,0 1,0-1,-1 0,1 0,0 0,-1-1,1 0,-1 0,1 0,-1 0,0-1,0 1,0-1,3-3,4-8,-2-1,1 0,-2 0,0-1,0 0,-2 0,0-1,-1 0,-1 0,0 0,-1 0,-1-1,0-3,1-2,7-70,16-69,-24 155,0 0,0 0,1 0,0 0,1 1,-1-1,1 1,1 0,-1 0,1 0,0 0,0 1,0 0,4-2,10-5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27,'7'31,"0"0,-2 1,-1 0,-2 0,-1 8,0-24,-3 15,-2-1,0 1,-3-1,0-1,-2 1,0-1,-3-1,0 0,-2-1,0 0,-3 0,-21 29,28-42</inkml:trace>
  <inkml:trace contextRef="#ctx0" brushRef="#br0" timeOffset="532.844">18 478,'43'-4,"-5"2,-1-2,0-1,0-2,0-2,-1-1,0-2,16-8,-39 11,0-2,-1 1,0-2,-1 1,-1-2,1 1,-2-1,0-1,-1 0,0 0,-1-1,0 0,-2 0,1 0,-2-1,0 0,1-13,7-12,6-62,-18 103,0 1,-1-1,1 0,0 0,0 0,0 0,-1 0,1 1,0-1,-1 0,1 0,0 0,0 0,-1 0,1 0,0 0,0 0,-1 0,1 0,0 0,-1 0,1 0,0 0,0 0,-1-1,1 1,0 0,0 0,-1 0,1 0,0 0,0-1,-1 1,1 0,0 0,0 0,0-1,0 1,-1 0,1 0,0-1,0 1,0 0,0 0,0-1,0 1,-1 0,1 0,0-1,0 1,0 0,0-1,0 1,0 0,0 0,0-1,0 1,1 0,-12 23,-8 320,13-311,0 0,3 0,0 1,2-1,3 31,20 0,-10-50</inkml:trace>
  <inkml:trace contextRef="#ctx0" brushRef="#br0" timeOffset="3099.345">922 365,'-1'-2,"-1"0,0 0,1 0,-1 0,0 1,0-1,0 1,0-1,0 1,0 0,0-1,-1 1,1 0,0 1,0-1,-1 0,1 1,-1-1,1 1,-1 0,1 0,-1 0,1 0,-3 0,-1 0,-1 0,0 1,1-1,-1 1,0 1,1-1,-1 1,1 0,0 1,0-1,0 1,0 1,0-1,0 1,1 0,0 0,-1 0,2 1,-1 0,0 0,-1 3,6-5,0 1,1-1,-1 1,1-1,0 0,0 0,0 1,0-1,1 0,-1 0,1 0,0 0,0 0,0-1,0 1,0-1,0 1,1-1,-1 0,1 1,0-1,0-1,0 1,0 0,0-1,0 1,0-1,0 0,0 0,1-1,2 1,14 10,-18-11,1 1,-1-1,0 1,1-1,-1 1,0 0,0 0,1 0,-1 0,0 1,0-1,0 0,0 1,-1-1,1 1,0 0,-1 0,1 0,-1 0,1 0,-1 0,0 0,0 0,0 0,0 1,0-1,-1 0,1 1,-1-1,1 0,-1 1,0-1,0 1,0-1,0 0,0 1,-1-1,1 1,-1-1,0 0,1 1,-1-1,0 0,0 0,-1 0,1 0,0 0,-1 0,1 0,-2 1,-4 2,0-1,0 0,-1 0,1-1,-1 0,0 0,0-1,0 0,-1 0,1-1,-7 1,-10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45.6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1 159,'6'12,"2"4</inkml:trace>
  <inkml:trace contextRef="#ctx0" brushRef="#br0" timeOffset="243.612">54 1</inkml:trace>
  <inkml:trace contextRef="#ctx0" brushRef="#br0" timeOffset="395.737">354 36,'-13'2,"0"0,1 1,-1 0,1 1,0 1,0-1,1 2,-1 0,1 0,1 1,-1 1,1-1,-2 3,11-8,0-1,-1 1,1-1,0 1,0 0,0-1,0 1,0 0,0 0,0 0,1 0,-1 0,1-1,-1 1,1 0,0 0,0 0,0 0,0 0,0 0,0 0,0 0,1 0,-1 0,1 0,0 0,-1 0,1 0,0 0,0-1,0 1,0 0,0-1,1 1,-1-1,1 1,-1-1,1 1,-1-1,1 0,-1 0,1 0,81 31,-10-33,-58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0,'-35'0,"1"2,-1 1,1 1,0 2,0 2,-8 3,3 8,38-19,1 1,-1-1,1 0,-1 0,1 0,-1 0,1 1,-1-1,1 0,-1 1,1-1,-1 0,1 1,-1-1,1 0,0 1,-1-1,1 1,0-1,-1 1,1-1,0 1,0-1,-1 1,1-1,0 1,0-1,0 1,0-1,0 1,0 0,0-1,0 1,0-1,0 1,0-1,0 1,0-1,0 1,0 0,1-1,-1 1,0-1,0 1,1-1,-1 1,0-1,1 0,-1 1,0-1,1 1,-1-1,1 0,-1 1,1-1,-1 0,1 1,-1-1,1 0,-1 0,1 0,-1 1,1-1,-1 0,1 0,-1 0,1 0,132 14,-132-14,0 1,0-1,0 1,0-1,0 1,0 0,0 0,0-1,0 1,0 0,0 0,-1 0,1 0,0 0,-1 0,1 0,-1 0,1 0,-1 0,1 1,-1-1,0 0,1 0,-1 0,0 1,0-1,0 0,0 0,0 0,0 1,0-1,-1 0,1 0,0 0,-1 0,1 1,-1-1,1 0,-1 0,1 0,-1 0,0 0,0 0,1 0,-2 0,-39 50,37-47,-163 149,164-151,1 0,-1 1,1-1,-1 1,1-1,0 1,0 0,0 0,1 0,-1 0,1 0,-1 0,1 1,0-1,0 0,1 1,-1-1,1 1,0-1,0 0,0 1,0-1,0 1,1-1,-1 1,1-1,0 0,0 1,0-1,1 0,-1 0,1 0,0 0,0 0,0 0,0-1,1 2,9 3,0 0,1-1,0-1,1 0,-1-1,1 0,-1-1,1 0,0-2,3 1,94 24,-90-17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2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0,'-224'302,"218"-295,2 0,-1 0,1 0,-1 0,2 0,-1 1,1 0,1 0,-1-1,1 2,1-1,-1 0,1 0,1 0,-1 1,2-1,-1 0,1 1,0-1,1 0,0 0,0 0,1 0,0 0,0 0,1-1,0 0,0 0,0 0,1 0,0 0,1-1,5 2,0-1,0 0,1-1,-1 0,1 0,1-2,-1 1,1-2,0 0,-1 0,1-1,1-1,-1 0,0 0,0-2,0 0,0 0,0-1,0-1,5-1,-2 0,1-1,-1-1,0-1,-1 0,1 0,-2-2,11-7,-5 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1,'26'68,"-2"2,-4 1,-3 0,7 72,-21 30,-3-172,0 0,1 0,-1 0,0 0,0 0,0 0,0 1,0-1,0 0,0 0,0 0,-1 0,1 0,0 1,-1-1,1 0,-1 0,1 0,-1 0,1 0,-1 0,0 0,1-1,-1 1,0 0,0 0,0 0,0-1,0 1,0 0,0-1,0 1,0-1,0 1,0-1,0 0,0 1,0-1,0 0,0 0,-1 0,1 0,0 0,0 0,0 0,0 0,0 0,-1 0,0-1,-8-7</inkml:trace>
  <inkml:trace contextRef="#ctx0" brushRef="#br0" timeOffset="263.587">1 1,'38'0,"33"5,8 1,0 0,-7-1,-13 4,-5-1,-9-1,-5-1,-7-3,-2-1,-3 4,-6 0</inkml:trace>
  <inkml:trace contextRef="#ctx0" brushRef="#br0" timeOffset="517.625">819 57,'-5'39,"-1"31,0 9,1-4,2-10,1-12,5-9,3-8,5-10,1-10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3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1,'-1'519,"-28"-169,29-297,0-53,0-1,0 1,0 0,0 0,0-1,1 1,-1 0,0 0,0-1,0 1,0 0,0 0,1-1,-1 1,0 0,0 0,1 0,-1 0,0-1,0 1,0 0,1 0,-1 0,0 0,1 0,-1 0,0 0,0 0,1 0,-1-1,0 1,0 0,1 0,-1 0,0 1,1-1,-1 0,0 0,0 0,1 0,-1 0,0 0,0 0,1 0,-1 1,0-1,0 0,1 0,-1 0,0 0,0 1,0-1,1 0,-1 0,0 1,0-1,7-12</inkml:trace>
  <inkml:trace contextRef="#ctx0" brushRef="#br0" timeOffset="484.28">482 86,'-357'431,"289"-376,62-60,22-8,-11 10,0 1,0 0,1 0,-1 0,1 1,-1 0,1 0,-1 0,1 1,0 0,-1 0,1 0,0 1,-1-1,1 2,-1-1,1 0,-1 1,0 0,1 0,-1 1,0 0,0 0,-1 0,1 0,-1 1,1-1,-1 1,0 0,-1 0,1 1,-1-1,1 1,-1 0,-1 0,3 4,96 212,-73-197,-17-22</inkml:trace>
  <inkml:trace contextRef="#ctx0" brushRef="#br0" timeOffset="783.592">736 114,'-65'420,"26"-240,18-45,20-133,1 0,0-1,-1 1,1 0,0-1,0 1,0 0,0-1,0 1,0 0,0-1,0 1,1 0,-1-1,1 1,-1 0,1-1,0 1,0-1,0 1,-1-1,1 0,1 1,-1-1,0 0,0 0,0 1,1-1,-1 0,8 0</inkml:trace>
  <inkml:trace contextRef="#ctx0" brushRef="#br0" timeOffset="1350.333">1103 255,'-193'548,"168"-494,114-273,68-112,-138 287,-48 177,25-120,1 0,1 0,0 1,1-1,0 1,1-1,1 1,0 0,1-1,0 0,1 1,1-1,0 0,1-1,0 1,0-1,2 0,-1 0,2-1,0 1,0-2,0 1,2-1,-1-1,1 1,1-2,-1 1,3 0,-7-6,0 0,0 0,1 0,-1 0,1-1,-1 0,1-1,0 0,0 0,-1 0,1 0,0-1,0-1,0 1,0-1,0 0,-1 0,1-1,0 0,-1 0,0-1,1 0,-1 0,0 0,0-1,-1 1,1-2,3-2,6-12,-1-1,-2 0,0 0,0-1,-2-1,-1 0,-1 0,-1-1,0 0,-2 0,-1-1,-1 1,0-1,-2 0,-1 0,-1 1,-3-18,-18-37,10 61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4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24,'0'4,"0"-2,5-7,-3-3,-2 5,-2-1,6-1,1 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5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2,'-5'0,"-1"4,0 7,5-3,4-8,6-4,1-7,-1 5,-6 2,-5 7,-1 8,-5 2,3-2,3 3,2-1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0,-1-5,1-1,1-1,1 2,1 2,1 1,0-4,1-1,-1 1,1 1,-6 7,-5 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1,'20'5,"20"1,8-5,1-2,-3-2,-4 0,-5 1,-9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7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61,'5'7,"-1"0,-1 0,1 0,-1 1,-1-1,1 1,-1 0,-1 0,1 0,-1 0,-1 0,1 0,-1 0,-1 0,0 1,2 6,-19 232,-17-66,35-136,5-33</inkml:trace>
  <inkml:trace contextRef="#ctx0" brushRef="#br0" timeOffset="397.274">1 89,'35'-15,"-8"2,0 2,1 0,-1 2,2 1,-1 1,1 2,1 0,-1 2,0 2,6 0,-30 2,0 0,0 0,0 0,-1 1,1 0,0 0,-1 0,1 0,-1 1,0-1,0 1,0 0,0 1,0-1,-1 1,1-1,-1 1,0 0,0 0,-1 0,1 1,-1-1,0 1,0-1,0 1,-1 0,0 0,0 0,0 0,0 0,-1 0,0 0,0 0,0 0,0 0,-1 0,0-1,0 2,0 4,-1-1,0 1,0 0,-1-1,-1 1,1-1,-1 0,-1 0,0 0,0-1,-1 0,0 0,0 0,-1-1,0 0,0 0,0 0,-1-1,0 0,-7 3,2-1,-1-1,0 0,-1 0,0-1,0-1,0-1,-1 0,1-1,-1-1,-6 0,-5-1,3-1</inkml:trace>
  <inkml:trace contextRef="#ctx0" brushRef="#br0" timeOffset="908.863">340 541,'12'-3,"-4"0,0 0,1 1,-1 0,1 0,0 1,-1 0,1 1,0 0,0 0,0 1,-1 0,1 1,7 1,-15-1,1 0,-1 0,1 0,-1 0,0 0,0 1,0-1,-1 0,1 1,0-1,-1 0,1 1,-1-1,0 0,0 1,0-1,0 1,0-1,-1 0,1 1,-1-1,1 0,-1 1,0-1,0 0,0 0,0 1,0-1,-1 0,1 0,-1-1,1 1,-1 0,1 0,-1-1,0 1,0-1,0 1,0-1,-1 1,-3 5,-106 117,110-123,1 0,0 0,0 0,-1 0,1 0,0 1,0-1,0 0,0 1,0-1,0 0,1 1,-1-1,0 1,1 0,-1-1,1 1,0-1,-1 1,1 0,0-1,0 1,0 0,0-1,0 1,1 0,-1-1,0 1,1-1,-1 1,1 0,0-1,-1 1,1-1,0 0,0 1,0-1,0 0,0 1,0-1,0 0,1 0,-1 0,0 0,1 0,-1 0,1 0,-1 0,1-1,-1 1,1-1,-1 1,1-1,0 1,-1-1,1 0,-1 0,1 0,1 0,6 0,1 1,-1-2,1 0,-1 0,0 0,0-1,1-1,-1 1,-1-2,1 1,0-1,-1 0,0-1,0 0,4-4,2-4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3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29,'0'0,"1"0,-1 0,1 0,-1 0,1 0,-1 0,1 0,0 0,-1 0,1 0,-1 0,1 0,-1-1,0 1,1 0,-1 0,1-1,-1 1,1 0,-1-1,0 1,1 0,-1-1,1 1,-1 0,0-1,0 1,1-1,-1 1,0-1,0 1,1 0,-1-1,0 1,0-1,0 1,0-1,0 0,0 1,0-1,0 1,0-1,0 1,0-1,0 1,0-1,0 1,0-1,-1 1,1-1,0 1,0 0,0-1,-1 1,1-1,0 1,-1-1,1 1,0 0,-1-1,1 1,-1 0,1-1,158-5,-154 6,1 0,-1 0,1 0,-1 1,0-1,1 1,-1 0,0 1,0-1,0 1,0-1,0 1,0 1,0-1,0 0,-1 1,1 0,-1 0,0 0,0 0,0 0,0 1,-1-1,1 1,-1 0,0 0,0 0,0 0,-1 0,1 0,-1 0,0 0,0 1,-1-1,1 1,-1-1,0 0,0 1,0-1,-1 1,1-1,-1 0,0 1,-1-1,0 3,-16 24,-2-1,0-1,-2 0,-1-2,-7 5,-38 48,33-40,25-30,0 0,1 0,1 1,0 0,0 1,1 0,1 0,0 0,0 1,1 2,4-13,0 1,1-1,-1 1,1-1,0 0,0 1,0-1,0 1,0-1,1 1,-1-1,1 0,0 1,-1-1,1 0,0 1,0-1,0 0,1 0,-1 0,1 0,-1 0,1 0,-1 0,1-1,0 1,0-1,0 1,0-1,0 1,0-1,0 0,1 0,-1 0,0-1,1 1,88 5,17-24,-86 25,-14-1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43.3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185 365,'-2'-2,"1"-1,-1 1,1 0,-1-1,0 1,0 0,0 0,0 0,0 0,-1 0,1 1,-1-1,1 1,-1 0,1-1,-1 1,0 0,1 0,-1 1,0-1,0 1,0-1,1 1,-1 0,0 0,0 0,-2 1,0-2,0 0,-1 1,1-1,-1 1,1 0,-1 0,0 0,1 1,-1 0,1 0,-1 1,1-1,0 1,-1 0,1 1,-1 0,5 0,0 0,1-1,0 1,0 0,0-1,0 1,0 0,0-1,1 1,-1-1,1 1,0 0,0-1,0 1,0-1,0 0,0 1,1-1,-1 0,1 0,0 0,-1 0,1 0,0 0,0 0,0-1,1 1,-1-1,2 1,0 3,29 23,-27-25,-1 1,0-1,0 1,0 0,0 0,-1 1,0-1,0 1,0 0,0 0,-1 0,0 1,0-1,0 1,-1 0,1-1,-2 1,2 3,-4-6,1 0,-1-1,0 1,1-1,-1 0,-1 1,1-1,0 0,0 1,-1-1,1 0,-1 0,0 0,0 0,0-1,0 1,0 0,0-1,0 1,0-1,-1 0,1 0,0 0,-1 0,1 0,-1 0,1-1,-1 1,-1-1,-78 6,67-9,3-2</inkml:trace>
  <inkml:trace contextRef="#ctx0" brushRef="#br0" timeOffset="619.256">520 136,'-14'34,"-40"251,36-169,22-109,0-10</inkml:trace>
  <inkml:trace contextRef="#ctx0" brushRef="#br0" timeOffset="883.216">291 330,'27'3,"24"-2,6-1,-1-4,-6-1,-9 1,-9 0,-6 2,-5 0,-3 1,-2 1,-3 0</inkml:trace>
  <inkml:trace contextRef="#ctx0" brushRef="#br0" timeOffset="1719.283">837 330,'-17'9,"0"1,1 1,0 0,1 1,0 1,1 0,0 1,1 1,-9 13,21-28,0 1,0 0,1 0,-1 0,0 0,0 0,0 0,1 0,-1 0,1 0,-1 0,1 0,-1 1,1-1,0 0,-1 0,1 1,0-1,0 0,0 0,0 1,0-1,0 0,1 0,-1 0,0 1,0-1,1 0,-1 0,1 0,-1 0,1 1,0-1,-1 0,1 0,0 0,0 0,-1-1,1 1,0 0,0 0,0 0,0-1,0 1,0 0,1-1,-1 1,0-1,61-1,-45-5,1-1,-2 0,1-2,-1 0,0 0,-1-2,0 0,-1 0,0-2,0 1,8-13,-1 16,-18 40,-2-9,0-18,0 1,0 0,0-1,1 1,0-1,0 1,0-1,1 0,-1 0,1 0,0 0,0-1,0 1,1-1,-1 1,1-1,0 0,0-1,0 1,0-1,1 0,-1 0,0 0,1 0,0-1,-1 0,1 0,0 0,-1 0,1-1,0 0,0 0,0 0,-1 0,1-1,0 0,0 0,-1 0,1-1,-1 1,4-3,11-8,-2-1,0 0,-1-2,0 0,-1-1,0 0,-2-1,5-7,15-18,-20 28,-1-1,0 0,-2-1,0 0,0 0,-2-1,0-1,-1 1,0-1,-2 0,0-1,-1 0,-1 1,-1-1,0 0,-1-4,-1 22,0 0,0 0,1 0,-1 0,0 0,0 1,0-1,0 0,0 0,0 0,0 0,-1 0,1 0,0 0,0 0,-1 0,1 0,-1 1,1-1,-1 0,1 0,-1 0,1 1,-1-1,0 0,1 1,-1-1,0 1,1-1,-1 0,0 1,0-1,0 1,0 0,1-1,-1 1,0 0,0 0,0-1,0 1,0 0,0 0,0 0,0 0,0 0,0 0,0 0,1 1,-1-1,0 0,0 0,0 1,0-1,0 1,0-1,-37 40,33-28,0 0,2 0,-1 1,2 0,0 0,0 0,1 0,1 0,0 0,1 0,0 0,1 0,0 0,3 6,6 71,-4-39,-4 32,-7-64,7-20,0-7</inkml:trace>
  <inkml:trace contextRef="#ctx0" brushRef="#br0" timeOffset="1985.081">1190 224,'24'-3,"17"2,4 1,-2 1,-8 3,-8 1,-5-1,-3 0,-2-2,-4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176 236,'10'-59,"-10"58,0 0,0 0,0 0,0 0,0 0,0 0,0 0,0 0,-1 0,1 0,0 1,-1-1,1 0,-1 0,1 0,-1 0,1 1,-1-1,1 0,-1 1,0-1,1 0,-1 1,0-1,0 1,0-1,1 1,-1-1,0 1,0 0,0-1,0 1,0 0,0 0,0-1,0 1,1 0,-1 0,0 0,0 0,0 0,0 1,0-1,0 0,0 0,0 1,0-1,0 0,1 1,-1-1,0 1,0-1,0 1,1-1,-1 1,0 0,1-1,-1 1,0 0,-10 7,-1 2,1-1,1 1,-1 1,2 0,0 0,0 1,1 0,0 0,1 1,1 0,0 1,0-1,-2 14,4-15,1 0,0 1,1-1,0 1,1-1,0 1,1-1,1 1,0 0,1-1,0 0,1 1,0-1,2 3,0-10,0-1,1 1,0-1,0 0,0 0,1-1,-1 1,1-1,-1-1,1 0,0 0,0 0,0 0,1-1,-1-1,0 1,0-1,1 0,-1-1,0 0,0 0,0 0,5-2,-9 2,10 0,0-1,0-1,0 0,0-1,-1 0,0-1,1-1,-2 0,1 0,-1-1,0 0,0-1,-1-1,0 0,-1 0,0 0,0-1,-1-1,0 1,-1-2,0 1,-1-1,0 1,-1-2,0 1,-1 0,-1-1,0 0,1-6,-3 10,0 0,-1 0,0 0,0-1,-1 1,0 0,-1 0,0 0,0 0,-1 0,0 1,-1-1,0 1,0 0,-1 0,0 0,0 0,-1 1,0 0,0 0,0 1,-1-1,-2 0,6 3,0 0,-1 0,1 1,-1-1,0 1,0 0,0 0,-1 0,1 0,0 1,-1 0,0 0,0 0,0 0,1 1,-1 0,-1 0,1 0,0 1,0 0,0 0,0 0,0 0,0 1,0 0,0 0,0 0,0 1,0-1,0 1,1 0,-1 1,0-1,-1 3,-13 12</inkml:trace>
  <inkml:trace contextRef="#ctx0" brushRef="#br0" timeOffset="398.417">797 122,'-24'27,"1"0,1 2,2 0,0 2,2 0,2 0,1 2,-1 6,14-36,1 0,-1 1,1-1,0 1,0-1,0 1,0-1,1 1,-1 0,1-1,0 1,0 0,1-1,-1 1,1 0,-1-1,1 1,0 0,1-1,-1 0,0 1,1-1,0 0,0 0,0 0,0 0,0 0,1 0,0 0,-1-1,1 1,0-1,0 0,0 0,3 2,6-2,0 1,0-2,0 1,0-2,0 1,1-2,-1 0,0 0,0-1,0-1,0 0,-1 0,1-1,-1-1,0 0,0 0,0-1,-1 0,0-1,0 0,-1-1,0 0,7-8,-8 6,-1 0,0 0,0-1,-1 0,-1 0,0 0,0-1,-2 1,1-1,-1 0,-1 0,0 0,0-1,-2 1,1 0,-2-1,1 1,-3-9,1 15,-1 0,0 0,0 0,0 1,0-1,-1 1,0 0,0 0,-1 0,1 0,-1 1,0-1,0 1,-1 1,1-1,-1 1,0 0,0 0,0 1,0-1,0 1,-1 1,1-1,0 1,-1 0,1 1,-1 0,1 0,-1 0,0 0,1 1,0 0,-1 1,1 0,0 0,-4 1,-47 26,32-15</inkml:trace>
  <inkml:trace contextRef="#ctx0" brushRef="#br0" timeOffset="1023.434">1361 150,'-43'43,"2"3,3 1,1 1,2 2,-8 20,28-28,44-75,41-85,-41 65,3 0,3 3,1 0,22-20,-57 69,-1 0,1 0,0 0,-1 0,1 0,0 1,0-1,-1 0,1 0,0 1,0-1,0 0,0 1,0-1,0 1,0-1,0 1,0 0,0-1,0 1,0 0,1 0,-1 0,0 0,0 0,0 0,0 0,0 0,0 0,1 1,-1-1,0 0,0 1,0-1,0 0,0 1,0 0,0-1,0 1,0 0,-1-1,1 1,0 0,0 0,-1 0,1-1,0 1,-1 0,1 0,-1 0,1 0,-1 0,1 0,-1 0,0 1,1-1,-1 0,0 0,0 0,0 0,0 0,0 0,0 1,0-1,-1 0,1 0,0 0,0 0,-1 1,-25 170,25-154,0 0,1-1,1 1,1 0,0-1,2 1,1 5,-3-17,-1-1,1 1,1-1,-1 0,1 0,0 0,0 0,0 0,1 0,-1-1,1 0,0 0,1 0,-1 0,1 0,-1-1,1 0,0 0,0 0,1-1,-1 0,0 0,1 0,2 0,-2-1,1 0,-1-1,1 0,0 0,-1 0,1-1,0 0,-1 0,1-1,-1 0,0 0,1 0,-1-1,0 0,-1 0,1 0,0-1,-1 0,0 0,0 0,0-1,4-4,3-5,-1 0,0 0,-1-1,0-1,-1 1,-1-1,6-16,-4 5,0 0,-1-1,-2 0,-1 0,-1-1,-2 1,0-1,-2-3,-11-14,4 28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25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1,'95'5,"122"-9,-213 4,0 0,-1 0,1 1,0 0,-1-1,1 1,0 1,-1-1,0 0,1 1,-1 0,0 0,0 0,0 0,0 0,0 1,0-1,-1 1,1 0,-1 0,0 0,0 0,0 0,0 0,0 1,-1-1,1 1,-1-1,0 1,0-1,0 1,-1 0,1-1,-1 1,0 0,0-1,0 1,-1 0,1 0,-1-1,0 1,0-1,0 1,0-1,-1 1,-1 1,-3 6,-1 1,-1-2,0 1,0-1,-1 0,0-1,-1 0,0-1,0 0,-1 0,0-1,-5 2,-44 33,60-42,-1 1,1-1,-1 0,1 0,0 0,-1 1,1-1,0 0,-1 1,1-1,0 0,0 1,-1-1,1 0,0 1,0-1,0 0,-1 1,1-1,0 1,0-1,0 1,0-1,0 0,0 1,0-1,0 1,0-1,0 1,0-1,0 0,0 1,0-1,0 1,0-1,0 1,1-1,-1 0,0 1,0-1,1 0,-1 1,0-1,0 0,1 1,-1-1,0 0,1 1,-1-1,0 0,1 0,-1 0,1 1,-1-1,0 0,1 0,-1 0,1 0,-1 0,38 11,-18-7,-15-2,1-1,-1 0,0 1,0 0,0 0,0 1,0-1,0 1,0 0,-1 0,0 1,1 0,-1-1,-1 1,1 0,-1 1,1-1,-1 1,0-1,-1 1,1 0,-1 0,0 0,0 1,-1-1,1 0,-1 1,0-1,-1 0,1 1,-1 0,0-1,0 1,-1-1,0 2,-4 3,-1 0,0-1,0 0,0-1,-1 1,-1-1,1 0,-2-1,1 0,0 0,-1-1,-1 0,1-1,-1 0,0 0,0-1,0 0,0-1,-1 0,0-1,1 0,-1 0,0-1,-7-1,13 2,1 0,-1-1,-1 1,1-1,0-1,0 1,0-1,0 0,-1 0,1 0,0-1,0 0,0 0,0 0,0 0,0-1,0 0,0 0,0 0,1-1,-1 0,1 0,0 0,0 0,0 0,-2-3,-2-11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1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435 424,'1'-1,"0"1,0 0,0-1,0 1,0-1,0 1,0-1,-1 1,1-1,0 1,-1-1,1 0,0 1,-1-1,1 0,0 0,-1 1,1-1,-1 0,0 0,1 0,-1 0,0 0,1 0,-1 0,0 0,0 0,0 0,0 0,0 1,0-1,0 0,0 0,0 0,0 0,-1 0,1 0,0 0,-1 0,1 0,-1 0,1 1,-1-1,1 0,-1 0,1 0,-1 1,0-1,1 0,-1 1,-6-4,0 1,0 0,1 1,-2-1,1 1,0 1,0-1,-1 1,1 1,0-1,-1 1,1 1,-4 0,-2-1,-3 1,0 1,0 0,0 2,1-1,0 2,-1 0,2 1,-1 1,1 0,0 1,0 0,1 1,-7 6,19-14,-1 0,0 0,1 0,-1 0,0 0,1 0,-1 1,1-1,0 1,0-1,-1 1,1-1,0 1,0 0,0-1,1 1,-1 0,0 0,1 0,-1 0,1-1,-1 1,1 0,0 0,0 0,0 0,0 0,0 0,0 0,1 0,-1 0,1 0,-1 0,1-1,0 1,0 0,-1 0,1-1,1 1,-1 0,0-1,0 1,0-1,1 0,-1 1,1-1,-1 0,1 0,0 0,-1 0,1 0,0 0,0 0,-1-1,1 1,0-1,1 1,138 17,-126-15,53 13,-67-15,1 0,-1-1,0 1,1 0,-1 0,0-1,0 1,0 0,0 0,0 0,0 1,0-1,0 0,0 0,0 0,-1 1,1-1,0 0,-1 1,1-1,-1 1,1-1,-1 1,0-1,0 1,0-1,0 1,0-1,0 1,0-1,0 1,-1-1,1 0,0 1,-1-1,1 1,-1-1,0 0,1 1,-1-1,0 1,-8 10,0-1,0 0,-1 0,0-1,-1 0,0-1,-1 0,0-1,0 0,-6 2,-38 28,-108 95,162-131,1-1,-1 1,0 0,0 0,1 0,-1 1,1-1,0 0,0 0,0 1,0-1,0 1,0-1,1 1,-1-1,1 1,-1-1,1 1,0 0,0-1,1 1,-1-1,0 1,1 0,-1-1,1 1,0-1,0 1,0-1,0 0,0 1,1-1,-1 0,1 0,-1 0,1 0,0 0,0 0,0-1,0 1,0-1,0 1,0-1,3 1,1 4,1-2,-1 1,1-1,0 0,1 0,-1-1,1 0,0 0,-1-1,1 0,0 0,0-1,1 0,-1 0,0-1,0 0,0 0,0-1,0 0,0-1,0 0,0 0,0-1,0 0,-1 0,3-2,3-7</inkml:trace>
  <inkml:trace contextRef="#ctx0" brushRef="#br0" timeOffset="446.883">322 0,'-11'13,"-1"1,2 0,0 0,1 1,0 0,1 1,1 0,0 0,1 1,1 0,1 0,0 0,0 8,-5 233,11-176,-2-55,2 44,-3 0,-3 0,-3 0,-13 49,-24 71,42-185,0 0,0 0,1 0,0 1,-1-1,2 0,-1 1,1-1,0 1,0-1,1 0,0 1,0-1,0 0,1 0,0 0,0 0,4 6,6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27,'10'0,"8"0,5 0,4 0,2 0,1 0,0 0,0 0,0 0,-1 0,-1-5,1-1,-1-1,0 2,-4 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27,'33'5,"17"-3,4-3,-3 0,-4 0,-6-6,-5 0,-4 0,-2 2,-7 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3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86,'-26'172,"11"13,-55 125,72-320,4-2</inkml:trace>
  <inkml:trace contextRef="#ctx0" brushRef="#br0" timeOffset="322.041">0 29,'34'0,"15"0,5 0,2-5,-3-1,-6 0,-6 1,-5 2,-4 1,-3 0,-1 2,-1 0,-5 5,-11 1,-7 1</inkml:trace>
  <inkml:trace contextRef="#ctx0" brushRef="#br0" timeOffset="580.972">29 452,'34'0,"15"0,5 0,-3-4,-4-3,-7 1,-4 2,-3 0,-4 2,-6 1</inkml:trace>
  <inkml:trace contextRef="#ctx0" brushRef="#br0" timeOffset="1005.262">424 593,'-5'19,"-1"12,0 5,-4 1,0-1,2-2,2-1,-3-3,0 0,2-2,7-4,3-8</inkml:trace>
  <inkml:trace contextRef="#ctx0" brushRef="#br0" timeOffset="1284.76">396 593,'14'0,"10"0,5 0,3 0,1 0,-1 0,-1 0,-5 0</inkml:trace>
  <inkml:trace contextRef="#ctx0" brushRef="#br0" timeOffset="1553.521">396 763,'29'5,"14"1,4 0,0-5,-4-4,-9-1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8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1030 146,'-105'286,"85"-212,-3-1,-3 0,-7 5,24-60</inkml:trace>
  <inkml:trace contextRef="#ctx0" brushRef="#br0" timeOffset="550.886">1030 146,'18'39,"5"119,-16-122,5 24,2 0,3-1,16 38,7-34,-39-62,0 0,0 0,1 0,-1 0,0 0,1 0,-1 0,1 0,-1-1,1 1,-1 0,1-1,0 1,-1-1,1 0,0 1,-1-1,1 0,0 0,0 0,-1-1,1 1,0 0,-1 0,1-1,-1 1,1-1,0 0,-1 1,1-1,-1 0,1 0,-1 0,0 0,1 0,-1 0,0 0,0-1,0 1,1-1,8-12,0-1,-1-1,0 0,-1 0,-1 0,0-1,-2 0,0-1,-1 1,0-1,-1 0,-1-5,6-19,1-7,54-202,-8 112,-49 128</inkml:trace>
  <inkml:trace contextRef="#ctx0" brushRef="#br0" timeOffset="14572.491">99 146,'4'7,"0"0,0 1,-1-1,1 1,-2 0,1-1,-1 1,-1 1,1-1,-1 0,-1 0,0 0,0 1,-1 5,1 0,-1 244,-6-208,-2 0,-2-1,-3 0,-1-1,-18 36,19-45,-9 21,23-59,0-1,0 1,0-1,0 0,0 1,0-1,0 0,0 1,1-1,-1 0,0 1,0-1,0 0,0 1,1-1,-1 0,0 1,0-1,1 0,-1 0,0 1,1-1,-1 0,0 0,1 1,-1-1,0 0,1 0,-1 0,0 0,1 0,-1 0,0 0,1 1,-1-1,1 0,-1 0,0 0,1 0,-1-1,0 1,1 0,-1 0,0 0,1 0,-1 0,1 0,-1-1,0 1,0 0,1 0,-1 0,0-1,1 1,-1 0,0 0,0-1,1 1,-1 0,0-1,0 1,0 0,1-1,-1 1,0 0,0-1,0 1,9-10</inkml:trace>
  <inkml:trace contextRef="#ctx0" brushRef="#br0" timeOffset="15337.789">128 542,'-1'5,"1"0,0 0,0 0,0 1,0-1,1 0,0 0,0 0,1 0,-1 0,1 0,0 0,0-1,1 1,0 0,-1-1,1 0,1 0,-1 0,1 0,-1 0,1-1,0 0,0 1,1-2,-1 1,1 0,-1-1,1 0,0 0,0 0,0-1,0 1,0-1,0 0,0-1,0 1,1-1,-1 0,0 0,0-1,0 0,0 0,1 0,-1 0,-1-1,1 0,0 0,2-1,5-8,-1 0,0-1,0 0,-1-1,-1 0,0 0,-1-1,0-1,-1 1,-1-1,0 0,-1-1,-1 1,0-1,-1 0,-1-2,12-36,37-133,-65 203,-11 214,16-163,2 1,4 1,2-1,4 4,-2 34,0-106,-1-1,1 1,-1 0,0-1,1 1,-1 0,1 0,-1-1,1 1,-1 0,1 0,0 0,-1 0,1-1,-1 1,1 0,-1 0,1 0,-1 0,1 0,0 1,-1-1,1 0,-1 0,1 0,-1 0,1 1,-1-1,1 0,-1 0,1 1,-1-1,1 0,-1 1,0-1,1 0,-1 1,1-1,-1 1,0-1,0 1,1-1,-1 1,0-1,0 1,1-1,-1 1,0-1,0 1,0-1,0 2,11-14</inkml:trace>
  <inkml:trace contextRef="#ctx0" brushRef="#br0" timeOffset="15783.726">579 513,'0'284,"-6"-210,7-73</inkml:trace>
  <inkml:trace contextRef="#ctx0" brushRef="#br0" timeOffset="16344.738">720 569,'-1'9,"1"0,-2-1,1 1,-1-1,-1 1,1-1,-1 0,-1 0,1 0,-2-1,1 1,-1-1,0 0,0 0,-1-1,0 1,0-1,0 0,-1-1,5-4,1 0,0 0,0 0,0 0,0 0,0 0,0 0,0 0,0 0,0 0,1 0,-1 1,0-1,1 0,-1 1,1-1,-1 0,1 1,0-1,0 1,-1-1,1 0,0 1,0-1,0 1,1-1,-1 1,0-1,0 0,1 1,-1-1,1 0,-1 1,1-1,0 0,-1 0,1 1,0-1,0 0,0 0,0 0,0 0,0 0,0 0,0 0,1-1,-1 1,0 0,0 0,1-1,0 1,84 56,-73-42,-1-2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5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1,'-85'84,"-90"140,131-170,37-45</inkml:trace>
  <inkml:trace contextRef="#ctx0" brushRef="#br0" timeOffset="343.888">0 1,'2'9,"0"0,0-1,1 1,0-1,0 1,1-1,0 0,0 0,1-1,0 1,1-1,-1 0,1 0,2 0,6 11,227 234,-230-239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568 142,'-1'1,"-1"0,0 0,1 1,-1-1,1 1,-1-1,1 1,0 0,0-1,-1 1,1 0,0 0,1 0,-1 0,0 0,1 0,-1 0,1 0,-1 0,1 0,0 0,0 0,0 0,0 1,0-1,1 0,-1 0,0 0,1 1,20 168,8 67,-30 258,1-493,-1 0,1 0,-1 0,1 0,0 0,1 0,-1 0,0 1,1-1,-1-1,1 1,0 0,0 0,0 0,1 0,-1-1,1 1,-1 0,1-1,0 1,0-1,0 0,0 0,1 0,-1 0,0 0,1 0,-1-1,1 1,0-1,0 1,-1-1,1 0,0 0,0-1,1 1,15 1,0-1,1-1,-1-1,1-1,-1 0,0-1,15-5,81-10,365 19,-419-11,26 3,-89 5,-6 0</inkml:trace>
  <inkml:trace contextRef="#ctx0" brushRef="#br0" timeOffset="2160.132">61 1,'-3'0,"1"1,0-1,-1 1,1-1,0 1,-1 0,1 0,0 0,0 0,0 0,0 1,0-1,0 0,0 1,0 0,1-1,-1 1,1 0,-1 0,1 0,-1 0,1 0,0 0,0 1,0-1,1 0,-1 0,0 1,1-1,-1 0,1 1,-8 79,8-76,-1 23,9 82,-7-109,0-1,0 1,0 0,1-1,-1 1,0-1,1 1,-1-1,1 0,-1 1,1-1,-1 0,1 0,0 0,0 0,-1 0,1-1,0 1,0 0,0-1,0 0,0 1,0-1,0 0,0 0,0 0,0 0,0 0,0-1,0 1,0-1,0 1,0-1,1 0,64-32,-47 15,-1 0,0-2,-2 0,0-1,-1-1,2-6,6-8,20-19,-43 55,0 0,-1 0,1 0,0 0,0 0,-1 1,1-1,0 0,-1 0,1 1,-1-1,1 1,0-1,-1 0,1 1,-1-1,1 1,-1-1,1 1,-1 0,0-1,1 1,-1-1,0 1,1 0,-1-1,0 1,0 0,1-1,-1 1,0 0,0 0,0-1,0 1,0 0,0-1,0 1,0 0,0 0,-1-1,1 1,0 0,0-1,-1 1,1 1,-3 346,4-310,-2 0,-1 1,-2-2,-2 1,-3 7,6-35,0-1,0 1,0-1,-1 0,-1 0,1 0,-1-1,-1 0,0 1,0-2,-1 1,1-1,-2 0,1-1,-1 1,0-1,0-1,0 0,-1 0,0 0,0-1,-5 1,11-3,-1 0,0-1,1 1,-1-1,0 0,0 0,0-1,0 1,0-1,0 1,0-1,0 0,0-1,0 1,0-1,0 0,0 0,0 0,0 0,0-1,1 1,-1-1,1 0,-1 0,1-1,0 1,0-1,0 1,0-1,0 0,0 0,1 0,-1-1,1 1,0-1,0 1,1-1,-1 1,1-1,-1 0,1 0,0 0,0-2,5-7,0 0,0 0,1 1,0-1,2 1,-1 0,1 1,1 0,0 0,0 0,1 1,1 0,0 1,0 0,1 1,0 0,0 0,1 1,1 0,37-31,-28 20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20,'-1'-1,"0"-1,0 1,-1-1,1 1,0 0,0 0,-1 0,1-1,0 1,-1 1,0-1,1 0,-1 0,1 0,-1 1,0-1,1 1,-1 0,0-1,0 1,1 0,-1 0,0 0,0 0,1 0,-1 0,0 1,1-1,-1 1,0-1,1 1,-1-1,0 1,-2 0,-144 48,69-18,-35 18,113-48,-1 0,1 1,0-1,-1 1,1-1,0 1,0 0,0-1,1 1,-1 0,0 0,1-1,-1 1,1 0,-1 0,1 0,0 0,0 0,0 0,0 0,0 0,0 0,1 0,-1-1,0 1,1 0,0 0,-1 0,1-1,0 1,0 0,0 0,0-1,0 1,1-1,-1 1,0-1,1 0,-1 1,1-1,-1 0,1 0,0 0,-1 0,1 0,0-1,0 1,-1 0,1-1,0 1,0-1,0 0,0 0,2 0,22 5,1-2,0 0,-1-2,1-1,25-4,19 2,7 6,-77-4,0 1,-1-1,1 0,-1 0,1 0,0 1,-1-1,1 0,-1 1,1-1,-1 1,1-1,-1 0,1 1,-1-1,1 1,-1-1,0 1,1-1,-1 1,0 0,0-1,1 1,-1-1,0 1,0 0,0-1,0 1,1-1,-1 1,0 0,0-1,0 1,-1 0,1-1,0 1,0 0,0-1,0 1,0-1,-1 1,1 0,0-1,-1 1,1-1,0 1,-1-1,1 1,-1-1,1 1,-1-1,1 0,-1 1,1-1,-1 1,1-1,-1 0,1 0,-1 1,0-1,-39 29,35-26,-298 180,292-176,1 0,0 0,0 1,1 1,0-1,0 1,1 1,0 0,1 0,0 0,1 1,0 0,0 0,1 1,1 0,3-9,1 0,0 0,1 0,-1 0,0-1,1 1,-1 0,1 0,0 0,0-1,0 1,1 0,-1-1,0 1,1-1,0 1,0-1,-1 0,1 0,1 0,-1 0,0 0,0 0,1 0,-1-1,1 1,-1-1,1 0,0 0,-1 0,1 0,0 0,0-1,0 1,0-1,105 9,60-37,-110 14,-34 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54.2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154 0,'4'14,"0"0,-1 0,0 0,-1 0,-1 0,0 1,-1-1,0 0,-1 0,-1 1,0-1,-4 13,-2 7,-2 0,-1-1,-1 0,-2-1,-1 0,-2-1,-1-1,-1-1,-9 10,19-31,10-10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1,'29'0,"14"0,5 0,-2 0,-3 0,-4 0,-4 0,-3 0,-3 0,-5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30,'33'0,"21"0,7 0,-4-5,-5-1,-8 0,-6 1,-4 1,-4 2,-2 1,-6 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85,'-45'192,"32"40,-16-123,19-99,10-16</inkml:trace>
  <inkml:trace contextRef="#ctx0" brushRef="#br0" timeOffset="295.037">41 85,'29'-5,"14"-6,5-2,-1 2,-4 3,-5-3,-3 2,-3 1,-2 3,-2 1,-5 8,-12 6,-7 3</inkml:trace>
  <inkml:trace contextRef="#ctx0" brushRef="#br0" timeOffset="563.009">41 338,'34'-4,"15"-3,5 1,-2 2,-6 0,-5 2,-9 1</inkml:trace>
  <inkml:trace contextRef="#ctx0" brushRef="#br0" timeOffset="1222.979">380 479,'1'197,"-1"-197,-1 1,1 0,-1 0,1 0,0 0,-1 0,1-1,0 1,0 0,0 0,0 0,0 0,0 0,0 0,0 0,0 0,0 0,0 0,0 0,1-1,-1 1,0 0,1 0,-1 0,0 0,1 0,0-1,-1 1,1 0,-1-1,1 1,0 0,-1-1,1 1,0 0,0-1,-1 1,1-1,0 0,0 1,0-1,0 0,0 1,0-1,-1 0,1 0,0 0,0 0,0 0,0 0,0 0,0 0,0 0,0 0,0-1,0 1,0 0,-1 0,1-1,0 1,0-1,0 1,-1-1,1 1,0-1,0 0,107-135,-95 123,-9 7,1 0,0 0,1 1,0 0,0 0,0 0,0 1,0 0,1 0,0 0,5-1,-10 6,1 0,-1 1,0-1,1 1,-1-1,0 1,0 0,0 0,0 0,-1 0,1 0,0 0,-1 0,0 1,1-1,-1 1,0-1,0 1,0-1,-1 1,1-1,-1 1,1 0,-1-1,0 3,1 0,5 23,-2 0,-1 0,-1 0,-2 1,-1-1,-1 1,-1-1,-1 0,-4 9,4-19,-34 109,37-124,-1 1,0-1,0 0,0 0,-1 0,1 0,-1 0,1 0,-1 0,0-1,0 0,0 1,-1-1,1 0,0 0,-1-1,0 1,1-1,-1 0,0 0,1 0,-1 0,0-1,0 1,0-1,0 0,0 0,1-1,-1 1,0-1,-2 0,0-2,0 0,1 0,0-1,0 1,0-1,0 0,0-1,1 1,0-1,0 0,0 0,1 0,-1 0,1-1,0 1,1-1,-1 0,1 0,1 0,-1 0,1 0,0 0,0 0,0 0,1-1,0 1,1 0,-1-1,1 1,0 0,1 0,-1 0,1 0,1 0,-1 0,1 1,0-1,0 1,4-5,58-61,-49 60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368 134,'-8'6,"-130"127,131-125,1 0,0 1,0 0,1 1,0-1,0 1,1 0,1 0,0 0,0 0,1 1,0-1,1 1,0 0,1-1,0 9,3-11,0 0,0 0,1 0,0-1,1 1,0-1,0 0,0 0,1-1,0 1,0-1,1-1,-1 1,1-1,0 0,1-1,-1 0,1 0,0 0,0-1,0 0,1-1,-1 0,1 0,-1-1,1 0,-1 0,1-1,0 0,2-1,21 2,1-3,-1 0,0-2,0-1,0-2,-1-1,0-1,0-2,-1-1,-1-1,0-2,-1-1,0-1,-2-1,14-13,-30 23,0 0,-1 0,0-1,-1-1,0 1,0-1,-1-1,0 1,-1-1,0 0,-1-1,0 1,-1-1,0 0,-1-1,0 1,-1 0,-1-1,0 1,0-1,-1 1,-1-1,0 1,-2-6,-1 10,-1 1,0-1,0 1,-1 0,0 0,0 0,-1 1,1 0,-1 0,-1 1,1 0,-1 0,0 1,0 0,0 0,-1 1,1 0,-1 0,0 1,0 0,0 1,-5-1,-19-3</inkml:trace>
  <inkml:trace contextRef="#ctx0" brushRef="#br0" timeOffset="254.737">1 331,'252'-10,"156"-31,-200 18,200 12,-384 11</inkml:trace>
  <inkml:trace contextRef="#ctx0" brushRef="#br0" timeOffset="2180.725">904 49,'-56'-17,"-68"-12,111 27,0 1,0 1,-1 0,1 1,0 1,0 0,0 1,-7 2,-14 2,26-5,1 0,-1 0,1 1,-1 0,1 1,0 0,1 0,-1 0,1 1,-1 0,2 0,-1 1,0-1,1 1,0 1,1-1,-1 1,1-1,0 1,0 2,-52 29,15-16,39-17,5-2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7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262 143,'-38'109,"33"-95,-48 118,-67 122,75-161,115-230,21-35,44-119,-99 184,-35 107,0 1,0-1,0 1,0 0,0 0,1 0,-2 0,1-1,0 1,0 1,0-1,0 0,-1 0,1 0,0 0,-1 0,1 1,-1-1,1 0,-1 0,0 1,0-1,1 0,-1 1,0-1,0 0,0 1,-1-1,1 0,0 1,0-1,-1 0,1 1,-1 0,2 43,-1-18,1 0,1 0,2 0,0 0,2 0,2 2,18 79,-22-86,0 1,2-1,0-1,2 1,0-1,1-1,12 20,-20-38,0-1,0 1,0 0,0 0,0-1,1 1,-1 0,0-1,1 1,-1-1,1 0,0 0,-1 1,1-1,0 0,0 0,0-1,0 1,-1 0,1-1,0 1,0-1,1 1,-1-1,0 0,0 0,0 0,0 0,0 0,0-1,0 1,0 0,0-1,0 0,0 1,0-1,0 0,-1 0,1 0,0 0,0 0,-1-1,1 1,-1-1,1 1,-1-1,0 1,1-2,15-21,-2 0,0-2,-2 1,-1-2,0 0,3-18,-5 18,37-165,-37 17,0 146,-4 33</inkml:trace>
  <inkml:trace contextRef="#ctx0" brushRef="#br0" timeOffset="533.454">1024 171,'5'0,"6"0,6 0,5 0,4 0,2 0,1 0,0 0,1 0,-1 0,0 0,0 0,-1 0,-4-5,-2-1,0 0,1 1,-3 2</inkml:trace>
  <inkml:trace contextRef="#ctx0" brushRef="#br0" timeOffset="838.866">1109 397,'4'0,"7"0,7 0,4 0,3 0,3 0,1 0,1-5,-1-1,1-1,-1 2,-1 2,-4 1</inkml:trace>
  <inkml:trace contextRef="#ctx0" brushRef="#br0" timeOffset="2051.909">1673 538,'-5'-10,"2"0,-1 0,1 0,0-1,1 1,1-1,-1 1,2-1,-1 0,1 1,1-1,0 0,1 1,0-1,0 1,1 0,1 0,-1 0,2 0,-1 0,6-7,4-5,0 1,1 1,2 0,0 1,0 1,2 0,0 1,16-9,-33 23,1 1,-1-1,1 1,-1-1,1 1,0 0,0 0,0 0,1 1,-1-1,0 1,1-1,-1 1,1 0,-1 0,1 1,-1-1,1 1,-1 0,1 0,0 0,-1 0,1 1,-1-1,1 1,-1 0,1 0,-1 0,1 0,-1 1,0 0,0-1,0 1,0 0,0 1,0-1,0 0,0 1,6 26,-1 0,-2 0,0 0,-2 1,-1 0,-2 0,-1 0,-2 14,12-23,12-39,35-49,3 4,3 2,7-1,31-7,-100 68,0 0,0 1,0-1,0 1,0-1,0 1,0-1,0 1,0 0,0-1,0 1,0 0,0 0,0 0,0 0,0 0,0 0,0 0,0 0,0 0,0 1,0-1,0 0,0 1,0-1,0 1,0-1,0 1,0-1,-1 1,1-1,0 1,0 0,-1 0,1-1,0 1,-1 0,1 0,0 0,-1 0,0 0,1 0,-1-1,1 1,-1 0,0 0,0 1,1-1,-1 0,0 0,0 0,0 0,0 0,0 0,-1 0,1 1,-7 61,-31 68,36-127,1 0,-1 0,1-1,0 1,0 0,1 0,-1 0,1 0,0 0,0 0,0 1,1-1,-1 0,1-1,0 1,0 0,1 0,-1 0,1 0,1 2,9 6</inkml:trace>
  <inkml:trace contextRef="#ctx0" brushRef="#br0" timeOffset="2771.082">2914 114,'-3'-4,"0"1,-1-1,0 0,0 1,0 0,0 0,0 0,-1 0,1 1,-1 0,1 0,-1 0,0 0,0 1,0 0,0 0,0 0,0 1,-1-1,1 1,0 0,0 1,0-1,0 1,0 0,0 1,0-1,0 1,0 0,1 0,-1 0,0 1,1-1,0 1,0 0,0 1,0-1,0 1,1 0,-1-1,1 2,-1 1,-2 1,0 0,0 0,1 0,0 1,0 0,1 0,0 0,0 1,1-1,1 1,-1 0,1 0,0 0,1 0,0 0,1 0,0 1,0-1,1 0,0 0,1 0,0 0,0 0,1 0,-1-6,1-1,0 1,0 0,0-1,0 0,0 1,0-1,1 0,-1-1,1 1,-1-1,1 1,0-1,0 0,-1-1,1 1,0 0,0-1,0 0,0 0,0 0,0-1,-1 1,1-1,0 0,0 0,-1 0,2-1,99-54,115-135,-188 164,58-37,-87 65,-1-1,0 1,0 0,1-1,-1 1,0 0,0 0,0 0,0 0,0 0,0 0,0 0,0 0,0 1,-1-1,1 0,0 0,-1 1,1-1,-1 1,0-1,1 0,-1 1,0-1,0 1,0-1,0 0,0 1,0-1,0 1,0-1,-1 1,1-1,0 0,-1 1,1-1,-1 0,0 1,1-1,-1 0,0 0,0 0,0 0,0 0,0 1,-5 15,-8 24,2 0,1 1,3 0,1 0,0 19,8 90,2-106,-3 1,-1-1,-2 1,-2-1,-3 0,-4 15,7-42,-1-1,-1 0,0 0,-1 0,-1-1,0 0,-5 4,11-15,-1 0,-1 0,1-1,0 0,-1 0,0 0,0 0,0-1,-1 0,1 0,-1 0,1-1,-1 1,0-2,0 1,0 0,0-1,0 0,-1-1,1 0,0 0,0 0,-4-1,6 1,-1 0,1 0,0-1,-1 0,1 0,0 0,0-1,0 1,0-1,0 0,0 0,0 0,1-1,-1 1,1-1,-1 0,1 0,0 0,0 0,1-1,-1 1,0-1,1 1,0-1,0 0,0 0,1 0,-1 0,1-1,0 1,0 0,1 0,-1-1,1 1,0 0,0-1,0 1,0-1,1 1,0 0,0 0,0-1,1 0,8-14,0-1,2 2,0-1,1 2,1 0,0 0,2 1,5-4,38-28,1 2,3 4,1 1,2 4,52-21,-86 42,5-2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1 311,'168'-40,"-122"33,2 1,-1 3,0 2,21 3,101-5,-132-7,-31 4</inkml:trace>
  <inkml:trace contextRef="#ctx0" brushRef="#br0" timeOffset="414.574">142 424,'334'-1,"-158"-27,-152 27</inkml:trace>
  <inkml:trace contextRef="#ctx0" brushRef="#br0" timeOffset="1021.621">481 0,'-1'1,"0"0,0 0,0 0,0 0,1 0,-1 0,0 0,1 0,-1 0,1 0,-1 1,1-1,0 0,-1 0,1 0,0 1,0-1,0 0,0 0,0 1,0-1,0 0,0 0,1 1,-1-1,0 0,1 0,-1 0,1 1,-1-1,1 0,0 0,0 0,-1 0,1 0,0 0,0 0,0-1,0 1,0 0,0 0,0-1,0 1,0 0,18 19,1-1,0-1,2 0,0-2,20 12,28 21,-26-20,-35-25,0 1,-1 0,0 1,0 0,0 0,0 1,-1 0,0 1,-1-1,0 1,1 2,-5-8,-1 0,0 1,0-1,0 1,0-1,-1 1,1 0,-1-1,0 1,1 0,-1-1,0 1,0-1,-1 1,1 0,-1-1,1 1,-1-1,0 1,0 0,0-1,0 0,0 1,0-1,-1 0,1 0,-1 0,0 0,0 0,0 0,-1 1,-78 45,49-33,-40 22,-110 73,136-49,44-45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3.9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1,'-9'34,"-4"15,-3 9,-1 0,4-5,4-7,3-7,3-5,2-3,1-2,0-2,1-5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4.1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282 1,'-223'140,"219"-138,0 0,0 1,0-1,1 1,-1 0,1 0,0 0,0 0,0 1,0 0,0-1,1 1,0 0,0 0,0 0,0 0,0 1,1-1,0 0,0 1,0-1,0 1,1-1,0 1,0-1,0 1,0-1,1 1,0-1,0 1,0-1,0 1,1-1,-1 0,1 0,0 0,1 0,-1 0,1 0,1 1,11 6,2 0,-1-1,1-1,0 0,1-1,0-1,1-1,-1 0,1-2,7 1,88 5,-90-10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3.4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169 113,'-5'34,"-1"20,-5 6,-1-2,3-6,2-8,2-6,2-5,2-3,1-6</inkml:trace>
  <inkml:trace contextRef="#ctx0" brushRef="#br0" timeOffset="170.032">0 1,'29'5,"14"1,4 5,0 0,-4 4,-4-2,-5 2,-2-1,-2-3,-7-4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2.2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413 86,'-28'-5,"1"0,0 2,0 0,0 1,-1 2,1 1,-4 2,29-3,1-1,-1 1,0 0,1 0,-1 1,0-1,0 0,1 1,-1-1,1 1,-1-1,0 1,1 0,-1 0,1-1,-1 1,1 0,0 0,-1 1,1-1,0 0,0 0,0 1,0-1,0 0,0 1,0-1,0 1,1 0,-1-1,0 1,1-1,-1 1,1 0,0-1,0 1,0 0,0 0,0-1,0 1,0 0,0-1,0 1,1 0,-1-1,1 1,-1 0,1-1,0 1,0-1,0 1,0-1,0 1,0-1,1 1,73 63,-68-61,0 0,-1 0,1 1,-1 0,1 0,-2 0,1 1,0 0,-1 0,0 0,-1 1,1 0,-1 0,-1 0,1 0,-1 1,0-1,-1 1,0 0,-1 0,1 1,-2-1,1 0,-1 0,-1 1,1-1,-1 0,-1 0,1 0,-1 0,-1 0,0 0,0 0,0-1,-1 1,0-1,-1 0,1 0,-1-1,-1 0,1 1,-1-2,0 1,0-1,-1 1,-1 0,-3 0,0 1,0-2,0 1,0-2,-1 1,0-2,1 1,-2-2,-4 1,-15 6,29-7,-1 0,0 0,1-1,-1 0,0 0,0 0,0 0,0 0,0-1,0 0,0 1,0-2,0 1,0 0,0-1,0 0,0 0,0 0,1 0,-1 0,0-1,-2-1,1-24,8 12</inkml:trace>
  <inkml:trace contextRef="#ctx0" brushRef="#br0" timeOffset="242.716">893 29,'-14'29,"-10"18,-1 7,4-1,1-5,4-1,4-3,5-5,3-5,2-2,2-2,-4-2,-2-1,1-4</inkml:trace>
  <inkml:trace contextRef="#ctx0" brushRef="#br0" timeOffset="443.025">611 0,'34'0,"20"0,6 5,-2 2,-7 4,-6 0,-3-2,-2 3,-9-1</inkml:trace>
  <inkml:trace contextRef="#ctx0" brushRef="#br0" timeOffset="960.89">1429 141,'-202'276,"124"-190,68-87,21-20,146-163,-125 149,-3 0,3 2,0 0,2 3,2 0,0 3,28-16,-63 41,1 1,-1-1,0 1,0 0,1 0,-1-1,1 1,0 0,-1 0,1 0,-1 1,1-1,0 0,0 1,0-1,-1 1,1-1,0 1,0 0,0 0,0 0,0 0,0 0,-1 0,1 0,0 1,0-1,0 1,0-1,-1 1,1 0,0 0,-1 0,1 0,0 0,-1 0,1 0,-1 0,0 1,1-1,-1 0,0 1,0-1,0 1,0 0,0-1,0 1,0 0,-1-1,1 1,-1 0,1 0,-1 0,0 0,1 0,-53 182,43-153,2 1,1-1,1 1,2 1,1-1,2 21,1-52,-1 0,1 0,-1 0,0 0,0-1,1 1,-1 0,0 0,0 0,0 0,0 0,0 0,0 0,0-1,0 1,0 0,0 0,0 0,-1 0,1 0,0 0,-1-1,1 1,-1 0,1 0,-1 0,1-1,-1 1,1 0,-1-1,0 1,1 0,-1-1,0 1,0-1,1 1,-1-1,0 0,0 1,0-1,0 0,1 1,-1-1,0 0,0 0,0 0,0 0,0 0,0 0,0 0,0 0,0 0,1 0,-1-1,0 1,0 0,0-1,0 1,-110-101,84 71,-72-73,81 82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54.8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0 313,'3'2,"0"-1,0 0,0 0,0 0,0 0,0-1,1 1,-1-1,0 0,0 0,0 0,0 0,1 0,-1-1,0 0,0 1,0-1,0 0,0-1,0 1,0 0,0-1,-1 0,1 1,-1-1,1 0,-1 0,1-1,-1 1,0-1,19-22,-2-1,0-2,-2 0,-1 0,-1-2,-1 0,-2 0,0-5,-6 8,-8 20,-5 19,-1 6,1 1,1 1,1-1,0 1,1 0,2 0,-1 6,-13 150,28-54,-12-121,0 0,1 0,-1-1,0 1,1 0,-1 0,1-1,-1 1,1 0,-1-1,1 1,-1-1,1 1,0 0,-1-1,1 0,0 1,-1-1,1 1,0-1,0 0,-1 1,1-1,0 0,0 0,0 0,-1 0,1 1,0-1,0 0,0-1,0 1,-1 0,1 0,0 0,0 0,0-1,-1 1,1 0,0-1,0 1,-1 0,1-1,0 1,-1-1,1 1,-1-1,1 1,0-1,-1 0,1 1,-1-2,10-5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0.6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463 164,'-1'-1,"1"0,0 0,0 0,-1 1,1-1,-1 0,1 0,0 1,-1-1,0 0,1 0,-1 1,1-1,-1 1,0-1,1 1,-1-1,0 1,0-1,1 1,-1-1,0 1,0 0,0-1,1 1,-1 0,0 0,0 0,0 0,0 0,0 0,0 0,1 0,-1 0,0 0,0 0,0 1,0-1,0 0,1 0,-1 1,0-1,0 1,1-1,-1 1,0-1,1 1,-1-1,0 1,-30 39,30-38,-244 460,225-426,11-17,-1-1,-1 0,0-1,-1 0,-1 0,-1-2,-1 0,-1 1,16-16,0-1,0 1,0-1,-1 1,1 0,0-1,0 1,-1 0,1-1,0 1,-1 0,1-1,0 1,-1 0,1 0,0-1,-1 1,1 0,-1 0,1 0,0 0,-1-1,1 1,-1 0,1 0,0 0,-1 0,1 0,-1 0,1 0,-1 0,1 0,0 0,-1 0,1 0,-1 1,1-1,-1 0,1 0,0 0,-1 1,1-1,0 0,-1 0,1 1,0-1,-1 0,1 1,0-1,-1 0,1 1,0-1,0 0,0 1,-1-1,1 1,0-1,0 0,0 1,0-1,0 1,17-35,195-304,-146 245,3 3,5 3,46-40,-102 108,-15 14,2 0,-1 0,0 0,1 1,0-1,0 1,0 1,0-1,1 1,0-1,0 1,-1 1,1 0,1-1,2 1,-6 3,-1 1,0 0,1 0,-1 1,0-1,0 0,0 1,-1-1,1 1,-1-1,1 1,-1 0,0 0,0-1,0 1,0 0,-1 0,1 0,-1 0,0 0,1 0,-2 0,1 0,0 0,0 0,-1 0,0 0,0 0,1 0,-2 2,2-4,-55 226,26-128,-24 101,35-132,20-68,-1 1,0 0,0-1,0 0,0 1,1-1,-1 0,0 1,0-1,1 0,-1 0,0 0,0 0,1 0,-1-1,0 1,0 0,1 0,-1-1,0 1,0-1,0 1,0-1,1 0,-1 1,0-1,0 0,0 0,0 0,-1 1,1-1,0 0,0 0,0 0,-1-1,1 1,28-28,-2-2,0-1,-2-1,13-24,36-47,71-62,-141 161,-1-1,1 1,0 1,1-1,-1 0,1 1,0 0,0 0,0 1,1-1,-1 1,1 0,0 1,-1-1,1 1,1 0,-1 1,0-1,0 1,2 0,-4 5,0-1,-1 1,0 0,0 0,0 0,0 1,-1-1,1 1,-1-1,0 1,0 0,-1 0,0-1,0 1,0 0,0 1,-1-1,0 0,0 0,0 0,0 0,-1 0,-1 3,2 3,-2 18,-1 0,-2 1,-1-2,-2 1,0-1,-5 9,-25 96,34-109</inkml:trace>
  <inkml:trace contextRef="#ctx0" brushRef="#br0" timeOffset="449.66">1648 248,'-49'29,"20"-15,0 2,1 0,1 2,1 1,0 2,2 0,0 1,1 2,2 0,0 1,2 2,-16 26,34-51,0-1,0 1,0-1,1 1,-1 0,0-1,1 1,-1 0,1 0,-1 0,1-1,0 1,0 0,0 0,0 0,0-1,0 1,1 0,-1 0,0 0,1-1,-1 1,1 0,0 0,0-1,0 1,0-1,0 1,0-1,0 1,0-1,0 0,1 1,-1-1,1 0,-1 0,1 0,-1 0,1 0,-1 0,1 0,0-1,-1 1,1-1,0 1,0-1,0 0,-1 0,1 1,0-1,0 0,0-1,9 0,-1-1,1 0,-1-1,0 0,0-1,-1 0,1 0,-1-1,0 0,0-1,0 0,-1 0,0-1,0 0,0 0,-1-1,-1 0,1-1,0-1,48-46,53-43,-107 98,0 0,1 0,-1 0,0 0,0 0,1 1,-1-1,1 0,-1 1,0-1,1 1,-1-1,1 1,-1 0,1-1,0 1,-1 0,1 0,-1 0,1 0,-1 1,1-1,-1 0,1 1,-1-1,1 1,-1-1,0 1,1 0,-1-1,0 1,1 0,-1 0,0 0,0 0,0 0,0 0,0 1,0-1,0 0,0 0,0 1,0-1,-1 1,1-1,-1 0,1 1,-1-1,0 1,1-1,-1 1,0 0,0-1,0 1,0-1,0 1,-1 1,3 199,-2-198,0 0,0 0,1-1,-1 1,1 0,0-1,1 1,-1-1,0 1,1-1,0 0,0 0,0 1,0-1,0 0,1-1,-1 1,1 0,0-1,0 1,0-1,0 0,0 0,0 0,1-1,0 1,17 5</inkml:trace>
  <inkml:trace contextRef="#ctx0" brushRef="#br0" timeOffset="715.821">2438 193,'-34'33,"-15"21,-5 11,-2-1,3-2,6-1,6-7,5-8,4-6,3-6,6-4,3-6,4-3,5-10,4-7</inkml:trace>
  <inkml:trace contextRef="#ctx0" brushRef="#br0" timeOffset="970.47">2042 248,'20'29,"10"14,6 5,-4-1,-2 1,-2-3,-5-4,-2-5,0-3,1-7,3-4,-5-5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5.4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12,'-4'0,"-3"-5,1-1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5.8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0,'-9'15,"-4"9,6 0,8-3,9-5,3-11,4-6,-5-3,-6 5,-8 1,-8 1,-3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9:47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1019 148,'17'227,"6"-48,11 157,-5-76,-18 123,15-214,-26-166,-1 0,1-1,-1 1,1 0,0 0,0 0,1-1,-1 1,0 0,1 0,0 0,-1-1,1 1,0 0,1-1,-1 1,0-1,1 1,-1-1,1 0,0 0,0 0,0 1,0-2,0 1,0 0,1 0,-1-1,0 1,1-1,-1 0,1 0,0 0,-1 0,1 0,2 0,141-25,26-5,307 28,-338-10,82-3,-79 11,25-25,-52 28,77-11,3-8,-195 19,1 0,-1 0,1 0,-1-1,0 1,1-1,-1 1,0-1,0 0,1 0,-1 0,0 0,0-1,0 1,0 0,0-1,0 1,-1-1,1 0,0 0,-1 0,1 1,-1-1,0-1,0 1,0 0,0 0,0 0,0-1,0 1,-1 0,1-1,-1 1,0 0,1-1,-16-88,8 62,1-16,2 0,1 0,3-1,3-18,-1-26,-2 51,-12-108,-17 34,1 1,-1-57,15 119,-18-109,5-39,28 169,0 26,0-1,0 0,-1 0,1 1,-1-1,1 0,-1 0,-1 0,1 0,0 0,-1 1,0-1,0 0,0 0,0 1,-1-1,1 1,-1-1,0 1,0-1,0 1,0 0,-1 0,0 0,1 1,-1-1,0 0,0 1,0 0,-1 0,1 0,0 0,-1 0,1 1,-2-1,-19-1,0 2,0 1,0 0,0 2,0 1,0 1,-14 4,-97 10,-35 9,41-15,114-9,-1-1,0 0,0-2,0 0,0 0,1-2,-1 0,-12-3,-54-5,-201 10,141-27,-168 27,84 28,165-16,60-7,6 0</inkml:trace>
  <inkml:trace contextRef="#ctx0" brushRef="#br0" timeOffset="11405.9">1696 1728,'0'1,"0"-1,0 1,0-1,-1 1,1-1,0 1,-1-1,1 1,0-1,-1 1,1-1,-1 0,1 1,-1-1,1 0,0 1,-1-1,1 0,-1 0,1 1,-1-1,0 0,1 0,-1 0,1 0,-1 0,1 0,-1 0,1 0,-1 0,0 0,1 0,-1 0,1 0,-1 0,1-1,-1 1,1 0,-1 0,1 0,-1-1,1 1,-1 0,1-1,0 1,-1 0,1-1,-1 1,1-1,0 1,-1-1,1 1,0-1,0 1,-1-1,1 1,0-1,-5 53,32 134,4 76,-32 194,-33-534,20 52,-1 1,-2 1,-1 1,0 0,-2 1,0 2,-2 0,0 1,-1 0,-6-1,26 18,2 2,0 0,0 0,0 0,0 0,-1 0,1 0,0 0,0-1,0 1,0 0,0-1,0 1,0 0,0-1,0 0,0 1,0-1,1 0,-1 1,0-1,0 0,0 0,1 1,-1-1,0 0,1 0,-1 0,1 0,-1 0,1 0,0 0,-1 0,1 0,0 0,0-1,0 1,0 0,-1 0,1 0,1 0,-1 0,0 0,0 0,0 0,1 0,-1 0,0 0,1-1,-1 2,1-1,-1 0,1 0,0-1,163 0,123 4,-279-2,1 1,-1-1,0 2,0-1,1 1,-1 0,0 1,0-1,-1 2,1-1,-1 1,1 0,-1 1,4 3,-11-5,1 0,-1 1,1-1,-1 1,0-1,0 0,-1 1,1-1,-1 1,1-1,-1 0,0 1,0-1,-1 0,1 0,-1 0,1 0,-1 0,0 0,0-1,0 1,-1 0,1-1,-1 0,1 0,-1 1,0-2,0 1,0 0,0 0,0-1,0 0,0 1,-1-1,-5 5,-140 101,118-73,25-21</inkml:trace>
  <inkml:trace contextRef="#ctx0" brushRef="#br0" timeOffset="15636.117">1216 3280,'0'-17,"-1"-4,1 0,1 0,1 0,1 0,0 1,2-1,4-12,61-106,-68 136,-2 1,0 0,0 0,1 0,-1 0,1 0,0 1,0-1,0 0,0 0,0 1,0-1,0 0,0 1,0-1,1 1,-1 0,1-1,-1 1,1 0,0 0,-1 0,1 0,0 0,0 0,-1 1,1-1,0 0,0 1,0 0,0-1,0 1,0 0,0 0,0 0,0 0,0 0,0 1,0-1,0 0,0 1,-1 0,1-1,0 1,0 0,0 0,-1 0,1 0,-1 0,1 1,2 3,0 1,-1-1,0 1,0 0,0 0,-1 0,0 0,0 0,0 1,-1-1,0 1,0-1,-1 1,0-1,0 1,-1 0,8 52,-7-59,0 1,0 0,1 0,-1 0,0 0,0-1,1 1,-1 0,0 0,1 0,-1-1,1 1,-1 0,1-1,-1 1,1 0,0-1,-1 1,1-1,0 1,-1-1,1 1,0-1,0 1,-1-1,1 0,0 0,0 1,0-1,-1 0,1 0,0 0,0 0,0 0,0 0,0 0,-1 0,1 0,0 0,0 0,0-1,0 1,-1 0,1-1,0 1,0 0,-1-1,1 1,0-1,0 1,-1-1,1 1,-1-1,1 0,34-36,93-122,-127 158,-1 0,0 0,1 0,-1 0,1 0,-1 0,1 0,0 1,-1-1,1 0,0 0,0 1,-1-1,1 1,0-1,0 0,0 1,0-1,0 1,0 0,0-1,0 1,0 0,0 0,0-1,0 1,0 0,0 0,0 0,0 0,0 0,0 1,0-1,0 0,0 0,0 1,0-1,0 0,-1 1,1-1,0 1,0-1,0 1,0 0,-1-1,1 1,0 0,0 0,-1-1,1 1,-1 0,1 0,-1 0,1 0,-1 0,1 0,1 10,-1 0,-1-1,1 1,-2 0,1 0,-1-1,-1 1,0 0,-1-1,0 1,-1 1,-5 26,-13 44,17-58</inkml:trace>
  <inkml:trace contextRef="#ctx0" brushRef="#br0" timeOffset="16261.304">1978 2970,'-19'10,"1"1,0 0,1 1,1 1,0 1,0 0,1 1,1 1,-6 8,17-19,-1 0,1 0,-1 0,1 0,1 0,-1 1,1-1,0 1,0 0,1 0,-1 0,1-1,1 1,-1 0,1 0,0 0,0 0,1 0,0 0,0 0,0 0,1 0,0-1,0 1,0 0,2 1,0-6,-1 0,1 0,0 0,-1-1,1 0,0 0,0 0,-1 0,1-1,0 1,0-1,-1 0,1 0,-1 0,1-1,-1 1,1-1,-1 0,0 0,0 0,0 0,0 0,0-1,0 1,-1-1,1 0,-1 0,1-2,1 2,201-197,-204 199,-1 0,0 0,1 0,-1 0,1 0,-1 0,1 0,-1 0,1 0,-1 0,1 0,0 1,0-1,0 0,-1 0,1 1,0-1,0 0,0 1,0-1,0 1,0-1,0 1,0 0,0-1,0 1,1 0,-1 0,0-1,0 1,0 0,0 0,0 1,0-1,0 0,1 0,-1 0,0 1,0-1,0 1,0-1,0 0,0 1,0 0,0-1,0 1,-1 0,1-1,0 1,0 0,0 0,-1 0,1 0,0 0,-1 0,1 0,-1 0,1 0,-1 0,0 0,1 0,-2 198,1-164,0 9,-1-1,-3 1,-1-1,-2 0,-7 18,9-42,5-14,0 0,0 0,-1 0,0 0,0 0,-1 0,1 0,-1 0,0-1,0 1,0-1,-1 1,0-1,0 0,0 0,0 0,-1 0,1-1,-1 1,0-1,0 0,0 0,0 0,-1-1,1 0,-1 1,0-2,-1 2,1-6,0 1,0-1,0 0,0 0,1-1,-1 1,1-1,0 0,0 0,0 0,1-1,0 0,0 1,0-1,0 0,1 0,-1 0,1-1,1 1,-1-1,1 1,0-1,0-3,-1-5,1-1,1 1,0-1,1 1,0-1,2 1,-1-1,2 1,0 0,1 0,0 1,1-1,0 1,6-8,1 2</inkml:trace>
  <inkml:trace contextRef="#ctx0" brushRef="#br0" timeOffset="16977.383">2881 1869,'0'437,"-27"-249,28-181,-1-1,-1 0,1 0,-1 0,0 0,-1 0,1 0,-1 0,0 0,0-1,-1 1,0-1,0 1,0-1,-1 0,1 0,-1-1,-1 1,1-1,0 0,-1 0,-3 2,-11 4</inkml:trace>
  <inkml:trace contextRef="#ctx0" brushRef="#br0" timeOffset="17514.023">2994 1841,'-131'82,"119"-76,-123 50,134-56,1 0,-1 0,0 1,1-1,-1 0,0 1,1-1,-1 0,1 1,-1-1,0 1,1-1,-1 1,1-1,-1 1,1-1,0 1,-1-1,1 1,0 0,-1-1,1 1,0 0,-1-1,1 1,0 0,0-1,0 1,0 0,0 0,0-1,0 1,0 0,0-1,0 1,0 0,0 0,1-1,-1 1,0 0,0-1,1 1,-1-1,1 1,-1 0,0-1,1 1,-1-1,1 1,-1-1,1 1,-1-1,1 1,0-1,-1 0,1 1,-1-1,1 0,0 0,0 1,0-1,43 17,165-10,-131-9,79 19,-140-19,-39-17,16 13,-36-33,1-3,3-1,1-2,-10-19,34 45</inkml:trace>
  <inkml:trace contextRef="#ctx0" brushRef="#br0" timeOffset="18211.867">3474 2406,'-32'61,"3"1,2 2,3 0,1 7,-23 62,46-134,-1 1,1 0,-1 0,1-1,0 1,-1 0,1 0,0 0,-1 0,1 0,-1-1,1 1,-1 0,1 0,0 0,-1 0,1 0,-1 0,1 0,-1 1,1-1,0 0,-1 0,1 0,-1 0,1 0,0 1,-1-1,1 0,0 0,-1 1,1-1,0 0,-1 0,1 1,0-1,-1 0,1 1,0-1,0 1,0-1,-1 0,1 1,0-1,0 1,0-1,0 0,0 1,0-1,0 1,0-1,0 0,0 1,0-1,0 1,0-1,0 1,0-1,0 0,0 1,1-1,-1 1,0-1,-4-37,8 0,0-1,3 1,1 0,2 0,1 1,2 0,10-17,76-143,-99 196,0-1,0 1,1-1,-1 1,0-1,0 1,0-1,1 1,-1-1,0 1,0 0,1-1,-1 1,0-1,1 1,-1 0,0-1,1 1,-1 0,1-1,-1 1,1 0,-1-1,1 1,-1 0,1 0,-1 0,1 0,-1 0,1-1,-1 1,1 0,-1 0,1 0,-1 0,1 0,-1 0,1 1,-1-1,1 0,-1 0,1 0,-1 0,1 1,-1-1,1 0,-1 0,1 1,-1-1,1 0,-1 1,0-1,1 1,-1-1,0 0,1 1,-1-1,0 1,11 35,-9-27,11 89,-13-85,1 1,0-1,0 0,2 0,-1 0,2 0,0 0,0 0,1-1,1 0,0 0,1 0,0-1,1 0,0 0,-7-10,63 56,-62-56,0 1,0-1,-1 0,1 0,0 0,0 0,0-1,0 1,0 0,0-1,1 0,-1 1,0-1,0 0,0 0,0 0,0 0,0-1,1 1,-1 0,0-1,0 0,0 1,0-1,0 0,0 0,-1 0,1 0,0-1,0 1,-1 0,1-1,-1 1,1-1,-1 1,1-1,-1 0,7-13,0 1,-1-2,-1 1,0-1,-1 0,-1 0,0-1,-2 1,1-1,-1-15,7-36,7-125,-16 168</inkml:trace>
  <inkml:trace contextRef="#ctx0" brushRef="#br0" timeOffset="22218.864">3248 769,'197'-11,"94"-18,36-5,-22 11,-216 14,-1 3,72 5,-148 1,-13 0,1-1,-1 1,0-1,1 1,-1-1,1 0,-1 1,1-1,-1 0,1 1,-1-1,1 0,0 1,-1-1,1 0,0 0,0 1,0-1,0 0,-1 0,1 0,0 1,0-1,0 0,1 0,-1 0,0 1,0-1,0 0,0 0,1 1,-1-1,0 0,1 0,-1 1,1-1,-1 0,1 1,-1-1,1 1,-1-1,1 1,0-1,-1 1,1-1,0 1,-1-1,1 1,0 0,-1-1,1 1,0 0,0 0,0-1,-1 1,1 0,0 0,0 0,0 0,0 0,-211-133,197 123,12 8,0 0,0 0,0 1,0-1,0 1,0-1,-1 1,1-1,0 1,-1 0,1-1,-1 1,0 0,1 0,-1 0,0 0,0 1,0-1,0 0,1 1,-1 0,0-1,0 1,0 0,0 0,0 0,0 0,0 0,0 0,0 0,0 1,0-1,0 1,1 0,-1-1,0 1,0 0,0 0,1 0,-1 0,1 0,-2 1,-4 20,0 1,1-1,1 1,1 0,1 0,2 0,0 0,1 1,1-1,1 1,0 29,0 174,-3-226,1-1,0 1,0 0,0 0,0-1,0 1,0 0,0 0,0 0,0-1,0 1,0 0,0 0,1-1,-1 1,0 0,1-1,-1 1,0 0,1-1,-1 1,1 0,-1-1,1 1,-1-1,1 1,-1-1,1 1,0-1,-1 0,1 1,0-1,-1 1,1-1,0 0,0 0,-1 0,1 1,0-1,0 0,-1 0,1 0,0 0,0 0,-1 0,1 0,0 0,0-1,-1 1,1 0,0 0,0-1,-1 1,1 0,0-1,-1 1,1-1,-1 1,1-1,0 1,-1-1,1 1,-1-1,1 1,-1-1,0 0,1 0,37-43,-38 44,99-168,-3-2,-79 146</inkml:trace>
  <inkml:trace contextRef="#ctx0" brushRef="#br0" timeOffset="22496.775">5253 346,'0'43,"0"38,0 11,0-6,0-8,0-13,0-12,0-11,-5-7,-2-5,1-3,1-5</inkml:trace>
  <inkml:trace contextRef="#ctx0" brushRef="#br0" timeOffset="22808.224">5111 317,'36'-14,"2"2,-1 1,1 2,1 2,0 1,0 2,0 2,0 1,23 4,-52-4,0 0,1 1,-1 1,0 0,1 0,-1 1,0 0,0 1,0 0,0 0,-1 1,0 1,1-1,-1 2,-1-1,1 1,-1 0,0 1,-1 0,1 0,-1 1,1 2,-7-8,0 1,-1-1,1 1,0 0,-1-1,0 1,0 0,0 0,0-1,0 1,0 0,-1 0,1-1,-1 1,0 0,0-1,0 1,0-1,0 1,-1-1,1 0,-1 1,1-1,-1 0,0 0,0 0,0 0,0 0,0-1,0 1,-1-1,1 1,0-1,-1 0,0 0,-94 33,36-23,0-2,0-3,-40-2,74-4</inkml:trace>
  <inkml:trace contextRef="#ctx0" brushRef="#br0" timeOffset="44319.33">1273 1841,'-510'0,"340"28,-55-16,171-4,0-2,0-2,-1-3,-13-2,16 0,51 1,0-1,0 1,1 0,-1-1,0 1,0 0,0 0,0 0,0 0,0 0,0 0,0 0,0 0,1 0,-1 0,0 0,0 1,0-1,0 0,0 1,0-1,1 1,-1-1,0 0,0 1,1 0,-1-1,0 1,1 0,-1-1,0 1,1 0,-1-1,1 1,-1 0,1 0,0 0,-1 0,1-1,0 1,0 0,-1 0,1 0,0 0,0 0,0 0,0 0,0 0,0 0,0-1,1 1,-1 0,0 0,0 0,1 0,-1 0,0 0,1-1,-1 1,1 0,-1 0,1-1,0 1,-1 0,49 97,-34-74,-2 1,-1 0,-1 1,-1 0,-2 1,0-1,-2 2,0 0,-6-17,1 1,1 0,0-1,1 1,0-1,0 1,1-1,1-1,0 2,-5-13,0 1,0-1,0 1,0-1,0 1,0-1,0 0,0 1,0-1,0 1,0-1,0 1,0-1,1 1,-1-1,0 1,0-1,1 1,-1 0,0-1,0 1,1-1,-1 1,0-1,1 1,-1 0,1-1,-1 1,1 0,-1 0,0-1,1 1,-1 0,1 0,-1 0,1-1,-1 1,1 0,-1 0,1 0,0 0,-1 0,1 0,-1 0,1 0,-1 0,1 0,-1 1,1-1,-1 0,1 0,-1 0,1 1,-1-1,1 0,-1 0,0 1,1-1,-1 0,1 1,-1-1,0 1,1-1,-1 0,0 1,0-1,1 1,-1-1,0 1,6-43,20-136,2 36,-19 108,-7 29,0-1,0 1,0-1,-1 0,0 1,0-1,-1 0,1 0,-1 0,-1 0,1 1,-1-1,-1-5,-2 5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0:3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0 165,'23'184,"-17"285,-17-408,4-55</inkml:trace>
  <inkml:trace contextRef="#ctx0" brushRef="#br0" timeOffset="325.064">0 109,'26'-2,"-1"-1,0-2,0 0,0-2,-1 0,8-5,46-12,118-20,-145 46,-50-2,0 0,0 1,0-1,0 0,0 0,0 1,0-1,-1 0,1 1,0-1,0 1,0-1,0 1,-1 0,1-1,0 1,-1 0,1-1,0 1,-1 0,1 0,-1 0,1 0,-1-1,1 1,-1 0,0 0,0 0,1 0,-1 0,0 0,0 0,0 0,0 0,0 0,0 0,0 0,0 0,0 0,-1 0,1 0,0 0,-1 0,1-1,-1 1,1 0,-1 0,1 0,-1 0,0 0,-78 71,59-59</inkml:trace>
  <inkml:trace contextRef="#ctx0" brushRef="#br0" timeOffset="569.903">57 448,'24'0,"18"0,6 0,0 0,-4 0,-4 0,-4 0,-4-5,-2-1,-1-1,-7 2</inkml:trace>
  <inkml:trace contextRef="#ctx0" brushRef="#br0" timeOffset="14656.722">339 843,'0'-5,"0"3,0 7,0 8,0 5,5 1,1 1,0 3,-1 1,-1 3,-2 0,-1 1,-1 1,0-1,0-4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 0,'-22'6,"0"1,0 1,1 1,0 1,1 1,0 0,0 1,1 2,1 0,0 1,1 0,1 2,0 0,1 0,1 2,-2 5,13-19,1 0,0 1,0-1,0 1,1 0,0 0,0 0,0 0,1-1,0 1,0 0,0 0,1 0,0 0,0 0,0 0,1-1,0 1,0-1,0 1,1-1,0 0,0 1,0-2,1 1,0 0,0-1,0 1,0-1,0 0,2 0,6 6,0-1,1 0,0-1,0-1,1 0,0-1,0 0,0-1,1-1,0 0,12 1,162-2,-144-14,-27 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2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364 119,'-9'-5,"-1"1,1 1,-1 0,0 0,-1 1,1 0,0 1,-1 0,1 0,0 1,-1 1,1 0,0 0,-1 1,-2 1,4-2,0 0,1 1,-1 1,0-1,1 1,-1 1,1 0,0 0,0 0,1 1,-1 0,1 1,0-1,1 1,-1 1,1-1,0 1,1 0,0 1,0-1,0 1,1 0,0 0,-1 5,6-7,0 0,1 0,-1-1,1 1,1 0,-1-1,1 1,0-1,0 0,0 0,1 0,0 0,0-1,0 0,0 0,1 0,0 0,0 0,0-1,0 0,0 0,0 0,1-1,0 0,-1 0,1 0,0-1,0 0,4 0,32 16,-26-10,0 1,0 1,0 0,-1 0,-1 2,0 0,0 1,-1 0,3 5,-14-14,0-1,-1 1,1 0,-1 0,0 0,0 1,0-1,0 0,0 0,-1 0,0 1,1-1,-1 0,0 1,-1-1,1 0,-1 1,1-1,-1 0,0 0,0 0,0 0,-1 0,1 0,-1 0,0 0,1 0,-1-1,0 1,-1-1,1 1,-1-1,-84 72,63-61,0-2,0 0,-1-1,-1-2,1-1,-2 0,-17 1,45-9,-1 0,1 1,0-1,-1 0,1 0,-1 1,1-1,-1 0,1 0,-1 0,0 0,1 1,-1-1,0 0,0 0,0 0,1 0,-1 0,0 0,0 0,-1 0,1 0,0 0,0 1,0-1,0 0,-1 0,1 0,0 0,-1 0,1 1,-1-1,1 0,-1 0,0 1,1-1,-1 0,1 1,-1-1,0 0,0 1,1-1,-1 1,0-1,0 1,0 0,0-1,1 1,-1 0,0 0,0-1,0 1,0 0,0 0,0 0,0 0,0 0,0 0,0 0,1 1,-1-1,0 0,0 0,0 1,0-1,0 1,0-1,15-18,1 1</inkml:trace>
  <inkml:trace contextRef="#ctx0" brushRef="#br0" timeOffset="245.657">759 203,'-5'38,"-1"18,0 4,1-3,2-7,1-7,1-6,5-9,2-5,0-1,-1-5</inkml:trace>
  <inkml:trace contextRef="#ctx0" brushRef="#br0" timeOffset="448.535">505 119,'58'-15,"28"-9,5 0,-4 3,-12 5,-9 6,-11 5,-10 2,-7 3,-7 0,-7 1</inkml:trace>
  <inkml:trace contextRef="#ctx0" brushRef="#br0" timeOffset="1033.521">1323 259,'-72'104,"3"2,-6 25,75-131,0 0,0 0,1 0,-1 0,0 0,0 0,0 0,1 1,-1-1,0 0,0 0,0 0,1 0,-1 1,0-1,0 0,0 0,0 1,0-1,0 0,0 0,0 0,1 1,-1-1,0 0,0 0,0 1,0-1,0 0,0 0,0 1,0-1,0 0,19-19,118-183,-78 119,4 2,72-70,-134 150,0 0,-1-1,1 1,0 0,0 0,0 0,0 0,-1 0,2 0,-1 0,0 0,0 0,0 1,0-1,0 0,1 1,-1-1,0 1,1-1,-1 1,0 0,1-1,-1 1,0 0,1 0,-1 0,1 0,-1 0,0 0,1 1,-1-1,1 0,-1 1,0-1,0 1,1-1,-1 1,0 0,0-1,0 1,1 0,-1 0,0 0,0 0,0 0,0 0,-1 0,2 1,3 10,0 0,0 0,-1 0,-1 1,0-1,-1 1,0 0,-1 0,-1 0,0 6,8 60,47 109,-54-187,0-1,-1 1,1 0,0 0,0 0,-1 0,1 0,0 0,-1 0,1 0,-1 0,1 0,-1 0,0 0,0 0,1 1,-1-1,0 0,0 0,0 0,0 0,0 1,0-1,0 0,-1 0,1 0,0 0,-1 0,1 1,-1-1,1 0,-1 0,1 0,-1 0,0 0,0-1,1 1,-1 0,0 0,0 0,0-1,0 1,0 0,0-1,0 1,0-1,0 1,0-1,0 1,0-1,0 0,-1 0,1 1,0-1,0 0,0 0,0 0,-1 0,-130-77,-28-32,138 97,3 4</inkml:trace>
  <inkml:trace contextRef="#ctx0" brushRef="#br0" timeOffset="1401.008">2143 34,'-23'162,"20"-127,2 1,1-1,2 1,2-1,4 20,0 56,-8-110,-1 0,1 0,-1 0,1-1,-1 1,1 0,-1 0,0-1,1 1,-1 0,0-1,1 1,-1 0,0-1,0 1,0-1,0 1,1-1,-1 0,0 1,0-1,0 0,0 0,0 1,0-1,0 0,0 0,0 0,0 0,0 0,0-1,0 1,0 0,0 0,0-1,1 1,-1 0,0-1,0 1,0-1,0 1,1-1,-1 1,0-1,0 0,1 1,-1-1,0 0,1 0,-1 1,1-1,-1 0,1 0,-1 0,1 0,0 0,-1 0,-12-14</inkml:trace>
  <inkml:trace contextRef="#ctx0" brushRef="#br0" timeOffset="1646.42">1860 34,'43'-5,"24"4,10 1,-3 1,-4 1,-6-1,-7 0,-5 0,-6-1,-6 1,-5-1,-4 0,-2 0,-7 0</inkml:trace>
  <inkml:trace contextRef="#ctx0" brushRef="#br0" timeOffset="1819.512">2594 62,'0'34,"0"29,0 15,0-1,0-10,0-11,0-10,0-8,5-11,1-10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0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224 120,'-22'135,"-41"194,55-289,-1-2,-3 1,-1-1,-1-1,-2 0,-2-1,-12 17,30-53,0-1,0 1,-1-1,1 1,0 0,0-1,-1 1,1 0,0-1,-1 1,1 0,0-1,-1 1,1 0,-1 0,1-1,0 1,-1 0,1 0,-1 0,1 0,-1 0,1 0,-1 0,1 0,-1 0,1 0,0 0,-1 0,1 0,-1 0,1 0,-1 0,1 0,-1 0,1 1,0-1,-1 0,1 0,-1 1,1-1,0 0,-1 0,1 1,0-1,-1 0,1 1,0-1,0 1,-1-1,8-45,27-70,6 1,33-62,44-126,-83 223,-33 79,0 0,1 0,-1 0,0-1,0 1,1 1,-1-1,0 0,0 0,0 0,1 1,-1-1,0 0,0 1,0-1,0 1,0 0,0-1,0 1,0 0,0 0,0-1,0 1,0 0,0 0,0 0,-1 0,1 0,0 0,-1 0,1 0,-1 1,1-1,-1 0,0 0,0 0,1 1,-1-1,0 0,0 0,0 1,0-1,0 0,0 0,-1 0,1 1,2 4,50 232,-5 16,-36-153,-10-101,-1-1,0 1,0 0,0-1,0 1,1 0,-1-1,0 1,0 0,1 0,-1-1,0 1,0 0,1 0,-1-1,0 1,1 0,-1 0,0 0,1-1,-1 1,0 0,1 0,-1 0,0 0,1 0,-1 0,1 0,-1 0,0 0,1 0,-1 0,1 0,-1 0,0 0,1 0,-1 0,0 1,1-1,-1 0,0 0,1 0,-1 1,0-1,1 0,-1 0,0 1,0-1,1 0,-1 0,0 1,0-1,0 0,1 1,-1-1,0 0,0 1,0-1,0 1,0-1,0 0,1 1,-1-1,0 0,0 1,0-1,0 1,-1-1,1 0,16-26,211-498,-170 409,-57 115,0 1,0-1,0 1,0-1,0 1,0-1,1 1,-1-1,0 1,0-1,0 0,1 1,-1-1,0 1,1-1,-1 0,0 1,1-1,-1 0,0 1,1-1,-1 0,1 1,-1-1,1 0,-1 0,0 0,1 1,-1-1,1 0,-1 0,1 0,-1 0,1 0,-1 0,1 0,-1 0,1 0,-1 0,1 0,-1 0,1 0,-1-1,1 1,-1 0,1 0,-1 0,1-1,-1 1,0 0,1-1,-1 1,1 0,-1-1,0 1,0 0,1-1,-1 1,0-1,1 49,-57 282,36-238,8 67,12-148</inkml:trace>
  <inkml:trace contextRef="#ctx0" brushRef="#br0" timeOffset="514.736">1211 36,'-88'169,"-84"187,136-232,55-146,122-305,-105 249,83-147,-119 223,0 1,1-1,-1 1,1-1,0 0,-1 1,1-1,0 1,0 0,0-1,0 1,0 0,0-1,0 1,0 0,1 0,-1 0,0 0,1 0,-1 0,1 0,-1 1,1-1,-1 1,1-1,-1 1,1-1,0 1,-1 0,1 0,0-1,-1 1,1 1,0-1,-1 0,1 0,0 1,-1-1,1 0,-1 1,1 0,-1-1,1 1,-1 0,1 0,0 1,55 274,21-89,-48-93,-29-93,-1-1,0 1,-1 0,1 0,0-1,0 1,0 0,0-1,-1 1,1 0,0-1,0 1,-1-1,1 1,-1 0,1-1,0 1,-1-1,1 1,-1-1,1 1,-1-1,0 0,1 1,-1-1,1 0,-1 1,0-1,1 0,-1 1,0-1,1 0,-1 0,0 0,1 0,-1 0,0 0,1 0,-1 0,0 0,0 0,1 0,-1 0,0-1,1 1,-1 0,0 0,1-1,-1 1,1 0,-1-1,1 1,-1-1,0 1,-14-8</inkml:trace>
  <inkml:trace contextRef="#ctx0" brushRef="#br0" timeOffset="771.639">957 318,'44'4,"32"8,14 0,-4-1,-7-3,-12-2,-12-3,-12-1,-7-2,-1 0,-1 0,-7-1</inkml:trace>
  <inkml:trace contextRef="#ctx0" brushRef="#br0" timeOffset="1032.777">2143 92,'-15'44,"-13"32,-3 9,-1-5,5-12,7-13,3-15,3-10,5-5,-1-7,-4-6,1-6</inkml:trace>
  <inkml:trace contextRef="#ctx0" brushRef="#br0" timeOffset="1194.442">1804 120,'19'24,"16"22,7 9,1-1,-2-5,-3-5,-8-6,-5-5,-1-7,0-4,-4-1,-1-4,1 1,3 1,1-3,-3 2,0-3,-4-4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6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1,'-9'5,"-9"6,0 6,-3 0,3 3,9-3,6-9,8-6,4-8,0-8,3-1,-1-3,-6 1,-5 9,-6 10,-3 10,1 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7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0,'0'10,"-5"7,3 2,3-8,5-5,2-10,4-2,-5-2,-7 1,-6 7,-4 3,2 1,4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59.0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136 22,'-2'-2,"0"0,1 0,-1 0,0 1,0-1,-1 1,1-1,0 1,0 0,-1 0,1 0,-1 0,1 0,-1 1,1-1,-1 1,1-1,-1 1,1 0,-1 0,0 0,1 1,-1-1,1 0,-1 1,1 0,-1 0,1 0,-1 0,1 0,0 0,0 0,-1 1,1-1,0 1,0-1,0 1,1 0,-1 0,0 0,1 0,-1 0,1 0,0 1,0-1,-1 0,1 1,1-1,-1 1,0-1,1 1,-1 2,3-1,-1 0,1 1,0-1,0 0,1-1,-1 1,1 0,0-1,0 1,0-1,0 0,1 0,0 0,-1 0,1-1,0 0,2 1,30 25,-35-27,-1 0,1 0,0 0,0 0,0 0,0 1,-1-1,1 0,-1 0,1 1,-1-1,1 0,-1 1,0-1,1 1,-1-1,0 0,0 1,0-1,0 1,0-1,-1 0,1 1,0-1,-1 0,1 1,-1-1,1 0,-1 1,0-1,1 0,-1 0,0 0,0 0,0 0,0 0,0 0,0 0,0 0,0 0,0 0,0 0,-1-1,1 1,0-1,-1 1,1-1,-2 1,-68 15,46-27,17 4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0,'19'0,"16"0,7 0,1 0,-2 0,-4 0,-2 0,-3 0,-2 0,-1 0,-1 0,-5 5,-7 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15,'38'5,"28"-3,7-3,0-5,-7-1,-14-1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5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217 338,'-3'0,"0"-1,0 1,1 1,-1-1,0 0,0 1,0-1,1 1,-1 0,0 0,1 0,-1 0,1 0,-1 0,1 1,0 0,-1-1,1 1,0 0,0 0,0 0,0 0,1 0,-2 2,-12 13,0 0,1 1,1 1,1 0,1 1,0 0,1 0,2 1,0 1,1 0,-2 16,-12 20,117-242,-72 137,2 1,3 2,1 1,1 1,10-6,-41 47,1-1,-1 1,0 0,1 0,-1 0,1 0,-1 0,1 0,0 0,-1 0,1 0,0 0,0 1,0-1,0 0,-1 0,1 1,0-1,0 0,0 1,0-1,1 1,-1-1,0 1,0 0,0 0,0-1,0 1,1 0,-1 0,0 0,0 0,0 0,0 0,1 0,-1 1,0-1,0 0,0 1,0-1,0 1,0-1,0 1,0-1,0 1,0 0,0 0,0-1,0 1,-1 0,1 0,0 0,0 0,-1 0,1 0,-1 0,1 0,-1 0,1 0,-1 1,4 122,-5-112,-1 0,1 0,1 0,0 1,1-1,0 0,1 0,1 0,-1 0,2 0,0-1,0 1,1-1,0 0,2 2,-3-7,1 0,0 1,-1-2,2 1,-1 0,1-1,0 0,0 0,0-1,0 0,1 0,0 0,0-1,0 0,0 0,1-1,-1 0,1 0,-1-1,1 0,-1 0,1-1,0 0,0 0,-1-1,1 0,0 0,-1-1,1 0,-1 0,0 0,0-1,0-1,3-1,4-4,-1-1,0-1,-1 0,0 0,-1-1,0-1,-1 0,0-1,-1 0,0 0,-2-1,1 1,3-14,51-214,-32 100,-23 116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4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17 114,'59'-41,"-50"37,3-1,10-7,0 2,1 1,1 1,-1 1,1 1,0 1,18-1,-39 6,1 0,-1-1,0 1,0 1,0-1,0 0,0 1,0 0,0-1,0 1,0 1,0-1,0 0,0 1,-1-1,1 1,0 0,-1 0,0 0,1 0,-1 0,0 0,0 1,0-1,0 1,-1-1,1 1,-1 0,1 0,-1 0,0 0,0 0,-1 0,1 0,0 0,-1 0,0 0,0 0,0 0,0 0,0 1,-1-1,1 0,-1 0,0 0,0 0,0 0,0 0,0-1,-1 1,0 1,-14 22,-1-1,-1-1,-1 0,-1-2,0 0,-2-1,-14 9,-59 63,88-86,-2 1,0 1,0 0,1 0,0 0,1 1,0 0,0 1,1 0,1 0,0 0,0 0,1 1,1 0,0 0,0 0,1 0,1 1,2-9,0 0,0 0,1 0,-1-1,1 1,0 0,0-1,1 0,-1 1,1-1,-1 0,1 0,0 0,0-1,0 1,1-1,-1 0,1 1,-1-2,1 1,0 0,-1-1,1 1,0-1,3 0,104 7,-86-11,0-2,0-2,0 0,-1-1,0-1,-1-1,6-5,73-41,-84 46</inkml:trace>
  <inkml:trace contextRef="#ctx0" brushRef="#br0" timeOffset="667.734">1852 143,'-49'17,"1"2,2 2,0 3,1 1,1 2,-17 16,51-36,0 1,1 1,0-1,1 2,0-1,0 1,1 0,0 1,-3 5,9-13,-1 1,1-1,-1 1,1-1,0 1,0 0,1 0,-1-1,1 1,0 0,0 0,0-1,0 1,1 0,-1 0,1-1,0 1,0 0,0-1,1 1,-1-1,1 1,0-1,0 0,0 0,1 0,-1 0,1 0,-1 0,1-1,0 1,1 0,3 2,0-1,0 0,0 0,0 0,1-1,0 0,0 0,0-1,0 0,0 0,0-1,0 0,0-1,1 0,-1 0,0-1,1 1,-1-2,0 1,0-1,0-1,1 0,6-2,1-1,-1-1,-1 0,1-1,-1-1,0 0,-1-1,0 0,-1-1,9-10,-11 9,0-1,-2-1,1 1,-2-1,0 0,0-1,-2 0,0 0,0 0,-2-1,1 1,-2-1,0 0,-1-9,-1 16,-1-1,0 1,-1 0,0-1,0 1,-1 0,0 0,0 0,-1 1,-1-1,1 1,-1 0,-1 0,1 1,-1-1,-1 1,1 0,-1 1,0 0,-4-3,7 8,-1 0,1 0,-1 0,1 0,-1 1,0-1,1 1,-1 1,1-1,-1 0,0 1,1 0,-1 0,1 1,0-1,-1 1,1 0,0 0,0 0,0 0,0 1,-2 2,-12 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85 129,'0'406,"0"-384,-1 0,0-1,-2 0,0 1,-2-1,0 0,-2-1,0 1,-1-1,-9 15,8-21</inkml:trace>
  <inkml:trace contextRef="#ctx0" brushRef="#br0" timeOffset="402.264">0 129,'30'-19,"1"1,0 1,1 2,0 1,2 2,-1 1,26-5,-54 15,1-1,0 1,-1 0,1 0,0 1,0-1,0 1,0 1,-1-1,1 1,0 0,0 0,-1 1,1-1,0 1,-1 1,0-1,1 1,-1 0,0 0,-1 0,1 1,0 0,-1 0,0 0,0 0,0 1,-1-1,1 1,-1 0,0 0,0 0,-1 1,0-1,1 3,-1-1,-1 0,0 0,0 0,-1 0,0 0,0 0,-1 0,0 0,0 0,0 0,-1 0,0 0,0-1,-1 1,0-1,0 1,-1-1,1 0,-1 0,-1-1,1 1,-1-1,0 0,0 0,0-1,-1 1,1-1,-1 0,0-1,-1 1,-38 24,35-19,0-1,-1-1,0 0,0 0,-1-1,0 0,0-1,0-1,0 0,-1 0,1-1,-1-1,0 0,0-1,0 0,0-1,0-1,-5 0,0-5</inkml:trace>
  <inkml:trace contextRef="#ctx0" brushRef="#br0" timeOffset="1368.46">508 609,'0'29,"-5"19,-1 6,0-2,5-8,4-14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408 311,'-15'-5,"0"1,0 1,-1 1,0 0,1 1,-1 1,0 0,0 1,1 0,-1 2,1 0,-1 1,1 0,0 1,-10 5,-1-2,25-8,-9 2,0 1,0 0,0 0,0 1,0 0,1 1,0 0,0 1,0 0,1 0,-5 5,12-10,0 0,1 0,-1 0,0 0,1 0,-1 1,1-1,-1 0,1 0,0 0,0 1,-1-1,1 0,0 1,0-1,0 0,0 0,0 1,1-1,-1 0,0 1,1-1,-1 0,1 0,-1 0,1 1,-1-1,1 0,0 0,0 0,-1 0,1 0,0 0,0 0,0-1,0 1,0 0,0 0,0-1,0 1,1 0,-1-1,0 0,0 1,1-1,-1 1,1-1,63 14,48-8,-112-6,0 0,0 0,-1 0,1 0,0 0,0 0,-1 0,1 0,0 1,0-1,-1 0,1 0,0 1,-1-1,1 1,0-1,-1 1,1-1,-1 1,1-1,-1 1,1-1,-1 1,1-1,-1 1,0 0,1-1,-1 1,0 0,1-1,-1 1,0 0,0 0,0-1,0 1,0 0,0 0,0-1,0 1,0 0,0 0,0-1,0 1,0 0,0 0,-1-1,1 1,0 0,-1-1,1 1,-1 0,1-1,0 1,-1-1,1 1,-1 0,0-1,1 0,-1 1,1-1,-1 1,0-1,0 1,-45 33,40-31,-8 5,1 0,1 0,-1 1,2 1,-1 0,1 1,1 0,0 1,0 0,1 0,-3 7,11-17,0 1,1-1,-1 1,0 0,1-1,0 1,-1 0,1 0,0-1,1 1,-1 0,0-1,1 1,-1 0,1-1,0 1,0 0,0-1,0 1,1-1,-1 0,0 1,1-1,0 0,0 0,-1 0,1 0,0 0,1-1,-1 1,0 0,0-1,1 0,2 2,89 20,-30-45,-50 10</inkml:trace>
  <inkml:trace contextRef="#ctx0" brushRef="#br0" timeOffset="361.962">211 0,'-5'320,"8"-217,-1-36,-2 1,-4-1,-2 0,-14 59,12-95,1 1,2 0,1 0,1 0,2 0,2 7,15 11,-4-32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47,'5'0,"1"-5,5-1,5 0,5 1,3 2,3-4,1 0,1 0,-5 7,-10 3,-9 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1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0,-5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1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1,'-2'1,"0"0,0 1,0-1,1 1,-1-1,0 1,1 0,0 0,-1 0,1 0,0 0,0 0,0 0,0 0,0 0,1 1,-1-1,1 0,-1 0,1 1,0-1,0 0,0 1,0-1,0 1,0 0,-15 172,-20 48,25-59,10-165</inkml:trace>
  <inkml:trace contextRef="#ctx0" brushRef="#br0" timeOffset="357.145">29 28,'19'0,"26"0,10 0,0 0,-4 0,-6 0,-6-4,-5-3,-3 1,-2 1,-2 2,0 1,-4 5,-2 3,-5 0</inkml:trace>
  <inkml:trace contextRef="#ctx0" brushRef="#br0" timeOffset="616.655">29 282,'24'5,"23"2,7 3,0 2,-5-3,-5-2,-11-2</inkml:trace>
  <inkml:trace contextRef="#ctx0" brushRef="#br0" timeOffset="898.634">425 452,'-5'33,"-1"17,-1 4,-2-3,-1-4,2-11</inkml:trace>
  <inkml:trace contextRef="#ctx0" brushRef="#br0" timeOffset="1253.759">425 423,'10'0,"12"0,8 0,3 0,1 0,-1 0,-1 0,-1 0,-6 0</inkml:trace>
  <inkml:trace contextRef="#ctx0" brushRef="#br0" timeOffset="1531.821">453 621,'14'0,"10"0,6 0,2 0,0 5,-4 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0,'5'0,"11"5,8 1,4 0,3-1,-5 3,-1 1,-1-2,1-1,1 2,1 0,0-1,1-2,0-1,0-3,1 0,-11-5,-7-3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06.3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1,'33'13,"193"-9,-218-4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0,'19'5,"16"1,7 0,1-1,-2-2,-3 0,-3-2,-3-1,-2 0,-6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9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189 110,'-36'188,"20"-123,-2-1,-4 0,-19 38,-5-1,37-68,36-55,-11-1,-1-1,-1 0,-1-1,-2 0,8-24,-9 24</inkml:trace>
  <inkml:trace contextRef="#ctx0" brushRef="#br0" timeOffset="425.295">189 224,'0'-3,"0"2,-1 1,1-1,-1 0,1 0,-1 0,1 0,-1 1,1-1,0 0,0 0,-1 0,1 0,0 0,0 0,0 0,0 0,0 0,0 0,0 0,1 0,-1 0,0 1,0-1,1 0,-1 0,0 0,1 0,-1 0,1 1,-1-1,1 0,0 0,-1 1,1-1,0 0,-1 1,1-1,0 1,0-1,0 1,-1-1,1 1,0-1,0 1,0 0,0 0,0-1,0 1,0 0,0 0,0 0,0 0,0 0,0 0,-1 0,1 1,1-1,51 99,-15 37,-33-114,2-1,0 1,1-2,1 1,1-1,10 14,-18-30,0 0,1 0,-1 1,1-2,0 1,0 0,1-1,-1 1,1-1,0 0,0 0,0-1,0 1,0-1,0 0,1 0,-1 0,1 0,0-1,-1 0,1 0,0 0,0-1,-1 1,1-1,0 0,0-1,0 1,0-1,-1 0,1 0,0 0,-1-1,1 0,-1 0,1 0,-1 0,0-1,0 1,0-1,3-3,4-8,-2-1,1 0,-2 0,0-1,0 0,-2 0,0-1,-1 0,-1 0,0 0,-1 0,-1-1,0-3,1-2,7-70,16-69,-24 155,0 0,0 0,1 0,0 0,1 1,-1-1,1 1,1 0,-1 0,1 0,0 0,0 1,0 0,4-2,10-5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27,'7'31,"0"0,-2 1,-1 0,-2 0,-1 8,0-24,-3 15,-2-1,0 1,-3-1,0-1,-2 1,0-1,-3-1,0 0,-2-1,0 0,-3 0,-21 29,28-42</inkml:trace>
  <inkml:trace contextRef="#ctx0" brushRef="#br0" timeOffset="532.844">18 478,'43'-4,"-5"2,-1-2,0-1,0-2,0-2,-1-1,0-2,16-8,-39 11,0-2,-1 1,0-2,-1 1,-1-2,1 1,-2-1,0-1,-1 0,0 0,-1-1,0 0,-2 0,1 0,-2-1,0 0,1-13,7-12,6-62,-18 103,0 1,-1-1,1 0,0 0,0 0,0 0,-1 0,1 1,0-1,-1 0,1 0,0 0,0 0,-1 0,1 0,0 0,0 0,-1 0,1 0,0 0,-1 0,1 0,0 0,0 0,-1-1,1 1,0 0,0 0,-1 0,1 0,0 0,0-1,-1 1,1 0,0 0,0 0,0-1,0 1,-1 0,1 0,0-1,0 1,0 0,0 0,0-1,0 1,-1 0,1 0,0-1,0 1,0 0,0-1,0 1,0 0,0 0,0-1,0 1,1 0,-12 23,-8 320,13-311,0 0,3 0,0 1,2-1,3 31,20 0,-10-50</inkml:trace>
  <inkml:trace contextRef="#ctx0" brushRef="#br0" timeOffset="3099.345">922 365,'-1'-2,"-1"0,0 0,1 0,-1 0,0 1,0-1,0 1,0-1,0 1,0 0,0-1,-1 1,1 0,0 1,0-1,-1 0,1 1,-1-1,1 1,-1 0,1 0,-1 0,1 0,-3 0,-1 0,-1 0,0 1,1-1,-1 1,0 1,1-1,-1 1,1 0,0 1,0-1,0 1,0 1,0-1,0 1,1 0,0 0,-1 0,2 1,-1 0,0 0,-1 3,6-5,0 1,1-1,-1 1,1-1,0 0,0 0,0 1,0-1,1 0,-1 0,1 0,0 0,0 0,0-1,0 1,0-1,0 1,1-1,-1 0,1 1,0-1,0-1,0 1,0 0,0-1,0 1,0-1,0 0,0 0,1-1,2 1,14 10,-18-11,1 1,-1-1,0 1,1-1,-1 1,0 0,0 0,1 0,-1 0,0 1,0-1,0 0,0 1,-1-1,1 1,0 0,-1 0,1 0,-1 0,1 0,-1 0,0 0,0 0,0 0,0 1,0-1,-1 0,1 1,-1-1,1 0,-1 1,0-1,0 1,0-1,0 0,0 1,-1-1,1 1,-1-1,0 0,1 1,-1-1,0 0,0 0,-1 0,1 0,0 0,-1 0,1 0,-2 1,-4 2,0-1,0 0,-1 0,1-1,-1 0,0 0,0-1,0 0,-1 0,1-1,-7 1,-10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0,'-35'0,"1"2,-1 1,1 1,0 2,0 2,-8 3,3 8,38-19,1 1,-1-1,1 0,-1 0,1 0,-1 0,1 1,-1-1,1 0,-1 1,1-1,-1 0,1 1,-1-1,1 0,0 1,-1-1,1 1,0-1,-1 1,1-1,0 1,0-1,-1 1,1-1,0 1,0-1,0 1,0-1,0 1,0 0,0-1,0 1,0-1,0 1,0-1,0 1,0-1,0 1,0 0,1-1,-1 1,0-1,0 1,1-1,-1 1,0-1,1 0,-1 1,0-1,1 1,-1-1,1 0,-1 1,1-1,-1 0,1 1,-1-1,1 0,-1 0,1 0,-1 1,1-1,-1 0,1 0,-1 0,1 0,132 14,-132-14,0 1,0-1,0 1,0-1,0 1,0 0,0 0,0-1,0 1,0 0,0 0,-1 0,1 0,0 0,-1 0,1 0,-1 0,1 0,-1 0,1 1,-1-1,0 0,1 0,-1 0,0 1,0-1,0 0,0 0,0 0,0 1,0-1,-1 0,1 0,0 0,-1 0,1 1,-1-1,1 0,-1 0,1 0,-1 0,0 0,0 0,1 0,-2 0,-39 50,37-47,-163 149,164-151,1 0,-1 1,1-1,-1 1,1-1,0 1,0 0,0 0,1 0,-1 0,1 0,-1 0,1 1,0-1,0 0,1 1,-1-1,1 1,0-1,0 0,0 1,0-1,0 1,1-1,-1 1,1-1,0 0,0 1,0-1,1 0,-1 0,1 0,0 0,0 0,0 0,0-1,1 2,9 3,0 0,1-1,0-1,1 0,-1-1,1 0,-1-1,1 0,0-2,3 1,94 24,-90-17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2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0,'-224'302,"218"-295,2 0,-1 0,1 0,-1 0,2 0,-1 1,1 0,1 0,-1-1,1 2,1-1,-1 0,1 0,1 0,-1 1,2-1,-1 0,1 1,0-1,1 0,0 0,0 0,1 0,0 0,0 0,1-1,0 0,0 0,0 0,1 0,0 0,1-1,5 2,0-1,0 0,1-1,-1 0,1 0,1-2,-1 1,1-2,0 0,-1 0,1-1,1-1,-1 0,0 0,0-2,0 0,0 0,0-1,0-1,5-1,-2 0,1-1,-1-1,0-1,-1 0,1 0,-2-2,11-7,-5 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1,'26'68,"-2"2,-4 1,-3 0,7 72,-21 30,-3-172,0 0,1 0,-1 0,0 0,0 0,0 0,0 1,0-1,0 0,0 0,0 0,-1 0,1 0,0 1,-1-1,1 0,-1 0,1 0,-1 0,1 0,-1 0,0 0,1-1,-1 1,0 0,0 0,0 0,0-1,0 1,0 0,0-1,0 1,0-1,0 1,0-1,0 0,0 1,0-1,0 0,0 0,-1 0,1 0,0 0,0 0,0 0,0 0,0 0,-1 0,0-1,-8-7</inkml:trace>
  <inkml:trace contextRef="#ctx0" brushRef="#br0" timeOffset="263.587">1 1,'38'0,"33"5,8 1,0 0,-7-1,-13 4,-5-1,-9-1,-5-1,-7-3,-2-1,-3 4,-6 0</inkml:trace>
  <inkml:trace contextRef="#ctx0" brushRef="#br0" timeOffset="517.625">819 57,'-5'39,"-1"31,0 9,1-4,2-10,1-12,5-9,3-8,5-10,1-10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3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1,'-1'519,"-28"-169,29-297,0-53,0-1,0 1,0 0,0 0,0-1,1 1,-1 0,0 0,0-1,0 1,0 0,0 0,1-1,-1 1,0 0,0 0,1 0,-1 0,0-1,0 1,0 0,1 0,-1 0,0 0,1 0,-1 0,0 0,0 0,1 0,-1-1,0 1,0 0,1 0,-1 0,0 1,1-1,-1 0,0 0,0 0,1 0,-1 0,0 0,0 0,1 0,-1 1,0-1,0 0,1 0,-1 0,0 0,0 1,0-1,1 0,-1 0,0 1,0-1,7-12</inkml:trace>
  <inkml:trace contextRef="#ctx0" brushRef="#br0" timeOffset="484.28">482 86,'-357'431,"289"-376,62-60,22-8,-11 10,0 1,0 0,1 0,-1 0,1 1,-1 0,1 0,-1 0,1 1,0 0,-1 0,1 0,0 1,-1-1,1 2,-1-1,1 0,-1 1,0 0,1 0,-1 1,0 0,0 0,-1 0,1 0,-1 1,1-1,-1 1,0 0,-1 0,1 1,-1-1,1 1,-1 0,-1 0,3 4,96 212,-73-197,-17-22</inkml:trace>
  <inkml:trace contextRef="#ctx0" brushRef="#br0" timeOffset="783.592">736 114,'-65'420,"26"-240,18-45,20-133,1 0,0-1,-1 1,1 0,0-1,0 1,0 0,0-1,0 1,0 0,0-1,0 1,1 0,-1-1,1 1,-1 0,1-1,0 1,0-1,0 1,-1-1,1 0,1 1,-1-1,0 0,0 0,0 1,1-1,-1 0,8 0</inkml:trace>
  <inkml:trace contextRef="#ctx0" brushRef="#br0" timeOffset="1350.333">1103 255,'-193'548,"168"-494,114-273,68-112,-138 287,-48 177,25-120,1 0,1 0,0 1,1-1,0 1,1-1,1 1,0 0,1-1,0 0,1 1,1-1,0 0,1-1,0 1,0-1,2 0,-1 0,2-1,0 1,0-2,0 1,2-1,-1-1,1 1,1-2,-1 1,3 0,-7-6,0 0,0 0,1 0,-1 0,1-1,-1 0,1-1,0 0,0 0,-1 0,1 0,0-1,0-1,0 1,0-1,0 0,-1 0,1-1,0 0,-1 0,0-1,1 0,-1 0,0 0,0-1,-1 1,1-2,3-2,6-12,-1-1,-2 0,0 0,0-1,-2-1,-1 0,-1 0,-1-1,0 0,-2 0,-1-1,-1 1,0-1,-2 0,-1 0,-1 1,-3-18,-18-37,10 61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4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24,'0'4,"0"-2,5-7,-3-3,-2 5,-2-1,6-1,1 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5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2,'-5'0,"-1"4,0 7,5-3,4-8,6-4,1-7,-1 5,-6 2,-5 7,-1 8,-5 2,3-2,3 3,2-1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0,-1-5,1-1,1-1,1 2,1 2,1 1,0-4,1-1,-1 1,1 1,-6 7,-5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3:50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30 317,'-11'46,"9"-47,1 0,0 0,0 0,0 0,-1 0,1 0,0 0,0 0,0 0,1 0,-1 0,0-1,0 1,1 0,-1-1,0 1,1 0,0-1,-1 1,1-1,0 1,-1-1,1 1,0 0,0-1,0 1,1-1,-1 1,0-1,1 0,-2-20,2 0,1 0,0 1,2-1,0 1,1-1,2 1,0 1,1 0,1 0,1 0,0 1,12-14,-22 31,1 1,0 0,-1 0,1 0,0 0,0 0,0 0,0 0,-1 1,1-1,0 0,1 0,-1 1,0-1,0 0,0 1,0-1,0 1,1 0,-1-1,0 1,0 0,1 0,-1 0,0 0,0 0,1 0,-1 0,0 0,1 0,-1 1,0-1,0 0,0 1,1-1,-1 1,0 0,0-1,0 1,0 0,0-1,1 2,10 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07.0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0,'3'3,"7"1,5 0,2-1,2-1,1-1,-1 0,1-1,-2 0,1 0,-1 0,-1 0,1 0,0-1,-4 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1,'20'5,"20"1,8-5,1-2,-3-2,-4 0,-5 1,-9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7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61,'5'7,"-1"0,-1 0,1 0,-1 1,-1-1,1 1,-1 0,-1 0,1 0,-1 0,-1 0,1 0,-1 0,-1 0,0 1,2 6,-19 232,-17-66,35-136,5-33</inkml:trace>
  <inkml:trace contextRef="#ctx0" brushRef="#br0" timeOffset="397.274">1 89,'35'-15,"-8"2,0 2,1 0,-1 2,2 1,-1 1,1 2,1 0,-1 2,0 2,6 0,-30 2,0 0,0 0,0 0,-1 1,1 0,0 0,-1 0,1 0,-1 1,0-1,0 1,0 0,0 1,0-1,-1 1,1-1,-1 1,0 0,0 0,-1 0,1 1,-1-1,0 1,0-1,0 1,-1 0,0 0,0 0,0 0,0 0,-1 0,0 0,0 0,0 0,0 0,-1 0,0-1,0 2,0 4,-1-1,0 1,0 0,-1-1,-1 1,1-1,-1 0,-1 0,0 0,0-1,-1 0,0 0,0 0,-1-1,0 0,0 0,0 0,-1-1,0 0,-7 3,2-1,-1-1,0 0,-1 0,0-1,0-1,0-1,-1 0,1-1,-1-1,-6 0,-5-1,3-1</inkml:trace>
  <inkml:trace contextRef="#ctx0" brushRef="#br0" timeOffset="908.863">340 541,'12'-3,"-4"0,0 0,1 1,-1 0,1 0,0 1,-1 0,1 1,0 0,0 0,0 1,-1 0,1 1,7 1,-15-1,1 0,-1 0,1 0,-1 0,0 0,0 1,0-1,-1 0,1 1,0-1,-1 0,1 1,-1-1,0 0,0 1,0-1,0 1,0-1,-1 0,1 1,-1-1,1 0,-1 1,0-1,0 0,0 0,0 1,0-1,-1 0,1 0,-1-1,1 1,-1 0,1 0,-1-1,0 1,0-1,0 1,0-1,-1 1,-3 5,-106 117,110-123,1 0,0 0,0 0,-1 0,1 0,0 1,0-1,0 0,0 1,0-1,0 0,1 1,-1-1,0 1,1 0,-1-1,1 1,0-1,-1 1,1 0,0-1,0 1,0 0,0-1,0 1,1 0,-1-1,0 1,1-1,-1 1,1 0,0-1,-1 1,1-1,0 0,0 1,0-1,0 0,0 1,0-1,0 0,1 0,-1 0,0 0,1 0,-1 0,1 0,-1 0,1-1,-1 1,1-1,-1 1,1-1,0 1,-1-1,1 0,-1 0,1 0,1 0,6 0,1 1,-1-2,1 0,-1 0,0 0,0-1,1-1,-1 1,-1-2,1 1,0-1,-1 0,0-1,0 0,4-4,2-4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3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29,'0'0,"1"0,-1 0,1 0,-1 0,1 0,-1 0,1 0,0 0,-1 0,1 0,-1 0,1 0,-1-1,0 1,1 0,-1 0,1-1,-1 1,1 0,-1-1,0 1,1 0,-1-1,1 1,-1 0,0-1,0 1,1-1,-1 1,0-1,0 1,1 0,-1-1,0 1,0-1,0 1,0-1,0 0,0 1,0-1,0 1,0-1,0 1,0-1,0 1,0-1,0 1,0-1,-1 1,1-1,0 1,0 0,0-1,-1 1,1-1,0 1,-1-1,1 1,0 0,-1-1,1 1,-1 0,1-1,158-5,-154 6,1 0,-1 0,1 0,-1 1,0-1,1 1,-1 0,0 1,0-1,0 1,0-1,0 1,0 1,0-1,0 0,-1 1,1 0,-1 0,0 0,0 0,0 0,0 1,-1-1,1 1,-1 0,0 0,0 0,0 0,-1 0,1 0,-1 0,0 0,0 1,-1-1,1 1,-1-1,0 0,0 1,0-1,-1 1,1-1,-1 0,0 1,-1-1,0 3,-16 24,-2-1,0-1,-2 0,-1-2,-7 5,-38 48,33-40,25-30,0 0,1 0,1 1,0 0,0 1,1 0,1 0,0 0,0 1,1 2,4-13,0 1,1-1,-1 1,1-1,0 0,0 1,0-1,0 1,0-1,1 1,-1-1,1 0,0 1,-1-1,1 0,0 1,0-1,0 0,1 0,-1 0,1 0,-1 0,1 0,-1 0,1-1,0 1,0-1,0 1,0-1,0 1,0-1,0 0,1 0,-1 0,0-1,1 1,88 5,17-24,-86 25,-14-1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176 236,'10'-59,"-10"58,0 0,0 0,0 0,0 0,0 0,0 0,0 0,0 0,-1 0,1 0,0 1,-1-1,1 0,-1 0,1 0,-1 0,1 1,-1-1,1 0,-1 1,0-1,1 0,-1 1,0-1,0 1,0-1,1 1,-1-1,0 1,0 0,0-1,0 1,0 0,0 0,0-1,0 1,1 0,-1 0,0 0,0 0,0 0,0 1,0-1,0 0,0 0,0 1,0-1,0 0,1 1,-1-1,0 1,0-1,0 1,1-1,-1 1,0 0,1-1,-1 1,0 0,-10 7,-1 2,1-1,1 1,-1 1,2 0,0 0,0 1,1 0,0 0,1 1,1 0,0 1,0-1,-2 14,4-15,1 0,0 1,1-1,0 1,1-1,0 1,1-1,1 1,0 0,1-1,0 0,1 1,0-1,2 3,0-10,0-1,1 1,0-1,0 0,0 0,1-1,-1 1,1-1,-1-1,1 0,0 0,0 0,0 0,1-1,-1-1,0 1,0-1,1 0,-1-1,0 0,0 0,0 0,5-2,-9 2,10 0,0-1,0-1,0 0,0-1,-1 0,0-1,1-1,-2 0,1 0,-1-1,0 0,0-1,-1-1,0 0,-1 0,0 0,0-1,-1-1,0 1,-1-2,0 1,-1-1,0 1,-1-2,0 1,-1 0,-1-1,0 0,1-6,-3 10,0 0,-1 0,0 0,0-1,-1 1,0 0,-1 0,0 0,0 0,-1 0,0 1,-1-1,0 1,0 0,-1 0,0 0,0 0,-1 1,0 0,0 0,0 1,-1-1,-2 0,6 3,0 0,-1 0,1 1,-1-1,0 1,0 0,0 0,-1 0,1 0,0 1,-1 0,0 0,0 0,0 0,1 1,-1 0,-1 0,1 0,0 1,0 0,0 0,0 0,0 0,0 1,0 0,0 0,0 0,0 1,0-1,0 1,1 0,-1 1,0-1,-1 3,-13 12</inkml:trace>
  <inkml:trace contextRef="#ctx0" brushRef="#br0" timeOffset="398.417">797 122,'-24'27,"1"0,1 2,2 0,0 2,2 0,2 0,1 2,-1 6,14-36,1 0,-1 1,1-1,0 1,0-1,0 1,0-1,1 1,-1 0,1-1,0 1,0 0,1-1,-1 1,1 0,-1-1,1 1,0 0,1-1,-1 0,0 1,1-1,0 0,0 0,0 0,0 0,0 0,1 0,0 0,-1-1,1 1,0-1,0 0,0 0,3 2,6-2,0 1,0-2,0 1,0-2,0 1,1-2,-1 0,0 0,0-1,0-1,0 0,-1 0,1-1,-1-1,0 0,0 0,0-1,-1 0,0-1,0 0,-1-1,0 0,7-8,-8 6,-1 0,0 0,0-1,-1 0,-1 0,0 0,0-1,-2 1,1-1,-1 0,-1 0,0 0,0-1,-2 1,1 0,-2-1,1 1,-3-9,1 15,-1 0,0 0,0 0,0 1,0-1,-1 1,0 0,0 0,-1 0,1 0,-1 1,0-1,0 1,-1 1,1-1,-1 1,0 0,0 0,0 1,0-1,0 1,-1 1,1-1,0 1,-1 0,1 1,-1 0,1 0,-1 0,0 0,1 1,0 0,-1 1,1 0,0 0,-4 1,-47 26,32-15</inkml:trace>
  <inkml:trace contextRef="#ctx0" brushRef="#br0" timeOffset="1023.434">1361 150,'-43'43,"2"3,3 1,1 1,2 2,-8 20,28-28,44-75,41-85,-41 65,3 0,3 3,1 0,22-20,-57 69,-1 0,1 0,0 0,-1 0,1 0,0 1,0-1,-1 0,1 0,0 1,0-1,0 0,0 1,0-1,0 1,0-1,0 1,0 0,0-1,0 1,0 0,1 0,-1 0,0 0,0 0,0 0,0 0,0 0,0 0,1 1,-1-1,0 0,0 1,0-1,0 0,0 1,0 0,0-1,0 1,0 0,-1-1,1 1,0 0,0 0,-1 0,1-1,0 1,-1 0,1 0,-1 0,1 0,-1 0,1 0,-1 0,0 1,1-1,-1 0,0 0,0 0,0 0,0 0,0 0,0 1,0-1,-1 0,1 0,0 0,0 0,-1 1,-25 170,25-154,0 0,1-1,1 1,1 0,0-1,2 1,1 5,-3-17,-1-1,1 1,1-1,-1 0,1 0,0 0,0 0,0 0,1 0,-1-1,1 0,0 0,1 0,-1 0,1 0,-1-1,1 0,0 0,0 0,1-1,-1 0,0 0,1 0,2 0,-2-1,1 0,-1-1,1 0,0 0,-1 0,1-1,0 0,-1 0,1-1,-1 0,0 0,1 0,-1-1,0 0,-1 0,1 0,0-1,-1 0,0 0,0 0,0-1,4-4,3-5,-1 0,0 0,-1-1,0-1,-1 1,-1-1,6-16,-4 5,0 0,-1-1,-2 0,-1 0,-1-1,-2 1,0-1,-2-3,-11-14,4 28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25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1,'95'5,"122"-9,-213 4,0 0,-1 0,1 1,0 0,-1-1,1 1,0 1,-1-1,0 0,1 1,-1 0,0 0,0 0,0 0,0 0,0 1,0-1,-1 1,1 0,-1 0,0 0,0 0,0 0,0 0,0 1,-1-1,1 1,-1-1,0 1,0-1,0 1,-1 0,1-1,-1 1,0 0,0-1,0 1,-1 0,1 0,-1-1,0 1,0-1,0 1,0-1,-1 1,-1 1,-3 6,-1 1,-1-2,0 1,0-1,-1 0,0-1,-1 0,0-1,0 0,-1 0,0-1,-5 2,-44 33,60-42,-1 1,1-1,-1 0,1 0,0 0,-1 1,1-1,0 0,-1 1,1-1,0 0,0 1,-1-1,1 0,0 1,0-1,0 0,-1 1,1-1,0 1,0-1,0 1,0-1,0 0,0 1,0-1,0 1,0-1,0 1,0-1,0 0,0 1,0-1,0 1,0-1,0 1,1-1,-1 0,0 1,0-1,1 0,-1 1,0-1,0 0,1 1,-1-1,0 0,1 1,-1-1,0 0,1 0,-1 0,1 1,-1-1,0 0,1 0,-1 0,1 0,-1 0,38 11,-18-7,-15-2,1-1,-1 0,0 1,0 0,0 0,0 1,0-1,0 1,0 0,-1 0,0 1,1 0,-1-1,-1 1,1 0,-1 1,1-1,-1 1,0-1,-1 1,1 0,-1 0,0 0,0 1,-1-1,1 0,-1 1,0-1,-1 0,1 1,-1 0,0-1,0 1,-1-1,0 2,-4 3,-1 0,0-1,0 0,0-1,-1 1,-1-1,1 0,-2-1,1 0,0 0,-1-1,-1 0,1-1,-1 0,0 0,0-1,0 0,0-1,-1 0,0-1,1 0,-1 0,0-1,-7-1,13 2,1 0,-1-1,-1 1,1-1,0-1,0 1,0-1,0 0,-1 0,1 0,0-1,0 0,0 0,0 0,0 0,0-1,0 0,0 0,0 0,1-1,-1 0,1 0,0 0,0 0,0 0,-2-3,-2-11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1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435 424,'1'-1,"0"1,0 0,0-1,0 1,0-1,0 1,0-1,-1 1,1-1,0 1,-1-1,1 0,0 1,-1-1,1 0,0 0,-1 1,1-1,-1 0,0 0,1 0,-1 0,0 0,1 0,-1 0,0 0,0 0,0 0,0 0,0 1,0-1,0 0,0 0,0 0,0 0,-1 0,1 0,0 0,-1 0,1 0,-1 0,1 1,-1-1,1 0,-1 0,1 0,-1 1,0-1,1 0,-1 1,-6-4,0 1,0 0,1 1,-2-1,1 1,0 1,0-1,-1 1,1 1,0-1,-1 1,1 1,-4 0,-2-1,-3 1,0 1,0 0,0 2,1-1,0 2,-1 0,2 1,-1 1,1 0,0 1,0 0,1 1,-7 6,19-14,-1 0,0 0,1 0,-1 0,0 0,1 0,-1 1,1-1,0 1,0-1,-1 1,1-1,0 1,0 0,0-1,1 1,-1 0,0 0,1 0,-1 0,1-1,-1 1,1 0,0 0,0 0,0 0,0 0,0 0,0 0,1 0,-1 0,1 0,-1 0,1-1,0 1,0 0,-1 0,1-1,1 1,-1 0,0-1,0 1,0-1,1 0,-1 1,1-1,-1 0,1 0,0 0,-1 0,1 0,0 0,0 0,-1-1,1 1,0-1,1 1,138 17,-126-15,53 13,-67-15,1 0,-1-1,0 1,1 0,-1 0,0-1,0 1,0 0,0 0,0 0,0 1,0-1,0 0,0 0,0 0,-1 1,1-1,0 0,-1 1,1-1,-1 1,1-1,-1 1,0-1,0 1,0-1,0 1,0-1,0 1,0-1,0 1,-1-1,1 0,0 1,-1-1,1 1,-1-1,0 0,1 1,-1-1,0 1,-8 10,0-1,0 0,-1 0,0-1,-1 0,0-1,-1 0,0-1,0 0,-6 2,-38 28,-108 95,162-131,1-1,-1 1,0 0,0 0,1 0,-1 1,1-1,0 0,0 0,0 1,0-1,0 1,0-1,1 1,-1-1,1 1,-1-1,1 1,0 0,0-1,1 1,-1-1,0 1,1 0,-1-1,1 1,0-1,0 1,0-1,0 0,0 1,1-1,-1 0,1 0,-1 0,1 0,0 0,0 0,0-1,0 1,0-1,0 1,0-1,3 1,1 4,1-2,-1 1,1-1,0 0,1 0,-1-1,1 0,0 0,-1-1,1 0,0 0,0-1,1 0,-1 0,0-1,0 0,0 0,0-1,0 0,0-1,0 0,0 0,0-1,0 0,-1 0,3-2,3-7</inkml:trace>
  <inkml:trace contextRef="#ctx0" brushRef="#br0" timeOffset="446.883">322 0,'-11'13,"-1"1,2 0,0 0,1 1,0 0,1 1,1 0,0 0,1 1,1 0,1 0,0 0,0 8,-5 233,11-176,-2-55,2 44,-3 0,-3 0,-3 0,-13 49,-24 71,42-185,0 0,0 0,1 0,0 1,-1-1,2 0,-1 1,1-1,0 1,0-1,1 0,0 1,0-1,0 0,1 0,0 0,0 0,4 6,6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27,'10'0,"8"0,5 0,4 0,2 0,1 0,0 0,0 0,0 0,-1 0,-1-5,1-1,-1-1,0 2,-4 2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27,'33'5,"17"-3,4-3,-3 0,-4 0,-6-6,-5 0,-4 0,-2 2,-7 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3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86,'-26'172,"11"13,-55 125,72-320,4-2</inkml:trace>
  <inkml:trace contextRef="#ctx0" brushRef="#br0" timeOffset="322.041">0 29,'34'0,"15"0,5 0,2-5,-3-1,-6 0,-6 1,-5 2,-4 1,-3 0,-1 2,-1 0,-5 5,-11 1,-7 1</inkml:trace>
  <inkml:trace contextRef="#ctx0" brushRef="#br0" timeOffset="580.972">29 452,'34'0,"15"0,5 0,-3-4,-4-3,-7 1,-4 2,-3 0,-4 2,-6 1</inkml:trace>
  <inkml:trace contextRef="#ctx0" brushRef="#br0" timeOffset="1005.262">424 593,'-5'19,"-1"12,0 5,-4 1,0-1,2-2,2-1,-3-3,0 0,2-2,7-4,3-8</inkml:trace>
  <inkml:trace contextRef="#ctx0" brushRef="#br0" timeOffset="1284.76">396 593,'14'0,"10"0,5 0,3 0,1 0,-1 0,-1 0,-5 0</inkml:trace>
  <inkml:trace contextRef="#ctx0" brushRef="#br0" timeOffset="1553.521">396 763,'29'5,"14"1,4 0,0-5,-4-4,-9-1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8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1030 146,'-105'286,"85"-212,-3-1,-3 0,-7 5,24-60</inkml:trace>
  <inkml:trace contextRef="#ctx0" brushRef="#br0" timeOffset="550.886">1030 146,'18'39,"5"119,-16-122,5 24,2 0,3-1,16 38,7-34,-39-62,0 0,0 0,1 0,-1 0,0 0,1 0,-1 0,1 0,-1-1,1 1,-1 0,1-1,0 1,-1-1,1 0,0 1,-1-1,1 0,0 0,0 0,-1-1,1 1,0 0,-1 0,1-1,-1 1,1-1,0 0,-1 1,1-1,-1 0,1 0,-1 0,0 0,1 0,-1 0,0 0,0-1,0 1,1-1,8-12,0-1,-1-1,0 0,-1 0,-1 0,0-1,-2 0,0-1,-1 1,0-1,-1 0,-1-5,6-19,1-7,54-202,-8 112,-49 128</inkml:trace>
  <inkml:trace contextRef="#ctx0" brushRef="#br0" timeOffset="14572.491">99 146,'4'7,"0"0,0 1,-1-1,1 1,-2 0,1-1,-1 1,-1 1,1-1,-1 0,-1 0,0 0,0 1,-1 5,1 0,-1 244,-6-208,-2 0,-2-1,-3 0,-1-1,-18 36,19-45,-9 21,23-59,0-1,0 1,0-1,0 0,0 1,0-1,0 0,0 1,1-1,-1 0,0 1,0-1,0 0,0 1,1-1,-1 0,0 1,0-1,1 0,-1 0,0 1,1-1,-1 0,0 0,1 1,-1-1,0 0,1 0,-1 0,0 0,1 0,-1 0,0 0,1 1,-1-1,1 0,-1 0,0 0,1 0,-1-1,0 1,1 0,-1 0,0 0,1 0,-1 0,1 0,-1-1,0 1,0 0,1 0,-1 0,0-1,1 1,-1 0,0 0,0-1,1 1,-1 0,0-1,0 1,0 0,1-1,-1 1,0 0,0-1,0 1,9-10</inkml:trace>
  <inkml:trace contextRef="#ctx0" brushRef="#br0" timeOffset="15337.789">128 542,'-1'5,"1"0,0 0,0 0,0 1,0-1,1 0,0 0,0 0,1 0,-1 0,1 0,0 0,0-1,1 1,0 0,-1-1,1 0,1 0,-1 0,1 0,-1 0,1-1,0 0,0 1,1-2,-1 1,1 0,-1-1,1 0,0 0,0 0,0-1,0 1,0-1,0 0,0-1,0 1,1-1,-1 0,0 0,0-1,0 0,0 0,1 0,-1 0,-1-1,1 0,0 0,2-1,5-8,-1 0,0-1,0 0,-1-1,-1 0,0 0,-1-1,0-1,-1 1,-1-1,0 0,-1-1,-1 1,0-1,-1 0,-1-2,12-36,37-133,-65 203,-11 214,16-163,2 1,4 1,2-1,4 4,-2 34,0-106,-1-1,1 1,-1 0,0-1,1 1,-1 0,1 0,-1-1,1 1,-1 0,1 0,0 0,-1 0,1-1,-1 1,1 0,-1 0,1 0,-1 0,1 0,0 1,-1-1,1 0,-1 0,1 0,-1 0,1 1,-1-1,1 0,-1 0,1 1,-1-1,1 0,-1 1,0-1,1 0,-1 1,1-1,-1 1,0-1,0 1,1-1,-1 1,0-1,0 1,1-1,-1 1,0-1,0 1,0-1,0 2,11-14</inkml:trace>
  <inkml:trace contextRef="#ctx0" brushRef="#br0" timeOffset="15783.726">579 513,'0'284,"-6"-210,7-73</inkml:trace>
  <inkml:trace contextRef="#ctx0" brushRef="#br0" timeOffset="16344.738">720 569,'-1'9,"1"0,-2-1,1 1,-1-1,-1 1,1-1,-1 0,-1 0,1 0,-2-1,1 1,-1-1,0 0,0 0,-1-1,0 1,0-1,0 0,-1-1,5-4,1 0,0 0,0 0,0 0,0 0,0 0,0 0,0 0,0 0,0 0,1 0,-1 1,0-1,1 0,-1 1,1-1,-1 0,1 1,0-1,0 1,-1-1,1 0,0 1,0-1,0 1,1-1,-1 1,0-1,0 0,1 1,-1-1,1 0,-1 1,1-1,0 0,-1 0,1 1,0-1,0 0,0 0,0 0,0 0,0 0,0 0,0 0,1-1,-1 1,0 0,0 0,1-1,0 1,84 56,-73-42,-1-2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07.6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0,'125'35,"-3"-34,-107-1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5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1,'-85'84,"-90"140,131-170,37-45</inkml:trace>
  <inkml:trace contextRef="#ctx0" brushRef="#br0" timeOffset="343.888">0 1,'2'9,"0"0,0-1,1 1,0-1,0 1,1-1,0 0,0 0,1-1,0 1,1-1,-1 0,1 0,2 0,6 11,227 234,-230-239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568 142,'-1'1,"-1"0,0 0,1 1,-1-1,1 1,-1-1,1 1,0 0,0-1,-1 1,1 0,0 0,1 0,-1 0,0 0,1 0,-1 0,1 0,-1 0,1 0,0 0,0 0,0 0,0 1,0-1,1 0,-1 0,0 0,1 1,20 168,8 67,-30 258,1-493,-1 0,1 0,-1 0,1 0,0 0,1 0,-1 0,0 1,1-1,-1-1,1 1,0 0,0 0,0 0,1 0,-1-1,1 1,-1 0,1-1,0 1,0-1,0 0,0 0,1 0,-1 0,0 0,1 0,-1-1,1 1,0-1,0 1,-1-1,1 0,0 0,0-1,1 1,15 1,0-1,1-1,-1-1,1-1,-1 0,0-1,15-5,81-10,365 19,-419-11,26 3,-89 5,-6 0</inkml:trace>
  <inkml:trace contextRef="#ctx0" brushRef="#br0" timeOffset="2160.132">61 1,'-3'0,"1"1,0-1,-1 1,1-1,0 1,-1 0,1 0,0 0,0 0,0 0,0 1,0-1,0 0,0 1,0 0,1-1,-1 1,1 0,-1 0,1 0,-1 0,1 0,0 0,0 1,0-1,1 0,-1 0,0 1,1-1,-1 0,1 1,-8 79,8-76,-1 23,9 82,-7-109,0-1,0 1,0 0,1-1,-1 1,0-1,1 1,-1-1,1 0,-1 1,1-1,-1 0,1 0,0 0,0 0,-1 0,1-1,0 1,0 0,0-1,0 0,0 1,0-1,0 0,0 0,0 0,0 0,0 0,0-1,0 1,0-1,0 1,0-1,1 0,64-32,-47 15,-1 0,0-2,-2 0,0-1,-1-1,2-6,6-8,20-19,-43 55,0 0,-1 0,1 0,0 0,0 0,-1 1,1-1,0 0,-1 0,1 1,-1-1,1 1,0-1,-1 0,1 1,-1-1,1 1,-1-1,1 1,-1 0,0-1,1 1,-1-1,0 1,1 0,-1-1,0 1,0 0,1-1,-1 1,0 0,0 0,0-1,0 1,0 0,0-1,0 1,0 0,0 0,-1-1,1 1,0 0,0-1,-1 1,1 1,-3 346,4-310,-2 0,-1 1,-2-2,-2 1,-3 7,6-35,0-1,0 1,0-1,-1 0,-1 0,1 0,-1-1,-1 0,0 1,0-2,-1 1,1-1,-2 0,1-1,-1 1,0-1,0-1,0 0,-1 0,0 0,0-1,-5 1,11-3,-1 0,0-1,1 1,-1-1,0 0,0 0,0-1,0 1,0-1,0 1,0-1,0 0,0-1,0 1,0-1,0 0,0 0,0 0,0 0,0-1,1 1,-1-1,1 0,-1 0,1-1,0 1,0-1,0 1,0-1,0 0,0 0,1 0,-1-1,1 1,0-1,0 1,1-1,-1 1,1-1,-1 0,1 0,0 0,0-2,5-7,0 0,0 0,1 1,0-1,2 1,-1 0,1 1,1 0,0 0,0 0,1 1,1 0,0 1,0 0,1 1,0 0,0 0,1 1,1 0,37-31,-28 20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20,'-1'-1,"0"-1,0 1,-1-1,1 1,0 0,0 0,-1 0,1-1,0 1,-1 1,0-1,1 0,-1 0,1 0,-1 1,0-1,1 1,-1 0,0-1,0 1,1 0,-1 0,0 0,0 0,1 0,-1 0,0 1,1-1,-1 1,0-1,1 1,-1-1,0 1,-2 0,-144 48,69-18,-35 18,113-48,-1 0,1 1,0-1,-1 1,1-1,0 1,0 0,0-1,1 1,-1 0,0 0,1-1,-1 1,1 0,-1 0,1 0,0 0,0 0,0 0,0 0,0 0,0 0,1 0,-1-1,0 1,1 0,0 0,-1 0,1-1,0 1,0 0,0 0,0-1,0 1,1-1,-1 1,0-1,1 0,-1 1,1-1,-1 0,1 0,0 0,-1 0,1 0,0-1,0 1,-1 0,1-1,0 1,0-1,0 0,0 0,2 0,22 5,1-2,0 0,-1-2,1-1,25-4,19 2,7 6,-77-4,0 1,-1-1,1 0,-1 0,1 0,0 1,-1-1,1 0,-1 1,1-1,-1 1,1-1,-1 0,1 1,-1-1,1 1,-1-1,0 1,1-1,-1 1,0 0,0-1,1 1,-1-1,0 1,0 0,0-1,0 1,1-1,-1 1,0 0,0-1,0 1,-1 0,1-1,0 1,0 0,0-1,0 1,0-1,-1 1,1 0,0-1,-1 1,1-1,0 1,-1-1,1 1,-1-1,1 1,-1-1,1 0,-1 1,1-1,-1 1,1-1,-1 0,1 0,-1 1,0-1,-39 29,35-26,-298 180,292-176,1 0,0 0,0 1,1 1,0-1,0 1,1 1,0 0,1 0,0 0,1 1,0 0,0 0,1 1,1 0,3-9,1 0,0 0,1 0,-1 0,0-1,1 1,-1 0,1 0,0 0,0-1,0 1,1 0,-1-1,0 1,1-1,0 1,0-1,-1 0,1 0,1 0,-1 0,0 0,0 0,1 0,-1-1,1 1,-1-1,1 0,0 0,-1 0,1 0,0 0,0-1,0 1,0-1,105 9,60-37,-110 14,-34 7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1,'29'0,"14"0,5 0,-2 0,-3 0,-4 0,-4 0,-3 0,-3 0,-5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30,'33'0,"21"0,7 0,-4-5,-5-1,-8 0,-6 1,-4 1,-4 2,-2 1,-6 1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85,'-45'192,"32"40,-16-123,19-99,10-16</inkml:trace>
  <inkml:trace contextRef="#ctx0" brushRef="#br0" timeOffset="295.037">41 85,'29'-5,"14"-6,5-2,-1 2,-4 3,-5-3,-3 2,-3 1,-2 3,-2 1,-5 8,-12 6,-7 3</inkml:trace>
  <inkml:trace contextRef="#ctx0" brushRef="#br0" timeOffset="563.009">41 338,'34'-4,"15"-3,5 1,-2 2,-6 0,-5 2,-9 1</inkml:trace>
  <inkml:trace contextRef="#ctx0" brushRef="#br0" timeOffset="1222.979">380 479,'1'197,"-1"-197,-1 1,1 0,-1 0,1 0,0 0,-1 0,1-1,0 1,0 0,0 0,0 0,0 0,0 0,0 0,0 0,0 0,0 0,0 0,0 0,1-1,-1 1,0 0,1 0,-1 0,0 0,1 0,0-1,-1 1,1 0,-1-1,1 1,0 0,-1-1,1 1,0 0,0-1,-1 1,1-1,0 0,0 1,0-1,0 0,0 1,0-1,-1 0,1 0,0 0,0 0,0 0,0 0,0 0,0 0,0 0,0 0,0-1,0 1,0 0,-1 0,1-1,0 1,0-1,0 1,-1-1,1 1,0-1,0 0,107-135,-95 123,-9 7,1 0,0 0,1 1,0 0,0 0,0 0,0 1,0 0,1 0,0 0,5-1,-10 6,1 0,-1 1,0-1,1 1,-1-1,0 1,0 0,0 0,0 0,-1 0,1 0,0 0,-1 0,0 1,1-1,-1 1,0-1,0 1,0-1,-1 1,1-1,-1 1,1 0,-1-1,0 3,1 0,5 23,-2 0,-1 0,-1 0,-2 1,-1-1,-1 1,-1-1,-1 0,-4 9,4-19,-34 109,37-124,-1 1,0-1,0 0,0 0,-1 0,1 0,-1 0,1 0,-1 0,0-1,0 0,0 1,-1-1,1 0,0 0,-1-1,0 1,1-1,-1 0,0 0,1 0,-1 0,0-1,0 1,0-1,0 0,0 0,1-1,-1 1,0-1,-2 0,0-2,0 0,1 0,0-1,0 1,0-1,0 0,0-1,1 1,0-1,0 0,0 0,1 0,-1 0,1-1,0 1,1-1,-1 0,1 0,1 0,-1 0,1 0,0 0,0 0,0 0,1-1,0 1,1 0,-1-1,1 1,0 0,1 0,-1 0,1 0,1 0,-1 0,1 1,0-1,0 1,4-5,58-61,-49 60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368 134,'-8'6,"-130"127,131-125,1 0,0 1,0 0,1 1,0-1,0 1,1 0,1 0,0 0,0 0,1 1,0-1,1 1,0 0,1-1,0 9,3-11,0 0,0 0,1 0,0-1,1 1,0-1,0 0,0 0,1-1,0 1,0-1,1-1,-1 1,1-1,0 0,1-1,-1 0,1 0,0 0,0-1,0 0,1-1,-1 0,1 0,-1-1,1 0,-1 0,1-1,0 0,2-1,21 2,1-3,-1 0,0-2,0-1,0-2,-1-1,0-1,0-2,-1-1,-1-1,0-2,-1-1,0-1,-2-1,14-13,-30 23,0 0,-1 0,0-1,-1-1,0 1,0-1,-1-1,0 1,-1-1,0 0,-1-1,0 1,-1-1,0 0,-1-1,0 1,-1 0,-1-1,0 1,0-1,-1 1,-1-1,0 1,-2-6,-1 10,-1 1,0-1,0 1,-1 0,0 0,0 0,-1 1,1 0,-1 0,-1 1,1 0,-1 0,0 1,0 0,0 0,-1 1,1 0,-1 0,0 1,0 0,0 1,-5-1,-19-3</inkml:trace>
  <inkml:trace contextRef="#ctx0" brushRef="#br0" timeOffset="254.737">1 331,'252'-10,"156"-31,-200 18,200 12,-384 11</inkml:trace>
  <inkml:trace contextRef="#ctx0" brushRef="#br0" timeOffset="2180.725">904 49,'-56'-17,"-68"-12,111 27,0 1,0 1,-1 0,1 1,0 1,0 0,0 1,-7 2,-14 2,26-5,1 0,-1 0,1 1,-1 0,1 1,0 0,1 0,-1 0,1 1,-1 0,2 0,-1 1,0-1,1 1,0 1,1-1,-1 1,1-1,0 1,0 2,-52 29,15-16,39-17,5-2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7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262 143,'-38'109,"33"-95,-48 118,-67 122,75-161,115-230,21-35,44-119,-99 184,-35 107,0 1,0-1,0 1,0 0,0 0,1 0,-2 0,1-1,0 1,0 1,0-1,0 0,-1 0,1 0,0 0,-1 0,1 1,-1-1,1 0,-1 0,0 1,0-1,1 0,-1 1,0-1,0 0,0 1,-1-1,1 0,0 1,0-1,-1 0,1 1,-1 0,2 43,-1-18,1 0,1 0,2 0,0 0,2 0,2 2,18 79,-22-86,0 1,2-1,0-1,2 1,0-1,1-1,12 20,-20-38,0-1,0 1,0 0,0 0,0-1,1 1,-1 0,0-1,1 1,-1-1,1 0,0 0,-1 1,1-1,0 0,0 0,0-1,0 1,-1 0,1-1,0 1,0-1,1 1,-1-1,0 0,0 0,0 0,0 0,0 0,0-1,0 1,0 0,0-1,0 0,0 1,0-1,0 0,-1 0,1 0,0 0,0 0,-1-1,1 1,-1-1,1 1,-1-1,0 1,1-2,15-21,-2 0,0-2,-2 1,-1-2,0 0,3-18,-5 18,37-165,-37 17,0 146,-4 33</inkml:trace>
  <inkml:trace contextRef="#ctx0" brushRef="#br0" timeOffset="533.454">1024 171,'5'0,"6"0,6 0,5 0,4 0,2 0,1 0,0 0,1 0,-1 0,0 0,0 0,-1 0,-4-5,-2-1,0 0,1 1,-3 2</inkml:trace>
  <inkml:trace contextRef="#ctx0" brushRef="#br0" timeOffset="838.866">1109 397,'4'0,"7"0,7 0,4 0,3 0,3 0,1 0,1-5,-1-1,1-1,-1 2,-1 2,-4 1</inkml:trace>
  <inkml:trace contextRef="#ctx0" brushRef="#br0" timeOffset="2051.909">1673 538,'-5'-10,"2"0,-1 0,1 0,0-1,1 1,1-1,-1 1,2-1,-1 0,1 1,1-1,0 0,1 1,0-1,0 1,1 0,1 0,-1 0,2 0,-1 0,6-7,4-5,0 1,1 1,2 0,0 1,0 1,2 0,0 1,16-9,-33 23,1 1,-1-1,1 1,-1-1,1 1,0 0,0 0,0 0,1 1,-1-1,0 1,1-1,-1 1,1 0,-1 0,1 1,-1-1,1 1,-1 0,1 0,0 0,-1 0,1 1,-1-1,1 1,-1 0,1 0,-1 0,1 0,-1 1,0 0,0-1,0 1,0 0,0 1,0-1,0 0,0 1,6 26,-1 0,-2 0,0 0,-2 1,-1 0,-2 0,-1 0,-2 14,12-23,12-39,35-49,3 4,3 2,7-1,31-7,-100 68,0 0,0 1,0-1,0 1,0-1,0 1,0-1,0 1,0 0,0-1,0 1,0 0,0 0,0 0,0 0,0 0,0 0,0 0,0 0,0 0,0 1,0-1,0 0,0 1,0-1,0 1,0-1,0 1,0-1,-1 1,1-1,0 1,0 0,-1 0,1-1,0 1,-1 0,1 0,0 0,-1 0,0 0,1 0,-1-1,1 1,-1 0,0 0,0 1,1-1,-1 0,0 0,0 0,0 0,0 0,0 0,-1 0,1 1,-7 61,-31 68,36-127,1 0,-1 0,1-1,0 1,0 0,1 0,-1 0,1 0,0 0,0 0,0 1,1-1,-1 0,1-1,0 1,0 0,1 0,-1 0,1 0,1 2,9 6</inkml:trace>
  <inkml:trace contextRef="#ctx0" brushRef="#br0" timeOffset="2771.082">2914 114,'-3'-4,"0"1,-1-1,0 0,0 1,0 0,0 0,0 0,-1 0,1 1,-1 0,1 0,-1 0,0 0,0 1,0 0,0 0,0 0,0 1,-1-1,1 1,0 0,0 1,0-1,0 1,0 0,0 1,0-1,0 1,0 0,1 0,-1 0,0 1,1-1,0 1,0 0,0 1,0-1,0 1,1 0,-1-1,1 2,-1 1,-2 1,0 0,0 0,1 0,0 1,0 0,1 0,0 0,0 1,1-1,1 1,-1 0,1 0,0 0,1 0,0 0,1 0,0 1,0-1,1 0,0 0,1 0,0 0,0 0,1 0,-1-6,1-1,0 1,0 0,0-1,0 0,0 1,0-1,1 0,-1-1,1 1,-1-1,1 1,0-1,0 0,-1-1,1 1,0 0,0-1,0 0,0 0,0 0,0-1,-1 1,1-1,0 0,0 0,-1 0,2-1,99-54,115-135,-188 164,58-37,-87 65,-1-1,0 1,0 0,1-1,-1 1,0 0,0 0,0 0,0 0,0 0,0 0,0 0,0 0,0 1,-1-1,1 0,0 0,-1 1,1-1,-1 1,0-1,1 0,-1 1,0-1,0 1,0-1,0 0,0 1,0-1,0 1,0-1,-1 1,1-1,0 0,-1 1,1-1,-1 0,0 1,1-1,-1 0,0 0,0 0,0 0,0 0,0 1,-5 15,-8 24,2 0,1 1,3 0,1 0,0 19,8 90,2-106,-3 1,-1-1,-2 1,-2-1,-3 0,-4 15,7-42,-1-1,-1 0,0 0,-1 0,-1-1,0 0,-5 4,11-15,-1 0,-1 0,1-1,0 0,-1 0,0 0,0 0,0-1,-1 0,1 0,-1 0,1-1,-1 1,0-2,0 1,0 0,0-1,0 0,-1-1,1 0,0 0,0 0,-4-1,6 1,-1 0,1 0,0-1,-1 0,1 0,0 0,0-1,0 1,0-1,0 0,0 0,0 0,1-1,-1 1,1-1,-1 0,1 0,0 0,0 0,1-1,-1 1,0-1,1 1,0-1,0 0,0 0,1 0,-1 0,1-1,0 1,0 0,1 0,-1-1,1 1,0 0,0-1,0 1,0-1,1 1,0 0,0 0,0-1,1 0,8-14,0-1,2 2,0-1,1 2,1 0,0 0,2 1,5-4,38-28,1 2,3 4,1 1,2 4,52-21,-86 42,5-2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1 311,'168'-40,"-122"33,2 1,-1 3,0 2,21 3,101-5,-132-7,-31 4</inkml:trace>
  <inkml:trace contextRef="#ctx0" brushRef="#br0" timeOffset="414.574">142 424,'334'-1,"-158"-27,-152 27</inkml:trace>
  <inkml:trace contextRef="#ctx0" brushRef="#br0" timeOffset="1021.621">481 0,'-1'1,"0"0,0 0,0 0,0 0,1 0,-1 0,0 0,1 0,-1 0,1 0,-1 1,1-1,0 0,-1 0,1 0,0 1,0-1,0 0,0 0,0 1,0-1,0 0,0 0,1 1,-1-1,0 0,1 0,-1 0,1 1,-1-1,1 0,0 0,0 0,-1 0,1 0,0 0,0 0,0-1,0 1,0 0,0 0,0-1,0 1,0 0,18 19,1-1,0-1,2 0,0-2,20 12,28 21,-26-20,-35-25,0 1,-1 0,0 1,0 0,0 0,0 1,-1 0,0 1,-1-1,0 1,1 2,-5-8,-1 0,0 1,0-1,0 1,0-1,-1 1,1 0,-1-1,0 1,1 0,-1-1,0 1,0-1,-1 1,1 0,-1-1,1 1,-1-1,0 1,0 0,0-1,0 0,0 1,0-1,-1 0,1 0,-1 0,0 0,0 0,0 0,-1 1,-78 45,49-33,-40 22,-110 73,136-49,44-45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3.9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1,'-9'34,"-4"15,-3 9,-1 0,4-5,4-7,3-7,3-5,2-3,1-2,0-2,1-5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12.2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258 44,'-2'-1,"-2"-4,-1 2,1-1,0 0,-1 1,0 0,0 0,0 0,0 0,-1 1,1 0,-1 0,1 1,-1-1,0 1,1 0,-1 1,0 0,0-1,0 2,0-1,1 1,-1 0,0 0,1 0,-1 1,1 0,-4 2,2 0,-1 0,1 1,1 0,-1 1,1-1,0 1,0 0,0 1,1-1,0 1,1 0,-1 1,1-1,1 1,-1 0,1 0,1 0,-1 0,1 0,1 0,0 1,0-1,0 1,1-1,1 1,-1-1,1 1,1-1,-1 0,1 0,1 1,0-1,0-1,4 7,0-1,2-1,0 0,1 0,0-1,0-1,1 0,0 0,1-1,0 0,1-1,0-1,2 2,20-7,-25-5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4.1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282 1,'-223'140,"219"-138,0 0,0 1,0-1,1 1,-1 0,1 0,0 0,0 0,0 1,0 0,0-1,1 1,0 0,0 0,0 0,0 0,0 1,1-1,0 0,0 1,0-1,0 1,1-1,0 1,0-1,0 1,0-1,1 1,0-1,0 1,0-1,0 1,1-1,-1 0,1 0,0 0,1 0,-1 0,1 0,1 1,11 6,2 0,-1-1,1-1,0 0,1-1,0-1,1-1,-1 0,1-2,7 1,88 5,-90-10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3.4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169 113,'-5'34,"-1"20,-5 6,-1-2,3-6,2-8,2-6,2-5,2-3,1-6</inkml:trace>
  <inkml:trace contextRef="#ctx0" brushRef="#br0" timeOffset="170.032">0 1,'29'5,"14"1,4 5,0 0,-4 4,-4-2,-5 2,-2-1,-2-3,-7-4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2.2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413 86,'-28'-5,"1"0,0 2,0 0,0 1,-1 2,1 1,-4 2,29-3,1-1,-1 1,0 0,1 0,-1 1,0-1,0 0,1 1,-1-1,1 1,-1-1,0 1,1 0,-1 0,1-1,-1 1,1 0,0 0,-1 1,1-1,0 0,0 0,0 1,0-1,0 0,0 1,0-1,0 1,1 0,-1-1,0 1,1-1,-1 1,1 0,0-1,0 1,0 0,0 0,0-1,0 1,0 0,0-1,0 1,1 0,-1-1,1 1,-1 0,1-1,0 1,0-1,0 1,0-1,0 1,0-1,1 1,73 63,-68-61,0 0,-1 0,1 1,-1 0,1 0,-2 0,1 1,0 0,-1 0,0 0,-1 1,1 0,-1 0,-1 0,1 0,-1 1,0-1,-1 1,0 0,-1 0,1 1,-2-1,1 0,-1 0,-1 1,1-1,-1 0,-1 0,1 0,-1 0,-1 0,0 0,0 0,0-1,-1 1,0-1,-1 0,1 0,-1-1,-1 0,1 1,-1-2,0 1,0-1,-1 1,-1 0,-3 0,0 1,0-2,0 1,0-2,-1 1,0-2,1 1,-2-2,-4 1,-15 6,29-7,-1 0,0 0,1-1,-1 0,0 0,0 0,0 0,0 0,0-1,0 0,0 1,0-2,0 1,0 0,0-1,0 0,0 0,0 0,1 0,-1 0,0-1,-2-1,1-24,8 12</inkml:trace>
  <inkml:trace contextRef="#ctx0" brushRef="#br0" timeOffset="242.716">893 29,'-14'29,"-10"18,-1 7,4-1,1-5,4-1,4-3,5-5,3-5,2-2,2-2,-4-2,-2-1,1-4</inkml:trace>
  <inkml:trace contextRef="#ctx0" brushRef="#br0" timeOffset="443.025">611 0,'34'0,"20"0,6 5,-2 2,-7 4,-6 0,-3-2,-2 3,-9-1</inkml:trace>
  <inkml:trace contextRef="#ctx0" brushRef="#br0" timeOffset="960.89">1429 141,'-202'276,"124"-190,68-87,21-20,146-163,-125 149,-3 0,3 2,0 0,2 3,2 0,0 3,28-16,-63 41,1 1,-1-1,0 1,0 0,1 0,-1-1,1 1,0 0,-1 0,1 0,-1 1,1-1,0 0,0 1,0-1,-1 1,1-1,0 1,0 0,0 0,0 0,0 0,0 0,-1 0,1 0,0 1,0-1,0 1,0-1,-1 1,1 0,0 0,-1 0,1 0,0 0,-1 0,1 0,-1 0,0 1,1-1,-1 0,0 1,0-1,0 1,0 0,0-1,0 1,0 0,-1-1,1 1,-1 0,1 0,-1 0,0 0,1 0,-53 182,43-153,2 1,1-1,1 1,2 1,1-1,2 21,1-52,-1 0,1 0,-1 0,0 0,0-1,1 1,-1 0,0 0,0 0,0 0,0 0,0 0,0 0,0-1,0 1,0 0,0 0,0 0,-1 0,1 0,0 0,-1-1,1 1,-1 0,1 0,-1 0,1-1,-1 1,1 0,-1-1,0 1,1 0,-1-1,0 1,0-1,1 1,-1-1,0 0,0 1,0-1,0 0,1 1,-1-1,0 0,0 0,0 0,0 0,0 0,0 0,0 0,0 0,0 0,1 0,-1-1,0 1,0 0,0-1,0 1,-110-101,84 71,-72-73,81 82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0.6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463 164,'-1'-1,"1"0,0 0,0 0,-1 1,1-1,-1 0,1 0,0 1,-1-1,0 0,1 0,-1 1,1-1,-1 1,0-1,1 1,-1-1,0 1,0-1,1 1,-1-1,0 1,0 0,0-1,1 1,-1 0,0 0,0 0,0 0,0 0,0 0,0 0,1 0,-1 0,0 0,0 0,0 1,0-1,0 0,1 0,-1 1,0-1,0 1,1-1,-1 1,0-1,1 1,-1-1,0 1,-30 39,30-38,-244 460,225-426,11-17,-1-1,-1 0,0-1,-1 0,-1 0,-1-2,-1 0,-1 1,16-16,0-1,0 1,0-1,-1 1,1 0,0-1,0 1,-1 0,1-1,0 1,-1 0,1-1,0 1,-1 0,1 0,0-1,-1 1,1 0,-1 0,1 0,0 0,-1-1,1 1,-1 0,1 0,0 0,-1 0,1 0,-1 0,1 0,-1 0,1 0,0 0,-1 0,1 0,-1 1,1-1,-1 0,1 0,0 0,-1 1,1-1,0 0,-1 0,1 1,0-1,-1 0,1 1,0-1,-1 0,1 1,0-1,0 0,0 1,-1-1,1 1,0-1,0 0,0 1,0-1,0 1,17-35,195-304,-146 245,3 3,5 3,46-40,-102 108,-15 14,2 0,-1 0,0 0,1 1,0-1,0 1,0 1,0-1,1 1,0-1,0 1,-1 1,1 0,1-1,2 1,-6 3,-1 1,0 0,1 0,-1 1,0-1,0 0,0 1,-1-1,1 1,-1-1,1 1,-1 0,0 0,0-1,0 1,0 0,-1 0,1 0,-1 0,0 0,1 0,-2 0,1 0,0 0,0 0,-1 0,0 0,0 0,1 0,-2 2,2-4,-55 226,26-128,-24 101,35-132,20-68,-1 1,0 0,0-1,0 0,0 1,1-1,-1 0,0 1,0-1,1 0,-1 0,0 0,0 0,1 0,-1-1,0 1,0 0,1 0,-1-1,0 1,0-1,0 1,0-1,1 0,-1 1,0-1,0 0,0 0,0 0,-1 1,1-1,0 0,0 0,0 0,-1-1,1 1,28-28,-2-2,0-1,-2-1,13-24,36-47,71-62,-141 161,-1-1,1 1,0 1,1-1,-1 0,1 1,0 0,0 0,0 1,1-1,-1 1,1 0,0 1,-1-1,1 1,1 0,-1 1,0-1,0 1,2 0,-4 5,0-1,-1 1,0 0,0 0,0 0,0 1,-1-1,1 1,-1-1,0 1,0 0,-1 0,0-1,0 1,0 0,0 1,-1-1,0 0,0 0,0 0,0 0,-1 0,-1 3,2 3,-2 18,-1 0,-2 1,-1-2,-2 1,0-1,-5 9,-25 96,34-109</inkml:trace>
  <inkml:trace contextRef="#ctx0" brushRef="#br0" timeOffset="449.66">1648 248,'-49'29,"20"-15,0 2,1 0,1 2,1 1,0 2,2 0,0 1,1 2,2 0,0 1,2 2,-16 26,34-51,0-1,0 1,0-1,1 1,-1 0,0-1,1 1,-1 0,1 0,-1 0,1-1,0 1,0 0,0 0,0 0,0-1,0 1,1 0,-1 0,0 0,1-1,-1 1,1 0,0 0,0-1,0 1,0-1,0 1,0-1,0 1,0-1,0 0,1 1,-1-1,1 0,-1 0,1 0,-1 0,1 0,-1 0,1 0,0-1,-1 1,1-1,0 1,0-1,0 0,-1 0,1 1,0-1,0 0,0-1,9 0,-1-1,1 0,-1-1,0 0,0-1,-1 0,1 0,-1-1,0 0,0-1,0 0,-1 0,0-1,0 0,0 0,-1-1,-1 0,1-1,0-1,48-46,53-43,-107 98,0 0,1 0,-1 0,0 0,0 0,1 1,-1-1,1 0,-1 1,0-1,1 1,-1-1,1 1,-1 0,1-1,0 1,-1 0,1 0,-1 0,1 0,-1 1,1-1,-1 0,1 1,-1-1,1 1,-1-1,0 1,1 0,-1-1,0 1,1 0,-1 0,0 0,0 0,0 0,0 0,0 1,0-1,0 0,0 0,0 1,0-1,-1 1,1-1,-1 0,1 1,-1-1,0 1,1-1,-1 1,0 0,0-1,0 1,0-1,0 1,-1 1,3 199,-2-198,0 0,0 0,1-1,-1 1,1 0,0-1,1 1,-1-1,0 1,1-1,0 0,0 0,0 1,0-1,0 0,1-1,-1 1,1 0,0-1,0 1,0-1,0 0,0 0,0 0,1-1,0 1,17 5</inkml:trace>
  <inkml:trace contextRef="#ctx0" brushRef="#br0" timeOffset="715.821">2438 193,'-34'33,"-15"21,-5 11,-2-1,3-2,6-1,6-7,5-8,4-6,3-6,6-4,3-6,4-3,5-10,4-7</inkml:trace>
  <inkml:trace contextRef="#ctx0" brushRef="#br0" timeOffset="970.47">2042 248,'20'29,"10"14,6 5,-4-1,-2 1,-2-3,-5-4,-2-5,0-3,1-7,3-4,-5-5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5.4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12,'-4'0,"-3"-5,1-1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5.8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0,'-9'15,"-4"9,6 0,8-3,9-5,3-11,4-6,-5-3,-6 5,-8 1,-8 1,-3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1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1,'-241'11,"-2"33,242-44,1 0,-1-1,0 1,1 0,-1-1,0 1,0 0,1 0,-1-1,0 1,0 0,0 0,1 0,-1 0,0 0,0 0,0 1,1-1,-1 0,0 0,0 0,0 1,1-1,-1 0,0 1,1-1,-1 1,0-1,1 1,-1-1,1 1,-1-1,0 1,1 0,-1-1,1 1,0 0,-1-1,1 1,0 0,-1 0,1-1,0 1,0 0,-1 0,1-1,0 1,0 0,0 0,0 0,0-1,0 1,1 0,-1 0,0 0,0-1,0 1,1 0,-1 0,0-1,1 1,-1 0,1-1,-1 1,1 0,-1-1,1 1,-1-1,1 1,163 56,3-1,-166-56,0 1,0 0,1-1,-1 1,0 0,0 0,-1 0,1-1,0 1,0 0,0 0,-1 0,1 1,0-1,-1 0,1 0,-1 0,1 0,-1 0,0 1,1-1,-1 0,0 0,0 1,0-1,0 0,0 1,0-1,0 0,0 0,-1 1,1-1,0 0,-1 0,1 0,-1 0,1 1,-1-1,0 0,0 0,1 0,-1 0,0 0,0 0,0-1,0 1,0 0,0 0,0-1,-1 1,-56 38,-378 149,411-176,-69 46,91-56,1 0,-1 0,1 0,0 1,0-1,0 1,0 0,0-1,0 1,1 0,-1 0,1 0,0 0,0 1,0-1,0 0,0 0,1 0,0 1,-1-1,1 0,0 1,1-1,-1 0,1 1,-1-1,1 0,0 0,1 2,3 0,1 1,-1-1,2 1,-1-2,0 1,1-1,0 0,0 0,0-1,0 0,1 0,-1-1,1 0,0 0,-1-1,1 0,0 0,4-1,-11 0,25 2,0-1,0-2,0-1,0-1,0-1,9-3,0 1,32-13,-48 14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31 144,'-1'306,"-26"-103,27-202,0-1,-1 0,1 1,0-1,0 1,-1-1,1 1,0-1,0 1,0-1,0 1,0-1,0 1,0-1,0 1,0-1,0 1,0-1,0 1,0-1,0 1,1-1,-1 1,0-1,0 1,0-1,1 1,-1-1,0 0,1 1,-1-1,0 1,1-1,-1 0,0 1,1-1,-1 0,1 0,-1 1,1-1,-1 0,1 0,-1 0,1 1,-1-1,1 0,-1 0,1 0,-1 0,1 0,-1 0,1 0,-1 0,1 0,-1 0,1 0,-1-1,1 1,-1 0,1 0,-1 0,21-27,-12 10</inkml:trace>
  <inkml:trace contextRef="#ctx0" brushRef="#br0" timeOffset="255.885">60 60,'4'0,"61"1,-1-3,1-3,25-7,101-29,-157 42,-41 23,-7-11</inkml:trace>
  <inkml:trace contextRef="#ctx0" brushRef="#br0" timeOffset="530.045">60 427,'33'5,"16"1,5-5,-2-2,-6-2,-5 0,-5 1,-4 0,-7 1</inkml:trace>
  <inkml:trace contextRef="#ctx0" brushRef="#br0" timeOffset="784.187">624 595,'-24'29,"-8"15,-4 3,0-5,6-10</inkml:trace>
  <inkml:trace contextRef="#ctx0" brushRef="#br0" timeOffset="949.373">398 483,'14'19,"5"12,4-1,-2 1,1-1,0-6,3-1,0-5,2-1,1-3,0-4,-4-4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4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1 239,'5'0,"6"0,6 0,6 0,2 0,3-5,1-1,1 0,-1 1,0 1,0 2,0 1,-1 0,1 1,-1 0,0 1,-4-1</inkml:trace>
  <inkml:trace contextRef="#ctx0" brushRef="#br0" timeOffset="377.354">86 437,'7'6,"0"0,1 0,0-1,0 0,0-1,0 1,1-1,0-1,-1 0,1 0,0-1,1 0,-1 0,0-1,1-1,-1 1,0-1,1-1,-1 0,0 0,1-1,-1 0,4-2,157-27,-152 25</inkml:trace>
  <inkml:trace contextRef="#ctx0" brushRef="#br0" timeOffset="743.958">1102 154,'-47'23,"22"-14,0 2,0 1,1 1,1 0,0 2,1 1,0 1,2 0,0 2,0 0,2 2,1 0,1 0,-12 21,25-37,0 1,0 0,0 0,1 0,0 0,0 0,1 0,0 1,0-1,0 0,1 1,0-1,0 1,0-1,1 1,0-1,0 0,1 0,0 1,0-1,0 0,1 0,0-1,0 1,0-1,1 1,0-1,0 0,0 0,0-1,1 1,0-1,0 0,0 0,14 2,0 0,0-2,0 0,0-1,0-1,1 0,-1-2,1 0,-1-1,2-2,11 1,0-2,0-2,-1-1,0-1,0-2,-1-1,0-1,-1-2,0-1,-1-1,-1-1,-1-2,0 0,-2-2,0-1,-1 0,-1-2,-2-1,0 0,-2-2,0 0,8-20,-24 42,0 0,0 0,-1 0,0 0,0 0,0-1,0 1,-1 0,0-1,0 1,0 0,-1 0,0-1,0 1,0 0,-1 0,0 0,0 0,0 0,0 1,-1-1,1 1,-1-1,-1 1,1 0,0 0,-1 0,0 0,-2-1,-5-4,0 0,0 1,-1 1,0-1,-1 2,1 0,-1 0,0 1,-1 1,-8-2,-14-1</inkml:trace>
  <inkml:trace contextRef="#ctx0" brushRef="#br0" timeOffset="1444.276">791 352,'29'-5,"-1"2,1 0,0 2,0 1,0 2,17 2,54 3,220-8,-22-29,-280 31,52-12,-64 5</inkml:trace>
  <inkml:trace contextRef="#ctx0" brushRef="#br0" timeOffset="1856.734">1469 13,'-5'0,"-1"-5,-5-1,-5 5,-5 2,-4 2,-1 5,-3 0,0 0,5 3,1 0,0-3,4-2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9:47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1019 148,'17'227,"6"-48,11 157,-5-76,-18 123,15-214,-26-166,-1 0,1-1,-1 1,1 0,0 0,0 0,1-1,-1 1,0 0,1 0,0 0,-1-1,1 1,0 0,1-1,-1 1,0-1,1 1,-1-1,1 0,0 0,0 0,0 1,0-2,0 1,0 0,1 0,-1-1,0 1,1-1,-1 0,1 0,0 0,-1 0,1 0,2 0,141-25,26-5,307 28,-338-10,82-3,-79 11,25-25,-52 28,77-11,3-8,-195 19,1 0,-1 0,1 0,-1-1,0 1,1-1,-1 1,0-1,0 0,1 0,-1 0,0 0,0-1,0 1,0 0,0-1,0 1,-1-1,1 0,0 0,-1 0,1 1,-1-1,0-1,0 1,0 0,0 0,0 0,0-1,0 1,-1 0,1-1,-1 1,0 0,1-1,-16-88,8 62,1-16,2 0,1 0,3-1,3-18,-1-26,-2 51,-12-108,-17 34,1 1,-1-57,15 119,-18-109,5-39,28 169,0 26,0-1,0 0,-1 0,1 1,-1-1,1 0,-1 0,-1 0,1 0,0 0,-1 1,0-1,0 0,0 0,0 1,-1-1,1 1,-1-1,0 1,0-1,0 1,0 0,-1 0,0 0,1 1,-1-1,0 0,0 1,0 0,-1 0,1 0,0 0,-1 0,1 1,-2-1,-19-1,0 2,0 1,0 0,0 2,0 1,0 1,-14 4,-97 10,-35 9,41-15,114-9,-1-1,0 0,0-2,0 0,0 0,1-2,-1 0,-12-3,-54-5,-201 10,141-27,-168 27,84 28,165-16,60-7,6 0</inkml:trace>
  <inkml:trace contextRef="#ctx0" brushRef="#br0" timeOffset="11405.9">1696 1728,'0'1,"0"-1,0 1,0-1,-1 1,1-1,0 1,-1-1,1 1,0-1,-1 1,1-1,-1 0,1 1,-1-1,1 0,0 1,-1-1,1 0,-1 0,1 1,-1-1,0 0,1 0,-1 0,1 0,-1 0,1 0,-1 0,1 0,-1 0,0 0,1 0,-1 0,1 0,-1 0,1-1,-1 1,1 0,-1 0,1 0,-1-1,1 1,-1 0,1-1,0 1,-1 0,1-1,-1 1,1-1,0 1,-1-1,1 1,0-1,0 1,-1-1,1 1,0-1,-5 53,32 134,4 76,-32 194,-33-534,20 52,-1 1,-2 1,-1 1,0 0,-2 1,0 2,-2 0,0 1,-1 0,-6-1,26 18,2 2,0 0,0 0,0 0,0 0,-1 0,1 0,0 0,0-1,0 1,0 0,0-1,0 1,0 0,0-1,0 0,0 1,0-1,1 0,-1 1,0-1,0 0,0 0,1 1,-1-1,0 0,1 0,-1 0,1 0,-1 0,1 0,0 0,-1 0,1 0,0 0,0-1,0 1,0 0,-1 0,1 0,1 0,-1 0,0 0,0 0,0 0,1 0,-1 0,0 0,1-1,-1 2,1-1,-1 0,1 0,0-1,163 0,123 4,-279-2,1 1,-1-1,0 2,0-1,1 1,-1 0,0 1,0-1,-1 2,1-1,-1 1,1 0,-1 1,4 3,-11-5,1 0,-1 1,1-1,-1 1,0-1,0 0,-1 1,1-1,-1 1,1-1,-1 0,0 1,0-1,-1 0,1 0,-1 0,1 0,-1 0,0 0,0-1,0 1,-1 0,1-1,-1 0,1 0,-1 1,0-2,0 1,0 0,0 0,0-1,0 0,0 1,-1-1,-5 5,-140 101,118-73,25-21</inkml:trace>
  <inkml:trace contextRef="#ctx0" brushRef="#br0" timeOffset="15636.117">1216 3280,'0'-17,"-1"-4,1 0,1 0,1 0,1 0,0 1,2-1,4-12,61-106,-68 136,-2 1,0 0,0 0,1 0,-1 0,1 0,0 1,0-1,0 0,0 0,0 1,0-1,0 0,0 1,0-1,1 1,-1 0,1-1,-1 1,1 0,0 0,-1 0,1 0,0 0,0 0,-1 1,1-1,0 0,0 1,0 0,0-1,0 1,0 0,0 0,0 0,0 0,0 0,0 1,0-1,0 0,0 1,-1 0,1-1,0 1,0 0,0 0,-1 0,1 0,-1 0,1 1,2 3,0 1,-1-1,0 1,0 0,0 0,-1 0,0 0,0 0,0 1,-1-1,0 1,0-1,-1 1,0-1,0 1,-1 0,8 52,-7-59,0 1,0 0,1 0,-1 0,0 0,0-1,1 1,-1 0,0 0,1 0,-1-1,1 1,-1 0,1-1,-1 1,1 0,0-1,-1 1,1-1,0 1,-1-1,1 1,0-1,0 1,-1-1,1 0,0 0,0 1,0-1,-1 0,1 0,0 0,0 0,0 0,0 0,0 0,-1 0,1 0,0 0,0 0,0-1,0 1,-1 0,1-1,0 1,0 0,-1-1,1 1,0-1,0 1,-1-1,1 1,-1-1,1 0,34-36,93-122,-127 158,-1 0,0 0,1 0,-1 0,1 0,-1 0,1 0,0 1,-1-1,1 0,0 0,0 1,-1-1,1 1,0-1,0 0,0 1,0-1,0 1,0 0,0-1,0 1,0 0,0 0,0-1,0 1,0 0,0 0,0 0,0 0,0 0,0 1,0-1,0 0,0 0,0 1,0-1,0 0,-1 1,1-1,0 1,0-1,0 1,0 0,-1-1,1 1,0 0,0 0,-1-1,1 1,-1 0,1 0,-1 0,1 0,-1 0,1 0,1 10,-1 0,-1-1,1 1,-2 0,1 0,-1-1,-1 1,0 0,-1-1,0 1,-1 1,-5 26,-13 44,17-58</inkml:trace>
  <inkml:trace contextRef="#ctx0" brushRef="#br0" timeOffset="16261.304">1978 2970,'-19'10,"1"1,0 0,1 1,1 1,0 1,0 0,1 1,1 1,-6 8,17-19,-1 0,1 0,-1 0,1 0,1 0,-1 1,1-1,0 1,0 0,1 0,-1 0,1-1,1 1,-1 0,1 0,0 0,0 0,1 0,0 0,0 0,0 0,1 0,0-1,0 1,0 0,2 1,0-6,-1 0,1 0,0 0,-1-1,1 0,0 0,0 0,-1 0,1-1,0 1,0-1,-1 0,1 0,-1 0,1-1,-1 1,1-1,-1 0,0 0,0 0,0 0,0 0,0-1,0 1,-1-1,1 0,-1 0,1-2,1 2,201-197,-204 199,-1 0,0 0,1 0,-1 0,1 0,-1 0,1 0,-1 0,1 0,-1 0,1 0,0 1,0-1,0 0,-1 0,1 1,0-1,0 0,0 1,0-1,0 1,0-1,0 1,0 0,0-1,0 1,1 0,-1 0,0-1,0 1,0 0,0 0,0 1,0-1,0 0,1 0,-1 0,0 1,0-1,0 1,0-1,0 0,0 1,0 0,0-1,0 1,-1 0,1-1,0 1,0 0,0 0,-1 0,1 0,0 0,-1 0,1 0,-1 0,1 0,-1 0,0 0,1 0,-2 198,1-164,0 9,-1-1,-3 1,-1-1,-2 0,-7 18,9-42,5-14,0 0,0 0,-1 0,0 0,0 0,-1 0,1 0,-1 0,0-1,0 1,0-1,-1 1,0-1,0 0,0 0,0 0,-1 0,1-1,-1 1,0-1,0 0,0 0,0 0,-1-1,1 0,-1 1,0-2,-1 2,1-6,0 1,0-1,0 0,0 0,1-1,-1 1,1-1,0 0,0 0,0 0,1-1,0 0,0 1,0-1,0 0,1 0,-1 0,1-1,1 1,-1-1,1 1,0-1,0-3,-1-5,1-1,1 1,0-1,1 1,0-1,2 1,-1-1,2 1,0 0,1 0,0 1,1-1,0 1,6-8,1 2</inkml:trace>
  <inkml:trace contextRef="#ctx0" brushRef="#br0" timeOffset="16977.383">2881 1869,'0'437,"-27"-249,28-181,-1-1,-1 0,1 0,-1 0,0 0,-1 0,1 0,-1 0,0 0,0-1,-1 1,0-1,0 1,0-1,-1 0,1 0,-1-1,-1 1,1-1,0 0,-1 0,-3 2,-11 4</inkml:trace>
  <inkml:trace contextRef="#ctx0" brushRef="#br0" timeOffset="17514.023">2994 1841,'-131'82,"119"-76,-123 50,134-56,1 0,-1 0,0 1,1-1,-1 0,0 1,1-1,-1 0,1 1,-1-1,0 1,1-1,-1 1,1-1,-1 1,1-1,0 1,-1-1,1 1,0 0,-1-1,1 1,0 0,-1-1,1 1,0 0,0-1,0 1,0 0,0 0,0-1,0 1,0 0,0-1,0 1,0 0,0 0,1-1,-1 1,0 0,0-1,1 1,-1-1,1 1,-1 0,0-1,1 1,-1-1,1 1,-1-1,1 1,-1-1,1 1,0-1,-1 0,1 1,-1-1,1 0,0 0,0 1,0-1,43 17,165-10,-131-9,79 19,-140-19,-39-17,16 13,-36-33,1-3,3-1,1-2,-10-19,34 45</inkml:trace>
  <inkml:trace contextRef="#ctx0" brushRef="#br0" timeOffset="18211.867">3474 2406,'-32'61,"3"1,2 2,3 0,1 7,-23 62,46-134,-1 1,1 0,-1 0,1-1,0 1,-1 0,1 0,0 0,-1 0,1 0,-1-1,1 1,-1 0,1 0,0 0,-1 0,1 0,-1 0,1 0,-1 1,1-1,0 0,-1 0,1 0,-1 0,1 0,0 1,-1-1,1 0,0 0,-1 1,1-1,0 0,-1 0,1 1,0-1,-1 0,1 1,0-1,0 1,0-1,-1 0,1 1,0-1,0 1,0-1,0 0,0 1,0-1,0 1,0-1,0 0,0 1,0-1,0 1,0-1,0 1,0-1,0 0,0 1,1-1,-1 1,0-1,-4-37,8 0,0-1,3 1,1 0,2 0,1 1,2 0,10-17,76-143,-99 196,0-1,0 1,1-1,-1 1,0-1,0 1,0-1,1 1,-1-1,0 1,0 0,1-1,-1 1,0-1,1 1,-1 0,0-1,1 1,-1 0,1-1,-1 1,1 0,-1-1,1 1,-1 0,1 0,-1 0,1 0,-1 0,1-1,-1 1,1 0,-1 0,1 0,-1 0,1 0,-1 0,1 1,-1-1,1 0,-1 0,1 0,-1 0,1 1,-1-1,1 0,-1 0,1 1,-1-1,1 0,-1 1,0-1,1 1,-1-1,0 0,1 1,-1-1,0 1,11 35,-9-27,11 89,-13-85,1 1,0-1,0 0,2 0,-1 0,2 0,0 0,0 0,1-1,1 0,0 0,1 0,0-1,1 0,0 0,-7-10,63 56,-62-56,0 1,0-1,-1 0,1 0,0 0,0 0,0-1,0 1,0 0,0-1,1 0,-1 1,0-1,0 0,0 0,0 0,0 0,0-1,1 1,-1 0,0-1,0 0,0 1,0-1,0 0,0 0,-1 0,1 0,0-1,0 1,-1 0,1-1,-1 1,1-1,-1 1,1-1,-1 0,7-13,0 1,-1-2,-1 1,0-1,-1 0,-1 0,0-1,-2 1,1-1,-1-15,7-36,7-125,-16 168</inkml:trace>
  <inkml:trace contextRef="#ctx0" brushRef="#br0" timeOffset="22218.864">3248 769,'197'-11,"94"-18,36-5,-22 11,-216 14,-1 3,72 5,-148 1,-13 0,1-1,-1 1,0-1,1 1,-1-1,1 0,-1 1,1-1,-1 0,1 1,-1-1,1 0,0 1,-1-1,1 0,0 0,0 1,0-1,0 0,-1 0,1 0,0 1,0-1,0 0,1 0,-1 0,0 1,0-1,0 0,0 0,1 1,-1-1,0 0,1 0,-1 1,1-1,-1 0,1 1,-1-1,1 1,-1-1,1 1,0-1,-1 1,1-1,0 1,-1-1,1 1,0 0,-1-1,1 1,0 0,0 0,0-1,-1 1,1 0,0 0,0 0,0 0,0 0,-211-133,197 123,12 8,0 0,0 0,0 1,0-1,0 1,0-1,-1 1,1-1,0 1,-1 0,1-1,-1 1,0 0,1 0,-1 0,0 0,0 1,0-1,0 0,1 1,-1 0,0-1,0 1,0 0,0 0,0 0,0 0,0 0,0 0,0 0,0 1,0-1,0 1,1 0,-1-1,0 1,0 0,0 0,1 0,-1 0,1 0,-2 1,-4 20,0 1,1-1,1 1,1 0,1 0,2 0,0 0,1 1,1-1,1 1,0 29,0 174,-3-226,1-1,0 1,0 0,0 0,0-1,0 1,0 0,0 0,0 0,0-1,0 1,0 0,0 0,1-1,-1 1,0 0,1-1,-1 1,0 0,1-1,-1 1,1 0,-1-1,1 1,-1-1,1 1,-1-1,1 1,0-1,-1 0,1 1,0-1,-1 1,1-1,0 0,0 0,-1 0,1 1,0-1,0 0,-1 0,1 0,0 0,0 0,-1 0,1 0,0 0,0-1,-1 1,1 0,0 0,0-1,-1 1,1 0,0-1,-1 1,1-1,-1 1,1-1,0 1,-1-1,1 1,-1-1,1 1,-1-1,0 0,1 0,37-43,-38 44,99-168,-3-2,-79 146</inkml:trace>
  <inkml:trace contextRef="#ctx0" brushRef="#br0" timeOffset="22496.775">5253 346,'0'43,"0"38,0 11,0-6,0-8,0-13,0-12,0-11,-5-7,-2-5,1-3,1-5</inkml:trace>
  <inkml:trace contextRef="#ctx0" brushRef="#br0" timeOffset="22808.224">5111 317,'36'-14,"2"2,-1 1,1 2,1 2,0 1,0 2,0 2,0 1,23 4,-52-4,0 0,1 1,-1 1,0 0,1 0,-1 1,0 0,0 1,0 0,0 0,-1 1,0 1,1-1,-1 2,-1-1,1 1,-1 0,0 1,-1 0,1 0,-1 1,1 2,-7-8,0 1,-1-1,1 1,0 0,-1-1,0 1,0 0,0 0,0-1,0 1,0 0,-1 0,1-1,-1 1,0 0,0-1,0 1,0-1,0 1,-1-1,1 0,-1 1,1-1,-1 0,0 0,0 0,0 0,0 0,0-1,0 1,-1-1,1 1,0-1,-1 0,0 0,-94 33,36-23,0-2,0-3,-40-2,74-4</inkml:trace>
  <inkml:trace contextRef="#ctx0" brushRef="#br0" timeOffset="44319.33">1273 1841,'-510'0,"340"28,-55-16,171-4,0-2,0-2,-1-3,-13-2,16 0,51 1,0-1,0 1,1 0,-1-1,0 1,0 0,0 0,0 0,0 0,0 0,0 0,0 0,0 0,1 0,-1 0,0 0,0 1,0-1,0 0,0 1,0-1,1 1,-1-1,0 0,0 1,1 0,-1-1,0 1,1 0,-1-1,0 1,1 0,-1-1,1 1,-1 0,1 0,0 0,-1 0,1-1,0 1,0 0,-1 0,1 0,0 0,0 0,0 0,0 0,0 0,0 0,0-1,1 1,-1 0,0 0,0 0,1 0,-1 0,0 0,1-1,-1 1,1 0,-1 0,1-1,0 1,-1 0,49 97,-34-74,-2 1,-1 0,-1 1,-1 0,-2 1,0-1,-2 2,0 0,-6-17,1 1,1 0,0-1,1 1,0-1,0 1,1-1,1-1,0 2,-5-13,0 1,0-1,0 1,0-1,0 1,0-1,0 0,0 1,0-1,0 1,0-1,0 1,0-1,1 1,-1-1,0 1,0-1,1 1,-1 0,0-1,0 1,1-1,-1 1,0-1,1 1,-1 0,1-1,-1 1,1 0,-1 0,0-1,1 1,-1 0,1 0,-1 0,1-1,-1 1,1 0,-1 0,1 0,0 0,-1 0,1 0,-1 0,1 0,-1 0,1 0,-1 1,1-1,-1 0,1 0,-1 0,1 1,-1-1,1 0,-1 0,0 1,1-1,-1 0,1 1,-1-1,0 1,1-1,-1 0,0 1,0-1,1 1,-1-1,0 1,6-43,20-136,2 36,-19 108,-7 29,0-1,0 1,0-1,-1 0,0 1,0-1,-1 0,1 0,-1 0,-1 0,1 1,-1-1,-1-5,-2 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12.6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90 83,'-9'7,"0"1,0 0,1 0,1 1,-1 0,2 0,-1 1,1 0,-1 4,5-11,0 0,0 0,1 1,0-1,-1 0,1 1,1-1,-1 1,0 0,1-1,0 1,-1-1,2 1,-1 0,0-1,1 1,-1-1,1 1,0-1,0 1,1-1,-1 0,1 1,-1-1,1 0,0 0,0 0,1 0,-1-1,1 1,1 1,-1-2,0 0,0 0,0 0,0-1,1 1,-1-1,1 0,-1 0,1 0,-1 0,1-1,-1 1,1-1,0 0,-1 0,1 0,0-1,-1 1,1-1,-1 0,1 0,-1 0,1 0,-1-1,0 1,0-1,1 0,-1 0,0 0,79-72,-77 70,0-1,0 0,-1 1,0-2,0 1,-1 0,1-1,-1 1,0-1,-1 0,1 0,-1 0,0-1,-1 1,0 0,0-1,0 1,0-1,-1 1,0-1,-1 1,0-1,0 1,0 0,0-1,-1 1,0 0,-1 0,1 0,-1 0,0 0,-1 1,0-2,1 6,1 0,-1 0,1 0,-1 0,0 1,1 0,-1-1,0 1,1 0,-1 0,0 0,1 0,-1 1,0-1,1 1,-1 0,0 0,1 0,0 0,-1 0,1 0,-1 1,1-1,0 1,0-1,0 1,0 0,0 0,0 0,1 0,-1 0,1 1,-1-1,0 1,-6 9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0:3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0 165,'23'184,"-17"285,-17-408,4-55</inkml:trace>
  <inkml:trace contextRef="#ctx0" brushRef="#br0" timeOffset="325.064">0 109,'26'-2,"-1"-1,0-2,0 0,0-2,-1 0,8-5,46-12,118-20,-145 46,-50-2,0 0,0 1,0-1,0 0,0 0,0 1,0-1,-1 0,1 1,0-1,0 1,0-1,0 1,-1 0,1-1,0 1,-1 0,1-1,0 1,-1 0,1 0,-1 0,1 0,-1-1,1 1,-1 0,0 0,0 0,1 0,-1 0,0 0,0 0,0 0,0 0,0 0,0 0,0 0,0 0,0 0,-1 0,1 0,0 0,-1 0,1-1,-1 1,1 0,-1 0,1 0,-1 0,0 0,-78 71,59-59</inkml:trace>
  <inkml:trace contextRef="#ctx0" brushRef="#br0" timeOffset="569.903">57 448,'24'0,"18"0,6 0,0 0,-4 0,-4 0,-4 0,-4-5,-2-1,-1-1,-7 2</inkml:trace>
  <inkml:trace contextRef="#ctx0" brushRef="#br0" timeOffset="14656.722">339 843,'0'-5,"0"3,0 7,0 8,0 5,5 1,1 1,0 3,-1 1,-1 3,-2 0,-1 1,-1 1,0-1,0-4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 0,'-22'6,"0"1,0 1,1 1,0 1,1 1,0 0,0 1,1 2,1 0,0 1,1 0,1 2,0 0,1 0,1 2,-2 5,13-19,1 0,0 1,0-1,0 1,1 0,0 0,0 0,0 0,1-1,0 1,0 0,0 0,1 0,0 0,0 0,0 0,1-1,0 1,0-1,0 1,1-1,0 0,0 1,0-2,1 1,0 0,0-1,0 1,0-1,0 0,2 0,6 6,0-1,1 0,0-1,0-1,1 0,0-1,0 0,0-1,1-1,0 0,12 1,162-2,-144-14,-27 4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2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364 119,'-9'-5,"-1"1,1 1,-1 0,0 0,-1 1,1 0,0 1,-1 0,1 0,0 1,-1 1,1 0,0 0,-1 1,-2 1,4-2,0 0,1 1,-1 1,0-1,1 1,-1 1,1 0,0 0,0 0,1 1,-1 0,1 1,0-1,1 1,-1 1,1-1,0 1,1 0,0 1,0-1,0 1,1 0,0 0,-1 5,6-7,0 0,1 0,-1-1,1 1,1 0,-1-1,1 1,0-1,0 0,0 0,1 0,0 0,0-1,0 0,0 0,1 0,0 0,0 0,0-1,0 0,0 0,0 0,1-1,0 0,-1 0,1 0,0-1,0 0,4 0,32 16,-26-10,0 1,0 1,0 0,-1 0,-1 2,0 0,0 1,-1 0,3 5,-14-14,0-1,-1 1,1 0,-1 0,0 0,0 1,0-1,0 0,0 0,-1 0,0 1,1-1,-1 0,0 1,-1-1,1 0,-1 1,1-1,-1 0,0 0,0 0,0 0,-1 0,1 0,-1 0,0 0,1 0,-1-1,0 1,-1-1,1 1,-1-1,-84 72,63-61,0-2,0 0,-1-1,-1-2,1-1,-2 0,-17 1,45-9,-1 0,1 1,0-1,-1 0,1 0,-1 1,1-1,-1 0,1 0,-1 0,0 0,1 1,-1-1,0 0,0 0,0 0,1 0,-1 0,0 0,0 0,-1 0,1 0,0 0,0 1,0-1,0 0,-1 0,1 0,0 0,-1 0,1 1,-1-1,1 0,-1 0,0 1,1-1,-1 0,1 1,-1-1,0 0,0 1,1-1,-1 1,0-1,0 1,0 0,0-1,1 1,-1 0,0 0,0-1,0 1,0 0,0 0,0 0,0 0,0 0,0 0,0 0,1 1,-1-1,0 0,0 0,0 1,0-1,0 1,0-1,15-18,1 1</inkml:trace>
  <inkml:trace contextRef="#ctx0" brushRef="#br0" timeOffset="245.657">759 203,'-5'38,"-1"18,0 4,1-3,2-7,1-7,1-6,5-9,2-5,0-1,-1-5</inkml:trace>
  <inkml:trace contextRef="#ctx0" brushRef="#br0" timeOffset="448.535">505 119,'58'-15,"28"-9,5 0,-4 3,-12 5,-9 6,-11 5,-10 2,-7 3,-7 0,-7 1</inkml:trace>
  <inkml:trace contextRef="#ctx0" brushRef="#br0" timeOffset="1033.521">1323 259,'-72'104,"3"2,-6 25,75-131,0 0,0 0,1 0,-1 0,0 0,0 0,0 0,1 1,-1-1,0 0,0 0,0 0,1 0,-1 1,0-1,0 0,0 0,0 1,0-1,0 0,0 0,0 0,1 1,-1-1,0 0,0 0,0 1,0-1,0 0,0 0,0 1,0-1,0 0,19-19,118-183,-78 119,4 2,72-70,-134 150,0 0,-1-1,1 1,0 0,0 0,0 0,0 0,-1 0,2 0,-1 0,0 0,0 0,0 1,0-1,0 0,1 1,-1-1,0 1,1-1,-1 1,0 0,1-1,-1 1,0 0,1 0,-1 0,1 0,-1 0,0 0,1 1,-1-1,1 0,-1 1,0-1,0 1,1-1,-1 1,0 0,0-1,0 1,1 0,-1 0,0 0,0 0,0 0,0 0,-1 0,2 1,3 10,0 0,0 0,-1 0,-1 1,0-1,-1 1,0 0,-1 0,-1 0,0 6,8 60,47 109,-54-187,0-1,-1 1,1 0,0 0,0 0,-1 0,1 0,0 0,-1 0,1 0,-1 0,1 0,-1 0,0 0,0 0,1 1,-1-1,0 0,0 0,0 0,0 0,0 1,0-1,0 0,-1 0,1 0,0 0,-1 0,1 1,-1-1,1 0,-1 0,1 0,-1 0,0 0,0-1,1 1,-1 0,0 0,0 0,0-1,0 1,0 0,0-1,0 1,0-1,0 1,0-1,0 1,0-1,0 0,-1 0,1 1,0-1,0 0,0 0,0 0,-1 0,-130-77,-28-32,138 97,3 4</inkml:trace>
  <inkml:trace contextRef="#ctx0" brushRef="#br0" timeOffset="1401.008">2143 34,'-23'162,"20"-127,2 1,1-1,2 1,2-1,4 20,0 56,-8-110,-1 0,1 0,-1 0,1-1,-1 1,1 0,-1 0,0-1,1 1,-1 0,0-1,1 1,-1 0,0-1,0 1,0-1,0 1,1-1,-1 0,0 1,0-1,0 0,0 0,0 1,0-1,0 0,0 0,0 0,0 0,0 0,0-1,0 1,0 0,0 0,0-1,1 1,-1 0,0-1,0 1,0-1,0 1,1-1,-1 1,0-1,0 0,1 1,-1-1,0 0,1 0,-1 1,1-1,-1 0,1 0,-1 0,1 0,0 0,-1 0,-12-14</inkml:trace>
  <inkml:trace contextRef="#ctx0" brushRef="#br0" timeOffset="1646.42">1860 34,'43'-5,"24"4,10 1,-3 1,-4 1,-6-1,-7 0,-5 0,-6-1,-6 1,-5-1,-4 0,-2 0,-7 0</inkml:trace>
  <inkml:trace contextRef="#ctx0" brushRef="#br0" timeOffset="1819.512">2594 62,'0'34,"0"29,0 15,0-1,0-10,0-11,0-10,0-8,5-11,1-10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0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224 120,'-22'135,"-41"194,55-289,-1-2,-3 1,-1-1,-1-1,-2 0,-2-1,-12 17,30-53,0-1,0 1,-1-1,1 1,0 0,0-1,-1 1,1 0,0-1,-1 1,1 0,0-1,-1 1,1 0,-1 0,1-1,0 1,-1 0,1 0,-1 0,1 0,-1 0,1 0,-1 0,1 0,-1 0,1 0,0 0,-1 0,1 0,-1 0,1 0,-1 0,1 0,-1 0,1 1,0-1,-1 0,1 0,-1 1,1-1,0 0,-1 0,1 1,0-1,-1 0,1 1,0-1,0 1,-1-1,8-45,27-70,6 1,33-62,44-126,-83 223,-33 79,0 0,1 0,-1 0,0-1,0 1,1 1,-1-1,0 0,0 0,0 0,1 1,-1-1,0 0,0 1,0-1,0 1,0 0,0-1,0 1,0 0,0 0,0-1,0 1,0 0,0 0,0 0,-1 0,1 0,0 0,-1 0,1 0,-1 1,1-1,-1 0,0 0,0 0,1 1,-1-1,0 0,0 0,0 1,0-1,0 0,0 0,-1 0,1 1,2 4,50 232,-5 16,-36-153,-10-101,-1-1,0 1,0 0,0-1,0 1,1 0,-1-1,0 1,0 0,1 0,-1-1,0 1,0 0,1 0,-1-1,0 1,1 0,-1 0,0 0,1-1,-1 1,0 0,1 0,-1 0,0 0,1 0,-1 0,1 0,-1 0,0 0,1 0,-1 0,1 0,-1 0,0 0,1 0,-1 0,0 1,1-1,-1 0,0 0,1 0,-1 1,0-1,1 0,-1 0,0 1,0-1,1 0,-1 0,0 1,0-1,0 0,1 1,-1-1,0 0,0 1,0-1,0 1,0-1,0 0,1 1,-1-1,0 0,0 1,0-1,0 1,-1-1,1 0,16-26,211-498,-170 409,-57 115,0 1,0-1,0 1,0-1,0 1,0-1,1 1,-1-1,0 1,0-1,0 0,1 1,-1-1,0 1,1-1,-1 0,0 1,1-1,-1 0,0 1,1-1,-1 0,1 1,-1-1,1 0,-1 0,0 0,1 1,-1-1,1 0,-1 0,1 0,-1 0,1 0,-1 0,1 0,-1 0,1 0,-1 0,1 0,-1 0,1 0,-1-1,1 1,-1 0,1 0,-1 0,1-1,-1 1,0 0,1-1,-1 1,1 0,-1-1,0 1,0 0,1-1,-1 1,0-1,1 49,-57 282,36-238,8 67,12-148</inkml:trace>
  <inkml:trace contextRef="#ctx0" brushRef="#br0" timeOffset="514.736">1211 36,'-88'169,"-84"187,136-232,55-146,122-305,-105 249,83-147,-119 223,0 1,1-1,-1 1,1-1,0 0,-1 1,1-1,0 1,0 0,0-1,0 1,0 0,0-1,0 1,0 0,1 0,-1 0,0 0,1 0,-1 0,1 0,-1 1,1-1,-1 1,1-1,-1 1,1-1,0 1,-1 0,1 0,0-1,-1 1,1 1,0-1,-1 0,1 0,0 1,-1-1,1 0,-1 1,1 0,-1-1,1 1,-1 0,1 0,0 1,55 274,21-89,-48-93,-29-93,-1-1,0 1,-1 0,1 0,0-1,0 1,0 0,0-1,-1 1,1 0,0-1,0 1,-1-1,1 1,-1 0,1-1,0 1,-1-1,1 1,-1-1,1 1,-1-1,0 0,1 1,-1-1,1 0,-1 1,0-1,1 0,-1 1,0-1,1 0,-1 0,0 0,1 0,-1 0,0 0,1 0,-1 0,0 0,0 0,1 0,-1 0,0-1,1 1,-1 0,0 0,1-1,-1 1,1 0,-1-1,1 1,-1-1,0 1,-14-8</inkml:trace>
  <inkml:trace contextRef="#ctx0" brushRef="#br0" timeOffset="771.639">957 318,'44'4,"32"8,14 0,-4-1,-7-3,-12-2,-12-3,-12-1,-7-2,-1 0,-1 0,-7-1</inkml:trace>
  <inkml:trace contextRef="#ctx0" brushRef="#br0" timeOffset="1032.777">2143 92,'-15'44,"-13"32,-3 9,-1-5,5-12,7-13,3-15,3-10,5-5,-1-7,-4-6,1-6</inkml:trace>
  <inkml:trace contextRef="#ctx0" brushRef="#br0" timeOffset="1194.442">1804 120,'19'24,"16"22,7 9,1-1,-2-5,-3-5,-8-6,-5-5,-1-7,0-4,-4-1,-1-4,1 1,3 1,1-3,-3 2,0-3,-4-4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6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1,'-9'5,"-9"6,0 6,-3 0,3 3,9-3,6-9,8-6,4-8,0-8,3-1,-1-3,-6 1,-5 9,-6 10,-3 10,1 3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7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0,'0'10,"-5"7,3 2,3-8,5-5,2-10,4-2,-5-2,-7 1,-6 7,-4 3,2 1,4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0,'19'0,"16"0,7 0,1 0,-2 0,-4 0,-2 0,-3 0,-2 0,-1 0,-1 0,-5 5,-7 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15,'38'5,"28"-3,7-3,0-5,-7-1,-14-1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5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217 338,'-3'0,"0"-1,0 1,1 1,-1-1,0 0,0 1,0-1,1 1,-1 0,0 0,1 0,-1 0,1 0,-1 0,1 1,0 0,-1-1,1 1,0 0,0 0,0 0,0 0,1 0,-2 2,-12 13,0 0,1 1,1 1,1 0,1 1,0 0,1 0,2 1,0 1,1 0,-2 16,-12 20,117-242,-72 137,2 1,3 2,1 1,1 1,10-6,-41 47,1-1,-1 1,0 0,1 0,-1 0,1 0,-1 0,1 0,0 0,-1 0,1 0,0 0,0 1,0-1,0 0,-1 0,1 1,0-1,0 0,0 1,0-1,1 1,-1-1,0 1,0 0,0 0,0-1,0 1,1 0,-1 0,0 0,0 0,0 0,0 0,1 0,-1 1,0-1,0 0,0 1,0-1,0 1,0-1,0 1,0-1,0 1,0 0,0 0,0-1,0 1,-1 0,1 0,0 0,0 0,-1 0,1 0,-1 0,1 0,-1 0,1 0,-1 1,4 122,-5-112,-1 0,1 0,1 0,0 1,1-1,0 0,1 0,1 0,-1 0,2 0,0-1,0 1,1-1,0 0,2 2,-3-7,1 0,0 1,-1-2,2 1,-1 0,1-1,0 0,0 0,0-1,0 0,1 0,0 0,0-1,0 0,0 0,1-1,-1 0,1 0,-1-1,1 0,-1 0,1-1,0 0,0 0,-1-1,1 0,0 0,-1-1,1 0,-1 0,0 0,0-1,0-1,3-1,4-4,-1-1,0-1,-1 0,0 0,-1-1,0-1,-1 0,0-1,-1 0,0 0,-2-1,1 1,3-14,51-214,-32 100,-23 116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4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17 114,'59'-41,"-50"37,3-1,10-7,0 2,1 1,1 1,-1 1,1 1,0 1,18-1,-39 6,1 0,-1-1,0 1,0 1,0-1,0 0,0 1,0 0,0-1,0 1,0 1,0-1,0 0,0 1,-1-1,1 1,0 0,-1 0,0 0,1 0,-1 0,0 0,0 1,0-1,0 1,-1-1,1 1,-1 0,1 0,-1 0,0 0,0 0,-1 0,1 0,0 0,-1 0,0 0,0 0,0 0,0 0,0 1,-1-1,1 0,-1 0,0 0,0 0,0 0,0 0,0-1,-1 1,0 1,-14 22,-1-1,-1-1,-1 0,-1-2,0 0,-2-1,-14 9,-59 63,88-86,-2 1,0 1,0 0,1 0,0 0,1 1,0 0,0 1,1 0,1 0,0 0,0 0,1 1,1 0,0 0,0 0,1 0,1 1,2-9,0 0,0 0,1 0,-1-1,1 1,0 0,0-1,1 0,-1 1,1-1,-1 0,1 0,0 0,0-1,0 1,1-1,-1 0,1 1,-1-2,1 1,0 0,-1-1,1 1,0-1,3 0,104 7,-86-11,0-2,0-2,0 0,-1-1,0-1,-1-1,6-5,73-41,-84 46</inkml:trace>
  <inkml:trace contextRef="#ctx0" brushRef="#br0" timeOffset="667.734">1852 143,'-49'17,"1"2,2 2,0 3,1 1,1 2,-17 16,51-36,0 1,1 1,0-1,1 2,0-1,0 1,1 0,0 1,-3 5,9-13,-1 1,1-1,-1 1,1-1,0 1,0 0,1 0,-1-1,1 1,0 0,0 0,0-1,0 1,1 0,-1 0,1-1,0 1,0 0,0-1,1 1,-1-1,1 1,0-1,0 0,0 0,1 0,-1 0,1 0,-1 0,1-1,0 1,1 0,3 2,0-1,0 0,0 0,0 0,1-1,0 0,0 0,0-1,0 0,0 0,0-1,0 0,0-1,1 0,-1 0,0-1,1 1,-1-2,0 1,0-1,0-1,1 0,6-2,1-1,-1-1,-1 0,1-1,-1-1,0 0,-1-1,0 0,-1-1,9-10,-11 9,0-1,-2-1,1 1,-2-1,0 0,0-1,-2 0,0 0,0 0,-2-1,1 1,-2-1,0 0,-1-9,-1 16,-1-1,0 1,-1 0,0-1,0 1,-1 0,0 0,0 0,-1 1,-1-1,1 1,-1 0,-1 0,1 1,-1-1,-1 1,1 0,-1 1,0 0,-4-3,7 8,-1 0,1 0,-1 0,1 0,-1 1,0-1,1 1,-1 1,1-1,-1 0,0 1,1 0,-1 0,1 1,0-1,-1 1,1 0,0 0,0 0,0 0,0 1,-2 2,-12 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13.9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0 473,'35'1,"-21"0,0 0,0 0,1-2,-1 1,0-2,0 0,0-1,0 0,0-1,-1 0,1-1,-1-1,9-5,22-64,-44 74,1-1,0 0,-1 0,1 0,-1 0,0 0,1 1,-1-1,0 0,0 0,0 0,-1 0,1 0,0 0,-1 0,1 0,-1 0,1 1,-1-1,0 0,0 0,0 1,0-1,0 0,0 1,-1-1,1 1,0 0,-1-1,1 1,-1 0,0 0,1 0,-1 0,0 0,1 0,-1 1,0-1,0 0,0 1,0 0,0-1,-3 2,-1 1,1-1,-1 1,1 0,-1 0,1 1,0 0,0-1,1 2,-1-1,0 1,1-1,0 1,0 0,0 1,0-1,1 1,0-1,0 1,-1 1,-1 2,0 1,0-1,1 1,0 0,1 0,0 0,0 0,1 1,0-1,0 1,1-1,1-5,0-1,0 0,0 1,0-1,0 0,1 1,-1-1,1 0,0 0,0 0,0 0,1 0,-1 0,1 0,0 0,-1 0,1 0,1-1,-1 1,0-1,0 0,1 0,0 1,-1-2,1 1,0 0,0 0,0-1,0 0,0 1,0-1,0 0,2 0,7 1,1 0,0-1,0 0,-1-1,1 0,0-1,0 0,-1-1,1-1,-1 0,1-1,-1 0,0 0,-1-2,1 1,-1-2,0 1,5-5,14-11,0-2,-1-1,-2-1,0-1,14-22,-26 32,-1 0,-1-1,-1 0,0-2,-1 1,-1-1,-2 0,1-1,-2 0,-1-1,-1 1,1-8,-6 27,1 0,0 0,-1-1,1 1,-1 0,0 0,1-1,-1 1,0 0,-1 0,1-1,0 1,-1 0,1 0,-1 0,1-1,-1 1,0 0,0 0,0 0,0 0,-1 0,1 0,0 1,-1-1,1 0,-1 1,0-1,1 1,-1-1,0 1,0 0,0 0,0 0,0 0,0 0,0 0,-1 1,1-1,0 1,0-1,-1 1,1 0,0 0,0 0,-1 0,1 0,0 1,0-1,-1 1,0-1,-5 8,0 1,0-1,1 1,0 0,1 1,0 0,0 0,1 0,0 1,1-1,0 1,1 0,0 0,1 1,0-1,1 5,-4 6,-7 26,3 1,2-1,3 2,1-1,2 0,3 0,3 11,-2-43,0-1,-1 1,-1-1,-1 1,0 0,-1-1,-1 1,-1-1,0 1,-1-1,-1 0,0 0,-1-1,-1 0,0 0,-3 3,5-8,-1-1,0 0,-1 0,0-1,0 1,-1-1,0-1,0 0,-1 0,1 0,-9 3,16-10,0 0,0 0,-1 0,1 0,0 0,0-1,0 1,0 0,0-1,0 1,-1-1,1 1,0-1,0 1,0-1,0 0,1 0,-1 1,0-1,0 0,0 0,1 0,-1 0,0 0,1 0,-1 0,1 0,-1 0,1 0,0-1,-1 1,1 0,0 0,0 0,0 0,-1-1,1 1,1 0,-1 0,0 0,0 0,0-1,1 1,-1 0,0 0,1 0,-1 0,1 0,0 0,-1 0,1 0,0 0,-1 0,1 0,0 0,11-25,2 1,1 0,0 1,2 1,1 0,5-3,30-42,297-458,-349 524,35-71,-36 71,1 1,0-1,-1 1,1-1,-1 0,0 0,1 1,-1-1,0 0,0 1,0-1,0 0,0 0,-1 1,1-1,0 0,-1 1,0-1,1 0,-1 1,0-1,1 1,-1-1,0 1,0-1,-1 1,1 0,0-1,0 1,0 0,-1 0,1 0,-1 0,1 0,-1 0,1 1,-1-1,1 0,-1 1,0-1,1 1,-2-1,-2 1,1-1,-1 0,0 1,1 0,-1 0,1 1,-1-1,0 1,1 0,-1 0,1 1,0-1,-1 1,1 0,0 0,0 0,0 1,0-1,1 1,-1 0,1 0,-1 0,1 1,0-1,0 1,1 0,-1 0,1 0,0 0,0 0,0 0,0 0,1 1,0-1,0 1,0-1,0 1,1 0,-1-1,1 1,1-1,-1 1,1 1,51 260,-33-124,-1 51,-17-188,-1 0,1 0,-1 0,0 0,0 0,-1 0,0 0,0 0,0 0,0 0,-1 0,1 0,-1 0,-1-1,1 1,0-1,-1 1,0-1,0 0,-1 0,1 0,-1-1,0 1,0-1,0 0,0 0,0 0,-1-1,1 1,-1-1,0 0,1 0,-1-1,0 0,0 0,-5 1,7-3,1 1,-1-1,1 0,0 0,-1 0,1-1,0 1,0-1,0 1,0-1,0 1,0-1,0 0,1 0,-1 0,1 0,-1 0,1 0,0-1,0 1,0 0,0-1,0 1,0-1,1 1,-1-1,1 1,0-1,0 1,0-1,0 1,0-1,0 1,1-3,17-90,-9 71,1-1,1 2,2 0,0 0,1 1,2 0,0 2,1 0,6-5,-14 15,-2 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85 129,'0'406,"0"-384,-1 0,0-1,-2 0,0 1,-2-1,0 0,-2-1,0 1,-1-1,-9 15,8-21</inkml:trace>
  <inkml:trace contextRef="#ctx0" brushRef="#br0" timeOffset="402.264">0 129,'30'-19,"1"1,0 1,1 2,0 1,2 2,-1 1,26-5,-54 15,1-1,0 1,-1 0,1 0,0 1,0-1,0 1,0 1,-1-1,1 1,0 0,0 0,-1 1,1-1,0 1,-1 1,0-1,1 1,-1 0,0 0,-1 0,1 1,0 0,-1 0,0 0,0 0,0 1,-1-1,1 1,-1 0,0 0,0 0,-1 1,0-1,1 3,-1-1,-1 0,0 0,0 0,-1 0,0 0,0 0,-1 0,0 0,0 0,0 0,-1 0,0 0,0-1,-1 1,0-1,0 1,-1-1,1 0,-1 0,-1-1,1 1,-1-1,0 0,0 0,0-1,-1 1,1-1,-1 0,0-1,-1 1,-38 24,35-19,0-1,-1-1,0 0,0 0,-1-1,0 0,0-1,0-1,0 0,-1 0,1-1,-1-1,0 0,0-1,0 0,0-1,0-1,-5 0,0-5</inkml:trace>
  <inkml:trace contextRef="#ctx0" brushRef="#br0" timeOffset="1368.46">508 609,'0'29,"-5"19,-1 6,0-2,5-8,4-14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408 311,'-15'-5,"0"1,0 1,-1 1,0 0,1 1,-1 1,0 0,0 1,1 0,-1 2,1 0,-1 1,1 0,0 1,-10 5,-1-2,25-8,-9 2,0 1,0 0,0 0,0 1,0 0,1 1,0 0,0 1,0 0,1 0,-5 5,12-10,0 0,1 0,-1 0,0 0,1 0,-1 1,1-1,-1 0,1 0,0 0,0 1,-1-1,1 0,0 1,0-1,0 0,0 0,0 1,1-1,-1 0,0 1,1-1,-1 0,1 0,-1 0,1 1,-1-1,1 0,0 0,0 0,-1 0,1 0,0 0,0 0,0-1,0 1,0 0,0 0,0-1,0 1,1 0,-1-1,0 0,0 1,1-1,-1 1,1-1,63 14,48-8,-112-6,0 0,0 0,-1 0,1 0,0 0,0 0,-1 0,1 0,0 1,0-1,-1 0,1 0,0 1,-1-1,1 1,0-1,-1 1,1-1,-1 1,1-1,-1 1,1-1,-1 1,1-1,-1 1,0 0,1-1,-1 1,0 0,1-1,-1 1,0 0,0 0,0-1,0 1,0 0,0 0,0-1,0 1,0 0,0 0,0-1,0 1,0 0,0 0,-1-1,1 1,0 0,-1-1,1 1,-1 0,1-1,0 1,-1-1,1 1,-1 0,0-1,1 0,-1 1,1-1,-1 1,0-1,0 1,-45 33,40-31,-8 5,1 0,1 0,-1 1,2 1,-1 0,1 1,1 0,0 1,0 0,1 0,-3 7,11-17,0 1,1-1,-1 1,0 0,1-1,0 1,-1 0,1 0,0-1,1 1,-1 0,0-1,1 1,-1 0,1-1,0 1,0 0,0-1,0 1,1-1,-1 0,0 1,1-1,0 0,0 0,-1 0,1 0,0 0,1-1,-1 1,0 0,0-1,1 0,2 2,89 20,-30-45,-50 10</inkml:trace>
  <inkml:trace contextRef="#ctx0" brushRef="#br0" timeOffset="361.962">211 0,'-5'320,"8"-217,-1-36,-2 1,-4-1,-2 0,-14 59,12-95,1 1,2 0,1 0,1 0,2 0,2 7,15 11,-4-32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47,'5'0,"1"-5,5-1,5 0,5 1,3 2,3-4,1 0,1 0,-5 7,-10 3,-9 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1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0,-5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1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1,'-2'1,"0"0,0 1,0-1,1 1,-1-1,0 1,1 0,0 0,-1 0,1 0,0 0,0 0,0 0,0 0,0 0,1 1,-1-1,1 0,-1 0,1 1,0-1,0 0,0 1,0-1,0 1,0 0,-15 172,-20 48,25-59,10-165</inkml:trace>
  <inkml:trace contextRef="#ctx0" brushRef="#br0" timeOffset="357.145">29 28,'19'0,"26"0,10 0,0 0,-4 0,-6 0,-6-4,-5-3,-3 1,-2 1,-2 2,0 1,-4 5,-2 3,-5 0</inkml:trace>
  <inkml:trace contextRef="#ctx0" brushRef="#br0" timeOffset="616.655">29 282,'24'5,"23"2,7 3,0 2,-5-3,-5-2,-11-2</inkml:trace>
  <inkml:trace contextRef="#ctx0" brushRef="#br0" timeOffset="898.634">425 452,'-5'33,"-1"17,-1 4,-2-3,-1-4,2-11</inkml:trace>
  <inkml:trace contextRef="#ctx0" brushRef="#br0" timeOffset="1253.759">425 423,'10'0,"12"0,8 0,3 0,1 0,-1 0,-1 0,-1 0,-6 0</inkml:trace>
  <inkml:trace contextRef="#ctx0" brushRef="#br0" timeOffset="1531.821">453 621,'14'0,"10"0,6 0,2 0,0 5,-4 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0,'5'0,"11"5,8 1,4 0,3-1,-5 3,-1 1,-1-2,1-1,1 2,1 0,0-1,1-2,0-1,0-3,1 0,-11-5,-7-3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0,'19'5,"16"1,7 0,1-1,-2-2,-3 0,-3-2,-3-1,-2 0,-6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9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189 110,'-36'188,"20"-123,-2-1,-4 0,-19 38,-5-1,37-68,36-55,-11-1,-1-1,-1 0,-1-1,-2 0,8-24,-9 24</inkml:trace>
  <inkml:trace contextRef="#ctx0" brushRef="#br0" timeOffset="425.295">189 224,'0'-3,"0"2,-1 1,1-1,-1 0,1 0,-1 0,1 0,-1 1,1-1,0 0,0 0,-1 0,1 0,0 0,0 0,0 0,0 0,0 0,0 0,0 0,1 0,-1 0,0 1,0-1,1 0,-1 0,0 0,1 0,-1 0,1 1,-1-1,1 0,0 0,-1 1,1-1,0 0,-1 1,1-1,0 1,0-1,0 1,-1-1,1 1,0-1,0 1,0 0,0 0,0-1,0 1,0 0,0 0,0 0,0 0,0 0,0 0,-1 0,1 1,1-1,51 99,-15 37,-33-114,2-1,0 1,1-2,1 1,1-1,10 14,-18-30,0 0,1 0,-1 1,1-2,0 1,0 0,1-1,-1 1,1-1,0 0,0 0,0-1,0 1,0-1,0 0,1 0,-1 0,1 0,0-1,-1 0,1 0,0 0,0-1,-1 1,1-1,0 0,0-1,0 1,0-1,-1 0,1 0,0 0,-1-1,1 0,-1 0,1 0,-1 0,0-1,0 1,0-1,3-3,4-8,-2-1,1 0,-2 0,0-1,0 0,-2 0,0-1,-1 0,-1 0,0 0,-1 0,-1-1,0-3,1-2,7-70,16-69,-24 155,0 0,0 0,1 0,0 0,1 1,-1-1,1 1,1 0,-1 0,1 0,0 0,0 1,0 0,4-2,10-5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27,'7'31,"0"0,-2 1,-1 0,-2 0,-1 8,0-24,-3 15,-2-1,0 1,-3-1,0-1,-2 1,0-1,-3-1,0 0,-2-1,0 0,-3 0,-21 29,28-42</inkml:trace>
  <inkml:trace contextRef="#ctx0" brushRef="#br0" timeOffset="532.844">18 478,'43'-4,"-5"2,-1-2,0-1,0-2,0-2,-1-1,0-2,16-8,-39 11,0-2,-1 1,0-2,-1 1,-1-2,1 1,-2-1,0-1,-1 0,0 0,-1-1,0 0,-2 0,1 0,-2-1,0 0,1-13,7-12,6-62,-18 103,0 1,-1-1,1 0,0 0,0 0,0 0,-1 0,1 1,0-1,-1 0,1 0,0 0,0 0,-1 0,1 0,0 0,0 0,-1 0,1 0,0 0,-1 0,1 0,0 0,0 0,-1-1,1 1,0 0,0 0,-1 0,1 0,0 0,0-1,-1 1,1 0,0 0,0 0,0-1,0 1,-1 0,1 0,0-1,0 1,0 0,0 0,0-1,0 1,-1 0,1 0,0-1,0 1,0 0,0-1,0 1,0 0,0 0,0-1,0 1,1 0,-12 23,-8 320,13-311,0 0,3 0,0 1,2-1,3 31,20 0,-10-50</inkml:trace>
  <inkml:trace contextRef="#ctx0" brushRef="#br0" timeOffset="3099.345">922 365,'-1'-2,"-1"0,0 0,1 0,-1 0,0 1,0-1,0 1,0-1,0 1,0 0,0-1,-1 1,1 0,0 1,0-1,-1 0,1 1,-1-1,1 1,-1 0,1 0,-1 0,1 0,-3 0,-1 0,-1 0,0 1,1-1,-1 1,0 1,1-1,-1 1,1 0,0 1,0-1,0 1,0 1,0-1,0 1,1 0,0 0,-1 0,2 1,-1 0,0 0,-1 3,6-5,0 1,1-1,-1 1,1-1,0 0,0 0,0 1,0-1,1 0,-1 0,1 0,0 0,0 0,0-1,0 1,0-1,0 1,1-1,-1 0,1 1,0-1,0-1,0 1,0 0,0-1,0 1,0-1,0 0,0 0,1-1,2 1,14 10,-18-11,1 1,-1-1,0 1,1-1,-1 1,0 0,0 0,1 0,-1 0,0 1,0-1,0 0,0 1,-1-1,1 1,0 0,-1 0,1 0,-1 0,1 0,-1 0,0 0,0 0,0 0,0 1,0-1,-1 0,1 1,-1-1,1 0,-1 1,0-1,0 1,0-1,0 0,0 1,-1-1,1 1,-1-1,0 0,1 1,-1-1,0 0,0 0,-1 0,1 0,0 0,-1 0,1 0,-2 1,-4 2,0-1,0 0,-1 0,1-1,-1 0,0 0,0-1,0 0,-1 0,1-1,-7 1,-10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0,'-35'0,"1"2,-1 1,1 1,0 2,0 2,-8 3,3 8,38-19,1 1,-1-1,1 0,-1 0,1 0,-1 0,1 1,-1-1,1 0,-1 1,1-1,-1 0,1 1,-1-1,1 0,0 1,-1-1,1 1,0-1,-1 1,1-1,0 1,0-1,-1 1,1-1,0 1,0-1,0 1,0-1,0 1,0 0,0-1,0 1,0-1,0 1,0-1,0 1,0-1,0 1,0 0,1-1,-1 1,0-1,0 1,1-1,-1 1,0-1,1 0,-1 1,0-1,1 1,-1-1,1 0,-1 1,1-1,-1 0,1 1,-1-1,1 0,-1 0,1 0,-1 1,1-1,-1 0,1 0,-1 0,1 0,132 14,-132-14,0 1,0-1,0 1,0-1,0 1,0 0,0 0,0-1,0 1,0 0,0 0,-1 0,1 0,0 0,-1 0,1 0,-1 0,1 0,-1 0,1 1,-1-1,0 0,1 0,-1 0,0 1,0-1,0 0,0 0,0 0,0 1,0-1,-1 0,1 0,0 0,-1 0,1 1,-1-1,1 0,-1 0,1 0,-1 0,0 0,0 0,1 0,-2 0,-39 50,37-47,-163 149,164-151,1 0,-1 1,1-1,-1 1,1-1,0 1,0 0,0 0,1 0,-1 0,1 0,-1 0,1 1,0-1,0 0,1 1,-1-1,1 1,0-1,0 0,0 1,0-1,0 1,1-1,-1 1,1-1,0 0,0 1,0-1,1 0,-1 0,1 0,0 0,0 0,0 0,0-1,1 2,9 3,0 0,1-1,0-1,1 0,-1-1,1 0,-1-1,1 0,0-2,3 1,94 24,-90-17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14.2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0,'-3'27,"-1"12,0 2,1-2,1-9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2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0,'-224'302,"218"-295,2 0,-1 0,1 0,-1 0,2 0,-1 1,1 0,1 0,-1-1,1 2,1-1,-1 0,1 0,1 0,-1 1,2-1,-1 0,1 1,0-1,1 0,0 0,0 0,1 0,0 0,0 0,1-1,0 0,0 0,0 0,1 0,0 0,1-1,5 2,0-1,0 0,1-1,-1 0,1 0,1-2,-1 1,1-2,0 0,-1 0,1-1,1-1,-1 0,0 0,0-2,0 0,0 0,0-1,0-1,5-1,-2 0,1-1,-1-1,0-1,-1 0,1 0,-2-2,11-7,-5 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1,'26'68,"-2"2,-4 1,-3 0,7 72,-21 30,-3-172,0 0,1 0,-1 0,0 0,0 0,0 0,0 1,0-1,0 0,0 0,0 0,-1 0,1 0,0 1,-1-1,1 0,-1 0,1 0,-1 0,1 0,-1 0,0 0,1-1,-1 1,0 0,0 0,0 0,0-1,0 1,0 0,0-1,0 1,0-1,0 1,0-1,0 0,0 1,0-1,0 0,0 0,-1 0,1 0,0 0,0 0,0 0,0 0,0 0,-1 0,0-1,-8-7</inkml:trace>
  <inkml:trace contextRef="#ctx0" brushRef="#br0" timeOffset="263.587">1 1,'38'0,"33"5,8 1,0 0,-7-1,-13 4,-5-1,-9-1,-5-1,-7-3,-2-1,-3 4,-6 0</inkml:trace>
  <inkml:trace contextRef="#ctx0" brushRef="#br0" timeOffset="517.625">819 57,'-5'39,"-1"31,0 9,1-4,2-10,1-12,5-9,3-8,5-10,1-10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3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1,'-1'519,"-28"-169,29-297,0-53,0-1,0 1,0 0,0 0,0-1,1 1,-1 0,0 0,0-1,0 1,0 0,0 0,1-1,-1 1,0 0,0 0,1 0,-1 0,0-1,0 1,0 0,1 0,-1 0,0 0,1 0,-1 0,0 0,0 0,1 0,-1-1,0 1,0 0,1 0,-1 0,0 1,1-1,-1 0,0 0,0 0,1 0,-1 0,0 0,0 0,1 0,-1 1,0-1,0 0,1 0,-1 0,0 0,0 1,0-1,1 0,-1 0,0 1,0-1,7-12</inkml:trace>
  <inkml:trace contextRef="#ctx0" brushRef="#br0" timeOffset="484.28">482 86,'-357'431,"289"-376,62-60,22-8,-11 10,0 1,0 0,1 0,-1 0,1 1,-1 0,1 0,-1 0,1 1,0 0,-1 0,1 0,0 1,-1-1,1 2,-1-1,1 0,-1 1,0 0,1 0,-1 1,0 0,0 0,-1 0,1 0,-1 1,1-1,-1 1,0 0,-1 0,1 1,-1-1,1 1,-1 0,-1 0,3 4,96 212,-73-197,-17-22</inkml:trace>
  <inkml:trace contextRef="#ctx0" brushRef="#br0" timeOffset="783.592">736 114,'-65'420,"26"-240,18-45,20-133,1 0,0-1,-1 1,1 0,0-1,0 1,0 0,0-1,0 1,0 0,0-1,0 1,1 0,-1-1,1 1,-1 0,1-1,0 1,0-1,0 1,-1-1,1 0,1 1,-1-1,0 0,0 0,0 1,1-1,-1 0,8 0</inkml:trace>
  <inkml:trace contextRef="#ctx0" brushRef="#br0" timeOffset="1350.333">1103 255,'-193'548,"168"-494,114-273,68-112,-138 287,-48 177,25-120,1 0,1 0,0 1,1-1,0 1,1-1,1 1,0 0,1-1,0 0,1 1,1-1,0 0,1-1,0 1,0-1,2 0,-1 0,2-1,0 1,0-2,0 1,2-1,-1-1,1 1,1-2,-1 1,3 0,-7-6,0 0,0 0,1 0,-1 0,1-1,-1 0,1-1,0 0,0 0,-1 0,1 0,0-1,0-1,0 1,0-1,0 0,-1 0,1-1,0 0,-1 0,0-1,1 0,-1 0,0 0,0-1,-1 1,1-2,3-2,6-12,-1-1,-2 0,0 0,0-1,-2-1,-1 0,-1 0,-1-1,0 0,-2 0,-1-1,-1 1,0-1,-2 0,-1 0,-1 1,-3-18,-18-37,10 61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4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24,'0'4,"0"-2,5-7,-3-3,-2 5,-2-1,6-1,1 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5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2,'-5'0,"-1"4,0 7,5-3,4-8,6-4,1-7,-1 5,-6 2,-5 7,-1 8,-5 2,3-2,3 3,2-1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0,-1-5,1-1,1-1,1 2,1 2,1 1,0-4,1-1,-1 1,1 1,-6 7,-5 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1,'20'5,"20"1,8-5,1-2,-3-2,-4 0,-5 1,-9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7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61,'5'7,"-1"0,-1 0,1 0,-1 1,-1-1,1 1,-1 0,-1 0,1 0,-1 0,-1 0,1 0,-1 0,-1 0,0 1,2 6,-19 232,-17-66,35-136,5-33</inkml:trace>
  <inkml:trace contextRef="#ctx0" brushRef="#br0" timeOffset="397.274">1 89,'35'-15,"-8"2,0 2,1 0,-1 2,2 1,-1 1,1 2,1 0,-1 2,0 2,6 0,-30 2,0 0,0 0,0 0,-1 1,1 0,0 0,-1 0,1 0,-1 1,0-1,0 1,0 0,0 1,0-1,-1 1,1-1,-1 1,0 0,0 0,-1 0,1 1,-1-1,0 1,0-1,0 1,-1 0,0 0,0 0,0 0,0 0,-1 0,0 0,0 0,0 0,0 0,-1 0,0-1,0 2,0 4,-1-1,0 1,0 0,-1-1,-1 1,1-1,-1 0,-1 0,0 0,0-1,-1 0,0 0,0 0,-1-1,0 0,0 0,0 0,-1-1,0 0,-7 3,2-1,-1-1,0 0,-1 0,0-1,0-1,0-1,-1 0,1-1,-1-1,-6 0,-5-1,3-1</inkml:trace>
  <inkml:trace contextRef="#ctx0" brushRef="#br0" timeOffset="908.863">340 541,'12'-3,"-4"0,0 0,1 1,-1 0,1 0,0 1,-1 0,1 1,0 0,0 0,0 1,-1 0,1 1,7 1,-15-1,1 0,-1 0,1 0,-1 0,0 0,0 1,0-1,-1 0,1 1,0-1,-1 0,1 1,-1-1,0 0,0 1,0-1,0 1,0-1,-1 0,1 1,-1-1,1 0,-1 1,0-1,0 0,0 0,0 1,0-1,-1 0,1 0,-1-1,1 1,-1 0,1 0,-1-1,0 1,0-1,0 1,0-1,-1 1,-3 5,-106 117,110-123,1 0,0 0,0 0,-1 0,1 0,0 1,0-1,0 0,0 1,0-1,0 0,1 1,-1-1,0 1,1 0,-1-1,1 1,0-1,-1 1,1 0,0-1,0 1,0 0,0-1,0 1,1 0,-1-1,0 1,1-1,-1 1,1 0,0-1,-1 1,1-1,0 0,0 1,0-1,0 0,0 1,0-1,0 0,1 0,-1 0,0 0,1 0,-1 0,1 0,-1 0,1-1,-1 1,1-1,-1 1,1-1,0 1,-1-1,1 0,-1 0,1 0,1 0,6 0,1 1,-1-2,1 0,-1 0,0 0,0-1,1-1,-1 1,-1-2,1 1,0-1,-1 0,0-1,0 0,4-4,2-4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3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29,'0'0,"1"0,-1 0,1 0,-1 0,1 0,-1 0,1 0,0 0,-1 0,1 0,-1 0,1 0,-1-1,0 1,1 0,-1 0,1-1,-1 1,1 0,-1-1,0 1,1 0,-1-1,1 1,-1 0,0-1,0 1,1-1,-1 1,0-1,0 1,1 0,-1-1,0 1,0-1,0 1,0-1,0 0,0 1,0-1,0 1,0-1,0 1,0-1,0 1,0-1,0 1,0-1,-1 1,1-1,0 1,0 0,0-1,-1 1,1-1,0 1,-1-1,1 1,0 0,-1-1,1 1,-1 0,1-1,158-5,-154 6,1 0,-1 0,1 0,-1 1,0-1,1 1,-1 0,0 1,0-1,0 1,0-1,0 1,0 1,0-1,0 0,-1 1,1 0,-1 0,0 0,0 0,0 0,0 1,-1-1,1 1,-1 0,0 0,0 0,0 0,-1 0,1 0,-1 0,0 0,0 1,-1-1,1 1,-1-1,0 0,0 1,0-1,-1 1,1-1,-1 0,0 1,-1-1,0 3,-16 24,-2-1,0-1,-2 0,-1-2,-7 5,-38 48,33-40,25-30,0 0,1 0,1 1,0 0,0 1,1 0,1 0,0 0,0 1,1 2,4-13,0 1,1-1,-1 1,1-1,0 0,0 1,0-1,0 1,0-1,1 1,-1-1,1 0,0 1,-1-1,1 0,0 1,0-1,0 0,1 0,-1 0,1 0,-1 0,1 0,-1 0,1-1,0 1,0-1,0 1,0-1,0 1,0-1,0 0,1 0,-1 0,0-1,1 1,88 5,17-24,-86 25,-14-1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176 236,'10'-59,"-10"58,0 0,0 0,0 0,0 0,0 0,0 0,0 0,0 0,-1 0,1 0,0 1,-1-1,1 0,-1 0,1 0,-1 0,1 1,-1-1,1 0,-1 1,0-1,1 0,-1 1,0-1,0 1,0-1,1 1,-1-1,0 1,0 0,0-1,0 1,0 0,0 0,0-1,0 1,1 0,-1 0,0 0,0 0,0 0,0 1,0-1,0 0,0 0,0 1,0-1,0 0,1 1,-1-1,0 1,0-1,0 1,1-1,-1 1,0 0,1-1,-1 1,0 0,-10 7,-1 2,1-1,1 1,-1 1,2 0,0 0,0 1,1 0,0 0,1 1,1 0,0 1,0-1,-2 14,4-15,1 0,0 1,1-1,0 1,1-1,0 1,1-1,1 1,0 0,1-1,0 0,1 1,0-1,2 3,0-10,0-1,1 1,0-1,0 0,0 0,1-1,-1 1,1-1,-1-1,1 0,0 0,0 0,0 0,1-1,-1-1,0 1,0-1,1 0,-1-1,0 0,0 0,0 0,5-2,-9 2,10 0,0-1,0-1,0 0,0-1,-1 0,0-1,1-1,-2 0,1 0,-1-1,0 0,0-1,-1-1,0 0,-1 0,0 0,0-1,-1-1,0 1,-1-2,0 1,-1-1,0 1,-1-2,0 1,-1 0,-1-1,0 0,1-6,-3 10,0 0,-1 0,0 0,0-1,-1 1,0 0,-1 0,0 0,0 0,-1 0,0 1,-1-1,0 1,0 0,-1 0,0 0,0 0,-1 1,0 0,0 0,0 1,-1-1,-2 0,6 3,0 0,-1 0,1 1,-1-1,0 1,0 0,0 0,-1 0,1 0,0 1,-1 0,0 0,0 0,0 0,1 1,-1 0,-1 0,1 0,0 1,0 0,0 0,0 0,0 0,0 1,0 0,0 0,0 0,0 1,0-1,0 1,1 0,-1 1,0-1,-1 3,-13 12</inkml:trace>
  <inkml:trace contextRef="#ctx0" brushRef="#br0" timeOffset="398.417">797 122,'-24'27,"1"0,1 2,2 0,0 2,2 0,2 0,1 2,-1 6,14-36,1 0,-1 1,1-1,0 1,0-1,0 1,0-1,1 1,-1 0,1-1,0 1,0 0,1-1,-1 1,1 0,-1-1,1 1,0 0,1-1,-1 0,0 1,1-1,0 0,0 0,0 0,0 0,0 0,1 0,0 0,-1-1,1 1,0-1,0 0,0 0,3 2,6-2,0 1,0-2,0 1,0-2,0 1,1-2,-1 0,0 0,0-1,0-1,0 0,-1 0,1-1,-1-1,0 0,0 0,0-1,-1 0,0-1,0 0,-1-1,0 0,7-8,-8 6,-1 0,0 0,0-1,-1 0,-1 0,0 0,0-1,-2 1,1-1,-1 0,-1 0,0 0,0-1,-2 1,1 0,-2-1,1 1,-3-9,1 15,-1 0,0 0,0 0,0 1,0-1,-1 1,0 0,0 0,-1 0,1 0,-1 1,0-1,0 1,-1 1,1-1,-1 1,0 0,0 0,0 1,0-1,0 1,-1 1,1-1,0 1,-1 0,1 1,-1 0,1 0,-1 0,0 0,1 1,0 0,-1 1,1 0,0 0,-4 1,-47 26,32-15</inkml:trace>
  <inkml:trace contextRef="#ctx0" brushRef="#br0" timeOffset="1023.434">1361 150,'-43'43,"2"3,3 1,1 1,2 2,-8 20,28-28,44-75,41-85,-41 65,3 0,3 3,1 0,22-20,-57 69,-1 0,1 0,0 0,-1 0,1 0,0 1,0-1,-1 0,1 0,0 1,0-1,0 0,0 1,0-1,0 1,0-1,0 1,0 0,0-1,0 1,0 0,1 0,-1 0,0 0,0 0,0 0,0 0,0 0,0 0,1 1,-1-1,0 0,0 1,0-1,0 0,0 1,0 0,0-1,0 1,0 0,-1-1,1 1,0 0,0 0,-1 0,1-1,0 1,-1 0,1 0,-1 0,1 0,-1 0,1 0,-1 0,0 1,1-1,-1 0,0 0,0 0,0 0,0 0,0 0,0 1,0-1,-1 0,1 0,0 0,0 0,-1 1,-25 170,25-154,0 0,1-1,1 1,1 0,0-1,2 1,1 5,-3-17,-1-1,1 1,1-1,-1 0,1 0,0 0,0 0,0 0,1 0,-1-1,1 0,0 0,1 0,-1 0,1 0,-1-1,1 0,0 0,0 0,1-1,-1 0,0 0,1 0,2 0,-2-1,1 0,-1-1,1 0,0 0,-1 0,1-1,0 0,-1 0,1-1,-1 0,0 0,1 0,-1-1,0 0,-1 0,1 0,0-1,-1 0,0 0,0 0,0-1,4-4,3-5,-1 0,0 0,-1-1,0-1,-1 1,-1-1,6-16,-4 5,0 0,-1-1,-2 0,-1 0,-1-1,-2 1,0-1,-2-3,-11-14,4 28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14.4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25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1,'95'5,"122"-9,-213 4,0 0,-1 0,1 1,0 0,-1-1,1 1,0 1,-1-1,0 0,1 1,-1 0,0 0,0 0,0 0,0 0,0 1,0-1,-1 1,1 0,-1 0,0 0,0 0,0 0,0 0,0 1,-1-1,1 1,-1-1,0 1,0-1,0 1,-1 0,1-1,-1 1,0 0,0-1,0 1,-1 0,1 0,-1-1,0 1,0-1,0 1,0-1,-1 1,-1 1,-3 6,-1 1,-1-2,0 1,0-1,-1 0,0-1,-1 0,0-1,0 0,-1 0,0-1,-5 2,-44 33,60-42,-1 1,1-1,-1 0,1 0,0 0,-1 1,1-1,0 0,-1 1,1-1,0 0,0 1,-1-1,1 0,0 1,0-1,0 0,-1 1,1-1,0 1,0-1,0 1,0-1,0 0,0 1,0-1,0 1,0-1,0 1,0-1,0 0,0 1,0-1,0 1,0-1,0 1,1-1,-1 0,0 1,0-1,1 0,-1 1,0-1,0 0,1 1,-1-1,0 0,1 1,-1-1,0 0,1 0,-1 0,1 1,-1-1,0 0,1 0,-1 0,1 0,-1 0,38 11,-18-7,-15-2,1-1,-1 0,0 1,0 0,0 0,0 1,0-1,0 1,0 0,-1 0,0 1,1 0,-1-1,-1 1,1 0,-1 1,1-1,-1 1,0-1,-1 1,1 0,-1 0,0 0,0 1,-1-1,1 0,-1 1,0-1,-1 0,1 1,-1 0,0-1,0 1,-1-1,0 2,-4 3,-1 0,0-1,0 0,0-1,-1 1,-1-1,1 0,-2-1,1 0,0 0,-1-1,-1 0,1-1,-1 0,0 0,0-1,0 0,0-1,-1 0,0-1,1 0,-1 0,0-1,-7-1,13 2,1 0,-1-1,-1 1,1-1,0-1,0 1,0-1,0 0,-1 0,1 0,0-1,0 0,0 0,0 0,0 0,0-1,0 0,0 0,0 0,1-1,-1 0,1 0,0 0,0 0,0 0,-2-3,-2-11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1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435 424,'1'-1,"0"1,0 0,0-1,0 1,0-1,0 1,0-1,-1 1,1-1,0 1,-1-1,1 0,0 1,-1-1,1 0,0 0,-1 1,1-1,-1 0,0 0,1 0,-1 0,0 0,1 0,-1 0,0 0,0 0,0 0,0 0,0 1,0-1,0 0,0 0,0 0,0 0,-1 0,1 0,0 0,-1 0,1 0,-1 0,1 1,-1-1,1 0,-1 0,1 0,-1 1,0-1,1 0,-1 1,-6-4,0 1,0 0,1 1,-2-1,1 1,0 1,0-1,-1 1,1 1,0-1,-1 1,1 1,-4 0,-2-1,-3 1,0 1,0 0,0 2,1-1,0 2,-1 0,2 1,-1 1,1 0,0 1,0 0,1 1,-7 6,19-14,-1 0,0 0,1 0,-1 0,0 0,1 0,-1 1,1-1,0 1,0-1,-1 1,1-1,0 1,0 0,0-1,1 1,-1 0,0 0,1 0,-1 0,1-1,-1 1,1 0,0 0,0 0,0 0,0 0,0 0,0 0,1 0,-1 0,1 0,-1 0,1-1,0 1,0 0,-1 0,1-1,1 1,-1 0,0-1,0 1,0-1,1 0,-1 1,1-1,-1 0,1 0,0 0,-1 0,1 0,0 0,0 0,-1-1,1 1,0-1,1 1,138 17,-126-15,53 13,-67-15,1 0,-1-1,0 1,1 0,-1 0,0-1,0 1,0 0,0 0,0 0,0 1,0-1,0 0,0 0,0 0,-1 1,1-1,0 0,-1 1,1-1,-1 1,1-1,-1 1,0-1,0 1,0-1,0 1,0-1,0 1,0-1,0 1,-1-1,1 0,0 1,-1-1,1 1,-1-1,0 0,1 1,-1-1,0 1,-8 10,0-1,0 0,-1 0,0-1,-1 0,0-1,-1 0,0-1,0 0,-6 2,-38 28,-108 95,162-131,1-1,-1 1,0 0,0 0,1 0,-1 1,1-1,0 0,0 0,0 1,0-1,0 1,0-1,1 1,-1-1,1 1,-1-1,1 1,0 0,0-1,1 1,-1-1,0 1,1 0,-1-1,1 1,0-1,0 1,0-1,0 0,0 1,1-1,-1 0,1 0,-1 0,1 0,0 0,0 0,0-1,0 1,0-1,0 1,0-1,3 1,1 4,1-2,-1 1,1-1,0 0,1 0,-1-1,1 0,0 0,-1-1,1 0,0 0,0-1,1 0,-1 0,0-1,0 0,0 0,0-1,0 0,0-1,0 0,0 0,0-1,0 0,-1 0,3-2,3-7</inkml:trace>
  <inkml:trace contextRef="#ctx0" brushRef="#br0" timeOffset="446.883">322 0,'-11'13,"-1"1,2 0,0 0,1 1,0 0,1 1,1 0,0 0,1 1,1 0,1 0,0 0,0 8,-5 233,11-176,-2-55,2 44,-3 0,-3 0,-3 0,-13 49,-24 71,42-185,0 0,0 0,1 0,0 1,-1-1,2 0,-1 1,1-1,0 1,0-1,1 0,0 1,0-1,0 0,1 0,0 0,0 0,4 6,6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27,'10'0,"8"0,5 0,4 0,2 0,1 0,0 0,0 0,0 0,-1 0,-1-5,1-1,-1-1,0 2,-4 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27,'33'5,"17"-3,4-3,-3 0,-4 0,-6-6,-5 0,-4 0,-2 2,-7 1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3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86,'-26'172,"11"13,-55 125,72-320,4-2</inkml:trace>
  <inkml:trace contextRef="#ctx0" brushRef="#br0" timeOffset="322.041">0 29,'34'0,"15"0,5 0,2-5,-3-1,-6 0,-6 1,-5 2,-4 1,-3 0,-1 2,-1 0,-5 5,-11 1,-7 1</inkml:trace>
  <inkml:trace contextRef="#ctx0" brushRef="#br0" timeOffset="580.972">29 452,'34'0,"15"0,5 0,-3-4,-4-3,-7 1,-4 2,-3 0,-4 2,-6 1</inkml:trace>
  <inkml:trace contextRef="#ctx0" brushRef="#br0" timeOffset="1005.262">424 593,'-5'19,"-1"12,0 5,-4 1,0-1,2-2,2-1,-3-3,0 0,2-2,7-4,3-8</inkml:trace>
  <inkml:trace contextRef="#ctx0" brushRef="#br0" timeOffset="1284.76">396 593,'14'0,"10"0,5 0,3 0,1 0,-1 0,-1 0,-5 0</inkml:trace>
  <inkml:trace contextRef="#ctx0" brushRef="#br0" timeOffset="1553.521">396 763,'29'5,"14"1,4 0,0-5,-4-4,-9-1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8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1030 146,'-105'286,"85"-212,-3-1,-3 0,-7 5,24-60</inkml:trace>
  <inkml:trace contextRef="#ctx0" brushRef="#br0" timeOffset="550.886">1030 146,'18'39,"5"119,-16-122,5 24,2 0,3-1,16 38,7-34,-39-62,0 0,0 0,1 0,-1 0,0 0,1 0,-1 0,1 0,-1-1,1 1,-1 0,1-1,0 1,-1-1,1 0,0 1,-1-1,1 0,0 0,0 0,-1-1,1 1,0 0,-1 0,1-1,-1 1,1-1,0 0,-1 1,1-1,-1 0,1 0,-1 0,0 0,1 0,-1 0,0 0,0-1,0 1,1-1,8-12,0-1,-1-1,0 0,-1 0,-1 0,0-1,-2 0,0-1,-1 1,0-1,-1 0,-1-5,6-19,1-7,54-202,-8 112,-49 128</inkml:trace>
  <inkml:trace contextRef="#ctx0" brushRef="#br0" timeOffset="14572.491">99 146,'4'7,"0"0,0 1,-1-1,1 1,-2 0,1-1,-1 1,-1 1,1-1,-1 0,-1 0,0 0,0 1,-1 5,1 0,-1 244,-6-208,-2 0,-2-1,-3 0,-1-1,-18 36,19-45,-9 21,23-59,0-1,0 1,0-1,0 0,0 1,0-1,0 0,0 1,1-1,-1 0,0 1,0-1,0 0,0 1,1-1,-1 0,0 1,0-1,1 0,-1 0,0 1,1-1,-1 0,0 0,1 1,-1-1,0 0,1 0,-1 0,0 0,1 0,-1 0,0 0,1 1,-1-1,1 0,-1 0,0 0,1 0,-1-1,0 1,1 0,-1 0,0 0,1 0,-1 0,1 0,-1-1,0 1,0 0,1 0,-1 0,0-1,1 1,-1 0,0 0,0-1,1 1,-1 0,0-1,0 1,0 0,1-1,-1 1,0 0,0-1,0 1,9-10</inkml:trace>
  <inkml:trace contextRef="#ctx0" brushRef="#br0" timeOffset="15337.789">128 542,'-1'5,"1"0,0 0,0 0,0 1,0-1,1 0,0 0,0 0,1 0,-1 0,1 0,0 0,0-1,1 1,0 0,-1-1,1 0,1 0,-1 0,1 0,-1 0,1-1,0 0,0 1,1-2,-1 1,1 0,-1-1,1 0,0 0,0 0,0-1,0 1,0-1,0 0,0-1,0 1,1-1,-1 0,0 0,0-1,0 0,0 0,1 0,-1 0,-1-1,1 0,0 0,2-1,5-8,-1 0,0-1,0 0,-1-1,-1 0,0 0,-1-1,0-1,-1 1,-1-1,0 0,-1-1,-1 1,0-1,-1 0,-1-2,12-36,37-133,-65 203,-11 214,16-163,2 1,4 1,2-1,4 4,-2 34,0-106,-1-1,1 1,-1 0,0-1,1 1,-1 0,1 0,-1-1,1 1,-1 0,1 0,0 0,-1 0,1-1,-1 1,1 0,-1 0,1 0,-1 0,1 0,0 1,-1-1,1 0,-1 0,1 0,-1 0,1 1,-1-1,1 0,-1 0,1 1,-1-1,1 0,-1 1,0-1,1 0,-1 1,1-1,-1 1,0-1,0 1,1-1,-1 1,0-1,0 1,1-1,-1 1,0-1,0 1,0-1,0 2,11-14</inkml:trace>
  <inkml:trace contextRef="#ctx0" brushRef="#br0" timeOffset="15783.726">579 513,'0'284,"-6"-210,7-73</inkml:trace>
  <inkml:trace contextRef="#ctx0" brushRef="#br0" timeOffset="16344.738">720 569,'-1'9,"1"0,-2-1,1 1,-1-1,-1 1,1-1,-1 0,-1 0,1 0,-2-1,1 1,-1-1,0 0,0 0,-1-1,0 1,0-1,0 0,-1-1,5-4,1 0,0 0,0 0,0 0,0 0,0 0,0 0,0 0,0 0,0 0,1 0,-1 1,0-1,1 0,-1 1,1-1,-1 0,1 1,0-1,0 1,-1-1,1 0,0 1,0-1,0 1,1-1,-1 1,0-1,0 0,1 1,-1-1,1 0,-1 1,1-1,0 0,-1 0,1 1,0-1,0 0,0 0,0 0,0 0,0 0,0 0,0 0,1-1,-1 1,0 0,0 0,1-1,0 1,84 56,-73-42,-1-2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5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1,'-85'84,"-90"140,131-170,37-45</inkml:trace>
  <inkml:trace contextRef="#ctx0" brushRef="#br0" timeOffset="343.888">0 1,'2'9,"0"0,0-1,1 1,0-1,0 1,1-1,0 0,0 0,1-1,0 1,1-1,-1 0,1 0,2 0,6 11,227 234,-230-239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568 142,'-1'1,"-1"0,0 0,1 1,-1-1,1 1,-1-1,1 1,0 0,0-1,-1 1,1 0,0 0,1 0,-1 0,0 0,1 0,-1 0,1 0,-1 0,1 0,0 0,0 0,0 0,0 1,0-1,1 0,-1 0,0 0,1 1,20 168,8 67,-30 258,1-493,-1 0,1 0,-1 0,1 0,0 0,1 0,-1 0,0 1,1-1,-1-1,1 1,0 0,0 0,0 0,1 0,-1-1,1 1,-1 0,1-1,0 1,0-1,0 0,0 0,1 0,-1 0,0 0,1 0,-1-1,1 1,0-1,0 1,-1-1,1 0,0 0,0-1,1 1,15 1,0-1,1-1,-1-1,1-1,-1 0,0-1,15-5,81-10,365 19,-419-11,26 3,-89 5,-6 0</inkml:trace>
  <inkml:trace contextRef="#ctx0" brushRef="#br0" timeOffset="2160.132">61 1,'-3'0,"1"1,0-1,-1 1,1-1,0 1,-1 0,1 0,0 0,0 0,0 0,0 1,0-1,0 0,0 1,0 0,1-1,-1 1,1 0,-1 0,1 0,-1 0,1 0,0 0,0 1,0-1,1 0,-1 0,0 1,1-1,-1 0,1 1,-8 79,8-76,-1 23,9 82,-7-109,0-1,0 1,0 0,1-1,-1 1,0-1,1 1,-1-1,1 0,-1 1,1-1,-1 0,1 0,0 0,0 0,-1 0,1-1,0 1,0 0,0-1,0 0,0 1,0-1,0 0,0 0,0 0,0 0,0 0,0-1,0 1,0-1,0 1,0-1,1 0,64-32,-47 15,-1 0,0-2,-2 0,0-1,-1-1,2-6,6-8,20-19,-43 55,0 0,-1 0,1 0,0 0,0 0,-1 1,1-1,0 0,-1 0,1 1,-1-1,1 1,0-1,-1 0,1 1,-1-1,1 1,-1-1,1 1,-1 0,0-1,1 1,-1-1,0 1,1 0,-1-1,0 1,0 0,1-1,-1 1,0 0,0 0,0-1,0 1,0 0,0-1,0 1,0 0,0 0,-1-1,1 1,0 0,0-1,-1 1,1 1,-3 346,4-310,-2 0,-1 1,-2-2,-2 1,-3 7,6-35,0-1,0 1,0-1,-1 0,-1 0,1 0,-1-1,-1 0,0 1,0-2,-1 1,1-1,-2 0,1-1,-1 1,0-1,0-1,0 0,-1 0,0 0,0-1,-5 1,11-3,-1 0,0-1,1 1,-1-1,0 0,0 0,0-1,0 1,0-1,0 1,0-1,0 0,0-1,0 1,0-1,0 0,0 0,0 0,0 0,0-1,1 1,-1-1,1 0,-1 0,1-1,0 1,0-1,0 1,0-1,0 0,0 0,1 0,-1-1,1 1,0-1,0 1,1-1,-1 1,1-1,-1 0,1 0,0 0,0-2,5-7,0 0,0 0,1 1,0-1,2 1,-1 0,1 1,1 0,0 0,0 0,1 1,1 0,0 1,0 0,1 1,0 0,0 0,1 1,1 0,37-31,-28 20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20,'-1'-1,"0"-1,0 1,-1-1,1 1,0 0,0 0,-1 0,1-1,0 1,-1 1,0-1,1 0,-1 0,1 0,-1 1,0-1,1 1,-1 0,0-1,0 1,1 0,-1 0,0 0,0 0,1 0,-1 0,0 1,1-1,-1 1,0-1,1 1,-1-1,0 1,-2 0,-144 48,69-18,-35 18,113-48,-1 0,1 1,0-1,-1 1,1-1,0 1,0 0,0-1,1 1,-1 0,0 0,1-1,-1 1,1 0,-1 0,1 0,0 0,0 0,0 0,0 0,0 0,0 0,1 0,-1-1,0 1,1 0,0 0,-1 0,1-1,0 1,0 0,0 0,0-1,0 1,1-1,-1 1,0-1,1 0,-1 1,1-1,-1 0,1 0,0 0,-1 0,1 0,0-1,0 1,-1 0,1-1,0 1,0-1,0 0,0 0,2 0,22 5,1-2,0 0,-1-2,1-1,25-4,19 2,7 6,-77-4,0 1,-1-1,1 0,-1 0,1 0,0 1,-1-1,1 0,-1 1,1-1,-1 1,1-1,-1 0,1 1,-1-1,1 1,-1-1,0 1,1-1,-1 1,0 0,0-1,1 1,-1-1,0 1,0 0,0-1,0 1,1-1,-1 1,0 0,0-1,0 1,-1 0,1-1,0 1,0 0,0-1,0 1,0-1,-1 1,1 0,0-1,-1 1,1-1,0 1,-1-1,1 1,-1-1,1 1,-1-1,1 0,-1 1,1-1,-1 1,1-1,-1 0,1 0,-1 1,0-1,-39 29,35-26,-298 180,292-176,1 0,0 0,0 1,1 1,0-1,0 1,1 1,0 0,1 0,0 0,1 1,0 0,0 0,1 1,1 0,3-9,1 0,0 0,1 0,-1 0,0-1,1 1,-1 0,1 0,0 0,0-1,0 1,1 0,-1-1,0 1,1-1,0 1,0-1,-1 0,1 0,1 0,-1 0,0 0,0 0,1 0,-1-1,1 1,-1-1,1 0,0 0,-1 0,1 0,0 0,0-1,0 1,0-1,105 9,60-37,-110 14,-34 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1,'29'0,"14"0,5 0,-2 0,-3 0,-4 0,-4 0,-3 0,-3 0,-5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14.8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154 1,'-8'1,"-1"1,1 1,-1 0,1 0,0 0,0 1,0 0,1 1,-1 0,1 0,0 0,1 1,-1 0,1 1,0-1,1 1,-3 4,6-8,0-1,0 1,0 0,0 0,0 1,1-1,-1 0,1 0,0 1,0-1,0 1,1-1,-1 1,1-1,0 1,0 0,0-1,0 1,0-1,1 1,0-1,0 1,0-1,0 0,0 1,1-1,-1 0,1 0,0 0,0 0,0 0,1 0,-1-1,0 1,1-1,0 1,0-1,0 0,0 0,0 0,0-1,0 1,0-1,1 0,-1 1,4-1,-1 1,1-1,0 1,-1-1,1-1,0 0,-1 0,1 0,0-1,-1 1,1-2,0 1,-1-1,1 0,-1 0,0-1,0 0,0 0,6-2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30,'33'0,"21"0,7 0,-4-5,-5-1,-8 0,-6 1,-4 1,-4 2,-2 1,-6 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85,'-45'192,"32"40,-16-123,19-99,10-16</inkml:trace>
  <inkml:trace contextRef="#ctx0" brushRef="#br0" timeOffset="295.037">41 85,'29'-5,"14"-6,5-2,-1 2,-4 3,-5-3,-3 2,-3 1,-2 3,-2 1,-5 8,-12 6,-7 3</inkml:trace>
  <inkml:trace contextRef="#ctx0" brushRef="#br0" timeOffset="563.009">41 338,'34'-4,"15"-3,5 1,-2 2,-6 0,-5 2,-9 1</inkml:trace>
  <inkml:trace contextRef="#ctx0" brushRef="#br0" timeOffset="1222.979">380 479,'1'197,"-1"-197,-1 1,1 0,-1 0,1 0,0 0,-1 0,1-1,0 1,0 0,0 0,0 0,0 0,0 0,0 0,0 0,0 0,0 0,0 0,0 0,1-1,-1 1,0 0,1 0,-1 0,0 0,1 0,0-1,-1 1,1 0,-1-1,1 1,0 0,-1-1,1 1,0 0,0-1,-1 1,1-1,0 0,0 1,0-1,0 0,0 1,0-1,-1 0,1 0,0 0,0 0,0 0,0 0,0 0,0 0,0 0,0 0,0-1,0 1,0 0,-1 0,1-1,0 1,0-1,0 1,-1-1,1 1,0-1,0 0,107-135,-95 123,-9 7,1 0,0 0,1 1,0 0,0 0,0 0,0 1,0 0,1 0,0 0,5-1,-10 6,1 0,-1 1,0-1,1 1,-1-1,0 1,0 0,0 0,0 0,-1 0,1 0,0 0,-1 0,0 1,1-1,-1 1,0-1,0 1,0-1,-1 1,1-1,-1 1,1 0,-1-1,0 3,1 0,5 23,-2 0,-1 0,-1 0,-2 1,-1-1,-1 1,-1-1,-1 0,-4 9,4-19,-34 109,37-124,-1 1,0-1,0 0,0 0,-1 0,1 0,-1 0,1 0,-1 0,0-1,0 0,0 1,-1-1,1 0,0 0,-1-1,0 1,1-1,-1 0,0 0,1 0,-1 0,0-1,0 1,0-1,0 0,0 0,1-1,-1 1,0-1,-2 0,0-2,0 0,1 0,0-1,0 1,0-1,0 0,0-1,1 1,0-1,0 0,0 0,1 0,-1 0,1-1,0 1,1-1,-1 0,1 0,1 0,-1 0,1 0,0 0,0 0,0 0,1-1,0 1,1 0,-1-1,1 1,0 0,1 0,-1 0,1 0,1 0,-1 0,1 1,0-1,0 1,4-5,58-61,-49 60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368 134,'-8'6,"-130"127,131-125,1 0,0 1,0 0,1 1,0-1,0 1,1 0,1 0,0 0,0 0,1 1,0-1,1 1,0 0,1-1,0 9,3-11,0 0,0 0,1 0,0-1,1 1,0-1,0 0,0 0,1-1,0 1,0-1,1-1,-1 1,1-1,0 0,1-1,-1 0,1 0,0 0,0-1,0 0,1-1,-1 0,1 0,-1-1,1 0,-1 0,1-1,0 0,2-1,21 2,1-3,-1 0,0-2,0-1,0-2,-1-1,0-1,0-2,-1-1,-1-1,0-2,-1-1,0-1,-2-1,14-13,-30 23,0 0,-1 0,0-1,-1-1,0 1,0-1,-1-1,0 1,-1-1,0 0,-1-1,0 1,-1-1,0 0,-1-1,0 1,-1 0,-1-1,0 1,0-1,-1 1,-1-1,0 1,-2-6,-1 10,-1 1,0-1,0 1,-1 0,0 0,0 0,-1 1,1 0,-1 0,-1 1,1 0,-1 0,0 1,0 0,0 0,-1 1,1 0,-1 0,0 1,0 0,0 1,-5-1,-19-3</inkml:trace>
  <inkml:trace contextRef="#ctx0" brushRef="#br0" timeOffset="254.737">1 331,'252'-10,"156"-31,-200 18,200 12,-384 11</inkml:trace>
  <inkml:trace contextRef="#ctx0" brushRef="#br0" timeOffset="2180.725">904 49,'-56'-17,"-68"-12,111 27,0 1,0 1,-1 0,1 1,0 1,0 0,0 1,-7 2,-14 2,26-5,1 0,-1 0,1 1,-1 0,1 1,0 0,1 0,-1 0,1 1,-1 0,2 0,-1 1,0-1,1 1,0 1,1-1,-1 1,1-1,0 1,0 2,-52 29,15-16,39-17,5-2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7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262 143,'-38'109,"33"-95,-48 118,-67 122,75-161,115-230,21-35,44-119,-99 184,-35 107,0 1,0-1,0 1,0 0,0 0,1 0,-2 0,1-1,0 1,0 1,0-1,0 0,-1 0,1 0,0 0,-1 0,1 1,-1-1,1 0,-1 0,0 1,0-1,1 0,-1 1,0-1,0 0,0 1,-1-1,1 0,0 1,0-1,-1 0,1 1,-1 0,2 43,-1-18,1 0,1 0,2 0,0 0,2 0,2 2,18 79,-22-86,0 1,2-1,0-1,2 1,0-1,1-1,12 20,-20-38,0-1,0 1,0 0,0 0,0-1,1 1,-1 0,0-1,1 1,-1-1,1 0,0 0,-1 1,1-1,0 0,0 0,0-1,0 1,-1 0,1-1,0 1,0-1,1 1,-1-1,0 0,0 0,0 0,0 0,0 0,0-1,0 1,0 0,0-1,0 0,0 1,0-1,0 0,-1 0,1 0,0 0,0 0,-1-1,1 1,-1-1,1 1,-1-1,0 1,1-2,15-21,-2 0,0-2,-2 1,-1-2,0 0,3-18,-5 18,37-165,-37 17,0 146,-4 33</inkml:trace>
  <inkml:trace contextRef="#ctx0" brushRef="#br0" timeOffset="533.454">1024 171,'5'0,"6"0,6 0,5 0,4 0,2 0,1 0,0 0,1 0,-1 0,0 0,0 0,-1 0,-4-5,-2-1,0 0,1 1,-3 2</inkml:trace>
  <inkml:trace contextRef="#ctx0" brushRef="#br0" timeOffset="838.866">1109 397,'4'0,"7"0,7 0,4 0,3 0,3 0,1 0,1-5,-1-1,1-1,-1 2,-1 2,-4 1</inkml:trace>
  <inkml:trace contextRef="#ctx0" brushRef="#br0" timeOffset="2051.909">1673 538,'-5'-10,"2"0,-1 0,1 0,0-1,1 1,1-1,-1 1,2-1,-1 0,1 1,1-1,0 0,1 1,0-1,0 1,1 0,1 0,-1 0,2 0,-1 0,6-7,4-5,0 1,1 1,2 0,0 1,0 1,2 0,0 1,16-9,-33 23,1 1,-1-1,1 1,-1-1,1 1,0 0,0 0,0 0,1 1,-1-1,0 1,1-1,-1 1,1 0,-1 0,1 1,-1-1,1 1,-1 0,1 0,0 0,-1 0,1 1,-1-1,1 1,-1 0,1 0,-1 0,1 0,-1 1,0 0,0-1,0 1,0 0,0 1,0-1,0 0,0 1,6 26,-1 0,-2 0,0 0,-2 1,-1 0,-2 0,-1 0,-2 14,12-23,12-39,35-49,3 4,3 2,7-1,31-7,-100 68,0 0,0 1,0-1,0 1,0-1,0 1,0-1,0 1,0 0,0-1,0 1,0 0,0 0,0 0,0 0,0 0,0 0,0 0,0 0,0 0,0 1,0-1,0 0,0 1,0-1,0 1,0-1,0 1,0-1,-1 1,1-1,0 1,0 0,-1 0,1-1,0 1,-1 0,1 0,0 0,-1 0,0 0,1 0,-1-1,1 1,-1 0,0 0,0 1,1-1,-1 0,0 0,0 0,0 0,0 0,0 0,-1 0,1 1,-7 61,-31 68,36-127,1 0,-1 0,1-1,0 1,0 0,1 0,-1 0,1 0,0 0,0 0,0 1,1-1,-1 0,1-1,0 1,0 0,1 0,-1 0,1 0,1 2,9 6</inkml:trace>
  <inkml:trace contextRef="#ctx0" brushRef="#br0" timeOffset="2771.082">2914 114,'-3'-4,"0"1,-1-1,0 0,0 1,0 0,0 0,0 0,-1 0,1 1,-1 0,1 0,-1 0,0 0,0 1,0 0,0 0,0 0,0 1,-1-1,1 1,0 0,0 1,0-1,0 1,0 0,0 1,0-1,0 1,0 0,1 0,-1 0,0 1,1-1,0 1,0 0,0 1,0-1,0 1,1 0,-1-1,1 2,-1 1,-2 1,0 0,0 0,1 0,0 1,0 0,1 0,0 0,0 1,1-1,1 1,-1 0,1 0,0 0,1 0,0 0,1 0,0 1,0-1,1 0,0 0,1 0,0 0,0 0,1 0,-1-6,1-1,0 1,0 0,0-1,0 0,0 1,0-1,1 0,-1-1,1 1,-1-1,1 1,0-1,0 0,-1-1,1 1,0 0,0-1,0 0,0 0,0 0,0-1,-1 1,1-1,0 0,0 0,-1 0,2-1,99-54,115-135,-188 164,58-37,-87 65,-1-1,0 1,0 0,1-1,-1 1,0 0,0 0,0 0,0 0,0 0,0 0,0 0,0 0,0 1,-1-1,1 0,0 0,-1 1,1-1,-1 1,0-1,1 0,-1 1,0-1,0 1,0-1,0 0,0 1,0-1,0 1,0-1,-1 1,1-1,0 0,-1 1,1-1,-1 0,0 1,1-1,-1 0,0 0,0 0,0 0,0 0,0 1,-5 15,-8 24,2 0,1 1,3 0,1 0,0 19,8 90,2-106,-3 1,-1-1,-2 1,-2-1,-3 0,-4 15,7-42,-1-1,-1 0,0 0,-1 0,-1-1,0 0,-5 4,11-15,-1 0,-1 0,1-1,0 0,-1 0,0 0,0 0,0-1,-1 0,1 0,-1 0,1-1,-1 1,0-2,0 1,0 0,0-1,0 0,-1-1,1 0,0 0,0 0,-4-1,6 1,-1 0,1 0,0-1,-1 0,1 0,0 0,0-1,0 1,0-1,0 0,0 0,0 0,1-1,-1 1,1-1,-1 0,1 0,0 0,0 0,1-1,-1 1,0-1,1 1,0-1,0 0,0 0,1 0,-1 0,1-1,0 1,0 0,1 0,-1-1,1 1,0 0,0-1,0 1,0-1,1 1,0 0,0 0,0-1,1 0,8-14,0-1,2 2,0-1,1 2,1 0,0 0,2 1,5-4,38-28,1 2,3 4,1 1,2 4,52-21,-86 42,5-2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1 311,'168'-40,"-122"33,2 1,-1 3,0 2,21 3,101-5,-132-7,-31 4</inkml:trace>
  <inkml:trace contextRef="#ctx0" brushRef="#br0" timeOffset="414.574">142 424,'334'-1,"-158"-27,-152 27</inkml:trace>
  <inkml:trace contextRef="#ctx0" brushRef="#br0" timeOffset="1021.621">481 0,'-1'1,"0"0,0 0,0 0,0 0,1 0,-1 0,0 0,1 0,-1 0,1 0,-1 1,1-1,0 0,-1 0,1 0,0 1,0-1,0 0,0 0,0 1,0-1,0 0,0 0,1 1,-1-1,0 0,1 0,-1 0,1 1,-1-1,1 0,0 0,0 0,-1 0,1 0,0 0,0 0,0-1,0 1,0 0,0 0,0-1,0 1,0 0,18 19,1-1,0-1,2 0,0-2,20 12,28 21,-26-20,-35-25,0 1,-1 0,0 1,0 0,0 0,0 1,-1 0,0 1,-1-1,0 1,1 2,-5-8,-1 0,0 1,0-1,0 1,0-1,-1 1,1 0,-1-1,0 1,1 0,-1-1,0 1,0-1,-1 1,1 0,-1-1,1 1,-1-1,0 1,0 0,0-1,0 0,0 1,0-1,-1 0,1 0,-1 0,0 0,0 0,0 0,-1 1,-78 45,49-33,-40 22,-110 73,136-49,44-45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3.9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1,'-9'34,"-4"15,-3 9,-1 0,4-5,4-7,3-7,3-5,2-3,1-2,0-2,1-5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4.1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282 1,'-223'140,"219"-138,0 0,0 1,0-1,1 1,-1 0,1 0,0 0,0 0,0 1,0 0,0-1,1 1,0 0,0 0,0 0,0 0,0 1,1-1,0 0,0 1,0-1,0 1,1-1,0 1,0-1,0 1,0-1,1 1,0-1,0 1,0-1,0 1,1-1,-1 0,1 0,0 0,1 0,-1 0,1 0,1 1,11 6,2 0,-1-1,1-1,0 0,1-1,0-1,1-1,-1 0,1-2,7 1,88 5,-90-10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3.4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169 113,'-5'34,"-1"20,-5 6,-1-2,3-6,2-8,2-6,2-5,2-3,1-6</inkml:trace>
  <inkml:trace contextRef="#ctx0" brushRef="#br0" timeOffset="170.032">0 1,'29'5,"14"1,4 5,0 0,-4 4,-4-2,-5 2,-2-1,-2-3,-7-4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2.2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413 86,'-28'-5,"1"0,0 2,0 0,0 1,-1 2,1 1,-4 2,29-3,1-1,-1 1,0 0,1 0,-1 1,0-1,0 0,1 1,-1-1,1 1,-1-1,0 1,1 0,-1 0,1-1,-1 1,1 0,0 0,-1 1,1-1,0 0,0 0,0 1,0-1,0 0,0 1,0-1,0 1,1 0,-1-1,0 1,1-1,-1 1,1 0,0-1,0 1,0 0,0 0,0-1,0 1,0 0,0-1,0 1,1 0,-1-1,1 1,-1 0,1-1,0 1,0-1,0 1,0-1,0 1,0-1,1 1,73 63,-68-61,0 0,-1 0,1 1,-1 0,1 0,-2 0,1 1,0 0,-1 0,0 0,-1 1,1 0,-1 0,-1 0,1 0,-1 1,0-1,-1 1,0 0,-1 0,1 1,-2-1,1 0,-1 0,-1 1,1-1,-1 0,-1 0,1 0,-1 0,-1 0,0 0,0 0,0-1,-1 1,0-1,-1 0,1 0,-1-1,-1 0,1 1,-1-2,0 1,0-1,-1 1,-1 0,-3 0,0 1,0-2,0 1,0-2,-1 1,0-2,1 1,-2-2,-4 1,-15 6,29-7,-1 0,0 0,1-1,-1 0,0 0,0 0,0 0,0 0,0-1,0 0,0 1,0-2,0 1,0 0,0-1,0 0,0 0,0 0,1 0,-1 0,0-1,-2-1,1-24,8 12</inkml:trace>
  <inkml:trace contextRef="#ctx0" brushRef="#br0" timeOffset="242.716">893 29,'-14'29,"-10"18,-1 7,4-1,1-5,4-1,4-3,5-5,3-5,2-2,2-2,-4-2,-2-1,1-4</inkml:trace>
  <inkml:trace contextRef="#ctx0" brushRef="#br0" timeOffset="443.025">611 0,'34'0,"20"0,6 5,-2 2,-7 4,-6 0,-3-2,-2 3,-9-1</inkml:trace>
  <inkml:trace contextRef="#ctx0" brushRef="#br0" timeOffset="960.89">1429 141,'-202'276,"124"-190,68-87,21-20,146-163,-125 149,-3 0,3 2,0 0,2 3,2 0,0 3,28-16,-63 41,1 1,-1-1,0 1,0 0,1 0,-1-1,1 1,0 0,-1 0,1 0,-1 1,1-1,0 0,0 1,0-1,-1 1,1-1,0 1,0 0,0 0,0 0,0 0,0 0,-1 0,1 0,0 1,0-1,0 1,0-1,-1 1,1 0,0 0,-1 0,1 0,0 0,-1 0,1 0,-1 0,0 1,1-1,-1 0,0 1,0-1,0 1,0 0,0-1,0 1,0 0,-1-1,1 1,-1 0,1 0,-1 0,0 0,1 0,-53 182,43-153,2 1,1-1,1 1,2 1,1-1,2 21,1-52,-1 0,1 0,-1 0,0 0,0-1,1 1,-1 0,0 0,0 0,0 0,0 0,0 0,0 0,0-1,0 1,0 0,0 0,0 0,-1 0,1 0,0 0,-1-1,1 1,-1 0,1 0,-1 0,1-1,-1 1,1 0,-1-1,0 1,1 0,-1-1,0 1,0-1,1 1,-1-1,0 0,0 1,0-1,0 0,1 1,-1-1,0 0,0 0,0 0,0 0,0 0,0 0,0 0,0 0,0 0,1 0,-1-1,0 1,0 0,0-1,0 1,-110-101,84 71,-72-73,81 82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0.6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463 164,'-1'-1,"1"0,0 0,0 0,-1 1,1-1,-1 0,1 0,0 1,-1-1,0 0,1 0,-1 1,1-1,-1 1,0-1,1 1,-1-1,0 1,0-1,1 1,-1-1,0 1,0 0,0-1,1 1,-1 0,0 0,0 0,0 0,0 0,0 0,0 0,1 0,-1 0,0 0,0 0,0 1,0-1,0 0,1 0,-1 1,0-1,0 1,1-1,-1 1,0-1,1 1,-1-1,0 1,-30 39,30-38,-244 460,225-426,11-17,-1-1,-1 0,0-1,-1 0,-1 0,-1-2,-1 0,-1 1,16-16,0-1,0 1,0-1,-1 1,1 0,0-1,0 1,-1 0,1-1,0 1,-1 0,1-1,0 1,-1 0,1 0,0-1,-1 1,1 0,-1 0,1 0,0 0,-1-1,1 1,-1 0,1 0,0 0,-1 0,1 0,-1 0,1 0,-1 0,1 0,0 0,-1 0,1 0,-1 1,1-1,-1 0,1 0,0 0,-1 1,1-1,0 0,-1 0,1 1,0-1,-1 0,1 1,0-1,-1 0,1 1,0-1,0 0,0 1,-1-1,1 1,0-1,0 0,0 1,0-1,0 1,17-35,195-304,-146 245,3 3,5 3,46-40,-102 108,-15 14,2 0,-1 0,0 0,1 1,0-1,0 1,0 1,0-1,1 1,0-1,0 1,-1 1,1 0,1-1,2 1,-6 3,-1 1,0 0,1 0,-1 1,0-1,0 0,0 1,-1-1,1 1,-1-1,1 1,-1 0,0 0,0-1,0 1,0 0,-1 0,1 0,-1 0,0 0,1 0,-2 0,1 0,0 0,0 0,-1 0,0 0,0 0,1 0,-2 2,2-4,-55 226,26-128,-24 101,35-132,20-68,-1 1,0 0,0-1,0 0,0 1,1-1,-1 0,0 1,0-1,1 0,-1 0,0 0,0 0,1 0,-1-1,0 1,0 0,1 0,-1-1,0 1,0-1,0 1,0-1,1 0,-1 1,0-1,0 0,0 0,0 0,-1 1,1-1,0 0,0 0,0 0,-1-1,1 1,28-28,-2-2,0-1,-2-1,13-24,36-47,71-62,-141 161,-1-1,1 1,0 1,1-1,-1 0,1 1,0 0,0 0,0 1,1-1,-1 1,1 0,0 1,-1-1,1 1,1 0,-1 1,0-1,0 1,2 0,-4 5,0-1,-1 1,0 0,0 0,0 0,0 1,-1-1,1 1,-1-1,0 1,0 0,-1 0,0-1,0 1,0 0,0 1,-1-1,0 0,0 0,0 0,0 0,-1 0,-1 3,2 3,-2 18,-1 0,-2 1,-1-2,-2 1,0-1,-5 9,-25 96,34-109</inkml:trace>
  <inkml:trace contextRef="#ctx0" brushRef="#br0" timeOffset="449.66">1648 248,'-49'29,"20"-15,0 2,1 0,1 2,1 1,0 2,2 0,0 1,1 2,2 0,0 1,2 2,-16 26,34-51,0-1,0 1,0-1,1 1,-1 0,0-1,1 1,-1 0,1 0,-1 0,1-1,0 1,0 0,0 0,0 0,0-1,0 1,1 0,-1 0,0 0,1-1,-1 1,1 0,0 0,0-1,0 1,0-1,0 1,0-1,0 1,0-1,0 0,1 1,-1-1,1 0,-1 0,1 0,-1 0,1 0,-1 0,1 0,0-1,-1 1,1-1,0 1,0-1,0 0,-1 0,1 1,0-1,0 0,0-1,9 0,-1-1,1 0,-1-1,0 0,0-1,-1 0,1 0,-1-1,0 0,0-1,0 0,-1 0,0-1,0 0,0 0,-1-1,-1 0,1-1,0-1,48-46,53-43,-107 98,0 0,1 0,-1 0,0 0,0 0,1 1,-1-1,1 0,-1 1,0-1,1 1,-1-1,1 1,-1 0,1-1,0 1,-1 0,1 0,-1 0,1 0,-1 1,1-1,-1 0,1 1,-1-1,1 1,-1-1,0 1,1 0,-1-1,0 1,1 0,-1 0,0 0,0 0,0 0,0 0,0 1,0-1,0 0,0 0,0 1,0-1,-1 1,1-1,-1 0,1 1,-1-1,0 1,1-1,-1 1,0 0,0-1,0 1,0-1,0 1,-1 1,3 199,-2-198,0 0,0 0,1-1,-1 1,1 0,0-1,1 1,-1-1,0 1,1-1,0 0,0 0,0 1,0-1,0 0,1-1,-1 1,1 0,0-1,0 1,0-1,0 0,0 0,0 0,1-1,0 1,17 5</inkml:trace>
  <inkml:trace contextRef="#ctx0" brushRef="#br0" timeOffset="715.821">2438 193,'-34'33,"-15"21,-5 11,-2-1,3-2,6-1,6-7,5-8,4-6,3-6,6-4,3-6,4-3,5-10,4-7</inkml:trace>
  <inkml:trace contextRef="#ctx0" brushRef="#br0" timeOffset="970.47">2042 248,'20'29,"10"14,6 5,-4-1,-2 1,-2-3,-5-4,-2-5,0-3,1-7,3-4,-5-5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15.3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 1,'-6'15,"-2"11,1 4,0-1,6-4,2-7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5.4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12,'-4'0,"-3"-5,1-1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5.8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0,'-9'15,"-4"9,6 0,8-3,9-5,3-11,4-6,-5-3,-6 5,-8 1,-8 1,-3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1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1,'-241'11,"-2"33,242-44,1 0,-1-1,0 1,1 0,-1-1,0 1,0 0,1 0,-1-1,0 1,0 0,0 0,1 0,-1 0,0 0,0 0,0 1,1-1,-1 0,0 0,0 0,0 1,1-1,-1 0,0 1,1-1,-1 1,0-1,1 1,-1-1,1 1,-1-1,0 1,1 0,-1-1,1 1,0 0,-1-1,1 1,0 0,-1 0,1-1,0 1,0 0,-1 0,1-1,0 1,0 0,0 0,0 0,0-1,0 1,1 0,-1 0,0 0,0-1,0 1,1 0,-1 0,0-1,1 1,-1 0,1-1,-1 1,1 0,-1-1,1 1,-1-1,1 1,163 56,3-1,-166-56,0 1,0 0,1-1,-1 1,0 0,0 0,-1 0,1-1,0 1,0 0,0 0,-1 0,1 1,0-1,-1 0,1 0,-1 0,1 0,-1 0,0 1,1-1,-1 0,0 0,0 1,0-1,0 0,0 1,0-1,0 0,0 0,-1 1,1-1,0 0,-1 0,1 0,-1 0,1 1,-1-1,0 0,0 0,1 0,-1 0,0 0,0 0,0-1,0 1,0 0,0 0,0-1,-1 1,-56 38,-378 149,411-176,-69 46,91-56,1 0,-1 0,1 0,0 1,0-1,0 1,0 0,0-1,0 1,1 0,-1 0,1 0,0 0,0 1,0-1,0 0,0 0,1 0,0 1,-1-1,1 0,0 1,1-1,-1 0,1 1,-1-1,1 0,0 0,1 2,3 0,1 1,-1-1,2 1,-1-2,0 1,1-1,0 0,0 0,0-1,0 0,1 0,-1-1,1 0,0 0,-1-1,1 0,0 0,4-1,-11 0,25 2,0-1,0-2,0-1,0-1,0-1,9-3,0 1,32-13,-48 14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31 144,'-1'306,"-26"-103,27-202,0-1,-1 0,1 1,0-1,0 1,-1-1,1 1,0-1,0 1,0-1,0 1,0-1,0 1,0-1,0 1,0-1,0 1,0-1,0 1,0-1,0 1,1-1,-1 1,0-1,0 1,0-1,1 1,-1-1,0 0,1 1,-1-1,0 1,1-1,-1 0,0 1,1-1,-1 0,1 0,-1 1,1-1,-1 0,1 0,-1 0,1 1,-1-1,1 0,-1 0,1 0,-1 0,1 0,-1 0,1 0,-1 0,1 0,-1 0,1 0,-1-1,1 1,-1 0,1 0,-1 0,21-27,-12 10</inkml:trace>
  <inkml:trace contextRef="#ctx0" brushRef="#br0" timeOffset="255.885">60 60,'4'0,"61"1,-1-3,1-3,25-7,101-29,-157 42,-41 23,-7-11</inkml:trace>
  <inkml:trace contextRef="#ctx0" brushRef="#br0" timeOffset="530.045">60 427,'33'5,"16"1,5-5,-2-2,-6-2,-5 0,-5 1,-4 0,-7 1</inkml:trace>
  <inkml:trace contextRef="#ctx0" brushRef="#br0" timeOffset="784.187">624 595,'-24'29,"-8"15,-4 3,0-5,6-10</inkml:trace>
  <inkml:trace contextRef="#ctx0" brushRef="#br0" timeOffset="949.373">398 483,'14'19,"5"12,4-1,-2 1,1-1,0-6,3-1,0-5,2-1,1-3,0-4,-4-4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4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1 239,'5'0,"6"0,6 0,6 0,2 0,3-5,1-1,1 0,-1 1,0 1,0 2,0 1,-1 0,1 1,-1 0,0 1,-4-1</inkml:trace>
  <inkml:trace contextRef="#ctx0" brushRef="#br0" timeOffset="377.354">86 437,'7'6,"0"0,1 0,0-1,0 0,0-1,0 1,1-1,0-1,-1 0,1 0,0-1,1 0,-1 0,0-1,1-1,-1 1,0-1,1-1,-1 0,0 0,1-1,-1 0,4-2,157-27,-152 25</inkml:trace>
  <inkml:trace contextRef="#ctx0" brushRef="#br0" timeOffset="743.958">1102 154,'-47'23,"22"-14,0 2,0 1,1 1,1 0,0 2,1 1,0 1,2 0,0 2,0 0,2 2,1 0,1 0,-12 21,25-37,0 1,0 0,0 0,1 0,0 0,0 0,1 0,0 1,0-1,0 0,1 1,0-1,0 1,0-1,1 1,0-1,0 0,1 0,0 1,0-1,0 0,1 0,0-1,0 1,0-1,1 1,0-1,0 0,0 0,0-1,1 1,0-1,0 0,0 0,14 2,0 0,0-2,0 0,0-1,0-1,1 0,-1-2,1 0,-1-1,2-2,11 1,0-2,0-2,-1-1,0-1,0-2,-1-1,0-1,-1-2,0-1,-1-1,-1-1,-1-2,0 0,-2-2,0-1,-1 0,-1-2,-2-1,0 0,-2-2,0 0,8-20,-24 42,0 0,0 0,-1 0,0 0,0 0,0-1,0 1,-1 0,0-1,0 1,0 0,-1 0,0-1,0 1,0 0,-1 0,0 0,0 0,0 0,0 1,-1-1,1 1,-1-1,-1 1,1 0,0 0,-1 0,0 0,-2-1,-5-4,0 0,0 1,-1 1,0-1,-1 2,1 0,-1 0,0 1,-1 1,-8-2,-14-1</inkml:trace>
  <inkml:trace contextRef="#ctx0" brushRef="#br0" timeOffset="1444.276">791 352,'29'-5,"-1"2,1 0,0 2,0 1,0 2,17 2,54 3,220-8,-22-29,-280 31,52-12,-64 5</inkml:trace>
  <inkml:trace contextRef="#ctx0" brushRef="#br0" timeOffset="1856.734">1469 13,'-5'0,"-1"-5,-5-1,-5 5,-5 2,-4 2,-1 5,-3 0,0 0,5 3,1 0,0-3,4-2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0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1 339,'24'0,"13"0,4 0,1 0,-2-5,-4-1,-2 0,-3 1,-2 2,0 1,3 1,2 0,0-4,-1-1,-2 0,-1 1,0 2,-6 1</inkml:trace>
  <inkml:trace contextRef="#ctx0" brushRef="#br0" timeOffset="336.027">114 536,'192'-16,"69"3,-121-11,-116 21</inkml:trace>
  <inkml:trace contextRef="#ctx0" brushRef="#br0" timeOffset="936.98">368 1,'20'34,"140"66,5-13,-146-74,-14-11,-1 0,1 1,0-1,-1 1,0 0,0 0,1 0,-2 1,1-1,0 1,-1 0,0 0,0 1,0-1,0 0,-1 1,1 0,-1-1,0 1,-1 0,1 0,-1 0,0 1,0-1,-1 0,0 0,0 0,0 1,0-1,-1 1,-5 8,-1 0,-1 0,0-1,-1 0,-1-1,0 0,0 0,-1-1,0 0,-1-1,0-1,-1 1,0-2,-1 0,1-1,-3 1,2 0,-144 77,122-51,30-21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3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66,'5'0,"6"0,6 0,6-5,2-1,3 0,1 1,0 1,1 2,-1 1,0 1,0 0,-5-5,-2-1,0 0,-3-4,-6 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3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1,'15'5,"8"1,7 1,2-2,1-2,-1-1,-1-1,0 0,-7-1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1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57 164,'-1'400,"-26"-205,26-171</inkml:trace>
  <inkml:trace contextRef="#ctx0" brushRef="#br0" timeOffset="321.125">1 107,'30'-17,"2"2,0 0,0 2,2 2,-1 1,1 1,1 2,27-1,-56 7,0 0,0 1,0 0,0 1,0-1,0 1,0 0,0 1,0-1,-1 1,1 0,0 1,-1-1,0 1,1 0,-1 1,-1-1,1 1,0 0,-1 0,0 0,0 1,0-1,0 1,-1 0,0 0,0 1,0-1,0 0,-1 1,0 0,-1 0,1-1,-1 1,0 0,0 0,-1 0,1 0,-2 0,1 0,0 0,-2 2,-3 6,-2 0,0 0,0 0,-1-1,-1-1,0 1,-1-1,0-1,-1 0,0 0,-1-1,0-1,-1 0,0 0,0-1,0-1,-1 0,0-1,-1-1,0 0,1-1,-1 0,-1-2,1 1,-6-1,-33-5,35-4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8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40,'-3'-3,"0"0,0 0,-1 0,1 1,-1 0,1 0,-1 0,0 0,0 0,0 1,0 0,0 0,0 0,0 0,0 0,0 1,-1 0,1 0,0 0,0 0,0 1,-1 0,1 0,0 0,0 0,0 1,0-1,1 1,-1 0,0 0,1 0,-1 1,1-1,0 1,0 0,-2 2,-2-1,1 1,-1 0,1 0,1 1,-1 0,1 0,0 0,0 1,0-1,1 1,0 0,1 1,-1-1,1 1,1-1,0 1,0 0,0 0,1 0,0 0,0 0,1 0,1 0,-1 0,1 0,0 0,1 0,0 0,0 0,-1-6,-1-1,1 1,-1-1,1 1,0-1,0 0,0 1,0-1,0 0,0 0,0 1,0-1,0 0,0 0,1 0,-1-1,0 1,1 0,-1 0,1-1,-1 1,1-1,-1 1,1-1,-1 0,1 0,-1 1,1-1,0 0,-1 0,1 0,-1-1,1 1,0 0,-1-1,1 1,-1-1,1 1,-1-1,0 0,2 0,54-46,-48 38,199-193,-208 200,1 1,0 0,0 0,0 0,0 0,0 0,0 0,0 0,0 0,0 1,0-1,0 0,0 0,0 1,1-1,-1 1,0-1,1 1,-1 0,0 0,1-1,-1 1,0 0,1 0,-1 0,0 0,1 0,-1 1,0-1,1 0,-1 1,0-1,1 1,-1-1,0 1,0 0,0-1,1 1,-1 0,0 0,0 0,0 0,0 0,0 0,-1 0,1 0,0 0,0 1,6 121,-10-83,2 386,1-413,-1-1,0 1,0-1,-1 0,-1 0,0 1,-1-2,0 1,-1 0,0-1,-1 0,0 0,-1 0,0-1,0 0,-8 7,13-15,0 0,0 0,-1 0,1 0,0 0,-1 0,0-1,1 1,-1-1,0 0,0 0,1 0,-1 0,0 0,0-1,0 1,0-1,0 0,0 0,0 0,0 0,0-1,0 1,0-1,0 0,0 1,0-1,0-1,0 1,1 0,-1-1,1 1,-1-1,1 0,-1 0,1 0,0 0,0 0,0 0,0-1,0 1,1-1,-1 1,1-1,-1 0,1 0,0 1,0-1,0 0,0-1,1-16,0 0,1 0,1 0,1 0,0 0,2 1,0-1,1 1,1 0,1 1,1 0,0 0,1 1,1 0,13-14,19-26,-22 33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15.6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0,'0'3,"0"1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5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4,'-17'166,"-1"-64,10-42,-3-1,-2 0,-3-1,-2-1,-3-1,-5 6,-2-16,17-28</inkml:trace>
  <inkml:trace contextRef="#ctx0" brushRef="#br0" timeOffset="564.211">74 512,'8'0,"-1"1,1-2,-1 1,1-1,-1 0,1 0,-1-1,0 0,0 0,0-1,0 0,0 0,0-1,-1 1,1-1,-1-1,0 1,-1-1,1-1,4-4,91-129,6-31,-50 45,-57 125,0 1,-1-1,1 0,-1 0,1 0,-1 0,1 0,-1 0,1 0,-1 0,1 0,-1 0,1 0,0 0,-1-1,1 1,-1 0,1 0,-1 0,1-1,0 1,-1 0,1 0,-1-1,1 1,0 0,-1-1,1 1,0 0,0-1,-1 1,1-1,0 1,0 0,-1-1,1 1,0-1,0 1,0-1,0 1,0-1,0 1,0 0,0-1,0 1,0-1,0 1,0-1,0 1,0-1,0 1,0-1,1 1,-1-1,0 1,0 0,0-1,1 1,-1-1,0 1,1 0,-1-1,0 1,1 0,-1-1,-25 29,13-6,2-1,0 1,2 1,0 0,1 0,2 0,0 1,2-1,0 1,2 0,0 0,2 0,3 21,-1-29,1 1,0-1,1 0,1 0,0-1,1 1,1-1,0-1,1 0,9 11,-10-13</inkml:trace>
  <inkml:trace contextRef="#ctx0" brushRef="#br0" timeOffset="975.065">836 314,'-3'2,"-5"2,0 0,1 0,0 1,0 0,0 0,0 1,1 0,0 0,0 1,1-1,0 1,0 0,-1 2,6-7,1 0,-1 0,0 0,1 0,-1 0,1-1,-1 1,1 0,0 0,0-1,0 1,0 0,0-1,0 1,1-1,-1 1,0-1,1 0,-1 0,1 1,-1-1,1 0,0 0,-1-1,1 1,0 0,0 0,-1-1,1 1,0-1,0 0,0 1,0-1,1 0,6 3,-6-2,0-1,0 1,0 0,-1 0,1 0,0 0,-1 0,1 1,-1-1,1 1,-1 0,0-1,1 1,-1 0,0 1,-1-1,1 0,0 0,0 1,-1-1,0 1,1-1,-1 1,0 0,0 0,0-1,-1 1,1 0,-1 0,0 0,1 0,-1 0,0-1,-1 1,1 0,0 0,-1 0,0 0,0-1,0 1,0 0,0 0,0-1,-1 1,1-1,-1 0,1 1,-1-1,0 0,0 0,0 0,-1 1,-7 4,-1 1,0-1,-1-1,1 0,-1-1,0 0,-1-1,1 0,-1-1,-10 2,-13-16,25 0</inkml:trace>
  <inkml:trace contextRef="#ctx0" brushRef="#br0" timeOffset="1685.207">1033 539,'5'-28,"1"0,1 1,2-1,1 2,1-1,1 1,1 1,1 0,1 1,2 0,0 2,1 0,2 1,15-14,-33 33,-1 0,1 0,0 0,0 0,0 0,0 1,0-1,0 1,1-1,-1 1,0 0,1 0,-1 0,1 0,-1 1,1-1,-1 0,1 1,0 0,-1 0,1 0,-1 0,1 0,0 0,-1 1,1-1,-1 1,1 0,-1-1,1 1,-1 1,1-1,-1 0,0 0,0 1,0-1,0 1,0 0,0 0,1 1,1 8,-1 1,-1-1,0 1,0-1,-1 1,-1 0,0-1,0 1,-1 0,-1 1,0 53,1-65,1 1,0 0,0-1,0 1,0 0,0-1,0 1,1 0,-1-1,0 1,1 0,-1-1,1 1,0-1,-1 1,1-1,0 1,0-1,0 1,0-1,0 0,0 0,1 1,-1-1,0 0,1 0,-1 0,0-1,1 1,-1 0,1 0,0-1,-1 1,1-1,-1 1,1-1,0 0,-1 0,1 1,0-1,-1 0,1-1,0 1,-1 0,1 0,0-1,-1 1,1-1,0 1,-1-1,1 0,-1 0,1 0,-1 0,0 0,1 0,-1 0,0 0,0 0,0 0,0-1,0 1,0 0,0-1,0 1,0-1,43-59,-35 46,0 1,1 1,1 0,0 1,0 0,1 0,10-6,-22 18,1-1,0 0,-1 1,1-1,0 1,0-1,0 1,0-1,-1 1,1-1,0 1,0 0,0 0,0-1,0 1,0 0,0 0,0 0,0 0,0 0,0 0,0 0,0 1,0-1,0 0,0 0,0 1,-1-1,1 1,0-1,0 1,0-1,0 1,-1-1,1 1,0 0,-1-1,1 1,0 0,-1 0,1-1,-1 1,1 0,-1 0,1 0,-1 0,0 0,1 0,-1 0,0 0,0 0,0 0,0-1,0 2,5 59,-5-55,2 137,4-124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9:47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1019 148,'17'227,"6"-48,11 157,-5-76,-18 123,15-214,-26-166,-1 0,1-1,-1 1,1 0,0 0,0 0,1-1,-1 1,0 0,1 0,0 0,-1-1,1 1,0 0,1-1,-1 1,0-1,1 1,-1-1,1 0,0 0,0 0,0 1,0-2,0 1,0 0,1 0,-1-1,0 1,1-1,-1 0,1 0,0 0,-1 0,1 0,2 0,141-25,26-5,307 28,-338-10,82-3,-79 11,25-25,-52 28,77-11,3-8,-195 19,1 0,-1 0,1 0,-1-1,0 1,1-1,-1 1,0-1,0 0,1 0,-1 0,0 0,0-1,0 1,0 0,0-1,0 1,-1-1,1 0,0 0,-1 0,1 1,-1-1,0-1,0 1,0 0,0 0,0 0,0-1,0 1,-1 0,1-1,-1 1,0 0,1-1,-16-88,8 62,1-16,2 0,1 0,3-1,3-18,-1-26,-2 51,-12-108,-17 34,1 1,-1-57,15 119,-18-109,5-39,28 169,0 26,0-1,0 0,-1 0,1 1,-1-1,1 0,-1 0,-1 0,1 0,0 0,-1 1,0-1,0 0,0 0,0 1,-1-1,1 1,-1-1,0 1,0-1,0 1,0 0,-1 0,0 0,1 1,-1-1,0 0,0 1,0 0,-1 0,1 0,0 0,-1 0,1 1,-2-1,-19-1,0 2,0 1,0 0,0 2,0 1,0 1,-14 4,-97 10,-35 9,41-15,114-9,-1-1,0 0,0-2,0 0,0 0,1-2,-1 0,-12-3,-54-5,-201 10,141-27,-168 27,84 28,165-16,60-7,6 0</inkml:trace>
  <inkml:trace contextRef="#ctx0" brushRef="#br0" timeOffset="11405.9">1696 1728,'0'1,"0"-1,0 1,0-1,-1 1,1-1,0 1,-1-1,1 1,0-1,-1 1,1-1,-1 0,1 1,-1-1,1 0,0 1,-1-1,1 0,-1 0,1 1,-1-1,0 0,1 0,-1 0,1 0,-1 0,1 0,-1 0,1 0,-1 0,0 0,1 0,-1 0,1 0,-1 0,1-1,-1 1,1 0,-1 0,1 0,-1-1,1 1,-1 0,1-1,0 1,-1 0,1-1,-1 1,1-1,0 1,-1-1,1 1,0-1,0 1,-1-1,1 1,0-1,-5 53,32 134,4 76,-32 194,-33-534,20 52,-1 1,-2 1,-1 1,0 0,-2 1,0 2,-2 0,0 1,-1 0,-6-1,26 18,2 2,0 0,0 0,0 0,0 0,-1 0,1 0,0 0,0-1,0 1,0 0,0-1,0 1,0 0,0-1,0 0,0 1,0-1,1 0,-1 1,0-1,0 0,0 0,1 1,-1-1,0 0,1 0,-1 0,1 0,-1 0,1 0,0 0,-1 0,1 0,0 0,0-1,0 1,0 0,-1 0,1 0,1 0,-1 0,0 0,0 0,0 0,1 0,-1 0,0 0,1-1,-1 2,1-1,-1 0,1 0,0-1,163 0,123 4,-279-2,1 1,-1-1,0 2,0-1,1 1,-1 0,0 1,0-1,-1 2,1-1,-1 1,1 0,-1 1,4 3,-11-5,1 0,-1 1,1-1,-1 1,0-1,0 0,-1 1,1-1,-1 1,1-1,-1 0,0 1,0-1,-1 0,1 0,-1 0,1 0,-1 0,0 0,0-1,0 1,-1 0,1-1,-1 0,1 0,-1 1,0-2,0 1,0 0,0 0,0-1,0 0,0 1,-1-1,-5 5,-140 101,118-73,25-21</inkml:trace>
  <inkml:trace contextRef="#ctx0" brushRef="#br0" timeOffset="15636.117">1216 3280,'0'-17,"-1"-4,1 0,1 0,1 0,1 0,0 1,2-1,4-12,61-106,-68 136,-2 1,0 0,0 0,1 0,-1 0,1 0,0 1,0-1,0 0,0 0,0 1,0-1,0 0,0 1,0-1,1 1,-1 0,1-1,-1 1,1 0,0 0,-1 0,1 0,0 0,0 0,-1 1,1-1,0 0,0 1,0 0,0-1,0 1,0 0,0 0,0 0,0 0,0 0,0 1,0-1,0 0,0 1,-1 0,1-1,0 1,0 0,0 0,-1 0,1 0,-1 0,1 1,2 3,0 1,-1-1,0 1,0 0,0 0,-1 0,0 0,0 0,0 1,-1-1,0 1,0-1,-1 1,0-1,0 1,-1 0,8 52,-7-59,0 1,0 0,1 0,-1 0,0 0,0-1,1 1,-1 0,0 0,1 0,-1-1,1 1,-1 0,1-1,-1 1,1 0,0-1,-1 1,1-1,0 1,-1-1,1 1,0-1,0 1,-1-1,1 0,0 0,0 1,0-1,-1 0,1 0,0 0,0 0,0 0,0 0,0 0,-1 0,1 0,0 0,0 0,0-1,0 1,-1 0,1-1,0 1,0 0,-1-1,1 1,0-1,0 1,-1-1,1 1,-1-1,1 0,34-36,93-122,-127 158,-1 0,0 0,1 0,-1 0,1 0,-1 0,1 0,0 1,-1-1,1 0,0 0,0 1,-1-1,1 1,0-1,0 0,0 1,0-1,0 1,0 0,0-1,0 1,0 0,0 0,0-1,0 1,0 0,0 0,0 0,0 0,0 0,0 1,0-1,0 0,0 0,0 1,0-1,0 0,-1 1,1-1,0 1,0-1,0 1,0 0,-1-1,1 1,0 0,0 0,-1-1,1 1,-1 0,1 0,-1 0,1 0,-1 0,1 0,1 10,-1 0,-1-1,1 1,-2 0,1 0,-1-1,-1 1,0 0,-1-1,0 1,-1 1,-5 26,-13 44,17-58</inkml:trace>
  <inkml:trace contextRef="#ctx0" brushRef="#br0" timeOffset="16261.304">1978 2970,'-19'10,"1"1,0 0,1 1,1 1,0 1,0 0,1 1,1 1,-6 8,17-19,-1 0,1 0,-1 0,1 0,1 0,-1 1,1-1,0 1,0 0,1 0,-1 0,1-1,1 1,-1 0,1 0,0 0,0 0,1 0,0 0,0 0,0 0,1 0,0-1,0 1,0 0,2 1,0-6,-1 0,1 0,0 0,-1-1,1 0,0 0,0 0,-1 0,1-1,0 1,0-1,-1 0,1 0,-1 0,1-1,-1 1,1-1,-1 0,0 0,0 0,0 0,0 0,0-1,0 1,-1-1,1 0,-1 0,1-2,1 2,201-197,-204 199,-1 0,0 0,1 0,-1 0,1 0,-1 0,1 0,-1 0,1 0,-1 0,1 0,0 1,0-1,0 0,-1 0,1 1,0-1,0 0,0 1,0-1,0 1,0-1,0 1,0 0,0-1,0 1,1 0,-1 0,0-1,0 1,0 0,0 0,0 1,0-1,0 0,1 0,-1 0,0 1,0-1,0 1,0-1,0 0,0 1,0 0,0-1,0 1,-1 0,1-1,0 1,0 0,0 0,-1 0,1 0,0 0,-1 0,1 0,-1 0,1 0,-1 0,0 0,1 0,-2 198,1-164,0 9,-1-1,-3 1,-1-1,-2 0,-7 18,9-42,5-14,0 0,0 0,-1 0,0 0,0 0,-1 0,1 0,-1 0,0-1,0 1,0-1,-1 1,0-1,0 0,0 0,0 0,-1 0,1-1,-1 1,0-1,0 0,0 0,0 0,-1-1,1 0,-1 1,0-2,-1 2,1-6,0 1,0-1,0 0,0 0,1-1,-1 1,1-1,0 0,0 0,0 0,1-1,0 0,0 1,0-1,0 0,1 0,-1 0,1-1,1 1,-1-1,1 1,0-1,0-3,-1-5,1-1,1 1,0-1,1 1,0-1,2 1,-1-1,2 1,0 0,1 0,0 1,1-1,0 1,6-8,1 2</inkml:trace>
  <inkml:trace contextRef="#ctx0" brushRef="#br0" timeOffset="16977.383">2881 1869,'0'437,"-27"-249,28-181,-1-1,-1 0,1 0,-1 0,0 0,-1 0,1 0,-1 0,0 0,0-1,-1 1,0-1,0 1,0-1,-1 0,1 0,-1-1,-1 1,1-1,0 0,-1 0,-3 2,-11 4</inkml:trace>
  <inkml:trace contextRef="#ctx0" brushRef="#br0" timeOffset="17514.023">2994 1841,'-131'82,"119"-76,-123 50,134-56,1 0,-1 0,0 1,1-1,-1 0,0 1,1-1,-1 0,1 1,-1-1,0 1,1-1,-1 1,1-1,-1 1,1-1,0 1,-1-1,1 1,0 0,-1-1,1 1,0 0,-1-1,1 1,0 0,0-1,0 1,0 0,0 0,0-1,0 1,0 0,0-1,0 1,0 0,0 0,1-1,-1 1,0 0,0-1,1 1,-1-1,1 1,-1 0,0-1,1 1,-1-1,1 1,-1-1,1 1,-1-1,1 1,0-1,-1 0,1 1,-1-1,1 0,0 0,0 1,0-1,43 17,165-10,-131-9,79 19,-140-19,-39-17,16 13,-36-33,1-3,3-1,1-2,-10-19,34 45</inkml:trace>
  <inkml:trace contextRef="#ctx0" brushRef="#br0" timeOffset="18211.867">3474 2406,'-32'61,"3"1,2 2,3 0,1 7,-23 62,46-134,-1 1,1 0,-1 0,1-1,0 1,-1 0,1 0,0 0,-1 0,1 0,-1-1,1 1,-1 0,1 0,0 0,-1 0,1 0,-1 0,1 0,-1 1,1-1,0 0,-1 0,1 0,-1 0,1 0,0 1,-1-1,1 0,0 0,-1 1,1-1,0 0,-1 0,1 1,0-1,-1 0,1 1,0-1,0 1,0-1,-1 0,1 1,0-1,0 1,0-1,0 0,0 1,0-1,0 1,0-1,0 0,0 1,0-1,0 1,0-1,0 1,0-1,0 0,0 1,1-1,-1 1,0-1,-4-37,8 0,0-1,3 1,1 0,2 0,1 1,2 0,10-17,76-143,-99 196,0-1,0 1,1-1,-1 1,0-1,0 1,0-1,1 1,-1-1,0 1,0 0,1-1,-1 1,0-1,1 1,-1 0,0-1,1 1,-1 0,1-1,-1 1,1 0,-1-1,1 1,-1 0,1 0,-1 0,1 0,-1 0,1-1,-1 1,1 0,-1 0,1 0,-1 0,1 0,-1 0,1 1,-1-1,1 0,-1 0,1 0,-1 0,1 1,-1-1,1 0,-1 0,1 1,-1-1,1 0,-1 1,0-1,1 1,-1-1,0 0,1 1,-1-1,0 1,11 35,-9-27,11 89,-13-85,1 1,0-1,0 0,2 0,-1 0,2 0,0 0,0 0,1-1,1 0,0 0,1 0,0-1,1 0,0 0,-7-10,63 56,-62-56,0 1,0-1,-1 0,1 0,0 0,0 0,0-1,0 1,0 0,0-1,1 0,-1 1,0-1,0 0,0 0,0 0,0 0,0-1,1 1,-1 0,0-1,0 0,0 1,0-1,0 0,0 0,-1 0,1 0,0-1,0 1,-1 0,1-1,-1 1,1-1,-1 1,1-1,-1 0,7-13,0 1,-1-2,-1 1,0-1,-1 0,-1 0,0-1,-2 1,1-1,-1-15,7-36,7-125,-16 168</inkml:trace>
  <inkml:trace contextRef="#ctx0" brushRef="#br0" timeOffset="22218.864">3248 769,'197'-11,"94"-18,36-5,-22 11,-216 14,-1 3,72 5,-148 1,-13 0,1-1,-1 1,0-1,1 1,-1-1,1 0,-1 1,1-1,-1 0,1 1,-1-1,1 0,0 1,-1-1,1 0,0 0,0 1,0-1,0 0,-1 0,1 0,0 1,0-1,0 0,1 0,-1 0,0 1,0-1,0 0,0 0,1 1,-1-1,0 0,1 0,-1 1,1-1,-1 0,1 1,-1-1,1 1,-1-1,1 1,0-1,-1 1,1-1,0 1,-1-1,1 1,0 0,-1-1,1 1,0 0,0 0,0-1,-1 1,1 0,0 0,0 0,0 0,0 0,-211-133,197 123,12 8,0 0,0 0,0 1,0-1,0 1,0-1,-1 1,1-1,0 1,-1 0,1-1,-1 1,0 0,1 0,-1 0,0 0,0 1,0-1,0 0,1 1,-1 0,0-1,0 1,0 0,0 0,0 0,0 0,0 0,0 0,0 0,0 1,0-1,0 1,1 0,-1-1,0 1,0 0,0 0,1 0,-1 0,1 0,-2 1,-4 20,0 1,1-1,1 1,1 0,1 0,2 0,0 0,1 1,1-1,1 1,0 29,0 174,-3-226,1-1,0 1,0 0,0 0,0-1,0 1,0 0,0 0,0 0,0-1,0 1,0 0,0 0,1-1,-1 1,0 0,1-1,-1 1,0 0,1-1,-1 1,1 0,-1-1,1 1,-1-1,1 1,-1-1,1 1,0-1,-1 0,1 1,0-1,-1 1,1-1,0 0,0 0,-1 0,1 1,0-1,0 0,-1 0,1 0,0 0,0 0,-1 0,1 0,0 0,0-1,-1 1,1 0,0 0,0-1,-1 1,1 0,0-1,-1 1,1-1,-1 1,1-1,0 1,-1-1,1 1,-1-1,1 1,-1-1,0 0,1 0,37-43,-38 44,99-168,-3-2,-79 146</inkml:trace>
  <inkml:trace contextRef="#ctx0" brushRef="#br0" timeOffset="22496.775">5253 346,'0'43,"0"38,0 11,0-6,0-8,0-13,0-12,0-11,-5-7,-2-5,1-3,1-5</inkml:trace>
  <inkml:trace contextRef="#ctx0" brushRef="#br0" timeOffset="22808.224">5111 317,'36'-14,"2"2,-1 1,1 2,1 2,0 1,0 2,0 2,0 1,23 4,-52-4,0 0,1 1,-1 1,0 0,1 0,-1 1,0 0,0 1,0 0,0 0,-1 1,0 1,1-1,-1 2,-1-1,1 1,-1 0,0 1,-1 0,1 0,-1 1,1 2,-7-8,0 1,-1-1,1 1,0 0,-1-1,0 1,0 0,0 0,0-1,0 1,0 0,-1 0,1-1,-1 1,0 0,0-1,0 1,0-1,0 1,-1-1,1 0,-1 1,1-1,-1 0,0 0,0 0,0 0,0 0,0-1,0 1,-1-1,1 1,0-1,-1 0,0 0,-94 33,36-23,0-2,0-3,-40-2,74-4</inkml:trace>
  <inkml:trace contextRef="#ctx0" brushRef="#br0" timeOffset="44319.33">1273 1841,'-510'0,"340"28,-55-16,171-4,0-2,0-2,-1-3,-13-2,16 0,51 1,0-1,0 1,1 0,-1-1,0 1,0 0,0 0,0 0,0 0,0 0,0 0,0 0,0 0,1 0,-1 0,0 0,0 1,0-1,0 0,0 1,0-1,1 1,-1-1,0 0,0 1,1 0,-1-1,0 1,1 0,-1-1,0 1,1 0,-1-1,1 1,-1 0,1 0,0 0,-1 0,1-1,0 1,0 0,-1 0,1 0,0 0,0 0,0 0,0 0,0 0,0 0,0-1,1 1,-1 0,0 0,0 0,1 0,-1 0,0 0,1-1,-1 1,1 0,-1 0,1-1,0 1,-1 0,49 97,-34-74,-2 1,-1 0,-1 1,-1 0,-2 1,0-1,-2 2,0 0,-6-17,1 1,1 0,0-1,1 1,0-1,0 1,1-1,1-1,0 2,-5-13,0 1,0-1,0 1,0-1,0 1,0-1,0 0,0 1,0-1,0 1,0-1,0 1,0-1,1 1,-1-1,0 1,0-1,1 1,-1 0,0-1,0 1,1-1,-1 1,0-1,1 1,-1 0,1-1,-1 1,1 0,-1 0,0-1,1 1,-1 0,1 0,-1 0,1-1,-1 1,1 0,-1 0,1 0,0 0,-1 0,1 0,-1 0,1 0,-1 0,1 0,-1 1,1-1,-1 0,1 0,-1 0,1 1,-1-1,1 0,-1 0,0 1,1-1,-1 0,1 1,-1-1,0 1,1-1,-1 0,0 1,0-1,1 1,-1-1,0 1,6-43,20-136,2 36,-19 108,-7 29,0-1,0 1,0-1,-1 0,0 1,0-1,-1 0,1 0,-1 0,-1 0,1 1,-1-1,-1-5,-2 5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0:3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0 165,'23'184,"-17"285,-17-408,4-55</inkml:trace>
  <inkml:trace contextRef="#ctx0" brushRef="#br0" timeOffset="325.064">0 109,'26'-2,"-1"-1,0-2,0 0,0-2,-1 0,8-5,46-12,118-20,-145 46,-50-2,0 0,0 1,0-1,0 0,0 0,0 1,0-1,-1 0,1 1,0-1,0 1,0-1,0 1,-1 0,1-1,0 1,-1 0,1-1,0 1,-1 0,1 0,-1 0,1 0,-1-1,1 1,-1 0,0 0,0 0,1 0,-1 0,0 0,0 0,0 0,0 0,0 0,0 0,0 0,0 0,0 0,-1 0,1 0,0 0,-1 0,1-1,-1 1,1 0,-1 0,1 0,-1 0,0 0,-78 71,59-59</inkml:trace>
  <inkml:trace contextRef="#ctx0" brushRef="#br0" timeOffset="569.903">57 448,'24'0,"18"0,6 0,0 0,-4 0,-4 0,-4 0,-4-5,-2-1,-1-1,-7 2</inkml:trace>
  <inkml:trace contextRef="#ctx0" brushRef="#br0" timeOffset="14656.722">339 843,'0'-5,"0"3,0 7,0 8,0 5,5 1,1 1,0 3,-1 1,-1 3,-2 0,-1 1,-1 1,0-1,0-4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 0,'-22'6,"0"1,0 1,1 1,0 1,1 1,0 0,0 1,1 2,1 0,0 1,1 0,1 2,0 0,1 0,1 2,-2 5,13-19,1 0,0 1,0-1,0 1,1 0,0 0,0 0,0 0,1-1,0 1,0 0,0 0,1 0,0 0,0 0,0 0,1-1,0 1,0-1,0 1,1-1,0 0,0 1,0-2,1 1,0 0,0-1,0 1,0-1,0 0,2 0,6 6,0-1,1 0,0-1,0-1,1 0,0-1,0 0,0-1,1-1,0 0,12 1,162-2,-144-14,-27 4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2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364 119,'-9'-5,"-1"1,1 1,-1 0,0 0,-1 1,1 0,0 1,-1 0,1 0,0 1,-1 1,1 0,0 0,-1 1,-2 1,4-2,0 0,1 1,-1 1,0-1,1 1,-1 1,1 0,0 0,0 0,1 1,-1 0,1 1,0-1,1 1,-1 1,1-1,0 1,1 0,0 1,0-1,0 1,1 0,0 0,-1 5,6-7,0 0,1 0,-1-1,1 1,1 0,-1-1,1 1,0-1,0 0,0 0,1 0,0 0,0-1,0 0,0 0,1 0,0 0,0 0,0-1,0 0,0 0,0 0,1-1,0 0,-1 0,1 0,0-1,0 0,4 0,32 16,-26-10,0 1,0 1,0 0,-1 0,-1 2,0 0,0 1,-1 0,3 5,-14-14,0-1,-1 1,1 0,-1 0,0 0,0 1,0-1,0 0,0 0,-1 0,0 1,1-1,-1 0,0 1,-1-1,1 0,-1 1,1-1,-1 0,0 0,0 0,0 0,-1 0,1 0,-1 0,0 0,1 0,-1-1,0 1,-1-1,1 1,-1-1,-84 72,63-61,0-2,0 0,-1-1,-1-2,1-1,-2 0,-17 1,45-9,-1 0,1 1,0-1,-1 0,1 0,-1 1,1-1,-1 0,1 0,-1 0,0 0,1 1,-1-1,0 0,0 0,0 0,1 0,-1 0,0 0,0 0,-1 0,1 0,0 0,0 1,0-1,0 0,-1 0,1 0,0 0,-1 0,1 1,-1-1,1 0,-1 0,0 1,1-1,-1 0,1 1,-1-1,0 0,0 1,1-1,-1 1,0-1,0 1,0 0,0-1,1 1,-1 0,0 0,0-1,0 1,0 0,0 0,0 0,0 0,0 0,0 0,0 0,1 1,-1-1,0 0,0 0,0 1,0-1,0 1,0-1,15-18,1 1</inkml:trace>
  <inkml:trace contextRef="#ctx0" brushRef="#br0" timeOffset="245.657">759 203,'-5'38,"-1"18,0 4,1-3,2-7,1-7,1-6,5-9,2-5,0-1,-1-5</inkml:trace>
  <inkml:trace contextRef="#ctx0" brushRef="#br0" timeOffset="448.535">505 119,'58'-15,"28"-9,5 0,-4 3,-12 5,-9 6,-11 5,-10 2,-7 3,-7 0,-7 1</inkml:trace>
  <inkml:trace contextRef="#ctx0" brushRef="#br0" timeOffset="1033.521">1323 259,'-72'104,"3"2,-6 25,75-131,0 0,0 0,1 0,-1 0,0 0,0 0,0 0,1 1,-1-1,0 0,0 0,0 0,1 0,-1 1,0-1,0 0,0 0,0 1,0-1,0 0,0 0,0 0,1 1,-1-1,0 0,0 0,0 1,0-1,0 0,0 0,0 1,0-1,0 0,19-19,118-183,-78 119,4 2,72-70,-134 150,0 0,-1-1,1 1,0 0,0 0,0 0,0 0,-1 0,2 0,-1 0,0 0,0 0,0 1,0-1,0 0,1 1,-1-1,0 1,1-1,-1 1,0 0,1-1,-1 1,0 0,1 0,-1 0,1 0,-1 0,0 0,1 1,-1-1,1 0,-1 1,0-1,0 1,1-1,-1 1,0 0,0-1,0 1,1 0,-1 0,0 0,0 0,0 0,0 0,-1 0,2 1,3 10,0 0,0 0,-1 0,-1 1,0-1,-1 1,0 0,-1 0,-1 0,0 6,8 60,47 109,-54-187,0-1,-1 1,1 0,0 0,0 0,-1 0,1 0,0 0,-1 0,1 0,-1 0,1 0,-1 0,0 0,0 0,1 1,-1-1,0 0,0 0,0 0,0 0,0 1,0-1,0 0,-1 0,1 0,0 0,-1 0,1 1,-1-1,1 0,-1 0,1 0,-1 0,0 0,0-1,1 1,-1 0,0 0,0 0,0-1,0 1,0 0,0-1,0 1,0-1,0 1,0-1,0 1,0-1,0 0,-1 0,1 1,0-1,0 0,0 0,0 0,-1 0,-130-77,-28-32,138 97,3 4</inkml:trace>
  <inkml:trace contextRef="#ctx0" brushRef="#br0" timeOffset="1401.008">2143 34,'-23'162,"20"-127,2 1,1-1,2 1,2-1,4 20,0 56,-8-110,-1 0,1 0,-1 0,1-1,-1 1,1 0,-1 0,0-1,1 1,-1 0,0-1,1 1,-1 0,0-1,0 1,0-1,0 1,1-1,-1 0,0 1,0-1,0 0,0 0,0 1,0-1,0 0,0 0,0 0,0 0,0 0,0-1,0 1,0 0,0 0,0-1,1 1,-1 0,0-1,0 1,0-1,0 1,1-1,-1 1,0-1,0 0,1 1,-1-1,0 0,1 0,-1 1,1-1,-1 0,1 0,-1 0,1 0,0 0,-1 0,-12-14</inkml:trace>
  <inkml:trace contextRef="#ctx0" brushRef="#br0" timeOffset="1646.42">1860 34,'43'-5,"24"4,10 1,-3 1,-4 1,-6-1,-7 0,-5 0,-6-1,-6 1,-5-1,-4 0,-2 0,-7 0</inkml:trace>
  <inkml:trace contextRef="#ctx0" brushRef="#br0" timeOffset="1819.512">2594 62,'0'34,"0"29,0 15,0-1,0-10,0-11,0-10,0-8,5-11,1-10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0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224 120,'-22'135,"-41"194,55-289,-1-2,-3 1,-1-1,-1-1,-2 0,-2-1,-12 17,30-53,0-1,0 1,-1-1,1 1,0 0,0-1,-1 1,1 0,0-1,-1 1,1 0,0-1,-1 1,1 0,-1 0,1-1,0 1,-1 0,1 0,-1 0,1 0,-1 0,1 0,-1 0,1 0,-1 0,1 0,0 0,-1 0,1 0,-1 0,1 0,-1 0,1 0,-1 0,1 1,0-1,-1 0,1 0,-1 1,1-1,0 0,-1 0,1 1,0-1,-1 0,1 1,0-1,0 1,-1-1,8-45,27-70,6 1,33-62,44-126,-83 223,-33 79,0 0,1 0,-1 0,0-1,0 1,1 1,-1-1,0 0,0 0,0 0,1 1,-1-1,0 0,0 1,0-1,0 1,0 0,0-1,0 1,0 0,0 0,0-1,0 1,0 0,0 0,0 0,-1 0,1 0,0 0,-1 0,1 0,-1 1,1-1,-1 0,0 0,0 0,1 1,-1-1,0 0,0 0,0 1,0-1,0 0,0 0,-1 0,1 1,2 4,50 232,-5 16,-36-153,-10-101,-1-1,0 1,0 0,0-1,0 1,1 0,-1-1,0 1,0 0,1 0,-1-1,0 1,0 0,1 0,-1-1,0 1,1 0,-1 0,0 0,1-1,-1 1,0 0,1 0,-1 0,0 0,1 0,-1 0,1 0,-1 0,0 0,1 0,-1 0,1 0,-1 0,0 0,1 0,-1 0,0 1,1-1,-1 0,0 0,1 0,-1 1,0-1,1 0,-1 0,0 1,0-1,1 0,-1 0,0 1,0-1,0 0,1 1,-1-1,0 0,0 1,0-1,0 1,0-1,0 0,1 1,-1-1,0 0,0 1,0-1,0 1,-1-1,1 0,16-26,211-498,-170 409,-57 115,0 1,0-1,0 1,0-1,0 1,0-1,1 1,-1-1,0 1,0-1,0 0,1 1,-1-1,0 1,1-1,-1 0,0 1,1-1,-1 0,0 1,1-1,-1 0,1 1,-1-1,1 0,-1 0,0 0,1 1,-1-1,1 0,-1 0,1 0,-1 0,1 0,-1 0,1 0,-1 0,1 0,-1 0,1 0,-1 0,1 0,-1-1,1 1,-1 0,1 0,-1 0,1-1,-1 1,0 0,1-1,-1 1,1 0,-1-1,0 1,0 0,1-1,-1 1,0-1,1 49,-57 282,36-238,8 67,12-148</inkml:trace>
  <inkml:trace contextRef="#ctx0" brushRef="#br0" timeOffset="514.736">1211 36,'-88'169,"-84"187,136-232,55-146,122-305,-105 249,83-147,-119 223,0 1,1-1,-1 1,1-1,0 0,-1 1,1-1,0 1,0 0,0-1,0 1,0 0,0-1,0 1,0 0,1 0,-1 0,0 0,1 0,-1 0,1 0,-1 1,1-1,-1 1,1-1,-1 1,1-1,0 1,-1 0,1 0,0-1,-1 1,1 1,0-1,-1 0,1 0,0 1,-1-1,1 0,-1 1,1 0,-1-1,1 1,-1 0,1 0,0 1,55 274,21-89,-48-93,-29-93,-1-1,0 1,-1 0,1 0,0-1,0 1,0 0,0-1,-1 1,1 0,0-1,0 1,-1-1,1 1,-1 0,1-1,0 1,-1-1,1 1,-1-1,1 1,-1-1,0 0,1 1,-1-1,1 0,-1 1,0-1,1 0,-1 1,0-1,1 0,-1 0,0 0,1 0,-1 0,0 0,1 0,-1 0,0 0,0 0,1 0,-1 0,0-1,1 1,-1 0,0 0,1-1,-1 1,1 0,-1-1,1 1,-1-1,0 1,-14-8</inkml:trace>
  <inkml:trace contextRef="#ctx0" brushRef="#br0" timeOffset="771.639">957 318,'44'4,"32"8,14 0,-4-1,-7-3,-12-2,-12-3,-12-1,-7-2,-1 0,-1 0,-7-1</inkml:trace>
  <inkml:trace contextRef="#ctx0" brushRef="#br0" timeOffset="1032.777">2143 92,'-15'44,"-13"32,-3 9,-1-5,5-12,7-13,3-15,3-10,5-5,-1-7,-4-6,1-6</inkml:trace>
  <inkml:trace contextRef="#ctx0" brushRef="#br0" timeOffset="1194.442">1804 120,'19'24,"16"22,7 9,1-1,-2-5,-3-5,-8-6,-5-5,-1-7,0-4,-4-1,-1-4,1 1,3 1,1-3,-3 2,0-3,-4-4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6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1,'-9'5,"-9"6,0 6,-3 0,3 3,9-3,6-9,8-6,4-8,0-8,3-1,-1-3,-6 1,-5 9,-6 10,-3 10,1 3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7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0,'0'10,"-5"7,3 2,3-8,5-5,2-10,4-2,-5-2,-7 1,-6 7,-4 3,2 1,4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0,'19'0,"16"0,7 0,1 0,-2 0,-4 0,-2 0,-3 0,-2 0,-1 0,-1 0,-5 5,-7 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15,'38'5,"28"-3,7-3,0-5,-7-1,-14-1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3:50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0,'10'24,"3"8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15.9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1 152,'15'3,"0"-2,0 1,0-2,0 0,0-1,-1-1,1 0,0-1,0 0,-1-1,0-1,7-3,-19 6,1 0,0 0,-1 0,1 0,-1 0,0 0,0-1,0 1,0-1,0 1,-1-1,1 0,-1 0,0 0,1 0,-1 0,-1 0,1 0,0 0,-1 0,1 0,-1-1,0 1,0 0,-1 0,1 0,0 0,-1-1,0 1,0 0,0 0,0 0,0 0,-1 1,1-1,-1 0,0 0,0 1,0-1,0 1,0 0,0 0,-1-1,1 2,-1-1,0 0,1 0,-1 1,0-1,-3 3,1-1,-1 1,1 0,0 1,-1-1,1 1,0 0,0 1,0-1,0 1,1 0,-1 0,1 0,-1 1,1 0,0 0,1 0,-1 0,1 0,0 1,0-1,0 1,-1 2,2-5,-1 1,1-1,0 0,0 1,-1 0,2-1,-1 1,0 0,1 0,-1 0,1 0,0 0,0 1,0-1,0 0,1 0,-1 1,1-1,0 0,0 1,0-1,1 0,-1 1,1-1,-1 0,1 0,0 1,1-1,-1 0,0 0,1 0,0 0,-1-1,1 1,0 0,0-1,1 1,-1-1,1 0,-1 0,2 1,5 2,1 0,0-1,0 0,0-1,0 0,0-1,1 0,-1 0,1-1,-1-1,1 0,0 0,8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5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217 338,'-3'0,"0"-1,0 1,1 1,-1-1,0 0,0 1,0-1,1 1,-1 0,0 0,1 0,-1 0,1 0,-1 0,1 1,0 0,-1-1,1 1,0 0,0 0,0 0,0 0,1 0,-2 2,-12 13,0 0,1 1,1 1,1 0,1 1,0 0,1 0,2 1,0 1,1 0,-2 16,-12 20,117-242,-72 137,2 1,3 2,1 1,1 1,10-6,-41 47,1-1,-1 1,0 0,1 0,-1 0,1 0,-1 0,1 0,0 0,-1 0,1 0,0 0,0 1,0-1,0 0,-1 0,1 1,0-1,0 0,0 1,0-1,1 1,-1-1,0 1,0 0,0 0,0-1,0 1,1 0,-1 0,0 0,0 0,0 0,0 0,1 0,-1 1,0-1,0 0,0 1,0-1,0 1,0-1,0 1,0-1,0 1,0 0,0 0,0-1,0 1,-1 0,1 0,0 0,0 0,-1 0,1 0,-1 0,1 0,-1 0,1 0,-1 1,4 122,-5-112,-1 0,1 0,1 0,0 1,1-1,0 0,1 0,1 0,-1 0,2 0,0-1,0 1,1-1,0 0,2 2,-3-7,1 0,0 1,-1-2,2 1,-1 0,1-1,0 0,0 0,0-1,0 0,1 0,0 0,0-1,0 0,0 0,1-1,-1 0,1 0,-1-1,1 0,-1 0,1-1,0 0,0 0,-1-1,1 0,0 0,-1-1,1 0,-1 0,0 0,0-1,0-1,3-1,4-4,-1-1,0-1,-1 0,0 0,-1-1,0-1,-1 0,0-1,-1 0,0 0,-2-1,1 1,3-14,51-214,-32 100,-23 116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4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17 114,'59'-41,"-50"37,3-1,10-7,0 2,1 1,1 1,-1 1,1 1,0 1,18-1,-39 6,1 0,-1-1,0 1,0 1,0-1,0 0,0 1,0 0,0-1,0 1,0 1,0-1,0 0,0 1,-1-1,1 1,0 0,-1 0,0 0,1 0,-1 0,0 0,0 1,0-1,0 1,-1-1,1 1,-1 0,1 0,-1 0,0 0,0 0,-1 0,1 0,0 0,-1 0,0 0,0 0,0 0,0 0,0 1,-1-1,1 0,-1 0,0 0,0 0,0 0,0 0,0-1,-1 1,0 1,-14 22,-1-1,-1-1,-1 0,-1-2,0 0,-2-1,-14 9,-59 63,88-86,-2 1,0 1,0 0,1 0,0 0,1 1,0 0,0 1,1 0,1 0,0 0,0 0,1 1,1 0,0 0,0 0,1 0,1 1,2-9,0 0,0 0,1 0,-1-1,1 1,0 0,0-1,1 0,-1 1,1-1,-1 0,1 0,0 0,0-1,0 1,1-1,-1 0,1 1,-1-2,1 1,0 0,-1-1,1 1,0-1,3 0,104 7,-86-11,0-2,0-2,0 0,-1-1,0-1,-1-1,6-5,73-41,-84 46</inkml:trace>
  <inkml:trace contextRef="#ctx0" brushRef="#br0" timeOffset="667.734">1852 143,'-49'17,"1"2,2 2,0 3,1 1,1 2,-17 16,51-36,0 1,1 1,0-1,1 2,0-1,0 1,1 0,0 1,-3 5,9-13,-1 1,1-1,-1 1,1-1,0 1,0 0,1 0,-1-1,1 1,0 0,0 0,0-1,0 1,1 0,-1 0,1-1,0 1,0 0,0-1,1 1,-1-1,1 1,0-1,0 0,0 0,1 0,-1 0,1 0,-1 0,1-1,0 1,1 0,3 2,0-1,0 0,0 0,0 0,1-1,0 0,0 0,0-1,0 0,0 0,0-1,0 0,0-1,1 0,-1 0,0-1,1 1,-1-2,0 1,0-1,0-1,1 0,6-2,1-1,-1-1,-1 0,1-1,-1-1,0 0,-1-1,0 0,-1-1,9-10,-11 9,0-1,-2-1,1 1,-2-1,0 0,0-1,-2 0,0 0,0 0,-2-1,1 1,-2-1,0 0,-1-9,-1 16,-1-1,0 1,-1 0,0-1,0 1,-1 0,0 0,0 0,-1 1,-1-1,1 1,-1 0,-1 0,1 1,-1-1,-1 1,1 0,-1 1,0 0,-4-3,7 8,-1 0,1 0,-1 0,1 0,-1 1,0-1,1 1,-1 1,1-1,-1 0,0 1,1 0,-1 0,1 1,0-1,-1 1,1 0,0 0,0 0,0 0,0 1,-2 2,-12 9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85 129,'0'406,"0"-384,-1 0,0-1,-2 0,0 1,-2-1,0 0,-2-1,0 1,-1-1,-9 15,8-21</inkml:trace>
  <inkml:trace contextRef="#ctx0" brushRef="#br0" timeOffset="402.264">0 129,'30'-19,"1"1,0 1,1 2,0 1,2 2,-1 1,26-5,-54 15,1-1,0 1,-1 0,1 0,0 1,0-1,0 1,0 1,-1-1,1 1,0 0,0 0,-1 1,1-1,0 1,-1 1,0-1,1 1,-1 0,0 0,-1 0,1 1,0 0,-1 0,0 0,0 0,0 1,-1-1,1 1,-1 0,0 0,0 0,-1 1,0-1,1 3,-1-1,-1 0,0 0,0 0,-1 0,0 0,0 0,-1 0,0 0,0 0,0 0,-1 0,0 0,0-1,-1 1,0-1,0 1,-1-1,1 0,-1 0,-1-1,1 1,-1-1,0 0,0 0,0-1,-1 1,1-1,-1 0,0-1,-1 1,-38 24,35-19,0-1,-1-1,0 0,0 0,-1-1,0 0,0-1,0-1,0 0,-1 0,1-1,-1-1,0 0,0-1,0 0,0-1,0-1,-5 0,0-5</inkml:trace>
  <inkml:trace contextRef="#ctx0" brushRef="#br0" timeOffset="1368.46">508 609,'0'29,"-5"19,-1 6,0-2,5-8,4-14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408 311,'-15'-5,"0"1,0 1,-1 1,0 0,1 1,-1 1,0 0,0 1,1 0,-1 2,1 0,-1 1,1 0,0 1,-10 5,-1-2,25-8,-9 2,0 1,0 0,0 0,0 1,0 0,1 1,0 0,0 1,0 0,1 0,-5 5,12-10,0 0,1 0,-1 0,0 0,1 0,-1 1,1-1,-1 0,1 0,0 0,0 1,-1-1,1 0,0 1,0-1,0 0,0 0,0 1,1-1,-1 0,0 1,1-1,-1 0,1 0,-1 0,1 1,-1-1,1 0,0 0,0 0,-1 0,1 0,0 0,0 0,0-1,0 1,0 0,0 0,0-1,0 1,1 0,-1-1,0 0,0 1,1-1,-1 1,1-1,63 14,48-8,-112-6,0 0,0 0,-1 0,1 0,0 0,0 0,-1 0,1 0,0 1,0-1,-1 0,1 0,0 1,-1-1,1 1,0-1,-1 1,1-1,-1 1,1-1,-1 1,1-1,-1 1,1-1,-1 1,0 0,1-1,-1 1,0 0,1-1,-1 1,0 0,0 0,0-1,0 1,0 0,0 0,0-1,0 1,0 0,0 0,0-1,0 1,0 0,0 0,-1-1,1 1,0 0,-1-1,1 1,-1 0,1-1,0 1,-1-1,1 1,-1 0,0-1,1 0,-1 1,1-1,-1 1,0-1,0 1,-45 33,40-31,-8 5,1 0,1 0,-1 1,2 1,-1 0,1 1,1 0,0 1,0 0,1 0,-3 7,11-17,0 1,1-1,-1 1,0 0,1-1,0 1,-1 0,1 0,0-1,1 1,-1 0,0-1,1 1,-1 0,1-1,0 1,0 0,0-1,0 1,1-1,-1 0,0 1,1-1,0 0,0 0,-1 0,1 0,0 0,1-1,-1 1,0 0,0-1,1 0,2 2,89 20,-30-45,-50 10</inkml:trace>
  <inkml:trace contextRef="#ctx0" brushRef="#br0" timeOffset="361.962">211 0,'-5'320,"8"-217,-1-36,-2 1,-4-1,-2 0,-14 59,12-95,1 1,2 0,1 0,1 0,2 0,2 7,15 11,-4-32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47,'5'0,"1"-5,5-1,5 0,5 1,3 2,3-4,1 0,1 0,-5 7,-10 3,-9 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1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0,-5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1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1,'-2'1,"0"0,0 1,0-1,1 1,-1-1,0 1,1 0,0 0,-1 0,1 0,0 0,0 0,0 0,0 0,0 0,1 1,-1-1,1 0,-1 0,1 1,0-1,0 0,0 1,0-1,0 1,0 0,-15 172,-20 48,25-59,10-165</inkml:trace>
  <inkml:trace contextRef="#ctx0" brushRef="#br0" timeOffset="357.145">29 28,'19'0,"26"0,10 0,0 0,-4 0,-6 0,-6-4,-5-3,-3 1,-2 1,-2 2,0 1,-4 5,-2 3,-5 0</inkml:trace>
  <inkml:trace contextRef="#ctx0" brushRef="#br0" timeOffset="616.655">29 282,'24'5,"23"2,7 3,0 2,-5-3,-5-2,-11-2</inkml:trace>
  <inkml:trace contextRef="#ctx0" brushRef="#br0" timeOffset="898.634">425 452,'-5'33,"-1"17,-1 4,-2-3,-1-4,2-11</inkml:trace>
  <inkml:trace contextRef="#ctx0" brushRef="#br0" timeOffset="1253.759">425 423,'10'0,"12"0,8 0,3 0,1 0,-1 0,-1 0,-1 0,-6 0</inkml:trace>
  <inkml:trace contextRef="#ctx0" brushRef="#br0" timeOffset="1531.821">453 621,'14'0,"10"0,6 0,2 0,0 5,-4 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0,'5'0,"11"5,8 1,4 0,3-1,-5 3,-1 1,-1-2,1-1,1 2,1 0,0-1,1-2,0-1,0-3,1 0,-11-5,-7-3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0,'19'5,"16"1,7 0,1-1,-2-2,-3 0,-3-2,-3-1,-2 0,-6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9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189 110,'-36'188,"20"-123,-2-1,-4 0,-19 38,-5-1,37-68,36-55,-11-1,-1-1,-1 0,-1-1,-2 0,8-24,-9 24</inkml:trace>
  <inkml:trace contextRef="#ctx0" brushRef="#br0" timeOffset="425.295">189 224,'0'-3,"0"2,-1 1,1-1,-1 0,1 0,-1 0,1 0,-1 1,1-1,0 0,0 0,-1 0,1 0,0 0,0 0,0 0,0 0,0 0,0 0,0 0,1 0,-1 0,0 1,0-1,1 0,-1 0,0 0,1 0,-1 0,1 1,-1-1,1 0,0 0,-1 1,1-1,0 0,-1 1,1-1,0 1,0-1,0 1,-1-1,1 1,0-1,0 1,0 0,0 0,0-1,0 1,0 0,0 0,0 0,0 0,0 0,0 0,-1 0,1 1,1-1,51 99,-15 37,-33-114,2-1,0 1,1-2,1 1,1-1,10 14,-18-30,0 0,1 0,-1 1,1-2,0 1,0 0,1-1,-1 1,1-1,0 0,0 0,0-1,0 1,0-1,0 0,1 0,-1 0,1 0,0-1,-1 0,1 0,0 0,0-1,-1 1,1-1,0 0,0-1,0 1,0-1,-1 0,1 0,0 0,-1-1,1 0,-1 0,1 0,-1 0,0-1,0 1,0-1,3-3,4-8,-2-1,1 0,-2 0,0-1,0 0,-2 0,0-1,-1 0,-1 0,0 0,-1 0,-1-1,0-3,1-2,7-70,16-69,-24 155,0 0,0 0,1 0,0 0,1 1,-1-1,1 1,1 0,-1 0,1 0,0 0,0 1,0 0,4-2,10-5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16.3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0 216,'29'-29,"-2"-2,-2-1,0-1,-2-1,10-23,-34 66,-1 0,1 1,1-1,0 0,0 0,1 0,0 1,0-1,1 0,0 0,1 0,0-1,0 1,3 3,-2-10,-1 1,1-1,1 1,-1-1,0 0,0-1,1 1,-1-1,1 0,-1 0,1 0,0-1,-1 1,1-1,0 0,-1-1,1 1,0-1,-1 0,1 0,-1 0,1-1,-1 0,0 1,1-1,-1-1,0 1,0-1,-1 0,1 1,0-2,-1 1,0 0,0-1,0 1,0-1,-1 0,1 0,-1 0,0 0,0-1,1-1,2-7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27,'7'31,"0"0,-2 1,-1 0,-2 0,-1 8,0-24,-3 15,-2-1,0 1,-3-1,0-1,-2 1,0-1,-3-1,0 0,-2-1,0 0,-3 0,-21 29,28-42</inkml:trace>
  <inkml:trace contextRef="#ctx0" brushRef="#br0" timeOffset="532.844">18 478,'43'-4,"-5"2,-1-2,0-1,0-2,0-2,-1-1,0-2,16-8,-39 11,0-2,-1 1,0-2,-1 1,-1-2,1 1,-2-1,0-1,-1 0,0 0,-1-1,0 0,-2 0,1 0,-2-1,0 0,1-13,7-12,6-62,-18 103,0 1,-1-1,1 0,0 0,0 0,0 0,-1 0,1 1,0-1,-1 0,1 0,0 0,0 0,-1 0,1 0,0 0,0 0,-1 0,1 0,0 0,-1 0,1 0,0 0,0 0,-1-1,1 1,0 0,0 0,-1 0,1 0,0 0,0-1,-1 1,1 0,0 0,0 0,0-1,0 1,-1 0,1 0,0-1,0 1,0 0,0 0,0-1,0 1,-1 0,1 0,0-1,0 1,0 0,0-1,0 1,0 0,0 0,0-1,0 1,1 0,-12 23,-8 320,13-311,0 0,3 0,0 1,2-1,3 31,20 0,-10-50</inkml:trace>
  <inkml:trace contextRef="#ctx0" brushRef="#br0" timeOffset="3099.345">922 365,'-1'-2,"-1"0,0 0,1 0,-1 0,0 1,0-1,0 1,0-1,0 1,0 0,0-1,-1 1,1 0,0 1,0-1,-1 0,1 1,-1-1,1 1,-1 0,1 0,-1 0,1 0,-3 0,-1 0,-1 0,0 1,1-1,-1 1,0 1,1-1,-1 1,1 0,0 1,0-1,0 1,0 1,0-1,0 1,1 0,0 0,-1 0,2 1,-1 0,0 0,-1 3,6-5,0 1,1-1,-1 1,1-1,0 0,0 0,0 1,0-1,1 0,-1 0,1 0,0 0,0 0,0-1,0 1,0-1,0 1,1-1,-1 0,1 1,0-1,0-1,0 1,0 0,0-1,0 1,0-1,0 0,0 0,1-1,2 1,14 10,-18-11,1 1,-1-1,0 1,1-1,-1 1,0 0,0 0,1 0,-1 0,0 1,0-1,0 0,0 1,-1-1,1 1,0 0,-1 0,1 0,-1 0,1 0,-1 0,0 0,0 0,0 0,0 1,0-1,-1 0,1 1,-1-1,1 0,-1 1,0-1,0 1,0-1,0 0,0 1,-1-1,1 1,-1-1,0 0,1 1,-1-1,0 0,0 0,-1 0,1 0,0 0,-1 0,1 0,-2 1,-4 2,0-1,0 0,-1 0,1-1,-1 0,0 0,0-1,0 0,-1 0,1-1,-7 1,-10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0,'-35'0,"1"2,-1 1,1 1,0 2,0 2,-8 3,3 8,38-19,1 1,-1-1,1 0,-1 0,1 0,-1 0,1 1,-1-1,1 0,-1 1,1-1,-1 0,1 1,-1-1,1 0,0 1,-1-1,1 1,0-1,-1 1,1-1,0 1,0-1,-1 1,1-1,0 1,0-1,0 1,0-1,0 1,0 0,0-1,0 1,0-1,0 1,0-1,0 1,0-1,0 1,0 0,1-1,-1 1,0-1,0 1,1-1,-1 1,0-1,1 0,-1 1,0-1,1 1,-1-1,1 0,-1 1,1-1,-1 0,1 1,-1-1,1 0,-1 0,1 0,-1 1,1-1,-1 0,1 0,-1 0,1 0,132 14,-132-14,0 1,0-1,0 1,0-1,0 1,0 0,0 0,0-1,0 1,0 0,0 0,-1 0,1 0,0 0,-1 0,1 0,-1 0,1 0,-1 0,1 1,-1-1,0 0,1 0,-1 0,0 1,0-1,0 0,0 0,0 0,0 1,0-1,-1 0,1 0,0 0,-1 0,1 1,-1-1,1 0,-1 0,1 0,-1 0,0 0,0 0,1 0,-2 0,-39 50,37-47,-163 149,164-151,1 0,-1 1,1-1,-1 1,1-1,0 1,0 0,0 0,1 0,-1 0,1 0,-1 0,1 1,0-1,0 0,1 1,-1-1,1 1,0-1,0 0,0 1,0-1,0 1,1-1,-1 1,1-1,0 0,0 1,0-1,1 0,-1 0,1 0,0 0,0 0,0 0,0-1,1 2,9 3,0 0,1-1,0-1,1 0,-1-1,1 0,-1-1,1 0,0-2,3 1,94 24,-90-17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2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0,'-224'302,"218"-295,2 0,-1 0,1 0,-1 0,2 0,-1 1,1 0,1 0,-1-1,1 2,1-1,-1 0,1 0,1 0,-1 1,2-1,-1 0,1 1,0-1,1 0,0 0,0 0,1 0,0 0,0 0,1-1,0 0,0 0,0 0,1 0,0 0,1-1,5 2,0-1,0 0,1-1,-1 0,1 0,1-2,-1 1,1-2,0 0,-1 0,1-1,1-1,-1 0,0 0,0-2,0 0,0 0,0-1,0-1,5-1,-2 0,1-1,-1-1,0-1,-1 0,1 0,-2-2,11-7,-5 2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1,'26'68,"-2"2,-4 1,-3 0,7 72,-21 30,-3-172,0 0,1 0,-1 0,0 0,0 0,0 0,0 1,0-1,0 0,0 0,0 0,-1 0,1 0,0 1,-1-1,1 0,-1 0,1 0,-1 0,1 0,-1 0,0 0,1-1,-1 1,0 0,0 0,0 0,0-1,0 1,0 0,0-1,0 1,0-1,0 1,0-1,0 0,0 1,0-1,0 0,0 0,-1 0,1 0,0 0,0 0,0 0,0 0,0 0,-1 0,0-1,-8-7</inkml:trace>
  <inkml:trace contextRef="#ctx0" brushRef="#br0" timeOffset="263.587">1 1,'38'0,"33"5,8 1,0 0,-7-1,-13 4,-5-1,-9-1,-5-1,-7-3,-2-1,-3 4,-6 0</inkml:trace>
  <inkml:trace contextRef="#ctx0" brushRef="#br0" timeOffset="517.625">819 57,'-5'39,"-1"31,0 9,1-4,2-10,1-12,5-9,3-8,5-10,1-10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3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1,'-1'519,"-28"-169,29-297,0-53,0-1,0 1,0 0,0 0,0-1,1 1,-1 0,0 0,0-1,0 1,0 0,0 0,1-1,-1 1,0 0,0 0,1 0,-1 0,0-1,0 1,0 0,1 0,-1 0,0 0,1 0,-1 0,0 0,0 0,1 0,-1-1,0 1,0 0,1 0,-1 0,0 1,1-1,-1 0,0 0,0 0,1 0,-1 0,0 0,0 0,1 0,-1 1,0-1,0 0,1 0,-1 0,0 0,0 1,0-1,1 0,-1 0,0 1,0-1,7-12</inkml:trace>
  <inkml:trace contextRef="#ctx0" brushRef="#br0" timeOffset="484.28">482 86,'-357'431,"289"-376,62-60,22-8,-11 10,0 1,0 0,1 0,-1 0,1 1,-1 0,1 0,-1 0,1 1,0 0,-1 0,1 0,0 1,-1-1,1 2,-1-1,1 0,-1 1,0 0,1 0,-1 1,0 0,0 0,-1 0,1 0,-1 1,1-1,-1 1,0 0,-1 0,1 1,-1-1,1 1,-1 0,-1 0,3 4,96 212,-73-197,-17-22</inkml:trace>
  <inkml:trace contextRef="#ctx0" brushRef="#br0" timeOffset="783.592">736 114,'-65'420,"26"-240,18-45,20-133,1 0,0-1,-1 1,1 0,0-1,0 1,0 0,0-1,0 1,0 0,0-1,0 1,1 0,-1-1,1 1,-1 0,1-1,0 1,0-1,0 1,-1-1,1 0,1 1,-1-1,0 0,0 0,0 1,1-1,-1 0,8 0</inkml:trace>
  <inkml:trace contextRef="#ctx0" brushRef="#br0" timeOffset="1350.333">1103 255,'-193'548,"168"-494,114-273,68-112,-138 287,-48 177,25-120,1 0,1 0,0 1,1-1,0 1,1-1,1 1,0 0,1-1,0 0,1 1,1-1,0 0,1-1,0 1,0-1,2 0,-1 0,2-1,0 1,0-2,0 1,2-1,-1-1,1 1,1-2,-1 1,3 0,-7-6,0 0,0 0,1 0,-1 0,1-1,-1 0,1-1,0 0,0 0,-1 0,1 0,0-1,0-1,0 1,0-1,0 0,-1 0,1-1,0 0,-1 0,0-1,1 0,-1 0,0 0,0-1,-1 1,1-2,3-2,6-12,-1-1,-2 0,0 0,0-1,-2-1,-1 0,-1 0,-1-1,0 0,-2 0,-1-1,-1 1,0-1,-2 0,-1 0,-1 1,-3-18,-18-37,10 61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4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24,'0'4,"0"-2,5-7,-3-3,-2 5,-2-1,6-1,1 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5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2,'-5'0,"-1"4,0 7,5-3,4-8,6-4,1-7,-1 5,-6 2,-5 7,-1 8,-5 2,3-2,3 3,2-1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0,-1-5,1-1,1-1,1 2,1 2,1 1,0-4,1-1,-1 1,1 1,-6 7,-5 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1,'20'5,"20"1,8-5,1-2,-3-2,-4 0,-5 1,-9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7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61,'5'7,"-1"0,-1 0,1 0,-1 1,-1-1,1 1,-1 0,-1 0,1 0,-1 0,-1 0,1 0,-1 0,-1 0,0 1,2 6,-19 232,-17-66,35-136,5-33</inkml:trace>
  <inkml:trace contextRef="#ctx0" brushRef="#br0" timeOffset="397.274">1 89,'35'-15,"-8"2,0 2,1 0,-1 2,2 1,-1 1,1 2,1 0,-1 2,0 2,6 0,-30 2,0 0,0 0,0 0,-1 1,1 0,0 0,-1 0,1 0,-1 1,0-1,0 1,0 0,0 1,0-1,-1 1,1-1,-1 1,0 0,0 0,-1 0,1 1,-1-1,0 1,0-1,0 1,-1 0,0 0,0 0,0 0,0 0,-1 0,0 0,0 0,0 0,0 0,-1 0,0-1,0 2,0 4,-1-1,0 1,0 0,-1-1,-1 1,1-1,-1 0,-1 0,0 0,0-1,-1 0,0 0,0 0,-1-1,0 0,0 0,0 0,-1-1,0 0,-7 3,2-1,-1-1,0 0,-1 0,0-1,0-1,0-1,-1 0,1-1,-1-1,-6 0,-5-1,3-1</inkml:trace>
  <inkml:trace contextRef="#ctx0" brushRef="#br0" timeOffset="908.863">340 541,'12'-3,"-4"0,0 0,1 1,-1 0,1 0,0 1,-1 0,1 1,0 0,0 0,0 1,-1 0,1 1,7 1,-15-1,1 0,-1 0,1 0,-1 0,0 0,0 1,0-1,-1 0,1 1,0-1,-1 0,1 1,-1-1,0 0,0 1,0-1,0 1,0-1,-1 0,1 1,-1-1,1 0,-1 1,0-1,0 0,0 0,0 1,0-1,-1 0,1 0,-1-1,1 1,-1 0,1 0,-1-1,0 1,0-1,0 1,0-1,-1 1,-3 5,-106 117,110-123,1 0,0 0,0 0,-1 0,1 0,0 1,0-1,0 0,0 1,0-1,0 0,1 1,-1-1,0 1,1 0,-1-1,1 1,0-1,-1 1,1 0,0-1,0 1,0 0,0-1,0 1,1 0,-1-1,0 1,1-1,-1 1,1 0,0-1,-1 1,1-1,0 0,0 1,0-1,0 0,0 1,0-1,0 0,1 0,-1 0,0 0,1 0,-1 0,1 0,-1 0,1-1,-1 1,1-1,-1 1,1-1,0 1,-1-1,1 0,-1 0,1 0,1 0,6 0,1 1,-1-2,1 0,-1 0,0 0,0-1,1-1,-1 1,-1-2,1 1,0-1,-1 0,0-1,0 0,4-4,2-4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17.0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 0,'-19'268,"-9"-94,23-159,4-15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3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29,'0'0,"1"0,-1 0,1 0,-1 0,1 0,-1 0,1 0,0 0,-1 0,1 0,-1 0,1 0,-1-1,0 1,1 0,-1 0,1-1,-1 1,1 0,-1-1,0 1,1 0,-1-1,1 1,-1 0,0-1,0 1,1-1,-1 1,0-1,0 1,1 0,-1-1,0 1,0-1,0 1,0-1,0 0,0 1,0-1,0 1,0-1,0 1,0-1,0 1,0-1,0 1,0-1,-1 1,1-1,0 1,0 0,0-1,-1 1,1-1,0 1,-1-1,1 1,0 0,-1-1,1 1,-1 0,1-1,158-5,-154 6,1 0,-1 0,1 0,-1 1,0-1,1 1,-1 0,0 1,0-1,0 1,0-1,0 1,0 1,0-1,0 0,-1 1,1 0,-1 0,0 0,0 0,0 0,0 1,-1-1,1 1,-1 0,0 0,0 0,0 0,-1 0,1 0,-1 0,0 0,0 1,-1-1,1 1,-1-1,0 0,0 1,0-1,-1 1,1-1,-1 0,0 1,-1-1,0 3,-16 24,-2-1,0-1,-2 0,-1-2,-7 5,-38 48,33-40,25-30,0 0,1 0,1 1,0 0,0 1,1 0,1 0,0 0,0 1,1 2,4-13,0 1,1-1,-1 1,1-1,0 0,0 1,0-1,0 1,0-1,1 1,-1-1,1 0,0 1,-1-1,1 0,0 1,0-1,0 0,1 0,-1 0,1 0,-1 0,1 0,-1 0,1-1,0 1,0-1,0 1,0-1,0 1,0-1,0 0,1 0,-1 0,0-1,1 1,88 5,17-24,-86 25,-14-1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176 236,'10'-59,"-10"58,0 0,0 0,0 0,0 0,0 0,0 0,0 0,0 0,-1 0,1 0,0 1,-1-1,1 0,-1 0,1 0,-1 0,1 1,-1-1,1 0,-1 1,0-1,1 0,-1 1,0-1,0 1,0-1,1 1,-1-1,0 1,0 0,0-1,0 1,0 0,0 0,0-1,0 1,1 0,-1 0,0 0,0 0,0 0,0 1,0-1,0 0,0 0,0 1,0-1,0 0,1 1,-1-1,0 1,0-1,0 1,1-1,-1 1,0 0,1-1,-1 1,0 0,-10 7,-1 2,1-1,1 1,-1 1,2 0,0 0,0 1,1 0,0 0,1 1,1 0,0 1,0-1,-2 14,4-15,1 0,0 1,1-1,0 1,1-1,0 1,1-1,1 1,0 0,1-1,0 0,1 1,0-1,2 3,0-10,0-1,1 1,0-1,0 0,0 0,1-1,-1 1,1-1,-1-1,1 0,0 0,0 0,0 0,1-1,-1-1,0 1,0-1,1 0,-1-1,0 0,0 0,0 0,5-2,-9 2,10 0,0-1,0-1,0 0,0-1,-1 0,0-1,1-1,-2 0,1 0,-1-1,0 0,0-1,-1-1,0 0,-1 0,0 0,0-1,-1-1,0 1,-1-2,0 1,-1-1,0 1,-1-2,0 1,-1 0,-1-1,0 0,1-6,-3 10,0 0,-1 0,0 0,0-1,-1 1,0 0,-1 0,0 0,0 0,-1 0,0 1,-1-1,0 1,0 0,-1 0,0 0,0 0,-1 1,0 0,0 0,0 1,-1-1,-2 0,6 3,0 0,-1 0,1 1,-1-1,0 1,0 0,0 0,-1 0,1 0,0 1,-1 0,0 0,0 0,0 0,1 1,-1 0,-1 0,1 0,0 1,0 0,0 0,0 0,0 0,0 1,0 0,0 0,0 0,0 1,0-1,0 1,1 0,-1 1,0-1,-1 3,-13 12</inkml:trace>
  <inkml:trace contextRef="#ctx0" brushRef="#br0" timeOffset="398.417">797 122,'-24'27,"1"0,1 2,2 0,0 2,2 0,2 0,1 2,-1 6,14-36,1 0,-1 1,1-1,0 1,0-1,0 1,0-1,1 1,-1 0,1-1,0 1,0 0,1-1,-1 1,1 0,-1-1,1 1,0 0,1-1,-1 0,0 1,1-1,0 0,0 0,0 0,0 0,0 0,1 0,0 0,-1-1,1 1,0-1,0 0,0 0,3 2,6-2,0 1,0-2,0 1,0-2,0 1,1-2,-1 0,0 0,0-1,0-1,0 0,-1 0,1-1,-1-1,0 0,0 0,0-1,-1 0,0-1,0 0,-1-1,0 0,7-8,-8 6,-1 0,0 0,0-1,-1 0,-1 0,0 0,0-1,-2 1,1-1,-1 0,-1 0,0 0,0-1,-2 1,1 0,-2-1,1 1,-3-9,1 15,-1 0,0 0,0 0,0 1,0-1,-1 1,0 0,0 0,-1 0,1 0,-1 1,0-1,0 1,-1 1,1-1,-1 1,0 0,0 0,0 1,0-1,0 1,-1 1,1-1,0 1,-1 0,1 1,-1 0,1 0,-1 0,0 0,1 1,0 0,-1 1,1 0,0 0,-4 1,-47 26,32-15</inkml:trace>
  <inkml:trace contextRef="#ctx0" brushRef="#br0" timeOffset="1023.434">1361 150,'-43'43,"2"3,3 1,1 1,2 2,-8 20,28-28,44-75,41-85,-41 65,3 0,3 3,1 0,22-20,-57 69,-1 0,1 0,0 0,-1 0,1 0,0 1,0-1,-1 0,1 0,0 1,0-1,0 0,0 1,0-1,0 1,0-1,0 1,0 0,0-1,0 1,0 0,1 0,-1 0,0 0,0 0,0 0,0 0,0 0,0 0,1 1,-1-1,0 0,0 1,0-1,0 0,0 1,0 0,0-1,0 1,0 0,-1-1,1 1,0 0,0 0,-1 0,1-1,0 1,-1 0,1 0,-1 0,1 0,-1 0,1 0,-1 0,0 1,1-1,-1 0,0 0,0 0,0 0,0 0,0 0,0 1,0-1,-1 0,1 0,0 0,0 0,-1 1,-25 170,25-154,0 0,1-1,1 1,1 0,0-1,2 1,1 5,-3-17,-1-1,1 1,1-1,-1 0,1 0,0 0,0 0,0 0,1 0,-1-1,1 0,0 0,1 0,-1 0,1 0,-1-1,1 0,0 0,0 0,1-1,-1 0,0 0,1 0,2 0,-2-1,1 0,-1-1,1 0,0 0,-1 0,1-1,0 0,-1 0,1-1,-1 0,0 0,1 0,-1-1,0 0,-1 0,1 0,0-1,-1 0,0 0,0 0,0-1,4-4,3-5,-1 0,0 0,-1-1,0-1,-1 1,-1-1,6-16,-4 5,0 0,-1-1,-2 0,-1 0,-1-1,-2 1,0-1,-2-3,-11-14,4 28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25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1,'95'5,"122"-9,-213 4,0 0,-1 0,1 1,0 0,-1-1,1 1,0 1,-1-1,0 0,1 1,-1 0,0 0,0 0,0 0,0 0,0 1,0-1,-1 1,1 0,-1 0,0 0,0 0,0 0,0 0,0 1,-1-1,1 1,-1-1,0 1,0-1,0 1,-1 0,1-1,-1 1,0 0,0-1,0 1,-1 0,1 0,-1-1,0 1,0-1,0 1,0-1,-1 1,-1 1,-3 6,-1 1,-1-2,0 1,0-1,-1 0,0-1,-1 0,0-1,0 0,-1 0,0-1,-5 2,-44 33,60-42,-1 1,1-1,-1 0,1 0,0 0,-1 1,1-1,0 0,-1 1,1-1,0 0,0 1,-1-1,1 0,0 1,0-1,0 0,-1 1,1-1,0 1,0-1,0 1,0-1,0 0,0 1,0-1,0 1,0-1,0 1,0-1,0 0,0 1,0-1,0 1,0-1,0 1,1-1,-1 0,0 1,0-1,1 0,-1 1,0-1,0 0,1 1,-1-1,0 0,1 1,-1-1,0 0,1 0,-1 0,1 1,-1-1,0 0,1 0,-1 0,1 0,-1 0,38 11,-18-7,-15-2,1-1,-1 0,0 1,0 0,0 0,0 1,0-1,0 1,0 0,-1 0,0 1,1 0,-1-1,-1 1,1 0,-1 1,1-1,-1 1,0-1,-1 1,1 0,-1 0,0 0,0 1,-1-1,1 0,-1 1,0-1,-1 0,1 1,-1 0,0-1,0 1,-1-1,0 2,-4 3,-1 0,0-1,0 0,0-1,-1 1,-1-1,1 0,-2-1,1 0,0 0,-1-1,-1 0,1-1,-1 0,0 0,0-1,0 0,0-1,-1 0,0-1,1 0,-1 0,0-1,-7-1,13 2,1 0,-1-1,-1 1,1-1,0-1,0 1,0-1,0 0,-1 0,1 0,0-1,0 0,0 0,0 0,0 0,0-1,0 0,0 0,0 0,1-1,-1 0,1 0,0 0,0 0,0 0,-2-3,-2-11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1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435 424,'1'-1,"0"1,0 0,0-1,0 1,0-1,0 1,0-1,-1 1,1-1,0 1,-1-1,1 0,0 1,-1-1,1 0,0 0,-1 1,1-1,-1 0,0 0,1 0,-1 0,0 0,1 0,-1 0,0 0,0 0,0 0,0 0,0 1,0-1,0 0,0 0,0 0,0 0,-1 0,1 0,0 0,-1 0,1 0,-1 0,1 1,-1-1,1 0,-1 0,1 0,-1 1,0-1,1 0,-1 1,-6-4,0 1,0 0,1 1,-2-1,1 1,0 1,0-1,-1 1,1 1,0-1,-1 1,1 1,-4 0,-2-1,-3 1,0 1,0 0,0 2,1-1,0 2,-1 0,2 1,-1 1,1 0,0 1,0 0,1 1,-7 6,19-14,-1 0,0 0,1 0,-1 0,0 0,1 0,-1 1,1-1,0 1,0-1,-1 1,1-1,0 1,0 0,0-1,1 1,-1 0,0 0,1 0,-1 0,1-1,-1 1,1 0,0 0,0 0,0 0,0 0,0 0,0 0,1 0,-1 0,1 0,-1 0,1-1,0 1,0 0,-1 0,1-1,1 1,-1 0,0-1,0 1,0-1,1 0,-1 1,1-1,-1 0,1 0,0 0,-1 0,1 0,0 0,0 0,-1-1,1 1,0-1,1 1,138 17,-126-15,53 13,-67-15,1 0,-1-1,0 1,1 0,-1 0,0-1,0 1,0 0,0 0,0 0,0 1,0-1,0 0,0 0,0 0,-1 1,1-1,0 0,-1 1,1-1,-1 1,1-1,-1 1,0-1,0 1,0-1,0 1,0-1,0 1,0-1,0 1,-1-1,1 0,0 1,-1-1,1 1,-1-1,0 0,1 1,-1-1,0 1,-8 10,0-1,0 0,-1 0,0-1,-1 0,0-1,-1 0,0-1,0 0,-6 2,-38 28,-108 95,162-131,1-1,-1 1,0 0,0 0,1 0,-1 1,1-1,0 0,0 0,0 1,0-1,0 1,0-1,1 1,-1-1,1 1,-1-1,1 1,0 0,0-1,1 1,-1-1,0 1,1 0,-1-1,1 1,0-1,0 1,0-1,0 0,0 1,1-1,-1 0,1 0,-1 0,1 0,0 0,0 0,0-1,0 1,0-1,0 1,0-1,3 1,1 4,1-2,-1 1,1-1,0 0,1 0,-1-1,1 0,0 0,-1-1,1 0,0 0,0-1,1 0,-1 0,0-1,0 0,0 0,0-1,0 0,0-1,0 0,0 0,0-1,0 0,-1 0,3-2,3-7</inkml:trace>
  <inkml:trace contextRef="#ctx0" brushRef="#br0" timeOffset="446.883">322 0,'-11'13,"-1"1,2 0,0 0,1 1,0 0,1 1,1 0,0 0,1 1,1 0,1 0,0 0,0 8,-5 233,11-176,-2-55,2 44,-3 0,-3 0,-3 0,-13 49,-24 71,42-185,0 0,0 0,1 0,0 1,-1-1,2 0,-1 1,1-1,0 1,0-1,1 0,0 1,0-1,0 0,1 0,0 0,0 0,4 6,6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27,'10'0,"8"0,5 0,4 0,2 0,1 0,0 0,0 0,0 0,-1 0,-1-5,1-1,-1-1,0 2,-4 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27,'33'5,"17"-3,4-3,-3 0,-4 0,-6-6,-5 0,-4 0,-2 2,-7 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3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86,'-26'172,"11"13,-55 125,72-320,4-2</inkml:trace>
  <inkml:trace contextRef="#ctx0" brushRef="#br0" timeOffset="322.041">0 29,'34'0,"15"0,5 0,2-5,-3-1,-6 0,-6 1,-5 2,-4 1,-3 0,-1 2,-1 0,-5 5,-11 1,-7 1</inkml:trace>
  <inkml:trace contextRef="#ctx0" brushRef="#br0" timeOffset="580.972">29 452,'34'0,"15"0,5 0,-3-4,-4-3,-7 1,-4 2,-3 0,-4 2,-6 1</inkml:trace>
  <inkml:trace contextRef="#ctx0" brushRef="#br0" timeOffset="1005.262">424 593,'-5'19,"-1"12,0 5,-4 1,0-1,2-2,2-1,-3-3,0 0,2-2,7-4,3-8</inkml:trace>
  <inkml:trace contextRef="#ctx0" brushRef="#br0" timeOffset="1284.76">396 593,'14'0,"10"0,5 0,3 0,1 0,-1 0,-1 0,-5 0</inkml:trace>
  <inkml:trace contextRef="#ctx0" brushRef="#br0" timeOffset="1553.521">396 763,'29'5,"14"1,4 0,0-5,-4-4,-9-1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8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1030 146,'-105'286,"85"-212,-3-1,-3 0,-7 5,24-60</inkml:trace>
  <inkml:trace contextRef="#ctx0" brushRef="#br0" timeOffset="550.886">1030 146,'18'39,"5"119,-16-122,5 24,2 0,3-1,16 38,7-34,-39-62,0 0,0 0,1 0,-1 0,0 0,1 0,-1 0,1 0,-1-1,1 1,-1 0,1-1,0 1,-1-1,1 0,0 1,-1-1,1 0,0 0,0 0,-1-1,1 1,0 0,-1 0,1-1,-1 1,1-1,0 0,-1 1,1-1,-1 0,1 0,-1 0,0 0,1 0,-1 0,0 0,0-1,0 1,1-1,8-12,0-1,-1-1,0 0,-1 0,-1 0,0-1,-2 0,0-1,-1 1,0-1,-1 0,-1-5,6-19,1-7,54-202,-8 112,-49 128</inkml:trace>
  <inkml:trace contextRef="#ctx0" brushRef="#br0" timeOffset="14572.491">99 146,'4'7,"0"0,0 1,-1-1,1 1,-2 0,1-1,-1 1,-1 1,1-1,-1 0,-1 0,0 0,0 1,-1 5,1 0,-1 244,-6-208,-2 0,-2-1,-3 0,-1-1,-18 36,19-45,-9 21,23-59,0-1,0 1,0-1,0 0,0 1,0-1,0 0,0 1,1-1,-1 0,0 1,0-1,0 0,0 1,1-1,-1 0,0 1,0-1,1 0,-1 0,0 1,1-1,-1 0,0 0,1 1,-1-1,0 0,1 0,-1 0,0 0,1 0,-1 0,0 0,1 1,-1-1,1 0,-1 0,0 0,1 0,-1-1,0 1,1 0,-1 0,0 0,1 0,-1 0,1 0,-1-1,0 1,0 0,1 0,-1 0,0-1,1 1,-1 0,0 0,0-1,1 1,-1 0,0-1,0 1,0 0,1-1,-1 1,0 0,0-1,0 1,9-10</inkml:trace>
  <inkml:trace contextRef="#ctx0" brushRef="#br0" timeOffset="15337.789">128 542,'-1'5,"1"0,0 0,0 0,0 1,0-1,1 0,0 0,0 0,1 0,-1 0,1 0,0 0,0-1,1 1,0 0,-1-1,1 0,1 0,-1 0,1 0,-1 0,1-1,0 0,0 1,1-2,-1 1,1 0,-1-1,1 0,0 0,0 0,0-1,0 1,0-1,0 0,0-1,0 1,1-1,-1 0,0 0,0-1,0 0,0 0,1 0,-1 0,-1-1,1 0,0 0,2-1,5-8,-1 0,0-1,0 0,-1-1,-1 0,0 0,-1-1,0-1,-1 1,-1-1,0 0,-1-1,-1 1,0-1,-1 0,-1-2,12-36,37-133,-65 203,-11 214,16-163,2 1,4 1,2-1,4 4,-2 34,0-106,-1-1,1 1,-1 0,0-1,1 1,-1 0,1 0,-1-1,1 1,-1 0,1 0,0 0,-1 0,1-1,-1 1,1 0,-1 0,1 0,-1 0,1 0,0 1,-1-1,1 0,-1 0,1 0,-1 0,1 1,-1-1,1 0,-1 0,1 1,-1-1,1 0,-1 1,0-1,1 0,-1 1,1-1,-1 1,0-1,0 1,1-1,-1 1,0-1,0 1,1-1,-1 1,0-1,0 1,0-1,0 2,11-14</inkml:trace>
  <inkml:trace contextRef="#ctx0" brushRef="#br0" timeOffset="15783.726">579 513,'0'284,"-6"-210,7-73</inkml:trace>
  <inkml:trace contextRef="#ctx0" brushRef="#br0" timeOffset="16344.738">720 569,'-1'9,"1"0,-2-1,1 1,-1-1,-1 1,1-1,-1 0,-1 0,1 0,-2-1,1 1,-1-1,0 0,0 0,-1-1,0 1,0-1,0 0,-1-1,5-4,1 0,0 0,0 0,0 0,0 0,0 0,0 0,0 0,0 0,0 0,1 0,-1 1,0-1,1 0,-1 1,1-1,-1 0,1 1,0-1,0 1,-1-1,1 0,0 1,0-1,0 1,1-1,-1 1,0-1,0 0,1 1,-1-1,1 0,-1 1,1-1,0 0,-1 0,1 1,0-1,0 0,0 0,0 0,0 0,0 0,0 0,0 0,1-1,-1 1,0 0,0 0,1-1,0 1,84 56,-73-42,-1-2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5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1,'-85'84,"-90"140,131-170,37-45</inkml:trace>
  <inkml:trace contextRef="#ctx0" brushRef="#br0" timeOffset="343.888">0 1,'2'9,"0"0,0-1,1 1,0-1,0 1,1-1,0 0,0 0,1-1,0 1,1-1,-1 0,1 0,2 0,6 11,227 234,-230-239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568 142,'-1'1,"-1"0,0 0,1 1,-1-1,1 1,-1-1,1 1,0 0,0-1,-1 1,1 0,0 0,1 0,-1 0,0 0,1 0,-1 0,1 0,-1 0,1 0,0 0,0 0,0 0,0 1,0-1,1 0,-1 0,0 0,1 1,20 168,8 67,-30 258,1-493,-1 0,1 0,-1 0,1 0,0 0,1 0,-1 0,0 1,1-1,-1-1,1 1,0 0,0 0,0 0,1 0,-1-1,1 1,-1 0,1-1,0 1,0-1,0 0,0 0,1 0,-1 0,0 0,1 0,-1-1,1 1,0-1,0 1,-1-1,1 0,0 0,0-1,1 1,15 1,0-1,1-1,-1-1,1-1,-1 0,0-1,15-5,81-10,365 19,-419-11,26 3,-89 5,-6 0</inkml:trace>
  <inkml:trace contextRef="#ctx0" brushRef="#br0" timeOffset="2160.132">61 1,'-3'0,"1"1,0-1,-1 1,1-1,0 1,-1 0,1 0,0 0,0 0,0 0,0 1,0-1,0 0,0 1,0 0,1-1,-1 1,1 0,-1 0,1 0,-1 0,1 0,0 0,0 1,0-1,1 0,-1 0,0 1,1-1,-1 0,1 1,-8 79,8-76,-1 23,9 82,-7-109,0-1,0 1,0 0,1-1,-1 1,0-1,1 1,-1-1,1 0,-1 1,1-1,-1 0,1 0,0 0,0 0,-1 0,1-1,0 1,0 0,0-1,0 0,0 1,0-1,0 0,0 0,0 0,0 0,0 0,0-1,0 1,0-1,0 1,0-1,1 0,64-32,-47 15,-1 0,0-2,-2 0,0-1,-1-1,2-6,6-8,20-19,-43 55,0 0,-1 0,1 0,0 0,0 0,-1 1,1-1,0 0,-1 0,1 1,-1-1,1 1,0-1,-1 0,1 1,-1-1,1 1,-1-1,1 1,-1 0,0-1,1 1,-1-1,0 1,1 0,-1-1,0 1,0 0,1-1,-1 1,0 0,0 0,0-1,0 1,0 0,0-1,0 1,0 0,0 0,-1-1,1 1,0 0,0-1,-1 1,1 1,-3 346,4-310,-2 0,-1 1,-2-2,-2 1,-3 7,6-35,0-1,0 1,0-1,-1 0,-1 0,1 0,-1-1,-1 0,0 1,0-2,-1 1,1-1,-2 0,1-1,-1 1,0-1,0-1,0 0,-1 0,0 0,0-1,-5 1,11-3,-1 0,0-1,1 1,-1-1,0 0,0 0,0-1,0 1,0-1,0 1,0-1,0 0,0-1,0 1,0-1,0 0,0 0,0 0,0 0,0-1,1 1,-1-1,1 0,-1 0,1-1,0 1,0-1,0 1,0-1,0 0,0 0,1 0,-1-1,1 1,0-1,0 1,1-1,-1 1,1-1,-1 0,1 0,0 0,0-2,5-7,0 0,0 0,1 1,0-1,2 1,-1 0,1 1,1 0,0 0,0 0,1 1,1 0,0 1,0 0,1 1,0 0,0 0,1 1,1 0,37-31,-28 20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17.2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0,'27'3,"24"2,7-2,-5 1,-7-2,-9-1,-8 0,-8-1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20,'-1'-1,"0"-1,0 1,-1-1,1 1,0 0,0 0,-1 0,1-1,0 1,-1 1,0-1,1 0,-1 0,1 0,-1 1,0-1,1 1,-1 0,0-1,0 1,1 0,-1 0,0 0,0 0,1 0,-1 0,0 1,1-1,-1 1,0-1,1 1,-1-1,0 1,-2 0,-144 48,69-18,-35 18,113-48,-1 0,1 1,0-1,-1 1,1-1,0 1,0 0,0-1,1 1,-1 0,0 0,1-1,-1 1,1 0,-1 0,1 0,0 0,0 0,0 0,0 0,0 0,0 0,1 0,-1-1,0 1,1 0,0 0,-1 0,1-1,0 1,0 0,0 0,0-1,0 1,1-1,-1 1,0-1,1 0,-1 1,1-1,-1 0,1 0,0 0,-1 0,1 0,0-1,0 1,-1 0,1-1,0 1,0-1,0 0,0 0,2 0,22 5,1-2,0 0,-1-2,1-1,25-4,19 2,7 6,-77-4,0 1,-1-1,1 0,-1 0,1 0,0 1,-1-1,1 0,-1 1,1-1,-1 1,1-1,-1 0,1 1,-1-1,1 1,-1-1,0 1,1-1,-1 1,0 0,0-1,1 1,-1-1,0 1,0 0,0-1,0 1,1-1,-1 1,0 0,0-1,0 1,-1 0,1-1,0 1,0 0,0-1,0 1,0-1,-1 1,1 0,0-1,-1 1,1-1,0 1,-1-1,1 1,-1-1,1 1,-1-1,1 0,-1 1,1-1,-1 1,1-1,-1 0,1 0,-1 1,0-1,-39 29,35-26,-298 180,292-176,1 0,0 0,0 1,1 1,0-1,0 1,1 1,0 0,1 0,0 0,1 1,0 0,0 0,1 1,1 0,3-9,1 0,0 0,1 0,-1 0,0-1,1 1,-1 0,1 0,0 0,0-1,0 1,1 0,-1-1,0 1,1-1,0 1,0-1,-1 0,1 0,1 0,-1 0,0 0,0 0,1 0,-1-1,1 1,-1-1,1 0,0 0,-1 0,1 0,0 0,0-1,0 1,0-1,105 9,60-37,-110 14,-34 7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1,'29'0,"14"0,5 0,-2 0,-3 0,-4 0,-4 0,-3 0,-3 0,-5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30,'33'0,"21"0,7 0,-4-5,-5-1,-8 0,-6 1,-4 1,-4 2,-2 1,-6 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85,'-45'192,"32"40,-16-123,19-99,10-16</inkml:trace>
  <inkml:trace contextRef="#ctx0" brushRef="#br0" timeOffset="295.037">41 85,'29'-5,"14"-6,5-2,-1 2,-4 3,-5-3,-3 2,-3 1,-2 3,-2 1,-5 8,-12 6,-7 3</inkml:trace>
  <inkml:trace contextRef="#ctx0" brushRef="#br0" timeOffset="563.009">41 338,'34'-4,"15"-3,5 1,-2 2,-6 0,-5 2,-9 1</inkml:trace>
  <inkml:trace contextRef="#ctx0" brushRef="#br0" timeOffset="1222.979">380 479,'1'197,"-1"-197,-1 1,1 0,-1 0,1 0,0 0,-1 0,1-1,0 1,0 0,0 0,0 0,0 0,0 0,0 0,0 0,0 0,0 0,0 0,0 0,1-1,-1 1,0 0,1 0,-1 0,0 0,1 0,0-1,-1 1,1 0,-1-1,1 1,0 0,-1-1,1 1,0 0,0-1,-1 1,1-1,0 0,0 1,0-1,0 0,0 1,0-1,-1 0,1 0,0 0,0 0,0 0,0 0,0 0,0 0,0 0,0 0,0-1,0 1,0 0,-1 0,1-1,0 1,0-1,0 1,-1-1,1 1,0-1,0 0,107-135,-95 123,-9 7,1 0,0 0,1 1,0 0,0 0,0 0,0 1,0 0,1 0,0 0,5-1,-10 6,1 0,-1 1,0-1,1 1,-1-1,0 1,0 0,0 0,0 0,-1 0,1 0,0 0,-1 0,0 1,1-1,-1 1,0-1,0 1,0-1,-1 1,1-1,-1 1,1 0,-1-1,0 3,1 0,5 23,-2 0,-1 0,-1 0,-2 1,-1-1,-1 1,-1-1,-1 0,-4 9,4-19,-34 109,37-124,-1 1,0-1,0 0,0 0,-1 0,1 0,-1 0,1 0,-1 0,0-1,0 0,0 1,-1-1,1 0,0 0,-1-1,0 1,1-1,-1 0,0 0,1 0,-1 0,0-1,0 1,0-1,0 0,0 0,1-1,-1 1,0-1,-2 0,0-2,0 0,1 0,0-1,0 1,0-1,0 0,0-1,1 1,0-1,0 0,0 0,1 0,-1 0,1-1,0 1,1-1,-1 0,1 0,1 0,-1 0,1 0,0 0,0 0,0 0,1-1,0 1,1 0,-1-1,1 1,0 0,1 0,-1 0,1 0,1 0,-1 0,1 1,0-1,0 1,4-5,58-61,-49 60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368 134,'-8'6,"-130"127,131-125,1 0,0 1,0 0,1 1,0-1,0 1,1 0,1 0,0 0,0 0,1 1,0-1,1 1,0 0,1-1,0 9,3-11,0 0,0 0,1 0,0-1,1 1,0-1,0 0,0 0,1-1,0 1,0-1,1-1,-1 1,1-1,0 0,1-1,-1 0,1 0,0 0,0-1,0 0,1-1,-1 0,1 0,-1-1,1 0,-1 0,1-1,0 0,2-1,21 2,1-3,-1 0,0-2,0-1,0-2,-1-1,0-1,0-2,-1-1,-1-1,0-2,-1-1,0-1,-2-1,14-13,-30 23,0 0,-1 0,0-1,-1-1,0 1,0-1,-1-1,0 1,-1-1,0 0,-1-1,0 1,-1-1,0 0,-1-1,0 1,-1 0,-1-1,0 1,0-1,-1 1,-1-1,0 1,-2-6,-1 10,-1 1,0-1,0 1,-1 0,0 0,0 0,-1 1,1 0,-1 0,-1 1,1 0,-1 0,0 1,0 0,0 0,-1 1,1 0,-1 0,0 1,0 0,0 1,-5-1,-19-3</inkml:trace>
  <inkml:trace contextRef="#ctx0" brushRef="#br0" timeOffset="254.737">1 331,'252'-10,"156"-31,-200 18,200 12,-384 11</inkml:trace>
  <inkml:trace contextRef="#ctx0" brushRef="#br0" timeOffset="2180.725">904 49,'-56'-17,"-68"-12,111 27,0 1,0 1,-1 0,1 1,0 1,0 0,0 1,-7 2,-14 2,26-5,1 0,-1 0,1 1,-1 0,1 1,0 0,1 0,-1 0,1 1,-1 0,2 0,-1 1,0-1,1 1,0 1,1-1,-1 1,1-1,0 1,0 2,-52 29,15-16,39-17,5-2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7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262 143,'-38'109,"33"-95,-48 118,-67 122,75-161,115-230,21-35,44-119,-99 184,-35 107,0 1,0-1,0 1,0 0,0 0,1 0,-2 0,1-1,0 1,0 1,0-1,0 0,-1 0,1 0,0 0,-1 0,1 1,-1-1,1 0,-1 0,0 1,0-1,1 0,-1 1,0-1,0 0,0 1,-1-1,1 0,0 1,0-1,-1 0,1 1,-1 0,2 43,-1-18,1 0,1 0,2 0,0 0,2 0,2 2,18 79,-22-86,0 1,2-1,0-1,2 1,0-1,1-1,12 20,-20-38,0-1,0 1,0 0,0 0,0-1,1 1,-1 0,0-1,1 1,-1-1,1 0,0 0,-1 1,1-1,0 0,0 0,0-1,0 1,-1 0,1-1,0 1,0-1,1 1,-1-1,0 0,0 0,0 0,0 0,0 0,0-1,0 1,0 0,0-1,0 0,0 1,0-1,0 0,-1 0,1 0,0 0,0 0,-1-1,1 1,-1-1,1 1,-1-1,0 1,1-2,15-21,-2 0,0-2,-2 1,-1-2,0 0,3-18,-5 18,37-165,-37 17,0 146,-4 33</inkml:trace>
  <inkml:trace contextRef="#ctx0" brushRef="#br0" timeOffset="533.454">1024 171,'5'0,"6"0,6 0,5 0,4 0,2 0,1 0,0 0,1 0,-1 0,0 0,0 0,-1 0,-4-5,-2-1,0 0,1 1,-3 2</inkml:trace>
  <inkml:trace contextRef="#ctx0" brushRef="#br0" timeOffset="838.866">1109 397,'4'0,"7"0,7 0,4 0,3 0,3 0,1 0,1-5,-1-1,1-1,-1 2,-1 2,-4 1</inkml:trace>
  <inkml:trace contextRef="#ctx0" brushRef="#br0" timeOffset="2051.909">1673 538,'-5'-10,"2"0,-1 0,1 0,0-1,1 1,1-1,-1 1,2-1,-1 0,1 1,1-1,0 0,1 1,0-1,0 1,1 0,1 0,-1 0,2 0,-1 0,6-7,4-5,0 1,1 1,2 0,0 1,0 1,2 0,0 1,16-9,-33 23,1 1,-1-1,1 1,-1-1,1 1,0 0,0 0,0 0,1 1,-1-1,0 1,1-1,-1 1,1 0,-1 0,1 1,-1-1,1 1,-1 0,1 0,0 0,-1 0,1 1,-1-1,1 1,-1 0,1 0,-1 0,1 0,-1 1,0 0,0-1,0 1,0 0,0 1,0-1,0 0,0 1,6 26,-1 0,-2 0,0 0,-2 1,-1 0,-2 0,-1 0,-2 14,12-23,12-39,35-49,3 4,3 2,7-1,31-7,-100 68,0 0,0 1,0-1,0 1,0-1,0 1,0-1,0 1,0 0,0-1,0 1,0 0,0 0,0 0,0 0,0 0,0 0,0 0,0 0,0 0,0 1,0-1,0 0,0 1,0-1,0 1,0-1,0 1,0-1,-1 1,1-1,0 1,0 0,-1 0,1-1,0 1,-1 0,1 0,0 0,-1 0,0 0,1 0,-1-1,1 1,-1 0,0 0,0 1,1-1,-1 0,0 0,0 0,0 0,0 0,0 0,-1 0,1 1,-7 61,-31 68,36-127,1 0,-1 0,1-1,0 1,0 0,1 0,-1 0,1 0,0 0,0 0,0 1,1-1,-1 0,1-1,0 1,0 0,1 0,-1 0,1 0,1 2,9 6</inkml:trace>
  <inkml:trace contextRef="#ctx0" brushRef="#br0" timeOffset="2771.082">2914 114,'-3'-4,"0"1,-1-1,0 0,0 1,0 0,0 0,0 0,-1 0,1 1,-1 0,1 0,-1 0,0 0,0 1,0 0,0 0,0 0,0 1,-1-1,1 1,0 0,0 1,0-1,0 1,0 0,0 1,0-1,0 1,0 0,1 0,-1 0,0 1,1-1,0 1,0 0,0 1,0-1,0 1,1 0,-1-1,1 2,-1 1,-2 1,0 0,0 0,1 0,0 1,0 0,1 0,0 0,0 1,1-1,1 1,-1 0,1 0,0 0,1 0,0 0,1 0,0 1,0-1,1 0,0 0,1 0,0 0,0 0,1 0,-1-6,1-1,0 1,0 0,0-1,0 0,0 1,0-1,1 0,-1-1,1 1,-1-1,1 1,0-1,0 0,-1-1,1 1,0 0,0-1,0 0,0 0,0 0,0-1,-1 1,1-1,0 0,0 0,-1 0,2-1,99-54,115-135,-188 164,58-37,-87 65,-1-1,0 1,0 0,1-1,-1 1,0 0,0 0,0 0,0 0,0 0,0 0,0 0,0 0,0 1,-1-1,1 0,0 0,-1 1,1-1,-1 1,0-1,1 0,-1 1,0-1,0 1,0-1,0 0,0 1,0-1,0 1,0-1,-1 1,1-1,0 0,-1 1,1-1,-1 0,0 1,1-1,-1 0,0 0,0 0,0 0,0 0,0 1,-5 15,-8 24,2 0,1 1,3 0,1 0,0 19,8 90,2-106,-3 1,-1-1,-2 1,-2-1,-3 0,-4 15,7-42,-1-1,-1 0,0 0,-1 0,-1-1,0 0,-5 4,11-15,-1 0,-1 0,1-1,0 0,-1 0,0 0,0 0,0-1,-1 0,1 0,-1 0,1-1,-1 1,0-2,0 1,0 0,0-1,0 0,-1-1,1 0,0 0,0 0,-4-1,6 1,-1 0,1 0,0-1,-1 0,1 0,0 0,0-1,0 1,0-1,0 0,0 0,0 0,1-1,-1 1,1-1,-1 0,1 0,0 0,0 0,1-1,-1 1,0-1,1 1,0-1,0 0,0 0,1 0,-1 0,1-1,0 1,0 0,1 0,-1-1,1 1,0 0,0-1,0 1,0-1,1 1,0 0,0 0,0-1,1 0,8-14,0-1,2 2,0-1,1 2,1 0,0 0,2 1,5-4,38-28,1 2,3 4,1 1,2 4,52-21,-86 42,5-2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1 311,'168'-40,"-122"33,2 1,-1 3,0 2,21 3,101-5,-132-7,-31 4</inkml:trace>
  <inkml:trace contextRef="#ctx0" brushRef="#br0" timeOffset="414.574">142 424,'334'-1,"-158"-27,-152 27</inkml:trace>
  <inkml:trace contextRef="#ctx0" brushRef="#br0" timeOffset="1021.621">481 0,'-1'1,"0"0,0 0,0 0,0 0,1 0,-1 0,0 0,1 0,-1 0,1 0,-1 1,1-1,0 0,-1 0,1 0,0 1,0-1,0 0,0 0,0 1,0-1,0 0,0 0,1 1,-1-1,0 0,1 0,-1 0,1 1,-1-1,1 0,0 0,0 0,-1 0,1 0,0 0,0 0,0-1,0 1,0 0,0 0,0-1,0 1,0 0,18 19,1-1,0-1,2 0,0-2,20 12,28 21,-26-20,-35-25,0 1,-1 0,0 1,0 0,0 0,0 1,-1 0,0 1,-1-1,0 1,1 2,-5-8,-1 0,0 1,0-1,0 1,0-1,-1 1,1 0,-1-1,0 1,1 0,-1-1,0 1,0-1,-1 1,1 0,-1-1,1 1,-1-1,0 1,0 0,0-1,0 0,0 1,0-1,-1 0,1 0,-1 0,0 0,0 0,0 0,-1 1,-78 45,49-33,-40 22,-110 73,136-49,44-45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3.9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1,'-9'34,"-4"15,-3 9,-1 0,4-5,4-7,3-7,3-5,2-3,1-2,0-2,1-5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4.1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282 1,'-223'140,"219"-138,0 0,0 1,0-1,1 1,-1 0,1 0,0 0,0 0,0 1,0 0,0-1,1 1,0 0,0 0,0 0,0 0,0 1,1-1,0 0,0 1,0-1,0 1,1-1,0 1,0-1,0 1,0-1,1 1,0-1,0 1,0-1,0 1,1-1,-1 0,1 0,0 0,1 0,-1 0,1 0,1 1,11 6,2 0,-1-1,1-1,0 0,1-1,0-1,1-1,-1 0,1-2,7 1,88 5,-90-10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3.4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169 113,'-5'34,"-1"20,-5 6,-1-2,3-6,2-8,2-6,2-5,2-3,1-6</inkml:trace>
  <inkml:trace contextRef="#ctx0" brushRef="#br0" timeOffset="170.032">0 1,'29'5,"14"1,4 5,0 0,-4 4,-4-2,-5 2,-2-1,-2-3,-7-4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18.3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155 399,'-8'0,"0"0,0 1,-1 0,1 0,0 1,0 0,1 1,-1-1,0 1,1 1,-1 0,1 0,0 0,1 1,-1 0,1 0,0 0,0 1,-5 7,10-11,0 1,0 0,1 0,-1 0,1 1,0-1,0 0,0 0,0 0,1 0,-1 0,1 0,0 0,0 0,0 0,0 0,0-1,1 1,-1 0,1-1,-1 1,1-1,0 1,0-1,1 0,-1 0,0 0,1 0,-1 0,1 0,-1-1,1 1,0-1,0 0,0 0,-1 0,1 0,0 0,0-1,1 1,-1-1,0 0,0 0,0 0,0 0,0-1,0 1,0-1,0 0,3 0,3 0,-1 1,1-2,0 1,-1-1,1 0,-1-1,1 0,-1 0,0-1,0 0,-1 0,1-1,-1 0,0 0,0-1,0 0,-1 0,0 0,0-1,-1 0,0 0,0-1,-1 1,0-1,0 0,0 0,-1-1,-1 1,1 0,-1-1,-1 0,1 1,-2-1,1 0,-1 0,-1 0,1 1,-1-1,-1 0,0 0,0 1,0-1,-1 1,-1 0,1 0,-3-2,2 4,0 1,-1 0,1 0,-1 0,0 1,-1-1,1 1,-1 1,0-1,1 1,-2 0,1 0,0 1,-1 0,1 0,-1 0,1 1,-3 0,3 5,22-2,1-6,-1 0,1-1,-1-1,0-1,0-1,-1 0,0 0,0-2,-1 0,0 0,-1-2,0 1,6-9,39-55,-57 76,0-1,0 1,0-1,0 1,0 0,0 0,-1 0,1-1,0 1,0 0,0 0,-1 0,1 0,-1 0,1 0,0 0,-1 0,0 0,1 1,-1-1,0 0,0 0,1 0,-1 0,0 1,0-1,0 0,0 0,-1 0,1 1,0-1,0 0,-1 0,1 0,-1 1,1-1,2 83,3 0,4 0,8 26,-6-61,0-11,-1 1,-2 0,-1 0,-3 1,-1 0,-2-1,-1 1,-2 0,-2 0,-2-1,-2 0,-4 10,8-41,-1 0,0-1,0 0,-1 1,0-2,0 1,0-1,-1 0,0 0,-1-1,1 0,-1 0,0-1,0 0,0 0,-1-1,1 0,-1 0,0-1,0-1,0 1,0-1,-5 0,12-1,0 1,0-1,0 0,0 0,0 1,-1-1,1-1,0 1,0 0,0 0,0-1,0 1,0-1,0 0,0 0,0 1,0-1,0-1,0 1,0 0,1 0,-1-1,1 1,-1-1,1 1,-1-1,1 1,0-1,0 0,-1 0,1 0,1 0,-1 0,0 0,0 0,1 0,-1 0,1 0,0 0,-1 0,1 0,0-1,1 0,17-93,8 35,3 1,2 1,3 2,30-38,-48 72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2.2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413 86,'-28'-5,"1"0,0 2,0 0,0 1,-1 2,1 1,-4 2,29-3,1-1,-1 1,0 0,1 0,-1 1,0-1,0 0,1 1,-1-1,1 1,-1-1,0 1,1 0,-1 0,1-1,-1 1,1 0,0 0,-1 1,1-1,0 0,0 0,0 1,0-1,0 0,0 1,0-1,0 1,1 0,-1-1,0 1,1-1,-1 1,1 0,0-1,0 1,0 0,0 0,0-1,0 1,0 0,0-1,0 1,1 0,-1-1,1 1,-1 0,1-1,0 1,0-1,0 1,0-1,0 1,0-1,1 1,73 63,-68-61,0 0,-1 0,1 1,-1 0,1 0,-2 0,1 1,0 0,-1 0,0 0,-1 1,1 0,-1 0,-1 0,1 0,-1 1,0-1,-1 1,0 0,-1 0,1 1,-2-1,1 0,-1 0,-1 1,1-1,-1 0,-1 0,1 0,-1 0,-1 0,0 0,0 0,0-1,-1 1,0-1,-1 0,1 0,-1-1,-1 0,1 1,-1-2,0 1,0-1,-1 1,-1 0,-3 0,0 1,0-2,0 1,0-2,-1 1,0-2,1 1,-2-2,-4 1,-15 6,29-7,-1 0,0 0,1-1,-1 0,0 0,0 0,0 0,0 0,0-1,0 0,0 1,0-2,0 1,0 0,0-1,0 0,0 0,0 0,1 0,-1 0,0-1,-2-1,1-24,8 12</inkml:trace>
  <inkml:trace contextRef="#ctx0" brushRef="#br0" timeOffset="242.716">893 29,'-14'29,"-10"18,-1 7,4-1,1-5,4-1,4-3,5-5,3-5,2-2,2-2,-4-2,-2-1,1-4</inkml:trace>
  <inkml:trace contextRef="#ctx0" brushRef="#br0" timeOffset="443.025">611 0,'34'0,"20"0,6 5,-2 2,-7 4,-6 0,-3-2,-2 3,-9-1</inkml:trace>
  <inkml:trace contextRef="#ctx0" brushRef="#br0" timeOffset="960.89">1429 141,'-202'276,"124"-190,68-87,21-20,146-163,-125 149,-3 0,3 2,0 0,2 3,2 0,0 3,28-16,-63 41,1 1,-1-1,0 1,0 0,1 0,-1-1,1 1,0 0,-1 0,1 0,-1 1,1-1,0 0,0 1,0-1,-1 1,1-1,0 1,0 0,0 0,0 0,0 0,0 0,-1 0,1 0,0 1,0-1,0 1,0-1,-1 1,1 0,0 0,-1 0,1 0,0 0,-1 0,1 0,-1 0,0 1,1-1,-1 0,0 1,0-1,0 1,0 0,0-1,0 1,0 0,-1-1,1 1,-1 0,1 0,-1 0,0 0,1 0,-53 182,43-153,2 1,1-1,1 1,2 1,1-1,2 21,1-52,-1 0,1 0,-1 0,0 0,0-1,1 1,-1 0,0 0,0 0,0 0,0 0,0 0,0 0,0-1,0 1,0 0,0 0,0 0,-1 0,1 0,0 0,-1-1,1 1,-1 0,1 0,-1 0,1-1,-1 1,1 0,-1-1,0 1,1 0,-1-1,0 1,0-1,1 1,-1-1,0 0,0 1,0-1,0 0,1 1,-1-1,0 0,0 0,0 0,0 0,0 0,0 0,0 0,0 0,0 0,1 0,-1-1,0 1,0 0,0-1,0 1,-110-101,84 71,-72-73,81 82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0.6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463 164,'-1'-1,"1"0,0 0,0 0,-1 1,1-1,-1 0,1 0,0 1,-1-1,0 0,1 0,-1 1,1-1,-1 1,0-1,1 1,-1-1,0 1,0-1,1 1,-1-1,0 1,0 0,0-1,1 1,-1 0,0 0,0 0,0 0,0 0,0 0,0 0,1 0,-1 0,0 0,0 0,0 1,0-1,0 0,1 0,-1 1,0-1,0 1,1-1,-1 1,0-1,1 1,-1-1,0 1,-30 39,30-38,-244 460,225-426,11-17,-1-1,-1 0,0-1,-1 0,-1 0,-1-2,-1 0,-1 1,16-16,0-1,0 1,0-1,-1 1,1 0,0-1,0 1,-1 0,1-1,0 1,-1 0,1-1,0 1,-1 0,1 0,0-1,-1 1,1 0,-1 0,1 0,0 0,-1-1,1 1,-1 0,1 0,0 0,-1 0,1 0,-1 0,1 0,-1 0,1 0,0 0,-1 0,1 0,-1 1,1-1,-1 0,1 0,0 0,-1 1,1-1,0 0,-1 0,1 1,0-1,-1 0,1 1,0-1,-1 0,1 1,0-1,0 0,0 1,-1-1,1 1,0-1,0 0,0 1,0-1,0 1,17-35,195-304,-146 245,3 3,5 3,46-40,-102 108,-15 14,2 0,-1 0,0 0,1 1,0-1,0 1,0 1,0-1,1 1,0-1,0 1,-1 1,1 0,1-1,2 1,-6 3,-1 1,0 0,1 0,-1 1,0-1,0 0,0 1,-1-1,1 1,-1-1,1 1,-1 0,0 0,0-1,0 1,0 0,-1 0,1 0,-1 0,0 0,1 0,-2 0,1 0,0 0,0 0,-1 0,0 0,0 0,1 0,-2 2,2-4,-55 226,26-128,-24 101,35-132,20-68,-1 1,0 0,0-1,0 0,0 1,1-1,-1 0,0 1,0-1,1 0,-1 0,0 0,0 0,1 0,-1-1,0 1,0 0,1 0,-1-1,0 1,0-1,0 1,0-1,1 0,-1 1,0-1,0 0,0 0,0 0,-1 1,1-1,0 0,0 0,0 0,-1-1,1 1,28-28,-2-2,0-1,-2-1,13-24,36-47,71-62,-141 161,-1-1,1 1,0 1,1-1,-1 0,1 1,0 0,0 0,0 1,1-1,-1 1,1 0,0 1,-1-1,1 1,1 0,-1 1,0-1,0 1,2 0,-4 5,0-1,-1 1,0 0,0 0,0 0,0 1,-1-1,1 1,-1-1,0 1,0 0,-1 0,0-1,0 1,0 0,0 1,-1-1,0 0,0 0,0 0,0 0,-1 0,-1 3,2 3,-2 18,-1 0,-2 1,-1-2,-2 1,0-1,-5 9,-25 96,34-109</inkml:trace>
  <inkml:trace contextRef="#ctx0" brushRef="#br0" timeOffset="449.66">1648 248,'-49'29,"20"-15,0 2,1 0,1 2,1 1,0 2,2 0,0 1,1 2,2 0,0 1,2 2,-16 26,34-51,0-1,0 1,0-1,1 1,-1 0,0-1,1 1,-1 0,1 0,-1 0,1-1,0 1,0 0,0 0,0 0,0-1,0 1,1 0,-1 0,0 0,1-1,-1 1,1 0,0 0,0-1,0 1,0-1,0 1,0-1,0 1,0-1,0 0,1 1,-1-1,1 0,-1 0,1 0,-1 0,1 0,-1 0,1 0,0-1,-1 1,1-1,0 1,0-1,0 0,-1 0,1 1,0-1,0 0,0-1,9 0,-1-1,1 0,-1-1,0 0,0-1,-1 0,1 0,-1-1,0 0,0-1,0 0,-1 0,0-1,0 0,0 0,-1-1,-1 0,1-1,0-1,48-46,53-43,-107 98,0 0,1 0,-1 0,0 0,0 0,1 1,-1-1,1 0,-1 1,0-1,1 1,-1-1,1 1,-1 0,1-1,0 1,-1 0,1 0,-1 0,1 0,-1 1,1-1,-1 0,1 1,-1-1,1 1,-1-1,0 1,1 0,-1-1,0 1,1 0,-1 0,0 0,0 0,0 0,0 0,0 1,0-1,0 0,0 0,0 1,0-1,-1 1,1-1,-1 0,1 1,-1-1,0 1,1-1,-1 1,0 0,0-1,0 1,0-1,0 1,-1 1,3 199,-2-198,0 0,0 0,1-1,-1 1,1 0,0-1,1 1,-1-1,0 1,1-1,0 0,0 0,0 1,0-1,0 0,1-1,-1 1,1 0,0-1,0 1,0-1,0 0,0 0,0 0,1-1,0 1,17 5</inkml:trace>
  <inkml:trace contextRef="#ctx0" brushRef="#br0" timeOffset="715.821">2438 193,'-34'33,"-15"21,-5 11,-2-1,3-2,6-1,6-7,5-8,4-6,3-6,6-4,3-6,4-3,5-10,4-7</inkml:trace>
  <inkml:trace contextRef="#ctx0" brushRef="#br0" timeOffset="970.47">2042 248,'20'29,"10"14,6 5,-4-1,-2 1,-2-3,-5-4,-2-5,0-3,1-7,3-4,-5-5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5.4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12,'-4'0,"-3"-5,1-1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5.8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0,'-9'15,"-4"9,6 0,8-3,9-5,3-11,4-6,-5-3,-6 5,-8 1,-8 1,-3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1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1,'-241'11,"-2"33,242-44,1 0,-1-1,0 1,1 0,-1-1,0 1,0 0,1 0,-1-1,0 1,0 0,0 0,1 0,-1 0,0 0,0 0,0 1,1-1,-1 0,0 0,0 0,0 1,1-1,-1 0,0 1,1-1,-1 1,0-1,1 1,-1-1,1 1,-1-1,0 1,1 0,-1-1,1 1,0 0,-1-1,1 1,0 0,-1 0,1-1,0 1,0 0,-1 0,1-1,0 1,0 0,0 0,0 0,0-1,0 1,1 0,-1 0,0 0,0-1,0 1,1 0,-1 0,0-1,1 1,-1 0,1-1,-1 1,1 0,-1-1,1 1,-1-1,1 1,163 56,3-1,-166-56,0 1,0 0,1-1,-1 1,0 0,0 0,-1 0,1-1,0 1,0 0,0 0,-1 0,1 1,0-1,-1 0,1 0,-1 0,1 0,-1 0,0 1,1-1,-1 0,0 0,0 1,0-1,0 0,0 1,0-1,0 0,0 0,-1 1,1-1,0 0,-1 0,1 0,-1 0,1 1,-1-1,0 0,0 0,1 0,-1 0,0 0,0 0,0-1,0 1,0 0,0 0,0-1,-1 1,-56 38,-378 149,411-176,-69 46,91-56,1 0,-1 0,1 0,0 1,0-1,0 1,0 0,0-1,0 1,1 0,-1 0,1 0,0 0,0 1,0-1,0 0,0 0,1 0,0 1,-1-1,1 0,0 1,1-1,-1 0,1 1,-1-1,1 0,0 0,1 2,3 0,1 1,-1-1,2 1,-1-2,0 1,1-1,0 0,0 0,0-1,0 0,1 0,-1-1,1 0,0 0,-1-1,1 0,0 0,4-1,-11 0,25 2,0-1,0-2,0-1,0-1,0-1,9-3,0 1,32-13,-48 14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31 144,'-1'306,"-26"-103,27-202,0-1,-1 0,1 1,0-1,0 1,-1-1,1 1,0-1,0 1,0-1,0 1,0-1,0 1,0-1,0 1,0-1,0 1,0-1,0 1,0-1,0 1,1-1,-1 1,0-1,0 1,0-1,1 1,-1-1,0 0,1 1,-1-1,0 1,1-1,-1 0,0 1,1-1,-1 0,1 0,-1 1,1-1,-1 0,1 0,-1 0,1 1,-1-1,1 0,-1 0,1 0,-1 0,1 0,-1 0,1 0,-1 0,1 0,-1 0,1 0,-1-1,1 1,-1 0,1 0,-1 0,21-27,-12 10</inkml:trace>
  <inkml:trace contextRef="#ctx0" brushRef="#br0" timeOffset="255.885">60 60,'4'0,"61"1,-1-3,1-3,25-7,101-29,-157 42,-41 23,-7-11</inkml:trace>
  <inkml:trace contextRef="#ctx0" brushRef="#br0" timeOffset="530.045">60 427,'33'5,"16"1,5-5,-2-2,-6-2,-5 0,-5 1,-4 0,-7 1</inkml:trace>
  <inkml:trace contextRef="#ctx0" brushRef="#br0" timeOffset="784.187">624 595,'-24'29,"-8"15,-4 3,0-5,6-10</inkml:trace>
  <inkml:trace contextRef="#ctx0" brushRef="#br0" timeOffset="949.373">398 483,'14'19,"5"12,4-1,-2 1,1-1,0-6,3-1,0-5,2-1,1-3,0-4,-4-4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4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1 239,'5'0,"6"0,6 0,6 0,2 0,3-5,1-1,1 0,-1 1,0 1,0 2,0 1,-1 0,1 1,-1 0,0 1,-4-1</inkml:trace>
  <inkml:trace contextRef="#ctx0" brushRef="#br0" timeOffset="377.354">86 437,'7'6,"0"0,1 0,0-1,0 0,0-1,0 1,1-1,0-1,-1 0,1 0,0-1,1 0,-1 0,0-1,1-1,-1 1,0-1,1-1,-1 0,0 0,1-1,-1 0,4-2,157-27,-152 25</inkml:trace>
  <inkml:trace contextRef="#ctx0" brushRef="#br0" timeOffset="743.958">1102 154,'-47'23,"22"-14,0 2,0 1,1 1,1 0,0 2,1 1,0 1,2 0,0 2,0 0,2 2,1 0,1 0,-12 21,25-37,0 1,0 0,0 0,1 0,0 0,0 0,1 0,0 1,0-1,0 0,1 1,0-1,0 1,0-1,1 1,0-1,0 0,1 0,0 1,0-1,0 0,1 0,0-1,0 1,0-1,1 1,0-1,0 0,0 0,0-1,1 1,0-1,0 0,0 0,14 2,0 0,0-2,0 0,0-1,0-1,1 0,-1-2,1 0,-1-1,2-2,11 1,0-2,0-2,-1-1,0-1,0-2,-1-1,0-1,-1-2,0-1,-1-1,-1-1,-1-2,0 0,-2-2,0-1,-1 0,-1-2,-2-1,0 0,-2-2,0 0,8-20,-24 42,0 0,0 0,-1 0,0 0,0 0,0-1,0 1,-1 0,0-1,0 1,0 0,-1 0,0-1,0 1,0 0,-1 0,0 0,0 0,0 0,0 1,-1-1,1 1,-1-1,-1 1,1 0,0 0,-1 0,0 0,-2-1,-5-4,0 0,0 1,-1 1,0-1,-1 2,1 0,-1 0,0 1,-1 1,-8-2,-14-1</inkml:trace>
  <inkml:trace contextRef="#ctx0" brushRef="#br0" timeOffset="1444.276">791 352,'29'-5,"-1"2,1 0,0 2,0 1,0 2,17 2,54 3,220-8,-22-29,-280 31,52-12,-64 5</inkml:trace>
  <inkml:trace contextRef="#ctx0" brushRef="#br0" timeOffset="1856.734">1469 13,'-5'0,"-1"-5,-5-1,-5 5,-5 2,-4 2,-1 5,-3 0,0 0,5 3,1 0,0-3,4-2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0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1 339,'24'0,"13"0,4 0,1 0,-2-5,-4-1,-2 0,-3 1,-2 2,0 1,3 1,2 0,0-4,-1-1,-2 0,-1 1,0 2,-6 1</inkml:trace>
  <inkml:trace contextRef="#ctx0" brushRef="#br0" timeOffset="336.027">114 536,'192'-16,"69"3,-121-11,-116 21</inkml:trace>
  <inkml:trace contextRef="#ctx0" brushRef="#br0" timeOffset="936.98">368 1,'20'34,"140"66,5-13,-146-74,-14-11,-1 0,1 1,0-1,-1 1,0 0,0 0,1 0,-2 1,1-1,0 1,-1 0,0 0,0 1,0-1,0 0,-1 1,1 0,-1-1,0 1,-1 0,1 0,-1 0,0 1,0-1,-1 0,0 0,0 0,0 1,0-1,-1 1,-5 8,-1 0,-1 0,0-1,-1 0,-1-1,0 0,0 0,-1-1,0 0,-1-1,0-1,-1 1,0-2,-1 0,1-1,-3 1,2 0,-144 77,122-51,30-21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3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66,'5'0,"6"0,6 0,6-5,2-1,3 0,1 1,0 1,1 2,-1 1,0 1,0 0,-5-5,-2-1,0 0,-3-4,-6 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3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1,'15'5,"8"1,7 1,2-2,1-2,-1-1,-1-1,0 0,-7-1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19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107 27,'-9'-26,"9"26,0 1,1-1,-1 0,0 1,0-1,0 0,0 0,0 1,0-1,-1 0,1 1,0-1,0 0,0 1,0-1,0 0,0 0,0 1,-1-1,1 0,0 0,0 1,0-1,-1 0,1 0,0 1,0-1,-1 0,1 0,0 0,0 0,-1 0,1 1,0-1,-1 0,1 0,0 0,0 0,-1 0,1 0,0 0,-1 0,1 0,0 0,-1 0,1 0,0 0,-3 147,4-98,-3-1,-1 1,-2-1,-3 1,3-17,4-24,0 1,0-1,0 0,-1 0,0 0,-1 0,0 0,0 0,-1-1,0 1,0-1,-1 0,-2 3,6-10,1 1,-1-1,1 0,-1 1,1-1,-1 0,1 0,-1 1,1-1,-1 0,0 0,1 0,-1 0,1 0,-1 0,1 0,-1 0,0 0,1 0,-1 0,1 0,-1 0,1-1,-1 1,1 0,-1 0,0-1,1 1,0 0,-1-1,1 1,-1 0,1-1,-1 1,1-1,0 1,-1-1,1 1,0-1,-1 1,1-1,0 1,0-1,0 1,-1-1,1 1,0-1,0 1,0-1,0 0,0 1,0-1,0 1,0-1,0 0,0 1,0-1,1 0,-4-37,10 1,-3 20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1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57 164,'-1'400,"-26"-205,26-171</inkml:trace>
  <inkml:trace contextRef="#ctx0" brushRef="#br0" timeOffset="321.125">1 107,'30'-17,"2"2,0 0,0 2,2 2,-1 1,1 1,1 2,27-1,-56 7,0 0,0 1,0 0,0 1,0-1,0 1,0 0,0 1,0-1,-1 1,1 0,0 1,-1-1,0 1,1 0,-1 1,-1-1,1 1,0 0,-1 0,0 0,0 1,0-1,0 1,-1 0,0 0,0 1,0-1,0 0,-1 1,0 0,-1 0,1-1,-1 1,0 0,0 0,-1 0,1 0,-2 0,1 0,0 0,-2 2,-3 6,-2 0,0 0,0 0,-1-1,-1-1,0 1,-1-1,0-1,-1 0,0 0,-1-1,0-1,-1 0,0 0,0-1,0-1,-1 0,0-1,-1-1,0 0,1-1,-1 0,-1-2,1 1,-6-1,-33-5,35-4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8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40,'-3'-3,"0"0,0 0,-1 0,1 1,-1 0,1 0,-1 0,0 0,0 0,0 1,0 0,0 0,0 0,0 0,0 0,0 1,-1 0,1 0,0 0,0 0,0 1,-1 0,1 0,0 0,0 0,0 1,0-1,1 1,-1 0,0 0,1 0,-1 1,1-1,0 1,0 0,-2 2,-2-1,1 1,-1 0,1 0,1 1,-1 0,1 0,0 0,0 1,0-1,1 1,0 0,1 1,-1-1,1 1,1-1,0 1,0 0,0 0,1 0,0 0,0 0,1 0,1 0,-1 0,1 0,0 0,1 0,0 0,0 0,-1-6,-1-1,1 1,-1-1,1 1,0-1,0 0,0 1,0-1,0 0,0 0,0 1,0-1,0 0,0 0,1 0,-1-1,0 1,1 0,-1 0,1-1,-1 1,1-1,-1 1,1-1,-1 0,1 0,-1 1,1-1,0 0,-1 0,1 0,-1-1,1 1,0 0,-1-1,1 1,-1-1,1 1,-1-1,0 0,2 0,54-46,-48 38,199-193,-208 200,1 1,0 0,0 0,0 0,0 0,0 0,0 0,0 0,0 0,0 1,0-1,0 0,0 0,0 1,1-1,-1 1,0-1,1 1,-1 0,0 0,1-1,-1 1,0 0,1 0,-1 0,0 0,1 0,-1 1,0-1,1 0,-1 1,0-1,1 1,-1-1,0 1,0 0,0-1,1 1,-1 0,0 0,0 0,0 0,0 0,0 0,-1 0,1 0,0 0,0 1,6 121,-10-83,2 386,1-413,-1-1,0 1,0-1,-1 0,-1 0,0 1,-1-2,0 1,-1 0,0-1,-1 0,0 0,-1 0,0-1,0 0,-8 7,13-15,0 0,0 0,-1 0,1 0,0 0,-1 0,0-1,1 1,-1-1,0 0,0 0,1 0,-1 0,0 0,0-1,0 1,0-1,0 0,0 0,0 0,0 0,0-1,0 1,0-1,0 0,0 1,0-1,0-1,0 1,1 0,-1-1,1 1,-1-1,1 0,-1 0,1 0,0 0,0 0,0 0,0-1,0 1,1-1,-1 1,1-1,-1 0,1 0,0 1,0-1,0 0,0-1,1-16,0 0,1 0,1 0,1 0,0 0,2 1,0-1,1 1,1 0,1 1,1 0,0 0,1 1,1 0,13-14,19-26,-22 33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5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4,'-17'166,"-1"-64,10-42,-3-1,-2 0,-3-1,-2-1,-3-1,-5 6,-2-16,17-28</inkml:trace>
  <inkml:trace contextRef="#ctx0" brushRef="#br0" timeOffset="564.211">74 512,'8'0,"-1"1,1-2,-1 1,1-1,-1 0,1 0,-1-1,0 0,0 0,0-1,0 0,0 0,0-1,-1 1,1-1,-1-1,0 1,-1-1,1-1,4-4,91-129,6-31,-50 45,-57 125,0 1,-1-1,1 0,-1 0,1 0,-1 0,1 0,-1 0,1 0,-1 0,1 0,-1 0,1 0,0 0,-1-1,1 1,-1 0,1 0,-1 0,1-1,0 1,-1 0,1 0,-1-1,1 1,0 0,-1-1,1 1,0 0,0-1,-1 1,1-1,0 1,0 0,-1-1,1 1,0-1,0 1,0-1,0 1,0-1,0 1,0 0,0-1,0 1,0-1,0 1,0-1,0 1,0-1,0 1,0-1,1 1,-1-1,0 1,0 0,0-1,1 1,-1-1,0 1,1 0,-1-1,0 1,1 0,-1-1,-25 29,13-6,2-1,0 1,2 1,0 0,1 0,2 0,0 1,2-1,0 1,2 0,0 0,2 0,3 21,-1-29,1 1,0-1,1 0,1 0,0-1,1 1,1-1,0-1,1 0,9 11,-10-13</inkml:trace>
  <inkml:trace contextRef="#ctx0" brushRef="#br0" timeOffset="975.065">836 314,'-3'2,"-5"2,0 0,1 0,0 1,0 0,0 0,0 1,1 0,0 0,0 1,1-1,0 1,0 0,-1 2,6-7,1 0,-1 0,0 0,1 0,-1 0,1-1,-1 1,1 0,0 0,0-1,0 1,0 0,0-1,0 1,1-1,-1 1,0-1,1 0,-1 0,1 1,-1-1,1 0,0 0,-1-1,1 1,0 0,0 0,-1-1,1 1,0-1,0 0,0 1,0-1,1 0,6 3,-6-2,0-1,0 1,0 0,-1 0,1 0,0 0,-1 0,1 1,-1-1,1 1,-1 0,0-1,1 1,-1 0,0 1,-1-1,1 0,0 0,0 1,-1-1,0 1,1-1,-1 1,0 0,0 0,0-1,-1 1,1 0,-1 0,0 0,1 0,-1 0,0-1,-1 1,1 0,0 0,-1 0,0 0,0-1,0 1,0 0,0 0,0-1,-1 1,1-1,-1 0,1 1,-1-1,0 0,0 0,0 0,-1 1,-7 4,-1 1,0-1,-1-1,1 0,-1-1,0 0,-1-1,1 0,-1-1,-10 2,-13-16,25 0</inkml:trace>
  <inkml:trace contextRef="#ctx0" brushRef="#br0" timeOffset="1685.207">1033 539,'5'-28,"1"0,1 1,2-1,1 2,1-1,1 1,1 1,1 0,1 1,2 0,0 2,1 0,2 1,15-14,-33 33,-1 0,1 0,0 0,0 0,0 0,0 1,0-1,0 1,1-1,-1 1,0 0,1 0,-1 0,1 0,-1 1,1-1,-1 0,1 1,0 0,-1 0,1 0,-1 0,1 0,0 0,-1 1,1-1,-1 1,1 0,-1-1,1 1,-1 1,1-1,-1 0,0 0,0 1,0-1,0 1,0 0,0 0,1 1,1 8,-1 1,-1-1,0 1,0-1,-1 1,-1 0,0-1,0 1,-1 0,-1 1,0 53,1-65,1 1,0 0,0-1,0 1,0 0,0-1,0 1,1 0,-1-1,0 1,1 0,-1-1,1 1,0-1,-1 1,1-1,0 1,0-1,0 1,0-1,0 0,0 0,1 1,-1-1,0 0,1 0,-1 0,0-1,1 1,-1 0,1 0,0-1,-1 1,1-1,-1 1,1-1,0 0,-1 0,1 1,0-1,-1 0,1-1,0 1,-1 0,1 0,0-1,-1 1,1-1,0 1,-1-1,1 0,-1 0,1 0,-1 0,0 0,1 0,-1 0,0 0,0 0,0 0,0-1,0 1,0 0,0-1,0 1,0-1,43-59,-35 46,0 1,1 1,1 0,0 1,0 0,1 0,10-6,-22 18,1-1,0 0,-1 1,1-1,0 1,0-1,0 1,0-1,-1 1,1-1,0 1,0 0,0 0,0-1,0 1,0 0,0 0,0 0,0 0,0 0,0 0,0 0,0 1,0-1,0 0,0 0,0 1,-1-1,1 1,0-1,0 1,0-1,0 1,-1-1,1 1,0 0,-1-1,1 1,0 0,-1 0,1-1,-1 1,1 0,-1 0,1 0,-1 0,0 0,1 0,-1 0,0 0,0 0,0 0,0-1,0 2,5 59,-5-55,2 137,4-124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2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0 311,'25'7,"0"-1,1-2,-1 0,1-2,0 0,0-2,-1-1,26-5,14-3,1 3,-1 2,43 5,-73-1,17 11,-52-5</inkml:trace>
  <inkml:trace contextRef="#ctx0" brushRef="#br0" timeOffset="292.621">169 536,'481'0,"-457"0</inkml:trace>
  <inkml:trace contextRef="#ctx0" brushRef="#br0" timeOffset="876.35">452 1,'2'7,"0"1,1-1,0 0,0 0,1 0,0-1,0 1,1-1,-1 0,1 0,1 0,-1-1,1 0,0 0,0-1,1 1,-1-1,1 0,0-1,0 0,0 0,0 0,2-1,7 7,20 9,-1 3,-1 1,-2 1,0 2,-1 1,-2 2,5 6,-34-34,3 2,1 0,-1 0,0 0,-1 1,1-1,0 1,-1-1,1 1,-1 0,0 0,0 0,0 0,0 0,0 1,-1-1,0 1,1-1,-1 1,0-1,-1 1,1-1,-1 1,0 0,0-1,0 1,0 0,0 0,-1-1,0 1,0-1,0 1,0-1,0 1,-1-1,1 0,-1 1,-2 1,-97 54,50-34,1 1,28-16,0 1,1 1,0 0,1 2,0 1,2 0,-13 13,15-8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8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29,'312'-1,"-154"-25,-146 25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8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30,'34'0,"15"0,10 0,-1 0,-5 0,-3 0,-4-5,-6-1,-4 0,-4 1,-3 1,-1 2,0 1,-1 1,0 0,-4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5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212 1,'1'70,"-3"-1,-3 1,-3-1,-5 14,2-33,6-17,-1 0,-2-1,-1 0,-1 0,-2-1,-1-1,-2 0,0-1,-2 0,-16 20,16-34,4-6</inkml:trace>
  <inkml:trace contextRef="#ctx0" brushRef="#br0" timeOffset="446.71">127 424,'-4'11,"-30"98,33-105,1-1,-1 1,1 0,0 0,0 0,0 0,0 0,1 0,-1 0,1 0,0-1,0 1,1 0,-1-1,1 1,0-1,0 1,0-1,0 0,0 0,1 0,0 0,-1 0,1 0,0-1,2 2,-1-2,0 0,0-1,1 1,-1-1,0 0,0 0,1 0,-1 0,0-1,1 0,-1 0,1 0,-1-1,0 1,1-1,-1 0,0 0,1-1,-1 1,0-1,0 0,0 0,0 0,-1 0,1-1,2-2,86-81,-92 85,26-27,-2-2,-2 0,-1-2,-1 0,-1-2,-2 0,-2-1,-1 0,-1-1,-3 0,4-24,-8-20,-25 120,7 4,2 1,2-1,2 2,2-1,2 1,3 35,-1 142,-16-155,11-49</inkml:trace>
  <inkml:trace contextRef="#ctx0" brushRef="#br0" timeOffset="2878.876">889 537,'15'-53,"-17"51,-1 0,1 0,-1 0,1 1,-1-1,0 1,1-1,-1 1,0 0,0 0,0 0,0 1,0-1,0 1,0-1,0 1,0 0,0 0,0 1,0-1,-1 1,1-1,0 1,1 0,-1 0,0 0,0 1,0-1,1 0,-2 2,-8 1,-42 24,53-27,0 0,0 0,0 0,0 0,0 0,1 0,-1 0,0 1,1-1,-1 0,0 0,1 1,0-1,-1 1,1-1,0 0,0 1,0-1,0 1,0-1,0 0,0 1,0-1,0 1,1-1,-1 0,1 1,-1-1,1 0,-1 1,1-1,0 0,-1 0,1 0,0 0,0 0,0 0,0 0,1 1,71 44,0-2,-71-42,0-1,0 1,-1 1,1-1,-1 0,1 0,-1 1,0-1,0 0,0 1,0 0,0-1,-1 1,1-1,-1 1,0 0,1-1,-1 1,-1 0,1-1,0 1,0 0,-1-1,0 1,1-1,-1 1,0-1,-1 3,-2 0,0 1,-1-1,1 0,-1 0,0 0,-1-1,1 0,-1 0,0 0,0-1,0 1,0-2,0 1,-1-1,1 1,-1-2,0 1,0-1,1 0,-1 0,-5-1,8 1,0-1,0 0,0 0,0 0,0 0,1 0,-1-1,0 0,0 1,1-1,-1-1,0 1,1-1,-1 1,1-1,0 0,-1-1,-9-9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1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1,'0'4,"0"8,5 0,1 4,0 4,-1 2,-2 4,-1 1,-1-4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3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0,'197'19,"2"-8,99-11,-158-1,-40 12,-75-5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4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1 435,'14'-37,"3"1,0 2,3-1,0 2,2 1,2 0,1 2,1 1,1 1,2 1,1 2,11-7,-39 30,0 0,0 0,0 0,0 0,0 0,1 1,-1-1,0 1,1-1,-1 1,1 0,-1 0,1 0,0 1,0-1,-1 0,1 1,0 0,0 0,-1 0,1 0,0 0,0 0,-1 1,1-1,0 1,-1 0,1 0,0 0,-1 0,1 0,-1 1,0-1,1 1,-1-1,0 1,0 0,0 0,0 0,0 0,0 0,-1 1,1-1,0 2,7 54,5 17,-13-74,0 1,1 0,-1 0,0-1,1 1,-1-1,1 1,0-1,-1 1,1-1,0 0,0 0,0 0,0 0,0 0,0 0,0-1,0 1,0-1,0 1,0-1,0 0,0 0,0 0,1 0,-1 0,0 0,0-1,0 1,0-1,0 1,0-1,0 0,96-55,-23 8,-73 47,-1 1,0-1,1 0,-1 1,1-1,-1 1,1-1,-1 1,1 0,-1 0,1 0,-1 0,1 0,-1 0,1 0,-1 0,1 0,-1 1,1-1,-1 1,1-1,-1 1,0 0,1-1,-1 1,0 0,0 0,1 0,-1 0,0 0,0 0,0 0,0 0,0 0,0 1,0-1,-1 0,1 1,0-1,-1 1,1-1,-1 0,0 1,8 72,-8-52,3 3,2-5</inkml:trace>
  <inkml:trace contextRef="#ctx0" brushRef="#br0" timeOffset="531.014">1130 68,'-25'7,"2"-3,0 2,0 0,0 2,1 1,1 0,-1 1,1 2,1 0,0 1,1 1,1 1,-6 6,22-20,0 1,0 0,1 0,-1 0,0 0,1 0,-1 0,1 0,0 1,0-1,0 0,0 1,0-1,0 1,1-1,-1 1,1-1,-1 1,1-1,0 1,0 0,1-1,-1 1,0-1,1 1,-1-1,1 1,0-1,0 1,0-1,0 0,1 1,-1-1,0 0,1 0,0 0,-1 0,1 0,0 0,0-1,0 1,0-1,0 1,0-1,1 0,-1 0,2 1,12 0,0 0,1-2,-1 0,0-1,0 0,0-1,0-1,0 0,0-2,0 0,-1 0,0-1,0-1,-1-1,0 0,0-1,12-10,115-67,-139 84,0 0,0 1,1-1,-1 0,1 1,-1 0,1-1,0 1,-1 0,1 0,0 1,0-1,0 1,0-1,0 1,0 0,0 0,-1 0,1 0,0 1,0-1,0 1,0 0,0-1,-1 1,1 1,0-1,-1 0,1 1,-1-1,1 1,-1 0,0 0,0 0,0 0,0 0,0 0,0 0,0 1,-1-1,1 1,-1-1,0 1,0 0,1 1,1 20,-1 1,0 0,-2 0,-1 0,-1 0,-1 0,-1-1,-6 18,-3 32,9-48,-2 0,-1 0,-1-1,-1-1,-2 1,0-1,-1-1,-1 0,-2-1,0 0,-1-2,-1 1,-11 8,22-23,1-1,0 0,-1 0,0 0,0-1,-1 0,1 0,-1-1,0 0,0 0,0 0,0-1,0 0,-1-1,1 1,-1-1,1-1,-1 0,1 0,-1 0,1-1,-7-1,12 1,0 0,0 0,1 0,-1 0,1 0,-1 0,1-1,-1 1,1-1,0 1,-1-1,1 1,0-1,0 0,0 0,0 1,1-1,-1 0,0 0,1 0,-1 0,1 0,0 0,0 0,-1 0,1 0,1 0,-1 0,0 0,0 0,1 0,-1 0,1 0,0 0,-1 1,1-1,0 0,1 0,39-69,6 15,2 2,2 2,3 3,55-40,-37 39,-40 28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19.8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174 1,'-59'61,"42"-46,1 1,1 0,0 1,1 1,1 0,-4 10,16-27,0 1,0-1,0 1,1 0,-1 0,0-1,1 1,-1 0,1 0,0 0,-1 0,1 0,0 0,0-1,1 1,-1 0,0 0,0 0,1 0,-1 0,1-1,0 1,0 0,-1 0,1-1,0 1,0 0,1-1,-1 1,0-1,0 0,1 1,-1-1,1 0,-1 0,1 0,-1 0,1 0,0 0,-1 0,1-1,0 1,0-1,0 1,0-1,33 24,-31-17,0 1,0 0,-1 0,0 0,0 0,-1 1,0-1,-1 1,0-1,0 1,-1 1,1-3,16 66,-10-69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2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19,'0'453,"-11"-368,5-60</inkml:trace>
  <inkml:trace contextRef="#ctx0" brushRef="#br0" timeOffset="304.99">1 19,'4'-1,"26"-5,-1 1,1 2,0 0,1 3,-1 0,0 2,0 1,0 1,-1 1,6 4,-31-9,-1 1,1 0,0 0,-1 0,1 0,-1 1,1-1,-1 1,0 0,1 0,-1 1,0-1,-1 0,1 1,0 0,-1-1,1 1,-1 0,0 1,0-1,0 0,0 0,-1 1,1-1,-1 1,0 0,0-1,0 1,-1 0,1-1,-1 1,0 0,0 0,0 0,0-1,-1 1,0 0,1 0,-1-1,-1 1,1-1,-1 1,1-1,-1 1,0-1,0 0,-2 3,-16 8,-1-1,0-1,0-1,-1-1,-1-1,0 0,0-2,0-1,-1-1,0-1,-12 1,6-2,4-1</inkml:trace>
  <inkml:trace contextRef="#ctx0" brushRef="#br0" timeOffset="632.604">509 470,'0'5,"0"6,0 7,0 4,0 4,0 2,0 0,-5-3,-1-2,0 0,1-4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9:47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1019 148,'17'227,"6"-48,11 157,-5-76,-18 123,15-214,-26-166,-1 0,1-1,-1 1,1 0,0 0,0 0,1-1,-1 1,0 0,1 0,0 0,-1-1,1 1,0 0,1-1,-1 1,0-1,1 1,-1-1,1 0,0 0,0 0,0 1,0-2,0 1,0 0,1 0,-1-1,0 1,1-1,-1 0,1 0,0 0,-1 0,1 0,2 0,141-25,26-5,307 28,-338-10,82-3,-79 11,25-25,-52 28,77-11,3-8,-195 19,1 0,-1 0,1 0,-1-1,0 1,1-1,-1 1,0-1,0 0,1 0,-1 0,0 0,0-1,0 1,0 0,0-1,0 1,-1-1,1 0,0 0,-1 0,1 1,-1-1,0-1,0 1,0 0,0 0,0 0,0-1,0 1,-1 0,1-1,-1 1,0 0,1-1,-16-88,8 62,1-16,2 0,1 0,3-1,3-18,-1-26,-2 51,-12-108,-17 34,1 1,-1-57,15 119,-18-109,5-39,28 169,0 26,0-1,0 0,-1 0,1 1,-1-1,1 0,-1 0,-1 0,1 0,0 0,-1 1,0-1,0 0,0 0,0 1,-1-1,1 1,-1-1,0 1,0-1,0 1,0 0,-1 0,0 0,1 1,-1-1,0 0,0 1,0 0,-1 0,1 0,0 0,-1 0,1 1,-2-1,-19-1,0 2,0 1,0 0,0 2,0 1,0 1,-14 4,-97 10,-35 9,41-15,114-9,-1-1,0 0,0-2,0 0,0 0,1-2,-1 0,-12-3,-54-5,-201 10,141-27,-168 27,84 28,165-16,60-7,6 0</inkml:trace>
  <inkml:trace contextRef="#ctx0" brushRef="#br0" timeOffset="11405.9">1696 1728,'0'1,"0"-1,0 1,0-1,-1 1,1-1,0 1,-1-1,1 1,0-1,-1 1,1-1,-1 0,1 1,-1-1,1 0,0 1,-1-1,1 0,-1 0,1 1,-1-1,0 0,1 0,-1 0,1 0,-1 0,1 0,-1 0,1 0,-1 0,0 0,1 0,-1 0,1 0,-1 0,1-1,-1 1,1 0,-1 0,1 0,-1-1,1 1,-1 0,1-1,0 1,-1 0,1-1,-1 1,1-1,0 1,-1-1,1 1,0-1,0 1,-1-1,1 1,0-1,-5 53,32 134,4 76,-32 194,-33-534,20 52,-1 1,-2 1,-1 1,0 0,-2 1,0 2,-2 0,0 1,-1 0,-6-1,26 18,2 2,0 0,0 0,0 0,0 0,-1 0,1 0,0 0,0-1,0 1,0 0,0-1,0 1,0 0,0-1,0 0,0 1,0-1,1 0,-1 1,0-1,0 0,0 0,1 1,-1-1,0 0,1 0,-1 0,1 0,-1 0,1 0,0 0,-1 0,1 0,0 0,0-1,0 1,0 0,-1 0,1 0,1 0,-1 0,0 0,0 0,0 0,1 0,-1 0,0 0,1-1,-1 2,1-1,-1 0,1 0,0-1,163 0,123 4,-279-2,1 1,-1-1,0 2,0-1,1 1,-1 0,0 1,0-1,-1 2,1-1,-1 1,1 0,-1 1,4 3,-11-5,1 0,-1 1,1-1,-1 1,0-1,0 0,-1 1,1-1,-1 1,1-1,-1 0,0 1,0-1,-1 0,1 0,-1 0,1 0,-1 0,0 0,0-1,0 1,-1 0,1-1,-1 0,1 0,-1 1,0-2,0 1,0 0,0 0,0-1,0 0,0 1,-1-1,-5 5,-140 101,118-73,25-21</inkml:trace>
  <inkml:trace contextRef="#ctx0" brushRef="#br0" timeOffset="15636.117">1216 3280,'0'-17,"-1"-4,1 0,1 0,1 0,1 0,0 1,2-1,4-12,61-106,-68 136,-2 1,0 0,0 0,1 0,-1 0,1 0,0 1,0-1,0 0,0 0,0 1,0-1,0 0,0 1,0-1,1 1,-1 0,1-1,-1 1,1 0,0 0,-1 0,1 0,0 0,0 0,-1 1,1-1,0 0,0 1,0 0,0-1,0 1,0 0,0 0,0 0,0 0,0 0,0 1,0-1,0 0,0 1,-1 0,1-1,0 1,0 0,0 0,-1 0,1 0,-1 0,1 1,2 3,0 1,-1-1,0 1,0 0,0 0,-1 0,0 0,0 0,0 1,-1-1,0 1,0-1,-1 1,0-1,0 1,-1 0,8 52,-7-59,0 1,0 0,1 0,-1 0,0 0,0-1,1 1,-1 0,0 0,1 0,-1-1,1 1,-1 0,1-1,-1 1,1 0,0-1,-1 1,1-1,0 1,-1-1,1 1,0-1,0 1,-1-1,1 0,0 0,0 1,0-1,-1 0,1 0,0 0,0 0,0 0,0 0,0 0,-1 0,1 0,0 0,0 0,0-1,0 1,-1 0,1-1,0 1,0 0,-1-1,1 1,0-1,0 1,-1-1,1 1,-1-1,1 0,34-36,93-122,-127 158,-1 0,0 0,1 0,-1 0,1 0,-1 0,1 0,0 1,-1-1,1 0,0 0,0 1,-1-1,1 1,0-1,0 0,0 1,0-1,0 1,0 0,0-1,0 1,0 0,0 0,0-1,0 1,0 0,0 0,0 0,0 0,0 0,0 1,0-1,0 0,0 0,0 1,0-1,0 0,-1 1,1-1,0 1,0-1,0 1,0 0,-1-1,1 1,0 0,0 0,-1-1,1 1,-1 0,1 0,-1 0,1 0,-1 0,1 0,1 10,-1 0,-1-1,1 1,-2 0,1 0,-1-1,-1 1,0 0,-1-1,0 1,-1 1,-5 26,-13 44,17-58</inkml:trace>
  <inkml:trace contextRef="#ctx0" brushRef="#br0" timeOffset="16261.304">1978 2970,'-19'10,"1"1,0 0,1 1,1 1,0 1,0 0,1 1,1 1,-6 8,17-19,-1 0,1 0,-1 0,1 0,1 0,-1 1,1-1,0 1,0 0,1 0,-1 0,1-1,1 1,-1 0,1 0,0 0,0 0,1 0,0 0,0 0,0 0,1 0,0-1,0 1,0 0,2 1,0-6,-1 0,1 0,0 0,-1-1,1 0,0 0,0 0,-1 0,1-1,0 1,0-1,-1 0,1 0,-1 0,1-1,-1 1,1-1,-1 0,0 0,0 0,0 0,0 0,0-1,0 1,-1-1,1 0,-1 0,1-2,1 2,201-197,-204 199,-1 0,0 0,1 0,-1 0,1 0,-1 0,1 0,-1 0,1 0,-1 0,1 0,0 1,0-1,0 0,-1 0,1 1,0-1,0 0,0 1,0-1,0 1,0-1,0 1,0 0,0-1,0 1,1 0,-1 0,0-1,0 1,0 0,0 0,0 1,0-1,0 0,1 0,-1 0,0 1,0-1,0 1,0-1,0 0,0 1,0 0,0-1,0 1,-1 0,1-1,0 1,0 0,0 0,-1 0,1 0,0 0,-1 0,1 0,-1 0,1 0,-1 0,0 0,1 0,-2 198,1-164,0 9,-1-1,-3 1,-1-1,-2 0,-7 18,9-42,5-14,0 0,0 0,-1 0,0 0,0 0,-1 0,1 0,-1 0,0-1,0 1,0-1,-1 1,0-1,0 0,0 0,0 0,-1 0,1-1,-1 1,0-1,0 0,0 0,0 0,-1-1,1 0,-1 1,0-2,-1 2,1-6,0 1,0-1,0 0,0 0,1-1,-1 1,1-1,0 0,0 0,0 0,1-1,0 0,0 1,0-1,0 0,1 0,-1 0,1-1,1 1,-1-1,1 1,0-1,0-3,-1-5,1-1,1 1,0-1,1 1,0-1,2 1,-1-1,2 1,0 0,1 0,0 1,1-1,0 1,6-8,1 2</inkml:trace>
  <inkml:trace contextRef="#ctx0" brushRef="#br0" timeOffset="16977.383">2881 1869,'0'437,"-27"-249,28-181,-1-1,-1 0,1 0,-1 0,0 0,-1 0,1 0,-1 0,0 0,0-1,-1 1,0-1,0 1,0-1,-1 0,1 0,-1-1,-1 1,1-1,0 0,-1 0,-3 2,-11 4</inkml:trace>
  <inkml:trace contextRef="#ctx0" brushRef="#br0" timeOffset="17514.023">2994 1841,'-131'82,"119"-76,-123 50,134-56,1 0,-1 0,0 1,1-1,-1 0,0 1,1-1,-1 0,1 1,-1-1,0 1,1-1,-1 1,1-1,-1 1,1-1,0 1,-1-1,1 1,0 0,-1-1,1 1,0 0,-1-1,1 1,0 0,0-1,0 1,0 0,0 0,0-1,0 1,0 0,0-1,0 1,0 0,0 0,1-1,-1 1,0 0,0-1,1 1,-1-1,1 1,-1 0,0-1,1 1,-1-1,1 1,-1-1,1 1,-1-1,1 1,0-1,-1 0,1 1,-1-1,1 0,0 0,0 1,0-1,43 17,165-10,-131-9,79 19,-140-19,-39-17,16 13,-36-33,1-3,3-1,1-2,-10-19,34 45</inkml:trace>
  <inkml:trace contextRef="#ctx0" brushRef="#br0" timeOffset="18211.867">3474 2406,'-32'61,"3"1,2 2,3 0,1 7,-23 62,46-134,-1 1,1 0,-1 0,1-1,0 1,-1 0,1 0,0 0,-1 0,1 0,-1-1,1 1,-1 0,1 0,0 0,-1 0,1 0,-1 0,1 0,-1 1,1-1,0 0,-1 0,1 0,-1 0,1 0,0 1,-1-1,1 0,0 0,-1 1,1-1,0 0,-1 0,1 1,0-1,-1 0,1 1,0-1,0 1,0-1,-1 0,1 1,0-1,0 1,0-1,0 0,0 1,0-1,0 1,0-1,0 0,0 1,0-1,0 1,0-1,0 1,0-1,0 0,0 1,1-1,-1 1,0-1,-4-37,8 0,0-1,3 1,1 0,2 0,1 1,2 0,10-17,76-143,-99 196,0-1,0 1,1-1,-1 1,0-1,0 1,0-1,1 1,-1-1,0 1,0 0,1-1,-1 1,0-1,1 1,-1 0,0-1,1 1,-1 0,1-1,-1 1,1 0,-1-1,1 1,-1 0,1 0,-1 0,1 0,-1 0,1-1,-1 1,1 0,-1 0,1 0,-1 0,1 0,-1 0,1 1,-1-1,1 0,-1 0,1 0,-1 0,1 1,-1-1,1 0,-1 0,1 1,-1-1,1 0,-1 1,0-1,1 1,-1-1,0 0,1 1,-1-1,0 1,11 35,-9-27,11 89,-13-85,1 1,0-1,0 0,2 0,-1 0,2 0,0 0,0 0,1-1,1 0,0 0,1 0,0-1,1 0,0 0,-7-10,63 56,-62-56,0 1,0-1,-1 0,1 0,0 0,0 0,0-1,0 1,0 0,0-1,1 0,-1 1,0-1,0 0,0 0,0 0,0 0,0-1,1 1,-1 0,0-1,0 0,0 1,0-1,0 0,0 0,-1 0,1 0,0-1,0 1,-1 0,1-1,-1 1,1-1,-1 1,1-1,-1 0,7-13,0 1,-1-2,-1 1,0-1,-1 0,-1 0,0-1,-2 1,1-1,-1-15,7-36,7-125,-16 168</inkml:trace>
  <inkml:trace contextRef="#ctx0" brushRef="#br0" timeOffset="22218.864">3248 769,'197'-11,"94"-18,36-5,-22 11,-216 14,-1 3,72 5,-148 1,-13 0,1-1,-1 1,0-1,1 1,-1-1,1 0,-1 1,1-1,-1 0,1 1,-1-1,1 0,0 1,-1-1,1 0,0 0,0 1,0-1,0 0,-1 0,1 0,0 1,0-1,0 0,1 0,-1 0,0 1,0-1,0 0,0 0,1 1,-1-1,0 0,1 0,-1 1,1-1,-1 0,1 1,-1-1,1 1,-1-1,1 1,0-1,-1 1,1-1,0 1,-1-1,1 1,0 0,-1-1,1 1,0 0,0 0,0-1,-1 1,1 0,0 0,0 0,0 0,0 0,-211-133,197 123,12 8,0 0,0 0,0 1,0-1,0 1,0-1,-1 1,1-1,0 1,-1 0,1-1,-1 1,0 0,1 0,-1 0,0 0,0 1,0-1,0 0,1 1,-1 0,0-1,0 1,0 0,0 0,0 0,0 0,0 0,0 0,0 0,0 1,0-1,0 1,1 0,-1-1,0 1,0 0,0 0,1 0,-1 0,1 0,-2 1,-4 20,0 1,1-1,1 1,1 0,1 0,2 0,0 0,1 1,1-1,1 1,0 29,0 174,-3-226,1-1,0 1,0 0,0 0,0-1,0 1,0 0,0 0,0 0,0-1,0 1,0 0,0 0,1-1,-1 1,0 0,1-1,-1 1,0 0,1-1,-1 1,1 0,-1-1,1 1,-1-1,1 1,-1-1,1 1,0-1,-1 0,1 1,0-1,-1 1,1-1,0 0,0 0,-1 0,1 1,0-1,0 0,-1 0,1 0,0 0,0 0,-1 0,1 0,0 0,0-1,-1 1,1 0,0 0,0-1,-1 1,1 0,0-1,-1 1,1-1,-1 1,1-1,0 1,-1-1,1 1,-1-1,1 1,-1-1,0 0,1 0,37-43,-38 44,99-168,-3-2,-79 146</inkml:trace>
  <inkml:trace contextRef="#ctx0" brushRef="#br0" timeOffset="22496.775">5253 346,'0'43,"0"38,0 11,0-6,0-8,0-13,0-12,0-11,-5-7,-2-5,1-3,1-5</inkml:trace>
  <inkml:trace contextRef="#ctx0" brushRef="#br0" timeOffset="22808.224">5111 317,'36'-14,"2"2,-1 1,1 2,1 2,0 1,0 2,0 2,0 1,23 4,-52-4,0 0,1 1,-1 1,0 0,1 0,-1 1,0 0,0 1,0 0,0 0,-1 1,0 1,1-1,-1 2,-1-1,1 1,-1 0,0 1,-1 0,1 0,-1 1,1 2,-7-8,0 1,-1-1,1 1,0 0,-1-1,0 1,0 0,0 0,0-1,0 1,0 0,-1 0,1-1,-1 1,0 0,0-1,0 1,0-1,0 1,-1-1,1 0,-1 1,1-1,-1 0,0 0,0 0,0 0,0 0,0-1,0 1,-1-1,1 1,0-1,-1 0,0 0,-94 33,36-23,0-2,0-3,-40-2,74-4</inkml:trace>
  <inkml:trace contextRef="#ctx0" brushRef="#br0" timeOffset="44319.33">1273 1841,'-510'0,"340"28,-55-16,171-4,0-2,0-2,-1-3,-13-2,16 0,51 1,0-1,0 1,1 0,-1-1,0 1,0 0,0 0,0 0,0 0,0 0,0 0,0 0,0 0,1 0,-1 0,0 0,0 1,0-1,0 0,0 1,0-1,1 1,-1-1,0 0,0 1,1 0,-1-1,0 1,1 0,-1-1,0 1,1 0,-1-1,1 1,-1 0,1 0,0 0,-1 0,1-1,0 1,0 0,-1 0,1 0,0 0,0 0,0 0,0 0,0 0,0 0,0-1,1 1,-1 0,0 0,0 0,1 0,-1 0,0 0,1-1,-1 1,1 0,-1 0,1-1,0 1,-1 0,49 97,-34-74,-2 1,-1 0,-1 1,-1 0,-2 1,0-1,-2 2,0 0,-6-17,1 1,1 0,0-1,1 1,0-1,0 1,1-1,1-1,0 2,-5-13,0 1,0-1,0 1,0-1,0 1,0-1,0 0,0 1,0-1,0 1,0-1,0 1,0-1,1 1,-1-1,0 1,0-1,1 1,-1 0,0-1,0 1,1-1,-1 1,0-1,1 1,-1 0,1-1,-1 1,1 0,-1 0,0-1,1 1,-1 0,1 0,-1 0,1-1,-1 1,1 0,-1 0,1 0,0 0,-1 0,1 0,-1 0,1 0,-1 0,1 0,-1 1,1-1,-1 0,1 0,-1 0,1 1,-1-1,1 0,-1 0,0 1,1-1,-1 0,1 1,-1-1,0 1,1-1,-1 0,0 1,0-1,1 1,-1-1,0 1,6-43,20-136,2 36,-19 108,-7 29,0-1,0 1,0-1,-1 0,0 1,0-1,-1 0,1 0,-1 0,-1 0,1 1,-1-1,-1-5,-2 5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0:3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0 165,'23'184,"-17"285,-17-408,4-55</inkml:trace>
  <inkml:trace contextRef="#ctx0" brushRef="#br0" timeOffset="325.064">0 109,'26'-2,"-1"-1,0-2,0 0,0-2,-1 0,8-5,46-12,118-20,-145 46,-50-2,0 0,0 1,0-1,0 0,0 0,0 1,0-1,-1 0,1 1,0-1,0 1,0-1,0 1,-1 0,1-1,0 1,-1 0,1-1,0 1,-1 0,1 0,-1 0,1 0,-1-1,1 1,-1 0,0 0,0 0,1 0,-1 0,0 0,0 0,0 0,0 0,0 0,0 0,0 0,0 0,0 0,-1 0,1 0,0 0,-1 0,1-1,-1 1,1 0,-1 0,1 0,-1 0,0 0,-78 71,59-59</inkml:trace>
  <inkml:trace contextRef="#ctx0" brushRef="#br0" timeOffset="569.903">57 448,'24'0,"18"0,6 0,0 0,-4 0,-4 0,-4 0,-4-5,-2-1,-1-1,-7 2</inkml:trace>
  <inkml:trace contextRef="#ctx0" brushRef="#br0" timeOffset="14656.722">339 843,'0'-5,"0"3,0 7,0 8,0 5,5 1,1 1,0 3,-1 1,-1 3,-2 0,-1 1,-1 1,0-1,0-4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 0,'-22'6,"0"1,0 1,1 1,0 1,1 1,0 0,0 1,1 2,1 0,0 1,1 0,1 2,0 0,1 0,1 2,-2 5,13-19,1 0,0 1,0-1,0 1,1 0,0 0,0 0,0 0,1-1,0 1,0 0,0 0,1 0,0 0,0 0,0 0,1-1,0 1,0-1,0 1,1-1,0 0,0 1,0-2,1 1,0 0,0-1,0 1,0-1,0 0,2 0,6 6,0-1,1 0,0-1,0-1,1 0,0-1,0 0,0-1,1-1,0 0,12 1,162-2,-144-14,-27 4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2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364 119,'-9'-5,"-1"1,1 1,-1 0,0 0,-1 1,1 0,0 1,-1 0,1 0,0 1,-1 1,1 0,0 0,-1 1,-2 1,4-2,0 0,1 1,-1 1,0-1,1 1,-1 1,1 0,0 0,0 0,1 1,-1 0,1 1,0-1,1 1,-1 1,1-1,0 1,1 0,0 1,0-1,0 1,1 0,0 0,-1 5,6-7,0 0,1 0,-1-1,1 1,1 0,-1-1,1 1,0-1,0 0,0 0,1 0,0 0,0-1,0 0,0 0,1 0,0 0,0 0,0-1,0 0,0 0,0 0,1-1,0 0,-1 0,1 0,0-1,0 0,4 0,32 16,-26-10,0 1,0 1,0 0,-1 0,-1 2,0 0,0 1,-1 0,3 5,-14-14,0-1,-1 1,1 0,-1 0,0 0,0 1,0-1,0 0,0 0,-1 0,0 1,1-1,-1 0,0 1,-1-1,1 0,-1 1,1-1,-1 0,0 0,0 0,0 0,-1 0,1 0,-1 0,0 0,1 0,-1-1,0 1,-1-1,1 1,-1-1,-84 72,63-61,0-2,0 0,-1-1,-1-2,1-1,-2 0,-17 1,45-9,-1 0,1 1,0-1,-1 0,1 0,-1 1,1-1,-1 0,1 0,-1 0,0 0,1 1,-1-1,0 0,0 0,0 0,1 0,-1 0,0 0,0 0,-1 0,1 0,0 0,0 1,0-1,0 0,-1 0,1 0,0 0,-1 0,1 1,-1-1,1 0,-1 0,0 1,1-1,-1 0,1 1,-1-1,0 0,0 1,1-1,-1 1,0-1,0 1,0 0,0-1,1 1,-1 0,0 0,0-1,0 1,0 0,0 0,0 0,0 0,0 0,0 0,0 0,1 1,-1-1,0 0,0 0,0 1,0-1,0 1,0-1,15-18,1 1</inkml:trace>
  <inkml:trace contextRef="#ctx0" brushRef="#br0" timeOffset="245.657">759 203,'-5'38,"-1"18,0 4,1-3,2-7,1-7,1-6,5-9,2-5,0-1,-1-5</inkml:trace>
  <inkml:trace contextRef="#ctx0" brushRef="#br0" timeOffset="448.535">505 119,'58'-15,"28"-9,5 0,-4 3,-12 5,-9 6,-11 5,-10 2,-7 3,-7 0,-7 1</inkml:trace>
  <inkml:trace contextRef="#ctx0" brushRef="#br0" timeOffset="1033.521">1323 259,'-72'104,"3"2,-6 25,75-131,0 0,0 0,1 0,-1 0,0 0,0 0,0 0,1 1,-1-1,0 0,0 0,0 0,1 0,-1 1,0-1,0 0,0 0,0 1,0-1,0 0,0 0,0 0,1 1,-1-1,0 0,0 0,0 1,0-1,0 0,0 0,0 1,0-1,0 0,19-19,118-183,-78 119,4 2,72-70,-134 150,0 0,-1-1,1 1,0 0,0 0,0 0,0 0,-1 0,2 0,-1 0,0 0,0 0,0 1,0-1,0 0,1 1,-1-1,0 1,1-1,-1 1,0 0,1-1,-1 1,0 0,1 0,-1 0,1 0,-1 0,0 0,1 1,-1-1,1 0,-1 1,0-1,0 1,1-1,-1 1,0 0,0-1,0 1,1 0,-1 0,0 0,0 0,0 0,0 0,-1 0,2 1,3 10,0 0,0 0,-1 0,-1 1,0-1,-1 1,0 0,-1 0,-1 0,0 6,8 60,47 109,-54-187,0-1,-1 1,1 0,0 0,0 0,-1 0,1 0,0 0,-1 0,1 0,-1 0,1 0,-1 0,0 0,0 0,1 1,-1-1,0 0,0 0,0 0,0 0,0 1,0-1,0 0,-1 0,1 0,0 0,-1 0,1 1,-1-1,1 0,-1 0,1 0,-1 0,0 0,0-1,1 1,-1 0,0 0,0 0,0-1,0 1,0 0,0-1,0 1,0-1,0 1,0-1,0 1,0-1,0 0,-1 0,1 1,0-1,0 0,0 0,0 0,-1 0,-130-77,-28-32,138 97,3 4</inkml:trace>
  <inkml:trace contextRef="#ctx0" brushRef="#br0" timeOffset="1401.008">2143 34,'-23'162,"20"-127,2 1,1-1,2 1,2-1,4 20,0 56,-8-110,-1 0,1 0,-1 0,1-1,-1 1,1 0,-1 0,0-1,1 1,-1 0,0-1,1 1,-1 0,0-1,0 1,0-1,0 1,1-1,-1 0,0 1,0-1,0 0,0 0,0 1,0-1,0 0,0 0,0 0,0 0,0 0,0-1,0 1,0 0,0 0,0-1,1 1,-1 0,0-1,0 1,0-1,0 1,1-1,-1 1,0-1,0 0,1 1,-1-1,0 0,1 0,-1 1,1-1,-1 0,1 0,-1 0,1 0,0 0,-1 0,-12-14</inkml:trace>
  <inkml:trace contextRef="#ctx0" brushRef="#br0" timeOffset="1646.42">1860 34,'43'-5,"24"4,10 1,-3 1,-4 1,-6-1,-7 0,-5 0,-6-1,-6 1,-5-1,-4 0,-2 0,-7 0</inkml:trace>
  <inkml:trace contextRef="#ctx0" brushRef="#br0" timeOffset="1819.512">2594 62,'0'34,"0"29,0 15,0-1,0-10,0-11,0-10,0-8,5-11,1-10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0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224 120,'-22'135,"-41"194,55-289,-1-2,-3 1,-1-1,-1-1,-2 0,-2-1,-12 17,30-53,0-1,0 1,-1-1,1 1,0 0,0-1,-1 1,1 0,0-1,-1 1,1 0,0-1,-1 1,1 0,-1 0,1-1,0 1,-1 0,1 0,-1 0,1 0,-1 0,1 0,-1 0,1 0,-1 0,1 0,0 0,-1 0,1 0,-1 0,1 0,-1 0,1 0,-1 0,1 1,0-1,-1 0,1 0,-1 1,1-1,0 0,-1 0,1 1,0-1,-1 0,1 1,0-1,0 1,-1-1,8-45,27-70,6 1,33-62,44-126,-83 223,-33 79,0 0,1 0,-1 0,0-1,0 1,1 1,-1-1,0 0,0 0,0 0,1 1,-1-1,0 0,0 1,0-1,0 1,0 0,0-1,0 1,0 0,0 0,0-1,0 1,0 0,0 0,0 0,-1 0,1 0,0 0,-1 0,1 0,-1 1,1-1,-1 0,0 0,0 0,1 1,-1-1,0 0,0 0,0 1,0-1,0 0,0 0,-1 0,1 1,2 4,50 232,-5 16,-36-153,-10-101,-1-1,0 1,0 0,0-1,0 1,1 0,-1-1,0 1,0 0,1 0,-1-1,0 1,0 0,1 0,-1-1,0 1,1 0,-1 0,0 0,1-1,-1 1,0 0,1 0,-1 0,0 0,1 0,-1 0,1 0,-1 0,0 0,1 0,-1 0,1 0,-1 0,0 0,1 0,-1 0,0 1,1-1,-1 0,0 0,1 0,-1 1,0-1,1 0,-1 0,0 1,0-1,1 0,-1 0,0 1,0-1,0 0,1 1,-1-1,0 0,0 1,0-1,0 1,0-1,0 0,1 1,-1-1,0 0,0 1,0-1,0 1,-1-1,1 0,16-26,211-498,-170 409,-57 115,0 1,0-1,0 1,0-1,0 1,0-1,1 1,-1-1,0 1,0-1,0 0,1 1,-1-1,0 1,1-1,-1 0,0 1,1-1,-1 0,0 1,1-1,-1 0,1 1,-1-1,1 0,-1 0,0 0,1 1,-1-1,1 0,-1 0,1 0,-1 0,1 0,-1 0,1 0,-1 0,1 0,-1 0,1 0,-1 0,1 0,-1-1,1 1,-1 0,1 0,-1 0,1-1,-1 1,0 0,1-1,-1 1,1 0,-1-1,0 1,0 0,1-1,-1 1,0-1,1 49,-57 282,36-238,8 67,12-148</inkml:trace>
  <inkml:trace contextRef="#ctx0" brushRef="#br0" timeOffset="514.736">1211 36,'-88'169,"-84"187,136-232,55-146,122-305,-105 249,83-147,-119 223,0 1,1-1,-1 1,1-1,0 0,-1 1,1-1,0 1,0 0,0-1,0 1,0 0,0-1,0 1,0 0,1 0,-1 0,0 0,1 0,-1 0,1 0,-1 1,1-1,-1 1,1-1,-1 1,1-1,0 1,-1 0,1 0,0-1,-1 1,1 1,0-1,-1 0,1 0,0 1,-1-1,1 0,-1 1,1 0,-1-1,1 1,-1 0,1 0,0 1,55 274,21-89,-48-93,-29-93,-1-1,0 1,-1 0,1 0,0-1,0 1,0 0,0-1,-1 1,1 0,0-1,0 1,-1-1,1 1,-1 0,1-1,0 1,-1-1,1 1,-1-1,1 1,-1-1,0 0,1 1,-1-1,1 0,-1 1,0-1,1 0,-1 1,0-1,1 0,-1 0,0 0,1 0,-1 0,0 0,1 0,-1 0,0 0,0 0,1 0,-1 0,0-1,1 1,-1 0,0 0,1-1,-1 1,1 0,-1-1,1 1,-1-1,0 1,-14-8</inkml:trace>
  <inkml:trace contextRef="#ctx0" brushRef="#br0" timeOffset="771.639">957 318,'44'4,"32"8,14 0,-4-1,-7-3,-12-2,-12-3,-12-1,-7-2,-1 0,-1 0,-7-1</inkml:trace>
  <inkml:trace contextRef="#ctx0" brushRef="#br0" timeOffset="1032.777">2143 92,'-15'44,"-13"32,-3 9,-1-5,5-12,7-13,3-15,3-10,5-5,-1-7,-4-6,1-6</inkml:trace>
  <inkml:trace contextRef="#ctx0" brushRef="#br0" timeOffset="1194.442">1804 120,'19'24,"16"22,7 9,1-1,-2-5,-3-5,-8-6,-5-5,-1-7,0-4,-4-1,-1-4,1 1,3 1,1-3,-3 2,0-3,-4-4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6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1,'-9'5,"-9"6,0 6,-3 0,3 3,9-3,6-9,8-6,4-8,0-8,3-1,-1-3,-6 1,-5 9,-6 10,-3 10,1 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7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0,'0'10,"-5"7,3 2,3-8,5-5,2-10,4-2,-5-2,-7 1,-6 7,-4 3,2 1,4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0,'19'0,"16"0,7 0,1 0,-2 0,-4 0,-2 0,-3 0,-2 0,-1 0,-1 0,-5 5,-7 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15,'38'5,"28"-3,7-3,0-5,-7-1,-14-1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0.0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 0,'-3'21,"-1"10,0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5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217 338,'-3'0,"0"-1,0 1,1 1,-1-1,0 0,0 1,0-1,1 1,-1 0,0 0,1 0,-1 0,1 0,-1 0,1 1,0 0,-1-1,1 1,0 0,0 0,0 0,0 0,1 0,-2 2,-12 13,0 0,1 1,1 1,1 0,1 1,0 0,1 0,2 1,0 1,1 0,-2 16,-12 20,117-242,-72 137,2 1,3 2,1 1,1 1,10-6,-41 47,1-1,-1 1,0 0,1 0,-1 0,1 0,-1 0,1 0,0 0,-1 0,1 0,0 0,0 1,0-1,0 0,-1 0,1 1,0-1,0 0,0 1,0-1,1 1,-1-1,0 1,0 0,0 0,0-1,0 1,1 0,-1 0,0 0,0 0,0 0,0 0,1 0,-1 1,0-1,0 0,0 1,0-1,0 1,0-1,0 1,0-1,0 1,0 0,0 0,0-1,0 1,-1 0,1 0,0 0,0 0,-1 0,1 0,-1 0,1 0,-1 0,1 0,-1 1,4 122,-5-112,-1 0,1 0,1 0,0 1,1-1,0 0,1 0,1 0,-1 0,2 0,0-1,0 1,1-1,0 0,2 2,-3-7,1 0,0 1,-1-2,2 1,-1 0,1-1,0 0,0 0,0-1,0 0,1 0,0 0,0-1,0 0,0 0,1-1,-1 0,1 0,-1-1,1 0,-1 0,1-1,0 0,0 0,-1-1,1 0,0 0,-1-1,1 0,-1 0,0 0,0-1,0-1,3-1,4-4,-1-1,0-1,-1 0,0 0,-1-1,0-1,-1 0,0-1,-1 0,0 0,-2-1,1 1,3-14,51-214,-32 100,-23 116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4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17 114,'59'-41,"-50"37,3-1,10-7,0 2,1 1,1 1,-1 1,1 1,0 1,18-1,-39 6,1 0,-1-1,0 1,0 1,0-1,0 0,0 1,0 0,0-1,0 1,0 1,0-1,0 0,0 1,-1-1,1 1,0 0,-1 0,0 0,1 0,-1 0,0 0,0 1,0-1,0 1,-1-1,1 1,-1 0,1 0,-1 0,0 0,0 0,-1 0,1 0,0 0,-1 0,0 0,0 0,0 0,0 0,0 1,-1-1,1 0,-1 0,0 0,0 0,0 0,0 0,0-1,-1 1,0 1,-14 22,-1-1,-1-1,-1 0,-1-2,0 0,-2-1,-14 9,-59 63,88-86,-2 1,0 1,0 0,1 0,0 0,1 1,0 0,0 1,1 0,1 0,0 0,0 0,1 1,1 0,0 0,0 0,1 0,1 1,2-9,0 0,0 0,1 0,-1-1,1 1,0 0,0-1,1 0,-1 1,1-1,-1 0,1 0,0 0,0-1,0 1,1-1,-1 0,1 1,-1-2,1 1,0 0,-1-1,1 1,0-1,3 0,104 7,-86-11,0-2,0-2,0 0,-1-1,0-1,-1-1,6-5,73-41,-84 46</inkml:trace>
  <inkml:trace contextRef="#ctx0" brushRef="#br0" timeOffset="667.734">1852 143,'-49'17,"1"2,2 2,0 3,1 1,1 2,-17 16,51-36,0 1,1 1,0-1,1 2,0-1,0 1,1 0,0 1,-3 5,9-13,-1 1,1-1,-1 1,1-1,0 1,0 0,1 0,-1-1,1 1,0 0,0 0,0-1,0 1,1 0,-1 0,1-1,0 1,0 0,0-1,1 1,-1-1,1 1,0-1,0 0,0 0,1 0,-1 0,1 0,-1 0,1-1,0 1,1 0,3 2,0-1,0 0,0 0,0 0,1-1,0 0,0 0,0-1,0 0,0 0,0-1,0 0,0-1,1 0,-1 0,0-1,1 1,-1-2,0 1,0-1,0-1,1 0,6-2,1-1,-1-1,-1 0,1-1,-1-1,0 0,-1-1,0 0,-1-1,9-10,-11 9,0-1,-2-1,1 1,-2-1,0 0,0-1,-2 0,0 0,0 0,-2-1,1 1,-2-1,0 0,-1-9,-1 16,-1-1,0 1,-1 0,0-1,0 1,-1 0,0 0,0 0,-1 1,-1-1,1 1,-1 0,-1 0,1 1,-1-1,-1 1,1 0,-1 1,0 0,-4-3,7 8,-1 0,1 0,-1 0,1 0,-1 1,0-1,1 1,-1 1,1-1,-1 0,0 1,1 0,-1 0,1 1,0-1,-1 1,1 0,0 0,0 0,0 0,0 1,-2 2,-12 9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85 129,'0'406,"0"-384,-1 0,0-1,-2 0,0 1,-2-1,0 0,-2-1,0 1,-1-1,-9 15,8-21</inkml:trace>
  <inkml:trace contextRef="#ctx0" brushRef="#br0" timeOffset="402.264">0 129,'30'-19,"1"1,0 1,1 2,0 1,2 2,-1 1,26-5,-54 15,1-1,0 1,-1 0,1 0,0 1,0-1,0 1,0 1,-1-1,1 1,0 0,0 0,-1 1,1-1,0 1,-1 1,0-1,1 1,-1 0,0 0,-1 0,1 1,0 0,-1 0,0 0,0 0,0 1,-1-1,1 1,-1 0,0 0,0 0,-1 1,0-1,1 3,-1-1,-1 0,0 0,0 0,-1 0,0 0,0 0,-1 0,0 0,0 0,0 0,-1 0,0 0,0-1,-1 1,0-1,0 1,-1-1,1 0,-1 0,-1-1,1 1,-1-1,0 0,0 0,0-1,-1 1,1-1,-1 0,0-1,-1 1,-38 24,35-19,0-1,-1-1,0 0,0 0,-1-1,0 0,0-1,0-1,0 0,-1 0,1-1,-1-1,0 0,0-1,0 0,0-1,0-1,-5 0,0-5</inkml:trace>
  <inkml:trace contextRef="#ctx0" brushRef="#br0" timeOffset="1368.46">508 609,'0'29,"-5"19,-1 6,0-2,5-8,4-14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408 311,'-15'-5,"0"1,0 1,-1 1,0 0,1 1,-1 1,0 0,0 1,1 0,-1 2,1 0,-1 1,1 0,0 1,-10 5,-1-2,25-8,-9 2,0 1,0 0,0 0,0 1,0 0,1 1,0 0,0 1,0 0,1 0,-5 5,12-10,0 0,1 0,-1 0,0 0,1 0,-1 1,1-1,-1 0,1 0,0 0,0 1,-1-1,1 0,0 1,0-1,0 0,0 0,0 1,1-1,-1 0,0 1,1-1,-1 0,1 0,-1 0,1 1,-1-1,1 0,0 0,0 0,-1 0,1 0,0 0,0 0,0-1,0 1,0 0,0 0,0-1,0 1,1 0,-1-1,0 0,0 1,1-1,-1 1,1-1,63 14,48-8,-112-6,0 0,0 0,-1 0,1 0,0 0,0 0,-1 0,1 0,0 1,0-1,-1 0,1 0,0 1,-1-1,1 1,0-1,-1 1,1-1,-1 1,1-1,-1 1,1-1,-1 1,1-1,-1 1,0 0,1-1,-1 1,0 0,1-1,-1 1,0 0,0 0,0-1,0 1,0 0,0 0,0-1,0 1,0 0,0 0,0-1,0 1,0 0,0 0,-1-1,1 1,0 0,-1-1,1 1,-1 0,1-1,0 1,-1-1,1 1,-1 0,0-1,1 0,-1 1,1-1,-1 1,0-1,0 1,-45 33,40-31,-8 5,1 0,1 0,-1 1,2 1,-1 0,1 1,1 0,0 1,0 0,1 0,-3 7,11-17,0 1,1-1,-1 1,0 0,1-1,0 1,-1 0,1 0,0-1,1 1,-1 0,0-1,1 1,-1 0,1-1,0 1,0 0,0-1,0 1,1-1,-1 0,0 1,1-1,0 0,0 0,-1 0,1 0,0 0,1-1,-1 1,0 0,0-1,1 0,2 2,89 20,-30-45,-50 10</inkml:trace>
  <inkml:trace contextRef="#ctx0" brushRef="#br0" timeOffset="361.962">211 0,'-5'320,"8"-217,-1-36,-2 1,-4-1,-2 0,-14 59,12-95,1 1,2 0,1 0,1 0,2 0,2 7,15 11,-4-32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47,'5'0,"1"-5,5-1,5 0,5 1,3 2,3-4,1 0,1 0,-5 7,-10 3,-9 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1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0,-5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1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1,'-2'1,"0"0,0 1,0-1,1 1,-1-1,0 1,1 0,0 0,-1 0,1 0,0 0,0 0,0 0,0 0,0 0,1 1,-1-1,1 0,-1 0,1 1,0-1,0 0,0 1,0-1,0 1,0 0,-15 172,-20 48,25-59,10-165</inkml:trace>
  <inkml:trace contextRef="#ctx0" brushRef="#br0" timeOffset="357.145">29 28,'19'0,"26"0,10 0,0 0,-4 0,-6 0,-6-4,-5-3,-3 1,-2 1,-2 2,0 1,-4 5,-2 3,-5 0</inkml:trace>
  <inkml:trace contextRef="#ctx0" brushRef="#br0" timeOffset="616.655">29 282,'24'5,"23"2,7 3,0 2,-5-3,-5-2,-11-2</inkml:trace>
  <inkml:trace contextRef="#ctx0" brushRef="#br0" timeOffset="898.634">425 452,'-5'33,"-1"17,-1 4,-2-3,-1-4,2-11</inkml:trace>
  <inkml:trace contextRef="#ctx0" brushRef="#br0" timeOffset="1253.759">425 423,'10'0,"12"0,8 0,3 0,1 0,-1 0,-1 0,-1 0,-6 0</inkml:trace>
  <inkml:trace contextRef="#ctx0" brushRef="#br0" timeOffset="1531.821">453 621,'14'0,"10"0,6 0,2 0,0 5,-4 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0,'5'0,"11"5,8 1,4 0,3-1,-5 3,-1 1,-1-2,1-1,1 2,1 0,0-1,1-2,0-1,0-3,1 0,-11-5,-7-3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0,'19'5,"16"1,7 0,1-1,-2-2,-3 0,-3-2,-3-1,-2 0,-6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9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189 110,'-36'188,"20"-123,-2-1,-4 0,-19 38,-5-1,37-68,36-55,-11-1,-1-1,-1 0,-1-1,-2 0,8-24,-9 24</inkml:trace>
  <inkml:trace contextRef="#ctx0" brushRef="#br0" timeOffset="425.295">189 224,'0'-3,"0"2,-1 1,1-1,-1 0,1 0,-1 0,1 0,-1 1,1-1,0 0,0 0,-1 0,1 0,0 0,0 0,0 0,0 0,0 0,0 0,0 0,1 0,-1 0,0 1,0-1,1 0,-1 0,0 0,1 0,-1 0,1 1,-1-1,1 0,0 0,-1 1,1-1,0 0,-1 1,1-1,0 1,0-1,0 1,-1-1,1 1,0-1,0 1,0 0,0 0,0-1,0 1,0 0,0 0,0 0,0 0,0 0,0 0,-1 0,1 1,1-1,51 99,-15 37,-33-114,2-1,0 1,1-2,1 1,1-1,10 14,-18-30,0 0,1 0,-1 1,1-2,0 1,0 0,1-1,-1 1,1-1,0 0,0 0,0-1,0 1,0-1,0 0,1 0,-1 0,1 0,0-1,-1 0,1 0,0 0,0-1,-1 1,1-1,0 0,0-1,0 1,0-1,-1 0,1 0,0 0,-1-1,1 0,-1 0,1 0,-1 0,0-1,0 1,0-1,3-3,4-8,-2-1,1 0,-2 0,0-1,0 0,-2 0,0-1,-1 0,-1 0,0 0,-1 0,-1-1,0-3,1-2,7-70,16-69,-24 155,0 0,0 0,1 0,0 0,1 1,-1-1,1 1,1 0,-1 0,1 0,0 0,0 1,0 0,4-2,10-5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0.2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8,'3'-3,"1"-1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27,'7'31,"0"0,-2 1,-1 0,-2 0,-1 8,0-24,-3 15,-2-1,0 1,-3-1,0-1,-2 1,0-1,-3-1,0 0,-2-1,0 0,-3 0,-21 29,28-42</inkml:trace>
  <inkml:trace contextRef="#ctx0" brushRef="#br0" timeOffset="532.844">18 478,'43'-4,"-5"2,-1-2,0-1,0-2,0-2,-1-1,0-2,16-8,-39 11,0-2,-1 1,0-2,-1 1,-1-2,1 1,-2-1,0-1,-1 0,0 0,-1-1,0 0,-2 0,1 0,-2-1,0 0,1-13,7-12,6-62,-18 103,0 1,-1-1,1 0,0 0,0 0,0 0,-1 0,1 1,0-1,-1 0,1 0,0 0,0 0,-1 0,1 0,0 0,0 0,-1 0,1 0,0 0,-1 0,1 0,0 0,0 0,-1-1,1 1,0 0,0 0,-1 0,1 0,0 0,0-1,-1 1,1 0,0 0,0 0,0-1,0 1,-1 0,1 0,0-1,0 1,0 0,0 0,0-1,0 1,-1 0,1 0,0-1,0 1,0 0,0-1,0 1,0 0,0 0,0-1,0 1,1 0,-12 23,-8 320,13-311,0 0,3 0,0 1,2-1,3 31,20 0,-10-50</inkml:trace>
  <inkml:trace contextRef="#ctx0" brushRef="#br0" timeOffset="3099.345">922 365,'-1'-2,"-1"0,0 0,1 0,-1 0,0 1,0-1,0 1,0-1,0 1,0 0,0-1,-1 1,1 0,0 1,0-1,-1 0,1 1,-1-1,1 1,-1 0,1 0,-1 0,1 0,-3 0,-1 0,-1 0,0 1,1-1,-1 1,0 1,1-1,-1 1,1 0,0 1,0-1,0 1,0 1,0-1,0 1,1 0,0 0,-1 0,2 1,-1 0,0 0,-1 3,6-5,0 1,1-1,-1 1,1-1,0 0,0 0,0 1,0-1,1 0,-1 0,1 0,0 0,0 0,0-1,0 1,0-1,0 1,1-1,-1 0,1 1,0-1,0-1,0 1,0 0,0-1,0 1,0-1,0 0,0 0,1-1,2 1,14 10,-18-11,1 1,-1-1,0 1,1-1,-1 1,0 0,0 0,1 0,-1 0,0 1,0-1,0 0,0 1,-1-1,1 1,0 0,-1 0,1 0,-1 0,1 0,-1 0,0 0,0 0,0 0,0 1,0-1,-1 0,1 1,-1-1,1 0,-1 1,0-1,0 1,0-1,0 0,0 1,-1-1,1 1,-1-1,0 0,1 1,-1-1,0 0,0 0,-1 0,1 0,0 0,-1 0,1 0,-2 1,-4 2,0-1,0 0,-1 0,1-1,-1 0,0 0,0-1,0 0,-1 0,1-1,-7 1,-10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0,'-35'0,"1"2,-1 1,1 1,0 2,0 2,-8 3,3 8,38-19,1 1,-1-1,1 0,-1 0,1 0,-1 0,1 1,-1-1,1 0,-1 1,1-1,-1 0,1 1,-1-1,1 0,0 1,-1-1,1 1,0-1,-1 1,1-1,0 1,0-1,-1 1,1-1,0 1,0-1,0 1,0-1,0 1,0 0,0-1,0 1,0-1,0 1,0-1,0 1,0-1,0 1,0 0,1-1,-1 1,0-1,0 1,1-1,-1 1,0-1,1 0,-1 1,0-1,1 1,-1-1,1 0,-1 1,1-1,-1 0,1 1,-1-1,1 0,-1 0,1 0,-1 1,1-1,-1 0,1 0,-1 0,1 0,132 14,-132-14,0 1,0-1,0 1,0-1,0 1,0 0,0 0,0-1,0 1,0 0,0 0,-1 0,1 0,0 0,-1 0,1 0,-1 0,1 0,-1 0,1 1,-1-1,0 0,1 0,-1 0,0 1,0-1,0 0,0 0,0 0,0 1,0-1,-1 0,1 0,0 0,-1 0,1 1,-1-1,1 0,-1 0,1 0,-1 0,0 0,0 0,1 0,-2 0,-39 50,37-47,-163 149,164-151,1 0,-1 1,1-1,-1 1,1-1,0 1,0 0,0 0,1 0,-1 0,1 0,-1 0,1 1,0-1,0 0,1 1,-1-1,1 1,0-1,0 0,0 1,0-1,0 1,1-1,-1 1,1-1,0 0,0 1,0-1,1 0,-1 0,1 0,0 0,0 0,0 0,0-1,1 2,9 3,0 0,1-1,0-1,1 0,-1-1,1 0,-1-1,1 0,0-2,3 1,94 24,-90-17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2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0,'-224'302,"218"-295,2 0,-1 0,1 0,-1 0,2 0,-1 1,1 0,1 0,-1-1,1 2,1-1,-1 0,1 0,1 0,-1 1,2-1,-1 0,1 1,0-1,1 0,0 0,0 0,1 0,0 0,0 0,1-1,0 0,0 0,0 0,1 0,0 0,1-1,5 2,0-1,0 0,1-1,-1 0,1 0,1-2,-1 1,1-2,0 0,-1 0,1-1,1-1,-1 0,0 0,0-2,0 0,0 0,0-1,0-1,5-1,-2 0,1-1,-1-1,0-1,-1 0,1 0,-2-2,11-7,-5 2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1,'26'68,"-2"2,-4 1,-3 0,7 72,-21 30,-3-172,0 0,1 0,-1 0,0 0,0 0,0 0,0 1,0-1,0 0,0 0,0 0,-1 0,1 0,0 1,-1-1,1 0,-1 0,1 0,-1 0,1 0,-1 0,0 0,1-1,-1 1,0 0,0 0,0 0,0-1,0 1,0 0,0-1,0 1,0-1,0 1,0-1,0 0,0 1,0-1,0 0,0 0,-1 0,1 0,0 0,0 0,0 0,0 0,0 0,-1 0,0-1,-8-7</inkml:trace>
  <inkml:trace contextRef="#ctx0" brushRef="#br0" timeOffset="263.587">1 1,'38'0,"33"5,8 1,0 0,-7-1,-13 4,-5-1,-9-1,-5-1,-7-3,-2-1,-3 4,-6 0</inkml:trace>
  <inkml:trace contextRef="#ctx0" brushRef="#br0" timeOffset="517.625">819 57,'-5'39,"-1"31,0 9,1-4,2-10,1-12,5-9,3-8,5-10,1-10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3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1,'-1'519,"-28"-169,29-297,0-53,0-1,0 1,0 0,0 0,0-1,1 1,-1 0,0 0,0-1,0 1,0 0,0 0,1-1,-1 1,0 0,0 0,1 0,-1 0,0-1,0 1,0 0,1 0,-1 0,0 0,1 0,-1 0,0 0,0 0,1 0,-1-1,0 1,0 0,1 0,-1 0,0 1,1-1,-1 0,0 0,0 0,1 0,-1 0,0 0,0 0,1 0,-1 1,0-1,0 0,1 0,-1 0,0 0,0 1,0-1,1 0,-1 0,0 1,0-1,7-12</inkml:trace>
  <inkml:trace contextRef="#ctx0" brushRef="#br0" timeOffset="484.28">482 86,'-357'431,"289"-376,62-60,22-8,-11 10,0 1,0 0,1 0,-1 0,1 1,-1 0,1 0,-1 0,1 1,0 0,-1 0,1 0,0 1,-1-1,1 2,-1-1,1 0,-1 1,0 0,1 0,-1 1,0 0,0 0,-1 0,1 0,-1 1,1-1,-1 1,0 0,-1 0,1 1,-1-1,1 1,-1 0,-1 0,3 4,96 212,-73-197,-17-22</inkml:trace>
  <inkml:trace contextRef="#ctx0" brushRef="#br0" timeOffset="783.592">736 114,'-65'420,"26"-240,18-45,20-133,1 0,0-1,-1 1,1 0,0-1,0 1,0 0,0-1,0 1,0 0,0-1,0 1,1 0,-1-1,1 1,-1 0,1-1,0 1,0-1,0 1,-1-1,1 0,1 1,-1-1,0 0,0 0,0 1,1-1,-1 0,8 0</inkml:trace>
  <inkml:trace contextRef="#ctx0" brushRef="#br0" timeOffset="1350.333">1103 255,'-193'548,"168"-494,114-273,68-112,-138 287,-48 177,25-120,1 0,1 0,0 1,1-1,0 1,1-1,1 1,0 0,1-1,0 0,1 1,1-1,0 0,1-1,0 1,0-1,2 0,-1 0,2-1,0 1,0-2,0 1,2-1,-1-1,1 1,1-2,-1 1,3 0,-7-6,0 0,0 0,1 0,-1 0,1-1,-1 0,1-1,0 0,0 0,-1 0,1 0,0-1,0-1,0 1,0-1,0 0,-1 0,1-1,0 0,-1 0,0-1,1 0,-1 0,0 0,0-1,-1 1,1-2,3-2,6-12,-1-1,-2 0,0 0,0-1,-2-1,-1 0,-1 0,-1-1,0 0,-2 0,-1-1,-1 1,0-1,-2 0,-1 0,-1 1,-3-18,-18-37,10 61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4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24,'0'4,"0"-2,5-7,-3-3,-2 5,-2-1,6-1,1 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5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2,'-5'0,"-1"4,0 7,5-3,4-8,6-4,1-7,-1 5,-6 2,-5 7,-1 8,-5 2,3-2,3 3,2-1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0,-1-5,1-1,1-1,1 2,1 2,1 1,0-4,1-1,-1 1,1 1,-6 7,-5 2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1,'20'5,"20"1,8-5,1-2,-3-2,-4 0,-5 1,-9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7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61,'5'7,"-1"0,-1 0,1 0,-1 1,-1-1,1 1,-1 0,-1 0,1 0,-1 0,-1 0,1 0,-1 0,-1 0,0 1,2 6,-19 232,-17-66,35-136,5-33</inkml:trace>
  <inkml:trace contextRef="#ctx0" brushRef="#br0" timeOffset="397.274">1 89,'35'-15,"-8"2,0 2,1 0,-1 2,2 1,-1 1,1 2,1 0,-1 2,0 2,6 0,-30 2,0 0,0 0,0 0,-1 1,1 0,0 0,-1 0,1 0,-1 1,0-1,0 1,0 0,0 1,0-1,-1 1,1-1,-1 1,0 0,0 0,-1 0,1 1,-1-1,0 1,0-1,0 1,-1 0,0 0,0 0,0 0,0 0,-1 0,0 0,0 0,0 0,0 0,-1 0,0-1,0 2,0 4,-1-1,0 1,0 0,-1-1,-1 1,1-1,-1 0,-1 0,0 0,0-1,-1 0,0 0,0 0,-1-1,0 0,0 0,0 0,-1-1,0 0,-7 3,2-1,-1-1,0 0,-1 0,0-1,0-1,0-1,-1 0,1-1,-1-1,-6 0,-5-1,3-1</inkml:trace>
  <inkml:trace contextRef="#ctx0" brushRef="#br0" timeOffset="908.863">340 541,'12'-3,"-4"0,0 0,1 1,-1 0,1 0,0 1,-1 0,1 1,0 0,0 0,0 1,-1 0,1 1,7 1,-15-1,1 0,-1 0,1 0,-1 0,0 0,0 1,0-1,-1 0,1 1,0-1,-1 0,1 1,-1-1,0 0,0 1,0-1,0 1,0-1,-1 0,1 1,-1-1,1 0,-1 1,0-1,0 0,0 0,0 1,0-1,-1 0,1 0,-1-1,1 1,-1 0,1 0,-1-1,0 1,0-1,0 1,0-1,-1 1,-3 5,-106 117,110-123,1 0,0 0,0 0,-1 0,1 0,0 1,0-1,0 0,0 1,0-1,0 0,1 1,-1-1,0 1,1 0,-1-1,1 1,0-1,-1 1,1 0,0-1,0 1,0 0,0-1,0 1,1 0,-1-1,0 1,1-1,-1 1,1 0,0-1,-1 1,1-1,0 0,0 1,0-1,0 0,0 1,0-1,0 0,1 0,-1 0,0 0,1 0,-1 0,1 0,-1 0,1-1,-1 1,1-1,-1 1,1-1,0 1,-1-1,1 0,-1 0,1 0,1 0,6 0,1 1,-1-2,1 0,-1 0,0 0,0-1,1-1,-1 1,-1-2,1 1,0-1,-1 0,0-1,0 0,4-4,2-4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0.5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1 251,'120'-233,"-104"215,-9 36,-7 6,-1-20,0 0,0 0,0 0,0 0,1 0,0 0,-1 0,2 0,-1 0,0 0,1 0,0 0,0 0,0 0,0 0,1 0,-1 0,1-1,0 1,0-1,0 1,1-1,-1 0,1 0,0 0,0 0,0 0,0-1,1 1,-1-1,0 0,1 0,0 0,-1-1,1 1,0-1,0 0,0 0,2-1,-1-1,0 0,1-1,-1 1,0-1,0 0,1 0,-2-1,1 0,0 0,0 0,-1 0,0 0,0-1,0 0,0 0,0 0,-1 0,0-1,0 0,0 1,0-1,-1 0,0 0,0 0,0-1,0 1,-1 0,1-4,3-5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3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29,'0'0,"1"0,-1 0,1 0,-1 0,1 0,-1 0,1 0,0 0,-1 0,1 0,-1 0,1 0,-1-1,0 1,1 0,-1 0,1-1,-1 1,1 0,-1-1,0 1,1 0,-1-1,1 1,-1 0,0-1,0 1,1-1,-1 1,0-1,0 1,1 0,-1-1,0 1,0-1,0 1,0-1,0 0,0 1,0-1,0 1,0-1,0 1,0-1,0 1,0-1,0 1,0-1,-1 1,1-1,0 1,0 0,0-1,-1 1,1-1,0 1,-1-1,1 1,0 0,-1-1,1 1,-1 0,1-1,158-5,-154 6,1 0,-1 0,1 0,-1 1,0-1,1 1,-1 0,0 1,0-1,0 1,0-1,0 1,0 1,0-1,0 0,-1 1,1 0,-1 0,0 0,0 0,0 0,0 1,-1-1,1 1,-1 0,0 0,0 0,0 0,-1 0,1 0,-1 0,0 0,0 1,-1-1,1 1,-1-1,0 0,0 1,0-1,-1 1,1-1,-1 0,0 1,-1-1,0 3,-16 24,-2-1,0-1,-2 0,-1-2,-7 5,-38 48,33-40,25-30,0 0,1 0,1 1,0 0,0 1,1 0,1 0,0 0,0 1,1 2,4-13,0 1,1-1,-1 1,1-1,0 0,0 1,0-1,0 1,0-1,1 1,-1-1,1 0,0 1,-1-1,1 0,0 1,0-1,0 0,1 0,-1 0,1 0,-1 0,1 0,-1 0,1-1,0 1,0-1,0 1,0-1,0 1,0-1,0 0,1 0,-1 0,0-1,1 1,88 5,17-24,-86 25,-14-1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176 236,'10'-59,"-10"58,0 0,0 0,0 0,0 0,0 0,0 0,0 0,0 0,-1 0,1 0,0 1,-1-1,1 0,-1 0,1 0,-1 0,1 1,-1-1,1 0,-1 1,0-1,1 0,-1 1,0-1,0 1,0-1,1 1,-1-1,0 1,0 0,0-1,0 1,0 0,0 0,0-1,0 1,1 0,-1 0,0 0,0 0,0 0,0 1,0-1,0 0,0 0,0 1,0-1,0 0,1 1,-1-1,0 1,0-1,0 1,1-1,-1 1,0 0,1-1,-1 1,0 0,-10 7,-1 2,1-1,1 1,-1 1,2 0,0 0,0 1,1 0,0 0,1 1,1 0,0 1,0-1,-2 14,4-15,1 0,0 1,1-1,0 1,1-1,0 1,1-1,1 1,0 0,1-1,0 0,1 1,0-1,2 3,0-10,0-1,1 1,0-1,0 0,0 0,1-1,-1 1,1-1,-1-1,1 0,0 0,0 0,0 0,1-1,-1-1,0 1,0-1,1 0,-1-1,0 0,0 0,0 0,5-2,-9 2,10 0,0-1,0-1,0 0,0-1,-1 0,0-1,1-1,-2 0,1 0,-1-1,0 0,0-1,-1-1,0 0,-1 0,0 0,0-1,-1-1,0 1,-1-2,0 1,-1-1,0 1,-1-2,0 1,-1 0,-1-1,0 0,1-6,-3 10,0 0,-1 0,0 0,0-1,-1 1,0 0,-1 0,0 0,0 0,-1 0,0 1,-1-1,0 1,0 0,-1 0,0 0,0 0,-1 1,0 0,0 0,0 1,-1-1,-2 0,6 3,0 0,-1 0,1 1,-1-1,0 1,0 0,0 0,-1 0,1 0,0 1,-1 0,0 0,0 0,0 0,1 1,-1 0,-1 0,1 0,0 1,0 0,0 0,0 0,0 0,0 1,0 0,0 0,0 0,0 1,0-1,0 1,1 0,-1 1,0-1,-1 3,-13 12</inkml:trace>
  <inkml:trace contextRef="#ctx0" brushRef="#br0" timeOffset="398.417">797 122,'-24'27,"1"0,1 2,2 0,0 2,2 0,2 0,1 2,-1 6,14-36,1 0,-1 1,1-1,0 1,0-1,0 1,0-1,1 1,-1 0,1-1,0 1,0 0,1-1,-1 1,1 0,-1-1,1 1,0 0,1-1,-1 0,0 1,1-1,0 0,0 0,0 0,0 0,0 0,1 0,0 0,-1-1,1 1,0-1,0 0,0 0,3 2,6-2,0 1,0-2,0 1,0-2,0 1,1-2,-1 0,0 0,0-1,0-1,0 0,-1 0,1-1,-1-1,0 0,0 0,0-1,-1 0,0-1,0 0,-1-1,0 0,7-8,-8 6,-1 0,0 0,0-1,-1 0,-1 0,0 0,0-1,-2 1,1-1,-1 0,-1 0,0 0,0-1,-2 1,1 0,-2-1,1 1,-3-9,1 15,-1 0,0 0,0 0,0 1,0-1,-1 1,0 0,0 0,-1 0,1 0,-1 1,0-1,0 1,-1 1,1-1,-1 1,0 0,0 0,0 1,0-1,0 1,-1 1,1-1,0 1,-1 0,1 1,-1 0,1 0,-1 0,0 0,1 1,0 0,-1 1,1 0,0 0,-4 1,-47 26,32-15</inkml:trace>
  <inkml:trace contextRef="#ctx0" brushRef="#br0" timeOffset="1023.434">1361 150,'-43'43,"2"3,3 1,1 1,2 2,-8 20,28-28,44-75,41-85,-41 65,3 0,3 3,1 0,22-20,-57 69,-1 0,1 0,0 0,-1 0,1 0,0 1,0-1,-1 0,1 0,0 1,0-1,0 0,0 1,0-1,0 1,0-1,0 1,0 0,0-1,0 1,0 0,1 0,-1 0,0 0,0 0,0 0,0 0,0 0,0 0,1 1,-1-1,0 0,0 1,0-1,0 0,0 1,0 0,0-1,0 1,0 0,-1-1,1 1,0 0,0 0,-1 0,1-1,0 1,-1 0,1 0,-1 0,1 0,-1 0,1 0,-1 0,0 1,1-1,-1 0,0 0,0 0,0 0,0 0,0 0,0 1,0-1,-1 0,1 0,0 0,0 0,-1 1,-25 170,25-154,0 0,1-1,1 1,1 0,0-1,2 1,1 5,-3-17,-1-1,1 1,1-1,-1 0,1 0,0 0,0 0,0 0,1 0,-1-1,1 0,0 0,1 0,-1 0,1 0,-1-1,1 0,0 0,0 0,1-1,-1 0,0 0,1 0,2 0,-2-1,1 0,-1-1,1 0,0 0,-1 0,1-1,0 0,-1 0,1-1,-1 0,0 0,1 0,-1-1,0 0,-1 0,1 0,0-1,-1 0,0 0,0 0,0-1,4-4,3-5,-1 0,0 0,-1-1,0-1,-1 1,-1-1,6-16,-4 5,0 0,-1-1,-2 0,-1 0,-1-1,-2 1,0-1,-2-3,-11-14,4 28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25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1,'95'5,"122"-9,-213 4,0 0,-1 0,1 1,0 0,-1-1,1 1,0 1,-1-1,0 0,1 1,-1 0,0 0,0 0,0 0,0 0,0 1,0-1,-1 1,1 0,-1 0,0 0,0 0,0 0,0 0,0 1,-1-1,1 1,-1-1,0 1,0-1,0 1,-1 0,1-1,-1 1,0 0,0-1,0 1,-1 0,1 0,-1-1,0 1,0-1,0 1,0-1,-1 1,-1 1,-3 6,-1 1,-1-2,0 1,0-1,-1 0,0-1,-1 0,0-1,0 0,-1 0,0-1,-5 2,-44 33,60-42,-1 1,1-1,-1 0,1 0,0 0,-1 1,1-1,0 0,-1 1,1-1,0 0,0 1,-1-1,1 0,0 1,0-1,0 0,-1 1,1-1,0 1,0-1,0 1,0-1,0 0,0 1,0-1,0 1,0-1,0 1,0-1,0 0,0 1,0-1,0 1,0-1,0 1,1-1,-1 0,0 1,0-1,1 0,-1 1,0-1,0 0,1 1,-1-1,0 0,1 1,-1-1,0 0,1 0,-1 0,1 1,-1-1,0 0,1 0,-1 0,1 0,-1 0,38 11,-18-7,-15-2,1-1,-1 0,0 1,0 0,0 0,0 1,0-1,0 1,0 0,-1 0,0 1,1 0,-1-1,-1 1,1 0,-1 1,1-1,-1 1,0-1,-1 1,1 0,-1 0,0 0,0 1,-1-1,1 0,-1 1,0-1,-1 0,1 1,-1 0,0-1,0 1,-1-1,0 2,-4 3,-1 0,0-1,0 0,0-1,-1 1,-1-1,1 0,-2-1,1 0,0 0,-1-1,-1 0,1-1,-1 0,0 0,0-1,0 0,0-1,-1 0,0-1,1 0,-1 0,0-1,-7-1,13 2,1 0,-1-1,-1 1,1-1,0-1,0 1,0-1,0 0,-1 0,1 0,0-1,0 0,0 0,0 0,0 0,0-1,0 0,0 0,0 0,1-1,-1 0,1 0,0 0,0 0,0 0,-2-3,-2-11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1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435 424,'1'-1,"0"1,0 0,0-1,0 1,0-1,0 1,0-1,-1 1,1-1,0 1,-1-1,1 0,0 1,-1-1,1 0,0 0,-1 1,1-1,-1 0,0 0,1 0,-1 0,0 0,1 0,-1 0,0 0,0 0,0 0,0 0,0 1,0-1,0 0,0 0,0 0,0 0,-1 0,1 0,0 0,-1 0,1 0,-1 0,1 1,-1-1,1 0,-1 0,1 0,-1 1,0-1,1 0,-1 1,-6-4,0 1,0 0,1 1,-2-1,1 1,0 1,0-1,-1 1,1 1,0-1,-1 1,1 1,-4 0,-2-1,-3 1,0 1,0 0,0 2,1-1,0 2,-1 0,2 1,-1 1,1 0,0 1,0 0,1 1,-7 6,19-14,-1 0,0 0,1 0,-1 0,0 0,1 0,-1 1,1-1,0 1,0-1,-1 1,1-1,0 1,0 0,0-1,1 1,-1 0,0 0,1 0,-1 0,1-1,-1 1,1 0,0 0,0 0,0 0,0 0,0 0,0 0,1 0,-1 0,1 0,-1 0,1-1,0 1,0 0,-1 0,1-1,1 1,-1 0,0-1,0 1,0-1,1 0,-1 1,1-1,-1 0,1 0,0 0,-1 0,1 0,0 0,0 0,-1-1,1 1,0-1,1 1,138 17,-126-15,53 13,-67-15,1 0,-1-1,0 1,1 0,-1 0,0-1,0 1,0 0,0 0,0 0,0 1,0-1,0 0,0 0,0 0,-1 1,1-1,0 0,-1 1,1-1,-1 1,1-1,-1 1,0-1,0 1,0-1,0 1,0-1,0 1,0-1,0 1,-1-1,1 0,0 1,-1-1,1 1,-1-1,0 0,1 1,-1-1,0 1,-8 10,0-1,0 0,-1 0,0-1,-1 0,0-1,-1 0,0-1,0 0,-6 2,-38 28,-108 95,162-131,1-1,-1 1,0 0,0 0,1 0,-1 1,1-1,0 0,0 0,0 1,0-1,0 1,0-1,1 1,-1-1,1 1,-1-1,1 1,0 0,0-1,1 1,-1-1,0 1,1 0,-1-1,1 1,0-1,0 1,0-1,0 0,0 1,1-1,-1 0,1 0,-1 0,1 0,0 0,0 0,0-1,0 1,0-1,0 1,0-1,3 1,1 4,1-2,-1 1,1-1,0 0,1 0,-1-1,1 0,0 0,-1-1,1 0,0 0,0-1,1 0,-1 0,0-1,0 0,0 0,0-1,0 0,0-1,0 0,0 0,0-1,0 0,-1 0,3-2,3-7</inkml:trace>
  <inkml:trace contextRef="#ctx0" brushRef="#br0" timeOffset="446.883">322 0,'-11'13,"-1"1,2 0,0 0,1 1,0 0,1 1,1 0,0 0,1 1,1 0,1 0,0 0,0 8,-5 233,11-176,-2-55,2 44,-3 0,-3 0,-3 0,-13 49,-24 71,42-185,0 0,0 0,1 0,0 1,-1-1,2 0,-1 1,1-1,0 1,0-1,1 0,0 1,0-1,0 0,1 0,0 0,0 0,4 6,6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27,'10'0,"8"0,5 0,4 0,2 0,1 0,0 0,0 0,0 0,-1 0,-1-5,1-1,-1-1,0 2,-4 2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27,'33'5,"17"-3,4-3,-3 0,-4 0,-6-6,-5 0,-4 0,-2 2,-7 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3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86,'-26'172,"11"13,-55 125,72-320,4-2</inkml:trace>
  <inkml:trace contextRef="#ctx0" brushRef="#br0" timeOffset="322.041">0 29,'34'0,"15"0,5 0,2-5,-3-1,-6 0,-6 1,-5 2,-4 1,-3 0,-1 2,-1 0,-5 5,-11 1,-7 1</inkml:trace>
  <inkml:trace contextRef="#ctx0" brushRef="#br0" timeOffset="580.972">29 452,'34'0,"15"0,5 0,-3-4,-4-3,-7 1,-4 2,-3 0,-4 2,-6 1</inkml:trace>
  <inkml:trace contextRef="#ctx0" brushRef="#br0" timeOffset="1005.262">424 593,'-5'19,"-1"12,0 5,-4 1,0-1,2-2,2-1,-3-3,0 0,2-2,7-4,3-8</inkml:trace>
  <inkml:trace contextRef="#ctx0" brushRef="#br0" timeOffset="1284.76">396 593,'14'0,"10"0,5 0,3 0,1 0,-1 0,-1 0,-5 0</inkml:trace>
  <inkml:trace contextRef="#ctx0" brushRef="#br0" timeOffset="1553.521">396 763,'29'5,"14"1,4 0,0-5,-4-4,-9-1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8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1030 146,'-105'286,"85"-212,-3-1,-3 0,-7 5,24-60</inkml:trace>
  <inkml:trace contextRef="#ctx0" brushRef="#br0" timeOffset="550.886">1030 146,'18'39,"5"119,-16-122,5 24,2 0,3-1,16 38,7-34,-39-62,0 0,0 0,1 0,-1 0,0 0,1 0,-1 0,1 0,-1-1,1 1,-1 0,1-1,0 1,-1-1,1 0,0 1,-1-1,1 0,0 0,0 0,-1-1,1 1,0 0,-1 0,1-1,-1 1,1-1,0 0,-1 1,1-1,-1 0,1 0,-1 0,0 0,1 0,-1 0,0 0,0-1,0 1,1-1,8-12,0-1,-1-1,0 0,-1 0,-1 0,0-1,-2 0,0-1,-1 1,0-1,-1 0,-1-5,6-19,1-7,54-202,-8 112,-49 128</inkml:trace>
  <inkml:trace contextRef="#ctx0" brushRef="#br0" timeOffset="14572.491">99 146,'4'7,"0"0,0 1,-1-1,1 1,-2 0,1-1,-1 1,-1 1,1-1,-1 0,-1 0,0 0,0 1,-1 5,1 0,-1 244,-6-208,-2 0,-2-1,-3 0,-1-1,-18 36,19-45,-9 21,23-59,0-1,0 1,0-1,0 0,0 1,0-1,0 0,0 1,1-1,-1 0,0 1,0-1,0 0,0 1,1-1,-1 0,0 1,0-1,1 0,-1 0,0 1,1-1,-1 0,0 0,1 1,-1-1,0 0,1 0,-1 0,0 0,1 0,-1 0,0 0,1 1,-1-1,1 0,-1 0,0 0,1 0,-1-1,0 1,1 0,-1 0,0 0,1 0,-1 0,1 0,-1-1,0 1,0 0,1 0,-1 0,0-1,1 1,-1 0,0 0,0-1,1 1,-1 0,0-1,0 1,0 0,1-1,-1 1,0 0,0-1,0 1,9-10</inkml:trace>
  <inkml:trace contextRef="#ctx0" brushRef="#br0" timeOffset="15337.789">128 542,'-1'5,"1"0,0 0,0 0,0 1,0-1,1 0,0 0,0 0,1 0,-1 0,1 0,0 0,0-1,1 1,0 0,-1-1,1 0,1 0,-1 0,1 0,-1 0,1-1,0 0,0 1,1-2,-1 1,1 0,-1-1,1 0,0 0,0 0,0-1,0 1,0-1,0 0,0-1,0 1,1-1,-1 0,0 0,0-1,0 0,0 0,1 0,-1 0,-1-1,1 0,0 0,2-1,5-8,-1 0,0-1,0 0,-1-1,-1 0,0 0,-1-1,0-1,-1 1,-1-1,0 0,-1-1,-1 1,0-1,-1 0,-1-2,12-36,37-133,-65 203,-11 214,16-163,2 1,4 1,2-1,4 4,-2 34,0-106,-1-1,1 1,-1 0,0-1,1 1,-1 0,1 0,-1-1,1 1,-1 0,1 0,0 0,-1 0,1-1,-1 1,1 0,-1 0,1 0,-1 0,1 0,0 1,-1-1,1 0,-1 0,1 0,-1 0,1 1,-1-1,1 0,-1 0,1 1,-1-1,1 0,-1 1,0-1,1 0,-1 1,1-1,-1 1,0-1,0 1,1-1,-1 1,0-1,0 1,1-1,-1 1,0-1,0 1,0-1,0 2,11-14</inkml:trace>
  <inkml:trace contextRef="#ctx0" brushRef="#br0" timeOffset="15783.726">579 513,'0'284,"-6"-210,7-73</inkml:trace>
  <inkml:trace contextRef="#ctx0" brushRef="#br0" timeOffset="16344.738">720 569,'-1'9,"1"0,-2-1,1 1,-1-1,-1 1,1-1,-1 0,-1 0,1 0,-2-1,1 1,-1-1,0 0,0 0,-1-1,0 1,0-1,0 0,-1-1,5-4,1 0,0 0,0 0,0 0,0 0,0 0,0 0,0 0,0 0,0 0,1 0,-1 1,0-1,1 0,-1 1,1-1,-1 0,1 1,0-1,0 1,-1-1,1 0,0 1,0-1,0 1,1-1,-1 1,0-1,0 0,1 1,-1-1,1 0,-1 1,1-1,0 0,-1 0,1 1,0-1,0 0,0 0,0 0,0 0,0 0,0 0,0 0,1-1,-1 1,0 0,0 0,1-1,0 1,84 56,-73-42,-1-2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5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1,'-85'84,"-90"140,131-170,37-45</inkml:trace>
  <inkml:trace contextRef="#ctx0" brushRef="#br0" timeOffset="343.888">0 1,'2'9,"0"0,0-1,1 1,0-1,0 1,1-1,0 0,0 0,1-1,0 1,1-1,-1 0,1 0,2 0,6 11,227 234,-230-239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568 142,'-1'1,"-1"0,0 0,1 1,-1-1,1 1,-1-1,1 1,0 0,0-1,-1 1,1 0,0 0,1 0,-1 0,0 0,1 0,-1 0,1 0,-1 0,1 0,0 0,0 0,0 0,0 1,0-1,1 0,-1 0,0 0,1 1,20 168,8 67,-30 258,1-493,-1 0,1 0,-1 0,1 0,0 0,1 0,-1 0,0 1,1-1,-1-1,1 1,0 0,0 0,0 0,1 0,-1-1,1 1,-1 0,1-1,0 1,0-1,0 0,0 0,1 0,-1 0,0 0,1 0,-1-1,1 1,0-1,0 1,-1-1,1 0,0 0,0-1,1 1,15 1,0-1,1-1,-1-1,1-1,-1 0,0-1,15-5,81-10,365 19,-419-11,26 3,-89 5,-6 0</inkml:trace>
  <inkml:trace contextRef="#ctx0" brushRef="#br0" timeOffset="2160.132">61 1,'-3'0,"1"1,0-1,-1 1,1-1,0 1,-1 0,1 0,0 0,0 0,0 0,0 1,0-1,0 0,0 1,0 0,1-1,-1 1,1 0,-1 0,1 0,-1 0,1 0,0 0,0 1,0-1,1 0,-1 0,0 1,1-1,-1 0,1 1,-8 79,8-76,-1 23,9 82,-7-109,0-1,0 1,0 0,1-1,-1 1,0-1,1 1,-1-1,1 0,-1 1,1-1,-1 0,1 0,0 0,0 0,-1 0,1-1,0 1,0 0,0-1,0 0,0 1,0-1,0 0,0 0,0 0,0 0,0 0,0-1,0 1,0-1,0 1,0-1,1 0,64-32,-47 15,-1 0,0-2,-2 0,0-1,-1-1,2-6,6-8,20-19,-43 55,0 0,-1 0,1 0,0 0,0 0,-1 1,1-1,0 0,-1 0,1 1,-1-1,1 1,0-1,-1 0,1 1,-1-1,1 1,-1-1,1 1,-1 0,0-1,1 1,-1-1,0 1,1 0,-1-1,0 1,0 0,1-1,-1 1,0 0,0 0,0-1,0 1,0 0,0-1,0 1,0 0,0 0,-1-1,1 1,0 0,0-1,-1 1,1 1,-3 346,4-310,-2 0,-1 1,-2-2,-2 1,-3 7,6-35,0-1,0 1,0-1,-1 0,-1 0,1 0,-1-1,-1 0,0 1,0-2,-1 1,1-1,-2 0,1-1,-1 1,0-1,0-1,0 0,-1 0,0 0,0-1,-5 1,11-3,-1 0,0-1,1 1,-1-1,0 0,0 0,0-1,0 1,0-1,0 1,0-1,0 0,0-1,0 1,0-1,0 0,0 0,0 0,0 0,0-1,1 1,-1-1,1 0,-1 0,1-1,0 1,0-1,0 1,0-1,0 0,0 0,1 0,-1-1,1 1,0-1,0 1,1-1,-1 1,1-1,-1 0,1 0,0 0,0-2,5-7,0 0,0 0,1 1,0-1,2 1,-1 0,1 1,1 0,0 0,0 0,1 1,1 0,0 1,0 0,1 1,0 0,0 0,1 1,1 0,37-31,-28 20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3:51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1.3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1 544,'8'1,"0"0,1 0,-1-1,1-1,-1 1,0-1,0 0,1-1,-1 0,0-1,0 1,-1-1,1-1,-1 0,1 0,-1 0,0-1,-1 0,1 0,-1 0,0-1,0 0,2-5,-7 10,0 0,-1 0,1-1,-1 1,1 0,-1-1,1 1,-1 0,0-1,0 1,0 0,0-1,0 1,0-1,0 1,0 0,-1-1,1 1,0 0,-1-1,1 1,-1 0,0-1,1 1,-1 0,0 0,0 0,0 0,0 0,0 0,0 0,0 0,0 0,0 0,0 0,0 1,0-1,-1 0,1 1,0-1,-1 1,1 0,0-1,-2 1,-63 7,63-5,-1 0,0 0,1 0,-1 0,1 1,-1-1,1 1,0 0,0 0,0 1,1-1,-1 0,1 1,0-1,0 1,0 0,0 0,1 0,-1 0,1 0,0 0,1 0,-1 0,0 1,1-1,0 0,0 0,1 1,-1-1,1 0,0 0,0 0,0 0,0 0,1 0,0 0,-1 0,1 0,1-1,-1 1,1-1,-1 0,1 0,0 1,0-2,0 1,1 0,-1-1,1 1,-1-1,4 1,10-2,1 0,-1-2,0 0,0-1,0-1,-1 0,1-1,0-1,-1-1,0 0,-1-1,1 0,-1-2,-1 0,0 0,0-1,0-1,-2-1,10-10,6-2,-2-1,-1-1,-2-2,0 0,8-16,-23 33,-2-1,1 1,-1-1,-1-1,0 1,-1-1,-1 0,0 0,0 0,-1 0,-1 0,0-1,-1 1,0 0,-1 0,-2-9,-29-47,31 67,-1 1,1 0,0-1,-1 1,0 0,1 0,-1 0,1 0,-1 1,0-1,0 0,1 1,-1-1,0 1,0-1,0 1,0 0,1 0,-1 0,0 0,0 0,0 0,0 1,0-1,1 1,-1-1,0 1,0-1,1 1,-1 0,0 0,1 0,-1 0,1 0,-1 0,1 1,0-1,-1 0,1 1,-4 3,0 1,0 0,1 0,0 0,0 1,0-1,1 1,0 0,0 0,1 0,0 0,0 1,0-1,1 0,1 1,-1-1,1 1,0 0,1-1,0 1,34 150,35-3,-30-56,-38-92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20,'-1'-1,"0"-1,0 1,-1-1,1 1,0 0,0 0,-1 0,1-1,0 1,-1 1,0-1,1 0,-1 0,1 0,-1 1,0-1,1 1,-1 0,0-1,0 1,1 0,-1 0,0 0,0 0,1 0,-1 0,0 1,1-1,-1 1,0-1,1 1,-1-1,0 1,-2 0,-144 48,69-18,-35 18,113-48,-1 0,1 1,0-1,-1 1,1-1,0 1,0 0,0-1,1 1,-1 0,0 0,1-1,-1 1,1 0,-1 0,1 0,0 0,0 0,0 0,0 0,0 0,0 0,1 0,-1-1,0 1,1 0,0 0,-1 0,1-1,0 1,0 0,0 0,0-1,0 1,1-1,-1 1,0-1,1 0,-1 1,1-1,-1 0,1 0,0 0,-1 0,1 0,0-1,0 1,-1 0,1-1,0 1,0-1,0 0,0 0,2 0,22 5,1-2,0 0,-1-2,1-1,25-4,19 2,7 6,-77-4,0 1,-1-1,1 0,-1 0,1 0,0 1,-1-1,1 0,-1 1,1-1,-1 1,1-1,-1 0,1 1,-1-1,1 1,-1-1,0 1,1-1,-1 1,0 0,0-1,1 1,-1-1,0 1,0 0,0-1,0 1,1-1,-1 1,0 0,0-1,0 1,-1 0,1-1,0 1,0 0,0-1,0 1,0-1,-1 1,1 0,0-1,-1 1,1-1,0 1,-1-1,1 1,-1-1,1 1,-1-1,1 0,-1 1,1-1,-1 1,1-1,-1 0,1 0,-1 1,0-1,-39 29,35-26,-298 180,292-176,1 0,0 0,0 1,1 1,0-1,0 1,1 1,0 0,1 0,0 0,1 1,0 0,0 0,1 1,1 0,3-9,1 0,0 0,1 0,-1 0,0-1,1 1,-1 0,1 0,0 0,0-1,0 1,1 0,-1-1,0 1,1-1,0 1,0-1,-1 0,1 0,1 0,-1 0,0 0,0 0,1 0,-1-1,1 1,-1-1,1 0,0 0,-1 0,1 0,0 0,0-1,0 1,0-1,105 9,60-37,-110 14,-34 7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1,'29'0,"14"0,5 0,-2 0,-3 0,-4 0,-4 0,-3 0,-3 0,-5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30,'33'0,"21"0,7 0,-4-5,-5-1,-8 0,-6 1,-4 1,-4 2,-2 1,-6 1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85,'-45'192,"32"40,-16-123,19-99,10-16</inkml:trace>
  <inkml:trace contextRef="#ctx0" brushRef="#br0" timeOffset="295.037">41 85,'29'-5,"14"-6,5-2,-1 2,-4 3,-5-3,-3 2,-3 1,-2 3,-2 1,-5 8,-12 6,-7 3</inkml:trace>
  <inkml:trace contextRef="#ctx0" brushRef="#br0" timeOffset="563.009">41 338,'34'-4,"15"-3,5 1,-2 2,-6 0,-5 2,-9 1</inkml:trace>
  <inkml:trace contextRef="#ctx0" brushRef="#br0" timeOffset="1222.979">380 479,'1'197,"-1"-197,-1 1,1 0,-1 0,1 0,0 0,-1 0,1-1,0 1,0 0,0 0,0 0,0 0,0 0,0 0,0 0,0 0,0 0,0 0,0 0,1-1,-1 1,0 0,1 0,-1 0,0 0,1 0,0-1,-1 1,1 0,-1-1,1 1,0 0,-1-1,1 1,0 0,0-1,-1 1,1-1,0 0,0 1,0-1,0 0,0 1,0-1,-1 0,1 0,0 0,0 0,0 0,0 0,0 0,0 0,0 0,0 0,0-1,0 1,0 0,-1 0,1-1,0 1,0-1,0 1,-1-1,1 1,0-1,0 0,107-135,-95 123,-9 7,1 0,0 0,1 1,0 0,0 0,0 0,0 1,0 0,1 0,0 0,5-1,-10 6,1 0,-1 1,0-1,1 1,-1-1,0 1,0 0,0 0,0 0,-1 0,1 0,0 0,-1 0,0 1,1-1,-1 1,0-1,0 1,0-1,-1 1,1-1,-1 1,1 0,-1-1,0 3,1 0,5 23,-2 0,-1 0,-1 0,-2 1,-1-1,-1 1,-1-1,-1 0,-4 9,4-19,-34 109,37-124,-1 1,0-1,0 0,0 0,-1 0,1 0,-1 0,1 0,-1 0,0-1,0 0,0 1,-1-1,1 0,0 0,-1-1,0 1,1-1,-1 0,0 0,1 0,-1 0,0-1,0 1,0-1,0 0,0 0,1-1,-1 1,0-1,-2 0,0-2,0 0,1 0,0-1,0 1,0-1,0 0,0-1,1 1,0-1,0 0,0 0,1 0,-1 0,1-1,0 1,1-1,-1 0,1 0,1 0,-1 0,1 0,0 0,0 0,0 0,1-1,0 1,1 0,-1-1,1 1,0 0,1 0,-1 0,1 0,1 0,-1 0,1 1,0-1,0 1,4-5,58-61,-49 60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368 134,'-8'6,"-130"127,131-125,1 0,0 1,0 0,1 1,0-1,0 1,1 0,1 0,0 0,0 0,1 1,0-1,1 1,0 0,1-1,0 9,3-11,0 0,0 0,1 0,0-1,1 1,0-1,0 0,0 0,1-1,0 1,0-1,1-1,-1 1,1-1,0 0,1-1,-1 0,1 0,0 0,0-1,0 0,1-1,-1 0,1 0,-1-1,1 0,-1 0,1-1,0 0,2-1,21 2,1-3,-1 0,0-2,0-1,0-2,-1-1,0-1,0-2,-1-1,-1-1,0-2,-1-1,0-1,-2-1,14-13,-30 23,0 0,-1 0,0-1,-1-1,0 1,0-1,-1-1,0 1,-1-1,0 0,-1-1,0 1,-1-1,0 0,-1-1,0 1,-1 0,-1-1,0 1,0-1,-1 1,-1-1,0 1,-2-6,-1 10,-1 1,0-1,0 1,-1 0,0 0,0 0,-1 1,1 0,-1 0,-1 1,1 0,-1 0,0 1,0 0,0 0,-1 1,1 0,-1 0,0 1,0 0,0 1,-5-1,-19-3</inkml:trace>
  <inkml:trace contextRef="#ctx0" brushRef="#br0" timeOffset="254.737">1 331,'252'-10,"156"-31,-200 18,200 12,-384 11</inkml:trace>
  <inkml:trace contextRef="#ctx0" brushRef="#br0" timeOffset="2180.725">904 49,'-56'-17,"-68"-12,111 27,0 1,0 1,-1 0,1 1,0 1,0 0,0 1,-7 2,-14 2,26-5,1 0,-1 0,1 1,-1 0,1 1,0 0,1 0,-1 0,1 1,-1 0,2 0,-1 1,0-1,1 1,0 1,1-1,-1 1,1-1,0 1,0 2,-52 29,15-16,39-17,5-2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7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262 143,'-38'109,"33"-95,-48 118,-67 122,75-161,115-230,21-35,44-119,-99 184,-35 107,0 1,0-1,0 1,0 0,0 0,1 0,-2 0,1-1,0 1,0 1,0-1,0 0,-1 0,1 0,0 0,-1 0,1 1,-1-1,1 0,-1 0,0 1,0-1,1 0,-1 1,0-1,0 0,0 1,-1-1,1 0,0 1,0-1,-1 0,1 1,-1 0,2 43,-1-18,1 0,1 0,2 0,0 0,2 0,2 2,18 79,-22-86,0 1,2-1,0-1,2 1,0-1,1-1,12 20,-20-38,0-1,0 1,0 0,0 0,0-1,1 1,-1 0,0-1,1 1,-1-1,1 0,0 0,-1 1,1-1,0 0,0 0,0-1,0 1,-1 0,1-1,0 1,0-1,1 1,-1-1,0 0,0 0,0 0,0 0,0 0,0-1,0 1,0 0,0-1,0 0,0 1,0-1,0 0,-1 0,1 0,0 0,0 0,-1-1,1 1,-1-1,1 1,-1-1,0 1,1-2,15-21,-2 0,0-2,-2 1,-1-2,0 0,3-18,-5 18,37-165,-37 17,0 146,-4 33</inkml:trace>
  <inkml:trace contextRef="#ctx0" brushRef="#br0" timeOffset="533.454">1024 171,'5'0,"6"0,6 0,5 0,4 0,2 0,1 0,0 0,1 0,-1 0,0 0,0 0,-1 0,-4-5,-2-1,0 0,1 1,-3 2</inkml:trace>
  <inkml:trace contextRef="#ctx0" brushRef="#br0" timeOffset="838.866">1109 397,'4'0,"7"0,7 0,4 0,3 0,3 0,1 0,1-5,-1-1,1-1,-1 2,-1 2,-4 1</inkml:trace>
  <inkml:trace contextRef="#ctx0" brushRef="#br0" timeOffset="2051.909">1673 538,'-5'-10,"2"0,-1 0,1 0,0-1,1 1,1-1,-1 1,2-1,-1 0,1 1,1-1,0 0,1 1,0-1,0 1,1 0,1 0,-1 0,2 0,-1 0,6-7,4-5,0 1,1 1,2 0,0 1,0 1,2 0,0 1,16-9,-33 23,1 1,-1-1,1 1,-1-1,1 1,0 0,0 0,0 0,1 1,-1-1,0 1,1-1,-1 1,1 0,-1 0,1 1,-1-1,1 1,-1 0,1 0,0 0,-1 0,1 1,-1-1,1 1,-1 0,1 0,-1 0,1 0,-1 1,0 0,0-1,0 1,0 0,0 1,0-1,0 0,0 1,6 26,-1 0,-2 0,0 0,-2 1,-1 0,-2 0,-1 0,-2 14,12-23,12-39,35-49,3 4,3 2,7-1,31-7,-100 68,0 0,0 1,0-1,0 1,0-1,0 1,0-1,0 1,0 0,0-1,0 1,0 0,0 0,0 0,0 0,0 0,0 0,0 0,0 0,0 0,0 1,0-1,0 0,0 1,0-1,0 1,0-1,0 1,0-1,-1 1,1-1,0 1,0 0,-1 0,1-1,0 1,-1 0,1 0,0 0,-1 0,0 0,1 0,-1-1,1 1,-1 0,0 0,0 1,1-1,-1 0,0 0,0 0,0 0,0 0,0 0,-1 0,1 1,-7 61,-31 68,36-127,1 0,-1 0,1-1,0 1,0 0,1 0,-1 0,1 0,0 0,0 0,0 1,1-1,-1 0,1-1,0 1,0 0,1 0,-1 0,1 0,1 2,9 6</inkml:trace>
  <inkml:trace contextRef="#ctx0" brushRef="#br0" timeOffset="2771.082">2914 114,'-3'-4,"0"1,-1-1,0 0,0 1,0 0,0 0,0 0,-1 0,1 1,-1 0,1 0,-1 0,0 0,0 1,0 0,0 0,0 0,0 1,-1-1,1 1,0 0,0 1,0-1,0 1,0 0,0 1,0-1,0 1,0 0,1 0,-1 0,0 1,1-1,0 1,0 0,0 1,0-1,0 1,1 0,-1-1,1 2,-1 1,-2 1,0 0,0 0,1 0,0 1,0 0,1 0,0 0,0 1,1-1,1 1,-1 0,1 0,0 0,1 0,0 0,1 0,0 1,0-1,1 0,0 0,1 0,0 0,0 0,1 0,-1-6,1-1,0 1,0 0,0-1,0 0,0 1,0-1,1 0,-1-1,1 1,-1-1,1 1,0-1,0 0,-1-1,1 1,0 0,0-1,0 0,0 0,0 0,0-1,-1 1,1-1,0 0,0 0,-1 0,2-1,99-54,115-135,-188 164,58-37,-87 65,-1-1,0 1,0 0,1-1,-1 1,0 0,0 0,0 0,0 0,0 0,0 0,0 0,0 0,0 1,-1-1,1 0,0 0,-1 1,1-1,-1 1,0-1,1 0,-1 1,0-1,0 1,0-1,0 0,0 1,0-1,0 1,0-1,-1 1,1-1,0 0,-1 1,1-1,-1 0,0 1,1-1,-1 0,0 0,0 0,0 0,0 0,0 1,-5 15,-8 24,2 0,1 1,3 0,1 0,0 19,8 90,2-106,-3 1,-1-1,-2 1,-2-1,-3 0,-4 15,7-42,-1-1,-1 0,0 0,-1 0,-1-1,0 0,-5 4,11-15,-1 0,-1 0,1-1,0 0,-1 0,0 0,0 0,0-1,-1 0,1 0,-1 0,1-1,-1 1,0-2,0 1,0 0,0-1,0 0,-1-1,1 0,0 0,0 0,-4-1,6 1,-1 0,1 0,0-1,-1 0,1 0,0 0,0-1,0 1,0-1,0 0,0 0,0 0,1-1,-1 1,1-1,-1 0,1 0,0 0,0 0,1-1,-1 1,0-1,1 1,0-1,0 0,0 0,1 0,-1 0,1-1,0 1,0 0,1 0,-1-1,1 1,0 0,0-1,0 1,0-1,1 1,0 0,0 0,0-1,1 0,8-14,0-1,2 2,0-1,1 2,1 0,0 0,2 1,5-4,38-28,1 2,3 4,1 1,2 4,52-21,-86 42,5-2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1 311,'168'-40,"-122"33,2 1,-1 3,0 2,21 3,101-5,-132-7,-31 4</inkml:trace>
  <inkml:trace contextRef="#ctx0" brushRef="#br0" timeOffset="414.574">142 424,'334'-1,"-158"-27,-152 27</inkml:trace>
  <inkml:trace contextRef="#ctx0" brushRef="#br0" timeOffset="1021.621">481 0,'-1'1,"0"0,0 0,0 0,0 0,1 0,-1 0,0 0,1 0,-1 0,1 0,-1 1,1-1,0 0,-1 0,1 0,0 1,0-1,0 0,0 0,0 1,0-1,0 0,0 0,1 1,-1-1,0 0,1 0,-1 0,1 1,-1-1,1 0,0 0,0 0,-1 0,1 0,0 0,0 0,0-1,0 1,0 0,0 0,0-1,0 1,0 0,18 19,1-1,0-1,2 0,0-2,20 12,28 21,-26-20,-35-25,0 1,-1 0,0 1,0 0,0 0,0 1,-1 0,0 1,-1-1,0 1,1 2,-5-8,-1 0,0 1,0-1,0 1,0-1,-1 1,1 0,-1-1,0 1,1 0,-1-1,0 1,0-1,-1 1,1 0,-1-1,1 1,-1-1,0 1,0 0,0-1,0 0,0 1,0-1,-1 0,1 0,-1 0,0 0,0 0,0 0,-1 1,-78 45,49-33,-40 22,-110 73,136-49,44-45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3.9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1,'-9'34,"-4"15,-3 9,-1 0,4-5,4-7,3-7,3-5,2-3,1-2,0-2,1-5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4.1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282 1,'-223'140,"219"-138,0 0,0 1,0-1,1 1,-1 0,1 0,0 0,0 0,0 1,0 0,0-1,1 1,0 0,0 0,0 0,0 0,0 1,1-1,0 0,0 1,0-1,0 1,1-1,0 1,0-1,0 1,0-1,1 1,0-1,0 1,0-1,0 1,1-1,-1 0,1 0,0 0,1 0,-1 0,1 0,1 1,11 6,2 0,-1-1,1-1,0 0,1-1,0-1,1-1,-1 0,1-2,7 1,88 5,-90-10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3.4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169 113,'-5'34,"-1"20,-5 6,-1-2,3-6,2-8,2-6,2-5,2-3,1-6</inkml:trace>
  <inkml:trace contextRef="#ctx0" brushRef="#br0" timeOffset="170.032">0 1,'29'5,"14"1,4 5,0 0,-4 4,-4-2,-5 2,-2-1,-2-3,-7-4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1.5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0,'9'0,"12"0,5 0,2 0,1 0,0 0,0 0,-2 0,1 0,-1 0,-3 0,-2 3,-2 1,-1 0,-1-1,-4-1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2.2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413 86,'-28'-5,"1"0,0 2,0 0,0 1,-1 2,1 1,-4 2,29-3,1-1,-1 1,0 0,1 0,-1 1,0-1,0 0,1 1,-1-1,1 1,-1-1,0 1,1 0,-1 0,1-1,-1 1,1 0,0 0,-1 1,1-1,0 0,0 0,0 1,0-1,0 0,0 1,0-1,0 1,1 0,-1-1,0 1,1-1,-1 1,1 0,0-1,0 1,0 0,0 0,0-1,0 1,0 0,0-1,0 1,1 0,-1-1,1 1,-1 0,1-1,0 1,0-1,0 1,0-1,0 1,0-1,1 1,73 63,-68-61,0 0,-1 0,1 1,-1 0,1 0,-2 0,1 1,0 0,-1 0,0 0,-1 1,1 0,-1 0,-1 0,1 0,-1 1,0-1,-1 1,0 0,-1 0,1 1,-2-1,1 0,-1 0,-1 1,1-1,-1 0,-1 0,1 0,-1 0,-1 0,0 0,0 0,0-1,-1 1,0-1,-1 0,1 0,-1-1,-1 0,1 1,-1-2,0 1,0-1,-1 1,-1 0,-3 0,0 1,0-2,0 1,0-2,-1 1,0-2,1 1,-2-2,-4 1,-15 6,29-7,-1 0,0 0,1-1,-1 0,0 0,0 0,0 0,0 0,0-1,0 0,0 1,0-2,0 1,0 0,0-1,0 0,0 0,0 0,1 0,-1 0,0-1,-2-1,1-24,8 12</inkml:trace>
  <inkml:trace contextRef="#ctx0" brushRef="#br0" timeOffset="242.716">893 29,'-14'29,"-10"18,-1 7,4-1,1-5,4-1,4-3,5-5,3-5,2-2,2-2,-4-2,-2-1,1-4</inkml:trace>
  <inkml:trace contextRef="#ctx0" brushRef="#br0" timeOffset="443.025">611 0,'34'0,"20"0,6 5,-2 2,-7 4,-6 0,-3-2,-2 3,-9-1</inkml:trace>
  <inkml:trace contextRef="#ctx0" brushRef="#br0" timeOffset="960.89">1429 141,'-202'276,"124"-190,68-87,21-20,146-163,-125 149,-3 0,3 2,0 0,2 3,2 0,0 3,28-16,-63 41,1 1,-1-1,0 1,0 0,1 0,-1-1,1 1,0 0,-1 0,1 0,-1 1,1-1,0 0,0 1,0-1,-1 1,1-1,0 1,0 0,0 0,0 0,0 0,0 0,-1 0,1 0,0 1,0-1,0 1,0-1,-1 1,1 0,0 0,-1 0,1 0,0 0,-1 0,1 0,-1 0,0 1,1-1,-1 0,0 1,0-1,0 1,0 0,0-1,0 1,0 0,-1-1,1 1,-1 0,1 0,-1 0,0 0,1 0,-53 182,43-153,2 1,1-1,1 1,2 1,1-1,2 21,1-52,-1 0,1 0,-1 0,0 0,0-1,1 1,-1 0,0 0,0 0,0 0,0 0,0 0,0 0,0-1,0 1,0 0,0 0,0 0,-1 0,1 0,0 0,-1-1,1 1,-1 0,1 0,-1 0,1-1,-1 1,1 0,-1-1,0 1,1 0,-1-1,0 1,0-1,1 1,-1-1,0 0,0 1,0-1,0 0,1 1,-1-1,0 0,0 0,0 0,0 0,0 0,0 0,0 0,0 0,0 0,1 0,-1-1,0 1,0 0,0-1,0 1,-110-101,84 71,-72-73,81 82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0.6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463 164,'-1'-1,"1"0,0 0,0 0,-1 1,1-1,-1 0,1 0,0 1,-1-1,0 0,1 0,-1 1,1-1,-1 1,0-1,1 1,-1-1,0 1,0-1,1 1,-1-1,0 1,0 0,0-1,1 1,-1 0,0 0,0 0,0 0,0 0,0 0,0 0,1 0,-1 0,0 0,0 0,0 1,0-1,0 0,1 0,-1 1,0-1,0 1,1-1,-1 1,0-1,1 1,-1-1,0 1,-30 39,30-38,-244 460,225-426,11-17,-1-1,-1 0,0-1,-1 0,-1 0,-1-2,-1 0,-1 1,16-16,0-1,0 1,0-1,-1 1,1 0,0-1,0 1,-1 0,1-1,0 1,-1 0,1-1,0 1,-1 0,1 0,0-1,-1 1,1 0,-1 0,1 0,0 0,-1-1,1 1,-1 0,1 0,0 0,-1 0,1 0,-1 0,1 0,-1 0,1 0,0 0,-1 0,1 0,-1 1,1-1,-1 0,1 0,0 0,-1 1,1-1,0 0,-1 0,1 1,0-1,-1 0,1 1,0-1,-1 0,1 1,0-1,0 0,0 1,-1-1,1 1,0-1,0 0,0 1,0-1,0 1,17-35,195-304,-146 245,3 3,5 3,46-40,-102 108,-15 14,2 0,-1 0,0 0,1 1,0-1,0 1,0 1,0-1,1 1,0-1,0 1,-1 1,1 0,1-1,2 1,-6 3,-1 1,0 0,1 0,-1 1,0-1,0 0,0 1,-1-1,1 1,-1-1,1 1,-1 0,0 0,0-1,0 1,0 0,-1 0,1 0,-1 0,0 0,1 0,-2 0,1 0,0 0,0 0,-1 0,0 0,0 0,1 0,-2 2,2-4,-55 226,26-128,-24 101,35-132,20-68,-1 1,0 0,0-1,0 0,0 1,1-1,-1 0,0 1,0-1,1 0,-1 0,0 0,0 0,1 0,-1-1,0 1,0 0,1 0,-1-1,0 1,0-1,0 1,0-1,1 0,-1 1,0-1,0 0,0 0,0 0,-1 1,1-1,0 0,0 0,0 0,-1-1,1 1,28-28,-2-2,0-1,-2-1,13-24,36-47,71-62,-141 161,-1-1,1 1,0 1,1-1,-1 0,1 1,0 0,0 0,0 1,1-1,-1 1,1 0,0 1,-1-1,1 1,1 0,-1 1,0-1,0 1,2 0,-4 5,0-1,-1 1,0 0,0 0,0 0,0 1,-1-1,1 1,-1-1,0 1,0 0,-1 0,0-1,0 1,0 0,0 1,-1-1,0 0,0 0,0 0,0 0,-1 0,-1 3,2 3,-2 18,-1 0,-2 1,-1-2,-2 1,0-1,-5 9,-25 96,34-109</inkml:trace>
  <inkml:trace contextRef="#ctx0" brushRef="#br0" timeOffset="449.66">1648 248,'-49'29,"20"-15,0 2,1 0,1 2,1 1,0 2,2 0,0 1,1 2,2 0,0 1,2 2,-16 26,34-51,0-1,0 1,0-1,1 1,-1 0,0-1,1 1,-1 0,1 0,-1 0,1-1,0 1,0 0,0 0,0 0,0-1,0 1,1 0,-1 0,0 0,1-1,-1 1,1 0,0 0,0-1,0 1,0-1,0 1,0-1,0 1,0-1,0 0,1 1,-1-1,1 0,-1 0,1 0,-1 0,1 0,-1 0,1 0,0-1,-1 1,1-1,0 1,0-1,0 0,-1 0,1 1,0-1,0 0,0-1,9 0,-1-1,1 0,-1-1,0 0,0-1,-1 0,1 0,-1-1,0 0,0-1,0 0,-1 0,0-1,0 0,0 0,-1-1,-1 0,1-1,0-1,48-46,53-43,-107 98,0 0,1 0,-1 0,0 0,0 0,1 1,-1-1,1 0,-1 1,0-1,1 1,-1-1,1 1,-1 0,1-1,0 1,-1 0,1 0,-1 0,1 0,-1 1,1-1,-1 0,1 1,-1-1,1 1,-1-1,0 1,1 0,-1-1,0 1,1 0,-1 0,0 0,0 0,0 0,0 0,0 1,0-1,0 0,0 0,0 1,0-1,-1 1,1-1,-1 0,1 1,-1-1,0 1,1-1,-1 1,0 0,0-1,0 1,0-1,0 1,-1 1,3 199,-2-198,0 0,0 0,1-1,-1 1,1 0,0-1,1 1,-1-1,0 1,1-1,0 0,0 0,0 1,0-1,0 0,1-1,-1 1,1 0,0-1,0 1,0-1,0 0,0 0,0 0,1-1,0 1,17 5</inkml:trace>
  <inkml:trace contextRef="#ctx0" brushRef="#br0" timeOffset="715.821">2438 193,'-34'33,"-15"21,-5 11,-2-1,3-2,6-1,6-7,5-8,4-6,3-6,6-4,3-6,4-3,5-10,4-7</inkml:trace>
  <inkml:trace contextRef="#ctx0" brushRef="#br0" timeOffset="970.47">2042 248,'20'29,"10"14,6 5,-4-1,-2 1,-2-3,-5-4,-2-5,0-3,1-7,3-4,-5-5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5.4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12,'-4'0,"-3"-5,1-1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5.8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0,'-9'15,"-4"9,6 0,8-3,9-5,3-11,4-6,-5-3,-6 5,-8 1,-8 1,-3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1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1,'-241'11,"-2"33,242-44,1 0,-1-1,0 1,1 0,-1-1,0 1,0 0,1 0,-1-1,0 1,0 0,0 0,1 0,-1 0,0 0,0 0,0 1,1-1,-1 0,0 0,0 0,0 1,1-1,-1 0,0 1,1-1,-1 1,0-1,1 1,-1-1,1 1,-1-1,0 1,1 0,-1-1,1 1,0 0,-1-1,1 1,0 0,-1 0,1-1,0 1,0 0,-1 0,1-1,0 1,0 0,0 0,0 0,0-1,0 1,1 0,-1 0,0 0,0-1,0 1,1 0,-1 0,0-1,1 1,-1 0,1-1,-1 1,1 0,-1-1,1 1,-1-1,1 1,163 56,3-1,-166-56,0 1,0 0,1-1,-1 1,0 0,0 0,-1 0,1-1,0 1,0 0,0 0,-1 0,1 1,0-1,-1 0,1 0,-1 0,1 0,-1 0,0 1,1-1,-1 0,0 0,0 1,0-1,0 0,0 1,0-1,0 0,0 0,-1 1,1-1,0 0,-1 0,1 0,-1 0,1 1,-1-1,0 0,0 0,1 0,-1 0,0 0,0 0,0-1,0 1,0 0,0 0,0-1,-1 1,-56 38,-378 149,411-176,-69 46,91-56,1 0,-1 0,1 0,0 1,0-1,0 1,0 0,0-1,0 1,1 0,-1 0,1 0,0 0,0 1,0-1,0 0,0 0,1 0,0 1,-1-1,1 0,0 1,1-1,-1 0,1 1,-1-1,1 0,0 0,1 2,3 0,1 1,-1-1,2 1,-1-2,0 1,1-1,0 0,0 0,0-1,0 0,1 0,-1-1,1 0,0 0,-1-1,1 0,0 0,4-1,-11 0,25 2,0-1,0-2,0-1,0-1,0-1,9-3,0 1,32-13,-48 14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31 144,'-1'306,"-26"-103,27-202,0-1,-1 0,1 1,0-1,0 1,-1-1,1 1,0-1,0 1,0-1,0 1,0-1,0 1,0-1,0 1,0-1,0 1,0-1,0 1,0-1,0 1,1-1,-1 1,0-1,0 1,0-1,1 1,-1-1,0 0,1 1,-1-1,0 1,1-1,-1 0,0 1,1-1,-1 0,1 0,-1 1,1-1,-1 0,1 0,-1 0,1 1,-1-1,1 0,-1 0,1 0,-1 0,1 0,-1 0,1 0,-1 0,1 0,-1 0,1 0,-1-1,1 1,-1 0,1 0,-1 0,21-27,-12 10</inkml:trace>
  <inkml:trace contextRef="#ctx0" brushRef="#br0" timeOffset="255.885">60 60,'4'0,"61"1,-1-3,1-3,25-7,101-29,-157 42,-41 23,-7-11</inkml:trace>
  <inkml:trace contextRef="#ctx0" brushRef="#br0" timeOffset="530.045">60 427,'33'5,"16"1,5-5,-2-2,-6-2,-5 0,-5 1,-4 0,-7 1</inkml:trace>
  <inkml:trace contextRef="#ctx0" brushRef="#br0" timeOffset="784.187">624 595,'-24'29,"-8"15,-4 3,0-5,6-10</inkml:trace>
  <inkml:trace contextRef="#ctx0" brushRef="#br0" timeOffset="949.373">398 483,'14'19,"5"12,4-1,-2 1,1-1,0-6,3-1,0-5,2-1,1-3,0-4,-4-4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4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1 239,'5'0,"6"0,6 0,6 0,2 0,3-5,1-1,1 0,-1 1,0 1,0 2,0 1,-1 0,1 1,-1 0,0 1,-4-1</inkml:trace>
  <inkml:trace contextRef="#ctx0" brushRef="#br0" timeOffset="377.354">86 437,'7'6,"0"0,1 0,0-1,0 0,0-1,0 1,1-1,0-1,-1 0,1 0,0-1,1 0,-1 0,0-1,1-1,-1 1,0-1,1-1,-1 0,0 0,1-1,-1 0,4-2,157-27,-152 25</inkml:trace>
  <inkml:trace contextRef="#ctx0" brushRef="#br0" timeOffset="743.958">1102 154,'-47'23,"22"-14,0 2,0 1,1 1,1 0,0 2,1 1,0 1,2 0,0 2,0 0,2 2,1 0,1 0,-12 21,25-37,0 1,0 0,0 0,1 0,0 0,0 0,1 0,0 1,0-1,0 0,1 1,0-1,0 1,0-1,1 1,0-1,0 0,1 0,0 1,0-1,0 0,1 0,0-1,0 1,0-1,1 1,0-1,0 0,0 0,0-1,1 1,0-1,0 0,0 0,14 2,0 0,0-2,0 0,0-1,0-1,1 0,-1-2,1 0,-1-1,2-2,11 1,0-2,0-2,-1-1,0-1,0-2,-1-1,0-1,-1-2,0-1,-1-1,-1-1,-1-2,0 0,-2-2,0-1,-1 0,-1-2,-2-1,0 0,-2-2,0 0,8-20,-24 42,0 0,0 0,-1 0,0 0,0 0,0-1,0 1,-1 0,0-1,0 1,0 0,-1 0,0-1,0 1,0 0,-1 0,0 0,0 0,0 0,0 1,-1-1,1 1,-1-1,-1 1,1 0,0 0,-1 0,0 0,-2-1,-5-4,0 0,0 1,-1 1,0-1,-1 2,1 0,-1 0,0 1,-1 1,-8-2,-14-1</inkml:trace>
  <inkml:trace contextRef="#ctx0" brushRef="#br0" timeOffset="1444.276">791 352,'29'-5,"-1"2,1 0,0 2,0 1,0 2,17 2,54 3,220-8,-22-29,-280 31,52-12,-64 5</inkml:trace>
  <inkml:trace contextRef="#ctx0" brushRef="#br0" timeOffset="1856.734">1469 13,'-5'0,"-1"-5,-5-1,-5 5,-5 2,-4 2,-1 5,-3 0,0 0,5 3,1 0,0-3,4-2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0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1 339,'24'0,"13"0,4 0,1 0,-2-5,-4-1,-2 0,-3 1,-2 2,0 1,3 1,2 0,0-4,-1-1,-2 0,-1 1,0 2,-6 1</inkml:trace>
  <inkml:trace contextRef="#ctx0" brushRef="#br0" timeOffset="336.027">114 536,'192'-16,"69"3,-121-11,-116 21</inkml:trace>
  <inkml:trace contextRef="#ctx0" brushRef="#br0" timeOffset="936.98">368 1,'20'34,"140"66,5-13,-146-74,-14-11,-1 0,1 1,0-1,-1 1,0 0,0 0,1 0,-2 1,1-1,0 1,-1 0,0 0,0 1,0-1,0 0,-1 1,1 0,-1-1,0 1,-1 0,1 0,-1 0,0 1,0-1,-1 0,0 0,0 0,0 1,0-1,-1 1,-5 8,-1 0,-1 0,0-1,-1 0,-1-1,0 0,0 0,-1-1,0 0,-1-1,0-1,-1 1,0-2,-1 0,1-1,-3 1,2 0,-144 77,122-51,30-21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3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66,'5'0,"6"0,6 0,6-5,2-1,3 0,1 1,0 1,1 2,-1 1,0 1,0 0,-5-5,-2-1,0 0,-3-4,-6 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3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1,'15'5,"8"1,7 1,2-2,1-2,-1-1,-1-1,0 0,-7-1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2.0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0,'-3'21,"-1"10,0 3,1-5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1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57 164,'-1'400,"-26"-205,26-171</inkml:trace>
  <inkml:trace contextRef="#ctx0" brushRef="#br0" timeOffset="321.125">1 107,'30'-17,"2"2,0 0,0 2,2 2,-1 1,1 1,1 2,27-1,-56 7,0 0,0 1,0 0,0 1,0-1,0 1,0 0,0 1,0-1,-1 1,1 0,0 1,-1-1,0 1,1 0,-1 1,-1-1,1 1,0 0,-1 0,0 0,0 1,0-1,0 1,-1 0,0 0,0 1,0-1,0 0,-1 1,0 0,-1 0,1-1,-1 1,0 0,0 0,-1 0,1 0,-2 0,1 0,0 0,-2 2,-3 6,-2 0,0 0,0 0,-1-1,-1-1,0 1,-1-1,0-1,-1 0,0 0,-1-1,0-1,-1 0,0 0,0-1,0-1,-1 0,0-1,-1-1,0 0,1-1,-1 0,-1-2,1 1,-6-1,-33-5,35-4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8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40,'-3'-3,"0"0,0 0,-1 0,1 1,-1 0,1 0,-1 0,0 0,0 0,0 1,0 0,0 0,0 0,0 0,0 0,0 1,-1 0,1 0,0 0,0 0,0 1,-1 0,1 0,0 0,0 0,0 1,0-1,1 1,-1 0,0 0,1 0,-1 1,1-1,0 1,0 0,-2 2,-2-1,1 1,-1 0,1 0,1 1,-1 0,1 0,0 0,0 1,0-1,1 1,0 0,1 1,-1-1,1 1,1-1,0 1,0 0,0 0,1 0,0 0,0 0,1 0,1 0,-1 0,1 0,0 0,1 0,0 0,0 0,-1-6,-1-1,1 1,-1-1,1 1,0-1,0 0,0 1,0-1,0 0,0 0,0 1,0-1,0 0,0 0,1 0,-1-1,0 1,1 0,-1 0,1-1,-1 1,1-1,-1 1,1-1,-1 0,1 0,-1 1,1-1,0 0,-1 0,1 0,-1-1,1 1,0 0,-1-1,1 1,-1-1,1 1,-1-1,0 0,2 0,54-46,-48 38,199-193,-208 200,1 1,0 0,0 0,0 0,0 0,0 0,0 0,0 0,0 0,0 1,0-1,0 0,0 0,0 1,1-1,-1 1,0-1,1 1,-1 0,0 0,1-1,-1 1,0 0,1 0,-1 0,0 0,1 0,-1 1,0-1,1 0,-1 1,0-1,1 1,-1-1,0 1,0 0,0-1,1 1,-1 0,0 0,0 0,0 0,0 0,0 0,-1 0,1 0,0 0,0 1,6 121,-10-83,2 386,1-413,-1-1,0 1,0-1,-1 0,-1 0,0 1,-1-2,0 1,-1 0,0-1,-1 0,0 0,-1 0,0-1,0 0,-8 7,13-15,0 0,0 0,-1 0,1 0,0 0,-1 0,0-1,1 1,-1-1,0 0,0 0,1 0,-1 0,0 0,0-1,0 1,0-1,0 0,0 0,0 0,0 0,0-1,0 1,0-1,0 0,0 1,0-1,0-1,0 1,1 0,-1-1,1 1,-1-1,1 0,-1 0,1 0,0 0,0 0,0 0,0-1,0 1,1-1,-1 1,1-1,-1 0,1 0,0 1,0-1,0 0,0-1,1-16,0 0,1 0,1 0,1 0,0 0,2 1,0-1,1 1,1 0,1 1,1 0,0 0,1 1,1 0,13-14,19-26,-22 33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5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4,'-17'166,"-1"-64,10-42,-3-1,-2 0,-3-1,-2-1,-3-1,-5 6,-2-16,17-28</inkml:trace>
  <inkml:trace contextRef="#ctx0" brushRef="#br0" timeOffset="564.211">74 512,'8'0,"-1"1,1-2,-1 1,1-1,-1 0,1 0,-1-1,0 0,0 0,0-1,0 0,0 0,0-1,-1 1,1-1,-1-1,0 1,-1-1,1-1,4-4,91-129,6-31,-50 45,-57 125,0 1,-1-1,1 0,-1 0,1 0,-1 0,1 0,-1 0,1 0,-1 0,1 0,-1 0,1 0,0 0,-1-1,1 1,-1 0,1 0,-1 0,1-1,0 1,-1 0,1 0,-1-1,1 1,0 0,-1-1,1 1,0 0,0-1,-1 1,1-1,0 1,0 0,-1-1,1 1,0-1,0 1,0-1,0 1,0-1,0 1,0 0,0-1,0 1,0-1,0 1,0-1,0 1,0-1,0 1,0-1,1 1,-1-1,0 1,0 0,0-1,1 1,-1-1,0 1,1 0,-1-1,0 1,1 0,-1-1,-25 29,13-6,2-1,0 1,2 1,0 0,1 0,2 0,0 1,2-1,0 1,2 0,0 0,2 0,3 21,-1-29,1 1,0-1,1 0,1 0,0-1,1 1,1-1,0-1,1 0,9 11,-10-13</inkml:trace>
  <inkml:trace contextRef="#ctx0" brushRef="#br0" timeOffset="975.065">836 314,'-3'2,"-5"2,0 0,1 0,0 1,0 0,0 0,0 1,1 0,0 0,0 1,1-1,0 1,0 0,-1 2,6-7,1 0,-1 0,0 0,1 0,-1 0,1-1,-1 1,1 0,0 0,0-1,0 1,0 0,0-1,0 1,1-1,-1 1,0-1,1 0,-1 0,1 1,-1-1,1 0,0 0,-1-1,1 1,0 0,0 0,-1-1,1 1,0-1,0 0,0 1,0-1,1 0,6 3,-6-2,0-1,0 1,0 0,-1 0,1 0,0 0,-1 0,1 1,-1-1,1 1,-1 0,0-1,1 1,-1 0,0 1,-1-1,1 0,0 0,0 1,-1-1,0 1,1-1,-1 1,0 0,0 0,0-1,-1 1,1 0,-1 0,0 0,1 0,-1 0,0-1,-1 1,1 0,0 0,-1 0,0 0,0-1,0 1,0 0,0 0,0-1,-1 1,1-1,-1 0,1 1,-1-1,0 0,0 0,0 0,-1 1,-7 4,-1 1,0-1,-1-1,1 0,-1-1,0 0,-1-1,1 0,-1-1,-10 2,-13-16,25 0</inkml:trace>
  <inkml:trace contextRef="#ctx0" brushRef="#br0" timeOffset="1685.207">1033 539,'5'-28,"1"0,1 1,2-1,1 2,1-1,1 1,1 1,1 0,1 1,2 0,0 2,1 0,2 1,15-14,-33 33,-1 0,1 0,0 0,0 0,0 0,0 1,0-1,0 1,1-1,-1 1,0 0,1 0,-1 0,1 0,-1 1,1-1,-1 0,1 1,0 0,-1 0,1 0,-1 0,1 0,0 0,-1 1,1-1,-1 1,1 0,-1-1,1 1,-1 1,1-1,-1 0,0 0,0 1,0-1,0 1,0 0,0 0,1 1,1 8,-1 1,-1-1,0 1,0-1,-1 1,-1 0,0-1,0 1,-1 0,-1 1,0 53,1-65,1 1,0 0,0-1,0 1,0 0,0-1,0 1,1 0,-1-1,0 1,1 0,-1-1,1 1,0-1,-1 1,1-1,0 1,0-1,0 1,0-1,0 0,0 0,1 1,-1-1,0 0,1 0,-1 0,0-1,1 1,-1 0,1 0,0-1,-1 1,1-1,-1 1,1-1,0 0,-1 0,1 1,0-1,-1 0,1-1,0 1,-1 0,1 0,0-1,-1 1,1-1,0 1,-1-1,1 0,-1 0,1 0,-1 0,0 0,1 0,-1 0,0 0,0 0,0 0,0-1,0 1,0 0,0-1,0 1,0-1,43-59,-35 46,0 1,1 1,1 0,0 1,0 0,1 0,10-6,-22 18,1-1,0 0,-1 1,1-1,0 1,0-1,0 1,0-1,-1 1,1-1,0 1,0 0,0 0,0-1,0 1,0 0,0 0,0 0,0 0,0 0,0 0,0 0,0 1,0-1,0 0,0 0,0 1,-1-1,1 1,0-1,0 1,0-1,0 1,-1-1,1 1,0 0,-1-1,1 1,0 0,-1 0,1-1,-1 1,1 0,-1 0,1 0,-1 0,0 0,1 0,-1 0,0 0,0 0,0 0,0-1,0 2,5 59,-5-55,2 137,4-124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2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0 311,'25'7,"0"-1,1-2,-1 0,1-2,0 0,0-2,-1-1,26-5,14-3,1 3,-1 2,43 5,-73-1,17 11,-52-5</inkml:trace>
  <inkml:trace contextRef="#ctx0" brushRef="#br0" timeOffset="292.621">169 536,'481'0,"-457"0</inkml:trace>
  <inkml:trace contextRef="#ctx0" brushRef="#br0" timeOffset="876.35">452 1,'2'7,"0"1,1-1,0 0,0 0,1 0,0-1,0 1,1-1,-1 0,1 0,1 0,-1-1,1 0,0 0,0-1,1 1,-1-1,1 0,0-1,0 0,0 0,0 0,2-1,7 7,20 9,-1 3,-1 1,-2 1,0 2,-1 1,-2 2,5 6,-34-34,3 2,1 0,-1 0,0 0,-1 1,1-1,0 1,-1-1,1 1,-1 0,0 0,0 0,0 0,0 0,0 1,-1-1,0 1,1-1,-1 1,0-1,-1 1,1-1,-1 1,0 0,0-1,0 1,0 0,0 0,-1-1,0 1,0-1,0 1,0-1,0 1,-1-1,1 0,-1 1,-2 1,-97 54,50-34,1 1,28-16,0 1,1 1,0 0,1 2,0 1,2 0,-13 13,15-8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8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29,'312'-1,"-154"-25,-146 25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8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30,'34'0,"15"0,10 0,-1 0,-5 0,-3 0,-4-5,-6-1,-4 0,-4 1,-3 1,-1 2,0 1,-1 1,0 0,-4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5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212 1,'1'70,"-3"-1,-3 1,-3-1,-5 14,2-33,6-17,-1 0,-2-1,-1 0,-1 0,-2-1,-1-1,-2 0,0-1,-2 0,-16 20,16-34,4-6</inkml:trace>
  <inkml:trace contextRef="#ctx0" brushRef="#br0" timeOffset="446.71">127 424,'-4'11,"-30"98,33-105,1-1,-1 1,1 0,0 0,0 0,0 0,0 0,1 0,-1 0,1 0,0-1,0 1,1 0,-1-1,1 1,0-1,0 1,0-1,0 0,0 0,1 0,0 0,-1 0,1 0,0-1,2 2,-1-2,0 0,0-1,1 1,-1-1,0 0,0 0,1 0,-1 0,0-1,1 0,-1 0,1 0,-1-1,0 1,1-1,-1 0,0 0,1-1,-1 1,0-1,0 0,0 0,0 0,-1 0,1-1,2-2,86-81,-92 85,26-27,-2-2,-2 0,-1-2,-1 0,-1-2,-2 0,-2-1,-1 0,-1-1,-3 0,4-24,-8-20,-25 120,7 4,2 1,2-1,2 2,2-1,2 1,3 35,-1 142,-16-155,11-49</inkml:trace>
  <inkml:trace contextRef="#ctx0" brushRef="#br0" timeOffset="2878.876">889 537,'15'-53,"-17"51,-1 0,1 0,-1 0,1 1,-1-1,0 1,1-1,-1 1,0 0,0 0,0 0,0 1,0-1,0 1,0-1,0 1,0 0,0 0,0 1,0-1,-1 1,1-1,0 1,1 0,-1 0,0 0,0 1,0-1,1 0,-2 2,-8 1,-42 24,53-27,0 0,0 0,0 0,0 0,0 0,1 0,-1 0,0 1,1-1,-1 0,0 0,1 1,0-1,-1 1,1-1,0 0,0 1,0-1,0 1,0-1,0 0,0 1,0-1,0 1,1-1,-1 0,1 1,-1-1,1 0,-1 1,1-1,0 0,-1 0,1 0,0 0,0 0,0 0,0 0,1 1,71 44,0-2,-71-42,0-1,0 1,-1 1,1-1,-1 0,1 0,-1 1,0-1,0 0,0 1,0 0,0-1,-1 1,1-1,-1 1,0 0,1-1,-1 1,-1 0,1-1,0 1,0 0,-1-1,0 1,1-1,-1 1,0-1,-1 3,-2 0,0 1,-1-1,1 0,-1 0,0 0,-1-1,1 0,-1 0,0 0,0-1,0 1,0-2,0 1,-1-1,1 1,-1-2,0 1,0-1,1 0,-1 0,-5-1,8 1,0-1,0 0,0 0,0 0,0 0,1 0,-1-1,0 0,0 1,1-1,-1-1,0 1,1-1,-1 1,1-1,0 0,-1-1,-9-9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1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1,'0'4,"0"8,5 0,1 4,0 4,-1 2,-2 4,-1 1,-1-4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3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0,'197'19,"2"-8,99-11,-158-1,-40 12,-75-5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4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1 435,'14'-37,"3"1,0 2,3-1,0 2,2 1,2 0,1 2,1 1,1 1,2 1,1 2,11-7,-39 30,0 0,0 0,0 0,0 0,0 0,1 1,-1-1,0 1,1-1,-1 1,1 0,-1 0,1 0,0 1,0-1,-1 0,1 1,0 0,0 0,-1 0,1 0,0 0,0 0,-1 1,1-1,0 1,-1 0,1 0,0 0,-1 0,1 0,-1 1,0-1,1 1,-1-1,0 1,0 0,0 0,0 0,0 0,0 0,-1 1,1-1,0 2,7 54,5 17,-13-74,0 1,1 0,-1 0,0-1,1 1,-1-1,1 1,0-1,-1 1,1-1,0 0,0 0,0 0,0 0,0 0,0 0,0-1,0 1,0-1,0 1,0-1,0 0,0 0,0 0,1 0,-1 0,0 0,0-1,0 1,0-1,0 1,0-1,0 0,96-55,-23 8,-73 47,-1 1,0-1,1 0,-1 1,1-1,-1 1,1-1,-1 1,1 0,-1 0,1 0,-1 0,1 0,-1 0,1 0,-1 0,1 0,-1 1,1-1,-1 1,1-1,-1 1,0 0,1-1,-1 1,0 0,0 0,1 0,-1 0,0 0,0 0,0 0,0 0,0 0,0 1,0-1,-1 0,1 1,0-1,-1 1,1-1,-1 0,0 1,8 72,-8-52,3 3,2-5</inkml:trace>
  <inkml:trace contextRef="#ctx0" brushRef="#br0" timeOffset="531.014">1130 68,'-25'7,"2"-3,0 2,0 0,0 2,1 1,1 0,-1 1,1 2,1 0,0 1,1 1,1 1,-6 6,22-20,0 1,0 0,1 0,-1 0,0 0,1 0,-1 0,1 0,0 1,0-1,0 0,0 1,0-1,0 1,1-1,-1 1,1-1,-1 1,1-1,0 1,0 0,1-1,-1 1,0-1,1 1,-1-1,1 1,0-1,0 1,0-1,0 0,1 1,-1-1,0 0,1 0,0 0,-1 0,1 0,0 0,0-1,0 1,0-1,0 1,0-1,1 0,-1 0,2 1,12 0,0 0,1-2,-1 0,0-1,0 0,0-1,0-1,0 0,0-2,0 0,-1 0,0-1,0-1,-1-1,0 0,0-1,12-10,115-67,-139 84,0 0,0 1,1-1,-1 0,1 1,-1 0,1-1,0 1,-1 0,1 0,0 1,0-1,0 1,0-1,0 1,0 0,0 0,-1 0,1 0,0 1,0-1,0 1,0 0,0-1,-1 1,1 1,0-1,-1 0,1 1,-1-1,1 1,-1 0,0 0,0 0,0 0,0 0,0 0,0 0,0 1,-1-1,1 1,-1-1,0 1,0 0,1 1,1 20,-1 1,0 0,-2 0,-1 0,-1 0,-1 0,-1-1,-6 18,-3 32,9-48,-2 0,-1 0,-1-1,-1-1,-2 1,0-1,-1-1,-1 0,-2-1,0 0,-1-2,-1 1,-11 8,22-23,1-1,0 0,-1 0,0 0,0-1,-1 0,1 0,-1-1,0 0,0 0,0 0,0-1,0 0,-1-1,1 1,-1-1,1-1,-1 0,1 0,-1 0,1-1,-7-1,12 1,0 0,0 0,1 0,-1 0,1 0,-1 0,1-1,-1 1,1-1,0 1,-1-1,1 1,0-1,0 0,0 0,0 1,1-1,-1 0,0 0,1 0,-1 0,1 0,0 0,0 0,-1 0,1 0,1 0,-1 0,0 0,0 0,1 0,-1 0,1 0,0 0,-1 1,1-1,0 0,1 0,39-69,6 15,2 2,2 2,3 3,55-40,-37 39,-40 28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2.3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0,'9'3,"3"1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2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19,'0'453,"-11"-368,5-60</inkml:trace>
  <inkml:trace contextRef="#ctx0" brushRef="#br0" timeOffset="304.99">1 19,'4'-1,"26"-5,-1 1,1 2,0 0,1 3,-1 0,0 2,0 1,0 1,-1 1,6 4,-31-9,-1 1,1 0,0 0,-1 0,1 0,-1 1,1-1,-1 1,0 0,1 0,-1 1,0-1,-1 0,1 1,0 0,-1-1,1 1,-1 0,0 1,0-1,0 0,0 0,-1 1,1-1,-1 1,0 0,0-1,0 1,-1 0,1-1,-1 1,0 0,0 0,0 0,0-1,-1 1,0 0,1 0,-1-1,-1 1,1-1,-1 1,1-1,-1 1,0-1,0 0,-2 3,-16 8,-1-1,0-1,0-1,-1-1,-1-1,0 0,0-2,0-1,-1-1,0-1,-12 1,6-2,4-1</inkml:trace>
  <inkml:trace contextRef="#ctx0" brushRef="#br0" timeOffset="632.604">509 470,'0'5,"0"6,0 7,0 4,0 4,0 2,0 0,-5-3,-1-2,0 0,1-4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13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84,'-1'-1,"1"1,0-1,-1 1,1-1,0 1,-1-1,1 1,0-1,0 1,-1-1,1 1,0-1,0 1,0-1,0 1,0-1,0 0,0 1,0-1,0 1,0-1,0 1,0-1,0 1,1-1,-1 1,0-1,0 0,1 1,-1 0,0-1,1 1,-1-1,0 1,1-1,-1 1,0 0,1-1,-1 1,1 0,-1-1,1 1,-1 0,1-1,-1 1,1 0,-1 0,1 0,0 0,-1 0,1 0,-1 0,1 0,-1 0,1 0,0 0,-1 0,1 0,0 0,39-5,-39 4,376-10,-183-25,-186 34,-4 1,0 0,1-1,-1 1,1 1,-1-1,1 1,-1-1,1 1,-1 1,1-1,-1 1,0-1,1 1,-1 1,1-1,-1 0,2 2,-6-2,1 0,-1 0,0 0,1 1,-1-1,0 0,0 0,0 0,0 0,0 1,0-1,0 0,0 0,-1 0,1 0,0 1,-1-1,1 0,-1 0,1 0,-1 0,1 0,-1 0,0 0,1 0,-1 0,0-1,0 1,0 0,0 0,0-1,0 1,0 0,0-1,0 1,-14 13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13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40,'7'5,"0"-2,0 1,1-1,-1 0,1 0,0-1,0 0,0 0,0-1,0 0,0-1,0 1,0-2,6 0,1 2,227-29,-82 9,7-3,-132 22,-29 3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16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1 154,'2'-6,"0"1,0-1,1 0,0 1,0 0,0-1,1 1,-1 0,1 1,1-1,-1 1,0 0,1 0,0 0,0 1,0-1,1 1,-1 0,1 1,-1-1,1 1,2 0,16-11,-14 7,1 0,-1 1,1 0,0 0,0 1,0 1,1 0,-1 0,1 2,0-1,-1 1,1 1,0 0,0 0,0 1,-1 1,9 2,-14 0,-1 1,0-1,0 1,0 1,-1-1,1 0,-1 1,-1 0,1 0,-1 0,0 1,0-1,-1 0,0 1,0 0,0 0,-1 0,0-1,-1 1,1 0,-1 0,-1 0,1 0,-1 0,0 0,-1 0,0 0,0-1,0 1,-1-1,0 1,0-1,-2 2,-10 21,-2-1,-1 0,-1-2,-1 0,-1-1,-20 17,31-34,0 0,1 1,0 0,1 1,0-1,0 2,1-1,0 1,1 0,0 1,1-1,0 1,1 0,0 1,-1 10,5-20,0-1,0 1,0-1,1 1,-1 0,1-1,0 1,0-1,0 1,0-1,0 0,0 1,1-1,-1 0,1 0,0 0,-1 0,1 0,0 0,0-1,0 1,0 0,1-1,-1 0,0 1,1-1,-1 0,1 0,-1-1,1 1,-1 0,1-1,0 0,-1 1,1-1,1 0,100-7,87-48,-180 53</inkml:trace>
  <inkml:trace contextRef="#ctx0" brushRef="#br0" timeOffset="578.637">791 98,'169'-29,"-90"36,-77-7,0 1,0 0,0-1,-1 1,1 0,-1 0,1 0,0 0,-1 1,1-1,-1 0,0 1,0-1,1 0,-1 1,0 0,0-1,0 1,0 0,-1-1,1 1,0 0,-1 0,1 0,-1-1,0 1,0 0,1 0,-1 0,0 0,-1 0,1 0,0 0,0-1,-1 1,1 0,-1 0,0 0,0-1,0 2,-4 7,0-1,0 0,-1 0,0 0,-1-1,0 0,0 0,-1-1,0 0,-4 3,-35 35,40-37,-39 60,45-66,1 0,-1 0,0 1,1-1,0 0,-1 0,1 0,0 0,0 0,0 0,0 1,1-1,-1 0,1 0,-1 0,1 0,-1 0,1 0,0 0,0 0,0 0,0-1,1 1,-1 0,0-1,1 1,-1 0,1-1,0 0,-1 1,1-1,0 0,0 0,0 0,1 1,81 24,-75-25,0 0,0 1,0 0,0 1,-1 0,1 1,-1 0,0 0,0 0,0 1,3 3,-10-7,0 0,0 0,0 0,0 1,0-1,-1 0,1 0,0 0,-1 1,1-1,-1 0,0 1,1-1,-1 0,0 1,0-1,0 1,0-1,0 0,0 1,0-1,0 1,-1-1,1 0,0 1,-1-1,1 0,-1 0,0 1,1-1,-1 0,0 0,0 0,0 0,0 0,0 0,0 0,0 0,0 0,-48 37,45-35,-33 19,-1-1,-1-2,0-2,-29 7,61-22,7-5</inkml:trace>
  <inkml:trace contextRef="#ctx0" brushRef="#br0" timeOffset="882.131">1609 154,'-37'26,"2"2,0 1,2 2,1 1,2 2,1 1,1 1,2 3,22-36,1 1,0 0,1 0,-1 0,1 0,0 0,0 0,0 1,0-1,1 1,-1 0,1-1,1 1,-1 0,0-1,1 1,0 0,1 0,-1 0,1-1,-1 1,1 0,1-1,-1 1,1-1,0 1,0-1,0 0,0 1,1-1,0-1,-1 1,5 3,8-1,1-1,0 0,0-2,0 0,1 0,-1-2,1 0,-1-1,1 0,0-2,-1 0,0 0,1-2,-1 0,0-1,-1 0,1-2,-1 1,0-2,-1 0,0-1,1-1,3-1,0-1,-1-1,-1 0,0-2,0 1,-1-2,-1 0,-1-1,7-12,-14 21,0-1,-1 0,-1 0,1-1,-2 0,1 1,-1-1,-1-1,1 1,-2 0,0 0,0-1,-1 1,0 0,0-1,-1 1,-1-1,0 1,0 0,-3-6,1 11,0 0,-1 0,1 0,-1 1,0-1,0 1,-1 0,1 1,-1-1,0 1,0 0,0 1,0-1,0 1,-1 1,1-1,-1 1,1 0,-1 0,0 1,1 0,-1 0,1 1,-1 0,0 0,1 0,0 1,-1 0,1 0,0 0,0 1,0 0,0 0,-5 4,-8 6</inkml:trace>
  <inkml:trace contextRef="#ctx0" brushRef="#br0" timeOffset="3359.299">85 944,'213'-5,"-1"-9,56-17,440-61,-590 79,115-1,-207 18,-7 2</inkml:trace>
  <inkml:trace contextRef="#ctx0" brushRef="#br0" timeOffset="4237.009">649 1057,'-8'2,"-1"1,0 1,1 0,0 0,-1 0,2 1,-1 0,1 1,-1 0,1 0,1 0,-1 1,1 0,1 0,-1 1,1 0,1 0,-1 0,1 1,3-6,1 0,0 1,0-1,0 0,0 1,0-1,1 0,0 0,-1 0,1 0,0 1,1-1,-1 0,0-1,1 1,0 0,0 0,0-1,0 1,0-1,0 1,0-1,1 0,-1 0,1 0,0 0,0 0,2 0,90 27,75-3,-92 0,-76-25,0 0,0 0,-1 1,1-1,-1 0,1 1,-1-1,1 1,-1-1,0 1,0 0,0 0,0-1,0 1,0 0,0 0,-1 0,1 0,-1 0,1 0,-1 0,0 0,0 0,0 0,0 0,0 0,0 0,-1 0,1 0,-1 0,1 0,-1 0,0 0,1 0,-1 0,0-1,0 1,-1 1,-10 10,1 0,-2 0,0-1,0-1,-1 0,-1-1,0-1,0 0,-1 0,0-2,0 0,-1-1,1-1,-1 0,-1-1,-39 8,33-8</inkml:trace>
  <inkml:trace contextRef="#ctx0" brushRef="#br0" timeOffset="4501.052">678 1113,'34'-10,"15"-7,5-1,-3 2,-4 4,-6 4,-5 4,-9 2</inkml:trace>
  <inkml:trace contextRef="#ctx0" brushRef="#br0" timeOffset="4753.059">1299 1029,'-40'56,"3"2,2 1,3 2,1 5,29-62,-1-1,1 1,0 0,0 0,0 0,1 0,-1 1,1-1,0 0,0 1,0-1,1 0,0 1,0-1,0 1,0-1,1 1,0-1,-1 0,2 1,-1-1,0 0,1 0,0 0,0 0,0 0,0 0,1 0,0-1,-1 1,1-1,0 0,1 0,-1 0,1 0,-1-1,1 1,0-1,12 0,-1-2,0 0,0 0,0-2,0 0,0 0,0-1,-1-1,1-1,-1 0,0-1,0 0,-1-1,0-1,0 0,0-1,-1 0,-1-1,0 0,0-1,-1 0,0-1,-3 6,-1-1,0-1,0 1,-1-1,1 0,-2 0,1-1,-1 1,-1-1,2-5,-4 11,0 0,0-1,0 1,-1-1,1 0,-1 1,0-1,0 1,0-1,0 1,-1-1,1 0,-1 1,0-1,0 1,0 0,-1-1,1 1,-1 0,0 0,0 0,0 0,0 0,0 0,-1 1,1-1,-1 1,-2-2,-3-2,-1 1,1 0,-1 1,0 0,-1 0,1 1,-1 0,1 0,-1 1,0 1,0-1,0 2,0-1,0 2,0-1,0 1,0 1,1-1,-1 2,-6 1,-15 7</inkml:trace>
  <inkml:trace contextRef="#ctx0" brushRef="#br0" timeOffset="5093.254">1891 1057,'-31'26,"12"-12,0 1,0 1,2 0,0 2,1 0,1 0,1 2,0 0,1 0,2 1,-2 4,12-21,0 0,1 0,-1 0,1 1,0-1,0 0,0 0,0 0,1 0,-1 1,1-1,0 0,1 0,-1 0,1-1,-1 1,1 0,0 0,1-1,-1 1,1-1,-1 0,1 0,0 0,0 0,0 0,1-1,-1 1,0-1,1 0,0 0,0 0,-1-1,1 1,0-1,0 0,0 0,1 0,-1-1,0 1,0-1,0 0,0 0,1-1,-1 1,0-1,0 0,1 0,14-3,0 0,-1-1,1-1,-1-1,0 0,-1-1,0-1,0-1,-1-1,0 0,-1-1,6-6,-16 13,-1-1,-1 1,1-1,-1 0,0 0,0 0,0 0,-1 0,0-1,0 1,-1-1,0 1,0-1,-1 0,1 0,-1 1,-1-1,1 0,-1 1,-1-1,1 1,-1-1,0 1,0-1,-1 1,0 0,0 0,0 0,-1 1,0-1,0 1,0 0,-1 0,0 0,0 1,0-1,0 1,-1 1,0-1,1 1,-1 0,-5-2,2-1,-1 1,1 1,-1-1,0 2,0-1,0 1,0 1,-1 0,1 0,-1 1,1 0,-1 1,0 0,-3 1,-11 5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9:47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1019 148,'17'227,"6"-48,11 157,-5-76,-18 123,15-214,-26-166,-1 0,1-1,-1 1,1 0,0 0,0 0,1-1,-1 1,0 0,1 0,0 0,-1-1,1 1,0 0,1-1,-1 1,0-1,1 1,-1-1,1 0,0 0,0 0,0 1,0-2,0 1,0 0,1 0,-1-1,0 1,1-1,-1 0,1 0,0 0,-1 0,1 0,2 0,141-25,26-5,307 28,-338-10,82-3,-79 11,25-25,-52 28,77-11,3-8,-195 19,1 0,-1 0,1 0,-1-1,0 1,1-1,-1 1,0-1,0 0,1 0,-1 0,0 0,0-1,0 1,0 0,0-1,0 1,-1-1,1 0,0 0,-1 0,1 1,-1-1,0-1,0 1,0 0,0 0,0 0,0-1,0 1,-1 0,1-1,-1 1,0 0,1-1,-16-88,8 62,1-16,2 0,1 0,3-1,3-18,-1-26,-2 51,-12-108,-17 34,1 1,-1-57,15 119,-18-109,5-39,28 169,0 26,0-1,0 0,-1 0,1 1,-1-1,1 0,-1 0,-1 0,1 0,0 0,-1 1,0-1,0 0,0 0,0 1,-1-1,1 1,-1-1,0 1,0-1,0 1,0 0,-1 0,0 0,1 1,-1-1,0 0,0 1,0 0,-1 0,1 0,0 0,-1 0,1 1,-2-1,-19-1,0 2,0 1,0 0,0 2,0 1,0 1,-14 4,-97 10,-35 9,41-15,114-9,-1-1,0 0,0-2,0 0,0 0,1-2,-1 0,-12-3,-54-5,-201 10,141-27,-168 27,84 28,165-16,60-7,6 0</inkml:trace>
  <inkml:trace contextRef="#ctx0" brushRef="#br0" timeOffset="11405.9">1696 1728,'0'1,"0"-1,0 1,0-1,-1 1,1-1,0 1,-1-1,1 1,0-1,-1 1,1-1,-1 0,1 1,-1-1,1 0,0 1,-1-1,1 0,-1 0,1 1,-1-1,0 0,1 0,-1 0,1 0,-1 0,1 0,-1 0,1 0,-1 0,0 0,1 0,-1 0,1 0,-1 0,1-1,-1 1,1 0,-1 0,1 0,-1-1,1 1,-1 0,1-1,0 1,-1 0,1-1,-1 1,1-1,0 1,-1-1,1 1,0-1,0 1,-1-1,1 1,0-1,-5 53,32 134,4 76,-32 194,-33-534,20 52,-1 1,-2 1,-1 1,0 0,-2 1,0 2,-2 0,0 1,-1 0,-6-1,26 18,2 2,0 0,0 0,0 0,0 0,-1 0,1 0,0 0,0-1,0 1,0 0,0-1,0 1,0 0,0-1,0 0,0 1,0-1,1 0,-1 1,0-1,0 0,0 0,1 1,-1-1,0 0,1 0,-1 0,1 0,-1 0,1 0,0 0,-1 0,1 0,0 0,0-1,0 1,0 0,-1 0,1 0,1 0,-1 0,0 0,0 0,0 0,1 0,-1 0,0 0,1-1,-1 2,1-1,-1 0,1 0,0-1,163 0,123 4,-279-2,1 1,-1-1,0 2,0-1,1 1,-1 0,0 1,0-1,-1 2,1-1,-1 1,1 0,-1 1,4 3,-11-5,1 0,-1 1,1-1,-1 1,0-1,0 0,-1 1,1-1,-1 1,1-1,-1 0,0 1,0-1,-1 0,1 0,-1 0,1 0,-1 0,0 0,0-1,0 1,-1 0,1-1,-1 0,1 0,-1 1,0-2,0 1,0 0,0 0,0-1,0 0,0 1,-1-1,-5 5,-140 101,118-73,25-21</inkml:trace>
  <inkml:trace contextRef="#ctx0" brushRef="#br0" timeOffset="15636.117">1216 3280,'0'-17,"-1"-4,1 0,1 0,1 0,1 0,0 1,2-1,4-12,61-106,-68 136,-2 1,0 0,0 0,1 0,-1 0,1 0,0 1,0-1,0 0,0 0,0 1,0-1,0 0,0 1,0-1,1 1,-1 0,1-1,-1 1,1 0,0 0,-1 0,1 0,0 0,0 0,-1 1,1-1,0 0,0 1,0 0,0-1,0 1,0 0,0 0,0 0,0 0,0 0,0 1,0-1,0 0,0 1,-1 0,1-1,0 1,0 0,0 0,-1 0,1 0,-1 0,1 1,2 3,0 1,-1-1,0 1,0 0,0 0,-1 0,0 0,0 0,0 1,-1-1,0 1,0-1,-1 1,0-1,0 1,-1 0,8 52,-7-59,0 1,0 0,1 0,-1 0,0 0,0-1,1 1,-1 0,0 0,1 0,-1-1,1 1,-1 0,1-1,-1 1,1 0,0-1,-1 1,1-1,0 1,-1-1,1 1,0-1,0 1,-1-1,1 0,0 0,0 1,0-1,-1 0,1 0,0 0,0 0,0 0,0 0,0 0,-1 0,1 0,0 0,0 0,0-1,0 1,-1 0,1-1,0 1,0 0,-1-1,1 1,0-1,0 1,-1-1,1 1,-1-1,1 0,34-36,93-122,-127 158,-1 0,0 0,1 0,-1 0,1 0,-1 0,1 0,0 1,-1-1,1 0,0 0,0 1,-1-1,1 1,0-1,0 0,0 1,0-1,0 1,0 0,0-1,0 1,0 0,0 0,0-1,0 1,0 0,0 0,0 0,0 0,0 0,0 1,0-1,0 0,0 0,0 1,0-1,0 0,-1 1,1-1,0 1,0-1,0 1,0 0,-1-1,1 1,0 0,0 0,-1-1,1 1,-1 0,1 0,-1 0,1 0,-1 0,1 0,1 10,-1 0,-1-1,1 1,-2 0,1 0,-1-1,-1 1,0 0,-1-1,0 1,-1 1,-5 26,-13 44,17-58</inkml:trace>
  <inkml:trace contextRef="#ctx0" brushRef="#br0" timeOffset="16261.304">1978 2970,'-19'10,"1"1,0 0,1 1,1 1,0 1,0 0,1 1,1 1,-6 8,17-19,-1 0,1 0,-1 0,1 0,1 0,-1 1,1-1,0 1,0 0,1 0,-1 0,1-1,1 1,-1 0,1 0,0 0,0 0,1 0,0 0,0 0,0 0,1 0,0-1,0 1,0 0,2 1,0-6,-1 0,1 0,0 0,-1-1,1 0,0 0,0 0,-1 0,1-1,0 1,0-1,-1 0,1 0,-1 0,1-1,-1 1,1-1,-1 0,0 0,0 0,0 0,0 0,0-1,0 1,-1-1,1 0,-1 0,1-2,1 2,201-197,-204 199,-1 0,0 0,1 0,-1 0,1 0,-1 0,1 0,-1 0,1 0,-1 0,1 0,0 1,0-1,0 0,-1 0,1 1,0-1,0 0,0 1,0-1,0 1,0-1,0 1,0 0,0-1,0 1,1 0,-1 0,0-1,0 1,0 0,0 0,0 1,0-1,0 0,1 0,-1 0,0 1,0-1,0 1,0-1,0 0,0 1,0 0,0-1,0 1,-1 0,1-1,0 1,0 0,0 0,-1 0,1 0,0 0,-1 0,1 0,-1 0,1 0,-1 0,0 0,1 0,-2 198,1-164,0 9,-1-1,-3 1,-1-1,-2 0,-7 18,9-42,5-14,0 0,0 0,-1 0,0 0,0 0,-1 0,1 0,-1 0,0-1,0 1,0-1,-1 1,0-1,0 0,0 0,0 0,-1 0,1-1,-1 1,0-1,0 0,0 0,0 0,-1-1,1 0,-1 1,0-2,-1 2,1-6,0 1,0-1,0 0,0 0,1-1,-1 1,1-1,0 0,0 0,0 0,1-1,0 0,0 1,0-1,0 0,1 0,-1 0,1-1,1 1,-1-1,1 1,0-1,0-3,-1-5,1-1,1 1,0-1,1 1,0-1,2 1,-1-1,2 1,0 0,1 0,0 1,1-1,0 1,6-8,1 2</inkml:trace>
  <inkml:trace contextRef="#ctx0" brushRef="#br0" timeOffset="16977.383">2881 1869,'0'437,"-27"-249,28-181,-1-1,-1 0,1 0,-1 0,0 0,-1 0,1 0,-1 0,0 0,0-1,-1 1,0-1,0 1,0-1,-1 0,1 0,-1-1,-1 1,1-1,0 0,-1 0,-3 2,-11 4</inkml:trace>
  <inkml:trace contextRef="#ctx0" brushRef="#br0" timeOffset="17514.023">2994 1841,'-131'82,"119"-76,-123 50,134-56,1 0,-1 0,0 1,1-1,-1 0,0 1,1-1,-1 0,1 1,-1-1,0 1,1-1,-1 1,1-1,-1 1,1-1,0 1,-1-1,1 1,0 0,-1-1,1 1,0 0,-1-1,1 1,0 0,0-1,0 1,0 0,0 0,0-1,0 1,0 0,0-1,0 1,0 0,0 0,1-1,-1 1,0 0,0-1,1 1,-1-1,1 1,-1 0,0-1,1 1,-1-1,1 1,-1-1,1 1,-1-1,1 1,0-1,-1 0,1 1,-1-1,1 0,0 0,0 1,0-1,43 17,165-10,-131-9,79 19,-140-19,-39-17,16 13,-36-33,1-3,3-1,1-2,-10-19,34 45</inkml:trace>
  <inkml:trace contextRef="#ctx0" brushRef="#br0" timeOffset="18211.867">3474 2406,'-32'61,"3"1,2 2,3 0,1 7,-23 62,46-134,-1 1,1 0,-1 0,1-1,0 1,-1 0,1 0,0 0,-1 0,1 0,-1-1,1 1,-1 0,1 0,0 0,-1 0,1 0,-1 0,1 0,-1 1,1-1,0 0,-1 0,1 0,-1 0,1 0,0 1,-1-1,1 0,0 0,-1 1,1-1,0 0,-1 0,1 1,0-1,-1 0,1 1,0-1,0 1,0-1,-1 0,1 1,0-1,0 1,0-1,0 0,0 1,0-1,0 1,0-1,0 0,0 1,0-1,0 1,0-1,0 1,0-1,0 0,0 1,1-1,-1 1,0-1,-4-37,8 0,0-1,3 1,1 0,2 0,1 1,2 0,10-17,76-143,-99 196,0-1,0 1,1-1,-1 1,0-1,0 1,0-1,1 1,-1-1,0 1,0 0,1-1,-1 1,0-1,1 1,-1 0,0-1,1 1,-1 0,1-1,-1 1,1 0,-1-1,1 1,-1 0,1 0,-1 0,1 0,-1 0,1-1,-1 1,1 0,-1 0,1 0,-1 0,1 0,-1 0,1 1,-1-1,1 0,-1 0,1 0,-1 0,1 1,-1-1,1 0,-1 0,1 1,-1-1,1 0,-1 1,0-1,1 1,-1-1,0 0,1 1,-1-1,0 1,11 35,-9-27,11 89,-13-85,1 1,0-1,0 0,2 0,-1 0,2 0,0 0,0 0,1-1,1 0,0 0,1 0,0-1,1 0,0 0,-7-10,63 56,-62-56,0 1,0-1,-1 0,1 0,0 0,0 0,0-1,0 1,0 0,0-1,1 0,-1 1,0-1,0 0,0 0,0 0,0 0,0-1,1 1,-1 0,0-1,0 0,0 1,0-1,0 0,0 0,-1 0,1 0,0-1,0 1,-1 0,1-1,-1 1,1-1,-1 1,1-1,-1 0,7-13,0 1,-1-2,-1 1,0-1,-1 0,-1 0,0-1,-2 1,1-1,-1-15,7-36,7-125,-16 168</inkml:trace>
  <inkml:trace contextRef="#ctx0" brushRef="#br0" timeOffset="22218.864">3248 769,'197'-11,"94"-18,36-5,-22 11,-216 14,-1 3,72 5,-148 1,-13 0,1-1,-1 1,0-1,1 1,-1-1,1 0,-1 1,1-1,-1 0,1 1,-1-1,1 0,0 1,-1-1,1 0,0 0,0 1,0-1,0 0,-1 0,1 0,0 1,0-1,0 0,1 0,-1 0,0 1,0-1,0 0,0 0,1 1,-1-1,0 0,1 0,-1 1,1-1,-1 0,1 1,-1-1,1 1,-1-1,1 1,0-1,-1 1,1-1,0 1,-1-1,1 1,0 0,-1-1,1 1,0 0,0 0,0-1,-1 1,1 0,0 0,0 0,0 0,0 0,-211-133,197 123,12 8,0 0,0 0,0 1,0-1,0 1,0-1,-1 1,1-1,0 1,-1 0,1-1,-1 1,0 0,1 0,-1 0,0 0,0 1,0-1,0 0,1 1,-1 0,0-1,0 1,0 0,0 0,0 0,0 0,0 0,0 0,0 0,0 1,0-1,0 1,1 0,-1-1,0 1,0 0,0 0,1 0,-1 0,1 0,-2 1,-4 20,0 1,1-1,1 1,1 0,1 0,2 0,0 0,1 1,1-1,1 1,0 29,0 174,-3-226,1-1,0 1,0 0,0 0,0-1,0 1,0 0,0 0,0 0,0-1,0 1,0 0,0 0,1-1,-1 1,0 0,1-1,-1 1,0 0,1-1,-1 1,1 0,-1-1,1 1,-1-1,1 1,-1-1,1 1,0-1,-1 0,1 1,0-1,-1 1,1-1,0 0,0 0,-1 0,1 1,0-1,0 0,-1 0,1 0,0 0,0 0,-1 0,1 0,0 0,0-1,-1 1,1 0,0 0,0-1,-1 1,1 0,0-1,-1 1,1-1,-1 1,1-1,0 1,-1-1,1 1,-1-1,1 1,-1-1,0 0,1 0,37-43,-38 44,99-168,-3-2,-79 146</inkml:trace>
  <inkml:trace contextRef="#ctx0" brushRef="#br0" timeOffset="22496.775">5253 346,'0'43,"0"38,0 11,0-6,0-8,0-13,0-12,0-11,-5-7,-2-5,1-3,1-5</inkml:trace>
  <inkml:trace contextRef="#ctx0" brushRef="#br0" timeOffset="22808.224">5111 317,'36'-14,"2"2,-1 1,1 2,1 2,0 1,0 2,0 2,0 1,23 4,-52-4,0 0,1 1,-1 1,0 0,1 0,-1 1,0 0,0 1,0 0,0 0,-1 1,0 1,1-1,-1 2,-1-1,1 1,-1 0,0 1,-1 0,1 0,-1 1,1 2,-7-8,0 1,-1-1,1 1,0 0,-1-1,0 1,0 0,0 0,0-1,0 1,0 0,-1 0,1-1,-1 1,0 0,0-1,0 1,0-1,0 1,-1-1,1 0,-1 1,1-1,-1 0,0 0,0 0,0 0,0 0,0-1,0 1,-1-1,1 1,0-1,-1 0,0 0,-94 33,36-23,0-2,0-3,-40-2,74-4</inkml:trace>
  <inkml:trace contextRef="#ctx0" brushRef="#br0" timeOffset="44319.33">1273 1841,'-510'0,"340"28,-55-16,171-4,0-2,0-2,-1-3,-13-2,16 0,51 1,0-1,0 1,1 0,-1-1,0 1,0 0,0 0,0 0,0 0,0 0,0 0,0 0,0 0,1 0,-1 0,0 0,0 1,0-1,0 0,0 1,0-1,1 1,-1-1,0 0,0 1,1 0,-1-1,0 1,1 0,-1-1,0 1,1 0,-1-1,1 1,-1 0,1 0,0 0,-1 0,1-1,0 1,0 0,-1 0,1 0,0 0,0 0,0 0,0 0,0 0,0 0,0-1,1 1,-1 0,0 0,0 0,1 0,-1 0,0 0,1-1,-1 1,1 0,-1 0,1-1,0 1,-1 0,49 97,-34-74,-2 1,-1 0,-1 1,-1 0,-2 1,0-1,-2 2,0 0,-6-17,1 1,1 0,0-1,1 1,0-1,0 1,1-1,1-1,0 2,-5-13,0 1,0-1,0 1,0-1,0 1,0-1,0 0,0 1,0-1,0 1,0-1,0 1,0-1,1 1,-1-1,0 1,0-1,1 1,-1 0,0-1,0 1,1-1,-1 1,0-1,1 1,-1 0,1-1,-1 1,1 0,-1 0,0-1,1 1,-1 0,1 0,-1 0,1-1,-1 1,1 0,-1 0,1 0,0 0,-1 0,1 0,-1 0,1 0,-1 0,1 0,-1 1,1-1,-1 0,1 0,-1 0,1 1,-1-1,1 0,-1 0,0 1,1-1,-1 0,1 1,-1-1,0 1,1-1,-1 0,0 1,0-1,1 1,-1-1,0 1,6-43,20-136,2 36,-19 108,-7 29,0-1,0 1,0-1,-1 0,0 1,0-1,-1 0,1 0,-1 0,-1 0,1 1,-1-1,-1-5,-2 5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0:3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0 165,'23'184,"-17"285,-17-408,4-55</inkml:trace>
  <inkml:trace contextRef="#ctx0" brushRef="#br0" timeOffset="325.064">0 109,'26'-2,"-1"-1,0-2,0 0,0-2,-1 0,8-5,46-12,118-20,-145 46,-50-2,0 0,0 1,0-1,0 0,0 0,0 1,0-1,-1 0,1 1,0-1,0 1,0-1,0 1,-1 0,1-1,0 1,-1 0,1-1,0 1,-1 0,1 0,-1 0,1 0,-1-1,1 1,-1 0,0 0,0 0,1 0,-1 0,0 0,0 0,0 0,0 0,0 0,0 0,0 0,0 0,0 0,-1 0,1 0,0 0,-1 0,1-1,-1 1,1 0,-1 0,1 0,-1 0,0 0,-78 71,59-59</inkml:trace>
  <inkml:trace contextRef="#ctx0" brushRef="#br0" timeOffset="569.903">57 448,'24'0,"18"0,6 0,0 0,-4 0,-4 0,-4 0,-4-5,-2-1,-1-1,-7 2</inkml:trace>
  <inkml:trace contextRef="#ctx0" brushRef="#br0" timeOffset="14656.722">339 843,'0'-5,"0"3,0 7,0 8,0 5,5 1,1 1,0 3,-1 1,-1 3,-2 0,-1 1,-1 1,0-1,0-4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 0,'-22'6,"0"1,0 1,1 1,0 1,1 1,0 0,0 1,1 2,1 0,0 1,1 0,1 2,0 0,1 0,1 2,-2 5,13-19,1 0,0 1,0-1,0 1,1 0,0 0,0 0,0 0,1-1,0 1,0 0,0 0,1 0,0 0,0 0,0 0,1-1,0 1,0-1,0 1,1-1,0 0,0 1,0-2,1 1,0 0,0-1,0 1,0-1,0 0,2 0,6 6,0-1,1 0,0-1,0-1,1 0,0-1,0 0,0-1,1-1,0 0,12 1,162-2,-144-14,-27 4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2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364 119,'-9'-5,"-1"1,1 1,-1 0,0 0,-1 1,1 0,0 1,-1 0,1 0,0 1,-1 1,1 0,0 0,-1 1,-2 1,4-2,0 0,1 1,-1 1,0-1,1 1,-1 1,1 0,0 0,0 0,1 1,-1 0,1 1,0-1,1 1,-1 1,1-1,0 1,1 0,0 1,0-1,0 1,1 0,0 0,-1 5,6-7,0 0,1 0,-1-1,1 1,1 0,-1-1,1 1,0-1,0 0,0 0,1 0,0 0,0-1,0 0,0 0,1 0,0 0,0 0,0-1,0 0,0 0,0 0,1-1,0 0,-1 0,1 0,0-1,0 0,4 0,32 16,-26-10,0 1,0 1,0 0,-1 0,-1 2,0 0,0 1,-1 0,3 5,-14-14,0-1,-1 1,1 0,-1 0,0 0,0 1,0-1,0 0,0 0,-1 0,0 1,1-1,-1 0,0 1,-1-1,1 0,-1 1,1-1,-1 0,0 0,0 0,0 0,-1 0,1 0,-1 0,0 0,1 0,-1-1,0 1,-1-1,1 1,-1-1,-84 72,63-61,0-2,0 0,-1-1,-1-2,1-1,-2 0,-17 1,45-9,-1 0,1 1,0-1,-1 0,1 0,-1 1,1-1,-1 0,1 0,-1 0,0 0,1 1,-1-1,0 0,0 0,0 0,1 0,-1 0,0 0,0 0,-1 0,1 0,0 0,0 1,0-1,0 0,-1 0,1 0,0 0,-1 0,1 1,-1-1,1 0,-1 0,0 1,1-1,-1 0,1 1,-1-1,0 0,0 1,1-1,-1 1,0-1,0 1,0 0,0-1,1 1,-1 0,0 0,0-1,0 1,0 0,0 0,0 0,0 0,0 0,0 0,0 0,1 1,-1-1,0 0,0 0,0 1,0-1,0 1,0-1,15-18,1 1</inkml:trace>
  <inkml:trace contextRef="#ctx0" brushRef="#br0" timeOffset="245.657">759 203,'-5'38,"-1"18,0 4,1-3,2-7,1-7,1-6,5-9,2-5,0-1,-1-5</inkml:trace>
  <inkml:trace contextRef="#ctx0" brushRef="#br0" timeOffset="448.535">505 119,'58'-15,"28"-9,5 0,-4 3,-12 5,-9 6,-11 5,-10 2,-7 3,-7 0,-7 1</inkml:trace>
  <inkml:trace contextRef="#ctx0" brushRef="#br0" timeOffset="1033.521">1323 259,'-72'104,"3"2,-6 25,75-131,0 0,0 0,1 0,-1 0,0 0,0 0,0 0,1 1,-1-1,0 0,0 0,0 0,1 0,-1 1,0-1,0 0,0 0,0 1,0-1,0 0,0 0,0 0,1 1,-1-1,0 0,0 0,0 1,0-1,0 0,0 0,0 1,0-1,0 0,19-19,118-183,-78 119,4 2,72-70,-134 150,0 0,-1-1,1 1,0 0,0 0,0 0,0 0,-1 0,2 0,-1 0,0 0,0 0,0 1,0-1,0 0,1 1,-1-1,0 1,1-1,-1 1,0 0,1-1,-1 1,0 0,1 0,-1 0,1 0,-1 0,0 0,1 1,-1-1,1 0,-1 1,0-1,0 1,1-1,-1 1,0 0,0-1,0 1,1 0,-1 0,0 0,0 0,0 0,0 0,-1 0,2 1,3 10,0 0,0 0,-1 0,-1 1,0-1,-1 1,0 0,-1 0,-1 0,0 6,8 60,47 109,-54-187,0-1,-1 1,1 0,0 0,0 0,-1 0,1 0,0 0,-1 0,1 0,-1 0,1 0,-1 0,0 0,0 0,1 1,-1-1,0 0,0 0,0 0,0 0,0 1,0-1,0 0,-1 0,1 0,0 0,-1 0,1 1,-1-1,1 0,-1 0,1 0,-1 0,0 0,0-1,1 1,-1 0,0 0,0 0,0-1,0 1,0 0,0-1,0 1,0-1,0 1,0-1,0 1,0-1,0 0,-1 0,1 1,0-1,0 0,0 0,0 0,-1 0,-130-77,-28-32,138 97,3 4</inkml:trace>
  <inkml:trace contextRef="#ctx0" brushRef="#br0" timeOffset="1401.008">2143 34,'-23'162,"20"-127,2 1,1-1,2 1,2-1,4 20,0 56,-8-110,-1 0,1 0,-1 0,1-1,-1 1,1 0,-1 0,0-1,1 1,-1 0,0-1,1 1,-1 0,0-1,0 1,0-1,0 1,1-1,-1 0,0 1,0-1,0 0,0 0,0 1,0-1,0 0,0 0,0 0,0 0,0 0,0-1,0 1,0 0,0 0,0-1,1 1,-1 0,0-1,0 1,0-1,0 1,1-1,-1 1,0-1,0 0,1 1,-1-1,0 0,1 0,-1 1,1-1,-1 0,1 0,-1 0,1 0,0 0,-1 0,-12-14</inkml:trace>
  <inkml:trace contextRef="#ctx0" brushRef="#br0" timeOffset="1646.42">1860 34,'43'-5,"24"4,10 1,-3 1,-4 1,-6-1,-7 0,-5 0,-6-1,-6 1,-5-1,-4 0,-2 0,-7 0</inkml:trace>
  <inkml:trace contextRef="#ctx0" brushRef="#br0" timeOffset="1819.512">2594 62,'0'34,"0"29,0 15,0-1,0-10,0-11,0-10,0-8,5-11,1-10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0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224 120,'-22'135,"-41"194,55-289,-1-2,-3 1,-1-1,-1-1,-2 0,-2-1,-12 17,30-53,0-1,0 1,-1-1,1 1,0 0,0-1,-1 1,1 0,0-1,-1 1,1 0,0-1,-1 1,1 0,-1 0,1-1,0 1,-1 0,1 0,-1 0,1 0,-1 0,1 0,-1 0,1 0,-1 0,1 0,0 0,-1 0,1 0,-1 0,1 0,-1 0,1 0,-1 0,1 1,0-1,-1 0,1 0,-1 1,1-1,0 0,-1 0,1 1,0-1,-1 0,1 1,0-1,0 1,-1-1,8-45,27-70,6 1,33-62,44-126,-83 223,-33 79,0 0,1 0,-1 0,0-1,0 1,1 1,-1-1,0 0,0 0,0 0,1 1,-1-1,0 0,0 1,0-1,0 1,0 0,0-1,0 1,0 0,0 0,0-1,0 1,0 0,0 0,0 0,-1 0,1 0,0 0,-1 0,1 0,-1 1,1-1,-1 0,0 0,0 0,1 1,-1-1,0 0,0 0,0 1,0-1,0 0,0 0,-1 0,1 1,2 4,50 232,-5 16,-36-153,-10-101,-1-1,0 1,0 0,0-1,0 1,1 0,-1-1,0 1,0 0,1 0,-1-1,0 1,0 0,1 0,-1-1,0 1,1 0,-1 0,0 0,1-1,-1 1,0 0,1 0,-1 0,0 0,1 0,-1 0,1 0,-1 0,0 0,1 0,-1 0,1 0,-1 0,0 0,1 0,-1 0,0 1,1-1,-1 0,0 0,1 0,-1 1,0-1,1 0,-1 0,0 1,0-1,1 0,-1 0,0 1,0-1,0 0,1 1,-1-1,0 0,0 1,0-1,0 1,0-1,0 0,1 1,-1-1,0 0,0 1,0-1,0 1,-1-1,1 0,16-26,211-498,-170 409,-57 115,0 1,0-1,0 1,0-1,0 1,0-1,1 1,-1-1,0 1,0-1,0 0,1 1,-1-1,0 1,1-1,-1 0,0 1,1-1,-1 0,0 1,1-1,-1 0,1 1,-1-1,1 0,-1 0,0 0,1 1,-1-1,1 0,-1 0,1 0,-1 0,1 0,-1 0,1 0,-1 0,1 0,-1 0,1 0,-1 0,1 0,-1-1,1 1,-1 0,1 0,-1 0,1-1,-1 1,0 0,1-1,-1 1,1 0,-1-1,0 1,0 0,1-1,-1 1,0-1,1 49,-57 282,36-238,8 67,12-148</inkml:trace>
  <inkml:trace contextRef="#ctx0" brushRef="#br0" timeOffset="514.736">1211 36,'-88'169,"-84"187,136-232,55-146,122-305,-105 249,83-147,-119 223,0 1,1-1,-1 1,1-1,0 0,-1 1,1-1,0 1,0 0,0-1,0 1,0 0,0-1,0 1,0 0,1 0,-1 0,0 0,1 0,-1 0,1 0,-1 1,1-1,-1 1,1-1,-1 1,1-1,0 1,-1 0,1 0,0-1,-1 1,1 1,0-1,-1 0,1 0,0 1,-1-1,1 0,-1 1,1 0,-1-1,1 1,-1 0,1 0,0 1,55 274,21-89,-48-93,-29-93,-1-1,0 1,-1 0,1 0,0-1,0 1,0 0,0-1,-1 1,1 0,0-1,0 1,-1-1,1 1,-1 0,1-1,0 1,-1-1,1 1,-1-1,1 1,-1-1,0 0,1 1,-1-1,1 0,-1 1,0-1,1 0,-1 1,0-1,1 0,-1 0,0 0,1 0,-1 0,0 0,1 0,-1 0,0 0,0 0,1 0,-1 0,0-1,1 1,-1 0,0 0,1-1,-1 1,1 0,-1-1,1 1,-1-1,0 1,-14-8</inkml:trace>
  <inkml:trace contextRef="#ctx0" brushRef="#br0" timeOffset="771.639">957 318,'44'4,"32"8,14 0,-4-1,-7-3,-12-2,-12-3,-12-1,-7-2,-1 0,-1 0,-7-1</inkml:trace>
  <inkml:trace contextRef="#ctx0" brushRef="#br0" timeOffset="1032.777">2143 92,'-15'44,"-13"32,-3 9,-1-5,5-12,7-13,3-15,3-10,5-5,-1-7,-4-6,1-6</inkml:trace>
  <inkml:trace contextRef="#ctx0" brushRef="#br0" timeOffset="1194.442">1804 120,'19'24,"16"22,7 9,1-1,-2-5,-3-5,-8-6,-5-5,-1-7,0-4,-4-1,-1-4,1 1,3 1,1-3,-3 2,0-3,-4-4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6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1,'-9'5,"-9"6,0 6,-3 0,3 3,9-3,6-9,8-6,4-8,0-8,3-1,-1-3,-6 1,-5 9,-6 10,-3 10,1 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2.5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222 1,'-14'-1,"1"2,-1 0,0 0,0 1,1 1,-1 0,1 1,0 0,0 1,0 1,1 0,0 1,-6 4,15-8,0-1,0 1,1 0,-1 1,1-1,0 0,0 1,0 0,0-1,1 1,-1 0,1 0,0 0,0 0,1 0,-1 0,1 0,0 0,0 0,0 0,0 0,1 0,-1 0,1 0,0 0,1-1,-1 1,1 0,-1 0,1-1,0 1,1 0,1 3,0 0,1 0,0 0,0-1,1 0,0 0,0 0,0-1,1 1,0-2,0 1,0-1,0 0,1 0,1 0,-1-1,1 0,-1-1,1 0,-1 0,1-1,0 0,0 0,0-1,-1 0,1-1,3 0,3-3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7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0,'0'10,"-5"7,3 2,3-8,5-5,2-10,4-2,-5-2,-7 1,-6 7,-4 3,2 1,4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0,'19'0,"16"0,7 0,1 0,-2 0,-4 0,-2 0,-3 0,-2 0,-1 0,-1 0,-5 5,-7 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15,'38'5,"28"-3,7-3,0-5,-7-1,-14-1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5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217 338,'-3'0,"0"-1,0 1,1 1,-1-1,0 0,0 1,0-1,1 1,-1 0,0 0,1 0,-1 0,1 0,-1 0,1 1,0 0,-1-1,1 1,0 0,0 0,0 0,0 0,1 0,-2 2,-12 13,0 0,1 1,1 1,1 0,1 1,0 0,1 0,2 1,0 1,1 0,-2 16,-12 20,117-242,-72 137,2 1,3 2,1 1,1 1,10-6,-41 47,1-1,-1 1,0 0,1 0,-1 0,1 0,-1 0,1 0,0 0,-1 0,1 0,0 0,0 1,0-1,0 0,-1 0,1 1,0-1,0 0,0 1,0-1,1 1,-1-1,0 1,0 0,0 0,0-1,0 1,1 0,-1 0,0 0,0 0,0 0,0 0,1 0,-1 1,0-1,0 0,0 1,0-1,0 1,0-1,0 1,0-1,0 1,0 0,0 0,0-1,0 1,-1 0,1 0,0 0,0 0,-1 0,1 0,-1 0,1 0,-1 0,1 0,-1 1,4 122,-5-112,-1 0,1 0,1 0,0 1,1-1,0 0,1 0,1 0,-1 0,2 0,0-1,0 1,1-1,0 0,2 2,-3-7,1 0,0 1,-1-2,2 1,-1 0,1-1,0 0,0 0,0-1,0 0,1 0,0 0,0-1,0 0,0 0,1-1,-1 0,1 0,-1-1,1 0,-1 0,1-1,0 0,0 0,-1-1,1 0,0 0,-1-1,1 0,-1 0,0 0,0-1,0-1,3-1,4-4,-1-1,0-1,-1 0,0 0,-1-1,0-1,-1 0,0-1,-1 0,0 0,-2-1,1 1,3-14,51-214,-32 100,-23 116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4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17 114,'59'-41,"-50"37,3-1,10-7,0 2,1 1,1 1,-1 1,1 1,0 1,18-1,-39 6,1 0,-1-1,0 1,0 1,0-1,0 0,0 1,0 0,0-1,0 1,0 1,0-1,0 0,0 1,-1-1,1 1,0 0,-1 0,0 0,1 0,-1 0,0 0,0 1,0-1,0 1,-1-1,1 1,-1 0,1 0,-1 0,0 0,0 0,-1 0,1 0,0 0,-1 0,0 0,0 0,0 0,0 0,0 1,-1-1,1 0,-1 0,0 0,0 0,0 0,0 0,0-1,-1 1,0 1,-14 22,-1-1,-1-1,-1 0,-1-2,0 0,-2-1,-14 9,-59 63,88-86,-2 1,0 1,0 0,1 0,0 0,1 1,0 0,0 1,1 0,1 0,0 0,0 0,1 1,1 0,0 0,0 0,1 0,1 1,2-9,0 0,0 0,1 0,-1-1,1 1,0 0,0-1,1 0,-1 1,1-1,-1 0,1 0,0 0,0-1,0 1,1-1,-1 0,1 1,-1-2,1 1,0 0,-1-1,1 1,0-1,3 0,104 7,-86-11,0-2,0-2,0 0,-1-1,0-1,-1-1,6-5,73-41,-84 46</inkml:trace>
  <inkml:trace contextRef="#ctx0" brushRef="#br0" timeOffset="667.734">1852 143,'-49'17,"1"2,2 2,0 3,1 1,1 2,-17 16,51-36,0 1,1 1,0-1,1 2,0-1,0 1,1 0,0 1,-3 5,9-13,-1 1,1-1,-1 1,1-1,0 1,0 0,1 0,-1-1,1 1,0 0,0 0,0-1,0 1,1 0,-1 0,1-1,0 1,0 0,0-1,1 1,-1-1,1 1,0-1,0 0,0 0,1 0,-1 0,1 0,-1 0,1-1,0 1,1 0,3 2,0-1,0 0,0 0,0 0,1-1,0 0,0 0,0-1,0 0,0 0,0-1,0 0,0-1,1 0,-1 0,0-1,1 1,-1-2,0 1,0-1,0-1,1 0,6-2,1-1,-1-1,-1 0,1-1,-1-1,0 0,-1-1,0 0,-1-1,9-10,-11 9,0-1,-2-1,1 1,-2-1,0 0,0-1,-2 0,0 0,0 0,-2-1,1 1,-2-1,0 0,-1-9,-1 16,-1-1,0 1,-1 0,0-1,0 1,-1 0,0 0,0 0,-1 1,-1-1,1 1,-1 0,-1 0,1 1,-1-1,-1 1,1 0,-1 1,0 0,-4-3,7 8,-1 0,1 0,-1 0,1 0,-1 1,0-1,1 1,-1 1,1-1,-1 0,0 1,1 0,-1 0,1 1,0-1,-1 1,1 0,0 0,0 0,0 0,0 1,-2 2,-12 9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85 129,'0'406,"0"-384,-1 0,0-1,-2 0,0 1,-2-1,0 0,-2-1,0 1,-1-1,-9 15,8-21</inkml:trace>
  <inkml:trace contextRef="#ctx0" brushRef="#br0" timeOffset="402.264">0 129,'30'-19,"1"1,0 1,1 2,0 1,2 2,-1 1,26-5,-54 15,1-1,0 1,-1 0,1 0,0 1,0-1,0 1,0 1,-1-1,1 1,0 0,0 0,-1 1,1-1,0 1,-1 1,0-1,1 1,-1 0,0 0,-1 0,1 1,0 0,-1 0,0 0,0 0,0 1,-1-1,1 1,-1 0,0 0,0 0,-1 1,0-1,1 3,-1-1,-1 0,0 0,0 0,-1 0,0 0,0 0,-1 0,0 0,0 0,0 0,-1 0,0 0,0-1,-1 1,0-1,0 1,-1-1,1 0,-1 0,-1-1,1 1,-1-1,0 0,0 0,0-1,-1 1,1-1,-1 0,0-1,-1 1,-38 24,35-19,0-1,-1-1,0 0,0 0,-1-1,0 0,0-1,0-1,0 0,-1 0,1-1,-1-1,0 0,0-1,0 0,0-1,0-1,-5 0,0-5</inkml:trace>
  <inkml:trace contextRef="#ctx0" brushRef="#br0" timeOffset="1368.46">508 609,'0'29,"-5"19,-1 6,0-2,5-8,4-14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408 311,'-15'-5,"0"1,0 1,-1 1,0 0,1 1,-1 1,0 0,0 1,1 0,-1 2,1 0,-1 1,1 0,0 1,-10 5,-1-2,25-8,-9 2,0 1,0 0,0 0,0 1,0 0,1 1,0 0,0 1,0 0,1 0,-5 5,12-10,0 0,1 0,-1 0,0 0,1 0,-1 1,1-1,-1 0,1 0,0 0,0 1,-1-1,1 0,0 1,0-1,0 0,0 0,0 1,1-1,-1 0,0 1,1-1,-1 0,1 0,-1 0,1 1,-1-1,1 0,0 0,0 0,-1 0,1 0,0 0,0 0,0-1,0 1,0 0,0 0,0-1,0 1,1 0,-1-1,0 0,0 1,1-1,-1 1,1-1,63 14,48-8,-112-6,0 0,0 0,-1 0,1 0,0 0,0 0,-1 0,1 0,0 1,0-1,-1 0,1 0,0 1,-1-1,1 1,0-1,-1 1,1-1,-1 1,1-1,-1 1,1-1,-1 1,1-1,-1 1,0 0,1-1,-1 1,0 0,1-1,-1 1,0 0,0 0,0-1,0 1,0 0,0 0,0-1,0 1,0 0,0 0,0-1,0 1,0 0,0 0,-1-1,1 1,0 0,-1-1,1 1,-1 0,1-1,0 1,-1-1,1 1,-1 0,0-1,1 0,-1 1,1-1,-1 1,0-1,0 1,-45 33,40-31,-8 5,1 0,1 0,-1 1,2 1,-1 0,1 1,1 0,0 1,0 0,1 0,-3 7,11-17,0 1,1-1,-1 1,0 0,1-1,0 1,-1 0,1 0,0-1,1 1,-1 0,0-1,1 1,-1 0,1-1,0 1,0 0,0-1,0 1,1-1,-1 0,0 1,1-1,0 0,0 0,-1 0,1 0,0 0,1-1,-1 1,0 0,0-1,1 0,2 2,89 20,-30-45,-50 10</inkml:trace>
  <inkml:trace contextRef="#ctx0" brushRef="#br0" timeOffset="361.962">211 0,'-5'320,"8"-217,-1-36,-2 1,-4-1,-2 0,-14 59,12-95,1 1,2 0,1 0,1 0,2 0,2 7,15 11,-4-32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47,'5'0,"1"-5,5-1,5 0,5 1,3 2,3-4,1 0,1 0,-5 7,-10 3,-9 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1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0,-5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1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1,'-2'1,"0"0,0 1,0-1,1 1,-1-1,0 1,1 0,0 0,-1 0,1 0,0 0,0 0,0 0,0 0,0 0,1 1,-1-1,1 0,-1 0,1 1,0-1,0 0,0 1,0-1,0 1,0 0,-15 172,-20 48,25-59,10-165</inkml:trace>
  <inkml:trace contextRef="#ctx0" brushRef="#br0" timeOffset="357.145">29 28,'19'0,"26"0,10 0,0 0,-4 0,-6 0,-6-4,-5-3,-3 1,-2 1,-2 2,0 1,-4 5,-2 3,-5 0</inkml:trace>
  <inkml:trace contextRef="#ctx0" brushRef="#br0" timeOffset="616.655">29 282,'24'5,"23"2,7 3,0 2,-5-3,-5-2,-11-2</inkml:trace>
  <inkml:trace contextRef="#ctx0" brushRef="#br0" timeOffset="898.634">425 452,'-5'33,"-1"17,-1 4,-2-3,-1-4,2-11</inkml:trace>
  <inkml:trace contextRef="#ctx0" brushRef="#br0" timeOffset="1253.759">425 423,'10'0,"12"0,8 0,3 0,1 0,-1 0,-1 0,-1 0,-6 0</inkml:trace>
  <inkml:trace contextRef="#ctx0" brushRef="#br0" timeOffset="1531.821">453 621,'14'0,"10"0,6 0,2 0,0 5,-4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3.3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0 305,'21'-2,"0"-2,0 0,-1-1,0-1,0-1,0-1,-1-1,0 0,7-6,-26 15,20-9,0-2,-1 0,0-1,-1 0,-1-2,0 0,-1-1,0-1,-1 0,10-14,-24 27,1 1,0 0,-1 0,1-1,-1 1,1-1,-1 1,0-1,0 0,-1 0,1 1,0-1,-1 0,0 0,1 0,-1 1,0-1,-1 0,1 0,0 0,-1 1,0-1,1 0,-1 0,0 1,-1-1,1-1,-2 5,0 0,0 0,1 0,-1 0,0 0,1 0,-1 1,1 0,0-1,-1 1,1 0,0 0,0 0,0 0,0 0,0 1,1-1,-1 0,1 1,-1 2,-15 27,2 1,2 0,1 1,1 1,2 0,2 0,1 0,1 6,-3 7,-8 111,15-122,-2 1,-2-1,-1 0,-1 0,-3-1,-9 25,14-50,-1 0,0 0,0 0,-1 0,-1-1,1-1,-2 1,1-1,-1 0,-1-1,0 0,0 0,8-7,0 0,0 0,0 1,0-1,-1-1,1 1,0 0,0 0,0-1,-1 1,1-1,0 0,-1 0,1 0,0 0,-1 0,1 0,0-1,0 1,-1-1,1 1,0-1,0 0,0 0,0 0,0 0,0 0,0-1,0 1,0-1,0 1,1-1,-1 1,1-1,-1 0,1 0,-1 0,1 0,0 0,0-1,-3-4,1 0,1 0,-1 0,1-1,1 1,-1-1,1 1,1-1,-1 1,1-1,1-7,4-9,2 1,0 0,2 0,0 1,1 0,2 1,0 0,1 1,1 0,1 1,0 0,2 1,0 1,9-6,-17 15,0-1,1 1,0 0,1 1,-1 0,1 1,1 0,-1 1,1 0,0 1,0 0,0 1,0 1,1-1,-1 2,1 0,0 0,1 2,1 3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0,'5'0,"11"5,8 1,4 0,3-1,-5 3,-1 1,-1-2,1-1,1 2,1 0,0-1,1-2,0-1,0-3,1 0,-11-5,-7-3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0,'19'5,"16"1,7 0,1-1,-2-2,-3 0,-3-2,-3-1,-2 0,-6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9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189 110,'-36'188,"20"-123,-2-1,-4 0,-19 38,-5-1,37-68,36-55,-11-1,-1-1,-1 0,-1-1,-2 0,8-24,-9 24</inkml:trace>
  <inkml:trace contextRef="#ctx0" brushRef="#br0" timeOffset="425.295">189 224,'0'-3,"0"2,-1 1,1-1,-1 0,1 0,-1 0,1 0,-1 1,1-1,0 0,0 0,-1 0,1 0,0 0,0 0,0 0,0 0,0 0,0 0,0 0,1 0,-1 0,0 1,0-1,1 0,-1 0,0 0,1 0,-1 0,1 1,-1-1,1 0,0 0,-1 1,1-1,0 0,-1 1,1-1,0 1,0-1,0 1,-1-1,1 1,0-1,0 1,0 0,0 0,0-1,0 1,0 0,0 0,0 0,0 0,0 0,0 0,-1 0,1 1,1-1,51 99,-15 37,-33-114,2-1,0 1,1-2,1 1,1-1,10 14,-18-30,0 0,1 0,-1 1,1-2,0 1,0 0,1-1,-1 1,1-1,0 0,0 0,0-1,0 1,0-1,0 0,1 0,-1 0,1 0,0-1,-1 0,1 0,0 0,0-1,-1 1,1-1,0 0,0-1,0 1,0-1,-1 0,1 0,0 0,-1-1,1 0,-1 0,1 0,-1 0,0-1,0 1,0-1,3-3,4-8,-2-1,1 0,-2 0,0-1,0 0,-2 0,0-1,-1 0,-1 0,0 0,-1 0,-1-1,0-3,1-2,7-70,16-69,-24 155,0 0,0 0,1 0,0 0,1 1,-1-1,1 1,1 0,-1 0,1 0,0 0,0 1,0 0,4-2,10-5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27,'7'31,"0"0,-2 1,-1 0,-2 0,-1 8,0-24,-3 15,-2-1,0 1,-3-1,0-1,-2 1,0-1,-3-1,0 0,-2-1,0 0,-3 0,-21 29,28-42</inkml:trace>
  <inkml:trace contextRef="#ctx0" brushRef="#br0" timeOffset="532.844">18 478,'43'-4,"-5"2,-1-2,0-1,0-2,0-2,-1-1,0-2,16-8,-39 11,0-2,-1 1,0-2,-1 1,-1-2,1 1,-2-1,0-1,-1 0,0 0,-1-1,0 0,-2 0,1 0,-2-1,0 0,1-13,7-12,6-62,-18 103,0 1,-1-1,1 0,0 0,0 0,0 0,-1 0,1 1,0-1,-1 0,1 0,0 0,0 0,-1 0,1 0,0 0,0 0,-1 0,1 0,0 0,-1 0,1 0,0 0,0 0,-1-1,1 1,0 0,0 0,-1 0,1 0,0 0,0-1,-1 1,1 0,0 0,0 0,0-1,0 1,-1 0,1 0,0-1,0 1,0 0,0 0,0-1,0 1,-1 0,1 0,0-1,0 1,0 0,0-1,0 1,0 0,0 0,0-1,0 1,1 0,-12 23,-8 320,13-311,0 0,3 0,0 1,2-1,3 31,20 0,-10-50</inkml:trace>
  <inkml:trace contextRef="#ctx0" brushRef="#br0" timeOffset="3099.345">922 365,'-1'-2,"-1"0,0 0,1 0,-1 0,0 1,0-1,0 1,0-1,0 1,0 0,0-1,-1 1,1 0,0 1,0-1,-1 0,1 1,-1-1,1 1,-1 0,1 0,-1 0,1 0,-3 0,-1 0,-1 0,0 1,1-1,-1 1,0 1,1-1,-1 1,1 0,0 1,0-1,0 1,0 1,0-1,0 1,1 0,0 0,-1 0,2 1,-1 0,0 0,-1 3,6-5,0 1,1-1,-1 1,1-1,0 0,0 0,0 1,0-1,1 0,-1 0,1 0,0 0,0 0,0-1,0 1,0-1,0 1,1-1,-1 0,1 1,0-1,0-1,0 1,0 0,0-1,0 1,0-1,0 0,0 0,1-1,2 1,14 10,-18-11,1 1,-1-1,0 1,1-1,-1 1,0 0,0 0,1 0,-1 0,0 1,0-1,0 0,0 1,-1-1,1 1,0 0,-1 0,1 0,-1 0,1 0,-1 0,0 0,0 0,0 0,0 1,0-1,-1 0,1 1,-1-1,1 0,-1 1,0-1,0 1,0-1,0 0,0 1,-1-1,1 1,-1-1,0 0,1 1,-1-1,0 0,0 0,-1 0,1 0,0 0,-1 0,1 0,-2 1,-4 2,0-1,0 0,-1 0,1-1,-1 0,0 0,0-1,0 0,-1 0,1-1,-7 1,-10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0,'-35'0,"1"2,-1 1,1 1,0 2,0 2,-8 3,3 8,38-19,1 1,-1-1,1 0,-1 0,1 0,-1 0,1 1,-1-1,1 0,-1 1,1-1,-1 0,1 1,-1-1,1 0,0 1,-1-1,1 1,0-1,-1 1,1-1,0 1,0-1,-1 1,1-1,0 1,0-1,0 1,0-1,0 1,0 0,0-1,0 1,0-1,0 1,0-1,0 1,0-1,0 1,0 0,1-1,-1 1,0-1,0 1,1-1,-1 1,0-1,1 0,-1 1,0-1,1 1,-1-1,1 0,-1 1,1-1,-1 0,1 1,-1-1,1 0,-1 0,1 0,-1 1,1-1,-1 0,1 0,-1 0,1 0,132 14,-132-14,0 1,0-1,0 1,0-1,0 1,0 0,0 0,0-1,0 1,0 0,0 0,-1 0,1 0,0 0,-1 0,1 0,-1 0,1 0,-1 0,1 1,-1-1,0 0,1 0,-1 0,0 1,0-1,0 0,0 0,0 0,0 1,0-1,-1 0,1 0,0 0,-1 0,1 1,-1-1,1 0,-1 0,1 0,-1 0,0 0,0 0,1 0,-2 0,-39 50,37-47,-163 149,164-151,1 0,-1 1,1-1,-1 1,1-1,0 1,0 0,0 0,1 0,-1 0,1 0,-1 0,1 1,0-1,0 0,1 1,-1-1,1 1,0-1,0 0,0 1,0-1,0 1,1-1,-1 1,1-1,0 0,0 1,0-1,1 0,-1 0,1 0,0 0,0 0,0 0,0-1,1 2,9 3,0 0,1-1,0-1,1 0,-1-1,1 0,-1-1,1 0,0-2,3 1,94 24,-90-17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2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0,'-224'302,"218"-295,2 0,-1 0,1 0,-1 0,2 0,-1 1,1 0,1 0,-1-1,1 2,1-1,-1 0,1 0,1 0,-1 1,2-1,-1 0,1 1,0-1,1 0,0 0,0 0,1 0,0 0,0 0,1-1,0 0,0 0,0 0,1 0,0 0,1-1,5 2,0-1,0 0,1-1,-1 0,1 0,1-2,-1 1,1-2,0 0,-1 0,1-1,1-1,-1 0,0 0,0-2,0 0,0 0,0-1,0-1,5-1,-2 0,1-1,-1-1,0-1,-1 0,1 0,-2-2,11-7,-5 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1,'26'68,"-2"2,-4 1,-3 0,7 72,-21 30,-3-172,0 0,1 0,-1 0,0 0,0 0,0 0,0 1,0-1,0 0,0 0,0 0,-1 0,1 0,0 1,-1-1,1 0,-1 0,1 0,-1 0,1 0,-1 0,0 0,1-1,-1 1,0 0,0 0,0 0,0-1,0 1,0 0,0-1,0 1,0-1,0 1,0-1,0 0,0 1,0-1,0 0,0 0,-1 0,1 0,0 0,0 0,0 0,0 0,0 0,-1 0,0-1,-8-7</inkml:trace>
  <inkml:trace contextRef="#ctx0" brushRef="#br0" timeOffset="263.587">1 1,'38'0,"33"5,8 1,0 0,-7-1,-13 4,-5-1,-9-1,-5-1,-7-3,-2-1,-3 4,-6 0</inkml:trace>
  <inkml:trace contextRef="#ctx0" brushRef="#br0" timeOffset="517.625">819 57,'-5'39,"-1"31,0 9,1-4,2-10,1-12,5-9,3-8,5-10,1-10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3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1,'-1'519,"-28"-169,29-297,0-53,0-1,0 1,0 0,0 0,0-1,1 1,-1 0,0 0,0-1,0 1,0 0,0 0,1-1,-1 1,0 0,0 0,1 0,-1 0,0-1,0 1,0 0,1 0,-1 0,0 0,1 0,-1 0,0 0,0 0,1 0,-1-1,0 1,0 0,1 0,-1 0,0 1,1-1,-1 0,0 0,0 0,1 0,-1 0,0 0,0 0,1 0,-1 1,0-1,0 0,1 0,-1 0,0 0,0 1,0-1,1 0,-1 0,0 1,0-1,7-12</inkml:trace>
  <inkml:trace contextRef="#ctx0" brushRef="#br0" timeOffset="484.28">482 86,'-357'431,"289"-376,62-60,22-8,-11 10,0 1,0 0,1 0,-1 0,1 1,-1 0,1 0,-1 0,1 1,0 0,-1 0,1 0,0 1,-1-1,1 2,-1-1,1 0,-1 1,0 0,1 0,-1 1,0 0,0 0,-1 0,1 0,-1 1,1-1,-1 1,0 0,-1 0,1 1,-1-1,1 1,-1 0,-1 0,3 4,96 212,-73-197,-17-22</inkml:trace>
  <inkml:trace contextRef="#ctx0" brushRef="#br0" timeOffset="783.592">736 114,'-65'420,"26"-240,18-45,20-133,1 0,0-1,-1 1,1 0,0-1,0 1,0 0,0-1,0 1,0 0,0-1,0 1,1 0,-1-1,1 1,-1 0,1-1,0 1,0-1,0 1,-1-1,1 0,1 1,-1-1,0 0,0 0,0 1,1-1,-1 0,8 0</inkml:trace>
  <inkml:trace contextRef="#ctx0" brushRef="#br0" timeOffset="1350.333">1103 255,'-193'548,"168"-494,114-273,68-112,-138 287,-48 177,25-120,1 0,1 0,0 1,1-1,0 1,1-1,1 1,0 0,1-1,0 0,1 1,1-1,0 0,1-1,0 1,0-1,2 0,-1 0,2-1,0 1,0-2,0 1,2-1,-1-1,1 1,1-2,-1 1,3 0,-7-6,0 0,0 0,1 0,-1 0,1-1,-1 0,1-1,0 0,0 0,-1 0,1 0,0-1,0-1,0 1,0-1,0 0,-1 0,1-1,0 0,-1 0,0-1,1 0,-1 0,0 0,0-1,-1 1,1-2,3-2,6-12,-1-1,-2 0,0 0,0-1,-2-1,-1 0,-1 0,-1-1,0 0,-2 0,-1-1,-1 1,0-1,-2 0,-1 0,-1 1,-3-18,-18-37,10 61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4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24,'0'4,"0"-2,5-7,-3-3,-2 5,-2-1,6-1,1 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5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2,'-5'0,"-1"4,0 7,5-3,4-8,6-4,1-7,-1 5,-6 2,-5 7,-1 8,-5 2,3-2,3 3,2-1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3.6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12 231,'-2'-6,"0"0,0-1,0 1,1 0,0 0,0-1,0 1,1-1,0 1,1-1,-1 1,1-1,0 1,1 0,-1 0,1-1,1 1,-1 0,1 1,0-1,3-5,-4 6,0-1,1 0,-1 1,1 0,0 0,1 0,-1 0,1 0,0 0,0 1,0 0,1 0,0 0,-1 0,1 1,1 0,-1 0,0 0,1 1,6-1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0,-1-5,1-1,1-1,1 2,1 2,1 1,0-4,1-1,-1 1,1 1,-6 7,-5 2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1,'20'5,"20"1,8-5,1-2,-3-2,-4 0,-5 1,-9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7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61,'5'7,"-1"0,-1 0,1 0,-1 1,-1-1,1 1,-1 0,-1 0,1 0,-1 0,-1 0,1 0,-1 0,-1 0,0 1,2 6,-19 232,-17-66,35-136,5-33</inkml:trace>
  <inkml:trace contextRef="#ctx0" brushRef="#br0" timeOffset="397.274">1 89,'35'-15,"-8"2,0 2,1 0,-1 2,2 1,-1 1,1 2,1 0,-1 2,0 2,6 0,-30 2,0 0,0 0,0 0,-1 1,1 0,0 0,-1 0,1 0,-1 1,0-1,0 1,0 0,0 1,0-1,-1 1,1-1,-1 1,0 0,0 0,-1 0,1 1,-1-1,0 1,0-1,0 1,-1 0,0 0,0 0,0 0,0 0,-1 0,0 0,0 0,0 0,0 0,-1 0,0-1,0 2,0 4,-1-1,0 1,0 0,-1-1,-1 1,1-1,-1 0,-1 0,0 0,0-1,-1 0,0 0,0 0,-1-1,0 0,0 0,0 0,-1-1,0 0,-7 3,2-1,-1-1,0 0,-1 0,0-1,0-1,0-1,-1 0,1-1,-1-1,-6 0,-5-1,3-1</inkml:trace>
  <inkml:trace contextRef="#ctx0" brushRef="#br0" timeOffset="908.863">340 541,'12'-3,"-4"0,0 0,1 1,-1 0,1 0,0 1,-1 0,1 1,0 0,0 0,0 1,-1 0,1 1,7 1,-15-1,1 0,-1 0,1 0,-1 0,0 0,0 1,0-1,-1 0,1 1,0-1,-1 0,1 1,-1-1,0 0,0 1,0-1,0 1,0-1,-1 0,1 1,-1-1,1 0,-1 1,0-1,0 0,0 0,0 1,0-1,-1 0,1 0,-1-1,1 1,-1 0,1 0,-1-1,0 1,0-1,0 1,0-1,-1 1,-3 5,-106 117,110-123,1 0,0 0,0 0,-1 0,1 0,0 1,0-1,0 0,0 1,0-1,0 0,1 1,-1-1,0 1,1 0,-1-1,1 1,0-1,-1 1,1 0,0-1,0 1,0 0,0-1,0 1,1 0,-1-1,0 1,1-1,-1 1,1 0,0-1,-1 1,1-1,0 0,0 1,0-1,0 0,0 1,0-1,0 0,1 0,-1 0,0 0,1 0,-1 0,1 0,-1 0,1-1,-1 1,1-1,-1 1,1-1,0 1,-1-1,1 0,-1 0,1 0,1 0,6 0,1 1,-1-2,1 0,-1 0,0 0,0-1,1-1,-1 1,-1-2,1 1,0-1,-1 0,0-1,0 0,4-4,2-4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3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29,'0'0,"1"0,-1 0,1 0,-1 0,1 0,-1 0,1 0,0 0,-1 0,1 0,-1 0,1 0,-1-1,0 1,1 0,-1 0,1-1,-1 1,1 0,-1-1,0 1,1 0,-1-1,1 1,-1 0,0-1,0 1,1-1,-1 1,0-1,0 1,1 0,-1-1,0 1,0-1,0 1,0-1,0 0,0 1,0-1,0 1,0-1,0 1,0-1,0 1,0-1,0 1,0-1,-1 1,1-1,0 1,0 0,0-1,-1 1,1-1,0 1,-1-1,1 1,0 0,-1-1,1 1,-1 0,1-1,158-5,-154 6,1 0,-1 0,1 0,-1 1,0-1,1 1,-1 0,0 1,0-1,0 1,0-1,0 1,0 1,0-1,0 0,-1 1,1 0,-1 0,0 0,0 0,0 0,0 1,-1-1,1 1,-1 0,0 0,0 0,0 0,-1 0,1 0,-1 0,0 0,0 1,-1-1,1 1,-1-1,0 0,0 1,0-1,-1 1,1-1,-1 0,0 1,-1-1,0 3,-16 24,-2-1,0-1,-2 0,-1-2,-7 5,-38 48,33-40,25-30,0 0,1 0,1 1,0 0,0 1,1 0,1 0,0 0,0 1,1 2,4-13,0 1,1-1,-1 1,1-1,0 0,0 1,0-1,0 1,0-1,1 1,-1-1,1 0,0 1,-1-1,1 0,0 1,0-1,0 0,1 0,-1 0,1 0,-1 0,1 0,-1 0,1-1,0 1,0-1,0 1,0-1,0 1,0-1,0 0,1 0,-1 0,0-1,1 1,88 5,17-24,-86 25,-14-1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176 236,'10'-59,"-10"58,0 0,0 0,0 0,0 0,0 0,0 0,0 0,0 0,-1 0,1 0,0 1,-1-1,1 0,-1 0,1 0,-1 0,1 1,-1-1,1 0,-1 1,0-1,1 0,-1 1,0-1,0 1,0-1,1 1,-1-1,0 1,0 0,0-1,0 1,0 0,0 0,0-1,0 1,1 0,-1 0,0 0,0 0,0 0,0 1,0-1,0 0,0 0,0 1,0-1,0 0,1 1,-1-1,0 1,0-1,0 1,1-1,-1 1,0 0,1-1,-1 1,0 0,-10 7,-1 2,1-1,1 1,-1 1,2 0,0 0,0 1,1 0,0 0,1 1,1 0,0 1,0-1,-2 14,4-15,1 0,0 1,1-1,0 1,1-1,0 1,1-1,1 1,0 0,1-1,0 0,1 1,0-1,2 3,0-10,0-1,1 1,0-1,0 0,0 0,1-1,-1 1,1-1,-1-1,1 0,0 0,0 0,0 0,1-1,-1-1,0 1,0-1,1 0,-1-1,0 0,0 0,0 0,5-2,-9 2,10 0,0-1,0-1,0 0,0-1,-1 0,0-1,1-1,-2 0,1 0,-1-1,0 0,0-1,-1-1,0 0,-1 0,0 0,0-1,-1-1,0 1,-1-2,0 1,-1-1,0 1,-1-2,0 1,-1 0,-1-1,0 0,1-6,-3 10,0 0,-1 0,0 0,0-1,-1 1,0 0,-1 0,0 0,0 0,-1 0,0 1,-1-1,0 1,0 0,-1 0,0 0,0 0,-1 1,0 0,0 0,0 1,-1-1,-2 0,6 3,0 0,-1 0,1 1,-1-1,0 1,0 0,0 0,-1 0,1 0,0 1,-1 0,0 0,0 0,0 0,1 1,-1 0,-1 0,1 0,0 1,0 0,0 0,0 0,0 0,0 1,0 0,0 0,0 0,0 1,0-1,0 1,1 0,-1 1,0-1,-1 3,-13 12</inkml:trace>
  <inkml:trace contextRef="#ctx0" brushRef="#br0" timeOffset="398.417">797 122,'-24'27,"1"0,1 2,2 0,0 2,2 0,2 0,1 2,-1 6,14-36,1 0,-1 1,1-1,0 1,0-1,0 1,0-1,1 1,-1 0,1-1,0 1,0 0,1-1,-1 1,1 0,-1-1,1 1,0 0,1-1,-1 0,0 1,1-1,0 0,0 0,0 0,0 0,0 0,1 0,0 0,-1-1,1 1,0-1,0 0,0 0,3 2,6-2,0 1,0-2,0 1,0-2,0 1,1-2,-1 0,0 0,0-1,0-1,0 0,-1 0,1-1,-1-1,0 0,0 0,0-1,-1 0,0-1,0 0,-1-1,0 0,7-8,-8 6,-1 0,0 0,0-1,-1 0,-1 0,0 0,0-1,-2 1,1-1,-1 0,-1 0,0 0,0-1,-2 1,1 0,-2-1,1 1,-3-9,1 15,-1 0,0 0,0 0,0 1,0-1,-1 1,0 0,0 0,-1 0,1 0,-1 1,0-1,0 1,-1 1,1-1,-1 1,0 0,0 0,0 1,0-1,0 1,-1 1,1-1,0 1,-1 0,1 1,-1 0,1 0,-1 0,0 0,1 1,0 0,-1 1,1 0,0 0,-4 1,-47 26,32-15</inkml:trace>
  <inkml:trace contextRef="#ctx0" brushRef="#br0" timeOffset="1023.434">1361 150,'-43'43,"2"3,3 1,1 1,2 2,-8 20,28-28,44-75,41-85,-41 65,3 0,3 3,1 0,22-20,-57 69,-1 0,1 0,0 0,-1 0,1 0,0 1,0-1,-1 0,1 0,0 1,0-1,0 0,0 1,0-1,0 1,0-1,0 1,0 0,0-1,0 1,0 0,1 0,-1 0,0 0,0 0,0 0,0 0,0 0,0 0,1 1,-1-1,0 0,0 1,0-1,0 0,0 1,0 0,0-1,0 1,0 0,-1-1,1 1,0 0,0 0,-1 0,1-1,0 1,-1 0,1 0,-1 0,1 0,-1 0,1 0,-1 0,0 1,1-1,-1 0,0 0,0 0,0 0,0 0,0 0,0 1,0-1,-1 0,1 0,0 0,0 0,-1 1,-25 170,25-154,0 0,1-1,1 1,1 0,0-1,2 1,1 5,-3-17,-1-1,1 1,1-1,-1 0,1 0,0 0,0 0,0 0,1 0,-1-1,1 0,0 0,1 0,-1 0,1 0,-1-1,1 0,0 0,0 0,1-1,-1 0,0 0,1 0,2 0,-2-1,1 0,-1-1,1 0,0 0,-1 0,1-1,0 0,-1 0,1-1,-1 0,0 0,1 0,-1-1,0 0,-1 0,1 0,0-1,-1 0,0 0,0 0,0-1,4-4,3-5,-1 0,0 0,-1-1,0-1,-1 1,-1-1,6-16,-4 5,0 0,-1-1,-2 0,-1 0,-1-1,-2 1,0-1,-2-3,-11-14,4 28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25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1,'95'5,"122"-9,-213 4,0 0,-1 0,1 1,0 0,-1-1,1 1,0 1,-1-1,0 0,1 1,-1 0,0 0,0 0,0 0,0 0,0 1,0-1,-1 1,1 0,-1 0,0 0,0 0,0 0,0 0,0 1,-1-1,1 1,-1-1,0 1,0-1,0 1,-1 0,1-1,-1 1,0 0,0-1,0 1,-1 0,1 0,-1-1,0 1,0-1,0 1,0-1,-1 1,-1 1,-3 6,-1 1,-1-2,0 1,0-1,-1 0,0-1,-1 0,0-1,0 0,-1 0,0-1,-5 2,-44 33,60-42,-1 1,1-1,-1 0,1 0,0 0,-1 1,1-1,0 0,-1 1,1-1,0 0,0 1,-1-1,1 0,0 1,0-1,0 0,-1 1,1-1,0 1,0-1,0 1,0-1,0 0,0 1,0-1,0 1,0-1,0 1,0-1,0 0,0 1,0-1,0 1,0-1,0 1,1-1,-1 0,0 1,0-1,1 0,-1 1,0-1,0 0,1 1,-1-1,0 0,1 1,-1-1,0 0,1 0,-1 0,1 1,-1-1,0 0,1 0,-1 0,1 0,-1 0,38 11,-18-7,-15-2,1-1,-1 0,0 1,0 0,0 0,0 1,0-1,0 1,0 0,-1 0,0 1,1 0,-1-1,-1 1,1 0,-1 1,1-1,-1 1,0-1,-1 1,1 0,-1 0,0 0,0 1,-1-1,1 0,-1 1,0-1,-1 0,1 1,-1 0,0-1,0 1,-1-1,0 2,-4 3,-1 0,0-1,0 0,0-1,-1 1,-1-1,1 0,-2-1,1 0,0 0,-1-1,-1 0,1-1,-1 0,0 0,0-1,0 0,0-1,-1 0,0-1,1 0,-1 0,0-1,-7-1,13 2,1 0,-1-1,-1 1,1-1,0-1,0 1,0-1,0 0,-1 0,1 0,0-1,0 0,0 0,0 0,0 0,0-1,0 0,0 0,0 0,1-1,-1 0,1 0,0 0,0 0,0 0,-2-3,-2-11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1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435 424,'1'-1,"0"1,0 0,0-1,0 1,0-1,0 1,0-1,-1 1,1-1,0 1,-1-1,1 0,0 1,-1-1,1 0,0 0,-1 1,1-1,-1 0,0 0,1 0,-1 0,0 0,1 0,-1 0,0 0,0 0,0 0,0 0,0 1,0-1,0 0,0 0,0 0,0 0,-1 0,1 0,0 0,-1 0,1 0,-1 0,1 1,-1-1,1 0,-1 0,1 0,-1 1,0-1,1 0,-1 1,-6-4,0 1,0 0,1 1,-2-1,1 1,0 1,0-1,-1 1,1 1,0-1,-1 1,1 1,-4 0,-2-1,-3 1,0 1,0 0,0 2,1-1,0 2,-1 0,2 1,-1 1,1 0,0 1,0 0,1 1,-7 6,19-14,-1 0,0 0,1 0,-1 0,0 0,1 0,-1 1,1-1,0 1,0-1,-1 1,1-1,0 1,0 0,0-1,1 1,-1 0,0 0,1 0,-1 0,1-1,-1 1,1 0,0 0,0 0,0 0,0 0,0 0,0 0,1 0,-1 0,1 0,-1 0,1-1,0 1,0 0,-1 0,1-1,1 1,-1 0,0-1,0 1,0-1,1 0,-1 1,1-1,-1 0,1 0,0 0,-1 0,1 0,0 0,0 0,-1-1,1 1,0-1,1 1,138 17,-126-15,53 13,-67-15,1 0,-1-1,0 1,1 0,-1 0,0-1,0 1,0 0,0 0,0 0,0 1,0-1,0 0,0 0,0 0,-1 1,1-1,0 0,-1 1,1-1,-1 1,1-1,-1 1,0-1,0 1,0-1,0 1,0-1,0 1,0-1,0 1,-1-1,1 0,0 1,-1-1,1 1,-1-1,0 0,1 1,-1-1,0 1,-8 10,0-1,0 0,-1 0,0-1,-1 0,0-1,-1 0,0-1,0 0,-6 2,-38 28,-108 95,162-131,1-1,-1 1,0 0,0 0,1 0,-1 1,1-1,0 0,0 0,0 1,0-1,0 1,0-1,1 1,-1-1,1 1,-1-1,1 1,0 0,0-1,1 1,-1-1,0 1,1 0,-1-1,1 1,0-1,0 1,0-1,0 0,0 1,1-1,-1 0,1 0,-1 0,1 0,0 0,0 0,0-1,0 1,0-1,0 1,0-1,3 1,1 4,1-2,-1 1,1-1,0 0,1 0,-1-1,1 0,0 0,-1-1,1 0,0 0,0-1,1 0,-1 0,0-1,0 0,0 0,0-1,0 0,0-1,0 0,0 0,0-1,0 0,-1 0,3-2,3-7</inkml:trace>
  <inkml:trace contextRef="#ctx0" brushRef="#br0" timeOffset="446.883">322 0,'-11'13,"-1"1,2 0,0 0,1 1,0 0,1 1,1 0,0 0,1 1,1 0,1 0,0 0,0 8,-5 233,11-176,-2-55,2 44,-3 0,-3 0,-3 0,-13 49,-24 71,42-185,0 0,0 0,1 0,0 1,-1-1,2 0,-1 1,1-1,0 1,0-1,1 0,0 1,0-1,0 0,1 0,0 0,0 0,4 6,6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27,'10'0,"8"0,5 0,4 0,2 0,1 0,0 0,0 0,0 0,-1 0,-1-5,1-1,-1-1,0 2,-4 2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27,'33'5,"17"-3,4-3,-3 0,-4 0,-6-6,-5 0,-4 0,-2 2,-7 1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3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86,'-26'172,"11"13,-55 125,72-320,4-2</inkml:trace>
  <inkml:trace contextRef="#ctx0" brushRef="#br0" timeOffset="322.041">0 29,'34'0,"15"0,5 0,2-5,-3-1,-6 0,-6 1,-5 2,-4 1,-3 0,-1 2,-1 0,-5 5,-11 1,-7 1</inkml:trace>
  <inkml:trace contextRef="#ctx0" brushRef="#br0" timeOffset="580.972">29 452,'34'0,"15"0,5 0,-3-4,-4-3,-7 1,-4 2,-3 0,-4 2,-6 1</inkml:trace>
  <inkml:trace contextRef="#ctx0" brushRef="#br0" timeOffset="1005.262">424 593,'-5'19,"-1"12,0 5,-4 1,0-1,2-2,2-1,-3-3,0 0,2-2,7-4,3-8</inkml:trace>
  <inkml:trace contextRef="#ctx0" brushRef="#br0" timeOffset="1284.76">396 593,'14'0,"10"0,5 0,3 0,1 0,-1 0,-1 0,-5 0</inkml:trace>
  <inkml:trace contextRef="#ctx0" brushRef="#br0" timeOffset="1553.521">396 763,'29'5,"14"1,4 0,0-5,-4-4,-9-1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3.9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0,'0'21,"9"7,3-1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8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1030 146,'-105'286,"85"-212,-3-1,-3 0,-7 5,24-60</inkml:trace>
  <inkml:trace contextRef="#ctx0" brushRef="#br0" timeOffset="550.886">1030 146,'18'39,"5"119,-16-122,5 24,2 0,3-1,16 38,7-34,-39-62,0 0,0 0,1 0,-1 0,0 0,1 0,-1 0,1 0,-1-1,1 1,-1 0,1-1,0 1,-1-1,1 0,0 1,-1-1,1 0,0 0,0 0,-1-1,1 1,0 0,-1 0,1-1,-1 1,1-1,0 0,-1 1,1-1,-1 0,1 0,-1 0,0 0,1 0,-1 0,0 0,0-1,0 1,1-1,8-12,0-1,-1-1,0 0,-1 0,-1 0,0-1,-2 0,0-1,-1 1,0-1,-1 0,-1-5,6-19,1-7,54-202,-8 112,-49 128</inkml:trace>
  <inkml:trace contextRef="#ctx0" brushRef="#br0" timeOffset="14572.491">99 146,'4'7,"0"0,0 1,-1-1,1 1,-2 0,1-1,-1 1,-1 1,1-1,-1 0,-1 0,0 0,0 1,-1 5,1 0,-1 244,-6-208,-2 0,-2-1,-3 0,-1-1,-18 36,19-45,-9 21,23-59,0-1,0 1,0-1,0 0,0 1,0-1,0 0,0 1,1-1,-1 0,0 1,0-1,0 0,0 1,1-1,-1 0,0 1,0-1,1 0,-1 0,0 1,1-1,-1 0,0 0,1 1,-1-1,0 0,1 0,-1 0,0 0,1 0,-1 0,0 0,1 1,-1-1,1 0,-1 0,0 0,1 0,-1-1,0 1,1 0,-1 0,0 0,1 0,-1 0,1 0,-1-1,0 1,0 0,1 0,-1 0,0-1,1 1,-1 0,0 0,0-1,1 1,-1 0,0-1,0 1,0 0,1-1,-1 1,0 0,0-1,0 1,9-10</inkml:trace>
  <inkml:trace contextRef="#ctx0" brushRef="#br0" timeOffset="15337.789">128 542,'-1'5,"1"0,0 0,0 0,0 1,0-1,1 0,0 0,0 0,1 0,-1 0,1 0,0 0,0-1,1 1,0 0,-1-1,1 0,1 0,-1 0,1 0,-1 0,1-1,0 0,0 1,1-2,-1 1,1 0,-1-1,1 0,0 0,0 0,0-1,0 1,0-1,0 0,0-1,0 1,1-1,-1 0,0 0,0-1,0 0,0 0,1 0,-1 0,-1-1,1 0,0 0,2-1,5-8,-1 0,0-1,0 0,-1-1,-1 0,0 0,-1-1,0-1,-1 1,-1-1,0 0,-1-1,-1 1,0-1,-1 0,-1-2,12-36,37-133,-65 203,-11 214,16-163,2 1,4 1,2-1,4 4,-2 34,0-106,-1-1,1 1,-1 0,0-1,1 1,-1 0,1 0,-1-1,1 1,-1 0,1 0,0 0,-1 0,1-1,-1 1,1 0,-1 0,1 0,-1 0,1 0,0 1,-1-1,1 0,-1 0,1 0,-1 0,1 1,-1-1,1 0,-1 0,1 1,-1-1,1 0,-1 1,0-1,1 0,-1 1,1-1,-1 1,0-1,0 1,1-1,-1 1,0-1,0 1,1-1,-1 1,0-1,0 1,0-1,0 2,11-14</inkml:trace>
  <inkml:trace contextRef="#ctx0" brushRef="#br0" timeOffset="15783.726">579 513,'0'284,"-6"-210,7-73</inkml:trace>
  <inkml:trace contextRef="#ctx0" brushRef="#br0" timeOffset="16344.738">720 569,'-1'9,"1"0,-2-1,1 1,-1-1,-1 1,1-1,-1 0,-1 0,1 0,-2-1,1 1,-1-1,0 0,0 0,-1-1,0 1,0-1,0 0,-1-1,5-4,1 0,0 0,0 0,0 0,0 0,0 0,0 0,0 0,0 0,0 0,1 0,-1 1,0-1,1 0,-1 1,1-1,-1 0,1 1,0-1,0 1,-1-1,1 0,0 1,0-1,0 1,1-1,-1 1,0-1,0 0,1 1,-1-1,1 0,-1 1,1-1,0 0,-1 0,1 1,0-1,0 0,0 0,0 0,0 0,0 0,0 0,0 0,1-1,-1 1,0 0,0 0,1-1,0 1,84 56,-73-42,-1-2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5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1,'-85'84,"-90"140,131-170,37-45</inkml:trace>
  <inkml:trace contextRef="#ctx0" brushRef="#br0" timeOffset="343.888">0 1,'2'9,"0"0,0-1,1 1,0-1,0 1,1-1,0 0,0 0,1-1,0 1,1-1,-1 0,1 0,2 0,6 11,227 234,-230-239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568 142,'-1'1,"-1"0,0 0,1 1,-1-1,1 1,-1-1,1 1,0 0,0-1,-1 1,1 0,0 0,1 0,-1 0,0 0,1 0,-1 0,1 0,-1 0,1 0,0 0,0 0,0 0,0 1,0-1,1 0,-1 0,0 0,1 1,20 168,8 67,-30 258,1-493,-1 0,1 0,-1 0,1 0,0 0,1 0,-1 0,0 1,1-1,-1-1,1 1,0 0,0 0,0 0,1 0,-1-1,1 1,-1 0,1-1,0 1,0-1,0 0,0 0,1 0,-1 0,0 0,1 0,-1-1,1 1,0-1,0 1,-1-1,1 0,0 0,0-1,1 1,15 1,0-1,1-1,-1-1,1-1,-1 0,0-1,15-5,81-10,365 19,-419-11,26 3,-89 5,-6 0</inkml:trace>
  <inkml:trace contextRef="#ctx0" brushRef="#br0" timeOffset="2160.132">61 1,'-3'0,"1"1,0-1,-1 1,1-1,0 1,-1 0,1 0,0 0,0 0,0 0,0 1,0-1,0 0,0 1,0 0,1-1,-1 1,1 0,-1 0,1 0,-1 0,1 0,0 0,0 1,0-1,1 0,-1 0,0 1,1-1,-1 0,1 1,-8 79,8-76,-1 23,9 82,-7-109,0-1,0 1,0 0,1-1,-1 1,0-1,1 1,-1-1,1 0,-1 1,1-1,-1 0,1 0,0 0,0 0,-1 0,1-1,0 1,0 0,0-1,0 0,0 1,0-1,0 0,0 0,0 0,0 0,0 0,0-1,0 1,0-1,0 1,0-1,1 0,64-32,-47 15,-1 0,0-2,-2 0,0-1,-1-1,2-6,6-8,20-19,-43 55,0 0,-1 0,1 0,0 0,0 0,-1 1,1-1,0 0,-1 0,1 1,-1-1,1 1,0-1,-1 0,1 1,-1-1,1 1,-1-1,1 1,-1 0,0-1,1 1,-1-1,0 1,1 0,-1-1,0 1,0 0,1-1,-1 1,0 0,0 0,0-1,0 1,0 0,0-1,0 1,0 0,0 0,-1-1,1 1,0 0,0-1,-1 1,1 1,-3 346,4-310,-2 0,-1 1,-2-2,-2 1,-3 7,6-35,0-1,0 1,0-1,-1 0,-1 0,1 0,-1-1,-1 0,0 1,0-2,-1 1,1-1,-2 0,1-1,-1 1,0-1,0-1,0 0,-1 0,0 0,0-1,-5 1,11-3,-1 0,0-1,1 1,-1-1,0 0,0 0,0-1,0 1,0-1,0 1,0-1,0 0,0-1,0 1,0-1,0 0,0 0,0 0,0 0,0-1,1 1,-1-1,1 0,-1 0,1-1,0 1,0-1,0 1,0-1,0 0,0 0,1 0,-1-1,1 1,0-1,0 1,1-1,-1 1,1-1,-1 0,1 0,0 0,0-2,5-7,0 0,0 0,1 1,0-1,2 1,-1 0,1 1,1 0,0 0,0 0,1 1,1 0,0 1,0 0,1 1,0 0,0 0,1 1,1 0,37-31,-28 20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20,'-1'-1,"0"-1,0 1,-1-1,1 1,0 0,0 0,-1 0,1-1,0 1,-1 1,0-1,1 0,-1 0,1 0,-1 1,0-1,1 1,-1 0,0-1,0 1,1 0,-1 0,0 0,0 0,1 0,-1 0,0 1,1-1,-1 1,0-1,1 1,-1-1,0 1,-2 0,-144 48,69-18,-35 18,113-48,-1 0,1 1,0-1,-1 1,1-1,0 1,0 0,0-1,1 1,-1 0,0 0,1-1,-1 1,1 0,-1 0,1 0,0 0,0 0,0 0,0 0,0 0,0 0,1 0,-1-1,0 1,1 0,0 0,-1 0,1-1,0 1,0 0,0 0,0-1,0 1,1-1,-1 1,0-1,1 0,-1 1,1-1,-1 0,1 0,0 0,-1 0,1 0,0-1,0 1,-1 0,1-1,0 1,0-1,0 0,0 0,2 0,22 5,1-2,0 0,-1-2,1-1,25-4,19 2,7 6,-77-4,0 1,-1-1,1 0,-1 0,1 0,0 1,-1-1,1 0,-1 1,1-1,-1 1,1-1,-1 0,1 1,-1-1,1 1,-1-1,0 1,1-1,-1 1,0 0,0-1,1 1,-1-1,0 1,0 0,0-1,0 1,1-1,-1 1,0 0,0-1,0 1,-1 0,1-1,0 1,0 0,0-1,0 1,0-1,-1 1,1 0,0-1,-1 1,1-1,0 1,-1-1,1 1,-1-1,1 1,-1-1,1 0,-1 1,1-1,-1 1,1-1,-1 0,1 0,-1 1,0-1,-39 29,35-26,-298 180,292-176,1 0,0 0,0 1,1 1,0-1,0 1,1 1,0 0,1 0,0 0,1 1,0 0,0 0,1 1,1 0,3-9,1 0,0 0,1 0,-1 0,0-1,1 1,-1 0,1 0,0 0,0-1,0 1,1 0,-1-1,0 1,1-1,0 1,0-1,-1 0,1 0,1 0,-1 0,0 0,0 0,1 0,-1-1,1 1,-1-1,1 0,0 0,-1 0,1 0,0 0,0-1,0 1,0-1,105 9,60-37,-110 14,-34 7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1,'29'0,"14"0,5 0,-2 0,-3 0,-4 0,-4 0,-3 0,-3 0,-5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30,'33'0,"21"0,7 0,-4-5,-5-1,-8 0,-6 1,-4 1,-4 2,-2 1,-6 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85,'-45'192,"32"40,-16-123,19-99,10-16</inkml:trace>
  <inkml:trace contextRef="#ctx0" brushRef="#br0" timeOffset="295.037">41 85,'29'-5,"14"-6,5-2,-1 2,-4 3,-5-3,-3 2,-3 1,-2 3,-2 1,-5 8,-12 6,-7 3</inkml:trace>
  <inkml:trace contextRef="#ctx0" brushRef="#br0" timeOffset="563.009">41 338,'34'-4,"15"-3,5 1,-2 2,-6 0,-5 2,-9 1</inkml:trace>
  <inkml:trace contextRef="#ctx0" brushRef="#br0" timeOffset="1222.979">380 479,'1'197,"-1"-197,-1 1,1 0,-1 0,1 0,0 0,-1 0,1-1,0 1,0 0,0 0,0 0,0 0,0 0,0 0,0 0,0 0,0 0,0 0,0 0,1-1,-1 1,0 0,1 0,-1 0,0 0,1 0,0-1,-1 1,1 0,-1-1,1 1,0 0,-1-1,1 1,0 0,0-1,-1 1,1-1,0 0,0 1,0-1,0 0,0 1,0-1,-1 0,1 0,0 0,0 0,0 0,0 0,0 0,0 0,0 0,0 0,0-1,0 1,0 0,-1 0,1-1,0 1,0-1,0 1,-1-1,1 1,0-1,0 0,107-135,-95 123,-9 7,1 0,0 0,1 1,0 0,0 0,0 0,0 1,0 0,1 0,0 0,5-1,-10 6,1 0,-1 1,0-1,1 1,-1-1,0 1,0 0,0 0,0 0,-1 0,1 0,0 0,-1 0,0 1,1-1,-1 1,0-1,0 1,0-1,-1 1,1-1,-1 1,1 0,-1-1,0 3,1 0,5 23,-2 0,-1 0,-1 0,-2 1,-1-1,-1 1,-1-1,-1 0,-4 9,4-19,-34 109,37-124,-1 1,0-1,0 0,0 0,-1 0,1 0,-1 0,1 0,-1 0,0-1,0 0,0 1,-1-1,1 0,0 0,-1-1,0 1,1-1,-1 0,0 0,1 0,-1 0,0-1,0 1,0-1,0 0,0 0,1-1,-1 1,0-1,-2 0,0-2,0 0,1 0,0-1,0 1,0-1,0 0,0-1,1 1,0-1,0 0,0 0,1 0,-1 0,1-1,0 1,1-1,-1 0,1 0,1 0,-1 0,1 0,0 0,0 0,0 0,1-1,0 1,1 0,-1-1,1 1,0 0,1 0,-1 0,1 0,1 0,-1 0,1 1,0-1,0 1,4-5,58-61,-49 60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368 134,'-8'6,"-130"127,131-125,1 0,0 1,0 0,1 1,0-1,0 1,1 0,1 0,0 0,0 0,1 1,0-1,1 1,0 0,1-1,0 9,3-11,0 0,0 0,1 0,0-1,1 1,0-1,0 0,0 0,1-1,0 1,0-1,1-1,-1 1,1-1,0 0,1-1,-1 0,1 0,0 0,0-1,0 0,1-1,-1 0,1 0,-1-1,1 0,-1 0,1-1,0 0,2-1,21 2,1-3,-1 0,0-2,0-1,0-2,-1-1,0-1,0-2,-1-1,-1-1,0-2,-1-1,0-1,-2-1,14-13,-30 23,0 0,-1 0,0-1,-1-1,0 1,0-1,-1-1,0 1,-1-1,0 0,-1-1,0 1,-1-1,0 0,-1-1,0 1,-1 0,-1-1,0 1,0-1,-1 1,-1-1,0 1,-2-6,-1 10,-1 1,0-1,0 1,-1 0,0 0,0 0,-1 1,1 0,-1 0,-1 1,1 0,-1 0,0 1,0 0,0 0,-1 1,1 0,-1 0,0 1,0 0,0 1,-5-1,-19-3</inkml:trace>
  <inkml:trace contextRef="#ctx0" brushRef="#br0" timeOffset="254.737">1 331,'252'-10,"156"-31,-200 18,200 12,-384 11</inkml:trace>
  <inkml:trace contextRef="#ctx0" brushRef="#br0" timeOffset="2180.725">904 49,'-56'-17,"-68"-12,111 27,0 1,0 1,-1 0,1 1,0 1,0 0,0 1,-7 2,-14 2,26-5,1 0,-1 0,1 1,-1 0,1 1,0 0,1 0,-1 0,1 1,-1 0,2 0,-1 1,0-1,1 1,0 1,1-1,-1 1,1-1,0 1,0 2,-52 29,15-16,39-17,5-2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7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262 143,'-38'109,"33"-95,-48 118,-67 122,75-161,115-230,21-35,44-119,-99 184,-35 107,0 1,0-1,0 1,0 0,0 0,1 0,-2 0,1-1,0 1,0 1,0-1,0 0,-1 0,1 0,0 0,-1 0,1 1,-1-1,1 0,-1 0,0 1,0-1,1 0,-1 1,0-1,0 0,0 1,-1-1,1 0,0 1,0-1,-1 0,1 1,-1 0,2 43,-1-18,1 0,1 0,2 0,0 0,2 0,2 2,18 79,-22-86,0 1,2-1,0-1,2 1,0-1,1-1,12 20,-20-38,0-1,0 1,0 0,0 0,0-1,1 1,-1 0,0-1,1 1,-1-1,1 0,0 0,-1 1,1-1,0 0,0 0,0-1,0 1,-1 0,1-1,0 1,0-1,1 1,-1-1,0 0,0 0,0 0,0 0,0 0,0-1,0 1,0 0,0-1,0 0,0 1,0-1,0 0,-1 0,1 0,0 0,0 0,-1-1,1 1,-1-1,1 1,-1-1,0 1,1-2,15-21,-2 0,0-2,-2 1,-1-2,0 0,3-18,-5 18,37-165,-37 17,0 146,-4 33</inkml:trace>
  <inkml:trace contextRef="#ctx0" brushRef="#br0" timeOffset="533.454">1024 171,'5'0,"6"0,6 0,5 0,4 0,2 0,1 0,0 0,1 0,-1 0,0 0,0 0,-1 0,-4-5,-2-1,0 0,1 1,-3 2</inkml:trace>
  <inkml:trace contextRef="#ctx0" brushRef="#br0" timeOffset="838.866">1109 397,'4'0,"7"0,7 0,4 0,3 0,3 0,1 0,1-5,-1-1,1-1,-1 2,-1 2,-4 1</inkml:trace>
  <inkml:trace contextRef="#ctx0" brushRef="#br0" timeOffset="2051.909">1673 538,'-5'-10,"2"0,-1 0,1 0,0-1,1 1,1-1,-1 1,2-1,-1 0,1 1,1-1,0 0,1 1,0-1,0 1,1 0,1 0,-1 0,2 0,-1 0,6-7,4-5,0 1,1 1,2 0,0 1,0 1,2 0,0 1,16-9,-33 23,1 1,-1-1,1 1,-1-1,1 1,0 0,0 0,0 0,1 1,-1-1,0 1,1-1,-1 1,1 0,-1 0,1 1,-1-1,1 1,-1 0,1 0,0 0,-1 0,1 1,-1-1,1 1,-1 0,1 0,-1 0,1 0,-1 1,0 0,0-1,0 1,0 0,0 1,0-1,0 0,0 1,6 26,-1 0,-2 0,0 0,-2 1,-1 0,-2 0,-1 0,-2 14,12-23,12-39,35-49,3 4,3 2,7-1,31-7,-100 68,0 0,0 1,0-1,0 1,0-1,0 1,0-1,0 1,0 0,0-1,0 1,0 0,0 0,0 0,0 0,0 0,0 0,0 0,0 0,0 0,0 1,0-1,0 0,0 1,0-1,0 1,0-1,0 1,0-1,-1 1,1-1,0 1,0 0,-1 0,1-1,0 1,-1 0,1 0,0 0,-1 0,0 0,1 0,-1-1,1 1,-1 0,0 0,0 1,1-1,-1 0,0 0,0 0,0 0,0 0,0 0,-1 0,1 1,-7 61,-31 68,36-127,1 0,-1 0,1-1,0 1,0 0,1 0,-1 0,1 0,0 0,0 0,0 1,1-1,-1 0,1-1,0 1,0 0,1 0,-1 0,1 0,1 2,9 6</inkml:trace>
  <inkml:trace contextRef="#ctx0" brushRef="#br0" timeOffset="2771.082">2914 114,'-3'-4,"0"1,-1-1,0 0,0 1,0 0,0 0,0 0,-1 0,1 1,-1 0,1 0,-1 0,0 0,0 1,0 0,0 0,0 0,0 1,-1-1,1 1,0 0,0 1,0-1,0 1,0 0,0 1,0-1,0 1,0 0,1 0,-1 0,0 1,1-1,0 1,0 0,0 1,0-1,0 1,1 0,-1-1,1 2,-1 1,-2 1,0 0,0 0,1 0,0 1,0 0,1 0,0 0,0 1,1-1,1 1,-1 0,1 0,0 0,1 0,0 0,1 0,0 1,0-1,1 0,0 0,1 0,0 0,0 0,1 0,-1-6,1-1,0 1,0 0,0-1,0 0,0 1,0-1,1 0,-1-1,1 1,-1-1,1 1,0-1,0 0,-1-1,1 1,0 0,0-1,0 0,0 0,0 0,0-1,-1 1,1-1,0 0,0 0,-1 0,2-1,99-54,115-135,-188 164,58-37,-87 65,-1-1,0 1,0 0,1-1,-1 1,0 0,0 0,0 0,0 0,0 0,0 0,0 0,0 0,0 1,-1-1,1 0,0 0,-1 1,1-1,-1 1,0-1,1 0,-1 1,0-1,0 1,0-1,0 0,0 1,0-1,0 1,0-1,-1 1,1-1,0 0,-1 1,1-1,-1 0,0 1,1-1,-1 0,0 0,0 0,0 0,0 0,0 1,-5 15,-8 24,2 0,1 1,3 0,1 0,0 19,8 90,2-106,-3 1,-1-1,-2 1,-2-1,-3 0,-4 15,7-42,-1-1,-1 0,0 0,-1 0,-1-1,0 0,-5 4,11-15,-1 0,-1 0,1-1,0 0,-1 0,0 0,0 0,0-1,-1 0,1 0,-1 0,1-1,-1 1,0-2,0 1,0 0,0-1,0 0,-1-1,1 0,0 0,0 0,-4-1,6 1,-1 0,1 0,0-1,-1 0,1 0,0 0,0-1,0 1,0-1,0 0,0 0,0 0,1-1,-1 1,1-1,-1 0,1 0,0 0,0 0,1-1,-1 1,0-1,1 1,0-1,0 0,0 0,1 0,-1 0,1-1,0 1,0 0,1 0,-1-1,1 1,0 0,0-1,0 1,0-1,1 1,0 0,0 0,0-1,1 0,8-14,0-1,2 2,0-1,1 2,1 0,0 0,2 1,5-4,38-28,1 2,3 4,1 1,2 4,52-21,-86 42,5-2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1 311,'168'-40,"-122"33,2 1,-1 3,0 2,21 3,101-5,-132-7,-31 4</inkml:trace>
  <inkml:trace contextRef="#ctx0" brushRef="#br0" timeOffset="414.574">142 424,'334'-1,"-158"-27,-152 27</inkml:trace>
  <inkml:trace contextRef="#ctx0" brushRef="#br0" timeOffset="1021.621">481 0,'-1'1,"0"0,0 0,0 0,0 0,1 0,-1 0,0 0,1 0,-1 0,1 0,-1 1,1-1,0 0,-1 0,1 0,0 1,0-1,0 0,0 0,0 1,0-1,0 0,0 0,1 1,-1-1,0 0,1 0,-1 0,1 1,-1-1,1 0,0 0,0 0,-1 0,1 0,0 0,0 0,0-1,0 1,0 0,0 0,0-1,0 1,0 0,18 19,1-1,0-1,2 0,0-2,20 12,28 21,-26-20,-35-25,0 1,-1 0,0 1,0 0,0 0,0 1,-1 0,0 1,-1-1,0 1,1 2,-5-8,-1 0,0 1,0-1,0 1,0-1,-1 1,1 0,-1-1,0 1,1 0,-1-1,0 1,0-1,-1 1,1 0,-1-1,1 1,-1-1,0 1,0 0,0-1,0 0,0 1,0-1,-1 0,1 0,-1 0,0 0,0 0,0 0,-1 1,-78 45,49-33,-40 22,-110 73,136-49,44-45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4.1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0,'6'12,"5"4,0-1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3.9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1,'-9'34,"-4"15,-3 9,-1 0,4-5,4-7,3-7,3-5,2-3,1-2,0-2,1-5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4.1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282 1,'-223'140,"219"-138,0 0,0 1,0-1,1 1,-1 0,1 0,0 0,0 0,0 1,0 0,0-1,1 1,0 0,0 0,0 0,0 0,0 1,1-1,0 0,0 1,0-1,0 1,1-1,0 1,0-1,0 1,0-1,1 1,0-1,0 1,0-1,0 1,1-1,-1 0,1 0,0 0,1 0,-1 0,1 0,1 1,11 6,2 0,-1-1,1-1,0 0,1-1,0-1,1-1,-1 0,1-2,7 1,88 5,-90-10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3.4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169 113,'-5'34,"-1"20,-5 6,-1-2,3-6,2-8,2-6,2-5,2-3,1-6</inkml:trace>
  <inkml:trace contextRef="#ctx0" brushRef="#br0" timeOffset="170.032">0 1,'29'5,"14"1,4 5,0 0,-4 4,-4-2,-5 2,-2-1,-2-3,-7-4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2.2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413 86,'-28'-5,"1"0,0 2,0 0,0 1,-1 2,1 1,-4 2,29-3,1-1,-1 1,0 0,1 0,-1 1,0-1,0 0,1 1,-1-1,1 1,-1-1,0 1,1 0,-1 0,1-1,-1 1,1 0,0 0,-1 1,1-1,0 0,0 0,0 1,0-1,0 0,0 1,0-1,0 1,1 0,-1-1,0 1,1-1,-1 1,1 0,0-1,0 1,0 0,0 0,0-1,0 1,0 0,0-1,0 1,1 0,-1-1,1 1,-1 0,1-1,0 1,0-1,0 1,0-1,0 1,0-1,1 1,73 63,-68-61,0 0,-1 0,1 1,-1 0,1 0,-2 0,1 1,0 0,-1 0,0 0,-1 1,1 0,-1 0,-1 0,1 0,-1 1,0-1,-1 1,0 0,-1 0,1 1,-2-1,1 0,-1 0,-1 1,1-1,-1 0,-1 0,1 0,-1 0,-1 0,0 0,0 0,0-1,-1 1,0-1,-1 0,1 0,-1-1,-1 0,1 1,-1-2,0 1,0-1,-1 1,-1 0,-3 0,0 1,0-2,0 1,0-2,-1 1,0-2,1 1,-2-2,-4 1,-15 6,29-7,-1 0,0 0,1-1,-1 0,0 0,0 0,0 0,0 0,0-1,0 0,0 1,0-2,0 1,0 0,0-1,0 0,0 0,0 0,1 0,-1 0,0-1,-2-1,1-24,8 12</inkml:trace>
  <inkml:trace contextRef="#ctx0" brushRef="#br0" timeOffset="242.716">893 29,'-14'29,"-10"18,-1 7,4-1,1-5,4-1,4-3,5-5,3-5,2-2,2-2,-4-2,-2-1,1-4</inkml:trace>
  <inkml:trace contextRef="#ctx0" brushRef="#br0" timeOffset="443.025">611 0,'34'0,"20"0,6 5,-2 2,-7 4,-6 0,-3-2,-2 3,-9-1</inkml:trace>
  <inkml:trace contextRef="#ctx0" brushRef="#br0" timeOffset="960.89">1429 141,'-202'276,"124"-190,68-87,21-20,146-163,-125 149,-3 0,3 2,0 0,2 3,2 0,0 3,28-16,-63 41,1 1,-1-1,0 1,0 0,1 0,-1-1,1 1,0 0,-1 0,1 0,-1 1,1-1,0 0,0 1,0-1,-1 1,1-1,0 1,0 0,0 0,0 0,0 0,0 0,-1 0,1 0,0 1,0-1,0 1,0-1,-1 1,1 0,0 0,-1 0,1 0,0 0,-1 0,1 0,-1 0,0 1,1-1,-1 0,0 1,0-1,0 1,0 0,0-1,0 1,0 0,-1-1,1 1,-1 0,1 0,-1 0,0 0,1 0,-53 182,43-153,2 1,1-1,1 1,2 1,1-1,2 21,1-52,-1 0,1 0,-1 0,0 0,0-1,1 1,-1 0,0 0,0 0,0 0,0 0,0 0,0 0,0-1,0 1,0 0,0 0,0 0,-1 0,1 0,0 0,-1-1,1 1,-1 0,1 0,-1 0,1-1,-1 1,1 0,-1-1,0 1,1 0,-1-1,0 1,0-1,1 1,-1-1,0 0,0 1,0-1,0 0,1 1,-1-1,0 0,0 0,0 0,0 0,0 0,0 0,0 0,0 0,0 0,1 0,-1-1,0 1,0 0,0-1,0 1,-110-101,84 71,-72-73,81 82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0.6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463 164,'-1'-1,"1"0,0 0,0 0,-1 1,1-1,-1 0,1 0,0 1,-1-1,0 0,1 0,-1 1,1-1,-1 1,0-1,1 1,-1-1,0 1,0-1,1 1,-1-1,0 1,0 0,0-1,1 1,-1 0,0 0,0 0,0 0,0 0,0 0,0 0,1 0,-1 0,0 0,0 0,0 1,0-1,0 0,1 0,-1 1,0-1,0 1,1-1,-1 1,0-1,1 1,-1-1,0 1,-30 39,30-38,-244 460,225-426,11-17,-1-1,-1 0,0-1,-1 0,-1 0,-1-2,-1 0,-1 1,16-16,0-1,0 1,0-1,-1 1,1 0,0-1,0 1,-1 0,1-1,0 1,-1 0,1-1,0 1,-1 0,1 0,0-1,-1 1,1 0,-1 0,1 0,0 0,-1-1,1 1,-1 0,1 0,0 0,-1 0,1 0,-1 0,1 0,-1 0,1 0,0 0,-1 0,1 0,-1 1,1-1,-1 0,1 0,0 0,-1 1,1-1,0 0,-1 0,1 1,0-1,-1 0,1 1,0-1,-1 0,1 1,0-1,0 0,0 1,-1-1,1 1,0-1,0 0,0 1,0-1,0 1,17-35,195-304,-146 245,3 3,5 3,46-40,-102 108,-15 14,2 0,-1 0,0 0,1 1,0-1,0 1,0 1,0-1,1 1,0-1,0 1,-1 1,1 0,1-1,2 1,-6 3,-1 1,0 0,1 0,-1 1,0-1,0 0,0 1,-1-1,1 1,-1-1,1 1,-1 0,0 0,0-1,0 1,0 0,-1 0,1 0,-1 0,0 0,1 0,-2 0,1 0,0 0,0 0,-1 0,0 0,0 0,1 0,-2 2,2-4,-55 226,26-128,-24 101,35-132,20-68,-1 1,0 0,0-1,0 0,0 1,1-1,-1 0,0 1,0-1,1 0,-1 0,0 0,0 0,1 0,-1-1,0 1,0 0,1 0,-1-1,0 1,0-1,0 1,0-1,1 0,-1 1,0-1,0 0,0 0,0 0,-1 1,1-1,0 0,0 0,0 0,-1-1,1 1,28-28,-2-2,0-1,-2-1,13-24,36-47,71-62,-141 161,-1-1,1 1,0 1,1-1,-1 0,1 1,0 0,0 0,0 1,1-1,-1 1,1 0,0 1,-1-1,1 1,1 0,-1 1,0-1,0 1,2 0,-4 5,0-1,-1 1,0 0,0 0,0 0,0 1,-1-1,1 1,-1-1,0 1,0 0,-1 0,0-1,0 1,0 0,0 1,-1-1,0 0,0 0,0 0,0 0,-1 0,-1 3,2 3,-2 18,-1 0,-2 1,-1-2,-2 1,0-1,-5 9,-25 96,34-109</inkml:trace>
  <inkml:trace contextRef="#ctx0" brushRef="#br0" timeOffset="449.66">1648 248,'-49'29,"20"-15,0 2,1 0,1 2,1 1,0 2,2 0,0 1,1 2,2 0,0 1,2 2,-16 26,34-51,0-1,0 1,0-1,1 1,-1 0,0-1,1 1,-1 0,1 0,-1 0,1-1,0 1,0 0,0 0,0 0,0-1,0 1,1 0,-1 0,0 0,1-1,-1 1,1 0,0 0,0-1,0 1,0-1,0 1,0-1,0 1,0-1,0 0,1 1,-1-1,1 0,-1 0,1 0,-1 0,1 0,-1 0,1 0,0-1,-1 1,1-1,0 1,0-1,0 0,-1 0,1 1,0-1,0 0,0-1,9 0,-1-1,1 0,-1-1,0 0,0-1,-1 0,1 0,-1-1,0 0,0-1,0 0,-1 0,0-1,0 0,0 0,-1-1,-1 0,1-1,0-1,48-46,53-43,-107 98,0 0,1 0,-1 0,0 0,0 0,1 1,-1-1,1 0,-1 1,0-1,1 1,-1-1,1 1,-1 0,1-1,0 1,-1 0,1 0,-1 0,1 0,-1 1,1-1,-1 0,1 1,-1-1,1 1,-1-1,0 1,1 0,-1-1,0 1,1 0,-1 0,0 0,0 0,0 0,0 0,0 1,0-1,0 0,0 0,0 1,0-1,-1 1,1-1,-1 0,1 1,-1-1,0 1,1-1,-1 1,0 0,0-1,0 1,0-1,0 1,-1 1,3 199,-2-198,0 0,0 0,1-1,-1 1,1 0,0-1,1 1,-1-1,0 1,1-1,0 0,0 0,0 1,0-1,0 0,1-1,-1 1,1 0,0-1,0 1,0-1,0 0,0 0,0 0,1-1,0 1,17 5</inkml:trace>
  <inkml:trace contextRef="#ctx0" brushRef="#br0" timeOffset="715.821">2438 193,'-34'33,"-15"21,-5 11,-2-1,3-2,6-1,6-7,5-8,4-6,3-6,6-4,3-6,4-3,5-10,4-7</inkml:trace>
  <inkml:trace contextRef="#ctx0" brushRef="#br0" timeOffset="970.47">2042 248,'20'29,"10"14,6 5,-4-1,-2 1,-2-3,-5-4,-2-5,0-3,1-7,3-4,-5-5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5.4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12,'-4'0,"-3"-5,1-1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5.8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0,'-9'15,"-4"9,6 0,8-3,9-5,3-11,4-6,-5-3,-6 5,-8 1,-8 1,-3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1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1,'-241'11,"-2"33,242-44,1 0,-1-1,0 1,1 0,-1-1,0 1,0 0,1 0,-1-1,0 1,0 0,0 0,1 0,-1 0,0 0,0 0,0 1,1-1,-1 0,0 0,0 0,0 1,1-1,-1 0,0 1,1-1,-1 1,0-1,1 1,-1-1,1 1,-1-1,0 1,1 0,-1-1,1 1,0 0,-1-1,1 1,0 0,-1 0,1-1,0 1,0 0,-1 0,1-1,0 1,0 0,0 0,0 0,0-1,0 1,1 0,-1 0,0 0,0-1,0 1,1 0,-1 0,0-1,1 1,-1 0,1-1,-1 1,1 0,-1-1,1 1,-1-1,1 1,163 56,3-1,-166-56,0 1,0 0,1-1,-1 1,0 0,0 0,-1 0,1-1,0 1,0 0,0 0,-1 0,1 1,0-1,-1 0,1 0,-1 0,1 0,-1 0,0 1,1-1,-1 0,0 0,0 1,0-1,0 0,0 1,0-1,0 0,0 0,-1 1,1-1,0 0,-1 0,1 0,-1 0,1 1,-1-1,0 0,0 0,1 0,-1 0,0 0,0 0,0-1,0 1,0 0,0 0,0-1,-1 1,-56 38,-378 149,411-176,-69 46,91-56,1 0,-1 0,1 0,0 1,0-1,0 1,0 0,0-1,0 1,1 0,-1 0,1 0,0 0,0 1,0-1,0 0,0 0,1 0,0 1,-1-1,1 0,0 1,1-1,-1 0,1 1,-1-1,1 0,0 0,1 2,3 0,1 1,-1-1,2 1,-1-2,0 1,1-1,0 0,0 0,0-1,0 0,1 0,-1-1,1 0,0 0,-1-1,1 0,0 0,4-1,-11 0,25 2,0-1,0-2,0-1,0-1,0-1,9-3,0 1,32-13,-48 14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31 144,'-1'306,"-26"-103,27-202,0-1,-1 0,1 1,0-1,0 1,-1-1,1 1,0-1,0 1,0-1,0 1,0-1,0 1,0-1,0 1,0-1,0 1,0-1,0 1,0-1,0 1,1-1,-1 1,0-1,0 1,0-1,1 1,-1-1,0 0,1 1,-1-1,0 1,1-1,-1 0,0 1,1-1,-1 0,1 0,-1 1,1-1,-1 0,1 0,-1 0,1 1,-1-1,1 0,-1 0,1 0,-1 0,1 0,-1 0,1 0,-1 0,1 0,-1 0,1 0,-1-1,1 1,-1 0,1 0,-1 0,21-27,-12 10</inkml:trace>
  <inkml:trace contextRef="#ctx0" brushRef="#br0" timeOffset="255.885">60 60,'4'0,"61"1,-1-3,1-3,25-7,101-29,-157 42,-41 23,-7-11</inkml:trace>
  <inkml:trace contextRef="#ctx0" brushRef="#br0" timeOffset="530.045">60 427,'33'5,"16"1,5-5,-2-2,-6-2,-5 0,-5 1,-4 0,-7 1</inkml:trace>
  <inkml:trace contextRef="#ctx0" brushRef="#br0" timeOffset="784.187">624 595,'-24'29,"-8"15,-4 3,0-5,6-10</inkml:trace>
  <inkml:trace contextRef="#ctx0" brushRef="#br0" timeOffset="949.373">398 483,'14'19,"5"12,4-1,-2 1,1-1,0-6,3-1,0-5,2-1,1-3,0-4,-4-4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4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1 239,'5'0,"6"0,6 0,6 0,2 0,3-5,1-1,1 0,-1 1,0 1,0 2,0 1,-1 0,1 1,-1 0,0 1,-4-1</inkml:trace>
  <inkml:trace contextRef="#ctx0" brushRef="#br0" timeOffset="377.354">86 437,'7'6,"0"0,1 0,0-1,0 0,0-1,0 1,1-1,0-1,-1 0,1 0,0-1,1 0,-1 0,0-1,1-1,-1 1,0-1,1-1,-1 0,0 0,1-1,-1 0,4-2,157-27,-152 25</inkml:trace>
  <inkml:trace contextRef="#ctx0" brushRef="#br0" timeOffset="743.958">1102 154,'-47'23,"22"-14,0 2,0 1,1 1,1 0,0 2,1 1,0 1,2 0,0 2,0 0,2 2,1 0,1 0,-12 21,25-37,0 1,0 0,0 0,1 0,0 0,0 0,1 0,0 1,0-1,0 0,1 1,0-1,0 1,0-1,1 1,0-1,0 0,1 0,0 1,0-1,0 0,1 0,0-1,0 1,0-1,1 1,0-1,0 0,0 0,0-1,1 1,0-1,0 0,0 0,14 2,0 0,0-2,0 0,0-1,0-1,1 0,-1-2,1 0,-1-1,2-2,11 1,0-2,0-2,-1-1,0-1,0-2,-1-1,0-1,-1-2,0-1,-1-1,-1-1,-1-2,0 0,-2-2,0-1,-1 0,-1-2,-2-1,0 0,-2-2,0 0,8-20,-24 42,0 0,0 0,-1 0,0 0,0 0,0-1,0 1,-1 0,0-1,0 1,0 0,-1 0,0-1,0 1,0 0,-1 0,0 0,0 0,0 0,0 1,-1-1,1 1,-1-1,-1 1,1 0,0 0,-1 0,0 0,-2-1,-5-4,0 0,0 1,-1 1,0-1,-1 2,1 0,-1 0,0 1,-1 1,-8-2,-14-1</inkml:trace>
  <inkml:trace contextRef="#ctx0" brushRef="#br0" timeOffset="1444.276">791 352,'29'-5,"-1"2,1 0,0 2,0 1,0 2,17 2,54 3,220-8,-22-29,-280 31,52-12,-64 5</inkml:trace>
  <inkml:trace contextRef="#ctx0" brushRef="#br0" timeOffset="1856.734">1469 13,'-5'0,"-1"-5,-5-1,-5 5,-5 2,-4 2,-1 5,-3 0,0 0,5 3,1 0,0-3,4-2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4.3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177 0,'-14'3,"-1"0,1 1,0 0,0 1,1 1,0 0,0 1,0 0,1 1,0 1,-5 4,15-11,1-1,0 1,-1 0,1 0,0 0,0 0,0 0,1 0,-1 1,1-1,-1 0,1 0,-1 0,1 1,0-1,0 0,0 0,1 1,-1-1,0 0,1 0,-1 0,1 1,0-1,0 0,0 0,0 0,0 0,0 0,1-1,-1 1,0 0,1-1,0 1,-1 0,1-1,0 0,0 1,-1-1,1 0,2 1,89 35,-21-51,-57 7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0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1 339,'24'0,"13"0,4 0,1 0,-2-5,-4-1,-2 0,-3 1,-2 2,0 1,3 1,2 0,0-4,-1-1,-2 0,-1 1,0 2,-6 1</inkml:trace>
  <inkml:trace contextRef="#ctx0" brushRef="#br0" timeOffset="336.027">114 536,'192'-16,"69"3,-121-11,-116 21</inkml:trace>
  <inkml:trace contextRef="#ctx0" brushRef="#br0" timeOffset="936.98">368 1,'20'34,"140"66,5-13,-146-74,-14-11,-1 0,1 1,0-1,-1 1,0 0,0 0,1 0,-2 1,1-1,0 1,-1 0,0 0,0 1,0-1,0 0,-1 1,1 0,-1-1,0 1,-1 0,1 0,-1 0,0 1,0-1,-1 0,0 0,0 0,0 1,0-1,-1 1,-5 8,-1 0,-1 0,0-1,-1 0,-1-1,0 0,0 0,-1-1,0 0,-1-1,0-1,-1 1,0-2,-1 0,1-1,-3 1,2 0,-144 77,122-51,30-21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3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66,'5'0,"6"0,6 0,6-5,2-1,3 0,1 1,0 1,1 2,-1 1,0 1,0 0,-5-5,-2-1,0 0,-3-4,-6 1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3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1,'15'5,"8"1,7 1,2-2,1-2,-1-1,-1-1,0 0,-7-1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1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57 164,'-1'400,"-26"-205,26-171</inkml:trace>
  <inkml:trace contextRef="#ctx0" brushRef="#br0" timeOffset="321.125">1 107,'30'-17,"2"2,0 0,0 2,2 2,-1 1,1 1,1 2,27-1,-56 7,0 0,0 1,0 0,0 1,0-1,0 1,0 0,0 1,0-1,-1 1,1 0,0 1,-1-1,0 1,1 0,-1 1,-1-1,1 1,0 0,-1 0,0 0,0 1,0-1,0 1,-1 0,0 0,0 1,0-1,0 0,-1 1,0 0,-1 0,1-1,-1 1,0 0,0 0,-1 0,1 0,-2 0,1 0,0 0,-2 2,-3 6,-2 0,0 0,0 0,-1-1,-1-1,0 1,-1-1,0-1,-1 0,0 0,-1-1,0-1,-1 0,0 0,0-1,0-1,-1 0,0-1,-1-1,0 0,1-1,-1 0,-1-2,1 1,-6-1,-33-5,35-4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8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40,'-3'-3,"0"0,0 0,-1 0,1 1,-1 0,1 0,-1 0,0 0,0 0,0 1,0 0,0 0,0 0,0 0,0 0,0 1,-1 0,1 0,0 0,0 0,0 1,-1 0,1 0,0 0,0 0,0 1,0-1,1 1,-1 0,0 0,1 0,-1 1,1-1,0 1,0 0,-2 2,-2-1,1 1,-1 0,1 0,1 1,-1 0,1 0,0 0,0 1,0-1,1 1,0 0,1 1,-1-1,1 1,1-1,0 1,0 0,0 0,1 0,0 0,0 0,1 0,1 0,-1 0,1 0,0 0,1 0,0 0,0 0,-1-6,-1-1,1 1,-1-1,1 1,0-1,0 0,0 1,0-1,0 0,0 0,0 1,0-1,0 0,0 0,1 0,-1-1,0 1,1 0,-1 0,1-1,-1 1,1-1,-1 1,1-1,-1 0,1 0,-1 1,1-1,0 0,-1 0,1 0,-1-1,1 1,0 0,-1-1,1 1,-1-1,1 1,-1-1,0 0,2 0,54-46,-48 38,199-193,-208 200,1 1,0 0,0 0,0 0,0 0,0 0,0 0,0 0,0 0,0 1,0-1,0 0,0 0,0 1,1-1,-1 1,0-1,1 1,-1 0,0 0,1-1,-1 1,0 0,1 0,-1 0,0 0,1 0,-1 1,0-1,1 0,-1 1,0-1,1 1,-1-1,0 1,0 0,0-1,1 1,-1 0,0 0,0 0,0 0,0 0,0 0,-1 0,1 0,0 0,0 1,6 121,-10-83,2 386,1-413,-1-1,0 1,0-1,-1 0,-1 0,0 1,-1-2,0 1,-1 0,0-1,-1 0,0 0,-1 0,0-1,0 0,-8 7,13-15,0 0,0 0,-1 0,1 0,0 0,-1 0,0-1,1 1,-1-1,0 0,0 0,1 0,-1 0,0 0,0-1,0 1,0-1,0 0,0 0,0 0,0 0,0-1,0 1,0-1,0 0,0 1,0-1,0-1,0 1,1 0,-1-1,1 1,-1-1,1 0,-1 0,1 0,0 0,0 0,0 0,0-1,0 1,1-1,-1 1,1-1,-1 0,1 0,0 1,0-1,0 0,0-1,1-16,0 0,1 0,1 0,1 0,0 0,2 1,0-1,1 1,1 0,1 1,1 0,0 0,1 1,1 0,13-14,19-26,-22 33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5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4,'-17'166,"-1"-64,10-42,-3-1,-2 0,-3-1,-2-1,-3-1,-5 6,-2-16,17-28</inkml:trace>
  <inkml:trace contextRef="#ctx0" brushRef="#br0" timeOffset="564.211">74 512,'8'0,"-1"1,1-2,-1 1,1-1,-1 0,1 0,-1-1,0 0,0 0,0-1,0 0,0 0,0-1,-1 1,1-1,-1-1,0 1,-1-1,1-1,4-4,91-129,6-31,-50 45,-57 125,0 1,-1-1,1 0,-1 0,1 0,-1 0,1 0,-1 0,1 0,-1 0,1 0,-1 0,1 0,0 0,-1-1,1 1,-1 0,1 0,-1 0,1-1,0 1,-1 0,1 0,-1-1,1 1,0 0,-1-1,1 1,0 0,0-1,-1 1,1-1,0 1,0 0,-1-1,1 1,0-1,0 1,0-1,0 1,0-1,0 1,0 0,0-1,0 1,0-1,0 1,0-1,0 1,0-1,0 1,0-1,1 1,-1-1,0 1,0 0,0-1,1 1,-1-1,0 1,1 0,-1-1,0 1,1 0,-1-1,-25 29,13-6,2-1,0 1,2 1,0 0,1 0,2 0,0 1,2-1,0 1,2 0,0 0,2 0,3 21,-1-29,1 1,0-1,1 0,1 0,0-1,1 1,1-1,0-1,1 0,9 11,-10-13</inkml:trace>
  <inkml:trace contextRef="#ctx0" brushRef="#br0" timeOffset="975.065">836 314,'-3'2,"-5"2,0 0,1 0,0 1,0 0,0 0,0 1,1 0,0 0,0 1,1-1,0 1,0 0,-1 2,6-7,1 0,-1 0,0 0,1 0,-1 0,1-1,-1 1,1 0,0 0,0-1,0 1,0 0,0-1,0 1,1-1,-1 1,0-1,1 0,-1 0,1 1,-1-1,1 0,0 0,-1-1,1 1,0 0,0 0,-1-1,1 1,0-1,0 0,0 1,0-1,1 0,6 3,-6-2,0-1,0 1,0 0,-1 0,1 0,0 0,-1 0,1 1,-1-1,1 1,-1 0,0-1,1 1,-1 0,0 1,-1-1,1 0,0 0,0 1,-1-1,0 1,1-1,-1 1,0 0,0 0,0-1,-1 1,1 0,-1 0,0 0,1 0,-1 0,0-1,-1 1,1 0,0 0,-1 0,0 0,0-1,0 1,0 0,0 0,0-1,-1 1,1-1,-1 0,1 1,-1-1,0 0,0 0,0 0,-1 1,-7 4,-1 1,0-1,-1-1,1 0,-1-1,0 0,-1-1,1 0,-1-1,-10 2,-13-16,25 0</inkml:trace>
  <inkml:trace contextRef="#ctx0" brushRef="#br0" timeOffset="1685.207">1033 539,'5'-28,"1"0,1 1,2-1,1 2,1-1,1 1,1 1,1 0,1 1,2 0,0 2,1 0,2 1,15-14,-33 33,-1 0,1 0,0 0,0 0,0 0,0 1,0-1,0 1,1-1,-1 1,0 0,1 0,-1 0,1 0,-1 1,1-1,-1 0,1 1,0 0,-1 0,1 0,-1 0,1 0,0 0,-1 1,1-1,-1 1,1 0,-1-1,1 1,-1 1,1-1,-1 0,0 0,0 1,0-1,0 1,0 0,0 0,1 1,1 8,-1 1,-1-1,0 1,0-1,-1 1,-1 0,0-1,0 1,-1 0,-1 1,0 53,1-65,1 1,0 0,0-1,0 1,0 0,0-1,0 1,1 0,-1-1,0 1,1 0,-1-1,1 1,0-1,-1 1,1-1,0 1,0-1,0 1,0-1,0 0,0 0,1 1,-1-1,0 0,1 0,-1 0,0-1,1 1,-1 0,1 0,0-1,-1 1,1-1,-1 1,1-1,0 0,-1 0,1 1,0-1,-1 0,1-1,0 1,-1 0,1 0,0-1,-1 1,1-1,0 1,-1-1,1 0,-1 0,1 0,-1 0,0 0,1 0,-1 0,0 0,0 0,0 0,0-1,0 1,0 0,0-1,0 1,0-1,43-59,-35 46,0 1,1 1,1 0,0 1,0 0,1 0,10-6,-22 18,1-1,0 0,-1 1,1-1,0 1,0-1,0 1,0-1,-1 1,1-1,0 1,0 0,0 0,0-1,0 1,0 0,0 0,0 0,0 0,0 0,0 0,0 0,0 1,0-1,0 0,0 0,0 1,-1-1,1 1,0-1,0 1,0-1,0 1,-1-1,1 1,0 0,-1-1,1 1,0 0,-1 0,1-1,-1 1,1 0,-1 0,1 0,-1 0,0 0,1 0,-1 0,0 0,0 0,0 0,0-1,0 2,5 59,-5-55,2 137,4-124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2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0 311,'25'7,"0"-1,1-2,-1 0,1-2,0 0,0-2,-1-1,26-5,14-3,1 3,-1 2,43 5,-73-1,17 11,-52-5</inkml:trace>
  <inkml:trace contextRef="#ctx0" brushRef="#br0" timeOffset="292.621">169 536,'481'0,"-457"0</inkml:trace>
  <inkml:trace contextRef="#ctx0" brushRef="#br0" timeOffset="876.35">452 1,'2'7,"0"1,1-1,0 0,0 0,1 0,0-1,0 1,1-1,-1 0,1 0,1 0,-1-1,1 0,0 0,0-1,1 1,-1-1,1 0,0-1,0 0,0 0,0 0,2-1,7 7,20 9,-1 3,-1 1,-2 1,0 2,-1 1,-2 2,5 6,-34-34,3 2,1 0,-1 0,0 0,-1 1,1-1,0 1,-1-1,1 1,-1 0,0 0,0 0,0 0,0 0,0 1,-1-1,0 1,1-1,-1 1,0-1,-1 1,1-1,-1 1,0 0,0-1,0 1,0 0,0 0,-1-1,0 1,0-1,0 1,0-1,0 1,-1-1,1 0,-1 1,-2 1,-97 54,50-34,1 1,28-16,0 1,1 1,0 0,1 2,0 1,2 0,-13 13,15-8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8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29,'312'-1,"-154"-25,-146 25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8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30,'34'0,"15"0,10 0,-1 0,-5 0,-3 0,-4-5,-6-1,-4 0,-4 1,-3 1,-1 2,0 1,-1 1,0 0,-4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5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212 1,'1'70,"-3"-1,-3 1,-3-1,-5 14,2-33,6-17,-1 0,-2-1,-1 0,-1 0,-2-1,-1-1,-2 0,0-1,-2 0,-16 20,16-34,4-6</inkml:trace>
  <inkml:trace contextRef="#ctx0" brushRef="#br0" timeOffset="446.71">127 424,'-4'11,"-30"98,33-105,1-1,-1 1,1 0,0 0,0 0,0 0,0 0,1 0,-1 0,1 0,0-1,0 1,1 0,-1-1,1 1,0-1,0 1,0-1,0 0,0 0,1 0,0 0,-1 0,1 0,0-1,2 2,-1-2,0 0,0-1,1 1,-1-1,0 0,0 0,1 0,-1 0,0-1,1 0,-1 0,1 0,-1-1,0 1,1-1,-1 0,0 0,1-1,-1 1,0-1,0 0,0 0,0 0,-1 0,1-1,2-2,86-81,-92 85,26-27,-2-2,-2 0,-1-2,-1 0,-1-2,-2 0,-2-1,-1 0,-1-1,-3 0,4-24,-8-20,-25 120,7 4,2 1,2-1,2 2,2-1,2 1,3 35,-1 142,-16-155,11-49</inkml:trace>
  <inkml:trace contextRef="#ctx0" brushRef="#br0" timeOffset="2878.876">889 537,'15'-53,"-17"51,-1 0,1 0,-1 0,1 1,-1-1,0 1,1-1,-1 1,0 0,0 0,0 0,0 1,0-1,0 1,0-1,0 1,0 0,0 0,0 1,0-1,-1 1,1-1,0 1,1 0,-1 0,0 0,0 1,0-1,1 0,-2 2,-8 1,-42 24,53-27,0 0,0 0,0 0,0 0,0 0,1 0,-1 0,0 1,1-1,-1 0,0 0,1 1,0-1,-1 1,1-1,0 0,0 1,0-1,0 1,0-1,0 0,0 1,0-1,0 1,1-1,-1 0,1 1,-1-1,1 0,-1 1,1-1,0 0,-1 0,1 0,0 0,0 0,0 0,0 0,1 1,71 44,0-2,-71-42,0-1,0 1,-1 1,1-1,-1 0,1 0,-1 1,0-1,0 0,0 1,0 0,0-1,-1 1,1-1,-1 1,0 0,1-1,-1 1,-1 0,1-1,0 1,0 0,-1-1,0 1,1-1,-1 1,0-1,-1 3,-2 0,0 1,-1-1,1 0,-1 0,0 0,-1-1,1 0,-1 0,0 0,0-1,0 1,0-2,0 1,-1-1,1 1,-1-2,0 1,0-1,1 0,-1 0,-5-1,8 1,0-1,0 0,0 0,0 0,0 0,1 0,-1-1,0 0,0 1,1-1,-1-1,0 1,1-1,-1 1,1-1,0 0,-1-1,-9-9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3:54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255 569,'-5'-1,"0"-1,0 1,0 0,-1 0,1 1,0-1,0 1,-1 0,1 1,0 0,-1-1,1 1,0 1,0-1,0 1,0 0,0 0,1 1,-1-1,0 1,1 0,0 0,0 1,0-1,0 1,-2 2,-5 2,1 1,0 0,0 1,1 0,0 0,1 1,0 0,1 1,0 0,1 0,0 0,1 0,0 1,1 0,-2 13,6-24,0 1,0-1,0 1,0-1,0 1,1-1,-1 0,1 1,0-1,-1 0,1 0,0 1,0-1,1 0,-1 0,0 0,1 0,-1 0,1-1,0 1,-1 0,1-1,0 1,0-1,0 0,0 1,1-1,-1 0,0 0,0-1,1 1,-1 0,0-1,1 1,-1-1,0 0,1 0,-1 0,1 0,-1 0,1 0,100-23,-76 6,-1-1,-1-1,-1-1,-1-1,-1-1,-1-1,0-1,14-24,-13 17,-1 0,-1-2,-2 0,-1-1,-2-1,-2 0,-1-1,-1 0,-2-1,-1-5,-6 26,0-1,-1 1,0-1,-2 1,0-1,-1 1,-3-16,4 27,0 0,0 1,-1 0,1-1,-1 1,0 0,0 0,0 0,0 0,-1 0,0 0,0 1,0-1,0 1,0 0,-1 0,1 0,-1 0,0 1,0-1,0 1,0 0,0 0,-1 1,1-1,0 1,-1 0,1 0,-1 1,-1-1,-2 4,-1-1,1 2,0-1,0 1,0 0,1 1,-1 0,1 0,0 1,1 0,-1 0,1 0,0 1,1 0,0 0,0 0,0 1,1 0,0 0,0 0,1 0,-1 7,-7 6,2 1,1 1,0-1,2 1,0 0,2 1,1-1,0 1,2 23,1-35,1 0,0 0,1 0,0 0,1-1,0 1,1-1,0 1,1-1,0 0,1-1,0 0,1 1,0-2,0 1,1-1,1 0,-1-1,1 0,6 4,3-3,0 0,0 0,1-2,0-1,1 0,-1-1,1-1,0-1,0-1,4 0,6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4.6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0,'-18'492,"18"-492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1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1,'0'4,"0"8,5 0,1 4,0 4,-1 2,-2 4,-1 1,-1-4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3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0,'197'19,"2"-8,99-11,-158-1,-40 12,-75-5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4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1 435,'14'-37,"3"1,0 2,3-1,0 2,2 1,2 0,1 2,1 1,1 1,2 1,1 2,11-7,-39 30,0 0,0 0,0 0,0 0,0 0,1 1,-1-1,0 1,1-1,-1 1,1 0,-1 0,1 0,0 1,0-1,-1 0,1 1,0 0,0 0,-1 0,1 0,0 0,0 0,-1 1,1-1,0 1,-1 0,1 0,0 0,-1 0,1 0,-1 1,0-1,1 1,-1-1,0 1,0 0,0 0,0 0,0 0,0 0,-1 1,1-1,0 2,7 54,5 17,-13-74,0 1,1 0,-1 0,0-1,1 1,-1-1,1 1,0-1,-1 1,1-1,0 0,0 0,0 0,0 0,0 0,0 0,0-1,0 1,0-1,0 1,0-1,0 0,0 0,0 0,1 0,-1 0,0 0,0-1,0 1,0-1,0 1,0-1,0 0,96-55,-23 8,-73 47,-1 1,0-1,1 0,-1 1,1-1,-1 1,1-1,-1 1,1 0,-1 0,1 0,-1 0,1 0,-1 0,1 0,-1 0,1 0,-1 1,1-1,-1 1,1-1,-1 1,0 0,1-1,-1 1,0 0,0 0,1 0,-1 0,0 0,0 0,0 0,0 0,0 0,0 1,0-1,-1 0,1 1,0-1,-1 1,1-1,-1 0,0 1,8 72,-8-52,3 3,2-5</inkml:trace>
  <inkml:trace contextRef="#ctx0" brushRef="#br0" timeOffset="531.014">1130 68,'-25'7,"2"-3,0 2,0 0,0 2,1 1,1 0,-1 1,1 2,1 0,0 1,1 1,1 1,-6 6,22-20,0 1,0 0,1 0,-1 0,0 0,1 0,-1 0,1 0,0 1,0-1,0 0,0 1,0-1,0 1,1-1,-1 1,1-1,-1 1,1-1,0 1,0 0,1-1,-1 1,0-1,1 1,-1-1,1 1,0-1,0 1,0-1,0 0,1 1,-1-1,0 0,1 0,0 0,-1 0,1 0,0 0,0-1,0 1,0-1,0 1,0-1,1 0,-1 0,2 1,12 0,0 0,1-2,-1 0,0-1,0 0,0-1,0-1,0 0,0-2,0 0,-1 0,0-1,0-1,-1-1,0 0,0-1,12-10,115-67,-139 84,0 0,0 1,1-1,-1 0,1 1,-1 0,1-1,0 1,-1 0,1 0,0 1,0-1,0 1,0-1,0 1,0 0,0 0,-1 0,1 0,0 1,0-1,0 1,0 0,0-1,-1 1,1 1,0-1,-1 0,1 1,-1-1,1 1,-1 0,0 0,0 0,0 0,0 0,0 0,0 0,0 1,-1-1,1 1,-1-1,0 1,0 0,1 1,1 20,-1 1,0 0,-2 0,-1 0,-1 0,-1 0,-1-1,-6 18,-3 32,9-48,-2 0,-1 0,-1-1,-1-1,-2 1,0-1,-1-1,-1 0,-2-1,0 0,-1-2,-1 1,-11 8,22-23,1-1,0 0,-1 0,0 0,0-1,-1 0,1 0,-1-1,0 0,0 0,0 0,0-1,0 0,-1-1,1 1,-1-1,1-1,-1 0,1 0,-1 0,1-1,-7-1,12 1,0 0,0 0,1 0,-1 0,1 0,-1 0,1-1,-1 1,1-1,0 1,-1-1,1 1,0-1,0 0,0 0,0 1,1-1,-1 0,0 0,1 0,-1 0,1 0,0 0,0 0,-1 0,1 0,1 0,-1 0,0 0,0 0,1 0,-1 0,1 0,0 0,-1 1,1-1,0 0,1 0,39-69,6 15,2 2,2 2,3 3,55-40,-37 39,-40 28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2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19,'0'453,"-11"-368,5-60</inkml:trace>
  <inkml:trace contextRef="#ctx0" brushRef="#br0" timeOffset="304.99">1 19,'4'-1,"26"-5,-1 1,1 2,0 0,1 3,-1 0,0 2,0 1,0 1,-1 1,6 4,-31-9,-1 1,1 0,0 0,-1 0,1 0,-1 1,1-1,-1 1,0 0,1 0,-1 1,0-1,-1 0,1 1,0 0,-1-1,1 1,-1 0,0 1,0-1,0 0,0 0,-1 1,1-1,-1 1,0 0,0-1,0 1,-1 0,1-1,-1 1,0 0,0 0,0 0,0-1,-1 1,0 0,1 0,-1-1,-1 1,1-1,-1 1,1-1,-1 1,0-1,0 0,-2 3,-16 8,-1-1,0-1,0-1,-1-1,-1-1,0 0,0-2,0-1,-1-1,0-1,-12 1,6-2,4-1</inkml:trace>
  <inkml:trace contextRef="#ctx0" brushRef="#br0" timeOffset="632.604">509 470,'0'5,"0"6,0 7,0 4,0 4,0 2,0 0,-5-3,-1-2,0 0,1-4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13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84,'-1'-1,"1"1,0-1,-1 1,1-1,0 1,-1-1,1 1,0-1,0 1,-1-1,1 1,0-1,0 1,0-1,0 1,0-1,0 0,0 1,0-1,0 1,0-1,0 1,0-1,0 1,1-1,-1 1,0-1,0 0,1 1,-1 0,0-1,1 1,-1-1,0 1,1-1,-1 1,0 0,1-1,-1 1,1 0,-1-1,1 1,-1 0,1-1,-1 1,1 0,-1 0,1 0,0 0,-1 0,1 0,-1 0,1 0,-1 0,1 0,0 0,-1 0,1 0,0 0,39-5,-39 4,376-10,-183-25,-186 34,-4 1,0 0,1-1,-1 1,1 1,-1-1,1 1,-1-1,1 1,-1 1,1-1,-1 1,0-1,1 1,-1 1,1-1,-1 0,2 2,-6-2,1 0,-1 0,0 0,1 1,-1-1,0 0,0 0,0 0,0 0,0 1,0-1,0 0,0 0,-1 0,1 0,0 1,-1-1,1 0,-1 0,1 0,-1 0,1 0,-1 0,0 0,1 0,-1 0,0-1,0 1,0 0,0 0,0-1,0 1,0 0,0-1,0 1,-14 13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13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40,'7'5,"0"-2,0 1,1-1,-1 0,1 0,0-1,0 0,0 0,0-1,0 0,0-1,0 1,0-2,6 0,1 2,227-29,-82 9,7-3,-132 22,-29 3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16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1 154,'2'-6,"0"1,0-1,1 0,0 1,0 0,0-1,1 1,-1 0,1 1,1-1,-1 1,0 0,1 0,0 0,0 1,0-1,1 1,-1 0,1 1,-1-1,1 1,2 0,16-11,-14 7,1 0,-1 1,1 0,0 0,0 1,0 1,1 0,-1 0,1 2,0-1,-1 1,1 1,0 0,0 0,0 1,-1 1,9 2,-14 0,-1 1,0-1,0 1,0 1,-1-1,1 0,-1 1,-1 0,1 0,-1 0,0 1,0-1,-1 0,0 1,0 0,0 0,-1 0,0-1,-1 1,1 0,-1 0,-1 0,1 0,-1 0,0 0,-1 0,0 0,0-1,0 1,-1-1,0 1,0-1,-2 2,-10 21,-2-1,-1 0,-1-2,-1 0,-1-1,-20 17,31-34,0 0,1 1,0 0,1 1,0-1,0 2,1-1,0 1,1 0,0 1,1-1,0 1,1 0,0 1,-1 10,5-20,0-1,0 1,0-1,1 1,-1 0,1-1,0 1,0-1,0 1,0-1,0 0,0 1,1-1,-1 0,1 0,0 0,-1 0,1 0,0 0,0-1,0 1,0 0,1-1,-1 0,0 1,1-1,-1 0,1 0,-1-1,1 1,-1 0,1-1,0 0,-1 1,1-1,1 0,100-7,87-48,-180 53</inkml:trace>
  <inkml:trace contextRef="#ctx0" brushRef="#br0" timeOffset="578.637">791 98,'169'-29,"-90"36,-77-7,0 1,0 0,0-1,-1 1,1 0,-1 0,1 0,0 0,-1 1,1-1,-1 0,0 1,0-1,1 0,-1 1,0 0,0-1,0 1,0 0,-1-1,1 1,0 0,-1 0,1 0,-1-1,0 1,0 0,1 0,-1 0,0 0,-1 0,1 0,0 0,0-1,-1 1,1 0,-1 0,0 0,0-1,0 2,-4 7,0-1,0 0,-1 0,0 0,-1-1,0 0,0 0,-1-1,0 0,-4 3,-35 35,40-37,-39 60,45-66,1 0,-1 0,0 1,1-1,0 0,-1 0,1 0,0 0,0 0,0 0,0 1,1-1,-1 0,1 0,-1 0,1 0,-1 0,1 0,0 0,0 0,0 0,0-1,1 1,-1 0,0-1,1 1,-1 0,1-1,0 0,-1 1,1-1,0 0,0 0,0 0,1 1,81 24,-75-25,0 0,0 1,0 0,0 1,-1 0,1 1,-1 0,0 0,0 0,0 1,3 3,-10-7,0 0,0 0,0 0,0 1,0-1,-1 0,1 0,0 0,-1 1,1-1,-1 0,0 1,1-1,-1 0,0 1,0-1,0 1,0-1,0 0,0 1,0-1,0 1,-1-1,1 0,0 1,-1-1,1 0,-1 0,0 1,1-1,-1 0,0 0,0 0,0 0,0 0,0 0,0 0,0 0,0 0,-48 37,45-35,-33 19,-1-1,-1-2,0-2,-29 7,61-22,7-5</inkml:trace>
  <inkml:trace contextRef="#ctx0" brushRef="#br0" timeOffset="882.131">1609 154,'-37'26,"2"2,0 1,2 2,1 1,2 2,1 1,1 1,2 3,22-36,1 1,0 0,1 0,-1 0,1 0,0 0,0 0,0 1,0-1,1 1,-1 0,1-1,1 1,-1 0,0-1,1 1,0 0,1 0,-1 0,1-1,-1 1,1 0,1-1,-1 1,1-1,0 1,0-1,0 0,0 1,1-1,0-1,-1 1,5 3,8-1,1-1,0 0,0-2,0 0,1 0,-1-2,1 0,-1-1,1 0,0-2,-1 0,0 0,1-2,-1 0,0-1,-1 0,1-2,-1 1,0-2,-1 0,0-1,1-1,3-1,0-1,-1-1,-1 0,0-2,0 1,-1-2,-1 0,-1-1,7-12,-14 21,0-1,-1 0,-1 0,1-1,-2 0,1 1,-1-1,-1-1,1 1,-2 0,0 0,0-1,-1 1,0 0,0-1,-1 1,-1-1,0 1,0 0,-3-6,1 11,0 0,-1 0,1 0,-1 1,0-1,0 1,-1 0,1 1,-1-1,0 1,0 0,0 1,0-1,0 1,-1 1,1-1,-1 1,1 0,-1 0,0 1,1 0,-1 0,1 1,-1 0,0 0,1 0,0 1,-1 0,1 0,0 0,0 1,0 0,0 0,-5 4,-8 6</inkml:trace>
  <inkml:trace contextRef="#ctx0" brushRef="#br0" timeOffset="3359.299">85 944,'213'-5,"-1"-9,56-17,440-61,-590 79,115-1,-207 18,-7 2</inkml:trace>
  <inkml:trace contextRef="#ctx0" brushRef="#br0" timeOffset="4237.009">649 1057,'-8'2,"-1"1,0 1,1 0,0 0,-1 0,2 1,-1 0,1 1,-1 0,1 0,1 0,-1 1,1 0,1 0,-1 1,1 0,1 0,-1 0,1 1,3-6,1 0,0 1,0-1,0 0,0 1,0-1,1 0,0 0,-1 0,1 0,0 1,1-1,-1 0,0-1,1 1,0 0,0 0,0-1,0 1,0-1,0 1,0-1,1 0,-1 0,1 0,0 0,0 0,2 0,90 27,75-3,-92 0,-76-25,0 0,0 0,-1 1,1-1,-1 0,1 1,-1-1,1 1,-1-1,0 1,0 0,0 0,0-1,0 1,0 0,0 0,-1 0,1 0,-1 0,1 0,-1 0,0 0,0 0,0 0,0 0,0 0,0 0,-1 0,1 0,-1 0,1 0,-1 0,0 0,1 0,-1 0,0-1,0 1,-1 1,-10 10,1 0,-2 0,0-1,0-1,-1 0,-1-1,0-1,0 0,-1 0,0-2,0 0,-1-1,1-1,-1 0,-1-1,-39 8,33-8</inkml:trace>
  <inkml:trace contextRef="#ctx0" brushRef="#br0" timeOffset="4501.052">678 1113,'34'-10,"15"-7,5-1,-3 2,-4 4,-6 4,-5 4,-9 2</inkml:trace>
  <inkml:trace contextRef="#ctx0" brushRef="#br0" timeOffset="4753.059">1299 1029,'-40'56,"3"2,2 1,3 2,1 5,29-62,-1-1,1 1,0 0,0 0,0 0,1 0,-1 1,1-1,0 0,0 1,0-1,1 0,0 1,0-1,0 1,0-1,1 1,0-1,-1 0,2 1,-1-1,0 0,1 0,0 0,0 0,0 0,0 0,1 0,0-1,-1 1,1-1,0 0,1 0,-1 0,1 0,-1-1,1 1,0-1,12 0,-1-2,0 0,0 0,0-2,0 0,0 0,0-1,-1-1,1-1,-1 0,0-1,0 0,-1-1,0-1,0 0,0-1,-1 0,-1-1,0 0,0-1,-1 0,0-1,-3 6,-1-1,0-1,0 1,-1-1,1 0,-2 0,1-1,-1 1,-1-1,2-5,-4 11,0 0,0-1,0 1,-1-1,1 0,-1 1,0-1,0 1,0-1,0 1,-1-1,1 0,-1 1,0-1,0 1,0 0,-1-1,1 1,-1 0,0 0,0 0,0 0,0 0,0 0,-1 1,1-1,-1 1,-2-2,-3-2,-1 1,1 0,-1 1,0 0,-1 0,1 1,-1 0,1 0,-1 1,0 1,0-1,0 2,0-1,0 2,0-1,0 1,0 1,1-1,-1 2,-6 1,-15 7</inkml:trace>
  <inkml:trace contextRef="#ctx0" brushRef="#br0" timeOffset="5093.254">1891 1057,'-31'26,"12"-12,0 1,0 1,2 0,0 2,1 0,1 0,1 2,0 0,1 0,2 1,-2 4,12-21,0 0,1 0,-1 0,1 1,0-1,0 0,0 0,0 0,1 0,-1 1,1-1,0 0,1 0,-1 0,1-1,-1 1,1 0,0 0,1-1,-1 1,1-1,-1 0,1 0,0 0,0 0,0 0,1-1,-1 1,0-1,1 0,0 0,0 0,-1-1,1 1,0-1,0 0,0 0,1 0,-1-1,0 1,0-1,0 0,0 0,1-1,-1 1,0-1,0 0,1 0,14-3,0 0,-1-1,1-1,-1-1,0 0,-1-1,0-1,0-1,-1-1,0 0,-1-1,6-6,-16 13,-1-1,-1 1,1-1,-1 0,0 0,0 0,0 0,-1 0,0-1,0 1,-1-1,0 1,0-1,-1 0,1 0,-1 1,-1-1,1 0,-1 1,-1-1,1 1,-1-1,0 1,0-1,-1 1,0 0,0 0,0 0,-1 1,0-1,0 1,0 0,-1 0,0 0,0 1,0-1,0 1,-1 1,0-1,1 1,-1 0,-5-2,2-1,-1 1,1 1,-1-1,0 2,0-1,0 1,0 1,-1 0,1 0,-1 1,1 0,-1 1,0 0,-3 1,-11 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7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30,'28'-5,"15"-1,5 0,-1 1,-4 1,-4 2,-5 1,-2 0,-3 1,0 1,-2-1,1 0,-1 0,1 0,-5 1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7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31,'9'4,"9"2,6 0,3-1,2-1,1-7,0-2,5-1,1 2,-1 0,-2-3,-1-1,-1 1,-2 2,0 1,-1 2,-5 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8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1,'-16'2,"0"0,1 1,0 0,0 2,0 0,0 0,1 1,0 1,0 1,1 0,0 0,0 1,1 1,0 0,0 1,1 0,1 1,0 0,1 1,-8 13,3-1,2 1,0 0,2 1,1 0,1 0,2 1,0 0,2 1,1 4,1-27,1-1,0 1,1 0,0 0,0 0,0 0,1 0,-1 0,1 0,1-1,-1 1,1 0,0-1,0 1,1-1,-1 0,1 0,1 0,-1 0,1 0,-1 0,1-1,1 0,-1 0,1 0,-1 0,1-1,0 0,0 0,0 0,1-1,-1 1,1-1,0-1,-1 1,1-1,0 0,0 0,0 0,0-1,-1 0,3-1,24-8,0-2,0-1,-1-2,-1-1,-1-1,0-1,-1-2,0-1,-2-1,23-24,-24 25,-2-1,0-1,-1-1,-1 0,-2-2,0 0,-2-2,0 0,2-8,-17 31,0-1,0 1,0-1,0 1,-1-1,1 0,-1 1,0-1,-1 0,1 0,-1 0,0 0,0 0,-1 1,1-1,-1 0,0 0,-1 1,1-1,-1 0,0 1,0-1,0 1,0 0,-1 0,0 0,0 0,0 0,0 1,-1-1,1 1,-1 0,0 0,0 0,0 0,0 1,-1 0,-7-2,0 1,0 0,0 1,0 1,-1 0,1 1,0 0,-1 0,1 2,0-1,-1 2,1-1,0 2,1 0,-1 0,1 1,-1 0,1 1,1 0,-1 1,1 0,1 1,-1 0,1 1,0-1,-6 10,-10 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4.9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0,'24'0,"20"3,8 1,-1 0,-4-1,-7-1,-6 0,-7-1,-5-1,-3 0,-2 0,0 0,-4-1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8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36,'5'5,"2"-4,4-1,5-6,5-6,-7-2,-4 7,-10 4,-5 8,-1 8,0-4,7-3,2-7,1-4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9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86,'-2'17,"0"1,-1-1,-1 0,0 0,-2 0,0 0,0-1,-2 1,-31 113,38-128,1 0,0 1,0-1,1 1,-1-1,0 0,1 1,-1-1,1 0,0 0,0 1,0-1,0 0,0 0,0 0,1 0,-1 0,1 0,-1-1,1 1,0 0,-1-1,1 1,0-1,0 0,0 1,0-1,1 0,-1 0,0 0,0-1,1 1,-1-1,0 1,1-1,-1 0,0 1,1-1,-1-1,1 1,99-13,38-38,-102 30,-25 9</inkml:trace>
  <inkml:trace contextRef="#ctx0" brushRef="#br0" timeOffset="270.414">532 1,'-153'435,"127"-364,18-54,1 0,0 1,1-1,1 1,1 0,1 1,0-1,1 1,1-1,1 1,2 12,4-7</inkml:trace>
  <inkml:trace contextRef="#ctx0" brushRef="#br0" timeOffset="5987.08">1181 114,'-13'2,"0"1,-1 1,1 0,0 1,1 0,-1 1,1 0,0 1,1 0,0 1,0 0,-2 4,3-6,-15 16,2 0,0 1,1 1,1 2,1 0,2 1,0 0,1 4,9-15,1 1,1-1,0 1,2 1,-1-1,2 1,1 0,0-1,1 1,1 0,0 0,2 0,2 11,-2-20,0 0,0-1,1 1,0-1,1 0,0 0,0 0,1 0,0-1,0 1,1-1,0-1,0 1,1-1,0 0,0-1,0 1,0-1,1-1,0 1,0-1,0-1,1 0,-1 0,1 0,-1-1,1 0,0-1,3 0,1 1,1 0,0-1,-1-1,1 0,0-1,0-1,-1 0,1-1,-1 0,0-1,0 0,0-1,0-1,-1 0,0 0,0-1,-1-1,0 0,0-1,-1 0,0 0,0-1,5-8,-10 12,0-1,-1 0,0 0,0 0,0-1,-1 0,0 1,-1-1,1 0,-1 0,-1-1,0 1,0 0,-1 0,0-1,0 1,0 0,-2-1,1 1,-1 0,0 0,0 0,-1 0,0 1,-1-1,1 1,-1-1,-2 0,-1-2,-1 1,-1 0,1 1,-2 0,1 0,-1 1,0 0,0 1,-1 0,1 0,-2 1,1 1,0 0,-1 0,0 1,0 1,0 0,0 1,-8-1,-4 2,0 1,0 1,0 1,0 1,1 1,-1 2,1 0,1 1,-10 5,-1 2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57.5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4 438,'6'-34,"1"1,1-1,2 2,2-1,0 2,3 0,0 0,2 1,1 1,1 1,2 0,0 2,3-1,-23 26,0 0,0 0,0 1,0-1,0 0,0 0,0 1,0-1,0 0,0 1,0-1,1 1,-1-1,0 1,0 0,0 0,1-1,-1 1,0 0,0 0,1 0,-1 0,0 0,1 1,-1-1,0 0,0 1,0-1,1 0,-1 1,0 0,0-1,0 1,0 0,0-1,0 1,0 0,0 0,0 0,0 0,-1 0,1 0,0 0,-1 0,1 0,0 0,-1 0,1 0,-1 1,0-1,1 0,-1 0,0 1,0-1,0 0,0 0,0 1,0-1,0 0,0 0,0 1,-1-1,1 0,-1 1,2 32,-1 0,-2-1,-2 1,-1 0,-5 14,-3 30,-118 843,50-390,74-481,3 0,2 0,2 0,3 14,-2-56,1 0,-1 1,1-1,1 0,-1-1,1 1,1 0,-1-1,1 0,1 1,-1-2,1 1,1 0,-1-1,1 0,0 0,0-1,1 0,-1 0,1 0,8 3,0 0,2-1,-1-1,1 0,0-1,0-1,0-1,1 0,0-1,16-1,139 0,191 12,-56 39,92 10,-49-50,1-15,79-21,100-3,571-8,-693 24,676-1,1105 26,63-33,-1516 21,632 26,1819-29,-3112 1,0-4,-1-2,1-5,-2-2,12-7,-79 18,-4 3,-1-1,0 0,1 1,-1-1,0 0,1-1,-1 1,0 0,0-1,1 1,-1-1,0 1,0-1,0 0,1 0,-1 0,0-1,0 1,-1 0,1-1,0 1,0-1,-1 1,1-1,-1 0,1 0,-1 0,0 0,0 0,0 0,0 0,0 0,0 0,0-1,-1 1,1 0,-1 0,0-1,0 1,1 0,-2-1,1 1,0 0,0-1,-1 1,0-2,-75-80,56 56,2-2,0 0,2-1,1-1,2 0,1-1,1-1,2 1,2-2,1 1,1-1,2 0,2 0,1 0,1 0,2 1,3-11,93-356,-48 175,-50 217,0 1,0-1,-1 1,0 0,-1-1,0 1,0-1,-1 1,0 0,0 0,-1 0,0 0,0 0,-1 0,-1-1,-13-41,17 45,0 0,0 0,0 0,0 0,-1 1,0-1,0 1,0-1,-1 1,1 0,-1 0,0 0,0 0,-1 0,1 1,-1-1,0 1,0 0,0 0,0 0,0 1,-3-2,-132-22,-292 13,-26-11,-129 23,275 3,264-2,-1126-18,-1251-102,1407 90,-225 1,229 1,-1210-48,2001 70,-1351-27,409 64,379-3,-216-29,944 12,56-10,0-1,0 1,0 0,0-1,0 1,0 0,0 0,1-1,-1 1,0 0,0 0,1 0,-1 0,0 0,1 0,-1 0,1 0,-1 0,1 1,0-1,-1 0,1 0,0 0,0 0,0 1,0-1,0 0,0 0,0 0,0 1,0-1,1 0,-1 0,0 0,1 0,-1 0,1 0,0 0,-1 1,1-2,0 1,-1 0,1 0,0 0,0 0,0 0,0 0,14 15,1-1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9:47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1019 148,'17'227,"6"-48,11 157,-5-76,-18 123,15-214,-26-166,-1 0,1-1,-1 1,1 0,0 0,0 0,1-1,-1 1,0 0,1 0,0 0,-1-1,1 1,0 0,1-1,-1 1,0-1,1 1,-1-1,1 0,0 0,0 0,0 1,0-2,0 1,0 0,1 0,-1-1,0 1,1-1,-1 0,1 0,0 0,-1 0,1 0,2 0,141-25,26-5,307 28,-338-10,82-3,-79 11,25-25,-52 28,77-11,3-8,-195 19,1 0,-1 0,1 0,-1-1,0 1,1-1,-1 1,0-1,0 0,1 0,-1 0,0 0,0-1,0 1,0 0,0-1,0 1,-1-1,1 0,0 0,-1 0,1 1,-1-1,0-1,0 1,0 0,0 0,0 0,0-1,0 1,-1 0,1-1,-1 1,0 0,1-1,-16-88,8 62,1-16,2 0,1 0,3-1,3-18,-1-26,-2 51,-12-108,-17 34,1 1,-1-57,15 119,-18-109,5-39,28 169,0 26,0-1,0 0,-1 0,1 1,-1-1,1 0,-1 0,-1 0,1 0,0 0,-1 1,0-1,0 0,0 0,0 1,-1-1,1 1,-1-1,0 1,0-1,0 1,0 0,-1 0,0 0,1 1,-1-1,0 0,0 1,0 0,-1 0,1 0,0 0,-1 0,1 1,-2-1,-19-1,0 2,0 1,0 0,0 2,0 1,0 1,-14 4,-97 10,-35 9,41-15,114-9,-1-1,0 0,0-2,0 0,0 0,1-2,-1 0,-12-3,-54-5,-201 10,141-27,-168 27,84 28,165-16,60-7,6 0</inkml:trace>
  <inkml:trace contextRef="#ctx0" brushRef="#br0" timeOffset="11405.9">1696 1728,'0'1,"0"-1,0 1,0-1,-1 1,1-1,0 1,-1-1,1 1,0-1,-1 1,1-1,-1 0,1 1,-1-1,1 0,0 1,-1-1,1 0,-1 0,1 1,-1-1,0 0,1 0,-1 0,1 0,-1 0,1 0,-1 0,1 0,-1 0,0 0,1 0,-1 0,1 0,-1 0,1-1,-1 1,1 0,-1 0,1 0,-1-1,1 1,-1 0,1-1,0 1,-1 0,1-1,-1 1,1-1,0 1,-1-1,1 1,0-1,0 1,-1-1,1 1,0-1,-5 53,32 134,4 76,-32 194,-33-534,20 52,-1 1,-2 1,-1 1,0 0,-2 1,0 2,-2 0,0 1,-1 0,-6-1,26 18,2 2,0 0,0 0,0 0,0 0,-1 0,1 0,0 0,0-1,0 1,0 0,0-1,0 1,0 0,0-1,0 0,0 1,0-1,1 0,-1 1,0-1,0 0,0 0,1 1,-1-1,0 0,1 0,-1 0,1 0,-1 0,1 0,0 0,-1 0,1 0,0 0,0-1,0 1,0 0,-1 0,1 0,1 0,-1 0,0 0,0 0,0 0,1 0,-1 0,0 0,1-1,-1 2,1-1,-1 0,1 0,0-1,163 0,123 4,-279-2,1 1,-1-1,0 2,0-1,1 1,-1 0,0 1,0-1,-1 2,1-1,-1 1,1 0,-1 1,4 3,-11-5,1 0,-1 1,1-1,-1 1,0-1,0 0,-1 1,1-1,-1 1,1-1,-1 0,0 1,0-1,-1 0,1 0,-1 0,1 0,-1 0,0 0,0-1,0 1,-1 0,1-1,-1 0,1 0,-1 1,0-2,0 1,0 0,0 0,0-1,0 0,0 1,-1-1,-5 5,-140 101,118-73,25-21</inkml:trace>
  <inkml:trace contextRef="#ctx0" brushRef="#br0" timeOffset="15636.117">1216 3280,'0'-17,"-1"-4,1 0,1 0,1 0,1 0,0 1,2-1,4-12,61-106,-68 136,-2 1,0 0,0 0,1 0,-1 0,1 0,0 1,0-1,0 0,0 0,0 1,0-1,0 0,0 1,0-1,1 1,-1 0,1-1,-1 1,1 0,0 0,-1 0,1 0,0 0,0 0,-1 1,1-1,0 0,0 1,0 0,0-1,0 1,0 0,0 0,0 0,0 0,0 0,0 1,0-1,0 0,0 1,-1 0,1-1,0 1,0 0,0 0,-1 0,1 0,-1 0,1 1,2 3,0 1,-1-1,0 1,0 0,0 0,-1 0,0 0,0 0,0 1,-1-1,0 1,0-1,-1 1,0-1,0 1,-1 0,8 52,-7-59,0 1,0 0,1 0,-1 0,0 0,0-1,1 1,-1 0,0 0,1 0,-1-1,1 1,-1 0,1-1,-1 1,1 0,0-1,-1 1,1-1,0 1,-1-1,1 1,0-1,0 1,-1-1,1 0,0 0,0 1,0-1,-1 0,1 0,0 0,0 0,0 0,0 0,0 0,-1 0,1 0,0 0,0 0,0-1,0 1,-1 0,1-1,0 1,0 0,-1-1,1 1,0-1,0 1,-1-1,1 1,-1-1,1 0,34-36,93-122,-127 158,-1 0,0 0,1 0,-1 0,1 0,-1 0,1 0,0 1,-1-1,1 0,0 0,0 1,-1-1,1 1,0-1,0 0,0 1,0-1,0 1,0 0,0-1,0 1,0 0,0 0,0-1,0 1,0 0,0 0,0 0,0 0,0 0,0 1,0-1,0 0,0 0,0 1,0-1,0 0,-1 1,1-1,0 1,0-1,0 1,0 0,-1-1,1 1,0 0,0 0,-1-1,1 1,-1 0,1 0,-1 0,1 0,-1 0,1 0,1 10,-1 0,-1-1,1 1,-2 0,1 0,-1-1,-1 1,0 0,-1-1,0 1,-1 1,-5 26,-13 44,17-58</inkml:trace>
  <inkml:trace contextRef="#ctx0" brushRef="#br0" timeOffset="16261.304">1978 2970,'-19'10,"1"1,0 0,1 1,1 1,0 1,0 0,1 1,1 1,-6 8,17-19,-1 0,1 0,-1 0,1 0,1 0,-1 1,1-1,0 1,0 0,1 0,-1 0,1-1,1 1,-1 0,1 0,0 0,0 0,1 0,0 0,0 0,0 0,1 0,0-1,0 1,0 0,2 1,0-6,-1 0,1 0,0 0,-1-1,1 0,0 0,0 0,-1 0,1-1,0 1,0-1,-1 0,1 0,-1 0,1-1,-1 1,1-1,-1 0,0 0,0 0,0 0,0 0,0-1,0 1,-1-1,1 0,-1 0,1-2,1 2,201-197,-204 199,-1 0,0 0,1 0,-1 0,1 0,-1 0,1 0,-1 0,1 0,-1 0,1 0,0 1,0-1,0 0,-1 0,1 1,0-1,0 0,0 1,0-1,0 1,0-1,0 1,0 0,0-1,0 1,1 0,-1 0,0-1,0 1,0 0,0 0,0 1,0-1,0 0,1 0,-1 0,0 1,0-1,0 1,0-1,0 0,0 1,0 0,0-1,0 1,-1 0,1-1,0 1,0 0,0 0,-1 0,1 0,0 0,-1 0,1 0,-1 0,1 0,-1 0,0 0,1 0,-2 198,1-164,0 9,-1-1,-3 1,-1-1,-2 0,-7 18,9-42,5-14,0 0,0 0,-1 0,0 0,0 0,-1 0,1 0,-1 0,0-1,0 1,0-1,-1 1,0-1,0 0,0 0,0 0,-1 0,1-1,-1 1,0-1,0 0,0 0,0 0,-1-1,1 0,-1 1,0-2,-1 2,1-6,0 1,0-1,0 0,0 0,1-1,-1 1,1-1,0 0,0 0,0 0,1-1,0 0,0 1,0-1,0 0,1 0,-1 0,1-1,1 1,-1-1,1 1,0-1,0-3,-1-5,1-1,1 1,0-1,1 1,0-1,2 1,-1-1,2 1,0 0,1 0,0 1,1-1,0 1,6-8,1 2</inkml:trace>
  <inkml:trace contextRef="#ctx0" brushRef="#br0" timeOffset="16977.383">2881 1869,'0'437,"-27"-249,28-181,-1-1,-1 0,1 0,-1 0,0 0,-1 0,1 0,-1 0,0 0,0-1,-1 1,0-1,0 1,0-1,-1 0,1 0,-1-1,-1 1,1-1,0 0,-1 0,-3 2,-11 4</inkml:trace>
  <inkml:trace contextRef="#ctx0" brushRef="#br0" timeOffset="17514.023">2994 1841,'-131'82,"119"-76,-123 50,134-56,1 0,-1 0,0 1,1-1,-1 0,0 1,1-1,-1 0,1 1,-1-1,0 1,1-1,-1 1,1-1,-1 1,1-1,0 1,-1-1,1 1,0 0,-1-1,1 1,0 0,-1-1,1 1,0 0,0-1,0 1,0 0,0 0,0-1,0 1,0 0,0-1,0 1,0 0,0 0,1-1,-1 1,0 0,0-1,1 1,-1-1,1 1,-1 0,0-1,1 1,-1-1,1 1,-1-1,1 1,-1-1,1 1,0-1,-1 0,1 1,-1-1,1 0,0 0,0 1,0-1,43 17,165-10,-131-9,79 19,-140-19,-39-17,16 13,-36-33,1-3,3-1,1-2,-10-19,34 45</inkml:trace>
  <inkml:trace contextRef="#ctx0" brushRef="#br0" timeOffset="18211.867">3474 2406,'-32'61,"3"1,2 2,3 0,1 7,-23 62,46-134,-1 1,1 0,-1 0,1-1,0 1,-1 0,1 0,0 0,-1 0,1 0,-1-1,1 1,-1 0,1 0,0 0,-1 0,1 0,-1 0,1 0,-1 1,1-1,0 0,-1 0,1 0,-1 0,1 0,0 1,-1-1,1 0,0 0,-1 1,1-1,0 0,-1 0,1 1,0-1,-1 0,1 1,0-1,0 1,0-1,-1 0,1 1,0-1,0 1,0-1,0 0,0 1,0-1,0 1,0-1,0 0,0 1,0-1,0 1,0-1,0 1,0-1,0 0,0 1,1-1,-1 1,0-1,-4-37,8 0,0-1,3 1,1 0,2 0,1 1,2 0,10-17,76-143,-99 196,0-1,0 1,1-1,-1 1,0-1,0 1,0-1,1 1,-1-1,0 1,0 0,1-1,-1 1,0-1,1 1,-1 0,0-1,1 1,-1 0,1-1,-1 1,1 0,-1-1,1 1,-1 0,1 0,-1 0,1 0,-1 0,1-1,-1 1,1 0,-1 0,1 0,-1 0,1 0,-1 0,1 1,-1-1,1 0,-1 0,1 0,-1 0,1 1,-1-1,1 0,-1 0,1 1,-1-1,1 0,-1 1,0-1,1 1,-1-1,0 0,1 1,-1-1,0 1,11 35,-9-27,11 89,-13-85,1 1,0-1,0 0,2 0,-1 0,2 0,0 0,0 0,1-1,1 0,0 0,1 0,0-1,1 0,0 0,-7-10,63 56,-62-56,0 1,0-1,-1 0,1 0,0 0,0 0,0-1,0 1,0 0,0-1,1 0,-1 1,0-1,0 0,0 0,0 0,0 0,0-1,1 1,-1 0,0-1,0 0,0 1,0-1,0 0,0 0,-1 0,1 0,0-1,0 1,-1 0,1-1,-1 1,1-1,-1 1,1-1,-1 0,7-13,0 1,-1-2,-1 1,0-1,-1 0,-1 0,0-1,-2 1,1-1,-1-15,7-36,7-125,-16 168</inkml:trace>
  <inkml:trace contextRef="#ctx0" brushRef="#br0" timeOffset="22218.864">3248 769,'197'-11,"94"-18,36-5,-22 11,-216 14,-1 3,72 5,-148 1,-13 0,1-1,-1 1,0-1,1 1,-1-1,1 0,-1 1,1-1,-1 0,1 1,-1-1,1 0,0 1,-1-1,1 0,0 0,0 1,0-1,0 0,-1 0,1 0,0 1,0-1,0 0,1 0,-1 0,0 1,0-1,0 0,0 0,1 1,-1-1,0 0,1 0,-1 1,1-1,-1 0,1 1,-1-1,1 1,-1-1,1 1,0-1,-1 1,1-1,0 1,-1-1,1 1,0 0,-1-1,1 1,0 0,0 0,0-1,-1 1,1 0,0 0,0 0,0 0,0 0,-211-133,197 123,12 8,0 0,0 0,0 1,0-1,0 1,0-1,-1 1,1-1,0 1,-1 0,1-1,-1 1,0 0,1 0,-1 0,0 0,0 1,0-1,0 0,1 1,-1 0,0-1,0 1,0 0,0 0,0 0,0 0,0 0,0 0,0 0,0 1,0-1,0 1,1 0,-1-1,0 1,0 0,0 0,1 0,-1 0,1 0,-2 1,-4 20,0 1,1-1,1 1,1 0,1 0,2 0,0 0,1 1,1-1,1 1,0 29,0 174,-3-226,1-1,0 1,0 0,0 0,0-1,0 1,0 0,0 0,0 0,0-1,0 1,0 0,0 0,1-1,-1 1,0 0,1-1,-1 1,0 0,1-1,-1 1,1 0,-1-1,1 1,-1-1,1 1,-1-1,1 1,0-1,-1 0,1 1,0-1,-1 1,1-1,0 0,0 0,-1 0,1 1,0-1,0 0,-1 0,1 0,0 0,0 0,-1 0,1 0,0 0,0-1,-1 1,1 0,0 0,0-1,-1 1,1 0,0-1,-1 1,1-1,-1 1,1-1,0 1,-1-1,1 1,-1-1,1 1,-1-1,0 0,1 0,37-43,-38 44,99-168,-3-2,-79 146</inkml:trace>
  <inkml:trace contextRef="#ctx0" brushRef="#br0" timeOffset="22496.775">5253 346,'0'43,"0"38,0 11,0-6,0-8,0-13,0-12,0-11,-5-7,-2-5,1-3,1-5</inkml:trace>
  <inkml:trace contextRef="#ctx0" brushRef="#br0" timeOffset="22808.224">5111 317,'36'-14,"2"2,-1 1,1 2,1 2,0 1,0 2,0 2,0 1,23 4,-52-4,0 0,1 1,-1 1,0 0,1 0,-1 1,0 0,0 1,0 0,0 0,-1 1,0 1,1-1,-1 2,-1-1,1 1,-1 0,0 1,-1 0,1 0,-1 1,1 2,-7-8,0 1,-1-1,1 1,0 0,-1-1,0 1,0 0,0 0,0-1,0 1,0 0,-1 0,1-1,-1 1,0 0,0-1,0 1,0-1,0 1,-1-1,1 0,-1 1,1-1,-1 0,0 0,0 0,0 0,0 0,0-1,0 1,-1-1,1 1,0-1,-1 0,0 0,-94 33,36-23,0-2,0-3,-40-2,74-4</inkml:trace>
  <inkml:trace contextRef="#ctx0" brushRef="#br0" timeOffset="44319.33">1273 1841,'-510'0,"340"28,-55-16,171-4,0-2,0-2,-1-3,-13-2,16 0,51 1,0-1,0 1,1 0,-1-1,0 1,0 0,0 0,0 0,0 0,0 0,0 0,0 0,0 0,1 0,-1 0,0 0,0 1,0-1,0 0,0 1,0-1,1 1,-1-1,0 0,0 1,1 0,-1-1,0 1,1 0,-1-1,0 1,1 0,-1-1,1 1,-1 0,1 0,0 0,-1 0,1-1,0 1,0 0,-1 0,1 0,0 0,0 0,0 0,0 0,0 0,0 0,0-1,1 1,-1 0,0 0,0 0,1 0,-1 0,0 0,1-1,-1 1,1 0,-1 0,1-1,0 1,-1 0,49 97,-34-74,-2 1,-1 0,-1 1,-1 0,-2 1,0-1,-2 2,0 0,-6-17,1 1,1 0,0-1,1 1,0-1,0 1,1-1,1-1,0 2,-5-13,0 1,0-1,0 1,0-1,0 1,0-1,0 0,0 1,0-1,0 1,0-1,0 1,0-1,1 1,-1-1,0 1,0-1,1 1,-1 0,0-1,0 1,1-1,-1 1,0-1,1 1,-1 0,1-1,-1 1,1 0,-1 0,0-1,1 1,-1 0,1 0,-1 0,1-1,-1 1,1 0,-1 0,1 0,0 0,-1 0,1 0,-1 0,1 0,-1 0,1 0,-1 1,1-1,-1 0,1 0,-1 0,1 1,-1-1,1 0,-1 0,0 1,1-1,-1 0,1 1,-1-1,0 1,1-1,-1 0,0 1,0-1,1 1,-1-1,0 1,6-43,20-136,2 36,-19 108,-7 29,0-1,0 1,0-1,-1 0,0 1,0-1,-1 0,1 0,-1 0,-1 0,1 1,-1-1,-1-5,-2 5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0:3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0 165,'23'184,"-17"285,-17-408,4-55</inkml:trace>
  <inkml:trace contextRef="#ctx0" brushRef="#br0" timeOffset="325.064">0 109,'26'-2,"-1"-1,0-2,0 0,0-2,-1 0,8-5,46-12,118-20,-145 46,-50-2,0 0,0 1,0-1,0 0,0 0,0 1,0-1,-1 0,1 1,0-1,0 1,0-1,0 1,-1 0,1-1,0 1,-1 0,1-1,0 1,-1 0,1 0,-1 0,1 0,-1-1,1 1,-1 0,0 0,0 0,1 0,-1 0,0 0,0 0,0 0,0 0,0 0,0 0,0 0,0 0,0 0,-1 0,1 0,0 0,-1 0,1-1,-1 1,1 0,-1 0,1 0,-1 0,0 0,-78 71,59-59</inkml:trace>
  <inkml:trace contextRef="#ctx0" brushRef="#br0" timeOffset="569.903">57 448,'24'0,"18"0,6 0,0 0,-4 0,-4 0,-4 0,-4-5,-2-1,-1-1,-7 2</inkml:trace>
  <inkml:trace contextRef="#ctx0" brushRef="#br0" timeOffset="14656.722">339 843,'0'-5,"0"3,0 7,0 8,0 5,5 1,1 1,0 3,-1 1,-1 3,-2 0,-1 1,-1 1,0-1,0-4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 0,'-22'6,"0"1,0 1,1 1,0 1,1 1,0 0,0 1,1 2,1 0,0 1,1 0,1 2,0 0,1 0,1 2,-2 5,13-19,1 0,0 1,0-1,0 1,1 0,0 0,0 0,0 0,1-1,0 1,0 0,0 0,1 0,0 0,0 0,0 0,1-1,0 1,0-1,0 1,1-1,0 0,0 1,0-2,1 1,0 0,0-1,0 1,0-1,0 0,2 0,6 6,0-1,1 0,0-1,0-1,1 0,0-1,0 0,0-1,1-1,0 0,12 1,162-2,-144-14,-27 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2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364 119,'-9'-5,"-1"1,1 1,-1 0,0 0,-1 1,1 0,0 1,-1 0,1 0,0 1,-1 1,1 0,0 0,-1 1,-2 1,4-2,0 0,1 1,-1 1,0-1,1 1,-1 1,1 0,0 0,0 0,1 1,-1 0,1 1,0-1,1 1,-1 1,1-1,0 1,1 0,0 1,0-1,0 1,1 0,0 0,-1 5,6-7,0 0,1 0,-1-1,1 1,1 0,-1-1,1 1,0-1,0 0,0 0,1 0,0 0,0-1,0 0,0 0,1 0,0 0,0 0,0-1,0 0,0 0,0 0,1-1,0 0,-1 0,1 0,0-1,0 0,4 0,32 16,-26-10,0 1,0 1,0 0,-1 0,-1 2,0 0,0 1,-1 0,3 5,-14-14,0-1,-1 1,1 0,-1 0,0 0,0 1,0-1,0 0,0 0,-1 0,0 1,1-1,-1 0,0 1,-1-1,1 0,-1 1,1-1,-1 0,0 0,0 0,0 0,-1 0,1 0,-1 0,0 0,1 0,-1-1,0 1,-1-1,1 1,-1-1,-84 72,63-61,0-2,0 0,-1-1,-1-2,1-1,-2 0,-17 1,45-9,-1 0,1 1,0-1,-1 0,1 0,-1 1,1-1,-1 0,1 0,-1 0,0 0,1 1,-1-1,0 0,0 0,0 0,1 0,-1 0,0 0,0 0,-1 0,1 0,0 0,0 1,0-1,0 0,-1 0,1 0,0 0,-1 0,1 1,-1-1,1 0,-1 0,0 1,1-1,-1 0,1 1,-1-1,0 0,0 1,1-1,-1 1,0-1,0 1,0 0,0-1,1 1,-1 0,0 0,0-1,0 1,0 0,0 0,0 0,0 0,0 0,0 0,0 0,1 1,-1-1,0 0,0 0,0 1,0-1,0 1,0-1,15-18,1 1</inkml:trace>
  <inkml:trace contextRef="#ctx0" brushRef="#br0" timeOffset="245.657">759 203,'-5'38,"-1"18,0 4,1-3,2-7,1-7,1-6,5-9,2-5,0-1,-1-5</inkml:trace>
  <inkml:trace contextRef="#ctx0" brushRef="#br0" timeOffset="448.535">505 119,'58'-15,"28"-9,5 0,-4 3,-12 5,-9 6,-11 5,-10 2,-7 3,-7 0,-7 1</inkml:trace>
  <inkml:trace contextRef="#ctx0" brushRef="#br0" timeOffset="1033.521">1323 259,'-72'104,"3"2,-6 25,75-131,0 0,0 0,1 0,-1 0,0 0,0 0,0 0,1 1,-1-1,0 0,0 0,0 0,1 0,-1 1,0-1,0 0,0 0,0 1,0-1,0 0,0 0,0 0,1 1,-1-1,0 0,0 0,0 1,0-1,0 0,0 0,0 1,0-1,0 0,19-19,118-183,-78 119,4 2,72-70,-134 150,0 0,-1-1,1 1,0 0,0 0,0 0,0 0,-1 0,2 0,-1 0,0 0,0 0,0 1,0-1,0 0,1 1,-1-1,0 1,1-1,-1 1,0 0,1-1,-1 1,0 0,1 0,-1 0,1 0,-1 0,0 0,1 1,-1-1,1 0,-1 1,0-1,0 1,1-1,-1 1,0 0,0-1,0 1,1 0,-1 0,0 0,0 0,0 0,0 0,-1 0,2 1,3 10,0 0,0 0,-1 0,-1 1,0-1,-1 1,0 0,-1 0,-1 0,0 6,8 60,47 109,-54-187,0-1,-1 1,1 0,0 0,0 0,-1 0,1 0,0 0,-1 0,1 0,-1 0,1 0,-1 0,0 0,0 0,1 1,-1-1,0 0,0 0,0 0,0 0,0 1,0-1,0 0,-1 0,1 0,0 0,-1 0,1 1,-1-1,1 0,-1 0,1 0,-1 0,0 0,0-1,1 1,-1 0,0 0,0 0,0-1,0 1,0 0,0-1,0 1,0-1,0 1,0-1,0 1,0-1,0 0,-1 0,1 1,0-1,0 0,0 0,0 0,-1 0,-130-77,-28-32,138 97,3 4</inkml:trace>
  <inkml:trace contextRef="#ctx0" brushRef="#br0" timeOffset="1401.008">2143 34,'-23'162,"20"-127,2 1,1-1,2 1,2-1,4 20,0 56,-8-110,-1 0,1 0,-1 0,1-1,-1 1,1 0,-1 0,0-1,1 1,-1 0,0-1,1 1,-1 0,0-1,0 1,0-1,0 1,1-1,-1 0,0 1,0-1,0 0,0 0,0 1,0-1,0 0,0 0,0 0,0 0,0 0,0-1,0 1,0 0,0 0,0-1,1 1,-1 0,0-1,0 1,0-1,0 1,1-1,-1 1,0-1,0 0,1 1,-1-1,0 0,1 0,-1 1,1-1,-1 0,1 0,-1 0,1 0,0 0,-1 0,-12-14</inkml:trace>
  <inkml:trace contextRef="#ctx0" brushRef="#br0" timeOffset="1646.42">1860 34,'43'-5,"24"4,10 1,-3 1,-4 1,-6-1,-7 0,-5 0,-6-1,-6 1,-5-1,-4 0,-2 0,-7 0</inkml:trace>
  <inkml:trace contextRef="#ctx0" brushRef="#br0" timeOffset="1819.512">2594 62,'0'34,"0"29,0 15,0-1,0-10,0-11,0-10,0-8,5-11,1-10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0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224 120,'-22'135,"-41"194,55-289,-1-2,-3 1,-1-1,-1-1,-2 0,-2-1,-12 17,30-53,0-1,0 1,-1-1,1 1,0 0,0-1,-1 1,1 0,0-1,-1 1,1 0,0-1,-1 1,1 0,-1 0,1-1,0 1,-1 0,1 0,-1 0,1 0,-1 0,1 0,-1 0,1 0,-1 0,1 0,0 0,-1 0,1 0,-1 0,1 0,-1 0,1 0,-1 0,1 1,0-1,-1 0,1 0,-1 1,1-1,0 0,-1 0,1 1,0-1,-1 0,1 1,0-1,0 1,-1-1,8-45,27-70,6 1,33-62,44-126,-83 223,-33 79,0 0,1 0,-1 0,0-1,0 1,1 1,-1-1,0 0,0 0,0 0,1 1,-1-1,0 0,0 1,0-1,0 1,0 0,0-1,0 1,0 0,0 0,0-1,0 1,0 0,0 0,0 0,-1 0,1 0,0 0,-1 0,1 0,-1 1,1-1,-1 0,0 0,0 0,1 1,-1-1,0 0,0 0,0 1,0-1,0 0,0 0,-1 0,1 1,2 4,50 232,-5 16,-36-153,-10-101,-1-1,0 1,0 0,0-1,0 1,1 0,-1-1,0 1,0 0,1 0,-1-1,0 1,0 0,1 0,-1-1,0 1,1 0,-1 0,0 0,1-1,-1 1,0 0,1 0,-1 0,0 0,1 0,-1 0,1 0,-1 0,0 0,1 0,-1 0,1 0,-1 0,0 0,1 0,-1 0,0 1,1-1,-1 0,0 0,1 0,-1 1,0-1,1 0,-1 0,0 1,0-1,1 0,-1 0,0 1,0-1,0 0,1 1,-1-1,0 0,0 1,0-1,0 1,0-1,0 0,1 1,-1-1,0 0,0 1,0-1,0 1,-1-1,1 0,16-26,211-498,-170 409,-57 115,0 1,0-1,0 1,0-1,0 1,0-1,1 1,-1-1,0 1,0-1,0 0,1 1,-1-1,0 1,1-1,-1 0,0 1,1-1,-1 0,0 1,1-1,-1 0,1 1,-1-1,1 0,-1 0,0 0,1 1,-1-1,1 0,-1 0,1 0,-1 0,1 0,-1 0,1 0,-1 0,1 0,-1 0,1 0,-1 0,1 0,-1-1,1 1,-1 0,1 0,-1 0,1-1,-1 1,0 0,1-1,-1 1,1 0,-1-1,0 1,0 0,1-1,-1 1,0-1,1 49,-57 282,36-238,8 67,12-148</inkml:trace>
  <inkml:trace contextRef="#ctx0" brushRef="#br0" timeOffset="514.736">1211 36,'-88'169,"-84"187,136-232,55-146,122-305,-105 249,83-147,-119 223,0 1,1-1,-1 1,1-1,0 0,-1 1,1-1,0 1,0 0,0-1,0 1,0 0,0-1,0 1,0 0,1 0,-1 0,0 0,1 0,-1 0,1 0,-1 1,1-1,-1 1,1-1,-1 1,1-1,0 1,-1 0,1 0,0-1,-1 1,1 1,0-1,-1 0,1 0,0 1,-1-1,1 0,-1 1,1 0,-1-1,1 1,-1 0,1 0,0 1,55 274,21-89,-48-93,-29-93,-1-1,0 1,-1 0,1 0,0-1,0 1,0 0,0-1,-1 1,1 0,0-1,0 1,-1-1,1 1,-1 0,1-1,0 1,-1-1,1 1,-1-1,1 1,-1-1,0 0,1 1,-1-1,1 0,-1 1,0-1,1 0,-1 1,0-1,1 0,-1 0,0 0,1 0,-1 0,0 0,1 0,-1 0,0 0,0 0,1 0,-1 0,0-1,1 1,-1 0,0 0,1-1,-1 1,1 0,-1-1,1 1,-1-1,0 1,-14-8</inkml:trace>
  <inkml:trace contextRef="#ctx0" brushRef="#br0" timeOffset="771.639">957 318,'44'4,"32"8,14 0,-4-1,-7-3,-12-2,-12-3,-12-1,-7-2,-1 0,-1 0,-7-1</inkml:trace>
  <inkml:trace contextRef="#ctx0" brushRef="#br0" timeOffset="1032.777">2143 92,'-15'44,"-13"32,-3 9,-1-5,5-12,7-13,3-15,3-10,5-5,-1-7,-4-6,1-6</inkml:trace>
  <inkml:trace contextRef="#ctx0" brushRef="#br0" timeOffset="1194.442">1804 120,'19'24,"16"22,7 9,1-1,-2-5,-3-5,-8-6,-5-5,-1-7,0-4,-4-1,-1-4,1 1,3 1,1-3,-3 2,0-3,-4-4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6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1,'-9'5,"-9"6,0 6,-3 0,3 3,9-3,6-9,8-6,4-8,0-8,3-1,-1-3,-6 1,-5 9,-6 10,-3 10,1 3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7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0,'0'10,"-5"7,3 2,3-8,5-5,2-10,4-2,-5-2,-7 1,-6 7,-4 3,2 1,4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5.1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0,'3'21,"0"8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0,'19'0,"16"0,7 0,1 0,-2 0,-4 0,-2 0,-3 0,-2 0,-1 0,-1 0,-5 5,-7 1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15,'38'5,"28"-3,7-3,0-5,-7-1,-14-1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5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217 338,'-3'0,"0"-1,0 1,1 1,-1-1,0 0,0 1,0-1,1 1,-1 0,0 0,1 0,-1 0,1 0,-1 0,1 1,0 0,-1-1,1 1,0 0,0 0,0 0,0 0,1 0,-2 2,-12 13,0 0,1 1,1 1,1 0,1 1,0 0,1 0,2 1,0 1,1 0,-2 16,-12 20,117-242,-72 137,2 1,3 2,1 1,1 1,10-6,-41 47,1-1,-1 1,0 0,1 0,-1 0,1 0,-1 0,1 0,0 0,-1 0,1 0,0 0,0 1,0-1,0 0,-1 0,1 1,0-1,0 0,0 1,0-1,1 1,-1-1,0 1,0 0,0 0,0-1,0 1,1 0,-1 0,0 0,0 0,0 0,0 0,1 0,-1 1,0-1,0 0,0 1,0-1,0 1,0-1,0 1,0-1,0 1,0 0,0 0,0-1,0 1,-1 0,1 0,0 0,0 0,-1 0,1 0,-1 0,1 0,-1 0,1 0,-1 1,4 122,-5-112,-1 0,1 0,1 0,0 1,1-1,0 0,1 0,1 0,-1 0,2 0,0-1,0 1,1-1,0 0,2 2,-3-7,1 0,0 1,-1-2,2 1,-1 0,1-1,0 0,0 0,0-1,0 0,1 0,0 0,0-1,0 0,0 0,1-1,-1 0,1 0,-1-1,1 0,-1 0,1-1,0 0,0 0,-1-1,1 0,0 0,-1-1,1 0,-1 0,0 0,0-1,0-1,3-1,4-4,-1-1,0-1,-1 0,0 0,-1-1,0-1,-1 0,0-1,-1 0,0 0,-2-1,1 1,3-14,51-214,-32 100,-23 116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4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17 114,'59'-41,"-50"37,3-1,10-7,0 2,1 1,1 1,-1 1,1 1,0 1,18-1,-39 6,1 0,-1-1,0 1,0 1,0-1,0 0,0 1,0 0,0-1,0 1,0 1,0-1,0 0,0 1,-1-1,1 1,0 0,-1 0,0 0,1 0,-1 0,0 0,0 1,0-1,0 1,-1-1,1 1,-1 0,1 0,-1 0,0 0,0 0,-1 0,1 0,0 0,-1 0,0 0,0 0,0 0,0 0,0 1,-1-1,1 0,-1 0,0 0,0 0,0 0,0 0,0-1,-1 1,0 1,-14 22,-1-1,-1-1,-1 0,-1-2,0 0,-2-1,-14 9,-59 63,88-86,-2 1,0 1,0 0,1 0,0 0,1 1,0 0,0 1,1 0,1 0,0 0,0 0,1 1,1 0,0 0,0 0,1 0,1 1,2-9,0 0,0 0,1 0,-1-1,1 1,0 0,0-1,1 0,-1 1,1-1,-1 0,1 0,0 0,0-1,0 1,1-1,-1 0,1 1,-1-2,1 1,0 0,-1-1,1 1,0-1,3 0,104 7,-86-11,0-2,0-2,0 0,-1-1,0-1,-1-1,6-5,73-41,-84 46</inkml:trace>
  <inkml:trace contextRef="#ctx0" brushRef="#br0" timeOffset="667.734">1852 143,'-49'17,"1"2,2 2,0 3,1 1,1 2,-17 16,51-36,0 1,1 1,0-1,1 2,0-1,0 1,1 0,0 1,-3 5,9-13,-1 1,1-1,-1 1,1-1,0 1,0 0,1 0,-1-1,1 1,0 0,0 0,0-1,0 1,1 0,-1 0,1-1,0 1,0 0,0-1,1 1,-1-1,1 1,0-1,0 0,0 0,1 0,-1 0,1 0,-1 0,1-1,0 1,1 0,3 2,0-1,0 0,0 0,0 0,1-1,0 0,0 0,0-1,0 0,0 0,0-1,0 0,0-1,1 0,-1 0,0-1,1 1,-1-2,0 1,0-1,0-1,1 0,6-2,1-1,-1-1,-1 0,1-1,-1-1,0 0,-1-1,0 0,-1-1,9-10,-11 9,0-1,-2-1,1 1,-2-1,0 0,0-1,-2 0,0 0,0 0,-2-1,1 1,-2-1,0 0,-1-9,-1 16,-1-1,0 1,-1 0,0-1,0 1,-1 0,0 0,0 0,-1 1,-1-1,1 1,-1 0,-1 0,1 1,-1-1,-1 1,1 0,-1 1,0 0,-4-3,7 8,-1 0,1 0,-1 0,1 0,-1 1,0-1,1 1,-1 1,1-1,-1 0,0 1,1 0,-1 0,1 1,0-1,-1 1,1 0,0 0,0 0,0 0,0 1,-2 2,-12 9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85 129,'0'406,"0"-384,-1 0,0-1,-2 0,0 1,-2-1,0 0,-2-1,0 1,-1-1,-9 15,8-21</inkml:trace>
  <inkml:trace contextRef="#ctx0" brushRef="#br0" timeOffset="402.264">0 129,'30'-19,"1"1,0 1,1 2,0 1,2 2,-1 1,26-5,-54 15,1-1,0 1,-1 0,1 0,0 1,0-1,0 1,0 1,-1-1,1 1,0 0,0 0,-1 1,1-1,0 1,-1 1,0-1,1 1,-1 0,0 0,-1 0,1 1,0 0,-1 0,0 0,0 0,0 1,-1-1,1 1,-1 0,0 0,0 0,-1 1,0-1,1 3,-1-1,-1 0,0 0,0 0,-1 0,0 0,0 0,-1 0,0 0,0 0,0 0,-1 0,0 0,0-1,-1 1,0-1,0 1,-1-1,1 0,-1 0,-1-1,1 1,-1-1,0 0,0 0,0-1,-1 1,1-1,-1 0,0-1,-1 1,-38 24,35-19,0-1,-1-1,0 0,0 0,-1-1,0 0,0-1,0-1,0 0,-1 0,1-1,-1-1,0 0,0-1,0 0,0-1,0-1,-5 0,0-5</inkml:trace>
  <inkml:trace contextRef="#ctx0" brushRef="#br0" timeOffset="1368.46">508 609,'0'29,"-5"19,-1 6,0-2,5-8,4-14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408 311,'-15'-5,"0"1,0 1,-1 1,0 0,1 1,-1 1,0 0,0 1,1 0,-1 2,1 0,-1 1,1 0,0 1,-10 5,-1-2,25-8,-9 2,0 1,0 0,0 0,0 1,0 0,1 1,0 0,0 1,0 0,1 0,-5 5,12-10,0 0,1 0,-1 0,0 0,1 0,-1 1,1-1,-1 0,1 0,0 0,0 1,-1-1,1 0,0 1,0-1,0 0,0 0,0 1,1-1,-1 0,0 1,1-1,-1 0,1 0,-1 0,1 1,-1-1,1 0,0 0,0 0,-1 0,1 0,0 0,0 0,0-1,0 1,0 0,0 0,0-1,0 1,1 0,-1-1,0 0,0 1,1-1,-1 1,1-1,63 14,48-8,-112-6,0 0,0 0,-1 0,1 0,0 0,0 0,-1 0,1 0,0 1,0-1,-1 0,1 0,0 1,-1-1,1 1,0-1,-1 1,1-1,-1 1,1-1,-1 1,1-1,-1 1,1-1,-1 1,0 0,1-1,-1 1,0 0,1-1,-1 1,0 0,0 0,0-1,0 1,0 0,0 0,0-1,0 1,0 0,0 0,0-1,0 1,0 0,0 0,-1-1,1 1,0 0,-1-1,1 1,-1 0,1-1,0 1,-1-1,1 1,-1 0,0-1,1 0,-1 1,1-1,-1 1,0-1,0 1,-45 33,40-31,-8 5,1 0,1 0,-1 1,2 1,-1 0,1 1,1 0,0 1,0 0,1 0,-3 7,11-17,0 1,1-1,-1 1,0 0,1-1,0 1,-1 0,1 0,0-1,1 1,-1 0,0-1,1 1,-1 0,1-1,0 1,0 0,0-1,0 1,1-1,-1 0,0 1,1-1,0 0,0 0,-1 0,1 0,0 0,1-1,-1 1,0 0,0-1,1 0,2 2,89 20,-30-45,-50 10</inkml:trace>
  <inkml:trace contextRef="#ctx0" brushRef="#br0" timeOffset="361.962">211 0,'-5'320,"8"-217,-1-36,-2 1,-4-1,-2 0,-14 59,12-95,1 1,2 0,1 0,1 0,2 0,2 7,15 11,-4-32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47,'5'0,"1"-5,5-1,5 0,5 1,3 2,3-4,1 0,1 0,-5 7,-10 3,-9 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1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0,-5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1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1,'-2'1,"0"0,0 1,0-1,1 1,-1-1,0 1,1 0,0 0,-1 0,1 0,0 0,0 0,0 0,0 0,0 0,1 1,-1-1,1 0,-1 0,1 1,0-1,0 0,0 1,0-1,0 1,0 0,-15 172,-20 48,25-59,10-165</inkml:trace>
  <inkml:trace contextRef="#ctx0" brushRef="#br0" timeOffset="357.145">29 28,'19'0,"26"0,10 0,0 0,-4 0,-6 0,-6-4,-5-3,-3 1,-2 1,-2 2,0 1,-4 5,-2 3,-5 0</inkml:trace>
  <inkml:trace contextRef="#ctx0" brushRef="#br0" timeOffset="616.655">29 282,'24'5,"23"2,7 3,0 2,-5-3,-5-2,-11-2</inkml:trace>
  <inkml:trace contextRef="#ctx0" brushRef="#br0" timeOffset="898.634">425 452,'-5'33,"-1"17,-1 4,-2-3,-1-4,2-11</inkml:trace>
  <inkml:trace contextRef="#ctx0" brushRef="#br0" timeOffset="1253.759">425 423,'10'0,"12"0,8 0,3 0,1 0,-1 0,-1 0,-1 0,-6 0</inkml:trace>
  <inkml:trace contextRef="#ctx0" brushRef="#br0" timeOffset="1531.821">453 621,'14'0,"10"0,6 0,2 0,0 5,-4 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0,'5'0,"11"5,8 1,4 0,3-1,-5 3,-1 1,-1-2,1-1,1 2,1 0,0-1,1-2,0-1,0-3,1 0,-11-5,-7-3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5.4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0,'0'3,"0"2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0,'19'5,"16"1,7 0,1-1,-2-2,-3 0,-3-2,-3-1,-2 0,-6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9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189 110,'-36'188,"20"-123,-2-1,-4 0,-19 38,-5-1,37-68,36-55,-11-1,-1-1,-1 0,-1-1,-2 0,8-24,-9 24</inkml:trace>
  <inkml:trace contextRef="#ctx0" brushRef="#br0" timeOffset="425.295">189 224,'0'-3,"0"2,-1 1,1-1,-1 0,1 0,-1 0,1 0,-1 1,1-1,0 0,0 0,-1 0,1 0,0 0,0 0,0 0,0 0,0 0,0 0,0 0,1 0,-1 0,0 1,0-1,1 0,-1 0,0 0,1 0,-1 0,1 1,-1-1,1 0,0 0,-1 1,1-1,0 0,-1 1,1-1,0 1,0-1,0 1,-1-1,1 1,0-1,0 1,0 0,0 0,0-1,0 1,0 0,0 0,0 0,0 0,0 0,0 0,-1 0,1 1,1-1,51 99,-15 37,-33-114,2-1,0 1,1-2,1 1,1-1,10 14,-18-30,0 0,1 0,-1 1,1-2,0 1,0 0,1-1,-1 1,1-1,0 0,0 0,0-1,0 1,0-1,0 0,1 0,-1 0,1 0,0-1,-1 0,1 0,0 0,0-1,-1 1,1-1,0 0,0-1,0 1,0-1,-1 0,1 0,0 0,-1-1,1 0,-1 0,1 0,-1 0,0-1,0 1,0-1,3-3,4-8,-2-1,1 0,-2 0,0-1,0 0,-2 0,0-1,-1 0,-1 0,0 0,-1 0,-1-1,0-3,1-2,7-70,16-69,-24 155,0 0,0 0,1 0,0 0,1 1,-1-1,1 1,1 0,-1 0,1 0,0 0,0 1,0 0,4-2,10-5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27,'7'31,"0"0,-2 1,-1 0,-2 0,-1 8,0-24,-3 15,-2-1,0 1,-3-1,0-1,-2 1,0-1,-3-1,0 0,-2-1,0 0,-3 0,-21 29,28-42</inkml:trace>
  <inkml:trace contextRef="#ctx0" brushRef="#br0" timeOffset="532.844">18 478,'43'-4,"-5"2,-1-2,0-1,0-2,0-2,-1-1,0-2,16-8,-39 11,0-2,-1 1,0-2,-1 1,-1-2,1 1,-2-1,0-1,-1 0,0 0,-1-1,0 0,-2 0,1 0,-2-1,0 0,1-13,7-12,6-62,-18 103,0 1,-1-1,1 0,0 0,0 0,0 0,-1 0,1 1,0-1,-1 0,1 0,0 0,0 0,-1 0,1 0,0 0,0 0,-1 0,1 0,0 0,-1 0,1 0,0 0,0 0,-1-1,1 1,0 0,0 0,-1 0,1 0,0 0,0-1,-1 1,1 0,0 0,0 0,0-1,0 1,-1 0,1 0,0-1,0 1,0 0,0 0,0-1,0 1,-1 0,1 0,0-1,0 1,0 0,0-1,0 1,0 0,0 0,0-1,0 1,1 0,-12 23,-8 320,13-311,0 0,3 0,0 1,2-1,3 31,20 0,-10-50</inkml:trace>
  <inkml:trace contextRef="#ctx0" brushRef="#br0" timeOffset="3099.345">922 365,'-1'-2,"-1"0,0 0,1 0,-1 0,0 1,0-1,0 1,0-1,0 1,0 0,0-1,-1 1,1 0,0 1,0-1,-1 0,1 1,-1-1,1 1,-1 0,1 0,-1 0,1 0,-3 0,-1 0,-1 0,0 1,1-1,-1 1,0 1,1-1,-1 1,1 0,0 1,0-1,0 1,0 1,0-1,0 1,1 0,0 0,-1 0,2 1,-1 0,0 0,-1 3,6-5,0 1,1-1,-1 1,1-1,0 0,0 0,0 1,0-1,1 0,-1 0,1 0,0 0,0 0,0-1,0 1,0-1,0 1,1-1,-1 0,1 1,0-1,0-1,0 1,0 0,0-1,0 1,0-1,0 0,0 0,1-1,2 1,14 10,-18-11,1 1,-1-1,0 1,1-1,-1 1,0 0,0 0,1 0,-1 0,0 1,0-1,0 0,0 1,-1-1,1 1,0 0,-1 0,1 0,-1 0,1 0,-1 0,0 0,0 0,0 0,0 1,0-1,-1 0,1 1,-1-1,1 0,-1 1,0-1,0 1,0-1,0 0,0 1,-1-1,1 1,-1-1,0 0,1 1,-1-1,0 0,0 0,-1 0,1 0,0 0,-1 0,1 0,-2 1,-4 2,0-1,0 0,-1 0,1-1,-1 0,0 0,0-1,0 0,-1 0,1-1,-7 1,-10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0,'-35'0,"1"2,-1 1,1 1,0 2,0 2,-8 3,3 8,38-19,1 1,-1-1,1 0,-1 0,1 0,-1 0,1 1,-1-1,1 0,-1 1,1-1,-1 0,1 1,-1-1,1 0,0 1,-1-1,1 1,0-1,-1 1,1-1,0 1,0-1,-1 1,1-1,0 1,0-1,0 1,0-1,0 1,0 0,0-1,0 1,0-1,0 1,0-1,0 1,0-1,0 1,0 0,1-1,-1 1,0-1,0 1,1-1,-1 1,0-1,1 0,-1 1,0-1,1 1,-1-1,1 0,-1 1,1-1,-1 0,1 1,-1-1,1 0,-1 0,1 0,-1 1,1-1,-1 0,1 0,-1 0,1 0,132 14,-132-14,0 1,0-1,0 1,0-1,0 1,0 0,0 0,0-1,0 1,0 0,0 0,-1 0,1 0,0 0,-1 0,1 0,-1 0,1 0,-1 0,1 1,-1-1,0 0,1 0,-1 0,0 1,0-1,0 0,0 0,0 0,0 1,0-1,-1 0,1 0,0 0,-1 0,1 1,-1-1,1 0,-1 0,1 0,-1 0,0 0,0 0,1 0,-2 0,-39 50,37-47,-163 149,164-151,1 0,-1 1,1-1,-1 1,1-1,0 1,0 0,0 0,1 0,-1 0,1 0,-1 0,1 1,0-1,0 0,1 1,-1-1,1 1,0-1,0 0,0 1,0-1,0 1,1-1,-1 1,1-1,0 0,0 1,0-1,1 0,-1 0,1 0,0 0,0 0,0 0,0-1,1 2,9 3,0 0,1-1,0-1,1 0,-1-1,1 0,-1-1,1 0,0-2,3 1,94 24,-90-17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2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0,'-224'302,"218"-295,2 0,-1 0,1 0,-1 0,2 0,-1 1,1 0,1 0,-1-1,1 2,1-1,-1 0,1 0,1 0,-1 1,2-1,-1 0,1 1,0-1,1 0,0 0,0 0,1 0,0 0,0 0,1-1,0 0,0 0,0 0,1 0,0 0,1-1,5 2,0-1,0 0,1-1,-1 0,1 0,1-2,-1 1,1-2,0 0,-1 0,1-1,1-1,-1 0,0 0,0-2,0 0,0 0,0-1,0-1,5-1,-2 0,1-1,-1-1,0-1,-1 0,1 0,-2-2,11-7,-5 2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1,'26'68,"-2"2,-4 1,-3 0,7 72,-21 30,-3-172,0 0,1 0,-1 0,0 0,0 0,0 0,0 1,0-1,0 0,0 0,0 0,-1 0,1 0,0 1,-1-1,1 0,-1 0,1 0,-1 0,1 0,-1 0,0 0,1-1,-1 1,0 0,0 0,0 0,0-1,0 1,0 0,0-1,0 1,0-1,0 1,0-1,0 0,0 1,0-1,0 0,0 0,-1 0,1 0,0 0,0 0,0 0,0 0,0 0,-1 0,0-1,-8-7</inkml:trace>
  <inkml:trace contextRef="#ctx0" brushRef="#br0" timeOffset="263.587">1 1,'38'0,"33"5,8 1,0 0,-7-1,-13 4,-5-1,-9-1,-5-1,-7-3,-2-1,-3 4,-6 0</inkml:trace>
  <inkml:trace contextRef="#ctx0" brushRef="#br0" timeOffset="517.625">819 57,'-5'39,"-1"31,0 9,1-4,2-10,1-12,5-9,3-8,5-10,1-10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3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1,'-1'519,"-28"-169,29-297,0-53,0-1,0 1,0 0,0 0,0-1,1 1,-1 0,0 0,0-1,0 1,0 0,0 0,1-1,-1 1,0 0,0 0,1 0,-1 0,0-1,0 1,0 0,1 0,-1 0,0 0,1 0,-1 0,0 0,0 0,1 0,-1-1,0 1,0 0,1 0,-1 0,0 1,1-1,-1 0,0 0,0 0,1 0,-1 0,0 0,0 0,1 0,-1 1,0-1,0 0,1 0,-1 0,0 0,0 1,0-1,1 0,-1 0,0 1,0-1,7-12</inkml:trace>
  <inkml:trace contextRef="#ctx0" brushRef="#br0" timeOffset="484.28">482 86,'-357'431,"289"-376,62-60,22-8,-11 10,0 1,0 0,1 0,-1 0,1 1,-1 0,1 0,-1 0,1 1,0 0,-1 0,1 0,0 1,-1-1,1 2,-1-1,1 0,-1 1,0 0,1 0,-1 1,0 0,0 0,-1 0,1 0,-1 1,1-1,-1 1,0 0,-1 0,1 1,-1-1,1 1,-1 0,-1 0,3 4,96 212,-73-197,-17-22</inkml:trace>
  <inkml:trace contextRef="#ctx0" brushRef="#br0" timeOffset="783.592">736 114,'-65'420,"26"-240,18-45,20-133,1 0,0-1,-1 1,1 0,0-1,0 1,0 0,0-1,0 1,0 0,0-1,0 1,1 0,-1-1,1 1,-1 0,1-1,0 1,0-1,0 1,-1-1,1 0,1 1,-1-1,0 0,0 0,0 1,1-1,-1 0,8 0</inkml:trace>
  <inkml:trace contextRef="#ctx0" brushRef="#br0" timeOffset="1350.333">1103 255,'-193'548,"168"-494,114-273,68-112,-138 287,-48 177,25-120,1 0,1 0,0 1,1-1,0 1,1-1,1 1,0 0,1-1,0 0,1 1,1-1,0 0,1-1,0 1,0-1,2 0,-1 0,2-1,0 1,0-2,0 1,2-1,-1-1,1 1,1-2,-1 1,3 0,-7-6,0 0,0 0,1 0,-1 0,1-1,-1 0,1-1,0 0,0 0,-1 0,1 0,0-1,0-1,0 1,0-1,0 0,-1 0,1-1,0 0,-1 0,0-1,1 0,-1 0,0 0,0-1,-1 1,1-2,3-2,6-12,-1-1,-2 0,0 0,0-1,-2-1,-1 0,-1 0,-1-1,0 0,-2 0,-1-1,-1 1,0-1,-2 0,-1 0,-1 1,-3-18,-18-37,10 61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4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24,'0'4,"0"-2,5-7,-3-3,-2 5,-2-1,6-1,1 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5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2,'-5'0,"-1"4,0 7,5-3,4-8,6-4,1-7,-1 5,-6 2,-5 7,-1 8,-5 2,3-2,3 3,2-1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0,-1-5,1-1,1-1,1 2,1 2,1 1,0-4,1-1,-1 1,1 1,-6 7,-5 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5.7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 29,'-3'5,"0"-1,1 1,-1 0,1 0,0 1,1-1,-1 0,1 0,0 1,1-1,-1 1,1-1,0 1,0-1,1 1,0-1,0 0,0 1,0-1,1 0,0 0,0 0,1 0,-1 0,1 0,0-1,0 1,0-1,3 2,-2-5,0-1,0 0,1-1,-1 1,0-1,0 1,0-1,0-1,0 1,0 0,0-1,0 0,-1 0,1 0,-1 0,1-1,-1 1,0-1,0 0,0 0,0 0,0 0,-1-1,1 1,-1-1,0 1,0-1,-1 0,1 0,-1 0,0 0,1 0,-1-3,0 4,0 0,0 0,0 0,0 0,-1 0,0 0,1 0,-1 0,0-1,0 1,-1 0,1 0,-1 0,1 0,-1-1,0 1,0 0,0 1,-1-1,1 0,-1 0,0 0,1 1,-1-1,0 1,-1-1,1 1,0 0,-1 0,1 0,-1 0,0 1,1-1,-1 1,0-1,0 1,0 0,0 0,0 0,0 1,0-1,-1 1,1-1,0 1,0 0,0 0,0 1,-1-1,1 1,0-1,0 1,0 0,-2 1,-6 5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1,'20'5,"20"1,8-5,1-2,-3-2,-4 0,-5 1,-9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7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61,'5'7,"-1"0,-1 0,1 0,-1 1,-1-1,1 1,-1 0,-1 0,1 0,-1 0,-1 0,1 0,-1 0,-1 0,0 1,2 6,-19 232,-17-66,35-136,5-33</inkml:trace>
  <inkml:trace contextRef="#ctx0" brushRef="#br0" timeOffset="397.274">1 89,'35'-15,"-8"2,0 2,1 0,-1 2,2 1,-1 1,1 2,1 0,-1 2,0 2,6 0,-30 2,0 0,0 0,0 0,-1 1,1 0,0 0,-1 0,1 0,-1 1,0-1,0 1,0 0,0 1,0-1,-1 1,1-1,-1 1,0 0,0 0,-1 0,1 1,-1-1,0 1,0-1,0 1,-1 0,0 0,0 0,0 0,0 0,-1 0,0 0,0 0,0 0,0 0,-1 0,0-1,0 2,0 4,-1-1,0 1,0 0,-1-1,-1 1,1-1,-1 0,-1 0,0 0,0-1,-1 0,0 0,0 0,-1-1,0 0,0 0,0 0,-1-1,0 0,-7 3,2-1,-1-1,0 0,-1 0,0-1,0-1,0-1,-1 0,1-1,-1-1,-6 0,-5-1,3-1</inkml:trace>
  <inkml:trace contextRef="#ctx0" brushRef="#br0" timeOffset="908.863">340 541,'12'-3,"-4"0,0 0,1 1,-1 0,1 0,0 1,-1 0,1 1,0 0,0 0,0 1,-1 0,1 1,7 1,-15-1,1 0,-1 0,1 0,-1 0,0 0,0 1,0-1,-1 0,1 1,0-1,-1 0,1 1,-1-1,0 0,0 1,0-1,0 1,0-1,-1 0,1 1,-1-1,1 0,-1 1,0-1,0 0,0 0,0 1,0-1,-1 0,1 0,-1-1,1 1,-1 0,1 0,-1-1,0 1,0-1,0 1,0-1,-1 1,-3 5,-106 117,110-123,1 0,0 0,0 0,-1 0,1 0,0 1,0-1,0 0,0 1,0-1,0 0,1 1,-1-1,0 1,1 0,-1-1,1 1,0-1,-1 1,1 0,0-1,0 1,0 0,0-1,0 1,1 0,-1-1,0 1,1-1,-1 1,1 0,0-1,-1 1,1-1,0 0,0 1,0-1,0 0,0 1,0-1,0 0,1 0,-1 0,0 0,1 0,-1 0,1 0,-1 0,1-1,-1 1,1-1,-1 1,1-1,0 1,-1-1,1 0,-1 0,1 0,1 0,6 0,1 1,-1-2,1 0,-1 0,0 0,0-1,1-1,-1 1,-1-2,1 1,0-1,-1 0,0-1,0 0,4-4,2-4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3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29,'0'0,"1"0,-1 0,1 0,-1 0,1 0,-1 0,1 0,0 0,-1 0,1 0,-1 0,1 0,-1-1,0 1,1 0,-1 0,1-1,-1 1,1 0,-1-1,0 1,1 0,-1-1,1 1,-1 0,0-1,0 1,1-1,-1 1,0-1,0 1,1 0,-1-1,0 1,0-1,0 1,0-1,0 0,0 1,0-1,0 1,0-1,0 1,0-1,0 1,0-1,0 1,0-1,-1 1,1-1,0 1,0 0,0-1,-1 1,1-1,0 1,-1-1,1 1,0 0,-1-1,1 1,-1 0,1-1,158-5,-154 6,1 0,-1 0,1 0,-1 1,0-1,1 1,-1 0,0 1,0-1,0 1,0-1,0 1,0 1,0-1,0 0,-1 1,1 0,-1 0,0 0,0 0,0 0,0 1,-1-1,1 1,-1 0,0 0,0 0,0 0,-1 0,1 0,-1 0,0 0,0 1,-1-1,1 1,-1-1,0 0,0 1,0-1,-1 1,1-1,-1 0,0 1,-1-1,0 3,-16 24,-2-1,0-1,-2 0,-1-2,-7 5,-38 48,33-40,25-30,0 0,1 0,1 1,0 0,0 1,1 0,1 0,0 0,0 1,1 2,4-13,0 1,1-1,-1 1,1-1,0 0,0 1,0-1,0 1,0-1,1 1,-1-1,1 0,0 1,-1-1,1 0,0 1,0-1,0 0,1 0,-1 0,1 0,-1 0,1 0,-1 0,1-1,0 1,0-1,0 1,0-1,0 1,0-1,0 0,1 0,-1 0,0-1,1 1,88 5,17-24,-86 25,-14-1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176 236,'10'-59,"-10"58,0 0,0 0,0 0,0 0,0 0,0 0,0 0,0 0,-1 0,1 0,0 1,-1-1,1 0,-1 0,1 0,-1 0,1 1,-1-1,1 0,-1 1,0-1,1 0,-1 1,0-1,0 1,0-1,1 1,-1-1,0 1,0 0,0-1,0 1,0 0,0 0,0-1,0 1,1 0,-1 0,0 0,0 0,0 0,0 1,0-1,0 0,0 0,0 1,0-1,0 0,1 1,-1-1,0 1,0-1,0 1,1-1,-1 1,0 0,1-1,-1 1,0 0,-10 7,-1 2,1-1,1 1,-1 1,2 0,0 0,0 1,1 0,0 0,1 1,1 0,0 1,0-1,-2 14,4-15,1 0,0 1,1-1,0 1,1-1,0 1,1-1,1 1,0 0,1-1,0 0,1 1,0-1,2 3,0-10,0-1,1 1,0-1,0 0,0 0,1-1,-1 1,1-1,-1-1,1 0,0 0,0 0,0 0,1-1,-1-1,0 1,0-1,1 0,-1-1,0 0,0 0,0 0,5-2,-9 2,10 0,0-1,0-1,0 0,0-1,-1 0,0-1,1-1,-2 0,1 0,-1-1,0 0,0-1,-1-1,0 0,-1 0,0 0,0-1,-1-1,0 1,-1-2,0 1,-1-1,0 1,-1-2,0 1,-1 0,-1-1,0 0,1-6,-3 10,0 0,-1 0,0 0,0-1,-1 1,0 0,-1 0,0 0,0 0,-1 0,0 1,-1-1,0 1,0 0,-1 0,0 0,0 0,-1 1,0 0,0 0,0 1,-1-1,-2 0,6 3,0 0,-1 0,1 1,-1-1,0 1,0 0,0 0,-1 0,1 0,0 1,-1 0,0 0,0 0,0 0,1 1,-1 0,-1 0,1 0,0 1,0 0,0 0,0 0,0 0,0 1,0 0,0 0,0 0,0 1,0-1,0 1,1 0,-1 1,0-1,-1 3,-13 12</inkml:trace>
  <inkml:trace contextRef="#ctx0" brushRef="#br0" timeOffset="398.417">797 122,'-24'27,"1"0,1 2,2 0,0 2,2 0,2 0,1 2,-1 6,14-36,1 0,-1 1,1-1,0 1,0-1,0 1,0-1,1 1,-1 0,1-1,0 1,0 0,1-1,-1 1,1 0,-1-1,1 1,0 0,1-1,-1 0,0 1,1-1,0 0,0 0,0 0,0 0,0 0,1 0,0 0,-1-1,1 1,0-1,0 0,0 0,3 2,6-2,0 1,0-2,0 1,0-2,0 1,1-2,-1 0,0 0,0-1,0-1,0 0,-1 0,1-1,-1-1,0 0,0 0,0-1,-1 0,0-1,0 0,-1-1,0 0,7-8,-8 6,-1 0,0 0,0-1,-1 0,-1 0,0 0,0-1,-2 1,1-1,-1 0,-1 0,0 0,0-1,-2 1,1 0,-2-1,1 1,-3-9,1 15,-1 0,0 0,0 0,0 1,0-1,-1 1,0 0,0 0,-1 0,1 0,-1 1,0-1,0 1,-1 1,1-1,-1 1,0 0,0 0,0 1,0-1,0 1,-1 1,1-1,0 1,-1 0,1 1,-1 0,1 0,-1 0,0 0,1 1,0 0,-1 1,1 0,0 0,-4 1,-47 26,32-15</inkml:trace>
  <inkml:trace contextRef="#ctx0" brushRef="#br0" timeOffset="1023.434">1361 150,'-43'43,"2"3,3 1,1 1,2 2,-8 20,28-28,44-75,41-85,-41 65,3 0,3 3,1 0,22-20,-57 69,-1 0,1 0,0 0,-1 0,1 0,0 1,0-1,-1 0,1 0,0 1,0-1,0 0,0 1,0-1,0 1,0-1,0 1,0 0,0-1,0 1,0 0,1 0,-1 0,0 0,0 0,0 0,0 0,0 0,0 0,1 1,-1-1,0 0,0 1,0-1,0 0,0 1,0 0,0-1,0 1,0 0,-1-1,1 1,0 0,0 0,-1 0,1-1,0 1,-1 0,1 0,-1 0,1 0,-1 0,1 0,-1 0,0 1,1-1,-1 0,0 0,0 0,0 0,0 0,0 0,0 1,0-1,-1 0,1 0,0 0,0 0,-1 1,-25 170,25-154,0 0,1-1,1 1,1 0,0-1,2 1,1 5,-3-17,-1-1,1 1,1-1,-1 0,1 0,0 0,0 0,0 0,1 0,-1-1,1 0,0 0,1 0,-1 0,1 0,-1-1,1 0,0 0,0 0,1-1,-1 0,0 0,1 0,2 0,-2-1,1 0,-1-1,1 0,0 0,-1 0,1-1,0 0,-1 0,1-1,-1 0,0 0,1 0,-1-1,0 0,-1 0,1 0,0-1,-1 0,0 0,0 0,0-1,4-4,3-5,-1 0,0 0,-1-1,0-1,-1 1,-1-1,6-16,-4 5,0 0,-1-1,-2 0,-1 0,-1-1,-2 1,0-1,-2-3,-11-14,4 28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25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1,'95'5,"122"-9,-213 4,0 0,-1 0,1 1,0 0,-1-1,1 1,0 1,-1-1,0 0,1 1,-1 0,0 0,0 0,0 0,0 0,0 1,0-1,-1 1,1 0,-1 0,0 0,0 0,0 0,0 0,0 1,-1-1,1 1,-1-1,0 1,0-1,0 1,-1 0,1-1,-1 1,0 0,0-1,0 1,-1 0,1 0,-1-1,0 1,0-1,0 1,0-1,-1 1,-1 1,-3 6,-1 1,-1-2,0 1,0-1,-1 0,0-1,-1 0,0-1,0 0,-1 0,0-1,-5 2,-44 33,60-42,-1 1,1-1,-1 0,1 0,0 0,-1 1,1-1,0 0,-1 1,1-1,0 0,0 1,-1-1,1 0,0 1,0-1,0 0,-1 1,1-1,0 1,0-1,0 1,0-1,0 0,0 1,0-1,0 1,0-1,0 1,0-1,0 0,0 1,0-1,0 1,0-1,0 1,1-1,-1 0,0 1,0-1,1 0,-1 1,0-1,0 0,1 1,-1-1,0 0,1 1,-1-1,0 0,1 0,-1 0,1 1,-1-1,0 0,1 0,-1 0,1 0,-1 0,38 11,-18-7,-15-2,1-1,-1 0,0 1,0 0,0 0,0 1,0-1,0 1,0 0,-1 0,0 1,1 0,-1-1,-1 1,1 0,-1 1,1-1,-1 1,0-1,-1 1,1 0,-1 0,0 0,0 1,-1-1,1 0,-1 1,0-1,-1 0,1 1,-1 0,0-1,0 1,-1-1,0 2,-4 3,-1 0,0-1,0 0,0-1,-1 1,-1-1,1 0,-2-1,1 0,0 0,-1-1,-1 0,1-1,-1 0,0 0,0-1,0 0,0-1,-1 0,0-1,1 0,-1 0,0-1,-7-1,13 2,1 0,-1-1,-1 1,1-1,0-1,0 1,0-1,0 0,-1 0,1 0,0-1,0 0,0 0,0 0,0 0,0-1,0 0,0 0,0 0,1-1,-1 0,1 0,0 0,0 0,0 0,-2-3,-2-11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1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435 424,'1'-1,"0"1,0 0,0-1,0 1,0-1,0 1,0-1,-1 1,1-1,0 1,-1-1,1 0,0 1,-1-1,1 0,0 0,-1 1,1-1,-1 0,0 0,1 0,-1 0,0 0,1 0,-1 0,0 0,0 0,0 0,0 0,0 1,0-1,0 0,0 0,0 0,0 0,-1 0,1 0,0 0,-1 0,1 0,-1 0,1 1,-1-1,1 0,-1 0,1 0,-1 1,0-1,1 0,-1 1,-6-4,0 1,0 0,1 1,-2-1,1 1,0 1,0-1,-1 1,1 1,0-1,-1 1,1 1,-4 0,-2-1,-3 1,0 1,0 0,0 2,1-1,0 2,-1 0,2 1,-1 1,1 0,0 1,0 0,1 1,-7 6,19-14,-1 0,0 0,1 0,-1 0,0 0,1 0,-1 1,1-1,0 1,0-1,-1 1,1-1,0 1,0 0,0-1,1 1,-1 0,0 0,1 0,-1 0,1-1,-1 1,1 0,0 0,0 0,0 0,0 0,0 0,0 0,1 0,-1 0,1 0,-1 0,1-1,0 1,0 0,-1 0,1-1,1 1,-1 0,0-1,0 1,0-1,1 0,-1 1,1-1,-1 0,1 0,0 0,-1 0,1 0,0 0,0 0,-1-1,1 1,0-1,1 1,138 17,-126-15,53 13,-67-15,1 0,-1-1,0 1,1 0,-1 0,0-1,0 1,0 0,0 0,0 0,0 1,0-1,0 0,0 0,0 0,-1 1,1-1,0 0,-1 1,1-1,-1 1,1-1,-1 1,0-1,0 1,0-1,0 1,0-1,0 1,0-1,0 1,-1-1,1 0,0 1,-1-1,1 1,-1-1,0 0,1 1,-1-1,0 1,-8 10,0-1,0 0,-1 0,0-1,-1 0,0-1,-1 0,0-1,0 0,-6 2,-38 28,-108 95,162-131,1-1,-1 1,0 0,0 0,1 0,-1 1,1-1,0 0,0 0,0 1,0-1,0 1,0-1,1 1,-1-1,1 1,-1-1,1 1,0 0,0-1,1 1,-1-1,0 1,1 0,-1-1,1 1,0-1,0 1,0-1,0 0,0 1,1-1,-1 0,1 0,-1 0,1 0,0 0,0 0,0-1,0 1,0-1,0 1,0-1,3 1,1 4,1-2,-1 1,1-1,0 0,1 0,-1-1,1 0,0 0,-1-1,1 0,0 0,0-1,1 0,-1 0,0-1,0 0,0 0,0-1,0 0,0-1,0 0,0 0,0-1,0 0,-1 0,3-2,3-7</inkml:trace>
  <inkml:trace contextRef="#ctx0" brushRef="#br0" timeOffset="446.883">322 0,'-11'13,"-1"1,2 0,0 0,1 1,0 0,1 1,1 0,0 0,1 1,1 0,1 0,0 0,0 8,-5 233,11-176,-2-55,2 44,-3 0,-3 0,-3 0,-13 49,-24 71,42-185,0 0,0 0,1 0,0 1,-1-1,2 0,-1 1,1-1,0 1,0-1,1 0,0 1,0-1,0 0,1 0,0 0,0 0,4 6,6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27,'10'0,"8"0,5 0,4 0,2 0,1 0,0 0,0 0,0 0,-1 0,-1-5,1-1,-1-1,0 2,-4 2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27,'33'5,"17"-3,4-3,-3 0,-4 0,-6-6,-5 0,-4 0,-2 2,-7 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3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86,'-26'172,"11"13,-55 125,72-320,4-2</inkml:trace>
  <inkml:trace contextRef="#ctx0" brushRef="#br0" timeOffset="322.041">0 29,'34'0,"15"0,5 0,2-5,-3-1,-6 0,-6 1,-5 2,-4 1,-3 0,-1 2,-1 0,-5 5,-11 1,-7 1</inkml:trace>
  <inkml:trace contextRef="#ctx0" brushRef="#br0" timeOffset="580.972">29 452,'34'0,"15"0,5 0,-3-4,-4-3,-7 1,-4 2,-3 0,-4 2,-6 1</inkml:trace>
  <inkml:trace contextRef="#ctx0" brushRef="#br0" timeOffset="1005.262">424 593,'-5'19,"-1"12,0 5,-4 1,0-1,2-2,2-1,-3-3,0 0,2-2,7-4,3-8</inkml:trace>
  <inkml:trace contextRef="#ctx0" brushRef="#br0" timeOffset="1284.76">396 593,'14'0,"10"0,5 0,3 0,1 0,-1 0,-1 0,-5 0</inkml:trace>
  <inkml:trace contextRef="#ctx0" brushRef="#br0" timeOffset="1553.521">396 763,'29'5,"14"1,4 0,0-5,-4-4,-9-1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8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1030 146,'-105'286,"85"-212,-3-1,-3 0,-7 5,24-60</inkml:trace>
  <inkml:trace contextRef="#ctx0" brushRef="#br0" timeOffset="550.886">1030 146,'18'39,"5"119,-16-122,5 24,2 0,3-1,16 38,7-34,-39-62,0 0,0 0,1 0,-1 0,0 0,1 0,-1 0,1 0,-1-1,1 1,-1 0,1-1,0 1,-1-1,1 0,0 1,-1-1,1 0,0 0,0 0,-1-1,1 1,0 0,-1 0,1-1,-1 1,1-1,0 0,-1 1,1-1,-1 0,1 0,-1 0,0 0,1 0,-1 0,0 0,0-1,0 1,1-1,8-12,0-1,-1-1,0 0,-1 0,-1 0,0-1,-2 0,0-1,-1 1,0-1,-1 0,-1-5,6-19,1-7,54-202,-8 112,-49 128</inkml:trace>
  <inkml:trace contextRef="#ctx0" brushRef="#br0" timeOffset="14572.491">99 146,'4'7,"0"0,0 1,-1-1,1 1,-2 0,1-1,-1 1,-1 1,1-1,-1 0,-1 0,0 0,0 1,-1 5,1 0,-1 244,-6-208,-2 0,-2-1,-3 0,-1-1,-18 36,19-45,-9 21,23-59,0-1,0 1,0-1,0 0,0 1,0-1,0 0,0 1,1-1,-1 0,0 1,0-1,0 0,0 1,1-1,-1 0,0 1,0-1,1 0,-1 0,0 1,1-1,-1 0,0 0,1 1,-1-1,0 0,1 0,-1 0,0 0,1 0,-1 0,0 0,1 1,-1-1,1 0,-1 0,0 0,1 0,-1-1,0 1,1 0,-1 0,0 0,1 0,-1 0,1 0,-1-1,0 1,0 0,1 0,-1 0,0-1,1 1,-1 0,0 0,0-1,1 1,-1 0,0-1,0 1,0 0,1-1,-1 1,0 0,0-1,0 1,9-10</inkml:trace>
  <inkml:trace contextRef="#ctx0" brushRef="#br0" timeOffset="15337.789">128 542,'-1'5,"1"0,0 0,0 0,0 1,0-1,1 0,0 0,0 0,1 0,-1 0,1 0,0 0,0-1,1 1,0 0,-1-1,1 0,1 0,-1 0,1 0,-1 0,1-1,0 0,0 1,1-2,-1 1,1 0,-1-1,1 0,0 0,0 0,0-1,0 1,0-1,0 0,0-1,0 1,1-1,-1 0,0 0,0-1,0 0,0 0,1 0,-1 0,-1-1,1 0,0 0,2-1,5-8,-1 0,0-1,0 0,-1-1,-1 0,0 0,-1-1,0-1,-1 1,-1-1,0 0,-1-1,-1 1,0-1,-1 0,-1-2,12-36,37-133,-65 203,-11 214,16-163,2 1,4 1,2-1,4 4,-2 34,0-106,-1-1,1 1,-1 0,0-1,1 1,-1 0,1 0,-1-1,1 1,-1 0,1 0,0 0,-1 0,1-1,-1 1,1 0,-1 0,1 0,-1 0,1 0,0 1,-1-1,1 0,-1 0,1 0,-1 0,1 1,-1-1,1 0,-1 0,1 1,-1-1,1 0,-1 1,0-1,1 0,-1 1,1-1,-1 1,0-1,0 1,1-1,-1 1,0-1,0 1,1-1,-1 1,0-1,0 1,0-1,0 2,11-14</inkml:trace>
  <inkml:trace contextRef="#ctx0" brushRef="#br0" timeOffset="15783.726">579 513,'0'284,"-6"-210,7-73</inkml:trace>
  <inkml:trace contextRef="#ctx0" brushRef="#br0" timeOffset="16344.738">720 569,'-1'9,"1"0,-2-1,1 1,-1-1,-1 1,1-1,-1 0,-1 0,1 0,-2-1,1 1,-1-1,0 0,0 0,-1-1,0 1,0-1,0 0,-1-1,5-4,1 0,0 0,0 0,0 0,0 0,0 0,0 0,0 0,0 0,0 0,1 0,-1 1,0-1,1 0,-1 1,1-1,-1 0,1 1,0-1,0 1,-1-1,1 0,0 1,0-1,0 1,1-1,-1 1,0-1,0 0,1 1,-1-1,1 0,-1 1,1-1,0 0,-1 0,1 1,0-1,0 0,0 0,0 0,0 0,0 0,0 0,0 0,1-1,-1 1,0 0,0 0,1-1,0 1,84 56,-73-42,-1-2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6.0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0 131,'2'-9,"1"0,0 0,0 1,1-1,0 1,0 0,1 0,0 0,1 1,-1 0,1 0,1 0,-1 1,6-4,-12 9,0 0,1 1,-1-1,0 1,1-1,-1 1,0-1,1 1,-1-1,0 1,1-1,-1 1,1 0,-1-1,1 1,-1 0,1-1,0 1,-1 0,1-1,-1 1,1 0,-1 0,1 0,0 0,-1 0,1 0,0 0,-1 0,1 0,-1 0,1 0,0 0,-1 0,1 0,-1 0,1 1,0-1,-1 0,1 0,-1 1,1-1,-1 1,1-1,-1 0,1 1,-1-1,0 1,1-1,-1 1,1-1,-1 1,0-1,0 1,1-1,-1 1,7 42,-5-21,-1-18,1 1,0-1,0 0,0 0,1 0,-1 0,1 0,0-1,0 1,0-1,1 0,-1 0,1 0,0 0,-1-1,1 1,0-1,1 0,-1 0,0 0,1-1,-1 0,1 0,-1 0,1 0,-1 0,1-1,0 0,-1 0,1-1,-1 1,1-1,0 0,-1 0,0 0,1-1,-1 1,0-1,1 0,-1-1,0 1,-1-1,1 1,0-1,-1 0,1-1,-1 1,0 0,0-1,-1 0,1 0,-1 0,1 0,-1 0,-1 0,1-1,2-11,-1 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5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1,'-85'84,"-90"140,131-170,37-45</inkml:trace>
  <inkml:trace contextRef="#ctx0" brushRef="#br0" timeOffset="343.888">0 1,'2'9,"0"0,0-1,1 1,0-1,0 1,1-1,0 0,0 0,1-1,0 1,1-1,-1 0,1 0,2 0,6 11,227 234,-230-239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568 142,'-1'1,"-1"0,0 0,1 1,-1-1,1 1,-1-1,1 1,0 0,0-1,-1 1,1 0,0 0,1 0,-1 0,0 0,1 0,-1 0,1 0,-1 0,1 0,0 0,0 0,0 0,0 1,0-1,1 0,-1 0,0 0,1 1,20 168,8 67,-30 258,1-493,-1 0,1 0,-1 0,1 0,0 0,1 0,-1 0,0 1,1-1,-1-1,1 1,0 0,0 0,0 0,1 0,-1-1,1 1,-1 0,1-1,0 1,0-1,0 0,0 0,1 0,-1 0,0 0,1 0,-1-1,1 1,0-1,0 1,-1-1,1 0,0 0,0-1,1 1,15 1,0-1,1-1,-1-1,1-1,-1 0,0-1,15-5,81-10,365 19,-419-11,26 3,-89 5,-6 0</inkml:trace>
  <inkml:trace contextRef="#ctx0" brushRef="#br0" timeOffset="2160.132">61 1,'-3'0,"1"1,0-1,-1 1,1-1,0 1,-1 0,1 0,0 0,0 0,0 0,0 1,0-1,0 0,0 1,0 0,1-1,-1 1,1 0,-1 0,1 0,-1 0,1 0,0 0,0 1,0-1,1 0,-1 0,0 1,1-1,-1 0,1 1,-8 79,8-76,-1 23,9 82,-7-109,0-1,0 1,0 0,1-1,-1 1,0-1,1 1,-1-1,1 0,-1 1,1-1,-1 0,1 0,0 0,0 0,-1 0,1-1,0 1,0 0,0-1,0 0,0 1,0-1,0 0,0 0,0 0,0 0,0 0,0-1,0 1,0-1,0 1,0-1,1 0,64-32,-47 15,-1 0,0-2,-2 0,0-1,-1-1,2-6,6-8,20-19,-43 55,0 0,-1 0,1 0,0 0,0 0,-1 1,1-1,0 0,-1 0,1 1,-1-1,1 1,0-1,-1 0,1 1,-1-1,1 1,-1-1,1 1,-1 0,0-1,1 1,-1-1,0 1,1 0,-1-1,0 1,0 0,1-1,-1 1,0 0,0 0,0-1,0 1,0 0,0-1,0 1,0 0,0 0,-1-1,1 1,0 0,0-1,-1 1,1 1,-3 346,4-310,-2 0,-1 1,-2-2,-2 1,-3 7,6-35,0-1,0 1,0-1,-1 0,-1 0,1 0,-1-1,-1 0,0 1,0-2,-1 1,1-1,-2 0,1-1,-1 1,0-1,0-1,0 0,-1 0,0 0,0-1,-5 1,11-3,-1 0,0-1,1 1,-1-1,0 0,0 0,0-1,0 1,0-1,0 1,0-1,0 0,0-1,0 1,0-1,0 0,0 0,0 0,0 0,0-1,1 1,-1-1,1 0,-1 0,1-1,0 1,0-1,0 1,0-1,0 0,0 0,1 0,-1-1,1 1,0-1,0 1,1-1,-1 1,1-1,-1 0,1 0,0 0,0-2,5-7,0 0,0 0,1 1,0-1,2 1,-1 0,1 1,1 0,0 0,0 0,1 1,1 0,0 1,0 0,1 1,0 0,0 0,1 1,1 0,37-31,-28 20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20,'-1'-1,"0"-1,0 1,-1-1,1 1,0 0,0 0,-1 0,1-1,0 1,-1 1,0-1,1 0,-1 0,1 0,-1 1,0-1,1 1,-1 0,0-1,0 1,1 0,-1 0,0 0,0 0,1 0,-1 0,0 1,1-1,-1 1,0-1,1 1,-1-1,0 1,-2 0,-144 48,69-18,-35 18,113-48,-1 0,1 1,0-1,-1 1,1-1,0 1,0 0,0-1,1 1,-1 0,0 0,1-1,-1 1,1 0,-1 0,1 0,0 0,0 0,0 0,0 0,0 0,0 0,1 0,-1-1,0 1,1 0,0 0,-1 0,1-1,0 1,0 0,0 0,0-1,0 1,1-1,-1 1,0-1,1 0,-1 1,1-1,-1 0,1 0,0 0,-1 0,1 0,0-1,0 1,-1 0,1-1,0 1,0-1,0 0,0 0,2 0,22 5,1-2,0 0,-1-2,1-1,25-4,19 2,7 6,-77-4,0 1,-1-1,1 0,-1 0,1 0,0 1,-1-1,1 0,-1 1,1-1,-1 1,1-1,-1 0,1 1,-1-1,1 1,-1-1,0 1,1-1,-1 1,0 0,0-1,1 1,-1-1,0 1,0 0,0-1,0 1,1-1,-1 1,0 0,0-1,0 1,-1 0,1-1,0 1,0 0,0-1,0 1,0-1,-1 1,1 0,0-1,-1 1,1-1,0 1,-1-1,1 1,-1-1,1 1,-1-1,1 0,-1 1,1-1,-1 1,1-1,-1 0,1 0,-1 1,0-1,-39 29,35-26,-298 180,292-176,1 0,0 0,0 1,1 1,0-1,0 1,1 1,0 0,1 0,0 0,1 1,0 0,0 0,1 1,1 0,3-9,1 0,0 0,1 0,-1 0,0-1,1 1,-1 0,1 0,0 0,0-1,0 1,1 0,-1-1,0 1,1-1,0 1,0-1,-1 0,1 0,1 0,-1 0,0 0,0 0,1 0,-1-1,1 1,-1-1,1 0,0 0,-1 0,1 0,0 0,0-1,0 1,0-1,105 9,60-37,-110 14,-34 7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1,'29'0,"14"0,5 0,-2 0,-3 0,-4 0,-4 0,-3 0,-3 0,-5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30,'33'0,"21"0,7 0,-4-5,-5-1,-8 0,-6 1,-4 1,-4 2,-2 1,-6 1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85,'-45'192,"32"40,-16-123,19-99,10-16</inkml:trace>
  <inkml:trace contextRef="#ctx0" brushRef="#br0" timeOffset="295.037">41 85,'29'-5,"14"-6,5-2,-1 2,-4 3,-5-3,-3 2,-3 1,-2 3,-2 1,-5 8,-12 6,-7 3</inkml:trace>
  <inkml:trace contextRef="#ctx0" brushRef="#br0" timeOffset="563.009">41 338,'34'-4,"15"-3,5 1,-2 2,-6 0,-5 2,-9 1</inkml:trace>
  <inkml:trace contextRef="#ctx0" brushRef="#br0" timeOffset="1222.979">380 479,'1'197,"-1"-197,-1 1,1 0,-1 0,1 0,0 0,-1 0,1-1,0 1,0 0,0 0,0 0,0 0,0 0,0 0,0 0,0 0,0 0,0 0,0 0,1-1,-1 1,0 0,1 0,-1 0,0 0,1 0,0-1,-1 1,1 0,-1-1,1 1,0 0,-1-1,1 1,0 0,0-1,-1 1,1-1,0 0,0 1,0-1,0 0,0 1,0-1,-1 0,1 0,0 0,0 0,0 0,0 0,0 0,0 0,0 0,0 0,0-1,0 1,0 0,-1 0,1-1,0 1,0-1,0 1,-1-1,1 1,0-1,0 0,107-135,-95 123,-9 7,1 0,0 0,1 1,0 0,0 0,0 0,0 1,0 0,1 0,0 0,5-1,-10 6,1 0,-1 1,0-1,1 1,-1-1,0 1,0 0,0 0,0 0,-1 0,1 0,0 0,-1 0,0 1,1-1,-1 1,0-1,0 1,0-1,-1 1,1-1,-1 1,1 0,-1-1,0 3,1 0,5 23,-2 0,-1 0,-1 0,-2 1,-1-1,-1 1,-1-1,-1 0,-4 9,4-19,-34 109,37-124,-1 1,0-1,0 0,0 0,-1 0,1 0,-1 0,1 0,-1 0,0-1,0 0,0 1,-1-1,1 0,0 0,-1-1,0 1,1-1,-1 0,0 0,1 0,-1 0,0-1,0 1,0-1,0 0,0 0,1-1,-1 1,0-1,-2 0,0-2,0 0,1 0,0-1,0 1,0-1,0 0,0-1,1 1,0-1,0 0,0 0,1 0,-1 0,1-1,0 1,1-1,-1 0,1 0,1 0,-1 0,1 0,0 0,0 0,0 0,1-1,0 1,1 0,-1-1,1 1,0 0,1 0,-1 0,1 0,1 0,-1 0,1 1,0-1,0 1,4-5,58-61,-49 60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368 134,'-8'6,"-130"127,131-125,1 0,0 1,0 0,1 1,0-1,0 1,1 0,1 0,0 0,0 0,1 1,0-1,1 1,0 0,1-1,0 9,3-11,0 0,0 0,1 0,0-1,1 1,0-1,0 0,0 0,1-1,0 1,0-1,1-1,-1 1,1-1,0 0,1-1,-1 0,1 0,0 0,0-1,0 0,1-1,-1 0,1 0,-1-1,1 0,-1 0,1-1,0 0,2-1,21 2,1-3,-1 0,0-2,0-1,0-2,-1-1,0-1,0-2,-1-1,-1-1,0-2,-1-1,0-1,-2-1,14-13,-30 23,0 0,-1 0,0-1,-1-1,0 1,0-1,-1-1,0 1,-1-1,0 0,-1-1,0 1,-1-1,0 0,-1-1,0 1,-1 0,-1-1,0 1,0-1,-1 1,-1-1,0 1,-2-6,-1 10,-1 1,0-1,0 1,-1 0,0 0,0 0,-1 1,1 0,-1 0,-1 1,1 0,-1 0,0 1,0 0,0 0,-1 1,1 0,-1 0,0 1,0 0,0 1,-5-1,-19-3</inkml:trace>
  <inkml:trace contextRef="#ctx0" brushRef="#br0" timeOffset="254.737">1 331,'252'-10,"156"-31,-200 18,200 12,-384 11</inkml:trace>
  <inkml:trace contextRef="#ctx0" brushRef="#br0" timeOffset="2180.725">904 49,'-56'-17,"-68"-12,111 27,0 1,0 1,-1 0,1 1,0 1,0 0,0 1,-7 2,-14 2,26-5,1 0,-1 0,1 1,-1 0,1 1,0 0,1 0,-1 0,1 1,-1 0,2 0,-1 1,0-1,1 1,0 1,1-1,-1 1,1-1,0 1,0 2,-52 29,15-16,39-17,5-2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7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262 143,'-38'109,"33"-95,-48 118,-67 122,75-161,115-230,21-35,44-119,-99 184,-35 107,0 1,0-1,0 1,0 0,0 0,1 0,-2 0,1-1,0 1,0 1,0-1,0 0,-1 0,1 0,0 0,-1 0,1 1,-1-1,1 0,-1 0,0 1,0-1,1 0,-1 1,0-1,0 0,0 1,-1-1,1 0,0 1,0-1,-1 0,1 1,-1 0,2 43,-1-18,1 0,1 0,2 0,0 0,2 0,2 2,18 79,-22-86,0 1,2-1,0-1,2 1,0-1,1-1,12 20,-20-38,0-1,0 1,0 0,0 0,0-1,1 1,-1 0,0-1,1 1,-1-1,1 0,0 0,-1 1,1-1,0 0,0 0,0-1,0 1,-1 0,1-1,0 1,0-1,1 1,-1-1,0 0,0 0,0 0,0 0,0 0,0-1,0 1,0 0,0-1,0 0,0 1,0-1,0 0,-1 0,1 0,0 0,0 0,-1-1,1 1,-1-1,1 1,-1-1,0 1,1-2,15-21,-2 0,0-2,-2 1,-1-2,0 0,3-18,-5 18,37-165,-37 17,0 146,-4 33</inkml:trace>
  <inkml:trace contextRef="#ctx0" brushRef="#br0" timeOffset="533.454">1024 171,'5'0,"6"0,6 0,5 0,4 0,2 0,1 0,0 0,1 0,-1 0,0 0,0 0,-1 0,-4-5,-2-1,0 0,1 1,-3 2</inkml:trace>
  <inkml:trace contextRef="#ctx0" brushRef="#br0" timeOffset="838.866">1109 397,'4'0,"7"0,7 0,4 0,3 0,3 0,1 0,1-5,-1-1,1-1,-1 2,-1 2,-4 1</inkml:trace>
  <inkml:trace contextRef="#ctx0" brushRef="#br0" timeOffset="2051.909">1673 538,'-5'-10,"2"0,-1 0,1 0,0-1,1 1,1-1,-1 1,2-1,-1 0,1 1,1-1,0 0,1 1,0-1,0 1,1 0,1 0,-1 0,2 0,-1 0,6-7,4-5,0 1,1 1,2 0,0 1,0 1,2 0,0 1,16-9,-33 23,1 1,-1-1,1 1,-1-1,1 1,0 0,0 0,0 0,1 1,-1-1,0 1,1-1,-1 1,1 0,-1 0,1 1,-1-1,1 1,-1 0,1 0,0 0,-1 0,1 1,-1-1,1 1,-1 0,1 0,-1 0,1 0,-1 1,0 0,0-1,0 1,0 0,0 1,0-1,0 0,0 1,6 26,-1 0,-2 0,0 0,-2 1,-1 0,-2 0,-1 0,-2 14,12-23,12-39,35-49,3 4,3 2,7-1,31-7,-100 68,0 0,0 1,0-1,0 1,0-1,0 1,0-1,0 1,0 0,0-1,0 1,0 0,0 0,0 0,0 0,0 0,0 0,0 0,0 0,0 0,0 1,0-1,0 0,0 1,0-1,0 1,0-1,0 1,0-1,-1 1,1-1,0 1,0 0,-1 0,1-1,0 1,-1 0,1 0,0 0,-1 0,0 0,1 0,-1-1,1 1,-1 0,0 0,0 1,1-1,-1 0,0 0,0 0,0 0,0 0,0 0,-1 0,1 1,-7 61,-31 68,36-127,1 0,-1 0,1-1,0 1,0 0,1 0,-1 0,1 0,0 0,0 0,0 1,1-1,-1 0,1-1,0 1,0 0,1 0,-1 0,1 0,1 2,9 6</inkml:trace>
  <inkml:trace contextRef="#ctx0" brushRef="#br0" timeOffset="2771.082">2914 114,'-3'-4,"0"1,-1-1,0 0,0 1,0 0,0 0,0 0,-1 0,1 1,-1 0,1 0,-1 0,0 0,0 1,0 0,0 0,0 0,0 1,-1-1,1 1,0 0,0 1,0-1,0 1,0 0,0 1,0-1,0 1,0 0,1 0,-1 0,0 1,1-1,0 1,0 0,0 1,0-1,0 1,1 0,-1-1,1 2,-1 1,-2 1,0 0,0 0,1 0,0 1,0 0,1 0,0 0,0 1,1-1,1 1,-1 0,1 0,0 0,1 0,0 0,1 0,0 1,0-1,1 0,0 0,1 0,0 0,0 0,1 0,-1-6,1-1,0 1,0 0,0-1,0 0,0 1,0-1,1 0,-1-1,1 1,-1-1,1 1,0-1,0 0,-1-1,1 1,0 0,0-1,0 0,0 0,0 0,0-1,-1 1,1-1,0 0,0 0,-1 0,2-1,99-54,115-135,-188 164,58-37,-87 65,-1-1,0 1,0 0,1-1,-1 1,0 0,0 0,0 0,0 0,0 0,0 0,0 0,0 0,0 1,-1-1,1 0,0 0,-1 1,1-1,-1 1,0-1,1 0,-1 1,0-1,0 1,0-1,0 0,0 1,0-1,0 1,0-1,-1 1,1-1,0 0,-1 1,1-1,-1 0,0 1,1-1,-1 0,0 0,0 0,0 0,0 0,0 1,-5 15,-8 24,2 0,1 1,3 0,1 0,0 19,8 90,2-106,-3 1,-1-1,-2 1,-2-1,-3 0,-4 15,7-42,-1-1,-1 0,0 0,-1 0,-1-1,0 0,-5 4,11-15,-1 0,-1 0,1-1,0 0,-1 0,0 0,0 0,0-1,-1 0,1 0,-1 0,1-1,-1 1,0-2,0 1,0 0,0-1,0 0,-1-1,1 0,0 0,0 0,-4-1,6 1,-1 0,1 0,0-1,-1 0,1 0,0 0,0-1,0 1,0-1,0 0,0 0,0 0,1-1,-1 1,1-1,-1 0,1 0,0 0,0 0,1-1,-1 1,0-1,1 1,0-1,0 0,0 0,1 0,-1 0,1-1,0 1,0 0,1 0,-1-1,1 1,0 0,0-1,0 1,0-1,1 1,0 0,0 0,0-1,1 0,8-14,0-1,2 2,0-1,1 2,1 0,0 0,2 1,5-4,38-28,1 2,3 4,1 1,2 4,52-21,-86 42,5-2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1 311,'168'-40,"-122"33,2 1,-1 3,0 2,21 3,101-5,-132-7,-31 4</inkml:trace>
  <inkml:trace contextRef="#ctx0" brushRef="#br0" timeOffset="414.574">142 424,'334'-1,"-158"-27,-152 27</inkml:trace>
  <inkml:trace contextRef="#ctx0" brushRef="#br0" timeOffset="1021.621">481 0,'-1'1,"0"0,0 0,0 0,0 0,1 0,-1 0,0 0,1 0,-1 0,1 0,-1 1,1-1,0 0,-1 0,1 0,0 1,0-1,0 0,0 0,0 1,0-1,0 0,0 0,1 1,-1-1,0 0,1 0,-1 0,1 1,-1-1,1 0,0 0,0 0,-1 0,1 0,0 0,0 0,0-1,0 1,0 0,0 0,0-1,0 1,0 0,18 19,1-1,0-1,2 0,0-2,20 12,28 21,-26-20,-35-25,0 1,-1 0,0 1,0 0,0 0,0 1,-1 0,0 1,-1-1,0 1,1 2,-5-8,-1 0,0 1,0-1,0 1,0-1,-1 1,1 0,-1-1,0 1,1 0,-1-1,0 1,0-1,-1 1,1 0,-1-1,1 1,-1-1,0 1,0 0,0-1,0 0,0 1,0-1,-1 0,1 0,-1 0,0 0,0 0,0 0,-1 1,-78 45,49-33,-40 22,-110 73,136-49,44-45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3.9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1,'-9'34,"-4"15,-3 9,-1 0,4-5,4-7,3-7,3-5,2-3,1-2,0-2,1-5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6.7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16,'24'0,"17"0,4 0,-2 0,-2 0,-6 0,-5 0,-5-3,-4 0,-2-1,-2 1,-3 1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4.1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282 1,'-223'140,"219"-138,0 0,0 1,0-1,1 1,-1 0,1 0,0 0,0 0,0 1,0 0,0-1,1 1,0 0,0 0,0 0,0 0,0 1,1-1,0 0,0 1,0-1,0 1,1-1,0 1,0-1,0 1,0-1,1 1,0-1,0 1,0-1,0 1,1-1,-1 0,1 0,0 0,1 0,-1 0,1 0,1 1,11 6,2 0,-1-1,1-1,0 0,1-1,0-1,1-1,-1 0,1-2,7 1,88 5,-90-10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3.4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169 113,'-5'34,"-1"20,-5 6,-1-2,3-6,2-8,2-6,2-5,2-3,1-6</inkml:trace>
  <inkml:trace contextRef="#ctx0" brushRef="#br0" timeOffset="170.032">0 1,'29'5,"14"1,4 5,0 0,-4 4,-4-2,-5 2,-2-1,-2-3,-7-4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2.2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413 86,'-28'-5,"1"0,0 2,0 0,0 1,-1 2,1 1,-4 2,29-3,1-1,-1 1,0 0,1 0,-1 1,0-1,0 0,1 1,-1-1,1 1,-1-1,0 1,1 0,-1 0,1-1,-1 1,1 0,0 0,-1 1,1-1,0 0,0 0,0 1,0-1,0 0,0 1,0-1,0 1,1 0,-1-1,0 1,1-1,-1 1,1 0,0-1,0 1,0 0,0 0,0-1,0 1,0 0,0-1,0 1,1 0,-1-1,1 1,-1 0,1-1,0 1,0-1,0 1,0-1,0 1,0-1,1 1,73 63,-68-61,0 0,-1 0,1 1,-1 0,1 0,-2 0,1 1,0 0,-1 0,0 0,-1 1,1 0,-1 0,-1 0,1 0,-1 1,0-1,-1 1,0 0,-1 0,1 1,-2-1,1 0,-1 0,-1 1,1-1,-1 0,-1 0,1 0,-1 0,-1 0,0 0,0 0,0-1,-1 1,0-1,-1 0,1 0,-1-1,-1 0,1 1,-1-2,0 1,0-1,-1 1,-1 0,-3 0,0 1,0-2,0 1,0-2,-1 1,0-2,1 1,-2-2,-4 1,-15 6,29-7,-1 0,0 0,1-1,-1 0,0 0,0 0,0 0,0 0,0-1,0 0,0 1,0-2,0 1,0 0,0-1,0 0,0 0,0 0,1 0,-1 0,0-1,-2-1,1-24,8 12</inkml:trace>
  <inkml:trace contextRef="#ctx0" brushRef="#br0" timeOffset="242.716">893 29,'-14'29,"-10"18,-1 7,4-1,1-5,4-1,4-3,5-5,3-5,2-2,2-2,-4-2,-2-1,1-4</inkml:trace>
  <inkml:trace contextRef="#ctx0" brushRef="#br0" timeOffset="443.025">611 0,'34'0,"20"0,6 5,-2 2,-7 4,-6 0,-3-2,-2 3,-9-1</inkml:trace>
  <inkml:trace contextRef="#ctx0" brushRef="#br0" timeOffset="960.89">1429 141,'-202'276,"124"-190,68-87,21-20,146-163,-125 149,-3 0,3 2,0 0,2 3,2 0,0 3,28-16,-63 41,1 1,-1-1,0 1,0 0,1 0,-1-1,1 1,0 0,-1 0,1 0,-1 1,1-1,0 0,0 1,0-1,-1 1,1-1,0 1,0 0,0 0,0 0,0 0,0 0,-1 0,1 0,0 1,0-1,0 1,0-1,-1 1,1 0,0 0,-1 0,1 0,0 0,-1 0,1 0,-1 0,0 1,1-1,-1 0,0 1,0-1,0 1,0 0,0-1,0 1,0 0,-1-1,1 1,-1 0,1 0,-1 0,0 0,1 0,-53 182,43-153,2 1,1-1,1 1,2 1,1-1,2 21,1-52,-1 0,1 0,-1 0,0 0,0-1,1 1,-1 0,0 0,0 0,0 0,0 0,0 0,0 0,0-1,0 1,0 0,0 0,0 0,-1 0,1 0,0 0,-1-1,1 1,-1 0,1 0,-1 0,1-1,-1 1,1 0,-1-1,0 1,1 0,-1-1,0 1,0-1,1 1,-1-1,0 0,0 1,0-1,0 0,1 1,-1-1,0 0,0 0,0 0,0 0,0 0,0 0,0 0,0 0,0 0,1 0,-1-1,0 1,0 0,0-1,0 1,-110-101,84 71,-72-73,81 82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0.6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463 164,'-1'-1,"1"0,0 0,0 0,-1 1,1-1,-1 0,1 0,0 1,-1-1,0 0,1 0,-1 1,1-1,-1 1,0-1,1 1,-1-1,0 1,0-1,1 1,-1-1,0 1,0 0,0-1,1 1,-1 0,0 0,0 0,0 0,0 0,0 0,0 0,1 0,-1 0,0 0,0 0,0 1,0-1,0 0,1 0,-1 1,0-1,0 1,1-1,-1 1,0-1,1 1,-1-1,0 1,-30 39,30-38,-244 460,225-426,11-17,-1-1,-1 0,0-1,-1 0,-1 0,-1-2,-1 0,-1 1,16-16,0-1,0 1,0-1,-1 1,1 0,0-1,0 1,-1 0,1-1,0 1,-1 0,1-1,0 1,-1 0,1 0,0-1,-1 1,1 0,-1 0,1 0,0 0,-1-1,1 1,-1 0,1 0,0 0,-1 0,1 0,-1 0,1 0,-1 0,1 0,0 0,-1 0,1 0,-1 1,1-1,-1 0,1 0,0 0,-1 1,1-1,0 0,-1 0,1 1,0-1,-1 0,1 1,0-1,-1 0,1 1,0-1,0 0,0 1,-1-1,1 1,0-1,0 0,0 1,0-1,0 1,17-35,195-304,-146 245,3 3,5 3,46-40,-102 108,-15 14,2 0,-1 0,0 0,1 1,0-1,0 1,0 1,0-1,1 1,0-1,0 1,-1 1,1 0,1-1,2 1,-6 3,-1 1,0 0,1 0,-1 1,0-1,0 0,0 1,-1-1,1 1,-1-1,1 1,-1 0,0 0,0-1,0 1,0 0,-1 0,1 0,-1 0,0 0,1 0,-2 0,1 0,0 0,0 0,-1 0,0 0,0 0,1 0,-2 2,2-4,-55 226,26-128,-24 101,35-132,20-68,-1 1,0 0,0-1,0 0,0 1,1-1,-1 0,0 1,0-1,1 0,-1 0,0 0,0 0,1 0,-1-1,0 1,0 0,1 0,-1-1,0 1,0-1,0 1,0-1,1 0,-1 1,0-1,0 0,0 0,0 0,-1 1,1-1,0 0,0 0,0 0,-1-1,1 1,28-28,-2-2,0-1,-2-1,13-24,36-47,71-62,-141 161,-1-1,1 1,0 1,1-1,-1 0,1 1,0 0,0 0,0 1,1-1,-1 1,1 0,0 1,-1-1,1 1,1 0,-1 1,0-1,0 1,2 0,-4 5,0-1,-1 1,0 0,0 0,0 0,0 1,-1-1,1 1,-1-1,0 1,0 0,-1 0,0-1,0 1,0 0,0 1,-1-1,0 0,0 0,0 0,0 0,-1 0,-1 3,2 3,-2 18,-1 0,-2 1,-1-2,-2 1,0-1,-5 9,-25 96,34-109</inkml:trace>
  <inkml:trace contextRef="#ctx0" brushRef="#br0" timeOffset="449.66">1648 248,'-49'29,"20"-15,0 2,1 0,1 2,1 1,0 2,2 0,0 1,1 2,2 0,0 1,2 2,-16 26,34-51,0-1,0 1,0-1,1 1,-1 0,0-1,1 1,-1 0,1 0,-1 0,1-1,0 1,0 0,0 0,0 0,0-1,0 1,1 0,-1 0,0 0,1-1,-1 1,1 0,0 0,0-1,0 1,0-1,0 1,0-1,0 1,0-1,0 0,1 1,-1-1,1 0,-1 0,1 0,-1 0,1 0,-1 0,1 0,0-1,-1 1,1-1,0 1,0-1,0 0,-1 0,1 1,0-1,0 0,0-1,9 0,-1-1,1 0,-1-1,0 0,0-1,-1 0,1 0,-1-1,0 0,0-1,0 0,-1 0,0-1,0 0,0 0,-1-1,-1 0,1-1,0-1,48-46,53-43,-107 98,0 0,1 0,-1 0,0 0,0 0,1 1,-1-1,1 0,-1 1,0-1,1 1,-1-1,1 1,-1 0,1-1,0 1,-1 0,1 0,-1 0,1 0,-1 1,1-1,-1 0,1 1,-1-1,1 1,-1-1,0 1,1 0,-1-1,0 1,1 0,-1 0,0 0,0 0,0 0,0 0,0 1,0-1,0 0,0 0,0 1,0-1,-1 1,1-1,-1 0,1 1,-1-1,0 1,1-1,-1 1,0 0,0-1,0 1,0-1,0 1,-1 1,3 199,-2-198,0 0,0 0,1-1,-1 1,1 0,0-1,1 1,-1-1,0 1,1-1,0 0,0 0,0 1,0-1,0 0,1-1,-1 1,1 0,0-1,0 1,0-1,0 0,0 0,0 0,1-1,0 1,17 5</inkml:trace>
  <inkml:trace contextRef="#ctx0" brushRef="#br0" timeOffset="715.821">2438 193,'-34'33,"-15"21,-5 11,-2-1,3-2,6-1,6-7,5-8,4-6,3-6,6-4,3-6,4-3,5-10,4-7</inkml:trace>
  <inkml:trace contextRef="#ctx0" brushRef="#br0" timeOffset="970.47">2042 248,'20'29,"10"14,6 5,-4-1,-2 1,-2-3,-5-4,-2-5,0-3,1-7,3-4,-5-5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5.4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12,'-4'0,"-3"-5,1-1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5.8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0,'-9'15,"-4"9,6 0,8-3,9-5,3-11,4-6,-5-3,-6 5,-8 1,-8 1,-3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1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1,'-241'11,"-2"33,242-44,1 0,-1-1,0 1,1 0,-1-1,0 1,0 0,1 0,-1-1,0 1,0 0,0 0,1 0,-1 0,0 0,0 0,0 1,1-1,-1 0,0 0,0 0,0 1,1-1,-1 0,0 1,1-1,-1 1,0-1,1 1,-1-1,1 1,-1-1,0 1,1 0,-1-1,1 1,0 0,-1-1,1 1,0 0,-1 0,1-1,0 1,0 0,-1 0,1-1,0 1,0 0,0 0,0 0,0-1,0 1,1 0,-1 0,0 0,0-1,0 1,1 0,-1 0,0-1,1 1,-1 0,1-1,-1 1,1 0,-1-1,1 1,-1-1,1 1,163 56,3-1,-166-56,0 1,0 0,1-1,-1 1,0 0,0 0,-1 0,1-1,0 1,0 0,0 0,-1 0,1 1,0-1,-1 0,1 0,-1 0,1 0,-1 0,0 1,1-1,-1 0,0 0,0 1,0-1,0 0,0 1,0-1,0 0,0 0,-1 1,1-1,0 0,-1 0,1 0,-1 0,1 1,-1-1,0 0,0 0,1 0,-1 0,0 0,0 0,0-1,0 1,0 0,0 0,0-1,-1 1,-56 38,-378 149,411-176,-69 46,91-56,1 0,-1 0,1 0,0 1,0-1,0 1,0 0,0-1,0 1,1 0,-1 0,1 0,0 0,0 1,0-1,0 0,0 0,1 0,0 1,-1-1,1 0,0 1,1-1,-1 0,1 1,-1-1,1 0,0 0,1 2,3 0,1 1,-1-1,2 1,-1-2,0 1,1-1,0 0,0 0,0-1,0 0,1 0,-1-1,1 0,0 0,-1-1,1 0,0 0,4-1,-11 0,25 2,0-1,0-2,0-1,0-1,0-1,9-3,0 1,32-13,-48 14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31 144,'-1'306,"-26"-103,27-202,0-1,-1 0,1 1,0-1,0 1,-1-1,1 1,0-1,0 1,0-1,0 1,0-1,0 1,0-1,0 1,0-1,0 1,0-1,0 1,0-1,0 1,1-1,-1 1,0-1,0 1,0-1,1 1,-1-1,0 0,1 1,-1-1,0 1,1-1,-1 0,0 1,1-1,-1 0,1 0,-1 1,1-1,-1 0,1 0,-1 0,1 1,-1-1,1 0,-1 0,1 0,-1 0,1 0,-1 0,1 0,-1 0,1 0,-1 0,1 0,-1-1,1 1,-1 0,1 0,-1 0,21-27,-12 10</inkml:trace>
  <inkml:trace contextRef="#ctx0" brushRef="#br0" timeOffset="255.885">60 60,'4'0,"61"1,-1-3,1-3,25-7,101-29,-157 42,-41 23,-7-11</inkml:trace>
  <inkml:trace contextRef="#ctx0" brushRef="#br0" timeOffset="530.045">60 427,'33'5,"16"1,5-5,-2-2,-6-2,-5 0,-5 1,-4 0,-7 1</inkml:trace>
  <inkml:trace contextRef="#ctx0" brushRef="#br0" timeOffset="784.187">624 595,'-24'29,"-8"15,-4 3,0-5,6-10</inkml:trace>
  <inkml:trace contextRef="#ctx0" brushRef="#br0" timeOffset="949.373">398 483,'14'19,"5"12,4-1,-2 1,1-1,0-6,3-1,0-5,2-1,1-3,0-4,-4-4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4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1 239,'5'0,"6"0,6 0,6 0,2 0,3-5,1-1,1 0,-1 1,0 1,0 2,0 1,-1 0,1 1,-1 0,0 1,-4-1</inkml:trace>
  <inkml:trace contextRef="#ctx0" brushRef="#br0" timeOffset="377.354">86 437,'7'6,"0"0,1 0,0-1,0 0,0-1,0 1,1-1,0-1,-1 0,1 0,0-1,1 0,-1 0,0-1,1-1,-1 1,0-1,1-1,-1 0,0 0,1-1,-1 0,4-2,157-27,-152 25</inkml:trace>
  <inkml:trace contextRef="#ctx0" brushRef="#br0" timeOffset="743.958">1102 154,'-47'23,"22"-14,0 2,0 1,1 1,1 0,0 2,1 1,0 1,2 0,0 2,0 0,2 2,1 0,1 0,-12 21,25-37,0 1,0 0,0 0,1 0,0 0,0 0,1 0,0 1,0-1,0 0,1 1,0-1,0 1,0-1,1 1,0-1,0 0,1 0,0 1,0-1,0 0,1 0,0-1,0 1,0-1,1 1,0-1,0 0,0 0,0-1,1 1,0-1,0 0,0 0,14 2,0 0,0-2,0 0,0-1,0-1,1 0,-1-2,1 0,-1-1,2-2,11 1,0-2,0-2,-1-1,0-1,0-2,-1-1,0-1,-1-2,0-1,-1-1,-1-1,-1-2,0 0,-2-2,0-1,-1 0,-1-2,-2-1,0 0,-2-2,0 0,8-20,-24 42,0 0,0 0,-1 0,0 0,0 0,0-1,0 1,-1 0,0-1,0 1,0 0,-1 0,0-1,0 1,0 0,-1 0,0 0,0 0,0 0,0 1,-1-1,1 1,-1-1,-1 1,1 0,0 0,-1 0,0 0,-2-1,-5-4,0 0,0 1,-1 1,0-1,-1 2,1 0,-1 0,0 1,-1 1,-8-2,-14-1</inkml:trace>
  <inkml:trace contextRef="#ctx0" brushRef="#br0" timeOffset="1444.276">791 352,'29'-5,"-1"2,1 0,0 2,0 1,0 2,17 2,54 3,220-8,-22-29,-280 31,52-12,-64 5</inkml:trace>
  <inkml:trace contextRef="#ctx0" brushRef="#br0" timeOffset="1856.734">1469 13,'-5'0,"-1"-5,-5-1,-5 5,-5 2,-4 2,-1 5,-3 0,0 0,5 3,1 0,0-3,4-2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0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1 339,'24'0,"13"0,4 0,1 0,-2-5,-4-1,-2 0,-3 1,-2 2,0 1,3 1,2 0,0-4,-1-1,-2 0,-1 1,0 2,-6 1</inkml:trace>
  <inkml:trace contextRef="#ctx0" brushRef="#br0" timeOffset="336.027">114 536,'192'-16,"69"3,-121-11,-116 21</inkml:trace>
  <inkml:trace contextRef="#ctx0" brushRef="#br0" timeOffset="936.98">368 1,'20'34,"140"66,5-13,-146-74,-14-11,-1 0,1 1,0-1,-1 1,0 0,0 0,1 0,-2 1,1-1,0 1,-1 0,0 0,0 1,0-1,0 0,-1 1,1 0,-1-1,0 1,-1 0,1 0,-1 0,0 1,0-1,-1 0,0 0,0 0,0 1,0-1,-1 1,-5 8,-1 0,-1 0,0-1,-1 0,-1-1,0 0,0 0,-1-1,0 0,-1-1,0-1,-1 1,0-2,-1 0,1-1,-3 1,2 0,-144 77,122-51,30-21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7.0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18,'27'0,"21"-3,5 0,-3-1,-4 1,-7 1,-7 0,-7 2,-3-1,-3 1,-5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3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66,'5'0,"6"0,6 0,6-5,2-1,3 0,1 1,0 1,1 2,-1 1,0 1,0 0,-5-5,-2-1,0 0,-3-4,-6 1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3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1,'15'5,"8"1,7 1,2-2,1-2,-1-1,-1-1,0 0,-7-1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1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57 164,'-1'400,"-26"-205,26-171</inkml:trace>
  <inkml:trace contextRef="#ctx0" brushRef="#br0" timeOffset="321.125">1 107,'30'-17,"2"2,0 0,0 2,2 2,-1 1,1 1,1 2,27-1,-56 7,0 0,0 1,0 0,0 1,0-1,0 1,0 0,0 1,0-1,-1 1,1 0,0 1,-1-1,0 1,1 0,-1 1,-1-1,1 1,0 0,-1 0,0 0,0 1,0-1,0 1,-1 0,0 0,0 1,0-1,0 0,-1 1,0 0,-1 0,1-1,-1 1,0 0,0 0,-1 0,1 0,-2 0,1 0,0 0,-2 2,-3 6,-2 0,0 0,0 0,-1-1,-1-1,0 1,-1-1,0-1,-1 0,0 0,-1-1,0-1,-1 0,0 0,0-1,0-1,-1 0,0-1,-1-1,0 0,1-1,-1 0,-1-2,1 1,-6-1,-33-5,35-4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8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40,'-3'-3,"0"0,0 0,-1 0,1 1,-1 0,1 0,-1 0,0 0,0 0,0 1,0 0,0 0,0 0,0 0,0 0,0 1,-1 0,1 0,0 0,0 0,0 1,-1 0,1 0,0 0,0 0,0 1,0-1,1 1,-1 0,0 0,1 0,-1 1,1-1,0 1,0 0,-2 2,-2-1,1 1,-1 0,1 0,1 1,-1 0,1 0,0 0,0 1,0-1,1 1,0 0,1 1,-1-1,1 1,1-1,0 1,0 0,0 0,1 0,0 0,0 0,1 0,1 0,-1 0,1 0,0 0,1 0,0 0,0 0,-1-6,-1-1,1 1,-1-1,1 1,0-1,0 0,0 1,0-1,0 0,0 0,0 1,0-1,0 0,0 0,1 0,-1-1,0 1,1 0,-1 0,1-1,-1 1,1-1,-1 1,1-1,-1 0,1 0,-1 1,1-1,0 0,-1 0,1 0,-1-1,1 1,0 0,-1-1,1 1,-1-1,1 1,-1-1,0 0,2 0,54-46,-48 38,199-193,-208 200,1 1,0 0,0 0,0 0,0 0,0 0,0 0,0 0,0 0,0 1,0-1,0 0,0 0,0 1,1-1,-1 1,0-1,1 1,-1 0,0 0,1-1,-1 1,0 0,1 0,-1 0,0 0,1 0,-1 1,0-1,1 0,-1 1,0-1,1 1,-1-1,0 1,0 0,0-1,1 1,-1 0,0 0,0 0,0 0,0 0,0 0,-1 0,1 0,0 0,0 1,6 121,-10-83,2 386,1-413,-1-1,0 1,0-1,-1 0,-1 0,0 1,-1-2,0 1,-1 0,0-1,-1 0,0 0,-1 0,0-1,0 0,-8 7,13-15,0 0,0 0,-1 0,1 0,0 0,-1 0,0-1,1 1,-1-1,0 0,0 0,1 0,-1 0,0 0,0-1,0 1,0-1,0 0,0 0,0 0,0 0,0-1,0 1,0-1,0 0,0 1,0-1,0-1,0 1,1 0,-1-1,1 1,-1-1,1 0,-1 0,1 0,0 0,0 0,0 0,0-1,0 1,1-1,-1 1,1-1,-1 0,1 0,0 1,0-1,0 0,0-1,1-16,0 0,1 0,1 0,1 0,0 0,2 1,0-1,1 1,1 0,1 1,1 0,0 0,1 1,1 0,13-14,19-26,-22 33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5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4,'-17'166,"-1"-64,10-42,-3-1,-2 0,-3-1,-2-1,-3-1,-5 6,-2-16,17-28</inkml:trace>
  <inkml:trace contextRef="#ctx0" brushRef="#br0" timeOffset="564.211">74 512,'8'0,"-1"1,1-2,-1 1,1-1,-1 0,1 0,-1-1,0 0,0 0,0-1,0 0,0 0,0-1,-1 1,1-1,-1-1,0 1,-1-1,1-1,4-4,91-129,6-31,-50 45,-57 125,0 1,-1-1,1 0,-1 0,1 0,-1 0,1 0,-1 0,1 0,-1 0,1 0,-1 0,1 0,0 0,-1-1,1 1,-1 0,1 0,-1 0,1-1,0 1,-1 0,1 0,-1-1,1 1,0 0,-1-1,1 1,0 0,0-1,-1 1,1-1,0 1,0 0,-1-1,1 1,0-1,0 1,0-1,0 1,0-1,0 1,0 0,0-1,0 1,0-1,0 1,0-1,0 1,0-1,0 1,0-1,1 1,-1-1,0 1,0 0,0-1,1 1,-1-1,0 1,1 0,-1-1,0 1,1 0,-1-1,-25 29,13-6,2-1,0 1,2 1,0 0,1 0,2 0,0 1,2-1,0 1,2 0,0 0,2 0,3 21,-1-29,1 1,0-1,1 0,1 0,0-1,1 1,1-1,0-1,1 0,9 11,-10-13</inkml:trace>
  <inkml:trace contextRef="#ctx0" brushRef="#br0" timeOffset="975.065">836 314,'-3'2,"-5"2,0 0,1 0,0 1,0 0,0 0,0 1,1 0,0 0,0 1,1-1,0 1,0 0,-1 2,6-7,1 0,-1 0,0 0,1 0,-1 0,1-1,-1 1,1 0,0 0,0-1,0 1,0 0,0-1,0 1,1-1,-1 1,0-1,1 0,-1 0,1 1,-1-1,1 0,0 0,-1-1,1 1,0 0,0 0,-1-1,1 1,0-1,0 0,0 1,0-1,1 0,6 3,-6-2,0-1,0 1,0 0,-1 0,1 0,0 0,-1 0,1 1,-1-1,1 1,-1 0,0-1,1 1,-1 0,0 1,-1-1,1 0,0 0,0 1,-1-1,0 1,1-1,-1 1,0 0,0 0,0-1,-1 1,1 0,-1 0,0 0,1 0,-1 0,0-1,-1 1,1 0,0 0,-1 0,0 0,0-1,0 1,0 0,0 0,0-1,-1 1,1-1,-1 0,1 1,-1-1,0 0,0 0,0 0,-1 1,-7 4,-1 1,0-1,-1-1,1 0,-1-1,0 0,-1-1,1 0,-1-1,-10 2,-13-16,25 0</inkml:trace>
  <inkml:trace contextRef="#ctx0" brushRef="#br0" timeOffset="1685.207">1033 539,'5'-28,"1"0,1 1,2-1,1 2,1-1,1 1,1 1,1 0,1 1,2 0,0 2,1 0,2 1,15-14,-33 33,-1 0,1 0,0 0,0 0,0 0,0 1,0-1,0 1,1-1,-1 1,0 0,1 0,-1 0,1 0,-1 1,1-1,-1 0,1 1,0 0,-1 0,1 0,-1 0,1 0,0 0,-1 1,1-1,-1 1,1 0,-1-1,1 1,-1 1,1-1,-1 0,0 0,0 1,0-1,0 1,0 0,0 0,1 1,1 8,-1 1,-1-1,0 1,0-1,-1 1,-1 0,0-1,0 1,-1 0,-1 1,0 53,1-65,1 1,0 0,0-1,0 1,0 0,0-1,0 1,1 0,-1-1,0 1,1 0,-1-1,1 1,0-1,-1 1,1-1,0 1,0-1,0 1,0-1,0 0,0 0,1 1,-1-1,0 0,1 0,-1 0,0-1,1 1,-1 0,1 0,0-1,-1 1,1-1,-1 1,1-1,0 0,-1 0,1 1,0-1,-1 0,1-1,0 1,-1 0,1 0,0-1,-1 1,1-1,0 1,-1-1,1 0,-1 0,1 0,-1 0,0 0,1 0,-1 0,0 0,0 0,0 0,0-1,0 1,0 0,0-1,0 1,0-1,43-59,-35 46,0 1,1 1,1 0,0 1,0 0,1 0,10-6,-22 18,1-1,0 0,-1 1,1-1,0 1,0-1,0 1,0-1,-1 1,1-1,0 1,0 0,0 0,0-1,0 1,0 0,0 0,0 0,0 0,0 0,0 0,0 0,0 1,0-1,0 0,0 0,0 1,-1-1,1 1,0-1,0 1,0-1,0 1,-1-1,1 1,0 0,-1-1,1 1,0 0,-1 0,1-1,-1 1,1 0,-1 0,1 0,-1 0,0 0,1 0,-1 0,0 0,0 0,0 0,0-1,0 2,5 59,-5-55,2 137,4-124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2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0 311,'25'7,"0"-1,1-2,-1 0,1-2,0 0,0-2,-1-1,26-5,14-3,1 3,-1 2,43 5,-73-1,17 11,-52-5</inkml:trace>
  <inkml:trace contextRef="#ctx0" brushRef="#br0" timeOffset="292.621">169 536,'481'0,"-457"0</inkml:trace>
  <inkml:trace contextRef="#ctx0" brushRef="#br0" timeOffset="876.35">452 1,'2'7,"0"1,1-1,0 0,0 0,1 0,0-1,0 1,1-1,-1 0,1 0,1 0,-1-1,1 0,0 0,0-1,1 1,-1-1,1 0,0-1,0 0,0 0,0 0,2-1,7 7,20 9,-1 3,-1 1,-2 1,0 2,-1 1,-2 2,5 6,-34-34,3 2,1 0,-1 0,0 0,-1 1,1-1,0 1,-1-1,1 1,-1 0,0 0,0 0,0 0,0 0,0 1,-1-1,0 1,1-1,-1 1,0-1,-1 1,1-1,-1 1,0 0,0-1,0 1,0 0,0 0,-1-1,0 1,0-1,0 1,0-1,0 1,-1-1,1 0,-1 1,-2 1,-97 54,50-34,1 1,28-16,0 1,1 1,0 0,1 2,0 1,2 0,-13 13,15-8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8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29,'312'-1,"-154"-25,-146 25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8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30,'34'0,"15"0,10 0,-1 0,-5 0,-3 0,-4-5,-6-1,-4 0,-4 1,-3 1,-1 2,0 1,-1 1,0 0,-4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5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212 1,'1'70,"-3"-1,-3 1,-3-1,-5 14,2-33,6-17,-1 0,-2-1,-1 0,-1 0,-2-1,-1-1,-2 0,0-1,-2 0,-16 20,16-34,4-6</inkml:trace>
  <inkml:trace contextRef="#ctx0" brushRef="#br0" timeOffset="446.71">127 424,'-4'11,"-30"98,33-105,1-1,-1 1,1 0,0 0,0 0,0 0,0 0,1 0,-1 0,1 0,0-1,0 1,1 0,-1-1,1 1,0-1,0 1,0-1,0 0,0 0,1 0,0 0,-1 0,1 0,0-1,2 2,-1-2,0 0,0-1,1 1,-1-1,0 0,0 0,1 0,-1 0,0-1,1 0,-1 0,1 0,-1-1,0 1,1-1,-1 0,0 0,1-1,-1 1,0-1,0 0,0 0,0 0,-1 0,1-1,2-2,86-81,-92 85,26-27,-2-2,-2 0,-1-2,-1 0,-1-2,-2 0,-2-1,-1 0,-1-1,-3 0,4-24,-8-20,-25 120,7 4,2 1,2-1,2 2,2-1,2 1,3 35,-1 142,-16-155,11-49</inkml:trace>
  <inkml:trace contextRef="#ctx0" brushRef="#br0" timeOffset="2878.876">889 537,'15'-53,"-17"51,-1 0,1 0,-1 0,1 1,-1-1,0 1,1-1,-1 1,0 0,0 0,0 0,0 1,0-1,0 1,0-1,0 1,0 0,0 0,0 1,0-1,-1 1,1-1,0 1,1 0,-1 0,0 0,0 1,0-1,1 0,-2 2,-8 1,-42 24,53-27,0 0,0 0,0 0,0 0,0 0,1 0,-1 0,0 1,1-1,-1 0,0 0,1 1,0-1,-1 1,1-1,0 0,0 1,0-1,0 1,0-1,0 0,0 1,0-1,0 1,1-1,-1 0,1 1,-1-1,1 0,-1 1,1-1,0 0,-1 0,1 0,0 0,0 0,0 0,0 0,1 1,71 44,0-2,-71-42,0-1,0 1,-1 1,1-1,-1 0,1 0,-1 1,0-1,0 0,0 1,0 0,0-1,-1 1,1-1,-1 1,0 0,1-1,-1 1,-1 0,1-1,0 1,0 0,-1-1,0 1,1-1,-1 1,0-1,-1 3,-2 0,0 1,-1-1,1 0,-1 0,0 0,-1-1,1 0,-1 0,0 0,0-1,0 1,0-2,0 1,-1-1,1 1,-1-2,0 1,0-1,1 0,-1 0,-5-1,8 1,0-1,0 0,0 0,0 0,0 0,1 0,-1-1,0 0,0 1,1-1,-1-1,0 1,1-1,-1 1,1-1,0 0,-1-1,-9-9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1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1,'0'4,"0"8,5 0,1 4,0 4,-1 2,-2 4,-1 1,-1-4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27.3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20,'27'0,"21"-3,5-1,-3 0,-7 1,-8 0,-7 2,-5 0,-4 1,-2 0,-3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3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0,'197'19,"2"-8,99-11,-158-1,-40 12,-75-5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4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1 435,'14'-37,"3"1,0 2,3-1,0 2,2 1,2 0,1 2,1 1,1 1,2 1,1 2,11-7,-39 30,0 0,0 0,0 0,0 0,0 0,1 1,-1-1,0 1,1-1,-1 1,1 0,-1 0,1 0,0 1,0-1,-1 0,1 1,0 0,0 0,-1 0,1 0,0 0,0 0,-1 1,1-1,0 1,-1 0,1 0,0 0,-1 0,1 0,-1 1,0-1,1 1,-1-1,0 1,0 0,0 0,0 0,0 0,0 0,-1 1,1-1,0 2,7 54,5 17,-13-74,0 1,1 0,-1 0,0-1,1 1,-1-1,1 1,0-1,-1 1,1-1,0 0,0 0,0 0,0 0,0 0,0 0,0-1,0 1,0-1,0 1,0-1,0 0,0 0,0 0,1 0,-1 0,0 0,0-1,0 1,0-1,0 1,0-1,0 0,96-55,-23 8,-73 47,-1 1,0-1,1 0,-1 1,1-1,-1 1,1-1,-1 1,1 0,-1 0,1 0,-1 0,1 0,-1 0,1 0,-1 0,1 0,-1 1,1-1,-1 1,1-1,-1 1,0 0,1-1,-1 1,0 0,0 0,1 0,-1 0,0 0,0 0,0 0,0 0,0 0,0 1,0-1,-1 0,1 1,0-1,-1 1,1-1,-1 0,0 1,8 72,-8-52,3 3,2-5</inkml:trace>
  <inkml:trace contextRef="#ctx0" brushRef="#br0" timeOffset="531.014">1130 68,'-25'7,"2"-3,0 2,0 0,0 2,1 1,1 0,-1 1,1 2,1 0,0 1,1 1,1 1,-6 6,22-20,0 1,0 0,1 0,-1 0,0 0,1 0,-1 0,1 0,0 1,0-1,0 0,0 1,0-1,0 1,1-1,-1 1,1-1,-1 1,1-1,0 1,0 0,1-1,-1 1,0-1,1 1,-1-1,1 1,0-1,0 1,0-1,0 0,1 1,-1-1,0 0,1 0,0 0,-1 0,1 0,0 0,0-1,0 1,0-1,0 1,0-1,1 0,-1 0,2 1,12 0,0 0,1-2,-1 0,0-1,0 0,0-1,0-1,0 0,0-2,0 0,-1 0,0-1,0-1,-1-1,0 0,0-1,12-10,115-67,-139 84,0 0,0 1,1-1,-1 0,1 1,-1 0,1-1,0 1,-1 0,1 0,0 1,0-1,0 1,0-1,0 1,0 0,0 0,-1 0,1 0,0 1,0-1,0 1,0 0,0-1,-1 1,1 1,0-1,-1 0,1 1,-1-1,1 1,-1 0,0 0,0 0,0 0,0 0,0 0,0 0,0 1,-1-1,1 1,-1-1,0 1,0 0,1 1,1 20,-1 1,0 0,-2 0,-1 0,-1 0,-1 0,-1-1,-6 18,-3 32,9-48,-2 0,-1 0,-1-1,-1-1,-2 1,0-1,-1-1,-1 0,-2-1,0 0,-1-2,-1 1,-11 8,22-23,1-1,0 0,-1 0,0 0,0-1,-1 0,1 0,-1-1,0 0,0 0,0 0,0-1,0 0,-1-1,1 1,-1-1,1-1,-1 0,1 0,-1 0,1-1,-7-1,12 1,0 0,0 0,1 0,-1 0,1 0,-1 0,1-1,-1 1,1-1,0 1,-1-1,1 1,0-1,0 0,0 0,0 1,1-1,-1 0,0 0,1 0,-1 0,1 0,0 0,0 0,-1 0,1 0,1 0,-1 0,0 0,0 0,1 0,-1 0,1 0,0 0,-1 1,1-1,0 0,1 0,39-69,6 15,2 2,2 2,3 3,55-40,-37 39,-40 28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2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19,'0'453,"-11"-368,5-60</inkml:trace>
  <inkml:trace contextRef="#ctx0" brushRef="#br0" timeOffset="304.99">1 19,'4'-1,"26"-5,-1 1,1 2,0 0,1 3,-1 0,0 2,0 1,0 1,-1 1,6 4,-31-9,-1 1,1 0,0 0,-1 0,1 0,-1 1,1-1,-1 1,0 0,1 0,-1 1,0-1,-1 0,1 1,0 0,-1-1,1 1,-1 0,0 1,0-1,0 0,0 0,-1 1,1-1,-1 1,0 0,0-1,0 1,-1 0,1-1,-1 1,0 0,0 0,0 0,0-1,-1 1,0 0,1 0,-1-1,-1 1,1-1,-1 1,1-1,-1 1,0-1,0 0,-2 3,-16 8,-1-1,0-1,0-1,-1-1,-1-1,0 0,0-2,0-1,-1-1,0-1,-12 1,6-2,4-1</inkml:trace>
  <inkml:trace contextRef="#ctx0" brushRef="#br0" timeOffset="632.604">509 470,'0'5,"0"6,0 7,0 4,0 4,0 2,0 0,-5-3,-1-2,0 0,1-4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13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84,'-1'-1,"1"1,0-1,-1 1,1-1,0 1,-1-1,1 1,0-1,0 1,-1-1,1 1,0-1,0 1,0-1,0 1,0-1,0 0,0 1,0-1,0 1,0-1,0 1,0-1,0 1,1-1,-1 1,0-1,0 0,1 1,-1 0,0-1,1 1,-1-1,0 1,1-1,-1 1,0 0,1-1,-1 1,1 0,-1-1,1 1,-1 0,1-1,-1 1,1 0,-1 0,1 0,0 0,-1 0,1 0,-1 0,1 0,-1 0,1 0,0 0,-1 0,1 0,0 0,39-5,-39 4,376-10,-183-25,-186 34,-4 1,0 0,1-1,-1 1,1 1,-1-1,1 1,-1-1,1 1,-1 1,1-1,-1 1,0-1,1 1,-1 1,1-1,-1 0,2 2,-6-2,1 0,-1 0,0 0,1 1,-1-1,0 0,0 0,0 0,0 0,0 1,0-1,0 0,0 0,-1 0,1 0,0 1,-1-1,1 0,-1 0,1 0,-1 0,1 0,-1 0,0 0,1 0,-1 0,0-1,0 1,0 0,0 0,0-1,0 1,0 0,0-1,0 1,-14 13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13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40,'7'5,"0"-2,0 1,1-1,-1 0,1 0,0-1,0 0,0 0,0-1,0 0,0-1,0 1,0-2,6 0,1 2,227-29,-82 9,7-3,-132 22,-29 3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16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1 154,'2'-6,"0"1,0-1,1 0,0 1,0 0,0-1,1 1,-1 0,1 1,1-1,-1 1,0 0,1 0,0 0,0 1,0-1,1 1,-1 0,1 1,-1-1,1 1,2 0,16-11,-14 7,1 0,-1 1,1 0,0 0,0 1,0 1,1 0,-1 0,1 2,0-1,-1 1,1 1,0 0,0 0,0 1,-1 1,9 2,-14 0,-1 1,0-1,0 1,0 1,-1-1,1 0,-1 1,-1 0,1 0,-1 0,0 1,0-1,-1 0,0 1,0 0,0 0,-1 0,0-1,-1 1,1 0,-1 0,-1 0,1 0,-1 0,0 0,-1 0,0 0,0-1,0 1,-1-1,0 1,0-1,-2 2,-10 21,-2-1,-1 0,-1-2,-1 0,-1-1,-20 17,31-34,0 0,1 1,0 0,1 1,0-1,0 2,1-1,0 1,1 0,0 1,1-1,0 1,1 0,0 1,-1 10,5-20,0-1,0 1,0-1,1 1,-1 0,1-1,0 1,0-1,0 1,0-1,0 0,0 1,1-1,-1 0,1 0,0 0,-1 0,1 0,0 0,0-1,0 1,0 0,1-1,-1 0,0 1,1-1,-1 0,1 0,-1-1,1 1,-1 0,1-1,0 0,-1 1,1-1,1 0,100-7,87-48,-180 53</inkml:trace>
  <inkml:trace contextRef="#ctx0" brushRef="#br0" timeOffset="578.637">791 98,'169'-29,"-90"36,-77-7,0 1,0 0,0-1,-1 1,1 0,-1 0,1 0,0 0,-1 1,1-1,-1 0,0 1,0-1,1 0,-1 1,0 0,0-1,0 1,0 0,-1-1,1 1,0 0,-1 0,1 0,-1-1,0 1,0 0,1 0,-1 0,0 0,-1 0,1 0,0 0,0-1,-1 1,1 0,-1 0,0 0,0-1,0 2,-4 7,0-1,0 0,-1 0,0 0,-1-1,0 0,0 0,-1-1,0 0,-4 3,-35 35,40-37,-39 60,45-66,1 0,-1 0,0 1,1-1,0 0,-1 0,1 0,0 0,0 0,0 0,0 1,1-1,-1 0,1 0,-1 0,1 0,-1 0,1 0,0 0,0 0,0 0,0-1,1 1,-1 0,0-1,1 1,-1 0,1-1,0 0,-1 1,1-1,0 0,0 0,0 0,1 1,81 24,-75-25,0 0,0 1,0 0,0 1,-1 0,1 1,-1 0,0 0,0 0,0 1,3 3,-10-7,0 0,0 0,0 0,0 1,0-1,-1 0,1 0,0 0,-1 1,1-1,-1 0,0 1,1-1,-1 0,0 1,0-1,0 1,0-1,0 0,0 1,0-1,0 1,-1-1,1 0,0 1,-1-1,1 0,-1 0,0 1,1-1,-1 0,0 0,0 0,0 0,0 0,0 0,0 0,0 0,0 0,-48 37,45-35,-33 19,-1-1,-1-2,0-2,-29 7,61-22,7-5</inkml:trace>
  <inkml:trace contextRef="#ctx0" brushRef="#br0" timeOffset="882.131">1609 154,'-37'26,"2"2,0 1,2 2,1 1,2 2,1 1,1 1,2 3,22-36,1 1,0 0,1 0,-1 0,1 0,0 0,0 0,0 1,0-1,1 1,-1 0,1-1,1 1,-1 0,0-1,1 1,0 0,1 0,-1 0,1-1,-1 1,1 0,1-1,-1 1,1-1,0 1,0-1,0 0,0 1,1-1,0-1,-1 1,5 3,8-1,1-1,0 0,0-2,0 0,1 0,-1-2,1 0,-1-1,1 0,0-2,-1 0,0 0,1-2,-1 0,0-1,-1 0,1-2,-1 1,0-2,-1 0,0-1,1-1,3-1,0-1,-1-1,-1 0,0-2,0 1,-1-2,-1 0,-1-1,7-12,-14 21,0-1,-1 0,-1 0,1-1,-2 0,1 1,-1-1,-1-1,1 1,-2 0,0 0,0-1,-1 1,0 0,0-1,-1 1,-1-1,0 1,0 0,-3-6,1 11,0 0,-1 0,1 0,-1 1,0-1,0 1,-1 0,1 1,-1-1,0 1,0 0,0 1,0-1,0 1,-1 1,1-1,-1 1,1 0,-1 0,0 1,1 0,-1 0,1 1,-1 0,0 0,1 0,0 1,-1 0,1 0,0 0,0 1,0 0,0 0,-5 4,-8 6</inkml:trace>
  <inkml:trace contextRef="#ctx0" brushRef="#br0" timeOffset="3359.299">85 944,'213'-5,"-1"-9,56-17,440-61,-590 79,115-1,-207 18,-7 2</inkml:trace>
  <inkml:trace contextRef="#ctx0" brushRef="#br0" timeOffset="4237.009">649 1057,'-8'2,"-1"1,0 1,1 0,0 0,-1 0,2 1,-1 0,1 1,-1 0,1 0,1 0,-1 1,1 0,1 0,-1 1,1 0,1 0,-1 0,1 1,3-6,1 0,0 1,0-1,0 0,0 1,0-1,1 0,0 0,-1 0,1 0,0 1,1-1,-1 0,0-1,1 1,0 0,0 0,0-1,0 1,0-1,0 1,0-1,1 0,-1 0,1 0,0 0,0 0,2 0,90 27,75-3,-92 0,-76-25,0 0,0 0,-1 1,1-1,-1 0,1 1,-1-1,1 1,-1-1,0 1,0 0,0 0,0-1,0 1,0 0,0 0,-1 0,1 0,-1 0,1 0,-1 0,0 0,0 0,0 0,0 0,0 0,0 0,-1 0,1 0,-1 0,1 0,-1 0,0 0,1 0,-1 0,0-1,0 1,-1 1,-10 10,1 0,-2 0,0-1,0-1,-1 0,-1-1,0-1,0 0,-1 0,0-2,0 0,-1-1,1-1,-1 0,-1-1,-39 8,33-8</inkml:trace>
  <inkml:trace contextRef="#ctx0" brushRef="#br0" timeOffset="4501.052">678 1113,'34'-10,"15"-7,5-1,-3 2,-4 4,-6 4,-5 4,-9 2</inkml:trace>
  <inkml:trace contextRef="#ctx0" brushRef="#br0" timeOffset="4753.059">1299 1029,'-40'56,"3"2,2 1,3 2,1 5,29-62,-1-1,1 1,0 0,0 0,0 0,1 0,-1 1,1-1,0 0,0 1,0-1,1 0,0 1,0-1,0 1,0-1,1 1,0-1,-1 0,2 1,-1-1,0 0,1 0,0 0,0 0,0 0,0 0,1 0,0-1,-1 1,1-1,0 0,1 0,-1 0,1 0,-1-1,1 1,0-1,12 0,-1-2,0 0,0 0,0-2,0 0,0 0,0-1,-1-1,1-1,-1 0,0-1,0 0,-1-1,0-1,0 0,0-1,-1 0,-1-1,0 0,0-1,-1 0,0-1,-3 6,-1-1,0-1,0 1,-1-1,1 0,-2 0,1-1,-1 1,-1-1,2-5,-4 11,0 0,0-1,0 1,-1-1,1 0,-1 1,0-1,0 1,0-1,0 1,-1-1,1 0,-1 1,0-1,0 1,0 0,-1-1,1 1,-1 0,0 0,0 0,0 0,0 0,0 0,-1 1,1-1,-1 1,-2-2,-3-2,-1 1,1 0,-1 1,0 0,-1 0,1 1,-1 0,1 0,-1 1,0 1,0-1,0 2,0-1,0 2,0-1,0 1,0 1,1-1,-1 2,-6 1,-15 7</inkml:trace>
  <inkml:trace contextRef="#ctx0" brushRef="#br0" timeOffset="5093.254">1891 1057,'-31'26,"12"-12,0 1,0 1,2 0,0 2,1 0,1 0,1 2,0 0,1 0,2 1,-2 4,12-21,0 0,1 0,-1 0,1 1,0-1,0 0,0 0,0 0,1 0,-1 1,1-1,0 0,1 0,-1 0,1-1,-1 1,1 0,0 0,1-1,-1 1,1-1,-1 0,1 0,0 0,0 0,0 0,1-1,-1 1,0-1,1 0,0 0,0 0,-1-1,1 1,0-1,0 0,0 0,1 0,-1-1,0 1,0-1,0 0,0 0,1-1,-1 1,0-1,0 0,1 0,14-3,0 0,-1-1,1-1,-1-1,0 0,-1-1,0-1,0-1,-1-1,0 0,-1-1,6-6,-16 13,-1-1,-1 1,1-1,-1 0,0 0,0 0,0 0,-1 0,0-1,0 1,-1-1,0 1,0-1,-1 0,1 0,-1 1,-1-1,1 0,-1 1,-1-1,1 1,-1-1,0 1,0-1,-1 1,0 0,0 0,0 0,-1 1,0-1,0 1,0 0,-1 0,0 0,0 1,0-1,0 1,-1 1,0-1,1 1,-1 0,-5-2,2-1,-1 1,1 1,-1-1,0 2,0-1,0 1,0 1,-1 0,1 0,-1 1,1 0,-1 1,0 0,-3 1,-11 5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7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30,'28'-5,"15"-1,5 0,-1 1,-4 1,-4 2,-5 1,-2 0,-3 1,0 1,-2-1,1 0,-1 0,1 0,-5 1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7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31,'9'4,"9"2,6 0,3-1,2-1,1-7,0-2,5-1,1 2,-1 0,-2-3,-1-1,-1 1,-2 2,0 1,-1 2,-5 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8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1,'-16'2,"0"0,1 1,0 0,0 2,0 0,0 0,1 1,0 1,0 1,1 0,0 0,0 1,1 1,0 0,0 1,1 0,1 1,0 0,1 1,-8 13,3-1,2 1,0 0,2 1,1 0,1 0,2 1,0 0,2 1,1 4,1-27,1-1,0 1,1 0,0 0,0 0,0 0,1 0,-1 0,1 0,1-1,-1 1,1 0,0-1,0 1,1-1,-1 0,1 0,1 0,-1 0,1 0,-1 0,1-1,1 0,-1 0,1 0,-1 0,1-1,0 0,0 0,0 0,1-1,-1 1,1-1,0-1,-1 1,1-1,0 0,0 0,0 0,0-1,-1 0,3-1,24-8,0-2,0-1,-1-2,-1-1,-1-1,0-1,-1-2,0-1,-2-1,23-24,-24 25,-2-1,0-1,-1-1,-1 0,-2-2,0 0,-2-2,0 0,2-8,-17 31,0-1,0 1,0-1,0 1,-1-1,1 0,-1 1,0-1,-1 0,1 0,-1 0,0 0,0 0,-1 1,1-1,-1 0,0 0,-1 1,1-1,-1 0,0 1,0-1,0 1,0 0,-1 0,0 0,0 0,0 0,0 1,-1-1,1 1,-1 0,0 0,0 0,0 0,0 1,-1 0,-7-2,0 1,0 0,0 1,0 1,-1 0,1 1,0 0,-1 0,1 2,0-1,-1 2,1-1,0 2,1 0,-1 0,1 1,-1 0,1 1,1 0,-1 1,1 0,1 1,-1 0,1 1,0-1,-6 10,-10 8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8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36,'5'5,"2"-4,4-1,5-6,5-6,-7-2,-4 7,-10 4,-5 8,-1 8,0-4,7-3,2-7,1-4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31.7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148 1,'1'1,"1"1,-1-1,1 1,-1 0,1-1,-1 1,0 0,0 0,0 0,0 0,0 0,-1 0,1 0,0 0,-1 0,0 1,1-1,-1 0,0 0,0 0,0 0,0 1,-1 0,1 0,0 19,-2-1,0 1,-1-1,-1 0,-2 0,0 0,0-1,-2 0,-1 0,-8 14,-79 132,92-158,3-2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9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86,'-2'17,"0"1,-1-1,-1 0,0 0,-2 0,0 0,0-1,-2 1,-31 113,38-128,1 0,0 1,0-1,1 1,-1-1,0 0,1 1,-1-1,1 0,0 0,0 1,0-1,0 0,0 0,0 0,1 0,-1 0,1 0,-1-1,1 1,0 0,-1-1,1 1,0-1,0 0,0 1,0-1,1 0,-1 0,0 0,0-1,1 1,-1-1,0 1,1-1,-1 0,0 1,1-1,-1-1,1 1,99-13,38-38,-102 30,-25 9</inkml:trace>
  <inkml:trace contextRef="#ctx0" brushRef="#br0" timeOffset="270.414">532 1,'-153'435,"127"-364,18-54,1 0,0 1,1-1,1 1,1 0,1 1,0-1,1 1,1-1,1 1,2 12,4-7</inkml:trace>
  <inkml:trace contextRef="#ctx0" brushRef="#br0" timeOffset="5987.08">1181 114,'-13'2,"0"1,-1 1,1 0,0 1,1 0,-1 1,1 0,0 1,1 0,0 1,0 0,-2 4,3-6,-15 16,2 0,0 1,1 1,1 2,1 0,2 1,0 0,1 4,9-15,1 1,1-1,0 1,2 1,-1-1,2 1,1 0,0-1,1 1,1 0,0 0,2 0,2 11,-2-20,0 0,0-1,1 1,0-1,1 0,0 0,0 0,1 0,0-1,0 1,1-1,0-1,0 1,1-1,0 0,0-1,0 1,0-1,1-1,0 1,0-1,0-1,1 0,-1 0,1 0,-1-1,1 0,0-1,3 0,1 1,1 0,0-1,-1-1,1 0,0-1,0-1,-1 0,1-1,-1 0,0-1,0 0,0-1,0-1,-1 0,0 0,0-1,-1-1,0 0,0-1,-1 0,0 0,0-1,5-8,-10 12,0-1,-1 0,0 0,0 0,0-1,-1 0,0 1,-1-1,1 0,-1 0,-1-1,0 1,0 0,-1 0,0-1,0 1,0 0,-2-1,1 1,-1 0,0 0,0 0,-1 0,0 1,-1-1,1 1,-1-1,-2 0,-1-2,-1 1,-1 0,1 1,-2 0,1 0,-1 1,0 0,0 1,-1 0,1 0,-2 1,1 1,0 0,-1 0,0 1,0 1,0 0,0 1,-8-1,-4 2,0 1,0 1,0 1,0 1,1 1,-1 2,1 0,1 1,-10 5,-1 2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57.5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4 438,'6'-34,"1"1,1-1,2 2,2-1,0 2,3 0,0 0,2 1,1 1,1 1,2 0,0 2,3-1,-23 26,0 0,0 0,0 1,0-1,0 0,0 0,0 1,0-1,0 0,0 1,0-1,1 1,-1-1,0 1,0 0,0 0,1-1,-1 1,0 0,0 0,1 0,-1 0,0 0,1 1,-1-1,0 0,0 1,0-1,1 0,-1 1,0 0,0-1,0 1,0 0,0-1,0 1,0 0,0 0,0 0,0 0,-1 0,1 0,0 0,-1 0,1 0,0 0,-1 0,1 0,-1 1,0-1,1 0,-1 0,0 1,0-1,0 0,0 0,0 1,0-1,0 0,0 0,0 1,-1-1,1 0,-1 1,2 32,-1 0,-2-1,-2 1,-1 0,-5 14,-3 30,-118 843,50-390,74-481,3 0,2 0,2 0,3 14,-2-56,1 0,-1 1,1-1,1 0,-1-1,1 1,1 0,-1-1,1 0,1 1,-1-2,1 1,1 0,-1-1,1 0,0 0,0-1,1 0,-1 0,1 0,8 3,0 0,2-1,-1-1,1 0,0-1,0-1,0-1,1 0,0-1,16-1,139 0,191 12,-56 39,92 10,-49-50,1-15,79-21,100-3,571-8,-693 24,676-1,1105 26,63-33,-1516 21,632 26,1819-29,-3112 1,0-4,-1-2,1-5,-2-2,12-7,-79 18,-4 3,-1-1,0 0,1 1,-1-1,0 0,1-1,-1 1,0 0,0-1,1 1,-1-1,0 1,0-1,0 0,1 0,-1 0,0-1,0 1,-1 0,1-1,0 1,0-1,-1 1,1-1,-1 0,1 0,-1 0,0 0,0 0,0 0,0 0,0 0,0 0,0-1,-1 1,1 0,-1 0,0-1,0 1,1 0,-2-1,1 1,0 0,0-1,-1 1,0-2,-75-80,56 56,2-2,0 0,2-1,1-1,2 0,1-1,1-1,2 1,2-2,1 1,1-1,2 0,2 0,1 0,1 0,2 1,3-11,93-356,-48 175,-50 217,0 1,0-1,-1 1,0 0,-1-1,0 1,0-1,-1 1,0 0,0 0,-1 0,0 0,0 0,-1 0,-1-1,-13-41,17 45,0 0,0 0,0 0,0 0,-1 1,0-1,0 1,0-1,-1 1,1 0,-1 0,0 0,0 0,-1 0,1 1,-1-1,0 1,0 0,0 0,0 0,0 1,-3-2,-132-22,-292 13,-26-11,-129 23,275 3,264-2,-1126-18,-1251-102,1407 90,-225 1,229 1,-1210-48,2001 70,-1351-27,409 64,379-3,-216-29,944 12,56-10,0-1,0 1,0 0,0-1,0 1,0 0,0 0,1-1,-1 1,0 0,0 0,1 0,-1 0,0 0,1 0,-1 0,1 0,-1 0,1 1,0-1,-1 0,1 0,0 0,0 0,0 1,0-1,0 0,0 0,0 0,0 1,0-1,1 0,-1 0,0 0,1 0,-1 0,1 0,0 0,-1 1,1-2,0 1,-1 0,1 0,0 0,0 0,0 0,0 0,14 15,1-1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1.1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387 27,'0'-1,"-1"-1,1 1,0 0,-1-1,0 1,1 0,-1 0,1 0,-1-1,0 1,0 0,0 0,0 0,0 0,0 0,0 0,0 1,0-1,0 0,0 1,0-1,-1 0,1 1,0-1,-1 1,1 0,0-1,-1 1,1 0,0 0,-1 0,1 0,0 0,-1 0,1 0,0 1,-1-1,1 0,0 1,-1-1,1 1,0-1,-1 1,-24 5,0 1,0 0,1 2,-1 1,2 2,0 0,0 1,-11 10,-24 31,59-53,-1 1,0-1,0 1,1 0,-1-1,0 1,1 0,0-1,-1 1,1 0,0-1,0 1,0 0,0 0,0-1,0 1,1 0,-1 0,1-1,-1 1,1 0,0-1,-1 1,1-1,0 1,0-1,0 1,0-1,0 0,0 1,1-1,-1 0,0 0,1 0,-1 0,1 0,-1 0,1 0,-1-1,1 1,0 0,-1-1,1 1,27 11,-24-11,-1 0,0-1,0 1,0 1,0-1,0 1,0-1,0 1,0 0,-1 1,1-1,-1 1,1-1,-1 1,0 0,0 0,0 1,-1-1,1 0,-1 1,0 0,0-1,0 1,0 0,-1 0,1 0,-1 0,0 1,0-1,-1 0,1 0,-1 1,0-1,0 2,-5 9,-1-1,0-1,-1 1,0-1,-1-1,0 1,-1-1,-1 0,-1 0,-21 30,31-41,-11 15,0 0,2 1,0 0,1 1,0 0,2 0,0 2,6-18,1 1,0 0,-1-1,1 1,0 0,1-1,-1 1,0 0,1-1,0 1,-1-1,1 1,0-1,0 1,0-1,1 0,-1 1,1-1,-1 0,1 0,0 0,-1 0,1 0,0 0,0-1,1 1,-1-1,0 1,0-1,1 0,-1 0,1 0,-1 0,1 0,-1-1,1 1,0-1,101 14,-86-15,-1-1,0 0,0-2,0 0,0 0,0-2,14-7,3 1,-15 6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1.5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311 117,'6'27,"-12"417,36-291,-22-134,0-8</inkml:trace>
  <inkml:trace contextRef="#ctx0" brushRef="#br0" timeOffset="272.123">0 89,'39'-14,"36"-6,15 2,2 3,-10 5,-9 3,-13 3,-6 3,-8 1,-7 1,-5 4,-4 3,-2-1,-6-2</inkml:trace>
  <inkml:trace contextRef="#ctx0" brushRef="#br0" timeOffset="515.863">875 117,'0'38,"0"33,0 8,0 0,0-8,0-11,0-11,0-10,0-6,0-4,0-2,5-1,1 0,0-4</inkml:trace>
  <inkml:trace contextRef="#ctx0" brushRef="#br0" timeOffset="721.848">1552 33,'-29'25,"-47"40,2 3,4 3,-44 58,53-22,60-104,0 0,0 1,0-1,0 1,1-1,-1 1,1-1,0 1,0-1,1 1,-1-1,0 1,1-1,0 0,0 1,0-1,0 0,1 0,-1 1,1-1,0 0,0 0,0-1,0 1,1 0,-1-1,1 1,-1-1,1 0,0 0,0 0,2 1,13 4,1 0,0-1,0-1,0-1,1-1,-1-1,1 0,0-1,-1-2,1 0,11-2,17 1,47-4,-1-4,-1-4,9-6,-74 15,-3 1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19.9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149 1,'-24'48,"-8"20,1 5,6-2,8-8,6-9,5-10,4-7,2-5,1-3,0-2,1-1,-1-5</inkml:trace>
  <inkml:trace contextRef="#ctx0" brushRef="#br0" timeOffset="536.343">430 340,'-45'99,"4"1,-19 76,56-166,2-5,0-1,1 1,-1-1,1 1,0 0,0-1,0 1,1 0,-1 0,1-1,0 1,1 0,-1 0,1 0,0-1,0 1,2 2,-1-6,0-1,0 1,0-1,0 0,0 0,0 0,0 0,0-1,0 1,0-1,0 1,0-1,0 1,0-1,0 0,-1 0,1 0,0 0,-1 0,1-1,0 1,-1 0,1-1,-1 1,0-1,1 1,-1-1,0 0,0 0,0 1,0-1,-1 0,1 0,0 0,-1-1,3-1,128-222,-79 127,95-189,-129 245,-17 75,-9-2,1 0,2 1,1-1,1 1,1-1,2 1,2 0,0 0,2-1,1 1,-1-23,0 0,0 0,1 0,0-1,0 1,1-1,-1 0,2-1,-1 1,1-1,0-1,0 1,0-1,1 0,0-1,0 0,0 0,1-1,-1 0,1 0,0-1,-1 0,1-1,0 0,0 0,0-1,0 0,0 0,0-1,0 0,0-1,0 0,0 0,-1-1,1 0,-1-1,0 0,0 0,0-1,-1 0,1 0,-1-1,0 1,-1-2,1 1,2-5,7-6,-1-2,-1 0,0-1,-2 0,0-1,-1 0,-1-1,-2 0,0-1,-1 0,-1 0,-1 0,-1-1,-1 0,-1 0,-2 0,0-1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19.3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 28,'0'738,"-1"-701,-2 1,-1-1,-2 1,-2-1,-9 27,10-44,1-8</inkml:trace>
  <inkml:trace contextRef="#ctx0" brushRef="#br0" timeOffset="390.064">503 1,'-476'569,"475"-568,-1-1,1 1,-1 0,1 0,-1 0,1 0,0 0,-1 0,1 1,0-1,0 0,0 0,0 1,0-1,0 1,1-1,-1 1,0 0,1-1,-1 1,1-1,-1 1,1 0,0 0,0-1,0 1,0 0,0-1,0 1,0 0,1-1,-1 1,0 0,1-1,0 1,-1 0,1-1,0 1,0-1,0 1,0-1,0 0,0 1,0-1,0 0,1 0,-1 0,0 0,1 0,104 15,-23-9,-74-4,0-1,-1 2,0-1,1 1,-1 0,-1 1,1 0,-1 0,0 1,0-1,0 2,-1-1,0 1,0 0,-1 0,1 0,-2 1,1 0,-1 0,0 0,-1 1,0-1,0 1,-1 0,0-1,-1 1,0 0,0 0,-1 0,0 6,0-1,0 0,1 0,1-1,0 1,1 0,0-1,1 1,1-1,0 1,28 10,-15-24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4.4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 40,'-5'16,"0"1,1 0,0 0,2 0,0 1,1-1,1 1,0-1,1 1,1-1,1 0,1 0,3 11,-5-22,1-1,0 1,0 0,1-1,-1 1,1-1,0 0,1-1,-1 1,1-1,0 1,0-2,0 1,1 0,-1-1,1 0,0 0,0-1,0 0,0 0,0 0,1 0,-1-1,0 0,1-1,-1 0,1 0,-1 0,1 0,-1-1,0 0,1-1,-1 1,0-1,0 0,5-3,90-64,-36 18,-63 50,-1 1,1 0,-1 0,1-1,0 1,-1 0,1 0,0 1,-1-1,1 0,0 1,-1-1,1 1,-1-1,1 1,-1 0,1-1,-1 1,1 0,-1 0,0 0,0 0,1 0,-1 0,0 1,0-1,0 0,0 1,0-1,-1 1,1-1,0 1,-1-1,1 1,0-1,-1 1,0-1,1 1,-1 0,0-1,0 1,0 0,0 1,13 25,-11-24,1-1,1 0,-1-1,0 1,1 0,-1-1,1 0,0 0,0 0,0 0,0 0,0-1,0 0,1 0,-1 0,0 0,0-1,1 0,-1 0,0 0,1 0,-1-1,0 1,1-1,0-1,101-45,-91 35,-1 0,0-1,-2 0,1-1,-2 0,1-1,-2 0,0-1,-1 0,-1-1,0 0,4-17,-10 32,-1-1,0 0,0 0,0 1,0-1,0 0,-1 0,1 0,-1 0,0 0,0 0,0 0,0 0,-1 0,1 0,-1 0,1 0,-1 0,0 1,0-1,-1 0,1 0,0 1,-1-1,0 1,1-1,-1 1,0 0,0 0,-1 0,1 0,0 0,-1 0,1 1,-1-1,1 1,-1-1,-25 19,19-2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4.7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35 1,'-9'38,"-4"23,5 0,5-4,2-13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4.9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 1,'-5'0,"-1"0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5.2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1,'29'545,"-18"-326,-7-198,-1-5,0 1,0-1,-2 0,0 1,-1-1,0 1,-3 9,-2-7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3:55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294 103,'-44'19,"2"1,0 3,1 1,-34 27,72-49,-1-1,1 1,0 0,0 0,0 1,0-1,1 0,-1 1,1 0,-1 0,1 0,0 0,0 0,0 0,1 0,-1 1,1-1,0 0,0 1,0-1,0 1,0 0,1-1,0 1,-1 0,1-1,1 1,-1 0,1-1,-1 1,1-1,0 1,0-1,0 1,2 2,1-1,0-1,0 1,0 0,1-1,0 0,-1 0,2-1,-1 1,0-1,1 0,-1 0,1-1,0 0,0 0,0 0,0-1,0 0,0 0,0 0,1-1,-1 0,0 0,0 0,0-1,1 0,-1-1,2 0,8-2,0-1,-1-1,1 0,-1-1,-1-1,1 0,-1-1,0 0,9-10,146-137,-84 81,-89 107,-5-8,-17 80,25-100,2 0,-1 0,0 0,1 0,-1 0,1-1,0 1,1 0,-1 0,1 0,-1-1,1 1,0-1,0 0,1 1,-1-1,1 0,0 0,-1 0,1-1,1 1,-1-1,0 0,0 0,4 2,1-2,0 0,0-1,0 0,0-1,0 0,1 0,-1 0,0-1,0 0,0-1,0 0,0 0,0-1,-1 0,1 0,-1-1,0 0,0 0,0 0,0-1,-1 0,0-1,0 1,3-5,11-10,0 0,-2-2,-1 0,0-1,-2-1,0 0,-1-3,-13 13,-21 35,17-17,0 0,-1 0,2 0,-1 0,0 0,1 1,0-1,0 1,0-1,1 1,0 0,-1 0,2 0,-1 0,0 0,1 0,0 0,0 0,1 0,0 0,-1 0,1-1,1 1,-1 0,1 0,0-1,0 1,0-1,1 1,-1-1,1 0,0 0,0 0,1-1,-1 1,1-1,0 1,0-1,0-1,0 1,0 0,1-1,-1 0,1 0,0 0,-1-1,1 1,0-1,0-1,3 1,1-1,1-1,0 0,-1-1,1 0,-1-1,1 0,-1-1,0 1,0-2,-1 1,1-1,-1 0,0-1,-1 0,1-1,-1 1,5-6,5-8,0 0,-2 0,0-2,-1 0,-1-1,0-2,24-50,-37 76,0-1,0 0,0 0,0 1,0-1,0 0,0 0,0 1,0-1,0 0,0 0,0 1,0-1,0 0,0 0,0 1,0-1,0 0,1 0,-1 1,0-1,0 0,0 0,0 0,1 1,-1-1,0 0,0 0,1 0,-1 0,0 1,0-1,1 0,-1 0,0 0,0 0,1 0,-1 0,0 0,0 0,1 0,-1 0,0 0,1 0,-7 30,1-5,1-1,1 1,0 0,2 0,2 0,0 0,3 18,49 269,-43-254,-2 1,-2 0,-4 1,-2-1,-2 8,2-58,-1 1,0-1,0 1,-1-1,0 0,0 1,-1-1,0-1,-1 1,0 0,-1-1,1 0,-1 0,-1 0,0 0,0-1,0 0,-1 0,0-1,0 0,-1 0,0-1,0 0,0 0,0-1,-1 0,0 0,0-1,0 0,0-1,0 1,-1-2,-2 1,6-2,0-1,1 0,-1 1,1-2,-1 1,1-1,0 1,0-2,0 1,0 0,0-1,0 0,0 0,1 0,0-1,-1 0,1 0,1 0,-1 0,0 0,1-1,0 0,0 1,1-1,-1 0,1 0,0-1,-1-2,-2-8,1 0,0-1,1 1,1-1,1 0,0 0,1 0,2-16,1 9,1 0,2 0,0 0,1 0,1 1,2 0,0 1,1 0,1 1,2 0,0 1,0 0,2 1,1 1,0 0,1 2,1 0,0 1,1 0,1 2,0 1,1 0,5-1,0 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32.4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1 319,'1'1,"1"1,-1-1,0 0,1 0,-1 1,1-1,0 0,-1 0,1 0,0-1,0 1,0 0,-1-1,1 1,0-1,0 0,0 1,0-1,0 0,0 0,0 0,0-1,0 1,0 0,-1-1,2 1,13-6,0 0,-1-1,1-1,-1 0,-1-2,0 1,0-1,-1-1,0-1,-1 0,0 0,-1-1,-1 0,0-1,0-1,-2 1,1-1,-2-1,0 1,-1-1,-1-1,1-3,2-33,-28 70,8 2,1 0,1 1,1 0,1 1,0 0,2 0,1 1,0-1,1 1,2 0,0 9,4 132,12-138,-8-24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5.5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1 381,'378'-124,"-349"112,0-1,0-2,-1-1,-1-1,-1-1,-1-2,0 0,8-10,61-56,-93 85,-1 0,1 1,-1-1,1 1,-1-1,1 0,0 1,-1-1,1 1,0-1,-1 1,1 0,0-1,0 1,-1 0,1 0,0-1,0 1,-1 0,1 0,0 0,0 0,0 0,-1 0,1 0,0 0,0 0,0 0,-1 0,1 1,0-1,0 0,-1 1,1-1,0 0,0 1,-1-1,1 1,-1-1,1 1,0-1,-1 1,1 0,-1-1,1 1,-1 0,1-1,-1 1,0 0,1 0,-1-1,0 1,0 0,0 0,1-1,-1 1,0 0,0 0,-4 50,-27 62,-14 91,45-204,1 129,0-124,0 0,0-1,0 1,1-1,0 0,0 1,0-1,0 0,0 0,1 0,0 0,0-1,0 1,0-1,1 0,-1 0,1 0,0 0,0 0,0-1,0 0,0 0,1 0,-1 0,4 0,6 0,-1 0,0-1,1-1,-1 0,1-1,-1 0,0-1,1 0,-1-1,0-1,-1 0,11-5,82-18,-103 27,1 0,0 1,-1-1,1 0,-1 1,1-1,0 1,-1 0,1 0,-1 0,0 0,1 0,-1 0,0 1,0-1,0 1,0 0,0-1,0 1,0 0,0 0,-1 0,1 0,-1 1,1-1,-1 0,0 1,0-1,0 1,0-1,-1 1,1-1,-1 1,1 0,-1-1,0 1,0-1,0 1,0 0,-1 2,15 47,1-33,1-6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6.4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1,'3'63,"3"1,3-1,2 0,3-1,3 0,19 44,-32-95,-1 0,0 0,1 0,0-1,1 0,0 0,1 0,0 0,1-1,-1 0,2-1,1 3,-7-10,0 0,-1 0,1 0,0-1,0 1,0 0,-1-1,1 1,0-1,0 1,0-1,0 0,0 0,0 0,0 0,0 0,0 0,0-1,0 1,0-1,0 1,0-1,0 0,-1 0,1 0,0 0,0 0,-1 0,1 0,-1 0,1-1,-1 1,1-1,-1 1,1-2,40-61,54-174,11 20,-69 184,-18 28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6.6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0 143,'39'-10,"36"-7,15-7,-3 2,-11 4,-14 5,-13 1,-10 1,-6 3,-5 4,-6 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7.4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1 170,'48'-15,"30"-9,12-1,-5 0,-8 3,-11 6,-13 0,-10 4,-8 3,-10 4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35.1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371 114,'-18'3,"1"0,-1 1,1 1,0 0,0 1,1 1,-1 1,2 1,-1 0,1 0,-8 8,12-11,0 1,0-1,0 2,1-1,0 2,1-1,0 1,0 1,1 0,0 0,1 0,0 1,0 0,1 0,1 1,0 0,0 0,2 0,-1 0,1 1,1-1,0 1,1 0,1 0,0-1,0 1,1 0,1 0,0-1,3 10,-1-13,0 0,1 0,0 0,1 0,0-1,0 0,0-1,1 1,0-1,1 0,0-1,0 0,0 0,0-1,1 0,0 0,0-1,1 0,-1-1,1 0,0 0,-1-1,1 0,0-1,1 0,-1-1,0 0,0 0,0-1,0-1,0 1,0-2,-1 1,1-1,5-3,51-22,-36 12</inkml:trace>
  <inkml:trace contextRef="#ctx0" brushRef="#br0" timeOffset="294.469">907 227,'-36'28,"1"1,2 2,1 1,2 2,1 0,-18 30,11 23,36-84,0 0,0 0,0 0,0 0,0-1,1 1,0 0,-1 0,1-1,0 1,0 0,0-1,1 1,-1-1,1 1,-1-1,1 1,0-1,0 0,0 0,0 0,0 0,0-1,1 1,-1 0,1-1,-1 0,1 1,-1-1,1 0,1 0,11 2,0-2,0 1,1-2,-1 0,0-1,1 0,-1-1,0-1,0 0,0-1,-1-1,0-1,1 1,-2-2,1 0,8-6,1 0,-1-1,0 0,0-2,-2 0,0-2,2-2,-15 12,0 1,0-1,0 0,-1-1,0 0,-1 0,0 0,0 0,-1-1,0 0,-1 0,0 0,-1 0,0 0,0-1,-1-6,-2 10,-1 1,0 0,0 0,-1 0,0 0,0 0,0 0,-1 1,0-1,0 1,0 0,0 0,-1 1,0 0,0-1,0 1,-1 1,1-1,-1 1,0 0,0 0,0 1,0 0,0 0,-1 0,1 1,-1 0,1 0,-1 1,1-1,-1 1,1 1,-1-1,0 1,1 1,0-1,-1 1,0 0,-18 5</inkml:trace>
  <inkml:trace contextRef="#ctx0" brushRef="#br0" timeOffset="782.185">1161 622,'180'-216,"-24"54,-155 162,0 1,0-1,0 1,0-1,-1 1,1-1,0 1,0 0,-1-1,1 1,0 0,-1-1,1 1,-1 0,1 0,-1 0,1-1,-1 1,1 0,-1 0,0 0,0 0,1 0,-1 0,0 0,0 0,0 0,0 0,0 0,0 0,0-1,-1 1,1 0,0 0,0 0,-1 0,1 0,0 0,-1 0,1-1,-1 1,1 0,-1 0,0 0,-8 39,7-32,-1-1,1 1,0 0,1 0,0 0,0 0,1 0,0 0,0-1,1 1,0 0,0 0,1 0,0 0,1-1,-1 1,1-1,1 0,0 2,0-3,0-1,0 0,0-1,1 1,0-1,-1 0,1 0,1 0,-1-1,1 0,-1 0,1 0,0-1,0 0,0 0,0 0,0-1,1 1,-1-2,0 1,1-1,-1 0,0 0,1-1,-1 1,0-2,0 1,0-1,1 0,-1 0,-1 0,1-1,0 0,-1 0,1 0,-1-1,4-3,4-6,-1 0,0-1,-1-1,0 0,-1 0,-1-1,0 0,-1-1,-1 0,3-11,4-5,-6 15</inkml:trace>
  <inkml:trace contextRef="#ctx0" brushRef="#br0" timeOffset="1232.043">2318 142,'-73'34,"-126"53,198-86,-1 0,1-1,0 1,-1 0,1 0,0 0,0 0,0 0,0 0,0 0,0 0,0 0,0 1,1-1,-1 0,0 1,1-1,-1 0,1 1,-1-1,1 1,0-1,0 1,-1-1,1 1,0-1,0 0,0 1,1-1,-1 1,0-1,1 1,-1-1,0 1,1-1,0 0,-1 1,1-1,0 0,0 0,0 1,-1-1,1 0,1 0,-1 0,0 0,0 0,0 0,0-1,1 1,-1 0,0-1,1 1,-1 0,0-1,1 0,-1 1,1-1,-1 0,1 0,0 1,58 18,-46-16,0 0,-1 1,1 1,-1 0,0 1,0 0,-1 1,0 0,0 1,-1 1,0-1,0 2,6 7,-14-13,-1 0,1 0,-1 0,0 0,0 1,-1-1,1 0,-1 1,0 0,0-1,-1 1,1 0,-1-1,0 1,0 0,-1-1,1 1,-1 0,0-1,0 1,-1-1,1 1,-1-1,0 0,0 0,0 1,-1-1,0-1,1 1,-1 0,-1-1,-1 2,-3 4,-1 0,0-1,-1-1,0 0,0 0,0-1,-1 0,0-1,0 0,-1 0,1-1,-3-1,-65 2,61-10</inkml:trace>
  <inkml:trace contextRef="#ctx0" brushRef="#br0" timeOffset="1539.076">2769 1,'3'14,"-1"0,0 0,-1-1,-1 2,0-1,-1 0,0-1,-1 1,-1 0,-2 6,2-3,-74 261,54-167,19-87</inkml:trace>
  <inkml:trace contextRef="#ctx0" brushRef="#br0" timeOffset="1795.37">2459 396,'38'-15,"28"-4,6 6,-3 5,-9 4,-10 2,-8 7,-8 2,-8 5,-9 0</inkml:trace>
  <inkml:trace contextRef="#ctx0" brushRef="#br0" timeOffset="2046.958">3081 538,'-10'19,"-3"6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9:47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1019 148,'17'227,"6"-48,11 157,-5-76,-18 123,15-214,-26-166,-1 0,1-1,-1 1,1 0,0 0,0 0,1-1,-1 1,0 0,1 0,0 0,-1-1,1 1,0 0,1-1,-1 1,0-1,1 1,-1-1,1 0,0 0,0 0,0 1,0-2,0 1,0 0,1 0,-1-1,0 1,1-1,-1 0,1 0,0 0,-1 0,1 0,2 0,141-25,26-5,307 28,-338-10,82-3,-79 11,25-25,-52 28,77-11,3-8,-195 19,1 0,-1 0,1 0,-1-1,0 1,1-1,-1 1,0-1,0 0,1 0,-1 0,0 0,0-1,0 1,0 0,0-1,0 1,-1-1,1 0,0 0,-1 0,1 1,-1-1,0-1,0 1,0 0,0 0,0 0,0-1,0 1,-1 0,1-1,-1 1,0 0,1-1,-16-88,8 62,1-16,2 0,1 0,3-1,3-18,-1-26,-2 51,-12-108,-17 34,1 1,-1-57,15 119,-18-109,5-39,28 169,0 26,0-1,0 0,-1 0,1 1,-1-1,1 0,-1 0,-1 0,1 0,0 0,-1 1,0-1,0 0,0 0,0 1,-1-1,1 1,-1-1,0 1,0-1,0 1,0 0,-1 0,0 0,1 1,-1-1,0 0,0 1,0 0,-1 0,1 0,0 0,-1 0,1 1,-2-1,-19-1,0 2,0 1,0 0,0 2,0 1,0 1,-14 4,-97 10,-35 9,41-15,114-9,-1-1,0 0,0-2,0 0,0 0,1-2,-1 0,-12-3,-54-5,-201 10,141-27,-168 27,84 28,165-16,60-7,6 0</inkml:trace>
  <inkml:trace contextRef="#ctx0" brushRef="#br0" timeOffset="11405.9">1696 1728,'0'1,"0"-1,0 1,0-1,-1 1,1-1,0 1,-1-1,1 1,0-1,-1 1,1-1,-1 0,1 1,-1-1,1 0,0 1,-1-1,1 0,-1 0,1 1,-1-1,0 0,1 0,-1 0,1 0,-1 0,1 0,-1 0,1 0,-1 0,0 0,1 0,-1 0,1 0,-1 0,1-1,-1 1,1 0,-1 0,1 0,-1-1,1 1,-1 0,1-1,0 1,-1 0,1-1,-1 1,1-1,0 1,-1-1,1 1,0-1,0 1,-1-1,1 1,0-1,-5 53,32 134,4 76,-32 194,-33-534,20 52,-1 1,-2 1,-1 1,0 0,-2 1,0 2,-2 0,0 1,-1 0,-6-1,26 18,2 2,0 0,0 0,0 0,0 0,-1 0,1 0,0 0,0-1,0 1,0 0,0-1,0 1,0 0,0-1,0 0,0 1,0-1,1 0,-1 1,0-1,0 0,0 0,1 1,-1-1,0 0,1 0,-1 0,1 0,-1 0,1 0,0 0,-1 0,1 0,0 0,0-1,0 1,0 0,-1 0,1 0,1 0,-1 0,0 0,0 0,0 0,1 0,-1 0,0 0,1-1,-1 2,1-1,-1 0,1 0,0-1,163 0,123 4,-279-2,1 1,-1-1,0 2,0-1,1 1,-1 0,0 1,0-1,-1 2,1-1,-1 1,1 0,-1 1,4 3,-11-5,1 0,-1 1,1-1,-1 1,0-1,0 0,-1 1,1-1,-1 1,1-1,-1 0,0 1,0-1,-1 0,1 0,-1 0,1 0,-1 0,0 0,0-1,0 1,-1 0,1-1,-1 0,1 0,-1 1,0-2,0 1,0 0,0 0,0-1,0 0,0 1,-1-1,-5 5,-140 101,118-73,25-21</inkml:trace>
  <inkml:trace contextRef="#ctx0" brushRef="#br0" timeOffset="15636.117">1216 3280,'0'-17,"-1"-4,1 0,1 0,1 0,1 0,0 1,2-1,4-12,61-106,-68 136,-2 1,0 0,0 0,1 0,-1 0,1 0,0 1,0-1,0 0,0 0,0 1,0-1,0 0,0 1,0-1,1 1,-1 0,1-1,-1 1,1 0,0 0,-1 0,1 0,0 0,0 0,-1 1,1-1,0 0,0 1,0 0,0-1,0 1,0 0,0 0,0 0,0 0,0 0,0 1,0-1,0 0,0 1,-1 0,1-1,0 1,0 0,0 0,-1 0,1 0,-1 0,1 1,2 3,0 1,-1-1,0 1,0 0,0 0,-1 0,0 0,0 0,0 1,-1-1,0 1,0-1,-1 1,0-1,0 1,-1 0,8 52,-7-59,0 1,0 0,1 0,-1 0,0 0,0-1,1 1,-1 0,0 0,1 0,-1-1,1 1,-1 0,1-1,-1 1,1 0,0-1,-1 1,1-1,0 1,-1-1,1 1,0-1,0 1,-1-1,1 0,0 0,0 1,0-1,-1 0,1 0,0 0,0 0,0 0,0 0,0 0,-1 0,1 0,0 0,0 0,0-1,0 1,-1 0,1-1,0 1,0 0,-1-1,1 1,0-1,0 1,-1-1,1 1,-1-1,1 0,34-36,93-122,-127 158,-1 0,0 0,1 0,-1 0,1 0,-1 0,1 0,0 1,-1-1,1 0,0 0,0 1,-1-1,1 1,0-1,0 0,0 1,0-1,0 1,0 0,0-1,0 1,0 0,0 0,0-1,0 1,0 0,0 0,0 0,0 0,0 0,0 1,0-1,0 0,0 0,0 1,0-1,0 0,-1 1,1-1,0 1,0-1,0 1,0 0,-1-1,1 1,0 0,0 0,-1-1,1 1,-1 0,1 0,-1 0,1 0,-1 0,1 0,1 10,-1 0,-1-1,1 1,-2 0,1 0,-1-1,-1 1,0 0,-1-1,0 1,-1 1,-5 26,-13 44,17-58</inkml:trace>
  <inkml:trace contextRef="#ctx0" brushRef="#br0" timeOffset="16261.304">1978 2970,'-19'10,"1"1,0 0,1 1,1 1,0 1,0 0,1 1,1 1,-6 8,17-19,-1 0,1 0,-1 0,1 0,1 0,-1 1,1-1,0 1,0 0,1 0,-1 0,1-1,1 1,-1 0,1 0,0 0,0 0,1 0,0 0,0 0,0 0,1 0,0-1,0 1,0 0,2 1,0-6,-1 0,1 0,0 0,-1-1,1 0,0 0,0 0,-1 0,1-1,0 1,0-1,-1 0,1 0,-1 0,1-1,-1 1,1-1,-1 0,0 0,0 0,0 0,0 0,0-1,0 1,-1-1,1 0,-1 0,1-2,1 2,201-197,-204 199,-1 0,0 0,1 0,-1 0,1 0,-1 0,1 0,-1 0,1 0,-1 0,1 0,0 1,0-1,0 0,-1 0,1 1,0-1,0 0,0 1,0-1,0 1,0-1,0 1,0 0,0-1,0 1,1 0,-1 0,0-1,0 1,0 0,0 0,0 1,0-1,0 0,1 0,-1 0,0 1,0-1,0 1,0-1,0 0,0 1,0 0,0-1,0 1,-1 0,1-1,0 1,0 0,0 0,-1 0,1 0,0 0,-1 0,1 0,-1 0,1 0,-1 0,0 0,1 0,-2 198,1-164,0 9,-1-1,-3 1,-1-1,-2 0,-7 18,9-42,5-14,0 0,0 0,-1 0,0 0,0 0,-1 0,1 0,-1 0,0-1,0 1,0-1,-1 1,0-1,0 0,0 0,0 0,-1 0,1-1,-1 1,0-1,0 0,0 0,0 0,-1-1,1 0,-1 1,0-2,-1 2,1-6,0 1,0-1,0 0,0 0,1-1,-1 1,1-1,0 0,0 0,0 0,1-1,0 0,0 1,0-1,0 0,1 0,-1 0,1-1,1 1,-1-1,1 1,0-1,0-3,-1-5,1-1,1 1,0-1,1 1,0-1,2 1,-1-1,2 1,0 0,1 0,0 1,1-1,0 1,6-8,1 2</inkml:trace>
  <inkml:trace contextRef="#ctx0" brushRef="#br0" timeOffset="16977.383">2881 1869,'0'437,"-27"-249,28-181,-1-1,-1 0,1 0,-1 0,0 0,-1 0,1 0,-1 0,0 0,0-1,-1 1,0-1,0 1,0-1,-1 0,1 0,-1-1,-1 1,1-1,0 0,-1 0,-3 2,-11 4</inkml:trace>
  <inkml:trace contextRef="#ctx0" brushRef="#br0" timeOffset="17514.023">2994 1841,'-131'82,"119"-76,-123 50,134-56,1 0,-1 0,0 1,1-1,-1 0,0 1,1-1,-1 0,1 1,-1-1,0 1,1-1,-1 1,1-1,-1 1,1-1,0 1,-1-1,1 1,0 0,-1-1,1 1,0 0,-1-1,1 1,0 0,0-1,0 1,0 0,0 0,0-1,0 1,0 0,0-1,0 1,0 0,0 0,1-1,-1 1,0 0,0-1,1 1,-1-1,1 1,-1 0,0-1,1 1,-1-1,1 1,-1-1,1 1,-1-1,1 1,0-1,-1 0,1 1,-1-1,1 0,0 0,0 1,0-1,43 17,165-10,-131-9,79 19,-140-19,-39-17,16 13,-36-33,1-3,3-1,1-2,-10-19,34 45</inkml:trace>
  <inkml:trace contextRef="#ctx0" brushRef="#br0" timeOffset="18211.867">3474 2406,'-32'61,"3"1,2 2,3 0,1 7,-23 62,46-134,-1 1,1 0,-1 0,1-1,0 1,-1 0,1 0,0 0,-1 0,1 0,-1-1,1 1,-1 0,1 0,0 0,-1 0,1 0,-1 0,1 0,-1 1,1-1,0 0,-1 0,1 0,-1 0,1 0,0 1,-1-1,1 0,0 0,-1 1,1-1,0 0,-1 0,1 1,0-1,-1 0,1 1,0-1,0 1,0-1,-1 0,1 1,0-1,0 1,0-1,0 0,0 1,0-1,0 1,0-1,0 0,0 1,0-1,0 1,0-1,0 1,0-1,0 0,0 1,1-1,-1 1,0-1,-4-37,8 0,0-1,3 1,1 0,2 0,1 1,2 0,10-17,76-143,-99 196,0-1,0 1,1-1,-1 1,0-1,0 1,0-1,1 1,-1-1,0 1,0 0,1-1,-1 1,0-1,1 1,-1 0,0-1,1 1,-1 0,1-1,-1 1,1 0,-1-1,1 1,-1 0,1 0,-1 0,1 0,-1 0,1-1,-1 1,1 0,-1 0,1 0,-1 0,1 0,-1 0,1 1,-1-1,1 0,-1 0,1 0,-1 0,1 1,-1-1,1 0,-1 0,1 1,-1-1,1 0,-1 1,0-1,1 1,-1-1,0 0,1 1,-1-1,0 1,11 35,-9-27,11 89,-13-85,1 1,0-1,0 0,2 0,-1 0,2 0,0 0,0 0,1-1,1 0,0 0,1 0,0-1,1 0,0 0,-7-10,63 56,-62-56,0 1,0-1,-1 0,1 0,0 0,0 0,0-1,0 1,0 0,0-1,1 0,-1 1,0-1,0 0,0 0,0 0,0 0,0-1,1 1,-1 0,0-1,0 0,0 1,0-1,0 0,0 0,-1 0,1 0,0-1,0 1,-1 0,1-1,-1 1,1-1,-1 1,1-1,-1 0,7-13,0 1,-1-2,-1 1,0-1,-1 0,-1 0,0-1,-2 1,1-1,-1-15,7-36,7-125,-16 168</inkml:trace>
  <inkml:trace contextRef="#ctx0" brushRef="#br0" timeOffset="22218.864">3248 769,'197'-11,"94"-18,36-5,-22 11,-216 14,-1 3,72 5,-148 1,-13 0,1-1,-1 1,0-1,1 1,-1-1,1 0,-1 1,1-1,-1 0,1 1,-1-1,1 0,0 1,-1-1,1 0,0 0,0 1,0-1,0 0,-1 0,1 0,0 1,0-1,0 0,1 0,-1 0,0 1,0-1,0 0,0 0,1 1,-1-1,0 0,1 0,-1 1,1-1,-1 0,1 1,-1-1,1 1,-1-1,1 1,0-1,-1 1,1-1,0 1,-1-1,1 1,0 0,-1-1,1 1,0 0,0 0,0-1,-1 1,1 0,0 0,0 0,0 0,0 0,-211-133,197 123,12 8,0 0,0 0,0 1,0-1,0 1,0-1,-1 1,1-1,0 1,-1 0,1-1,-1 1,0 0,1 0,-1 0,0 0,0 1,0-1,0 0,1 1,-1 0,0-1,0 1,0 0,0 0,0 0,0 0,0 0,0 0,0 0,0 1,0-1,0 1,1 0,-1-1,0 1,0 0,0 0,1 0,-1 0,1 0,-2 1,-4 20,0 1,1-1,1 1,1 0,1 0,2 0,0 0,1 1,1-1,1 1,0 29,0 174,-3-226,1-1,0 1,0 0,0 0,0-1,0 1,0 0,0 0,0 0,0-1,0 1,0 0,0 0,1-1,-1 1,0 0,1-1,-1 1,0 0,1-1,-1 1,1 0,-1-1,1 1,-1-1,1 1,-1-1,1 1,0-1,-1 0,1 1,0-1,-1 1,1-1,0 0,0 0,-1 0,1 1,0-1,0 0,-1 0,1 0,0 0,0 0,-1 0,1 0,0 0,0-1,-1 1,1 0,0 0,0-1,-1 1,1 0,0-1,-1 1,1-1,-1 1,1-1,0 1,-1-1,1 1,-1-1,1 1,-1-1,0 0,1 0,37-43,-38 44,99-168,-3-2,-79 146</inkml:trace>
  <inkml:trace contextRef="#ctx0" brushRef="#br0" timeOffset="22496.775">5253 346,'0'43,"0"38,0 11,0-6,0-8,0-13,0-12,0-11,-5-7,-2-5,1-3,1-5</inkml:trace>
  <inkml:trace contextRef="#ctx0" brushRef="#br0" timeOffset="22808.224">5111 317,'36'-14,"2"2,-1 1,1 2,1 2,0 1,0 2,0 2,0 1,23 4,-52-4,0 0,1 1,-1 1,0 0,1 0,-1 1,0 0,0 1,0 0,0 0,-1 1,0 1,1-1,-1 2,-1-1,1 1,-1 0,0 1,-1 0,1 0,-1 1,1 2,-7-8,0 1,-1-1,1 1,0 0,-1-1,0 1,0 0,0 0,0-1,0 1,0 0,-1 0,1-1,-1 1,0 0,0-1,0 1,0-1,0 1,-1-1,1 0,-1 1,1-1,-1 0,0 0,0 0,0 0,0 0,0-1,0 1,-1-1,1 1,0-1,-1 0,0 0,-94 33,36-23,0-2,0-3,-40-2,74-4</inkml:trace>
  <inkml:trace contextRef="#ctx0" brushRef="#br0" timeOffset="44319.33">1273 1841,'-510'0,"340"28,-55-16,171-4,0-2,0-2,-1-3,-13-2,16 0,51 1,0-1,0 1,1 0,-1-1,0 1,0 0,0 0,0 0,0 0,0 0,0 0,0 0,0 0,1 0,-1 0,0 0,0 1,0-1,0 0,0 1,0-1,1 1,-1-1,0 0,0 1,1 0,-1-1,0 1,1 0,-1-1,0 1,1 0,-1-1,1 1,-1 0,1 0,0 0,-1 0,1-1,0 1,0 0,-1 0,1 0,0 0,0 0,0 0,0 0,0 0,0 0,0-1,1 1,-1 0,0 0,0 0,1 0,-1 0,0 0,1-1,-1 1,1 0,-1 0,1-1,0 1,-1 0,49 97,-34-74,-2 1,-1 0,-1 1,-1 0,-2 1,0-1,-2 2,0 0,-6-17,1 1,1 0,0-1,1 1,0-1,0 1,1-1,1-1,0 2,-5-13,0 1,0-1,0 1,0-1,0 1,0-1,0 0,0 1,0-1,0 1,0-1,0 1,0-1,1 1,-1-1,0 1,0-1,1 1,-1 0,0-1,0 1,1-1,-1 1,0-1,1 1,-1 0,1-1,-1 1,1 0,-1 0,0-1,1 1,-1 0,1 0,-1 0,1-1,-1 1,1 0,-1 0,1 0,0 0,-1 0,1 0,-1 0,1 0,-1 0,1 0,-1 1,1-1,-1 0,1 0,-1 0,1 1,-1-1,1 0,-1 0,0 1,1-1,-1 0,1 1,-1-1,0 1,1-1,-1 0,0 1,0-1,1 1,-1-1,0 1,6-43,20-136,2 36,-19 108,-7 29,0-1,0 1,0-1,-1 0,0 1,0-1,-1 0,1 0,-1 0,-1 0,1 1,-1-1,-1-5,-2 5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0:3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0 165,'23'184,"-17"285,-17-408,4-55</inkml:trace>
  <inkml:trace contextRef="#ctx0" brushRef="#br0" timeOffset="325.064">0 109,'26'-2,"-1"-1,0-2,0 0,0-2,-1 0,8-5,46-12,118-20,-145 46,-50-2,0 0,0 1,0-1,0 0,0 0,0 1,0-1,-1 0,1 1,0-1,0 1,0-1,0 1,-1 0,1-1,0 1,-1 0,1-1,0 1,-1 0,1 0,-1 0,1 0,-1-1,1 1,-1 0,0 0,0 0,1 0,-1 0,0 0,0 0,0 0,0 0,0 0,0 0,0 0,0 0,0 0,-1 0,1 0,0 0,-1 0,1-1,-1 1,1 0,-1 0,1 0,-1 0,0 0,-78 71,59-59</inkml:trace>
  <inkml:trace contextRef="#ctx0" brushRef="#br0" timeOffset="569.903">57 448,'24'0,"18"0,6 0,0 0,-4 0,-4 0,-4 0,-4-5,-2-1,-1-1,-7 2</inkml:trace>
  <inkml:trace contextRef="#ctx0" brushRef="#br0" timeOffset="14656.722">339 843,'0'-5,"0"3,0 7,0 8,0 5,5 1,1 1,0 3,-1 1,-1 3,-2 0,-1 1,-1 1,0-1,0-4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 0,'-22'6,"0"1,0 1,1 1,0 1,1 1,0 0,0 1,1 2,1 0,0 1,1 0,1 2,0 0,1 0,1 2,-2 5,13-19,1 0,0 1,0-1,0 1,1 0,0 0,0 0,0 0,1-1,0 1,0 0,0 0,1 0,0 0,0 0,0 0,1-1,0 1,0-1,0 1,1-1,0 0,0 1,0-2,1 1,0 0,0-1,0 1,0-1,0 0,2 0,6 6,0-1,1 0,0-1,0-1,1 0,0-1,0 0,0-1,1-1,0 0,12 1,162-2,-144-14,-27 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2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364 119,'-9'-5,"-1"1,1 1,-1 0,0 0,-1 1,1 0,0 1,-1 0,1 0,0 1,-1 1,1 0,0 0,-1 1,-2 1,4-2,0 0,1 1,-1 1,0-1,1 1,-1 1,1 0,0 0,0 0,1 1,-1 0,1 1,0-1,1 1,-1 1,1-1,0 1,1 0,0 1,0-1,0 1,1 0,0 0,-1 5,6-7,0 0,1 0,-1-1,1 1,1 0,-1-1,1 1,0-1,0 0,0 0,1 0,0 0,0-1,0 0,0 0,1 0,0 0,0 0,0-1,0 0,0 0,0 0,1-1,0 0,-1 0,1 0,0-1,0 0,4 0,32 16,-26-10,0 1,0 1,0 0,-1 0,-1 2,0 0,0 1,-1 0,3 5,-14-14,0-1,-1 1,1 0,-1 0,0 0,0 1,0-1,0 0,0 0,-1 0,0 1,1-1,-1 0,0 1,-1-1,1 0,-1 1,1-1,-1 0,0 0,0 0,0 0,-1 0,1 0,-1 0,0 0,1 0,-1-1,0 1,-1-1,1 1,-1-1,-84 72,63-61,0-2,0 0,-1-1,-1-2,1-1,-2 0,-17 1,45-9,-1 0,1 1,0-1,-1 0,1 0,-1 1,1-1,-1 0,1 0,-1 0,0 0,1 1,-1-1,0 0,0 0,0 0,1 0,-1 0,0 0,0 0,-1 0,1 0,0 0,0 1,0-1,0 0,-1 0,1 0,0 0,-1 0,1 1,-1-1,1 0,-1 0,0 1,1-1,-1 0,1 1,-1-1,0 0,0 1,1-1,-1 1,0-1,0 1,0 0,0-1,1 1,-1 0,0 0,0-1,0 1,0 0,0 0,0 0,0 0,0 0,0 0,0 0,1 1,-1-1,0 0,0 0,0 1,0-1,0 1,0-1,15-18,1 1</inkml:trace>
  <inkml:trace contextRef="#ctx0" brushRef="#br0" timeOffset="245.657">759 203,'-5'38,"-1"18,0 4,1-3,2-7,1-7,1-6,5-9,2-5,0-1,-1-5</inkml:trace>
  <inkml:trace contextRef="#ctx0" brushRef="#br0" timeOffset="448.535">505 119,'58'-15,"28"-9,5 0,-4 3,-12 5,-9 6,-11 5,-10 2,-7 3,-7 0,-7 1</inkml:trace>
  <inkml:trace contextRef="#ctx0" brushRef="#br0" timeOffset="1033.521">1323 259,'-72'104,"3"2,-6 25,75-131,0 0,0 0,1 0,-1 0,0 0,0 0,0 0,1 1,-1-1,0 0,0 0,0 0,1 0,-1 1,0-1,0 0,0 0,0 1,0-1,0 0,0 0,0 0,1 1,-1-1,0 0,0 0,0 1,0-1,0 0,0 0,0 1,0-1,0 0,19-19,118-183,-78 119,4 2,72-70,-134 150,0 0,-1-1,1 1,0 0,0 0,0 0,0 0,-1 0,2 0,-1 0,0 0,0 0,0 1,0-1,0 0,1 1,-1-1,0 1,1-1,-1 1,0 0,1-1,-1 1,0 0,1 0,-1 0,1 0,-1 0,0 0,1 1,-1-1,1 0,-1 1,0-1,0 1,1-1,-1 1,0 0,0-1,0 1,1 0,-1 0,0 0,0 0,0 0,0 0,-1 0,2 1,3 10,0 0,0 0,-1 0,-1 1,0-1,-1 1,0 0,-1 0,-1 0,0 6,8 60,47 109,-54-187,0-1,-1 1,1 0,0 0,0 0,-1 0,1 0,0 0,-1 0,1 0,-1 0,1 0,-1 0,0 0,0 0,1 1,-1-1,0 0,0 0,0 0,0 0,0 1,0-1,0 0,-1 0,1 0,0 0,-1 0,1 1,-1-1,1 0,-1 0,1 0,-1 0,0 0,0-1,1 1,-1 0,0 0,0 0,0-1,0 1,0 0,0-1,0 1,0-1,0 1,0-1,0 1,0-1,0 0,-1 0,1 1,0-1,0 0,0 0,0 0,-1 0,-130-77,-28-32,138 97,3 4</inkml:trace>
  <inkml:trace contextRef="#ctx0" brushRef="#br0" timeOffset="1401.008">2143 34,'-23'162,"20"-127,2 1,1-1,2 1,2-1,4 20,0 56,-8-110,-1 0,1 0,-1 0,1-1,-1 1,1 0,-1 0,0-1,1 1,-1 0,0-1,1 1,-1 0,0-1,0 1,0-1,0 1,1-1,-1 0,0 1,0-1,0 0,0 0,0 1,0-1,0 0,0 0,0 0,0 0,0 0,0-1,0 1,0 0,0 0,0-1,1 1,-1 0,0-1,0 1,0-1,0 1,1-1,-1 1,0-1,0 0,1 1,-1-1,0 0,1 0,-1 1,1-1,-1 0,1 0,-1 0,1 0,0 0,-1 0,-12-14</inkml:trace>
  <inkml:trace contextRef="#ctx0" brushRef="#br0" timeOffset="1646.42">1860 34,'43'-5,"24"4,10 1,-3 1,-4 1,-6-1,-7 0,-5 0,-6-1,-6 1,-5-1,-4 0,-2 0,-7 0</inkml:trace>
  <inkml:trace contextRef="#ctx0" brushRef="#br0" timeOffset="1819.512">2594 62,'0'34,"0"29,0 15,0-1,0-10,0-11,0-10,0-8,5-11,1-10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0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224 120,'-22'135,"-41"194,55-289,-1-2,-3 1,-1-1,-1-1,-2 0,-2-1,-12 17,30-53,0-1,0 1,-1-1,1 1,0 0,0-1,-1 1,1 0,0-1,-1 1,1 0,0-1,-1 1,1 0,-1 0,1-1,0 1,-1 0,1 0,-1 0,1 0,-1 0,1 0,-1 0,1 0,-1 0,1 0,0 0,-1 0,1 0,-1 0,1 0,-1 0,1 0,-1 0,1 1,0-1,-1 0,1 0,-1 1,1-1,0 0,-1 0,1 1,0-1,-1 0,1 1,0-1,0 1,-1-1,8-45,27-70,6 1,33-62,44-126,-83 223,-33 79,0 0,1 0,-1 0,0-1,0 1,1 1,-1-1,0 0,0 0,0 0,1 1,-1-1,0 0,0 1,0-1,0 1,0 0,0-1,0 1,0 0,0 0,0-1,0 1,0 0,0 0,0 0,-1 0,1 0,0 0,-1 0,1 0,-1 1,1-1,-1 0,0 0,0 0,1 1,-1-1,0 0,0 0,0 1,0-1,0 0,0 0,-1 0,1 1,2 4,50 232,-5 16,-36-153,-10-101,-1-1,0 1,0 0,0-1,0 1,1 0,-1-1,0 1,0 0,1 0,-1-1,0 1,0 0,1 0,-1-1,0 1,1 0,-1 0,0 0,1-1,-1 1,0 0,1 0,-1 0,0 0,1 0,-1 0,1 0,-1 0,0 0,1 0,-1 0,1 0,-1 0,0 0,1 0,-1 0,0 1,1-1,-1 0,0 0,1 0,-1 1,0-1,1 0,-1 0,0 1,0-1,1 0,-1 0,0 1,0-1,0 0,1 1,-1-1,0 0,0 1,0-1,0 1,0-1,0 0,1 1,-1-1,0 0,0 1,0-1,0 1,-1-1,1 0,16-26,211-498,-170 409,-57 115,0 1,0-1,0 1,0-1,0 1,0-1,1 1,-1-1,0 1,0-1,0 0,1 1,-1-1,0 1,1-1,-1 0,0 1,1-1,-1 0,0 1,1-1,-1 0,1 1,-1-1,1 0,-1 0,0 0,1 1,-1-1,1 0,-1 0,1 0,-1 0,1 0,-1 0,1 0,-1 0,1 0,-1 0,1 0,-1 0,1 0,-1-1,1 1,-1 0,1 0,-1 0,1-1,-1 1,0 0,1-1,-1 1,1 0,-1-1,0 1,0 0,1-1,-1 1,0-1,1 49,-57 282,36-238,8 67,12-148</inkml:trace>
  <inkml:trace contextRef="#ctx0" brushRef="#br0" timeOffset="514.736">1211 36,'-88'169,"-84"187,136-232,55-146,122-305,-105 249,83-147,-119 223,0 1,1-1,-1 1,1-1,0 0,-1 1,1-1,0 1,0 0,0-1,0 1,0 0,0-1,0 1,0 0,1 0,-1 0,0 0,1 0,-1 0,1 0,-1 1,1-1,-1 1,1-1,-1 1,1-1,0 1,-1 0,1 0,0-1,-1 1,1 1,0-1,-1 0,1 0,0 1,-1-1,1 0,-1 1,1 0,-1-1,1 1,-1 0,1 0,0 1,55 274,21-89,-48-93,-29-93,-1-1,0 1,-1 0,1 0,0-1,0 1,0 0,0-1,-1 1,1 0,0-1,0 1,-1-1,1 1,-1 0,1-1,0 1,-1-1,1 1,-1-1,1 1,-1-1,0 0,1 1,-1-1,1 0,-1 1,0-1,1 0,-1 1,0-1,1 0,-1 0,0 0,1 0,-1 0,0 0,1 0,-1 0,0 0,0 0,1 0,-1 0,0-1,1 1,-1 0,0 0,1-1,-1 1,1 0,-1-1,1 1,-1-1,0 1,-14-8</inkml:trace>
  <inkml:trace contextRef="#ctx0" brushRef="#br0" timeOffset="771.639">957 318,'44'4,"32"8,14 0,-4-1,-7-3,-12-2,-12-3,-12-1,-7-2,-1 0,-1 0,-7-1</inkml:trace>
  <inkml:trace contextRef="#ctx0" brushRef="#br0" timeOffset="1032.777">2143 92,'-15'44,"-13"32,-3 9,-1-5,5-12,7-13,3-15,3-10,5-5,-1-7,-4-6,1-6</inkml:trace>
  <inkml:trace contextRef="#ctx0" brushRef="#br0" timeOffset="1194.442">1804 120,'19'24,"16"22,7 9,1-1,-2-5,-3-5,-8-6,-5-5,-1-7,0-4,-4-1,-1-4,1 1,3 1,1-3,-3 2,0-3,-4-4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45.2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18,'17'178,"-29"-111,29-89,-11 11</inkml:trace>
  <inkml:trace contextRef="#ctx0" brushRef="#br0" timeOffset="863.34">176 0,'-106'100,"106"-98,0 0,0-1,0 1,0 0,0-1,1 1,-1-1,1 1,-1-1,1 1,-1 0,1-1,0 0,0 1,-1-1,1 1,0-1,0 0,1 0,-1 0,0 1,0-1,0 0,1 0,-1-1,1 1,-1 0,1 0,-1-1,1 1,-1-1,1 1,-1-1,1 0,0 1,20 13,26 56,-45-64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6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1,'-9'5,"-9"6,0 6,-3 0,3 3,9-3,6-9,8-6,4-8,0-8,3-1,-1-3,-6 1,-5 9,-6 10,-3 10,1 3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7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0,'0'10,"-5"7,3 2,3-8,5-5,2-10,4-2,-5-2,-7 1,-6 7,-4 3,2 1,4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0,'19'0,"16"0,7 0,1 0,-2 0,-4 0,-2 0,-3 0,-2 0,-1 0,-1 0,-5 5,-7 1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15,'38'5,"28"-3,7-3,0-5,-7-1,-14-1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5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217 338,'-3'0,"0"-1,0 1,1 1,-1-1,0 0,0 1,0-1,1 1,-1 0,0 0,1 0,-1 0,1 0,-1 0,1 1,0 0,-1-1,1 1,0 0,0 0,0 0,0 0,1 0,-2 2,-12 13,0 0,1 1,1 1,1 0,1 1,0 0,1 0,2 1,0 1,1 0,-2 16,-12 20,117-242,-72 137,2 1,3 2,1 1,1 1,10-6,-41 47,1-1,-1 1,0 0,1 0,-1 0,1 0,-1 0,1 0,0 0,-1 0,1 0,0 0,0 1,0-1,0 0,-1 0,1 1,0-1,0 0,0 1,0-1,1 1,-1-1,0 1,0 0,0 0,0-1,0 1,1 0,-1 0,0 0,0 0,0 0,0 0,1 0,-1 1,0-1,0 0,0 1,0-1,0 1,0-1,0 1,0-1,0 1,0 0,0 0,0-1,0 1,-1 0,1 0,0 0,0 0,-1 0,1 0,-1 0,1 0,-1 0,1 0,-1 1,4 122,-5-112,-1 0,1 0,1 0,0 1,1-1,0 0,1 0,1 0,-1 0,2 0,0-1,0 1,1-1,0 0,2 2,-3-7,1 0,0 1,-1-2,2 1,-1 0,1-1,0 0,0 0,0-1,0 0,1 0,0 0,0-1,0 0,0 0,1-1,-1 0,1 0,-1-1,1 0,-1 0,1-1,0 0,0 0,-1-1,1 0,0 0,-1-1,1 0,-1 0,0 0,0-1,0-1,3-1,4-4,-1-1,0-1,-1 0,0 0,-1-1,0-1,-1 0,0-1,-1 0,0 0,-2-1,1 1,3-14,51-214,-32 100,-23 116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4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17 114,'59'-41,"-50"37,3-1,10-7,0 2,1 1,1 1,-1 1,1 1,0 1,18-1,-39 6,1 0,-1-1,0 1,0 1,0-1,0 0,0 1,0 0,0-1,0 1,0 1,0-1,0 0,0 1,-1-1,1 1,0 0,-1 0,0 0,1 0,-1 0,0 0,0 1,0-1,0 1,-1-1,1 1,-1 0,1 0,-1 0,0 0,0 0,-1 0,1 0,0 0,-1 0,0 0,0 0,0 0,0 0,0 1,-1-1,1 0,-1 0,0 0,0 0,0 0,0 0,0-1,-1 1,0 1,-14 22,-1-1,-1-1,-1 0,-1-2,0 0,-2-1,-14 9,-59 63,88-86,-2 1,0 1,0 0,1 0,0 0,1 1,0 0,0 1,1 0,1 0,0 0,0 0,1 1,1 0,0 0,0 0,1 0,1 1,2-9,0 0,0 0,1 0,-1-1,1 1,0 0,0-1,1 0,-1 1,1-1,-1 0,1 0,0 0,0-1,0 1,1-1,-1 0,1 1,-1-2,1 1,0 0,-1-1,1 1,0-1,3 0,104 7,-86-11,0-2,0-2,0 0,-1-1,0-1,-1-1,6-5,73-41,-84 46</inkml:trace>
  <inkml:trace contextRef="#ctx0" brushRef="#br0" timeOffset="667.734">1852 143,'-49'17,"1"2,2 2,0 3,1 1,1 2,-17 16,51-36,0 1,1 1,0-1,1 2,0-1,0 1,1 0,0 1,-3 5,9-13,-1 1,1-1,-1 1,1-1,0 1,0 0,1 0,-1-1,1 1,0 0,0 0,0-1,0 1,1 0,-1 0,1-1,0 1,0 0,0-1,1 1,-1-1,1 1,0-1,0 0,0 0,1 0,-1 0,1 0,-1 0,1-1,0 1,1 0,3 2,0-1,0 0,0 0,0 0,1-1,0 0,0 0,0-1,0 0,0 0,0-1,0 0,0-1,1 0,-1 0,0-1,1 1,-1-2,0 1,0-1,0-1,1 0,6-2,1-1,-1-1,-1 0,1-1,-1-1,0 0,-1-1,0 0,-1-1,9-10,-11 9,0-1,-2-1,1 1,-2-1,0 0,0-1,-2 0,0 0,0 0,-2-1,1 1,-2-1,0 0,-1-9,-1 16,-1-1,0 1,-1 0,0-1,0 1,-1 0,0 0,0 0,-1 1,-1-1,1 1,-1 0,-1 0,1 1,-1-1,-1 1,1 0,-1 1,0 0,-4-3,7 8,-1 0,1 0,-1 0,1 0,-1 1,0-1,1 1,-1 1,1-1,-1 0,0 1,1 0,-1 0,1 1,0-1,-1 1,1 0,0 0,0 0,0 0,0 1,-2 2,-12 9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85 129,'0'406,"0"-384,-1 0,0-1,-2 0,0 1,-2-1,0 0,-2-1,0 1,-1-1,-9 15,8-21</inkml:trace>
  <inkml:trace contextRef="#ctx0" brushRef="#br0" timeOffset="402.264">0 129,'30'-19,"1"1,0 1,1 2,0 1,2 2,-1 1,26-5,-54 15,1-1,0 1,-1 0,1 0,0 1,0-1,0 1,0 1,-1-1,1 1,0 0,0 0,-1 1,1-1,0 1,-1 1,0-1,1 1,-1 0,0 0,-1 0,1 1,0 0,-1 0,0 0,0 0,0 1,-1-1,1 1,-1 0,0 0,0 0,-1 1,0-1,1 3,-1-1,-1 0,0 0,0 0,-1 0,0 0,0 0,-1 0,0 0,0 0,0 0,-1 0,0 0,0-1,-1 1,0-1,0 1,-1-1,1 0,-1 0,-1-1,1 1,-1-1,0 0,0 0,0-1,-1 1,1-1,-1 0,0-1,-1 1,-38 24,35-19,0-1,-1-1,0 0,0 0,-1-1,0 0,0-1,0-1,0 0,-1 0,1-1,-1-1,0 0,0-1,0 0,0-1,0-1,-5 0,0-5</inkml:trace>
  <inkml:trace contextRef="#ctx0" brushRef="#br0" timeOffset="1368.46">508 609,'0'29,"-5"19,-1 6,0-2,5-8,4-14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408 311,'-15'-5,"0"1,0 1,-1 1,0 0,1 1,-1 1,0 0,0 1,1 0,-1 2,1 0,-1 1,1 0,0 1,-10 5,-1-2,25-8,-9 2,0 1,0 0,0 0,0 1,0 0,1 1,0 0,0 1,0 0,1 0,-5 5,12-10,0 0,1 0,-1 0,0 0,1 0,-1 1,1-1,-1 0,1 0,0 0,0 1,-1-1,1 0,0 1,0-1,0 0,0 0,0 1,1-1,-1 0,0 1,1-1,-1 0,1 0,-1 0,1 1,-1-1,1 0,0 0,0 0,-1 0,1 0,0 0,0 0,0-1,0 1,0 0,0 0,0-1,0 1,1 0,-1-1,0 0,0 1,1-1,-1 1,1-1,63 14,48-8,-112-6,0 0,0 0,-1 0,1 0,0 0,0 0,-1 0,1 0,0 1,0-1,-1 0,1 0,0 1,-1-1,1 1,0-1,-1 1,1-1,-1 1,1-1,-1 1,1-1,-1 1,1-1,-1 1,0 0,1-1,-1 1,0 0,1-1,-1 1,0 0,0 0,0-1,0 1,0 0,0 0,0-1,0 1,0 0,0 0,0-1,0 1,0 0,0 0,-1-1,1 1,0 0,-1-1,1 1,-1 0,1-1,0 1,-1-1,1 1,-1 0,0-1,1 0,-1 1,1-1,-1 1,0-1,0 1,-45 33,40-31,-8 5,1 0,1 0,-1 1,2 1,-1 0,1 1,1 0,0 1,0 0,1 0,-3 7,11-17,0 1,1-1,-1 1,0 0,1-1,0 1,-1 0,1 0,0-1,1 1,-1 0,0-1,1 1,-1 0,1-1,0 1,0 0,0-1,0 1,1-1,-1 0,0 1,1-1,0 0,0 0,-1 0,1 0,0 0,1-1,-1 1,0 0,0-1,1 0,2 2,89 20,-30-45,-50 10</inkml:trace>
  <inkml:trace contextRef="#ctx0" brushRef="#br0" timeOffset="361.962">211 0,'-5'320,"8"-217,-1-36,-2 1,-4-1,-2 0,-14 59,12-95,1 1,2 0,1 0,1 0,2 0,2 7,15 11,-4-32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47,'5'0,"1"-5,5-1,5 0,5 1,3 2,3-4,1 0,1 0,-5 7,-10 3,-9 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1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0,-5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1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68 368 15091 0 0,'0'0'342'0'0,"0"0"-257"0"0,0 0-278 0 0,0 0-98 0 0,0 0 80 0 0,0 0 190 0 0,0 0 177 0 0,0 0 115 0 0,0 0 51 0 0,0 0-10 0 0,0 0-24 0 0,18 5-27 0 0,111 33 183 0 0,-102-32-280 0 0,1-2 1 0 0,0-1 0 0 0,-1-1-1 0 0,1-2 1 0 0,0 0 0 0 0,0-2-1 0 0,0-1 1 0 0,-1-1 0 0 0,0-2-1 0 0,1 0 1 0 0,-2-2 0 0 0,1-1-1 0 0,-1-1 1 0 0,-1-1 0 0 0,0-2-1 0 0,0 0 1 0 0,-2-2 0 0 0,0 0-1 0 0,14-12-164 0 0,-21 13 154 0 0,0 0-1 0 0,0-1 0 0 0,-1-1 1 0 0,-1 0-1 0 0,-1-1 0 0 0,0-1 1 0 0,-2 0-1 0 0,0 0 1 0 0,0-1-1 0 0,-2 0 0 0 0,0-1 1 0 0,-2 0-1 0 0,0-1 0 0 0,3-18-153 0 0,-45 114 1349 0 0,-240 563-989 0 0,243-573-389 0 0,-2-1-1 0 0,-3-1 1 0 0,-3-3 0 0 0,-3-1 0 0 0,-2-2 0 0 0,-3-1 0 0 0,-2-4-1 0 0,-13 10 30 0 0,54-53-5 0 0,0-1-1 0 0,-1 1 1 0 0,0-2-1 0 0,0 1 0 0 0,0-1 1 0 0,-1-1-1 0 0,0 0 1 0 0,0 0-1 0 0,-1-1 1 0 0,0-1-1 0 0,0 0 0 0 0,0 0 1 0 0,0-1-1 0 0,0-1 1 0 0,-1 0-1 0 0,-6 0 6 0 0,17-3-4 0 0,0 1 0 0 0,0-1 0 0 0,1 0 0 0 0,-1 1 0 0 0,0-1 0 0 0,0 0-1 0 0,0 0 1 0 0,1 0 0 0 0,-1 0 0 0 0,1-1 0 0 0,-1 1 0 0 0,1 0 0 0 0,-1-1 0 0 0,1 1 0 0 0,0-1 0 0 0,-1 1 0 0 0,1-1 0 0 0,0 0 0 0 0,0 1-1 0 0,0-1 1 0 0,0 0 0 0 0,1 0 0 0 0,-1 0 0 0 0,0 0 0 0 0,1 0 0 0 0,0 0 0 0 0,-1 0 0 0 0,1 0 0 0 0,0 0 0 0 0,0 0 0 0 0,0 0 0 0 0,0 0-1 0 0,0 0 1 0 0,0 0 0 0 0,1 1 0 0 0,-1-1 0 0 0,1-1 4 0 0,23-74-236 0 0,-14 63 225 0 0,0 0 0 0 0,0 0 0 0 0,2 1-1 0 0,0 0 1 0 0,0 1 0 0 0,1 1 0 0 0,0 0 0 0 0,1 0 0 0 0,1 1-1 0 0,-1 1 1 0 0,1 1 0 0 0,1 0 0 0 0,0 1 0 0 0,0 0-1 0 0,0 2 1 0 0,1 0 0 0 0,0 0 0 0 0,0 2 0 0 0,0 0-1 0 0,0 1 1 0 0,0 1 0 0 0,0 0 0 0 0,2 2 11 0 0,-7 2 22 0 0,0 1 1 0 0,-1 1-1 0 0,0 0 0 0 0,0 0 1 0 0,0 1-1 0 0,0 0 0 0 0,-1 1 1 0 0,0 1-1 0 0,-1-1 0 0 0,0 2 1 0 0,0-1-1 0 0,3 5-22 0 0,45 36 277 0 0,-40-39-157 0 0,-1 0 0 0 0,1-1 0 0 0,1-1-1 0 0,-1-1 1 0 0,2 0 0 0 0,-1-1 0 0 0,0-1-1 0 0,1-1 1 0 0,0-1 0 0 0,0 0-1 0 0,0-1 1 0 0,1-2 0 0 0,-1 0 0 0 0,14-1-120 0 0,-28 1-13 0 0,-1 0 1 0 0,1 0 0 0 0,0 0 0 0 0,-1 0 0 0 0,1-1-1 0 0,0 0 1 0 0,-1 0 0 0 0,1 0 0 0 0,0 0 0 0 0,-1-1-1 0 0,0 0 1 0 0,1 0 0 0 0,-1 0 0 0 0,0 0 0 0 0,0-1-1 0 0,0 0 1 0 0,0 1 0 0 0,-1-1 0 0 0,1-1 0 0 0,-1 1-1 0 0,0 0 1 0 0,0-1 0 0 0,0 0 0 0 0,0 0 0 0 0,-1 0-1 0 0,1 0 1 0 0,-1 0 0 0 0,0 0 0 0 0,0-1 0 0 0,0 1-1 0 0,-1-1 1 0 0,0 1 0 0 0,1-3 12 0 0,4-33-4933 0 0,-3 26-1128 0 0,-1 6-3764 0 0</inkml:trace>
  <inkml:trace contextRef="#ctx0" brushRef="#br0" timeOffset="729.292">1242 953 7746 0 0,'0'0'1757'0'0,"0"0"-518"0"0,0 0-70 0 0,0 0 207 0 0,0 0 140 0 0,0 0-73 0 0,0 0-196 0 0,0 0-181 0 0,0 0-138 0 0,0 0-121 0 0,0 0-95 0 0,0 0-95 0 0,33 0-107 0 0,103-1-65 0 0,-51-14 276 0 0,-59 5-442 0 0,-19 8-213 0 0,4 1 24 0 0,1-2 1 0 0,-1 0-1 0 0,-1 0 1 0 0,1-1-1 0 0,0 0 0 0 0,-1-1 1 0 0,0 0-1 0 0,0 0 1 0 0,0-1-1 0 0,-1-1 0 0 0,0 0 1 0 0,0 0-1 0 0,-1 0 1 0 0,0-1-1 0 0,2-3-90 0 0,-8 10 8 0 0,-1-1 1 0 0,0 1-1 0 0,0-1 1 0 0,-1 1-1 0 0,1-1 1 0 0,0 1-1 0 0,0-1 1 0 0,-1 1-1 0 0,1-1 1 0 0,-1 0-1 0 0,1 1 1 0 0,-1-1-1 0 0,0 0 0 0 0,0 1 1 0 0,0-1-1 0 0,0 0 1 0 0,0 1-1 0 0,0-1 1 0 0,0 0-1 0 0,0 0 1 0 0,-1 1-1 0 0,1-1 1 0 0,-1 0-1 0 0,1 1 1 0 0,-1-1-1 0 0,0 1 0 0 0,1-1 1 0 0,-1 1-1 0 0,0-1 1 0 0,0 1-1 0 0,0-1 1 0 0,0 1-1 0 0,0 0 1 0 0,0 0-1 0 0,-1-1 1 0 0,1 1-1 0 0,0 0 1 0 0,-1 0-1 0 0,1 0 0 0 0,-1 0 1 0 0,1 1-1 0 0,-1-1 1 0 0,1 0-1 0 0,-2 0-8 0 0,-75-12-463 0 0,64 14 433 0 0,1 1-1 0 0,-1 1 0 0 0,0 0 1 0 0,1 1-1 0 0,0 0 0 0 0,0 1 1 0 0,0 0-1 0 0,1 1 0 0 0,0 1 1 0 0,0 0-1 0 0,0 1 0 0 0,1 0 1 0 0,0 0-1 0 0,1 1 0 0 0,0 1 1 0 0,0 0-1 0 0,1 0 0 0 0,0 1 1 0 0,1 0-1 0 0,0 0 0 0 0,1 1 1 0 0,0 0-1 0 0,1 1 0 0 0,0-1 0 0 0,1 1 1 0 0,0 0-1 0 0,1 0 0 0 0,1 1 1 0 0,0-1-1 0 0,1 1 0 0 0,0 0 1 0 0,1 8 30 0 0,1-18 4 0 0,1 0 0 0 0,-1 1 0 0 0,1-1 0 0 0,0 0 0 0 0,0 1 0 0 0,0-1 0 0 0,1 0 0 0 0,0 0 0 0 0,0 0 0 0 0,0 0 0 0 0,0 0 0 0 0,0-1 0 0 0,1 1 0 0 0,0-1 0 0 0,-1 1 0 0 0,1-1 0 0 0,1 0 0 0 0,-1 0 0 0 0,0 0 0 0 0,1-1 0 0 0,-1 1 0 0 0,1-1 0 0 0,0 0-1 0 0,0 0 1 0 0,0 0 0 0 0,0 0 0 0 0,0-1 0 0 0,0 1 0 0 0,1-1 0 0 0,2 0-4 0 0,137 14 432 0 0,-93-17-308 0 0,-1-2 1 0 0,0-3 0 0 0,0-1-1 0 0,-1-3 1 0 0,0-2-1 0 0,-1-2 1 0 0,0-2 0 0 0,-2-2-1 0 0,0-3 1 0 0,-1-1 0 0 0,-1-2-1 0 0,-2-2 1 0 0,0-2 0 0 0,-2-2-1 0 0,10-11-124 0 0,-33 26-3 0 0,-1 0 0 0 0,-1-2 0 0 0,0 1 0 0 0,-1-2 0 0 0,-1 0-1 0 0,-1-1 1 0 0,0 0 0 0 0,-2-1 0 0 0,0 0 0 0 0,-2 0 0 0 0,0-1 0 0 0,-1 0-1 0 0,-1-1 1 0 0,-2 0 0 0 0,0 0 0 0 0,-1 0 0 0 0,-1-18 3 0 0,-1 21-18 0 0,1 6 13 0 0,0 0 0 0 0,-2 0 0 0 0,1-1-1 0 0,-2 1 1 0 0,0 0 0 0 0,-1 0 0 0 0,0 0 0 0 0,-1 0 0 0 0,0 0 0 0 0,-1 1 0 0 0,-1-1 0 0 0,0 1 0 0 0,-1 0 0 0 0,-4-5 5 0 0,10 17-3 0 0,0 1 1 0 0,0-1-1 0 0,0 1 0 0 0,0-1 1 0 0,-1 1-1 0 0,1-1 1 0 0,0 0-1 0 0,0 1 1 0 0,-1-1-1 0 0,1 1 0 0 0,0-1 1 0 0,-1 1-1 0 0,1 0 1 0 0,0-1-1 0 0,-1 1 1 0 0,1-1-1 0 0,-1 1 1 0 0,1 0-1 0 0,-1-1 0 0 0,1 1 1 0 0,-1 0-1 0 0,1-1 1 0 0,-1 1-1 0 0,1 0 1 0 0,-1 0-1 0 0,1 0 1 0 0,-1 0-1 0 0,0-1 0 0 0,1 1 1 0 0,-1 0-1 0 0,1 0 1 0 0,-1 0-1 0 0,1 0 1 0 0,-1 0-1 0 0,0 0 1 0 0,1 0-1 0 0,-1 0 0 0 0,1 1 1 0 0,-1-1-1 0 0,1 0 1 0 0,-1 0-1 0 0,1 0 1 0 0,-1 1-1 0 0,1-1 1 0 0,-1 0-1 0 0,1 0 0 0 0,-1 1 1 0 0,1-1-1 0 0,-1 1 1 0 0,1-1-1 0 0,-1 0 1 0 0,1 1-1 0 0,0-1 1 0 0,-1 1-1 0 0,1-1 0 0 0,0 1 1 0 0,-1-1-1 0 0,1 1 1 0 0,0-1-1 0 0,0 1 1 0 0,-1-1-1 0 0,1 1 1 0 0,0-1-1 0 0,0 1 0 0 0,0 0 1 0 0,0-1-1 0 0,0 1 1 0 0,0-1-1 0 0,0 1 1 0 0,0 0 2 0 0,-5 50-7 0 0,5-43 51 0 0,-22 367 828 0 0,3 8-117 0 0,49-155-560 0 0,-30-227-212 0 0,0-1-7 0 0,0 0-7 0 0,0 0-4 0 0,0 0-18 0 0,0 0-31 0 0,0 0 1 0 0,-2-34-1200 0 0,-2 1-264 0 0,-3-19-2049 0 0,3 18-4091 0 0,2 21-3879 0 0</inkml:trace>
  <inkml:trace contextRef="#ctx0" brushRef="#br0" timeOffset="944.582">1879 684 14315 0 0,'0'0'1954'0'0,"0"0"-701"0"0,0 0-431 0 0,0 0-101 0 0,0 0 60 0 0,0 0 100 0 0,0 0 97 0 0,0 0 27 0 0,0 0-41 0 0,0 0-106 0 0,0 0-138 0 0,39-3-117 0 0,124-13-111 0 0,26-13 683 0 0,124 4-1300 0 0,-279 23-1049 0 0,-20 1-1246 0 0,2 0-4131 0 0,-5 1-6252 0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1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1,'-2'1,"0"0,0 1,0-1,1 1,-1-1,0 1,1 0,0 0,-1 0,1 0,0 0,0 0,0 0,0 0,0 0,1 1,-1-1,1 0,-1 0,1 1,0-1,0 0,0 1,0-1,0 1,0 0,-15 172,-20 48,25-59,10-165</inkml:trace>
  <inkml:trace contextRef="#ctx0" brushRef="#br0" timeOffset="357.145">29 28,'19'0,"26"0,10 0,0 0,-4 0,-6 0,-6-4,-5-3,-3 1,-2 1,-2 2,0 1,-4 5,-2 3,-5 0</inkml:trace>
  <inkml:trace contextRef="#ctx0" brushRef="#br0" timeOffset="616.655">29 282,'24'5,"23"2,7 3,0 2,-5-3,-5-2,-11-2</inkml:trace>
  <inkml:trace contextRef="#ctx0" brushRef="#br0" timeOffset="898.634">425 452,'-5'33,"-1"17,-1 4,-2-3,-1-4,2-11</inkml:trace>
  <inkml:trace contextRef="#ctx0" brushRef="#br0" timeOffset="1253.759">425 423,'10'0,"12"0,8 0,3 0,1 0,-1 0,-1 0,-1 0,-6 0</inkml:trace>
  <inkml:trace contextRef="#ctx0" brushRef="#br0" timeOffset="1531.821">453 621,'14'0,"10"0,6 0,2 0,0 5,-4 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0,'5'0,"11"5,8 1,4 0,3-1,-5 3,-1 1,-1-2,1-1,1 2,1 0,0-1,1-2,0-1,0-3,1 0,-11-5,-7-3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0,'19'5,"16"1,7 0,1-1,-2-2,-3 0,-3-2,-3-1,-2 0,-6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9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189 110,'-36'188,"20"-123,-2-1,-4 0,-19 38,-5-1,37-68,36-55,-11-1,-1-1,-1 0,-1-1,-2 0,8-24,-9 24</inkml:trace>
  <inkml:trace contextRef="#ctx0" brushRef="#br0" timeOffset="425.295">189 224,'0'-3,"0"2,-1 1,1-1,-1 0,1 0,-1 0,1 0,-1 1,1-1,0 0,0 0,-1 0,1 0,0 0,0 0,0 0,0 0,0 0,0 0,0 0,1 0,-1 0,0 1,0-1,1 0,-1 0,0 0,1 0,-1 0,1 1,-1-1,1 0,0 0,-1 1,1-1,0 0,-1 1,1-1,0 1,0-1,0 1,-1-1,1 1,0-1,0 1,0 0,0 0,0-1,0 1,0 0,0 0,0 0,0 0,0 0,0 0,-1 0,1 1,1-1,51 99,-15 37,-33-114,2-1,0 1,1-2,1 1,1-1,10 14,-18-30,0 0,1 0,-1 1,1-2,0 1,0 0,1-1,-1 1,1-1,0 0,0 0,0-1,0 1,0-1,0 0,1 0,-1 0,1 0,0-1,-1 0,1 0,0 0,0-1,-1 1,1-1,0 0,0-1,0 1,0-1,-1 0,1 0,0 0,-1-1,1 0,-1 0,1 0,-1 0,0-1,0 1,0-1,3-3,4-8,-2-1,1 0,-2 0,0-1,0 0,-2 0,0-1,-1 0,-1 0,0 0,-1 0,-1-1,0-3,1-2,7-70,16-69,-24 155,0 0,0 0,1 0,0 0,1 1,-1-1,1 1,1 0,-1 0,1 0,0 0,0 1,0 0,4-2,10-5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27,'7'31,"0"0,-2 1,-1 0,-2 0,-1 8,0-24,-3 15,-2-1,0 1,-3-1,0-1,-2 1,0-1,-3-1,0 0,-2-1,0 0,-3 0,-21 29,28-42</inkml:trace>
  <inkml:trace contextRef="#ctx0" brushRef="#br0" timeOffset="532.844">18 478,'43'-4,"-5"2,-1-2,0-1,0-2,0-2,-1-1,0-2,16-8,-39 11,0-2,-1 1,0-2,-1 1,-1-2,1 1,-2-1,0-1,-1 0,0 0,-1-1,0 0,-2 0,1 0,-2-1,0 0,1-13,7-12,6-62,-18 103,0 1,-1-1,1 0,0 0,0 0,0 0,-1 0,1 1,0-1,-1 0,1 0,0 0,0 0,-1 0,1 0,0 0,0 0,-1 0,1 0,0 0,-1 0,1 0,0 0,0 0,-1-1,1 1,0 0,0 0,-1 0,1 0,0 0,0-1,-1 1,1 0,0 0,0 0,0-1,0 1,-1 0,1 0,0-1,0 1,0 0,0 0,0-1,0 1,-1 0,1 0,0-1,0 1,0 0,0-1,0 1,0 0,0 0,0-1,0 1,1 0,-12 23,-8 320,13-311,0 0,3 0,0 1,2-1,3 31,20 0,-10-50</inkml:trace>
  <inkml:trace contextRef="#ctx0" brushRef="#br0" timeOffset="3099.345">922 365,'-1'-2,"-1"0,0 0,1 0,-1 0,0 1,0-1,0 1,0-1,0 1,0 0,0-1,-1 1,1 0,0 1,0-1,-1 0,1 1,-1-1,1 1,-1 0,1 0,-1 0,1 0,-3 0,-1 0,-1 0,0 1,1-1,-1 1,0 1,1-1,-1 1,1 0,0 1,0-1,0 1,0 1,0-1,0 1,1 0,0 0,-1 0,2 1,-1 0,0 0,-1 3,6-5,0 1,1-1,-1 1,1-1,0 0,0 0,0 1,0-1,1 0,-1 0,1 0,0 0,0 0,0-1,0 1,0-1,0 1,1-1,-1 0,1 1,0-1,0-1,0 1,0 0,0-1,0 1,0-1,0 0,0 0,1-1,2 1,14 10,-18-11,1 1,-1-1,0 1,1-1,-1 1,0 0,0 0,1 0,-1 0,0 1,0-1,0 0,0 1,-1-1,1 1,0 0,-1 0,1 0,-1 0,1 0,-1 0,0 0,0 0,0 0,0 1,0-1,-1 0,1 1,-1-1,1 0,-1 1,0-1,0 1,0-1,0 0,0 1,-1-1,1 1,-1-1,0 0,1 1,-1-1,0 0,0 0,-1 0,1 0,0 0,-1 0,1 0,-2 1,-4 2,0-1,0 0,-1 0,1-1,-1 0,0 0,0-1,0 0,-1 0,1-1,-7 1,-10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0,'-35'0,"1"2,-1 1,1 1,0 2,0 2,-8 3,3 8,38-19,1 1,-1-1,1 0,-1 0,1 0,-1 0,1 1,-1-1,1 0,-1 1,1-1,-1 0,1 1,-1-1,1 0,0 1,-1-1,1 1,0-1,-1 1,1-1,0 1,0-1,-1 1,1-1,0 1,0-1,0 1,0-1,0 1,0 0,0-1,0 1,0-1,0 1,0-1,0 1,0-1,0 1,0 0,1-1,-1 1,0-1,0 1,1-1,-1 1,0-1,1 0,-1 1,0-1,1 1,-1-1,1 0,-1 1,1-1,-1 0,1 1,-1-1,1 0,-1 0,1 0,-1 1,1-1,-1 0,1 0,-1 0,1 0,132 14,-132-14,0 1,0-1,0 1,0-1,0 1,0 0,0 0,0-1,0 1,0 0,0 0,-1 0,1 0,0 0,-1 0,1 0,-1 0,1 0,-1 0,1 1,-1-1,0 0,1 0,-1 0,0 1,0-1,0 0,0 0,0 0,0 1,0-1,-1 0,1 0,0 0,-1 0,1 1,-1-1,1 0,-1 0,1 0,-1 0,0 0,0 0,1 0,-2 0,-39 50,37-47,-163 149,164-151,1 0,-1 1,1-1,-1 1,1-1,0 1,0 0,0 0,1 0,-1 0,1 0,-1 0,1 1,0-1,0 0,1 1,-1-1,1 1,0-1,0 0,0 1,0-1,0 1,1-1,-1 1,1-1,0 0,0 1,0-1,1 0,-1 0,1 0,0 0,0 0,0 0,0-1,1 2,9 3,0 0,1-1,0-1,1 0,-1-1,1 0,-1-1,1 0,0-2,3 1,94 24,-90-17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2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0,'-224'302,"218"-295,2 0,-1 0,1 0,-1 0,2 0,-1 1,1 0,1 0,-1-1,1 2,1-1,-1 0,1 0,1 0,-1 1,2-1,-1 0,1 1,0-1,1 0,0 0,0 0,1 0,0 0,0 0,1-1,0 0,0 0,0 0,1 0,0 0,1-1,5 2,0-1,0 0,1-1,-1 0,1 0,1-2,-1 1,1-2,0 0,-1 0,1-1,1-1,-1 0,0 0,0-2,0 0,0 0,0-1,0-1,5-1,-2 0,1-1,-1-1,0-1,-1 0,1 0,-2-2,11-7,-5 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1,'26'68,"-2"2,-4 1,-3 0,7 72,-21 30,-3-172,0 0,1 0,-1 0,0 0,0 0,0 0,0 1,0-1,0 0,0 0,0 0,-1 0,1 0,0 1,-1-1,1 0,-1 0,1 0,-1 0,1 0,-1 0,0 0,1-1,-1 1,0 0,0 0,0 0,0-1,0 1,0 0,0-1,0 1,0-1,0 1,0-1,0 0,0 1,0-1,0 0,0 0,-1 0,1 0,0 0,0 0,0 0,0 0,0 0,-1 0,0-1,-8-7</inkml:trace>
  <inkml:trace contextRef="#ctx0" brushRef="#br0" timeOffset="263.587">1 1,'38'0,"33"5,8 1,0 0,-7-1,-13 4,-5-1,-9-1,-5-1,-7-3,-2-1,-3 4,-6 0</inkml:trace>
  <inkml:trace contextRef="#ctx0" brushRef="#br0" timeOffset="517.625">819 57,'-5'39,"-1"31,0 9,1-4,2-10,1-12,5-9,3-8,5-10,1-10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3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1,'-1'519,"-28"-169,29-297,0-53,0-1,0 1,0 0,0 0,0-1,1 1,-1 0,0 0,0-1,0 1,0 0,0 0,1-1,-1 1,0 0,0 0,1 0,-1 0,0-1,0 1,0 0,1 0,-1 0,0 0,1 0,-1 0,0 0,0 0,1 0,-1-1,0 1,0 0,1 0,-1 0,0 1,1-1,-1 0,0 0,0 0,1 0,-1 0,0 0,0 0,1 0,-1 1,0-1,0 0,1 0,-1 0,0 0,0 1,0-1,1 0,-1 0,0 1,0-1,7-12</inkml:trace>
  <inkml:trace contextRef="#ctx0" brushRef="#br0" timeOffset="484.28">482 86,'-357'431,"289"-376,62-60,22-8,-11 10,0 1,0 0,1 0,-1 0,1 1,-1 0,1 0,-1 0,1 1,0 0,-1 0,1 0,0 1,-1-1,1 2,-1-1,1 0,-1 1,0 0,1 0,-1 1,0 0,0 0,-1 0,1 0,-1 1,1-1,-1 1,0 0,-1 0,1 1,-1-1,1 1,-1 0,-1 0,3 4,96 212,-73-197,-17-22</inkml:trace>
  <inkml:trace contextRef="#ctx0" brushRef="#br0" timeOffset="783.592">736 114,'-65'420,"26"-240,18-45,20-133,1 0,0-1,-1 1,1 0,0-1,0 1,0 0,0-1,0 1,0 0,0-1,0 1,1 0,-1-1,1 1,-1 0,1-1,0 1,0-1,0 1,-1-1,1 0,1 1,-1-1,0 0,0 0,0 1,1-1,-1 0,8 0</inkml:trace>
  <inkml:trace contextRef="#ctx0" brushRef="#br0" timeOffset="1350.333">1103 255,'-193'548,"168"-494,114-273,68-112,-138 287,-48 177,25-120,1 0,1 0,0 1,1-1,0 1,1-1,1 1,0 0,1-1,0 0,1 1,1-1,0 0,1-1,0 1,0-1,2 0,-1 0,2-1,0 1,0-2,0 1,2-1,-1-1,1 1,1-2,-1 1,3 0,-7-6,0 0,0 0,1 0,-1 0,1-1,-1 0,1-1,0 0,0 0,-1 0,1 0,0-1,0-1,0 1,0-1,0 0,-1 0,1-1,0 0,-1 0,0-1,1 0,-1 0,0 0,0-1,-1 1,1-2,3-2,6-12,-1-1,-2 0,0 0,0-1,-2-1,-1 0,-1 0,-1-1,0 0,-2 0,-1-1,-1 1,0-1,-2 0,-1 0,-1 1,-3-18,-18-37,10 61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4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24,'0'4,"0"-2,5-7,-3-3,-2 5,-2-1,6-1,1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1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10602 0 0,'0'0'2498'0'0,"0"0"-1048"0"0,0 0-499 0 0,0 0-78 0 0,0 0 30 0 0,0 0-33 0 0,0 0-92 0 0,0 0-83 0 0,0 0-33 0 0,0 0 50 0 0,0 0 24 0 0,0 0-49 0 0,0 0-70 0 0,16 2-63 0 0,122 10 1161 0 0,12-41-435 0 0,-90 11-1226 0 0,-18 4 1552 0 0,-14 7-3698 0 0,-3 5-3297 0 0,0 3-4561 0 0,-25-1-862 0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5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2,'-5'0,"-1"4,0 7,5-3,4-8,6-4,1-7,-1 5,-6 2,-5 7,-1 8,-5 2,3-2,3 3,2-1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0,-1-5,1-1,1-1,1 2,1 2,1 1,0-4,1-1,-1 1,1 1,-6 7,-5 2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1,'20'5,"20"1,8-5,1-2,-3-2,-4 0,-5 1,-9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7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61,'5'7,"-1"0,-1 0,1 0,-1 1,-1-1,1 1,-1 0,-1 0,1 0,-1 0,-1 0,1 0,-1 0,-1 0,0 1,2 6,-19 232,-17-66,35-136,5-33</inkml:trace>
  <inkml:trace contextRef="#ctx0" brushRef="#br0" timeOffset="397.274">1 89,'35'-15,"-8"2,0 2,1 0,-1 2,2 1,-1 1,1 2,1 0,-1 2,0 2,6 0,-30 2,0 0,0 0,0 0,-1 1,1 0,0 0,-1 0,1 0,-1 1,0-1,0 1,0 0,0 1,0-1,-1 1,1-1,-1 1,0 0,0 0,-1 0,1 1,-1-1,0 1,0-1,0 1,-1 0,0 0,0 0,0 0,0 0,-1 0,0 0,0 0,0 0,0 0,-1 0,0-1,0 2,0 4,-1-1,0 1,0 0,-1-1,-1 1,1-1,-1 0,-1 0,0 0,0-1,-1 0,0 0,0 0,-1-1,0 0,0 0,0 0,-1-1,0 0,-7 3,2-1,-1-1,0 0,-1 0,0-1,0-1,0-1,-1 0,1-1,-1-1,-6 0,-5-1,3-1</inkml:trace>
  <inkml:trace contextRef="#ctx0" brushRef="#br0" timeOffset="908.863">340 541,'12'-3,"-4"0,0 0,1 1,-1 0,1 0,0 1,-1 0,1 1,0 0,0 0,0 1,-1 0,1 1,7 1,-15-1,1 0,-1 0,1 0,-1 0,0 0,0 1,0-1,-1 0,1 1,0-1,-1 0,1 1,-1-1,0 0,0 1,0-1,0 1,0-1,-1 0,1 1,-1-1,1 0,-1 1,0-1,0 0,0 0,0 1,0-1,-1 0,1 0,-1-1,1 1,-1 0,1 0,-1-1,0 1,0-1,0 1,0-1,-1 1,-3 5,-106 117,110-123,1 0,0 0,0 0,-1 0,1 0,0 1,0-1,0 0,0 1,0-1,0 0,1 1,-1-1,0 1,1 0,-1-1,1 1,0-1,-1 1,1 0,0-1,0 1,0 0,0-1,0 1,1 0,-1-1,0 1,1-1,-1 1,1 0,0-1,-1 1,1-1,0 0,0 1,0-1,0 0,0 1,0-1,0 0,1 0,-1 0,0 0,1 0,-1 0,1 0,-1 0,1-1,-1 1,1-1,-1 1,1-1,0 1,-1-1,1 0,-1 0,1 0,1 0,6 0,1 1,-1-2,1 0,-1 0,0 0,0-1,1-1,-1 1,-1-2,1 1,0-1,-1 0,0-1,0 0,4-4,2-4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3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29,'0'0,"1"0,-1 0,1 0,-1 0,1 0,-1 0,1 0,0 0,-1 0,1 0,-1 0,1 0,-1-1,0 1,1 0,-1 0,1-1,-1 1,1 0,-1-1,0 1,1 0,-1-1,1 1,-1 0,0-1,0 1,1-1,-1 1,0-1,0 1,1 0,-1-1,0 1,0-1,0 1,0-1,0 0,0 1,0-1,0 1,0-1,0 1,0-1,0 1,0-1,0 1,0-1,-1 1,1-1,0 1,0 0,0-1,-1 1,1-1,0 1,-1-1,1 1,0 0,-1-1,1 1,-1 0,1-1,158-5,-154 6,1 0,-1 0,1 0,-1 1,0-1,1 1,-1 0,0 1,0-1,0 1,0-1,0 1,0 1,0-1,0 0,-1 1,1 0,-1 0,0 0,0 0,0 0,0 1,-1-1,1 1,-1 0,0 0,0 0,0 0,-1 0,1 0,-1 0,0 0,0 1,-1-1,1 1,-1-1,0 0,0 1,0-1,-1 1,1-1,-1 0,0 1,-1-1,0 3,-16 24,-2-1,0-1,-2 0,-1-2,-7 5,-38 48,33-40,25-30,0 0,1 0,1 1,0 0,0 1,1 0,1 0,0 0,0 1,1 2,4-13,0 1,1-1,-1 1,1-1,0 0,0 1,0-1,0 1,0-1,1 1,-1-1,1 0,0 1,-1-1,1 0,0 1,0-1,0 0,1 0,-1 0,1 0,-1 0,1 0,-1 0,1-1,0 1,0-1,0 1,0-1,0 1,0-1,0 0,1 0,-1 0,0-1,1 1,88 5,17-24,-86 25,-14-1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176 236,'10'-59,"-10"58,0 0,0 0,0 0,0 0,0 0,0 0,0 0,0 0,-1 0,1 0,0 1,-1-1,1 0,-1 0,1 0,-1 0,1 1,-1-1,1 0,-1 1,0-1,1 0,-1 1,0-1,0 1,0-1,1 1,-1-1,0 1,0 0,0-1,0 1,0 0,0 0,0-1,0 1,1 0,-1 0,0 0,0 0,0 0,0 1,0-1,0 0,0 0,0 1,0-1,0 0,1 1,-1-1,0 1,0-1,0 1,1-1,-1 1,0 0,1-1,-1 1,0 0,-10 7,-1 2,1-1,1 1,-1 1,2 0,0 0,0 1,1 0,0 0,1 1,1 0,0 1,0-1,-2 14,4-15,1 0,0 1,1-1,0 1,1-1,0 1,1-1,1 1,0 0,1-1,0 0,1 1,0-1,2 3,0-10,0-1,1 1,0-1,0 0,0 0,1-1,-1 1,1-1,-1-1,1 0,0 0,0 0,0 0,1-1,-1-1,0 1,0-1,1 0,-1-1,0 0,0 0,0 0,5-2,-9 2,10 0,0-1,0-1,0 0,0-1,-1 0,0-1,1-1,-2 0,1 0,-1-1,0 0,0-1,-1-1,0 0,-1 0,0 0,0-1,-1-1,0 1,-1-2,0 1,-1-1,0 1,-1-2,0 1,-1 0,-1-1,0 0,1-6,-3 10,0 0,-1 0,0 0,0-1,-1 1,0 0,-1 0,0 0,0 0,-1 0,0 1,-1-1,0 1,0 0,-1 0,0 0,0 0,-1 1,0 0,0 0,0 1,-1-1,-2 0,6 3,0 0,-1 0,1 1,-1-1,0 1,0 0,0 0,-1 0,1 0,0 1,-1 0,0 0,0 0,0 0,1 1,-1 0,-1 0,1 0,0 1,0 0,0 0,0 0,0 0,0 1,0 0,0 0,0 0,0 1,0-1,0 1,1 0,-1 1,0-1,-1 3,-13 12</inkml:trace>
  <inkml:trace contextRef="#ctx0" brushRef="#br0" timeOffset="398.417">797 122,'-24'27,"1"0,1 2,2 0,0 2,2 0,2 0,1 2,-1 6,14-36,1 0,-1 1,1-1,0 1,0-1,0 1,0-1,1 1,-1 0,1-1,0 1,0 0,1-1,-1 1,1 0,-1-1,1 1,0 0,1-1,-1 0,0 1,1-1,0 0,0 0,0 0,0 0,0 0,1 0,0 0,-1-1,1 1,0-1,0 0,0 0,3 2,6-2,0 1,0-2,0 1,0-2,0 1,1-2,-1 0,0 0,0-1,0-1,0 0,-1 0,1-1,-1-1,0 0,0 0,0-1,-1 0,0-1,0 0,-1-1,0 0,7-8,-8 6,-1 0,0 0,0-1,-1 0,-1 0,0 0,0-1,-2 1,1-1,-1 0,-1 0,0 0,0-1,-2 1,1 0,-2-1,1 1,-3-9,1 15,-1 0,0 0,0 0,0 1,0-1,-1 1,0 0,0 0,-1 0,1 0,-1 1,0-1,0 1,-1 1,1-1,-1 1,0 0,0 0,0 1,0-1,0 1,-1 1,1-1,0 1,-1 0,1 1,-1 0,1 0,-1 0,0 0,1 1,0 0,-1 1,1 0,0 0,-4 1,-47 26,32-15</inkml:trace>
  <inkml:trace contextRef="#ctx0" brushRef="#br0" timeOffset="1023.434">1361 150,'-43'43,"2"3,3 1,1 1,2 2,-8 20,28-28,44-75,41-85,-41 65,3 0,3 3,1 0,22-20,-57 69,-1 0,1 0,0 0,-1 0,1 0,0 1,0-1,-1 0,1 0,0 1,0-1,0 0,0 1,0-1,0 1,0-1,0 1,0 0,0-1,0 1,0 0,1 0,-1 0,0 0,0 0,0 0,0 0,0 0,0 0,1 1,-1-1,0 0,0 1,0-1,0 0,0 1,0 0,0-1,0 1,0 0,-1-1,1 1,0 0,0 0,-1 0,1-1,0 1,-1 0,1 0,-1 0,1 0,-1 0,1 0,-1 0,0 1,1-1,-1 0,0 0,0 0,0 0,0 0,0 0,0 1,0-1,-1 0,1 0,0 0,0 0,-1 1,-25 170,25-154,0 0,1-1,1 1,1 0,0-1,2 1,1 5,-3-17,-1-1,1 1,1-1,-1 0,1 0,0 0,0 0,0 0,1 0,-1-1,1 0,0 0,1 0,-1 0,1 0,-1-1,1 0,0 0,0 0,1-1,-1 0,0 0,1 0,2 0,-2-1,1 0,-1-1,1 0,0 0,-1 0,1-1,0 0,-1 0,1-1,-1 0,0 0,1 0,-1-1,0 0,-1 0,1 0,0-1,-1 0,0 0,0 0,0-1,4-4,3-5,-1 0,0 0,-1-1,0-1,-1 1,-1-1,6-16,-4 5,0 0,-1-1,-2 0,-1 0,-1-1,-2 1,0-1,-2-3,-11-14,4 28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25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1,'95'5,"122"-9,-213 4,0 0,-1 0,1 1,0 0,-1-1,1 1,0 1,-1-1,0 0,1 1,-1 0,0 0,0 0,0 0,0 0,0 1,0-1,-1 1,1 0,-1 0,0 0,0 0,0 0,0 0,0 1,-1-1,1 1,-1-1,0 1,0-1,0 1,-1 0,1-1,-1 1,0 0,0-1,0 1,-1 0,1 0,-1-1,0 1,0-1,0 1,0-1,-1 1,-1 1,-3 6,-1 1,-1-2,0 1,0-1,-1 0,0-1,-1 0,0-1,0 0,-1 0,0-1,-5 2,-44 33,60-42,-1 1,1-1,-1 0,1 0,0 0,-1 1,1-1,0 0,-1 1,1-1,0 0,0 1,-1-1,1 0,0 1,0-1,0 0,-1 1,1-1,0 1,0-1,0 1,0-1,0 0,0 1,0-1,0 1,0-1,0 1,0-1,0 0,0 1,0-1,0 1,0-1,0 1,1-1,-1 0,0 1,0-1,1 0,-1 1,0-1,0 0,1 1,-1-1,0 0,1 1,-1-1,0 0,1 0,-1 0,1 1,-1-1,0 0,1 0,-1 0,1 0,-1 0,38 11,-18-7,-15-2,1-1,-1 0,0 1,0 0,0 0,0 1,0-1,0 1,0 0,-1 0,0 1,1 0,-1-1,-1 1,1 0,-1 1,1-1,-1 1,0-1,-1 1,1 0,-1 0,0 0,0 1,-1-1,1 0,-1 1,0-1,-1 0,1 1,-1 0,0-1,0 1,-1-1,0 2,-4 3,-1 0,0-1,0 0,0-1,-1 1,-1-1,1 0,-2-1,1 0,0 0,-1-1,-1 0,1-1,-1 0,0 0,0-1,0 0,0-1,-1 0,0-1,1 0,-1 0,0-1,-7-1,13 2,1 0,-1-1,-1 1,1-1,0-1,0 1,0-1,0 0,-1 0,1 0,0-1,0 0,0 0,0 0,0 0,0-1,0 0,0 0,0 0,1-1,-1 0,1 0,0 0,0 0,0 0,-2-3,-2-11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1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435 424,'1'-1,"0"1,0 0,0-1,0 1,0-1,0 1,0-1,-1 1,1-1,0 1,-1-1,1 0,0 1,-1-1,1 0,0 0,-1 1,1-1,-1 0,0 0,1 0,-1 0,0 0,1 0,-1 0,0 0,0 0,0 0,0 0,0 1,0-1,0 0,0 0,0 0,0 0,-1 0,1 0,0 0,-1 0,1 0,-1 0,1 1,-1-1,1 0,-1 0,1 0,-1 1,0-1,1 0,-1 1,-6-4,0 1,0 0,1 1,-2-1,1 1,0 1,0-1,-1 1,1 1,0-1,-1 1,1 1,-4 0,-2-1,-3 1,0 1,0 0,0 2,1-1,0 2,-1 0,2 1,-1 1,1 0,0 1,0 0,1 1,-7 6,19-14,-1 0,0 0,1 0,-1 0,0 0,1 0,-1 1,1-1,0 1,0-1,-1 1,1-1,0 1,0 0,0-1,1 1,-1 0,0 0,1 0,-1 0,1-1,-1 1,1 0,0 0,0 0,0 0,0 0,0 0,0 0,1 0,-1 0,1 0,-1 0,1-1,0 1,0 0,-1 0,1-1,1 1,-1 0,0-1,0 1,0-1,1 0,-1 1,1-1,-1 0,1 0,0 0,-1 0,1 0,0 0,0 0,-1-1,1 1,0-1,1 1,138 17,-126-15,53 13,-67-15,1 0,-1-1,0 1,1 0,-1 0,0-1,0 1,0 0,0 0,0 0,0 1,0-1,0 0,0 0,0 0,-1 1,1-1,0 0,-1 1,1-1,-1 1,1-1,-1 1,0-1,0 1,0-1,0 1,0-1,0 1,0-1,0 1,-1-1,1 0,0 1,-1-1,1 1,-1-1,0 0,1 1,-1-1,0 1,-8 10,0-1,0 0,-1 0,0-1,-1 0,0-1,-1 0,0-1,0 0,-6 2,-38 28,-108 95,162-131,1-1,-1 1,0 0,0 0,1 0,-1 1,1-1,0 0,0 0,0 1,0-1,0 1,0-1,1 1,-1-1,1 1,-1-1,1 1,0 0,0-1,1 1,-1-1,0 1,1 0,-1-1,1 1,0-1,0 1,0-1,0 0,0 1,1-1,-1 0,1 0,-1 0,1 0,0 0,0 0,0-1,0 1,0-1,0 1,0-1,3 1,1 4,1-2,-1 1,1-1,0 0,1 0,-1-1,1 0,0 0,-1-1,1 0,0 0,0-1,1 0,-1 0,0-1,0 0,0 0,0-1,0 0,0-1,0 0,0 0,0-1,0 0,-1 0,3-2,3-7</inkml:trace>
  <inkml:trace contextRef="#ctx0" brushRef="#br0" timeOffset="446.883">322 0,'-11'13,"-1"1,2 0,0 0,1 1,0 0,1 1,1 0,0 0,1 1,1 0,1 0,0 0,0 8,-5 233,11-176,-2-55,2 44,-3 0,-3 0,-3 0,-13 49,-24 71,42-185,0 0,0 0,1 0,0 1,-1-1,2 0,-1 1,1-1,0 1,0-1,1 0,0 1,0-1,0 0,1 0,0 0,0 0,4 6,6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27,'10'0,"8"0,5 0,4 0,2 0,1 0,0 0,0 0,0 0,-1 0,-1-5,1-1,-1-1,0 2,-4 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27,'33'5,"17"-3,4-3,-3 0,-4 0,-6-6,-5 0,-4 0,-2 2,-7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1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11939 0 0,'0'0'3272'0'0,"0"0"-1854"0"0,0 0-695 0 0,0 0-6 0 0,0 0 215 0 0,0 0 233 0 0,0 0 63 0 0,0 0-96 0 0,0 0-173 0 0,0 0-185 0 0,0 0-156 0 0,0 0-107 0 0,35-3-104 0 0,109-7-103 0 0,-6-14 327 0 0,-105 19-1512 0 0,58-9 2328 0 0,-60 12-5263 0 0,1 1-4940 0 0,-32 1-2959 0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3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86,'-26'172,"11"13,-55 125,72-320,4-2</inkml:trace>
  <inkml:trace contextRef="#ctx0" brushRef="#br0" timeOffset="322.041">0 29,'34'0,"15"0,5 0,2-5,-3-1,-6 0,-6 1,-5 2,-4 1,-3 0,-1 2,-1 0,-5 5,-11 1,-7 1</inkml:trace>
  <inkml:trace contextRef="#ctx0" brushRef="#br0" timeOffset="580.972">29 452,'34'0,"15"0,5 0,-3-4,-4-3,-7 1,-4 2,-3 0,-4 2,-6 1</inkml:trace>
  <inkml:trace contextRef="#ctx0" brushRef="#br0" timeOffset="1005.262">424 593,'-5'19,"-1"12,0 5,-4 1,0-1,2-2,2-1,-3-3,0 0,2-2,7-4,3-8</inkml:trace>
  <inkml:trace contextRef="#ctx0" brushRef="#br0" timeOffset="1284.76">396 593,'14'0,"10"0,5 0,3 0,1 0,-1 0,-1 0,-5 0</inkml:trace>
  <inkml:trace contextRef="#ctx0" brushRef="#br0" timeOffset="1553.521">396 763,'29'5,"14"1,4 0,0-5,-4-4,-9-1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8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1030 146,'-105'286,"85"-212,-3-1,-3 0,-7 5,24-60</inkml:trace>
  <inkml:trace contextRef="#ctx0" brushRef="#br0" timeOffset="550.886">1030 146,'18'39,"5"119,-16-122,5 24,2 0,3-1,16 38,7-34,-39-62,0 0,0 0,1 0,-1 0,0 0,1 0,-1 0,1 0,-1-1,1 1,-1 0,1-1,0 1,-1-1,1 0,0 1,-1-1,1 0,0 0,0 0,-1-1,1 1,0 0,-1 0,1-1,-1 1,1-1,0 0,-1 1,1-1,-1 0,1 0,-1 0,0 0,1 0,-1 0,0 0,0-1,0 1,1-1,8-12,0-1,-1-1,0 0,-1 0,-1 0,0-1,-2 0,0-1,-1 1,0-1,-1 0,-1-5,6-19,1-7,54-202,-8 112,-49 128</inkml:trace>
  <inkml:trace contextRef="#ctx0" brushRef="#br0" timeOffset="14572.491">99 146,'4'7,"0"0,0 1,-1-1,1 1,-2 0,1-1,-1 1,-1 1,1-1,-1 0,-1 0,0 0,0 1,-1 5,1 0,-1 244,-6-208,-2 0,-2-1,-3 0,-1-1,-18 36,19-45,-9 21,23-59,0-1,0 1,0-1,0 0,0 1,0-1,0 0,0 1,1-1,-1 0,0 1,0-1,0 0,0 1,1-1,-1 0,0 1,0-1,1 0,-1 0,0 1,1-1,-1 0,0 0,1 1,-1-1,0 0,1 0,-1 0,0 0,1 0,-1 0,0 0,1 1,-1-1,1 0,-1 0,0 0,1 0,-1-1,0 1,1 0,-1 0,0 0,1 0,-1 0,1 0,-1-1,0 1,0 0,1 0,-1 0,0-1,1 1,-1 0,0 0,0-1,1 1,-1 0,0-1,0 1,0 0,1-1,-1 1,0 0,0-1,0 1,9-10</inkml:trace>
  <inkml:trace contextRef="#ctx0" brushRef="#br0" timeOffset="15337.789">128 542,'-1'5,"1"0,0 0,0 0,0 1,0-1,1 0,0 0,0 0,1 0,-1 0,1 0,0 0,0-1,1 1,0 0,-1-1,1 0,1 0,-1 0,1 0,-1 0,1-1,0 0,0 1,1-2,-1 1,1 0,-1-1,1 0,0 0,0 0,0-1,0 1,0-1,0 0,0-1,0 1,1-1,-1 0,0 0,0-1,0 0,0 0,1 0,-1 0,-1-1,1 0,0 0,2-1,5-8,-1 0,0-1,0 0,-1-1,-1 0,0 0,-1-1,0-1,-1 1,-1-1,0 0,-1-1,-1 1,0-1,-1 0,-1-2,12-36,37-133,-65 203,-11 214,16-163,2 1,4 1,2-1,4 4,-2 34,0-106,-1-1,1 1,-1 0,0-1,1 1,-1 0,1 0,-1-1,1 1,-1 0,1 0,0 0,-1 0,1-1,-1 1,1 0,-1 0,1 0,-1 0,1 0,0 1,-1-1,1 0,-1 0,1 0,-1 0,1 1,-1-1,1 0,-1 0,1 1,-1-1,1 0,-1 1,0-1,1 0,-1 1,1-1,-1 1,0-1,0 1,1-1,-1 1,0-1,0 1,1-1,-1 1,0-1,0 1,0-1,0 2,11-14</inkml:trace>
  <inkml:trace contextRef="#ctx0" brushRef="#br0" timeOffset="15783.726">579 513,'0'284,"-6"-210,7-73</inkml:trace>
  <inkml:trace contextRef="#ctx0" brushRef="#br0" timeOffset="16344.738">720 569,'-1'9,"1"0,-2-1,1 1,-1-1,-1 1,1-1,-1 0,-1 0,1 0,-2-1,1 1,-1-1,0 0,0 0,-1-1,0 1,0-1,0 0,-1-1,5-4,1 0,0 0,0 0,0 0,0 0,0 0,0 0,0 0,0 0,0 0,1 0,-1 1,0-1,1 0,-1 1,1-1,-1 0,1 1,0-1,0 1,-1-1,1 0,0 1,0-1,0 1,1-1,-1 1,0-1,0 0,1 1,-1-1,1 0,-1 1,1-1,0 0,-1 0,1 1,0-1,0 0,0 0,0 0,0 0,0 0,0 0,0 0,1-1,-1 1,0 0,0 0,1-1,0 1,84 56,-73-42,-1-2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5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1,'-85'84,"-90"140,131-170,37-45</inkml:trace>
  <inkml:trace contextRef="#ctx0" brushRef="#br0" timeOffset="343.888">0 1,'2'9,"0"0,0-1,1 1,0-1,0 1,1-1,0 0,0 0,1-1,0 1,1-1,-1 0,1 0,2 0,6 11,227 234,-230-239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568 142,'-1'1,"-1"0,0 0,1 1,-1-1,1 1,-1-1,1 1,0 0,0-1,-1 1,1 0,0 0,1 0,-1 0,0 0,1 0,-1 0,1 0,-1 0,1 0,0 0,0 0,0 0,0 1,0-1,1 0,-1 0,0 0,1 1,20 168,8 67,-30 258,1-493,-1 0,1 0,-1 0,1 0,0 0,1 0,-1 0,0 1,1-1,-1-1,1 1,0 0,0 0,0 0,1 0,-1-1,1 1,-1 0,1-1,0 1,0-1,0 0,0 0,1 0,-1 0,0 0,1 0,-1-1,1 1,0-1,0 1,-1-1,1 0,0 0,0-1,1 1,15 1,0-1,1-1,-1-1,1-1,-1 0,0-1,15-5,81-10,365 19,-419-11,26 3,-89 5,-6 0</inkml:trace>
  <inkml:trace contextRef="#ctx0" brushRef="#br0" timeOffset="2160.132">61 1,'-3'0,"1"1,0-1,-1 1,1-1,0 1,-1 0,1 0,0 0,0 0,0 0,0 1,0-1,0 0,0 1,0 0,1-1,-1 1,1 0,-1 0,1 0,-1 0,1 0,0 0,0 1,0-1,1 0,-1 0,0 1,1-1,-1 0,1 1,-8 79,8-76,-1 23,9 82,-7-109,0-1,0 1,0 0,1-1,-1 1,0-1,1 1,-1-1,1 0,-1 1,1-1,-1 0,1 0,0 0,0 0,-1 0,1-1,0 1,0 0,0-1,0 0,0 1,0-1,0 0,0 0,0 0,0 0,0 0,0-1,0 1,0-1,0 1,0-1,1 0,64-32,-47 15,-1 0,0-2,-2 0,0-1,-1-1,2-6,6-8,20-19,-43 55,0 0,-1 0,1 0,0 0,0 0,-1 1,1-1,0 0,-1 0,1 1,-1-1,1 1,0-1,-1 0,1 1,-1-1,1 1,-1-1,1 1,-1 0,0-1,1 1,-1-1,0 1,1 0,-1-1,0 1,0 0,1-1,-1 1,0 0,0 0,0-1,0 1,0 0,0-1,0 1,0 0,0 0,-1-1,1 1,0 0,0-1,-1 1,1 1,-3 346,4-310,-2 0,-1 1,-2-2,-2 1,-3 7,6-35,0-1,0 1,0-1,-1 0,-1 0,1 0,-1-1,-1 0,0 1,0-2,-1 1,1-1,-2 0,1-1,-1 1,0-1,0-1,0 0,-1 0,0 0,0-1,-5 1,11-3,-1 0,0-1,1 1,-1-1,0 0,0 0,0-1,0 1,0-1,0 1,0-1,0 0,0-1,0 1,0-1,0 0,0 0,0 0,0 0,0-1,1 1,-1-1,1 0,-1 0,1-1,0 1,0-1,0 1,0-1,0 0,0 0,1 0,-1-1,1 1,0-1,0 1,1-1,-1 1,1-1,-1 0,1 0,0 0,0-2,5-7,0 0,0 0,1 1,0-1,2 1,-1 0,1 1,1 0,0 0,0 0,1 1,1 0,0 1,0 0,1 1,0 0,0 0,1 1,1 0,37-31,-28 20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20,'-1'-1,"0"-1,0 1,-1-1,1 1,0 0,0 0,-1 0,1-1,0 1,-1 1,0-1,1 0,-1 0,1 0,-1 1,0-1,1 1,-1 0,0-1,0 1,1 0,-1 0,0 0,0 0,1 0,-1 0,0 1,1-1,-1 1,0-1,1 1,-1-1,0 1,-2 0,-144 48,69-18,-35 18,113-48,-1 0,1 1,0-1,-1 1,1-1,0 1,0 0,0-1,1 1,-1 0,0 0,1-1,-1 1,1 0,-1 0,1 0,0 0,0 0,0 0,0 0,0 0,0 0,1 0,-1-1,0 1,1 0,0 0,-1 0,1-1,0 1,0 0,0 0,0-1,0 1,1-1,-1 1,0-1,1 0,-1 1,1-1,-1 0,1 0,0 0,-1 0,1 0,0-1,0 1,-1 0,1-1,0 1,0-1,0 0,0 0,2 0,22 5,1-2,0 0,-1-2,1-1,25-4,19 2,7 6,-77-4,0 1,-1-1,1 0,-1 0,1 0,0 1,-1-1,1 0,-1 1,1-1,-1 1,1-1,-1 0,1 1,-1-1,1 1,-1-1,0 1,1-1,-1 1,0 0,0-1,1 1,-1-1,0 1,0 0,0-1,0 1,1-1,-1 1,0 0,0-1,0 1,-1 0,1-1,0 1,0 0,0-1,0 1,0-1,-1 1,1 0,0-1,-1 1,1-1,0 1,-1-1,1 1,-1-1,1 1,-1-1,1 0,-1 1,1-1,-1 1,1-1,-1 0,1 0,-1 1,0-1,-39 29,35-26,-298 180,292-176,1 0,0 0,0 1,1 1,0-1,0 1,1 1,0 0,1 0,0 0,1 1,0 0,0 0,1 1,1 0,3-9,1 0,0 0,1 0,-1 0,0-1,1 1,-1 0,1 0,0 0,0-1,0 1,1 0,-1-1,0 1,1-1,0 1,0-1,-1 0,1 0,1 0,-1 0,0 0,0 0,1 0,-1-1,1 1,-1-1,1 0,0 0,-1 0,1 0,0 0,0-1,0 1,0-1,105 9,60-37,-110 14,-34 7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1,'29'0,"14"0,5 0,-2 0,-3 0,-4 0,-4 0,-3 0,-3 0,-5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30,'33'0,"21"0,7 0,-4-5,-5-1,-8 0,-6 1,-4 1,-4 2,-2 1,-6 1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85,'-45'192,"32"40,-16-123,19-99,10-16</inkml:trace>
  <inkml:trace contextRef="#ctx0" brushRef="#br0" timeOffset="295.037">41 85,'29'-5,"14"-6,5-2,-1 2,-4 3,-5-3,-3 2,-3 1,-2 3,-2 1,-5 8,-12 6,-7 3</inkml:trace>
  <inkml:trace contextRef="#ctx0" brushRef="#br0" timeOffset="563.009">41 338,'34'-4,"15"-3,5 1,-2 2,-6 0,-5 2,-9 1</inkml:trace>
  <inkml:trace contextRef="#ctx0" brushRef="#br0" timeOffset="1222.979">380 479,'1'197,"-1"-197,-1 1,1 0,-1 0,1 0,0 0,-1 0,1-1,0 1,0 0,0 0,0 0,0 0,0 0,0 0,0 0,0 0,0 0,0 0,0 0,1-1,-1 1,0 0,1 0,-1 0,0 0,1 0,0-1,-1 1,1 0,-1-1,1 1,0 0,-1-1,1 1,0 0,0-1,-1 1,1-1,0 0,0 1,0-1,0 0,0 1,0-1,-1 0,1 0,0 0,0 0,0 0,0 0,0 0,0 0,0 0,0 0,0-1,0 1,0 0,-1 0,1-1,0 1,0-1,0 1,-1-1,1 1,0-1,0 0,107-135,-95 123,-9 7,1 0,0 0,1 1,0 0,0 0,0 0,0 1,0 0,1 0,0 0,5-1,-10 6,1 0,-1 1,0-1,1 1,-1-1,0 1,0 0,0 0,0 0,-1 0,1 0,0 0,-1 0,0 1,1-1,-1 1,0-1,0 1,0-1,-1 1,1-1,-1 1,1 0,-1-1,0 3,1 0,5 23,-2 0,-1 0,-1 0,-2 1,-1-1,-1 1,-1-1,-1 0,-4 9,4-19,-34 109,37-124,-1 1,0-1,0 0,0 0,-1 0,1 0,-1 0,1 0,-1 0,0-1,0 0,0 1,-1-1,1 0,0 0,-1-1,0 1,1-1,-1 0,0 0,1 0,-1 0,0-1,0 1,0-1,0 0,0 0,1-1,-1 1,0-1,-2 0,0-2,0 0,1 0,0-1,0 1,0-1,0 0,0-1,1 1,0-1,0 0,0 0,1 0,-1 0,1-1,0 1,1-1,-1 0,1 0,1 0,-1 0,1 0,0 0,0 0,0 0,1-1,0 1,1 0,-1-1,1 1,0 0,1 0,-1 0,1 0,1 0,-1 0,1 1,0-1,0 1,4-5,58-61,-49 60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368 134,'-8'6,"-130"127,131-125,1 0,0 1,0 0,1 1,0-1,0 1,1 0,1 0,0 0,0 0,1 1,0-1,1 1,0 0,1-1,0 9,3-11,0 0,0 0,1 0,0-1,1 1,0-1,0 0,0 0,1-1,0 1,0-1,1-1,-1 1,1-1,0 0,1-1,-1 0,1 0,0 0,0-1,0 0,1-1,-1 0,1 0,-1-1,1 0,-1 0,1-1,0 0,2-1,21 2,1-3,-1 0,0-2,0-1,0-2,-1-1,0-1,0-2,-1-1,-1-1,0-2,-1-1,0-1,-2-1,14-13,-30 23,0 0,-1 0,0-1,-1-1,0 1,0-1,-1-1,0 1,-1-1,0 0,-1-1,0 1,-1-1,0 0,-1-1,0 1,-1 0,-1-1,0 1,0-1,-1 1,-1-1,0 1,-2-6,-1 10,-1 1,0-1,0 1,-1 0,0 0,0 0,-1 1,1 0,-1 0,-1 1,1 0,-1 0,0 1,0 0,0 0,-1 1,1 0,-1 0,0 1,0 0,0 1,-5-1,-19-3</inkml:trace>
  <inkml:trace contextRef="#ctx0" brushRef="#br0" timeOffset="254.737">1 331,'252'-10,"156"-31,-200 18,200 12,-384 11</inkml:trace>
  <inkml:trace contextRef="#ctx0" brushRef="#br0" timeOffset="2180.725">904 49,'-56'-17,"-68"-12,111 27,0 1,0 1,-1 0,1 1,0 1,0 0,0 1,-7 2,-14 2,26-5,1 0,-1 0,1 1,-1 0,1 1,0 0,1 0,-1 0,1 1,-1 0,2 0,-1 1,0-1,1 1,0 1,1-1,-1 1,1-1,0 1,0 2,-52 29,15-16,39-17,5-2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7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262 143,'-38'109,"33"-95,-48 118,-67 122,75-161,115-230,21-35,44-119,-99 184,-35 107,0 1,0-1,0 1,0 0,0 0,1 0,-2 0,1-1,0 1,0 1,0-1,0 0,-1 0,1 0,0 0,-1 0,1 1,-1-1,1 0,-1 0,0 1,0-1,1 0,-1 1,0-1,0 0,0 1,-1-1,1 0,0 1,0-1,-1 0,1 1,-1 0,2 43,-1-18,1 0,1 0,2 0,0 0,2 0,2 2,18 79,-22-86,0 1,2-1,0-1,2 1,0-1,1-1,12 20,-20-38,0-1,0 1,0 0,0 0,0-1,1 1,-1 0,0-1,1 1,-1-1,1 0,0 0,-1 1,1-1,0 0,0 0,0-1,0 1,-1 0,1-1,0 1,0-1,1 1,-1-1,0 0,0 0,0 0,0 0,0 0,0-1,0 1,0 0,0-1,0 0,0 1,0-1,0 0,-1 0,1 0,0 0,0 0,-1-1,1 1,-1-1,1 1,-1-1,0 1,1-2,15-21,-2 0,0-2,-2 1,-1-2,0 0,3-18,-5 18,37-165,-37 17,0 146,-4 33</inkml:trace>
  <inkml:trace contextRef="#ctx0" brushRef="#br0" timeOffset="533.454">1024 171,'5'0,"6"0,6 0,5 0,4 0,2 0,1 0,0 0,1 0,-1 0,0 0,0 0,-1 0,-4-5,-2-1,0 0,1 1,-3 2</inkml:trace>
  <inkml:trace contextRef="#ctx0" brushRef="#br0" timeOffset="838.866">1109 397,'4'0,"7"0,7 0,4 0,3 0,3 0,1 0,1-5,-1-1,1-1,-1 2,-1 2,-4 1</inkml:trace>
  <inkml:trace contextRef="#ctx0" brushRef="#br0" timeOffset="2051.909">1673 538,'-5'-10,"2"0,-1 0,1 0,0-1,1 1,1-1,-1 1,2-1,-1 0,1 1,1-1,0 0,1 1,0-1,0 1,1 0,1 0,-1 0,2 0,-1 0,6-7,4-5,0 1,1 1,2 0,0 1,0 1,2 0,0 1,16-9,-33 23,1 1,-1-1,1 1,-1-1,1 1,0 0,0 0,0 0,1 1,-1-1,0 1,1-1,-1 1,1 0,-1 0,1 1,-1-1,1 1,-1 0,1 0,0 0,-1 0,1 1,-1-1,1 1,-1 0,1 0,-1 0,1 0,-1 1,0 0,0-1,0 1,0 0,0 1,0-1,0 0,0 1,6 26,-1 0,-2 0,0 0,-2 1,-1 0,-2 0,-1 0,-2 14,12-23,12-39,35-49,3 4,3 2,7-1,31-7,-100 68,0 0,0 1,0-1,0 1,0-1,0 1,0-1,0 1,0 0,0-1,0 1,0 0,0 0,0 0,0 0,0 0,0 0,0 0,0 0,0 0,0 1,0-1,0 0,0 1,0-1,0 1,0-1,0 1,0-1,-1 1,1-1,0 1,0 0,-1 0,1-1,0 1,-1 0,1 0,0 0,-1 0,0 0,1 0,-1-1,1 1,-1 0,0 0,0 1,1-1,-1 0,0 0,0 0,0 0,0 0,0 0,-1 0,1 1,-7 61,-31 68,36-127,1 0,-1 0,1-1,0 1,0 0,1 0,-1 0,1 0,0 0,0 0,0 1,1-1,-1 0,1-1,0 1,0 0,1 0,-1 0,1 0,1 2,9 6</inkml:trace>
  <inkml:trace contextRef="#ctx0" brushRef="#br0" timeOffset="2771.082">2914 114,'-3'-4,"0"1,-1-1,0 0,0 1,0 0,0 0,0 0,-1 0,1 1,-1 0,1 0,-1 0,0 0,0 1,0 0,0 0,0 0,0 1,-1-1,1 1,0 0,0 1,0-1,0 1,0 0,0 1,0-1,0 1,0 0,1 0,-1 0,0 1,1-1,0 1,0 0,0 1,0-1,0 1,1 0,-1-1,1 2,-1 1,-2 1,0 0,0 0,1 0,0 1,0 0,1 0,0 0,0 1,1-1,1 1,-1 0,1 0,0 0,1 0,0 0,1 0,0 1,0-1,1 0,0 0,1 0,0 0,0 0,1 0,-1-6,1-1,0 1,0 0,0-1,0 0,0 1,0-1,1 0,-1-1,1 1,-1-1,1 1,0-1,0 0,-1-1,1 1,0 0,0-1,0 0,0 0,0 0,0-1,-1 1,1-1,0 0,0 0,-1 0,2-1,99-54,115-135,-188 164,58-37,-87 65,-1-1,0 1,0 0,1-1,-1 1,0 0,0 0,0 0,0 0,0 0,0 0,0 0,0 0,0 1,-1-1,1 0,0 0,-1 1,1-1,-1 1,0-1,1 0,-1 1,0-1,0 1,0-1,0 0,0 1,0-1,0 1,0-1,-1 1,1-1,0 0,-1 1,1-1,-1 0,0 1,1-1,-1 0,0 0,0 0,0 0,0 0,0 1,-5 15,-8 24,2 0,1 1,3 0,1 0,0 19,8 90,2-106,-3 1,-1-1,-2 1,-2-1,-3 0,-4 15,7-42,-1-1,-1 0,0 0,-1 0,-1-1,0 0,-5 4,11-15,-1 0,-1 0,1-1,0 0,-1 0,0 0,0 0,0-1,-1 0,1 0,-1 0,1-1,-1 1,0-2,0 1,0 0,0-1,0 0,-1-1,1 0,0 0,0 0,-4-1,6 1,-1 0,1 0,0-1,-1 0,1 0,0 0,0-1,0 1,0-1,0 0,0 0,0 0,1-1,-1 1,1-1,-1 0,1 0,0 0,0 0,1-1,-1 1,0-1,1 1,0-1,0 0,0 0,1 0,-1 0,1-1,0 1,0 0,1 0,-1-1,1 1,0 0,0-1,0 1,0-1,1 1,0 0,0 0,0-1,1 0,8-14,0-1,2 2,0-1,1 2,1 0,0 0,2 1,5-4,38-28,1 2,3 4,1 1,2 4,52-21,-86 42,5-2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1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15139 0 0,'0'0'1714'0'0,"0"0"-701"0"0,0 0-266 0 0,0 0 148 0 0,0 0 247 0 0,0 0 115 0 0,0 0-78 0 0,0 0-172 0 0,0 0-185 0 0,0 0-156 0 0,0 0-107 0 0,0 0-103 0 0,33-2-102 0 0,104-4-90 0 0,-30-11 156 0 0,17-9-461 0 0,-94 20-3732 0 0,0 1-4492 0 0,-23 4-4473 0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1 311,'168'-40,"-122"33,2 1,-1 3,0 2,21 3,101-5,-132-7,-31 4</inkml:trace>
  <inkml:trace contextRef="#ctx0" brushRef="#br0" timeOffset="414.574">142 424,'334'-1,"-158"-27,-152 27</inkml:trace>
  <inkml:trace contextRef="#ctx0" brushRef="#br0" timeOffset="1021.621">481 0,'-1'1,"0"0,0 0,0 0,0 0,1 0,-1 0,0 0,1 0,-1 0,1 0,-1 1,1-1,0 0,-1 0,1 0,0 1,0-1,0 0,0 0,0 1,0-1,0 0,0 0,1 1,-1-1,0 0,1 0,-1 0,1 1,-1-1,1 0,0 0,0 0,-1 0,1 0,0 0,0 0,0-1,0 1,0 0,0 0,0-1,0 1,0 0,18 19,1-1,0-1,2 0,0-2,20 12,28 21,-26-20,-35-25,0 1,-1 0,0 1,0 0,0 0,0 1,-1 0,0 1,-1-1,0 1,1 2,-5-8,-1 0,0 1,0-1,0 1,0-1,-1 1,1 0,-1-1,0 1,1 0,-1-1,0 1,0-1,-1 1,1 0,-1-1,1 1,-1-1,0 1,0 0,0-1,0 0,0 1,0-1,-1 0,1 0,-1 0,0 0,0 0,0 0,-1 1,-78 45,49-33,-40 22,-110 73,136-49,44-45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3.9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1,'-9'34,"-4"15,-3 9,-1 0,4-5,4-7,3-7,3-5,2-3,1-2,0-2,1-5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4.1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282 1,'-223'140,"219"-138,0 0,0 1,0-1,1 1,-1 0,1 0,0 0,0 0,0 1,0 0,0-1,1 1,0 0,0 0,0 0,0 0,0 1,1-1,0 0,0 1,0-1,0 1,1-1,0 1,0-1,0 1,0-1,1 1,0-1,0 1,0-1,0 1,1-1,-1 0,1 0,0 0,1 0,-1 0,1 0,1 1,11 6,2 0,-1-1,1-1,0 0,1-1,0-1,1-1,-1 0,1-2,7 1,88 5,-90-10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3.4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169 113,'-5'34,"-1"20,-5 6,-1-2,3-6,2-8,2-6,2-5,2-3,1-6</inkml:trace>
  <inkml:trace contextRef="#ctx0" brushRef="#br0" timeOffset="170.032">0 1,'29'5,"14"1,4 5,0 0,-4 4,-4-2,-5 2,-2-1,-2-3,-7-4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2.2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413 86,'-28'-5,"1"0,0 2,0 0,0 1,-1 2,1 1,-4 2,29-3,1-1,-1 1,0 0,1 0,-1 1,0-1,0 0,1 1,-1-1,1 1,-1-1,0 1,1 0,-1 0,1-1,-1 1,1 0,0 0,-1 1,1-1,0 0,0 0,0 1,0-1,0 0,0 1,0-1,0 1,1 0,-1-1,0 1,1-1,-1 1,1 0,0-1,0 1,0 0,0 0,0-1,0 1,0 0,0-1,0 1,1 0,-1-1,1 1,-1 0,1-1,0 1,0-1,0 1,0-1,0 1,0-1,1 1,73 63,-68-61,0 0,-1 0,1 1,-1 0,1 0,-2 0,1 1,0 0,-1 0,0 0,-1 1,1 0,-1 0,-1 0,1 0,-1 1,0-1,-1 1,0 0,-1 0,1 1,-2-1,1 0,-1 0,-1 1,1-1,-1 0,-1 0,1 0,-1 0,-1 0,0 0,0 0,0-1,-1 1,0-1,-1 0,1 0,-1-1,-1 0,1 1,-1-2,0 1,0-1,-1 1,-1 0,-3 0,0 1,0-2,0 1,0-2,-1 1,0-2,1 1,-2-2,-4 1,-15 6,29-7,-1 0,0 0,1-1,-1 0,0 0,0 0,0 0,0 0,0-1,0 0,0 1,0-2,0 1,0 0,0-1,0 0,0 0,0 0,1 0,-1 0,0-1,-2-1,1-24,8 12</inkml:trace>
  <inkml:trace contextRef="#ctx0" brushRef="#br0" timeOffset="242.716">893 29,'-14'29,"-10"18,-1 7,4-1,1-5,4-1,4-3,5-5,3-5,2-2,2-2,-4-2,-2-1,1-4</inkml:trace>
  <inkml:trace contextRef="#ctx0" brushRef="#br0" timeOffset="443.025">611 0,'34'0,"20"0,6 5,-2 2,-7 4,-6 0,-3-2,-2 3,-9-1</inkml:trace>
  <inkml:trace contextRef="#ctx0" brushRef="#br0" timeOffset="960.89">1429 141,'-202'276,"124"-190,68-87,21-20,146-163,-125 149,-3 0,3 2,0 0,2 3,2 0,0 3,28-16,-63 41,1 1,-1-1,0 1,0 0,1 0,-1-1,1 1,0 0,-1 0,1 0,-1 1,1-1,0 0,0 1,0-1,-1 1,1-1,0 1,0 0,0 0,0 0,0 0,0 0,-1 0,1 0,0 1,0-1,0 1,0-1,-1 1,1 0,0 0,-1 0,1 0,0 0,-1 0,1 0,-1 0,0 1,1-1,-1 0,0 1,0-1,0 1,0 0,0-1,0 1,0 0,-1-1,1 1,-1 0,1 0,-1 0,0 0,1 0,-53 182,43-153,2 1,1-1,1 1,2 1,1-1,2 21,1-52,-1 0,1 0,-1 0,0 0,0-1,1 1,-1 0,0 0,0 0,0 0,0 0,0 0,0 0,0-1,0 1,0 0,0 0,0 0,-1 0,1 0,0 0,-1-1,1 1,-1 0,1 0,-1 0,1-1,-1 1,1 0,-1-1,0 1,1 0,-1-1,0 1,0-1,1 1,-1-1,0 0,0 1,0-1,0 0,1 1,-1-1,0 0,0 0,0 0,0 0,0 0,0 0,0 0,0 0,0 0,1 0,-1-1,0 1,0 0,0-1,0 1,-110-101,84 71,-72-73,81 82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0.6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463 164,'-1'-1,"1"0,0 0,0 0,-1 1,1-1,-1 0,1 0,0 1,-1-1,0 0,1 0,-1 1,1-1,-1 1,0-1,1 1,-1-1,0 1,0-1,1 1,-1-1,0 1,0 0,0-1,1 1,-1 0,0 0,0 0,0 0,0 0,0 0,0 0,1 0,-1 0,0 0,0 0,0 1,0-1,0 0,1 0,-1 1,0-1,0 1,1-1,-1 1,0-1,1 1,-1-1,0 1,-30 39,30-38,-244 460,225-426,11-17,-1-1,-1 0,0-1,-1 0,-1 0,-1-2,-1 0,-1 1,16-16,0-1,0 1,0-1,-1 1,1 0,0-1,0 1,-1 0,1-1,0 1,-1 0,1-1,0 1,-1 0,1 0,0-1,-1 1,1 0,-1 0,1 0,0 0,-1-1,1 1,-1 0,1 0,0 0,-1 0,1 0,-1 0,1 0,-1 0,1 0,0 0,-1 0,1 0,-1 1,1-1,-1 0,1 0,0 0,-1 1,1-1,0 0,-1 0,1 1,0-1,-1 0,1 1,0-1,-1 0,1 1,0-1,0 0,0 1,-1-1,1 1,0-1,0 0,0 1,0-1,0 1,17-35,195-304,-146 245,3 3,5 3,46-40,-102 108,-15 14,2 0,-1 0,0 0,1 1,0-1,0 1,0 1,0-1,1 1,0-1,0 1,-1 1,1 0,1-1,2 1,-6 3,-1 1,0 0,1 0,-1 1,0-1,0 0,0 1,-1-1,1 1,-1-1,1 1,-1 0,0 0,0-1,0 1,0 0,-1 0,1 0,-1 0,0 0,1 0,-2 0,1 0,0 0,0 0,-1 0,0 0,0 0,1 0,-2 2,2-4,-55 226,26-128,-24 101,35-132,20-68,-1 1,0 0,0-1,0 0,0 1,1-1,-1 0,0 1,0-1,1 0,-1 0,0 0,0 0,1 0,-1-1,0 1,0 0,1 0,-1-1,0 1,0-1,0 1,0-1,1 0,-1 1,0-1,0 0,0 0,0 0,-1 1,1-1,0 0,0 0,0 0,-1-1,1 1,28-28,-2-2,0-1,-2-1,13-24,36-47,71-62,-141 161,-1-1,1 1,0 1,1-1,-1 0,1 1,0 0,0 0,0 1,1-1,-1 1,1 0,0 1,-1-1,1 1,1 0,-1 1,0-1,0 1,2 0,-4 5,0-1,-1 1,0 0,0 0,0 0,0 1,-1-1,1 1,-1-1,0 1,0 0,-1 0,0-1,0 1,0 0,0 1,-1-1,0 0,0 0,0 0,0 0,-1 0,-1 3,2 3,-2 18,-1 0,-2 1,-1-2,-2 1,0-1,-5 9,-25 96,34-109</inkml:trace>
  <inkml:trace contextRef="#ctx0" brushRef="#br0" timeOffset="449.66">1648 248,'-49'29,"20"-15,0 2,1 0,1 2,1 1,0 2,2 0,0 1,1 2,2 0,0 1,2 2,-16 26,34-51,0-1,0 1,0-1,1 1,-1 0,0-1,1 1,-1 0,1 0,-1 0,1-1,0 1,0 0,0 0,0 0,0-1,0 1,1 0,-1 0,0 0,1-1,-1 1,1 0,0 0,0-1,0 1,0-1,0 1,0-1,0 1,0-1,0 0,1 1,-1-1,1 0,-1 0,1 0,-1 0,1 0,-1 0,1 0,0-1,-1 1,1-1,0 1,0-1,0 0,-1 0,1 1,0-1,0 0,0-1,9 0,-1-1,1 0,-1-1,0 0,0-1,-1 0,1 0,-1-1,0 0,0-1,0 0,-1 0,0-1,0 0,0 0,-1-1,-1 0,1-1,0-1,48-46,53-43,-107 98,0 0,1 0,-1 0,0 0,0 0,1 1,-1-1,1 0,-1 1,0-1,1 1,-1-1,1 1,-1 0,1-1,0 1,-1 0,1 0,-1 0,1 0,-1 1,1-1,-1 0,1 1,-1-1,1 1,-1-1,0 1,1 0,-1-1,0 1,1 0,-1 0,0 0,0 0,0 0,0 0,0 1,0-1,0 0,0 0,0 1,0-1,-1 1,1-1,-1 0,1 1,-1-1,0 1,1-1,-1 1,0 0,0-1,0 1,0-1,0 1,-1 1,3 199,-2-198,0 0,0 0,1-1,-1 1,1 0,0-1,1 1,-1-1,0 1,1-1,0 0,0 0,0 1,0-1,0 0,1-1,-1 1,1 0,0-1,0 1,0-1,0 0,0 0,0 0,1-1,0 1,17 5</inkml:trace>
  <inkml:trace contextRef="#ctx0" brushRef="#br0" timeOffset="715.821">2438 193,'-34'33,"-15"21,-5 11,-2-1,3-2,6-1,6-7,5-8,4-6,3-6,6-4,3-6,4-3,5-10,4-7</inkml:trace>
  <inkml:trace contextRef="#ctx0" brushRef="#br0" timeOffset="970.47">2042 248,'20'29,"10"14,6 5,-4-1,-2 1,-2-3,-5-4,-2-5,0-3,1-7,3-4,-5-5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5.4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12,'-4'0,"-3"-5,1-1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5.8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0,'-9'15,"-4"9,6 0,8-3,9-5,3-11,4-6,-5-3,-6 5,-8 1,-8 1,-3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1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1,'-241'11,"-2"33,242-44,1 0,-1-1,0 1,1 0,-1-1,0 1,0 0,1 0,-1-1,0 1,0 0,0 0,1 0,-1 0,0 0,0 0,0 1,1-1,-1 0,0 0,0 0,0 1,1-1,-1 0,0 1,1-1,-1 1,0-1,1 1,-1-1,1 1,-1-1,0 1,1 0,-1-1,1 1,0 0,-1-1,1 1,0 0,-1 0,1-1,0 1,0 0,-1 0,1-1,0 1,0 0,0 0,0 0,0-1,0 1,1 0,-1 0,0 0,0-1,0 1,1 0,-1 0,0-1,1 1,-1 0,1-1,-1 1,1 0,-1-1,1 1,-1-1,1 1,163 56,3-1,-166-56,0 1,0 0,1-1,-1 1,0 0,0 0,-1 0,1-1,0 1,0 0,0 0,-1 0,1 1,0-1,-1 0,1 0,-1 0,1 0,-1 0,0 1,1-1,-1 0,0 0,0 1,0-1,0 0,0 1,0-1,0 0,0 0,-1 1,1-1,0 0,-1 0,1 0,-1 0,1 1,-1-1,0 0,0 0,1 0,-1 0,0 0,0 0,0-1,0 1,0 0,0 0,0-1,-1 1,-56 38,-378 149,411-176,-69 46,91-56,1 0,-1 0,1 0,0 1,0-1,0 1,0 0,0-1,0 1,1 0,-1 0,1 0,0 0,0 1,0-1,0 0,0 0,1 0,0 1,-1-1,1 0,0 1,1-1,-1 0,1 1,-1-1,1 0,0 0,1 2,3 0,1 1,-1-1,2 1,-1-2,0 1,1-1,0 0,0 0,0-1,0 0,1 0,-1-1,1 0,0 0,-1-1,1 0,0 0,4-1,-11 0,25 2,0-1,0-2,0-1,0-1,0-1,9-3,0 1,32-13,-48 14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31 144,'-1'306,"-26"-103,27-202,0-1,-1 0,1 1,0-1,0 1,-1-1,1 1,0-1,0 1,0-1,0 1,0-1,0 1,0-1,0 1,0-1,0 1,0-1,0 1,0-1,0 1,1-1,-1 1,0-1,0 1,0-1,1 1,-1-1,0 0,1 1,-1-1,0 1,1-1,-1 0,0 1,1-1,-1 0,1 0,-1 1,1-1,-1 0,1 0,-1 0,1 1,-1-1,1 0,-1 0,1 0,-1 0,1 0,-1 0,1 0,-1 0,1 0,-1 0,1 0,-1-1,1 1,-1 0,1 0,-1 0,21-27,-12 10</inkml:trace>
  <inkml:trace contextRef="#ctx0" brushRef="#br0" timeOffset="255.885">60 60,'4'0,"61"1,-1-3,1-3,25-7,101-29,-157 42,-41 23,-7-11</inkml:trace>
  <inkml:trace contextRef="#ctx0" brushRef="#br0" timeOffset="530.045">60 427,'33'5,"16"1,5-5,-2-2,-6-2,-5 0,-5 1,-4 0,-7 1</inkml:trace>
  <inkml:trace contextRef="#ctx0" brushRef="#br0" timeOffset="784.187">624 595,'-24'29,"-8"15,-4 3,0-5,6-10</inkml:trace>
  <inkml:trace contextRef="#ctx0" brushRef="#br0" timeOffset="949.373">398 483,'14'19,"5"12,4-1,-2 1,1-1,0-6,3-1,0-5,2-1,1-3,0-4,-4-4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1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135 122 11578 0 0,'0'0'902'0'0,"0"0"-171"0"0,0 0 10 0 0,0 0 265 0 0,0 0 293 0 0,0 0 190 0 0,0 0-60 0 0,0 0-309 0 0,0 0-322 0 0,0 0-269 0 0,0 0-138 0 0,0 7-13 0 0,-33 449 2658 0 0,13-161-2828 0 0,8-247-836 0 0,12-89-6690 0 0,-1 13 2806 0 0,1 9-1555 0 0,0 4-1043 0 0</inkml:trace>
  <inkml:trace contextRef="#ctx0" brushRef="#br0" timeOffset="281.989">1 19 7274 0 0,'0'0'4371'0'0,"0"0"-2402"0"0,0 0-908 0 0,0 0-146 0 0,0 0-44 0 0,0 0-44 0 0,0 0-60 0 0,0 0-39 0 0,0 0-22 0 0,0 0 23 0 0,0 0 11 0 0,0 0-65 0 0,0 0-73 0 0,22 7-55 0 0,71 20-45 0 0,29-15 751 0 0,-86-14-978 0 0,131-21 392 0 0,-41-10-1758 0 0,-123 29-1397 0 0,-11 1-10289 0 0,4 3 3654 0 0</inkml:trace>
  <inkml:trace contextRef="#ctx0" brushRef="#br0" timeOffset="516.575">104 494 11090 0 0,'0'0'977'0'0,"0"0"11"0"0,0 0 189 0 0,0 0 126 0 0,0 0-12 0 0,0 0-102 0 0,0 0-172 0 0,0 0-206 0 0,34-4-199 0 0,108-15-173 0 0,36-21 90 0 0,-172 38-1133 0 0,7 0 853 0 0,-9 6-9030 0 0,-4-4-2122 0 0</inkml:trace>
  <inkml:trace contextRef="#ctx0" brushRef="#br0" timeOffset="982.901">444 818 12339 0 0,'0'0'2508'0'0,"0"0"-1398"0"0,0 0-593 0 0,0 0 73 0 0,0 0 264 0 0,0 0 195 0 0,0 0 8 0 0,0 0-189 0 0,0 0-258 0 0,0 0-186 0 0,0 0-103 0 0,0 0-73 0 0,0 0-34 0 0,0 34-9 0 0,0 104-18 0 0,-9-12 328 0 0,1-60-508 0 0,0-41-2772 0 0,7-24 727 0 0,-1-1 2915 0 0,1 0-4121 0 0,1 0-5658 0 0,0 0 1351 0 0</inkml:trace>
  <inkml:trace contextRef="#ctx0" brushRef="#br0" timeOffset="1248.55">431 833 7514 0 0,'0'0'2788'0'0,"0"0"-1213"0"0,0 0-461 0 0,0 0 13 0 0,0 0 46 0 0,0 0-51 0 0,0 0-161 0 0,0 0-158 0 0,0 0-68 0 0,0 0-3 0 0,0 0-42 0 0,0 0-86 0 0,0 0-116 0 0,17 0-136 0 0,108 0 363 0 0,-34-19-1125 0 0,-74 17-145 0 0,-10 1-2037 0 0,1 0-5796 0 0,-8 1-2160 0 0</inkml:trace>
  <inkml:trace contextRef="#ctx0" brushRef="#br0" timeOffset="1491.676">439 998 11642 0 0,'0'0'1221'0'0,"0"0"-404"0"0,0 0 66 0 0,0 0 265 0 0,0 0 90 0 0,0 0-92 0 0,0 0-234 0 0,0 0-229 0 0,0 0-205 0 0,0 0-160 0 0,0 0-110 0 0,32-1-116 0 0,100-4-82 0 0,-54 4-964 0 0,-56 1-3949 0 0,-14 0-5379 0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4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1 239,'5'0,"6"0,6 0,6 0,2 0,3-5,1-1,1 0,-1 1,0 1,0 2,0 1,-1 0,1 1,-1 0,0 1,-4-1</inkml:trace>
  <inkml:trace contextRef="#ctx0" brushRef="#br0" timeOffset="377.354">86 437,'7'6,"0"0,1 0,0-1,0 0,0-1,0 1,1-1,0-1,-1 0,1 0,0-1,1 0,-1 0,0-1,1-1,-1 1,0-1,1-1,-1 0,0 0,1-1,-1 0,4-2,157-27,-152 25</inkml:trace>
  <inkml:trace contextRef="#ctx0" brushRef="#br0" timeOffset="743.958">1102 154,'-47'23,"22"-14,0 2,0 1,1 1,1 0,0 2,1 1,0 1,2 0,0 2,0 0,2 2,1 0,1 0,-12 21,25-37,0 1,0 0,0 0,1 0,0 0,0 0,1 0,0 1,0-1,0 0,1 1,0-1,0 1,0-1,1 1,0-1,0 0,1 0,0 1,0-1,0 0,1 0,0-1,0 1,0-1,1 1,0-1,0 0,0 0,0-1,1 1,0-1,0 0,0 0,14 2,0 0,0-2,0 0,0-1,0-1,1 0,-1-2,1 0,-1-1,2-2,11 1,0-2,0-2,-1-1,0-1,0-2,-1-1,0-1,-1-2,0-1,-1-1,-1-1,-1-2,0 0,-2-2,0-1,-1 0,-1-2,-2-1,0 0,-2-2,0 0,8-20,-24 42,0 0,0 0,-1 0,0 0,0 0,0-1,0 1,-1 0,0-1,0 1,0 0,-1 0,0-1,0 1,0 0,-1 0,0 0,0 0,0 0,0 1,-1-1,1 1,-1-1,-1 1,1 0,0 0,-1 0,0 0,-2-1,-5-4,0 0,0 1,-1 1,0-1,-1 2,1 0,-1 0,0 1,-1 1,-8-2,-14-1</inkml:trace>
  <inkml:trace contextRef="#ctx0" brushRef="#br0" timeOffset="1444.276">791 352,'29'-5,"-1"2,1 0,0 2,0 1,0 2,17 2,54 3,220-8,-22-29,-280 31,52-12,-64 5</inkml:trace>
  <inkml:trace contextRef="#ctx0" brushRef="#br0" timeOffset="1856.734">1469 13,'-5'0,"-1"-5,-5-1,-5 5,-5 2,-4 2,-1 5,-3 0,0 0,5 3,1 0,0-3,4-2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0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1 339,'24'0,"13"0,4 0,1 0,-2-5,-4-1,-2 0,-3 1,-2 2,0 1,3 1,2 0,0-4,-1-1,-2 0,-1 1,0 2,-6 1</inkml:trace>
  <inkml:trace contextRef="#ctx0" brushRef="#br0" timeOffset="336.027">114 536,'192'-16,"69"3,-121-11,-116 21</inkml:trace>
  <inkml:trace contextRef="#ctx0" brushRef="#br0" timeOffset="936.98">368 1,'20'34,"140"66,5-13,-146-74,-14-11,-1 0,1 1,0-1,-1 1,0 0,0 0,1 0,-2 1,1-1,0 1,-1 0,0 0,0 1,0-1,0 0,-1 1,1 0,-1-1,0 1,-1 0,1 0,-1 0,0 1,0-1,-1 0,0 0,0 0,0 1,0-1,-1 1,-5 8,-1 0,-1 0,0-1,-1 0,-1-1,0 0,0 0,-1-1,0 0,-1-1,0-1,-1 1,0-2,-1 0,1-1,-3 1,2 0,-144 77,122-51,30-21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3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66,'5'0,"6"0,6 0,6-5,2-1,3 0,1 1,0 1,1 2,-1 1,0 1,0 0,-5-5,-2-1,0 0,-3-4,-6 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3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1,'15'5,"8"1,7 1,2-2,1-2,-1-1,-1-1,0 0,-7-1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1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57 164,'-1'400,"-26"-205,26-171</inkml:trace>
  <inkml:trace contextRef="#ctx0" brushRef="#br0" timeOffset="321.125">1 107,'30'-17,"2"2,0 0,0 2,2 2,-1 1,1 1,1 2,27-1,-56 7,0 0,0 1,0 0,0 1,0-1,0 1,0 0,0 1,0-1,-1 1,1 0,0 1,-1-1,0 1,1 0,-1 1,-1-1,1 1,0 0,-1 0,0 0,0 1,0-1,0 1,-1 0,0 0,0 1,0-1,0 0,-1 1,0 0,-1 0,1-1,-1 1,0 0,0 0,-1 0,1 0,-2 0,1 0,0 0,-2 2,-3 6,-2 0,0 0,0 0,-1-1,-1-1,0 1,-1-1,0-1,-1 0,0 0,-1-1,0-1,-1 0,0 0,0-1,0-1,-1 0,0-1,-1-1,0 0,1-1,-1 0,-1-2,1 1,-6-1,-33-5,35-4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8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40,'-3'-3,"0"0,0 0,-1 0,1 1,-1 0,1 0,-1 0,0 0,0 0,0 1,0 0,0 0,0 0,0 0,0 0,0 1,-1 0,1 0,0 0,0 0,0 1,-1 0,1 0,0 0,0 0,0 1,0-1,1 1,-1 0,0 0,1 0,-1 1,1-1,0 1,0 0,-2 2,-2-1,1 1,-1 0,1 0,1 1,-1 0,1 0,0 0,0 1,0-1,1 1,0 0,1 1,-1-1,1 1,1-1,0 1,0 0,0 0,1 0,0 0,0 0,1 0,1 0,-1 0,1 0,0 0,1 0,0 0,0 0,-1-6,-1-1,1 1,-1-1,1 1,0-1,0 0,0 1,0-1,0 0,0 0,0 1,0-1,0 0,0 0,1 0,-1-1,0 1,1 0,-1 0,1-1,-1 1,1-1,-1 1,1-1,-1 0,1 0,-1 1,1-1,0 0,-1 0,1 0,-1-1,1 1,0 0,-1-1,1 1,-1-1,1 1,-1-1,0 0,2 0,54-46,-48 38,199-193,-208 200,1 1,0 0,0 0,0 0,0 0,0 0,0 0,0 0,0 0,0 1,0-1,0 0,0 0,0 1,1-1,-1 1,0-1,1 1,-1 0,0 0,1-1,-1 1,0 0,1 0,-1 0,0 0,1 0,-1 1,0-1,1 0,-1 1,0-1,1 1,-1-1,0 1,0 0,0-1,1 1,-1 0,0 0,0 0,0 0,0 0,0 0,-1 0,1 0,0 0,0 1,6 121,-10-83,2 386,1-413,-1-1,0 1,0-1,-1 0,-1 0,0 1,-1-2,0 1,-1 0,0-1,-1 0,0 0,-1 0,0-1,0 0,-8 7,13-15,0 0,0 0,-1 0,1 0,0 0,-1 0,0-1,1 1,-1-1,0 0,0 0,1 0,-1 0,0 0,0-1,0 1,0-1,0 0,0 0,0 0,0 0,0-1,0 1,0-1,0 0,0 1,0-1,0-1,0 1,1 0,-1-1,1 1,-1-1,1 0,-1 0,1 0,0 0,0 0,0 0,0-1,0 1,1-1,-1 1,1-1,-1 0,1 0,0 1,0-1,0 0,0-1,1-16,0 0,1 0,1 0,1 0,0 0,2 1,0-1,1 1,1 0,1 1,1 0,0 0,1 1,1 0,13-14,19-26,-22 33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5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4,'-17'166,"-1"-64,10-42,-3-1,-2 0,-3-1,-2-1,-3-1,-5 6,-2-16,17-28</inkml:trace>
  <inkml:trace contextRef="#ctx0" brushRef="#br0" timeOffset="564.211">74 512,'8'0,"-1"1,1-2,-1 1,1-1,-1 0,1 0,-1-1,0 0,0 0,0-1,0 0,0 0,0-1,-1 1,1-1,-1-1,0 1,-1-1,1-1,4-4,91-129,6-31,-50 45,-57 125,0 1,-1-1,1 0,-1 0,1 0,-1 0,1 0,-1 0,1 0,-1 0,1 0,-1 0,1 0,0 0,-1-1,1 1,-1 0,1 0,-1 0,1-1,0 1,-1 0,1 0,-1-1,1 1,0 0,-1-1,1 1,0 0,0-1,-1 1,1-1,0 1,0 0,-1-1,1 1,0-1,0 1,0-1,0 1,0-1,0 1,0 0,0-1,0 1,0-1,0 1,0-1,0 1,0-1,0 1,0-1,1 1,-1-1,0 1,0 0,0-1,1 1,-1-1,0 1,1 0,-1-1,0 1,1 0,-1-1,-25 29,13-6,2-1,0 1,2 1,0 0,1 0,2 0,0 1,2-1,0 1,2 0,0 0,2 0,3 21,-1-29,1 1,0-1,1 0,1 0,0-1,1 1,1-1,0-1,1 0,9 11,-10-13</inkml:trace>
  <inkml:trace contextRef="#ctx0" brushRef="#br0" timeOffset="975.065">836 314,'-3'2,"-5"2,0 0,1 0,0 1,0 0,0 0,0 1,1 0,0 0,0 1,1-1,0 1,0 0,-1 2,6-7,1 0,-1 0,0 0,1 0,-1 0,1-1,-1 1,1 0,0 0,0-1,0 1,0 0,0-1,0 1,1-1,-1 1,0-1,1 0,-1 0,1 1,-1-1,1 0,0 0,-1-1,1 1,0 0,0 0,-1-1,1 1,0-1,0 0,0 1,0-1,1 0,6 3,-6-2,0-1,0 1,0 0,-1 0,1 0,0 0,-1 0,1 1,-1-1,1 1,-1 0,0-1,1 1,-1 0,0 1,-1-1,1 0,0 0,0 1,-1-1,0 1,1-1,-1 1,0 0,0 0,0-1,-1 1,1 0,-1 0,0 0,1 0,-1 0,0-1,-1 1,1 0,0 0,-1 0,0 0,0-1,0 1,0 0,0 0,0-1,-1 1,1-1,-1 0,1 1,-1-1,0 0,0 0,0 0,-1 1,-7 4,-1 1,0-1,-1-1,1 0,-1-1,0 0,-1-1,1 0,-1-1,-10 2,-13-16,25 0</inkml:trace>
  <inkml:trace contextRef="#ctx0" brushRef="#br0" timeOffset="1685.207">1033 539,'5'-28,"1"0,1 1,2-1,1 2,1-1,1 1,1 1,1 0,1 1,2 0,0 2,1 0,2 1,15-14,-33 33,-1 0,1 0,0 0,0 0,0 0,0 1,0-1,0 1,1-1,-1 1,0 0,1 0,-1 0,1 0,-1 1,1-1,-1 0,1 1,0 0,-1 0,1 0,-1 0,1 0,0 0,-1 1,1-1,-1 1,1 0,-1-1,1 1,-1 1,1-1,-1 0,0 0,0 1,0-1,0 1,0 0,0 0,1 1,1 8,-1 1,-1-1,0 1,0-1,-1 1,-1 0,0-1,0 1,-1 0,-1 1,0 53,1-65,1 1,0 0,0-1,0 1,0 0,0-1,0 1,1 0,-1-1,0 1,1 0,-1-1,1 1,0-1,-1 1,1-1,0 1,0-1,0 1,0-1,0 0,0 0,1 1,-1-1,0 0,1 0,-1 0,0-1,1 1,-1 0,1 0,0-1,-1 1,1-1,-1 1,1-1,0 0,-1 0,1 1,0-1,-1 0,1-1,0 1,-1 0,1 0,0-1,-1 1,1-1,0 1,-1-1,1 0,-1 0,1 0,-1 0,0 0,1 0,-1 0,0 0,0 0,0 0,0-1,0 1,0 0,0-1,0 1,0-1,43-59,-35 46,0 1,1 1,1 0,0 1,0 0,1 0,10-6,-22 18,1-1,0 0,-1 1,1-1,0 1,0-1,0 1,0-1,-1 1,1-1,0 1,0 0,0 0,0-1,0 1,0 0,0 0,0 0,0 0,0 0,0 0,0 0,0 1,0-1,0 0,0 0,0 1,-1-1,1 1,0-1,0 1,0-1,0 1,-1-1,1 1,0 0,-1-1,1 1,0 0,-1 0,1-1,-1 1,1 0,-1 0,1 0,-1 0,0 0,1 0,-1 0,0 0,0 0,0 0,0-1,0 2,5 59,-5-55,2 137,4-124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2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0 311,'25'7,"0"-1,1-2,-1 0,1-2,0 0,0-2,-1-1,26-5,14-3,1 3,-1 2,43 5,-73-1,17 11,-52-5</inkml:trace>
  <inkml:trace contextRef="#ctx0" brushRef="#br0" timeOffset="292.621">169 536,'481'0,"-457"0</inkml:trace>
  <inkml:trace contextRef="#ctx0" brushRef="#br0" timeOffset="876.35">452 1,'2'7,"0"1,1-1,0 0,0 0,1 0,0-1,0 1,1-1,-1 0,1 0,1 0,-1-1,1 0,0 0,0-1,1 1,-1-1,1 0,0-1,0 0,0 0,0 0,2-1,7 7,20 9,-1 3,-1 1,-2 1,0 2,-1 1,-2 2,5 6,-34-34,3 2,1 0,-1 0,0 0,-1 1,1-1,0 1,-1-1,1 1,-1 0,0 0,0 0,0 0,0 0,0 1,-1-1,0 1,1-1,-1 1,0-1,-1 1,1-1,-1 1,0 0,0-1,0 1,0 0,0 0,-1-1,0 1,0-1,0 1,0-1,0 1,-1-1,1 0,-1 1,-2 1,-97 54,50-34,1 1,28-16,0 1,1 1,0 0,1 2,0 1,2 0,-13 13,15-8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8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29,'312'-1,"-154"-25,-146 25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8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30,'34'0,"15"0,10 0,-1 0,-5 0,-3 0,-4-5,-6-1,-4 0,-4 1,-3 1,-1 2,0 1,-1 1,0 0,-4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1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4569 0 0,'0'0'1358'0'0,"0"0"-758"0"0,0 0-464 0 0,0 0-10 0 0,0 0 225 0 0,0 0 281 0 0,0 0 350 0 0,0 0 233 0 0,0 0 81 0 0,0 0 28 0 0,0 0-170 0 0,16 5-199 0 0,54 16-130 0 0,-56-18-468 0 0,0 0-1 0 0,0-1 0 0 0,1-1 1 0 0,-1 0-1 0 0,0 0 1 0 0,1-2-1 0 0,-1 0 0 0 0,12-2-356 0 0,-8 1 322 0 0,12-3 8 0 0,-1-2 1 0 0,1-1-1 0 0,-1-1 0 0 0,-1-1 0 0 0,0-2 1 0 0,0-1-1 0 0,-1-1 0 0 0,-1-1 1 0 0,19-14-331 0 0,-37 23 119 0 0,1-1 0 0 0,-1 1 1 0 0,0-1-1 0 0,0-1 0 0 0,-1 0 0 0 0,0 0 1 0 0,-1 0-1 0 0,1-1 0 0 0,-2 0 1 0 0,1 0-1 0 0,-1 0 0 0 0,-1-1 1 0 0,3-6-120 0 0,-70 228 1456 0 0,-134 653-205 0 0,155-656-1135 0 0,38-145-101 0 0,-8-123-1821 0 0,11-2-4587 0 0,1 39-500 0 0,0 9-4073 0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5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212 1,'1'70,"-3"-1,-3 1,-3-1,-5 14,2-33,6-17,-1 0,-2-1,-1 0,-1 0,-2-1,-1-1,-2 0,0-1,-2 0,-16 20,16-34,4-6</inkml:trace>
  <inkml:trace contextRef="#ctx0" brushRef="#br0" timeOffset="446.71">127 424,'-4'11,"-30"98,33-105,1-1,-1 1,1 0,0 0,0 0,0 0,0 0,1 0,-1 0,1 0,0-1,0 1,1 0,-1-1,1 1,0-1,0 1,0-1,0 0,0 0,1 0,0 0,-1 0,1 0,0-1,2 2,-1-2,0 0,0-1,1 1,-1-1,0 0,0 0,1 0,-1 0,0-1,1 0,-1 0,1 0,-1-1,0 1,1-1,-1 0,0 0,1-1,-1 1,0-1,0 0,0 0,0 0,-1 0,1-1,2-2,86-81,-92 85,26-27,-2-2,-2 0,-1-2,-1 0,-1-2,-2 0,-2-1,-1 0,-1-1,-3 0,4-24,-8-20,-25 120,7 4,2 1,2-1,2 2,2-1,2 1,3 35,-1 142,-16-155,11-49</inkml:trace>
  <inkml:trace contextRef="#ctx0" brushRef="#br0" timeOffset="2878.876">889 537,'15'-53,"-17"51,-1 0,1 0,-1 0,1 1,-1-1,0 1,1-1,-1 1,0 0,0 0,0 0,0 1,0-1,0 1,0-1,0 1,0 0,0 0,0 1,0-1,-1 1,1-1,0 1,1 0,-1 0,0 0,0 1,0-1,1 0,-2 2,-8 1,-42 24,53-27,0 0,0 0,0 0,0 0,0 0,1 0,-1 0,0 1,1-1,-1 0,0 0,1 1,0-1,-1 1,1-1,0 0,0 1,0-1,0 1,0-1,0 0,0 1,0-1,0 1,1-1,-1 0,1 1,-1-1,1 0,-1 1,1-1,0 0,-1 0,1 0,0 0,0 0,0 0,0 0,1 1,71 44,0-2,-71-42,0-1,0 1,-1 1,1-1,-1 0,1 0,-1 1,0-1,0 0,0 1,0 0,0-1,-1 1,1-1,-1 1,0 0,1-1,-1 1,-1 0,1-1,0 1,0 0,-1-1,0 1,1-1,-1 1,0-1,-1 3,-2 0,0 1,-1-1,1 0,-1 0,0 0,-1-1,1 0,-1 0,0 0,0-1,0 1,0-2,0 1,-1-1,1 1,-1-2,0 1,0-1,1 0,-1 0,-5-1,8 1,0-1,0 0,0 0,0 0,0 0,1 0,-1-1,0 0,0 1,1-1,-1-1,0 1,1-1,-1 1,1-1,0 0,-1-1,-9-9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1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1,'0'4,"0"8,5 0,1 4,0 4,-1 2,-2 4,-1 1,-1-4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3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0,'197'19,"2"-8,99-11,-158-1,-40 12,-75-5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4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1 435,'14'-37,"3"1,0 2,3-1,0 2,2 1,2 0,1 2,1 1,1 1,2 1,1 2,11-7,-39 30,0 0,0 0,0 0,0 0,0 0,1 1,-1-1,0 1,1-1,-1 1,1 0,-1 0,1 0,0 1,0-1,-1 0,1 1,0 0,0 0,-1 0,1 0,0 0,0 0,-1 1,1-1,0 1,-1 0,1 0,0 0,-1 0,1 0,-1 1,0-1,1 1,-1-1,0 1,0 0,0 0,0 0,0 0,0 0,-1 1,1-1,0 2,7 54,5 17,-13-74,0 1,1 0,-1 0,0-1,1 1,-1-1,1 1,0-1,-1 1,1-1,0 0,0 0,0 0,0 0,0 0,0 0,0-1,0 1,0-1,0 1,0-1,0 0,0 0,0 0,1 0,-1 0,0 0,0-1,0 1,0-1,0 1,0-1,0 0,96-55,-23 8,-73 47,-1 1,0-1,1 0,-1 1,1-1,-1 1,1-1,-1 1,1 0,-1 0,1 0,-1 0,1 0,-1 0,1 0,-1 0,1 0,-1 1,1-1,-1 1,1-1,-1 1,0 0,1-1,-1 1,0 0,0 0,1 0,-1 0,0 0,0 0,0 0,0 0,0 0,0 1,0-1,-1 0,1 1,0-1,-1 1,1-1,-1 0,0 1,8 72,-8-52,3 3,2-5</inkml:trace>
  <inkml:trace contextRef="#ctx0" brushRef="#br0" timeOffset="531.014">1130 68,'-25'7,"2"-3,0 2,0 0,0 2,1 1,1 0,-1 1,1 2,1 0,0 1,1 1,1 1,-6 6,22-20,0 1,0 0,1 0,-1 0,0 0,1 0,-1 0,1 0,0 1,0-1,0 0,0 1,0-1,0 1,1-1,-1 1,1-1,-1 1,1-1,0 1,0 0,1-1,-1 1,0-1,1 1,-1-1,1 1,0-1,0 1,0-1,0 0,1 1,-1-1,0 0,1 0,0 0,-1 0,1 0,0 0,0-1,0 1,0-1,0 1,0-1,1 0,-1 0,2 1,12 0,0 0,1-2,-1 0,0-1,0 0,0-1,0-1,0 0,0-2,0 0,-1 0,0-1,0-1,-1-1,0 0,0-1,12-10,115-67,-139 84,0 0,0 1,1-1,-1 0,1 1,-1 0,1-1,0 1,-1 0,1 0,0 1,0-1,0 1,0-1,0 1,0 0,0 0,-1 0,1 0,0 1,0-1,0 1,0 0,0-1,-1 1,1 1,0-1,-1 0,1 1,-1-1,1 1,-1 0,0 0,0 0,0 0,0 0,0 0,0 0,0 1,-1-1,1 1,-1-1,0 1,0 0,1 1,1 20,-1 1,0 0,-2 0,-1 0,-1 0,-1 0,-1-1,-6 18,-3 32,9-48,-2 0,-1 0,-1-1,-1-1,-2 1,0-1,-1-1,-1 0,-2-1,0 0,-1-2,-1 1,-11 8,22-23,1-1,0 0,-1 0,0 0,0-1,-1 0,1 0,-1-1,0 0,0 0,0 0,0-1,0 0,-1-1,1 1,-1-1,1-1,-1 0,1 0,-1 0,1-1,-7-1,12 1,0 0,0 0,1 0,-1 0,1 0,-1 0,1-1,-1 1,1-1,0 1,-1-1,1 1,0-1,0 0,0 0,0 1,1-1,-1 0,0 0,1 0,-1 0,1 0,0 0,0 0,-1 0,1 0,1 0,-1 0,0 0,0 0,1 0,-1 0,1 0,0 0,-1 1,1-1,0 0,1 0,39-69,6 15,2 2,2 2,3 3,55-40,-37 39,-40 28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2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19,'0'453,"-11"-368,5-60</inkml:trace>
  <inkml:trace contextRef="#ctx0" brushRef="#br0" timeOffset="304.99">1 19,'4'-1,"26"-5,-1 1,1 2,0 0,1 3,-1 0,0 2,0 1,0 1,-1 1,6 4,-31-9,-1 1,1 0,0 0,-1 0,1 0,-1 1,1-1,-1 1,0 0,1 0,-1 1,0-1,-1 0,1 1,0 0,-1-1,1 1,-1 0,0 1,0-1,0 0,0 0,-1 1,1-1,-1 1,0 0,0-1,0 1,-1 0,1-1,-1 1,0 0,0 0,0 0,0-1,-1 1,0 0,1 0,-1-1,-1 1,1-1,-1 1,1-1,-1 1,0-1,0 0,-2 3,-16 8,-1-1,0-1,0-1,-1-1,-1-1,0 0,0-2,0-1,-1-1,0-1,-12 1,6-2,4-1</inkml:trace>
  <inkml:trace contextRef="#ctx0" brushRef="#br0" timeOffset="632.604">509 470,'0'5,"0"6,0 7,0 4,0 4,0 2,0 0,-5-3,-1-2,0 0,1-4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13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84,'-1'-1,"1"1,0-1,-1 1,1-1,0 1,-1-1,1 1,0-1,0 1,-1-1,1 1,0-1,0 1,0-1,0 1,0-1,0 0,0 1,0-1,0 1,0-1,0 1,0-1,0 1,1-1,-1 1,0-1,0 0,1 1,-1 0,0-1,1 1,-1-1,0 1,1-1,-1 1,0 0,1-1,-1 1,1 0,-1-1,1 1,-1 0,1-1,-1 1,1 0,-1 0,1 0,0 0,-1 0,1 0,-1 0,1 0,-1 0,1 0,0 0,-1 0,1 0,0 0,39-5,-39 4,376-10,-183-25,-186 34,-4 1,0 0,1-1,-1 1,1 1,-1-1,1 1,-1-1,1 1,-1 1,1-1,-1 1,0-1,1 1,-1 1,1-1,-1 0,2 2,-6-2,1 0,-1 0,0 0,1 1,-1-1,0 0,0 0,0 0,0 0,0 1,0-1,0 0,0 0,-1 0,1 0,0 1,-1-1,1 0,-1 0,1 0,-1 0,1 0,-1 0,0 0,1 0,-1 0,0-1,0 1,0 0,0 0,0-1,0 1,0 0,0-1,0 1,-14 13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13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40,'7'5,"0"-2,0 1,1-1,-1 0,1 0,0-1,0 0,0 0,0-1,0 0,0-1,0 1,0-2,6 0,1 2,227-29,-82 9,7-3,-132 22,-29 3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16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1 154,'2'-6,"0"1,0-1,1 0,0 1,0 0,0-1,1 1,-1 0,1 1,1-1,-1 1,0 0,1 0,0 0,0 1,0-1,1 1,-1 0,1 1,-1-1,1 1,2 0,16-11,-14 7,1 0,-1 1,1 0,0 0,0 1,0 1,1 0,-1 0,1 2,0-1,-1 1,1 1,0 0,0 0,0 1,-1 1,9 2,-14 0,-1 1,0-1,0 1,0 1,-1-1,1 0,-1 1,-1 0,1 0,-1 0,0 1,0-1,-1 0,0 1,0 0,0 0,-1 0,0-1,-1 1,1 0,-1 0,-1 0,1 0,-1 0,0 0,-1 0,0 0,0-1,0 1,-1-1,0 1,0-1,-2 2,-10 21,-2-1,-1 0,-1-2,-1 0,-1-1,-20 17,31-34,0 0,1 1,0 0,1 1,0-1,0 2,1-1,0 1,1 0,0 1,1-1,0 1,1 0,0 1,-1 10,5-20,0-1,0 1,0-1,1 1,-1 0,1-1,0 1,0-1,0 1,0-1,0 0,0 1,1-1,-1 0,1 0,0 0,-1 0,1 0,0 0,0-1,0 1,0 0,1-1,-1 0,0 1,1-1,-1 0,1 0,-1-1,1 1,-1 0,1-1,0 0,-1 1,1-1,1 0,100-7,87-48,-180 53</inkml:trace>
  <inkml:trace contextRef="#ctx0" brushRef="#br0" timeOffset="578.637">791 98,'169'-29,"-90"36,-77-7,0 1,0 0,0-1,-1 1,1 0,-1 0,1 0,0 0,-1 1,1-1,-1 0,0 1,0-1,1 0,-1 1,0 0,0-1,0 1,0 0,-1-1,1 1,0 0,-1 0,1 0,-1-1,0 1,0 0,1 0,-1 0,0 0,-1 0,1 0,0 0,0-1,-1 1,1 0,-1 0,0 0,0-1,0 2,-4 7,0-1,0 0,-1 0,0 0,-1-1,0 0,0 0,-1-1,0 0,-4 3,-35 35,40-37,-39 60,45-66,1 0,-1 0,0 1,1-1,0 0,-1 0,1 0,0 0,0 0,0 0,0 1,1-1,-1 0,1 0,-1 0,1 0,-1 0,1 0,0 0,0 0,0 0,0-1,1 1,-1 0,0-1,1 1,-1 0,1-1,0 0,-1 1,1-1,0 0,0 0,0 0,1 1,81 24,-75-25,0 0,0 1,0 0,0 1,-1 0,1 1,-1 0,0 0,0 0,0 1,3 3,-10-7,0 0,0 0,0 0,0 1,0-1,-1 0,1 0,0 0,-1 1,1-1,-1 0,0 1,1-1,-1 0,0 1,0-1,0 1,0-1,0 0,0 1,0-1,0 1,-1-1,1 0,0 1,-1-1,1 0,-1 0,0 1,1-1,-1 0,0 0,0 0,0 0,0 0,0 0,0 0,0 0,0 0,-48 37,45-35,-33 19,-1-1,-1-2,0-2,-29 7,61-22,7-5</inkml:trace>
  <inkml:trace contextRef="#ctx0" brushRef="#br0" timeOffset="882.131">1609 154,'-37'26,"2"2,0 1,2 2,1 1,2 2,1 1,1 1,2 3,22-36,1 1,0 0,1 0,-1 0,1 0,0 0,0 0,0 1,0-1,1 1,-1 0,1-1,1 1,-1 0,0-1,1 1,0 0,1 0,-1 0,1-1,-1 1,1 0,1-1,-1 1,1-1,0 1,0-1,0 0,0 1,1-1,0-1,-1 1,5 3,8-1,1-1,0 0,0-2,0 0,1 0,-1-2,1 0,-1-1,1 0,0-2,-1 0,0 0,1-2,-1 0,0-1,-1 0,1-2,-1 1,0-2,-1 0,0-1,1-1,3-1,0-1,-1-1,-1 0,0-2,0 1,-1-2,-1 0,-1-1,7-12,-14 21,0-1,-1 0,-1 0,1-1,-2 0,1 1,-1-1,-1-1,1 1,-2 0,0 0,0-1,-1 1,0 0,0-1,-1 1,-1-1,0 1,0 0,-3-6,1 11,0 0,-1 0,1 0,-1 1,0-1,0 1,-1 0,1 1,-1-1,0 1,0 0,0 1,0-1,0 1,-1 1,1-1,-1 1,1 0,-1 0,0 1,1 0,-1 0,1 1,-1 0,0 0,1 0,0 1,-1 0,1 0,0 0,0 1,0 0,0 0,-5 4,-8 6</inkml:trace>
  <inkml:trace contextRef="#ctx0" brushRef="#br0" timeOffset="3359.299">85 944,'213'-5,"-1"-9,56-17,440-61,-590 79,115-1,-207 18,-7 2</inkml:trace>
  <inkml:trace contextRef="#ctx0" brushRef="#br0" timeOffset="4237.009">649 1057,'-8'2,"-1"1,0 1,1 0,0 0,-1 0,2 1,-1 0,1 1,-1 0,1 0,1 0,-1 1,1 0,1 0,-1 1,1 0,1 0,-1 0,1 1,3-6,1 0,0 1,0-1,0 0,0 1,0-1,1 0,0 0,-1 0,1 0,0 1,1-1,-1 0,0-1,1 1,0 0,0 0,0-1,0 1,0-1,0 1,0-1,1 0,-1 0,1 0,0 0,0 0,2 0,90 27,75-3,-92 0,-76-25,0 0,0 0,-1 1,1-1,-1 0,1 1,-1-1,1 1,-1-1,0 1,0 0,0 0,0-1,0 1,0 0,0 0,-1 0,1 0,-1 0,1 0,-1 0,0 0,0 0,0 0,0 0,0 0,0 0,-1 0,1 0,-1 0,1 0,-1 0,0 0,1 0,-1 0,0-1,0 1,-1 1,-10 10,1 0,-2 0,0-1,0-1,-1 0,-1-1,0-1,0 0,-1 0,0-2,0 0,-1-1,1-1,-1 0,-1-1,-39 8,33-8</inkml:trace>
  <inkml:trace contextRef="#ctx0" brushRef="#br0" timeOffset="4501.052">678 1113,'34'-10,"15"-7,5-1,-3 2,-4 4,-6 4,-5 4,-9 2</inkml:trace>
  <inkml:trace contextRef="#ctx0" brushRef="#br0" timeOffset="4753.059">1299 1029,'-40'56,"3"2,2 1,3 2,1 5,29-62,-1-1,1 1,0 0,0 0,0 0,1 0,-1 1,1-1,0 0,0 1,0-1,1 0,0 1,0-1,0 1,0-1,1 1,0-1,-1 0,2 1,-1-1,0 0,1 0,0 0,0 0,0 0,0 0,1 0,0-1,-1 1,1-1,0 0,1 0,-1 0,1 0,-1-1,1 1,0-1,12 0,-1-2,0 0,0 0,0-2,0 0,0 0,0-1,-1-1,1-1,-1 0,0-1,0 0,-1-1,0-1,0 0,0-1,-1 0,-1-1,0 0,0-1,-1 0,0-1,-3 6,-1-1,0-1,0 1,-1-1,1 0,-2 0,1-1,-1 1,-1-1,2-5,-4 11,0 0,0-1,0 1,-1-1,1 0,-1 1,0-1,0 1,0-1,0 1,-1-1,1 0,-1 1,0-1,0 1,0 0,-1-1,1 1,-1 0,0 0,0 0,0 0,0 0,0 0,-1 1,1-1,-1 1,-2-2,-3-2,-1 1,1 0,-1 1,0 0,-1 0,1 1,-1 0,1 0,-1 1,0 1,0-1,0 2,0-1,0 2,0-1,0 1,0 1,1-1,-1 2,-6 1,-15 7</inkml:trace>
  <inkml:trace contextRef="#ctx0" brushRef="#br0" timeOffset="5093.254">1891 1057,'-31'26,"12"-12,0 1,0 1,2 0,0 2,1 0,1 0,1 2,0 0,1 0,2 1,-2 4,12-21,0 0,1 0,-1 0,1 1,0-1,0 0,0 0,0 0,1 0,-1 1,1-1,0 0,1 0,-1 0,1-1,-1 1,1 0,0 0,1-1,-1 1,1-1,-1 0,1 0,0 0,0 0,0 0,1-1,-1 1,0-1,1 0,0 0,0 0,-1-1,1 1,0-1,0 0,0 0,1 0,-1-1,0 1,0-1,0 0,0 0,1-1,-1 1,0-1,0 0,1 0,14-3,0 0,-1-1,1-1,-1-1,0 0,-1-1,0-1,0-1,-1-1,0 0,-1-1,6-6,-16 13,-1-1,-1 1,1-1,-1 0,0 0,0 0,0 0,-1 0,0-1,0 1,-1-1,0 1,0-1,-1 0,1 0,-1 1,-1-1,1 0,-1 1,-1-1,1 1,-1-1,0 1,0-1,-1 1,0 0,0 0,0 0,-1 1,0-1,0 1,0 0,-1 0,0 0,0 1,0-1,0 1,-1 1,0-1,1 1,-1 0,-5-2,2-1,-1 1,1 1,-1-1,0 2,0-1,0 1,0 1,-1 0,1 0,-1 1,1 0,-1 1,0 0,-3 1,-11 5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7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30,'28'-5,"15"-1,5 0,-1 1,-4 1,-4 2,-5 1,-2 0,-3 1,0 1,-2-1,1 0,-1 0,1 0,-5 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7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31,'9'4,"9"2,6 0,3-1,2-1,1-7,0-2,5-1,1 2,-1 0,-2-3,-1-1,-1 1,-2 2,0 1,-1 2,-5 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2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8074 0 0,'0'0'1200'0'0,"0"0"-676"0"0,0 0-117 0 0,0 0 344 0 0,0 0 454 0 0,0 0 332 0 0,0 0 18 0 0,0 0-192 0 0,0 0-210 0 0,0 0-170 0 0,0 0-149 0 0,0 0-80 0 0,0 0-56 0 0,32-3-67 0 0,99-8-39 0 0,-11-12 624 0 0,24-18-282 0 0,-131 37-864 0 0,38 1 81 0 0,-43 81 624 0 0,-26 61 334 0 0,-1-25-505 0 0,19-114-628 0 0,0 0 7 0 0,0 0 4 0 0,0 0-11 0 0,45-32-1240 0 0,-17 10-6410 0 0,-20 17-4285 0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8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1,'-16'2,"0"0,1 1,0 0,0 2,0 0,0 0,1 1,0 1,0 1,1 0,0 0,0 1,1 1,0 0,0 1,1 0,1 1,0 0,1 1,-8 13,3-1,2 1,0 0,2 1,1 0,1 0,2 1,0 0,2 1,1 4,1-27,1-1,0 1,1 0,0 0,0 0,0 0,1 0,-1 0,1 0,1-1,-1 1,1 0,0-1,0 1,1-1,-1 0,1 0,1 0,-1 0,1 0,-1 0,1-1,1 0,-1 0,1 0,-1 0,1-1,0 0,0 0,0 0,1-1,-1 1,1-1,0-1,-1 1,1-1,0 0,0 0,0 0,0-1,-1 0,3-1,24-8,0-2,0-1,-1-2,-1-1,-1-1,0-1,-1-2,0-1,-2-1,23-24,-24 25,-2-1,0-1,-1-1,-1 0,-2-2,0 0,-2-2,0 0,2-8,-17 31,0-1,0 1,0-1,0 1,-1-1,1 0,-1 1,0-1,-1 0,1 0,-1 0,0 0,0 0,-1 1,1-1,-1 0,0 0,-1 1,1-1,-1 0,0 1,0-1,0 1,0 0,-1 0,0 0,0 0,0 0,0 1,-1-1,1 1,-1 0,0 0,0 0,0 0,0 1,-1 0,-7-2,0 1,0 0,0 1,0 1,-1 0,1 1,0 0,-1 0,1 2,0-1,-1 2,1-1,0 2,1 0,-1 0,1 1,-1 0,1 1,1 0,-1 1,1 0,1 1,-1 0,1 1,0-1,-6 10,-10 8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8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36,'5'5,"2"-4,4-1,5-6,5-6,-7-2,-4 7,-10 4,-5 8,-1 8,0-4,7-3,2-7,1-4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9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86,'-2'17,"0"1,-1-1,-1 0,0 0,-2 0,0 0,0-1,-2 1,-31 113,38-128,1 0,0 1,0-1,1 1,-1-1,0 0,1 1,-1-1,1 0,0 0,0 1,0-1,0 0,0 0,0 0,1 0,-1 0,1 0,-1-1,1 1,0 0,-1-1,1 1,0-1,0 0,0 1,0-1,1 0,-1 0,0 0,0-1,1 1,-1-1,0 1,1-1,-1 0,0 1,1-1,-1-1,1 1,99-13,38-38,-102 30,-25 9</inkml:trace>
  <inkml:trace contextRef="#ctx0" brushRef="#br0" timeOffset="270.414">532 1,'-153'435,"127"-364,18-54,1 0,0 1,1-1,1 1,1 0,1 1,0-1,1 1,1-1,1 1,2 12,4-7</inkml:trace>
  <inkml:trace contextRef="#ctx0" brushRef="#br0" timeOffset="5987.08">1181 114,'-13'2,"0"1,-1 1,1 0,0 1,1 0,-1 1,1 0,0 1,1 0,0 1,0 0,-2 4,3-6,-15 16,2 0,0 1,1 1,1 2,1 0,2 1,0 0,1 4,9-15,1 1,1-1,0 1,2 1,-1-1,2 1,1 0,0-1,1 1,1 0,0 0,2 0,2 11,-2-20,0 0,0-1,1 1,0-1,1 0,0 0,0 0,1 0,0-1,0 1,1-1,0-1,0 1,1-1,0 0,0-1,0 1,0-1,1-1,0 1,0-1,0-1,1 0,-1 0,1 0,-1-1,1 0,0-1,3 0,1 1,1 0,0-1,-1-1,1 0,0-1,0-1,-1 0,1-1,-1 0,0-1,0 0,0-1,0-1,-1 0,0 0,0-1,-1-1,0 0,0-1,-1 0,0 0,0-1,5-8,-10 12,0-1,-1 0,0 0,0 0,0-1,-1 0,0 1,-1-1,1 0,-1 0,-1-1,0 1,0 0,-1 0,0-1,0 1,0 0,-2-1,1 1,-1 0,0 0,0 0,-1 0,0 1,-1-1,1 1,-1-1,-2 0,-1-2,-1 1,-1 0,1 1,-2 0,1 0,-1 1,0 0,0 1,-1 0,1 0,-2 1,1 1,0 0,-1 0,0 1,0 1,0 0,0 1,-8-1,-4 2,0 1,0 1,0 1,0 1,1 1,-1 2,1 0,1 1,-10 5,-1 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57.5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4 438,'6'-34,"1"1,1-1,2 2,2-1,0 2,3 0,0 0,2 1,1 1,1 1,2 0,0 2,3-1,-23 26,0 0,0 0,0 1,0-1,0 0,0 0,0 1,0-1,0 0,0 1,0-1,1 1,-1-1,0 1,0 0,0 0,1-1,-1 1,0 0,0 0,1 0,-1 0,0 0,1 1,-1-1,0 0,0 1,0-1,1 0,-1 1,0 0,0-1,0 1,0 0,0-1,0 1,0 0,0 0,0 0,0 0,-1 0,1 0,0 0,-1 0,1 0,0 0,-1 0,1 0,-1 1,0-1,1 0,-1 0,0 1,0-1,0 0,0 0,0 1,0-1,0 0,0 0,0 1,-1-1,1 0,-1 1,2 32,-1 0,-2-1,-2 1,-1 0,-5 14,-3 30,-118 843,50-390,74-481,3 0,2 0,2 0,3 14,-2-56,1 0,-1 1,1-1,1 0,-1-1,1 1,1 0,-1-1,1 0,1 1,-1-2,1 1,1 0,-1-1,1 0,0 0,0-1,1 0,-1 0,1 0,8 3,0 0,2-1,-1-1,1 0,0-1,0-1,0-1,1 0,0-1,16-1,139 0,191 12,-56 39,92 10,-49-50,1-15,79-21,100-3,571-8,-693 24,676-1,1105 26,63-33,-1516 21,632 26,1819-29,-3112 1,0-4,-1-2,1-5,-2-2,12-7,-79 18,-4 3,-1-1,0 0,1 1,-1-1,0 0,1-1,-1 1,0 0,0-1,1 1,-1-1,0 1,0-1,0 0,1 0,-1 0,0-1,0 1,-1 0,1-1,0 1,0-1,-1 1,1-1,-1 0,1 0,-1 0,0 0,0 0,0 0,0 0,0 0,0 0,0-1,-1 1,1 0,-1 0,0-1,0 1,1 0,-2-1,1 1,0 0,0-1,-1 1,0-2,-75-80,56 56,2-2,0 0,2-1,1-1,2 0,1-1,1-1,2 1,2-2,1 1,1-1,2 0,2 0,1 0,1 0,2 1,3-11,93-356,-48 175,-50 217,0 1,0-1,-1 1,0 0,-1-1,0 1,0-1,-1 1,0 0,0 0,-1 0,0 0,0 0,-1 0,-1-1,-13-41,17 45,0 0,0 0,0 0,0 0,-1 1,0-1,0 1,0-1,-1 1,1 0,-1 0,0 0,0 0,-1 0,1 1,-1-1,0 1,0 0,0 0,0 0,0 1,-3-2,-132-22,-292 13,-26-11,-129 23,275 3,264-2,-1126-18,-1251-102,1407 90,-225 1,229 1,-1210-48,2001 70,-1351-27,409 64,379-3,-216-29,944 12,56-10,0-1,0 1,0 0,0-1,0 1,0 0,0 0,1-1,-1 1,0 0,0 0,1 0,-1 0,0 0,1 0,-1 0,1 0,-1 0,1 1,0-1,-1 0,1 0,0 0,0 0,0 1,0-1,0 0,0 0,0 0,0 1,0-1,1 0,-1 0,0 0,1 0,-1 0,1 0,0 0,-1 1,1-2,0 1,-1 0,1 0,0 0,0 0,0 0,0 0,14 15,1-1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1.1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387 27,'0'-1,"-1"-1,1 1,0 0,-1-1,0 1,1 0,-1 0,1 0,-1-1,0 1,0 0,0 0,0 0,0 0,0 0,0 0,0 1,0-1,0 0,0 1,0-1,-1 0,1 1,0-1,-1 1,1 0,0-1,-1 1,1 0,0 0,-1 0,1 0,0 0,-1 0,1 0,0 1,-1-1,1 0,0 1,-1-1,1 1,0-1,-1 1,-24 5,0 1,0 0,1 2,-1 1,2 2,0 0,0 1,-11 10,-24 31,59-53,-1 1,0-1,0 1,1 0,-1-1,0 1,1 0,0-1,-1 1,1 0,0-1,0 1,0 0,0 0,0-1,0 1,1 0,-1 0,1-1,-1 1,1 0,0-1,-1 1,1-1,0 1,0-1,0 1,0-1,0 0,0 1,1-1,-1 0,0 0,1 0,-1 0,1 0,-1 0,1 0,-1-1,1 1,0 0,-1-1,1 1,27 11,-24-11,-1 0,0-1,0 1,0 1,0-1,0 1,0-1,0 1,0 0,-1 1,1-1,-1 1,1-1,-1 1,0 0,0 0,0 1,-1-1,1 0,-1 1,0 0,0-1,0 1,0 0,-1 0,1 0,-1 0,0 1,0-1,-1 0,1 0,-1 1,0-1,0 2,-5 9,-1-1,0-1,-1 1,0-1,-1-1,0 1,-1-1,-1 0,-1 0,-21 30,31-41,-11 15,0 0,2 1,0 0,1 1,0 0,2 0,0 2,6-18,1 1,0 0,-1-1,1 1,0 0,1-1,-1 1,0 0,1-1,0 1,-1-1,1 1,0-1,0 1,0-1,1 0,-1 1,1-1,-1 0,1 0,0 0,-1 0,1 0,0 0,0-1,1 1,-1-1,0 1,0-1,1 0,-1 0,1 0,-1 0,1 0,-1-1,1 1,0-1,101 14,-86-15,-1-1,0 0,0-2,0 0,0 0,0-2,14-7,3 1,-15 6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1.5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311 117,'6'27,"-12"417,36-291,-22-134,0-8</inkml:trace>
  <inkml:trace contextRef="#ctx0" brushRef="#br0" timeOffset="272.123">0 89,'39'-14,"36"-6,15 2,2 3,-10 5,-9 3,-13 3,-6 3,-8 1,-7 1,-5 4,-4 3,-2-1,-6-2</inkml:trace>
  <inkml:trace contextRef="#ctx0" brushRef="#br0" timeOffset="515.863">875 117,'0'38,"0"33,0 8,0 0,0-8,0-11,0-11,0-10,0-6,0-4,0-2,5-1,1 0,0-4</inkml:trace>
  <inkml:trace contextRef="#ctx0" brushRef="#br0" timeOffset="721.848">1552 33,'-29'25,"-47"40,2 3,4 3,-44 58,53-22,60-104,0 0,0 1,0-1,0 1,1-1,-1 1,1-1,0 1,0-1,1 1,-1-1,0 1,1-1,0 0,0 1,0-1,0 0,1 0,-1 1,1-1,0 0,0 0,0-1,0 1,1 0,-1-1,1 1,-1-1,1 0,0 0,0 0,2 1,13 4,1 0,0-1,0-1,0-1,1-1,-1-1,1 0,0-1,-1-2,1 0,11-2,17 1,47-4,-1-4,-1-4,9-6,-74 15,-3 1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19.9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149 1,'-24'48,"-8"20,1 5,6-2,8-8,6-9,5-10,4-7,2-5,1-3,0-2,1-1,-1-5</inkml:trace>
  <inkml:trace contextRef="#ctx0" brushRef="#br0" timeOffset="536.343">430 340,'-45'99,"4"1,-19 76,56-166,2-5,0-1,1 1,-1-1,1 1,0 0,0-1,0 1,1 0,-1 0,1-1,0 1,1 0,-1 0,1 0,0-1,0 1,2 2,-1-6,0-1,0 1,0-1,0 0,0 0,0 0,0 0,0-1,0 1,0-1,0 1,0-1,0 1,0-1,0 0,-1 0,1 0,0 0,-1 0,1-1,0 1,-1 0,1-1,-1 1,0-1,1 1,-1-1,0 0,0 0,0 1,0-1,-1 0,1 0,0 0,-1-1,3-1,128-222,-79 127,95-189,-129 245,-17 75,-9-2,1 0,2 1,1-1,1 1,1-1,2 1,2 0,0 0,2-1,1 1,-1-23,0 0,0 0,1 0,0-1,0 1,1-1,-1 0,2-1,-1 1,1-1,0-1,0 1,0-1,1 0,0-1,0 0,0 0,1-1,-1 0,1 0,0-1,-1 0,1-1,0 0,0 0,0-1,0 0,0 0,0-1,0 0,0-1,0 0,0 0,-1-1,1 0,-1-1,0 0,0 0,0-1,-1 0,1 0,-1-1,0 1,-1-2,1 1,2-5,7-6,-1-2,-1 0,0-1,-2 0,0-1,-1 0,-1-1,-2 0,0-1,-1 0,-1 0,-1 0,-1-1,-1 0,-1 0,-2 0,0-1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19.3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 28,'0'738,"-1"-701,-2 1,-1-1,-2 1,-2-1,-9 27,10-44,1-8</inkml:trace>
  <inkml:trace contextRef="#ctx0" brushRef="#br0" timeOffset="390.064">503 1,'-476'569,"475"-568,-1-1,1 1,-1 0,1 0,-1 0,1 0,0 0,-1 0,1 1,0-1,0 0,0 0,0 1,0-1,0 1,1-1,-1 1,0 0,1-1,-1 1,1-1,-1 1,1 0,0 0,0-1,0 1,0 0,0-1,0 1,0 0,1-1,-1 1,0 0,1-1,0 1,-1 0,1-1,0 1,0-1,0 1,0-1,0 0,0 1,0-1,0 0,1 0,-1 0,0 0,1 0,104 15,-23-9,-74-4,0-1,-1 2,0-1,1 1,-1 0,-1 1,1 0,-1 0,0 1,0-1,0 2,-1-1,0 1,0 0,-1 0,1 0,-2 1,1 0,-1 0,0 0,-1 1,0-1,0 1,-1 0,0-1,-1 1,0 0,0 0,-1 0,0 6,0-1,0 0,1 0,1-1,0 1,1 0,0-1,1 1,1-1,0 1,28 10,-15-24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4.4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 40,'-5'16,"0"1,1 0,0 0,2 0,0 1,1-1,1 1,0-1,1 1,1-1,1 0,1 0,3 11,-5-22,1-1,0 1,0 0,1-1,-1 1,1-1,0 0,1-1,-1 1,1-1,0 1,0-2,0 1,1 0,-1-1,1 0,0 0,0-1,0 0,0 0,0 0,1 0,-1-1,0 0,1-1,-1 0,1 0,-1 0,1 0,-1-1,0 0,1-1,-1 1,0-1,0 0,5-3,90-64,-36 18,-63 50,-1 1,1 0,-1 0,1-1,0 1,-1 0,1 0,0 1,-1-1,1 0,0 1,-1-1,1 1,-1-1,1 1,-1 0,1-1,-1 1,1 0,-1 0,0 0,0 0,1 0,-1 0,0 1,0-1,0 0,0 1,0-1,-1 1,1-1,0 1,-1-1,1 1,0-1,-1 1,0-1,1 1,-1 0,0-1,0 1,0 0,0 1,13 25,-11-24,1-1,1 0,-1-1,0 1,1 0,-1-1,1 0,0 0,0 0,0 0,0 0,0-1,0 0,1 0,-1 0,0 0,0-1,1 0,-1 0,0 0,1 0,-1-1,0 1,1-1,0-1,101-45,-91 35,-1 0,0-1,-2 0,1-1,-2 0,1-1,-2 0,0-1,-1 0,-1-1,0 0,4-17,-10 32,-1-1,0 0,0 0,0 1,0-1,0 0,-1 0,1 0,-1 0,0 0,0 0,0 0,0 0,-1 0,1 0,-1 0,1 0,-1 0,0 1,0-1,-1 0,1 0,0 1,-1-1,0 1,1-1,-1 1,0 0,0 0,-1 0,1 0,0 0,-1 0,1 1,-1-1,1 1,-1-1,-25 19,19-2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4.7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35 1,'-9'38,"-4"23,5 0,5-4,2-13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2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12 14083 0 0,'0'0'987'0'0,"0"0"-182"0"0,0 0 126 0 0,0 0 262 0 0,0 0 151 0 0,0 0-39 0 0,0 0-231 0 0,0 0-275 0 0,0 0-194 0 0,0 0-163 0 0,0 0-96 0 0,0 0-63 0 0,0 0-44 0 0,-21 6-19 0 0,-69 23-31 0 0,87-28-174 0 0,-1 0-1 0 0,1 0 0 0 0,0 1 0 0 0,0-1 1 0 0,0 1-1 0 0,0 0 0 0 0,0 0 0 0 0,0 0 1 0 0,1 1-1 0 0,-1-1 0 0 0,1 1 1 0 0,-1-1-1 0 0,1 1 0 0 0,0 0 0 0 0,0 0 1 0 0,0 0-1 0 0,1 0 0 0 0,-1 0 0 0 0,1 0 1 0 0,-1 0-1 0 0,1 0 0 0 0,-1 4-14 0 0,-1 3 30 0 0,-2 0-22 0 0,1 0-1 0 0,0 1 1 0 0,0 0-1 0 0,1 0 1 0 0,1 0-1 0 0,-1 0 1 0 0,2 0-1 0 0,0 0 1 0 0,0 1-1 0 0,1-1 1 0 0,0 0 0 0 0,1 0-1 0 0,1 1 1 0 0,-1-1-1 0 0,2 0 1 0 0,0 0-1 0 0,0 0 1 0 0,1-1-1 0 0,1 3-7 0 0,-1-9 35 0 0,2 1-1 0 0,-1-1 0 0 0,0 0 1 0 0,1 0-1 0 0,0 0 1 0 0,0-1-1 0 0,0 0 0 0 0,0 0 1 0 0,1-1-1 0 0,-1 1 1 0 0,1-2-1 0 0,-1 1 1 0 0,1-1-1 0 0,0 1 0 0 0,0-2 1 0 0,-1 1-1 0 0,1-1 1 0 0,0 0-1 0 0,0-1 0 0 0,0 1 1 0 0,0-1-1 0 0,-1-1 1 0 0,1 1-1 0 0,0-1 1 0 0,-1 0-1 0 0,0-1 0 0 0,1 1 1 0 0,-1-1-1 0 0,0-1 1 0 0,0 1-1 0 0,-1-1 1 0 0,1 0-1 0 0,-1 0 0 0 0,1-1 1 0 0,-2 1-1 0 0,1-1 1 0 0,0-1-1 0 0,-1 1 0 0 0,0 0 1 0 0,0-1-1 0 0,0 0 1 0 0,1-4-35 0 0,-1 2 10 0 0,0-1 1 0 0,-1 0 0 0 0,0 0-1 0 0,-1 0 1 0 0,0-1 0 0 0,0 1-1 0 0,-1-1 1 0 0,0 1 0 0 0,0-1-1 0 0,-1 1 1 0 0,-1-1 0 0 0,0 0-1 0 0,0 1 1 0 0,-1-1 0 0 0,0 1-1 0 0,0 0 1 0 0,-1 0 0 0 0,0 0-1 0 0,-1 0 1 0 0,0 0 0 0 0,0 1-1 0 0,-4-6-10 0 0,-57-47-952 0 0,9 45-2907 0 0,49 16 2660 0 0,-4 0-1944 0 0,5 1-1967 0 0,-2 2-6463 0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4.9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 1,'-5'0,"-1"0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5.2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1,'29'545,"-18"-326,-7-198,-1-5,0 1,0-1,-2 0,0 1,-1-1,0 1,-3 9,-2-7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5.5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1 381,'378'-124,"-349"112,0-1,0-2,-1-1,-1-1,-1-1,-1-2,0 0,8-10,61-56,-93 85,-1 0,1 1,-1-1,1 1,-1-1,1 0,0 1,-1-1,1 1,0-1,-1 1,1 0,0-1,0 1,-1 0,1 0,0-1,0 1,-1 0,1 0,0 0,0 0,0 0,-1 0,1 0,0 0,0 0,0 0,-1 0,1 1,0-1,0 0,-1 1,1-1,0 0,0 1,-1-1,1 1,-1-1,1 1,0-1,-1 1,1 0,-1-1,1 1,-1 0,1-1,-1 1,0 0,1 0,-1-1,0 1,0 0,0 0,1-1,-1 1,0 0,0 0,-4 50,-27 62,-14 91,45-204,1 129,0-124,0 0,0-1,0 1,1-1,0 0,0 1,0-1,0 0,0 0,1 0,0 0,0-1,0 1,0-1,1 0,-1 0,1 0,0 0,0 0,0-1,0 0,0 0,1 0,-1 0,4 0,6 0,-1 0,0-1,1-1,-1 0,1-1,-1 0,0-1,1 0,-1-1,0-1,-1 0,11-5,82-18,-103 27,1 0,0 1,-1-1,1 0,-1 1,1-1,0 1,-1 0,1 0,-1 0,0 0,1 0,-1 0,0 1,0-1,0 1,0 0,0-1,0 1,0 0,0 0,-1 0,1 0,-1 1,1-1,-1 0,0 1,0-1,0 1,0-1,-1 1,1-1,-1 1,1 0,-1-1,0 1,0-1,0 1,0 0,-1 2,15 47,1-33,1-6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6.4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1,'3'63,"3"1,3-1,2 0,3-1,3 0,19 44,-32-95,-1 0,0 0,1 0,0-1,1 0,0 0,1 0,0 0,1-1,-1 0,2-1,1 3,-7-10,0 0,-1 0,1 0,0-1,0 1,0 0,-1-1,1 1,0-1,0 1,0-1,0 0,0 0,0 0,0 0,0 0,0 0,0-1,0 1,0-1,0 1,0-1,0 0,-1 0,1 0,0 0,0 0,-1 0,1 0,-1 0,1-1,-1 1,1-1,-1 1,1-2,40-61,54-174,11 20,-69 184,-18 28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6.6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0 143,'39'-10,"36"-7,15-7,-3 2,-11 4,-14 5,-13 1,-10 1,-6 3,-5 4,-6 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7.4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1 170,'48'-15,"30"-9,12-1,-5 0,-8 3,-11 6,-13 0,-10 4,-8 3,-10 4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35.1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371 114,'-18'3,"1"0,-1 1,1 1,0 0,0 1,1 1,-1 1,2 1,-1 0,1 0,-8 8,12-11,0 1,0-1,0 2,1-1,0 2,1-1,0 1,0 1,1 0,0 0,1 0,0 1,0 0,1 0,1 1,0 0,0 0,2 0,-1 0,1 1,1-1,0 1,1 0,1 0,0-1,0 1,1 0,1 0,0-1,3 10,-1-13,0 0,1 0,0 0,1 0,0-1,0 0,0-1,1 1,0-1,1 0,0-1,0 0,0 0,0-1,1 0,0 0,0-1,1 0,-1-1,1 0,0 0,-1-1,1 0,0-1,1 0,-1-1,0 0,0 0,0-1,0-1,0 1,0-2,-1 1,1-1,5-3,51-22,-36 12</inkml:trace>
  <inkml:trace contextRef="#ctx0" brushRef="#br0" timeOffset="294.469">907 227,'-36'28,"1"1,2 2,1 1,2 2,1 0,-18 30,11 23,36-84,0 0,0 0,0 0,0 0,0-1,1 1,0 0,-1 0,1-1,0 1,0 0,0-1,1 1,-1-1,1 1,-1-1,1 1,0-1,0 0,0 0,0 0,0 0,0-1,1 1,-1 0,1-1,-1 0,1 1,-1-1,1 0,1 0,11 2,0-2,0 1,1-2,-1 0,0-1,1 0,-1-1,0-1,0 0,0-1,-1-1,0-1,1 1,-2-2,1 0,8-6,1 0,-1-1,0 0,0-2,-2 0,0-2,2-2,-15 12,0 1,0-1,0 0,-1-1,0 0,-1 0,0 0,0 0,-1-1,0 0,-1 0,0 0,-1 0,0 0,0-1,-1-6,-2 10,-1 1,0 0,0 0,-1 0,0 0,0 0,0 0,-1 1,0-1,0 1,0 0,0 0,-1 1,0 0,0-1,0 1,-1 1,1-1,-1 1,0 0,0 0,0 1,0 0,0 0,-1 0,1 1,-1 0,1 0,-1 1,1-1,-1 1,1 1,-1-1,0 1,1 1,0-1,-1 1,0 0,-18 5</inkml:trace>
  <inkml:trace contextRef="#ctx0" brushRef="#br0" timeOffset="782.185">1161 622,'180'-216,"-24"54,-155 162,0 1,0-1,0 1,0-1,-1 1,1-1,0 1,0 0,-1-1,1 1,0 0,-1-1,1 1,-1 0,1 0,-1 0,1-1,-1 1,1 0,-1 0,0 0,0 0,1 0,-1 0,0 0,0 0,0 0,0 0,0 0,0 0,0-1,-1 1,1 0,0 0,0 0,-1 0,1 0,0 0,-1 0,1-1,-1 1,1 0,-1 0,0 0,-8 39,7-32,-1-1,1 1,0 0,1 0,0 0,0 0,1 0,0 0,0-1,1 1,0 0,0 0,1 0,0 0,1-1,-1 1,1-1,1 0,0 2,0-3,0-1,0 0,0-1,1 1,0-1,-1 0,1 0,1 0,-1-1,1 0,-1 0,1 0,0-1,0 0,0 0,0 0,0-1,1 1,-1-2,0 1,1-1,-1 0,0 0,1-1,-1 1,0-2,0 1,0-1,1 0,-1 0,-1 0,1-1,0 0,-1 0,1 0,-1-1,4-3,4-6,-1 0,0-1,-1-1,0 0,-1 0,-1-1,0 0,-1-1,-1 0,3-11,4-5,-6 15</inkml:trace>
  <inkml:trace contextRef="#ctx0" brushRef="#br0" timeOffset="1232.043">2318 142,'-73'34,"-126"53,198-86,-1 0,1-1,0 1,-1 0,1 0,0 0,0 0,0 0,0 0,0 0,0 0,0 0,0 1,1-1,-1 0,0 1,1-1,-1 0,1 1,-1-1,1 1,0-1,0 1,-1-1,1 1,0-1,0 0,0 1,1-1,-1 1,0-1,1 1,-1-1,0 1,1-1,0 0,-1 1,1-1,0 0,0 0,0 1,-1-1,1 0,1 0,-1 0,0 0,0 0,0 0,0-1,1 1,-1 0,0-1,1 1,-1 0,0-1,1 0,-1 1,1-1,-1 0,1 0,0 1,58 18,-46-16,0 0,-1 1,1 1,-1 0,0 1,0 0,-1 1,0 0,0 1,-1 1,0-1,0 2,6 7,-14-13,-1 0,1 0,-1 0,0 0,0 1,-1-1,1 0,-1 1,0 0,0-1,-1 1,1 0,-1-1,0 1,0 0,-1-1,1 1,-1 0,0-1,0 1,-1-1,1 1,-1-1,0 0,0 0,0 1,-1-1,0-1,1 1,-1 0,-1-1,-1 2,-3 4,-1 0,0-1,-1-1,0 0,0 0,0-1,-1 0,0-1,0 0,-1 0,1-1,-3-1,-65 2,61-10</inkml:trace>
  <inkml:trace contextRef="#ctx0" brushRef="#br0" timeOffset="1539.076">2769 1,'3'14,"-1"0,0 0,-1-1,-1 2,0-1,-1 0,0-1,-1 1,-1 0,-2 6,2-3,-74 261,54-167,19-87</inkml:trace>
  <inkml:trace contextRef="#ctx0" brushRef="#br0" timeOffset="1795.37">2459 396,'38'-15,"28"-4,6 6,-3 5,-9 4,-10 2,-8 7,-8 2,-8 5,-9 0</inkml:trace>
  <inkml:trace contextRef="#ctx0" brushRef="#br0" timeOffset="2046.958">3081 538,'-10'19,"-3"6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5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668 15,'37'-11,"-29"7,-27 9,-351 101,178-56,187-48,6-2,-1 0,1 1,-1-1,0 1,1-1,-1 1,0-1,1 1,-1-1,0 1,0-1,1 1,-1 0,0-1,0 1,0-1,0 1,0 0,0-1,0 1,0-1,0 1,0 0,0-1,0 1,-1-1,1 1,0-1,0 1,-1-1,1 1,0-1,-1 1,1-1,0 1,-1-1,1 1,-1-1,1 0,0 1,-1-1,1 0,-1 1,0-1,1 0,-1 1,1-1,-1 0,1 0,-1 0,1 0,-1 0,0 0,1 0,-1 0,1 0,-1 0,0 0,1 0,-1 0,1 0,-1 0,1 0,-1-1,0 1,1 0,-1-1,1 1,30 8,1-1,0-2,0-1,0-2,32-1,26 3,45 24,-133-28,0 0,-1 1,1-1,0 0,-1 0,1 1,0-1,-1 0,1 1,-1-1,1 0,-1 1,1-1,-1 1,1-1,-1 1,1-1,-1 1,0-1,1 1,-1 0,0-1,1 1,-1-1,0 1,0 0,0-1,0 1,0 0,1-1,-1 1,0 0,0-1,-1 1,1 0,0 0,0-1,0 1,0-1,0 1,-1 0,1-1,0 1,-1 0,1-1,0 1,-1-1,1 1,-1-1,1 1,-1-1,1 1,-1-1,1 0,-1 1,1-1,-1 0,0 1,1-1,-1 0,0 1,-42 21,41-22,-206 103,10 23,175-109,15-11,-1 0,1 0,0 0,1 1,0 1,0-1,0 1,1 0,0 0,1 1,5-7,0 1,1-1,-1 0,1 1,0-1,-1 0,1 0,0 0,0 0,0 0,1 0,-1 0,0 0,1 0,-1-1,1 1,0 0,0-1,-1 1,1-1,0 0,0 0,0 0,0 0,1 0,-1 0,0 0,0-1,0 1,1-1,-1 0,0 1,1-1,-1 0,0 0,1-1,-1 1,0 0,0-1,1 1,-1-1,0 0,-1 1,55-1,-1-2,1-2,-1-3,50-15,-66 15,53-9,-68 10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6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 1,'-22'102,"4"-25,-8 34,-4-1,-26 58,16-68,40-101,0 1,1 0,-1-1,0 1,0 0,0 0,1-1,-1 1,0 0,0 0,1-1,-1 1,0 0,1 0,-1 0,0-1,1 1,-1 0,0 0,1 0,-1 0,0 0,1 0,-1 0,0 0,1 0,-1 0,0 0,1 0,-1 0,0 0,1 0,-1 0,1 0,-1 0,0 0,0 1,1-1,-1 0,0 0,1 0,-1 1,0-1,0 0,1 0,-1 1,0-1,0 0,1 0,-1 1,0-1,0 0,0 1,0-1,1 0,-1 1,0-1,0 1,25-27,24-49,-39 50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56,'19'0,"21"-4,8-3,6 1,-2 1,-5-3,-5 0,-5 1,-5 2,-2 1,-1 2,-12 6,-7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2:50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508 117,'-5'20,"1"0,1 1,1-1,1 1,1-1,0 1,4 18,-1 6,-3-32,6 63,-4 1,-3 0,-3-1,-4 1,-15 62,-44 71,58-198,11-34,4-1,1 0</inkml:trace>
  <inkml:trace contextRef="#ctx0" brushRef="#br0" timeOffset="301.441">57 201,'38'-19,"47"-11,18-1,-4 1,-8 4,-11 8,-10 2,-11 3,-6 4,-8 4,-6 2,-5 2,-4 2,-2-1,-1 1,0 0,-5 4,-6 2</inkml:trace>
  <inkml:trace contextRef="#ctx0" brushRef="#br0" timeOffset="680.537">1072 625,'-37'104,"19"-58,1 1,3 1,2 1,-1 17,12-63,0 0,0-1,0 1,0 0,0 0,1 0,-1 0,1 0,0 0,0 0,0 0,0 0,1 0,-1 0,1 0,-1 0,1-1,0 1,0 0,1 0,-1-1,1 1,-1 0,1-1,0 0,0 1,0-1,0 0,0 0,0 0,1 0,-1 0,0-1,1 1,0-1,-1 0,1 1,0-1,0-1,0 1,0 0,9-6,0 0,0-1,-1 0,0-1,0 0,0 0,-1-2,-1 1,1-1,-1-1,-1 1,0-1,5-9,2 1,-2 0,0-1,-2-1,0 1,-1-2,-1 0,5-15,-11 27,0-1,-1 1,0-1,-1 1,1-1,-2 0,0 1,0-1,0 0,-1 0,-1 1,0-1,0 1,-1-1,0 1,0 0,-1 0,0 0,-1 0,2 6,0 0,1 0,-1 0,0 0,-1 1,1-1,0 1,-1 0,1 0,-1 0,0 0,0 1,1 0,-1-1,0 1,0 1,0-1,0 0,-1 1,1 0,0 0,0 0,0 1,0-1,0 1,0 0,0 0,0 1,0-1,1 1,-1-1,0 1,1 0,0 1,-1-1,1 1,0-1,0 1,0 0,0 0,1 0,-1 1,1-1,-1 3,-12 13,4-1</inkml:trace>
  <inkml:trace contextRef="#ctx0" brushRef="#br0" timeOffset="1150.233">1665 653,'-16'18,"-9"8,1 2,1 0,1 2,2 0,1 2,1 0,-9 24,25-53,1 0,0 1,-1-1,1 0,1 0,-1 0,0 1,1-1,-1 1,1-1,0 0,0 1,1-1,-1 0,1 1,-1-1,1 0,0 0,0 1,0-1,1 0,-1 0,1 0,0 0,0-1,0 1,0 0,0-1,1 1,-1-1,1 0,-1 0,1 0,0 0,0 0,0-1,0 1,0-1,0 0,0 0,1 0,-1 0,0 0,0-1,1 0,-1 1,2-1,8-2,0 0,0 0,0-1,0-1,0 0,-1-1,0 0,0-1,0 0,-1-1,0 0,0-1,-1 0,9-9,6-7,0-2,-2 0,-1-2,-1 0,0-4,0 1,-1-1,-1-1,-3-1,0-1,-2 0,-2-1,-1 0,-2 0,-1-2,-2 1,1-33,-7 56,-1-1,0 1,-1 1,0-1,-1 0,-1 0,0 1,-1 0,0 0,-1 0,-1 1,0-1,0 1,-2 0,6 9,0 0,0 0,-1 0,1 0,-1 1,1 0,-1 0,0 0,0 0,0 0,0 1,0-1,0 1,0 0,-1 1,1-1,0 1,-1 0,1 0,0 0,0 0,-1 1,1 0,0 0,0 0,-1 0,1 0,0 1,1 0,-1 0,-1 1,-9 4,0 2,0 0,0 1,1 0,1 1,0 1,-6 7,4-3,2 1,0 0,1 1,0 0,2 1,0 0,1 0,1 1,1 0,1 1,0-1,2 1,0 0,2 0,0 0,1 0,1 0,1-1,1 1,1 0,1-1,1 4,-1-13,0-1,1 0,0-1,0 0,1 0,0 0,1 0,0-1,0-1,0 1,1-2,1 1,-1-1,1 0,0-1,0 0,0-1,6 2,202 46,-198-49,9 2</inkml:trace>
  <inkml:trace contextRef="#ctx0" brushRef="#br0" timeOffset="2153.517">2343 597,'-22'7,"1"0,0 2,0 0,1 1,1 1,0 1,-18 15,-26 45,62-70,0 0,0 1,0-1,0 1,0-1,1 1,-1-1,1 1,-1-1,1 1,0 0,0-1,0 1,1 0,-1-1,1 1,-1-1,1 1,0-1,0 1,0-1,0 0,0 1,1-1,-1 0,1 0,-1 0,1 0,0 0,0 0,0 0,0-1,0 1,1 0,1 1,1 0,0 0,0-1,1 0,-1 0,1 0,-1 0,1-1,-1 0,1 0,0 0,-1-1,1 0,0 0,-1-1,1 1,0-1,-1 0,1-1,-1 1,1-1,-1 0,0-1,1 1,-1-1,-1 0,1 0,0-1,0 0,14-12,-2 0,1-1,-2-1,0-1,-1 0,-1-1,-1-1,6-13,-8 16,-11 18,0 0,1 1,-1-1,0 0,0 1,0-1,0 0,1 1,-1-1,0 0,0 0,1 1,-1-1,0 0,1 0,-1 1,0-1,1 0,-1 0,0 0,1 0,-1 0,0 1,1-1,-1 0,0 0,1 0,-1 0,0 0,1 0,-1 0,1 0,-1 0,0 0,1 0,-1-1,0 1,1 0,-1 0,0 0,1 0,-1-1,0 1,1 0,-1 0,0-1,0 1,1 0,-1 0,0-1,0 1,1 0,-1-1,0 1,0 0,0-1,0 1,1 0,-1-1,0 1,0 0,2 36,-2-31,0 22,-2-20,1 1,0 0,0 0,1 0,0 0,0 0,1 0,0-1,0 1,1 0,0 0,0-1,1 1,0-1,0 0,1 0,0 0,0 0,1-1,0 0,0 0,0 0,1 0,0-1,0 0,1 1,-1-6,-1 0,1 0,0 0,0 0,0-1,-1 0,1 0,-1-1,1 0,-1 0,1 0,-1 0,0-1,0 0,0 0,0 0,-1-1,1 0,-1 1,0-2,0 1,0 0,-1-1,1 0,-1 1,0-2,77-132,-64 103,-45 141,28-103,1 0,-1 0,1 1,-1-1,1 0,0 0,0 1,1-1,-1 0,1 1,0-1,0 0,0 0,0 0,0 0,1 0,-1 0,1 0,0 0,0 0,0-1,0 1,0-1,0 0,1 1,-1-1,1 0,0-1,0 1,0 0,-1-1,1 1,1-1,-1 0,0 0,0 0,0-1,1 1,-1-1,0 1,0-1,1 0,-1-1,0 1,1 0,-1-1,1 0,9-5,-1-1,0 0,0-1,-1-1,0 0,0 0,-1-1,0 0,-1-1,0 0,0 0,-2-1,1 0,-1-1,-1 1,0-1,-1-1,2-10,0 9,-7 14,0 0,0 0,0 0,1 0,-1 0,0 1,0-1,0 0,1 0,-1 0,1 0,-1 0,1 0,-1 1,1-1,-1 0,1 0,-1 1,1-1,0 0,0 1,-1-1,1 1,0-1,0 1,0-1,-1 1,1 0,0-1,0 1,0 0,0 0,0 0,0-1,0 1,0 0,0 0,0 0,0 1,0-1,-1 0,1 0,0 0,0 1,0-1,0 0,0 1,0-1,-1 1,1-1,0 1,0-1,-1 1,1 0,0-1,-1 1,1 0,0-1,-1 1,1 0,-1 0,0 0,1 0,-1-1,0 1,1 0,-1 0,0 1,67 98,-46-73,-1 1,-1 2,-1 0,-2 0,-1 2,-2 0,-1 1,6 27,-12-23,-1-1,-2 1,-1 0,-2-1,-2 1,-1 0,-2 0,-1-1,-2 0,-2-1,-1 1,-2-2,-15 31,17-40,-1 0,-1-1,-2 0,0-1,-1-1,-1 0,-1-1,-2-1,1-1,-2 0,-1-2,0-1,-1 0,-18 8,37-22,1 0,-1 0,0-1,0 0,0 0,0 0,0 0,0 0,0-1,0 0,0 1,0-2,0 1,0 0,0-1,0 0,0 0,0 0,0 0,0-1,1 1,-1-1,0 0,1 0,0-1,-1 1,1-1,0 1,0-1,0 0,1 0,-1 0,1-1,-1 1,1-1,0 1,1-1,-1 0,1 1,-1-1,1 0,-1-4,0-19,1 0,1 0,1 0,1 1,2-1,0 1,2-1,1 1,1 1,1-1,2 1,0 1,11-17,3-11,3 0,1 3,3 0,2 2,2 1,1 2,3 2,9-6,-36 37,0 0,0 1,1 1,1 0,-1 0,1 2,1 0,0 1,0 0,0 1,0 1,1 0,11 0,2 2</inkml:trace>
  <inkml:trace contextRef="#ctx0" brushRef="#br0" timeOffset="2754.704">0 1189,'273'16,"251"-18,-382-1,1394-41,-1188 33,959-64,-1220 65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3:56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1 226,'1686'-107,"-186"17,-135 62,-1337 28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2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77 792 0 0,'0'0'2842'0'0,"0"0"-1017"0"0,0 0-340 0 0,0 0 131 0 0,0 0 196 0 0,0 0 40 0 0,0 0-194 0 0,0 0-359 0 0,0 0-361 0 0,0 0-265 0 0,0 0-163 0 0,7 19 1839 0 0,-3 114 1125 0 0,-2 91-3025 0 0,-15-162-205 0 0,13-62-229 0 0,0 0 20 0 0,0 0 39 0 0,0 0 57 0 0,0 0 63 0 0,0-27 1126 0 0,3 1-1270 0 0,1 0 1 0 0,1 0-1 0 0,1 0 0 0 0,2 1 1 0 0,0 0-1 0 0,6-11-50 0 0,-13 33 6 0 0,20-44 29 0 0,2 1 0 0 0,2 0 0 0 0,2 2 0 0 0,11-12-35 0 0,-38 56 0 0 0,52-55-11 0 0,-43 99 362 0 0,0 117 224 0 0,-9-161-603 0 0,0 0-1 0 0,0 1 1 0 0,0-1 0 0 0,0 1 0 0 0,0-1-1 0 0,0 1 1 0 0,0-1 0 0 0,1 1 0 0 0,-1-1 0 0 0,0 1-1 0 0,0-1 1 0 0,1 0 0 0 0,-1 1 0 0 0,0-1 0 0 0,1 0-1 0 0,-1 1 1 0 0,0-1 0 0 0,1 0 0 0 0,-1 1 0 0 0,0-1-1 0 0,1 0 1 0 0,-1 1 0 0 0,1-1 0 0 0,-1 0-1 0 0,0 0 1 0 0,1 0 0 0 0,-1 0 0 0 0,1 1 0 0 0,-1-1-1 0 0,1 0 1 0 0,-1 0 0 0 0,1 0 0 0 0,-1 0 0 0 0,1 0-1 0 0,-1 0 1 0 0,1 0 0 0 0,-1 0 0 0 0,1 0-1 0 0,-1 0 1 0 0,1-1 0 0 0,-1 1 0 0 0,0 0 0 0 0,1 0-1 0 0,-1 0 1 0 0,1 0 0 0 0,-1-1 0 0 0,1 1 0 0 0,-1 0-1 0 0,0 0 1 0 0,1-1 0 0 0,-1 1 0 0 0,0 0 0 0 0,1-1-1 0 0,-1 1 1 0 0,0-1 0 0 0,1 1 0 0 0,-1 0-1 0 0,0-1 1 0 0,0 1 0 0 0,1-1 0 0 0,-1 1 0 0 0,0 0-1 0 0,0-1 1 0 0,0 0 28 0 0,11-15-3914 0 0,-5 2-5995 0 0,-6 6-1412 0 0</inkml:trace>
  <inkml:trace contextRef="#ctx0" brushRef="#br0" timeOffset="506.649">634 55 5449 0 0,'0'0'1701'0'0,"0"0"-258"0"0,0 0 10 0 0,0 0 101 0 0,0 0 15 0 0,0 0-143 0 0,0 0-247 0 0,0 0-181 0 0,0 0-94 0 0,0 0-9 0 0,0 0 27 0 0,0 0 8 0 0,-4-11 2421 0 0,-2 13-3173 0 0,0 0 0 0 0,0 0 0 0 0,0 1 0 0 0,0 0 0 0 0,1 0-1 0 0,-1 0 1 0 0,1 0 0 0 0,0 1 0 0 0,0 0 0 0 0,0 0 0 0 0,0 1-1 0 0,1-1 1 0 0,0 1 0 0 0,0 0 0 0 0,-2 4-178 0 0,-6 4 229 0 0,-58 79 379 0 0,64-81-564 0 0,0 0 1 0 0,1 1 0 0 0,0-1 0 0 0,1 1 0 0 0,1 0 0 0 0,-1 0-1 0 0,2 1 1 0 0,0-1 0 0 0,0 1 0 0 0,1-1 0 0 0,1 1 0 0 0,0 8-45 0 0,2-15 28 0 0,0 0 1 0 0,0 0 0 0 0,1-1 0 0 0,-1 1-1 0 0,1-1 1 0 0,1 1 0 0 0,-1-1-1 0 0,1 0 1 0 0,0 0 0 0 0,0 0 0 0 0,0-1-1 0 0,1 0 1 0 0,0 0 0 0 0,-1 0 0 0 0,1 0-1 0 0,1 0 1 0 0,-1-1 0 0 0,1 0-1 0 0,-1-1 1 0 0,1 1 0 0 0,0-1 0 0 0,0 0-1 0 0,0 0 1 0 0,2 0-29 0 0,6-1 62 0 0,0-1 0 0 0,0 0 0 0 0,0-1 0 0 0,0 0 0 0 0,0-1 0 0 0,0-1 0 0 0,0 0 0 0 0,0-1 0 0 0,-1 0 0 0 0,0-1 0 0 0,3-2-62 0 0,6-10-447 0 0,-25 11-2396 0 0,-9 0-3731 0 0,5 6-5668 0 0</inkml:trace>
  <inkml:trace contextRef="#ctx0" brushRef="#br0" timeOffset="1175.812">878 239 4345 0 0,'0'0'3282'0'0,"0"0"-1612"0"0,0 0-438 0 0,0 0 131 0 0,0 0 132 0 0,0 0-21 0 0,0 0-229 0 0,0 0-234 0 0,0 0-141 0 0,0 0-70 0 0,0 0-55 0 0,0 0-41 0 0,0 0-12 0 0,11 7-17 0 0,34 21-12 0 0,24-17 1903 0 0,-50-13-2026 0 0,-7 2-383 0 0,-1-2 0 0 0,0 1 1 0 0,1-2-1 0 0,-1 1 0 0 0,0-1 0 0 0,-1-1 0 0 0,1 0 0 0 0,0-1 1 0 0,-1 0-1 0 0,0 0 0 0 0,0-1 0 0 0,-1-1 0 0 0,1 0-157 0 0,12-10 124 0 0,-14 12-82 0 0,0 0 0 0 0,-1-1 0 0 0,1-1 0 0 0,-1 1 0 0 0,-1-1 0 0 0,1 0 0 0 0,-1 0 0 0 0,0-1 0 0 0,-1 0 0 0 0,3-6-42 0 0,-6 13 5 0 0,0-1-1 0 0,-1 0 1 0 0,1 0-1 0 0,-1 0 1 0 0,0 0-1 0 0,1 0 1 0 0,-1 0 0 0 0,0-1-1 0 0,0 1 1 0 0,-1 0-1 0 0,1 0 1 0 0,0-1-1 0 0,-1 1 1 0 0,1-1-1 0 0,-1 1 1 0 0,0 0-1 0 0,0-1 1 0 0,0 1-1 0 0,0-1 1 0 0,0 1-1 0 0,-1-1 1 0 0,1 1-1 0 0,-1 0 1 0 0,1-1 0 0 0,-1 1-1 0 0,0 0 1 0 0,0-1-1 0 0,0 1 1 0 0,0 0-1 0 0,0 0 1 0 0,-1 0-1 0 0,1 0 1 0 0,-1 0-1 0 0,1 0 1 0 0,-1 0-1 0 0,0 1 1 0 0,0-1-1 0 0,1 1 1 0 0,-1-1-1 0 0,0 1 1 0 0,0-1 0 0 0,-1 1-1 0 0,1 0 1 0 0,0 0-1 0 0,0 0 1 0 0,-1 0-1 0 0,1 1 1 0 0,0-1-1 0 0,-1 1 1 0 0,1-1-1 0 0,0 1 1 0 0,-1 0-1 0 0,-1 0-4 0 0,-103 18-389 0 0,85-9 384 0 0,1 1 0 0 0,1 1-1 0 0,0 1 1 0 0,0 0 0 0 0,1 2 0 0 0,1 0 0 0 0,0 1-1 0 0,1 1 1 0 0,-9 11 5 0 0,22-20 54 0 0,1 0 0 0 0,0 0 0 0 0,0 0 0 0 0,0 1 0 0 0,1-1 0 0 0,0 1-1 0 0,1 0 1 0 0,0-1 0 0 0,0 1 0 0 0,0 0 0 0 0,1 0 0 0 0,0-1 0 0 0,1 1 0 0 0,0 0 0 0 0,0 0-1 0 0,0-1 1 0 0,1 1 0 0 0,0-1 0 0 0,1 1 0 0 0,0-1 0 0 0,0 0 0 0 0,0 0 0 0 0,1 0 0 0 0,0 0-1 0 0,0-1 1 0 0,1 1 0 0 0,0-1 0 0 0,0 0 0 0 0,0-1 0 0 0,1 1 0 0 0,0-1 0 0 0,0 0-1 0 0,0-1 1 0 0,1 1 0 0 0,0-1 0 0 0,-1 0 0 0 0,6 1-54 0 0,6 6 123 0 0,0-1 0 0 0,0 0 0 0 0,1-2 0 0 0,0 0 0 0 0,0-1 1 0 0,1-1-1 0 0,0-1 0 0 0,0 0 0 0 0,0-2 0 0 0,19 1-123 0 0,-37-4-71 0 0,0-1 0 0 0,-1 1 0 0 0,1-1-1 0 0,0 0 1 0 0,0 0 0 0 0,-1 0 0 0 0,1 0 0 0 0,-1 0 0 0 0,1 0 0 0 0,-1-1 0 0 0,1 1-1 0 0,-1 0 1 0 0,0-1 0 0 0,1 1 0 0 0,-1-1 0 0 0,0 1 0 0 0,0-1 0 0 0,0 0 0 0 0,0 1-1 0 0,-1-1 1 0 0,1 0 0 0 0,0 0 0 0 0,-1 0 0 0 0,1 0 0 0 0,-1 1 0 0 0,0-1-1 0 0,1 0 1 0 0,-1 0 0 0 0,0 0 0 0 0,0 0 0 0 0,-1-2 71 0 0,2-10-4392 0 0,0 3-3561 0 0,-1 3-5132 0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6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23,'34'10,"25"-2,7-2,-2-3,-8-1,-8-1,-7-6,-7-1,-3-1,-3-3,-1 0,-1 1,-4 3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6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0,'-24'39,"-18"22,-1 5,2-8,7-10,10-12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6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0,'10'15,"7"18,7 5,-2 0,0-2,-2-2,-2-6,3-4,-4-1,1-4,-3-1,2-4,-4 2,2-3,-2-4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5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0 315,'29'0,"23"0,9 0,-2 0,-7 0,-6 0,-7 0,-5 0,-3 0,-3 0,-1 0,0 0,-10 0,-12 0,-7 0</inkml:trace>
  <inkml:trace contextRef="#ctx0" brushRef="#br0" timeOffset="415.001">141 540,'0'0,"1"1,0-1,-1 0,0 0,1 1,-1-1,1 0,-1 1,1-1,-1 0,1 1,-1-1,0 1,1-1,-1 1,0-1,0 0,1 1,-1 0,0-1,0 1,0-1,1 1,-1-1,0 1,0-1,0 1,0-1,0 1,0 0,0-1,0 1,0-1,-1 1,1-1,0 1,0-1,0 1,-1-1,1 1,0-1,-1 1,1-1,0 1,-1-1,1 0,0 1,-1-1,1 0,-1 1,1-1,-1 0,1 1,-1-1,1 0,-1 0,1 1,51 4,154-7,-65-23,-116 23</inkml:trace>
  <inkml:trace contextRef="#ctx0" brushRef="#br0" timeOffset="920.109">1580 5,'-8'-2,"0"1,0 0,0 1,1 0,-1 0,0 1,0 0,0 0,0 0,1 1,-1 1,-1 0,-1 0,-18 4,1 2,-1 1,1 1,1 1,0 2,1 1,1 0,0 2,1 1,0 0,2 2,0 1,2 0,0 2,2 0,0 1,1 0,2 1,0 1,-2 10,13-30,1 1,0 0,0-1,0 1,1 0,-1 0,2 0,-1 0,1 0,0 0,1 0,0 0,0 0,0 0,1 0,0 0,0 0,1-1,-1 1,2-1,-1 0,1 0,0 0,0 0,0-1,1 0,0 0,0 0,0 0,1-1,-1 1,3 0,11 4,1-1,0-1,0-1,0 0,1-2,0 0,0-1,0-2,0 0,0-1,19-2,-15 2,14-2,1-1,-1-2,-1-2,1-1,-1-2,0-2,-1-1,-1-2,0-1,-1-2,-1-2,-1-1,0-1,-2-2,10-11,-33 30,-1 0,0-1,0 0,-1-1,0 0,0 0,0 0,-1 0,0-1,0 0,-1 0,0 0,-1-1,0 1,0-1,-1 0,0 0,0 0,-1 0,0 0,-1 0,0 0,0-1,-1 1,0 0,-1 0,0 0,0 1,-1-1,0 0,0 1,-4-7,-9 0,-1 0,0 2,-1-1,-1 2,0 1,0 0,-1 1,0 1,-1 1,0 1,0 1,-1 1,0 0,1 2,-1 0,-1 2,-9 1,-30 0,8 5</inkml:trace>
  <inkml:trace contextRef="#ctx0" brushRef="#br0" timeOffset="1303.855">818 315,'198'27,"87"0,539-24,-471-32,-353 29,0 1,-1-1,1 0,0 0,0 0,-1 0,1 0,0 1,0-1,0 0,-1 0,1 0,0 1,0-1,0 0,0 0,0 0,-1 1,1-1,0 0,0 0,0 1,0-1,0 0,0 0,0 1,0-1,0 0,0 1,0-1,0 0,0 0,0 1,0-1,0 0,0 0,0 1,0-1,0 0,1 0,-1 1,0-1,0 0,-13 6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9:47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1019 148,'17'227,"6"-48,11 157,-5-76,-18 123,15-214,-26-166,-1 0,1-1,-1 1,1 0,0 0,0 0,1-1,-1 1,0 0,1 0,0 0,-1-1,1 1,0 0,1-1,-1 1,0-1,1 1,-1-1,1 0,0 0,0 0,0 1,0-2,0 1,0 0,1 0,-1-1,0 1,1-1,-1 0,1 0,0 0,-1 0,1 0,2 0,141-25,26-5,307 28,-338-10,82-3,-79 11,25-25,-52 28,77-11,3-8,-195 19,1 0,-1 0,1 0,-1-1,0 1,1-1,-1 1,0-1,0 0,1 0,-1 0,0 0,0-1,0 1,0 0,0-1,0 1,-1-1,1 0,0 0,-1 0,1 1,-1-1,0-1,0 1,0 0,0 0,0 0,0-1,0 1,-1 0,1-1,-1 1,0 0,1-1,-16-88,8 62,1-16,2 0,1 0,3-1,3-18,-1-26,-2 51,-12-108,-17 34,1 1,-1-57,15 119,-18-109,5-39,28 169,0 26,0-1,0 0,-1 0,1 1,-1-1,1 0,-1 0,-1 0,1 0,0 0,-1 1,0-1,0 0,0 0,0 1,-1-1,1 1,-1-1,0 1,0-1,0 1,0 0,-1 0,0 0,1 1,-1-1,0 0,0 1,0 0,-1 0,1 0,0 0,-1 0,1 1,-2-1,-19-1,0 2,0 1,0 0,0 2,0 1,0 1,-14 4,-97 10,-35 9,41-15,114-9,-1-1,0 0,0-2,0 0,0 0,1-2,-1 0,-12-3,-54-5,-201 10,141-27,-168 27,84 28,165-16,60-7,6 0</inkml:trace>
  <inkml:trace contextRef="#ctx0" brushRef="#br0" timeOffset="11405.9">1696 1728,'0'1,"0"-1,0 1,0-1,-1 1,1-1,0 1,-1-1,1 1,0-1,-1 1,1-1,-1 0,1 1,-1-1,1 0,0 1,-1-1,1 0,-1 0,1 1,-1-1,0 0,1 0,-1 0,1 0,-1 0,1 0,-1 0,1 0,-1 0,0 0,1 0,-1 0,1 0,-1 0,1-1,-1 1,1 0,-1 0,1 0,-1-1,1 1,-1 0,1-1,0 1,-1 0,1-1,-1 1,1-1,0 1,-1-1,1 1,0-1,0 1,-1-1,1 1,0-1,-5 53,32 134,4 76,-32 194,-33-534,20 52,-1 1,-2 1,-1 1,0 0,-2 1,0 2,-2 0,0 1,-1 0,-6-1,26 18,2 2,0 0,0 0,0 0,0 0,-1 0,1 0,0 0,0-1,0 1,0 0,0-1,0 1,0 0,0-1,0 0,0 1,0-1,1 0,-1 1,0-1,0 0,0 0,1 1,-1-1,0 0,1 0,-1 0,1 0,-1 0,1 0,0 0,-1 0,1 0,0 0,0-1,0 1,0 0,-1 0,1 0,1 0,-1 0,0 0,0 0,0 0,1 0,-1 0,0 0,1-1,-1 2,1-1,-1 0,1 0,0-1,163 0,123 4,-279-2,1 1,-1-1,0 2,0-1,1 1,-1 0,0 1,0-1,-1 2,1-1,-1 1,1 0,-1 1,4 3,-11-5,1 0,-1 1,1-1,-1 1,0-1,0 0,-1 1,1-1,-1 1,1-1,-1 0,0 1,0-1,-1 0,1 0,-1 0,1 0,-1 0,0 0,0-1,0 1,-1 0,1-1,-1 0,1 0,-1 1,0-2,0 1,0 0,0 0,0-1,0 0,0 1,-1-1,-5 5,-140 101,118-73,25-21</inkml:trace>
  <inkml:trace contextRef="#ctx0" brushRef="#br0" timeOffset="15636.117">1216 3280,'0'-17,"-1"-4,1 0,1 0,1 0,1 0,0 1,2-1,4-12,61-106,-68 136,-2 1,0 0,0 0,1 0,-1 0,1 0,0 1,0-1,0 0,0 0,0 1,0-1,0 0,0 1,0-1,1 1,-1 0,1-1,-1 1,1 0,0 0,-1 0,1 0,0 0,0 0,-1 1,1-1,0 0,0 1,0 0,0-1,0 1,0 0,0 0,0 0,0 0,0 0,0 1,0-1,0 0,0 1,-1 0,1-1,0 1,0 0,0 0,-1 0,1 0,-1 0,1 1,2 3,0 1,-1-1,0 1,0 0,0 0,-1 0,0 0,0 0,0 1,-1-1,0 1,0-1,-1 1,0-1,0 1,-1 0,8 52,-7-59,0 1,0 0,1 0,-1 0,0 0,0-1,1 1,-1 0,0 0,1 0,-1-1,1 1,-1 0,1-1,-1 1,1 0,0-1,-1 1,1-1,0 1,-1-1,1 1,0-1,0 1,-1-1,1 0,0 0,0 1,0-1,-1 0,1 0,0 0,0 0,0 0,0 0,0 0,-1 0,1 0,0 0,0 0,0-1,0 1,-1 0,1-1,0 1,0 0,-1-1,1 1,0-1,0 1,-1-1,1 1,-1-1,1 0,34-36,93-122,-127 158,-1 0,0 0,1 0,-1 0,1 0,-1 0,1 0,0 1,-1-1,1 0,0 0,0 1,-1-1,1 1,0-1,0 0,0 1,0-1,0 1,0 0,0-1,0 1,0 0,0 0,0-1,0 1,0 0,0 0,0 0,0 0,0 0,0 1,0-1,0 0,0 0,0 1,0-1,0 0,-1 1,1-1,0 1,0-1,0 1,0 0,-1-1,1 1,0 0,0 0,-1-1,1 1,-1 0,1 0,-1 0,1 0,-1 0,1 0,1 10,-1 0,-1-1,1 1,-2 0,1 0,-1-1,-1 1,0 0,-1-1,0 1,-1 1,-5 26,-13 44,17-58</inkml:trace>
  <inkml:trace contextRef="#ctx0" brushRef="#br0" timeOffset="16261.304">1978 2970,'-19'10,"1"1,0 0,1 1,1 1,0 1,0 0,1 1,1 1,-6 8,17-19,-1 0,1 0,-1 0,1 0,1 0,-1 1,1-1,0 1,0 0,1 0,-1 0,1-1,1 1,-1 0,1 0,0 0,0 0,1 0,0 0,0 0,0 0,1 0,0-1,0 1,0 0,2 1,0-6,-1 0,1 0,0 0,-1-1,1 0,0 0,0 0,-1 0,1-1,0 1,0-1,-1 0,1 0,-1 0,1-1,-1 1,1-1,-1 0,0 0,0 0,0 0,0 0,0-1,0 1,-1-1,1 0,-1 0,1-2,1 2,201-197,-204 199,-1 0,0 0,1 0,-1 0,1 0,-1 0,1 0,-1 0,1 0,-1 0,1 0,0 1,0-1,0 0,-1 0,1 1,0-1,0 0,0 1,0-1,0 1,0-1,0 1,0 0,0-1,0 1,1 0,-1 0,0-1,0 1,0 0,0 0,0 1,0-1,0 0,1 0,-1 0,0 1,0-1,0 1,0-1,0 0,0 1,0 0,0-1,0 1,-1 0,1-1,0 1,0 0,0 0,-1 0,1 0,0 0,-1 0,1 0,-1 0,1 0,-1 0,0 0,1 0,-2 198,1-164,0 9,-1-1,-3 1,-1-1,-2 0,-7 18,9-42,5-14,0 0,0 0,-1 0,0 0,0 0,-1 0,1 0,-1 0,0-1,0 1,0-1,-1 1,0-1,0 0,0 0,0 0,-1 0,1-1,-1 1,0-1,0 0,0 0,0 0,-1-1,1 0,-1 1,0-2,-1 2,1-6,0 1,0-1,0 0,0 0,1-1,-1 1,1-1,0 0,0 0,0 0,1-1,0 0,0 1,0-1,0 0,1 0,-1 0,1-1,1 1,-1-1,1 1,0-1,0-3,-1-5,1-1,1 1,0-1,1 1,0-1,2 1,-1-1,2 1,0 0,1 0,0 1,1-1,0 1,6-8,1 2</inkml:trace>
  <inkml:trace contextRef="#ctx0" brushRef="#br0" timeOffset="16977.383">2881 1869,'0'437,"-27"-249,28-181,-1-1,-1 0,1 0,-1 0,0 0,-1 0,1 0,-1 0,0 0,0-1,-1 1,0-1,0 1,0-1,-1 0,1 0,-1-1,-1 1,1-1,0 0,-1 0,-3 2,-11 4</inkml:trace>
  <inkml:trace contextRef="#ctx0" brushRef="#br0" timeOffset="17514.023">2994 1841,'-131'82,"119"-76,-123 50,134-56,1 0,-1 0,0 1,1-1,-1 0,0 1,1-1,-1 0,1 1,-1-1,0 1,1-1,-1 1,1-1,-1 1,1-1,0 1,-1-1,1 1,0 0,-1-1,1 1,0 0,-1-1,1 1,0 0,0-1,0 1,0 0,0 0,0-1,0 1,0 0,0-1,0 1,0 0,0 0,1-1,-1 1,0 0,0-1,1 1,-1-1,1 1,-1 0,0-1,1 1,-1-1,1 1,-1-1,1 1,-1-1,1 1,0-1,-1 0,1 1,-1-1,1 0,0 0,0 1,0-1,43 17,165-10,-131-9,79 19,-140-19,-39-17,16 13,-36-33,1-3,3-1,1-2,-10-19,34 45</inkml:trace>
  <inkml:trace contextRef="#ctx0" brushRef="#br0" timeOffset="18211.867">3474 2406,'-32'61,"3"1,2 2,3 0,1 7,-23 62,46-134,-1 1,1 0,-1 0,1-1,0 1,-1 0,1 0,0 0,-1 0,1 0,-1-1,1 1,-1 0,1 0,0 0,-1 0,1 0,-1 0,1 0,-1 1,1-1,0 0,-1 0,1 0,-1 0,1 0,0 1,-1-1,1 0,0 0,-1 1,1-1,0 0,-1 0,1 1,0-1,-1 0,1 1,0-1,0 1,0-1,-1 0,1 1,0-1,0 1,0-1,0 0,0 1,0-1,0 1,0-1,0 0,0 1,0-1,0 1,0-1,0 1,0-1,0 0,0 1,1-1,-1 1,0-1,-4-37,8 0,0-1,3 1,1 0,2 0,1 1,2 0,10-17,76-143,-99 196,0-1,0 1,1-1,-1 1,0-1,0 1,0-1,1 1,-1-1,0 1,0 0,1-1,-1 1,0-1,1 1,-1 0,0-1,1 1,-1 0,1-1,-1 1,1 0,-1-1,1 1,-1 0,1 0,-1 0,1 0,-1 0,1-1,-1 1,1 0,-1 0,1 0,-1 0,1 0,-1 0,1 1,-1-1,1 0,-1 0,1 0,-1 0,1 1,-1-1,1 0,-1 0,1 1,-1-1,1 0,-1 1,0-1,1 1,-1-1,0 0,1 1,-1-1,0 1,11 35,-9-27,11 89,-13-85,1 1,0-1,0 0,2 0,-1 0,2 0,0 0,0 0,1-1,1 0,0 0,1 0,0-1,1 0,0 0,-7-10,63 56,-62-56,0 1,0-1,-1 0,1 0,0 0,0 0,0-1,0 1,0 0,0-1,1 0,-1 1,0-1,0 0,0 0,0 0,0 0,0-1,1 1,-1 0,0-1,0 0,0 1,0-1,0 0,0 0,-1 0,1 0,0-1,0 1,-1 0,1-1,-1 1,1-1,-1 1,1-1,-1 0,7-13,0 1,-1-2,-1 1,0-1,-1 0,-1 0,0-1,-2 1,1-1,-1-15,7-36,7-125,-16 168</inkml:trace>
  <inkml:trace contextRef="#ctx0" brushRef="#br0" timeOffset="22218.864">3248 769,'197'-11,"94"-18,36-5,-22 11,-216 14,-1 3,72 5,-148 1,-13 0,1-1,-1 1,0-1,1 1,-1-1,1 0,-1 1,1-1,-1 0,1 1,-1-1,1 0,0 1,-1-1,1 0,0 0,0 1,0-1,0 0,-1 0,1 0,0 1,0-1,0 0,1 0,-1 0,0 1,0-1,0 0,0 0,1 1,-1-1,0 0,1 0,-1 1,1-1,-1 0,1 1,-1-1,1 1,-1-1,1 1,0-1,-1 1,1-1,0 1,-1-1,1 1,0 0,-1-1,1 1,0 0,0 0,0-1,-1 1,1 0,0 0,0 0,0 0,0 0,-211-133,197 123,12 8,0 0,0 0,0 1,0-1,0 1,0-1,-1 1,1-1,0 1,-1 0,1-1,-1 1,0 0,1 0,-1 0,0 0,0 1,0-1,0 0,1 1,-1 0,0-1,0 1,0 0,0 0,0 0,0 0,0 0,0 0,0 0,0 1,0-1,0 1,1 0,-1-1,0 1,0 0,0 0,1 0,-1 0,1 0,-2 1,-4 20,0 1,1-1,1 1,1 0,1 0,2 0,0 0,1 1,1-1,1 1,0 29,0 174,-3-226,1-1,0 1,0 0,0 0,0-1,0 1,0 0,0 0,0 0,0-1,0 1,0 0,0 0,1-1,-1 1,0 0,1-1,-1 1,0 0,1-1,-1 1,1 0,-1-1,1 1,-1-1,1 1,-1-1,1 1,0-1,-1 0,1 1,0-1,-1 1,1-1,0 0,0 0,-1 0,1 1,0-1,0 0,-1 0,1 0,0 0,0 0,-1 0,1 0,0 0,0-1,-1 1,1 0,0 0,0-1,-1 1,1 0,0-1,-1 1,1-1,-1 1,1-1,0 1,-1-1,1 1,-1-1,1 1,-1-1,0 0,1 0,37-43,-38 44,99-168,-3-2,-79 146</inkml:trace>
  <inkml:trace contextRef="#ctx0" brushRef="#br0" timeOffset="22496.775">5253 346,'0'43,"0"38,0 11,0-6,0-8,0-13,0-12,0-11,-5-7,-2-5,1-3,1-5</inkml:trace>
  <inkml:trace contextRef="#ctx0" brushRef="#br0" timeOffset="22808.224">5111 317,'36'-14,"2"2,-1 1,1 2,1 2,0 1,0 2,0 2,0 1,23 4,-52-4,0 0,1 1,-1 1,0 0,1 0,-1 1,0 0,0 1,0 0,0 0,-1 1,0 1,1-1,-1 2,-1-1,1 1,-1 0,0 1,-1 0,1 0,-1 1,1 2,-7-8,0 1,-1-1,1 1,0 0,-1-1,0 1,0 0,0 0,0-1,0 1,0 0,-1 0,1-1,-1 1,0 0,0-1,0 1,0-1,0 1,-1-1,1 0,-1 1,1-1,-1 0,0 0,0 0,0 0,0 0,0-1,0 1,-1-1,1 1,0-1,-1 0,0 0,-94 33,36-23,0-2,0-3,-40-2,74-4</inkml:trace>
  <inkml:trace contextRef="#ctx0" brushRef="#br0" timeOffset="44319.33">1273 1841,'-510'0,"340"28,-55-16,171-4,0-2,0-2,-1-3,-13-2,16 0,51 1,0-1,0 1,1 0,-1-1,0 1,0 0,0 0,0 0,0 0,0 0,0 0,0 0,0 0,1 0,-1 0,0 0,0 1,0-1,0 0,0 1,0-1,1 1,-1-1,0 0,0 1,1 0,-1-1,0 1,1 0,-1-1,0 1,1 0,-1-1,1 1,-1 0,1 0,0 0,-1 0,1-1,0 1,0 0,-1 0,1 0,0 0,0 0,0 0,0 0,0 0,0 0,0-1,1 1,-1 0,0 0,0 0,1 0,-1 0,0 0,1-1,-1 1,1 0,-1 0,1-1,0 1,-1 0,49 97,-34-74,-2 1,-1 0,-1 1,-1 0,-2 1,0-1,-2 2,0 0,-6-17,1 1,1 0,0-1,1 1,0-1,0 1,1-1,1-1,0 2,-5-13,0 1,0-1,0 1,0-1,0 1,0-1,0 0,0 1,0-1,0 1,0-1,0 1,0-1,1 1,-1-1,0 1,0-1,1 1,-1 0,0-1,0 1,1-1,-1 1,0-1,1 1,-1 0,1-1,-1 1,1 0,-1 0,0-1,1 1,-1 0,1 0,-1 0,1-1,-1 1,1 0,-1 0,1 0,0 0,-1 0,1 0,-1 0,1 0,-1 0,1 0,-1 1,1-1,-1 0,1 0,-1 0,1 1,-1-1,1 0,-1 0,0 1,1-1,-1 0,1 1,-1-1,0 1,1-1,-1 0,0 1,0-1,1 1,-1-1,0 1,6-43,20-136,2 36,-19 108,-7 29,0-1,0 1,0-1,-1 0,0 1,0-1,-1 0,1 0,-1 0,-1 0,1 1,-1-1,-1-5,-2 5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0:3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0 165,'23'184,"-17"285,-17-408,4-55</inkml:trace>
  <inkml:trace contextRef="#ctx0" brushRef="#br0" timeOffset="325.064">0 109,'26'-2,"-1"-1,0-2,0 0,0-2,-1 0,8-5,46-12,118-20,-145 46,-50-2,0 0,0 1,0-1,0 0,0 0,0 1,0-1,-1 0,1 1,0-1,0 1,0-1,0 1,-1 0,1-1,0 1,-1 0,1-1,0 1,-1 0,1 0,-1 0,1 0,-1-1,1 1,-1 0,0 0,0 0,1 0,-1 0,0 0,0 0,0 0,0 0,0 0,0 0,0 0,0 0,0 0,-1 0,1 0,0 0,-1 0,1-1,-1 1,1 0,-1 0,1 0,-1 0,0 0,-78 71,59-59</inkml:trace>
  <inkml:trace contextRef="#ctx0" brushRef="#br0" timeOffset="569.903">57 448,'24'0,"18"0,6 0,0 0,-4 0,-4 0,-4 0,-4-5,-2-1,-1-1,-7 2</inkml:trace>
  <inkml:trace contextRef="#ctx0" brushRef="#br0" timeOffset="14656.722">339 843,'0'-5,"0"3,0 7,0 8,0 5,5 1,1 1,0 3,-1 1,-1 3,-2 0,-1 1,-1 1,0-1,0-4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 0,'-22'6,"0"1,0 1,1 1,0 1,1 1,0 0,0 1,1 2,1 0,0 1,1 0,1 2,0 0,1 0,1 2,-2 5,13-19,1 0,0 1,0-1,0 1,1 0,0 0,0 0,0 0,1-1,0 1,0 0,0 0,1 0,0 0,0 0,0 0,1-1,0 1,0-1,0 1,1-1,0 0,0 1,0-2,1 1,0 0,0-1,0 1,0-1,0 0,2 0,6 6,0-1,1 0,0-1,0-1,1 0,0-1,0 0,0-1,1-1,0 0,12 1,162-2,-144-14,-27 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2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364 119,'-9'-5,"-1"1,1 1,-1 0,0 0,-1 1,1 0,0 1,-1 0,1 0,0 1,-1 1,1 0,0 0,-1 1,-2 1,4-2,0 0,1 1,-1 1,0-1,1 1,-1 1,1 0,0 0,0 0,1 1,-1 0,1 1,0-1,1 1,-1 1,1-1,0 1,1 0,0 1,0-1,0 1,1 0,0 0,-1 5,6-7,0 0,1 0,-1-1,1 1,1 0,-1-1,1 1,0-1,0 0,0 0,1 0,0 0,0-1,0 0,0 0,1 0,0 0,0 0,0-1,0 0,0 0,0 0,1-1,0 0,-1 0,1 0,0-1,0 0,4 0,32 16,-26-10,0 1,0 1,0 0,-1 0,-1 2,0 0,0 1,-1 0,3 5,-14-14,0-1,-1 1,1 0,-1 0,0 0,0 1,0-1,0 0,0 0,-1 0,0 1,1-1,-1 0,0 1,-1-1,1 0,-1 1,1-1,-1 0,0 0,0 0,0 0,-1 0,1 0,-1 0,0 0,1 0,-1-1,0 1,-1-1,1 1,-1-1,-84 72,63-61,0-2,0 0,-1-1,-1-2,1-1,-2 0,-17 1,45-9,-1 0,1 1,0-1,-1 0,1 0,-1 1,1-1,-1 0,1 0,-1 0,0 0,1 1,-1-1,0 0,0 0,0 0,1 0,-1 0,0 0,0 0,-1 0,1 0,0 0,0 1,0-1,0 0,-1 0,1 0,0 0,-1 0,1 1,-1-1,1 0,-1 0,0 1,1-1,-1 0,1 1,-1-1,0 0,0 1,1-1,-1 1,0-1,0 1,0 0,0-1,1 1,-1 0,0 0,0-1,0 1,0 0,0 0,0 0,0 0,0 0,0 0,0 0,1 1,-1-1,0 0,0 0,0 1,0-1,0 1,0-1,15-18,1 1</inkml:trace>
  <inkml:trace contextRef="#ctx0" brushRef="#br0" timeOffset="245.657">759 203,'-5'38,"-1"18,0 4,1-3,2-7,1-7,1-6,5-9,2-5,0-1,-1-5</inkml:trace>
  <inkml:trace contextRef="#ctx0" brushRef="#br0" timeOffset="448.535">505 119,'58'-15,"28"-9,5 0,-4 3,-12 5,-9 6,-11 5,-10 2,-7 3,-7 0,-7 1</inkml:trace>
  <inkml:trace contextRef="#ctx0" brushRef="#br0" timeOffset="1033.521">1323 259,'-72'104,"3"2,-6 25,75-131,0 0,0 0,1 0,-1 0,0 0,0 0,0 0,1 1,-1-1,0 0,0 0,0 0,1 0,-1 1,0-1,0 0,0 0,0 1,0-1,0 0,0 0,0 0,1 1,-1-1,0 0,0 0,0 1,0-1,0 0,0 0,0 1,0-1,0 0,19-19,118-183,-78 119,4 2,72-70,-134 150,0 0,-1-1,1 1,0 0,0 0,0 0,0 0,-1 0,2 0,-1 0,0 0,0 0,0 1,0-1,0 0,1 1,-1-1,0 1,1-1,-1 1,0 0,1-1,-1 1,0 0,1 0,-1 0,1 0,-1 0,0 0,1 1,-1-1,1 0,-1 1,0-1,0 1,1-1,-1 1,0 0,0-1,0 1,1 0,-1 0,0 0,0 0,0 0,0 0,-1 0,2 1,3 10,0 0,0 0,-1 0,-1 1,0-1,-1 1,0 0,-1 0,-1 0,0 6,8 60,47 109,-54-187,0-1,-1 1,1 0,0 0,0 0,-1 0,1 0,0 0,-1 0,1 0,-1 0,1 0,-1 0,0 0,0 0,1 1,-1-1,0 0,0 0,0 0,0 0,0 1,0-1,0 0,-1 0,1 0,0 0,-1 0,1 1,-1-1,1 0,-1 0,1 0,-1 0,0 0,0-1,1 1,-1 0,0 0,0 0,0-1,0 1,0 0,0-1,0 1,0-1,0 1,0-1,0 1,0-1,0 0,-1 0,1 1,0-1,0 0,0 0,0 0,-1 0,-130-77,-28-32,138 97,3 4</inkml:trace>
  <inkml:trace contextRef="#ctx0" brushRef="#br0" timeOffset="1401.008">2143 34,'-23'162,"20"-127,2 1,1-1,2 1,2-1,4 20,0 56,-8-110,-1 0,1 0,-1 0,1-1,-1 1,1 0,-1 0,0-1,1 1,-1 0,0-1,1 1,-1 0,0-1,0 1,0-1,0 1,1-1,-1 0,0 1,0-1,0 0,0 0,0 1,0-1,0 0,0 0,0 0,0 0,0 0,0-1,0 1,0 0,0 0,0-1,1 1,-1 0,0-1,0 1,0-1,0 1,1-1,-1 1,0-1,0 0,1 1,-1-1,0 0,1 0,-1 1,1-1,-1 0,1 0,-1 0,1 0,0 0,-1 0,-12-14</inkml:trace>
  <inkml:trace contextRef="#ctx0" brushRef="#br0" timeOffset="1646.42">1860 34,'43'-5,"24"4,10 1,-3 1,-4 1,-6-1,-7 0,-5 0,-6-1,-6 1,-5-1,-4 0,-2 0,-7 0</inkml:trace>
  <inkml:trace contextRef="#ctx0" brushRef="#br0" timeOffset="1819.512">2594 62,'0'34,"0"29,0 15,0-1,0-10,0-11,0-10,0-8,5-11,1-10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0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224 120,'-22'135,"-41"194,55-289,-1-2,-3 1,-1-1,-1-1,-2 0,-2-1,-12 17,30-53,0-1,0 1,-1-1,1 1,0 0,0-1,-1 1,1 0,0-1,-1 1,1 0,0-1,-1 1,1 0,-1 0,1-1,0 1,-1 0,1 0,-1 0,1 0,-1 0,1 0,-1 0,1 0,-1 0,1 0,0 0,-1 0,1 0,-1 0,1 0,-1 0,1 0,-1 0,1 1,0-1,-1 0,1 0,-1 1,1-1,0 0,-1 0,1 1,0-1,-1 0,1 1,0-1,0 1,-1-1,8-45,27-70,6 1,33-62,44-126,-83 223,-33 79,0 0,1 0,-1 0,0-1,0 1,1 1,-1-1,0 0,0 0,0 0,1 1,-1-1,0 0,0 1,0-1,0 1,0 0,0-1,0 1,0 0,0 0,0-1,0 1,0 0,0 0,0 0,-1 0,1 0,0 0,-1 0,1 0,-1 1,1-1,-1 0,0 0,0 0,1 1,-1-1,0 0,0 0,0 1,0-1,0 0,0 0,-1 0,1 1,2 4,50 232,-5 16,-36-153,-10-101,-1-1,0 1,0 0,0-1,0 1,1 0,-1-1,0 1,0 0,1 0,-1-1,0 1,0 0,1 0,-1-1,0 1,1 0,-1 0,0 0,1-1,-1 1,0 0,1 0,-1 0,0 0,1 0,-1 0,1 0,-1 0,0 0,1 0,-1 0,1 0,-1 0,0 0,1 0,-1 0,0 1,1-1,-1 0,0 0,1 0,-1 1,0-1,1 0,-1 0,0 1,0-1,1 0,-1 0,0 1,0-1,0 0,1 1,-1-1,0 0,0 1,0-1,0 1,0-1,0 0,1 1,-1-1,0 0,0 1,0-1,0 1,-1-1,1 0,16-26,211-498,-170 409,-57 115,0 1,0-1,0 1,0-1,0 1,0-1,1 1,-1-1,0 1,0-1,0 0,1 1,-1-1,0 1,1-1,-1 0,0 1,1-1,-1 0,0 1,1-1,-1 0,1 1,-1-1,1 0,-1 0,0 0,1 1,-1-1,1 0,-1 0,1 0,-1 0,1 0,-1 0,1 0,-1 0,1 0,-1 0,1 0,-1 0,1 0,-1-1,1 1,-1 0,1 0,-1 0,1-1,-1 1,0 0,1-1,-1 1,1 0,-1-1,0 1,0 0,1-1,-1 1,0-1,1 49,-57 282,36-238,8 67,12-148</inkml:trace>
  <inkml:trace contextRef="#ctx0" brushRef="#br0" timeOffset="514.736">1211 36,'-88'169,"-84"187,136-232,55-146,122-305,-105 249,83-147,-119 223,0 1,1-1,-1 1,1-1,0 0,-1 1,1-1,0 1,0 0,0-1,0 1,0 0,0-1,0 1,0 0,1 0,-1 0,0 0,1 0,-1 0,1 0,-1 1,1-1,-1 1,1-1,-1 1,1-1,0 1,-1 0,1 0,0-1,-1 1,1 1,0-1,-1 0,1 0,0 1,-1-1,1 0,-1 1,1 0,-1-1,1 1,-1 0,1 0,0 1,55 274,21-89,-48-93,-29-93,-1-1,0 1,-1 0,1 0,0-1,0 1,0 0,0-1,-1 1,1 0,0-1,0 1,-1-1,1 1,-1 0,1-1,0 1,-1-1,1 1,-1-1,1 1,-1-1,0 0,1 1,-1-1,1 0,-1 1,0-1,1 0,-1 1,0-1,1 0,-1 0,0 0,1 0,-1 0,0 0,1 0,-1 0,0 0,0 0,1 0,-1 0,0-1,1 1,-1 0,0 0,1-1,-1 1,1 0,-1-1,1 1,-1-1,0 1,-14-8</inkml:trace>
  <inkml:trace contextRef="#ctx0" brushRef="#br0" timeOffset="771.639">957 318,'44'4,"32"8,14 0,-4-1,-7-3,-12-2,-12-3,-12-1,-7-2,-1 0,-1 0,-7-1</inkml:trace>
  <inkml:trace contextRef="#ctx0" brushRef="#br0" timeOffset="1032.777">2143 92,'-15'44,"-13"32,-3 9,-1-5,5-12,7-13,3-15,3-10,5-5,-1-7,-4-6,1-6</inkml:trace>
  <inkml:trace contextRef="#ctx0" brushRef="#br0" timeOffset="1194.442">1804 120,'19'24,"16"22,7 9,1-1,-2-5,-3-5,-8-6,-5-5,-1-7,0-4,-4-1,-1-4,1 1,3 1,1-3,-3 2,0-3,-4-4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6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1,'-9'5,"-9"6,0 6,-3 0,3 3,9-3,6-9,8-6,4-8,0-8,3-1,-1-3,-6 1,-5 9,-6 10,-3 10,1 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2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171 832 8178 0 0,'0'0'1184'0'0,"0"0"-206"0"0,0 0-74 0 0,0 0 148 0 0,0 0 144 0 0,0 0-40 0 0,0 0-225 0 0,0 0-276 0 0,0 0-240 0 0,0 0-158 0 0,0 0-67 0 0,-26 32-29 0 0,-81 103-13 0 0,104-132-135 0 0,1 0-1 0 0,-1 0 1 0 0,0 0-1 0 0,1 0 1 0 0,-1 0 0 0 0,1 1-1 0 0,0-1 1 0 0,0 1-1 0 0,1-1 1 0 0,-1 1-1 0 0,1 0 1 0 0,-1 0 0 0 0,1 0-1 0 0,0 0 1 0 0,1 0-1 0 0,-1 0 1 0 0,1 0 0 0 0,0 0-1 0 0,0 1-12 0 0,0 8 72 0 0,-1-8-16 0 0,-1-1 0 0 0,1 1 1 0 0,0 0-1 0 0,0 0 0 0 0,1 0 1 0 0,0 0-1 0 0,-1 0 0 0 0,2-1 1 0 0,-1 1-1 0 0,0 0 0 0 0,1 0 1 0 0,0 0-1 0 0,0 0 0 0 0,1-1 1 0 0,-1 1-1 0 0,1 0 0 0 0,0-1 1 0 0,0 1-1 0 0,1-1 0 0 0,-1 0 1 0 0,1 0-1 0 0,0 0 0 0 0,0 0 1 0 0,0 0-1 0 0,1-1 0 0 0,-1 1 1 0 0,1-1-1 0 0,0 0 0 0 0,0 0 1 0 0,0 0-1 0 0,0-1 0 0 0,0 1 1 0 0,1-1-1 0 0,3 1-56 0 0,1-2 118 0 0,1 0 1 0 0,-1-1-1 0 0,1 0 1 0 0,-1-1-1 0 0,1 0 0 0 0,-1 0 1 0 0,0-1-1 0 0,0 0 1 0 0,1-1-1 0 0,-1 0 1 0 0,-1 0-1 0 0,1-1 1 0 0,0 0-1 0 0,-1 0 0 0 0,0-1 1 0 0,0-1-1 0 0,0 1 1 0 0,-1-1-1 0 0,0 0 1 0 0,0-1-1 0 0,0 0-118 0 0,16-17 178 0 0,0-1 0 0 0,-2-1 0 0 0,0-1 0 0 0,-2-1 0 0 0,4-11-178 0 0,3-7 24 0 0,-2-1 1 0 0,-3-2 0 0 0,-1 0-1 0 0,-3-1 1 0 0,-2 0 0 0 0,-2-2 0 0 0,-2 1-1 0 0,-3-2 1 0 0,-2 1 0 0 0,-2-1 0 0 0,-2 0-1 0 0,-3 0 1 0 0,-7-42-25 0 0,8 80-16 0 0,-1 0-1 0 0,-1 0 1 0 0,-1 0 0 0 0,0 0 0 0 0,-1 1-1 0 0,-1-1 1 0 0,0 1 0 0 0,-1 0-1 0 0,0 0 1 0 0,-1 1 0 0 0,-1-1 0 0 0,0 2-1 0 0,0-1 1 0 0,-9-8 16 0 0,12 18 5 0 0,1 0 0 0 0,-1 1 0 0 0,0 0 0 0 0,0 0 0 0 0,0 0 0 0 0,0 1 0 0 0,0 0 0 0 0,0 0 0 0 0,0 0 0 0 0,0 0 0 0 0,0 1 0 0 0,0 0-1 0 0,-1 0 1 0 0,1 0 0 0 0,0 0 0 0 0,0 1 0 0 0,0 0 0 0 0,0 0 0 0 0,0 1 0 0 0,0 0 0 0 0,0-1 0 0 0,0 1 0 0 0,0 1 0 0 0,1-1 0 0 0,-1 1 0 0 0,1 0 0 0 0,0 0 0 0 0,0 0 0 0 0,0 0 0 0 0,0 1 0 0 0,0 0 0 0 0,1 0 0 0 0,-1 0 0 0 0,1 0 0 0 0,0 0 0 0 0,-1 4-5 0 0,-12 17 93 0 0,1 2 1 0 0,2 0-1 0 0,0 1 1 0 0,2 0-1 0 0,1 0 1 0 0,2 1-1 0 0,0 1 1 0 0,2-1-1 0 0,1 1 1 0 0,2 0-1 0 0,0 0 1 0 0,3 1 0 0 0,0-1-1 0 0,2 0 1 0 0,2 8-94 0 0,1-4 151 0 0,1 0 1 0 0,1-1 0 0 0,3 0-1 0 0,0 0 1 0 0,2-1 0 0 0,1 0-1 0 0,2-1 1 0 0,1-1-1 0 0,2 0 1 0 0,0-2 0 0 0,2 0-1 0 0,1-1 1 0 0,1-1 0 0 0,20 18-152 0 0,95 96 1083 0 0,-120-118-935 0 0,-17-22-103 0 0,0 0-58 0 0,0 0-70 0 0,0 0 24 0 0,0 0-21 0 0,-1 0-2 0 0,1 1 0 0 0,-1-1-1 0 0,1 0 1 0 0,-1 0 0 0 0,1 0-1 0 0,-1 0 1 0 0,1 0 0 0 0,-1 0-1 0 0,0 0 1 0 0,1 0 0 0 0,-1 0-1 0 0,1 0 1 0 0,-1 0 0 0 0,1-1-1 0 0,0 1 1 0 0,-1 0 0 0 0,1 0-1 0 0,-1 0 1 0 0,1-1 0 0 0,-1 1-1 0 0,1 0 1 0 0,-1-1 0 0 0,1 1 0 0 0,0 0-1 0 0,-1-1 1 0 0,1 1 0 0 0,0 0-1 0 0,-1-1 1 0 0,1 1 0 0 0,0-1-1 0 0,-1 1 1 0 0,1 0 0 0 0,0-1-1 0 0,0 1 1 0 0,0-1 0 0 0,-1 1-1 0 0,1-1 1 0 0,0 1 0 0 0,0-1-1 0 0,0 1 1 0 0,0-1 0 0 0,0 1-1 0 0,0-1 1 0 0,0 1 0 0 0,0-1-1 0 0,0 1 1 0 0,0-1 0 0 0,0 1-1 0 0,0-1 1 0 0,0 1 0 0 0,1-1-1 0 0,-1 1 1 0 0,0-1 0 0 0,0 1-1 0 0,0-1 1 0 0,1 1 0 0 0,-1-1 0 0 0,0 1-1 0 0,1 0 1 0 0,-1-1 0 0 0,0 1-1 0 0,1-1 1 0 0,-1 1 0 0 0,1 0-1 0 0,-1-1 83 0 0,26-25-12090 0 0,-18 22 1684 0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7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0,'0'10,"-5"7,3 2,3-8,5-5,2-10,4-2,-5-2,-7 1,-6 7,-4 3,2 1,4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0,'19'0,"16"0,7 0,1 0,-2 0,-4 0,-2 0,-3 0,-2 0,-1 0,-1 0,-5 5,-7 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15,'38'5,"28"-3,7-3,0-5,-7-1,-14-1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5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217 338,'-3'0,"0"-1,0 1,1 1,-1-1,0 0,0 1,0-1,1 1,-1 0,0 0,1 0,-1 0,1 0,-1 0,1 1,0 0,-1-1,1 1,0 0,0 0,0 0,0 0,1 0,-2 2,-12 13,0 0,1 1,1 1,1 0,1 1,0 0,1 0,2 1,0 1,1 0,-2 16,-12 20,117-242,-72 137,2 1,3 2,1 1,1 1,10-6,-41 47,1-1,-1 1,0 0,1 0,-1 0,1 0,-1 0,1 0,0 0,-1 0,1 0,0 0,0 1,0-1,0 0,-1 0,1 1,0-1,0 0,0 1,0-1,1 1,-1-1,0 1,0 0,0 0,0-1,0 1,1 0,-1 0,0 0,0 0,0 0,0 0,1 0,-1 1,0-1,0 0,0 1,0-1,0 1,0-1,0 1,0-1,0 1,0 0,0 0,0-1,0 1,-1 0,1 0,0 0,0 0,-1 0,1 0,-1 0,1 0,-1 0,1 0,-1 1,4 122,-5-112,-1 0,1 0,1 0,0 1,1-1,0 0,1 0,1 0,-1 0,2 0,0-1,0 1,1-1,0 0,2 2,-3-7,1 0,0 1,-1-2,2 1,-1 0,1-1,0 0,0 0,0-1,0 0,1 0,0 0,0-1,0 0,0 0,1-1,-1 0,1 0,-1-1,1 0,-1 0,1-1,0 0,0 0,-1-1,1 0,0 0,-1-1,1 0,-1 0,0 0,0-1,0-1,3-1,4-4,-1-1,0-1,-1 0,0 0,-1-1,0-1,-1 0,0-1,-1 0,0 0,-2-1,1 1,3-14,51-214,-32 100,-23 116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4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17 114,'59'-41,"-50"37,3-1,10-7,0 2,1 1,1 1,-1 1,1 1,0 1,18-1,-39 6,1 0,-1-1,0 1,0 1,0-1,0 0,0 1,0 0,0-1,0 1,0 1,0-1,0 0,0 1,-1-1,1 1,0 0,-1 0,0 0,1 0,-1 0,0 0,0 1,0-1,0 1,-1-1,1 1,-1 0,1 0,-1 0,0 0,0 0,-1 0,1 0,0 0,-1 0,0 0,0 0,0 0,0 0,0 1,-1-1,1 0,-1 0,0 0,0 0,0 0,0 0,0-1,-1 1,0 1,-14 22,-1-1,-1-1,-1 0,-1-2,0 0,-2-1,-14 9,-59 63,88-86,-2 1,0 1,0 0,1 0,0 0,1 1,0 0,0 1,1 0,1 0,0 0,0 0,1 1,1 0,0 0,0 0,1 0,1 1,2-9,0 0,0 0,1 0,-1-1,1 1,0 0,0-1,1 0,-1 1,1-1,-1 0,1 0,0 0,0-1,0 1,1-1,-1 0,1 1,-1-2,1 1,0 0,-1-1,1 1,0-1,3 0,104 7,-86-11,0-2,0-2,0 0,-1-1,0-1,-1-1,6-5,73-41,-84 46</inkml:trace>
  <inkml:trace contextRef="#ctx0" brushRef="#br0" timeOffset="667.734">1852 143,'-49'17,"1"2,2 2,0 3,1 1,1 2,-17 16,51-36,0 1,1 1,0-1,1 2,0-1,0 1,1 0,0 1,-3 5,9-13,-1 1,1-1,-1 1,1-1,0 1,0 0,1 0,-1-1,1 1,0 0,0 0,0-1,0 1,1 0,-1 0,1-1,0 1,0 0,0-1,1 1,-1-1,1 1,0-1,0 0,0 0,1 0,-1 0,1 0,-1 0,1-1,0 1,1 0,3 2,0-1,0 0,0 0,0 0,1-1,0 0,0 0,0-1,0 0,0 0,0-1,0 0,0-1,1 0,-1 0,0-1,1 1,-1-2,0 1,0-1,0-1,1 0,6-2,1-1,-1-1,-1 0,1-1,-1-1,0 0,-1-1,0 0,-1-1,9-10,-11 9,0-1,-2-1,1 1,-2-1,0 0,0-1,-2 0,0 0,0 0,-2-1,1 1,-2-1,0 0,-1-9,-1 16,-1-1,0 1,-1 0,0-1,0 1,-1 0,0 0,0 0,-1 1,-1-1,1 1,-1 0,-1 0,1 1,-1-1,-1 1,1 0,-1 1,0 0,-4-3,7 8,-1 0,1 0,-1 0,1 0,-1 1,0-1,1 1,-1 1,1-1,-1 0,0 1,1 0,-1 0,1 1,0-1,-1 1,1 0,0 0,0 0,0 0,0 1,-2 2,-12 9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85 129,'0'406,"0"-384,-1 0,0-1,-2 0,0 1,-2-1,0 0,-2-1,0 1,-1-1,-9 15,8-21</inkml:trace>
  <inkml:trace contextRef="#ctx0" brushRef="#br0" timeOffset="402.264">0 129,'30'-19,"1"1,0 1,1 2,0 1,2 2,-1 1,26-5,-54 15,1-1,0 1,-1 0,1 0,0 1,0-1,0 1,0 1,-1-1,1 1,0 0,0 0,-1 1,1-1,0 1,-1 1,0-1,1 1,-1 0,0 0,-1 0,1 1,0 0,-1 0,0 0,0 0,0 1,-1-1,1 1,-1 0,0 0,0 0,-1 1,0-1,1 3,-1-1,-1 0,0 0,0 0,-1 0,0 0,0 0,-1 0,0 0,0 0,0 0,-1 0,0 0,0-1,-1 1,0-1,0 1,-1-1,1 0,-1 0,-1-1,1 1,-1-1,0 0,0 0,0-1,-1 1,1-1,-1 0,0-1,-1 1,-38 24,35-19,0-1,-1-1,0 0,0 0,-1-1,0 0,0-1,0-1,0 0,-1 0,1-1,-1-1,0 0,0-1,0 0,0-1,0-1,-5 0,0-5</inkml:trace>
  <inkml:trace contextRef="#ctx0" brushRef="#br0" timeOffset="1368.46">508 609,'0'29,"-5"19,-1 6,0-2,5-8,4-14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408 311,'-15'-5,"0"1,0 1,-1 1,0 0,1 1,-1 1,0 0,0 1,1 0,-1 2,1 0,-1 1,1 0,0 1,-10 5,-1-2,25-8,-9 2,0 1,0 0,0 0,0 1,0 0,1 1,0 0,0 1,0 0,1 0,-5 5,12-10,0 0,1 0,-1 0,0 0,1 0,-1 1,1-1,-1 0,1 0,0 0,0 1,-1-1,1 0,0 1,0-1,0 0,0 0,0 1,1-1,-1 0,0 1,1-1,-1 0,1 0,-1 0,1 1,-1-1,1 0,0 0,0 0,-1 0,1 0,0 0,0 0,0-1,0 1,0 0,0 0,0-1,0 1,1 0,-1-1,0 0,0 1,1-1,-1 1,1-1,63 14,48-8,-112-6,0 0,0 0,-1 0,1 0,0 0,0 0,-1 0,1 0,0 1,0-1,-1 0,1 0,0 1,-1-1,1 1,0-1,-1 1,1-1,-1 1,1-1,-1 1,1-1,-1 1,1-1,-1 1,0 0,1-1,-1 1,0 0,1-1,-1 1,0 0,0 0,0-1,0 1,0 0,0 0,0-1,0 1,0 0,0 0,0-1,0 1,0 0,0 0,-1-1,1 1,0 0,-1-1,1 1,-1 0,1-1,0 1,-1-1,1 1,-1 0,0-1,1 0,-1 1,1-1,-1 1,0-1,0 1,-45 33,40-31,-8 5,1 0,1 0,-1 1,2 1,-1 0,1 1,1 0,0 1,0 0,1 0,-3 7,11-17,0 1,1-1,-1 1,0 0,1-1,0 1,-1 0,1 0,0-1,1 1,-1 0,0-1,1 1,-1 0,1-1,0 1,0 0,0-1,0 1,1-1,-1 0,0 1,1-1,0 0,0 0,-1 0,1 0,0 0,1-1,-1 1,0 0,0-1,1 0,2 2,89 20,-30-45,-50 10</inkml:trace>
  <inkml:trace contextRef="#ctx0" brushRef="#br0" timeOffset="361.962">211 0,'-5'320,"8"-217,-1-36,-2 1,-4-1,-2 0,-14 59,12-95,1 1,2 0,1 0,1 0,2 0,2 7,15 11,-4-32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47,'5'0,"1"-5,5-1,5 0,5 1,3 2,3-4,1 0,1 0,-5 7,-10 3,-9 1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1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0,-5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1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1,'-2'1,"0"0,0 1,0-1,1 1,-1-1,0 1,1 0,0 0,-1 0,1 0,0 0,0 0,0 0,0 0,0 0,1 1,-1-1,1 0,-1 0,1 1,0-1,0 0,0 1,0-1,0 1,0 0,-15 172,-20 48,25-59,10-165</inkml:trace>
  <inkml:trace contextRef="#ctx0" brushRef="#br0" timeOffset="357.145">29 28,'19'0,"26"0,10 0,0 0,-4 0,-6 0,-6-4,-5-3,-3 1,-2 1,-2 2,0 1,-4 5,-2 3,-5 0</inkml:trace>
  <inkml:trace contextRef="#ctx0" brushRef="#br0" timeOffset="616.655">29 282,'24'5,"23"2,7 3,0 2,-5-3,-5-2,-11-2</inkml:trace>
  <inkml:trace contextRef="#ctx0" brushRef="#br0" timeOffset="898.634">425 452,'-5'33,"-1"17,-1 4,-2-3,-1-4,2-11</inkml:trace>
  <inkml:trace contextRef="#ctx0" brushRef="#br0" timeOffset="1253.759">425 423,'10'0,"12"0,8 0,3 0,1 0,-1 0,-1 0,-1 0,-6 0</inkml:trace>
  <inkml:trace contextRef="#ctx0" brushRef="#br0" timeOffset="1531.821">453 621,'14'0,"10"0,6 0,2 0,0 5,-4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2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10850 0 0,'0'0'2377'0'0,"0"0"-630"0"0,0 0-362 0 0,0 0-79 0 0,0 0-72 0 0,0 0-145 0 0,0 0-185 0 0,0 0-178 0 0,0 0-125 0 0,0 0-96 0 0,0 0-69 0 0,0 0-72 0 0,0 0-56 0 0,0 28-34 0 0,2 88-16 0 0,13-60 112 0 0,-9-50-297 0 0,-5-4-55 0 0,3 5 45 0 0,0-1 0 0 0,0-1 1 0 0,1 1-1 0 0,-1 0 0 0 0,1-1 0 0 0,0 0 0 0 0,1 0 0 0 0,-1-1 0 0 0,1 1 1 0 0,0-1-1 0 0,0 0 0 0 0,0-1 0 0 0,1 0 0 0 0,-1 0 0 0 0,1 0 1 0 0,0-1-1 0 0,0 1 0 0 0,0-2 0 0 0,0 1 0 0 0,0-1-63 0 0,-1-1 59 0 0,0 0 0 0 0,0 0 0 0 0,0 0 0 0 0,0-1 0 0 0,0 0-1 0 0,0 0 1 0 0,0-1 0 0 0,0 0 0 0 0,0 0 0 0 0,-1 0 0 0 0,1-1 0 0 0,-1 1 0 0 0,1-1-1 0 0,-1-1 1 0 0,0 1 0 0 0,0-1 0 0 0,0 0 0 0 0,-1 0 0 0 0,0 0 0 0 0,1 0 0 0 0,-1-2-59 0 0,8-9-5 0 0,-1 0 1 0 0,-1-1-1 0 0,-1-1 1 0 0,0 1 0 0 0,-1-1-1 0 0,-1-1 1 0 0,0 1 0 0 0,-2-1-1 0 0,0-1 1 0 0,-1 1 0 0 0,0 0-1 0 0,-2-1 1 0 0,0 0 0 0 0,-1 0-1 0 0,-2-17 5 0 0,1 35-621 0 0,0 1-450 0 0,0 0-711 0 0,0 1-2320 0 0,0 2 227 0 0,0-3 2467 0 0,0 4-10519 0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0,'5'0,"11"5,8 1,4 0,3-1,-5 3,-1 1,-1-2,1-1,1 2,1 0,0-1,1-2,0-1,0-3,1 0,-11-5,-7-3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0,'19'5,"16"1,7 0,1-1,-2-2,-3 0,-3-2,-3-1,-2 0,-6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9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189 110,'-36'188,"20"-123,-2-1,-4 0,-19 38,-5-1,37-68,36-55,-11-1,-1-1,-1 0,-1-1,-2 0,8-24,-9 24</inkml:trace>
  <inkml:trace contextRef="#ctx0" brushRef="#br0" timeOffset="425.295">189 224,'0'-3,"0"2,-1 1,1-1,-1 0,1 0,-1 0,1 0,-1 1,1-1,0 0,0 0,-1 0,1 0,0 0,0 0,0 0,0 0,0 0,0 0,0 0,1 0,-1 0,0 1,0-1,1 0,-1 0,0 0,1 0,-1 0,1 1,-1-1,1 0,0 0,-1 1,1-1,0 0,-1 1,1-1,0 1,0-1,0 1,-1-1,1 1,0-1,0 1,0 0,0 0,0-1,0 1,0 0,0 0,0 0,0 0,0 0,0 0,-1 0,1 1,1-1,51 99,-15 37,-33-114,2-1,0 1,1-2,1 1,1-1,10 14,-18-30,0 0,1 0,-1 1,1-2,0 1,0 0,1-1,-1 1,1-1,0 0,0 0,0-1,0 1,0-1,0 0,1 0,-1 0,1 0,0-1,-1 0,1 0,0 0,0-1,-1 1,1-1,0 0,0-1,0 1,0-1,-1 0,1 0,0 0,-1-1,1 0,-1 0,1 0,-1 0,0-1,0 1,0-1,3-3,4-8,-2-1,1 0,-2 0,0-1,0 0,-2 0,0-1,-1 0,-1 0,0 0,-1 0,-1-1,0-3,1-2,7-70,16-69,-24 155,0 0,0 0,1 0,0 0,1 1,-1-1,1 1,1 0,-1 0,1 0,0 0,0 1,0 0,4-2,10-5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27,'7'31,"0"0,-2 1,-1 0,-2 0,-1 8,0-24,-3 15,-2-1,0 1,-3-1,0-1,-2 1,0-1,-3-1,0 0,-2-1,0 0,-3 0,-21 29,28-42</inkml:trace>
  <inkml:trace contextRef="#ctx0" brushRef="#br0" timeOffset="532.844">18 478,'43'-4,"-5"2,-1-2,0-1,0-2,0-2,-1-1,0-2,16-8,-39 11,0-2,-1 1,0-2,-1 1,-1-2,1 1,-2-1,0-1,-1 0,0 0,-1-1,0 0,-2 0,1 0,-2-1,0 0,1-13,7-12,6-62,-18 103,0 1,-1-1,1 0,0 0,0 0,0 0,-1 0,1 1,0-1,-1 0,1 0,0 0,0 0,-1 0,1 0,0 0,0 0,-1 0,1 0,0 0,-1 0,1 0,0 0,0 0,-1-1,1 1,0 0,0 0,-1 0,1 0,0 0,0-1,-1 1,1 0,0 0,0 0,0-1,0 1,-1 0,1 0,0-1,0 1,0 0,0 0,0-1,0 1,-1 0,1 0,0-1,0 1,0 0,0-1,0 1,0 0,0 0,0-1,0 1,1 0,-12 23,-8 320,13-311,0 0,3 0,0 1,2-1,3 31,20 0,-10-50</inkml:trace>
  <inkml:trace contextRef="#ctx0" brushRef="#br0" timeOffset="3099.345">922 365,'-1'-2,"-1"0,0 0,1 0,-1 0,0 1,0-1,0 1,0-1,0 1,0 0,0-1,-1 1,1 0,0 1,0-1,-1 0,1 1,-1-1,1 1,-1 0,1 0,-1 0,1 0,-3 0,-1 0,-1 0,0 1,1-1,-1 1,0 1,1-1,-1 1,1 0,0 1,0-1,0 1,0 1,0-1,0 1,1 0,0 0,-1 0,2 1,-1 0,0 0,-1 3,6-5,0 1,1-1,-1 1,1-1,0 0,0 0,0 1,0-1,1 0,-1 0,1 0,0 0,0 0,0-1,0 1,0-1,0 1,1-1,-1 0,1 1,0-1,0-1,0 1,0 0,0-1,0 1,0-1,0 0,0 0,1-1,2 1,14 10,-18-11,1 1,-1-1,0 1,1-1,-1 1,0 0,0 0,1 0,-1 0,0 1,0-1,0 0,0 1,-1-1,1 1,0 0,-1 0,1 0,-1 0,1 0,-1 0,0 0,0 0,0 0,0 1,0-1,-1 0,1 1,-1-1,1 0,-1 1,0-1,0 1,0-1,0 0,0 1,-1-1,1 1,-1-1,0 0,1 1,-1-1,0 0,0 0,-1 0,1 0,0 0,-1 0,1 0,-2 1,-4 2,0-1,0 0,-1 0,1-1,-1 0,0 0,0-1,0 0,-1 0,1-1,-7 1,-10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0,'-35'0,"1"2,-1 1,1 1,0 2,0 2,-8 3,3 8,38-19,1 1,-1-1,1 0,-1 0,1 0,-1 0,1 1,-1-1,1 0,-1 1,1-1,-1 0,1 1,-1-1,1 0,0 1,-1-1,1 1,0-1,-1 1,1-1,0 1,0-1,-1 1,1-1,0 1,0-1,0 1,0-1,0 1,0 0,0-1,0 1,0-1,0 1,0-1,0 1,0-1,0 1,0 0,1-1,-1 1,0-1,0 1,1-1,-1 1,0-1,1 0,-1 1,0-1,1 1,-1-1,1 0,-1 1,1-1,-1 0,1 1,-1-1,1 0,-1 0,1 0,-1 1,1-1,-1 0,1 0,-1 0,1 0,132 14,-132-14,0 1,0-1,0 1,0-1,0 1,0 0,0 0,0-1,0 1,0 0,0 0,-1 0,1 0,0 0,-1 0,1 0,-1 0,1 0,-1 0,1 1,-1-1,0 0,1 0,-1 0,0 1,0-1,0 0,0 0,0 0,0 1,0-1,-1 0,1 0,0 0,-1 0,1 1,-1-1,1 0,-1 0,1 0,-1 0,0 0,0 0,1 0,-2 0,-39 50,37-47,-163 149,164-151,1 0,-1 1,1-1,-1 1,1-1,0 1,0 0,0 0,1 0,-1 0,1 0,-1 0,1 1,0-1,0 0,1 1,-1-1,1 1,0-1,0 0,0 1,0-1,0 1,1-1,-1 1,1-1,0 0,0 1,0-1,1 0,-1 0,1 0,0 0,0 0,0 0,0-1,1 2,9 3,0 0,1-1,0-1,1 0,-1-1,1 0,-1-1,1 0,0-2,3 1,94 24,-90-17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2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0,'-224'302,"218"-295,2 0,-1 0,1 0,-1 0,2 0,-1 1,1 0,1 0,-1-1,1 2,1-1,-1 0,1 0,1 0,-1 1,2-1,-1 0,1 1,0-1,1 0,0 0,0 0,1 0,0 0,0 0,1-1,0 0,0 0,0 0,1 0,0 0,1-1,5 2,0-1,0 0,1-1,-1 0,1 0,1-2,-1 1,1-2,0 0,-1 0,1-1,1-1,-1 0,0 0,0-2,0 0,0 0,0-1,0-1,5-1,-2 0,1-1,-1-1,0-1,-1 0,1 0,-2-2,11-7,-5 2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1,'26'68,"-2"2,-4 1,-3 0,7 72,-21 30,-3-172,0 0,1 0,-1 0,0 0,0 0,0 0,0 1,0-1,0 0,0 0,0 0,-1 0,1 0,0 1,-1-1,1 0,-1 0,1 0,-1 0,1 0,-1 0,0 0,1-1,-1 1,0 0,0 0,0 0,0-1,0 1,0 0,0-1,0 1,0-1,0 1,0-1,0 0,0 1,0-1,0 0,0 0,-1 0,1 0,0 0,0 0,0 0,0 0,0 0,-1 0,0-1,-8-7</inkml:trace>
  <inkml:trace contextRef="#ctx0" brushRef="#br0" timeOffset="263.587">1 1,'38'0,"33"5,8 1,0 0,-7-1,-13 4,-5-1,-9-1,-5-1,-7-3,-2-1,-3 4,-6 0</inkml:trace>
  <inkml:trace contextRef="#ctx0" brushRef="#br0" timeOffset="517.625">819 57,'-5'39,"-1"31,0 9,1-4,2-10,1-12,5-9,3-8,5-10,1-10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3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1,'-1'519,"-28"-169,29-297,0-53,0-1,0 1,0 0,0 0,0-1,1 1,-1 0,0 0,0-1,0 1,0 0,0 0,1-1,-1 1,0 0,0 0,1 0,-1 0,0-1,0 1,0 0,1 0,-1 0,0 0,1 0,-1 0,0 0,0 0,1 0,-1-1,0 1,0 0,1 0,-1 0,0 1,1-1,-1 0,0 0,0 0,1 0,-1 0,0 0,0 0,1 0,-1 1,0-1,0 0,1 0,-1 0,0 0,0 1,0-1,1 0,-1 0,0 1,0-1,7-12</inkml:trace>
  <inkml:trace contextRef="#ctx0" brushRef="#br0" timeOffset="484.28">482 86,'-357'431,"289"-376,62-60,22-8,-11 10,0 1,0 0,1 0,-1 0,1 1,-1 0,1 0,-1 0,1 1,0 0,-1 0,1 0,0 1,-1-1,1 2,-1-1,1 0,-1 1,0 0,1 0,-1 1,0 0,0 0,-1 0,1 0,-1 1,1-1,-1 1,0 0,-1 0,1 1,-1-1,1 1,-1 0,-1 0,3 4,96 212,-73-197,-17-22</inkml:trace>
  <inkml:trace contextRef="#ctx0" brushRef="#br0" timeOffset="783.592">736 114,'-65'420,"26"-240,18-45,20-133,1 0,0-1,-1 1,1 0,0-1,0 1,0 0,0-1,0 1,0 0,0-1,0 1,1 0,-1-1,1 1,-1 0,1-1,0 1,0-1,0 1,-1-1,1 0,1 1,-1-1,0 0,0 0,0 1,1-1,-1 0,8 0</inkml:trace>
  <inkml:trace contextRef="#ctx0" brushRef="#br0" timeOffset="1350.333">1103 255,'-193'548,"168"-494,114-273,68-112,-138 287,-48 177,25-120,1 0,1 0,0 1,1-1,0 1,1-1,1 1,0 0,1-1,0 0,1 1,1-1,0 0,1-1,0 1,0-1,2 0,-1 0,2-1,0 1,0-2,0 1,2-1,-1-1,1 1,1-2,-1 1,3 0,-7-6,0 0,0 0,1 0,-1 0,1-1,-1 0,1-1,0 0,0 0,-1 0,1 0,0-1,0-1,0 1,0-1,0 0,-1 0,1-1,0 0,-1 0,0-1,1 0,-1 0,0 0,0-1,-1 1,1-2,3-2,6-12,-1-1,-2 0,0 0,0-1,-2-1,-1 0,-1 0,-1-1,0 0,-2 0,-1-1,-1 1,0-1,-2 0,-1 0,-1 1,-3-18,-18-37,10 61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4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24,'0'4,"0"-2,5-7,-3-3,-2 5,-2-1,6-1,1 1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5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2,'-5'0,"-1"4,0 7,5-3,4-8,6-4,1-7,-1 5,-6 2,-5 7,-1 8,-5 2,3-2,3 3,2-1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2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71 283 6353 0 0,'0'0'2964'0'0,"0"0"-546"0"0,0 0-330 0 0,0 0-213 0 0,0 0-292 0 0,0 0-228 0 0,0 0-195 0 0,0 0-177 0 0,0 0-125 0 0,0 0-129 0 0,0 0-101 0 0,0 0-106 0 0,0 0-94 0 0,29-13-52 0 0,92-43-61 0 0,-69 15 225 0 0,-47 36-481 0 0,0-1 0 0 0,-1 0 0 0 0,1 0 0 0 0,-1 0 0 0 0,-1-1 0 0 0,1 1 0 0 0,-1-1 0 0 0,0 0 0 0 0,-1 0 0 0 0,1 0 0 0 0,-1 0 0 0 0,-1 0 0 0 0,0-1 0 0 0,0 1 0 0 0,0 0 0 0 0,-1-1 1 0 0,0 1-1 0 0,0-1-59 0 0,-2 4-5 0 0,-1 1 0 0 0,0-1 1 0 0,0 1-1 0 0,0 0 0 0 0,0 0 1 0 0,0 1-1 0 0,0-1 1 0 0,-1 1-1 0 0,0 0 0 0 0,1-1 1 0 0,-1 1-1 0 0,0 1 1 0 0,0-1-1 0 0,0 1 0 0 0,0-1 1 0 0,0 1-1 0 0,0 0 0 0 0,0 1 1 0 0,-1-1-1 0 0,1 1 1 0 0,0 0-1 0 0,0 0 0 0 0,-1 0 1 0 0,1 0-1 0 0,0 1 0 0 0,0 0 1 0 0,0 0-1 0 0,0 0 1 0 0,-1 0-1 0 0,-1 2 5 0 0,-8 2-2 0 0,1 2 0 0 0,0 0 0 0 0,0 0 1 0 0,1 1-1 0 0,0 1 0 0 0,0 0 0 0 0,1 0 0 0 0,0 1 1 0 0,1 1-1 0 0,0 0 0 0 0,1 0 0 0 0,0 1 0 0 0,0 0 1 0 0,1 0-1 0 0,1 1 0 0 0,0 0 0 0 0,-1 7 2 0 0,5-13 31 0 0,1 0-1 0 0,0 0 0 0 0,0 0 1 0 0,1 0-1 0 0,0 0 1 0 0,0 1-1 0 0,1-1 0 0 0,0 0 1 0 0,0 1-1 0 0,0-1 1 0 0,1 0-1 0 0,0 0 1 0 0,1 1-1 0 0,0-1 0 0 0,0 0 1 0 0,0 0-1 0 0,1-1 1 0 0,0 1-1 0 0,0 0 0 0 0,1-1 1 0 0,0 0-1 0 0,0 0 1 0 0,0 0-1 0 0,1 0 0 0 0,0-1 1 0 0,0 0-1 0 0,0 0 1 0 0,1 0-1 0 0,-1 0 0 0 0,1-1 1 0 0,1 0-1 0 0,-1 0 1 0 0,0-1-1 0 0,1 0 0 0 0,0 0 1 0 0,-1 0-1 0 0,1-1 1 0 0,0 0-1 0 0,1 0 1 0 0,1-1-32 0 0,10 5 18 0 0,0-2-1 0 0,1-1 0 0 0,0 0 0 0 0,-1-1 0 0 0,1-1 0 0 0,0-1 0 0 0,0-1 0 0 0,0-1 0 0 0,-1-1 0 0 0,1 0 1 0 0,-1-1-1 0 0,1-1 0 0 0,-2-1 0 0 0,8-4-16 0 0,-13-2-1275 0 0,-8 6-2933 0 0,-2 3-6056 0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0,-1-5,1-1,1-1,1 2,1 2,1 1,0-4,1-1,-1 1,1 1,-6 7,-5 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1,'20'5,"20"1,8-5,1-2,-3-2,-4 0,-5 1,-9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7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61,'5'7,"-1"0,-1 0,1 0,-1 1,-1-1,1 1,-1 0,-1 0,1 0,-1 0,-1 0,1 0,-1 0,-1 0,0 1,2 6,-19 232,-17-66,35-136,5-33</inkml:trace>
  <inkml:trace contextRef="#ctx0" brushRef="#br0" timeOffset="397.274">1 89,'35'-15,"-8"2,0 2,1 0,-1 2,2 1,-1 1,1 2,1 0,-1 2,0 2,6 0,-30 2,0 0,0 0,0 0,-1 1,1 0,0 0,-1 0,1 0,-1 1,0-1,0 1,0 0,0 1,0-1,-1 1,1-1,-1 1,0 0,0 0,-1 0,1 1,-1-1,0 1,0-1,0 1,-1 0,0 0,0 0,0 0,0 0,-1 0,0 0,0 0,0 0,0 0,-1 0,0-1,0 2,0 4,-1-1,0 1,0 0,-1-1,-1 1,1-1,-1 0,-1 0,0 0,0-1,-1 0,0 0,0 0,-1-1,0 0,0 0,0 0,-1-1,0 0,-7 3,2-1,-1-1,0 0,-1 0,0-1,0-1,0-1,-1 0,1-1,-1-1,-6 0,-5-1,3-1</inkml:trace>
  <inkml:trace contextRef="#ctx0" brushRef="#br0" timeOffset="908.863">340 541,'12'-3,"-4"0,0 0,1 1,-1 0,1 0,0 1,-1 0,1 1,0 0,0 0,0 1,-1 0,1 1,7 1,-15-1,1 0,-1 0,1 0,-1 0,0 0,0 1,0-1,-1 0,1 1,0-1,-1 0,1 1,-1-1,0 0,0 1,0-1,0 1,0-1,-1 0,1 1,-1-1,1 0,-1 1,0-1,0 0,0 0,0 1,0-1,-1 0,1 0,-1-1,1 1,-1 0,1 0,-1-1,0 1,0-1,0 1,0-1,-1 1,-3 5,-106 117,110-123,1 0,0 0,0 0,-1 0,1 0,0 1,0-1,0 0,0 1,0-1,0 0,1 1,-1-1,0 1,1 0,-1-1,1 1,0-1,-1 1,1 0,0-1,0 1,0 0,0-1,0 1,1 0,-1-1,0 1,1-1,-1 1,1 0,0-1,-1 1,1-1,0 0,0 1,0-1,0 0,0 1,0-1,0 0,1 0,-1 0,0 0,1 0,-1 0,1 0,-1 0,1-1,-1 1,1-1,-1 1,1-1,0 1,-1-1,1 0,-1 0,1 0,1 0,6 0,1 1,-1-2,1 0,-1 0,0 0,0-1,1-1,-1 1,-1-2,1 1,0-1,-1 0,0-1,0 0,4-4,2-4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3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29,'0'0,"1"0,-1 0,1 0,-1 0,1 0,-1 0,1 0,0 0,-1 0,1 0,-1 0,1 0,-1-1,0 1,1 0,-1 0,1-1,-1 1,1 0,-1-1,0 1,1 0,-1-1,1 1,-1 0,0-1,0 1,1-1,-1 1,0-1,0 1,1 0,-1-1,0 1,0-1,0 1,0-1,0 0,0 1,0-1,0 1,0-1,0 1,0-1,0 1,0-1,0 1,0-1,-1 1,1-1,0 1,0 0,0-1,-1 1,1-1,0 1,-1-1,1 1,0 0,-1-1,1 1,-1 0,1-1,158-5,-154 6,1 0,-1 0,1 0,-1 1,0-1,1 1,-1 0,0 1,0-1,0 1,0-1,0 1,0 1,0-1,0 0,-1 1,1 0,-1 0,0 0,0 0,0 0,0 1,-1-1,1 1,-1 0,0 0,0 0,0 0,-1 0,1 0,-1 0,0 0,0 1,-1-1,1 1,-1-1,0 0,0 1,0-1,-1 1,1-1,-1 0,0 1,-1-1,0 3,-16 24,-2-1,0-1,-2 0,-1-2,-7 5,-38 48,33-40,25-30,0 0,1 0,1 1,0 0,0 1,1 0,1 0,0 0,0 1,1 2,4-13,0 1,1-1,-1 1,1-1,0 0,0 1,0-1,0 1,0-1,1 1,-1-1,1 0,0 1,-1-1,1 0,0 1,0-1,0 0,1 0,-1 0,1 0,-1 0,1 0,-1 0,1-1,0 1,0-1,0 1,0-1,0 1,0-1,0 0,1 0,-1 0,0-1,1 1,88 5,17-24,-86 25,-14-1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176 236,'10'-59,"-10"58,0 0,0 0,0 0,0 0,0 0,0 0,0 0,0 0,-1 0,1 0,0 1,-1-1,1 0,-1 0,1 0,-1 0,1 1,-1-1,1 0,-1 1,0-1,1 0,-1 1,0-1,0 1,0-1,1 1,-1-1,0 1,0 0,0-1,0 1,0 0,0 0,0-1,0 1,1 0,-1 0,0 0,0 0,0 0,0 1,0-1,0 0,0 0,0 1,0-1,0 0,1 1,-1-1,0 1,0-1,0 1,1-1,-1 1,0 0,1-1,-1 1,0 0,-10 7,-1 2,1-1,1 1,-1 1,2 0,0 0,0 1,1 0,0 0,1 1,1 0,0 1,0-1,-2 14,4-15,1 0,0 1,1-1,0 1,1-1,0 1,1-1,1 1,0 0,1-1,0 0,1 1,0-1,2 3,0-10,0-1,1 1,0-1,0 0,0 0,1-1,-1 1,1-1,-1-1,1 0,0 0,0 0,0 0,1-1,-1-1,0 1,0-1,1 0,-1-1,0 0,0 0,0 0,5-2,-9 2,10 0,0-1,0-1,0 0,0-1,-1 0,0-1,1-1,-2 0,1 0,-1-1,0 0,0-1,-1-1,0 0,-1 0,0 0,0-1,-1-1,0 1,-1-2,0 1,-1-1,0 1,-1-2,0 1,-1 0,-1-1,0 0,1-6,-3 10,0 0,-1 0,0 0,0-1,-1 1,0 0,-1 0,0 0,0 0,-1 0,0 1,-1-1,0 1,0 0,-1 0,0 0,0 0,-1 1,0 0,0 0,0 1,-1-1,-2 0,6 3,0 0,-1 0,1 1,-1-1,0 1,0 0,0 0,-1 0,1 0,0 1,-1 0,0 0,0 0,0 0,1 1,-1 0,-1 0,1 0,0 1,0 0,0 0,0 0,0 0,0 1,0 0,0 0,0 0,0 1,0-1,0 1,1 0,-1 1,0-1,-1 3,-13 12</inkml:trace>
  <inkml:trace contextRef="#ctx0" brushRef="#br0" timeOffset="398.417">797 122,'-24'27,"1"0,1 2,2 0,0 2,2 0,2 0,1 2,-1 6,14-36,1 0,-1 1,1-1,0 1,0-1,0 1,0-1,1 1,-1 0,1-1,0 1,0 0,1-1,-1 1,1 0,-1-1,1 1,0 0,1-1,-1 0,0 1,1-1,0 0,0 0,0 0,0 0,0 0,1 0,0 0,-1-1,1 1,0-1,0 0,0 0,3 2,6-2,0 1,0-2,0 1,0-2,0 1,1-2,-1 0,0 0,0-1,0-1,0 0,-1 0,1-1,-1-1,0 0,0 0,0-1,-1 0,0-1,0 0,-1-1,0 0,7-8,-8 6,-1 0,0 0,0-1,-1 0,-1 0,0 0,0-1,-2 1,1-1,-1 0,-1 0,0 0,0-1,-2 1,1 0,-2-1,1 1,-3-9,1 15,-1 0,0 0,0 0,0 1,0-1,-1 1,0 0,0 0,-1 0,1 0,-1 1,0-1,0 1,-1 1,1-1,-1 1,0 0,0 0,0 1,0-1,0 1,-1 1,1-1,0 1,-1 0,1 1,-1 0,1 0,-1 0,0 0,1 1,0 0,-1 1,1 0,0 0,-4 1,-47 26,32-15</inkml:trace>
  <inkml:trace contextRef="#ctx0" brushRef="#br0" timeOffset="1023.434">1361 150,'-43'43,"2"3,3 1,1 1,2 2,-8 20,28-28,44-75,41-85,-41 65,3 0,3 3,1 0,22-20,-57 69,-1 0,1 0,0 0,-1 0,1 0,0 1,0-1,-1 0,1 0,0 1,0-1,0 0,0 1,0-1,0 1,0-1,0 1,0 0,0-1,0 1,0 0,1 0,-1 0,0 0,0 0,0 0,0 0,0 0,0 0,1 1,-1-1,0 0,0 1,0-1,0 0,0 1,0 0,0-1,0 1,0 0,-1-1,1 1,0 0,0 0,-1 0,1-1,0 1,-1 0,1 0,-1 0,1 0,-1 0,1 0,-1 0,0 1,1-1,-1 0,0 0,0 0,0 0,0 0,0 0,0 1,0-1,-1 0,1 0,0 0,0 0,-1 1,-25 170,25-154,0 0,1-1,1 1,1 0,0-1,2 1,1 5,-3-17,-1-1,1 1,1-1,-1 0,1 0,0 0,0 0,0 0,1 0,-1-1,1 0,0 0,1 0,-1 0,1 0,-1-1,1 0,0 0,0 0,1-1,-1 0,0 0,1 0,2 0,-2-1,1 0,-1-1,1 0,0 0,-1 0,1-1,0 0,-1 0,1-1,-1 0,0 0,1 0,-1-1,0 0,-1 0,1 0,0-1,-1 0,0 0,0 0,0-1,4-4,3-5,-1 0,0 0,-1-1,0-1,-1 1,-1-1,6-16,-4 5,0 0,-1-1,-2 0,-1 0,-1-1,-2 1,0-1,-2-3,-11-14,4 28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25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1,'95'5,"122"-9,-213 4,0 0,-1 0,1 1,0 0,-1-1,1 1,0 1,-1-1,0 0,1 1,-1 0,0 0,0 0,0 0,0 0,0 1,0-1,-1 1,1 0,-1 0,0 0,0 0,0 0,0 0,0 1,-1-1,1 1,-1-1,0 1,0-1,0 1,-1 0,1-1,-1 1,0 0,0-1,0 1,-1 0,1 0,-1-1,0 1,0-1,0 1,0-1,-1 1,-1 1,-3 6,-1 1,-1-2,0 1,0-1,-1 0,0-1,-1 0,0-1,0 0,-1 0,0-1,-5 2,-44 33,60-42,-1 1,1-1,-1 0,1 0,0 0,-1 1,1-1,0 0,-1 1,1-1,0 0,0 1,-1-1,1 0,0 1,0-1,0 0,-1 1,1-1,0 1,0-1,0 1,0-1,0 0,0 1,0-1,0 1,0-1,0 1,0-1,0 0,0 1,0-1,0 1,0-1,0 1,1-1,-1 0,0 1,0-1,1 0,-1 1,0-1,0 0,1 1,-1-1,0 0,1 1,-1-1,0 0,1 0,-1 0,1 1,-1-1,0 0,1 0,-1 0,1 0,-1 0,38 11,-18-7,-15-2,1-1,-1 0,0 1,0 0,0 0,0 1,0-1,0 1,0 0,-1 0,0 1,1 0,-1-1,-1 1,1 0,-1 1,1-1,-1 1,0-1,-1 1,1 0,-1 0,0 0,0 1,-1-1,1 0,-1 1,0-1,-1 0,1 1,-1 0,0-1,0 1,-1-1,0 2,-4 3,-1 0,0-1,0 0,0-1,-1 1,-1-1,1 0,-2-1,1 0,0 0,-1-1,-1 0,1-1,-1 0,0 0,0-1,0 0,0-1,-1 0,0-1,1 0,-1 0,0-1,-7-1,13 2,1 0,-1-1,-1 1,1-1,0-1,0 1,0-1,0 0,-1 0,1 0,0-1,0 0,0 0,0 0,0 0,0-1,0 0,0 0,0 0,1-1,-1 0,1 0,0 0,0 0,0 0,-2-3,-2-11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1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435 424,'1'-1,"0"1,0 0,0-1,0 1,0-1,0 1,0-1,-1 1,1-1,0 1,-1-1,1 0,0 1,-1-1,1 0,0 0,-1 1,1-1,-1 0,0 0,1 0,-1 0,0 0,1 0,-1 0,0 0,0 0,0 0,0 0,0 1,0-1,0 0,0 0,0 0,0 0,-1 0,1 0,0 0,-1 0,1 0,-1 0,1 1,-1-1,1 0,-1 0,1 0,-1 1,0-1,1 0,-1 1,-6-4,0 1,0 0,1 1,-2-1,1 1,0 1,0-1,-1 1,1 1,0-1,-1 1,1 1,-4 0,-2-1,-3 1,0 1,0 0,0 2,1-1,0 2,-1 0,2 1,-1 1,1 0,0 1,0 0,1 1,-7 6,19-14,-1 0,0 0,1 0,-1 0,0 0,1 0,-1 1,1-1,0 1,0-1,-1 1,1-1,0 1,0 0,0-1,1 1,-1 0,0 0,1 0,-1 0,1-1,-1 1,1 0,0 0,0 0,0 0,0 0,0 0,0 0,1 0,-1 0,1 0,-1 0,1-1,0 1,0 0,-1 0,1-1,1 1,-1 0,0-1,0 1,0-1,1 0,-1 1,1-1,-1 0,1 0,0 0,-1 0,1 0,0 0,0 0,-1-1,1 1,0-1,1 1,138 17,-126-15,53 13,-67-15,1 0,-1-1,0 1,1 0,-1 0,0-1,0 1,0 0,0 0,0 0,0 1,0-1,0 0,0 0,0 0,-1 1,1-1,0 0,-1 1,1-1,-1 1,1-1,-1 1,0-1,0 1,0-1,0 1,0-1,0 1,0-1,0 1,-1-1,1 0,0 1,-1-1,1 1,-1-1,0 0,1 1,-1-1,0 1,-8 10,0-1,0 0,-1 0,0-1,-1 0,0-1,-1 0,0-1,0 0,-6 2,-38 28,-108 95,162-131,1-1,-1 1,0 0,0 0,1 0,-1 1,1-1,0 0,0 0,0 1,0-1,0 1,0-1,1 1,-1-1,1 1,-1-1,1 1,0 0,0-1,1 1,-1-1,0 1,1 0,-1-1,1 1,0-1,0 1,0-1,0 0,0 1,1-1,-1 0,1 0,-1 0,1 0,0 0,0 0,0-1,0 1,0-1,0 1,0-1,3 1,1 4,1-2,-1 1,1-1,0 0,1 0,-1-1,1 0,0 0,-1-1,1 0,0 0,0-1,1 0,-1 0,0-1,0 0,0 0,0-1,0 0,0-1,0 0,0 0,0-1,0 0,-1 0,3-2,3-7</inkml:trace>
  <inkml:trace contextRef="#ctx0" brushRef="#br0" timeOffset="446.883">322 0,'-11'13,"-1"1,2 0,0 0,1 1,0 0,1 1,1 0,0 0,1 1,1 0,1 0,0 0,0 8,-5 233,11-176,-2-55,2 44,-3 0,-3 0,-3 0,-13 49,-24 71,42-185,0 0,0 0,1 0,0 1,-1-1,2 0,-1 1,1-1,0 1,0-1,1 0,0 1,0-1,0 0,1 0,0 0,0 0,4 6,6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27,'10'0,"8"0,5 0,4 0,2 0,1 0,0 0,0 0,0 0,-1 0,-1-5,1-1,-1-1,0 2,-4 2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27,'33'5,"17"-3,4-3,-3 0,-4 0,-6-6,-5 0,-4 0,-2 2,-7 1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3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86,'-26'172,"11"13,-55 125,72-320,4-2</inkml:trace>
  <inkml:trace contextRef="#ctx0" brushRef="#br0" timeOffset="322.041">0 29,'34'0,"15"0,5 0,2-5,-3-1,-6 0,-6 1,-5 2,-4 1,-3 0,-1 2,-1 0,-5 5,-11 1,-7 1</inkml:trace>
  <inkml:trace contextRef="#ctx0" brushRef="#br0" timeOffset="580.972">29 452,'34'0,"15"0,5 0,-3-4,-4-3,-7 1,-4 2,-3 0,-4 2,-6 1</inkml:trace>
  <inkml:trace contextRef="#ctx0" brushRef="#br0" timeOffset="1005.262">424 593,'-5'19,"-1"12,0 5,-4 1,0-1,2-2,2-1,-3-3,0 0,2-2,7-4,3-8</inkml:trace>
  <inkml:trace contextRef="#ctx0" brushRef="#br0" timeOffset="1284.76">396 593,'14'0,"10"0,5 0,3 0,1 0,-1 0,-1 0,-5 0</inkml:trace>
  <inkml:trace contextRef="#ctx0" brushRef="#br0" timeOffset="1553.521">396 763,'29'5,"14"1,4 0,0-5,-4-4,-9-1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3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38 191 6505 0 0,'0'0'927'0'0,"0"0"-464"0"0,0 0 58 0 0,0 0 501 0 0,0 0 566 0 0,0 0 378 0 0,0 0-23 0 0,0 0-270 0 0,0 0-305 0 0,0 0-255 0 0,0 0-163 0 0,30 2-89 0 0,94 8-50 0 0,-112-8-593 0 0,1-1-1 0 0,0 0 0 0 0,0-1 1 0 0,0-1-1 0 0,-1 1 1 0 0,1-2-1 0 0,0 0 0 0 0,0-1 1 0 0,-1 0-1 0 0,0-1 0 0 0,0 0 1 0 0,0-1-1 0 0,0 0 1 0 0,0-1-1 0 0,-1 0 0 0 0,0-1 1 0 0,3-3-218 0 0,-9 7 67 0 0,1 0 0 0 0,-1-1 0 0 0,0 1 1 0 0,-1-1-1 0 0,1 0 0 0 0,-1-1 0 0 0,0 1 1 0 0,0-1-1 0 0,0 0 0 0 0,-1 0 0 0 0,1 0 1 0 0,-1 0-1 0 0,0 0 0 0 0,-1-1 0 0 0,1 1 1 0 0,-1-1-1 0 0,0 0 0 0 0,-1 0 0 0 0,1 0 0 0 0,-1 0 1 0 0,0 0-1 0 0,-1 0 0 0 0,1 0 0 0 0,-1-2-67 0 0,-2 6 14 0 0,1 1 0 0 0,0-1 1 0 0,0 1-1 0 0,-1-1 0 0 0,1 1 0 0 0,-1-1 0 0 0,0 1 0 0 0,1 0 0 0 0,-1 0 0 0 0,0 0 0 0 0,1 0 0 0 0,-1 0 0 0 0,0 0 0 0 0,0 0 0 0 0,0 1 0 0 0,0-1 0 0 0,0 1 0 0 0,0-1 0 0 0,0 1 0 0 0,0 0 0 0 0,0 0 0 0 0,0 0 0 0 0,0 0 0 0 0,0 0 0 0 0,0 0 0 0 0,0 1 0 0 0,0-1 0 0 0,0 1 0 0 0,0-1 0 0 0,0 1 0 0 0,0 0 0 0 0,1-1 0 0 0,-1 1 0 0 0,0 0 0 0 0,0 0 0 0 0,1 1 0 0 0,-1-1-14 0 0,-7 10-6 0 0,1 0 0 0 0,0 1 0 0 0,1 0 0 0 0,0 0 0 0 0,1 1 0 0 0,0 0 0 0 0,1 0 0 0 0,1 1 0 0 0,0-1 0 0 0,1 1-1 0 0,0 0 1 0 0,1-1 0 0 0,1 1 0 0 0,0 1 6 0 0,0-10 1 0 0,-6 70 40 0 0,3 1-1 0 0,4 0 0 0 0,3 15-40 0 0,0 14-5 0 0,-1-21-8 0 0,-5 0 0 0 0,-3 0 1 0 0,-10 43 12 0 0,11-90-4 0 0,-1-1 1 0 0,-3-1 0 0 0,0 0-1 0 0,-3 0 1 0 0,0 0 0 0 0,-2-2-1 0 0,-2 0 1 0 0,-1 0 0 0 0,-2-2-1 0 0,-14 18 4 0 0,28-42-3 0 0,0 0 0 0 0,-1 0-1 0 0,0-1 1 0 0,0 0 0 0 0,0 0 0 0 0,-1-1-1 0 0,0 1 1 0 0,0-2 0 0 0,0 1 0 0 0,-1-1-1 0 0,0 0 1 0 0,1 0 0 0 0,-2-1 0 0 0,1 0-1 0 0,0-1 1 0 0,-7 2 3 0 0,11-7 2 0 0,1 1 0 0 0,0-1 1 0 0,0 0-1 0 0,0 1 0 0 0,1-1 0 0 0,-1-1 0 0 0,1 1 0 0 0,0 0 1 0 0,-1 0-1 0 0,1-1 0 0 0,1 0 0 0 0,-1 1 0 0 0,1-1 0 0 0,-1 0 0 0 0,1 0 1 0 0,0 0-1 0 0,0 1 0 0 0,1-1 0 0 0,-1 0 0 0 0,1 0 0 0 0,0 0 0 0 0,0 0 1 0 0,0 0-1 0 0,0 0 0 0 0,1 0 0 0 0,0 0 0 0 0,1-4-2 0 0,-2 0 6 0 0,4-28 16 0 0,2-1 0 0 0,2 1 0 0 0,2 0 0 0 0,0 1 0 0 0,3 0 0 0 0,1 1-1 0 0,1 1 1 0 0,2 0 0 0 0,1 1 0 0 0,2 0 0 0 0,1 2 0 0 0,4-3-22 0 0,-13 14 18 0 0,2 0 1 0 0,0 1-1 0 0,2 1 0 0 0,0 0 0 0 0,0 1 1 0 0,1 1-1 0 0,16-11-18 0 0,-21 17-99 0 0,-1 1 0 0 0,1 0 0 0 0,1 1 0 0 0,0 0 0 0 0,0 1 0 0 0,0 0 0 0 0,0 1 0 0 0,1 0 0 0 0,0 2 0 0 0,0-1 0 0 0,0 2 0 0 0,11-1 99 0 0,-22 11-3233 0 0,-2-5-6244 0 0,-1 0-2519 0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8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1030 146,'-105'286,"85"-212,-3-1,-3 0,-7 5,24-60</inkml:trace>
  <inkml:trace contextRef="#ctx0" brushRef="#br0" timeOffset="550.886">1030 146,'18'39,"5"119,-16-122,5 24,2 0,3-1,16 38,7-34,-39-62,0 0,0 0,1 0,-1 0,0 0,1 0,-1 0,1 0,-1-1,1 1,-1 0,1-1,0 1,-1-1,1 0,0 1,-1-1,1 0,0 0,0 0,-1-1,1 1,0 0,-1 0,1-1,-1 1,1-1,0 0,-1 1,1-1,-1 0,1 0,-1 0,0 0,1 0,-1 0,0 0,0-1,0 1,1-1,8-12,0-1,-1-1,0 0,-1 0,-1 0,0-1,-2 0,0-1,-1 1,0-1,-1 0,-1-5,6-19,1-7,54-202,-8 112,-49 128</inkml:trace>
  <inkml:trace contextRef="#ctx0" brushRef="#br0" timeOffset="14572.491">99 146,'4'7,"0"0,0 1,-1-1,1 1,-2 0,1-1,-1 1,-1 1,1-1,-1 0,-1 0,0 0,0 1,-1 5,1 0,-1 244,-6-208,-2 0,-2-1,-3 0,-1-1,-18 36,19-45,-9 21,23-59,0-1,0 1,0-1,0 0,0 1,0-1,0 0,0 1,1-1,-1 0,0 1,0-1,0 0,0 1,1-1,-1 0,0 1,0-1,1 0,-1 0,0 1,1-1,-1 0,0 0,1 1,-1-1,0 0,1 0,-1 0,0 0,1 0,-1 0,0 0,1 1,-1-1,1 0,-1 0,0 0,1 0,-1-1,0 1,1 0,-1 0,0 0,1 0,-1 0,1 0,-1-1,0 1,0 0,1 0,-1 0,0-1,1 1,-1 0,0 0,0-1,1 1,-1 0,0-1,0 1,0 0,1-1,-1 1,0 0,0-1,0 1,9-10</inkml:trace>
  <inkml:trace contextRef="#ctx0" brushRef="#br0" timeOffset="15337.789">128 542,'-1'5,"1"0,0 0,0 0,0 1,0-1,1 0,0 0,0 0,1 0,-1 0,1 0,0 0,0-1,1 1,0 0,-1-1,1 0,1 0,-1 0,1 0,-1 0,1-1,0 0,0 1,1-2,-1 1,1 0,-1-1,1 0,0 0,0 0,0-1,0 1,0-1,0 0,0-1,0 1,1-1,-1 0,0 0,0-1,0 0,0 0,1 0,-1 0,-1-1,1 0,0 0,2-1,5-8,-1 0,0-1,0 0,-1-1,-1 0,0 0,-1-1,0-1,-1 1,-1-1,0 0,-1-1,-1 1,0-1,-1 0,-1-2,12-36,37-133,-65 203,-11 214,16-163,2 1,4 1,2-1,4 4,-2 34,0-106,-1-1,1 1,-1 0,0-1,1 1,-1 0,1 0,-1-1,1 1,-1 0,1 0,0 0,-1 0,1-1,-1 1,1 0,-1 0,1 0,-1 0,1 0,0 1,-1-1,1 0,-1 0,1 0,-1 0,1 1,-1-1,1 0,-1 0,1 1,-1-1,1 0,-1 1,0-1,1 0,-1 1,1-1,-1 1,0-1,0 1,1-1,-1 1,0-1,0 1,1-1,-1 1,0-1,0 1,0-1,0 2,11-14</inkml:trace>
  <inkml:trace contextRef="#ctx0" brushRef="#br0" timeOffset="15783.726">579 513,'0'284,"-6"-210,7-73</inkml:trace>
  <inkml:trace contextRef="#ctx0" brushRef="#br0" timeOffset="16344.738">720 569,'-1'9,"1"0,-2-1,1 1,-1-1,-1 1,1-1,-1 0,-1 0,1 0,-2-1,1 1,-1-1,0 0,0 0,-1-1,0 1,0-1,0 0,-1-1,5-4,1 0,0 0,0 0,0 0,0 0,0 0,0 0,0 0,0 0,0 0,1 0,-1 1,0-1,1 0,-1 1,1-1,-1 0,1 1,0-1,0 1,-1-1,1 0,0 1,0-1,0 1,1-1,-1 1,0-1,0 0,1 1,-1-1,1 0,-1 1,1-1,0 0,-1 0,1 1,0-1,0 0,0 0,0 0,0 0,0 0,0 0,0 0,1-1,-1 1,0 0,0 0,1-1,0 1,84 56,-73-42,-1-2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5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1,'-85'84,"-90"140,131-170,37-45</inkml:trace>
  <inkml:trace contextRef="#ctx0" brushRef="#br0" timeOffset="343.888">0 1,'2'9,"0"0,0-1,1 1,0-1,0 1,1-1,0 0,0 0,1-1,0 1,1-1,-1 0,1 0,2 0,6 11,227 234,-230-239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568 142,'-1'1,"-1"0,0 0,1 1,-1-1,1 1,-1-1,1 1,0 0,0-1,-1 1,1 0,0 0,1 0,-1 0,0 0,1 0,-1 0,1 0,-1 0,1 0,0 0,0 0,0 0,0 1,0-1,1 0,-1 0,0 0,1 1,20 168,8 67,-30 258,1-493,-1 0,1 0,-1 0,1 0,0 0,1 0,-1 0,0 1,1-1,-1-1,1 1,0 0,0 0,0 0,1 0,-1-1,1 1,-1 0,1-1,0 1,0-1,0 0,0 0,1 0,-1 0,0 0,1 0,-1-1,1 1,0-1,0 1,-1-1,1 0,0 0,0-1,1 1,15 1,0-1,1-1,-1-1,1-1,-1 0,0-1,15-5,81-10,365 19,-419-11,26 3,-89 5,-6 0</inkml:trace>
  <inkml:trace contextRef="#ctx0" brushRef="#br0" timeOffset="2160.132">61 1,'-3'0,"1"1,0-1,-1 1,1-1,0 1,-1 0,1 0,0 0,0 0,0 0,0 1,0-1,0 0,0 1,0 0,1-1,-1 1,1 0,-1 0,1 0,-1 0,1 0,0 0,0 1,0-1,1 0,-1 0,0 1,1-1,-1 0,1 1,-8 79,8-76,-1 23,9 82,-7-109,0-1,0 1,0 0,1-1,-1 1,0-1,1 1,-1-1,1 0,-1 1,1-1,-1 0,1 0,0 0,0 0,-1 0,1-1,0 1,0 0,0-1,0 0,0 1,0-1,0 0,0 0,0 0,0 0,0 0,0-1,0 1,0-1,0 1,0-1,1 0,64-32,-47 15,-1 0,0-2,-2 0,0-1,-1-1,2-6,6-8,20-19,-43 55,0 0,-1 0,1 0,0 0,0 0,-1 1,1-1,0 0,-1 0,1 1,-1-1,1 1,0-1,-1 0,1 1,-1-1,1 1,-1-1,1 1,-1 0,0-1,1 1,-1-1,0 1,1 0,-1-1,0 1,0 0,1-1,-1 1,0 0,0 0,0-1,0 1,0 0,0-1,0 1,0 0,0 0,-1-1,1 1,0 0,0-1,-1 1,1 1,-3 346,4-310,-2 0,-1 1,-2-2,-2 1,-3 7,6-35,0-1,0 1,0-1,-1 0,-1 0,1 0,-1-1,-1 0,0 1,0-2,-1 1,1-1,-2 0,1-1,-1 1,0-1,0-1,0 0,-1 0,0 0,0-1,-5 1,11-3,-1 0,0-1,1 1,-1-1,0 0,0 0,0-1,0 1,0-1,0 1,0-1,0 0,0-1,0 1,0-1,0 0,0 0,0 0,0 0,0-1,1 1,-1-1,1 0,-1 0,1-1,0 1,0-1,0 1,0-1,0 0,0 0,1 0,-1-1,1 1,0-1,0 1,1-1,-1 1,1-1,-1 0,1 0,0 0,0-2,5-7,0 0,0 0,1 1,0-1,2 1,-1 0,1 1,1 0,0 0,0 0,1 1,1 0,0 1,0 0,1 1,0 0,0 0,1 1,1 0,37-31,-28 20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20,'-1'-1,"0"-1,0 1,-1-1,1 1,0 0,0 0,-1 0,1-1,0 1,-1 1,0-1,1 0,-1 0,1 0,-1 1,0-1,1 1,-1 0,0-1,0 1,1 0,-1 0,0 0,0 0,1 0,-1 0,0 1,1-1,-1 1,0-1,1 1,-1-1,0 1,-2 0,-144 48,69-18,-35 18,113-48,-1 0,1 1,0-1,-1 1,1-1,0 1,0 0,0-1,1 1,-1 0,0 0,1-1,-1 1,1 0,-1 0,1 0,0 0,0 0,0 0,0 0,0 0,0 0,1 0,-1-1,0 1,1 0,0 0,-1 0,1-1,0 1,0 0,0 0,0-1,0 1,1-1,-1 1,0-1,1 0,-1 1,1-1,-1 0,1 0,0 0,-1 0,1 0,0-1,0 1,-1 0,1-1,0 1,0-1,0 0,0 0,2 0,22 5,1-2,0 0,-1-2,1-1,25-4,19 2,7 6,-77-4,0 1,-1-1,1 0,-1 0,1 0,0 1,-1-1,1 0,-1 1,1-1,-1 1,1-1,-1 0,1 1,-1-1,1 1,-1-1,0 1,1-1,-1 1,0 0,0-1,1 1,-1-1,0 1,0 0,0-1,0 1,1-1,-1 1,0 0,0-1,0 1,-1 0,1-1,0 1,0 0,0-1,0 1,0-1,-1 1,1 0,0-1,-1 1,1-1,0 1,-1-1,1 1,-1-1,1 1,-1-1,1 0,-1 1,1-1,-1 1,1-1,-1 0,1 0,-1 1,0-1,-39 29,35-26,-298 180,292-176,1 0,0 0,0 1,1 1,0-1,0 1,1 1,0 0,1 0,0 0,1 1,0 0,0 0,1 1,1 0,3-9,1 0,0 0,1 0,-1 0,0-1,1 1,-1 0,1 0,0 0,0-1,0 1,1 0,-1-1,0 1,1-1,0 1,0-1,-1 0,1 0,1 0,-1 0,0 0,0 0,1 0,-1-1,1 1,-1-1,1 0,0 0,-1 0,1 0,0 0,0-1,0 1,0-1,105 9,60-37,-110 14,-34 7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1,'29'0,"14"0,5 0,-2 0,-3 0,-4 0,-4 0,-3 0,-3 0,-5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30,'33'0,"21"0,7 0,-4-5,-5-1,-8 0,-6 1,-4 1,-4 2,-2 1,-6 1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85,'-45'192,"32"40,-16-123,19-99,10-16</inkml:trace>
  <inkml:trace contextRef="#ctx0" brushRef="#br0" timeOffset="295.037">41 85,'29'-5,"14"-6,5-2,-1 2,-4 3,-5-3,-3 2,-3 1,-2 3,-2 1,-5 8,-12 6,-7 3</inkml:trace>
  <inkml:trace contextRef="#ctx0" brushRef="#br0" timeOffset="563.009">41 338,'34'-4,"15"-3,5 1,-2 2,-6 0,-5 2,-9 1</inkml:trace>
  <inkml:trace contextRef="#ctx0" brushRef="#br0" timeOffset="1222.979">380 479,'1'197,"-1"-197,-1 1,1 0,-1 0,1 0,0 0,-1 0,1-1,0 1,0 0,0 0,0 0,0 0,0 0,0 0,0 0,0 0,0 0,0 0,0 0,1-1,-1 1,0 0,1 0,-1 0,0 0,1 0,0-1,-1 1,1 0,-1-1,1 1,0 0,-1-1,1 1,0 0,0-1,-1 1,1-1,0 0,0 1,0-1,0 0,0 1,0-1,-1 0,1 0,0 0,0 0,0 0,0 0,0 0,0 0,0 0,0 0,0-1,0 1,0 0,-1 0,1-1,0 1,0-1,0 1,-1-1,1 1,0-1,0 0,107-135,-95 123,-9 7,1 0,0 0,1 1,0 0,0 0,0 0,0 1,0 0,1 0,0 0,5-1,-10 6,1 0,-1 1,0-1,1 1,-1-1,0 1,0 0,0 0,0 0,-1 0,1 0,0 0,-1 0,0 1,1-1,-1 1,0-1,0 1,0-1,-1 1,1-1,-1 1,1 0,-1-1,0 3,1 0,5 23,-2 0,-1 0,-1 0,-2 1,-1-1,-1 1,-1-1,-1 0,-4 9,4-19,-34 109,37-124,-1 1,0-1,0 0,0 0,-1 0,1 0,-1 0,1 0,-1 0,0-1,0 0,0 1,-1-1,1 0,0 0,-1-1,0 1,1-1,-1 0,0 0,1 0,-1 0,0-1,0 1,0-1,0 0,0 0,1-1,-1 1,0-1,-2 0,0-2,0 0,1 0,0-1,0 1,0-1,0 0,0-1,1 1,0-1,0 0,0 0,1 0,-1 0,1-1,0 1,1-1,-1 0,1 0,1 0,-1 0,1 0,0 0,0 0,0 0,1-1,0 1,1 0,-1-1,1 1,0 0,1 0,-1 0,1 0,1 0,-1 0,1 1,0-1,0 1,4-5,58-61,-49 60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368 134,'-8'6,"-130"127,131-125,1 0,0 1,0 0,1 1,0-1,0 1,1 0,1 0,0 0,0 0,1 1,0-1,1 1,0 0,1-1,0 9,3-11,0 0,0 0,1 0,0-1,1 1,0-1,0 0,0 0,1-1,0 1,0-1,1-1,-1 1,1-1,0 0,1-1,-1 0,1 0,0 0,0-1,0 0,1-1,-1 0,1 0,-1-1,1 0,-1 0,1-1,0 0,2-1,21 2,1-3,-1 0,0-2,0-1,0-2,-1-1,0-1,0-2,-1-1,-1-1,0-2,-1-1,0-1,-2-1,14-13,-30 23,0 0,-1 0,0-1,-1-1,0 1,0-1,-1-1,0 1,-1-1,0 0,-1-1,0 1,-1-1,0 0,-1-1,0 1,-1 0,-1-1,0 1,0-1,-1 1,-1-1,0 1,-2-6,-1 10,-1 1,0-1,0 1,-1 0,0 0,0 0,-1 1,1 0,-1 0,-1 1,1 0,-1 0,0 1,0 0,0 0,-1 1,1 0,-1 0,0 1,0 0,0 1,-5-1,-19-3</inkml:trace>
  <inkml:trace contextRef="#ctx0" brushRef="#br0" timeOffset="254.737">1 331,'252'-10,"156"-31,-200 18,200 12,-384 11</inkml:trace>
  <inkml:trace contextRef="#ctx0" brushRef="#br0" timeOffset="2180.725">904 49,'-56'-17,"-68"-12,111 27,0 1,0 1,-1 0,1 1,0 1,0 0,0 1,-7 2,-14 2,26-5,1 0,-1 0,1 1,-1 0,1 1,0 0,1 0,-1 0,1 1,-1 0,2 0,-1 1,0-1,1 1,0 1,1-1,-1 1,1-1,0 1,0 2,-52 29,15-16,39-17,5-2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7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262 143,'-38'109,"33"-95,-48 118,-67 122,75-161,115-230,21-35,44-119,-99 184,-35 107,0 1,0-1,0 1,0 0,0 0,1 0,-2 0,1-1,0 1,0 1,0-1,0 0,-1 0,1 0,0 0,-1 0,1 1,-1-1,1 0,-1 0,0 1,0-1,1 0,-1 1,0-1,0 0,0 1,-1-1,1 0,0 1,0-1,-1 0,1 1,-1 0,2 43,-1-18,1 0,1 0,2 0,0 0,2 0,2 2,18 79,-22-86,0 1,2-1,0-1,2 1,0-1,1-1,12 20,-20-38,0-1,0 1,0 0,0 0,0-1,1 1,-1 0,0-1,1 1,-1-1,1 0,0 0,-1 1,1-1,0 0,0 0,0-1,0 1,-1 0,1-1,0 1,0-1,1 1,-1-1,0 0,0 0,0 0,0 0,0 0,0-1,0 1,0 0,0-1,0 0,0 1,0-1,0 0,-1 0,1 0,0 0,0 0,-1-1,1 1,-1-1,1 1,-1-1,0 1,1-2,15-21,-2 0,0-2,-2 1,-1-2,0 0,3-18,-5 18,37-165,-37 17,0 146,-4 33</inkml:trace>
  <inkml:trace contextRef="#ctx0" brushRef="#br0" timeOffset="533.454">1024 171,'5'0,"6"0,6 0,5 0,4 0,2 0,1 0,0 0,1 0,-1 0,0 0,0 0,-1 0,-4-5,-2-1,0 0,1 1,-3 2</inkml:trace>
  <inkml:trace contextRef="#ctx0" brushRef="#br0" timeOffset="838.866">1109 397,'4'0,"7"0,7 0,4 0,3 0,3 0,1 0,1-5,-1-1,1-1,-1 2,-1 2,-4 1</inkml:trace>
  <inkml:trace contextRef="#ctx0" brushRef="#br0" timeOffset="2051.909">1673 538,'-5'-10,"2"0,-1 0,1 0,0-1,1 1,1-1,-1 1,2-1,-1 0,1 1,1-1,0 0,1 1,0-1,0 1,1 0,1 0,-1 0,2 0,-1 0,6-7,4-5,0 1,1 1,2 0,0 1,0 1,2 0,0 1,16-9,-33 23,1 1,-1-1,1 1,-1-1,1 1,0 0,0 0,0 0,1 1,-1-1,0 1,1-1,-1 1,1 0,-1 0,1 1,-1-1,1 1,-1 0,1 0,0 0,-1 0,1 1,-1-1,1 1,-1 0,1 0,-1 0,1 0,-1 1,0 0,0-1,0 1,0 0,0 1,0-1,0 0,0 1,6 26,-1 0,-2 0,0 0,-2 1,-1 0,-2 0,-1 0,-2 14,12-23,12-39,35-49,3 4,3 2,7-1,31-7,-100 68,0 0,0 1,0-1,0 1,0-1,0 1,0-1,0 1,0 0,0-1,0 1,0 0,0 0,0 0,0 0,0 0,0 0,0 0,0 0,0 0,0 1,0-1,0 0,0 1,0-1,0 1,0-1,0 1,0-1,-1 1,1-1,0 1,0 0,-1 0,1-1,0 1,-1 0,1 0,0 0,-1 0,0 0,1 0,-1-1,1 1,-1 0,0 0,0 1,1-1,-1 0,0 0,0 0,0 0,0 0,0 0,-1 0,1 1,-7 61,-31 68,36-127,1 0,-1 0,1-1,0 1,0 0,1 0,-1 0,1 0,0 0,0 0,0 1,1-1,-1 0,1-1,0 1,0 0,1 0,-1 0,1 0,1 2,9 6</inkml:trace>
  <inkml:trace contextRef="#ctx0" brushRef="#br0" timeOffset="2771.082">2914 114,'-3'-4,"0"1,-1-1,0 0,0 1,0 0,0 0,0 0,-1 0,1 1,-1 0,1 0,-1 0,0 0,0 1,0 0,0 0,0 0,0 1,-1-1,1 1,0 0,0 1,0-1,0 1,0 0,0 1,0-1,0 1,0 0,1 0,-1 0,0 1,1-1,0 1,0 0,0 1,0-1,0 1,1 0,-1-1,1 2,-1 1,-2 1,0 0,0 0,1 0,0 1,0 0,1 0,0 0,0 1,1-1,1 1,-1 0,1 0,0 0,1 0,0 0,1 0,0 1,0-1,1 0,0 0,1 0,0 0,0 0,1 0,-1-6,1-1,0 1,0 0,0-1,0 0,0 1,0-1,1 0,-1-1,1 1,-1-1,1 1,0-1,0 0,-1-1,1 1,0 0,0-1,0 0,0 0,0 0,0-1,-1 1,1-1,0 0,0 0,-1 0,2-1,99-54,115-135,-188 164,58-37,-87 65,-1-1,0 1,0 0,1-1,-1 1,0 0,0 0,0 0,0 0,0 0,0 0,0 0,0 0,0 1,-1-1,1 0,0 0,-1 1,1-1,-1 1,0-1,1 0,-1 1,0-1,0 1,0-1,0 0,0 1,0-1,0 1,0-1,-1 1,1-1,0 0,-1 1,1-1,-1 0,0 1,1-1,-1 0,0 0,0 0,0 0,0 0,0 1,-5 15,-8 24,2 0,1 1,3 0,1 0,0 19,8 90,2-106,-3 1,-1-1,-2 1,-2-1,-3 0,-4 15,7-42,-1-1,-1 0,0 0,-1 0,-1-1,0 0,-5 4,11-15,-1 0,-1 0,1-1,0 0,-1 0,0 0,0 0,0-1,-1 0,1 0,-1 0,1-1,-1 1,0-2,0 1,0 0,0-1,0 0,-1-1,1 0,0 0,0 0,-4-1,6 1,-1 0,1 0,0-1,-1 0,1 0,0 0,0-1,0 1,0-1,0 0,0 0,0 0,1-1,-1 1,1-1,-1 0,1 0,0 0,0 0,1-1,-1 1,0-1,1 1,0-1,0 0,0 0,1 0,-1 0,1-1,0 1,0 0,1 0,-1-1,1 1,0 0,0-1,0 1,0-1,1 1,0 0,0 0,0-1,1 0,8-14,0-1,2 2,0-1,1 2,1 0,0 0,2 1,5-4,38-28,1 2,3 4,1 1,2 4,52-21,-86 42,5-2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1 311,'168'-40,"-122"33,2 1,-1 3,0 2,21 3,101-5,-132-7,-31 4</inkml:trace>
  <inkml:trace contextRef="#ctx0" brushRef="#br0" timeOffset="414.574">142 424,'334'-1,"-158"-27,-152 27</inkml:trace>
  <inkml:trace contextRef="#ctx0" brushRef="#br0" timeOffset="1021.621">481 0,'-1'1,"0"0,0 0,0 0,0 0,1 0,-1 0,0 0,1 0,-1 0,1 0,-1 1,1-1,0 0,-1 0,1 0,0 1,0-1,0 0,0 0,0 1,0-1,0 0,0 0,1 1,-1-1,0 0,1 0,-1 0,1 1,-1-1,1 0,0 0,0 0,-1 0,1 0,0 0,0 0,0-1,0 1,0 0,0 0,0-1,0 1,0 0,18 19,1-1,0-1,2 0,0-2,20 12,28 21,-26-20,-35-25,0 1,-1 0,0 1,0 0,0 0,0 1,-1 0,0 1,-1-1,0 1,1 2,-5-8,-1 0,0 1,0-1,0 1,0-1,-1 1,1 0,-1-1,0 1,1 0,-1-1,0 1,0-1,-1 1,1 0,-1-1,1 1,-1-1,0 1,0 0,0-1,0 0,0 1,0-1,-1 0,1 0,-1 0,0 0,0 0,0 0,-1 1,-78 45,49-33,-40 22,-110 73,136-49,44-45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3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41 0 0 0,'0'0'940'0'0,"0"0"242"0"0,0 0 79 0 0,0 0 53 0 0,0 0-8 0 0,0 0 34 0 0,0 0 22 0 0,0 0-28 0 0,0 0 1 0 0,0 0-58 0 0,2-6-100 0 0,4-21-120 0 0,-5 20-101 0 0,-1 7-97 0 0,0 0-61 0 0,0 0-56 0 0,0 0-66 0 0,0 0-54 0 0,0 0-61 0 0,0 0-64 0 0,0 0-77 0 0,0 27 1572 0 0,-16 79-464 0 0,-72 434 215 0 0,55-370-1466 0 0,16-78 138 0 0,4-48 492 0 0,31-93-2529 0 0,-5 21 104 0 0,-5 11-1146 0 0,0 1-4301 0 0,-2 5-4799 0 0</inkml:trace>
  <inkml:trace contextRef="#ctx0" brushRef="#br0" timeOffset="307.95">0 399 9410 0 0,'0'0'1831'0'0,"0"0"-207"0"0,0 0-75 0 0,0 0 12 0 0,0 0-114 0 0,0 0-254 0 0,0 0-311 0 0,0 0-291 0 0,0 0-196 0 0,0 0-22 0 0,0 0 101 0 0,0 0 125 0 0,0 0 106 0 0,10 1 21 0 0,354-2 1401 0 0,-329 3-3859 0 0,-14 2-5151 0 0,-14-3-4796 0 0</inkml:trace>
  <inkml:trace contextRef="#ctx0" brushRef="#br0" timeOffset="632.742">663 535 9010 0 0,'0'0'1584'0'0,"0"0"-181"0"0,0 0 8 0 0,0 0 36 0 0,0 0-137 0 0,0 0-241 0 0,0 0-307 0 0,0 0-235 0 0,0 0-125 0 0,0 0-84 0 0,0 0-59 0 0,0 0-42 0 0,-22 29-34 0 0,-69 88-37 0 0,63-65 48 0 0,29-44-146 0 0,-1-4 1 0 0,1 0 1 0 0,-1 0 0 0 0,1 0-1 0 0,0 0 1 0 0,0 0 0 0 0,0 0 0 0 0,0 0-1 0 0,1 0 1 0 0,0 0 0 0 0,-1-1-1 0 0,1 1 1 0 0,1-1 0 0 0,-1 1 0 0 0,0-1-1 0 0,1 0 1 0 0,0 0 0 0 0,0 0-1 0 0,0 0 1 0 0,0 0 0 0 0,0-1-1 0 0,0 1 1 0 0,1-1 0 0 0,-1 0 0 0 0,1 0-1 0 0,0 0 1 0 0,0-1 0 0 0,-1 1-1 0 0,1-1 1 0 0,0 0 0 0 0,0 0-1 0 0,1 0-48 0 0,9 2 226 0 0,0-1 1 0 0,0 0 0 0 0,0-1 0 0 0,0 0 0 0 0,0-1 0 0 0,0-1 0 0 0,0 0 0 0 0,9-3-228 0 0,-13 2 96 0 0,0-1-1 0 0,-1 1 1 0 0,1-2-1 0 0,-1 0 0 0 0,0 0 1 0 0,0 0-1 0 0,0-1 1 0 0,-1-1-1 0 0,0 1 0 0 0,0-2 1 0 0,0 1-1 0 0,-1-1 1 0 0,1 0-1 0 0,-2 0 0 0 0,6-7-95 0 0,-9 10 28 0 0,0 0-1 0 0,-1 0 1 0 0,1-1 0 0 0,-1 1-1 0 0,0-1 1 0 0,0 0-1 0 0,0 0 1 0 0,-1 1 0 0 0,1-1-1 0 0,-1 0 1 0 0,0 0-1 0 0,-1-1 1 0 0,1 1-1 0 0,-1 0 1 0 0,0 0 0 0 0,0 0-1 0 0,-1 0 1 0 0,0 0-1 0 0,0 0 1 0 0,0 0-1 0 0,0 0 1 0 0,-1 0 0 0 0,1 0-1 0 0,-1 1 1 0 0,-1-1-1 0 0,1 1 1 0 0,-1-1 0 0 0,1 1-1 0 0,-1 0 1 0 0,0 0-1 0 0,-2-1-27 0 0,-3-2-121 0 0,0 0-1 0 0,-1 0 1 0 0,-1 1 0 0 0,1 0-1 0 0,-1 1 1 0 0,0 0 0 0 0,0 0-1 0 0,0 1 1 0 0,-1 1 0 0 0,1 0-1 0 0,-1 0 1 0 0,0 1 0 0 0,0 0-1 0 0,0 1 1 0 0,0 0-1 0 0,0 1 1 0 0,0 0 0 0 0,0 1-1 0 0,0 0 1 0 0,-9 2 121 0 0,-28 11-3114 0 0,17 0-6067 0 0,20-6-2037 0 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3.9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1,'-9'34,"-4"15,-3 9,-1 0,4-5,4-7,3-7,3-5,2-3,1-2,0-2,1-5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4.1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282 1,'-223'140,"219"-138,0 0,0 1,0-1,1 1,-1 0,1 0,0 0,0 0,0 1,0 0,0-1,1 1,0 0,0 0,0 0,0 0,0 1,1-1,0 0,0 1,0-1,0 1,1-1,0 1,0-1,0 1,0-1,1 1,0-1,0 1,0-1,0 1,1-1,-1 0,1 0,0 0,1 0,-1 0,1 0,1 1,11 6,2 0,-1-1,1-1,0 0,1-1,0-1,1-1,-1 0,1-2,7 1,88 5,-90-10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3.4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169 113,'-5'34,"-1"20,-5 6,-1-2,3-6,2-8,2-6,2-5,2-3,1-6</inkml:trace>
  <inkml:trace contextRef="#ctx0" brushRef="#br0" timeOffset="170.032">0 1,'29'5,"14"1,4 5,0 0,-4 4,-4-2,-5 2,-2-1,-2-3,-7-4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2.2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413 86,'-28'-5,"1"0,0 2,0 0,0 1,-1 2,1 1,-4 2,29-3,1-1,-1 1,0 0,1 0,-1 1,0-1,0 0,1 1,-1-1,1 1,-1-1,0 1,1 0,-1 0,1-1,-1 1,1 0,0 0,-1 1,1-1,0 0,0 0,0 1,0-1,0 0,0 1,0-1,0 1,1 0,-1-1,0 1,1-1,-1 1,1 0,0-1,0 1,0 0,0 0,0-1,0 1,0 0,0-1,0 1,1 0,-1-1,1 1,-1 0,1-1,0 1,0-1,0 1,0-1,0 1,0-1,1 1,73 63,-68-61,0 0,-1 0,1 1,-1 0,1 0,-2 0,1 1,0 0,-1 0,0 0,-1 1,1 0,-1 0,-1 0,1 0,-1 1,0-1,-1 1,0 0,-1 0,1 1,-2-1,1 0,-1 0,-1 1,1-1,-1 0,-1 0,1 0,-1 0,-1 0,0 0,0 0,0-1,-1 1,0-1,-1 0,1 0,-1-1,-1 0,1 1,-1-2,0 1,0-1,-1 1,-1 0,-3 0,0 1,0-2,0 1,0-2,-1 1,0-2,1 1,-2-2,-4 1,-15 6,29-7,-1 0,0 0,1-1,-1 0,0 0,0 0,0 0,0 0,0-1,0 0,0 1,0-2,0 1,0 0,0-1,0 0,0 0,0 0,1 0,-1 0,0-1,-2-1,1-24,8 12</inkml:trace>
  <inkml:trace contextRef="#ctx0" brushRef="#br0" timeOffset="242.716">893 29,'-14'29,"-10"18,-1 7,4-1,1-5,4-1,4-3,5-5,3-5,2-2,2-2,-4-2,-2-1,1-4</inkml:trace>
  <inkml:trace contextRef="#ctx0" brushRef="#br0" timeOffset="443.025">611 0,'34'0,"20"0,6 5,-2 2,-7 4,-6 0,-3-2,-2 3,-9-1</inkml:trace>
  <inkml:trace contextRef="#ctx0" brushRef="#br0" timeOffset="960.89">1429 141,'-202'276,"124"-190,68-87,21-20,146-163,-125 149,-3 0,3 2,0 0,2 3,2 0,0 3,28-16,-63 41,1 1,-1-1,0 1,0 0,1 0,-1-1,1 1,0 0,-1 0,1 0,-1 1,1-1,0 0,0 1,0-1,-1 1,1-1,0 1,0 0,0 0,0 0,0 0,0 0,-1 0,1 0,0 1,0-1,0 1,0-1,-1 1,1 0,0 0,-1 0,1 0,0 0,-1 0,1 0,-1 0,0 1,1-1,-1 0,0 1,0-1,0 1,0 0,0-1,0 1,0 0,-1-1,1 1,-1 0,1 0,-1 0,0 0,1 0,-53 182,43-153,2 1,1-1,1 1,2 1,1-1,2 21,1-52,-1 0,1 0,-1 0,0 0,0-1,1 1,-1 0,0 0,0 0,0 0,0 0,0 0,0 0,0-1,0 1,0 0,0 0,0 0,-1 0,1 0,0 0,-1-1,1 1,-1 0,1 0,-1 0,1-1,-1 1,1 0,-1-1,0 1,1 0,-1-1,0 1,0-1,1 1,-1-1,0 0,0 1,0-1,0 0,1 1,-1-1,0 0,0 0,0 0,0 0,0 0,0 0,0 0,0 0,0 0,1 0,-1-1,0 1,0 0,0-1,0 1,-110-101,84 71,-72-73,81 82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0.6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463 164,'-1'-1,"1"0,0 0,0 0,-1 1,1-1,-1 0,1 0,0 1,-1-1,0 0,1 0,-1 1,1-1,-1 1,0-1,1 1,-1-1,0 1,0-1,1 1,-1-1,0 1,0 0,0-1,1 1,-1 0,0 0,0 0,0 0,0 0,0 0,0 0,1 0,-1 0,0 0,0 0,0 1,0-1,0 0,1 0,-1 1,0-1,0 1,1-1,-1 1,0-1,1 1,-1-1,0 1,-30 39,30-38,-244 460,225-426,11-17,-1-1,-1 0,0-1,-1 0,-1 0,-1-2,-1 0,-1 1,16-16,0-1,0 1,0-1,-1 1,1 0,0-1,0 1,-1 0,1-1,0 1,-1 0,1-1,0 1,-1 0,1 0,0-1,-1 1,1 0,-1 0,1 0,0 0,-1-1,1 1,-1 0,1 0,0 0,-1 0,1 0,-1 0,1 0,-1 0,1 0,0 0,-1 0,1 0,-1 1,1-1,-1 0,1 0,0 0,-1 1,1-1,0 0,-1 0,1 1,0-1,-1 0,1 1,0-1,-1 0,1 1,0-1,0 0,0 1,-1-1,1 1,0-1,0 0,0 1,0-1,0 1,17-35,195-304,-146 245,3 3,5 3,46-40,-102 108,-15 14,2 0,-1 0,0 0,1 1,0-1,0 1,0 1,0-1,1 1,0-1,0 1,-1 1,1 0,1-1,2 1,-6 3,-1 1,0 0,1 0,-1 1,0-1,0 0,0 1,-1-1,1 1,-1-1,1 1,-1 0,0 0,0-1,0 1,0 0,-1 0,1 0,-1 0,0 0,1 0,-2 0,1 0,0 0,0 0,-1 0,0 0,0 0,1 0,-2 2,2-4,-55 226,26-128,-24 101,35-132,20-68,-1 1,0 0,0-1,0 0,0 1,1-1,-1 0,0 1,0-1,1 0,-1 0,0 0,0 0,1 0,-1-1,0 1,0 0,1 0,-1-1,0 1,0-1,0 1,0-1,1 0,-1 1,0-1,0 0,0 0,0 0,-1 1,1-1,0 0,0 0,0 0,-1-1,1 1,28-28,-2-2,0-1,-2-1,13-24,36-47,71-62,-141 161,-1-1,1 1,0 1,1-1,-1 0,1 1,0 0,0 0,0 1,1-1,-1 1,1 0,0 1,-1-1,1 1,1 0,-1 1,0-1,0 1,2 0,-4 5,0-1,-1 1,0 0,0 0,0 0,0 1,-1-1,1 1,-1-1,0 1,0 0,-1 0,0-1,0 1,0 0,0 1,-1-1,0 0,0 0,0 0,0 0,-1 0,-1 3,2 3,-2 18,-1 0,-2 1,-1-2,-2 1,0-1,-5 9,-25 96,34-109</inkml:trace>
  <inkml:trace contextRef="#ctx0" brushRef="#br0" timeOffset="449.66">1648 248,'-49'29,"20"-15,0 2,1 0,1 2,1 1,0 2,2 0,0 1,1 2,2 0,0 1,2 2,-16 26,34-51,0-1,0 1,0-1,1 1,-1 0,0-1,1 1,-1 0,1 0,-1 0,1-1,0 1,0 0,0 0,0 0,0-1,0 1,1 0,-1 0,0 0,1-1,-1 1,1 0,0 0,0-1,0 1,0-1,0 1,0-1,0 1,0-1,0 0,1 1,-1-1,1 0,-1 0,1 0,-1 0,1 0,-1 0,1 0,0-1,-1 1,1-1,0 1,0-1,0 0,-1 0,1 1,0-1,0 0,0-1,9 0,-1-1,1 0,-1-1,0 0,0-1,-1 0,1 0,-1-1,0 0,0-1,0 0,-1 0,0-1,0 0,0 0,-1-1,-1 0,1-1,0-1,48-46,53-43,-107 98,0 0,1 0,-1 0,0 0,0 0,1 1,-1-1,1 0,-1 1,0-1,1 1,-1-1,1 1,-1 0,1-1,0 1,-1 0,1 0,-1 0,1 0,-1 1,1-1,-1 0,1 1,-1-1,1 1,-1-1,0 1,1 0,-1-1,0 1,1 0,-1 0,0 0,0 0,0 0,0 0,0 1,0-1,0 0,0 0,0 1,0-1,-1 1,1-1,-1 0,1 1,-1-1,0 1,1-1,-1 1,0 0,0-1,0 1,0-1,0 1,-1 1,3 199,-2-198,0 0,0 0,1-1,-1 1,1 0,0-1,1 1,-1-1,0 1,1-1,0 0,0 0,0 1,0-1,0 0,1-1,-1 1,1 0,0-1,0 1,0-1,0 0,0 0,0 0,1-1,0 1,17 5</inkml:trace>
  <inkml:trace contextRef="#ctx0" brushRef="#br0" timeOffset="715.821">2438 193,'-34'33,"-15"21,-5 11,-2-1,3-2,6-1,6-7,5-8,4-6,3-6,6-4,3-6,4-3,5-10,4-7</inkml:trace>
  <inkml:trace contextRef="#ctx0" brushRef="#br0" timeOffset="970.47">2042 248,'20'29,"10"14,6 5,-4-1,-2 1,-2-3,-5-4,-2-5,0-3,1-7,3-4,-5-5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5.4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12,'-4'0,"-3"-5,1-1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5.8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0,'-9'15,"-4"9,6 0,8-3,9-5,3-11,4-6,-5-3,-6 5,-8 1,-8 1,-3 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1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1,'-241'11,"-2"33,242-44,1 0,-1-1,0 1,1 0,-1-1,0 1,0 0,1 0,-1-1,0 1,0 0,0 0,1 0,-1 0,0 0,0 0,0 1,1-1,-1 0,0 0,0 0,0 1,1-1,-1 0,0 1,1-1,-1 1,0-1,1 1,-1-1,1 1,-1-1,0 1,1 0,-1-1,1 1,0 0,-1-1,1 1,0 0,-1 0,1-1,0 1,0 0,-1 0,1-1,0 1,0 0,0 0,0 0,0-1,0 1,1 0,-1 0,0 0,0-1,0 1,1 0,-1 0,0-1,1 1,-1 0,1-1,-1 1,1 0,-1-1,1 1,-1-1,1 1,163 56,3-1,-166-56,0 1,0 0,1-1,-1 1,0 0,0 0,-1 0,1-1,0 1,0 0,0 0,-1 0,1 1,0-1,-1 0,1 0,-1 0,1 0,-1 0,0 1,1-1,-1 0,0 0,0 1,0-1,0 0,0 1,0-1,0 0,0 0,-1 1,1-1,0 0,-1 0,1 0,-1 0,1 1,-1-1,0 0,0 0,1 0,-1 0,0 0,0 0,0-1,0 1,0 0,0 0,0-1,-1 1,-56 38,-378 149,411-176,-69 46,91-56,1 0,-1 0,1 0,0 1,0-1,0 1,0 0,0-1,0 1,1 0,-1 0,1 0,0 0,0 1,0-1,0 0,0 0,1 0,0 1,-1-1,1 0,0 1,1-1,-1 0,1 1,-1-1,1 0,0 0,1 2,3 0,1 1,-1-1,2 1,-1-2,0 1,1-1,0 0,0 0,0-1,0 0,1 0,-1-1,1 0,0 0,-1-1,1 0,0 0,4-1,-11 0,25 2,0-1,0-2,0-1,0-1,0-1,9-3,0 1,32-13,-48 14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31 144,'-1'306,"-26"-103,27-202,0-1,-1 0,1 1,0-1,0 1,-1-1,1 1,0-1,0 1,0-1,0 1,0-1,0 1,0-1,0 1,0-1,0 1,0-1,0 1,0-1,0 1,1-1,-1 1,0-1,0 1,0-1,1 1,-1-1,0 0,1 1,-1-1,0 1,1-1,-1 0,0 1,1-1,-1 0,1 0,-1 1,1-1,-1 0,1 0,-1 0,1 1,-1-1,1 0,-1 0,1 0,-1 0,1 0,-1 0,1 0,-1 0,1 0,-1 0,1 0,-1-1,1 1,-1 0,1 0,-1 0,21-27,-12 10</inkml:trace>
  <inkml:trace contextRef="#ctx0" brushRef="#br0" timeOffset="255.885">60 60,'4'0,"61"1,-1-3,1-3,25-7,101-29,-157 42,-41 23,-7-11</inkml:trace>
  <inkml:trace contextRef="#ctx0" brushRef="#br0" timeOffset="530.045">60 427,'33'5,"16"1,5-5,-2-2,-6-2,-5 0,-5 1,-4 0,-7 1</inkml:trace>
  <inkml:trace contextRef="#ctx0" brushRef="#br0" timeOffset="784.187">624 595,'-24'29,"-8"15,-4 3,0-5,6-10</inkml:trace>
  <inkml:trace contextRef="#ctx0" brushRef="#br0" timeOffset="949.373">398 483,'14'19,"5"12,4-1,-2 1,1-1,0-6,3-1,0-5,2-1,1-3,0-4,-4-4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4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1 239,'5'0,"6"0,6 0,6 0,2 0,3-5,1-1,1 0,-1 1,0 1,0 2,0 1,-1 0,1 1,-1 0,0 1,-4-1</inkml:trace>
  <inkml:trace contextRef="#ctx0" brushRef="#br0" timeOffset="377.354">86 437,'7'6,"0"0,1 0,0-1,0 0,0-1,0 1,1-1,0-1,-1 0,1 0,0-1,1 0,-1 0,0-1,1-1,-1 1,0-1,1-1,-1 0,0 0,1-1,-1 0,4-2,157-27,-152 25</inkml:trace>
  <inkml:trace contextRef="#ctx0" brushRef="#br0" timeOffset="743.958">1102 154,'-47'23,"22"-14,0 2,0 1,1 1,1 0,0 2,1 1,0 1,2 0,0 2,0 0,2 2,1 0,1 0,-12 21,25-37,0 1,0 0,0 0,1 0,0 0,0 0,1 0,0 1,0-1,0 0,1 1,0-1,0 1,0-1,1 1,0-1,0 0,1 0,0 1,0-1,0 0,1 0,0-1,0 1,0-1,1 1,0-1,0 0,0 0,0-1,1 1,0-1,0 0,0 0,14 2,0 0,0-2,0 0,0-1,0-1,1 0,-1-2,1 0,-1-1,2-2,11 1,0-2,0-2,-1-1,0-1,0-2,-1-1,0-1,-1-2,0-1,-1-1,-1-1,-1-2,0 0,-2-2,0-1,-1 0,-1-2,-2-1,0 0,-2-2,0 0,8-20,-24 42,0 0,0 0,-1 0,0 0,0 0,0-1,0 1,-1 0,0-1,0 1,0 0,-1 0,0-1,0 1,0 0,-1 0,0 0,0 0,0 0,0 1,-1-1,1 1,-1-1,-1 1,1 0,0 0,-1 0,0 0,-2-1,-5-4,0 0,0 1,-1 1,0-1,-1 2,1 0,-1 0,0 1,-1 1,-8-2,-14-1</inkml:trace>
  <inkml:trace contextRef="#ctx0" brushRef="#br0" timeOffset="1444.276">791 352,'29'-5,"-1"2,1 0,0 2,0 1,0 2,17 2,54 3,220-8,-22-29,-280 31,52-12,-64 5</inkml:trace>
  <inkml:trace contextRef="#ctx0" brushRef="#br0" timeOffset="1856.734">1469 13,'-5'0,"-1"-5,-5-1,-5 5,-5 2,-4 2,-1 5,-3 0,0 0,5 3,1 0,0-3,4-2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4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12251 0 0,'0'0'1656'0'0,"0"0"-891"0"0,0 0-264 0 0,0 0 244 0 0,0 0 251 0 0,0 0 113 0 0,0 0-104 0 0,0 0-217 0 0,0 0-209 0 0,0 0-155 0 0,0 0-112 0 0,0 0-98 0 0,0 32-74 0 0,1 142-10 0 0,-1-155-162 0 0,0 2-758 0 0,0-16-3813 0 0,0-1-3745 0 0,0-5 506 0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0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1 339,'24'0,"13"0,4 0,1 0,-2-5,-4-1,-2 0,-3 1,-2 2,0 1,3 1,2 0,0-4,-1-1,-2 0,-1 1,0 2,-6 1</inkml:trace>
  <inkml:trace contextRef="#ctx0" brushRef="#br0" timeOffset="336.027">114 536,'192'-16,"69"3,-121-11,-116 21</inkml:trace>
  <inkml:trace contextRef="#ctx0" brushRef="#br0" timeOffset="936.98">368 1,'20'34,"140"66,5-13,-146-74,-14-11,-1 0,1 1,0-1,-1 1,0 0,0 0,1 0,-2 1,1-1,0 1,-1 0,0 0,0 1,0-1,0 0,-1 1,1 0,-1-1,0 1,-1 0,1 0,-1 0,0 1,0-1,-1 0,0 0,0 0,0 1,0-1,-1 1,-5 8,-1 0,-1 0,0-1,-1 0,-1-1,0 0,0 0,-1-1,0 0,-1-1,0-1,-1 1,0-2,-1 0,1-1,-3 1,2 0,-144 77,122-51,30-21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3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66,'5'0,"6"0,6 0,6-5,2-1,3 0,1 1,0 1,1 2,-1 1,0 1,0 0,-5-5,-2-1,0 0,-3-4,-6 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3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1,'15'5,"8"1,7 1,2-2,1-2,-1-1,-1-1,0 0,-7-1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1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57 164,'-1'400,"-26"-205,26-171</inkml:trace>
  <inkml:trace contextRef="#ctx0" brushRef="#br0" timeOffset="321.125">1 107,'30'-17,"2"2,0 0,0 2,2 2,-1 1,1 1,1 2,27-1,-56 7,0 0,0 1,0 0,0 1,0-1,0 1,0 0,0 1,0-1,-1 1,1 0,0 1,-1-1,0 1,1 0,-1 1,-1-1,1 1,0 0,-1 0,0 0,0 1,0-1,0 1,-1 0,0 0,0 1,0-1,0 0,-1 1,0 0,-1 0,1-1,-1 1,0 0,0 0,-1 0,1 0,-2 0,1 0,0 0,-2 2,-3 6,-2 0,0 0,0 0,-1-1,-1-1,0 1,-1-1,0-1,-1 0,0 0,-1-1,0-1,-1 0,0 0,0-1,0-1,-1 0,0-1,-1-1,0 0,1-1,-1 0,-1-2,1 1,-6-1,-33-5,35-4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8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40,'-3'-3,"0"0,0 0,-1 0,1 1,-1 0,1 0,-1 0,0 0,0 0,0 1,0 0,0 0,0 0,0 0,0 0,0 1,-1 0,1 0,0 0,0 0,0 1,-1 0,1 0,0 0,0 0,0 1,0-1,1 1,-1 0,0 0,1 0,-1 1,1-1,0 1,0 0,-2 2,-2-1,1 1,-1 0,1 0,1 1,-1 0,1 0,0 0,0 1,0-1,1 1,0 0,1 1,-1-1,1 1,1-1,0 1,0 0,0 0,1 0,0 0,0 0,1 0,1 0,-1 0,1 0,0 0,1 0,0 0,0 0,-1-6,-1-1,1 1,-1-1,1 1,0-1,0 0,0 1,0-1,0 0,0 0,0 1,0-1,0 0,0 0,1 0,-1-1,0 1,1 0,-1 0,1-1,-1 1,1-1,-1 1,1-1,-1 0,1 0,-1 1,1-1,0 0,-1 0,1 0,-1-1,1 1,0 0,-1-1,1 1,-1-1,1 1,-1-1,0 0,2 0,54-46,-48 38,199-193,-208 200,1 1,0 0,0 0,0 0,0 0,0 0,0 0,0 0,0 0,0 1,0-1,0 0,0 0,0 1,1-1,-1 1,0-1,1 1,-1 0,0 0,1-1,-1 1,0 0,1 0,-1 0,0 0,1 0,-1 1,0-1,1 0,-1 1,0-1,1 1,-1-1,0 1,0 0,0-1,1 1,-1 0,0 0,0 0,0 0,0 0,0 0,-1 0,1 0,0 0,0 1,6 121,-10-83,2 386,1-413,-1-1,0 1,0-1,-1 0,-1 0,0 1,-1-2,0 1,-1 0,0-1,-1 0,0 0,-1 0,0-1,0 0,-8 7,13-15,0 0,0 0,-1 0,1 0,0 0,-1 0,0-1,1 1,-1-1,0 0,0 0,1 0,-1 0,0 0,0-1,0 1,0-1,0 0,0 0,0 0,0 0,0-1,0 1,0-1,0 0,0 1,0-1,0-1,0 1,1 0,-1-1,1 1,-1-1,1 0,-1 0,1 0,0 0,0 0,0 0,0-1,0 1,1-1,-1 1,1-1,-1 0,1 0,0 1,0-1,0 0,0-1,1-16,0 0,1 0,1 0,1 0,0 0,2 1,0-1,1 1,1 0,1 1,1 0,0 0,1 1,1 0,13-14,19-26,-22 33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5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4,'-17'166,"-1"-64,10-42,-3-1,-2 0,-3-1,-2-1,-3-1,-5 6,-2-16,17-28</inkml:trace>
  <inkml:trace contextRef="#ctx0" brushRef="#br0" timeOffset="564.211">74 512,'8'0,"-1"1,1-2,-1 1,1-1,-1 0,1 0,-1-1,0 0,0 0,0-1,0 0,0 0,0-1,-1 1,1-1,-1-1,0 1,-1-1,1-1,4-4,91-129,6-31,-50 45,-57 125,0 1,-1-1,1 0,-1 0,1 0,-1 0,1 0,-1 0,1 0,-1 0,1 0,-1 0,1 0,0 0,-1-1,1 1,-1 0,1 0,-1 0,1-1,0 1,-1 0,1 0,-1-1,1 1,0 0,-1-1,1 1,0 0,0-1,-1 1,1-1,0 1,0 0,-1-1,1 1,0-1,0 1,0-1,0 1,0-1,0 1,0 0,0-1,0 1,0-1,0 1,0-1,0 1,0-1,0 1,0-1,1 1,-1-1,0 1,0 0,0-1,1 1,-1-1,0 1,1 0,-1-1,0 1,1 0,-1-1,-25 29,13-6,2-1,0 1,2 1,0 0,1 0,2 0,0 1,2-1,0 1,2 0,0 0,2 0,3 21,-1-29,1 1,0-1,1 0,1 0,0-1,1 1,1-1,0-1,1 0,9 11,-10-13</inkml:trace>
  <inkml:trace contextRef="#ctx0" brushRef="#br0" timeOffset="975.065">836 314,'-3'2,"-5"2,0 0,1 0,0 1,0 0,0 0,0 1,1 0,0 0,0 1,1-1,0 1,0 0,-1 2,6-7,1 0,-1 0,0 0,1 0,-1 0,1-1,-1 1,1 0,0 0,0-1,0 1,0 0,0-1,0 1,1-1,-1 1,0-1,1 0,-1 0,1 1,-1-1,1 0,0 0,-1-1,1 1,0 0,0 0,-1-1,1 1,0-1,0 0,0 1,0-1,1 0,6 3,-6-2,0-1,0 1,0 0,-1 0,1 0,0 0,-1 0,1 1,-1-1,1 1,-1 0,0-1,1 1,-1 0,0 1,-1-1,1 0,0 0,0 1,-1-1,0 1,1-1,-1 1,0 0,0 0,0-1,-1 1,1 0,-1 0,0 0,1 0,-1 0,0-1,-1 1,1 0,0 0,-1 0,0 0,0-1,0 1,0 0,0 0,0-1,-1 1,1-1,-1 0,1 1,-1-1,0 0,0 0,0 0,-1 1,-7 4,-1 1,0-1,-1-1,1 0,-1-1,0 0,-1-1,1 0,-1-1,-10 2,-13-16,25 0</inkml:trace>
  <inkml:trace contextRef="#ctx0" brushRef="#br0" timeOffset="1685.207">1033 539,'5'-28,"1"0,1 1,2-1,1 2,1-1,1 1,1 1,1 0,1 1,2 0,0 2,1 0,2 1,15-14,-33 33,-1 0,1 0,0 0,0 0,0 0,0 1,0-1,0 1,1-1,-1 1,0 0,1 0,-1 0,1 0,-1 1,1-1,-1 0,1 1,0 0,-1 0,1 0,-1 0,1 0,0 0,-1 1,1-1,-1 1,1 0,-1-1,1 1,-1 1,1-1,-1 0,0 0,0 1,0-1,0 1,0 0,0 0,1 1,1 8,-1 1,-1-1,0 1,0-1,-1 1,-1 0,0-1,0 1,-1 0,-1 1,0 53,1-65,1 1,0 0,0-1,0 1,0 0,0-1,0 1,1 0,-1-1,0 1,1 0,-1-1,1 1,0-1,-1 1,1-1,0 1,0-1,0 1,0-1,0 0,0 0,1 1,-1-1,0 0,1 0,-1 0,0-1,1 1,-1 0,1 0,0-1,-1 1,1-1,-1 1,1-1,0 0,-1 0,1 1,0-1,-1 0,1-1,0 1,-1 0,1 0,0-1,-1 1,1-1,0 1,-1-1,1 0,-1 0,1 0,-1 0,0 0,1 0,-1 0,0 0,0 0,0 0,0-1,0 1,0 0,0-1,0 1,0-1,43-59,-35 46,0 1,1 1,1 0,0 1,0 0,1 0,10-6,-22 18,1-1,0 0,-1 1,1-1,0 1,0-1,0 1,0-1,-1 1,1-1,0 1,0 0,0 0,0-1,0 1,0 0,0 0,0 0,0 0,0 0,0 0,0 0,0 1,0-1,0 0,0 0,0 1,-1-1,1 1,0-1,0 1,0-1,0 1,-1-1,1 1,0 0,-1-1,1 1,0 0,-1 0,1-1,-1 1,1 0,-1 0,1 0,-1 0,0 0,1 0,-1 0,0 0,0 0,0 0,0-1,0 2,5 59,-5-55,2 137,4-124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2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0 311,'25'7,"0"-1,1-2,-1 0,1-2,0 0,0-2,-1-1,26-5,14-3,1 3,-1 2,43 5,-73-1,17 11,-52-5</inkml:trace>
  <inkml:trace contextRef="#ctx0" brushRef="#br0" timeOffset="292.621">169 536,'481'0,"-457"0</inkml:trace>
  <inkml:trace contextRef="#ctx0" brushRef="#br0" timeOffset="876.35">452 1,'2'7,"0"1,1-1,0 0,0 0,1 0,0-1,0 1,1-1,-1 0,1 0,1 0,-1-1,1 0,0 0,0-1,1 1,-1-1,1 0,0-1,0 0,0 0,0 0,2-1,7 7,20 9,-1 3,-1 1,-2 1,0 2,-1 1,-2 2,5 6,-34-34,3 2,1 0,-1 0,0 0,-1 1,1-1,0 1,-1-1,1 1,-1 0,0 0,0 0,0 0,0 0,0 1,-1-1,0 1,1-1,-1 1,0-1,-1 1,1-1,-1 1,0 0,0-1,0 1,0 0,0 0,-1-1,0 1,0-1,0 1,0-1,0 1,-1-1,1 0,-1 1,-2 1,-97 54,50-34,1 1,28-16,0 1,1 1,0 0,1 2,0 1,2 0,-13 13,15-8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8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29,'312'-1,"-154"-25,-146 25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8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30,'34'0,"15"0,10 0,-1 0,-5 0,-3 0,-4-5,-6-1,-4 0,-4 1,-3 1,-1 2,0 1,-1 1,0 0,-4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5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212 1,'1'70,"-3"-1,-3 1,-3-1,-5 14,2-33,6-17,-1 0,-2-1,-1 0,-1 0,-2-1,-1-1,-2 0,0-1,-2 0,-16 20,16-34,4-6</inkml:trace>
  <inkml:trace contextRef="#ctx0" brushRef="#br0" timeOffset="446.71">127 424,'-4'11,"-30"98,33-105,1-1,-1 1,1 0,0 0,0 0,0 0,0 0,1 0,-1 0,1 0,0-1,0 1,1 0,-1-1,1 1,0-1,0 1,0-1,0 0,0 0,1 0,0 0,-1 0,1 0,0-1,2 2,-1-2,0 0,0-1,1 1,-1-1,0 0,0 0,1 0,-1 0,0-1,1 0,-1 0,1 0,-1-1,0 1,1-1,-1 0,0 0,1-1,-1 1,0-1,0 0,0 0,0 0,-1 0,1-1,2-2,86-81,-92 85,26-27,-2-2,-2 0,-1-2,-1 0,-1-2,-2 0,-2-1,-1 0,-1-1,-3 0,4-24,-8-20,-25 120,7 4,2 1,2-1,2 2,2-1,2 1,3 35,-1 142,-16-155,11-49</inkml:trace>
  <inkml:trace contextRef="#ctx0" brushRef="#br0" timeOffset="2878.876">889 537,'15'-53,"-17"51,-1 0,1 0,-1 0,1 1,-1-1,0 1,1-1,-1 1,0 0,0 0,0 0,0 1,0-1,0 1,0-1,0 1,0 0,0 0,0 1,0-1,-1 1,1-1,0 1,1 0,-1 0,0 0,0 1,0-1,1 0,-2 2,-8 1,-42 24,53-27,0 0,0 0,0 0,0 0,0 0,1 0,-1 0,0 1,1-1,-1 0,0 0,1 1,0-1,-1 1,1-1,0 0,0 1,0-1,0 1,0-1,0 0,0 1,0-1,0 1,1-1,-1 0,1 1,-1-1,1 0,-1 1,1-1,0 0,-1 0,1 0,0 0,0 0,0 0,0 0,1 1,71 44,0-2,-71-42,0-1,0 1,-1 1,1-1,-1 0,1 0,-1 1,0-1,0 0,0 1,0 0,0-1,-1 1,1-1,-1 1,0 0,1-1,-1 1,-1 0,1-1,0 1,0 0,-1-1,0 1,1-1,-1 1,0-1,-1 3,-2 0,0 1,-1-1,1 0,-1 0,0 0,-1-1,1 0,-1 0,0 0,0-1,0 1,0-2,0 1,-1-1,1 1,-1-2,0 1,0-1,1 0,-1 0,-5-1,8 1,0-1,0 0,0 0,0 0,0 0,1 0,-1-1,0 0,0 1,1-1,-1-1,0 1,1-1,-1 1,1-1,0 0,-1-1,-9-9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4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34 9026 0 0,'0'0'1848'0'0,"0"0"-255"0"0,0 0-89 0 0,0 0-80 0 0,0 0-183 0 0,0 0-225 0 0,0 0-456 0 0,0 0-352 0 0,0 0-344 0 0,0 0-160 0 0,0 0-48 0 0,0 0-112 0 0,0 0-120 0 0,0 0-785 0 0,-2-26-3496 0 0,6 33-5537 0 0</inkml:trace>
  <inkml:trace contextRef="#ctx0" brushRef="#br0" timeOffset="1532.096">1 0 0 0 0,'0'0'1006'0'0,"0"0"7"0"0,0 0 65 0 0,0 0-38 0 0,0 0-136 0 0,0 0-178 0 0,0 0-134 0 0,0 0 21 0 0,0 0 142 0 0,0 0 163 0 0,0 0 104 0 0,0 0 15 0 0,1 3-53 0 0,2-1-723 0 0,0-1 0 0 0,0 1 0 0 0,-1 0 0 0 0,1-1 0 0 0,0 0 0 0 0,0 0 0 0 0,0 0 0 0 0,1 0 0 0 0,-1 0 0 0 0,0-1 0 0 0,0 1 0 0 0,0-1 0 0 0,1 0 0 0 0,-1 0 0 0 0,0 0 0 0 0,0 0 0 0 0,0-1 1 0 0,1 1-1 0 0,1-2-261 0 0,-5 2 119 0 0,0 0 1 0 0,0 0 0 0 0,0 0 0 0 0,0 0 0 0 0,0-1-1 0 0,0 1 1 0 0,0 0 0 0 0,0 0 0 0 0,0 0-1 0 0,-1-1 1 0 0,1 1 0 0 0,0 0 0 0 0,0 0 0 0 0,0 0-1 0 0,0-1 1 0 0,0 1 0 0 0,1 0 0 0 0,-1 0 0 0 0,0 0-1 0 0,0-1 1 0 0,0 1 0 0 0,0 0 0 0 0,0 0 0 0 0,0 0-1 0 0,0-1 1 0 0,0 1 0 0 0,0 0 0 0 0,0 0 0 0 0,1 0-1 0 0,-1 0-119 0 0,-26-1 1692 0 0,26 1-1596 0 0,0 0-3 0 0,0 0-9 0 0,0 0 0 0 0,-4-3-1686 0 0,3 2-7378 0 0,1 1-2320 0 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1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1,'0'4,"0"8,5 0,1 4,0 4,-1 2,-2 4,-1 1,-1-4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3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0,'197'19,"2"-8,99-11,-158-1,-40 12,-75-5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4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1 435,'14'-37,"3"1,0 2,3-1,0 2,2 1,2 0,1 2,1 1,1 1,2 1,1 2,11-7,-39 30,0 0,0 0,0 0,0 0,0 0,1 1,-1-1,0 1,1-1,-1 1,1 0,-1 0,1 0,0 1,0-1,-1 0,1 1,0 0,0 0,-1 0,1 0,0 0,0 0,-1 1,1-1,0 1,-1 0,1 0,0 0,-1 0,1 0,-1 1,0-1,1 1,-1-1,0 1,0 0,0 0,0 0,0 0,0 0,-1 1,1-1,0 2,7 54,5 17,-13-74,0 1,1 0,-1 0,0-1,1 1,-1-1,1 1,0-1,-1 1,1-1,0 0,0 0,0 0,0 0,0 0,0 0,0-1,0 1,0-1,0 1,0-1,0 0,0 0,0 0,1 0,-1 0,0 0,0-1,0 1,0-1,0 1,0-1,0 0,96-55,-23 8,-73 47,-1 1,0-1,1 0,-1 1,1-1,-1 1,1-1,-1 1,1 0,-1 0,1 0,-1 0,1 0,-1 0,1 0,-1 0,1 0,-1 1,1-1,-1 1,1-1,-1 1,0 0,1-1,-1 1,0 0,0 0,1 0,-1 0,0 0,0 0,0 0,0 0,0 0,0 1,0-1,-1 0,1 1,0-1,-1 1,1-1,-1 0,0 1,8 72,-8-52,3 3,2-5</inkml:trace>
  <inkml:trace contextRef="#ctx0" brushRef="#br0" timeOffset="531.014">1130 68,'-25'7,"2"-3,0 2,0 0,0 2,1 1,1 0,-1 1,1 2,1 0,0 1,1 1,1 1,-6 6,22-20,0 1,0 0,1 0,-1 0,0 0,1 0,-1 0,1 0,0 1,0-1,0 0,0 1,0-1,0 1,1-1,-1 1,1-1,-1 1,1-1,0 1,0 0,1-1,-1 1,0-1,1 1,-1-1,1 1,0-1,0 1,0-1,0 0,1 1,-1-1,0 0,1 0,0 0,-1 0,1 0,0 0,0-1,0 1,0-1,0 1,0-1,1 0,-1 0,2 1,12 0,0 0,1-2,-1 0,0-1,0 0,0-1,0-1,0 0,0-2,0 0,-1 0,0-1,0-1,-1-1,0 0,0-1,12-10,115-67,-139 84,0 0,0 1,1-1,-1 0,1 1,-1 0,1-1,0 1,-1 0,1 0,0 1,0-1,0 1,0-1,0 1,0 0,0 0,-1 0,1 0,0 1,0-1,0 1,0 0,0-1,-1 1,1 1,0-1,-1 0,1 1,-1-1,1 1,-1 0,0 0,0 0,0 0,0 0,0 0,0 0,0 1,-1-1,1 1,-1-1,0 1,0 0,1 1,1 20,-1 1,0 0,-2 0,-1 0,-1 0,-1 0,-1-1,-6 18,-3 32,9-48,-2 0,-1 0,-1-1,-1-1,-2 1,0-1,-1-1,-1 0,-2-1,0 0,-1-2,-1 1,-11 8,22-23,1-1,0 0,-1 0,0 0,0-1,-1 0,1 0,-1-1,0 0,0 0,0 0,0-1,0 0,-1-1,1 1,-1-1,1-1,-1 0,1 0,-1 0,1-1,-7-1,12 1,0 0,0 0,1 0,-1 0,1 0,-1 0,1-1,-1 1,1-1,0 1,-1-1,1 1,0-1,0 0,0 0,0 1,1-1,-1 0,0 0,1 0,-1 0,1 0,0 0,0 0,-1 0,1 0,1 0,-1 0,0 0,0 0,1 0,-1 0,1 0,0 0,-1 1,1-1,0 0,1 0,39-69,6 15,2 2,2 2,3 3,55-40,-37 39,-40 28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2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19,'0'453,"-11"-368,5-60</inkml:trace>
  <inkml:trace contextRef="#ctx0" brushRef="#br0" timeOffset="304.99">1 19,'4'-1,"26"-5,-1 1,1 2,0 0,1 3,-1 0,0 2,0 1,0 1,-1 1,6 4,-31-9,-1 1,1 0,0 0,-1 0,1 0,-1 1,1-1,-1 1,0 0,1 0,-1 1,0-1,-1 0,1 1,0 0,-1-1,1 1,-1 0,0 1,0-1,0 0,0 0,-1 1,1-1,-1 1,0 0,0-1,0 1,-1 0,1-1,-1 1,0 0,0 0,0 0,0-1,-1 1,0 0,1 0,-1-1,-1 1,1-1,-1 1,1-1,-1 1,0-1,0 0,-2 3,-16 8,-1-1,0-1,0-1,-1-1,-1-1,0 0,0-2,0-1,-1-1,0-1,-12 1,6-2,4-1</inkml:trace>
  <inkml:trace contextRef="#ctx0" brushRef="#br0" timeOffset="632.604">509 470,'0'5,"0"6,0 7,0 4,0 4,0 2,0 0,-5-3,-1-2,0 0,1-4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13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84,'-1'-1,"1"1,0-1,-1 1,1-1,0 1,-1-1,1 1,0-1,0 1,-1-1,1 1,0-1,0 1,0-1,0 1,0-1,0 0,0 1,0-1,0 1,0-1,0 1,0-1,0 1,1-1,-1 1,0-1,0 0,1 1,-1 0,0-1,1 1,-1-1,0 1,1-1,-1 1,0 0,1-1,-1 1,1 0,-1-1,1 1,-1 0,1-1,-1 1,1 0,-1 0,1 0,0 0,-1 0,1 0,-1 0,1 0,-1 0,1 0,0 0,-1 0,1 0,0 0,39-5,-39 4,376-10,-183-25,-186 34,-4 1,0 0,1-1,-1 1,1 1,-1-1,1 1,-1-1,1 1,-1 1,1-1,-1 1,0-1,1 1,-1 1,1-1,-1 0,2 2,-6-2,1 0,-1 0,0 0,1 1,-1-1,0 0,0 0,0 0,0 0,0 1,0-1,0 0,0 0,-1 0,1 0,0 1,-1-1,1 0,-1 0,1 0,-1 0,1 0,-1 0,0 0,1 0,-1 0,0-1,0 1,0 0,0 0,0-1,0 1,0 0,0-1,0 1,-14 13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13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40,'7'5,"0"-2,0 1,1-1,-1 0,1 0,0-1,0 0,0 0,0-1,0 0,0-1,0 1,0-2,6 0,1 2,227-29,-82 9,7-3,-132 22,-29 3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16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1 154,'2'-6,"0"1,0-1,1 0,0 1,0 0,0-1,1 1,-1 0,1 1,1-1,-1 1,0 0,1 0,0 0,0 1,0-1,1 1,-1 0,1 1,-1-1,1 1,2 0,16-11,-14 7,1 0,-1 1,1 0,0 0,0 1,0 1,1 0,-1 0,1 2,0-1,-1 1,1 1,0 0,0 0,0 1,-1 1,9 2,-14 0,-1 1,0-1,0 1,0 1,-1-1,1 0,-1 1,-1 0,1 0,-1 0,0 1,0-1,-1 0,0 1,0 0,0 0,-1 0,0-1,-1 1,1 0,-1 0,-1 0,1 0,-1 0,0 0,-1 0,0 0,0-1,0 1,-1-1,0 1,0-1,-2 2,-10 21,-2-1,-1 0,-1-2,-1 0,-1-1,-20 17,31-34,0 0,1 1,0 0,1 1,0-1,0 2,1-1,0 1,1 0,0 1,1-1,0 1,1 0,0 1,-1 10,5-20,0-1,0 1,0-1,1 1,-1 0,1-1,0 1,0-1,0 1,0-1,0 0,0 1,1-1,-1 0,1 0,0 0,-1 0,1 0,0 0,0-1,0 1,0 0,1-1,-1 0,0 1,1-1,-1 0,1 0,-1-1,1 1,-1 0,1-1,0 0,-1 1,1-1,1 0,100-7,87-48,-180 53</inkml:trace>
  <inkml:trace contextRef="#ctx0" brushRef="#br0" timeOffset="578.637">791 98,'169'-29,"-90"36,-77-7,0 1,0 0,0-1,-1 1,1 0,-1 0,1 0,0 0,-1 1,1-1,-1 0,0 1,0-1,1 0,-1 1,0 0,0-1,0 1,0 0,-1-1,1 1,0 0,-1 0,1 0,-1-1,0 1,0 0,1 0,-1 0,0 0,-1 0,1 0,0 0,0-1,-1 1,1 0,-1 0,0 0,0-1,0 2,-4 7,0-1,0 0,-1 0,0 0,-1-1,0 0,0 0,-1-1,0 0,-4 3,-35 35,40-37,-39 60,45-66,1 0,-1 0,0 1,1-1,0 0,-1 0,1 0,0 0,0 0,0 0,0 1,1-1,-1 0,1 0,-1 0,1 0,-1 0,1 0,0 0,0 0,0 0,0-1,1 1,-1 0,0-1,1 1,-1 0,1-1,0 0,-1 1,1-1,0 0,0 0,0 0,1 1,81 24,-75-25,0 0,0 1,0 0,0 1,-1 0,1 1,-1 0,0 0,0 0,0 1,3 3,-10-7,0 0,0 0,0 0,0 1,0-1,-1 0,1 0,0 0,-1 1,1-1,-1 0,0 1,1-1,-1 0,0 1,0-1,0 1,0-1,0 0,0 1,0-1,0 1,-1-1,1 0,0 1,-1-1,1 0,-1 0,0 1,1-1,-1 0,0 0,0 0,0 0,0 0,0 0,0 0,0 0,0 0,-48 37,45-35,-33 19,-1-1,-1-2,0-2,-29 7,61-22,7-5</inkml:trace>
  <inkml:trace contextRef="#ctx0" brushRef="#br0" timeOffset="882.131">1609 154,'-37'26,"2"2,0 1,2 2,1 1,2 2,1 1,1 1,2 3,22-36,1 1,0 0,1 0,-1 0,1 0,0 0,0 0,0 1,0-1,1 1,-1 0,1-1,1 1,-1 0,0-1,1 1,0 0,1 0,-1 0,1-1,-1 1,1 0,1-1,-1 1,1-1,0 1,0-1,0 0,0 1,1-1,0-1,-1 1,5 3,8-1,1-1,0 0,0-2,0 0,1 0,-1-2,1 0,-1-1,1 0,0-2,-1 0,0 0,1-2,-1 0,0-1,-1 0,1-2,-1 1,0-2,-1 0,0-1,1-1,3-1,0-1,-1-1,-1 0,0-2,0 1,-1-2,-1 0,-1-1,7-12,-14 21,0-1,-1 0,-1 0,1-1,-2 0,1 1,-1-1,-1-1,1 1,-2 0,0 0,0-1,-1 1,0 0,0-1,-1 1,-1-1,0 1,0 0,-3-6,1 11,0 0,-1 0,1 0,-1 1,0-1,0 1,-1 0,1 1,-1-1,0 1,0 0,0 1,0-1,0 1,-1 1,1-1,-1 1,1 0,-1 0,0 1,1 0,-1 0,1 1,-1 0,0 0,1 0,0 1,-1 0,1 0,0 0,0 1,0 0,0 0,-5 4,-8 6</inkml:trace>
  <inkml:trace contextRef="#ctx0" brushRef="#br0" timeOffset="3359.299">85 944,'213'-5,"-1"-9,56-17,440-61,-590 79,115-1,-207 18,-7 2</inkml:trace>
  <inkml:trace contextRef="#ctx0" brushRef="#br0" timeOffset="4237.009">649 1057,'-8'2,"-1"1,0 1,1 0,0 0,-1 0,2 1,-1 0,1 1,-1 0,1 0,1 0,-1 1,1 0,1 0,-1 1,1 0,1 0,-1 0,1 1,3-6,1 0,0 1,0-1,0 0,0 1,0-1,1 0,0 0,-1 0,1 0,0 1,1-1,-1 0,0-1,1 1,0 0,0 0,0-1,0 1,0-1,0 1,0-1,1 0,-1 0,1 0,0 0,0 0,2 0,90 27,75-3,-92 0,-76-25,0 0,0 0,-1 1,1-1,-1 0,1 1,-1-1,1 1,-1-1,0 1,0 0,0 0,0-1,0 1,0 0,0 0,-1 0,1 0,-1 0,1 0,-1 0,0 0,0 0,0 0,0 0,0 0,0 0,-1 0,1 0,-1 0,1 0,-1 0,0 0,1 0,-1 0,0-1,0 1,-1 1,-10 10,1 0,-2 0,0-1,0-1,-1 0,-1-1,0-1,0 0,-1 0,0-2,0 0,-1-1,1-1,-1 0,-1-1,-39 8,33-8</inkml:trace>
  <inkml:trace contextRef="#ctx0" brushRef="#br0" timeOffset="4501.052">678 1113,'34'-10,"15"-7,5-1,-3 2,-4 4,-6 4,-5 4,-9 2</inkml:trace>
  <inkml:trace contextRef="#ctx0" brushRef="#br0" timeOffset="4753.059">1299 1029,'-40'56,"3"2,2 1,3 2,1 5,29-62,-1-1,1 1,0 0,0 0,0 0,1 0,-1 1,1-1,0 0,0 1,0-1,1 0,0 1,0-1,0 1,0-1,1 1,0-1,-1 0,2 1,-1-1,0 0,1 0,0 0,0 0,0 0,0 0,1 0,0-1,-1 1,1-1,0 0,1 0,-1 0,1 0,-1-1,1 1,0-1,12 0,-1-2,0 0,0 0,0-2,0 0,0 0,0-1,-1-1,1-1,-1 0,0-1,0 0,-1-1,0-1,0 0,0-1,-1 0,-1-1,0 0,0-1,-1 0,0-1,-3 6,-1-1,0-1,0 1,-1-1,1 0,-2 0,1-1,-1 1,-1-1,2-5,-4 11,0 0,0-1,0 1,-1-1,1 0,-1 1,0-1,0 1,0-1,0 1,-1-1,1 0,-1 1,0-1,0 1,0 0,-1-1,1 1,-1 0,0 0,0 0,0 0,0 0,0 0,-1 1,1-1,-1 1,-2-2,-3-2,-1 1,1 0,-1 1,0 0,-1 0,1 1,-1 0,1 0,-1 1,0 1,0-1,0 2,0-1,0 2,0-1,0 1,0 1,1-1,-1 2,-6 1,-15 7</inkml:trace>
  <inkml:trace contextRef="#ctx0" brushRef="#br0" timeOffset="5093.254">1891 1057,'-31'26,"12"-12,0 1,0 1,2 0,0 2,1 0,1 0,1 2,0 0,1 0,2 1,-2 4,12-21,0 0,1 0,-1 0,1 1,0-1,0 0,0 0,0 0,1 0,-1 1,1-1,0 0,1 0,-1 0,1-1,-1 1,1 0,0 0,1-1,-1 1,1-1,-1 0,1 0,0 0,0 0,0 0,1-1,-1 1,0-1,1 0,0 0,0 0,-1-1,1 1,0-1,0 0,0 0,1 0,-1-1,0 1,0-1,0 0,0 0,1-1,-1 1,0-1,0 0,1 0,14-3,0 0,-1-1,1-1,-1-1,0 0,-1-1,0-1,0-1,-1-1,0 0,-1-1,6-6,-16 13,-1-1,-1 1,1-1,-1 0,0 0,0 0,0 0,-1 0,0-1,0 1,-1-1,0 1,0-1,-1 0,1 0,-1 1,-1-1,1 0,-1 1,-1-1,1 1,-1-1,0 1,0-1,-1 1,0 0,0 0,0 0,-1 1,0-1,0 1,0 0,-1 0,0 0,0 1,0-1,0 1,-1 1,0-1,1 1,-1 0,-5-2,2-1,-1 1,1 1,-1-1,0 2,0-1,0 1,0 1,-1 0,1 0,-1 1,1 0,-1 1,0 0,-3 1,-11 5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7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30,'28'-5,"15"-1,5 0,-1 1,-4 1,-4 2,-5 1,-2 0,-3 1,0 1,-2-1,1 0,-1 0,1 0,-5 1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7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31,'9'4,"9"2,6 0,3-1,2-1,1-7,0-2,5-1,1 2,-1 0,-2-3,-1-1,-1 1,-2 2,0 1,-1 2,-5 1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8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1,'-16'2,"0"0,1 1,0 0,0 2,0 0,0 0,1 1,0 1,0 1,1 0,0 0,0 1,1 1,0 0,0 1,1 0,1 1,0 0,1 1,-8 13,3-1,2 1,0 0,2 1,1 0,1 0,2 1,0 0,2 1,1 4,1-27,1-1,0 1,1 0,0 0,0 0,0 0,1 0,-1 0,1 0,1-1,-1 1,1 0,0-1,0 1,1-1,-1 0,1 0,1 0,-1 0,1 0,-1 0,1-1,1 0,-1 0,1 0,-1 0,1-1,0 0,0 0,0 0,1-1,-1 1,1-1,0-1,-1 1,1-1,0 0,0 0,0 0,0-1,-1 0,3-1,24-8,0-2,0-1,-1-2,-1-1,-1-1,0-1,-1-2,0-1,-2-1,23-24,-24 25,-2-1,0-1,-1-1,-1 0,-2-2,0 0,-2-2,0 0,2-8,-17 31,0-1,0 1,0-1,0 1,-1-1,1 0,-1 1,0-1,-1 0,1 0,-1 0,0 0,0 0,-1 1,1-1,-1 0,0 0,-1 1,1-1,-1 0,0 1,0-1,0 1,0 0,-1 0,0 0,0 0,0 0,0 1,-1-1,1 1,-1 0,0 0,0 0,0 0,0 1,-1 0,-7-2,0 1,0 0,0 1,0 1,-1 0,1 1,0 0,-1 0,1 2,0-1,-1 2,1-1,0 2,1 0,-1 0,1 1,-1 0,1 1,1 0,-1 1,1 0,1 1,-1 0,1 1,0-1,-6 10,-10 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4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67 12803 0 0,'0'0'1329'0'0,"0"0"-270"0"0,0 0 3 0 0,0 0 110 0 0,0 0-18 0 0,0 0-182 0 0,0 0-255 0 0,0 0-231 0 0,0 0-153 0 0,0 0-54 0 0,0 0-40 0 0,0 0-41 0 0,0 0-18 0 0,-16 22-26 0 0,-47 70-29 0 0,60-89-114 0 0,1 0 1 0 0,0 0-1 0 0,0 0 0 0 0,0 0 0 0 0,0 0 1 0 0,0 0-1 0 0,1 1 0 0 0,0-1 0 0 0,-1 1 1 0 0,1-1-1 0 0,1 1 0 0 0,-1-1 0 0 0,0 1 1 0 0,1-1-1 0 0,0 1 0 0 0,-1 0 0 0 0,2-1 1 0 0,-1 4-13 0 0,1 8 55 0 0,-1-10-10 0 0,-1 1 0 0 0,1 0 0 0 0,1-1 0 0 0,-1 1 0 0 0,1-1 0 0 0,0 1 0 0 0,0-1 0 0 0,0 1 0 0 0,1-1 0 0 0,0 0 0 0 0,0 1 0 0 0,0-1 0 0 0,1 0 0 0 0,0 0 0 0 0,0-1 0 0 0,0 1 0 0 0,0-1 0 0 0,1 1 0 0 0,0-1 0 0 0,0 0 0 0 0,0 0 0 0 0,0-1 0 0 0,1 1 0 0 0,-1-1 0 0 0,1 0 0 0 0,0 0 0 0 0,0-1 0 0 0,0 1 0 0 0,0-1 0 0 0,0 0 0 0 0,1-1 0 0 0,-1 1-44 0 0,4-1 87 0 0,-1 0 1 0 0,1 0-1 0 0,-1-1 0 0 0,0 0 0 0 0,1-1 0 0 0,-1 0 0 0 0,0 0 0 0 0,1-1 0 0 0,-1 0 0 0 0,0 0 0 0 0,0-1 0 0 0,0 0 0 0 0,-1 0 0 0 0,1-1 0 0 0,-1 0 0 0 0,0-1 0 0 0,0 1 0 0 0,0-1 0 0 0,0 0 0 0 0,-1-1 0 0 0,0 0 0 0 0,0 0 0 0 0,0 0 0 0 0,-1-1 0 0 0,0 0 0 0 0,-1 0 0 0 0,1 0 0 0 0,-1 0 0 0 0,-1-1 0 0 0,1 1 0 0 0,0-6-87 0 0,-1 6 9 0 0,-1 0 0 0 0,-1 0 0 0 0,1 0 0 0 0,-1 0 0 0 0,-1 0 0 0 0,1-1 0 0 0,-1 1 0 0 0,-1 0 0 0 0,1 0 0 0 0,-1 0 0 0 0,0-1 0 0 0,-1 1 0 0 0,0 0 0 0 0,0 0 0 0 0,0 1 0 0 0,-1-1 0 0 0,0 0 0 0 0,0 1 0 0 0,-1 0 0 0 0,0-1 0 0 0,0 1 0 0 0,0 1 0 0 0,-1-1 0 0 0,0 1 0 0 0,0-1 0 0 0,0 2 0 0 0,0-1 0 0 0,-1 0 0 0 0,0 1 0 0 0,0 0 0 0 0,0 1 0 0 0,-1-1 0 0 0,1 1 0 0 0,-3-1-9 0 0,2 0-186 0 0,-1-1-1 0 0,1 1 1 0 0,-1 0 0 0 0,1 1 0 0 0,-1 0-1 0 0,0 0 1 0 0,0 1 0 0 0,-1 0 0 0 0,1 0-1 0 0,0 1 1 0 0,-1 0 0 0 0,1 0 0 0 0,-1 1-1 0 0,1 0 1 0 0,-1 1 0 0 0,1-1 0 0 0,-1 2 186 0 0,-11 18-7234 0 0,15-13 1222 0 0,1-2-4506 0 0</inkml:trace>
  <inkml:trace contextRef="#ctx0" brushRef="#br0" timeOffset="459.462">416 310 6529 0 0,'0'0'2564'0'0,"0"0"-91"0"0,0 0-80 0 0,0 0-239 0 0,0 0-339 0 0,0 0-362 0 0,0 0-346 0 0,0 0-226 0 0,0 0-132 0 0,0 0-91 0 0,0 0-85 0 0,0 0-86 0 0,0 0-58 0 0,12-15-34 0 0,85-113 700 0 0,6-10 12 0 0,-92 245-1358 0 0,-8-100 270 0 0,0-1-1 0 0,0 1 1 0 0,1-1-1 0 0,0 0 1 0 0,0 0 0 0 0,1 0-1 0 0,-1-1 1 0 0,1 0 0 0 0,0 0-1 0 0,1 0 1 0 0,-1 0-1 0 0,1-1 1 0 0,0 0 0 0 0,0 0-1 0 0,0-1 1 0 0,1 1 0 0 0,-1-1-1 0 0,1-1 1 0 0,0 1-1 0 0,0-1 1 0 0,0 0 0 0 0,0-1-1 0 0,0 0 1 0 0,0 0-1 0 0,7 0-18 0 0,-10-1 55 0 0,1-1-1 0 0,0 1 0 0 0,-1-1 0 0 0,1 0 0 0 0,0-1 0 0 0,-1 1 0 0 0,0-1 0 0 0,1 0 0 0 0,-1 0 1 0 0,0 0-1 0 0,0 0 0 0 0,0-1 0 0 0,0 0 0 0 0,0 0 0 0 0,-1 0 0 0 0,1 0 0 0 0,-1 0 0 0 0,0-1 1 0 0,0 0-1 0 0,0 1 0 0 0,-1-1 0 0 0,1 0 0 0 0,-1 0 0 0 0,0-1 0 0 0,0 1 0 0 0,1-3-54 0 0,1-3-202 0 0,-1 1 0 0 0,0 0 0 0 0,-1-1-1 0 0,0 0 1 0 0,0 1 0 0 0,-1-1 0 0 0,0 0-1 0 0,-1 0 1 0 0,0 0 0 0 0,-1 0 0 0 0,0 0-1 0 0,-1-6 203 0 0,-7-4-4455 0 0,6 15 784 0 0,1-3-8674 0 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8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36,'5'5,"2"-4,4-1,5-6,5-6,-7-2,-4 7,-10 4,-5 8,-1 8,0-4,7-3,2-7,1-4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9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86,'-2'17,"0"1,-1-1,-1 0,0 0,-2 0,0 0,0-1,-2 1,-31 113,38-128,1 0,0 1,0-1,1 1,-1-1,0 0,1 1,-1-1,1 0,0 0,0 1,0-1,0 0,0 0,0 0,1 0,-1 0,1 0,-1-1,1 1,0 0,-1-1,1 1,0-1,0 0,0 1,0-1,1 0,-1 0,0 0,0-1,1 1,-1-1,0 1,1-1,-1 0,0 1,1-1,-1-1,1 1,99-13,38-38,-102 30,-25 9</inkml:trace>
  <inkml:trace contextRef="#ctx0" brushRef="#br0" timeOffset="270.414">532 1,'-153'435,"127"-364,18-54,1 0,0 1,1-1,1 1,1 0,1 1,0-1,1 1,1-1,1 1,2 12,4-7</inkml:trace>
  <inkml:trace contextRef="#ctx0" brushRef="#br0" timeOffset="5987.08">1181 114,'-13'2,"0"1,-1 1,1 0,0 1,1 0,-1 1,1 0,0 1,1 0,0 1,0 0,-2 4,3-6,-15 16,2 0,0 1,1 1,1 2,1 0,2 1,0 0,1 4,9-15,1 1,1-1,0 1,2 1,-1-1,2 1,1 0,0-1,1 1,1 0,0 0,2 0,2 11,-2-20,0 0,0-1,1 1,0-1,1 0,0 0,0 0,1 0,0-1,0 1,1-1,0-1,0 1,1-1,0 0,0-1,0 1,0-1,1-1,0 1,0-1,0-1,1 0,-1 0,1 0,-1-1,1 0,0-1,3 0,1 1,1 0,0-1,-1-1,1 0,0-1,0-1,-1 0,1-1,-1 0,0-1,0 0,0-1,0-1,-1 0,0 0,0-1,-1-1,0 0,0-1,-1 0,0 0,0-1,5-8,-10 12,0-1,-1 0,0 0,0 0,0-1,-1 0,0 1,-1-1,1 0,-1 0,-1-1,0 1,0 0,-1 0,0-1,0 1,0 0,-2-1,1 1,-1 0,0 0,0 0,-1 0,0 1,-1-1,1 1,-1-1,-2 0,-1-2,-1 1,-1 0,1 1,-2 0,1 0,-1 1,0 0,0 1,-1 0,1 0,-2 1,1 1,0 0,-1 0,0 1,0 1,0 0,0 1,-8-1,-4 2,0 1,0 1,0 1,0 1,1 1,-1 2,1 0,1 1,-10 5,-1 2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57.5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4 438,'6'-34,"1"1,1-1,2 2,2-1,0 2,3 0,0 0,2 1,1 1,1 1,2 0,0 2,3-1,-23 26,0 0,0 0,0 1,0-1,0 0,0 0,0 1,0-1,0 0,0 1,0-1,1 1,-1-1,0 1,0 0,0 0,1-1,-1 1,0 0,0 0,1 0,-1 0,0 0,1 1,-1-1,0 0,0 1,0-1,1 0,-1 1,0 0,0-1,0 1,0 0,0-1,0 1,0 0,0 0,0 0,0 0,-1 0,1 0,0 0,-1 0,1 0,0 0,-1 0,1 0,-1 1,0-1,1 0,-1 0,0 1,0-1,0 0,0 0,0 1,0-1,0 0,0 0,0 1,-1-1,1 0,-1 1,2 32,-1 0,-2-1,-2 1,-1 0,-5 14,-3 30,-118 843,50-390,74-481,3 0,2 0,2 0,3 14,-2-56,1 0,-1 1,1-1,1 0,-1-1,1 1,1 0,-1-1,1 0,1 1,-1-2,1 1,1 0,-1-1,1 0,0 0,0-1,1 0,-1 0,1 0,8 3,0 0,2-1,-1-1,1 0,0-1,0-1,0-1,1 0,0-1,16-1,139 0,191 12,-56 39,92 10,-49-50,1-15,79-21,100-3,571-8,-693 24,676-1,1105 26,63-33,-1516 21,632 26,1819-29,-3112 1,0-4,-1-2,1-5,-2-2,12-7,-79 18,-4 3,-1-1,0 0,1 1,-1-1,0 0,1-1,-1 1,0 0,0-1,1 1,-1-1,0 1,0-1,0 0,1 0,-1 0,0-1,0 1,-1 0,1-1,0 1,0-1,-1 1,1-1,-1 0,1 0,-1 0,0 0,0 0,0 0,0 0,0 0,0 0,0-1,-1 1,1 0,-1 0,0-1,0 1,1 0,-2-1,1 1,0 0,0-1,-1 1,0-2,-75-80,56 56,2-2,0 0,2-1,1-1,2 0,1-1,1-1,2 1,2-2,1 1,1-1,2 0,2 0,1 0,1 0,2 1,3-11,93-356,-48 175,-50 217,0 1,0-1,-1 1,0 0,-1-1,0 1,0-1,-1 1,0 0,0 0,-1 0,0 0,0 0,-1 0,-1-1,-13-41,17 45,0 0,0 0,0 0,0 0,-1 1,0-1,0 1,0-1,-1 1,1 0,-1 0,0 0,0 0,-1 0,1 1,-1-1,0 1,0 0,0 0,0 0,0 1,-3-2,-132-22,-292 13,-26-11,-129 23,275 3,264-2,-1126-18,-1251-102,1407 90,-225 1,229 1,-1210-48,2001 70,-1351-27,409 64,379-3,-216-29,944 12,56-10,0-1,0 1,0 0,0-1,0 1,0 0,0 0,1-1,-1 1,0 0,0 0,1 0,-1 0,0 0,1 0,-1 0,1 0,-1 0,1 1,0-1,-1 0,1 0,0 0,0 0,0 1,0-1,0 0,0 0,0 0,0 1,0-1,1 0,-1 0,0 0,1 0,-1 0,1 0,0 0,-1 1,1-2,0 1,-1 0,1 0,0 0,0 0,0 0,0 0,14 15,1-1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1.1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387 27,'0'-1,"-1"-1,1 1,0 0,-1-1,0 1,1 0,-1 0,1 0,-1-1,0 1,0 0,0 0,0 0,0 0,0 0,0 0,0 1,0-1,0 0,0 1,0-1,-1 0,1 1,0-1,-1 1,1 0,0-1,-1 1,1 0,0 0,-1 0,1 0,0 0,-1 0,1 0,0 1,-1-1,1 0,0 1,-1-1,1 1,0-1,-1 1,-24 5,0 1,0 0,1 2,-1 1,2 2,0 0,0 1,-11 10,-24 31,59-53,-1 1,0-1,0 1,1 0,-1-1,0 1,1 0,0-1,-1 1,1 0,0-1,0 1,0 0,0 0,0-1,0 1,1 0,-1 0,1-1,-1 1,1 0,0-1,-1 1,1-1,0 1,0-1,0 1,0-1,0 0,0 1,1-1,-1 0,0 0,1 0,-1 0,1 0,-1 0,1 0,-1-1,1 1,0 0,-1-1,1 1,27 11,-24-11,-1 0,0-1,0 1,0 1,0-1,0 1,0-1,0 1,0 0,-1 1,1-1,-1 1,1-1,-1 1,0 0,0 0,0 1,-1-1,1 0,-1 1,0 0,0-1,0 1,0 0,-1 0,1 0,-1 0,0 1,0-1,-1 0,1 0,-1 1,0-1,0 2,-5 9,-1-1,0-1,-1 1,0-1,-1-1,0 1,-1-1,-1 0,-1 0,-21 30,31-41,-11 15,0 0,2 1,0 0,1 1,0 0,2 0,0 2,6-18,1 1,0 0,-1-1,1 1,0 0,1-1,-1 1,0 0,1-1,0 1,-1-1,1 1,0-1,0 1,0-1,1 0,-1 1,1-1,-1 0,1 0,0 0,-1 0,1 0,0 0,0-1,1 1,-1-1,0 1,0-1,1 0,-1 0,1 0,-1 0,1 0,-1-1,1 1,0-1,101 14,-86-15,-1-1,0 0,0-2,0 0,0 0,0-2,14-7,3 1,-15 6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1.5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311 117,'6'27,"-12"417,36-291,-22-134,0-8</inkml:trace>
  <inkml:trace contextRef="#ctx0" brushRef="#br0" timeOffset="272.123">0 89,'39'-14,"36"-6,15 2,2 3,-10 5,-9 3,-13 3,-6 3,-8 1,-7 1,-5 4,-4 3,-2-1,-6-2</inkml:trace>
  <inkml:trace contextRef="#ctx0" brushRef="#br0" timeOffset="515.863">875 117,'0'38,"0"33,0 8,0 0,0-8,0-11,0-11,0-10,0-6,0-4,0-2,5-1,1 0,0-4</inkml:trace>
  <inkml:trace contextRef="#ctx0" brushRef="#br0" timeOffset="721.848">1552 33,'-29'25,"-47"40,2 3,4 3,-44 58,53-22,60-104,0 0,0 1,0-1,0 1,1-1,-1 1,1-1,0 1,0-1,1 1,-1-1,0 1,1-1,0 0,0 1,0-1,0 0,1 0,-1 1,1-1,0 0,0 0,0-1,0 1,1 0,-1-1,1 1,-1-1,1 0,0 0,0 0,2 1,13 4,1 0,0-1,0-1,0-1,1-1,-1-1,1 0,0-1,-1-2,1 0,11-2,17 1,47-4,-1-4,-1-4,9-6,-74 15,-3 1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19.9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149 1,'-24'48,"-8"20,1 5,6-2,8-8,6-9,5-10,4-7,2-5,1-3,0-2,1-1,-1-5</inkml:trace>
  <inkml:trace contextRef="#ctx0" brushRef="#br0" timeOffset="536.343">430 340,'-45'99,"4"1,-19 76,56-166,2-5,0-1,1 1,-1-1,1 1,0 0,0-1,0 1,1 0,-1 0,1-1,0 1,1 0,-1 0,1 0,0-1,0 1,2 2,-1-6,0-1,0 1,0-1,0 0,0 0,0 0,0 0,0-1,0 1,0-1,0 1,0-1,0 1,0-1,0 0,-1 0,1 0,0 0,-1 0,1-1,0 1,-1 0,1-1,-1 1,0-1,1 1,-1-1,0 0,0 0,0 1,0-1,-1 0,1 0,0 0,-1-1,3-1,128-222,-79 127,95-189,-129 245,-17 75,-9-2,1 0,2 1,1-1,1 1,1-1,2 1,2 0,0 0,2-1,1 1,-1-23,0 0,0 0,1 0,0-1,0 1,1-1,-1 0,2-1,-1 1,1-1,0-1,0 1,0-1,1 0,0-1,0 0,0 0,1-1,-1 0,1 0,0-1,-1 0,1-1,0 0,0 0,0-1,0 0,0 0,0-1,0 0,0-1,0 0,0 0,-1-1,1 0,-1-1,0 0,0 0,0-1,-1 0,1 0,-1-1,0 1,-1-2,1 1,2-5,7-6,-1-2,-1 0,0-1,-2 0,0-1,-1 0,-1-1,-2 0,0-1,-1 0,-1 0,-1 0,-1-1,-1 0,-1 0,-2 0,0-1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19.3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 28,'0'738,"-1"-701,-2 1,-1-1,-2 1,-2-1,-9 27,10-44,1-8</inkml:trace>
  <inkml:trace contextRef="#ctx0" brushRef="#br0" timeOffset="390.064">503 1,'-476'569,"475"-568,-1-1,1 1,-1 0,1 0,-1 0,1 0,0 0,-1 0,1 1,0-1,0 0,0 0,0 1,0-1,0 1,1-1,-1 1,0 0,1-1,-1 1,1-1,-1 1,1 0,0 0,0-1,0 1,0 0,0-1,0 1,0 0,1-1,-1 1,0 0,1-1,0 1,-1 0,1-1,0 1,0-1,0 1,0-1,0 0,0 1,0-1,0 0,1 0,-1 0,0 0,1 0,104 15,-23-9,-74-4,0-1,-1 2,0-1,1 1,-1 0,-1 1,1 0,-1 0,0 1,0-1,0 2,-1-1,0 1,0 0,-1 0,1 0,-2 1,1 0,-1 0,0 0,-1 1,0-1,0 1,-1 0,0-1,-1 1,0 0,0 0,-1 0,0 6,0-1,0 0,1 0,1-1,0 1,1 0,0-1,1 1,1-1,0 1,28 10,-15-24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4.4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 40,'-5'16,"0"1,1 0,0 0,2 0,0 1,1-1,1 1,0-1,1 1,1-1,1 0,1 0,3 11,-5-22,1-1,0 1,0 0,1-1,-1 1,1-1,0 0,1-1,-1 1,1-1,0 1,0-2,0 1,1 0,-1-1,1 0,0 0,0-1,0 0,0 0,0 0,1 0,-1-1,0 0,1-1,-1 0,1 0,-1 0,1 0,-1-1,0 0,1-1,-1 1,0-1,0 0,5-3,90-64,-36 18,-63 50,-1 1,1 0,-1 0,1-1,0 1,-1 0,1 0,0 1,-1-1,1 0,0 1,-1-1,1 1,-1-1,1 1,-1 0,1-1,-1 1,1 0,-1 0,0 0,0 0,1 0,-1 0,0 1,0-1,0 0,0 1,0-1,-1 1,1-1,0 1,-1-1,1 1,0-1,-1 1,0-1,1 1,-1 0,0-1,0 1,0 0,0 1,13 25,-11-24,1-1,1 0,-1-1,0 1,1 0,-1-1,1 0,0 0,0 0,0 0,0 0,0-1,0 0,1 0,-1 0,0 0,0-1,1 0,-1 0,0 0,1 0,-1-1,0 1,1-1,0-1,101-45,-91 35,-1 0,0-1,-2 0,1-1,-2 0,1-1,-2 0,0-1,-1 0,-1-1,0 0,4-17,-10 32,-1-1,0 0,0 0,0 1,0-1,0 0,-1 0,1 0,-1 0,0 0,0 0,0 0,0 0,-1 0,1 0,-1 0,1 0,-1 0,0 1,0-1,-1 0,1 0,0 1,-1-1,0 1,1-1,-1 1,0 0,0 0,-1 0,1 0,0 0,-1 0,1 1,-1-1,1 1,-1-1,-25 19,19-2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4.7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35 1,'-9'38,"-4"23,5 0,5-4,2-13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4.9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 1,'-5'0,"-1"0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3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0 652 7762 0 0,'0'0'1888'0'0,"0"0"-341"0"0,0 0-167 0 0,0 0-38 0 0,0 0-78 0 0,0 0-162 0 0,0 0-205 0 0,0 0-126 0 0,0 0-29 0 0,0 0 6 0 0,0 0-23 0 0,0 0-98 0 0,0 0-105 0 0,2 16-105 0 0,9 123 610 0 0,-10 7 129 0 0,-8-204 1658 0 0,8 30-2739 0 0,0-1 0 0 0,2 1 0 0 0,1 0 0 0 0,1 0 0 0 0,2 0-1 0 0,7-20-74 0 0,-5 20 36 0 0,-5 11-10 0 0,1 1-1 0 0,1-1 1 0 0,0 1 0 0 0,1 0-1 0 0,0 1 1 0 0,1 0-1 0 0,1 0 1 0 0,1 0-1 0 0,0 2 1 0 0,0-1 0 0 0,2 1-1 0 0,0-1-25 0 0,-10 14-1 0 0,-1 0 0 0 0,1 0 1 0 0,-1 0-1 0 0,1 0 0 0 0,-1 0 0 0 0,0 1 0 0 0,1-1 0 0 0,-1 0 0 0 0,1 1 1 0 0,-1-1-1 0 0,0 1 0 0 0,0-1 0 0 0,1 1 0 0 0,-1 0 0 0 0,0-1 0 0 0,0 1 1 0 0,1 0-1 0 0,-1 0 0 0 0,0 0 0 0 0,0 0 0 0 0,0 0 0 0 0,0 0 0 0 0,0 0 1 0 0,-1 0-1 0 0,1 0 0 0 0,0 1 0 0 0,0-1 0 0 0,-1 0 0 0 0,1 1 0 0 0,-1-1 0 0 0,1 0 1 0 0,-1 1-1 0 0,0-1 0 0 0,1 0 0 0 0,-1 1 0 0 0,0-1 0 0 0,0 1 0 0 0,0-1 1 0 0,0 0-1 0 0,0 1 0 0 0,0-1 0 0 0,0 1 0 0 0,-1-1 0 0 0,1 0 0 0 0,0 1 1 0 0,-1-1-1 0 0,0 2 1 0 0,1 1-12 0 0,15 99 23 0 0,15-37-922 0 0,-27-66-951 0 0,3 0-5576 0 0,-5 0 3220 0 0,2 0-7603 0 0</inkml:trace>
  <inkml:trace contextRef="#ctx0" brushRef="#br0" timeOffset="250.484">451 696 10730 0 0,'0'0'1777'0'0,"0"0"-745"0"0,0 0-232 0 0,0 0-24 0 0,0 0-24 0 0,0 0-135 0 0,0 0-201 0 0,0 0-224 0 0,0 0-152 0 0,0 0-104 0 0,0 0-96 0 0,0 0-144 0 0,0 0-553 0 0,0 0-2079 0 0,37 118-8523 0 0</inkml:trace>
  <inkml:trace contextRef="#ctx0" brushRef="#br0" timeOffset="398.378">398 383 14387 0 0,'0'0'1760'0'0,"0"0"-479"0"0,0 0-169 0 0,0 0-232 0 0,0 0-320 0 0,0 0-288 0 0,0 0-264 0 0,0 0-160 0 0,0 0-64 0 0,0 0-152 0 0,0 0-304 0 0,0 0-936 0 0,0 0-4018 0 0,0 0-5992 0 0</inkml:trace>
  <inkml:trace contextRef="#ctx0" brushRef="#br0" timeOffset="664.612">933 593 11386 0 0,'0'0'2973'0'0,"0"0"-1278"0"0,0 0-355 0 0,0 0 27 0 0,0 0-101 0 0,0 0-220 0 0,0 0-226 0 0,0 0-214 0 0,0 0-123 0 0,-33 4-91 0 0,-105 12-84 0 0,79 2 88 0 0,54-15-368 0 0,0 1 0 0 0,0 0 0 0 0,1 0 0 0 0,-1 0-1 0 0,1 0 1 0 0,0 1 0 0 0,0-1 0 0 0,0 1-1 0 0,0 0 1 0 0,1 0 0 0 0,0 0 0 0 0,0 1 0 0 0,1-1-1 0 0,-1 1 1 0 0,1 0 0 0 0,0 0 0 0 0,1 0-1 0 0,-1 0 1 0 0,1 0 0 0 0,0 0 0 0 0,1 0 0 0 0,0 0-1 0 0,0 0 1 0 0,0 0 0 0 0,0 0 0 0 0,1 0-1 0 0,0 0 1 0 0,0 0 0 0 0,1 0 0 0 0,0 0 0 0 0,0 0-1 0 0,0-1 1 0 0,1 1 0 0 0,0-1 0 0 0,0 1 0 0 0,0-1-1 0 0,0 0 1 0 0,1 0 0 0 0,0-1 0 0 0,0 1-1 0 0,2 1-27 0 0,6 1 82 0 0,0 0 1 0 0,1 0-1 0 0,-1-2 0 0 0,1 1 0 0 0,1-2 0 0 0,-1 0 0 0 0,0 0 0 0 0,1-1 0 0 0,0-1 0 0 0,0 0 0 0 0,0-1 0 0 0,0 0 1 0 0,0-1-1 0 0,0-1 0 0 0,-1 0 0 0 0,1-1 0 0 0,0-1 0 0 0,7-2-82 0 0,40-24-35 0 0,-60 12-1790 0 0,-2 11-3560 0 0,1 3-5119 0 0</inkml:trace>
  <inkml:trace contextRef="#ctx0" brushRef="#br0" timeOffset="1386.558">488 689 0 0 0,'0'0'355'0'0,"0"0"461"0"0,0 0 104 0 0,0 0-94 0 0,0 0-73 0 0,0 0-15 0 0,0 0 38 0 0,0 0 75 0 0,0 0 63 0 0,0 0 68 0 0,0 0 65 0 0,0 0 85 0 0,5-3 67 0 0,16-10 9 0 0,-16 10-65 0 0,-5 3-87 0 0,0 0-85 0 0,0 0-62 0 0,0 0-36 0 0,0 0-105 0 0,0 0-100 0 0,-11 30 2710 0 0,6 91-908 0 0,-12-43-2114 0 0,17-72-384 0 0,0-5 26 0 0,0-1-28 0 0,5-18-831 0 0,10-11-1537 0 0,-8 11-4849 0 0,-5 13-4159 0 0</inkml:trace>
  <inkml:trace contextRef="#ctx0" brushRef="#br0" timeOffset="2121.294">447 354 336 0 0,'0'0'2207'0'0,"0"0"-309"0"0,0 0-143 0 0,0 0-59 0 0,0 0-118 0 0,0 0-170 0 0,0 0-201 0 0,0 0-181 0 0,0 0-162 0 0,0 0-124 0 0,0 0-102 0 0,0 0-105 0 0,0 0-80 0 0,-1 3-51 0 0,-7 15 523 0 0,8-17-730 0 0,0-1-72 0 0,0 0-32 0 0,0 0-11 0 0,0 0 1 0 0,0 0 35 0 0,0 0 27 0 0,0 0 22 0 0,0 0 38 0 0,17-7 1388 0 0,-7 0-829 0 0,-16 10 92 0 0,5-3-925 0 0,1 0-27 0 0,0 0-36 0 0,0 0-14 0 0,0 0-81 0 0,1 2-1149 0 0,0 0-6981 0 0,1-2-2718 0 0</inkml:trace>
  <inkml:trace contextRef="#ctx0" brushRef="#br0" timeOffset="3451.627">1419 30 1256 0 0,'0'0'1389'0'0,"0"0"90"0"0,0 0 240 0 0,0 0 288 0 0,0 0 108 0 0,0 0-79 0 0,0 0-231 0 0,0 0-288 0 0,0 0-211 0 0,0 0-179 0 0,0 0-151 0 0,1-5-134 0 0,3-15-94 0 0,-3 15-72 0 0,-1 5-77 0 0,0 0-63 0 0,0 0-84 0 0,0 0-73 0 0,0 0-61 0 0,0 0-60 0 0,0 0-54 0 0,0 0-35 0 0,0 0-26 0 0,-2 16 272 0 0,-8 52 381 0 0,4 1 0 0 0,2 0 1 0 0,6 68-797 0 0,-2 63 422 0 0,-17 69-159 0 0,14-254-180 0 0,5-23-916 0 0,3-11-157 0 0,2-7-3060 0 0,-5 6-6656 0 0,-2 16-343 0 0</inkml:trace>
  <inkml:trace contextRef="#ctx0" brushRef="#br0" timeOffset="3768.996">1151 516 10994 0 0,'0'0'1489'0'0,"0"0"-314"0"0,0 0-34 0 0,0 0 85 0 0,0 0 13 0 0,0 0-3 0 0,0 0-82 0 0,0 0-113 0 0,0 0-63 0 0,0 0-104 0 0,0 0-96 0 0,0 0-62 0 0,25 0-68 0 0,167 0 867 0 0,9 0-300 0 0,-164 0-6247 0 0,-6 0-5498 0 0,-31 0-1327 0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5.2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1,'29'545,"-18"-326,-7-198,-1-5,0 1,0-1,-2 0,0 1,-1-1,0 1,-3 9,-2-7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5.5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1 381,'378'-124,"-349"112,0-1,0-2,-1-1,-1-1,-1-1,-1-2,0 0,8-10,61-56,-93 85,-1 0,1 1,-1-1,1 1,-1-1,1 0,0 1,-1-1,1 1,0-1,-1 1,1 0,0-1,0 1,-1 0,1 0,0-1,0 1,-1 0,1 0,0 0,0 0,0 0,-1 0,1 0,0 0,0 0,0 0,-1 0,1 1,0-1,0 0,-1 1,1-1,0 0,0 1,-1-1,1 1,-1-1,1 1,0-1,-1 1,1 0,-1-1,1 1,-1 0,1-1,-1 1,0 0,1 0,-1-1,0 1,0 0,0 0,1-1,-1 1,0 0,0 0,-4 50,-27 62,-14 91,45-204,1 129,0-124,0 0,0-1,0 1,1-1,0 0,0 1,0-1,0 0,0 0,1 0,0 0,0-1,0 1,0-1,1 0,-1 0,1 0,0 0,0 0,0-1,0 0,0 0,1 0,-1 0,4 0,6 0,-1 0,0-1,1-1,-1 0,1-1,-1 0,0-1,1 0,-1-1,0-1,-1 0,11-5,82-18,-103 27,1 0,0 1,-1-1,1 0,-1 1,1-1,0 1,-1 0,1 0,-1 0,0 0,1 0,-1 0,0 1,0-1,0 1,0 0,0-1,0 1,0 0,0 0,-1 0,1 0,-1 1,1-1,-1 0,0 1,0-1,0 1,0-1,-1 1,1-1,-1 1,1 0,-1-1,0 1,0-1,0 1,0 0,-1 2,15 47,1-33,1-6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6.4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1,'3'63,"3"1,3-1,2 0,3-1,3 0,19 44,-32-95,-1 0,0 0,1 0,0-1,1 0,0 0,1 0,0 0,1-1,-1 0,2-1,1 3,-7-10,0 0,-1 0,1 0,0-1,0 1,0 0,-1-1,1 1,0-1,0 1,0-1,0 0,0 0,0 0,0 0,0 0,0 0,0-1,0 1,0-1,0 1,0-1,0 0,-1 0,1 0,0 0,0 0,-1 0,1 0,-1 0,1-1,-1 1,1-1,-1 1,1-2,40-61,54-174,11 20,-69 184,-18 28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6.6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0 143,'39'-10,"36"-7,15-7,-3 2,-11 4,-14 5,-13 1,-10 1,-6 3,-5 4,-6 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7.4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1 170,'48'-15,"30"-9,12-1,-5 0,-8 3,-11 6,-13 0,-10 4,-8 3,-10 4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35.1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371 114,'-18'3,"1"0,-1 1,1 1,0 0,0 1,1 1,-1 1,2 1,-1 0,1 0,-8 8,12-11,0 1,0-1,0 2,1-1,0 2,1-1,0 1,0 1,1 0,0 0,1 0,0 1,0 0,1 0,1 1,0 0,0 0,2 0,-1 0,1 1,1-1,0 1,1 0,1 0,0-1,0 1,1 0,1 0,0-1,3 10,-1-13,0 0,1 0,0 0,1 0,0-1,0 0,0-1,1 1,0-1,1 0,0-1,0 0,0 0,0-1,1 0,0 0,0-1,1 0,-1-1,1 0,0 0,-1-1,1 0,0-1,1 0,-1-1,0 0,0 0,0-1,0-1,0 1,0-2,-1 1,1-1,5-3,51-22,-36 12</inkml:trace>
  <inkml:trace contextRef="#ctx0" brushRef="#br0" timeOffset="294.469">907 227,'-36'28,"1"1,2 2,1 1,2 2,1 0,-18 30,11 23,36-84,0 0,0 0,0 0,0 0,0-1,1 1,0 0,-1 0,1-1,0 1,0 0,0-1,1 1,-1-1,1 1,-1-1,1 1,0-1,0 0,0 0,0 0,0 0,0-1,1 1,-1 0,1-1,-1 0,1 1,-1-1,1 0,1 0,11 2,0-2,0 1,1-2,-1 0,0-1,1 0,-1-1,0-1,0 0,0-1,-1-1,0-1,1 1,-2-2,1 0,8-6,1 0,-1-1,0 0,0-2,-2 0,0-2,2-2,-15 12,0 1,0-1,0 0,-1-1,0 0,-1 0,0 0,0 0,-1-1,0 0,-1 0,0 0,-1 0,0 0,0-1,-1-6,-2 10,-1 1,0 0,0 0,-1 0,0 0,0 0,0 0,-1 1,0-1,0 1,0 0,0 0,-1 1,0 0,0-1,0 1,-1 1,1-1,-1 1,0 0,0 0,0 1,0 0,0 0,-1 0,1 1,-1 0,1 0,-1 1,1-1,-1 1,1 1,-1-1,0 1,1 1,0-1,-1 1,0 0,-18 5</inkml:trace>
  <inkml:trace contextRef="#ctx0" brushRef="#br0" timeOffset="782.185">1161 622,'180'-216,"-24"54,-155 162,0 1,0-1,0 1,0-1,-1 1,1-1,0 1,0 0,-1-1,1 1,0 0,-1-1,1 1,-1 0,1 0,-1 0,1-1,-1 1,1 0,-1 0,0 0,0 0,1 0,-1 0,0 0,0 0,0 0,0 0,0 0,0 0,0-1,-1 1,1 0,0 0,0 0,-1 0,1 0,0 0,-1 0,1-1,-1 1,1 0,-1 0,0 0,-8 39,7-32,-1-1,1 1,0 0,1 0,0 0,0 0,1 0,0 0,0-1,1 1,0 0,0 0,1 0,0 0,1-1,-1 1,1-1,1 0,0 2,0-3,0-1,0 0,0-1,1 1,0-1,-1 0,1 0,1 0,-1-1,1 0,-1 0,1 0,0-1,0 0,0 0,0 0,0-1,1 1,-1-2,0 1,1-1,-1 0,0 0,1-1,-1 1,0-2,0 1,0-1,1 0,-1 0,-1 0,1-1,0 0,-1 0,1 0,-1-1,4-3,4-6,-1 0,0-1,-1-1,0 0,-1 0,-1-1,0 0,-1-1,-1 0,3-11,4-5,-6 15</inkml:trace>
  <inkml:trace contextRef="#ctx0" brushRef="#br0" timeOffset="1232.043">2318 142,'-73'34,"-126"53,198-86,-1 0,1-1,0 1,-1 0,1 0,0 0,0 0,0 0,0 0,0 0,0 0,0 0,0 1,1-1,-1 0,0 1,1-1,-1 0,1 1,-1-1,1 1,0-1,0 1,-1-1,1 1,0-1,0 0,0 1,1-1,-1 1,0-1,1 1,-1-1,0 1,1-1,0 0,-1 1,1-1,0 0,0 0,0 1,-1-1,1 0,1 0,-1 0,0 0,0 0,0 0,0-1,1 1,-1 0,0-1,1 1,-1 0,0-1,1 0,-1 1,1-1,-1 0,1 0,0 1,58 18,-46-16,0 0,-1 1,1 1,-1 0,0 1,0 0,-1 1,0 0,0 1,-1 1,0-1,0 2,6 7,-14-13,-1 0,1 0,-1 0,0 0,0 1,-1-1,1 0,-1 1,0 0,0-1,-1 1,1 0,-1-1,0 1,0 0,-1-1,1 1,-1 0,0-1,0 1,-1-1,1 1,-1-1,0 0,0 0,0 1,-1-1,0-1,1 1,-1 0,-1-1,-1 2,-3 4,-1 0,0-1,-1-1,0 0,0 0,0-1,-1 0,0-1,0 0,-1 0,1-1,-3-1,-65 2,61-10</inkml:trace>
  <inkml:trace contextRef="#ctx0" brushRef="#br0" timeOffset="1539.076">2769 1,'3'14,"-1"0,0 0,-1-1,-1 2,0-1,-1 0,0-1,-1 1,-1 0,-2 6,2-3,-74 261,54-167,19-87</inkml:trace>
  <inkml:trace contextRef="#ctx0" brushRef="#br0" timeOffset="1795.37">2459 396,'38'-15,"28"-4,6 6,-3 5,-9 4,-10 2,-8 7,-8 2,-8 5,-9 0</inkml:trace>
  <inkml:trace contextRef="#ctx0" brushRef="#br0" timeOffset="2046.958">3081 538,'-10'19,"-3"6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5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668 15,'37'-11,"-29"7,-27 9,-351 101,178-56,187-48,6-2,-1 0,1 1,-1-1,0 1,1-1,-1 1,0-1,1 1,-1-1,0 1,0-1,1 1,-1 0,0-1,0 1,0-1,0 1,0 0,0-1,0 1,0-1,0 1,0 0,0-1,0 1,-1-1,1 1,0-1,0 1,-1-1,1 1,0-1,-1 1,1-1,0 1,-1-1,1 1,-1-1,1 0,0 1,-1-1,1 0,-1 1,0-1,1 0,-1 1,1-1,-1 0,1 0,-1 0,1 0,-1 0,0 0,1 0,-1 0,1 0,-1 0,0 0,1 0,-1 0,1 0,-1 0,1 0,-1-1,0 1,1 0,-1-1,1 1,30 8,1-1,0-2,0-1,0-2,32-1,26 3,45 24,-133-28,0 0,-1 1,1-1,0 0,-1 0,1 1,0-1,-1 0,1 1,-1-1,1 0,-1 1,1-1,-1 1,1-1,-1 1,1-1,-1 1,0-1,1 1,-1 0,0-1,1 1,-1-1,0 1,0 0,0-1,0 1,0 0,1-1,-1 1,0 0,0-1,-1 1,1 0,0 0,0-1,0 1,0-1,0 1,-1 0,1-1,0 1,-1 0,1-1,0 1,-1-1,1 1,-1-1,1 1,-1-1,1 1,-1-1,1 0,-1 1,1-1,-1 0,0 1,1-1,-1 0,0 1,-42 21,41-22,-206 103,10 23,175-109,15-11,-1 0,1 0,0 0,1 1,0 1,0-1,0 1,1 0,0 0,1 1,5-7,0 1,1-1,-1 0,1 1,0-1,-1 0,1 0,0 0,0 0,0 0,1 0,-1 0,0 0,1 0,-1-1,1 1,0 0,0-1,-1 1,1-1,0 0,0 0,0 0,0 0,1 0,-1 0,0 0,0-1,0 1,1-1,-1 0,0 1,1-1,-1 0,0 0,1-1,-1 1,0 0,0-1,1 1,-1-1,0 0,-1 1,55-1,-1-2,1-2,-1-3,50-15,-66 15,53-9,-68 10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6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 1,'-22'102,"4"-25,-8 34,-4-1,-26 58,16-68,40-101,0 1,1 0,-1-1,0 1,0 0,0 0,1-1,-1 1,0 0,0 0,1-1,-1 1,0 0,1 0,-1 0,0-1,1 1,-1 0,0 0,1 0,-1 0,0 0,1 0,-1 0,0 0,1 0,-1 0,0 0,1 0,-1 0,0 0,1 0,-1 0,1 0,-1 0,0 0,0 1,1-1,-1 0,0 0,1 0,-1 1,0-1,0 0,1 0,-1 1,0-1,0 0,1 0,-1 1,0-1,0 0,0 1,0-1,1 0,-1 1,0-1,0 1,25-27,24-49,-39 50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56,'19'0,"21"-4,8-3,6 1,-2 1,-5-3,-5 0,-5 1,-5 2,-2 1,-1 2,-12 6,-7 2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6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23,'34'10,"25"-2,7-2,-2-3,-8-1,-8-1,-7-6,-7-1,-3-1,-3-3,-1 0,-1 1,-4 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03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231 171,'-199'238,"198"-236,-3 2,1 0,0 0,0 0,1 1,-1-1,1 1,0 0,0 0,1-1,-1 1,1 0,0 0,0 1,1-1,-1 5,3-8,1 1,-1-1,1 1,-1-1,1 0,0 0,0-1,0 1,0 0,0-1,0 0,0 0,0 0,1 0,-1 0,0-1,1 1,-1-1,0 0,1 0,-1 0,0 0,1-1,-1 1,0-1,1 0,-1 0,0 0,0-1,0 1,1-2,11 1,16-4,-16 1,1 2,0-1,1 2,-1 0,0 1,1 1,-1 1,0 0,0 1,1 0,-1 1,0 1,5 3,-16-4,-1 0,1 0,-1 1,0-1,0 1,-1 0,1 0,-1 1,0-1,0 1,0-1,0 1,-1 0,0 0,0 0,0 0,-1 1,0-1,0 0,0 1,0-1,-1 0,0 1,0-1,-1 4,0 3,0-1,0 0,-1 0,-1 1,0-1,-1-1,0 1,0 0,-1-1,-1 0,-5 8,-4-1,-1-1,0 0,-2-2,1 0,-2-1,0 0,0-2,-1 0,-1-1,-16 5,-76 7,89-21</inkml:trace>
  <inkml:trace contextRef="#ctx0" brushRef="#br0" timeOffset="251.963">175 171,'38'-14,"37"-10,11-1,-1 4,-9 6,-13 5,-12 4,-10 3,-13 8,-10 7,-8 1</inkml:trace>
  <inkml:trace contextRef="#ctx0" brushRef="#br0" timeOffset="499.321">965 679,'-24'33,"-3"12,3-7,10-10,8-10</inkml:trace>
  <inkml:trace contextRef="#ctx0" brushRef="#br0" timeOffset="785.091">1529 143,'-45'26,"1"1,1 3,2 1,-33 32,20 4,53-65,0 0,0 0,0 0,1 1,-1-1,1 0,-1 0,1 1,0-1,0 0,0 1,0-1,0 0,0 1,0-1,1 0,0 0,-1 1,1-1,0 0,0 0,0 0,0 0,0 0,1 0,-1 0,0 0,1-1,0 1,-1 0,1-1,0 1,1-1,10 7,2 0,-1-2,1 0,-1 0,2-1,-1-1,0-1,1 0,0-1,14 0,26 5,-38-4,1 1,-1 1,0 1,0 0,-1 1,0 1,12 7,-25-13,1 1,-1-1,0 1,0 0,-1 0,1 1,-1-1,1 1,-1 0,0 0,0 0,-1 0,1 0,-1 1,0-1,0 1,0 0,-1-1,0 1,0 0,0 0,0 0,-1 0,0 0,0 0,0 0,-1-1,1 1,-1 0,0 0,-1 0,-2 4,-2-1,1 0,-1 0,0 0,-1-1,1 0,-2 0,1-1,-1 0,0 0,0-1,0 0,-1 0,0-1,0 0,0 0,0-1,0-1,-1 1,0-2,1 1,-1-1,0-1,0 1,-8-2,-7 1</inkml:trace>
  <inkml:trace contextRef="#ctx0" brushRef="#br0" timeOffset="1033.701">1502 87,'43'-10,"48"-8,18 0,0 2,-9 4,-16 4,-24 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4T15:41:4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174 366 0 0 0,'0'0'163'0'0,"0"0"341"0"0,0 0 9 0 0,0 0 21 0 0,0 0 138 0 0,0 0 207 0 0,0 0 252 0 0,0 0 158 0 0,0 0 30 0 0,0 0-76 0 0,0 0-149 0 0,-14-4-177 0 0,-41-13-181 0 0,41 13-149 0 0,14 4-112 0 0,0 0-28 0 0,0 0 18 0 0,0 0 23 0 0,21 0 1461 0 0,-10 0-1583 0 0,52 1 782 0 0,-1-3 0 0 0,1-2 0 0 0,-1-3 0 0 0,23-8-1148 0 0,51-20 449 0 0,-1-6-1 0 0,-3-5 1 0 0,-2-7 0 0 0,-2-5-1 0 0,12-13-448 0 0,-135 61 2957 0 0,-31 11-2838 0 0,14 0 71 0 0,-17 47-174 0 0,17-15 7 0 0,2 2 0 0 0,1-1 0 0 0,2 1-1 0 0,1 1 1 0 0,2-1 0 0 0,1 3-23 0 0,-9 64 58 0 0,-29 109 215 0 0,-9-1 1 0 0,-33 73-274 0 0,-3 1 361 0 0,81-365-2609 0 0,0 43-2449 0 0,0 7-5474 0 0,3 19 296 0 0</inkml:trace>
  <inkml:trace contextRef="#ctx0" brushRef="#br0" timeOffset="1">485 897 9946 0 0,'0'0'3532'0'0,"0"0"-2137"0"0,0 0-945 0 0,0 0-235 0 0,0 0 98 0 0,0 0 261 0 0,0 0 258 0 0,0 0 166 0 0,0 0 18 0 0,0 0-101 0 0,0 0-118 0 0,36-5-125 0 0,118-13-120 0 0,225-48 1197 0 0,-147-7-2668 0 0,-216 62-676 0 0,-12 7-1919 0 0,-2 1-4061 0 0,-2 2-2778 0 0</inkml:trace>
  <inkml:trace contextRef="#ctx0" brushRef="#br0" timeOffset="2">1510 930 3305 0 0,'0'0'3859'0'0,"0"0"-2348"0"0,0 0-752 0 0,0 0 149 0 0,0 0 251 0 0,0 0 189 0 0,0 0 26 0 0,0 0-183 0 0,0 0-255 0 0,0 0-222 0 0,0 0-173 0 0,-6 33-129 0 0,-20 106-73 0 0,14-35 1543 0 0,8-75 558 0 0,3-31 931 0 0,-7-12-2966 0 0,5 2-331 0 0,1-1 1 0 0,0 0-1 0 0,1 0 1 0 0,0 0-1 0 0,1-1 1 0 0,1 1-1 0 0,0 0 1 0 0,1 0-1 0 0,0-1-74 0 0,6-17 43 0 0,1 0-1 0 0,2 0 0 0 0,1 1 1 0 0,1 0-1 0 0,1 1 1 0 0,2 1-1 0 0,1 0 0 0 0,9-10-42 0 0,-22 33 0 0 0,-1 0 0 0 0,1 0 0 0 0,0 0 0 0 0,0 1 0 0 0,0 0-1 0 0,0 0 1 0 0,1 0 0 0 0,0 0 0 0 0,0 0 0 0 0,0 1 0 0 0,0 0 0 0 0,0 0-1 0 0,1 1 1 0 0,-1-1 0 0 0,1 1 0 0 0,0 1 0 0 0,0-1 0 0 0,0 1 0 0 0,0 0 0 0 0,1 0 0 0 0,21 34 20 0 0,8 89 296 0 0,-34-117-882 0 0,3 13 1288 0 0,-4-14-4194 0 0,0-3-3687 0 0,0-4-3466 0 0</inkml:trace>
  <inkml:trace contextRef="#ctx0" brushRef="#br0" timeOffset="3">2046 952 14883 0 0,'0'0'912'0'0,"0"0"-464"0"0,0 0-31 0 0,0 0 111 0 0,0 0 120 0 0,0 0 0 0 0,0 0-128 0 0,0 0-184 0 0,0 0-192 0 0,0 0-112 0 0,0 0-48 0 0,0 0-96 0 0,0 0-104 0 0,0 0-152 0 0,11 177-328 0 0,-11-170-1433 0 0,2-3-3296 0 0,-2-4-5129 0 0</inkml:trace>
  <inkml:trace contextRef="#ctx0" brushRef="#br0" timeOffset="4">2059 554 16724 0 0,'0'0'1776'0'0,"0"0"-592"0"0,0 0-536 0 0,0 0-152 0 0,0 0-79 0 0,0 0-121 0 0,0 0-168 0 0,0 0-184 0 0,0 0-152 0 0,0 0-88 0 0,0 0-65 0 0,0 0-47 0 0,0 0-328 0 0,0 0-1176 0 0,26 48-3201 0 0,-19-37-7026 0 0</inkml:trace>
  <inkml:trace contextRef="#ctx0" brushRef="#br0" timeOffset="5">2572 742 14907 0 0,'0'0'1367'0'0,"0"0"-256"0"0,0 0-56 0 0,0 0-43 0 0,0 0-28 0 0,0 0-91 0 0,0 0-149 0 0,0 0-131 0 0,0 0-133 0 0,0 0-132 0 0,0 0-110 0 0,0 0-85 0 0,0 0-66 0 0,-30 13-34 0 0,-95 44-2 0 0,77-18 31 0 0,45-30-64 0 0,0-4-14 0 0,0 0 0 0 0,1 0 0 0 0,-1 0 0 0 0,1 0 0 0 0,1 1 0 0 0,-1-1 0 0 0,1 1 0 0 0,0-1 0 0 0,0 1 0 0 0,1-1 0 0 0,-1 1 0 0 0,1 0 0 0 0,0-1 0 0 0,1 1 0 0 0,0 0 0 0 0,-1-1 0 0 0,2 1 0 0 0,-1-1 0 0 0,1 1 0 0 0,0-1 0 0 0,0 0 0 0 0,0 0 0 0 0,1 0 0 0 0,-1 0 0 0 0,1 0 0 0 0,1 0 0 0 0,-1-1 0 0 0,1 1 0 0 0,-1-1 0 0 0,1 0 0 0 0,0 0 0 0 0,1-1 0 0 0,-1 1 0 0 0,3 0-4 0 0,2 2-15 0 0,1-1 0 0 0,0 0-1 0 0,0-1 1 0 0,0 0 0 0 0,1-1 0 0 0,0 0 0 0 0,-1-1 0 0 0,1 0 0 0 0,0-1-1 0 0,0 0 1 0 0,0 0 0 0 0,0-1 0 0 0,0-1 0 0 0,0 0 0 0 0,0 0 0 0 0,-1-1-1 0 0,1-1 1 0 0,0 1 0 0 0,-1-2 0 0 0,0 0 0 0 0,9-4 15 0 0,28-17-4199 0 0,-6-9-4163 0 0,-36 27-2451 0 0</inkml:trace>
  <inkml:trace contextRef="#ctx0" brushRef="#br0" timeOffset="6">3084 271 13443 0 0,'0'0'2091'0'0,"0"0"-784"0"0,0 0-535 0 0,0 0-54 0 0,0 0 142 0 0,0 0 107 0 0,0 0-7 0 0,0 0-160 0 0,0 0-221 0 0,0 0-200 0 0,0 0-118 0 0,0 0-58 0 0,5-8 345 0 0,3 57 1012 0 0,-8 403 287 0 0,-11-59-1792 0 0,11-392-96 0 0,0-1-8 0 0,0 0-7 0 0,0 0-9 0 0,0 0-20 0 0,0 0-46 0 0,0 0-61 0 0,0-9-940 0 0,7-35-2223 0 0,0 6-5954 0 0,-6 26-1850 0 0</inkml:trace>
  <inkml:trace contextRef="#ctx0" brushRef="#br0" timeOffset="7">2841 705 11138 0 0,'0'0'1743'0'0,"0"0"-514"0"0,0 0-377 0 0,0 0-97 0 0,0 0 142 0 0,0 0 155 0 0,0 0 83 0 0,0 0-32 0 0,0 0-164 0 0,0 0-127 0 0,0 0-120 0 0,0 0-95 0 0,0 0-65 0 0,35 3-120 0 0,109 9-93 0 0,66-1 114 0 0,-132 5-1654 0 0,-47-7-7632 0 0,-26-8-2672 0 0</inkml:trace>
  <inkml:trace contextRef="#ctx0" brushRef="#br0" timeOffset="8">3520 944 16500 0 0,'0'0'728'0'0,"0"0"-240"0"0,0 0-56 0 0,0 0-24 0 0,0 0 16 0 0,0 0-64 0 0,0 0-72 0 0,0 0-128 0 0,0 0-104 0 0,0 0-80 0 0,0 0-80 0 0,0 0-144 0 0,0 0-168 0 0,0 0-264 0 0,67 144-808 0 0,-64-144-1801 0 0,-1-4-3921 0 0,-2 1 825 0 0</inkml:trace>
  <inkml:trace contextRef="#ctx0" brushRef="#br0" timeOffset="9">3543 712 9978 0 0,'0'0'2870'0'0,"0"0"-456"0"0,0 0-388 0 0,0 0-289 0 0,0 0-287 0 0,0 0-262 0 0,0 0-265 0 0,0 0-249 0 0,0 0-205 0 0,-15-30-170 0 0,-44-93-157 0 0,44 92-155 0 0,15 31-146 0 0,0 8-505 0 0,2 20-742 0 0,1-16-2319 0 0,0-1-7348 0 0</inkml:trace>
  <inkml:trace contextRef="#ctx0" brushRef="#br0" timeOffset="10">3905 823 11851 0 0,'0'0'4154'0'0,"0"0"-2490"0"0,0 0-868 0 0,0 0-113 0 0,0 0-45 0 0,0 0-30 0 0,0 0-66 0 0,0 0-109 0 0,0 0-115 0 0,0 0-84 0 0,0 0-70 0 0,0 0-46 0 0,0 0-18 0 0,-12 26-25 0 0,-36 84-18 0 0,37-44 25 0 0,11-59-27 0 0,0-1 0 0 0,1 0 0 0 0,0 0 0 0 0,0 0 1 0 0,1 0-1 0 0,0 0 0 0 0,0 0 0 0 0,0-1 0 0 0,0 1 0 0 0,1-1 0 0 0,0 1 1 0 0,0-1-1 0 0,1 0 0 0 0,0 0 0 0 0,-1 0 0 0 0,2-1 0 0 0,-1 1 0 0 0,0-1 1 0 0,1 0-1 0 0,0 0 0 0 0,0 0 0 0 0,0-1 0 0 0,0 0 0 0 0,1 0 0 0 0,-1 0 1 0 0,1-1-1 0 0,0 0 0 0 0,0 0 0 0 0,-1 0 0 0 0,1-1 0 0 0,1 0 1 0 0,-1 0-1 0 0,0 0 0 0 0,0-1 0 0 0,0 0 0 0 0,0 0 0 0 0,6-1-55 0 0,-6-2 102 0 0,0-1 0 0 0,0 0 0 0 0,0-1 0 0 0,-1 1-1 0 0,0-1 1 0 0,1 0 0 0 0,-2 0 0 0 0,1-1 0 0 0,-1 1 0 0 0,1-1-1 0 0,-2 0 1 0 0,1 0 0 0 0,-1 0 0 0 0,0-1 0 0 0,0 1 0 0 0,0-1 0 0 0,-1 0-1 0 0,0 0 1 0 0,-1 0 0 0 0,1 0 0 0 0,-1 0 0 0 0,0-7-102 0 0,0 7 31 0 0,0-1 1 0 0,0 0 0 0 0,-1 0 0 0 0,0 0 0 0 0,-1 0-1 0 0,1 0 1 0 0,-2 0 0 0 0,1 0 0 0 0,-1 1-1 0 0,0-1 1 0 0,0 1 0 0 0,-1-1 0 0 0,0 1 0 0 0,-1 0-1 0 0,0 0 1 0 0,0 0 0 0 0,-3-3-32 0 0,2 2-63 0 0,0 0 0 0 0,-1 0 0 0 0,0 1 0 0 0,-1 0 0 0 0,0 1 0 0 0,0-1 0 0 0,0 1 0 0 0,-1 0-1 0 0,1 1 1 0 0,-1 0 0 0 0,-1 0 0 0 0,-3 0 63 0 0,-40 7-4595 0 0,43 5-1046 0 0,1 0-6215 0 0</inkml:trace>
  <inkml:trace contextRef="#ctx0" brushRef="#br0" timeOffset="11">4191 1125 12859 0 0,'0'0'2510'0'0,"0"0"-1422"0"0,0 0-199 0 0,0 0 217 0 0,0 0 38 0 0,0 0-60 0 0,0 0-151 0 0,0 0-180 0 0,0 0-134 0 0,0 0-86 0 0,0 0-81 0 0,0 0-71 0 0,0 0-83 0 0,18-28-67 0 0,58-85-50 0 0,-7-3 317 0 0,-37 167-1013 0 0,-26-43 586 0 0,0 0 0 0 0,1 0 0 0 0,-1 0 1 0 0,2-1-1 0 0,-1 0 0 0 0,1-1 0 0 0,0 1 0 0 0,1-2 0 0 0,0 1 0 0 0,0-1 1 0 0,0 0-1 0 0,0-1 0 0 0,1 0 0 0 0,-1-1 0 0 0,1 0 0 0 0,0 0 0 0 0,0-1 1 0 0,0 0-1 0 0,0-1 0 0 0,1 0 0 0 0,-1 0 0 0 0,0-1 0 0 0,0-1 0 0 0,1 0 1 0 0,-1 0-1 0 0,5-2-71 0 0,-1-2 139 0 0,1-1 0 0 0,-1 0 1 0 0,0-1-1 0 0,-1-1 1 0 0,0 0-1 0 0,0-1 0 0 0,-1 0 1 0 0,0-1-1 0 0,0 0 0 0 0,-1-1 1 0 0,-1 0-1 0 0,0 0 0 0 0,0-2 1 0 0,-1 1-1 0 0,-1-1 1 0 0,5-9-140 0 0,-8 14-57 0 0,0 1 1 0 0,0-1-1 0 0,-1 0 0 0 0,0 0 1 0 0,-1-1-1 0 0,0 1 1 0 0,0-1-1 0 0,0 1 1 0 0,-1-1-1 0 0,-1 0 1 0 0,0 0-1 0 0,0 0 1 0 0,0-8 56 0 0,-8 1-1430 0 0,1 12-1583 0 0,4 2 784 0 0,-1-2-10030 0 0</inkml:trace>
  <inkml:trace contextRef="#ctx0" brushRef="#br0" timeOffset="12">1 1732 4993 0 0,'0'0'734'0'0,"0"0"-204"0"0,0 0 128 0 0,0 0 317 0 0,0 0 298 0 0,0 0 106 0 0,0 0-112 0 0,0 0-257 0 0,0 0-245 0 0,0 0-193 0 0,0 0-85 0 0,0 0 19 0 0,4 0 20 0 0,96-5 4320 0 0,57-20-2802 0 0,189-35 68 0 0,20 13-2112 0 0,-172 23 199 0 0,612-58 376 0 0,386 6 502 0 0,-352 27-190 0 0,-304-6-435 0 0,-321 29-93 0 0,-33 22 216 0 0,-181 4-578 0 0,-1 0 0 0 0,0 0 19 0 0,0 0-8 0 0,0 0-10 0 0,0 0 3 0 0,0 0-12 0 0,0 0 5 0 0,0 0 12 0 0,0 0 8 0 0,0 0-4 0 0,0 0 5 0 0,0 0 0 0 0,0 0-10 0 0,0 0-16 0 0,0 0-1 0 0,0 0-10 0 0,0 0-2 0 0,0 0 25 0 0,0 0 4 0 0,0 0-7 0 0,0 0 3 0 0,0 0-12 0 0,0 0 1 0 0,0 0-4 0 0,0 0 10 0 0,0 0 22 0 0,0 0-6 0 0,0 0-27 0 0,0 0-16 0 0,0 0 21 0 0,0 0 12 0 0,0 0-8 0 0,0 0-4 0 0,0 0 17 0 0,0 0-2 0 0,0 0 27 0 0,0 0-21 0 0,0 0-19 0 0,0 0 4 0 0,0 0-20 0 0,0 0 21 0 0,0 0-2 0 0,0 0-3 0 0,0 0-3 0 0,0 0-9 0 0,0 0 2 0 0,0 0-2 0 0,64-5 1335 0 0,-46 3-4554 0 0,-10 1-8209 0 0,-12-2-1284 0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6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0,'-24'39,"-18"22,-1 5,2-8,7-10,10-12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6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0,'10'15,"7"18,7 5,-2 0,0-2,-2-2,-2-6,3-4,-4-1,1-4,-3-1,2-4,-4 2,2-3,-2-4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5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0 315,'29'0,"23"0,9 0,-2 0,-7 0,-6 0,-7 0,-5 0,-3 0,-3 0,-1 0,0 0,-10 0,-12 0,-7 0</inkml:trace>
  <inkml:trace contextRef="#ctx0" brushRef="#br0" timeOffset="415.001">141 540,'0'0,"1"1,0-1,-1 0,0 0,1 1,-1-1,1 0,-1 1,1-1,-1 0,1 1,-1-1,0 1,1-1,-1 1,0-1,0 0,1 1,-1 0,0-1,0 1,0-1,1 1,-1-1,0 1,0-1,0 1,0-1,0 1,0 0,0-1,0 1,0-1,-1 1,1-1,0 1,0-1,0 1,-1-1,1 1,0-1,-1 1,1-1,0 1,-1-1,1 0,0 1,-1-1,1 0,-1 1,1-1,-1 0,1 1,-1-1,1 0,-1 0,1 1,51 4,154-7,-65-23,-116 23</inkml:trace>
  <inkml:trace contextRef="#ctx0" brushRef="#br0" timeOffset="920.109">1580 5,'-8'-2,"0"1,0 0,0 1,1 0,-1 0,0 1,0 0,0 0,0 0,1 1,-1 1,-1 0,-1 0,-18 4,1 2,-1 1,1 1,1 1,0 2,1 1,1 0,0 2,1 1,0 0,2 2,0 1,2 0,0 2,2 0,0 1,1 0,2 1,0 1,-2 10,13-30,1 1,0 0,0-1,0 1,1 0,-1 0,2 0,-1 0,1 0,0 0,1 0,0 0,0 0,0 0,1 0,0 0,0 0,1-1,-1 1,2-1,-1 0,1 0,0 0,0 0,0-1,1 0,0 0,0 0,0 0,1-1,-1 1,3 0,11 4,1-1,0-1,0-1,0 0,1-2,0 0,0-1,0-2,0 0,0-1,19-2,-15 2,14-2,1-1,-1-2,-1-2,1-1,-1-2,0-2,-1-1,-1-2,0-1,-1-2,-1-2,-1-1,0-1,-2-2,10-11,-33 30,-1 0,0-1,0 0,-1-1,0 0,0 0,0 0,-1 0,0-1,0 0,-1 0,0 0,-1-1,0 1,0-1,-1 0,0 0,0 0,-1 0,0 0,-1 0,0 0,0-1,-1 1,0 0,-1 0,0 0,0 1,-1-1,0 0,0 1,-4-7,-9 0,-1 0,0 2,-1-1,-1 2,0 1,0 0,-1 1,0 1,-1 1,0 1,0 1,-1 1,0 0,1 2,-1 0,-1 2,-9 1,-30 0,8 5</inkml:trace>
  <inkml:trace contextRef="#ctx0" brushRef="#br0" timeOffset="1303.855">818 315,'198'27,"87"0,539-24,-471-32,-353 29,0 1,-1-1,1 0,0 0,0 0,-1 0,1 0,0 1,0-1,0 0,-1 0,1 0,0 1,0-1,0 0,0 0,0 0,-1 1,1-1,0 0,0 0,0 1,0-1,0 0,0 0,0 1,0-1,0 0,0 1,0-1,0 0,0 0,0 1,0-1,0 0,0 0,0 1,0-1,0 0,1 0,-1 1,0-1,0 0,-13 6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58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0 255,'31'8,"1"-1,0-1,0-1,0-2,0-2,0-1,23-2,177-27,-193 45,-27-4</inkml:trace>
  <inkml:trace contextRef="#ctx0" brushRef="#br0" timeOffset="299.194">29 508,'43'-4,"38"-3,11 1,-2 2,-10 0,-15 2,-13 1,-11 0,-8 1,-4 1,-7 4,-3 1,-4 0</inkml:trace>
  <inkml:trace contextRef="#ctx0" brushRef="#br0" timeOffset="977.998">367 1,'32'29,"1"0,2-2,1-2,26 14,-59-37,27 14,0 1,-1 1,0 2,-2 1,0 1,-2 1,0 2,-1 2,-20-22,-1 0,0 1,0-1,-1 1,0 0,0-1,0 1,-1 0,0 0,0 0,0 1,-1-1,0 0,0 0,0 0,-1 0,0 0,0 0,-1 0,1 0,-1 0,-1 0,1-1,-1 1,0-1,0 1,0-1,-1 0,0-1,0 1,0-1,-1 1,-3 1,-118 95,-88 36,194-126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14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80,'179'-17,"9"-6,-64-11,-105 28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14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85,'43'-5,"29"-6,7-1,-6-4,-9 1,-12 3,-10 4,-11 2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12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114 258,'12'69,"-3"1,-3 0,-2 0,-6 51,1-66,-24 86,22-119</inkml:trace>
  <inkml:trace contextRef="#ctx0" brushRef="#br0" timeOffset="366.272">1 258,'25'-29,"1"2,2 0,0 2,2 1,1 1,0 2,2 1,0 1,11-2,-37 17,0 1,0 0,0 1,0-1,0 1,1 1,-1-1,1 1,-1 1,1-1,0 1,-1 1,1-1,-1 1,1 0,-1 1,0 0,1 0,-1 1,0 0,0 0,0 0,-1 1,1 0,-1 1,0-1,0 1,-1 0,1 0,-1 1,0 0,-1 0,1 0,2 6,-2-2,-1 0,-1 0,0 0,0 0,-1 0,0 1,0-1,-1 1,-1-1,0 1,-1 0,1-1,-2 1,0-1,0 0,-1 1,0-1,-1 0,0-1,0 1,-1-1,-1 2,-6 8,0 0,-1-1,-1 0,0-1,-2 0,0-1,0-1,-2-1,-18 12,25-18,-1 0,-1 0,0-1,0-1,0 0,0-1,-1 0,0-2,0 1,0-1,-13 0,-13-17,28 2</inkml:trace>
  <inkml:trace contextRef="#ctx0" brushRef="#br0" timeOffset="906.934">311 851,'195'5,"-194"-5,1 0,-1-1,1 1,-1 0,0 0,1 0,-1 1,0-1,1 0,-1 0,1 1,-1-1,0 1,0-1,1 1,-1-1,0 1,0 0,0 0,0 0,0-1,0 1,0 0,0 0,0 1,0-1,0 0,0 0,-1 0,1 0,-1 1,1-1,-1 0,1 1,-1-1,0 0,1 1,-1-1,0 0,0 1,0-1,0 1,0-1,0 0,-1 1,1-1,0 0,-1 1,1-1,-1 0,0 1,1-1,-1 0,0 0,1 0,-1 0,0 0,-1 1,-101 117,101-118,1 0,-1 0,1 0,0 0,0 0,-1 0,1 0,0 1,0-1,0 1,0-1,1 1,-1-1,0 1,1-1,-1 1,1-1,-1 1,1 0,0-1,-1 1,1 0,0 0,0-1,1 1,-1 0,0-1,0 1,1 0,-1-1,1 1,-1-1,1 1,0-1,0 1,0-1,0 1,0-1,0 0,0 1,0-1,0 0,0 0,1 0,-1 0,1 0,-1 0,1 0,-1 0,1-1,-1 1,1-1,-1 1,1-1,0 1,-1-1,1 0,0 0,0 0,10 1,1-1,-1 0,0-1,1 0,-1-1,0 0,0-1,0-1,-1 0,1 0,0-1,13-4,-1 1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18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0 537,'26'-53,"1"-5,3 1,2 2,28-36,50-42,-109 132,-1 0,1 0,0 0,0 0,0 0,0 0,0 0,0 1,1-1,-1 0,0 1,0-1,0 1,1-1,-1 1,0 0,0 0,1-1,-1 1,0 0,1 0,-1 0,0 0,1 1,-1-1,0 0,1 0,-1 1,0-1,0 1,0-1,1 1,-1 0,0-1,0 1,0 0,0 0,0 0,0 0,0-1,0 2,0-1,-1 0,1 0,0 0,-1 0,1 0,-1 0,1 1,-1-1,1 0,-1 1,0-1,0 0,0 0,0 1,0-1,5 92,8 29,-12-120,0 0,-1 0,1 0,0 0,0 0,1 0,-1 0,0 0,1 0,-1-1,1 1,0 0,-1-1,1 1,0-1,0 0,0 0,0 0,0 0,0 0,0 0,0 0,1-1,-1 1,0-1,0 1,1-1,-1 0,0 0,1 0,-1 0,0-1,0 1,1 0,-1-1,0 0,0 1,0-1,0 0,2-1,80-54,104-123,-141 157,-46 22,0 0,0-1,0 1,-1 0,1 0,0 0,0 0,0 0,0 0,0 0,0 0,0 0,0 0,0 0,0 1,0-1,-1 0,1 1,0-1,0 0,0 1,0-1,-1 1,1 0,0-1,-1 1,1 0,0-1,-1 1,1 0,-1-1,1 1,-1 0,1 0,-1 0,0 0,1 0,-1-1,0 1,0 0,1 0,-1 0,0 0,0 0,0 0,0 0,0 0,-1 0,1 0,0 0,0-1,-1 2,-20 68,17-63,1 0,0 0,1 0,-1 0,1 1,1-1,-1 1,1-1,1 1,-1-1,1 1,1-1,0 8,8 3,3-6</inkml:trace>
  <inkml:trace contextRef="#ctx0" brushRef="#br0" timeOffset="580.805">1299 1,'-52'21,"1"3,2 1,1 3,1 3,-39 32,80-60,1 1,0 1,0-1,0 1,1-1,0 2,0-1,0 0,0 1,1-1,0 1,0 0,1 0,0 0,0 1,0-1,0 0,1 1,0-1,1 1,0-1,-1 1,2-1,0 4,2-7,1 1,0-1,0 0,0 0,0 0,1 0,-1-1,1 0,-1 0,1 0,0 0,0-1,0 1,0-1,0-1,0 1,0-1,0 0,1 0,-1 0,0-1,0 0,0 0,0 0,0 0,0-1,-1 0,1 0,1-1,19-7,0-2,0 0,-1-2,-1-1,0-1,-1 0,-1-2,0 0,-2-2,7-8,65-57,-73 68,-14 12,0 1,1-1,-1 1,1 0,0 0,0 1,0-1,1 1,-1 1,1-1,0 1,0-1,5 0,-9 3,0 1,0-1,0 0,0 1,0 0,0-1,-1 1,1 0,0 0,-1 0,1 0,0 0,-1 1,1-1,-1 0,0 1,0-1,1 1,-1-1,0 1,0-1,0 1,0 0,-1 0,1 0,0-1,-1 1,1 0,-1 0,0 0,1 0,-1 0,5 73,-5-63,8 345,2-260,-4 0,-5 76,-3-159,0 0,-1 0,-1 0,0 0,-1 0,0-1,-1 0,0 0,-2 0,1-1,-1 0,-1 0,0-1,-1 0,0-1,0 0,-1-1,-1 0,1 0,-1-2,-1 1,0-1,0-1,0 0,0-1,-1-1,0 0,-11 2,19-7,-1 1,1-1,-1 0,0 0,1-1,0 0,-1 0,1 0,0-1,0 0,0 0,1 0,-1-1,1 0,-1 0,1-1,1 1,-1-1,1 0,-1 0,2-1,-1 1,0-1,1 0,0 0,1 0,-1 0,1 0,0-1,1 1,-1-1,1 1,1-1,-1 1,1-1,0 0,1 1,-1-1,1 0,1 0,5-19,0 1,2 1,1-1,1 2,1-1,1 2,1-1,1 2,1 0,0 1,2 1,0 0,2 1,9-6,4-3,0 2,2 1,1 2,0 1,2 2,0 2,1 2,22-6,-36 13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15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0,'9'20,"-1"0,0 0,-2 0,0 1,-2 0,0 0,-1 0,-1 1,-1-1,-1 0,-1 1,-3 16,-4 11,-3 1,-2-1,-1-1,-20 41,32-84,-7 21,-1 0,-1-1,-1 0,-1-1,-1-1,-1 0,-1-1,-16 17,17-27</inkml:trace>
  <inkml:trace contextRef="#ctx0" brushRef="#br0" timeOffset="683.229">70 537,'4'7,"0"-1,1 0,-1 0,1 0,0 0,1-1,0 0,0 0,0 0,0-1,0 0,1 0,0 0,0-1,0 0,0-1,1 1,-1-1,1-1,-1 0,1 0,-1 0,1-1,0 0,-1 0,1-1,0 0,-1 0,1-1,-1 0,0 0,1-1,-1 0,0 0,-1-1,1 0,2-2,16-16,-2-1,-1-1,0-1,-2-1,-1-1,-1-1,-1 0,-2-1,-1-1,-1-1,-2 1,3-16,20-91,-31 69,-17 78,-34 133,37-94,2-14,1 0,2 1,2 0,1 1,1-1,3 0,1 2,44 129,-31-138,-7-23</inkml:trace>
  <inkml:trace contextRef="#ctx0" brushRef="#br0" timeOffset="1591.128">747 452,'5'19,"2"16,-1 7,-1 1,-1-2,-2-3,-1-3,-5-8,-3-3,1-2,0 1,-2-3,-1-1,2-4</inkml:trace>
  <inkml:trace contextRef="#ctx0" brushRef="#br0" timeOffset="1963.231">1030 480,'-24'24,"-13"8,1 3,5 1,13-6,10-3,11-7,10-1,7-4,1 0,1-2,-4 1,-3-2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9:47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1019 148,'17'227,"6"-48,11 157,-5-76,-18 123,15-214,-26-166,-1 0,1-1,-1 1,1 0,0 0,0 0,1-1,-1 1,0 0,1 0,0 0,-1-1,1 1,0 0,1-1,-1 1,0-1,1 1,-1-1,1 0,0 0,0 0,0 1,0-2,0 1,0 0,1 0,-1-1,0 1,1-1,-1 0,1 0,0 0,-1 0,1 0,2 0,141-25,26-5,307 28,-338-10,82-3,-79 11,25-25,-52 28,77-11,3-8,-195 19,1 0,-1 0,1 0,-1-1,0 1,1-1,-1 1,0-1,0 0,1 0,-1 0,0 0,0-1,0 1,0 0,0-1,0 1,-1-1,1 0,0 0,-1 0,1 1,-1-1,0-1,0 1,0 0,0 0,0 0,0-1,0 1,-1 0,1-1,-1 1,0 0,1-1,-16-88,8 62,1-16,2 0,1 0,3-1,3-18,-1-26,-2 51,-12-108,-17 34,1 1,-1-57,15 119,-18-109,5-39,28 169,0 26,0-1,0 0,-1 0,1 1,-1-1,1 0,-1 0,-1 0,1 0,0 0,-1 1,0-1,0 0,0 0,0 1,-1-1,1 1,-1-1,0 1,0-1,0 1,0 0,-1 0,0 0,1 1,-1-1,0 0,0 1,0 0,-1 0,1 0,0 0,-1 0,1 1,-2-1,-19-1,0 2,0 1,0 0,0 2,0 1,0 1,-14 4,-97 10,-35 9,41-15,114-9,-1-1,0 0,0-2,0 0,0 0,1-2,-1 0,-12-3,-54-5,-201 10,141-27,-168 27,84 28,165-16,60-7,6 0</inkml:trace>
  <inkml:trace contextRef="#ctx0" brushRef="#br0" timeOffset="11405.9">1696 1728,'0'1,"0"-1,0 1,0-1,-1 1,1-1,0 1,-1-1,1 1,0-1,-1 1,1-1,-1 0,1 1,-1-1,1 0,0 1,-1-1,1 0,-1 0,1 1,-1-1,0 0,1 0,-1 0,1 0,-1 0,1 0,-1 0,1 0,-1 0,0 0,1 0,-1 0,1 0,-1 0,1-1,-1 1,1 0,-1 0,1 0,-1-1,1 1,-1 0,1-1,0 1,-1 0,1-1,-1 1,1-1,0 1,-1-1,1 1,0-1,0 1,-1-1,1 1,0-1,-5 53,32 134,4 76,-32 194,-33-534,20 52,-1 1,-2 1,-1 1,0 0,-2 1,0 2,-2 0,0 1,-1 0,-6-1,26 18,2 2,0 0,0 0,0 0,0 0,-1 0,1 0,0 0,0-1,0 1,0 0,0-1,0 1,0 0,0-1,0 0,0 1,0-1,1 0,-1 1,0-1,0 0,0 0,1 1,-1-1,0 0,1 0,-1 0,1 0,-1 0,1 0,0 0,-1 0,1 0,0 0,0-1,0 1,0 0,-1 0,1 0,1 0,-1 0,0 0,0 0,0 0,1 0,-1 0,0 0,1-1,-1 2,1-1,-1 0,1 0,0-1,163 0,123 4,-279-2,1 1,-1-1,0 2,0-1,1 1,-1 0,0 1,0-1,-1 2,1-1,-1 1,1 0,-1 1,4 3,-11-5,1 0,-1 1,1-1,-1 1,0-1,0 0,-1 1,1-1,-1 1,1-1,-1 0,0 1,0-1,-1 0,1 0,-1 0,1 0,-1 0,0 0,0-1,0 1,-1 0,1-1,-1 0,1 0,-1 1,0-2,0 1,0 0,0 0,0-1,0 0,0 1,-1-1,-5 5,-140 101,118-73,25-21</inkml:trace>
  <inkml:trace contextRef="#ctx0" brushRef="#br0" timeOffset="15636.117">1216 3280,'0'-17,"-1"-4,1 0,1 0,1 0,1 0,0 1,2-1,4-12,61-106,-68 136,-2 1,0 0,0 0,1 0,-1 0,1 0,0 1,0-1,0 0,0 0,0 1,0-1,0 0,0 1,0-1,1 1,-1 0,1-1,-1 1,1 0,0 0,-1 0,1 0,0 0,0 0,-1 1,1-1,0 0,0 1,0 0,0-1,0 1,0 0,0 0,0 0,0 0,0 0,0 1,0-1,0 0,0 1,-1 0,1-1,0 1,0 0,0 0,-1 0,1 0,-1 0,1 1,2 3,0 1,-1-1,0 1,0 0,0 0,-1 0,0 0,0 0,0 1,-1-1,0 1,0-1,-1 1,0-1,0 1,-1 0,8 52,-7-59,0 1,0 0,1 0,-1 0,0 0,0-1,1 1,-1 0,0 0,1 0,-1-1,1 1,-1 0,1-1,-1 1,1 0,0-1,-1 1,1-1,0 1,-1-1,1 1,0-1,0 1,-1-1,1 0,0 0,0 1,0-1,-1 0,1 0,0 0,0 0,0 0,0 0,0 0,-1 0,1 0,0 0,0 0,0-1,0 1,-1 0,1-1,0 1,0 0,-1-1,1 1,0-1,0 1,-1-1,1 1,-1-1,1 0,34-36,93-122,-127 158,-1 0,0 0,1 0,-1 0,1 0,-1 0,1 0,0 1,-1-1,1 0,0 0,0 1,-1-1,1 1,0-1,0 0,0 1,0-1,0 1,0 0,0-1,0 1,0 0,0 0,0-1,0 1,0 0,0 0,0 0,0 0,0 0,0 1,0-1,0 0,0 0,0 1,0-1,0 0,-1 1,1-1,0 1,0-1,0 1,0 0,-1-1,1 1,0 0,0 0,-1-1,1 1,-1 0,1 0,-1 0,1 0,-1 0,1 0,1 10,-1 0,-1-1,1 1,-2 0,1 0,-1-1,-1 1,0 0,-1-1,0 1,-1 1,-5 26,-13 44,17-58</inkml:trace>
  <inkml:trace contextRef="#ctx0" brushRef="#br0" timeOffset="16261.304">1978 2970,'-19'10,"1"1,0 0,1 1,1 1,0 1,0 0,1 1,1 1,-6 8,17-19,-1 0,1 0,-1 0,1 0,1 0,-1 1,1-1,0 1,0 0,1 0,-1 0,1-1,1 1,-1 0,1 0,0 0,0 0,1 0,0 0,0 0,0 0,1 0,0-1,0 1,0 0,2 1,0-6,-1 0,1 0,0 0,-1-1,1 0,0 0,0 0,-1 0,1-1,0 1,0-1,-1 0,1 0,-1 0,1-1,-1 1,1-1,-1 0,0 0,0 0,0 0,0 0,0-1,0 1,-1-1,1 0,-1 0,1-2,1 2,201-197,-204 199,-1 0,0 0,1 0,-1 0,1 0,-1 0,1 0,-1 0,1 0,-1 0,1 0,0 1,0-1,0 0,-1 0,1 1,0-1,0 0,0 1,0-1,0 1,0-1,0 1,0 0,0-1,0 1,1 0,-1 0,0-1,0 1,0 0,0 0,0 1,0-1,0 0,1 0,-1 0,0 1,0-1,0 1,0-1,0 0,0 1,0 0,0-1,0 1,-1 0,1-1,0 1,0 0,0 0,-1 0,1 0,0 0,-1 0,1 0,-1 0,1 0,-1 0,0 0,1 0,-2 198,1-164,0 9,-1-1,-3 1,-1-1,-2 0,-7 18,9-42,5-14,0 0,0 0,-1 0,0 0,0 0,-1 0,1 0,-1 0,0-1,0 1,0-1,-1 1,0-1,0 0,0 0,0 0,-1 0,1-1,-1 1,0-1,0 0,0 0,0 0,-1-1,1 0,-1 1,0-2,-1 2,1-6,0 1,0-1,0 0,0 0,1-1,-1 1,1-1,0 0,0 0,0 0,1-1,0 0,0 1,0-1,0 0,1 0,-1 0,1-1,1 1,-1-1,1 1,0-1,0-3,-1-5,1-1,1 1,0-1,1 1,0-1,2 1,-1-1,2 1,0 0,1 0,0 1,1-1,0 1,6-8,1 2</inkml:trace>
  <inkml:trace contextRef="#ctx0" brushRef="#br0" timeOffset="16977.383">2881 1869,'0'437,"-27"-249,28-181,-1-1,-1 0,1 0,-1 0,0 0,-1 0,1 0,-1 0,0 0,0-1,-1 1,0-1,0 1,0-1,-1 0,1 0,-1-1,-1 1,1-1,0 0,-1 0,-3 2,-11 4</inkml:trace>
  <inkml:trace contextRef="#ctx0" brushRef="#br0" timeOffset="17514.023">2994 1841,'-131'82,"119"-76,-123 50,134-56,1 0,-1 0,0 1,1-1,-1 0,0 1,1-1,-1 0,1 1,-1-1,0 1,1-1,-1 1,1-1,-1 1,1-1,0 1,-1-1,1 1,0 0,-1-1,1 1,0 0,-1-1,1 1,0 0,0-1,0 1,0 0,0 0,0-1,0 1,0 0,0-1,0 1,0 0,0 0,1-1,-1 1,0 0,0-1,1 1,-1-1,1 1,-1 0,0-1,1 1,-1-1,1 1,-1-1,1 1,-1-1,1 1,0-1,-1 0,1 1,-1-1,1 0,0 0,0 1,0-1,43 17,165-10,-131-9,79 19,-140-19,-39-17,16 13,-36-33,1-3,3-1,1-2,-10-19,34 45</inkml:trace>
  <inkml:trace contextRef="#ctx0" brushRef="#br0" timeOffset="18211.867">3474 2406,'-32'61,"3"1,2 2,3 0,1 7,-23 62,46-134,-1 1,1 0,-1 0,1-1,0 1,-1 0,1 0,0 0,-1 0,1 0,-1-1,1 1,-1 0,1 0,0 0,-1 0,1 0,-1 0,1 0,-1 1,1-1,0 0,-1 0,1 0,-1 0,1 0,0 1,-1-1,1 0,0 0,-1 1,1-1,0 0,-1 0,1 1,0-1,-1 0,1 1,0-1,0 1,0-1,-1 0,1 1,0-1,0 1,0-1,0 0,0 1,0-1,0 1,0-1,0 0,0 1,0-1,0 1,0-1,0 1,0-1,0 0,0 1,1-1,-1 1,0-1,-4-37,8 0,0-1,3 1,1 0,2 0,1 1,2 0,10-17,76-143,-99 196,0-1,0 1,1-1,-1 1,0-1,0 1,0-1,1 1,-1-1,0 1,0 0,1-1,-1 1,0-1,1 1,-1 0,0-1,1 1,-1 0,1-1,-1 1,1 0,-1-1,1 1,-1 0,1 0,-1 0,1 0,-1 0,1-1,-1 1,1 0,-1 0,1 0,-1 0,1 0,-1 0,1 1,-1-1,1 0,-1 0,1 0,-1 0,1 1,-1-1,1 0,-1 0,1 1,-1-1,1 0,-1 1,0-1,1 1,-1-1,0 0,1 1,-1-1,0 1,11 35,-9-27,11 89,-13-85,1 1,0-1,0 0,2 0,-1 0,2 0,0 0,0 0,1-1,1 0,0 0,1 0,0-1,1 0,0 0,-7-10,63 56,-62-56,0 1,0-1,-1 0,1 0,0 0,0 0,0-1,0 1,0 0,0-1,1 0,-1 1,0-1,0 0,0 0,0 0,0 0,0-1,1 1,-1 0,0-1,0 0,0 1,0-1,0 0,0 0,-1 0,1 0,0-1,0 1,-1 0,1-1,-1 1,1-1,-1 1,1-1,-1 0,7-13,0 1,-1-2,-1 1,0-1,-1 0,-1 0,0-1,-2 1,1-1,-1-15,7-36,7-125,-16 168</inkml:trace>
  <inkml:trace contextRef="#ctx0" brushRef="#br0" timeOffset="22218.864">3248 769,'197'-11,"94"-18,36-5,-22 11,-216 14,-1 3,72 5,-148 1,-13 0,1-1,-1 1,0-1,1 1,-1-1,1 0,-1 1,1-1,-1 0,1 1,-1-1,1 0,0 1,-1-1,1 0,0 0,0 1,0-1,0 0,-1 0,1 0,0 1,0-1,0 0,1 0,-1 0,0 1,0-1,0 0,0 0,1 1,-1-1,0 0,1 0,-1 1,1-1,-1 0,1 1,-1-1,1 1,-1-1,1 1,0-1,-1 1,1-1,0 1,-1-1,1 1,0 0,-1-1,1 1,0 0,0 0,0-1,-1 1,1 0,0 0,0 0,0 0,0 0,-211-133,197 123,12 8,0 0,0 0,0 1,0-1,0 1,0-1,-1 1,1-1,0 1,-1 0,1-1,-1 1,0 0,1 0,-1 0,0 0,0 1,0-1,0 0,1 1,-1 0,0-1,0 1,0 0,0 0,0 0,0 0,0 0,0 0,0 0,0 1,0-1,0 1,1 0,-1-1,0 1,0 0,0 0,1 0,-1 0,1 0,-2 1,-4 20,0 1,1-1,1 1,1 0,1 0,2 0,0 0,1 1,1-1,1 1,0 29,0 174,-3-226,1-1,0 1,0 0,0 0,0-1,0 1,0 0,0 0,0 0,0-1,0 1,0 0,0 0,1-1,-1 1,0 0,1-1,-1 1,0 0,1-1,-1 1,1 0,-1-1,1 1,-1-1,1 1,-1-1,1 1,0-1,-1 0,1 1,0-1,-1 1,1-1,0 0,0 0,-1 0,1 1,0-1,0 0,-1 0,1 0,0 0,0 0,-1 0,1 0,0 0,0-1,-1 1,1 0,0 0,0-1,-1 1,1 0,0-1,-1 1,1-1,-1 1,1-1,0 1,-1-1,1 1,-1-1,1 1,-1-1,0 0,1 0,37-43,-38 44,99-168,-3-2,-79 146</inkml:trace>
  <inkml:trace contextRef="#ctx0" brushRef="#br0" timeOffset="22496.775">5253 346,'0'43,"0"38,0 11,0-6,0-8,0-13,0-12,0-11,-5-7,-2-5,1-3,1-5</inkml:trace>
  <inkml:trace contextRef="#ctx0" brushRef="#br0" timeOffset="22808.224">5111 317,'36'-14,"2"2,-1 1,1 2,1 2,0 1,0 2,0 2,0 1,23 4,-52-4,0 0,1 1,-1 1,0 0,1 0,-1 1,0 0,0 1,0 0,0 0,-1 1,0 1,1-1,-1 2,-1-1,1 1,-1 0,0 1,-1 0,1 0,-1 1,1 2,-7-8,0 1,-1-1,1 1,0 0,-1-1,0 1,0 0,0 0,0-1,0 1,0 0,-1 0,1-1,-1 1,0 0,0-1,0 1,0-1,0 1,-1-1,1 0,-1 1,1-1,-1 0,0 0,0 0,0 0,0 0,0-1,0 1,-1-1,1 1,0-1,-1 0,0 0,-94 33,36-23,0-2,0-3,-40-2,74-4</inkml:trace>
  <inkml:trace contextRef="#ctx0" brushRef="#br0" timeOffset="44319.33">1273 1841,'-510'0,"340"28,-55-16,171-4,0-2,0-2,-1-3,-13-2,16 0,51 1,0-1,0 1,1 0,-1-1,0 1,0 0,0 0,0 0,0 0,0 0,0 0,0 0,0 0,1 0,-1 0,0 0,0 1,0-1,0 0,0 1,0-1,1 1,-1-1,0 0,0 1,1 0,-1-1,0 1,1 0,-1-1,0 1,1 0,-1-1,1 1,-1 0,1 0,0 0,-1 0,1-1,0 1,0 0,-1 0,1 0,0 0,0 0,0 0,0 0,0 0,0 0,0-1,1 1,-1 0,0 0,0 0,1 0,-1 0,0 0,1-1,-1 1,1 0,-1 0,1-1,0 1,-1 0,49 97,-34-74,-2 1,-1 0,-1 1,-1 0,-2 1,0-1,-2 2,0 0,-6-17,1 1,1 0,0-1,1 1,0-1,0 1,1-1,1-1,0 2,-5-13,0 1,0-1,0 1,0-1,0 1,0-1,0 0,0 1,0-1,0 1,0-1,0 1,0-1,1 1,-1-1,0 1,0-1,1 1,-1 0,0-1,0 1,1-1,-1 1,0-1,1 1,-1 0,1-1,-1 1,1 0,-1 0,0-1,1 1,-1 0,1 0,-1 0,1-1,-1 1,1 0,-1 0,1 0,0 0,-1 0,1 0,-1 0,1 0,-1 0,1 0,-1 1,1-1,-1 0,1 0,-1 0,1 1,-1-1,1 0,-1 0,0 1,1-1,-1 0,1 1,-1-1,0 1,1-1,-1 0,0 1,0-1,1 1,-1-1,0 1,6-43,20-136,2 36,-19 108,-7 29,0-1,0 1,0-1,-1 0,0 1,0-1,-1 0,1 0,-1 0,-1 0,1 1,-1-1,-1-5,-2 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6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1 124,'8'4,"1"0,-1-1,1 0,0 0,0-1,0 0,1 0,-1-1,0-1,0 0,1 0,-1 0,0-1,3-1,-7 1,-1 1,0-1,0 0,0 0,0 0,1-1,-2 1,1-1,0 0,0 0,-1-1,1 1,-1-1,1 0,-1 1,0-1,0-1,-1 1,1 0,-1-1,1 1,-1-1,0 0,0 0,-1 0,1 0,-1 0,0 0,0 0,0-1,0-2,-1 5,0 0,0 0,0 0,0 0,0 0,0 0,-1 0,1 0,-1 0,1 0,-1 0,0 0,0 1,0-1,0 0,0 0,0 1,0-1,-1 0,1 1,-1-1,1 1,-1 0,1 0,-1-1,0 1,0 0,1 0,-1 0,0 1,0-1,0 0,0 1,0-1,0 1,0 0,0 0,0 0,0 0,0 0,0 0,-1 0,-3 1,1-1,-1 1,1 0,-1 1,1-1,0 1,-1 0,1 0,0 1,0-1,0 1,1 0,-1 1,1-1,-3 3,0 1,1 1,-1 1,1-1,1 1,-1 0,1 0,1 0,0 1,0 0,1-1,0 1,1 1,0-1,1 0,0 0,0 1,2 7,0-14,1 0,0 0,0 0,0 0,0 0,1 0,0-1,-1 1,1-1,1 0,-1 0,0 0,1 0,-1 0,1-1,0 0,0 0,0 0,0 0,0 0,1-1,-1 0,0 0,1 0,-1 0,1-1,-1 0,1 0,126-14,-110 7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0:3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0 165,'23'184,"-17"285,-17-408,4-55</inkml:trace>
  <inkml:trace contextRef="#ctx0" brushRef="#br0" timeOffset="325.064">0 109,'26'-2,"-1"-1,0-2,0 0,0-2,-1 0,8-5,46-12,118-20,-145 46,-50-2,0 0,0 1,0-1,0 0,0 0,0 1,0-1,-1 0,1 1,0-1,0 1,0-1,0 1,-1 0,1-1,0 1,-1 0,1-1,0 1,-1 0,1 0,-1 0,1 0,-1-1,1 1,-1 0,0 0,0 0,1 0,-1 0,0 0,0 0,0 0,0 0,0 0,0 0,0 0,0 0,0 0,-1 0,1 0,0 0,-1 0,1-1,-1 1,1 0,-1 0,1 0,-1 0,0 0,-78 71,59-59</inkml:trace>
  <inkml:trace contextRef="#ctx0" brushRef="#br0" timeOffset="569.903">57 448,'24'0,"18"0,6 0,0 0,-4 0,-4 0,-4 0,-4-5,-2-1,-1-1,-7 2</inkml:trace>
  <inkml:trace contextRef="#ctx0" brushRef="#br0" timeOffset="14656.722">339 843,'0'-5,"0"3,0 7,0 8,0 5,5 1,1 1,0 3,-1 1,-1 3,-2 0,-1 1,-1 1,0-1,0-4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 0,'-22'6,"0"1,0 1,1 1,0 1,1 1,0 0,0 1,1 2,1 0,0 1,1 0,1 2,0 0,1 0,1 2,-2 5,13-19,1 0,0 1,0-1,0 1,1 0,0 0,0 0,0 0,1-1,0 1,0 0,0 0,1 0,0 0,0 0,0 0,1-1,0 1,0-1,0 1,1-1,0 0,0 1,0-2,1 1,0 0,0-1,0 1,0-1,0 0,2 0,6 6,0-1,1 0,0-1,0-1,1 0,0-1,0 0,0-1,1-1,0 0,12 1,162-2,-144-14,-27 4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2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364 119,'-9'-5,"-1"1,1 1,-1 0,0 0,-1 1,1 0,0 1,-1 0,1 0,0 1,-1 1,1 0,0 0,-1 1,-2 1,4-2,0 0,1 1,-1 1,0-1,1 1,-1 1,1 0,0 0,0 0,1 1,-1 0,1 1,0-1,1 1,-1 1,1-1,0 1,1 0,0 1,0-1,0 1,1 0,0 0,-1 5,6-7,0 0,1 0,-1-1,1 1,1 0,-1-1,1 1,0-1,0 0,0 0,1 0,0 0,0-1,0 0,0 0,1 0,0 0,0 0,0-1,0 0,0 0,0 0,1-1,0 0,-1 0,1 0,0-1,0 0,4 0,32 16,-26-10,0 1,0 1,0 0,-1 0,-1 2,0 0,0 1,-1 0,3 5,-14-14,0-1,-1 1,1 0,-1 0,0 0,0 1,0-1,0 0,0 0,-1 0,0 1,1-1,-1 0,0 1,-1-1,1 0,-1 1,1-1,-1 0,0 0,0 0,0 0,-1 0,1 0,-1 0,0 0,1 0,-1-1,0 1,-1-1,1 1,-1-1,-84 72,63-61,0-2,0 0,-1-1,-1-2,1-1,-2 0,-17 1,45-9,-1 0,1 1,0-1,-1 0,1 0,-1 1,1-1,-1 0,1 0,-1 0,0 0,1 1,-1-1,0 0,0 0,0 0,1 0,-1 0,0 0,0 0,-1 0,1 0,0 0,0 1,0-1,0 0,-1 0,1 0,0 0,-1 0,1 1,-1-1,1 0,-1 0,0 1,1-1,-1 0,1 1,-1-1,0 0,0 1,1-1,-1 1,0-1,0 1,0 0,0-1,1 1,-1 0,0 0,0-1,0 1,0 0,0 0,0 0,0 0,0 0,0 0,0 0,1 1,-1-1,0 0,0 0,0 1,0-1,0 1,0-1,15-18,1 1</inkml:trace>
  <inkml:trace contextRef="#ctx0" brushRef="#br0" timeOffset="245.657">759 203,'-5'38,"-1"18,0 4,1-3,2-7,1-7,1-6,5-9,2-5,0-1,-1-5</inkml:trace>
  <inkml:trace contextRef="#ctx0" brushRef="#br0" timeOffset="448.535">505 119,'58'-15,"28"-9,5 0,-4 3,-12 5,-9 6,-11 5,-10 2,-7 3,-7 0,-7 1</inkml:trace>
  <inkml:trace contextRef="#ctx0" brushRef="#br0" timeOffset="1033.521">1323 259,'-72'104,"3"2,-6 25,75-131,0 0,0 0,1 0,-1 0,0 0,0 0,0 0,1 1,-1-1,0 0,0 0,0 0,1 0,-1 1,0-1,0 0,0 0,0 1,0-1,0 0,0 0,0 0,1 1,-1-1,0 0,0 0,0 1,0-1,0 0,0 0,0 1,0-1,0 0,19-19,118-183,-78 119,4 2,72-70,-134 150,0 0,-1-1,1 1,0 0,0 0,0 0,0 0,-1 0,2 0,-1 0,0 0,0 0,0 1,0-1,0 0,1 1,-1-1,0 1,1-1,-1 1,0 0,1-1,-1 1,0 0,1 0,-1 0,1 0,-1 0,0 0,1 1,-1-1,1 0,-1 1,0-1,0 1,1-1,-1 1,0 0,0-1,0 1,1 0,-1 0,0 0,0 0,0 0,0 0,-1 0,2 1,3 10,0 0,0 0,-1 0,-1 1,0-1,-1 1,0 0,-1 0,-1 0,0 6,8 60,47 109,-54-187,0-1,-1 1,1 0,0 0,0 0,-1 0,1 0,0 0,-1 0,1 0,-1 0,1 0,-1 0,0 0,0 0,1 1,-1-1,0 0,0 0,0 0,0 0,0 1,0-1,0 0,-1 0,1 0,0 0,-1 0,1 1,-1-1,1 0,-1 0,1 0,-1 0,0 0,0-1,1 1,-1 0,0 0,0 0,0-1,0 1,0 0,0-1,0 1,0-1,0 1,0-1,0 1,0-1,0 0,-1 0,1 1,0-1,0 0,0 0,0 0,-1 0,-130-77,-28-32,138 97,3 4</inkml:trace>
  <inkml:trace contextRef="#ctx0" brushRef="#br0" timeOffset="1401.008">2143 34,'-23'162,"20"-127,2 1,1-1,2 1,2-1,4 20,0 56,-8-110,-1 0,1 0,-1 0,1-1,-1 1,1 0,-1 0,0-1,1 1,-1 0,0-1,1 1,-1 0,0-1,0 1,0-1,0 1,1-1,-1 0,0 1,0-1,0 0,0 0,0 1,0-1,0 0,0 0,0 0,0 0,0 0,0-1,0 1,0 0,0 0,0-1,1 1,-1 0,0-1,0 1,0-1,0 1,1-1,-1 1,0-1,0 0,1 1,-1-1,0 0,1 0,-1 1,1-1,-1 0,1 0,-1 0,1 0,0 0,-1 0,-12-14</inkml:trace>
  <inkml:trace contextRef="#ctx0" brushRef="#br0" timeOffset="1646.42">1860 34,'43'-5,"24"4,10 1,-3 1,-4 1,-6-1,-7 0,-5 0,-6-1,-6 1,-5-1,-4 0,-2 0,-7 0</inkml:trace>
  <inkml:trace contextRef="#ctx0" brushRef="#br0" timeOffset="1819.512">2594 62,'0'34,"0"29,0 15,0-1,0-10,0-11,0-10,0-8,5-11,1-10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0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224 120,'-22'135,"-41"194,55-289,-1-2,-3 1,-1-1,-1-1,-2 0,-2-1,-12 17,30-53,0-1,0 1,-1-1,1 1,0 0,0-1,-1 1,1 0,0-1,-1 1,1 0,0-1,-1 1,1 0,-1 0,1-1,0 1,-1 0,1 0,-1 0,1 0,-1 0,1 0,-1 0,1 0,-1 0,1 0,0 0,-1 0,1 0,-1 0,1 0,-1 0,1 0,-1 0,1 1,0-1,-1 0,1 0,-1 1,1-1,0 0,-1 0,1 1,0-1,-1 0,1 1,0-1,0 1,-1-1,8-45,27-70,6 1,33-62,44-126,-83 223,-33 79,0 0,1 0,-1 0,0-1,0 1,1 1,-1-1,0 0,0 0,0 0,1 1,-1-1,0 0,0 1,0-1,0 1,0 0,0-1,0 1,0 0,0 0,0-1,0 1,0 0,0 0,0 0,-1 0,1 0,0 0,-1 0,1 0,-1 1,1-1,-1 0,0 0,0 0,1 1,-1-1,0 0,0 0,0 1,0-1,0 0,0 0,-1 0,1 1,2 4,50 232,-5 16,-36-153,-10-101,-1-1,0 1,0 0,0-1,0 1,1 0,-1-1,0 1,0 0,1 0,-1-1,0 1,0 0,1 0,-1-1,0 1,1 0,-1 0,0 0,1-1,-1 1,0 0,1 0,-1 0,0 0,1 0,-1 0,1 0,-1 0,0 0,1 0,-1 0,1 0,-1 0,0 0,1 0,-1 0,0 1,1-1,-1 0,0 0,1 0,-1 1,0-1,1 0,-1 0,0 1,0-1,1 0,-1 0,0 1,0-1,0 0,1 1,-1-1,0 0,0 1,0-1,0 1,0-1,0 0,1 1,-1-1,0 0,0 1,0-1,0 1,-1-1,1 0,16-26,211-498,-170 409,-57 115,0 1,0-1,0 1,0-1,0 1,0-1,1 1,-1-1,0 1,0-1,0 0,1 1,-1-1,0 1,1-1,-1 0,0 1,1-1,-1 0,0 1,1-1,-1 0,1 1,-1-1,1 0,-1 0,0 0,1 1,-1-1,1 0,-1 0,1 0,-1 0,1 0,-1 0,1 0,-1 0,1 0,-1 0,1 0,-1 0,1 0,-1-1,1 1,-1 0,1 0,-1 0,1-1,-1 1,0 0,1-1,-1 1,1 0,-1-1,0 1,0 0,1-1,-1 1,0-1,1 49,-57 282,36-238,8 67,12-148</inkml:trace>
  <inkml:trace contextRef="#ctx0" brushRef="#br0" timeOffset="514.736">1211 36,'-88'169,"-84"187,136-232,55-146,122-305,-105 249,83-147,-119 223,0 1,1-1,-1 1,1-1,0 0,-1 1,1-1,0 1,0 0,0-1,0 1,0 0,0-1,0 1,0 0,1 0,-1 0,0 0,1 0,-1 0,1 0,-1 1,1-1,-1 1,1-1,-1 1,1-1,0 1,-1 0,1 0,0-1,-1 1,1 1,0-1,-1 0,1 0,0 1,-1-1,1 0,-1 1,1 0,-1-1,1 1,-1 0,1 0,0 1,55 274,21-89,-48-93,-29-93,-1-1,0 1,-1 0,1 0,0-1,0 1,0 0,0-1,-1 1,1 0,0-1,0 1,-1-1,1 1,-1 0,1-1,0 1,-1-1,1 1,-1-1,1 1,-1-1,0 0,1 1,-1-1,1 0,-1 1,0-1,1 0,-1 1,0-1,1 0,-1 0,0 0,1 0,-1 0,0 0,1 0,-1 0,0 0,0 0,1 0,-1 0,0-1,1 1,-1 0,0 0,1-1,-1 1,1 0,-1-1,1 1,-1-1,0 1,-14-8</inkml:trace>
  <inkml:trace contextRef="#ctx0" brushRef="#br0" timeOffset="771.639">957 318,'44'4,"32"8,14 0,-4-1,-7-3,-12-2,-12-3,-12-1,-7-2,-1 0,-1 0,-7-1</inkml:trace>
  <inkml:trace contextRef="#ctx0" brushRef="#br0" timeOffset="1032.777">2143 92,'-15'44,"-13"32,-3 9,-1-5,5-12,7-13,3-15,3-10,5-5,-1-7,-4-6,1-6</inkml:trace>
  <inkml:trace contextRef="#ctx0" brushRef="#br0" timeOffset="1194.442">1804 120,'19'24,"16"22,7 9,1-1,-2-5,-3-5,-8-6,-5-5,-1-7,0-4,-4-1,-1-4,1 1,3 1,1-3,-3 2,0-3,-4-4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6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1,'-9'5,"-9"6,0 6,-3 0,3 3,9-3,6-9,8-6,4-8,0-8,3-1,-1-3,-6 1,-5 9,-6 10,-3 10,1 3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7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0,'0'10,"-5"7,3 2,3-8,5-5,2-10,4-2,-5-2,-7 1,-6 7,-4 3,2 1,4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0,'19'0,"16"0,7 0,1 0,-2 0,-4 0,-2 0,-3 0,-2 0,-1 0,-1 0,-5 5,-7 1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15,'38'5,"28"-3,7-3,0-5,-7-1,-14-1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5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217 338,'-3'0,"0"-1,0 1,1 1,-1-1,0 0,0 1,0-1,1 1,-1 0,0 0,1 0,-1 0,1 0,-1 0,1 1,0 0,-1-1,1 1,0 0,0 0,0 0,0 0,1 0,-2 2,-12 13,0 0,1 1,1 1,1 0,1 1,0 0,1 0,2 1,0 1,1 0,-2 16,-12 20,117-242,-72 137,2 1,3 2,1 1,1 1,10-6,-41 47,1-1,-1 1,0 0,1 0,-1 0,1 0,-1 0,1 0,0 0,-1 0,1 0,0 0,0 1,0-1,0 0,-1 0,1 1,0-1,0 0,0 1,0-1,1 1,-1-1,0 1,0 0,0 0,0-1,0 1,1 0,-1 0,0 0,0 0,0 0,0 0,1 0,-1 1,0-1,0 0,0 1,0-1,0 1,0-1,0 1,0-1,0 1,0 0,0 0,0-1,0 1,-1 0,1 0,0 0,0 0,-1 0,1 0,-1 0,1 0,-1 0,1 0,-1 1,4 122,-5-112,-1 0,1 0,1 0,0 1,1-1,0 0,1 0,1 0,-1 0,2 0,0-1,0 1,1-1,0 0,2 2,-3-7,1 0,0 1,-1-2,2 1,-1 0,1-1,0 0,0 0,0-1,0 0,1 0,0 0,0-1,0 0,0 0,1-1,-1 0,1 0,-1-1,1 0,-1 0,1-1,0 0,0 0,-1-1,1 0,0 0,-1-1,1 0,-1 0,0 0,0-1,0-1,3-1,4-4,-1-1,0-1,-1 0,0 0,-1-1,0-1,-1 0,0-1,-1 0,0 0,-2-1,1 1,3-14,51-214,-32 100,-23 116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4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17 114,'59'-41,"-50"37,3-1,10-7,0 2,1 1,1 1,-1 1,1 1,0 1,18-1,-39 6,1 0,-1-1,0 1,0 1,0-1,0 0,0 1,0 0,0-1,0 1,0 1,0-1,0 0,0 1,-1-1,1 1,0 0,-1 0,0 0,1 0,-1 0,0 0,0 1,0-1,0 1,-1-1,1 1,-1 0,1 0,-1 0,0 0,0 0,-1 0,1 0,0 0,-1 0,0 0,0 0,0 0,0 0,0 1,-1-1,1 0,-1 0,0 0,0 0,0 0,0 0,0-1,-1 1,0 1,-14 22,-1-1,-1-1,-1 0,-1-2,0 0,-2-1,-14 9,-59 63,88-86,-2 1,0 1,0 0,1 0,0 0,1 1,0 0,0 1,1 0,1 0,0 0,0 0,1 1,1 0,0 0,0 0,1 0,1 1,2-9,0 0,0 0,1 0,-1-1,1 1,0 0,0-1,1 0,-1 1,1-1,-1 0,1 0,0 0,0-1,0 1,1-1,-1 0,1 1,-1-2,1 1,0 0,-1-1,1 1,0-1,3 0,104 7,-86-11,0-2,0-2,0 0,-1-1,0-1,-1-1,6-5,73-41,-84 46</inkml:trace>
  <inkml:trace contextRef="#ctx0" brushRef="#br0" timeOffset="667.734">1852 143,'-49'17,"1"2,2 2,0 3,1 1,1 2,-17 16,51-36,0 1,1 1,0-1,1 2,0-1,0 1,1 0,0 1,-3 5,9-13,-1 1,1-1,-1 1,1-1,0 1,0 0,1 0,-1-1,1 1,0 0,0 0,0-1,0 1,1 0,-1 0,1-1,0 1,0 0,0-1,1 1,-1-1,1 1,0-1,0 0,0 0,1 0,-1 0,1 0,-1 0,1-1,0 1,1 0,3 2,0-1,0 0,0 0,0 0,1-1,0 0,0 0,0-1,0 0,0 0,0-1,0 0,0-1,1 0,-1 0,0-1,1 1,-1-2,0 1,0-1,0-1,1 0,6-2,1-1,-1-1,-1 0,1-1,-1-1,0 0,-1-1,0 0,-1-1,9-10,-11 9,0-1,-2-1,1 1,-2-1,0 0,0-1,-2 0,0 0,0 0,-2-1,1 1,-2-1,0 0,-1-9,-1 16,-1-1,0 1,-1 0,0-1,0 1,-1 0,0 0,0 0,-1 1,-1-1,1 1,-1 0,-1 0,1 1,-1-1,-1 1,1 0,-1 1,0 0,-4-3,7 8,-1 0,1 0,-1 0,1 0,-1 1,0-1,1 1,-1 1,1-1,-1 0,0 1,1 0,-1 0,1 1,0-1,-1 1,1 0,0 0,0 0,0 0,0 1,-2 2,-12 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6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347 52,'-6'-5,"-1"0,1 0,-1 0,1 1,-2 0,1 0,0 1,-1 0,1 0,-1 0,0 1,0 0,0 1,0 0,0 0,0 1,0 0,0 0,0 1,0 0,0 1,0-1,0 1,1 1,-1 0,0 0,1 0,0 1,0 0,0 0,0 1,-5 5,2 0,0 1,0 1,1 0,1 0,0 0,1 1,0 0,1 1,0-1,0 6,4-15,1 1,-1-1,1 1,0-1,0 1,1 0,0-1,-1 1,1-1,1 1,-1 0,1-1,0 1,0 0,0-1,1 0,-1 1,1-1,0 0,0 0,1 0,-1 0,1 0,0 0,0-1,0 1,1-1,-1 0,1 0,-1 0,1-1,0 1,4 1,7 0,0 0,1-1,-1-1,1 0,-1-1,1-1,-1 0,1-1,-1-1,7-1,-16 2,60-16,-55 11</inkml:trace>
  <inkml:trace contextRef="#ctx0" brushRef="#br0" timeOffset="1">611 141,'-8'5,"0"1,0 0,1 0,-1 1,1 0,1 0,-1 0,1 1,1 0,-1 0,1 1,1 0,0-1,0 2,0-1,0 4,4-11,0-1,0 1,0 0,0 0,0 0,0-1,0 1,1 0,-1 0,1 0,-1-1,1 1,0 0,-1-1,1 1,0 0,0-1,0 1,0-1,1 0,-1 1,0-1,0 0,1 0,-1 0,1 0,-1 0,1 0,0 0,-1 0,1 0,0-1,-1 1,1-1,0 1,0-1,0 0,-1 0,1 0,0 0,0 0,0 0,0 0,1-1,81-24,-75 17,1 0,-2-1,1 0,-1-1,-1 1,1-2,-2 1,1-1,-2 0,1 0,-2 0,1-1,-2 0,1 0,-2 0,1 0,-2-1,0 1,0-9,-1 19,1-1,-1 1,0-1,0 1,-1-1,1 1,0-1,-1 1,0-1,0 1,1-1,-1 1,-1 0,1-1,0 1,0 0,-1 0,1 0,-1 0,0 0,0 0,0 0,0 1,0-1,0 1,0-1,0 1,0 0,-1 0,1 0,0 0,-1 0,1 1,-1-1,1 1,-1-1,0 1,1 0,-1 0,1 0,-1 1,1-1,-1 0,1 1,-1 0,1-1,-1 1,1 0,0 0,-1 1,1-1,0 0,0 1,0-1,-1 2,-19 25,12-13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85 129,'0'406,"0"-384,-1 0,0-1,-2 0,0 1,-2-1,0 0,-2-1,0 1,-1-1,-9 15,8-21</inkml:trace>
  <inkml:trace contextRef="#ctx0" brushRef="#br0" timeOffset="402.264">0 129,'30'-19,"1"1,0 1,1 2,0 1,2 2,-1 1,26-5,-54 15,1-1,0 1,-1 0,1 0,0 1,0-1,0 1,0 1,-1-1,1 1,0 0,0 0,-1 1,1-1,0 1,-1 1,0-1,1 1,-1 0,0 0,-1 0,1 1,0 0,-1 0,0 0,0 0,0 1,-1-1,1 1,-1 0,0 0,0 0,-1 1,0-1,1 3,-1-1,-1 0,0 0,0 0,-1 0,0 0,0 0,-1 0,0 0,0 0,0 0,-1 0,0 0,0-1,-1 1,0-1,0 1,-1-1,1 0,-1 0,-1-1,1 1,-1-1,0 0,0 0,0-1,-1 1,1-1,-1 0,0-1,-1 1,-38 24,35-19,0-1,-1-1,0 0,0 0,-1-1,0 0,0-1,0-1,0 0,-1 0,1-1,-1-1,0 0,0-1,0 0,0-1,0-1,-5 0,0-5</inkml:trace>
  <inkml:trace contextRef="#ctx0" brushRef="#br0" timeOffset="1368.46">508 609,'0'29,"-5"19,-1 6,0-2,5-8,4-14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408 311,'-15'-5,"0"1,0 1,-1 1,0 0,1 1,-1 1,0 0,0 1,1 0,-1 2,1 0,-1 1,1 0,0 1,-10 5,-1-2,25-8,-9 2,0 1,0 0,0 0,0 1,0 0,1 1,0 0,0 1,0 0,1 0,-5 5,12-10,0 0,1 0,-1 0,0 0,1 0,-1 1,1-1,-1 0,1 0,0 0,0 1,-1-1,1 0,0 1,0-1,0 0,0 0,0 1,1-1,-1 0,0 1,1-1,-1 0,1 0,-1 0,1 1,-1-1,1 0,0 0,0 0,-1 0,1 0,0 0,0 0,0-1,0 1,0 0,0 0,0-1,0 1,1 0,-1-1,0 0,0 1,1-1,-1 1,1-1,63 14,48-8,-112-6,0 0,0 0,-1 0,1 0,0 0,0 0,-1 0,1 0,0 1,0-1,-1 0,1 0,0 1,-1-1,1 1,0-1,-1 1,1-1,-1 1,1-1,-1 1,1-1,-1 1,1-1,-1 1,0 0,1-1,-1 1,0 0,1-1,-1 1,0 0,0 0,0-1,0 1,0 0,0 0,0-1,0 1,0 0,0 0,0-1,0 1,0 0,0 0,-1-1,1 1,0 0,-1-1,1 1,-1 0,1-1,0 1,-1-1,1 1,-1 0,0-1,1 0,-1 1,1-1,-1 1,0-1,0 1,-45 33,40-31,-8 5,1 0,1 0,-1 1,2 1,-1 0,1 1,1 0,0 1,0 0,1 0,-3 7,11-17,0 1,1-1,-1 1,0 0,1-1,0 1,-1 0,1 0,0-1,1 1,-1 0,0-1,1 1,-1 0,1-1,0 1,0 0,0-1,0 1,1-1,-1 0,0 1,1-1,0 0,0 0,-1 0,1 0,0 0,1-1,-1 1,0 0,0-1,1 0,2 2,89 20,-30-45,-50 10</inkml:trace>
  <inkml:trace contextRef="#ctx0" brushRef="#br0" timeOffset="361.962">211 0,'-5'320,"8"-217,-1-36,-2 1,-4-1,-2 0,-14 59,12-95,1 1,2 0,1 0,1 0,2 0,2 7,15 11,-4-32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47,'5'0,"1"-5,5-1,5 0,5 1,3 2,3-4,1 0,1 0,-5 7,-10 3,-9 1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1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0,-5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1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1,'-2'1,"0"0,0 1,0-1,1 1,-1-1,0 1,1 0,0 0,-1 0,1 0,0 0,0 0,0 0,0 0,0 0,1 1,-1-1,1 0,-1 0,1 1,0-1,0 0,0 1,0-1,0 1,0 0,-15 172,-20 48,25-59,10-165</inkml:trace>
  <inkml:trace contextRef="#ctx0" brushRef="#br0" timeOffset="357.145">29 28,'19'0,"26"0,10 0,0 0,-4 0,-6 0,-6-4,-5-3,-3 1,-2 1,-2 2,0 1,-4 5,-2 3,-5 0</inkml:trace>
  <inkml:trace contextRef="#ctx0" brushRef="#br0" timeOffset="616.655">29 282,'24'5,"23"2,7 3,0 2,-5-3,-5-2,-11-2</inkml:trace>
  <inkml:trace contextRef="#ctx0" brushRef="#br0" timeOffset="898.634">425 452,'-5'33,"-1"17,-1 4,-2-3,-1-4,2-11</inkml:trace>
  <inkml:trace contextRef="#ctx0" brushRef="#br0" timeOffset="1253.759">425 423,'10'0,"12"0,8 0,3 0,1 0,-1 0,-1 0,-1 0,-6 0</inkml:trace>
  <inkml:trace contextRef="#ctx0" brushRef="#br0" timeOffset="1531.821">453 621,'14'0,"10"0,6 0,2 0,0 5,-4 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0,'5'0,"11"5,8 1,4 0,3-1,-5 3,-1 1,-1-2,1-1,1 2,1 0,0-1,1-2,0-1,0-3,1 0,-11-5,-7-3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0,'19'5,"16"1,7 0,1-1,-2-2,-3 0,-3-2,-3-1,-2 0,-6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9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189 110,'-36'188,"20"-123,-2-1,-4 0,-19 38,-5-1,37-68,36-55,-11-1,-1-1,-1 0,-1-1,-2 0,8-24,-9 24</inkml:trace>
  <inkml:trace contextRef="#ctx0" brushRef="#br0" timeOffset="425.295">189 224,'0'-3,"0"2,-1 1,1-1,-1 0,1 0,-1 0,1 0,-1 1,1-1,0 0,0 0,-1 0,1 0,0 0,0 0,0 0,0 0,0 0,0 0,0 0,1 0,-1 0,0 1,0-1,1 0,-1 0,0 0,1 0,-1 0,1 1,-1-1,1 0,0 0,-1 1,1-1,0 0,-1 1,1-1,0 1,0-1,0 1,-1-1,1 1,0-1,0 1,0 0,0 0,0-1,0 1,0 0,0 0,0 0,0 0,0 0,0 0,-1 0,1 1,1-1,51 99,-15 37,-33-114,2-1,0 1,1-2,1 1,1-1,10 14,-18-30,0 0,1 0,-1 1,1-2,0 1,0 0,1-1,-1 1,1-1,0 0,0 0,0-1,0 1,0-1,0 0,1 0,-1 0,1 0,0-1,-1 0,1 0,0 0,0-1,-1 1,1-1,0 0,0-1,0 1,0-1,-1 0,1 0,0 0,-1-1,1 0,-1 0,1 0,-1 0,0-1,0 1,0-1,3-3,4-8,-2-1,1 0,-2 0,0-1,0 0,-2 0,0-1,-1 0,-1 0,0 0,-1 0,-1-1,0-3,1-2,7-70,16-69,-24 155,0 0,0 0,1 0,0 0,1 1,-1-1,1 1,1 0,-1 0,1 0,0 0,0 1,0 0,4-2,10-5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27,'7'31,"0"0,-2 1,-1 0,-2 0,-1 8,0-24,-3 15,-2-1,0 1,-3-1,0-1,-2 1,0-1,-3-1,0 0,-2-1,0 0,-3 0,-21 29,28-42</inkml:trace>
  <inkml:trace contextRef="#ctx0" brushRef="#br0" timeOffset="532.844">18 478,'43'-4,"-5"2,-1-2,0-1,0-2,0-2,-1-1,0-2,16-8,-39 11,0-2,-1 1,0-2,-1 1,-1-2,1 1,-2-1,0-1,-1 0,0 0,-1-1,0 0,-2 0,1 0,-2-1,0 0,1-13,7-12,6-62,-18 103,0 1,-1-1,1 0,0 0,0 0,0 0,-1 0,1 1,0-1,-1 0,1 0,0 0,0 0,-1 0,1 0,0 0,0 0,-1 0,1 0,0 0,-1 0,1 0,0 0,0 0,-1-1,1 1,0 0,0 0,-1 0,1 0,0 0,0-1,-1 1,1 0,0 0,0 0,0-1,0 1,-1 0,1 0,0-1,0 1,0 0,0 0,0-1,0 1,-1 0,1 0,0-1,0 1,0 0,0-1,0 1,0 0,0 0,0-1,0 1,1 0,-12 23,-8 320,13-311,0 0,3 0,0 1,2-1,3 31,20 0,-10-50</inkml:trace>
  <inkml:trace contextRef="#ctx0" brushRef="#br0" timeOffset="3099.345">922 365,'-1'-2,"-1"0,0 0,1 0,-1 0,0 1,0-1,0 1,0-1,0 1,0 0,0-1,-1 1,1 0,0 1,0-1,-1 0,1 1,-1-1,1 1,-1 0,1 0,-1 0,1 0,-3 0,-1 0,-1 0,0 1,1-1,-1 1,0 1,1-1,-1 1,1 0,0 1,0-1,0 1,0 1,0-1,0 1,1 0,0 0,-1 0,2 1,-1 0,0 0,-1 3,6-5,0 1,1-1,-1 1,1-1,0 0,0 0,0 1,0-1,1 0,-1 0,1 0,0 0,0 0,0-1,0 1,0-1,0 1,1-1,-1 0,1 1,0-1,0-1,0 1,0 0,0-1,0 1,0-1,0 0,0 0,1-1,2 1,14 10,-18-11,1 1,-1-1,0 1,1-1,-1 1,0 0,0 0,1 0,-1 0,0 1,0-1,0 0,0 1,-1-1,1 1,0 0,-1 0,1 0,-1 0,1 0,-1 0,0 0,0 0,0 0,0 1,0-1,-1 0,1 1,-1-1,1 0,-1 1,0-1,0 1,0-1,0 0,0 1,-1-1,1 1,-1-1,0 0,1 1,-1-1,0 0,0 0,-1 0,1 0,0 0,-1 0,1 0,-2 1,-4 2,0-1,0 0,-1 0,1-1,-1 0,0 0,0-1,0 0,-1 0,1-1,-7 1,-10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0,'-35'0,"1"2,-1 1,1 1,0 2,0 2,-8 3,3 8,38-19,1 1,-1-1,1 0,-1 0,1 0,-1 0,1 1,-1-1,1 0,-1 1,1-1,-1 0,1 1,-1-1,1 0,0 1,-1-1,1 1,0-1,-1 1,1-1,0 1,0-1,-1 1,1-1,0 1,0-1,0 1,0-1,0 1,0 0,0-1,0 1,0-1,0 1,0-1,0 1,0-1,0 1,0 0,1-1,-1 1,0-1,0 1,1-1,-1 1,0-1,1 0,-1 1,0-1,1 1,-1-1,1 0,-1 1,1-1,-1 0,1 1,-1-1,1 0,-1 0,1 0,-1 1,1-1,-1 0,1 0,-1 0,1 0,132 14,-132-14,0 1,0-1,0 1,0-1,0 1,0 0,0 0,0-1,0 1,0 0,0 0,-1 0,1 0,0 0,-1 0,1 0,-1 0,1 0,-1 0,1 1,-1-1,0 0,1 0,-1 0,0 1,0-1,0 0,0 0,0 0,0 1,0-1,-1 0,1 0,0 0,-1 0,1 1,-1-1,1 0,-1 0,1 0,-1 0,0 0,0 0,1 0,-2 0,-39 50,37-47,-163 149,164-151,1 0,-1 1,1-1,-1 1,1-1,0 1,0 0,0 0,1 0,-1 0,1 0,-1 0,1 1,0-1,0 0,1 1,-1-1,1 1,0-1,0 0,0 1,0-1,0 1,1-1,-1 1,1-1,0 0,0 1,0-1,1 0,-1 0,1 0,0 0,0 0,0 0,0-1,1 2,9 3,0 0,1-1,0-1,1 0,-1-1,1 0,-1-1,1 0,0-2,3 1,94 24,-90-17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6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1,'-9'21,"-3"13,1 4,2-2,5-7,4-6,1-6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2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0,'-224'302,"218"-295,2 0,-1 0,1 0,-1 0,2 0,-1 1,1 0,1 0,-1-1,1 2,1-1,-1 0,1 0,1 0,-1 1,2-1,-1 0,1 1,0-1,1 0,0 0,0 0,1 0,0 0,0 0,1-1,0 0,0 0,0 0,1 0,0 0,1-1,5 2,0-1,0 0,1-1,-1 0,1 0,1-2,-1 1,1-2,0 0,-1 0,1-1,1-1,-1 0,0 0,0-2,0 0,0 0,0-1,0-1,5-1,-2 0,1-1,-1-1,0-1,-1 0,1 0,-2-2,11-7,-5 2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1,'26'68,"-2"2,-4 1,-3 0,7 72,-21 30,-3-172,0 0,1 0,-1 0,0 0,0 0,0 0,0 1,0-1,0 0,0 0,0 0,-1 0,1 0,0 1,-1-1,1 0,-1 0,1 0,-1 0,1 0,-1 0,0 0,1-1,-1 1,0 0,0 0,0 0,0-1,0 1,0 0,0-1,0 1,0-1,0 1,0-1,0 0,0 1,0-1,0 0,0 0,-1 0,1 0,0 0,0 0,0 0,0 0,0 0,-1 0,0-1,-8-7</inkml:trace>
  <inkml:trace contextRef="#ctx0" brushRef="#br0" timeOffset="263.587">1 1,'38'0,"33"5,8 1,0 0,-7-1,-13 4,-5-1,-9-1,-5-1,-7-3,-2-1,-3 4,-6 0</inkml:trace>
  <inkml:trace contextRef="#ctx0" brushRef="#br0" timeOffset="517.625">819 57,'-5'39,"-1"31,0 9,1-4,2-10,1-12,5-9,3-8,5-10,1-10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3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1,'-1'519,"-28"-169,29-297,0-53,0-1,0 1,0 0,0 0,0-1,1 1,-1 0,0 0,0-1,0 1,0 0,0 0,1-1,-1 1,0 0,0 0,1 0,-1 0,0-1,0 1,0 0,1 0,-1 0,0 0,1 0,-1 0,0 0,0 0,1 0,-1-1,0 1,0 0,1 0,-1 0,0 1,1-1,-1 0,0 0,0 0,1 0,-1 0,0 0,0 0,1 0,-1 1,0-1,0 0,1 0,-1 0,0 0,0 1,0-1,1 0,-1 0,0 1,0-1,7-12</inkml:trace>
  <inkml:trace contextRef="#ctx0" brushRef="#br0" timeOffset="484.28">482 86,'-357'431,"289"-376,62-60,22-8,-11 10,0 1,0 0,1 0,-1 0,1 1,-1 0,1 0,-1 0,1 1,0 0,-1 0,1 0,0 1,-1-1,1 2,-1-1,1 0,-1 1,0 0,1 0,-1 1,0 0,0 0,-1 0,1 0,-1 1,1-1,-1 1,0 0,-1 0,1 1,-1-1,1 1,-1 0,-1 0,3 4,96 212,-73-197,-17-22</inkml:trace>
  <inkml:trace contextRef="#ctx0" brushRef="#br0" timeOffset="783.592">736 114,'-65'420,"26"-240,18-45,20-133,1 0,0-1,-1 1,1 0,0-1,0 1,0 0,0-1,0 1,0 0,0-1,0 1,1 0,-1-1,1 1,-1 0,1-1,0 1,0-1,0 1,-1-1,1 0,1 1,-1-1,0 0,0 0,0 1,1-1,-1 0,8 0</inkml:trace>
  <inkml:trace contextRef="#ctx0" brushRef="#br0" timeOffset="1350.333">1103 255,'-193'548,"168"-494,114-273,68-112,-138 287,-48 177,25-120,1 0,1 0,0 1,1-1,0 1,1-1,1 1,0 0,1-1,0 0,1 1,1-1,0 0,1-1,0 1,0-1,2 0,-1 0,2-1,0 1,0-2,0 1,2-1,-1-1,1 1,1-2,-1 1,3 0,-7-6,0 0,0 0,1 0,-1 0,1-1,-1 0,1-1,0 0,0 0,-1 0,1 0,0-1,0-1,0 1,0-1,0 0,-1 0,1-1,0 0,-1 0,0-1,1 0,-1 0,0 0,0-1,-1 1,1-2,3-2,6-12,-1-1,-2 0,0 0,0-1,-2-1,-1 0,-1 0,-1-1,0 0,-2 0,-1-1,-1 1,0-1,-2 0,-1 0,-1 1,-3-18,-18-37,10 61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4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24,'0'4,"0"-2,5-7,-3-3,-2 5,-2-1,6-1,1 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5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2,'-5'0,"-1"4,0 7,5-3,4-8,6-4,1-7,-1 5,-6 2,-5 7,-1 8,-5 2,3-2,3 3,2-1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0,-1-5,1-1,1-1,1 2,1 2,1 1,0-4,1-1,-1 1,1 1,-6 7,-5 2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1,'20'5,"20"1,8-5,1-2,-3-2,-4 0,-5 1,-9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7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61,'5'7,"-1"0,-1 0,1 0,-1 1,-1-1,1 1,-1 0,-1 0,1 0,-1 0,-1 0,1 0,-1 0,-1 0,0 1,2 6,-19 232,-17-66,35-136,5-33</inkml:trace>
  <inkml:trace contextRef="#ctx0" brushRef="#br0" timeOffset="397.274">1 89,'35'-15,"-8"2,0 2,1 0,-1 2,2 1,-1 1,1 2,1 0,-1 2,0 2,6 0,-30 2,0 0,0 0,0 0,-1 1,1 0,0 0,-1 0,1 0,-1 1,0-1,0 1,0 0,0 1,0-1,-1 1,1-1,-1 1,0 0,0 0,-1 0,1 1,-1-1,0 1,0-1,0 1,-1 0,0 0,0 0,0 0,0 0,-1 0,0 0,0 0,0 0,0 0,-1 0,0-1,0 2,0 4,-1-1,0 1,0 0,-1-1,-1 1,1-1,-1 0,-1 0,0 0,0-1,-1 0,0 0,0 0,-1-1,0 0,0 0,0 0,-1-1,0 0,-7 3,2-1,-1-1,0 0,-1 0,0-1,0-1,0-1,-1 0,1-1,-1-1,-6 0,-5-1,3-1</inkml:trace>
  <inkml:trace contextRef="#ctx0" brushRef="#br0" timeOffset="908.863">340 541,'12'-3,"-4"0,0 0,1 1,-1 0,1 0,0 1,-1 0,1 1,0 0,0 0,0 1,-1 0,1 1,7 1,-15-1,1 0,-1 0,1 0,-1 0,0 0,0 1,0-1,-1 0,1 1,0-1,-1 0,1 1,-1-1,0 0,0 1,0-1,0 1,0-1,-1 0,1 1,-1-1,1 0,-1 1,0-1,0 0,0 0,0 1,0-1,-1 0,1 0,-1-1,1 1,-1 0,1 0,-1-1,0 1,0-1,0 1,0-1,-1 1,-3 5,-106 117,110-123,1 0,0 0,0 0,-1 0,1 0,0 1,0-1,0 0,0 1,0-1,0 0,1 1,-1-1,0 1,1 0,-1-1,1 1,0-1,-1 1,1 0,0-1,0 1,0 0,0-1,0 1,1 0,-1-1,0 1,1-1,-1 1,1 0,0-1,-1 1,1-1,0 0,0 1,0-1,0 0,0 1,0-1,0 0,1 0,-1 0,0 0,1 0,-1 0,1 0,-1 0,1-1,-1 1,1-1,-1 1,1-1,0 1,-1-1,1 0,-1 0,1 0,1 0,6 0,1 1,-1-2,1 0,-1 0,0 0,0-1,1-1,-1 1,-1-2,1 1,0-1,-1 0,0-1,0 0,4-4,2-4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3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29,'0'0,"1"0,-1 0,1 0,-1 0,1 0,-1 0,1 0,0 0,-1 0,1 0,-1 0,1 0,-1-1,0 1,1 0,-1 0,1-1,-1 1,1 0,-1-1,0 1,1 0,-1-1,1 1,-1 0,0-1,0 1,1-1,-1 1,0-1,0 1,1 0,-1-1,0 1,0-1,0 1,0-1,0 0,0 1,0-1,0 1,0-1,0 1,0-1,0 1,0-1,0 1,0-1,-1 1,1-1,0 1,0 0,0-1,-1 1,1-1,0 1,-1-1,1 1,0 0,-1-1,1 1,-1 0,1-1,158-5,-154 6,1 0,-1 0,1 0,-1 1,0-1,1 1,-1 0,0 1,0-1,0 1,0-1,0 1,0 1,0-1,0 0,-1 1,1 0,-1 0,0 0,0 0,0 0,0 1,-1-1,1 1,-1 0,0 0,0 0,0 0,-1 0,1 0,-1 0,0 0,0 1,-1-1,1 1,-1-1,0 0,0 1,0-1,-1 1,1-1,-1 0,0 1,-1-1,0 3,-16 24,-2-1,0-1,-2 0,-1-2,-7 5,-38 48,33-40,25-30,0 0,1 0,1 1,0 0,0 1,1 0,1 0,0 0,0 1,1 2,4-13,0 1,1-1,-1 1,1-1,0 0,0 1,0-1,0 1,0-1,1 1,-1-1,1 0,0 1,-1-1,1 0,0 1,0-1,0 0,1 0,-1 0,1 0,-1 0,1 0,-1 0,1-1,0 1,0-1,0 1,0-1,0 1,0-1,0 0,1 0,-1 0,0-1,1 1,88 5,17-24,-86 25,-14-1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176 236,'10'-59,"-10"58,0 0,0 0,0 0,0 0,0 0,0 0,0 0,0 0,-1 0,1 0,0 1,-1-1,1 0,-1 0,1 0,-1 0,1 1,-1-1,1 0,-1 1,0-1,1 0,-1 1,0-1,0 1,0-1,1 1,-1-1,0 1,0 0,0-1,0 1,0 0,0 0,0-1,0 1,1 0,-1 0,0 0,0 0,0 0,0 1,0-1,0 0,0 0,0 1,0-1,0 0,1 1,-1-1,0 1,0-1,0 1,1-1,-1 1,0 0,1-1,-1 1,0 0,-10 7,-1 2,1-1,1 1,-1 1,2 0,0 0,0 1,1 0,0 0,1 1,1 0,0 1,0-1,-2 14,4-15,1 0,0 1,1-1,0 1,1-1,0 1,1-1,1 1,0 0,1-1,0 0,1 1,0-1,2 3,0-10,0-1,1 1,0-1,0 0,0 0,1-1,-1 1,1-1,-1-1,1 0,0 0,0 0,0 0,1-1,-1-1,0 1,0-1,1 0,-1-1,0 0,0 0,0 0,5-2,-9 2,10 0,0-1,0-1,0 0,0-1,-1 0,0-1,1-1,-2 0,1 0,-1-1,0 0,0-1,-1-1,0 0,-1 0,0 0,0-1,-1-1,0 1,-1-2,0 1,-1-1,0 1,-1-2,0 1,-1 0,-1-1,0 0,1-6,-3 10,0 0,-1 0,0 0,0-1,-1 1,0 0,-1 0,0 0,0 0,-1 0,0 1,-1-1,0 1,0 0,-1 0,0 0,0 0,-1 1,0 0,0 0,0 1,-1-1,-2 0,6 3,0 0,-1 0,1 1,-1-1,0 1,0 0,0 0,-1 0,1 0,0 1,-1 0,0 0,0 0,0 0,1 1,-1 0,-1 0,1 0,0 1,0 0,0 0,0 0,0 0,0 1,0 0,0 0,0 0,0 1,0-1,0 1,1 0,-1 1,0-1,-1 3,-13 12</inkml:trace>
  <inkml:trace contextRef="#ctx0" brushRef="#br0" timeOffset="398.417">797 122,'-24'27,"1"0,1 2,2 0,0 2,2 0,2 0,1 2,-1 6,14-36,1 0,-1 1,1-1,0 1,0-1,0 1,0-1,1 1,-1 0,1-1,0 1,0 0,1-1,-1 1,1 0,-1-1,1 1,0 0,1-1,-1 0,0 1,1-1,0 0,0 0,0 0,0 0,0 0,1 0,0 0,-1-1,1 1,0-1,0 0,0 0,3 2,6-2,0 1,0-2,0 1,0-2,0 1,1-2,-1 0,0 0,0-1,0-1,0 0,-1 0,1-1,-1-1,0 0,0 0,0-1,-1 0,0-1,0 0,-1-1,0 0,7-8,-8 6,-1 0,0 0,0-1,-1 0,-1 0,0 0,0-1,-2 1,1-1,-1 0,-1 0,0 0,0-1,-2 1,1 0,-2-1,1 1,-3-9,1 15,-1 0,0 0,0 0,0 1,0-1,-1 1,0 0,0 0,-1 0,1 0,-1 1,0-1,0 1,-1 1,1-1,-1 1,0 0,0 0,0 1,0-1,0 1,-1 1,1-1,0 1,-1 0,1 1,-1 0,1 0,-1 0,0 0,1 1,0 0,-1 1,1 0,0 0,-4 1,-47 26,32-15</inkml:trace>
  <inkml:trace contextRef="#ctx0" brushRef="#br0" timeOffset="1023.434">1361 150,'-43'43,"2"3,3 1,1 1,2 2,-8 20,28-28,44-75,41-85,-41 65,3 0,3 3,1 0,22-20,-57 69,-1 0,1 0,0 0,-1 0,1 0,0 1,0-1,-1 0,1 0,0 1,0-1,0 0,0 1,0-1,0 1,0-1,0 1,0 0,0-1,0 1,0 0,1 0,-1 0,0 0,0 0,0 0,0 0,0 0,0 0,1 1,-1-1,0 0,0 1,0-1,0 0,0 1,0 0,0-1,0 1,0 0,-1-1,1 1,0 0,0 0,-1 0,1-1,0 1,-1 0,1 0,-1 0,1 0,-1 0,1 0,-1 0,0 1,1-1,-1 0,0 0,0 0,0 0,0 0,0 0,0 1,0-1,-1 0,1 0,0 0,0 0,-1 1,-25 170,25-154,0 0,1-1,1 1,1 0,0-1,2 1,1 5,-3-17,-1-1,1 1,1-1,-1 0,1 0,0 0,0 0,0 0,1 0,-1-1,1 0,0 0,1 0,-1 0,1 0,-1-1,1 0,0 0,0 0,1-1,-1 0,0 0,1 0,2 0,-2-1,1 0,-1-1,1 0,0 0,-1 0,1-1,0 0,-1 0,1-1,-1 0,0 0,1 0,-1-1,0 0,-1 0,1 0,0-1,-1 0,0 0,0 0,0-1,4-4,3-5,-1 0,0 0,-1-1,0-1,-1 1,-1-1,6-16,-4 5,0 0,-1-1,-2 0,-1 0,-1-1,-2 1,0-1,-2-3,-11-14,4 28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6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 9,'-12'-6,"-1"4,2 5,5 3,5-1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25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1,'95'5,"122"-9,-213 4,0 0,-1 0,1 1,0 0,-1-1,1 1,0 1,-1-1,0 0,1 1,-1 0,0 0,0 0,0 0,0 0,0 1,0-1,-1 1,1 0,-1 0,0 0,0 0,0 0,0 0,0 1,-1-1,1 1,-1-1,0 1,0-1,0 1,-1 0,1-1,-1 1,0 0,0-1,0 1,-1 0,1 0,-1-1,0 1,0-1,0 1,0-1,-1 1,-1 1,-3 6,-1 1,-1-2,0 1,0-1,-1 0,0-1,-1 0,0-1,0 0,-1 0,0-1,-5 2,-44 33,60-42,-1 1,1-1,-1 0,1 0,0 0,-1 1,1-1,0 0,-1 1,1-1,0 0,0 1,-1-1,1 0,0 1,0-1,0 0,-1 1,1-1,0 1,0-1,0 1,0-1,0 0,0 1,0-1,0 1,0-1,0 1,0-1,0 0,0 1,0-1,0 1,0-1,0 1,1-1,-1 0,0 1,0-1,1 0,-1 1,0-1,0 0,1 1,-1-1,0 0,1 1,-1-1,0 0,1 0,-1 0,1 1,-1-1,0 0,1 0,-1 0,1 0,-1 0,38 11,-18-7,-15-2,1-1,-1 0,0 1,0 0,0 0,0 1,0-1,0 1,0 0,-1 0,0 1,1 0,-1-1,-1 1,1 0,-1 1,1-1,-1 1,0-1,-1 1,1 0,-1 0,0 0,0 1,-1-1,1 0,-1 1,0-1,-1 0,1 1,-1 0,0-1,0 1,-1-1,0 2,-4 3,-1 0,0-1,0 0,0-1,-1 1,-1-1,1 0,-2-1,1 0,0 0,-1-1,-1 0,1-1,-1 0,0 0,0-1,0 0,0-1,-1 0,0-1,1 0,-1 0,0-1,-7-1,13 2,1 0,-1-1,-1 1,1-1,0-1,0 1,0-1,0 0,-1 0,1 0,0-1,0 0,0 0,0 0,0 0,0-1,0 0,0 0,0 0,1-1,-1 0,1 0,0 0,0 0,0 0,-2-3,-2-11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1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435 424,'1'-1,"0"1,0 0,0-1,0 1,0-1,0 1,0-1,-1 1,1-1,0 1,-1-1,1 0,0 1,-1-1,1 0,0 0,-1 1,1-1,-1 0,0 0,1 0,-1 0,0 0,1 0,-1 0,0 0,0 0,0 0,0 0,0 1,0-1,0 0,0 0,0 0,0 0,-1 0,1 0,0 0,-1 0,1 0,-1 0,1 1,-1-1,1 0,-1 0,1 0,-1 1,0-1,1 0,-1 1,-6-4,0 1,0 0,1 1,-2-1,1 1,0 1,0-1,-1 1,1 1,0-1,-1 1,1 1,-4 0,-2-1,-3 1,0 1,0 0,0 2,1-1,0 2,-1 0,2 1,-1 1,1 0,0 1,0 0,1 1,-7 6,19-14,-1 0,0 0,1 0,-1 0,0 0,1 0,-1 1,1-1,0 1,0-1,-1 1,1-1,0 1,0 0,0-1,1 1,-1 0,0 0,1 0,-1 0,1-1,-1 1,1 0,0 0,0 0,0 0,0 0,0 0,0 0,1 0,-1 0,1 0,-1 0,1-1,0 1,0 0,-1 0,1-1,1 1,-1 0,0-1,0 1,0-1,1 0,-1 1,1-1,-1 0,1 0,0 0,-1 0,1 0,0 0,0 0,-1-1,1 1,0-1,1 1,138 17,-126-15,53 13,-67-15,1 0,-1-1,0 1,1 0,-1 0,0-1,0 1,0 0,0 0,0 0,0 1,0-1,0 0,0 0,0 0,-1 1,1-1,0 0,-1 1,1-1,-1 1,1-1,-1 1,0-1,0 1,0-1,0 1,0-1,0 1,0-1,0 1,-1-1,1 0,0 1,-1-1,1 1,-1-1,0 0,1 1,-1-1,0 1,-8 10,0-1,0 0,-1 0,0-1,-1 0,0-1,-1 0,0-1,0 0,-6 2,-38 28,-108 95,162-131,1-1,-1 1,0 0,0 0,1 0,-1 1,1-1,0 0,0 0,0 1,0-1,0 1,0-1,1 1,-1-1,1 1,-1-1,1 1,0 0,0-1,1 1,-1-1,0 1,1 0,-1-1,1 1,0-1,0 1,0-1,0 0,0 1,1-1,-1 0,1 0,-1 0,1 0,0 0,0 0,0-1,0 1,0-1,0 1,0-1,3 1,1 4,1-2,-1 1,1-1,0 0,1 0,-1-1,1 0,0 0,-1-1,1 0,0 0,0-1,1 0,-1 0,0-1,0 0,0 0,0-1,0 0,0-1,0 0,0 0,0-1,0 0,-1 0,3-2,3-7</inkml:trace>
  <inkml:trace contextRef="#ctx0" brushRef="#br0" timeOffset="446.883">322 0,'-11'13,"-1"1,2 0,0 0,1 1,0 0,1 1,1 0,0 0,1 1,1 0,1 0,0 0,0 8,-5 233,11-176,-2-55,2 44,-3 0,-3 0,-3 0,-13 49,-24 71,42-185,0 0,0 0,1 0,0 1,-1-1,2 0,-1 1,1-1,0 1,0-1,1 0,0 1,0-1,0 0,1 0,0 0,0 0,4 6,6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27,'10'0,"8"0,5 0,4 0,2 0,1 0,0 0,0 0,0 0,-1 0,-1-5,1-1,-1-1,0 2,-4 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27,'33'5,"17"-3,4-3,-3 0,-4 0,-6-6,-5 0,-4 0,-2 2,-7 1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3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86,'-26'172,"11"13,-55 125,72-320,4-2</inkml:trace>
  <inkml:trace contextRef="#ctx0" brushRef="#br0" timeOffset="322.041">0 29,'34'0,"15"0,5 0,2-5,-3-1,-6 0,-6 1,-5 2,-4 1,-3 0,-1 2,-1 0,-5 5,-11 1,-7 1</inkml:trace>
  <inkml:trace contextRef="#ctx0" brushRef="#br0" timeOffset="580.972">29 452,'34'0,"15"0,5 0,-3-4,-4-3,-7 1,-4 2,-3 0,-4 2,-6 1</inkml:trace>
  <inkml:trace contextRef="#ctx0" brushRef="#br0" timeOffset="1005.262">424 593,'-5'19,"-1"12,0 5,-4 1,0-1,2-2,2-1,-3-3,0 0,2-2,7-4,3-8</inkml:trace>
  <inkml:trace contextRef="#ctx0" brushRef="#br0" timeOffset="1284.76">396 593,'14'0,"10"0,5 0,3 0,1 0,-1 0,-1 0,-5 0</inkml:trace>
  <inkml:trace contextRef="#ctx0" brushRef="#br0" timeOffset="1553.521">396 763,'29'5,"14"1,4 0,0-5,-4-4,-9-1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8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1030 146,'-105'286,"85"-212,-3-1,-3 0,-7 5,24-60</inkml:trace>
  <inkml:trace contextRef="#ctx0" brushRef="#br0" timeOffset="550.886">1030 146,'18'39,"5"119,-16-122,5 24,2 0,3-1,16 38,7-34,-39-62,0 0,0 0,1 0,-1 0,0 0,1 0,-1 0,1 0,-1-1,1 1,-1 0,1-1,0 1,-1-1,1 0,0 1,-1-1,1 0,0 0,0 0,-1-1,1 1,0 0,-1 0,1-1,-1 1,1-1,0 0,-1 1,1-1,-1 0,1 0,-1 0,0 0,1 0,-1 0,0 0,0-1,0 1,1-1,8-12,0-1,-1-1,0 0,-1 0,-1 0,0-1,-2 0,0-1,-1 1,0-1,-1 0,-1-5,6-19,1-7,54-202,-8 112,-49 128</inkml:trace>
  <inkml:trace contextRef="#ctx0" brushRef="#br0" timeOffset="14572.491">99 146,'4'7,"0"0,0 1,-1-1,1 1,-2 0,1-1,-1 1,-1 1,1-1,-1 0,-1 0,0 0,0 1,-1 5,1 0,-1 244,-6-208,-2 0,-2-1,-3 0,-1-1,-18 36,19-45,-9 21,23-59,0-1,0 1,0-1,0 0,0 1,0-1,0 0,0 1,1-1,-1 0,0 1,0-1,0 0,0 1,1-1,-1 0,0 1,0-1,1 0,-1 0,0 1,1-1,-1 0,0 0,1 1,-1-1,0 0,1 0,-1 0,0 0,1 0,-1 0,0 0,1 1,-1-1,1 0,-1 0,0 0,1 0,-1-1,0 1,1 0,-1 0,0 0,1 0,-1 0,1 0,-1-1,0 1,0 0,1 0,-1 0,0-1,1 1,-1 0,0 0,0-1,1 1,-1 0,0-1,0 1,0 0,1-1,-1 1,0 0,0-1,0 1,9-10</inkml:trace>
  <inkml:trace contextRef="#ctx0" brushRef="#br0" timeOffset="15337.789">128 542,'-1'5,"1"0,0 0,0 0,0 1,0-1,1 0,0 0,0 0,1 0,-1 0,1 0,0 0,0-1,1 1,0 0,-1-1,1 0,1 0,-1 0,1 0,-1 0,1-1,0 0,0 1,1-2,-1 1,1 0,-1-1,1 0,0 0,0 0,0-1,0 1,0-1,0 0,0-1,0 1,1-1,-1 0,0 0,0-1,0 0,0 0,1 0,-1 0,-1-1,1 0,0 0,2-1,5-8,-1 0,0-1,0 0,-1-1,-1 0,0 0,-1-1,0-1,-1 1,-1-1,0 0,-1-1,-1 1,0-1,-1 0,-1-2,12-36,37-133,-65 203,-11 214,16-163,2 1,4 1,2-1,4 4,-2 34,0-106,-1-1,1 1,-1 0,0-1,1 1,-1 0,1 0,-1-1,1 1,-1 0,1 0,0 0,-1 0,1-1,-1 1,1 0,-1 0,1 0,-1 0,1 0,0 1,-1-1,1 0,-1 0,1 0,-1 0,1 1,-1-1,1 0,-1 0,1 1,-1-1,1 0,-1 1,0-1,1 0,-1 1,1-1,-1 1,0-1,0 1,1-1,-1 1,0-1,0 1,1-1,-1 1,0-1,0 1,0-1,0 2,11-14</inkml:trace>
  <inkml:trace contextRef="#ctx0" brushRef="#br0" timeOffset="15783.726">579 513,'0'284,"-6"-210,7-73</inkml:trace>
  <inkml:trace contextRef="#ctx0" brushRef="#br0" timeOffset="16344.738">720 569,'-1'9,"1"0,-2-1,1 1,-1-1,-1 1,1-1,-1 0,-1 0,1 0,-2-1,1 1,-1-1,0 0,0 0,-1-1,0 1,0-1,0 0,-1-1,5-4,1 0,0 0,0 0,0 0,0 0,0 0,0 0,0 0,0 0,0 0,1 0,-1 1,0-1,1 0,-1 1,1-1,-1 0,1 1,0-1,0 1,-1-1,1 0,0 1,0-1,0 1,1-1,-1 1,0-1,0 0,1 1,-1-1,1 0,-1 1,1-1,0 0,-1 0,1 1,0-1,0 0,0 0,0 0,0 0,0 0,0 0,0 0,1-1,-1 1,0 0,0 0,1-1,0 1,84 56,-73-42,-1-2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5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1,'-85'84,"-90"140,131-170,37-45</inkml:trace>
  <inkml:trace contextRef="#ctx0" brushRef="#br0" timeOffset="343.888">0 1,'2'9,"0"0,0-1,1 1,0-1,0 1,1-1,0 0,0 0,1-1,0 1,1-1,-1 0,1 0,2 0,6 11,227 234,-230-239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568 142,'-1'1,"-1"0,0 0,1 1,-1-1,1 1,-1-1,1 1,0 0,0-1,-1 1,1 0,0 0,1 0,-1 0,0 0,1 0,-1 0,1 0,-1 0,1 0,0 0,0 0,0 0,0 1,0-1,1 0,-1 0,0 0,1 1,20 168,8 67,-30 258,1-493,-1 0,1 0,-1 0,1 0,0 0,1 0,-1 0,0 1,1-1,-1-1,1 1,0 0,0 0,0 0,1 0,-1-1,1 1,-1 0,1-1,0 1,0-1,0 0,0 0,1 0,-1 0,0 0,1 0,-1-1,1 1,0-1,0 1,-1-1,1 0,0 0,0-1,1 1,15 1,0-1,1-1,-1-1,1-1,-1 0,0-1,15-5,81-10,365 19,-419-11,26 3,-89 5,-6 0</inkml:trace>
  <inkml:trace contextRef="#ctx0" brushRef="#br0" timeOffset="2160.132">61 1,'-3'0,"1"1,0-1,-1 1,1-1,0 1,-1 0,1 0,0 0,0 0,0 0,0 1,0-1,0 0,0 1,0 0,1-1,-1 1,1 0,-1 0,1 0,-1 0,1 0,0 0,0 1,0-1,1 0,-1 0,0 1,1-1,-1 0,1 1,-8 79,8-76,-1 23,9 82,-7-109,0-1,0 1,0 0,1-1,-1 1,0-1,1 1,-1-1,1 0,-1 1,1-1,-1 0,1 0,0 0,0 0,-1 0,1-1,0 1,0 0,0-1,0 0,0 1,0-1,0 0,0 0,0 0,0 0,0 0,0-1,0 1,0-1,0 1,0-1,1 0,64-32,-47 15,-1 0,0-2,-2 0,0-1,-1-1,2-6,6-8,20-19,-43 55,0 0,-1 0,1 0,0 0,0 0,-1 1,1-1,0 0,-1 0,1 1,-1-1,1 1,0-1,-1 0,1 1,-1-1,1 1,-1-1,1 1,-1 0,0-1,1 1,-1-1,0 1,1 0,-1-1,0 1,0 0,1-1,-1 1,0 0,0 0,0-1,0 1,0 0,0-1,0 1,0 0,0 0,-1-1,1 1,0 0,0-1,-1 1,1 1,-3 346,4-310,-2 0,-1 1,-2-2,-2 1,-3 7,6-35,0-1,0 1,0-1,-1 0,-1 0,1 0,-1-1,-1 0,0 1,0-2,-1 1,1-1,-2 0,1-1,-1 1,0-1,0-1,0 0,-1 0,0 0,0-1,-5 1,11-3,-1 0,0-1,1 1,-1-1,0 0,0 0,0-1,0 1,0-1,0 1,0-1,0 0,0-1,0 1,0-1,0 0,0 0,0 0,0 0,0-1,1 1,-1-1,1 0,-1 0,1-1,0 1,0-1,0 1,0-1,0 0,0 0,1 0,-1-1,1 1,0-1,0 1,1-1,-1 1,1-1,-1 0,1 0,0 0,0-2,5-7,0 0,0 0,1 1,0-1,2 1,-1 0,1 1,1 0,0 0,0 0,1 1,1 0,0 1,0 0,1 1,0 0,0 0,1 1,1 0,37-31,-28 20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20,'-1'-1,"0"-1,0 1,-1-1,1 1,0 0,0 0,-1 0,1-1,0 1,-1 1,0-1,1 0,-1 0,1 0,-1 1,0-1,1 1,-1 0,0-1,0 1,1 0,-1 0,0 0,0 0,1 0,-1 0,0 1,1-1,-1 1,0-1,1 1,-1-1,0 1,-2 0,-144 48,69-18,-35 18,113-48,-1 0,1 1,0-1,-1 1,1-1,0 1,0 0,0-1,1 1,-1 0,0 0,1-1,-1 1,1 0,-1 0,1 0,0 0,0 0,0 0,0 0,0 0,0 0,1 0,-1-1,0 1,1 0,0 0,-1 0,1-1,0 1,0 0,0 0,0-1,0 1,1-1,-1 1,0-1,1 0,-1 1,1-1,-1 0,1 0,0 0,-1 0,1 0,0-1,0 1,-1 0,1-1,0 1,0-1,0 0,0 0,2 0,22 5,1-2,0 0,-1-2,1-1,25-4,19 2,7 6,-77-4,0 1,-1-1,1 0,-1 0,1 0,0 1,-1-1,1 0,-1 1,1-1,-1 1,1-1,-1 0,1 1,-1-1,1 1,-1-1,0 1,1-1,-1 1,0 0,0-1,1 1,-1-1,0 1,0 0,0-1,0 1,1-1,-1 1,0 0,0-1,0 1,-1 0,1-1,0 1,0 0,0-1,0 1,0-1,-1 1,1 0,0-1,-1 1,1-1,0 1,-1-1,1 1,-1-1,1 1,-1-1,1 0,-1 1,1-1,-1 1,1-1,-1 0,1 0,-1 1,0-1,-39 29,35-26,-298 180,292-176,1 0,0 0,0 1,1 1,0-1,0 1,1 1,0 0,1 0,0 0,1 1,0 0,0 0,1 1,1 0,3-9,1 0,0 0,1 0,-1 0,0-1,1 1,-1 0,1 0,0 0,0-1,0 1,1 0,-1-1,0 1,1-1,0 1,0-1,-1 0,1 0,1 0,-1 0,0 0,0 0,1 0,-1-1,1 1,-1-1,1 0,0 0,-1 0,1 0,0 0,0-1,0 1,0-1,105 9,60-37,-110 14,-34 7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1,'29'0,"14"0,5 0,-2 0,-3 0,-4 0,-4 0,-3 0,-3 0,-5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6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85 259,'-10'14,"0"0,0 1,1 0,1 0,1 1,0 0,1 0,1 1,0 0,1 4,3-19,0-1,1 1,0 0,-1 0,1 0,0-1,0 1,0 0,0 0,0 0,0 0,0-1,1 1,-1 0,1 0,-1 0,1-1,0 1,0 0,0-1,0 1,0-1,0 1,0-1,0 0,0 1,1-1,-1 0,1 0,-1 0,1 0,-1 0,1 0,-1 0,1 0,0-1,0 1,-1 0,1-1,0 0,0 1,0-1,-1 0,1 0,0 0,0 0,0-1,0 1,-1 0,1-1,0 1,0-1,-1 0,1 1,1-2,5-3,1 0,-1-1,-1 0,1 0,-1-1,0 0,-1 0,0-1,0 0,0 0,-1 0,-1-1,1 0,-1 0,-1 0,1 0,-2 0,1-1,-1 1,-1-1,0 0,0 1,-1-1,0 0,0 0,-1 1,-1-1,0-1,2 6,-1 1,1 0,-1 0,0 0,0 0,0 0,-1 1,1-1,-1 0,0 1,0-1,-1 1,1-1,0 1,-1 0,0 0,0 0,0 1,0-1,0 1,-1-1,1 1,-1 0,0 0,1 1,-1-1,0 1,0 0,0 0,0 0,0 0,0 1,0-1,0 1,-2 0,5 0,0 1,0-1,0 0,1 0,-1 0,0 0,0 0,1 1,-1-1,0 0,1 1,-1-1,0 1,1-1,-1 1,1-1,-1 1,0-1,1 1,-1-1,1 1,0 0,-1-1,1 1,-1 0,1-1,0 1,0 0,-1 0,1-1,0 1,0 0,0 0,0-1,0 1,0 0,0 0,0-1,0 1,0 0,0 0,1-1,-1 1,0 0,0 0,1-1,-1 1,0 0,1-1,-1 1,1 0,-1-1,1 1,-1-1,1 1,0 0,37 25,-31-23,0 0,0 0,0-1,0-1,0 1,0-1,1 0,-1 0,0-1,1 0,-1-1,1 0,-1 0,0 0,0-1,0 0,0 0,0-1,0 0,0 0,-1-1,1 1,-1-1,0-1,-1 1,1-1,-1 0,1-1,-2 1,1-1,-1 0,1 0,-2 0,1-1,-1 1,3-8,14-103,-3 396,1 190,-18-434,3-21,-1 1,-1 0,-1 0,0 0,0 0,-2 0,0-1,-1 1,0 0,-1-1,0 0,-2 0,1 0,-2-1,0 1,0-2,-1 1,-1-1,0 0,-10 10,16-20,0-1,0 1,-1 0,1-1,0 1,-1-1,1 0,0 0,-1 0,1-1,-1 1,0-1,1 0,-1 0,1 0,-1 0,1-1,-1 0,1 1,-1-1,1 0,-1-1,1 1,0 0,0-1,0 0,0 0,0 0,0 0,0 0,1-1,-1 1,1-1,-1 0,1 0,0 0,0 0,1 0,-1 0,0 0,1 0,0-1,0 1,0-1,0 1,0-2,-1-13,1 0,0 0,2 0,0 0,1 0,0 0,2 1,0-1,1 1,0 0,2 0,0 0,1 1,0 0,2 1,0 0,0 0,11-10,-7 6,1 1,0 1,2 0,0 1,0 1,2 1,17-11,-18 14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30,'33'0,"21"0,7 0,-4-5,-5-1,-8 0,-6 1,-4 1,-4 2,-2 1,-6 1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85,'-45'192,"32"40,-16-123,19-99,10-16</inkml:trace>
  <inkml:trace contextRef="#ctx0" brushRef="#br0" timeOffset="295.037">41 85,'29'-5,"14"-6,5-2,-1 2,-4 3,-5-3,-3 2,-3 1,-2 3,-2 1,-5 8,-12 6,-7 3</inkml:trace>
  <inkml:trace contextRef="#ctx0" brushRef="#br0" timeOffset="563.009">41 338,'34'-4,"15"-3,5 1,-2 2,-6 0,-5 2,-9 1</inkml:trace>
  <inkml:trace contextRef="#ctx0" brushRef="#br0" timeOffset="1222.979">380 479,'1'197,"-1"-197,-1 1,1 0,-1 0,1 0,0 0,-1 0,1-1,0 1,0 0,0 0,0 0,0 0,0 0,0 0,0 0,0 0,0 0,0 0,0 0,1-1,-1 1,0 0,1 0,-1 0,0 0,1 0,0-1,-1 1,1 0,-1-1,1 1,0 0,-1-1,1 1,0 0,0-1,-1 1,1-1,0 0,0 1,0-1,0 0,0 1,0-1,-1 0,1 0,0 0,0 0,0 0,0 0,0 0,0 0,0 0,0 0,0-1,0 1,0 0,-1 0,1-1,0 1,0-1,0 1,-1-1,1 1,0-1,0 0,107-135,-95 123,-9 7,1 0,0 0,1 1,0 0,0 0,0 0,0 1,0 0,1 0,0 0,5-1,-10 6,1 0,-1 1,0-1,1 1,-1-1,0 1,0 0,0 0,0 0,-1 0,1 0,0 0,-1 0,0 1,1-1,-1 1,0-1,0 1,0-1,-1 1,1-1,-1 1,1 0,-1-1,0 3,1 0,5 23,-2 0,-1 0,-1 0,-2 1,-1-1,-1 1,-1-1,-1 0,-4 9,4-19,-34 109,37-124,-1 1,0-1,0 0,0 0,-1 0,1 0,-1 0,1 0,-1 0,0-1,0 0,0 1,-1-1,1 0,0 0,-1-1,0 1,1-1,-1 0,0 0,1 0,-1 0,0-1,0 1,0-1,0 0,0 0,1-1,-1 1,0-1,-2 0,0-2,0 0,1 0,0-1,0 1,0-1,0 0,0-1,1 1,0-1,0 0,0 0,1 0,-1 0,1-1,0 1,1-1,-1 0,1 0,1 0,-1 0,1 0,0 0,0 0,0 0,1-1,0 1,1 0,-1-1,1 1,0 0,1 0,-1 0,1 0,1 0,-1 0,1 1,0-1,0 1,4-5,58-61,-49 60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368 134,'-8'6,"-130"127,131-125,1 0,0 1,0 0,1 1,0-1,0 1,1 0,1 0,0 0,0 0,1 1,0-1,1 1,0 0,1-1,0 9,3-11,0 0,0 0,1 0,0-1,1 1,0-1,0 0,0 0,1-1,0 1,0-1,1-1,-1 1,1-1,0 0,1-1,-1 0,1 0,0 0,0-1,0 0,1-1,-1 0,1 0,-1-1,1 0,-1 0,1-1,0 0,2-1,21 2,1-3,-1 0,0-2,0-1,0-2,-1-1,0-1,0-2,-1-1,-1-1,0-2,-1-1,0-1,-2-1,14-13,-30 23,0 0,-1 0,0-1,-1-1,0 1,0-1,-1-1,0 1,-1-1,0 0,-1-1,0 1,-1-1,0 0,-1-1,0 1,-1 0,-1-1,0 1,0-1,-1 1,-1-1,0 1,-2-6,-1 10,-1 1,0-1,0 1,-1 0,0 0,0 0,-1 1,1 0,-1 0,-1 1,1 0,-1 0,0 1,0 0,0 0,-1 1,1 0,-1 0,0 1,0 0,0 1,-5-1,-19-3</inkml:trace>
  <inkml:trace contextRef="#ctx0" brushRef="#br0" timeOffset="254.737">1 331,'252'-10,"156"-31,-200 18,200 12,-384 11</inkml:trace>
  <inkml:trace contextRef="#ctx0" brushRef="#br0" timeOffset="2180.725">904 49,'-56'-17,"-68"-12,111 27,0 1,0 1,-1 0,1 1,0 1,0 0,0 1,-7 2,-14 2,26-5,1 0,-1 0,1 1,-1 0,1 1,0 0,1 0,-1 0,1 1,-1 0,2 0,-1 1,0-1,1 1,0 1,1-1,-1 1,1-1,0 1,0 2,-52 29,15-16,39-17,5-2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7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262 143,'-38'109,"33"-95,-48 118,-67 122,75-161,115-230,21-35,44-119,-99 184,-35 107,0 1,0-1,0 1,0 0,0 0,1 0,-2 0,1-1,0 1,0 1,0-1,0 0,-1 0,1 0,0 0,-1 0,1 1,-1-1,1 0,-1 0,0 1,0-1,1 0,-1 1,0-1,0 0,0 1,-1-1,1 0,0 1,0-1,-1 0,1 1,-1 0,2 43,-1-18,1 0,1 0,2 0,0 0,2 0,2 2,18 79,-22-86,0 1,2-1,0-1,2 1,0-1,1-1,12 20,-20-38,0-1,0 1,0 0,0 0,0-1,1 1,-1 0,0-1,1 1,-1-1,1 0,0 0,-1 1,1-1,0 0,0 0,0-1,0 1,-1 0,1-1,0 1,0-1,1 1,-1-1,0 0,0 0,0 0,0 0,0 0,0-1,0 1,0 0,0-1,0 0,0 1,0-1,0 0,-1 0,1 0,0 0,0 0,-1-1,1 1,-1-1,1 1,-1-1,0 1,1-2,15-21,-2 0,0-2,-2 1,-1-2,0 0,3-18,-5 18,37-165,-37 17,0 146,-4 33</inkml:trace>
  <inkml:trace contextRef="#ctx0" brushRef="#br0" timeOffset="533.454">1024 171,'5'0,"6"0,6 0,5 0,4 0,2 0,1 0,0 0,1 0,-1 0,0 0,0 0,-1 0,-4-5,-2-1,0 0,1 1,-3 2</inkml:trace>
  <inkml:trace contextRef="#ctx0" brushRef="#br0" timeOffset="838.866">1109 397,'4'0,"7"0,7 0,4 0,3 0,3 0,1 0,1-5,-1-1,1-1,-1 2,-1 2,-4 1</inkml:trace>
  <inkml:trace contextRef="#ctx0" brushRef="#br0" timeOffset="2051.909">1673 538,'-5'-10,"2"0,-1 0,1 0,0-1,1 1,1-1,-1 1,2-1,-1 0,1 1,1-1,0 0,1 1,0-1,0 1,1 0,1 0,-1 0,2 0,-1 0,6-7,4-5,0 1,1 1,2 0,0 1,0 1,2 0,0 1,16-9,-33 23,1 1,-1-1,1 1,-1-1,1 1,0 0,0 0,0 0,1 1,-1-1,0 1,1-1,-1 1,1 0,-1 0,1 1,-1-1,1 1,-1 0,1 0,0 0,-1 0,1 1,-1-1,1 1,-1 0,1 0,-1 0,1 0,-1 1,0 0,0-1,0 1,0 0,0 1,0-1,0 0,0 1,6 26,-1 0,-2 0,0 0,-2 1,-1 0,-2 0,-1 0,-2 14,12-23,12-39,35-49,3 4,3 2,7-1,31-7,-100 68,0 0,0 1,0-1,0 1,0-1,0 1,0-1,0 1,0 0,0-1,0 1,0 0,0 0,0 0,0 0,0 0,0 0,0 0,0 0,0 0,0 1,0-1,0 0,0 1,0-1,0 1,0-1,0 1,0-1,-1 1,1-1,0 1,0 0,-1 0,1-1,0 1,-1 0,1 0,0 0,-1 0,0 0,1 0,-1-1,1 1,-1 0,0 0,0 1,1-1,-1 0,0 0,0 0,0 0,0 0,0 0,-1 0,1 1,-7 61,-31 68,36-127,1 0,-1 0,1-1,0 1,0 0,1 0,-1 0,1 0,0 0,0 0,0 1,1-1,-1 0,1-1,0 1,0 0,1 0,-1 0,1 0,1 2,9 6</inkml:trace>
  <inkml:trace contextRef="#ctx0" brushRef="#br0" timeOffset="2771.082">2914 114,'-3'-4,"0"1,-1-1,0 0,0 1,0 0,0 0,0 0,-1 0,1 1,-1 0,1 0,-1 0,0 0,0 1,0 0,0 0,0 0,0 1,-1-1,1 1,0 0,0 1,0-1,0 1,0 0,0 1,0-1,0 1,0 0,1 0,-1 0,0 1,1-1,0 1,0 0,0 1,0-1,0 1,1 0,-1-1,1 2,-1 1,-2 1,0 0,0 0,1 0,0 1,0 0,1 0,0 0,0 1,1-1,1 1,-1 0,1 0,0 0,1 0,0 0,1 0,0 1,0-1,1 0,0 0,1 0,0 0,0 0,1 0,-1-6,1-1,0 1,0 0,0-1,0 0,0 1,0-1,1 0,-1-1,1 1,-1-1,1 1,0-1,0 0,-1-1,1 1,0 0,0-1,0 0,0 0,0 0,0-1,-1 1,1-1,0 0,0 0,-1 0,2-1,99-54,115-135,-188 164,58-37,-87 65,-1-1,0 1,0 0,1-1,-1 1,0 0,0 0,0 0,0 0,0 0,0 0,0 0,0 0,0 1,-1-1,1 0,0 0,-1 1,1-1,-1 1,0-1,1 0,-1 1,0-1,0 1,0-1,0 0,0 1,0-1,0 1,0-1,-1 1,1-1,0 0,-1 1,1-1,-1 0,0 1,1-1,-1 0,0 0,0 0,0 0,0 0,0 1,-5 15,-8 24,2 0,1 1,3 0,1 0,0 19,8 90,2-106,-3 1,-1-1,-2 1,-2-1,-3 0,-4 15,7-42,-1-1,-1 0,0 0,-1 0,-1-1,0 0,-5 4,11-15,-1 0,-1 0,1-1,0 0,-1 0,0 0,0 0,0-1,-1 0,1 0,-1 0,1-1,-1 1,0-2,0 1,0 0,0-1,0 0,-1-1,1 0,0 0,0 0,-4-1,6 1,-1 0,1 0,0-1,-1 0,1 0,0 0,0-1,0 1,0-1,0 0,0 0,0 0,1-1,-1 1,1-1,-1 0,1 0,0 0,0 0,1-1,-1 1,0-1,1 1,0-1,0 0,0 0,1 0,-1 0,1-1,0 1,0 0,1 0,-1-1,1 1,0 0,0-1,0 1,0-1,1 1,0 0,0 0,0-1,1 0,8-14,0-1,2 2,0-1,1 2,1 0,0 0,2 1,5-4,38-28,1 2,3 4,1 1,2 4,52-21,-86 42,5-2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1 311,'168'-40,"-122"33,2 1,-1 3,0 2,21 3,101-5,-132-7,-31 4</inkml:trace>
  <inkml:trace contextRef="#ctx0" brushRef="#br0" timeOffset="414.574">142 424,'334'-1,"-158"-27,-152 27</inkml:trace>
  <inkml:trace contextRef="#ctx0" brushRef="#br0" timeOffset="1021.621">481 0,'-1'1,"0"0,0 0,0 0,0 0,1 0,-1 0,0 0,1 0,-1 0,1 0,-1 1,1-1,0 0,-1 0,1 0,0 1,0-1,0 0,0 0,0 1,0-1,0 0,0 0,1 1,-1-1,0 0,1 0,-1 0,1 1,-1-1,1 0,0 0,0 0,-1 0,1 0,0 0,0 0,0-1,0 1,0 0,0 0,0-1,0 1,0 0,18 19,1-1,0-1,2 0,0-2,20 12,28 21,-26-20,-35-25,0 1,-1 0,0 1,0 0,0 0,0 1,-1 0,0 1,-1-1,0 1,1 2,-5-8,-1 0,0 1,0-1,0 1,0-1,-1 1,1 0,-1-1,0 1,1 0,-1-1,0 1,0-1,-1 1,1 0,-1-1,1 1,-1-1,0 1,0 0,0-1,0 0,0 1,0-1,-1 0,1 0,-1 0,0 0,0 0,0 0,-1 1,-78 45,49-33,-40 22,-110 73,136-49,44-45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3.9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1,'-9'34,"-4"15,-3 9,-1 0,4-5,4-7,3-7,3-5,2-3,1-2,0-2,1-5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4.1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282 1,'-223'140,"219"-138,0 0,0 1,0-1,1 1,-1 0,1 0,0 0,0 0,0 1,0 0,0-1,1 1,0 0,0 0,0 0,0 0,0 1,1-1,0 0,0 1,0-1,0 1,1-1,0 1,0-1,0 1,0-1,1 1,0-1,0 1,0-1,0 1,1-1,-1 0,1 0,0 0,1 0,-1 0,1 0,1 1,11 6,2 0,-1-1,1-1,0 0,1-1,0-1,1-1,-1 0,1-2,7 1,88 5,-90-10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3.4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169 113,'-5'34,"-1"20,-5 6,-1-2,3-6,2-8,2-6,2-5,2-3,1-6</inkml:trace>
  <inkml:trace contextRef="#ctx0" brushRef="#br0" timeOffset="170.032">0 1,'29'5,"14"1,4 5,0 0,-4 4,-4-2,-5 2,-2-1,-2-3,-7-4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2.2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413 86,'-28'-5,"1"0,0 2,0 0,0 1,-1 2,1 1,-4 2,29-3,1-1,-1 1,0 0,1 0,-1 1,0-1,0 0,1 1,-1-1,1 1,-1-1,0 1,1 0,-1 0,1-1,-1 1,1 0,0 0,-1 1,1-1,0 0,0 0,0 1,0-1,0 0,0 1,0-1,0 1,1 0,-1-1,0 1,1-1,-1 1,1 0,0-1,0 1,0 0,0 0,0-1,0 1,0 0,0-1,0 1,1 0,-1-1,1 1,-1 0,1-1,0 1,0-1,0 1,0-1,0 1,0-1,1 1,73 63,-68-61,0 0,-1 0,1 1,-1 0,1 0,-2 0,1 1,0 0,-1 0,0 0,-1 1,1 0,-1 0,-1 0,1 0,-1 1,0-1,-1 1,0 0,-1 0,1 1,-2-1,1 0,-1 0,-1 1,1-1,-1 0,-1 0,1 0,-1 0,-1 0,0 0,0 0,0-1,-1 1,0-1,-1 0,1 0,-1-1,-1 0,1 1,-1-2,0 1,0-1,-1 1,-1 0,-3 0,0 1,0-2,0 1,0-2,-1 1,0-2,1 1,-2-2,-4 1,-15 6,29-7,-1 0,0 0,1-1,-1 0,0 0,0 0,0 0,0 0,0-1,0 0,0 1,0-2,0 1,0 0,0-1,0 0,0 0,0 0,1 0,-1 0,0-1,-2-1,1-24,8 12</inkml:trace>
  <inkml:trace contextRef="#ctx0" brushRef="#br0" timeOffset="242.716">893 29,'-14'29,"-10"18,-1 7,4-1,1-5,4-1,4-3,5-5,3-5,2-2,2-2,-4-2,-2-1,1-4</inkml:trace>
  <inkml:trace contextRef="#ctx0" brushRef="#br0" timeOffset="443.025">611 0,'34'0,"20"0,6 5,-2 2,-7 4,-6 0,-3-2,-2 3,-9-1</inkml:trace>
  <inkml:trace contextRef="#ctx0" brushRef="#br0" timeOffset="960.89">1429 141,'-202'276,"124"-190,68-87,21-20,146-163,-125 149,-3 0,3 2,0 0,2 3,2 0,0 3,28-16,-63 41,1 1,-1-1,0 1,0 0,1 0,-1-1,1 1,0 0,-1 0,1 0,-1 1,1-1,0 0,0 1,0-1,-1 1,1-1,0 1,0 0,0 0,0 0,0 0,0 0,-1 0,1 0,0 1,0-1,0 1,0-1,-1 1,1 0,0 0,-1 0,1 0,0 0,-1 0,1 0,-1 0,0 1,1-1,-1 0,0 1,0-1,0 1,0 0,0-1,0 1,0 0,-1-1,1 1,-1 0,1 0,-1 0,0 0,1 0,-53 182,43-153,2 1,1-1,1 1,2 1,1-1,2 21,1-52,-1 0,1 0,-1 0,0 0,0-1,1 1,-1 0,0 0,0 0,0 0,0 0,0 0,0 0,0-1,0 1,0 0,0 0,0 0,-1 0,1 0,0 0,-1-1,1 1,-1 0,1 0,-1 0,1-1,-1 1,1 0,-1-1,0 1,1 0,-1-1,0 1,0-1,1 1,-1-1,0 0,0 1,0-1,0 0,1 1,-1-1,0 0,0 0,0 0,0 0,0 0,0 0,0 0,0 0,0 0,1 0,-1-1,0 1,0 0,0-1,0 1,-110-101,84 71,-72-73,81 82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0.6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463 164,'-1'-1,"1"0,0 0,0 0,-1 1,1-1,-1 0,1 0,0 1,-1-1,0 0,1 0,-1 1,1-1,-1 1,0-1,1 1,-1-1,0 1,0-1,1 1,-1-1,0 1,0 0,0-1,1 1,-1 0,0 0,0 0,0 0,0 0,0 0,0 0,1 0,-1 0,0 0,0 0,0 1,0-1,0 0,1 0,-1 1,0-1,0 1,1-1,-1 1,0-1,1 1,-1-1,0 1,-30 39,30-38,-244 460,225-426,11-17,-1-1,-1 0,0-1,-1 0,-1 0,-1-2,-1 0,-1 1,16-16,0-1,0 1,0-1,-1 1,1 0,0-1,0 1,-1 0,1-1,0 1,-1 0,1-1,0 1,-1 0,1 0,0-1,-1 1,1 0,-1 0,1 0,0 0,-1-1,1 1,-1 0,1 0,0 0,-1 0,1 0,-1 0,1 0,-1 0,1 0,0 0,-1 0,1 0,-1 1,1-1,-1 0,1 0,0 0,-1 1,1-1,0 0,-1 0,1 1,0-1,-1 0,1 1,0-1,-1 0,1 1,0-1,0 0,0 1,-1-1,1 1,0-1,0 0,0 1,0-1,0 1,17-35,195-304,-146 245,3 3,5 3,46-40,-102 108,-15 14,2 0,-1 0,0 0,1 1,0-1,0 1,0 1,0-1,1 1,0-1,0 1,-1 1,1 0,1-1,2 1,-6 3,-1 1,0 0,1 0,-1 1,0-1,0 0,0 1,-1-1,1 1,-1-1,1 1,-1 0,0 0,0-1,0 1,0 0,-1 0,1 0,-1 0,0 0,1 0,-2 0,1 0,0 0,0 0,-1 0,0 0,0 0,1 0,-2 2,2-4,-55 226,26-128,-24 101,35-132,20-68,-1 1,0 0,0-1,0 0,0 1,1-1,-1 0,0 1,0-1,1 0,-1 0,0 0,0 0,1 0,-1-1,0 1,0 0,1 0,-1-1,0 1,0-1,0 1,0-1,1 0,-1 1,0-1,0 0,0 0,0 0,-1 1,1-1,0 0,0 0,0 0,-1-1,1 1,28-28,-2-2,0-1,-2-1,13-24,36-47,71-62,-141 161,-1-1,1 1,0 1,1-1,-1 0,1 1,0 0,0 0,0 1,1-1,-1 1,1 0,0 1,-1-1,1 1,1 0,-1 1,0-1,0 1,2 0,-4 5,0-1,-1 1,0 0,0 0,0 0,0 1,-1-1,1 1,-1-1,0 1,0 0,-1 0,0-1,0 1,0 0,0 1,-1-1,0 0,0 0,0 0,0 0,-1 0,-1 3,2 3,-2 18,-1 0,-2 1,-1-2,-2 1,0-1,-5 9,-25 96,34-109</inkml:trace>
  <inkml:trace contextRef="#ctx0" brushRef="#br0" timeOffset="449.66">1648 248,'-49'29,"20"-15,0 2,1 0,1 2,1 1,0 2,2 0,0 1,1 2,2 0,0 1,2 2,-16 26,34-51,0-1,0 1,0-1,1 1,-1 0,0-1,1 1,-1 0,1 0,-1 0,1-1,0 1,0 0,0 0,0 0,0-1,0 1,1 0,-1 0,0 0,1-1,-1 1,1 0,0 0,0-1,0 1,0-1,0 1,0-1,0 1,0-1,0 0,1 1,-1-1,1 0,-1 0,1 0,-1 0,1 0,-1 0,1 0,0-1,-1 1,1-1,0 1,0-1,0 0,-1 0,1 1,0-1,0 0,0-1,9 0,-1-1,1 0,-1-1,0 0,0-1,-1 0,1 0,-1-1,0 0,0-1,0 0,-1 0,0-1,0 0,0 0,-1-1,-1 0,1-1,0-1,48-46,53-43,-107 98,0 0,1 0,-1 0,0 0,0 0,1 1,-1-1,1 0,-1 1,0-1,1 1,-1-1,1 1,-1 0,1-1,0 1,-1 0,1 0,-1 0,1 0,-1 1,1-1,-1 0,1 1,-1-1,1 1,-1-1,0 1,1 0,-1-1,0 1,1 0,-1 0,0 0,0 0,0 0,0 0,0 1,0-1,0 0,0 0,0 1,0-1,-1 1,1-1,-1 0,1 1,-1-1,0 1,1-1,-1 1,0 0,0-1,0 1,0-1,0 1,-1 1,3 199,-2-198,0 0,0 0,1-1,-1 1,1 0,0-1,1 1,-1-1,0 1,1-1,0 0,0 0,0 1,0-1,0 0,1-1,-1 1,1 0,0-1,0 1,0-1,0 0,0 0,0 0,1-1,0 1,17 5</inkml:trace>
  <inkml:trace contextRef="#ctx0" brushRef="#br0" timeOffset="715.821">2438 193,'-34'33,"-15"21,-5 11,-2-1,3-2,6-1,6-7,5-8,4-6,3-6,6-4,3-6,4-3,5-10,4-7</inkml:trace>
  <inkml:trace contextRef="#ctx0" brushRef="#br0" timeOffset="970.47">2042 248,'20'29,"10"14,6 5,-4-1,-2 1,-2-3,-5-4,-2-5,0-3,1-7,3-4,-5-5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6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1 424,'99'-25,"-97"24,1 0,0 0,-1-1,1 1,0-1,-1 0,0 1,1-1,-1 0,0 0,0-1,0 1,-1 0,1-1,0 1,-1-1,0 0,1 1,-1-1,0 0,0 0,-1 0,1 0,-1 1,1-1,-1 0,0 0,0 0,0 0,0 0,-1 0,0-2,1 4,0-1,-1 1,1-1,-1 1,1-1,-1 1,0-1,1 1,-1-1,0 1,0 0,0 0,0-1,0 1,0 0,0 0,-1 0,1 0,0 0,-1 0,1 1,-1-1,1 0,0 1,-1-1,0 1,1-1,-1 1,1 0,-1 0,1-1,-1 1,0 0,1 1,-1-1,1 0,-1 0,1 1,-1-1,0 1,1-1,-1 1,-54 41,53-39,0 1,0 0,0 0,0 0,1 0,-1 0,1 1,0-1,1 1,-1-1,1 1,0 0,0 0,0-1,1 1,-1 0,1 0,1 0,-1 0,0 0,1 0,0-1,0 1,1 0,0-1,-1 1,1-1,1 1,-1-1,1 0,-1 0,1 0,0 0,1-1,-1 1,1-1,-1 0,5 3,0-2,0 0,0 0,0 0,1-2,-1 1,1-1,0 0,-1 0,1-1,0-1,5 1,2-1</inkml:trace>
  <inkml:trace contextRef="#ctx0" brushRef="#br0" timeOffset="1">265 512,'5'-13,"0"0,1 1,1 0,0 0,0 1,1 0,1 0,-1 1,2 0,0 0,6-4,-14 14,0-1,0 1,0 0,0 0,0 0,0 0,0 0,0 1,0-1,-1 1,1-1,0 1,0 0,0-1,0 1,0 0,-1 0,1 0,-1 1,1-1,0 0,-1 1,0-1,1 1,-1-1,0 1,0-1,0 1,0 0,0 0,0 0,0-1,-1 3,13 12,-11-13,1 0,-1 0,1 0,0 0,0-1,0 1,1-1,-1 0,0 0,1 0,0 0,-1-1,1 1,0-1,0 0,-1 0,1 0,0-1,0 1,0-1,0 0,0 0,0-1,0 1,0-1,0 0,0 0,0 0,0 0,-1-1,1 1,-1-1,1 0,-1 0,1-1,-1 1,0 0,0-1,2-2,87-106,-81 95</inkml:trace>
  <inkml:trace contextRef="#ctx0" brushRef="#br0" timeOffset="2">865 0,'-6'27,"-2"21,0 6,2-5,1-6,3-5,3-6,3-6,0-3,2-4,1-1,-2-1,2-1,0 1,-2 0,-1 0,-2-3</inkml:trace>
  <inkml:trace contextRef="#ctx0" brushRef="#br0" timeOffset="3">689 230,'23'-6,"24"-2,10 0,0 2,-6 2,-5 1,-8 1,-8 5,-5 1,-4 0,-3 3,-1-1,-4-1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5.4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12,'-4'0,"-3"-5,1-1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5.8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0,'-9'15,"-4"9,6 0,8-3,9-5,3-11,4-6,-5-3,-6 5,-8 1,-8 1,-3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1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1,'-241'11,"-2"33,242-44,1 0,-1-1,0 1,1 0,-1-1,0 1,0 0,1 0,-1-1,0 1,0 0,0 0,1 0,-1 0,0 0,0 0,0 1,1-1,-1 0,0 0,0 0,0 1,1-1,-1 0,0 1,1-1,-1 1,0-1,1 1,-1-1,1 1,-1-1,0 1,1 0,-1-1,1 1,0 0,-1-1,1 1,0 0,-1 0,1-1,0 1,0 0,-1 0,1-1,0 1,0 0,0 0,0 0,0-1,0 1,1 0,-1 0,0 0,0-1,0 1,1 0,-1 0,0-1,1 1,-1 0,1-1,-1 1,1 0,-1-1,1 1,-1-1,1 1,163 56,3-1,-166-56,0 1,0 0,1-1,-1 1,0 0,0 0,-1 0,1-1,0 1,0 0,0 0,-1 0,1 1,0-1,-1 0,1 0,-1 0,1 0,-1 0,0 1,1-1,-1 0,0 0,0 1,0-1,0 0,0 1,0-1,0 0,0 0,-1 1,1-1,0 0,-1 0,1 0,-1 0,1 1,-1-1,0 0,0 0,1 0,-1 0,0 0,0 0,0-1,0 1,0 0,0 0,0-1,-1 1,-56 38,-378 149,411-176,-69 46,91-56,1 0,-1 0,1 0,0 1,0-1,0 1,0 0,0-1,0 1,1 0,-1 0,1 0,0 0,0 1,0-1,0 0,0 0,1 0,0 1,-1-1,1 0,0 1,1-1,-1 0,1 1,-1-1,1 0,0 0,1 2,3 0,1 1,-1-1,2 1,-1-2,0 1,1-1,0 0,0 0,0-1,0 0,1 0,-1-1,1 0,0 0,-1-1,1 0,0 0,4-1,-11 0,25 2,0-1,0-2,0-1,0-1,0-1,9-3,0 1,32-13,-48 14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31 144,'-1'306,"-26"-103,27-202,0-1,-1 0,1 1,0-1,0 1,-1-1,1 1,0-1,0 1,0-1,0 1,0-1,0 1,0-1,0 1,0-1,0 1,0-1,0 1,0-1,0 1,1-1,-1 1,0-1,0 1,0-1,1 1,-1-1,0 0,1 1,-1-1,0 1,1-1,-1 0,0 1,1-1,-1 0,1 0,-1 1,1-1,-1 0,1 0,-1 0,1 1,-1-1,1 0,-1 0,1 0,-1 0,1 0,-1 0,1 0,-1 0,1 0,-1 0,1 0,-1-1,1 1,-1 0,1 0,-1 0,21-27,-12 10</inkml:trace>
  <inkml:trace contextRef="#ctx0" brushRef="#br0" timeOffset="255.885">60 60,'4'0,"61"1,-1-3,1-3,25-7,101-29,-157 42,-41 23,-7-11</inkml:trace>
  <inkml:trace contextRef="#ctx0" brushRef="#br0" timeOffset="530.045">60 427,'33'5,"16"1,5-5,-2-2,-6-2,-5 0,-5 1,-4 0,-7 1</inkml:trace>
  <inkml:trace contextRef="#ctx0" brushRef="#br0" timeOffset="784.187">624 595,'-24'29,"-8"15,-4 3,0-5,6-10</inkml:trace>
  <inkml:trace contextRef="#ctx0" brushRef="#br0" timeOffset="949.373">398 483,'14'19,"5"12,4-1,-2 1,1-1,0-6,3-1,0-5,2-1,1-3,0-4,-4-4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4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1 239,'5'0,"6"0,6 0,6 0,2 0,3-5,1-1,1 0,-1 1,0 1,0 2,0 1,-1 0,1 1,-1 0,0 1,-4-1</inkml:trace>
  <inkml:trace contextRef="#ctx0" brushRef="#br0" timeOffset="377.354">86 437,'7'6,"0"0,1 0,0-1,0 0,0-1,0 1,1-1,0-1,-1 0,1 0,0-1,1 0,-1 0,0-1,1-1,-1 1,0-1,1-1,-1 0,0 0,1-1,-1 0,4-2,157-27,-152 25</inkml:trace>
  <inkml:trace contextRef="#ctx0" brushRef="#br0" timeOffset="743.958">1102 154,'-47'23,"22"-14,0 2,0 1,1 1,1 0,0 2,1 1,0 1,2 0,0 2,0 0,2 2,1 0,1 0,-12 21,25-37,0 1,0 0,0 0,1 0,0 0,0 0,1 0,0 1,0-1,0 0,1 1,0-1,0 1,0-1,1 1,0-1,0 0,1 0,0 1,0-1,0 0,1 0,0-1,0 1,0-1,1 1,0-1,0 0,0 0,0-1,1 1,0-1,0 0,0 0,14 2,0 0,0-2,0 0,0-1,0-1,1 0,-1-2,1 0,-1-1,2-2,11 1,0-2,0-2,-1-1,0-1,0-2,-1-1,0-1,-1-2,0-1,-1-1,-1-1,-1-2,0 0,-2-2,0-1,-1 0,-1-2,-2-1,0 0,-2-2,0 0,8-20,-24 42,0 0,0 0,-1 0,0 0,0 0,0-1,0 1,-1 0,0-1,0 1,0 0,-1 0,0-1,0 1,0 0,-1 0,0 0,0 0,0 0,0 1,-1-1,1 1,-1-1,-1 1,1 0,0 0,-1 0,0 0,-2-1,-5-4,0 0,0 1,-1 1,0-1,-1 2,1 0,-1 0,0 1,-1 1,-8-2,-14-1</inkml:trace>
  <inkml:trace contextRef="#ctx0" brushRef="#br0" timeOffset="1444.276">791 352,'29'-5,"-1"2,1 0,0 2,0 1,0 2,17 2,54 3,220-8,-22-29,-280 31,52-12,-64 5</inkml:trace>
  <inkml:trace contextRef="#ctx0" brushRef="#br0" timeOffset="1856.734">1469 13,'-5'0,"-1"-5,-5-1,-5 5,-5 2,-4 2,-1 5,-3 0,0 0,5 3,1 0,0-3,4-2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0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1 339,'24'0,"13"0,4 0,1 0,-2-5,-4-1,-2 0,-3 1,-2 2,0 1,3 1,2 0,0-4,-1-1,-2 0,-1 1,0 2,-6 1</inkml:trace>
  <inkml:trace contextRef="#ctx0" brushRef="#br0" timeOffset="336.027">114 536,'192'-16,"69"3,-121-11,-116 21</inkml:trace>
  <inkml:trace contextRef="#ctx0" brushRef="#br0" timeOffset="936.98">368 1,'20'34,"140"66,5-13,-146-74,-14-11,-1 0,1 1,0-1,-1 1,0 0,0 0,1 0,-2 1,1-1,0 1,-1 0,0 0,0 1,0-1,0 0,-1 1,1 0,-1-1,0 1,-1 0,1 0,-1 0,0 1,0-1,-1 0,0 0,0 0,0 1,0-1,-1 1,-5 8,-1 0,-1 0,0-1,-1 0,-1-1,0 0,0 0,-1-1,0 0,-1-1,0-1,-1 1,0-2,-1 0,1-1,-3 1,2 0,-144 77,122-51,30-21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3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66,'5'0,"6"0,6 0,6-5,2-1,3 0,1 1,0 1,1 2,-1 1,0 1,0 0,-5-5,-2-1,0 0,-3-4,-6 1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3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1,'15'5,"8"1,7 1,2-2,1-2,-1-1,-1-1,0 0,-7-1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1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57 164,'-1'400,"-26"-205,26-171</inkml:trace>
  <inkml:trace contextRef="#ctx0" brushRef="#br0" timeOffset="321.125">1 107,'30'-17,"2"2,0 0,0 2,2 2,-1 1,1 1,1 2,27-1,-56 7,0 0,0 1,0 0,0 1,0-1,0 1,0 0,0 1,0-1,-1 1,1 0,0 1,-1-1,0 1,1 0,-1 1,-1-1,1 1,0 0,-1 0,0 0,0 1,0-1,0 1,-1 0,0 0,0 1,0-1,0 0,-1 1,0 0,-1 0,1-1,-1 1,0 0,0 0,-1 0,1 0,-2 0,1 0,0 0,-2 2,-3 6,-2 0,0 0,0 0,-1-1,-1-1,0 1,-1-1,0-1,-1 0,0 0,-1-1,0-1,-1 0,0 0,0-1,0-1,-1 0,0-1,-1-1,0 0,1-1,-1 0,-1-2,1 1,-6-1,-33-5,35-4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8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40,'-3'-3,"0"0,0 0,-1 0,1 1,-1 0,1 0,-1 0,0 0,0 0,0 1,0 0,0 0,0 0,0 0,0 0,0 1,-1 0,1 0,0 0,0 0,0 1,-1 0,1 0,0 0,0 0,0 1,0-1,1 1,-1 0,0 0,1 0,-1 1,1-1,0 1,0 0,-2 2,-2-1,1 1,-1 0,1 0,1 1,-1 0,1 0,0 0,0 1,0-1,1 1,0 0,1 1,-1-1,1 1,1-1,0 1,0 0,0 0,1 0,0 0,0 0,1 0,1 0,-1 0,1 0,0 0,1 0,0 0,0 0,-1-6,-1-1,1 1,-1-1,1 1,0-1,0 0,0 1,0-1,0 0,0 0,0 1,0-1,0 0,0 0,1 0,-1-1,0 1,1 0,-1 0,1-1,-1 1,1-1,-1 1,1-1,-1 0,1 0,-1 1,1-1,0 0,-1 0,1 0,-1-1,1 1,0 0,-1-1,1 1,-1-1,1 1,-1-1,0 0,2 0,54-46,-48 38,199-193,-208 200,1 1,0 0,0 0,0 0,0 0,0 0,0 0,0 0,0 0,0 1,0-1,0 0,0 0,0 1,1-1,-1 1,0-1,1 1,-1 0,0 0,1-1,-1 1,0 0,1 0,-1 0,0 0,1 0,-1 1,0-1,1 0,-1 1,0-1,1 1,-1-1,0 1,0 0,0-1,1 1,-1 0,0 0,0 0,0 0,0 0,0 0,-1 0,1 0,0 0,0 1,6 121,-10-83,2 386,1-413,-1-1,0 1,0-1,-1 0,-1 0,0 1,-1-2,0 1,-1 0,0-1,-1 0,0 0,-1 0,0-1,0 0,-8 7,13-15,0 0,0 0,-1 0,1 0,0 0,-1 0,0-1,1 1,-1-1,0 0,0 0,1 0,-1 0,0 0,0-1,0 1,0-1,0 0,0 0,0 0,0 0,0-1,0 1,0-1,0 0,0 1,0-1,0-1,0 1,1 0,-1-1,1 1,-1-1,1 0,-1 0,1 0,0 0,0 0,0 0,0-1,0 1,1-1,-1 1,1-1,-1 0,1 0,0 1,0-1,0 0,0-1,1-16,0 0,1 0,1 0,1 0,0 0,2 1,0-1,1 1,1 0,1 1,1 0,0 0,1 1,1 0,13-14,19-26,-22 33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6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40 286,'15'-2,"0"0,0-1,0-1,0 0,0-1,-1-1,0 0,0-1,-1 0,0-1,0-1,-6 5,0 0,-1-1,1 0,-1 0,0 0,-1-1,1 0,-1 0,0 0,-1-1,0 0,0 0,0 0,-1 0,0 0,0-1,0 0,-1 1,-1-1,1 0,-1 0,-1 0,1 0,-1 0,-1 0,0-4,0 10,0 1,0-1,0 1,0 0,0-1,0 1,0 0,0 0,-1 0,1 0,0 0,-1 0,1 0,-1 0,1 1,-1-1,1 1,-1-1,0 1,1-1,-1 1,1 0,-1 0,0 0,1 0,-1 0,0 0,1 0,-1 0,0 1,1-1,-1 1,1-1,-1 1,0 0,1 0,0-1,-1 1,1 0,0 0,-1 0,1 1,0-1,0 0,0 0,0 1,0-1,0 0,0 1,0-1,1 1,-1 0,0-1,1 1,0-1,-1 1,1 0,0-1,0 1,-12 29,2-1,1 1,1 1,2 0,1 0,-1 26,3-29,5 202,4-110,-5-77,2-21,-2 0,0 0,-2 0,-1 0,0 0,-2-1,0 1,-2-1,0 0,-2 0,-7 14,15-33,-1 0,-1 0,1 0,0 0,-1-1,1 1,-1-1,0 1,0-1,0 0,0 0,0 1,0-1,-1-1,1 1,-1 0,1-1,-1 1,0-1,1 0,-1 0,0 0,0 0,0 0,0 0,0-1,0 0,0 1,0-1,0-1,0 1,0 0,0-1,0 1,0-1,0 0,0 0,1 0,-1 0,0 0,0-1,1 0,-1 1,1-1,0 0,-1 0,1 0,0 0,0-1,0 1,-1-2,-1-11,1 0,1-1,0 1,0-1,2 1,0-1,1 1,0-1,1 1,1-1,0 1,4-9,6-18,1 1,3 1,1 1,2 0,1 1,2 1,15-17,-3 12,-20 29</inkml:trace>
  <inkml:trace contextRef="#ctx0" brushRef="#br0" timeOffset="1">481 250,'14'-6,"0"-1,0 0,-1-1,-1 0,1-1,-1-1,-1 0,0-1,0 0,-1 0,0-1,-1-1,-1 1,5-10,-12 19,-1-1,1 1,-1 0,0 0,0-1,0 1,0 0,-1-1,0 1,1 0,-1 0,0 0,0-1,-1 1,1 0,-1 1,1-1,-1 0,0 0,0 1,0-1,-1 1,1-1,-1 1,1 0,-1 0,1 0,-1 1,0-1,0 1,0-1,0 1,0 0,-1 0,1 0,0 0,0 1,-1 0,1-1,0 1,0 0,-1 0,1 1,0-1,-1 1,1 0,0 0,0 0,0 0,0 0,0 1,0-1,0 1,0 0,1 0,-1 0,1 0,-2 2,-6 8,2 1,-1 0,2 0,0 1,0 0,2 0,-1 0,2 1,0 0,1 0,0 0,1 0,1 1,0-1,2 0,-1 1,2-1,0 0,1 1,0-1,1-1,1 1,0-1,1 1,1-2,4 8,-1-4,-1 0,0 1,-1 0,-1 0,-1 1,-1-1,0 1,-2 1,0-1,-1 1,-1-1,0 1,-2-1,0 1,-2-1,0 1,-1-1,-4 13,-1-14,0 0,-1 0,0-1,-2-1,0 0,-1 0,0-1,-1-1,-1-1,-1 0,-15 11,31-24,-1 1,1-1,-1 1,1-1,-1 1,0-1,1 0,-1 1,1-1,-1 0,0 1,1-1,-1 0,0 0,1 0,-1 0,0 0,1 1,-1-1,0 0,0-1,1 1,-1 0,0 0,1 0,-1 0,0 0,1-1,-1 1,0 0,1-1,-1 1,1 0,-1-1,0 1,1-1,-1 1,1-1,-1 1,1-1,0 1,-1-1,1 1,-1-1,1 0,0 1,0-1,-1 0,1 1,0-1,0 0,0 1,0-1,0 0,0 1,0-1,0 0,0 0,0 1,0-1,0 0,0 1,1-2,7-48,-8 48,120-374,-116 365,-3 5,1 0,0 0,0 0,0 0,1 0,0 0,0 1,0-1,1 1,0 0,0 0,0 0,1 1,-1-1,2 1,4-1</inkml:trace>
  <inkml:trace contextRef="#ctx0" brushRef="#br0" timeOffset="2">781 444,'-3'24,"2"14,1 1</inkml:trace>
  <inkml:trace contextRef="#ctx0" brushRef="#br0" timeOffset="3">799 338,'0'-15,"0"-4</inkml:trace>
  <inkml:trace contextRef="#ctx0" brushRef="#br0" timeOffset="4">1063 444,'-2'-2,"0"-1,0 1,-1-1,1 1,-1 0,1-1,-1 2,0-1,0 0,0 0,0 1,0 0,0-1,0 1,-1 0,1 1,0-1,-1 1,1-1,0 1,-1 0,1 0,-1 0,1 1,0-1,-1 1,1 0,0 0,0 0,0 0,-1 1,1-1,1 1,-1 0,0-1,0 2,0-1,1 0,0 0,-1 1,1-1,0 1,0 0,0 0,0 0,1 0,-1 0,1 0,0 0,0 0,0 0,0 1,0-1,1 0,0 1,-1-1,1 0,1 1,-1 0,1 2,0-1,0 1,1 0,0 0,0-1,0 1,1-1,0 1,0-1,0 0,0 0,1 0,0-1,0 1,0-1,1 0,0 0,-1-1,1 1,1-1,-1 0,0 0,1-1,-1 0,1 0,0 0,5 1,36-5,-32-1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5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4,'-17'166,"-1"-64,10-42,-3-1,-2 0,-3-1,-2-1,-3-1,-5 6,-2-16,17-28</inkml:trace>
  <inkml:trace contextRef="#ctx0" brushRef="#br0" timeOffset="564.211">74 512,'8'0,"-1"1,1-2,-1 1,1-1,-1 0,1 0,-1-1,0 0,0 0,0-1,0 0,0 0,0-1,-1 1,1-1,-1-1,0 1,-1-1,1-1,4-4,91-129,6-31,-50 45,-57 125,0 1,-1-1,1 0,-1 0,1 0,-1 0,1 0,-1 0,1 0,-1 0,1 0,-1 0,1 0,0 0,-1-1,1 1,-1 0,1 0,-1 0,1-1,0 1,-1 0,1 0,-1-1,1 1,0 0,-1-1,1 1,0 0,0-1,-1 1,1-1,0 1,0 0,-1-1,1 1,0-1,0 1,0-1,0 1,0-1,0 1,0 0,0-1,0 1,0-1,0 1,0-1,0 1,0-1,0 1,0-1,1 1,-1-1,0 1,0 0,0-1,1 1,-1-1,0 1,1 0,-1-1,0 1,1 0,-1-1,-25 29,13-6,2-1,0 1,2 1,0 0,1 0,2 0,0 1,2-1,0 1,2 0,0 0,2 0,3 21,-1-29,1 1,0-1,1 0,1 0,0-1,1 1,1-1,0-1,1 0,9 11,-10-13</inkml:trace>
  <inkml:trace contextRef="#ctx0" brushRef="#br0" timeOffset="975.065">836 314,'-3'2,"-5"2,0 0,1 0,0 1,0 0,0 0,0 1,1 0,0 0,0 1,1-1,0 1,0 0,-1 2,6-7,1 0,-1 0,0 0,1 0,-1 0,1-1,-1 1,1 0,0 0,0-1,0 1,0 0,0-1,0 1,1-1,-1 1,0-1,1 0,-1 0,1 1,-1-1,1 0,0 0,-1-1,1 1,0 0,0 0,-1-1,1 1,0-1,0 0,0 1,0-1,1 0,6 3,-6-2,0-1,0 1,0 0,-1 0,1 0,0 0,-1 0,1 1,-1-1,1 1,-1 0,0-1,1 1,-1 0,0 1,-1-1,1 0,0 0,0 1,-1-1,0 1,1-1,-1 1,0 0,0 0,0-1,-1 1,1 0,-1 0,0 0,1 0,-1 0,0-1,-1 1,1 0,0 0,-1 0,0 0,0-1,0 1,0 0,0 0,0-1,-1 1,1-1,-1 0,1 1,-1-1,0 0,0 0,0 0,-1 1,-7 4,-1 1,0-1,-1-1,1 0,-1-1,0 0,-1-1,1 0,-1-1,-10 2,-13-16,25 0</inkml:trace>
  <inkml:trace contextRef="#ctx0" brushRef="#br0" timeOffset="1685.207">1033 539,'5'-28,"1"0,1 1,2-1,1 2,1-1,1 1,1 1,1 0,1 1,2 0,0 2,1 0,2 1,15-14,-33 33,-1 0,1 0,0 0,0 0,0 0,0 1,0-1,0 1,1-1,-1 1,0 0,1 0,-1 0,1 0,-1 1,1-1,-1 0,1 1,0 0,-1 0,1 0,-1 0,1 0,0 0,-1 1,1-1,-1 1,1 0,-1-1,1 1,-1 1,1-1,-1 0,0 0,0 1,0-1,0 1,0 0,0 0,1 1,1 8,-1 1,-1-1,0 1,0-1,-1 1,-1 0,0-1,0 1,-1 0,-1 1,0 53,1-65,1 1,0 0,0-1,0 1,0 0,0-1,0 1,1 0,-1-1,0 1,1 0,-1-1,1 1,0-1,-1 1,1-1,0 1,0-1,0 1,0-1,0 0,0 0,1 1,-1-1,0 0,1 0,-1 0,0-1,1 1,-1 0,1 0,0-1,-1 1,1-1,-1 1,1-1,0 0,-1 0,1 1,0-1,-1 0,1-1,0 1,-1 0,1 0,0-1,-1 1,1-1,0 1,-1-1,1 0,-1 0,1 0,-1 0,0 0,1 0,-1 0,0 0,0 0,0 0,0-1,0 1,0 0,0-1,0 1,0-1,43-59,-35 46,0 1,1 1,1 0,0 1,0 0,1 0,10-6,-22 18,1-1,0 0,-1 1,1-1,0 1,0-1,0 1,0-1,-1 1,1-1,0 1,0 0,0 0,0-1,0 1,0 0,0 0,0 0,0 0,0 0,0 0,0 0,0 1,0-1,0 0,0 0,0 1,-1-1,1 1,0-1,0 1,0-1,0 1,-1-1,1 1,0 0,-1-1,1 1,0 0,-1 0,1-1,-1 1,1 0,-1 0,1 0,-1 0,0 0,1 0,-1 0,0 0,0 0,0 0,0-1,0 2,5 59,-5-55,2 137,4-124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2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0 311,'25'7,"0"-1,1-2,-1 0,1-2,0 0,0-2,-1-1,26-5,14-3,1 3,-1 2,43 5,-73-1,17 11,-52-5</inkml:trace>
  <inkml:trace contextRef="#ctx0" brushRef="#br0" timeOffset="292.621">169 536,'481'0,"-457"0</inkml:trace>
  <inkml:trace contextRef="#ctx0" brushRef="#br0" timeOffset="876.35">452 1,'2'7,"0"1,1-1,0 0,0 0,1 0,0-1,0 1,1-1,-1 0,1 0,1 0,-1-1,1 0,0 0,0-1,1 1,-1-1,1 0,0-1,0 0,0 0,0 0,2-1,7 7,20 9,-1 3,-1 1,-2 1,0 2,-1 1,-2 2,5 6,-34-34,3 2,1 0,-1 0,0 0,-1 1,1-1,0 1,-1-1,1 1,-1 0,0 0,0 0,0 0,0 0,0 1,-1-1,0 1,1-1,-1 1,0-1,-1 1,1-1,-1 1,0 0,0-1,0 1,0 0,0 0,-1-1,0 1,0-1,0 1,0-1,0 1,-1-1,1 0,-1 1,-2 1,-97 54,50-34,1 1,28-16,0 1,1 1,0 0,1 2,0 1,2 0,-13 13,15-8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8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29,'312'-1,"-154"-25,-146 25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8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30,'34'0,"15"0,10 0,-1 0,-5 0,-3 0,-4-5,-6-1,-4 0,-4 1,-3 1,-1 2,0 1,-1 1,0 0,-4 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5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212 1,'1'70,"-3"-1,-3 1,-3-1,-5 14,2-33,6-17,-1 0,-2-1,-1 0,-1 0,-2-1,-1-1,-2 0,0-1,-2 0,-16 20,16-34,4-6</inkml:trace>
  <inkml:trace contextRef="#ctx0" brushRef="#br0" timeOffset="446.71">127 424,'-4'11,"-30"98,33-105,1-1,-1 1,1 0,0 0,0 0,0 0,0 0,1 0,-1 0,1 0,0-1,0 1,1 0,-1-1,1 1,0-1,0 1,0-1,0 0,0 0,1 0,0 0,-1 0,1 0,0-1,2 2,-1-2,0 0,0-1,1 1,-1-1,0 0,0 0,1 0,-1 0,0-1,1 0,-1 0,1 0,-1-1,0 1,1-1,-1 0,0 0,1-1,-1 1,0-1,0 0,0 0,0 0,-1 0,1-1,2-2,86-81,-92 85,26-27,-2-2,-2 0,-1-2,-1 0,-1-2,-2 0,-2-1,-1 0,-1-1,-3 0,4-24,-8-20,-25 120,7 4,2 1,2-1,2 2,2-1,2 1,3 35,-1 142,-16-155,11-49</inkml:trace>
  <inkml:trace contextRef="#ctx0" brushRef="#br0" timeOffset="2878.876">889 537,'15'-53,"-17"51,-1 0,1 0,-1 0,1 1,-1-1,0 1,1-1,-1 1,0 0,0 0,0 0,0 1,0-1,0 1,0-1,0 1,0 0,0 0,0 1,0-1,-1 1,1-1,0 1,1 0,-1 0,0 0,0 1,0-1,1 0,-2 2,-8 1,-42 24,53-27,0 0,0 0,0 0,0 0,0 0,1 0,-1 0,0 1,1-1,-1 0,0 0,1 1,0-1,-1 1,1-1,0 0,0 1,0-1,0 1,0-1,0 0,0 1,0-1,0 1,1-1,-1 0,1 1,-1-1,1 0,-1 1,1-1,0 0,-1 0,1 0,0 0,0 0,0 0,0 0,1 1,71 44,0-2,-71-42,0-1,0 1,-1 1,1-1,-1 0,1 0,-1 1,0-1,0 0,0 1,0 0,0-1,-1 1,1-1,-1 1,0 0,1-1,-1 1,-1 0,1-1,0 1,0 0,-1-1,0 1,1-1,-1 1,0-1,-1 3,-2 0,0 1,-1-1,1 0,-1 0,0 0,-1-1,1 0,-1 0,0 0,0-1,0 1,0-2,0 1,-1-1,1 1,-1-2,0 1,0-1,1 0,-1 0,-5-1,8 1,0-1,0 0,0 0,0 0,0 0,1 0,-1-1,0 0,0 1,1-1,-1-1,0 1,1-1,-1 1,1-1,0 0,-1-1,-9-9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1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1,'0'4,"0"8,5 0,1 4,0 4,-1 2,-2 4,-1 1,-1-4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3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0,'197'19,"2"-8,99-11,-158-1,-40 12,-75-5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4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1 435,'14'-37,"3"1,0 2,3-1,0 2,2 1,2 0,1 2,1 1,1 1,2 1,1 2,11-7,-39 30,0 0,0 0,0 0,0 0,0 0,1 1,-1-1,0 1,1-1,-1 1,1 0,-1 0,1 0,0 1,0-1,-1 0,1 1,0 0,0 0,-1 0,1 0,0 0,0 0,-1 1,1-1,0 1,-1 0,1 0,0 0,-1 0,1 0,-1 1,0-1,1 1,-1-1,0 1,0 0,0 0,0 0,0 0,0 0,-1 1,1-1,0 2,7 54,5 17,-13-74,0 1,1 0,-1 0,0-1,1 1,-1-1,1 1,0-1,-1 1,1-1,0 0,0 0,0 0,0 0,0 0,0 0,0-1,0 1,0-1,0 1,0-1,0 0,0 0,0 0,1 0,-1 0,0 0,0-1,0 1,0-1,0 1,0-1,0 0,96-55,-23 8,-73 47,-1 1,0-1,1 0,-1 1,1-1,-1 1,1-1,-1 1,1 0,-1 0,1 0,-1 0,1 0,-1 0,1 0,-1 0,1 0,-1 1,1-1,-1 1,1-1,-1 1,0 0,1-1,-1 1,0 0,0 0,1 0,-1 0,0 0,0 0,0 0,0 0,0 0,0 1,0-1,-1 0,1 1,0-1,-1 1,1-1,-1 0,0 1,8 72,-8-52,3 3,2-5</inkml:trace>
  <inkml:trace contextRef="#ctx0" brushRef="#br0" timeOffset="531.014">1130 68,'-25'7,"2"-3,0 2,0 0,0 2,1 1,1 0,-1 1,1 2,1 0,0 1,1 1,1 1,-6 6,22-20,0 1,0 0,1 0,-1 0,0 0,1 0,-1 0,1 0,0 1,0-1,0 0,0 1,0-1,0 1,1-1,-1 1,1-1,-1 1,1-1,0 1,0 0,1-1,-1 1,0-1,1 1,-1-1,1 1,0-1,0 1,0-1,0 0,1 1,-1-1,0 0,1 0,0 0,-1 0,1 0,0 0,0-1,0 1,0-1,0 1,0-1,1 0,-1 0,2 1,12 0,0 0,1-2,-1 0,0-1,0 0,0-1,0-1,0 0,0-2,0 0,-1 0,0-1,0-1,-1-1,0 0,0-1,12-10,115-67,-139 84,0 0,0 1,1-1,-1 0,1 1,-1 0,1-1,0 1,-1 0,1 0,0 1,0-1,0 1,0-1,0 1,0 0,0 0,-1 0,1 0,0 1,0-1,0 1,0 0,0-1,-1 1,1 1,0-1,-1 0,1 1,-1-1,1 1,-1 0,0 0,0 0,0 0,0 0,0 0,0 0,0 1,-1-1,1 1,-1-1,0 1,0 0,1 1,1 20,-1 1,0 0,-2 0,-1 0,-1 0,-1 0,-1-1,-6 18,-3 32,9-48,-2 0,-1 0,-1-1,-1-1,-2 1,0-1,-1-1,-1 0,-2-1,0 0,-1-2,-1 1,-11 8,22-23,1-1,0 0,-1 0,0 0,0-1,-1 0,1 0,-1-1,0 0,0 0,0 0,0-1,0 0,-1-1,1 1,-1-1,1-1,-1 0,1 0,-1 0,1-1,-7-1,12 1,0 0,0 0,1 0,-1 0,1 0,-1 0,1-1,-1 1,1-1,0 1,-1-1,1 1,0-1,0 0,0 0,0 1,1-1,-1 0,0 0,1 0,-1 0,1 0,0 0,0 0,-1 0,1 0,1 0,-1 0,0 0,0 0,1 0,-1 0,1 0,0 0,-1 1,1-1,0 0,1 0,39-69,6 15,2 2,2 2,3 3,55-40,-37 39,-40 28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2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19,'0'453,"-11"-368,5-60</inkml:trace>
  <inkml:trace contextRef="#ctx0" brushRef="#br0" timeOffset="304.99">1 19,'4'-1,"26"-5,-1 1,1 2,0 0,1 3,-1 0,0 2,0 1,0 1,-1 1,6 4,-31-9,-1 1,1 0,0 0,-1 0,1 0,-1 1,1-1,-1 1,0 0,1 0,-1 1,0-1,-1 0,1 1,0 0,-1-1,1 1,-1 0,0 1,0-1,0 0,0 0,-1 1,1-1,-1 1,0 0,0-1,0 1,-1 0,1-1,-1 1,0 0,0 0,0 0,0-1,-1 1,0 0,1 0,-1-1,-1 1,1-1,-1 1,1-1,-1 1,0-1,0 0,-2 3,-16 8,-1-1,0-1,0-1,-1-1,-1-1,0 0,0-2,0-1,-1-1,0-1,-12 1,6-2,4-1</inkml:trace>
  <inkml:trace contextRef="#ctx0" brushRef="#br0" timeOffset="632.604">509 470,'0'5,"0"6,0 7,0 4,0 4,0 2,0 0,-5-3,-1-2,0 0,1-4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13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84,'-1'-1,"1"1,0-1,-1 1,1-1,0 1,-1-1,1 1,0-1,0 1,-1-1,1 1,0-1,0 1,0-1,0 1,0-1,0 0,0 1,0-1,0 1,0-1,0 1,0-1,0 1,1-1,-1 1,0-1,0 0,1 1,-1 0,0-1,1 1,-1-1,0 1,1-1,-1 1,0 0,1-1,-1 1,1 0,-1-1,1 1,-1 0,1-1,-1 1,1 0,-1 0,1 0,0 0,-1 0,1 0,-1 0,1 0,-1 0,1 0,0 0,-1 0,1 0,0 0,39-5,-39 4,376-10,-183-25,-186 34,-4 1,0 0,1-1,-1 1,1 1,-1-1,1 1,-1-1,1 1,-1 1,1-1,-1 1,0-1,1 1,-1 1,1-1,-1 0,2 2,-6-2,1 0,-1 0,0 0,1 1,-1-1,0 0,0 0,0 0,0 0,0 1,0-1,0 0,0 0,-1 0,1 0,0 1,-1-1,1 0,-1 0,1 0,-1 0,1 0,-1 0,0 0,1 0,-1 0,0-1,0 1,0 0,0 0,0-1,0 1,0 0,0-1,0 1,-14 13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6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79,'-56'90,"54"-88,1 0,0 0,0 1,1-1,-1 0,0 1,1-1,-1 1,1-1,0 1,0-1,0 1,0-1,0 0,1 1,-1-1,1 1,-1-1,1 0,0 1,0-1,0 0,0 0,0 1,1-1,-1 0,1 0,-1-1,1 1,0 0,0 0,0-1,0 1,0-1,0 0,0 1,0-1,0 0,1 0,0 0,3 0,-1-1,1 1,-1-1,1 0,0 0,-1-1,1 0,-1 0,1 0,-1 0,0-1,0 0,1 0,-1 0,-1-1,1 0,0 0,-1 0,1 0,-1-1,0 0,0 0,0 0,-1 0,1-1,-1 1,0-1,0 0,-1 0,0 0,1 0,-2 0,1-1,1-4,-11-68,8 76,-1 1,0-1,0 0,0 0,0 1,-1-1,1 1,0-1,-1 1,1-1,-1 1,1 0,-1 0,0 0,0 0,1 0,-1 0,0 0,0 0,0 1,0-1,0 1,0-1,0 1,0 0,0 0,0 0,0 0,0 0,0 1,0-1,0 0,0 1,0 0,0-1,-1 2,-37 21,31-14</inkml:trace>
  <inkml:trace contextRef="#ctx0" brushRef="#br0" timeOffset="1">294 203,'17'-28,"44"-46,-59 74,0-1,1 1,-1-1,0 1,1 0,-1 0,0 0,1 1,-1-1,0 1,0-1,1 1,-1-1,0 1,0 0,0 0,0 0,0 1,0-1,0 0,0 1,-1-1,1 1,0-1,-1 1,1 0,-1 0,0 0,0 0,2 2,21 19,-16-20,0-1,0 1,0-1,0-1,1 0,-1 0,1 0,-1-1,1 0,-1-1,1 0,-1 0,1-1,-1 0,0-1,0 1,0-2,0 1,-1-1,1 0,-1 0,0-1,0 0,0-1,-1 1,0-1,0-1,-1 1,1-1,-1 0,-1 0,1 0,-1 0,0-1,-1 0,1-25,-6 22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13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40,'7'5,"0"-2,0 1,1-1,-1 0,1 0,0-1,0 0,0 0,0-1,0 0,0-1,0 1,0-2,6 0,1 2,227-29,-82 9,7-3,-132 22,-29 3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16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1 154,'2'-6,"0"1,0-1,1 0,0 1,0 0,0-1,1 1,-1 0,1 1,1-1,-1 1,0 0,1 0,0 0,0 1,0-1,1 1,-1 0,1 1,-1-1,1 1,2 0,16-11,-14 7,1 0,-1 1,1 0,0 0,0 1,0 1,1 0,-1 0,1 2,0-1,-1 1,1 1,0 0,0 0,0 1,-1 1,9 2,-14 0,-1 1,0-1,0 1,0 1,-1-1,1 0,-1 1,-1 0,1 0,-1 0,0 1,0-1,-1 0,0 1,0 0,0 0,-1 0,0-1,-1 1,1 0,-1 0,-1 0,1 0,-1 0,0 0,-1 0,0 0,0-1,0 1,-1-1,0 1,0-1,-2 2,-10 21,-2-1,-1 0,-1-2,-1 0,-1-1,-20 17,31-34,0 0,1 1,0 0,1 1,0-1,0 2,1-1,0 1,1 0,0 1,1-1,0 1,1 0,0 1,-1 10,5-20,0-1,0 1,0-1,1 1,-1 0,1-1,0 1,0-1,0 1,0-1,0 0,0 1,1-1,-1 0,1 0,0 0,-1 0,1 0,0 0,0-1,0 1,0 0,1-1,-1 0,0 1,1-1,-1 0,1 0,-1-1,1 1,-1 0,1-1,0 0,-1 1,1-1,1 0,100-7,87-48,-180 53</inkml:trace>
  <inkml:trace contextRef="#ctx0" brushRef="#br0" timeOffset="578.637">791 98,'169'-29,"-90"36,-77-7,0 1,0 0,0-1,-1 1,1 0,-1 0,1 0,0 0,-1 1,1-1,-1 0,0 1,0-1,1 0,-1 1,0 0,0-1,0 1,0 0,-1-1,1 1,0 0,-1 0,1 0,-1-1,0 1,0 0,1 0,-1 0,0 0,-1 0,1 0,0 0,0-1,-1 1,1 0,-1 0,0 0,0-1,0 2,-4 7,0-1,0 0,-1 0,0 0,-1-1,0 0,0 0,-1-1,0 0,-4 3,-35 35,40-37,-39 60,45-66,1 0,-1 0,0 1,1-1,0 0,-1 0,1 0,0 0,0 0,0 0,0 1,1-1,-1 0,1 0,-1 0,1 0,-1 0,1 0,0 0,0 0,0 0,0-1,1 1,-1 0,0-1,1 1,-1 0,1-1,0 0,-1 1,1-1,0 0,0 0,0 0,1 1,81 24,-75-25,0 0,0 1,0 0,0 1,-1 0,1 1,-1 0,0 0,0 0,0 1,3 3,-10-7,0 0,0 0,0 0,0 1,0-1,-1 0,1 0,0 0,-1 1,1-1,-1 0,0 1,1-1,-1 0,0 1,0-1,0 1,0-1,0 0,0 1,0-1,0 1,-1-1,1 0,0 1,-1-1,1 0,-1 0,0 1,1-1,-1 0,0 0,0 0,0 0,0 0,0 0,0 0,0 0,0 0,-48 37,45-35,-33 19,-1-1,-1-2,0-2,-29 7,61-22,7-5</inkml:trace>
  <inkml:trace contextRef="#ctx0" brushRef="#br0" timeOffset="882.131">1609 154,'-37'26,"2"2,0 1,2 2,1 1,2 2,1 1,1 1,2 3,22-36,1 1,0 0,1 0,-1 0,1 0,0 0,0 0,0 1,0-1,1 1,-1 0,1-1,1 1,-1 0,0-1,1 1,0 0,1 0,-1 0,1-1,-1 1,1 0,1-1,-1 1,1-1,0 1,0-1,0 0,0 1,1-1,0-1,-1 1,5 3,8-1,1-1,0 0,0-2,0 0,1 0,-1-2,1 0,-1-1,1 0,0-2,-1 0,0 0,1-2,-1 0,0-1,-1 0,1-2,-1 1,0-2,-1 0,0-1,1-1,3-1,0-1,-1-1,-1 0,0-2,0 1,-1-2,-1 0,-1-1,7-12,-14 21,0-1,-1 0,-1 0,1-1,-2 0,1 1,-1-1,-1-1,1 1,-2 0,0 0,0-1,-1 1,0 0,0-1,-1 1,-1-1,0 1,0 0,-3-6,1 11,0 0,-1 0,1 0,-1 1,0-1,0 1,-1 0,1 1,-1-1,0 1,0 0,0 1,0-1,0 1,-1 1,1-1,-1 1,1 0,-1 0,0 1,1 0,-1 0,1 1,-1 0,0 0,1 0,0 1,-1 0,1 0,0 0,0 1,0 0,0 0,-5 4,-8 6</inkml:trace>
  <inkml:trace contextRef="#ctx0" brushRef="#br0" timeOffset="3359.299">85 944,'213'-5,"-1"-9,56-17,440-61,-590 79,115-1,-207 18,-7 2</inkml:trace>
  <inkml:trace contextRef="#ctx0" brushRef="#br0" timeOffset="4237.009">649 1057,'-8'2,"-1"1,0 1,1 0,0 0,-1 0,2 1,-1 0,1 1,-1 0,1 0,1 0,-1 1,1 0,1 0,-1 1,1 0,1 0,-1 0,1 1,3-6,1 0,0 1,0-1,0 0,0 1,0-1,1 0,0 0,-1 0,1 0,0 1,1-1,-1 0,0-1,1 1,0 0,0 0,0-1,0 1,0-1,0 1,0-1,1 0,-1 0,1 0,0 0,0 0,2 0,90 27,75-3,-92 0,-76-25,0 0,0 0,-1 1,1-1,-1 0,1 1,-1-1,1 1,-1-1,0 1,0 0,0 0,0-1,0 1,0 0,0 0,-1 0,1 0,-1 0,1 0,-1 0,0 0,0 0,0 0,0 0,0 0,0 0,-1 0,1 0,-1 0,1 0,-1 0,0 0,1 0,-1 0,0-1,0 1,-1 1,-10 10,1 0,-2 0,0-1,0-1,-1 0,-1-1,0-1,0 0,-1 0,0-2,0 0,-1-1,1-1,-1 0,-1-1,-39 8,33-8</inkml:trace>
  <inkml:trace contextRef="#ctx0" brushRef="#br0" timeOffset="4501.052">678 1113,'34'-10,"15"-7,5-1,-3 2,-4 4,-6 4,-5 4,-9 2</inkml:trace>
  <inkml:trace contextRef="#ctx0" brushRef="#br0" timeOffset="4753.059">1299 1029,'-40'56,"3"2,2 1,3 2,1 5,29-62,-1-1,1 1,0 0,0 0,0 0,1 0,-1 1,1-1,0 0,0 1,0-1,1 0,0 1,0-1,0 1,0-1,1 1,0-1,-1 0,2 1,-1-1,0 0,1 0,0 0,0 0,0 0,0 0,1 0,0-1,-1 1,1-1,0 0,1 0,-1 0,1 0,-1-1,1 1,0-1,12 0,-1-2,0 0,0 0,0-2,0 0,0 0,0-1,-1-1,1-1,-1 0,0-1,0 0,-1-1,0-1,0 0,0-1,-1 0,-1-1,0 0,0-1,-1 0,0-1,-3 6,-1-1,0-1,0 1,-1-1,1 0,-2 0,1-1,-1 1,-1-1,2-5,-4 11,0 0,0-1,0 1,-1-1,1 0,-1 1,0-1,0 1,0-1,0 1,-1-1,1 0,-1 1,0-1,0 1,0 0,-1-1,1 1,-1 0,0 0,0 0,0 0,0 0,0 0,-1 1,1-1,-1 1,-2-2,-3-2,-1 1,1 0,-1 1,0 0,-1 0,1 1,-1 0,1 0,-1 1,0 1,0-1,0 2,0-1,0 2,0-1,0 1,0 1,1-1,-1 2,-6 1,-15 7</inkml:trace>
  <inkml:trace contextRef="#ctx0" brushRef="#br0" timeOffset="5093.254">1891 1057,'-31'26,"12"-12,0 1,0 1,2 0,0 2,1 0,1 0,1 2,0 0,1 0,2 1,-2 4,12-21,0 0,1 0,-1 0,1 1,0-1,0 0,0 0,0 0,1 0,-1 1,1-1,0 0,1 0,-1 0,1-1,-1 1,1 0,0 0,1-1,-1 1,1-1,-1 0,1 0,0 0,0 0,0 0,1-1,-1 1,0-1,1 0,0 0,0 0,-1-1,1 1,0-1,0 0,0 0,1 0,-1-1,0 1,0-1,0 0,0 0,1-1,-1 1,0-1,0 0,1 0,14-3,0 0,-1-1,1-1,-1-1,0 0,-1-1,0-1,0-1,-1-1,0 0,-1-1,6-6,-16 13,-1-1,-1 1,1-1,-1 0,0 0,0 0,0 0,-1 0,0-1,0 1,-1-1,0 1,0-1,-1 0,1 0,-1 1,-1-1,1 0,-1 1,-1-1,1 1,-1-1,0 1,0-1,-1 1,0 0,0 0,0 0,-1 1,0-1,0 1,0 0,-1 0,0 0,0 1,0-1,0 1,-1 1,0-1,1 1,-1 0,-5-2,2-1,-1 1,1 1,-1-1,0 2,0-1,0 1,0 1,-1 0,1 0,-1 1,1 0,-1 1,0 0,-3 1,-11 5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7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30,'28'-5,"15"-1,5 0,-1 1,-4 1,-4 2,-5 1,-2 0,-3 1,0 1,-2-1,1 0,-1 0,1 0,-5 1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7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31,'9'4,"9"2,6 0,3-1,2-1,1-7,0-2,5-1,1 2,-1 0,-2-3,-1-1,-1 1,-2 2,0 1,-1 2,-5 1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8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1,'-16'2,"0"0,1 1,0 0,0 2,0 0,0 0,1 1,0 1,0 1,1 0,0 0,0 1,1 1,0 0,0 1,1 0,1 1,0 0,1 1,-8 13,3-1,2 1,0 0,2 1,1 0,1 0,2 1,0 0,2 1,1 4,1-27,1-1,0 1,1 0,0 0,0 0,0 0,1 0,-1 0,1 0,1-1,-1 1,1 0,0-1,0 1,1-1,-1 0,1 0,1 0,-1 0,1 0,-1 0,1-1,1 0,-1 0,1 0,-1 0,1-1,0 0,0 0,0 0,1-1,-1 1,1-1,0-1,-1 1,1-1,0 0,0 0,0 0,0-1,-1 0,3-1,24-8,0-2,0-1,-1-2,-1-1,-1-1,0-1,-1-2,0-1,-2-1,23-24,-24 25,-2-1,0-1,-1-1,-1 0,-2-2,0 0,-2-2,0 0,2-8,-17 31,0-1,0 1,0-1,0 1,-1-1,1 0,-1 1,0-1,-1 0,1 0,-1 0,0 0,0 0,-1 1,1-1,-1 0,0 0,-1 1,1-1,-1 0,0 1,0-1,0 1,0 0,-1 0,0 0,0 0,0 0,0 1,-1-1,1 1,-1 0,0 0,0 0,0 0,0 1,-1 0,-7-2,0 1,0 0,0 1,0 1,-1 0,1 1,0 0,-1 0,1 2,0-1,-1 2,1-1,0 2,1 0,-1 0,1 1,-1 0,1 1,1 0,-1 1,1 0,1 1,-1 0,1 1,0-1,-6 10,-10 8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8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36,'5'5,"2"-4,4-1,5-6,5-6,-7-2,-4 7,-10 4,-5 8,-1 8,0-4,7-3,2-7,1-4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9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86,'-2'17,"0"1,-1-1,-1 0,0 0,-2 0,0 0,0-1,-2 1,-31 113,38-128,1 0,0 1,0-1,1 1,-1-1,0 0,1 1,-1-1,1 0,0 0,0 1,0-1,0 0,0 0,0 0,1 0,-1 0,1 0,-1-1,1 1,0 0,-1-1,1 1,0-1,0 0,0 1,0-1,1 0,-1 0,0 0,0-1,1 1,-1-1,0 1,1-1,-1 0,0 1,1-1,-1-1,1 1,99-13,38-38,-102 30,-25 9</inkml:trace>
  <inkml:trace contextRef="#ctx0" brushRef="#br0" timeOffset="270.414">532 1,'-153'435,"127"-364,18-54,1 0,0 1,1-1,1 1,1 0,1 1,0-1,1 1,1-1,1 1,2 12,4-7</inkml:trace>
  <inkml:trace contextRef="#ctx0" brushRef="#br0" timeOffset="5987.08">1181 114,'-13'2,"0"1,-1 1,1 0,0 1,1 0,-1 1,1 0,0 1,1 0,0 1,0 0,-2 4,3-6,-15 16,2 0,0 1,1 1,1 2,1 0,2 1,0 0,1 4,9-15,1 1,1-1,0 1,2 1,-1-1,2 1,1 0,0-1,1 1,1 0,0 0,2 0,2 11,-2-20,0 0,0-1,1 1,0-1,1 0,0 0,0 0,1 0,0-1,0 1,1-1,0-1,0 1,1-1,0 0,0-1,0 1,0-1,1-1,0 1,0-1,0-1,1 0,-1 0,1 0,-1-1,1 0,0-1,3 0,1 1,1 0,0-1,-1-1,1 0,0-1,0-1,-1 0,1-1,-1 0,0-1,0 0,0-1,0-1,-1 0,0 0,0-1,-1-1,0 0,0-1,-1 0,0 0,0-1,5-8,-10 12,0-1,-1 0,0 0,0 0,0-1,-1 0,0 1,-1-1,1 0,-1 0,-1-1,0 1,0 0,-1 0,0-1,0 1,0 0,-2-1,1 1,-1 0,0 0,0 0,-1 0,0 1,-1-1,1 1,-1-1,-2 0,-1-2,-1 1,-1 0,1 1,-2 0,1 0,-1 1,0 0,0 1,-1 0,1 0,-2 1,1 1,0 0,-1 0,0 1,0 1,0 0,0 1,-8-1,-4 2,0 1,0 1,0 1,0 1,1 1,-1 2,1 0,1 1,-10 5,-1 2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57.5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4 438,'6'-34,"1"1,1-1,2 2,2-1,0 2,3 0,0 0,2 1,1 1,1 1,2 0,0 2,3-1,-23 26,0 0,0 0,0 1,0-1,0 0,0 0,0 1,0-1,0 0,0 1,0-1,1 1,-1-1,0 1,0 0,0 0,1-1,-1 1,0 0,0 0,1 0,-1 0,0 0,1 1,-1-1,0 0,0 1,0-1,1 0,-1 1,0 0,0-1,0 1,0 0,0-1,0 1,0 0,0 0,0 0,0 0,-1 0,1 0,0 0,-1 0,1 0,0 0,-1 0,1 0,-1 1,0-1,1 0,-1 0,0 1,0-1,0 0,0 0,0 1,0-1,0 0,0 0,0 1,-1-1,1 0,-1 1,2 32,-1 0,-2-1,-2 1,-1 0,-5 14,-3 30,-118 843,50-390,74-481,3 0,2 0,2 0,3 14,-2-56,1 0,-1 1,1-1,1 0,-1-1,1 1,1 0,-1-1,1 0,1 1,-1-2,1 1,1 0,-1-1,1 0,0 0,0-1,1 0,-1 0,1 0,8 3,0 0,2-1,-1-1,1 0,0-1,0-1,0-1,1 0,0-1,16-1,139 0,191 12,-56 39,92 10,-49-50,1-15,79-21,100-3,571-8,-693 24,676-1,1105 26,63-33,-1516 21,632 26,1819-29,-3112 1,0-4,-1-2,1-5,-2-2,12-7,-79 18,-4 3,-1-1,0 0,1 1,-1-1,0 0,1-1,-1 1,0 0,0-1,1 1,-1-1,0 1,0-1,0 0,1 0,-1 0,0-1,0 1,-1 0,1-1,0 1,0-1,-1 1,1-1,-1 0,1 0,-1 0,0 0,0 0,0 0,0 0,0 0,0 0,0-1,-1 1,1 0,-1 0,0-1,0 1,1 0,-2-1,1 1,0 0,0-1,-1 1,0-2,-75-80,56 56,2-2,0 0,2-1,1-1,2 0,1-1,1-1,2 1,2-2,1 1,1-1,2 0,2 0,1 0,1 0,2 1,3-11,93-356,-48 175,-50 217,0 1,0-1,-1 1,0 0,-1-1,0 1,0-1,-1 1,0 0,0 0,-1 0,0 0,0 0,-1 0,-1-1,-13-41,17 45,0 0,0 0,0 0,0 0,-1 1,0-1,0 1,0-1,-1 1,1 0,-1 0,0 0,0 0,-1 0,1 1,-1-1,0 1,0 0,0 0,0 0,0 1,-3-2,-132-22,-292 13,-26-11,-129 23,275 3,264-2,-1126-18,-1251-102,1407 90,-225 1,229 1,-1210-48,2001 70,-1351-27,409 64,379-3,-216-29,944 12,56-10,0-1,0 1,0 0,0-1,0 1,0 0,0 0,1-1,-1 1,0 0,0 0,1 0,-1 0,0 0,1 0,-1 0,1 0,-1 0,1 1,0-1,-1 0,1 0,0 0,0 0,0 1,0-1,0 0,0 0,0 0,0 1,0-1,1 0,-1 0,0 0,1 0,-1 0,1 0,0 0,-1 1,1-2,0 1,-1 0,1 0,0 0,0 0,0 0,0 0,14 15,1-1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1.1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387 27,'0'-1,"-1"-1,1 1,0 0,-1-1,0 1,1 0,-1 0,1 0,-1-1,0 1,0 0,0 0,0 0,0 0,0 0,0 0,0 1,0-1,0 0,0 1,0-1,-1 0,1 1,0-1,-1 1,1 0,0-1,-1 1,1 0,0 0,-1 0,1 0,0 0,-1 0,1 0,0 1,-1-1,1 0,0 1,-1-1,1 1,0-1,-1 1,-24 5,0 1,0 0,1 2,-1 1,2 2,0 0,0 1,-11 10,-24 31,59-53,-1 1,0-1,0 1,1 0,-1-1,0 1,1 0,0-1,-1 1,1 0,0-1,0 1,0 0,0 0,0-1,0 1,1 0,-1 0,1-1,-1 1,1 0,0-1,-1 1,1-1,0 1,0-1,0 1,0-1,0 0,0 1,1-1,-1 0,0 0,1 0,-1 0,1 0,-1 0,1 0,-1-1,1 1,0 0,-1-1,1 1,27 11,-24-11,-1 0,0-1,0 1,0 1,0-1,0 1,0-1,0 1,0 0,-1 1,1-1,-1 1,1-1,-1 1,0 0,0 0,0 1,-1-1,1 0,-1 1,0 0,0-1,0 1,0 0,-1 0,1 0,-1 0,0 1,0-1,-1 0,1 0,-1 1,0-1,0 2,-5 9,-1-1,0-1,-1 1,0-1,-1-1,0 1,-1-1,-1 0,-1 0,-21 30,31-41,-11 15,0 0,2 1,0 0,1 1,0 0,2 0,0 2,6-18,1 1,0 0,-1-1,1 1,0 0,1-1,-1 1,0 0,1-1,0 1,-1-1,1 1,0-1,0 1,0-1,1 0,-1 1,1-1,-1 0,1 0,0 0,-1 0,1 0,0 0,0-1,1 1,-1-1,0 1,0-1,1 0,-1 0,1 0,-1 0,1 0,-1-1,1 1,0-1,101 14,-86-15,-1-1,0 0,0-2,0 0,0 0,0-2,14-7,3 1,-15 6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1.5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311 117,'6'27,"-12"417,36-291,-22-134,0-8</inkml:trace>
  <inkml:trace contextRef="#ctx0" brushRef="#br0" timeOffset="272.123">0 89,'39'-14,"36"-6,15 2,2 3,-10 5,-9 3,-13 3,-6 3,-8 1,-7 1,-5 4,-4 3,-2-1,-6-2</inkml:trace>
  <inkml:trace contextRef="#ctx0" brushRef="#br0" timeOffset="515.863">875 117,'0'38,"0"33,0 8,0 0,0-8,0-11,0-11,0-10,0-6,0-4,0-2,5-1,1 0,0-4</inkml:trace>
  <inkml:trace contextRef="#ctx0" brushRef="#br0" timeOffset="721.848">1552 33,'-29'25,"-47"40,2 3,4 3,-44 58,53-22,60-104,0 0,0 1,0-1,0 1,1-1,-1 1,1-1,0 1,0-1,1 1,-1-1,0 1,1-1,0 0,0 1,0-1,0 0,1 0,-1 1,1-1,0 0,0 0,0-1,0 1,1 0,-1-1,1 1,-1-1,1 0,0 0,0 0,2 1,13 4,1 0,0-1,0-1,0-1,1-1,-1-1,1 0,0-1,-1-2,1 0,11-2,17 1,47-4,-1-4,-1-4,9-6,-74 15,-3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6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125 0,'0'425,"6"-387,-2-38,-1-3</inkml:trace>
  <inkml:trace contextRef="#ctx0" brushRef="#br0" timeOffset="1">1 265,'21'0,"16"3,4 1,-1-1,-5 0,-5-1,-5 0,-3-1,-3-1,-1 0,-4 3,-2 1,1-1,1 0,1-1,-2 0</inkml:trace>
  <inkml:trace contextRef="#ctx0" brushRef="#br0" timeOffset="2">495 300,'-3'18,"-1"6</inkml:trace>
  <inkml:trace contextRef="#ctx0" brushRef="#br0" timeOffset="3">548 141,'-6'-21,"-2"-4,0 6,2 5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19.9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149 1,'-24'48,"-8"20,1 5,6-2,8-8,6-9,5-10,4-7,2-5,1-3,0-2,1-1,-1-5</inkml:trace>
  <inkml:trace contextRef="#ctx0" brushRef="#br0" timeOffset="536.343">430 340,'-45'99,"4"1,-19 76,56-166,2-5,0-1,1 1,-1-1,1 1,0 0,0-1,0 1,1 0,-1 0,1-1,0 1,1 0,-1 0,1 0,0-1,0 1,2 2,-1-6,0-1,0 1,0-1,0 0,0 0,0 0,0 0,0-1,0 1,0-1,0 1,0-1,0 1,0-1,0 0,-1 0,1 0,0 0,-1 0,1-1,0 1,-1 0,1-1,-1 1,0-1,1 1,-1-1,0 0,0 0,0 1,0-1,-1 0,1 0,0 0,-1-1,3-1,128-222,-79 127,95-189,-129 245,-17 75,-9-2,1 0,2 1,1-1,1 1,1-1,2 1,2 0,0 0,2-1,1 1,-1-23,0 0,0 0,1 0,0-1,0 1,1-1,-1 0,2-1,-1 1,1-1,0-1,0 1,0-1,1 0,0-1,0 0,0 0,1-1,-1 0,1 0,0-1,-1 0,1-1,0 0,0 0,0-1,0 0,0 0,0-1,0 0,0-1,0 0,0 0,-1-1,1 0,-1-1,0 0,0 0,0-1,-1 0,1 0,-1-1,0 1,-1-2,1 1,2-5,7-6,-1-2,-1 0,0-1,-2 0,0-1,-1 0,-1-1,-2 0,0-1,-1 0,-1 0,-1 0,-1-1,-1 0,-1 0,-2 0,0-1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19.3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 28,'0'738,"-1"-701,-2 1,-1-1,-2 1,-2-1,-9 27,10-44,1-8</inkml:trace>
  <inkml:trace contextRef="#ctx0" brushRef="#br0" timeOffset="390.064">503 1,'-476'569,"475"-568,-1-1,1 1,-1 0,1 0,-1 0,1 0,0 0,-1 0,1 1,0-1,0 0,0 0,0 1,0-1,0 1,1-1,-1 1,0 0,1-1,-1 1,1-1,-1 1,1 0,0 0,0-1,0 1,0 0,0-1,0 1,0 0,1-1,-1 1,0 0,1-1,0 1,-1 0,1-1,0 1,0-1,0 1,0-1,0 0,0 1,0-1,0 0,1 0,-1 0,0 0,1 0,104 15,-23-9,-74-4,0-1,-1 2,0-1,1 1,-1 0,-1 1,1 0,-1 0,0 1,0-1,0 2,-1-1,0 1,0 0,-1 0,1 0,-2 1,1 0,-1 0,0 0,-1 1,0-1,0 1,-1 0,0-1,-1 1,0 0,0 0,-1 0,0 6,0-1,0 0,1 0,1-1,0 1,1 0,0-1,1 1,1-1,0 1,28 10,-15-24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4.4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 40,'-5'16,"0"1,1 0,0 0,2 0,0 1,1-1,1 1,0-1,1 1,1-1,1 0,1 0,3 11,-5-22,1-1,0 1,0 0,1-1,-1 1,1-1,0 0,1-1,-1 1,1-1,0 1,0-2,0 1,1 0,-1-1,1 0,0 0,0-1,0 0,0 0,0 0,1 0,-1-1,0 0,1-1,-1 0,1 0,-1 0,1 0,-1-1,0 0,1-1,-1 1,0-1,0 0,5-3,90-64,-36 18,-63 50,-1 1,1 0,-1 0,1-1,0 1,-1 0,1 0,0 1,-1-1,1 0,0 1,-1-1,1 1,-1-1,1 1,-1 0,1-1,-1 1,1 0,-1 0,0 0,0 0,1 0,-1 0,0 1,0-1,0 0,0 1,0-1,-1 1,1-1,0 1,-1-1,1 1,0-1,-1 1,0-1,1 1,-1 0,0-1,0 1,0 0,0 1,13 25,-11-24,1-1,1 0,-1-1,0 1,1 0,-1-1,1 0,0 0,0 0,0 0,0 0,0-1,0 0,1 0,-1 0,0 0,0-1,1 0,-1 0,0 0,1 0,-1-1,0 1,1-1,0-1,101-45,-91 35,-1 0,0-1,-2 0,1-1,-2 0,1-1,-2 0,0-1,-1 0,-1-1,0 0,4-17,-10 32,-1-1,0 0,0 0,0 1,0-1,0 0,-1 0,1 0,-1 0,0 0,0 0,0 0,0 0,-1 0,1 0,-1 0,1 0,-1 0,0 1,0-1,-1 0,1 0,0 1,-1-1,0 1,1-1,-1 1,0 0,0 0,-1 0,1 0,0 0,-1 0,1 1,-1-1,1 1,-1-1,-25 19,19-2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4.7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35 1,'-9'38,"-4"23,5 0,5-4,2-13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4.9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 1,'-5'0,"-1"0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5.2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1,'29'545,"-18"-326,-7-198,-1-5,0 1,0-1,-2 0,0 1,-1-1,0 1,-3 9,-2-7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5.5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1 381,'378'-124,"-349"112,0-1,0-2,-1-1,-1-1,-1-1,-1-2,0 0,8-10,61-56,-93 85,-1 0,1 1,-1-1,1 1,-1-1,1 0,0 1,-1-1,1 1,0-1,-1 1,1 0,0-1,0 1,-1 0,1 0,0-1,0 1,-1 0,1 0,0 0,0 0,0 0,-1 0,1 0,0 0,0 0,0 0,-1 0,1 1,0-1,0 0,-1 1,1-1,0 0,0 1,-1-1,1 1,-1-1,1 1,0-1,-1 1,1 0,-1-1,1 1,-1 0,1-1,-1 1,0 0,1 0,-1-1,0 1,0 0,0 0,1-1,-1 1,0 0,0 0,-4 50,-27 62,-14 91,45-204,1 129,0-124,0 0,0-1,0 1,1-1,0 0,0 1,0-1,0 0,0 0,1 0,0 0,0-1,0 1,0-1,1 0,-1 0,1 0,0 0,0 0,0-1,0 0,0 0,1 0,-1 0,4 0,6 0,-1 0,0-1,1-1,-1 0,1-1,-1 0,0-1,1 0,-1-1,0-1,-1 0,11-5,82-18,-103 27,1 0,0 1,-1-1,1 0,-1 1,1-1,0 1,-1 0,1 0,-1 0,0 0,1 0,-1 0,0 1,0-1,0 1,0 0,0-1,0 1,0 0,0 0,-1 0,1 0,-1 1,1-1,-1 0,0 1,0-1,0 1,0-1,-1 1,1-1,-1 1,1 0,-1-1,0 1,0-1,0 1,0 0,-1 2,15 47,1-33,1-6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6.4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1,'3'63,"3"1,3-1,2 0,3-1,3 0,19 44,-32-95,-1 0,0 0,1 0,0-1,1 0,0 0,1 0,0 0,1-1,-1 0,2-1,1 3,-7-10,0 0,-1 0,1 0,0-1,0 1,0 0,-1-1,1 1,0-1,0 1,0-1,0 0,0 0,0 0,0 0,0 0,0 0,0-1,0 1,0-1,0 1,0-1,0 0,-1 0,1 0,0 0,0 0,-1 0,1 0,-1 0,1-1,-1 1,1-1,-1 1,1-2,40-61,54-174,11 20,-69 184,-18 28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6.6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0 143,'39'-10,"36"-7,15-7,-3 2,-11 4,-14 5,-13 1,-10 1,-6 3,-5 4,-6 1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7.4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1 170,'48'-15,"30"-9,12-1,-5 0,-8 3,-11 6,-13 0,-10 4,-8 3,-10 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3:57.1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416 170,'-36'-4,"0"1,0 3,0 1,-1 1,1 2,1 1,-12 5,44-10,1 0,0 0,-1 0,1 0,-1 1,1-1,0 0,0 1,-1 0,1 0,0 0,0 0,0 0,-1 0,1 0,1 1,-1-1,0 1,0-1,0 1,1 0,-1 0,1 0,0-1,-1 2,1-1,0 0,0 0,0 0,0 0,1 1,-1-1,1 0,-1 1,1-1,0 0,0 1,0-1,0 0,0 1,0-1,1 1,0 0,7 11,1 0,0 0,1-1,1 0,0-1,1-1,0 1,6 3,7 8,15 13,-19-18,0 0,0 2,-2 1,0 0,-2 1,0 1,-2 0,0 2,0 4,-12-24,-1 0,1 0,-1 0,-1 1,1-1,-1 1,0-1,0 1,0 0,-1-1,0 1,0 0,-1-1,1 1,-1 0,0-1,-1 1,0-1,1 0,-2 1,1-1,0 0,-1 0,0 0,0-1,-1 1,1-1,-1 1,0-1,0-1,-1 1,1 0,-1-1,-2 1,-2 3,-1-1,0 0,0-1,-1 0,0 0,0-1,0-1,0 0,-1-1,1 0,-1 0,1-1,-1-1,1 0,-1 0,0-1,1-1,-1 0,1-1,0 0,0 0,0-1,0-1,0 0,1 0,0-1,0 0,1-1,-1 0,2-1,-5-3,3-4</inkml:trace>
  <inkml:trace contextRef="#ctx0" brushRef="#br0" timeOffset="3710.972">416 141,'5'0,"6"0,2 5,2 1,5 1,3-2,3-2,-4 4,0 1,1-2,1-1,-4-7,1-2,0-1,-3 5,-4 3</inkml:trace>
  <inkml:trace contextRef="#ctx0" brushRef="#br0" timeOffset="4177.564">953 734,'0'10,"0"-2,0-3</inkml:trace>
  <inkml:trace contextRef="#ctx0" brushRef="#br0" timeOffset="4578.531">1320 28,'-3'37,"-1"-1,-1 0,-2 0,-12 34,17-62,-17 47,15-46,0-1,0 0,1 1,0 0,1 0,0 0,0 0,1 0,0 0,1 0,0 0,0 0,1 1,0-1,1 0,0 0,1 4,-1-10,0-1,0 0,0 1,0-1,0 0,1 0,-1 0,0 0,1 0,0 0,-1-1,1 0,0 1,0-1,0 0,0 0,0-1,0 1,0 0,0-1,0 0,0 0,1 0,-1 0,0 0,0-1,0 1,0-1,0 0,2-1,91-36,-39-5,-42 32</inkml:trace>
  <inkml:trace contextRef="#ctx0" brushRef="#br0" timeOffset="4828.985">1714 0,'-23'43,"-19"44,-1 15,1-3,9-11,4-9,8-14,6-8,7-10,5-7,-3-6,1-3,0-4,2 0,1 0,0-1,2 1,0-4</inkml:trace>
  <inkml:trace contextRef="#ctx0" brushRef="#br0" timeOffset="5494.242">2025 818,'-24'39,"-17"21,-8 2,6-6,5-12,4-8,3-11,7-5,8-6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174 161,'14'-7,"-3"3,0 0,-1 0,1-1,-1 0,0-1,0 0,-1-1,0 0,0-1,-1 1,0-2,0 1,-1-1,0 0,0-1,-1 1,-1-1,1 0,0-5,-6 16,-1-1,1 0,0 1,-1-1,1 0,-1 0,1 1,0-1,-1 0,1 0,-1 0,1 0,-1 0,1 1,-1-1,1 0,-1 0,1 0,-1 0,1 0,0 0,-1-1,1 1,-1 0,1 0,-1 0,1 0,-1 0,1-1,0 1,-1 0,1 0,-1-1,1 1,0 0,-1-1,1 1,0 0,-1-1,1 1,-7 177,15-27,-4-108,-1-1,-2 1,-2 0,-1 0,-3-1,-1 1,-5 10,5-33,-1 0,0 0,-2-1,0 0,-1 0,0-1,-2-1,-7 9,13-18,1 0,-2 0,1-1,-1 0,0-1,0 1,-1-1,1-1,-1 1,0-1,0-1,-1 1,1-1,-1-1,0 0,0 0,1 0,-1-1,0-1,-3 0,9 0,0 0,1 0,-1-1,0 1,0-1,0 0,0 0,1 0,-1 0,0 0,1 0,-1-1,1 1,-1-1,1 0,0 0,0 0,0 0,0 0,0 0,0-1,1 1,-1-1,1 1,-1-1,1 1,0-1,0 0,0 0,1 0,-1 1,1-1,-1 0,1 0,0 0,0 0,0 0,0 0,1-1,33-113,-11 79,3 0,0 2,3 1,0 1,3 2,0 1,29-20,-57 47,3-3,0 1,1-1,0 1,0 0,0 1,0 0,1 0,0 1,0 0,0 0,0 1,1 0,0 1,-1 0,1 1,0 0,0 0,6 1,-5 4</inkml:trace>
  <inkml:trace contextRef="#ctx0" brushRef="#br0" timeOffset="1">527 584,'120'-251,"-114"240,51-63,-37 84,-16-2</inkml:trace>
  <inkml:trace contextRef="#ctx0" brushRef="#br0" timeOffset="2">809 408,'3'21,"4"7,1-1</inkml:trace>
  <inkml:trace contextRef="#ctx0" brushRef="#br0" timeOffset="3">898 231,'9'0,"2"0</inkml:trace>
  <inkml:trace contextRef="#ctx0" brushRef="#br0" timeOffset="4">1197 337,'-22'10,"0"0,1 1,1 1,0 0,0 2,2 1,-2 1,19-14,-1 0,0 1,1-1,-1 0,1 1,-1-1,1 1,0 0,0-1,1 1,-1 0,0 0,1-1,0 1,-1 0,1 0,0 0,0 0,1-1,-1 1,1 0,-1 0,1-1,0 1,0 0,0-1,1 1,-1-1,0 1,1-1,0 1,-1-1,1 0,0 0,0 0,0 0,1 0,-1-1,0 1,1-1,-1 1,1-1,-1 0,1 0,0 0,-1 0,1-1,0 1,0-1,0 1,-1-1,1 0,0 0,0 0,0-1,13 4,1-1,0 0,-1-1,1-1,0-1,-1-1,11-2,-12 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35.1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371 114,'-18'3,"1"0,-1 1,1 1,0 0,0 1,1 1,-1 1,2 1,-1 0,1 0,-8 8,12-11,0 1,0-1,0 2,1-1,0 2,1-1,0 1,0 1,1 0,0 0,1 0,0 1,0 0,1 0,1 1,0 0,0 0,2 0,-1 0,1 1,1-1,0 1,1 0,1 0,0-1,0 1,1 0,1 0,0-1,3 10,-1-13,0 0,1 0,0 0,1 0,0-1,0 0,0-1,1 1,0-1,1 0,0-1,0 0,0 0,0-1,1 0,0 0,0-1,1 0,-1-1,1 0,0 0,-1-1,1 0,0-1,1 0,-1-1,0 0,0 0,0-1,0-1,0 1,0-2,-1 1,1-1,5-3,51-22,-36 12</inkml:trace>
  <inkml:trace contextRef="#ctx0" brushRef="#br0" timeOffset="294.469">907 227,'-36'28,"1"1,2 2,1 1,2 2,1 0,-18 30,11 23,36-84,0 0,0 0,0 0,0 0,0-1,1 1,0 0,-1 0,1-1,0 1,0 0,0-1,1 1,-1-1,1 1,-1-1,1 1,0-1,0 0,0 0,0 0,0 0,0-1,1 1,-1 0,1-1,-1 0,1 1,-1-1,1 0,1 0,11 2,0-2,0 1,1-2,-1 0,0-1,1 0,-1-1,0-1,0 0,0-1,-1-1,0-1,1 1,-2-2,1 0,8-6,1 0,-1-1,0 0,0-2,-2 0,0-2,2-2,-15 12,0 1,0-1,0 0,-1-1,0 0,-1 0,0 0,0 0,-1-1,0 0,-1 0,0 0,-1 0,0 0,0-1,-1-6,-2 10,-1 1,0 0,0 0,-1 0,0 0,0 0,0 0,-1 1,0-1,0 1,0 0,0 0,-1 1,0 0,0-1,0 1,-1 1,1-1,-1 1,0 0,0 0,0 1,0 0,0 0,-1 0,1 1,-1 0,1 0,-1 1,1-1,-1 1,1 1,-1-1,0 1,1 1,0-1,-1 1,0 0,-18 5</inkml:trace>
  <inkml:trace contextRef="#ctx0" brushRef="#br0" timeOffset="782.185">1161 622,'180'-216,"-24"54,-155 162,0 1,0-1,0 1,0-1,-1 1,1-1,0 1,0 0,-1-1,1 1,0 0,-1-1,1 1,-1 0,1 0,-1 0,1-1,-1 1,1 0,-1 0,0 0,0 0,1 0,-1 0,0 0,0 0,0 0,0 0,0 0,0 0,0-1,-1 1,1 0,0 0,0 0,-1 0,1 0,0 0,-1 0,1-1,-1 1,1 0,-1 0,0 0,-8 39,7-32,-1-1,1 1,0 0,1 0,0 0,0 0,1 0,0 0,0-1,1 1,0 0,0 0,1 0,0 0,1-1,-1 1,1-1,1 0,0 2,0-3,0-1,0 0,0-1,1 1,0-1,-1 0,1 0,1 0,-1-1,1 0,-1 0,1 0,0-1,0 0,0 0,0 0,0-1,1 1,-1-2,0 1,1-1,-1 0,0 0,1-1,-1 1,0-2,0 1,0-1,1 0,-1 0,-1 0,1-1,0 0,-1 0,1 0,-1-1,4-3,4-6,-1 0,0-1,-1-1,0 0,-1 0,-1-1,0 0,-1-1,-1 0,3-11,4-5,-6 15</inkml:trace>
  <inkml:trace contextRef="#ctx0" brushRef="#br0" timeOffset="1232.043">2318 142,'-73'34,"-126"53,198-86,-1 0,1-1,0 1,-1 0,1 0,0 0,0 0,0 0,0 0,0 0,0 0,0 0,0 1,1-1,-1 0,0 1,1-1,-1 0,1 1,-1-1,1 1,0-1,0 1,-1-1,1 1,0-1,0 0,0 1,1-1,-1 1,0-1,1 1,-1-1,0 1,1-1,0 0,-1 1,1-1,0 0,0 0,0 1,-1-1,1 0,1 0,-1 0,0 0,0 0,0 0,0-1,1 1,-1 0,0-1,1 1,-1 0,0-1,1 0,-1 1,1-1,-1 0,1 0,0 1,58 18,-46-16,0 0,-1 1,1 1,-1 0,0 1,0 0,-1 1,0 0,0 1,-1 1,0-1,0 2,6 7,-14-13,-1 0,1 0,-1 0,0 0,0 1,-1-1,1 0,-1 1,0 0,0-1,-1 1,1 0,-1-1,0 1,0 0,-1-1,1 1,-1 0,0-1,0 1,-1-1,1 1,-1-1,0 0,0 0,0 1,-1-1,0-1,1 1,-1 0,-1-1,-1 2,-3 4,-1 0,0-1,-1-1,0 0,0 0,0-1,-1 0,0-1,0 0,-1 0,1-1,-3-1,-65 2,61-10</inkml:trace>
  <inkml:trace contextRef="#ctx0" brushRef="#br0" timeOffset="1539.076">2769 1,'3'14,"-1"0,0 0,-1-1,-1 2,0-1,-1 0,0-1,-1 1,-1 0,-2 6,2-3,-74 261,54-167,19-87</inkml:trace>
  <inkml:trace contextRef="#ctx0" brushRef="#br0" timeOffset="1795.37">2459 396,'38'-15,"28"-4,6 6,-3 5,-9 4,-10 2,-8 7,-8 2,-8 5,-9 0</inkml:trace>
  <inkml:trace contextRef="#ctx0" brushRef="#br0" timeOffset="2046.958">3081 538,'-10'19,"-3"6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5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668 15,'37'-11,"-29"7,-27 9,-351 101,178-56,187-48,6-2,-1 0,1 1,-1-1,0 1,1-1,-1 1,0-1,1 1,-1-1,0 1,0-1,1 1,-1 0,0-1,0 1,0-1,0 1,0 0,0-1,0 1,0-1,0 1,0 0,0-1,0 1,-1-1,1 1,0-1,0 1,-1-1,1 1,0-1,-1 1,1-1,0 1,-1-1,1 1,-1-1,1 0,0 1,-1-1,1 0,-1 1,0-1,1 0,-1 1,1-1,-1 0,1 0,-1 0,1 0,-1 0,0 0,1 0,-1 0,1 0,-1 0,0 0,1 0,-1 0,1 0,-1 0,1 0,-1-1,0 1,1 0,-1-1,1 1,30 8,1-1,0-2,0-1,0-2,32-1,26 3,45 24,-133-28,0 0,-1 1,1-1,0 0,-1 0,1 1,0-1,-1 0,1 1,-1-1,1 0,-1 1,1-1,-1 1,1-1,-1 1,1-1,-1 1,0-1,1 1,-1 0,0-1,1 1,-1-1,0 1,0 0,0-1,0 1,0 0,1-1,-1 1,0 0,0-1,-1 1,1 0,0 0,0-1,0 1,0-1,0 1,-1 0,1-1,0 1,-1 0,1-1,0 1,-1-1,1 1,-1-1,1 1,-1-1,1 1,-1-1,1 0,-1 1,1-1,-1 0,0 1,1-1,-1 0,0 1,-42 21,41-22,-206 103,10 23,175-109,15-11,-1 0,1 0,0 0,1 1,0 1,0-1,0 1,1 0,0 0,1 1,5-7,0 1,1-1,-1 0,1 1,0-1,-1 0,1 0,0 0,0 0,0 0,1 0,-1 0,0 0,1 0,-1-1,1 1,0 0,0-1,-1 1,1-1,0 0,0 0,0 0,0 0,1 0,-1 0,0 0,0-1,0 1,1-1,-1 0,0 1,1-1,-1 0,0 0,1-1,-1 1,0 0,0-1,1 1,-1-1,0 0,-1 1,55-1,-1-2,1-2,-1-3,50-15,-66 15,53-9,-68 10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6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 1,'-22'102,"4"-25,-8 34,-4-1,-26 58,16-68,40-101,0 1,1 0,-1-1,0 1,0 0,0 0,1-1,-1 1,0 0,0 0,1-1,-1 1,0 0,1 0,-1 0,0-1,1 1,-1 0,0 0,1 0,-1 0,0 0,1 0,-1 0,0 0,1 0,-1 0,0 0,1 0,-1 0,0 0,1 0,-1 0,1 0,-1 0,0 0,0 1,1-1,-1 0,0 0,1 0,-1 1,0-1,0 0,1 0,-1 1,0-1,0 0,1 0,-1 1,0-1,0 0,0 1,0-1,1 0,-1 1,0-1,0 1,25-27,24-49,-39 50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56,'19'0,"21"-4,8-3,6 1,-2 1,-5-3,-5 0,-5 1,-5 2,-2 1,-1 2,-12 6,-7 2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6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23,'34'10,"25"-2,7-2,-2-3,-8-1,-8-1,-7-6,-7-1,-3-1,-3-3,-1 0,-1 1,-4 3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6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0,'-24'39,"-18"22,-1 5,2-8,7-10,10-12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6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0,'10'15,"7"18,7 5,-2 0,0-2,-2-2,-2-6,3-4,-4-1,1-4,-3-1,2-4,-4 2,2-3,-2-4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5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0 315,'29'0,"23"0,9 0,-2 0,-7 0,-6 0,-7 0,-5 0,-3 0,-3 0,-1 0,0 0,-10 0,-12 0,-7 0</inkml:trace>
  <inkml:trace contextRef="#ctx0" brushRef="#br0" timeOffset="415.001">141 540,'0'0,"1"1,0-1,-1 0,0 0,1 1,-1-1,1 0,-1 1,1-1,-1 0,1 1,-1-1,0 1,1-1,-1 1,0-1,0 0,1 1,-1 0,0-1,0 1,0-1,1 1,-1-1,0 1,0-1,0 1,0-1,0 1,0 0,0-1,0 1,0-1,-1 1,1-1,0 1,0-1,0 1,-1-1,1 1,0-1,-1 1,1-1,0 1,-1-1,1 0,0 1,-1-1,1 0,-1 1,1-1,-1 0,1 1,-1-1,1 0,-1 0,1 1,51 4,154-7,-65-23,-116 23</inkml:trace>
  <inkml:trace contextRef="#ctx0" brushRef="#br0" timeOffset="920.109">1580 5,'-8'-2,"0"1,0 0,0 1,1 0,-1 0,0 1,0 0,0 0,0 0,1 1,-1 1,-1 0,-1 0,-18 4,1 2,-1 1,1 1,1 1,0 2,1 1,1 0,0 2,1 1,0 0,2 2,0 1,2 0,0 2,2 0,0 1,1 0,2 1,0 1,-2 10,13-30,1 1,0 0,0-1,0 1,1 0,-1 0,2 0,-1 0,1 0,0 0,1 0,0 0,0 0,0 0,1 0,0 0,0 0,1-1,-1 1,2-1,-1 0,1 0,0 0,0 0,0-1,1 0,0 0,0 0,0 0,1-1,-1 1,3 0,11 4,1-1,0-1,0-1,0 0,1-2,0 0,0-1,0-2,0 0,0-1,19-2,-15 2,14-2,1-1,-1-2,-1-2,1-1,-1-2,0-2,-1-1,-1-2,0-1,-1-2,-1-2,-1-1,0-1,-2-2,10-11,-33 30,-1 0,0-1,0 0,-1-1,0 0,0 0,0 0,-1 0,0-1,0 0,-1 0,0 0,-1-1,0 1,0-1,-1 0,0 0,0 0,-1 0,0 0,-1 0,0 0,0-1,-1 1,0 0,-1 0,0 0,0 1,-1-1,0 0,0 1,-4-7,-9 0,-1 0,0 2,-1-1,-1 2,0 1,0 0,-1 1,0 1,-1 1,0 1,0 1,-1 1,0 0,1 2,-1 0,-1 2,-9 1,-30 0,8 5</inkml:trace>
  <inkml:trace contextRef="#ctx0" brushRef="#br0" timeOffset="1303.855">818 315,'198'27,"87"0,539-24,-471-32,-353 29,0 1,-1-1,1 0,0 0,0 0,-1 0,1 0,0 1,0-1,0 0,-1 0,1 0,0 1,0-1,0 0,0 0,0 0,-1 1,1-1,0 0,0 0,0 1,0-1,0 0,0 0,0 1,0-1,0 0,0 1,0-1,0 0,0 0,0 1,0-1,0 0,0 0,0 1,0-1,0 0,1 0,-1 1,0-1,0 0,-13 6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58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0 255,'31'8,"1"-1,0-1,0-1,0-2,0-2,0-1,23-2,177-27,-193 45,-27-4</inkml:trace>
  <inkml:trace contextRef="#ctx0" brushRef="#br0" timeOffset="299.194">29 508,'43'-4,"38"-3,11 1,-2 2,-10 0,-15 2,-13 1,-11 0,-8 1,-4 1,-7 4,-3 1,-4 0</inkml:trace>
  <inkml:trace contextRef="#ctx0" brushRef="#br0" timeOffset="977.998">367 1,'32'29,"1"0,2-2,1-2,26 14,-59-37,27 14,0 1,-1 1,0 2,-2 1,0 1,-2 1,0 2,-1 2,-20-22,-1 0,0 1,0-1,-1 1,0 0,0-1,0 1,-1 0,0 0,0 0,0 1,-1-1,0 0,0 0,0 0,-1 0,0 0,0 0,-1 0,1 0,-1 0,-1 0,1-1,-1 1,0-1,0 1,0-1,-1 0,0-1,0 1,0-1,-1 1,-3 1,-118 95,-88 36,194-126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14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80,'179'-17,"9"-6,-64-11,-105 28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1 159,'6'12,"2"4</inkml:trace>
  <inkml:trace contextRef="#ctx0" brushRef="#br0" timeOffset="1">54 1</inkml:trace>
  <inkml:trace contextRef="#ctx0" brushRef="#br0" timeOffset="2">354 36,'-13'2,"0"0,1 1,-1 0,1 1,0 1,0-1,1 2,-1 0,1 0,1 1,-1 1,1-1,-2 3,11-8,0-1,-1 1,1-1,0 1,0 0,0-1,0 1,0 0,0 0,0 0,1 0,-1 0,1-1,-1 1,1 0,0 0,0 0,0 0,0 0,0 0,0 0,0 0,1 0,-1 0,1 0,0 0,-1 0,1 0,0 0,0-1,0 1,0 0,0-1,1 1,-1-1,1 1,-1-1,1 1,-1-1,1 0,-1 0,1 0,81 31,-10-33,-58 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14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85,'43'-5,"29"-6,7-1,-6-4,-9 1,-12 3,-10 4,-11 2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12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114 258,'12'69,"-3"1,-3 0,-2 0,-6 51,1-66,-24 86,22-119</inkml:trace>
  <inkml:trace contextRef="#ctx0" brushRef="#br0" timeOffset="366.272">1 258,'25'-29,"1"2,2 0,0 2,2 1,1 1,0 2,2 1,0 1,11-2,-37 17,0 1,0 0,0 1,0-1,0 1,1 1,-1-1,1 1,-1 1,1-1,0 1,-1 1,1-1,-1 1,1 0,-1 1,0 0,1 0,-1 1,0 0,0 0,0 0,-1 1,1 0,-1 1,0-1,0 1,-1 0,1 0,-1 1,0 0,-1 0,1 0,2 6,-2-2,-1 0,-1 0,0 0,0 0,-1 0,0 1,0-1,-1 1,-1-1,0 1,-1 0,1-1,-2 1,0-1,0 0,-1 1,0-1,-1 0,0-1,0 1,-1-1,-1 2,-6 8,0 0,-1-1,-1 0,0-1,-2 0,0-1,0-1,-2-1,-18 12,25-18,-1 0,-1 0,0-1,0-1,0 0,0-1,-1 0,0-2,0 1,0-1,-13 0,-13-17,28 2</inkml:trace>
  <inkml:trace contextRef="#ctx0" brushRef="#br0" timeOffset="906.934">311 851,'195'5,"-194"-5,1 0,-1-1,1 1,-1 0,0 0,1 0,-1 1,0-1,1 0,-1 0,1 1,-1-1,0 1,0-1,1 1,-1-1,0 1,0 0,0 0,0 0,0-1,0 1,0 0,0 0,0 1,0-1,0 0,0 0,-1 0,1 0,-1 1,1-1,-1 0,1 1,-1-1,0 0,1 1,-1-1,0 0,0 1,0-1,0 1,0-1,0 0,-1 1,1-1,0 0,-1 1,1-1,-1 0,0 1,1-1,-1 0,0 0,1 0,-1 0,0 0,-1 1,-101 117,101-118,1 0,-1 0,1 0,0 0,0 0,-1 0,1 0,0 1,0-1,0 1,0-1,1 1,-1-1,0 1,1-1,-1 1,1-1,-1 1,1 0,0-1,-1 1,1 0,0 0,0-1,1 1,-1 0,0-1,0 1,1 0,-1-1,1 1,-1-1,1 1,0-1,0 1,0-1,0 1,0-1,0 0,0 1,0-1,0 0,0 0,1 0,-1 0,1 0,-1 0,1 0,-1 0,1-1,-1 1,1-1,-1 1,1-1,0 1,-1-1,1 0,0 0,0 0,10 1,1-1,-1 0,0-1,1 0,-1-1,0 0,0-1,0-1,-1 0,1 0,0-1,13-4,-1 1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18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0 537,'26'-53,"1"-5,3 1,2 2,28-36,50-42,-109 132,-1 0,1 0,0 0,0 0,0 0,0 0,0 0,0 1,1-1,-1 0,0 1,0-1,0 1,1-1,-1 1,0 0,0 0,1-1,-1 1,0 0,1 0,-1 0,0 0,1 1,-1-1,0 0,1 0,-1 1,0-1,0 1,0-1,1 1,-1 0,0-1,0 1,0 0,0 0,0 0,0 0,0-1,0 2,0-1,-1 0,1 0,0 0,-1 0,1 0,-1 0,1 1,-1-1,1 0,-1 1,0-1,0 0,0 0,0 1,0-1,5 92,8 29,-12-120,0 0,-1 0,1 0,0 0,0 0,1 0,-1 0,0 0,1 0,-1-1,1 1,0 0,-1-1,1 1,0-1,0 0,0 0,0 0,0 0,0 0,0 0,0 0,1-1,-1 1,0-1,0 1,1-1,-1 0,0 0,1 0,-1 0,0-1,0 1,1 0,-1-1,0 0,0 1,0-1,0 0,2-1,80-54,104-123,-141 157,-46 22,0 0,0-1,0 1,-1 0,1 0,0 0,0 0,0 0,0 0,0 0,0 0,0 0,0 0,0 0,0 1,0-1,-1 0,1 1,0-1,0 0,0 1,0-1,-1 1,1 0,0-1,-1 1,1 0,0-1,-1 1,1 0,-1-1,1 1,-1 0,1 0,-1 0,0 0,1 0,-1-1,0 1,0 0,1 0,-1 0,0 0,0 0,0 0,0 0,0 0,-1 0,1 0,0 0,0-1,-1 2,-20 68,17-63,1 0,0 0,1 0,-1 0,1 1,1-1,-1 1,1-1,1 1,-1-1,1 1,1-1,0 8,8 3,3-6</inkml:trace>
  <inkml:trace contextRef="#ctx0" brushRef="#br0" timeOffset="580.805">1299 1,'-52'21,"1"3,2 1,1 3,1 3,-39 32,80-60,1 1,0 1,0-1,0 1,1-1,0 2,0-1,0 0,0 1,1-1,0 1,0 0,1 0,0 0,0 1,0-1,0 0,1 1,0-1,1 1,0-1,-1 1,2-1,0 4,2-7,1 1,0-1,0 0,0 0,0 0,1 0,-1-1,1 0,-1 0,1 0,0 0,0-1,0 1,0-1,0-1,0 1,0-1,0 0,1 0,-1 0,0-1,0 0,0 0,0 0,0 0,0-1,-1 0,1 0,1-1,19-7,0-2,0 0,-1-2,-1-1,0-1,-1 0,-1-2,0 0,-2-2,7-8,65-57,-73 68,-14 12,0 1,1-1,-1 1,1 0,0 0,0 1,0-1,1 1,-1 1,1-1,0 1,0-1,5 0,-9 3,0 1,0-1,0 0,0 1,0 0,0-1,-1 1,1 0,0 0,-1 0,1 0,0 0,-1 1,1-1,-1 0,0 1,0-1,1 1,-1-1,0 1,0-1,0 1,0 0,-1 0,1 0,0-1,-1 1,1 0,-1 0,0 0,1 0,-1 0,5 73,-5-63,8 345,2-260,-4 0,-5 76,-3-159,0 0,-1 0,-1 0,0 0,-1 0,0-1,-1 0,0 0,-2 0,1-1,-1 0,-1 0,0-1,-1 0,0-1,0 0,-1-1,-1 0,1 0,-1-2,-1 1,0-1,0-1,0 0,0-1,-1-1,0 0,-11 2,19-7,-1 1,1-1,-1 0,0 0,1-1,0 0,-1 0,1 0,0-1,0 0,0 0,1 0,-1-1,1 0,-1 0,1-1,1 1,-1-1,1 0,-1 0,2-1,-1 1,0-1,1 0,0 0,1 0,-1 0,1 0,0-1,1 1,-1-1,1 1,1-1,-1 1,1-1,0 0,1 1,-1-1,1 0,1 0,5-19,0 1,2 1,1-1,1 2,1-1,1 2,1-1,1 2,1 0,0 1,2 1,0 0,2 1,9-6,4-3,0 2,2 1,1 2,0 1,2 2,0 2,1 2,22-6,-36 13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15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0,'9'20,"-1"0,0 0,-2 0,0 1,-2 0,0 0,-1 0,-1 1,-1-1,-1 0,-1 1,-3 16,-4 11,-3 1,-2-1,-1-1,-20 41,32-84,-7 21,-1 0,-1-1,-1 0,-1-1,-1-1,-1 0,-1-1,-16 17,17-27</inkml:trace>
  <inkml:trace contextRef="#ctx0" brushRef="#br0" timeOffset="683.229">70 537,'4'7,"0"-1,1 0,-1 0,1 0,0 0,1-1,0 0,0 0,0 0,0-1,0 0,1 0,0 0,0-1,0 0,0-1,1 1,-1-1,1-1,-1 0,1 0,-1 0,1-1,0 0,-1 0,1-1,0 0,-1 0,1-1,-1 0,0 0,1-1,-1 0,0 0,-1-1,1 0,2-2,16-16,-2-1,-1-1,0-1,-2-1,-1-1,-1-1,-1 0,-2-1,-1-1,-1-1,-2 1,3-16,20-91,-31 69,-17 78,-34 133,37-94,2-14,1 0,2 1,2 0,1 1,1-1,3 0,1 2,44 129,-31-138,-7-23</inkml:trace>
  <inkml:trace contextRef="#ctx0" brushRef="#br0" timeOffset="1591.128">747 452,'5'19,"2"16,-1 7,-1 1,-1-2,-2-3,-1-3,-5-8,-3-3,1-2,0 1,-2-3,-1-1,2-4</inkml:trace>
  <inkml:trace contextRef="#ctx0" brushRef="#br0" timeOffset="1963.231">1030 480,'-24'24,"-13"8,1 3,5 1,13-6,10-3,11-7,10-1,7-4,1 0,1-2,-4 1,-3-2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26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30,'226'0,"-82"-28,-90 26,-30 2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26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53,'39'-5,"26"-2,8 1,-4 1,-9 1,-10-3,-9 0,-6 1,-9 1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27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226 111,'0'29,"-5"28,-1 10,0 3,1-6,2-9,1-8,1-9,0-5,1-3,0-3,1-1,-1 1,0-5</inkml:trace>
  <inkml:trace contextRef="#ctx0" brushRef="#br0" timeOffset="328.549">142 55,'28'-11,"0"1,1 1,0 2,0 1,1 1,-1 1,1 2,0 1,6 2,-31-1,-1 0,1 1,-1-1,1 1,-1 0,1 0,-1 1,0-1,0 1,1 0,-1 0,0 0,-1 1,1 0,0-1,-1 1,1 0,-1 1,0-1,0 1,0-1,-1 1,1 0,-1 0,0 0,0 0,0 0,-1 1,0-1,1 0,-1 1,-1-1,1 1,-1-1,0 1,0 0,0-1,0 1,-1-1,0 1,-1 3,-3 3,-1 1,0-2,0 1,-1-1,-1 0,0 0,0-1,-1 0,0 0,-1-1,1 0,-2-1,1 0,-1-1,0 0,0 0,-1-1,1-1,-1 0,0-1,-1 0,1-1,0 0,-1-1,-4 0,-8 1</inkml:trace>
  <inkml:trace contextRef="#ctx0" brushRef="#br0" timeOffset="966.848">396 535,'33'0,"17"0,-1 4,-14 8,-16 5,-18 5,-13 3,-5 3,6 1,9-4,10-7,8-6,7-5,3-4,3-2,1-7,0-2,-5 1</inkml:trace>
  <inkml:trace contextRef="#ctx0" brushRef="#br0" timeOffset="1225.341">1 845,'38'10,"28"2,11 1,3-4,-3-2,-5-2,-5-3,-4-1,-4-6,-7-2,-2 0,-5 2,-1 1,-3 1,-3 2,-9 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24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204 108,'-18'96,"3"-9,-4 0,-3-1,-13 23,28-88,0-1,-2 0,-1 0,0-1,-1 0,-14 16,9-16</inkml:trace>
  <inkml:trace contextRef="#ctx0" brushRef="#br0" timeOffset="470.382">62 475,'13'6,"1"-1,0-1,1-1,-1 0,0 0,1-2,0 0,-1 0,1-1,0-1,-1-1,1 0,-1 0,1-2,-1 0,0 0,-1-2,1 1,-1-2,0 0,0 0,-1-1,0-1,-1 0,0-1,0 0,-1 0,0-1,-1-1,0 1,7-13,5-19,-1-1,-3-1,-1-1,-2-4,-4 19,6-43,-16 74,0 0,-1 0,1 0,0 1,0-1,-1 0,1 0,0 0,0 0,-1 0,1 1,0-1,0 0,-1 0,1 0,0 0,0 0,-1 0,1 0,0 0,-1 0,1 0,0 0,0 0,-1 0,1-1,0 1,0 0,-1 0,1 0,0 0,0 0,-1 0,1-1,0 1,0 0,-1 0,1 0,0-1,0 1,0 0,0 0,-1-1,1 1,0 0,0 0,0-1,0 1,0 0,-13 26,-7 26,3 1,2 1,3 0,2 1,2 0,3 0,1 36,6 174,-12-220,4-33</inkml:trace>
  <inkml:trace contextRef="#ctx0" brushRef="#br0" timeOffset="724.475">768 362,'-15'39,"-9"31,0 9,3-4,5-10,6-12,5-9,2-8,3-5,0-3,1-11,1-9</inkml:trace>
  <inkml:trace contextRef="#ctx0" brushRef="#br0" timeOffset="1033.418">965 419,'-179'158,"173"-154,-35 34,40-37,0 0,1 0,-1-1,0 1,1 0,-1 0,1 0,-1 0,1 0,0 0,-1 0,1 0,0 0,0 0,-1 0,1 0,0 1,0-1,0 0,1 0,-1 0,0 0,0 0,0 0,1 0,-1 0,1 0,-1 0,1 0,-1 0,1 0,-1 0,1-1,0 1,-1 0,1 0,0-1,0 1,0 0,-1-1,1 1,0-1,0 1,0-1,0 1,0-1,123 37,-120-35,1 0,-1 0,0 0,0 1,0-1,-1 1,1 0,-1 0,1 0,-1 1,0-1,0 1,0 0,-1 0,0 0,1 0,-1 0,0 0,-1 0,1 1,-1-1,0 1,1 5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23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0 282,'34'0,"25"0,7 0,-2 0,-8 0,-8 0,-7 0,-7 5,-4 1,-1 0,-2-1,-6-1</inkml:trace>
  <inkml:trace contextRef="#ctx0" brushRef="#br0" timeOffset="338.472">57 565,'29'0,"19"0,6 0,-2 0,-4 0,-6 0,-5 0,-4 0,-3 0,-2 0,0 0,-1 0,-5 0</inkml:trace>
  <inkml:trace contextRef="#ctx0" brushRef="#br0" timeOffset="808.195">311 0,'22'23,"240"134,-148-47,-110-105,-1 0,0 0,0 1,0-1,0 1,-1 0,0 0,0 0,-1 0,0 0,0 0,0 0,0 0,-1 1,0-1,-1 0,1 0,-1 0,0 0,-1 0,0 0,0 0,0 0,-1 2,-7 7,0-1,0-1,-2 1,1-2,-2 0,0 0,0-1,-1 0,12-10,-165 152,33-53,115-83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29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0 351,'19'-39,"-4"1,55-94,-67 128,4-7,1 1,0 0,1 0,0 0,1 1,0 0,0 1,1 0,0 1,10-5,-20 11,1 0,-1 1,1-1,-1 0,1 1,0-1,-1 1,1 0,-1 0,1-1,0 1,-1 0,1 0,0 1,-1-1,1 0,0 0,-1 1,1-1,-1 1,1 0,-1-1,1 1,-1 0,1 0,-1 0,0 0,1 0,-1 0,0 0,0 0,0 1,0-1,0 0,0 1,0-1,-1 0,1 1,0 0,10 71,-5-27,-6-44,0-1,1 0,-1 0,0 1,1-1,-1 0,1 0,0 1,-1-1,1 0,0 0,0 0,0 0,-1 0,1 0,0 0,0 0,1 0,-1-1,0 1,0 0,0-1,0 1,1-1,-1 1,0-1,1 0,-1 1,0-1,1 0,-1 0,0 0,1 0,-1 0,0 0,1 0,-1-1,0 1,1 0,-1-1,0 1,0-1,1 1,-1-1,0 0,0 1,0-1,1 0,55-49,-51 43,23-22,-16 14,0 1,2 0,0 1,0 0,1 1,15-8,-30 20,0-1,-1 1,1-1,0 1,0-1,0 1,0 0,0-1,0 1,1 0,-1 0,0 0,0 0,0 0,0 0,0 0,0 0,0 0,0 0,0 1,0-1,0 0,0 1,0-1,0 1,0-1,0 1,0 0,0-1,-1 1,1 0,0-1,0 1,-1 0,1 0,0 0,-1 0,1 0,-1 0,1-1,-1 1,0 0,1 0,-1 1,0-1,0 0,0 0,1 0,3 59,-4-53,0 2,0 0,1 0,0 0,1 0,0-1,0 1,0 0,1-1,1 1,0-1,0 0,1 2,5 5</inkml:trace>
  <inkml:trace contextRef="#ctx0" brushRef="#br0" timeOffset="610.604">1073 12,'-24'7,"0"1,0 1,1 1,0 1,0 1,1 1,1 0,0 2,1 1,1 0,-14 16,-1 31,33-62,0 1,1 0,0-1,-1 1,1 0,0-1,-1 1,1 0,0 0,0-1,1 1,-1 0,0-1,0 1,1 0,-1-1,1 1,0 0,-1-1,1 1,0-1,0 1,0-1,0 0,0 1,0-1,1 0,-1 0,0 1,0-1,1 0,-1 0,1-1,-1 1,1 0,0 0,-1-1,1 1,4-1,-1 0,1 0,-1 0,1-1,-1 1,1-1,-1-1,1 1,-1-1,0 0,0 0,0-1,0 1,0-1,0 0,-1 0,1-1,-1 1,1-2,9-5,151-144,-164 152,0 1,0-1,0 0,1 1,-1-1,0 1,0-1,1 1,-1 0,1-1,-1 1,1 0,0 0,0 0,-1 0,1 1,0-1,0 0,0 1,0-1,0 1,0 0,-1-1,1 1,0 0,0 0,0 0,0 1,0-1,0 0,0 1,0-1,0 1,0 0,0-1,-1 1,1 0,0 0,-1 0,1 0,-1 1,1-1,-1 0,1 1,-1-1,0 1,0-1,1 1,-1 0,0-1,-1 1,1 0,0 0,0 1,9 217,-3-188,-1 0,-1 1,-2-1,-1 1,-2 0,-1-1,-2 1,-1-1,-1 1,-2-1,-1 0,-2-1,-3 7,9-29,-1 0,0 0,0-1,-1 0,0 0,-1 0,0 0,0-1,0-1,-1 1,0-1,0 0,0-1,-1 0,0 0,0-1,0 0,-5 1,12-4,0-1,1 0,-1 1,0-1,0 0,0 0,0 0,0 0,0 0,0-1,0 1,0 0,0-1,1 1,-1-1,0 0,0 0,0 0,1 0,-1 0,1 0,-1 0,1 0,-1-1,1 1,0-1,-1 1,1-1,0 1,0-1,0 0,0 1,0-1,1 0,-1 0,0 0,1 0,0 0,-1 1,1-1,0 0,14-81,15 30,2 2,3 1,2 2,4-2,-34 42,14-15,-3 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185 365,'-2'-2,"1"-1,-1 1,1 0,-1-1,0 1,0 0,0 0,0 0,0 0,-1 0,1 1,-1-1,1 1,-1 0,1-1,-1 1,0 0,1 0,-1 1,0-1,0 1,0-1,1 1,-1 0,0 0,0 0,-2 1,0-2,0 0,-1 1,1-1,-1 1,1 0,-1 0,0 0,1 1,-1 0,1 0,-1 1,1-1,0 1,-1 0,1 1,-1 0,5 0,0 0,1-1,0 1,0 0,0-1,0 1,0 0,0-1,1 1,-1-1,1 1,0 0,0-1,0 1,0-1,0 0,0 1,1-1,-1 0,1 0,0 0,-1 0,1 0,0 0,0 0,0-1,1 1,-1-1,2 1,0 3,29 23,-27-25,-1 1,0-1,0 1,0 0,0 0,-1 1,0-1,0 1,0 0,0 0,-1 0,0 1,0-1,0 1,-1 0,1-1,-2 1,2 3,-4-6,1 0,-1-1,0 1,1-1,-1 0,-1 1,1-1,0 0,0 1,-1-1,1 0,-1 0,0 0,0 0,0-1,0 1,0 0,0-1,0 1,0-1,-1 0,1 0,0 0,-1 0,1 0,-1 0,1-1,-1 1,-1-1,-78 6,67-9,3-2</inkml:trace>
  <inkml:trace contextRef="#ctx0" brushRef="#br0" timeOffset="1">520 136,'-14'34,"-40"251,36-169,22-109,0-10</inkml:trace>
  <inkml:trace contextRef="#ctx0" brushRef="#br0" timeOffset="2">291 330,'27'3,"24"-2,6-1,-1-4,-6-1,-9 1,-9 0,-6 2,-5 0,-3 1,-2 1,-3 0</inkml:trace>
  <inkml:trace contextRef="#ctx0" brushRef="#br0" timeOffset="3">837 330,'-17'9,"0"1,1 1,0 0,1 1,0 1,1 0,0 1,1 1,-9 13,21-28,0 1,0 0,1 0,-1 0,0 0,0 0,0 0,1 0,-1 0,1 0,-1 0,1 0,-1 1,1-1,0 0,-1 0,1 1,0-1,0 0,0 0,0 1,0-1,0 0,1 0,-1 0,0 1,0-1,1 0,-1 0,1 0,-1 0,1 1,0-1,-1 0,1 0,0 0,0 0,-1-1,1 1,0 0,0 0,0 0,0-1,0 1,0 0,1-1,-1 1,0-1,61-1,-45-5,1-1,-2 0,1-2,-1 0,0 0,-1-2,0 0,-1 0,0-2,0 1,8-13,-1 16,-18 40,-2-9,0-18,0 1,0 0,0-1,1 1,0-1,0 1,0-1,1 0,-1 0,1 0,0 0,0-1,0 1,1-1,-1 1,1-1,0 0,0-1,0 1,0-1,1 0,-1 0,0 0,1 0,0-1,-1 0,1 0,0 0,-1 0,1-1,0 0,0 0,0 0,-1 0,1-1,0 0,0 0,-1 0,1-1,-1 1,4-3,11-8,-2-1,0 0,-1-2,0 0,-1-1,0 0,-2-1,5-7,15-18,-20 28,-1-1,0 0,-2-1,0 0,0 0,-2-1,0-1,-1 1,0-1,-2 0,0-1,-1 0,-1 1,-1-1,0 0,-1-4,-1 22,0 0,0 0,1 0,-1 0,0 0,0 1,0-1,0 0,0 0,0 0,0 0,-1 0,1 0,0 0,0 0,-1 0,1 0,-1 1,1-1,-1 0,1 0,-1 0,1 1,-1-1,0 0,1 1,-1-1,0 1,1-1,-1 0,0 1,0-1,0 1,0 0,1-1,-1 1,0 0,0 0,0-1,0 1,0 0,0 0,0 0,0 0,0 0,0 0,0 0,1 1,-1-1,0 0,0 0,0 1,0-1,0 1,0-1,-37 40,33-28,0 0,2 0,-1 1,2 0,0 0,0 0,1 0,1 0,0 0,1 0,0 0,1 0,0 0,3 6,6 71,-4-39,-4 32,-7-64,7-20,0-7</inkml:trace>
  <inkml:trace contextRef="#ctx0" brushRef="#br0" timeOffset="4">1190 224,'24'-3,"17"2,4 1,-2 1,-8 3,-8 1,-5-1,-3 0,-2-2,-4 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9:47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1019 148,'17'227,"6"-48,11 157,-5-76,-18 123,15-214,-26-166,-1 0,1-1,-1 1,1 0,0 0,0 0,1-1,-1 1,0 0,1 0,0 0,-1-1,1 1,0 0,1-1,-1 1,0-1,1 1,-1-1,1 0,0 0,0 0,0 1,0-2,0 1,0 0,1 0,-1-1,0 1,1-1,-1 0,1 0,0 0,-1 0,1 0,2 0,141-25,26-5,307 28,-338-10,82-3,-79 11,25-25,-52 28,77-11,3-8,-195 19,1 0,-1 0,1 0,-1-1,0 1,1-1,-1 1,0-1,0 0,1 0,-1 0,0 0,0-1,0 1,0 0,0-1,0 1,-1-1,1 0,0 0,-1 0,1 1,-1-1,0-1,0 1,0 0,0 0,0 0,0-1,0 1,-1 0,1-1,-1 1,0 0,1-1,-16-88,8 62,1-16,2 0,1 0,3-1,3-18,-1-26,-2 51,-12-108,-17 34,1 1,-1-57,15 119,-18-109,5-39,28 169,0 26,0-1,0 0,-1 0,1 1,-1-1,1 0,-1 0,-1 0,1 0,0 0,-1 1,0-1,0 0,0 0,0 1,-1-1,1 1,-1-1,0 1,0-1,0 1,0 0,-1 0,0 0,1 1,-1-1,0 0,0 1,0 0,-1 0,1 0,0 0,-1 0,1 1,-2-1,-19-1,0 2,0 1,0 0,0 2,0 1,0 1,-14 4,-97 10,-35 9,41-15,114-9,-1-1,0 0,0-2,0 0,0 0,1-2,-1 0,-12-3,-54-5,-201 10,141-27,-168 27,84 28,165-16,60-7,6 0</inkml:trace>
  <inkml:trace contextRef="#ctx0" brushRef="#br0" timeOffset="11405.9">1696 1728,'0'1,"0"-1,0 1,0-1,-1 1,1-1,0 1,-1-1,1 1,0-1,-1 1,1-1,-1 0,1 1,-1-1,1 0,0 1,-1-1,1 0,-1 0,1 1,-1-1,0 0,1 0,-1 0,1 0,-1 0,1 0,-1 0,1 0,-1 0,0 0,1 0,-1 0,1 0,-1 0,1-1,-1 1,1 0,-1 0,1 0,-1-1,1 1,-1 0,1-1,0 1,-1 0,1-1,-1 1,1-1,0 1,-1-1,1 1,0-1,0 1,-1-1,1 1,0-1,-5 53,32 134,4 76,-32 194,-33-534,20 52,-1 1,-2 1,-1 1,0 0,-2 1,0 2,-2 0,0 1,-1 0,-6-1,26 18,2 2,0 0,0 0,0 0,0 0,-1 0,1 0,0 0,0-1,0 1,0 0,0-1,0 1,0 0,0-1,0 0,0 1,0-1,1 0,-1 1,0-1,0 0,0 0,1 1,-1-1,0 0,1 0,-1 0,1 0,-1 0,1 0,0 0,-1 0,1 0,0 0,0-1,0 1,0 0,-1 0,1 0,1 0,-1 0,0 0,0 0,0 0,1 0,-1 0,0 0,1-1,-1 2,1-1,-1 0,1 0,0-1,163 0,123 4,-279-2,1 1,-1-1,0 2,0-1,1 1,-1 0,0 1,0-1,-1 2,1-1,-1 1,1 0,-1 1,4 3,-11-5,1 0,-1 1,1-1,-1 1,0-1,0 0,-1 1,1-1,-1 1,1-1,-1 0,0 1,0-1,-1 0,1 0,-1 0,1 0,-1 0,0 0,0-1,0 1,-1 0,1-1,-1 0,1 0,-1 1,0-2,0 1,0 0,0 0,0-1,0 0,0 1,-1-1,-5 5,-140 101,118-73,25-21</inkml:trace>
  <inkml:trace contextRef="#ctx0" brushRef="#br0" timeOffset="15636.117">1216 3280,'0'-17,"-1"-4,1 0,1 0,1 0,1 0,0 1,2-1,4-12,61-106,-68 136,-2 1,0 0,0 0,1 0,-1 0,1 0,0 1,0-1,0 0,0 0,0 1,0-1,0 0,0 1,0-1,1 1,-1 0,1-1,-1 1,1 0,0 0,-1 0,1 0,0 0,0 0,-1 1,1-1,0 0,0 1,0 0,0-1,0 1,0 0,0 0,0 0,0 0,0 0,0 1,0-1,0 0,0 1,-1 0,1-1,0 1,0 0,0 0,-1 0,1 0,-1 0,1 1,2 3,0 1,-1-1,0 1,0 0,0 0,-1 0,0 0,0 0,0 1,-1-1,0 1,0-1,-1 1,0-1,0 1,-1 0,8 52,-7-59,0 1,0 0,1 0,-1 0,0 0,0-1,1 1,-1 0,0 0,1 0,-1-1,1 1,-1 0,1-1,-1 1,1 0,0-1,-1 1,1-1,0 1,-1-1,1 1,0-1,0 1,-1-1,1 0,0 0,0 1,0-1,-1 0,1 0,0 0,0 0,0 0,0 0,0 0,-1 0,1 0,0 0,0 0,0-1,0 1,-1 0,1-1,0 1,0 0,-1-1,1 1,0-1,0 1,-1-1,1 1,-1-1,1 0,34-36,93-122,-127 158,-1 0,0 0,1 0,-1 0,1 0,-1 0,1 0,0 1,-1-1,1 0,0 0,0 1,-1-1,1 1,0-1,0 0,0 1,0-1,0 1,0 0,0-1,0 1,0 0,0 0,0-1,0 1,0 0,0 0,0 0,0 0,0 0,0 1,0-1,0 0,0 0,0 1,0-1,0 0,-1 1,1-1,0 1,0-1,0 1,0 0,-1-1,1 1,0 0,0 0,-1-1,1 1,-1 0,1 0,-1 0,1 0,-1 0,1 0,1 10,-1 0,-1-1,1 1,-2 0,1 0,-1-1,-1 1,0 0,-1-1,0 1,-1 1,-5 26,-13 44,17-58</inkml:trace>
  <inkml:trace contextRef="#ctx0" brushRef="#br0" timeOffset="16261.304">1978 2970,'-19'10,"1"1,0 0,1 1,1 1,0 1,0 0,1 1,1 1,-6 8,17-19,-1 0,1 0,-1 0,1 0,1 0,-1 1,1-1,0 1,0 0,1 0,-1 0,1-1,1 1,-1 0,1 0,0 0,0 0,1 0,0 0,0 0,0 0,1 0,0-1,0 1,0 0,2 1,0-6,-1 0,1 0,0 0,-1-1,1 0,0 0,0 0,-1 0,1-1,0 1,0-1,-1 0,1 0,-1 0,1-1,-1 1,1-1,-1 0,0 0,0 0,0 0,0 0,0-1,0 1,-1-1,1 0,-1 0,1-2,1 2,201-197,-204 199,-1 0,0 0,1 0,-1 0,1 0,-1 0,1 0,-1 0,1 0,-1 0,1 0,0 1,0-1,0 0,-1 0,1 1,0-1,0 0,0 1,0-1,0 1,0-1,0 1,0 0,0-1,0 1,1 0,-1 0,0-1,0 1,0 0,0 0,0 1,0-1,0 0,1 0,-1 0,0 1,0-1,0 1,0-1,0 0,0 1,0 0,0-1,0 1,-1 0,1-1,0 1,0 0,0 0,-1 0,1 0,0 0,-1 0,1 0,-1 0,1 0,-1 0,0 0,1 0,-2 198,1-164,0 9,-1-1,-3 1,-1-1,-2 0,-7 18,9-42,5-14,0 0,0 0,-1 0,0 0,0 0,-1 0,1 0,-1 0,0-1,0 1,0-1,-1 1,0-1,0 0,0 0,0 0,-1 0,1-1,-1 1,0-1,0 0,0 0,0 0,-1-1,1 0,-1 1,0-2,-1 2,1-6,0 1,0-1,0 0,0 0,1-1,-1 1,1-1,0 0,0 0,0 0,1-1,0 0,0 1,0-1,0 0,1 0,-1 0,1-1,1 1,-1-1,1 1,0-1,0-3,-1-5,1-1,1 1,0-1,1 1,0-1,2 1,-1-1,2 1,0 0,1 0,0 1,1-1,0 1,6-8,1 2</inkml:trace>
  <inkml:trace contextRef="#ctx0" brushRef="#br0" timeOffset="16977.383">2881 1869,'0'437,"-27"-249,28-181,-1-1,-1 0,1 0,-1 0,0 0,-1 0,1 0,-1 0,0 0,0-1,-1 1,0-1,0 1,0-1,-1 0,1 0,-1-1,-1 1,1-1,0 0,-1 0,-3 2,-11 4</inkml:trace>
  <inkml:trace contextRef="#ctx0" brushRef="#br0" timeOffset="17514.023">2994 1841,'-131'82,"119"-76,-123 50,134-56,1 0,-1 0,0 1,1-1,-1 0,0 1,1-1,-1 0,1 1,-1-1,0 1,1-1,-1 1,1-1,-1 1,1-1,0 1,-1-1,1 1,0 0,-1-1,1 1,0 0,-1-1,1 1,0 0,0-1,0 1,0 0,0 0,0-1,0 1,0 0,0-1,0 1,0 0,0 0,1-1,-1 1,0 0,0-1,1 1,-1-1,1 1,-1 0,0-1,1 1,-1-1,1 1,-1-1,1 1,-1-1,1 1,0-1,-1 0,1 1,-1-1,1 0,0 0,0 1,0-1,43 17,165-10,-131-9,79 19,-140-19,-39-17,16 13,-36-33,1-3,3-1,1-2,-10-19,34 45</inkml:trace>
  <inkml:trace contextRef="#ctx0" brushRef="#br0" timeOffset="18211.867">3474 2406,'-32'61,"3"1,2 2,3 0,1 7,-23 62,46-134,-1 1,1 0,-1 0,1-1,0 1,-1 0,1 0,0 0,-1 0,1 0,-1-1,1 1,-1 0,1 0,0 0,-1 0,1 0,-1 0,1 0,-1 1,1-1,0 0,-1 0,1 0,-1 0,1 0,0 1,-1-1,1 0,0 0,-1 1,1-1,0 0,-1 0,1 1,0-1,-1 0,1 1,0-1,0 1,0-1,-1 0,1 1,0-1,0 1,0-1,0 0,0 1,0-1,0 1,0-1,0 0,0 1,0-1,0 1,0-1,0 1,0-1,0 0,0 1,1-1,-1 1,0-1,-4-37,8 0,0-1,3 1,1 0,2 0,1 1,2 0,10-17,76-143,-99 196,0-1,0 1,1-1,-1 1,0-1,0 1,0-1,1 1,-1-1,0 1,0 0,1-1,-1 1,0-1,1 1,-1 0,0-1,1 1,-1 0,1-1,-1 1,1 0,-1-1,1 1,-1 0,1 0,-1 0,1 0,-1 0,1-1,-1 1,1 0,-1 0,1 0,-1 0,1 0,-1 0,1 1,-1-1,1 0,-1 0,1 0,-1 0,1 1,-1-1,1 0,-1 0,1 1,-1-1,1 0,-1 1,0-1,1 1,-1-1,0 0,1 1,-1-1,0 1,11 35,-9-27,11 89,-13-85,1 1,0-1,0 0,2 0,-1 0,2 0,0 0,0 0,1-1,1 0,0 0,1 0,0-1,1 0,0 0,-7-10,63 56,-62-56,0 1,0-1,-1 0,1 0,0 0,0 0,0-1,0 1,0 0,0-1,1 0,-1 1,0-1,0 0,0 0,0 0,0 0,0-1,1 1,-1 0,0-1,0 0,0 1,0-1,0 0,0 0,-1 0,1 0,0-1,0 1,-1 0,1-1,-1 1,1-1,-1 1,1-1,-1 0,7-13,0 1,-1-2,-1 1,0-1,-1 0,-1 0,0-1,-2 1,1-1,-1-15,7-36,7-125,-16 168</inkml:trace>
  <inkml:trace contextRef="#ctx0" brushRef="#br0" timeOffset="22218.864">3248 769,'197'-11,"94"-18,36-5,-22 11,-216 14,-1 3,72 5,-148 1,-13 0,1-1,-1 1,0-1,1 1,-1-1,1 0,-1 1,1-1,-1 0,1 1,-1-1,1 0,0 1,-1-1,1 0,0 0,0 1,0-1,0 0,-1 0,1 0,0 1,0-1,0 0,1 0,-1 0,0 1,0-1,0 0,0 0,1 1,-1-1,0 0,1 0,-1 1,1-1,-1 0,1 1,-1-1,1 1,-1-1,1 1,0-1,-1 1,1-1,0 1,-1-1,1 1,0 0,-1-1,1 1,0 0,0 0,0-1,-1 1,1 0,0 0,0 0,0 0,0 0,-211-133,197 123,12 8,0 0,0 0,0 1,0-1,0 1,0-1,-1 1,1-1,0 1,-1 0,1-1,-1 1,0 0,1 0,-1 0,0 0,0 1,0-1,0 0,1 1,-1 0,0-1,0 1,0 0,0 0,0 0,0 0,0 0,0 0,0 0,0 1,0-1,0 1,1 0,-1-1,0 1,0 0,0 0,1 0,-1 0,1 0,-2 1,-4 20,0 1,1-1,1 1,1 0,1 0,2 0,0 0,1 1,1-1,1 1,0 29,0 174,-3-226,1-1,0 1,0 0,0 0,0-1,0 1,0 0,0 0,0 0,0-1,0 1,0 0,0 0,1-1,-1 1,0 0,1-1,-1 1,0 0,1-1,-1 1,1 0,-1-1,1 1,-1-1,1 1,-1-1,1 1,0-1,-1 0,1 1,0-1,-1 1,1-1,0 0,0 0,-1 0,1 1,0-1,0 0,-1 0,1 0,0 0,0 0,-1 0,1 0,0 0,0-1,-1 1,1 0,0 0,0-1,-1 1,1 0,0-1,-1 1,1-1,-1 1,1-1,0 1,-1-1,1 1,-1-1,1 1,-1-1,0 0,1 0,37-43,-38 44,99-168,-3-2,-79 146</inkml:trace>
  <inkml:trace contextRef="#ctx0" brushRef="#br0" timeOffset="22496.775">5253 346,'0'43,"0"38,0 11,0-6,0-8,0-13,0-12,0-11,-5-7,-2-5,1-3,1-5</inkml:trace>
  <inkml:trace contextRef="#ctx0" brushRef="#br0" timeOffset="22808.224">5111 317,'36'-14,"2"2,-1 1,1 2,1 2,0 1,0 2,0 2,0 1,23 4,-52-4,0 0,1 1,-1 1,0 0,1 0,-1 1,0 0,0 1,0 0,0 0,-1 1,0 1,1-1,-1 2,-1-1,1 1,-1 0,0 1,-1 0,1 0,-1 1,1 2,-7-8,0 1,-1-1,1 1,0 0,-1-1,0 1,0 0,0 0,0-1,0 1,0 0,-1 0,1-1,-1 1,0 0,0-1,0 1,0-1,0 1,-1-1,1 0,-1 1,1-1,-1 0,0 0,0 0,0 0,0 0,0-1,0 1,-1-1,1 1,0-1,-1 0,0 0,-94 33,36-23,0-2,0-3,-40-2,74-4</inkml:trace>
  <inkml:trace contextRef="#ctx0" brushRef="#br0" timeOffset="44319.33">1273 1841,'-510'0,"340"28,-55-16,171-4,0-2,0-2,-1-3,-13-2,16 0,51 1,0-1,0 1,1 0,-1-1,0 1,0 0,0 0,0 0,0 0,0 0,0 0,0 0,0 0,1 0,-1 0,0 0,0 1,0-1,0 0,0 1,0-1,1 1,-1-1,0 0,0 1,1 0,-1-1,0 1,1 0,-1-1,0 1,1 0,-1-1,1 1,-1 0,1 0,0 0,-1 0,1-1,0 1,0 0,-1 0,1 0,0 0,0 0,0 0,0 0,0 0,0 0,0-1,1 1,-1 0,0 0,0 0,1 0,-1 0,0 0,1-1,-1 1,1 0,-1 0,1-1,0 1,-1 0,49 97,-34-74,-2 1,-1 0,-1 1,-1 0,-2 1,0-1,-2 2,0 0,-6-17,1 1,1 0,0-1,1 1,0-1,0 1,1-1,1-1,0 2,-5-13,0 1,0-1,0 1,0-1,0 1,0-1,0 0,0 1,0-1,0 1,0-1,0 1,0-1,1 1,-1-1,0 1,0-1,1 1,-1 0,0-1,0 1,1-1,-1 1,0-1,1 1,-1 0,1-1,-1 1,1 0,-1 0,0-1,1 1,-1 0,1 0,-1 0,1-1,-1 1,1 0,-1 0,1 0,0 0,-1 0,1 0,-1 0,1 0,-1 0,1 0,-1 1,1-1,-1 0,1 0,-1 0,1 1,-1-1,1 0,-1 0,0 1,1-1,-1 0,1 1,-1-1,0 1,1-1,-1 0,0 1,0-1,1 1,-1-1,0 1,6-43,20-136,2 36,-19 108,-7 29,0-1,0 1,0-1,-1 0,0 1,0-1,-1 0,1 0,-1 0,-1 0,1 1,-1-1,-1-5,-2 5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0:3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0 165,'23'184,"-17"285,-17-408,4-55</inkml:trace>
  <inkml:trace contextRef="#ctx0" brushRef="#br0" timeOffset="325.064">0 109,'26'-2,"-1"-1,0-2,0 0,0-2,-1 0,8-5,46-12,118-20,-145 46,-50-2,0 0,0 1,0-1,0 0,0 0,0 1,0-1,-1 0,1 1,0-1,0 1,0-1,0 1,-1 0,1-1,0 1,-1 0,1-1,0 1,-1 0,1 0,-1 0,1 0,-1-1,1 1,-1 0,0 0,0 0,1 0,-1 0,0 0,0 0,0 0,0 0,0 0,0 0,0 0,0 0,0 0,-1 0,1 0,0 0,-1 0,1-1,-1 1,1 0,-1 0,1 0,-1 0,0 0,-78 71,59-59</inkml:trace>
  <inkml:trace contextRef="#ctx0" brushRef="#br0" timeOffset="569.903">57 448,'24'0,"18"0,6 0,0 0,-4 0,-4 0,-4 0,-4-5,-2-1,-1-1,-7 2</inkml:trace>
  <inkml:trace contextRef="#ctx0" brushRef="#br0" timeOffset="14656.722">339 843,'0'-5,"0"3,0 7,0 8,0 5,5 1,1 1,0 3,-1 1,-1 3,-2 0,-1 1,-1 1,0-1,0-4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 0,'-22'6,"0"1,0 1,1 1,0 1,1 1,0 0,0 1,1 2,1 0,0 1,1 0,1 2,0 0,1 0,1 2,-2 5,13-19,1 0,0 1,0-1,0 1,1 0,0 0,0 0,0 0,1-1,0 1,0 0,0 0,1 0,0 0,0 0,0 0,1-1,0 1,0-1,0 1,1-1,0 0,0 1,0-2,1 1,0 0,0-1,0 1,0-1,0 0,2 0,6 6,0-1,1 0,0-1,0-1,1 0,0-1,0 0,0-1,1-1,0 0,12 1,162-2,-144-14,-27 4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2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364 119,'-9'-5,"-1"1,1 1,-1 0,0 0,-1 1,1 0,0 1,-1 0,1 0,0 1,-1 1,1 0,0 0,-1 1,-2 1,4-2,0 0,1 1,-1 1,0-1,1 1,-1 1,1 0,0 0,0 0,1 1,-1 0,1 1,0-1,1 1,-1 1,1-1,0 1,1 0,0 1,0-1,0 1,1 0,0 0,-1 5,6-7,0 0,1 0,-1-1,1 1,1 0,-1-1,1 1,0-1,0 0,0 0,1 0,0 0,0-1,0 0,0 0,1 0,0 0,0 0,0-1,0 0,0 0,0 0,1-1,0 0,-1 0,1 0,0-1,0 0,4 0,32 16,-26-10,0 1,0 1,0 0,-1 0,-1 2,0 0,0 1,-1 0,3 5,-14-14,0-1,-1 1,1 0,-1 0,0 0,0 1,0-1,0 0,0 0,-1 0,0 1,1-1,-1 0,0 1,-1-1,1 0,-1 1,1-1,-1 0,0 0,0 0,0 0,-1 0,1 0,-1 0,0 0,1 0,-1-1,0 1,-1-1,1 1,-1-1,-84 72,63-61,0-2,0 0,-1-1,-1-2,1-1,-2 0,-17 1,45-9,-1 0,1 1,0-1,-1 0,1 0,-1 1,1-1,-1 0,1 0,-1 0,0 0,1 1,-1-1,0 0,0 0,0 0,1 0,-1 0,0 0,0 0,-1 0,1 0,0 0,0 1,0-1,0 0,-1 0,1 0,0 0,-1 0,1 1,-1-1,1 0,-1 0,0 1,1-1,-1 0,1 1,-1-1,0 0,0 1,1-1,-1 1,0-1,0 1,0 0,0-1,1 1,-1 0,0 0,0-1,0 1,0 0,0 0,0 0,0 0,0 0,0 0,0 0,1 1,-1-1,0 0,0 0,0 1,0-1,0 1,0-1,15-18,1 1</inkml:trace>
  <inkml:trace contextRef="#ctx0" brushRef="#br0" timeOffset="245.657">759 203,'-5'38,"-1"18,0 4,1-3,2-7,1-7,1-6,5-9,2-5,0-1,-1-5</inkml:trace>
  <inkml:trace contextRef="#ctx0" brushRef="#br0" timeOffset="448.535">505 119,'58'-15,"28"-9,5 0,-4 3,-12 5,-9 6,-11 5,-10 2,-7 3,-7 0,-7 1</inkml:trace>
  <inkml:trace contextRef="#ctx0" brushRef="#br0" timeOffset="1033.521">1323 259,'-72'104,"3"2,-6 25,75-131,0 0,0 0,1 0,-1 0,0 0,0 0,0 0,1 1,-1-1,0 0,0 0,0 0,1 0,-1 1,0-1,0 0,0 0,0 1,0-1,0 0,0 0,0 0,1 1,-1-1,0 0,0 0,0 1,0-1,0 0,0 0,0 1,0-1,0 0,19-19,118-183,-78 119,4 2,72-70,-134 150,0 0,-1-1,1 1,0 0,0 0,0 0,0 0,-1 0,2 0,-1 0,0 0,0 0,0 1,0-1,0 0,1 1,-1-1,0 1,1-1,-1 1,0 0,1-1,-1 1,0 0,1 0,-1 0,1 0,-1 0,0 0,1 1,-1-1,1 0,-1 1,0-1,0 1,1-1,-1 1,0 0,0-1,0 1,1 0,-1 0,0 0,0 0,0 0,0 0,-1 0,2 1,3 10,0 0,0 0,-1 0,-1 1,0-1,-1 1,0 0,-1 0,-1 0,0 6,8 60,47 109,-54-187,0-1,-1 1,1 0,0 0,0 0,-1 0,1 0,0 0,-1 0,1 0,-1 0,1 0,-1 0,0 0,0 0,1 1,-1-1,0 0,0 0,0 0,0 0,0 1,0-1,0 0,-1 0,1 0,0 0,-1 0,1 1,-1-1,1 0,-1 0,1 0,-1 0,0 0,0-1,1 1,-1 0,0 0,0 0,0-1,0 1,0 0,0-1,0 1,0-1,0 1,0-1,0 1,0-1,0 0,-1 0,1 1,0-1,0 0,0 0,0 0,-1 0,-130-77,-28-32,138 97,3 4</inkml:trace>
  <inkml:trace contextRef="#ctx0" brushRef="#br0" timeOffset="1401.008">2143 34,'-23'162,"20"-127,2 1,1-1,2 1,2-1,4 20,0 56,-8-110,-1 0,1 0,-1 0,1-1,-1 1,1 0,-1 0,0-1,1 1,-1 0,0-1,1 1,-1 0,0-1,0 1,0-1,0 1,1-1,-1 0,0 1,0-1,0 0,0 0,0 1,0-1,0 0,0 0,0 0,0 0,0 0,0-1,0 1,0 0,0 0,0-1,1 1,-1 0,0-1,0 1,0-1,0 1,1-1,-1 1,0-1,0 0,1 1,-1-1,0 0,1 0,-1 1,1-1,-1 0,1 0,-1 0,1 0,0 0,-1 0,-12-14</inkml:trace>
  <inkml:trace contextRef="#ctx0" brushRef="#br0" timeOffset="1646.42">1860 34,'43'-5,"24"4,10 1,-3 1,-4 1,-6-1,-7 0,-5 0,-6-1,-6 1,-5-1,-4 0,-2 0,-7 0</inkml:trace>
  <inkml:trace contextRef="#ctx0" brushRef="#br0" timeOffset="1819.512">2594 62,'0'34,"0"29,0 15,0-1,0-10,0-11,0-10,0-8,5-11,1-10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0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224 120,'-22'135,"-41"194,55-289,-1-2,-3 1,-1-1,-1-1,-2 0,-2-1,-12 17,30-53,0-1,0 1,-1-1,1 1,0 0,0-1,-1 1,1 0,0-1,-1 1,1 0,0-1,-1 1,1 0,-1 0,1-1,0 1,-1 0,1 0,-1 0,1 0,-1 0,1 0,-1 0,1 0,-1 0,1 0,0 0,-1 0,1 0,-1 0,1 0,-1 0,1 0,-1 0,1 1,0-1,-1 0,1 0,-1 1,1-1,0 0,-1 0,1 1,0-1,-1 0,1 1,0-1,0 1,-1-1,8-45,27-70,6 1,33-62,44-126,-83 223,-33 79,0 0,1 0,-1 0,0-1,0 1,1 1,-1-1,0 0,0 0,0 0,1 1,-1-1,0 0,0 1,0-1,0 1,0 0,0-1,0 1,0 0,0 0,0-1,0 1,0 0,0 0,0 0,-1 0,1 0,0 0,-1 0,1 0,-1 1,1-1,-1 0,0 0,0 0,1 1,-1-1,0 0,0 0,0 1,0-1,0 0,0 0,-1 0,1 1,2 4,50 232,-5 16,-36-153,-10-101,-1-1,0 1,0 0,0-1,0 1,1 0,-1-1,0 1,0 0,1 0,-1-1,0 1,0 0,1 0,-1-1,0 1,1 0,-1 0,0 0,1-1,-1 1,0 0,1 0,-1 0,0 0,1 0,-1 0,1 0,-1 0,0 0,1 0,-1 0,1 0,-1 0,0 0,1 0,-1 0,0 1,1-1,-1 0,0 0,1 0,-1 1,0-1,1 0,-1 0,0 1,0-1,1 0,-1 0,0 1,0-1,0 0,1 1,-1-1,0 0,0 1,0-1,0 1,0-1,0 0,1 1,-1-1,0 0,0 1,0-1,0 1,-1-1,1 0,16-26,211-498,-170 409,-57 115,0 1,0-1,0 1,0-1,0 1,0-1,1 1,-1-1,0 1,0-1,0 0,1 1,-1-1,0 1,1-1,-1 0,0 1,1-1,-1 0,0 1,1-1,-1 0,1 1,-1-1,1 0,-1 0,0 0,1 1,-1-1,1 0,-1 0,1 0,-1 0,1 0,-1 0,1 0,-1 0,1 0,-1 0,1 0,-1 0,1 0,-1-1,1 1,-1 0,1 0,-1 0,1-1,-1 1,0 0,1-1,-1 1,1 0,-1-1,0 1,0 0,1-1,-1 1,0-1,1 49,-57 282,36-238,8 67,12-148</inkml:trace>
  <inkml:trace contextRef="#ctx0" brushRef="#br0" timeOffset="514.736">1211 36,'-88'169,"-84"187,136-232,55-146,122-305,-105 249,83-147,-119 223,0 1,1-1,-1 1,1-1,0 0,-1 1,1-1,0 1,0 0,0-1,0 1,0 0,0-1,0 1,0 0,1 0,-1 0,0 0,1 0,-1 0,1 0,-1 1,1-1,-1 1,1-1,-1 1,1-1,0 1,-1 0,1 0,0-1,-1 1,1 1,0-1,-1 0,1 0,0 1,-1-1,1 0,-1 1,1 0,-1-1,1 1,-1 0,1 0,0 1,55 274,21-89,-48-93,-29-93,-1-1,0 1,-1 0,1 0,0-1,0 1,0 0,0-1,-1 1,1 0,0-1,0 1,-1-1,1 1,-1 0,1-1,0 1,-1-1,1 1,-1-1,1 1,-1-1,0 0,1 1,-1-1,1 0,-1 1,0-1,1 0,-1 1,0-1,1 0,-1 0,0 0,1 0,-1 0,0 0,1 0,-1 0,0 0,0 0,1 0,-1 0,0-1,1 1,-1 0,0 0,1-1,-1 1,1 0,-1-1,1 1,-1-1,0 1,-14-8</inkml:trace>
  <inkml:trace contextRef="#ctx0" brushRef="#br0" timeOffset="771.639">957 318,'44'4,"32"8,14 0,-4-1,-7-3,-12-2,-12-3,-12-1,-7-2,-1 0,-1 0,-7-1</inkml:trace>
  <inkml:trace contextRef="#ctx0" brushRef="#br0" timeOffset="1032.777">2143 92,'-15'44,"-13"32,-3 9,-1-5,5-12,7-13,3-15,3-10,5-5,-1-7,-4-6,1-6</inkml:trace>
  <inkml:trace contextRef="#ctx0" brushRef="#br0" timeOffset="1194.442">1804 120,'19'24,"16"22,7 9,1-1,-2-5,-3-5,-8-6,-5-5,-1-7,0-4,-4-1,-1-4,1 1,3 1,1-3,-3 2,0-3,-4-4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6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1,'-9'5,"-9"6,0 6,-3 0,3 3,9-3,6-9,8-6,4-8,0-8,3-1,-1-3,-6 1,-5 9,-6 10,-3 10,1 3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7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0,'0'10,"-5"7,3 2,3-8,5-5,2-10,4-2,-5-2,-7 1,-6 7,-4 3,2 1,4 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0,'19'0,"16"0,7 0,1 0,-2 0,-4 0,-2 0,-3 0,-2 0,-1 0,-1 0,-5 5,-7 1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15,'38'5,"28"-3,7-3,0-5,-7-1,-14-1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5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217 338,'-3'0,"0"-1,0 1,1 1,-1-1,0 0,0 1,0-1,1 1,-1 0,0 0,1 0,-1 0,1 0,-1 0,1 1,0 0,-1-1,1 1,0 0,0 0,0 0,0 0,1 0,-2 2,-12 13,0 0,1 1,1 1,1 0,1 1,0 0,1 0,2 1,0 1,1 0,-2 16,-12 20,117-242,-72 137,2 1,3 2,1 1,1 1,10-6,-41 47,1-1,-1 1,0 0,1 0,-1 0,1 0,-1 0,1 0,0 0,-1 0,1 0,0 0,0 1,0-1,0 0,-1 0,1 1,0-1,0 0,0 1,0-1,1 1,-1-1,0 1,0 0,0 0,0-1,0 1,1 0,-1 0,0 0,0 0,0 0,0 0,1 0,-1 1,0-1,0 0,0 1,0-1,0 1,0-1,0 1,0-1,0 1,0 0,0 0,0-1,0 1,-1 0,1 0,0 0,0 0,-1 0,1 0,-1 0,1 0,-1 0,1 0,-1 1,4 122,-5-112,-1 0,1 0,1 0,0 1,1-1,0 0,1 0,1 0,-1 0,2 0,0-1,0 1,1-1,0 0,2 2,-3-7,1 0,0 1,-1-2,2 1,-1 0,1-1,0 0,0 0,0-1,0 0,1 0,0 0,0-1,0 0,0 0,1-1,-1 0,1 0,-1-1,1 0,-1 0,1-1,0 0,0 0,-1-1,1 0,0 0,-1-1,1 0,-1 0,0 0,0-1,0-1,3-1,4-4,-1-1,0-1,-1 0,0 0,-1-1,0-1,-1 0,0-1,-1 0,0 0,-2-1,1 1,3-14,51-214,-32 100,-23 116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154 0,'4'14,"0"0,-1 0,0 0,-1 0,-1 0,0 1,-1-1,0 0,-1 0,-1 1,0-1,-4 13,-2 7,-2 0,-1-1,-1 0,-2-1,-1 0,-2-1,-1-1,-1-1,-9 10,19-31,10-10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4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17 114,'59'-41,"-50"37,3-1,10-7,0 2,1 1,1 1,-1 1,1 1,0 1,18-1,-39 6,1 0,-1-1,0 1,0 1,0-1,0 0,0 1,0 0,0-1,0 1,0 1,0-1,0 0,0 1,-1-1,1 1,0 0,-1 0,0 0,1 0,-1 0,0 0,0 1,0-1,0 1,-1-1,1 1,-1 0,1 0,-1 0,0 0,0 0,-1 0,1 0,0 0,-1 0,0 0,0 0,0 0,0 0,0 1,-1-1,1 0,-1 0,0 0,0 0,0 0,0 0,0-1,-1 1,0 1,-14 22,-1-1,-1-1,-1 0,-1-2,0 0,-2-1,-14 9,-59 63,88-86,-2 1,0 1,0 0,1 0,0 0,1 1,0 0,0 1,1 0,1 0,0 0,0 0,1 1,1 0,0 0,0 0,1 0,1 1,2-9,0 0,0 0,1 0,-1-1,1 1,0 0,0-1,1 0,-1 1,1-1,-1 0,1 0,0 0,0-1,0 1,1-1,-1 0,1 1,-1-2,1 1,0 0,-1-1,1 1,0-1,3 0,104 7,-86-11,0-2,0-2,0 0,-1-1,0-1,-1-1,6-5,73-41,-84 46</inkml:trace>
  <inkml:trace contextRef="#ctx0" brushRef="#br0" timeOffset="667.734">1852 143,'-49'17,"1"2,2 2,0 3,1 1,1 2,-17 16,51-36,0 1,1 1,0-1,1 2,0-1,0 1,1 0,0 1,-3 5,9-13,-1 1,1-1,-1 1,1-1,0 1,0 0,1 0,-1-1,1 1,0 0,0 0,0-1,0 1,1 0,-1 0,1-1,0 1,0 0,0-1,1 1,-1-1,1 1,0-1,0 0,0 0,1 0,-1 0,1 0,-1 0,1-1,0 1,1 0,3 2,0-1,0 0,0 0,0 0,1-1,0 0,0 0,0-1,0 0,0 0,0-1,0 0,0-1,1 0,-1 0,0-1,1 1,-1-2,0 1,0-1,0-1,1 0,6-2,1-1,-1-1,-1 0,1-1,-1-1,0 0,-1-1,0 0,-1-1,9-10,-11 9,0-1,-2-1,1 1,-2-1,0 0,0-1,-2 0,0 0,0 0,-2-1,1 1,-2-1,0 0,-1-9,-1 16,-1-1,0 1,-1 0,0-1,0 1,-1 0,0 0,0 0,-1 1,-1-1,1 1,-1 0,-1 0,1 1,-1-1,-1 1,1 0,-1 1,0 0,-4-3,7 8,-1 0,1 0,-1 0,1 0,-1 1,0-1,1 1,-1 1,1-1,-1 0,0 1,1 0,-1 0,1 1,0-1,-1 1,1 0,0 0,0 0,0 0,0 1,-2 2,-12 9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85 129,'0'406,"0"-384,-1 0,0-1,-2 0,0 1,-2-1,0 0,-2-1,0 1,-1-1,-9 15,8-21</inkml:trace>
  <inkml:trace contextRef="#ctx0" brushRef="#br0" timeOffset="402.264">0 129,'30'-19,"1"1,0 1,1 2,0 1,2 2,-1 1,26-5,-54 15,1-1,0 1,-1 0,1 0,0 1,0-1,0 1,0 1,-1-1,1 1,0 0,0 0,-1 1,1-1,0 1,-1 1,0-1,1 1,-1 0,0 0,-1 0,1 1,0 0,-1 0,0 0,0 0,0 1,-1-1,1 1,-1 0,0 0,0 0,-1 1,0-1,1 3,-1-1,-1 0,0 0,0 0,-1 0,0 0,0 0,-1 0,0 0,0 0,0 0,-1 0,0 0,0-1,-1 1,0-1,0 1,-1-1,1 0,-1 0,-1-1,1 1,-1-1,0 0,0 0,0-1,-1 1,1-1,-1 0,0-1,-1 1,-38 24,35-19,0-1,-1-1,0 0,0 0,-1-1,0 0,0-1,0-1,0 0,-1 0,1-1,-1-1,0 0,0-1,0 0,0-1,0-1,-5 0,0-5</inkml:trace>
  <inkml:trace contextRef="#ctx0" brushRef="#br0" timeOffset="1368.46">508 609,'0'29,"-5"19,-1 6,0-2,5-8,4-14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408 311,'-15'-5,"0"1,0 1,-1 1,0 0,1 1,-1 1,0 0,0 1,1 0,-1 2,1 0,-1 1,1 0,0 1,-10 5,-1-2,25-8,-9 2,0 1,0 0,0 0,0 1,0 0,1 1,0 0,0 1,0 0,1 0,-5 5,12-10,0 0,1 0,-1 0,0 0,1 0,-1 1,1-1,-1 0,1 0,0 0,0 1,-1-1,1 0,0 1,0-1,0 0,0 0,0 1,1-1,-1 0,0 1,1-1,-1 0,1 0,-1 0,1 1,-1-1,1 0,0 0,0 0,-1 0,1 0,0 0,0 0,0-1,0 1,0 0,0 0,0-1,0 1,1 0,-1-1,0 0,0 1,1-1,-1 1,1-1,63 14,48-8,-112-6,0 0,0 0,-1 0,1 0,0 0,0 0,-1 0,1 0,0 1,0-1,-1 0,1 0,0 1,-1-1,1 1,0-1,-1 1,1-1,-1 1,1-1,-1 1,1-1,-1 1,1-1,-1 1,0 0,1-1,-1 1,0 0,1-1,-1 1,0 0,0 0,0-1,0 1,0 0,0 0,0-1,0 1,0 0,0 0,0-1,0 1,0 0,0 0,-1-1,1 1,0 0,-1-1,1 1,-1 0,1-1,0 1,-1-1,1 1,-1 0,0-1,1 0,-1 1,1-1,-1 1,0-1,0 1,-45 33,40-31,-8 5,1 0,1 0,-1 1,2 1,-1 0,1 1,1 0,0 1,0 0,1 0,-3 7,11-17,0 1,1-1,-1 1,0 0,1-1,0 1,-1 0,1 0,0-1,1 1,-1 0,0-1,1 1,-1 0,1-1,0 1,0 0,0-1,0 1,1-1,-1 0,0 1,1-1,0 0,0 0,-1 0,1 0,0 0,1-1,-1 1,0 0,0-1,1 0,2 2,89 20,-30-45,-50 10</inkml:trace>
  <inkml:trace contextRef="#ctx0" brushRef="#br0" timeOffset="361.962">211 0,'-5'320,"8"-217,-1-36,-2 1,-4-1,-2 0,-14 59,12-95,1 1,2 0,1 0,1 0,2 0,2 7,15 11,-4-32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47,'5'0,"1"-5,5-1,5 0,5 1,3 2,3-4,1 0,1 0,-5 7,-10 3,-9 1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1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0,-5 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1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1,'-2'1,"0"0,0 1,0-1,1 1,-1-1,0 1,1 0,0 0,-1 0,1 0,0 0,0 0,0 0,0 0,0 0,1 1,-1-1,1 0,-1 0,1 1,0-1,0 0,0 1,0-1,0 1,0 0,-15 172,-20 48,25-59,10-165</inkml:trace>
  <inkml:trace contextRef="#ctx0" brushRef="#br0" timeOffset="357.145">29 28,'19'0,"26"0,10 0,0 0,-4 0,-6 0,-6-4,-5-3,-3 1,-2 1,-2 2,0 1,-4 5,-2 3,-5 0</inkml:trace>
  <inkml:trace contextRef="#ctx0" brushRef="#br0" timeOffset="616.655">29 282,'24'5,"23"2,7 3,0 2,-5-3,-5-2,-11-2</inkml:trace>
  <inkml:trace contextRef="#ctx0" brushRef="#br0" timeOffset="898.634">425 452,'-5'33,"-1"17,-1 4,-2-3,-1-4,2-11</inkml:trace>
  <inkml:trace contextRef="#ctx0" brushRef="#br0" timeOffset="1253.759">425 423,'10'0,"12"0,8 0,3 0,1 0,-1 0,-1 0,-1 0,-6 0</inkml:trace>
  <inkml:trace contextRef="#ctx0" brushRef="#br0" timeOffset="1531.821">453 621,'14'0,"10"0,6 0,2 0,0 5,-4 1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0,'5'0,"11"5,8 1,4 0,3-1,-5 3,-1 1,-1-2,1-1,1 2,1 0,0-1,1-2,0-1,0-3,1 0,-11-5,-7-3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0,'19'5,"16"1,7 0,1-1,-2-2,-3 0,-3-2,-3-1,-2 0,-6 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9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189 110,'-36'188,"20"-123,-2-1,-4 0,-19 38,-5-1,37-68,36-55,-11-1,-1-1,-1 0,-1-1,-2 0,8-24,-9 24</inkml:trace>
  <inkml:trace contextRef="#ctx0" brushRef="#br0" timeOffset="425.295">189 224,'0'-3,"0"2,-1 1,1-1,-1 0,1 0,-1 0,1 0,-1 1,1-1,0 0,0 0,-1 0,1 0,0 0,0 0,0 0,0 0,0 0,0 0,0 0,1 0,-1 0,0 1,0-1,1 0,-1 0,0 0,1 0,-1 0,1 1,-1-1,1 0,0 0,-1 1,1-1,0 0,-1 1,1-1,0 1,0-1,0 1,-1-1,1 1,0-1,0 1,0 0,0 0,0-1,0 1,0 0,0 0,0 0,0 0,0 0,0 0,-1 0,1 1,1-1,51 99,-15 37,-33-114,2-1,0 1,1-2,1 1,1-1,10 14,-18-30,0 0,1 0,-1 1,1-2,0 1,0 0,1-1,-1 1,1-1,0 0,0 0,0-1,0 1,0-1,0 0,1 0,-1 0,1 0,0-1,-1 0,1 0,0 0,0-1,-1 1,1-1,0 0,0-1,0 1,0-1,-1 0,1 0,0 0,-1-1,1 0,-1 0,1 0,-1 0,0-1,0 1,0-1,3-3,4-8,-2-1,1 0,-2 0,0-1,0 0,-2 0,0-1,-1 0,-1 0,0 0,-1 0,-1-1,0-3,1-2,7-70,16-69,-24 155,0 0,0 0,1 0,0 0,1 1,-1-1,1 1,1 0,-1 0,1 0,0 0,0 1,0 0,4-2,10-5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27,'7'31,"0"0,-2 1,-1 0,-2 0,-1 8,0-24,-3 15,-2-1,0 1,-3-1,0-1,-2 1,0-1,-3-1,0 0,-2-1,0 0,-3 0,-21 29,28-42</inkml:trace>
  <inkml:trace contextRef="#ctx0" brushRef="#br0" timeOffset="532.844">18 478,'43'-4,"-5"2,-1-2,0-1,0-2,0-2,-1-1,0-2,16-8,-39 11,0-2,-1 1,0-2,-1 1,-1-2,1 1,-2-1,0-1,-1 0,0 0,-1-1,0 0,-2 0,1 0,-2-1,0 0,1-13,7-12,6-62,-18 103,0 1,-1-1,1 0,0 0,0 0,0 0,-1 0,1 1,0-1,-1 0,1 0,0 0,0 0,-1 0,1 0,0 0,0 0,-1 0,1 0,0 0,-1 0,1 0,0 0,0 0,-1-1,1 1,0 0,0 0,-1 0,1 0,0 0,0-1,-1 1,1 0,0 0,0 0,0-1,0 1,-1 0,1 0,0-1,0 1,0 0,0 0,0-1,0 1,-1 0,1 0,0-1,0 1,0 0,0-1,0 1,0 0,0 0,0-1,0 1,1 0,-12 23,-8 320,13-311,0 0,3 0,0 1,2-1,3 31,20 0,-10-50</inkml:trace>
  <inkml:trace contextRef="#ctx0" brushRef="#br0" timeOffset="3099.345">922 365,'-1'-2,"-1"0,0 0,1 0,-1 0,0 1,0-1,0 1,0-1,0 1,0 0,0-1,-1 1,1 0,0 1,0-1,-1 0,1 1,-1-1,1 1,-1 0,1 0,-1 0,1 0,-3 0,-1 0,-1 0,0 1,1-1,-1 1,0 1,1-1,-1 1,1 0,0 1,0-1,0 1,0 1,0-1,0 1,1 0,0 0,-1 0,2 1,-1 0,0 0,-1 3,6-5,0 1,1-1,-1 1,1-1,0 0,0 0,0 1,0-1,1 0,-1 0,1 0,0 0,0 0,0-1,0 1,0-1,0 1,1-1,-1 0,1 1,0-1,0-1,0 1,0 0,0-1,0 1,0-1,0 0,0 0,1-1,2 1,14 10,-18-11,1 1,-1-1,0 1,1-1,-1 1,0 0,0 0,1 0,-1 0,0 1,0-1,0 0,0 1,-1-1,1 1,0 0,-1 0,1 0,-1 0,1 0,-1 0,0 0,0 0,0 0,0 1,0-1,-1 0,1 1,-1-1,1 0,-1 1,0-1,0 1,0-1,0 0,0 1,-1-1,1 1,-1-1,0 0,1 1,-1-1,0 0,0 0,-1 0,1 0,0 0,-1 0,1 0,-2 1,-4 2,0-1,0 0,-1 0,1-1,-1 0,0 0,0-1,0 0,-1 0,1-1,-7 1,-10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0 313,'3'2,"0"-1,0 0,0 0,0 0,0 0,0-1,1 1,-1-1,0 0,0 0,0 0,0 0,1 0,-1-1,0 0,0 1,0-1,0 0,0-1,0 1,0 0,0-1,-1 0,1 1,-1-1,1 0,-1 0,1-1,-1 1,0-1,19-22,-2-1,0-2,-2 0,-1 0,-1-2,-1 0,-2 0,0-5,-6 8,-8 20,-5 19,-1 6,1 1,1 1,1-1,0 1,1 0,2 0,-1 6,-13 150,28-54,-12-121,0 0,1 0,-1-1,0 1,1 0,-1 0,1-1,-1 1,1 0,-1-1,1 1,-1-1,1 1,0 0,-1-1,1 0,0 1,-1-1,1 1,0-1,0 0,-1 1,1-1,0 0,0 0,0 0,-1 0,1 1,0-1,0 0,0-1,0 1,-1 0,1 0,0 0,0 0,0-1,-1 1,1 0,0-1,0 1,-1 0,1-1,0 1,-1-1,1 1,-1-1,1 1,0-1,-1 0,1 1,-1-2,10-5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0,'-35'0,"1"2,-1 1,1 1,0 2,0 2,-8 3,3 8,38-19,1 1,-1-1,1 0,-1 0,1 0,-1 0,1 1,-1-1,1 0,-1 1,1-1,-1 0,1 1,-1-1,1 0,0 1,-1-1,1 1,0-1,-1 1,1-1,0 1,0-1,-1 1,1-1,0 1,0-1,0 1,0-1,0 1,0 0,0-1,0 1,0-1,0 1,0-1,0 1,0-1,0 1,0 0,1-1,-1 1,0-1,0 1,1-1,-1 1,0-1,1 0,-1 1,0-1,1 1,-1-1,1 0,-1 1,1-1,-1 0,1 1,-1-1,1 0,-1 0,1 0,-1 1,1-1,-1 0,1 0,-1 0,1 0,132 14,-132-14,0 1,0-1,0 1,0-1,0 1,0 0,0 0,0-1,0 1,0 0,0 0,-1 0,1 0,0 0,-1 0,1 0,-1 0,1 0,-1 0,1 1,-1-1,0 0,1 0,-1 0,0 1,0-1,0 0,0 0,0 0,0 1,0-1,-1 0,1 0,0 0,-1 0,1 1,-1-1,1 0,-1 0,1 0,-1 0,0 0,0 0,1 0,-2 0,-39 50,37-47,-163 149,164-151,1 0,-1 1,1-1,-1 1,1-1,0 1,0 0,0 0,1 0,-1 0,1 0,-1 0,1 1,0-1,0 0,1 1,-1-1,1 1,0-1,0 0,0 1,0-1,0 1,1-1,-1 1,1-1,0 0,0 1,0-1,1 0,-1 0,1 0,0 0,0 0,0 0,0-1,1 2,9 3,0 0,1-1,0-1,1 0,-1-1,1 0,-1-1,1 0,0-2,3 1,94 24,-90-17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2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0,'-224'302,"218"-295,2 0,-1 0,1 0,-1 0,2 0,-1 1,1 0,1 0,-1-1,1 2,1-1,-1 0,1 0,1 0,-1 1,2-1,-1 0,1 1,0-1,1 0,0 0,0 0,1 0,0 0,0 0,1-1,0 0,0 0,0 0,1 0,0 0,1-1,5 2,0-1,0 0,1-1,-1 0,1 0,1-2,-1 1,1-2,0 0,-1 0,1-1,1-1,-1 0,0 0,0-2,0 0,0 0,0-1,0-1,5-1,-2 0,1-1,-1-1,0-1,-1 0,1 0,-2-2,11-7,-5 2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1,'26'68,"-2"2,-4 1,-3 0,7 72,-21 30,-3-172,0 0,1 0,-1 0,0 0,0 0,0 0,0 1,0-1,0 0,0 0,0 0,-1 0,1 0,0 1,-1-1,1 0,-1 0,1 0,-1 0,1 0,-1 0,0 0,1-1,-1 1,0 0,0 0,0 0,0-1,0 1,0 0,0-1,0 1,0-1,0 1,0-1,0 0,0 1,0-1,0 0,0 0,-1 0,1 0,0 0,0 0,0 0,0 0,0 0,-1 0,0-1,-8-7</inkml:trace>
  <inkml:trace contextRef="#ctx0" brushRef="#br0" timeOffset="263.587">1 1,'38'0,"33"5,8 1,0 0,-7-1,-13 4,-5-1,-9-1,-5-1,-7-3,-2-1,-3 4,-6 0</inkml:trace>
  <inkml:trace contextRef="#ctx0" brushRef="#br0" timeOffset="517.625">819 57,'-5'39,"-1"31,0 9,1-4,2-10,1-12,5-9,3-8,5-10,1-10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3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1,'-1'519,"-28"-169,29-297,0-53,0-1,0 1,0 0,0 0,0-1,1 1,-1 0,0 0,0-1,0 1,0 0,0 0,1-1,-1 1,0 0,0 0,1 0,-1 0,0-1,0 1,0 0,1 0,-1 0,0 0,1 0,-1 0,0 0,0 0,1 0,-1-1,0 1,0 0,1 0,-1 0,0 1,1-1,-1 0,0 0,0 0,1 0,-1 0,0 0,0 0,1 0,-1 1,0-1,0 0,1 0,-1 0,0 0,0 1,0-1,1 0,-1 0,0 1,0-1,7-12</inkml:trace>
  <inkml:trace contextRef="#ctx0" brushRef="#br0" timeOffset="484.28">482 86,'-357'431,"289"-376,62-60,22-8,-11 10,0 1,0 0,1 0,-1 0,1 1,-1 0,1 0,-1 0,1 1,0 0,-1 0,1 0,0 1,-1-1,1 2,-1-1,1 0,-1 1,0 0,1 0,-1 1,0 0,0 0,-1 0,1 0,-1 1,1-1,-1 1,0 0,-1 0,1 1,-1-1,1 1,-1 0,-1 0,3 4,96 212,-73-197,-17-22</inkml:trace>
  <inkml:trace contextRef="#ctx0" brushRef="#br0" timeOffset="783.592">736 114,'-65'420,"26"-240,18-45,20-133,1 0,0-1,-1 1,1 0,0-1,0 1,0 0,0-1,0 1,0 0,0-1,0 1,1 0,-1-1,1 1,-1 0,1-1,0 1,0-1,0 1,-1-1,1 0,1 1,-1-1,0 0,0 0,0 1,1-1,-1 0,8 0</inkml:trace>
  <inkml:trace contextRef="#ctx0" brushRef="#br0" timeOffset="1350.333">1103 255,'-193'548,"168"-494,114-273,68-112,-138 287,-48 177,25-120,1 0,1 0,0 1,1-1,0 1,1-1,1 1,0 0,1-1,0 0,1 1,1-1,0 0,1-1,0 1,0-1,2 0,-1 0,2-1,0 1,0-2,0 1,2-1,-1-1,1 1,1-2,-1 1,3 0,-7-6,0 0,0 0,1 0,-1 0,1-1,-1 0,1-1,0 0,0 0,-1 0,1 0,0-1,0-1,0 1,0-1,0 0,-1 0,1-1,0 0,-1 0,0-1,1 0,-1 0,0 0,0-1,-1 1,1-2,3-2,6-12,-1-1,-2 0,0 0,0-1,-2-1,-1 0,-1 0,-1-1,0 0,-2 0,-1-1,-1 1,0-1,-2 0,-1 0,-1 1,-3-18,-18-37,10 61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4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24,'0'4,"0"-2,5-7,-3-3,-2 5,-2-1,6-1,1 1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5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2,'-5'0,"-1"4,0 7,5-3,4-8,6-4,1-7,-1 5,-6 2,-5 7,-1 8,-5 2,3-2,3 3,2-1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0,-1-5,1-1,1-1,1 2,1 2,1 1,0-4,1-1,-1 1,1 1,-6 7,-5 2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1,'20'5,"20"1,8-5,1-2,-3-2,-4 0,-5 1,-9 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7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61,'5'7,"-1"0,-1 0,1 0,-1 1,-1-1,1 1,-1 0,-1 0,1 0,-1 0,-1 0,1 0,-1 0,-1 0,0 1,2 6,-19 232,-17-66,35-136,5-33</inkml:trace>
  <inkml:trace contextRef="#ctx0" brushRef="#br0" timeOffset="397.274">1 89,'35'-15,"-8"2,0 2,1 0,-1 2,2 1,-1 1,1 2,1 0,-1 2,0 2,6 0,-30 2,0 0,0 0,0 0,-1 1,1 0,0 0,-1 0,1 0,-1 1,0-1,0 1,0 0,0 1,0-1,-1 1,1-1,-1 1,0 0,0 0,-1 0,1 1,-1-1,0 1,0-1,0 1,-1 0,0 0,0 0,0 0,0 0,-1 0,0 0,0 0,0 0,0 0,-1 0,0-1,0 2,0 4,-1-1,0 1,0 0,-1-1,-1 1,1-1,-1 0,-1 0,0 0,0-1,-1 0,0 0,0 0,-1-1,0 0,0 0,0 0,-1-1,0 0,-7 3,2-1,-1-1,0 0,-1 0,0-1,0-1,0-1,-1 0,1-1,-1-1,-6 0,-5-1,3-1</inkml:trace>
  <inkml:trace contextRef="#ctx0" brushRef="#br0" timeOffset="908.863">340 541,'12'-3,"-4"0,0 0,1 1,-1 0,1 0,0 1,-1 0,1 1,0 0,0 0,0 1,-1 0,1 1,7 1,-15-1,1 0,-1 0,1 0,-1 0,0 0,0 1,0-1,-1 0,1 1,0-1,-1 0,1 1,-1-1,0 0,0 1,0-1,0 1,0-1,-1 0,1 1,-1-1,1 0,-1 1,0-1,0 0,0 0,0 1,0-1,-1 0,1 0,-1-1,1 1,-1 0,1 0,-1-1,0 1,0-1,0 1,0-1,-1 1,-3 5,-106 117,110-123,1 0,0 0,0 0,-1 0,1 0,0 1,0-1,0 0,0 1,0-1,0 0,1 1,-1-1,0 1,1 0,-1-1,1 1,0-1,-1 1,1 0,0-1,0 1,0 0,0-1,0 1,1 0,-1-1,0 1,1-1,-1 1,1 0,0-1,-1 1,1-1,0 0,0 1,0-1,0 0,0 1,0-1,0 0,1 0,-1 0,0 0,1 0,-1 0,1 0,-1 0,1-1,-1 1,1-1,-1 1,1-1,0 1,-1-1,1 0,-1 0,1 0,1 0,6 0,1 1,-1-2,1 0,-1 0,0 0,0-1,1-1,-1 1,-1-2,1 1,0-1,-1 0,0-1,0 0,4-4,2-4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3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29,'0'0,"1"0,-1 0,1 0,-1 0,1 0,-1 0,1 0,0 0,-1 0,1 0,-1 0,1 0,-1-1,0 1,1 0,-1 0,1-1,-1 1,1 0,-1-1,0 1,1 0,-1-1,1 1,-1 0,0-1,0 1,1-1,-1 1,0-1,0 1,1 0,-1-1,0 1,0-1,0 1,0-1,0 0,0 1,0-1,0 1,0-1,0 1,0-1,0 1,0-1,0 1,0-1,-1 1,1-1,0 1,0 0,0-1,-1 1,1-1,0 1,-1-1,1 1,0 0,-1-1,1 1,-1 0,1-1,158-5,-154 6,1 0,-1 0,1 0,-1 1,0-1,1 1,-1 0,0 1,0-1,0 1,0-1,0 1,0 1,0-1,0 0,-1 1,1 0,-1 0,0 0,0 0,0 0,0 1,-1-1,1 1,-1 0,0 0,0 0,0 0,-1 0,1 0,-1 0,0 0,0 1,-1-1,1 1,-1-1,0 0,0 1,0-1,-1 1,1-1,-1 0,0 1,-1-1,0 3,-16 24,-2-1,0-1,-2 0,-1-2,-7 5,-38 48,33-40,25-30,0 0,1 0,1 1,0 0,0 1,1 0,1 0,0 0,0 1,1 2,4-13,0 1,1-1,-1 1,1-1,0 0,0 1,0-1,0 1,0-1,1 1,-1-1,1 0,0 1,-1-1,1 0,0 1,0-1,0 0,1 0,-1 0,1 0,-1 0,1 0,-1 0,1-1,0 1,0-1,0 1,0-1,0 1,0-1,0 0,1 0,-1 0,0-1,1 1,88 5,17-24,-86 25,-14-1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136 22,'-2'-2,"0"0,1 0,-1 0,0 1,0-1,-1 1,1-1,0 1,0 0,-1 0,1 0,-1 0,1 0,-1 1,1-1,-1 1,1-1,-1 1,1 0,-1 0,0 0,1 1,-1-1,1 0,-1 1,1 0,-1 0,1 0,-1 0,1 0,0 0,0 0,-1 1,1-1,0 1,0-1,0 1,1 0,-1 0,0 0,1 0,-1 0,1 0,0 1,0-1,-1 0,1 1,1-1,-1 1,0-1,1 1,-1 2,3-1,-1 0,1 1,0-1,0 0,1-1,-1 1,1 0,0-1,0 1,0-1,0 0,1 0,0 0,-1 0,1-1,0 0,2 1,30 25,-35-27,-1 0,1 0,0 0,0 0,0 0,0 1,-1-1,1 0,-1 0,1 1,-1-1,1 0,-1 1,0-1,1 1,-1-1,0 0,0 1,0-1,0 1,0-1,-1 0,1 1,0-1,-1 0,1 1,-1-1,1 0,-1 1,0-1,1 0,-1 0,0 0,0 0,0 0,0 0,0 0,0 0,0 0,0 0,0 0,0 0,-1-1,1 1,0-1,-1 1,1-1,-2 1,-68 15,46-27,17 4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176 236,'10'-59,"-10"58,0 0,0 0,0 0,0 0,0 0,0 0,0 0,0 0,-1 0,1 0,0 1,-1-1,1 0,-1 0,1 0,-1 0,1 1,-1-1,1 0,-1 1,0-1,1 0,-1 1,0-1,0 1,0-1,1 1,-1-1,0 1,0 0,0-1,0 1,0 0,0 0,0-1,0 1,1 0,-1 0,0 0,0 0,0 0,0 1,0-1,0 0,0 0,0 1,0-1,0 0,1 1,-1-1,0 1,0-1,0 1,1-1,-1 1,0 0,1-1,-1 1,0 0,-10 7,-1 2,1-1,1 1,-1 1,2 0,0 0,0 1,1 0,0 0,1 1,1 0,0 1,0-1,-2 14,4-15,1 0,0 1,1-1,0 1,1-1,0 1,1-1,1 1,0 0,1-1,0 0,1 1,0-1,2 3,0-10,0-1,1 1,0-1,0 0,0 0,1-1,-1 1,1-1,-1-1,1 0,0 0,0 0,0 0,1-1,-1-1,0 1,0-1,1 0,-1-1,0 0,0 0,0 0,5-2,-9 2,10 0,0-1,0-1,0 0,0-1,-1 0,0-1,1-1,-2 0,1 0,-1-1,0 0,0-1,-1-1,0 0,-1 0,0 0,0-1,-1-1,0 1,-1-2,0 1,-1-1,0 1,-1-2,0 1,-1 0,-1-1,0 0,1-6,-3 10,0 0,-1 0,0 0,0-1,-1 1,0 0,-1 0,0 0,0 0,-1 0,0 1,-1-1,0 1,0 0,-1 0,0 0,0 0,-1 1,0 0,0 0,0 1,-1-1,-2 0,6 3,0 0,-1 0,1 1,-1-1,0 1,0 0,0 0,-1 0,1 0,0 1,-1 0,0 0,0 0,0 0,1 1,-1 0,-1 0,1 0,0 1,0 0,0 0,0 0,0 0,0 1,0 0,0 0,0 0,0 1,0-1,0 1,1 0,-1 1,0-1,-1 3,-13 12</inkml:trace>
  <inkml:trace contextRef="#ctx0" brushRef="#br0" timeOffset="398.417">797 122,'-24'27,"1"0,1 2,2 0,0 2,2 0,2 0,1 2,-1 6,14-36,1 0,-1 1,1-1,0 1,0-1,0 1,0-1,1 1,-1 0,1-1,0 1,0 0,1-1,-1 1,1 0,-1-1,1 1,0 0,1-1,-1 0,0 1,1-1,0 0,0 0,0 0,0 0,0 0,1 0,0 0,-1-1,1 1,0-1,0 0,0 0,3 2,6-2,0 1,0-2,0 1,0-2,0 1,1-2,-1 0,0 0,0-1,0-1,0 0,-1 0,1-1,-1-1,0 0,0 0,0-1,-1 0,0-1,0 0,-1-1,0 0,7-8,-8 6,-1 0,0 0,0-1,-1 0,-1 0,0 0,0-1,-2 1,1-1,-1 0,-1 0,0 0,0-1,-2 1,1 0,-2-1,1 1,-3-9,1 15,-1 0,0 0,0 0,0 1,0-1,-1 1,0 0,0 0,-1 0,1 0,-1 1,0-1,0 1,-1 1,1-1,-1 1,0 0,0 0,0 1,0-1,0 1,-1 1,1-1,0 1,-1 0,1 1,-1 0,1 0,-1 0,0 0,1 1,0 0,-1 1,1 0,0 0,-4 1,-47 26,32-15</inkml:trace>
  <inkml:trace contextRef="#ctx0" brushRef="#br0" timeOffset="1023.434">1361 150,'-43'43,"2"3,3 1,1 1,2 2,-8 20,28-28,44-75,41-85,-41 65,3 0,3 3,1 0,22-20,-57 69,-1 0,1 0,0 0,-1 0,1 0,0 1,0-1,-1 0,1 0,0 1,0-1,0 0,0 1,0-1,0 1,0-1,0 1,0 0,0-1,0 1,0 0,1 0,-1 0,0 0,0 0,0 0,0 0,0 0,0 0,1 1,-1-1,0 0,0 1,0-1,0 0,0 1,0 0,0-1,0 1,0 0,-1-1,1 1,0 0,0 0,-1 0,1-1,0 1,-1 0,1 0,-1 0,1 0,-1 0,1 0,-1 0,0 1,1-1,-1 0,0 0,0 0,0 0,0 0,0 0,0 1,0-1,-1 0,1 0,0 0,0 0,-1 1,-25 170,25-154,0 0,1-1,1 1,1 0,0-1,2 1,1 5,-3-17,-1-1,1 1,1-1,-1 0,1 0,0 0,0 0,0 0,1 0,-1-1,1 0,0 0,1 0,-1 0,1 0,-1-1,1 0,0 0,0 0,1-1,-1 0,0 0,1 0,2 0,-2-1,1 0,-1-1,1 0,0 0,-1 0,1-1,0 0,-1 0,1-1,-1 0,0 0,1 0,-1-1,0 0,-1 0,1 0,0-1,-1 0,0 0,0 0,0-1,4-4,3-5,-1 0,0 0,-1-1,0-1,-1 1,-1-1,6-16,-4 5,0 0,-1-1,-2 0,-1 0,-1-1,-2 1,0-1,-2-3,-11-14,4 28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25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1,'95'5,"122"-9,-213 4,0 0,-1 0,1 1,0 0,-1-1,1 1,0 1,-1-1,0 0,1 1,-1 0,0 0,0 0,0 0,0 0,0 1,0-1,-1 1,1 0,-1 0,0 0,0 0,0 0,0 0,0 1,-1-1,1 1,-1-1,0 1,0-1,0 1,-1 0,1-1,-1 1,0 0,0-1,0 1,-1 0,1 0,-1-1,0 1,0-1,0 1,0-1,-1 1,-1 1,-3 6,-1 1,-1-2,0 1,0-1,-1 0,0-1,-1 0,0-1,0 0,-1 0,0-1,-5 2,-44 33,60-42,-1 1,1-1,-1 0,1 0,0 0,-1 1,1-1,0 0,-1 1,1-1,0 0,0 1,-1-1,1 0,0 1,0-1,0 0,-1 1,1-1,0 1,0-1,0 1,0-1,0 0,0 1,0-1,0 1,0-1,0 1,0-1,0 0,0 1,0-1,0 1,0-1,0 1,1-1,-1 0,0 1,0-1,1 0,-1 1,0-1,0 0,1 1,-1-1,0 0,1 1,-1-1,0 0,1 0,-1 0,1 1,-1-1,0 0,1 0,-1 0,1 0,-1 0,38 11,-18-7,-15-2,1-1,-1 0,0 1,0 0,0 0,0 1,0-1,0 1,0 0,-1 0,0 1,1 0,-1-1,-1 1,1 0,-1 1,1-1,-1 1,0-1,-1 1,1 0,-1 0,0 0,0 1,-1-1,1 0,-1 1,0-1,-1 0,1 1,-1 0,0-1,0 1,-1-1,0 2,-4 3,-1 0,0-1,0 0,0-1,-1 1,-1-1,1 0,-2-1,1 0,0 0,-1-1,-1 0,1-1,-1 0,0 0,0-1,0 0,0-1,-1 0,0-1,1 0,-1 0,0-1,-7-1,13 2,1 0,-1-1,-1 1,1-1,0-1,0 1,0-1,0 0,-1 0,1 0,0-1,0 0,0 0,0 0,0 0,0-1,0 0,0 0,0 0,1-1,-1 0,1 0,0 0,0 0,0 0,-2-3,-2-11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1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435 424,'1'-1,"0"1,0 0,0-1,0 1,0-1,0 1,0-1,-1 1,1-1,0 1,-1-1,1 0,0 1,-1-1,1 0,0 0,-1 1,1-1,-1 0,0 0,1 0,-1 0,0 0,1 0,-1 0,0 0,0 0,0 0,0 0,0 1,0-1,0 0,0 0,0 0,0 0,-1 0,1 0,0 0,-1 0,1 0,-1 0,1 1,-1-1,1 0,-1 0,1 0,-1 1,0-1,1 0,-1 1,-6-4,0 1,0 0,1 1,-2-1,1 1,0 1,0-1,-1 1,1 1,0-1,-1 1,1 1,-4 0,-2-1,-3 1,0 1,0 0,0 2,1-1,0 2,-1 0,2 1,-1 1,1 0,0 1,0 0,1 1,-7 6,19-14,-1 0,0 0,1 0,-1 0,0 0,1 0,-1 1,1-1,0 1,0-1,-1 1,1-1,0 1,0 0,0-1,1 1,-1 0,0 0,1 0,-1 0,1-1,-1 1,1 0,0 0,0 0,0 0,0 0,0 0,0 0,1 0,-1 0,1 0,-1 0,1-1,0 1,0 0,-1 0,1-1,1 1,-1 0,0-1,0 1,0-1,1 0,-1 1,1-1,-1 0,1 0,0 0,-1 0,1 0,0 0,0 0,-1-1,1 1,0-1,1 1,138 17,-126-15,53 13,-67-15,1 0,-1-1,0 1,1 0,-1 0,0-1,0 1,0 0,0 0,0 0,0 1,0-1,0 0,0 0,0 0,-1 1,1-1,0 0,-1 1,1-1,-1 1,1-1,-1 1,0-1,0 1,0-1,0 1,0-1,0 1,0-1,0 1,-1-1,1 0,0 1,-1-1,1 1,-1-1,0 0,1 1,-1-1,0 1,-8 10,0-1,0 0,-1 0,0-1,-1 0,0-1,-1 0,0-1,0 0,-6 2,-38 28,-108 95,162-131,1-1,-1 1,0 0,0 0,1 0,-1 1,1-1,0 0,0 0,0 1,0-1,0 1,0-1,1 1,-1-1,1 1,-1-1,1 1,0 0,0-1,1 1,-1-1,0 1,1 0,-1-1,1 1,0-1,0 1,0-1,0 0,0 1,1-1,-1 0,1 0,-1 0,1 0,0 0,0 0,0-1,0 1,0-1,0 1,0-1,3 1,1 4,1-2,-1 1,1-1,0 0,1 0,-1-1,1 0,0 0,-1-1,1 0,0 0,0-1,1 0,-1 0,0-1,0 0,0 0,0-1,0 0,0-1,0 0,0 0,0-1,0 0,-1 0,3-2,3-7</inkml:trace>
  <inkml:trace contextRef="#ctx0" brushRef="#br0" timeOffset="446.883">322 0,'-11'13,"-1"1,2 0,0 0,1 1,0 0,1 1,1 0,0 0,1 1,1 0,1 0,0 0,0 8,-5 233,11-176,-2-55,2 44,-3 0,-3 0,-3 0,-13 49,-24 71,42-185,0 0,0 0,1 0,0 1,-1-1,2 0,-1 1,1-1,0 1,0-1,1 0,0 1,0-1,0 0,1 0,0 0,0 0,4 6,6 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27,'10'0,"8"0,5 0,4 0,2 0,1 0,0 0,0 0,0 0,-1 0,-1-5,1-1,-1-1,0 2,-4 2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27,'33'5,"17"-3,4-3,-3 0,-4 0,-6-6,-5 0,-4 0,-2 2,-7 1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3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86,'-26'172,"11"13,-55 125,72-320,4-2</inkml:trace>
  <inkml:trace contextRef="#ctx0" brushRef="#br0" timeOffset="322.041">0 29,'34'0,"15"0,5 0,2-5,-3-1,-6 0,-6 1,-5 2,-4 1,-3 0,-1 2,-1 0,-5 5,-11 1,-7 1</inkml:trace>
  <inkml:trace contextRef="#ctx0" brushRef="#br0" timeOffset="580.972">29 452,'34'0,"15"0,5 0,-3-4,-4-3,-7 1,-4 2,-3 0,-4 2,-6 1</inkml:trace>
  <inkml:trace contextRef="#ctx0" brushRef="#br0" timeOffset="1005.262">424 593,'-5'19,"-1"12,0 5,-4 1,0-1,2-2,2-1,-3-3,0 0,2-2,7-4,3-8</inkml:trace>
  <inkml:trace contextRef="#ctx0" brushRef="#br0" timeOffset="1284.76">396 593,'14'0,"10"0,5 0,3 0,1 0,-1 0,-1 0,-5 0</inkml:trace>
  <inkml:trace contextRef="#ctx0" brushRef="#br0" timeOffset="1553.521">396 763,'29'5,"14"1,4 0,0-5,-4-4,-9-1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8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1030 146,'-105'286,"85"-212,-3-1,-3 0,-7 5,24-60</inkml:trace>
  <inkml:trace contextRef="#ctx0" brushRef="#br0" timeOffset="550.886">1030 146,'18'39,"5"119,-16-122,5 24,2 0,3-1,16 38,7-34,-39-62,0 0,0 0,1 0,-1 0,0 0,1 0,-1 0,1 0,-1-1,1 1,-1 0,1-1,0 1,-1-1,1 0,0 1,-1-1,1 0,0 0,0 0,-1-1,1 1,0 0,-1 0,1-1,-1 1,1-1,0 0,-1 1,1-1,-1 0,1 0,-1 0,0 0,1 0,-1 0,0 0,0-1,0 1,1-1,8-12,0-1,-1-1,0 0,-1 0,-1 0,0-1,-2 0,0-1,-1 1,0-1,-1 0,-1-5,6-19,1-7,54-202,-8 112,-49 128</inkml:trace>
  <inkml:trace contextRef="#ctx0" brushRef="#br0" timeOffset="14572.491">99 146,'4'7,"0"0,0 1,-1-1,1 1,-2 0,1-1,-1 1,-1 1,1-1,-1 0,-1 0,0 0,0 1,-1 5,1 0,-1 244,-6-208,-2 0,-2-1,-3 0,-1-1,-18 36,19-45,-9 21,23-59,0-1,0 1,0-1,0 0,0 1,0-1,0 0,0 1,1-1,-1 0,0 1,0-1,0 0,0 1,1-1,-1 0,0 1,0-1,1 0,-1 0,0 1,1-1,-1 0,0 0,1 1,-1-1,0 0,1 0,-1 0,0 0,1 0,-1 0,0 0,1 1,-1-1,1 0,-1 0,0 0,1 0,-1-1,0 1,1 0,-1 0,0 0,1 0,-1 0,1 0,-1-1,0 1,0 0,1 0,-1 0,0-1,1 1,-1 0,0 0,0-1,1 1,-1 0,0-1,0 1,0 0,1-1,-1 1,0 0,0-1,0 1,9-10</inkml:trace>
  <inkml:trace contextRef="#ctx0" brushRef="#br0" timeOffset="15337.789">128 542,'-1'5,"1"0,0 0,0 0,0 1,0-1,1 0,0 0,0 0,1 0,-1 0,1 0,0 0,0-1,1 1,0 0,-1-1,1 0,1 0,-1 0,1 0,-1 0,1-1,0 0,0 1,1-2,-1 1,1 0,-1-1,1 0,0 0,0 0,0-1,0 1,0-1,0 0,0-1,0 1,1-1,-1 0,0 0,0-1,0 0,0 0,1 0,-1 0,-1-1,1 0,0 0,2-1,5-8,-1 0,0-1,0 0,-1-1,-1 0,0 0,-1-1,0-1,-1 1,-1-1,0 0,-1-1,-1 1,0-1,-1 0,-1-2,12-36,37-133,-65 203,-11 214,16-163,2 1,4 1,2-1,4 4,-2 34,0-106,-1-1,1 1,-1 0,0-1,1 1,-1 0,1 0,-1-1,1 1,-1 0,1 0,0 0,-1 0,1-1,-1 1,1 0,-1 0,1 0,-1 0,1 0,0 1,-1-1,1 0,-1 0,1 0,-1 0,1 1,-1-1,1 0,-1 0,1 1,-1-1,1 0,-1 1,0-1,1 0,-1 1,1-1,-1 1,0-1,0 1,1-1,-1 1,0-1,0 1,1-1,-1 1,0-1,0 1,0-1,0 2,11-14</inkml:trace>
  <inkml:trace contextRef="#ctx0" brushRef="#br0" timeOffset="15783.726">579 513,'0'284,"-6"-210,7-73</inkml:trace>
  <inkml:trace contextRef="#ctx0" brushRef="#br0" timeOffset="16344.738">720 569,'-1'9,"1"0,-2-1,1 1,-1-1,-1 1,1-1,-1 0,-1 0,1 0,-2-1,1 1,-1-1,0 0,0 0,-1-1,0 1,0-1,0 0,-1-1,5-4,1 0,0 0,0 0,0 0,0 0,0 0,0 0,0 0,0 0,0 0,1 0,-1 1,0-1,1 0,-1 1,1-1,-1 0,1 1,0-1,0 1,-1-1,1 0,0 1,0-1,0 1,1-1,-1 1,0-1,0 0,1 1,-1-1,1 0,-1 1,1-1,0 0,-1 0,1 1,0-1,0 0,0 0,0 0,0 0,0 0,0 0,0 0,1-1,-1 1,0 0,0 0,1-1,0 1,84 56,-73-42,-1-2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5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1,'-85'84,"-90"140,131-170,37-45</inkml:trace>
  <inkml:trace contextRef="#ctx0" brushRef="#br0" timeOffset="343.888">0 1,'2'9,"0"0,0-1,1 1,0-1,0 1,1-1,0 0,0 0,1-1,0 1,1-1,-1 0,1 0,2 0,6 11,227 234,-230-239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568 142,'-1'1,"-1"0,0 0,1 1,-1-1,1 1,-1-1,1 1,0 0,0-1,-1 1,1 0,0 0,1 0,-1 0,0 0,1 0,-1 0,1 0,-1 0,1 0,0 0,0 0,0 0,0 1,0-1,1 0,-1 0,0 0,1 1,20 168,8 67,-30 258,1-493,-1 0,1 0,-1 0,1 0,0 0,1 0,-1 0,0 1,1-1,-1-1,1 1,0 0,0 0,0 0,1 0,-1-1,1 1,-1 0,1-1,0 1,0-1,0 0,0 0,1 0,-1 0,0 0,1 0,-1-1,1 1,0-1,0 1,-1-1,1 0,0 0,0-1,1 1,15 1,0-1,1-1,-1-1,1-1,-1 0,0-1,15-5,81-10,365 19,-419-11,26 3,-89 5,-6 0</inkml:trace>
  <inkml:trace contextRef="#ctx0" brushRef="#br0" timeOffset="2160.132">61 1,'-3'0,"1"1,0-1,-1 1,1-1,0 1,-1 0,1 0,0 0,0 0,0 0,0 1,0-1,0 0,0 1,0 0,1-1,-1 1,1 0,-1 0,1 0,-1 0,1 0,0 0,0 1,0-1,1 0,-1 0,0 1,1-1,-1 0,1 1,-8 79,8-76,-1 23,9 82,-7-109,0-1,0 1,0 0,1-1,-1 1,0-1,1 1,-1-1,1 0,-1 1,1-1,-1 0,1 0,0 0,0 0,-1 0,1-1,0 1,0 0,0-1,0 0,0 1,0-1,0 0,0 0,0 0,0 0,0 0,0-1,0 1,0-1,0 1,0-1,1 0,64-32,-47 15,-1 0,0-2,-2 0,0-1,-1-1,2-6,6-8,20-19,-43 55,0 0,-1 0,1 0,0 0,0 0,-1 1,1-1,0 0,-1 0,1 1,-1-1,1 1,0-1,-1 0,1 1,-1-1,1 1,-1-1,1 1,-1 0,0-1,1 1,-1-1,0 1,1 0,-1-1,0 1,0 0,1-1,-1 1,0 0,0 0,0-1,0 1,0 0,0-1,0 1,0 0,0 0,-1-1,1 1,0 0,0-1,-1 1,1 1,-3 346,4-310,-2 0,-1 1,-2-2,-2 1,-3 7,6-35,0-1,0 1,0-1,-1 0,-1 0,1 0,-1-1,-1 0,0 1,0-2,-1 1,1-1,-2 0,1-1,-1 1,0-1,0-1,0 0,-1 0,0 0,0-1,-5 1,11-3,-1 0,0-1,1 1,-1-1,0 0,0 0,0-1,0 1,0-1,0 1,0-1,0 0,0-1,0 1,0-1,0 0,0 0,0 0,0 0,0-1,1 1,-1-1,1 0,-1 0,1-1,0 1,0-1,0 1,0-1,0 0,0 0,1 0,-1-1,1 1,0-1,0 1,1-1,-1 1,1-1,-1 0,1 0,0 0,0-2,5-7,0 0,0 0,1 1,0-1,2 1,-1 0,1 1,1 0,0 0,0 0,1 1,1 0,0 1,0 0,1 1,0 0,0 0,1 1,1 0,37-31,-28 20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20,'-1'-1,"0"-1,0 1,-1-1,1 1,0 0,0 0,-1 0,1-1,0 1,-1 1,0-1,1 0,-1 0,1 0,-1 1,0-1,1 1,-1 0,0-1,0 1,1 0,-1 0,0 0,0 0,1 0,-1 0,0 1,1-1,-1 1,0-1,1 1,-1-1,0 1,-2 0,-144 48,69-18,-35 18,113-48,-1 0,1 1,0-1,-1 1,1-1,0 1,0 0,0-1,1 1,-1 0,0 0,1-1,-1 1,1 0,-1 0,1 0,0 0,0 0,0 0,0 0,0 0,0 0,1 0,-1-1,0 1,1 0,0 0,-1 0,1-1,0 1,0 0,0 0,0-1,0 1,1-1,-1 1,0-1,1 0,-1 1,1-1,-1 0,1 0,0 0,-1 0,1 0,0-1,0 1,-1 0,1-1,0 1,0-1,0 0,0 0,2 0,22 5,1-2,0 0,-1-2,1-1,25-4,19 2,7 6,-77-4,0 1,-1-1,1 0,-1 0,1 0,0 1,-1-1,1 0,-1 1,1-1,-1 1,1-1,-1 0,1 1,-1-1,1 1,-1-1,0 1,1-1,-1 1,0 0,0-1,1 1,-1-1,0 1,0 0,0-1,0 1,1-1,-1 1,0 0,0-1,0 1,-1 0,1-1,0 1,0 0,0-1,0 1,0-1,-1 1,1 0,0-1,-1 1,1-1,0 1,-1-1,1 1,-1-1,1 1,-1-1,1 0,-1 1,1-1,-1 1,1-1,-1 0,1 0,-1 1,0-1,-39 29,35-26,-298 180,292-176,1 0,0 0,0 1,1 1,0-1,0 1,1 1,0 0,1 0,0 0,1 1,0 0,0 0,1 1,1 0,3-9,1 0,0 0,1 0,-1 0,0-1,1 1,-1 0,1 0,0 0,0-1,0 1,1 0,-1-1,0 1,1-1,0 1,0-1,-1 0,1 0,1 0,-1 0,0 0,0 0,1 0,-1-1,1 1,-1-1,1 0,0 0,-1 0,1 0,0 0,0-1,0 1,0-1,105 9,60-37,-110 14,-34 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1,'33'13,"193"-9,-218-4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1,'29'0,"14"0,5 0,-2 0,-3 0,-4 0,-4 0,-3 0,-3 0,-5 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30,'33'0,"21"0,7 0,-4-5,-5-1,-8 0,-6 1,-4 1,-4 2,-2 1,-6 1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85,'-45'192,"32"40,-16-123,19-99,10-16</inkml:trace>
  <inkml:trace contextRef="#ctx0" brushRef="#br0" timeOffset="295.037">41 85,'29'-5,"14"-6,5-2,-1 2,-4 3,-5-3,-3 2,-3 1,-2 3,-2 1,-5 8,-12 6,-7 3</inkml:trace>
  <inkml:trace contextRef="#ctx0" brushRef="#br0" timeOffset="563.009">41 338,'34'-4,"15"-3,5 1,-2 2,-6 0,-5 2,-9 1</inkml:trace>
  <inkml:trace contextRef="#ctx0" brushRef="#br0" timeOffset="1222.979">380 479,'1'197,"-1"-197,-1 1,1 0,-1 0,1 0,0 0,-1 0,1-1,0 1,0 0,0 0,0 0,0 0,0 0,0 0,0 0,0 0,0 0,0 0,0 0,1-1,-1 1,0 0,1 0,-1 0,0 0,1 0,0-1,-1 1,1 0,-1-1,1 1,0 0,-1-1,1 1,0 0,0-1,-1 1,1-1,0 0,0 1,0-1,0 0,0 1,0-1,-1 0,1 0,0 0,0 0,0 0,0 0,0 0,0 0,0 0,0 0,0-1,0 1,0 0,-1 0,1-1,0 1,0-1,0 1,-1-1,1 1,0-1,0 0,107-135,-95 123,-9 7,1 0,0 0,1 1,0 0,0 0,0 0,0 1,0 0,1 0,0 0,5-1,-10 6,1 0,-1 1,0-1,1 1,-1-1,0 1,0 0,0 0,0 0,-1 0,1 0,0 0,-1 0,0 1,1-1,-1 1,0-1,0 1,0-1,-1 1,1-1,-1 1,1 0,-1-1,0 3,1 0,5 23,-2 0,-1 0,-1 0,-2 1,-1-1,-1 1,-1-1,-1 0,-4 9,4-19,-34 109,37-124,-1 1,0-1,0 0,0 0,-1 0,1 0,-1 0,1 0,-1 0,0-1,0 0,0 1,-1-1,1 0,0 0,-1-1,0 1,1-1,-1 0,0 0,1 0,-1 0,0-1,0 1,0-1,0 0,0 0,1-1,-1 1,0-1,-2 0,0-2,0 0,1 0,0-1,0 1,0-1,0 0,0-1,1 1,0-1,0 0,0 0,1 0,-1 0,1-1,0 1,1-1,-1 0,1 0,1 0,-1 0,1 0,0 0,0 0,0 0,1-1,0 1,1 0,-1-1,1 1,0 0,1 0,-1 0,1 0,1 0,-1 0,1 1,0-1,0 1,4-5,58-61,-49 60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368 134,'-8'6,"-130"127,131-125,1 0,0 1,0 0,1 1,0-1,0 1,1 0,1 0,0 0,0 0,1 1,0-1,1 1,0 0,1-1,0 9,3-11,0 0,0 0,1 0,0-1,1 1,0-1,0 0,0 0,1-1,0 1,0-1,1-1,-1 1,1-1,0 0,1-1,-1 0,1 0,0 0,0-1,0 0,1-1,-1 0,1 0,-1-1,1 0,-1 0,1-1,0 0,2-1,21 2,1-3,-1 0,0-2,0-1,0-2,-1-1,0-1,0-2,-1-1,-1-1,0-2,-1-1,0-1,-2-1,14-13,-30 23,0 0,-1 0,0-1,-1-1,0 1,0-1,-1-1,0 1,-1-1,0 0,-1-1,0 1,-1-1,0 0,-1-1,0 1,-1 0,-1-1,0 1,0-1,-1 1,-1-1,0 1,-2-6,-1 10,-1 1,0-1,0 1,-1 0,0 0,0 0,-1 1,1 0,-1 0,-1 1,1 0,-1 0,0 1,0 0,0 0,-1 1,1 0,-1 0,0 1,0 0,0 1,-5-1,-19-3</inkml:trace>
  <inkml:trace contextRef="#ctx0" brushRef="#br0" timeOffset="254.737">1 331,'252'-10,"156"-31,-200 18,200 12,-384 11</inkml:trace>
  <inkml:trace contextRef="#ctx0" brushRef="#br0" timeOffset="2180.725">904 49,'-56'-17,"-68"-12,111 27,0 1,0 1,-1 0,1 1,0 1,0 0,0 1,-7 2,-14 2,26-5,1 0,-1 0,1 1,-1 0,1 1,0 0,1 0,-1 0,1 1,-1 0,2 0,-1 1,0-1,1 1,0 1,1-1,-1 1,1-1,0 1,0 2,-52 29,15-16,39-17,5-2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7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262 143,'-38'109,"33"-95,-48 118,-67 122,75-161,115-230,21-35,44-119,-99 184,-35 107,0 1,0-1,0 1,0 0,0 0,1 0,-2 0,1-1,0 1,0 1,0-1,0 0,-1 0,1 0,0 0,-1 0,1 1,-1-1,1 0,-1 0,0 1,0-1,1 0,-1 1,0-1,0 0,0 1,-1-1,1 0,0 1,0-1,-1 0,1 1,-1 0,2 43,-1-18,1 0,1 0,2 0,0 0,2 0,2 2,18 79,-22-86,0 1,2-1,0-1,2 1,0-1,1-1,12 20,-20-38,0-1,0 1,0 0,0 0,0-1,1 1,-1 0,0-1,1 1,-1-1,1 0,0 0,-1 1,1-1,0 0,0 0,0-1,0 1,-1 0,1-1,0 1,0-1,1 1,-1-1,0 0,0 0,0 0,0 0,0 0,0-1,0 1,0 0,0-1,0 0,0 1,0-1,0 0,-1 0,1 0,0 0,0 0,-1-1,1 1,-1-1,1 1,-1-1,0 1,1-2,15-21,-2 0,0-2,-2 1,-1-2,0 0,3-18,-5 18,37-165,-37 17,0 146,-4 33</inkml:trace>
  <inkml:trace contextRef="#ctx0" brushRef="#br0" timeOffset="533.454">1024 171,'5'0,"6"0,6 0,5 0,4 0,2 0,1 0,0 0,1 0,-1 0,0 0,0 0,-1 0,-4-5,-2-1,0 0,1 1,-3 2</inkml:trace>
  <inkml:trace contextRef="#ctx0" brushRef="#br0" timeOffset="838.866">1109 397,'4'0,"7"0,7 0,4 0,3 0,3 0,1 0,1-5,-1-1,1-1,-1 2,-1 2,-4 1</inkml:trace>
  <inkml:trace contextRef="#ctx0" brushRef="#br0" timeOffset="2051.909">1673 538,'-5'-10,"2"0,-1 0,1 0,0-1,1 1,1-1,-1 1,2-1,-1 0,1 1,1-1,0 0,1 1,0-1,0 1,1 0,1 0,-1 0,2 0,-1 0,6-7,4-5,0 1,1 1,2 0,0 1,0 1,2 0,0 1,16-9,-33 23,1 1,-1-1,1 1,-1-1,1 1,0 0,0 0,0 0,1 1,-1-1,0 1,1-1,-1 1,1 0,-1 0,1 1,-1-1,1 1,-1 0,1 0,0 0,-1 0,1 1,-1-1,1 1,-1 0,1 0,-1 0,1 0,-1 1,0 0,0-1,0 1,0 0,0 1,0-1,0 0,0 1,6 26,-1 0,-2 0,0 0,-2 1,-1 0,-2 0,-1 0,-2 14,12-23,12-39,35-49,3 4,3 2,7-1,31-7,-100 68,0 0,0 1,0-1,0 1,0-1,0 1,0-1,0 1,0 0,0-1,0 1,0 0,0 0,0 0,0 0,0 0,0 0,0 0,0 0,0 0,0 1,0-1,0 0,0 1,0-1,0 1,0-1,0 1,0-1,-1 1,1-1,0 1,0 0,-1 0,1-1,0 1,-1 0,1 0,0 0,-1 0,0 0,1 0,-1-1,1 1,-1 0,0 0,0 1,1-1,-1 0,0 0,0 0,0 0,0 0,0 0,-1 0,1 1,-7 61,-31 68,36-127,1 0,-1 0,1-1,0 1,0 0,1 0,-1 0,1 0,0 0,0 0,0 1,1-1,-1 0,1-1,0 1,0 0,1 0,-1 0,1 0,1 2,9 6</inkml:trace>
  <inkml:trace contextRef="#ctx0" brushRef="#br0" timeOffset="2771.082">2914 114,'-3'-4,"0"1,-1-1,0 0,0 1,0 0,0 0,0 0,-1 0,1 1,-1 0,1 0,-1 0,0 0,0 1,0 0,0 0,0 0,0 1,-1-1,1 1,0 0,0 1,0-1,0 1,0 0,0 1,0-1,0 1,0 0,1 0,-1 0,0 1,1-1,0 1,0 0,0 1,0-1,0 1,1 0,-1-1,1 2,-1 1,-2 1,0 0,0 0,1 0,0 1,0 0,1 0,0 0,0 1,1-1,1 1,-1 0,1 0,0 0,1 0,0 0,1 0,0 1,0-1,1 0,0 0,1 0,0 0,0 0,1 0,-1-6,1-1,0 1,0 0,0-1,0 0,0 1,0-1,1 0,-1-1,1 1,-1-1,1 1,0-1,0 0,-1-1,1 1,0 0,0-1,0 0,0 0,0 0,0-1,-1 1,1-1,0 0,0 0,-1 0,2-1,99-54,115-135,-188 164,58-37,-87 65,-1-1,0 1,0 0,1-1,-1 1,0 0,0 0,0 0,0 0,0 0,0 0,0 0,0 0,0 1,-1-1,1 0,0 0,-1 1,1-1,-1 1,0-1,1 0,-1 1,0-1,0 1,0-1,0 0,0 1,0-1,0 1,0-1,-1 1,1-1,0 0,-1 1,1-1,-1 0,0 1,1-1,-1 0,0 0,0 0,0 0,0 0,0 1,-5 15,-8 24,2 0,1 1,3 0,1 0,0 19,8 90,2-106,-3 1,-1-1,-2 1,-2-1,-3 0,-4 15,7-42,-1-1,-1 0,0 0,-1 0,-1-1,0 0,-5 4,11-15,-1 0,-1 0,1-1,0 0,-1 0,0 0,0 0,0-1,-1 0,1 0,-1 0,1-1,-1 1,0-2,0 1,0 0,0-1,0 0,-1-1,1 0,0 0,0 0,-4-1,6 1,-1 0,1 0,0-1,-1 0,1 0,0 0,0-1,0 1,0-1,0 0,0 0,0 0,1-1,-1 1,1-1,-1 0,1 0,0 0,0 0,1-1,-1 1,0-1,1 1,0-1,0 0,0 0,1 0,-1 0,1-1,0 1,0 0,1 0,-1-1,1 1,0 0,0-1,0 1,0-1,1 1,0 0,0 0,0-1,1 0,8-14,0-1,2 2,0-1,1 2,1 0,0 0,2 1,5-4,38-28,1 2,3 4,1 1,2 4,52-21,-86 42,5-2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1 311,'168'-40,"-122"33,2 1,-1 3,0 2,21 3,101-5,-132-7,-31 4</inkml:trace>
  <inkml:trace contextRef="#ctx0" brushRef="#br0" timeOffset="414.574">142 424,'334'-1,"-158"-27,-152 27</inkml:trace>
  <inkml:trace contextRef="#ctx0" brushRef="#br0" timeOffset="1021.621">481 0,'-1'1,"0"0,0 0,0 0,0 0,1 0,-1 0,0 0,1 0,-1 0,1 0,-1 1,1-1,0 0,-1 0,1 0,0 1,0-1,0 0,0 0,0 1,0-1,0 0,0 0,1 1,-1-1,0 0,1 0,-1 0,1 1,-1-1,1 0,0 0,0 0,-1 0,1 0,0 0,0 0,0-1,0 1,0 0,0 0,0-1,0 1,0 0,18 19,1-1,0-1,2 0,0-2,20 12,28 21,-26-20,-35-25,0 1,-1 0,0 1,0 0,0 0,0 1,-1 0,0 1,-1-1,0 1,1 2,-5-8,-1 0,0 1,0-1,0 1,0-1,-1 1,1 0,-1-1,0 1,1 0,-1-1,0 1,0-1,-1 1,1 0,-1-1,1 1,-1-1,0 1,0 0,0-1,0 0,0 1,0-1,-1 0,1 0,-1 0,0 0,0 0,0 0,-1 1,-78 45,49-33,-40 22,-110 73,136-49,44-45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3.9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1,'-9'34,"-4"15,-3 9,-1 0,4-5,4-7,3-7,3-5,2-3,1-2,0-2,1-5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4.1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282 1,'-223'140,"219"-138,0 0,0 1,0-1,1 1,-1 0,1 0,0 0,0 0,0 1,0 0,0-1,1 1,0 0,0 0,0 0,0 0,0 1,1-1,0 0,0 1,0-1,0 1,1-1,0 1,0-1,0 1,0-1,1 1,0-1,0 1,0-1,0 1,1-1,-1 0,1 0,0 0,1 0,-1 0,1 0,1 1,11 6,2 0,-1-1,1-1,0 0,1-1,0-1,1-1,-1 0,1-2,7 1,88 5,-90-10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3.4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169 113,'-5'34,"-1"20,-5 6,-1-2,3-6,2-8,2-6,2-5,2-3,1-6</inkml:trace>
  <inkml:trace contextRef="#ctx0" brushRef="#br0" timeOffset="170.032">0 1,'29'5,"14"1,4 5,0 0,-4 4,-4-2,-5 2,-2-1,-2-3,-7-4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2.2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413 86,'-28'-5,"1"0,0 2,0 0,0 1,-1 2,1 1,-4 2,29-3,1-1,-1 1,0 0,1 0,-1 1,0-1,0 0,1 1,-1-1,1 1,-1-1,0 1,1 0,-1 0,1-1,-1 1,1 0,0 0,-1 1,1-1,0 0,0 0,0 1,0-1,0 0,0 1,0-1,0 1,1 0,-1-1,0 1,1-1,-1 1,1 0,0-1,0 1,0 0,0 0,0-1,0 1,0 0,0-1,0 1,1 0,-1-1,1 1,-1 0,1-1,0 1,0-1,0 1,0-1,0 1,0-1,1 1,73 63,-68-61,0 0,-1 0,1 1,-1 0,1 0,-2 0,1 1,0 0,-1 0,0 0,-1 1,1 0,-1 0,-1 0,1 0,-1 1,0-1,-1 1,0 0,-1 0,1 1,-2-1,1 0,-1 0,-1 1,1-1,-1 0,-1 0,1 0,-1 0,-1 0,0 0,0 0,0-1,-1 1,0-1,-1 0,1 0,-1-1,-1 0,1 1,-1-2,0 1,0-1,-1 1,-1 0,-3 0,0 1,0-2,0 1,0-2,-1 1,0-2,1 1,-2-2,-4 1,-15 6,29-7,-1 0,0 0,1-1,-1 0,0 0,0 0,0 0,0 0,0-1,0 0,0 1,0-2,0 1,0 0,0-1,0 0,0 0,0 0,1 0,-1 0,0-1,-2-1,1-24,8 12</inkml:trace>
  <inkml:trace contextRef="#ctx0" brushRef="#br0" timeOffset="242.716">893 29,'-14'29,"-10"18,-1 7,4-1,1-5,4-1,4-3,5-5,3-5,2-2,2-2,-4-2,-2-1,1-4</inkml:trace>
  <inkml:trace contextRef="#ctx0" brushRef="#br0" timeOffset="443.025">611 0,'34'0,"20"0,6 5,-2 2,-7 4,-6 0,-3-2,-2 3,-9-1</inkml:trace>
  <inkml:trace contextRef="#ctx0" brushRef="#br0" timeOffset="960.89">1429 141,'-202'276,"124"-190,68-87,21-20,146-163,-125 149,-3 0,3 2,0 0,2 3,2 0,0 3,28-16,-63 41,1 1,-1-1,0 1,0 0,1 0,-1-1,1 1,0 0,-1 0,1 0,-1 1,1-1,0 0,0 1,0-1,-1 1,1-1,0 1,0 0,0 0,0 0,0 0,0 0,-1 0,1 0,0 1,0-1,0 1,0-1,-1 1,1 0,0 0,-1 0,1 0,0 0,-1 0,1 0,-1 0,0 1,1-1,-1 0,0 1,0-1,0 1,0 0,0-1,0 1,0 0,-1-1,1 1,-1 0,1 0,-1 0,0 0,1 0,-53 182,43-153,2 1,1-1,1 1,2 1,1-1,2 21,1-52,-1 0,1 0,-1 0,0 0,0-1,1 1,-1 0,0 0,0 0,0 0,0 0,0 0,0 0,0-1,0 1,0 0,0 0,0 0,-1 0,1 0,0 0,-1-1,1 1,-1 0,1 0,-1 0,1-1,-1 1,1 0,-1-1,0 1,1 0,-1-1,0 1,0-1,1 1,-1-1,0 0,0 1,0-1,0 0,1 1,-1-1,0 0,0 0,0 0,0 0,0 0,0 0,0 0,0 0,0 0,1 0,-1-1,0 1,0 0,0-1,0 1,-110-101,84 71,-72-73,81 82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0,'3'3,"7"1,5 0,2-1,2-1,1-1,-1 0,1-1,-2 0,1 0,-1 0,-1 0,1 0,0-1,-4 1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0.6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463 164,'-1'-1,"1"0,0 0,0 0,-1 1,1-1,-1 0,1 0,0 1,-1-1,0 0,1 0,-1 1,1-1,-1 1,0-1,1 1,-1-1,0 1,0-1,1 1,-1-1,0 1,0 0,0-1,1 1,-1 0,0 0,0 0,0 0,0 0,0 0,0 0,1 0,-1 0,0 0,0 0,0 1,0-1,0 0,1 0,-1 1,0-1,0 1,1-1,-1 1,0-1,1 1,-1-1,0 1,-30 39,30-38,-244 460,225-426,11-17,-1-1,-1 0,0-1,-1 0,-1 0,-1-2,-1 0,-1 1,16-16,0-1,0 1,0-1,-1 1,1 0,0-1,0 1,-1 0,1-1,0 1,-1 0,1-1,0 1,-1 0,1 0,0-1,-1 1,1 0,-1 0,1 0,0 0,-1-1,1 1,-1 0,1 0,0 0,-1 0,1 0,-1 0,1 0,-1 0,1 0,0 0,-1 0,1 0,-1 1,1-1,-1 0,1 0,0 0,-1 1,1-1,0 0,-1 0,1 1,0-1,-1 0,1 1,0-1,-1 0,1 1,0-1,0 0,0 1,-1-1,1 1,0-1,0 0,0 1,0-1,0 1,17-35,195-304,-146 245,3 3,5 3,46-40,-102 108,-15 14,2 0,-1 0,0 0,1 1,0-1,0 1,0 1,0-1,1 1,0-1,0 1,-1 1,1 0,1-1,2 1,-6 3,-1 1,0 0,1 0,-1 1,0-1,0 0,0 1,-1-1,1 1,-1-1,1 1,-1 0,0 0,0-1,0 1,0 0,-1 0,1 0,-1 0,0 0,1 0,-2 0,1 0,0 0,0 0,-1 0,0 0,0 0,1 0,-2 2,2-4,-55 226,26-128,-24 101,35-132,20-68,-1 1,0 0,0-1,0 0,0 1,1-1,-1 0,0 1,0-1,1 0,-1 0,0 0,0 0,1 0,-1-1,0 1,0 0,1 0,-1-1,0 1,0-1,0 1,0-1,1 0,-1 1,0-1,0 0,0 0,0 0,-1 1,1-1,0 0,0 0,0 0,-1-1,1 1,28-28,-2-2,0-1,-2-1,13-24,36-47,71-62,-141 161,-1-1,1 1,0 1,1-1,-1 0,1 1,0 0,0 0,0 1,1-1,-1 1,1 0,0 1,-1-1,1 1,1 0,-1 1,0-1,0 1,2 0,-4 5,0-1,-1 1,0 0,0 0,0 0,0 1,-1-1,1 1,-1-1,0 1,0 0,-1 0,0-1,0 1,0 0,0 1,-1-1,0 0,0 0,0 0,0 0,-1 0,-1 3,2 3,-2 18,-1 0,-2 1,-1-2,-2 1,0-1,-5 9,-25 96,34-109</inkml:trace>
  <inkml:trace contextRef="#ctx0" brushRef="#br0" timeOffset="449.66">1648 248,'-49'29,"20"-15,0 2,1 0,1 2,1 1,0 2,2 0,0 1,1 2,2 0,0 1,2 2,-16 26,34-51,0-1,0 1,0-1,1 1,-1 0,0-1,1 1,-1 0,1 0,-1 0,1-1,0 1,0 0,0 0,0 0,0-1,0 1,1 0,-1 0,0 0,1-1,-1 1,1 0,0 0,0-1,0 1,0-1,0 1,0-1,0 1,0-1,0 0,1 1,-1-1,1 0,-1 0,1 0,-1 0,1 0,-1 0,1 0,0-1,-1 1,1-1,0 1,0-1,0 0,-1 0,1 1,0-1,0 0,0-1,9 0,-1-1,1 0,-1-1,0 0,0-1,-1 0,1 0,-1-1,0 0,0-1,0 0,-1 0,0-1,0 0,0 0,-1-1,-1 0,1-1,0-1,48-46,53-43,-107 98,0 0,1 0,-1 0,0 0,0 0,1 1,-1-1,1 0,-1 1,0-1,1 1,-1-1,1 1,-1 0,1-1,0 1,-1 0,1 0,-1 0,1 0,-1 1,1-1,-1 0,1 1,-1-1,1 1,-1-1,0 1,1 0,-1-1,0 1,1 0,-1 0,0 0,0 0,0 0,0 0,0 1,0-1,0 0,0 0,0 1,0-1,-1 1,1-1,-1 0,1 1,-1-1,0 1,1-1,-1 1,0 0,0-1,0 1,0-1,0 1,-1 1,3 199,-2-198,0 0,0 0,1-1,-1 1,1 0,0-1,1 1,-1-1,0 1,1-1,0 0,0 0,0 1,0-1,0 0,1-1,-1 1,1 0,0-1,0 1,0-1,0 0,0 0,0 0,1-1,0 1,17 5</inkml:trace>
  <inkml:trace contextRef="#ctx0" brushRef="#br0" timeOffset="715.821">2438 193,'-34'33,"-15"21,-5 11,-2-1,3-2,6-1,6-7,5-8,4-6,3-6,6-4,3-6,4-3,5-10,4-7</inkml:trace>
  <inkml:trace contextRef="#ctx0" brushRef="#br0" timeOffset="970.47">2042 248,'20'29,"10"14,6 5,-4-1,-2 1,-2-3,-5-4,-2-5,0-3,1-7,3-4,-5-5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5.4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12,'-4'0,"-3"-5,1-1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5.8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0,'-9'15,"-4"9,6 0,8-3,9-5,3-11,4-6,-5-3,-6 5,-8 1,-8 1,-3 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1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1,'-241'11,"-2"33,242-44,1 0,-1-1,0 1,1 0,-1-1,0 1,0 0,1 0,-1-1,0 1,0 0,0 0,1 0,-1 0,0 0,0 0,0 1,1-1,-1 0,0 0,0 0,0 1,1-1,-1 0,0 1,1-1,-1 1,0-1,1 1,-1-1,1 1,-1-1,0 1,1 0,-1-1,1 1,0 0,-1-1,1 1,0 0,-1 0,1-1,0 1,0 0,-1 0,1-1,0 1,0 0,0 0,0 0,0-1,0 1,1 0,-1 0,0 0,0-1,0 1,1 0,-1 0,0-1,1 1,-1 0,1-1,-1 1,1 0,-1-1,1 1,-1-1,1 1,163 56,3-1,-166-56,0 1,0 0,1-1,-1 1,0 0,0 0,-1 0,1-1,0 1,0 0,0 0,-1 0,1 1,0-1,-1 0,1 0,-1 0,1 0,-1 0,0 1,1-1,-1 0,0 0,0 1,0-1,0 0,0 1,0-1,0 0,0 0,-1 1,1-1,0 0,-1 0,1 0,-1 0,1 1,-1-1,0 0,0 0,1 0,-1 0,0 0,0 0,0-1,0 1,0 0,0 0,0-1,-1 1,-56 38,-378 149,411-176,-69 46,91-56,1 0,-1 0,1 0,0 1,0-1,0 1,0 0,0-1,0 1,1 0,-1 0,1 0,0 0,0 1,0-1,0 0,0 0,1 0,0 1,-1-1,1 0,0 1,1-1,-1 0,1 1,-1-1,1 0,0 0,1 2,3 0,1 1,-1-1,2 1,-1-2,0 1,1-1,0 0,0 0,0-1,0 0,1 0,-1-1,1 0,0 0,-1-1,1 0,0 0,4-1,-11 0,25 2,0-1,0-2,0-1,0-1,0-1,9-3,0 1,32-13,-48 14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31 144,'-1'306,"-26"-103,27-202,0-1,-1 0,1 1,0-1,0 1,-1-1,1 1,0-1,0 1,0-1,0 1,0-1,0 1,0-1,0 1,0-1,0 1,0-1,0 1,0-1,0 1,1-1,-1 1,0-1,0 1,0-1,1 1,-1-1,0 0,1 1,-1-1,0 1,1-1,-1 0,0 1,1-1,-1 0,1 0,-1 1,1-1,-1 0,1 0,-1 0,1 1,-1-1,1 0,-1 0,1 0,-1 0,1 0,-1 0,1 0,-1 0,1 0,-1 0,1 0,-1-1,1 1,-1 0,1 0,-1 0,21-27,-12 10</inkml:trace>
  <inkml:trace contextRef="#ctx0" brushRef="#br0" timeOffset="255.885">60 60,'4'0,"61"1,-1-3,1-3,25-7,101-29,-157 42,-41 23,-7-11</inkml:trace>
  <inkml:trace contextRef="#ctx0" brushRef="#br0" timeOffset="530.045">60 427,'33'5,"16"1,5-5,-2-2,-6-2,-5 0,-5 1,-4 0,-7 1</inkml:trace>
  <inkml:trace contextRef="#ctx0" brushRef="#br0" timeOffset="784.187">624 595,'-24'29,"-8"15,-4 3,0-5,6-10</inkml:trace>
  <inkml:trace contextRef="#ctx0" brushRef="#br0" timeOffset="949.373">398 483,'14'19,"5"12,4-1,-2 1,1-1,0-6,3-1,0-5,2-1,1-3,0-4,-4-4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4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1 239,'5'0,"6"0,6 0,6 0,2 0,3-5,1-1,1 0,-1 1,0 1,0 2,0 1,-1 0,1 1,-1 0,0 1,-4-1</inkml:trace>
  <inkml:trace contextRef="#ctx0" brushRef="#br0" timeOffset="377.354">86 437,'7'6,"0"0,1 0,0-1,0 0,0-1,0 1,1-1,0-1,-1 0,1 0,0-1,1 0,-1 0,0-1,1-1,-1 1,0-1,1-1,-1 0,0 0,1-1,-1 0,4-2,157-27,-152 25</inkml:trace>
  <inkml:trace contextRef="#ctx0" brushRef="#br0" timeOffset="743.958">1102 154,'-47'23,"22"-14,0 2,0 1,1 1,1 0,0 2,1 1,0 1,2 0,0 2,0 0,2 2,1 0,1 0,-12 21,25-37,0 1,0 0,0 0,1 0,0 0,0 0,1 0,0 1,0-1,0 0,1 1,0-1,0 1,0-1,1 1,0-1,0 0,1 0,0 1,0-1,0 0,1 0,0-1,0 1,0-1,1 1,0-1,0 0,0 0,0-1,1 1,0-1,0 0,0 0,14 2,0 0,0-2,0 0,0-1,0-1,1 0,-1-2,1 0,-1-1,2-2,11 1,0-2,0-2,-1-1,0-1,0-2,-1-1,0-1,-1-2,0-1,-1-1,-1-1,-1-2,0 0,-2-2,0-1,-1 0,-1-2,-2-1,0 0,-2-2,0 0,8-20,-24 42,0 0,0 0,-1 0,0 0,0 0,0-1,0 1,-1 0,0-1,0 1,0 0,-1 0,0-1,0 1,0 0,-1 0,0 0,0 0,0 0,0 1,-1-1,1 1,-1-1,-1 1,1 0,0 0,-1 0,0 0,-2-1,-5-4,0 0,0 1,-1 1,0-1,-1 2,1 0,-1 0,0 1,-1 1,-8-2,-14-1</inkml:trace>
  <inkml:trace contextRef="#ctx0" brushRef="#br0" timeOffset="1444.276">791 352,'29'-5,"-1"2,1 0,0 2,0 1,0 2,17 2,54 3,220-8,-22-29,-280 31,52-12,-64 5</inkml:trace>
  <inkml:trace contextRef="#ctx0" brushRef="#br0" timeOffset="1856.734">1469 13,'-5'0,"-1"-5,-5-1,-5 5,-5 2,-4 2,-1 5,-3 0,0 0,5 3,1 0,0-3,4-2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0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1 339,'24'0,"13"0,4 0,1 0,-2-5,-4-1,-2 0,-3 1,-2 2,0 1,3 1,2 0,0-4,-1-1,-2 0,-1 1,0 2,-6 1</inkml:trace>
  <inkml:trace contextRef="#ctx0" brushRef="#br0" timeOffset="336.027">114 536,'192'-16,"69"3,-121-11,-116 21</inkml:trace>
  <inkml:trace contextRef="#ctx0" brushRef="#br0" timeOffset="936.98">368 1,'20'34,"140"66,5-13,-146-74,-14-11,-1 0,1 1,0-1,-1 1,0 0,0 0,1 0,-2 1,1-1,0 1,-1 0,0 0,0 1,0-1,0 0,-1 1,1 0,-1-1,0 1,-1 0,1 0,-1 0,0 1,0-1,-1 0,0 0,0 0,0 1,0-1,-1 1,-5 8,-1 0,-1 0,0-1,-1 0,-1-1,0 0,0 0,-1-1,0 0,-1-1,0-1,-1 1,0-2,-1 0,1-1,-3 1,2 0,-144 77,122-51,30-21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3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66,'5'0,"6"0,6 0,6-5,2-1,3 0,1 1,0 1,1 2,-1 1,0 1,0 0,-5-5,-2-1,0 0,-3-4,-6 1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3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1,'15'5,"8"1,7 1,2-2,1-2,-1-1,-1-1,0 0,-7-1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1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57 164,'-1'400,"-26"-205,26-171</inkml:trace>
  <inkml:trace contextRef="#ctx0" brushRef="#br0" timeOffset="321.125">1 107,'30'-17,"2"2,0 0,0 2,2 2,-1 1,1 1,1 2,27-1,-56 7,0 0,0 1,0 0,0 1,0-1,0 1,0 0,0 1,0-1,-1 1,1 0,0 1,-1-1,0 1,1 0,-1 1,-1-1,1 1,0 0,-1 0,0 0,0 1,0-1,0 1,-1 0,0 0,0 1,0-1,0 0,-1 1,0 0,-1 0,1-1,-1 1,0 0,0 0,-1 0,1 0,-2 0,1 0,0 0,-2 2,-3 6,-2 0,0 0,0 0,-1-1,-1-1,0 1,-1-1,0-1,-1 0,0 0,-1-1,0-1,-1 0,0 0,0-1,0-1,-1 0,0-1,-1-1,0 0,1-1,-1 0,-1-2,1 1,-6-1,-33-5,35-4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0,'125'35,"-3"-34,-107-1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8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40,'-3'-3,"0"0,0 0,-1 0,1 1,-1 0,1 0,-1 0,0 0,0 0,0 1,0 0,0 0,0 0,0 0,0 0,0 1,-1 0,1 0,0 0,0 0,0 1,-1 0,1 0,0 0,0 0,0 1,0-1,1 1,-1 0,0 0,1 0,-1 1,1-1,0 1,0 0,-2 2,-2-1,1 1,-1 0,1 0,1 1,-1 0,1 0,0 0,0 1,0-1,1 1,0 0,1 1,-1-1,1 1,1-1,0 1,0 0,0 0,1 0,0 0,0 0,1 0,1 0,-1 0,1 0,0 0,1 0,0 0,0 0,-1-6,-1-1,1 1,-1-1,1 1,0-1,0 0,0 1,0-1,0 0,0 0,0 1,0-1,0 0,0 0,1 0,-1-1,0 1,1 0,-1 0,1-1,-1 1,1-1,-1 1,1-1,-1 0,1 0,-1 1,1-1,0 0,-1 0,1 0,-1-1,1 1,0 0,-1-1,1 1,-1-1,1 1,-1-1,0 0,2 0,54-46,-48 38,199-193,-208 200,1 1,0 0,0 0,0 0,0 0,0 0,0 0,0 0,0 0,0 1,0-1,0 0,0 0,0 1,1-1,-1 1,0-1,1 1,-1 0,0 0,1-1,-1 1,0 0,1 0,-1 0,0 0,1 0,-1 1,0-1,1 0,-1 1,0-1,1 1,-1-1,0 1,0 0,0-1,1 1,-1 0,0 0,0 0,0 0,0 0,0 0,-1 0,1 0,0 0,0 1,6 121,-10-83,2 386,1-413,-1-1,0 1,0-1,-1 0,-1 0,0 1,-1-2,0 1,-1 0,0-1,-1 0,0 0,-1 0,0-1,0 0,-8 7,13-15,0 0,0 0,-1 0,1 0,0 0,-1 0,0-1,1 1,-1-1,0 0,0 0,1 0,-1 0,0 0,0-1,0 1,0-1,0 0,0 0,0 0,0 0,0-1,0 1,0-1,0 0,0 1,0-1,0-1,0 1,1 0,-1-1,1 1,-1-1,1 0,-1 0,1 0,0 0,0 0,0 0,0-1,0 1,1-1,-1 1,1-1,-1 0,1 0,0 1,0-1,0 0,0-1,1-16,0 0,1 0,1 0,1 0,0 0,2 1,0-1,1 1,1 0,1 1,1 0,0 0,1 1,1 0,13-14,19-26,-22 33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5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4,'-17'166,"-1"-64,10-42,-3-1,-2 0,-3-1,-2-1,-3-1,-5 6,-2-16,17-28</inkml:trace>
  <inkml:trace contextRef="#ctx0" brushRef="#br0" timeOffset="564.211">74 512,'8'0,"-1"1,1-2,-1 1,1-1,-1 0,1 0,-1-1,0 0,0 0,0-1,0 0,0 0,0-1,-1 1,1-1,-1-1,0 1,-1-1,1-1,4-4,91-129,6-31,-50 45,-57 125,0 1,-1-1,1 0,-1 0,1 0,-1 0,1 0,-1 0,1 0,-1 0,1 0,-1 0,1 0,0 0,-1-1,1 1,-1 0,1 0,-1 0,1-1,0 1,-1 0,1 0,-1-1,1 1,0 0,-1-1,1 1,0 0,0-1,-1 1,1-1,0 1,0 0,-1-1,1 1,0-1,0 1,0-1,0 1,0-1,0 1,0 0,0-1,0 1,0-1,0 1,0-1,0 1,0-1,0 1,0-1,1 1,-1-1,0 1,0 0,0-1,1 1,-1-1,0 1,1 0,-1-1,0 1,1 0,-1-1,-25 29,13-6,2-1,0 1,2 1,0 0,1 0,2 0,0 1,2-1,0 1,2 0,0 0,2 0,3 21,-1-29,1 1,0-1,1 0,1 0,0-1,1 1,1-1,0-1,1 0,9 11,-10-13</inkml:trace>
  <inkml:trace contextRef="#ctx0" brushRef="#br0" timeOffset="975.065">836 314,'-3'2,"-5"2,0 0,1 0,0 1,0 0,0 0,0 1,1 0,0 0,0 1,1-1,0 1,0 0,-1 2,6-7,1 0,-1 0,0 0,1 0,-1 0,1-1,-1 1,1 0,0 0,0-1,0 1,0 0,0-1,0 1,1-1,-1 1,0-1,1 0,-1 0,1 1,-1-1,1 0,0 0,-1-1,1 1,0 0,0 0,-1-1,1 1,0-1,0 0,0 1,0-1,1 0,6 3,-6-2,0-1,0 1,0 0,-1 0,1 0,0 0,-1 0,1 1,-1-1,1 1,-1 0,0-1,1 1,-1 0,0 1,-1-1,1 0,0 0,0 1,-1-1,0 1,1-1,-1 1,0 0,0 0,0-1,-1 1,1 0,-1 0,0 0,1 0,-1 0,0-1,-1 1,1 0,0 0,-1 0,0 0,0-1,0 1,0 0,0 0,0-1,-1 1,1-1,-1 0,1 1,-1-1,0 0,0 0,0 0,-1 1,-7 4,-1 1,0-1,-1-1,1 0,-1-1,0 0,-1-1,1 0,-1-1,-10 2,-13-16,25 0</inkml:trace>
  <inkml:trace contextRef="#ctx0" brushRef="#br0" timeOffset="1685.207">1033 539,'5'-28,"1"0,1 1,2-1,1 2,1-1,1 1,1 1,1 0,1 1,2 0,0 2,1 0,2 1,15-14,-33 33,-1 0,1 0,0 0,0 0,0 0,0 1,0-1,0 1,1-1,-1 1,0 0,1 0,-1 0,1 0,-1 1,1-1,-1 0,1 1,0 0,-1 0,1 0,-1 0,1 0,0 0,-1 1,1-1,-1 1,1 0,-1-1,1 1,-1 1,1-1,-1 0,0 0,0 1,0-1,0 1,0 0,0 0,1 1,1 8,-1 1,-1-1,0 1,0-1,-1 1,-1 0,0-1,0 1,-1 0,-1 1,0 53,1-65,1 1,0 0,0-1,0 1,0 0,0-1,0 1,1 0,-1-1,0 1,1 0,-1-1,1 1,0-1,-1 1,1-1,0 1,0-1,0 1,0-1,0 0,0 0,1 1,-1-1,0 0,1 0,-1 0,0-1,1 1,-1 0,1 0,0-1,-1 1,1-1,-1 1,1-1,0 0,-1 0,1 1,0-1,-1 0,1-1,0 1,-1 0,1 0,0-1,-1 1,1-1,0 1,-1-1,1 0,-1 0,1 0,-1 0,0 0,1 0,-1 0,0 0,0 0,0 0,0-1,0 1,0 0,0-1,0 1,0-1,43-59,-35 46,0 1,1 1,1 0,0 1,0 0,1 0,10-6,-22 18,1-1,0 0,-1 1,1-1,0 1,0-1,0 1,0-1,-1 1,1-1,0 1,0 0,0 0,0-1,0 1,0 0,0 0,0 0,0 0,0 0,0 0,0 0,0 1,0-1,0 0,0 0,0 1,-1-1,1 1,0-1,0 1,0-1,0 1,-1-1,1 1,0 0,-1-1,1 1,0 0,-1 0,1-1,-1 1,1 0,-1 0,1 0,-1 0,0 0,1 0,-1 0,0 0,0 0,0 0,0-1,0 2,5 59,-5-55,2 137,4-124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2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0 311,'25'7,"0"-1,1-2,-1 0,1-2,0 0,0-2,-1-1,26-5,14-3,1 3,-1 2,43 5,-73-1,17 11,-52-5</inkml:trace>
  <inkml:trace contextRef="#ctx0" brushRef="#br0" timeOffset="292.621">169 536,'481'0,"-457"0</inkml:trace>
  <inkml:trace contextRef="#ctx0" brushRef="#br0" timeOffset="876.35">452 1,'2'7,"0"1,1-1,0 0,0 0,1 0,0-1,0 1,1-1,-1 0,1 0,1 0,-1-1,1 0,0 0,0-1,1 1,-1-1,1 0,0-1,0 0,0 0,0 0,2-1,7 7,20 9,-1 3,-1 1,-2 1,0 2,-1 1,-2 2,5 6,-34-34,3 2,1 0,-1 0,0 0,-1 1,1-1,0 1,-1-1,1 1,-1 0,0 0,0 0,0 0,0 0,0 1,-1-1,0 1,1-1,-1 1,0-1,-1 1,1-1,-1 1,0 0,0-1,0 1,0 0,0 0,-1-1,0 1,0-1,0 1,0-1,0 1,-1-1,1 0,-1 1,-2 1,-97 54,50-34,1 1,28-16,0 1,1 1,0 0,1 2,0 1,2 0,-13 13,15-8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8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29,'312'-1,"-154"-25,-146 25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8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30,'34'0,"15"0,10 0,-1 0,-5 0,-3 0,-4-5,-6-1,-4 0,-4 1,-3 1,-1 2,0 1,-1 1,0 0,-4 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5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212 1,'1'70,"-3"-1,-3 1,-3-1,-5 14,2-33,6-17,-1 0,-2-1,-1 0,-1 0,-2-1,-1-1,-2 0,0-1,-2 0,-16 20,16-34,4-6</inkml:trace>
  <inkml:trace contextRef="#ctx0" brushRef="#br0" timeOffset="446.71">127 424,'-4'11,"-30"98,33-105,1-1,-1 1,1 0,0 0,0 0,0 0,0 0,1 0,-1 0,1 0,0-1,0 1,1 0,-1-1,1 1,0-1,0 1,0-1,0 0,0 0,1 0,0 0,-1 0,1 0,0-1,2 2,-1-2,0 0,0-1,1 1,-1-1,0 0,0 0,1 0,-1 0,0-1,1 0,-1 0,1 0,-1-1,0 1,1-1,-1 0,0 0,1-1,-1 1,0-1,0 0,0 0,0 0,-1 0,1-1,2-2,86-81,-92 85,26-27,-2-2,-2 0,-1-2,-1 0,-1-2,-2 0,-2-1,-1 0,-1-1,-3 0,4-24,-8-20,-25 120,7 4,2 1,2-1,2 2,2-1,2 1,3 35,-1 142,-16-155,11-49</inkml:trace>
  <inkml:trace contextRef="#ctx0" brushRef="#br0" timeOffset="2878.876">889 537,'15'-53,"-17"51,-1 0,1 0,-1 0,1 1,-1-1,0 1,1-1,-1 1,0 0,0 0,0 0,0 1,0-1,0 1,0-1,0 1,0 0,0 0,0 1,0-1,-1 1,1-1,0 1,1 0,-1 0,0 0,0 1,0-1,1 0,-2 2,-8 1,-42 24,53-27,0 0,0 0,0 0,0 0,0 0,1 0,-1 0,0 1,1-1,-1 0,0 0,1 1,0-1,-1 1,1-1,0 0,0 1,0-1,0 1,0-1,0 0,0 1,0-1,0 1,1-1,-1 0,1 1,-1-1,1 0,-1 1,1-1,0 0,-1 0,1 0,0 0,0 0,0 0,0 0,1 1,71 44,0-2,-71-42,0-1,0 1,-1 1,1-1,-1 0,1 0,-1 1,0-1,0 0,0 1,0 0,0-1,-1 1,1-1,-1 1,0 0,1-1,-1 1,-1 0,1-1,0 1,0 0,-1-1,0 1,1-1,-1 1,0-1,-1 3,-2 0,0 1,-1-1,1 0,-1 0,0 0,-1-1,1 0,-1 0,0 0,0-1,0 1,0-2,0 1,-1-1,1 1,-1-2,0 1,0-1,1 0,-1 0,-5-1,8 1,0-1,0 0,0 0,0 0,0 0,1 0,-1-1,0 0,0 1,1-1,-1-1,0 1,1-1,-1 1,1-1,0 0,-1-1,-9-9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1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1,'0'4,"0"8,5 0,1 4,0 4,-1 2,-2 4,-1 1,-1-4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3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0,'197'19,"2"-8,99-11,-158-1,-40 12,-75-5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4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1 435,'14'-37,"3"1,0 2,3-1,0 2,2 1,2 0,1 2,1 1,1 1,2 1,1 2,11-7,-39 30,0 0,0 0,0 0,0 0,0 0,1 1,-1-1,0 1,1-1,-1 1,1 0,-1 0,1 0,0 1,0-1,-1 0,1 1,0 0,0 0,-1 0,1 0,0 0,0 0,-1 1,1-1,0 1,-1 0,1 0,0 0,-1 0,1 0,-1 1,0-1,1 1,-1-1,0 1,0 0,0 0,0 0,0 0,0 0,-1 1,1-1,0 2,7 54,5 17,-13-74,0 1,1 0,-1 0,0-1,1 1,-1-1,1 1,0-1,-1 1,1-1,0 0,0 0,0 0,0 0,0 0,0 0,0-1,0 1,0-1,0 1,0-1,0 0,0 0,0 0,1 0,-1 0,0 0,0-1,0 1,0-1,0 1,0-1,0 0,96-55,-23 8,-73 47,-1 1,0-1,1 0,-1 1,1-1,-1 1,1-1,-1 1,1 0,-1 0,1 0,-1 0,1 0,-1 0,1 0,-1 0,1 0,-1 1,1-1,-1 1,1-1,-1 1,0 0,1-1,-1 1,0 0,0 0,1 0,-1 0,0 0,0 0,0 0,0 0,0 0,0 1,0-1,-1 0,1 1,0-1,-1 1,1-1,-1 0,0 1,8 72,-8-52,3 3,2-5</inkml:trace>
  <inkml:trace contextRef="#ctx0" brushRef="#br0" timeOffset="531.014">1130 68,'-25'7,"2"-3,0 2,0 0,0 2,1 1,1 0,-1 1,1 2,1 0,0 1,1 1,1 1,-6 6,22-20,0 1,0 0,1 0,-1 0,0 0,1 0,-1 0,1 0,0 1,0-1,0 0,0 1,0-1,0 1,1-1,-1 1,1-1,-1 1,1-1,0 1,0 0,1-1,-1 1,0-1,1 1,-1-1,1 1,0-1,0 1,0-1,0 0,1 1,-1-1,0 0,1 0,0 0,-1 0,1 0,0 0,0-1,0 1,0-1,0 1,0-1,1 0,-1 0,2 1,12 0,0 0,1-2,-1 0,0-1,0 0,0-1,0-1,0 0,0-2,0 0,-1 0,0-1,0-1,-1-1,0 0,0-1,12-10,115-67,-139 84,0 0,0 1,1-1,-1 0,1 1,-1 0,1-1,0 1,-1 0,1 0,0 1,0-1,0 1,0-1,0 1,0 0,0 0,-1 0,1 0,0 1,0-1,0 1,0 0,0-1,-1 1,1 1,0-1,-1 0,1 1,-1-1,1 1,-1 0,0 0,0 0,0 0,0 0,0 0,0 0,0 1,-1-1,1 1,-1-1,0 1,0 0,1 1,1 20,-1 1,0 0,-2 0,-1 0,-1 0,-1 0,-1-1,-6 18,-3 32,9-48,-2 0,-1 0,-1-1,-1-1,-2 1,0-1,-1-1,-1 0,-2-1,0 0,-1-2,-1 1,-11 8,22-23,1-1,0 0,-1 0,0 0,0-1,-1 0,1 0,-1-1,0 0,0 0,0 0,0-1,0 0,-1-1,1 1,-1-1,1-1,-1 0,1 0,-1 0,1-1,-7-1,12 1,0 0,0 0,1 0,-1 0,1 0,-1 0,1-1,-1 1,1-1,0 1,-1-1,1 1,0-1,0 0,0 0,0 1,1-1,-1 0,0 0,1 0,-1 0,1 0,0 0,0 0,-1 0,1 0,1 0,-1 0,0 0,0 0,1 0,-1 0,1 0,0 0,-1 1,1-1,0 0,1 0,39-69,6 15,2 2,2 2,3 3,55-40,-37 39,-40 28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2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19,'0'453,"-11"-368,5-60</inkml:trace>
  <inkml:trace contextRef="#ctx0" brushRef="#br0" timeOffset="304.99">1 19,'4'-1,"26"-5,-1 1,1 2,0 0,1 3,-1 0,0 2,0 1,0 1,-1 1,6 4,-31-9,-1 1,1 0,0 0,-1 0,1 0,-1 1,1-1,-1 1,0 0,1 0,-1 1,0-1,-1 0,1 1,0 0,-1-1,1 1,-1 0,0 1,0-1,0 0,0 0,-1 1,1-1,-1 1,0 0,0-1,0 1,-1 0,1-1,-1 1,0 0,0 0,0 0,0-1,-1 1,0 0,1 0,-1-1,-1 1,1-1,-1 1,1-1,-1 1,0-1,0 0,-2 3,-16 8,-1-1,0-1,0-1,-1-1,-1-1,0 0,0-2,0-1,-1-1,0-1,-12 1,6-2,4-1</inkml:trace>
  <inkml:trace contextRef="#ctx0" brushRef="#br0" timeOffset="632.604">509 470,'0'5,"0"6,0 7,0 4,0 4,0 2,0 0,-5-3,-1-2,0 0,1-4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258 44,'-2'-1,"-2"-4,-1 2,1-1,0 0,-1 1,0 0,0 0,0 0,0 0,-1 1,1 0,-1 0,1 1,-1-1,0 1,1 0,-1 1,0 0,0-1,0 2,0-1,1 1,-1 0,0 0,1 0,-1 1,1 0,-4 2,2 0,-1 0,1 1,1 0,-1 1,1-1,0 1,0 0,0 1,1-1,0 1,1 0,-1 1,1-1,1 1,-1 0,1 0,1 0,-1 0,1 0,1 0,0 1,0-1,0 1,1-1,1 1,-1-1,1 1,1-1,-1 0,1 0,1 1,0-1,0-1,4 7,0-1,2-1,0 0,1 0,0-1,0-1,1 0,0 0,1-1,0 0,1-1,0-1,2 2,20-7,-25-5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13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84,'-1'-1,"1"1,0-1,-1 1,1-1,0 1,-1-1,1 1,0-1,0 1,-1-1,1 1,0-1,0 1,0-1,0 1,0-1,0 0,0 1,0-1,0 1,0-1,0 1,0-1,0 1,1-1,-1 1,0-1,0 0,1 1,-1 0,0-1,1 1,-1-1,0 1,1-1,-1 1,0 0,1-1,-1 1,1 0,-1-1,1 1,-1 0,1-1,-1 1,1 0,-1 0,1 0,0 0,-1 0,1 0,-1 0,1 0,-1 0,1 0,0 0,-1 0,1 0,0 0,39-5,-39 4,376-10,-183-25,-186 34,-4 1,0 0,1-1,-1 1,1 1,-1-1,1 1,-1-1,1 1,-1 1,1-1,-1 1,0-1,1 1,-1 1,1-1,-1 0,2 2,-6-2,1 0,-1 0,0 0,1 1,-1-1,0 0,0 0,0 0,0 0,0 1,0-1,0 0,0 0,-1 0,1 0,0 1,-1-1,1 0,-1 0,1 0,-1 0,1 0,-1 0,0 0,1 0,-1 0,0-1,0 1,0 0,0 0,0-1,0 1,0 0,0-1,0 1,-14 13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13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40,'7'5,"0"-2,0 1,1-1,-1 0,1 0,0-1,0 0,0 0,0-1,0 0,0-1,0 1,0-2,6 0,1 2,227-29,-82 9,7-3,-132 22,-29 3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16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1 154,'2'-6,"0"1,0-1,1 0,0 1,0 0,0-1,1 1,-1 0,1 1,1-1,-1 1,0 0,1 0,0 0,0 1,0-1,1 1,-1 0,1 1,-1-1,1 1,2 0,16-11,-14 7,1 0,-1 1,1 0,0 0,0 1,0 1,1 0,-1 0,1 2,0-1,-1 1,1 1,0 0,0 0,0 1,-1 1,9 2,-14 0,-1 1,0-1,0 1,0 1,-1-1,1 0,-1 1,-1 0,1 0,-1 0,0 1,0-1,-1 0,0 1,0 0,0 0,-1 0,0-1,-1 1,1 0,-1 0,-1 0,1 0,-1 0,0 0,-1 0,0 0,0-1,0 1,-1-1,0 1,0-1,-2 2,-10 21,-2-1,-1 0,-1-2,-1 0,-1-1,-20 17,31-34,0 0,1 1,0 0,1 1,0-1,0 2,1-1,0 1,1 0,0 1,1-1,0 1,1 0,0 1,-1 10,5-20,0-1,0 1,0-1,1 1,-1 0,1-1,0 1,0-1,0 1,0-1,0 0,0 1,1-1,-1 0,1 0,0 0,-1 0,1 0,0 0,0-1,0 1,0 0,1-1,-1 0,0 1,1-1,-1 0,1 0,-1-1,1 1,-1 0,1-1,0 0,-1 1,1-1,1 0,100-7,87-48,-180 53</inkml:trace>
  <inkml:trace contextRef="#ctx0" brushRef="#br0" timeOffset="578.637">791 98,'169'-29,"-90"36,-77-7,0 1,0 0,0-1,-1 1,1 0,-1 0,1 0,0 0,-1 1,1-1,-1 0,0 1,0-1,1 0,-1 1,0 0,0-1,0 1,0 0,-1-1,1 1,0 0,-1 0,1 0,-1-1,0 1,0 0,1 0,-1 0,0 0,-1 0,1 0,0 0,0-1,-1 1,1 0,-1 0,0 0,0-1,0 2,-4 7,0-1,0 0,-1 0,0 0,-1-1,0 0,0 0,-1-1,0 0,-4 3,-35 35,40-37,-39 60,45-66,1 0,-1 0,0 1,1-1,0 0,-1 0,1 0,0 0,0 0,0 0,0 1,1-1,-1 0,1 0,-1 0,1 0,-1 0,1 0,0 0,0 0,0 0,0-1,1 1,-1 0,0-1,1 1,-1 0,1-1,0 0,-1 1,1-1,0 0,0 0,0 0,1 1,81 24,-75-25,0 0,0 1,0 0,0 1,-1 0,1 1,-1 0,0 0,0 0,0 1,3 3,-10-7,0 0,0 0,0 0,0 1,0-1,-1 0,1 0,0 0,-1 1,1-1,-1 0,0 1,1-1,-1 0,0 1,0-1,0 1,0-1,0 0,0 1,0-1,0 1,-1-1,1 0,0 1,-1-1,1 0,-1 0,0 1,1-1,-1 0,0 0,0 0,0 0,0 0,0 0,0 0,0 0,0 0,-48 37,45-35,-33 19,-1-1,-1-2,0-2,-29 7,61-22,7-5</inkml:trace>
  <inkml:trace contextRef="#ctx0" brushRef="#br0" timeOffset="882.131">1609 154,'-37'26,"2"2,0 1,2 2,1 1,2 2,1 1,1 1,2 3,22-36,1 1,0 0,1 0,-1 0,1 0,0 0,0 0,0 1,0-1,1 1,-1 0,1-1,1 1,-1 0,0-1,1 1,0 0,1 0,-1 0,1-1,-1 1,1 0,1-1,-1 1,1-1,0 1,0-1,0 0,0 1,1-1,0-1,-1 1,5 3,8-1,1-1,0 0,0-2,0 0,1 0,-1-2,1 0,-1-1,1 0,0-2,-1 0,0 0,1-2,-1 0,0-1,-1 0,1-2,-1 1,0-2,-1 0,0-1,1-1,3-1,0-1,-1-1,-1 0,0-2,0 1,-1-2,-1 0,-1-1,7-12,-14 21,0-1,-1 0,-1 0,1-1,-2 0,1 1,-1-1,-1-1,1 1,-2 0,0 0,0-1,-1 1,0 0,0-1,-1 1,-1-1,0 1,0 0,-3-6,1 11,0 0,-1 0,1 0,-1 1,0-1,0 1,-1 0,1 1,-1-1,0 1,0 0,0 1,0-1,0 1,-1 1,1-1,-1 1,1 0,-1 0,0 1,1 0,-1 0,1 1,-1 0,0 0,1 0,0 1,-1 0,1 0,0 0,0 1,0 0,0 0,-5 4,-8 6</inkml:trace>
  <inkml:trace contextRef="#ctx0" brushRef="#br0" timeOffset="3359.299">85 944,'213'-5,"-1"-9,56-17,440-61,-590 79,115-1,-207 18,-7 2</inkml:trace>
  <inkml:trace contextRef="#ctx0" brushRef="#br0" timeOffset="4237.009">649 1057,'-8'2,"-1"1,0 1,1 0,0 0,-1 0,2 1,-1 0,1 1,-1 0,1 0,1 0,-1 1,1 0,1 0,-1 1,1 0,1 0,-1 0,1 1,3-6,1 0,0 1,0-1,0 0,0 1,0-1,1 0,0 0,-1 0,1 0,0 1,1-1,-1 0,0-1,1 1,0 0,0 0,0-1,0 1,0-1,0 1,0-1,1 0,-1 0,1 0,0 0,0 0,2 0,90 27,75-3,-92 0,-76-25,0 0,0 0,-1 1,1-1,-1 0,1 1,-1-1,1 1,-1-1,0 1,0 0,0 0,0-1,0 1,0 0,0 0,-1 0,1 0,-1 0,1 0,-1 0,0 0,0 0,0 0,0 0,0 0,0 0,-1 0,1 0,-1 0,1 0,-1 0,0 0,1 0,-1 0,0-1,0 1,-1 1,-10 10,1 0,-2 0,0-1,0-1,-1 0,-1-1,0-1,0 0,-1 0,0-2,0 0,-1-1,1-1,-1 0,-1-1,-39 8,33-8</inkml:trace>
  <inkml:trace contextRef="#ctx0" brushRef="#br0" timeOffset="4501.052">678 1113,'34'-10,"15"-7,5-1,-3 2,-4 4,-6 4,-5 4,-9 2</inkml:trace>
  <inkml:trace contextRef="#ctx0" brushRef="#br0" timeOffset="4753.059">1299 1029,'-40'56,"3"2,2 1,3 2,1 5,29-62,-1-1,1 1,0 0,0 0,0 0,1 0,-1 1,1-1,0 0,0 1,0-1,1 0,0 1,0-1,0 1,0-1,1 1,0-1,-1 0,2 1,-1-1,0 0,1 0,0 0,0 0,0 0,0 0,1 0,0-1,-1 1,1-1,0 0,1 0,-1 0,1 0,-1-1,1 1,0-1,12 0,-1-2,0 0,0 0,0-2,0 0,0 0,0-1,-1-1,1-1,-1 0,0-1,0 0,-1-1,0-1,0 0,0-1,-1 0,-1-1,0 0,0-1,-1 0,0-1,-3 6,-1-1,0-1,0 1,-1-1,1 0,-2 0,1-1,-1 1,-1-1,2-5,-4 11,0 0,0-1,0 1,-1-1,1 0,-1 1,0-1,0 1,0-1,0 1,-1-1,1 0,-1 1,0-1,0 1,0 0,-1-1,1 1,-1 0,0 0,0 0,0 0,0 0,0 0,-1 1,1-1,-1 1,-2-2,-3-2,-1 1,1 0,-1 1,0 0,-1 0,1 1,-1 0,1 0,-1 1,0 1,0-1,0 2,0-1,0 2,0-1,0 1,0 1,1-1,-1 2,-6 1,-15 7</inkml:trace>
  <inkml:trace contextRef="#ctx0" brushRef="#br0" timeOffset="5093.254">1891 1057,'-31'26,"12"-12,0 1,0 1,2 0,0 2,1 0,1 0,1 2,0 0,1 0,2 1,-2 4,12-21,0 0,1 0,-1 0,1 1,0-1,0 0,0 0,0 0,1 0,-1 1,1-1,0 0,1 0,-1 0,1-1,-1 1,1 0,0 0,1-1,-1 1,1-1,-1 0,1 0,0 0,0 0,0 0,1-1,-1 1,0-1,1 0,0 0,0 0,-1-1,1 1,0-1,0 0,0 0,1 0,-1-1,0 1,0-1,0 0,0 0,1-1,-1 1,0-1,0 0,1 0,14-3,0 0,-1-1,1-1,-1-1,0 0,-1-1,0-1,0-1,-1-1,0 0,-1-1,6-6,-16 13,-1-1,-1 1,1-1,-1 0,0 0,0 0,0 0,-1 0,0-1,0 1,-1-1,0 1,0-1,-1 0,1 0,-1 1,-1-1,1 0,-1 1,-1-1,1 1,-1-1,0 1,0-1,-1 1,0 0,0 0,0 0,-1 1,0-1,0 1,0 0,-1 0,0 0,0 1,0-1,0 1,-1 1,0-1,1 1,-1 0,-5-2,2-1,-1 1,1 1,-1-1,0 2,0-1,0 1,0 1,-1 0,1 0,-1 1,1 0,-1 1,0 0,-3 1,-11 5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7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30,'28'-5,"15"-1,5 0,-1 1,-4 1,-4 2,-5 1,-2 0,-3 1,0 1,-2-1,1 0,-1 0,1 0,-5 1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7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31,'9'4,"9"2,6 0,3-1,2-1,1-7,0-2,5-1,1 2,-1 0,-2-3,-1-1,-1 1,-2 2,0 1,-1 2,-5 1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8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1,'-16'2,"0"0,1 1,0 0,0 2,0 0,0 0,1 1,0 1,0 1,1 0,0 0,0 1,1 1,0 0,0 1,1 0,1 1,0 0,1 1,-8 13,3-1,2 1,0 0,2 1,1 0,1 0,2 1,0 0,2 1,1 4,1-27,1-1,0 1,1 0,0 0,0 0,0 0,1 0,-1 0,1 0,1-1,-1 1,1 0,0-1,0 1,1-1,-1 0,1 0,1 0,-1 0,1 0,-1 0,1-1,1 0,-1 0,1 0,-1 0,1-1,0 0,0 0,0 0,1-1,-1 1,1-1,0-1,-1 1,1-1,0 0,0 0,0 0,0-1,-1 0,3-1,24-8,0-2,0-1,-1-2,-1-1,-1-1,0-1,-1-2,0-1,-2-1,23-24,-24 25,-2-1,0-1,-1-1,-1 0,-2-2,0 0,-2-2,0 0,2-8,-17 31,0-1,0 1,0-1,0 1,-1-1,1 0,-1 1,0-1,-1 0,1 0,-1 0,0 0,0 0,-1 1,1-1,-1 0,0 0,-1 1,1-1,-1 0,0 1,0-1,0 1,0 0,-1 0,0 0,0 0,0 0,0 1,-1-1,1 1,-1 0,0 0,0 0,0 0,0 1,-1 0,-7-2,0 1,0 0,0 1,0 1,-1 0,1 1,0 0,-1 0,1 2,0-1,-1 2,1-1,0 2,1 0,-1 0,1 1,-1 0,1 1,1 0,-1 1,1 0,1 1,-1 0,1 1,0-1,-6 10,-10 8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8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36,'5'5,"2"-4,4-1,5-6,5-6,-7-2,-4 7,-10 4,-5 8,-1 8,0-4,7-3,2-7,1-4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9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86,'-2'17,"0"1,-1-1,-1 0,0 0,-2 0,0 0,0-1,-2 1,-31 113,38-128,1 0,0 1,0-1,1 1,-1-1,0 0,1 1,-1-1,1 0,0 0,0 1,0-1,0 0,0 0,0 0,1 0,-1 0,1 0,-1-1,1 1,0 0,-1-1,1 1,0-1,0 0,0 1,0-1,1 0,-1 0,0 0,0-1,1 1,-1-1,0 1,1-1,-1 0,0 1,1-1,-1-1,1 1,99-13,38-38,-102 30,-25 9</inkml:trace>
  <inkml:trace contextRef="#ctx0" brushRef="#br0" timeOffset="270.414">532 1,'-153'435,"127"-364,18-54,1 0,0 1,1-1,1 1,1 0,1 1,0-1,1 1,1-1,1 1,2 12,4-7</inkml:trace>
  <inkml:trace contextRef="#ctx0" brushRef="#br0" timeOffset="5987.08">1181 114,'-13'2,"0"1,-1 1,1 0,0 1,1 0,-1 1,1 0,0 1,1 0,0 1,0 0,-2 4,3-6,-15 16,2 0,0 1,1 1,1 2,1 0,2 1,0 0,1 4,9-15,1 1,1-1,0 1,2 1,-1-1,2 1,1 0,0-1,1 1,1 0,0 0,2 0,2 11,-2-20,0 0,0-1,1 1,0-1,1 0,0 0,0 0,1 0,0-1,0 1,1-1,0-1,0 1,1-1,0 0,0-1,0 1,0-1,1-1,0 1,0-1,0-1,1 0,-1 0,1 0,-1-1,1 0,0-1,3 0,1 1,1 0,0-1,-1-1,1 0,0-1,0-1,-1 0,1-1,-1 0,0-1,0 0,0-1,0-1,-1 0,0 0,0-1,-1-1,0 0,0-1,-1 0,0 0,0-1,5-8,-10 12,0-1,-1 0,0 0,0 0,0-1,-1 0,0 1,-1-1,1 0,-1 0,-1-1,0 1,0 0,-1 0,0-1,0 1,0 0,-2-1,1 1,-1 0,0 0,0 0,-1 0,0 1,-1-1,1 1,-1-1,-2 0,-1-2,-1 1,-1 0,1 1,-2 0,1 0,-1 1,0 0,0 1,-1 0,1 0,-2 1,1 1,0 0,-1 0,0 1,0 1,0 0,0 1,-8-1,-4 2,0 1,0 1,0 1,0 1,1 1,-1 2,1 0,1 1,-10 5,-1 2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57.5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4 438,'6'-34,"1"1,1-1,2 2,2-1,0 2,3 0,0 0,2 1,1 1,1 1,2 0,0 2,3-1,-23 26,0 0,0 0,0 1,0-1,0 0,0 0,0 1,0-1,0 0,0 1,0-1,1 1,-1-1,0 1,0 0,0 0,1-1,-1 1,0 0,0 0,1 0,-1 0,0 0,1 1,-1-1,0 0,0 1,0-1,1 0,-1 1,0 0,0-1,0 1,0 0,0-1,0 1,0 0,0 0,0 0,0 0,-1 0,1 0,0 0,-1 0,1 0,0 0,-1 0,1 0,-1 1,0-1,1 0,-1 0,0 1,0-1,0 0,0 0,0 1,0-1,0 0,0 0,0 1,-1-1,1 0,-1 1,2 32,-1 0,-2-1,-2 1,-1 0,-5 14,-3 30,-118 843,50-390,74-481,3 0,2 0,2 0,3 14,-2-56,1 0,-1 1,1-1,1 0,-1-1,1 1,1 0,-1-1,1 0,1 1,-1-2,1 1,1 0,-1-1,1 0,0 0,0-1,1 0,-1 0,1 0,8 3,0 0,2-1,-1-1,1 0,0-1,0-1,0-1,1 0,0-1,16-1,139 0,191 12,-56 39,92 10,-49-50,1-15,79-21,100-3,571-8,-693 24,676-1,1105 26,63-33,-1516 21,632 26,1819-29,-3112 1,0-4,-1-2,1-5,-2-2,12-7,-79 18,-4 3,-1-1,0 0,1 1,-1-1,0 0,1-1,-1 1,0 0,0-1,1 1,-1-1,0 1,0-1,0 0,1 0,-1 0,0-1,0 1,-1 0,1-1,0 1,0-1,-1 1,1-1,-1 0,1 0,-1 0,0 0,0 0,0 0,0 0,0 0,0 0,0-1,-1 1,1 0,-1 0,0-1,0 1,1 0,-2-1,1 1,0 0,0-1,-1 1,0-2,-75-80,56 56,2-2,0 0,2-1,1-1,2 0,1-1,1-1,2 1,2-2,1 1,1-1,2 0,2 0,1 0,1 0,2 1,3-11,93-356,-48 175,-50 217,0 1,0-1,-1 1,0 0,-1-1,0 1,0-1,-1 1,0 0,0 0,-1 0,0 0,0 0,-1 0,-1-1,-13-41,17 45,0 0,0 0,0 0,0 0,-1 1,0-1,0 1,0-1,-1 1,1 0,-1 0,0 0,0 0,-1 0,1 1,-1-1,0 1,0 0,0 0,0 0,0 1,-3-2,-132-22,-292 13,-26-11,-129 23,275 3,264-2,-1126-18,-1251-102,1407 90,-225 1,229 1,-1210-48,2001 70,-1351-27,409 64,379-3,-216-29,944 12,56-10,0-1,0 1,0 0,0-1,0 1,0 0,0 0,1-1,-1 1,0 0,0 0,1 0,-1 0,0 0,1 0,-1 0,1 0,-1 0,1 1,0-1,-1 0,1 0,0 0,0 0,0 1,0-1,0 0,0 0,0 0,0 1,0-1,1 0,-1 0,0 0,1 0,-1 0,1 0,0 0,-1 1,1-2,0 1,-1 0,1 0,0 0,0 0,0 0,0 0,14 15,1-1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1.1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387 27,'0'-1,"-1"-1,1 1,0 0,-1-1,0 1,1 0,-1 0,1 0,-1-1,0 1,0 0,0 0,0 0,0 0,0 0,0 0,0 1,0-1,0 0,0 1,0-1,-1 0,1 1,0-1,-1 1,1 0,0-1,-1 1,1 0,0 0,-1 0,1 0,0 0,-1 0,1 0,0 1,-1-1,1 0,0 1,-1-1,1 1,0-1,-1 1,-24 5,0 1,0 0,1 2,-1 1,2 2,0 0,0 1,-11 10,-24 31,59-53,-1 1,0-1,0 1,1 0,-1-1,0 1,1 0,0-1,-1 1,1 0,0-1,0 1,0 0,0 0,0-1,0 1,1 0,-1 0,1-1,-1 1,1 0,0-1,-1 1,1-1,0 1,0-1,0 1,0-1,0 0,0 1,1-1,-1 0,0 0,1 0,-1 0,1 0,-1 0,1 0,-1-1,1 1,0 0,-1-1,1 1,27 11,-24-11,-1 0,0-1,0 1,0 1,0-1,0 1,0-1,0 1,0 0,-1 1,1-1,-1 1,1-1,-1 1,0 0,0 0,0 1,-1-1,1 0,-1 1,0 0,0-1,0 1,0 0,-1 0,1 0,-1 0,0 1,0-1,-1 0,1 0,-1 1,0-1,0 2,-5 9,-1-1,0-1,-1 1,0-1,-1-1,0 1,-1-1,-1 0,-1 0,-21 30,31-41,-11 15,0 0,2 1,0 0,1 1,0 0,2 0,0 2,6-18,1 1,0 0,-1-1,1 1,0 0,1-1,-1 1,0 0,1-1,0 1,-1-1,1 1,0-1,0 1,0-1,1 0,-1 1,1-1,-1 0,1 0,0 0,-1 0,1 0,0 0,0-1,1 1,-1-1,0 1,0-1,1 0,-1 0,1 0,-1 0,1 0,-1-1,1 1,0-1,101 14,-86-15,-1-1,0 0,0-2,0 0,0 0,0-2,14-7,3 1,-15 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2:40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539 535,'0'369,"-25"-227,25-139,0 0,1-1,-1 1,1-1,0 1,-1-1,1 1,0-1,1 1,-1-1,0 0,1 0,-1 0,1 0,0 0,-1 0,1 0,0 0,0-1,0 1,1-1,-1 1,0-1,0 0,1 0,-1 0,1 0,-1 0,1-1,-1 1,1-1,-1 1,1-1,0 0,1 0,95-6,-52-4,-1 2,1 3,0 1,25 2,-45 3,-3-1</inkml:trace>
  <inkml:trace contextRef="#ctx0" brushRef="#br0" timeOffset="604.815">1216 479,'0'254,"-28"-83,10-30,20-85,-2-56,0 1,1 0,-1 0,0 0,0 0,1-1,-1 1,1 0,-1 0,1-1,-1 1,1 0,-1-1,1 1,-1 0,1-1,0 1,0-1,-1 1,1-1,0 1,0-1,-1 0,1 1,0-1,0 0,0 0,0 0,-1 1,1-1,0 0,0 0,0 0,0 0,0-1,0 1,-1 0,1 0,0 0,0-1,0 1,0 0,-1-1,1 1,0-1,0 1,-1-1,1 1,0-1,-1 1,1-1,-1 0,1 1,-1-1,1 0,-1 0,1 1,-1-1,0 0,1 0,-1 0,12-13,-2-2</inkml:trace>
  <inkml:trace contextRef="#ctx0" brushRef="#br0" timeOffset="1468.012">1808 479,'1'-2,"-1"1,0 0,1-1,-1 1,0 0,0-1,0 1,0-1,0 1,-1 0,1-1,0 1,-1 0,1-1,-1 1,1 0,-1 0,1-1,-1 1,0 0,0 0,0 0,0 0,0 0,0 0,0 0,0 0,0 1,0-1,0 0,0 0,0 1,-1-1,1 1,0-1,-1 1,1 0,0-1,-1 1,1 0,0 0,-1 0,1 0,0 0,-2 0,-57 30,40-11,1 0,1 2,1 0,0 1,2 0,1 1,0 1,2 1,1 0,-3 9,5-12,1 1,1 0,0 1,2 0,1 0,-1 16,5-33,1 0,-1-1,1 1,0 0,0-1,1 1,0-1,0 1,1-1,-1 0,1 0,1 0,-1 0,1-1,0 1,0-1,1 0,0 0,-1 0,2-1,-1 0,0 0,1 0,0-1,0 0,0 0,0 0,0-1,1 1,-1-2,1 1,-1-1,6 1,6 0,0 0,1-1,-1-1,0 0,0-1,1-2,-1 0,-1 0,1-2,0 0,-1-1,0-1,0 0,-1-2,3-1,-14 7,0 0,0-1,0 1,0-1,-1 0,1 0,-1 0,0-1,0 0,-1 1,1-1,-1-1,0 1,-1 0,1-1,-1 1,0-1,0 0,-1 0,0 0,0 0,0 0,-1 0,0 0,0 0,0 0,-1 0,0 0,0 1,0-1,-1 0,0 0,0 1,0-1,-1 1,0-1,0 0,-3-2,0-1,0 1,-1 0,0 1,0 0,-1 0,0 0,0 1,0 0,-1 0,0 1,0 1,0-1,-1 1,1 1,-1 0,0 0,0 1,0 0,0 1,-1 0,1 1,0 0,-1 0,1 1,0 1,0 0,0 0,0 0,-3 3,-128 26,117-24</inkml:trace>
  <inkml:trace contextRef="#ctx0" brushRef="#br0" timeOffset="3901.474">2288 55,'0'0,"0"-1,-1 1,1 0,-1-1,1 1,-1 0,1-1,-1 1,1 0,-1 0,1 0,-1-1,1 1,-1 0,1 0,-1 0,0 0,1 0,-1 0,1 0,-1 0,1 0,-1 0,1 1,-1-1,1 0,-1 0,1 0,-1 1,1-1,-1 0,1 0,-1 1,1-1,-1 1,1-1,0 0,-1 1,1-1,-1 1,1-1,0 1,0-1,-1 1,1-1,0 1,0-1,0 1,0-1,-1 1,1-1,0 1,0-1,0 1,0 0,0-1,0 1,0-1,1 1,-1 0,-6 39,6-39,0 274,26-104,33 178,-14-152,-44-195,0 1,0-1,0 1,-1-1,1 1,0-1,-1 1,0-1,0 1,0-1,0 1,0-1,0 1,-1-1,1 1,-1-1,0 1,1-1,-1 1,0-1,-1 0,1 0,0 1,-1-1,1 0,-1 0,0 0,1 0,-1-1,0 1,0 0,0-1,0 0,-1 1,1-1,0 0,0 0,-1 0,1 0,-1-1,1 1,-2 0,-197 9,-45 18,-291 51,-56-1,414-49,-44-1,54 1,141-22,26-5,0-1,0 0,0 0,0 0,0 0,-1 0,1 0,0 0,-1-1,1 1,0-1,-1 0,1 0,0 1,-1-2,1 1,-1 0,1 0,0-1,-1 1,1-1,0 0,-1 0,1 0,0 0,0 0,0 0,0 0,0-1,0 1,0-1,1 0,-1 1,0-1,1 0,-2-2,-1-11,1 1,1-1,0 0,1 0,1-1,0 1,1 0,2-9,0-23,-3 43,3-116,-5 0,-9-43,-24-101,-4 29,39 232,-1 0,1 0,-1 1,1-1,0 0,0 0,0 0,1 0,-1 0,1 0,-1 0,1 0,0 1,0-1,1 0,-1 1,0-1,1 0,-1 1,1 0,0-1,0 1,0 0,0 0,0 0,1 0,-1 1,1-1,-1 0,1 1,-1 0,1 0,0 0,-1 0,1 0,0 0,2 0,166-10,232-71,7 17,-106 56,-74 8,-18-27,121-27,-168 31,-157 21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90 83,'-9'7,"0"1,0 0,1 0,1 1,-1 0,2 0,-1 1,1 0,-1 4,5-11,0 0,0 0,1 1,0-1,-1 0,1 1,1-1,-1 1,0 0,1-1,0 1,-1-1,2 1,-1 0,0-1,1 1,-1-1,1 1,0-1,0 1,1-1,-1 0,1 1,-1-1,1 0,0 0,0 0,1 0,-1-1,1 1,1 1,-1-2,0 0,0 0,0 0,0-1,1 1,-1-1,1 0,-1 0,1 0,-1 0,1-1,-1 1,1-1,0 0,-1 0,1 0,0-1,-1 1,1-1,-1 0,1 0,-1 0,1 0,-1-1,0 1,0-1,1 0,-1 0,0 0,79-72,-77 70,0-1,0 0,-1 1,0-2,0 1,-1 0,1-1,-1 1,0-1,-1 0,1 0,-1 0,0-1,-1 1,0 0,0-1,0 1,0-1,-1 1,0-1,-1 1,0-1,0 1,0 0,0-1,-1 1,0 0,-1 0,1 0,-1 0,0 0,-1 1,0-2,1 6,1 0,-1 0,1 0,-1 0,0 1,1 0,-1-1,0 1,1 0,-1 0,0 0,1 0,-1 1,0-1,1 1,-1 0,0 0,1 0,0 0,-1 0,1 0,-1 1,1-1,0 1,0-1,0 1,0 0,0 0,0 0,1 0,-1 0,1 1,-1-1,0 1,-6 9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1.5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311 117,'6'27,"-12"417,36-291,-22-134,0-8</inkml:trace>
  <inkml:trace contextRef="#ctx0" brushRef="#br0" timeOffset="272.123">0 89,'39'-14,"36"-6,15 2,2 3,-10 5,-9 3,-13 3,-6 3,-8 1,-7 1,-5 4,-4 3,-2-1,-6-2</inkml:trace>
  <inkml:trace contextRef="#ctx0" brushRef="#br0" timeOffset="515.863">875 117,'0'38,"0"33,0 8,0 0,0-8,0-11,0-11,0-10,0-6,0-4,0-2,5-1,1 0,0-4</inkml:trace>
  <inkml:trace contextRef="#ctx0" brushRef="#br0" timeOffset="721.848">1552 33,'-29'25,"-47"40,2 3,4 3,-44 58,53-22,60-104,0 0,0 1,0-1,0 1,1-1,-1 1,1-1,0 1,0-1,1 1,-1-1,0 1,1-1,0 0,0 1,0-1,0 0,1 0,-1 1,1-1,0 0,0 0,0-1,0 1,1 0,-1-1,1 1,-1-1,1 0,0 0,0 0,2 1,13 4,1 0,0-1,0-1,0-1,1-1,-1-1,1 0,0-1,-1-2,1 0,11-2,17 1,47-4,-1-4,-1-4,9-6,-74 15,-3 1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19.9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149 1,'-24'48,"-8"20,1 5,6-2,8-8,6-9,5-10,4-7,2-5,1-3,0-2,1-1,-1-5</inkml:trace>
  <inkml:trace contextRef="#ctx0" brushRef="#br0" timeOffset="536.343">430 340,'-45'99,"4"1,-19 76,56-166,2-5,0-1,1 1,-1-1,1 1,0 0,0-1,0 1,1 0,-1 0,1-1,0 1,1 0,-1 0,1 0,0-1,0 1,2 2,-1-6,0-1,0 1,0-1,0 0,0 0,0 0,0 0,0-1,0 1,0-1,0 1,0-1,0 1,0-1,0 0,-1 0,1 0,0 0,-1 0,1-1,0 1,-1 0,1-1,-1 1,0-1,1 1,-1-1,0 0,0 0,0 1,0-1,-1 0,1 0,0 0,-1-1,3-1,128-222,-79 127,95-189,-129 245,-17 75,-9-2,1 0,2 1,1-1,1 1,1-1,2 1,2 0,0 0,2-1,1 1,-1-23,0 0,0 0,1 0,0-1,0 1,1-1,-1 0,2-1,-1 1,1-1,0-1,0 1,0-1,1 0,0-1,0 0,0 0,1-1,-1 0,1 0,0-1,-1 0,1-1,0 0,0 0,0-1,0 0,0 0,0-1,0 0,0-1,0 0,0 0,-1-1,1 0,-1-1,0 0,0 0,0-1,-1 0,1 0,-1-1,0 1,-1-2,1 1,2-5,7-6,-1-2,-1 0,0-1,-2 0,0-1,-1 0,-1-1,-2 0,0-1,-1 0,-1 0,-1 0,-1-1,-1 0,-1 0,-2 0,0-1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19.3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 28,'0'738,"-1"-701,-2 1,-1-1,-2 1,-2-1,-9 27,10-44,1-8</inkml:trace>
  <inkml:trace contextRef="#ctx0" brushRef="#br0" timeOffset="390.064">503 1,'-476'569,"475"-568,-1-1,1 1,-1 0,1 0,-1 0,1 0,0 0,-1 0,1 1,0-1,0 0,0 0,0 1,0-1,0 1,1-1,-1 1,0 0,1-1,-1 1,1-1,-1 1,1 0,0 0,0-1,0 1,0 0,0-1,0 1,0 0,1-1,-1 1,0 0,1-1,0 1,-1 0,1-1,0 1,0-1,0 1,0-1,0 0,0 1,0-1,0 0,1 0,-1 0,0 0,1 0,104 15,-23-9,-74-4,0-1,-1 2,0-1,1 1,-1 0,-1 1,1 0,-1 0,0 1,0-1,0 2,-1-1,0 1,0 0,-1 0,1 0,-2 1,1 0,-1 0,0 0,-1 1,0-1,0 1,-1 0,0-1,-1 1,0 0,0 0,-1 0,0 6,0-1,0 0,1 0,1-1,0 1,1 0,0-1,1 1,1-1,0 1,28 10,-15-24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4.4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 40,'-5'16,"0"1,1 0,0 0,2 0,0 1,1-1,1 1,0-1,1 1,1-1,1 0,1 0,3 11,-5-22,1-1,0 1,0 0,1-1,-1 1,1-1,0 0,1-1,-1 1,1-1,0 1,0-2,0 1,1 0,-1-1,1 0,0 0,0-1,0 0,0 0,0 0,1 0,-1-1,0 0,1-1,-1 0,1 0,-1 0,1 0,-1-1,0 0,1-1,-1 1,0-1,0 0,5-3,90-64,-36 18,-63 50,-1 1,1 0,-1 0,1-1,0 1,-1 0,1 0,0 1,-1-1,1 0,0 1,-1-1,1 1,-1-1,1 1,-1 0,1-1,-1 1,1 0,-1 0,0 0,0 0,1 0,-1 0,0 1,0-1,0 0,0 1,0-1,-1 1,1-1,0 1,-1-1,1 1,0-1,-1 1,0-1,1 1,-1 0,0-1,0 1,0 0,0 1,13 25,-11-24,1-1,1 0,-1-1,0 1,1 0,-1-1,1 0,0 0,0 0,0 0,0 0,0-1,0 0,1 0,-1 0,0 0,0-1,1 0,-1 0,0 0,1 0,-1-1,0 1,1-1,0-1,101-45,-91 35,-1 0,0-1,-2 0,1-1,-2 0,1-1,-2 0,0-1,-1 0,-1-1,0 0,4-17,-10 32,-1-1,0 0,0 0,0 1,0-1,0 0,-1 0,1 0,-1 0,0 0,0 0,0 0,0 0,-1 0,1 0,-1 0,1 0,-1 0,0 1,0-1,-1 0,1 0,0 1,-1-1,0 1,1-1,-1 1,0 0,0 0,-1 0,1 0,0 0,-1 0,1 1,-1-1,1 1,-1-1,-25 19,19-2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4.7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35 1,'-9'38,"-4"23,5 0,5-4,2-13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4.9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 1,'-5'0,"-1"0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5.2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1,'29'545,"-18"-326,-7-198,-1-5,0 1,0-1,-2 0,0 1,-1-1,0 1,-3 9,-2-7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5.5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1 381,'378'-124,"-349"112,0-1,0-2,-1-1,-1-1,-1-1,-1-2,0 0,8-10,61-56,-93 85,-1 0,1 1,-1-1,1 1,-1-1,1 0,0 1,-1-1,1 1,0-1,-1 1,1 0,0-1,0 1,-1 0,1 0,0-1,0 1,-1 0,1 0,0 0,0 0,0 0,-1 0,1 0,0 0,0 0,0 0,-1 0,1 1,0-1,0 0,-1 1,1-1,0 0,0 1,-1-1,1 1,-1-1,1 1,0-1,-1 1,1 0,-1-1,1 1,-1 0,1-1,-1 1,0 0,1 0,-1-1,0 1,0 0,0 0,1-1,-1 1,0 0,0 0,-4 50,-27 62,-14 91,45-204,1 129,0-124,0 0,0-1,0 1,1-1,0 0,0 1,0-1,0 0,0 0,1 0,0 0,0-1,0 1,0-1,1 0,-1 0,1 0,0 0,0 0,0-1,0 0,0 0,1 0,-1 0,4 0,6 0,-1 0,0-1,1-1,-1 0,1-1,-1 0,0-1,1 0,-1-1,0-1,-1 0,11-5,82-18,-103 27,1 0,0 1,-1-1,1 0,-1 1,1-1,0 1,-1 0,1 0,-1 0,0 0,1 0,-1 0,0 1,0-1,0 1,0 0,0-1,0 1,0 0,0 0,-1 0,1 0,-1 1,1-1,-1 0,0 1,0-1,0 1,0-1,-1 1,1-1,-1 1,1 0,-1-1,0 1,0-1,0 1,0 0,-1 2,15 47,1-33,1-6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6.4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1,'3'63,"3"1,3-1,2 0,3-1,3 0,19 44,-32-95,-1 0,0 0,1 0,0-1,1 0,0 0,1 0,0 0,1-1,-1 0,2-1,1 3,-7-10,0 0,-1 0,1 0,0-1,0 1,0 0,-1-1,1 1,0-1,0 1,0-1,0 0,0 0,0 0,0 0,0 0,0 0,0-1,0 1,0-1,0 1,0-1,0 0,-1 0,1 0,0 0,0 0,-1 0,1 0,-1 0,1-1,-1 1,1-1,-1 1,1-2,40-61,54-174,11 20,-69 184,-18 28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6.6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0 143,'39'-10,"36"-7,15-7,-3 2,-11 4,-14 5,-13 1,-10 1,-6 3,-5 4,-6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0 473,'35'1,"-21"0,0 0,0 0,1-2,-1 1,0-2,0 0,0-1,0 0,0-1,-1 0,1-1,-1-1,9-5,22-64,-44 74,1-1,0 0,-1 0,1 0,-1 0,0 0,1 1,-1-1,0 0,0 0,0 0,-1 0,1 0,0 0,-1 0,1 0,-1 0,1 1,-1-1,0 0,0 0,0 1,0-1,0 0,0 1,-1-1,1 1,0 0,-1-1,1 1,-1 0,0 0,1 0,-1 0,0 0,1 0,-1 1,0-1,0 0,0 1,0 0,0-1,-3 2,-1 1,1-1,-1 1,1 0,-1 0,1 1,0 0,0-1,1 2,-1-1,0 1,1-1,0 1,0 0,0 1,0-1,1 1,0-1,0 1,-1 1,-1 2,0 1,0-1,1 1,0 0,1 0,0 0,0 0,1 1,0-1,0 1,1-1,1-5,0-1,0 0,0 1,0-1,0 0,1 1,-1-1,1 0,0 0,0 0,0 0,1 0,-1 0,1 0,0 0,-1 0,1 0,1-1,-1 1,0-1,0 0,1 0,0 1,-1-2,1 1,0 0,0 0,0-1,0 0,0 1,0-1,0 0,2 0,7 1,1 0,0-1,0 0,-1-1,1 0,0-1,0 0,-1-1,1-1,-1 0,1-1,-1 0,0 0,-1-2,1 1,-1-2,0 1,5-5,14-11,0-2,-1-1,-2-1,0-1,14-22,-26 32,-1 0,-1-1,-1 0,0-2,-1 1,-1-1,-2 0,1-1,-2 0,-1-1,-1 1,1-8,-6 27,1 0,0 0,-1-1,1 1,-1 0,0 0,1-1,-1 1,0 0,-1 0,1-1,0 1,-1 0,1 0,-1 0,1-1,-1 1,0 0,0 0,0 0,0 0,-1 0,1 0,0 1,-1-1,1 0,-1 1,0-1,1 1,-1-1,0 1,0 0,0 0,0 0,0 0,0 0,0 0,-1 1,1-1,0 1,0-1,-1 1,1 0,0 0,0 0,-1 0,1 0,0 1,0-1,-1 1,0-1,-5 8,0 1,0-1,1 1,0 0,1 1,0 0,0 0,1 0,0 1,1-1,0 1,1 0,0 0,1 1,0-1,1 5,-4 6,-7 26,3 1,2-1,3 2,1-1,2 0,3 0,3 11,-2-43,0-1,-1 1,-1-1,-1 1,0 0,-1-1,-1 1,-1-1,0 1,-1-1,-1 0,0 0,-1-1,-1 0,0 0,-3 3,5-8,-1-1,0 0,-1 0,0-1,0 1,-1-1,0-1,0 0,-1 0,1 0,-9 3,16-10,0 0,0 0,-1 0,1 0,0 0,0-1,0 1,0 0,0-1,0 1,-1-1,1 1,0-1,0 1,0-1,0 0,1 0,-1 1,0-1,0 0,0 0,1 0,-1 0,0 0,1 0,-1 0,1 0,-1 0,1 0,0-1,-1 1,1 0,0 0,0 0,0 0,-1-1,1 1,1 0,-1 0,0 0,0 0,0-1,1 1,-1 0,0 0,1 0,-1 0,1 0,0 0,-1 0,1 0,0 0,-1 0,1 0,0 0,11-25,2 1,1 0,0 1,2 1,1 0,5-3,30-42,297-458,-349 524,35-71,-36 71,1 1,0-1,-1 1,1-1,-1 0,0 0,1 1,-1-1,0 0,0 1,0-1,0 0,0 0,-1 1,1-1,0 0,-1 1,0-1,1 0,-1 1,0-1,1 1,-1-1,0 1,0-1,-1 1,1 0,0-1,0 1,0 0,-1 0,1 0,-1 0,1 0,-1 0,1 1,-1-1,1 0,-1 1,0-1,1 1,-2-1,-2 1,1-1,-1 0,0 1,1 0,-1 0,1 1,-1-1,0 1,1 0,-1 0,1 1,0-1,-1 1,1 0,0 0,0 0,0 1,0-1,1 1,-1 0,1 0,-1 0,1 1,0-1,0 1,1 0,-1 0,1 0,0 0,0 0,0 0,0 0,1 1,0-1,0 1,0-1,0 1,1 0,-1-1,1 1,1-1,-1 1,1 1,51 260,-33-124,-1 51,-17-188,-1 0,1 0,-1 0,0 0,0 0,-1 0,0 0,0 0,0 0,0 0,-1 0,1 0,-1 0,-1-1,1 1,0-1,-1 1,0-1,0 0,-1 0,1 0,-1-1,0 1,0-1,0 0,0 0,0 0,-1-1,1 1,-1-1,0 0,1 0,-1-1,0 0,0 0,-5 1,7-3,1 1,-1-1,1 0,0 0,-1 0,1-1,0 1,0-1,0 1,0-1,0 1,0-1,0 0,1 0,-1 0,1 0,-1 0,1 0,0-1,0 1,0 0,0-1,0 1,0-1,1 1,-1-1,1 1,0-1,0 1,0-1,0 1,0-1,0 1,1-3,17-90,-9 71,1-1,1 2,2 0,0 0,1 1,2 0,0 2,1 0,6-5,-14 15,-2 1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7.4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1 170,'48'-15,"30"-9,12-1,-5 0,-8 3,-11 6,-13 0,-10 4,-8 3,-10 4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35.1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371 114,'-18'3,"1"0,-1 1,1 1,0 0,0 1,1 1,-1 1,2 1,-1 0,1 0,-8 8,12-11,0 1,0-1,0 2,1-1,0 2,1-1,0 1,0 1,1 0,0 0,1 0,0 1,0 0,1 0,1 1,0 0,0 0,2 0,-1 0,1 1,1-1,0 1,1 0,1 0,0-1,0 1,1 0,1 0,0-1,3 10,-1-13,0 0,1 0,0 0,1 0,0-1,0 0,0-1,1 1,0-1,1 0,0-1,0 0,0 0,0-1,1 0,0 0,0-1,1 0,-1-1,1 0,0 0,-1-1,1 0,0-1,1 0,-1-1,0 0,0 0,0-1,0-1,0 1,0-2,-1 1,1-1,5-3,51-22,-36 12</inkml:trace>
  <inkml:trace contextRef="#ctx0" brushRef="#br0" timeOffset="294.469">907 227,'-36'28,"1"1,2 2,1 1,2 2,1 0,-18 30,11 23,36-84,0 0,0 0,0 0,0 0,0-1,1 1,0 0,-1 0,1-1,0 1,0 0,0-1,1 1,-1-1,1 1,-1-1,1 1,0-1,0 0,0 0,0 0,0 0,0-1,1 1,-1 0,1-1,-1 0,1 1,-1-1,1 0,1 0,11 2,0-2,0 1,1-2,-1 0,0-1,1 0,-1-1,0-1,0 0,0-1,-1-1,0-1,1 1,-2-2,1 0,8-6,1 0,-1-1,0 0,0-2,-2 0,0-2,2-2,-15 12,0 1,0-1,0 0,-1-1,0 0,-1 0,0 0,0 0,-1-1,0 0,-1 0,0 0,-1 0,0 0,0-1,-1-6,-2 10,-1 1,0 0,0 0,-1 0,0 0,0 0,0 0,-1 1,0-1,0 1,0 0,0 0,-1 1,0 0,0-1,0 1,-1 1,1-1,-1 1,0 0,0 0,0 1,0 0,0 0,-1 0,1 1,-1 0,1 0,-1 1,1-1,-1 1,1 1,-1-1,0 1,1 1,0-1,-1 1,0 0,-18 5</inkml:trace>
  <inkml:trace contextRef="#ctx0" brushRef="#br0" timeOffset="782.185">1161 622,'180'-216,"-24"54,-155 162,0 1,0-1,0 1,0-1,-1 1,1-1,0 1,0 0,-1-1,1 1,0 0,-1-1,1 1,-1 0,1 0,-1 0,1-1,-1 1,1 0,-1 0,0 0,0 0,1 0,-1 0,0 0,0 0,0 0,0 0,0 0,0 0,0-1,-1 1,1 0,0 0,0 0,-1 0,1 0,0 0,-1 0,1-1,-1 1,1 0,-1 0,0 0,-8 39,7-32,-1-1,1 1,0 0,1 0,0 0,0 0,1 0,0 0,0-1,1 1,0 0,0 0,1 0,0 0,1-1,-1 1,1-1,1 0,0 2,0-3,0-1,0 0,0-1,1 1,0-1,-1 0,1 0,1 0,-1-1,1 0,-1 0,1 0,0-1,0 0,0 0,0 0,0-1,1 1,-1-2,0 1,1-1,-1 0,0 0,1-1,-1 1,0-2,0 1,0-1,1 0,-1 0,-1 0,1-1,0 0,-1 0,1 0,-1-1,4-3,4-6,-1 0,0-1,-1-1,0 0,-1 0,-1-1,0 0,-1-1,-1 0,3-11,4-5,-6 15</inkml:trace>
  <inkml:trace contextRef="#ctx0" brushRef="#br0" timeOffset="1232.043">2318 142,'-73'34,"-126"53,198-86,-1 0,1-1,0 1,-1 0,1 0,0 0,0 0,0 0,0 0,0 0,0 0,0 0,0 1,1-1,-1 0,0 1,1-1,-1 0,1 1,-1-1,1 1,0-1,0 1,-1-1,1 1,0-1,0 0,0 1,1-1,-1 1,0-1,1 1,-1-1,0 1,1-1,0 0,-1 1,1-1,0 0,0 0,0 1,-1-1,1 0,1 0,-1 0,0 0,0 0,0 0,0-1,1 1,-1 0,0-1,1 1,-1 0,0-1,1 0,-1 1,1-1,-1 0,1 0,0 1,58 18,-46-16,0 0,-1 1,1 1,-1 0,0 1,0 0,-1 1,0 0,0 1,-1 1,0-1,0 2,6 7,-14-13,-1 0,1 0,-1 0,0 0,0 1,-1-1,1 0,-1 1,0 0,0-1,-1 1,1 0,-1-1,0 1,0 0,-1-1,1 1,-1 0,0-1,0 1,-1-1,1 1,-1-1,0 0,0 0,0 1,-1-1,0-1,1 1,-1 0,-1-1,-1 2,-3 4,-1 0,0-1,-1-1,0 0,0 0,0-1,-1 0,0-1,0 0,-1 0,1-1,-3-1,-65 2,61-10</inkml:trace>
  <inkml:trace contextRef="#ctx0" brushRef="#br0" timeOffset="1539.076">2769 1,'3'14,"-1"0,0 0,-1-1,-1 2,0-1,-1 0,0-1,-1 1,-1 0,-2 6,2-3,-74 261,54-167,19-87</inkml:trace>
  <inkml:trace contextRef="#ctx0" brushRef="#br0" timeOffset="1795.37">2459 396,'38'-15,"28"-4,6 6,-3 5,-9 4,-10 2,-8 7,-8 2,-8 5,-9 0</inkml:trace>
  <inkml:trace contextRef="#ctx0" brushRef="#br0" timeOffset="2046.958">3081 538,'-10'19,"-3"6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5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668 15,'37'-11,"-29"7,-27 9,-351 101,178-56,187-48,6-2,-1 0,1 1,-1-1,0 1,1-1,-1 1,0-1,1 1,-1-1,0 1,0-1,1 1,-1 0,0-1,0 1,0-1,0 1,0 0,0-1,0 1,0-1,0 1,0 0,0-1,0 1,-1-1,1 1,0-1,0 1,-1-1,1 1,0-1,-1 1,1-1,0 1,-1-1,1 1,-1-1,1 0,0 1,-1-1,1 0,-1 1,0-1,1 0,-1 1,1-1,-1 0,1 0,-1 0,1 0,-1 0,0 0,1 0,-1 0,1 0,-1 0,0 0,1 0,-1 0,1 0,-1 0,1 0,-1-1,0 1,1 0,-1-1,1 1,30 8,1-1,0-2,0-1,0-2,32-1,26 3,45 24,-133-28,0 0,-1 1,1-1,0 0,-1 0,1 1,0-1,-1 0,1 1,-1-1,1 0,-1 1,1-1,-1 1,1-1,-1 1,1-1,-1 1,0-1,1 1,-1 0,0-1,1 1,-1-1,0 1,0 0,0-1,0 1,0 0,1-1,-1 1,0 0,0-1,-1 1,1 0,0 0,0-1,0 1,0-1,0 1,-1 0,1-1,0 1,-1 0,1-1,0 1,-1-1,1 1,-1-1,1 1,-1-1,1 1,-1-1,1 0,-1 1,1-1,-1 0,0 1,1-1,-1 0,0 1,-42 21,41-22,-206 103,10 23,175-109,15-11,-1 0,1 0,0 0,1 1,0 1,0-1,0 1,1 0,0 0,1 1,5-7,0 1,1-1,-1 0,1 1,0-1,-1 0,1 0,0 0,0 0,0 0,1 0,-1 0,0 0,1 0,-1-1,1 1,0 0,0-1,-1 1,1-1,0 0,0 0,0 0,0 0,1 0,-1 0,0 0,0-1,0 1,1-1,-1 0,0 1,1-1,-1 0,0 0,1-1,-1 1,0 0,0-1,1 1,-1-1,0 0,-1 1,55-1,-1-2,1-2,-1-3,50-15,-66 15,53-9,-68 10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6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 1,'-22'102,"4"-25,-8 34,-4-1,-26 58,16-68,40-101,0 1,1 0,-1-1,0 1,0 0,0 0,1-1,-1 1,0 0,0 0,1-1,-1 1,0 0,1 0,-1 0,0-1,1 1,-1 0,0 0,1 0,-1 0,0 0,1 0,-1 0,0 0,1 0,-1 0,0 0,1 0,-1 0,0 0,1 0,-1 0,1 0,-1 0,0 0,0 1,1-1,-1 0,0 0,1 0,-1 1,0-1,0 0,1 0,-1 1,0-1,0 0,1 0,-1 1,0-1,0 0,0 1,0-1,1 0,-1 1,0-1,0 1,25-27,24-49,-39 50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56,'19'0,"21"-4,8-3,6 1,-2 1,-5-3,-5 0,-5 1,-5 2,-2 1,-1 2,-12 6,-7 2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6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23,'34'10,"25"-2,7-2,-2-3,-8-1,-8-1,-7-6,-7-1,-3-1,-3-3,-1 0,-1 1,-4 3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6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0,'-24'39,"-18"22,-1 5,2-8,7-10,10-12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6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0,'10'15,"7"18,7 5,-2 0,0-2,-2-2,-2-6,3-4,-4-1,1-4,-3-1,2-4,-4 2,2-3,-2-4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5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0 315,'29'0,"23"0,9 0,-2 0,-7 0,-6 0,-7 0,-5 0,-3 0,-3 0,-1 0,0 0,-10 0,-12 0,-7 0</inkml:trace>
  <inkml:trace contextRef="#ctx0" brushRef="#br0" timeOffset="415.001">141 540,'0'0,"1"1,0-1,-1 0,0 0,1 1,-1-1,1 0,-1 1,1-1,-1 0,1 1,-1-1,0 1,1-1,-1 1,0-1,0 0,1 1,-1 0,0-1,0 1,0-1,1 1,-1-1,0 1,0-1,0 1,0-1,0 1,0 0,0-1,0 1,0-1,-1 1,1-1,0 1,0-1,0 1,-1-1,1 1,0-1,-1 1,1-1,0 1,-1-1,1 0,0 1,-1-1,1 0,-1 1,1-1,-1 0,1 1,-1-1,1 0,-1 0,1 1,51 4,154-7,-65-23,-116 23</inkml:trace>
  <inkml:trace contextRef="#ctx0" brushRef="#br0" timeOffset="920.109">1580 5,'-8'-2,"0"1,0 0,0 1,1 0,-1 0,0 1,0 0,0 0,0 0,1 1,-1 1,-1 0,-1 0,-18 4,1 2,-1 1,1 1,1 1,0 2,1 1,1 0,0 2,1 1,0 0,2 2,0 1,2 0,0 2,2 0,0 1,1 0,2 1,0 1,-2 10,13-30,1 1,0 0,0-1,0 1,1 0,-1 0,2 0,-1 0,1 0,0 0,1 0,0 0,0 0,0 0,1 0,0 0,0 0,1-1,-1 1,2-1,-1 0,1 0,0 0,0 0,0-1,1 0,0 0,0 0,0 0,1-1,-1 1,3 0,11 4,1-1,0-1,0-1,0 0,1-2,0 0,0-1,0-2,0 0,0-1,19-2,-15 2,14-2,1-1,-1-2,-1-2,1-1,-1-2,0-2,-1-1,-1-2,0-1,-1-2,-1-2,-1-1,0-1,-2-2,10-11,-33 30,-1 0,0-1,0 0,-1-1,0 0,0 0,0 0,-1 0,0-1,0 0,-1 0,0 0,-1-1,0 1,0-1,-1 0,0 0,0 0,-1 0,0 0,-1 0,0 0,0-1,-1 1,0 0,-1 0,0 0,0 1,-1-1,0 0,0 1,-4-7,-9 0,-1 0,0 2,-1-1,-1 2,0 1,0 0,-1 1,0 1,-1 1,0 1,0 1,-1 1,0 0,1 2,-1 0,-1 2,-9 1,-30 0,8 5</inkml:trace>
  <inkml:trace contextRef="#ctx0" brushRef="#br0" timeOffset="1303.855">818 315,'198'27,"87"0,539-24,-471-32,-353 29,0 1,-1-1,1 0,0 0,0 0,-1 0,1 0,0 1,0-1,0 0,-1 0,1 0,0 1,0-1,0 0,0 0,0 0,-1 1,1-1,0 0,0 0,0 1,0-1,0 0,0 0,0 1,0-1,0 0,0 1,0-1,0 0,0 0,0 1,0-1,0 0,0 0,0 1,0-1,0 0,1 0,-1 1,0-1,0 0,-13 6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58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0 255,'31'8,"1"-1,0-1,0-1,0-2,0-2,0-1,23-2,177-27,-193 45,-27-4</inkml:trace>
  <inkml:trace contextRef="#ctx0" brushRef="#br0" timeOffset="299.194">29 508,'43'-4,"38"-3,11 1,-2 2,-10 0,-15 2,-13 1,-11 0,-8 1,-4 1,-7 4,-3 1,-4 0</inkml:trace>
  <inkml:trace contextRef="#ctx0" brushRef="#br0" timeOffset="977.998">367 1,'32'29,"1"0,2-2,1-2,26 14,-59-37,27 14,0 1,-1 1,0 2,-2 1,0 1,-2 1,0 2,-1 2,-20-22,-1 0,0 1,0-1,-1 1,0 0,0-1,0 1,-1 0,0 0,0 0,0 1,-1-1,0 0,0 0,0 0,-1 0,0 0,0 0,-1 0,1 0,-1 0,-1 0,1-1,-1 1,0-1,0 1,0-1,-1 0,0-1,0 1,0-1,-1 1,-3 1,-118 95,-88 36,194-126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0,'-3'27,"-1"12,0 2,1-2,1-9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14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80,'179'-17,"9"-6,-64-11,-105 28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14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85,'43'-5,"29"-6,7-1,-6-4,-9 1,-12 3,-10 4,-11 2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12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114 258,'12'69,"-3"1,-3 0,-2 0,-6 51,1-66,-24 86,22-119</inkml:trace>
  <inkml:trace contextRef="#ctx0" brushRef="#br0" timeOffset="366.272">1 258,'25'-29,"1"2,2 0,0 2,2 1,1 1,0 2,2 1,0 1,11-2,-37 17,0 1,0 0,0 1,0-1,0 1,1 1,-1-1,1 1,-1 1,1-1,0 1,-1 1,1-1,-1 1,1 0,-1 1,0 0,1 0,-1 1,0 0,0 0,0 0,-1 1,1 0,-1 1,0-1,0 1,-1 0,1 0,-1 1,0 0,-1 0,1 0,2 6,-2-2,-1 0,-1 0,0 0,0 0,-1 0,0 1,0-1,-1 1,-1-1,0 1,-1 0,1-1,-2 1,0-1,0 0,-1 1,0-1,-1 0,0-1,0 1,-1-1,-1 2,-6 8,0 0,-1-1,-1 0,0-1,-2 0,0-1,0-1,-2-1,-18 12,25-18,-1 0,-1 0,0-1,0-1,0 0,0-1,-1 0,0-2,0 1,0-1,-13 0,-13-17,28 2</inkml:trace>
  <inkml:trace contextRef="#ctx0" brushRef="#br0" timeOffset="906.934">311 851,'195'5,"-194"-5,1 0,-1-1,1 1,-1 0,0 0,1 0,-1 1,0-1,1 0,-1 0,1 1,-1-1,0 1,0-1,1 1,-1-1,0 1,0 0,0 0,0 0,0-1,0 1,0 0,0 0,0 1,0-1,0 0,0 0,-1 0,1 0,-1 1,1-1,-1 0,1 1,-1-1,0 0,1 1,-1-1,0 0,0 1,0-1,0 1,0-1,0 0,-1 1,1-1,0 0,-1 1,1-1,-1 0,0 1,1-1,-1 0,0 0,1 0,-1 0,0 0,-1 1,-101 117,101-118,1 0,-1 0,1 0,0 0,0 0,-1 0,1 0,0 1,0-1,0 1,0-1,1 1,-1-1,0 1,1-1,-1 1,1-1,-1 1,1 0,0-1,-1 1,1 0,0 0,0-1,1 1,-1 0,0-1,0 1,1 0,-1-1,1 1,-1-1,1 1,0-1,0 1,0-1,0 1,0-1,0 0,0 1,0-1,0 0,0 0,1 0,-1 0,1 0,-1 0,1 0,-1 0,1-1,-1 1,1-1,-1 1,1-1,0 1,-1-1,1 0,0 0,0 0,10 1,1-1,-1 0,0-1,1 0,-1-1,0 0,0-1,0-1,-1 0,1 0,0-1,13-4,-1 1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18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0 537,'26'-53,"1"-5,3 1,2 2,28-36,50-42,-109 132,-1 0,1 0,0 0,0 0,0 0,0 0,0 0,0 1,1-1,-1 0,0 1,0-1,0 1,1-1,-1 1,0 0,0 0,1-1,-1 1,0 0,1 0,-1 0,0 0,1 1,-1-1,0 0,1 0,-1 1,0-1,0 1,0-1,1 1,-1 0,0-1,0 1,0 0,0 0,0 0,0 0,0-1,0 2,0-1,-1 0,1 0,0 0,-1 0,1 0,-1 0,1 1,-1-1,1 0,-1 1,0-1,0 0,0 0,0 1,0-1,5 92,8 29,-12-120,0 0,-1 0,1 0,0 0,0 0,1 0,-1 0,0 0,1 0,-1-1,1 1,0 0,-1-1,1 1,0-1,0 0,0 0,0 0,0 0,0 0,0 0,0 0,1-1,-1 1,0-1,0 1,1-1,-1 0,0 0,1 0,-1 0,0-1,0 1,1 0,-1-1,0 0,0 1,0-1,0 0,2-1,80-54,104-123,-141 157,-46 22,0 0,0-1,0 1,-1 0,1 0,0 0,0 0,0 0,0 0,0 0,0 0,0 0,0 0,0 0,0 1,0-1,-1 0,1 1,0-1,0 0,0 1,0-1,-1 1,1 0,0-1,-1 1,1 0,0-1,-1 1,1 0,-1-1,1 1,-1 0,1 0,-1 0,0 0,1 0,-1-1,0 1,0 0,1 0,-1 0,0 0,0 0,0 0,0 0,0 0,-1 0,1 0,0 0,0-1,-1 2,-20 68,17-63,1 0,0 0,1 0,-1 0,1 1,1-1,-1 1,1-1,1 1,-1-1,1 1,1-1,0 8,8 3,3-6</inkml:trace>
  <inkml:trace contextRef="#ctx0" brushRef="#br0" timeOffset="580.805">1299 1,'-52'21,"1"3,2 1,1 3,1 3,-39 32,80-60,1 1,0 1,0-1,0 1,1-1,0 2,0-1,0 0,0 1,1-1,0 1,0 0,1 0,0 0,0 1,0-1,0 0,1 1,0-1,1 1,0-1,-1 1,2-1,0 4,2-7,1 1,0-1,0 0,0 0,0 0,1 0,-1-1,1 0,-1 0,1 0,0 0,0-1,0 1,0-1,0-1,0 1,0-1,0 0,1 0,-1 0,0-1,0 0,0 0,0 0,0 0,0-1,-1 0,1 0,1-1,19-7,0-2,0 0,-1-2,-1-1,0-1,-1 0,-1-2,0 0,-2-2,7-8,65-57,-73 68,-14 12,0 1,1-1,-1 1,1 0,0 0,0 1,0-1,1 1,-1 1,1-1,0 1,0-1,5 0,-9 3,0 1,0-1,0 0,0 1,0 0,0-1,-1 1,1 0,0 0,-1 0,1 0,0 0,-1 1,1-1,-1 0,0 1,0-1,1 1,-1-1,0 1,0-1,0 1,0 0,-1 0,1 0,0-1,-1 1,1 0,-1 0,0 0,1 0,-1 0,5 73,-5-63,8 345,2-260,-4 0,-5 76,-3-159,0 0,-1 0,-1 0,0 0,-1 0,0-1,-1 0,0 0,-2 0,1-1,-1 0,-1 0,0-1,-1 0,0-1,0 0,-1-1,-1 0,1 0,-1-2,-1 1,0-1,0-1,0 0,0-1,-1-1,0 0,-11 2,19-7,-1 1,1-1,-1 0,0 0,1-1,0 0,-1 0,1 0,0-1,0 0,0 0,1 0,-1-1,1 0,-1 0,1-1,1 1,-1-1,1 0,-1 0,2-1,-1 1,0-1,1 0,0 0,1 0,-1 0,1 0,0-1,1 1,-1-1,1 1,1-1,-1 1,1-1,0 0,1 1,-1-1,1 0,1 0,5-19,0 1,2 1,1-1,1 2,1-1,1 2,1-1,1 2,1 0,0 1,2 1,0 0,2 1,9-6,4-3,0 2,2 1,1 2,0 1,2 2,0 2,1 2,22-6,-36 13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15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0,'9'20,"-1"0,0 0,-2 0,0 1,-2 0,0 0,-1 0,-1 1,-1-1,-1 0,-1 1,-3 16,-4 11,-3 1,-2-1,-1-1,-20 41,32-84,-7 21,-1 0,-1-1,-1 0,-1-1,-1-1,-1 0,-1-1,-16 17,17-27</inkml:trace>
  <inkml:trace contextRef="#ctx0" brushRef="#br0" timeOffset="683.229">70 537,'4'7,"0"-1,1 0,-1 0,1 0,0 0,1-1,0 0,0 0,0 0,0-1,0 0,1 0,0 0,0-1,0 0,0-1,1 1,-1-1,1-1,-1 0,1 0,-1 0,1-1,0 0,-1 0,1-1,0 0,-1 0,1-1,-1 0,0 0,1-1,-1 0,0 0,-1-1,1 0,2-2,16-16,-2-1,-1-1,0-1,-2-1,-1-1,-1-1,-1 0,-2-1,-1-1,-1-1,-2 1,3-16,20-91,-31 69,-17 78,-34 133,37-94,2-14,1 0,2 1,2 0,1 1,1-1,3 0,1 2,44 129,-31-138,-7-23</inkml:trace>
  <inkml:trace contextRef="#ctx0" brushRef="#br0" timeOffset="1591.128">747 452,'5'19,"2"16,-1 7,-1 1,-1-2,-2-3,-1-3,-5-8,-3-3,1-2,0 1,-2-3,-1-1,2-4</inkml:trace>
  <inkml:trace contextRef="#ctx0" brushRef="#br0" timeOffset="1963.231">1030 480,'-24'24,"-13"8,1 3,5 1,13-6,10-3,11-7,10-1,7-4,1 0,1-2,-4 1,-3-2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26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30,'226'0,"-82"-28,-90 26,-30 2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26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53,'39'-5,"26"-2,8 1,-4 1,-9 1,-10-3,-9 0,-6 1,-9 1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27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226 111,'0'29,"-5"28,-1 10,0 3,1-6,2-9,1-8,1-9,0-5,1-3,0-3,1-1,-1 1,0-5</inkml:trace>
  <inkml:trace contextRef="#ctx0" brushRef="#br0" timeOffset="328.549">142 55,'28'-11,"0"1,1 1,0 2,0 1,1 1,-1 1,1 2,0 1,6 2,-31-1,-1 0,1 1,-1-1,1 1,-1 0,1 0,-1 1,0-1,0 1,1 0,-1 0,0 0,-1 1,1 0,0-1,-1 1,1 0,-1 1,0-1,0 1,0-1,-1 1,1 0,-1 0,0 0,0 0,0 0,-1 1,0-1,1 0,-1 1,-1-1,1 1,-1-1,0 1,0 0,0-1,0 1,-1-1,0 1,-1 3,-3 3,-1 1,0-2,0 1,-1-1,-1 0,0 0,0-1,-1 0,0 0,-1-1,1 0,-2-1,1 0,-1-1,0 0,0 0,-1-1,1-1,-1 0,0-1,-1 0,1-1,0 0,-1-1,-4 0,-8 1</inkml:trace>
  <inkml:trace contextRef="#ctx0" brushRef="#br0" timeOffset="966.848">396 535,'33'0,"17"0,-1 4,-14 8,-16 5,-18 5,-13 3,-5 3,6 1,9-4,10-7,8-6,7-5,3-4,3-2,1-7,0-2,-5 1</inkml:trace>
  <inkml:trace contextRef="#ctx0" brushRef="#br0" timeOffset="1225.341">1 845,'38'10,"28"2,11 1,3-4,-3-2,-5-2,-5-3,-4-1,-4-6,-7-2,-2 0,-5 2,-1 1,-3 1,-3 2,-9 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24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204 108,'-18'96,"3"-9,-4 0,-3-1,-13 23,28-88,0-1,-2 0,-1 0,0-1,-1 0,-14 16,9-16</inkml:trace>
  <inkml:trace contextRef="#ctx0" brushRef="#br0" timeOffset="470.382">62 475,'13'6,"1"-1,0-1,1-1,-1 0,0 0,1-2,0 0,-1 0,1-1,0-1,-1-1,1 0,-1 0,1-2,-1 0,0 0,-1-2,1 1,-1-2,0 0,0 0,-1-1,0-1,-1 0,0-1,0 0,-1 0,0-1,-1-1,0 1,7-13,5-19,-1-1,-3-1,-1-1,-2-4,-4 19,6-43,-16 74,0 0,-1 0,1 0,0 1,0-1,-1 0,1 0,0 0,0 0,-1 0,1 1,0-1,0 0,-1 0,1 0,0 0,0 0,-1 0,1 0,0 0,-1 0,1 0,0 0,0 0,-1 0,1-1,0 1,0 0,-1 0,1 0,0 0,0 0,-1 0,1-1,0 1,0 0,-1 0,1 0,0-1,0 1,0 0,0 0,-1-1,1 1,0 0,0 0,0-1,0 1,0 0,-13 26,-7 26,3 1,2 1,3 0,2 1,2 0,3 0,1 36,6 174,-12-220,4-33</inkml:trace>
  <inkml:trace contextRef="#ctx0" brushRef="#br0" timeOffset="724.475">768 362,'-15'39,"-9"31,0 9,3-4,5-10,6-12,5-9,2-8,3-5,0-3,1-11,1-9</inkml:trace>
  <inkml:trace contextRef="#ctx0" brushRef="#br0" timeOffset="1033.418">965 419,'-179'158,"173"-154,-35 34,40-37,0 0,1 0,-1-1,0 1,1 0,-1 0,1 0,-1 0,1 0,0 0,-1 0,1 0,0 0,0 0,-1 0,1 0,0 1,0-1,0 0,1 0,-1 0,0 0,0 0,0 0,1 0,-1 0,1 0,-1 0,1 0,-1 0,1 0,-1 0,1-1,0 1,-1 0,1 0,0-1,0 1,0 0,-1-1,1 1,0-1,0 1,0-1,0 1,0-1,123 37,-120-35,1 0,-1 0,0 0,0 1,0-1,-1 1,1 0,-1 0,1 0,-1 1,0-1,0 1,0 0,-1 0,0 0,1 0,-1 0,0 0,-1 0,1 1,-1-1,0 1,1 5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23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0 282,'34'0,"25"0,7 0,-2 0,-8 0,-8 0,-7 0,-7 5,-4 1,-1 0,-2-1,-6-1</inkml:trace>
  <inkml:trace contextRef="#ctx0" brushRef="#br0" timeOffset="338.472">57 565,'29'0,"19"0,6 0,-2 0,-4 0,-6 0,-5 0,-4 0,-3 0,-2 0,0 0,-1 0,-5 0</inkml:trace>
  <inkml:trace contextRef="#ctx0" brushRef="#br0" timeOffset="808.195">311 0,'22'23,"240"134,-148-47,-110-105,-1 0,0 0,0 1,0-1,0 1,-1 0,0 0,0 0,-1 0,0 0,0 0,0 0,0 0,-1 1,0-1,-1 0,1 0,-1 0,0 0,-1 0,0 0,0 0,0 0,-1 2,-7 7,0-1,0-1,-2 1,1-2,-2 0,0 0,0-1,-1 0,12-10,-165 152,33-53,115-83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29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0 351,'19'-39,"-4"1,55-94,-67 128,4-7,1 1,0 0,1 0,0 0,1 1,0 0,0 1,1 0,0 1,10-5,-20 11,1 0,-1 1,1-1,-1 0,1 1,0-1,-1 1,1 0,-1 0,1-1,0 1,-1 0,1 0,0 1,-1-1,1 0,0 0,-1 1,1-1,-1 1,1 0,-1-1,1 1,-1 0,1 0,-1 0,0 0,1 0,-1 0,0 0,0 0,0 1,0-1,0 0,0 1,0-1,-1 0,1 1,0 0,10 71,-5-27,-6-44,0-1,1 0,-1 0,0 1,1-1,-1 0,1 0,0 1,-1-1,1 0,0 0,0 0,0 0,-1 0,1 0,0 0,0 0,1 0,-1-1,0 1,0 0,0-1,0 1,1-1,-1 1,0-1,1 0,-1 1,0-1,1 0,-1 0,0 0,1 0,-1 0,0 0,1 0,-1-1,0 1,1 0,-1-1,0 1,0-1,1 1,-1-1,0 0,0 1,0-1,1 0,55-49,-51 43,23-22,-16 14,0 1,2 0,0 1,0 0,1 1,15-8,-30 20,0-1,-1 1,1-1,0 1,0-1,0 1,0 0,0-1,0 1,1 0,-1 0,0 0,0 0,0 0,0 0,0 0,0 0,0 0,0 0,0 1,0-1,0 0,0 1,0-1,0 1,0-1,0 1,0 0,0-1,-1 1,1 0,0-1,0 1,-1 0,1 0,0 0,-1 0,1 0,-1 0,1-1,-1 1,0 0,1 0,-1 1,0-1,0 0,0 0,1 0,3 59,-4-53,0 2,0 0,1 0,0 0,1 0,0-1,0 1,0 0,1-1,1 1,0-1,0 0,1 2,5 5</inkml:trace>
  <inkml:trace contextRef="#ctx0" brushRef="#br0" timeOffset="610.604">1073 12,'-24'7,"0"1,0 1,1 1,0 1,0 1,1 1,1 0,0 2,1 1,1 0,-14 16,-1 31,33-62,0 1,1 0,0-1,-1 1,1 0,0-1,-1 1,1 0,0 0,0-1,1 1,-1 0,0-1,0 1,1 0,-1-1,1 1,0 0,-1-1,1 1,0-1,0 1,0-1,0 0,0 1,0-1,1 0,-1 0,0 1,0-1,1 0,-1 0,1-1,-1 1,1 0,0 0,-1-1,1 1,4-1,-1 0,1 0,-1 0,1-1,-1 1,1-1,-1-1,1 1,-1-1,0 0,0 0,0-1,0 1,0-1,0 0,-1 0,1-1,-1 1,1-2,9-5,151-144,-164 152,0 1,0-1,0 0,1 1,-1-1,0 1,0-1,1 1,-1 0,1-1,-1 1,1 0,0 0,0 0,-1 0,1 1,0-1,0 0,0 1,0-1,0 1,0 0,-1-1,1 1,0 0,0 0,0 0,0 1,0-1,0 0,0 1,0-1,0 1,0 0,0-1,-1 1,1 0,0 0,-1 0,1 0,-1 1,1-1,-1 0,1 1,-1-1,0 1,0-1,1 1,-1 0,0-1,-1 1,1 0,0 0,0 1,9 217,-3-188,-1 0,-1 1,-2-1,-1 1,-2 0,-1-1,-2 1,-1-1,-1 1,-2-1,-1 0,-2-1,-3 7,9-29,-1 0,0 0,0-1,-1 0,0 0,-1 0,0 0,0-1,0-1,-1 1,0-1,0 0,0-1,-1 0,0 0,0-1,0 0,-5 1,12-4,0-1,1 0,-1 1,0-1,0 0,0 0,0 0,0 0,0 0,0-1,0 1,0 0,0-1,1 1,-1-1,0 0,0 0,0 0,1 0,-1 0,1 0,-1 0,1 0,-1-1,1 1,0-1,-1 1,1-1,0 1,0-1,0 0,0 1,0-1,1 0,-1 0,0 0,1 0,0 0,-1 1,1-1,0 0,14-81,15 30,2 2,3 1,2 2,4-2,-34 42,14-15,-3 5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36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30,'168'-11,"-111"2,2 3,-1 3,58 3,-75 1,-29-1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37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1,'24'0,"18"0,6 0,0 0,-4 0,-4 0,-4 0,-4 0,-2 0,-1 0,-2 0,1 0,-6 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40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58,'622'-1,"-339"-23,2-7,-261 30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41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47,'-205'140,"203"-139,-1 0,1-1,0 1,0 0,0 0,1 0,-1 0,0 0,0 1,0-1,1 1,-1-1,1 1,-1-1,1 1,0 0,0 0,-1 0,1 0,0-1,1 2,-1-1,0 0,1 0,-1 0,1 0,-1 0,1 0,0 0,0 1,0-1,0 0,0 0,1 0,-1 0,1 1,-1-1,1 0,0 0,0 0,0 0,0 0,0-1,0 1,1 0,-1 0,0-1,1 1,1 1,16 4,1-1,-1 0,1-2,0 0,0-1,1-1,-1-1,1-1,-1-1,12-2,10 2,-32 1,81 5,-88-5,0 1,0-1,0 1,-1 0,1 0,0 0,-1 0,1 0,-1 0,1 1,-1-1,1 1,-1 0,0 0,0-1,0 2,0-1,0 0,-1 0,1 0,0 1,-1-1,0 1,0-1,0 1,0 0,0-1,0 3,-2 3,-1-1,-1 1,1-1,-1 0,0 0,-1 0,0-1,0 1,0-1,-1 0,0 0,0 0,-1-1,1 0,-1 0,0 0,-1 0,1-1,-1-1,0 1,0-1,0 0,-1 0,-14 8,-1-1,0 0,0-2,-1-1,0-1,-14 1,14-3</inkml:trace>
  <inkml:trace contextRef="#ctx0" brushRef="#br0" timeOffset="248.853">188 47,'34'-9,"25"-4,8 1,-3 2,-8 8,-8 9,-8 3,-5 0,-5-2,-7 3,-7-1</inkml:trace>
  <inkml:trace contextRef="#ctx0" brushRef="#br0" timeOffset="511.25">922 19,'-52'45,"0"-2,3 2,1 3,3 1,-14 21,56-67,0 0,0-1,1 1,-1 0,1 0,-1 1,1-1,0 0,0 1,0 0,1-1,-1 1,1 0,0 0,0-1,0 1,1 0,-1 0,1 0,0 0,0 0,1 0,-1 0,1 0,0 0,0 0,0 0,0-1,0 1,1 0,0-1,0 1,0-1,0 0,1 1,-1-1,2 1,6 2,0 0,0-1,1 0,0-1,0 0,0 0,0-1,0-1,1 0,0-1,-1 0,1 0,-1-1,1-1,0 0,-1-1,8-1,6-3,0 0,-1-2,1 0,-2-2,1-1,-2 0,13-10,-24 16,0-1,0-1,-1 0,1 0,-2-1,1 0,-1-1,-1 0,1 0,-2-1,1 0,-1-1,-1 1,0-1,0 0,-1-1,-1 0,0 1,0-1,-1-1,-1 1,0-2,-1 9,0 0,0 0,-1 0,0 0,0 0,0 0,0 0,-1 1,0-1,0 0,0 0,-1 0,0 1,0-1,0 0,0 1,-1 0,1-1,-1 1,0 0,0 1,-1-1,1 0,-1 1,0 0,0 0,0 0,0 0,0 1,-1 0,1 0,-1 0,0 0,0 0,-2 1,-6-1,1 1,-1 1,0 0,1 1,-1 0,0 1,1 0,0 1,-1 0,1 1,0 1,1 0,-1 0,-10 8,-6 2</inkml:trace>
  <inkml:trace contextRef="#ctx0" brushRef="#br0" timeOffset="844.948">1459 132,'-19'9,"0"-2,1 2,0 0,1 1,-1 0,2 2,0 0,0 1,1 0,1 1,0 1,-6 9,19-22,-1-1,1 1,0 0,0 0,0 0,0 0,0 0,1 0,-1 0,1 1,-1-1,1 0,0 0,0 0,0 0,0 1,0-1,0 0,1 0,-1 0,1 1,-1-1,1 0,0 0,0 0,0 0,0 0,0 0,0-1,1 1,-1 0,0-1,1 1,0 0,-1-1,1 0,0 1,0-1,0 0,1 1,87 21,-65-20,0-1,0-2,0 0,1-1,-1-2,0 0,-1-2,1-1,-1-1,0 0,0-2,-1-1,0-1,2-3,-21 12,0 0,-1-1,1 0,-1 1,1-1,-1 0,0 0,0-1,-1 1,1-1,0 1,-1-1,0 0,0 0,0 0,-1 0,1 0,-1-1,0 1,0 0,-1-1,1 1,-1 0,0-1,0 1,0-1,-1 1,1 0,-1-1,0 1,-1 0,1 0,-1 0,1 0,-1 0,-1 0,1 0,0 0,-1 1,0-1,0 1,0 0,-1-1,-13-5,-1 1,0 1,0 1,0 0,-1 1,0 1,0 1,0 1,0 0,0 1,0 2,-1 0,1 1,0 0,-3 2,-18 3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39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0 118,'3'-5,"-1"-1,0 1,1-1,0 1,1 0,-1 0,1 0,0 1,0-1,0 1,0 0,1 0,0 0,0 1,0 0,0 0,1 0,-1 0,1 1,-1 0,1 0,0 0,0 1,4 0,2-4,9-1,0 1,1 2,-1 0,1 1,0 0,-1 2,1 1,19 3,-39-4,1-1,-1 1,1 0,-1 0,1 0,0 0,-1 1,1-1,-1 1,1 0,-1-1,1 1,-1 0,0 0,1 1,-1-1,0 0,0 1,0 0,0-1,0 1,0 0,0 0,-1 0,1 0,-1 0,1 0,-1 1,0-1,0 0,0 1,0-1,0 1,-1-1,1 1,-1-1,1 1,-1-1,0 1,0 0,0-1,0 1,-1-1,1 1,-1-1,0 1,1-1,-1 1,-1 1,-9 15,-1 1,-1-2,-1 1,0-2,-2 0,0-1,0 0,-9 5,-14 15,-83 95,121-129,-1-1,1 1,0 0,0 0,0 1,0-1,0 0,0 0,1 0,-1 1,1-1,0 0,-1 1,1-1,0 0,0 0,1 1,-1-1,0 0,1 1,-1-1,1 0,0 0,0 0,0 1,0-1,0 0,0 0,0-1,1 1,-1 0,1 0,0-1,-1 1,1 0,0-1,0 0,0 1,0-1,0 0,0 0,0 0,0-1,0 1,2 0,3 3,0 0,0 0,0 0,0-1,1-1,-1 1,1-1,0 0,0-1,0 0,0 0,0-1,0 0,0 0,0 0,0-1,0-1,0 0,-1 0,1 0,7-4,64-43,-61 32</inkml:trace>
  <inkml:trace contextRef="#ctx0" brushRef="#br0" timeOffset="303.24">875 91,'-45'39,"-6"3,3 3,1 2,-26 35,66-72,0 0,1 0,0 0,0 0,1 1,1 0,0 0,0 0,0 4,4-12,-1 0,0 0,1 0,0 0,0 0,0 0,0 0,0 0,1 0,-1 0,1 0,0 0,0 0,0-1,0 1,1 0,-1 0,1-1,-1 1,1-1,0 0,0 1,0-1,0 0,0 0,1 0,-1 0,1-1,-1 1,1-1,-1 1,1-1,0 0,0 0,0 0,0-1,2 1,11 3,0-2,1 0,0 0,-1-2,1 0,0-1,-1-1,1 0,-1-1,0-1,1-1,-2 0,1-1,2-2,27-13,-1-2,-2-2,-1-2,6-7,-34 25,-1-2,0 0,-1 0,0-1,-1-1,0 0,-1 0,-1-1,5-9,-9 17,-1-1,0 1,0-1,-1 0,1 0,-2 0,1 0,-1 0,0 0,0 0,-1-1,0 1,-1 0,1 0,-1 0,0-1,-1 1,0 0,0 1,-1-1,0 0,-1-2,-2 3,-1 0,1 0,-1 0,0 1,-1 0,1 1,-1 0,0 0,0 0,-1 1,1 1,0-1,-1 1,0 1,0-1,1 1,-1 1,0 0,0 0,0 1,1 0,-1 0,0 1,1 0,-1 1,1 0,-8 3,-9 0</inkml:trace>
  <inkml:trace contextRef="#ctx0" brushRef="#br0" timeOffset="636.939">1552 91,'-34'29,"0"2,2 2,2 0,1 2,-15 24,11 30,33-87,0 1,0-1,0 1,1 0,-1-1,0 1,1-1,0 0,0 1,-1-1,2 1,-1-1,0 0,0 0,1 0,-1 0,1 0,-1 0,1 0,0 0,0 0,0-1,0 1,0-1,0 1,0-1,1 0,-1 0,0 0,1 0,-1-1,1 1,-1 0,2-1,13 1,0 0,-1-2,1 0,0-1,0 0,-1-1,0-1,1-1,-1 0,-1-1,1-1,-1-1,0 0,-1 0,0-2,0 0,-1 0,6-7,-10 10,0 1,0-2,-1 1,0-1,-1-1,1 1,-1-1,-1-1,0 1,0-1,-1 0,0 0,-1 0,0-1,-1 0,0 0,-1 0,0 0,0 0,-1 0,-1 0,0-1,-1-7,1 15,-1 0,0-1,0 2,0-1,-1 0,1 0,-1 0,0 1,0-1,0 0,0 1,-1 0,1 0,-1 0,0 0,0 0,0 0,0 1,-1-1,1 1,-1 0,1 0,-1 0,0 1,0-1,1 1,-1 0,0 0,0 0,-1 1,1-1,0 1,-136 7,103 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9:47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1019 148,'17'227,"6"-48,11 157,-5-76,-18 123,15-214,-26-166,-1 0,1-1,-1 1,1 0,0 0,0 0,1-1,-1 1,0 0,1 0,0 0,-1-1,1 1,0 0,1-1,-1 1,0-1,1 1,-1-1,1 0,0 0,0 0,0 1,0-2,0 1,0 0,1 0,-1-1,0 1,1-1,-1 0,1 0,0 0,-1 0,1 0,2 0,141-25,26-5,307 28,-338-10,82-3,-79 11,25-25,-52 28,77-11,3-8,-195 19,1 0,-1 0,1 0,-1-1,0 1,1-1,-1 1,0-1,0 0,1 0,-1 0,0 0,0-1,0 1,0 0,0-1,0 1,-1-1,1 0,0 0,-1 0,1 1,-1-1,0-1,0 1,0 0,0 0,0 0,0-1,0 1,-1 0,1-1,-1 1,0 0,1-1,-16-88,8 62,1-16,2 0,1 0,3-1,3-18,-1-26,-2 51,-12-108,-17 34,1 1,-1-57,15 119,-18-109,5-39,28 169,0 26,0-1,0 0,-1 0,1 1,-1-1,1 0,-1 0,-1 0,1 0,0 0,-1 1,0-1,0 0,0 0,0 1,-1-1,1 1,-1-1,0 1,0-1,0 1,0 0,-1 0,0 0,1 1,-1-1,0 0,0 1,0 0,-1 0,1 0,0 0,-1 0,1 1,-2-1,-19-1,0 2,0 1,0 0,0 2,0 1,0 1,-14 4,-97 10,-35 9,41-15,114-9,-1-1,0 0,0-2,0 0,0 0,1-2,-1 0,-12-3,-54-5,-201 10,141-27,-168 27,84 28,165-16,60-7,6 0</inkml:trace>
  <inkml:trace contextRef="#ctx0" brushRef="#br0" timeOffset="11405.9">1696 1728,'0'1,"0"-1,0 1,0-1,-1 1,1-1,0 1,-1-1,1 1,0-1,-1 1,1-1,-1 0,1 1,-1-1,1 0,0 1,-1-1,1 0,-1 0,1 1,-1-1,0 0,1 0,-1 0,1 0,-1 0,1 0,-1 0,1 0,-1 0,0 0,1 0,-1 0,1 0,-1 0,1-1,-1 1,1 0,-1 0,1 0,-1-1,1 1,-1 0,1-1,0 1,-1 0,1-1,-1 1,1-1,0 1,-1-1,1 1,0-1,0 1,-1-1,1 1,0-1,-5 53,32 134,4 76,-32 194,-33-534,20 52,-1 1,-2 1,-1 1,0 0,-2 1,0 2,-2 0,0 1,-1 0,-6-1,26 18,2 2,0 0,0 0,0 0,0 0,-1 0,1 0,0 0,0-1,0 1,0 0,0-1,0 1,0 0,0-1,0 0,0 1,0-1,1 0,-1 1,0-1,0 0,0 0,1 1,-1-1,0 0,1 0,-1 0,1 0,-1 0,1 0,0 0,-1 0,1 0,0 0,0-1,0 1,0 0,-1 0,1 0,1 0,-1 0,0 0,0 0,0 0,1 0,-1 0,0 0,1-1,-1 2,1-1,-1 0,1 0,0-1,163 0,123 4,-279-2,1 1,-1-1,0 2,0-1,1 1,-1 0,0 1,0-1,-1 2,1-1,-1 1,1 0,-1 1,4 3,-11-5,1 0,-1 1,1-1,-1 1,0-1,0 0,-1 1,1-1,-1 1,1-1,-1 0,0 1,0-1,-1 0,1 0,-1 0,1 0,-1 0,0 0,0-1,0 1,-1 0,1-1,-1 0,1 0,-1 1,0-2,0 1,0 0,0 0,0-1,0 0,0 1,-1-1,-5 5,-140 101,118-73,25-21</inkml:trace>
  <inkml:trace contextRef="#ctx0" brushRef="#br0" timeOffset="15636.117">1216 3280,'0'-17,"-1"-4,1 0,1 0,1 0,1 0,0 1,2-1,4-12,61-106,-68 136,-2 1,0 0,0 0,1 0,-1 0,1 0,0 1,0-1,0 0,0 0,0 1,0-1,0 0,0 1,0-1,1 1,-1 0,1-1,-1 1,1 0,0 0,-1 0,1 0,0 0,0 0,-1 1,1-1,0 0,0 1,0 0,0-1,0 1,0 0,0 0,0 0,0 0,0 0,0 1,0-1,0 0,0 1,-1 0,1-1,0 1,0 0,0 0,-1 0,1 0,-1 0,1 1,2 3,0 1,-1-1,0 1,0 0,0 0,-1 0,0 0,0 0,0 1,-1-1,0 1,0-1,-1 1,0-1,0 1,-1 0,8 52,-7-59,0 1,0 0,1 0,-1 0,0 0,0-1,1 1,-1 0,0 0,1 0,-1-1,1 1,-1 0,1-1,-1 1,1 0,0-1,-1 1,1-1,0 1,-1-1,1 1,0-1,0 1,-1-1,1 0,0 0,0 1,0-1,-1 0,1 0,0 0,0 0,0 0,0 0,0 0,-1 0,1 0,0 0,0 0,0-1,0 1,-1 0,1-1,0 1,0 0,-1-1,1 1,0-1,0 1,-1-1,1 1,-1-1,1 0,34-36,93-122,-127 158,-1 0,0 0,1 0,-1 0,1 0,-1 0,1 0,0 1,-1-1,1 0,0 0,0 1,-1-1,1 1,0-1,0 0,0 1,0-1,0 1,0 0,0-1,0 1,0 0,0 0,0-1,0 1,0 0,0 0,0 0,0 0,0 0,0 1,0-1,0 0,0 0,0 1,0-1,0 0,-1 1,1-1,0 1,0-1,0 1,0 0,-1-1,1 1,0 0,0 0,-1-1,1 1,-1 0,1 0,-1 0,1 0,-1 0,1 0,1 10,-1 0,-1-1,1 1,-2 0,1 0,-1-1,-1 1,0 0,-1-1,0 1,-1 1,-5 26,-13 44,17-58</inkml:trace>
  <inkml:trace contextRef="#ctx0" brushRef="#br0" timeOffset="16261.304">1978 2970,'-19'10,"1"1,0 0,1 1,1 1,0 1,0 0,1 1,1 1,-6 8,17-19,-1 0,1 0,-1 0,1 0,1 0,-1 1,1-1,0 1,0 0,1 0,-1 0,1-1,1 1,-1 0,1 0,0 0,0 0,1 0,0 0,0 0,0 0,1 0,0-1,0 1,0 0,2 1,0-6,-1 0,1 0,0 0,-1-1,1 0,0 0,0 0,-1 0,1-1,0 1,0-1,-1 0,1 0,-1 0,1-1,-1 1,1-1,-1 0,0 0,0 0,0 0,0 0,0-1,0 1,-1-1,1 0,-1 0,1-2,1 2,201-197,-204 199,-1 0,0 0,1 0,-1 0,1 0,-1 0,1 0,-1 0,1 0,-1 0,1 0,0 1,0-1,0 0,-1 0,1 1,0-1,0 0,0 1,0-1,0 1,0-1,0 1,0 0,0-1,0 1,1 0,-1 0,0-1,0 1,0 0,0 0,0 1,0-1,0 0,1 0,-1 0,0 1,0-1,0 1,0-1,0 0,0 1,0 0,0-1,0 1,-1 0,1-1,0 1,0 0,0 0,-1 0,1 0,0 0,-1 0,1 0,-1 0,1 0,-1 0,0 0,1 0,-2 198,1-164,0 9,-1-1,-3 1,-1-1,-2 0,-7 18,9-42,5-14,0 0,0 0,-1 0,0 0,0 0,-1 0,1 0,-1 0,0-1,0 1,0-1,-1 1,0-1,0 0,0 0,0 0,-1 0,1-1,-1 1,0-1,0 0,0 0,0 0,-1-1,1 0,-1 1,0-2,-1 2,1-6,0 1,0-1,0 0,0 0,1-1,-1 1,1-1,0 0,0 0,0 0,1-1,0 0,0 1,0-1,0 0,1 0,-1 0,1-1,1 1,-1-1,1 1,0-1,0-3,-1-5,1-1,1 1,0-1,1 1,0-1,2 1,-1-1,2 1,0 0,1 0,0 1,1-1,0 1,6-8,1 2</inkml:trace>
  <inkml:trace contextRef="#ctx0" brushRef="#br0" timeOffset="16977.383">2881 1869,'0'437,"-27"-249,28-181,-1-1,-1 0,1 0,-1 0,0 0,-1 0,1 0,-1 0,0 0,0-1,-1 1,0-1,0 1,0-1,-1 0,1 0,-1-1,-1 1,1-1,0 0,-1 0,-3 2,-11 4</inkml:trace>
  <inkml:trace contextRef="#ctx0" brushRef="#br0" timeOffset="17514.023">2994 1841,'-131'82,"119"-76,-123 50,134-56,1 0,-1 0,0 1,1-1,-1 0,0 1,1-1,-1 0,1 1,-1-1,0 1,1-1,-1 1,1-1,-1 1,1-1,0 1,-1-1,1 1,0 0,-1-1,1 1,0 0,-1-1,1 1,0 0,0-1,0 1,0 0,0 0,0-1,0 1,0 0,0-1,0 1,0 0,0 0,1-1,-1 1,0 0,0-1,1 1,-1-1,1 1,-1 0,0-1,1 1,-1-1,1 1,-1-1,1 1,-1-1,1 1,0-1,-1 0,1 1,-1-1,1 0,0 0,0 1,0-1,43 17,165-10,-131-9,79 19,-140-19,-39-17,16 13,-36-33,1-3,3-1,1-2,-10-19,34 45</inkml:trace>
  <inkml:trace contextRef="#ctx0" brushRef="#br0" timeOffset="18211.867">3474 2406,'-32'61,"3"1,2 2,3 0,1 7,-23 62,46-134,-1 1,1 0,-1 0,1-1,0 1,-1 0,1 0,0 0,-1 0,1 0,-1-1,1 1,-1 0,1 0,0 0,-1 0,1 0,-1 0,1 0,-1 1,1-1,0 0,-1 0,1 0,-1 0,1 0,0 1,-1-1,1 0,0 0,-1 1,1-1,0 0,-1 0,1 1,0-1,-1 0,1 1,0-1,0 1,0-1,-1 0,1 1,0-1,0 1,0-1,0 0,0 1,0-1,0 1,0-1,0 0,0 1,0-1,0 1,0-1,0 1,0-1,0 0,0 1,1-1,-1 1,0-1,-4-37,8 0,0-1,3 1,1 0,2 0,1 1,2 0,10-17,76-143,-99 196,0-1,0 1,1-1,-1 1,0-1,0 1,0-1,1 1,-1-1,0 1,0 0,1-1,-1 1,0-1,1 1,-1 0,0-1,1 1,-1 0,1-1,-1 1,1 0,-1-1,1 1,-1 0,1 0,-1 0,1 0,-1 0,1-1,-1 1,1 0,-1 0,1 0,-1 0,1 0,-1 0,1 1,-1-1,1 0,-1 0,1 0,-1 0,1 1,-1-1,1 0,-1 0,1 1,-1-1,1 0,-1 1,0-1,1 1,-1-1,0 0,1 1,-1-1,0 1,11 35,-9-27,11 89,-13-85,1 1,0-1,0 0,2 0,-1 0,2 0,0 0,0 0,1-1,1 0,0 0,1 0,0-1,1 0,0 0,-7-10,63 56,-62-56,0 1,0-1,-1 0,1 0,0 0,0 0,0-1,0 1,0 0,0-1,1 0,-1 1,0-1,0 0,0 0,0 0,0 0,0-1,1 1,-1 0,0-1,0 0,0 1,0-1,0 0,0 0,-1 0,1 0,0-1,0 1,-1 0,1-1,-1 1,1-1,-1 1,1-1,-1 0,7-13,0 1,-1-2,-1 1,0-1,-1 0,-1 0,0-1,-2 1,1-1,-1-15,7-36,7-125,-16 168</inkml:trace>
  <inkml:trace contextRef="#ctx0" brushRef="#br0" timeOffset="22218.864">3248 769,'197'-11,"94"-18,36-5,-22 11,-216 14,-1 3,72 5,-148 1,-13 0,1-1,-1 1,0-1,1 1,-1-1,1 0,-1 1,1-1,-1 0,1 1,-1-1,1 0,0 1,-1-1,1 0,0 0,0 1,0-1,0 0,-1 0,1 0,0 1,0-1,0 0,1 0,-1 0,0 1,0-1,0 0,0 0,1 1,-1-1,0 0,1 0,-1 1,1-1,-1 0,1 1,-1-1,1 1,-1-1,1 1,0-1,-1 1,1-1,0 1,-1-1,1 1,0 0,-1-1,1 1,0 0,0 0,0-1,-1 1,1 0,0 0,0 0,0 0,0 0,-211-133,197 123,12 8,0 0,0 0,0 1,0-1,0 1,0-1,-1 1,1-1,0 1,-1 0,1-1,-1 1,0 0,1 0,-1 0,0 0,0 1,0-1,0 0,1 1,-1 0,0-1,0 1,0 0,0 0,0 0,0 0,0 0,0 0,0 0,0 1,0-1,0 1,1 0,-1-1,0 1,0 0,0 0,1 0,-1 0,1 0,-2 1,-4 20,0 1,1-1,1 1,1 0,1 0,2 0,0 0,1 1,1-1,1 1,0 29,0 174,-3-226,1-1,0 1,0 0,0 0,0-1,0 1,0 0,0 0,0 0,0-1,0 1,0 0,0 0,1-1,-1 1,0 0,1-1,-1 1,0 0,1-1,-1 1,1 0,-1-1,1 1,-1-1,1 1,-1-1,1 1,0-1,-1 0,1 1,0-1,-1 1,1-1,0 0,0 0,-1 0,1 1,0-1,0 0,-1 0,1 0,0 0,0 0,-1 0,1 0,0 0,0-1,-1 1,1 0,0 0,0-1,-1 1,1 0,0-1,-1 1,1-1,-1 1,1-1,0 1,-1-1,1 1,-1-1,1 1,-1-1,0 0,1 0,37-43,-38 44,99-168,-3-2,-79 146</inkml:trace>
  <inkml:trace contextRef="#ctx0" brushRef="#br0" timeOffset="22496.775">5253 346,'0'43,"0"38,0 11,0-6,0-8,0-13,0-12,0-11,-5-7,-2-5,1-3,1-5</inkml:trace>
  <inkml:trace contextRef="#ctx0" brushRef="#br0" timeOffset="22808.224">5111 317,'36'-14,"2"2,-1 1,1 2,1 2,0 1,0 2,0 2,0 1,23 4,-52-4,0 0,1 1,-1 1,0 0,1 0,-1 1,0 0,0 1,0 0,0 0,-1 1,0 1,1-1,-1 2,-1-1,1 1,-1 0,0 1,-1 0,1 0,-1 1,1 2,-7-8,0 1,-1-1,1 1,0 0,-1-1,0 1,0 0,0 0,0-1,0 1,0 0,-1 0,1-1,-1 1,0 0,0-1,0 1,0-1,0 1,-1-1,1 0,-1 1,1-1,-1 0,0 0,0 0,0 0,0 0,0-1,0 1,-1-1,1 1,0-1,-1 0,0 0,-94 33,36-23,0-2,0-3,-40-2,74-4</inkml:trace>
  <inkml:trace contextRef="#ctx0" brushRef="#br0" timeOffset="44319.33">1273 1841,'-510'0,"340"28,-55-16,171-4,0-2,0-2,-1-3,-13-2,16 0,51 1,0-1,0 1,1 0,-1-1,0 1,0 0,0 0,0 0,0 0,0 0,0 0,0 0,0 0,1 0,-1 0,0 0,0 1,0-1,0 0,0 1,0-1,1 1,-1-1,0 0,0 1,1 0,-1-1,0 1,1 0,-1-1,0 1,1 0,-1-1,1 1,-1 0,1 0,0 0,-1 0,1-1,0 1,0 0,-1 0,1 0,0 0,0 0,0 0,0 0,0 0,0 0,0-1,1 1,-1 0,0 0,0 0,1 0,-1 0,0 0,1-1,-1 1,1 0,-1 0,1-1,0 1,-1 0,49 97,-34-74,-2 1,-1 0,-1 1,-1 0,-2 1,0-1,-2 2,0 0,-6-17,1 1,1 0,0-1,1 1,0-1,0 1,1-1,1-1,0 2,-5-13,0 1,0-1,0 1,0-1,0 1,0-1,0 0,0 1,0-1,0 1,0-1,0 1,0-1,1 1,-1-1,0 1,0-1,1 1,-1 0,0-1,0 1,1-1,-1 1,0-1,1 1,-1 0,1-1,-1 1,1 0,-1 0,0-1,1 1,-1 0,1 0,-1 0,1-1,-1 1,1 0,-1 0,1 0,0 0,-1 0,1 0,-1 0,1 0,-1 0,1 0,-1 1,1-1,-1 0,1 0,-1 0,1 1,-1-1,1 0,-1 0,0 1,1-1,-1 0,1 1,-1-1,0 1,1-1,-1 0,0 1,0-1,1 1,-1-1,0 1,6-43,20-136,2 36,-19 108,-7 29,0-1,0 1,0-1,-1 0,0 1,0-1,-1 0,1 0,-1 0,-1 0,1 1,-1-1,-1-5,-2 5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0:3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0 165,'23'184,"-17"285,-17-408,4-55</inkml:trace>
  <inkml:trace contextRef="#ctx0" brushRef="#br0" timeOffset="325.064">0 109,'26'-2,"-1"-1,0-2,0 0,0-2,-1 0,8-5,46-12,118-20,-145 46,-50-2,0 0,0 1,0-1,0 0,0 0,0 1,0-1,-1 0,1 1,0-1,0 1,0-1,0 1,-1 0,1-1,0 1,-1 0,1-1,0 1,-1 0,1 0,-1 0,1 0,-1-1,1 1,-1 0,0 0,0 0,1 0,-1 0,0 0,0 0,0 0,0 0,0 0,0 0,0 0,0 0,0 0,-1 0,1 0,0 0,-1 0,1-1,-1 1,1 0,-1 0,1 0,-1 0,0 0,-78 71,59-59</inkml:trace>
  <inkml:trace contextRef="#ctx0" brushRef="#br0" timeOffset="569.903">57 448,'24'0,"18"0,6 0,0 0,-4 0,-4 0,-4 0,-4-5,-2-1,-1-1,-7 2</inkml:trace>
  <inkml:trace contextRef="#ctx0" brushRef="#br0" timeOffset="14656.722">339 843,'0'-5,"0"3,0 7,0 8,0 5,5 1,1 1,0 3,-1 1,-1 3,-2 0,-1 1,-1 1,0-1,0-4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 0,'-22'6,"0"1,0 1,1 1,0 1,1 1,0 0,0 1,1 2,1 0,0 1,1 0,1 2,0 0,1 0,1 2,-2 5,13-19,1 0,0 1,0-1,0 1,1 0,0 0,0 0,0 0,1-1,0 1,0 0,0 0,1 0,0 0,0 0,0 0,1-1,0 1,0-1,0 1,1-1,0 0,0 1,0-2,1 1,0 0,0-1,0 1,0-1,0 0,2 0,6 6,0-1,1 0,0-1,0-1,1 0,0-1,0 0,0-1,1-1,0 0,12 1,162-2,-144-14,-27 4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2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364 119,'-9'-5,"-1"1,1 1,-1 0,0 0,-1 1,1 0,0 1,-1 0,1 0,0 1,-1 1,1 0,0 0,-1 1,-2 1,4-2,0 0,1 1,-1 1,0-1,1 1,-1 1,1 0,0 0,0 0,1 1,-1 0,1 1,0-1,1 1,-1 1,1-1,0 1,1 0,0 1,0-1,0 1,1 0,0 0,-1 5,6-7,0 0,1 0,-1-1,1 1,1 0,-1-1,1 1,0-1,0 0,0 0,1 0,0 0,0-1,0 0,0 0,1 0,0 0,0 0,0-1,0 0,0 0,0 0,1-1,0 0,-1 0,1 0,0-1,0 0,4 0,32 16,-26-10,0 1,0 1,0 0,-1 0,-1 2,0 0,0 1,-1 0,3 5,-14-14,0-1,-1 1,1 0,-1 0,0 0,0 1,0-1,0 0,0 0,-1 0,0 1,1-1,-1 0,0 1,-1-1,1 0,-1 1,1-1,-1 0,0 0,0 0,0 0,-1 0,1 0,-1 0,0 0,1 0,-1-1,0 1,-1-1,1 1,-1-1,-84 72,63-61,0-2,0 0,-1-1,-1-2,1-1,-2 0,-17 1,45-9,-1 0,1 1,0-1,-1 0,1 0,-1 1,1-1,-1 0,1 0,-1 0,0 0,1 1,-1-1,0 0,0 0,0 0,1 0,-1 0,0 0,0 0,-1 0,1 0,0 0,0 1,0-1,0 0,-1 0,1 0,0 0,-1 0,1 1,-1-1,1 0,-1 0,0 1,1-1,-1 0,1 1,-1-1,0 0,0 1,1-1,-1 1,0-1,0 1,0 0,0-1,1 1,-1 0,0 0,0-1,0 1,0 0,0 0,0 0,0 0,0 0,0 0,0 0,1 1,-1-1,0 0,0 0,0 1,0-1,0 1,0-1,15-18,1 1</inkml:trace>
  <inkml:trace contextRef="#ctx0" brushRef="#br0" timeOffset="245.657">759 203,'-5'38,"-1"18,0 4,1-3,2-7,1-7,1-6,5-9,2-5,0-1,-1-5</inkml:trace>
  <inkml:trace contextRef="#ctx0" brushRef="#br0" timeOffset="448.535">505 119,'58'-15,"28"-9,5 0,-4 3,-12 5,-9 6,-11 5,-10 2,-7 3,-7 0,-7 1</inkml:trace>
  <inkml:trace contextRef="#ctx0" brushRef="#br0" timeOffset="1033.521">1323 259,'-72'104,"3"2,-6 25,75-131,0 0,0 0,1 0,-1 0,0 0,0 0,0 0,1 1,-1-1,0 0,0 0,0 0,1 0,-1 1,0-1,0 0,0 0,0 1,0-1,0 0,0 0,0 0,1 1,-1-1,0 0,0 0,0 1,0-1,0 0,0 0,0 1,0-1,0 0,19-19,118-183,-78 119,4 2,72-70,-134 150,0 0,-1-1,1 1,0 0,0 0,0 0,0 0,-1 0,2 0,-1 0,0 0,0 0,0 1,0-1,0 0,1 1,-1-1,0 1,1-1,-1 1,0 0,1-1,-1 1,0 0,1 0,-1 0,1 0,-1 0,0 0,1 1,-1-1,1 0,-1 1,0-1,0 1,1-1,-1 1,0 0,0-1,0 1,1 0,-1 0,0 0,0 0,0 0,0 0,-1 0,2 1,3 10,0 0,0 0,-1 0,-1 1,0-1,-1 1,0 0,-1 0,-1 0,0 6,8 60,47 109,-54-187,0-1,-1 1,1 0,0 0,0 0,-1 0,1 0,0 0,-1 0,1 0,-1 0,1 0,-1 0,0 0,0 0,1 1,-1-1,0 0,0 0,0 0,0 0,0 1,0-1,0 0,-1 0,1 0,0 0,-1 0,1 1,-1-1,1 0,-1 0,1 0,-1 0,0 0,0-1,1 1,-1 0,0 0,0 0,0-1,0 1,0 0,0-1,0 1,0-1,0 1,0-1,0 1,0-1,0 0,-1 0,1 1,0-1,0 0,0 0,0 0,-1 0,-130-77,-28-32,138 97,3 4</inkml:trace>
  <inkml:trace contextRef="#ctx0" brushRef="#br0" timeOffset="1401.008">2143 34,'-23'162,"20"-127,2 1,1-1,2 1,2-1,4 20,0 56,-8-110,-1 0,1 0,-1 0,1-1,-1 1,1 0,-1 0,0-1,1 1,-1 0,0-1,1 1,-1 0,0-1,0 1,0-1,0 1,1-1,-1 0,0 1,0-1,0 0,0 0,0 1,0-1,0 0,0 0,0 0,0 0,0 0,0-1,0 1,0 0,0 0,0-1,1 1,-1 0,0-1,0 1,0-1,0 1,1-1,-1 1,0-1,0 0,1 1,-1-1,0 0,1 0,-1 1,1-1,-1 0,1 0,-1 0,1 0,0 0,-1 0,-12-14</inkml:trace>
  <inkml:trace contextRef="#ctx0" brushRef="#br0" timeOffset="1646.42">1860 34,'43'-5,"24"4,10 1,-3 1,-4 1,-6-1,-7 0,-5 0,-6-1,-6 1,-5-1,-4 0,-2 0,-7 0</inkml:trace>
  <inkml:trace contextRef="#ctx0" brushRef="#br0" timeOffset="1819.512">2594 62,'0'34,"0"29,0 15,0-1,0-10,0-11,0-10,0-8,5-11,1-10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154 1,'-8'1,"-1"1,1 1,-1 0,1 0,0 0,0 1,0 0,1 1,-1 0,1 0,0 0,1 1,-1 0,1 1,0-1,1 1,-3 4,6-8,0-1,0 1,0 0,0 0,0 1,1-1,-1 0,1 0,0 1,0-1,0 1,1-1,-1 1,1-1,0 1,0 0,0-1,0 1,0-1,1 1,0-1,0 1,0-1,0 0,0 1,1-1,-1 0,1 0,0 0,0 0,0 0,1 0,-1-1,0 1,1-1,0 1,0-1,0 0,0 0,0 0,0-1,0 1,0-1,1 0,-1 1,4-1,-1 1,1-1,0 1,-1-1,1-1,0 0,-1 0,1 0,0-1,-1 1,1-2,0 1,-1-1,1 0,-1 0,0-1,0 0,0 0,6-2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0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224 120,'-22'135,"-41"194,55-289,-1-2,-3 1,-1-1,-1-1,-2 0,-2-1,-12 17,30-53,0-1,0 1,-1-1,1 1,0 0,0-1,-1 1,1 0,0-1,-1 1,1 0,0-1,-1 1,1 0,-1 0,1-1,0 1,-1 0,1 0,-1 0,1 0,-1 0,1 0,-1 0,1 0,-1 0,1 0,0 0,-1 0,1 0,-1 0,1 0,-1 0,1 0,-1 0,1 1,0-1,-1 0,1 0,-1 1,1-1,0 0,-1 0,1 1,0-1,-1 0,1 1,0-1,0 1,-1-1,8-45,27-70,6 1,33-62,44-126,-83 223,-33 79,0 0,1 0,-1 0,0-1,0 1,1 1,-1-1,0 0,0 0,0 0,1 1,-1-1,0 0,0 1,0-1,0 1,0 0,0-1,0 1,0 0,0 0,0-1,0 1,0 0,0 0,0 0,-1 0,1 0,0 0,-1 0,1 0,-1 1,1-1,-1 0,0 0,0 0,1 1,-1-1,0 0,0 0,0 1,0-1,0 0,0 0,-1 0,1 1,2 4,50 232,-5 16,-36-153,-10-101,-1-1,0 1,0 0,0-1,0 1,1 0,-1-1,0 1,0 0,1 0,-1-1,0 1,0 0,1 0,-1-1,0 1,1 0,-1 0,0 0,1-1,-1 1,0 0,1 0,-1 0,0 0,1 0,-1 0,1 0,-1 0,0 0,1 0,-1 0,1 0,-1 0,0 0,1 0,-1 0,0 1,1-1,-1 0,0 0,1 0,-1 1,0-1,1 0,-1 0,0 1,0-1,1 0,-1 0,0 1,0-1,0 0,1 1,-1-1,0 0,0 1,0-1,0 1,0-1,0 0,1 1,-1-1,0 0,0 1,0-1,0 1,-1-1,1 0,16-26,211-498,-170 409,-57 115,0 1,0-1,0 1,0-1,0 1,0-1,1 1,-1-1,0 1,0-1,0 0,1 1,-1-1,0 1,1-1,-1 0,0 1,1-1,-1 0,0 1,1-1,-1 0,1 1,-1-1,1 0,-1 0,0 0,1 1,-1-1,1 0,-1 0,1 0,-1 0,1 0,-1 0,1 0,-1 0,1 0,-1 0,1 0,-1 0,1 0,-1-1,1 1,-1 0,1 0,-1 0,1-1,-1 1,0 0,1-1,-1 1,1 0,-1-1,0 1,0 0,1-1,-1 1,0-1,1 49,-57 282,36-238,8 67,12-148</inkml:trace>
  <inkml:trace contextRef="#ctx0" brushRef="#br0" timeOffset="514.736">1211 36,'-88'169,"-84"187,136-232,55-146,122-305,-105 249,83-147,-119 223,0 1,1-1,-1 1,1-1,0 0,-1 1,1-1,0 1,0 0,0-1,0 1,0 0,0-1,0 1,0 0,1 0,-1 0,0 0,1 0,-1 0,1 0,-1 1,1-1,-1 1,1-1,-1 1,1-1,0 1,-1 0,1 0,0-1,-1 1,1 1,0-1,-1 0,1 0,0 1,-1-1,1 0,-1 1,1 0,-1-1,1 1,-1 0,1 0,0 1,55 274,21-89,-48-93,-29-93,-1-1,0 1,-1 0,1 0,0-1,0 1,0 0,0-1,-1 1,1 0,0-1,0 1,-1-1,1 1,-1 0,1-1,0 1,-1-1,1 1,-1-1,1 1,-1-1,0 0,1 1,-1-1,1 0,-1 1,0-1,1 0,-1 1,0-1,1 0,-1 0,0 0,1 0,-1 0,0 0,1 0,-1 0,0 0,0 0,1 0,-1 0,0-1,1 1,-1 0,0 0,1-1,-1 1,1 0,-1-1,1 1,-1-1,0 1,-14-8</inkml:trace>
  <inkml:trace contextRef="#ctx0" brushRef="#br0" timeOffset="771.639">957 318,'44'4,"32"8,14 0,-4-1,-7-3,-12-2,-12-3,-12-1,-7-2,-1 0,-1 0,-7-1</inkml:trace>
  <inkml:trace contextRef="#ctx0" brushRef="#br0" timeOffset="1032.777">2143 92,'-15'44,"-13"32,-3 9,-1-5,5-12,7-13,3-15,3-10,5-5,-1-7,-4-6,1-6</inkml:trace>
  <inkml:trace contextRef="#ctx0" brushRef="#br0" timeOffset="1194.442">1804 120,'19'24,"16"22,7 9,1-1,-2-5,-3-5,-8-6,-5-5,-1-7,0-4,-4-1,-1-4,1 1,3 1,1-3,-3 2,0-3,-4-4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6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1,'-9'5,"-9"6,0 6,-3 0,3 3,9-3,6-9,8-6,4-8,0-8,3-1,-1-3,-6 1,-5 9,-6 10,-3 10,1 3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7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0,'0'10,"-5"7,3 2,3-8,5-5,2-10,4-2,-5-2,-7 1,-6 7,-4 3,2 1,4 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0,'19'0,"16"0,7 0,1 0,-2 0,-4 0,-2 0,-3 0,-2 0,-1 0,-1 0,-5 5,-7 1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15,'38'5,"28"-3,7-3,0-5,-7-1,-14-1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5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217 338,'-3'0,"0"-1,0 1,1 1,-1-1,0 0,0 1,0-1,1 1,-1 0,0 0,1 0,-1 0,1 0,-1 0,1 1,0 0,-1-1,1 1,0 0,0 0,0 0,0 0,1 0,-2 2,-12 13,0 0,1 1,1 1,1 0,1 1,0 0,1 0,2 1,0 1,1 0,-2 16,-12 20,117-242,-72 137,2 1,3 2,1 1,1 1,10-6,-41 47,1-1,-1 1,0 0,1 0,-1 0,1 0,-1 0,1 0,0 0,-1 0,1 0,0 0,0 1,0-1,0 0,-1 0,1 1,0-1,0 0,0 1,0-1,1 1,-1-1,0 1,0 0,0 0,0-1,0 1,1 0,-1 0,0 0,0 0,0 0,0 0,1 0,-1 1,0-1,0 0,0 1,0-1,0 1,0-1,0 1,0-1,0 1,0 0,0 0,0-1,0 1,-1 0,1 0,0 0,0 0,-1 0,1 0,-1 0,1 0,-1 0,1 0,-1 1,4 122,-5-112,-1 0,1 0,1 0,0 1,1-1,0 0,1 0,1 0,-1 0,2 0,0-1,0 1,1-1,0 0,2 2,-3-7,1 0,0 1,-1-2,2 1,-1 0,1-1,0 0,0 0,0-1,0 0,1 0,0 0,0-1,0 0,0 0,1-1,-1 0,1 0,-1-1,1 0,-1 0,1-1,0 0,0 0,-1-1,1 0,0 0,-1-1,1 0,-1 0,0 0,0-1,0-1,3-1,4-4,-1-1,0-1,-1 0,0 0,-1-1,0-1,-1 0,0-1,-1 0,0 0,-2-1,1 1,3-14,51-214,-32 100,-23 116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4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17 114,'59'-41,"-50"37,3-1,10-7,0 2,1 1,1 1,-1 1,1 1,0 1,18-1,-39 6,1 0,-1-1,0 1,0 1,0-1,0 0,0 1,0 0,0-1,0 1,0 1,0-1,0 0,0 1,-1-1,1 1,0 0,-1 0,0 0,1 0,-1 0,0 0,0 1,0-1,0 1,-1-1,1 1,-1 0,1 0,-1 0,0 0,0 0,-1 0,1 0,0 0,-1 0,0 0,0 0,0 0,0 0,0 1,-1-1,1 0,-1 0,0 0,0 0,0 0,0 0,0-1,-1 1,0 1,-14 22,-1-1,-1-1,-1 0,-1-2,0 0,-2-1,-14 9,-59 63,88-86,-2 1,0 1,0 0,1 0,0 0,1 1,0 0,0 1,1 0,1 0,0 0,0 0,1 1,1 0,0 0,0 0,1 0,1 1,2-9,0 0,0 0,1 0,-1-1,1 1,0 0,0-1,1 0,-1 1,1-1,-1 0,1 0,0 0,0-1,0 1,1-1,-1 0,1 1,-1-2,1 1,0 0,-1-1,1 1,0-1,3 0,104 7,-86-11,0-2,0-2,0 0,-1-1,0-1,-1-1,6-5,73-41,-84 46</inkml:trace>
  <inkml:trace contextRef="#ctx0" brushRef="#br0" timeOffset="667.734">1852 143,'-49'17,"1"2,2 2,0 3,1 1,1 2,-17 16,51-36,0 1,1 1,0-1,1 2,0-1,0 1,1 0,0 1,-3 5,9-13,-1 1,1-1,-1 1,1-1,0 1,0 0,1 0,-1-1,1 1,0 0,0 0,0-1,0 1,1 0,-1 0,1-1,0 1,0 0,0-1,1 1,-1-1,1 1,0-1,0 0,0 0,1 0,-1 0,1 0,-1 0,1-1,0 1,1 0,3 2,0-1,0 0,0 0,0 0,1-1,0 0,0 0,0-1,0 0,0 0,0-1,0 0,0-1,1 0,-1 0,0-1,1 1,-1-2,0 1,0-1,0-1,1 0,6-2,1-1,-1-1,-1 0,1-1,-1-1,0 0,-1-1,0 0,-1-1,9-10,-11 9,0-1,-2-1,1 1,-2-1,0 0,0-1,-2 0,0 0,0 0,-2-1,1 1,-2-1,0 0,-1-9,-1 16,-1-1,0 1,-1 0,0-1,0 1,-1 0,0 0,0 0,-1 1,-1-1,1 1,-1 0,-1 0,1 1,-1-1,-1 1,1 0,-1 1,0 0,-4-3,7 8,-1 0,1 0,-1 0,1 0,-1 1,0-1,1 1,-1 1,1-1,-1 0,0 1,1 0,-1 0,1 1,0-1,-1 1,1 0,0 0,0 0,0 0,0 1,-2 2,-12 9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85 129,'0'406,"0"-384,-1 0,0-1,-2 0,0 1,-2-1,0 0,-2-1,0 1,-1-1,-9 15,8-21</inkml:trace>
  <inkml:trace contextRef="#ctx0" brushRef="#br0" timeOffset="402.264">0 129,'30'-19,"1"1,0 1,1 2,0 1,2 2,-1 1,26-5,-54 15,1-1,0 1,-1 0,1 0,0 1,0-1,0 1,0 1,-1-1,1 1,0 0,0 0,-1 1,1-1,0 1,-1 1,0-1,1 1,-1 0,0 0,-1 0,1 1,0 0,-1 0,0 0,0 0,0 1,-1-1,1 1,-1 0,0 0,0 0,-1 1,0-1,1 3,-1-1,-1 0,0 0,0 0,-1 0,0 0,0 0,-1 0,0 0,0 0,0 0,-1 0,0 0,0-1,-1 1,0-1,0 1,-1-1,1 0,-1 0,-1-1,1 1,-1-1,0 0,0 0,0-1,-1 1,1-1,-1 0,0-1,-1 1,-38 24,35-19,0-1,-1-1,0 0,0 0,-1-1,0 0,0-1,0-1,0 0,-1 0,1-1,-1-1,0 0,0-1,0 0,0-1,0-1,-5 0,0-5</inkml:trace>
  <inkml:trace contextRef="#ctx0" brushRef="#br0" timeOffset="1368.46">508 609,'0'29,"-5"19,-1 6,0-2,5-8,4-14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408 311,'-15'-5,"0"1,0 1,-1 1,0 0,1 1,-1 1,0 0,0 1,1 0,-1 2,1 0,-1 1,1 0,0 1,-10 5,-1-2,25-8,-9 2,0 1,0 0,0 0,0 1,0 0,1 1,0 0,0 1,0 0,1 0,-5 5,12-10,0 0,1 0,-1 0,0 0,1 0,-1 1,1-1,-1 0,1 0,0 0,0 1,-1-1,1 0,0 1,0-1,0 0,0 0,0 1,1-1,-1 0,0 1,1-1,-1 0,1 0,-1 0,1 1,-1-1,1 0,0 0,0 0,-1 0,1 0,0 0,0 0,0-1,0 1,0 0,0 0,0-1,0 1,1 0,-1-1,0 0,0 1,1-1,-1 1,1-1,63 14,48-8,-112-6,0 0,0 0,-1 0,1 0,0 0,0 0,-1 0,1 0,0 1,0-1,-1 0,1 0,0 1,-1-1,1 1,0-1,-1 1,1-1,-1 1,1-1,-1 1,1-1,-1 1,1-1,-1 1,0 0,1-1,-1 1,0 0,1-1,-1 1,0 0,0 0,0-1,0 1,0 0,0 0,0-1,0 1,0 0,0 0,0-1,0 1,0 0,0 0,-1-1,1 1,0 0,-1-1,1 1,-1 0,1-1,0 1,-1-1,1 1,-1 0,0-1,1 0,-1 1,1-1,-1 1,0-1,0 1,-45 33,40-31,-8 5,1 0,1 0,-1 1,2 1,-1 0,1 1,1 0,0 1,0 0,1 0,-3 7,11-17,0 1,1-1,-1 1,0 0,1-1,0 1,-1 0,1 0,0-1,1 1,-1 0,0-1,1 1,-1 0,1-1,0 1,0 0,0-1,0 1,1-1,-1 0,0 1,1-1,0 0,0 0,-1 0,1 0,0 0,1-1,-1 1,0 0,0-1,1 0,2 2,89 20,-30-45,-50 10</inkml:trace>
  <inkml:trace contextRef="#ctx0" brushRef="#br0" timeOffset="361.962">211 0,'-5'320,"8"-217,-1-36,-2 1,-4-1,-2 0,-14 59,12-95,1 1,2 0,1 0,1 0,2 0,2 7,15 11,-4-32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47,'5'0,"1"-5,5-1,5 0,5 1,3 2,3-4,1 0,1 0,-5 7,-10 3,-9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 1,'-6'15,"-2"11,1 4,0-1,6-4,2-7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1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0,-5 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1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1,'-2'1,"0"0,0 1,0-1,1 1,-1-1,0 1,1 0,0 0,-1 0,1 0,0 0,0 0,0 0,0 0,0 0,1 1,-1-1,1 0,-1 0,1 1,0-1,0 0,0 1,0-1,0 1,0 0,-15 172,-20 48,25-59,10-165</inkml:trace>
  <inkml:trace contextRef="#ctx0" brushRef="#br0" timeOffset="357.145">29 28,'19'0,"26"0,10 0,0 0,-4 0,-6 0,-6-4,-5-3,-3 1,-2 1,-2 2,0 1,-4 5,-2 3,-5 0</inkml:trace>
  <inkml:trace contextRef="#ctx0" brushRef="#br0" timeOffset="616.655">29 282,'24'5,"23"2,7 3,0 2,-5-3,-5-2,-11-2</inkml:trace>
  <inkml:trace contextRef="#ctx0" brushRef="#br0" timeOffset="898.634">425 452,'-5'33,"-1"17,-1 4,-2-3,-1-4,2-11</inkml:trace>
  <inkml:trace contextRef="#ctx0" brushRef="#br0" timeOffset="1253.759">425 423,'10'0,"12"0,8 0,3 0,1 0,-1 0,-1 0,-1 0,-6 0</inkml:trace>
  <inkml:trace contextRef="#ctx0" brushRef="#br0" timeOffset="1531.821">453 621,'14'0,"10"0,6 0,2 0,0 5,-4 1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0,'5'0,"11"5,8 1,4 0,3-1,-5 3,-1 1,-1-2,1-1,1 2,1 0,0-1,1-2,0-1,0-3,1 0,-11-5,-7-3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0,'19'5,"16"1,7 0,1-1,-2-2,-3 0,-3-2,-3-1,-2 0,-6 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9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189 110,'-36'188,"20"-123,-2-1,-4 0,-19 38,-5-1,37-68,36-55,-11-1,-1-1,-1 0,-1-1,-2 0,8-24,-9 24</inkml:trace>
  <inkml:trace contextRef="#ctx0" brushRef="#br0" timeOffset="425.295">189 224,'0'-3,"0"2,-1 1,1-1,-1 0,1 0,-1 0,1 0,-1 1,1-1,0 0,0 0,-1 0,1 0,0 0,0 0,0 0,0 0,0 0,0 0,0 0,1 0,-1 0,0 1,0-1,1 0,-1 0,0 0,1 0,-1 0,1 1,-1-1,1 0,0 0,-1 1,1-1,0 0,-1 1,1-1,0 1,0-1,0 1,-1-1,1 1,0-1,0 1,0 0,0 0,0-1,0 1,0 0,0 0,0 0,0 0,0 0,0 0,-1 0,1 1,1-1,51 99,-15 37,-33-114,2-1,0 1,1-2,1 1,1-1,10 14,-18-30,0 0,1 0,-1 1,1-2,0 1,0 0,1-1,-1 1,1-1,0 0,0 0,0-1,0 1,0-1,0 0,1 0,-1 0,1 0,0-1,-1 0,1 0,0 0,0-1,-1 1,1-1,0 0,0-1,0 1,0-1,-1 0,1 0,0 0,-1-1,1 0,-1 0,1 0,-1 0,0-1,0 1,0-1,3-3,4-8,-2-1,1 0,-2 0,0-1,0 0,-2 0,0-1,-1 0,-1 0,0 0,-1 0,-1-1,0-3,1-2,7-70,16-69,-24 155,0 0,0 0,1 0,0 0,1 1,-1-1,1 1,1 0,-1 0,1 0,0 0,0 1,0 0,4-2,10-5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27,'7'31,"0"0,-2 1,-1 0,-2 0,-1 8,0-24,-3 15,-2-1,0 1,-3-1,0-1,-2 1,0-1,-3-1,0 0,-2-1,0 0,-3 0,-21 29,28-42</inkml:trace>
  <inkml:trace contextRef="#ctx0" brushRef="#br0" timeOffset="532.844">18 478,'43'-4,"-5"2,-1-2,0-1,0-2,0-2,-1-1,0-2,16-8,-39 11,0-2,-1 1,0-2,-1 1,-1-2,1 1,-2-1,0-1,-1 0,0 0,-1-1,0 0,-2 0,1 0,-2-1,0 0,1-13,7-12,6-62,-18 103,0 1,-1-1,1 0,0 0,0 0,0 0,-1 0,1 1,0-1,-1 0,1 0,0 0,0 0,-1 0,1 0,0 0,0 0,-1 0,1 0,0 0,-1 0,1 0,0 0,0 0,-1-1,1 1,0 0,0 0,-1 0,1 0,0 0,0-1,-1 1,1 0,0 0,0 0,0-1,0 1,-1 0,1 0,0-1,0 1,0 0,0 0,0-1,0 1,-1 0,1 0,0-1,0 1,0 0,0-1,0 1,0 0,0 0,0-1,0 1,1 0,-12 23,-8 320,13-311,0 0,3 0,0 1,2-1,3 31,20 0,-10-50</inkml:trace>
  <inkml:trace contextRef="#ctx0" brushRef="#br0" timeOffset="3099.345">922 365,'-1'-2,"-1"0,0 0,1 0,-1 0,0 1,0-1,0 1,0-1,0 1,0 0,0-1,-1 1,1 0,0 1,0-1,-1 0,1 1,-1-1,1 1,-1 0,1 0,-1 0,1 0,-3 0,-1 0,-1 0,0 1,1-1,-1 1,0 1,1-1,-1 1,1 0,0 1,0-1,0 1,0 1,0-1,0 1,1 0,0 0,-1 0,2 1,-1 0,0 0,-1 3,6-5,0 1,1-1,-1 1,1-1,0 0,0 0,0 1,0-1,1 0,-1 0,1 0,0 0,0 0,0-1,0 1,0-1,0 1,1-1,-1 0,1 1,0-1,0-1,0 1,0 0,0-1,0 1,0-1,0 0,0 0,1-1,2 1,14 10,-18-11,1 1,-1-1,0 1,1-1,-1 1,0 0,0 0,1 0,-1 0,0 1,0-1,0 0,0 1,-1-1,1 1,0 0,-1 0,1 0,-1 0,1 0,-1 0,0 0,0 0,0 0,0 1,0-1,-1 0,1 1,-1-1,1 0,-1 1,0-1,0 1,0-1,0 0,0 1,-1-1,1 1,-1-1,0 0,1 1,-1-1,0 0,0 0,-1 0,1 0,0 0,-1 0,1 0,-2 1,-4 2,0-1,0 0,-1 0,1-1,-1 0,0 0,0-1,0 0,-1 0,1-1,-7 1,-10 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0,'-35'0,"1"2,-1 1,1 1,0 2,0 2,-8 3,3 8,38-19,1 1,-1-1,1 0,-1 0,1 0,-1 0,1 1,-1-1,1 0,-1 1,1-1,-1 0,1 1,-1-1,1 0,0 1,-1-1,1 1,0-1,-1 1,1-1,0 1,0-1,-1 1,1-1,0 1,0-1,0 1,0-1,0 1,0 0,0-1,0 1,0-1,0 1,0-1,0 1,0-1,0 1,0 0,1-1,-1 1,0-1,0 1,1-1,-1 1,0-1,1 0,-1 1,0-1,1 1,-1-1,1 0,-1 1,1-1,-1 0,1 1,-1-1,1 0,-1 0,1 0,-1 1,1-1,-1 0,1 0,-1 0,1 0,132 14,-132-14,0 1,0-1,0 1,0-1,0 1,0 0,0 0,0-1,0 1,0 0,0 0,-1 0,1 0,0 0,-1 0,1 0,-1 0,1 0,-1 0,1 1,-1-1,0 0,1 0,-1 0,0 1,0-1,0 0,0 0,0 0,0 1,0-1,-1 0,1 0,0 0,-1 0,1 1,-1-1,1 0,-1 0,1 0,-1 0,0 0,0 0,1 0,-2 0,-39 50,37-47,-163 149,164-151,1 0,-1 1,1-1,-1 1,1-1,0 1,0 0,0 0,1 0,-1 0,1 0,-1 0,1 1,0-1,0 0,1 1,-1-1,1 1,0-1,0 0,0 1,0-1,0 1,1-1,-1 1,1-1,0 0,0 1,0-1,1 0,-1 0,1 0,0 0,0 0,0 0,0-1,1 2,9 3,0 0,1-1,0-1,1 0,-1-1,1 0,-1-1,1 0,0-2,3 1,94 24,-90-17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2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0,'-224'302,"218"-295,2 0,-1 0,1 0,-1 0,2 0,-1 1,1 0,1 0,-1-1,1 2,1-1,-1 0,1 0,1 0,-1 1,2-1,-1 0,1 1,0-1,1 0,0 0,0 0,1 0,0 0,0 0,1-1,0 0,0 0,0 0,1 0,0 0,1-1,5 2,0-1,0 0,1-1,-1 0,1 0,1-2,-1 1,1-2,0 0,-1 0,1-1,1-1,-1 0,0 0,0-2,0 0,0 0,0-1,0-1,5-1,-2 0,1-1,-1-1,0-1,-1 0,1 0,-2-2,11-7,-5 2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1,'26'68,"-2"2,-4 1,-3 0,7 72,-21 30,-3-172,0 0,1 0,-1 0,0 0,0 0,0 0,0 1,0-1,0 0,0 0,0 0,-1 0,1 0,0 1,-1-1,1 0,-1 0,1 0,-1 0,1 0,-1 0,0 0,1-1,-1 1,0 0,0 0,0 0,0-1,0 1,0 0,0-1,0 1,0-1,0 1,0-1,0 0,0 1,0-1,0 0,0 0,-1 0,1 0,0 0,0 0,0 0,0 0,0 0,-1 0,0-1,-8-7</inkml:trace>
  <inkml:trace contextRef="#ctx0" brushRef="#br0" timeOffset="263.587">1 1,'38'0,"33"5,8 1,0 0,-7-1,-13 4,-5-1,-9-1,-5-1,-7-3,-2-1,-3 4,-6 0</inkml:trace>
  <inkml:trace contextRef="#ctx0" brushRef="#br0" timeOffset="517.625">819 57,'-5'39,"-1"31,0 9,1-4,2-10,1-12,5-9,3-8,5-10,1-10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3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1,'-1'519,"-28"-169,29-297,0-53,0-1,0 1,0 0,0 0,0-1,1 1,-1 0,0 0,0-1,0 1,0 0,0 0,1-1,-1 1,0 0,0 0,1 0,-1 0,0-1,0 1,0 0,1 0,-1 0,0 0,1 0,-1 0,0 0,0 0,1 0,-1-1,0 1,0 0,1 0,-1 0,0 1,1-1,-1 0,0 0,0 0,1 0,-1 0,0 0,0 0,1 0,-1 1,0-1,0 0,1 0,-1 0,0 0,0 1,0-1,1 0,-1 0,0 1,0-1,7-12</inkml:trace>
  <inkml:trace contextRef="#ctx0" brushRef="#br0" timeOffset="484.28">482 86,'-357'431,"289"-376,62-60,22-8,-11 10,0 1,0 0,1 0,-1 0,1 1,-1 0,1 0,-1 0,1 1,0 0,-1 0,1 0,0 1,-1-1,1 2,-1-1,1 0,-1 1,0 0,1 0,-1 1,0 0,0 0,-1 0,1 0,-1 1,1-1,-1 1,0 0,-1 0,1 1,-1-1,1 1,-1 0,-1 0,3 4,96 212,-73-197,-17-22</inkml:trace>
  <inkml:trace contextRef="#ctx0" brushRef="#br0" timeOffset="783.592">736 114,'-65'420,"26"-240,18-45,20-133,1 0,0-1,-1 1,1 0,0-1,0 1,0 0,0-1,0 1,0 0,0-1,0 1,1 0,-1-1,1 1,-1 0,1-1,0 1,0-1,0 1,-1-1,1 0,1 1,-1-1,0 0,0 0,0 1,1-1,-1 0,8 0</inkml:trace>
  <inkml:trace contextRef="#ctx0" brushRef="#br0" timeOffset="1350.333">1103 255,'-193'548,"168"-494,114-273,68-112,-138 287,-48 177,25-120,1 0,1 0,0 1,1-1,0 1,1-1,1 1,0 0,1-1,0 0,1 1,1-1,0 0,1-1,0 1,0-1,2 0,-1 0,2-1,0 1,0-2,0 1,2-1,-1-1,1 1,1-2,-1 1,3 0,-7-6,0 0,0 0,1 0,-1 0,1-1,-1 0,1-1,0 0,0 0,-1 0,1 0,0-1,0-1,0 1,0-1,0 0,-1 0,1-1,0 0,-1 0,0-1,1 0,-1 0,0 0,0-1,-1 1,1-2,3-2,6-12,-1-1,-2 0,0 0,0-1,-2-1,-1 0,-1 0,-1-1,0 0,-2 0,-1-1,-1 1,0-1,-2 0,-1 0,-1 1,-3-18,-18-37,10 61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0,'0'3,"0"1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4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24,'0'4,"0"-2,5-7,-3-3,-2 5,-2-1,6-1,1 1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5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2,'-5'0,"-1"4,0 7,5-3,4-8,6-4,1-7,-1 5,-6 2,-5 7,-1 8,-5 2,3-2,3 3,2-1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0,-1-5,1-1,1-1,1 2,1 2,1 1,0-4,1-1,-1 1,1 1,-6 7,-5 2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1,'20'5,"20"1,8-5,1-2,-3-2,-4 0,-5 1,-9 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7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61,'5'7,"-1"0,-1 0,1 0,-1 1,-1-1,1 1,-1 0,-1 0,1 0,-1 0,-1 0,1 0,-1 0,-1 0,0 1,2 6,-19 232,-17-66,35-136,5-33</inkml:trace>
  <inkml:trace contextRef="#ctx0" brushRef="#br0" timeOffset="397.274">1 89,'35'-15,"-8"2,0 2,1 0,-1 2,2 1,-1 1,1 2,1 0,-1 2,0 2,6 0,-30 2,0 0,0 0,0 0,-1 1,1 0,0 0,-1 0,1 0,-1 1,0-1,0 1,0 0,0 1,0-1,-1 1,1-1,-1 1,0 0,0 0,-1 0,1 1,-1-1,0 1,0-1,0 1,-1 0,0 0,0 0,0 0,0 0,-1 0,0 0,0 0,0 0,0 0,-1 0,0-1,0 2,0 4,-1-1,0 1,0 0,-1-1,-1 1,1-1,-1 0,-1 0,0 0,0-1,-1 0,0 0,0 0,-1-1,0 0,0 0,0 0,-1-1,0 0,-7 3,2-1,-1-1,0 0,-1 0,0-1,0-1,0-1,-1 0,1-1,-1-1,-6 0,-5-1,3-1</inkml:trace>
  <inkml:trace contextRef="#ctx0" brushRef="#br0" timeOffset="908.863">340 541,'12'-3,"-4"0,0 0,1 1,-1 0,1 0,0 1,-1 0,1 1,0 0,0 0,0 1,-1 0,1 1,7 1,-15-1,1 0,-1 0,1 0,-1 0,0 0,0 1,0-1,-1 0,1 1,0-1,-1 0,1 1,-1-1,0 0,0 1,0-1,0 1,0-1,-1 0,1 1,-1-1,1 0,-1 1,0-1,0 0,0 0,0 1,0-1,-1 0,1 0,-1-1,1 1,-1 0,1 0,-1-1,0 1,0-1,0 1,0-1,-1 1,-3 5,-106 117,110-123,1 0,0 0,0 0,-1 0,1 0,0 1,0-1,0 0,0 1,0-1,0 0,1 1,-1-1,0 1,1 0,-1-1,1 1,0-1,-1 1,1 0,0-1,0 1,0 0,0-1,0 1,1 0,-1-1,0 1,1-1,-1 1,1 0,0-1,-1 1,1-1,0 0,0 1,0-1,0 0,0 1,0-1,0 0,1 0,-1 0,0 0,1 0,-1 0,1 0,-1 0,1-1,-1 1,1-1,-1 1,1-1,0 1,-1-1,1 0,-1 0,1 0,1 0,6 0,1 1,-1-2,1 0,-1 0,0 0,0-1,1-1,-1 1,-1-2,1 1,0-1,-1 0,0-1,0 0,4-4,2-4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3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29,'0'0,"1"0,-1 0,1 0,-1 0,1 0,-1 0,1 0,0 0,-1 0,1 0,-1 0,1 0,-1-1,0 1,1 0,-1 0,1-1,-1 1,1 0,-1-1,0 1,1 0,-1-1,1 1,-1 0,0-1,0 1,1-1,-1 1,0-1,0 1,1 0,-1-1,0 1,0-1,0 1,0-1,0 0,0 1,0-1,0 1,0-1,0 1,0-1,0 1,0-1,0 1,0-1,-1 1,1-1,0 1,0 0,0-1,-1 1,1-1,0 1,-1-1,1 1,0 0,-1-1,1 1,-1 0,1-1,158-5,-154 6,1 0,-1 0,1 0,-1 1,0-1,1 1,-1 0,0 1,0-1,0 1,0-1,0 1,0 1,0-1,0 0,-1 1,1 0,-1 0,0 0,0 0,0 0,0 1,-1-1,1 1,-1 0,0 0,0 0,0 0,-1 0,1 0,-1 0,0 0,0 1,-1-1,1 1,-1-1,0 0,0 1,0-1,-1 1,1-1,-1 0,0 1,-1-1,0 3,-16 24,-2-1,0-1,-2 0,-1-2,-7 5,-38 48,33-40,25-30,0 0,1 0,1 1,0 0,0 1,1 0,1 0,0 0,0 1,1 2,4-13,0 1,1-1,-1 1,1-1,0 0,0 1,0-1,0 1,0-1,1 1,-1-1,1 0,0 1,-1-1,1 0,0 1,0-1,0 0,1 0,-1 0,1 0,-1 0,1 0,-1 0,1-1,0 1,0-1,0 1,0-1,0 1,0-1,0 0,1 0,-1 0,0-1,1 1,88 5,17-24,-86 25,-14-1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176 236,'10'-59,"-10"58,0 0,0 0,0 0,0 0,0 0,0 0,0 0,0 0,-1 0,1 0,0 1,-1-1,1 0,-1 0,1 0,-1 0,1 1,-1-1,1 0,-1 1,0-1,1 0,-1 1,0-1,0 1,0-1,1 1,-1-1,0 1,0 0,0-1,0 1,0 0,0 0,0-1,0 1,1 0,-1 0,0 0,0 0,0 0,0 1,0-1,0 0,0 0,0 1,0-1,0 0,1 1,-1-1,0 1,0-1,0 1,1-1,-1 1,0 0,1-1,-1 1,0 0,-10 7,-1 2,1-1,1 1,-1 1,2 0,0 0,0 1,1 0,0 0,1 1,1 0,0 1,0-1,-2 14,4-15,1 0,0 1,1-1,0 1,1-1,0 1,1-1,1 1,0 0,1-1,0 0,1 1,0-1,2 3,0-10,0-1,1 1,0-1,0 0,0 0,1-1,-1 1,1-1,-1-1,1 0,0 0,0 0,0 0,1-1,-1-1,0 1,0-1,1 0,-1-1,0 0,0 0,0 0,5-2,-9 2,10 0,0-1,0-1,0 0,0-1,-1 0,0-1,1-1,-2 0,1 0,-1-1,0 0,0-1,-1-1,0 0,-1 0,0 0,0-1,-1-1,0 1,-1-2,0 1,-1-1,0 1,-1-2,0 1,-1 0,-1-1,0 0,1-6,-3 10,0 0,-1 0,0 0,0-1,-1 1,0 0,-1 0,0 0,0 0,-1 0,0 1,-1-1,0 1,0 0,-1 0,0 0,0 0,-1 1,0 0,0 0,0 1,-1-1,-2 0,6 3,0 0,-1 0,1 1,-1-1,0 1,0 0,0 0,-1 0,1 0,0 1,-1 0,0 0,0 0,0 0,1 1,-1 0,-1 0,1 0,0 1,0 0,0 0,0 0,0 0,0 1,0 0,0 0,0 0,0 1,0-1,0 1,1 0,-1 1,0-1,-1 3,-13 12</inkml:trace>
  <inkml:trace contextRef="#ctx0" brushRef="#br0" timeOffset="398.417">797 122,'-24'27,"1"0,1 2,2 0,0 2,2 0,2 0,1 2,-1 6,14-36,1 0,-1 1,1-1,0 1,0-1,0 1,0-1,1 1,-1 0,1-1,0 1,0 0,1-1,-1 1,1 0,-1-1,1 1,0 0,1-1,-1 0,0 1,1-1,0 0,0 0,0 0,0 0,0 0,1 0,0 0,-1-1,1 1,0-1,0 0,0 0,3 2,6-2,0 1,0-2,0 1,0-2,0 1,1-2,-1 0,0 0,0-1,0-1,0 0,-1 0,1-1,-1-1,0 0,0 0,0-1,-1 0,0-1,0 0,-1-1,0 0,7-8,-8 6,-1 0,0 0,0-1,-1 0,-1 0,0 0,0-1,-2 1,1-1,-1 0,-1 0,0 0,0-1,-2 1,1 0,-2-1,1 1,-3-9,1 15,-1 0,0 0,0 0,0 1,0-1,-1 1,0 0,0 0,-1 0,1 0,-1 1,0-1,0 1,-1 1,1-1,-1 1,0 0,0 0,0 1,0-1,0 1,-1 1,1-1,0 1,-1 0,1 1,-1 0,1 0,-1 0,0 0,1 1,0 0,-1 1,1 0,0 0,-4 1,-47 26,32-15</inkml:trace>
  <inkml:trace contextRef="#ctx0" brushRef="#br0" timeOffset="1023.434">1361 150,'-43'43,"2"3,3 1,1 1,2 2,-8 20,28-28,44-75,41-85,-41 65,3 0,3 3,1 0,22-20,-57 69,-1 0,1 0,0 0,-1 0,1 0,0 1,0-1,-1 0,1 0,0 1,0-1,0 0,0 1,0-1,0 1,0-1,0 1,0 0,0-1,0 1,0 0,1 0,-1 0,0 0,0 0,0 0,0 0,0 0,0 0,1 1,-1-1,0 0,0 1,0-1,0 0,0 1,0 0,0-1,0 1,0 0,-1-1,1 1,0 0,0 0,-1 0,1-1,0 1,-1 0,1 0,-1 0,1 0,-1 0,1 0,-1 0,0 1,1-1,-1 0,0 0,0 0,0 0,0 0,0 0,0 1,0-1,-1 0,1 0,0 0,0 0,-1 1,-25 170,25-154,0 0,1-1,1 1,1 0,0-1,2 1,1 5,-3-17,-1-1,1 1,1-1,-1 0,1 0,0 0,0 0,0 0,1 0,-1-1,1 0,0 0,1 0,-1 0,1 0,-1-1,1 0,0 0,0 0,1-1,-1 0,0 0,1 0,2 0,-2-1,1 0,-1-1,1 0,0 0,-1 0,1-1,0 0,-1 0,1-1,-1 0,0 0,1 0,-1-1,0 0,-1 0,1 0,0-1,-1 0,0 0,0 0,0-1,4-4,3-5,-1 0,0 0,-1-1,0-1,-1 1,-1-1,6-16,-4 5,0 0,-1-1,-2 0,-1 0,-1-1,-2 1,0-1,-2-3,-11-14,4 28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25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1,'95'5,"122"-9,-213 4,0 0,-1 0,1 1,0 0,-1-1,1 1,0 1,-1-1,0 0,1 1,-1 0,0 0,0 0,0 0,0 0,0 1,0-1,-1 1,1 0,-1 0,0 0,0 0,0 0,0 0,0 1,-1-1,1 1,-1-1,0 1,0-1,0 1,-1 0,1-1,-1 1,0 0,0-1,0 1,-1 0,1 0,-1-1,0 1,0-1,0 1,0-1,-1 1,-1 1,-3 6,-1 1,-1-2,0 1,0-1,-1 0,0-1,-1 0,0-1,0 0,-1 0,0-1,-5 2,-44 33,60-42,-1 1,1-1,-1 0,1 0,0 0,-1 1,1-1,0 0,-1 1,1-1,0 0,0 1,-1-1,1 0,0 1,0-1,0 0,-1 1,1-1,0 1,0-1,0 1,0-1,0 0,0 1,0-1,0 1,0-1,0 1,0-1,0 0,0 1,0-1,0 1,0-1,0 1,1-1,-1 0,0 1,0-1,1 0,-1 1,0-1,0 0,1 1,-1-1,0 0,1 1,-1-1,0 0,1 0,-1 0,1 1,-1-1,0 0,1 0,-1 0,1 0,-1 0,38 11,-18-7,-15-2,1-1,-1 0,0 1,0 0,0 0,0 1,0-1,0 1,0 0,-1 0,0 1,1 0,-1-1,-1 1,1 0,-1 1,1-1,-1 1,0-1,-1 1,1 0,-1 0,0 0,0 1,-1-1,1 0,-1 1,0-1,-1 0,1 1,-1 0,0-1,0 1,-1-1,0 2,-4 3,-1 0,0-1,0 0,0-1,-1 1,-1-1,1 0,-2-1,1 0,0 0,-1-1,-1 0,1-1,-1 0,0 0,0-1,0 0,0-1,-1 0,0-1,1 0,-1 0,0-1,-7-1,13 2,1 0,-1-1,-1 1,1-1,0-1,0 1,0-1,0 0,-1 0,1 0,0-1,0 0,0 0,0 0,0 0,0-1,0 0,0 0,0 0,1-1,-1 0,1 0,0 0,0 0,0 0,-2-3,-2-11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1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435 424,'1'-1,"0"1,0 0,0-1,0 1,0-1,0 1,0-1,-1 1,1-1,0 1,-1-1,1 0,0 1,-1-1,1 0,0 0,-1 1,1-1,-1 0,0 0,1 0,-1 0,0 0,1 0,-1 0,0 0,0 0,0 0,0 0,0 1,0-1,0 0,0 0,0 0,0 0,-1 0,1 0,0 0,-1 0,1 0,-1 0,1 1,-1-1,1 0,-1 0,1 0,-1 1,0-1,1 0,-1 1,-6-4,0 1,0 0,1 1,-2-1,1 1,0 1,0-1,-1 1,1 1,0-1,-1 1,1 1,-4 0,-2-1,-3 1,0 1,0 0,0 2,1-1,0 2,-1 0,2 1,-1 1,1 0,0 1,0 0,1 1,-7 6,19-14,-1 0,0 0,1 0,-1 0,0 0,1 0,-1 1,1-1,0 1,0-1,-1 1,1-1,0 1,0 0,0-1,1 1,-1 0,0 0,1 0,-1 0,1-1,-1 1,1 0,0 0,0 0,0 0,0 0,0 0,0 0,1 0,-1 0,1 0,-1 0,1-1,0 1,0 0,-1 0,1-1,1 1,-1 0,0-1,0 1,0-1,1 0,-1 1,1-1,-1 0,1 0,0 0,-1 0,1 0,0 0,0 0,-1-1,1 1,0-1,1 1,138 17,-126-15,53 13,-67-15,1 0,-1-1,0 1,1 0,-1 0,0-1,0 1,0 0,0 0,0 0,0 1,0-1,0 0,0 0,0 0,-1 1,1-1,0 0,-1 1,1-1,-1 1,1-1,-1 1,0-1,0 1,0-1,0 1,0-1,0 1,0-1,0 1,-1-1,1 0,0 1,-1-1,1 1,-1-1,0 0,1 1,-1-1,0 1,-8 10,0-1,0 0,-1 0,0-1,-1 0,0-1,-1 0,0-1,0 0,-6 2,-38 28,-108 95,162-131,1-1,-1 1,0 0,0 0,1 0,-1 1,1-1,0 0,0 0,0 1,0-1,0 1,0-1,1 1,-1-1,1 1,-1-1,1 1,0 0,0-1,1 1,-1-1,0 1,1 0,-1-1,1 1,0-1,0 1,0-1,0 0,0 1,1-1,-1 0,1 0,-1 0,1 0,0 0,0 0,0-1,0 1,0-1,0 1,0-1,3 1,1 4,1-2,-1 1,1-1,0 0,1 0,-1-1,1 0,0 0,-1-1,1 0,0 0,0-1,1 0,-1 0,0-1,0 0,0 0,0-1,0 0,0-1,0 0,0 0,0-1,0 0,-1 0,3-2,3-7</inkml:trace>
  <inkml:trace contextRef="#ctx0" brushRef="#br0" timeOffset="446.883">322 0,'-11'13,"-1"1,2 0,0 0,1 1,0 0,1 1,1 0,0 0,1 1,1 0,1 0,0 0,0 8,-5 233,11-176,-2-55,2 44,-3 0,-3 0,-3 0,-13 49,-24 71,42-185,0 0,0 0,1 0,0 1,-1-1,2 0,-1 1,1-1,0 1,0-1,1 0,0 1,0-1,0 0,1 0,0 0,0 0,4 6,6 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27,'10'0,"8"0,5 0,4 0,2 0,1 0,0 0,0 0,0 0,-1 0,-1-5,1-1,-1-1,0 2,-4 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1 152,'15'3,"0"-2,0 1,0-2,0 0,0-1,-1-1,1 0,0-1,0 0,-1-1,0-1,7-3,-19 6,1 0,0 0,-1 0,1 0,-1 0,0 0,0-1,0 1,0-1,0 1,-1-1,1 0,-1 0,0 0,1 0,-1 0,-1 0,1 0,0 0,-1 0,1 0,-1-1,0 1,0 0,-1 0,1 0,0 0,-1-1,0 1,0 0,0 0,0 0,0 0,-1 1,1-1,-1 0,0 0,0 1,0-1,0 1,0 0,0 0,-1-1,1 2,-1-1,0 0,1 0,-1 1,0-1,-3 3,1-1,-1 1,1 0,0 1,-1-1,1 1,0 0,0 1,0-1,0 1,1 0,-1 0,1 0,-1 1,1 0,0 0,1 0,-1 0,1 0,0 1,0-1,0 1,-1 2,2-5,-1 1,1-1,0 0,0 1,-1 0,2-1,-1 1,0 0,1 0,-1 0,1 0,0 0,0 1,0-1,0 0,1 0,-1 1,1-1,0 0,0 1,0-1,1 0,-1 1,1-1,-1 0,1 0,0 1,1-1,-1 0,0 0,1 0,0 0,-1-1,1 1,0 0,0-1,1 1,-1-1,1 0,-1 0,2 1,5 2,1 0,0-1,0 0,0-1,0 0,0-1,1 0,-1 0,1-1,-1-1,1 0,0 0,8 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27,'33'5,"17"-3,4-3,-3 0,-4 0,-6-6,-5 0,-4 0,-2 2,-7 1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3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86,'-26'172,"11"13,-55 125,72-320,4-2</inkml:trace>
  <inkml:trace contextRef="#ctx0" brushRef="#br0" timeOffset="322.041">0 29,'34'0,"15"0,5 0,2-5,-3-1,-6 0,-6 1,-5 2,-4 1,-3 0,-1 2,-1 0,-5 5,-11 1,-7 1</inkml:trace>
  <inkml:trace contextRef="#ctx0" brushRef="#br0" timeOffset="580.972">29 452,'34'0,"15"0,5 0,-3-4,-4-3,-7 1,-4 2,-3 0,-4 2,-6 1</inkml:trace>
  <inkml:trace contextRef="#ctx0" brushRef="#br0" timeOffset="1005.262">424 593,'-5'19,"-1"12,0 5,-4 1,0-1,2-2,2-1,-3-3,0 0,2-2,7-4,3-8</inkml:trace>
  <inkml:trace contextRef="#ctx0" brushRef="#br0" timeOffset="1284.76">396 593,'14'0,"10"0,5 0,3 0,1 0,-1 0,-1 0,-5 0</inkml:trace>
  <inkml:trace contextRef="#ctx0" brushRef="#br0" timeOffset="1553.521">396 763,'29'5,"14"1,4 0,0-5,-4-4,-9-1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8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1030 146,'-105'286,"85"-212,-3-1,-3 0,-7 5,24-60</inkml:trace>
  <inkml:trace contextRef="#ctx0" brushRef="#br0" timeOffset="550.886">1030 146,'18'39,"5"119,-16-122,5 24,2 0,3-1,16 38,7-34,-39-62,0 0,0 0,1 0,-1 0,0 0,1 0,-1 0,1 0,-1-1,1 1,-1 0,1-1,0 1,-1-1,1 0,0 1,-1-1,1 0,0 0,0 0,-1-1,1 1,0 0,-1 0,1-1,-1 1,1-1,0 0,-1 1,1-1,-1 0,1 0,-1 0,0 0,1 0,-1 0,0 0,0-1,0 1,1-1,8-12,0-1,-1-1,0 0,-1 0,-1 0,0-1,-2 0,0-1,-1 1,0-1,-1 0,-1-5,6-19,1-7,54-202,-8 112,-49 128</inkml:trace>
  <inkml:trace contextRef="#ctx0" brushRef="#br0" timeOffset="14572.491">99 146,'4'7,"0"0,0 1,-1-1,1 1,-2 0,1-1,-1 1,-1 1,1-1,-1 0,-1 0,0 0,0 1,-1 5,1 0,-1 244,-6-208,-2 0,-2-1,-3 0,-1-1,-18 36,19-45,-9 21,23-59,0-1,0 1,0-1,0 0,0 1,0-1,0 0,0 1,1-1,-1 0,0 1,0-1,0 0,0 1,1-1,-1 0,0 1,0-1,1 0,-1 0,0 1,1-1,-1 0,0 0,1 1,-1-1,0 0,1 0,-1 0,0 0,1 0,-1 0,0 0,1 1,-1-1,1 0,-1 0,0 0,1 0,-1-1,0 1,1 0,-1 0,0 0,1 0,-1 0,1 0,-1-1,0 1,0 0,1 0,-1 0,0-1,1 1,-1 0,0 0,0-1,1 1,-1 0,0-1,0 1,0 0,1-1,-1 1,0 0,0-1,0 1,9-10</inkml:trace>
  <inkml:trace contextRef="#ctx0" brushRef="#br0" timeOffset="15337.789">128 542,'-1'5,"1"0,0 0,0 0,0 1,0-1,1 0,0 0,0 0,1 0,-1 0,1 0,0 0,0-1,1 1,0 0,-1-1,1 0,1 0,-1 0,1 0,-1 0,1-1,0 0,0 1,1-2,-1 1,1 0,-1-1,1 0,0 0,0 0,0-1,0 1,0-1,0 0,0-1,0 1,1-1,-1 0,0 0,0-1,0 0,0 0,1 0,-1 0,-1-1,1 0,0 0,2-1,5-8,-1 0,0-1,0 0,-1-1,-1 0,0 0,-1-1,0-1,-1 1,-1-1,0 0,-1-1,-1 1,0-1,-1 0,-1-2,12-36,37-133,-65 203,-11 214,16-163,2 1,4 1,2-1,4 4,-2 34,0-106,-1-1,1 1,-1 0,0-1,1 1,-1 0,1 0,-1-1,1 1,-1 0,1 0,0 0,-1 0,1-1,-1 1,1 0,-1 0,1 0,-1 0,1 0,0 1,-1-1,1 0,-1 0,1 0,-1 0,1 1,-1-1,1 0,-1 0,1 1,-1-1,1 0,-1 1,0-1,1 0,-1 1,1-1,-1 1,0-1,0 1,1-1,-1 1,0-1,0 1,1-1,-1 1,0-1,0 1,0-1,0 2,11-14</inkml:trace>
  <inkml:trace contextRef="#ctx0" brushRef="#br0" timeOffset="15783.726">579 513,'0'284,"-6"-210,7-73</inkml:trace>
  <inkml:trace contextRef="#ctx0" brushRef="#br0" timeOffset="16344.738">720 569,'-1'9,"1"0,-2-1,1 1,-1-1,-1 1,1-1,-1 0,-1 0,1 0,-2-1,1 1,-1-1,0 0,0 0,-1-1,0 1,0-1,0 0,-1-1,5-4,1 0,0 0,0 0,0 0,0 0,0 0,0 0,0 0,0 0,0 0,1 0,-1 1,0-1,1 0,-1 1,1-1,-1 0,1 1,0-1,0 1,-1-1,1 0,0 1,0-1,0 1,1-1,-1 1,0-1,0 0,1 1,-1-1,1 0,-1 1,1-1,0 0,-1 0,1 1,0-1,0 0,0 0,0 0,0 0,0 0,0 0,0 0,1-1,-1 1,0 0,0 0,1-1,0 1,84 56,-73-42,-1-2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5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1,'-85'84,"-90"140,131-170,37-45</inkml:trace>
  <inkml:trace contextRef="#ctx0" brushRef="#br0" timeOffset="343.888">0 1,'2'9,"0"0,0-1,1 1,0-1,0 1,1-1,0 0,0 0,1-1,0 1,1-1,-1 0,1 0,2 0,6 11,227 234,-230-239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568 142,'-1'1,"-1"0,0 0,1 1,-1-1,1 1,-1-1,1 1,0 0,0-1,-1 1,1 0,0 0,1 0,-1 0,0 0,1 0,-1 0,1 0,-1 0,1 0,0 0,0 0,0 0,0 1,0-1,1 0,-1 0,0 0,1 1,20 168,8 67,-30 258,1-493,-1 0,1 0,-1 0,1 0,0 0,1 0,-1 0,0 1,1-1,-1-1,1 1,0 0,0 0,0 0,1 0,-1-1,1 1,-1 0,1-1,0 1,0-1,0 0,0 0,1 0,-1 0,0 0,1 0,-1-1,1 1,0-1,0 1,-1-1,1 0,0 0,0-1,1 1,15 1,0-1,1-1,-1-1,1-1,-1 0,0-1,15-5,81-10,365 19,-419-11,26 3,-89 5,-6 0</inkml:trace>
  <inkml:trace contextRef="#ctx0" brushRef="#br0" timeOffset="2160.132">61 1,'-3'0,"1"1,0-1,-1 1,1-1,0 1,-1 0,1 0,0 0,0 0,0 0,0 1,0-1,0 0,0 1,0 0,1-1,-1 1,1 0,-1 0,1 0,-1 0,1 0,0 0,0 1,0-1,1 0,-1 0,0 1,1-1,-1 0,1 1,-8 79,8-76,-1 23,9 82,-7-109,0-1,0 1,0 0,1-1,-1 1,0-1,1 1,-1-1,1 0,-1 1,1-1,-1 0,1 0,0 0,0 0,-1 0,1-1,0 1,0 0,0-1,0 0,0 1,0-1,0 0,0 0,0 0,0 0,0 0,0-1,0 1,0-1,0 1,0-1,1 0,64-32,-47 15,-1 0,0-2,-2 0,0-1,-1-1,2-6,6-8,20-19,-43 55,0 0,-1 0,1 0,0 0,0 0,-1 1,1-1,0 0,-1 0,1 1,-1-1,1 1,0-1,-1 0,1 1,-1-1,1 1,-1-1,1 1,-1 0,0-1,1 1,-1-1,0 1,1 0,-1-1,0 1,0 0,1-1,-1 1,0 0,0 0,0-1,0 1,0 0,0-1,0 1,0 0,0 0,-1-1,1 1,0 0,0-1,-1 1,1 1,-3 346,4-310,-2 0,-1 1,-2-2,-2 1,-3 7,6-35,0-1,0 1,0-1,-1 0,-1 0,1 0,-1-1,-1 0,0 1,0-2,-1 1,1-1,-2 0,1-1,-1 1,0-1,0-1,0 0,-1 0,0 0,0-1,-5 1,11-3,-1 0,0-1,1 1,-1-1,0 0,0 0,0-1,0 1,0-1,0 1,0-1,0 0,0-1,0 1,0-1,0 0,0 0,0 0,0 0,0-1,1 1,-1-1,1 0,-1 0,1-1,0 1,0-1,0 1,0-1,0 0,0 0,1 0,-1-1,1 1,0-1,0 1,1-1,-1 1,1-1,-1 0,1 0,0 0,0-2,5-7,0 0,0 0,1 1,0-1,2 1,-1 0,1 1,1 0,0 0,0 0,1 1,1 0,0 1,0 0,1 1,0 0,0 0,1 1,1 0,37-31,-28 20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20,'-1'-1,"0"-1,0 1,-1-1,1 1,0 0,0 0,-1 0,1-1,0 1,-1 1,0-1,1 0,-1 0,1 0,-1 1,0-1,1 1,-1 0,0-1,0 1,1 0,-1 0,0 0,0 0,1 0,-1 0,0 1,1-1,-1 1,0-1,1 1,-1-1,0 1,-2 0,-144 48,69-18,-35 18,113-48,-1 0,1 1,0-1,-1 1,1-1,0 1,0 0,0-1,1 1,-1 0,0 0,1-1,-1 1,1 0,-1 0,1 0,0 0,0 0,0 0,0 0,0 0,0 0,1 0,-1-1,0 1,1 0,0 0,-1 0,1-1,0 1,0 0,0 0,0-1,0 1,1-1,-1 1,0-1,1 0,-1 1,1-1,-1 0,1 0,0 0,-1 0,1 0,0-1,0 1,-1 0,1-1,0 1,0-1,0 0,0 0,2 0,22 5,1-2,0 0,-1-2,1-1,25-4,19 2,7 6,-77-4,0 1,-1-1,1 0,-1 0,1 0,0 1,-1-1,1 0,-1 1,1-1,-1 1,1-1,-1 0,1 1,-1-1,1 1,-1-1,0 1,1-1,-1 1,0 0,0-1,1 1,-1-1,0 1,0 0,0-1,0 1,1-1,-1 1,0 0,0-1,0 1,-1 0,1-1,0 1,0 0,0-1,0 1,0-1,-1 1,1 0,0-1,-1 1,1-1,0 1,-1-1,1 1,-1-1,1 1,-1-1,1 0,-1 1,1-1,-1 1,1-1,-1 0,1 0,-1 1,0-1,-39 29,35-26,-298 180,292-176,1 0,0 0,0 1,1 1,0-1,0 1,1 1,0 0,1 0,0 0,1 1,0 0,0 0,1 1,1 0,3-9,1 0,0 0,1 0,-1 0,0-1,1 1,-1 0,1 0,0 0,0-1,0 1,1 0,-1-1,0 1,1-1,0 1,0-1,-1 0,1 0,1 0,-1 0,0 0,0 0,1 0,-1-1,1 1,-1-1,1 0,0 0,-1 0,1 0,0 0,0-1,0 1,0-1,105 9,60-37,-110 14,-34 7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1,'29'0,"14"0,5 0,-2 0,-3 0,-4 0,-4 0,-3 0,-3 0,-5 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30,'33'0,"21"0,7 0,-4-5,-5-1,-8 0,-6 1,-4 1,-4 2,-2 1,-6 1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85,'-45'192,"32"40,-16-123,19-99,10-16</inkml:trace>
  <inkml:trace contextRef="#ctx0" brushRef="#br0" timeOffset="295.037">41 85,'29'-5,"14"-6,5-2,-1 2,-4 3,-5-3,-3 2,-3 1,-2 3,-2 1,-5 8,-12 6,-7 3</inkml:trace>
  <inkml:trace contextRef="#ctx0" brushRef="#br0" timeOffset="563.009">41 338,'34'-4,"15"-3,5 1,-2 2,-6 0,-5 2,-9 1</inkml:trace>
  <inkml:trace contextRef="#ctx0" brushRef="#br0" timeOffset="1222.979">380 479,'1'197,"-1"-197,-1 1,1 0,-1 0,1 0,0 0,-1 0,1-1,0 1,0 0,0 0,0 0,0 0,0 0,0 0,0 0,0 0,0 0,0 0,0 0,1-1,-1 1,0 0,1 0,-1 0,0 0,1 0,0-1,-1 1,1 0,-1-1,1 1,0 0,-1-1,1 1,0 0,0-1,-1 1,1-1,0 0,0 1,0-1,0 0,0 1,0-1,-1 0,1 0,0 0,0 0,0 0,0 0,0 0,0 0,0 0,0 0,0-1,0 1,0 0,-1 0,1-1,0 1,0-1,0 1,-1-1,1 1,0-1,0 0,107-135,-95 123,-9 7,1 0,0 0,1 1,0 0,0 0,0 0,0 1,0 0,1 0,0 0,5-1,-10 6,1 0,-1 1,0-1,1 1,-1-1,0 1,0 0,0 0,0 0,-1 0,1 0,0 0,-1 0,0 1,1-1,-1 1,0-1,0 1,0-1,-1 1,1-1,-1 1,1 0,-1-1,0 3,1 0,5 23,-2 0,-1 0,-1 0,-2 1,-1-1,-1 1,-1-1,-1 0,-4 9,4-19,-34 109,37-124,-1 1,0-1,0 0,0 0,-1 0,1 0,-1 0,1 0,-1 0,0-1,0 0,0 1,-1-1,1 0,0 0,-1-1,0 1,1-1,-1 0,0 0,1 0,-1 0,0-1,0 1,0-1,0 0,0 0,1-1,-1 1,0-1,-2 0,0-2,0 0,1 0,0-1,0 1,0-1,0 0,0-1,1 1,0-1,0 0,0 0,1 0,-1 0,1-1,0 1,1-1,-1 0,1 0,1 0,-1 0,1 0,0 0,0 0,0 0,1-1,0 1,1 0,-1-1,1 1,0 0,1 0,-1 0,1 0,1 0,-1 0,1 1,0-1,0 1,4-5,58-61,-49 60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368 134,'-8'6,"-130"127,131-125,1 0,0 1,0 0,1 1,0-1,0 1,1 0,1 0,0 0,0 0,1 1,0-1,1 1,0 0,1-1,0 9,3-11,0 0,0 0,1 0,0-1,1 1,0-1,0 0,0 0,1-1,0 1,0-1,1-1,-1 1,1-1,0 0,1-1,-1 0,1 0,0 0,0-1,0 0,1-1,-1 0,1 0,-1-1,1 0,-1 0,1-1,0 0,2-1,21 2,1-3,-1 0,0-2,0-1,0-2,-1-1,0-1,0-2,-1-1,-1-1,0-2,-1-1,0-1,-2-1,14-13,-30 23,0 0,-1 0,0-1,-1-1,0 1,0-1,-1-1,0 1,-1-1,0 0,-1-1,0 1,-1-1,0 0,-1-1,0 1,-1 0,-1-1,0 1,0-1,-1 1,-1-1,0 1,-2-6,-1 10,-1 1,0-1,0 1,-1 0,0 0,0 0,-1 1,1 0,-1 0,-1 1,1 0,-1 0,0 1,0 0,0 0,-1 1,1 0,-1 0,0 1,0 0,0 1,-5-1,-19-3</inkml:trace>
  <inkml:trace contextRef="#ctx0" brushRef="#br0" timeOffset="254.737">1 331,'252'-10,"156"-31,-200 18,200 12,-384 11</inkml:trace>
  <inkml:trace contextRef="#ctx0" brushRef="#br0" timeOffset="2180.725">904 49,'-56'-17,"-68"-12,111 27,0 1,0 1,-1 0,1 1,0 1,0 0,0 1,-7 2,-14 2,26-5,1 0,-1 0,1 1,-1 0,1 1,0 0,1 0,-1 0,1 1,-1 0,2 0,-1 1,0-1,1 1,0 1,1-1,-1 1,1-1,0 1,0 2,-52 29,15-16,39-17,5-2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0 216,'29'-29,"-2"-2,-2-1,0-1,-2-1,10-23,-34 66,-1 0,1 1,1-1,0 0,0 0,1 0,0 1,0-1,1 0,0 0,1 0,0-1,0 1,3 3,-2-10,-1 1,1-1,1 1,-1-1,0 0,0-1,1 1,-1-1,1 0,-1 0,1 0,0-1,-1 1,1-1,0 0,-1-1,1 1,0-1,-1 0,1 0,-1 0,1-1,-1 0,0 1,1-1,-1-1,0 1,0-1,-1 0,1 1,0-2,-1 1,0 0,0-1,0 1,0-1,-1 0,1 0,-1 0,0 0,0-1,1-1,2-7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7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262 143,'-38'109,"33"-95,-48 118,-67 122,75-161,115-230,21-35,44-119,-99 184,-35 107,0 1,0-1,0 1,0 0,0 0,1 0,-2 0,1-1,0 1,0 1,0-1,0 0,-1 0,1 0,0 0,-1 0,1 1,-1-1,1 0,-1 0,0 1,0-1,1 0,-1 1,0-1,0 0,0 1,-1-1,1 0,0 1,0-1,-1 0,1 1,-1 0,2 43,-1-18,1 0,1 0,2 0,0 0,2 0,2 2,18 79,-22-86,0 1,2-1,0-1,2 1,0-1,1-1,12 20,-20-38,0-1,0 1,0 0,0 0,0-1,1 1,-1 0,0-1,1 1,-1-1,1 0,0 0,-1 1,1-1,0 0,0 0,0-1,0 1,-1 0,1-1,0 1,0-1,1 1,-1-1,0 0,0 0,0 0,0 0,0 0,0-1,0 1,0 0,0-1,0 0,0 1,0-1,0 0,-1 0,1 0,0 0,0 0,-1-1,1 1,-1-1,1 1,-1-1,0 1,1-2,15-21,-2 0,0-2,-2 1,-1-2,0 0,3-18,-5 18,37-165,-37 17,0 146,-4 33</inkml:trace>
  <inkml:trace contextRef="#ctx0" brushRef="#br0" timeOffset="533.454">1024 171,'5'0,"6"0,6 0,5 0,4 0,2 0,1 0,0 0,1 0,-1 0,0 0,0 0,-1 0,-4-5,-2-1,0 0,1 1,-3 2</inkml:trace>
  <inkml:trace contextRef="#ctx0" brushRef="#br0" timeOffset="838.866">1109 397,'4'0,"7"0,7 0,4 0,3 0,3 0,1 0,1-5,-1-1,1-1,-1 2,-1 2,-4 1</inkml:trace>
  <inkml:trace contextRef="#ctx0" brushRef="#br0" timeOffset="2051.909">1673 538,'-5'-10,"2"0,-1 0,1 0,0-1,1 1,1-1,-1 1,2-1,-1 0,1 1,1-1,0 0,1 1,0-1,0 1,1 0,1 0,-1 0,2 0,-1 0,6-7,4-5,0 1,1 1,2 0,0 1,0 1,2 0,0 1,16-9,-33 23,1 1,-1-1,1 1,-1-1,1 1,0 0,0 0,0 0,1 1,-1-1,0 1,1-1,-1 1,1 0,-1 0,1 1,-1-1,1 1,-1 0,1 0,0 0,-1 0,1 1,-1-1,1 1,-1 0,1 0,-1 0,1 0,-1 1,0 0,0-1,0 1,0 0,0 1,0-1,0 0,0 1,6 26,-1 0,-2 0,0 0,-2 1,-1 0,-2 0,-1 0,-2 14,12-23,12-39,35-49,3 4,3 2,7-1,31-7,-100 68,0 0,0 1,0-1,0 1,0-1,0 1,0-1,0 1,0 0,0-1,0 1,0 0,0 0,0 0,0 0,0 0,0 0,0 0,0 0,0 0,0 1,0-1,0 0,0 1,0-1,0 1,0-1,0 1,0-1,-1 1,1-1,0 1,0 0,-1 0,1-1,0 1,-1 0,1 0,0 0,-1 0,0 0,1 0,-1-1,1 1,-1 0,0 0,0 1,1-1,-1 0,0 0,0 0,0 0,0 0,0 0,-1 0,1 1,-7 61,-31 68,36-127,1 0,-1 0,1-1,0 1,0 0,1 0,-1 0,1 0,0 0,0 0,0 1,1-1,-1 0,1-1,0 1,0 0,1 0,-1 0,1 0,1 2,9 6</inkml:trace>
  <inkml:trace contextRef="#ctx0" brushRef="#br0" timeOffset="2771.082">2914 114,'-3'-4,"0"1,-1-1,0 0,0 1,0 0,0 0,0 0,-1 0,1 1,-1 0,1 0,-1 0,0 0,0 1,0 0,0 0,0 0,0 1,-1-1,1 1,0 0,0 1,0-1,0 1,0 0,0 1,0-1,0 1,0 0,1 0,-1 0,0 1,1-1,0 1,0 0,0 1,0-1,0 1,1 0,-1-1,1 2,-1 1,-2 1,0 0,0 0,1 0,0 1,0 0,1 0,0 0,0 1,1-1,1 1,-1 0,1 0,0 0,1 0,0 0,1 0,0 1,0-1,1 0,0 0,1 0,0 0,0 0,1 0,-1-6,1-1,0 1,0 0,0-1,0 0,0 1,0-1,1 0,-1-1,1 1,-1-1,1 1,0-1,0 0,-1-1,1 1,0 0,0-1,0 0,0 0,0 0,0-1,-1 1,1-1,0 0,0 0,-1 0,2-1,99-54,115-135,-188 164,58-37,-87 65,-1-1,0 1,0 0,1-1,-1 1,0 0,0 0,0 0,0 0,0 0,0 0,0 0,0 0,0 1,-1-1,1 0,0 0,-1 1,1-1,-1 1,0-1,1 0,-1 1,0-1,0 1,0-1,0 0,0 1,0-1,0 1,0-1,-1 1,1-1,0 0,-1 1,1-1,-1 0,0 1,1-1,-1 0,0 0,0 0,0 0,0 0,0 1,-5 15,-8 24,2 0,1 1,3 0,1 0,0 19,8 90,2-106,-3 1,-1-1,-2 1,-2-1,-3 0,-4 15,7-42,-1-1,-1 0,0 0,-1 0,-1-1,0 0,-5 4,11-15,-1 0,-1 0,1-1,0 0,-1 0,0 0,0 0,0-1,-1 0,1 0,-1 0,1-1,-1 1,0-2,0 1,0 0,0-1,0 0,-1-1,1 0,0 0,0 0,-4-1,6 1,-1 0,1 0,0-1,-1 0,1 0,0 0,0-1,0 1,0-1,0 0,0 0,0 0,1-1,-1 1,1-1,-1 0,1 0,0 0,0 0,1-1,-1 1,0-1,1 1,0-1,0 0,0 0,1 0,-1 0,1-1,0 1,0 0,1 0,-1-1,1 1,0 0,0-1,0 1,0-1,1 1,0 0,0 0,0-1,1 0,8-14,0-1,2 2,0-1,1 2,1 0,0 0,2 1,5-4,38-28,1 2,3 4,1 1,2 4,52-21,-86 42,5-2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1 311,'168'-40,"-122"33,2 1,-1 3,0 2,21 3,101-5,-132-7,-31 4</inkml:trace>
  <inkml:trace contextRef="#ctx0" brushRef="#br0" timeOffset="414.574">142 424,'334'-1,"-158"-27,-152 27</inkml:trace>
  <inkml:trace contextRef="#ctx0" brushRef="#br0" timeOffset="1021.621">481 0,'-1'1,"0"0,0 0,0 0,0 0,1 0,-1 0,0 0,1 0,-1 0,1 0,-1 1,1-1,0 0,-1 0,1 0,0 1,0-1,0 0,0 0,0 1,0-1,0 0,0 0,1 1,-1-1,0 0,1 0,-1 0,1 1,-1-1,1 0,0 0,0 0,-1 0,1 0,0 0,0 0,0-1,0 1,0 0,0 0,0-1,0 1,0 0,18 19,1-1,0-1,2 0,0-2,20 12,28 21,-26-20,-35-25,0 1,-1 0,0 1,0 0,0 0,0 1,-1 0,0 1,-1-1,0 1,1 2,-5-8,-1 0,0 1,0-1,0 1,0-1,-1 1,1 0,-1-1,0 1,1 0,-1-1,0 1,0-1,-1 1,1 0,-1-1,1 1,-1-1,0 1,0 0,0-1,0 0,0 1,0-1,-1 0,1 0,-1 0,0 0,0 0,0 0,-1 1,-78 45,49-33,-40 22,-110 73,136-49,44-45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3.9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1,'-9'34,"-4"15,-3 9,-1 0,4-5,4-7,3-7,3-5,2-3,1-2,0-2,1-5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4.1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282 1,'-223'140,"219"-138,0 0,0 1,0-1,1 1,-1 0,1 0,0 0,0 0,0 1,0 0,0-1,1 1,0 0,0 0,0 0,0 0,0 1,1-1,0 0,0 1,0-1,0 1,1-1,0 1,0-1,0 1,0-1,1 1,0-1,0 1,0-1,0 1,1-1,-1 0,1 0,0 0,1 0,-1 0,1 0,1 1,11 6,2 0,-1-1,1-1,0 0,1-1,0-1,1-1,-1 0,1-2,7 1,88 5,-90-10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3.4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169 113,'-5'34,"-1"20,-5 6,-1-2,3-6,2-8,2-6,2-5,2-3,1-6</inkml:trace>
  <inkml:trace contextRef="#ctx0" brushRef="#br0" timeOffset="170.032">0 1,'29'5,"14"1,4 5,0 0,-4 4,-4-2,-5 2,-2-1,-2-3,-7-4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2.2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413 86,'-28'-5,"1"0,0 2,0 0,0 1,-1 2,1 1,-4 2,29-3,1-1,-1 1,0 0,1 0,-1 1,0-1,0 0,1 1,-1-1,1 1,-1-1,0 1,1 0,-1 0,1-1,-1 1,1 0,0 0,-1 1,1-1,0 0,0 0,0 1,0-1,0 0,0 1,0-1,0 1,1 0,-1-1,0 1,1-1,-1 1,1 0,0-1,0 1,0 0,0 0,0-1,0 1,0 0,0-1,0 1,1 0,-1-1,1 1,-1 0,1-1,0 1,0-1,0 1,0-1,0 1,0-1,1 1,73 63,-68-61,0 0,-1 0,1 1,-1 0,1 0,-2 0,1 1,0 0,-1 0,0 0,-1 1,1 0,-1 0,-1 0,1 0,-1 1,0-1,-1 1,0 0,-1 0,1 1,-2-1,1 0,-1 0,-1 1,1-1,-1 0,-1 0,1 0,-1 0,-1 0,0 0,0 0,0-1,-1 1,0-1,-1 0,1 0,-1-1,-1 0,1 1,-1-2,0 1,0-1,-1 1,-1 0,-3 0,0 1,0-2,0 1,0-2,-1 1,0-2,1 1,-2-2,-4 1,-15 6,29-7,-1 0,0 0,1-1,-1 0,0 0,0 0,0 0,0 0,0-1,0 0,0 1,0-2,0 1,0 0,0-1,0 0,0 0,0 0,1 0,-1 0,0-1,-2-1,1-24,8 12</inkml:trace>
  <inkml:trace contextRef="#ctx0" brushRef="#br0" timeOffset="242.716">893 29,'-14'29,"-10"18,-1 7,4-1,1-5,4-1,4-3,5-5,3-5,2-2,2-2,-4-2,-2-1,1-4</inkml:trace>
  <inkml:trace contextRef="#ctx0" brushRef="#br0" timeOffset="443.025">611 0,'34'0,"20"0,6 5,-2 2,-7 4,-6 0,-3-2,-2 3,-9-1</inkml:trace>
  <inkml:trace contextRef="#ctx0" brushRef="#br0" timeOffset="960.89">1429 141,'-202'276,"124"-190,68-87,21-20,146-163,-125 149,-3 0,3 2,0 0,2 3,2 0,0 3,28-16,-63 41,1 1,-1-1,0 1,0 0,1 0,-1-1,1 1,0 0,-1 0,1 0,-1 1,1-1,0 0,0 1,0-1,-1 1,1-1,0 1,0 0,0 0,0 0,0 0,0 0,-1 0,1 0,0 1,0-1,0 1,0-1,-1 1,1 0,0 0,-1 0,1 0,0 0,-1 0,1 0,-1 0,0 1,1-1,-1 0,0 1,0-1,0 1,0 0,0-1,0 1,0 0,-1-1,1 1,-1 0,1 0,-1 0,0 0,1 0,-53 182,43-153,2 1,1-1,1 1,2 1,1-1,2 21,1-52,-1 0,1 0,-1 0,0 0,0-1,1 1,-1 0,0 0,0 0,0 0,0 0,0 0,0 0,0-1,0 1,0 0,0 0,0 0,-1 0,1 0,0 0,-1-1,1 1,-1 0,1 0,-1 0,1-1,-1 1,1 0,-1-1,0 1,1 0,-1-1,0 1,0-1,1 1,-1-1,0 0,0 1,0-1,0 0,1 1,-1-1,0 0,0 0,0 0,0 0,0 0,0 0,0 0,0 0,0 0,1 0,-1-1,0 1,0 0,0-1,0 1,-110-101,84 71,-72-73,81 82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0.6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463 164,'-1'-1,"1"0,0 0,0 0,-1 1,1-1,-1 0,1 0,0 1,-1-1,0 0,1 0,-1 1,1-1,-1 1,0-1,1 1,-1-1,0 1,0-1,1 1,-1-1,0 1,0 0,0-1,1 1,-1 0,0 0,0 0,0 0,0 0,0 0,0 0,1 0,-1 0,0 0,0 0,0 1,0-1,0 0,1 0,-1 1,0-1,0 1,1-1,-1 1,0-1,1 1,-1-1,0 1,-30 39,30-38,-244 460,225-426,11-17,-1-1,-1 0,0-1,-1 0,-1 0,-1-2,-1 0,-1 1,16-16,0-1,0 1,0-1,-1 1,1 0,0-1,0 1,-1 0,1-1,0 1,-1 0,1-1,0 1,-1 0,1 0,0-1,-1 1,1 0,-1 0,1 0,0 0,-1-1,1 1,-1 0,1 0,0 0,-1 0,1 0,-1 0,1 0,-1 0,1 0,0 0,-1 0,1 0,-1 1,1-1,-1 0,1 0,0 0,-1 1,1-1,0 0,-1 0,1 1,0-1,-1 0,1 1,0-1,-1 0,1 1,0-1,0 0,0 1,-1-1,1 1,0-1,0 0,0 1,0-1,0 1,17-35,195-304,-146 245,3 3,5 3,46-40,-102 108,-15 14,2 0,-1 0,0 0,1 1,0-1,0 1,0 1,0-1,1 1,0-1,0 1,-1 1,1 0,1-1,2 1,-6 3,-1 1,0 0,1 0,-1 1,0-1,0 0,0 1,-1-1,1 1,-1-1,1 1,-1 0,0 0,0-1,0 1,0 0,-1 0,1 0,-1 0,0 0,1 0,-2 0,1 0,0 0,0 0,-1 0,0 0,0 0,1 0,-2 2,2-4,-55 226,26-128,-24 101,35-132,20-68,-1 1,0 0,0-1,0 0,0 1,1-1,-1 0,0 1,0-1,1 0,-1 0,0 0,0 0,1 0,-1-1,0 1,0 0,1 0,-1-1,0 1,0-1,0 1,0-1,1 0,-1 1,0-1,0 0,0 0,0 0,-1 1,1-1,0 0,0 0,0 0,-1-1,1 1,28-28,-2-2,0-1,-2-1,13-24,36-47,71-62,-141 161,-1-1,1 1,0 1,1-1,-1 0,1 1,0 0,0 0,0 1,1-1,-1 1,1 0,0 1,-1-1,1 1,1 0,-1 1,0-1,0 1,2 0,-4 5,0-1,-1 1,0 0,0 0,0 0,0 1,-1-1,1 1,-1-1,0 1,0 0,-1 0,0-1,0 1,0 0,0 1,-1-1,0 0,0 0,0 0,0 0,-1 0,-1 3,2 3,-2 18,-1 0,-2 1,-1-2,-2 1,0-1,-5 9,-25 96,34-109</inkml:trace>
  <inkml:trace contextRef="#ctx0" brushRef="#br0" timeOffset="449.66">1648 248,'-49'29,"20"-15,0 2,1 0,1 2,1 1,0 2,2 0,0 1,1 2,2 0,0 1,2 2,-16 26,34-51,0-1,0 1,0-1,1 1,-1 0,0-1,1 1,-1 0,1 0,-1 0,1-1,0 1,0 0,0 0,0 0,0-1,0 1,1 0,-1 0,0 0,1-1,-1 1,1 0,0 0,0-1,0 1,0-1,0 1,0-1,0 1,0-1,0 0,1 1,-1-1,1 0,-1 0,1 0,-1 0,1 0,-1 0,1 0,0-1,-1 1,1-1,0 1,0-1,0 0,-1 0,1 1,0-1,0 0,0-1,9 0,-1-1,1 0,-1-1,0 0,0-1,-1 0,1 0,-1-1,0 0,0-1,0 0,-1 0,0-1,0 0,0 0,-1-1,-1 0,1-1,0-1,48-46,53-43,-107 98,0 0,1 0,-1 0,0 0,0 0,1 1,-1-1,1 0,-1 1,0-1,1 1,-1-1,1 1,-1 0,1-1,0 1,-1 0,1 0,-1 0,1 0,-1 1,1-1,-1 0,1 1,-1-1,1 1,-1-1,0 1,1 0,-1-1,0 1,1 0,-1 0,0 0,0 0,0 0,0 0,0 1,0-1,0 0,0 0,0 1,0-1,-1 1,1-1,-1 0,1 1,-1-1,0 1,1-1,-1 1,0 0,0-1,0 1,0-1,0 1,-1 1,3 199,-2-198,0 0,0 0,1-1,-1 1,1 0,0-1,1 1,-1-1,0 1,1-1,0 0,0 0,0 1,0-1,0 0,1-1,-1 1,1 0,0-1,0 1,0-1,0 0,0 0,0 0,1-1,0 1,17 5</inkml:trace>
  <inkml:trace contextRef="#ctx0" brushRef="#br0" timeOffset="715.821">2438 193,'-34'33,"-15"21,-5 11,-2-1,3-2,6-1,6-7,5-8,4-6,3-6,6-4,3-6,4-3,5-10,4-7</inkml:trace>
  <inkml:trace contextRef="#ctx0" brushRef="#br0" timeOffset="970.47">2042 248,'20'29,"10"14,6 5,-4-1,-2 1,-2-3,-5-4,-2-5,0-3,1-7,3-4,-5-5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5.4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12,'-4'0,"-3"-5,1-1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5.8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0,'-9'15,"-4"9,6 0,8-3,9-5,3-11,4-6,-5-3,-6 5,-8 1,-8 1,-3 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1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1,'-241'11,"-2"33,242-44,1 0,-1-1,0 1,1 0,-1-1,0 1,0 0,1 0,-1-1,0 1,0 0,0 0,1 0,-1 0,0 0,0 0,0 1,1-1,-1 0,0 0,0 0,0 1,1-1,-1 0,0 1,1-1,-1 1,0-1,1 1,-1-1,1 1,-1-1,0 1,1 0,-1-1,1 1,0 0,-1-1,1 1,0 0,-1 0,1-1,0 1,0 0,-1 0,1-1,0 1,0 0,0 0,0 0,0-1,0 1,1 0,-1 0,0 0,0-1,0 1,1 0,-1 0,0-1,1 1,-1 0,1-1,-1 1,1 0,-1-1,1 1,-1-1,1 1,163 56,3-1,-166-56,0 1,0 0,1-1,-1 1,0 0,0 0,-1 0,1-1,0 1,0 0,0 0,-1 0,1 1,0-1,-1 0,1 0,-1 0,1 0,-1 0,0 1,1-1,-1 0,0 0,0 1,0-1,0 0,0 1,0-1,0 0,0 0,-1 1,1-1,0 0,-1 0,1 0,-1 0,1 1,-1-1,0 0,0 0,1 0,-1 0,0 0,0 0,0-1,0 1,0 0,0 0,0-1,-1 1,-56 38,-378 149,411-176,-69 46,91-56,1 0,-1 0,1 0,0 1,0-1,0 1,0 0,0-1,0 1,1 0,-1 0,1 0,0 0,0 1,0-1,0 0,0 0,1 0,0 1,-1-1,1 0,0 1,1-1,-1 0,1 1,-1-1,1 0,0 0,1 2,3 0,1 1,-1-1,2 1,-1-2,0 1,1-1,0 0,0 0,0-1,0 0,1 0,-1-1,1 0,0 0,-1-1,1 0,0 0,4-1,-11 0,25 2,0-1,0-2,0-1,0-1,0-1,9-3,0 1,32-13,-48 14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 0,'-19'268,"-9"-94,23-159,4-15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31 144,'-1'306,"-26"-103,27-202,0-1,-1 0,1 1,0-1,0 1,-1-1,1 1,0-1,0 1,0-1,0 1,0-1,0 1,0-1,0 1,0-1,0 1,0-1,0 1,0-1,0 1,1-1,-1 1,0-1,0 1,0-1,1 1,-1-1,0 0,1 1,-1-1,0 1,1-1,-1 0,0 1,1-1,-1 0,1 0,-1 1,1-1,-1 0,1 0,-1 0,1 1,-1-1,1 0,-1 0,1 0,-1 0,1 0,-1 0,1 0,-1 0,1 0,-1 0,1 0,-1-1,1 1,-1 0,1 0,-1 0,21-27,-12 10</inkml:trace>
  <inkml:trace contextRef="#ctx0" brushRef="#br0" timeOffset="255.885">60 60,'4'0,"61"1,-1-3,1-3,25-7,101-29,-157 42,-41 23,-7-11</inkml:trace>
  <inkml:trace contextRef="#ctx0" brushRef="#br0" timeOffset="530.045">60 427,'33'5,"16"1,5-5,-2-2,-6-2,-5 0,-5 1,-4 0,-7 1</inkml:trace>
  <inkml:trace contextRef="#ctx0" brushRef="#br0" timeOffset="784.187">624 595,'-24'29,"-8"15,-4 3,0-5,6-10</inkml:trace>
  <inkml:trace contextRef="#ctx0" brushRef="#br0" timeOffset="949.373">398 483,'14'19,"5"12,4-1,-2 1,1-1,0-6,3-1,0-5,2-1,1-3,0-4,-4-4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4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1 239,'5'0,"6"0,6 0,6 0,2 0,3-5,1-1,1 0,-1 1,0 1,0 2,0 1,-1 0,1 1,-1 0,0 1,-4-1</inkml:trace>
  <inkml:trace contextRef="#ctx0" brushRef="#br0" timeOffset="377.354">86 437,'7'6,"0"0,1 0,0-1,0 0,0-1,0 1,1-1,0-1,-1 0,1 0,0-1,1 0,-1 0,0-1,1-1,-1 1,0-1,1-1,-1 0,0 0,1-1,-1 0,4-2,157-27,-152 25</inkml:trace>
  <inkml:trace contextRef="#ctx0" brushRef="#br0" timeOffset="743.958">1102 154,'-47'23,"22"-14,0 2,0 1,1 1,1 0,0 2,1 1,0 1,2 0,0 2,0 0,2 2,1 0,1 0,-12 21,25-37,0 1,0 0,0 0,1 0,0 0,0 0,1 0,0 1,0-1,0 0,1 1,0-1,0 1,0-1,1 1,0-1,0 0,1 0,0 1,0-1,0 0,1 0,0-1,0 1,0-1,1 1,0-1,0 0,0 0,0-1,1 1,0-1,0 0,0 0,14 2,0 0,0-2,0 0,0-1,0-1,1 0,-1-2,1 0,-1-1,2-2,11 1,0-2,0-2,-1-1,0-1,0-2,-1-1,0-1,-1-2,0-1,-1-1,-1-1,-1-2,0 0,-2-2,0-1,-1 0,-1-2,-2-1,0 0,-2-2,0 0,8-20,-24 42,0 0,0 0,-1 0,0 0,0 0,0-1,0 1,-1 0,0-1,0 1,0 0,-1 0,0-1,0 1,0 0,-1 0,0 0,0 0,0 0,0 1,-1-1,1 1,-1-1,-1 1,1 0,0 0,-1 0,0 0,-2-1,-5-4,0 0,0 1,-1 1,0-1,-1 2,1 0,-1 0,0 1,-1 1,-8-2,-14-1</inkml:trace>
  <inkml:trace contextRef="#ctx0" brushRef="#br0" timeOffset="1444.276">791 352,'29'-5,"-1"2,1 0,0 2,0 1,0 2,17 2,54 3,220-8,-22-29,-280 31,52-12,-64 5</inkml:trace>
  <inkml:trace contextRef="#ctx0" brushRef="#br0" timeOffset="1856.734">1469 13,'-5'0,"-1"-5,-5-1,-5 5,-5 2,-4 2,-1 5,-3 0,0 0,5 3,1 0,0-3,4-2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0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1 339,'24'0,"13"0,4 0,1 0,-2-5,-4-1,-2 0,-3 1,-2 2,0 1,3 1,2 0,0-4,-1-1,-2 0,-1 1,0 2,-6 1</inkml:trace>
  <inkml:trace contextRef="#ctx0" brushRef="#br0" timeOffset="336.027">114 536,'192'-16,"69"3,-121-11,-116 21</inkml:trace>
  <inkml:trace contextRef="#ctx0" brushRef="#br0" timeOffset="936.98">368 1,'20'34,"140"66,5-13,-146-74,-14-11,-1 0,1 1,0-1,-1 1,0 0,0 0,1 0,-2 1,1-1,0 1,-1 0,0 0,0 1,0-1,0 0,-1 1,1 0,-1-1,0 1,-1 0,1 0,-1 0,0 1,0-1,-1 0,0 0,0 0,0 1,0-1,-1 1,-5 8,-1 0,-1 0,0-1,-1 0,-1-1,0 0,0 0,-1-1,0 0,-1-1,0-1,-1 1,0-2,-1 0,1-1,-3 1,2 0,-144 77,122-51,30-21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3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66,'5'0,"6"0,6 0,6-5,2-1,3 0,1 1,0 1,1 2,-1 1,0 1,0 0,-5-5,-2-1,0 0,-3-4,-6 1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3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1,'15'5,"8"1,7 1,2-2,1-2,-1-1,-1-1,0 0,-7-1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1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57 164,'-1'400,"-26"-205,26-171</inkml:trace>
  <inkml:trace contextRef="#ctx0" brushRef="#br0" timeOffset="321.125">1 107,'30'-17,"2"2,0 0,0 2,2 2,-1 1,1 1,1 2,27-1,-56 7,0 0,0 1,0 0,0 1,0-1,0 1,0 0,0 1,0-1,-1 1,1 0,0 1,-1-1,0 1,1 0,-1 1,-1-1,1 1,0 0,-1 0,0 0,0 1,0-1,0 1,-1 0,0 0,0 1,0-1,0 0,-1 1,0 0,-1 0,1-1,-1 1,0 0,0 0,-1 0,1 0,-2 0,1 0,0 0,-2 2,-3 6,-2 0,0 0,0 0,-1-1,-1-1,0 1,-1-1,0-1,-1 0,0 0,-1-1,0-1,-1 0,0 0,0-1,0-1,-1 0,0-1,-1-1,0 0,1-1,-1 0,-1-2,1 1,-6-1,-33-5,35-4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8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40,'-3'-3,"0"0,0 0,-1 0,1 1,-1 0,1 0,-1 0,0 0,0 0,0 1,0 0,0 0,0 0,0 0,0 0,0 1,-1 0,1 0,0 0,0 0,0 1,-1 0,1 0,0 0,0 0,0 1,0-1,1 1,-1 0,0 0,1 0,-1 1,1-1,0 1,0 0,-2 2,-2-1,1 1,-1 0,1 0,1 1,-1 0,1 0,0 0,0 1,0-1,1 1,0 0,1 1,-1-1,1 1,1-1,0 1,0 0,0 0,1 0,0 0,0 0,1 0,1 0,-1 0,1 0,0 0,1 0,0 0,0 0,-1-6,-1-1,1 1,-1-1,1 1,0-1,0 0,0 1,0-1,0 0,0 0,0 1,0-1,0 0,0 0,1 0,-1-1,0 1,1 0,-1 0,1-1,-1 1,1-1,-1 1,1-1,-1 0,1 0,-1 1,1-1,0 0,-1 0,1 0,-1-1,1 1,0 0,-1-1,1 1,-1-1,1 1,-1-1,0 0,2 0,54-46,-48 38,199-193,-208 200,1 1,0 0,0 0,0 0,0 0,0 0,0 0,0 0,0 0,0 1,0-1,0 0,0 0,0 1,1-1,-1 1,0-1,1 1,-1 0,0 0,1-1,-1 1,0 0,1 0,-1 0,0 0,1 0,-1 1,0-1,1 0,-1 1,0-1,1 1,-1-1,0 1,0 0,0-1,1 1,-1 0,0 0,0 0,0 0,0 0,0 0,-1 0,1 0,0 0,0 1,6 121,-10-83,2 386,1-413,-1-1,0 1,0-1,-1 0,-1 0,0 1,-1-2,0 1,-1 0,0-1,-1 0,0 0,-1 0,0-1,0 0,-8 7,13-15,0 0,0 0,-1 0,1 0,0 0,-1 0,0-1,1 1,-1-1,0 0,0 0,1 0,-1 0,0 0,0-1,0 1,0-1,0 0,0 0,0 0,0 0,0-1,0 1,0-1,0 0,0 1,0-1,0-1,0 1,1 0,-1-1,1 1,-1-1,1 0,-1 0,1 0,0 0,0 0,0 0,0-1,0 1,1-1,-1 1,1-1,-1 0,1 0,0 1,0-1,0 0,0-1,1-16,0 0,1 0,1 0,1 0,0 0,2 1,0-1,1 1,1 0,1 1,1 0,0 0,1 1,1 0,13-14,19-26,-22 33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5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4,'-17'166,"-1"-64,10-42,-3-1,-2 0,-3-1,-2-1,-3-1,-5 6,-2-16,17-28</inkml:trace>
  <inkml:trace contextRef="#ctx0" brushRef="#br0" timeOffset="564.211">74 512,'8'0,"-1"1,1-2,-1 1,1-1,-1 0,1 0,-1-1,0 0,0 0,0-1,0 0,0 0,0-1,-1 1,1-1,-1-1,0 1,-1-1,1-1,4-4,91-129,6-31,-50 45,-57 125,0 1,-1-1,1 0,-1 0,1 0,-1 0,1 0,-1 0,1 0,-1 0,1 0,-1 0,1 0,0 0,-1-1,1 1,-1 0,1 0,-1 0,1-1,0 1,-1 0,1 0,-1-1,1 1,0 0,-1-1,1 1,0 0,0-1,-1 1,1-1,0 1,0 0,-1-1,1 1,0-1,0 1,0-1,0 1,0-1,0 1,0 0,0-1,0 1,0-1,0 1,0-1,0 1,0-1,0 1,0-1,1 1,-1-1,0 1,0 0,0-1,1 1,-1-1,0 1,1 0,-1-1,0 1,1 0,-1-1,-25 29,13-6,2-1,0 1,2 1,0 0,1 0,2 0,0 1,2-1,0 1,2 0,0 0,2 0,3 21,-1-29,1 1,0-1,1 0,1 0,0-1,1 1,1-1,0-1,1 0,9 11,-10-13</inkml:trace>
  <inkml:trace contextRef="#ctx0" brushRef="#br0" timeOffset="975.065">836 314,'-3'2,"-5"2,0 0,1 0,0 1,0 0,0 0,0 1,1 0,0 0,0 1,1-1,0 1,0 0,-1 2,6-7,1 0,-1 0,0 0,1 0,-1 0,1-1,-1 1,1 0,0 0,0-1,0 1,0 0,0-1,0 1,1-1,-1 1,0-1,1 0,-1 0,1 1,-1-1,1 0,0 0,-1-1,1 1,0 0,0 0,-1-1,1 1,0-1,0 0,0 1,0-1,1 0,6 3,-6-2,0-1,0 1,0 0,-1 0,1 0,0 0,-1 0,1 1,-1-1,1 1,-1 0,0-1,1 1,-1 0,0 1,-1-1,1 0,0 0,0 1,-1-1,0 1,1-1,-1 1,0 0,0 0,0-1,-1 1,1 0,-1 0,0 0,1 0,-1 0,0-1,-1 1,1 0,0 0,-1 0,0 0,0-1,0 1,0 0,0 0,0-1,-1 1,1-1,-1 0,1 1,-1-1,0 0,0 0,0 0,-1 1,-7 4,-1 1,0-1,-1-1,1 0,-1-1,0 0,-1-1,1 0,-1-1,-10 2,-13-16,25 0</inkml:trace>
  <inkml:trace contextRef="#ctx0" brushRef="#br0" timeOffset="1685.207">1033 539,'5'-28,"1"0,1 1,2-1,1 2,1-1,1 1,1 1,1 0,1 1,2 0,0 2,1 0,2 1,15-14,-33 33,-1 0,1 0,0 0,0 0,0 0,0 1,0-1,0 1,1-1,-1 1,0 0,1 0,-1 0,1 0,-1 1,1-1,-1 0,1 1,0 0,-1 0,1 0,-1 0,1 0,0 0,-1 1,1-1,-1 1,1 0,-1-1,1 1,-1 1,1-1,-1 0,0 0,0 1,0-1,0 1,0 0,0 0,1 1,1 8,-1 1,-1-1,0 1,0-1,-1 1,-1 0,0-1,0 1,-1 0,-1 1,0 53,1-65,1 1,0 0,0-1,0 1,0 0,0-1,0 1,1 0,-1-1,0 1,1 0,-1-1,1 1,0-1,-1 1,1-1,0 1,0-1,0 1,0-1,0 0,0 0,1 1,-1-1,0 0,1 0,-1 0,0-1,1 1,-1 0,1 0,0-1,-1 1,1-1,-1 1,1-1,0 0,-1 0,1 1,0-1,-1 0,1-1,0 1,-1 0,1 0,0-1,-1 1,1-1,0 1,-1-1,1 0,-1 0,1 0,-1 0,0 0,1 0,-1 0,0 0,0 0,0 0,0-1,0 1,0 0,0-1,0 1,0-1,43-59,-35 46,0 1,1 1,1 0,0 1,0 0,1 0,10-6,-22 18,1-1,0 0,-1 1,1-1,0 1,0-1,0 1,0-1,-1 1,1-1,0 1,0 0,0 0,0-1,0 1,0 0,0 0,0 0,0 0,0 0,0 0,0 0,0 1,0-1,0 0,0 0,0 1,-1-1,1 1,0-1,0 1,0-1,0 1,-1-1,1 1,0 0,-1-1,1 1,0 0,-1 0,1-1,-1 1,1 0,-1 0,1 0,-1 0,0 0,1 0,-1 0,0 0,0 0,0 0,0-1,0 2,5 59,-5-55,2 137,4-124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2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0 311,'25'7,"0"-1,1-2,-1 0,1-2,0 0,0-2,-1-1,26-5,14-3,1 3,-1 2,43 5,-73-1,17 11,-52-5</inkml:trace>
  <inkml:trace contextRef="#ctx0" brushRef="#br0" timeOffset="292.621">169 536,'481'0,"-457"0</inkml:trace>
  <inkml:trace contextRef="#ctx0" brushRef="#br0" timeOffset="876.35">452 1,'2'7,"0"1,1-1,0 0,0 0,1 0,0-1,0 1,1-1,-1 0,1 0,1 0,-1-1,1 0,0 0,0-1,1 1,-1-1,1 0,0-1,0 0,0 0,0 0,2-1,7 7,20 9,-1 3,-1 1,-2 1,0 2,-1 1,-2 2,5 6,-34-34,3 2,1 0,-1 0,0 0,-1 1,1-1,0 1,-1-1,1 1,-1 0,0 0,0 0,0 0,0 0,0 1,-1-1,0 1,1-1,-1 1,0-1,-1 1,1-1,-1 1,0 0,0-1,0 1,0 0,0 0,-1-1,0 1,0-1,0 1,0-1,0 1,-1-1,1 0,-1 1,-2 1,-97 54,50-34,1 1,28-16,0 1,1 1,0 0,1 2,0 1,2 0,-13 13,15-8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8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29,'312'-1,"-154"-25,-146 25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2:50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508 117,'-5'20,"1"0,1 1,1-1,1 1,1-1,0 1,4 18,-1 6,-3-32,6 63,-4 1,-3 0,-3-1,-4 1,-15 62,-44 71,58-198,11-34,4-1,1 0</inkml:trace>
  <inkml:trace contextRef="#ctx0" brushRef="#br0" timeOffset="301.441">57 201,'38'-19,"47"-11,18-1,-4 1,-8 4,-11 8,-10 2,-11 3,-6 4,-8 4,-6 2,-5 2,-4 2,-2-1,-1 1,0 0,-5 4,-6 2</inkml:trace>
  <inkml:trace contextRef="#ctx0" brushRef="#br0" timeOffset="680.537">1072 625,'-37'104,"19"-58,1 1,3 1,2 1,-1 17,12-63,0 0,0-1,0 1,0 0,0 0,1 0,-1 0,1 0,0 0,0 0,0 0,0 0,1 0,-1 0,1 0,-1 0,1-1,0 1,0 0,1 0,-1-1,1 1,-1 0,1-1,0 0,0 1,0-1,0 0,0 0,0 0,1 0,-1 0,0-1,1 1,0-1,-1 0,1 1,0-1,0-1,0 1,0 0,9-6,0 0,0-1,-1 0,0-1,0 0,0 0,-1-2,-1 1,1-1,-1-1,-1 1,0-1,5-9,2 1,-2 0,0-1,-2-1,0 1,-1-2,-1 0,5-15,-11 27,0-1,-1 1,0-1,-1 1,1-1,-2 0,0 1,0-1,0 0,-1 0,-1 1,0-1,0 1,-1-1,0 1,0 0,-1 0,0 0,-1 0,2 6,0 0,1 0,-1 0,0 0,-1 1,1-1,0 1,-1 0,1 0,-1 0,0 0,0 1,1 0,-1-1,0 1,0 1,0-1,0 0,-1 1,1 0,0 0,0 0,0 1,0-1,0 1,0 0,0 0,0 1,0-1,1 1,-1-1,0 1,1 0,0 1,-1-1,1 1,0-1,0 1,0 0,0 0,1 0,-1 1,1-1,-1 3,-12 13,4-1</inkml:trace>
  <inkml:trace contextRef="#ctx0" brushRef="#br0" timeOffset="1150.233">1665 653,'-16'18,"-9"8,1 2,1 0,1 2,2 0,1 2,1 0,-9 24,25-53,1 0,0 1,-1-1,1 0,1 0,-1 0,0 1,1-1,-1 1,1-1,0 0,0 1,1-1,-1 0,1 1,-1-1,1 0,0 0,0 1,0-1,1 0,-1 0,1 0,0 0,0-1,0 1,0 0,0-1,1 1,-1-1,1 0,-1 0,1 0,0 0,0 0,0-1,0 1,0-1,0 0,0 0,1 0,-1 0,0 0,0-1,1 0,-1 1,2-1,8-2,0 0,0 0,0-1,0-1,0 0,-1-1,0 0,0-1,0 0,-1-1,0 0,0-1,-1 0,9-9,6-7,0-2,-2 0,-1-2,-1 0,0-4,0 1,-1-1,-1-1,-3-1,0-1,-2 0,-2-1,-1 0,-2 0,-1-2,-2 1,1-33,-7 56,-1-1,0 1,-1 1,0-1,-1 0,-1 0,0 1,-1 0,0 0,-1 0,-1 1,0-1,0 1,-2 0,6 9,0 0,0 0,-1 0,1 0,-1 1,1 0,-1 0,0 0,0 0,0 0,0 1,0-1,0 1,0 0,-1 1,1-1,0 1,-1 0,1 0,0 0,0 0,-1 1,1 0,0 0,0 0,-1 0,1 0,0 1,1 0,-1 0,-1 1,-9 4,0 2,0 0,0 1,1 0,1 1,0 1,-6 7,4-3,2 1,0 0,1 1,0 0,2 1,0 0,1 0,1 1,1 0,1 1,0-1,2 1,0 0,2 0,0 0,1 0,1 0,1-1,1 1,1 0,1-1,1 4,-1-13,0-1,1 0,0-1,0 0,1 0,0 0,1 0,0-1,0-1,0 1,1-2,1 1,-1-1,1 0,0-1,0 0,0-1,6 2,202 46,-198-49,9 2</inkml:trace>
  <inkml:trace contextRef="#ctx0" brushRef="#br0" timeOffset="2153.517">2343 597,'-22'7,"1"0,0 2,0 0,1 1,1 1,0 1,-18 15,-26 45,62-70,0 0,0 1,0-1,0 1,0-1,1 1,-1-1,1 1,-1-1,1 1,0 0,0-1,0 1,1 0,-1-1,1 1,-1-1,1 1,0-1,0 1,0-1,0 0,0 1,1-1,-1 0,1 0,-1 0,1 0,0 0,0 0,0 0,0-1,0 1,1 0,1 1,1 0,0 0,0-1,1 0,-1 0,1 0,-1 0,1-1,-1 0,1 0,0 0,-1-1,1 0,0 0,-1-1,1 1,0-1,-1 0,1-1,-1 1,1-1,-1 0,0-1,1 1,-1-1,-1 0,1 0,0-1,0 0,14-12,-2 0,1-1,-2-1,0-1,-1 0,-1-1,-1-1,6-13,-8 16,-11 18,0 0,1 1,-1-1,0 0,0 1,0-1,0 0,1 1,-1-1,0 0,0 0,1 1,-1-1,0 0,1 0,-1 1,0-1,1 0,-1 0,0 0,1 0,-1 0,0 1,1-1,-1 0,0 0,1 0,-1 0,0 0,1 0,-1 0,1 0,-1 0,0 0,1 0,-1-1,0 1,1 0,-1 0,0 0,1 0,-1-1,0 1,1 0,-1 0,0-1,0 1,1 0,-1 0,0-1,0 1,1 0,-1-1,0 1,0 0,0-1,0 1,1 0,-1-1,0 1,0 0,2 36,-2-31,0 22,-2-20,1 1,0 0,0 0,1 0,0 0,0 0,1 0,0-1,0 1,1 0,0 0,0-1,1 1,0-1,0 0,1 0,0 0,0 0,1-1,0 0,0 0,0 0,1 0,0-1,0 0,1 1,-1-6,-1 0,1 0,0 0,0 0,0-1,-1 0,1 0,-1-1,1 0,-1 0,1 0,-1 0,0-1,0 0,0 0,0 0,-1-1,1 0,-1 1,0-2,0 1,0 0,-1-1,1 0,-1 1,0-2,77-132,-64 103,-45 141,28-103,1 0,-1 0,1 1,-1-1,1 0,0 0,0 1,1-1,-1 0,1 1,0-1,0 0,0 0,0 0,0 0,1 0,-1 0,1 0,0 0,0 0,0-1,0 1,0-1,0 0,1 1,-1-1,1 0,0-1,0 1,0 0,-1-1,1 1,1-1,-1 0,0 0,0 0,0-1,1 1,-1-1,0 1,0-1,1 0,-1-1,0 1,1 0,-1-1,1 0,9-5,-1-1,0 0,0-1,-1-1,0 0,0 0,-1-1,0 0,-1-1,0 0,0 0,-2-1,1 0,-1-1,-1 1,0-1,-1-1,2-10,0 9,-7 14,0 0,0 0,0 0,1 0,-1 0,0 1,0-1,0 0,1 0,-1 0,1 0,-1 0,1 0,-1 1,1-1,-1 0,1 0,-1 1,1-1,0 0,0 1,-1-1,1 1,0-1,0 1,0-1,-1 1,1 0,0-1,0 1,0 0,0 0,0 0,0-1,0 1,0 0,0 0,0 0,0 1,0-1,-1 0,1 0,0 0,0 1,0-1,0 0,0 1,0-1,-1 1,1-1,0 1,0-1,-1 1,1 0,0-1,-1 1,1 0,0-1,-1 1,1 0,-1 0,0 0,1 0,-1-1,0 1,1 0,-1 0,0 1,67 98,-46-73,-1 1,-1 2,-1 0,-2 0,-1 2,-2 0,-1 1,6 27,-12-23,-1-1,-2 1,-1 0,-2-1,-2 1,-1 0,-2 0,-1-1,-2 0,-2-1,-1 1,-2-2,-15 31,17-40,-1 0,-1-1,-2 0,0-1,-1-1,-1 0,-1-1,-2-1,1-1,-2 0,-1-2,0-1,-1 0,-18 8,37-22,1 0,-1 0,0-1,0 0,0 0,0 0,0 0,0 0,0-1,0 0,0 1,0-2,0 1,0 0,0-1,0 0,0 0,0 0,0 0,0-1,1 1,-1-1,0 0,1 0,0-1,-1 1,1-1,0 1,0-1,0 0,1 0,-1 0,1-1,-1 1,1-1,0 1,1-1,-1 0,1 1,-1-1,1 0,-1-4,0-19,1 0,1 0,1 0,1 1,2-1,0 1,2-1,1 1,1 1,1-1,2 1,0 1,11-17,3-11,3 0,1 3,3 0,2 2,2 1,1 2,3 2,9-6,-36 37,0 0,0 1,1 1,1 0,-1 0,1 2,1 0,0 1,0 0,0 1,0 1,1 0,11 0,2 2</inkml:trace>
  <inkml:trace contextRef="#ctx0" brushRef="#br0" timeOffset="2754.704">0 1189,'273'16,"251"-18,-382-1,1394-41,-1188 33,959-64,-1220 65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0,'27'3,"24"2,7-2,-5 1,-7-2,-9-1,-8 0,-8-1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8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30,'34'0,"15"0,10 0,-1 0,-5 0,-3 0,-4-5,-6-1,-4 0,-4 1,-3 1,-1 2,0 1,-1 1,0 0,-4 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5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212 1,'1'70,"-3"-1,-3 1,-3-1,-5 14,2-33,6-17,-1 0,-2-1,-1 0,-1 0,-2-1,-1-1,-2 0,0-1,-2 0,-16 20,16-34,4-6</inkml:trace>
  <inkml:trace contextRef="#ctx0" brushRef="#br0" timeOffset="446.71">127 424,'-4'11,"-30"98,33-105,1-1,-1 1,1 0,0 0,0 0,0 0,0 0,1 0,-1 0,1 0,0-1,0 1,1 0,-1-1,1 1,0-1,0 1,0-1,0 0,0 0,1 0,0 0,-1 0,1 0,0-1,2 2,-1-2,0 0,0-1,1 1,-1-1,0 0,0 0,1 0,-1 0,0-1,1 0,-1 0,1 0,-1-1,0 1,1-1,-1 0,0 0,1-1,-1 1,0-1,0 0,0 0,0 0,-1 0,1-1,2-2,86-81,-92 85,26-27,-2-2,-2 0,-1-2,-1 0,-1-2,-2 0,-2-1,-1 0,-1-1,-3 0,4-24,-8-20,-25 120,7 4,2 1,2-1,2 2,2-1,2 1,3 35,-1 142,-16-155,11-49</inkml:trace>
  <inkml:trace contextRef="#ctx0" brushRef="#br0" timeOffset="2878.876">889 537,'15'-53,"-17"51,-1 0,1 0,-1 0,1 1,-1-1,0 1,1-1,-1 1,0 0,0 0,0 0,0 1,0-1,0 1,0-1,0 1,0 0,0 0,0 1,0-1,-1 1,1-1,0 1,1 0,-1 0,0 0,0 1,0-1,1 0,-2 2,-8 1,-42 24,53-27,0 0,0 0,0 0,0 0,0 0,1 0,-1 0,0 1,1-1,-1 0,0 0,1 1,0-1,-1 1,1-1,0 0,0 1,0-1,0 1,0-1,0 0,0 1,0-1,0 1,1-1,-1 0,1 1,-1-1,1 0,-1 1,1-1,0 0,-1 0,1 0,0 0,0 0,0 0,0 0,1 1,71 44,0-2,-71-42,0-1,0 1,-1 1,1-1,-1 0,1 0,-1 1,0-1,0 0,0 1,0 0,0-1,-1 1,1-1,-1 1,0 0,1-1,-1 1,-1 0,1-1,0 1,0 0,-1-1,0 1,1-1,-1 1,0-1,-1 3,-2 0,0 1,-1-1,1 0,-1 0,0 0,-1-1,1 0,-1 0,0 0,0-1,0 1,0-2,0 1,-1-1,1 1,-1-2,0 1,0-1,1 0,-1 0,-5-1,8 1,0-1,0 0,0 0,0 0,0 0,1 0,-1-1,0 0,0 1,1-1,-1-1,0 1,1-1,-1 1,1-1,0 0,-1-1,-9-9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1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1,'0'4,"0"8,5 0,1 4,0 4,-1 2,-2 4,-1 1,-1-4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3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0,'197'19,"2"-8,99-11,-158-1,-40 12,-75-5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4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1 435,'14'-37,"3"1,0 2,3-1,0 2,2 1,2 0,1 2,1 1,1 1,2 1,1 2,11-7,-39 30,0 0,0 0,0 0,0 0,0 0,1 1,-1-1,0 1,1-1,-1 1,1 0,-1 0,1 0,0 1,0-1,-1 0,1 1,0 0,0 0,-1 0,1 0,0 0,0 0,-1 1,1-1,0 1,-1 0,1 0,0 0,-1 0,1 0,-1 1,0-1,1 1,-1-1,0 1,0 0,0 0,0 0,0 0,0 0,-1 1,1-1,0 2,7 54,5 17,-13-74,0 1,1 0,-1 0,0-1,1 1,-1-1,1 1,0-1,-1 1,1-1,0 0,0 0,0 0,0 0,0 0,0 0,0-1,0 1,0-1,0 1,0-1,0 0,0 0,0 0,1 0,-1 0,0 0,0-1,0 1,0-1,0 1,0-1,0 0,96-55,-23 8,-73 47,-1 1,0-1,1 0,-1 1,1-1,-1 1,1-1,-1 1,1 0,-1 0,1 0,-1 0,1 0,-1 0,1 0,-1 0,1 0,-1 1,1-1,-1 1,1-1,-1 1,0 0,1-1,-1 1,0 0,0 0,1 0,-1 0,0 0,0 0,0 0,0 0,0 0,0 1,0-1,-1 0,1 1,0-1,-1 1,1-1,-1 0,0 1,8 72,-8-52,3 3,2-5</inkml:trace>
  <inkml:trace contextRef="#ctx0" brushRef="#br0" timeOffset="531.014">1130 68,'-25'7,"2"-3,0 2,0 0,0 2,1 1,1 0,-1 1,1 2,1 0,0 1,1 1,1 1,-6 6,22-20,0 1,0 0,1 0,-1 0,0 0,1 0,-1 0,1 0,0 1,0-1,0 0,0 1,0-1,0 1,1-1,-1 1,1-1,-1 1,1-1,0 1,0 0,1-1,-1 1,0-1,1 1,-1-1,1 1,0-1,0 1,0-1,0 0,1 1,-1-1,0 0,1 0,0 0,-1 0,1 0,0 0,0-1,0 1,0-1,0 1,0-1,1 0,-1 0,2 1,12 0,0 0,1-2,-1 0,0-1,0 0,0-1,0-1,0 0,0-2,0 0,-1 0,0-1,0-1,-1-1,0 0,0-1,12-10,115-67,-139 84,0 0,0 1,1-1,-1 0,1 1,-1 0,1-1,0 1,-1 0,1 0,0 1,0-1,0 1,0-1,0 1,0 0,0 0,-1 0,1 0,0 1,0-1,0 1,0 0,0-1,-1 1,1 1,0-1,-1 0,1 1,-1-1,1 1,-1 0,0 0,0 0,0 0,0 0,0 0,0 0,0 1,-1-1,1 1,-1-1,0 1,0 0,1 1,1 20,-1 1,0 0,-2 0,-1 0,-1 0,-1 0,-1-1,-6 18,-3 32,9-48,-2 0,-1 0,-1-1,-1-1,-2 1,0-1,-1-1,-1 0,-2-1,0 0,-1-2,-1 1,-11 8,22-23,1-1,0 0,-1 0,0 0,0-1,-1 0,1 0,-1-1,0 0,0 0,0 0,0-1,0 0,-1-1,1 1,-1-1,1-1,-1 0,1 0,-1 0,1-1,-7-1,12 1,0 0,0 0,1 0,-1 0,1 0,-1 0,1-1,-1 1,1-1,0 1,-1-1,1 1,0-1,0 0,0 0,0 1,1-1,-1 0,0 0,1 0,-1 0,1 0,0 0,0 0,-1 0,1 0,1 0,-1 0,0 0,0 0,1 0,-1 0,1 0,0 0,-1 1,1-1,0 0,1 0,39-69,6 15,2 2,2 2,3 3,55-40,-37 39,-40 28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2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19,'0'453,"-11"-368,5-60</inkml:trace>
  <inkml:trace contextRef="#ctx0" brushRef="#br0" timeOffset="304.99">1 19,'4'-1,"26"-5,-1 1,1 2,0 0,1 3,-1 0,0 2,0 1,0 1,-1 1,6 4,-31-9,-1 1,1 0,0 0,-1 0,1 0,-1 1,1-1,-1 1,0 0,1 0,-1 1,0-1,-1 0,1 1,0 0,-1-1,1 1,-1 0,0 1,0-1,0 0,0 0,-1 1,1-1,-1 1,0 0,0-1,0 1,-1 0,1-1,-1 1,0 0,0 0,0 0,0-1,-1 1,0 0,1 0,-1-1,-1 1,1-1,-1 1,1-1,-1 1,0-1,0 0,-2 3,-16 8,-1-1,0-1,0-1,-1-1,-1-1,0 0,0-2,0-1,-1-1,0-1,-12 1,6-2,4-1</inkml:trace>
  <inkml:trace contextRef="#ctx0" brushRef="#br0" timeOffset="632.604">509 470,'0'5,"0"6,0 7,0 4,0 4,0 2,0 0,-5-3,-1-2,0 0,1-4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13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84,'-1'-1,"1"1,0-1,-1 1,1-1,0 1,-1-1,1 1,0-1,0 1,-1-1,1 1,0-1,0 1,0-1,0 1,0-1,0 0,0 1,0-1,0 1,0-1,0 1,0-1,0 1,1-1,-1 1,0-1,0 0,1 1,-1 0,0-1,1 1,-1-1,0 1,1-1,-1 1,0 0,1-1,-1 1,1 0,-1-1,1 1,-1 0,1-1,-1 1,1 0,-1 0,1 0,0 0,-1 0,1 0,-1 0,1 0,-1 0,1 0,0 0,-1 0,1 0,0 0,39-5,-39 4,376-10,-183-25,-186 34,-4 1,0 0,1-1,-1 1,1 1,-1-1,1 1,-1-1,1 1,-1 1,1-1,-1 1,0-1,1 1,-1 1,1-1,-1 0,2 2,-6-2,1 0,-1 0,0 0,1 1,-1-1,0 0,0 0,0 0,0 0,0 1,0-1,0 0,0 0,-1 0,1 0,0 1,-1-1,1 0,-1 0,1 0,-1 0,1 0,-1 0,0 0,1 0,-1 0,0-1,0 1,0 0,0 0,0-1,0 1,0 0,0-1,0 1,-14 13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13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40,'7'5,"0"-2,0 1,1-1,-1 0,1 0,0-1,0 0,0 0,0-1,0 0,0-1,0 1,0-2,6 0,1 2,227-29,-82 9,7-3,-132 22,-29 3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16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1 154,'2'-6,"0"1,0-1,1 0,0 1,0 0,0-1,1 1,-1 0,1 1,1-1,-1 1,0 0,1 0,0 0,0 1,0-1,1 1,-1 0,1 1,-1-1,1 1,2 0,16-11,-14 7,1 0,-1 1,1 0,0 0,0 1,0 1,1 0,-1 0,1 2,0-1,-1 1,1 1,0 0,0 0,0 1,-1 1,9 2,-14 0,-1 1,0-1,0 1,0 1,-1-1,1 0,-1 1,-1 0,1 0,-1 0,0 1,0-1,-1 0,0 1,0 0,0 0,-1 0,0-1,-1 1,1 0,-1 0,-1 0,1 0,-1 0,0 0,-1 0,0 0,0-1,0 1,-1-1,0 1,0-1,-2 2,-10 21,-2-1,-1 0,-1-2,-1 0,-1-1,-20 17,31-34,0 0,1 1,0 0,1 1,0-1,0 2,1-1,0 1,1 0,0 1,1-1,0 1,1 0,0 1,-1 10,5-20,0-1,0 1,0-1,1 1,-1 0,1-1,0 1,0-1,0 1,0-1,0 0,0 1,1-1,-1 0,1 0,0 0,-1 0,1 0,0 0,0-1,0 1,0 0,1-1,-1 0,0 1,1-1,-1 0,1 0,-1-1,1 1,-1 0,1-1,0 0,-1 1,1-1,1 0,100-7,87-48,-180 53</inkml:trace>
  <inkml:trace contextRef="#ctx0" brushRef="#br0" timeOffset="578.637">791 98,'169'-29,"-90"36,-77-7,0 1,0 0,0-1,-1 1,1 0,-1 0,1 0,0 0,-1 1,1-1,-1 0,0 1,0-1,1 0,-1 1,0 0,0-1,0 1,0 0,-1-1,1 1,0 0,-1 0,1 0,-1-1,0 1,0 0,1 0,-1 0,0 0,-1 0,1 0,0 0,0-1,-1 1,1 0,-1 0,0 0,0-1,0 2,-4 7,0-1,0 0,-1 0,0 0,-1-1,0 0,0 0,-1-1,0 0,-4 3,-35 35,40-37,-39 60,45-66,1 0,-1 0,0 1,1-1,0 0,-1 0,1 0,0 0,0 0,0 0,0 1,1-1,-1 0,1 0,-1 0,1 0,-1 0,1 0,0 0,0 0,0 0,0-1,1 1,-1 0,0-1,1 1,-1 0,1-1,0 0,-1 1,1-1,0 0,0 0,0 0,1 1,81 24,-75-25,0 0,0 1,0 0,0 1,-1 0,1 1,-1 0,0 0,0 0,0 1,3 3,-10-7,0 0,0 0,0 0,0 1,0-1,-1 0,1 0,0 0,-1 1,1-1,-1 0,0 1,1-1,-1 0,0 1,0-1,0 1,0-1,0 0,0 1,0-1,0 1,-1-1,1 0,0 1,-1-1,1 0,-1 0,0 1,1-1,-1 0,0 0,0 0,0 0,0 0,0 0,0 0,0 0,0 0,-48 37,45-35,-33 19,-1-1,-1-2,0-2,-29 7,61-22,7-5</inkml:trace>
  <inkml:trace contextRef="#ctx0" brushRef="#br0" timeOffset="882.131">1609 154,'-37'26,"2"2,0 1,2 2,1 1,2 2,1 1,1 1,2 3,22-36,1 1,0 0,1 0,-1 0,1 0,0 0,0 0,0 1,0-1,1 1,-1 0,1-1,1 1,-1 0,0-1,1 1,0 0,1 0,-1 0,1-1,-1 1,1 0,1-1,-1 1,1-1,0 1,0-1,0 0,0 1,1-1,0-1,-1 1,5 3,8-1,1-1,0 0,0-2,0 0,1 0,-1-2,1 0,-1-1,1 0,0-2,-1 0,0 0,1-2,-1 0,0-1,-1 0,1-2,-1 1,0-2,-1 0,0-1,1-1,3-1,0-1,-1-1,-1 0,0-2,0 1,-1-2,-1 0,-1-1,7-12,-14 21,0-1,-1 0,-1 0,1-1,-2 0,1 1,-1-1,-1-1,1 1,-2 0,0 0,0-1,-1 1,0 0,0-1,-1 1,-1-1,0 1,0 0,-3-6,1 11,0 0,-1 0,1 0,-1 1,0-1,0 1,-1 0,1 1,-1-1,0 1,0 0,0 1,0-1,0 1,-1 1,1-1,-1 1,1 0,-1 0,0 1,1 0,-1 0,1 1,-1 0,0 0,1 0,0 1,-1 0,1 0,0 0,0 1,0 0,0 0,-5 4,-8 6</inkml:trace>
  <inkml:trace contextRef="#ctx0" brushRef="#br0" timeOffset="3359.299">85 944,'213'-5,"-1"-9,56-17,440-61,-590 79,115-1,-207 18,-7 2</inkml:trace>
  <inkml:trace contextRef="#ctx0" brushRef="#br0" timeOffset="4237.009">649 1057,'-8'2,"-1"1,0 1,1 0,0 0,-1 0,2 1,-1 0,1 1,-1 0,1 0,1 0,-1 1,1 0,1 0,-1 1,1 0,1 0,-1 0,1 1,3-6,1 0,0 1,0-1,0 0,0 1,0-1,1 0,0 0,-1 0,1 0,0 1,1-1,-1 0,0-1,1 1,0 0,0 0,0-1,0 1,0-1,0 1,0-1,1 0,-1 0,1 0,0 0,0 0,2 0,90 27,75-3,-92 0,-76-25,0 0,0 0,-1 1,1-1,-1 0,1 1,-1-1,1 1,-1-1,0 1,0 0,0 0,0-1,0 1,0 0,0 0,-1 0,1 0,-1 0,1 0,-1 0,0 0,0 0,0 0,0 0,0 0,0 0,-1 0,1 0,-1 0,1 0,-1 0,0 0,1 0,-1 0,0-1,0 1,-1 1,-10 10,1 0,-2 0,0-1,0-1,-1 0,-1-1,0-1,0 0,-1 0,0-2,0 0,-1-1,1-1,-1 0,-1-1,-39 8,33-8</inkml:trace>
  <inkml:trace contextRef="#ctx0" brushRef="#br0" timeOffset="4501.052">678 1113,'34'-10,"15"-7,5-1,-3 2,-4 4,-6 4,-5 4,-9 2</inkml:trace>
  <inkml:trace contextRef="#ctx0" brushRef="#br0" timeOffset="4753.059">1299 1029,'-40'56,"3"2,2 1,3 2,1 5,29-62,-1-1,1 1,0 0,0 0,0 0,1 0,-1 1,1-1,0 0,0 1,0-1,1 0,0 1,0-1,0 1,0-1,1 1,0-1,-1 0,2 1,-1-1,0 0,1 0,0 0,0 0,0 0,0 0,1 0,0-1,-1 1,1-1,0 0,1 0,-1 0,1 0,-1-1,1 1,0-1,12 0,-1-2,0 0,0 0,0-2,0 0,0 0,0-1,-1-1,1-1,-1 0,0-1,0 0,-1-1,0-1,0 0,0-1,-1 0,-1-1,0 0,0-1,-1 0,0-1,-3 6,-1-1,0-1,0 1,-1-1,1 0,-2 0,1-1,-1 1,-1-1,2-5,-4 11,0 0,0-1,0 1,-1-1,1 0,-1 1,0-1,0 1,0-1,0 1,-1-1,1 0,-1 1,0-1,0 1,0 0,-1-1,1 1,-1 0,0 0,0 0,0 0,0 0,0 0,-1 1,1-1,-1 1,-2-2,-3-2,-1 1,1 0,-1 1,0 0,-1 0,1 1,-1 0,1 0,-1 1,0 1,0-1,0 2,0-1,0 2,0-1,0 1,0 1,1-1,-1 2,-6 1,-15 7</inkml:trace>
  <inkml:trace contextRef="#ctx0" brushRef="#br0" timeOffset="5093.254">1891 1057,'-31'26,"12"-12,0 1,0 1,2 0,0 2,1 0,1 0,1 2,0 0,1 0,2 1,-2 4,12-21,0 0,1 0,-1 0,1 1,0-1,0 0,0 0,0 0,1 0,-1 1,1-1,0 0,1 0,-1 0,1-1,-1 1,1 0,0 0,1-1,-1 1,1-1,-1 0,1 0,0 0,0 0,0 0,1-1,-1 1,0-1,1 0,0 0,0 0,-1-1,1 1,0-1,0 0,0 0,1 0,-1-1,0 1,0-1,0 0,0 0,1-1,-1 1,0-1,0 0,1 0,14-3,0 0,-1-1,1-1,-1-1,0 0,-1-1,0-1,0-1,-1-1,0 0,-1-1,6-6,-16 13,-1-1,-1 1,1-1,-1 0,0 0,0 0,0 0,-1 0,0-1,0 1,-1-1,0 1,0-1,-1 0,1 0,-1 1,-1-1,1 0,-1 1,-1-1,1 1,-1-1,0 1,0-1,-1 1,0 0,0 0,0 0,-1 1,0-1,0 1,0 0,-1 0,0 0,0 1,0-1,0 1,-1 1,0-1,1 1,-1 0,-5-2,2-1,-1 1,1 1,-1-1,0 2,0-1,0 1,0 1,-1 0,1 0,-1 1,1 0,-1 1,0 0,-3 1,-11 5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7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30,'28'-5,"15"-1,5 0,-1 1,-4 1,-4 2,-5 1,-2 0,-3 1,0 1,-2-1,1 0,-1 0,1 0,-5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155 399,'-8'0,"0"0,0 1,-1 0,1 0,0 1,0 0,1 1,-1-1,0 1,1 1,-1 0,1 0,0 0,1 1,-1 0,1 0,0 0,0 1,-5 7,10-11,0 1,0 0,1 0,-1 0,1 1,0-1,0 0,0 0,0 0,1 0,-1 0,1 0,0 0,0 0,0 0,0 0,0-1,1 1,-1 0,1-1,-1 1,1-1,0 1,0-1,1 0,-1 0,0 0,1 0,-1 0,1 0,-1-1,1 1,0-1,0 0,0 0,-1 0,1 0,0 0,0-1,1 1,-1-1,0 0,0 0,0 0,0 0,0-1,0 1,0-1,0 0,3 0,3 0,-1 1,1-2,0 1,-1-1,1 0,-1-1,1 0,-1 0,0-1,0 0,-1 0,1-1,-1 0,0 0,0-1,0 0,-1 0,0 0,0-1,-1 0,0 0,0-1,-1 1,0-1,0 0,0 0,-1-1,-1 1,1 0,-1-1,-1 0,1 1,-2-1,1 0,-1 0,-1 0,1 1,-1-1,-1 0,0 0,0 1,0-1,-1 1,-1 0,1 0,-3-2,2 4,0 1,-1 0,1 0,-1 0,0 1,-1-1,1 1,-1 1,0-1,1 1,-2 0,1 0,0 1,-1 0,1 0,-1 0,1 1,-3 0,3 5,22-2,1-6,-1 0,1-1,-1-1,0-1,0-1,-1 0,0 0,0-2,-1 0,0 0,-1-2,0 1,6-9,39-55,-57 76,0-1,0 1,0-1,0 1,0 0,0 0,-1 0,1-1,0 1,0 0,0 0,-1 0,1 0,-1 0,1 0,0 0,-1 0,0 0,1 1,-1-1,0 0,0 0,1 0,-1 0,0 1,0-1,0 0,0 0,-1 0,1 1,0-1,0 0,-1 0,1 0,-1 1,1-1,2 83,3 0,4 0,8 26,-6-61,0-11,-1 1,-2 0,-1 0,-3 1,-1 0,-2-1,-1 1,-2 0,-2 0,-2-1,-2 0,-4 10,8-41,-1 0,0-1,0 0,-1 1,0-2,0 1,0-1,-1 0,0 0,-1-1,1 0,-1 0,0-1,0 0,0 0,-1-1,1 0,-1 0,0-1,0-1,0 1,0-1,-5 0,12-1,0 1,0-1,0 0,0 0,0 1,-1-1,1-1,0 1,0 0,0 0,0-1,0 1,0-1,0 0,0 0,0 1,0-1,0-1,0 1,0 0,1 0,-1-1,1 1,-1-1,1 1,-1-1,1 1,0-1,0 0,-1 0,1 0,1 0,-1 0,0 0,0 0,1 0,-1 0,1 0,0 0,-1 0,1 0,0-1,1 0,17-93,8 35,3 1,2 1,3 2,30-38,-48 72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7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31,'9'4,"9"2,6 0,3-1,2-1,1-7,0-2,5-1,1 2,-1 0,-2-3,-1-1,-1 1,-2 2,0 1,-1 2,-5 1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8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1,'-16'2,"0"0,1 1,0 0,0 2,0 0,0 0,1 1,0 1,0 1,1 0,0 0,0 1,1 1,0 0,0 1,1 0,1 1,0 0,1 1,-8 13,3-1,2 1,0 0,2 1,1 0,1 0,2 1,0 0,2 1,1 4,1-27,1-1,0 1,1 0,0 0,0 0,0 0,1 0,-1 0,1 0,1-1,-1 1,1 0,0-1,0 1,1-1,-1 0,1 0,1 0,-1 0,1 0,-1 0,1-1,1 0,-1 0,1 0,-1 0,1-1,0 0,0 0,0 0,1-1,-1 1,1-1,0-1,-1 1,1-1,0 0,0 0,0 0,0-1,-1 0,3-1,24-8,0-2,0-1,-1-2,-1-1,-1-1,0-1,-1-2,0-1,-2-1,23-24,-24 25,-2-1,0-1,-1-1,-1 0,-2-2,0 0,-2-2,0 0,2-8,-17 31,0-1,0 1,0-1,0 1,-1-1,1 0,-1 1,0-1,-1 0,1 0,-1 0,0 0,0 0,-1 1,1-1,-1 0,0 0,-1 1,1-1,-1 0,0 1,0-1,0 1,0 0,-1 0,0 0,0 0,0 0,0 1,-1-1,1 1,-1 0,0 0,0 0,0 0,0 1,-1 0,-7-2,0 1,0 0,0 1,0 1,-1 0,1 1,0 0,-1 0,1 2,0-1,-1 2,1-1,0 2,1 0,-1 0,1 1,-1 0,1 1,1 0,-1 1,1 0,1 1,-1 0,1 1,0-1,-6 10,-10 8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8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36,'5'5,"2"-4,4-1,5-6,5-6,-7-2,-4 7,-10 4,-5 8,-1 8,0-4,7-3,2-7,1-4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9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86,'-2'17,"0"1,-1-1,-1 0,0 0,-2 0,0 0,0-1,-2 1,-31 113,38-128,1 0,0 1,0-1,1 1,-1-1,0 0,1 1,-1-1,1 0,0 0,0 1,0-1,0 0,0 0,0 0,1 0,-1 0,1 0,-1-1,1 1,0 0,-1-1,1 1,0-1,0 0,0 1,0-1,1 0,-1 0,0 0,0-1,1 1,-1-1,0 1,1-1,-1 0,0 1,1-1,-1-1,1 1,99-13,38-38,-102 30,-25 9</inkml:trace>
  <inkml:trace contextRef="#ctx0" brushRef="#br0" timeOffset="270.414">532 1,'-153'435,"127"-364,18-54,1 0,0 1,1-1,1 1,1 0,1 1,0-1,1 1,1-1,1 1,2 12,4-7</inkml:trace>
  <inkml:trace contextRef="#ctx0" brushRef="#br0" timeOffset="5987.08">1181 114,'-13'2,"0"1,-1 1,1 0,0 1,1 0,-1 1,1 0,0 1,1 0,0 1,0 0,-2 4,3-6,-15 16,2 0,0 1,1 1,1 2,1 0,2 1,0 0,1 4,9-15,1 1,1-1,0 1,2 1,-1-1,2 1,1 0,0-1,1 1,1 0,0 0,2 0,2 11,-2-20,0 0,0-1,1 1,0-1,1 0,0 0,0 0,1 0,0-1,0 1,1-1,0-1,0 1,1-1,0 0,0-1,0 1,0-1,1-1,0 1,0-1,0-1,1 0,-1 0,1 0,-1-1,1 0,0-1,3 0,1 1,1 0,0-1,-1-1,1 0,0-1,0-1,-1 0,1-1,-1 0,0-1,0 0,0-1,0-1,-1 0,0 0,0-1,-1-1,0 0,0-1,-1 0,0 0,0-1,5-8,-10 12,0-1,-1 0,0 0,0 0,0-1,-1 0,0 1,-1-1,1 0,-1 0,-1-1,0 1,0 0,-1 0,0-1,0 1,0 0,-2-1,1 1,-1 0,0 0,0 0,-1 0,0 1,-1-1,1 1,-1-1,-2 0,-1-2,-1 1,-1 0,1 1,-2 0,1 0,-1 1,0 0,0 1,-1 0,1 0,-2 1,1 1,0 0,-1 0,0 1,0 1,0 0,0 1,-8-1,-4 2,0 1,0 1,0 1,0 1,1 1,-1 2,1 0,1 1,-10 5,-1 2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57.5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4 438,'6'-34,"1"1,1-1,2 2,2-1,0 2,3 0,0 0,2 1,1 1,1 1,2 0,0 2,3-1,-23 26,0 0,0 0,0 1,0-1,0 0,0 0,0 1,0-1,0 0,0 1,0-1,1 1,-1-1,0 1,0 0,0 0,1-1,-1 1,0 0,0 0,1 0,-1 0,0 0,1 1,-1-1,0 0,0 1,0-1,1 0,-1 1,0 0,0-1,0 1,0 0,0-1,0 1,0 0,0 0,0 0,0 0,-1 0,1 0,0 0,-1 0,1 0,0 0,-1 0,1 0,-1 1,0-1,1 0,-1 0,0 1,0-1,0 0,0 0,0 1,0-1,0 0,0 0,0 1,-1-1,1 0,-1 1,2 32,-1 0,-2-1,-2 1,-1 0,-5 14,-3 30,-118 843,50-390,74-481,3 0,2 0,2 0,3 14,-2-56,1 0,-1 1,1-1,1 0,-1-1,1 1,1 0,-1-1,1 0,1 1,-1-2,1 1,1 0,-1-1,1 0,0 0,0-1,1 0,-1 0,1 0,8 3,0 0,2-1,-1-1,1 0,0-1,0-1,0-1,1 0,0-1,16-1,139 0,191 12,-56 39,92 10,-49-50,1-15,79-21,100-3,571-8,-693 24,676-1,1105 26,63-33,-1516 21,632 26,1819-29,-3112 1,0-4,-1-2,1-5,-2-2,12-7,-79 18,-4 3,-1-1,0 0,1 1,-1-1,0 0,1-1,-1 1,0 0,0-1,1 1,-1-1,0 1,0-1,0 0,1 0,-1 0,0-1,0 1,-1 0,1-1,0 1,0-1,-1 1,1-1,-1 0,1 0,-1 0,0 0,0 0,0 0,0 0,0 0,0 0,0-1,-1 1,1 0,-1 0,0-1,0 1,1 0,-2-1,1 1,0 0,0-1,-1 1,0-2,-75-80,56 56,2-2,0 0,2-1,1-1,2 0,1-1,1-1,2 1,2-2,1 1,1-1,2 0,2 0,1 0,1 0,2 1,3-11,93-356,-48 175,-50 217,0 1,0-1,-1 1,0 0,-1-1,0 1,0-1,-1 1,0 0,0 0,-1 0,0 0,0 0,-1 0,-1-1,-13-41,17 45,0 0,0 0,0 0,0 0,-1 1,0-1,0 1,0-1,-1 1,1 0,-1 0,0 0,0 0,-1 0,1 1,-1-1,0 1,0 0,0 0,0 0,0 1,-3-2,-132-22,-292 13,-26-11,-129 23,275 3,264-2,-1126-18,-1251-102,1407 90,-225 1,229 1,-1210-48,2001 70,-1351-27,409 64,379-3,-216-29,944 12,56-10,0-1,0 1,0 0,0-1,0 1,0 0,0 0,1-1,-1 1,0 0,0 0,1 0,-1 0,0 0,1 0,-1 0,1 0,-1 0,1 1,0-1,-1 0,1 0,0 0,0 0,0 1,0-1,0 0,0 0,0 0,0 1,0-1,1 0,-1 0,0 0,1 0,-1 0,1 0,0 0,-1 1,1-2,0 1,-1 0,1 0,0 0,0 0,0 0,0 0,14 15,1-1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1.1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387 27,'0'-1,"-1"-1,1 1,0 0,-1-1,0 1,1 0,-1 0,1 0,-1-1,0 1,0 0,0 0,0 0,0 0,0 0,0 0,0 1,0-1,0 0,0 1,0-1,-1 0,1 1,0-1,-1 1,1 0,0-1,-1 1,1 0,0 0,-1 0,1 0,0 0,-1 0,1 0,0 1,-1-1,1 0,0 1,-1-1,1 1,0-1,-1 1,-24 5,0 1,0 0,1 2,-1 1,2 2,0 0,0 1,-11 10,-24 31,59-53,-1 1,0-1,0 1,1 0,-1-1,0 1,1 0,0-1,-1 1,1 0,0-1,0 1,0 0,0 0,0-1,0 1,1 0,-1 0,1-1,-1 1,1 0,0-1,-1 1,1-1,0 1,0-1,0 1,0-1,0 0,0 1,1-1,-1 0,0 0,1 0,-1 0,1 0,-1 0,1 0,-1-1,1 1,0 0,-1-1,1 1,27 11,-24-11,-1 0,0-1,0 1,0 1,0-1,0 1,0-1,0 1,0 0,-1 1,1-1,-1 1,1-1,-1 1,0 0,0 0,0 1,-1-1,1 0,-1 1,0 0,0-1,0 1,0 0,-1 0,1 0,-1 0,0 1,0-1,-1 0,1 0,-1 1,0-1,0 2,-5 9,-1-1,0-1,-1 1,0-1,-1-1,0 1,-1-1,-1 0,-1 0,-21 30,31-41,-11 15,0 0,2 1,0 0,1 1,0 0,2 0,0 2,6-18,1 1,0 0,-1-1,1 1,0 0,1-1,-1 1,0 0,1-1,0 1,-1-1,1 1,0-1,0 1,0-1,1 0,-1 1,1-1,-1 0,1 0,0 0,-1 0,1 0,0 0,0-1,1 1,-1-1,0 1,0-1,1 0,-1 0,1 0,-1 0,1 0,-1-1,1 1,0-1,101 14,-86-15,-1-1,0 0,0-2,0 0,0 0,0-2,14-7,3 1,-15 6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1.5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311 117,'6'27,"-12"417,36-291,-22-134,0-8</inkml:trace>
  <inkml:trace contextRef="#ctx0" brushRef="#br0" timeOffset="272.123">0 89,'39'-14,"36"-6,15 2,2 3,-10 5,-9 3,-13 3,-6 3,-8 1,-7 1,-5 4,-4 3,-2-1,-6-2</inkml:trace>
  <inkml:trace contextRef="#ctx0" brushRef="#br0" timeOffset="515.863">875 117,'0'38,"0"33,0 8,0 0,0-8,0-11,0-11,0-10,0-6,0-4,0-2,5-1,1 0,0-4</inkml:trace>
  <inkml:trace contextRef="#ctx0" brushRef="#br0" timeOffset="721.848">1552 33,'-29'25,"-47"40,2 3,4 3,-44 58,53-22,60-104,0 0,0 1,0-1,0 1,1-1,-1 1,1-1,0 1,0-1,1 1,-1-1,0 1,1-1,0 0,0 1,0-1,0 0,1 0,-1 1,1-1,0 0,0 0,0-1,0 1,1 0,-1-1,1 1,-1-1,1 0,0 0,0 0,2 1,13 4,1 0,0-1,0-1,0-1,1-1,-1-1,1 0,0-1,-1-2,1 0,11-2,17 1,47-4,-1-4,-1-4,9-6,-74 15,-3 1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19.9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149 1,'-24'48,"-8"20,1 5,6-2,8-8,6-9,5-10,4-7,2-5,1-3,0-2,1-1,-1-5</inkml:trace>
  <inkml:trace contextRef="#ctx0" brushRef="#br0" timeOffset="536.343">430 340,'-45'99,"4"1,-19 76,56-166,2-5,0-1,1 1,-1-1,1 1,0 0,0-1,0 1,1 0,-1 0,1-1,0 1,1 0,-1 0,1 0,0-1,0 1,2 2,-1-6,0-1,0 1,0-1,0 0,0 0,0 0,0 0,0-1,0 1,0-1,0 1,0-1,0 1,0-1,0 0,-1 0,1 0,0 0,-1 0,1-1,0 1,-1 0,1-1,-1 1,0-1,1 1,-1-1,0 0,0 0,0 1,0-1,-1 0,1 0,0 0,-1-1,3-1,128-222,-79 127,95-189,-129 245,-17 75,-9-2,1 0,2 1,1-1,1 1,1-1,2 1,2 0,0 0,2-1,1 1,-1-23,0 0,0 0,1 0,0-1,0 1,1-1,-1 0,2-1,-1 1,1-1,0-1,0 1,0-1,1 0,0-1,0 0,0 0,1-1,-1 0,1 0,0-1,-1 0,1-1,0 0,0 0,0-1,0 0,0 0,0-1,0 0,0-1,0 0,0 0,-1-1,1 0,-1-1,0 0,0 0,0-1,-1 0,1 0,-1-1,0 1,-1-2,1 1,2-5,7-6,-1-2,-1 0,0-1,-2 0,0-1,-1 0,-1-1,-2 0,0-1,-1 0,-1 0,-1 0,-1-1,-1 0,-1 0,-2 0,0-1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19.3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 28,'0'738,"-1"-701,-2 1,-1-1,-2 1,-2-1,-9 27,10-44,1-8</inkml:trace>
  <inkml:trace contextRef="#ctx0" brushRef="#br0" timeOffset="390.064">503 1,'-476'569,"475"-568,-1-1,1 1,-1 0,1 0,-1 0,1 0,0 0,-1 0,1 1,0-1,0 0,0 0,0 1,0-1,0 1,1-1,-1 1,0 0,1-1,-1 1,1-1,-1 1,1 0,0 0,0-1,0 1,0 0,0-1,0 1,0 0,1-1,-1 1,0 0,1-1,0 1,-1 0,1-1,0 1,0-1,0 1,0-1,0 0,0 1,0-1,0 0,1 0,-1 0,0 0,1 0,104 15,-23-9,-74-4,0-1,-1 2,0-1,1 1,-1 0,-1 1,1 0,-1 0,0 1,0-1,0 2,-1-1,0 1,0 0,-1 0,1 0,-2 1,1 0,-1 0,0 0,-1 1,0-1,0 1,-1 0,0-1,-1 1,0 0,0 0,-1 0,0 6,0-1,0 0,1 0,1-1,0 1,1 0,0-1,1 1,1-1,0 1,28 10,-15-24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4.4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 40,'-5'16,"0"1,1 0,0 0,2 0,0 1,1-1,1 1,0-1,1 1,1-1,1 0,1 0,3 11,-5-22,1-1,0 1,0 0,1-1,-1 1,1-1,0 0,1-1,-1 1,1-1,0 1,0-2,0 1,1 0,-1-1,1 0,0 0,0-1,0 0,0 0,0 0,1 0,-1-1,0 0,1-1,-1 0,1 0,-1 0,1 0,-1-1,0 0,1-1,-1 1,0-1,0 0,5-3,90-64,-36 18,-63 50,-1 1,1 0,-1 0,1-1,0 1,-1 0,1 0,0 1,-1-1,1 0,0 1,-1-1,1 1,-1-1,1 1,-1 0,1-1,-1 1,1 0,-1 0,0 0,0 0,1 0,-1 0,0 1,0-1,0 0,0 1,0-1,-1 1,1-1,0 1,-1-1,1 1,0-1,-1 1,0-1,1 1,-1 0,0-1,0 1,0 0,0 1,13 25,-11-24,1-1,1 0,-1-1,0 1,1 0,-1-1,1 0,0 0,0 0,0 0,0 0,0-1,0 0,1 0,-1 0,0 0,0-1,1 0,-1 0,0 0,1 0,-1-1,0 1,1-1,0-1,101-45,-91 35,-1 0,0-1,-2 0,1-1,-2 0,1-1,-2 0,0-1,-1 0,-1-1,0 0,4-17,-10 32,-1-1,0 0,0 0,0 1,0-1,0 0,-1 0,1 0,-1 0,0 0,0 0,0 0,0 0,-1 0,1 0,-1 0,1 0,-1 0,0 1,0-1,-1 0,1 0,0 1,-1-1,0 1,1-1,-1 1,0 0,0 0,-1 0,1 0,0 0,-1 0,1 1,-1-1,1 1,-1-1,-25 19,19-2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107 27,'-9'-26,"9"26,0 1,1-1,-1 0,0 1,0-1,0 0,0 0,0 1,0-1,-1 0,1 1,0-1,0 0,0 1,0-1,0 0,0 0,0 1,-1-1,1 0,0 0,0 1,0-1,-1 0,1 0,0 1,0-1,-1 0,1 0,0 0,0 0,-1 0,1 1,0-1,-1 0,1 0,0 0,0 0,-1 0,1 0,0 0,-1 0,1 0,0 0,-1 0,1 0,0 0,-3 147,4-98,-3-1,-1 1,-2-1,-3 1,3-17,4-24,0 1,0-1,0 0,-1 0,0 0,-1 0,0 0,0 0,-1-1,0 1,0-1,-1 0,-2 3,6-10,1 1,-1-1,1 0,-1 1,1-1,-1 0,1 0,-1 1,1-1,-1 0,0 0,1 0,-1 0,1 0,-1 0,1 0,-1 0,0 0,1 0,-1 0,1 0,-1 0,1-1,-1 1,1 0,-1 0,0-1,1 1,0 0,-1-1,1 1,-1 0,1-1,-1 1,1-1,0 1,-1-1,1 1,0-1,-1 1,1-1,0 1,0-1,0 1,-1-1,1 1,0-1,0 1,0-1,0 0,0 1,0-1,0 1,0-1,0 0,0 1,0-1,1 0,-4-37,10 1,-3 20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4.7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35 1,'-9'38,"-4"23,5 0,5-4,2-13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4.9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 1,'-5'0,"-1"0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5.2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1,'29'545,"-18"-326,-7-198,-1-5,0 1,0-1,-2 0,0 1,-1-1,0 1,-3 9,-2-7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5.5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1 381,'378'-124,"-349"112,0-1,0-2,-1-1,-1-1,-1-1,-1-2,0 0,8-10,61-56,-93 85,-1 0,1 1,-1-1,1 1,-1-1,1 0,0 1,-1-1,1 1,0-1,-1 1,1 0,0-1,0 1,-1 0,1 0,0-1,0 1,-1 0,1 0,0 0,0 0,0 0,-1 0,1 0,0 0,0 0,0 0,-1 0,1 1,0-1,0 0,-1 1,1-1,0 0,0 1,-1-1,1 1,-1-1,1 1,0-1,-1 1,1 0,-1-1,1 1,-1 0,1-1,-1 1,0 0,1 0,-1-1,0 1,0 0,0 0,1-1,-1 1,0 0,0 0,-4 50,-27 62,-14 91,45-204,1 129,0-124,0 0,0-1,0 1,1-1,0 0,0 1,0-1,0 0,0 0,1 0,0 0,0-1,0 1,0-1,1 0,-1 0,1 0,0 0,0 0,0-1,0 0,0 0,1 0,-1 0,4 0,6 0,-1 0,0-1,1-1,-1 0,1-1,-1 0,0-1,1 0,-1-1,0-1,-1 0,11-5,82-18,-103 27,1 0,0 1,-1-1,1 0,-1 1,1-1,0 1,-1 0,1 0,-1 0,0 0,1 0,-1 0,0 1,0-1,0 1,0 0,0-1,0 1,0 0,0 0,-1 0,1 0,-1 1,1-1,-1 0,0 1,0-1,0 1,0-1,-1 1,1-1,-1 1,1 0,-1-1,0 1,0-1,0 1,0 0,-1 2,15 47,1-33,1-6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6.4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1,'3'63,"3"1,3-1,2 0,3-1,3 0,19 44,-32-95,-1 0,0 0,1 0,0-1,1 0,0 0,1 0,0 0,1-1,-1 0,2-1,1 3,-7-10,0 0,-1 0,1 0,0-1,0 1,0 0,-1-1,1 1,0-1,0 1,0-1,0 0,0 0,0 0,0 0,0 0,0 0,0-1,0 1,0-1,0 1,0-1,0 0,-1 0,1 0,0 0,0 0,-1 0,1 0,-1 0,1-1,-1 1,1-1,-1 1,1-2,40-61,54-174,11 20,-69 184,-18 28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6.6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0 143,'39'-10,"36"-7,15-7,-3 2,-11 4,-14 5,-13 1,-10 1,-6 3,-5 4,-6 1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7.4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1 170,'48'-15,"30"-9,12-1,-5 0,-8 3,-11 6,-13 0,-10 4,-8 3,-10 4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35.1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371 114,'-18'3,"1"0,-1 1,1 1,0 0,0 1,1 1,-1 1,2 1,-1 0,1 0,-8 8,12-11,0 1,0-1,0 2,1-1,0 2,1-1,0 1,0 1,1 0,0 0,1 0,0 1,0 0,1 0,1 1,0 0,0 0,2 0,-1 0,1 1,1-1,0 1,1 0,1 0,0-1,0 1,1 0,1 0,0-1,3 10,-1-13,0 0,1 0,0 0,1 0,0-1,0 0,0-1,1 1,0-1,1 0,0-1,0 0,0 0,0-1,1 0,0 0,0-1,1 0,-1-1,1 0,0 0,-1-1,1 0,0-1,1 0,-1-1,0 0,0 0,0-1,0-1,0 1,0-2,-1 1,1-1,5-3,51-22,-36 12</inkml:trace>
  <inkml:trace contextRef="#ctx0" brushRef="#br0" timeOffset="294.469">907 227,'-36'28,"1"1,2 2,1 1,2 2,1 0,-18 30,11 23,36-84,0 0,0 0,0 0,0 0,0-1,1 1,0 0,-1 0,1-1,0 1,0 0,0-1,1 1,-1-1,1 1,-1-1,1 1,0-1,0 0,0 0,0 0,0 0,0-1,1 1,-1 0,1-1,-1 0,1 1,-1-1,1 0,1 0,11 2,0-2,0 1,1-2,-1 0,0-1,1 0,-1-1,0-1,0 0,0-1,-1-1,0-1,1 1,-2-2,1 0,8-6,1 0,-1-1,0 0,0-2,-2 0,0-2,2-2,-15 12,0 1,0-1,0 0,-1-1,0 0,-1 0,0 0,0 0,-1-1,0 0,-1 0,0 0,-1 0,0 0,0-1,-1-6,-2 10,-1 1,0 0,0 0,-1 0,0 0,0 0,0 0,-1 1,0-1,0 1,0 0,0 0,-1 1,0 0,0-1,0 1,-1 1,1-1,-1 1,0 0,0 0,0 1,0 0,0 0,-1 0,1 1,-1 0,1 0,-1 1,1-1,-1 1,1 1,-1-1,0 1,1 1,0-1,-1 1,0 0,-18 5</inkml:trace>
  <inkml:trace contextRef="#ctx0" brushRef="#br0" timeOffset="782.185">1161 622,'180'-216,"-24"54,-155 162,0 1,0-1,0 1,0-1,-1 1,1-1,0 1,0 0,-1-1,1 1,0 0,-1-1,1 1,-1 0,1 0,-1 0,1-1,-1 1,1 0,-1 0,0 0,0 0,1 0,-1 0,0 0,0 0,0 0,0 0,0 0,0 0,0-1,-1 1,1 0,0 0,0 0,-1 0,1 0,0 0,-1 0,1-1,-1 1,1 0,-1 0,0 0,-8 39,7-32,-1-1,1 1,0 0,1 0,0 0,0 0,1 0,0 0,0-1,1 1,0 0,0 0,1 0,0 0,1-1,-1 1,1-1,1 0,0 2,0-3,0-1,0 0,0-1,1 1,0-1,-1 0,1 0,1 0,-1-1,1 0,-1 0,1 0,0-1,0 0,0 0,0 0,0-1,1 1,-1-2,0 1,1-1,-1 0,0 0,1-1,-1 1,0-2,0 1,0-1,1 0,-1 0,-1 0,1-1,0 0,-1 0,1 0,-1-1,4-3,4-6,-1 0,0-1,-1-1,0 0,-1 0,-1-1,0 0,-1-1,-1 0,3-11,4-5,-6 15</inkml:trace>
  <inkml:trace contextRef="#ctx0" brushRef="#br0" timeOffset="1232.043">2318 142,'-73'34,"-126"53,198-86,-1 0,1-1,0 1,-1 0,1 0,0 0,0 0,0 0,0 0,0 0,0 0,0 0,0 1,1-1,-1 0,0 1,1-1,-1 0,1 1,-1-1,1 1,0-1,0 1,-1-1,1 1,0-1,0 0,0 1,1-1,-1 1,0-1,1 1,-1-1,0 1,1-1,0 0,-1 1,1-1,0 0,0 0,0 1,-1-1,1 0,1 0,-1 0,0 0,0 0,0 0,0-1,1 1,-1 0,0-1,1 1,-1 0,0-1,1 0,-1 1,1-1,-1 0,1 0,0 1,58 18,-46-16,0 0,-1 1,1 1,-1 0,0 1,0 0,-1 1,0 0,0 1,-1 1,0-1,0 2,6 7,-14-13,-1 0,1 0,-1 0,0 0,0 1,-1-1,1 0,-1 1,0 0,0-1,-1 1,1 0,-1-1,0 1,0 0,-1-1,1 1,-1 0,0-1,0 1,-1-1,1 1,-1-1,0 0,0 0,0 1,-1-1,0-1,1 1,-1 0,-1-1,-1 2,-3 4,-1 0,0-1,-1-1,0 0,0 0,0-1,-1 0,0-1,0 0,-1 0,1-1,-3-1,-65 2,61-10</inkml:trace>
  <inkml:trace contextRef="#ctx0" brushRef="#br0" timeOffset="1539.076">2769 1,'3'14,"-1"0,0 0,-1-1,-1 2,0-1,-1 0,0-1,-1 1,-1 0,-2 6,2-3,-74 261,54-167,19-87</inkml:trace>
  <inkml:trace contextRef="#ctx0" brushRef="#br0" timeOffset="1795.37">2459 396,'38'-15,"28"-4,6 6,-3 5,-9 4,-10 2,-8 7,-8 2,-8 5,-9 0</inkml:trace>
  <inkml:trace contextRef="#ctx0" brushRef="#br0" timeOffset="2046.958">3081 538,'-10'19,"-3"6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5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668 15,'37'-11,"-29"7,-27 9,-351 101,178-56,187-48,6-2,-1 0,1 1,-1-1,0 1,1-1,-1 1,0-1,1 1,-1-1,0 1,0-1,1 1,-1 0,0-1,0 1,0-1,0 1,0 0,0-1,0 1,0-1,0 1,0 0,0-1,0 1,-1-1,1 1,0-1,0 1,-1-1,1 1,0-1,-1 1,1-1,0 1,-1-1,1 1,-1-1,1 0,0 1,-1-1,1 0,-1 1,0-1,1 0,-1 1,1-1,-1 0,1 0,-1 0,1 0,-1 0,0 0,1 0,-1 0,1 0,-1 0,0 0,1 0,-1 0,1 0,-1 0,1 0,-1-1,0 1,1 0,-1-1,1 1,30 8,1-1,0-2,0-1,0-2,32-1,26 3,45 24,-133-28,0 0,-1 1,1-1,0 0,-1 0,1 1,0-1,-1 0,1 1,-1-1,1 0,-1 1,1-1,-1 1,1-1,-1 1,1-1,-1 1,0-1,1 1,-1 0,0-1,1 1,-1-1,0 1,0 0,0-1,0 1,0 0,1-1,-1 1,0 0,0-1,-1 1,1 0,0 0,0-1,0 1,0-1,0 1,-1 0,1-1,0 1,-1 0,1-1,0 1,-1-1,1 1,-1-1,1 1,-1-1,1 1,-1-1,1 0,-1 1,1-1,-1 0,0 1,1-1,-1 0,0 1,-42 21,41-22,-206 103,10 23,175-109,15-11,-1 0,1 0,0 0,1 1,0 1,0-1,0 1,1 0,0 0,1 1,5-7,0 1,1-1,-1 0,1 1,0-1,-1 0,1 0,0 0,0 0,0 0,1 0,-1 0,0 0,1 0,-1-1,1 1,0 0,0-1,-1 1,1-1,0 0,0 0,0 0,0 0,1 0,-1 0,0 0,0-1,0 1,1-1,-1 0,0 1,1-1,-1 0,0 0,1-1,-1 1,0 0,0-1,1 1,-1-1,0 0,-1 1,55-1,-1-2,1-2,-1-3,50-15,-66 15,53-9,-68 10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6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 1,'-22'102,"4"-25,-8 34,-4-1,-26 58,16-68,40-101,0 1,1 0,-1-1,0 1,0 0,0 0,1-1,-1 1,0 0,0 0,1-1,-1 1,0 0,1 0,-1 0,0-1,1 1,-1 0,0 0,1 0,-1 0,0 0,1 0,-1 0,0 0,1 0,-1 0,0 0,1 0,-1 0,0 0,1 0,-1 0,1 0,-1 0,0 0,0 1,1-1,-1 0,0 0,1 0,-1 1,0-1,0 0,1 0,-1 1,0-1,0 0,1 0,-1 1,0-1,0 0,0 1,0-1,1 0,-1 1,0-1,0 1,25-27,24-49,-39 50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174 1,'-59'61,"42"-46,1 1,1 0,0 1,1 1,1 0,-4 10,16-27,0 1,0-1,0 1,1 0,-1 0,0-1,1 1,-1 0,1 0,0 0,-1 0,1 0,0 0,0-1,1 1,-1 0,0 0,0 0,1 0,-1 0,1-1,0 1,0 0,-1 0,1-1,0 1,0 0,1-1,-1 1,0-1,0 0,1 1,-1-1,1 0,-1 0,1 0,-1 0,1 0,0 0,-1 0,1-1,0 1,0-1,0 1,0-1,33 24,-31-17,0 1,0 0,-1 0,0 0,0 0,-1 1,0-1,-1 1,0-1,0 1,-1 1,1-3,16 66,-10-69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56,'19'0,"21"-4,8-3,6 1,-2 1,-5-3,-5 0,-5 1,-5 2,-2 1,-1 2,-12 6,-7 2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6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23,'34'10,"25"-2,7-2,-2-3,-8-1,-8-1,-7-6,-7-1,-3-1,-3-3,-1 0,-1 1,-4 3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6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0,'-24'39,"-18"22,-1 5,2-8,7-10,10-12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6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0,'10'15,"7"18,7 5,-2 0,0-2,-2-2,-2-6,3-4,-4-1,1-4,-3-1,2-4,-4 2,2-3,-2-4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5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0 315,'29'0,"23"0,9 0,-2 0,-7 0,-6 0,-7 0,-5 0,-3 0,-3 0,-1 0,0 0,-10 0,-12 0,-7 0</inkml:trace>
  <inkml:trace contextRef="#ctx0" brushRef="#br0" timeOffset="415.001">141 540,'0'0,"1"1,0-1,-1 0,0 0,1 1,-1-1,1 0,-1 1,1-1,-1 0,1 1,-1-1,0 1,1-1,-1 1,0-1,0 0,1 1,-1 0,0-1,0 1,0-1,1 1,-1-1,0 1,0-1,0 1,0-1,0 1,0 0,0-1,0 1,0-1,-1 1,1-1,0 1,0-1,0 1,-1-1,1 1,0-1,-1 1,1-1,0 1,-1-1,1 0,0 1,-1-1,1 0,-1 1,1-1,-1 0,1 1,-1-1,1 0,-1 0,1 1,51 4,154-7,-65-23,-116 23</inkml:trace>
  <inkml:trace contextRef="#ctx0" brushRef="#br0" timeOffset="920.109">1580 5,'-8'-2,"0"1,0 0,0 1,1 0,-1 0,0 1,0 0,0 0,0 0,1 1,-1 1,-1 0,-1 0,-18 4,1 2,-1 1,1 1,1 1,0 2,1 1,1 0,0 2,1 1,0 0,2 2,0 1,2 0,0 2,2 0,0 1,1 0,2 1,0 1,-2 10,13-30,1 1,0 0,0-1,0 1,1 0,-1 0,2 0,-1 0,1 0,0 0,1 0,0 0,0 0,0 0,1 0,0 0,0 0,1-1,-1 1,2-1,-1 0,1 0,0 0,0 0,0-1,1 0,0 0,0 0,0 0,1-1,-1 1,3 0,11 4,1-1,0-1,0-1,0 0,1-2,0 0,0-1,0-2,0 0,0-1,19-2,-15 2,14-2,1-1,-1-2,-1-2,1-1,-1-2,0-2,-1-1,-1-2,0-1,-1-2,-1-2,-1-1,0-1,-2-2,10-11,-33 30,-1 0,0-1,0 0,-1-1,0 0,0 0,0 0,-1 0,0-1,0 0,-1 0,0 0,-1-1,0 1,0-1,-1 0,0 0,0 0,-1 0,0 0,-1 0,0 0,0-1,-1 1,0 0,-1 0,0 0,0 1,-1-1,0 0,0 1,-4-7,-9 0,-1 0,0 2,-1-1,-1 2,0 1,0 0,-1 1,0 1,-1 1,0 1,0 1,-1 1,0 0,1 2,-1 0,-1 2,-9 1,-30 0,8 5</inkml:trace>
  <inkml:trace contextRef="#ctx0" brushRef="#br0" timeOffset="1303.855">818 315,'198'27,"87"0,539-24,-471-32,-353 29,0 1,-1-1,1 0,0 0,0 0,-1 0,1 0,0 1,0-1,0 0,-1 0,1 0,0 1,0-1,0 0,0 0,0 0,-1 1,1-1,0 0,0 0,0 1,0-1,0 0,0 0,0 1,0-1,0 0,0 1,0-1,0 0,0 0,0 1,0-1,0 0,0 0,0 1,0-1,0 0,1 0,-1 1,0-1,0 0,-13 6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58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0 255,'31'8,"1"-1,0-1,0-1,0-2,0-2,0-1,23-2,177-27,-193 45,-27-4</inkml:trace>
  <inkml:trace contextRef="#ctx0" brushRef="#br0" timeOffset="299.194">29 508,'43'-4,"38"-3,11 1,-2 2,-10 0,-15 2,-13 1,-11 0,-8 1,-4 1,-7 4,-3 1,-4 0</inkml:trace>
  <inkml:trace contextRef="#ctx0" brushRef="#br0" timeOffset="977.998">367 1,'32'29,"1"0,2-2,1-2,26 14,-59-37,27 14,0 1,-1 1,0 2,-2 1,0 1,-2 1,0 2,-1 2,-20-22,-1 0,0 1,0-1,-1 1,0 0,0-1,0 1,-1 0,0 0,0 0,0 1,-1-1,0 0,0 0,0 0,-1 0,0 0,0 0,-1 0,1 0,-1 0,-1 0,1-1,-1 1,0-1,0 1,0-1,-1 0,0-1,0 1,0-1,-1 1,-3 1,-118 95,-88 36,194-126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14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80,'179'-17,"9"-6,-64-11,-105 28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14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85,'43'-5,"29"-6,7-1,-6-4,-9 1,-12 3,-10 4,-11 2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12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114 258,'12'69,"-3"1,-3 0,-2 0,-6 51,1-66,-24 86,22-119</inkml:trace>
  <inkml:trace contextRef="#ctx0" brushRef="#br0" timeOffset="366.272">1 258,'25'-29,"1"2,2 0,0 2,2 1,1 1,0 2,2 1,0 1,11-2,-37 17,0 1,0 0,0 1,0-1,0 1,1 1,-1-1,1 1,-1 1,1-1,0 1,-1 1,1-1,-1 1,1 0,-1 1,0 0,1 0,-1 1,0 0,0 0,0 0,-1 1,1 0,-1 1,0-1,0 1,-1 0,1 0,-1 1,0 0,-1 0,1 0,2 6,-2-2,-1 0,-1 0,0 0,0 0,-1 0,0 1,0-1,-1 1,-1-1,0 1,-1 0,1-1,-2 1,0-1,0 0,-1 1,0-1,-1 0,0-1,0 1,-1-1,-1 2,-6 8,0 0,-1-1,-1 0,0-1,-2 0,0-1,0-1,-2-1,-18 12,25-18,-1 0,-1 0,0-1,0-1,0 0,0-1,-1 0,0-2,0 1,0-1,-13 0,-13-17,28 2</inkml:trace>
  <inkml:trace contextRef="#ctx0" brushRef="#br0" timeOffset="906.934">311 851,'195'5,"-194"-5,1 0,-1-1,1 1,-1 0,0 0,1 0,-1 1,0-1,1 0,-1 0,1 1,-1-1,0 1,0-1,1 1,-1-1,0 1,0 0,0 0,0 0,0-1,0 1,0 0,0 0,0 1,0-1,0 0,0 0,-1 0,1 0,-1 1,1-1,-1 0,1 1,-1-1,0 0,1 1,-1-1,0 0,0 1,0-1,0 1,0-1,0 0,-1 1,1-1,0 0,-1 1,1-1,-1 0,0 1,1-1,-1 0,0 0,1 0,-1 0,0 0,-1 1,-101 117,101-118,1 0,-1 0,1 0,0 0,0 0,-1 0,1 0,0 1,0-1,0 1,0-1,1 1,-1-1,0 1,1-1,-1 1,1-1,-1 1,1 0,0-1,-1 1,1 0,0 0,0-1,1 1,-1 0,0-1,0 1,1 0,-1-1,1 1,-1-1,1 1,0-1,0 1,0-1,0 1,0-1,0 0,0 1,0-1,0 0,0 0,1 0,-1 0,1 0,-1 0,1 0,-1 0,1-1,-1 1,1-1,-1 1,1-1,0 1,-1-1,1 0,0 0,0 0,10 1,1-1,-1 0,0-1,1 0,-1-1,0 0,0-1,0-1,-1 0,1 0,0-1,13-4,-1 1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18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0 537,'26'-53,"1"-5,3 1,2 2,28-36,50-42,-109 132,-1 0,1 0,0 0,0 0,0 0,0 0,0 0,0 1,1-1,-1 0,0 1,0-1,0 1,1-1,-1 1,0 0,0 0,1-1,-1 1,0 0,1 0,-1 0,0 0,1 1,-1-1,0 0,1 0,-1 1,0-1,0 1,0-1,1 1,-1 0,0-1,0 1,0 0,0 0,0 0,0 0,0-1,0 2,0-1,-1 0,1 0,0 0,-1 0,1 0,-1 0,1 1,-1-1,1 0,-1 1,0-1,0 0,0 0,0 1,0-1,5 92,8 29,-12-120,0 0,-1 0,1 0,0 0,0 0,1 0,-1 0,0 0,1 0,-1-1,1 1,0 0,-1-1,1 1,0-1,0 0,0 0,0 0,0 0,0 0,0 0,0 0,1-1,-1 1,0-1,0 1,1-1,-1 0,0 0,1 0,-1 0,0-1,0 1,1 0,-1-1,0 0,0 1,0-1,0 0,2-1,80-54,104-123,-141 157,-46 22,0 0,0-1,0 1,-1 0,1 0,0 0,0 0,0 0,0 0,0 0,0 0,0 0,0 0,0 0,0 1,0-1,-1 0,1 1,0-1,0 0,0 1,0-1,-1 1,1 0,0-1,-1 1,1 0,0-1,-1 1,1 0,-1-1,1 1,-1 0,1 0,-1 0,0 0,1 0,-1-1,0 1,0 0,1 0,-1 0,0 0,0 0,0 0,0 0,0 0,-1 0,1 0,0 0,0-1,-1 2,-20 68,17-63,1 0,0 0,1 0,-1 0,1 1,1-1,-1 1,1-1,1 1,-1-1,1 1,1-1,0 8,8 3,3-6</inkml:trace>
  <inkml:trace contextRef="#ctx0" brushRef="#br0" timeOffset="580.805">1299 1,'-52'21,"1"3,2 1,1 3,1 3,-39 32,80-60,1 1,0 1,0-1,0 1,1-1,0 2,0-1,0 0,0 1,1-1,0 1,0 0,1 0,0 0,0 1,0-1,0 0,1 1,0-1,1 1,0-1,-1 1,2-1,0 4,2-7,1 1,0-1,0 0,0 0,0 0,1 0,-1-1,1 0,-1 0,1 0,0 0,0-1,0 1,0-1,0-1,0 1,0-1,0 0,1 0,-1 0,0-1,0 0,0 0,0 0,0 0,0-1,-1 0,1 0,1-1,19-7,0-2,0 0,-1-2,-1-1,0-1,-1 0,-1-2,0 0,-2-2,7-8,65-57,-73 68,-14 12,0 1,1-1,-1 1,1 0,0 0,0 1,0-1,1 1,-1 1,1-1,0 1,0-1,5 0,-9 3,0 1,0-1,0 0,0 1,0 0,0-1,-1 1,1 0,0 0,-1 0,1 0,0 0,-1 1,1-1,-1 0,0 1,0-1,1 1,-1-1,0 1,0-1,0 1,0 0,-1 0,1 0,0-1,-1 1,1 0,-1 0,0 0,1 0,-1 0,5 73,-5-63,8 345,2-260,-4 0,-5 76,-3-159,0 0,-1 0,-1 0,0 0,-1 0,0-1,-1 0,0 0,-2 0,1-1,-1 0,-1 0,0-1,-1 0,0-1,0 0,-1-1,-1 0,1 0,-1-2,-1 1,0-1,0-1,0 0,0-1,-1-1,0 0,-11 2,19-7,-1 1,1-1,-1 0,0 0,1-1,0 0,-1 0,1 0,0-1,0 0,0 0,1 0,-1-1,1 0,-1 0,1-1,1 1,-1-1,1 0,-1 0,2-1,-1 1,0-1,1 0,0 0,1 0,-1 0,1 0,0-1,1 1,-1-1,1 1,1-1,-1 1,1-1,0 0,1 1,-1-1,1 0,1 0,5-19,0 1,2 1,1-1,1 2,1-1,1 2,1-1,1 2,1 0,0 1,2 1,0 0,2 1,9-6,4-3,0 2,2 1,1 2,0 1,2 2,0 2,1 2,22-6,-36 13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 0,'-3'21,"-1"10,0 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15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0,'9'20,"-1"0,0 0,-2 0,0 1,-2 0,0 0,-1 0,-1 1,-1-1,-1 0,-1 1,-3 16,-4 11,-3 1,-2-1,-1-1,-20 41,32-84,-7 21,-1 0,-1-1,-1 0,-1-1,-1-1,-1 0,-1-1,-16 17,17-27</inkml:trace>
  <inkml:trace contextRef="#ctx0" brushRef="#br0" timeOffset="683.229">70 537,'4'7,"0"-1,1 0,-1 0,1 0,0 0,1-1,0 0,0 0,0 0,0-1,0 0,1 0,0 0,0-1,0 0,0-1,1 1,-1-1,1-1,-1 0,1 0,-1 0,1-1,0 0,-1 0,1-1,0 0,-1 0,1-1,-1 0,0 0,1-1,-1 0,0 0,-1-1,1 0,2-2,16-16,-2-1,-1-1,0-1,-2-1,-1-1,-1-1,-1 0,-2-1,-1-1,-1-1,-2 1,3-16,20-91,-31 69,-17 78,-34 133,37-94,2-14,1 0,2 1,2 0,1 1,1-1,3 0,1 2,44 129,-31-138,-7-23</inkml:trace>
  <inkml:trace contextRef="#ctx0" brushRef="#br0" timeOffset="1591.128">747 452,'5'19,"2"16,-1 7,-1 1,-1-2,-2-3,-1-3,-5-8,-3-3,1-2,0 1,-2-3,-1-1,2-4</inkml:trace>
  <inkml:trace contextRef="#ctx0" brushRef="#br0" timeOffset="1963.231">1030 480,'-24'24,"-13"8,1 3,5 1,13-6,10-3,11-7,10-1,7-4,1 0,1-2,-4 1,-3-2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26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30,'226'0,"-82"-28,-90 26,-30 2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26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53,'39'-5,"26"-2,8 1,-4 1,-9 1,-10-3,-9 0,-6 1,-9 1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27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226 111,'0'29,"-5"28,-1 10,0 3,1-6,2-9,1-8,1-9,0-5,1-3,0-3,1-1,-1 1,0-5</inkml:trace>
  <inkml:trace contextRef="#ctx0" brushRef="#br0" timeOffset="328.549">142 55,'28'-11,"0"1,1 1,0 2,0 1,1 1,-1 1,1 2,0 1,6 2,-31-1,-1 0,1 1,-1-1,1 1,-1 0,1 0,-1 1,0-1,0 1,1 0,-1 0,0 0,-1 1,1 0,0-1,-1 1,1 0,-1 1,0-1,0 1,0-1,-1 1,1 0,-1 0,0 0,0 0,0 0,-1 1,0-1,1 0,-1 1,-1-1,1 1,-1-1,0 1,0 0,0-1,0 1,-1-1,0 1,-1 3,-3 3,-1 1,0-2,0 1,-1-1,-1 0,0 0,0-1,-1 0,0 0,-1-1,1 0,-2-1,1 0,-1-1,0 0,0 0,-1-1,1-1,-1 0,0-1,-1 0,1-1,0 0,-1-1,-4 0,-8 1</inkml:trace>
  <inkml:trace contextRef="#ctx0" brushRef="#br0" timeOffset="966.848">396 535,'33'0,"17"0,-1 4,-14 8,-16 5,-18 5,-13 3,-5 3,6 1,9-4,10-7,8-6,7-5,3-4,3-2,1-7,0-2,-5 1</inkml:trace>
  <inkml:trace contextRef="#ctx0" brushRef="#br0" timeOffset="1225.341">1 845,'38'10,"28"2,11 1,3-4,-3-2,-5-2,-5-3,-4-1,-4-6,-7-2,-2 0,-5 2,-1 1,-3 1,-3 2,-9 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24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204 108,'-18'96,"3"-9,-4 0,-3-1,-13 23,28-88,0-1,-2 0,-1 0,0-1,-1 0,-14 16,9-16</inkml:trace>
  <inkml:trace contextRef="#ctx0" brushRef="#br0" timeOffset="470.382">62 475,'13'6,"1"-1,0-1,1-1,-1 0,0 0,1-2,0 0,-1 0,1-1,0-1,-1-1,1 0,-1 0,1-2,-1 0,0 0,-1-2,1 1,-1-2,0 0,0 0,-1-1,0-1,-1 0,0-1,0 0,-1 0,0-1,-1-1,0 1,7-13,5-19,-1-1,-3-1,-1-1,-2-4,-4 19,6-43,-16 74,0 0,-1 0,1 0,0 1,0-1,-1 0,1 0,0 0,0 0,-1 0,1 1,0-1,0 0,-1 0,1 0,0 0,0 0,-1 0,1 0,0 0,-1 0,1 0,0 0,0 0,-1 0,1-1,0 1,0 0,-1 0,1 0,0 0,0 0,-1 0,1-1,0 1,0 0,-1 0,1 0,0-1,0 1,0 0,0 0,-1-1,1 1,0 0,0 0,0-1,0 1,0 0,-13 26,-7 26,3 1,2 1,3 0,2 1,2 0,3 0,1 36,6 174,-12-220,4-33</inkml:trace>
  <inkml:trace contextRef="#ctx0" brushRef="#br0" timeOffset="724.475">768 362,'-15'39,"-9"31,0 9,3-4,5-10,6-12,5-9,2-8,3-5,0-3,1-11,1-9</inkml:trace>
  <inkml:trace contextRef="#ctx0" brushRef="#br0" timeOffset="1033.418">965 419,'-179'158,"173"-154,-35 34,40-37,0 0,1 0,-1-1,0 1,1 0,-1 0,1 0,-1 0,1 0,0 0,-1 0,1 0,0 0,0 0,-1 0,1 0,0 1,0-1,0 0,1 0,-1 0,0 0,0 0,0 0,1 0,-1 0,1 0,-1 0,1 0,-1 0,1 0,-1 0,1-1,0 1,-1 0,1 0,0-1,0 1,0 0,-1-1,1 1,0-1,0 1,0-1,0 1,0-1,123 37,-120-35,1 0,-1 0,0 0,0 1,0-1,-1 1,1 0,-1 0,1 0,-1 1,0-1,0 1,0 0,-1 0,0 0,1 0,-1 0,0 0,-1 0,1 1,-1-1,0 1,1 5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23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0 282,'34'0,"25"0,7 0,-2 0,-8 0,-8 0,-7 0,-7 5,-4 1,-1 0,-2-1,-6-1</inkml:trace>
  <inkml:trace contextRef="#ctx0" brushRef="#br0" timeOffset="338.472">57 565,'29'0,"19"0,6 0,-2 0,-4 0,-6 0,-5 0,-4 0,-3 0,-2 0,0 0,-1 0,-5 0</inkml:trace>
  <inkml:trace contextRef="#ctx0" brushRef="#br0" timeOffset="808.195">311 0,'22'23,"240"134,-148-47,-110-105,-1 0,0 0,0 1,0-1,0 1,-1 0,0 0,0 0,-1 0,0 0,0 0,0 0,0 0,-1 1,0-1,-1 0,1 0,-1 0,0 0,-1 0,0 0,0 0,0 0,-1 2,-7 7,0-1,0-1,-2 1,1-2,-2 0,0 0,0-1,-1 0,12-10,-165 152,33-53,115-83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29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0 351,'19'-39,"-4"1,55-94,-67 128,4-7,1 1,0 0,1 0,0 0,1 1,0 0,0 1,1 0,0 1,10-5,-20 11,1 0,-1 1,1-1,-1 0,1 1,0-1,-1 1,1 0,-1 0,1-1,0 1,-1 0,1 0,0 1,-1-1,1 0,0 0,-1 1,1-1,-1 1,1 0,-1-1,1 1,-1 0,1 0,-1 0,0 0,1 0,-1 0,0 0,0 0,0 1,0-1,0 0,0 1,0-1,-1 0,1 1,0 0,10 71,-5-27,-6-44,0-1,1 0,-1 0,0 1,1-1,-1 0,1 0,0 1,-1-1,1 0,0 0,0 0,0 0,-1 0,1 0,0 0,0 0,1 0,-1-1,0 1,0 0,0-1,0 1,1-1,-1 1,0-1,1 0,-1 1,0-1,1 0,-1 0,0 0,1 0,-1 0,0 0,1 0,-1-1,0 1,1 0,-1-1,0 1,0-1,1 1,-1-1,0 0,0 1,0-1,1 0,55-49,-51 43,23-22,-16 14,0 1,2 0,0 1,0 0,1 1,15-8,-30 20,0-1,-1 1,1-1,0 1,0-1,0 1,0 0,0-1,0 1,1 0,-1 0,0 0,0 0,0 0,0 0,0 0,0 0,0 0,0 0,0 1,0-1,0 0,0 1,0-1,0 1,0-1,0 1,0 0,0-1,-1 1,1 0,0-1,0 1,-1 0,1 0,0 0,-1 0,1 0,-1 0,1-1,-1 1,0 0,1 0,-1 1,0-1,0 0,0 0,1 0,3 59,-4-53,0 2,0 0,1 0,0 0,1 0,0-1,0 1,0 0,1-1,1 1,0-1,0 0,1 2,5 5</inkml:trace>
  <inkml:trace contextRef="#ctx0" brushRef="#br0" timeOffset="610.604">1073 12,'-24'7,"0"1,0 1,1 1,0 1,0 1,1 1,1 0,0 2,1 1,1 0,-14 16,-1 31,33-62,0 1,1 0,0-1,-1 1,1 0,0-1,-1 1,1 0,0 0,0-1,1 1,-1 0,0-1,0 1,1 0,-1-1,1 1,0 0,-1-1,1 1,0-1,0 1,0-1,0 0,0 1,0-1,1 0,-1 0,0 1,0-1,1 0,-1 0,1-1,-1 1,1 0,0 0,-1-1,1 1,4-1,-1 0,1 0,-1 0,1-1,-1 1,1-1,-1-1,1 1,-1-1,0 0,0 0,0-1,0 1,0-1,0 0,-1 0,1-1,-1 1,1-2,9-5,151-144,-164 152,0 1,0-1,0 0,1 1,-1-1,0 1,0-1,1 1,-1 0,1-1,-1 1,1 0,0 0,0 0,-1 0,1 1,0-1,0 0,0 1,0-1,0 1,0 0,-1-1,1 1,0 0,0 0,0 0,0 1,0-1,0 0,0 1,0-1,0 1,0 0,0-1,-1 1,1 0,0 0,-1 0,1 0,-1 1,1-1,-1 0,1 1,-1-1,0 1,0-1,1 1,-1 0,0-1,-1 1,1 0,0 0,0 1,9 217,-3-188,-1 0,-1 1,-2-1,-1 1,-2 0,-1-1,-2 1,-1-1,-1 1,-2-1,-1 0,-2-1,-3 7,9-29,-1 0,0 0,0-1,-1 0,0 0,-1 0,0 0,0-1,0-1,-1 1,0-1,0 0,0-1,-1 0,0 0,0-1,0 0,-5 1,12-4,0-1,1 0,-1 1,0-1,0 0,0 0,0 0,0 0,0 0,0-1,0 1,0 0,0-1,1 1,-1-1,0 0,0 0,0 0,1 0,-1 0,1 0,-1 0,1 0,-1-1,1 1,0-1,-1 1,1-1,0 1,0-1,0 0,0 1,0-1,1 0,-1 0,0 0,1 0,0 0,-1 1,1-1,0 0,14-81,15 30,2 2,3 1,2 2,4-2,-34 42,14-15,-3 5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36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30,'168'-11,"-111"2,2 3,-1 3,58 3,-75 1,-29-1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37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1,'24'0,"18"0,6 0,0 0,-4 0,-4 0,-4 0,-4 0,-2 0,-1 0,-2 0,1 0,-6 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40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58,'622'-1,"-339"-23,2-7,-261 30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8,'3'-3,"1"-1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41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47,'-205'140,"203"-139,-1 0,1-1,0 1,0 0,0 0,1 0,-1 0,0 0,0 1,0-1,1 1,-1-1,1 1,-1-1,1 1,0 0,0 0,-1 0,1 0,0-1,1 2,-1-1,0 0,1 0,-1 0,1 0,-1 0,1 0,0 0,0 1,0-1,0 0,0 0,1 0,-1 0,1 1,-1-1,1 0,0 0,0 0,0 0,0 0,0-1,0 1,1 0,-1 0,0-1,1 1,1 1,16 4,1-1,-1 0,1-2,0 0,0-1,1-1,-1-1,1-1,-1-1,12-2,10 2,-32 1,81 5,-88-5,0 1,0-1,0 1,-1 0,1 0,0 0,-1 0,1 0,-1 0,1 1,-1-1,1 1,-1 0,0 0,0-1,0 2,0-1,0 0,-1 0,1 0,0 1,-1-1,0 1,0-1,0 1,0 0,0-1,0 3,-2 3,-1-1,-1 1,1-1,-1 0,0 0,-1 0,0-1,0 1,0-1,-1 0,0 0,0 0,-1-1,1 0,-1 0,0 0,-1 0,1-1,-1-1,0 1,0-1,0 0,-1 0,-14 8,-1-1,0 0,0-2,-1-1,0-1,-14 1,14-3</inkml:trace>
  <inkml:trace contextRef="#ctx0" brushRef="#br0" timeOffset="248.853">188 47,'34'-9,"25"-4,8 1,-3 2,-8 8,-8 9,-8 3,-5 0,-5-2,-7 3,-7-1</inkml:trace>
  <inkml:trace contextRef="#ctx0" brushRef="#br0" timeOffset="511.25">922 19,'-52'45,"0"-2,3 2,1 3,3 1,-14 21,56-67,0 0,0-1,1 1,-1 0,1 0,-1 1,1-1,0 0,0 1,0 0,1-1,-1 1,1 0,0 0,0-1,0 1,1 0,-1 0,1 0,0 0,0 0,1 0,-1 0,1 0,0 0,0 0,0 0,0-1,0 1,1 0,0-1,0 1,0-1,0 0,1 1,-1-1,2 1,6 2,0 0,0-1,1 0,0-1,0 0,0 0,0-1,0-1,1 0,0-1,-1 0,1 0,-1-1,1-1,0 0,-1-1,8-1,6-3,0 0,-1-2,1 0,-2-2,1-1,-2 0,13-10,-24 16,0-1,0-1,-1 0,1 0,-2-1,1 0,-1-1,-1 0,1 0,-2-1,1 0,-1-1,-1 1,0-1,0 0,-1-1,-1 0,0 1,0-1,-1-1,-1 1,0-2,-1 9,0 0,0 0,-1 0,0 0,0 0,0 0,0 0,-1 1,0-1,0 0,0 0,-1 0,0 1,0-1,0 0,0 1,-1 0,1-1,-1 1,0 0,0 1,-1-1,1 0,-1 1,0 0,0 0,0 0,0 0,0 1,-1 0,1 0,-1 0,0 0,0 0,-2 1,-6-1,1 1,-1 1,0 0,1 1,-1 0,0 1,1 0,0 1,-1 0,1 1,0 1,1 0,-1 0,-10 8,-6 2</inkml:trace>
  <inkml:trace contextRef="#ctx0" brushRef="#br0" timeOffset="844.948">1459 132,'-19'9,"0"-2,1 2,0 0,1 1,-1 0,2 2,0 0,0 1,1 0,1 1,0 1,-6 9,19-22,-1-1,1 1,0 0,0 0,0 0,0 0,0 0,1 0,-1 0,1 1,-1-1,1 0,0 0,0 0,0 0,0 1,0-1,0 0,1 0,-1 0,1 1,-1-1,1 0,0 0,0 0,0 0,0 0,0 0,0-1,1 1,-1 0,0-1,1 1,0 0,-1-1,1 0,0 1,0-1,0 0,1 1,87 21,-65-20,0-1,0-2,0 0,1-1,-1-2,0 0,-1-2,1-1,-1-1,0 0,0-2,-1-1,0-1,2-3,-21 12,0 0,-1-1,1 0,-1 1,1-1,-1 0,0 0,0-1,-1 1,1-1,0 1,-1-1,0 0,0 0,0 0,-1 0,1 0,-1-1,0 1,0 0,-1-1,1 1,-1 0,0-1,0 1,0-1,-1 1,1 0,-1-1,0 1,-1 0,1 0,-1 0,1 0,-1 0,-1 0,1 0,0 0,-1 1,0-1,0 1,0 0,-1-1,-13-5,-1 1,0 1,0 1,0 0,-1 1,0 1,0 1,0 1,0 0,0 1,0 2,-1 0,1 1,0 0,-3 2,-18 3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39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0 118,'3'-5,"-1"-1,0 1,1-1,0 1,1 0,-1 0,1 0,0 1,0-1,0 1,0 0,1 0,0 0,0 1,0 0,0 0,1 0,-1 0,1 1,-1 0,1 0,0 0,0 1,4 0,2-4,9-1,0 1,1 2,-1 0,1 1,0 0,-1 2,1 1,19 3,-39-4,1-1,-1 1,1 0,-1 0,1 0,0 0,-1 1,1-1,-1 1,1 0,-1-1,1 1,-1 0,0 0,1 1,-1-1,0 0,0 1,0 0,0-1,0 1,0 0,0 0,-1 0,1 0,-1 0,1 0,-1 1,0-1,0 0,0 1,0-1,0 1,-1-1,1 1,-1-1,1 1,-1-1,0 1,0 0,0-1,0 1,-1-1,1 1,-1-1,0 1,1-1,-1 1,-1 1,-9 15,-1 1,-1-2,-1 1,0-2,-2 0,0-1,0 0,-9 5,-14 15,-83 95,121-129,-1-1,1 1,0 0,0 0,0 1,0-1,0 0,0 0,1 0,-1 1,1-1,0 0,-1 1,1-1,0 0,0 0,1 1,-1-1,0 0,1 1,-1-1,1 0,0 0,0 0,0 1,0-1,0 0,0 0,0-1,1 1,-1 0,1 0,0-1,-1 1,1 0,0-1,0 0,0 1,0-1,0 0,0 0,0 0,0-1,0 1,2 0,3 3,0 0,0 0,0 0,0-1,1-1,-1 1,1-1,0 0,0-1,0 0,0 0,0-1,0 0,0 0,0 0,0-1,0-1,0 0,-1 0,1 0,7-4,64-43,-61 32</inkml:trace>
  <inkml:trace contextRef="#ctx0" brushRef="#br0" timeOffset="303.24">875 91,'-45'39,"-6"3,3 3,1 2,-26 35,66-72,0 0,1 0,0 0,0 0,1 1,1 0,0 0,0 0,0 4,4-12,-1 0,0 0,1 0,0 0,0 0,0 0,0 0,0 0,1 0,-1 0,1 0,0 0,0 0,0-1,0 1,1 0,-1 0,1-1,-1 1,1-1,0 0,0 1,0-1,0 0,0 0,1 0,-1 0,1-1,-1 1,1-1,-1 1,1-1,0 0,0 0,0 0,0-1,2 1,11 3,0-2,1 0,0 0,-1-2,1 0,0-1,-1-1,1 0,-1-1,0-1,1-1,-2 0,1-1,2-2,27-13,-1-2,-2-2,-1-2,6-7,-34 25,-1-2,0 0,-1 0,0-1,-1-1,0 0,-1 0,-1-1,5-9,-9 17,-1-1,0 1,0-1,-1 0,1 0,-2 0,1 0,-1 0,0 0,0 0,-1-1,0 1,-1 0,1 0,-1 0,0-1,-1 1,0 0,0 1,-1-1,0 0,-1-2,-2 3,-1 0,1 0,-1 0,0 1,-1 0,1 1,-1 0,0 0,0 0,-1 1,1 1,0-1,-1 1,0 1,0-1,1 1,-1 1,0 0,0 0,0 1,1 0,-1 0,0 1,1 0,-1 1,1 0,-8 3,-9 0</inkml:trace>
  <inkml:trace contextRef="#ctx0" brushRef="#br0" timeOffset="636.939">1552 91,'-34'29,"0"2,2 2,2 0,1 2,-15 24,11 30,33-87,0 1,0-1,0 1,1 0,-1-1,0 1,1-1,0 0,0 1,-1-1,2 1,-1-1,0 0,0 0,1 0,-1 0,1 0,-1 0,1 0,0 0,0 0,0-1,0 1,0-1,0 1,0-1,1 0,-1 0,0 0,1 0,-1-1,1 1,-1 0,2-1,13 1,0 0,-1-2,1 0,0-1,0 0,-1-1,0-1,1-1,-1 0,-1-1,1-1,-1-1,0 0,-1 0,0-2,0 0,-1 0,6-7,-10 10,0 1,0-2,-1 1,0-1,-1-1,1 1,-1-1,-1-1,0 1,0-1,-1 0,0 0,-1 0,0-1,-1 0,0 0,-1 0,0 0,0 0,-1 0,-1 0,0-1,-1-7,1 15,-1 0,0-1,0 2,0-1,-1 0,1 0,-1 0,0 1,0-1,0 0,0 1,-1 0,1 0,-1 0,0 0,0 0,0 0,0 1,-1-1,1 1,-1 0,1 0,-1 0,0 1,0-1,1 1,-1 0,0 0,0 0,-1 1,1-1,0 1,-136 7,103 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47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55,'167'-11,"62"-18,-127 14,-91 24,-15-3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47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0,'0'1,"-1"-1,0 1,1 0,-1-1,0 1,1 0,-1 0,1 0,0-1,-1 1,1 0,0 0,-1 0,1 0,0 0,0 0,0 0,-1 0,1 0,0 0,1 0,-1 0,0-1,0 1,0 0,0 0,1 0,-1 0,0 0,1 0,-1 0,1-1,-1 1,1 0,-1 0,1-1,0 1,-1 0,1-1,0 1,0 0,-1-1,1 1,0-1,0 1,0-1,0 0,-1 1,2-1,44 16,-18-13,0-2,1-1,-1-1,0-1,0-2,0 0,4-4,47-8,-61 9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50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55,'-5'-1,"-1"-1,0 1,0 0,1 1,-1-1,0 1,0 1,0-1,0 1,1 0,-1 0,0 0,1 1,-1 0,1 0,-1 1,1-1,0 1,0 0,0 1,1-1,-1 1,1 0,0 0,-1 1,-5 6,1 0,0 0,0 1,1 0,1 0,0 1,1 0,0 0,-3 11,-22 143,31-159,0 0,1 0,0-1,0 1,0 0,1 0,0-1,1 0,-1 1,1-1,1 0,0 0,0 0,0-1,1 1,-1-1,2 0,-1-1,0 1,5 2,0-3,-1-1,0-1,1 1,0-2,0 1,0-2,0 1,0-1,0 0,0-1,0-1,1 1,-1-2,0 1,0-1,0-1,-1 0,1 0,-1-1,1 0,-1-1,0 0,0 0,17-10,0 0,-2-2,0 0,0-2,-2-1,0 0,-2-2,0 0,2-6,-15 18,0 0,0-1,-1 0,0 0,-1 0,-1-1,0 1,0-1,-1 0,0 0,-1-1,-1 1,0 0,-1-1,0 1,0-1,-2 1,0-4,-3 8,0 0,0 0,0 1,-1 0,0 0,-1 1,0 0,0 0,0 0,0 1,-1 0,0 0,0 1,0 0,-1 1,1-1,-1 2,0-1,0 1,0 1,0-1,0 2,0-1,0 1,0 0,-6 2,5-1,0 0,0 0,0 1,0 1,1-1,-1 2,1-1,0 1,0 1,0-1,0 2,1-1,0 1,0 0,1 1,-1 0,2 0,-3 2,-2 12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51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1,'0'5,"-5"6,-1 6,-1 5,2-5,2-7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51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1,'-91'255,"79"-233,8-16,0 0,1 0,0 1,0-1,1 1,-1-1,1 1,1 0,0 0,0 0,0-1,0 3,3-6,0 0,1-1,-1 1,0 0,1-1,0 1,0-1,-1 0,1 0,0 0,1 0,-1 0,0-1,1 1,-1-1,0 0,1 0,-1 0,1-1,0 1,-1-1,1 0,0 0,-1 0,1 0,-1-1,1 0,-1 1,3-2,13 0,-1-1,0-1,0 0,-1-1,1-1,-1-1,0-1,13-7,-12 2</inkml:trace>
  <inkml:trace contextRef="#ctx0" brushRef="#br0" timeOffset="357.348">414 57,'-1'31,"-1"1,-2-1,-1 0,-1 0,-2-1,0 0,-8 14,-143 377,135-326,23-84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9:47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1019 148,'17'227,"6"-48,11 157,-5-76,-18 123,15-214,-26-166,-1 0,1-1,-1 1,1 0,0 0,0 0,1-1,-1 1,0 0,1 0,0 0,-1-1,1 1,0 0,1-1,-1 1,0-1,1 1,-1-1,1 0,0 0,0 0,0 1,0-2,0 1,0 0,1 0,-1-1,0 1,1-1,-1 0,1 0,0 0,-1 0,1 0,2 0,141-25,26-5,307 28,-338-10,82-3,-79 11,25-25,-52 28,77-11,3-8,-195 19,1 0,-1 0,1 0,-1-1,0 1,1-1,-1 1,0-1,0 0,1 0,-1 0,0 0,0-1,0 1,0 0,0-1,0 1,-1-1,1 0,0 0,-1 0,1 1,-1-1,0-1,0 1,0 0,0 0,0 0,0-1,0 1,-1 0,1-1,-1 1,0 0,1-1,-16-88,8 62,1-16,2 0,1 0,3-1,3-18,-1-26,-2 51,-12-108,-17 34,1 1,-1-57,15 119,-18-109,5-39,28 169,0 26,0-1,0 0,-1 0,1 1,-1-1,1 0,-1 0,-1 0,1 0,0 0,-1 1,0-1,0 0,0 0,0 1,-1-1,1 1,-1-1,0 1,0-1,0 1,0 0,-1 0,0 0,1 1,-1-1,0 0,0 1,0 0,-1 0,1 0,0 0,-1 0,1 1,-2-1,-19-1,0 2,0 1,0 0,0 2,0 1,0 1,-14 4,-97 10,-35 9,41-15,114-9,-1-1,0 0,0-2,0 0,0 0,1-2,-1 0,-12-3,-54-5,-201 10,141-27,-168 27,84 28,165-16,60-7,6 0</inkml:trace>
  <inkml:trace contextRef="#ctx0" brushRef="#br0" timeOffset="11405.9">1696 1728,'0'1,"0"-1,0 1,0-1,-1 1,1-1,0 1,-1-1,1 1,0-1,-1 1,1-1,-1 0,1 1,-1-1,1 0,0 1,-1-1,1 0,-1 0,1 1,-1-1,0 0,1 0,-1 0,1 0,-1 0,1 0,-1 0,1 0,-1 0,0 0,1 0,-1 0,1 0,-1 0,1-1,-1 1,1 0,-1 0,1 0,-1-1,1 1,-1 0,1-1,0 1,-1 0,1-1,-1 1,1-1,0 1,-1-1,1 1,0-1,0 1,-1-1,1 1,0-1,-5 53,32 134,4 76,-32 194,-33-534,20 52,-1 1,-2 1,-1 1,0 0,-2 1,0 2,-2 0,0 1,-1 0,-6-1,26 18,2 2,0 0,0 0,0 0,0 0,-1 0,1 0,0 0,0-1,0 1,0 0,0-1,0 1,0 0,0-1,0 0,0 1,0-1,1 0,-1 1,0-1,0 0,0 0,1 1,-1-1,0 0,1 0,-1 0,1 0,-1 0,1 0,0 0,-1 0,1 0,0 0,0-1,0 1,0 0,-1 0,1 0,1 0,-1 0,0 0,0 0,0 0,1 0,-1 0,0 0,1-1,-1 2,1-1,-1 0,1 0,0-1,163 0,123 4,-279-2,1 1,-1-1,0 2,0-1,1 1,-1 0,0 1,0-1,-1 2,1-1,-1 1,1 0,-1 1,4 3,-11-5,1 0,-1 1,1-1,-1 1,0-1,0 0,-1 1,1-1,-1 1,1-1,-1 0,0 1,0-1,-1 0,1 0,-1 0,1 0,-1 0,0 0,0-1,0 1,-1 0,1-1,-1 0,1 0,-1 1,0-2,0 1,0 0,0 0,0-1,0 0,0 1,-1-1,-5 5,-140 101,118-73,25-21</inkml:trace>
  <inkml:trace contextRef="#ctx0" brushRef="#br0" timeOffset="15636.117">1216 3280,'0'-17,"-1"-4,1 0,1 0,1 0,1 0,0 1,2-1,4-12,61-106,-68 136,-2 1,0 0,0 0,1 0,-1 0,1 0,0 1,0-1,0 0,0 0,0 1,0-1,0 0,0 1,0-1,1 1,-1 0,1-1,-1 1,1 0,0 0,-1 0,1 0,0 0,0 0,-1 1,1-1,0 0,0 1,0 0,0-1,0 1,0 0,0 0,0 0,0 0,0 0,0 1,0-1,0 0,0 1,-1 0,1-1,0 1,0 0,0 0,-1 0,1 0,-1 0,1 1,2 3,0 1,-1-1,0 1,0 0,0 0,-1 0,0 0,0 0,0 1,-1-1,0 1,0-1,-1 1,0-1,0 1,-1 0,8 52,-7-59,0 1,0 0,1 0,-1 0,0 0,0-1,1 1,-1 0,0 0,1 0,-1-1,1 1,-1 0,1-1,-1 1,1 0,0-1,-1 1,1-1,0 1,-1-1,1 1,0-1,0 1,-1-1,1 0,0 0,0 1,0-1,-1 0,1 0,0 0,0 0,0 0,0 0,0 0,-1 0,1 0,0 0,0 0,0-1,0 1,-1 0,1-1,0 1,0 0,-1-1,1 1,0-1,0 1,-1-1,1 1,-1-1,1 0,34-36,93-122,-127 158,-1 0,0 0,1 0,-1 0,1 0,-1 0,1 0,0 1,-1-1,1 0,0 0,0 1,-1-1,1 1,0-1,0 0,0 1,0-1,0 1,0 0,0-1,0 1,0 0,0 0,0-1,0 1,0 0,0 0,0 0,0 0,0 0,0 1,0-1,0 0,0 0,0 1,0-1,0 0,-1 1,1-1,0 1,0-1,0 1,0 0,-1-1,1 1,0 0,0 0,-1-1,1 1,-1 0,1 0,-1 0,1 0,-1 0,1 0,1 10,-1 0,-1-1,1 1,-2 0,1 0,-1-1,-1 1,0 0,-1-1,0 1,-1 1,-5 26,-13 44,17-58</inkml:trace>
  <inkml:trace contextRef="#ctx0" brushRef="#br0" timeOffset="16261.304">1978 2970,'-19'10,"1"1,0 0,1 1,1 1,0 1,0 0,1 1,1 1,-6 8,17-19,-1 0,1 0,-1 0,1 0,1 0,-1 1,1-1,0 1,0 0,1 0,-1 0,1-1,1 1,-1 0,1 0,0 0,0 0,1 0,0 0,0 0,0 0,1 0,0-1,0 1,0 0,2 1,0-6,-1 0,1 0,0 0,-1-1,1 0,0 0,0 0,-1 0,1-1,0 1,0-1,-1 0,1 0,-1 0,1-1,-1 1,1-1,-1 0,0 0,0 0,0 0,0 0,0-1,0 1,-1-1,1 0,-1 0,1-2,1 2,201-197,-204 199,-1 0,0 0,1 0,-1 0,1 0,-1 0,1 0,-1 0,1 0,-1 0,1 0,0 1,0-1,0 0,-1 0,1 1,0-1,0 0,0 1,0-1,0 1,0-1,0 1,0 0,0-1,0 1,1 0,-1 0,0-1,0 1,0 0,0 0,0 1,0-1,0 0,1 0,-1 0,0 1,0-1,0 1,0-1,0 0,0 1,0 0,0-1,0 1,-1 0,1-1,0 1,0 0,0 0,-1 0,1 0,0 0,-1 0,1 0,-1 0,1 0,-1 0,0 0,1 0,-2 198,1-164,0 9,-1-1,-3 1,-1-1,-2 0,-7 18,9-42,5-14,0 0,0 0,-1 0,0 0,0 0,-1 0,1 0,-1 0,0-1,0 1,0-1,-1 1,0-1,0 0,0 0,0 0,-1 0,1-1,-1 1,0-1,0 0,0 0,0 0,-1-1,1 0,-1 1,0-2,-1 2,1-6,0 1,0-1,0 0,0 0,1-1,-1 1,1-1,0 0,0 0,0 0,1-1,0 0,0 1,0-1,0 0,1 0,-1 0,1-1,1 1,-1-1,1 1,0-1,0-3,-1-5,1-1,1 1,0-1,1 1,0-1,2 1,-1-1,2 1,0 0,1 0,0 1,1-1,0 1,6-8,1 2</inkml:trace>
  <inkml:trace contextRef="#ctx0" brushRef="#br0" timeOffset="16977.383">2881 1869,'0'437,"-27"-249,28-181,-1-1,-1 0,1 0,-1 0,0 0,-1 0,1 0,-1 0,0 0,0-1,-1 1,0-1,0 1,0-1,-1 0,1 0,-1-1,-1 1,1-1,0 0,-1 0,-3 2,-11 4</inkml:trace>
  <inkml:trace contextRef="#ctx0" brushRef="#br0" timeOffset="17514.023">2994 1841,'-131'82,"119"-76,-123 50,134-56,1 0,-1 0,0 1,1-1,-1 0,0 1,1-1,-1 0,1 1,-1-1,0 1,1-1,-1 1,1-1,-1 1,1-1,0 1,-1-1,1 1,0 0,-1-1,1 1,0 0,-1-1,1 1,0 0,0-1,0 1,0 0,0 0,0-1,0 1,0 0,0-1,0 1,0 0,0 0,1-1,-1 1,0 0,0-1,1 1,-1-1,1 1,-1 0,0-1,1 1,-1-1,1 1,-1-1,1 1,-1-1,1 1,0-1,-1 0,1 1,-1-1,1 0,0 0,0 1,0-1,43 17,165-10,-131-9,79 19,-140-19,-39-17,16 13,-36-33,1-3,3-1,1-2,-10-19,34 45</inkml:trace>
  <inkml:trace contextRef="#ctx0" brushRef="#br0" timeOffset="18211.867">3474 2406,'-32'61,"3"1,2 2,3 0,1 7,-23 62,46-134,-1 1,1 0,-1 0,1-1,0 1,-1 0,1 0,0 0,-1 0,1 0,-1-1,1 1,-1 0,1 0,0 0,-1 0,1 0,-1 0,1 0,-1 1,1-1,0 0,-1 0,1 0,-1 0,1 0,0 1,-1-1,1 0,0 0,-1 1,1-1,0 0,-1 0,1 1,0-1,-1 0,1 1,0-1,0 1,0-1,-1 0,1 1,0-1,0 1,0-1,0 0,0 1,0-1,0 1,0-1,0 0,0 1,0-1,0 1,0-1,0 1,0-1,0 0,0 1,1-1,-1 1,0-1,-4-37,8 0,0-1,3 1,1 0,2 0,1 1,2 0,10-17,76-143,-99 196,0-1,0 1,1-1,-1 1,0-1,0 1,0-1,1 1,-1-1,0 1,0 0,1-1,-1 1,0-1,1 1,-1 0,0-1,1 1,-1 0,1-1,-1 1,1 0,-1-1,1 1,-1 0,1 0,-1 0,1 0,-1 0,1-1,-1 1,1 0,-1 0,1 0,-1 0,1 0,-1 0,1 1,-1-1,1 0,-1 0,1 0,-1 0,1 1,-1-1,1 0,-1 0,1 1,-1-1,1 0,-1 1,0-1,1 1,-1-1,0 0,1 1,-1-1,0 1,11 35,-9-27,11 89,-13-85,1 1,0-1,0 0,2 0,-1 0,2 0,0 0,0 0,1-1,1 0,0 0,1 0,0-1,1 0,0 0,-7-10,63 56,-62-56,0 1,0-1,-1 0,1 0,0 0,0 0,0-1,0 1,0 0,0-1,1 0,-1 1,0-1,0 0,0 0,0 0,0 0,0-1,1 1,-1 0,0-1,0 0,0 1,0-1,0 0,0 0,-1 0,1 0,0-1,0 1,-1 0,1-1,-1 1,1-1,-1 1,1-1,-1 0,7-13,0 1,-1-2,-1 1,0-1,-1 0,-1 0,0-1,-2 1,1-1,-1-15,7-36,7-125,-16 168</inkml:trace>
  <inkml:trace contextRef="#ctx0" brushRef="#br0" timeOffset="22218.864">3248 769,'197'-11,"94"-18,36-5,-22 11,-216 14,-1 3,72 5,-148 1,-13 0,1-1,-1 1,0-1,1 1,-1-1,1 0,-1 1,1-1,-1 0,1 1,-1-1,1 0,0 1,-1-1,1 0,0 0,0 1,0-1,0 0,-1 0,1 0,0 1,0-1,0 0,1 0,-1 0,0 1,0-1,0 0,0 0,1 1,-1-1,0 0,1 0,-1 1,1-1,-1 0,1 1,-1-1,1 1,-1-1,1 1,0-1,-1 1,1-1,0 1,-1-1,1 1,0 0,-1-1,1 1,0 0,0 0,0-1,-1 1,1 0,0 0,0 0,0 0,0 0,-211-133,197 123,12 8,0 0,0 0,0 1,0-1,0 1,0-1,-1 1,1-1,0 1,-1 0,1-1,-1 1,0 0,1 0,-1 0,0 0,0 1,0-1,0 0,1 1,-1 0,0-1,0 1,0 0,0 0,0 0,0 0,0 0,0 0,0 0,0 1,0-1,0 1,1 0,-1-1,0 1,0 0,0 0,1 0,-1 0,1 0,-2 1,-4 20,0 1,1-1,1 1,1 0,1 0,2 0,0 0,1 1,1-1,1 1,0 29,0 174,-3-226,1-1,0 1,0 0,0 0,0-1,0 1,0 0,0 0,0 0,0-1,0 1,0 0,0 0,1-1,-1 1,0 0,1-1,-1 1,0 0,1-1,-1 1,1 0,-1-1,1 1,-1-1,1 1,-1-1,1 1,0-1,-1 0,1 1,0-1,-1 1,1-1,0 0,0 0,-1 0,1 1,0-1,0 0,-1 0,1 0,0 0,0 0,-1 0,1 0,0 0,0-1,-1 1,1 0,0 0,0-1,-1 1,1 0,0-1,-1 1,1-1,-1 1,1-1,0 1,-1-1,1 1,-1-1,1 1,-1-1,0 0,1 0,37-43,-38 44,99-168,-3-2,-79 146</inkml:trace>
  <inkml:trace contextRef="#ctx0" brushRef="#br0" timeOffset="22496.775">5253 346,'0'43,"0"38,0 11,0-6,0-8,0-13,0-12,0-11,-5-7,-2-5,1-3,1-5</inkml:trace>
  <inkml:trace contextRef="#ctx0" brushRef="#br0" timeOffset="22808.224">5111 317,'36'-14,"2"2,-1 1,1 2,1 2,0 1,0 2,0 2,0 1,23 4,-52-4,0 0,1 1,-1 1,0 0,1 0,-1 1,0 0,0 1,0 0,0 0,-1 1,0 1,1-1,-1 2,-1-1,1 1,-1 0,0 1,-1 0,1 0,-1 1,1 2,-7-8,0 1,-1-1,1 1,0 0,-1-1,0 1,0 0,0 0,0-1,0 1,0 0,-1 0,1-1,-1 1,0 0,0-1,0 1,0-1,0 1,-1-1,1 0,-1 1,1-1,-1 0,0 0,0 0,0 0,0 0,0-1,0 1,-1-1,1 1,0-1,-1 0,0 0,-94 33,36-23,0-2,0-3,-40-2,74-4</inkml:trace>
  <inkml:trace contextRef="#ctx0" brushRef="#br0" timeOffset="44319.33">1273 1841,'-510'0,"340"28,-55-16,171-4,0-2,0-2,-1-3,-13-2,16 0,51 1,0-1,0 1,1 0,-1-1,0 1,0 0,0 0,0 0,0 0,0 0,0 0,0 0,0 0,1 0,-1 0,0 0,0 1,0-1,0 0,0 1,0-1,1 1,-1-1,0 0,0 1,1 0,-1-1,0 1,1 0,-1-1,0 1,1 0,-1-1,1 1,-1 0,1 0,0 0,-1 0,1-1,0 1,0 0,-1 0,1 0,0 0,0 0,0 0,0 0,0 0,0 0,0-1,1 1,-1 0,0 0,0 0,1 0,-1 0,0 0,1-1,-1 1,1 0,-1 0,1-1,0 1,-1 0,49 97,-34-74,-2 1,-1 0,-1 1,-1 0,-2 1,0-1,-2 2,0 0,-6-17,1 1,1 0,0-1,1 1,0-1,0 1,1-1,1-1,0 2,-5-13,0 1,0-1,0 1,0-1,0 1,0-1,0 0,0 1,0-1,0 1,0-1,0 1,0-1,1 1,-1-1,0 1,0-1,1 1,-1 0,0-1,0 1,1-1,-1 1,0-1,1 1,-1 0,1-1,-1 1,1 0,-1 0,0-1,1 1,-1 0,1 0,-1 0,1-1,-1 1,1 0,-1 0,1 0,0 0,-1 0,1 0,-1 0,1 0,-1 0,1 0,-1 1,1-1,-1 0,1 0,-1 0,1 1,-1-1,1 0,-1 0,0 1,1-1,-1 0,1 1,-1-1,0 1,1-1,-1 0,0 1,0-1,1 1,-1-1,0 1,6-43,20-136,2 36,-19 108,-7 29,0-1,0 1,0-1,-1 0,0 1,0-1,-1 0,1 0,-1 0,-1 0,1 1,-1-1,-1-5,-2 5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0:3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0 165,'23'184,"-17"285,-17-408,4-55</inkml:trace>
  <inkml:trace contextRef="#ctx0" brushRef="#br0" timeOffset="325.064">0 109,'26'-2,"-1"-1,0-2,0 0,0-2,-1 0,8-5,46-12,118-20,-145 46,-50-2,0 0,0 1,0-1,0 0,0 0,0 1,0-1,-1 0,1 1,0-1,0 1,0-1,0 1,-1 0,1-1,0 1,-1 0,1-1,0 1,-1 0,1 0,-1 0,1 0,-1-1,1 1,-1 0,0 0,0 0,1 0,-1 0,0 0,0 0,0 0,0 0,0 0,0 0,0 0,0 0,0 0,-1 0,1 0,0 0,-1 0,1-1,-1 1,1 0,-1 0,1 0,-1 0,0 0,-78 71,59-59</inkml:trace>
  <inkml:trace contextRef="#ctx0" brushRef="#br0" timeOffset="569.903">57 448,'24'0,"18"0,6 0,0 0,-4 0,-4 0,-4 0,-4-5,-2-1,-1-1,-7 2</inkml:trace>
  <inkml:trace contextRef="#ctx0" brushRef="#br0" timeOffset="14656.722">339 843,'0'-5,"0"3,0 7,0 8,0 5,5 1,1 1,0 3,-1 1,-1 3,-2 0,-1 1,-1 1,0-1,0-4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5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 0,'-22'6,"0"1,0 1,1 1,0 1,1 1,0 0,0 1,1 2,1 0,0 1,1 0,1 2,0 0,1 0,1 2,-2 5,13-19,1 0,0 1,0-1,0 1,1 0,0 0,0 0,0 0,1-1,0 1,0 0,0 0,1 0,0 0,0 0,0 0,1-1,0 1,0-1,0 1,1-1,0 0,0 1,0-2,1 1,0 0,0-1,0 1,0-1,0 0,2 0,6 6,0-1,1 0,0-1,0-1,1 0,0-1,0 0,0-1,1-1,0 0,12 1,162-2,-144-14,-27 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1 251,'120'-233,"-104"215,-9 36,-7 6,-1-20,0 0,0 0,0 0,0 0,1 0,0 0,-1 0,2 0,-1 0,0 0,1 0,0 0,0 0,0 0,0 0,1 0,-1 0,1-1,0 1,0-1,0 1,1-1,-1 0,1 0,0 0,0 0,0 0,0-1,1 1,-1-1,0 0,1 0,0 0,-1-1,1 1,0-1,0 0,0 0,2-1,-1-1,0 0,1-1,-1 1,0-1,0 0,1 0,-2-1,1 0,0 0,0 0,-1 0,0 0,0-1,0 0,0 0,0 0,-1 0,0-1,0 0,0 1,0-1,-1 0,0 0,0 0,0-1,0 1,-1 0,1-4,3-5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2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364 119,'-9'-5,"-1"1,1 1,-1 0,0 0,-1 1,1 0,0 1,-1 0,1 0,0 1,-1 1,1 0,0 0,-1 1,-2 1,4-2,0 0,1 1,-1 1,0-1,1 1,-1 1,1 0,0 0,0 0,1 1,-1 0,1 1,0-1,1 1,-1 1,1-1,0 1,1 0,0 1,0-1,0 1,1 0,0 0,-1 5,6-7,0 0,1 0,-1-1,1 1,1 0,-1-1,1 1,0-1,0 0,0 0,1 0,0 0,0-1,0 0,0 0,1 0,0 0,0 0,0-1,0 0,0 0,0 0,1-1,0 0,-1 0,1 0,0-1,0 0,4 0,32 16,-26-10,0 1,0 1,0 0,-1 0,-1 2,0 0,0 1,-1 0,3 5,-14-14,0-1,-1 1,1 0,-1 0,0 0,0 1,0-1,0 0,0 0,-1 0,0 1,1-1,-1 0,0 1,-1-1,1 0,-1 1,1-1,-1 0,0 0,0 0,0 0,-1 0,1 0,-1 0,0 0,1 0,-1-1,0 1,-1-1,1 1,-1-1,-84 72,63-61,0-2,0 0,-1-1,-1-2,1-1,-2 0,-17 1,45-9,-1 0,1 1,0-1,-1 0,1 0,-1 1,1-1,-1 0,1 0,-1 0,0 0,1 1,-1-1,0 0,0 0,0 0,1 0,-1 0,0 0,0 0,-1 0,1 0,0 0,0 1,0-1,0 0,-1 0,1 0,0 0,-1 0,1 1,-1-1,1 0,-1 0,0 1,1-1,-1 0,1 1,-1-1,0 0,0 1,1-1,-1 1,0-1,0 1,0 0,0-1,1 1,-1 0,0 0,0-1,0 1,0 0,0 0,0 0,0 0,0 0,0 0,0 0,1 1,-1-1,0 0,0 0,0 1,0-1,0 1,0-1,15-18,1 1</inkml:trace>
  <inkml:trace contextRef="#ctx0" brushRef="#br0" timeOffset="245.657">759 203,'-5'38,"-1"18,0 4,1-3,2-7,1-7,1-6,5-9,2-5,0-1,-1-5</inkml:trace>
  <inkml:trace contextRef="#ctx0" brushRef="#br0" timeOffset="448.535">505 119,'58'-15,"28"-9,5 0,-4 3,-12 5,-9 6,-11 5,-10 2,-7 3,-7 0,-7 1</inkml:trace>
  <inkml:trace contextRef="#ctx0" brushRef="#br0" timeOffset="1033.521">1323 259,'-72'104,"3"2,-6 25,75-131,0 0,0 0,1 0,-1 0,0 0,0 0,0 0,1 1,-1-1,0 0,0 0,0 0,1 0,-1 1,0-1,0 0,0 0,0 1,0-1,0 0,0 0,0 0,1 1,-1-1,0 0,0 0,0 1,0-1,0 0,0 0,0 1,0-1,0 0,19-19,118-183,-78 119,4 2,72-70,-134 150,0 0,-1-1,1 1,0 0,0 0,0 0,0 0,-1 0,2 0,-1 0,0 0,0 0,0 1,0-1,0 0,1 1,-1-1,0 1,1-1,-1 1,0 0,1-1,-1 1,0 0,1 0,-1 0,1 0,-1 0,0 0,1 1,-1-1,1 0,-1 1,0-1,0 1,1-1,-1 1,0 0,0-1,0 1,1 0,-1 0,0 0,0 0,0 0,0 0,-1 0,2 1,3 10,0 0,0 0,-1 0,-1 1,0-1,-1 1,0 0,-1 0,-1 0,0 6,8 60,47 109,-54-187,0-1,-1 1,1 0,0 0,0 0,-1 0,1 0,0 0,-1 0,1 0,-1 0,1 0,-1 0,0 0,0 0,1 1,-1-1,0 0,0 0,0 0,0 0,0 1,0-1,0 0,-1 0,1 0,0 0,-1 0,1 1,-1-1,1 0,-1 0,1 0,-1 0,0 0,0-1,1 1,-1 0,0 0,0 0,0-1,0 1,0 0,0-1,0 1,0-1,0 1,0-1,0 1,0-1,0 0,-1 0,1 1,0-1,0 0,0 0,0 0,-1 0,-130-77,-28-32,138 97,3 4</inkml:trace>
  <inkml:trace contextRef="#ctx0" brushRef="#br0" timeOffset="1401.008">2143 34,'-23'162,"20"-127,2 1,1-1,2 1,2-1,4 20,0 56,-8-110,-1 0,1 0,-1 0,1-1,-1 1,1 0,-1 0,0-1,1 1,-1 0,0-1,1 1,-1 0,0-1,0 1,0-1,0 1,1-1,-1 0,0 1,0-1,0 0,0 0,0 1,0-1,0 0,0 0,0 0,0 0,0 0,0-1,0 1,0 0,0 0,0-1,1 1,-1 0,0-1,0 1,0-1,0 1,1-1,-1 1,0-1,0 0,1 1,-1-1,0 0,1 0,-1 1,1-1,-1 0,1 0,-1 0,1 0,0 0,-1 0,-12-14</inkml:trace>
  <inkml:trace contextRef="#ctx0" brushRef="#br0" timeOffset="1646.42">1860 34,'43'-5,"24"4,10 1,-3 1,-4 1,-6-1,-7 0,-5 0,-6-1,-6 1,-5-1,-4 0,-2 0,-7 0</inkml:trace>
  <inkml:trace contextRef="#ctx0" brushRef="#br0" timeOffset="1819.512">2594 62,'0'34,"0"29,0 15,0-1,0-10,0-11,0-10,0-8,5-11,1-10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0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224 120,'-22'135,"-41"194,55-289,-1-2,-3 1,-1-1,-1-1,-2 0,-2-1,-12 17,30-53,0-1,0 1,-1-1,1 1,0 0,0-1,-1 1,1 0,0-1,-1 1,1 0,0-1,-1 1,1 0,-1 0,1-1,0 1,-1 0,1 0,-1 0,1 0,-1 0,1 0,-1 0,1 0,-1 0,1 0,0 0,-1 0,1 0,-1 0,1 0,-1 0,1 0,-1 0,1 1,0-1,-1 0,1 0,-1 1,1-1,0 0,-1 0,1 1,0-1,-1 0,1 1,0-1,0 1,-1-1,8-45,27-70,6 1,33-62,44-126,-83 223,-33 79,0 0,1 0,-1 0,0-1,0 1,1 1,-1-1,0 0,0 0,0 0,1 1,-1-1,0 0,0 1,0-1,0 1,0 0,0-1,0 1,0 0,0 0,0-1,0 1,0 0,0 0,0 0,-1 0,1 0,0 0,-1 0,1 0,-1 1,1-1,-1 0,0 0,0 0,1 1,-1-1,0 0,0 0,0 1,0-1,0 0,0 0,-1 0,1 1,2 4,50 232,-5 16,-36-153,-10-101,-1-1,0 1,0 0,0-1,0 1,1 0,-1-1,0 1,0 0,1 0,-1-1,0 1,0 0,1 0,-1-1,0 1,1 0,-1 0,0 0,1-1,-1 1,0 0,1 0,-1 0,0 0,1 0,-1 0,1 0,-1 0,0 0,1 0,-1 0,1 0,-1 0,0 0,1 0,-1 0,0 1,1-1,-1 0,0 0,1 0,-1 1,0-1,1 0,-1 0,0 1,0-1,1 0,-1 0,0 1,0-1,0 0,1 1,-1-1,0 0,0 1,0-1,0 1,0-1,0 0,1 1,-1-1,0 0,0 1,0-1,0 1,-1-1,1 0,16-26,211-498,-170 409,-57 115,0 1,0-1,0 1,0-1,0 1,0-1,1 1,-1-1,0 1,0-1,0 0,1 1,-1-1,0 1,1-1,-1 0,0 1,1-1,-1 0,0 1,1-1,-1 0,1 1,-1-1,1 0,-1 0,0 0,1 1,-1-1,1 0,-1 0,1 0,-1 0,1 0,-1 0,1 0,-1 0,1 0,-1 0,1 0,-1 0,1 0,-1-1,1 1,-1 0,1 0,-1 0,1-1,-1 1,0 0,1-1,-1 1,1 0,-1-1,0 1,0 0,1-1,-1 1,0-1,1 49,-57 282,36-238,8 67,12-148</inkml:trace>
  <inkml:trace contextRef="#ctx0" brushRef="#br0" timeOffset="514.736">1211 36,'-88'169,"-84"187,136-232,55-146,122-305,-105 249,83-147,-119 223,0 1,1-1,-1 1,1-1,0 0,-1 1,1-1,0 1,0 0,0-1,0 1,0 0,0-1,0 1,0 0,1 0,-1 0,0 0,1 0,-1 0,1 0,-1 1,1-1,-1 1,1-1,-1 1,1-1,0 1,-1 0,1 0,0-1,-1 1,1 1,0-1,-1 0,1 0,0 1,-1-1,1 0,-1 1,1 0,-1-1,1 1,-1 0,1 0,0 1,55 274,21-89,-48-93,-29-93,-1-1,0 1,-1 0,1 0,0-1,0 1,0 0,0-1,-1 1,1 0,0-1,0 1,-1-1,1 1,-1 0,1-1,0 1,-1-1,1 1,-1-1,1 1,-1-1,0 0,1 1,-1-1,1 0,-1 1,0-1,1 0,-1 1,0-1,1 0,-1 0,0 0,1 0,-1 0,0 0,1 0,-1 0,0 0,0 0,1 0,-1 0,0-1,1 1,-1 0,0 0,1-1,-1 1,1 0,-1-1,1 1,-1-1,0 1,-14-8</inkml:trace>
  <inkml:trace contextRef="#ctx0" brushRef="#br0" timeOffset="771.639">957 318,'44'4,"32"8,14 0,-4-1,-7-3,-12-2,-12-3,-12-1,-7-2,-1 0,-1 0,-7-1</inkml:trace>
  <inkml:trace contextRef="#ctx0" brushRef="#br0" timeOffset="1032.777">2143 92,'-15'44,"-13"32,-3 9,-1-5,5-12,7-13,3-15,3-10,5-5,-1-7,-4-6,1-6</inkml:trace>
  <inkml:trace contextRef="#ctx0" brushRef="#br0" timeOffset="1194.442">1804 120,'19'24,"16"22,7 9,1-1,-2-5,-3-5,-8-6,-5-5,-1-7,0-4,-4-1,-1-4,1 1,3 1,1-3,-3 2,0-3,-4-4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6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 1,'-9'5,"-9"6,0 6,-3 0,3 3,9-3,6-9,8-6,4-8,0-8,3-1,-1-3,-6 1,-5 9,-6 10,-3 10,1 3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27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0,'0'10,"-5"7,3 2,3-8,5-5,2-10,4-2,-5-2,-7 1,-6 7,-4 3,2 1,4 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0,'19'0,"16"0,7 0,1 0,-2 0,-4 0,-2 0,-3 0,-2 0,-1 0,-1 0,-5 5,-7 1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3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15,'38'5,"28"-3,7-3,0-5,-7-1,-14-1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5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217 338,'-3'0,"0"-1,0 1,1 1,-1-1,0 0,0 1,0-1,1 1,-1 0,0 0,1 0,-1 0,1 0,-1 0,1 1,0 0,-1-1,1 1,0 0,0 0,0 0,0 0,1 0,-2 2,-12 13,0 0,1 1,1 1,1 0,1 1,0 0,1 0,2 1,0 1,1 0,-2 16,-12 20,117-242,-72 137,2 1,3 2,1 1,1 1,10-6,-41 47,1-1,-1 1,0 0,1 0,-1 0,1 0,-1 0,1 0,0 0,-1 0,1 0,0 0,0 1,0-1,0 0,-1 0,1 1,0-1,0 0,0 1,0-1,1 1,-1-1,0 1,0 0,0 0,0-1,0 1,1 0,-1 0,0 0,0 0,0 0,0 0,1 0,-1 1,0-1,0 0,0 1,0-1,0 1,0-1,0 1,0-1,0 1,0 0,0 0,0-1,0 1,-1 0,1 0,0 0,0 0,-1 0,1 0,-1 0,1 0,-1 0,1 0,-1 1,4 122,-5-112,-1 0,1 0,1 0,0 1,1-1,0 0,1 0,1 0,-1 0,2 0,0-1,0 1,1-1,0 0,2 2,-3-7,1 0,0 1,-1-2,2 1,-1 0,1-1,0 0,0 0,0-1,0 0,1 0,0 0,0-1,0 0,0 0,1-1,-1 0,1 0,-1-1,1 0,-1 0,1-1,0 0,0 0,-1-1,1 0,0 0,-1-1,1 0,-1 0,0 0,0-1,0-1,3-1,4-4,-1-1,0-1,-1 0,0 0,-1-1,0-1,-1 0,0-1,-1 0,0 0,-2-1,1 1,3-14,51-214,-32 100,-23 116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4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17 114,'59'-41,"-50"37,3-1,10-7,0 2,1 1,1 1,-1 1,1 1,0 1,18-1,-39 6,1 0,-1-1,0 1,0 1,0-1,0 0,0 1,0 0,0-1,0 1,0 1,0-1,0 0,0 1,-1-1,1 1,0 0,-1 0,0 0,1 0,-1 0,0 0,0 1,0-1,0 1,-1-1,1 1,-1 0,1 0,-1 0,0 0,0 0,-1 0,1 0,0 0,-1 0,0 0,0 0,0 0,0 0,0 1,-1-1,1 0,-1 0,0 0,0 0,0 0,0 0,0-1,-1 1,0 1,-14 22,-1-1,-1-1,-1 0,-1-2,0 0,-2-1,-14 9,-59 63,88-86,-2 1,0 1,0 0,1 0,0 0,1 1,0 0,0 1,1 0,1 0,0 0,0 0,1 1,1 0,0 0,0 0,1 0,1 1,2-9,0 0,0 0,1 0,-1-1,1 1,0 0,0-1,1 0,-1 1,1-1,-1 0,1 0,0 0,0-1,0 1,1-1,-1 0,1 1,-1-2,1 1,0 0,-1-1,1 1,0-1,3 0,104 7,-86-11,0-2,0-2,0 0,-1-1,0-1,-1-1,6-5,73-41,-84 46</inkml:trace>
  <inkml:trace contextRef="#ctx0" brushRef="#br0" timeOffset="667.734">1852 143,'-49'17,"1"2,2 2,0 3,1 1,1 2,-17 16,51-36,0 1,1 1,0-1,1 2,0-1,0 1,1 0,0 1,-3 5,9-13,-1 1,1-1,-1 1,1-1,0 1,0 0,1 0,-1-1,1 1,0 0,0 0,0-1,0 1,1 0,-1 0,1-1,0 1,0 0,0-1,1 1,-1-1,1 1,0-1,0 0,0 0,1 0,-1 0,1 0,-1 0,1-1,0 1,1 0,3 2,0-1,0 0,0 0,0 0,1-1,0 0,0 0,0-1,0 0,0 0,0-1,0 0,0-1,1 0,-1 0,0-1,1 1,-1-2,0 1,0-1,0-1,1 0,6-2,1-1,-1-1,-1 0,1-1,-1-1,0 0,-1-1,0 0,-1-1,9-10,-11 9,0-1,-2-1,1 1,-2-1,0 0,0-1,-2 0,0 0,0 0,-2-1,1 1,-2-1,0 0,-1-9,-1 16,-1-1,0 1,-1 0,0-1,0 1,-1 0,0 0,0 0,-1 1,-1-1,1 1,-1 0,-1 0,1 1,-1-1,-1 1,1 0,-1 1,0 0,-4-3,7 8,-1 0,1 0,-1 0,1 0,-1 1,0-1,1 1,-1 1,1-1,-1 0,0 1,1 0,-1 0,1 1,0-1,-1 1,1 0,0 0,0 0,0 0,0 1,-2 2,-12 9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85 129,'0'406,"0"-384,-1 0,0-1,-2 0,0 1,-2-1,0 0,-2-1,0 1,-1-1,-9 15,8-21</inkml:trace>
  <inkml:trace contextRef="#ctx0" brushRef="#br0" timeOffset="402.264">0 129,'30'-19,"1"1,0 1,1 2,0 1,2 2,-1 1,26-5,-54 15,1-1,0 1,-1 0,1 0,0 1,0-1,0 1,0 1,-1-1,1 1,0 0,0 0,-1 1,1-1,0 1,-1 1,0-1,1 1,-1 0,0 0,-1 0,1 1,0 0,-1 0,0 0,0 0,0 1,-1-1,1 1,-1 0,0 0,0 0,-1 1,0-1,1 3,-1-1,-1 0,0 0,0 0,-1 0,0 0,0 0,-1 0,0 0,0 0,0 0,-1 0,0 0,0-1,-1 1,0-1,0 1,-1-1,1 0,-1 0,-1-1,1 1,-1-1,0 0,0 0,0-1,-1 1,1-1,-1 0,0-1,-1 1,-38 24,35-19,0-1,-1-1,0 0,0 0,-1-1,0 0,0-1,0-1,0 0,-1 0,1-1,-1-1,0 0,0-1,0 0,0-1,0-1,-5 0,0-5</inkml:trace>
  <inkml:trace contextRef="#ctx0" brushRef="#br0" timeOffset="1368.46">508 609,'0'29,"-5"19,-1 6,0-2,5-8,4-14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37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408 311,'-15'-5,"0"1,0 1,-1 1,0 0,1 1,-1 1,0 0,0 1,1 0,-1 2,1 0,-1 1,1 0,0 1,-10 5,-1-2,25-8,-9 2,0 1,0 0,0 0,0 1,0 0,1 1,0 0,0 1,0 0,1 0,-5 5,12-10,0 0,1 0,-1 0,0 0,1 0,-1 1,1-1,-1 0,1 0,0 0,0 1,-1-1,1 0,0 1,0-1,0 0,0 0,0 1,1-1,-1 0,0 1,1-1,-1 0,1 0,-1 0,1 1,-1-1,1 0,0 0,0 0,-1 0,1 0,0 0,0 0,0-1,0 1,0 0,0 0,0-1,0 1,1 0,-1-1,0 0,0 1,1-1,-1 1,1-1,63 14,48-8,-112-6,0 0,0 0,-1 0,1 0,0 0,0 0,-1 0,1 0,0 1,0-1,-1 0,1 0,0 1,-1-1,1 1,0-1,-1 1,1-1,-1 1,1-1,-1 1,1-1,-1 1,1-1,-1 1,0 0,1-1,-1 1,0 0,1-1,-1 1,0 0,0 0,0-1,0 1,0 0,0 0,0-1,0 1,0 0,0 0,0-1,0 1,0 0,0 0,-1-1,1 1,0 0,-1-1,1 1,-1 0,1-1,0 1,-1-1,1 1,-1 0,0-1,1 0,-1 1,1-1,-1 1,0-1,0 1,-45 33,40-31,-8 5,1 0,1 0,-1 1,2 1,-1 0,1 1,1 0,0 1,0 0,1 0,-3 7,11-17,0 1,1-1,-1 1,0 0,1-1,0 1,-1 0,1 0,0-1,1 1,-1 0,0-1,1 1,-1 0,1-1,0 1,0 0,0-1,0 1,1-1,-1 0,0 1,1-1,0 0,0 0,-1 0,1 0,0 0,1-1,-1 1,0 0,0-1,1 0,2 2,89 20,-30-45,-50 10</inkml:trace>
  <inkml:trace contextRef="#ctx0" brushRef="#br0" timeOffset="361.962">211 0,'-5'320,"8"-217,-1-36,-2 1,-4-1,-2 0,-14 59,12-95,1 1,2 0,1 0,1 0,2 0,2 7,15 11,-4-32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1 544,'8'1,"0"0,1 0,-1-1,1-1,-1 1,0-1,0 0,1-1,-1 0,0-1,0 1,-1-1,1-1,-1 0,1 0,-1 0,0-1,-1 0,1 0,-1 0,0-1,0 0,2-5,-7 10,0 0,-1 0,1-1,-1 1,1 0,-1-1,1 1,-1 0,0-1,0 1,0 0,0-1,0 1,0-1,0 1,0 0,-1-1,1 1,0 0,-1-1,1 1,-1 0,0-1,1 1,-1 0,0 0,0 0,0 0,0 0,0 0,0 0,0 0,0 0,0 0,0 0,0 1,0-1,-1 0,1 1,0-1,-1 1,1 0,0-1,-2 1,-63 7,63-5,-1 0,0 0,1 0,-1 0,1 1,-1-1,1 1,0 0,0 0,0 1,1-1,-1 0,1 1,0-1,0 1,0 0,0 0,1 0,-1 0,1 0,0 0,1 0,-1 0,0 1,1-1,0 0,0 0,1 1,-1-1,1 0,0 0,0 0,0 0,0 0,1 0,0 0,-1 0,1 0,1-1,-1 1,1-1,-1 0,1 0,0 1,0-2,0 1,1 0,-1-1,1 1,-1-1,4 1,10-2,1 0,-1-2,0 0,0-1,0-1,-1 0,1-1,0-1,-1-1,0 0,-1-1,1 0,-1-2,-1 0,0 0,0-1,0-1,-2-1,10-10,6-2,-2-1,-1-1,-2-2,0 0,8-16,-23 33,-2-1,1 1,-1-1,-1-1,0 1,-1-1,-1 0,0 0,0 0,-1 0,-1 0,0-1,-1 1,0 0,-1 0,-2-9,-29-47,31 67,-1 1,1 0,0-1,-1 1,0 0,1 0,-1 0,1 0,-1 1,0-1,0 0,1 1,-1-1,0 1,0-1,0 1,0 0,1 0,-1 0,0 0,0 0,0 0,0 1,0-1,1 1,-1-1,0 1,0-1,1 1,-1 0,0 0,1 0,-1 0,1 0,-1 0,1 1,0-1,-1 0,1 1,-4 3,0 1,0 0,1 0,0 0,0 1,0-1,1 1,0 0,0 0,1 0,0 0,0 1,0-1,1 0,1 1,-1-1,1 1,0 0,1-1,0 1,34 150,35-3,-30-56,-38-92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47,'5'0,"1"-5,5-1,5 0,5 1,3 2,3-4,1 0,1 0,-5 7,-10 3,-9 1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1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0,-5 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1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1,'-2'1,"0"0,0 1,0-1,1 1,-1-1,0 1,1 0,0 0,-1 0,1 0,0 0,0 0,0 0,0 0,0 0,1 1,-1-1,1 0,-1 0,1 1,0-1,0 0,0 1,0-1,0 1,0 0,-15 172,-20 48,25-59,10-165</inkml:trace>
  <inkml:trace contextRef="#ctx0" brushRef="#br0" timeOffset="357.145">29 28,'19'0,"26"0,10 0,0 0,-4 0,-6 0,-6-4,-5-3,-3 1,-2 1,-2 2,0 1,-4 5,-2 3,-5 0</inkml:trace>
  <inkml:trace contextRef="#ctx0" brushRef="#br0" timeOffset="616.655">29 282,'24'5,"23"2,7 3,0 2,-5-3,-5-2,-11-2</inkml:trace>
  <inkml:trace contextRef="#ctx0" brushRef="#br0" timeOffset="898.634">425 452,'-5'33,"-1"17,-1 4,-2-3,-1-4,2-11</inkml:trace>
  <inkml:trace contextRef="#ctx0" brushRef="#br0" timeOffset="1253.759">425 423,'10'0,"12"0,8 0,3 0,1 0,-1 0,-1 0,-1 0,-6 0</inkml:trace>
  <inkml:trace contextRef="#ctx0" brushRef="#br0" timeOffset="1531.821">453 621,'14'0,"10"0,6 0,2 0,0 5,-4 1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0,'5'0,"11"5,8 1,4 0,3-1,-5 3,-1 1,-1-2,1-1,1 2,1 0,0-1,1-2,0-1,0-3,1 0,-11-5,-7-3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0,'19'5,"16"1,7 0,1-1,-2-2,-3 0,-3-2,-3-1,-2 0,-6 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9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189 110,'-36'188,"20"-123,-2-1,-4 0,-19 38,-5-1,37-68,36-55,-11-1,-1-1,-1 0,-1-1,-2 0,8-24,-9 24</inkml:trace>
  <inkml:trace contextRef="#ctx0" brushRef="#br0" timeOffset="425.295">189 224,'0'-3,"0"2,-1 1,1-1,-1 0,1 0,-1 0,1 0,-1 1,1-1,0 0,0 0,-1 0,1 0,0 0,0 0,0 0,0 0,0 0,0 0,0 0,1 0,-1 0,0 1,0-1,1 0,-1 0,0 0,1 0,-1 0,1 1,-1-1,1 0,0 0,-1 1,1-1,0 0,-1 1,1-1,0 1,0-1,0 1,-1-1,1 1,0-1,0 1,0 0,0 0,0-1,0 1,0 0,0 0,0 0,0 0,0 0,0 0,-1 0,1 1,1-1,51 99,-15 37,-33-114,2-1,0 1,1-2,1 1,1-1,10 14,-18-30,0 0,1 0,-1 1,1-2,0 1,0 0,1-1,-1 1,1-1,0 0,0 0,0-1,0 1,0-1,0 0,1 0,-1 0,1 0,0-1,-1 0,1 0,0 0,0-1,-1 1,1-1,0 0,0-1,0 1,0-1,-1 0,1 0,0 0,-1-1,1 0,-1 0,1 0,-1 0,0-1,0 1,0-1,3-3,4-8,-2-1,1 0,-2 0,0-1,0 0,-2 0,0-1,-1 0,-1 0,0 0,-1 0,-1-1,0-3,1-2,7-70,16-69,-24 155,0 0,0 0,1 0,0 0,1 1,-1-1,1 1,1 0,-1 0,1 0,0 0,0 1,0 0,4-2,10-5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05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27,'7'31,"0"0,-2 1,-1 0,-2 0,-1 8,0-24,-3 15,-2-1,0 1,-3-1,0-1,-2 1,0-1,-3-1,0 0,-2-1,0 0,-3 0,-21 29,28-42</inkml:trace>
  <inkml:trace contextRef="#ctx0" brushRef="#br0" timeOffset="532.844">18 478,'43'-4,"-5"2,-1-2,0-1,0-2,0-2,-1-1,0-2,16-8,-39 11,0-2,-1 1,0-2,-1 1,-1-2,1 1,-2-1,0-1,-1 0,0 0,-1-1,0 0,-2 0,1 0,-2-1,0 0,1-13,7-12,6-62,-18 103,0 1,-1-1,1 0,0 0,0 0,0 0,-1 0,1 1,0-1,-1 0,1 0,0 0,0 0,-1 0,1 0,0 0,0 0,-1 0,1 0,0 0,-1 0,1 0,0 0,0 0,-1-1,1 1,0 0,0 0,-1 0,1 0,0 0,0-1,-1 1,1 0,0 0,0 0,0-1,0 1,-1 0,1 0,0-1,0 1,0 0,0 0,0-1,0 1,-1 0,1 0,0-1,0 1,0 0,0-1,0 1,0 0,0 0,0-1,0 1,1 0,-12 23,-8 320,13-311,0 0,3 0,0 1,2-1,3 31,20 0,-10-50</inkml:trace>
  <inkml:trace contextRef="#ctx0" brushRef="#br0" timeOffset="3099.345">922 365,'-1'-2,"-1"0,0 0,1 0,-1 0,0 1,0-1,0 1,0-1,0 1,0 0,0-1,-1 1,1 0,0 1,0-1,-1 0,1 1,-1-1,1 1,-1 0,1 0,-1 0,1 0,-3 0,-1 0,-1 0,0 1,1-1,-1 1,0 1,1-1,-1 1,1 0,0 1,0-1,0 1,0 1,0-1,0 1,1 0,0 0,-1 0,2 1,-1 0,0 0,-1 3,6-5,0 1,1-1,-1 1,1-1,0 0,0 0,0 1,0-1,1 0,-1 0,1 0,0 0,0 0,0-1,0 1,0-1,0 1,1-1,-1 0,1 1,0-1,0-1,0 1,0 0,0-1,0 1,0-1,0 0,0 0,1-1,2 1,14 10,-18-11,1 1,-1-1,0 1,1-1,-1 1,0 0,0 0,1 0,-1 0,0 1,0-1,0 0,0 1,-1-1,1 1,0 0,-1 0,1 0,-1 0,1 0,-1 0,0 0,0 0,0 0,0 1,0-1,-1 0,1 1,-1-1,1 0,-1 1,0-1,0 1,0-1,0 0,0 1,-1-1,1 1,-1-1,0 0,1 1,-1-1,0 0,0 0,-1 0,1 0,0 0,-1 0,1 0,-2 1,-4 2,0-1,0 0,-1 0,1-1,-1 0,0 0,0-1,0 0,-1 0,1-1,-7 1,-10 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388 0,'-35'0,"1"2,-1 1,1 1,0 2,0 2,-8 3,3 8,38-19,1 1,-1-1,1 0,-1 0,1 0,-1 0,1 1,-1-1,1 0,-1 1,1-1,-1 0,1 1,-1-1,1 0,0 1,-1-1,1 1,0-1,-1 1,1-1,0 1,0-1,-1 1,1-1,0 1,0-1,0 1,0-1,0 1,0 0,0-1,0 1,0-1,0 1,0-1,0 1,0-1,0 1,0 0,1-1,-1 1,0-1,0 1,1-1,-1 1,0-1,1 0,-1 1,0-1,1 1,-1-1,1 0,-1 1,1-1,-1 0,1 1,-1-1,1 0,-1 0,1 0,-1 1,1-1,-1 0,1 0,-1 0,1 0,132 14,-132-14,0 1,0-1,0 1,0-1,0 1,0 0,0 0,0-1,0 1,0 0,0 0,-1 0,1 0,0 0,-1 0,1 0,-1 0,1 0,-1 0,1 1,-1-1,0 0,1 0,-1 0,0 1,0-1,0 0,0 0,0 0,0 1,0-1,-1 0,1 0,0 0,-1 0,1 1,-1-1,1 0,-1 0,1 0,-1 0,0 0,0 0,1 0,-2 0,-39 50,37-47,-163 149,164-151,1 0,-1 1,1-1,-1 1,1-1,0 1,0 0,0 0,1 0,-1 0,1 0,-1 0,1 1,0-1,0 0,1 1,-1-1,1 1,0-1,0 0,0 1,0-1,0 1,1-1,-1 1,1-1,0 0,0 1,0-1,1 0,-1 0,1 0,0 0,0 0,0 0,0-1,1 2,9 3,0 0,1-1,0-1,1 0,-1-1,1 0,-1-1,1 0,0-2,3 1,94 24,-90-17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2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0,'-224'302,"218"-295,2 0,-1 0,1 0,-1 0,2 0,-1 1,1 0,1 0,-1-1,1 2,1-1,-1 0,1 0,1 0,-1 1,2-1,-1 0,1 1,0-1,1 0,0 0,0 0,1 0,0 0,0 0,1-1,0 0,0 0,0 0,1 0,0 0,1-1,5 2,0-1,0 0,1-1,-1 0,1 0,1-2,-1 1,1-2,0 0,-1 0,1-1,1-1,-1 0,0 0,0-2,0 0,0 0,0-1,0-1,5-1,-2 0,1-1,-1-1,0-1,-1 0,1 0,-2-2,11-7,-5 2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41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1,'26'68,"-2"2,-4 1,-3 0,7 72,-21 30,-3-172,0 0,1 0,-1 0,0 0,0 0,0 0,0 1,0-1,0 0,0 0,0 0,-1 0,1 0,0 1,-1-1,1 0,-1 0,1 0,-1 0,1 0,-1 0,0 0,1-1,-1 1,0 0,0 0,0 0,0-1,0 1,0 0,0-1,0 1,0-1,0 1,0-1,0 0,0 1,0-1,0 0,0 0,-1 0,1 0,0 0,0 0,0 0,0 0,0 0,-1 0,0-1,-8-7</inkml:trace>
  <inkml:trace contextRef="#ctx0" brushRef="#br0" timeOffset="263.587">1 1,'38'0,"33"5,8 1,0 0,-7-1,-13 4,-5-1,-9-1,-5-1,-7-3,-2-1,-3 4,-6 0</inkml:trace>
  <inkml:trace contextRef="#ctx0" brushRef="#br0" timeOffset="517.625">819 57,'-5'39,"-1"31,0 9,1-4,2-10,1-12,5-9,3-8,5-10,1-10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0,'9'0,"12"0,5 0,2 0,1 0,0 0,0 0,-2 0,1 0,-1 0,-3 0,-2 3,-2 1,-1 0,-1-1,-4-1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2:3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1,'-1'519,"-28"-169,29-297,0-53,0-1,0 1,0 0,0 0,0-1,1 1,-1 0,0 0,0-1,0 1,0 0,0 0,1-1,-1 1,0 0,0 0,1 0,-1 0,0-1,0 1,0 0,1 0,-1 0,0 0,1 0,-1 0,0 0,0 0,1 0,-1-1,0 1,0 0,1 0,-1 0,0 1,1-1,-1 0,0 0,0 0,1 0,-1 0,0 0,0 0,1 0,-1 1,0-1,0 0,1 0,-1 0,0 0,0 1,0-1,1 0,-1 0,0 1,0-1,7-12</inkml:trace>
  <inkml:trace contextRef="#ctx0" brushRef="#br0" timeOffset="484.28">482 86,'-357'431,"289"-376,62-60,22-8,-11 10,0 1,0 0,1 0,-1 0,1 1,-1 0,1 0,-1 0,1 1,0 0,-1 0,1 0,0 1,-1-1,1 2,-1-1,1 0,-1 1,0 0,1 0,-1 1,0 0,0 0,-1 0,1 0,-1 1,1-1,-1 1,0 0,-1 0,1 1,-1-1,1 1,-1 0,-1 0,3 4,96 212,-73-197,-17-22</inkml:trace>
  <inkml:trace contextRef="#ctx0" brushRef="#br0" timeOffset="783.592">736 114,'-65'420,"26"-240,18-45,20-133,1 0,0-1,-1 1,1 0,0-1,0 1,0 0,0-1,0 1,0 0,0-1,0 1,1 0,-1-1,1 1,-1 0,1-1,0 1,0-1,0 1,-1-1,1 0,1 1,-1-1,0 0,0 0,0 1,1-1,-1 0,8 0</inkml:trace>
  <inkml:trace contextRef="#ctx0" brushRef="#br0" timeOffset="1350.333">1103 255,'-193'548,"168"-494,114-273,68-112,-138 287,-48 177,25-120,1 0,1 0,0 1,1-1,0 1,1-1,1 1,0 0,1-1,0 0,1 1,1-1,0 0,1-1,0 1,0-1,2 0,-1 0,2-1,0 1,0-2,0 1,2-1,-1-1,1 1,1-2,-1 1,3 0,-7-6,0 0,0 0,1 0,-1 0,1-1,-1 0,1-1,0 0,0 0,-1 0,1 0,0-1,0-1,0 1,0-1,0 0,-1 0,1-1,0 0,-1 0,0-1,1 0,-1 0,0 0,0-1,-1 1,1-2,3-2,6-12,-1-1,-2 0,0 0,0-1,-2-1,-1 0,-1 0,-1-1,0 0,-2 0,-1-1,-1 1,0-1,-2 0,-1 0,-1 1,-3-18,-18-37,10 61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4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24,'0'4,"0"-2,5-7,-3-3,-2 5,-2-1,6-1,1 1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5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2,'-5'0,"-1"4,0 7,5-3,4-8,6-4,1-7,-1 5,-6 2,-5 7,-1 8,-5 2,3-2,3 3,2-1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52,'5'0,"11"0,8 0,-1-5,1-1,1-1,1 2,1 2,1 1,0-4,1-1,-1 1,1 1,-6 7,-5 2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9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1,'20'5,"20"1,8-5,1-2,-3-2,-4 0,-5 1,-9 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07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61,'5'7,"-1"0,-1 0,1 0,-1 1,-1-1,1 1,-1 0,-1 0,1 0,-1 0,-1 0,1 0,-1 0,-1 0,0 1,2 6,-19 232,-17-66,35-136,5-33</inkml:trace>
  <inkml:trace contextRef="#ctx0" brushRef="#br0" timeOffset="397.274">1 89,'35'-15,"-8"2,0 2,1 0,-1 2,2 1,-1 1,1 2,1 0,-1 2,0 2,6 0,-30 2,0 0,0 0,0 0,-1 1,1 0,0 0,-1 0,1 0,-1 1,0-1,0 1,0 0,0 1,0-1,-1 1,1-1,-1 1,0 0,0 0,-1 0,1 1,-1-1,0 1,0-1,0 1,-1 0,0 0,0 0,0 0,0 0,-1 0,0 0,0 0,0 0,0 0,-1 0,0-1,0 2,0 4,-1-1,0 1,0 0,-1-1,-1 1,1-1,-1 0,-1 0,0 0,0-1,-1 0,0 0,0 0,-1-1,0 0,0 0,0 0,-1-1,0 0,-7 3,2-1,-1-1,0 0,-1 0,0-1,0-1,0-1,-1 0,1-1,-1-1,-6 0,-5-1,3-1</inkml:trace>
  <inkml:trace contextRef="#ctx0" brushRef="#br0" timeOffset="908.863">340 541,'12'-3,"-4"0,0 0,1 1,-1 0,1 0,0 1,-1 0,1 1,0 0,0 0,0 1,-1 0,1 1,7 1,-15-1,1 0,-1 0,1 0,-1 0,0 0,0 1,0-1,-1 0,1 1,0-1,-1 0,1 1,-1-1,0 0,0 1,0-1,0 1,0-1,-1 0,1 1,-1-1,1 0,-1 1,0-1,0 0,0 0,0 1,0-1,-1 0,1 0,-1-1,1 1,-1 0,1 0,-1-1,0 1,0-1,0 1,0-1,-1 1,-3 5,-106 117,110-123,1 0,0 0,0 0,-1 0,1 0,0 1,0-1,0 0,0 1,0-1,0 0,1 1,-1-1,0 1,1 0,-1-1,1 1,0-1,-1 1,1 0,0-1,0 1,0 0,0-1,0 1,1 0,-1-1,0 1,1-1,-1 1,1 0,0-1,-1 1,1-1,0 0,0 1,0-1,0 0,0 1,0-1,0 0,1 0,-1 0,0 0,1 0,-1 0,1 0,-1 0,1-1,-1 1,1-1,-1 1,1-1,0 1,-1-1,1 0,-1 0,1 0,1 0,6 0,1 1,-1-2,1 0,-1 0,0 0,0-1,1-1,-1 1,-1-2,1 1,0-1,-1 0,0-1,0 0,4-4,2-4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3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29,'0'0,"1"0,-1 0,1 0,-1 0,1 0,-1 0,1 0,0 0,-1 0,1 0,-1 0,1 0,-1-1,0 1,1 0,-1 0,1-1,-1 1,1 0,-1-1,0 1,1 0,-1-1,1 1,-1 0,0-1,0 1,1-1,-1 1,0-1,0 1,1 0,-1-1,0 1,0-1,0 1,0-1,0 0,0 1,0-1,0 1,0-1,0 1,0-1,0 1,0-1,0 1,0-1,-1 1,1-1,0 1,0 0,0-1,-1 1,1-1,0 1,-1-1,1 1,0 0,-1-1,1 1,-1 0,1-1,158-5,-154 6,1 0,-1 0,1 0,-1 1,0-1,1 1,-1 0,0 1,0-1,0 1,0-1,0 1,0 1,0-1,0 0,-1 1,1 0,-1 0,0 0,0 0,0 0,0 1,-1-1,1 1,-1 0,0 0,0 0,0 0,-1 0,1 0,-1 0,0 0,0 1,-1-1,1 1,-1-1,0 0,0 1,0-1,-1 1,1-1,-1 0,0 1,-1-1,0 3,-16 24,-2-1,0-1,-2 0,-1-2,-7 5,-38 48,33-40,25-30,0 0,1 0,1 1,0 0,0 1,1 0,1 0,0 0,0 1,1 2,4-13,0 1,1-1,-1 1,1-1,0 0,0 1,0-1,0 1,0-1,1 1,-1-1,1 0,0 1,-1-1,1 0,0 1,0-1,0 0,1 0,-1 0,1 0,-1 0,1 0,-1 0,1-1,0 1,0-1,0 1,0-1,0 1,0-1,0 0,1 0,-1 0,0-1,1 1,88 5,17-24,-86 25,-14-1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19.2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176 236,'10'-59,"-10"58,0 0,0 0,0 0,0 0,0 0,0 0,0 0,0 0,-1 0,1 0,0 1,-1-1,1 0,-1 0,1 0,-1 0,1 1,-1-1,1 0,-1 1,0-1,1 0,-1 1,0-1,0 1,0-1,1 1,-1-1,0 1,0 0,0-1,0 1,0 0,0 0,0-1,0 1,1 0,-1 0,0 0,0 0,0 0,0 1,0-1,0 0,0 0,0 1,0-1,0 0,1 1,-1-1,0 1,0-1,0 1,1-1,-1 1,0 0,1-1,-1 1,0 0,-10 7,-1 2,1-1,1 1,-1 1,2 0,0 0,0 1,1 0,0 0,1 1,1 0,0 1,0-1,-2 14,4-15,1 0,0 1,1-1,0 1,1-1,0 1,1-1,1 1,0 0,1-1,0 0,1 1,0-1,2 3,0-10,0-1,1 1,0-1,0 0,0 0,1-1,-1 1,1-1,-1-1,1 0,0 0,0 0,0 0,1-1,-1-1,0 1,0-1,1 0,-1-1,0 0,0 0,0 0,5-2,-9 2,10 0,0-1,0-1,0 0,0-1,-1 0,0-1,1-1,-2 0,1 0,-1-1,0 0,0-1,-1-1,0 0,-1 0,0 0,0-1,-1-1,0 1,-1-2,0 1,-1-1,0 1,-1-2,0 1,-1 0,-1-1,0 0,1-6,-3 10,0 0,-1 0,0 0,0-1,-1 1,0 0,-1 0,0 0,0 0,-1 0,0 1,-1-1,0 1,0 0,-1 0,0 0,0 0,-1 1,0 0,0 0,0 1,-1-1,-2 0,6 3,0 0,-1 0,1 1,-1-1,0 1,0 0,0 0,-1 0,1 0,0 1,-1 0,0 0,0 0,0 0,1 1,-1 0,-1 0,1 0,0 1,0 0,0 0,0 0,0 0,0 1,0 0,0 0,0 0,0 1,0-1,0 1,1 0,-1 1,0-1,-1 3,-13 12</inkml:trace>
  <inkml:trace contextRef="#ctx0" brushRef="#br0" timeOffset="398.417">797 122,'-24'27,"1"0,1 2,2 0,0 2,2 0,2 0,1 2,-1 6,14-36,1 0,-1 1,1-1,0 1,0-1,0 1,0-1,1 1,-1 0,1-1,0 1,0 0,1-1,-1 1,1 0,-1-1,1 1,0 0,1-1,-1 0,0 1,1-1,0 0,0 0,0 0,0 0,0 0,1 0,0 0,-1-1,1 1,0-1,0 0,0 0,3 2,6-2,0 1,0-2,0 1,0-2,0 1,1-2,-1 0,0 0,0-1,0-1,0 0,-1 0,1-1,-1-1,0 0,0 0,0-1,-1 0,0-1,0 0,-1-1,0 0,7-8,-8 6,-1 0,0 0,0-1,-1 0,-1 0,0 0,0-1,-2 1,1-1,-1 0,-1 0,0 0,0-1,-2 1,1 0,-2-1,1 1,-3-9,1 15,-1 0,0 0,0 0,0 1,0-1,-1 1,0 0,0 0,-1 0,1 0,-1 1,0-1,0 1,-1 1,1-1,-1 1,0 0,0 0,0 1,0-1,0 1,-1 1,1-1,0 1,-1 0,1 1,-1 0,1 0,-1 0,0 0,1 1,0 0,-1 1,1 0,0 0,-4 1,-47 26,32-15</inkml:trace>
  <inkml:trace contextRef="#ctx0" brushRef="#br0" timeOffset="1023.434">1361 150,'-43'43,"2"3,3 1,1 1,2 2,-8 20,28-28,44-75,41-85,-41 65,3 0,3 3,1 0,22-20,-57 69,-1 0,1 0,0 0,-1 0,1 0,0 1,0-1,-1 0,1 0,0 1,0-1,0 0,0 1,0-1,0 1,0-1,0 1,0 0,0-1,0 1,0 0,1 0,-1 0,0 0,0 0,0 0,0 0,0 0,0 0,1 1,-1-1,0 0,0 1,0-1,0 0,0 1,0 0,0-1,0 1,0 0,-1-1,1 1,0 0,0 0,-1 0,1-1,0 1,-1 0,1 0,-1 0,1 0,-1 0,1 0,-1 0,0 1,1-1,-1 0,0 0,0 0,0 0,0 0,0 0,0 1,0-1,-1 0,1 0,0 0,0 0,-1 1,-25 170,25-154,0 0,1-1,1 1,1 0,0-1,2 1,1 5,-3-17,-1-1,1 1,1-1,-1 0,1 0,0 0,0 0,0 0,1 0,-1-1,1 0,0 0,1 0,-1 0,1 0,-1-1,1 0,0 0,0 0,1-1,-1 0,0 0,1 0,2 0,-2-1,1 0,-1-1,1 0,0 0,-1 0,1-1,0 0,-1 0,1-1,-1 0,0 0,1 0,-1-1,0 0,-1 0,1 0,0-1,-1 0,0 0,0 0,0-1,4-4,3-5,-1 0,0 0,-1-1,0-1,-1 1,-1-1,6-16,-4 5,0 0,-1-1,-2 0,-1 0,-1-1,-2 1,0-1,-2-3,-11-14,4 28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3:25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1,'95'5,"122"-9,-213 4,0 0,-1 0,1 1,0 0,-1-1,1 1,0 1,-1-1,0 0,1 1,-1 0,0 0,0 0,0 0,0 0,0 1,0-1,-1 1,1 0,-1 0,0 0,0 0,0 0,0 0,0 1,-1-1,1 1,-1-1,0 1,0-1,0 1,-1 0,1-1,-1 1,0 0,0-1,0 1,-1 0,1 0,-1-1,0 1,0-1,0 1,0-1,-1 1,-1 1,-3 6,-1 1,-1-2,0 1,0-1,-1 0,0-1,-1 0,0-1,0 0,-1 0,0-1,-5 2,-44 33,60-42,-1 1,1-1,-1 0,1 0,0 0,-1 1,1-1,0 0,-1 1,1-1,0 0,0 1,-1-1,1 0,0 1,0-1,0 0,-1 1,1-1,0 1,0-1,0 1,0-1,0 0,0 1,0-1,0 1,0-1,0 1,0-1,0 0,0 1,0-1,0 1,0-1,0 1,1-1,-1 0,0 1,0-1,1 0,-1 1,0-1,0 0,1 1,-1-1,0 0,1 1,-1-1,0 0,1 0,-1 0,1 1,-1-1,0 0,1 0,-1 0,1 0,-1 0,38 11,-18-7,-15-2,1-1,-1 0,0 1,0 0,0 0,0 1,0-1,0 1,0 0,-1 0,0 1,1 0,-1-1,-1 1,1 0,-1 1,1-1,-1 1,0-1,-1 1,1 0,-1 0,0 0,0 1,-1-1,1 0,-1 1,0-1,-1 0,1 1,-1 0,0-1,0 1,-1-1,0 2,-4 3,-1 0,0-1,0 0,0-1,-1 1,-1-1,1 0,-2-1,1 0,0 0,-1-1,-1 0,1-1,-1 0,0 0,0-1,0 0,0-1,-1 0,0-1,1 0,-1 0,0-1,-7-1,13 2,1 0,-1-1,-1 1,1-1,0-1,0 1,0-1,0 0,-1 0,1 0,0-1,0 0,0 0,0 0,0 0,0-1,0 0,0 0,0 0,1-1,-1 0,1 0,0 0,0 0,0 0,-2-3,-2-11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1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435 424,'1'-1,"0"1,0 0,0-1,0 1,0-1,0 1,0-1,-1 1,1-1,0 1,-1-1,1 0,0 1,-1-1,1 0,0 0,-1 1,1-1,-1 0,0 0,1 0,-1 0,0 0,1 0,-1 0,0 0,0 0,0 0,0 0,0 1,0-1,0 0,0 0,0 0,0 0,-1 0,1 0,0 0,-1 0,1 0,-1 0,1 1,-1-1,1 0,-1 0,1 0,-1 1,0-1,1 0,-1 1,-6-4,0 1,0 0,1 1,-2-1,1 1,0 1,0-1,-1 1,1 1,0-1,-1 1,1 1,-4 0,-2-1,-3 1,0 1,0 0,0 2,1-1,0 2,-1 0,2 1,-1 1,1 0,0 1,0 0,1 1,-7 6,19-14,-1 0,0 0,1 0,-1 0,0 0,1 0,-1 1,1-1,0 1,0-1,-1 1,1-1,0 1,0 0,0-1,1 1,-1 0,0 0,1 0,-1 0,1-1,-1 1,1 0,0 0,0 0,0 0,0 0,0 0,0 0,1 0,-1 0,1 0,-1 0,1-1,0 1,0 0,-1 0,1-1,1 1,-1 0,0-1,0 1,0-1,1 0,-1 1,1-1,-1 0,1 0,0 0,-1 0,1 0,0 0,0 0,-1-1,1 1,0-1,1 1,138 17,-126-15,53 13,-67-15,1 0,-1-1,0 1,1 0,-1 0,0-1,0 1,0 0,0 0,0 0,0 1,0-1,0 0,0 0,0 0,-1 1,1-1,0 0,-1 1,1-1,-1 1,1-1,-1 1,0-1,0 1,0-1,0 1,0-1,0 1,0-1,0 1,-1-1,1 0,0 1,-1-1,1 1,-1-1,0 0,1 1,-1-1,0 1,-8 10,0-1,0 0,-1 0,0-1,-1 0,0-1,-1 0,0-1,0 0,-6 2,-38 28,-108 95,162-131,1-1,-1 1,0 0,0 0,1 0,-1 1,1-1,0 0,0 0,0 1,0-1,0 1,0-1,1 1,-1-1,1 1,-1-1,1 1,0 0,0-1,1 1,-1-1,0 1,1 0,-1-1,1 1,0-1,0 1,0-1,0 0,0 1,1-1,-1 0,1 0,-1 0,1 0,0 0,0 0,0-1,0 1,0-1,0 1,0-1,3 1,1 4,1-2,-1 1,1-1,0 0,1 0,-1-1,1 0,0 0,-1-1,1 0,0 0,0-1,1 0,-1 0,0-1,0 0,0 0,0-1,0 0,0-1,0 0,0 0,0-1,0 0,-1 0,3-2,3-7</inkml:trace>
  <inkml:trace contextRef="#ctx0" brushRef="#br0" timeOffset="446.883">322 0,'-11'13,"-1"1,2 0,0 0,1 1,0 0,1 1,1 0,0 0,1 1,1 0,1 0,0 0,0 8,-5 233,11-176,-2-55,2 44,-3 0,-3 0,-3 0,-13 49,-24 71,42-185,0 0,0 0,1 0,0 1,-1-1,2 0,-1 1,1-1,0 1,0-1,1 0,0 1,0-1,0 0,1 0,0 0,0 0,4 6,6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0,'-3'21,"-1"10,0 3,1-5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27,'10'0,"8"0,5 0,4 0,2 0,1 0,0 0,0 0,0 0,-1 0,-1-5,1-1,-1-1,0 2,-4 2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5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27,'33'5,"17"-3,4-3,-3 0,-4 0,-6-6,-5 0,-4 0,-2 2,-7 1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3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86,'-26'172,"11"13,-55 125,72-320,4-2</inkml:trace>
  <inkml:trace contextRef="#ctx0" brushRef="#br0" timeOffset="322.041">0 29,'34'0,"15"0,5 0,2-5,-3-1,-6 0,-6 1,-5 2,-4 1,-3 0,-1 2,-1 0,-5 5,-11 1,-7 1</inkml:trace>
  <inkml:trace contextRef="#ctx0" brushRef="#br0" timeOffset="580.972">29 452,'34'0,"15"0,5 0,-3-4,-4-3,-7 1,-4 2,-3 0,-4 2,-6 1</inkml:trace>
  <inkml:trace contextRef="#ctx0" brushRef="#br0" timeOffset="1005.262">424 593,'-5'19,"-1"12,0 5,-4 1,0-1,2-2,2-1,-3-3,0 0,2-2,7-4,3-8</inkml:trace>
  <inkml:trace contextRef="#ctx0" brushRef="#br0" timeOffset="1284.76">396 593,'14'0,"10"0,5 0,3 0,1 0,-1 0,-1 0,-5 0</inkml:trace>
  <inkml:trace contextRef="#ctx0" brushRef="#br0" timeOffset="1553.521">396 763,'29'5,"14"1,4 0,0-5,-4-4,-9-1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5:28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1030 146,'-105'286,"85"-212,-3-1,-3 0,-7 5,24-60</inkml:trace>
  <inkml:trace contextRef="#ctx0" brushRef="#br0" timeOffset="550.886">1030 146,'18'39,"5"119,-16-122,5 24,2 0,3-1,16 38,7-34,-39-62,0 0,0 0,1 0,-1 0,0 0,1 0,-1 0,1 0,-1-1,1 1,-1 0,1-1,0 1,-1-1,1 0,0 1,-1-1,1 0,0 0,0 0,-1-1,1 1,0 0,-1 0,1-1,-1 1,1-1,0 0,-1 1,1-1,-1 0,1 0,-1 0,0 0,1 0,-1 0,0 0,0-1,0 1,1-1,8-12,0-1,-1-1,0 0,-1 0,-1 0,0-1,-2 0,0-1,-1 1,0-1,-1 0,-1-5,6-19,1-7,54-202,-8 112,-49 128</inkml:trace>
  <inkml:trace contextRef="#ctx0" brushRef="#br0" timeOffset="14572.491">99 146,'4'7,"0"0,0 1,-1-1,1 1,-2 0,1-1,-1 1,-1 1,1-1,-1 0,-1 0,0 0,0 1,-1 5,1 0,-1 244,-6-208,-2 0,-2-1,-3 0,-1-1,-18 36,19-45,-9 21,23-59,0-1,0 1,0-1,0 0,0 1,0-1,0 0,0 1,1-1,-1 0,0 1,0-1,0 0,0 1,1-1,-1 0,0 1,0-1,1 0,-1 0,0 1,1-1,-1 0,0 0,1 1,-1-1,0 0,1 0,-1 0,0 0,1 0,-1 0,0 0,1 1,-1-1,1 0,-1 0,0 0,1 0,-1-1,0 1,1 0,-1 0,0 0,1 0,-1 0,1 0,-1-1,0 1,0 0,1 0,-1 0,0-1,1 1,-1 0,0 0,0-1,1 1,-1 0,0-1,0 1,0 0,1-1,-1 1,0 0,0-1,0 1,9-10</inkml:trace>
  <inkml:trace contextRef="#ctx0" brushRef="#br0" timeOffset="15337.789">128 542,'-1'5,"1"0,0 0,0 0,0 1,0-1,1 0,0 0,0 0,1 0,-1 0,1 0,0 0,0-1,1 1,0 0,-1-1,1 0,1 0,-1 0,1 0,-1 0,1-1,0 0,0 1,1-2,-1 1,1 0,-1-1,1 0,0 0,0 0,0-1,0 1,0-1,0 0,0-1,0 1,1-1,-1 0,0 0,0-1,0 0,0 0,1 0,-1 0,-1-1,1 0,0 0,2-1,5-8,-1 0,0-1,0 0,-1-1,-1 0,0 0,-1-1,0-1,-1 1,-1-1,0 0,-1-1,-1 1,0-1,-1 0,-1-2,12-36,37-133,-65 203,-11 214,16-163,2 1,4 1,2-1,4 4,-2 34,0-106,-1-1,1 1,-1 0,0-1,1 1,-1 0,1 0,-1-1,1 1,-1 0,1 0,0 0,-1 0,1-1,-1 1,1 0,-1 0,1 0,-1 0,1 0,0 1,-1-1,1 0,-1 0,1 0,-1 0,1 1,-1-1,1 0,-1 0,1 1,-1-1,1 0,-1 1,0-1,1 0,-1 1,1-1,-1 1,0-1,0 1,1-1,-1 1,0-1,0 1,1-1,-1 1,0-1,0 1,0-1,0 2,11-14</inkml:trace>
  <inkml:trace contextRef="#ctx0" brushRef="#br0" timeOffset="15783.726">579 513,'0'284,"-6"-210,7-73</inkml:trace>
  <inkml:trace contextRef="#ctx0" brushRef="#br0" timeOffset="16344.738">720 569,'-1'9,"1"0,-2-1,1 1,-1-1,-1 1,1-1,-1 0,-1 0,1 0,-2-1,1 1,-1-1,0 0,0 0,-1-1,0 1,0-1,0 0,-1-1,5-4,1 0,0 0,0 0,0 0,0 0,0 0,0 0,0 0,0 0,0 0,1 0,-1 1,0-1,1 0,-1 1,1-1,-1 0,1 1,0-1,0 1,-1-1,1 0,0 1,0-1,0 1,1-1,-1 1,0-1,0 0,1 1,-1-1,1 0,-1 1,1-1,0 0,-1 0,1 1,0-1,0 0,0 0,0 0,0 0,0 0,0 0,0 0,1-1,-1 1,0 0,0 0,1-1,0 1,84 56,-73-42,-1-2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5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1,'-85'84,"-90"140,131-170,37-45</inkml:trace>
  <inkml:trace contextRef="#ctx0" brushRef="#br0" timeOffset="343.888">0 1,'2'9,"0"0,0-1,1 1,0-1,0 1,1-1,0 0,0 0,1-1,0 1,1-1,-1 0,1 0,2 0,6 11,227 234,-230-239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568 142,'-1'1,"-1"0,0 0,1 1,-1-1,1 1,-1-1,1 1,0 0,0-1,-1 1,1 0,0 0,1 0,-1 0,0 0,1 0,-1 0,1 0,-1 0,1 0,0 0,0 0,0 0,0 1,0-1,1 0,-1 0,0 0,1 1,20 168,8 67,-30 258,1-493,-1 0,1 0,-1 0,1 0,0 0,1 0,-1 0,0 1,1-1,-1-1,1 1,0 0,0 0,0 0,1 0,-1-1,1 1,-1 0,1-1,0 1,0-1,0 0,0 0,1 0,-1 0,0 0,1 0,-1-1,1 1,0-1,0 1,-1-1,1 0,0 0,0-1,1 1,15 1,0-1,1-1,-1-1,1-1,-1 0,0-1,15-5,81-10,365 19,-419-11,26 3,-89 5,-6 0</inkml:trace>
  <inkml:trace contextRef="#ctx0" brushRef="#br0" timeOffset="2160.132">61 1,'-3'0,"1"1,0-1,-1 1,1-1,0 1,-1 0,1 0,0 0,0 0,0 0,0 1,0-1,0 0,0 1,0 0,1-1,-1 1,1 0,-1 0,1 0,-1 0,1 0,0 0,0 1,0-1,1 0,-1 0,0 1,1-1,-1 0,1 1,-8 79,8-76,-1 23,9 82,-7-109,0-1,0 1,0 0,1-1,-1 1,0-1,1 1,-1-1,1 0,-1 1,1-1,-1 0,1 0,0 0,0 0,-1 0,1-1,0 1,0 0,0-1,0 0,0 1,0-1,0 0,0 0,0 0,0 0,0 0,0-1,0 1,0-1,0 1,0-1,1 0,64-32,-47 15,-1 0,0-2,-2 0,0-1,-1-1,2-6,6-8,20-19,-43 55,0 0,-1 0,1 0,0 0,0 0,-1 1,1-1,0 0,-1 0,1 1,-1-1,1 1,0-1,-1 0,1 1,-1-1,1 1,-1-1,1 1,-1 0,0-1,1 1,-1-1,0 1,1 0,-1-1,0 1,0 0,1-1,-1 1,0 0,0 0,0-1,0 1,0 0,0-1,0 1,0 0,0 0,-1-1,1 1,0 0,0-1,-1 1,1 1,-3 346,4-310,-2 0,-1 1,-2-2,-2 1,-3 7,6-35,0-1,0 1,0-1,-1 0,-1 0,1 0,-1-1,-1 0,0 1,0-2,-1 1,1-1,-2 0,1-1,-1 1,0-1,0-1,0 0,-1 0,0 0,0-1,-5 1,11-3,-1 0,0-1,1 1,-1-1,0 0,0 0,0-1,0 1,0-1,0 1,0-1,0 0,0-1,0 1,0-1,0 0,0 0,0 0,0 0,0-1,1 1,-1-1,1 0,-1 0,1-1,0 1,0-1,0 1,0-1,0 0,0 0,1 0,-1-1,1 1,0-1,0 1,1-1,-1 1,1-1,-1 0,1 0,0 0,0-2,5-7,0 0,0 0,1 1,0-1,2 1,-1 0,1 1,1 0,0 0,0 0,1 1,1 0,0 1,0 0,1 1,0 0,0 0,1 1,1 0,37-31,-28 20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20,'-1'-1,"0"-1,0 1,-1-1,1 1,0 0,0 0,-1 0,1-1,0 1,-1 1,0-1,1 0,-1 0,1 0,-1 1,0-1,1 1,-1 0,0-1,0 1,1 0,-1 0,0 0,0 0,1 0,-1 0,0 1,1-1,-1 1,0-1,1 1,-1-1,0 1,-2 0,-144 48,69-18,-35 18,113-48,-1 0,1 1,0-1,-1 1,1-1,0 1,0 0,0-1,1 1,-1 0,0 0,1-1,-1 1,1 0,-1 0,1 0,0 0,0 0,0 0,0 0,0 0,0 0,1 0,-1-1,0 1,1 0,0 0,-1 0,1-1,0 1,0 0,0 0,0-1,0 1,1-1,-1 1,0-1,1 0,-1 1,1-1,-1 0,1 0,0 0,-1 0,1 0,0-1,0 1,-1 0,1-1,0 1,0-1,0 0,0 0,2 0,22 5,1-2,0 0,-1-2,1-1,25-4,19 2,7 6,-77-4,0 1,-1-1,1 0,-1 0,1 0,0 1,-1-1,1 0,-1 1,1-1,-1 1,1-1,-1 0,1 1,-1-1,1 1,-1-1,0 1,1-1,-1 1,0 0,0-1,1 1,-1-1,0 1,0 0,0-1,0 1,1-1,-1 1,0 0,0-1,0 1,-1 0,1-1,0 1,0 0,0-1,0 1,0-1,-1 1,1 0,0-1,-1 1,1-1,0 1,-1-1,1 1,-1-1,1 1,-1-1,1 0,-1 1,1-1,-1 1,1-1,-1 0,1 0,-1 1,0-1,-39 29,35-26,-298 180,292-176,1 0,0 0,0 1,1 1,0-1,0 1,1 1,0 0,1 0,0 0,1 1,0 0,0 0,1 1,1 0,3-9,1 0,0 0,1 0,-1 0,0-1,1 1,-1 0,1 0,0 0,0-1,0 1,1 0,-1-1,0 1,1-1,0 1,0-1,-1 0,1 0,1 0,-1 0,0 0,0 0,1 0,-1-1,1 1,-1-1,1 0,0 0,-1 0,1 0,0 0,0-1,0 1,0-1,105 9,60-37,-110 14,-34 7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1,'29'0,"14"0,5 0,-2 0,-3 0,-4 0,-4 0,-3 0,-3 0,-5 0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30,'33'0,"21"0,7 0,-4-5,-5-1,-8 0,-6 1,-4 1,-4 2,-2 1,-6 1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85,'-45'192,"32"40,-16-123,19-99,10-16</inkml:trace>
  <inkml:trace contextRef="#ctx0" brushRef="#br0" timeOffset="295.037">41 85,'29'-5,"14"-6,5-2,-1 2,-4 3,-5-3,-3 2,-3 1,-2 3,-2 1,-5 8,-12 6,-7 3</inkml:trace>
  <inkml:trace contextRef="#ctx0" brushRef="#br0" timeOffset="563.009">41 338,'34'-4,"15"-3,5 1,-2 2,-6 0,-5 2,-9 1</inkml:trace>
  <inkml:trace contextRef="#ctx0" brushRef="#br0" timeOffset="1222.979">380 479,'1'197,"-1"-197,-1 1,1 0,-1 0,1 0,0 0,-1 0,1-1,0 1,0 0,0 0,0 0,0 0,0 0,0 0,0 0,0 0,0 0,0 0,0 0,1-1,-1 1,0 0,1 0,-1 0,0 0,1 0,0-1,-1 1,1 0,-1-1,1 1,0 0,-1-1,1 1,0 0,0-1,-1 1,1-1,0 0,0 1,0-1,0 0,0 1,0-1,-1 0,1 0,0 0,0 0,0 0,0 0,0 0,0 0,0 0,0 0,0-1,0 1,0 0,-1 0,1-1,0 1,0-1,0 1,-1-1,1 1,0-1,0 0,107-135,-95 123,-9 7,1 0,0 0,1 1,0 0,0 0,0 0,0 1,0 0,1 0,0 0,5-1,-10 6,1 0,-1 1,0-1,1 1,-1-1,0 1,0 0,0 0,0 0,-1 0,1 0,0 0,-1 0,0 1,1-1,-1 1,0-1,0 1,0-1,-1 1,1-1,-1 1,1 0,-1-1,0 3,1 0,5 23,-2 0,-1 0,-1 0,-2 1,-1-1,-1 1,-1-1,-1 0,-4 9,4-19,-34 109,37-124,-1 1,0-1,0 0,0 0,-1 0,1 0,-1 0,1 0,-1 0,0-1,0 0,0 1,-1-1,1 0,0 0,-1-1,0 1,1-1,-1 0,0 0,1 0,-1 0,0-1,0 1,0-1,0 0,0 0,1-1,-1 1,0-1,-2 0,0-2,0 0,1 0,0-1,0 1,0-1,0 0,0-1,1 1,0-1,0 0,0 0,1 0,-1 0,1-1,0 1,1-1,-1 0,1 0,1 0,-1 0,1 0,0 0,0 0,0 0,1-1,0 1,1 0,-1-1,1 1,0 0,1 0,-1 0,1 0,1 0,-1 0,1 1,0-1,0 1,4-5,58-61,-49 60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2:56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498 64,'-11'-8,"-1"0,-1 1,0 1,0 0,0 0,-1 1,1 1,-1 0,0 1,0 1,-1 0,1 1,0 0,-1 1,1 1,0 0,-11 3,10-2,0 0,1 2,-1 0,1 0,0 1,0 1,1 1,-1 0,1 0,1 2,0-1,0 1,0 1,1 0,1 1,-3 3,11-11,0 0,0 0,0 0,0 0,1 0,-1 0,1 0,0 1,0-1,0 0,0 1,1-1,-1 1,1-1,0 1,0-1,0 1,1-1,-1 1,1-1,0 1,0-1,0 0,0 1,0-1,1 0,0 0,-1 0,1 0,0 0,1 0,-1-1,0 1,1-1,2 3,111 71,-99-67,35 18,-1 3,-1 1,-2 3,23 22,-63-50,-1 0,0 1,0-1,-1 2,0-1,0 1,-1 0,1 0,-2 0,1 1,-1 0,-1 0,0 0,0 0,0 0,-1 1,-1-1,0 1,0-1,-1 1,0-1,0 1,-1 0,-1-1,1 1,-2-1,1 0,-1 0,-1 0,1 0,-2 0,1-1,-3 4,-3-4,1-1,-1-1,0 0,0 0,-1-1,0 0,0-1,0 0,0-1,-1 0,1-1,-1 0,0-1,1 0,-1-1,0 0,0-1,1-1,-1 1,0-2,1 0,0 0,-9-4,7 1,0 0,1 0,0-2,0 1,1-1,0-1,0 0,1-1,0 0,0 0,1-1,-7-12,6 8</inkml:trace>
  <inkml:trace contextRef="#ctx0" brushRef="#br0" timeOffset="359.92">1035 657,'-10'20,"-2"10,-1 5,4-2</inkml:trace>
  <inkml:trace contextRef="#ctx0" brushRef="#br0" timeOffset="859.739">1289 93,'51'-19,"1"3,0 1,2 3,-1 2,37-1,-17 21,-71-9,0 0,-1 0,1-1,-1 1,1 0,-1 0,1 1,-1-1,0 0,1 0,-1 1,0-1,0 0,0 1,0 0,0-1,0 1,-1-1,1 1,-1 0,1-1,-1 1,1 0,-1 0,0-1,0 1,0 0,0 0,0 0,0-1,0 1,-1 0,1 0,-1-1,1 1,-1 0,0-1,0 2,-8 16,-1-1,0 0,-2-1,0-1,-1 1,0-2,-6 5,-41 52,58-70,-1 1,1-1,0 1,0-1,1 1,-1 0,0 0,1 0,0 0,-1 0,1 0,1 0,-1 0,0 1,1-1,-1 0,1 0,0 1,0-1,1 0,-1 1,0-1,1 0,0 0,0 0,0 1,0-1,1 0,-1 0,1-1,-1 1,1 0,0 0,0-1,2 2,106 57,-99-58,0 1,1 1,-1 0,-1 1,1 0,-1 1,0-1,-1 2,0 0,0 0,0 0,-1 1,0 1,6 9,-12-14,0-1,-1 1,1 0,-1-1,0 1,0 0,-1 0,1 0,-1 0,0 0,0 0,-1 0,0-1,0 1,0 0,0 0,-1-1,1 1,-1 0,0-1,-1 0,1 1,-1-1,0 0,0 0,0-1,0 1,-4 2,-6 7,-1 0,0-2,0 0,-2 0,1-2,-1 0,-6 3,2-5,-1 0,1 0,-1-2,0-1,-1-1,1 0,0-2,-1 0,1-1,-1-2,-5-1,-34-20,48 11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0,'9'3,"3"1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368 134,'-8'6,"-130"127,131-125,1 0,0 1,0 0,1 1,0-1,0 1,1 0,1 0,0 0,0 0,1 1,0-1,1 1,0 0,1-1,0 9,3-11,0 0,0 0,1 0,0-1,1 1,0-1,0 0,0 0,1-1,0 1,0-1,1-1,-1 1,1-1,0 0,1-1,-1 0,1 0,0 0,0-1,0 0,1-1,-1 0,1 0,-1-1,1 0,-1 0,1-1,0 0,2-1,21 2,1-3,-1 0,0-2,0-1,0-2,-1-1,0-1,0-2,-1-1,-1-1,0-2,-1-1,0-1,-2-1,14-13,-30 23,0 0,-1 0,0-1,-1-1,0 1,0-1,-1-1,0 1,-1-1,0 0,-1-1,0 1,-1-1,0 0,-1-1,0 1,-1 0,-1-1,0 1,0-1,-1 1,-1-1,0 1,-2-6,-1 10,-1 1,0-1,0 1,-1 0,0 0,0 0,-1 1,1 0,-1 0,-1 1,1 0,-1 0,0 1,0 0,0 0,-1 1,1 0,-1 0,0 1,0 0,0 1,-5-1,-19-3</inkml:trace>
  <inkml:trace contextRef="#ctx0" brushRef="#br0" timeOffset="254.737">1 331,'252'-10,"156"-31,-200 18,200 12,-384 11</inkml:trace>
  <inkml:trace contextRef="#ctx0" brushRef="#br0" timeOffset="2180.725">904 49,'-56'-17,"-68"-12,111 27,0 1,0 1,-1 0,1 1,0 1,0 0,0 1,-7 2,-14 2,26-5,1 0,-1 0,1 1,-1 0,1 1,0 0,1 0,-1 0,1 1,-1 0,2 0,-1 1,0-1,1 1,0 1,1-1,-1 1,1-1,0 1,0 2,-52 29,15-16,39-17,5-2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7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262 143,'-38'109,"33"-95,-48 118,-67 122,75-161,115-230,21-35,44-119,-99 184,-35 107,0 1,0-1,0 1,0 0,0 0,1 0,-2 0,1-1,0 1,0 1,0-1,0 0,-1 0,1 0,0 0,-1 0,1 1,-1-1,1 0,-1 0,0 1,0-1,1 0,-1 1,0-1,0 0,0 1,-1-1,1 0,0 1,0-1,-1 0,1 1,-1 0,2 43,-1-18,1 0,1 0,2 0,0 0,2 0,2 2,18 79,-22-86,0 1,2-1,0-1,2 1,0-1,1-1,12 20,-20-38,0-1,0 1,0 0,0 0,0-1,1 1,-1 0,0-1,1 1,-1-1,1 0,0 0,-1 1,1-1,0 0,0 0,0-1,0 1,-1 0,1-1,0 1,0-1,1 1,-1-1,0 0,0 0,0 0,0 0,0 0,0-1,0 1,0 0,0-1,0 0,0 1,0-1,0 0,-1 0,1 0,0 0,0 0,-1-1,1 1,-1-1,1 1,-1-1,0 1,1-2,15-21,-2 0,0-2,-2 1,-1-2,0 0,3-18,-5 18,37-165,-37 17,0 146,-4 33</inkml:trace>
  <inkml:trace contextRef="#ctx0" brushRef="#br0" timeOffset="533.454">1024 171,'5'0,"6"0,6 0,5 0,4 0,2 0,1 0,0 0,1 0,-1 0,0 0,0 0,-1 0,-4-5,-2-1,0 0,1 1,-3 2</inkml:trace>
  <inkml:trace contextRef="#ctx0" brushRef="#br0" timeOffset="838.866">1109 397,'4'0,"7"0,7 0,4 0,3 0,3 0,1 0,1-5,-1-1,1-1,-1 2,-1 2,-4 1</inkml:trace>
  <inkml:trace contextRef="#ctx0" brushRef="#br0" timeOffset="2051.909">1673 538,'-5'-10,"2"0,-1 0,1 0,0-1,1 1,1-1,-1 1,2-1,-1 0,1 1,1-1,0 0,1 1,0-1,0 1,1 0,1 0,-1 0,2 0,-1 0,6-7,4-5,0 1,1 1,2 0,0 1,0 1,2 0,0 1,16-9,-33 23,1 1,-1-1,1 1,-1-1,1 1,0 0,0 0,0 0,1 1,-1-1,0 1,1-1,-1 1,1 0,-1 0,1 1,-1-1,1 1,-1 0,1 0,0 0,-1 0,1 1,-1-1,1 1,-1 0,1 0,-1 0,1 0,-1 1,0 0,0-1,0 1,0 0,0 1,0-1,0 0,0 1,6 26,-1 0,-2 0,0 0,-2 1,-1 0,-2 0,-1 0,-2 14,12-23,12-39,35-49,3 4,3 2,7-1,31-7,-100 68,0 0,0 1,0-1,0 1,0-1,0 1,0-1,0 1,0 0,0-1,0 1,0 0,0 0,0 0,0 0,0 0,0 0,0 0,0 0,0 0,0 1,0-1,0 0,0 1,0-1,0 1,0-1,0 1,0-1,-1 1,1-1,0 1,0 0,-1 0,1-1,0 1,-1 0,1 0,0 0,-1 0,0 0,1 0,-1-1,1 1,-1 0,0 0,0 1,1-1,-1 0,0 0,0 0,0 0,0 0,0 0,-1 0,1 1,-7 61,-31 68,36-127,1 0,-1 0,1-1,0 1,0 0,1 0,-1 0,1 0,0 0,0 0,0 1,1-1,-1 0,1-1,0 1,0 0,1 0,-1 0,1 0,1 2,9 6</inkml:trace>
  <inkml:trace contextRef="#ctx0" brushRef="#br0" timeOffset="2771.082">2914 114,'-3'-4,"0"1,-1-1,0 0,0 1,0 0,0 0,0 0,-1 0,1 1,-1 0,1 0,-1 0,0 0,0 1,0 0,0 0,0 0,0 1,-1-1,1 1,0 0,0 1,0-1,0 1,0 0,0 1,0-1,0 1,0 0,1 0,-1 0,0 1,1-1,0 1,0 0,0 1,0-1,0 1,1 0,-1-1,1 2,-1 1,-2 1,0 0,0 0,1 0,0 1,0 0,1 0,0 0,0 1,1-1,1 1,-1 0,1 0,0 0,1 0,0 0,1 0,0 1,0-1,1 0,0 0,1 0,0 0,0 0,1 0,-1-6,1-1,0 1,0 0,0-1,0 0,0 1,0-1,1 0,-1-1,1 1,-1-1,1 1,0-1,0 0,-1-1,1 1,0 0,0-1,0 0,0 0,0 0,0-1,-1 1,1-1,0 0,0 0,-1 0,2-1,99-54,115-135,-188 164,58-37,-87 65,-1-1,0 1,0 0,1-1,-1 1,0 0,0 0,0 0,0 0,0 0,0 0,0 0,0 0,0 1,-1-1,1 0,0 0,-1 1,1-1,-1 1,0-1,1 0,-1 1,0-1,0 1,0-1,0 0,0 1,0-1,0 1,0-1,-1 1,1-1,0 0,-1 1,1-1,-1 0,0 1,1-1,-1 0,0 0,0 0,0 0,0 0,0 1,-5 15,-8 24,2 0,1 1,3 0,1 0,0 19,8 90,2-106,-3 1,-1-1,-2 1,-2-1,-3 0,-4 15,7-42,-1-1,-1 0,0 0,-1 0,-1-1,0 0,-5 4,11-15,-1 0,-1 0,1-1,0 0,-1 0,0 0,0 0,0-1,-1 0,1 0,-1 0,1-1,-1 1,0-2,0 1,0 0,0-1,0 0,-1-1,1 0,0 0,0 0,-4-1,6 1,-1 0,1 0,0-1,-1 0,1 0,0 0,0-1,0 1,0-1,0 0,0 0,0 0,1-1,-1 1,1-1,-1 0,1 0,0 0,0 0,1-1,-1 1,0-1,1 1,0-1,0 0,0 0,1 0,-1 0,1-1,0 1,0 0,1 0,-1-1,1 1,0 0,0-1,0 1,0-1,1 1,0 0,0 0,0-1,1 0,8-14,0-1,2 2,0-1,1 2,1 0,0 0,2 1,5-4,38-28,1 2,3 4,1 1,2 4,52-21,-86 42,5-2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1 311,'168'-40,"-122"33,2 1,-1 3,0 2,21 3,101-5,-132-7,-31 4</inkml:trace>
  <inkml:trace contextRef="#ctx0" brushRef="#br0" timeOffset="414.574">142 424,'334'-1,"-158"-27,-152 27</inkml:trace>
  <inkml:trace contextRef="#ctx0" brushRef="#br0" timeOffset="1021.621">481 0,'-1'1,"0"0,0 0,0 0,0 0,1 0,-1 0,0 0,1 0,-1 0,1 0,-1 1,1-1,0 0,-1 0,1 0,0 1,0-1,0 0,0 0,0 1,0-1,0 0,0 0,1 1,-1-1,0 0,1 0,-1 0,1 1,-1-1,1 0,0 0,0 0,-1 0,1 0,0 0,0 0,0-1,0 1,0 0,0 0,0-1,0 1,0 0,18 19,1-1,0-1,2 0,0-2,20 12,28 21,-26-20,-35-25,0 1,-1 0,0 1,0 0,0 0,0 1,-1 0,0 1,-1-1,0 1,1 2,-5-8,-1 0,0 1,0-1,0 1,0-1,-1 1,1 0,-1-1,0 1,1 0,-1-1,0 1,0-1,-1 1,1 0,-1-1,1 1,-1-1,0 1,0 0,0-1,0 0,0 1,0-1,-1 0,1 0,-1 0,0 0,0 0,0 0,-1 1,-78 45,49-33,-40 22,-110 73,136-49,44-45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3.9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1,'-9'34,"-4"15,-3 9,-1 0,4-5,4-7,3-7,3-5,2-3,1-2,0-2,1-5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4.1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282 1,'-223'140,"219"-138,0 0,0 1,0-1,1 1,-1 0,1 0,0 0,0 0,0 1,0 0,0-1,1 1,0 0,0 0,0 0,0 0,0 1,1-1,0 0,0 1,0-1,0 1,1-1,0 1,0-1,0 1,0-1,1 1,0-1,0 1,0-1,0 1,1-1,-1 0,1 0,0 0,1 0,-1 0,1 0,1 1,11 6,2 0,-1-1,1-1,0 0,1-1,0-1,1-1,-1 0,1-2,7 1,88 5,-90-10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3.4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169 113,'-5'34,"-1"20,-5 6,-1-2,3-6,2-8,2-6,2-5,2-3,1-6</inkml:trace>
  <inkml:trace contextRef="#ctx0" brushRef="#br0" timeOffset="170.032">0 1,'29'5,"14"1,4 5,0 0,-4 4,-4-2,-5 2,-2-1,-2-3,-7-4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2.27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413 86,'-28'-5,"1"0,0 2,0 0,0 1,-1 2,1 1,-4 2,29-3,1-1,-1 1,0 0,1 0,-1 1,0-1,0 0,1 1,-1-1,1 1,-1-1,0 1,1 0,-1 0,1-1,-1 1,1 0,0 0,-1 1,1-1,0 0,0 0,0 1,0-1,0 0,0 1,0-1,0 1,1 0,-1-1,0 1,1-1,-1 1,1 0,0-1,0 1,0 0,0 0,0-1,0 1,0 0,0-1,0 1,1 0,-1-1,1 1,-1 0,1-1,0 1,0-1,0 1,0-1,0 1,0-1,1 1,73 63,-68-61,0 0,-1 0,1 1,-1 0,1 0,-2 0,1 1,0 0,-1 0,0 0,-1 1,1 0,-1 0,-1 0,1 0,-1 1,0-1,-1 1,0 0,-1 0,1 1,-2-1,1 0,-1 0,-1 1,1-1,-1 0,-1 0,1 0,-1 0,-1 0,0 0,0 0,0-1,-1 1,0-1,-1 0,1 0,-1-1,-1 0,1 1,-1-2,0 1,0-1,-1 1,-1 0,-3 0,0 1,0-2,0 1,0-2,-1 1,0-2,1 1,-2-2,-4 1,-15 6,29-7,-1 0,0 0,1-1,-1 0,0 0,0 0,0 0,0 0,0-1,0 0,0 1,0-2,0 1,0 0,0-1,0 0,0 0,0 0,1 0,-1 0,0-1,-2-1,1-24,8 12</inkml:trace>
  <inkml:trace contextRef="#ctx0" brushRef="#br0" timeOffset="242.716">893 29,'-14'29,"-10"18,-1 7,4-1,1-5,4-1,4-3,5-5,3-5,2-2,2-2,-4-2,-2-1,1-4</inkml:trace>
  <inkml:trace contextRef="#ctx0" brushRef="#br0" timeOffset="443.025">611 0,'34'0,"20"0,6 5,-2 2,-7 4,-6 0,-3-2,-2 3,-9-1</inkml:trace>
  <inkml:trace contextRef="#ctx0" brushRef="#br0" timeOffset="960.89">1429 141,'-202'276,"124"-190,68-87,21-20,146-163,-125 149,-3 0,3 2,0 0,2 3,2 0,0 3,28-16,-63 41,1 1,-1-1,0 1,0 0,1 0,-1-1,1 1,0 0,-1 0,1 0,-1 1,1-1,0 0,0 1,0-1,-1 1,1-1,0 1,0 0,0 0,0 0,0 0,0 0,-1 0,1 0,0 1,0-1,0 1,0-1,-1 1,1 0,0 0,-1 0,1 0,0 0,-1 0,1 0,-1 0,0 1,1-1,-1 0,0 1,0-1,0 1,0 0,0-1,0 1,0 0,-1-1,1 1,-1 0,1 0,-1 0,0 0,1 0,-53 182,43-153,2 1,1-1,1 1,2 1,1-1,2 21,1-52,-1 0,1 0,-1 0,0 0,0-1,1 1,-1 0,0 0,0 0,0 0,0 0,0 0,0 0,0-1,0 1,0 0,0 0,0 0,-1 0,1 0,0 0,-1-1,1 1,-1 0,1 0,-1 0,1-1,-1 1,1 0,-1-1,0 1,1 0,-1-1,0 1,0-1,1 1,-1-1,0 0,0 1,0-1,0 0,1 1,-1-1,0 0,0 0,0 0,0 0,0 0,0 0,0 0,0 0,0 0,1 0,-1-1,0 1,0 0,0-1,0 1,-110-101,84 71,-72-73,81 82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0.6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463 164,'-1'-1,"1"0,0 0,0 0,-1 1,1-1,-1 0,1 0,0 1,-1-1,0 0,1 0,-1 1,1-1,-1 1,0-1,1 1,-1-1,0 1,0-1,1 1,-1-1,0 1,0 0,0-1,1 1,-1 0,0 0,0 0,0 0,0 0,0 0,0 0,1 0,-1 0,0 0,0 0,0 1,0-1,0 0,1 0,-1 1,0-1,0 1,1-1,-1 1,0-1,1 1,-1-1,0 1,-30 39,30-38,-244 460,225-426,11-17,-1-1,-1 0,0-1,-1 0,-1 0,-1-2,-1 0,-1 1,16-16,0-1,0 1,0-1,-1 1,1 0,0-1,0 1,-1 0,1-1,0 1,-1 0,1-1,0 1,-1 0,1 0,0-1,-1 1,1 0,-1 0,1 0,0 0,-1-1,1 1,-1 0,1 0,0 0,-1 0,1 0,-1 0,1 0,-1 0,1 0,0 0,-1 0,1 0,-1 1,1-1,-1 0,1 0,0 0,-1 1,1-1,0 0,-1 0,1 1,0-1,-1 0,1 1,0-1,-1 0,1 1,0-1,0 0,0 1,-1-1,1 1,0-1,0 0,0 1,0-1,0 1,17-35,195-304,-146 245,3 3,5 3,46-40,-102 108,-15 14,2 0,-1 0,0 0,1 1,0-1,0 1,0 1,0-1,1 1,0-1,0 1,-1 1,1 0,1-1,2 1,-6 3,-1 1,0 0,1 0,-1 1,0-1,0 0,0 1,-1-1,1 1,-1-1,1 1,-1 0,0 0,0-1,0 1,0 0,-1 0,1 0,-1 0,0 0,1 0,-2 0,1 0,0 0,0 0,-1 0,0 0,0 0,1 0,-2 2,2-4,-55 226,26-128,-24 101,35-132,20-68,-1 1,0 0,0-1,0 0,0 1,1-1,-1 0,0 1,0-1,1 0,-1 0,0 0,0 0,1 0,-1-1,0 1,0 0,1 0,-1-1,0 1,0-1,0 1,0-1,1 0,-1 1,0-1,0 0,0 0,0 0,-1 1,1-1,0 0,0 0,0 0,-1-1,1 1,28-28,-2-2,0-1,-2-1,13-24,36-47,71-62,-141 161,-1-1,1 1,0 1,1-1,-1 0,1 1,0 0,0 0,0 1,1-1,-1 1,1 0,0 1,-1-1,1 1,1 0,-1 1,0-1,0 1,2 0,-4 5,0-1,-1 1,0 0,0 0,0 0,0 1,-1-1,1 1,-1-1,0 1,0 0,-1 0,0-1,0 1,0 0,0 1,-1-1,0 0,0 0,0 0,0 0,-1 0,-1 3,2 3,-2 18,-1 0,-2 1,-1-2,-2 1,0-1,-5 9,-25 96,34-109</inkml:trace>
  <inkml:trace contextRef="#ctx0" brushRef="#br0" timeOffset="449.66">1648 248,'-49'29,"20"-15,0 2,1 0,1 2,1 1,0 2,2 0,0 1,1 2,2 0,0 1,2 2,-16 26,34-51,0-1,0 1,0-1,1 1,-1 0,0-1,1 1,-1 0,1 0,-1 0,1-1,0 1,0 0,0 0,0 0,0-1,0 1,1 0,-1 0,0 0,1-1,-1 1,1 0,0 0,0-1,0 1,0-1,0 1,0-1,0 1,0-1,0 0,1 1,-1-1,1 0,-1 0,1 0,-1 0,1 0,-1 0,1 0,0-1,-1 1,1-1,0 1,0-1,0 0,-1 0,1 1,0-1,0 0,0-1,9 0,-1-1,1 0,-1-1,0 0,0-1,-1 0,1 0,-1-1,0 0,0-1,0 0,-1 0,0-1,0 0,0 0,-1-1,-1 0,1-1,0-1,48-46,53-43,-107 98,0 0,1 0,-1 0,0 0,0 0,1 1,-1-1,1 0,-1 1,0-1,1 1,-1-1,1 1,-1 0,1-1,0 1,-1 0,1 0,-1 0,1 0,-1 1,1-1,-1 0,1 1,-1-1,1 1,-1-1,0 1,1 0,-1-1,0 1,1 0,-1 0,0 0,0 0,0 0,0 0,0 1,0-1,0 0,0 0,0 1,0-1,-1 1,1-1,-1 0,1 1,-1-1,0 1,1-1,-1 1,0 0,0-1,0 1,0-1,0 1,-1 1,3 199,-2-198,0 0,0 0,1-1,-1 1,1 0,0-1,1 1,-1-1,0 1,1-1,0 0,0 0,0 1,0-1,0 0,1-1,-1 1,1 0,0-1,0 1,0-1,0 0,0 0,0 0,1-1,0 1,17 5</inkml:trace>
  <inkml:trace contextRef="#ctx0" brushRef="#br0" timeOffset="715.821">2438 193,'-34'33,"-15"21,-5 11,-2-1,3-2,6-1,6-7,5-8,4-6,3-6,6-4,3-6,4-3,5-10,4-7</inkml:trace>
  <inkml:trace contextRef="#ctx0" brushRef="#br0" timeOffset="970.47">2042 248,'20'29,"10"14,6 5,-4-1,-2 1,-2-3,-5-4,-2-5,0-3,1-7,3-4,-5-5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5.4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 12,'-4'0,"-3"-5,1-1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15.8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0,'-9'15,"-4"9,6 0,8-3,9-5,3-11,4-6,-5-3,-6 5,-8 1,-8 1,-3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222 1,'-14'-1,"1"2,-1 0,0 0,0 1,1 1,-1 0,1 1,0 0,0 1,0 1,1 0,0 1,-6 4,15-8,0-1,0 1,1 0,-1 1,1-1,0 0,0 1,0 0,0-1,1 1,-1 0,1 0,0 0,0 0,1 0,-1 0,1 0,0 0,0 0,0 0,0 0,1 0,-1 0,1 0,0 0,1-1,-1 1,1 0,-1 0,1-1,0 1,1 0,1 3,0 0,1 0,0 0,0-1,1 0,0 0,0 0,0-1,1 1,0-2,0 1,0-1,0 0,1 0,1 0,-1-1,1 0,-1-1,1 0,-1 0,1-1,0 0,0 0,0-1,-1 0,1-1,3 0,3-3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1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819 1,'-241'11,"-2"33,242-44,1 0,-1-1,0 1,1 0,-1-1,0 1,0 0,1 0,-1-1,0 1,0 0,0 0,1 0,-1 0,0 0,0 0,0 1,1-1,-1 0,0 0,0 0,0 1,1-1,-1 0,0 1,1-1,-1 1,0-1,1 1,-1-1,1 1,-1-1,0 1,1 0,-1-1,1 1,0 0,-1-1,1 1,0 0,-1 0,1-1,0 1,0 0,-1 0,1-1,0 1,0 0,0 0,0 0,0-1,0 1,1 0,-1 0,0 0,0-1,0 1,1 0,-1 0,0-1,1 1,-1 0,1-1,-1 1,1 0,-1-1,1 1,-1-1,1 1,163 56,3-1,-166-56,0 1,0 0,1-1,-1 1,0 0,0 0,-1 0,1-1,0 1,0 0,0 0,-1 0,1 1,0-1,-1 0,1 0,-1 0,1 0,-1 0,0 1,1-1,-1 0,0 0,0 1,0-1,0 0,0 1,0-1,0 0,0 0,-1 1,1-1,0 0,-1 0,1 0,-1 0,1 1,-1-1,0 0,0 0,1 0,-1 0,0 0,0 0,0-1,0 1,0 0,0 0,0-1,-1 1,-56 38,-378 149,411-176,-69 46,91-56,1 0,-1 0,1 0,0 1,0-1,0 1,0 0,0-1,0 1,1 0,-1 0,1 0,0 0,0 1,0-1,0 0,0 0,1 0,0 1,-1-1,1 0,0 1,1-1,-1 0,1 1,-1-1,1 0,0 0,1 2,3 0,1 1,-1-1,2 1,-1-2,0 1,1-1,0 0,0 0,0-1,0 0,1 0,-1-1,1 0,0 0,-1-1,1 0,0 0,4-1,-11 0,25 2,0-1,0-2,0-1,0-1,0-1,9-3,0 1,32-13,-48 14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1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31 144,'-1'306,"-26"-103,27-202,0-1,-1 0,1 1,0-1,0 1,-1-1,1 1,0-1,0 1,0-1,0 1,0-1,0 1,0-1,0 1,0-1,0 1,0-1,0 1,0-1,0 1,1-1,-1 1,0-1,0 1,0-1,1 1,-1-1,0 0,1 1,-1-1,0 1,1-1,-1 0,0 1,1-1,-1 0,1 0,-1 1,1-1,-1 0,1 0,-1 0,1 1,-1-1,1 0,-1 0,1 0,-1 0,1 0,-1 0,1 0,-1 0,1 0,-1 0,1 0,-1-1,1 1,-1 0,1 0,-1 0,21-27,-12 10</inkml:trace>
  <inkml:trace contextRef="#ctx0" brushRef="#br0" timeOffset="255.885">60 60,'4'0,"61"1,-1-3,1-3,25-7,101-29,-157 42,-41 23,-7-11</inkml:trace>
  <inkml:trace contextRef="#ctx0" brushRef="#br0" timeOffset="530.045">60 427,'33'5,"16"1,5-5,-2-2,-6-2,-5 0,-5 1,-4 0,-7 1</inkml:trace>
  <inkml:trace contextRef="#ctx0" brushRef="#br0" timeOffset="784.187">624 595,'-24'29,"-8"15,-4 3,0-5,6-10</inkml:trace>
  <inkml:trace contextRef="#ctx0" brushRef="#br0" timeOffset="949.373">398 483,'14'19,"5"12,4-1,-2 1,1-1,0-6,3-1,0-5,2-1,1-3,0-4,-4-4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24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1 239,'5'0,"6"0,6 0,6 0,2 0,3-5,1-1,1 0,-1 1,0 1,0 2,0 1,-1 0,1 1,-1 0,0 1,-4-1</inkml:trace>
  <inkml:trace contextRef="#ctx0" brushRef="#br0" timeOffset="377.354">86 437,'7'6,"0"0,1 0,0-1,0 0,0-1,0 1,1-1,0-1,-1 0,1 0,0-1,1 0,-1 0,0-1,1-1,-1 1,0-1,1-1,-1 0,0 0,1-1,-1 0,4-2,157-27,-152 25</inkml:trace>
  <inkml:trace contextRef="#ctx0" brushRef="#br0" timeOffset="743.958">1102 154,'-47'23,"22"-14,0 2,0 1,1 1,1 0,0 2,1 1,0 1,2 0,0 2,0 0,2 2,1 0,1 0,-12 21,25-37,0 1,0 0,0 0,1 0,0 0,0 0,1 0,0 1,0-1,0 0,1 1,0-1,0 1,0-1,1 1,0-1,0 0,1 0,0 1,0-1,0 0,1 0,0-1,0 1,0-1,1 1,0-1,0 0,0 0,0-1,1 1,0-1,0 0,0 0,14 2,0 0,0-2,0 0,0-1,0-1,1 0,-1-2,1 0,-1-1,2-2,11 1,0-2,0-2,-1-1,0-1,0-2,-1-1,0-1,-1-2,0-1,-1-1,-1-1,-1-2,0 0,-2-2,0-1,-1 0,-1-2,-2-1,0 0,-2-2,0 0,8-20,-24 42,0 0,0 0,-1 0,0 0,0 0,0-1,0 1,-1 0,0-1,0 1,0 0,-1 0,0-1,0 1,0 0,-1 0,0 0,0 0,0 0,0 1,-1-1,1 1,-1-1,-1 1,1 0,0 0,-1 0,0 0,-2-1,-5-4,0 0,0 1,-1 1,0-1,-1 2,1 0,-1 0,0 1,-1 1,-8-2,-14-1</inkml:trace>
  <inkml:trace contextRef="#ctx0" brushRef="#br0" timeOffset="1444.276">791 352,'29'-5,"-1"2,1 0,0 2,0 1,0 2,17 2,54 3,220-8,-22-29,-280 31,52-12,-64 5</inkml:trace>
  <inkml:trace contextRef="#ctx0" brushRef="#br0" timeOffset="1856.734">1469 13,'-5'0,"-1"-5,-5-1,-5 5,-5 2,-4 2,-1 5,-3 0,0 0,5 3,1 0,0-3,4-2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0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1 339,'24'0,"13"0,4 0,1 0,-2-5,-4-1,-2 0,-3 1,-2 2,0 1,3 1,2 0,0-4,-1-1,-2 0,-1 1,0 2,-6 1</inkml:trace>
  <inkml:trace contextRef="#ctx0" brushRef="#br0" timeOffset="336.027">114 536,'192'-16,"69"3,-121-11,-116 21</inkml:trace>
  <inkml:trace contextRef="#ctx0" brushRef="#br0" timeOffset="936.98">368 1,'20'34,"140"66,5-13,-146-74,-14-11,-1 0,1 1,0-1,-1 1,0 0,0 0,1 0,-2 1,1-1,0 1,-1 0,0 0,0 1,0-1,0 0,-1 1,1 0,-1-1,0 1,-1 0,1 0,-1 0,0 1,0-1,-1 0,0 0,0 0,0 1,0-1,-1 1,-5 8,-1 0,-1 0,0-1,-1 0,-1-1,0 0,0 0,-1-1,0 0,-1-1,0-1,-1 1,0-2,-1 0,1-1,-3 1,2 0,-144 77,122-51,30-21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3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66,'5'0,"6"0,6 0,6-5,2-1,3 0,1 1,0 1,1 2,-1 1,0 1,0 0,-5-5,-2-1,0 0,-3-4,-6 1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3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1,'15'5,"8"1,7 1,2-2,1-2,-1-1,-1-1,0 0,-7-1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1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57 164,'-1'400,"-26"-205,26-171</inkml:trace>
  <inkml:trace contextRef="#ctx0" brushRef="#br0" timeOffset="321.125">1 107,'30'-17,"2"2,0 0,0 2,2 2,-1 1,1 1,1 2,27-1,-56 7,0 0,0 1,0 0,0 1,0-1,0 1,0 0,0 1,0-1,-1 1,1 0,0 1,-1-1,0 1,1 0,-1 1,-1-1,1 1,0 0,-1 0,0 0,0 1,0-1,0 1,-1 0,0 0,0 1,0-1,0 0,-1 1,0 0,-1 0,1-1,-1 1,0 0,0 0,-1 0,1 0,-2 0,1 0,0 0,-2 2,-3 6,-2 0,0 0,0 0,-1-1,-1-1,0 1,-1-1,0-1,-1 0,0 0,-1-1,0-1,-1 0,0 0,0-1,0-1,-1 0,0-1,-1-1,0 0,1-1,-1 0,-1-2,1 1,-6-1,-33-5,35-4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8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40,'-3'-3,"0"0,0 0,-1 0,1 1,-1 0,1 0,-1 0,0 0,0 0,0 1,0 0,0 0,0 0,0 0,0 0,0 1,-1 0,1 0,0 0,0 0,0 1,-1 0,1 0,0 0,0 0,0 1,0-1,1 1,-1 0,0 0,1 0,-1 1,1-1,0 1,0 0,-2 2,-2-1,1 1,-1 0,1 0,1 1,-1 0,1 0,0 0,0 1,0-1,1 1,0 0,1 1,-1-1,1 1,1-1,0 1,0 0,0 0,1 0,0 0,0 0,1 0,1 0,-1 0,1 0,0 0,1 0,0 0,0 0,-1-6,-1-1,1 1,-1-1,1 1,0-1,0 0,0 1,0-1,0 0,0 0,0 1,0-1,0 0,0 0,1 0,-1-1,0 1,1 0,-1 0,1-1,-1 1,1-1,-1 1,1-1,-1 0,1 0,-1 1,1-1,0 0,-1 0,1 0,-1-1,1 1,0 0,-1-1,1 1,-1-1,1 1,-1-1,0 0,2 0,54-46,-48 38,199-193,-208 200,1 1,0 0,0 0,0 0,0 0,0 0,0 0,0 0,0 0,0 1,0-1,0 0,0 0,0 1,1-1,-1 1,0-1,1 1,-1 0,0 0,1-1,-1 1,0 0,1 0,-1 0,0 0,1 0,-1 1,0-1,1 0,-1 1,0-1,1 1,-1-1,0 1,0 0,0-1,1 1,-1 0,0 0,0 0,0 0,0 0,0 0,-1 0,1 0,0 0,0 1,6 121,-10-83,2 386,1-413,-1-1,0 1,0-1,-1 0,-1 0,0 1,-1-2,0 1,-1 0,0-1,-1 0,0 0,-1 0,0-1,0 0,-8 7,13-15,0 0,0 0,-1 0,1 0,0 0,-1 0,0-1,1 1,-1-1,0 0,0 0,1 0,-1 0,0 0,0-1,0 1,0-1,0 0,0 0,0 0,0 0,0-1,0 1,0-1,0 0,0 1,0-1,0-1,0 1,1 0,-1-1,1 1,-1-1,1 0,-1 0,1 0,0 0,0 0,0 0,0-1,0 1,1-1,-1 1,1-1,-1 0,1 0,0 1,0-1,0 0,0-1,1-16,0 0,1 0,1 0,1 0,0 0,2 1,0-1,1 1,1 0,1 1,1 0,0 0,1 1,1 0,13-14,19-26,-22 33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35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4,'-17'166,"-1"-64,10-42,-3-1,-2 0,-3-1,-2-1,-3-1,-5 6,-2-16,17-28</inkml:trace>
  <inkml:trace contextRef="#ctx0" brushRef="#br0" timeOffset="564.211">74 512,'8'0,"-1"1,1-2,-1 1,1-1,-1 0,1 0,-1-1,0 0,0 0,0-1,0 0,0 0,0-1,-1 1,1-1,-1-1,0 1,-1-1,1-1,4-4,91-129,6-31,-50 45,-57 125,0 1,-1-1,1 0,-1 0,1 0,-1 0,1 0,-1 0,1 0,-1 0,1 0,-1 0,1 0,0 0,-1-1,1 1,-1 0,1 0,-1 0,1-1,0 1,-1 0,1 0,-1-1,1 1,0 0,-1-1,1 1,0 0,0-1,-1 1,1-1,0 1,0 0,-1-1,1 1,0-1,0 1,0-1,0 1,0-1,0 1,0 0,0-1,0 1,0-1,0 1,0-1,0 1,0-1,0 1,0-1,1 1,-1-1,0 1,0 0,0-1,1 1,-1-1,0 1,1 0,-1-1,0 1,1 0,-1-1,-25 29,13-6,2-1,0 1,2 1,0 0,1 0,2 0,0 1,2-1,0 1,2 0,0 0,2 0,3 21,-1-29,1 1,0-1,1 0,1 0,0-1,1 1,1-1,0-1,1 0,9 11,-10-13</inkml:trace>
  <inkml:trace contextRef="#ctx0" brushRef="#br0" timeOffset="975.065">836 314,'-3'2,"-5"2,0 0,1 0,0 1,0 0,0 0,0 1,1 0,0 0,0 1,1-1,0 1,0 0,-1 2,6-7,1 0,-1 0,0 0,1 0,-1 0,1-1,-1 1,1 0,0 0,0-1,0 1,0 0,0-1,0 1,1-1,-1 1,0-1,1 0,-1 0,1 1,-1-1,1 0,0 0,-1-1,1 1,0 0,0 0,-1-1,1 1,0-1,0 0,0 1,0-1,1 0,6 3,-6-2,0-1,0 1,0 0,-1 0,1 0,0 0,-1 0,1 1,-1-1,1 1,-1 0,0-1,1 1,-1 0,0 1,-1-1,1 0,0 0,0 1,-1-1,0 1,1-1,-1 1,0 0,0 0,0-1,-1 1,1 0,-1 0,0 0,1 0,-1 0,0-1,-1 1,1 0,0 0,-1 0,0 0,0-1,0 1,0 0,0 0,0-1,-1 1,1-1,-1 0,1 1,-1-1,0 0,0 0,0 0,-1 1,-7 4,-1 1,0-1,-1-1,1 0,-1-1,0 0,-1-1,1 0,-1-1,-10 2,-13-16,25 0</inkml:trace>
  <inkml:trace contextRef="#ctx0" brushRef="#br0" timeOffset="1685.207">1033 539,'5'-28,"1"0,1 1,2-1,1 2,1-1,1 1,1 1,1 0,1 1,2 0,0 2,1 0,2 1,15-14,-33 33,-1 0,1 0,0 0,0 0,0 0,0 1,0-1,0 1,1-1,-1 1,0 0,1 0,-1 0,1 0,-1 1,1-1,-1 0,1 1,0 0,-1 0,1 0,-1 0,1 0,0 0,-1 1,1-1,-1 1,1 0,-1-1,1 1,-1 1,1-1,-1 0,0 0,0 1,0-1,0 1,0 0,0 0,1 1,1 8,-1 1,-1-1,0 1,0-1,-1 1,-1 0,0-1,0 1,-1 0,-1 1,0 53,1-65,1 1,0 0,0-1,0 1,0 0,0-1,0 1,1 0,-1-1,0 1,1 0,-1-1,1 1,0-1,-1 1,1-1,0 1,0-1,0 1,0-1,0 0,0 0,1 1,-1-1,0 0,1 0,-1 0,0-1,1 1,-1 0,1 0,0-1,-1 1,1-1,-1 1,1-1,0 0,-1 0,1 1,0-1,-1 0,1-1,0 1,-1 0,1 0,0-1,-1 1,1-1,0 1,-1-1,1 0,-1 0,1 0,-1 0,0 0,1 0,-1 0,0 0,0 0,0 0,0-1,0 1,0 0,0-1,0 1,0-1,43-59,-35 46,0 1,1 1,1 0,0 1,0 0,1 0,10-6,-22 18,1-1,0 0,-1 1,1-1,0 1,0-1,0 1,0-1,-1 1,1-1,0 1,0 0,0 0,0-1,0 1,0 0,0 0,0 0,0 0,0 0,0 0,0 0,0 1,0-1,0 0,0 0,0 1,-1-1,1 1,0-1,0 1,0-1,0 1,-1-1,1 1,0 0,-1-1,1 1,0 0,-1 0,1-1,-1 1,1 0,-1 0,1 0,-1 0,0 0,1 0,-1 0,0 0,0 0,0 0,0-1,0 2,5 59,-5-55,2 137,4-124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2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0 311,'25'7,"0"-1,1-2,-1 0,1-2,0 0,0-2,-1-1,26-5,14-3,1 3,-1 2,43 5,-73-1,17 11,-52-5</inkml:trace>
  <inkml:trace contextRef="#ctx0" brushRef="#br0" timeOffset="292.621">169 536,'481'0,"-457"0</inkml:trace>
  <inkml:trace contextRef="#ctx0" brushRef="#br0" timeOffset="876.35">452 1,'2'7,"0"1,1-1,0 0,0 0,1 0,0-1,0 1,1-1,-1 0,1 0,1 0,-1-1,1 0,0 0,0-1,1 1,-1-1,1 0,0-1,0 0,0 0,0 0,2-1,7 7,20 9,-1 3,-1 1,-2 1,0 2,-1 1,-2 2,5 6,-34-34,3 2,1 0,-1 0,0 0,-1 1,1-1,0 1,-1-1,1 1,-1 0,0 0,0 0,0 0,0 0,0 1,-1-1,0 1,1-1,-1 1,0-1,-1 1,1-1,-1 1,0 0,0-1,0 1,0 0,0 0,-1-1,0 1,0-1,0 1,0-1,0 1,-1-1,1 0,-1 1,-2 1,-97 54,50-34,1 1,28-16,0 1,1 1,0 0,1 2,0 1,2 0,-13 13,15-8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0 305,'21'-2,"0"-2,0 0,-1-1,0-1,0-1,0-1,-1-1,0 0,7-6,-26 15,20-9,0-2,-1 0,0-1,-1 0,-1-2,0 0,-1-1,0-1,-1 0,10-14,-24 27,1 1,0 0,-1 0,1-1,-1 1,1-1,-1 1,0-1,0 0,-1 0,1 1,0-1,-1 0,0 0,1 0,-1 1,0-1,-1 0,1 0,0 0,-1 1,0-1,1 0,-1 0,0 1,-1-1,1-1,-2 5,0 0,0 0,1 0,-1 0,0 0,1 0,-1 1,1 0,0-1,-1 1,1 0,0 0,0 0,0 0,0 0,0 1,1-1,-1 0,1 1,-1 2,-15 27,2 1,2 0,1 1,1 1,2 0,2 0,1 0,1 6,-3 7,-8 111,15-122,-2 1,-2-1,-1 0,-1 0,-3-1,-9 25,14-50,-1 0,0 0,0 0,-1 0,-1-1,1-1,-2 1,1-1,-1 0,-1-1,0 0,0 0,8-7,0 0,0 0,0 1,0-1,-1-1,1 1,0 0,0 0,0-1,-1 1,1-1,0 0,-1 0,1 0,0 0,-1 0,1 0,0-1,0 1,-1-1,1 1,0-1,0 0,0 0,0 0,0 0,0 0,0-1,0 1,0-1,0 1,1-1,-1 1,1-1,-1 0,1 0,-1 0,1 0,0 0,0-1,-3-4,1 0,1 0,-1 0,1-1,1 1,-1-1,1 1,1-1,-1 1,1-1,1-7,4-9,2 1,0 0,2 0,0 1,1 0,2 1,0 0,1 1,1 0,1 1,0 0,2 1,0 1,9-6,-17 15,0-1,1 1,0 0,1 1,-1 0,1 1,1 0,-1 1,1 0,0 1,0 0,0 1,0 1,1-1,-1 2,1 0,0 0,1 2,1 3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8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29,'312'-1,"-154"-25,-146 25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8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30,'34'0,"15"0,10 0,-1 0,-5 0,-3 0,-4-5,-6-1,-4 0,-4 1,-3 1,-1 2,0 1,-1 1,0 0,-4 0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9:55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212 1,'1'70,"-3"-1,-3 1,-3-1,-5 14,2-33,6-17,-1 0,-2-1,-1 0,-1 0,-2-1,-1-1,-2 0,0-1,-2 0,-16 20,16-34,4-6</inkml:trace>
  <inkml:trace contextRef="#ctx0" brushRef="#br0" timeOffset="446.71">127 424,'-4'11,"-30"98,33-105,1-1,-1 1,1 0,0 0,0 0,0 0,0 0,1 0,-1 0,1 0,0-1,0 1,1 0,-1-1,1 1,0-1,0 1,0-1,0 0,0 0,1 0,0 0,-1 0,1 0,0-1,2 2,-1-2,0 0,0-1,1 1,-1-1,0 0,0 0,1 0,-1 0,0-1,1 0,-1 0,1 0,-1-1,0 1,1-1,-1 0,0 0,1-1,-1 1,0-1,0 0,0 0,0 0,-1 0,1-1,2-2,86-81,-92 85,26-27,-2-2,-2 0,-1-2,-1 0,-1-2,-2 0,-2-1,-1 0,-1-1,-3 0,4-24,-8-20,-25 120,7 4,2 1,2-1,2 2,2-1,2 1,3 35,-1 142,-16-155,11-49</inkml:trace>
  <inkml:trace contextRef="#ctx0" brushRef="#br0" timeOffset="2878.876">889 537,'15'-53,"-17"51,-1 0,1 0,-1 0,1 1,-1-1,0 1,1-1,-1 1,0 0,0 0,0 0,0 1,0-1,0 1,0-1,0 1,0 0,0 0,0 1,0-1,-1 1,1-1,0 1,1 0,-1 0,0 0,0 1,0-1,1 0,-2 2,-8 1,-42 24,53-27,0 0,0 0,0 0,0 0,0 0,1 0,-1 0,0 1,1-1,-1 0,0 0,1 1,0-1,-1 1,1-1,0 0,0 1,0-1,0 1,0-1,0 0,0 1,0-1,0 1,1-1,-1 0,1 1,-1-1,1 0,-1 1,1-1,0 0,-1 0,1 0,0 0,0 0,0 0,0 0,1 1,71 44,0-2,-71-42,0-1,0 1,-1 1,1-1,-1 0,1 0,-1 1,0-1,0 0,0 1,0 0,0-1,-1 1,1-1,-1 1,0 0,1-1,-1 1,-1 0,1-1,0 1,0 0,-1-1,0 1,1-1,-1 1,0-1,-1 3,-2 0,0 1,-1-1,1 0,-1 0,0 0,-1-1,1 0,-1 0,0 0,0-1,0 1,0-2,0 1,-1-1,1 1,-1-2,0 1,0-1,1 0,-1 0,-5-1,8 1,0-1,0 0,0 0,0 0,0 0,1 0,-1-1,0 0,0 1,1-1,-1-1,0 1,1-1,-1 1,1-1,0 0,-1-1,-9-9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1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1,'0'4,"0"8,5 0,1 4,0 4,-1 2,-2 4,-1 1,-1-4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3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0,'197'19,"2"-8,99-11,-158-1,-40 12,-75-5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4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1 435,'14'-37,"3"1,0 2,3-1,0 2,2 1,2 0,1 2,1 1,1 1,2 1,1 2,11-7,-39 30,0 0,0 0,0 0,0 0,0 0,1 1,-1-1,0 1,1-1,-1 1,1 0,-1 0,1 0,0 1,0-1,-1 0,1 1,0 0,0 0,-1 0,1 0,0 0,0 0,-1 1,1-1,0 1,-1 0,1 0,0 0,-1 0,1 0,-1 1,0-1,1 1,-1-1,0 1,0 0,0 0,0 0,0 0,0 0,-1 1,1-1,0 2,7 54,5 17,-13-74,0 1,1 0,-1 0,0-1,1 1,-1-1,1 1,0-1,-1 1,1-1,0 0,0 0,0 0,0 0,0 0,0 0,0-1,0 1,0-1,0 1,0-1,0 0,0 0,0 0,1 0,-1 0,0 0,0-1,0 1,0-1,0 1,0-1,0 0,96-55,-23 8,-73 47,-1 1,0-1,1 0,-1 1,1-1,-1 1,1-1,-1 1,1 0,-1 0,1 0,-1 0,1 0,-1 0,1 0,-1 0,1 0,-1 1,1-1,-1 1,1-1,-1 1,0 0,1-1,-1 1,0 0,0 0,1 0,-1 0,0 0,0 0,0 0,0 0,0 0,0 1,0-1,-1 0,1 1,0-1,-1 1,1-1,-1 0,0 1,8 72,-8-52,3 3,2-5</inkml:trace>
  <inkml:trace contextRef="#ctx0" brushRef="#br0" timeOffset="531.014">1130 68,'-25'7,"2"-3,0 2,0 0,0 2,1 1,1 0,-1 1,1 2,1 0,0 1,1 1,1 1,-6 6,22-20,0 1,0 0,1 0,-1 0,0 0,1 0,-1 0,1 0,0 1,0-1,0 0,0 1,0-1,0 1,1-1,-1 1,1-1,-1 1,1-1,0 1,0 0,1-1,-1 1,0-1,1 1,-1-1,1 1,0-1,0 1,0-1,0 0,1 1,-1-1,0 0,1 0,0 0,-1 0,1 0,0 0,0-1,0 1,0-1,0 1,0-1,1 0,-1 0,2 1,12 0,0 0,1-2,-1 0,0-1,0 0,0-1,0-1,0 0,0-2,0 0,-1 0,0-1,0-1,-1-1,0 0,0-1,12-10,115-67,-139 84,0 0,0 1,1-1,-1 0,1 1,-1 0,1-1,0 1,-1 0,1 0,0 1,0-1,0 1,0-1,0 1,0 0,0 0,-1 0,1 0,0 1,0-1,0 1,0 0,0-1,-1 1,1 1,0-1,-1 0,1 1,-1-1,1 1,-1 0,0 0,0 0,0 0,0 0,0 0,0 0,0 1,-1-1,1 1,-1-1,0 1,0 0,1 1,1 20,-1 1,0 0,-2 0,-1 0,-1 0,-1 0,-1-1,-6 18,-3 32,9-48,-2 0,-1 0,-1-1,-1-1,-2 1,0-1,-1-1,-1 0,-2-1,0 0,-1-2,-1 1,-11 8,22-23,1-1,0 0,-1 0,0 0,0-1,-1 0,1 0,-1-1,0 0,0 0,0 0,0-1,0 0,-1-1,1 1,-1-1,1-1,-1 0,1 0,-1 0,1-1,-7-1,12 1,0 0,0 0,1 0,-1 0,1 0,-1 0,1-1,-1 1,1-1,0 1,-1-1,1 1,0-1,0 0,0 0,0 1,1-1,-1 0,0 0,1 0,-1 0,1 0,0 0,0 0,-1 0,1 0,1 0,-1 0,0 0,0 0,1 0,-1 0,1 0,0 0,-1 1,1-1,0 0,1 0,39-69,6 15,2 2,2 2,3 3,55-40,-37 39,-40 28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02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19,'0'453,"-11"-368,5-60</inkml:trace>
  <inkml:trace contextRef="#ctx0" brushRef="#br0" timeOffset="304.99">1 19,'4'-1,"26"-5,-1 1,1 2,0 0,1 3,-1 0,0 2,0 1,0 1,-1 1,6 4,-31-9,-1 1,1 0,0 0,-1 0,1 0,-1 1,1-1,-1 1,0 0,1 0,-1 1,0-1,-1 0,1 1,0 0,-1-1,1 1,-1 0,0 1,0-1,0 0,0 0,-1 1,1-1,-1 1,0 0,0-1,0 1,-1 0,1-1,-1 1,0 0,0 0,0 0,0-1,-1 1,0 0,1 0,-1-1,-1 1,1-1,-1 1,1-1,-1 1,0-1,0 0,-2 3,-16 8,-1-1,0-1,0-1,-1-1,-1-1,0 0,0-2,0-1,-1-1,0-1,-12 1,6-2,4-1</inkml:trace>
  <inkml:trace contextRef="#ctx0" brushRef="#br0" timeOffset="632.604">509 470,'0'5,"0"6,0 7,0 4,0 4,0 2,0 0,-5-3,-1-2,0 0,1-4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13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84,'-1'-1,"1"1,0-1,-1 1,1-1,0 1,-1-1,1 1,0-1,0 1,-1-1,1 1,0-1,0 1,0-1,0 1,0-1,0 0,0 1,0-1,0 1,0-1,0 1,0-1,0 1,1-1,-1 1,0-1,0 0,1 1,-1 0,0-1,1 1,-1-1,0 1,1-1,-1 1,0 0,1-1,-1 1,1 0,-1-1,1 1,-1 0,1-1,-1 1,1 0,-1 0,1 0,0 0,-1 0,1 0,-1 0,1 0,-1 0,1 0,0 0,-1 0,1 0,0 0,39-5,-39 4,376-10,-183-25,-186 34,-4 1,0 0,1-1,-1 1,1 1,-1-1,1 1,-1-1,1 1,-1 1,1-1,-1 1,0-1,1 1,-1 1,1-1,-1 0,2 2,-6-2,1 0,-1 0,0 0,1 1,-1-1,0 0,0 0,0 0,0 0,0 1,0-1,0 0,0 0,-1 0,1 0,0 1,-1-1,1 0,-1 0,1 0,-1 0,1 0,-1 0,0 0,1 0,-1 0,0-1,0 1,0 0,0 0,0-1,0 1,0 0,0-1,0 1,-14 13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13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40,'7'5,"0"-2,0 1,1-1,-1 0,1 0,0-1,0 0,0 0,0-1,0 0,0-1,0 1,0-2,6 0,1 2,227-29,-82 9,7-3,-132 22,-29 3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16.8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1 154,'2'-6,"0"1,0-1,1 0,0 1,0 0,0-1,1 1,-1 0,1 1,1-1,-1 1,0 0,1 0,0 0,0 1,0-1,1 1,-1 0,1 1,-1-1,1 1,2 0,16-11,-14 7,1 0,-1 1,1 0,0 0,0 1,0 1,1 0,-1 0,1 2,0-1,-1 1,1 1,0 0,0 0,0 1,-1 1,9 2,-14 0,-1 1,0-1,0 1,0 1,-1-1,1 0,-1 1,-1 0,1 0,-1 0,0 1,0-1,-1 0,0 1,0 0,0 0,-1 0,0-1,-1 1,1 0,-1 0,-1 0,1 0,-1 0,0 0,-1 0,0 0,0-1,0 1,-1-1,0 1,0-1,-2 2,-10 21,-2-1,-1 0,-1-2,-1 0,-1-1,-20 17,31-34,0 0,1 1,0 0,1 1,0-1,0 2,1-1,0 1,1 0,0 1,1-1,0 1,1 0,0 1,-1 10,5-20,0-1,0 1,0-1,1 1,-1 0,1-1,0 1,0-1,0 1,0-1,0 0,0 1,1-1,-1 0,1 0,0 0,-1 0,1 0,0 0,0-1,0 1,0 0,1-1,-1 0,0 1,1-1,-1 0,1 0,-1-1,1 1,-1 0,1-1,0 0,-1 1,1-1,1 0,100-7,87-48,-180 53</inkml:trace>
  <inkml:trace contextRef="#ctx0" brushRef="#br0" timeOffset="578.637">791 98,'169'-29,"-90"36,-77-7,0 1,0 0,0-1,-1 1,1 0,-1 0,1 0,0 0,-1 1,1-1,-1 0,0 1,0-1,1 0,-1 1,0 0,0-1,0 1,0 0,-1-1,1 1,0 0,-1 0,1 0,-1-1,0 1,0 0,1 0,-1 0,0 0,-1 0,1 0,0 0,0-1,-1 1,1 0,-1 0,0 0,0-1,0 2,-4 7,0-1,0 0,-1 0,0 0,-1-1,0 0,0 0,-1-1,0 0,-4 3,-35 35,40-37,-39 60,45-66,1 0,-1 0,0 1,1-1,0 0,-1 0,1 0,0 0,0 0,0 0,0 1,1-1,-1 0,1 0,-1 0,1 0,-1 0,1 0,0 0,0 0,0 0,0-1,1 1,-1 0,0-1,1 1,-1 0,1-1,0 0,-1 1,1-1,0 0,0 0,0 0,1 1,81 24,-75-25,0 0,0 1,0 0,0 1,-1 0,1 1,-1 0,0 0,0 0,0 1,3 3,-10-7,0 0,0 0,0 0,0 1,0-1,-1 0,1 0,0 0,-1 1,1-1,-1 0,0 1,1-1,-1 0,0 1,0-1,0 1,0-1,0 0,0 1,0-1,0 1,-1-1,1 0,0 1,-1-1,1 0,-1 0,0 1,1-1,-1 0,0 0,0 0,0 0,0 0,0 0,0 0,0 0,0 0,-48 37,45-35,-33 19,-1-1,-1-2,0-2,-29 7,61-22,7-5</inkml:trace>
  <inkml:trace contextRef="#ctx0" brushRef="#br0" timeOffset="882.131">1609 154,'-37'26,"2"2,0 1,2 2,1 1,2 2,1 1,1 1,2 3,22-36,1 1,0 0,1 0,-1 0,1 0,0 0,0 0,0 1,0-1,1 1,-1 0,1-1,1 1,-1 0,0-1,1 1,0 0,1 0,-1 0,1-1,-1 1,1 0,1-1,-1 1,1-1,0 1,0-1,0 0,0 1,1-1,0-1,-1 1,5 3,8-1,1-1,0 0,0-2,0 0,1 0,-1-2,1 0,-1-1,1 0,0-2,-1 0,0 0,1-2,-1 0,0-1,-1 0,1-2,-1 1,0-2,-1 0,0-1,1-1,3-1,0-1,-1-1,-1 0,0-2,0 1,-1-2,-1 0,-1-1,7-12,-14 21,0-1,-1 0,-1 0,1-1,-2 0,1 1,-1-1,-1-1,1 1,-2 0,0 0,0-1,-1 1,0 0,0-1,-1 1,-1-1,0 1,0 0,-3-6,1 11,0 0,-1 0,1 0,-1 1,0-1,0 1,-1 0,1 1,-1-1,0 1,0 0,0 1,0-1,0 1,-1 1,1-1,-1 1,1 0,-1 0,0 1,1 0,-1 0,1 1,-1 0,0 0,1 0,0 1,-1 0,1 0,0 0,0 1,0 0,0 0,-5 4,-8 6</inkml:trace>
  <inkml:trace contextRef="#ctx0" brushRef="#br0" timeOffset="3359.299">85 944,'213'-5,"-1"-9,56-17,440-61,-590 79,115-1,-207 18,-7 2</inkml:trace>
  <inkml:trace contextRef="#ctx0" brushRef="#br0" timeOffset="4237.009">649 1057,'-8'2,"-1"1,0 1,1 0,0 0,-1 0,2 1,-1 0,1 1,-1 0,1 0,1 0,-1 1,1 0,1 0,-1 1,1 0,1 0,-1 0,1 1,3-6,1 0,0 1,0-1,0 0,0 1,0-1,1 0,0 0,-1 0,1 0,0 1,1-1,-1 0,0-1,1 1,0 0,0 0,0-1,0 1,0-1,0 1,0-1,1 0,-1 0,1 0,0 0,0 0,2 0,90 27,75-3,-92 0,-76-25,0 0,0 0,-1 1,1-1,-1 0,1 1,-1-1,1 1,-1-1,0 1,0 0,0 0,0-1,0 1,0 0,0 0,-1 0,1 0,-1 0,1 0,-1 0,0 0,0 0,0 0,0 0,0 0,0 0,-1 0,1 0,-1 0,1 0,-1 0,0 0,1 0,-1 0,0-1,0 1,-1 1,-10 10,1 0,-2 0,0-1,0-1,-1 0,-1-1,0-1,0 0,-1 0,0-2,0 0,-1-1,1-1,-1 0,-1-1,-39 8,33-8</inkml:trace>
  <inkml:trace contextRef="#ctx0" brushRef="#br0" timeOffset="4501.052">678 1113,'34'-10,"15"-7,5-1,-3 2,-4 4,-6 4,-5 4,-9 2</inkml:trace>
  <inkml:trace contextRef="#ctx0" brushRef="#br0" timeOffset="4753.059">1299 1029,'-40'56,"3"2,2 1,3 2,1 5,29-62,-1-1,1 1,0 0,0 0,0 0,1 0,-1 1,1-1,0 0,0 1,0-1,1 0,0 1,0-1,0 1,0-1,1 1,0-1,-1 0,2 1,-1-1,0 0,1 0,0 0,0 0,0 0,0 0,1 0,0-1,-1 1,1-1,0 0,1 0,-1 0,1 0,-1-1,1 1,0-1,12 0,-1-2,0 0,0 0,0-2,0 0,0 0,0-1,-1-1,1-1,-1 0,0-1,0 0,-1-1,0-1,0 0,0-1,-1 0,-1-1,0 0,0-1,-1 0,0-1,-3 6,-1-1,0-1,0 1,-1-1,1 0,-2 0,1-1,-1 1,-1-1,2-5,-4 11,0 0,0-1,0 1,-1-1,1 0,-1 1,0-1,0 1,0-1,0 1,-1-1,1 0,-1 1,0-1,0 1,0 0,-1-1,1 1,-1 0,0 0,0 0,0 0,0 0,0 0,-1 1,1-1,-1 1,-2-2,-3-2,-1 1,1 0,-1 1,0 0,-1 0,1 1,-1 0,1 0,-1 1,0 1,0-1,0 2,0-1,0 2,0-1,0 1,0 1,1-1,-1 2,-6 1,-15 7</inkml:trace>
  <inkml:trace contextRef="#ctx0" brushRef="#br0" timeOffset="5093.254">1891 1057,'-31'26,"12"-12,0 1,0 1,2 0,0 2,1 0,1 0,1 2,0 0,1 0,2 1,-2 4,12-21,0 0,1 0,-1 0,1 1,0-1,0 0,0 0,0 0,1 0,-1 1,1-1,0 0,1 0,-1 0,1-1,-1 1,1 0,0 0,1-1,-1 1,1-1,-1 0,1 0,0 0,0 0,0 0,1-1,-1 1,0-1,1 0,0 0,0 0,-1-1,1 1,0-1,0 0,0 0,1 0,-1-1,0 1,0-1,0 0,0 0,1-1,-1 1,0-1,0 0,1 0,14-3,0 0,-1-1,1-1,-1-1,0 0,-1-1,0-1,0-1,-1-1,0 0,-1-1,6-6,-16 13,-1-1,-1 1,1-1,-1 0,0 0,0 0,0 0,-1 0,0-1,0 1,-1-1,0 1,0-1,-1 0,1 0,-1 1,-1-1,1 0,-1 1,-1-1,1 1,-1-1,0 1,0-1,-1 1,0 0,0 0,0 0,-1 1,0-1,0 1,0 0,-1 0,0 0,0 1,0-1,0 1,-1 1,0-1,1 1,-1 0,-5-2,2-1,-1 1,1 1,-1-1,0 2,0-1,0 1,0 1,-1 0,1 0,-1 1,1 0,-1 1,0 0,-3 1,-11 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12 231,'-2'-6,"0"0,0-1,0 1,1 0,0 0,0-1,0 1,1-1,0 1,1-1,-1 1,1-1,0 1,1 0,-1 0,1-1,1 1,-1 0,1 1,0-1,3-5,-4 6,0-1,1 0,-1 1,1 0,0 0,1 0,-1 0,1 0,0 0,0 1,0 0,1 0,0 0,-1 0,1 1,1 0,-1 0,0 0,1 1,6-1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7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30,'28'-5,"15"-1,5 0,-1 1,-4 1,-4 2,-5 1,-2 0,-3 1,0 1,-2-1,1 0,-1 0,1 0,-5 1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7.6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31,'9'4,"9"2,6 0,3-1,2-1,1-7,0-2,5-1,1 2,-1 0,-2-3,-1-1,-1 1,-2 2,0 1,-1 2,-5 1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8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1,'-16'2,"0"0,1 1,0 0,0 2,0 0,0 0,1 1,0 1,0 1,1 0,0 0,0 1,1 1,0 0,0 1,1 0,1 1,0 0,1 1,-8 13,3-1,2 1,0 0,2 1,1 0,1 0,2 1,0 0,2 1,1 4,1-27,1-1,0 1,1 0,0 0,0 0,0 0,1 0,-1 0,1 0,1-1,-1 1,1 0,0-1,0 1,1-1,-1 0,1 0,1 0,-1 0,1 0,-1 0,1-1,1 0,-1 0,1 0,-1 0,1-1,0 0,0 0,0 0,1-1,-1 1,1-1,0-1,-1 1,1-1,0 0,0 0,0 0,0-1,-1 0,3-1,24-8,0-2,0-1,-1-2,-1-1,-1-1,0-1,-1-2,0-1,-2-1,23-24,-24 25,-2-1,0-1,-1-1,-1 0,-2-2,0 0,-2-2,0 0,2-8,-17 31,0-1,0 1,0-1,0 1,-1-1,1 0,-1 1,0-1,-1 0,1 0,-1 0,0 0,0 0,-1 1,1-1,-1 0,0 0,-1 1,1-1,-1 0,0 1,0-1,0 1,0 0,-1 0,0 0,0 0,0 0,0 1,-1-1,1 1,-1 0,0 0,0 0,0 0,0 1,-1 0,-7-2,0 1,0 0,0 1,0 1,-1 0,1 1,0 0,-1 0,1 2,0-1,-1 2,1-1,0 2,1 0,-1 0,1 1,-1 0,1 1,1 0,-1 1,1 0,1 1,-1 0,1 1,0-1,-6 10,-10 8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8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36,'5'5,"2"-4,4-1,5-6,5-6,-7-2,-4 7,-10 4,-5 8,-1 8,0-4,7-3,2-7,1-4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29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86,'-2'17,"0"1,-1-1,-1 0,0 0,-2 0,0 0,0-1,-2 1,-31 113,38-128,1 0,0 1,0-1,1 1,-1-1,0 0,1 1,-1-1,1 0,0 0,0 1,0-1,0 0,0 0,0 0,1 0,-1 0,1 0,-1-1,1 1,0 0,-1-1,1 1,0-1,0 0,0 1,0-1,1 0,-1 0,0 0,0-1,1 1,-1-1,0 1,1-1,-1 0,0 1,1-1,-1-1,1 1,99-13,38-38,-102 30,-25 9</inkml:trace>
  <inkml:trace contextRef="#ctx0" brushRef="#br0" timeOffset="270.414">532 1,'-153'435,"127"-364,18-54,1 0,0 1,1-1,1 1,1 0,1 1,0-1,1 1,1-1,1 1,2 12,4-7</inkml:trace>
  <inkml:trace contextRef="#ctx0" brushRef="#br0" timeOffset="5987.08">1181 114,'-13'2,"0"1,-1 1,1 0,0 1,1 0,-1 1,1 0,0 1,1 0,0 1,0 0,-2 4,3-6,-15 16,2 0,0 1,1 1,1 2,1 0,2 1,0 0,1 4,9-15,1 1,1-1,0 1,2 1,-1-1,2 1,1 0,0-1,1 1,1 0,0 0,2 0,2 11,-2-20,0 0,0-1,1 1,0-1,1 0,0 0,0 0,1 0,0-1,0 1,1-1,0-1,0 1,1-1,0 0,0-1,0 1,0-1,1-1,0 1,0-1,0-1,1 0,-1 0,1 0,-1-1,1 0,0-1,3 0,1 1,1 0,0-1,-1-1,1 0,0-1,0-1,-1 0,1-1,-1 0,0-1,0 0,0-1,0-1,-1 0,0 0,0-1,-1-1,0 0,0-1,-1 0,0 0,0-1,5-8,-10 12,0-1,-1 0,0 0,0 0,0-1,-1 0,0 1,-1-1,1 0,-1 0,-1-1,0 1,0 0,-1 0,0-1,0 1,0 0,-2-1,1 1,-1 0,0 0,0 0,-1 0,0 1,-1-1,1 1,-1-1,-2 0,-1-2,-1 1,-1 0,1 1,-2 0,1 0,-1 1,0 0,0 1,-1 0,1 0,-2 1,1 1,0 0,-1 0,0 1,0 1,0 0,0 1,-8-1,-4 2,0 1,0 1,0 1,0 1,1 1,-1 2,1 0,1 1,-10 5,-1 2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0:57.5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4 438,'6'-34,"1"1,1-1,2 2,2-1,0 2,3 0,0 0,2 1,1 1,1 1,2 0,0 2,3-1,-23 26,0 0,0 0,0 1,0-1,0 0,0 0,0 1,0-1,0 0,0 1,0-1,1 1,-1-1,0 1,0 0,0 0,1-1,-1 1,0 0,0 0,1 0,-1 0,0 0,1 1,-1-1,0 0,0 1,0-1,1 0,-1 1,0 0,0-1,0 1,0 0,0-1,0 1,0 0,0 0,0 0,0 0,-1 0,1 0,0 0,-1 0,1 0,0 0,-1 0,1 0,-1 1,0-1,1 0,-1 0,0 1,0-1,0 0,0 0,0 1,0-1,0 0,0 0,0 1,-1-1,1 0,-1 1,2 32,-1 0,-2-1,-2 1,-1 0,-5 14,-3 30,-118 843,50-390,74-481,3 0,2 0,2 0,3 14,-2-56,1 0,-1 1,1-1,1 0,-1-1,1 1,1 0,-1-1,1 0,1 1,-1-2,1 1,1 0,-1-1,1 0,0 0,0-1,1 0,-1 0,1 0,8 3,0 0,2-1,-1-1,1 0,0-1,0-1,0-1,1 0,0-1,16-1,139 0,191 12,-56 39,92 10,-49-50,1-15,79-21,100-3,571-8,-693 24,676-1,1105 26,63-33,-1516 21,632 26,1819-29,-3112 1,0-4,-1-2,1-5,-2-2,12-7,-79 18,-4 3,-1-1,0 0,1 1,-1-1,0 0,1-1,-1 1,0 0,0-1,1 1,-1-1,0 1,0-1,0 0,1 0,-1 0,0-1,0 1,-1 0,1-1,0 1,0-1,-1 1,1-1,-1 0,1 0,-1 0,0 0,0 0,0 0,0 0,0 0,0 0,0-1,-1 1,1 0,-1 0,0-1,0 1,1 0,-2-1,1 1,0 0,0-1,-1 1,0-2,-75-80,56 56,2-2,0 0,2-1,1-1,2 0,1-1,1-1,2 1,2-2,1 1,1-1,2 0,2 0,1 0,1 0,2 1,3-11,93-356,-48 175,-50 217,0 1,0-1,-1 1,0 0,-1-1,0 1,0-1,-1 1,0 0,0 0,-1 0,0 0,0 0,-1 0,-1-1,-13-41,17 45,0 0,0 0,0 0,0 0,-1 1,0-1,0 1,0-1,-1 1,1 0,-1 0,0 0,0 0,-1 0,1 1,-1-1,0 1,0 0,0 0,0 0,0 1,-3-2,-132-22,-292 13,-26-11,-129 23,275 3,264-2,-1126-18,-1251-102,1407 90,-225 1,229 1,-1210-48,2001 70,-1351-27,409 64,379-3,-216-29,944 12,56-10,0-1,0 1,0 0,0-1,0 1,0 0,0 0,1-1,-1 1,0 0,0 0,1 0,-1 0,0 0,1 0,-1 0,1 0,-1 0,1 1,0-1,-1 0,1 0,0 0,0 0,0 1,0-1,0 0,0 0,0 0,0 1,0-1,1 0,-1 0,0 0,1 0,-1 0,1 0,0 0,-1 1,1-2,0 1,-1 0,1 0,0 0,0 0,0 0,0 0,14 15,1-1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1.1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387 27,'0'-1,"-1"-1,1 1,0 0,-1-1,0 1,1 0,-1 0,1 0,-1-1,0 1,0 0,0 0,0 0,0 0,0 0,0 0,0 1,0-1,0 0,0 1,0-1,-1 0,1 1,0-1,-1 1,1 0,0-1,-1 1,1 0,0 0,-1 0,1 0,0 0,-1 0,1 0,0 1,-1-1,1 0,0 1,-1-1,1 1,0-1,-1 1,-24 5,0 1,0 0,1 2,-1 1,2 2,0 0,0 1,-11 10,-24 31,59-53,-1 1,0-1,0 1,1 0,-1-1,0 1,1 0,0-1,-1 1,1 0,0-1,0 1,0 0,0 0,0-1,0 1,1 0,-1 0,1-1,-1 1,1 0,0-1,-1 1,1-1,0 1,0-1,0 1,0-1,0 0,0 1,1-1,-1 0,0 0,1 0,-1 0,1 0,-1 0,1 0,-1-1,1 1,0 0,-1-1,1 1,27 11,-24-11,-1 0,0-1,0 1,0 1,0-1,0 1,0-1,0 1,0 0,-1 1,1-1,-1 1,1-1,-1 1,0 0,0 0,0 1,-1-1,1 0,-1 1,0 0,0-1,0 1,0 0,-1 0,1 0,-1 0,0 1,0-1,-1 0,1 0,-1 1,0-1,0 2,-5 9,-1-1,0-1,-1 1,0-1,-1-1,0 1,-1-1,-1 0,-1 0,-21 30,31-41,-11 15,0 0,2 1,0 0,1 1,0 0,2 0,0 2,6-18,1 1,0 0,-1-1,1 1,0 0,1-1,-1 1,0 0,1-1,0 1,-1-1,1 1,0-1,0 1,0-1,1 0,-1 1,1-1,-1 0,1 0,0 0,-1 0,1 0,0 0,0-1,1 1,-1-1,0 1,0-1,1 0,-1 0,1 0,-1 0,1 0,-1-1,1 1,0-1,101 14,-86-15,-1-1,0 0,0-2,0 0,0 0,0-2,14-7,3 1,-15 6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1.5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311 117,'6'27,"-12"417,36-291,-22-134,0-8</inkml:trace>
  <inkml:trace contextRef="#ctx0" brushRef="#br0" timeOffset="272.123">0 89,'39'-14,"36"-6,15 2,2 3,-10 5,-9 3,-13 3,-6 3,-8 1,-7 1,-5 4,-4 3,-2-1,-6-2</inkml:trace>
  <inkml:trace contextRef="#ctx0" brushRef="#br0" timeOffset="515.863">875 117,'0'38,"0"33,0 8,0 0,0-8,0-11,0-11,0-10,0-6,0-4,0-2,5-1,1 0,0-4</inkml:trace>
  <inkml:trace contextRef="#ctx0" brushRef="#br0" timeOffset="721.848">1552 33,'-29'25,"-47"40,2 3,4 3,-44 58,53-22,60-104,0 0,0 1,0-1,0 1,1-1,-1 1,1-1,0 1,0-1,1 1,-1-1,0 1,1-1,0 0,0 1,0-1,0 0,1 0,-1 1,1-1,0 0,0 0,0-1,0 1,1 0,-1-1,1 1,-1-1,1 0,0 0,0 0,2 1,13 4,1 0,0-1,0-1,0-1,1-1,-1-1,1 0,0-1,-1-2,1 0,11-2,17 1,47-4,-1-4,-1-4,9-6,-74 15,-3 1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19.9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149 1,'-24'48,"-8"20,1 5,6-2,8-8,6-9,5-10,4-7,2-5,1-3,0-2,1-1,-1-5</inkml:trace>
  <inkml:trace contextRef="#ctx0" brushRef="#br0" timeOffset="536.343">430 340,'-45'99,"4"1,-19 76,56-166,2-5,0-1,1 1,-1-1,1 1,0 0,0-1,0 1,1 0,-1 0,1-1,0 1,1 0,-1 0,1 0,0-1,0 1,2 2,-1-6,0-1,0 1,0-1,0 0,0 0,0 0,0 0,0-1,0 1,0-1,0 1,0-1,0 1,0-1,0 0,-1 0,1 0,0 0,-1 0,1-1,0 1,-1 0,1-1,-1 1,0-1,1 1,-1-1,0 0,0 0,0 1,0-1,-1 0,1 0,0 0,-1-1,3-1,128-222,-79 127,95-189,-129 245,-17 75,-9-2,1 0,2 1,1-1,1 1,1-1,2 1,2 0,0 0,2-1,1 1,-1-23,0 0,0 0,1 0,0-1,0 1,1-1,-1 0,2-1,-1 1,1-1,0-1,0 1,0-1,1 0,0-1,0 0,0 0,1-1,-1 0,1 0,0-1,-1 0,1-1,0 0,0 0,0-1,0 0,0 0,0-1,0 0,0-1,0 0,0 0,-1-1,1 0,-1-1,0 0,0 0,0-1,-1 0,1 0,-1-1,0 1,-1-2,1 1,2-5,7-6,-1-2,-1 0,0-1,-2 0,0-1,-1 0,-1-1,-2 0,0-1,-1 0,-1 0,-1 0,-1-1,-1 0,-1 0,-2 0,0-1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19.3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 28,'0'738,"-1"-701,-2 1,-1-1,-2 1,-2-1,-9 27,10-44,1-8</inkml:trace>
  <inkml:trace contextRef="#ctx0" brushRef="#br0" timeOffset="390.064">503 1,'-476'569,"475"-568,-1-1,1 1,-1 0,1 0,-1 0,1 0,0 0,-1 0,1 1,0-1,0 0,0 0,0 1,0-1,0 1,1-1,-1 1,0 0,1-1,-1 1,1-1,-1 1,1 0,0 0,0-1,0 1,0 0,0-1,0 1,0 0,1-1,-1 1,0 0,1-1,0 1,-1 0,1-1,0 1,0-1,0 1,0-1,0 0,0 1,0-1,0 0,1 0,-1 0,0 0,1 0,104 15,-23-9,-74-4,0-1,-1 2,0-1,1 1,-1 0,-1 1,1 0,-1 0,0 1,0-1,0 2,-1-1,0 1,0 0,-1 0,1 0,-2 1,1 0,-1 0,0 0,-1 1,0-1,0 1,-1 0,0-1,-1 1,0 0,0 0,-1 0,0 6,0-1,0 0,1 0,1-1,0 1,1 0,0-1,1 1,1-1,0 1,28 10,-15-24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0,'0'21,"9"7,3-1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4.4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 40,'-5'16,"0"1,1 0,0 0,2 0,0 1,1-1,1 1,0-1,1 1,1-1,1 0,1 0,3 11,-5-22,1-1,0 1,0 0,1-1,-1 1,1-1,0 0,1-1,-1 1,1-1,0 1,0-2,0 1,1 0,-1-1,1 0,0 0,0-1,0 0,0 0,0 0,1 0,-1-1,0 0,1-1,-1 0,1 0,-1 0,1 0,-1-1,0 0,1-1,-1 1,0-1,0 0,5-3,90-64,-36 18,-63 50,-1 1,1 0,-1 0,1-1,0 1,-1 0,1 0,0 1,-1-1,1 0,0 1,-1-1,1 1,-1-1,1 1,-1 0,1-1,-1 1,1 0,-1 0,0 0,0 0,1 0,-1 0,0 1,0-1,0 0,0 1,0-1,-1 1,1-1,0 1,-1-1,1 1,0-1,-1 1,0-1,1 1,-1 0,0-1,0 1,0 0,0 1,13 25,-11-24,1-1,1 0,-1-1,0 1,1 0,-1-1,1 0,0 0,0 0,0 0,0 0,0-1,0 0,1 0,-1 0,0 0,0-1,1 0,-1 0,0 0,1 0,-1-1,0 1,1-1,0-1,101-45,-91 35,-1 0,0-1,-2 0,1-1,-2 0,1-1,-2 0,0-1,-1 0,-1-1,0 0,4-17,-10 32,-1-1,0 0,0 0,0 1,0-1,0 0,-1 0,1 0,-1 0,0 0,0 0,0 0,0 0,-1 0,1 0,-1 0,1 0,-1 0,0 1,0-1,-1 0,1 0,0 1,-1-1,0 1,1-1,-1 1,0 0,0 0,-1 0,1 0,0 0,-1 0,1 1,-1-1,1 1,-1-1,-25 19,19-2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4.7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35 1,'-9'38,"-4"23,5 0,5-4,2-13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4.9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 1,'-5'0,"-1"0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5.2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1,'29'545,"-18"-326,-7-198,-1-5,0 1,0-1,-2 0,0 1,-1-1,0 1,-3 9,-2-7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5.5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1 381,'378'-124,"-349"112,0-1,0-2,-1-1,-1-1,-1-1,-1-2,0 0,8-10,61-56,-93 85,-1 0,1 1,-1-1,1 1,-1-1,1 0,0 1,-1-1,1 1,0-1,-1 1,1 0,0-1,0 1,-1 0,1 0,0-1,0 1,-1 0,1 0,0 0,0 0,0 0,-1 0,1 0,0 0,0 0,0 0,-1 0,1 1,0-1,0 0,-1 1,1-1,0 0,0 1,-1-1,1 1,-1-1,1 1,0-1,-1 1,1 0,-1-1,1 1,-1 0,1-1,-1 1,0 0,1 0,-1-1,0 1,0 0,0 0,1-1,-1 1,0 0,0 0,-4 50,-27 62,-14 91,45-204,1 129,0-124,0 0,0-1,0 1,1-1,0 0,0 1,0-1,0 0,0 0,1 0,0 0,0-1,0 1,0-1,1 0,-1 0,1 0,0 0,0 0,0-1,0 0,0 0,1 0,-1 0,4 0,6 0,-1 0,0-1,1-1,-1 0,1-1,-1 0,0-1,1 0,-1-1,0-1,-1 0,11-5,82-18,-103 27,1 0,0 1,-1-1,1 0,-1 1,1-1,0 1,-1 0,1 0,-1 0,0 0,1 0,-1 0,0 1,0-1,0 1,0 0,0-1,0 1,0 0,0 0,-1 0,1 0,-1 1,1-1,-1 0,0 1,0-1,0 1,0-1,-1 1,1-1,-1 1,1 0,-1-1,0 1,0-1,0 1,0 0,-1 2,15 47,1-33,1-6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6.4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1,'3'63,"3"1,3-1,2 0,3-1,3 0,19 44,-32-95,-1 0,0 0,1 0,0-1,1 0,0 0,1 0,0 0,1-1,-1 0,2-1,1 3,-7-10,0 0,-1 0,1 0,0-1,0 1,0 0,-1-1,1 1,0-1,0 1,0-1,0 0,0 0,0 0,0 0,0 0,0 0,0-1,0 1,0-1,0 1,0-1,0 0,-1 0,1 0,0 0,0 0,-1 0,1 0,-1 0,1-1,-1 1,1-1,-1 1,1-2,40-61,54-174,11 20,-69 184,-18 28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6.6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0 143,'39'-10,"36"-7,15-7,-3 2,-11 4,-14 5,-13 1,-10 1,-6 3,-5 4,-6 1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27.41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1 170,'48'-15,"30"-9,12-1,-5 0,-8 3,-11 6,-13 0,-10 4,-8 3,-10 4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35.1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371 114,'-18'3,"1"0,-1 1,1 1,0 0,0 1,1 1,-1 1,2 1,-1 0,1 0,-8 8,12-11,0 1,0-1,0 2,1-1,0 2,1-1,0 1,0 1,1 0,0 0,1 0,0 1,0 0,1 0,1 1,0 0,0 0,2 0,-1 0,1 1,1-1,0 1,1 0,1 0,0-1,0 1,1 0,1 0,0-1,3 10,-1-13,0 0,1 0,0 0,1 0,0-1,0 0,0-1,1 1,0-1,1 0,0-1,0 0,0 0,0-1,1 0,0 0,0-1,1 0,-1-1,1 0,0 0,-1-1,1 0,0-1,1 0,-1-1,0 0,0 0,0-1,0-1,0 1,0-2,-1 1,1-1,5-3,51-22,-36 12</inkml:trace>
  <inkml:trace contextRef="#ctx0" brushRef="#br0" timeOffset="294.469">907 227,'-36'28,"1"1,2 2,1 1,2 2,1 0,-18 30,11 23,36-84,0 0,0 0,0 0,0 0,0-1,1 1,0 0,-1 0,1-1,0 1,0 0,0-1,1 1,-1-1,1 1,-1-1,1 1,0-1,0 0,0 0,0 0,0 0,0-1,1 1,-1 0,1-1,-1 0,1 1,-1-1,1 0,1 0,11 2,0-2,0 1,1-2,-1 0,0-1,1 0,-1-1,0-1,0 0,0-1,-1-1,0-1,1 1,-2-2,1 0,8-6,1 0,-1-1,0 0,0-2,-2 0,0-2,2-2,-15 12,0 1,0-1,0 0,-1-1,0 0,-1 0,0 0,0 0,-1-1,0 0,-1 0,0 0,-1 0,0 0,0-1,-1-6,-2 10,-1 1,0 0,0 0,-1 0,0 0,0 0,0 0,-1 1,0-1,0 1,0 0,0 0,-1 1,0 0,0-1,0 1,-1 1,1-1,-1 1,0 0,0 0,0 1,0 0,0 0,-1 0,1 1,-1 0,1 0,-1 1,1-1,-1 1,1 1,-1-1,0 1,1 1,0-1,-1 1,0 0,-18 5</inkml:trace>
  <inkml:trace contextRef="#ctx0" brushRef="#br0" timeOffset="782.185">1161 622,'180'-216,"-24"54,-155 162,0 1,0-1,0 1,0-1,-1 1,1-1,0 1,0 0,-1-1,1 1,0 0,-1-1,1 1,-1 0,1 0,-1 0,1-1,-1 1,1 0,-1 0,0 0,0 0,1 0,-1 0,0 0,0 0,0 0,0 0,0 0,0 0,0-1,-1 1,1 0,0 0,0 0,-1 0,1 0,0 0,-1 0,1-1,-1 1,1 0,-1 0,0 0,-8 39,7-32,-1-1,1 1,0 0,1 0,0 0,0 0,1 0,0 0,0-1,1 1,0 0,0 0,1 0,0 0,1-1,-1 1,1-1,1 0,0 2,0-3,0-1,0 0,0-1,1 1,0-1,-1 0,1 0,1 0,-1-1,1 0,-1 0,1 0,0-1,0 0,0 0,0 0,0-1,1 1,-1-2,0 1,1-1,-1 0,0 0,1-1,-1 1,0-2,0 1,0-1,1 0,-1 0,-1 0,1-1,0 0,-1 0,1 0,-1-1,4-3,4-6,-1 0,0-1,-1-1,0 0,-1 0,-1-1,0 0,-1-1,-1 0,3-11,4-5,-6 15</inkml:trace>
  <inkml:trace contextRef="#ctx0" brushRef="#br0" timeOffset="1232.043">2318 142,'-73'34,"-126"53,198-86,-1 0,1-1,0 1,-1 0,1 0,0 0,0 0,0 0,0 0,0 0,0 0,0 0,0 1,1-1,-1 0,0 1,1-1,-1 0,1 1,-1-1,1 1,0-1,0 1,-1-1,1 1,0-1,0 0,0 1,1-1,-1 1,0-1,1 1,-1-1,0 1,1-1,0 0,-1 1,1-1,0 0,0 0,0 1,-1-1,1 0,1 0,-1 0,0 0,0 0,0 0,0-1,1 1,-1 0,0-1,1 1,-1 0,0-1,1 0,-1 1,1-1,-1 0,1 0,0 1,58 18,-46-16,0 0,-1 1,1 1,-1 0,0 1,0 0,-1 1,0 0,0 1,-1 1,0-1,0 2,6 7,-14-13,-1 0,1 0,-1 0,0 0,0 1,-1-1,1 0,-1 1,0 0,0-1,-1 1,1 0,-1-1,0 1,0 0,-1-1,1 1,-1 0,0-1,0 1,-1-1,1 1,-1-1,0 0,0 0,0 1,-1-1,0-1,1 1,-1 0,-1-1,-1 2,-3 4,-1 0,0-1,-1-1,0 0,0 0,0-1,-1 0,0-1,0 0,-1 0,1-1,-3-1,-65 2,61-10</inkml:trace>
  <inkml:trace contextRef="#ctx0" brushRef="#br0" timeOffset="1539.076">2769 1,'3'14,"-1"0,0 0,-1-1,-1 2,0-1,-1 0,0-1,-1 1,-1 0,-2 6,2-3,-74 261,54-167,19-87</inkml:trace>
  <inkml:trace contextRef="#ctx0" brushRef="#br0" timeOffset="1795.37">2459 396,'38'-15,"28"-4,6 6,-3 5,-9 4,-10 2,-8 7,-8 2,-8 5,-9 0</inkml:trace>
  <inkml:trace contextRef="#ctx0" brushRef="#br0" timeOffset="2046.958">3081 538,'-10'19,"-3"6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5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668 15,'37'-11,"-29"7,-27 9,-351 101,178-56,187-48,6-2,-1 0,1 1,-1-1,0 1,1-1,-1 1,0-1,1 1,-1-1,0 1,0-1,1 1,-1 0,0-1,0 1,0-1,0 1,0 0,0-1,0 1,0-1,0 1,0 0,0-1,0 1,-1-1,1 1,0-1,0 1,-1-1,1 1,0-1,-1 1,1-1,0 1,-1-1,1 1,-1-1,1 0,0 1,-1-1,1 0,-1 1,0-1,1 0,-1 1,1-1,-1 0,1 0,-1 0,1 0,-1 0,0 0,1 0,-1 0,1 0,-1 0,0 0,1 0,-1 0,1 0,-1 0,1 0,-1-1,0 1,1 0,-1-1,1 1,30 8,1-1,0-2,0-1,0-2,32-1,26 3,45 24,-133-28,0 0,-1 1,1-1,0 0,-1 0,1 1,0-1,-1 0,1 1,-1-1,1 0,-1 1,1-1,-1 1,1-1,-1 1,1-1,-1 1,0-1,1 1,-1 0,0-1,1 1,-1-1,0 1,0 0,0-1,0 1,0 0,1-1,-1 1,0 0,0-1,-1 1,1 0,0 0,0-1,0 1,0-1,0 1,-1 0,1-1,0 1,-1 0,1-1,0 1,-1-1,1 1,-1-1,1 1,-1-1,1 1,-1-1,1 0,-1 1,1-1,-1 0,0 1,1-1,-1 0,0 1,-42 21,41-22,-206 103,10 23,175-109,15-11,-1 0,1 0,0 0,1 1,0 1,0-1,0 1,1 0,0 0,1 1,5-7,0 1,1-1,-1 0,1 1,0-1,-1 0,1 0,0 0,0 0,0 0,1 0,-1 0,0 0,1 0,-1-1,1 1,0 0,0-1,-1 1,1-1,0 0,0 0,0 0,0 0,1 0,-1 0,0 0,0-1,0 1,1-1,-1 0,0 1,1-1,-1 0,0 0,1-1,-1 1,0 0,0-1,1 1,-1-1,0 0,-1 1,55-1,-1-2,1-2,-1-3,50-15,-66 15,53-9,-68 10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0,'6'12,"5"4,0-1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6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 1,'-22'102,"4"-25,-8 34,-4-1,-26 58,16-68,40-101,0 1,1 0,-1-1,0 1,0 0,0 0,1-1,-1 1,0 0,0 0,1-1,-1 1,0 0,1 0,-1 0,0-1,1 1,-1 0,0 0,1 0,-1 0,0 0,1 0,-1 0,0 0,1 0,-1 0,0 0,1 0,-1 0,0 0,1 0,-1 0,1 0,-1 0,0 0,0 1,1-1,-1 0,0 0,1 0,-1 1,0-1,0 0,1 0,-1 1,0-1,0 0,1 0,-1 1,0-1,0 0,0 1,0-1,1 0,-1 1,0-1,0 1,25-27,24-49,-39 50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56,'19'0,"21"-4,8-3,6 1,-2 1,-5-3,-5 0,-5 1,-5 2,-2 1,-1 2,-12 6,-7 2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6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23,'34'10,"25"-2,7-2,-2-3,-8-1,-8-1,-7-6,-7-1,-3-1,-3-3,-1 0,-1 1,-4 3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6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0,'-24'39,"-18"22,-1 5,2-8,7-10,10-12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46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0,'10'15,"7"18,7 5,-2 0,0-2,-2-2,-2-6,3-4,-4-1,1-4,-3-1,2-4,-4 2,2-3,-2-4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5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0 315,'29'0,"23"0,9 0,-2 0,-7 0,-6 0,-7 0,-5 0,-3 0,-3 0,-1 0,0 0,-10 0,-12 0,-7 0</inkml:trace>
  <inkml:trace contextRef="#ctx0" brushRef="#br0" timeOffset="415.001">141 540,'0'0,"1"1,0-1,-1 0,0 0,1 1,-1-1,1 0,-1 1,1-1,-1 0,1 1,-1-1,0 1,1-1,-1 1,0-1,0 0,1 1,-1 0,0-1,0 1,0-1,1 1,-1-1,0 1,0-1,0 1,0-1,0 1,0 0,0-1,0 1,0-1,-1 1,1-1,0 1,0-1,0 1,-1-1,1 1,0-1,-1 1,1-1,0 1,-1-1,1 0,0 1,-1-1,1 0,-1 1,1-1,-1 0,1 1,-1-1,1 0,-1 0,1 1,51 4,154-7,-65-23,-116 23</inkml:trace>
  <inkml:trace contextRef="#ctx0" brushRef="#br0" timeOffset="920.109">1580 5,'-8'-2,"0"1,0 0,0 1,1 0,-1 0,0 1,0 0,0 0,0 0,1 1,-1 1,-1 0,-1 0,-18 4,1 2,-1 1,1 1,1 1,0 2,1 1,1 0,0 2,1 1,0 0,2 2,0 1,2 0,0 2,2 0,0 1,1 0,2 1,0 1,-2 10,13-30,1 1,0 0,0-1,0 1,1 0,-1 0,2 0,-1 0,1 0,0 0,1 0,0 0,0 0,0 0,1 0,0 0,0 0,1-1,-1 1,2-1,-1 0,1 0,0 0,0 0,0-1,1 0,0 0,0 0,0 0,1-1,-1 1,3 0,11 4,1-1,0-1,0-1,0 0,1-2,0 0,0-1,0-2,0 0,0-1,19-2,-15 2,14-2,1-1,-1-2,-1-2,1-1,-1-2,0-2,-1-1,-1-2,0-1,-1-2,-1-2,-1-1,0-1,-2-2,10-11,-33 30,-1 0,0-1,0 0,-1-1,0 0,0 0,0 0,-1 0,0-1,0 0,-1 0,0 0,-1-1,0 1,0-1,-1 0,0 0,0 0,-1 0,0 0,-1 0,0 0,0-1,-1 1,0 0,-1 0,0 0,0 1,-1-1,0 0,0 1,-4-7,-9 0,-1 0,0 2,-1-1,-1 2,0 1,0 0,-1 1,0 1,-1 1,0 1,0 1,-1 1,0 0,1 2,-1 0,-1 2,-9 1,-30 0,8 5</inkml:trace>
  <inkml:trace contextRef="#ctx0" brushRef="#br0" timeOffset="1303.855">818 315,'198'27,"87"0,539-24,-471-32,-353 29,0 1,-1-1,1 0,0 0,0 0,-1 0,1 0,0 1,0-1,0 0,-1 0,1 0,0 1,0-1,0 0,0 0,0 0,-1 1,1-1,0 0,0 0,0 1,0-1,0 0,0 0,0 1,0-1,0 0,0 1,0-1,0 0,0 0,0 1,0-1,0 0,0 0,0 1,0-1,0 0,1 0,-1 1,0-1,0 0,-13 6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2:58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0 255,'31'8,"1"-1,0-1,0-1,0-2,0-2,0-1,23-2,177-27,-193 45,-27-4</inkml:trace>
  <inkml:trace contextRef="#ctx0" brushRef="#br0" timeOffset="299.194">29 508,'43'-4,"38"-3,11 1,-2 2,-10 0,-15 2,-13 1,-11 0,-8 1,-4 1,-7 4,-3 1,-4 0</inkml:trace>
  <inkml:trace contextRef="#ctx0" brushRef="#br0" timeOffset="977.998">367 1,'32'29,"1"0,2-2,1-2,26 14,-59-37,27 14,0 1,-1 1,0 2,-2 1,0 1,-2 1,0 2,-1 2,-20-22,-1 0,0 1,0-1,-1 1,0 0,0-1,0 1,-1 0,0 0,0 0,0 1,-1-1,0 0,0 0,0 0,-1 0,0 0,0 0,-1 0,1 0,-1 0,-1 0,1-1,-1 1,0-1,0 1,0-1,-1 0,0-1,0 1,0-1,-1 1,-3 1,-118 95,-88 36,194-126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14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80,'179'-17,"9"-6,-64-11,-105 28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14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85,'43'-5,"29"-6,7-1,-6-4,-9 1,-12 3,-10 4,-11 2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12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114 258,'12'69,"-3"1,-3 0,-2 0,-6 51,1-66,-24 86,22-119</inkml:trace>
  <inkml:trace contextRef="#ctx0" brushRef="#br0" timeOffset="366.272">1 258,'25'-29,"1"2,2 0,0 2,2 1,1 1,0 2,2 1,0 1,11-2,-37 17,0 1,0 0,0 1,0-1,0 1,1 1,-1-1,1 1,-1 1,1-1,0 1,-1 1,1-1,-1 1,1 0,-1 1,0 0,1 0,-1 1,0 0,0 0,0 0,-1 1,1 0,-1 1,0-1,0 1,-1 0,1 0,-1 1,0 0,-1 0,1 0,2 6,-2-2,-1 0,-1 0,0 0,0 0,-1 0,0 1,0-1,-1 1,-1-1,0 1,-1 0,1-1,-2 1,0-1,0 0,-1 1,0-1,-1 0,0-1,0 1,-1-1,-1 2,-6 8,0 0,-1-1,-1 0,0-1,-2 0,0-1,0-1,-2-1,-18 12,25-18,-1 0,-1 0,0-1,0-1,0 0,0-1,-1 0,0-2,0 1,0-1,-13 0,-13-17,28 2</inkml:trace>
  <inkml:trace contextRef="#ctx0" brushRef="#br0" timeOffset="906.934">311 851,'195'5,"-194"-5,1 0,-1-1,1 1,-1 0,0 0,1 0,-1 1,0-1,1 0,-1 0,1 1,-1-1,0 1,0-1,1 1,-1-1,0 1,0 0,0 0,0 0,0-1,0 1,0 0,0 0,0 1,0-1,0 0,0 0,-1 0,1 0,-1 1,1-1,-1 0,1 1,-1-1,0 0,1 1,-1-1,0 0,0 1,0-1,0 1,0-1,0 0,-1 1,1-1,0 0,-1 1,1-1,-1 0,0 1,1-1,-1 0,0 0,1 0,-1 0,0 0,-1 1,-101 117,101-118,1 0,-1 0,1 0,0 0,0 0,-1 0,1 0,0 1,0-1,0 1,0-1,1 1,-1-1,0 1,1-1,-1 1,1-1,-1 1,1 0,0-1,-1 1,1 0,0 0,0-1,1 1,-1 0,0-1,0 1,1 0,-1-1,1 1,-1-1,1 1,0-1,0 1,0-1,0 1,0-1,0 0,0 1,0-1,0 0,0 0,1 0,-1 0,1 0,-1 0,1 0,-1 0,1-1,-1 1,1-1,-1 1,1-1,0 1,-1-1,1 0,0 0,0 0,10 1,1-1,-1 0,0-1,1 0,-1-1,0 0,0-1,0-1,-1 0,1 0,0-1,13-4,-1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177 0,'-14'3,"-1"0,1 1,0 0,0 1,1 1,0 0,0 1,0 0,1 1,0 1,-5 4,15-11,1-1,0 1,-1 0,1 0,0 0,0 0,0 0,1 0,-1 1,1-1,-1 0,1 0,-1 0,1 1,0-1,0 0,0 0,1 1,-1-1,0 0,1 0,-1 0,1 1,0-1,0 0,0 0,0 0,0 0,0 0,1-1,-1 1,0 0,1-1,0 1,-1 0,1-1,0 0,0 1,-1-1,1 0,2 1,89 35,-21-51,-57 7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18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0 537,'26'-53,"1"-5,3 1,2 2,28-36,50-42,-109 132,-1 0,1 0,0 0,0 0,0 0,0 0,0 0,0 1,1-1,-1 0,0 1,0-1,0 1,1-1,-1 1,0 0,0 0,1-1,-1 1,0 0,1 0,-1 0,0 0,1 1,-1-1,0 0,1 0,-1 1,0-1,0 1,0-1,1 1,-1 0,0-1,0 1,0 0,0 0,0 0,0 0,0-1,0 2,0-1,-1 0,1 0,0 0,-1 0,1 0,-1 0,1 1,-1-1,1 0,-1 1,0-1,0 0,0 0,0 1,0-1,5 92,8 29,-12-120,0 0,-1 0,1 0,0 0,0 0,1 0,-1 0,0 0,1 0,-1-1,1 1,0 0,-1-1,1 1,0-1,0 0,0 0,0 0,0 0,0 0,0 0,0 0,1-1,-1 1,0-1,0 1,1-1,-1 0,0 0,1 0,-1 0,0-1,0 1,1 0,-1-1,0 0,0 1,0-1,0 0,2-1,80-54,104-123,-141 157,-46 22,0 0,0-1,0 1,-1 0,1 0,0 0,0 0,0 0,0 0,0 0,0 0,0 0,0 0,0 0,0 1,0-1,-1 0,1 1,0-1,0 0,0 1,0-1,-1 1,1 0,0-1,-1 1,1 0,0-1,-1 1,1 0,-1-1,1 1,-1 0,1 0,-1 0,0 0,1 0,-1-1,0 1,0 0,1 0,-1 0,0 0,0 0,0 0,0 0,0 0,-1 0,1 0,0 0,0-1,-1 2,-20 68,17-63,1 0,0 0,1 0,-1 0,1 1,1-1,-1 1,1-1,1 1,-1-1,1 1,1-1,0 8,8 3,3-6</inkml:trace>
  <inkml:trace contextRef="#ctx0" brushRef="#br0" timeOffset="580.805">1299 1,'-52'21,"1"3,2 1,1 3,1 3,-39 32,80-60,1 1,0 1,0-1,0 1,1-1,0 2,0-1,0 0,0 1,1-1,0 1,0 0,1 0,0 0,0 1,0-1,0 0,1 1,0-1,1 1,0-1,-1 1,2-1,0 4,2-7,1 1,0-1,0 0,0 0,0 0,1 0,-1-1,1 0,-1 0,1 0,0 0,0-1,0 1,0-1,0-1,0 1,0-1,0 0,1 0,-1 0,0-1,0 0,0 0,0 0,0 0,0-1,-1 0,1 0,1-1,19-7,0-2,0 0,-1-2,-1-1,0-1,-1 0,-1-2,0 0,-2-2,7-8,65-57,-73 68,-14 12,0 1,1-1,-1 1,1 0,0 0,0 1,0-1,1 1,-1 1,1-1,0 1,0-1,5 0,-9 3,0 1,0-1,0 0,0 1,0 0,0-1,-1 1,1 0,0 0,-1 0,1 0,0 0,-1 1,1-1,-1 0,0 1,0-1,1 1,-1-1,0 1,0-1,0 1,0 0,-1 0,1 0,0-1,-1 1,1 0,-1 0,0 0,1 0,-1 0,5 73,-5-63,8 345,2-260,-4 0,-5 76,-3-159,0 0,-1 0,-1 0,0 0,-1 0,0-1,-1 0,0 0,-2 0,1-1,-1 0,-1 0,0-1,-1 0,0-1,0 0,-1-1,-1 0,1 0,-1-2,-1 1,0-1,0-1,0 0,0-1,-1-1,0 0,-11 2,19-7,-1 1,1-1,-1 0,0 0,1-1,0 0,-1 0,1 0,0-1,0 0,0 0,1 0,-1-1,1 0,-1 0,1-1,1 1,-1-1,1 0,-1 0,2-1,-1 1,0-1,1 0,0 0,1 0,-1 0,1 0,0-1,1 1,-1-1,1 1,1-1,-1 1,1-1,0 0,1 1,-1-1,1 0,1 0,5-19,0 1,2 1,1-1,1 2,1-1,1 2,1-1,1 2,1 0,0 1,2 1,0 0,2 1,9-6,4-3,0 2,2 1,1 2,0 1,2 2,0 2,1 2,22-6,-36 13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15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0,'9'20,"-1"0,0 0,-2 0,0 1,-2 0,0 0,-1 0,-1 1,-1-1,-1 0,-1 1,-3 16,-4 11,-3 1,-2-1,-1-1,-20 41,32-84,-7 21,-1 0,-1-1,-1 0,-1-1,-1-1,-1 0,-1-1,-16 17,17-27</inkml:trace>
  <inkml:trace contextRef="#ctx0" brushRef="#br0" timeOffset="683.229">70 537,'4'7,"0"-1,1 0,-1 0,1 0,0 0,1-1,0 0,0 0,0 0,0-1,0 0,1 0,0 0,0-1,0 0,0-1,1 1,-1-1,1-1,-1 0,1 0,-1 0,1-1,0 0,-1 0,1-1,0 0,-1 0,1-1,-1 0,0 0,1-1,-1 0,0 0,-1-1,1 0,2-2,16-16,-2-1,-1-1,0-1,-2-1,-1-1,-1-1,-1 0,-2-1,-1-1,-1-1,-2 1,3-16,20-91,-31 69,-17 78,-34 133,37-94,2-14,1 0,2 1,2 0,1 1,1-1,3 0,1 2,44 129,-31-138,-7-23</inkml:trace>
  <inkml:trace contextRef="#ctx0" brushRef="#br0" timeOffset="1591.128">747 452,'5'19,"2"16,-1 7,-1 1,-1-2,-2-3,-1-3,-5-8,-3-3,1-2,0 1,-2-3,-1-1,2-4</inkml:trace>
  <inkml:trace contextRef="#ctx0" brushRef="#br0" timeOffset="1963.231">1030 480,'-24'24,"-13"8,1 3,5 1,13-6,10-3,11-7,10-1,7-4,1 0,1-2,-4 1,-3-2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26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30,'226'0,"-82"-28,-90 26,-30 2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26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53,'39'-5,"26"-2,8 1,-4 1,-9 1,-10-3,-9 0,-6 1,-9 1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27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226 111,'0'29,"-5"28,-1 10,0 3,1-6,2-9,1-8,1-9,0-5,1-3,0-3,1-1,-1 1,0-5</inkml:trace>
  <inkml:trace contextRef="#ctx0" brushRef="#br0" timeOffset="328.549">142 55,'28'-11,"0"1,1 1,0 2,0 1,1 1,-1 1,1 2,0 1,6 2,-31-1,-1 0,1 1,-1-1,1 1,-1 0,1 0,-1 1,0-1,0 1,1 0,-1 0,0 0,-1 1,1 0,0-1,-1 1,1 0,-1 1,0-1,0 1,0-1,-1 1,1 0,-1 0,0 0,0 0,0 0,-1 1,0-1,1 0,-1 1,-1-1,1 1,-1-1,0 1,0 0,0-1,0 1,-1-1,0 1,-1 3,-3 3,-1 1,0-2,0 1,-1-1,-1 0,0 0,0-1,-1 0,0 0,-1-1,1 0,-2-1,1 0,-1-1,0 0,0 0,-1-1,1-1,-1 0,0-1,-1 0,1-1,0 0,-1-1,-4 0,-8 1</inkml:trace>
  <inkml:trace contextRef="#ctx0" brushRef="#br0" timeOffset="966.848">396 535,'33'0,"17"0,-1 4,-14 8,-16 5,-18 5,-13 3,-5 3,6 1,9-4,10-7,8-6,7-5,3-4,3-2,1-7,0-2,-5 1</inkml:trace>
  <inkml:trace contextRef="#ctx0" brushRef="#br0" timeOffset="1225.341">1 845,'38'10,"28"2,11 1,3-4,-3-2,-5-2,-5-3,-4-1,-4-6,-7-2,-2 0,-5 2,-1 1,-3 1,-3 2,-9 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24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204 108,'-18'96,"3"-9,-4 0,-3-1,-13 23,28-88,0-1,-2 0,-1 0,0-1,-1 0,-14 16,9-16</inkml:trace>
  <inkml:trace contextRef="#ctx0" brushRef="#br0" timeOffset="470.382">62 475,'13'6,"1"-1,0-1,1-1,-1 0,0 0,1-2,0 0,-1 0,1-1,0-1,-1-1,1 0,-1 0,1-2,-1 0,0 0,-1-2,1 1,-1-2,0 0,0 0,-1-1,0-1,-1 0,0-1,0 0,-1 0,0-1,-1-1,0 1,7-13,5-19,-1-1,-3-1,-1-1,-2-4,-4 19,6-43,-16 74,0 0,-1 0,1 0,0 1,0-1,-1 0,1 0,0 0,0 0,-1 0,1 1,0-1,0 0,-1 0,1 0,0 0,0 0,-1 0,1 0,0 0,-1 0,1 0,0 0,0 0,-1 0,1-1,0 1,0 0,-1 0,1 0,0 0,0 0,-1 0,1-1,0 1,0 0,-1 0,1 0,0-1,0 1,0 0,0 0,-1-1,1 1,0 0,0 0,0-1,0 1,0 0,-13 26,-7 26,3 1,2 1,3 0,2 1,2 0,3 0,1 36,6 174,-12-220,4-33</inkml:trace>
  <inkml:trace contextRef="#ctx0" brushRef="#br0" timeOffset="724.475">768 362,'-15'39,"-9"31,0 9,3-4,5-10,6-12,5-9,2-8,3-5,0-3,1-11,1-9</inkml:trace>
  <inkml:trace contextRef="#ctx0" brushRef="#br0" timeOffset="1033.418">965 419,'-179'158,"173"-154,-35 34,40-37,0 0,1 0,-1-1,0 1,1 0,-1 0,1 0,-1 0,1 0,0 0,-1 0,1 0,0 0,0 0,-1 0,1 0,0 1,0-1,0 0,1 0,-1 0,0 0,0 0,0 0,1 0,-1 0,1 0,-1 0,1 0,-1 0,1 0,-1 0,1-1,0 1,-1 0,1 0,0-1,0 1,0 0,-1-1,1 1,0-1,0 1,0-1,0 1,0-1,123 37,-120-35,1 0,-1 0,0 0,0 1,0-1,-1 1,1 0,-1 0,1 0,-1 1,0-1,0 1,0 0,-1 0,0 0,1 0,-1 0,0 0,-1 0,1 1,-1-1,0 1,1 5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23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0 282,'34'0,"25"0,7 0,-2 0,-8 0,-8 0,-7 0,-7 5,-4 1,-1 0,-2-1,-6-1</inkml:trace>
  <inkml:trace contextRef="#ctx0" brushRef="#br0" timeOffset="338.472">57 565,'29'0,"19"0,6 0,-2 0,-4 0,-6 0,-5 0,-4 0,-3 0,-2 0,0 0,-1 0,-5 0</inkml:trace>
  <inkml:trace contextRef="#ctx0" brushRef="#br0" timeOffset="808.195">311 0,'22'23,"240"134,-148-47,-110-105,-1 0,0 0,0 1,0-1,0 1,-1 0,0 0,0 0,-1 0,0 0,0 0,0 0,0 0,-1 1,0-1,-1 0,1 0,-1 0,0 0,-1 0,0 0,0 0,0 0,-1 2,-7 7,0-1,0-1,-2 1,1-2,-2 0,0 0,0-1,-1 0,12-10,-165 152,33-53,115-83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29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0 351,'19'-39,"-4"1,55-94,-67 128,4-7,1 1,0 0,1 0,0 0,1 1,0 0,0 1,1 0,0 1,10-5,-20 11,1 0,-1 1,1-1,-1 0,1 1,0-1,-1 1,1 0,-1 0,1-1,0 1,-1 0,1 0,0 1,-1-1,1 0,0 0,-1 1,1-1,-1 1,1 0,-1-1,1 1,-1 0,1 0,-1 0,0 0,1 0,-1 0,0 0,0 0,0 1,0-1,0 0,0 1,0-1,-1 0,1 1,0 0,10 71,-5-27,-6-44,0-1,1 0,-1 0,0 1,1-1,-1 0,1 0,0 1,-1-1,1 0,0 0,0 0,0 0,-1 0,1 0,0 0,0 0,1 0,-1-1,0 1,0 0,0-1,0 1,1-1,-1 1,0-1,1 0,-1 1,0-1,1 0,-1 0,0 0,1 0,-1 0,0 0,1 0,-1-1,0 1,1 0,-1-1,0 1,0-1,1 1,-1-1,0 0,0 1,0-1,1 0,55-49,-51 43,23-22,-16 14,0 1,2 0,0 1,0 0,1 1,15-8,-30 20,0-1,-1 1,1-1,0 1,0-1,0 1,0 0,0-1,0 1,1 0,-1 0,0 0,0 0,0 0,0 0,0 0,0 0,0 0,0 0,0 1,0-1,0 0,0 1,0-1,0 1,0-1,0 1,0 0,0-1,-1 1,1 0,0-1,0 1,-1 0,1 0,0 0,-1 0,1 0,-1 0,1-1,-1 1,0 0,1 0,-1 1,0-1,0 0,0 0,1 0,3 59,-4-53,0 2,0 0,1 0,0 0,1 0,0-1,0 1,0 0,1-1,1 1,0-1,0 0,1 2,5 5</inkml:trace>
  <inkml:trace contextRef="#ctx0" brushRef="#br0" timeOffset="610.604">1073 12,'-24'7,"0"1,0 1,1 1,0 1,0 1,1 1,1 0,0 2,1 1,1 0,-14 16,-1 31,33-62,0 1,1 0,0-1,-1 1,1 0,0-1,-1 1,1 0,0 0,0-1,1 1,-1 0,0-1,0 1,1 0,-1-1,1 1,0 0,-1-1,1 1,0-1,0 1,0-1,0 0,0 1,0-1,1 0,-1 0,0 1,0-1,1 0,-1 0,1-1,-1 1,1 0,0 0,-1-1,1 1,4-1,-1 0,1 0,-1 0,1-1,-1 1,1-1,-1-1,1 1,-1-1,0 0,0 0,0-1,0 1,0-1,0 0,-1 0,1-1,-1 1,1-2,9-5,151-144,-164 152,0 1,0-1,0 0,1 1,-1-1,0 1,0-1,1 1,-1 0,1-1,-1 1,1 0,0 0,0 0,-1 0,1 1,0-1,0 0,0 1,0-1,0 1,0 0,-1-1,1 1,0 0,0 0,0 0,0 1,0-1,0 0,0 1,0-1,0 1,0 0,0-1,-1 1,1 0,0 0,-1 0,1 0,-1 1,1-1,-1 0,1 1,-1-1,0 1,0-1,1 1,-1 0,0-1,-1 1,1 0,0 0,0 1,9 217,-3-188,-1 0,-1 1,-2-1,-1 1,-2 0,-1-1,-2 1,-1-1,-1 1,-2-1,-1 0,-2-1,-3 7,9-29,-1 0,0 0,0-1,-1 0,0 0,-1 0,0 0,0-1,0-1,-1 1,0-1,0 0,0-1,-1 0,0 0,0-1,0 0,-5 1,12-4,0-1,1 0,-1 1,0-1,0 0,0 0,0 0,0 0,0 0,0-1,0 1,0 0,0-1,1 1,-1-1,0 0,0 0,0 0,1 0,-1 0,1 0,-1 0,1 0,-1-1,1 1,0-1,-1 1,1-1,0 1,0-1,0 0,0 1,0-1,1 0,-1 0,0 0,1 0,0 0,-1 1,1-1,0 0,14-81,15 30,2 2,3 1,2 2,4-2,-34 42,14-15,-3 5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36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30,'168'-11,"-111"2,2 3,-1 3,58 3,-75 1,-29-1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37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1,'24'0,"18"0,6 0,0 0,-4 0,-4 0,-4 0,-4 0,-2 0,-1 0,-2 0,1 0,-6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0,'-18'492,"18"-492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40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58,'622'-1,"-339"-23,2-7,-261 30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41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47,'-205'140,"203"-139,-1 0,1-1,0 1,0 0,0 0,1 0,-1 0,0 0,0 1,0-1,1 1,-1-1,1 1,-1-1,1 1,0 0,0 0,-1 0,1 0,0-1,1 2,-1-1,0 0,1 0,-1 0,1 0,-1 0,1 0,0 0,0 1,0-1,0 0,0 0,1 0,-1 0,1 1,-1-1,1 0,0 0,0 0,0 0,0 0,0-1,0 1,1 0,-1 0,0-1,1 1,1 1,16 4,1-1,-1 0,1-2,0 0,0-1,1-1,-1-1,1-1,-1-1,12-2,10 2,-32 1,81 5,-88-5,0 1,0-1,0 1,-1 0,1 0,0 0,-1 0,1 0,-1 0,1 1,-1-1,1 1,-1 0,0 0,0-1,0 2,0-1,0 0,-1 0,1 0,0 1,-1-1,0 1,0-1,0 1,0 0,0-1,0 3,-2 3,-1-1,-1 1,1-1,-1 0,0 0,-1 0,0-1,0 1,0-1,-1 0,0 0,0 0,-1-1,1 0,-1 0,0 0,-1 0,1-1,-1-1,0 1,0-1,0 0,-1 0,-14 8,-1-1,0 0,0-2,-1-1,0-1,-14 1,14-3</inkml:trace>
  <inkml:trace contextRef="#ctx0" brushRef="#br0" timeOffset="248.853">188 47,'34'-9,"25"-4,8 1,-3 2,-8 8,-8 9,-8 3,-5 0,-5-2,-7 3,-7-1</inkml:trace>
  <inkml:trace contextRef="#ctx0" brushRef="#br0" timeOffset="511.25">922 19,'-52'45,"0"-2,3 2,1 3,3 1,-14 21,56-67,0 0,0-1,1 1,-1 0,1 0,-1 1,1-1,0 0,0 1,0 0,1-1,-1 1,1 0,0 0,0-1,0 1,1 0,-1 0,1 0,0 0,0 0,1 0,-1 0,1 0,0 0,0 0,0 0,0-1,0 1,1 0,0-1,0 1,0-1,0 0,1 1,-1-1,2 1,6 2,0 0,0-1,1 0,0-1,0 0,0 0,0-1,0-1,1 0,0-1,-1 0,1 0,-1-1,1-1,0 0,-1-1,8-1,6-3,0 0,-1-2,1 0,-2-2,1-1,-2 0,13-10,-24 16,0-1,0-1,-1 0,1 0,-2-1,1 0,-1-1,-1 0,1 0,-2-1,1 0,-1-1,-1 1,0-1,0 0,-1-1,-1 0,0 1,0-1,-1-1,-1 1,0-2,-1 9,0 0,0 0,-1 0,0 0,0 0,0 0,0 0,-1 1,0-1,0 0,0 0,-1 0,0 1,0-1,0 0,0 1,-1 0,1-1,-1 1,0 0,0 1,-1-1,1 0,-1 1,0 0,0 0,0 0,0 0,0 1,-1 0,1 0,-1 0,0 0,0 0,-2 1,-6-1,1 1,-1 1,0 0,1 1,-1 0,0 1,1 0,0 1,-1 0,1 1,0 1,1 0,-1 0,-10 8,-6 2</inkml:trace>
  <inkml:trace contextRef="#ctx0" brushRef="#br0" timeOffset="844.948">1459 132,'-19'9,"0"-2,1 2,0 0,1 1,-1 0,2 2,0 0,0 1,1 0,1 1,0 1,-6 9,19-22,-1-1,1 1,0 0,0 0,0 0,0 0,0 0,1 0,-1 0,1 1,-1-1,1 0,0 0,0 0,0 0,0 1,0-1,0 0,1 0,-1 0,1 1,-1-1,1 0,0 0,0 0,0 0,0 0,0 0,0-1,1 1,-1 0,0-1,1 1,0 0,-1-1,1 0,0 1,0-1,0 0,1 1,87 21,-65-20,0-1,0-2,0 0,1-1,-1-2,0 0,-1-2,1-1,-1-1,0 0,0-2,-1-1,0-1,2-3,-21 12,0 0,-1-1,1 0,-1 1,1-1,-1 0,0 0,0-1,-1 1,1-1,0 1,-1-1,0 0,0 0,0 0,-1 0,1 0,-1-1,0 1,0 0,-1-1,1 1,-1 0,0-1,0 1,0-1,-1 1,1 0,-1-1,0 1,-1 0,1 0,-1 0,1 0,-1 0,-1 0,1 0,0 0,-1 1,0-1,0 1,0 0,-1-1,-13-5,-1 1,0 1,0 1,0 0,-1 1,0 1,0 1,0 1,0 0,0 1,0 2,-1 0,1 1,0 0,-3 2,-18 3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39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0 118,'3'-5,"-1"-1,0 1,1-1,0 1,1 0,-1 0,1 0,0 1,0-1,0 1,0 0,1 0,0 0,0 1,0 0,0 0,1 0,-1 0,1 1,-1 0,1 0,0 0,0 1,4 0,2-4,9-1,0 1,1 2,-1 0,1 1,0 0,-1 2,1 1,19 3,-39-4,1-1,-1 1,1 0,-1 0,1 0,0 0,-1 1,1-1,-1 1,1 0,-1-1,1 1,-1 0,0 0,1 1,-1-1,0 0,0 1,0 0,0-1,0 1,0 0,0 0,-1 0,1 0,-1 0,1 0,-1 1,0-1,0 0,0 1,0-1,0 1,-1-1,1 1,-1-1,1 1,-1-1,0 1,0 0,0-1,0 1,-1-1,1 1,-1-1,0 1,1-1,-1 1,-1 1,-9 15,-1 1,-1-2,-1 1,0-2,-2 0,0-1,0 0,-9 5,-14 15,-83 95,121-129,-1-1,1 1,0 0,0 0,0 1,0-1,0 0,0 0,1 0,-1 1,1-1,0 0,-1 1,1-1,0 0,0 0,1 1,-1-1,0 0,1 1,-1-1,1 0,0 0,0 0,0 1,0-1,0 0,0 0,0-1,1 1,-1 0,1 0,0-1,-1 1,1 0,0-1,0 0,0 1,0-1,0 0,0 0,0 0,0-1,0 1,2 0,3 3,0 0,0 0,0 0,0-1,1-1,-1 1,1-1,0 0,0-1,0 0,0 0,0-1,0 0,0 0,0 0,0-1,0-1,0 0,-1 0,1 0,7-4,64-43,-61 32</inkml:trace>
  <inkml:trace contextRef="#ctx0" brushRef="#br0" timeOffset="303.24">875 91,'-45'39,"-6"3,3 3,1 2,-26 35,66-72,0 0,1 0,0 0,0 0,1 1,1 0,0 0,0 0,0 4,4-12,-1 0,0 0,1 0,0 0,0 0,0 0,0 0,0 0,1 0,-1 0,1 0,0 0,0 0,0-1,0 1,1 0,-1 0,1-1,-1 1,1-1,0 0,0 1,0-1,0 0,0 0,1 0,-1 0,1-1,-1 1,1-1,-1 1,1-1,0 0,0 0,0 0,0-1,2 1,11 3,0-2,1 0,0 0,-1-2,1 0,0-1,-1-1,1 0,-1-1,0-1,1-1,-2 0,1-1,2-2,27-13,-1-2,-2-2,-1-2,6-7,-34 25,-1-2,0 0,-1 0,0-1,-1-1,0 0,-1 0,-1-1,5-9,-9 17,-1-1,0 1,0-1,-1 0,1 0,-2 0,1 0,-1 0,0 0,0 0,-1-1,0 1,-1 0,1 0,-1 0,0-1,-1 1,0 0,0 1,-1-1,0 0,-1-2,-2 3,-1 0,1 0,-1 0,0 1,-1 0,1 1,-1 0,0 0,0 0,-1 1,1 1,0-1,-1 1,0 1,0-1,1 1,-1 1,0 0,0 0,0 1,1 0,-1 0,0 1,1 0,-1 1,1 0,-8 3,-9 0</inkml:trace>
  <inkml:trace contextRef="#ctx0" brushRef="#br0" timeOffset="636.939">1552 91,'-34'29,"0"2,2 2,2 0,1 2,-15 24,11 30,33-87,0 1,0-1,0 1,1 0,-1-1,0 1,1-1,0 0,0 1,-1-1,2 1,-1-1,0 0,0 0,1 0,-1 0,1 0,-1 0,1 0,0 0,0 0,0-1,0 1,0-1,0 1,0-1,1 0,-1 0,0 0,1 0,-1-1,1 1,-1 0,2-1,13 1,0 0,-1-2,1 0,0-1,0 0,-1-1,0-1,1-1,-1 0,-1-1,1-1,-1-1,0 0,-1 0,0-2,0 0,-1 0,6-7,-10 10,0 1,0-2,-1 1,0-1,-1-1,1 1,-1-1,-1-1,0 1,0-1,-1 0,0 0,-1 0,0-1,-1 0,0 0,-1 0,0 0,0 0,-1 0,-1 0,0-1,-1-7,1 15,-1 0,0-1,0 2,0-1,-1 0,1 0,-1 0,0 1,0-1,0 0,0 1,-1 0,1 0,-1 0,0 0,0 0,0 0,0 1,-1-1,1 1,-1 0,1 0,-1 0,0 1,0-1,1 1,-1 0,0 0,0 0,-1 1,1-1,0 1,-136 7,103 0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47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55,'167'-11,"62"-18,-127 14,-91 24,-15-3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47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0,'0'1,"-1"-1,0 1,1 0,-1-1,0 1,1 0,-1 0,1 0,0-1,-1 1,1 0,0 0,-1 0,1 0,0 0,0 0,0 0,-1 0,1 0,0 0,1 0,-1 0,0-1,0 1,0 0,0 0,1 0,-1 0,0 0,1 0,-1 0,1-1,-1 1,1 0,-1 0,1-1,0 1,-1 0,1-1,0 1,0 0,-1-1,1 1,0-1,0 1,0-1,0 0,-1 1,2-1,44 16,-18-13,0-2,1-1,-1-1,0-1,0-2,0 0,4-4,47-8,-61 9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50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250 55,'-5'-1,"-1"-1,0 1,0 0,1 1,-1-1,0 1,0 1,0-1,0 1,1 0,-1 0,0 0,1 1,-1 0,1 0,-1 1,1-1,0 1,0 0,0 1,1-1,-1 1,1 0,0 0,-1 1,-5 6,1 0,0 0,0 1,1 0,1 0,0 1,1 0,0 0,-3 11,-22 143,31-159,0 0,1 0,0-1,0 1,0 0,1 0,0-1,1 0,-1 1,1-1,1 0,0 0,0 0,0-1,1 1,-1-1,2 0,-1-1,0 1,5 2,0-3,-1-1,0-1,1 1,0-2,0 1,0-2,0 1,0-1,0 0,0-1,0-1,1 1,-1-2,0 1,0-1,0-1,-1 0,1 0,-1-1,1 0,-1-1,0 0,0 0,17-10,0 0,-2-2,0 0,0-2,-2-1,0 0,-2-2,0 0,2-6,-15 18,0 0,0-1,-1 0,0 0,-1 0,-1-1,0 1,0-1,-1 0,0 0,-1-1,-1 1,0 0,-1-1,0 1,0-1,-2 1,0-4,-3 8,0 0,0 0,0 1,-1 0,0 0,-1 1,0 0,0 0,0 0,0 1,-1 0,0 0,0 1,0 0,-1 1,1-1,-1 2,0-1,0 1,0 1,0-1,0 2,0-1,0 1,0 0,-6 2,5-1,0 0,0 0,0 1,0 1,1-1,-1 2,1-1,0 1,0 1,0-1,0 2,1-1,0 1,0 0,1 1,-1 0,2 0,-3 2,-2 12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51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1,'0'5,"-5"6,-1 6,-1 5,2-5,2-7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3:51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1,'-91'255,"79"-233,8-16,0 0,1 0,0 1,0-1,1 1,-1-1,1 1,1 0,0 0,0 0,0-1,0 3,3-6,0 0,1-1,-1 1,0 0,1-1,0 1,0-1,-1 0,1 0,0 0,1 0,-1 0,0-1,1 1,-1-1,0 0,1 0,-1 0,1-1,0 1,-1-1,1 0,0 0,-1 0,1 0,-1-1,1 0,-1 1,3-2,13 0,-1-1,0-1,0 0,-1-1,1-1,-1-1,0-1,13-7,-12 2</inkml:trace>
  <inkml:trace contextRef="#ctx0" brushRef="#br0" timeOffset="357.348">414 57,'-1'31,"-1"1,-2-1,-1 0,-1 0,-2-1,0 0,-8 14,-143 377,135-326,23-84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4:00.15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399 95,'-12'-11,"-1"1,0 0,0 1,-1 0,0 1,0 0,-1 2,0-1,-1 2,1 0,-2 1,14 3,0 0,0 1,0 0,0 0,0 0,0 0,0 0,0 1,0-1,0 1,0 0,0 0,0 0,0 0,1 0,-1 1,0-1,1 1,-1 0,1-1,0 1,-1 1,1-1,0 0,0 0,1 1,-1-1,0 1,1-1,-1 1,1 0,0 0,0 0,0 0,0-1,1 1,-1 3,-5 117,6-121,32 417,-32 398,-18-621,-7 0,-10-3,-32 95,63-271,0-7,0-1,1 1,1 0,0 0,0 0,1 0,0 0,1 0,0 0,0 0,1 0,0 0,1 0,0 0,1 0,0 0,2 1,1-6,1 0,0-1,0 0,0-1,0 0,0 0,1 0,0-1,0 0,-1 0,1-1,0 0,0-1,0 1,0-2,0 1,0-1,0 0,5-2,13 1,229 10,-79 6,0-8,0-8,0-8,79-17,-51 7,1216-111,-704 83,541 39,813 27,-889-60,209-1,-535 61,-346 12,86-20,-592-9,1-1,0 1,0-1,0 0,0 0,0-1,0 1,0-1,0 0,0 0,0 0,-1 0,1-1,0 0,-1 1,1-1,-1 0,0-1,1 1,-1-1,0 1,-1-1,1 0,0 0,-1 0,0-1,0 1,0 0,0-1,0 1,0-1,-1 0,2-19,-1 0,-1 0,-1 0,-1 0,-1 0,-1 0,-1 0,-2-2,-5-47,-80-1032,61 426,30 672,1 3,0 1,-1 0,1-1,-1 1,0 0,0-1,0 1,0 0,0-1,0 1,0 0,-1-1,1 1,-1 0,0-1,0 1,0 0,0 0,0 0,0 0,0 0,-1 0,1 0,-1 0,0 1,1-1,-1 1,0-1,0 1,0-1,0 1,0 0,0 0,0 0,-1 0,-189 42,-180-21,-1071 0,-45-75,1194 45,-570-4,-766 87,1315-55,40-3,-1079 43,171-29,869-17,1-1,-110-16,-94-37,264-14,239 53,1 1,-1 1,0 0,0 1,0 0,0 1,0 1,1 0,-1 1,-2 1,17-4,-1 1,0-1,0 0,1 0,-1 1,0-1,0 0,1 1,-1-1,0 0,0 1,0-1,0 0,1 1,-1-1,0 0,0 1,0-1,0 0,0 1,0-1,0 1,0-1,0 0,0 1,0-1,0 0,0 1,0-1,-1 1,1-1,0 0,0 1,0-1,0 0,-1 1,1-1,0 0,0 0,-1 1,1-1,0 0,0 0,-1 1,1-1,-1 0,40 4,-13-4,0 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9:47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1019 148,'17'227,"6"-48,11 157,-5-76,-18 123,15-214,-26-166,-1 0,1-1,-1 1,1 0,0 0,0 0,1-1,-1 1,0 0,1 0,0 0,-1-1,1 1,0 0,1-1,-1 1,0-1,1 1,-1-1,1 0,0 0,0 0,0 1,0-2,0 1,0 0,1 0,-1-1,0 1,1-1,-1 0,1 0,0 0,-1 0,1 0,2 0,141-25,26-5,307 28,-338-10,82-3,-79 11,25-25,-52 28,77-11,3-8,-195 19,1 0,-1 0,1 0,-1-1,0 1,1-1,-1 1,0-1,0 0,1 0,-1 0,0 0,0-1,0 1,0 0,0-1,0 1,-1-1,1 0,0 0,-1 0,1 1,-1-1,0-1,0 1,0 0,0 0,0 0,0-1,0 1,-1 0,1-1,-1 1,0 0,1-1,-16-88,8 62,1-16,2 0,1 0,3-1,3-18,-1-26,-2 51,-12-108,-17 34,1 1,-1-57,15 119,-18-109,5-39,28 169,0 26,0-1,0 0,-1 0,1 1,-1-1,1 0,-1 0,-1 0,1 0,0 0,-1 1,0-1,0 0,0 0,0 1,-1-1,1 1,-1-1,0 1,0-1,0 1,0 0,-1 0,0 0,1 1,-1-1,0 0,0 1,0 0,-1 0,1 0,0 0,-1 0,1 1,-2-1,-19-1,0 2,0 1,0 0,0 2,0 1,0 1,-14 4,-97 10,-35 9,41-15,114-9,-1-1,0 0,0-2,0 0,0 0,1-2,-1 0,-12-3,-54-5,-201 10,141-27,-168 27,84 28,165-16,60-7,6 0</inkml:trace>
  <inkml:trace contextRef="#ctx0" brushRef="#br0" timeOffset="11405.9">1696 1728,'0'1,"0"-1,0 1,0-1,-1 1,1-1,0 1,-1-1,1 1,0-1,-1 1,1-1,-1 0,1 1,-1-1,1 0,0 1,-1-1,1 0,-1 0,1 1,-1-1,0 0,1 0,-1 0,1 0,-1 0,1 0,-1 0,1 0,-1 0,0 0,1 0,-1 0,1 0,-1 0,1-1,-1 1,1 0,-1 0,1 0,-1-1,1 1,-1 0,1-1,0 1,-1 0,1-1,-1 1,1-1,0 1,-1-1,1 1,0-1,0 1,-1-1,1 1,0-1,-5 53,32 134,4 76,-32 194,-33-534,20 52,-1 1,-2 1,-1 1,0 0,-2 1,0 2,-2 0,0 1,-1 0,-6-1,26 18,2 2,0 0,0 0,0 0,0 0,-1 0,1 0,0 0,0-1,0 1,0 0,0-1,0 1,0 0,0-1,0 0,0 1,0-1,1 0,-1 1,0-1,0 0,0 0,1 1,-1-1,0 0,1 0,-1 0,1 0,-1 0,1 0,0 0,-1 0,1 0,0 0,0-1,0 1,0 0,-1 0,1 0,1 0,-1 0,0 0,0 0,0 0,1 0,-1 0,0 0,1-1,-1 2,1-1,-1 0,1 0,0-1,163 0,123 4,-279-2,1 1,-1-1,0 2,0-1,1 1,-1 0,0 1,0-1,-1 2,1-1,-1 1,1 0,-1 1,4 3,-11-5,1 0,-1 1,1-1,-1 1,0-1,0 0,-1 1,1-1,-1 1,1-1,-1 0,0 1,0-1,-1 0,1 0,-1 0,1 0,-1 0,0 0,0-1,0 1,-1 0,1-1,-1 0,1 0,-1 1,0-2,0 1,0 0,0 0,0-1,0 0,0 1,-1-1,-5 5,-140 101,118-73,25-21</inkml:trace>
  <inkml:trace contextRef="#ctx0" brushRef="#br0" timeOffset="15636.117">1216 3280,'0'-17,"-1"-4,1 0,1 0,1 0,1 0,0 1,2-1,4-12,61-106,-68 136,-2 1,0 0,0 0,1 0,-1 0,1 0,0 1,0-1,0 0,0 0,0 1,0-1,0 0,0 1,0-1,1 1,-1 0,1-1,-1 1,1 0,0 0,-1 0,1 0,0 0,0 0,-1 1,1-1,0 0,0 1,0 0,0-1,0 1,0 0,0 0,0 0,0 0,0 0,0 1,0-1,0 0,0 1,-1 0,1-1,0 1,0 0,0 0,-1 0,1 0,-1 0,1 1,2 3,0 1,-1-1,0 1,0 0,0 0,-1 0,0 0,0 0,0 1,-1-1,0 1,0-1,-1 1,0-1,0 1,-1 0,8 52,-7-59,0 1,0 0,1 0,-1 0,0 0,0-1,1 1,-1 0,0 0,1 0,-1-1,1 1,-1 0,1-1,-1 1,1 0,0-1,-1 1,1-1,0 1,-1-1,1 1,0-1,0 1,-1-1,1 0,0 0,0 1,0-1,-1 0,1 0,0 0,0 0,0 0,0 0,0 0,-1 0,1 0,0 0,0 0,0-1,0 1,-1 0,1-1,0 1,0 0,-1-1,1 1,0-1,0 1,-1-1,1 1,-1-1,1 0,34-36,93-122,-127 158,-1 0,0 0,1 0,-1 0,1 0,-1 0,1 0,0 1,-1-1,1 0,0 0,0 1,-1-1,1 1,0-1,0 0,0 1,0-1,0 1,0 0,0-1,0 1,0 0,0 0,0-1,0 1,0 0,0 0,0 0,0 0,0 0,0 1,0-1,0 0,0 0,0 1,0-1,0 0,-1 1,1-1,0 1,0-1,0 1,0 0,-1-1,1 1,0 0,0 0,-1-1,1 1,-1 0,1 0,-1 0,1 0,-1 0,1 0,1 10,-1 0,-1-1,1 1,-2 0,1 0,-1-1,-1 1,0 0,-1-1,0 1,-1 1,-5 26,-13 44,17-58</inkml:trace>
  <inkml:trace contextRef="#ctx0" brushRef="#br0" timeOffset="16261.304">1978 2970,'-19'10,"1"1,0 0,1 1,1 1,0 1,0 0,1 1,1 1,-6 8,17-19,-1 0,1 0,-1 0,1 0,1 0,-1 1,1-1,0 1,0 0,1 0,-1 0,1-1,1 1,-1 0,1 0,0 0,0 0,1 0,0 0,0 0,0 0,1 0,0-1,0 1,0 0,2 1,0-6,-1 0,1 0,0 0,-1-1,1 0,0 0,0 0,-1 0,1-1,0 1,0-1,-1 0,1 0,-1 0,1-1,-1 1,1-1,-1 0,0 0,0 0,0 0,0 0,0-1,0 1,-1-1,1 0,-1 0,1-2,1 2,201-197,-204 199,-1 0,0 0,1 0,-1 0,1 0,-1 0,1 0,-1 0,1 0,-1 0,1 0,0 1,0-1,0 0,-1 0,1 1,0-1,0 0,0 1,0-1,0 1,0-1,0 1,0 0,0-1,0 1,1 0,-1 0,0-1,0 1,0 0,0 0,0 1,0-1,0 0,1 0,-1 0,0 1,0-1,0 1,0-1,0 0,0 1,0 0,0-1,0 1,-1 0,1-1,0 1,0 0,0 0,-1 0,1 0,0 0,-1 0,1 0,-1 0,1 0,-1 0,0 0,1 0,-2 198,1-164,0 9,-1-1,-3 1,-1-1,-2 0,-7 18,9-42,5-14,0 0,0 0,-1 0,0 0,0 0,-1 0,1 0,-1 0,0-1,0 1,0-1,-1 1,0-1,0 0,0 0,0 0,-1 0,1-1,-1 1,0-1,0 0,0 0,0 0,-1-1,1 0,-1 1,0-2,-1 2,1-6,0 1,0-1,0 0,0 0,1-1,-1 1,1-1,0 0,0 0,0 0,1-1,0 0,0 1,0-1,0 0,1 0,-1 0,1-1,1 1,-1-1,1 1,0-1,0-3,-1-5,1-1,1 1,0-1,1 1,0-1,2 1,-1-1,2 1,0 0,1 0,0 1,1-1,0 1,6-8,1 2</inkml:trace>
  <inkml:trace contextRef="#ctx0" brushRef="#br0" timeOffset="16977.383">2881 1869,'0'437,"-27"-249,28-181,-1-1,-1 0,1 0,-1 0,0 0,-1 0,1 0,-1 0,0 0,0-1,-1 1,0-1,0 1,0-1,-1 0,1 0,-1-1,-1 1,1-1,0 0,-1 0,-3 2,-11 4</inkml:trace>
  <inkml:trace contextRef="#ctx0" brushRef="#br0" timeOffset="17514.023">2994 1841,'-131'82,"119"-76,-123 50,134-56,1 0,-1 0,0 1,1-1,-1 0,0 1,1-1,-1 0,1 1,-1-1,0 1,1-1,-1 1,1-1,-1 1,1-1,0 1,-1-1,1 1,0 0,-1-1,1 1,0 0,-1-1,1 1,0 0,0-1,0 1,0 0,0 0,0-1,0 1,0 0,0-1,0 1,0 0,0 0,1-1,-1 1,0 0,0-1,1 1,-1-1,1 1,-1 0,0-1,1 1,-1-1,1 1,-1-1,1 1,-1-1,1 1,0-1,-1 0,1 1,-1-1,1 0,0 0,0 1,0-1,43 17,165-10,-131-9,79 19,-140-19,-39-17,16 13,-36-33,1-3,3-1,1-2,-10-19,34 45</inkml:trace>
  <inkml:trace contextRef="#ctx0" brushRef="#br0" timeOffset="18211.867">3474 2406,'-32'61,"3"1,2 2,3 0,1 7,-23 62,46-134,-1 1,1 0,-1 0,1-1,0 1,-1 0,1 0,0 0,-1 0,1 0,-1-1,1 1,-1 0,1 0,0 0,-1 0,1 0,-1 0,1 0,-1 1,1-1,0 0,-1 0,1 0,-1 0,1 0,0 1,-1-1,1 0,0 0,-1 1,1-1,0 0,-1 0,1 1,0-1,-1 0,1 1,0-1,0 1,0-1,-1 0,1 1,0-1,0 1,0-1,0 0,0 1,0-1,0 1,0-1,0 0,0 1,0-1,0 1,0-1,0 1,0-1,0 0,0 1,1-1,-1 1,0-1,-4-37,8 0,0-1,3 1,1 0,2 0,1 1,2 0,10-17,76-143,-99 196,0-1,0 1,1-1,-1 1,0-1,0 1,0-1,1 1,-1-1,0 1,0 0,1-1,-1 1,0-1,1 1,-1 0,0-1,1 1,-1 0,1-1,-1 1,1 0,-1-1,1 1,-1 0,1 0,-1 0,1 0,-1 0,1-1,-1 1,1 0,-1 0,1 0,-1 0,1 0,-1 0,1 1,-1-1,1 0,-1 0,1 0,-1 0,1 1,-1-1,1 0,-1 0,1 1,-1-1,1 0,-1 1,0-1,1 1,-1-1,0 0,1 1,-1-1,0 1,11 35,-9-27,11 89,-13-85,1 1,0-1,0 0,2 0,-1 0,2 0,0 0,0 0,1-1,1 0,0 0,1 0,0-1,1 0,0 0,-7-10,63 56,-62-56,0 1,0-1,-1 0,1 0,0 0,0 0,0-1,0 1,0 0,0-1,1 0,-1 1,0-1,0 0,0 0,0 0,0 0,0-1,1 1,-1 0,0-1,0 0,0 1,0-1,0 0,0 0,-1 0,1 0,0-1,0 1,-1 0,1-1,-1 1,1-1,-1 1,1-1,-1 0,7-13,0 1,-1-2,-1 1,0-1,-1 0,-1 0,0-1,-2 1,1-1,-1-15,7-36,7-125,-16 168</inkml:trace>
  <inkml:trace contextRef="#ctx0" brushRef="#br0" timeOffset="22218.864">3248 769,'197'-11,"94"-18,36-5,-22 11,-216 14,-1 3,72 5,-148 1,-13 0,1-1,-1 1,0-1,1 1,-1-1,1 0,-1 1,1-1,-1 0,1 1,-1-1,1 0,0 1,-1-1,1 0,0 0,0 1,0-1,0 0,-1 0,1 0,0 1,0-1,0 0,1 0,-1 0,0 1,0-1,0 0,0 0,1 1,-1-1,0 0,1 0,-1 1,1-1,-1 0,1 1,-1-1,1 1,-1-1,1 1,0-1,-1 1,1-1,0 1,-1-1,1 1,0 0,-1-1,1 1,0 0,0 0,0-1,-1 1,1 0,0 0,0 0,0 0,0 0,-211-133,197 123,12 8,0 0,0 0,0 1,0-1,0 1,0-1,-1 1,1-1,0 1,-1 0,1-1,-1 1,0 0,1 0,-1 0,0 0,0 1,0-1,0 0,1 1,-1 0,0-1,0 1,0 0,0 0,0 0,0 0,0 0,0 0,0 0,0 1,0-1,0 1,1 0,-1-1,0 1,0 0,0 0,1 0,-1 0,1 0,-2 1,-4 20,0 1,1-1,1 1,1 0,1 0,2 0,0 0,1 1,1-1,1 1,0 29,0 174,-3-226,1-1,0 1,0 0,0 0,0-1,0 1,0 0,0 0,0 0,0-1,0 1,0 0,0 0,1-1,-1 1,0 0,1-1,-1 1,0 0,1-1,-1 1,1 0,-1-1,1 1,-1-1,1 1,-1-1,1 1,0-1,-1 0,1 1,0-1,-1 1,1-1,0 0,0 0,-1 0,1 1,0-1,0 0,-1 0,1 0,0 0,0 0,-1 0,1 0,0 0,0-1,-1 1,1 0,0 0,0-1,-1 1,1 0,0-1,-1 1,1-1,-1 1,1-1,0 1,-1-1,1 1,-1-1,1 1,-1-1,0 0,1 0,37-43,-38 44,99-168,-3-2,-79 146</inkml:trace>
  <inkml:trace contextRef="#ctx0" brushRef="#br0" timeOffset="22496.775">5253 346,'0'43,"0"38,0 11,0-6,0-8,0-13,0-12,0-11,-5-7,-2-5,1-3,1-5</inkml:trace>
  <inkml:trace contextRef="#ctx0" brushRef="#br0" timeOffset="22808.224">5111 317,'36'-14,"2"2,-1 1,1 2,1 2,0 1,0 2,0 2,0 1,23 4,-52-4,0 0,1 1,-1 1,0 0,1 0,-1 1,0 0,0 1,0 0,0 0,-1 1,0 1,1-1,-1 2,-1-1,1 1,-1 0,0 1,-1 0,1 0,-1 1,1 2,-7-8,0 1,-1-1,1 1,0 0,-1-1,0 1,0 0,0 0,0-1,0 1,0 0,-1 0,1-1,-1 1,0 0,0-1,0 1,0-1,0 1,-1-1,1 0,-1 1,1-1,-1 0,0 0,0 0,0 0,0 0,0-1,0 1,-1-1,1 1,0-1,-1 0,0 0,-94 33,36-23,0-2,0-3,-40-2,74-4</inkml:trace>
  <inkml:trace contextRef="#ctx0" brushRef="#br0" timeOffset="44319.33">1273 1841,'-510'0,"340"28,-55-16,171-4,0-2,0-2,-1-3,-13-2,16 0,51 1,0-1,0 1,1 0,-1-1,0 1,0 0,0 0,0 0,0 0,0 0,0 0,0 0,0 0,1 0,-1 0,0 0,0 1,0-1,0 0,0 1,0-1,1 1,-1-1,0 0,0 1,1 0,-1-1,0 1,1 0,-1-1,0 1,1 0,-1-1,1 1,-1 0,1 0,0 0,-1 0,1-1,0 1,0 0,-1 0,1 0,0 0,0 0,0 0,0 0,0 0,0 0,0-1,1 1,-1 0,0 0,0 0,1 0,-1 0,0 0,1-1,-1 1,1 0,-1 0,1-1,0 1,-1 0,49 97,-34-74,-2 1,-1 0,-1 1,-1 0,-2 1,0-1,-2 2,0 0,-6-17,1 1,1 0,0-1,1 1,0-1,0 1,1-1,1-1,0 2,-5-13,0 1,0-1,0 1,0-1,0 1,0-1,0 0,0 1,0-1,0 1,0-1,0 1,0-1,1 1,-1-1,0 1,0-1,1 1,-1 0,0-1,0 1,1-1,-1 1,0-1,1 1,-1 0,1-1,-1 1,1 0,-1 0,0-1,1 1,-1 0,1 0,-1 0,1-1,-1 1,1 0,-1 0,1 0,0 0,-1 0,1 0,-1 0,1 0,-1 0,1 0,-1 1,1-1,-1 0,1 0,-1 0,1 1,-1-1,1 0,-1 0,0 1,1-1,-1 0,1 1,-1-1,0 1,1-1,-1 0,0 1,0-1,1 1,-1-1,0 1,6-43,20-136,2 36,-19 108,-7 29,0-1,0 1,0-1,-1 0,0 1,0-1,-1 0,1 0,-1 0,-1 0,1 1,-1-1,-1-5,-2 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0,'24'0,"20"3,8 1,-1 0,-4-1,-7-1,-6 0,-7-1,-5-1,-3 0,-2 0,0 0,-4-1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0:3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0 165,'23'184,"-17"285,-17-408,4-55</inkml:trace>
  <inkml:trace contextRef="#ctx0" brushRef="#br0" timeOffset="325.064">0 109,'26'-2,"-1"-1,0-2,0 0,0-2,-1 0,8-5,46-12,118-20,-145 46,-50-2,0 0,0 1,0-1,0 0,0 0,0 1,0-1,-1 0,1 1,0-1,0 1,0-1,0 1,-1 0,1-1,0 1,-1 0,1-1,0 1,-1 0,1 0,-1 0,1 0,-1-1,1 1,-1 0,0 0,0 0,1 0,-1 0,0 0,0 0,0 0,0 0,0 0,0 0,0 0,0 0,0 0,-1 0,1 0,0 0,-1 0,1-1,-1 1,1 0,-1 0,1 0,-1 0,0 0,-78 71,59-59</inkml:trace>
  <inkml:trace contextRef="#ctx0" brushRef="#br0" timeOffset="569.903">57 448,'24'0,"18"0,6 0,0 0,-4 0,-4 0,-4 0,-4-5,-2-1,-1-1,-7 2</inkml:trace>
  <inkml:trace contextRef="#ctx0" brushRef="#br0" timeOffset="14656.722">339 843,'0'-5,"0"3,0 7,0 8,0 5,5 1,1 1,0 3,-1 1,-1 3,-2 0,-1 1,-1 1,0-1,0-4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47,'5'0,"1"-5,5-1,5 0,5 1,3 2,3-4,1 0,1 0,-5 7,-10 3,-9 1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1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0,-5 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5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1,'-85'84,"-90"140,131-170,37-45</inkml:trace>
  <inkml:trace contextRef="#ctx0" brushRef="#br0" timeOffset="343.888">0 1,'2'9,"0"0,0-1,1 1,0-1,0 1,1-1,0 0,0 0,1-1,0 1,1-1,-1 0,1 0,2 0,6 11,227 234,-230-239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568 142,'-1'1,"-1"0,0 0,1 1,-1-1,1 1,-1-1,1 1,0 0,0-1,-1 1,1 0,0 0,1 0,-1 0,0 0,1 0,-1 0,1 0,-1 0,1 0,0 0,0 0,0 0,0 1,0-1,1 0,-1 0,0 0,1 1,20 168,8 67,-30 258,1-493,-1 0,1 0,-1 0,1 0,0 0,1 0,-1 0,0 1,1-1,-1-1,1 1,0 0,0 0,0 0,1 0,-1-1,1 1,-1 0,1-1,0 1,0-1,0 0,0 0,1 0,-1 0,0 0,1 0,-1-1,1 1,0-1,0 1,-1-1,1 0,0 0,0-1,1 1,15 1,0-1,1-1,-1-1,1-1,-1 0,0-1,15-5,81-10,365 19,-419-11,26 3,-89 5,-6 0</inkml:trace>
  <inkml:trace contextRef="#ctx0" brushRef="#br0" timeOffset="2160.132">61 1,'-3'0,"1"1,0-1,-1 1,1-1,0 1,-1 0,1 0,0 0,0 0,0 0,0 1,0-1,0 0,0 1,0 0,1-1,-1 1,1 0,-1 0,1 0,-1 0,1 0,0 0,0 1,0-1,1 0,-1 0,0 1,1-1,-1 0,1 1,-8 79,8-76,-1 23,9 82,-7-109,0-1,0 1,0 0,1-1,-1 1,0-1,1 1,-1-1,1 0,-1 1,1-1,-1 0,1 0,0 0,0 0,-1 0,1-1,0 1,0 0,0-1,0 0,0 1,0-1,0 0,0 0,0 0,0 0,0 0,0-1,0 1,0-1,0 1,0-1,1 0,64-32,-47 15,-1 0,0-2,-2 0,0-1,-1-1,2-6,6-8,20-19,-43 55,0 0,-1 0,1 0,0 0,0 0,-1 1,1-1,0 0,-1 0,1 1,-1-1,1 1,0-1,-1 0,1 1,-1-1,1 1,-1-1,1 1,-1 0,0-1,1 1,-1-1,0 1,1 0,-1-1,0 1,0 0,1-1,-1 1,0 0,0 0,0-1,0 1,0 0,0-1,0 1,0 0,0 0,-1-1,1 1,0 0,0-1,-1 1,1 1,-3 346,4-310,-2 0,-1 1,-2-2,-2 1,-3 7,6-35,0-1,0 1,0-1,-1 0,-1 0,1 0,-1-1,-1 0,0 1,0-2,-1 1,1-1,-2 0,1-1,-1 1,0-1,0-1,0 0,-1 0,0 0,0-1,-5 1,11-3,-1 0,0-1,1 1,-1-1,0 0,0 0,0-1,0 1,0-1,0 1,0-1,0 0,0-1,0 1,0-1,0 0,0 0,0 0,0 0,0-1,1 1,-1-1,1 0,-1 0,1-1,0 1,0-1,0 1,0-1,0 0,0 0,1 0,-1-1,1 1,0-1,0 1,1-1,-1 1,1-1,-1 0,1 0,0 0,0-2,5-7,0 0,0 0,1 1,0-1,2 1,-1 0,1 1,1 0,0 0,0 0,1 1,1 0,0 1,0 0,1 1,0 0,0 0,1 1,1 0,37-31,-28 20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20,'-1'-1,"0"-1,0 1,-1-1,1 1,0 0,0 0,-1 0,1-1,0 1,-1 1,0-1,1 0,-1 0,1 0,-1 1,0-1,1 1,-1 0,0-1,0 1,1 0,-1 0,0 0,0 0,1 0,-1 0,0 1,1-1,-1 1,0-1,1 1,-1-1,0 1,-2 0,-144 48,69-18,-35 18,113-48,-1 0,1 1,0-1,-1 1,1-1,0 1,0 0,0-1,1 1,-1 0,0 0,1-1,-1 1,1 0,-1 0,1 0,0 0,0 0,0 0,0 0,0 0,0 0,1 0,-1-1,0 1,1 0,0 0,-1 0,1-1,0 1,0 0,0 0,0-1,0 1,1-1,-1 1,0-1,1 0,-1 1,1-1,-1 0,1 0,0 0,-1 0,1 0,0-1,0 1,-1 0,1-1,0 1,0-1,0 0,0 0,2 0,22 5,1-2,0 0,-1-2,1-1,25-4,19 2,7 6,-77-4,0 1,-1-1,1 0,-1 0,1 0,0 1,-1-1,1 0,-1 1,1-1,-1 1,1-1,-1 0,1 1,-1-1,1 1,-1-1,0 1,1-1,-1 1,0 0,0-1,1 1,-1-1,0 1,0 0,0-1,0 1,1-1,-1 1,0 0,0-1,0 1,-1 0,1-1,0 1,0 0,0-1,0 1,0-1,-1 1,1 0,0-1,-1 1,1-1,0 1,-1-1,1 1,-1-1,1 1,-1-1,1 0,-1 1,1-1,-1 1,1-1,-1 0,1 0,-1 1,0-1,-39 29,35-26,-298 180,292-176,1 0,0 0,0 1,1 1,0-1,0 1,1 1,0 0,1 0,0 0,1 1,0 0,0 0,1 1,1 0,3-9,1 0,0 0,1 0,-1 0,0-1,1 1,-1 0,1 0,0 0,0-1,0 1,1 0,-1-1,0 1,1-1,0 1,0-1,-1 0,1 0,1 0,-1 0,0 0,0 0,1 0,-1-1,1 1,-1-1,1 0,0 0,-1 0,1 0,0 0,0-1,0 1,0-1,105 9,60-37,-110 14,-34 7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1,'29'0,"14"0,5 0,-2 0,-3 0,-4 0,-4 0,-3 0,-3 0,-5 0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30,'33'0,"21"0,7 0,-4-5,-5-1,-8 0,-6 1,-4 1,-4 2,-2 1,-6 1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85,'-45'192,"32"40,-16-123,19-99,10-16</inkml:trace>
  <inkml:trace contextRef="#ctx0" brushRef="#br0" timeOffset="295.037">41 85,'29'-5,"14"-6,5-2,-1 2,-4 3,-5-3,-3 2,-3 1,-2 3,-2 1,-5 8,-12 6,-7 3</inkml:trace>
  <inkml:trace contextRef="#ctx0" brushRef="#br0" timeOffset="563.009">41 338,'34'-4,"15"-3,5 1,-2 2,-6 0,-5 2,-9 1</inkml:trace>
  <inkml:trace contextRef="#ctx0" brushRef="#br0" timeOffset="1222.979">380 479,'1'197,"-1"-197,-1 1,1 0,-1 0,1 0,0 0,-1 0,1-1,0 1,0 0,0 0,0 0,0 0,0 0,0 0,0 0,0 0,0 0,0 0,0 0,1-1,-1 1,0 0,1 0,-1 0,0 0,1 0,0-1,-1 1,1 0,-1-1,1 1,0 0,-1-1,1 1,0 0,0-1,-1 1,1-1,0 0,0 1,0-1,0 0,0 1,0-1,-1 0,1 0,0 0,0 0,0 0,0 0,0 0,0 0,0 0,0 0,0-1,0 1,0 0,-1 0,1-1,0 1,0-1,0 1,-1-1,1 1,0-1,0 0,107-135,-95 123,-9 7,1 0,0 0,1 1,0 0,0 0,0 0,0 1,0 0,1 0,0 0,5-1,-10 6,1 0,-1 1,0-1,1 1,-1-1,0 1,0 0,0 0,0 0,-1 0,1 0,0 0,-1 0,0 1,1-1,-1 1,0-1,0 1,0-1,-1 1,1-1,-1 1,1 0,-1-1,0 3,1 0,5 23,-2 0,-1 0,-1 0,-2 1,-1-1,-1 1,-1-1,-1 0,-4 9,4-19,-34 109,37-124,-1 1,0-1,0 0,0 0,-1 0,1 0,-1 0,1 0,-1 0,0-1,0 0,0 1,-1-1,1 0,0 0,-1-1,0 1,1-1,-1 0,0 0,1 0,-1 0,0-1,0 1,0-1,0 0,0 0,1-1,-1 1,0-1,-2 0,0-2,0 0,1 0,0-1,0 1,0-1,0 0,0-1,1 1,0-1,0 0,0 0,1 0,-1 0,1-1,0 1,1-1,-1 0,1 0,1 0,-1 0,1 0,0 0,0 0,0 0,1-1,0 1,1 0,-1-1,1 1,0 0,1 0,-1 0,1 0,1 0,-1 0,1 1,0-1,0 1,4-5,58-61,-49 60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368 134,'-8'6,"-130"127,131-125,1 0,0 1,0 0,1 1,0-1,0 1,1 0,1 0,0 0,0 0,1 1,0-1,1 1,0 0,1-1,0 9,3-11,0 0,0 0,1 0,0-1,1 1,0-1,0 0,0 0,1-1,0 1,0-1,1-1,-1 1,1-1,0 0,1-1,-1 0,1 0,0 0,0-1,0 0,1-1,-1 0,1 0,-1-1,1 0,-1 0,1-1,0 0,2-1,21 2,1-3,-1 0,0-2,0-1,0-2,-1-1,0-1,0-2,-1-1,-1-1,0-2,-1-1,0-1,-2-1,14-13,-30 23,0 0,-1 0,0-1,-1-1,0 1,0-1,-1-1,0 1,-1-1,0 0,-1-1,0 1,-1-1,0 0,-1-1,0 1,-1 0,-1-1,0 1,0-1,-1 1,-1-1,0 1,-2-6,-1 10,-1 1,0-1,0 1,-1 0,0 0,0 0,-1 1,1 0,-1 0,-1 1,1 0,-1 0,0 1,0 0,0 0,-1 1,1 0,-1 0,0 1,0 0,0 1,-5-1,-19-3</inkml:trace>
  <inkml:trace contextRef="#ctx0" brushRef="#br0" timeOffset="254.737">1 331,'252'-10,"156"-31,-200 18,200 12,-384 11</inkml:trace>
  <inkml:trace contextRef="#ctx0" brushRef="#br0" timeOffset="2180.725">904 49,'-56'-17,"-68"-12,111 27,0 1,0 1,-1 0,1 1,0 1,0 0,0 1,-7 2,-14 2,26-5,1 0,-1 0,1 1,-1 0,1 1,0 0,1 0,-1 0,1 1,-1 0,2 0,-1 1,0-1,1 1,0 1,1-1,-1 1,1-1,0 1,0 2,-52 29,15-16,39-17,5-2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0,'3'21,"0"8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7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262 143,'-38'109,"33"-95,-48 118,-67 122,75-161,115-230,21-35,44-119,-99 184,-35 107,0 1,0-1,0 1,0 0,0 0,1 0,-2 0,1-1,0 1,0 1,0-1,0 0,-1 0,1 0,0 0,-1 0,1 1,-1-1,1 0,-1 0,0 1,0-1,1 0,-1 1,0-1,0 0,0 1,-1-1,1 0,0 1,0-1,-1 0,1 1,-1 0,2 43,-1-18,1 0,1 0,2 0,0 0,2 0,2 2,18 79,-22-86,0 1,2-1,0-1,2 1,0-1,1-1,12 20,-20-38,0-1,0 1,0 0,0 0,0-1,1 1,-1 0,0-1,1 1,-1-1,1 0,0 0,-1 1,1-1,0 0,0 0,0-1,0 1,-1 0,1-1,0 1,0-1,1 1,-1-1,0 0,0 0,0 0,0 0,0 0,0-1,0 1,0 0,0-1,0 0,0 1,0-1,0 0,-1 0,1 0,0 0,0 0,-1-1,1 1,-1-1,1 1,-1-1,0 1,1-2,15-21,-2 0,0-2,-2 1,-1-2,0 0,3-18,-5 18,37-165,-37 17,0 146,-4 33</inkml:trace>
  <inkml:trace contextRef="#ctx0" brushRef="#br0" timeOffset="533.454">1024 171,'5'0,"6"0,6 0,5 0,4 0,2 0,1 0,0 0,1 0,-1 0,0 0,0 0,-1 0,-4-5,-2-1,0 0,1 1,-3 2</inkml:trace>
  <inkml:trace contextRef="#ctx0" brushRef="#br0" timeOffset="838.866">1109 397,'4'0,"7"0,7 0,4 0,3 0,3 0,1 0,1-5,-1-1,1-1,-1 2,-1 2,-4 1</inkml:trace>
  <inkml:trace contextRef="#ctx0" brushRef="#br0" timeOffset="2051.909">1673 538,'-5'-10,"2"0,-1 0,1 0,0-1,1 1,1-1,-1 1,2-1,-1 0,1 1,1-1,0 0,1 1,0-1,0 1,1 0,1 0,-1 0,2 0,-1 0,6-7,4-5,0 1,1 1,2 0,0 1,0 1,2 0,0 1,16-9,-33 23,1 1,-1-1,1 1,-1-1,1 1,0 0,0 0,0 0,1 1,-1-1,0 1,1-1,-1 1,1 0,-1 0,1 1,-1-1,1 1,-1 0,1 0,0 0,-1 0,1 1,-1-1,1 1,-1 0,1 0,-1 0,1 0,-1 1,0 0,0-1,0 1,0 0,0 1,0-1,0 0,0 1,6 26,-1 0,-2 0,0 0,-2 1,-1 0,-2 0,-1 0,-2 14,12-23,12-39,35-49,3 4,3 2,7-1,31-7,-100 68,0 0,0 1,0-1,0 1,0-1,0 1,0-1,0 1,0 0,0-1,0 1,0 0,0 0,0 0,0 0,0 0,0 0,0 0,0 0,0 0,0 1,0-1,0 0,0 1,0-1,0 1,0-1,0 1,0-1,-1 1,1-1,0 1,0 0,-1 0,1-1,0 1,-1 0,1 0,0 0,-1 0,0 0,1 0,-1-1,1 1,-1 0,0 0,0 1,1-1,-1 0,0 0,0 0,0 0,0 0,0 0,-1 0,1 1,-7 61,-31 68,36-127,1 0,-1 0,1-1,0 1,0 0,1 0,-1 0,1 0,0 0,0 0,0 1,1-1,-1 0,1-1,0 1,0 0,1 0,-1 0,1 0,1 2,9 6</inkml:trace>
  <inkml:trace contextRef="#ctx0" brushRef="#br0" timeOffset="2771.082">2914 114,'-3'-4,"0"1,-1-1,0 0,0 1,0 0,0 0,0 0,-1 0,1 1,-1 0,1 0,-1 0,0 0,0 1,0 0,0 0,0 0,0 1,-1-1,1 1,0 0,0 1,0-1,0 1,0 0,0 1,0-1,0 1,0 0,1 0,-1 0,0 1,1-1,0 1,0 0,0 1,0-1,0 1,1 0,-1-1,1 2,-1 1,-2 1,0 0,0 0,1 0,0 1,0 0,1 0,0 0,0 1,1-1,1 1,-1 0,1 0,0 0,1 0,0 0,1 0,0 1,0-1,1 0,0 0,1 0,0 0,0 0,1 0,-1-6,1-1,0 1,0 0,0-1,0 0,0 1,0-1,1 0,-1-1,1 1,-1-1,1 1,0-1,0 0,-1-1,1 1,0 0,0-1,0 0,0 0,0 0,0-1,-1 1,1-1,0 0,0 0,-1 0,2-1,99-54,115-135,-188 164,58-37,-87 65,-1-1,0 1,0 0,1-1,-1 1,0 0,0 0,0 0,0 0,0 0,0 0,0 0,0 0,0 1,-1-1,1 0,0 0,-1 1,1-1,-1 1,0-1,1 0,-1 1,0-1,0 1,0-1,0 0,0 1,0-1,0 1,0-1,-1 1,1-1,0 0,-1 1,1-1,-1 0,0 1,1-1,-1 0,0 0,0 0,0 0,0 0,0 1,-5 15,-8 24,2 0,1 1,3 0,1 0,0 19,8 90,2-106,-3 1,-1-1,-2 1,-2-1,-3 0,-4 15,7-42,-1-1,-1 0,0 0,-1 0,-1-1,0 0,-5 4,11-15,-1 0,-1 0,1-1,0 0,-1 0,0 0,0 0,0-1,-1 0,1 0,-1 0,1-1,-1 1,0-2,0 1,0 0,0-1,0 0,-1-1,1 0,0 0,0 0,-4-1,6 1,-1 0,1 0,0-1,-1 0,1 0,0 0,0-1,0 1,0-1,0 0,0 0,0 0,1-1,-1 1,1-1,-1 0,1 0,0 0,0 0,1-1,-1 1,0-1,1 1,0-1,0 0,0 0,1 0,-1 0,1-1,0 1,0 0,1 0,-1-1,1 1,0 0,0-1,0 1,0-1,1 1,0 0,0 0,0-1,1 0,8-14,0-1,2 2,0-1,1 2,1 0,0 0,2 1,5-4,38-28,1 2,3 4,1 1,2 4,52-21,-86 42,5-2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1 311,'168'-40,"-122"33,2 1,-1 3,0 2,21 3,101-5,-132-7,-31 4</inkml:trace>
  <inkml:trace contextRef="#ctx0" brushRef="#br0" timeOffset="414.574">142 424,'334'-1,"-158"-27,-152 27</inkml:trace>
  <inkml:trace contextRef="#ctx0" brushRef="#br0" timeOffset="1021.621">481 0,'-1'1,"0"0,0 0,0 0,0 0,1 0,-1 0,0 0,1 0,-1 0,1 0,-1 1,1-1,0 0,-1 0,1 0,0 1,0-1,0 0,0 0,0 1,0-1,0 0,0 0,1 1,-1-1,0 0,1 0,-1 0,1 1,-1-1,1 0,0 0,0 0,-1 0,1 0,0 0,0 0,0-1,0 1,0 0,0 0,0-1,0 1,0 0,18 19,1-1,0-1,2 0,0-2,20 12,28 21,-26-20,-35-25,0 1,-1 0,0 1,0 0,0 0,0 1,-1 0,0 1,-1-1,0 1,1 2,-5-8,-1 0,0 1,0-1,0 1,0-1,-1 1,1 0,-1-1,0 1,1 0,-1-1,0 1,0-1,-1 1,1 0,-1-1,1 1,-1-1,0 1,0 0,0-1,0 0,0 1,0-1,-1 0,1 0,-1 0,0 0,0 0,0 0,-1 1,-78 45,49-33,-40 22,-110 73,136-49,44-45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2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969 1,'-2'2,"1"0,0 0,-1-1,1 1,-1 0,0 0,1-1,-1 1,0-1,0 0,0 1,0-1,0 0,0 0,0 0,-1 0,1-1,0 1,-1-1,1 1,0-1,-2 0,-6 4,-172 45,-174 37,309-70,46-16,0 1,0-1,1 0,-1 1,0-1,1 1,-1-1,0 1,1-1,-1 1,0 0,1-1,-1 1,1 0,-1-1,1 1,-1 0,1 0,0-1,-1 1,1 0,0 0,0 0,0 0,-1-1,1 1,0 0,0 0,0 0,0 0,0 0,1-1,-1 1,0 0,0 0,0 0,1-1,-1 1,0 0,1 0,-1-1,1 1,-1 0,1 0,-1-1,1 1,0-1,-1 1,1-1,0 1,-1-1,2 1,7 5,0 0,1-1,0 0,0 0,0-1,1-1,-1 0,1 0,7 0,5 3,158 22,40-11,-220-17,0-1,1 1,-1 0,1 0,-1 0,0 0,1 0,-1 0,1 0,-1 0,0 1,1-1,-1 0,0 1,1-1,-1 1,0 0,0-1,0 1,1 0,-1 0,0 0,0-1,0 1,0 0,0 1,-1-1,1 0,0 0,0 0,-1 0,1 1,-1-1,1 0,-1 1,1-1,-1 0,0 1,0-1,1 0,-1 1,0-1,0 1,0-1,-1 0,1 1,0-1,-13 11,0-2,0 1,-1-2,-1 0,1 0,-1-1,-1-1,-9 3,-22 11,-345 173,102-18,289-175,-1-1,1 1,-1-1,0 1,1-1,-1 1,1 0,0 0,-1 0,1 0,0 0,-1 0,1 0,0 0,0 1,0-1,0 0,0 1,0-1,0 1,1-1,-1 1,0-1,1 1,-1-1,1 1,0 0,-1-1,1 1,0 0,0-1,0 1,0 0,1-1,-1 1,0 0,1-1,-1 1,1-1,-1 1,1 0,0-1,-1 1,1-1,0 0,0 1,0-1,1 1,11 5,1-1,0 0,0-1,1 0,0-1,-1-1,1 0,1-1,-1-1,0 0,0-1,10-1,-12 1,80 0,0-4,58-11,-126 11,-8 1,0 0,0 1,0 1,0 1,0 0,0 1,0 1,3 1,-3 3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5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46,'29'-5,"19"-1,6-1,-1 2,-5 2,-6 1,-5 0,-5 2,-2 0,-1 0,-2 0,0-4,1-2,-6 0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5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17,'44'5,"27"-4,13-1,-4-1,-10 0,-13-1,-16-4,-10-1,-10 1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6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35,'-25'16,"1"0,0 1,1 2,2 0,0 2,0 0,2 1,1 1,-14 23,17-25,0 2,1 0,1 1,1 0,2 1,0 0,2 1,-4 20,9-34,1 1,0 0,1 0,1 0,0 0,1-1,0 1,1 0,1 0,-1-1,2 1,0-1,1 0,0 0,0 0,2-1,-1 0,1 0,1 0,0-2,-1-1,1 0,0-1,1 0,0 0,0 0,0-2,1 1,0-1,0 0,0-1,1 0,0-1,-1 0,1-1,0 0,0-1,0 0,0 0,1-1,-1-1,0 0,4-1,16-3,0-1,-1-2,0-1,0-1,-1-2,0-1,19-11,-24 12,-1-1,0-1,0 0,-1-2,-1-1,-1 0,-1-2,0 0,-1-1,-1-1,-1-1,-1 0,-1-1,-1 0,-1-1,-1-1,-1 0,-1 0,-2-1,0-1,-6 16,0-1,-1 1,0-1,0 0,-2 1,1 0,-1-1,-1 1,0 0,-1 0,0 0,-1 0,0 1,0 0,-1 0,-1 0,1 1,-2 0,1 0,-1 1,0 0,-1 0,0 1,0 0,-1 1,0-1,0 2,0 0,-1 0,-6-1,-99-19,63 20</inkml:trace>
  <inkml:trace contextRef="#ctx0" brushRef="#br0" timeOffset="497.96">1 487,'359'-36,"424"-40,-503 48,-144 4,-112 20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167 141,'-54'220,"-23"115,49-153,21-138,20-61,0-92,-12 83</inkml:trace>
  <inkml:trace contextRef="#ctx0" brushRef="#br0" timeOffset="421.775">140 56,'55'-2,"-28"3,0-2,0-1,0-1,0-2,-1 0,0-2,15-5,-30 8,0 0,0 1,0 0,1 1,-1 1,0-1,1 2,0 0,-1 0,11 2,-21-1,0 0,0 0,0 0,0 0,0 0,0 0,0 0,0 0,-1 1,1-1,0 0,-1 1,1-1,-1 0,1 1,-1-1,0 1,1-1,-1 0,0 1,0-1,0 1,0-1,0 1,0-1,-1 0,1 1,0-1,-1 1,1-1,-1 0,0 1,1-1,-1 0,0 0,0 0,0 1,0-1,0 0,0 0,0 0,0 0,0 0,0-1,0 1,-1 0,0 0,-1 3,-11 14</inkml:trace>
  <inkml:trace contextRef="#ctx0" brushRef="#br0" timeOffset="687.782">83 451,'53'-5,"22"-1,3 0,-7 1,-10 2,-12 1,-8 1,-13 0</inkml:trace>
  <inkml:trace contextRef="#ctx0" brushRef="#br0" timeOffset="1390.487">647 734,'-14'24,"-10"17,-1 7,0-5,3-5,1-4,4-3,0-2,-1-1,-4-6,3-6</inkml:trace>
  <inkml:trace contextRef="#ctx0" brushRef="#br0" timeOffset="1642.419">450 762,'24'28,"13"20,4 2,-4-4,-4-9,-2-11,-7-5,-3-6,-5-6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9:47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1019 148,'17'227,"6"-48,11 157,-5-76,-18 123,15-214,-26-166,-1 0,1-1,-1 1,1 0,0 0,0 0,1-1,-1 1,0 0,1 0,0 0,-1-1,1 1,0 0,1-1,-1 1,0-1,1 1,-1-1,1 0,0 0,0 0,0 1,0-2,0 1,0 0,1 0,-1-1,0 1,1-1,-1 0,1 0,0 0,-1 0,1 0,2 0,141-25,26-5,307 28,-338-10,82-3,-79 11,25-25,-52 28,77-11,3-8,-195 19,1 0,-1 0,1 0,-1-1,0 1,1-1,-1 1,0-1,0 0,1 0,-1 0,0 0,0-1,0 1,0 0,0-1,0 1,-1-1,1 0,0 0,-1 0,1 1,-1-1,0-1,0 1,0 0,0 0,0 0,0-1,0 1,-1 0,1-1,-1 1,0 0,1-1,-16-88,8 62,1-16,2 0,1 0,3-1,3-18,-1-26,-2 51,-12-108,-17 34,1 1,-1-57,15 119,-18-109,5-39,28 169,0 26,0-1,0 0,-1 0,1 1,-1-1,1 0,-1 0,-1 0,1 0,0 0,-1 1,0-1,0 0,0 0,0 1,-1-1,1 1,-1-1,0 1,0-1,0 1,0 0,-1 0,0 0,1 1,-1-1,0 0,0 1,0 0,-1 0,1 0,0 0,-1 0,1 1,-2-1,-19-1,0 2,0 1,0 0,0 2,0 1,0 1,-14 4,-97 10,-35 9,41-15,114-9,-1-1,0 0,0-2,0 0,0 0,1-2,-1 0,-12-3,-54-5,-201 10,141-27,-168 27,84 28,165-16,60-7,6 0</inkml:trace>
  <inkml:trace contextRef="#ctx0" brushRef="#br0" timeOffset="11405.9">1696 1728,'0'1,"0"-1,0 1,0-1,-1 1,1-1,0 1,-1-1,1 1,0-1,-1 1,1-1,-1 0,1 1,-1-1,1 0,0 1,-1-1,1 0,-1 0,1 1,-1-1,0 0,1 0,-1 0,1 0,-1 0,1 0,-1 0,1 0,-1 0,0 0,1 0,-1 0,1 0,-1 0,1-1,-1 1,1 0,-1 0,1 0,-1-1,1 1,-1 0,1-1,0 1,-1 0,1-1,-1 1,1-1,0 1,-1-1,1 1,0-1,0 1,-1-1,1 1,0-1,-5 53,32 134,4 76,-32 194,-33-534,20 52,-1 1,-2 1,-1 1,0 0,-2 1,0 2,-2 0,0 1,-1 0,-6-1,26 18,2 2,0 0,0 0,0 0,0 0,-1 0,1 0,0 0,0-1,0 1,0 0,0-1,0 1,0 0,0-1,0 0,0 1,0-1,1 0,-1 1,0-1,0 0,0 0,1 1,-1-1,0 0,1 0,-1 0,1 0,-1 0,1 0,0 0,-1 0,1 0,0 0,0-1,0 1,0 0,-1 0,1 0,1 0,-1 0,0 0,0 0,0 0,1 0,-1 0,0 0,1-1,-1 2,1-1,-1 0,1 0,0-1,163 0,123 4,-279-2,1 1,-1-1,0 2,0-1,1 1,-1 0,0 1,0-1,-1 2,1-1,-1 1,1 0,-1 1,4 3,-11-5,1 0,-1 1,1-1,-1 1,0-1,0 0,-1 1,1-1,-1 1,1-1,-1 0,0 1,0-1,-1 0,1 0,-1 0,1 0,-1 0,0 0,0-1,0 1,-1 0,1-1,-1 0,1 0,-1 1,0-2,0 1,0 0,0 0,0-1,0 0,0 1,-1-1,-5 5,-140 101,118-73,25-21</inkml:trace>
  <inkml:trace contextRef="#ctx0" brushRef="#br0" timeOffset="15636.117">1216 3280,'0'-17,"-1"-4,1 0,1 0,1 0,1 0,0 1,2-1,4-12,61-106,-68 136,-2 1,0 0,0 0,1 0,-1 0,1 0,0 1,0-1,0 0,0 0,0 1,0-1,0 0,0 1,0-1,1 1,-1 0,1-1,-1 1,1 0,0 0,-1 0,1 0,0 0,0 0,-1 1,1-1,0 0,0 1,0 0,0-1,0 1,0 0,0 0,0 0,0 0,0 0,0 1,0-1,0 0,0 1,-1 0,1-1,0 1,0 0,0 0,-1 0,1 0,-1 0,1 1,2 3,0 1,-1-1,0 1,0 0,0 0,-1 0,0 0,0 0,0 1,-1-1,0 1,0-1,-1 1,0-1,0 1,-1 0,8 52,-7-59,0 1,0 0,1 0,-1 0,0 0,0-1,1 1,-1 0,0 0,1 0,-1-1,1 1,-1 0,1-1,-1 1,1 0,0-1,-1 1,1-1,0 1,-1-1,1 1,0-1,0 1,-1-1,1 0,0 0,0 1,0-1,-1 0,1 0,0 0,0 0,0 0,0 0,0 0,-1 0,1 0,0 0,0 0,0-1,0 1,-1 0,1-1,0 1,0 0,-1-1,1 1,0-1,0 1,-1-1,1 1,-1-1,1 0,34-36,93-122,-127 158,-1 0,0 0,1 0,-1 0,1 0,-1 0,1 0,0 1,-1-1,1 0,0 0,0 1,-1-1,1 1,0-1,0 0,0 1,0-1,0 1,0 0,0-1,0 1,0 0,0 0,0-1,0 1,0 0,0 0,0 0,0 0,0 0,0 1,0-1,0 0,0 0,0 1,0-1,0 0,-1 1,1-1,0 1,0-1,0 1,0 0,-1-1,1 1,0 0,0 0,-1-1,1 1,-1 0,1 0,-1 0,1 0,-1 0,1 0,1 10,-1 0,-1-1,1 1,-2 0,1 0,-1-1,-1 1,0 0,-1-1,0 1,-1 1,-5 26,-13 44,17-58</inkml:trace>
  <inkml:trace contextRef="#ctx0" brushRef="#br0" timeOffset="16261.304">1978 2970,'-19'10,"1"1,0 0,1 1,1 1,0 1,0 0,1 1,1 1,-6 8,17-19,-1 0,1 0,-1 0,1 0,1 0,-1 1,1-1,0 1,0 0,1 0,-1 0,1-1,1 1,-1 0,1 0,0 0,0 0,1 0,0 0,0 0,0 0,1 0,0-1,0 1,0 0,2 1,0-6,-1 0,1 0,0 0,-1-1,1 0,0 0,0 0,-1 0,1-1,0 1,0-1,-1 0,1 0,-1 0,1-1,-1 1,1-1,-1 0,0 0,0 0,0 0,0 0,0-1,0 1,-1-1,1 0,-1 0,1-2,1 2,201-197,-204 199,-1 0,0 0,1 0,-1 0,1 0,-1 0,1 0,-1 0,1 0,-1 0,1 0,0 1,0-1,0 0,-1 0,1 1,0-1,0 0,0 1,0-1,0 1,0-1,0 1,0 0,0-1,0 1,1 0,-1 0,0-1,0 1,0 0,0 0,0 1,0-1,0 0,1 0,-1 0,0 1,0-1,0 1,0-1,0 0,0 1,0 0,0-1,0 1,-1 0,1-1,0 1,0 0,0 0,-1 0,1 0,0 0,-1 0,1 0,-1 0,1 0,-1 0,0 0,1 0,-2 198,1-164,0 9,-1-1,-3 1,-1-1,-2 0,-7 18,9-42,5-14,0 0,0 0,-1 0,0 0,0 0,-1 0,1 0,-1 0,0-1,0 1,0-1,-1 1,0-1,0 0,0 0,0 0,-1 0,1-1,-1 1,0-1,0 0,0 0,0 0,-1-1,1 0,-1 1,0-2,-1 2,1-6,0 1,0-1,0 0,0 0,1-1,-1 1,1-1,0 0,0 0,0 0,1-1,0 0,0 1,0-1,0 0,1 0,-1 0,1-1,1 1,-1-1,1 1,0-1,0-3,-1-5,1-1,1 1,0-1,1 1,0-1,2 1,-1-1,2 1,0 0,1 0,0 1,1-1,0 1,6-8,1 2</inkml:trace>
  <inkml:trace contextRef="#ctx0" brushRef="#br0" timeOffset="16977.383">2881 1869,'0'437,"-27"-249,28-181,-1-1,-1 0,1 0,-1 0,0 0,-1 0,1 0,-1 0,0 0,0-1,-1 1,0-1,0 1,0-1,-1 0,1 0,-1-1,-1 1,1-1,0 0,-1 0,-3 2,-11 4</inkml:trace>
  <inkml:trace contextRef="#ctx0" brushRef="#br0" timeOffset="17514.023">2994 1841,'-131'82,"119"-76,-123 50,134-56,1 0,-1 0,0 1,1-1,-1 0,0 1,1-1,-1 0,1 1,-1-1,0 1,1-1,-1 1,1-1,-1 1,1-1,0 1,-1-1,1 1,0 0,-1-1,1 1,0 0,-1-1,1 1,0 0,0-1,0 1,0 0,0 0,0-1,0 1,0 0,0-1,0 1,0 0,0 0,1-1,-1 1,0 0,0-1,1 1,-1-1,1 1,-1 0,0-1,1 1,-1-1,1 1,-1-1,1 1,-1-1,1 1,0-1,-1 0,1 1,-1-1,1 0,0 0,0 1,0-1,43 17,165-10,-131-9,79 19,-140-19,-39-17,16 13,-36-33,1-3,3-1,1-2,-10-19,34 45</inkml:trace>
  <inkml:trace contextRef="#ctx0" brushRef="#br0" timeOffset="18211.867">3474 2406,'-32'61,"3"1,2 2,3 0,1 7,-23 62,46-134,-1 1,1 0,-1 0,1-1,0 1,-1 0,1 0,0 0,-1 0,1 0,-1-1,1 1,-1 0,1 0,0 0,-1 0,1 0,-1 0,1 0,-1 1,1-1,0 0,-1 0,1 0,-1 0,1 0,0 1,-1-1,1 0,0 0,-1 1,1-1,0 0,-1 0,1 1,0-1,-1 0,1 1,0-1,0 1,0-1,-1 0,1 1,0-1,0 1,0-1,0 0,0 1,0-1,0 1,0-1,0 0,0 1,0-1,0 1,0-1,0 1,0-1,0 0,0 1,1-1,-1 1,0-1,-4-37,8 0,0-1,3 1,1 0,2 0,1 1,2 0,10-17,76-143,-99 196,0-1,0 1,1-1,-1 1,0-1,0 1,0-1,1 1,-1-1,0 1,0 0,1-1,-1 1,0-1,1 1,-1 0,0-1,1 1,-1 0,1-1,-1 1,1 0,-1-1,1 1,-1 0,1 0,-1 0,1 0,-1 0,1-1,-1 1,1 0,-1 0,1 0,-1 0,1 0,-1 0,1 1,-1-1,1 0,-1 0,1 0,-1 0,1 1,-1-1,1 0,-1 0,1 1,-1-1,1 0,-1 1,0-1,1 1,-1-1,0 0,1 1,-1-1,0 1,11 35,-9-27,11 89,-13-85,1 1,0-1,0 0,2 0,-1 0,2 0,0 0,0 0,1-1,1 0,0 0,1 0,0-1,1 0,0 0,-7-10,63 56,-62-56,0 1,0-1,-1 0,1 0,0 0,0 0,0-1,0 1,0 0,0-1,1 0,-1 1,0-1,0 0,0 0,0 0,0 0,0-1,1 1,-1 0,0-1,0 0,0 1,0-1,0 0,0 0,-1 0,1 0,0-1,0 1,-1 0,1-1,-1 1,1-1,-1 1,1-1,-1 0,7-13,0 1,-1-2,-1 1,0-1,-1 0,-1 0,0-1,-2 1,1-1,-1-15,7-36,7-125,-16 168</inkml:trace>
  <inkml:trace contextRef="#ctx0" brushRef="#br0" timeOffset="22218.864">3248 769,'197'-11,"94"-18,36-5,-22 11,-216 14,-1 3,72 5,-148 1,-13 0,1-1,-1 1,0-1,1 1,-1-1,1 0,-1 1,1-1,-1 0,1 1,-1-1,1 0,0 1,-1-1,1 0,0 0,0 1,0-1,0 0,-1 0,1 0,0 1,0-1,0 0,1 0,-1 0,0 1,0-1,0 0,0 0,1 1,-1-1,0 0,1 0,-1 1,1-1,-1 0,1 1,-1-1,1 1,-1-1,1 1,0-1,-1 1,1-1,0 1,-1-1,1 1,0 0,-1-1,1 1,0 0,0 0,0-1,-1 1,1 0,0 0,0 0,0 0,0 0,-211-133,197 123,12 8,0 0,0 0,0 1,0-1,0 1,0-1,-1 1,1-1,0 1,-1 0,1-1,-1 1,0 0,1 0,-1 0,0 0,0 1,0-1,0 0,1 1,-1 0,0-1,0 1,0 0,0 0,0 0,0 0,0 0,0 0,0 0,0 1,0-1,0 1,1 0,-1-1,0 1,0 0,0 0,1 0,-1 0,1 0,-2 1,-4 20,0 1,1-1,1 1,1 0,1 0,2 0,0 0,1 1,1-1,1 1,0 29,0 174,-3-226,1-1,0 1,0 0,0 0,0-1,0 1,0 0,0 0,0 0,0-1,0 1,0 0,0 0,1-1,-1 1,0 0,1-1,-1 1,0 0,1-1,-1 1,1 0,-1-1,1 1,-1-1,1 1,-1-1,1 1,0-1,-1 0,1 1,0-1,-1 1,1-1,0 0,0 0,-1 0,1 1,0-1,0 0,-1 0,1 0,0 0,0 0,-1 0,1 0,0 0,0-1,-1 1,1 0,0 0,0-1,-1 1,1 0,0-1,-1 1,1-1,-1 1,1-1,0 1,-1-1,1 1,-1-1,1 1,-1-1,0 0,1 0,37-43,-38 44,99-168,-3-2,-79 146</inkml:trace>
  <inkml:trace contextRef="#ctx0" brushRef="#br0" timeOffset="22496.775">5253 346,'0'43,"0"38,0 11,0-6,0-8,0-13,0-12,0-11,-5-7,-2-5,1-3,1-5</inkml:trace>
  <inkml:trace contextRef="#ctx0" brushRef="#br0" timeOffset="22808.224">5111 317,'36'-14,"2"2,-1 1,1 2,1 2,0 1,0 2,0 2,0 1,23 4,-52-4,0 0,1 1,-1 1,0 0,1 0,-1 1,0 0,0 1,0 0,0 0,-1 1,0 1,1-1,-1 2,-1-1,1 1,-1 0,0 1,-1 0,1 0,-1 1,1 2,-7-8,0 1,-1-1,1 1,0 0,-1-1,0 1,0 0,0 0,0-1,0 1,0 0,-1 0,1-1,-1 1,0 0,0-1,0 1,0-1,0 1,-1-1,1 0,-1 1,1-1,-1 0,0 0,0 0,0 0,0 0,0-1,0 1,-1-1,1 1,0-1,-1 0,0 0,-94 33,36-23,0-2,0-3,-40-2,74-4</inkml:trace>
  <inkml:trace contextRef="#ctx0" brushRef="#br0" timeOffset="44319.33">1273 1841,'-510'0,"340"28,-55-16,171-4,0-2,0-2,-1-3,-13-2,16 0,51 1,0-1,0 1,1 0,-1-1,0 1,0 0,0 0,0 0,0 0,0 0,0 0,0 0,0 0,1 0,-1 0,0 0,0 1,0-1,0 0,0 1,0-1,1 1,-1-1,0 0,0 1,1 0,-1-1,0 1,1 0,-1-1,0 1,1 0,-1-1,1 1,-1 0,1 0,0 0,-1 0,1-1,0 1,0 0,-1 0,1 0,0 0,0 0,0 0,0 0,0 0,0 0,0-1,1 1,-1 0,0 0,0 0,1 0,-1 0,0 0,1-1,-1 1,1 0,-1 0,1-1,0 1,-1 0,49 97,-34-74,-2 1,-1 0,-1 1,-1 0,-2 1,0-1,-2 2,0 0,-6-17,1 1,1 0,0-1,1 1,0-1,0 1,1-1,1-1,0 2,-5-13,0 1,0-1,0 1,0-1,0 1,0-1,0 0,0 1,0-1,0 1,0-1,0 1,0-1,1 1,-1-1,0 1,0-1,1 1,-1 0,0-1,0 1,1-1,-1 1,0-1,1 1,-1 0,1-1,-1 1,1 0,-1 0,0-1,1 1,-1 0,1 0,-1 0,1-1,-1 1,1 0,-1 0,1 0,0 0,-1 0,1 0,-1 0,1 0,-1 0,1 0,-1 1,1-1,-1 0,1 0,-1 0,1 1,-1-1,1 0,-1 0,0 1,1-1,-1 0,1 1,-1-1,0 1,1-1,-1 0,0 1,0-1,1 1,-1-1,0 1,6-43,20-136,2 36,-19 108,-7 29,0-1,0 1,0-1,-1 0,0 1,0-1,-1 0,1 0,-1 0,-1 0,1 1,-1-1,-1-5,-2 5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0:3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0 165,'23'184,"-17"285,-17-408,4-55</inkml:trace>
  <inkml:trace contextRef="#ctx0" brushRef="#br0" timeOffset="325.064">0 109,'26'-2,"-1"-1,0-2,0 0,0-2,-1 0,8-5,46-12,118-20,-145 46,-50-2,0 0,0 1,0-1,0 0,0 0,0 1,0-1,-1 0,1 1,0-1,0 1,0-1,0 1,-1 0,1-1,0 1,-1 0,1-1,0 1,-1 0,1 0,-1 0,1 0,-1-1,1 1,-1 0,0 0,0 0,1 0,-1 0,0 0,0 0,0 0,0 0,0 0,0 0,0 0,0 0,0 0,-1 0,1 0,0 0,-1 0,1-1,-1 1,1 0,-1 0,1 0,-1 0,0 0,-78 71,59-59</inkml:trace>
  <inkml:trace contextRef="#ctx0" brushRef="#br0" timeOffset="569.903">57 448,'24'0,"18"0,6 0,0 0,-4 0,-4 0,-4 0,-4-5,-2-1,-1-1,-7 2</inkml:trace>
  <inkml:trace contextRef="#ctx0" brushRef="#br0" timeOffset="14656.722">339 843,'0'-5,"0"3,0 7,0 8,0 5,5 1,1 1,0 3,-1 1,-1 3,-2 0,-1 1,-1 1,0-1,0-4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47,'5'0,"1"-5,5-1,5 0,5 1,3 2,3-4,1 0,1 0,-5 7,-10 3,-9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3:49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221 120,'62'-25,"0"3,1 4,1 1,1 4,48-3,-108 15,3-1,1 0,0 0,1 1,-1 1,0-1,0 1,0 1,0 0,0 0,0 1,0 0,0 0,0 1,0 1,-1-1,0 1,0 0,1 2,-7-1,0 0,0 0,0 0,-1 1,0-1,0 0,0 1,-1-1,0 1,0-1,0 1,0-1,-1 1,0-1,0 1,-1-1,0 0,0 0,0 0,0 0,-1 1,-12 33,-7 15,2 1,3 1,2 0,3 1,-5 56,14-87,2 1,1-1,0 0,2 0,2 0,0 0,1 0,2-1,5 15,-2-9,-10-32,0 1,0 0,-1-1,1 1,0 0,0-1,-1 1,1 0,0 0,-1-1,1 1,0 0,0 0,-1 0,1-1,0 1,-1 0,1 0,-1 0,1 0,0 0,-1 0,1 0,0-1,-1 1,1 0,-1 0,1 0,0 1,-1-1,1 0,-1 0,1 0,0 0,-1 0,1 0,0 1,-1-1,1 0,0 0,-1 0,1 1,0-1,0 0,-1 0,1 1,0-1,0 0,-1 1,1-1,0 0,0 1,0-1,0 0,-1 1,1-1,0 1,0-1,0 0,0 1,0-1,0 1,0-1,0 0,-65-52,50 38,0 1,-1 0,0 1,-1 1,0 0,-1 2,0 0,-1 1,0 0,-18-4,14 9,0 0,0 2,0 0,0 1,0 2,0 0,0 1,0 2,-18 5,28-6,1 0,-1 1,1 1,0-1,0 2,1 0,-1 0,2 1,-1 0,1 1,0 0,1 1,0 0,1 0,0 1,0 0,-3 7,9-14,1-1,-1 1,1-1,-1 1,1 0,0 0,0-1,1 1,-1 0,1 0,0 0,0 0,0 0,0 0,1 0,0 0,0-1,0 1,0 0,1 1,9 13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0,'0'3,"0"2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1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0,-5 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5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1,'-85'84,"-90"140,131-170,37-45</inkml:trace>
  <inkml:trace contextRef="#ctx0" brushRef="#br0" timeOffset="343.888">0 1,'2'9,"0"0,0-1,1 1,0-1,0 1,1-1,0 0,0 0,1-1,0 1,1-1,-1 0,1 0,2 0,6 11,227 234,-230-239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568 142,'-1'1,"-1"0,0 0,1 1,-1-1,1 1,-1-1,1 1,0 0,0-1,-1 1,1 0,0 0,1 0,-1 0,0 0,1 0,-1 0,1 0,-1 0,1 0,0 0,0 0,0 0,0 1,0-1,1 0,-1 0,0 0,1 1,20 168,8 67,-30 258,1-493,-1 0,1 0,-1 0,1 0,0 0,1 0,-1 0,0 1,1-1,-1-1,1 1,0 0,0 0,0 0,1 0,-1-1,1 1,-1 0,1-1,0 1,0-1,0 0,0 0,1 0,-1 0,0 0,1 0,-1-1,1 1,0-1,0 1,-1-1,1 0,0 0,0-1,1 1,15 1,0-1,1-1,-1-1,1-1,-1 0,0-1,15-5,81-10,365 19,-419-11,26 3,-89 5,-6 0</inkml:trace>
  <inkml:trace contextRef="#ctx0" brushRef="#br0" timeOffset="2160.132">61 1,'-3'0,"1"1,0-1,-1 1,1-1,0 1,-1 0,1 0,0 0,0 0,0 0,0 1,0-1,0 0,0 1,0 0,1-1,-1 1,1 0,-1 0,1 0,-1 0,1 0,0 0,0 1,0-1,1 0,-1 0,0 1,1-1,-1 0,1 1,-8 79,8-76,-1 23,9 82,-7-109,0-1,0 1,0 0,1-1,-1 1,0-1,1 1,-1-1,1 0,-1 1,1-1,-1 0,1 0,0 0,0 0,-1 0,1-1,0 1,0 0,0-1,0 0,0 1,0-1,0 0,0 0,0 0,0 0,0 0,0-1,0 1,0-1,0 1,0-1,1 0,64-32,-47 15,-1 0,0-2,-2 0,0-1,-1-1,2-6,6-8,20-19,-43 55,0 0,-1 0,1 0,0 0,0 0,-1 1,1-1,0 0,-1 0,1 1,-1-1,1 1,0-1,-1 0,1 1,-1-1,1 1,-1-1,1 1,-1 0,0-1,1 1,-1-1,0 1,1 0,-1-1,0 1,0 0,1-1,-1 1,0 0,0 0,0-1,0 1,0 0,0-1,0 1,0 0,0 0,-1-1,1 1,0 0,0-1,-1 1,1 1,-3 346,4-310,-2 0,-1 1,-2-2,-2 1,-3 7,6-35,0-1,0 1,0-1,-1 0,-1 0,1 0,-1-1,-1 0,0 1,0-2,-1 1,1-1,-2 0,1-1,-1 1,0-1,0-1,0 0,-1 0,0 0,0-1,-5 1,11-3,-1 0,0-1,1 1,-1-1,0 0,0 0,0-1,0 1,0-1,0 1,0-1,0 0,0-1,0 1,0-1,0 0,0 0,0 0,0 0,0-1,1 1,-1-1,1 0,-1 0,1-1,0 1,0-1,0 1,0-1,0 0,0 0,1 0,-1-1,1 1,0-1,0 1,1-1,-1 1,1-1,-1 0,1 0,0 0,0-2,5-7,0 0,0 0,1 1,0-1,2 1,-1 0,1 1,1 0,0 0,0 0,1 1,1 0,0 1,0 0,1 1,0 0,0 0,1 1,1 0,37-31,-28 20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20,'-1'-1,"0"-1,0 1,-1-1,1 1,0 0,0 0,-1 0,1-1,0 1,-1 1,0-1,1 0,-1 0,1 0,-1 1,0-1,1 1,-1 0,0-1,0 1,1 0,-1 0,0 0,0 0,1 0,-1 0,0 1,1-1,-1 1,0-1,1 1,-1-1,0 1,-2 0,-144 48,69-18,-35 18,113-48,-1 0,1 1,0-1,-1 1,1-1,0 1,0 0,0-1,1 1,-1 0,0 0,1-1,-1 1,1 0,-1 0,1 0,0 0,0 0,0 0,0 0,0 0,0 0,1 0,-1-1,0 1,1 0,0 0,-1 0,1-1,0 1,0 0,0 0,0-1,0 1,1-1,-1 1,0-1,1 0,-1 1,1-1,-1 0,1 0,0 0,-1 0,1 0,0-1,0 1,-1 0,1-1,0 1,0-1,0 0,0 0,2 0,22 5,1-2,0 0,-1-2,1-1,25-4,19 2,7 6,-77-4,0 1,-1-1,1 0,-1 0,1 0,0 1,-1-1,1 0,-1 1,1-1,-1 1,1-1,-1 0,1 1,-1-1,1 1,-1-1,0 1,1-1,-1 1,0 0,0-1,1 1,-1-1,0 1,0 0,0-1,0 1,1-1,-1 1,0 0,0-1,0 1,-1 0,1-1,0 1,0 0,0-1,0 1,0-1,-1 1,1 0,0-1,-1 1,1-1,0 1,-1-1,1 1,-1-1,1 1,-1-1,1 0,-1 1,1-1,-1 1,1-1,-1 0,1 0,-1 1,0-1,-39 29,35-26,-298 180,292-176,1 0,0 0,0 1,1 1,0-1,0 1,1 1,0 0,1 0,0 0,1 1,0 0,0 0,1 1,1 0,3-9,1 0,0 0,1 0,-1 0,0-1,1 1,-1 0,1 0,0 0,0-1,0 1,1 0,-1-1,0 1,1-1,0 1,0-1,-1 0,1 0,1 0,-1 0,0 0,0 0,1 0,-1-1,1 1,-1-1,1 0,0 0,-1 0,1 0,0 0,0-1,0 1,0-1,105 9,60-37,-110 14,-34 7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1,'29'0,"14"0,5 0,-2 0,-3 0,-4 0,-4 0,-3 0,-3 0,-5 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30,'33'0,"21"0,7 0,-4-5,-5-1,-8 0,-6 1,-4 1,-4 2,-2 1,-6 1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85,'-45'192,"32"40,-16-123,19-99,10-16</inkml:trace>
  <inkml:trace contextRef="#ctx0" brushRef="#br0" timeOffset="295.037">41 85,'29'-5,"14"-6,5-2,-1 2,-4 3,-5-3,-3 2,-3 1,-2 3,-2 1,-5 8,-12 6,-7 3</inkml:trace>
  <inkml:trace contextRef="#ctx0" brushRef="#br0" timeOffset="563.009">41 338,'34'-4,"15"-3,5 1,-2 2,-6 0,-5 2,-9 1</inkml:trace>
  <inkml:trace contextRef="#ctx0" brushRef="#br0" timeOffset="1222.979">380 479,'1'197,"-1"-197,-1 1,1 0,-1 0,1 0,0 0,-1 0,1-1,0 1,0 0,0 0,0 0,0 0,0 0,0 0,0 0,0 0,0 0,0 0,0 0,1-1,-1 1,0 0,1 0,-1 0,0 0,1 0,0-1,-1 1,1 0,-1-1,1 1,0 0,-1-1,1 1,0 0,0-1,-1 1,1-1,0 0,0 1,0-1,0 0,0 1,0-1,-1 0,1 0,0 0,0 0,0 0,0 0,0 0,0 0,0 0,0 0,0-1,0 1,0 0,-1 0,1-1,0 1,0-1,0 1,-1-1,1 1,0-1,0 0,107-135,-95 123,-9 7,1 0,0 0,1 1,0 0,0 0,0 0,0 1,0 0,1 0,0 0,5-1,-10 6,1 0,-1 1,0-1,1 1,-1-1,0 1,0 0,0 0,0 0,-1 0,1 0,0 0,-1 0,0 1,1-1,-1 1,0-1,0 1,0-1,-1 1,1-1,-1 1,1 0,-1-1,0 3,1 0,5 23,-2 0,-1 0,-1 0,-2 1,-1-1,-1 1,-1-1,-1 0,-4 9,4-19,-34 109,37-124,-1 1,0-1,0 0,0 0,-1 0,1 0,-1 0,1 0,-1 0,0-1,0 0,0 1,-1-1,1 0,0 0,-1-1,0 1,1-1,-1 0,0 0,1 0,-1 0,0-1,0 1,0-1,0 0,0 0,1-1,-1 1,0-1,-2 0,0-2,0 0,1 0,0-1,0 1,0-1,0 0,0-1,1 1,0-1,0 0,0 0,1 0,-1 0,1-1,0 1,1-1,-1 0,1 0,1 0,-1 0,1 0,0 0,0 0,0 0,1-1,0 1,1 0,-1-1,1 1,0 0,1 0,-1 0,1 0,1 0,-1 0,1 1,0-1,0 1,4-5,58-61,-49 60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368 134,'-8'6,"-130"127,131-125,1 0,0 1,0 0,1 1,0-1,0 1,1 0,1 0,0 0,0 0,1 1,0-1,1 1,0 0,1-1,0 9,3-11,0 0,0 0,1 0,0-1,1 1,0-1,0 0,0 0,1-1,0 1,0-1,1-1,-1 1,1-1,0 0,1-1,-1 0,1 0,0 0,0-1,0 0,1-1,-1 0,1 0,-1-1,1 0,-1 0,1-1,0 0,2-1,21 2,1-3,-1 0,0-2,0-1,0-2,-1-1,0-1,0-2,-1-1,-1-1,0-2,-1-1,0-1,-2-1,14-13,-30 23,0 0,-1 0,0-1,-1-1,0 1,0-1,-1-1,0 1,-1-1,0 0,-1-1,0 1,-1-1,0 0,-1-1,0 1,-1 0,-1-1,0 1,0-1,-1 1,-1-1,0 1,-2-6,-1 10,-1 1,0-1,0 1,-1 0,0 0,0 0,-1 1,1 0,-1 0,-1 1,1 0,-1 0,0 1,0 0,0 0,-1 1,1 0,-1 0,0 1,0 0,0 1,-5-1,-19-3</inkml:trace>
  <inkml:trace contextRef="#ctx0" brushRef="#br0" timeOffset="254.737">1 331,'252'-10,"156"-31,-200 18,200 12,-384 11</inkml:trace>
  <inkml:trace contextRef="#ctx0" brushRef="#br0" timeOffset="2180.725">904 49,'-56'-17,"-68"-12,111 27,0 1,0 1,-1 0,1 1,0 1,0 0,0 1,-7 2,-14 2,26-5,1 0,-1 0,1 1,-1 0,1 1,0 0,1 0,-1 0,1 1,-1 0,2 0,-1 1,0-1,1 1,0 1,1-1,-1 1,1-1,0 1,0 2,-52 29,15-16,39-17,5-2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7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262 143,'-38'109,"33"-95,-48 118,-67 122,75-161,115-230,21-35,44-119,-99 184,-35 107,0 1,0-1,0 1,0 0,0 0,1 0,-2 0,1-1,0 1,0 1,0-1,0 0,-1 0,1 0,0 0,-1 0,1 1,-1-1,1 0,-1 0,0 1,0-1,1 0,-1 1,0-1,0 0,0 1,-1-1,1 0,0 1,0-1,-1 0,1 1,-1 0,2 43,-1-18,1 0,1 0,2 0,0 0,2 0,2 2,18 79,-22-86,0 1,2-1,0-1,2 1,0-1,1-1,12 20,-20-38,0-1,0 1,0 0,0 0,0-1,1 1,-1 0,0-1,1 1,-1-1,1 0,0 0,-1 1,1-1,0 0,0 0,0-1,0 1,-1 0,1-1,0 1,0-1,1 1,-1-1,0 0,0 0,0 0,0 0,0 0,0-1,0 1,0 0,0-1,0 0,0 1,0-1,0 0,-1 0,1 0,0 0,0 0,-1-1,1 1,-1-1,1 1,-1-1,0 1,1-2,15-21,-2 0,0-2,-2 1,-1-2,0 0,3-18,-5 18,37-165,-37 17,0 146,-4 33</inkml:trace>
  <inkml:trace contextRef="#ctx0" brushRef="#br0" timeOffset="533.454">1024 171,'5'0,"6"0,6 0,5 0,4 0,2 0,1 0,0 0,1 0,-1 0,0 0,0 0,-1 0,-4-5,-2-1,0 0,1 1,-3 2</inkml:trace>
  <inkml:trace contextRef="#ctx0" brushRef="#br0" timeOffset="838.866">1109 397,'4'0,"7"0,7 0,4 0,3 0,3 0,1 0,1-5,-1-1,1-1,-1 2,-1 2,-4 1</inkml:trace>
  <inkml:trace contextRef="#ctx0" brushRef="#br0" timeOffset="2051.909">1673 538,'-5'-10,"2"0,-1 0,1 0,0-1,1 1,1-1,-1 1,2-1,-1 0,1 1,1-1,0 0,1 1,0-1,0 1,1 0,1 0,-1 0,2 0,-1 0,6-7,4-5,0 1,1 1,2 0,0 1,0 1,2 0,0 1,16-9,-33 23,1 1,-1-1,1 1,-1-1,1 1,0 0,0 0,0 0,1 1,-1-1,0 1,1-1,-1 1,1 0,-1 0,1 1,-1-1,1 1,-1 0,1 0,0 0,-1 0,1 1,-1-1,1 1,-1 0,1 0,-1 0,1 0,-1 1,0 0,0-1,0 1,0 0,0 1,0-1,0 0,0 1,6 26,-1 0,-2 0,0 0,-2 1,-1 0,-2 0,-1 0,-2 14,12-23,12-39,35-49,3 4,3 2,7-1,31-7,-100 68,0 0,0 1,0-1,0 1,0-1,0 1,0-1,0 1,0 0,0-1,0 1,0 0,0 0,0 0,0 0,0 0,0 0,0 0,0 0,0 0,0 1,0-1,0 0,0 1,0-1,0 1,0-1,0 1,0-1,-1 1,1-1,0 1,0 0,-1 0,1-1,0 1,-1 0,1 0,0 0,-1 0,0 0,1 0,-1-1,1 1,-1 0,0 0,0 1,1-1,-1 0,0 0,0 0,0 0,0 0,0 0,-1 0,1 1,-7 61,-31 68,36-127,1 0,-1 0,1-1,0 1,0 0,1 0,-1 0,1 0,0 0,0 0,0 1,1-1,-1 0,1-1,0 1,0 0,1 0,-1 0,1 0,1 2,9 6</inkml:trace>
  <inkml:trace contextRef="#ctx0" brushRef="#br0" timeOffset="2771.082">2914 114,'-3'-4,"0"1,-1-1,0 0,0 1,0 0,0 0,0 0,-1 0,1 1,-1 0,1 0,-1 0,0 0,0 1,0 0,0 0,0 0,0 1,-1-1,1 1,0 0,0 1,0-1,0 1,0 0,0 1,0-1,0 1,0 0,1 0,-1 0,0 1,1-1,0 1,0 0,0 1,0-1,0 1,1 0,-1-1,1 2,-1 1,-2 1,0 0,0 0,1 0,0 1,0 0,1 0,0 0,0 1,1-1,1 1,-1 0,1 0,0 0,1 0,0 0,1 0,0 1,0-1,1 0,0 0,1 0,0 0,0 0,1 0,-1-6,1-1,0 1,0 0,0-1,0 0,0 1,0-1,1 0,-1-1,1 1,-1-1,1 1,0-1,0 0,-1-1,1 1,0 0,0-1,0 0,0 0,0 0,0-1,-1 1,1-1,0 0,0 0,-1 0,2-1,99-54,115-135,-188 164,58-37,-87 65,-1-1,0 1,0 0,1-1,-1 1,0 0,0 0,0 0,0 0,0 0,0 0,0 0,0 0,0 1,-1-1,1 0,0 0,-1 1,1-1,-1 1,0-1,1 0,-1 1,0-1,0 1,0-1,0 0,0 1,0-1,0 1,0-1,-1 1,1-1,0 0,-1 1,1-1,-1 0,0 1,1-1,-1 0,0 0,0 0,0 0,0 0,0 1,-5 15,-8 24,2 0,1 1,3 0,1 0,0 19,8 90,2-106,-3 1,-1-1,-2 1,-2-1,-3 0,-4 15,7-42,-1-1,-1 0,0 0,-1 0,-1-1,0 0,-5 4,11-15,-1 0,-1 0,1-1,0 0,-1 0,0 0,0 0,0-1,-1 0,1 0,-1 0,1-1,-1 1,0-2,0 1,0 0,0-1,0 0,-1-1,1 0,0 0,0 0,-4-1,6 1,-1 0,1 0,0-1,-1 0,1 0,0 0,0-1,0 1,0-1,0 0,0 0,0 0,1-1,-1 1,1-1,-1 0,1 0,0 0,0 0,1-1,-1 1,0-1,1 1,0-1,0 0,0 0,1 0,-1 0,1-1,0 1,0 0,1 0,-1-1,1 1,0 0,0-1,0 1,0-1,1 1,0 0,0 0,0-1,1 0,8-14,0-1,2 2,0-1,1 2,1 0,0 0,2 1,5-4,38-28,1 2,3 4,1 1,2 4,52-21,-86 42,5-2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1 311,'168'-40,"-122"33,2 1,-1 3,0 2,21 3,101-5,-132-7,-31 4</inkml:trace>
  <inkml:trace contextRef="#ctx0" brushRef="#br0" timeOffset="414.574">142 424,'334'-1,"-158"-27,-152 27</inkml:trace>
  <inkml:trace contextRef="#ctx0" brushRef="#br0" timeOffset="1021.621">481 0,'-1'1,"0"0,0 0,0 0,0 0,1 0,-1 0,0 0,1 0,-1 0,1 0,-1 1,1-1,0 0,-1 0,1 0,0 1,0-1,0 0,0 0,0 1,0-1,0 0,0 0,1 1,-1-1,0 0,1 0,-1 0,1 1,-1-1,1 0,0 0,0 0,-1 0,1 0,0 0,0 0,0-1,0 1,0 0,0 0,0-1,0 1,0 0,18 19,1-1,0-1,2 0,0-2,20 12,28 21,-26-20,-35-25,0 1,-1 0,0 1,0 0,0 0,0 1,-1 0,0 1,-1-1,0 1,1 2,-5-8,-1 0,0 1,0-1,0 1,0-1,-1 1,1 0,-1-1,0 1,1 0,-1-1,0 1,0-1,-1 1,1 0,-1-1,1 1,-1-1,0 1,0 0,0-1,0 0,0 1,0-1,-1 0,1 0,-1 0,0 0,0 0,0 0,-1 1,-78 45,49-33,-40 22,-110 73,136-49,44-45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 29,'-3'5,"0"-1,1 1,-1 0,1 0,0 1,1-1,-1 0,1 0,0 1,1-1,-1 1,1-1,0 1,0-1,1 1,0-1,0 0,0 1,0-1,1 0,0 0,0 0,1 0,-1 0,1 0,0-1,0 1,0-1,3 2,-2-5,0-1,0 0,1-1,-1 1,0-1,0 1,0-1,0-1,0 1,0 0,0-1,0 0,-1 0,1 0,-1 0,1-1,-1 1,0-1,0 0,0 0,0 0,0 0,-1-1,1 1,-1-1,0 1,0-1,-1 0,1 0,-1 0,0 0,1 0,-1-3,0 4,0 0,0 0,0 0,0 0,-1 0,0 0,1 0,-1 0,0-1,0 1,-1 0,1 0,-1 0,1 0,-1-1,0 1,0 0,0 1,-1-1,1 0,-1 0,0 0,1 1,-1-1,0 1,-1-1,1 1,0 0,-1 0,1 0,-1 0,0 1,1-1,-1 1,0-1,0 1,0 0,0 0,0 0,0 1,0-1,-1 1,1-1,0 1,0 0,0 0,0 1,-1-1,1 1,0-1,0 1,0 0,-2 1,-6 5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2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969 1,'-2'2,"1"0,0 0,-1-1,1 1,-1 0,0 0,1-1,-1 1,0-1,0 0,0 1,0-1,0 0,0 0,0 0,-1 0,1-1,0 1,-1-1,1 1,0-1,-2 0,-6 4,-172 45,-174 37,309-70,46-16,0 1,0-1,1 0,-1 1,0-1,1 1,-1-1,0 1,1-1,-1 1,0 0,1-1,-1 1,1 0,-1-1,1 1,-1 0,1 0,0-1,-1 1,1 0,0 0,0 0,0 0,-1-1,1 1,0 0,0 0,0 0,0 0,0 0,1-1,-1 1,0 0,0 0,0 0,1-1,-1 1,0 0,1 0,-1-1,1 1,-1 0,1 0,-1-1,1 1,0-1,-1 1,1-1,0 1,-1-1,2 1,7 5,0 0,1-1,0 0,0 0,0-1,1-1,-1 0,1 0,7 0,5 3,158 22,40-11,-220-17,0-1,1 1,-1 0,1 0,-1 0,0 0,1 0,-1 0,1 0,-1 0,0 1,1-1,-1 0,0 1,1-1,-1 1,0 0,0-1,0 1,1 0,-1 0,0 0,0-1,0 1,0 0,0 1,-1-1,1 0,0 0,0 0,-1 0,1 1,-1-1,1 0,-1 1,1-1,-1 0,0 1,0-1,1 0,-1 1,0-1,0 1,0-1,-1 0,1 1,0-1,-13 11,0-2,0 1,-1-2,-1 0,1 0,-1-1,-1-1,-9 3,-22 11,-345 173,102-18,289-175,-1-1,1 1,-1-1,0 1,1-1,-1 1,1 0,0 0,-1 0,1 0,0 0,-1 0,1 0,0 0,0 1,0-1,0 0,0 1,0-1,0 1,1-1,-1 1,0-1,1 1,-1-1,1 1,0 0,-1-1,1 1,0 0,0-1,0 1,0 0,1-1,-1 1,0 0,1-1,-1 1,1-1,-1 1,1 0,0-1,-1 1,1-1,0 0,0 1,0-1,1 1,11 5,1-1,0 0,0-1,1 0,0-1,-1-1,1 0,1-1,-1-1,0 0,0-1,10-1,-12 1,80 0,0-4,58-11,-126 11,-8 1,0 0,0 1,0 1,0 1,0 0,0 1,0 1,3 1,-3 3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5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46,'29'-5,"19"-1,6-1,-1 2,-5 2,-6 1,-5 0,-5 2,-2 0,-1 0,-2 0,0-4,1-2,-6 0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5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17,'44'5,"27"-4,13-1,-4-1,-10 0,-13-1,-16-4,-10-1,-10 1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6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35,'-25'16,"1"0,0 1,1 2,2 0,0 2,0 0,2 1,1 1,-14 23,17-25,0 2,1 0,1 1,1 0,2 1,0 0,2 1,-4 20,9-34,1 1,0 0,1 0,1 0,0 0,1-1,0 1,1 0,1 0,-1-1,2 1,0-1,1 0,0 0,0 0,2-1,-1 0,1 0,1 0,0-2,-1-1,1 0,0-1,1 0,0 0,0 0,0-2,1 1,0-1,0 0,0-1,1 0,0-1,-1 0,1-1,0 0,0-1,0 0,0 0,1-1,-1-1,0 0,4-1,16-3,0-1,-1-2,0-1,0-1,-1-2,0-1,19-11,-24 12,-1-1,0-1,0 0,-1-2,-1-1,-1 0,-1-2,0 0,-1-1,-1-1,-1-1,-1 0,-1-1,-1 0,-1-1,-1-1,-1 0,-1 0,-2-1,0-1,-6 16,0-1,-1 1,0-1,0 0,-2 1,1 0,-1-1,-1 1,0 0,-1 0,0 0,-1 0,0 1,0 0,-1 0,-1 0,1 1,-2 0,1 0,-1 1,0 0,-1 0,0 1,0 0,-1 1,0-1,0 2,0 0,-1 0,-6-1,-99-19,63 20</inkml:trace>
  <inkml:trace contextRef="#ctx0" brushRef="#br0" timeOffset="497.96">1 487,'359'-36,"424"-40,-503 48,-144 4,-112 20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167 141,'-54'220,"-23"115,49-153,21-138,20-61,0-92,-12 83</inkml:trace>
  <inkml:trace contextRef="#ctx0" brushRef="#br0" timeOffset="421.775">140 56,'55'-2,"-28"3,0-2,0-1,0-1,0-2,-1 0,0-2,15-5,-30 8,0 0,0 1,0 0,1 1,-1 1,0-1,1 2,0 0,-1 0,11 2,-21-1,0 0,0 0,0 0,0 0,0 0,0 0,0 0,0 0,-1 1,1-1,0 0,-1 1,1-1,-1 0,1 1,-1-1,0 1,1-1,-1 0,0 1,0-1,0 1,0-1,0 1,0-1,-1 0,1 1,0-1,-1 1,1-1,-1 0,0 1,1-1,-1 0,0 0,0 0,0 1,0-1,0 0,0 0,0 0,0 0,0 0,0-1,0 1,-1 0,0 0,-1 3,-11 14</inkml:trace>
  <inkml:trace contextRef="#ctx0" brushRef="#br0" timeOffset="687.782">83 451,'53'-5,"22"-1,3 0,-7 1,-10 2,-12 1,-8 1,-13 0</inkml:trace>
  <inkml:trace contextRef="#ctx0" brushRef="#br0" timeOffset="1390.487">647 734,'-14'24,"-10"17,-1 7,0-5,3-5,1-4,4-3,0-2,-1-1,-4-6,3-6</inkml:trace>
  <inkml:trace contextRef="#ctx0" brushRef="#br0" timeOffset="1642.419">450 762,'24'28,"13"20,4 2,-4-4,-4-9,-2-11,-7-5,-3-6,-5-6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31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4 395,'0'0,"0"-1,-1 1,1-1,0 1,-1-1,1 1,0-1,0 1,-1-1,1 1,0-1,0 1,0-1,0 1,0-1,0 1,0-1,0 0,0 1,0-1,0 1,0-1,0 1,0-1,0 1,1-1,-1 1,0-1,0 1,1-1,-1 1,0-1,1 1,-1-1,0 1,1-1,-1 1,1 0,-1-1,1 1,-1 0,1-1,-1 1,1 0,-1 0,1 0,-1-1,1 1,-1 0,1 0,0 0,-1 0,1 0,-1 0,1 0,-1 0,1 0,-1 0,1 1,40-7,-40 6,324-52,-245 35,102-26,-193 61,-1-6</inkml:trace>
  <inkml:trace contextRef="#ctx0" brushRef="#br0" timeOffset="333.675">117 536,'6'3,"0"0,0 0,0-1,0 0,0 0,0-1,0 1,1-1,-1-1,0 1,1-1,-1 0,1-1,-1 1,0-1,1 0,-1-1,1 0,10 0,160-27,48 19,-201 10</inkml:trace>
  <inkml:trace contextRef="#ctx0" brushRef="#br0" timeOffset="848.752">457 1,'-2'0,"1"1,0 0,0-1,0 1,-1 0,1 0,0 0,0 0,0 0,1 0,-1 0,0 0,0 1,0-1,1 0,-1 0,1 1,-1-1,1 0,-1 1,1-1,0 1,0-1,0 0,0 1,0-1,0 1,0-1,0 0,0 1,1-1,-1 1,0-1,1 0,-1 1,1-1,0 0,-1 0,1 0,0 1,38 45,213 94,-207-110,-31-23,0 2,-1-1,0 2,0-1,-1 2,-1 0,7 9,-17-20,1 1,-1 0,0 0,0 0,0 0,0 0,-1 0,1 0,0 0,-1 1,1-1,-1 0,0 0,0 0,0 1,0-1,0 0,0 0,-1 1,1-1,-1 0,0 0,1 0,-1 0,0 0,0 0,0 0,0 0,-1 0,1-1,-1 1,1 0,-1-1,1 1,-1-1,0 1,-76 45,56-36,-148 89,149-84,5-5,0 1,0 1,1 0,0 1,1 0,1 1,0 1,1 0,1 0,1 1,-6 12,11-9,5-4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33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136 104,'-10'34,"-7"34,-2 12,3 0,5-7,3-12,3-7,3-7,-3-7,-1-6,0-4,2-1,1-2,2-1,-5-4,0-1,0-10,1-5</inkml:trace>
  <inkml:trace contextRef="#ctx0" brushRef="#br0" timeOffset="274.605">52 48,'38'-5,"32"-1,9 0,-4 1,-10-3,-12-1,-9 2,-13 6,-6 4,-8 6,-12 6,-6 6,-8-2,-3-3</inkml:trace>
  <inkml:trace contextRef="#ctx0" brushRef="#br0" timeOffset="519.862">136 387,'34'9,"20"4,6-1,-2-3,-7-6,-6-5,-12-2</inkml:trace>
  <inkml:trace contextRef="#ctx0" brushRef="#br0" timeOffset="755.871">446 668,'-4'48,"-3"21,1 3,-3-10,-1-16</inkml:trace>
  <inkml:trace contextRef="#ctx0" brushRef="#br0" timeOffset="1037.569">446 612,'39'-5,"17"-1,-1 0</inkml:trace>
  <inkml:trace contextRef="#ctx0" brushRef="#br0" timeOffset="1850.418">475 809,'14'0,"10"0,6 0,2 0,0 0,-4-4,-8-3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38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1,'-59'11,"88"3,-12-13,1 0,0-1,0-1,-1-1,1 0,0-2,11-3,-18 4,1 0,0 1,1 0,-1 1,0 1,0 0,0 0,1 1,4 1,0 4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39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1 282,'7'5,"0"-1,0-1,1 1,-1-1,1-1,0 1,0-1,0 0,0-1,0 0,1-1,-1 1,0-1,6-2,1 3,215-31,-139 8,-71 18</inkml:trace>
  <inkml:trace contextRef="#ctx0" brushRef="#br0" timeOffset="412.712">340 1,'-23'73,"-49"222,35-153,33-92,9-32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41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0,'0'22,"1"71,-4 1,-4 0,-11 46,-64 240,66-335,8-28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0 131,'2'-9,"1"0,0 0,0 1,1-1,0 1,0 0,1 0,0 0,1 1,-1 0,1 0,1 0,-1 1,6-4,-12 9,0 0,1 1,-1-1,0 1,1-1,-1 1,0-1,1 1,-1-1,0 1,1-1,-1 1,1 0,-1-1,1 1,-1 0,1-1,0 1,-1 0,1-1,-1 1,1 0,-1 0,1 0,0 0,-1 0,1 0,0 0,-1 0,1 0,-1 0,1 0,0 0,-1 0,1 0,-1 0,1 1,0-1,-1 0,1 0,-1 1,1-1,-1 1,1-1,-1 0,1 1,-1-1,0 1,1-1,-1 1,1-1,-1 1,0-1,0 1,1-1,-1 1,7 42,-5-21,-1-18,1 1,0-1,0 0,0 0,1 0,-1 0,1 0,0-1,0 1,0-1,1 0,-1 0,1 0,0 0,-1-1,1 1,0-1,1 0,-1 0,0 0,1-1,-1 0,1 0,-1 0,1 0,-1 0,1-1,0 0,-1 0,1-1,-1 1,1-1,0 0,-1 0,0 0,1-1,-1 1,0-1,1 0,-1-1,0 1,-1-1,1 1,0-1,-1 0,1-1,-1 1,0 0,0-1,-1 0,1 0,-1 0,1 0,-1 0,-1 0,1-1,2-11,-1 1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4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1 227,'51'-37,"2"3,1 2,2 2,13-2,84-23,-145 53,0 1,1-1,-1 1,0 1,1 0,-1 0,1 0,-1 1,0 1,0-1,1 1,-1 1,0-1,-1 1,1 1,0-1,-1 2,2 0,-7-3,1-1,-1 1,1 1,-1-1,0 0,0 0,0 1,0-1,0 1,-1 0,1 0,-1-1,0 1,1 0,-1 0,-1 0,1 0,0 0,-1 1,1-1,-1 0,0 0,0 0,0 0,-1 0,1 1,-1-1,0 0,0 0,0 0,0 0,0 0,0-1,-1 1,0 0,1-1,-1 1,0-1,0 1,-91 87,25-41,-2-4,-70 33,96-62,23-11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46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0 312,'24'0,"37"0,12 0,4 0,-6 0,-6 0,-9 0,-10 0,-7 0,-6 0,-3 0,-3 0,0 0,-11 0,-7 0</inkml:trace>
  <inkml:trace contextRef="#ctx0" brushRef="#br0" timeOffset="352.26">141 510,'0'3,"0"-1,1 0,-1 0,0 1,1-1,0 0,-1 0,1 0,0 0,0 1,0-1,1 0,-1-1,0 1,1 0,-1 0,1-1,0 1,-1-1,1 1,0-1,0 1,0-1,0 0,0 0,0 0,0 0,0-1,1 1,-1-1,1 1,80 6,-72-7,207-19,-8 6,-186 13</inkml:trace>
  <inkml:trace contextRef="#ctx0" brushRef="#br0" timeOffset="718.682">1468 87,'-59'38,"1"3,2 2,2 2,-33 37,76-70,1 0,0 0,0 1,1 1,1 0,0 0,1 0,-3 9,8-18,0 0,1 0,0 0,0 0,0 0,0 0,1 0,0 1,0-1,0 0,1 0,-1 0,1 0,0 0,1 0,0 0,-1 0,1 0,1-1,-1 1,1-1,0 1,0-1,0 0,0 0,1 0,2 2,6 3,0-1,0 0,0-1,1 0,0-1,0 0,0-1,1-1,0 0,0-1,0 0,0-1,1-1,-1 0,0-1,6-1,229-37,-247 37,54-11,0-2,-1-2,-1-3,-1-2,0-3,-2-1,-1-3,-2-3,0-1,38-35,-80 63,-1 0,0 0,0-1,0 0,-1 0,0 0,0-1,0 0,0 1,-1-1,0 0,0-1,-1 1,0 0,0-1,0 1,-1-1,0 0,0 0,-1 1,0-1,0 0,0 0,-1 1,0-1,0 0,-1 1,0-1,0 1,0-1,-1 1,-3-5,-90-62,61 55</inkml:trace>
  <inkml:trace contextRef="#ctx0" brushRef="#br0" timeOffset="965.735">932 341,'308'16,"1"-12,2-15,183 1,-237 11,-222-1</inkml:trace>
  <inkml:trace contextRef="#ctx0" brushRef="#br0" timeOffset="2069.022">2202 87,'-93'-45,"-70"4,139 42,-1 1,1 1,0 2,0 0,0 1,1 2,-1 0,-19 11,-3 0,-44 15,70-26,4 0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9:47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1019 148,'17'227,"6"-48,11 157,-5-76,-18 123,15-214,-26-166,-1 0,1-1,-1 1,1 0,0 0,0 0,1-1,-1 1,0 0,1 0,0 0,-1-1,1 1,0 0,1-1,-1 1,0-1,1 1,-1-1,1 0,0 0,0 0,0 1,0-2,0 1,0 0,1 0,-1-1,0 1,1-1,-1 0,1 0,0 0,-1 0,1 0,2 0,141-25,26-5,307 28,-338-10,82-3,-79 11,25-25,-52 28,77-11,3-8,-195 19,1 0,-1 0,1 0,-1-1,0 1,1-1,-1 1,0-1,0 0,1 0,-1 0,0 0,0-1,0 1,0 0,0-1,0 1,-1-1,1 0,0 0,-1 0,1 1,-1-1,0-1,0 1,0 0,0 0,0 0,0-1,0 1,-1 0,1-1,-1 1,0 0,1-1,-16-88,8 62,1-16,2 0,1 0,3-1,3-18,-1-26,-2 51,-12-108,-17 34,1 1,-1-57,15 119,-18-109,5-39,28 169,0 26,0-1,0 0,-1 0,1 1,-1-1,1 0,-1 0,-1 0,1 0,0 0,-1 1,0-1,0 0,0 0,0 1,-1-1,1 1,-1-1,0 1,0-1,0 1,0 0,-1 0,0 0,1 1,-1-1,0 0,0 1,0 0,-1 0,1 0,0 0,-1 0,1 1,-2-1,-19-1,0 2,0 1,0 0,0 2,0 1,0 1,-14 4,-97 10,-35 9,41-15,114-9,-1-1,0 0,0-2,0 0,0 0,1-2,-1 0,-12-3,-54-5,-201 10,141-27,-168 27,84 28,165-16,60-7,6 0</inkml:trace>
  <inkml:trace contextRef="#ctx0" brushRef="#br0" timeOffset="11405.9">1696 1728,'0'1,"0"-1,0 1,0-1,-1 1,1-1,0 1,-1-1,1 1,0-1,-1 1,1-1,-1 0,1 1,-1-1,1 0,0 1,-1-1,1 0,-1 0,1 1,-1-1,0 0,1 0,-1 0,1 0,-1 0,1 0,-1 0,1 0,-1 0,0 0,1 0,-1 0,1 0,-1 0,1-1,-1 1,1 0,-1 0,1 0,-1-1,1 1,-1 0,1-1,0 1,-1 0,1-1,-1 1,1-1,0 1,-1-1,1 1,0-1,0 1,-1-1,1 1,0-1,-5 53,32 134,4 76,-32 194,-33-534,20 52,-1 1,-2 1,-1 1,0 0,-2 1,0 2,-2 0,0 1,-1 0,-6-1,26 18,2 2,0 0,0 0,0 0,0 0,-1 0,1 0,0 0,0-1,0 1,0 0,0-1,0 1,0 0,0-1,0 0,0 1,0-1,1 0,-1 1,0-1,0 0,0 0,1 1,-1-1,0 0,1 0,-1 0,1 0,-1 0,1 0,0 0,-1 0,1 0,0 0,0-1,0 1,0 0,-1 0,1 0,1 0,-1 0,0 0,0 0,0 0,1 0,-1 0,0 0,1-1,-1 2,1-1,-1 0,1 0,0-1,163 0,123 4,-279-2,1 1,-1-1,0 2,0-1,1 1,-1 0,0 1,0-1,-1 2,1-1,-1 1,1 0,-1 1,4 3,-11-5,1 0,-1 1,1-1,-1 1,0-1,0 0,-1 1,1-1,-1 1,1-1,-1 0,0 1,0-1,-1 0,1 0,-1 0,1 0,-1 0,0 0,0-1,0 1,-1 0,1-1,-1 0,1 0,-1 1,0-2,0 1,0 0,0 0,0-1,0 0,0 1,-1-1,-5 5,-140 101,118-73,25-21</inkml:trace>
  <inkml:trace contextRef="#ctx0" brushRef="#br0" timeOffset="15636.117">1216 3280,'0'-17,"-1"-4,1 0,1 0,1 0,1 0,0 1,2-1,4-12,61-106,-68 136,-2 1,0 0,0 0,1 0,-1 0,1 0,0 1,0-1,0 0,0 0,0 1,0-1,0 0,0 1,0-1,1 1,-1 0,1-1,-1 1,1 0,0 0,-1 0,1 0,0 0,0 0,-1 1,1-1,0 0,0 1,0 0,0-1,0 1,0 0,0 0,0 0,0 0,0 0,0 1,0-1,0 0,0 1,-1 0,1-1,0 1,0 0,0 0,-1 0,1 0,-1 0,1 1,2 3,0 1,-1-1,0 1,0 0,0 0,-1 0,0 0,0 0,0 1,-1-1,0 1,0-1,-1 1,0-1,0 1,-1 0,8 52,-7-59,0 1,0 0,1 0,-1 0,0 0,0-1,1 1,-1 0,0 0,1 0,-1-1,1 1,-1 0,1-1,-1 1,1 0,0-1,-1 1,1-1,0 1,-1-1,1 1,0-1,0 1,-1-1,1 0,0 0,0 1,0-1,-1 0,1 0,0 0,0 0,0 0,0 0,0 0,-1 0,1 0,0 0,0 0,0-1,0 1,-1 0,1-1,0 1,0 0,-1-1,1 1,0-1,0 1,-1-1,1 1,-1-1,1 0,34-36,93-122,-127 158,-1 0,0 0,1 0,-1 0,1 0,-1 0,1 0,0 1,-1-1,1 0,0 0,0 1,-1-1,1 1,0-1,0 0,0 1,0-1,0 1,0 0,0-1,0 1,0 0,0 0,0-1,0 1,0 0,0 0,0 0,0 0,0 0,0 1,0-1,0 0,0 0,0 1,0-1,0 0,-1 1,1-1,0 1,0-1,0 1,0 0,-1-1,1 1,0 0,0 0,-1-1,1 1,-1 0,1 0,-1 0,1 0,-1 0,1 0,1 10,-1 0,-1-1,1 1,-2 0,1 0,-1-1,-1 1,0 0,-1-1,0 1,-1 1,-5 26,-13 44,17-58</inkml:trace>
  <inkml:trace contextRef="#ctx0" brushRef="#br0" timeOffset="16261.304">1978 2970,'-19'10,"1"1,0 0,1 1,1 1,0 1,0 0,1 1,1 1,-6 8,17-19,-1 0,1 0,-1 0,1 0,1 0,-1 1,1-1,0 1,0 0,1 0,-1 0,1-1,1 1,-1 0,1 0,0 0,0 0,1 0,0 0,0 0,0 0,1 0,0-1,0 1,0 0,2 1,0-6,-1 0,1 0,0 0,-1-1,1 0,0 0,0 0,-1 0,1-1,0 1,0-1,-1 0,1 0,-1 0,1-1,-1 1,1-1,-1 0,0 0,0 0,0 0,0 0,0-1,0 1,-1-1,1 0,-1 0,1-2,1 2,201-197,-204 199,-1 0,0 0,1 0,-1 0,1 0,-1 0,1 0,-1 0,1 0,-1 0,1 0,0 1,0-1,0 0,-1 0,1 1,0-1,0 0,0 1,0-1,0 1,0-1,0 1,0 0,0-1,0 1,1 0,-1 0,0-1,0 1,0 0,0 0,0 1,0-1,0 0,1 0,-1 0,0 1,0-1,0 1,0-1,0 0,0 1,0 0,0-1,0 1,-1 0,1-1,0 1,0 0,0 0,-1 0,1 0,0 0,-1 0,1 0,-1 0,1 0,-1 0,0 0,1 0,-2 198,1-164,0 9,-1-1,-3 1,-1-1,-2 0,-7 18,9-42,5-14,0 0,0 0,-1 0,0 0,0 0,-1 0,1 0,-1 0,0-1,0 1,0-1,-1 1,0-1,0 0,0 0,0 0,-1 0,1-1,-1 1,0-1,0 0,0 0,0 0,-1-1,1 0,-1 1,0-2,-1 2,1-6,0 1,0-1,0 0,0 0,1-1,-1 1,1-1,0 0,0 0,0 0,1-1,0 0,0 1,0-1,0 0,1 0,-1 0,1-1,1 1,-1-1,1 1,0-1,0-3,-1-5,1-1,1 1,0-1,1 1,0-1,2 1,-1-1,2 1,0 0,1 0,0 1,1-1,0 1,6-8,1 2</inkml:trace>
  <inkml:trace contextRef="#ctx0" brushRef="#br0" timeOffset="16977.383">2881 1869,'0'437,"-27"-249,28-181,-1-1,-1 0,1 0,-1 0,0 0,-1 0,1 0,-1 0,0 0,0-1,-1 1,0-1,0 1,0-1,-1 0,1 0,-1-1,-1 1,1-1,0 0,-1 0,-3 2,-11 4</inkml:trace>
  <inkml:trace contextRef="#ctx0" brushRef="#br0" timeOffset="17514.023">2994 1841,'-131'82,"119"-76,-123 50,134-56,1 0,-1 0,0 1,1-1,-1 0,0 1,1-1,-1 0,1 1,-1-1,0 1,1-1,-1 1,1-1,-1 1,1-1,0 1,-1-1,1 1,0 0,-1-1,1 1,0 0,-1-1,1 1,0 0,0-1,0 1,0 0,0 0,0-1,0 1,0 0,0-1,0 1,0 0,0 0,1-1,-1 1,0 0,0-1,1 1,-1-1,1 1,-1 0,0-1,1 1,-1-1,1 1,-1-1,1 1,-1-1,1 1,0-1,-1 0,1 1,-1-1,1 0,0 0,0 1,0-1,43 17,165-10,-131-9,79 19,-140-19,-39-17,16 13,-36-33,1-3,3-1,1-2,-10-19,34 45</inkml:trace>
  <inkml:trace contextRef="#ctx0" brushRef="#br0" timeOffset="18211.867">3474 2406,'-32'61,"3"1,2 2,3 0,1 7,-23 62,46-134,-1 1,1 0,-1 0,1-1,0 1,-1 0,1 0,0 0,-1 0,1 0,-1-1,1 1,-1 0,1 0,0 0,-1 0,1 0,-1 0,1 0,-1 1,1-1,0 0,-1 0,1 0,-1 0,1 0,0 1,-1-1,1 0,0 0,-1 1,1-1,0 0,-1 0,1 1,0-1,-1 0,1 1,0-1,0 1,0-1,-1 0,1 1,0-1,0 1,0-1,0 0,0 1,0-1,0 1,0-1,0 0,0 1,0-1,0 1,0-1,0 1,0-1,0 0,0 1,1-1,-1 1,0-1,-4-37,8 0,0-1,3 1,1 0,2 0,1 1,2 0,10-17,76-143,-99 196,0-1,0 1,1-1,-1 1,0-1,0 1,0-1,1 1,-1-1,0 1,0 0,1-1,-1 1,0-1,1 1,-1 0,0-1,1 1,-1 0,1-1,-1 1,1 0,-1-1,1 1,-1 0,1 0,-1 0,1 0,-1 0,1-1,-1 1,1 0,-1 0,1 0,-1 0,1 0,-1 0,1 1,-1-1,1 0,-1 0,1 0,-1 0,1 1,-1-1,1 0,-1 0,1 1,-1-1,1 0,-1 1,0-1,1 1,-1-1,0 0,1 1,-1-1,0 1,11 35,-9-27,11 89,-13-85,1 1,0-1,0 0,2 0,-1 0,2 0,0 0,0 0,1-1,1 0,0 0,1 0,0-1,1 0,0 0,-7-10,63 56,-62-56,0 1,0-1,-1 0,1 0,0 0,0 0,0-1,0 1,0 0,0-1,1 0,-1 1,0-1,0 0,0 0,0 0,0 0,0-1,1 1,-1 0,0-1,0 0,0 1,0-1,0 0,0 0,-1 0,1 0,0-1,0 1,-1 0,1-1,-1 1,1-1,-1 1,1-1,-1 0,7-13,0 1,-1-2,-1 1,0-1,-1 0,-1 0,0-1,-2 1,1-1,-1-15,7-36,7-125,-16 168</inkml:trace>
  <inkml:trace contextRef="#ctx0" brushRef="#br0" timeOffset="22218.864">3248 769,'197'-11,"94"-18,36-5,-22 11,-216 14,-1 3,72 5,-148 1,-13 0,1-1,-1 1,0-1,1 1,-1-1,1 0,-1 1,1-1,-1 0,1 1,-1-1,1 0,0 1,-1-1,1 0,0 0,0 1,0-1,0 0,-1 0,1 0,0 1,0-1,0 0,1 0,-1 0,0 1,0-1,0 0,0 0,1 1,-1-1,0 0,1 0,-1 1,1-1,-1 0,1 1,-1-1,1 1,-1-1,1 1,0-1,-1 1,1-1,0 1,-1-1,1 1,0 0,-1-1,1 1,0 0,0 0,0-1,-1 1,1 0,0 0,0 0,0 0,0 0,-211-133,197 123,12 8,0 0,0 0,0 1,0-1,0 1,0-1,-1 1,1-1,0 1,-1 0,1-1,-1 1,0 0,1 0,-1 0,0 0,0 1,0-1,0 0,1 1,-1 0,0-1,0 1,0 0,0 0,0 0,0 0,0 0,0 0,0 0,0 1,0-1,0 1,1 0,-1-1,0 1,0 0,0 0,1 0,-1 0,1 0,-2 1,-4 20,0 1,1-1,1 1,1 0,1 0,2 0,0 0,1 1,1-1,1 1,0 29,0 174,-3-226,1-1,0 1,0 0,0 0,0-1,0 1,0 0,0 0,0 0,0-1,0 1,0 0,0 0,1-1,-1 1,0 0,1-1,-1 1,0 0,1-1,-1 1,1 0,-1-1,1 1,-1-1,1 1,-1-1,1 1,0-1,-1 0,1 1,0-1,-1 1,1-1,0 0,0 0,-1 0,1 1,0-1,0 0,-1 0,1 0,0 0,0 0,-1 0,1 0,0 0,0-1,-1 1,1 0,0 0,0-1,-1 1,1 0,0-1,-1 1,1-1,-1 1,1-1,0 1,-1-1,1 1,-1-1,1 1,-1-1,0 0,1 0,37-43,-38 44,99-168,-3-2,-79 146</inkml:trace>
  <inkml:trace contextRef="#ctx0" brushRef="#br0" timeOffset="22496.775">5253 346,'0'43,"0"38,0 11,0-6,0-8,0-13,0-12,0-11,-5-7,-2-5,1-3,1-5</inkml:trace>
  <inkml:trace contextRef="#ctx0" brushRef="#br0" timeOffset="22808.224">5111 317,'36'-14,"2"2,-1 1,1 2,1 2,0 1,0 2,0 2,0 1,23 4,-52-4,0 0,1 1,-1 1,0 0,1 0,-1 1,0 0,0 1,0 0,0 0,-1 1,0 1,1-1,-1 2,-1-1,1 1,-1 0,0 1,-1 0,1 0,-1 1,1 2,-7-8,0 1,-1-1,1 1,0 0,-1-1,0 1,0 0,0 0,0-1,0 1,0 0,-1 0,1-1,-1 1,0 0,0-1,0 1,0-1,0 1,-1-1,1 0,-1 1,1-1,-1 0,0 0,0 0,0 0,0 0,0-1,0 1,-1-1,1 1,0-1,-1 0,0 0,-94 33,36-23,0-2,0-3,-40-2,74-4</inkml:trace>
  <inkml:trace contextRef="#ctx0" brushRef="#br0" timeOffset="44319.33">1273 1841,'-510'0,"340"28,-55-16,171-4,0-2,0-2,-1-3,-13-2,16 0,51 1,0-1,0 1,1 0,-1-1,0 1,0 0,0 0,0 0,0 0,0 0,0 0,0 0,0 0,1 0,-1 0,0 0,0 1,0-1,0 0,0 1,0-1,1 1,-1-1,0 0,0 1,1 0,-1-1,0 1,1 0,-1-1,0 1,1 0,-1-1,1 1,-1 0,1 0,0 0,-1 0,1-1,0 1,0 0,-1 0,1 0,0 0,0 0,0 0,0 0,0 0,0 0,0-1,1 1,-1 0,0 0,0 0,1 0,-1 0,0 0,1-1,-1 1,1 0,-1 0,1-1,0 1,-1 0,49 97,-34-74,-2 1,-1 0,-1 1,-1 0,-2 1,0-1,-2 2,0 0,-6-17,1 1,1 0,0-1,1 1,0-1,0 1,1-1,1-1,0 2,-5-13,0 1,0-1,0 1,0-1,0 1,0-1,0 0,0 1,0-1,0 1,0-1,0 1,0-1,1 1,-1-1,0 1,0-1,1 1,-1 0,0-1,0 1,1-1,-1 1,0-1,1 1,-1 0,1-1,-1 1,1 0,-1 0,0-1,1 1,-1 0,1 0,-1 0,1-1,-1 1,1 0,-1 0,1 0,0 0,-1 0,1 0,-1 0,1 0,-1 0,1 0,-1 1,1-1,-1 0,1 0,-1 0,1 1,-1-1,1 0,-1 0,0 1,1-1,-1 0,1 1,-1-1,0 1,1-1,-1 0,0 1,0-1,1 1,-1-1,0 1,6-43,20-136,2 36,-19 108,-7 29,0-1,0 1,0-1,-1 0,0 1,0-1,-1 0,1 0,-1 0,-1 0,1 1,-1-1,-1-5,-2 5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0:3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0 165,'23'184,"-17"285,-17-408,4-55</inkml:trace>
  <inkml:trace contextRef="#ctx0" brushRef="#br0" timeOffset="325.064">0 109,'26'-2,"-1"-1,0-2,0 0,0-2,-1 0,8-5,46-12,118-20,-145 46,-50-2,0 0,0 1,0-1,0 0,0 0,0 1,0-1,-1 0,1 1,0-1,0 1,0-1,0 1,-1 0,1-1,0 1,-1 0,1-1,0 1,-1 0,1 0,-1 0,1 0,-1-1,1 1,-1 0,0 0,0 0,1 0,-1 0,0 0,0 0,0 0,0 0,0 0,0 0,0 0,0 0,0 0,-1 0,1 0,0 0,-1 0,1-1,-1 1,1 0,-1 0,1 0,-1 0,0 0,-78 71,59-59</inkml:trace>
  <inkml:trace contextRef="#ctx0" brushRef="#br0" timeOffset="569.903">57 448,'24'0,"18"0,6 0,0 0,-4 0,-4 0,-4 0,-4-5,-2-1,-1-1,-7 2</inkml:trace>
  <inkml:trace contextRef="#ctx0" brushRef="#br0" timeOffset="14656.722">339 843,'0'-5,"0"3,0 7,0 8,0 5,5 1,1 1,0 3,-1 1,-1 3,-2 0,-1 1,-1 1,0-1,0-4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47,'5'0,"1"-5,5-1,5 0,5 1,3 2,3-4,1 0,1 0,-5 7,-10 3,-9 1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1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0,-5 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5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1,'-85'84,"-90"140,131-170,37-45</inkml:trace>
  <inkml:trace contextRef="#ctx0" brushRef="#br0" timeOffset="343.888">0 1,'2'9,"0"0,0-1,1 1,0-1,0 1,1-1,0 0,0 0,1-1,0 1,1-1,-1 0,1 0,2 0,6 11,227 234,-230-239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568 142,'-1'1,"-1"0,0 0,1 1,-1-1,1 1,-1-1,1 1,0 0,0-1,-1 1,1 0,0 0,1 0,-1 0,0 0,1 0,-1 0,1 0,-1 0,1 0,0 0,0 0,0 0,0 1,0-1,1 0,-1 0,0 0,1 1,20 168,8 67,-30 258,1-493,-1 0,1 0,-1 0,1 0,0 0,1 0,-1 0,0 1,1-1,-1-1,1 1,0 0,0 0,0 0,1 0,-1-1,1 1,-1 0,1-1,0 1,0-1,0 0,0 0,1 0,-1 0,0 0,1 0,-1-1,1 1,0-1,0 1,-1-1,1 0,0 0,0-1,1 1,15 1,0-1,1-1,-1-1,1-1,-1 0,0-1,15-5,81-10,365 19,-419-11,26 3,-89 5,-6 0</inkml:trace>
  <inkml:trace contextRef="#ctx0" brushRef="#br0" timeOffset="2160.132">61 1,'-3'0,"1"1,0-1,-1 1,1-1,0 1,-1 0,1 0,0 0,0 0,0 0,0 1,0-1,0 0,0 1,0 0,1-1,-1 1,1 0,-1 0,1 0,-1 0,1 0,0 0,0 1,0-1,1 0,-1 0,0 1,1-1,-1 0,1 1,-8 79,8-76,-1 23,9 82,-7-109,0-1,0 1,0 0,1-1,-1 1,0-1,1 1,-1-1,1 0,-1 1,1-1,-1 0,1 0,0 0,0 0,-1 0,1-1,0 1,0 0,0-1,0 0,0 1,0-1,0 0,0 0,0 0,0 0,0 0,0-1,0 1,0-1,0 1,0-1,1 0,64-32,-47 15,-1 0,0-2,-2 0,0-1,-1-1,2-6,6-8,20-19,-43 55,0 0,-1 0,1 0,0 0,0 0,-1 1,1-1,0 0,-1 0,1 1,-1-1,1 1,0-1,-1 0,1 1,-1-1,1 1,-1-1,1 1,-1 0,0-1,1 1,-1-1,0 1,1 0,-1-1,0 1,0 0,1-1,-1 1,0 0,0 0,0-1,0 1,0 0,0-1,0 1,0 0,0 0,-1-1,1 1,0 0,0-1,-1 1,1 1,-3 346,4-310,-2 0,-1 1,-2-2,-2 1,-3 7,6-35,0-1,0 1,0-1,-1 0,-1 0,1 0,-1-1,-1 0,0 1,0-2,-1 1,1-1,-2 0,1-1,-1 1,0-1,0-1,0 0,-1 0,0 0,0-1,-5 1,11-3,-1 0,0-1,1 1,-1-1,0 0,0 0,0-1,0 1,0-1,0 1,0-1,0 0,0-1,0 1,0-1,0 0,0 0,0 0,0 0,0-1,1 1,-1-1,1 0,-1 0,1-1,0 1,0-1,0 1,0-1,0 0,0 0,1 0,-1-1,1 1,0-1,0 1,1-1,-1 1,1-1,-1 0,1 0,0 0,0-2,5-7,0 0,0 0,1 1,0-1,2 1,-1 0,1 1,1 0,0 0,0 0,1 1,1 0,0 1,0 0,1 1,0 0,0 0,1 1,1 0,37-31,-28 20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20,'-1'-1,"0"-1,0 1,-1-1,1 1,0 0,0 0,-1 0,1-1,0 1,-1 1,0-1,1 0,-1 0,1 0,-1 1,0-1,1 1,-1 0,0-1,0 1,1 0,-1 0,0 0,0 0,1 0,-1 0,0 1,1-1,-1 1,0-1,1 1,-1-1,0 1,-2 0,-144 48,69-18,-35 18,113-48,-1 0,1 1,0-1,-1 1,1-1,0 1,0 0,0-1,1 1,-1 0,0 0,1-1,-1 1,1 0,-1 0,1 0,0 0,0 0,0 0,0 0,0 0,0 0,1 0,-1-1,0 1,1 0,0 0,-1 0,1-1,0 1,0 0,0 0,0-1,0 1,1-1,-1 1,0-1,1 0,-1 1,1-1,-1 0,1 0,0 0,-1 0,1 0,0-1,0 1,-1 0,1-1,0 1,0-1,0 0,0 0,2 0,22 5,1-2,0 0,-1-2,1-1,25-4,19 2,7 6,-77-4,0 1,-1-1,1 0,-1 0,1 0,0 1,-1-1,1 0,-1 1,1-1,-1 1,1-1,-1 0,1 1,-1-1,1 1,-1-1,0 1,1-1,-1 1,0 0,0-1,1 1,-1-1,0 1,0 0,0-1,0 1,1-1,-1 1,0 0,0-1,0 1,-1 0,1-1,0 1,0 0,0-1,0 1,0-1,-1 1,1 0,0-1,-1 1,1-1,0 1,-1-1,1 1,-1-1,1 1,-1-1,1 0,-1 1,1-1,-1 1,1-1,-1 0,1 0,-1 1,0-1,-39 29,35-26,-298 180,292-176,1 0,0 0,0 1,1 1,0-1,0 1,1 1,0 0,1 0,0 0,1 1,0 0,0 0,1 1,1 0,3-9,1 0,0 0,1 0,-1 0,0-1,1 1,-1 0,1 0,0 0,0-1,0 1,1 0,-1-1,0 1,1-1,0 1,0-1,-1 0,1 0,1 0,-1 0,0 0,0 0,1 0,-1-1,1 1,-1-1,1 0,0 0,-1 0,1 0,0 0,0-1,0 1,0-1,105 9,60-37,-110 14,-34 7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1,'29'0,"14"0,5 0,-2 0,-3 0,-4 0,-4 0,-3 0,-3 0,-5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16,'24'0,"17"0,4 0,-2 0,-2 0,-6 0,-5 0,-5-3,-4 0,-2-1,-2 1,-3 1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30,'33'0,"21"0,7 0,-4-5,-5-1,-8 0,-6 1,-4 1,-4 2,-2 1,-6 1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85,'-45'192,"32"40,-16-123,19-99,10-16</inkml:trace>
  <inkml:trace contextRef="#ctx0" brushRef="#br0" timeOffset="295.037">41 85,'29'-5,"14"-6,5-2,-1 2,-4 3,-5-3,-3 2,-3 1,-2 3,-2 1,-5 8,-12 6,-7 3</inkml:trace>
  <inkml:trace contextRef="#ctx0" brushRef="#br0" timeOffset="563.009">41 338,'34'-4,"15"-3,5 1,-2 2,-6 0,-5 2,-9 1</inkml:trace>
  <inkml:trace contextRef="#ctx0" brushRef="#br0" timeOffset="1222.979">380 479,'1'197,"-1"-197,-1 1,1 0,-1 0,1 0,0 0,-1 0,1-1,0 1,0 0,0 0,0 0,0 0,0 0,0 0,0 0,0 0,0 0,0 0,0 0,1-1,-1 1,0 0,1 0,-1 0,0 0,1 0,0-1,-1 1,1 0,-1-1,1 1,0 0,-1-1,1 1,0 0,0-1,-1 1,1-1,0 0,0 1,0-1,0 0,0 1,0-1,-1 0,1 0,0 0,0 0,0 0,0 0,0 0,0 0,0 0,0 0,0-1,0 1,0 0,-1 0,1-1,0 1,0-1,0 1,-1-1,1 1,0-1,0 0,107-135,-95 123,-9 7,1 0,0 0,1 1,0 0,0 0,0 0,0 1,0 0,1 0,0 0,5-1,-10 6,1 0,-1 1,0-1,1 1,-1-1,0 1,0 0,0 0,0 0,-1 0,1 0,0 0,-1 0,0 1,1-1,-1 1,0-1,0 1,0-1,-1 1,1-1,-1 1,1 0,-1-1,0 3,1 0,5 23,-2 0,-1 0,-1 0,-2 1,-1-1,-1 1,-1-1,-1 0,-4 9,4-19,-34 109,37-124,-1 1,0-1,0 0,0 0,-1 0,1 0,-1 0,1 0,-1 0,0-1,0 0,0 1,-1-1,1 0,0 0,-1-1,0 1,1-1,-1 0,0 0,1 0,-1 0,0-1,0 1,0-1,0 0,0 0,1-1,-1 1,0-1,-2 0,0-2,0 0,1 0,0-1,0 1,0-1,0 0,0-1,1 1,0-1,0 0,0 0,1 0,-1 0,1-1,0 1,1-1,-1 0,1 0,1 0,-1 0,1 0,0 0,0 0,0 0,1-1,0 1,1 0,-1-1,1 1,0 0,1 0,-1 0,1 0,1 0,-1 0,1 1,0-1,0 1,4-5,58-61,-49 60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368 134,'-8'6,"-130"127,131-125,1 0,0 1,0 0,1 1,0-1,0 1,1 0,1 0,0 0,0 0,1 1,0-1,1 1,0 0,1-1,0 9,3-11,0 0,0 0,1 0,0-1,1 1,0-1,0 0,0 0,1-1,0 1,0-1,1-1,-1 1,1-1,0 0,1-1,-1 0,1 0,0 0,0-1,0 0,1-1,-1 0,1 0,-1-1,1 0,-1 0,1-1,0 0,2-1,21 2,1-3,-1 0,0-2,0-1,0-2,-1-1,0-1,0-2,-1-1,-1-1,0-2,-1-1,0-1,-2-1,14-13,-30 23,0 0,-1 0,0-1,-1-1,0 1,0-1,-1-1,0 1,-1-1,0 0,-1-1,0 1,-1-1,0 0,-1-1,0 1,-1 0,-1-1,0 1,0-1,-1 1,-1-1,0 1,-2-6,-1 10,-1 1,0-1,0 1,-1 0,0 0,0 0,-1 1,1 0,-1 0,-1 1,1 0,-1 0,0 1,0 0,0 0,-1 1,1 0,-1 0,0 1,0 0,0 1,-5-1,-19-3</inkml:trace>
  <inkml:trace contextRef="#ctx0" brushRef="#br0" timeOffset="254.737">1 331,'252'-10,"156"-31,-200 18,200 12,-384 11</inkml:trace>
  <inkml:trace contextRef="#ctx0" brushRef="#br0" timeOffset="2180.725">904 49,'-56'-17,"-68"-12,111 27,0 1,0 1,-1 0,1 1,0 1,0 0,0 1,-7 2,-14 2,26-5,1 0,-1 0,1 1,-1 0,1 1,0 0,1 0,-1 0,1 1,-1 0,2 0,-1 1,0-1,1 1,0 1,1-1,-1 1,1-1,0 1,0 2,-52 29,15-16,39-17,5-2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7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262 143,'-38'109,"33"-95,-48 118,-67 122,75-161,115-230,21-35,44-119,-99 184,-35 107,0 1,0-1,0 1,0 0,0 0,1 0,-2 0,1-1,0 1,0 1,0-1,0 0,-1 0,1 0,0 0,-1 0,1 1,-1-1,1 0,-1 0,0 1,0-1,1 0,-1 1,0-1,0 0,0 1,-1-1,1 0,0 1,0-1,-1 0,1 1,-1 0,2 43,-1-18,1 0,1 0,2 0,0 0,2 0,2 2,18 79,-22-86,0 1,2-1,0-1,2 1,0-1,1-1,12 20,-20-38,0-1,0 1,0 0,0 0,0-1,1 1,-1 0,0-1,1 1,-1-1,1 0,0 0,-1 1,1-1,0 0,0 0,0-1,0 1,-1 0,1-1,0 1,0-1,1 1,-1-1,0 0,0 0,0 0,0 0,0 0,0-1,0 1,0 0,0-1,0 0,0 1,0-1,0 0,-1 0,1 0,0 0,0 0,-1-1,1 1,-1-1,1 1,-1-1,0 1,1-2,15-21,-2 0,0-2,-2 1,-1-2,0 0,3-18,-5 18,37-165,-37 17,0 146,-4 33</inkml:trace>
  <inkml:trace contextRef="#ctx0" brushRef="#br0" timeOffset="533.454">1024 171,'5'0,"6"0,6 0,5 0,4 0,2 0,1 0,0 0,1 0,-1 0,0 0,0 0,-1 0,-4-5,-2-1,0 0,1 1,-3 2</inkml:trace>
  <inkml:trace contextRef="#ctx0" brushRef="#br0" timeOffset="838.866">1109 397,'4'0,"7"0,7 0,4 0,3 0,3 0,1 0,1-5,-1-1,1-1,-1 2,-1 2,-4 1</inkml:trace>
  <inkml:trace contextRef="#ctx0" brushRef="#br0" timeOffset="2051.909">1673 538,'-5'-10,"2"0,-1 0,1 0,0-1,1 1,1-1,-1 1,2-1,-1 0,1 1,1-1,0 0,1 1,0-1,0 1,1 0,1 0,-1 0,2 0,-1 0,6-7,4-5,0 1,1 1,2 0,0 1,0 1,2 0,0 1,16-9,-33 23,1 1,-1-1,1 1,-1-1,1 1,0 0,0 0,0 0,1 1,-1-1,0 1,1-1,-1 1,1 0,-1 0,1 1,-1-1,1 1,-1 0,1 0,0 0,-1 0,1 1,-1-1,1 1,-1 0,1 0,-1 0,1 0,-1 1,0 0,0-1,0 1,0 0,0 1,0-1,0 0,0 1,6 26,-1 0,-2 0,0 0,-2 1,-1 0,-2 0,-1 0,-2 14,12-23,12-39,35-49,3 4,3 2,7-1,31-7,-100 68,0 0,0 1,0-1,0 1,0-1,0 1,0-1,0 1,0 0,0-1,0 1,0 0,0 0,0 0,0 0,0 0,0 0,0 0,0 0,0 0,0 1,0-1,0 0,0 1,0-1,0 1,0-1,0 1,0-1,-1 1,1-1,0 1,0 0,-1 0,1-1,0 1,-1 0,1 0,0 0,-1 0,0 0,1 0,-1-1,1 1,-1 0,0 0,0 1,1-1,-1 0,0 0,0 0,0 0,0 0,0 0,-1 0,1 1,-7 61,-31 68,36-127,1 0,-1 0,1-1,0 1,0 0,1 0,-1 0,1 0,0 0,0 0,0 1,1-1,-1 0,1-1,0 1,0 0,1 0,-1 0,1 0,1 2,9 6</inkml:trace>
  <inkml:trace contextRef="#ctx0" brushRef="#br0" timeOffset="2771.082">2914 114,'-3'-4,"0"1,-1-1,0 0,0 1,0 0,0 0,0 0,-1 0,1 1,-1 0,1 0,-1 0,0 0,0 1,0 0,0 0,0 0,0 1,-1-1,1 1,0 0,0 1,0-1,0 1,0 0,0 1,0-1,0 1,0 0,1 0,-1 0,0 1,1-1,0 1,0 0,0 1,0-1,0 1,1 0,-1-1,1 2,-1 1,-2 1,0 0,0 0,1 0,0 1,0 0,1 0,0 0,0 1,1-1,1 1,-1 0,1 0,0 0,1 0,0 0,1 0,0 1,0-1,1 0,0 0,1 0,0 0,0 0,1 0,-1-6,1-1,0 1,0 0,0-1,0 0,0 1,0-1,1 0,-1-1,1 1,-1-1,1 1,0-1,0 0,-1-1,1 1,0 0,0-1,0 0,0 0,0 0,0-1,-1 1,1-1,0 0,0 0,-1 0,2-1,99-54,115-135,-188 164,58-37,-87 65,-1-1,0 1,0 0,1-1,-1 1,0 0,0 0,0 0,0 0,0 0,0 0,0 0,0 0,0 1,-1-1,1 0,0 0,-1 1,1-1,-1 1,0-1,1 0,-1 1,0-1,0 1,0-1,0 0,0 1,0-1,0 1,0-1,-1 1,1-1,0 0,-1 1,1-1,-1 0,0 1,1-1,-1 0,0 0,0 0,0 0,0 0,0 1,-5 15,-8 24,2 0,1 1,3 0,1 0,0 19,8 90,2-106,-3 1,-1-1,-2 1,-2-1,-3 0,-4 15,7-42,-1-1,-1 0,0 0,-1 0,-1-1,0 0,-5 4,11-15,-1 0,-1 0,1-1,0 0,-1 0,0 0,0 0,0-1,-1 0,1 0,-1 0,1-1,-1 1,0-2,0 1,0 0,0-1,0 0,-1-1,1 0,0 0,0 0,-4-1,6 1,-1 0,1 0,0-1,-1 0,1 0,0 0,0-1,0 1,0-1,0 0,0 0,0 0,1-1,-1 1,1-1,-1 0,1 0,0 0,0 0,1-1,-1 1,0-1,1 1,0-1,0 0,0 0,1 0,-1 0,1-1,0 1,0 0,1 0,-1-1,1 1,0 0,0-1,0 1,0-1,1 1,0 0,0 0,0-1,1 0,8-14,0-1,2 2,0-1,1 2,1 0,0 0,2 1,5-4,38-28,1 2,3 4,1 1,2 4,52-21,-86 42,5-2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1 311,'168'-40,"-122"33,2 1,-1 3,0 2,21 3,101-5,-132-7,-31 4</inkml:trace>
  <inkml:trace contextRef="#ctx0" brushRef="#br0" timeOffset="414.574">142 424,'334'-1,"-158"-27,-152 27</inkml:trace>
  <inkml:trace contextRef="#ctx0" brushRef="#br0" timeOffset="1021.621">481 0,'-1'1,"0"0,0 0,0 0,0 0,1 0,-1 0,0 0,1 0,-1 0,1 0,-1 1,1-1,0 0,-1 0,1 0,0 1,0-1,0 0,0 0,0 1,0-1,0 0,0 0,1 1,-1-1,0 0,1 0,-1 0,1 1,-1-1,1 0,0 0,0 0,-1 0,1 0,0 0,0 0,0-1,0 1,0 0,0 0,0-1,0 1,0 0,18 19,1-1,0-1,2 0,0-2,20 12,28 21,-26-20,-35-25,0 1,-1 0,0 1,0 0,0 0,0 1,-1 0,0 1,-1-1,0 1,1 2,-5-8,-1 0,0 1,0-1,0 1,0-1,-1 1,1 0,-1-1,0 1,1 0,-1-1,0 1,0-1,-1 1,1 0,-1-1,1 1,-1-1,0 1,0 0,0-1,0 0,0 1,0-1,-1 0,1 0,-1 0,0 0,0 0,0 0,-1 1,-78 45,49-33,-40 22,-110 73,136-49,44-45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2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969 1,'-2'2,"1"0,0 0,-1-1,1 1,-1 0,0 0,1-1,-1 1,0-1,0 0,0 1,0-1,0 0,0 0,0 0,-1 0,1-1,0 1,-1-1,1 1,0-1,-2 0,-6 4,-172 45,-174 37,309-70,46-16,0 1,0-1,1 0,-1 1,0-1,1 1,-1-1,0 1,1-1,-1 1,0 0,1-1,-1 1,1 0,-1-1,1 1,-1 0,1 0,0-1,-1 1,1 0,0 0,0 0,0 0,-1-1,1 1,0 0,0 0,0 0,0 0,0 0,1-1,-1 1,0 0,0 0,0 0,1-1,-1 1,0 0,1 0,-1-1,1 1,-1 0,1 0,-1-1,1 1,0-1,-1 1,1-1,0 1,-1-1,2 1,7 5,0 0,1-1,0 0,0 0,0-1,1-1,-1 0,1 0,7 0,5 3,158 22,40-11,-220-17,0-1,1 1,-1 0,1 0,-1 0,0 0,1 0,-1 0,1 0,-1 0,0 1,1-1,-1 0,0 1,1-1,-1 1,0 0,0-1,0 1,1 0,-1 0,0 0,0-1,0 1,0 0,0 1,-1-1,1 0,0 0,0 0,-1 0,1 1,-1-1,1 0,-1 1,1-1,-1 0,0 1,0-1,1 0,-1 1,0-1,0 1,0-1,-1 0,1 1,0-1,-13 11,0-2,0 1,-1-2,-1 0,1 0,-1-1,-1-1,-9 3,-22 11,-345 173,102-18,289-175,-1-1,1 1,-1-1,0 1,1-1,-1 1,1 0,0 0,-1 0,1 0,0 0,-1 0,1 0,0 0,0 1,0-1,0 0,0 1,0-1,0 1,1-1,-1 1,0-1,1 1,-1-1,1 1,0 0,-1-1,1 1,0 0,0-1,0 1,0 0,1-1,-1 1,0 0,1-1,-1 1,1-1,-1 1,1 0,0-1,-1 1,1-1,0 0,0 1,0-1,1 1,11 5,1-1,0 0,0-1,1 0,0-1,-1-1,1 0,1-1,-1-1,0 0,0-1,10-1,-12 1,80 0,0-4,58-11,-126 11,-8 1,0 0,0 1,0 1,0 1,0 0,0 1,0 1,3 1,-3 3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5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46,'29'-5,"19"-1,6-1,-1 2,-5 2,-6 1,-5 0,-5 2,-2 0,-1 0,-2 0,0-4,1-2,-6 0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5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17,'44'5,"27"-4,13-1,-4-1,-10 0,-13-1,-16-4,-10-1,-10 1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6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35,'-25'16,"1"0,0 1,1 2,2 0,0 2,0 0,2 1,1 1,-14 23,17-25,0 2,1 0,1 1,1 0,2 1,0 0,2 1,-4 20,9-34,1 1,0 0,1 0,1 0,0 0,1-1,0 1,1 0,1 0,-1-1,2 1,0-1,1 0,0 0,0 0,2-1,-1 0,1 0,1 0,0-2,-1-1,1 0,0-1,1 0,0 0,0 0,0-2,1 1,0-1,0 0,0-1,1 0,0-1,-1 0,1-1,0 0,0-1,0 0,0 0,1-1,-1-1,0 0,4-1,16-3,0-1,-1-2,0-1,0-1,-1-2,0-1,19-11,-24 12,-1-1,0-1,0 0,-1-2,-1-1,-1 0,-1-2,0 0,-1-1,-1-1,-1-1,-1 0,-1-1,-1 0,-1-1,-1-1,-1 0,-1 0,-2-1,0-1,-6 16,0-1,-1 1,0-1,0 0,-2 1,1 0,-1-1,-1 1,0 0,-1 0,0 0,-1 0,0 1,0 0,-1 0,-1 0,1 1,-2 0,1 0,-1 1,0 0,-1 0,0 1,0 0,-1 1,0-1,0 2,0 0,-1 0,-6-1,-99-19,63 20</inkml:trace>
  <inkml:trace contextRef="#ctx0" brushRef="#br0" timeOffset="497.96">1 487,'359'-36,"424"-40,-503 48,-144 4,-112 20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167 141,'-54'220,"-23"115,49-153,21-138,20-61,0-92,-12 83</inkml:trace>
  <inkml:trace contextRef="#ctx0" brushRef="#br0" timeOffset="421.775">140 56,'55'-2,"-28"3,0-2,0-1,0-1,0-2,-1 0,0-2,15-5,-30 8,0 0,0 1,0 0,1 1,-1 1,0-1,1 2,0 0,-1 0,11 2,-21-1,0 0,0 0,0 0,0 0,0 0,0 0,0 0,0 0,-1 1,1-1,0 0,-1 1,1-1,-1 0,1 1,-1-1,0 1,1-1,-1 0,0 1,0-1,0 1,0-1,0 1,0-1,-1 0,1 1,0-1,-1 1,1-1,-1 0,0 1,1-1,-1 0,0 0,0 0,0 1,0-1,0 0,0 0,0 0,0 0,0 0,0-1,0 1,-1 0,0 0,-1 3,-11 14</inkml:trace>
  <inkml:trace contextRef="#ctx0" brushRef="#br0" timeOffset="687.782">83 451,'53'-5,"22"-1,3 0,-7 1,-10 2,-12 1,-8 1,-13 0</inkml:trace>
  <inkml:trace contextRef="#ctx0" brushRef="#br0" timeOffset="1390.487">647 734,'-14'24,"-10"17,-1 7,0-5,3-5,1-4,4-3,0-2,-1-1,-4-6,3-6</inkml:trace>
  <inkml:trace contextRef="#ctx0" brushRef="#br0" timeOffset="1642.419">450 762,'24'28,"13"20,4 2,-4-4,-4-9,-2-11,-7-5,-3-6,-5-6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18,'27'0,"21"-3,5 0,-3-1,-4 1,-7 1,-7 0,-7 2,-3-1,-3 1,-5 0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31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4 395,'0'0,"0"-1,-1 1,1-1,0 1,-1-1,1 1,0-1,0 1,-1-1,1 1,0-1,0 1,0-1,0 1,0-1,0 1,0-1,0 0,0 1,0-1,0 1,0-1,0 1,0-1,0 1,1-1,-1 1,0-1,0 1,1-1,-1 1,0-1,1 1,-1-1,0 1,1-1,-1 1,1 0,-1-1,1 1,-1 0,1-1,-1 1,1 0,-1 0,1 0,-1-1,1 1,-1 0,1 0,0 0,-1 0,1 0,-1 0,1 0,-1 0,1 0,-1 0,1 1,40-7,-40 6,324-52,-245 35,102-26,-193 61,-1-6</inkml:trace>
  <inkml:trace contextRef="#ctx0" brushRef="#br0" timeOffset="333.675">117 536,'6'3,"0"0,0 0,0-1,0 0,0 0,0-1,0 1,1-1,-1-1,0 1,1-1,-1 0,1-1,-1 1,0-1,1 0,-1-1,1 0,10 0,160-27,48 19,-201 10</inkml:trace>
  <inkml:trace contextRef="#ctx0" brushRef="#br0" timeOffset="848.752">457 1,'-2'0,"1"1,0 0,0-1,0 1,-1 0,1 0,0 0,0 0,0 0,1 0,-1 0,0 0,0 1,0-1,1 0,-1 0,1 1,-1-1,1 0,-1 1,1-1,0 1,0-1,0 0,0 1,0-1,0 1,0-1,0 0,0 1,1-1,-1 1,0-1,1 0,-1 1,1-1,0 0,-1 0,1 0,0 1,38 45,213 94,-207-110,-31-23,0 2,-1-1,0 2,0-1,-1 2,-1 0,7 9,-17-20,1 1,-1 0,0 0,0 0,0 0,0 0,-1 0,1 0,0 0,-1 1,1-1,-1 0,0 0,0 0,0 1,0-1,0 0,0 0,-1 1,1-1,-1 0,0 0,1 0,-1 0,0 0,0 0,0 0,0 0,-1 0,1-1,-1 1,1 0,-1-1,1 1,-1-1,0 1,-76 45,56-36,-148 89,149-84,5-5,0 1,0 1,1 0,0 1,1 0,1 1,0 1,1 0,1 0,1 1,-6 12,11-9,5-4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33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136 104,'-10'34,"-7"34,-2 12,3 0,5-7,3-12,3-7,3-7,-3-7,-1-6,0-4,2-1,1-2,2-1,-5-4,0-1,0-10,1-5</inkml:trace>
  <inkml:trace contextRef="#ctx0" brushRef="#br0" timeOffset="274.605">52 48,'38'-5,"32"-1,9 0,-4 1,-10-3,-12-1,-9 2,-13 6,-6 4,-8 6,-12 6,-6 6,-8-2,-3-3</inkml:trace>
  <inkml:trace contextRef="#ctx0" brushRef="#br0" timeOffset="519.862">136 387,'34'9,"20"4,6-1,-2-3,-7-6,-6-5,-12-2</inkml:trace>
  <inkml:trace contextRef="#ctx0" brushRef="#br0" timeOffset="755.871">446 668,'-4'48,"-3"21,1 3,-3-10,-1-16</inkml:trace>
  <inkml:trace contextRef="#ctx0" brushRef="#br0" timeOffset="1037.569">446 612,'39'-5,"17"-1,-1 0</inkml:trace>
  <inkml:trace contextRef="#ctx0" brushRef="#br0" timeOffset="1850.418">475 809,'14'0,"10"0,6 0,2 0,0 0,-4-4,-8-3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38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1,'-59'11,"88"3,-12-13,1 0,0-1,0-1,-1-1,1 0,0-2,11-3,-18 4,1 0,0 1,1 0,-1 1,0 1,0 0,0 0,1 1,4 1,0 4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39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1 282,'7'5,"0"-1,0-1,1 1,-1-1,1-1,0 1,0-1,0 0,0-1,0 0,1-1,-1 1,0-1,6-2,1 3,215-31,-139 8,-71 18</inkml:trace>
  <inkml:trace contextRef="#ctx0" brushRef="#br0" timeOffset="412.712">340 1,'-23'73,"-49"222,35-153,33-92,9-32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41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0,'0'22,"1"71,-4 1,-4 0,-11 46,-64 240,66-335,8-28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4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1 227,'51'-37,"2"3,1 2,2 2,13-2,84-23,-145 53,0 1,1-1,-1 1,0 1,1 0,-1 0,1 0,-1 1,0 1,0-1,1 1,-1 1,0-1,-1 1,1 1,0-1,-1 2,2 0,-7-3,1-1,-1 1,1 1,-1-1,0 0,0 0,0 1,0-1,0 1,-1 0,1 0,-1-1,0 1,1 0,-1 0,-1 0,1 0,0 0,-1 1,1-1,-1 0,0 0,0 0,0 0,-1 0,1 1,-1-1,0 0,0 0,0 0,0 0,0 0,0-1,-1 1,0 0,1-1,-1 1,0-1,0 1,-91 87,25-41,-2-4,-70 33,96-62,23-11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46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0 312,'24'0,"37"0,12 0,4 0,-6 0,-6 0,-9 0,-10 0,-7 0,-6 0,-3 0,-3 0,0 0,-11 0,-7 0</inkml:trace>
  <inkml:trace contextRef="#ctx0" brushRef="#br0" timeOffset="352.26">141 510,'0'3,"0"-1,1 0,-1 0,0 1,1-1,0 0,-1 0,1 0,0 0,0 1,0-1,1 0,-1-1,0 1,1 0,-1 0,1-1,0 1,-1-1,1 1,0-1,0 1,0-1,0 0,0 0,0 0,0 0,0-1,1 1,-1-1,1 1,80 6,-72-7,207-19,-8 6,-186 13</inkml:trace>
  <inkml:trace contextRef="#ctx0" brushRef="#br0" timeOffset="718.682">1468 87,'-59'38,"1"3,2 2,2 2,-33 37,76-70,1 0,0 0,0 1,1 1,1 0,0 0,1 0,-3 9,8-18,0 0,1 0,0 0,0 0,0 0,0 0,1 0,0 1,0-1,0 0,1 0,-1 0,1 0,0 0,1 0,0 0,-1 0,1 0,1-1,-1 1,1-1,0 1,0-1,0 0,0 0,1 0,2 2,6 3,0-1,0 0,0-1,1 0,0-1,0 0,0-1,1-1,0 0,0-1,0 0,0-1,1-1,-1 0,0-1,6-1,229-37,-247 37,54-11,0-2,-1-2,-1-3,-1-2,0-3,-2-1,-1-3,-2-3,0-1,38-35,-80 63,-1 0,0 0,0-1,0 0,-1 0,0 0,0-1,0 0,0 1,-1-1,0 0,0-1,-1 1,0 0,0-1,0 1,-1-1,0 0,0 0,-1 1,0-1,0 0,0 0,-1 1,0-1,0 0,-1 1,0-1,0 1,0-1,-1 1,-3-5,-90-62,61 55</inkml:trace>
  <inkml:trace contextRef="#ctx0" brushRef="#br0" timeOffset="965.735">932 341,'308'16,"1"-12,2-15,183 1,-237 11,-222-1</inkml:trace>
  <inkml:trace contextRef="#ctx0" brushRef="#br0" timeOffset="2069.022">2202 87,'-93'-45,"-70"4,139 42,-1 1,1 1,0 2,0 0,0 1,1 2,-1 0,-19 11,-3 0,-44 15,70-26,4 0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52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1 282,'118'1,"322"-13,80-5,-469 12,-33 0</inkml:trace>
  <inkml:trace contextRef="#ctx0" brushRef="#br0" timeOffset="246.762">311 395,'19'10,"40"3,20-1,11-7,-1-4,-1-3,-5 0,-3-1,-6 1,-5-4,-5-2,-4 1,-7 2,-8 1,-7 2,-5 1,-3 1,-7 0</inkml:trace>
  <inkml:trace contextRef="#ctx0" brushRef="#br0" timeOffset="598.415">848 1,'10'11,"1"1,0-1,1-1,1 0,-1-1,1 0,1-1,0-1,0 0,0-1,1 0,0-1,1 0,52 15,1-3,1-3,15 0,108 22,-118-4,-74-30,-1 0,1 0,-1 0,0 0,0 0,0 0,0 0,0 0,0 0,0 0,-1 0,1 0,-1 0,1 0,-1 0,0 0,0 0,1 0,-2-1,1 1,0 0,0-1,0 1,-1-1,1 1,-1-1,1 1,-1-1,0 0,1 0,-1 0,0 0,0 0,0 0,0-1,-1 2,-369 196,282-157,56-27,0 1,1 2,1 2,-28 20,14 13,34-28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16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2,'29'5,"24"1,8 0,-2-1,-7-1,-6-2,-7-1,-5-5,-3-3,-3 1,-1 1,0 1,0 1,-5 2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16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0,'39'0,"22"0,5 0,-3 0,-9 0,-7 0,-12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20,'27'0,"21"-3,5-1,-3 0,-7 1,-8 0,-7 2,-5 0,-4 1,-2 0,-3 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17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96,'5'38,"1"42,0 17,-1 1,-1-6,-2-9,-1-9,0-8,-1-10,0-10,-1-8,1-5,0-4,0-2,0-6</inkml:trace>
  <inkml:trace contextRef="#ctx0" brushRef="#br0" timeOffset="306.407">0 519,'32'-52,"1"0,3 3,2 0,3 3,1 1,2 2,38-27,-68 58,1 0,0 1,1 0,1 1,-1 1,1 1,1 1,0 0,0 1,0 1,1 0,-1 2,1 0,0 1,0 1,0 1,0 0,0 2,0 0,2 1,-11 1,-1-1,0 1,0 1,0-1,0 2,-1-1,0 1,0 0,-1 1,0 0,0 0,0 0,-1 1,0 0,0 0,-1 1,0 0,-1 0,0 0,0 0,-1 0,0 1,-1 0,0-1,-1 1,1 0,-2 0,0 0,0 0,0 0,-1 0,-1 0,0 0,0-1,-1 1,0-1,-1 1,0-1,0 0,-1-1,0 1,-1-1,0 0,0 0,-1 0,-11 6,-1 0,0-2,0 0,-1-1,-1-1,0-1,-1-1,1-1,-1-1,-1 0,1-2,-1-1,1 0,-1-2,0-1,0 0,0-2,-11-3,-32-7,40 5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14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61,'-1'511,"-5"-440,-3-1,-4 0,-10 30,23-99,0 1,0-1,0 1,0 0,-1-1,1 1,-1-1,1 1,-1-1,0 1,1-1,-1 1,0-1,0 0,0 1,0-1,0 0,0 0,-1 0,1 0,0 0,-1 0,1 0,0 0,-1 0,0-1,-3-6</inkml:trace>
  <inkml:trace contextRef="#ctx0" brushRef="#br0" timeOffset="337.263">25 90,'38'-5,"42"-12,17-2,-4 2,-12 4,-16 4,-14 3,-10 3,-8 2,-9 7,-14 1,-9 5,-8 0,-4 3,-5-1,1-3</inkml:trace>
  <inkml:trace contextRef="#ctx0" brushRef="#br0" timeOffset="584.252">81 541,'38'-5,"18"-6,4-2,-3 2,-12 3</inkml:trace>
  <inkml:trace contextRef="#ctx0" brushRef="#br0" timeOffset="856.708">476 682,'-4'38,"-3"18,1 4,1-4,-3-11,-1-8,2-11</inkml:trace>
  <inkml:trace contextRef="#ctx0" brushRef="#br0" timeOffset="1179.817">504 654,'24'4,"13"3,5-1,0-1,-3-2,-2-1,-8-1</inkml:trace>
  <inkml:trace contextRef="#ctx0" brushRef="#br0" timeOffset="1451.221">533 851,'34'-5,"20"-1,1-1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9:47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1019 148,'17'227,"6"-48,11 157,-5-76,-18 123,15-214,-26-166,-1 0,1-1,-1 1,1 0,0 0,0 0,1-1,-1 1,0 0,1 0,0 0,-1-1,1 1,0 0,1-1,-1 1,0-1,1 1,-1-1,1 0,0 0,0 0,0 1,0-2,0 1,0 0,1 0,-1-1,0 1,1-1,-1 0,1 0,0 0,-1 0,1 0,2 0,141-25,26-5,307 28,-338-10,82-3,-79 11,25-25,-52 28,77-11,3-8,-195 19,1 0,-1 0,1 0,-1-1,0 1,1-1,-1 1,0-1,0 0,1 0,-1 0,0 0,0-1,0 1,0 0,0-1,0 1,-1-1,1 0,0 0,-1 0,1 1,-1-1,0-1,0 1,0 0,0 0,0 0,0-1,0 1,-1 0,1-1,-1 1,0 0,1-1,-16-88,8 62,1-16,2 0,1 0,3-1,3-18,-1-26,-2 51,-12-108,-17 34,1 1,-1-57,15 119,-18-109,5-39,28 169,0 26,0-1,0 0,-1 0,1 1,-1-1,1 0,-1 0,-1 0,1 0,0 0,-1 1,0-1,0 0,0 0,0 1,-1-1,1 1,-1-1,0 1,0-1,0 1,0 0,-1 0,0 0,1 1,-1-1,0 0,0 1,0 0,-1 0,1 0,0 0,-1 0,1 1,-2-1,-19-1,0 2,0 1,0 0,0 2,0 1,0 1,-14 4,-97 10,-35 9,41-15,114-9,-1-1,0 0,0-2,0 0,0 0,1-2,-1 0,-12-3,-54-5,-201 10,141-27,-168 27,84 28,165-16,60-7,6 0</inkml:trace>
  <inkml:trace contextRef="#ctx0" brushRef="#br0" timeOffset="11405.9">1696 1728,'0'1,"0"-1,0 1,0-1,-1 1,1-1,0 1,-1-1,1 1,0-1,-1 1,1-1,-1 0,1 1,-1-1,1 0,0 1,-1-1,1 0,-1 0,1 1,-1-1,0 0,1 0,-1 0,1 0,-1 0,1 0,-1 0,1 0,-1 0,0 0,1 0,-1 0,1 0,-1 0,1-1,-1 1,1 0,-1 0,1 0,-1-1,1 1,-1 0,1-1,0 1,-1 0,1-1,-1 1,1-1,0 1,-1-1,1 1,0-1,0 1,-1-1,1 1,0-1,-5 53,32 134,4 76,-32 194,-33-534,20 52,-1 1,-2 1,-1 1,0 0,-2 1,0 2,-2 0,0 1,-1 0,-6-1,26 18,2 2,0 0,0 0,0 0,0 0,-1 0,1 0,0 0,0-1,0 1,0 0,0-1,0 1,0 0,0-1,0 0,0 1,0-1,1 0,-1 1,0-1,0 0,0 0,1 1,-1-1,0 0,1 0,-1 0,1 0,-1 0,1 0,0 0,-1 0,1 0,0 0,0-1,0 1,0 0,-1 0,1 0,1 0,-1 0,0 0,0 0,0 0,1 0,-1 0,0 0,1-1,-1 2,1-1,-1 0,1 0,0-1,163 0,123 4,-279-2,1 1,-1-1,0 2,0-1,1 1,-1 0,0 1,0-1,-1 2,1-1,-1 1,1 0,-1 1,4 3,-11-5,1 0,-1 1,1-1,-1 1,0-1,0 0,-1 1,1-1,-1 1,1-1,-1 0,0 1,0-1,-1 0,1 0,-1 0,1 0,-1 0,0 0,0-1,0 1,-1 0,1-1,-1 0,1 0,-1 1,0-2,0 1,0 0,0 0,0-1,0 0,0 1,-1-1,-5 5,-140 101,118-73,25-21</inkml:trace>
  <inkml:trace contextRef="#ctx0" brushRef="#br0" timeOffset="15636.117">1216 3280,'0'-17,"-1"-4,1 0,1 0,1 0,1 0,0 1,2-1,4-12,61-106,-68 136,-2 1,0 0,0 0,1 0,-1 0,1 0,0 1,0-1,0 0,0 0,0 1,0-1,0 0,0 1,0-1,1 1,-1 0,1-1,-1 1,1 0,0 0,-1 0,1 0,0 0,0 0,-1 1,1-1,0 0,0 1,0 0,0-1,0 1,0 0,0 0,0 0,0 0,0 0,0 1,0-1,0 0,0 1,-1 0,1-1,0 1,0 0,0 0,-1 0,1 0,-1 0,1 1,2 3,0 1,-1-1,0 1,0 0,0 0,-1 0,0 0,0 0,0 1,-1-1,0 1,0-1,-1 1,0-1,0 1,-1 0,8 52,-7-59,0 1,0 0,1 0,-1 0,0 0,0-1,1 1,-1 0,0 0,1 0,-1-1,1 1,-1 0,1-1,-1 1,1 0,0-1,-1 1,1-1,0 1,-1-1,1 1,0-1,0 1,-1-1,1 0,0 0,0 1,0-1,-1 0,1 0,0 0,0 0,0 0,0 0,0 0,-1 0,1 0,0 0,0 0,0-1,0 1,-1 0,1-1,0 1,0 0,-1-1,1 1,0-1,0 1,-1-1,1 1,-1-1,1 0,34-36,93-122,-127 158,-1 0,0 0,1 0,-1 0,1 0,-1 0,1 0,0 1,-1-1,1 0,0 0,0 1,-1-1,1 1,0-1,0 0,0 1,0-1,0 1,0 0,0-1,0 1,0 0,0 0,0-1,0 1,0 0,0 0,0 0,0 0,0 0,0 1,0-1,0 0,0 0,0 1,0-1,0 0,-1 1,1-1,0 1,0-1,0 1,0 0,-1-1,1 1,0 0,0 0,-1-1,1 1,-1 0,1 0,-1 0,1 0,-1 0,1 0,1 10,-1 0,-1-1,1 1,-2 0,1 0,-1-1,-1 1,0 0,-1-1,0 1,-1 1,-5 26,-13 44,17-58</inkml:trace>
  <inkml:trace contextRef="#ctx0" brushRef="#br0" timeOffset="16261.304">1978 2970,'-19'10,"1"1,0 0,1 1,1 1,0 1,0 0,1 1,1 1,-6 8,17-19,-1 0,1 0,-1 0,1 0,1 0,-1 1,1-1,0 1,0 0,1 0,-1 0,1-1,1 1,-1 0,1 0,0 0,0 0,1 0,0 0,0 0,0 0,1 0,0-1,0 1,0 0,2 1,0-6,-1 0,1 0,0 0,-1-1,1 0,0 0,0 0,-1 0,1-1,0 1,0-1,-1 0,1 0,-1 0,1-1,-1 1,1-1,-1 0,0 0,0 0,0 0,0 0,0-1,0 1,-1-1,1 0,-1 0,1-2,1 2,201-197,-204 199,-1 0,0 0,1 0,-1 0,1 0,-1 0,1 0,-1 0,1 0,-1 0,1 0,0 1,0-1,0 0,-1 0,1 1,0-1,0 0,0 1,0-1,0 1,0-1,0 1,0 0,0-1,0 1,1 0,-1 0,0-1,0 1,0 0,0 0,0 1,0-1,0 0,1 0,-1 0,0 1,0-1,0 1,0-1,0 0,0 1,0 0,0-1,0 1,-1 0,1-1,0 1,0 0,0 0,-1 0,1 0,0 0,-1 0,1 0,-1 0,1 0,-1 0,0 0,1 0,-2 198,1-164,0 9,-1-1,-3 1,-1-1,-2 0,-7 18,9-42,5-14,0 0,0 0,-1 0,0 0,0 0,-1 0,1 0,-1 0,0-1,0 1,0-1,-1 1,0-1,0 0,0 0,0 0,-1 0,1-1,-1 1,0-1,0 0,0 0,0 0,-1-1,1 0,-1 1,0-2,-1 2,1-6,0 1,0-1,0 0,0 0,1-1,-1 1,1-1,0 0,0 0,0 0,1-1,0 0,0 1,0-1,0 0,1 0,-1 0,1-1,1 1,-1-1,1 1,0-1,0-3,-1-5,1-1,1 1,0-1,1 1,0-1,2 1,-1-1,2 1,0 0,1 0,0 1,1-1,0 1,6-8,1 2</inkml:trace>
  <inkml:trace contextRef="#ctx0" brushRef="#br0" timeOffset="16977.383">2881 1869,'0'437,"-27"-249,28-181,-1-1,-1 0,1 0,-1 0,0 0,-1 0,1 0,-1 0,0 0,0-1,-1 1,0-1,0 1,0-1,-1 0,1 0,-1-1,-1 1,1-1,0 0,-1 0,-3 2,-11 4</inkml:trace>
  <inkml:trace contextRef="#ctx0" brushRef="#br0" timeOffset="17514.023">2994 1841,'-131'82,"119"-76,-123 50,134-56,1 0,-1 0,0 1,1-1,-1 0,0 1,1-1,-1 0,1 1,-1-1,0 1,1-1,-1 1,1-1,-1 1,1-1,0 1,-1-1,1 1,0 0,-1-1,1 1,0 0,-1-1,1 1,0 0,0-1,0 1,0 0,0 0,0-1,0 1,0 0,0-1,0 1,0 0,0 0,1-1,-1 1,0 0,0-1,1 1,-1-1,1 1,-1 0,0-1,1 1,-1-1,1 1,-1-1,1 1,-1-1,1 1,0-1,-1 0,1 1,-1-1,1 0,0 0,0 1,0-1,43 17,165-10,-131-9,79 19,-140-19,-39-17,16 13,-36-33,1-3,3-1,1-2,-10-19,34 45</inkml:trace>
  <inkml:trace contextRef="#ctx0" brushRef="#br0" timeOffset="18211.867">3474 2406,'-32'61,"3"1,2 2,3 0,1 7,-23 62,46-134,-1 1,1 0,-1 0,1-1,0 1,-1 0,1 0,0 0,-1 0,1 0,-1-1,1 1,-1 0,1 0,0 0,-1 0,1 0,-1 0,1 0,-1 1,1-1,0 0,-1 0,1 0,-1 0,1 0,0 1,-1-1,1 0,0 0,-1 1,1-1,0 0,-1 0,1 1,0-1,-1 0,1 1,0-1,0 1,0-1,-1 0,1 1,0-1,0 1,0-1,0 0,0 1,0-1,0 1,0-1,0 0,0 1,0-1,0 1,0-1,0 1,0-1,0 0,0 1,1-1,-1 1,0-1,-4-37,8 0,0-1,3 1,1 0,2 0,1 1,2 0,10-17,76-143,-99 196,0-1,0 1,1-1,-1 1,0-1,0 1,0-1,1 1,-1-1,0 1,0 0,1-1,-1 1,0-1,1 1,-1 0,0-1,1 1,-1 0,1-1,-1 1,1 0,-1-1,1 1,-1 0,1 0,-1 0,1 0,-1 0,1-1,-1 1,1 0,-1 0,1 0,-1 0,1 0,-1 0,1 1,-1-1,1 0,-1 0,1 0,-1 0,1 1,-1-1,1 0,-1 0,1 1,-1-1,1 0,-1 1,0-1,1 1,-1-1,0 0,1 1,-1-1,0 1,11 35,-9-27,11 89,-13-85,1 1,0-1,0 0,2 0,-1 0,2 0,0 0,0 0,1-1,1 0,0 0,1 0,0-1,1 0,0 0,-7-10,63 56,-62-56,0 1,0-1,-1 0,1 0,0 0,0 0,0-1,0 1,0 0,0-1,1 0,-1 1,0-1,0 0,0 0,0 0,0 0,0-1,1 1,-1 0,0-1,0 0,0 1,0-1,0 0,0 0,-1 0,1 0,0-1,0 1,-1 0,1-1,-1 1,1-1,-1 1,1-1,-1 0,7-13,0 1,-1-2,-1 1,0-1,-1 0,-1 0,0-1,-2 1,1-1,-1-15,7-36,7-125,-16 168</inkml:trace>
  <inkml:trace contextRef="#ctx0" brushRef="#br0" timeOffset="22218.864">3248 769,'197'-11,"94"-18,36-5,-22 11,-216 14,-1 3,72 5,-148 1,-13 0,1-1,-1 1,0-1,1 1,-1-1,1 0,-1 1,1-1,-1 0,1 1,-1-1,1 0,0 1,-1-1,1 0,0 0,0 1,0-1,0 0,-1 0,1 0,0 1,0-1,0 0,1 0,-1 0,0 1,0-1,0 0,0 0,1 1,-1-1,0 0,1 0,-1 1,1-1,-1 0,1 1,-1-1,1 1,-1-1,1 1,0-1,-1 1,1-1,0 1,-1-1,1 1,0 0,-1-1,1 1,0 0,0 0,0-1,-1 1,1 0,0 0,0 0,0 0,0 0,-211-133,197 123,12 8,0 0,0 0,0 1,0-1,0 1,0-1,-1 1,1-1,0 1,-1 0,1-1,-1 1,0 0,1 0,-1 0,0 0,0 1,0-1,0 0,1 1,-1 0,0-1,0 1,0 0,0 0,0 0,0 0,0 0,0 0,0 0,0 1,0-1,0 1,1 0,-1-1,0 1,0 0,0 0,1 0,-1 0,1 0,-2 1,-4 20,0 1,1-1,1 1,1 0,1 0,2 0,0 0,1 1,1-1,1 1,0 29,0 174,-3-226,1-1,0 1,0 0,0 0,0-1,0 1,0 0,0 0,0 0,0-1,0 1,0 0,0 0,1-1,-1 1,0 0,1-1,-1 1,0 0,1-1,-1 1,1 0,-1-1,1 1,-1-1,1 1,-1-1,1 1,0-1,-1 0,1 1,0-1,-1 1,1-1,0 0,0 0,-1 0,1 1,0-1,0 0,-1 0,1 0,0 0,0 0,-1 0,1 0,0 0,0-1,-1 1,1 0,0 0,0-1,-1 1,1 0,0-1,-1 1,1-1,-1 1,1-1,0 1,-1-1,1 1,-1-1,1 1,-1-1,0 0,1 0,37-43,-38 44,99-168,-3-2,-79 146</inkml:trace>
  <inkml:trace contextRef="#ctx0" brushRef="#br0" timeOffset="22496.775">5253 346,'0'43,"0"38,0 11,0-6,0-8,0-13,0-12,0-11,-5-7,-2-5,1-3,1-5</inkml:trace>
  <inkml:trace contextRef="#ctx0" brushRef="#br0" timeOffset="22808.224">5111 317,'36'-14,"2"2,-1 1,1 2,1 2,0 1,0 2,0 2,0 1,23 4,-52-4,0 0,1 1,-1 1,0 0,1 0,-1 1,0 0,0 1,0 0,0 0,-1 1,0 1,1-1,-1 2,-1-1,1 1,-1 0,0 1,-1 0,1 0,-1 1,1 2,-7-8,0 1,-1-1,1 1,0 0,-1-1,0 1,0 0,0 0,0-1,0 1,0 0,-1 0,1-1,-1 1,0 0,0-1,0 1,0-1,0 1,-1-1,1 0,-1 1,1-1,-1 0,0 0,0 0,0 0,0 0,0-1,0 1,-1-1,1 1,0-1,-1 0,0 0,-94 33,36-23,0-2,0-3,-40-2,74-4</inkml:trace>
  <inkml:trace contextRef="#ctx0" brushRef="#br0" timeOffset="44319.33">1273 1841,'-510'0,"340"28,-55-16,171-4,0-2,0-2,-1-3,-13-2,16 0,51 1,0-1,0 1,1 0,-1-1,0 1,0 0,0 0,0 0,0 0,0 0,0 0,0 0,0 0,1 0,-1 0,0 0,0 1,0-1,0 0,0 1,0-1,1 1,-1-1,0 0,0 1,1 0,-1-1,0 1,1 0,-1-1,0 1,1 0,-1-1,1 1,-1 0,1 0,0 0,-1 0,1-1,0 1,0 0,-1 0,1 0,0 0,0 0,0 0,0 0,0 0,0 0,0-1,1 1,-1 0,0 0,0 0,1 0,-1 0,0 0,1-1,-1 1,1 0,-1 0,1-1,0 1,-1 0,49 97,-34-74,-2 1,-1 0,-1 1,-1 0,-2 1,0-1,-2 2,0 0,-6-17,1 1,1 0,0-1,1 1,0-1,0 1,1-1,1-1,0 2,-5-13,0 1,0-1,0 1,0-1,0 1,0-1,0 0,0 1,0-1,0 1,0-1,0 1,0-1,1 1,-1-1,0 1,0-1,1 1,-1 0,0-1,0 1,1-1,-1 1,0-1,1 1,-1 0,1-1,-1 1,1 0,-1 0,0-1,1 1,-1 0,1 0,-1 0,1-1,-1 1,1 0,-1 0,1 0,0 0,-1 0,1 0,-1 0,1 0,-1 0,1 0,-1 1,1-1,-1 0,1 0,-1 0,1 1,-1-1,1 0,-1 0,0 1,1-1,-1 0,1 1,-1-1,0 1,1-1,-1 0,0 1,0-1,1 1,-1-1,0 1,6-43,20-136,2 36,-19 108,-7 29,0-1,0 1,0-1,-1 0,0 1,0-1,-1 0,1 0,-1 0,-1 0,1 1,-1-1,-1-5,-2 5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0:3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0 165,'23'184,"-17"285,-17-408,4-55</inkml:trace>
  <inkml:trace contextRef="#ctx0" brushRef="#br0" timeOffset="325.064">0 109,'26'-2,"-1"-1,0-2,0 0,0-2,-1 0,8-5,46-12,118-20,-145 46,-50-2,0 0,0 1,0-1,0 0,0 0,0 1,0-1,-1 0,1 1,0-1,0 1,0-1,0 1,-1 0,1-1,0 1,-1 0,1-1,0 1,-1 0,1 0,-1 0,1 0,-1-1,1 1,-1 0,0 0,0 0,1 0,-1 0,0 0,0 0,0 0,0 0,0 0,0 0,0 0,0 0,0 0,-1 0,1 0,0 0,-1 0,1-1,-1 1,1 0,-1 0,1 0,-1 0,0 0,-78 71,59-59</inkml:trace>
  <inkml:trace contextRef="#ctx0" brushRef="#br0" timeOffset="569.903">57 448,'24'0,"18"0,6 0,0 0,-4 0,-4 0,-4 0,-4-5,-2-1,-1-1,-7 2</inkml:trace>
  <inkml:trace contextRef="#ctx0" brushRef="#br0" timeOffset="14656.722">339 843,'0'-5,"0"3,0 7,0 8,0 5,5 1,1 1,0 3,-1 1,-1 3,-2 0,-1 1,-1 1,0-1,0-4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47,'5'0,"1"-5,5-1,5 0,5 1,3 2,3-4,1 0,1 0,-5 7,-10 3,-9 1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1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0,-5 0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5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1,'-85'84,"-90"140,131-170,37-45</inkml:trace>
  <inkml:trace contextRef="#ctx0" brushRef="#br0" timeOffset="343.888">0 1,'2'9,"0"0,0-1,1 1,0-1,0 1,1-1,0 0,0 0,1-1,0 1,1-1,-1 0,1 0,2 0,6 11,227 234,-230-239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568 142,'-1'1,"-1"0,0 0,1 1,-1-1,1 1,-1-1,1 1,0 0,0-1,-1 1,1 0,0 0,1 0,-1 0,0 0,1 0,-1 0,1 0,-1 0,1 0,0 0,0 0,0 0,0 1,0-1,1 0,-1 0,0 0,1 1,20 168,8 67,-30 258,1-493,-1 0,1 0,-1 0,1 0,0 0,1 0,-1 0,0 1,1-1,-1-1,1 1,0 0,0 0,0 0,1 0,-1-1,1 1,-1 0,1-1,0 1,0-1,0 0,0 0,1 0,-1 0,0 0,1 0,-1-1,1 1,0-1,0 1,-1-1,1 0,0 0,0-1,1 1,15 1,0-1,1-1,-1-1,1-1,-1 0,0-1,15-5,81-10,365 19,-419-11,26 3,-89 5,-6 0</inkml:trace>
  <inkml:trace contextRef="#ctx0" brushRef="#br0" timeOffset="2160.132">61 1,'-3'0,"1"1,0-1,-1 1,1-1,0 1,-1 0,1 0,0 0,0 0,0 0,0 1,0-1,0 0,0 1,0 0,1-1,-1 1,1 0,-1 0,1 0,-1 0,1 0,0 0,0 1,0-1,1 0,-1 0,0 1,1-1,-1 0,1 1,-8 79,8-76,-1 23,9 82,-7-109,0-1,0 1,0 0,1-1,-1 1,0-1,1 1,-1-1,1 0,-1 1,1-1,-1 0,1 0,0 0,0 0,-1 0,1-1,0 1,0 0,0-1,0 0,0 1,0-1,0 0,0 0,0 0,0 0,0 0,0-1,0 1,0-1,0 1,0-1,1 0,64-32,-47 15,-1 0,0-2,-2 0,0-1,-1-1,2-6,6-8,20-19,-43 55,0 0,-1 0,1 0,0 0,0 0,-1 1,1-1,0 0,-1 0,1 1,-1-1,1 1,0-1,-1 0,1 1,-1-1,1 1,-1-1,1 1,-1 0,0-1,1 1,-1-1,0 1,1 0,-1-1,0 1,0 0,1-1,-1 1,0 0,0 0,0-1,0 1,0 0,0-1,0 1,0 0,0 0,-1-1,1 1,0 0,0-1,-1 1,1 1,-3 346,4-310,-2 0,-1 1,-2-2,-2 1,-3 7,6-35,0-1,0 1,0-1,-1 0,-1 0,1 0,-1-1,-1 0,0 1,0-2,-1 1,1-1,-2 0,1-1,-1 1,0-1,0-1,0 0,-1 0,0 0,0-1,-5 1,11-3,-1 0,0-1,1 1,-1-1,0 0,0 0,0-1,0 1,0-1,0 1,0-1,0 0,0-1,0 1,0-1,0 0,0 0,0 0,0 0,0-1,1 1,-1-1,1 0,-1 0,1-1,0 1,0-1,0 1,0-1,0 0,0 0,1 0,-1-1,1 1,0-1,0 1,1-1,-1 1,1-1,-1 0,1 0,0 0,0-2,5-7,0 0,0 0,1 1,0-1,2 1,-1 0,1 1,1 0,0 0,0 0,1 1,1 0,0 1,0 0,1 1,0 0,0 0,1 1,1 0,37-31,-28 20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20,'-1'-1,"0"-1,0 1,-1-1,1 1,0 0,0 0,-1 0,1-1,0 1,-1 1,0-1,1 0,-1 0,1 0,-1 1,0-1,1 1,-1 0,0-1,0 1,1 0,-1 0,0 0,0 0,1 0,-1 0,0 1,1-1,-1 1,0-1,1 1,-1-1,0 1,-2 0,-144 48,69-18,-35 18,113-48,-1 0,1 1,0-1,-1 1,1-1,0 1,0 0,0-1,1 1,-1 0,0 0,1-1,-1 1,1 0,-1 0,1 0,0 0,0 0,0 0,0 0,0 0,0 0,1 0,-1-1,0 1,1 0,0 0,-1 0,1-1,0 1,0 0,0 0,0-1,0 1,1-1,-1 1,0-1,1 0,-1 1,1-1,-1 0,1 0,0 0,-1 0,1 0,0-1,0 1,-1 0,1-1,0 1,0-1,0 0,0 0,2 0,22 5,1-2,0 0,-1-2,1-1,25-4,19 2,7 6,-77-4,0 1,-1-1,1 0,-1 0,1 0,0 1,-1-1,1 0,-1 1,1-1,-1 1,1-1,-1 0,1 1,-1-1,1 1,-1-1,0 1,1-1,-1 1,0 0,0-1,1 1,-1-1,0 1,0 0,0-1,0 1,1-1,-1 1,0 0,0-1,0 1,-1 0,1-1,0 1,0 0,0-1,0 1,0-1,-1 1,1 0,0-1,-1 1,1-1,0 1,-1-1,1 1,-1-1,1 1,-1-1,1 0,-1 1,1-1,-1 1,1-1,-1 0,1 0,-1 1,0-1,-39 29,35-26,-298 180,292-176,1 0,0 0,0 1,1 1,0-1,0 1,1 1,0 0,1 0,0 0,1 1,0 0,0 0,1 1,1 0,3-9,1 0,0 0,1 0,-1 0,0-1,1 1,-1 0,1 0,0 0,0-1,0 1,1 0,-1-1,0 1,1-1,0 1,0-1,-1 0,1 0,1 0,-1 0,0 0,0 0,1 0,-1-1,1 1,-1-1,1 0,0 0,-1 0,1 0,0 0,0-1,0 1,0-1,105 9,60-37,-110 14,-34 7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1,'29'0,"14"0,5 0,-2 0,-3 0,-4 0,-4 0,-3 0,-3 0,-5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148 1,'1'1,"1"1,-1-1,1 1,-1 0,1-1,-1 1,0 0,0 0,0 0,0 0,0 0,-1 0,1 0,0 0,-1 0,0 1,1-1,-1 0,0 0,0 0,0 0,0 1,-1 0,1 0,0 19,-2-1,0 1,-1-1,-1 0,-2 0,0 0,0-1,-2 0,-1 0,-8 14,-79 132,92-158,3-2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30,'33'0,"21"0,7 0,-4-5,-5-1,-8 0,-6 1,-4 1,-4 2,-2 1,-6 1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85,'-45'192,"32"40,-16-123,19-99,10-16</inkml:trace>
  <inkml:trace contextRef="#ctx0" brushRef="#br0" timeOffset="295.037">41 85,'29'-5,"14"-6,5-2,-1 2,-4 3,-5-3,-3 2,-3 1,-2 3,-2 1,-5 8,-12 6,-7 3</inkml:trace>
  <inkml:trace contextRef="#ctx0" brushRef="#br0" timeOffset="563.009">41 338,'34'-4,"15"-3,5 1,-2 2,-6 0,-5 2,-9 1</inkml:trace>
  <inkml:trace contextRef="#ctx0" brushRef="#br0" timeOffset="1222.979">380 479,'1'197,"-1"-197,-1 1,1 0,-1 0,1 0,0 0,-1 0,1-1,0 1,0 0,0 0,0 0,0 0,0 0,0 0,0 0,0 0,0 0,0 0,0 0,1-1,-1 1,0 0,1 0,-1 0,0 0,1 0,0-1,-1 1,1 0,-1-1,1 1,0 0,-1-1,1 1,0 0,0-1,-1 1,1-1,0 0,0 1,0-1,0 0,0 1,0-1,-1 0,1 0,0 0,0 0,0 0,0 0,0 0,0 0,0 0,0 0,0-1,0 1,0 0,-1 0,1-1,0 1,0-1,0 1,-1-1,1 1,0-1,0 0,107-135,-95 123,-9 7,1 0,0 0,1 1,0 0,0 0,0 0,0 1,0 0,1 0,0 0,5-1,-10 6,1 0,-1 1,0-1,1 1,-1-1,0 1,0 0,0 0,0 0,-1 0,1 0,0 0,-1 0,0 1,1-1,-1 1,0-1,0 1,0-1,-1 1,1-1,-1 1,1 0,-1-1,0 3,1 0,5 23,-2 0,-1 0,-1 0,-2 1,-1-1,-1 1,-1-1,-1 0,-4 9,4-19,-34 109,37-124,-1 1,0-1,0 0,0 0,-1 0,1 0,-1 0,1 0,-1 0,0-1,0 0,0 1,-1-1,1 0,0 0,-1-1,0 1,1-1,-1 0,0 0,1 0,-1 0,0-1,0 1,0-1,0 0,0 0,1-1,-1 1,0-1,-2 0,0-2,0 0,1 0,0-1,0 1,0-1,0 0,0-1,1 1,0-1,0 0,0 0,1 0,-1 0,1-1,0 1,1-1,-1 0,1 0,1 0,-1 0,1 0,0 0,0 0,0 0,1-1,0 1,1 0,-1-1,1 1,0 0,1 0,-1 0,1 0,1 0,-1 0,1 1,0-1,0 1,4-5,58-61,-49 60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368 134,'-8'6,"-130"127,131-125,1 0,0 1,0 0,1 1,0-1,0 1,1 0,1 0,0 0,0 0,1 1,0-1,1 1,0 0,1-1,0 9,3-11,0 0,0 0,1 0,0-1,1 1,0-1,0 0,0 0,1-1,0 1,0-1,1-1,-1 1,1-1,0 0,1-1,-1 0,1 0,0 0,0-1,0 0,1-1,-1 0,1 0,-1-1,1 0,-1 0,1-1,0 0,2-1,21 2,1-3,-1 0,0-2,0-1,0-2,-1-1,0-1,0-2,-1-1,-1-1,0-2,-1-1,0-1,-2-1,14-13,-30 23,0 0,-1 0,0-1,-1-1,0 1,0-1,-1-1,0 1,-1-1,0 0,-1-1,0 1,-1-1,0 0,-1-1,0 1,-1 0,-1-1,0 1,0-1,-1 1,-1-1,0 1,-2-6,-1 10,-1 1,0-1,0 1,-1 0,0 0,0 0,-1 1,1 0,-1 0,-1 1,1 0,-1 0,0 1,0 0,0 0,-1 1,1 0,-1 0,0 1,0 0,0 1,-5-1,-19-3</inkml:trace>
  <inkml:trace contextRef="#ctx0" brushRef="#br0" timeOffset="254.737">1 331,'252'-10,"156"-31,-200 18,200 12,-384 11</inkml:trace>
  <inkml:trace contextRef="#ctx0" brushRef="#br0" timeOffset="2180.725">904 49,'-56'-17,"-68"-12,111 27,0 1,0 1,-1 0,1 1,0 1,0 0,0 1,-7 2,-14 2,26-5,1 0,-1 0,1 1,-1 0,1 1,0 0,1 0,-1 0,1 1,-1 0,2 0,-1 1,0-1,1 1,0 1,1-1,-1 1,1-1,0 1,0 2,-52 29,15-16,39-17,5-2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7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262 143,'-38'109,"33"-95,-48 118,-67 122,75-161,115-230,21-35,44-119,-99 184,-35 107,0 1,0-1,0 1,0 0,0 0,1 0,-2 0,1-1,0 1,0 1,0-1,0 0,-1 0,1 0,0 0,-1 0,1 1,-1-1,1 0,-1 0,0 1,0-1,1 0,-1 1,0-1,0 0,0 1,-1-1,1 0,0 1,0-1,-1 0,1 1,-1 0,2 43,-1-18,1 0,1 0,2 0,0 0,2 0,2 2,18 79,-22-86,0 1,2-1,0-1,2 1,0-1,1-1,12 20,-20-38,0-1,0 1,0 0,0 0,0-1,1 1,-1 0,0-1,1 1,-1-1,1 0,0 0,-1 1,1-1,0 0,0 0,0-1,0 1,-1 0,1-1,0 1,0-1,1 1,-1-1,0 0,0 0,0 0,0 0,0 0,0-1,0 1,0 0,0-1,0 0,0 1,0-1,0 0,-1 0,1 0,0 0,0 0,-1-1,1 1,-1-1,1 1,-1-1,0 1,1-2,15-21,-2 0,0-2,-2 1,-1-2,0 0,3-18,-5 18,37-165,-37 17,0 146,-4 33</inkml:trace>
  <inkml:trace contextRef="#ctx0" brushRef="#br0" timeOffset="533.454">1024 171,'5'0,"6"0,6 0,5 0,4 0,2 0,1 0,0 0,1 0,-1 0,0 0,0 0,-1 0,-4-5,-2-1,0 0,1 1,-3 2</inkml:trace>
  <inkml:trace contextRef="#ctx0" brushRef="#br0" timeOffset="838.866">1109 397,'4'0,"7"0,7 0,4 0,3 0,3 0,1 0,1-5,-1-1,1-1,-1 2,-1 2,-4 1</inkml:trace>
  <inkml:trace contextRef="#ctx0" brushRef="#br0" timeOffset="2051.909">1673 538,'-5'-10,"2"0,-1 0,1 0,0-1,1 1,1-1,-1 1,2-1,-1 0,1 1,1-1,0 0,1 1,0-1,0 1,1 0,1 0,-1 0,2 0,-1 0,6-7,4-5,0 1,1 1,2 0,0 1,0 1,2 0,0 1,16-9,-33 23,1 1,-1-1,1 1,-1-1,1 1,0 0,0 0,0 0,1 1,-1-1,0 1,1-1,-1 1,1 0,-1 0,1 1,-1-1,1 1,-1 0,1 0,0 0,-1 0,1 1,-1-1,1 1,-1 0,1 0,-1 0,1 0,-1 1,0 0,0-1,0 1,0 0,0 1,0-1,0 0,0 1,6 26,-1 0,-2 0,0 0,-2 1,-1 0,-2 0,-1 0,-2 14,12-23,12-39,35-49,3 4,3 2,7-1,31-7,-100 68,0 0,0 1,0-1,0 1,0-1,0 1,0-1,0 1,0 0,0-1,0 1,0 0,0 0,0 0,0 0,0 0,0 0,0 0,0 0,0 0,0 1,0-1,0 0,0 1,0-1,0 1,0-1,0 1,0-1,-1 1,1-1,0 1,0 0,-1 0,1-1,0 1,-1 0,1 0,0 0,-1 0,0 0,1 0,-1-1,1 1,-1 0,0 0,0 1,1-1,-1 0,0 0,0 0,0 0,0 0,0 0,-1 0,1 1,-7 61,-31 68,36-127,1 0,-1 0,1-1,0 1,0 0,1 0,-1 0,1 0,0 0,0 0,0 1,1-1,-1 0,1-1,0 1,0 0,1 0,-1 0,1 0,1 2,9 6</inkml:trace>
  <inkml:trace contextRef="#ctx0" brushRef="#br0" timeOffset="2771.082">2914 114,'-3'-4,"0"1,-1-1,0 0,0 1,0 0,0 0,0 0,-1 0,1 1,-1 0,1 0,-1 0,0 0,0 1,0 0,0 0,0 0,0 1,-1-1,1 1,0 0,0 1,0-1,0 1,0 0,0 1,0-1,0 1,0 0,1 0,-1 0,0 1,1-1,0 1,0 0,0 1,0-1,0 1,1 0,-1-1,1 2,-1 1,-2 1,0 0,0 0,1 0,0 1,0 0,1 0,0 0,0 1,1-1,1 1,-1 0,1 0,0 0,1 0,0 0,1 0,0 1,0-1,1 0,0 0,1 0,0 0,0 0,1 0,-1-6,1-1,0 1,0 0,0-1,0 0,0 1,0-1,1 0,-1-1,1 1,-1-1,1 1,0-1,0 0,-1-1,1 1,0 0,0-1,0 0,0 0,0 0,0-1,-1 1,1-1,0 0,0 0,-1 0,2-1,99-54,115-135,-188 164,58-37,-87 65,-1-1,0 1,0 0,1-1,-1 1,0 0,0 0,0 0,0 0,0 0,0 0,0 0,0 0,0 1,-1-1,1 0,0 0,-1 1,1-1,-1 1,0-1,1 0,-1 1,0-1,0 1,0-1,0 0,0 1,0-1,0 1,0-1,-1 1,1-1,0 0,-1 1,1-1,-1 0,0 1,1-1,-1 0,0 0,0 0,0 0,0 0,0 1,-5 15,-8 24,2 0,1 1,3 0,1 0,0 19,8 90,2-106,-3 1,-1-1,-2 1,-2-1,-3 0,-4 15,7-42,-1-1,-1 0,0 0,-1 0,-1-1,0 0,-5 4,11-15,-1 0,-1 0,1-1,0 0,-1 0,0 0,0 0,0-1,-1 0,1 0,-1 0,1-1,-1 1,0-2,0 1,0 0,0-1,0 0,-1-1,1 0,0 0,0 0,-4-1,6 1,-1 0,1 0,0-1,-1 0,1 0,0 0,0-1,0 1,0-1,0 0,0 0,0 0,1-1,-1 1,1-1,-1 0,1 0,0 0,0 0,1-1,-1 1,0-1,1 1,0-1,0 0,0 0,1 0,-1 0,1-1,0 1,0 0,1 0,-1-1,1 1,0 0,0-1,0 1,0-1,1 1,0 0,0 0,0-1,1 0,8-14,0-1,2 2,0-1,1 2,1 0,0 0,2 1,5-4,38-28,1 2,3 4,1 1,2 4,52-21,-86 42,5-2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1 311,'168'-40,"-122"33,2 1,-1 3,0 2,21 3,101-5,-132-7,-31 4</inkml:trace>
  <inkml:trace contextRef="#ctx0" brushRef="#br0" timeOffset="414.574">142 424,'334'-1,"-158"-27,-152 27</inkml:trace>
  <inkml:trace contextRef="#ctx0" brushRef="#br0" timeOffset="1021.621">481 0,'-1'1,"0"0,0 0,0 0,0 0,1 0,-1 0,0 0,1 0,-1 0,1 0,-1 1,1-1,0 0,-1 0,1 0,0 1,0-1,0 0,0 0,0 1,0-1,0 0,0 0,1 1,-1-1,0 0,1 0,-1 0,1 1,-1-1,1 0,0 0,0 0,-1 0,1 0,0 0,0 0,0-1,0 1,0 0,0 0,0-1,0 1,0 0,18 19,1-1,0-1,2 0,0-2,20 12,28 21,-26-20,-35-25,0 1,-1 0,0 1,0 0,0 0,0 1,-1 0,0 1,-1-1,0 1,1 2,-5-8,-1 0,0 1,0-1,0 1,0-1,-1 1,1 0,-1-1,0 1,1 0,-1-1,0 1,0-1,-1 1,1 0,-1-1,1 1,-1-1,0 1,0 0,0-1,0 0,0 1,0-1,-1 0,1 0,-1 0,0 0,0 0,0 0,-1 1,-78 45,49-33,-40 22,-110 73,136-49,44-45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2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969 1,'-2'2,"1"0,0 0,-1-1,1 1,-1 0,0 0,1-1,-1 1,0-1,0 0,0 1,0-1,0 0,0 0,0 0,-1 0,1-1,0 1,-1-1,1 1,0-1,-2 0,-6 4,-172 45,-174 37,309-70,46-16,0 1,0-1,1 0,-1 1,0-1,1 1,-1-1,0 1,1-1,-1 1,0 0,1-1,-1 1,1 0,-1-1,1 1,-1 0,1 0,0-1,-1 1,1 0,0 0,0 0,0 0,-1-1,1 1,0 0,0 0,0 0,0 0,0 0,1-1,-1 1,0 0,0 0,0 0,1-1,-1 1,0 0,1 0,-1-1,1 1,-1 0,1 0,-1-1,1 1,0-1,-1 1,1-1,0 1,-1-1,2 1,7 5,0 0,1-1,0 0,0 0,0-1,1-1,-1 0,1 0,7 0,5 3,158 22,40-11,-220-17,0-1,1 1,-1 0,1 0,-1 0,0 0,1 0,-1 0,1 0,-1 0,0 1,1-1,-1 0,0 1,1-1,-1 1,0 0,0-1,0 1,1 0,-1 0,0 0,0-1,0 1,0 0,0 1,-1-1,1 0,0 0,0 0,-1 0,1 1,-1-1,1 0,-1 1,1-1,-1 0,0 1,0-1,1 0,-1 1,0-1,0 1,0-1,-1 0,1 1,0-1,-13 11,0-2,0 1,-1-2,-1 0,1 0,-1-1,-1-1,-9 3,-22 11,-345 173,102-18,289-175,-1-1,1 1,-1-1,0 1,1-1,-1 1,1 0,0 0,-1 0,1 0,0 0,-1 0,1 0,0 0,0 1,0-1,0 0,0 1,0-1,0 1,1-1,-1 1,0-1,1 1,-1-1,1 1,0 0,-1-1,1 1,0 0,0-1,0 1,0 0,1-1,-1 1,0 0,1-1,-1 1,1-1,-1 1,1 0,0-1,-1 1,1-1,0 0,0 1,0-1,1 1,11 5,1-1,0 0,0-1,1 0,0-1,-1-1,1 0,1-1,-1-1,0 0,0-1,10-1,-12 1,80 0,0-4,58-11,-126 11,-8 1,0 0,0 1,0 1,0 1,0 0,0 1,0 1,3 1,-3 3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5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46,'29'-5,"19"-1,6-1,-1 2,-5 2,-6 1,-5 0,-5 2,-2 0,-1 0,-2 0,0-4,1-2,-6 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5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17,'44'5,"27"-4,13-1,-4-1,-10 0,-13-1,-16-4,-10-1,-10 1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6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35,'-25'16,"1"0,0 1,1 2,2 0,0 2,0 0,2 1,1 1,-14 23,17-25,0 2,1 0,1 1,1 0,2 1,0 0,2 1,-4 20,9-34,1 1,0 0,1 0,1 0,0 0,1-1,0 1,1 0,1 0,-1-1,2 1,0-1,1 0,0 0,0 0,2-1,-1 0,1 0,1 0,0-2,-1-1,1 0,0-1,1 0,0 0,0 0,0-2,1 1,0-1,0 0,0-1,1 0,0-1,-1 0,1-1,0 0,0-1,0 0,0 0,1-1,-1-1,0 0,4-1,16-3,0-1,-1-2,0-1,0-1,-1-2,0-1,19-11,-24 12,-1-1,0-1,0 0,-1-2,-1-1,-1 0,-1-2,0 0,-1-1,-1-1,-1-1,-1 0,-1-1,-1 0,-1-1,-1-1,-1 0,-1 0,-2-1,0-1,-6 16,0-1,-1 1,0-1,0 0,-2 1,1 0,-1-1,-1 1,0 0,-1 0,0 0,-1 0,0 1,0 0,-1 0,-1 0,1 1,-2 0,1 0,-1 1,0 0,-1 0,0 1,0 0,-1 1,0-1,0 2,0 0,-1 0,-6-1,-99-19,63 20</inkml:trace>
  <inkml:trace contextRef="#ctx0" brushRef="#br0" timeOffset="497.96">1 487,'359'-36,"424"-40,-503 48,-144 4,-112 20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167 141,'-54'220,"-23"115,49-153,21-138,20-61,0-92,-12 83</inkml:trace>
  <inkml:trace contextRef="#ctx0" brushRef="#br0" timeOffset="421.775">140 56,'55'-2,"-28"3,0-2,0-1,0-1,0-2,-1 0,0-2,15-5,-30 8,0 0,0 1,0 0,1 1,-1 1,0-1,1 2,0 0,-1 0,11 2,-21-1,0 0,0 0,0 0,0 0,0 0,0 0,0 0,0 0,-1 1,1-1,0 0,-1 1,1-1,-1 0,1 1,-1-1,0 1,1-1,-1 0,0 1,0-1,0 1,0-1,0 1,0-1,-1 0,1 1,0-1,-1 1,1-1,-1 0,0 1,1-1,-1 0,0 0,0 0,0 1,0-1,0 0,0 0,0 0,0 0,0 0,0-1,0 1,-1 0,0 0,-1 3,-11 14</inkml:trace>
  <inkml:trace contextRef="#ctx0" brushRef="#br0" timeOffset="687.782">83 451,'53'-5,"22"-1,3 0,-7 1,-10 2,-12 1,-8 1,-13 0</inkml:trace>
  <inkml:trace contextRef="#ctx0" brushRef="#br0" timeOffset="1390.487">647 734,'-14'24,"-10"17,-1 7,0-5,3-5,1-4,4-3,0-2,-1-1,-4-6,3-6</inkml:trace>
  <inkml:trace contextRef="#ctx0" brushRef="#br0" timeOffset="1642.419">450 762,'24'28,"13"20,4 2,-4-4,-4-9,-2-11,-7-5,-3-6,-5-6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1 319,'1'1,"1"1,-1-1,0 0,1 0,-1 1,1-1,0 0,-1 0,1 0,0-1,0 1,0 0,-1-1,1 1,0-1,0 0,0 1,0-1,0 0,0 0,0 0,0-1,0 1,0 0,-1-1,2 1,13-6,0 0,-1-1,1-1,-1 0,-1-2,0 1,0-1,-1-1,0-1,-1 0,0 0,-1-1,-1 0,0-1,0-1,-2 1,1-1,-2-1,0 1,-1-1,-1-1,1-3,2-33,-28 70,8 2,1 0,1 1,1 0,1 1,0 0,2 0,1 1,0-1,1 1,2 0,0 9,4 132,12-138,-8-24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31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4 395,'0'0,"0"-1,-1 1,1-1,0 1,-1-1,1 1,0-1,0 1,-1-1,1 1,0-1,0 1,0-1,0 1,0-1,0 1,0-1,0 0,0 1,0-1,0 1,0-1,0 1,0-1,0 1,1-1,-1 1,0-1,0 1,1-1,-1 1,0-1,1 1,-1-1,0 1,1-1,-1 1,1 0,-1-1,1 1,-1 0,1-1,-1 1,1 0,-1 0,1 0,-1-1,1 1,-1 0,1 0,0 0,-1 0,1 0,-1 0,1 0,-1 0,1 0,-1 0,1 1,40-7,-40 6,324-52,-245 35,102-26,-193 61,-1-6</inkml:trace>
  <inkml:trace contextRef="#ctx0" brushRef="#br0" timeOffset="333.675">117 536,'6'3,"0"0,0 0,0-1,0 0,0 0,0-1,0 1,1-1,-1-1,0 1,1-1,-1 0,1-1,-1 1,0-1,1 0,-1-1,1 0,10 0,160-27,48 19,-201 10</inkml:trace>
  <inkml:trace contextRef="#ctx0" brushRef="#br0" timeOffset="848.752">457 1,'-2'0,"1"1,0 0,0-1,0 1,-1 0,1 0,0 0,0 0,0 0,1 0,-1 0,0 0,0 1,0-1,1 0,-1 0,1 1,-1-1,1 0,-1 1,1-1,0 1,0-1,0 0,0 1,0-1,0 1,0-1,0 0,0 1,1-1,-1 1,0-1,1 0,-1 1,1-1,0 0,-1 0,1 0,0 1,38 45,213 94,-207-110,-31-23,0 2,-1-1,0 2,0-1,-1 2,-1 0,7 9,-17-20,1 1,-1 0,0 0,0 0,0 0,0 0,-1 0,1 0,0 0,-1 1,1-1,-1 0,0 0,0 0,0 1,0-1,0 0,0 0,-1 1,1-1,-1 0,0 0,1 0,-1 0,0 0,0 0,0 0,0 0,-1 0,1-1,-1 1,1 0,-1-1,1 1,-1-1,0 1,-76 45,56-36,-148 89,149-84,5-5,0 1,0 1,1 0,0 1,1 0,1 1,0 1,1 0,1 0,1 1,-6 12,11-9,5-4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33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136 104,'-10'34,"-7"34,-2 12,3 0,5-7,3-12,3-7,3-7,-3-7,-1-6,0-4,2-1,1-2,2-1,-5-4,0-1,0-10,1-5</inkml:trace>
  <inkml:trace contextRef="#ctx0" brushRef="#br0" timeOffset="274.605">52 48,'38'-5,"32"-1,9 0,-4 1,-10-3,-12-1,-9 2,-13 6,-6 4,-8 6,-12 6,-6 6,-8-2,-3-3</inkml:trace>
  <inkml:trace contextRef="#ctx0" brushRef="#br0" timeOffset="519.862">136 387,'34'9,"20"4,6-1,-2-3,-7-6,-6-5,-12-2</inkml:trace>
  <inkml:trace contextRef="#ctx0" brushRef="#br0" timeOffset="755.871">446 668,'-4'48,"-3"21,1 3,-3-10,-1-16</inkml:trace>
  <inkml:trace contextRef="#ctx0" brushRef="#br0" timeOffset="1037.569">446 612,'39'-5,"17"-1,-1 0</inkml:trace>
  <inkml:trace contextRef="#ctx0" brushRef="#br0" timeOffset="1850.418">475 809,'14'0,"10"0,6 0,2 0,0 0,-4-4,-8-3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38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1,'-59'11,"88"3,-12-13,1 0,0-1,0-1,-1-1,1 0,0-2,11-3,-18 4,1 0,0 1,1 0,-1 1,0 1,0 0,0 0,1 1,4 1,0 4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39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1 282,'7'5,"0"-1,0-1,1 1,-1-1,1-1,0 1,0-1,0 0,0-1,0 0,1-1,-1 1,0-1,6-2,1 3,215-31,-139 8,-71 18</inkml:trace>
  <inkml:trace contextRef="#ctx0" brushRef="#br0" timeOffset="412.712">340 1,'-23'73,"-49"222,35-153,33-92,9-32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41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0,'0'22,"1"71,-4 1,-4 0,-11 46,-64 240,66-335,8-28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4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1 227,'51'-37,"2"3,1 2,2 2,13-2,84-23,-145 53,0 1,1-1,-1 1,0 1,1 0,-1 0,1 0,-1 1,0 1,0-1,1 1,-1 1,0-1,-1 1,1 1,0-1,-1 2,2 0,-7-3,1-1,-1 1,1 1,-1-1,0 0,0 0,0 1,0-1,0 1,-1 0,1 0,-1-1,0 1,1 0,-1 0,-1 0,1 0,0 0,-1 1,1-1,-1 0,0 0,0 0,0 0,-1 0,1 1,-1-1,0 0,0 0,0 0,0 0,0 0,0-1,-1 1,0 0,1-1,-1 1,0-1,0 1,-91 87,25-41,-2-4,-70 33,96-62,23-11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46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0 312,'24'0,"37"0,12 0,4 0,-6 0,-6 0,-9 0,-10 0,-7 0,-6 0,-3 0,-3 0,0 0,-11 0,-7 0</inkml:trace>
  <inkml:trace contextRef="#ctx0" brushRef="#br0" timeOffset="352.26">141 510,'0'3,"0"-1,1 0,-1 0,0 1,1-1,0 0,-1 0,1 0,0 0,0 1,0-1,1 0,-1-1,0 1,1 0,-1 0,1-1,0 1,-1-1,1 1,0-1,0 1,0-1,0 0,0 0,0 0,0 0,0-1,1 1,-1-1,1 1,80 6,-72-7,207-19,-8 6,-186 13</inkml:trace>
  <inkml:trace contextRef="#ctx0" brushRef="#br0" timeOffset="718.682">1468 87,'-59'38,"1"3,2 2,2 2,-33 37,76-70,1 0,0 0,0 1,1 1,1 0,0 0,1 0,-3 9,8-18,0 0,1 0,0 0,0 0,0 0,0 0,1 0,0 1,0-1,0 0,1 0,-1 0,1 0,0 0,1 0,0 0,-1 0,1 0,1-1,-1 1,1-1,0 1,0-1,0 0,0 0,1 0,2 2,6 3,0-1,0 0,0-1,1 0,0-1,0 0,0-1,1-1,0 0,0-1,0 0,0-1,1-1,-1 0,0-1,6-1,229-37,-247 37,54-11,0-2,-1-2,-1-3,-1-2,0-3,-2-1,-1-3,-2-3,0-1,38-35,-80 63,-1 0,0 0,0-1,0 0,-1 0,0 0,0-1,0 0,0 1,-1-1,0 0,0-1,-1 1,0 0,0-1,0 1,-1-1,0 0,0 0,-1 1,0-1,0 0,0 0,-1 1,0-1,0 0,-1 1,0-1,0 1,0-1,-1 1,-3-5,-90-62,61 55</inkml:trace>
  <inkml:trace contextRef="#ctx0" brushRef="#br0" timeOffset="965.735">932 341,'308'16,"1"-12,2-15,183 1,-237 11,-222-1</inkml:trace>
  <inkml:trace contextRef="#ctx0" brushRef="#br0" timeOffset="2069.022">2202 87,'-93'-45,"-70"4,139 42,-1 1,1 1,0 2,0 0,0 1,1 2,-1 0,-19 11,-3 0,-44 15,70-26,4 0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52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1 282,'118'1,"322"-13,80-5,-469 12,-33 0</inkml:trace>
  <inkml:trace contextRef="#ctx0" brushRef="#br0" timeOffset="246.762">311 395,'19'10,"40"3,20-1,11-7,-1-4,-1-3,-5 0,-3-1,-6 1,-5-4,-5-2,-4 1,-7 2,-8 1,-7 2,-5 1,-3 1,-7 0</inkml:trace>
  <inkml:trace contextRef="#ctx0" brushRef="#br0" timeOffset="598.415">848 1,'10'11,"1"1,0-1,1-1,1 0,-1-1,1 0,1-1,0-1,0 0,0-1,1 0,0-1,1 0,52 15,1-3,1-3,15 0,108 22,-118-4,-74-30,-1 0,1 0,-1 0,0 0,0 0,0 0,0 0,0 0,0 0,0 0,-1 0,1 0,-1 0,1 0,-1 0,0 0,0 0,1 0,-2-1,1 1,0 0,0-1,0 1,-1-1,1 1,-1-1,1 1,-1-1,0 0,1 0,-1 0,0 0,0 0,0 0,0-1,-1 2,-369 196,282-157,56-27,0 1,1 2,1 2,-28 20,14 13,34-28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16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2,'29'5,"24"1,8 0,-2-1,-7-1,-6-2,-7-1,-5-5,-3-3,-3 1,-1 1,0 1,0 1,-5 2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16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0,'39'0,"22"0,5 0,-3 0,-9 0,-7 0,-12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9:56.7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18,'17'178,"-29"-111,29-89,-11 11</inkml:trace>
  <inkml:trace contextRef="#ctx0" brushRef="#br0" timeOffset="1">176 0,'-106'100,"106"-98,0 0,0-1,0 1,0 0,0-1,1 1,-1-1,1 1,-1-1,1 1,-1 0,1-1,0 0,0 1,-1-1,1 1,0-1,0 0,1 0,-1 0,0 1,0-1,0 0,1 0,-1-1,1 1,-1 0,1 0,-1-1,1 1,-1-1,1 1,-1-1,1 0,0 1,20 13,26 56,-45-64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17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96,'5'38,"1"42,0 17,-1 1,-1-6,-2-9,-1-9,0-8,-1-10,0-10,-1-8,1-5,0-4,0-2,0-6</inkml:trace>
  <inkml:trace contextRef="#ctx0" brushRef="#br0" timeOffset="306.407">0 519,'32'-52,"1"0,3 3,2 0,3 3,1 1,2 2,38-27,-68 58,1 0,0 1,1 0,1 1,-1 1,1 1,1 1,0 0,0 1,0 1,1 0,-1 2,1 0,0 1,0 1,0 1,0 0,0 2,0 0,2 1,-11 1,-1-1,0 1,0 1,0-1,0 2,-1-1,0 1,0 0,-1 1,0 0,0 0,0 0,-1 1,0 0,0 0,-1 1,0 0,-1 0,0 0,0 0,-1 0,0 1,-1 0,0-1,-1 1,1 0,-2 0,0 0,0 0,0 0,-1 0,-1 0,0 0,0-1,-1 1,0-1,-1 1,0-1,0 0,-1-1,0 1,-1-1,0 0,0 0,-1 0,-11 6,-1 0,0-2,0 0,-1-1,-1-1,0-1,-1-1,1-1,-1-1,-1 0,1-2,-1-1,1 0,-1-2,0-1,0 0,0-2,-11-3,-32-7,40 5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14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61,'-1'511,"-5"-440,-3-1,-4 0,-10 30,23-99,0 1,0-1,0 1,0 0,-1-1,1 1,-1-1,1 1,-1-1,0 1,1-1,-1 1,0-1,0 0,0 1,0-1,0 0,0 0,-1 0,1 0,0 0,-1 0,1 0,0 0,-1 0,0-1,-3-6</inkml:trace>
  <inkml:trace contextRef="#ctx0" brushRef="#br0" timeOffset="337.263">25 90,'38'-5,"42"-12,17-2,-4 2,-12 4,-16 4,-14 3,-10 3,-8 2,-9 7,-14 1,-9 5,-8 0,-4 3,-5-1,1-3</inkml:trace>
  <inkml:trace contextRef="#ctx0" brushRef="#br0" timeOffset="584.252">81 541,'38'-5,"18"-6,4-2,-3 2,-12 3</inkml:trace>
  <inkml:trace contextRef="#ctx0" brushRef="#br0" timeOffset="856.708">476 682,'-4'38,"-3"18,1 4,1-4,-3-11,-1-8,2-11</inkml:trace>
  <inkml:trace contextRef="#ctx0" brushRef="#br0" timeOffset="1179.817">504 654,'24'4,"13"3,5-1,0-1,-3-2,-2-1,-8-1</inkml:trace>
  <inkml:trace contextRef="#ctx0" brushRef="#br0" timeOffset="1451.221">533 851,'34'-5,"20"-1,1-1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22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22,'38'-5,"32"-1,9 0,1 1,-9 7,-7 2,-9 1,-9-1,-3-1,-4 0,-4-2,-3 0,-2-1,-2 0,0 0,0 0,-1 0,-4-1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22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0 116,'34'0,"54"-10,26-2,4-1,-4-1,-12 1,-18 2,-14-1,-9 1,-11 3,-8 2,-7 3,-5 1,-7 2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23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2,'-1'0,"-1"-1,1 1,-1 0,0 0,1 0,-1 0,0 0,1 0,-1 0,0 1,1-1,-1 1,1-1,-1 1,1-1,-1 1,1 0,-1 0,1 0,0 0,-1 0,1 0,0 0,0 0,0 0,0 1,0-1,0 0,0 1,0-1,1 1,-1-1,0 1,1-1,-1 1,1-1,0 1,0 0,-1-1,1 1,0 0,0-1,0 1,1 0,-1-1,0 1,1-1,-1 1,1-1,-1 1,1-1,0 1,-1-1,1 1,0-1,0 0,0 1,0-1,0 0,1 0,-1 0,0 0,0 0,1 0,-1 0,1 0,14 11,1-1,1-1,0 0,0-1,1-1,0-1,0-1,1 0,-1-2,1 0,1-1,0-1,32 8,16 3,-33-7,1 1,-1 1,0 3,-1 1,0 1,8 6,-40-18,-1 0,1 0,-1 1,0-1,1 1,-1-1,0 1,0 0,0 0,0 0,0 0,0 0,-1 1,1-1,-1 0,1 1,-1-1,0 1,0 0,0-1,0 1,-1 0,1-1,-1 1,1 0,-1 0,0 0,0-1,-1 1,1 0,0 0,-1-1,0 1,1 0,-1-1,0 1,-1 0,1-1,0 1,-1-1,1 0,-1 1,0-1,-1 2,-20 21,0 0,-1-1,-2-2,0 0,-1-2,-1-1,-1-1,-1-2,-8 3,-12 9,-221 124,252-137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29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82 173,'0'-26,"0"33,0 47,1 44,-4 1,-4-1,-11 42,-31 130,49-268,-1 0,0 0,0-1,0 1,1 0,-1 0,1 0,0 0,-1 0,1 0,0 0,0 0,0 0,1 0,-1 0,0 0,1 0,-1 0,1 0,0 0,-1-1,1 1,0 0,0 0,0-1,1 1,-1 0,0-1,0 1,1-1,-1 0,1 1,9-8</inkml:trace>
  <inkml:trace contextRef="#ctx0" brushRef="#br0" timeOffset="265.846">25 117,'43'-4,"39"-8,14-5,1-1,-6-1,-15 2,-14 4,-14 5,-10 3,-6 2,-5 3,-11 0,-8 5,-11 2,-4 0</inkml:trace>
  <inkml:trace contextRef="#ctx0" brushRef="#br0" timeOffset="509.559">82 512,'38'0,"28"-5,6-1,-3-5,-9-1,-10 3,-8 2,-12 2</inkml:trace>
  <inkml:trace contextRef="#ctx0" brushRef="#br0" timeOffset="865.945">534 653,'-22'129,"-14"84,12-85,26-121,3-8</inkml:trace>
  <inkml:trace contextRef="#ctx0" brushRef="#br0" timeOffset="1632.846">505 709,'14'0,"15"-4,7-3,2 1,0 2,-3 0,-6 2</inkml:trace>
  <inkml:trace contextRef="#ctx0" brushRef="#br0" timeOffset="1915.995">477 907,'24'-5,"18"-1,6 0,-5-4,-5 0,-4 2,-8 2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31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35,'10'0,"12"0,8 4,3 3,1-1,0-1,-2-1,-1-2,-1-1,-1 0,-1-6,0-2,0 0,0 2,-5-3,-1-1,0-3,-3 0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32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82,'43'-4,"29"-7,7-7,-6 1,-9 3,-12 3,-14 4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34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343 129,'-208'375,"73"-159,135-216,1-1,-1 1,0 0,0-1,0 1,1 0,-1 0,0-1,0 1,1 0,-1 0,0-1,1 1,-1 0,0 0,1 0,-1 0,0 0,1-1,-1 1,0 0,1 0,-1 0,0 0,1 0,-1 0,1 0,-1 0,0 0,1 0,-1 0,0 1,1-1,-1 0,0 0,1 0,-1 0,0 0,1 1,-1-1,0 0,0 0,1 1,-1-1,0 0,0 0,1 1,-1-1,0 0,0 1,0-1,30-29,51-69,-4-4,11-28,47-63,-45 76,-90 117,0-1,0 1,0 0,1-1,-1 1,0 0,0-1,1 1,-1 0,0-1,0 1,1 0,-1 0,0 0,1-1,-1 1,0 0,1 0,-1 0,0 0,1-1,-1 1,0 0,1 0,-1 0,0 0,1 0,-1 0,1 0,-1 0,0 0,1 0,-1 0,0 0,1 0,-1 1,0-1,1 0,-1 0,1 0,-1 0,0 1,0-1,1 0,-1 0,0 1,1-1,-1 0,0 1,0-1,0 0,1 0,-1 1,0-1,0 0,0 1,0-1,0 1,1-1,-1 0,0 1,0-1,0 0,0 1,0-1,-4 31,3-23,-6 32,2 1,1 0,3 0,1 1,2-1,2 0,-3-32,1-1,0 1,1-1,0 1,0-1,1 0,0 0,0-1,1 1,-1-1,2 0,-1 0,1 0,0-1,1 0,-1 0,1-1,0 0,1 0,-1 0,1-1,0 0,0-1,0 0,0 0,1-1,-1 0,1 0,0-1,0 0,3 0,-1-4,1 0,0 0,-1-1,0-1,0 0,0 0,-1-1,0 0,0-1,0 0,-1-1,0 0,0 0,-1-1,0 0,-1 0,2-4,5-8,-1-1,-1-1,0 0,-2-1,-1 0,-1 0,-1-1,-1 0,-1 0,-1 0,-1-1,-2 0,0 1,-2-7,0-2,0 3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32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27,'-53'8,"-1"3,2 2,0 2,1 3,-35 17,-3 28,87-61,0 1,0-1,0 0,1 1,-1 0,1-1,0 1,0 0,0 0,0 0,0-1,1 1,-1 0,1 0,0 0,-1 0,2 0,-1 0,0 0,0 0,1 0,0 0,0 0,0 0,0 0,0-1,0 1,1 0,-1-1,1 1,-1-1,1 1,0-1,2 1,12 13,1 0,1-2,0 0,1-1,1-1,0-1,1 0,16 5,99 60,-129-72,0 1,-1 0,0 1,0-1,0 1,-1 0,0 1,0-1,0 1,-1 0,0 0,-1 0,1 1,-1 0,-1-1,0 1,0 0,0 0,-1 0,0 0,0 0,-1 0,0 1,-1-1,0 0,0 0,-1 0,0 0,0 0,0-1,-1 1,-1-1,1 1,-4 1,-1 1,0-1,0-1,0 0,-1 0,0 0,-1-1,0-1,0 0,0 0,-1-1,0 0,0 0,0-2,0 1,-1-1,1-1,-1 0,0-1,0 0,-36-4,30-3</inkml:trace>
  <inkml:trace contextRef="#ctx0" brushRef="#br0" timeOffset="246.555">259 140,'38'-10,"28"-7,11-2,-2 3,-4 5,-10-2,-5 2,-3 3,-5 2,-2 3,-4-3,-3-1,-5 1,-2 2,-8 1</inkml:trace>
  <inkml:trace contextRef="#ctx0" brushRef="#br0" timeOffset="497.385">1331 55,'-56'49,"3"2,2 2,3 2,2 3,2 1,-25 48,14 23,54-125,0-1,0 1,1 0,-1-1,1 1,0 0,0 0,1-1,-1 1,1 0,0-1,0 1,1-1,-1 1,1-1,0 0,0 0,1 0,-1 0,1 0,0 0,0-1,0 1,0-1,1 0,-1 0,1 0,2 1,7 2,2-1,-1 0,1-1,0 0,-1-1,1-1,1-1,-1 0,0-1,0 0,0-1,0-1,0-1,0 0,0 0,11-6,-4 4,1-1,0-2,-1 0,-1-2,0 0,0-1,-1-1,0-1,-1-1,-1-1,0 0,-1-1,0-1,-2-1,0 0,-1-1,-1-1,0 0,-2 0,0-1,4-16,-13 23,-2 0,0 0,0 1,-1-1,-1 0,0 0,-1 1,-1-1,0 1,-1 0,0 0,-1 0,0 1,-1 0,-1 0,1 1,-2-1,0 2,0-1,-1 2,0-1,-1 1,0 1,0 0,-1 0,0 1,0 1,-1 0,0 0,0 1,0 1,0 1,-1-1,-8 1,-54 3,45 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0:0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174 366 0 0 0,'0'0'163'0'0,"0"0"341"0"0,0 0 9 0 0,0 0 21 0 0,0 0 138 0 0,0 0 207 0 0,0 0 252 0 0,0 0 158 0 0,0 0 30 0 0,0 0-76 0 0,0 0-149 0 0,-14-4-177 0 0,-41-13-181 0 0,41 13-149 0 0,14 4-112 0 0,0 0-28 0 0,0 0 18 0 0,0 0 23 0 0,21 0 1461 0 0,-10 0-1583 0 0,52 1 782 0 0,-1-3 0 0 0,1-2 0 0 0,-1-3 0 0 0,23-8-1148 0 0,51-20 449 0 0,-1-6-1 0 0,-3-5 1 0 0,-2-7 0 0 0,-2-5-1 0 0,12-13-448 0 0,-135 61 2957 0 0,-31 11-2838 0 0,14 0 71 0 0,-17 47-174 0 0,17-15 7 0 0,2 2 0 0 0,1-1 0 0 0,2 1-1 0 0,1 1 1 0 0,2-1 0 0 0,1 3-23 0 0,-9 64 58 0 0,-29 109 215 0 0,-9-1 1 0 0,-33 73-274 0 0,-3 1 361 0 0,81-365-2609 0 0,0 43-2449 0 0,0 7-5474 0 0,3 19 296 0 0</inkml:trace>
  <inkml:trace contextRef="#ctx0" brushRef="#br0" timeOffset="263.671">485 897 9946 0 0,'0'0'3532'0'0,"0"0"-2137"0"0,0 0-945 0 0,0 0-235 0 0,0 0 98 0 0,0 0 261 0 0,0 0 258 0 0,0 0 166 0 0,0 0 18 0 0,0 0-101 0 0,0 0-118 0 0,36-5-125 0 0,118-13-120 0 0,225-48 1197 0 0,-147-7-2668 0 0,-216 62-676 0 0,-12 7-1919 0 0,-2 1-4061 0 0,-2 2-2778 0 0</inkml:trace>
  <inkml:trace contextRef="#ctx0" brushRef="#br0" timeOffset="889.11">1510 930 3305 0 0,'0'0'3859'0'0,"0"0"-2348"0"0,0 0-752 0 0,0 0 149 0 0,0 0 251 0 0,0 0 189 0 0,0 0 26 0 0,0 0-183 0 0,0 0-255 0 0,0 0-222 0 0,0 0-173 0 0,-6 33-129 0 0,-20 106-73 0 0,14-35 1543 0 0,8-75 558 0 0,3-31 931 0 0,-7-12-2966 0 0,5 2-331 0 0,1-1 1 0 0,0 0-1 0 0,1 0 1 0 0,0 0-1 0 0,1-1 1 0 0,1 1-1 0 0,0 0 1 0 0,1 0-1 0 0,0-1-74 0 0,6-17 43 0 0,1 0-1 0 0,2 0 0 0 0,1 1 1 0 0,1 0-1 0 0,1 1 1 0 0,2 1-1 0 0,1 0 0 0 0,9-10-42 0 0,-22 33 0 0 0,-1 0 0 0 0,1 0 0 0 0,0 0 0 0 0,0 1 0 0 0,0 0-1 0 0,0 0 1 0 0,1 0 0 0 0,0 0 0 0 0,0 0 0 0 0,0 1 0 0 0,0 0 0 0 0,0 0-1 0 0,1 1 1 0 0,-1-1 0 0 0,1 1 0 0 0,0 1 0 0 0,0-1 0 0 0,0 1 0 0 0,0 0 0 0 0,1 0 0 0 0,21 34 20 0 0,8 89 296 0 0,-34-117-882 0 0,3 13 1288 0 0,-4-14-4194 0 0,0-3-3687 0 0,0-4-3466 0 0</inkml:trace>
  <inkml:trace contextRef="#ctx0" brushRef="#br0" timeOffset="1134.62">2046 952 14883 0 0,'0'0'912'0'0,"0"0"-464"0"0,0 0-31 0 0,0 0 111 0 0,0 0 120 0 0,0 0 0 0 0,0 0-128 0 0,0 0-184 0 0,0 0-192 0 0,0 0-112 0 0,0 0-48 0 0,0 0-96 0 0,0 0-104 0 0,0 0-152 0 0,11 177-328 0 0,-11-170-1433 0 0,2-3-3296 0 0,-2-4-5129 0 0</inkml:trace>
  <inkml:trace contextRef="#ctx0" brushRef="#br0" timeOffset="1384.205">2059 554 16724 0 0,'0'0'1776'0'0,"0"0"-592"0"0,0 0-536 0 0,0 0-152 0 0,0 0-79 0 0,0 0-121 0 0,0 0-168 0 0,0 0-184 0 0,0 0-152 0 0,0 0-88 0 0,0 0-65 0 0,0 0-47 0 0,0 0-328 0 0,0 0-1176 0 0,26 48-3201 0 0,-19-37-7026 0 0</inkml:trace>
  <inkml:trace contextRef="#ctx0" brushRef="#br0" timeOffset="1543.568">2572 742 14907 0 0,'0'0'1367'0'0,"0"0"-256"0"0,0 0-56 0 0,0 0-43 0 0,0 0-28 0 0,0 0-91 0 0,0 0-149 0 0,0 0-131 0 0,0 0-133 0 0,0 0-132 0 0,0 0-110 0 0,0 0-85 0 0,0 0-66 0 0,-30 13-34 0 0,-95 44-2 0 0,77-18 31 0 0,45-30-64 0 0,0-4-14 0 0,0 0 0 0 0,1 0 0 0 0,-1 0 0 0 0,1 0 0 0 0,1 1 0 0 0,-1-1 0 0 0,1 1 0 0 0,0-1 0 0 0,0 1 0 0 0,1-1 0 0 0,-1 1 0 0 0,1 0 0 0 0,0-1 0 0 0,1 1 0 0 0,0 0 0 0 0,-1-1 0 0 0,2 1 0 0 0,-1-1 0 0 0,1 1 0 0 0,0-1 0 0 0,0 0 0 0 0,0 0 0 0 0,1 0 0 0 0,-1 0 0 0 0,1 0 0 0 0,1 0 0 0 0,-1-1 0 0 0,1 1 0 0 0,-1-1 0 0 0,1 0 0 0 0,0 0 0 0 0,1-1 0 0 0,-1 1 0 0 0,3 0-4 0 0,2 2-15 0 0,1-1 0 0 0,0 0-1 0 0,0-1 1 0 0,0 0 0 0 0,1-1 0 0 0,0 0 0 0 0,-1-1 0 0 0,1 0 0 0 0,0-1-1 0 0,0 0 1 0 0,0 0 0 0 0,0-1 0 0 0,0-1 0 0 0,0 0 0 0 0,0 0 0 0 0,-1-1-1 0 0,1-1 1 0 0,0 1 0 0 0,-1-2 0 0 0,0 0 0 0 0,9-4 15 0 0,28-17-4199 0 0,-6-9-4163 0 0,-36 27-2451 0 0</inkml:trace>
  <inkml:trace contextRef="#ctx0" brushRef="#br0" timeOffset="1979.912">3084 271 13443 0 0,'0'0'2091'0'0,"0"0"-784"0"0,0 0-535 0 0,0 0-54 0 0,0 0 142 0 0,0 0 107 0 0,0 0-7 0 0,0 0-160 0 0,0 0-221 0 0,0 0-200 0 0,0 0-118 0 0,0 0-58 0 0,5-8 345 0 0,3 57 1012 0 0,-8 403 287 0 0,-11-59-1792 0 0,11-392-96 0 0,0-1-8 0 0,0 0-7 0 0,0 0-9 0 0,0 0-20 0 0,0 0-46 0 0,0 0-61 0 0,0-9-940 0 0,7-35-2223 0 0,0 6-5954 0 0,-6 26-1850 0 0</inkml:trace>
  <inkml:trace contextRef="#ctx0" brushRef="#br0" timeOffset="2228.098">2841 705 11138 0 0,'0'0'1743'0'0,"0"0"-514"0"0,0 0-377 0 0,0 0-97 0 0,0 0 142 0 0,0 0 155 0 0,0 0 83 0 0,0 0-32 0 0,0 0-164 0 0,0 0-127 0 0,0 0-120 0 0,0 0-95 0 0,0 0-65 0 0,35 3-120 0 0,109 9-93 0 0,66-1 114 0 0,-132 5-1654 0 0,-47-7-7632 0 0,-26-8-2672 0 0</inkml:trace>
  <inkml:trace contextRef="#ctx0" brushRef="#br0" timeOffset="2416.133">3520 944 16500 0 0,'0'0'728'0'0,"0"0"-240"0"0,0 0-56 0 0,0 0-24 0 0,0 0 16 0 0,0 0-64 0 0,0 0-72 0 0,0 0-128 0 0,0 0-104 0 0,0 0-80 0 0,0 0-80 0 0,0 0-144 0 0,0 0-168 0 0,0 0-264 0 0,67 144-808 0 0,-64-144-1801 0 0,-1-4-3921 0 0,-2 1 825 0 0</inkml:trace>
  <inkml:trace contextRef="#ctx0" brushRef="#br0" timeOffset="2665.934">3543 712 9978 0 0,'0'0'2870'0'0,"0"0"-456"0"0,0 0-388 0 0,0 0-289 0 0,0 0-287 0 0,0 0-262 0 0,0 0-265 0 0,0 0-249 0 0,0 0-205 0 0,-15-30-170 0 0,-44-93-157 0 0,44 92-155 0 0,15 31-146 0 0,0 8-505 0 0,2 20-742 0 0,1-16-2319 0 0,0-1-7348 0 0</inkml:trace>
  <inkml:trace contextRef="#ctx0" brushRef="#br0" timeOffset="2915.508">3905 823 11851 0 0,'0'0'4154'0'0,"0"0"-2490"0"0,0 0-868 0 0,0 0-113 0 0,0 0-45 0 0,0 0-30 0 0,0 0-66 0 0,0 0-109 0 0,0 0-115 0 0,0 0-84 0 0,0 0-70 0 0,0 0-46 0 0,0 0-18 0 0,-12 26-25 0 0,-36 84-18 0 0,37-44 25 0 0,11-59-27 0 0,0-1 0 0 0,1 0 0 0 0,0 0 0 0 0,0 0 1 0 0,1 0-1 0 0,0 0 0 0 0,0 0 0 0 0,0-1 0 0 0,0 1 0 0 0,1-1 0 0 0,0 1 1 0 0,0-1-1 0 0,1 0 0 0 0,0 0 0 0 0,-1 0 0 0 0,2-1 0 0 0,-1 1 0 0 0,0-1 1 0 0,1 0-1 0 0,0 0 0 0 0,0 0 0 0 0,0-1 0 0 0,0 0 0 0 0,1 0 0 0 0,-1 0 1 0 0,1-1-1 0 0,0 0 0 0 0,0 0 0 0 0,-1 0 0 0 0,1-1 0 0 0,1 0 1 0 0,-1 0-1 0 0,0 0 0 0 0,0-1 0 0 0,0 0 0 0 0,0 0 0 0 0,6-1-55 0 0,-6-2 102 0 0,0-1 0 0 0,0 0 0 0 0,0-1 0 0 0,-1 1-1 0 0,0-1 1 0 0,1 0 0 0 0,-2 0 0 0 0,1-1 0 0 0,-1 1 0 0 0,1-1-1 0 0,-2 0 1 0 0,1 0 0 0 0,-1 0 0 0 0,0-1 0 0 0,0 1 0 0 0,0-1 0 0 0,-1 0-1 0 0,0 0 1 0 0,-1 0 0 0 0,1 0 0 0 0,-1 0 0 0 0,0-7-102 0 0,0 7 31 0 0,0-1 1 0 0,0 0 0 0 0,-1 0 0 0 0,0 0 0 0 0,-1 0-1 0 0,1 0 1 0 0,-2 0 0 0 0,1 0 0 0 0,-1 1-1 0 0,0-1 1 0 0,0 1 0 0 0,-1-1 0 0 0,0 1 0 0 0,-1 0-1 0 0,0 0 1 0 0,0 0 0 0 0,-3-3-32 0 0,2 2-63 0 0,0 0 0 0 0,-1 0 0 0 0,0 1 0 0 0,-1 0 0 0 0,0 1 0 0 0,0-1 0 0 0,0 1 0 0 0,-1 0-1 0 0,1 1 1 0 0,-1 0 0 0 0,-1 0 0 0 0,-3 0 63 0 0,-40 7-4595 0 0,43 5-1046 0 0,1 0-6215 0 0</inkml:trace>
  <inkml:trace contextRef="#ctx0" brushRef="#br0" timeOffset="3297.171">4191 1125 12859 0 0,'0'0'2510'0'0,"0"0"-1422"0"0,0 0-199 0 0,0 0 217 0 0,0 0 38 0 0,0 0-60 0 0,0 0-151 0 0,0 0-180 0 0,0 0-134 0 0,0 0-86 0 0,0 0-81 0 0,0 0-71 0 0,0 0-83 0 0,18-28-67 0 0,58-85-50 0 0,-7-3 317 0 0,-37 167-1013 0 0,-26-43 586 0 0,0 0 0 0 0,1 0 0 0 0,-1 0 1 0 0,2-1-1 0 0,-1 0 0 0 0,1-1 0 0 0,0 1 0 0 0,1-2 0 0 0,0 1 0 0 0,0-1 1 0 0,0 0-1 0 0,0-1 0 0 0,1 0 0 0 0,-1-1 0 0 0,1 0 0 0 0,0 0 0 0 0,0-1 1 0 0,0 0-1 0 0,0-1 0 0 0,1 0 0 0 0,-1 0 0 0 0,0-1 0 0 0,0-1 0 0 0,1 0 1 0 0,-1 0-1 0 0,5-2-71 0 0,-1-2 139 0 0,1-1 0 0 0,-1 0 1 0 0,0-1-1 0 0,-1-1 1 0 0,0 0-1 0 0,0-1 0 0 0,-1 0 1 0 0,0-1-1 0 0,0 0 0 0 0,-1-1 1 0 0,-1 0-1 0 0,0 0 0 0 0,0-2 1 0 0,-1 1-1 0 0,-1-1 1 0 0,5-9-140 0 0,-8 14-57 0 0,0 1 1 0 0,0-1-1 0 0,-1 0 0 0 0,0 0 1 0 0,-1-1-1 0 0,0 1 1 0 0,0-1-1 0 0,0 1 1 0 0,-1-1-1 0 0,-1 0 1 0 0,0 0-1 0 0,0 0 1 0 0,0-8 56 0 0,-8 1-1430 0 0,1 12-1583 0 0,4 2 784 0 0,-1-2-10030 0 0</inkml:trace>
  <inkml:trace contextRef="#ctx0" brushRef="#br0" timeOffset="4670.076">1 1732 4993 0 0,'0'0'734'0'0,"0"0"-204"0"0,0 0 128 0 0,0 0 317 0 0,0 0 298 0 0,0 0 106 0 0,0 0-112 0 0,0 0-257 0 0,0 0-245 0 0,0 0-193 0 0,0 0-85 0 0,0 0 19 0 0,4 0 20 0 0,96-5 4320 0 0,57-20-2802 0 0,189-35 68 0 0,20 13-2112 0 0,-172 23 199 0 0,612-58 376 0 0,386 6 502 0 0,-352 27-190 0 0,-304-6-435 0 0,-321 29-93 0 0,-33 22 216 0 0,-181 4-578 0 0,-1 0 0 0 0,0 0 19 0 0,0 0-8 0 0,0 0-10 0 0,0 0 3 0 0,0 0-12 0 0,0 0 5 0 0,0 0 12 0 0,0 0 8 0 0,0 0-4 0 0,0 0 5 0 0,0 0 0 0 0,0 0-10 0 0,0 0-16 0 0,0 0-1 0 0,0 0-10 0 0,0 0-2 0 0,0 0 25 0 0,0 0 4 0 0,0 0-7 0 0,0 0 3 0 0,0 0-12 0 0,0 0 1 0 0,0 0-4 0 0,0 0 10 0 0,0 0 22 0 0,0 0-6 0 0,0 0-27 0 0,0 0-16 0 0,0 0 21 0 0,0 0 12 0 0,0 0-8 0 0,0 0-4 0 0,0 0 17 0 0,0 0-2 0 0,0 0 27 0 0,0 0-21 0 0,0 0-19 0 0,0 0 4 0 0,0 0-20 0 0,0 0 21 0 0,0 0-2 0 0,0 0-3 0 0,0 0-3 0 0,0 0-9 0 0,0 0 2 0 0,0 0-2 0 0,64-5 1335 0 0,-46 3-4554 0 0,-10 1-8209 0 0,-12-2-1284 0 0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9:47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1019 148,'17'227,"6"-48,11 157,-5-76,-18 123,15-214,-26-166,-1 0,1-1,-1 1,1 0,0 0,0 0,1-1,-1 1,0 0,1 0,0 0,-1-1,1 1,0 0,1-1,-1 1,0-1,1 1,-1-1,1 0,0 0,0 0,0 1,0-2,0 1,0 0,1 0,-1-1,0 1,1-1,-1 0,1 0,0 0,-1 0,1 0,2 0,141-25,26-5,307 28,-338-10,82-3,-79 11,25-25,-52 28,77-11,3-8,-195 19,1 0,-1 0,1 0,-1-1,0 1,1-1,-1 1,0-1,0 0,1 0,-1 0,0 0,0-1,0 1,0 0,0-1,0 1,-1-1,1 0,0 0,-1 0,1 1,-1-1,0-1,0 1,0 0,0 0,0 0,0-1,0 1,-1 0,1-1,-1 1,0 0,1-1,-16-88,8 62,1-16,2 0,1 0,3-1,3-18,-1-26,-2 51,-12-108,-17 34,1 1,-1-57,15 119,-18-109,5-39,28 169,0 26,0-1,0 0,-1 0,1 1,-1-1,1 0,-1 0,-1 0,1 0,0 0,-1 1,0-1,0 0,0 0,0 1,-1-1,1 1,-1-1,0 1,0-1,0 1,0 0,-1 0,0 0,1 1,-1-1,0 0,0 1,0 0,-1 0,1 0,0 0,-1 0,1 1,-2-1,-19-1,0 2,0 1,0 0,0 2,0 1,0 1,-14 4,-97 10,-35 9,41-15,114-9,-1-1,0 0,0-2,0 0,0 0,1-2,-1 0,-12-3,-54-5,-201 10,141-27,-168 27,84 28,165-16,60-7,6 0</inkml:trace>
  <inkml:trace contextRef="#ctx0" brushRef="#br0" timeOffset="11405.9">1696 1728,'0'1,"0"-1,0 1,0-1,-1 1,1-1,0 1,-1-1,1 1,0-1,-1 1,1-1,-1 0,1 1,-1-1,1 0,0 1,-1-1,1 0,-1 0,1 1,-1-1,0 0,1 0,-1 0,1 0,-1 0,1 0,-1 0,1 0,-1 0,0 0,1 0,-1 0,1 0,-1 0,1-1,-1 1,1 0,-1 0,1 0,-1-1,1 1,-1 0,1-1,0 1,-1 0,1-1,-1 1,1-1,0 1,-1-1,1 1,0-1,0 1,-1-1,1 1,0-1,-5 53,32 134,4 76,-32 194,-33-534,20 52,-1 1,-2 1,-1 1,0 0,-2 1,0 2,-2 0,0 1,-1 0,-6-1,26 18,2 2,0 0,0 0,0 0,0 0,-1 0,1 0,0 0,0-1,0 1,0 0,0-1,0 1,0 0,0-1,0 0,0 1,0-1,1 0,-1 1,0-1,0 0,0 0,1 1,-1-1,0 0,1 0,-1 0,1 0,-1 0,1 0,0 0,-1 0,1 0,0 0,0-1,0 1,0 0,-1 0,1 0,1 0,-1 0,0 0,0 0,0 0,1 0,-1 0,0 0,1-1,-1 2,1-1,-1 0,1 0,0-1,163 0,123 4,-279-2,1 1,-1-1,0 2,0-1,1 1,-1 0,0 1,0-1,-1 2,1-1,-1 1,1 0,-1 1,4 3,-11-5,1 0,-1 1,1-1,-1 1,0-1,0 0,-1 1,1-1,-1 1,1-1,-1 0,0 1,0-1,-1 0,1 0,-1 0,1 0,-1 0,0 0,0-1,0 1,-1 0,1-1,-1 0,1 0,-1 1,0-2,0 1,0 0,0 0,0-1,0 0,0 1,-1-1,-5 5,-140 101,118-73,25-21</inkml:trace>
  <inkml:trace contextRef="#ctx0" brushRef="#br0" timeOffset="15636.117">1216 3280,'0'-17,"-1"-4,1 0,1 0,1 0,1 0,0 1,2-1,4-12,61-106,-68 136,-2 1,0 0,0 0,1 0,-1 0,1 0,0 1,0-1,0 0,0 0,0 1,0-1,0 0,0 1,0-1,1 1,-1 0,1-1,-1 1,1 0,0 0,-1 0,1 0,0 0,0 0,-1 1,1-1,0 0,0 1,0 0,0-1,0 1,0 0,0 0,0 0,0 0,0 0,0 1,0-1,0 0,0 1,-1 0,1-1,0 1,0 0,0 0,-1 0,1 0,-1 0,1 1,2 3,0 1,-1-1,0 1,0 0,0 0,-1 0,0 0,0 0,0 1,-1-1,0 1,0-1,-1 1,0-1,0 1,-1 0,8 52,-7-59,0 1,0 0,1 0,-1 0,0 0,0-1,1 1,-1 0,0 0,1 0,-1-1,1 1,-1 0,1-1,-1 1,1 0,0-1,-1 1,1-1,0 1,-1-1,1 1,0-1,0 1,-1-1,1 0,0 0,0 1,0-1,-1 0,1 0,0 0,0 0,0 0,0 0,0 0,-1 0,1 0,0 0,0 0,0-1,0 1,-1 0,1-1,0 1,0 0,-1-1,1 1,0-1,0 1,-1-1,1 1,-1-1,1 0,34-36,93-122,-127 158,-1 0,0 0,1 0,-1 0,1 0,-1 0,1 0,0 1,-1-1,1 0,0 0,0 1,-1-1,1 1,0-1,0 0,0 1,0-1,0 1,0 0,0-1,0 1,0 0,0 0,0-1,0 1,0 0,0 0,0 0,0 0,0 0,0 1,0-1,0 0,0 0,0 1,0-1,0 0,-1 1,1-1,0 1,0-1,0 1,0 0,-1-1,1 1,0 0,0 0,-1-1,1 1,-1 0,1 0,-1 0,1 0,-1 0,1 0,1 10,-1 0,-1-1,1 1,-2 0,1 0,-1-1,-1 1,0 0,-1-1,0 1,-1 1,-5 26,-13 44,17-58</inkml:trace>
  <inkml:trace contextRef="#ctx0" brushRef="#br0" timeOffset="16261.304">1978 2970,'-19'10,"1"1,0 0,1 1,1 1,0 1,0 0,1 1,1 1,-6 8,17-19,-1 0,1 0,-1 0,1 0,1 0,-1 1,1-1,0 1,0 0,1 0,-1 0,1-1,1 1,-1 0,1 0,0 0,0 0,1 0,0 0,0 0,0 0,1 0,0-1,0 1,0 0,2 1,0-6,-1 0,1 0,0 0,-1-1,1 0,0 0,0 0,-1 0,1-1,0 1,0-1,-1 0,1 0,-1 0,1-1,-1 1,1-1,-1 0,0 0,0 0,0 0,0 0,0-1,0 1,-1-1,1 0,-1 0,1-2,1 2,201-197,-204 199,-1 0,0 0,1 0,-1 0,1 0,-1 0,1 0,-1 0,1 0,-1 0,1 0,0 1,0-1,0 0,-1 0,1 1,0-1,0 0,0 1,0-1,0 1,0-1,0 1,0 0,0-1,0 1,1 0,-1 0,0-1,0 1,0 0,0 0,0 1,0-1,0 0,1 0,-1 0,0 1,0-1,0 1,0-1,0 0,0 1,0 0,0-1,0 1,-1 0,1-1,0 1,0 0,0 0,-1 0,1 0,0 0,-1 0,1 0,-1 0,1 0,-1 0,0 0,1 0,-2 198,1-164,0 9,-1-1,-3 1,-1-1,-2 0,-7 18,9-42,5-14,0 0,0 0,-1 0,0 0,0 0,-1 0,1 0,-1 0,0-1,0 1,0-1,-1 1,0-1,0 0,0 0,0 0,-1 0,1-1,-1 1,0-1,0 0,0 0,0 0,-1-1,1 0,-1 1,0-2,-1 2,1-6,0 1,0-1,0 0,0 0,1-1,-1 1,1-1,0 0,0 0,0 0,1-1,0 0,0 1,0-1,0 0,1 0,-1 0,1-1,1 1,-1-1,1 1,0-1,0-3,-1-5,1-1,1 1,0-1,1 1,0-1,2 1,-1-1,2 1,0 0,1 0,0 1,1-1,0 1,6-8,1 2</inkml:trace>
  <inkml:trace contextRef="#ctx0" brushRef="#br0" timeOffset="16977.383">2881 1869,'0'437,"-27"-249,28-181,-1-1,-1 0,1 0,-1 0,0 0,-1 0,1 0,-1 0,0 0,0-1,-1 1,0-1,0 1,0-1,-1 0,1 0,-1-1,-1 1,1-1,0 0,-1 0,-3 2,-11 4</inkml:trace>
  <inkml:trace contextRef="#ctx0" brushRef="#br0" timeOffset="17514.023">2994 1841,'-131'82,"119"-76,-123 50,134-56,1 0,-1 0,0 1,1-1,-1 0,0 1,1-1,-1 0,1 1,-1-1,0 1,1-1,-1 1,1-1,-1 1,1-1,0 1,-1-1,1 1,0 0,-1-1,1 1,0 0,-1-1,1 1,0 0,0-1,0 1,0 0,0 0,0-1,0 1,0 0,0-1,0 1,0 0,0 0,1-1,-1 1,0 0,0-1,1 1,-1-1,1 1,-1 0,0-1,1 1,-1-1,1 1,-1-1,1 1,-1-1,1 1,0-1,-1 0,1 1,-1-1,1 0,0 0,0 1,0-1,43 17,165-10,-131-9,79 19,-140-19,-39-17,16 13,-36-33,1-3,3-1,1-2,-10-19,34 45</inkml:trace>
  <inkml:trace contextRef="#ctx0" brushRef="#br0" timeOffset="18211.867">3474 2406,'-32'61,"3"1,2 2,3 0,1 7,-23 62,46-134,-1 1,1 0,-1 0,1-1,0 1,-1 0,1 0,0 0,-1 0,1 0,-1-1,1 1,-1 0,1 0,0 0,-1 0,1 0,-1 0,1 0,-1 1,1-1,0 0,-1 0,1 0,-1 0,1 0,0 1,-1-1,1 0,0 0,-1 1,1-1,0 0,-1 0,1 1,0-1,-1 0,1 1,0-1,0 1,0-1,-1 0,1 1,0-1,0 1,0-1,0 0,0 1,0-1,0 1,0-1,0 0,0 1,0-1,0 1,0-1,0 1,0-1,0 0,0 1,1-1,-1 1,0-1,-4-37,8 0,0-1,3 1,1 0,2 0,1 1,2 0,10-17,76-143,-99 196,0-1,0 1,1-1,-1 1,0-1,0 1,0-1,1 1,-1-1,0 1,0 0,1-1,-1 1,0-1,1 1,-1 0,0-1,1 1,-1 0,1-1,-1 1,1 0,-1-1,1 1,-1 0,1 0,-1 0,1 0,-1 0,1-1,-1 1,1 0,-1 0,1 0,-1 0,1 0,-1 0,1 1,-1-1,1 0,-1 0,1 0,-1 0,1 1,-1-1,1 0,-1 0,1 1,-1-1,1 0,-1 1,0-1,1 1,-1-1,0 0,1 1,-1-1,0 1,11 35,-9-27,11 89,-13-85,1 1,0-1,0 0,2 0,-1 0,2 0,0 0,0 0,1-1,1 0,0 0,1 0,0-1,1 0,0 0,-7-10,63 56,-62-56,0 1,0-1,-1 0,1 0,0 0,0 0,0-1,0 1,0 0,0-1,1 0,-1 1,0-1,0 0,0 0,0 0,0 0,0-1,1 1,-1 0,0-1,0 0,0 1,0-1,0 0,0 0,-1 0,1 0,0-1,0 1,-1 0,1-1,-1 1,1-1,-1 1,1-1,-1 0,7-13,0 1,-1-2,-1 1,0-1,-1 0,-1 0,0-1,-2 1,1-1,-1-15,7-36,7-125,-16 168</inkml:trace>
  <inkml:trace contextRef="#ctx0" brushRef="#br0" timeOffset="22218.864">3248 769,'197'-11,"94"-18,36-5,-22 11,-216 14,-1 3,72 5,-148 1,-13 0,1-1,-1 1,0-1,1 1,-1-1,1 0,-1 1,1-1,-1 0,1 1,-1-1,1 0,0 1,-1-1,1 0,0 0,0 1,0-1,0 0,-1 0,1 0,0 1,0-1,0 0,1 0,-1 0,0 1,0-1,0 0,0 0,1 1,-1-1,0 0,1 0,-1 1,1-1,-1 0,1 1,-1-1,1 1,-1-1,1 1,0-1,-1 1,1-1,0 1,-1-1,1 1,0 0,-1-1,1 1,0 0,0 0,0-1,-1 1,1 0,0 0,0 0,0 0,0 0,-211-133,197 123,12 8,0 0,0 0,0 1,0-1,0 1,0-1,-1 1,1-1,0 1,-1 0,1-1,-1 1,0 0,1 0,-1 0,0 0,0 1,0-1,0 0,1 1,-1 0,0-1,0 1,0 0,0 0,0 0,0 0,0 0,0 0,0 0,0 1,0-1,0 1,1 0,-1-1,0 1,0 0,0 0,1 0,-1 0,1 0,-2 1,-4 20,0 1,1-1,1 1,1 0,1 0,2 0,0 0,1 1,1-1,1 1,0 29,0 174,-3-226,1-1,0 1,0 0,0 0,0-1,0 1,0 0,0 0,0 0,0-1,0 1,0 0,0 0,1-1,-1 1,0 0,1-1,-1 1,0 0,1-1,-1 1,1 0,-1-1,1 1,-1-1,1 1,-1-1,1 1,0-1,-1 0,1 1,0-1,-1 1,1-1,0 0,0 0,-1 0,1 1,0-1,0 0,-1 0,1 0,0 0,0 0,-1 0,1 0,0 0,0-1,-1 1,1 0,0 0,0-1,-1 1,1 0,0-1,-1 1,1-1,-1 1,1-1,0 1,-1-1,1 1,-1-1,1 1,-1-1,0 0,1 0,37-43,-38 44,99-168,-3-2,-79 146</inkml:trace>
  <inkml:trace contextRef="#ctx0" brushRef="#br0" timeOffset="22496.775">5253 346,'0'43,"0"38,0 11,0-6,0-8,0-13,0-12,0-11,-5-7,-2-5,1-3,1-5</inkml:trace>
  <inkml:trace contextRef="#ctx0" brushRef="#br0" timeOffset="22808.224">5111 317,'36'-14,"2"2,-1 1,1 2,1 2,0 1,0 2,0 2,0 1,23 4,-52-4,0 0,1 1,-1 1,0 0,1 0,-1 1,0 0,0 1,0 0,0 0,-1 1,0 1,1-1,-1 2,-1-1,1 1,-1 0,0 1,-1 0,1 0,-1 1,1 2,-7-8,0 1,-1-1,1 1,0 0,-1-1,0 1,0 0,0 0,0-1,0 1,0 0,-1 0,1-1,-1 1,0 0,0-1,0 1,0-1,0 1,-1-1,1 0,-1 1,1-1,-1 0,0 0,0 0,0 0,0 0,0-1,0 1,-1-1,1 1,0-1,-1 0,0 0,-94 33,36-23,0-2,0-3,-40-2,74-4</inkml:trace>
  <inkml:trace contextRef="#ctx0" brushRef="#br0" timeOffset="44319.33">1273 1841,'-510'0,"340"28,-55-16,171-4,0-2,0-2,-1-3,-13-2,16 0,51 1,0-1,0 1,1 0,-1-1,0 1,0 0,0 0,0 0,0 0,0 0,0 0,0 0,0 0,1 0,-1 0,0 0,0 1,0-1,0 0,0 1,0-1,1 1,-1-1,0 0,0 1,1 0,-1-1,0 1,1 0,-1-1,0 1,1 0,-1-1,1 1,-1 0,1 0,0 0,-1 0,1-1,0 1,0 0,-1 0,1 0,0 0,0 0,0 0,0 0,0 0,0 0,0-1,1 1,-1 0,0 0,0 0,1 0,-1 0,0 0,1-1,-1 1,1 0,-1 0,1-1,0 1,-1 0,49 97,-34-74,-2 1,-1 0,-1 1,-1 0,-2 1,0-1,-2 2,0 0,-6-17,1 1,1 0,0-1,1 1,0-1,0 1,1-1,1-1,0 2,-5-13,0 1,0-1,0 1,0-1,0 1,0-1,0 0,0 1,0-1,0 1,0-1,0 1,0-1,1 1,-1-1,0 1,0-1,1 1,-1 0,0-1,0 1,1-1,-1 1,0-1,1 1,-1 0,1-1,-1 1,1 0,-1 0,0-1,1 1,-1 0,1 0,-1 0,1-1,-1 1,1 0,-1 0,1 0,0 0,-1 0,1 0,-1 0,1 0,-1 0,1 0,-1 1,1-1,-1 0,1 0,-1 0,1 1,-1-1,1 0,-1 0,0 1,1-1,-1 0,1 1,-1-1,0 1,1-1,-1 0,0 1,0-1,1 1,-1-1,0 1,6-43,20-136,2 36,-19 108,-7 29,0-1,0 1,0-1,-1 0,0 1,0-1,-1 0,1 0,-1 0,-1 0,1 1,-1-1,-1-5,-2 5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0:3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0 165,'23'184,"-17"285,-17-408,4-55</inkml:trace>
  <inkml:trace contextRef="#ctx0" brushRef="#br0" timeOffset="325.064">0 109,'26'-2,"-1"-1,0-2,0 0,0-2,-1 0,8-5,46-12,118-20,-145 46,-50-2,0 0,0 1,0-1,0 0,0 0,0 1,0-1,-1 0,1 1,0-1,0 1,0-1,0 1,-1 0,1-1,0 1,-1 0,1-1,0 1,-1 0,1 0,-1 0,1 0,-1-1,1 1,-1 0,0 0,0 0,1 0,-1 0,0 0,0 0,0 0,0 0,0 0,0 0,0 0,0 0,0 0,-1 0,1 0,0 0,-1 0,1-1,-1 1,1 0,-1 0,1 0,-1 0,0 0,-78 71,59-59</inkml:trace>
  <inkml:trace contextRef="#ctx0" brushRef="#br0" timeOffset="569.903">57 448,'24'0,"18"0,6 0,0 0,-4 0,-4 0,-4 0,-4-5,-2-1,-1-1,-7 2</inkml:trace>
  <inkml:trace contextRef="#ctx0" brushRef="#br0" timeOffset="14656.722">339 843,'0'-5,"0"3,0 7,0 8,0 5,5 1,1 1,0 3,-1 1,-1 3,-2 0,-1 1,-1 1,0-1,0-4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47,'5'0,"1"-5,5-1,5 0,5 1,3 2,3-4,1 0,1 0,-5 7,-10 3,-9 1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1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0,-5 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5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1,'-85'84,"-90"140,131-170,37-45</inkml:trace>
  <inkml:trace contextRef="#ctx0" brushRef="#br0" timeOffset="343.888">0 1,'2'9,"0"0,0-1,1 1,0-1,0 1,1-1,0 0,0 0,1-1,0 1,1-1,-1 0,1 0,2 0,6 11,227 234,-230-239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568 142,'-1'1,"-1"0,0 0,1 1,-1-1,1 1,-1-1,1 1,0 0,0-1,-1 1,1 0,0 0,1 0,-1 0,0 0,1 0,-1 0,1 0,-1 0,1 0,0 0,0 0,0 0,0 1,0-1,1 0,-1 0,0 0,1 1,20 168,8 67,-30 258,1-493,-1 0,1 0,-1 0,1 0,0 0,1 0,-1 0,0 1,1-1,-1-1,1 1,0 0,0 0,0 0,1 0,-1-1,1 1,-1 0,1-1,0 1,0-1,0 0,0 0,1 0,-1 0,0 0,1 0,-1-1,1 1,0-1,0 1,-1-1,1 0,0 0,0-1,1 1,15 1,0-1,1-1,-1-1,1-1,-1 0,0-1,15-5,81-10,365 19,-419-11,26 3,-89 5,-6 0</inkml:trace>
  <inkml:trace contextRef="#ctx0" brushRef="#br0" timeOffset="2160.132">61 1,'-3'0,"1"1,0-1,-1 1,1-1,0 1,-1 0,1 0,0 0,0 0,0 0,0 1,0-1,0 0,0 1,0 0,1-1,-1 1,1 0,-1 0,1 0,-1 0,1 0,0 0,0 1,0-1,1 0,-1 0,0 1,1-1,-1 0,1 1,-8 79,8-76,-1 23,9 82,-7-109,0-1,0 1,0 0,1-1,-1 1,0-1,1 1,-1-1,1 0,-1 1,1-1,-1 0,1 0,0 0,0 0,-1 0,1-1,0 1,0 0,0-1,0 0,0 1,0-1,0 0,0 0,0 0,0 0,0 0,0-1,0 1,0-1,0 1,0-1,1 0,64-32,-47 15,-1 0,0-2,-2 0,0-1,-1-1,2-6,6-8,20-19,-43 55,0 0,-1 0,1 0,0 0,0 0,-1 1,1-1,0 0,-1 0,1 1,-1-1,1 1,0-1,-1 0,1 1,-1-1,1 1,-1-1,1 1,-1 0,0-1,1 1,-1-1,0 1,1 0,-1-1,0 1,0 0,1-1,-1 1,0 0,0 0,0-1,0 1,0 0,0-1,0 1,0 0,0 0,-1-1,1 1,0 0,0-1,-1 1,1 1,-3 346,4-310,-2 0,-1 1,-2-2,-2 1,-3 7,6-35,0-1,0 1,0-1,-1 0,-1 0,1 0,-1-1,-1 0,0 1,0-2,-1 1,1-1,-2 0,1-1,-1 1,0-1,0-1,0 0,-1 0,0 0,0-1,-5 1,11-3,-1 0,0-1,1 1,-1-1,0 0,0 0,0-1,0 1,0-1,0 1,0-1,0 0,0-1,0 1,0-1,0 0,0 0,0 0,0 0,0-1,1 1,-1-1,1 0,-1 0,1-1,0 1,0-1,0 1,0-1,0 0,0 0,1 0,-1-1,1 1,0-1,0 1,1-1,-1 1,1-1,-1 0,1 0,0 0,0-2,5-7,0 0,0 0,1 1,0-1,2 1,-1 0,1 1,1 0,0 0,0 0,1 1,1 0,0 1,0 0,1 1,0 0,0 0,1 1,1 0,37-31,-28 20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20,'-1'-1,"0"-1,0 1,-1-1,1 1,0 0,0 0,-1 0,1-1,0 1,-1 1,0-1,1 0,-1 0,1 0,-1 1,0-1,1 1,-1 0,0-1,0 1,1 0,-1 0,0 0,0 0,1 0,-1 0,0 1,1-1,-1 1,0-1,1 1,-1-1,0 1,-2 0,-144 48,69-18,-35 18,113-48,-1 0,1 1,0-1,-1 1,1-1,0 1,0 0,0-1,1 1,-1 0,0 0,1-1,-1 1,1 0,-1 0,1 0,0 0,0 0,0 0,0 0,0 0,0 0,1 0,-1-1,0 1,1 0,0 0,-1 0,1-1,0 1,0 0,0 0,0-1,0 1,1-1,-1 1,0-1,1 0,-1 1,1-1,-1 0,1 0,0 0,-1 0,1 0,0-1,0 1,-1 0,1-1,0 1,0-1,0 0,0 0,2 0,22 5,1-2,0 0,-1-2,1-1,25-4,19 2,7 6,-77-4,0 1,-1-1,1 0,-1 0,1 0,0 1,-1-1,1 0,-1 1,1-1,-1 1,1-1,-1 0,1 1,-1-1,1 1,-1-1,0 1,1-1,-1 1,0 0,0-1,1 1,-1-1,0 1,0 0,0-1,0 1,1-1,-1 1,0 0,0-1,0 1,-1 0,1-1,0 1,0 0,0-1,0 1,0-1,-1 1,1 0,0-1,-1 1,1-1,0 1,-1-1,1 1,-1-1,1 1,-1-1,1 0,-1 1,1-1,-1 1,1-1,-1 0,1 0,-1 1,0-1,-39 29,35-26,-298 180,292-176,1 0,0 0,0 1,1 1,0-1,0 1,1 1,0 0,1 0,0 0,1 1,0 0,0 0,1 1,1 0,3-9,1 0,0 0,1 0,-1 0,0-1,1 1,-1 0,1 0,0 0,0-1,0 1,1 0,-1-1,0 1,1-1,0 1,0-1,-1 0,1 0,1 0,-1 0,0 0,0 0,1 0,-1-1,1 1,-1-1,1 0,0 0,-1 0,1 0,0 0,0-1,0 1,0-1,105 9,60-37,-110 14,-34 7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1,'29'0,"14"0,5 0,-2 0,-3 0,-4 0,-4 0,-3 0,-3 0,-5 0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30,'33'0,"21"0,7 0,-4-5,-5-1,-8 0,-6 1,-4 1,-4 2,-2 1,-6 1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85,'-45'192,"32"40,-16-123,19-99,10-16</inkml:trace>
  <inkml:trace contextRef="#ctx0" brushRef="#br0" timeOffset="295.037">41 85,'29'-5,"14"-6,5-2,-1 2,-4 3,-5-3,-3 2,-3 1,-2 3,-2 1,-5 8,-12 6,-7 3</inkml:trace>
  <inkml:trace contextRef="#ctx0" brushRef="#br0" timeOffset="563.009">41 338,'34'-4,"15"-3,5 1,-2 2,-6 0,-5 2,-9 1</inkml:trace>
  <inkml:trace contextRef="#ctx0" brushRef="#br0" timeOffset="1222.979">380 479,'1'197,"-1"-197,-1 1,1 0,-1 0,1 0,0 0,-1 0,1-1,0 1,0 0,0 0,0 0,0 0,0 0,0 0,0 0,0 0,0 0,0 0,0 0,1-1,-1 1,0 0,1 0,-1 0,0 0,1 0,0-1,-1 1,1 0,-1-1,1 1,0 0,-1-1,1 1,0 0,0-1,-1 1,1-1,0 0,0 1,0-1,0 0,0 1,0-1,-1 0,1 0,0 0,0 0,0 0,0 0,0 0,0 0,0 0,0 0,0-1,0 1,0 0,-1 0,1-1,0 1,0-1,0 1,-1-1,1 1,0-1,0 0,107-135,-95 123,-9 7,1 0,0 0,1 1,0 0,0 0,0 0,0 1,0 0,1 0,0 0,5-1,-10 6,1 0,-1 1,0-1,1 1,-1-1,0 1,0 0,0 0,0 0,-1 0,1 0,0 0,-1 0,0 1,1-1,-1 1,0-1,0 1,0-1,-1 1,1-1,-1 1,1 0,-1-1,0 3,1 0,5 23,-2 0,-1 0,-1 0,-2 1,-1-1,-1 1,-1-1,-1 0,-4 9,4-19,-34 109,37-124,-1 1,0-1,0 0,0 0,-1 0,1 0,-1 0,1 0,-1 0,0-1,0 0,0 1,-1-1,1 0,0 0,-1-1,0 1,1-1,-1 0,0 0,1 0,-1 0,0-1,0 1,0-1,0 0,0 0,1-1,-1 1,0-1,-2 0,0-2,0 0,1 0,0-1,0 1,0-1,0 0,0-1,1 1,0-1,0 0,0 0,1 0,-1 0,1-1,0 1,1-1,-1 0,1 0,1 0,-1 0,1 0,0 0,0 0,0 0,1-1,0 1,1 0,-1-1,1 1,0 0,1 0,-1 0,1 0,1 0,-1 0,1 1,0-1,0 1,4-5,58-61,-49 60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3:50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73,'403'-58,"-379"53,-22 4,0 0,0 0,0 0,0 0,0 0,1 0,-1 0,0 1,0-1,0 1,1 0,-1 0,0-1,1 1,-1 1,0-1,0 0,1 1,-1-1,0 1,0-1,0 1,1 0,-1 0,0 0,0 0,0 1,-1-1,1 0,0 1,0-1,-1 1,1 0,-1-1,1 1,-1 0,0 0,0 0,0 0,0 0,0 0,0 1,-1-1,1 0,0 2,-26 135,23-128,0 0,1 0,0 0,0 0,1-1,1 1,0 0,0 0,1 0,1-1,0 1,0-1,1 1,0-1,2 2,17 0,-10-13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1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68 368 15091 0 0,'0'0'342'0'0,"0"0"-257"0"0,0 0-278 0 0,0 0-98 0 0,0 0 80 0 0,0 0 190 0 0,0 0 177 0 0,0 0 115 0 0,0 0 51 0 0,0 0-10 0 0,0 0-24 0 0,18 5-27 0 0,111 33 183 0 0,-102-32-280 0 0,1-2 1 0 0,0-1 0 0 0,-1-1-1 0 0,1-2 1 0 0,0 0 0 0 0,0-2-1 0 0,0-1 1 0 0,-1-1 0 0 0,0-2-1 0 0,1 0 1 0 0,-2-2 0 0 0,1-1-1 0 0,-1-1 1 0 0,-1-1 0 0 0,0-2-1 0 0,0 0 1 0 0,-2-2 0 0 0,0 0-1 0 0,14-12-164 0 0,-21 13 154 0 0,0 0-1 0 0,0-1 0 0 0,-1-1 1 0 0,-1 0-1 0 0,-1-1 0 0 0,0-1 1 0 0,-2 0-1 0 0,0 0 1 0 0,0-1-1 0 0,-2 0 0 0 0,0-1 1 0 0,-2 0-1 0 0,0-1 0 0 0,3-18-153 0 0,-45 114 1349 0 0,-240 563-989 0 0,243-573-389 0 0,-2-1-1 0 0,-3-1 1 0 0,-3-3 0 0 0,-3-1 0 0 0,-2-2 0 0 0,-3-1 0 0 0,-2-4-1 0 0,-13 10 30 0 0,54-53-5 0 0,0-1-1 0 0,-1 1 1 0 0,0-2-1 0 0,0 1 0 0 0,0-1 1 0 0,-1-1-1 0 0,0 0 1 0 0,0 0-1 0 0,-1-1 1 0 0,0-1-1 0 0,0 0 0 0 0,0 0 1 0 0,0-1-1 0 0,0-1 1 0 0,-1 0-1 0 0,-6 0 6 0 0,17-3-4 0 0,0 1 0 0 0,0-1 0 0 0,1 0 0 0 0,-1 1 0 0 0,0-1 0 0 0,0 0-1 0 0,0 0 1 0 0,1 0 0 0 0,-1 0 0 0 0,1-1 0 0 0,-1 1 0 0 0,1 0 0 0 0,-1-1 0 0 0,1 1 0 0 0,0-1 0 0 0,-1 1 0 0 0,1-1 0 0 0,0 0 0 0 0,0 1-1 0 0,0-1 1 0 0,0 0 0 0 0,1 0 0 0 0,-1 0 0 0 0,0 0 0 0 0,1 0 0 0 0,0 0 0 0 0,-1 0 0 0 0,1 0 0 0 0,0 0 0 0 0,0 0 0 0 0,0 0 0 0 0,0 0-1 0 0,0 0 1 0 0,0 0 0 0 0,1 1 0 0 0,-1-1 0 0 0,1-1 4 0 0,23-74-236 0 0,-14 63 225 0 0,0 0 0 0 0,0 0 0 0 0,2 1-1 0 0,0 0 1 0 0,0 1 0 0 0,1 1 0 0 0,0 0 0 0 0,1 0 0 0 0,1 1-1 0 0,-1 1 1 0 0,1 1 0 0 0,1 0 0 0 0,0 1 0 0 0,0 0-1 0 0,0 2 1 0 0,1 0 0 0 0,0 0 0 0 0,0 2 0 0 0,0 0-1 0 0,0 1 1 0 0,0 1 0 0 0,0 0 0 0 0,2 2 11 0 0,-7 2 22 0 0,0 1 1 0 0,-1 1-1 0 0,0 0 0 0 0,0 0 1 0 0,0 1-1 0 0,0 0 0 0 0,-1 1 1 0 0,0 1-1 0 0,-1-1 0 0 0,0 2 1 0 0,0-1-1 0 0,3 5-22 0 0,45 36 277 0 0,-40-39-157 0 0,-1 0 0 0 0,1-1 0 0 0,1-1-1 0 0,-1-1 1 0 0,2 0 0 0 0,-1-1 0 0 0,0-1-1 0 0,1-1 1 0 0,0-1 0 0 0,0 0-1 0 0,0-1 1 0 0,1-2 0 0 0,-1 0 0 0 0,14-1-120 0 0,-28 1-13 0 0,-1 0 1 0 0,1 0 0 0 0,0 0 0 0 0,-1 0 0 0 0,1-1-1 0 0,0 0 1 0 0,-1 0 0 0 0,1 0 0 0 0,0 0 0 0 0,-1-1-1 0 0,0 0 1 0 0,1 0 0 0 0,-1 0 0 0 0,0 0 0 0 0,0-1-1 0 0,0 0 1 0 0,0 1 0 0 0,-1-1 0 0 0,1-1 0 0 0,-1 1-1 0 0,0 0 1 0 0,0-1 0 0 0,0 0 0 0 0,0 0 0 0 0,-1 0-1 0 0,1 0 1 0 0,-1 0 0 0 0,0 0 0 0 0,0-1 0 0 0,0 1-1 0 0,-1-1 1 0 0,0 1 0 0 0,1-3 12 0 0,4-33-4933 0 0,-3 26-1128 0 0,-1 6-3764 0 0</inkml:trace>
  <inkml:trace contextRef="#ctx0" brushRef="#br0" timeOffset="729.292">1242 953 7746 0 0,'0'0'1757'0'0,"0"0"-518"0"0,0 0-70 0 0,0 0 207 0 0,0 0 140 0 0,0 0-73 0 0,0 0-196 0 0,0 0-181 0 0,0 0-138 0 0,0 0-121 0 0,0 0-95 0 0,0 0-95 0 0,33 0-107 0 0,103-1-65 0 0,-51-14 276 0 0,-59 5-442 0 0,-19 8-213 0 0,4 1 24 0 0,1-2 1 0 0,-1 0-1 0 0,-1 0 1 0 0,1-1-1 0 0,0 0 0 0 0,-1-1 1 0 0,0 0-1 0 0,0 0 1 0 0,0-1-1 0 0,-1-1 0 0 0,0 0 1 0 0,0 0-1 0 0,-1 0 1 0 0,0-1-1 0 0,2-3-90 0 0,-8 10 8 0 0,-1-1 1 0 0,0 1-1 0 0,0-1 1 0 0,-1 1-1 0 0,1-1 1 0 0,0 1-1 0 0,0-1 1 0 0,-1 1-1 0 0,1-1 1 0 0,-1 0-1 0 0,1 1 1 0 0,-1-1-1 0 0,0 0 0 0 0,0 1 1 0 0,0-1-1 0 0,0 0 1 0 0,0 1-1 0 0,0-1 1 0 0,0 0-1 0 0,0 0 1 0 0,-1 1-1 0 0,1-1 1 0 0,-1 0-1 0 0,1 1 1 0 0,-1-1-1 0 0,0 1 0 0 0,1-1 1 0 0,-1 1-1 0 0,0-1 1 0 0,0 1-1 0 0,0-1 1 0 0,0 1-1 0 0,0 0 1 0 0,0 0-1 0 0,-1-1 1 0 0,1 1-1 0 0,0 0 1 0 0,-1 0-1 0 0,1 0 0 0 0,-1 0 1 0 0,1 1-1 0 0,-1-1 1 0 0,1 0-1 0 0,-2 0-8 0 0,-75-12-463 0 0,64 14 433 0 0,1 1-1 0 0,-1 1 0 0 0,0 0 1 0 0,1 1-1 0 0,0 0 0 0 0,0 1 1 0 0,0 0-1 0 0,1 1 0 0 0,0 1 1 0 0,0 0-1 0 0,0 1 0 0 0,1 0 1 0 0,0 0-1 0 0,1 1 0 0 0,0 1 1 0 0,0 0-1 0 0,1 0 0 0 0,0 1 1 0 0,1 0-1 0 0,0 0 0 0 0,1 1 1 0 0,0 0-1 0 0,1 1 0 0 0,0-1 0 0 0,1 1 1 0 0,0 0-1 0 0,1 0 0 0 0,1 1 1 0 0,0-1-1 0 0,1 1 0 0 0,0 0 1 0 0,1 8 30 0 0,1-18 4 0 0,1 0 0 0 0,-1 1 0 0 0,1-1 0 0 0,0 0 0 0 0,0 1 0 0 0,0-1 0 0 0,1 0 0 0 0,0 0 0 0 0,0 0 0 0 0,0 0 0 0 0,0 0 0 0 0,0-1 0 0 0,1 1 0 0 0,0-1 0 0 0,-1 1 0 0 0,1-1 0 0 0,1 0 0 0 0,-1 0 0 0 0,0 0 0 0 0,1-1 0 0 0,-1 1 0 0 0,1-1 0 0 0,0 0-1 0 0,0 0 1 0 0,0 0 0 0 0,0 0 0 0 0,0-1 0 0 0,0 1 0 0 0,1-1 0 0 0,2 0-4 0 0,137 14 432 0 0,-93-17-308 0 0,-1-2 1 0 0,0-3 0 0 0,0-1-1 0 0,-1-3 1 0 0,0-2-1 0 0,-1-2 1 0 0,0-2 0 0 0,-2-2-1 0 0,0-3 1 0 0,-1-1 0 0 0,-1-2-1 0 0,-2-2 1 0 0,0-2 0 0 0,-2-2-1 0 0,10-11-124 0 0,-33 26-3 0 0,-1 0 0 0 0,-1-2 0 0 0,0 1 0 0 0,-1-2 0 0 0,-1 0-1 0 0,-1-1 1 0 0,0 0 0 0 0,-2-1 0 0 0,0 0 0 0 0,-2 0 0 0 0,0-1 0 0 0,-1 0-1 0 0,-1-1 1 0 0,-2 0 0 0 0,0 0 0 0 0,-1 0 0 0 0,-1-18 3 0 0,-1 21-18 0 0,1 6 13 0 0,0 0 0 0 0,-2 0 0 0 0,1-1-1 0 0,-2 1 1 0 0,0 0 0 0 0,-1 0 0 0 0,0 0 0 0 0,-1 0 0 0 0,0 0 0 0 0,-1 1 0 0 0,-1-1 0 0 0,0 1 0 0 0,-1 0 0 0 0,-4-5 5 0 0,10 17-3 0 0,0 1 1 0 0,0-1-1 0 0,0 1 0 0 0,0-1 1 0 0,-1 1-1 0 0,1-1 1 0 0,0 0-1 0 0,0 1 1 0 0,-1-1-1 0 0,1 1 0 0 0,0-1 1 0 0,-1 1-1 0 0,1 0 1 0 0,0-1-1 0 0,-1 1 1 0 0,1-1-1 0 0,-1 1 1 0 0,1 0-1 0 0,-1-1 0 0 0,1 1 1 0 0,-1 0-1 0 0,1-1 1 0 0,-1 1-1 0 0,1 0 1 0 0,-1 0-1 0 0,1 0 1 0 0,-1 0-1 0 0,0-1 0 0 0,1 1 1 0 0,-1 0-1 0 0,1 0 1 0 0,-1 0-1 0 0,1 0 1 0 0,-1 0-1 0 0,0 0 1 0 0,1 0-1 0 0,-1 0 0 0 0,1 1 1 0 0,-1-1-1 0 0,1 0 1 0 0,-1 0-1 0 0,1 0 1 0 0,-1 1-1 0 0,1-1 1 0 0,-1 0-1 0 0,1 0 0 0 0,-1 1 1 0 0,1-1-1 0 0,-1 1 1 0 0,1-1-1 0 0,-1 0 1 0 0,1 1-1 0 0,0-1 1 0 0,-1 1-1 0 0,1-1 0 0 0,0 1 1 0 0,-1-1-1 0 0,1 1 1 0 0,0-1-1 0 0,0 1 1 0 0,-1-1-1 0 0,1 1 1 0 0,0-1-1 0 0,0 1 0 0 0,0 0 1 0 0,0-1-1 0 0,0 1 1 0 0,0-1-1 0 0,0 1 1 0 0,0 0 2 0 0,-5 50-7 0 0,5-43 51 0 0,-22 367 828 0 0,3 8-117 0 0,49-155-560 0 0,-30-227-212 0 0,0-1-7 0 0,0 0-7 0 0,0 0-4 0 0,0 0-18 0 0,0 0-31 0 0,0 0 1 0 0,-2-34-1200 0 0,-2 1-264 0 0,-3-19-2049 0 0,3 18-4091 0 0,2 21-3879 0 0</inkml:trace>
  <inkml:trace contextRef="#ctx0" brushRef="#br0" timeOffset="944.582">1879 684 14315 0 0,'0'0'1954'0'0,"0"0"-701"0"0,0 0-431 0 0,0 0-101 0 0,0 0 60 0 0,0 0 100 0 0,0 0 97 0 0,0 0 27 0 0,0 0-41 0 0,0 0-106 0 0,0 0-138 0 0,39-3-117 0 0,124-13-111 0 0,26-13 683 0 0,124 4-1300 0 0,-279 23-1049 0 0,-20 1-1246 0 0,2 0-4131 0 0,-5 1-6252 0 0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368 134,'-8'6,"-130"127,131-125,1 0,0 1,0 0,1 1,0-1,0 1,1 0,1 0,0 0,0 0,1 1,0-1,1 1,0 0,1-1,0 9,3-11,0 0,0 0,1 0,0-1,1 1,0-1,0 0,0 0,1-1,0 1,0-1,1-1,-1 1,1-1,0 0,1-1,-1 0,1 0,0 0,0-1,0 0,1-1,-1 0,1 0,-1-1,1 0,-1 0,1-1,0 0,2-1,21 2,1-3,-1 0,0-2,0-1,0-2,-1-1,0-1,0-2,-1-1,-1-1,0-2,-1-1,0-1,-2-1,14-13,-30 23,0 0,-1 0,0-1,-1-1,0 1,0-1,-1-1,0 1,-1-1,0 0,-1-1,0 1,-1-1,0 0,-1-1,0 1,-1 0,-1-1,0 1,0-1,-1 1,-1-1,0 1,-2-6,-1 10,-1 1,0-1,0 1,-1 0,0 0,0 0,-1 1,1 0,-1 0,-1 1,1 0,-1 0,0 1,0 0,0 0,-1 1,1 0,-1 0,0 1,0 0,0 1,-5-1,-19-3</inkml:trace>
  <inkml:trace contextRef="#ctx0" brushRef="#br0" timeOffset="254.737">1 331,'252'-10,"156"-31,-200 18,200 12,-384 11</inkml:trace>
  <inkml:trace contextRef="#ctx0" brushRef="#br0" timeOffset="2180.725">904 49,'-56'-17,"-68"-12,111 27,0 1,0 1,-1 0,1 1,0 1,0 0,0 1,-7 2,-14 2,26-5,1 0,-1 0,1 1,-1 0,1 1,0 0,1 0,-1 0,1 1,-1 0,2 0,-1 1,0-1,1 1,0 1,1-1,-1 1,1-1,0 1,0 2,-52 29,15-16,39-17,5-2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7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262 143,'-38'109,"33"-95,-48 118,-67 122,75-161,115-230,21-35,44-119,-99 184,-35 107,0 1,0-1,0 1,0 0,0 0,1 0,-2 0,1-1,0 1,0 1,0-1,0 0,-1 0,1 0,0 0,-1 0,1 1,-1-1,1 0,-1 0,0 1,0-1,1 0,-1 1,0-1,0 0,0 1,-1-1,1 0,0 1,0-1,-1 0,1 1,-1 0,2 43,-1-18,1 0,1 0,2 0,0 0,2 0,2 2,18 79,-22-86,0 1,2-1,0-1,2 1,0-1,1-1,12 20,-20-38,0-1,0 1,0 0,0 0,0-1,1 1,-1 0,0-1,1 1,-1-1,1 0,0 0,-1 1,1-1,0 0,0 0,0-1,0 1,-1 0,1-1,0 1,0-1,1 1,-1-1,0 0,0 0,0 0,0 0,0 0,0-1,0 1,0 0,0-1,0 0,0 1,0-1,0 0,-1 0,1 0,0 0,0 0,-1-1,1 1,-1-1,1 1,-1-1,0 1,1-2,15-21,-2 0,0-2,-2 1,-1-2,0 0,3-18,-5 18,37-165,-37 17,0 146,-4 33</inkml:trace>
  <inkml:trace contextRef="#ctx0" brushRef="#br0" timeOffset="533.454">1024 171,'5'0,"6"0,6 0,5 0,4 0,2 0,1 0,0 0,1 0,-1 0,0 0,0 0,-1 0,-4-5,-2-1,0 0,1 1,-3 2</inkml:trace>
  <inkml:trace contextRef="#ctx0" brushRef="#br0" timeOffset="838.866">1109 397,'4'0,"7"0,7 0,4 0,3 0,3 0,1 0,1-5,-1-1,1-1,-1 2,-1 2,-4 1</inkml:trace>
  <inkml:trace contextRef="#ctx0" brushRef="#br0" timeOffset="2051.909">1673 538,'-5'-10,"2"0,-1 0,1 0,0-1,1 1,1-1,-1 1,2-1,-1 0,1 1,1-1,0 0,1 1,0-1,0 1,1 0,1 0,-1 0,2 0,-1 0,6-7,4-5,0 1,1 1,2 0,0 1,0 1,2 0,0 1,16-9,-33 23,1 1,-1-1,1 1,-1-1,1 1,0 0,0 0,0 0,1 1,-1-1,0 1,1-1,-1 1,1 0,-1 0,1 1,-1-1,1 1,-1 0,1 0,0 0,-1 0,1 1,-1-1,1 1,-1 0,1 0,-1 0,1 0,-1 1,0 0,0-1,0 1,0 0,0 1,0-1,0 0,0 1,6 26,-1 0,-2 0,0 0,-2 1,-1 0,-2 0,-1 0,-2 14,12-23,12-39,35-49,3 4,3 2,7-1,31-7,-100 68,0 0,0 1,0-1,0 1,0-1,0 1,0-1,0 1,0 0,0-1,0 1,0 0,0 0,0 0,0 0,0 0,0 0,0 0,0 0,0 0,0 1,0-1,0 0,0 1,0-1,0 1,0-1,0 1,0-1,-1 1,1-1,0 1,0 0,-1 0,1-1,0 1,-1 0,1 0,0 0,-1 0,0 0,1 0,-1-1,1 1,-1 0,0 0,0 1,1-1,-1 0,0 0,0 0,0 0,0 0,0 0,-1 0,1 1,-7 61,-31 68,36-127,1 0,-1 0,1-1,0 1,0 0,1 0,-1 0,1 0,0 0,0 0,0 1,1-1,-1 0,1-1,0 1,0 0,1 0,-1 0,1 0,1 2,9 6</inkml:trace>
  <inkml:trace contextRef="#ctx0" brushRef="#br0" timeOffset="2771.082">2914 114,'-3'-4,"0"1,-1-1,0 0,0 1,0 0,0 0,0 0,-1 0,1 1,-1 0,1 0,-1 0,0 0,0 1,0 0,0 0,0 0,0 1,-1-1,1 1,0 0,0 1,0-1,0 1,0 0,0 1,0-1,0 1,0 0,1 0,-1 0,0 1,1-1,0 1,0 0,0 1,0-1,0 1,1 0,-1-1,1 2,-1 1,-2 1,0 0,0 0,1 0,0 1,0 0,1 0,0 0,0 1,1-1,1 1,-1 0,1 0,0 0,1 0,0 0,1 0,0 1,0-1,1 0,0 0,1 0,0 0,0 0,1 0,-1-6,1-1,0 1,0 0,0-1,0 0,0 1,0-1,1 0,-1-1,1 1,-1-1,1 1,0-1,0 0,-1-1,1 1,0 0,0-1,0 0,0 0,0 0,0-1,-1 1,1-1,0 0,0 0,-1 0,2-1,99-54,115-135,-188 164,58-37,-87 65,-1-1,0 1,0 0,1-1,-1 1,0 0,0 0,0 0,0 0,0 0,0 0,0 0,0 0,0 1,-1-1,1 0,0 0,-1 1,1-1,-1 1,0-1,1 0,-1 1,0-1,0 1,0-1,0 0,0 1,0-1,0 1,0-1,-1 1,1-1,0 0,-1 1,1-1,-1 0,0 1,1-1,-1 0,0 0,0 0,0 0,0 0,0 1,-5 15,-8 24,2 0,1 1,3 0,1 0,0 19,8 90,2-106,-3 1,-1-1,-2 1,-2-1,-3 0,-4 15,7-42,-1-1,-1 0,0 0,-1 0,-1-1,0 0,-5 4,11-15,-1 0,-1 0,1-1,0 0,-1 0,0 0,0 0,0-1,-1 0,1 0,-1 0,1-1,-1 1,0-2,0 1,0 0,0-1,0 0,-1-1,1 0,0 0,0 0,-4-1,6 1,-1 0,1 0,0-1,-1 0,1 0,0 0,0-1,0 1,0-1,0 0,0 0,0 0,1-1,-1 1,1-1,-1 0,1 0,0 0,0 0,1-1,-1 1,0-1,1 1,0-1,0 0,0 0,1 0,-1 0,1-1,0 1,0 0,1 0,-1-1,1 1,0 0,0-1,0 1,0-1,1 1,0 0,0 0,0-1,1 0,8-14,0-1,2 2,0-1,1 2,1 0,0 0,2 1,5-4,38-28,1 2,3 4,1 1,2 4,52-21,-86 42,5-2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1 311,'168'-40,"-122"33,2 1,-1 3,0 2,21 3,101-5,-132-7,-31 4</inkml:trace>
  <inkml:trace contextRef="#ctx0" brushRef="#br0" timeOffset="414.574">142 424,'334'-1,"-158"-27,-152 27</inkml:trace>
  <inkml:trace contextRef="#ctx0" brushRef="#br0" timeOffset="1021.621">481 0,'-1'1,"0"0,0 0,0 0,0 0,1 0,-1 0,0 0,1 0,-1 0,1 0,-1 1,1-1,0 0,-1 0,1 0,0 1,0-1,0 0,0 0,0 1,0-1,0 0,0 0,1 1,-1-1,0 0,1 0,-1 0,1 1,-1-1,1 0,0 0,0 0,-1 0,1 0,0 0,0 0,0-1,0 1,0 0,0 0,0-1,0 1,0 0,18 19,1-1,0-1,2 0,0-2,20 12,28 21,-26-20,-35-25,0 1,-1 0,0 1,0 0,0 0,0 1,-1 0,0 1,-1-1,0 1,1 2,-5-8,-1 0,0 1,0-1,0 1,0-1,-1 1,1 0,-1-1,0 1,1 0,-1-1,0 1,0-1,-1 1,1 0,-1-1,1 1,-1-1,0 1,0 0,0-1,0 0,0 1,0-1,-1 0,1 0,-1 0,0 0,0 0,0 0,-1 1,-78 45,49-33,-40 22,-110 73,136-49,44-45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2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969 1,'-2'2,"1"0,0 0,-1-1,1 1,-1 0,0 0,1-1,-1 1,0-1,0 0,0 1,0-1,0 0,0 0,0 0,-1 0,1-1,0 1,-1-1,1 1,0-1,-2 0,-6 4,-172 45,-174 37,309-70,46-16,0 1,0-1,1 0,-1 1,0-1,1 1,-1-1,0 1,1-1,-1 1,0 0,1-1,-1 1,1 0,-1-1,1 1,-1 0,1 0,0-1,-1 1,1 0,0 0,0 0,0 0,-1-1,1 1,0 0,0 0,0 0,0 0,0 0,1-1,-1 1,0 0,0 0,0 0,1-1,-1 1,0 0,1 0,-1-1,1 1,-1 0,1 0,-1-1,1 1,0-1,-1 1,1-1,0 1,-1-1,2 1,7 5,0 0,1-1,0 0,0 0,0-1,1-1,-1 0,1 0,7 0,5 3,158 22,40-11,-220-17,0-1,1 1,-1 0,1 0,-1 0,0 0,1 0,-1 0,1 0,-1 0,0 1,1-1,-1 0,0 1,1-1,-1 1,0 0,0-1,0 1,1 0,-1 0,0 0,0-1,0 1,0 0,0 1,-1-1,1 0,0 0,0 0,-1 0,1 1,-1-1,1 0,-1 1,1-1,-1 0,0 1,0-1,1 0,-1 1,0-1,0 1,0-1,-1 0,1 1,0-1,-13 11,0-2,0 1,-1-2,-1 0,1 0,-1-1,-1-1,-9 3,-22 11,-345 173,102-18,289-175,-1-1,1 1,-1-1,0 1,1-1,-1 1,1 0,0 0,-1 0,1 0,0 0,-1 0,1 0,0 0,0 1,0-1,0 0,0 1,0-1,0 1,1-1,-1 1,0-1,1 1,-1-1,1 1,0 0,-1-1,1 1,0 0,0-1,0 1,0 0,1-1,-1 1,0 0,1-1,-1 1,1-1,-1 1,1 0,0-1,-1 1,1-1,0 0,0 1,0-1,1 1,11 5,1-1,0 0,0-1,1 0,0-1,-1-1,1 0,1-1,-1-1,0 0,0-1,10-1,-12 1,80 0,0-4,58-11,-126 11,-8 1,0 0,0 1,0 1,0 1,0 0,0 1,0 1,3 1,-3 3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5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46,'29'-5,"19"-1,6-1,-1 2,-5 2,-6 1,-5 0,-5 2,-2 0,-1 0,-2 0,0-4,1-2,-6 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5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17,'44'5,"27"-4,13-1,-4-1,-10 0,-13-1,-16-4,-10-1,-10 1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6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35,'-25'16,"1"0,0 1,1 2,2 0,0 2,0 0,2 1,1 1,-14 23,17-25,0 2,1 0,1 1,1 0,2 1,0 0,2 1,-4 20,9-34,1 1,0 0,1 0,1 0,0 0,1-1,0 1,1 0,1 0,-1-1,2 1,0-1,1 0,0 0,0 0,2-1,-1 0,1 0,1 0,0-2,-1-1,1 0,0-1,1 0,0 0,0 0,0-2,1 1,0-1,0 0,0-1,1 0,0-1,-1 0,1-1,0 0,0-1,0 0,0 0,1-1,-1-1,0 0,4-1,16-3,0-1,-1-2,0-1,0-1,-1-2,0-1,19-11,-24 12,-1-1,0-1,0 0,-1-2,-1-1,-1 0,-1-2,0 0,-1-1,-1-1,-1-1,-1 0,-1-1,-1 0,-1-1,-1-1,-1 0,-1 0,-2-1,0-1,-6 16,0-1,-1 1,0-1,0 0,-2 1,1 0,-1-1,-1 1,0 0,-1 0,0 0,-1 0,0 1,0 0,-1 0,-1 0,1 1,-2 0,1 0,-1 1,0 0,-1 0,0 1,0 0,-1 1,0-1,0 2,0 0,-1 0,-6-1,-99-19,63 20</inkml:trace>
  <inkml:trace contextRef="#ctx0" brushRef="#br0" timeOffset="497.96">1 487,'359'-36,"424"-40,-503 48,-144 4,-112 20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167 141,'-54'220,"-23"115,49-153,21-138,20-61,0-92,-12 83</inkml:trace>
  <inkml:trace contextRef="#ctx0" brushRef="#br0" timeOffset="421.775">140 56,'55'-2,"-28"3,0-2,0-1,0-1,0-2,-1 0,0-2,15-5,-30 8,0 0,0 1,0 0,1 1,-1 1,0-1,1 2,0 0,-1 0,11 2,-21-1,0 0,0 0,0 0,0 0,0 0,0 0,0 0,0 0,-1 1,1-1,0 0,-1 1,1-1,-1 0,1 1,-1-1,0 1,1-1,-1 0,0 1,0-1,0 1,0-1,0 1,0-1,-1 0,1 1,0-1,-1 1,1-1,-1 0,0 1,1-1,-1 0,0 0,0 0,0 1,0-1,0 0,0 0,0 0,0 0,0 0,0-1,0 1,-1 0,0 0,-1 3,-11 14</inkml:trace>
  <inkml:trace contextRef="#ctx0" brushRef="#br0" timeOffset="687.782">83 451,'53'-5,"22"-1,3 0,-7 1,-10 2,-12 1,-8 1,-13 0</inkml:trace>
  <inkml:trace contextRef="#ctx0" brushRef="#br0" timeOffset="1390.487">647 734,'-14'24,"-10"17,-1 7,0-5,3-5,1-4,4-3,0-2,-1-1,-4-6,3-6</inkml:trace>
  <inkml:trace contextRef="#ctx0" brushRef="#br0" timeOffset="1642.419">450 762,'24'28,"13"20,4 2,-4-4,-4-9,-2-11,-7-5,-3-6,-5-6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31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4 395,'0'0,"0"-1,-1 1,1-1,0 1,-1-1,1 1,0-1,0 1,-1-1,1 1,0-1,0 1,0-1,0 1,0-1,0 1,0-1,0 0,0 1,0-1,0 1,0-1,0 1,0-1,0 1,1-1,-1 1,0-1,0 1,1-1,-1 1,0-1,1 1,-1-1,0 1,1-1,-1 1,1 0,-1-1,1 1,-1 0,1-1,-1 1,1 0,-1 0,1 0,-1-1,1 1,-1 0,1 0,0 0,-1 0,1 0,-1 0,1 0,-1 0,1 0,-1 0,1 1,40-7,-40 6,324-52,-245 35,102-26,-193 61,-1-6</inkml:trace>
  <inkml:trace contextRef="#ctx0" brushRef="#br0" timeOffset="333.675">117 536,'6'3,"0"0,0 0,0-1,0 0,0 0,0-1,0 1,1-1,-1-1,0 1,1-1,-1 0,1-1,-1 1,0-1,1 0,-1-1,1 0,10 0,160-27,48 19,-201 10</inkml:trace>
  <inkml:trace contextRef="#ctx0" brushRef="#br0" timeOffset="848.752">457 1,'-2'0,"1"1,0 0,0-1,0 1,-1 0,1 0,0 0,0 0,0 0,1 0,-1 0,0 0,0 1,0-1,1 0,-1 0,1 1,-1-1,1 0,-1 1,1-1,0 1,0-1,0 0,0 1,0-1,0 1,0-1,0 0,0 1,1-1,-1 1,0-1,1 0,-1 1,1-1,0 0,-1 0,1 0,0 1,38 45,213 94,-207-110,-31-23,0 2,-1-1,0 2,0-1,-1 2,-1 0,7 9,-17-20,1 1,-1 0,0 0,0 0,0 0,0 0,-1 0,1 0,0 0,-1 1,1-1,-1 0,0 0,0 0,0 1,0-1,0 0,0 0,-1 1,1-1,-1 0,0 0,1 0,-1 0,0 0,0 0,0 0,0 0,-1 0,1-1,-1 1,1 0,-1-1,1 1,-1-1,0 1,-76 45,56-36,-148 89,149-84,5-5,0 1,0 1,1 0,0 1,1 0,1 1,0 1,1 0,1 0,1 1,-6 12,11-9,5-4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33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136 104,'-10'34,"-7"34,-2 12,3 0,5-7,3-12,3-7,3-7,-3-7,-1-6,0-4,2-1,1-2,2-1,-5-4,0-1,0-10,1-5</inkml:trace>
  <inkml:trace contextRef="#ctx0" brushRef="#br0" timeOffset="274.605">52 48,'38'-5,"32"-1,9 0,-4 1,-10-3,-12-1,-9 2,-13 6,-6 4,-8 6,-12 6,-6 6,-8-2,-3-3</inkml:trace>
  <inkml:trace contextRef="#ctx0" brushRef="#br0" timeOffset="519.862">136 387,'34'9,"20"4,6-1,-2-3,-7-6,-6-5,-12-2</inkml:trace>
  <inkml:trace contextRef="#ctx0" brushRef="#br0" timeOffset="755.871">446 668,'-4'48,"-3"21,1 3,-3-10,-1-16</inkml:trace>
  <inkml:trace contextRef="#ctx0" brushRef="#br0" timeOffset="1037.569">446 612,'39'-5,"17"-1,-1 0</inkml:trace>
  <inkml:trace contextRef="#ctx0" brushRef="#br0" timeOffset="1850.418">475 809,'14'0,"10"0,6 0,2 0,0 0,-4-4,-8-3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1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10602 0 0,'0'0'2498'0'0,"0"0"-1048"0"0,0 0-499 0 0,0 0-78 0 0,0 0 30 0 0,0 0-33 0 0,0 0-92 0 0,0 0-83 0 0,0 0-33 0 0,0 0 50 0 0,0 0 24 0 0,0 0-49 0 0,0 0-70 0 0,16 2-63 0 0,122 10 1161 0 0,12-41-435 0 0,-90 11-1226 0 0,-18 4 1552 0 0,-14 7-3698 0 0,-3 5-3297 0 0,0 3-4561 0 0,-25-1-862 0 0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38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1,'-59'11,"88"3,-12-13,1 0,0-1,0-1,-1-1,1 0,0-2,11-3,-18 4,1 0,0 1,1 0,-1 1,0 1,0 0,0 0,1 1,4 1,0 4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39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1 282,'7'5,"0"-1,0-1,1 1,-1-1,1-1,0 1,0-1,0 0,0-1,0 0,1-1,-1 1,0-1,6-2,1 3,215-31,-139 8,-71 18</inkml:trace>
  <inkml:trace contextRef="#ctx0" brushRef="#br0" timeOffset="412.712">340 1,'-23'73,"-49"222,35-153,33-92,9-32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41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0,'0'22,"1"71,-4 1,-4 0,-11 46,-64 240,66-335,8-28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4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1 227,'51'-37,"2"3,1 2,2 2,13-2,84-23,-145 53,0 1,1-1,-1 1,0 1,1 0,-1 0,1 0,-1 1,0 1,0-1,1 1,-1 1,0-1,-1 1,1 1,0-1,-1 2,2 0,-7-3,1-1,-1 1,1 1,-1-1,0 0,0 0,0 1,0-1,0 1,-1 0,1 0,-1-1,0 1,1 0,-1 0,-1 0,1 0,0 0,-1 1,1-1,-1 0,0 0,0 0,0 0,-1 0,1 1,-1-1,0 0,0 0,0 0,0 0,0 0,0-1,-1 1,0 0,1-1,-1 1,0-1,0 1,-91 87,25-41,-2-4,-70 33,96-62,23-11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46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0 312,'24'0,"37"0,12 0,4 0,-6 0,-6 0,-9 0,-10 0,-7 0,-6 0,-3 0,-3 0,0 0,-11 0,-7 0</inkml:trace>
  <inkml:trace contextRef="#ctx0" brushRef="#br0" timeOffset="352.26">141 510,'0'3,"0"-1,1 0,-1 0,0 1,1-1,0 0,-1 0,1 0,0 0,0 1,0-1,1 0,-1-1,0 1,1 0,-1 0,1-1,0 1,-1-1,1 1,0-1,0 1,0-1,0 0,0 0,0 0,0 0,0-1,1 1,-1-1,1 1,80 6,-72-7,207-19,-8 6,-186 13</inkml:trace>
  <inkml:trace contextRef="#ctx0" brushRef="#br0" timeOffset="718.682">1468 87,'-59'38,"1"3,2 2,2 2,-33 37,76-70,1 0,0 0,0 1,1 1,1 0,0 0,1 0,-3 9,8-18,0 0,1 0,0 0,0 0,0 0,0 0,1 0,0 1,0-1,0 0,1 0,-1 0,1 0,0 0,1 0,0 0,-1 0,1 0,1-1,-1 1,1-1,0 1,0-1,0 0,0 0,1 0,2 2,6 3,0-1,0 0,0-1,1 0,0-1,0 0,0-1,1-1,0 0,0-1,0 0,0-1,1-1,-1 0,0-1,6-1,229-37,-247 37,54-11,0-2,-1-2,-1-3,-1-2,0-3,-2-1,-1-3,-2-3,0-1,38-35,-80 63,-1 0,0 0,0-1,0 0,-1 0,0 0,0-1,0 0,0 1,-1-1,0 0,0-1,-1 1,0 0,0-1,0 1,-1-1,0 0,0 0,-1 1,0-1,0 0,0 0,-1 1,0-1,0 0,-1 1,0-1,0 1,0-1,-1 1,-3-5,-90-62,61 55</inkml:trace>
  <inkml:trace contextRef="#ctx0" brushRef="#br0" timeOffset="965.735">932 341,'308'16,"1"-12,2-15,183 1,-237 11,-222-1</inkml:trace>
  <inkml:trace contextRef="#ctx0" brushRef="#br0" timeOffset="2069.022">2202 87,'-93'-45,"-70"4,139 42,-1 1,1 1,0 2,0 0,0 1,1 2,-1 0,-19 11,-3 0,-44 15,70-26,4 0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52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1 282,'118'1,"322"-13,80-5,-469 12,-33 0</inkml:trace>
  <inkml:trace contextRef="#ctx0" brushRef="#br0" timeOffset="246.762">311 395,'19'10,"40"3,20-1,11-7,-1-4,-1-3,-5 0,-3-1,-6 1,-5-4,-5-2,-4 1,-7 2,-8 1,-7 2,-5 1,-3 1,-7 0</inkml:trace>
  <inkml:trace contextRef="#ctx0" brushRef="#br0" timeOffset="598.415">848 1,'10'11,"1"1,0-1,1-1,1 0,-1-1,1 0,1-1,0-1,0 0,0-1,1 0,0-1,1 0,52 15,1-3,1-3,15 0,108 22,-118-4,-74-30,-1 0,1 0,-1 0,0 0,0 0,0 0,0 0,0 0,0 0,0 0,-1 0,1 0,-1 0,1 0,-1 0,0 0,0 0,1 0,-2-1,1 1,0 0,0-1,0 1,-1-1,1 1,-1-1,1 1,-1-1,0 0,1 0,-1 0,0 0,0 0,0 0,0-1,-1 2,-369 196,282-157,56-27,0 1,1 2,1 2,-28 20,14 13,34-28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16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2,'29'5,"24"1,8 0,-2-1,-7-1,-6-2,-7-1,-5-5,-3-3,-3 1,-1 1,0 1,0 1,-5 2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16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0,'39'0,"22"0,5 0,-3 0,-9 0,-7 0,-12 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17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96,'5'38,"1"42,0 17,-1 1,-1-6,-2-9,-1-9,0-8,-1-10,0-10,-1-8,1-5,0-4,0-2,0-6</inkml:trace>
  <inkml:trace contextRef="#ctx0" brushRef="#br0" timeOffset="306.407">0 519,'32'-52,"1"0,3 3,2 0,3 3,1 1,2 2,38-27,-68 58,1 0,0 1,1 0,1 1,-1 1,1 1,1 1,0 0,0 1,0 1,1 0,-1 2,1 0,0 1,0 1,0 1,0 0,0 2,0 0,2 1,-11 1,-1-1,0 1,0 1,0-1,0 2,-1-1,0 1,0 0,-1 1,0 0,0 0,0 0,-1 1,0 0,0 0,-1 1,0 0,-1 0,0 0,0 0,-1 0,0 1,-1 0,0-1,-1 1,1 0,-2 0,0 0,0 0,0 0,-1 0,-1 0,0 0,0-1,-1 1,0-1,-1 1,0-1,0 0,-1-1,0 1,-1-1,0 0,0 0,-1 0,-11 6,-1 0,0-2,0 0,-1-1,-1-1,0-1,-1-1,1-1,-1-1,-1 0,1-2,-1-1,1 0,-1-2,0-1,0 0,0-2,-11-3,-32-7,40 5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14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61,'-1'511,"-5"-440,-3-1,-4 0,-10 30,23-99,0 1,0-1,0 1,0 0,-1-1,1 1,-1-1,1 1,-1-1,0 1,1-1,-1 1,0-1,0 0,0 1,0-1,0 0,0 0,-1 0,1 0,0 0,-1 0,1 0,0 0,-1 0,0-1,-3-6</inkml:trace>
  <inkml:trace contextRef="#ctx0" brushRef="#br0" timeOffset="337.263">25 90,'38'-5,"42"-12,17-2,-4 2,-12 4,-16 4,-14 3,-10 3,-8 2,-9 7,-14 1,-9 5,-8 0,-4 3,-5-1,1-3</inkml:trace>
  <inkml:trace contextRef="#ctx0" brushRef="#br0" timeOffset="584.252">81 541,'38'-5,"18"-6,4-2,-3 2,-12 3</inkml:trace>
  <inkml:trace contextRef="#ctx0" brushRef="#br0" timeOffset="856.708">476 682,'-4'38,"-3"18,1 4,1-4,-3-11,-1-8,2-11</inkml:trace>
  <inkml:trace contextRef="#ctx0" brushRef="#br0" timeOffset="1179.817">504 654,'24'4,"13"3,5-1,0-1,-3-2,-2-1,-8-1</inkml:trace>
  <inkml:trace contextRef="#ctx0" brushRef="#br0" timeOffset="1451.221">533 851,'34'-5,"20"-1,1-1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1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11939 0 0,'0'0'3272'0'0,"0"0"-1854"0"0,0 0-695 0 0,0 0-6 0 0,0 0 215 0 0,0 0 233 0 0,0 0 63 0 0,0 0-96 0 0,0 0-173 0 0,0 0-185 0 0,0 0-156 0 0,0 0-107 0 0,35-3-104 0 0,109-7-103 0 0,-6-14 327 0 0,-105 19-1512 0 0,58-9 2328 0 0,-60 12-5263 0 0,1 1-4940 0 0,-32 1-2959 0 0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22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22,'38'-5,"32"-1,9 0,1 1,-9 7,-7 2,-9 1,-9-1,-3-1,-4 0,-4-2,-3 0,-2-1,-2 0,0 0,0 0,-1 0,-4-1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22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0 116,'34'0,"54"-10,26-2,4-1,-4-1,-12 1,-18 2,-14-1,-9 1,-11 3,-8 2,-7 3,-5 1,-7 2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23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2,'-1'0,"-1"-1,1 1,-1 0,0 0,1 0,-1 0,0 0,1 0,-1 0,0 1,1-1,-1 1,1-1,-1 1,1-1,-1 1,1 0,-1 0,1 0,0 0,-1 0,1 0,0 0,0 0,0 0,0 1,0-1,0 0,0 1,0-1,1 1,-1-1,0 1,1-1,-1 1,1-1,0 1,0 0,-1-1,1 1,0 0,0-1,0 1,1 0,-1-1,0 1,1-1,-1 1,1-1,-1 1,1-1,0 1,-1-1,1 1,0-1,0 0,0 1,0-1,0 0,1 0,-1 0,0 0,0 0,1 0,-1 0,1 0,14 11,1-1,1-1,0 0,0-1,1-1,0-1,0-1,1 0,-1-2,1 0,1-1,0-1,32 8,16 3,-33-7,1 1,-1 1,0 3,-1 1,0 1,8 6,-40-18,-1 0,1 0,-1 1,0-1,1 1,-1-1,0 1,0 0,0 0,0 0,0 0,0 0,-1 1,1-1,-1 0,1 1,-1-1,0 1,0 0,0-1,0 1,-1 0,1-1,-1 1,1 0,-1 0,0 0,0-1,-1 1,1 0,0 0,-1-1,0 1,1 0,-1-1,0 1,-1 0,1-1,0 1,-1-1,1 0,-1 1,0-1,-1 2,-20 21,0 0,-1-1,-2-2,0 0,-1-2,-1-1,-1-1,-1-2,-8 3,-12 9,-221 124,252-137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29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82 173,'0'-26,"0"33,0 47,1 44,-4 1,-4-1,-11 42,-31 130,49-268,-1 0,0 0,0-1,0 1,1 0,-1 0,1 0,0 0,-1 0,1 0,0 0,0 0,0 0,1 0,-1 0,0 0,1 0,-1 0,1 0,0 0,-1-1,1 1,0 0,0 0,0-1,1 1,-1 0,0-1,0 1,1-1,-1 0,1 1,9-8</inkml:trace>
  <inkml:trace contextRef="#ctx0" brushRef="#br0" timeOffset="265.846">25 117,'43'-4,"39"-8,14-5,1-1,-6-1,-15 2,-14 4,-14 5,-10 3,-6 2,-5 3,-11 0,-8 5,-11 2,-4 0</inkml:trace>
  <inkml:trace contextRef="#ctx0" brushRef="#br0" timeOffset="509.559">82 512,'38'0,"28"-5,6-1,-3-5,-9-1,-10 3,-8 2,-12 2</inkml:trace>
  <inkml:trace contextRef="#ctx0" brushRef="#br0" timeOffset="865.945">534 653,'-22'129,"-14"84,12-85,26-121,3-8</inkml:trace>
  <inkml:trace contextRef="#ctx0" brushRef="#br0" timeOffset="1632.846">505 709,'14'0,"15"-4,7-3,2 1,0 2,-3 0,-6 2</inkml:trace>
  <inkml:trace contextRef="#ctx0" brushRef="#br0" timeOffset="1915.995">477 907,'24'-5,"18"-1,6 0,-5-4,-5 0,-4 2,-8 2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31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35,'10'0,"12"0,8 4,3 3,1-1,0-1,-2-1,-1-2,-1-1,-1 0,-1-6,0-2,0 0,0 2,-5-3,-1-1,0-3,-3 0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32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82,'43'-4,"29"-7,7-7,-6 1,-9 3,-12 3,-14 4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34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343 129,'-208'375,"73"-159,135-216,1-1,-1 1,0 0,0-1,0 1,1 0,-1 0,0-1,0 1,1 0,-1 0,0-1,1 1,-1 0,0 0,1 0,-1 0,0 0,1-1,-1 1,0 0,1 0,-1 0,0 0,1 0,-1 0,1 0,-1 0,0 0,1 0,-1 0,0 1,1-1,-1 0,0 0,1 0,-1 0,0 0,1 1,-1-1,0 0,0 0,1 1,-1-1,0 0,0 0,1 1,-1-1,0 0,0 1,0-1,30-29,51-69,-4-4,11-28,47-63,-45 76,-90 117,0-1,0 1,0 0,1-1,-1 1,0 0,0-1,1 1,-1 0,0-1,0 1,1 0,-1 0,0 0,1-1,-1 1,0 0,1 0,-1 0,0 0,1-1,-1 1,0 0,1 0,-1 0,0 0,1 0,-1 0,1 0,-1 0,0 0,1 0,-1 0,0 0,1 0,-1 1,0-1,1 0,-1 0,1 0,-1 0,0 1,0-1,1 0,-1 0,0 1,1-1,-1 0,0 1,0-1,0 0,1 0,-1 1,0-1,0 0,0 1,0-1,0 1,1-1,-1 0,0 1,0-1,0 0,0 1,0-1,-4 31,3-23,-6 32,2 1,1 0,3 0,1 1,2-1,2 0,-3-32,1-1,0 1,1-1,0 1,0-1,1 0,0 0,0-1,1 1,-1-1,2 0,-1 0,1 0,0-1,1 0,-1 0,1-1,0 0,1 0,-1 0,1-1,0 0,0-1,0 0,0 0,1-1,-1 0,1 0,0-1,0 0,3 0,-1-4,1 0,0 0,-1-1,0-1,0 0,0 0,-1-1,0 0,0-1,0 0,-1-1,0 0,0 0,-1-1,0 0,-1 0,2-4,5-8,-1-1,-1-1,0 0,-2-1,-1 0,-1 0,-1-1,-1 0,-1 0,-1 0,-1-1,-2 0,0 1,-2-7,0-2,0 3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32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27,'-53'8,"-1"3,2 2,0 2,1 3,-35 17,-3 28,87-61,0 1,0-1,0 0,1 1,-1 0,1-1,0 1,0 0,0 0,0 0,0-1,1 1,-1 0,1 0,0 0,-1 0,2 0,-1 0,0 0,0 0,1 0,0 0,0 0,0 0,0 0,0-1,0 1,1 0,-1-1,1 1,-1-1,1 1,0-1,2 1,12 13,1 0,1-2,0 0,1-1,1-1,0-1,1 0,16 5,99 60,-129-72,0 1,-1 0,0 1,0-1,0 1,-1 0,0 1,0-1,0 1,-1 0,0 0,-1 0,1 1,-1 0,-1-1,0 1,0 0,0 0,-1 0,0 0,0 0,-1 0,0 1,-1-1,0 0,0 0,-1 0,0 0,0 0,0-1,-1 1,-1-1,1 1,-4 1,-1 1,0-1,0-1,0 0,-1 0,0 0,-1-1,0-1,0 0,0 0,-1-1,0 0,0 0,0-2,0 1,-1-1,1-1,-1 0,0-1,0 0,-36-4,30-3</inkml:trace>
  <inkml:trace contextRef="#ctx0" brushRef="#br0" timeOffset="246.555">259 140,'38'-10,"28"-7,11-2,-2 3,-4 5,-10-2,-5 2,-3 3,-5 2,-2 3,-4-3,-3-1,-5 1,-2 2,-8 1</inkml:trace>
  <inkml:trace contextRef="#ctx0" brushRef="#br0" timeOffset="497.385">1331 55,'-56'49,"3"2,2 2,3 2,2 3,2 1,-25 48,14 23,54-125,0-1,0 1,1 0,-1-1,1 1,0 0,0 0,1-1,-1 1,1 0,0-1,0 1,1-1,-1 1,1-1,0 0,0 0,1 0,-1 0,1 0,0 0,0-1,0 1,0-1,1 0,-1 0,1 0,2 1,7 2,2-1,-1 0,1-1,0 0,-1-1,1-1,1-1,-1 0,0-1,0 0,0-1,0-1,0-1,0 0,0 0,11-6,-4 4,1-1,0-2,-1 0,-1-2,0 0,0-1,-1-1,0-1,-1-1,-1-1,0 0,-1-1,0-1,-2-1,0 0,-1-1,-1-1,0 0,-2 0,0-1,4-16,-13 23,-2 0,0 0,0 1,-1-1,-1 0,0 0,-1 1,-1-1,0 1,-1 0,0 0,-1 0,0 1,-1 0,-1 0,1 1,-2-1,0 2,0-1,-1 2,0-1,-1 1,0 1,0 0,-1 0,0 1,0 1,-1 0,0 0,0 1,0 1,0 1,-1-1,-8 1,-54 3,45 4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42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470 1,'-21'34,"-13"-9,-2 0,0-3,-2-1,0-1,-1-3,-35 11,-36 18,108-46,0 1,0-1,-1 1,1 0,0-1,0 1,0 0,0 1,0-1,1 0,-1 0,0 1,0-1,1 1,-1 0,1-1,0 1,-1 0,1 0,0 0,0 0,0 0,0 0,0 0,1 0,-1 0,1 1,-1-1,1 0,0 0,0 1,0-1,0 0,0 0,0 1,1-1,-1 0,1 0,0 0,-1 0,1 0,0 1,1 0,95 63,78 69,-110-76,32 18,-83-72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46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0,'12'66,"-3"1,-4 0,-2 0,-3 20,0-66,1 18,-2-1,-1 1,-2-1,-2 1,-10 35,-48 93,53-149</inkml:trace>
  <inkml:trace contextRef="#ctx0" brushRef="#br0" timeOffset="652.301">102 451,'5'95,"-4"-93,0 1,0-1,0 0,0 1,1-1,-1 0,1 0,-1 0,1 0,0 0,0 0,0-1,0 1,0 0,0-1,1 0,-1 1,0-1,1 0,-1 0,1-1,-1 1,1 0,-1-1,1 1,0-1,-1 0,1 0,0 0,-1 0,1-1,-1 1,1-1,0 0,9-4,0 0,0-2,-1 1,0-1,-1-1,1 0,-2-1,1 0,-1 0,0-1,-1 0,0 0,-1-1,0 0,-1 0,0-1,0 0,-1 0,2-11,44-168,-50 177,-1 1,0-1,-1 1,-1-1,0 1,-1 0,0 0,-1 0,-2-2,1 58,6 502,-1-539,0 1,0 0,1-1,0 0,0 1,0-1,1 1,0-1,0 0,0 0,1 0,0 0,1 2,8 5</inkml:trace>
  <inkml:trace contextRef="#ctx0" brushRef="#br0" timeOffset="1236.052">779 367,'-47'19,"40"-18,0 1,0 0,0 0,1 0,-1 1,1 0,0 1,0-1,0 1,0 0,1 1,-1 0,1-1,0 2,0-1,1 0,0 1,-3 4,7-5,0-1,1 1,-1-1,1 0,0 1,0-1,1 0,-1 1,1-1,0 0,0 0,0 0,0-1,1 1,0 0,-1-1,1 0,1 0,-1 0,0 0,1 0,-1 0,1-1,0 0,0 0,0 0,0 0,0 0,1-1,-1 0,0 0,1 0,1 0,17 9,-19-9,-1 0,0 0,0 0,1 0,-1 1,0-1,0 1,-1 0,1 0,0 0,0 0,-1 0,0 1,1-1,-1 1,0-1,0 1,0 0,-1 0,1 0,-1 0,1 0,-1 0,0 1,0-1,0 0,-1 1,1-1,-1 0,0 1,0-1,0 0,0 1,-1-1,1 0,-1 1,0-1,0 0,0 0,-1 1,1-1,0 0,-1 0,0-1,0 1,0 0,0 0,0-1,-1 0,1 1,-1-1,0 0,-6 2,1 0,-1-1,0 0,0-1,0 0,0 0,0-1,-1 0,1 0,0-1,-1-1,1 1,0-2,-1 1,-3-2,-6-4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1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15139 0 0,'0'0'1714'0'0,"0"0"-701"0"0,0 0-266 0 0,0 0 148 0 0,0 0 247 0 0,0 0 115 0 0,0 0-78 0 0,0 0-172 0 0,0 0-185 0 0,0 0-156 0 0,0 0-107 0 0,0 0-103 0 0,33-2-102 0 0,104-4-90 0 0,-30-11 156 0 0,17-9-461 0 0,-94 20-3732 0 0,0 1-4492 0 0,-23 4-4473 0 0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45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75,'-18'234,"10"-192,0 14,-2 0,-3 0,-2-1,-3-1,-2 0,-2-2,-2 0,-11 12,22-45</inkml:trace>
  <inkml:trace contextRef="#ctx0" brushRef="#br0" timeOffset="432.079">177 187,'39'-47,"-38"47,0-1,-1 0,1 1,0-1,0 1,0-1,0 1,0-1,0 1,0 0,0-1,0 1,0 0,0 0,0 0,0-1,0 1,0 1,0-1,1 0,-1 0,0 0,0 0,0 1,0-1,0 0,0 1,0-1,0 1,-1-1,1 1,0 0,0-1,0 1,0 0,-1 0,1-1,0 1,-1 0,1 0,-1 0,1 0,-1 0,1 0,-1 0,1 0,-1 0,0 0,0 0,0 0,1 0,-1 0,0 0,7 147,-9-96,1 175,3-216,0-1,0 1,1 0,0-1,1 0,0 0,1 0,0 0,0-1,1 1,0-1,1-1,0 1,0-1,4 2,-7-6,1 1,0-1,0-1,0 1,1-1,-1 0,1 0,-1 0,1-1,0 0,0 0,0 0,0-1,1 0,-1 0,0 0,1-1,-1 0,0-1,0 1,1-1,-1 0,0-1,0 1,0-1,6-3,-4-2,0 0,0-1,-1 0,1 0,-2-1,1 0,-2 0,1 0,-1-1,0 0,-1 0,0 0,-1 0,0-1,-1 0,0 1,0-1,-1-7,4-3,7-61,-2-1,-5 0,-3 0,-4-21,1 42,6 11,1 34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9:47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1019 148,'17'227,"6"-48,11 157,-5-76,-18 123,15-214,-26-166,-1 0,1-1,-1 1,1 0,0 0,0 0,1-1,-1 1,0 0,1 0,0 0,-1-1,1 1,0 0,1-1,-1 1,0-1,1 1,-1-1,1 0,0 0,0 0,0 1,0-2,0 1,0 0,1 0,-1-1,0 1,1-1,-1 0,1 0,0 0,-1 0,1 0,2 0,141-25,26-5,307 28,-338-10,82-3,-79 11,25-25,-52 28,77-11,3-8,-195 19,1 0,-1 0,1 0,-1-1,0 1,1-1,-1 1,0-1,0 0,1 0,-1 0,0 0,0-1,0 1,0 0,0-1,0 1,-1-1,1 0,0 0,-1 0,1 1,-1-1,0-1,0 1,0 0,0 0,0 0,0-1,0 1,-1 0,1-1,-1 1,0 0,1-1,-16-88,8 62,1-16,2 0,1 0,3-1,3-18,-1-26,-2 51,-12-108,-17 34,1 1,-1-57,15 119,-18-109,5-39,28 169,0 26,0-1,0 0,-1 0,1 1,-1-1,1 0,-1 0,-1 0,1 0,0 0,-1 1,0-1,0 0,0 0,0 1,-1-1,1 1,-1-1,0 1,0-1,0 1,0 0,-1 0,0 0,1 1,-1-1,0 0,0 1,0 0,-1 0,1 0,0 0,-1 0,1 1,-2-1,-19-1,0 2,0 1,0 0,0 2,0 1,0 1,-14 4,-97 10,-35 9,41-15,114-9,-1-1,0 0,0-2,0 0,0 0,1-2,-1 0,-12-3,-54-5,-201 10,141-27,-168 27,84 28,165-16,60-7,6 0</inkml:trace>
  <inkml:trace contextRef="#ctx0" brushRef="#br0" timeOffset="11405.9">1696 1728,'0'1,"0"-1,0 1,0-1,-1 1,1-1,0 1,-1-1,1 1,0-1,-1 1,1-1,-1 0,1 1,-1-1,1 0,0 1,-1-1,1 0,-1 0,1 1,-1-1,0 0,1 0,-1 0,1 0,-1 0,1 0,-1 0,1 0,-1 0,0 0,1 0,-1 0,1 0,-1 0,1-1,-1 1,1 0,-1 0,1 0,-1-1,1 1,-1 0,1-1,0 1,-1 0,1-1,-1 1,1-1,0 1,-1-1,1 1,0-1,0 1,-1-1,1 1,0-1,-5 53,32 134,4 76,-32 194,-33-534,20 52,-1 1,-2 1,-1 1,0 0,-2 1,0 2,-2 0,0 1,-1 0,-6-1,26 18,2 2,0 0,0 0,0 0,0 0,-1 0,1 0,0 0,0-1,0 1,0 0,0-1,0 1,0 0,0-1,0 0,0 1,0-1,1 0,-1 1,0-1,0 0,0 0,1 1,-1-1,0 0,1 0,-1 0,1 0,-1 0,1 0,0 0,-1 0,1 0,0 0,0-1,0 1,0 0,-1 0,1 0,1 0,-1 0,0 0,0 0,0 0,1 0,-1 0,0 0,1-1,-1 2,1-1,-1 0,1 0,0-1,163 0,123 4,-279-2,1 1,-1-1,0 2,0-1,1 1,-1 0,0 1,0-1,-1 2,1-1,-1 1,1 0,-1 1,4 3,-11-5,1 0,-1 1,1-1,-1 1,0-1,0 0,-1 1,1-1,-1 1,1-1,-1 0,0 1,0-1,-1 0,1 0,-1 0,1 0,-1 0,0 0,0-1,0 1,-1 0,1-1,-1 0,1 0,-1 1,0-2,0 1,0 0,0 0,0-1,0 0,0 1,-1-1,-5 5,-140 101,118-73,25-21</inkml:trace>
  <inkml:trace contextRef="#ctx0" brushRef="#br0" timeOffset="15636.117">1216 3280,'0'-17,"-1"-4,1 0,1 0,1 0,1 0,0 1,2-1,4-12,61-106,-68 136,-2 1,0 0,0 0,1 0,-1 0,1 0,0 1,0-1,0 0,0 0,0 1,0-1,0 0,0 1,0-1,1 1,-1 0,1-1,-1 1,1 0,0 0,-1 0,1 0,0 0,0 0,-1 1,1-1,0 0,0 1,0 0,0-1,0 1,0 0,0 0,0 0,0 0,0 0,0 1,0-1,0 0,0 1,-1 0,1-1,0 1,0 0,0 0,-1 0,1 0,-1 0,1 1,2 3,0 1,-1-1,0 1,0 0,0 0,-1 0,0 0,0 0,0 1,-1-1,0 1,0-1,-1 1,0-1,0 1,-1 0,8 52,-7-59,0 1,0 0,1 0,-1 0,0 0,0-1,1 1,-1 0,0 0,1 0,-1-1,1 1,-1 0,1-1,-1 1,1 0,0-1,-1 1,1-1,0 1,-1-1,1 1,0-1,0 1,-1-1,1 0,0 0,0 1,0-1,-1 0,1 0,0 0,0 0,0 0,0 0,0 0,-1 0,1 0,0 0,0 0,0-1,0 1,-1 0,1-1,0 1,0 0,-1-1,1 1,0-1,0 1,-1-1,1 1,-1-1,1 0,34-36,93-122,-127 158,-1 0,0 0,1 0,-1 0,1 0,-1 0,1 0,0 1,-1-1,1 0,0 0,0 1,-1-1,1 1,0-1,0 0,0 1,0-1,0 1,0 0,0-1,0 1,0 0,0 0,0-1,0 1,0 0,0 0,0 0,0 0,0 0,0 1,0-1,0 0,0 0,0 1,0-1,0 0,-1 1,1-1,0 1,0-1,0 1,0 0,-1-1,1 1,0 0,0 0,-1-1,1 1,-1 0,1 0,-1 0,1 0,-1 0,1 0,1 10,-1 0,-1-1,1 1,-2 0,1 0,-1-1,-1 1,0 0,-1-1,0 1,-1 1,-5 26,-13 44,17-58</inkml:trace>
  <inkml:trace contextRef="#ctx0" brushRef="#br0" timeOffset="16261.304">1978 2970,'-19'10,"1"1,0 0,1 1,1 1,0 1,0 0,1 1,1 1,-6 8,17-19,-1 0,1 0,-1 0,1 0,1 0,-1 1,1-1,0 1,0 0,1 0,-1 0,1-1,1 1,-1 0,1 0,0 0,0 0,1 0,0 0,0 0,0 0,1 0,0-1,0 1,0 0,2 1,0-6,-1 0,1 0,0 0,-1-1,1 0,0 0,0 0,-1 0,1-1,0 1,0-1,-1 0,1 0,-1 0,1-1,-1 1,1-1,-1 0,0 0,0 0,0 0,0 0,0-1,0 1,-1-1,1 0,-1 0,1-2,1 2,201-197,-204 199,-1 0,0 0,1 0,-1 0,1 0,-1 0,1 0,-1 0,1 0,-1 0,1 0,0 1,0-1,0 0,-1 0,1 1,0-1,0 0,0 1,0-1,0 1,0-1,0 1,0 0,0-1,0 1,1 0,-1 0,0-1,0 1,0 0,0 0,0 1,0-1,0 0,1 0,-1 0,0 1,0-1,0 1,0-1,0 0,0 1,0 0,0-1,0 1,-1 0,1-1,0 1,0 0,0 0,-1 0,1 0,0 0,-1 0,1 0,-1 0,1 0,-1 0,0 0,1 0,-2 198,1-164,0 9,-1-1,-3 1,-1-1,-2 0,-7 18,9-42,5-14,0 0,0 0,-1 0,0 0,0 0,-1 0,1 0,-1 0,0-1,0 1,0-1,-1 1,0-1,0 0,0 0,0 0,-1 0,1-1,-1 1,0-1,0 0,0 0,0 0,-1-1,1 0,-1 1,0-2,-1 2,1-6,0 1,0-1,0 0,0 0,1-1,-1 1,1-1,0 0,0 0,0 0,1-1,0 0,0 1,0-1,0 0,1 0,-1 0,1-1,1 1,-1-1,1 1,0-1,0-3,-1-5,1-1,1 1,0-1,1 1,0-1,2 1,-1-1,2 1,0 0,1 0,0 1,1-1,0 1,6-8,1 2</inkml:trace>
  <inkml:trace contextRef="#ctx0" brushRef="#br0" timeOffset="16977.383">2881 1869,'0'437,"-27"-249,28-181,-1-1,-1 0,1 0,-1 0,0 0,-1 0,1 0,-1 0,0 0,0-1,-1 1,0-1,0 1,0-1,-1 0,1 0,-1-1,-1 1,1-1,0 0,-1 0,-3 2,-11 4</inkml:trace>
  <inkml:trace contextRef="#ctx0" brushRef="#br0" timeOffset="17514.023">2994 1841,'-131'82,"119"-76,-123 50,134-56,1 0,-1 0,0 1,1-1,-1 0,0 1,1-1,-1 0,1 1,-1-1,0 1,1-1,-1 1,1-1,-1 1,1-1,0 1,-1-1,1 1,0 0,-1-1,1 1,0 0,-1-1,1 1,0 0,0-1,0 1,0 0,0 0,0-1,0 1,0 0,0-1,0 1,0 0,0 0,1-1,-1 1,0 0,0-1,1 1,-1-1,1 1,-1 0,0-1,1 1,-1-1,1 1,-1-1,1 1,-1-1,1 1,0-1,-1 0,1 1,-1-1,1 0,0 0,0 1,0-1,43 17,165-10,-131-9,79 19,-140-19,-39-17,16 13,-36-33,1-3,3-1,1-2,-10-19,34 45</inkml:trace>
  <inkml:trace contextRef="#ctx0" brushRef="#br0" timeOffset="18211.867">3474 2406,'-32'61,"3"1,2 2,3 0,1 7,-23 62,46-134,-1 1,1 0,-1 0,1-1,0 1,-1 0,1 0,0 0,-1 0,1 0,-1-1,1 1,-1 0,1 0,0 0,-1 0,1 0,-1 0,1 0,-1 1,1-1,0 0,-1 0,1 0,-1 0,1 0,0 1,-1-1,1 0,0 0,-1 1,1-1,0 0,-1 0,1 1,0-1,-1 0,1 1,0-1,0 1,0-1,-1 0,1 1,0-1,0 1,0-1,0 0,0 1,0-1,0 1,0-1,0 0,0 1,0-1,0 1,0-1,0 1,0-1,0 0,0 1,1-1,-1 1,0-1,-4-37,8 0,0-1,3 1,1 0,2 0,1 1,2 0,10-17,76-143,-99 196,0-1,0 1,1-1,-1 1,0-1,0 1,0-1,1 1,-1-1,0 1,0 0,1-1,-1 1,0-1,1 1,-1 0,0-1,1 1,-1 0,1-1,-1 1,1 0,-1-1,1 1,-1 0,1 0,-1 0,1 0,-1 0,1-1,-1 1,1 0,-1 0,1 0,-1 0,1 0,-1 0,1 1,-1-1,1 0,-1 0,1 0,-1 0,1 1,-1-1,1 0,-1 0,1 1,-1-1,1 0,-1 1,0-1,1 1,-1-1,0 0,1 1,-1-1,0 1,11 35,-9-27,11 89,-13-85,1 1,0-1,0 0,2 0,-1 0,2 0,0 0,0 0,1-1,1 0,0 0,1 0,0-1,1 0,0 0,-7-10,63 56,-62-56,0 1,0-1,-1 0,1 0,0 0,0 0,0-1,0 1,0 0,0-1,1 0,-1 1,0-1,0 0,0 0,0 0,0 0,0-1,1 1,-1 0,0-1,0 0,0 1,0-1,0 0,0 0,-1 0,1 0,0-1,0 1,-1 0,1-1,-1 1,1-1,-1 1,1-1,-1 0,7-13,0 1,-1-2,-1 1,0-1,-1 0,-1 0,0-1,-2 1,1-1,-1-15,7-36,7-125,-16 168</inkml:trace>
  <inkml:trace contextRef="#ctx0" brushRef="#br0" timeOffset="22218.864">3248 769,'197'-11,"94"-18,36-5,-22 11,-216 14,-1 3,72 5,-148 1,-13 0,1-1,-1 1,0-1,1 1,-1-1,1 0,-1 1,1-1,-1 0,1 1,-1-1,1 0,0 1,-1-1,1 0,0 0,0 1,0-1,0 0,-1 0,1 0,0 1,0-1,0 0,1 0,-1 0,0 1,0-1,0 0,0 0,1 1,-1-1,0 0,1 0,-1 1,1-1,-1 0,1 1,-1-1,1 1,-1-1,1 1,0-1,-1 1,1-1,0 1,-1-1,1 1,0 0,-1-1,1 1,0 0,0 0,0-1,-1 1,1 0,0 0,0 0,0 0,0 0,-211-133,197 123,12 8,0 0,0 0,0 1,0-1,0 1,0-1,-1 1,1-1,0 1,-1 0,1-1,-1 1,0 0,1 0,-1 0,0 0,0 1,0-1,0 0,1 1,-1 0,0-1,0 1,0 0,0 0,0 0,0 0,0 0,0 0,0 0,0 1,0-1,0 1,1 0,-1-1,0 1,0 0,0 0,1 0,-1 0,1 0,-2 1,-4 20,0 1,1-1,1 1,1 0,1 0,2 0,0 0,1 1,1-1,1 1,0 29,0 174,-3-226,1-1,0 1,0 0,0 0,0-1,0 1,0 0,0 0,0 0,0-1,0 1,0 0,0 0,1-1,-1 1,0 0,1-1,-1 1,0 0,1-1,-1 1,1 0,-1-1,1 1,-1-1,1 1,-1-1,1 1,0-1,-1 0,1 1,0-1,-1 1,1-1,0 0,0 0,-1 0,1 1,0-1,0 0,-1 0,1 0,0 0,0 0,-1 0,1 0,0 0,0-1,-1 1,1 0,0 0,0-1,-1 1,1 0,0-1,-1 1,1-1,-1 1,1-1,0 1,-1-1,1 1,-1-1,1 1,-1-1,0 0,1 0,37-43,-38 44,99-168,-3-2,-79 146</inkml:trace>
  <inkml:trace contextRef="#ctx0" brushRef="#br0" timeOffset="22496.775">5253 346,'0'43,"0"38,0 11,0-6,0-8,0-13,0-12,0-11,-5-7,-2-5,1-3,1-5</inkml:trace>
  <inkml:trace contextRef="#ctx0" brushRef="#br0" timeOffset="22808.224">5111 317,'36'-14,"2"2,-1 1,1 2,1 2,0 1,0 2,0 2,0 1,23 4,-52-4,0 0,1 1,-1 1,0 0,1 0,-1 1,0 0,0 1,0 0,0 0,-1 1,0 1,1-1,-1 2,-1-1,1 1,-1 0,0 1,-1 0,1 0,-1 1,1 2,-7-8,0 1,-1-1,1 1,0 0,-1-1,0 1,0 0,0 0,0-1,0 1,0 0,-1 0,1-1,-1 1,0 0,0-1,0 1,0-1,0 1,-1-1,1 0,-1 1,1-1,-1 0,0 0,0 0,0 0,0 0,0-1,0 1,-1-1,1 1,0-1,-1 0,0 0,-94 33,36-23,0-2,0-3,-40-2,74-4</inkml:trace>
  <inkml:trace contextRef="#ctx0" brushRef="#br0" timeOffset="44319.33">1273 1841,'-510'0,"340"28,-55-16,171-4,0-2,0-2,-1-3,-13-2,16 0,51 1,0-1,0 1,1 0,-1-1,0 1,0 0,0 0,0 0,0 0,0 0,0 0,0 0,0 0,1 0,-1 0,0 0,0 1,0-1,0 0,0 1,0-1,1 1,-1-1,0 0,0 1,1 0,-1-1,0 1,1 0,-1-1,0 1,1 0,-1-1,1 1,-1 0,1 0,0 0,-1 0,1-1,0 1,0 0,-1 0,1 0,0 0,0 0,0 0,0 0,0 0,0 0,0-1,1 1,-1 0,0 0,0 0,1 0,-1 0,0 0,1-1,-1 1,1 0,-1 0,1-1,0 1,-1 0,49 97,-34-74,-2 1,-1 0,-1 1,-1 0,-2 1,0-1,-2 2,0 0,-6-17,1 1,1 0,0-1,1 1,0-1,0 1,1-1,1-1,0 2,-5-13,0 1,0-1,0 1,0-1,0 1,0-1,0 0,0 1,0-1,0 1,0-1,0 1,0-1,1 1,-1-1,0 1,0-1,1 1,-1 0,0-1,0 1,1-1,-1 1,0-1,1 1,-1 0,1-1,-1 1,1 0,-1 0,0-1,1 1,-1 0,1 0,-1 0,1-1,-1 1,1 0,-1 0,1 0,0 0,-1 0,1 0,-1 0,1 0,-1 0,1 0,-1 1,1-1,-1 0,1 0,-1 0,1 1,-1-1,1 0,-1 0,0 1,1-1,-1 0,1 1,-1-1,0 1,1-1,-1 0,0 1,0-1,1 1,-1-1,0 1,6-43,20-136,2 36,-19 108,-7 29,0-1,0 1,0-1,-1 0,0 1,0-1,-1 0,1 0,-1 0,-1 0,1 1,-1-1,-1-5,-2 5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0:3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0 165,'23'184,"-17"285,-17-408,4-55</inkml:trace>
  <inkml:trace contextRef="#ctx0" brushRef="#br0" timeOffset="325.064">0 109,'26'-2,"-1"-1,0-2,0 0,0-2,-1 0,8-5,46-12,118-20,-145 46,-50-2,0 0,0 1,0-1,0 0,0 0,0 1,0-1,-1 0,1 1,0-1,0 1,0-1,0 1,-1 0,1-1,0 1,-1 0,1-1,0 1,-1 0,1 0,-1 0,1 0,-1-1,1 1,-1 0,0 0,0 0,1 0,-1 0,0 0,0 0,0 0,0 0,0 0,0 0,0 0,0 0,0 0,-1 0,1 0,0 0,-1 0,1-1,-1 1,1 0,-1 0,1 0,-1 0,0 0,-78 71,59-59</inkml:trace>
  <inkml:trace contextRef="#ctx0" brushRef="#br0" timeOffset="569.903">57 448,'24'0,"18"0,6 0,0 0,-4 0,-4 0,-4 0,-4-5,-2-1,-1-1,-7 2</inkml:trace>
  <inkml:trace contextRef="#ctx0" brushRef="#br0" timeOffset="14656.722">339 843,'0'-5,"0"3,0 7,0 8,0 5,5 1,1 1,0 3,-1 1,-1 3,-2 0,-1 1,-1 1,0-1,0-4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47,'5'0,"1"-5,5-1,5 0,5 1,3 2,3-4,1 0,1 0,-5 7,-10 3,-9 1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1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0,-5 0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5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1,'-85'84,"-90"140,131-170,37-45</inkml:trace>
  <inkml:trace contextRef="#ctx0" brushRef="#br0" timeOffset="343.888">0 1,'2'9,"0"0,0-1,1 1,0-1,0 1,1-1,0 0,0 0,1-1,0 1,1-1,-1 0,1 0,2 0,6 11,227 234,-230-239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568 142,'-1'1,"-1"0,0 0,1 1,-1-1,1 1,-1-1,1 1,0 0,0-1,-1 1,1 0,0 0,1 0,-1 0,0 0,1 0,-1 0,1 0,-1 0,1 0,0 0,0 0,0 0,0 1,0-1,1 0,-1 0,0 0,1 1,20 168,8 67,-30 258,1-493,-1 0,1 0,-1 0,1 0,0 0,1 0,-1 0,0 1,1-1,-1-1,1 1,0 0,0 0,0 0,1 0,-1-1,1 1,-1 0,1-1,0 1,0-1,0 0,0 0,1 0,-1 0,0 0,1 0,-1-1,1 1,0-1,0 1,-1-1,1 0,0 0,0-1,1 1,15 1,0-1,1-1,-1-1,1-1,-1 0,0-1,15-5,81-10,365 19,-419-11,26 3,-89 5,-6 0</inkml:trace>
  <inkml:trace contextRef="#ctx0" brushRef="#br0" timeOffset="2160.132">61 1,'-3'0,"1"1,0-1,-1 1,1-1,0 1,-1 0,1 0,0 0,0 0,0 0,0 1,0-1,0 0,0 1,0 0,1-1,-1 1,1 0,-1 0,1 0,-1 0,1 0,0 0,0 1,0-1,1 0,-1 0,0 1,1-1,-1 0,1 1,-8 79,8-76,-1 23,9 82,-7-109,0-1,0 1,0 0,1-1,-1 1,0-1,1 1,-1-1,1 0,-1 1,1-1,-1 0,1 0,0 0,0 0,-1 0,1-1,0 1,0 0,0-1,0 0,0 1,0-1,0 0,0 0,0 0,0 0,0 0,0-1,0 1,0-1,0 1,0-1,1 0,64-32,-47 15,-1 0,0-2,-2 0,0-1,-1-1,2-6,6-8,20-19,-43 55,0 0,-1 0,1 0,0 0,0 0,-1 1,1-1,0 0,-1 0,1 1,-1-1,1 1,0-1,-1 0,1 1,-1-1,1 1,-1-1,1 1,-1 0,0-1,1 1,-1-1,0 1,1 0,-1-1,0 1,0 0,1-1,-1 1,0 0,0 0,0-1,0 1,0 0,0-1,0 1,0 0,0 0,-1-1,1 1,0 0,0-1,-1 1,1 1,-3 346,4-310,-2 0,-1 1,-2-2,-2 1,-3 7,6-35,0-1,0 1,0-1,-1 0,-1 0,1 0,-1-1,-1 0,0 1,0-2,-1 1,1-1,-2 0,1-1,-1 1,0-1,0-1,0 0,-1 0,0 0,0-1,-5 1,11-3,-1 0,0-1,1 1,-1-1,0 0,0 0,0-1,0 1,0-1,0 1,0-1,0 0,0-1,0 1,0-1,0 0,0 0,0 0,0 0,0-1,1 1,-1-1,1 0,-1 0,1-1,0 1,0-1,0 1,0-1,0 0,0 0,1 0,-1-1,1 1,0-1,0 1,1-1,-1 1,1-1,-1 0,1 0,0 0,0-2,5-7,0 0,0 0,1 1,0-1,2 1,-1 0,1 1,1 0,0 0,0 0,1 1,1 0,0 1,0 0,1 1,0 0,0 0,1 1,1 0,37-31,-28 20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20,'-1'-1,"0"-1,0 1,-1-1,1 1,0 0,0 0,-1 0,1-1,0 1,-1 1,0-1,1 0,-1 0,1 0,-1 1,0-1,1 1,-1 0,0-1,0 1,1 0,-1 0,0 0,0 0,1 0,-1 0,0 1,1-1,-1 1,0-1,1 1,-1-1,0 1,-2 0,-144 48,69-18,-35 18,113-48,-1 0,1 1,0-1,-1 1,1-1,0 1,0 0,0-1,1 1,-1 0,0 0,1-1,-1 1,1 0,-1 0,1 0,0 0,0 0,0 0,0 0,0 0,0 0,1 0,-1-1,0 1,1 0,0 0,-1 0,1-1,0 1,0 0,0 0,0-1,0 1,1-1,-1 1,0-1,1 0,-1 1,1-1,-1 0,1 0,0 0,-1 0,1 0,0-1,0 1,-1 0,1-1,0 1,0-1,0 0,0 0,2 0,22 5,1-2,0 0,-1-2,1-1,25-4,19 2,7 6,-77-4,0 1,-1-1,1 0,-1 0,1 0,0 1,-1-1,1 0,-1 1,1-1,-1 1,1-1,-1 0,1 1,-1-1,1 1,-1-1,0 1,1-1,-1 1,0 0,0-1,1 1,-1-1,0 1,0 0,0-1,0 1,1-1,-1 1,0 0,0-1,0 1,-1 0,1-1,0 1,0 0,0-1,0 1,0-1,-1 1,1 0,0-1,-1 1,1-1,0 1,-1-1,1 1,-1-1,1 1,-1-1,1 0,-1 1,1-1,-1 1,1-1,-1 0,1 0,-1 1,0-1,-39 29,35-26,-298 180,292-176,1 0,0 0,0 1,1 1,0-1,0 1,1 1,0 0,1 0,0 0,1 1,0 0,0 0,1 1,1 0,3-9,1 0,0 0,1 0,-1 0,0-1,1 1,-1 0,1 0,0 0,0-1,0 1,1 0,-1-1,0 1,1-1,0 1,0-1,-1 0,1 0,1 0,-1 0,0 0,0 0,1 0,-1-1,1 1,-1-1,1 0,0 0,-1 0,1 0,0 0,0-1,0 1,0-1,105 9,60-37,-110 14,-34 7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1,'29'0,"14"0,5 0,-2 0,-3 0,-4 0,-4 0,-3 0,-3 0,-5 0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30,'33'0,"21"0,7 0,-4-5,-5-1,-8 0,-6 1,-4 1,-4 2,-2 1,-6 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1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135 122 11578 0 0,'0'0'902'0'0,"0"0"-171"0"0,0 0 10 0 0,0 0 265 0 0,0 0 293 0 0,0 0 190 0 0,0 0-60 0 0,0 0-309 0 0,0 0-322 0 0,0 0-269 0 0,0 0-138 0 0,0 7-13 0 0,-33 449 2658 0 0,13-161-2828 0 0,8-247-836 0 0,12-89-6690 0 0,-1 13 2806 0 0,1 9-1555 0 0,0 4-1043 0 0</inkml:trace>
  <inkml:trace contextRef="#ctx0" brushRef="#br0" timeOffset="281.989">1 19 7274 0 0,'0'0'4371'0'0,"0"0"-2402"0"0,0 0-908 0 0,0 0-146 0 0,0 0-44 0 0,0 0-44 0 0,0 0-60 0 0,0 0-39 0 0,0 0-22 0 0,0 0 23 0 0,0 0 11 0 0,0 0-65 0 0,0 0-73 0 0,22 7-55 0 0,71 20-45 0 0,29-15 751 0 0,-86-14-978 0 0,131-21 392 0 0,-41-10-1758 0 0,-123 29-1397 0 0,-11 1-10289 0 0,4 3 3654 0 0</inkml:trace>
  <inkml:trace contextRef="#ctx0" brushRef="#br0" timeOffset="516.575">104 494 11090 0 0,'0'0'977'0'0,"0"0"11"0"0,0 0 189 0 0,0 0 126 0 0,0 0-12 0 0,0 0-102 0 0,0 0-172 0 0,0 0-206 0 0,34-4-199 0 0,108-15-173 0 0,36-21 90 0 0,-172 38-1133 0 0,7 0 853 0 0,-9 6-9030 0 0,-4-4-2122 0 0</inkml:trace>
  <inkml:trace contextRef="#ctx0" brushRef="#br0" timeOffset="982.901">444 818 12339 0 0,'0'0'2508'0'0,"0"0"-1398"0"0,0 0-593 0 0,0 0 73 0 0,0 0 264 0 0,0 0 195 0 0,0 0 8 0 0,0 0-189 0 0,0 0-258 0 0,0 0-186 0 0,0 0-103 0 0,0 0-73 0 0,0 0-34 0 0,0 34-9 0 0,0 104-18 0 0,-9-12 328 0 0,1-60-508 0 0,0-41-2772 0 0,7-24 727 0 0,-1-1 2915 0 0,1 0-4121 0 0,1 0-5658 0 0,0 0 1351 0 0</inkml:trace>
  <inkml:trace contextRef="#ctx0" brushRef="#br0" timeOffset="1248.55">431 833 7514 0 0,'0'0'2788'0'0,"0"0"-1213"0"0,0 0-461 0 0,0 0 13 0 0,0 0 46 0 0,0 0-51 0 0,0 0-161 0 0,0 0-158 0 0,0 0-68 0 0,0 0-3 0 0,0 0-42 0 0,0 0-86 0 0,0 0-116 0 0,17 0-136 0 0,108 0 363 0 0,-34-19-1125 0 0,-74 17-145 0 0,-10 1-2037 0 0,1 0-5796 0 0,-8 1-2160 0 0</inkml:trace>
  <inkml:trace contextRef="#ctx0" brushRef="#br0" timeOffset="1491.676">439 998 11642 0 0,'0'0'1221'0'0,"0"0"-404"0"0,0 0 66 0 0,0 0 265 0 0,0 0 90 0 0,0 0-92 0 0,0 0-234 0 0,0 0-229 0 0,0 0-205 0 0,0 0-160 0 0,0 0-110 0 0,32-1-116 0 0,100-4-82 0 0,-54 4-964 0 0,-56 1-3949 0 0,-14 0-5379 0 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85,'-45'192,"32"40,-16-123,19-99,10-16</inkml:trace>
  <inkml:trace contextRef="#ctx0" brushRef="#br0" timeOffset="295.037">41 85,'29'-5,"14"-6,5-2,-1 2,-4 3,-5-3,-3 2,-3 1,-2 3,-2 1,-5 8,-12 6,-7 3</inkml:trace>
  <inkml:trace contextRef="#ctx0" brushRef="#br0" timeOffset="563.009">41 338,'34'-4,"15"-3,5 1,-2 2,-6 0,-5 2,-9 1</inkml:trace>
  <inkml:trace contextRef="#ctx0" brushRef="#br0" timeOffset="1222.979">380 479,'1'197,"-1"-197,-1 1,1 0,-1 0,1 0,0 0,-1 0,1-1,0 1,0 0,0 0,0 0,0 0,0 0,0 0,0 0,0 0,0 0,0 0,0 0,1-1,-1 1,0 0,1 0,-1 0,0 0,1 0,0-1,-1 1,1 0,-1-1,1 1,0 0,-1-1,1 1,0 0,0-1,-1 1,1-1,0 0,0 1,0-1,0 0,0 1,0-1,-1 0,1 0,0 0,0 0,0 0,0 0,0 0,0 0,0 0,0 0,0-1,0 1,0 0,-1 0,1-1,0 1,0-1,0 1,-1-1,1 1,0-1,0 0,107-135,-95 123,-9 7,1 0,0 0,1 1,0 0,0 0,0 0,0 1,0 0,1 0,0 0,5-1,-10 6,1 0,-1 1,0-1,1 1,-1-1,0 1,0 0,0 0,0 0,-1 0,1 0,0 0,-1 0,0 1,1-1,-1 1,0-1,0 1,0-1,-1 1,1-1,-1 1,1 0,-1-1,0 3,1 0,5 23,-2 0,-1 0,-1 0,-2 1,-1-1,-1 1,-1-1,-1 0,-4 9,4-19,-34 109,37-124,-1 1,0-1,0 0,0 0,-1 0,1 0,-1 0,1 0,-1 0,0-1,0 0,0 1,-1-1,1 0,0 0,-1-1,0 1,1-1,-1 0,0 0,1 0,-1 0,0-1,0 1,0-1,0 0,0 0,1-1,-1 1,0-1,-2 0,0-2,0 0,1 0,0-1,0 1,0-1,0 0,0-1,1 1,0-1,0 0,0 0,1 0,-1 0,1-1,0 1,1-1,-1 0,1 0,1 0,-1 0,1 0,0 0,0 0,0 0,1-1,0 1,1 0,-1-1,1 1,0 0,1 0,-1 0,1 0,1 0,-1 0,1 1,0-1,0 1,4-5,58-61,-49 60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368 134,'-8'6,"-130"127,131-125,1 0,0 1,0 0,1 1,0-1,0 1,1 0,1 0,0 0,0 0,1 1,0-1,1 1,0 0,1-1,0 9,3-11,0 0,0 0,1 0,0-1,1 1,0-1,0 0,0 0,1-1,0 1,0-1,1-1,-1 1,1-1,0 0,1-1,-1 0,1 0,0 0,0-1,0 0,1-1,-1 0,1 0,-1-1,1 0,-1 0,1-1,0 0,2-1,21 2,1-3,-1 0,0-2,0-1,0-2,-1-1,0-1,0-2,-1-1,-1-1,0-2,-1-1,0-1,-2-1,14-13,-30 23,0 0,-1 0,0-1,-1-1,0 1,0-1,-1-1,0 1,-1-1,0 0,-1-1,0 1,-1-1,0 0,-1-1,0 1,-1 0,-1-1,0 1,0-1,-1 1,-1-1,0 1,-2-6,-1 10,-1 1,0-1,0 1,-1 0,0 0,0 0,-1 1,1 0,-1 0,-1 1,1 0,-1 0,0 1,0 0,0 0,-1 1,1 0,-1 0,0 1,0 0,0 1,-5-1,-19-3</inkml:trace>
  <inkml:trace contextRef="#ctx0" brushRef="#br0" timeOffset="254.737">1 331,'252'-10,"156"-31,-200 18,200 12,-384 11</inkml:trace>
  <inkml:trace contextRef="#ctx0" brushRef="#br0" timeOffset="2180.725">904 49,'-56'-17,"-68"-12,111 27,0 1,0 1,-1 0,1 1,0 1,0 0,0 1,-7 2,-14 2,26-5,1 0,-1 0,1 1,-1 0,1 1,0 0,1 0,-1 0,1 1,-1 0,2 0,-1 1,0-1,1 1,0 1,1-1,-1 1,1-1,0 1,0 2,-52 29,15-16,39-17,5-2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7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262 143,'-38'109,"33"-95,-48 118,-67 122,75-161,115-230,21-35,44-119,-99 184,-35 107,0 1,0-1,0 1,0 0,0 0,1 0,-2 0,1-1,0 1,0 1,0-1,0 0,-1 0,1 0,0 0,-1 0,1 1,-1-1,1 0,-1 0,0 1,0-1,1 0,-1 1,0-1,0 0,0 1,-1-1,1 0,0 1,0-1,-1 0,1 1,-1 0,2 43,-1-18,1 0,1 0,2 0,0 0,2 0,2 2,18 79,-22-86,0 1,2-1,0-1,2 1,0-1,1-1,12 20,-20-38,0-1,0 1,0 0,0 0,0-1,1 1,-1 0,0-1,1 1,-1-1,1 0,0 0,-1 1,1-1,0 0,0 0,0-1,0 1,-1 0,1-1,0 1,0-1,1 1,-1-1,0 0,0 0,0 0,0 0,0 0,0-1,0 1,0 0,0-1,0 0,0 1,0-1,0 0,-1 0,1 0,0 0,0 0,-1-1,1 1,-1-1,1 1,-1-1,0 1,1-2,15-21,-2 0,0-2,-2 1,-1-2,0 0,3-18,-5 18,37-165,-37 17,0 146,-4 33</inkml:trace>
  <inkml:trace contextRef="#ctx0" brushRef="#br0" timeOffset="533.454">1024 171,'5'0,"6"0,6 0,5 0,4 0,2 0,1 0,0 0,1 0,-1 0,0 0,0 0,-1 0,-4-5,-2-1,0 0,1 1,-3 2</inkml:trace>
  <inkml:trace contextRef="#ctx0" brushRef="#br0" timeOffset="838.866">1109 397,'4'0,"7"0,7 0,4 0,3 0,3 0,1 0,1-5,-1-1,1-1,-1 2,-1 2,-4 1</inkml:trace>
  <inkml:trace contextRef="#ctx0" brushRef="#br0" timeOffset="2051.909">1673 538,'-5'-10,"2"0,-1 0,1 0,0-1,1 1,1-1,-1 1,2-1,-1 0,1 1,1-1,0 0,1 1,0-1,0 1,1 0,1 0,-1 0,2 0,-1 0,6-7,4-5,0 1,1 1,2 0,0 1,0 1,2 0,0 1,16-9,-33 23,1 1,-1-1,1 1,-1-1,1 1,0 0,0 0,0 0,1 1,-1-1,0 1,1-1,-1 1,1 0,-1 0,1 1,-1-1,1 1,-1 0,1 0,0 0,-1 0,1 1,-1-1,1 1,-1 0,1 0,-1 0,1 0,-1 1,0 0,0-1,0 1,0 0,0 1,0-1,0 0,0 1,6 26,-1 0,-2 0,0 0,-2 1,-1 0,-2 0,-1 0,-2 14,12-23,12-39,35-49,3 4,3 2,7-1,31-7,-100 68,0 0,0 1,0-1,0 1,0-1,0 1,0-1,0 1,0 0,0-1,0 1,0 0,0 0,0 0,0 0,0 0,0 0,0 0,0 0,0 0,0 1,0-1,0 0,0 1,0-1,0 1,0-1,0 1,0-1,-1 1,1-1,0 1,0 0,-1 0,1-1,0 1,-1 0,1 0,0 0,-1 0,0 0,1 0,-1-1,1 1,-1 0,0 0,0 1,1-1,-1 0,0 0,0 0,0 0,0 0,0 0,-1 0,1 1,-7 61,-31 68,36-127,1 0,-1 0,1-1,0 1,0 0,1 0,-1 0,1 0,0 0,0 0,0 1,1-1,-1 0,1-1,0 1,0 0,1 0,-1 0,1 0,1 2,9 6</inkml:trace>
  <inkml:trace contextRef="#ctx0" brushRef="#br0" timeOffset="2771.082">2914 114,'-3'-4,"0"1,-1-1,0 0,0 1,0 0,0 0,0 0,-1 0,1 1,-1 0,1 0,-1 0,0 0,0 1,0 0,0 0,0 0,0 1,-1-1,1 1,0 0,0 1,0-1,0 1,0 0,0 1,0-1,0 1,0 0,1 0,-1 0,0 1,1-1,0 1,0 0,0 1,0-1,0 1,1 0,-1-1,1 2,-1 1,-2 1,0 0,0 0,1 0,0 1,0 0,1 0,0 0,0 1,1-1,1 1,-1 0,1 0,0 0,1 0,0 0,1 0,0 1,0-1,1 0,0 0,1 0,0 0,0 0,1 0,-1-6,1-1,0 1,0 0,0-1,0 0,0 1,0-1,1 0,-1-1,1 1,-1-1,1 1,0-1,0 0,-1-1,1 1,0 0,0-1,0 0,0 0,0 0,0-1,-1 1,1-1,0 0,0 0,-1 0,2-1,99-54,115-135,-188 164,58-37,-87 65,-1-1,0 1,0 0,1-1,-1 1,0 0,0 0,0 0,0 0,0 0,0 0,0 0,0 0,0 1,-1-1,1 0,0 0,-1 1,1-1,-1 1,0-1,1 0,-1 1,0-1,0 1,0-1,0 0,0 1,0-1,0 1,0-1,-1 1,1-1,0 0,-1 1,1-1,-1 0,0 1,1-1,-1 0,0 0,0 0,0 0,0 0,0 1,-5 15,-8 24,2 0,1 1,3 0,1 0,0 19,8 90,2-106,-3 1,-1-1,-2 1,-2-1,-3 0,-4 15,7-42,-1-1,-1 0,0 0,-1 0,-1-1,0 0,-5 4,11-15,-1 0,-1 0,1-1,0 0,-1 0,0 0,0 0,0-1,-1 0,1 0,-1 0,1-1,-1 1,0-2,0 1,0 0,0-1,0 0,-1-1,1 0,0 0,0 0,-4-1,6 1,-1 0,1 0,0-1,-1 0,1 0,0 0,0-1,0 1,0-1,0 0,0 0,0 0,1-1,-1 1,1-1,-1 0,1 0,0 0,0 0,1-1,-1 1,0-1,1 1,0-1,0 0,0 0,1 0,-1 0,1-1,0 1,0 0,1 0,-1-1,1 1,0 0,0-1,0 1,0-1,1 1,0 0,0 0,0-1,1 0,8-14,0-1,2 2,0-1,1 2,1 0,0 0,2 1,5-4,38-28,1 2,3 4,1 1,2 4,52-21,-86 42,5-2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1 311,'168'-40,"-122"33,2 1,-1 3,0 2,21 3,101-5,-132-7,-31 4</inkml:trace>
  <inkml:trace contextRef="#ctx0" brushRef="#br0" timeOffset="414.574">142 424,'334'-1,"-158"-27,-152 27</inkml:trace>
  <inkml:trace contextRef="#ctx0" brushRef="#br0" timeOffset="1021.621">481 0,'-1'1,"0"0,0 0,0 0,0 0,1 0,-1 0,0 0,1 0,-1 0,1 0,-1 1,1-1,0 0,-1 0,1 0,0 1,0-1,0 0,0 0,0 1,0-1,0 0,0 0,1 1,-1-1,0 0,1 0,-1 0,1 1,-1-1,1 0,0 0,0 0,-1 0,1 0,0 0,0 0,0-1,0 1,0 0,0 0,0-1,0 1,0 0,18 19,1-1,0-1,2 0,0-2,20 12,28 21,-26-20,-35-25,0 1,-1 0,0 1,0 0,0 0,0 1,-1 0,0 1,-1-1,0 1,1 2,-5-8,-1 0,0 1,0-1,0 1,0-1,-1 1,1 0,-1-1,0 1,1 0,-1-1,0 1,0-1,-1 1,1 0,-1-1,1 1,-1-1,0 1,0 0,0-1,0 0,0 1,0-1,-1 0,1 0,-1 0,0 0,0 0,0 0,-1 1,-78 45,49-33,-40 22,-110 73,136-49,44-45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2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969 1,'-2'2,"1"0,0 0,-1-1,1 1,-1 0,0 0,1-1,-1 1,0-1,0 0,0 1,0-1,0 0,0 0,0 0,-1 0,1-1,0 1,-1-1,1 1,0-1,-2 0,-6 4,-172 45,-174 37,309-70,46-16,0 1,0-1,1 0,-1 1,0-1,1 1,-1-1,0 1,1-1,-1 1,0 0,1-1,-1 1,1 0,-1-1,1 1,-1 0,1 0,0-1,-1 1,1 0,0 0,0 0,0 0,-1-1,1 1,0 0,0 0,0 0,0 0,0 0,1-1,-1 1,0 0,0 0,0 0,1-1,-1 1,0 0,1 0,-1-1,1 1,-1 0,1 0,-1-1,1 1,0-1,-1 1,1-1,0 1,-1-1,2 1,7 5,0 0,1-1,0 0,0 0,0-1,1-1,-1 0,1 0,7 0,5 3,158 22,40-11,-220-17,0-1,1 1,-1 0,1 0,-1 0,0 0,1 0,-1 0,1 0,-1 0,0 1,1-1,-1 0,0 1,1-1,-1 1,0 0,0-1,0 1,1 0,-1 0,0 0,0-1,0 1,0 0,0 1,-1-1,1 0,0 0,0 0,-1 0,1 1,-1-1,1 0,-1 1,1-1,-1 0,0 1,0-1,1 0,-1 1,0-1,0 1,0-1,-1 0,1 1,0-1,-13 11,0-2,0 1,-1-2,-1 0,1 0,-1-1,-1-1,-9 3,-22 11,-345 173,102-18,289-175,-1-1,1 1,-1-1,0 1,1-1,-1 1,1 0,0 0,-1 0,1 0,0 0,-1 0,1 0,0 0,0 1,0-1,0 0,0 1,0-1,0 1,1-1,-1 1,0-1,1 1,-1-1,1 1,0 0,-1-1,1 1,0 0,0-1,0 1,0 0,1-1,-1 1,0 0,1-1,-1 1,1-1,-1 1,1 0,0-1,-1 1,1-1,0 0,0 1,0-1,1 1,11 5,1-1,0 0,0-1,1 0,0-1,-1-1,1 0,1-1,-1-1,0 0,0-1,10-1,-12 1,80 0,0-4,58-11,-126 11,-8 1,0 0,0 1,0 1,0 1,0 0,0 1,0 1,3 1,-3 3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5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46,'29'-5,"19"-1,6-1,-1 2,-5 2,-6 1,-5 0,-5 2,-2 0,-1 0,-2 0,0-4,1-2,-6 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5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17,'44'5,"27"-4,13-1,-4-1,-10 0,-13-1,-16-4,-10-1,-10 1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6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35,'-25'16,"1"0,0 1,1 2,2 0,0 2,0 0,2 1,1 1,-14 23,17-25,0 2,1 0,1 1,1 0,2 1,0 0,2 1,-4 20,9-34,1 1,0 0,1 0,1 0,0 0,1-1,0 1,1 0,1 0,-1-1,2 1,0-1,1 0,0 0,0 0,2-1,-1 0,1 0,1 0,0-2,-1-1,1 0,0-1,1 0,0 0,0 0,0-2,1 1,0-1,0 0,0-1,1 0,0-1,-1 0,1-1,0 0,0-1,0 0,0 0,1-1,-1-1,0 0,4-1,16-3,0-1,-1-2,0-1,0-1,-1-2,0-1,19-11,-24 12,-1-1,0-1,0 0,-1-2,-1-1,-1 0,-1-2,0 0,-1-1,-1-1,-1-1,-1 0,-1-1,-1 0,-1-1,-1-1,-1 0,-1 0,-2-1,0-1,-6 16,0-1,-1 1,0-1,0 0,-2 1,1 0,-1-1,-1 1,0 0,-1 0,0 0,-1 0,0 1,0 0,-1 0,-1 0,1 1,-2 0,1 0,-1 1,0 0,-1 0,0 1,0 0,-1 1,0-1,0 2,0 0,-1 0,-6-1,-99-19,63 20</inkml:trace>
  <inkml:trace contextRef="#ctx0" brushRef="#br0" timeOffset="497.96">1 487,'359'-36,"424"-40,-503 48,-144 4,-112 20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167 141,'-54'220,"-23"115,49-153,21-138,20-61,0-92,-12 83</inkml:trace>
  <inkml:trace contextRef="#ctx0" brushRef="#br0" timeOffset="421.775">140 56,'55'-2,"-28"3,0-2,0-1,0-1,0-2,-1 0,0-2,15-5,-30 8,0 0,0 1,0 0,1 1,-1 1,0-1,1 2,0 0,-1 0,11 2,-21-1,0 0,0 0,0 0,0 0,0 0,0 0,0 0,0 0,-1 1,1-1,0 0,-1 1,1-1,-1 0,1 1,-1-1,0 1,1-1,-1 0,0 1,0-1,0 1,0-1,0 1,0-1,-1 0,1 1,0-1,-1 1,1-1,-1 0,0 1,1-1,-1 0,0 0,0 0,0 1,0-1,0 0,0 0,0 0,0 0,0 0,0-1,0 1,-1 0,0 0,-1 3,-11 14</inkml:trace>
  <inkml:trace contextRef="#ctx0" brushRef="#br0" timeOffset="687.782">83 451,'53'-5,"22"-1,3 0,-7 1,-10 2,-12 1,-8 1,-13 0</inkml:trace>
  <inkml:trace contextRef="#ctx0" brushRef="#br0" timeOffset="1390.487">647 734,'-14'24,"-10"17,-1 7,0-5,3-5,1-4,4-3,0-2,-1-1,-4-6,3-6</inkml:trace>
  <inkml:trace contextRef="#ctx0" brushRef="#br0" timeOffset="1642.419">450 762,'24'28,"13"20,4 2,-4-4,-4-9,-2-11,-7-5,-3-6,-5-6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31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4 395,'0'0,"0"-1,-1 1,1-1,0 1,-1-1,1 1,0-1,0 1,-1-1,1 1,0-1,0 1,0-1,0 1,0-1,0 1,0-1,0 0,0 1,0-1,0 1,0-1,0 1,0-1,0 1,1-1,-1 1,0-1,0 1,1-1,-1 1,0-1,1 1,-1-1,0 1,1-1,-1 1,1 0,-1-1,1 1,-1 0,1-1,-1 1,1 0,-1 0,1 0,-1-1,1 1,-1 0,1 0,0 0,-1 0,1 0,-1 0,1 0,-1 0,1 0,-1 0,1 1,40-7,-40 6,324-52,-245 35,102-26,-193 61,-1-6</inkml:trace>
  <inkml:trace contextRef="#ctx0" brushRef="#br0" timeOffset="333.675">117 536,'6'3,"0"0,0 0,0-1,0 0,0 0,0-1,0 1,1-1,-1-1,0 1,1-1,-1 0,1-1,-1 1,0-1,1 0,-1-1,1 0,10 0,160-27,48 19,-201 10</inkml:trace>
  <inkml:trace contextRef="#ctx0" brushRef="#br0" timeOffset="848.752">457 1,'-2'0,"1"1,0 0,0-1,0 1,-1 0,1 0,0 0,0 0,0 0,1 0,-1 0,0 0,0 1,0-1,1 0,-1 0,1 1,-1-1,1 0,-1 1,1-1,0 1,0-1,0 0,0 1,0-1,0 1,0-1,0 0,0 1,1-1,-1 1,0-1,1 0,-1 1,1-1,0 0,-1 0,1 0,0 1,38 45,213 94,-207-110,-31-23,0 2,-1-1,0 2,0-1,-1 2,-1 0,7 9,-17-20,1 1,-1 0,0 0,0 0,0 0,0 0,-1 0,1 0,0 0,-1 1,1-1,-1 0,0 0,0 0,0 1,0-1,0 0,0 0,-1 1,1-1,-1 0,0 0,1 0,-1 0,0 0,0 0,0 0,0 0,-1 0,1-1,-1 1,1 0,-1-1,1 1,-1-1,0 1,-76 45,56-36,-148 89,149-84,5-5,0 1,0 1,1 0,0 1,1 0,1 1,0 1,1 0,1 0,1 1,-6 12,11-9,5-4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1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4569 0 0,'0'0'1358'0'0,"0"0"-758"0"0,0 0-464 0 0,0 0-10 0 0,0 0 225 0 0,0 0 281 0 0,0 0 350 0 0,0 0 233 0 0,0 0 81 0 0,0 0 28 0 0,0 0-170 0 0,16 5-199 0 0,54 16-130 0 0,-56-18-468 0 0,0 0-1 0 0,0-1 0 0 0,1-1 1 0 0,-1 0-1 0 0,0 0 1 0 0,1-2-1 0 0,-1 0 0 0 0,12-2-356 0 0,-8 1 322 0 0,12-3 8 0 0,-1-2 1 0 0,1-1-1 0 0,-1-1 0 0 0,-1-1 0 0 0,0-2 1 0 0,0-1-1 0 0,-1-1 0 0 0,-1-1 1 0 0,19-14-331 0 0,-37 23 119 0 0,1-1 0 0 0,-1 1 1 0 0,0-1-1 0 0,0-1 0 0 0,-1 0 0 0 0,0 0 1 0 0,-1 0-1 0 0,1-1 0 0 0,-2 0 1 0 0,1 0-1 0 0,-1 0 0 0 0,-1-1 1 0 0,3-6-120 0 0,-70 228 1456 0 0,-134 653-205 0 0,155-656-1135 0 0,38-145-101 0 0,-8-123-1821 0 0,11-2-4587 0 0,1 39-500 0 0,0 9-4073 0 0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33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136 104,'-10'34,"-7"34,-2 12,3 0,5-7,3-12,3-7,3-7,-3-7,-1-6,0-4,2-1,1-2,2-1,-5-4,0-1,0-10,1-5</inkml:trace>
  <inkml:trace contextRef="#ctx0" brushRef="#br0" timeOffset="274.605">52 48,'38'-5,"32"-1,9 0,-4 1,-10-3,-12-1,-9 2,-13 6,-6 4,-8 6,-12 6,-6 6,-8-2,-3-3</inkml:trace>
  <inkml:trace contextRef="#ctx0" brushRef="#br0" timeOffset="519.862">136 387,'34'9,"20"4,6-1,-2-3,-7-6,-6-5,-12-2</inkml:trace>
  <inkml:trace contextRef="#ctx0" brushRef="#br0" timeOffset="755.871">446 668,'-4'48,"-3"21,1 3,-3-10,-1-16</inkml:trace>
  <inkml:trace contextRef="#ctx0" brushRef="#br0" timeOffset="1037.569">446 612,'39'-5,"17"-1,-1 0</inkml:trace>
  <inkml:trace contextRef="#ctx0" brushRef="#br0" timeOffset="1850.418">475 809,'14'0,"10"0,6 0,2 0,0 0,-4-4,-8-3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38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1,'-59'11,"88"3,-12-13,1 0,0-1,0-1,-1-1,1 0,0-2,11-3,-18 4,1 0,0 1,1 0,-1 1,0 1,0 0,0 0,1 1,4 1,0 4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39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1 282,'7'5,"0"-1,0-1,1 1,-1-1,1-1,0 1,0-1,0 0,0-1,0 0,1-1,-1 1,0-1,6-2,1 3,215-31,-139 8,-71 18</inkml:trace>
  <inkml:trace contextRef="#ctx0" brushRef="#br0" timeOffset="412.712">340 1,'-23'73,"-49"222,35-153,33-92,9-32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41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0,'0'22,"1"71,-4 1,-4 0,-11 46,-64 240,66-335,8-28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4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1 227,'51'-37,"2"3,1 2,2 2,13-2,84-23,-145 53,0 1,1-1,-1 1,0 1,1 0,-1 0,1 0,-1 1,0 1,0-1,1 1,-1 1,0-1,-1 1,1 1,0-1,-1 2,2 0,-7-3,1-1,-1 1,1 1,-1-1,0 0,0 0,0 1,0-1,0 1,-1 0,1 0,-1-1,0 1,1 0,-1 0,-1 0,1 0,0 0,-1 1,1-1,-1 0,0 0,0 0,0 0,-1 0,1 1,-1-1,0 0,0 0,0 0,0 0,0 0,0-1,-1 1,0 0,1-1,-1 1,0-1,0 1,-91 87,25-41,-2-4,-70 33,96-62,23-11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46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0 312,'24'0,"37"0,12 0,4 0,-6 0,-6 0,-9 0,-10 0,-7 0,-6 0,-3 0,-3 0,0 0,-11 0,-7 0</inkml:trace>
  <inkml:trace contextRef="#ctx0" brushRef="#br0" timeOffset="352.26">141 510,'0'3,"0"-1,1 0,-1 0,0 1,1-1,0 0,-1 0,1 0,0 0,0 1,0-1,1 0,-1-1,0 1,1 0,-1 0,1-1,0 1,-1-1,1 1,0-1,0 1,0-1,0 0,0 0,0 0,0 0,0-1,1 1,-1-1,1 1,80 6,-72-7,207-19,-8 6,-186 13</inkml:trace>
  <inkml:trace contextRef="#ctx0" brushRef="#br0" timeOffset="718.682">1468 87,'-59'38,"1"3,2 2,2 2,-33 37,76-70,1 0,0 0,0 1,1 1,1 0,0 0,1 0,-3 9,8-18,0 0,1 0,0 0,0 0,0 0,0 0,1 0,0 1,0-1,0 0,1 0,-1 0,1 0,0 0,1 0,0 0,-1 0,1 0,1-1,-1 1,1-1,0 1,0-1,0 0,0 0,1 0,2 2,6 3,0-1,0 0,0-1,1 0,0-1,0 0,0-1,1-1,0 0,0-1,0 0,0-1,1-1,-1 0,0-1,6-1,229-37,-247 37,54-11,0-2,-1-2,-1-3,-1-2,0-3,-2-1,-1-3,-2-3,0-1,38-35,-80 63,-1 0,0 0,0-1,0 0,-1 0,0 0,0-1,0 0,0 1,-1-1,0 0,0-1,-1 1,0 0,0-1,0 1,-1-1,0 0,0 0,-1 1,0-1,0 0,0 0,-1 1,0-1,0 0,-1 1,0-1,0 1,0-1,-1 1,-3-5,-90-62,61 55</inkml:trace>
  <inkml:trace contextRef="#ctx0" brushRef="#br0" timeOffset="965.735">932 341,'308'16,"1"-12,2-15,183 1,-237 11,-222-1</inkml:trace>
  <inkml:trace contextRef="#ctx0" brushRef="#br0" timeOffset="2069.022">2202 87,'-93'-45,"-70"4,139 42,-1 1,1 1,0 2,0 0,0 1,1 2,-1 0,-19 11,-3 0,-44 15,70-26,4 0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52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1 282,'118'1,"322"-13,80-5,-469 12,-33 0</inkml:trace>
  <inkml:trace contextRef="#ctx0" brushRef="#br0" timeOffset="246.762">311 395,'19'10,"40"3,20-1,11-7,-1-4,-1-3,-5 0,-3-1,-6 1,-5-4,-5-2,-4 1,-7 2,-8 1,-7 2,-5 1,-3 1,-7 0</inkml:trace>
  <inkml:trace contextRef="#ctx0" brushRef="#br0" timeOffset="598.415">848 1,'10'11,"1"1,0-1,1-1,1 0,-1-1,1 0,1-1,0-1,0 0,0-1,1 0,0-1,1 0,52 15,1-3,1-3,15 0,108 22,-118-4,-74-30,-1 0,1 0,-1 0,0 0,0 0,0 0,0 0,0 0,0 0,0 0,-1 0,1 0,-1 0,1 0,-1 0,0 0,0 0,1 0,-2-1,1 1,0 0,0-1,0 1,-1-1,1 1,-1-1,1 1,-1-1,0 0,1 0,-1 0,0 0,0 0,0 0,0-1,-1 2,-369 196,282-157,56-27,0 1,1 2,1 2,-28 20,14 13,34-28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16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2,'29'5,"24"1,8 0,-2-1,-7-1,-6-2,-7-1,-5-5,-3-3,-3 1,-1 1,0 1,0 1,-5 2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16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0,'39'0,"22"0,5 0,-3 0,-9 0,-7 0,-12 0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17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96,'5'38,"1"42,0 17,-1 1,-1-6,-2-9,-1-9,0-8,-1-10,0-10,-1-8,1-5,0-4,0-2,0-6</inkml:trace>
  <inkml:trace contextRef="#ctx0" brushRef="#br0" timeOffset="306.407">0 519,'32'-52,"1"0,3 3,2 0,3 3,1 1,2 2,38-27,-68 58,1 0,0 1,1 0,1 1,-1 1,1 1,1 1,0 0,0 1,0 1,1 0,-1 2,1 0,0 1,0 1,0 1,0 0,0 2,0 0,2 1,-11 1,-1-1,0 1,0 1,0-1,0 2,-1-1,0 1,0 0,-1 1,0 0,0 0,0 0,-1 1,0 0,0 0,-1 1,0 0,-1 0,0 0,0 0,-1 0,0 1,-1 0,0-1,-1 1,1 0,-2 0,0 0,0 0,0 0,-1 0,-1 0,0 0,0-1,-1 1,0-1,-1 1,0-1,0 0,-1-1,0 1,-1-1,0 0,0 0,-1 0,-11 6,-1 0,0-2,0 0,-1-1,-1-1,0-1,-1-1,1-1,-1-1,-1 0,1-2,-1-1,1 0,-1-2,0-1,0 0,0-2,-11-3,-32-7,40 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2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8074 0 0,'0'0'1200'0'0,"0"0"-676"0"0,0 0-117 0 0,0 0 344 0 0,0 0 454 0 0,0 0 332 0 0,0 0 18 0 0,0 0-192 0 0,0 0-210 0 0,0 0-170 0 0,0 0-149 0 0,0 0-80 0 0,0 0-56 0 0,32-3-67 0 0,99-8-39 0 0,-11-12 624 0 0,24-18-282 0 0,-131 37-864 0 0,38 1 81 0 0,-43 81 624 0 0,-26 61 334 0 0,-1-25-505 0 0,19-114-628 0 0,0 0 7 0 0,0 0 4 0 0,0 0-11 0 0,45-32-1240 0 0,-17 10-6410 0 0,-20 17-4285 0 0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14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61,'-1'511,"-5"-440,-3-1,-4 0,-10 30,23-99,0 1,0-1,0 1,0 0,-1-1,1 1,-1-1,1 1,-1-1,0 1,1-1,-1 1,0-1,0 0,0 1,0-1,0 0,0 0,-1 0,1 0,0 0,-1 0,1 0,0 0,-1 0,0-1,-3-6</inkml:trace>
  <inkml:trace contextRef="#ctx0" brushRef="#br0" timeOffset="337.263">25 90,'38'-5,"42"-12,17-2,-4 2,-12 4,-16 4,-14 3,-10 3,-8 2,-9 7,-14 1,-9 5,-8 0,-4 3,-5-1,1-3</inkml:trace>
  <inkml:trace contextRef="#ctx0" brushRef="#br0" timeOffset="584.252">81 541,'38'-5,"18"-6,4-2,-3 2,-12 3</inkml:trace>
  <inkml:trace contextRef="#ctx0" brushRef="#br0" timeOffset="856.708">476 682,'-4'38,"-3"18,1 4,1-4,-3-11,-1-8,2-11</inkml:trace>
  <inkml:trace contextRef="#ctx0" brushRef="#br0" timeOffset="1179.817">504 654,'24'4,"13"3,5-1,0-1,-3-2,-2-1,-8-1</inkml:trace>
  <inkml:trace contextRef="#ctx0" brushRef="#br0" timeOffset="1451.221">533 851,'34'-5,"20"-1,1-1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22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22,'38'-5,"32"-1,9 0,1 1,-9 7,-7 2,-9 1,-9-1,-3-1,-4 0,-4-2,-3 0,-2-1,-2 0,0 0,0 0,-1 0,-4-1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22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0 116,'34'0,"54"-10,26-2,4-1,-4-1,-12 1,-18 2,-14-1,-9 1,-11 3,-8 2,-7 3,-5 1,-7 2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23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2,'-1'0,"-1"-1,1 1,-1 0,0 0,1 0,-1 0,0 0,1 0,-1 0,0 1,1-1,-1 1,1-1,-1 1,1-1,-1 1,1 0,-1 0,1 0,0 0,-1 0,1 0,0 0,0 0,0 0,0 1,0-1,0 0,0 1,0-1,1 1,-1-1,0 1,1-1,-1 1,1-1,0 1,0 0,-1-1,1 1,0 0,0-1,0 1,1 0,-1-1,0 1,1-1,-1 1,1-1,-1 1,1-1,0 1,-1-1,1 1,0-1,0 0,0 1,0-1,0 0,1 0,-1 0,0 0,0 0,1 0,-1 0,1 0,14 11,1-1,1-1,0 0,0-1,1-1,0-1,0-1,1 0,-1-2,1 0,1-1,0-1,32 8,16 3,-33-7,1 1,-1 1,0 3,-1 1,0 1,8 6,-40-18,-1 0,1 0,-1 1,0-1,1 1,-1-1,0 1,0 0,0 0,0 0,0 0,0 0,-1 1,1-1,-1 0,1 1,-1-1,0 1,0 0,0-1,0 1,-1 0,1-1,-1 1,1 0,-1 0,0 0,0-1,-1 1,1 0,0 0,-1-1,0 1,1 0,-1-1,0 1,-1 0,1-1,0 1,-1-1,1 0,-1 1,0-1,-1 2,-20 21,0 0,-1-1,-2-2,0 0,-1-2,-1-1,-1-1,-1-2,-8 3,-12 9,-221 124,252-137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29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82 173,'0'-26,"0"33,0 47,1 44,-4 1,-4-1,-11 42,-31 130,49-268,-1 0,0 0,0-1,0 1,1 0,-1 0,1 0,0 0,-1 0,1 0,0 0,0 0,0 0,1 0,-1 0,0 0,1 0,-1 0,1 0,0 0,-1-1,1 1,0 0,0 0,0-1,1 1,-1 0,0-1,0 1,1-1,-1 0,1 1,9-8</inkml:trace>
  <inkml:trace contextRef="#ctx0" brushRef="#br0" timeOffset="265.846">25 117,'43'-4,"39"-8,14-5,1-1,-6-1,-15 2,-14 4,-14 5,-10 3,-6 2,-5 3,-11 0,-8 5,-11 2,-4 0</inkml:trace>
  <inkml:trace contextRef="#ctx0" brushRef="#br0" timeOffset="509.559">82 512,'38'0,"28"-5,6-1,-3-5,-9-1,-10 3,-8 2,-12 2</inkml:trace>
  <inkml:trace contextRef="#ctx0" brushRef="#br0" timeOffset="865.945">534 653,'-22'129,"-14"84,12-85,26-121,3-8</inkml:trace>
  <inkml:trace contextRef="#ctx0" brushRef="#br0" timeOffset="1632.846">505 709,'14'0,"15"-4,7-3,2 1,0 2,-3 0,-6 2</inkml:trace>
  <inkml:trace contextRef="#ctx0" brushRef="#br0" timeOffset="1915.995">477 907,'24'-5,"18"-1,6 0,-5-4,-5 0,-4 2,-8 2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31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35,'10'0,"12"0,8 4,3 3,1-1,0-1,-2-1,-1-2,-1-1,-1 0,-1-6,0-2,0 0,0 2,-5-3,-1-1,0-3,-3 0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32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82,'43'-4,"29"-7,7-7,-6 1,-9 3,-12 3,-14 4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34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343 129,'-208'375,"73"-159,135-216,1-1,-1 1,0 0,0-1,0 1,1 0,-1 0,0-1,0 1,1 0,-1 0,0-1,1 1,-1 0,0 0,1 0,-1 0,0 0,1-1,-1 1,0 0,1 0,-1 0,0 0,1 0,-1 0,1 0,-1 0,0 0,1 0,-1 0,0 1,1-1,-1 0,0 0,1 0,-1 0,0 0,1 1,-1-1,0 0,0 0,1 1,-1-1,0 0,0 0,1 1,-1-1,0 0,0 1,0-1,30-29,51-69,-4-4,11-28,47-63,-45 76,-90 117,0-1,0 1,0 0,1-1,-1 1,0 0,0-1,1 1,-1 0,0-1,0 1,1 0,-1 0,0 0,1-1,-1 1,0 0,1 0,-1 0,0 0,1-1,-1 1,0 0,1 0,-1 0,0 0,1 0,-1 0,1 0,-1 0,0 0,1 0,-1 0,0 0,1 0,-1 1,0-1,1 0,-1 0,1 0,-1 0,0 1,0-1,1 0,-1 0,0 1,1-1,-1 0,0 1,0-1,0 0,1 0,-1 1,0-1,0 0,0 1,0-1,0 1,1-1,-1 0,0 1,0-1,0 0,0 1,0-1,-4 31,3-23,-6 32,2 1,1 0,3 0,1 1,2-1,2 0,-3-32,1-1,0 1,1-1,0 1,0-1,1 0,0 0,0-1,1 1,-1-1,2 0,-1 0,1 0,0-1,1 0,-1 0,1-1,0 0,1 0,-1 0,1-1,0 0,0-1,0 0,0 0,1-1,-1 0,1 0,0-1,0 0,3 0,-1-4,1 0,0 0,-1-1,0-1,0 0,0 0,-1-1,0 0,0-1,0 0,-1-1,0 0,0 0,-1-1,0 0,-1 0,2-4,5-8,-1-1,-1-1,0 0,-2-1,-1 0,-1 0,-1-1,-1 0,-1 0,-1 0,-1-1,-2 0,0 1,-2-7,0-2,0 3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32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27,'-53'8,"-1"3,2 2,0 2,1 3,-35 17,-3 28,87-61,0 1,0-1,0 0,1 1,-1 0,1-1,0 1,0 0,0 0,0 0,0-1,1 1,-1 0,1 0,0 0,-1 0,2 0,-1 0,0 0,0 0,1 0,0 0,0 0,0 0,0 0,0-1,0 1,1 0,-1-1,1 1,-1-1,1 1,0-1,2 1,12 13,1 0,1-2,0 0,1-1,1-1,0-1,1 0,16 5,99 60,-129-72,0 1,-1 0,0 1,0-1,0 1,-1 0,0 1,0-1,0 1,-1 0,0 0,-1 0,1 1,-1 0,-1-1,0 1,0 0,0 0,-1 0,0 0,0 0,-1 0,0 1,-1-1,0 0,0 0,-1 0,0 0,0 0,0-1,-1 1,-1-1,1 1,-4 1,-1 1,0-1,0-1,0 0,-1 0,0 0,-1-1,0-1,0 0,0 0,-1-1,0 0,0 0,0-2,0 1,-1-1,1-1,-1 0,0-1,0 0,-36-4,30-3</inkml:trace>
  <inkml:trace contextRef="#ctx0" brushRef="#br0" timeOffset="246.555">259 140,'38'-10,"28"-7,11-2,-2 3,-4 5,-10-2,-5 2,-3 3,-5 2,-2 3,-4-3,-3-1,-5 1,-2 2,-8 1</inkml:trace>
  <inkml:trace contextRef="#ctx0" brushRef="#br0" timeOffset="497.385">1331 55,'-56'49,"3"2,2 2,3 2,2 3,2 1,-25 48,14 23,54-125,0-1,0 1,1 0,-1-1,1 1,0 0,0 0,1-1,-1 1,1 0,0-1,0 1,1-1,-1 1,1-1,0 0,0 0,1 0,-1 0,1 0,0 0,0-1,0 1,0-1,1 0,-1 0,1 0,2 1,7 2,2-1,-1 0,1-1,0 0,-1-1,1-1,1-1,-1 0,0-1,0 0,0-1,0-1,0-1,0 0,0 0,11-6,-4 4,1-1,0-2,-1 0,-1-2,0 0,0-1,-1-1,0-1,-1-1,-1-1,0 0,-1-1,0-1,-2-1,0 0,-1-1,-1-1,0 0,-2 0,0-1,4-16,-13 23,-2 0,0 0,0 1,-1-1,-1 0,0 0,-1 1,-1-1,0 1,-1 0,0 0,-1 0,0 1,-1 0,-1 0,1 1,-2-1,0 2,0-1,-1 2,0-1,-1 1,0 1,0 0,-1 0,0 1,0 1,-1 0,0 0,0 1,0 1,0 1,-1-1,-8 1,-54 3,45 4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42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470 1,'-21'34,"-13"-9,-2 0,0-3,-2-1,0-1,-1-3,-35 11,-36 18,108-46,0 1,0-1,-1 1,1 0,0-1,0 1,0 0,0 1,0-1,1 0,-1 0,0 1,0-1,1 1,-1 0,1-1,0 1,-1 0,1 0,0 0,0 0,0 0,0 0,0 0,1 0,-1 0,1 1,-1-1,1 0,0 0,0 1,0-1,0 0,0 0,0 1,1-1,-1 0,1 0,0 0,-1 0,1 0,0 1,1 0,95 63,78 69,-110-76,32 18,-83-72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2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12 14083 0 0,'0'0'987'0'0,"0"0"-182"0"0,0 0 126 0 0,0 0 262 0 0,0 0 151 0 0,0 0-39 0 0,0 0-231 0 0,0 0-275 0 0,0 0-194 0 0,0 0-163 0 0,0 0-96 0 0,0 0-63 0 0,0 0-44 0 0,-21 6-19 0 0,-69 23-31 0 0,87-28-174 0 0,-1 0-1 0 0,1 0 0 0 0,0 1 0 0 0,0-1 1 0 0,0 1-1 0 0,0 0 0 0 0,0 0 0 0 0,0 0 1 0 0,1 1-1 0 0,-1-1 0 0 0,1 1 1 0 0,-1-1-1 0 0,1 1 0 0 0,0 0 0 0 0,0 0 1 0 0,0 0-1 0 0,1 0 0 0 0,-1 0 0 0 0,1 0 1 0 0,-1 0-1 0 0,1 0 0 0 0,-1 4-14 0 0,-1 3 30 0 0,-2 0-22 0 0,1 0-1 0 0,0 1 1 0 0,0 0-1 0 0,1 0 1 0 0,1 0-1 0 0,-1 0 1 0 0,2 0-1 0 0,0 0 1 0 0,0 1-1 0 0,1-1 1 0 0,0 0 0 0 0,1 0-1 0 0,1 1 1 0 0,-1-1-1 0 0,2 0 1 0 0,0 0-1 0 0,0 0 1 0 0,1-1-1 0 0,1 3-7 0 0,-1-9 35 0 0,2 1-1 0 0,-1-1 0 0 0,0 0 1 0 0,1 0-1 0 0,0 0 1 0 0,0-1-1 0 0,0 0 0 0 0,0 0 1 0 0,1-1-1 0 0,-1 1 1 0 0,1-2-1 0 0,-1 1 1 0 0,1-1-1 0 0,0 1 0 0 0,0-2 1 0 0,-1 1-1 0 0,1-1 1 0 0,0 0-1 0 0,0-1 0 0 0,0 1 1 0 0,0-1-1 0 0,-1-1 1 0 0,1 1-1 0 0,0-1 1 0 0,-1 0-1 0 0,0-1 0 0 0,1 1 1 0 0,-1-1-1 0 0,0-1 1 0 0,0 1-1 0 0,-1-1 1 0 0,1 0-1 0 0,-1 0 0 0 0,1-1 1 0 0,-2 1-1 0 0,1-1 1 0 0,0-1-1 0 0,-1 1 0 0 0,0 0 1 0 0,0-1-1 0 0,0 0 1 0 0,1-4-35 0 0,-1 2 10 0 0,0-1 1 0 0,-1 0 0 0 0,0 0-1 0 0,-1 0 1 0 0,0-1 0 0 0,0 1-1 0 0,-1-1 1 0 0,0 1 0 0 0,0-1-1 0 0,-1 1 1 0 0,-1-1 0 0 0,0 0-1 0 0,0 1 1 0 0,-1-1 0 0 0,0 1-1 0 0,0 0 1 0 0,-1 0 0 0 0,0 0-1 0 0,-1 0 1 0 0,0 0 0 0 0,0 1-1 0 0,-4-6-10 0 0,-57-47-952 0 0,9 45-2907 0 0,49 16 2660 0 0,-4 0-1944 0 0,5 1-1967 0 0,-2 2-6463 0 0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46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0,'12'66,"-3"1,-4 0,-2 0,-3 20,0-66,1 18,-2-1,-1 1,-2-1,-2 1,-10 35,-48 93,53-149</inkml:trace>
  <inkml:trace contextRef="#ctx0" brushRef="#br0" timeOffset="652.301">102 451,'5'95,"-4"-93,0 1,0-1,0 0,0 1,1-1,-1 0,1 0,-1 0,1 0,0 0,0 0,0-1,0 1,0 0,0-1,1 0,-1 1,0-1,1 0,-1 0,1-1,-1 1,1 0,-1-1,1 1,0-1,-1 0,1 0,0 0,-1 0,1-1,-1 1,1-1,0 0,9-4,0 0,0-2,-1 1,0-1,-1-1,1 0,-2-1,1 0,-1 0,0-1,-1 0,0 0,-1-1,0 0,-1 0,0-1,0 0,-1 0,2-11,44-168,-50 177,-1 1,0-1,-1 1,-1-1,0 1,-1 0,0 0,-1 0,-2-2,1 58,6 502,-1-539,0 1,0 0,1-1,0 0,0 1,0-1,1 1,0-1,0 0,0 0,1 0,0 0,1 2,8 5</inkml:trace>
  <inkml:trace contextRef="#ctx0" brushRef="#br0" timeOffset="1236.052">779 367,'-47'19,"40"-18,0 1,0 0,0 0,1 0,-1 1,1 0,0 1,0-1,0 1,0 0,1 1,-1 0,1-1,0 2,0-1,1 0,0 1,-3 4,7-5,0-1,1 1,-1-1,1 0,0 1,0-1,1 0,-1 1,1-1,0 0,0 0,0 0,0-1,1 1,0 0,-1-1,1 0,1 0,-1 0,0 0,1 0,-1 0,1-1,0 0,0 0,0 0,0 0,0 0,1-1,-1 0,0 0,1 0,1 0,17 9,-19-9,-1 0,0 0,0 0,1 0,-1 1,0-1,0 1,-1 0,1 0,0 0,0 0,-1 0,0 1,1-1,-1 1,0-1,0 1,0 0,-1 0,1 0,-1 0,1 0,-1 0,0 1,0-1,0 0,-1 1,1-1,-1 0,0 1,0-1,0 0,0 1,-1-1,1 0,-1 1,0-1,0 0,0 0,-1 1,1-1,0 0,-1 0,0-1,0 1,0 0,0 0,0-1,-1 0,1 1,-1-1,0 0,-6 2,1 0,-1-1,0 0,0-1,0 0,0 0,0-1,-1 0,1 0,0-1,-1-1,1 1,0-2,-1 1,-3-2,-6-4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45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75,'-18'234,"10"-192,0 14,-2 0,-3 0,-2-1,-3-1,-2 0,-2-2,-2 0,-11 12,22-45</inkml:trace>
  <inkml:trace contextRef="#ctx0" brushRef="#br0" timeOffset="432.079">177 187,'39'-47,"-38"47,0-1,-1 0,1 1,0-1,0 1,0-1,0 1,0-1,0 1,0 0,0-1,0 1,0 0,0 0,0 0,0-1,0 1,0 1,0-1,1 0,-1 0,0 0,0 0,0 1,0-1,0 0,0 1,0-1,0 1,-1-1,1 1,0 0,0-1,0 1,0 0,-1 0,1-1,0 1,-1 0,1 0,-1 0,1 0,-1 0,1 0,-1 0,1 0,-1 0,0 0,0 0,0 0,1 0,-1 0,0 0,7 147,-9-96,1 175,3-216,0-1,0 1,1 0,0-1,1 0,0 0,1 0,0 0,0-1,1 1,0-1,1-1,0 1,0-1,4 2,-7-6,1 1,0-1,0-1,0 1,1-1,-1 0,1 0,-1 0,1-1,0 0,0 0,0 0,0-1,1 0,-1 0,0 0,1-1,-1 0,0-1,0 1,1-1,-1 0,0-1,0 1,0-1,6-3,-4-2,0 0,0-1,-1 0,1 0,-2-1,1 0,-2 0,1 0,-1-1,0 0,-1 0,0 0,-1 0,0-1,-1 0,0 1,0-1,-1-7,4-3,7-61,-2-1,-5 0,-3 0,-4-21,1 42,6 11,1 34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57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9 988,'-1'4,"-1"1,1 0,0-1,0 1,0 0,0 0,1-1,0 1,0 0,0 0,1 0,0-1,0 1,1 3,-1-1,0 11,2-1,0 1,1-1,1 0,0 0,1 0,1-1,1 0,0 0,1-1,0 0,2-1,0 0,0 0,1-1,1-1,0 0,6 4,-14-13,0 0,1 0,-1 0,1-1,-1 1,1-1,0-1,0 1,0-1,0 0,0 0,0-1,0 0,0 0,0 0,0-1,1 0,-1 0,-1-1,1 1,0-1,0-1,-1 1,1-1,-1 0,3-2,120-110,-101 86,-25 27,5-7,0 2,0-1,1 1,0 0,0 1,0 0,1 0,0 1,1 0,-1 0,1 1,-4 4,0 0,-1 1,1 0,0 0,-1 1,1-1,-1 1,0 0,0 1,0-1,0 1,0 0,0 0,0 1,22 11,-12-7,0-1,0 0,1-2,0 0,0 0,0-1,1-2,-1 1,1-2,0 0,-1-1,1-1,-1 0,1-1,-1-1,7-2,-4 0,0 0,-1-2,0 0,-1-1,1 0,-2-2,1 0,-1 0,-1-2,0 0,0-1,-2 0,6-7,-5-23,-16 22</inkml:trace>
  <inkml:trace contextRef="#ctx0" brushRef="#br0" timeOffset="1026.71">1561 0,'-21'88,"3"1,4 1,1 32,6-30,4 0,4 0,4 0,4 0,12 43,-18-112,20 65,-22-86,0 0,0 1,0-1,1 0,-1 0,1 0,-1 0,1-1,0 1,0 0,0-1,0 1,0-1,0 0,0 0,0 0,1 0,-1 0,0 0,1 0,-1-1,1 1,-1-1,1 0,-1 1,1-1,-1 0,1-1,-1 1,1 0,-1-1,0 1,2-1,10-5,-1-1,1 1,-1-2,0 0,-1-1,0 0,0-1,-1 0,0 0,1-5,16-11,23-20,-49 46,-1 0,0 1,0-1,0 0,0 1,1-1,-1 1,0 0,0-1,0 1,0 0,0 0,0-1,0 1,-1 0,1 0,0 0,0 0,-1 0,1 0,0 0,-1 1,1-1,-1 0,0 0,1 0,-1 1,0-1,0 0,0 0,1 1,-1-2,12 45,-11-36,1-1,0 0,0 0,1 0,0 0,0-1,0 1,1-1,1 0,-1 0,1 0,0 0,1-1,0 0,1 2,4-3,-1 0,1-1,-1 0,1-1,0 0,1 0,-1-1,0-1,1 0,-1 0,1-1,-1-1,1 0,-1 0,0-1,0-1,1 0,-2 0,1-1,0-1,-1 1,0-2,0 0,0 0,-1 0,0-1,2-2,-4 6,0-1,0 0,0 0,-1-1,1 0,-1 0,0 0,-1-1,1 1,-1-2,0 1,-1 0,0-1,0 0,0 0,-1 0,1 0,-2-1,1 1,-1-1,-1 0,1 1,-1-1,0 0,-1 0,0-1,0 7,-1 1,1 0,-1-1,1 1,-1-1,0 1,1 0,-1 0,0-1,0 1,0 0,0 0,0 0,0 0,0 0,0 0,-1 0,1 1,0-1,-1 0,1 1,0-1,-1 1,1-1,-1 1,1 0,-1-1,1 1,0 0,-1 0,1 0,-1 0,1 0,-1 0,1 1,-1-1,1 0,-1 1,1-1,0 1,-1 0,1-1,0 1,-1 0,1 0,0 0,0 0,0 0,-54 53,51-48,0 0,1 0,0 0,1 1,-1-1,1 1,1 0,-1 0,1-1,0 1,0 0,1 0,0 0,1 0,-1 0,1 0,0 0,1 0,0-1,0 1,0 0,1-1,0 0,0 0,1 0,-1 0,1 0,1 0,-1-1,1 0,0 0,0 0,1-1,14 6,0-1,1-1,0-1,0 0,1-2,0-1,0 0,0-2,0 0,1-2,-1 0,0-2,0 0,8-3,-9 1,-1 0,1-2,-1-1,0 0,0-1,-1-1,-1-1,1-1,-1-1,-1 0,0-1,-1-1,-1 0,0-1,-1-1,0-1,-1 0,7-13,39-95,-59 123,1 0,0 1,-1-1,0 0,1 1,-1-1,0 0,0 0,0 1,0-1,0 0,0 0,-1 1,1-1,-1 0,1 0,-1 1,1-1,-1 1,0-1,0 1,0-1,0 1,0-1,0 1,0 0,0-1,-1 1,1 0,0 0,-1 0,1 0,-1 0,0 0,1 1,-1-1,1 0,-1 1,0-1,1 1,-1 0,0 0,0-1,1 1,-1 0,0 0,0 1,1-1,-1 0,0 1,0-1,1 1,-1-1,0 1,1 0,-1-1,1 1,-1 0,1 0,-1 0,1 0,0 1,0-1,-1 0,0 2,-4 2,1 1,-1 1,1-1,0 1,0 0,1 0,0 1,0-1,0 1,1 0,1 0,-1 0,1 2,1-8,0 1,1 0,-1 0,1 0,-1 0,1 0,0 0,0 0,1 0,-1 0,1 0,-1 0,1 0,0 0,0 0,0 0,0 0,1-1,-1 1,1-1,0 1,0-1,-1 1,2-1,-1 0,0 0,0 0,1 0,-1 0,1-1,-1 1,1-1,0 0,0 1,-1-1,1 0,2 0,16 2,1 0,-1-1,0-2,1 0,-1-1,21-4,6-6,40 1,-85 12,0 0,0-1,0 2,0-1,-1 0,1 0,-1 1,1-1,-1 1,0 0,0 0,0 0,-1 0,1 0,-1 0,1 0,-1 0,0 1,0-1,-1 1,1-1,-1 2,17 37,-13-37,-1-1,1 0,0 0,0 0,1-1,-1 1,1-1,0 0,-1 0,1 0,1-1,-1 0,0 0,0 0,1-1,-1 0,1 0,0 0,-1-1,1 1,-1-1,1-1,0 1,-1-1,1 0,-1 0,1-1,146-56,-118 43,-2-2,0-1,0-2,-2-1,-1-1,0-2,-2 0,-1-2,2-5,-25 29,-1-1,1 1,-1 0,0-1,0 0,0 1,0-1,-1 0,1 0,-1 0,0 0,0 0,0-1,0 1,0 0,-1 0,1-1,-1 1,0 0,0-1,0 1,0 0,-1-1,1 1,-1 0,0 0,0-1,0 1,-1 0,1 0,-1 0,1 1,-1-1,0 0,0 0,0 1,-1-1,1 1,-1 0,1 0,-1 0,0 0,1 0,-1 1,0-1,-3 0,1 0,-1 1,1 0,-1 1,1-1,-1 1,0 0,1 1,-1-1,1 1,-1 0,1 1,0-1,-1 1,1 0,0 0,0 1,0 0,1-1,-1 2,1-1,-1 0,1 1,0 0,0 0,1 0,-2 2,-3 4,0 0,1 1,0 0,1 1,0-1,1 1,0 0,1 0,0 1,-1 10,2-10,1 0,0 0,0 0,1 0,1 0,1 0,0 0,0 0,1 0,1 0,0 0,1-1,0 1,1-1,0 0,1 0,0-1,1 1,0-1,1-1,1 0,7 8,-2-6,1 0,0-1,1 0,1-1,-1-1,1-1,1 0,0-1,0-1,0-1,16 2,-2-1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59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357 87,'-10'72,"-4"46,-5-1,-6-1,-4-1,-17 33,-6-29,-4-2,-12 8,41-80,16-27</inkml:trace>
  <inkml:trace contextRef="#ctx0" brushRef="#br0" timeOffset="486.061">442 144,'29'329,"-27"-294,1 0,2-1,1 0,2 0,1-1,1 0,2 0,2-1,8 14,-18-37,0-1,0 0,1 0,0-1,1 1,-1-1,1 0,1-1,-1 0,1 0,0 0,1 0,-1-1,1 0,-3-6,-1 0,1 0,-1 0,1-1,-1 0,0 0,0 0,0 0,0 0,0-1,0 0,-1 0,1 0,-1 0,0 0,0-1,0 1,0-1,0 0,-1 0,0 0,0 0,0 0,0-1,-1 1,0-1,0 1,1-2,4-8,22-50,-3 0,-3-2,-3-1,-2-1,-4 0,5-70,-14-141,-4 273,0 7</inkml:trace>
  <inkml:trace contextRef="#ctx0" brushRef="#br0" timeOffset="819.144">1204 482,'0'33,"-5"31,-1 9,-5 2,0-8,1-9,3-11,-2-13,0-7,1-4,3 0,-3-5,0-6</inkml:trace>
  <inkml:trace contextRef="#ctx0" brushRef="#br0" timeOffset="1266.497">1147 736,'2'10,"0"1,1 0,0-1,1 1,0-1,1 0,-1 0,2 0,0-1,0 0,1 0,-1 0,2-1,0 0,0-1,0 1,1-2,0 1,0-1,6 3,-6-9,0-1,-1 0,1-1,-1 0,0 0,0 0,1-1,-1-1,-1 1,1-1,-1-1,1 1,-1-1,-1 0,1-1,-1 0,0 0,0 0,1-3,110-132,-99 117,0-1,-2-1,-1 0,0-1,-3 0,0-1,4-17,-9 3,-7 42,1-1,-1 0,0 0,0 1,0-1,0 0,0 1,0-1,0 0,0 0,0 1,0-1,-1 0,1 1,0-1,0 0,-1 1,1-1,0 0,-1 1,1-1,-1 1,1-1,0 1,-1-1,0 1,1-1,-1 1,1-1,-1 1,1 0,-1-1,0 1,1 0,-1-1,0 1,1 0,-1 0,0 0,0 0,1 0,-1 0,0 0,1 0,-1 0,0 0,0 0,1 0,-1 0,0 0,1 1,-1-1,0 0,1 1,-6 3,0 0,1 1,-1 0,1 0,0 0,1 1,-1-1,1 1,0 0,1 1,-1-1,1 0,1 1,-2 3,-2 3,-7 17,1 1,1 0,2 1,1-1,-3 32,11-52,0 1,0-1,1 1,1 0,-1-1,2 0,0 0,0 1,1-2,1 1,0 0,0-1,1 0,0 0,0-1,1 1,1-1,2 1,3 3</inkml:trace>
  <inkml:trace contextRef="#ctx0" brushRef="#br0" timeOffset="1597.653">2051 651,'-18'10,"1"0,0 1,0 0,1 2,1 0,0 0,1 2,-5 5,18-18,0-1,-1 1,1-1,0 1,0 0,0-1,0 1,1 0,-1 0,0 0,1-1,-1 1,1 0,0 0,-1 0,1 0,0 0,0 0,0 0,1 0,-1 0,0 0,1 0,-1-1,1 1,0 0,-1 0,1 0,0-1,0 1,0 0,0-1,1 1,-1-1,0 1,1-1,-1 0,1 1,-1-1,1 0,0 0,-1 0,1 0,0-1,0 1,0 0,-1-1,3 1,-3 0,2-1,0 0,0 1,0-1,0 1,-1 0,1 0,0 0,-1 0,1 0,0 1,-1-1,0 1,1-1,-1 1,0 0,0 0,0 0,0 0,0 0,0 1,-1-1,1 1,-1-1,0 1,1-1,-1 1,-1 0,1-1,0 1,0 0,-1 0,0 0,0 0,1-1,-2 1,1 0,0 0,0 0,-1 0,0 0,1-1,-2 2,-5 6,0-1,0-1,-1 1,0-1,-1-1,0 1,0-2,-1 1,1-1,-1 0,-1-1,1-1,-1 1,0-2,0 1,0-2,0 1,0-1,-1-1,1 0,-4-1,-9-3,5-3</inkml:trace>
  <inkml:trace contextRef="#ctx0" brushRef="#br0" timeOffset="1855.326">2418 538,'38'0,"28"0,6 0,-3 0,-9 0,-10 0,-9 0,-6 0,-5 0,-6 0</inkml:trace>
  <inkml:trace contextRef="#ctx0" brushRef="#br0" timeOffset="2100.793">2418 876,'38'10,"37"-2,11-7,-1-4,-9-1,-13 0,-12-4,-10-1,-13 2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9:07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83 225,'34'48,"-2"2,-3 1,-1 1,17 47,-35-79,-1-1,-1 1,0 0,-2 1,0 0,-1 0,-2 0,0 1,-1-1,-1 1,-1-1,-1 1,0 0,-2-1,-1 0,-1 0,0 0,-2 0,0-1,-1 0,-1 0,-10 15,0-11,0-2,-1 0,-1-2,-1 0,-1-1,-1-1,-1-1,-5 1,-10 5</inkml:trace>
  <inkml:trace contextRef="#ctx0" brushRef="#br0" timeOffset="999.306">1014 536,'-26'18,"0"1,1 2,1 0,1 2,2 0,0 2,-12 18,27-36,-1 1,2-1,-1 1,1 0,0 0,1 1,0 0,1-1,-1 1,2 1,-1-1,1 0,1 1,-1-1,2 1,-1-1,1 1,1-1,0 1,0-1,1 0,0 1,0-1,3 5,1-9,1 0,-1-1,1 0,0 0,0-1,0 0,0 0,1-1,-1 1,1-2,0 1,0-1,-1 0,1-1,0 0,0 0,0-1,-1 0,1 0,0-1,-1 1,1-2,-1 1,1-1,-1-1,0 1,11-4,-1 1,-1-2,1 0,-1-1,-1-1,0 0,0-1,-1 0,0-2,-1 1,0-2,9-12,-15 18,0 0,-1 0,0-1,0 0,-1 0,0 0,0-1,-1 1,-1-1,1 0,-2 0,1 0,-1-1,-1 1,0 0,0-1,-1 1,-1-1,0 1,0-1,-1 1,0 0,0 0,-2 0,1 0,-1 0,0 0,-1 1,-4-6,4 9,0-1,0 1,-1 0,0 0,0 1,0 0,-1 0,0 0,0 1,0 0,0 0,-1 1,0 0,1 0,-1 1,0 0,0 0,-1 1,1 0,0 1,-5 0,-12 4</inkml:trace>
  <inkml:trace contextRef="#ctx0" brushRef="#br0" timeOffset="1251.921">1523 902,'-10'20,"2"5,2 0</inkml:trace>
  <inkml:trace contextRef="#ctx0" brushRef="#br0" timeOffset="2781.623">760 0,'-85'145,"7"4,-9 37,57-125,2 2,2 1,4 1,2 1,4 1,2 1,3 0,0 53,11-103,1 0,0 0,2 0,0 0,1 0,1 0,0-1,1 0,2 0,-1-1,2 0,0 0,1-1,0 0,1 0,1-1,0-1,1 0,1-1,0 0,0-1,1-1,0 0,1-1,0-1,17 7,-4-6,1-1,0-1,0-2,1-1,-1-1,1-1,17-3,-11 1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9:0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156 170,'-28'43,"-11"24,3 6,6-6,14-13,10-12,10-12,9-12,8-8,4-7,-1-8,-1-4,1 1,2-4,0 0,-4-2,-5 0</inkml:trace>
  <inkml:trace contextRef="#ctx0" brushRef="#br0" timeOffset="205.647">410 142,'-19'39,"-16"26,-7 13,4 1,3-1,4-6,1-5,6-5,3-7,4-4,6-6,4-5,3-6,3-2,2-8</inkml:trace>
  <inkml:trace contextRef="#ctx0" brushRef="#br0" timeOffset="538.964">693 481,'108'-137,"-109"137,1 1,0-1,0 0,0 0,0 1,-1-1,1 0,0 0,0 0,0 1,-1-1,1 0,0 0,0 0,-1 0,1 1,0-1,-1 0,1 0,0 0,0 0,-1 0,1 0,0 0,-1 0,1 0,0 0,-1 0,1 0,0 0,0 0,-1 0,1 0,0 0,-1-1,1 1,0 0,0 0,-1 0,1 0,0 0,0-1,0 1,-1 0,1 0,0-1,0 1,0 0,-1 0,1 0,0-1,0 1,-28 26,2 2,0 0,2 2,2 0,-18 32,24-38,9-14,-5 5,1 0,1 0,0 1,1 0,0 1,1 0,1 0,1 1,1 0,0 0,1 0,1 1,1-1,1 5,3-16,1 0,0 1,1-1,-1 0,1 0,1-1,0 1,-1-1,2 0,-1 0,1-1,0 1,0-1,0-1,1 1,0-1,0 0,0-1,0 1,0-1,1-1,-1 0,1 0,0 0,0-1,0 0,0 0,-1-1,1 0,0-1,0 1,0-2,0 1,0-1,-1 0,1-1,-1 1,1-2,-1 1,0-1,-1 0,1 0,0-1,-1 0,0 0,0 0,-1-1,4-4,-7 6,0 1,0-1,0 0,0 0,-1 1,0-1,1 0,-2-1,1 1,0 0,-1 0,1 0,-1 0,-1-1,1 1,0 0,-1 0,0 0,0 0,0 0,0 0,-1 0,0 0,0 0,0 1,0-1,0 1,-1-1,1 1,-1 0,0 0,0 0,0 0,-6-4,1 0,-1 0,-1 1,1 0,-1 0,0 1,0 1,-1-1,1 2,-1-1,-9 0,-6 0</inkml:trace>
  <inkml:trace contextRef="#ctx0" brushRef="#br0" timeOffset="853.2">1088 1,'43'57,"14"30,-2 8,-11 3,-13-5,-11-10,-10-8,-6-8,-3-6,-3-8,-1-4,-4-5,-1-1,-4-2,-5-4,-4-4,-4-1,3-8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9:04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625 564,'-13'2,"-1"1,1 0,0 1,1 0,-1 1,1 1,-1 0,2 0,-8 6,12-8,1-2,0 1,1 0,0 1,-1-1,1 1,1 0,-1 0,0 0,1 1,0-1,0 1,0 0,1 1,0-1,0 1,0-1,1 1,-1 0,1 0,1 0,-1 0,1 0,0 0,1 0,-1 1,1-1,0 0,1 0,-1 1,1-1,1 0,-1 0,1 0,0 0,0 0,3 3,2 2,1-2,-1 1,2-1,0 0,0-1,0 1,1-2,0 0,1 0,3 1,76 66,-87-69,0 1,0 0,0 0,-1 0,1 0,-1 0,-1 0,1 0,-1 1,0-1,-1 1,0-1,0 1,0-1,-1 1,1-1,-2 0,1 1,-1-1,0 0,0 0,0 0,-1 0,0 0,-1 0,1-1,-1 0,0 0,0 0,0 0,-1 0,0-1,-4 4,-45 20,29-16</inkml:trace>
  <inkml:trace contextRef="#ctx0" brushRef="#br0" timeOffset="269.029">596 536,'34'0,"25"4,7 3,-2-1,-7-1,-9-1,-8-7,-6-2,-8-1</inkml:trace>
  <inkml:trace contextRef="#ctx0" brushRef="#br0" timeOffset="565.755">1133 818,'-15'24,"2"1,1 0,1 1,1 0,1 0,1 1,2 0,1 1,1-1,-1 29,5-53,0 1,0-1,1 1,-1-1,1 0,0 1,0-1,0 0,0 0,1 0,-1 1,1-1,0-1,-1 1,2 0,-1 0,0-1,0 1,1-1,-1 0,1 0,0 0,0 0,0 0,0 0,0-1,0 1,0-1,0 0,1 0,-1 0,0-1,1 1,-1-1,1 0,-1 0,0 0,1 0,-1 0,1-1,-1 0,2 0,25-6,-1-1,0-2,-1-1,0-1,0-1,-1-2,-1 0,-1-2,2-3,4 0,0 1,0-3,-1 0,-1-2,-1-1,-1-1,-1-2,-2 0,-1-1,10-19,-29 44,0 0,-1 0,0-1,0 1,0-1,-1 1,0-1,0 0,0 0,0 0,-1 0,1 0,-1 0,-1 0,1-1,-1 1,0 0,0-1,0 1,-1 0,0 0,0-1,0 1,-1 0,0 0,0 0,0 1,0-1,-1 0,1 1,-1-1,-1 1,1 0,0 0,-1 0,0 1,0-1,0 1,0 0,-1 0,1 0,-1 1,-13-2,-1 2,1 0,-1 1,1 1,-1 0,1 2,0 0,-1 1,1 1,0 0,1 2,-1 0,1 1,0 0,1 2,0 0,0 1,1 0,0 1,1 1,0 0,-9 12,-3 1</inkml:trace>
  <inkml:trace contextRef="#ctx0" brushRef="#br0" timeOffset="928.115">2205 621,'-33'25,"-21"15,2 3,1 2,3 2,-4 9,46-49,0 1,0 1,0-1,1 1,1 0,-1 0,1 1,1-1,0 1,0 0,3-7,-1 0,1 1,-1-1,1 0,0 0,1 0,-1 1,0-1,1 0,0 0,0 0,0 0,0 0,0 0,0 0,1 0,-1 0,1-1,0 1,0-1,0 1,0-1,1 0,-1 1,1-1,-1 0,1-1,-1 1,1 0,0-1,0 0,0 1,0-1,14 3,1 0,-1-1,1-1,0 0,-1-1,1-1,0-1,0-1,-1 0,1-1,-1-1,0-1,0 0,0-1,0-1,-1 0,-1-2,1 0,-2 3,1-1,-1 0,-1-2,0 1,0-2,0 1,-1-2,-1 0,0 0,0-1,-1 0,-1-1,0 0,-1 0,5-11,-2 1,-2 0,0 0,-2 0,0-1,-2 0,1-6,-6 24,1 0,0 0,-1 0,0 1,-1-1,1 0,-1 0,0 0,-1 1,1-1,-1 1,0-1,-1 1,1 0,-1 0,0 0,0 0,-1 0,1 0,-1 1,0 0,0 0,-1 0,1 0,-1 1,0-1,0 1,0 1,0-1,-4-1,1 1,-1 0,0 1,0 0,-1 0,1 1,0 0,0 0,-1 1,1 1,0-1,-1 2,1-1,0 1,0 1,0-1,-6 4,-13 6</inkml:trace>
  <inkml:trace contextRef="#ctx0" brushRef="#br0" timeOffset="1499.991">2769 508,'-2'1,"-36"35,0 2,3 2,1 1,2 1,2 2,2 1,-2 8,29-51,-1 1,-1 2,1-1,1 0,-1 0,0 1,1-1,0 0,0 1,0 0,1-1,0 1,0-1,0 1,0-1,1 1,0 2,0-7,0 0,0 1,1-1,-1 0,0 1,1-1,-1 0,0 0,1 0,-1 0,0-1,1 1,-1 0,0 0,0-1,1 1,-1-1,0 1,0-1,0 1,1-1,-1 0,0 0,0 0,0 1,0-1,0 0,-1 0,1 0,0 0,0-1,-1 1,1 0,0 0,-1-1,2 0,103-141,12-64,-88 148,18-9,-46 68,0-1,-1 1,1-1,0 1,-1 0,1-1,0 1,-1 0,1 0,0 0,-1-1,1 1,0 0,0 0,-1 0,1 0,0 0,0 0,-1 0,1 1,0-1,0 0,-1 0,1 1,0-1,-1 0,1 1,0-1,-1 0,1 1,-1-1,1 1,0-1,-1 1,1-1,-1 1,0 0,1-1,-1 1,1 0,-1-1,0 1,0 0,1-1,-1 1,0 0,0 0,0-1,0 1,0 0,0-1,0 1,0 0,0 0,0-1,0 1,0 0,0 0,-1 0,0 48,-5-15,1-21,1 1,1 0,0-1,1 1,1 0,0 0,1 0,0 0,1 0,1 0,0-1,1 1,0 0,1-1,1 0,0 0,6 10,-7-16,1 0,1 0,-1-1,1 1,0-2,1 1,-1-1,1 1,0-2,0 1,1-1,-1 0,1-1,0 0,0 0,0 0,0-1,0-1,1 1,-1-1,1-1,-1 1,1-2,7 0,-2-2,-1 0,0-1,0 0,0-1,-1-1,0 0,0-1,0 0,-1-1,0 0,0 0,-1-2,0 1,-1-1,0 0,0-1,-1 0,-1-1,0 1,0-1,-1-1,-1 1,0-1,0 0,-2 0,0-1,0-1,13-42,-9 33</inkml:trace>
  <inkml:trace contextRef="#ctx0" brushRef="#br0" timeOffset="3382.892">680 0,'-33'6,"1"2,-1 0,1 3,1 0,0 3,1 0,0 2,1 1,-1 2,5-3,0 2,1 0,1 2,0 1,2 0,1 1,0 2,2 0,1 1,0 0,2 2,1 0,2 0,-6 18,1 5,1 0,3 2,2-1,3 2,2-1,2 1,2 0,3 5,0-23,2 0,2-1,1 1,1-2,2 1,2-1,1 0,1-1,2 0,1-2,1 1,18 21,-17-31,1-1,2-1,0-1,0-1,2 0,0-2,1 0,1-2,0-1,0-1,1-1,1-1,0-2,0 0,19 1,14 3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9:47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1019 148,'17'227,"6"-48,11 157,-5-76,-18 123,15-214,-26-166,-1 0,1-1,-1 1,1 0,0 0,0 0,1-1,-1 1,0 0,1 0,0 0,-1-1,1 1,0 0,1-1,-1 1,0-1,1 1,-1-1,1 0,0 0,0 0,0 1,0-2,0 1,0 0,1 0,-1-1,0 1,1-1,-1 0,1 0,0 0,-1 0,1 0,2 0,141-25,26-5,307 28,-338-10,82-3,-79 11,25-25,-52 28,77-11,3-8,-195 19,1 0,-1 0,1 0,-1-1,0 1,1-1,-1 1,0-1,0 0,1 0,-1 0,0 0,0-1,0 1,0 0,0-1,0 1,-1-1,1 0,0 0,-1 0,1 1,-1-1,0-1,0 1,0 0,0 0,0 0,0-1,0 1,-1 0,1-1,-1 1,0 0,1-1,-16-88,8 62,1-16,2 0,1 0,3-1,3-18,-1-26,-2 51,-12-108,-17 34,1 1,-1-57,15 119,-18-109,5-39,28 169,0 26,0-1,0 0,-1 0,1 1,-1-1,1 0,-1 0,-1 0,1 0,0 0,-1 1,0-1,0 0,0 0,0 1,-1-1,1 1,-1-1,0 1,0-1,0 1,0 0,-1 0,0 0,1 1,-1-1,0 0,0 1,0 0,-1 0,1 0,0 0,-1 0,1 1,-2-1,-19-1,0 2,0 1,0 0,0 2,0 1,0 1,-14 4,-97 10,-35 9,41-15,114-9,-1-1,0 0,0-2,0 0,0 0,1-2,-1 0,-12-3,-54-5,-201 10,141-27,-168 27,84 28,165-16,60-7,6 0</inkml:trace>
  <inkml:trace contextRef="#ctx0" brushRef="#br0" timeOffset="11405.9">1696 1728,'0'1,"0"-1,0 1,0-1,-1 1,1-1,0 1,-1-1,1 1,0-1,-1 1,1-1,-1 0,1 1,-1-1,1 0,0 1,-1-1,1 0,-1 0,1 1,-1-1,0 0,1 0,-1 0,1 0,-1 0,1 0,-1 0,1 0,-1 0,0 0,1 0,-1 0,1 0,-1 0,1-1,-1 1,1 0,-1 0,1 0,-1-1,1 1,-1 0,1-1,0 1,-1 0,1-1,-1 1,1-1,0 1,-1-1,1 1,0-1,0 1,-1-1,1 1,0-1,-5 53,32 134,4 76,-32 194,-33-534,20 52,-1 1,-2 1,-1 1,0 0,-2 1,0 2,-2 0,0 1,-1 0,-6-1,26 18,2 2,0 0,0 0,0 0,0 0,-1 0,1 0,0 0,0-1,0 1,0 0,0-1,0 1,0 0,0-1,0 0,0 1,0-1,1 0,-1 1,0-1,0 0,0 0,1 1,-1-1,0 0,1 0,-1 0,1 0,-1 0,1 0,0 0,-1 0,1 0,0 0,0-1,0 1,0 0,-1 0,1 0,1 0,-1 0,0 0,0 0,0 0,1 0,-1 0,0 0,1-1,-1 2,1-1,-1 0,1 0,0-1,163 0,123 4,-279-2,1 1,-1-1,0 2,0-1,1 1,-1 0,0 1,0-1,-1 2,1-1,-1 1,1 0,-1 1,4 3,-11-5,1 0,-1 1,1-1,-1 1,0-1,0 0,-1 1,1-1,-1 1,1-1,-1 0,0 1,0-1,-1 0,1 0,-1 0,1 0,-1 0,0 0,0-1,0 1,-1 0,1-1,-1 0,1 0,-1 1,0-2,0 1,0 0,0 0,0-1,0 0,0 1,-1-1,-5 5,-140 101,118-73,25-21</inkml:trace>
  <inkml:trace contextRef="#ctx0" brushRef="#br0" timeOffset="15636.117">1216 3280,'0'-17,"-1"-4,1 0,1 0,1 0,1 0,0 1,2-1,4-12,61-106,-68 136,-2 1,0 0,0 0,1 0,-1 0,1 0,0 1,0-1,0 0,0 0,0 1,0-1,0 0,0 1,0-1,1 1,-1 0,1-1,-1 1,1 0,0 0,-1 0,1 0,0 0,0 0,-1 1,1-1,0 0,0 1,0 0,0-1,0 1,0 0,0 0,0 0,0 0,0 0,0 1,0-1,0 0,0 1,-1 0,1-1,0 1,0 0,0 0,-1 0,1 0,-1 0,1 1,2 3,0 1,-1-1,0 1,0 0,0 0,-1 0,0 0,0 0,0 1,-1-1,0 1,0-1,-1 1,0-1,0 1,-1 0,8 52,-7-59,0 1,0 0,1 0,-1 0,0 0,0-1,1 1,-1 0,0 0,1 0,-1-1,1 1,-1 0,1-1,-1 1,1 0,0-1,-1 1,1-1,0 1,-1-1,1 1,0-1,0 1,-1-1,1 0,0 0,0 1,0-1,-1 0,1 0,0 0,0 0,0 0,0 0,0 0,-1 0,1 0,0 0,0 0,0-1,0 1,-1 0,1-1,0 1,0 0,-1-1,1 1,0-1,0 1,-1-1,1 1,-1-1,1 0,34-36,93-122,-127 158,-1 0,0 0,1 0,-1 0,1 0,-1 0,1 0,0 1,-1-1,1 0,0 0,0 1,-1-1,1 1,0-1,0 0,0 1,0-1,0 1,0 0,0-1,0 1,0 0,0 0,0-1,0 1,0 0,0 0,0 0,0 0,0 0,0 1,0-1,0 0,0 0,0 1,0-1,0 0,-1 1,1-1,0 1,0-1,0 1,0 0,-1-1,1 1,0 0,0 0,-1-1,1 1,-1 0,1 0,-1 0,1 0,-1 0,1 0,1 10,-1 0,-1-1,1 1,-2 0,1 0,-1-1,-1 1,0 0,-1-1,0 1,-1 1,-5 26,-13 44,17-58</inkml:trace>
  <inkml:trace contextRef="#ctx0" brushRef="#br0" timeOffset="16261.304">1978 2970,'-19'10,"1"1,0 0,1 1,1 1,0 1,0 0,1 1,1 1,-6 8,17-19,-1 0,1 0,-1 0,1 0,1 0,-1 1,1-1,0 1,0 0,1 0,-1 0,1-1,1 1,-1 0,1 0,0 0,0 0,1 0,0 0,0 0,0 0,1 0,0-1,0 1,0 0,2 1,0-6,-1 0,1 0,0 0,-1-1,1 0,0 0,0 0,-1 0,1-1,0 1,0-1,-1 0,1 0,-1 0,1-1,-1 1,1-1,-1 0,0 0,0 0,0 0,0 0,0-1,0 1,-1-1,1 0,-1 0,1-2,1 2,201-197,-204 199,-1 0,0 0,1 0,-1 0,1 0,-1 0,1 0,-1 0,1 0,-1 0,1 0,0 1,0-1,0 0,-1 0,1 1,0-1,0 0,0 1,0-1,0 1,0-1,0 1,0 0,0-1,0 1,1 0,-1 0,0-1,0 1,0 0,0 0,0 1,0-1,0 0,1 0,-1 0,0 1,0-1,0 1,0-1,0 0,0 1,0 0,0-1,0 1,-1 0,1-1,0 1,0 0,0 0,-1 0,1 0,0 0,-1 0,1 0,-1 0,1 0,-1 0,0 0,1 0,-2 198,1-164,0 9,-1-1,-3 1,-1-1,-2 0,-7 18,9-42,5-14,0 0,0 0,-1 0,0 0,0 0,-1 0,1 0,-1 0,0-1,0 1,0-1,-1 1,0-1,0 0,0 0,0 0,-1 0,1-1,-1 1,0-1,0 0,0 0,0 0,-1-1,1 0,-1 1,0-2,-1 2,1-6,0 1,0-1,0 0,0 0,1-1,-1 1,1-1,0 0,0 0,0 0,1-1,0 0,0 1,0-1,0 0,1 0,-1 0,1-1,1 1,-1-1,1 1,0-1,0-3,-1-5,1-1,1 1,0-1,1 1,0-1,2 1,-1-1,2 1,0 0,1 0,0 1,1-1,0 1,6-8,1 2</inkml:trace>
  <inkml:trace contextRef="#ctx0" brushRef="#br0" timeOffset="16977.383">2881 1869,'0'437,"-27"-249,28-181,-1-1,-1 0,1 0,-1 0,0 0,-1 0,1 0,-1 0,0 0,0-1,-1 1,0-1,0 1,0-1,-1 0,1 0,-1-1,-1 1,1-1,0 0,-1 0,-3 2,-11 4</inkml:trace>
  <inkml:trace contextRef="#ctx0" brushRef="#br0" timeOffset="17514.023">2994 1841,'-131'82,"119"-76,-123 50,134-56,1 0,-1 0,0 1,1-1,-1 0,0 1,1-1,-1 0,1 1,-1-1,0 1,1-1,-1 1,1-1,-1 1,1-1,0 1,-1-1,1 1,0 0,-1-1,1 1,0 0,-1-1,1 1,0 0,0-1,0 1,0 0,0 0,0-1,0 1,0 0,0-1,0 1,0 0,0 0,1-1,-1 1,0 0,0-1,1 1,-1-1,1 1,-1 0,0-1,1 1,-1-1,1 1,-1-1,1 1,-1-1,1 1,0-1,-1 0,1 1,-1-1,1 0,0 0,0 1,0-1,43 17,165-10,-131-9,79 19,-140-19,-39-17,16 13,-36-33,1-3,3-1,1-2,-10-19,34 45</inkml:trace>
  <inkml:trace contextRef="#ctx0" brushRef="#br0" timeOffset="18211.867">3474 2406,'-32'61,"3"1,2 2,3 0,1 7,-23 62,46-134,-1 1,1 0,-1 0,1-1,0 1,-1 0,1 0,0 0,-1 0,1 0,-1-1,1 1,-1 0,1 0,0 0,-1 0,1 0,-1 0,1 0,-1 1,1-1,0 0,-1 0,1 0,-1 0,1 0,0 1,-1-1,1 0,0 0,-1 1,1-1,0 0,-1 0,1 1,0-1,-1 0,1 1,0-1,0 1,0-1,-1 0,1 1,0-1,0 1,0-1,0 0,0 1,0-1,0 1,0-1,0 0,0 1,0-1,0 1,0-1,0 1,0-1,0 0,0 1,1-1,-1 1,0-1,-4-37,8 0,0-1,3 1,1 0,2 0,1 1,2 0,10-17,76-143,-99 196,0-1,0 1,1-1,-1 1,0-1,0 1,0-1,1 1,-1-1,0 1,0 0,1-1,-1 1,0-1,1 1,-1 0,0-1,1 1,-1 0,1-1,-1 1,1 0,-1-1,1 1,-1 0,1 0,-1 0,1 0,-1 0,1-1,-1 1,1 0,-1 0,1 0,-1 0,1 0,-1 0,1 1,-1-1,1 0,-1 0,1 0,-1 0,1 1,-1-1,1 0,-1 0,1 1,-1-1,1 0,-1 1,0-1,1 1,-1-1,0 0,1 1,-1-1,0 1,11 35,-9-27,11 89,-13-85,1 1,0-1,0 0,2 0,-1 0,2 0,0 0,0 0,1-1,1 0,0 0,1 0,0-1,1 0,0 0,-7-10,63 56,-62-56,0 1,0-1,-1 0,1 0,0 0,0 0,0-1,0 1,0 0,0-1,1 0,-1 1,0-1,0 0,0 0,0 0,0 0,0-1,1 1,-1 0,0-1,0 0,0 1,0-1,0 0,0 0,-1 0,1 0,0-1,0 1,-1 0,1-1,-1 1,1-1,-1 1,1-1,-1 0,7-13,0 1,-1-2,-1 1,0-1,-1 0,-1 0,0-1,-2 1,1-1,-1-15,7-36,7-125,-16 168</inkml:trace>
  <inkml:trace contextRef="#ctx0" brushRef="#br0" timeOffset="22218.864">3248 769,'197'-11,"94"-18,36-5,-22 11,-216 14,-1 3,72 5,-148 1,-13 0,1-1,-1 1,0-1,1 1,-1-1,1 0,-1 1,1-1,-1 0,1 1,-1-1,1 0,0 1,-1-1,1 0,0 0,0 1,0-1,0 0,-1 0,1 0,0 1,0-1,0 0,1 0,-1 0,0 1,0-1,0 0,0 0,1 1,-1-1,0 0,1 0,-1 1,1-1,-1 0,1 1,-1-1,1 1,-1-1,1 1,0-1,-1 1,1-1,0 1,-1-1,1 1,0 0,-1-1,1 1,0 0,0 0,0-1,-1 1,1 0,0 0,0 0,0 0,0 0,-211-133,197 123,12 8,0 0,0 0,0 1,0-1,0 1,0-1,-1 1,1-1,0 1,-1 0,1-1,-1 1,0 0,1 0,-1 0,0 0,0 1,0-1,0 0,1 1,-1 0,0-1,0 1,0 0,0 0,0 0,0 0,0 0,0 0,0 0,0 1,0-1,0 1,1 0,-1-1,0 1,0 0,0 0,1 0,-1 0,1 0,-2 1,-4 20,0 1,1-1,1 1,1 0,1 0,2 0,0 0,1 1,1-1,1 1,0 29,0 174,-3-226,1-1,0 1,0 0,0 0,0-1,0 1,0 0,0 0,0 0,0-1,0 1,0 0,0 0,1-1,-1 1,0 0,1-1,-1 1,0 0,1-1,-1 1,1 0,-1-1,1 1,-1-1,1 1,-1-1,1 1,0-1,-1 0,1 1,0-1,-1 1,1-1,0 0,0 0,-1 0,1 1,0-1,0 0,-1 0,1 0,0 0,0 0,-1 0,1 0,0 0,0-1,-1 1,1 0,0 0,0-1,-1 1,1 0,0-1,-1 1,1-1,-1 1,1-1,0 1,-1-1,1 1,-1-1,1 1,-1-1,0 0,1 0,37-43,-38 44,99-168,-3-2,-79 146</inkml:trace>
  <inkml:trace contextRef="#ctx0" brushRef="#br0" timeOffset="22496.775">5253 346,'0'43,"0"38,0 11,0-6,0-8,0-13,0-12,0-11,-5-7,-2-5,1-3,1-5</inkml:trace>
  <inkml:trace contextRef="#ctx0" brushRef="#br0" timeOffset="22808.224">5111 317,'36'-14,"2"2,-1 1,1 2,1 2,0 1,0 2,0 2,0 1,23 4,-52-4,0 0,1 1,-1 1,0 0,1 0,-1 1,0 0,0 1,0 0,0 0,-1 1,0 1,1-1,-1 2,-1-1,1 1,-1 0,0 1,-1 0,1 0,-1 1,1 2,-7-8,0 1,-1-1,1 1,0 0,-1-1,0 1,0 0,0 0,0-1,0 1,0 0,-1 0,1-1,-1 1,0 0,0-1,0 1,0-1,0 1,-1-1,1 0,-1 1,1-1,-1 0,0 0,0 0,0 0,0 0,0-1,0 1,-1-1,1 1,0-1,-1 0,0 0,-94 33,36-23,0-2,0-3,-40-2,74-4</inkml:trace>
  <inkml:trace contextRef="#ctx0" brushRef="#br0" timeOffset="44319.33">1273 1841,'-510'0,"340"28,-55-16,171-4,0-2,0-2,-1-3,-13-2,16 0,51 1,0-1,0 1,1 0,-1-1,0 1,0 0,0 0,0 0,0 0,0 0,0 0,0 0,0 0,1 0,-1 0,0 0,0 1,0-1,0 0,0 1,0-1,1 1,-1-1,0 0,0 1,1 0,-1-1,0 1,1 0,-1-1,0 1,1 0,-1-1,1 1,-1 0,1 0,0 0,-1 0,1-1,0 1,0 0,-1 0,1 0,0 0,0 0,0 0,0 0,0 0,0 0,0-1,1 1,-1 0,0 0,0 0,1 0,-1 0,0 0,1-1,-1 1,1 0,-1 0,1-1,0 1,-1 0,49 97,-34-74,-2 1,-1 0,-1 1,-1 0,-2 1,0-1,-2 2,0 0,-6-17,1 1,1 0,0-1,1 1,0-1,0 1,1-1,1-1,0 2,-5-13,0 1,0-1,0 1,0-1,0 1,0-1,0 0,0 1,0-1,0 1,0-1,0 1,0-1,1 1,-1-1,0 1,0-1,1 1,-1 0,0-1,0 1,1-1,-1 1,0-1,1 1,-1 0,1-1,-1 1,1 0,-1 0,0-1,1 1,-1 0,1 0,-1 0,1-1,-1 1,1 0,-1 0,1 0,0 0,-1 0,1 0,-1 0,1 0,-1 0,1 0,-1 1,1-1,-1 0,1 0,-1 0,1 1,-1-1,1 0,-1 0,0 1,1-1,-1 0,1 1,-1-1,0 1,1-1,-1 0,0 1,0-1,1 1,-1-1,0 1,6-43,20-136,2 36,-19 108,-7 29,0-1,0 1,0-1,-1 0,0 1,0-1,-1 0,1 0,-1 0,-1 0,1 1,-1-1,-1-5,-2 5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0:3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0 165,'23'184,"-17"285,-17-408,4-55</inkml:trace>
  <inkml:trace contextRef="#ctx0" brushRef="#br0" timeOffset="325.064">0 109,'26'-2,"-1"-1,0-2,0 0,0-2,-1 0,8-5,46-12,118-20,-145 46,-50-2,0 0,0 1,0-1,0 0,0 0,0 1,0-1,-1 0,1 1,0-1,0 1,0-1,0 1,-1 0,1-1,0 1,-1 0,1-1,0 1,-1 0,1 0,-1 0,1 0,-1-1,1 1,-1 0,0 0,0 0,1 0,-1 0,0 0,0 0,0 0,0 0,0 0,0 0,0 0,0 0,0 0,-1 0,1 0,0 0,-1 0,1-1,-1 1,1 0,-1 0,1 0,-1 0,0 0,-78 71,59-59</inkml:trace>
  <inkml:trace contextRef="#ctx0" brushRef="#br0" timeOffset="569.903">57 448,'24'0,"18"0,6 0,0 0,-4 0,-4 0,-4 0,-4-5,-2-1,-1-1,-7 2</inkml:trace>
  <inkml:trace contextRef="#ctx0" brushRef="#br0" timeOffset="14656.722">339 843,'0'-5,"0"3,0 7,0 8,0 5,5 1,1 1,0 3,-1 1,-1 3,-2 0,-1 1,-1 1,0-1,0-4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0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47,'5'0,"1"-5,5-1,5 0,5 1,3 2,3-4,1 0,1 0,-5 7,-10 3,-9 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2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77 792 0 0,'0'0'2842'0'0,"0"0"-1017"0"0,0 0-340 0 0,0 0 131 0 0,0 0 196 0 0,0 0 40 0 0,0 0-194 0 0,0 0-359 0 0,0 0-361 0 0,0 0-265 0 0,0 0-163 0 0,7 19 1839 0 0,-3 114 1125 0 0,-2 91-3025 0 0,-15-162-205 0 0,13-62-229 0 0,0 0 20 0 0,0 0 39 0 0,0 0 57 0 0,0 0 63 0 0,0-27 1126 0 0,3 1-1270 0 0,1 0 1 0 0,1 0-1 0 0,1 0 0 0 0,2 1 1 0 0,0 0-1 0 0,6-11-50 0 0,-13 33 6 0 0,20-44 29 0 0,2 1 0 0 0,2 0 0 0 0,2 2 0 0 0,11-12-35 0 0,-38 56 0 0 0,52-55-11 0 0,-43 99 362 0 0,0 117 224 0 0,-9-161-603 0 0,0 0-1 0 0,0 1 1 0 0,0-1 0 0 0,0 1 0 0 0,0-1-1 0 0,0 1 1 0 0,0-1 0 0 0,1 1 0 0 0,-1-1 0 0 0,0 1-1 0 0,0-1 1 0 0,1 0 0 0 0,-1 1 0 0 0,0-1 0 0 0,1 0-1 0 0,-1 1 1 0 0,0-1 0 0 0,1 0 0 0 0,-1 1 0 0 0,0-1-1 0 0,1 0 1 0 0,-1 1 0 0 0,1-1 0 0 0,-1 0-1 0 0,0 0 1 0 0,1 0 0 0 0,-1 0 0 0 0,1 1 0 0 0,-1-1-1 0 0,1 0 1 0 0,-1 0 0 0 0,1 0 0 0 0,-1 0 0 0 0,1 0-1 0 0,-1 0 1 0 0,1 0 0 0 0,-1 0 0 0 0,1 0-1 0 0,-1 0 1 0 0,1-1 0 0 0,-1 1 0 0 0,0 0 0 0 0,1 0-1 0 0,-1 0 1 0 0,1 0 0 0 0,-1-1 0 0 0,1 1 0 0 0,-1 0-1 0 0,0 0 1 0 0,1-1 0 0 0,-1 1 0 0 0,0 0 0 0 0,1-1-1 0 0,-1 1 1 0 0,0-1 0 0 0,1 1 0 0 0,-1 0-1 0 0,0-1 1 0 0,0 1 0 0 0,1-1 0 0 0,-1 1 0 0 0,0 0-1 0 0,0-1 1 0 0,0 0 28 0 0,11-15-3914 0 0,-5 2-5995 0 0,-6 6-1412 0 0</inkml:trace>
  <inkml:trace contextRef="#ctx0" brushRef="#br0" timeOffset="506.649">634 55 5449 0 0,'0'0'1701'0'0,"0"0"-258"0"0,0 0 10 0 0,0 0 101 0 0,0 0 15 0 0,0 0-143 0 0,0 0-247 0 0,0 0-181 0 0,0 0-94 0 0,0 0-9 0 0,0 0 27 0 0,0 0 8 0 0,-4-11 2421 0 0,-2 13-3173 0 0,0 0 0 0 0,0 0 0 0 0,0 1 0 0 0,0 0 0 0 0,1 0-1 0 0,-1 0 1 0 0,1 0 0 0 0,0 1 0 0 0,0 0 0 0 0,0 0 0 0 0,0 1-1 0 0,1-1 1 0 0,0 1 0 0 0,0 0 0 0 0,-2 4-178 0 0,-6 4 229 0 0,-58 79 379 0 0,64-81-564 0 0,0 0 1 0 0,1 1 0 0 0,0-1 0 0 0,1 1 0 0 0,1 0 0 0 0,-1 0-1 0 0,2 1 1 0 0,0-1 0 0 0,0 1 0 0 0,1-1 0 0 0,1 1 0 0 0,0 8-45 0 0,2-15 28 0 0,0 0 1 0 0,0 0 0 0 0,1-1 0 0 0,-1 1-1 0 0,1-1 1 0 0,1 1 0 0 0,-1-1-1 0 0,1 0 1 0 0,0 0 0 0 0,0 0 0 0 0,0-1-1 0 0,1 0 1 0 0,0 0 0 0 0,-1 0 0 0 0,1 0-1 0 0,1 0 1 0 0,-1-1 0 0 0,1 0-1 0 0,-1-1 1 0 0,1 1 0 0 0,0-1 0 0 0,0 0-1 0 0,0 0 1 0 0,2 0-29 0 0,6-1 62 0 0,0-1 0 0 0,0 0 0 0 0,0-1 0 0 0,0 0 0 0 0,0-1 0 0 0,0-1 0 0 0,0 0 0 0 0,0-1 0 0 0,-1 0 0 0 0,0-1 0 0 0,3-2-62 0 0,6-10-447 0 0,-25 11-2396 0 0,-9 0-3731 0 0,5 6-5668 0 0</inkml:trace>
  <inkml:trace contextRef="#ctx0" brushRef="#br0" timeOffset="1175.812">878 239 4345 0 0,'0'0'3282'0'0,"0"0"-1612"0"0,0 0-438 0 0,0 0 131 0 0,0 0 132 0 0,0 0-21 0 0,0 0-229 0 0,0 0-234 0 0,0 0-141 0 0,0 0-70 0 0,0 0-55 0 0,0 0-41 0 0,0 0-12 0 0,11 7-17 0 0,34 21-12 0 0,24-17 1903 0 0,-50-13-2026 0 0,-7 2-383 0 0,-1-2 0 0 0,0 1 1 0 0,1-2-1 0 0,-1 1 0 0 0,0-1 0 0 0,-1-1 0 0 0,1 0 0 0 0,0-1 1 0 0,-1 0-1 0 0,0 0 0 0 0,0-1 0 0 0,-1-1 0 0 0,1 0-157 0 0,12-10 124 0 0,-14 12-82 0 0,0 0 0 0 0,-1-1 0 0 0,1-1 0 0 0,-1 1 0 0 0,-1-1 0 0 0,1 0 0 0 0,-1 0 0 0 0,0-1 0 0 0,-1 0 0 0 0,3-6-42 0 0,-6 13 5 0 0,0-1-1 0 0,-1 0 1 0 0,1 0-1 0 0,-1 0 1 0 0,0 0-1 0 0,1 0 1 0 0,-1 0 0 0 0,0-1-1 0 0,0 1 1 0 0,-1 0-1 0 0,1 0 1 0 0,0-1-1 0 0,-1 1 1 0 0,1-1-1 0 0,-1 1 1 0 0,0 0-1 0 0,0-1 1 0 0,0 1-1 0 0,0-1 1 0 0,0 1-1 0 0,-1-1 1 0 0,1 1-1 0 0,-1 0 1 0 0,1-1 0 0 0,-1 1-1 0 0,0 0 1 0 0,0-1-1 0 0,0 1 1 0 0,0 0-1 0 0,0 0 1 0 0,-1 0-1 0 0,1 0 1 0 0,-1 0-1 0 0,1 0 1 0 0,-1 0-1 0 0,0 1 1 0 0,0-1-1 0 0,1 1 1 0 0,-1-1-1 0 0,0 1 1 0 0,0-1 0 0 0,-1 1-1 0 0,1 0 1 0 0,0 0-1 0 0,0 0 1 0 0,-1 0-1 0 0,1 1 1 0 0,0-1-1 0 0,-1 1 1 0 0,1-1-1 0 0,0 1 1 0 0,-1 0-1 0 0,-1 0-4 0 0,-103 18-389 0 0,85-9 384 0 0,1 1 0 0 0,1 1-1 0 0,0 1 1 0 0,0 0 0 0 0,1 2 0 0 0,1 0 0 0 0,0 1-1 0 0,1 1 1 0 0,-9 11 5 0 0,22-20 54 0 0,1 0 0 0 0,0 0 0 0 0,0 0 0 0 0,0 1 0 0 0,1-1 0 0 0,0 1-1 0 0,1 0 1 0 0,0-1 0 0 0,0 1 0 0 0,0 0 0 0 0,1 0 0 0 0,0-1 0 0 0,1 1 0 0 0,0 0 0 0 0,0 0-1 0 0,0-1 1 0 0,1 1 0 0 0,0-1 0 0 0,1 1 0 0 0,0-1 0 0 0,0 0 0 0 0,0 0 0 0 0,1 0 0 0 0,0 0-1 0 0,0-1 1 0 0,1 1 0 0 0,0-1 0 0 0,0 0 0 0 0,0-1 0 0 0,1 1 0 0 0,0-1 0 0 0,0 0-1 0 0,0-1 1 0 0,1 1 0 0 0,0-1 0 0 0,-1 0 0 0 0,6 1-54 0 0,6 6 123 0 0,0-1 0 0 0,0 0 0 0 0,1-2 0 0 0,0 0 0 0 0,0-1 1 0 0,1-1-1 0 0,0-1 0 0 0,0 0 0 0 0,0-2 0 0 0,19 1-123 0 0,-37-4-71 0 0,0-1 0 0 0,-1 1 0 0 0,1-1-1 0 0,0 0 1 0 0,0 0 0 0 0,-1 0 0 0 0,1 0 0 0 0,-1 0 0 0 0,1 0 0 0 0,-1-1 0 0 0,1 1-1 0 0,-1 0 1 0 0,0-1 0 0 0,1 1 0 0 0,-1-1 0 0 0,0 1 0 0 0,0-1 0 0 0,0 0 0 0 0,0 1-1 0 0,-1-1 1 0 0,1 0 0 0 0,0 0 0 0 0,-1 0 0 0 0,1 0 0 0 0,-1 1 0 0 0,0-1-1 0 0,1 0 1 0 0,-1 0 0 0 0,0 0 0 0 0,0 0 0 0 0,-1-2 71 0 0,2-10-4392 0 0,0 3-3561 0 0,-1 3-5132 0 0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1:41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0,4 0,2 0,1 0,-5 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5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1,'-85'84,"-90"140,131-170,37-45</inkml:trace>
  <inkml:trace contextRef="#ctx0" brushRef="#br0" timeOffset="343.888">0 1,'2'9,"0"0,0-1,1 1,0-1,0 1,1-1,0 0,0 0,1-1,0 1,1-1,-1 0,1 0,2 0,6 11,227 234,-230-239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21.1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568 142,'-1'1,"-1"0,0 0,1 1,-1-1,1 1,-1-1,1 1,0 0,0-1,-1 1,1 0,0 0,1 0,-1 0,0 0,1 0,-1 0,1 0,-1 0,1 0,0 0,0 0,0 0,0 1,0-1,1 0,-1 0,0 0,1 1,20 168,8 67,-30 258,1-493,-1 0,1 0,-1 0,1 0,0 0,1 0,-1 0,0 1,1-1,-1-1,1 1,0 0,0 0,0 0,1 0,-1-1,1 1,-1 0,1-1,0 1,0-1,0 0,0 0,1 0,-1 0,0 0,1 0,-1-1,1 1,0-1,0 1,-1-1,1 0,0 0,0-1,1 1,15 1,0-1,1-1,-1-1,1-1,-1 0,0-1,15-5,81-10,365 19,-419-11,26 3,-89 5,-6 0</inkml:trace>
  <inkml:trace contextRef="#ctx0" brushRef="#br0" timeOffset="2160.132">61 1,'-3'0,"1"1,0-1,-1 1,1-1,0 1,-1 0,1 0,0 0,0 0,0 0,0 1,0-1,0 0,0 1,0 0,1-1,-1 1,1 0,-1 0,1 0,-1 0,1 0,0 0,0 1,0-1,1 0,-1 0,0 1,1-1,-1 0,1 1,-8 79,8-76,-1 23,9 82,-7-109,0-1,0 1,0 0,1-1,-1 1,0-1,1 1,-1-1,1 0,-1 1,1-1,-1 0,1 0,0 0,0 0,-1 0,1-1,0 1,0 0,0-1,0 0,0 1,0-1,0 0,0 0,0 0,0 0,0 0,0-1,0 1,0-1,0 1,0-1,1 0,64-32,-47 15,-1 0,0-2,-2 0,0-1,-1-1,2-6,6-8,20-19,-43 55,0 0,-1 0,1 0,0 0,0 0,-1 1,1-1,0 0,-1 0,1 1,-1-1,1 1,0-1,-1 0,1 1,-1-1,1 1,-1-1,1 1,-1 0,0-1,1 1,-1-1,0 1,1 0,-1-1,0 1,0 0,1-1,-1 1,0 0,0 0,0-1,0 1,0 0,0-1,0 1,0 0,0 0,-1-1,1 1,0 0,0-1,-1 1,1 1,-3 346,4-310,-2 0,-1 1,-2-2,-2 1,-3 7,6-35,0-1,0 1,0-1,-1 0,-1 0,1 0,-1-1,-1 0,0 1,0-2,-1 1,1-1,-2 0,1-1,-1 1,0-1,0-1,0 0,-1 0,0 0,0-1,-5 1,11-3,-1 0,0-1,1 1,-1-1,0 0,0 0,0-1,0 1,0-1,0 1,0-1,0 0,0-1,0 1,0-1,0 0,0 0,0 0,0 0,0-1,1 1,-1-1,1 0,-1 0,1-1,0 1,0-1,0 1,0-1,0 0,0 0,1 0,-1-1,1 1,0-1,0 1,1-1,-1 1,1-1,-1 0,1 0,0 0,0-2,5-7,0 0,0 0,1 1,0-1,2 1,-1 0,1 1,1 0,0 0,0 0,1 1,1 0,0 1,0 0,1 1,0 0,0 0,1 1,1 0,37-31,-28 20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506 20,'-1'-1,"0"-1,0 1,-1-1,1 1,0 0,0 0,-1 0,1-1,0 1,-1 1,0-1,1 0,-1 0,1 0,-1 1,0-1,1 1,-1 0,0-1,0 1,1 0,-1 0,0 0,0 0,1 0,-1 0,0 1,1-1,-1 1,0-1,1 1,-1-1,0 1,-2 0,-144 48,69-18,-35 18,113-48,-1 0,1 1,0-1,-1 1,1-1,0 1,0 0,0-1,1 1,-1 0,0 0,1-1,-1 1,1 0,-1 0,1 0,0 0,0 0,0 0,0 0,0 0,0 0,1 0,-1-1,0 1,1 0,0 0,-1 0,1-1,0 1,0 0,0 0,0-1,0 1,1-1,-1 1,0-1,1 0,-1 1,1-1,-1 0,1 0,0 0,-1 0,1 0,0-1,0 1,-1 0,1-1,0 1,0-1,0 0,0 0,2 0,22 5,1-2,0 0,-1-2,1-1,25-4,19 2,7 6,-77-4,0 1,-1-1,1 0,-1 0,1 0,0 1,-1-1,1 0,-1 1,1-1,-1 1,1-1,-1 0,1 1,-1-1,1 1,-1-1,0 1,1-1,-1 1,0 0,0-1,1 1,-1-1,0 1,0 0,0-1,0 1,1-1,-1 1,0 0,0-1,0 1,-1 0,1-1,0 1,0 0,0-1,0 1,0-1,-1 1,1 0,0-1,-1 1,1-1,0 1,-1-1,1 1,-1-1,1 1,-1-1,1 0,-1 1,1-1,-1 1,1-1,-1 0,1 0,-1 1,0-1,-39 29,35-26,-298 180,292-176,1 0,0 0,0 1,1 1,0-1,0 1,1 1,0 0,1 0,0 0,1 1,0 0,0 0,1 1,1 0,3-9,1 0,0 0,1 0,-1 0,0-1,1 1,-1 0,1 0,0 0,0-1,0 1,1 0,-1-1,0 1,1-1,0 1,0-1,-1 0,1 0,1 0,-1 0,0 0,0 0,1 0,-1-1,1 1,-1-1,1 0,0 0,-1 0,1 0,0 0,0-1,0 1,0-1,105 9,60-37,-110 14,-34 7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1,'29'0,"14"0,5 0,-2 0,-3 0,-4 0,-4 0,-3 0,-3 0,-5 0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30,'33'0,"21"0,7 0,-4-5,-5-1,-8 0,-6 1,-4 1,-4 2,-2 1,-6 1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4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85,'-45'192,"32"40,-16-123,19-99,10-16</inkml:trace>
  <inkml:trace contextRef="#ctx0" brushRef="#br0" timeOffset="295.037">41 85,'29'-5,"14"-6,5-2,-1 2,-4 3,-5-3,-3 2,-3 1,-2 3,-2 1,-5 8,-12 6,-7 3</inkml:trace>
  <inkml:trace contextRef="#ctx0" brushRef="#br0" timeOffset="563.009">41 338,'34'-4,"15"-3,5 1,-2 2,-6 0,-5 2,-9 1</inkml:trace>
  <inkml:trace contextRef="#ctx0" brushRef="#br0" timeOffset="1222.979">380 479,'1'197,"-1"-197,-1 1,1 0,-1 0,1 0,0 0,-1 0,1-1,0 1,0 0,0 0,0 0,0 0,0 0,0 0,0 0,0 0,0 0,0 0,0 0,1-1,-1 1,0 0,1 0,-1 0,0 0,1 0,0-1,-1 1,1 0,-1-1,1 1,0 0,-1-1,1 1,0 0,0-1,-1 1,1-1,0 0,0 1,0-1,0 0,0 1,0-1,-1 0,1 0,0 0,0 0,0 0,0 0,0 0,0 0,0 0,0 0,0-1,0 1,0 0,-1 0,1-1,0 1,0-1,0 1,-1-1,1 1,0-1,0 0,107-135,-95 123,-9 7,1 0,0 0,1 1,0 0,0 0,0 0,0 1,0 0,1 0,0 0,5-1,-10 6,1 0,-1 1,0-1,1 1,-1-1,0 1,0 0,0 0,0 0,-1 0,1 0,0 0,-1 0,0 1,1-1,-1 1,0-1,0 1,0-1,-1 1,1-1,-1 1,1 0,-1-1,0 3,1 0,5 23,-2 0,-1 0,-1 0,-2 1,-1-1,-1 1,-1-1,-1 0,-4 9,4-19,-34 109,37-124,-1 1,0-1,0 0,0 0,-1 0,1 0,-1 0,1 0,-1 0,0-1,0 0,0 1,-1-1,1 0,0 0,-1-1,0 1,1-1,-1 0,0 0,1 0,-1 0,0-1,0 1,0-1,0 0,0 0,1-1,-1 1,0-1,-2 0,0-2,0 0,1 0,0-1,0 1,0-1,0 0,0-1,1 1,0-1,0 0,0 0,1 0,-1 0,1-1,0 1,1-1,-1 0,1 0,1 0,-1 0,1 0,0 0,0 0,0 0,1-1,0 1,1 0,-1-1,1 1,0 0,1 0,-1 0,1 0,1 0,-1 0,1 1,0-1,0 1,4-5,58-61,-49 60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3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368 134,'-8'6,"-130"127,131-125,1 0,0 1,0 0,1 1,0-1,0 1,1 0,1 0,0 0,0 0,1 1,0-1,1 1,0 0,1-1,0 9,3-11,0 0,0 0,1 0,0-1,1 1,0-1,0 0,0 0,1-1,0 1,0-1,1-1,-1 1,1-1,0 0,1-1,-1 0,1 0,0 0,0-1,0 0,1-1,-1 0,1 0,-1-1,1 0,-1 0,1-1,0 0,2-1,21 2,1-3,-1 0,0-2,0-1,0-2,-1-1,0-1,0-2,-1-1,-1-1,0-2,-1-1,0-1,-2-1,14-13,-30 23,0 0,-1 0,0-1,-1-1,0 1,0-1,-1-1,0 1,-1-1,0 0,-1-1,0 1,-1-1,0 0,-1-1,0 1,-1 0,-1-1,0 1,0-1,-1 1,-1-1,0 1,-2-6,-1 10,-1 1,0-1,0 1,-1 0,0 0,0 0,-1 1,1 0,-1 0,-1 1,1 0,-1 0,0 1,0 0,0 0,-1 1,1 0,-1 0,0 1,0 0,0 1,-5-1,-19-3</inkml:trace>
  <inkml:trace contextRef="#ctx0" brushRef="#br0" timeOffset="254.737">1 331,'252'-10,"156"-31,-200 18,200 12,-384 11</inkml:trace>
  <inkml:trace contextRef="#ctx0" brushRef="#br0" timeOffset="2180.725">904 49,'-56'-17,"-68"-12,111 27,0 1,0 1,-1 0,1 1,0 1,0 0,0 1,-7 2,-14 2,26-5,1 0,-1 0,1 1,-1 0,1 1,0 0,1 0,-1 0,1 1,-1 0,2 0,-1 1,0-1,1 1,0 1,1-1,-1 1,1-1,0 1,0 2,-52 29,15-16,39-17,5-2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7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262 143,'-38'109,"33"-95,-48 118,-67 122,75-161,115-230,21-35,44-119,-99 184,-35 107,0 1,0-1,0 1,0 0,0 0,1 0,-2 0,1-1,0 1,0 1,0-1,0 0,-1 0,1 0,0 0,-1 0,1 1,-1-1,1 0,-1 0,0 1,0-1,1 0,-1 1,0-1,0 0,0 1,-1-1,1 0,0 1,0-1,-1 0,1 1,-1 0,2 43,-1-18,1 0,1 0,2 0,0 0,2 0,2 2,18 79,-22-86,0 1,2-1,0-1,2 1,0-1,1-1,12 20,-20-38,0-1,0 1,0 0,0 0,0-1,1 1,-1 0,0-1,1 1,-1-1,1 0,0 0,-1 1,1-1,0 0,0 0,0-1,0 1,-1 0,1-1,0 1,0-1,1 1,-1-1,0 0,0 0,0 0,0 0,0 0,0-1,0 1,0 0,0-1,0 0,0 1,0-1,0 0,-1 0,1 0,0 0,0 0,-1-1,1 1,-1-1,1 1,-1-1,0 1,1-2,15-21,-2 0,0-2,-2 1,-1-2,0 0,3-18,-5 18,37-165,-37 17,0 146,-4 33</inkml:trace>
  <inkml:trace contextRef="#ctx0" brushRef="#br0" timeOffset="533.454">1024 171,'5'0,"6"0,6 0,5 0,4 0,2 0,1 0,0 0,1 0,-1 0,0 0,0 0,-1 0,-4-5,-2-1,0 0,1 1,-3 2</inkml:trace>
  <inkml:trace contextRef="#ctx0" brushRef="#br0" timeOffset="838.866">1109 397,'4'0,"7"0,7 0,4 0,3 0,3 0,1 0,1-5,-1-1,1-1,-1 2,-1 2,-4 1</inkml:trace>
  <inkml:trace contextRef="#ctx0" brushRef="#br0" timeOffset="2051.909">1673 538,'-5'-10,"2"0,-1 0,1 0,0-1,1 1,1-1,-1 1,2-1,-1 0,1 1,1-1,0 0,1 1,0-1,0 1,1 0,1 0,-1 0,2 0,-1 0,6-7,4-5,0 1,1 1,2 0,0 1,0 1,2 0,0 1,16-9,-33 23,1 1,-1-1,1 1,-1-1,1 1,0 0,0 0,0 0,1 1,-1-1,0 1,1-1,-1 1,1 0,-1 0,1 1,-1-1,1 1,-1 0,1 0,0 0,-1 0,1 1,-1-1,1 1,-1 0,1 0,-1 0,1 0,-1 1,0 0,0-1,0 1,0 0,0 1,0-1,0 0,0 1,6 26,-1 0,-2 0,0 0,-2 1,-1 0,-2 0,-1 0,-2 14,12-23,12-39,35-49,3 4,3 2,7-1,31-7,-100 68,0 0,0 1,0-1,0 1,0-1,0 1,0-1,0 1,0 0,0-1,0 1,0 0,0 0,0 0,0 0,0 0,0 0,0 0,0 0,0 0,0 1,0-1,0 0,0 1,0-1,0 1,0-1,0 1,0-1,-1 1,1-1,0 1,0 0,-1 0,1-1,0 1,-1 0,1 0,0 0,-1 0,0 0,1 0,-1-1,1 1,-1 0,0 0,0 1,1-1,-1 0,0 0,0 0,0 0,0 0,0 0,-1 0,1 1,-7 61,-31 68,36-127,1 0,-1 0,1-1,0 1,0 0,1 0,-1 0,1 0,0 0,0 0,0 1,1-1,-1 0,1-1,0 1,0 0,1 0,-1 0,1 0,1 2,9 6</inkml:trace>
  <inkml:trace contextRef="#ctx0" brushRef="#br0" timeOffset="2771.082">2914 114,'-3'-4,"0"1,-1-1,0 0,0 1,0 0,0 0,0 0,-1 0,1 1,-1 0,1 0,-1 0,0 0,0 1,0 0,0 0,0 0,0 1,-1-1,1 1,0 0,0 1,0-1,0 1,0 0,0 1,0-1,0 1,0 0,1 0,-1 0,0 1,1-1,0 1,0 0,0 1,0-1,0 1,1 0,-1-1,1 2,-1 1,-2 1,0 0,0 0,1 0,0 1,0 0,1 0,0 0,0 1,1-1,1 1,-1 0,1 0,0 0,1 0,0 0,1 0,0 1,0-1,1 0,0 0,1 0,0 0,0 0,1 0,-1-6,1-1,0 1,0 0,0-1,0 0,0 1,0-1,1 0,-1-1,1 1,-1-1,1 1,0-1,0 0,-1-1,1 1,0 0,0-1,0 0,0 0,0 0,0-1,-1 1,1-1,0 0,0 0,-1 0,2-1,99-54,115-135,-188 164,58-37,-87 65,-1-1,0 1,0 0,1-1,-1 1,0 0,0 0,0 0,0 0,0 0,0 0,0 0,0 0,0 1,-1-1,1 0,0 0,-1 1,1-1,-1 1,0-1,1 0,-1 1,0-1,0 1,0-1,0 0,0 1,0-1,0 1,0-1,-1 1,1-1,0 0,-1 1,1-1,-1 0,0 1,1-1,-1 0,0 0,0 0,0 0,0 0,0 1,-5 15,-8 24,2 0,1 1,3 0,1 0,0 19,8 90,2-106,-3 1,-1-1,-2 1,-2-1,-3 0,-4 15,7-42,-1-1,-1 0,0 0,-1 0,-1-1,0 0,-5 4,11-15,-1 0,-1 0,1-1,0 0,-1 0,0 0,0 0,0-1,-1 0,1 0,-1 0,1-1,-1 1,0-2,0 1,0 0,0-1,0 0,-1-1,1 0,0 0,0 0,-4-1,6 1,-1 0,1 0,0-1,-1 0,1 0,0 0,0-1,0 1,0-1,0 0,0 0,0 0,1-1,-1 1,1-1,-1 0,1 0,0 0,0 0,1-1,-1 1,0-1,1 1,0-1,0 0,0 0,1 0,-1 0,1-1,0 1,0 0,1 0,-1-1,1 1,0 0,0-1,0 1,0-1,1 1,0 0,0 0,0-1,1 0,8-14,0-1,2 2,0-1,1 2,1 0,0 0,2 1,5-4,38-28,1 2,3 4,1 1,2 4,52-21,-86 42,5-2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28:44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1 311,'168'-40,"-122"33,2 1,-1 3,0 2,21 3,101-5,-132-7,-31 4</inkml:trace>
  <inkml:trace contextRef="#ctx0" brushRef="#br0" timeOffset="414.574">142 424,'334'-1,"-158"-27,-152 27</inkml:trace>
  <inkml:trace contextRef="#ctx0" brushRef="#br0" timeOffset="1021.621">481 0,'-1'1,"0"0,0 0,0 0,0 0,1 0,-1 0,0 0,1 0,-1 0,1 0,-1 1,1-1,0 0,-1 0,1 0,0 1,0-1,0 0,0 0,0 1,0-1,0 0,0 0,1 1,-1-1,0 0,1 0,-1 0,1 1,-1-1,1 0,0 0,0 0,-1 0,1 0,0 0,0 0,0-1,0 1,0 0,0 0,0-1,0 1,0 0,18 19,1-1,0-1,2 0,0-2,20 12,28 21,-26-20,-35-25,0 1,-1 0,0 1,0 0,0 0,0 1,-1 0,0 1,-1-1,0 1,1 2,-5-8,-1 0,0 1,0-1,0 1,0-1,-1 1,1 0,-1-1,0 1,1 0,-1-1,0 1,0-1,-1 1,1 0,-1-1,1 1,-1-1,0 1,0 0,0-1,0 0,0 1,0-1,-1 0,1 0,-1 0,0 0,0 0,0 0,-1 1,-78 45,49-33,-40 22,-110 73,136-49,44-45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2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171 832 8178 0 0,'0'0'1184'0'0,"0"0"-206"0"0,0 0-74 0 0,0 0 148 0 0,0 0 144 0 0,0 0-40 0 0,0 0-225 0 0,0 0-276 0 0,0 0-240 0 0,0 0-158 0 0,0 0-67 0 0,-26 32-29 0 0,-81 103-13 0 0,104-132-135 0 0,1 0-1 0 0,-1 0 1 0 0,0 0-1 0 0,1 0 1 0 0,-1 0 0 0 0,1 1-1 0 0,0-1 1 0 0,0 1-1 0 0,1-1 1 0 0,-1 1-1 0 0,1 0 1 0 0,-1 0 0 0 0,1 0-1 0 0,0 0 1 0 0,1 0-1 0 0,-1 0 1 0 0,1 0 0 0 0,0 0-1 0 0,0 1-12 0 0,0 8 72 0 0,-1-8-16 0 0,-1-1 0 0 0,1 1 1 0 0,0 0-1 0 0,0 0 0 0 0,1 0 1 0 0,0 0-1 0 0,-1 0 0 0 0,2-1 1 0 0,-1 1-1 0 0,0 0 0 0 0,1 0 1 0 0,0 0-1 0 0,0 0 0 0 0,1-1 1 0 0,-1 1-1 0 0,1 0 0 0 0,0-1 1 0 0,0 1-1 0 0,1-1 0 0 0,-1 0 1 0 0,1 0-1 0 0,0 0 0 0 0,0 0 1 0 0,0 0-1 0 0,1-1 0 0 0,-1 1 1 0 0,1-1-1 0 0,0 0 0 0 0,0 0 1 0 0,0 0-1 0 0,0-1 0 0 0,0 1 1 0 0,1-1-1 0 0,3 1-56 0 0,1-2 118 0 0,1 0 1 0 0,-1-1-1 0 0,1 0 1 0 0,-1-1-1 0 0,1 0 0 0 0,-1 0 1 0 0,0-1-1 0 0,0 0 1 0 0,1-1-1 0 0,-1 0 1 0 0,-1 0-1 0 0,1-1 1 0 0,0 0-1 0 0,-1 0 0 0 0,0-1 1 0 0,0-1-1 0 0,0 1 1 0 0,-1-1-1 0 0,0 0 1 0 0,0-1-1 0 0,0 0-118 0 0,16-17 178 0 0,0-1 0 0 0,-2-1 0 0 0,0-1 0 0 0,-2-1 0 0 0,4-11-178 0 0,3-7 24 0 0,-2-1 1 0 0,-3-2 0 0 0,-1 0-1 0 0,-3-1 1 0 0,-2 0 0 0 0,-2-2 0 0 0,-2 1-1 0 0,-3-2 1 0 0,-2 1 0 0 0,-2-1 0 0 0,-2 0-1 0 0,-3 0 1 0 0,-7-42-25 0 0,8 80-16 0 0,-1 0-1 0 0,-1 0 1 0 0,-1 0 0 0 0,0 0 0 0 0,-1 1-1 0 0,-1-1 1 0 0,0 1 0 0 0,-1 0-1 0 0,0 0 1 0 0,-1 1 0 0 0,-1-1 0 0 0,0 2-1 0 0,0-1 1 0 0,-9-8 16 0 0,12 18 5 0 0,1 0 0 0 0,-1 1 0 0 0,0 0 0 0 0,0 0 0 0 0,0 0 0 0 0,0 1 0 0 0,0 0 0 0 0,0 0 0 0 0,0 0 0 0 0,0 0 0 0 0,0 1 0 0 0,0 0-1 0 0,-1 0 1 0 0,1 0 0 0 0,0 0 0 0 0,0 1 0 0 0,0 0 0 0 0,0 0 0 0 0,0 1 0 0 0,0 0 0 0 0,0-1 0 0 0,0 1 0 0 0,0 1 0 0 0,1-1 0 0 0,-1 1 0 0 0,1 0 0 0 0,0 0 0 0 0,0 0 0 0 0,0 0 0 0 0,0 1 0 0 0,0 0 0 0 0,1 0 0 0 0,-1 0 0 0 0,1 0 0 0 0,0 0 0 0 0,-1 4-5 0 0,-12 17 93 0 0,1 2 1 0 0,2 0-1 0 0,0 1 1 0 0,2 0-1 0 0,1 0 1 0 0,2 1-1 0 0,0 1 1 0 0,2-1-1 0 0,1 1 1 0 0,2 0-1 0 0,0 0 1 0 0,3 1 0 0 0,0-1-1 0 0,2 0 1 0 0,2 8-94 0 0,1-4 151 0 0,1 0 1 0 0,1-1 0 0 0,3 0-1 0 0,0 0 1 0 0,2-1 0 0 0,1 0-1 0 0,2-1 1 0 0,1-1-1 0 0,2 0 1 0 0,0-2 0 0 0,2 0-1 0 0,1-1 1 0 0,1-1 0 0 0,20 18-152 0 0,95 96 1083 0 0,-120-118-935 0 0,-17-22-103 0 0,0 0-58 0 0,0 0-70 0 0,0 0 24 0 0,0 0-21 0 0,-1 0-2 0 0,1 1 0 0 0,-1-1-1 0 0,1 0 1 0 0,-1 0 0 0 0,1 0-1 0 0,-1 0 1 0 0,1 0 0 0 0,-1 0-1 0 0,0 0 1 0 0,1 0 0 0 0,-1 0-1 0 0,1 0 1 0 0,-1 0 0 0 0,1-1-1 0 0,0 1 1 0 0,-1 0 0 0 0,1 0-1 0 0,-1 0 1 0 0,1-1 0 0 0,-1 1-1 0 0,1 0 1 0 0,-1-1 0 0 0,1 1 0 0 0,0 0-1 0 0,-1-1 1 0 0,1 1 0 0 0,0 0-1 0 0,-1-1 1 0 0,1 1 0 0 0,0-1-1 0 0,-1 1 1 0 0,1 0 0 0 0,0-1-1 0 0,0 1 1 0 0,0-1 0 0 0,-1 1-1 0 0,1-1 1 0 0,0 1 0 0 0,0-1-1 0 0,0 1 1 0 0,0-1 0 0 0,0 1-1 0 0,0-1 1 0 0,0 1 0 0 0,0-1-1 0 0,0 1 1 0 0,0-1 0 0 0,0 1-1 0 0,0-1 1 0 0,0 1 0 0 0,1-1-1 0 0,-1 1 1 0 0,0-1 0 0 0,0 1-1 0 0,0-1 1 0 0,1 1 0 0 0,-1-1 0 0 0,0 1-1 0 0,1 0 1 0 0,-1-1 0 0 0,0 1-1 0 0,1-1 1 0 0,-1 1 0 0 0,1 0-1 0 0,-1-1 83 0 0,26-25-12090 0 0,-18 22 1684 0 0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2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969 1,'-2'2,"1"0,0 0,-1-1,1 1,-1 0,0 0,1-1,-1 1,0-1,0 0,0 1,0-1,0 0,0 0,0 0,-1 0,1-1,0 1,-1-1,1 1,0-1,-2 0,-6 4,-172 45,-174 37,309-70,46-16,0 1,0-1,1 0,-1 1,0-1,1 1,-1-1,0 1,1-1,-1 1,0 0,1-1,-1 1,1 0,-1-1,1 1,-1 0,1 0,0-1,-1 1,1 0,0 0,0 0,0 0,-1-1,1 1,0 0,0 0,0 0,0 0,0 0,1-1,-1 1,0 0,0 0,0 0,1-1,-1 1,0 0,1 0,-1-1,1 1,-1 0,1 0,-1-1,1 1,0-1,-1 1,1-1,0 1,-1-1,2 1,7 5,0 0,1-1,0 0,0 0,0-1,1-1,-1 0,1 0,7 0,5 3,158 22,40-11,-220-17,0-1,1 1,-1 0,1 0,-1 0,0 0,1 0,-1 0,1 0,-1 0,0 1,1-1,-1 0,0 1,1-1,-1 1,0 0,0-1,0 1,1 0,-1 0,0 0,0-1,0 1,0 0,0 1,-1-1,1 0,0 0,0 0,-1 0,1 1,-1-1,1 0,-1 1,1-1,-1 0,0 1,0-1,1 0,-1 1,0-1,0 1,0-1,-1 0,1 1,0-1,-13 11,0-2,0 1,-1-2,-1 0,1 0,-1-1,-1-1,-9 3,-22 11,-345 173,102-18,289-175,-1-1,1 1,-1-1,0 1,1-1,-1 1,1 0,0 0,-1 0,1 0,0 0,-1 0,1 0,0 0,0 1,0-1,0 0,0 1,0-1,0 1,1-1,-1 1,0-1,1 1,-1-1,1 1,0 0,-1-1,1 1,0 0,0-1,0 1,0 0,1-1,-1 1,0 0,1-1,-1 1,1-1,-1 1,1 0,0-1,-1 1,1-1,0 0,0 1,0-1,1 1,11 5,1-1,0 0,0-1,1 0,0-1,-1-1,1 0,1-1,-1-1,0 0,0-1,10-1,-12 1,80 0,0-4,58-11,-126 11,-8 1,0 0,0 1,0 1,0 1,0 0,0 1,0 1,3 1,-3 3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5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46,'29'-5,"19"-1,6-1,-1 2,-5 2,-6 1,-5 0,-5 2,-2 0,-1 0,-2 0,0-4,1-2,-6 0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5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17,'44'5,"27"-4,13-1,-4-1,-10 0,-13-1,-16-4,-10-1,-10 1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6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35,'-25'16,"1"0,0 1,1 2,2 0,0 2,0 0,2 1,1 1,-14 23,17-25,0 2,1 0,1 1,1 0,2 1,0 0,2 1,-4 20,9-34,1 1,0 0,1 0,1 0,0 0,1-1,0 1,1 0,1 0,-1-1,2 1,0-1,1 0,0 0,0 0,2-1,-1 0,1 0,1 0,0-2,-1-1,1 0,0-1,1 0,0 0,0 0,0-2,1 1,0-1,0 0,0-1,1 0,0-1,-1 0,1-1,0 0,0-1,0 0,0 0,1-1,-1-1,0 0,4-1,16-3,0-1,-1-2,0-1,0-1,-1-2,0-1,19-11,-24 12,-1-1,0-1,0 0,-1-2,-1-1,-1 0,-1-2,0 0,-1-1,-1-1,-1-1,-1 0,-1-1,-1 0,-1-1,-1-1,-1 0,-1 0,-2-1,0-1,-6 16,0-1,-1 1,0-1,0 0,-2 1,1 0,-1-1,-1 1,0 0,-1 0,0 0,-1 0,0 1,0 0,-1 0,-1 0,1 1,-2 0,1 0,-1 1,0 0,-1 0,0 1,0 0,-1 1,0-1,0 2,0 0,-1 0,-6-1,-99-19,63 20</inkml:trace>
  <inkml:trace contextRef="#ctx0" brushRef="#br0" timeOffset="497.96">1 487,'359'-36,"424"-40,-503 48,-144 4,-112 20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23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167 141,'-54'220,"-23"115,49-153,21-138,20-61,0-92,-12 83</inkml:trace>
  <inkml:trace contextRef="#ctx0" brushRef="#br0" timeOffset="421.775">140 56,'55'-2,"-28"3,0-2,0-1,0-1,0-2,-1 0,0-2,15-5,-30 8,0 0,0 1,0 0,1 1,-1 1,0-1,1 2,0 0,-1 0,11 2,-21-1,0 0,0 0,0 0,0 0,0 0,0 0,0 0,0 0,-1 1,1-1,0 0,-1 1,1-1,-1 0,1 1,-1-1,0 1,1-1,-1 0,0 1,0-1,0 1,0-1,0 1,0-1,-1 0,1 1,0-1,-1 1,1-1,-1 0,0 1,1-1,-1 0,0 0,0 0,0 1,0-1,0 0,0 0,0 0,0 0,0 0,0-1,0 1,-1 0,0 0,-1 3,-11 14</inkml:trace>
  <inkml:trace contextRef="#ctx0" brushRef="#br0" timeOffset="687.782">83 451,'53'-5,"22"-1,3 0,-7 1,-10 2,-12 1,-8 1,-13 0</inkml:trace>
  <inkml:trace contextRef="#ctx0" brushRef="#br0" timeOffset="1390.487">647 734,'-14'24,"-10"17,-1 7,0-5,3-5,1-4,4-3,0-2,-1-1,-4-6,3-6</inkml:trace>
  <inkml:trace contextRef="#ctx0" brushRef="#br0" timeOffset="1642.419">450 762,'24'28,"13"20,4 2,-4-4,-4-9,-2-11,-7-5,-3-6,-5-6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31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4 395,'0'0,"0"-1,-1 1,1-1,0 1,-1-1,1 1,0-1,0 1,-1-1,1 1,0-1,0 1,0-1,0 1,0-1,0 1,0-1,0 0,0 1,0-1,0 1,0-1,0 1,0-1,0 1,1-1,-1 1,0-1,0 1,1-1,-1 1,0-1,1 1,-1-1,0 1,1-1,-1 1,1 0,-1-1,1 1,-1 0,1-1,-1 1,1 0,-1 0,1 0,-1-1,1 1,-1 0,1 0,0 0,-1 0,1 0,-1 0,1 0,-1 0,1 0,-1 0,1 1,40-7,-40 6,324-52,-245 35,102-26,-193 61,-1-6</inkml:trace>
  <inkml:trace contextRef="#ctx0" brushRef="#br0" timeOffset="333.675">117 536,'6'3,"0"0,0 0,0-1,0 0,0 0,0-1,0 1,1-1,-1-1,0 1,1-1,-1 0,1-1,-1 1,0-1,1 0,-1-1,1 0,10 0,160-27,48 19,-201 10</inkml:trace>
  <inkml:trace contextRef="#ctx0" brushRef="#br0" timeOffset="848.752">457 1,'-2'0,"1"1,0 0,0-1,0 1,-1 0,1 0,0 0,0 0,0 0,1 0,-1 0,0 0,0 1,0-1,1 0,-1 0,1 1,-1-1,1 0,-1 1,1-1,0 1,0-1,0 0,0 1,0-1,0 1,0-1,0 0,0 1,1-1,-1 1,0-1,1 0,-1 1,1-1,0 0,-1 0,1 0,0 1,38 45,213 94,-207-110,-31-23,0 2,-1-1,0 2,0-1,-1 2,-1 0,7 9,-17-20,1 1,-1 0,0 0,0 0,0 0,0 0,-1 0,1 0,0 0,-1 1,1-1,-1 0,0 0,0 0,0 1,0-1,0 0,0 0,-1 1,1-1,-1 0,0 0,1 0,-1 0,0 0,0 0,0 0,0 0,-1 0,1-1,-1 1,1 0,-1-1,1 1,-1-1,0 1,-76 45,56-36,-148 89,149-84,5-5,0 1,0 1,1 0,0 1,1 0,1 1,0 1,1 0,1 0,1 1,-6 12,11-9,5-4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33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136 104,'-10'34,"-7"34,-2 12,3 0,5-7,3-12,3-7,3-7,-3-7,-1-6,0-4,2-1,1-2,2-1,-5-4,0-1,0-10,1-5</inkml:trace>
  <inkml:trace contextRef="#ctx0" brushRef="#br0" timeOffset="274.605">52 48,'38'-5,"32"-1,9 0,-4 1,-10-3,-12-1,-9 2,-13 6,-6 4,-8 6,-12 6,-6 6,-8-2,-3-3</inkml:trace>
  <inkml:trace contextRef="#ctx0" brushRef="#br0" timeOffset="519.862">136 387,'34'9,"20"4,6-1,-2-3,-7-6,-6-5,-12-2</inkml:trace>
  <inkml:trace contextRef="#ctx0" brushRef="#br0" timeOffset="755.871">446 668,'-4'48,"-3"21,1 3,-3-10,-1-16</inkml:trace>
  <inkml:trace contextRef="#ctx0" brushRef="#br0" timeOffset="1037.569">446 612,'39'-5,"17"-1,-1 0</inkml:trace>
  <inkml:trace contextRef="#ctx0" brushRef="#br0" timeOffset="1850.418">475 809,'14'0,"10"0,6 0,2 0,0 0,-4-4,-8-3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38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 1,'-59'11,"88"3,-12-13,1 0,0-1,0-1,-1-1,1 0,0-2,11-3,-18 4,1 0,0 1,1 0,-1 1,0 1,0 0,0 0,1 1,4 1,0 4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39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1 282,'7'5,"0"-1,0-1,1 1,-1-1,1-1,0 1,0-1,0 0,0-1,0 0,1-1,-1 1,0-1,6-2,1 3,215-31,-139 8,-71 18</inkml:trace>
  <inkml:trace contextRef="#ctx0" brushRef="#br0" timeOffset="412.712">340 1,'-23'73,"-49"222,35-153,33-92,9-32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41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 0,'0'22,"1"71,-4 1,-4 0,-11 46,-64 240,66-335,8-28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3:50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30 317,'-11'46,"9"-47,1 0,0 0,0 0,0 0,-1 0,1 0,0 0,0 0,0 0,1 0,-1 0,0-1,0 1,1 0,-1-1,0 1,1 0,0-1,-1 1,1-1,0 1,-1-1,1 1,0 0,0-1,0 1,1-1,-1 1,0-1,1 0,-2-20,2 0,1 0,0 1,2-1,0 1,1-1,2 1,0 1,1 0,1 0,1 0,0 1,12-14,-22 31,1 1,0 0,-1 0,1 0,0 0,0 0,0 0,0 0,-1 1,1-1,0 0,1 0,-1 1,0-1,0 0,0 1,0-1,0 1,1 0,-1-1,0 1,0 0,1 0,-1 0,0 0,0 0,1 0,-1 0,0 0,1 0,-1 1,0-1,0 0,0 1,1-1,-1 1,0 0,0-1,0 1,0 0,0-1,1 2,10 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2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10850 0 0,'0'0'2377'0'0,"0"0"-630"0"0,0 0-362 0 0,0 0-79 0 0,0 0-72 0 0,0 0-145 0 0,0 0-185 0 0,0 0-178 0 0,0 0-125 0 0,0 0-96 0 0,0 0-69 0 0,0 0-72 0 0,0 0-56 0 0,0 28-34 0 0,2 88-16 0 0,13-60 112 0 0,-9-50-297 0 0,-5-4-55 0 0,3 5 45 0 0,0-1 0 0 0,0-1 1 0 0,1 1-1 0 0,-1 0 0 0 0,1-1 0 0 0,0 0 0 0 0,1 0 0 0 0,-1-1 0 0 0,1 1 1 0 0,0-1-1 0 0,0 0 0 0 0,0-1 0 0 0,1 0 0 0 0,-1 0 0 0 0,1 0 1 0 0,0-1-1 0 0,0 1 0 0 0,0-2 0 0 0,0 1 0 0 0,0-1-63 0 0,-1-1 59 0 0,0 0 0 0 0,0 0 0 0 0,0 0 0 0 0,0-1 0 0 0,0 0-1 0 0,0 0 1 0 0,0-1 0 0 0,0 0 0 0 0,0 0 0 0 0,-1 0 0 0 0,1-1 0 0 0,-1 1 0 0 0,1-1-1 0 0,-1-1 1 0 0,0 1 0 0 0,0-1 0 0 0,0 0 0 0 0,-1 0 0 0 0,0 0 0 0 0,1 0 0 0 0,-1-2-59 0 0,8-9-5 0 0,-1 0 1 0 0,-1-1-1 0 0,-1-1 1 0 0,0 1 0 0 0,-1-1-1 0 0,-1-1 1 0 0,0 1 0 0 0,-2-1-1 0 0,0-1 1 0 0,-1 1 0 0 0,0 0-1 0 0,-2-1 1 0 0,0 0 0 0 0,-1 0-1 0 0,-2-17 5 0 0,1 35-621 0 0,0 1-450 0 0,0 0-711 0 0,0 1-2320 0 0,0 2 227 0 0,0-3 2467 0 0,0 4-10519 0 0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42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1 227,'51'-37,"2"3,1 2,2 2,13-2,84-23,-145 53,0 1,1-1,-1 1,0 1,1 0,-1 0,1 0,-1 1,0 1,0-1,1 1,-1 1,0-1,-1 1,1 1,0-1,-1 2,2 0,-7-3,1-1,-1 1,1 1,-1-1,0 0,0 0,0 1,0-1,0 1,-1 0,1 0,-1-1,0 1,1 0,-1 0,-1 0,1 0,0 0,-1 1,1-1,-1 0,0 0,0 0,0 0,-1 0,1 1,-1-1,0 0,0 0,0 0,0 0,0 0,0-1,-1 1,0 0,1-1,-1 1,0-1,0 1,-91 87,25-41,-2-4,-70 33,96-62,23-11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46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0 312,'24'0,"37"0,12 0,4 0,-6 0,-6 0,-9 0,-10 0,-7 0,-6 0,-3 0,-3 0,0 0,-11 0,-7 0</inkml:trace>
  <inkml:trace contextRef="#ctx0" brushRef="#br0" timeOffset="352.26">141 510,'0'3,"0"-1,1 0,-1 0,0 1,1-1,0 0,-1 0,1 0,0 0,0 1,0-1,1 0,-1-1,0 1,1 0,-1 0,1-1,0 1,-1-1,1 1,0-1,0 1,0-1,0 0,0 0,0 0,0 0,0-1,1 1,-1-1,1 1,80 6,-72-7,207-19,-8 6,-186 13</inkml:trace>
  <inkml:trace contextRef="#ctx0" brushRef="#br0" timeOffset="718.682">1468 87,'-59'38,"1"3,2 2,2 2,-33 37,76-70,1 0,0 0,0 1,1 1,1 0,0 0,1 0,-3 9,8-18,0 0,1 0,0 0,0 0,0 0,0 0,1 0,0 1,0-1,0 0,1 0,-1 0,1 0,0 0,1 0,0 0,-1 0,1 0,1-1,-1 1,1-1,0 1,0-1,0 0,0 0,1 0,2 2,6 3,0-1,0 0,0-1,1 0,0-1,0 0,0-1,1-1,0 0,0-1,0 0,0-1,1-1,-1 0,0-1,6-1,229-37,-247 37,54-11,0-2,-1-2,-1-3,-1-2,0-3,-2-1,-1-3,-2-3,0-1,38-35,-80 63,-1 0,0 0,0-1,0 0,-1 0,0 0,0-1,0 0,0 1,-1-1,0 0,0-1,-1 1,0 0,0-1,0 1,-1-1,0 0,0 0,-1 1,0-1,0 0,0 0,-1 1,0-1,0 0,-1 1,0-1,0 1,0-1,-1 1,-3-5,-90-62,61 55</inkml:trace>
  <inkml:trace contextRef="#ctx0" brushRef="#br0" timeOffset="965.735">932 341,'308'16,"1"-12,2-15,183 1,-237 11,-222-1</inkml:trace>
  <inkml:trace contextRef="#ctx0" brushRef="#br0" timeOffset="2069.022">2202 87,'-93'-45,"-70"4,139 42,-1 1,1 1,0 2,0 0,0 1,1 2,-1 0,-19 11,-3 0,-44 15,70-26,4 0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7:52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1 282,'118'1,"322"-13,80-5,-469 12,-33 0</inkml:trace>
  <inkml:trace contextRef="#ctx0" brushRef="#br0" timeOffset="246.762">311 395,'19'10,"40"3,20-1,11-7,-1-4,-1-3,-5 0,-3-1,-6 1,-5-4,-5-2,-4 1,-7 2,-8 1,-7 2,-5 1,-3 1,-7 0</inkml:trace>
  <inkml:trace contextRef="#ctx0" brushRef="#br0" timeOffset="598.415">848 1,'10'11,"1"1,0-1,1-1,1 0,-1-1,1 0,1-1,0-1,0 0,0-1,1 0,0-1,1 0,52 15,1-3,1-3,15 0,108 22,-118-4,-74-30,-1 0,1 0,-1 0,0 0,0 0,0 0,0 0,0 0,0 0,0 0,-1 0,1 0,-1 0,1 0,-1 0,0 0,0 0,1 0,-2-1,1 1,0 0,0-1,0 1,-1-1,1 1,-1-1,1 1,-1-1,0 0,1 0,-1 0,0 0,0 0,0 0,0-1,-1 2,-369 196,282-157,56-27,0 1,1 2,1 2,-28 20,14 13,34-28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16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2,'29'5,"24"1,8 0,-2-1,-7-1,-6-2,-7-1,-5-5,-3-3,-3 1,-1 1,0 1,0 1,-5 2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16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0,'39'0,"22"0,5 0,-3 0,-9 0,-7 0,-12 0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17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96,'5'38,"1"42,0 17,-1 1,-1-6,-2-9,-1-9,0-8,-1-10,0-10,-1-8,1-5,0-4,0-2,0-6</inkml:trace>
  <inkml:trace contextRef="#ctx0" brushRef="#br0" timeOffset="306.407">0 519,'32'-52,"1"0,3 3,2 0,3 3,1 1,2 2,38-27,-68 58,1 0,0 1,1 0,1 1,-1 1,1 1,1 1,0 0,0 1,0 1,1 0,-1 2,1 0,0 1,0 1,0 1,0 0,0 2,0 0,2 1,-11 1,-1-1,0 1,0 1,0-1,0 2,-1-1,0 1,0 0,-1 1,0 0,0 0,0 0,-1 1,0 0,0 0,-1 1,0 0,-1 0,0 0,0 0,-1 0,0 1,-1 0,0-1,-1 1,1 0,-2 0,0 0,0 0,0 0,-1 0,-1 0,0 0,0-1,-1 1,0-1,-1 1,0-1,0 0,-1-1,0 1,-1-1,0 0,0 0,-1 0,-11 6,-1 0,0-2,0 0,-1-1,-1-1,0-1,-1-1,1-1,-1-1,-1 0,1-2,-1-1,1 0,-1-2,0-1,0 0,0-2,-11-3,-32-7,40 5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14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 61,'-1'511,"-5"-440,-3-1,-4 0,-10 30,23-99,0 1,0-1,0 1,0 0,-1-1,1 1,-1-1,1 1,-1-1,0 1,1-1,-1 1,0-1,0 0,0 1,0-1,0 0,0 0,-1 0,1 0,0 0,-1 0,1 0,0 0,-1 0,0-1,-3-6</inkml:trace>
  <inkml:trace contextRef="#ctx0" brushRef="#br0" timeOffset="337.263">25 90,'38'-5,"42"-12,17-2,-4 2,-12 4,-16 4,-14 3,-10 3,-8 2,-9 7,-14 1,-9 5,-8 0,-4 3,-5-1,1-3</inkml:trace>
  <inkml:trace contextRef="#ctx0" brushRef="#br0" timeOffset="584.252">81 541,'38'-5,"18"-6,4-2,-3 2,-12 3</inkml:trace>
  <inkml:trace contextRef="#ctx0" brushRef="#br0" timeOffset="856.708">476 682,'-4'38,"-3"18,1 4,1-4,-3-11,-1-8,2-11</inkml:trace>
  <inkml:trace contextRef="#ctx0" brushRef="#br0" timeOffset="1179.817">504 654,'24'4,"13"3,5-1,0-1,-3-2,-2-1,-8-1</inkml:trace>
  <inkml:trace contextRef="#ctx0" brushRef="#br0" timeOffset="1451.221">533 851,'34'-5,"20"-1,1-1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22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22,'38'-5,"32"-1,9 0,1 1,-9 7,-7 2,-9 1,-9-1,-3-1,-4 0,-4-2,-3 0,-2-1,-2 0,0 0,0 0,-1 0,-4-1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22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0 116,'34'0,"54"-10,26-2,4-1,-4-1,-12 1,-18 2,-14-1,-9 1,-11 3,-8 2,-7 3,-5 1,-7 2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23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2,'-1'0,"-1"-1,1 1,-1 0,0 0,1 0,-1 0,0 0,1 0,-1 0,0 1,1-1,-1 1,1-1,-1 1,1-1,-1 1,1 0,-1 0,1 0,0 0,-1 0,1 0,0 0,0 0,0 0,0 1,0-1,0 0,0 1,0-1,1 1,-1-1,0 1,1-1,-1 1,1-1,0 1,0 0,-1-1,1 1,0 0,0-1,0 1,1 0,-1-1,0 1,1-1,-1 1,1-1,-1 1,1-1,0 1,-1-1,1 1,0-1,0 0,0 1,0-1,0 0,1 0,-1 0,0 0,0 0,1 0,-1 0,1 0,14 11,1-1,1-1,0 0,0-1,1-1,0-1,0-1,1 0,-1-2,1 0,1-1,0-1,32 8,16 3,-33-7,1 1,-1 1,0 3,-1 1,0 1,8 6,-40-18,-1 0,1 0,-1 1,0-1,1 1,-1-1,0 1,0 0,0 0,0 0,0 0,0 0,-1 1,1-1,-1 0,1 1,-1-1,0 1,0 0,0-1,0 1,-1 0,1-1,-1 1,1 0,-1 0,0 0,0-1,-1 1,1 0,0 0,-1-1,0 1,1 0,-1-1,0 1,-1 0,1-1,0 1,-1-1,1 0,-1 1,0-1,-1 2,-20 21,0 0,-1-1,-2-2,0 0,-1-2,-1-1,-1-1,-1-2,-8 3,-12 9,-221 124,252-137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2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71 283 6353 0 0,'0'0'2964'0'0,"0"0"-546"0"0,0 0-330 0 0,0 0-213 0 0,0 0-292 0 0,0 0-228 0 0,0 0-195 0 0,0 0-177 0 0,0 0-125 0 0,0 0-129 0 0,0 0-101 0 0,0 0-106 0 0,0 0-94 0 0,29-13-52 0 0,92-43-61 0 0,-69 15 225 0 0,-47 36-481 0 0,0-1 0 0 0,-1 0 0 0 0,1 0 0 0 0,-1 0 0 0 0,-1-1 0 0 0,1 1 0 0 0,-1-1 0 0 0,0 0 0 0 0,-1 0 0 0 0,1 0 0 0 0,-1 0 0 0 0,-1 0 0 0 0,0-1 0 0 0,0 1 0 0 0,0 0 0 0 0,-1-1 1 0 0,0 1-1 0 0,0-1-59 0 0,-2 4-5 0 0,-1 1 0 0 0,0-1 1 0 0,0 1-1 0 0,0 0 0 0 0,0 0 1 0 0,0 1-1 0 0,0-1 1 0 0,-1 1-1 0 0,0 0 0 0 0,1-1 1 0 0,-1 1-1 0 0,0 1 1 0 0,0-1-1 0 0,0 1 0 0 0,0-1 1 0 0,0 1-1 0 0,0 0 0 0 0,0 1 1 0 0,-1-1-1 0 0,1 1 1 0 0,0 0-1 0 0,0 0 0 0 0,-1 0 1 0 0,1 0-1 0 0,0 1 0 0 0,0 0 1 0 0,0 0-1 0 0,0 0 1 0 0,-1 0-1 0 0,-1 2 5 0 0,-8 2-2 0 0,1 2 0 0 0,0 0 0 0 0,0 0 1 0 0,1 1-1 0 0,0 1 0 0 0,0 0 0 0 0,1 0 0 0 0,0 1 1 0 0,1 1-1 0 0,0 0 0 0 0,1 0 0 0 0,0 1 0 0 0,0 0 1 0 0,1 0-1 0 0,1 1 0 0 0,0 0 0 0 0,-1 7 2 0 0,5-13 31 0 0,1 0-1 0 0,0 0 0 0 0,0 0 1 0 0,1 0-1 0 0,0 0 1 0 0,0 1-1 0 0,1-1 0 0 0,0 0 1 0 0,0 1-1 0 0,0-1 1 0 0,1 0-1 0 0,0 0 1 0 0,1 1-1 0 0,0-1 0 0 0,0 0 1 0 0,0 0-1 0 0,1-1 1 0 0,0 1-1 0 0,0 0 0 0 0,1-1 1 0 0,0 0-1 0 0,0 0 1 0 0,0 0-1 0 0,1 0 0 0 0,0-1 1 0 0,0 0-1 0 0,0 0 1 0 0,1 0-1 0 0,-1 0 0 0 0,1-1 1 0 0,1 0-1 0 0,-1 0 1 0 0,0-1-1 0 0,1 0 0 0 0,0 0 1 0 0,-1 0-1 0 0,1-1 1 0 0,0 0-1 0 0,1 0 1 0 0,1-1-32 0 0,10 5 18 0 0,0-2-1 0 0,1-1 0 0 0,0 0 0 0 0,-1-1 0 0 0,1-1 0 0 0,0-1 0 0 0,0-1 0 0 0,0-1 0 0 0,-1-1 0 0 0,1 0 1 0 0,-1-1-1 0 0,1-1 0 0 0,-2-1 0 0 0,8-4-16 0 0,-13-2-1275 0 0,-8 6-2933 0 0,-2 3-6056 0 0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29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82 173,'0'-26,"0"33,0 47,1 44,-4 1,-4-1,-11 42,-31 130,49-268,-1 0,0 0,0-1,0 1,1 0,-1 0,1 0,0 0,-1 0,1 0,0 0,0 0,0 0,1 0,-1 0,0 0,1 0,-1 0,1 0,0 0,-1-1,1 1,0 0,0 0,0-1,1 1,-1 0,0-1,0 1,1-1,-1 0,1 1,9-8</inkml:trace>
  <inkml:trace contextRef="#ctx0" brushRef="#br0" timeOffset="265.846">25 117,'43'-4,"39"-8,14-5,1-1,-6-1,-15 2,-14 4,-14 5,-10 3,-6 2,-5 3,-11 0,-8 5,-11 2,-4 0</inkml:trace>
  <inkml:trace contextRef="#ctx0" brushRef="#br0" timeOffset="509.559">82 512,'38'0,"28"-5,6-1,-3-5,-9-1,-10 3,-8 2,-12 2</inkml:trace>
  <inkml:trace contextRef="#ctx0" brushRef="#br0" timeOffset="865.945">534 653,'-22'129,"-14"84,12-85,26-121,3-8</inkml:trace>
  <inkml:trace contextRef="#ctx0" brushRef="#br0" timeOffset="1632.846">505 709,'14'0,"15"-4,7-3,2 1,0 2,-3 0,-6 2</inkml:trace>
  <inkml:trace contextRef="#ctx0" brushRef="#br0" timeOffset="1915.995">477 907,'24'-5,"18"-1,6 0,-5-4,-5 0,-4 2,-8 2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31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35,'10'0,"12"0,8 4,3 3,1-1,0-1,-2-1,-1-2,-1-1,-1 0,-1-6,0-2,0 0,0 2,-5-3,-1-1,0-3,-3 0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32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82,'43'-4,"29"-7,7-7,-6 1,-9 3,-12 3,-14 4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34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343 129,'-208'375,"73"-159,135-216,1-1,-1 1,0 0,0-1,0 1,1 0,-1 0,0-1,0 1,1 0,-1 0,0-1,1 1,-1 0,0 0,1 0,-1 0,0 0,1-1,-1 1,0 0,1 0,-1 0,0 0,1 0,-1 0,1 0,-1 0,0 0,1 0,-1 0,0 1,1-1,-1 0,0 0,1 0,-1 0,0 0,1 1,-1-1,0 0,0 0,1 1,-1-1,0 0,0 0,1 1,-1-1,0 0,0 1,0-1,30-29,51-69,-4-4,11-28,47-63,-45 76,-90 117,0-1,0 1,0 0,1-1,-1 1,0 0,0-1,1 1,-1 0,0-1,0 1,1 0,-1 0,0 0,1-1,-1 1,0 0,1 0,-1 0,0 0,1-1,-1 1,0 0,1 0,-1 0,0 0,1 0,-1 0,1 0,-1 0,0 0,1 0,-1 0,0 0,1 0,-1 1,0-1,1 0,-1 0,1 0,-1 0,0 1,0-1,1 0,-1 0,0 1,1-1,-1 0,0 1,0-1,0 0,1 0,-1 1,0-1,0 0,0 1,0-1,0 1,1-1,-1 0,0 1,0-1,0 0,0 1,0-1,-4 31,3-23,-6 32,2 1,1 0,3 0,1 1,2-1,2 0,-3-32,1-1,0 1,1-1,0 1,0-1,1 0,0 0,0-1,1 1,-1-1,2 0,-1 0,1 0,0-1,1 0,-1 0,1-1,0 0,1 0,-1 0,1-1,0 0,0-1,0 0,0 0,1-1,-1 0,1 0,0-1,0 0,3 0,-1-4,1 0,0 0,-1-1,0-1,0 0,0 0,-1-1,0 0,0-1,0 0,-1-1,0 0,0 0,-1-1,0 0,-1 0,2-4,5-8,-1-1,-1-1,0 0,-2-1,-1 0,-1 0,-1-1,-1 0,-1 0,-1 0,-1-1,-2 0,0 1,-2-7,0-2,0 3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32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27,'-53'8,"-1"3,2 2,0 2,1 3,-35 17,-3 28,87-61,0 1,0-1,0 0,1 1,-1 0,1-1,0 1,0 0,0 0,0 0,0-1,1 1,-1 0,1 0,0 0,-1 0,2 0,-1 0,0 0,0 0,1 0,0 0,0 0,0 0,0 0,0-1,0 1,1 0,-1-1,1 1,-1-1,1 1,0-1,2 1,12 13,1 0,1-2,0 0,1-1,1-1,0-1,1 0,16 5,99 60,-129-72,0 1,-1 0,0 1,0-1,0 1,-1 0,0 1,0-1,0 1,-1 0,0 0,-1 0,1 1,-1 0,-1-1,0 1,0 0,0 0,-1 0,0 0,0 0,-1 0,0 1,-1-1,0 0,0 0,-1 0,0 0,0 0,0-1,-1 1,-1-1,1 1,-4 1,-1 1,0-1,0-1,0 0,-1 0,0 0,-1-1,0-1,0 0,0 0,-1-1,0 0,0 0,0-2,0 1,-1-1,1-1,-1 0,0-1,0 0,-36-4,30-3</inkml:trace>
  <inkml:trace contextRef="#ctx0" brushRef="#br0" timeOffset="246.555">259 140,'38'-10,"28"-7,11-2,-2 3,-4 5,-10-2,-5 2,-3 3,-5 2,-2 3,-4-3,-3-1,-5 1,-2 2,-8 1</inkml:trace>
  <inkml:trace contextRef="#ctx0" brushRef="#br0" timeOffset="497.385">1331 55,'-56'49,"3"2,2 2,3 2,2 3,2 1,-25 48,14 23,54-125,0-1,0 1,1 0,-1-1,1 1,0 0,0 0,1-1,-1 1,1 0,0-1,0 1,1-1,-1 1,1-1,0 0,0 0,1 0,-1 0,1 0,0 0,0-1,0 1,0-1,1 0,-1 0,1 0,2 1,7 2,2-1,-1 0,1-1,0 0,-1-1,1-1,1-1,-1 0,0-1,0 0,0-1,0-1,0-1,0 0,0 0,11-6,-4 4,1-1,0-2,-1 0,-1-2,0 0,0-1,-1-1,0-1,-1-1,-1-1,0 0,-1-1,0-1,-2-1,0 0,-1-1,-1-1,0 0,-2 0,0-1,4-16,-13 23,-2 0,0 0,0 1,-1-1,-1 0,0 0,-1 1,-1-1,0 1,-1 0,0 0,-1 0,0 1,-1 0,-1 0,1 1,-2-1,0 2,0-1,-1 2,0-1,-1 1,0 1,0 0,-1 0,0 1,0 1,-1 0,0 0,0 1,0 1,0 1,-1-1,-8 1,-54 3,45 4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42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470 1,'-21'34,"-13"-9,-2 0,0-3,-2-1,0-1,-1-3,-35 11,-36 18,108-46,0 1,0-1,-1 1,1 0,0-1,0 1,0 0,0 1,0-1,1 0,-1 0,0 1,0-1,1 1,-1 0,1-1,0 1,-1 0,1 0,0 0,0 0,0 0,0 0,0 0,1 0,-1 0,1 1,-1-1,1 0,0 0,0 1,0-1,0 0,0 0,0 1,1-1,-1 0,1 0,0 0,-1 0,1 0,0 1,1 0,95 63,78 69,-110-76,32 18,-83-72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46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0,'12'66,"-3"1,-4 0,-2 0,-3 20,0-66,1 18,-2-1,-1 1,-2-1,-2 1,-10 35,-48 93,53-149</inkml:trace>
  <inkml:trace contextRef="#ctx0" brushRef="#br0" timeOffset="652.301">102 451,'5'95,"-4"-93,0 1,0-1,0 0,0 1,1-1,-1 0,1 0,-1 0,1 0,0 0,0 0,0-1,0 1,0 0,0-1,1 0,-1 1,0-1,1 0,-1 0,1-1,-1 1,1 0,-1-1,1 1,0-1,-1 0,1 0,0 0,-1 0,1-1,-1 1,1-1,0 0,9-4,0 0,0-2,-1 1,0-1,-1-1,1 0,-2-1,1 0,-1 0,0-1,-1 0,0 0,-1-1,0 0,-1 0,0-1,0 0,-1 0,2-11,44-168,-50 177,-1 1,0-1,-1 1,-1-1,0 1,-1 0,0 0,-1 0,-2-2,1 58,6 502,-1-539,0 1,0 0,1-1,0 0,0 1,0-1,1 1,0-1,0 0,0 0,1 0,0 0,1 2,8 5</inkml:trace>
  <inkml:trace contextRef="#ctx0" brushRef="#br0" timeOffset="1236.052">779 367,'-47'19,"40"-18,0 1,0 0,0 0,1 0,-1 1,1 0,0 1,0-1,0 1,0 0,1 1,-1 0,1-1,0 2,0-1,1 0,0 1,-3 4,7-5,0-1,1 1,-1-1,1 0,0 1,0-1,1 0,-1 1,1-1,0 0,0 0,0 0,0-1,1 1,0 0,-1-1,1 0,1 0,-1 0,0 0,1 0,-1 0,1-1,0 0,0 0,0 0,0 0,0 0,1-1,-1 0,0 0,1 0,1 0,17 9,-19-9,-1 0,0 0,0 0,1 0,-1 1,0-1,0 1,-1 0,1 0,0 0,0 0,-1 0,0 1,1-1,-1 1,0-1,0 1,0 0,-1 0,1 0,-1 0,1 0,-1 0,0 1,0-1,0 0,-1 1,1-1,-1 0,0 1,0-1,0 0,0 1,-1-1,1 0,-1 1,0-1,0 0,0 0,-1 1,1-1,0 0,-1 0,0-1,0 1,0 0,0 0,0-1,-1 0,1 1,-1-1,0 0,-6 2,1 0,-1-1,0 0,0-1,0 0,0 0,0-1,-1 0,1 0,0-1,-1-1,1 1,0-2,-1 1,-3-2,-6-4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45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205 75,'-18'234,"10"-192,0 14,-2 0,-3 0,-2-1,-3-1,-2 0,-2-2,-2 0,-11 12,22-45</inkml:trace>
  <inkml:trace contextRef="#ctx0" brushRef="#br0" timeOffset="432.079">177 187,'39'-47,"-38"47,0-1,-1 0,1 1,0-1,0 1,0-1,0 1,0-1,0 1,0 0,0-1,0 1,0 0,0 0,0 0,0-1,0 1,0 1,0-1,1 0,-1 0,0 0,0 0,0 1,0-1,0 0,0 1,0-1,0 1,-1-1,1 1,0 0,0-1,0 1,0 0,-1 0,1-1,0 1,-1 0,1 0,-1 0,1 0,-1 0,1 0,-1 0,1 0,-1 0,0 0,0 0,0 0,1 0,-1 0,0 0,7 147,-9-96,1 175,3-216,0-1,0 1,1 0,0-1,1 0,0 0,1 0,0 0,0-1,1 1,0-1,1-1,0 1,0-1,4 2,-7-6,1 1,0-1,0-1,0 1,1-1,-1 0,1 0,-1 0,1-1,0 0,0 0,0 0,0-1,1 0,-1 0,0 0,1-1,-1 0,0-1,0 1,1-1,-1 0,0-1,0 1,0-1,6-3,-4-2,0 0,0-1,-1 0,1 0,-2-1,1 0,-2 0,1 0,-1-1,0 0,-1 0,0 0,-1 0,0-1,-1 0,0 1,0-1,-1-7,4-3,7-61,-2-1,-5 0,-3 0,-4-21,1 42,6 11,1 34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57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9 988,'-1'4,"-1"1,1 0,0-1,0 1,0 0,0 0,1-1,0 1,0 0,0 0,1 0,0-1,0 1,1 3,-1-1,0 11,2-1,0 1,1-1,1 0,0 0,1 0,1-1,1 0,0 0,1-1,0 0,2-1,0 0,0 0,1-1,1-1,0 0,6 4,-14-13,0 0,1 0,-1 0,1-1,-1 1,1-1,0-1,0 1,0-1,0 0,0 0,0-1,0 0,0 0,0 0,0-1,1 0,-1 0,-1-1,1 1,0-1,0-1,-1 1,1-1,-1 0,3-2,120-110,-101 86,-25 27,5-7,0 2,0-1,1 1,0 0,0 1,0 0,1 0,0 1,1 0,-1 0,1 1,-4 4,0 0,-1 1,1 0,0 0,-1 1,1-1,-1 1,0 0,0 1,0-1,0 1,0 0,0 0,0 1,22 11,-12-7,0-1,0 0,1-2,0 0,0 0,0-1,1-2,-1 1,1-2,0 0,-1-1,1-1,-1 0,1-1,-1-1,7-2,-4 0,0 0,-1-2,0 0,-1-1,1 0,-2-2,1 0,-1 0,-1-2,0 0,0-1,-2 0,6-7,-5-23,-16 22</inkml:trace>
  <inkml:trace contextRef="#ctx0" brushRef="#br0" timeOffset="1026.71">1561 0,'-21'88,"3"1,4 1,1 32,6-30,4 0,4 0,4 0,4 0,12 43,-18-112,20 65,-22-86,0 0,0 1,0-1,1 0,-1 0,1 0,-1 0,1-1,0 1,0 0,0-1,0 1,0-1,0 0,0 0,0 0,1 0,-1 0,0 0,1 0,-1-1,1 1,-1-1,1 0,-1 1,1-1,-1 0,1-1,-1 1,1 0,-1-1,0 1,2-1,10-5,-1-1,1 1,-1-2,0 0,-1-1,0 0,0-1,-1 0,0 0,1-5,16-11,23-20,-49 46,-1 0,0 1,0-1,0 0,0 1,1-1,-1 1,0 0,0-1,0 1,0 0,0 0,0-1,0 1,-1 0,1 0,0 0,0 0,-1 0,1 0,0 0,-1 1,1-1,-1 0,0 0,1 0,-1 1,0-1,0 0,0 0,1 1,-1-2,12 45,-11-36,1-1,0 0,0 0,1 0,0 0,0-1,0 1,1-1,1 0,-1 0,1 0,0 0,1-1,0 0,1 2,4-3,-1 0,1-1,-1 0,1-1,0 0,1 0,-1-1,0-1,1 0,-1 0,1-1,-1-1,1 0,-1 0,0-1,0-1,1 0,-2 0,1-1,0-1,-1 1,0-2,0 0,0 0,-1 0,0-1,2-2,-4 6,0-1,0 0,0 0,-1-1,1 0,-1 0,0 0,-1-1,1 1,-1-2,0 1,-1 0,0-1,0 0,0 0,-1 0,1 0,-2-1,1 1,-1-1,-1 0,1 1,-1-1,0 0,-1 0,0-1,0 7,-1 1,1 0,-1-1,1 1,-1-1,0 1,1 0,-1 0,0-1,0 1,0 0,0 0,0 0,0 0,0 0,0 0,-1 0,1 1,0-1,-1 0,1 1,0-1,-1 1,1-1,-1 1,1 0,-1-1,1 1,0 0,-1 0,1 0,-1 0,1 0,-1 0,1 1,-1-1,1 0,-1 1,1-1,0 1,-1 0,1-1,0 1,-1 0,1 0,0 0,0 0,0 0,-54 53,51-48,0 0,1 0,0 0,1 1,-1-1,1 1,1 0,-1 0,1-1,0 1,0 0,1 0,0 0,1 0,-1 0,1 0,0 0,1 0,0-1,0 1,0 0,1-1,0 0,0 0,1 0,-1 0,1 0,1 0,-1-1,1 0,0 0,0 0,1-1,14 6,0-1,1-1,0-1,0 0,1-2,0-1,0 0,0-2,0 0,1-2,-1 0,0-2,0 0,8-3,-9 1,-1 0,1-2,-1-1,0 0,0-1,-1-1,-1-1,1-1,-1-1,-1 0,0-1,-1-1,-1 0,0-1,-1-1,0-1,-1 0,7-13,39-95,-59 123,1 0,0 1,-1-1,0 0,1 1,-1-1,0 0,0 0,0 1,0-1,0 0,0 0,-1 1,1-1,-1 0,1 0,-1 1,1-1,-1 1,0-1,0 1,0-1,0 1,0-1,0 1,0 0,0-1,-1 1,1 0,0 0,-1 0,1 0,-1 0,0 0,1 1,-1-1,1 0,-1 1,0-1,1 1,-1 0,0 0,0-1,1 1,-1 0,0 0,0 1,1-1,-1 0,0 1,0-1,1 1,-1-1,0 1,1 0,-1-1,1 1,-1 0,1 0,-1 0,1 0,0 1,0-1,-1 0,0 2,-4 2,1 1,-1 1,1-1,0 1,0 0,1 0,0 1,0-1,0 1,1 0,1 0,-1 0,1 2,1-8,0 1,1 0,-1 0,1 0,-1 0,1 0,0 0,0 0,1 0,-1 0,1 0,-1 0,1 0,0 0,0 0,0 0,0 0,1-1,-1 1,1-1,0 1,0-1,-1 1,2-1,-1 0,0 0,0 0,1 0,-1 0,1-1,-1 1,1-1,0 0,0 1,-1-1,1 0,2 0,16 2,1 0,-1-1,0-2,1 0,-1-1,21-4,6-6,40 1,-85 12,0 0,0-1,0 2,0-1,-1 0,1 0,-1 1,1-1,-1 1,0 0,0 0,0 0,-1 0,1 0,-1 0,1 0,-1 0,0 1,0-1,-1 1,1-1,-1 2,17 37,-13-37,-1-1,1 0,0 0,0 0,1-1,-1 1,1-1,0 0,-1 0,1 0,1-1,-1 0,0 0,0 0,1-1,-1 0,1 0,0 0,-1-1,1 1,-1-1,1-1,0 1,-1-1,1 0,-1 0,1-1,146-56,-118 43,-2-2,0-1,0-2,-2-1,-1-1,0-2,-2 0,-1-2,2-5,-25 29,-1-1,1 1,-1 0,0-1,0 0,0 1,0-1,-1 0,1 0,-1 0,0 0,0 0,0-1,0 1,0 0,-1 0,1-1,-1 1,0 0,0-1,0 1,0 0,-1-1,1 1,-1 0,0 0,0-1,0 1,-1 0,1 0,-1 0,1 1,-1-1,0 0,0 0,0 1,-1-1,1 1,-1 0,1 0,-1 0,0 0,1 0,-1 1,0-1,-3 0,1 0,-1 1,1 0,-1 1,1-1,-1 1,0 0,1 1,-1-1,1 1,-1 0,1 1,0-1,-1 1,1 0,0 0,0 1,0 0,1-1,-1 2,1-1,-1 0,1 1,0 0,0 0,1 0,-2 2,-3 4,0 0,1 1,0 0,1 1,0-1,1 1,0 0,1 0,0 1,-1 10,2-10,1 0,0 0,0 0,1 0,1 0,1 0,0 0,0 0,1 0,1 0,0 0,1-1,0 1,1-1,0 0,1 0,0-1,1 1,0-1,1-1,1 0,7 8,-2-6,1 0,0-1,1 0,1-1,-1-1,1-1,1 0,0-1,0-1,0-1,16 2,-2-1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8:59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357 87,'-10'72,"-4"46,-5-1,-6-1,-4-1,-17 33,-6-29,-4-2,-12 8,41-80,16-27</inkml:trace>
  <inkml:trace contextRef="#ctx0" brushRef="#br0" timeOffset="486.061">442 144,'29'329,"-27"-294,1 0,2-1,1 0,2 0,1-1,1 0,2 0,2-1,8 14,-18-37,0-1,0 0,1 0,0-1,1 1,-1-1,1 0,1-1,-1 0,1 0,0 0,1 0,-1-1,1 0,-3-6,-1 0,1 0,-1 0,1-1,-1 0,0 0,0 0,0 0,0 0,0-1,0 0,-1 0,1 0,-1 0,0 0,0-1,0 1,0-1,0 0,-1 0,0 0,0 0,0 0,0-1,-1 1,0-1,0 1,1-2,4-8,22-50,-3 0,-3-2,-3-1,-2-1,-4 0,5-70,-14-141,-4 273,0 7</inkml:trace>
  <inkml:trace contextRef="#ctx0" brushRef="#br0" timeOffset="819.144">1204 482,'0'33,"-5"31,-1 9,-5 2,0-8,1-9,3-11,-2-13,0-7,1-4,3 0,-3-5,0-6</inkml:trace>
  <inkml:trace contextRef="#ctx0" brushRef="#br0" timeOffset="1266.497">1147 736,'2'10,"0"1,1 0,0-1,1 1,0-1,1 0,-1 0,2 0,0-1,0 0,1 0,-1 0,2-1,0 0,0-1,0 1,1-2,0 1,0-1,6 3,-6-9,0-1,-1 0,1-1,-1 0,0 0,0 0,1-1,-1-1,-1 1,1-1,-1-1,1 1,-1-1,-1 0,1-1,-1 0,0 0,0 0,1-3,110-132,-99 117,0-1,-2-1,-1 0,0-1,-3 0,0-1,4-17,-9 3,-7 42,1-1,-1 0,0 0,0 1,0-1,0 0,0 1,0-1,0 0,0 0,0 1,0-1,-1 0,1 1,0-1,0 0,-1 1,1-1,0 0,-1 1,1-1,-1 1,1-1,0 1,-1-1,0 1,1-1,-1 1,1-1,-1 1,1 0,-1-1,0 1,1 0,-1-1,0 1,1 0,-1 0,0 0,0 0,1 0,-1 0,0 0,1 0,-1 0,0 0,0 0,1 0,-1 0,0 0,1 1,-1-1,0 0,1 1,-6 3,0 0,1 1,-1 0,1 0,0 0,1 1,-1-1,1 1,0 0,1 1,-1-1,1 0,1 1,-2 3,-2 3,-7 17,1 1,1 0,2 1,1-1,-3 32,11-52,0 1,0-1,1 1,1 0,-1-1,2 0,0 0,0 1,1-2,1 1,0 0,0-1,1 0,0 0,0-1,1 1,1-1,2 1,3 3</inkml:trace>
  <inkml:trace contextRef="#ctx0" brushRef="#br0" timeOffset="1597.653">2051 651,'-18'10,"1"0,0 1,0 0,1 2,1 0,0 0,1 2,-5 5,18-18,0-1,-1 1,1-1,0 1,0 0,0-1,0 1,1 0,-1 0,0 0,1-1,-1 1,1 0,0 0,-1 0,1 0,0 0,0 0,0 0,1 0,-1 0,0 0,1 0,-1-1,1 1,0 0,-1 0,1 0,0-1,0 1,0 0,0-1,1 1,-1-1,0 1,1-1,-1 0,1 1,-1-1,1 0,0 0,-1 0,1 0,0-1,0 1,0 0,-1-1,3 1,-3 0,2-1,0 0,0 1,0-1,0 1,-1 0,1 0,0 0,-1 0,1 0,0 1,-1-1,0 1,1-1,-1 1,0 0,0 0,0 0,0 0,0 0,0 1,-1-1,1 1,-1-1,0 1,1-1,-1 1,-1 0,1-1,0 1,0 0,-1 0,0 0,0 0,1-1,-2 1,1 0,0 0,0 0,-1 0,0 0,1-1,-2 2,-5 6,0-1,0-1,-1 1,0-1,-1-1,0 1,0-2,-1 1,1-1,-1 0,-1-1,1-1,-1 1,0-2,0 1,0-2,0 1,0-1,-1-1,1 0,-4-1,-9-3,5-3</inkml:trace>
  <inkml:trace contextRef="#ctx0" brushRef="#br0" timeOffset="1855.326">2418 538,'38'0,"28"0,6 0,-3 0,-9 0,-10 0,-9 0,-6 0,-5 0,-6 0</inkml:trace>
  <inkml:trace contextRef="#ctx0" brushRef="#br0" timeOffset="2100.793">2418 876,'38'10,"37"-2,11-7,-1-4,-9-1,-13 0,-12-4,-10-1,-13 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3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38 191 6505 0 0,'0'0'927'0'0,"0"0"-464"0"0,0 0 58 0 0,0 0 501 0 0,0 0 566 0 0,0 0 378 0 0,0 0-23 0 0,0 0-270 0 0,0 0-305 0 0,0 0-255 0 0,0 0-163 0 0,30 2-89 0 0,94 8-50 0 0,-112-8-593 0 0,1-1-1 0 0,0 0 0 0 0,0-1 1 0 0,0-1-1 0 0,-1 1 1 0 0,1-2-1 0 0,0 0 0 0 0,0-1 1 0 0,-1 0-1 0 0,0-1 0 0 0,0 0 1 0 0,0-1-1 0 0,0 0 1 0 0,0-1-1 0 0,-1 0 0 0 0,0-1 1 0 0,3-3-218 0 0,-9 7 67 0 0,1 0 0 0 0,-1-1 0 0 0,0 1 1 0 0,-1-1-1 0 0,1 0 0 0 0,-1-1 0 0 0,0 1 1 0 0,0-1-1 0 0,0 0 0 0 0,-1 0 0 0 0,1 0 1 0 0,-1 0-1 0 0,0 0 0 0 0,-1-1 0 0 0,1 1 1 0 0,-1-1-1 0 0,0 0 0 0 0,-1 0 0 0 0,1 0 0 0 0,-1 0 1 0 0,0 0-1 0 0,-1 0 0 0 0,1 0 0 0 0,-1-2-67 0 0,-2 6 14 0 0,1 1 0 0 0,0-1 1 0 0,0 1-1 0 0,-1-1 0 0 0,1 1 0 0 0,-1-1 0 0 0,0 1 0 0 0,1 0 0 0 0,-1 0 0 0 0,0 0 0 0 0,1 0 0 0 0,-1 0 0 0 0,0 0 0 0 0,0 0 0 0 0,0 1 0 0 0,0-1 0 0 0,0 1 0 0 0,0-1 0 0 0,0 1 0 0 0,0 0 0 0 0,0 0 0 0 0,0 0 0 0 0,0 0 0 0 0,0 0 0 0 0,0 0 0 0 0,0 1 0 0 0,0-1 0 0 0,0 1 0 0 0,0-1 0 0 0,0 1 0 0 0,0 0 0 0 0,1-1 0 0 0,-1 1 0 0 0,0 0 0 0 0,0 0 0 0 0,1 1 0 0 0,-1-1-14 0 0,-7 10-6 0 0,1 0 0 0 0,0 1 0 0 0,1 0 0 0 0,0 0 0 0 0,1 1 0 0 0,0 0 0 0 0,1 0 0 0 0,1 1 0 0 0,0-1 0 0 0,1 1-1 0 0,0 0 1 0 0,1-1 0 0 0,1 1 0 0 0,0 1 6 0 0,0-10 1 0 0,-6 70 40 0 0,3 1-1 0 0,4 0 0 0 0,3 15-40 0 0,0 14-5 0 0,-1-21-8 0 0,-5 0 0 0 0,-3 0 1 0 0,-10 43 12 0 0,11-90-4 0 0,-1-1 1 0 0,-3-1 0 0 0,0 0-1 0 0,-3 0 1 0 0,0 0 0 0 0,-2-2-1 0 0,-2 0 1 0 0,-1 0 0 0 0,-2-2-1 0 0,-14 18 4 0 0,28-42-3 0 0,0 0 0 0 0,-1 0-1 0 0,0-1 1 0 0,0 0 0 0 0,0 0 0 0 0,-1-1-1 0 0,0 1 1 0 0,0-2 0 0 0,0 1 0 0 0,-1-1-1 0 0,0 0 1 0 0,1 0 0 0 0,-2-1 0 0 0,1 0-1 0 0,0-1 1 0 0,-7 2 3 0 0,11-7 2 0 0,1 1 0 0 0,0-1 1 0 0,0 0-1 0 0,0 1 0 0 0,1-1 0 0 0,-1-1 0 0 0,1 1 0 0 0,0 0 1 0 0,-1 0-1 0 0,1-1 0 0 0,1 0 0 0 0,-1 1 0 0 0,1-1 0 0 0,-1 0 0 0 0,1 0 1 0 0,0 0-1 0 0,0 1 0 0 0,1-1 0 0 0,-1 0 0 0 0,1 0 0 0 0,0 0 0 0 0,0 0 1 0 0,0 0-1 0 0,0 0 0 0 0,1 0 0 0 0,0 0 0 0 0,1-4-2 0 0,-2 0 6 0 0,4-28 16 0 0,2-1 0 0 0,2 1 0 0 0,2 0 0 0 0,0 1 0 0 0,3 0 0 0 0,1 1-1 0 0,1 1 1 0 0,2 0 0 0 0,1 1 0 0 0,2 0 0 0 0,1 2 0 0 0,4-3-22 0 0,-13 14 18 0 0,2 0 1 0 0,0 1-1 0 0,2 1 0 0 0,0 0 0 0 0,0 1 1 0 0,1 1-1 0 0,16-11-18 0 0,-21 17-99 0 0,-1 1 0 0 0,1 0 0 0 0,1 1 0 0 0,0 0 0 0 0,0 1 0 0 0,0 0 0 0 0,0 1 0 0 0,1 0 0 0 0,0 2 0 0 0,0-1 0 0 0,0 2 0 0 0,11-1 99 0 0,-22 11-3233 0 0,-2-5-6244 0 0,-1 0-2519 0 0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9:07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83 225,'34'48,"-2"2,-3 1,-1 1,17 47,-35-79,-1-1,-1 1,0 0,-2 1,0 0,-1 0,-2 0,0 1,-1-1,-1 1,-1-1,-1 1,0 0,-2-1,-1 0,-1 0,0 0,-2 0,0-1,-1 0,-1 0,-10 15,0-11,0-2,-1 0,-1-2,-1 0,-1-1,-1-1,-1-1,-5 1,-10 5</inkml:trace>
  <inkml:trace contextRef="#ctx0" brushRef="#br0" timeOffset="999.306">1014 536,'-26'18,"0"1,1 2,1 0,1 2,2 0,0 2,-12 18,27-36,-1 1,2-1,-1 1,1 0,0 0,1 1,0 0,1-1,-1 1,2 1,-1-1,1 0,1 1,-1-1,2 1,-1-1,1 1,1-1,0 1,0-1,1 0,0 1,0-1,3 5,1-9,1 0,-1-1,1 0,0 0,0-1,0 0,0 0,1-1,-1 1,1-2,0 1,0-1,-1 0,1-1,0 0,0 0,0-1,-1 0,1 0,0-1,-1 1,1-2,-1 1,1-1,-1-1,0 1,11-4,-1 1,-1-2,1 0,-1-1,-1-1,0 0,0-1,-1 0,0-2,-1 1,0-2,9-12,-15 18,0 0,-1 0,0-1,0 0,-1 0,0 0,0-1,-1 1,-1-1,1 0,-2 0,1 0,-1-1,-1 1,0 0,0-1,-1 1,-1-1,0 1,0-1,-1 1,0 0,0 0,-2 0,1 0,-1 0,0 0,-1 1,-4-6,4 9,0-1,0 1,-1 0,0 0,0 1,0 0,-1 0,0 0,0 1,0 0,0 0,-1 1,0 0,1 0,-1 1,0 0,0 0,-1 1,1 0,0 1,-5 0,-12 4</inkml:trace>
  <inkml:trace contextRef="#ctx0" brushRef="#br0" timeOffset="1251.921">1523 902,'-10'20,"2"5,2 0</inkml:trace>
  <inkml:trace contextRef="#ctx0" brushRef="#br0" timeOffset="2781.623">760 0,'-85'145,"7"4,-9 37,57-125,2 2,2 1,4 1,2 1,4 1,2 1,3 0,0 53,11-103,1 0,0 0,2 0,0 0,1 0,1 0,0-1,1 0,2 0,-1-1,2 0,0 0,1-1,0 0,1 0,1-1,0-1,1 0,1-1,0 0,0-1,1-1,0 0,1-1,0-1,17 7,-4-6,1-1,0-1,0-2,1-1,-1-1,1-1,17-3,-11 1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9:0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156 170,'-28'43,"-11"24,3 6,6-6,14-13,10-12,10-12,9-12,8-8,4-7,-1-8,-1-4,1 1,2-4,0 0,-4-2,-5 0</inkml:trace>
  <inkml:trace contextRef="#ctx0" brushRef="#br0" timeOffset="205.647">410 142,'-19'39,"-16"26,-7 13,4 1,3-1,4-6,1-5,6-5,3-7,4-4,6-6,4-5,3-6,3-2,2-8</inkml:trace>
  <inkml:trace contextRef="#ctx0" brushRef="#br0" timeOffset="538.964">693 481,'108'-137,"-109"137,1 1,0-1,0 0,0 0,0 1,-1-1,1 0,0 0,0 0,0 1,-1-1,1 0,0 0,0 0,-1 0,1 1,0-1,-1 0,1 0,0 0,0 0,-1 0,1 0,0 0,-1 0,1 0,0 0,-1 0,1 0,0 0,0 0,-1 0,1 0,0 0,-1-1,1 1,0 0,0 0,-1 0,1 0,0 0,0-1,0 1,-1 0,1 0,0-1,0 1,0 0,-1 0,1 0,0-1,0 1,-28 26,2 2,0 0,2 2,2 0,-18 32,24-38,9-14,-5 5,1 0,1 0,0 1,1 0,0 1,1 0,1 0,1 1,1 0,0 0,1 0,1 1,1-1,1 5,3-16,1 0,0 1,1-1,-1 0,1 0,1-1,0 1,-1-1,2 0,-1 0,1-1,0 1,0-1,0-1,1 1,0-1,0 0,0-1,0 1,0-1,1-1,-1 0,1 0,0 0,0-1,0 0,0 0,-1-1,1 0,0-1,0 1,0-2,0 1,0-1,-1 0,1-1,-1 1,1-2,-1 1,0-1,-1 0,1 0,0-1,-1 0,0 0,0 0,-1-1,4-4,-7 6,0 1,0-1,0 0,0 0,-1 1,0-1,1 0,-2-1,1 1,0 0,-1 0,1 0,-1 0,-1-1,1 1,0 0,-1 0,0 0,0 0,0 0,0 0,-1 0,0 0,0 0,0 1,0-1,0 1,-1-1,1 1,-1 0,0 0,0 0,0 0,-6-4,1 0,-1 0,-1 1,1 0,-1 0,0 1,0 1,-1-1,1 2,-1-1,-9 0,-6 0</inkml:trace>
  <inkml:trace contextRef="#ctx0" brushRef="#br0" timeOffset="853.2">1088 1,'43'57,"14"30,-2 8,-11 3,-13-5,-11-10,-10-8,-6-8,-3-6,-3-8,-1-4,-4-5,-1-1,-4-2,-5-4,-4-4,-4-1,3-8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9:04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625 564,'-13'2,"-1"1,1 0,0 1,1 0,-1 1,1 1,-1 0,2 0,-8 6,12-8,1-2,0 1,1 0,0 1,-1-1,1 1,1 0,-1 0,0 0,1 1,0-1,0 1,0 0,1 1,0-1,0 1,0-1,1 1,-1 0,1 0,1 0,-1 0,1 0,0 0,1 0,-1 1,1-1,0 0,1 0,-1 1,1-1,1 0,-1 0,1 0,0 0,0 0,3 3,2 2,1-2,-1 1,2-1,0 0,0-1,0 1,1-2,0 0,1 0,3 1,76 66,-87-69,0 1,0 0,0 0,-1 0,1 0,-1 0,-1 0,1 0,-1 1,0-1,-1 1,0-1,0 1,0-1,-1 1,1-1,-2 0,1 1,-1-1,0 0,0 0,0 0,-1 0,0 0,-1 0,1-1,-1 0,0 0,0 0,0 0,-1 0,0-1,-4 4,-45 20,29-16</inkml:trace>
  <inkml:trace contextRef="#ctx0" brushRef="#br0" timeOffset="269.029">596 536,'34'0,"25"4,7 3,-2-1,-7-1,-9-1,-8-7,-6-2,-8-1</inkml:trace>
  <inkml:trace contextRef="#ctx0" brushRef="#br0" timeOffset="565.755">1133 818,'-15'24,"2"1,1 0,1 1,1 0,1 0,1 1,2 0,1 1,1-1,-1 29,5-53,0 1,0-1,1 1,-1-1,1 0,0 1,0-1,0 0,0 0,1 0,-1 1,1-1,0-1,-1 1,2 0,-1 0,0-1,0 1,1-1,-1 0,1 0,0 0,0 0,0 0,0 0,0-1,0 1,0-1,0 0,1 0,-1 0,0-1,1 1,-1-1,1 0,-1 0,0 0,1 0,-1 0,1-1,-1 0,2 0,25-6,-1-1,0-2,-1-1,0-1,0-1,-1-2,-1 0,-1-2,2-3,4 0,0 1,0-3,-1 0,-1-2,-1-1,-1-1,-1-2,-2 0,-1-1,10-19,-29 44,0 0,-1 0,0-1,0 1,0-1,-1 1,0-1,0 0,0 0,0 0,-1 0,1 0,-1 0,-1 0,1-1,-1 1,0 0,0-1,0 1,-1 0,0 0,0-1,0 1,-1 0,0 0,0 0,0 1,0-1,-1 0,1 1,-1-1,-1 1,1 0,0 0,-1 0,0 1,0-1,0 1,0 0,-1 0,1 0,-1 1,-13-2,-1 2,1 0,-1 1,1 1,-1 0,1 2,0 0,-1 1,1 1,0 0,1 2,-1 0,1 1,0 0,1 2,0 0,0 1,1 0,0 1,1 1,0 0,-9 12,-3 1</inkml:trace>
  <inkml:trace contextRef="#ctx0" brushRef="#br0" timeOffset="928.115">2205 621,'-33'25,"-21"15,2 3,1 2,3 2,-4 9,46-49,0 1,0 1,0-1,1 1,1 0,-1 0,1 1,1-1,0 1,0 0,3-7,-1 0,1 1,-1-1,1 0,0 0,1 0,-1 1,0-1,1 0,0 0,0 0,0 0,0 0,0 0,0 0,1 0,-1 0,1-1,0 1,0-1,0 1,0-1,1 0,-1 1,1-1,-1 0,1-1,-1 1,1 0,0-1,0 0,0 1,0-1,14 3,1 0,-1-1,1-1,0 0,-1-1,1-1,0-1,0-1,-1 0,1-1,-1-1,0-1,0 0,0-1,0-1,-1 0,-1-2,1 0,-2 3,1-1,-1 0,-1-2,0 1,0-2,0 1,-1-2,-1 0,0 0,0-1,-1 0,-1-1,0 0,-1 0,5-11,-2 1,-2 0,0 0,-2 0,0-1,-2 0,1-6,-6 24,1 0,0 0,-1 0,0 1,-1-1,1 0,-1 0,0 0,-1 1,1-1,-1 1,0-1,-1 1,1 0,-1 0,0 0,0 0,-1 0,1 0,-1 1,0 0,0 0,-1 0,1 0,-1 1,0-1,0 1,0 1,0-1,-4-1,1 1,-1 0,0 1,0 0,-1 0,1 1,0 0,0 0,-1 1,1 1,0-1,-1 2,1-1,0 1,0 1,0-1,-6 4,-13 6</inkml:trace>
  <inkml:trace contextRef="#ctx0" brushRef="#br0" timeOffset="1499.991">2769 508,'-2'1,"-36"35,0 2,3 2,1 1,2 1,2 2,2 1,-2 8,29-51,-1 1,-1 2,1-1,1 0,-1 0,0 1,1-1,0 0,0 1,0 0,1-1,0 1,0-1,0 1,0-1,1 1,0 2,0-7,0 0,0 1,1-1,-1 0,0 1,1-1,-1 0,0 0,1 0,-1 0,0-1,1 1,-1 0,0 0,0-1,1 1,-1-1,0 1,0-1,0 1,1-1,-1 0,0 0,0 0,0 1,0-1,0 0,-1 0,1 0,0 0,0-1,-1 1,1 0,0 0,-1-1,2 0,103-141,12-64,-88 148,18-9,-46 68,0-1,-1 1,1-1,0 1,-1 0,1-1,0 1,-1 0,1 0,0 0,-1-1,1 1,0 0,0 0,-1 0,1 0,0 0,0 0,-1 0,1 1,0-1,0 0,-1 0,1 1,0-1,-1 0,1 1,0-1,-1 0,1 1,-1-1,1 1,0-1,-1 1,1-1,-1 1,0 0,1-1,-1 1,1 0,-1-1,0 1,0 0,1-1,-1 1,0 0,0 0,0-1,0 1,0 0,0-1,0 1,0 0,0 0,0-1,0 1,0 0,0 0,-1 0,0 48,-5-15,1-21,1 1,1 0,0-1,1 1,1 0,0 0,1 0,0 0,1 0,1 0,0-1,1 1,0 0,1-1,1 0,0 0,6 10,-7-16,1 0,1 0,-1-1,1 1,0-2,1 1,-1-1,1 1,0-2,0 1,1-1,-1 0,1-1,0 0,0 0,0 0,0-1,0-1,1 1,-1-1,1-1,-1 1,1-2,7 0,-2-2,-1 0,0-1,0 0,0-1,-1-1,0 0,0-1,0 0,-1-1,0 0,0 0,-1-2,0 1,-1-1,0 0,0-1,-1 0,-1-1,0 1,0-1,-1-1,-1 1,0-1,0 0,-2 0,0-1,0-1,13-42,-9 33</inkml:trace>
  <inkml:trace contextRef="#ctx0" brushRef="#br0" timeOffset="3382.892">680 0,'-33'6,"1"2,-1 0,1 3,1 0,0 3,1 0,0 2,1 1,-1 2,5-3,0 2,1 0,1 2,0 1,2 0,1 1,0 2,2 0,1 1,0 0,2 2,1 0,2 0,-6 18,1 5,1 0,3 2,2-1,3 2,2-1,2 1,2 0,3 5,0-23,2 0,2-1,1 1,1-2,2 1,2-1,1 0,1-1,2 0,1-2,1 1,18 21,-17-31,1-1,2-1,0-1,0-1,2 0,0-2,1 0,1-2,0-1,0-1,1-1,1-1,0-2,0 0,19 1,14 3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9:15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59,'226'-1,"-84"-25,45-5,-175 31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9:15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56,'67'1,"150"-13,-23-27,-183 35,-1 2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39:17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0 341,'77'-30,"2"4,0 4,62-9,-67 28,-72 4,-1-1,1 0,-1 0,1 1,0-1,-1 1,1-1,-1 1,1 0,-1-1,1 1,-1 0,0 0,1 0,-1 0,0 0,0 1,0-1,0 0,0 0,0 1,0-1,0 1,0-1,-1 1,1-1,0 1,-1-1,0 1,1-1,-1 1,0 0,0-1,0 1,0 0,0-1,0 1,0 0,0-1,-1 1,1-1,-1 1,-4 10,0 0,-1 0,0-1,-1 0,-1 0,0-1,0 0,-1 0,0-1,0 0,-6 3,0 3,-83 66,79-68,0 2,0 0,1 1,1 0,1 1,1 1,0 1,1 0,-7 14,19-29,0-1,-1 1,1 0,0 0,1 0,-1 0,1 1,0-1,0 0,0 1,0-1,1 1,0-1,0 0,0 1,0-1,1 1,0-1,-1 0,2 1,-1-1,0 0,1 0,0 0,0 0,0 0,1 0,-1 0,1-1,0 1,0-1,0 0,0 0,1 0,-1 0,1-1,0 1,-1-1,1 0,4 1,8 1,0-1,0-1,1 0,-1-1,0-1,1-1,-1 0,0-1,0-1,0 0,0-1,9-4,-21 7,-1 0,0-1,1 1,-1-1,0 1,0-1,0 0,-1 0,1 0,0-1,-1 1,1-1,-1 1,0-1,0 0,0 0,0 0,0 0,-1 0,6-16</inkml:trace>
  <inkml:trace contextRef="#ctx0" brushRef="#br0" timeOffset="854.074">763 312,'14'-14,"0"1,1 0,1 2,0-1,1 2,0 0,0 1,1 1,0 1,16-4,-22 6,0 1,0 0,0 1,1 0,0 1,-1 1,1 0,0 0,-1 1,1 1,0 0,3 2,-14-3,0 1,-1 0,1-1,0 1,-1 0,1 0,-1 0,1 0,-1 0,1 0,-1 1,0-1,0 0,0 1,1-1,-1 1,-1-1,1 1,0 0,0-1,-1 1,1 0,0-1,-1 1,0 0,1 0,-1 0,0-1,0 1,0 0,0 0,0 0,-1-1,1 1,-1 0,1 0,-1-1,1 1,-1 0,0 0,-44 60,-118 47,160-107,1 0,-1 0,0 0,1 1,0-1,-1 1,1-1,0 1,0 0,1 0,-1 0,0 0,1 0,0 1,0-1,0 0,0 0,0 1,1-1,0 1,-1-1,1 0,0 1,1-1,-1 1,1-1,-1 0,1 1,0-1,0 0,1 0,-1 1,1-1,-1 0,1 0,0-1,0 1,0 0,1-1,-1 1,0-1,1 0,0 1,0-1,-1-1,1 1,0 0,0-1,1 1,-1-1,38 21,-34-20,0 0,-1 0,1 1,-1 0,1 0,-1 1,0-1,0 1,0 1,-1-1,1 1,-1 0,0 0,-1 1,1-1,-1 1,0 0,0 0,-1 1,0-1,0 1,0-1,-1 1,0 0,-1 0,1 3,-7-1,0 1,0-1,-1 0,0 0,-1 0,0-1,-1 0,1-1,-1 0,-1 0,0 0,1-1,-2 0,1-1,-1 0,0-1,0 0,0 0,0-1,-1-1,-1 1,1 1,-46 14,32-12</inkml:trace>
  <inkml:trace contextRef="#ctx0" brushRef="#br0" timeOffset="1703.597">1609 255,'-18'9,"2"1,0 1,0 1,1 0,0 0,1 2,1 0,0 0,0 1,2 1,0 0,1 1,0 0,2 0,0 1,1 0,0 0,2 1,-3 16,7-29,1 1,0-1,0 1,0-1,1 1,0-1,1 1,-1-1,1 1,0-1,1 0,-1 0,1 0,1 0,-1-1,1 1,0-1,0 0,0 0,1 0,0-1,0 0,0 1,0-2,1 1,-1-1,1 0,0 0,0 0,0-1,1 0,-1 0,0 0,1-1,-1 0,1-1,2 1,6 2,1-1,-1-1,1-1,-1 0,1 0,0-2,-1 0,0-1,1 0,-1-1,-1-1,1 0,-1-1,1-1,-2 0,1-1,-1 0,0-1,-1-1,0 0,-1 0,0-1,0-1,-1 0,-1 0,0-1,2-4,-6 6,0 1,-1-1,-1 0,1 0,-2 0,1 0,-2-1,0 1,0 0,-1-1,0 1,-1-1,0 1,-1-1,0 1,-1 0,0 0,-1 0,0 1,-1-1,0 1,0 0,-1 0,-1 0,1 1,-2 0,1 1,-1-1,-7-5,9 10,0 0,0 0,0 0,0 0,-1 1,1 0,-1 1,0-1,0 1,0 0,0 1,0 0,0 0,0 1,-1-1,1 2,0-1,0 1,0 0,-1 0,1 1,0 0,-1 1,-11 8</inkml:trace>
  <inkml:trace contextRef="#ctx0" brushRef="#br0" timeOffset="2754.863">2342 171,'1'-1,"-1"1,1-1,-1 1,0 0,1-1,-1 1,1-1,-1 1,1 0,0-1,-1 1,1 0,-1 0,1 0,-1-1,1 1,0 0,-1 0,1 0,0 0,-1 0,1 0,-1 0,1 0,0 0,-1 0,1 0,-1 1,1-1,0 0,-1 0,1 1,-1-1,1 0,-1 1,1-1,-1 0,1 1,-1-1,1 1,-1-1,0 1,1-1,-1 1,0-1,1 1,-1-1,0 1,0-1,1 1,-1 0,0-1,0 1,0-1,0 1,0 0,0-1,0 1,0-1,0 1,0 0,0-1,0 1,-12 41,-143 260,60-91,91-187,4-6</inkml:trace>
  <inkml:trace contextRef="#ctx0" brushRef="#br0" timeOffset="3169.916">2399 142,'50'90,"-29"-41,71 153,-67-146,-20-41,1 0,0 0,1-1,1 0,0 0,1-1,0 0,1-1,10 10,-18-20,0-1,0 1,0-1,0 0,1 0,-1 1,0-1,1-1,-1 1,1 0,-1-1,1 1,-1-1,1 0,-1 1,1-1,-1-1,1 1,0 0,-1-1,1 1,-1-1,1 1,-1-1,0 0,1 0,-1-1,0 1,0 0,1-1,-1 1,0-1,-1 0,1 1,0-1,1-2,49-82,-11-54,-6-1,1-49,-24 94,-12 72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19.92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906 1333,'49'-5,"0"2,0 3,1 1,17 5,-45-5,105 10,1 6,31 12,-103-17,234 51,214 15,-174-59,176-19,-245-2,655 1,-647-11,0-11,-2-12,73-26,-229 33,-1-5,-2-4,90-46,-183 76,0 0,0-2,-1 1,0-2,-1 0,0 0,0-2,-1 1,-1-1,1-2,-8 8,0 1,0-1,0 1,-1-1,0 0,-1-1,1 1,-1 0,0-1,-1 1,1-1,-1 0,-1 1,1-1,-1 0,0 0,-1 1,1-1,-1 0,-1 1,1-1,-1 0,-1 1,1 0,-1 0,0-1,-16-26,-2 1,-1 0,-2 2,-1 1,-1 1,-1 1,-2 1,-13-8,-1 2,-1 3,-1 1,-1 3,-2 1,0 3,-43-13,-711-264,634 248,-2 8,-1 8,-3 6,-33 6,-54 3,0 11,-21 13,-68 14,2 16,-242 59,-232 63,168-28,617-121,0 1,1 2,0 2,0 1,1 2,1 1,1 2,1 1,0 2,-5 6,31-21,0-1,0 1,1 1,0-1,0 1,1-1,0 1,0 1,1-1,0 0,1 1,0 0,0-1,1 1,0 0,0 0,1 0,0 0,1 0,0-1,0 1,1 0,0 0,0-1,1 1,1-1,-1 0,1 0,0 0,1-1,0 1,0-1,1 0,0 0,0-1,0 0,1 0,0 0,1-1,32 24,1-2,2-2,0-2,44 16,-5-1,67 26,2-7,3-6,1-7,3-6,1-8,1-6,1-8,1-7,-1-6,51-11,1012-67,-1002 70,1 10,121 21,-262-14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26,'-1'88,"13"200,-8-265,-3-7,2 0,0 0,0 0,2 0,0 0,1-1,0 0,1 0,2 2,-8-15,1-1,-1 1,0 0,0-1,1 1,-1-1,0 0,1 1,-1-1,1 0,0 0,-1 0,1 0,0 0,0-1,0 1,0 0,0-1,-1 1,1-1,0 0,0 0,0 0,0 0,0 0,0 0,0 0,0-1,0 1,0-1,0 1,0-1,-1 0,1 1,0-1,0 0,-1 0,1-1,0 1,-1 0,2-2,61-66,-56 60,32-48,-3-1,-2-1,2-12,-37 70,0 0,0 0,0 0,0 0,0 0,1 0,-1 0,0 0,0 0,1 0,-1 1,0-1,1 0,-1 0,1 0,-1 0,1 1,0-1,-1 0,1 1,0-1,-1 0,1 1,0-1,0 1,-1-1,1 1,0-1,0 1,0 0,0-1,0 1,0 0,-1 0,1 0,0 0,0-1,0 1,0 1,0-1,0 0,0 0,0 0,0 0,0 1,0-1,-1 0,1 1,0-1,0 1,0-1,0 1,-1-1,1 1,0-1,-1 1,1 0,0-1,-1 1,1 0,0 0,32 70,-30-61,0 1,1-2,1 1,-1 0,2-1,-1 0,1 0,1 0,-1-1,1 0,1 0,0-1,0 0,0 0,1-1,1 0,-5-2,1-2,1 1,-1-1,0 0,1 0,-1 0,1-1,-1 0,1-1,-1 1,1-1,0 0,-1-1,1 0,0 0,-1 0,0-1,1 0,-1 0,0-1,0 1,0-2,0 1,0 0,-1-1,0 0,0 0,0-1,0 1,0-1,-1 0,3-4,8-16,0 0,-2 0,0-1,-2-1,-1 0,-1 0,-2-1,0 0,-2-1,-1 1,-2-1,0 0,-2 0,-2-6,2 29,-1 6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60,'15'-5,"13"-6,8-1,2 1,0 2,-3 3,-1 3,-2 1,-3 2,0 0,-1 1,0-1,-5 1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59,'43'-4,"24"-8,6 0,-6 1,-9 2,-9 4,-8 1,-7 3,-9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3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41 0 0 0,'0'0'940'0'0,"0"0"242"0"0,0 0 79 0 0,0 0 53 0 0,0 0-8 0 0,0 0 34 0 0,0 0 22 0 0,0 0-28 0 0,0 0 1 0 0,0 0-58 0 0,2-6-100 0 0,4-21-120 0 0,-5 20-101 0 0,-1 7-97 0 0,0 0-61 0 0,0 0-56 0 0,0 0-66 0 0,0 0-54 0 0,0 0-61 0 0,0 0-64 0 0,0 0-77 0 0,0 27 1572 0 0,-16 79-464 0 0,-72 434 215 0 0,55-370-1466 0 0,16-78 138 0 0,4-48 492 0 0,31-93-2529 0 0,-5 21 104 0 0,-5 11-1146 0 0,0 1-4301 0 0,-2 5-4799 0 0</inkml:trace>
  <inkml:trace contextRef="#ctx0" brushRef="#br0" timeOffset="307.95">0 399 9410 0 0,'0'0'1831'0'0,"0"0"-207"0"0,0 0-75 0 0,0 0 12 0 0,0 0-114 0 0,0 0-254 0 0,0 0-311 0 0,0 0-291 0 0,0 0-196 0 0,0 0-22 0 0,0 0 101 0 0,0 0 125 0 0,0 0 106 0 0,10 1 21 0 0,354-2 1401 0 0,-329 3-3859 0 0,-14 2-5151 0 0,-14-3-4796 0 0</inkml:trace>
  <inkml:trace contextRef="#ctx0" brushRef="#br0" timeOffset="632.742">663 535 9010 0 0,'0'0'1584'0'0,"0"0"-181"0"0,0 0 8 0 0,0 0 36 0 0,0 0-137 0 0,0 0-241 0 0,0 0-307 0 0,0 0-235 0 0,0 0-125 0 0,0 0-84 0 0,0 0-59 0 0,0 0-42 0 0,-22 29-34 0 0,-69 88-37 0 0,63-65 48 0 0,29-44-146 0 0,-1-4 1 0 0,1 0 1 0 0,-1 0 0 0 0,1 0-1 0 0,0 0 1 0 0,0 0 0 0 0,0 0 0 0 0,0 0-1 0 0,1 0 1 0 0,0 0 0 0 0,-1-1-1 0 0,1 1 1 0 0,1-1 0 0 0,-1 1 0 0 0,0-1-1 0 0,1 0 1 0 0,0 0 0 0 0,0 0-1 0 0,0 0 1 0 0,0 0 0 0 0,0-1-1 0 0,0 1 1 0 0,1-1 0 0 0,-1 0 0 0 0,1 0-1 0 0,0 0 1 0 0,0-1 0 0 0,-1 1-1 0 0,1-1 1 0 0,0 0 0 0 0,0 0-1 0 0,1 0-48 0 0,9 2 226 0 0,0-1 1 0 0,0 0 0 0 0,0-1 0 0 0,0 0 0 0 0,0-1 0 0 0,0-1 0 0 0,0 0 0 0 0,9-3-228 0 0,-13 2 96 0 0,0-1-1 0 0,-1 1 1 0 0,1-2-1 0 0,-1 0 0 0 0,0 0 1 0 0,0 0-1 0 0,0-1 1 0 0,-1-1-1 0 0,0 1 0 0 0,0-2 1 0 0,0 1-1 0 0,-1-1 1 0 0,1 0-1 0 0,-2 0 0 0 0,6-7-95 0 0,-9 10 28 0 0,0 0-1 0 0,-1 0 1 0 0,1-1 0 0 0,-1 1-1 0 0,0-1 1 0 0,0 0-1 0 0,0 0 1 0 0,-1 1 0 0 0,1-1-1 0 0,-1 0 1 0 0,0 0-1 0 0,-1-1 1 0 0,1 1-1 0 0,-1 0 1 0 0,0 0 0 0 0,0 0-1 0 0,-1 0 1 0 0,0 0-1 0 0,0 0 1 0 0,0 0-1 0 0,0 0 1 0 0,-1 0 0 0 0,1 0-1 0 0,-1 1 1 0 0,-1-1-1 0 0,1 1 1 0 0,-1-1 0 0 0,1 1-1 0 0,-1 0 1 0 0,0 0-1 0 0,-2-1-27 0 0,-3-2-121 0 0,0 0-1 0 0,-1 0 1 0 0,-1 1 0 0 0,1 0-1 0 0,-1 1 1 0 0,0 0 0 0 0,0 0-1 0 0,0 1 1 0 0,-1 1 0 0 0,1 0-1 0 0,-1 0 1 0 0,0 1 0 0 0,0 0-1 0 0,0 1 1 0 0,0 0-1 0 0,0 1 1 0 0,0 0 0 0 0,0 1-1 0 0,0 0 1 0 0,-9 2 121 0 0,-28 11-3114 0 0,17 0-6067 0 0,20-6-2037 0 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269 1,'-76'40,"-86"60,160-99,0 0,0 0,1 0,-1 0,0 0,0 0,1 0,-1 1,1-1,-1 1,1-1,0 1,0 0,0-1,0 1,0 0,0 0,0-1,0 1,1 0,-1 0,0 0,1 0,0 0,0 0,-1 0,1 0,1 0,-1 1,0-1,0 0,1 0,-1 0,1 0,-1-1,1 1,0 0,0 0,0 0,0 0,0-1,0 1,1-1,-1 1,1 0,96 28,-91-30,0 0,0 0,-1 1,1 0,0 1,0-1,-1 1,1 1,-1-1,0 1,0 0,0 0,0 1,0 0,0 0,-1 0,0 1,0 0,0 0,-1 0,0 0,1 1,-2-1,1 1,-1 0,0 1,0-1,-1 0,2 7,-3-1,0-1,-1 0,-1 1,0-1,0 0,-1 0,0 1,-1-1,-1-1,0 1,0 0,-1-1,0 0,-1 0,0-1,0 1,-1-1,0-1,-1 1,0-1,-1 0,1-1,-1 0,-1-1,1 0,-1 0,-5 2,-31 3,29-13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19,'33'-9,"26"1,3 7,-5 4,-7 1,-7 0,-11-1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0,'-199'262,"188"-245,0 1,2 0,0 0,1 1,0 0,2 1,-1 4,6-19,0 0,0 0,0 0,1-1,-1 1,1 0,0 0,0 0,1 0,0 0,0 0,0 0,0-1,1 1,0 0,0-1,0 1,0-1,1 0,0 0,-1 0,2 0,-1 0,0 0,1-1,0 0,-1 0,1 0,0 0,1 0,-1-1,1 0,3 2,1-1,0-1,-1 0,1 0,0 0,1-1,-1-1,0 0,0 0,0 0,0-1,0-1,0 1,0-2,0 1,-1-1,1 0,-1-1,0 0,0 0,0-1,0 0,-1-1,0 1,0-1,0-1,-1 1,0-1,0 0,-1 0,1-1,-2 0,1-1,5-5,0-1,-2 0,0-1,-1 1,0-1,-1-1,-1 1,0-1,-2 0,0 0,-1-1,0 1,-1 0,-1-1,-1 1,-1 0,0-1,-1 1,-1 0,-5-13,7 25,-1 1,0-1,0 1,0-1,-1 1,0 0,1 0,-1 1,-1-1,1 1,0 0,-1 0,0 0,0 1,1-1,-1 1,-1 0,1 1,0-1,0 1,-1 0,1 1,0-1,-1 1,1 0,-1 0,1 1,-1-1,-4 2,-15 5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136 130,'-13'13,"0"0,1 1,1 0,0 1,1 0,0 1,1 0,1 0,0 1,2 0,0 0,1 1,0 0,1 0,0 15,4-29,0 0,0 0,1 0,0 0,0 0,0 0,0 0,0 0,1 0,0-1,0 1,0 0,0-1,0 0,1 1,0-1,-1 0,1 0,0 0,0-1,1 1,-1-1,1 0,-1 0,1 0,0 0,-1-1,1 1,0-1,0 0,0 0,3 0,1 0,-1 0,0-1,1 1,-1-2,0 1,1-1,-1 0,0-1,0 1,1-2,-2 1,1-1,0 0,0 0,-1-1,0 1,1-1,-1-1,11-11,0-2,-1 1,-1-2,-1 0,-1-1,0 0,-1-1,-2-1,0 1,-1-2,-1 1,2-14,-8 30,-1 0,1-1,-1 1,-1 0,1 0,-1 0,0-1,0 1,-1 0,0 0,0-1,-1 1,1 0,-1 0,-1 1,1-1,-1 0,0 1,0-1,-1 1,1 0,-1 0,0 0,-1 1,1-1,-1 1,0 0,0 1,0-1,0 1,-1 0,1 0,-1 0,0 1,0 0,0 0,0 1,0 0,0 0,-6-1,-12 3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186 140,'20'-103,"-49"132,15-1,1 0,1 1,1 0,2 1,0 0,1 7,-31 98,-22 7,61-143,0 1,0 0,1 0,-1 0,0 0,0 0,1 0,-1 0,0 0,0 0,1 0,-1 0,0 0,0 0,1 0,-1 0,0 0,0 0,1 0,-1 0,0 0,0 0,1 0,-1 0,0 0,0 1,0-1,1 0,-1 0,0 0,0 0,0 1,1-1,9-13</inkml:trace>
  <inkml:trace contextRef="#ctx0" brushRef="#br0" timeOffset="424.107">186 56,'36'44,"24"138,-55-163,0 4,1 0,1 0,1-1,1 0,1 0,1-1,1-1,0 0,11 13,-21-31,0 0,-1 0,1 0,0 0,0-1,0 1,0-1,1 1,-1-1,0 1,1-1,-1 0,1 0,-1-1,1 1,-1 0,1-1,-1 1,1-1,0 0,-1 0,1 0,0 0,-1 0,1-1,0 1,-1-1,1 0,-1 0,1 0,-1 0,1 0,-1 0,0-1,0 1,0-1,0 0,0 1,0-1,1-2,65-89,-53 60,-1-1,-2 0,-1-1,-1 0,-2-1,-2 0,-1 0,-2 0,-1-1,-3-27,0 40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26,'-1'88,"13"200,-8-265,-3-7,2 0,0 0,0 0,2 0,0 0,1-1,0 0,1 0,2 2,-8-15,1-1,-1 1,0 0,0-1,1 1,-1-1,0 0,1 1,-1-1,1 0,0 0,-1 0,1 0,0 0,0-1,0 1,0 0,0-1,-1 1,1-1,0 0,0 0,0 0,0 0,0 0,0 0,0 0,0-1,0 1,0-1,0 1,0-1,-1 0,1 1,0-1,0 0,-1 0,1-1,0 1,-1 0,2-2,61-66,-56 60,32-48,-3-1,-2-1,2-12,-37 70,0 0,0 0,0 0,0 0,0 0,1 0,-1 0,0 0,0 0,1 0,-1 1,0-1,1 0,-1 0,1 0,-1 0,1 1,0-1,-1 0,1 1,0-1,-1 0,1 1,0-1,0 1,-1-1,1 1,0-1,0 1,0 0,0-1,0 1,0 0,-1 0,1 0,0 0,0-1,0 1,0 1,0-1,0 0,0 0,0 0,0 0,0 1,0-1,-1 0,1 1,0-1,0 1,0-1,0 1,-1-1,1 1,0-1,-1 1,1 0,0-1,-1 1,1 0,0 0,32 70,-30-61,0 1,1-2,1 1,-1 0,2-1,-1 0,1 0,1 0,-1-1,1 0,1 0,0-1,0 0,0 0,1-1,1 0,-5-2,1-2,1 1,-1-1,0 0,1 0,-1 0,1-1,-1 0,1-1,-1 1,1-1,0 0,-1-1,1 0,0 0,-1 0,0-1,1 0,-1 0,0-1,0 1,0-2,0 1,0 0,-1-1,0 0,0 0,0-1,0 1,0-1,-1 0,3-4,8-16,0 0,-2 0,0-1,-2-1,-1 0,-1 0,-2-1,0 0,-2-1,-1 1,-2-1,0 0,-2 0,-2-6,2 29,-1 6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60,'15'-5,"13"-6,8-1,2 1,0 2,-3 3,-1 3,-2 1,-3 2,0 0,-1 1,0-1,-5 1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59,'43'-4,"24"-8,6 0,-6 1,-9 2,-9 4,-8 1,-7 3,-9 0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269 1,'-76'40,"-86"60,160-99,0 0,0 0,1 0,-1 0,0 0,0 0,1 0,-1 1,1-1,-1 1,1-1,0 1,0 0,0-1,0 1,0 0,0 0,0-1,0 1,1 0,-1 0,0 0,1 0,0 0,0 0,-1 0,1 0,1 0,-1 1,0-1,0 0,1 0,-1 0,1 0,-1-1,1 1,0 0,0 0,0 0,0 0,0-1,0 1,1-1,-1 1,1 0,96 28,-91-30,0 0,0 0,-1 1,1 0,0 1,0-1,-1 1,1 1,-1-1,0 1,0 0,0 0,0 1,0 0,0 0,-1 0,0 1,0 0,0 0,-1 0,0 0,1 1,-2-1,1 1,-1 0,0 1,0-1,-1 0,2 7,-3-1,0-1,-1 0,-1 1,0-1,0 0,-1 0,0 1,-1-1,-1-1,0 1,0 0,-1-1,0 0,-1 0,0-1,0 1,-1-1,0-1,-1 1,0-1,-1 0,1-1,-1 0,-1-1,1 0,-1 0,-5 2,-31 3,29-13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19,'33'-9,"26"1,3 7,-5 4,-7 1,-7 0,-11-1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4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12251 0 0,'0'0'1656'0'0,"0"0"-891"0"0,0 0-264 0 0,0 0 244 0 0,0 0 251 0 0,0 0 113 0 0,0 0-104 0 0,0 0-217 0 0,0 0-209 0 0,0 0-155 0 0,0 0-112 0 0,0 0-98 0 0,0 32-74 0 0,1 142-10 0 0,-1-155-162 0 0,0 2-758 0 0,0-16-3813 0 0,0-1-3745 0 0,0-5 506 0 0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0,'-199'262,"188"-245,0 1,2 0,0 0,1 1,0 0,2 1,-1 4,6-19,0 0,0 0,0 0,1-1,-1 1,1 0,0 0,0 0,1 0,0 0,0 0,0 0,0-1,1 1,0 0,0-1,0 1,0-1,1 0,0 0,-1 0,2 0,-1 0,0 0,1-1,0 0,-1 0,1 0,0 0,1 0,-1-1,1 0,3 2,1-1,0-1,-1 0,1 0,0 0,1-1,-1-1,0 0,0 0,0 0,0-1,0-1,0 1,0-2,0 1,-1-1,1 0,-1-1,0 0,0 0,0-1,0 0,-1-1,0 1,0-1,0-1,-1 1,0-1,0 0,-1 0,1-1,-2 0,1-1,5-5,0-1,-2 0,0-1,-1 1,0-1,-1-1,-1 1,0-1,-2 0,0 0,-1-1,0 1,-1 0,-1-1,-1 1,-1 0,0-1,-1 1,-1 0,-5-13,7 25,-1 1,0-1,0 1,0-1,-1 1,0 0,1 0,-1 1,-1-1,1 1,0 0,-1 0,0 0,0 1,1-1,-1 1,-1 0,1 1,0-1,0 1,-1 0,1 1,0-1,-1 1,1 0,-1 0,1 1,-1-1,-4 2,-15 5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136 130,'-13'13,"0"0,1 1,1 0,0 1,1 0,0 1,1 0,1 0,0 1,2 0,0 0,1 1,0 0,1 0,0 15,4-29,0 0,0 0,1 0,0 0,0 0,0 0,0 0,0 0,1 0,0-1,0 1,0 0,0-1,0 0,1 1,0-1,-1 0,1 0,0 0,0-1,1 1,-1-1,1 0,-1 0,1 0,0 0,-1-1,1 1,0-1,0 0,0 0,3 0,1 0,-1 0,0-1,1 1,-1-2,0 1,1-1,-1 0,0-1,0 1,1-2,-2 1,1-1,0 0,0 0,-1-1,0 1,1-1,-1-1,11-11,0-2,-1 1,-1-2,-1 0,-1-1,0 0,-1-1,-2-1,0 1,-1-2,-1 1,2-14,-8 30,-1 0,1-1,-1 1,-1 0,1 0,-1 0,0-1,0 1,-1 0,0 0,0-1,-1 1,1 0,-1 0,-1 1,1-1,-1 0,0 1,0-1,-1 1,1 0,-1 0,0 0,-1 1,1-1,-1 1,0 0,0 1,0-1,0 1,-1 0,1 0,-1 0,0 1,0 0,0 0,0 1,0 0,0 0,-6-1,-12 3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186 140,'20'-103,"-49"132,15-1,1 0,1 1,1 0,2 1,0 0,1 7,-31 98,-22 7,61-143,0 1,0 0,1 0,-1 0,0 0,0 0,1 0,-1 0,0 0,0 0,1 0,-1 0,0 0,0 0,1 0,-1 0,0 0,0 0,1 0,-1 0,0 0,0 0,1 0,-1 0,0 0,0 1,0-1,1 0,-1 0,0 0,0 0,0 1,1-1,9-13</inkml:trace>
  <inkml:trace contextRef="#ctx0" brushRef="#br0" timeOffset="424.107">186 56,'36'44,"24"138,-55-163,0 4,1 0,1 0,1-1,1 0,1 0,1-1,1-1,0 0,11 13,-21-31,0 0,-1 0,1 0,0 0,0-1,0 1,0-1,1 1,-1-1,0 1,1-1,-1 0,1 0,-1-1,1 1,-1 0,1-1,-1 1,1-1,0 0,-1 0,1 0,0 0,-1 0,1-1,0 1,-1-1,1 0,-1 0,1 0,-1 0,1 0,-1 0,0-1,0 1,0-1,0 0,0 1,0-1,1-2,65-89,-53 60,-1-1,-2 0,-1-1,-1 0,-2-1,-2 0,-1 0,-2 0,-1-1,-3-27,0 40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5.1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35,'949'55,"-77"-25,-150-31,-586-4,-1-6,0-6,-1-6,79-26,-167 35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0,'-10'24,"-7"17,-7 7,2 0,-1-8,4-7,0-8,3-4,5-5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23,'19'0,"11"0,5 0,2 0,-1 0,-2 0,-1 0,-2 0,-2 0,-5-5,-2-1,0 0,-4 1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23,'38'0,"23"-5,5-1,-3 0,-13 1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65,'-18'226,"5"-175,-2-1,-3 0,-1-1,-19 30,11-19,16-36</inkml:trace>
  <inkml:trace contextRef="#ctx0" brushRef="#br0" timeOffset="487.616">73 376,'6'11,"1"0,0 0,0 0,1-1,0 0,1 0,0-1,0 0,10 7,-15-14,0 1,-1-1,1 1,0-1,0 0,1-1,-1 1,0-1,1 1,-1-1,0-1,1 1,-1-1,1 1,-1-1,1-1,-1 1,1-1,-1 1,1-1,-1 0,1-1,-1 1,0-1,0 0,0 0,0 0,0-1,1 0,18-18,0-1,-1-1,-2-1,0-1,-1-1,-2 0,9-19,-12 22,2 0,-2-1,0 0,-2-1,0 0,-2-1,-1-1,4-16,-13 43,1-1,-1 0,0 0,1 0,-1 0,1 1,-1-1,0 0,0 0,0 0,0 0,1 0,-1 0,0 0,-1 0,1 0,0 0,0 0,0 1,0-1,-1 0,1 0,0 0,-1 0,1 0,-1 1,1-1,-1 0,1 0,-1 1,0-1,1 0,-1 1,0-1,1 0,-1 1,0-1,0 1,0 0,0-1,1 1,-1 0,0-1,0 1,0 0,0 0,0 0,0 0,0-1,0 1,0 1,0-1,1 0,-1 0,0 0,0 0,0 1,0-1,0 0,0 1,0-1,1 1,-1-1,0 1,0-1,1 1,-1 0,0-1,-7 10,0 0,0 0,0 1,2-1,-1 1,1 1,1 0,0-1,1 2,-1 1,-3 9,-2 1,1 0,1 1,1 0,1 0,2 1,0-1,2 1,0 0,2 0,1 0,1 0,2-1,0 1,5 13,18 43,-20-58</inkml:trace>
  <inkml:trace contextRef="#ctx0" brushRef="#br0" timeOffset="753.863">836 290,'-14'39,"-10"21,-1 7,4-5,1-7,3-8,5-8,5-10</inkml:trace>
  <inkml:trace contextRef="#ctx0" brushRef="#br0" timeOffset="1108.212">1061 347,'-197'105,"195"-105,1 0,0 0,-1 0,1 0,0 0,-1 1,1-1,0 0,0 1,-1-1,1 1,0 0,0-1,0 1,0 0,-1-1,1 1,0 0,1 0,-1 0,0 0,0 0,0 0,0 0,1 0,-1 1,1-1,-1 0,1 0,-1 1,1-1,-1 0,1 0,0 1,0-1,0 0,0 1,0-1,0 0,0 1,0-1,1 0,-1 1,0-1,1 0,-1 0,1 1,-1-1,1 0,0 0,-1 0,1 0,0 0,0 0,0 1,11 3,-8-4,0 1,-1-1,1 1,0 0,0 0,-1 0,0 1,1-1,-1 1,0-1,0 1,0 0,-1 1,1-1,-1 0,1 1,-1-1,0 1,-1 0,1 0,0 0,-1 0,-5 82,16-69,-4-18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0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80,'-32'23,"1"1,1 2,1 1,2 2,0 0,2 2,-16 27,37-53,1 0,-1 0,1 1,1 0,-1-1,1 1,0 0,0 0,0 0,1 0,0 1,0-1,1 0,0 0,0 1,0-1,1 0,0 1,0-1,0 0,1 0,0 0,0 0,1-1,0 1,0 0,0-1,0 0,1 0,0 0,0 0,0 0,1-1,0 0,-1 0,1 0,1 0,-1-1,1 0,-1 0,1-1,5 3,4-2,-1-1,1 0,-1 0,1-2,-1 0,1 0,0-2,-1 1,1-2,-1 0,0-1,0 0,0-1,0-1,-1 0,0-1,0 0,-1-1,0 0,0-1,-1-1,0 1,-1-2,0 0,0 0,-2 0,1-1,-1-1,-1 1,6-15,-9 15,0-1,-1 1,-1-1,0 0,-1 0,0 0,-1 0,-1 0,0 0,0 0,-2 0,1 0,-2 0,0 1,0 0,-1-1,-4-6,5 11,-1-1,1 1,-1 1,-1-1,1 1,-1 0,-1 0,1 0,-1 1,-1 0,1 1,-1-1,1 1,-2 1,1 0,0 0,-1 0,0 1,0 0,0 1,0 0,0 1,0 0,-9 0,11 1,1 1,-1 0,1 0,-1 1,1 0,-1 0,1 0,0 1,0 0,0 1,1-1,-1 1,1 0,0 0,0 0,0 1,0 0,1 0,0 0,0 1,0-1,1 1,-1 0,2 0,-1 0,1 1,-8 17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0,'0'10,"0"8,-5 0,-1 3,-5-3,0-4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4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34 9026 0 0,'0'0'1848'0'0,"0"0"-255"0"0,0 0-89 0 0,0 0-80 0 0,0 0-183 0 0,0 0-225 0 0,0 0-456 0 0,0 0-352 0 0,0 0-344 0 0,0 0-160 0 0,0 0-48 0 0,0 0-112 0 0,0 0-120 0 0,0 0-785 0 0,-2-26-3496 0 0,6 33-5537 0 0</inkml:trace>
  <inkml:trace contextRef="#ctx0" brushRef="#br0" timeOffset="1532.096">1 0 0 0 0,'0'0'1006'0'0,"0"0"7"0"0,0 0 65 0 0,0 0-38 0 0,0 0-136 0 0,0 0-178 0 0,0 0-134 0 0,0 0 21 0 0,0 0 142 0 0,0 0 163 0 0,0 0 104 0 0,0 0 15 0 0,1 3-53 0 0,2-1-723 0 0,0-1 0 0 0,0 1 0 0 0,-1 0 0 0 0,1-1 0 0 0,0 0 0 0 0,0 0 0 0 0,0 0 0 0 0,1 0 0 0 0,-1 0 0 0 0,0-1 0 0 0,0 1 0 0 0,0-1 0 0 0,1 0 0 0 0,-1 0 0 0 0,0 0 0 0 0,0 0 0 0 0,0-1 1 0 0,1 1-1 0 0,1-2-261 0 0,-5 2 119 0 0,0 0 1 0 0,0 0 0 0 0,0 0 0 0 0,0 0 0 0 0,0-1-1 0 0,0 1 1 0 0,0 0 0 0 0,0 0 0 0 0,0 0-1 0 0,-1-1 1 0 0,1 1 0 0 0,0 0 0 0 0,0 0 0 0 0,0 0-1 0 0,0-1 1 0 0,0 1 0 0 0,1 0 0 0 0,-1 0 0 0 0,0 0-1 0 0,0-1 1 0 0,0 1 0 0 0,0 0 0 0 0,0 0 0 0 0,0 0-1 0 0,0-1 1 0 0,0 1 0 0 0,0 0 0 0 0,0 0 0 0 0,1 0-1 0 0,-1 0-119 0 0,-26-1 1692 0 0,26 1-1596 0 0,0 0-3 0 0,0 0-9 0 0,0 0 0 0 0,-4-3-1686 0 0,3 2-7378 0 0,1 1-2320 0 0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57,'0'12,"-2"1,0 0,0-1,-1 1,-1-1,0 0,0 0,-2-1,1 1,-7 8,-5 13,16-31,0-1,-1 1,1 0,0-1,0 1,0 0,0 0,1 0,-1 0,0 0,1 0,-1 0,1 0,0 0,0 0,-1 0,1 0,1 0,-1 0,0 0,0 0,1 0,-1 0,1 0,0 0,0 0,0 0,0 0,0 0,0-1,0 1,0 0,1-1,-1 1,0-1,1 1,0-1,-1 0,1 0,0 0,-1 0,1 0,0 0,0 0,0 0,0-1,0 1,0-1,2 1,5-1,0 1,1-1,-1-1,0 0,0 0,0-1,0 0,0-1,0 0,0 0,-1-1,0 0,1 0,-2-1,1 0,0-1,4-4,7-4</inkml:trace>
  <inkml:trace contextRef="#ctx0" brushRef="#br0" timeOffset="436.816">413 0,'-6'3,"0"-1,1 1,-1 0,1 0,0 1,0 0,0 0,1 0,-1 0,1 1,0 0,0 0,1 0,-1 0,1 0,0 1,1-1,-1 1,1 0,0 0,1 0,-1 0,1 0,0 0,1 1,-5 8,-47 159,-32 51,42-72,34-91,7-63,1-9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26,'-1'88,"13"200,-8-265,-3-7,2 0,0 0,0 0,2 0,0 0,1-1,0 0,1 0,2 2,-8-15,1-1,-1 1,0 0,0-1,1 1,-1-1,0 0,1 1,-1-1,1 0,0 0,-1 0,1 0,0 0,0-1,0 1,0 0,0-1,-1 1,1-1,0 0,0 0,0 0,0 0,0 0,0 0,0 0,0-1,0 1,0-1,0 1,0-1,-1 0,1 1,0-1,0 0,-1 0,1-1,0 1,-1 0,2-2,61-66,-56 60,32-48,-3-1,-2-1,2-12,-37 70,0 0,0 0,0 0,0 0,0 0,1 0,-1 0,0 0,0 0,1 0,-1 1,0-1,1 0,-1 0,1 0,-1 0,1 1,0-1,-1 0,1 1,0-1,-1 0,1 1,0-1,0 1,-1-1,1 1,0-1,0 1,0 0,0-1,0 1,0 0,-1 0,1 0,0 0,0-1,0 1,0 1,0-1,0 0,0 0,0 0,0 0,0 1,0-1,-1 0,1 1,0-1,0 1,0-1,0 1,-1-1,1 1,0-1,-1 1,1 0,0-1,-1 1,1 0,0 0,32 70,-30-61,0 1,1-2,1 1,-1 0,2-1,-1 0,1 0,1 0,-1-1,1 0,1 0,0-1,0 0,0 0,1-1,1 0,-5-2,1-2,1 1,-1-1,0 0,1 0,-1 0,1-1,-1 0,1-1,-1 1,1-1,0 0,-1-1,1 0,0 0,-1 0,0-1,1 0,-1 0,0-1,0 1,0-2,0 1,0 0,-1-1,0 0,0 0,0-1,0 1,0-1,-1 0,3-4,8-16,0 0,-2 0,0-1,-2-1,-1 0,-1 0,-2-1,0 0,-2-1,-1 1,-2-1,0 0,-2 0,-2-6,2 29,-1 6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60,'15'-5,"13"-6,8-1,2 1,0 2,-3 3,-1 3,-2 1,-3 2,0 0,-1 1,0-1,-5 1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59,'43'-4,"24"-8,6 0,-6 1,-9 2,-9 4,-8 1,-7 3,-9 0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269 1,'-76'40,"-86"60,160-99,0 0,0 0,1 0,-1 0,0 0,0 0,1 0,-1 1,1-1,-1 1,1-1,0 1,0 0,0-1,0 1,0 0,0 0,0-1,0 1,1 0,-1 0,0 0,1 0,0 0,0 0,-1 0,1 0,1 0,-1 1,0-1,0 0,1 0,-1 0,1 0,-1-1,1 1,0 0,0 0,0 0,0 0,0-1,0 1,1-1,-1 1,1 0,96 28,-91-30,0 0,0 0,-1 1,1 0,0 1,0-1,-1 1,1 1,-1-1,0 1,0 0,0 0,0 1,0 0,0 0,-1 0,0 1,0 0,0 0,-1 0,0 0,1 1,-2-1,1 1,-1 0,0 1,0-1,-1 0,2 7,-3-1,0-1,-1 0,-1 1,0-1,0 0,-1 0,0 1,-1-1,-1-1,0 1,0 0,-1-1,0 0,-1 0,0-1,0 1,-1-1,0-1,-1 1,0-1,-1 0,1-1,-1 0,-1-1,1 0,-1 0,-5 2,-31 3,29-13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19,'33'-9,"26"1,3 7,-5 4,-7 1,-7 0,-11-1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0,'-199'262,"188"-245,0 1,2 0,0 0,1 1,0 0,2 1,-1 4,6-19,0 0,0 0,0 0,1-1,-1 1,1 0,0 0,0 0,1 0,0 0,0 0,0 0,0-1,1 1,0 0,0-1,0 1,0-1,1 0,0 0,-1 0,2 0,-1 0,0 0,1-1,0 0,-1 0,1 0,0 0,1 0,-1-1,1 0,3 2,1-1,0-1,-1 0,1 0,0 0,1-1,-1-1,0 0,0 0,0 0,0-1,0-1,0 1,0-2,0 1,-1-1,1 0,-1-1,0 0,0 0,0-1,0 0,-1-1,0 1,0-1,0-1,-1 1,0-1,0 0,-1 0,1-1,-2 0,1-1,5-5,0-1,-2 0,0-1,-1 1,0-1,-1-1,-1 1,0-1,-2 0,0 0,-1-1,0 1,-1 0,-1-1,-1 1,-1 0,0-1,-1 1,-1 0,-5-13,7 25,-1 1,0-1,0 1,0-1,-1 1,0 0,1 0,-1 1,-1-1,1 1,0 0,-1 0,0 0,0 1,1-1,-1 1,-1 0,1 1,0-1,0 1,-1 0,1 1,0-1,-1 1,1 0,-1 0,1 1,-1-1,-4 2,-15 5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136 130,'-13'13,"0"0,1 1,1 0,0 1,1 0,0 1,1 0,1 0,0 1,2 0,0 0,1 1,0 0,1 0,0 15,4-29,0 0,0 0,1 0,0 0,0 0,0 0,0 0,0 0,1 0,0-1,0 1,0 0,0-1,0 0,1 1,0-1,-1 0,1 0,0 0,0-1,1 1,-1-1,1 0,-1 0,1 0,0 0,-1-1,1 1,0-1,0 0,0 0,3 0,1 0,-1 0,0-1,1 1,-1-2,0 1,1-1,-1 0,0-1,0 1,1-2,-2 1,1-1,0 0,0 0,-1-1,0 1,1-1,-1-1,11-11,0-2,-1 1,-1-2,-1 0,-1-1,0 0,-1-1,-2-1,0 1,-1-2,-1 1,2-14,-8 30,-1 0,1-1,-1 1,-1 0,1 0,-1 0,0-1,0 1,-1 0,0 0,0-1,-1 1,1 0,-1 0,-1 1,1-1,-1 0,0 1,0-1,-1 1,1 0,-1 0,0 0,-1 1,1-1,-1 1,0 0,0 1,0-1,0 1,-1 0,1 0,-1 0,0 1,0 0,0 0,0 1,0 0,0 0,-6-1,-12 3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186 140,'20'-103,"-49"132,15-1,1 0,1 1,1 0,2 1,0 0,1 7,-31 98,-22 7,61-143,0 1,0 0,1 0,-1 0,0 0,0 0,1 0,-1 0,0 0,0 0,1 0,-1 0,0 0,0 0,1 0,-1 0,0 0,0 0,1 0,-1 0,0 0,0 0,1 0,-1 0,0 0,0 1,0-1,1 0,-1 0,0 0,0 0,0 1,1-1,9-13</inkml:trace>
  <inkml:trace contextRef="#ctx0" brushRef="#br0" timeOffset="424.107">186 56,'36'44,"24"138,-55-163,0 4,1 0,1 0,1-1,1 0,1 0,1-1,1-1,0 0,11 13,-21-31,0 0,-1 0,1 0,0 0,0-1,0 1,0-1,1 1,-1-1,0 1,1-1,-1 0,1 0,-1-1,1 1,-1 0,1-1,-1 1,1-1,0 0,-1 0,1 0,0 0,-1 0,1-1,0 1,-1-1,1 0,-1 0,1 0,-1 0,1 0,-1 0,0-1,0 1,0-1,0 0,0 1,0-1,1-2,65-89,-53 60,-1-1,-2 0,-1-1,-1 0,-2-1,-2 0,-1 0,-2 0,-1-1,-3-27,0 40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5.1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35,'949'55,"-77"-25,-150-31,-586-4,-1-6,0-6,-1-6,79-26,-167 35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4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67 12803 0 0,'0'0'1329'0'0,"0"0"-270"0"0,0 0 3 0 0,0 0 110 0 0,0 0-18 0 0,0 0-182 0 0,0 0-255 0 0,0 0-231 0 0,0 0-153 0 0,0 0-54 0 0,0 0-40 0 0,0 0-41 0 0,0 0-18 0 0,-16 22-26 0 0,-47 70-29 0 0,60-89-114 0 0,1 0 1 0 0,0 0-1 0 0,0 0 0 0 0,0 0 0 0 0,0 0 1 0 0,0 0-1 0 0,1 1 0 0 0,0-1 0 0 0,-1 1 1 0 0,1-1-1 0 0,1 1 0 0 0,-1-1 0 0 0,0 1 1 0 0,1-1-1 0 0,0 1 0 0 0,-1 0 0 0 0,2-1 1 0 0,-1 4-13 0 0,1 8 55 0 0,-1-10-10 0 0,-1 1 0 0 0,1 0 0 0 0,1-1 0 0 0,-1 1 0 0 0,1-1 0 0 0,0 1 0 0 0,0-1 0 0 0,0 1 0 0 0,1-1 0 0 0,0 0 0 0 0,0 1 0 0 0,0-1 0 0 0,1 0 0 0 0,0 0 0 0 0,0-1 0 0 0,0 1 0 0 0,0-1 0 0 0,1 1 0 0 0,0-1 0 0 0,0 0 0 0 0,0 0 0 0 0,0-1 0 0 0,1 1 0 0 0,-1-1 0 0 0,1 0 0 0 0,0 0 0 0 0,0-1 0 0 0,0 1 0 0 0,0-1 0 0 0,0 0 0 0 0,1-1 0 0 0,-1 1-44 0 0,4-1 87 0 0,-1 0 1 0 0,1 0-1 0 0,-1-1 0 0 0,0 0 0 0 0,1-1 0 0 0,-1 0 0 0 0,0 0 0 0 0,1-1 0 0 0,-1 0 0 0 0,0 0 0 0 0,0-1 0 0 0,0 0 0 0 0,-1 0 0 0 0,1-1 0 0 0,-1 0 0 0 0,0-1 0 0 0,0 1 0 0 0,0-1 0 0 0,0 0 0 0 0,-1-1 0 0 0,0 0 0 0 0,0 0 0 0 0,0 0 0 0 0,-1-1 0 0 0,0 0 0 0 0,-1 0 0 0 0,1 0 0 0 0,-1 0 0 0 0,-1-1 0 0 0,1 1 0 0 0,0-6-87 0 0,-1 6 9 0 0,-1 0 0 0 0,-1 0 0 0 0,1 0 0 0 0,-1 0 0 0 0,-1 0 0 0 0,1-1 0 0 0,-1 1 0 0 0,-1 0 0 0 0,1 0 0 0 0,-1 0 0 0 0,0-1 0 0 0,-1 1 0 0 0,0 0 0 0 0,0 0 0 0 0,0 1 0 0 0,-1-1 0 0 0,0 0 0 0 0,0 1 0 0 0,-1 0 0 0 0,0-1 0 0 0,0 1 0 0 0,0 1 0 0 0,-1-1 0 0 0,0 1 0 0 0,0-1 0 0 0,0 2 0 0 0,0-1 0 0 0,-1 0 0 0 0,0 1 0 0 0,0 0 0 0 0,0 1 0 0 0,-1-1 0 0 0,1 1 0 0 0,-3-1-9 0 0,2 0-186 0 0,-1-1-1 0 0,1 1 1 0 0,-1 0 0 0 0,1 1 0 0 0,-1 0-1 0 0,0 0 1 0 0,0 1 0 0 0,-1 0 0 0 0,1 0-1 0 0,0 1 1 0 0,-1 0 0 0 0,1 0 0 0 0,-1 1-1 0 0,1 0 1 0 0,-1 1 0 0 0,1-1 0 0 0,-1 2 186 0 0,-11 18-7234 0 0,15-13 1222 0 0,1-2-4506 0 0</inkml:trace>
  <inkml:trace contextRef="#ctx0" brushRef="#br0" timeOffset="459.462">416 310 6529 0 0,'0'0'2564'0'0,"0"0"-91"0"0,0 0-80 0 0,0 0-239 0 0,0 0-339 0 0,0 0-362 0 0,0 0-346 0 0,0 0-226 0 0,0 0-132 0 0,0 0-91 0 0,0 0-85 0 0,0 0-86 0 0,0 0-58 0 0,12-15-34 0 0,85-113 700 0 0,6-10 12 0 0,-92 245-1358 0 0,-8-100 270 0 0,0-1-1 0 0,0 1 1 0 0,1-1-1 0 0,0 0 1 0 0,0 0 0 0 0,1 0-1 0 0,-1-1 1 0 0,1 0 0 0 0,0 0-1 0 0,1 0 1 0 0,-1 0-1 0 0,1-1 1 0 0,0 0 0 0 0,0 0-1 0 0,0-1 1 0 0,1 1 0 0 0,-1-1-1 0 0,1-1 1 0 0,0 1-1 0 0,0-1 1 0 0,0 0 0 0 0,0-1-1 0 0,0 0 1 0 0,0 0-1 0 0,7 0-18 0 0,-10-1 55 0 0,1-1-1 0 0,0 1 0 0 0,-1-1 0 0 0,1 0 0 0 0,0-1 0 0 0,-1 1 0 0 0,0-1 0 0 0,1 0 0 0 0,-1 0 1 0 0,0 0-1 0 0,0 0 0 0 0,0-1 0 0 0,0 0 0 0 0,0 0 0 0 0,-1 0 0 0 0,1 0 0 0 0,-1 0 0 0 0,0-1 1 0 0,0 0-1 0 0,0 1 0 0 0,-1-1 0 0 0,1 0 0 0 0,-1 0 0 0 0,0-1 0 0 0,0 1 0 0 0,1-3-54 0 0,1-3-202 0 0,-1 1 0 0 0,0 0 0 0 0,-1-1-1 0 0,0 0 1 0 0,0 1 0 0 0,-1-1 0 0 0,0 0-1 0 0,-1 0 1 0 0,0 0 0 0 0,-1 0 0 0 0,0 0-1 0 0,-1-6 203 0 0,-7-4-4455 0 0,6 15 784 0 0,1-3-8674 0 0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0,'-10'24,"-7"17,-7 7,2 0,-1-8,4-7,0-8,3-4,5-5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23,'19'0,"11"0,5 0,2 0,-1 0,-2 0,-1 0,-2 0,-2 0,-5-5,-2-1,0 0,-4 1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23,'38'0,"23"-5,5-1,-3 0,-13 1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65,'-18'226,"5"-175,-2-1,-3 0,-1-1,-19 30,11-19,16-36</inkml:trace>
  <inkml:trace contextRef="#ctx0" brushRef="#br0" timeOffset="487.616">73 376,'6'11,"1"0,0 0,0 0,1-1,0 0,1 0,0-1,0 0,10 7,-15-14,0 1,-1-1,1 1,0-1,0 0,1-1,-1 1,0-1,1 1,-1-1,0-1,1 1,-1-1,1 1,-1-1,1-1,-1 1,1-1,-1 1,1-1,-1 0,1-1,-1 1,0-1,0 0,0 0,0 0,0-1,1 0,18-18,0-1,-1-1,-2-1,0-1,-1-1,-2 0,9-19,-12 22,2 0,-2-1,0 0,-2-1,0 0,-2-1,-1-1,4-16,-13 43,1-1,-1 0,0 0,1 0,-1 0,1 1,-1-1,0 0,0 0,0 0,0 0,1 0,-1 0,0 0,-1 0,1 0,0 0,0 0,0 1,0-1,-1 0,1 0,0 0,-1 0,1 0,-1 1,1-1,-1 0,1 0,-1 1,0-1,1 0,-1 1,0-1,1 0,-1 1,0-1,0 1,0 0,0-1,1 1,-1 0,0-1,0 1,0 0,0 0,0 0,0 0,0-1,0 1,0 1,0-1,1 0,-1 0,0 0,0 0,0 1,0-1,0 0,0 1,0-1,1 1,-1-1,0 1,0-1,1 1,-1 0,0-1,-7 10,0 0,0 0,0 1,2-1,-1 1,1 1,1 0,0-1,1 2,-1 1,-3 9,-2 1,1 0,1 1,1 0,1 0,2 1,0-1,2 1,0 0,2 0,1 0,1 0,2-1,0 1,5 13,18 43,-20-58</inkml:trace>
  <inkml:trace contextRef="#ctx0" brushRef="#br0" timeOffset="753.863">836 290,'-14'39,"-10"21,-1 7,4-5,1-7,3-8,5-8,5-10</inkml:trace>
  <inkml:trace contextRef="#ctx0" brushRef="#br0" timeOffset="1108.212">1061 347,'-197'105,"195"-105,1 0,0 0,-1 0,1 0,0 0,-1 1,1-1,0 0,0 1,-1-1,1 1,0 0,0-1,0 1,0 0,-1-1,1 1,0 0,1 0,-1 0,0 0,0 0,0 0,0 0,1 0,-1 1,1-1,-1 0,1 0,-1 1,1-1,-1 0,1 0,0 1,0-1,0 0,0 1,0-1,0 0,0 1,0-1,1 0,-1 1,0-1,1 0,-1 0,1 1,-1-1,1 0,0 0,-1 0,1 0,0 0,0 0,0 1,11 3,-8-4,0 1,-1-1,1 1,0 0,0 0,-1 0,0 1,1-1,-1 1,0-1,0 1,0 0,-1 1,1-1,-1 0,1 1,-1-1,0 1,-1 0,1 0,0 0,-1 0,-5 82,16-69,-4-18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0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80,'-32'23,"1"1,1 2,1 1,2 2,0 0,2 2,-16 27,37-53,1 0,-1 0,1 1,1 0,-1-1,1 1,0 0,0 0,0 0,1 0,0 1,0-1,1 0,0 0,0 1,0-1,1 0,0 1,0-1,0 0,1 0,0 0,0 0,1-1,0 1,0 0,0-1,0 0,1 0,0 0,0 0,0 0,1-1,0 0,-1 0,1 0,1 0,-1-1,1 0,-1 0,1-1,5 3,4-2,-1-1,1 0,-1 0,1-2,-1 0,1 0,0-2,-1 1,1-2,-1 0,0-1,0 0,0-1,0-1,-1 0,0-1,0 0,-1-1,0 0,0-1,-1-1,0 1,-1-2,0 0,0 0,-2 0,1-1,-1-1,-1 1,6-15,-9 15,0-1,-1 1,-1-1,0 0,-1 0,0 0,-1 0,-1 0,0 0,0 0,-2 0,1 0,-2 0,0 1,0 0,-1-1,-4-6,5 11,-1-1,1 1,-1 1,-1-1,1 1,-1 0,-1 0,1 0,-1 1,-1 0,1 1,-1-1,1 1,-2 1,1 0,0 0,-1 0,0 1,0 0,0 1,0 0,0 1,0 0,-9 0,11 1,1 1,-1 0,1 0,-1 1,1 0,-1 0,1 0,0 1,0 0,0 1,1-1,-1 1,1 0,0 0,0 0,0 1,0 0,1 0,0 0,0 1,0-1,1 1,-1 0,2 0,-1 0,1 1,-8 17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0,'0'10,"0"8,-5 0,-1 3,-5-3,0-4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57,'0'12,"-2"1,0 0,0-1,-1 1,-1-1,0 0,0 0,-2-1,1 1,-7 8,-5 13,16-31,0-1,-1 1,1 0,0-1,0 1,0 0,0 0,1 0,-1 0,0 0,1 0,-1 0,1 0,0 0,0 0,-1 0,1 0,1 0,-1 0,0 0,0 0,1 0,-1 0,1 0,0 0,0 0,0 0,0 0,0 0,0-1,0 1,0 0,1-1,-1 1,0-1,1 1,0-1,-1 0,1 0,0 0,-1 0,1 0,0 0,0 0,0 0,0-1,0 1,0-1,2 1,5-1,0 1,1-1,-1-1,0 0,0 0,0-1,0 0,0-1,0 0,0 0,-1-1,0 0,1 0,-2-1,1 0,0-1,4-4,7-4</inkml:trace>
  <inkml:trace contextRef="#ctx0" brushRef="#br0" timeOffset="436.816">413 0,'-6'3,"0"-1,1 1,-1 0,1 0,0 1,0 0,0 0,1 0,-1 0,1 1,0 0,0 0,1 0,-1 0,1 0,0 1,1-1,-1 1,1 0,0 0,1 0,-1 0,1 0,0 0,1 1,-5 8,-47 159,-32 51,42-72,34-91,7-63,1-9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9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307 28,'-179'262,"60"-101,110-154</inkml:trace>
  <inkml:trace contextRef="#ctx0" brushRef="#br0" timeOffset="280.475">25 0,'0'24,"4"13,8 4,0 1,4-3,3-2,4-3,3-3,1-2,1 0,1-1,-5-1,-1-4,-5-2,-5 1,-6-4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6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816 287,'-4'-10,"-1"0,6 18,5 37,-2 0,-2 1,-1-1,-4 8,2 28,-28 256,18-100,5-210,1 1,1-1,2 1,0 0,2 0,1 2,-1-28,0 0,1-1,-1 1,0 0,0 0,1-1,-1 1,1 0,-1-1,1 1,0-1,0 1,0-1,0 1,0-1,0 0,0 1,0-1,0 0,0 0,1 0,-1 0,1 0,-1 0,1 0,-1 0,1-1,-1 1,1 0,0-1,-1 1,1-1,0 0,-1 0,1 0,0 1,0-2,-1 1,72-17,-50 9,149-8,-85 14,110-25,-10 27,-176-5,-5-1</inkml:trace>
  <inkml:trace contextRef="#ctx0" brushRef="#br0" timeOffset="2301.398">26 61,'-2'2,"0"-1,0 1,0-1,1 1,-1 0,0 0,1 0,-1 0,1 0,0 0,0 0,0 0,0 0,0 1,0-1,1 0,-1 1,1-1,-1 1,1-1,0 1,0-1,0 0,0 1,1 0,-1 8,0 0,2 0,-1 0,1 0,1 0,0 0,0-1,1 1,0-1,1 0,0 0,1-1,0 1,1-1,0 0,-5-7,0 0,0 0,0-1,0 1,0-1,1 1,-1-1,0 0,1 0,-1 0,1 0,-1 0,1-1,-1 1,1-1,0 1,-1-1,1 0,0 0,-1 0,1-1,-1 1,1-1,0 1,-1-1,1 0,-1 0,1 0,-1 0,0 0,0-1,1 1,-1-1,0 1,0-1,1-1,66-75,30-101,-99 178,0 0,0 0,0 0,0 0,0-1,1 1,-1 0,1 0,-1 0,0 0,1 0,0 0,-1 0,1 1,0-1,-1 0,1 0,0 0,0 1,0-1,-1 0,1 1,0-1,0 0,0 1,0 0,0-1,0 1,0-1,0 1,1 0,-1 0,0 0,0 0,0 0,0 0,0 0,0 0,0 0,0 0,1 0,-1 1,0-1,0 0,0 1,0-1,0 1,0-1,0 1,-1 0,1-1,0 1,0 0,0 0,0 0,6 18,0 1,-1 0,-1 1,-1-1,0 1,-1 16,5 19,-2-26,0 1,-2 0,-2 0,-1 1,-1-1,-1 0,-2 0,-1 0,-2 0,-1 0,-1-1,-2-1,-1 1,-1-1,-1-1,-2-1,0 0,-6 5,16-26,-1-1,1 0,-1 0,0 0,-1-1,1 0,-1 0,1 0,-1-1,0 0,-1-1,-5 3,10-5,-1 1,1 0,0 0,0-1,0 0,0 0,0 0,-1 0,1 0,0 0,0-1,0 0,0 1,0-1,0 0,0-1,0 1,0 0,0-1,0 0,1 1,-1-1,1 0,0-1,-1 1,1 0,0-1,0 1,0-1,1 1,-2-3,1-5,1 0,1 1,0-1,0 0,1 0,0 0,0 1,1-1,1 1,0-1,0 1,0 0,1 0,1 0,0 0,0 1,0 0,1 0,0 0,1 1,3-3,-5 3,20-30,2 0,1 3,2 0,2 2,27-22,-35 36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20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40,'44'-5,"23"-1,10 0,-3 1,-10 1,-5 2,-9 1,-8 1,-6 0,-4 0,-8-5,-8-1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3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0 652 7762 0 0,'0'0'1888'0'0,"0"0"-341"0"0,0 0-167 0 0,0 0-38 0 0,0 0-78 0 0,0 0-162 0 0,0 0-205 0 0,0 0-126 0 0,0 0-29 0 0,0 0 6 0 0,0 0-23 0 0,0 0-98 0 0,0 0-105 0 0,2 16-105 0 0,9 123 610 0 0,-10 7 129 0 0,-8-204 1658 0 0,8 30-2739 0 0,0-1 0 0 0,2 1 0 0 0,1 0 0 0 0,1 0 0 0 0,2 0-1 0 0,7-20-74 0 0,-5 20 36 0 0,-5 11-10 0 0,1 1-1 0 0,1-1 1 0 0,0 1 0 0 0,1 0-1 0 0,0 1 1 0 0,1 0-1 0 0,1 0 1 0 0,1 0-1 0 0,0 2 1 0 0,0-1 0 0 0,2 1-1 0 0,0-1-25 0 0,-10 14-1 0 0,-1 0 0 0 0,1 0 1 0 0,-1 0-1 0 0,1 0 0 0 0,-1 0 0 0 0,0 1 0 0 0,1-1 0 0 0,-1 0 0 0 0,1 1 1 0 0,-1-1-1 0 0,0 1 0 0 0,0-1 0 0 0,1 1 0 0 0,-1 0 0 0 0,0-1 0 0 0,0 1 1 0 0,1 0-1 0 0,-1 0 0 0 0,0 0 0 0 0,0 0 0 0 0,0 0 0 0 0,0 0 0 0 0,0 0 1 0 0,-1 0-1 0 0,1 0 0 0 0,0 1 0 0 0,0-1 0 0 0,-1 0 0 0 0,1 1 0 0 0,-1-1 0 0 0,1 0 1 0 0,-1 1-1 0 0,0-1 0 0 0,1 0 0 0 0,-1 1 0 0 0,0-1 0 0 0,0 1 0 0 0,0-1 1 0 0,0 0-1 0 0,0 1 0 0 0,0-1 0 0 0,0 1 0 0 0,-1-1 0 0 0,1 0 0 0 0,0 1 1 0 0,-1-1-1 0 0,0 2 1 0 0,1 1-12 0 0,15 99 23 0 0,15-37-922 0 0,-27-66-951 0 0,3 0-5576 0 0,-5 0 3220 0 0,2 0-7603 0 0</inkml:trace>
  <inkml:trace contextRef="#ctx0" brushRef="#br0" timeOffset="250.484">451 696 10730 0 0,'0'0'1777'0'0,"0"0"-745"0"0,0 0-232 0 0,0 0-24 0 0,0 0-24 0 0,0 0-135 0 0,0 0-201 0 0,0 0-224 0 0,0 0-152 0 0,0 0-104 0 0,0 0-96 0 0,0 0-144 0 0,0 0-553 0 0,0 0-2079 0 0,37 118-8523 0 0</inkml:trace>
  <inkml:trace contextRef="#ctx0" brushRef="#br0" timeOffset="398.378">398 383 14387 0 0,'0'0'1760'0'0,"0"0"-479"0"0,0 0-169 0 0,0 0-232 0 0,0 0-320 0 0,0 0-288 0 0,0 0-264 0 0,0 0-160 0 0,0 0-64 0 0,0 0-152 0 0,0 0-304 0 0,0 0-936 0 0,0 0-4018 0 0,0 0-5992 0 0</inkml:trace>
  <inkml:trace contextRef="#ctx0" brushRef="#br0" timeOffset="664.612">933 593 11386 0 0,'0'0'2973'0'0,"0"0"-1278"0"0,0 0-355 0 0,0 0 27 0 0,0 0-101 0 0,0 0-220 0 0,0 0-226 0 0,0 0-214 0 0,0 0-123 0 0,-33 4-91 0 0,-105 12-84 0 0,79 2 88 0 0,54-15-368 0 0,0 1 0 0 0,0 0 0 0 0,1 0 0 0 0,-1 0-1 0 0,1 0 1 0 0,0 1 0 0 0,0-1 0 0 0,0 1-1 0 0,0 0 1 0 0,1 0 0 0 0,0 0 0 0 0,0 1 0 0 0,1-1-1 0 0,-1 1 1 0 0,1 0 0 0 0,0 0 0 0 0,1 0-1 0 0,-1 0 1 0 0,1 0 0 0 0,0 0 0 0 0,1 0 0 0 0,0 0-1 0 0,0 0 1 0 0,0 0 0 0 0,0 0 0 0 0,1 0-1 0 0,0 0 1 0 0,0 0 0 0 0,1 0 0 0 0,0 0 0 0 0,0 0-1 0 0,0-1 1 0 0,1 1 0 0 0,0-1 0 0 0,0 1 0 0 0,0-1-1 0 0,0 0 1 0 0,1 0 0 0 0,0-1 0 0 0,0 1-1 0 0,2 1-27 0 0,6 1 82 0 0,0 0 1 0 0,1 0-1 0 0,-1-2 0 0 0,1 1 0 0 0,1-2 0 0 0,-1 0 0 0 0,0 0 0 0 0,1-1 0 0 0,0-1 0 0 0,0 0 0 0 0,0-1 0 0 0,0 0 1 0 0,0-1-1 0 0,0-1 0 0 0,-1 0 0 0 0,1-1 0 0 0,0-1 0 0 0,7-2-82 0 0,40-24-35 0 0,-60 12-1790 0 0,-2 11-3560 0 0,1 3-5119 0 0</inkml:trace>
  <inkml:trace contextRef="#ctx0" brushRef="#br0" timeOffset="1386.558">488 689 0 0 0,'0'0'355'0'0,"0"0"461"0"0,0 0 104 0 0,0 0-94 0 0,0 0-73 0 0,0 0-15 0 0,0 0 38 0 0,0 0 75 0 0,0 0 63 0 0,0 0 68 0 0,0 0 65 0 0,0 0 85 0 0,5-3 67 0 0,16-10 9 0 0,-16 10-65 0 0,-5 3-87 0 0,0 0-85 0 0,0 0-62 0 0,0 0-36 0 0,0 0-105 0 0,0 0-100 0 0,-11 30 2710 0 0,6 91-908 0 0,-12-43-2114 0 0,17-72-384 0 0,0-5 26 0 0,0-1-28 0 0,5-18-831 0 0,10-11-1537 0 0,-8 11-4849 0 0,-5 13-4159 0 0</inkml:trace>
  <inkml:trace contextRef="#ctx0" brushRef="#br0" timeOffset="2121.294">447 354 336 0 0,'0'0'2207'0'0,"0"0"-309"0"0,0 0-143 0 0,0 0-59 0 0,0 0-118 0 0,0 0-170 0 0,0 0-201 0 0,0 0-181 0 0,0 0-162 0 0,0 0-124 0 0,0 0-102 0 0,0 0-105 0 0,0 0-80 0 0,-1 3-51 0 0,-7 15 523 0 0,8-17-730 0 0,0-1-72 0 0,0 0-32 0 0,0 0-11 0 0,0 0 1 0 0,0 0 35 0 0,0 0 27 0 0,0 0 22 0 0,0 0 38 0 0,17-7 1388 0 0,-7 0-829 0 0,-16 10 92 0 0,5-3-925 0 0,1 0-27 0 0,0 0-36 0 0,0 0-14 0 0,0 0-81 0 0,1 2-1149 0 0,0 0-6981 0 0,1-2-2718 0 0</inkml:trace>
  <inkml:trace contextRef="#ctx0" brushRef="#br0" timeOffset="3451.627">1419 30 1256 0 0,'0'0'1389'0'0,"0"0"90"0"0,0 0 240 0 0,0 0 288 0 0,0 0 108 0 0,0 0-79 0 0,0 0-231 0 0,0 0-288 0 0,0 0-211 0 0,0 0-179 0 0,0 0-151 0 0,1-5-134 0 0,3-15-94 0 0,-3 15-72 0 0,-1 5-77 0 0,0 0-63 0 0,0 0-84 0 0,0 0-73 0 0,0 0-61 0 0,0 0-60 0 0,0 0-54 0 0,0 0-35 0 0,0 0-26 0 0,-2 16 272 0 0,-8 52 381 0 0,4 1 0 0 0,2 0 1 0 0,6 68-797 0 0,-2 63 422 0 0,-17 69-159 0 0,14-254-180 0 0,5-23-916 0 0,3-11-157 0 0,2-7-3060 0 0,-5 6-6656 0 0,-2 16-343 0 0</inkml:trace>
  <inkml:trace contextRef="#ctx0" brushRef="#br0" timeOffset="3768.996">1151 516 10994 0 0,'0'0'1489'0'0,"0"0"-314"0"0,0 0-34 0 0,0 0 85 0 0,0 0 13 0 0,0 0-3 0 0,0 0-82 0 0,0 0-113 0 0,0 0-63 0 0,0 0-104 0 0,0 0-96 0 0,0 0-62 0 0,25 0-68 0 0,167 0 867 0 0,9 0-300 0 0,-164 0-6247 0 0,-6 0-5498 0 0,-31 0-1327 0 0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4:4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2221,'52'-32,"1223"-736,-805 499,-6 45,-424 205,68-45,79-56,83 1,-271 119,1 0,-1 0,1 0,-1 0,1-1,0 1,-1 0,1 0,-1-1,1 1,0 0,-1-1,1 1,0 0,-1-1,1 1,0 0,0-1,-1 1,1-1,0 1,0 0,0-1,0 1,0-1,-1 1,1-1,0 1,0-1,0 1,0-1,0 1,0 0,0-1,1 1,-1-1,0 1,0-1,0 1,0-1,1 1,-1 0,0-1,0 1,1-1,-1 1,0 0,0-1,1 1,-1 0,0 0,1-1,-1 1,1 0,-1 0,0-1,1 1,-1 0,1 0,-1 0,1 0,-1 0,1-1,-1 1,0 0,1 0,-1 0,1 0,-39-3,36 3,-50 0,31 1,1-1,-1 0,0-2,0 0,0-2,1 0,0-1,0-1,-6-3,-75-47,101 56,-1-1,1 1,-1-1,1 1,-1 0,1-1,-1 1,1-1,-1 1,1 0,-1 0,1-1,-1 1,1 0,-1 0,0 0,1-1,-1 1,0 0,1 0,-1 0,1 0,-1 0,0 0,1 0,-1 1,0-1,1 0,-1 0,1 0,-1 1,1-1,-1 0,0 0,1 1,-1-1,1 1,-1-1,1 0,0 1,-1-1,1 1,-1-1,1 1,0-1,-1 1,1-1,0 1,0 0,-1-1,1 1,0-1,0 1,0 0,0-1,0 1,0 0,0-1,0 1,0-1,0 1,0 0,0-1,11 43,-11-43,73 291,-60-221,19 50,-32-119,0-1,0 1,0 0,0-1,1 1,-1-1,0 1,0-1,1 1,-1-1,0 1,1-1,-1 1,1-1,-1 1,0-1,1 1,-1-1,1 0,-1 1,1-1,-1 0,1 0,0 1,-1-1,1 0,-1 0,1 0,0 0,-1 1,1-1,-1 0,1 0,0 0,-1 0,1-1,-1 1,1 0,0 0,-1 0,1 0,-1-1,1 1,-1 0,1 0,0-1,-1 1,0 0,1-1,-1 1,1-1,-1 1,1-1,-1 1,0-1,1 1,-1-1,0 1,1-1,-1 1,0-1,0 0,18-40,-17 37,17-36,1 0,1 1,3 1,1 1,19-22,24-36,2 9,-53 71</inkml:trace>
  <inkml:trace contextRef="#ctx0" brushRef="#br0" timeOffset="7156.101">4037 189,'2'1,"1"0,-1 0,0 0,0 0,1 1,-1-1,0 1,0-1,0 1,-1-1,1 1,0 0,-1 0,1 0,-1 0,0 0,1 0,-1 1,0-1,0 0,0 1,-1-1,1 0,-1 1,1-1,68 264,-69-265,1 5,-1 0,1 1,0-1,0 0,1-1,0 1,0 0,0 0,1-1,0 1,0-1,0 0,1 0,-1 0,1 0,0-1,1 0,-1 1,1-2,0 1,0 0,0-1,4 2,6-5</inkml:trace>
  <inkml:trace contextRef="#ctx0" brushRef="#br0" timeOffset="7435.603">4037 76,'30'-13,"2"0,-1 2,1 1,0 2,1 1,0 2,0 1,1 1,9 2,-29 1,0 0,0 1,0 0,0 1,-1 1,1 0,-1 1,8 3,-17-5,0 0,0-1,-1 1,1 1,-1-1,1 0,-1 1,0 0,0 0,0 0,-1 0,1 0,-1 0,1 1,-1-1,0 1,0 0,-1 0,1 0,-1-1,0 1,0 0,0 1,-1-1,1 0,-1 0,0 0,0 0,0 0,-1 3,-2 4,-1 1,-1-1,1 0,-2-1,1 1,-1-1,-1 0,0-1,0 0,-1 0,0 0,-1-1,0 0,0-1,-1 0,0 0,0-1,0 0,-1-1,0 0,0-1,0 0,-10 2,3-2,0 0,0-1,-1-1,1 0,0-2,-1 0,1-1,-1-1,1-1,-1 0,-2-4</inkml:trace>
  <inkml:trace contextRef="#ctx0" brushRef="#br0" timeOffset="10773.105">1722 1882,'0'-1,"-1"0,0 0,1 0,-1 0,1 0,-1 0,1-1,-1 1,1 0,0 0,-1-1,1 1,0 0,0 0,0-1,0 1,0 0,1 0,-1-1,0 1,0 0,1 0,-1 0,1-1,-1 1,1 0,0 0,-1 0,1 0,0 0,0 0,-1 0,1 0,0 0,0 1,0-1,0 0,2 0,41-31,-43 31,13-8,0 1,0 0,1 1,0 0,1 2,0-1,-1 2,1 0,1 1,2 0,-18 3,0-1,1 1,-1 0,0 0,0-1,1 1,-1 0,0 0,0 0,1 0,-1 1,0-1,0 0,1 0,-1 1,0-1,0 1,0-1,1 1,-1 0,0-1,0 1,0 0,0 0,0-1,0 1,-1 0,1 0,0 0,0 0,-1 0,1 1,0-1,-1 0,1 0,-1 0,1 0,-1 1,0-1,0 0,0 0,1 1,-1-1,0 0,0 1,-1-1,1 1,-27 60,17-43,9-17,0 0,0 1,1-1,-1 0,1 0,0 0,-1 0,1 0,0 1,0-1,0 0,1 0,-1 0,0 0,1 1,0-1,-1 0,1 0,0 0,0 0,0 0,0 0,0-1,1 1,-1 0,1-1,-1 1,1 0,-1-1,1 0,0 1,0-1,0 0,-1 0,1 0,0 0,1 0,-1-1,0 1,0-1,0 1,0-1,0 0,2 0,-2 1,1-1,-1 0,0 1,0-1,1 1,-1-1,0 1,0 0,0 0,0 0,0 0,0 1,0-1,0 0,0 1,-1 0,1-1,0 1,-1 0,0 0,1 0,-1-1,0 2,0-1,0 0,0 0,0 0,-1 0,1 0,-1 1,1-1,-1 0,0 1,0-1,0 0,0 1,0-1,0 0,-1 0,1 1,-1 0,-6 8,-1 0,1-1,-2 0,1-1,-1 1,-1-2,0 1,0-1,0-1,-1 0,0-1,-11 5,17-8,-15 8</inkml:trace>
  <inkml:trace contextRef="#ctx0" brushRef="#br0" timeOffset="11067.97">2372 1798,'-10'10,"1"1,0-1,0 2,1-1,1 1,0 0,1 1,0 0,1 0,0 0,1 1,0-1,1 1,1 0,0 0,1 0,1 12,0-24,1 0,-1 1,1-1,0 0,0 0,0 0,0 0,0-1,0 1,0 0,1 0,-1-1,1 1,-1 0,1-1,-1 0,1 1,0-1,0 0,0 0,0 0,0 0,0 0,0 0,0-1,0 1,0-1,0 1,0-1,1 0,-1 0,0 0,0 0,0 0,0-1,1 1,77-25,-68 19,1 0,-1-1,0 0,0 0,-1-2,0 1,-1-1,1-1,-2 0,0 0,0-1,-1-1,0 1,0-1,-2 0,1-1,2-9,-8 19,0 0,0-1,0 1,-1 0,0-1,1 1,-1-1,0 1,0-1,-1 1,1 0,-1-1,0 1,0-1,0 1,0 0,-1 0,1 0,-1 0,1 0,-1 0,0 0,-1 0,1 1,0-1,-1 1,1-1,-1 1,0 0,0 0,0 0,0 1,0-1,0 1,0 0,0-1,-1 1,-4-1,-1-1,1 1,-1 1,1-1,-1 2,0-1,0 1,0 0,1 1,-1 0,0 0,1 1,-1 0,-2 2,-12 5,5 0</inkml:trace>
  <inkml:trace contextRef="#ctx0" brushRef="#br0" timeOffset="11458.998">2710 1488,'0'28,"10"11,7-3,7-6,-2-14,1-10,1-10,-4-9,0-3,-4-3,-4-4,-9-2,-10-1,-9 3,-6 5,-4 7,2 4</inkml:trace>
  <inkml:trace contextRef="#ctx0" brushRef="#br0" timeOffset="30959.843">1 2249,'38'-5,"18"-1,4 0,-3 1,-7 2,-7 1,-6 1,-5 0,-7 1</inkml:trace>
  <inkml:trace contextRef="#ctx0" brushRef="#br0" timeOffset="31234.338">932 2249,'48'-5,"21"4,3 1,-6 1,-14 1</inkml:trace>
  <inkml:trace contextRef="#ctx0" brushRef="#br0" timeOffset="31480.665">1835 2278,'34'-5,"25"-1,7-1,-7 2</inkml:trace>
  <inkml:trace contextRef="#ctx0" brushRef="#br0" timeOffset="31655.956">2569 2249,'29'-5,"9"-1</inkml:trace>
  <inkml:trace contextRef="#ctx0" brushRef="#br0" timeOffset="31829.436">3303 2221,'38'0,"13"0</inkml:trace>
  <inkml:trace contextRef="#ctx0" brushRef="#br0" timeOffset="31976.634">3924 2221,'34'0,"10"0</inkml:trace>
  <inkml:trace contextRef="#ctx0" brushRef="#br0" timeOffset="32242.17">4432 2221,'38'-4,"32"-3,10 1,-6 1,-9 1,-12 2,-14 1</inkml:trace>
  <inkml:trace contextRef="#ctx0" brushRef="#br0" timeOffset="32243.17">4939 2221,'0'0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26,'-1'88,"13"200,-8-265,-3-7,2 0,0 0,0 0,2 0,0 0,1-1,0 0,1 0,2 2,-8-15,1-1,-1 1,0 0,0-1,1 1,-1-1,0 0,1 1,-1-1,1 0,0 0,-1 0,1 0,0 0,0-1,0 1,0 0,0-1,-1 1,1-1,0 0,0 0,0 0,0 0,0 0,0 0,0 0,0-1,0 1,0-1,0 1,0-1,-1 0,1 1,0-1,0 0,-1 0,1-1,0 1,-1 0,2-2,61-66,-56 60,32-48,-3-1,-2-1,2-12,-37 70,0 0,0 0,0 0,0 0,0 0,1 0,-1 0,0 0,0 0,1 0,-1 1,0-1,1 0,-1 0,1 0,-1 0,1 1,0-1,-1 0,1 1,0-1,-1 0,1 1,0-1,0 1,-1-1,1 1,0-1,0 1,0 0,0-1,0 1,0 0,-1 0,1 0,0 0,0-1,0 1,0 1,0-1,0 0,0 0,0 0,0 0,0 1,0-1,-1 0,1 1,0-1,0 1,0-1,0 1,-1-1,1 1,0-1,-1 1,1 0,0-1,-1 1,1 0,0 0,32 70,-30-61,0 1,1-2,1 1,-1 0,2-1,-1 0,1 0,1 0,-1-1,1 0,1 0,0-1,0 0,0 0,1-1,1 0,-5-2,1-2,1 1,-1-1,0 0,1 0,-1 0,1-1,-1 0,1-1,-1 1,1-1,0 0,-1-1,1 0,0 0,-1 0,0-1,1 0,-1 0,0-1,0 1,0-2,0 1,0 0,-1-1,0 0,0 0,0-1,0 1,0-1,-1 0,3-4,8-16,0 0,-2 0,0-1,-2-1,-1 0,-1 0,-2-1,0 0,-2-1,-1 1,-2-1,0 0,-2 0,-2-6,2 29,-1 6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60,'15'-5,"13"-6,8-1,2 1,0 2,-3 3,-1 3,-2 1,-3 2,0 0,-1 1,0-1,-5 1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59,'43'-4,"24"-8,6 0,-6 1,-9 2,-9 4,-8 1,-7 3,-9 0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269 1,'-76'40,"-86"60,160-99,0 0,0 0,1 0,-1 0,0 0,0 0,1 0,-1 1,1-1,-1 1,1-1,0 1,0 0,0-1,0 1,0 0,0 0,0-1,0 1,1 0,-1 0,0 0,1 0,0 0,0 0,-1 0,1 0,1 0,-1 1,0-1,0 0,1 0,-1 0,1 0,-1-1,1 1,0 0,0 0,0 0,0 0,0-1,0 1,1-1,-1 1,1 0,96 28,-91-30,0 0,0 0,-1 1,1 0,0 1,0-1,-1 1,1 1,-1-1,0 1,0 0,0 0,0 1,0 0,0 0,-1 0,0 1,0 0,0 0,-1 0,0 0,1 1,-2-1,1 1,-1 0,0 1,0-1,-1 0,2 7,-3-1,0-1,-1 0,-1 1,0-1,0 0,-1 0,0 1,-1-1,-1-1,0 1,0 0,-1-1,0 0,-1 0,0-1,0 1,-1-1,0-1,-1 1,0-1,-1 0,1-1,-1 0,-1-1,1 0,-1 0,-5 2,-31 3,29-13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19,'33'-9,"26"1,3 7,-5 4,-7 1,-7 0,-11-1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0,'-199'262,"188"-245,0 1,2 0,0 0,1 1,0 0,2 1,-1 4,6-19,0 0,0 0,0 0,1-1,-1 1,1 0,0 0,0 0,1 0,0 0,0 0,0 0,0-1,1 1,0 0,0-1,0 1,0-1,1 0,0 0,-1 0,2 0,-1 0,0 0,1-1,0 0,-1 0,1 0,0 0,1 0,-1-1,1 0,3 2,1-1,0-1,-1 0,1 0,0 0,1-1,-1-1,0 0,0 0,0 0,0-1,0-1,0 1,0-2,0 1,-1-1,1 0,-1-1,0 0,0 0,0-1,0 0,-1-1,0 1,0-1,0-1,-1 1,0-1,0 0,-1 0,1-1,-2 0,1-1,5-5,0-1,-2 0,0-1,-1 1,0-1,-1-1,-1 1,0-1,-2 0,0 0,-1-1,0 1,-1 0,-1-1,-1 1,-1 0,0-1,-1 1,-1 0,-5-13,7 25,-1 1,0-1,0 1,0-1,-1 1,0 0,1 0,-1 1,-1-1,1 1,0 0,-1 0,0 0,0 1,1-1,-1 1,-1 0,1 1,0-1,0 1,-1 0,1 1,0-1,-1 1,1 0,-1 0,1 1,-1-1,-4 2,-15 5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136 130,'-13'13,"0"0,1 1,1 0,0 1,1 0,0 1,1 0,1 0,0 1,2 0,0 0,1 1,0 0,1 0,0 15,4-29,0 0,0 0,1 0,0 0,0 0,0 0,0 0,0 0,1 0,0-1,0 1,0 0,0-1,0 0,1 1,0-1,-1 0,1 0,0 0,0-1,1 1,-1-1,1 0,-1 0,1 0,0 0,-1-1,1 1,0-1,0 0,0 0,3 0,1 0,-1 0,0-1,1 1,-1-2,0 1,1-1,-1 0,0-1,0 1,1-2,-2 1,1-1,0 0,0 0,-1-1,0 1,1-1,-1-1,11-11,0-2,-1 1,-1-2,-1 0,-1-1,0 0,-1-1,-2-1,0 1,-1-2,-1 1,2-14,-8 30,-1 0,1-1,-1 1,-1 0,1 0,-1 0,0-1,0 1,-1 0,0 0,0-1,-1 1,1 0,-1 0,-1 1,1-1,-1 0,0 1,0-1,-1 1,1 0,-1 0,0 0,-1 1,1-1,-1 1,0 0,0 1,0-1,0 1,-1 0,1 0,-1 0,0 1,0 0,0 0,0 1,0 0,0 0,-6-1,-12 3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186 140,'20'-103,"-49"132,15-1,1 0,1 1,1 0,2 1,0 0,1 7,-31 98,-22 7,61-143,0 1,0 0,1 0,-1 0,0 0,0 0,1 0,-1 0,0 0,0 0,1 0,-1 0,0 0,0 0,1 0,-1 0,0 0,0 0,1 0,-1 0,0 0,0 0,1 0,-1 0,0 0,0 1,0-1,1 0,-1 0,0 0,0 0,0 1,1-1,9-13</inkml:trace>
  <inkml:trace contextRef="#ctx0" brushRef="#br0" timeOffset="424.107">186 56,'36'44,"24"138,-55-163,0 4,1 0,1 0,1-1,1 0,1 0,1-1,1-1,0 0,11 13,-21-31,0 0,-1 0,1 0,0 0,0-1,0 1,0-1,1 1,-1-1,0 1,1-1,-1 0,1 0,-1-1,1 1,-1 0,1-1,-1 1,1-1,0 0,-1 0,1 0,0 0,-1 0,1-1,0 1,-1-1,1 0,-1 0,1 0,-1 0,1 0,-1 0,0-1,0 1,0-1,0 0,0 1,0-1,1-2,65-89,-53 60,-1-1,-2 0,-1-1,-1 0,-2-1,-2 0,-1 0,-2 0,-1-1,-3-27,0 40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5.1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35,'949'55,"-77"-25,-150-31,-586-4,-1-6,0-6,-1-6,79-26,-167 35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5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21 2889 0 0,'0'0'2188'0'0,"0"0"-266"0"0,0 0-36 0 0,0 0 43 0 0,0 0-50 0 0,0 0-250 0 0,0 0-372 0 0,0 0-366 0 0,0 0-264 0 0,0 0-131 0 0,-5 5-60 0 0,-46 71 2259 0 0,61-86 255 0 0,37-64-2448 0 0,-40 57-113 0 0,-8 18 488 0 0,-4 7-694 0 0,-34 36 7 0 0,39-44-269 0 0,0 0-65 0 0,0 0-57 0 0,0 0-135 0 0,12-18-6687 0 0,-8 11-1991 0 0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0,'-10'24,"-7"17,-7 7,2 0,-1-8,4-7,0-8,3-4,5-5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23,'19'0,"11"0,5 0,2 0,-1 0,-2 0,-1 0,-2 0,-2 0,-5-5,-2-1,0 0,-4 1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23,'38'0,"23"-5,5-1,-3 0,-13 1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65,'-18'226,"5"-175,-2-1,-3 0,-1-1,-19 30,11-19,16-36</inkml:trace>
  <inkml:trace contextRef="#ctx0" brushRef="#br0" timeOffset="487.616">73 376,'6'11,"1"0,0 0,0 0,1-1,0 0,1 0,0-1,0 0,10 7,-15-14,0 1,-1-1,1 1,0-1,0 0,1-1,-1 1,0-1,1 1,-1-1,0-1,1 1,-1-1,1 1,-1-1,1-1,-1 1,1-1,-1 1,1-1,-1 0,1-1,-1 1,0-1,0 0,0 0,0 0,0-1,1 0,18-18,0-1,-1-1,-2-1,0-1,-1-1,-2 0,9-19,-12 22,2 0,-2-1,0 0,-2-1,0 0,-2-1,-1-1,4-16,-13 43,1-1,-1 0,0 0,1 0,-1 0,1 1,-1-1,0 0,0 0,0 0,0 0,1 0,-1 0,0 0,-1 0,1 0,0 0,0 0,0 1,0-1,-1 0,1 0,0 0,-1 0,1 0,-1 1,1-1,-1 0,1 0,-1 1,0-1,1 0,-1 1,0-1,1 0,-1 1,0-1,0 1,0 0,0-1,1 1,-1 0,0-1,0 1,0 0,0 0,0 0,0 0,0-1,0 1,0 1,0-1,1 0,-1 0,0 0,0 0,0 1,0-1,0 0,0 1,0-1,1 1,-1-1,0 1,0-1,1 1,-1 0,0-1,-7 10,0 0,0 0,0 1,2-1,-1 1,1 1,1 0,0-1,1 2,-1 1,-3 9,-2 1,1 0,1 1,1 0,1 0,2 1,0-1,2 1,0 0,2 0,1 0,1 0,2-1,0 1,5 13,18 43,-20-58</inkml:trace>
  <inkml:trace contextRef="#ctx0" brushRef="#br0" timeOffset="753.863">836 290,'-14'39,"-10"21,-1 7,4-5,1-7,3-8,5-8,5-10</inkml:trace>
  <inkml:trace contextRef="#ctx0" brushRef="#br0" timeOffset="1108.212">1061 347,'-197'105,"195"-105,1 0,0 0,-1 0,1 0,0 0,-1 1,1-1,0 0,0 1,-1-1,1 1,0 0,0-1,0 1,0 0,-1-1,1 1,0 0,1 0,-1 0,0 0,0 0,0 0,0 0,1 0,-1 1,1-1,-1 0,1 0,-1 1,1-1,-1 0,1 0,0 1,0-1,0 0,0 1,0-1,0 0,0 1,0-1,1 0,-1 1,0-1,1 0,-1 0,1 1,-1-1,1 0,0 0,-1 0,1 0,0 0,0 0,0 1,11 3,-8-4,0 1,-1-1,1 1,0 0,0 0,-1 0,0 1,1-1,-1 1,0-1,0 1,0 0,-1 1,1-1,-1 0,1 1,-1-1,0 1,-1 0,1 0,0 0,-1 0,-5 82,16-69,-4-18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0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80,'-32'23,"1"1,1 2,1 1,2 2,0 0,2 2,-16 27,37-53,1 0,-1 0,1 1,1 0,-1-1,1 1,0 0,0 0,0 0,1 0,0 1,0-1,1 0,0 0,0 1,0-1,1 0,0 1,0-1,0 0,1 0,0 0,0 0,1-1,0 1,0 0,0-1,0 0,1 0,0 0,0 0,0 0,1-1,0 0,-1 0,1 0,1 0,-1-1,1 0,-1 0,1-1,5 3,4-2,-1-1,1 0,-1 0,1-2,-1 0,1 0,0-2,-1 1,1-2,-1 0,0-1,0 0,0-1,0-1,-1 0,0-1,0 0,-1-1,0 0,0-1,-1-1,0 1,-1-2,0 0,0 0,-2 0,1-1,-1-1,-1 1,6-15,-9 15,0-1,-1 1,-1-1,0 0,-1 0,0 0,-1 0,-1 0,0 0,0 0,-2 0,1 0,-2 0,0 1,0 0,-1-1,-4-6,5 11,-1-1,1 1,-1 1,-1-1,1 1,-1 0,-1 0,1 0,-1 1,-1 0,1 1,-1-1,1 1,-2 1,1 0,0 0,-1 0,0 1,0 0,0 1,0 0,0 1,0 0,-9 0,11 1,1 1,-1 0,1 0,-1 1,1 0,-1 0,1 0,0 1,0 0,0 1,1-1,-1 1,1 0,0 0,0 0,0 1,0 0,1 0,0 0,0 1,0-1,1 1,-1 0,2 0,-1 0,1 1,-8 17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0,'0'10,"0"8,-5 0,-1 3,-5-3,0-4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57,'0'12,"-2"1,0 0,0-1,-1 1,-1-1,0 0,0 0,-2-1,1 1,-7 8,-5 13,16-31,0-1,-1 1,1 0,0-1,0 1,0 0,0 0,1 0,-1 0,0 0,1 0,-1 0,1 0,0 0,0 0,-1 0,1 0,1 0,-1 0,0 0,0 0,1 0,-1 0,1 0,0 0,0 0,0 0,0 0,0 0,0-1,0 1,0 0,1-1,-1 1,0-1,1 1,0-1,-1 0,1 0,0 0,-1 0,1 0,0 0,0 0,0 0,0-1,0 1,0-1,2 1,5-1,0 1,1-1,-1-1,0 0,0 0,0-1,0 0,0-1,0 0,0 0,-1-1,0 0,1 0,-2-1,1 0,0-1,4-4,7-4</inkml:trace>
  <inkml:trace contextRef="#ctx0" brushRef="#br0" timeOffset="436.816">413 0,'-6'3,"0"-1,1 1,-1 0,1 0,0 1,0 0,0 0,1 0,-1 0,1 1,0 0,0 0,1 0,-1 0,1 0,0 1,1-1,-1 1,1 0,0 0,1 0,-1 0,1 0,0 0,1 1,-5 8,-47 159,-32 51,42-72,34-91,7-63,1-9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9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307 28,'-179'262,"60"-101,110-154</inkml:trace>
  <inkml:trace contextRef="#ctx0" brushRef="#br0" timeOffset="280.475">25 0,'0'24,"4"13,8 4,0 1,4-3,3-2,4-3,3-3,1-2,1 0,1-1,-5-1,-1-4,-5-2,-5 1,-6-4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6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816 287,'-4'-10,"-1"0,6 18,5 37,-2 0,-2 1,-1-1,-4 8,2 28,-28 256,18-100,5-210,1 1,1-1,2 1,0 0,2 0,1 2,-1-28,0 0,1-1,-1 1,0 0,0 0,1-1,-1 1,1 0,-1-1,1 1,0-1,0 1,0-1,0 1,0-1,0 0,0 1,0-1,0 0,0 0,1 0,-1 0,1 0,-1 0,1 0,-1 0,1-1,-1 1,1 0,0-1,-1 1,1-1,0 0,-1 0,1 0,0 1,0-2,-1 1,72-17,-50 9,149-8,-85 14,110-25,-10 27,-176-5,-5-1</inkml:trace>
  <inkml:trace contextRef="#ctx0" brushRef="#br0" timeOffset="2301.398">26 61,'-2'2,"0"-1,0 1,0-1,1 1,-1 0,0 0,1 0,-1 0,1 0,0 0,0 0,0 0,0 0,0 1,0-1,1 0,-1 1,1-1,-1 1,1-1,0 1,0-1,0 0,0 1,1 0,-1 8,0 0,2 0,-1 0,1 0,1 0,0 0,0-1,1 1,0-1,1 0,0 0,1-1,0 1,1-1,0 0,-5-7,0 0,0 0,0-1,0 1,0-1,1 1,-1-1,0 0,1 0,-1 0,1 0,-1 0,1-1,-1 1,1-1,0 1,-1-1,1 0,0 0,-1 0,1-1,-1 1,1-1,0 1,-1-1,1 0,-1 0,1 0,-1 0,0 0,0-1,1 1,-1-1,0 1,0-1,1-1,66-75,30-101,-99 178,0 0,0 0,0 0,0 0,0-1,1 1,-1 0,1 0,-1 0,0 0,1 0,0 0,-1 0,1 1,0-1,-1 0,1 0,0 0,0 1,0-1,-1 0,1 1,0-1,0 0,0 1,0 0,0-1,0 1,0-1,0 1,1 0,-1 0,0 0,0 0,0 0,0 0,0 0,0 0,0 0,0 0,1 0,-1 1,0-1,0 0,0 1,0-1,0 1,0-1,0 1,-1 0,1-1,0 1,0 0,0 0,0 0,6 18,0 1,-1 0,-1 1,-1-1,0 1,-1 16,5 19,-2-26,0 1,-2 0,-2 0,-1 1,-1-1,-1 0,-2 0,-1 0,-2 0,-1 0,-1-1,-2-1,-1 1,-1-1,-1-1,-2-1,0 0,-6 5,16-26,-1-1,1 0,-1 0,0 0,-1-1,1 0,-1 0,1 0,-1-1,0 0,-1-1,-5 3,10-5,-1 1,1 0,0 0,0-1,0 0,0 0,0 0,-1 0,1 0,0 0,0-1,0 0,0 1,0-1,0 0,0-1,0 1,0 0,0-1,0 0,1 1,-1-1,1 0,0-1,-1 1,1 0,0-1,0 1,0-1,1 1,-2-3,1-5,1 0,1 1,0-1,0 0,1 0,0 0,0 1,1-1,1 1,0-1,0 1,0 0,1 0,1 0,0 0,0 1,0 0,1 0,0 0,1 1,3-3,-5 3,20-30,2 0,1 3,2 0,2 2,27-22,-35 36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4:4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2221,'52'-32,"1223"-736,-805 499,-6 45,-424 205,68-45,79-56,83 1,-271 119,1 0,-1 0,1 0,-1 0,1-1,0 1,-1 0,1 0,-1-1,1 1,0 0,-1-1,1 1,0 0,-1-1,1 1,0 0,0-1,-1 1,1-1,0 1,0 0,0-1,0 1,0-1,-1 1,1-1,0 1,0-1,0 1,0-1,0 1,0 0,0-1,1 1,-1-1,0 1,0-1,0 1,0-1,1 1,-1 0,0-1,0 1,1-1,-1 1,0 0,0-1,1 1,-1 0,0 0,1-1,-1 1,1 0,-1 0,0-1,1 1,-1 0,1 0,-1 0,1 0,-1 0,1-1,-1 1,0 0,1 0,-1 0,1 0,-39-3,36 3,-50 0,31 1,1-1,-1 0,0-2,0 0,0-2,1 0,0-1,0-1,-6-3,-75-47,101 56,-1-1,1 1,-1-1,1 1,-1 0,1-1,-1 1,1-1,-1 1,1 0,-1 0,1-1,-1 1,1 0,-1 0,0 0,1-1,-1 1,0 0,1 0,-1 0,1 0,-1 0,0 0,1 0,-1 1,0-1,1 0,-1 0,1 0,-1 1,1-1,-1 0,0 0,1 1,-1-1,1 1,-1-1,1 0,0 1,-1-1,1 1,-1-1,1 1,0-1,-1 1,1-1,0 1,0 0,-1-1,1 1,0-1,0 1,0 0,0-1,0 1,0 0,0-1,0 1,0-1,0 1,0 0,0-1,11 43,-11-43,73 291,-60-221,19 50,-32-119,0-1,0 1,0 0,0-1,1 1,-1-1,0 1,0-1,1 1,-1-1,0 1,1-1,-1 1,1-1,-1 1,0-1,1 1,-1-1,1 0,-1 1,1-1,-1 0,1 0,0 1,-1-1,1 0,-1 0,1 0,0 0,-1 1,1-1,-1 0,1 0,0 0,-1 0,1-1,-1 1,1 0,0 0,-1 0,1 0,-1-1,1 1,-1 0,1 0,0-1,-1 1,0 0,1-1,-1 1,1-1,-1 1,1-1,-1 1,0-1,1 1,-1-1,0 1,1-1,-1 1,0-1,0 0,18-40,-17 37,17-36,1 0,1 1,3 1,1 1,19-22,24-36,2 9,-53 71</inkml:trace>
  <inkml:trace contextRef="#ctx0" brushRef="#br0" timeOffset="7156.101">4037 189,'2'1,"1"0,-1 0,0 0,0 0,1 1,-1-1,0 1,0-1,0 1,-1-1,1 1,0 0,-1 0,1 0,-1 0,0 0,1 0,-1 1,0-1,0 0,0 1,-1-1,1 0,-1 1,1-1,68 264,-69-265,1 5,-1 0,1 1,0-1,0 0,1-1,0 1,0 0,0 0,1-1,0 1,0-1,0 0,1 0,-1 0,1 0,0-1,1 0,-1 1,1-2,0 1,0 0,0-1,4 2,6-5</inkml:trace>
  <inkml:trace contextRef="#ctx0" brushRef="#br0" timeOffset="7435.603">4037 76,'30'-13,"2"0,-1 2,1 1,0 2,1 1,0 2,0 1,1 1,9 2,-29 1,0 0,0 1,0 0,0 1,-1 1,1 0,-1 1,8 3,-17-5,0 0,0-1,-1 1,1 1,-1-1,1 0,-1 1,0 0,0 0,0 0,-1 0,1 0,-1 0,1 1,-1-1,0 1,0 0,-1 0,1 0,-1-1,0 1,0 0,0 1,-1-1,1 0,-1 0,0 0,0 0,0 0,-1 3,-2 4,-1 1,-1-1,1 0,-2-1,1 1,-1-1,-1 0,0-1,0 0,-1 0,0 0,-1-1,0 0,0-1,-1 0,0 0,0-1,0 0,-1-1,0 0,0-1,0 0,-10 2,3-2,0 0,0-1,-1-1,1 0,0-2,-1 0,1-1,-1-1,1-1,-1 0,-2-4</inkml:trace>
  <inkml:trace contextRef="#ctx0" brushRef="#br0" timeOffset="10773.105">1722 1882,'0'-1,"-1"0,0 0,1 0,-1 0,1 0,-1 0,1-1,-1 1,1 0,0 0,-1-1,1 1,0 0,0 0,0-1,0 1,0 0,1 0,-1-1,0 1,0 0,1 0,-1 0,1-1,-1 1,1 0,0 0,-1 0,1 0,0 0,0 0,-1 0,1 0,0 0,0 1,0-1,0 0,2 0,41-31,-43 31,13-8,0 1,0 0,1 1,0 0,1 2,0-1,-1 2,1 0,1 1,2 0,-18 3,0-1,1 1,-1 0,0 0,0-1,1 1,-1 0,0 0,0 0,1 0,-1 1,0-1,0 0,1 0,-1 1,0-1,0 1,0-1,1 1,-1 0,0-1,0 1,0 0,0 0,0-1,0 1,-1 0,1 0,0 0,0 0,-1 0,1 1,0-1,-1 0,1 0,-1 0,1 0,-1 1,0-1,0 0,0 0,1 1,-1-1,0 0,0 1,-1-1,1 1,-27 60,17-43,9-17,0 0,0 1,1-1,-1 0,1 0,0 0,-1 0,1 0,0 1,0-1,0 0,1 0,-1 0,0 0,1 1,0-1,-1 0,1 0,0 0,0 0,0 0,0 0,0-1,1 1,-1 0,1-1,-1 1,1 0,-1-1,1 0,0 1,0-1,0 0,-1 0,1 0,0 0,1 0,-1-1,0 1,0-1,0 1,0-1,0 0,2 0,-2 1,1-1,-1 0,0 1,0-1,1 1,-1-1,0 1,0 0,0 0,0 0,0 0,0 1,0-1,0 0,0 1,-1 0,1-1,0 1,-1 0,0 0,1 0,-1-1,0 2,0-1,0 0,0 0,0 0,-1 0,1 0,-1 1,1-1,-1 0,0 1,0-1,0 0,0 1,0-1,0 0,-1 0,1 1,-1 0,-6 8,-1 0,1-1,-2 0,1-1,-1 1,-1-2,0 1,0-1,0-1,-1 0,0-1,-11 5,17-8,-15 8</inkml:trace>
  <inkml:trace contextRef="#ctx0" brushRef="#br0" timeOffset="11067.97">2372 1798,'-10'10,"1"1,0-1,0 2,1-1,1 1,0 0,1 1,0 0,1 0,0 0,1 1,0-1,1 1,1 0,0 0,1 0,1 12,0-24,1 0,-1 1,1-1,0 0,0 0,0 0,0 0,0-1,0 1,0 0,1 0,-1-1,1 1,-1 0,1-1,-1 0,1 1,0-1,0 0,0 0,0 0,0 0,0 0,0 0,0-1,0 1,0-1,0 1,0-1,1 0,-1 0,0 0,0 0,0 0,0-1,1 1,77-25,-68 19,1 0,-1-1,0 0,0 0,-1-2,0 1,-1-1,1-1,-2 0,0 0,0-1,-1-1,0 1,0-1,-2 0,1-1,2-9,-8 19,0 0,0-1,0 1,-1 0,0-1,1 1,-1-1,0 1,0-1,-1 1,1 0,-1-1,0 1,0-1,0 1,0 0,-1 0,1 0,-1 0,1 0,-1 0,0 0,-1 0,1 1,0-1,-1 1,1-1,-1 1,0 0,0 0,0 0,0 1,0-1,0 1,0 0,0-1,-1 1,-4-1,-1-1,1 1,-1 1,1-1,-1 2,0-1,0 1,0 0,1 1,-1 0,0 0,1 1,-1 0,-2 2,-12 5,5 0</inkml:trace>
  <inkml:trace contextRef="#ctx0" brushRef="#br0" timeOffset="11458.998">2710 1488,'0'28,"10"11,7-3,7-6,-2-14,1-10,1-10,-4-9,0-3,-4-3,-4-4,-9-2,-10-1,-9 3,-6 5,-4 7,2 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5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106 171 6265 0 0,'0'0'2801'0'0,"0"0"-719"0"0,0 0-353 0 0,0 0-43 0 0,0 0-52 0 0,0 0-129 0 0,0 0-166 0 0,0 0-166 0 0,0 0-174 0 0,0 0-141 0 0,0 0-101 0 0,0 0-132 0 0,0 0-102 0 0,-12-9-84 0 0,-37-25-83 0 0,49 34-341 0 0,1 0 0 0 0,-1 0 1 0 0,0 0-1 0 0,1 0 1 0 0,-1 0-1 0 0,1 0 0 0 0,-1 0 1 0 0,1 0-1 0 0,-1 0 1 0 0,1 0-1 0 0,-1 0 0 0 0,0 0 1 0 0,1 0-1 0 0,-1-1 1 0 0,1 1-1 0 0,-1 0 1 0 0,1 0-1 0 0,-1 0 0 0 0,0-1 1 0 0,1 1-1 0 0,-1 0 1 0 0,0-1-1 0 0,1 1 0 0 0,-1 0 1 0 0,0-1-1 0 0,1 1 1 0 0,-1 0-1 0 0,0-1 0 0 0,0 1 1 0 0,1 0-1 0 0,-1-1 1 0 0,0 1-1 0 0,0-1 0 0 0,0 1 1 0 0,0-1-1 0 0,1 1 1 0 0,-1 0-1 0 0,0-1 0 0 0,0 1 1 0 0,0-1-1 0 0,0 1 1 0 0,0-1-1 0 0,0 1 0 0 0,0-1 1 0 0,0 1-1 0 0,0-1 1 0 0,-1 1-1 0 0,1 0 1 0 0,0-1-1 0 0,0 1 0 0 0,0-1 1 0 0,0 1-1 0 0,-1 0 1 0 0,1-1-1 0 0,0 1 0 0 0,0-1 1 0 0,-1 1-1 0 0,1 0 1 0 0,0-1-1 0 0,-1 1 0 0 0,1 0 1 0 0,0-1-1 0 0,-1 1 1 0 0,1 0-1 0 0,0 0 0 0 0,-1-1 1 0 0,0 1-16 0 0,86-34 1083 0 0,142-27 120 0 0,-219 60-1176 0 0,-3-1-20 0 0,-1 0 0 0 0,1 0 0 0 0,-1 1 1 0 0,1 0-1 0 0,-1 0 0 0 0,1 0 0 0 0,0 0 0 0 0,-1 1 1 0 0,1 0-1 0 0,0 0 0 0 0,-1 0 0 0 0,1 0 0 0 0,0 1 1 0 0,-1 0-1 0 0,1 0 0 0 0,0 0 0 0 0,-1 1 0 0 0,1-1 1 0 0,-1 1-1 0 0,0 0 0 0 0,0 0 0 0 0,0 1 0 0 0,0-1 1 0 0,0 1-1 0 0,0 0 0 0 0,0 0 0 0 0,-1 0 1 0 0,0 0-1 0 0,1 1 0 0 0,-1-1 0 0 0,-1 1 0 0 0,1 0 1 0 0,0 0-1 0 0,1 4-7 0 0,-3 5 13 0 0,0 0 0 0 0,-1 0 0 0 0,-1 0 0 0 0,0 0 0 0 0,-1 0 0 0 0,0 0 0 0 0,-1 0-1 0 0,0 0 1 0 0,-1-1 0 0 0,-1 1 0 0 0,0-1 0 0 0,-1 0 0 0 0,0-1 0 0 0,0 1 0 0 0,-1-1 0 0 0,-1-1 0 0 0,0 1 0 0 0,0-1 0 0 0,-7 5-13 0 0,13-11 0 0 0,-273 312 94 0 0,137-132-52 0 0,137-182-38 0 0,-1 1 0 0 0,0 0 0 0 0,1 0-1 0 0,0 0 1 0 0,0 0 0 0 0,0 0-1 0 0,0 0 1 0 0,0 0 0 0 0,1 0-1 0 0,-1 0 1 0 0,1 1 0 0 0,0-1-1 0 0,0 0 1 0 0,0 0 0 0 0,0 0 0 0 0,0 1-1 0 0,1-1 1 0 0,0 0 0 0 0,-1 0-1 0 0,1 0 1 0 0,0 0 0 0 0,1 0-1 0 0,-1 0 1 0 0,0 0 0 0 0,1 0-1 0 0,0-1 1 0 0,0 1 0 0 0,-1 0-1 0 0,2-1 1 0 0,-1 0 0 0 0,0 1 0 0 0,0-1-1 0 0,1 0 1 0 0,-1 0 0 0 0,1 0-1 0 0,0 0 1 0 0,-1-1 0 0 0,1 1-1 0 0,0-1 1 0 0,0 0 0 0 0,0 0-1 0 0,0 0 1 0 0,0 0 0 0 0,0 0-1 0 0,0 0 1 0 0,1-1 0 0 0,0 0-4 0 0,168 7 644 0 0,-140-11-539 0 0,1-1 1 0 0,-1-2-1 0 0,-1-1 1 0 0,0-2 0 0 0,0-1-1 0 0,3-2-105 0 0,4-2 52 0 0,30-21-279 0 0,-46 18-7578 0 0,-18 17-4583 0 0</inkml:trace>
  <inkml:trace contextRef="#ctx0" brushRef="#br0" timeOffset="572.334">1439 454 6889 0 0,'0'0'1954'0'0,"0"0"-280"0"0,0 0-44 0 0,0 0 55 0 0,0 0-43 0 0,0 0-104 0 0,0 0-145 0 0,0 0-166 0 0,0 0-135 0 0,0 0-129 0 0,0 0-100 0 0,0 0-119 0 0,0 0-94 0 0,-9-2-87 0 0,3 1-448 0 0,0 0 0 0 0,-1 0 1 0 0,1 0-1 0 0,0 1 1 0 0,-1 0-1 0 0,1 0 0 0 0,-1 0 1 0 0,1 1-1 0 0,0 0 1 0 0,-1 0-1 0 0,1 1 0 0 0,0 0 1 0 0,-3 1-116 0 0,-16 8 140 0 0,0 0 1 0 0,1 2 0 0 0,1 1-1 0 0,0 1 1 0 0,0 1-1 0 0,2 1 1 0 0,0 1 0 0 0,1 0-1 0 0,1 2 1 0 0,0 0-1 0 0,2 1 1 0 0,-13 21-141 0 0,26-37-4 0 0,0 1 0 0 0,0 1-1 0 0,1-1 1 0 0,0 1 0 0 0,0-1 0 0 0,0 1 0 0 0,1 0 0 0 0,0 0-1 0 0,1 0 1 0 0,-1 0 0 0 0,1 0 0 0 0,0 0 0 0 0,1 0 0 0 0,0 1 0 0 0,0-1-1 0 0,1 0 1 0 0,0 6 4 0 0,3-10-31 0 0,-1 1 0 0 0,1-1 0 0 0,-1 0 0 0 0,1 0 0 0 0,0 0 0 0 0,0 0 0 0 0,0-1-1 0 0,0 1 1 0 0,1-1 0 0 0,-1 0 0 0 0,0-1 0 0 0,1 1 0 0 0,0-1 0 0 0,-1 0 0 0 0,1 0 0 0 0,0 0 0 0 0,0-1-1 0 0,-1 1 1 0 0,1-1 0 0 0,0 0 0 0 0,0-1 0 0 0,3 0 31 0 0,164-27-2578 0 0,-63-8-7466 0 0,-93 31 7195 0 0,7-3-8547 0 0</inkml:trace>
  <inkml:trace contextRef="#ctx0" brushRef="#br0" timeOffset="2145.057">1901 524 4961 0 0,'0'0'2201'0'0,"0"0"-456"0"0,0 0-124 0 0,0 0 40 0 0,0 0-39 0 0,0 0-160 0 0,0 0-163 0 0,0 0-142 0 0,0 0-110 0 0,0 0-80 0 0,0 0-76 0 0,0 0-72 0 0,0 0-86 0 0,-30 12-70 0 0,-92 37-76 0 0,47-2 378 0 0,57-29-703 0 0,8-11-225 0 0,1 0 1 0 0,1 0-1 0 0,-1 1 1 0 0,1 0-1 0 0,1 0 1 0 0,0 1 0 0 0,0 0-1 0 0,0 0 1 0 0,1 1-1 0 0,0 0 1 0 0,1 0-1 0 0,1 0 1 0 0,-1 1-1 0 0,1 0 1 0 0,1 0 0 0 0,0 0-1 0 0,1 0 1 0 0,0 1-38 0 0,2-10 1 0 0,0 0 1 0 0,1 0 0 0 0,-1-1-1 0 0,1 1 1 0 0,-1 0 0 0 0,1 0-1 0 0,0-1 1 0 0,0 1 0 0 0,0-1-1 0 0,0 1 1 0 0,0 0 0 0 0,0-1-1 0 0,0 0 1 0 0,0 1-1 0 0,1-1 1 0 0,-1 0 0 0 0,0 1-1 0 0,1-1 1 0 0,-1 0 0 0 0,1 0-1 0 0,-1 0 1 0 0,1 0 0 0 0,0-1-1 0 0,0 1 1 0 0,-1 0 0 0 0,1-1-1 0 0,0 1 1 0 0,0-1-1 0 0,-1 0 1 0 0,1 1 0 0 0,0-1-1 0 0,0 0 1 0 0,0 0 0 0 0,0 0-2 0 0,67-5 297 0 0,-41-8-174 0 0,-1-1 0 0 0,-1-1 0 0 0,0-2 0 0 0,-1 0 0 0 0,-1-1 0 0 0,0-2 0 0 0,-2 0 0 0 0,0-2 0 0 0,-1 0 1 0 0,-1-2-1 0 0,-2 0 0 0 0,0-1 0 0 0,4-9-123 0 0,-14 23 31 0 0,-5 7 8 0 0,-3 5-43 0 0,0-1 1 0 0,0 0-1 0 0,1 0 1 0 0,-1 1-1 0 0,0-1 1 0 0,0 0-1 0 0,1 0 1 0 0,-1 1-1 0 0,0-1 0 0 0,1 0 1 0 0,-1 0-1 0 0,0 0 1 0 0,1 0-1 0 0,-1 0 1 0 0,0 1-1 0 0,1-1 1 0 0,-1 0-1 0 0,0 0 0 0 0,1 0 1 0 0,-1 0-1 0 0,0 0 1 0 0,1 0-1 0 0,-1 0 1 0 0,0 0-1 0 0,1 0 1 0 0,-1 0-1 0 0,0 0 1 0 0,1-1-1 0 0,-1 1 0 0 0,0 0 1 0 0,1 0-1 0 0,-1 0 1 0 0,0 0-1 0 0,1 0 1 0 0,-1-1-1 0 0,0 1 1 0 0,1 0-1 0 0,-1 0 1 0 0,0-1-1 0 0,0 1 0 0 0,1 0 1 0 0,-1 0-1 0 0,0-1 1 0 0,0 1-1 0 0,0 0 1 0 0,1-1-1 0 0,-1 1 4 0 0,-13 139 17 0 0,9-50-167 0 0,4-87 151 0 0,1 0 0 0 0,-1 0-1 0 0,0 0 1 0 0,1 0 0 0 0,-1 0 0 0 0,1 0 0 0 0,-1 0 0 0 0,1 0 0 0 0,0 0 0 0 0,0-1-1 0 0,0 1 1 0 0,0 0 0 0 0,0 0 0 0 0,1-1 0 0 0,-1 1 0 0 0,0-1 0 0 0,1 1-1 0 0,-1-1 1 0 0,1 1 0 0 0,-1-1 0 0 0,1 0 0 0 0,0 0 0 0 0,0 0 0 0 0,-1 0 0 0 0,1 0-1 0 0,0 0 1 0 0,0-1 0 0 0,0 1 0 0 0,0 0 0 0 0,0-1 0 0 0,0 0 0 0 0,0 1 0 0 0,0-1-1 0 0,0 0 1 0 0,0 0 0 0 0,0 0 0 0 0,2 0-1 0 0,75-16 54 0 0,-52-1-6 0 0,-1-1-1 0 0,-1-1 1 0 0,-1-2-1 0 0,-1 0 1 0 0,0-1-1 0 0,8-13-47 0 0,47-44 80 0 0,81-63-27 0 0,-159 141-55 0 0,1-1 0 0 0,0 1 1 0 0,0-1-1 0 0,1 1 0 0 0,-1 0 0 0 0,0 0 0 0 0,0 0 1 0 0,0 0-1 0 0,1 0 0 0 0,-1 0 0 0 0,1 0 0 0 0,-1 0 1 0 0,1 0-1 0 0,-1 0 0 0 0,1 1 0 0 0,-1-1 0 0 0,1 1 1 0 0,0-1-1 0 0,-1 1 0 0 0,1 0 0 0 0,0 0 0 0 0,-1-1 1 0 0,1 1-1 0 0,0 0 0 0 0,0 1 0 0 0,-1-1 0 0 0,1 0 1 0 0,0 0-1 0 0,-1 1 0 0 0,1-1 0 0 0,-1 1 0 0 0,1-1 1 0 0,0 1-1 0 0,-1 0 0 0 0,1 0 0 0 0,-1-1 0 0 0,0 1 1 0 0,1 0-1 0 0,-1 0 0 0 0,0 1 0 0 0,1-1 1 0 0,-1 0-1 0 0,0 0 0 0 0,0 1 0 0 0,0-1 0 0 0,0 0 1 0 0,0 1-1 0 0,0-1 0 0 0,-1 1 0 0 0,1-1 0 0 0,0 1 1 0 0,-1 0-1 0 0,1-1 0 0 0,-1 1 0 0 0,1 0 2 0 0,4 19 15 0 0,-1 0-1 0 0,-1 1 0 0 0,0 0 1 0 0,-2-1-1 0 0,-1 1 0 0 0,0 0 1 0 0,-2 0-1 0 0,0 0-14 0 0,-1-12 10 0 0,0 0 1 0 0,-1 0 0 0 0,-1-1-1 0 0,1 0 1 0 0,-1 1-1 0 0,-1-2 1 0 0,0 1 0 0 0,0 0-1 0 0,0-1 1 0 0,-1-1-1 0 0,0 1 1 0 0,-1-1 0 0 0,0 0-1 0 0,0-1 1 0 0,0 1-1 0 0,-1-2 1 0 0,0 1 0 0 0,-9 3-11 0 0,-50 10-98 0 0,72-45-307 0 0,4 21 387 0 0,1-1 0 0 0,0 2 0 0 0,0-1 0 0 0,0 1 0 0 0,0 0 0 0 0,1 1 0 0 0,0 0 0 0 0,-1 1 0 0 0,1 0 0 0 0,0 0 0 0 0,0 1 0 0 0,0 0 0 0 0,0 1 0 0 0,0 0 0 0 0,8 2 18 0 0,83 24 6 0 0,-91-25-4 0 0,4 2 26 0 0,0-1 0 0 0,0 0 0 0 0,0-1 0 0 0,1-1 1 0 0,-1 0-1 0 0,0-1 0 0 0,0-1 0 0 0,0 0 0 0 0,0 0 0 0 0,0-2 0 0 0,0 0 1 0 0,-1 0-1 0 0,1-1 0 0 0,0-2-28 0 0,-3 1 30 0 0,-1 0 0 0 0,-1-1 0 0 0,1 0-1 0 0,-1-1 1 0 0,-1 0 0 0 0,1 0 0 0 0,-1-1 0 0 0,-1 0 0 0 0,0 0 0 0 0,0-1 0 0 0,0 0 0 0 0,-2 0 0 0 0,1 0-1 0 0,-1-1 1 0 0,-1 0 0 0 0,0 0 0 0 0,0 0 0 0 0,-1-1 0 0 0,1-6-30 0 0,-3 9-3 0 0,5-70 22 0 0,-6 77-26 0 0,0 0 0 0 0,-1 0-1 0 0,1 0 1 0 0,-1 0 0 0 0,0 0-1 0 0,1 0 1 0 0,-1 0 0 0 0,0 1-1 0 0,0-1 1 0 0,0 0 0 0 0,0 0-1 0 0,-1 1 1 0 0,1-1 0 0 0,0 1-1 0 0,-1-1 1 0 0,1 1 0 0 0,-1-1-1 0 0,0 1 1 0 0,1 0 0 0 0,-1 0-1 0 0,0 0 1 0 0,0 0 0 0 0,0 0 0 0 0,0 0-1 0 0,0 0 1 0 0,0 1 0 0 0,0-1-1 0 0,0 1 1 0 0,0-1 0 0 0,0 1-1 0 0,0 0 1 0 0,0 0 0 0 0,0 0-1 0 0,0 0 1 0 0,-1 0 7 0 0,-6 1-14 0 0,1 0-1 0 0,0 0 1 0 0,0 1 0 0 0,1 0 0 0 0,-1 1 0 0 0,0-1-1 0 0,1 1 1 0 0,-1 1 0 0 0,1 0 0 0 0,0 0 0 0 0,0 0-1 0 0,0 1 1 0 0,1 0 0 0 0,0 0 0 0 0,0 0 0 0 0,0 1-1 0 0,0 0 1 0 0,1 0 0 0 0,0 1 0 0 0,0 0-1 0 0,1-1 1 0 0,0 1 0 0 0,0 1 0 0 0,1-1 0 0 0,0 1-1 0 0,0-1 1 0 0,0 1 0 0 0,1 0 0 0 0,0 0 0 0 0,1 0-1 0 0,0 0 1 0 0,0 3 14 0 0,0-6 1 0 0,1-1 0 0 0,0 1 0 0 0,0-1 0 0 0,0 1 0 0 0,1 0 0 0 0,-1-1 0 0 0,1 1 0 0 0,0 0 0 0 0,0-1 0 0 0,1 0 0 0 0,-1 1 0 0 0,1-1 0 0 0,0 0 0 0 0,0 1-1 0 0,1-1 1 0 0,-1-1 0 0 0,1 1 0 0 0,0 0 0 0 0,0 0 0 0 0,0-1 0 0 0,4 3-1 0 0,8 6 16 0 0,1-1 0 0 0,0-1 0 0 0,1-1 0 0 0,0 0-1 0 0,1-1 1 0 0,0-1 0 0 0,0 0 0 0 0,0-2 0 0 0,1 0 0 0 0,0-1-1 0 0,0-1 1 0 0,0-1 0 0 0,0 0 0 0 0,1-1 0 0 0,-1-2 0 0 0,0 0 0 0 0,4-1-16 0 0,2-3 40 0 0,0-2 0 0 0,0 0 0 0 0,-1-2 1 0 0,0 0-1 0 0,0-2 0 0 0,-1-1 0 0 0,-1-1 1 0 0,0 0-1 0 0,0-2 0 0 0,-2 0 1 0 0,0-2-1 0 0,0 0 0 0 0,-2-1 0 0 0,0-1 1 0 0,14-20-41 0 0,110-91 92 0 0,-141 128-93 0 0,0 1 1 0 0,1 0 0 0 0,-1-1 0 0 0,0 1-1 0 0,1 0 1 0 0,0 0 0 0 0,-1 0 0 0 0,1 0 0 0 0,-1 1-1 0 0,1-1 1 0 0,0 0 0 0 0,0 1 0 0 0,-1-1-1 0 0,1 1 1 0 0,0-1 0 0 0,0 1 0 0 0,0 0-1 0 0,0 0 1 0 0,-1 0 0 0 0,1 0 0 0 0,0 0-1 0 0,0 0 1 0 0,0 1 0 0 0,0-1 0 0 0,-1 0-1 0 0,1 1 1 0 0,0 0 0 0 0,0-1 0 0 0,-1 1-1 0 0,1 0 1 0 0,-1 0 0 0 0,1 0 0 0 0,0 0-1 0 0,-1 0 1 0 0,0 0 0 0 0,1 0 0 0 0,-1 1-1 0 0,0-1 1 0 0,1 0 0 0 0,-1 1 0 0 0,0-1-1 0 0,0 1 1 0 0,0 0 0 0 0,0-1 0 0 0,-1 1-1 0 0,1 0 1 0 0,0-1 0 0 0,-1 1 0 0 0,1 1 0 0 0,2 9 56 0 0,0 1 0 0 0,-1 0 1 0 0,-1-1-1 0 0,0 1 1 0 0,-1 0-1 0 0,0 0 0 0 0,-1 0 1 0 0,0 0-1 0 0,-1-1 1 0 0,0 1-1 0 0,-1-1 0 0 0,-2 4-56 0 0,0 7 40 0 0,2-11-29 0 0,-2-1-1 0 0,1 1 1 0 0,-1-1 0 0 0,-1-1-1 0 0,0 1 1 0 0,-1-1 0 0 0,0 0-1 0 0,0-1 1 0 0,-1 1 0 0 0,0-1-1 0 0,-1-1 1 0 0,1 0 0 0 0,-2 0-1 0 0,1 0 1 0 0,-1-1 0 0 0,-1-1-1 0 0,1 0 1 0 0,-1 0 0 0 0,0-1-1 0 0,0-1 1 0 0,0 1 0 0 0,-8 0-11 0 0,-24 3-98 0 0,47-1-4 0 0,37 1 213 0 0,1-3 0 0 0,-1-1 0 0 0,1-2 0 0 0,27-2-111 0 0,-65 0 21 0 0,141-22 967 0 0,-135 21-938 0 0,-1-1 0 0 0,1 1 0 0 0,0-2 0 0 0,-1 1 0 0 0,0-1 0 0 0,1-1 0 0 0,-1 0 0 0 0,-1 0 0 0 0,1-1 0 0 0,0 0 0 0 0,-1 0 0 0 0,0-1 0 0 0,-1 0 0 0 0,1 0 0 0 0,-1-1 0 0 0,0 0 0 0 0,-1-1 0 0 0,1 1 0 0 0,-2-1 0 0 0,1 0 0 0 0,-1-1 0 0 0,0 1 0 0 0,-1-1 0 0 0,0 0 0 0 0,1-2-50 0 0,-3 4-95 0 0,0 0 1 0 0,0 0-1 0 0,0 0 0 0 0,0 0 1 0 0,-1 0-1 0 0,-1-1 0 0 0,1 1 1 0 0,-1 0-1 0 0,0 0 0 0 0,-1-1 1 0 0,0 1-1 0 0,0 0 1 0 0,0 0-1 0 0,-1 0 0 0 0,0 0 1 0 0,-1 0-1 0 0,1 0 0 0 0,-1 0 1 0 0,-1 1-1 0 0,1-1 1 0 0,-1 1-1 0 0,0 0 0 0 0,-2-2 95 0 0,-14 1-5499 0 0,20 6 5064 0 0,-5 1-12155 0 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03.1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1 337,'219'-287,"-214"280,40-36,-44 44,1 1,-1-1,0 0,1 0,-1 1,0-1,0 1,0-1,0 1,0 0,-1-1,1 1,0 0,-1 0,1-1,-1 1,0 0,0 0,1 0,-1-1,0 1,-1 0,1 0,0 1,0 1,-1 65,-1-56,1 1,1 0,0-1,1 1,0-1,1 1,0-1,2 0,-1 0,2 0,0 1,6 4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48.7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1646,'776'0,"-507"29,-1 0,-4-31,-61-26,502 28,-537 0,-149-10,-41-10,17 16,-108-107,113 110,0-1,-1 1,1 0,0 0,-1 0,1 0,0 0,-1 0,1 0,-1-1,0 1,1 1,-1-1,0 0,0 0,1 0,-1 0,0 0,0 1,0-1,0 0,0 1,0-1,0 1,0-1,0 1,0-1,-1 1,1 0,0 0,0-1,0 1,0 0,-1 0,1 0,0 0,0 1,0-1,-1 0,1 0,0 1,0-1,0 1,0-1,0 1,0-1,0 1,0-1,0 1,0 0,0 0,0 0,1-1,-1 1,0 0,0 0,1 0,-1 0,1 0,-1 0,1 0,-1 1,1-1,-1 0,1 0,-61 205,-32 50,92-256,1 1,-1 0,0 0,0-1,1 1,-1 0,0 0,1 0,-1 0,1 0,-1 0,1 0,-1 0,1 0,0 0,-1 0,1 0,0 0,0 0,0 0,0 1,0-1,0 0,0 0,0 0,0 0,1 0,-1 0,0 0,1 0,-1 0,1 0,-1 0,1 0,0 0,-1 0,1 0,0 0,-1-1,1 1,0 0,0-1,0 1,0 0,0-1,0 1,0-1,0 1,0-1,0 0,0 1,0-1,0 0,0 0,0 0,0 0,0 1,1-2,-1 1,0 0,0 0,0 0,1-1,110-108,-87 80,144-150,-56 87,-89 75</inkml:trace>
  <inkml:trace contextRef="#ctx0" brushRef="#br0" timeOffset="770.979">1101 2154,'5'15,"1"23,0 11,-1 1,-2-3,-1-4,-5-5,-3-4,0-4,1-1,1-1,-3 0,-1-1,1 0,2 1,2-5</inkml:trace>
  <inkml:trace contextRef="#ctx0" brushRef="#br0" timeOffset="1051.637">1129 2041,'24'-6,"2"2,-1 0,0 2,1 0,-1 2,1 1,-1 1,0 1,1 1,12 4,-34-7,0-1,-1 1,1 0,-1-1,1 2,-1-1,1 0,-1 1,1-1,-1 1,0 0,0 0,0 0,0 1,-1-1,1 1,0-1,-1 1,0 0,0 0,0 0,0 0,0 1,0-1,-1 0,0 1,0-1,0 1,0 0,0-1,-1 1,1-1,-1 1,0 0,0 0,0-1,-1 1,1-1,-1 1,0 0,0-1,0 1,-1-1,1 0,-1 1,0-1,0 0,0 1,-14 13,0-1,-1-1,-1 0,0-1,-1-1,-1 0,0-2,0 0,-1-2,0 0,-16 4,-48 18,61-22</inkml:trace>
  <inkml:trace contextRef="#ctx0" brushRef="#br0" timeOffset="2701.252">1694 2493,'0'-5,"0"4,-5 1,-1 6,-5 2,-1 4,3 5,-3 0,1 1,-3 3,-3 3,-4 1,-3 2,-3 1,0 0,-2-4,5-6</inkml:trace>
  <inkml:trace contextRef="#ctx0" brushRef="#br0" timeOffset="2984.934">1552 2437,'0'5,"0"10,5 9,6 4,7 3,-1 0,2-4,-2-3,1 0,2 0,-3 1,2-3,-4-2,-4-3</inkml:trace>
  <inkml:trace contextRef="#ctx0" brushRef="#br0" timeOffset="4933.221">2907 9,'2'1,"0"1,0-1,-1 1,1-1,0 1,-1 0,1 0,-1 0,1-1,-1 1,0 1,0-1,0 0,0 0,0 0,0 0,-1 1,1-1,-1 0,1 1,-1-1,0 1,0-1,0 0,-1 1,2 0,13 282,-9-264,-1 1,0 0,-2 0,0 0,-1 0,-2 1,0-1,-1 0,-1 0,-2 1,-14 155,-8-34,-1 25,27 84,-26-111,8-48,15-75</inkml:trace>
  <inkml:trace contextRef="#ctx0" brushRef="#br0" timeOffset="6219.678">2963 66,'-47'92,"-96"104,113-136,30-59,0 0,-1 1,1-1,0 0,0 0,0 0,0 1,0-1,0 0,0 0,0 1,0-1,1 0,-1 0,0 0,1 0,-1 1,1-1,-1 0,1 0,0 0,-1 0,1 0,0 0,0 0,0-1,0 1,0 0,-1 0,1-1,1 1,-1 0,0-1,0 1,0-1,0 0,0 1,0-1,1 0,-1 1,0-1,0 0,0 0,1 0,-1 0,0 0,0-1,1 1,-1 0,0 0,1-1,239-17,-78 14,-161 2,-1 1,0-1,0 0,0 0,0 1,0-1,0 0,-1 0,1 0,0 0,-1 0,0 0,1 0,-1 0,0 0,0 0,0 0,0 0,0 0,-1 1,1-1,-1 0,1 0,-1 0,1 0,-1 0,0 0,0 1,0-1,0 0,-1 1,1-1,0 0,-1 1,1 0,0-1,-1 1,0 0,1 0,-1 0,0 0,-1-1,-4-7,-67-103,-4-55,44 108,26 52</inkml:trace>
  <inkml:trace contextRef="#ctx0" brushRef="#br0" timeOffset="7050.485">3416 518,'26'277,"-49"-128,-4-32,24-97</inkml:trace>
  <inkml:trace contextRef="#ctx0" brushRef="#br0" timeOffset="7368.837">3359 630,'20'-20,"0"1,1 1,2 1,-1 1,2 1,0 0,1 2,0 1,1 2,21-7,-44 16,-1 0,1 0,0 0,0 0,0 0,0 1,0-1,0 1,0 0,0 0,0 0,0 0,0 1,0-1,0 1,0-1,0 1,-1 0,1 0,0 1,0-1,-1 1,1-1,-1 1,1 0,-1 0,0 0,0 0,0 0,0 0,0 1,0-1,-1 1,1-1,-1 1,1 0,-1-1,0 1,0 0,-1 0,1 0,-3 11,-1 1,-1-1,0 0,-1 0,0-1,-1 0,0 0,-1 0,-1 0,0-1,-1-1,0 1,-1-2,0 1,-1-1,0-1,0 1,-8 3,-73 45,51-41,24-11</inkml:trace>
  <inkml:trace contextRef="#ctx0" brushRef="#br0" timeOffset="8184.21">3641 913,'-6'14,"2"1,0-1,1 1,0 0,1 1,1-1,0 0,1 0,1 8,-1-22,0 0,0 0,0 0,0-1,0 1,0 0,1 0,-1 0,0 0,0-1,0 1,1 0,-1 0,0 0,1-1,-1 1,1 0,-1-1,1 1,-1 0,1-1,0 1,-1-1,1 1,0-1,-1 1,1-1,0 1,0-1,-1 0,1 1,0-1,0 0,0 0,-1 1,1-1,0 0,0 0,0 0,0 0,-1 0,1 0,0-1,0 1,0 0,0 0,-1 0,1-1,0 1,0-1,-1 1,1 0,0-1,0 1,-1-1,1 1,-1-1,1 0,36-36,-23 20,-5 5,0 0,1 0,0 1,1 1,0-1,1 2,0 0,0 0,9-4,-20 13,1-1,-1 1,1 0,-1-1,1 1,0 0,-1 0,1 0,0 0,-1 0,1 1,0-1,-1 0,1 1,-1-1,1 1,-1 0,1-1,-1 1,1 0,-1 0,0 0,1 0,-1 0,0 0,0 0,0 0,0 1,0-1,0 0,0 1,0-1,-1 1,1-1,0 1,-1-1,1 2,17 63,-17-64,4 36,-1 0,-2 1,-2 0,-1-1,-3 4,3-20,-2-1,-1 0,0 0,-2 0,0 0,-1-1,-1 0,-1-1,-6 9,14-26,-1 1,0-1,0 1,0-1,0 0,0 0,-1 0,1 0,-1 0,1-1,-1 1,0-1,1 0,-1 1,0-1,0-1,0 1,0 0,0-1,0 1,0-1,0 0,0 0,0 0,0 0,0-1,0 1,0-1,0 0,0 0,0 0,0 0,0 0,1-1,-1 1,0-1,1 0,-1 0,1 0,0 0,0 0,0 0,0-1,0 1,0 0,1-1,-1 0,1 1,-1-1,1 0,0 0,0 0,0 0,1 0,-1 0,1 0,0 0,0 0,0-2,-1-1,1-1,0 0,0 0,1 0,0 0,0 0,0 0,1 0,0 1,1-1,-1 1,1 0,1-1,-1 1,1 1,0-1,0 0,1 1,-1 0,1 0,0 0,1 1,2-2,6-5,1 1,1 0,0 1,0 1,1 1,-1 0,2 1,8-1,-2 1</inkml:trace>
  <inkml:trace contextRef="#ctx0" brushRef="#br0" timeOffset="15394.804">2202 2521,'-34'73,"17"-31,13-34,-1-1,1 1,0 1,1-1,0 0,0 1,1-1,0 1,0 0,1 0,0 0,1 0,0 0,0-1,1 1,0 0,0 0,1 0,1-1,-1 1,2 2,-2-8,0-1,0 0,0 1,1-1,-1 0,0 0,1 0,-1 0,1-1,0 1,0-1,-1 0,1 0,0 1,0-2,0 1,0 0,0-1,1 1,-1-1,0 0,0 0,0 0,0-1,0 1,0-1,0 1,0-1,0 0,0 0,0-1,0 1,0 0,-1-1,1 0,0 0,1-1,2-1,1-1,-1 0,0-1,-1 1,1-1,-1 0,0 0,0-1,-1 0,0 0,0 0,-1 0,0 0,2-5,-1-8</inkml:trace>
  <inkml:trace contextRef="#ctx0" brushRef="#br0" timeOffset="15802.603">2004 2295,'44'-29,"18"-14,-1-4,-6 5,-13 15,-8 12,-10 13,-9 12,-3 9,-2 6,0-1,0 0,3-4,-2 0,3-5,4-3,-2-1,-3 0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02.7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0 135,'159'-113,"-157"111,1 0,-1 0,1 0,0 0,-1 0,1 1,0 0,0-1,0 1,0 0,0 0,1 1,-1-1,0 0,0 1,0 0,1 0,-1 0,0 0,0 1,1-1,-1 1,0 0,0 0,0 0,0 0,0 0,0 1,0-1,-1 1,1 0,0 0,-1 0,1 0,-1 0,0 1,0-1,0 1,0-1,0 1,0 0,-1 0,13 20,-1 2,-1-1,-1 1,-1 1,-2 0,0 0,-2 1,-1 0,-1 0,-1 0,-2 1,0-1,-2 0,-2 9,3-24,0 1,-1-1,0 0,-1 1,0-1,-1 0,0 0,-1 0,0 0,-1-1,-1 0,0 0,0 0,-1-1,0 0,-1 0,0 0,0-1,-1-1,-1 1,-5 3,-58 20,70-32,1 0,0 0,0 0,0 0,0 0,-1-1,1 1,0 0,0-1,0 0,0 1,0-1,0 0,0 0,0 0,0 0,1-1,-1 1,0 0,1-1,-1 1,1-1,-1 0,1 1,0-1,0 0,0 0,0 0,0 0,0 0,0 0,1 0,-1 0,1 0,-1-2,0-8,0-1,1 0,0 0,2 0,-1 0,1 1,1-1,0 1,1-1,0 1,1 0,3-4,-6 11,20-41,-13 27</inkml:trace>
  <inkml:trace contextRef="#ctx0" brushRef="#br0" timeOffset="9662.621">169 588,'1'-16,"1"1,0 0,2 0,-1 0,2 0,0 0,1 1,0 0,1 0,1 1,0 0,2-2,-4 8,1 0,0 1,1 0,0 0,0 0,0 1,0 0,1 1,0 0,0 0,0 1,0 0,0 0,1 1,14-6,82-25,-87 28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26,'-1'88,"13"200,-8-265,-3-7,2 0,0 0,0 0,2 0,0 0,1-1,0 0,1 0,2 2,-8-15,1-1,-1 1,0 0,0-1,1 1,-1-1,0 0,1 1,-1-1,1 0,0 0,-1 0,1 0,0 0,0-1,0 1,0 0,0-1,-1 1,1-1,0 0,0 0,0 0,0 0,0 0,0 0,0 0,0-1,0 1,0-1,0 1,0-1,-1 0,1 1,0-1,0 0,-1 0,1-1,0 1,-1 0,2-2,61-66,-56 60,32-48,-3-1,-2-1,2-12,-37 70,0 0,0 0,0 0,0 0,0 0,1 0,-1 0,0 0,0 0,1 0,-1 1,0-1,1 0,-1 0,1 0,-1 0,1 1,0-1,-1 0,1 1,0-1,-1 0,1 1,0-1,0 1,-1-1,1 1,0-1,0 1,0 0,0-1,0 1,0 0,-1 0,1 0,0 0,0-1,0 1,0 1,0-1,0 0,0 0,0 0,0 0,0 1,0-1,-1 0,1 1,0-1,0 1,0-1,0 1,-1-1,1 1,0-1,-1 1,1 0,0-1,-1 1,1 0,0 0,32 70,-30-61,0 1,1-2,1 1,-1 0,2-1,-1 0,1 0,1 0,-1-1,1 0,1 0,0-1,0 0,0 0,1-1,1 0,-5-2,1-2,1 1,-1-1,0 0,1 0,-1 0,1-1,-1 0,1-1,-1 1,1-1,0 0,-1-1,1 0,0 0,-1 0,0-1,1 0,-1 0,0-1,0 1,0-2,0 1,0 0,-1-1,0 0,0 0,0-1,0 1,0-1,-1 0,3-4,8-16,0 0,-2 0,0-1,-2-1,-1 0,-1 0,-2-1,0 0,-2-1,-1 1,-2-1,0 0,-2 0,-2-6,2 29,-1 6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60,'15'-5,"13"-6,8-1,2 1,0 2,-3 3,-1 3,-2 1,-3 2,0 0,-1 1,0-1,-5 1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59,'43'-4,"24"-8,6 0,-6 1,-9 2,-9 4,-8 1,-7 3,-9 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269 1,'-76'40,"-86"60,160-99,0 0,0 0,1 0,-1 0,0 0,0 0,1 0,-1 1,1-1,-1 1,1-1,0 1,0 0,0-1,0 1,0 0,0 0,0-1,0 1,1 0,-1 0,0 0,1 0,0 0,0 0,-1 0,1 0,1 0,-1 1,0-1,0 0,1 0,-1 0,1 0,-1-1,1 1,0 0,0 0,0 0,0 0,0-1,0 1,1-1,-1 1,1 0,96 28,-91-30,0 0,0 0,-1 1,1 0,0 1,0-1,-1 1,1 1,-1-1,0 1,0 0,0 0,0 1,0 0,0 0,-1 0,0 1,0 0,0 0,-1 0,0 0,1 1,-2-1,1 1,-1 0,0 1,0-1,-1 0,2 7,-3-1,0-1,-1 0,-1 1,0-1,0 0,-1 0,0 1,-1-1,-1-1,0 1,0 0,-1-1,0 0,-1 0,0-1,0 1,-1-1,0-1,-1 1,0-1,-1 0,1-1,-1 0,-1-1,1 0,-1 0,-5 2,-31 3,29-13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19,'33'-9,"26"1,3 7,-5 4,-7 1,-7 0,-11-1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0,'-199'262,"188"-245,0 1,2 0,0 0,1 1,0 0,2 1,-1 4,6-19,0 0,0 0,0 0,1-1,-1 1,1 0,0 0,0 0,1 0,0 0,0 0,0 0,0-1,1 1,0 0,0-1,0 1,0-1,1 0,0 0,-1 0,2 0,-1 0,0 0,1-1,0 0,-1 0,1 0,0 0,1 0,-1-1,1 0,3 2,1-1,0-1,-1 0,1 0,0 0,1-1,-1-1,0 0,0 0,0 0,0-1,0-1,0 1,0-2,0 1,-1-1,1 0,-1-1,0 0,0 0,0-1,0 0,-1-1,0 1,0-1,0-1,-1 1,0-1,0 0,-1 0,1-1,-2 0,1-1,5-5,0-1,-2 0,0-1,-1 1,0-1,-1-1,-1 1,0-1,-2 0,0 0,-1-1,0 1,-1 0,-1-1,-1 1,-1 0,0-1,-1 1,-1 0,-5-13,7 25,-1 1,0-1,0 1,0-1,-1 1,0 0,1 0,-1 1,-1-1,1 1,0 0,-1 0,0 0,0 1,1-1,-1 1,-1 0,1 1,0-1,0 1,-1 0,1 1,0-1,-1 1,1 0,-1 0,1 1,-1-1,-4 2,-15 5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136 130,'-13'13,"0"0,1 1,1 0,0 1,1 0,0 1,1 0,1 0,0 1,2 0,0 0,1 1,0 0,1 0,0 15,4-29,0 0,0 0,1 0,0 0,0 0,0 0,0 0,0 0,1 0,0-1,0 1,0 0,0-1,0 0,1 1,0-1,-1 0,1 0,0 0,0-1,1 1,-1-1,1 0,-1 0,1 0,0 0,-1-1,1 1,0-1,0 0,0 0,3 0,1 0,-1 0,0-1,1 1,-1-2,0 1,1-1,-1 0,0-1,0 1,1-2,-2 1,1-1,0 0,0 0,-1-1,0 1,1-1,-1-1,11-11,0-2,-1 1,-1-2,-1 0,-1-1,0 0,-1-1,-2-1,0 1,-1-2,-1 1,2-14,-8 30,-1 0,1-1,-1 1,-1 0,1 0,-1 0,0-1,0 1,-1 0,0 0,0-1,-1 1,1 0,-1 0,-1 1,1-1,-1 0,0 1,0-1,-1 1,1 0,-1 0,0 0,-1 1,1-1,-1 1,0 0,0 1,0-1,0 1,-1 0,1 0,-1 0,0 1,0 0,0 0,0 1,0 0,0 0,-6-1,-12 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3:50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0,'10'24,"3"8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4:0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 13339 0 0,'0'0'1571'0'0,"0"0"-332"0"0,0 0-42 0 0,0 0 29 0 0,0 0-56 0 0,0 0-170 0 0,0 0-216 0 0,0 0-184 0 0,0 0-129 0 0,0 0-62 0 0,0 0-35 0 0,0 0-10 0 0,0 0 9 0 0,-4 11 2220 0 0,-39 36-1989 0 0,42-46-595 0 0,25 2 153 0 0,22-28 395 0 0,-68 28-176 0 0,66-24-1247 0 0,-5 2-4370 0 0,-31 15-898 0 0,-3 0-5964 0 0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186 140,'20'-103,"-49"132,15-1,1 0,1 1,1 0,2 1,0 0,1 7,-31 98,-22 7,61-143,0 1,0 0,1 0,-1 0,0 0,0 0,1 0,-1 0,0 0,0 0,1 0,-1 0,0 0,0 0,1 0,-1 0,0 0,0 0,1 0,-1 0,0 0,0 0,1 0,-1 0,0 0,0 1,0-1,1 0,-1 0,0 0,0 0,0 1,1-1,9-13</inkml:trace>
  <inkml:trace contextRef="#ctx0" brushRef="#br0" timeOffset="424.107">186 56,'36'44,"24"138,-55-163,0 4,1 0,1 0,1-1,1 0,1 0,1-1,1-1,0 0,11 13,-21-31,0 0,-1 0,1 0,0 0,0-1,0 1,0-1,1 1,-1-1,0 1,1-1,-1 0,1 0,-1-1,1 1,-1 0,1-1,-1 1,1-1,0 0,-1 0,1 0,0 0,-1 0,1-1,0 1,-1-1,1 0,-1 0,1 0,-1 0,1 0,-1 0,0-1,0 1,0-1,0 0,0 1,0-1,1-2,65-89,-53 60,-1-1,-2 0,-1-1,-1 0,-2-1,-2 0,-1 0,-2 0,-1-1,-3-27,0 40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5.1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35,'949'55,"-77"-25,-150-31,-586-4,-1-6,0-6,-1-6,79-26,-167 35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0,'-10'24,"-7"17,-7 7,2 0,-1-8,4-7,0-8,3-4,5-5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23,'19'0,"11"0,5 0,2 0,-1 0,-2 0,-1 0,-2 0,-2 0,-5-5,-2-1,0 0,-4 1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23,'38'0,"23"-5,5-1,-3 0,-13 1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65,'-18'226,"5"-175,-2-1,-3 0,-1-1,-19 30,11-19,16-36</inkml:trace>
  <inkml:trace contextRef="#ctx0" brushRef="#br0" timeOffset="487.616">73 376,'6'11,"1"0,0 0,0 0,1-1,0 0,1 0,0-1,0 0,10 7,-15-14,0 1,-1-1,1 1,0-1,0 0,1-1,-1 1,0-1,1 1,-1-1,0-1,1 1,-1-1,1 1,-1-1,1-1,-1 1,1-1,-1 1,1-1,-1 0,1-1,-1 1,0-1,0 0,0 0,0 0,0-1,1 0,18-18,0-1,-1-1,-2-1,0-1,-1-1,-2 0,9-19,-12 22,2 0,-2-1,0 0,-2-1,0 0,-2-1,-1-1,4-16,-13 43,1-1,-1 0,0 0,1 0,-1 0,1 1,-1-1,0 0,0 0,0 0,0 0,1 0,-1 0,0 0,-1 0,1 0,0 0,0 0,0 1,0-1,-1 0,1 0,0 0,-1 0,1 0,-1 1,1-1,-1 0,1 0,-1 1,0-1,1 0,-1 1,0-1,1 0,-1 1,0-1,0 1,0 0,0-1,1 1,-1 0,0-1,0 1,0 0,0 0,0 0,0 0,0-1,0 1,0 1,0-1,1 0,-1 0,0 0,0 0,0 1,0-1,0 0,0 1,0-1,1 1,-1-1,0 1,0-1,1 1,-1 0,0-1,-7 10,0 0,0 0,0 1,2-1,-1 1,1 1,1 0,0-1,1 2,-1 1,-3 9,-2 1,1 0,1 1,1 0,1 0,2 1,0-1,2 1,0 0,2 0,1 0,1 0,2-1,0 1,5 13,18 43,-20-58</inkml:trace>
  <inkml:trace contextRef="#ctx0" brushRef="#br0" timeOffset="753.863">836 290,'-14'39,"-10"21,-1 7,4-5,1-7,3-8,5-8,5-10</inkml:trace>
  <inkml:trace contextRef="#ctx0" brushRef="#br0" timeOffset="1108.212">1061 347,'-197'105,"195"-105,1 0,0 0,-1 0,1 0,0 0,-1 1,1-1,0 0,0 1,-1-1,1 1,0 0,0-1,0 1,0 0,-1-1,1 1,0 0,1 0,-1 0,0 0,0 0,0 0,0 0,1 0,-1 1,1-1,-1 0,1 0,-1 1,1-1,-1 0,1 0,0 1,0-1,0 0,0 1,0-1,0 0,0 1,0-1,1 0,-1 1,0-1,1 0,-1 0,1 1,-1-1,1 0,0 0,-1 0,1 0,0 0,0 0,0 1,11 3,-8-4,0 1,-1-1,1 1,0 0,0 0,-1 0,0 1,1-1,-1 1,0-1,0 1,0 0,-1 1,1-1,-1 0,1 1,-1-1,0 1,-1 0,1 0,0 0,-1 0,-5 82,16-69,-4-18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0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80,'-32'23,"1"1,1 2,1 1,2 2,0 0,2 2,-16 27,37-53,1 0,-1 0,1 1,1 0,-1-1,1 1,0 0,0 0,0 0,1 0,0 1,0-1,1 0,0 0,0 1,0-1,1 0,0 1,0-1,0 0,1 0,0 0,0 0,1-1,0 1,0 0,0-1,0 0,1 0,0 0,0 0,0 0,1-1,0 0,-1 0,1 0,1 0,-1-1,1 0,-1 0,1-1,5 3,4-2,-1-1,1 0,-1 0,1-2,-1 0,1 0,0-2,-1 1,1-2,-1 0,0-1,0 0,0-1,0-1,-1 0,0-1,0 0,-1-1,0 0,0-1,-1-1,0 1,-1-2,0 0,0 0,-2 0,1-1,-1-1,-1 1,6-15,-9 15,0-1,-1 1,-1-1,0 0,-1 0,0 0,-1 0,-1 0,0 0,0 0,-2 0,1 0,-2 0,0 1,0 0,-1-1,-4-6,5 11,-1-1,1 1,-1 1,-1-1,1 1,-1 0,-1 0,1 0,-1 1,-1 0,1 1,-1-1,1 1,-2 1,1 0,0 0,-1 0,0 1,0 0,0 1,0 0,0 1,0 0,-9 0,11 1,1 1,-1 0,1 0,-1 1,1 0,-1 0,1 0,0 1,0 0,0 1,1-1,-1 1,1 0,0 0,0 0,0 1,0 0,1 0,0 0,0 1,0-1,1 1,-1 0,2 0,-1 0,1 1,-8 17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0,'0'10,"0"8,-5 0,-1 3,-5-3,0-4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57,'0'12,"-2"1,0 0,0-1,-1 1,-1-1,0 0,0 0,-2-1,1 1,-7 8,-5 13,16-31,0-1,-1 1,1 0,0-1,0 1,0 0,0 0,1 0,-1 0,0 0,1 0,-1 0,1 0,0 0,0 0,-1 0,1 0,1 0,-1 0,0 0,0 0,1 0,-1 0,1 0,0 0,0 0,0 0,0 0,0 0,0-1,0 1,0 0,1-1,-1 1,0-1,1 1,0-1,-1 0,1 0,0 0,-1 0,1 0,0 0,0 0,0 0,0-1,0 1,0-1,2 1,5-1,0 1,1-1,-1-1,0 0,0 0,0-1,0 0,0-1,0 0,0 0,-1-1,0 0,1 0,-2-1,1 0,0-1,4-4,7-4</inkml:trace>
  <inkml:trace contextRef="#ctx0" brushRef="#br0" timeOffset="436.816">413 0,'-6'3,"0"-1,1 1,-1 0,1 0,0 1,0 0,0 0,1 0,-1 0,1 1,0 0,0 0,1 0,-1 0,1 0,0 1,1-1,-1 1,1 0,0 0,1 0,-1 0,1 0,0 0,1 1,-5 8,-47 159,-32 51,42-72,34-91,7-63,1-9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9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307 28,'-179'262,"60"-101,110-154</inkml:trace>
  <inkml:trace contextRef="#ctx0" brushRef="#br0" timeOffset="280.475">25 0,'0'24,"4"13,8 4,0 1,4-3,3-2,4-3,3-3,1-2,1 0,1-1,-5-1,-1-4,-5-2,-5 1,-6-4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4:0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0 0 0,'0'0'573'0'0,"0"0"452"0"0,0 0 178 0 0,0 0 88 0 0,0 0 85 0 0,0 0 144 0 0,0 0 145 0 0,0 0 67 0 0,4-3-17 0 0,-1 0-964 0 0,9-6-276 0 0,0 6 4430 0 0,-12 3-4135 0 0,-3 7 4748 0 0,-9 4-4137 0 0,-4 3-1510 0 0,16-13 162 0 0,0-1-6 0 0,0 0 4 0 0,0 0 1 0 0,0 0-4 0 0,0 0-14 0 0,0 0 5 0 0,0 0-4 0 0,9-7 69 0 0,77-45 208 0 0,-86 52-234 0 0,-1 0 0 0 0,1 0 0 0 0,0 0 0 0 0,0-1 0 0 0,0 1 0 0 0,0 0 0 0 0,-1 0 0 0 0,1 0 1 0 0,0 0-1 0 0,0-1 0 0 0,0 1 0 0 0,0 0 0 0 0,0 0 0 0 0,0 0 0 0 0,-1-1 0 0 0,1 1 0 0 0,0 0 1 0 0,0 0-1 0 0,0-1 0 0 0,0 1 0 0 0,0 0 0 0 0,0 0 0 0 0,0-1 0 0 0,0 1 0 0 0,0 0 0 0 0,0 0 0 0 0,0-1 1 0 0,0 1-59 0 0,-12 6-1079 0 0,13 6-3614 0 0,1-9-1617 0 0,0 1-5860 0 0</inkml:trace>
  <inkml:trace contextRef="#ctx0" brushRef="#br0" timeOffset="3060.022">37 1 0 0 0,'4'0'337'0'0,"17"0"548"0"0,-20 0-388 0 0,-1 0-5 0 0,0 0-30 0 0,0 0-48 0 0,7 4 5592 0 0,-14 25 558 0 0,35-29-4644 0 0,-21-1-1758 0 0,6 1 2651 0 0,-39 19 691 0 0,26-19-3462 0 0,0 0-8 0 0,0 0-12 0 0,0 0-7 0 0,0 0 17 0 0,0 0 19 0 0,0 0-4 0 0,0 0-14 0 0,0 0-9 0 0,0 0-7 0 0,0 0-1 0 0,0 0 0 0 0,0 0-5 0 0,0 0-23 0 0,0 0-11 0 0,0 0-6 0 0,0 0-31 0 0,0 0-64 0 0,0 0-155 0 0,-4 0-7222 0 0,2 0-4102 0 0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6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816 287,'-4'-10,"-1"0,6 18,5 37,-2 0,-2 1,-1-1,-4 8,2 28,-28 256,18-100,5-210,1 1,1-1,2 1,0 0,2 0,1 2,-1-28,0 0,1-1,-1 1,0 0,0 0,1-1,-1 1,1 0,-1-1,1 1,0-1,0 1,0-1,0 1,0-1,0 0,0 1,0-1,0 0,0 0,1 0,-1 0,1 0,-1 0,1 0,-1 0,1-1,-1 1,1 0,0-1,-1 1,1-1,0 0,-1 0,1 0,0 1,0-2,-1 1,72-17,-50 9,149-8,-85 14,110-25,-10 27,-176-5,-5-1</inkml:trace>
  <inkml:trace contextRef="#ctx0" brushRef="#br0" timeOffset="2301.398">26 61,'-2'2,"0"-1,0 1,0-1,1 1,-1 0,0 0,1 0,-1 0,1 0,0 0,0 0,0 0,0 0,0 1,0-1,1 0,-1 1,1-1,-1 1,1-1,0 1,0-1,0 0,0 1,1 0,-1 8,0 0,2 0,-1 0,1 0,1 0,0 0,0-1,1 1,0-1,1 0,0 0,1-1,0 1,1-1,0 0,-5-7,0 0,0 0,0-1,0 1,0-1,1 1,-1-1,0 0,1 0,-1 0,1 0,-1 0,1-1,-1 1,1-1,0 1,-1-1,1 0,0 0,-1 0,1-1,-1 1,1-1,0 1,-1-1,1 0,-1 0,1 0,-1 0,0 0,0-1,1 1,-1-1,0 1,0-1,1-1,66-75,30-101,-99 178,0 0,0 0,0 0,0 0,0-1,1 1,-1 0,1 0,-1 0,0 0,1 0,0 0,-1 0,1 1,0-1,-1 0,1 0,0 0,0 1,0-1,-1 0,1 1,0-1,0 0,0 1,0 0,0-1,0 1,0-1,0 1,1 0,-1 0,0 0,0 0,0 0,0 0,0 0,0 0,0 0,0 0,1 0,-1 1,0-1,0 0,0 1,0-1,0 1,0-1,0 1,-1 0,1-1,0 1,0 0,0 0,0 0,6 18,0 1,-1 0,-1 1,-1-1,0 1,-1 16,5 19,-2-26,0 1,-2 0,-2 0,-1 1,-1-1,-1 0,-2 0,-1 0,-2 0,-1 0,-1-1,-2-1,-1 1,-1-1,-1-1,-2-1,0 0,-6 5,16-26,-1-1,1 0,-1 0,0 0,-1-1,1 0,-1 0,1 0,-1-1,0 0,-1-1,-5 3,10-5,-1 1,1 0,0 0,0-1,0 0,0 0,0 0,-1 0,1 0,0 0,0-1,0 0,0 1,0-1,0 0,0-1,0 1,0 0,0-1,0 0,1 1,-1-1,1 0,0-1,-1 1,1 0,0-1,0 1,0-1,1 1,-2-3,1-5,1 0,1 1,0-1,0 0,1 0,0 0,0 1,1-1,1 1,0-1,0 1,0 0,1 0,1 0,0 0,0 1,0 0,1 0,0 0,1 1,3-3,-5 3,20-30,2 0,1 3,2 0,2 2,27-22,-35 36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4:4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2221,'52'-32,"1223"-736,-805 499,-6 45,-424 205,68-45,79-56,83 1,-271 119,1 0,-1 0,1 0,-1 0,1-1,0 1,-1 0,1 0,-1-1,1 1,0 0,-1-1,1 1,0 0,-1-1,1 1,0 0,0-1,-1 1,1-1,0 1,0 0,0-1,0 1,0-1,-1 1,1-1,0 1,0-1,0 1,0-1,0 1,0 0,0-1,1 1,-1-1,0 1,0-1,0 1,0-1,1 1,-1 0,0-1,0 1,1-1,-1 1,0 0,0-1,1 1,-1 0,0 0,1-1,-1 1,1 0,-1 0,0-1,1 1,-1 0,1 0,-1 0,1 0,-1 0,1-1,-1 1,0 0,1 0,-1 0,1 0,-39-3,36 3,-50 0,31 1,1-1,-1 0,0-2,0 0,0-2,1 0,0-1,0-1,-6-3,-75-47,101 56,-1-1,1 1,-1-1,1 1,-1 0,1-1,-1 1,1-1,-1 1,1 0,-1 0,1-1,-1 1,1 0,-1 0,0 0,1-1,-1 1,0 0,1 0,-1 0,1 0,-1 0,0 0,1 0,-1 1,0-1,1 0,-1 0,1 0,-1 1,1-1,-1 0,0 0,1 1,-1-1,1 1,-1-1,1 0,0 1,-1-1,1 1,-1-1,1 1,0-1,-1 1,1-1,0 1,0 0,-1-1,1 1,0-1,0 1,0 0,0-1,0 1,0 0,0-1,0 1,0-1,0 1,0 0,0-1,11 43,-11-43,73 291,-60-221,19 50,-32-119,0-1,0 1,0 0,0-1,1 1,-1-1,0 1,0-1,1 1,-1-1,0 1,1-1,-1 1,1-1,-1 1,0-1,1 1,-1-1,1 0,-1 1,1-1,-1 0,1 0,0 1,-1-1,1 0,-1 0,1 0,0 0,-1 1,1-1,-1 0,1 0,0 0,-1 0,1-1,-1 1,1 0,0 0,-1 0,1 0,-1-1,1 1,-1 0,1 0,0-1,-1 1,0 0,1-1,-1 1,1-1,-1 1,1-1,-1 1,0-1,1 1,-1-1,0 1,1-1,-1 1,0-1,0 0,18-40,-17 37,17-36,1 0,1 1,3 1,1 1,19-22,24-36,2 9,-53 71</inkml:trace>
  <inkml:trace contextRef="#ctx0" brushRef="#br0" timeOffset="7156.101">4037 189,'2'1,"1"0,-1 0,0 0,0 0,1 1,-1-1,0 1,0-1,0 1,-1-1,1 1,0 0,-1 0,1 0,-1 0,0 0,1 0,-1 1,0-1,0 0,0 1,-1-1,1 0,-1 1,1-1,68 264,-69-265,1 5,-1 0,1 1,0-1,0 0,1-1,0 1,0 0,0 0,1-1,0 1,0-1,0 0,1 0,-1 0,1 0,0-1,1 0,-1 1,1-2,0 1,0 0,0-1,4 2,6-5</inkml:trace>
  <inkml:trace contextRef="#ctx0" brushRef="#br0" timeOffset="7435.603">4037 76,'30'-13,"2"0,-1 2,1 1,0 2,1 1,0 2,0 1,1 1,9 2,-29 1,0 0,0 1,0 0,0 1,-1 1,1 0,-1 1,8 3,-17-5,0 0,0-1,-1 1,1 1,-1-1,1 0,-1 1,0 0,0 0,0 0,-1 0,1 0,-1 0,1 1,-1-1,0 1,0 0,-1 0,1 0,-1-1,0 1,0 0,0 1,-1-1,1 0,-1 0,0 0,0 0,0 0,-1 3,-2 4,-1 1,-1-1,1 0,-2-1,1 1,-1-1,-1 0,0-1,0 0,-1 0,0 0,-1-1,0 0,0-1,-1 0,0 0,0-1,0 0,-1-1,0 0,0-1,0 0,-10 2,3-2,0 0,0-1,-1-1,1 0,0-2,-1 0,1-1,-1-1,1-1,-1 0,-2-4</inkml:trace>
  <inkml:trace contextRef="#ctx0" brushRef="#br0" timeOffset="10773.105">1722 1882,'0'-1,"-1"0,0 0,1 0,-1 0,1 0,-1 0,1-1,-1 1,1 0,0 0,-1-1,1 1,0 0,0 0,0-1,0 1,0 0,1 0,-1-1,0 1,0 0,1 0,-1 0,1-1,-1 1,1 0,0 0,-1 0,1 0,0 0,0 0,-1 0,1 0,0 0,0 1,0-1,0 0,2 0,41-31,-43 31,13-8,0 1,0 0,1 1,0 0,1 2,0-1,-1 2,1 0,1 1,2 0,-18 3,0-1,1 1,-1 0,0 0,0-1,1 1,-1 0,0 0,0 0,1 0,-1 1,0-1,0 0,1 0,-1 1,0-1,0 1,0-1,1 1,-1 0,0-1,0 1,0 0,0 0,0-1,0 1,-1 0,1 0,0 0,0 0,-1 0,1 1,0-1,-1 0,1 0,-1 0,1 0,-1 1,0-1,0 0,0 0,1 1,-1-1,0 0,0 1,-1-1,1 1,-27 60,17-43,9-17,0 0,0 1,1-1,-1 0,1 0,0 0,-1 0,1 0,0 1,0-1,0 0,1 0,-1 0,0 0,1 1,0-1,-1 0,1 0,0 0,0 0,0 0,0 0,0-1,1 1,-1 0,1-1,-1 1,1 0,-1-1,1 0,0 1,0-1,0 0,-1 0,1 0,0 0,1 0,-1-1,0 1,0-1,0 1,0-1,0 0,2 0,-2 1,1-1,-1 0,0 1,0-1,1 1,-1-1,0 1,0 0,0 0,0 0,0 0,0 1,0-1,0 0,0 1,-1 0,1-1,0 1,-1 0,0 0,1 0,-1-1,0 2,0-1,0 0,0 0,0 0,-1 0,1 0,-1 1,1-1,-1 0,0 1,0-1,0 0,0 1,0-1,0 0,-1 0,1 1,-1 0,-6 8,-1 0,1-1,-2 0,1-1,-1 1,-1-2,0 1,0-1,0-1,-1 0,0-1,-11 5,17-8,-15 8</inkml:trace>
  <inkml:trace contextRef="#ctx0" brushRef="#br0" timeOffset="11067.97">2372 1798,'-10'10,"1"1,0-1,0 2,1-1,1 1,0 0,1 1,0 0,1 0,0 0,1 1,0-1,1 1,1 0,0 0,1 0,1 12,0-24,1 0,-1 1,1-1,0 0,0 0,0 0,0 0,0-1,0 1,0 0,1 0,-1-1,1 1,-1 0,1-1,-1 0,1 1,0-1,0 0,0 0,0 0,0 0,0 0,0 0,0-1,0 1,0-1,0 1,0-1,1 0,-1 0,0 0,0 0,0 0,0-1,1 1,77-25,-68 19,1 0,-1-1,0 0,0 0,-1-2,0 1,-1-1,1-1,-2 0,0 0,0-1,-1-1,0 1,0-1,-2 0,1-1,2-9,-8 19,0 0,0-1,0 1,-1 0,0-1,1 1,-1-1,0 1,0-1,-1 1,1 0,-1-1,0 1,0-1,0 1,0 0,-1 0,1 0,-1 0,1 0,-1 0,0 0,-1 0,1 1,0-1,-1 1,1-1,-1 1,0 0,0 0,0 0,0 1,0-1,0 1,0 0,0-1,-1 1,-4-1,-1-1,1 1,-1 1,1-1,-1 2,0-1,0 1,0 0,1 1,-1 0,0 0,1 1,-1 0,-2 2,-12 5,5 0</inkml:trace>
  <inkml:trace contextRef="#ctx0" brushRef="#br0" timeOffset="11458.998">2710 1488,'0'28,"10"11,7-3,7-6,-2-14,1-10,1-10,-4-9,0-3,-4-3,-4-4,-9-2,-10-1,-9 3,-6 5,-4 7,2 4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03.1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1 337,'219'-287,"-214"280,40-36,-44 44,1 1,-1-1,0 0,1 0,-1 1,0-1,0 1,0-1,0 1,0 0,-1-1,1 1,0 0,-1 0,1-1,-1 1,0 0,0 0,1 0,-1-1,0 1,-1 0,1 0,0 1,0 1,-1 65,-1-56,1 1,1 0,0-1,1 1,0-1,1 1,0-1,2 0,-1 0,2 0,0 1,6 4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48.7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1646,'776'0,"-507"29,-1 0,-4-31,-61-26,502 28,-537 0,-149-10,-41-10,17 16,-108-107,113 110,0-1,-1 1,1 0,0 0,-1 0,1 0,0 0,-1 0,1 0,-1-1,0 1,1 1,-1-1,0 0,0 0,1 0,-1 0,0 0,0 1,0-1,0 0,0 1,0-1,0 1,0-1,0 1,0-1,-1 1,1 0,0 0,0-1,0 1,0 0,-1 0,1 0,0 0,0 1,0-1,-1 0,1 0,0 1,0-1,0 1,0-1,0 1,0-1,0 1,0-1,0 1,0 0,0 0,0 0,1-1,-1 1,0 0,0 0,1 0,-1 0,1 0,-1 0,1 0,-1 1,1-1,-1 0,1 0,-61 205,-32 50,92-256,1 1,-1 0,0 0,0-1,1 1,-1 0,0 0,1 0,-1 0,1 0,-1 0,1 0,-1 0,1 0,0 0,-1 0,1 0,0 0,0 0,0 0,0 1,0-1,0 0,0 0,0 0,0 0,1 0,-1 0,0 0,1 0,-1 0,1 0,-1 0,1 0,0 0,-1 0,1 0,0 0,-1-1,1 1,0 0,0-1,0 1,0 0,0-1,0 1,0-1,0 1,0-1,0 0,0 1,0-1,0 0,0 0,0 0,0 0,0 1,1-2,-1 1,0 0,0 0,0 0,1-1,110-108,-87 80,144-150,-56 87,-89 75</inkml:trace>
  <inkml:trace contextRef="#ctx0" brushRef="#br0" timeOffset="770.979">1101 2154,'5'15,"1"23,0 11,-1 1,-2-3,-1-4,-5-5,-3-4,0-4,1-1,1-1,-3 0,-1-1,1 0,2 1,2-5</inkml:trace>
  <inkml:trace contextRef="#ctx0" brushRef="#br0" timeOffset="1051.637">1129 2041,'24'-6,"2"2,-1 0,0 2,1 0,-1 2,1 1,-1 1,0 1,1 1,12 4,-34-7,0-1,-1 1,1 0,-1-1,1 2,-1-1,1 0,-1 1,1-1,-1 1,0 0,0 0,0 0,0 1,-1-1,1 1,0-1,-1 1,0 0,0 0,0 0,0 0,0 1,0-1,-1 0,0 1,0-1,0 1,0 0,0-1,-1 1,1-1,-1 1,0 0,0 0,0-1,-1 1,1-1,-1 1,0 0,0-1,0 1,-1-1,1 0,-1 1,0-1,0 0,0 1,-14 13,0-1,-1-1,-1 0,0-1,-1-1,-1 0,0-2,0 0,-1-2,0 0,-16 4,-48 18,61-22</inkml:trace>
  <inkml:trace contextRef="#ctx0" brushRef="#br0" timeOffset="2701.252">1694 2493,'0'-5,"0"4,-5 1,-1 6,-5 2,-1 4,3 5,-3 0,1 1,-3 3,-3 3,-4 1,-3 2,-3 1,0 0,-2-4,5-6</inkml:trace>
  <inkml:trace contextRef="#ctx0" brushRef="#br0" timeOffset="2984.934">1552 2437,'0'5,"0"10,5 9,6 4,7 3,-1 0,2-4,-2-3,1 0,2 0,-3 1,2-3,-4-2,-4-3</inkml:trace>
  <inkml:trace contextRef="#ctx0" brushRef="#br0" timeOffset="4933.221">2907 9,'2'1,"0"1,0-1,-1 1,1-1,0 1,-1 0,1 0,-1 0,1-1,-1 1,0 1,0-1,0 0,0 0,0 0,0 0,-1 1,1-1,-1 0,1 1,-1-1,0 1,0-1,0 0,-1 1,2 0,13 282,-9-264,-1 1,0 0,-2 0,0 0,-1 0,-2 1,0-1,-1 0,-1 0,-2 1,-14 155,-8-34,-1 25,27 84,-26-111,8-48,15-75</inkml:trace>
  <inkml:trace contextRef="#ctx0" brushRef="#br0" timeOffset="6219.678">2963 66,'-47'92,"-96"104,113-136,30-59,0 0,-1 1,1-1,0 0,0 0,0 0,0 1,0-1,0 0,0 0,0 1,0-1,1 0,-1 0,0 0,1 0,-1 1,1-1,-1 0,1 0,0 0,-1 0,1 0,0 0,0 0,0-1,0 1,0 0,-1 0,1-1,1 1,-1 0,0-1,0 1,0-1,0 0,0 1,0-1,1 0,-1 1,0-1,0 0,0 0,1 0,-1 0,0 0,0-1,1 1,-1 0,0 0,1-1,239-17,-78 14,-161 2,-1 1,0-1,0 0,0 0,0 1,0-1,0 0,-1 0,1 0,0 0,-1 0,0 0,1 0,-1 0,0 0,0 0,0 0,0 0,0 0,-1 1,1-1,-1 0,1 0,-1 0,1 0,-1 0,0 0,0 1,0-1,0 0,-1 1,1-1,0 0,-1 1,1 0,0-1,-1 1,0 0,1 0,-1 0,0 0,-1-1,-4-7,-67-103,-4-55,44 108,26 52</inkml:trace>
  <inkml:trace contextRef="#ctx0" brushRef="#br0" timeOffset="7050.485">3416 518,'26'277,"-49"-128,-4-32,24-97</inkml:trace>
  <inkml:trace contextRef="#ctx0" brushRef="#br0" timeOffset="7368.837">3359 630,'20'-20,"0"1,1 1,2 1,-1 1,2 1,0 0,1 2,0 1,1 2,21-7,-44 16,-1 0,1 0,0 0,0 0,0 0,0 1,0-1,0 1,0 0,0 0,0 0,0 0,0 1,0-1,0 1,0-1,0 1,-1 0,1 0,0 1,0-1,-1 1,1-1,-1 1,1 0,-1 0,0 0,0 0,0 0,0 0,0 1,0-1,-1 1,1-1,-1 1,1 0,-1-1,0 1,0 0,-1 0,1 0,-3 11,-1 1,-1-1,0 0,-1 0,0-1,-1 0,0 0,-1 0,-1 0,0-1,-1-1,0 1,-1-2,0 1,-1-1,0-1,0 1,-8 3,-73 45,51-41,24-11</inkml:trace>
  <inkml:trace contextRef="#ctx0" brushRef="#br0" timeOffset="8184.21">3641 913,'-6'14,"2"1,0-1,1 1,0 0,1 1,1-1,0 0,1 0,1 8,-1-22,0 0,0 0,0 0,0-1,0 1,0 0,1 0,-1 0,0 0,0-1,0 1,1 0,-1 0,0 0,1-1,-1 1,1 0,-1-1,1 1,-1 0,1-1,0 1,-1-1,1 1,0-1,-1 1,1-1,0 1,0-1,-1 0,1 1,0-1,0 0,0 0,-1 1,1-1,0 0,0 0,0 0,0 0,-1 0,1 0,0-1,0 1,0 0,0 0,-1 0,1-1,0 1,0-1,-1 1,1 0,0-1,0 1,-1-1,1 1,-1-1,1 0,36-36,-23 20,-5 5,0 0,1 0,0 1,1 1,0-1,1 2,0 0,0 0,9-4,-20 13,1-1,-1 1,1 0,-1-1,1 1,0 0,-1 0,1 0,0 0,-1 0,1 1,0-1,-1 0,1 1,-1-1,1 1,-1 0,1-1,-1 1,1 0,-1 0,0 0,1 0,-1 0,0 0,0 0,0 0,0 1,0-1,0 0,0 1,0-1,-1 1,1-1,0 1,-1-1,1 2,17 63,-17-64,4 36,-1 0,-2 1,-2 0,-1-1,-3 4,3-20,-2-1,-1 0,0 0,-2 0,0 0,-1-1,-1 0,-1-1,-6 9,14-26,-1 1,0-1,0 1,0-1,0 0,0 0,-1 0,1 0,-1 0,1-1,-1 1,0-1,1 0,-1 1,0-1,0-1,0 1,0 0,0-1,0 1,0-1,0 0,0 0,0 0,0 0,0-1,0 1,0-1,0 0,0 0,0 0,0 0,0 0,1-1,-1 1,0-1,1 0,-1 0,1 0,0 0,0 0,0 0,0-1,0 1,0 0,1-1,-1 0,1 1,-1-1,1 0,0 0,0 0,0 0,1 0,-1 0,1 0,0 0,0 0,0-2,-1-1,1-1,0 0,0 0,1 0,0 0,0 0,0 0,1 0,0 1,1-1,-1 1,1 0,1-1,-1 1,1 1,0-1,0 0,1 1,-1 0,1 0,0 0,1 1,2-2,6-5,1 1,1 0,0 1,0 1,1 1,-1 0,2 1,8-1,-2 1</inkml:trace>
  <inkml:trace contextRef="#ctx0" brushRef="#br0" timeOffset="15394.804">2202 2521,'-34'73,"17"-31,13-34,-1-1,1 1,0 1,1-1,0 0,0 1,1-1,0 1,0 0,1 0,0 0,1 0,0 0,0-1,1 1,0 0,0 0,1 0,1-1,-1 1,2 2,-2-8,0-1,0 0,0 1,1-1,-1 0,0 0,1 0,-1 0,1-1,0 1,0-1,-1 0,1 0,0 1,0-2,0 1,0 0,0-1,1 1,-1-1,0 0,0 0,0 0,0-1,0 1,0-1,0 1,0-1,0 0,0 0,0-1,0 1,0 0,-1-1,1 0,0 0,1-1,2-1,1-1,-1 0,0-1,-1 1,1-1,-1 0,0 0,0-1,-1 0,0 0,0 0,-1 0,0 0,2-5,-1-8</inkml:trace>
  <inkml:trace contextRef="#ctx0" brushRef="#br0" timeOffset="15802.603">2004 2295,'44'-29,"18"-14,-1-4,-6 5,-13 15,-8 12,-10 13,-9 12,-3 9,-2 6,0-1,0 0,3-4,-2 0,3-5,4-3,-2-1,-3 0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02.7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0 135,'159'-113,"-157"111,1 0,-1 0,1 0,0 0,-1 0,1 1,0 0,0-1,0 1,0 0,0 0,1 1,-1-1,0 0,0 1,0 0,1 0,-1 0,0 0,0 1,1-1,-1 1,0 0,0 0,0 0,0 0,0 0,0 1,0-1,-1 1,1 0,0 0,-1 0,1 0,-1 0,0 1,0-1,0 1,0-1,0 1,0 0,-1 0,13 20,-1 2,-1-1,-1 1,-1 1,-2 0,0 0,-2 1,-1 0,-1 0,-1 0,-2 1,0-1,-2 0,-2 9,3-24,0 1,-1-1,0 0,-1 1,0-1,-1 0,0 0,-1 0,0 0,-1-1,-1 0,0 0,0 0,-1-1,0 0,-1 0,0 0,0-1,-1-1,-1 1,-5 3,-58 20,70-32,1 0,0 0,0 0,0 0,0 0,-1-1,1 1,0 0,0-1,0 0,0 1,0-1,0 0,0 0,0 0,0 0,1-1,-1 1,0 0,1-1,-1 1,1-1,-1 0,1 1,0-1,0 0,0 0,0 0,0 0,0 0,0 0,1 0,-1 0,1 0,-1-2,0-8,0-1,1 0,0 0,2 0,-1 0,1 1,1-1,0 1,1-1,0 1,1 0,3-4,-6 11,20-41,-13 27</inkml:trace>
  <inkml:trace contextRef="#ctx0" brushRef="#br0" timeOffset="9662.621">169 588,'1'-16,"1"1,0 0,2 0,-1 0,2 0,0 0,1 1,0 0,1 0,1 1,0 0,2-2,-4 8,1 0,0 1,1 0,0 0,0 0,0 1,0 0,1 1,0 0,0 0,0 1,0 0,0 0,1 1,14-6,82-25,-87 28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8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1 393,'366'-55,"-203"51,-163 4,1-1,-1 1,1-1,-1 0,0 1,1-1,-1 0,0 1,0-1,0 1,1-1,-1 0,0 0,0 1,0-1,0 0,0 1,0-1,0 0,0 1,-1-1,1 0,0 1,0-1,-1 0,1 1,0-1,-1 1,1-1,0 0,-1 1,1-1,-1 1,1-1,-1 1,1-1,-1 1,1 0,-1-1,1 1,-1 0,0-1,1 1,-1 0,0 0,1-1,-1 1,0 0,1 0,-1 0,0 0,1 0,-1 0,0 0,0 0,1 0,-1 0,0 1,1-1,-1 0,1 0,-1 1,0-2,-38-16,2-3,0-1,1-2,1-1,1-2,-1-2,29 22,-1 0,1 0,-1-1,2 0,-1 0,1 0,0-1,0 1,1-1,0 0,1-1,0 1,0-1,-1-7,4 15,1-1,-1 1,0-1,1 1,-1 0,1-1,-1 1,1-1,0 1,0 0,0 0,0-1,0 1,0 0,0 0,0 0,0 0,0 0,1 0,-1 0,0 1,1-1,-1 0,0 1,1-1,-1 1,1-1,-1 1,1 0,-1-1,1 1,-1 0,1 0,-1 0,1 1,-1-1,1 0,-1 0,1 1,-1-1,1 1,-1-1,2 2,15 3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9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74,'167'-11,"91"-45,-208 49,-32 10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9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0,'43'5,"29"1,7 0,-6-1,-10-2,-11 0,-14-2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199 140,'4'6,"0"0,-1 0,0 1,-1-1,1 1,-1-1,0 1,-1 0,1 0,-2 0,1 0,-1 0,0 0,0 1,0 1,1 466,-1-454,-1 0,-1 0,-1 0,-1 0,-1 0,-1-1,-3 8,0-10</inkml:trace>
  <inkml:trace contextRef="#ctx0" brushRef="#br0" timeOffset="342.994">1 168,'32'-23,"1"2,0 2,2 1,0 1,1 2,1 2,0 1,1 2,32-4,-51 11,0 1,0 2,-1 0,1 0,0 2,0 1,-1 0,1 1,-1 1,0 0,14 8,-24-10,-1 0,0 1,0 0,0 0,-1 1,1 0,-1 0,0 0,-1 1,1 0,-1 0,0 0,0 1,-1 0,0 0,-1 0,1 0,-1 0,0 1,-1 0,0-1,0 1,-1 0,0 0,0 0,-1 0,0 0,0 6,-4-2,1-1,-2 1,1 0,-2-1,1 0,-2-1,1 1,-1-1,-1 0,0-1,0 0,-1 0,0 0,-1-2,0 1,0-1,0 0,-1-1,0 0,0-1,-1 0,-10 2,-6 4,-1-2,-1-1,1-1,-1-1,-1-2,-26 0,52-4,0 0,-1-1,1 1,0-1,0 0,0-1,0 1,0-1,0 0,0-1,0 1,1-1,-1 0,1 0,0 0,0 0,-2-3,-8-11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0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115 283,'22'58,"2"64,-17-81,-2 1,-2-1,-2 1,-4 39,1 3,2 102,0-197</inkml:trace>
  <inkml:trace contextRef="#ctx0" brushRef="#br0" timeOffset="1250.318">2 312,'-1'-3,"1"1,0-1,-1 0,1 1,0-1,1 1,-1-1,0 0,1 1,-1-1,1 1,0-1,0 1,0-1,0 1,0 0,0-1,1 1,-1 0,1 0,0 0,-1 0,1 0,0 1,0-1,0 0,1 1,-1 0,0-1,0 1,1 0,-1 0,3-1,2-3,7-3,1 0,-1 1,1 1,1 0,-1 1,1 1,-1 0,1 2,7-1,-5 0,-9 1,1 1,-1 0,0 0,1 1,-1 0,1 1,-1 0,1 1,-1 0,0 0,0 1,0 0,0 1,0 0,-1 0,0 1,0 0,0 0,0 1,-1 0,0 1,0-1,-1 1,0 1,0-1,0 1,2 5,-6-8,-1-1,0 1,-1-1,1 1,-1 0,0-1,0 1,0 0,-1-1,1 1,-1 0,0-1,-1 1,1-1,-1 0,0 1,0-1,0 0,0 0,-1 0,0 0,0-1,-2 4,-84 72,70-68,-1-1,0-1,-1-1,1-1,-2 0,1-2,-1 0,1-2,-1 0,-2-1,0 2,6 2</inkml:trace>
  <inkml:trace contextRef="#ctx0" brushRef="#br0" timeOffset="1536.269">792 734,'-48'39,"-20"17,-4 4,10-4,11-11,15-8,13-11</inkml:trace>
  <inkml:trace contextRef="#ctx0" brushRef="#br0" timeOffset="1790.28">397 706,'19'44,"16"23,7 5,1-5,-2-13,-3-12,-3-12,-8-12</inkml:trace>
  <inkml:trace contextRef="#ctx0" brushRef="#br0" timeOffset="2037.51">1130 537,'-9'38,"-4"23,1 5,2-3,8-8,4-8,7-13,1-7,5-7,3-4,5-3,2-5,2-3,-3-8,-6-7,-6-3</inkml:trace>
  <inkml:trace contextRef="#ctx0" brushRef="#br0" timeOffset="2382.823">905 283,'289'-223,"-224"163,-63 61,0 0,-1-1,1 1,-1 0,1 0,-1 0,1 0,-1 0,1 0,-1 0,0 0,0 0,0 1,0-1,0 1,0-1,0 1,0-1,0 1,0-1,-1 1,1 0,-1-1,0 1,1 0,-1-1,0 1,0 0,0 0,0-1,0 1,0 0,1 2,5 28,34 85,7-59,-24-34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4:3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878 523 0 0 0,'0'0'948'0'0,"0"0"539"0"0,0 0 36 0 0,0 0-111 0 0,0 0-83 0 0,0 0-49 0 0,0 0-38 0 0,0 0-41 0 0,3-1 6180 0 0,-2 1-6923 0 0,-21 376 2950 0 0,6-262-3132 0 0,-18 292 194 0 0,32-322-444 0 0,-8-17 28 0 0,-32 32 135 0 0,40-78-2733 0 0,9-38-2192 0 0,-3 6-1315 0 0,-3 0-3302 0 0</inkml:trace>
  <inkml:trace contextRef="#ctx0" brushRef="#br0" timeOffset="14400.461">876 707 0 0 0,'0'0'633'0'0,"0"0"341"0"0,0 0 6 0 0,0 0-73 0 0,0 0-32 0 0,0 0-27 0 0,0 0 44 0 0,0-4 82 0 0,-3-10-25 0 0,3 10-88 0 0,-2-18 8873 0 0,-3-8-6702 0 0,1-3 1179 0 0,22 26-4086 0 0,1 1 1 0 0,1 1 0 0 0,-1 1 0 0 0,1 0 0 0 0,0 2 0 0 0,-1 0 0 0 0,1 2 0 0 0,0 0 0 0 0,0 1 0 0 0,4 1-126 0 0,37-1 214 0 0,454-1 1237 0 0,-515 0-1432 0 0,0 0-5 0 0,0 0 17 0 0,0 0-9 0 0,0 0 6 0 0,0 0 16 0 0,0 0-18 0 0,0 0 10 0 0,0 0 3 0 0,-48 8-5594 0 0,38-1 790 0 0,3-3-6846 0 0</inkml:trace>
  <inkml:trace contextRef="#ctx0" brushRef="#br0" timeOffset="15067.864">886 965 0 0 0,'0'0'341'0'0,"0"0"91"0"0,-12 9 51 0 0,-35 28 56 0 0,36-28 736 0 0,4-3 6654 0 0,14-4 6461 0 0,-2-2-13306 0 0,-1 0-4189 0 0,179 11 6788 0 0,-128-12-3151 0 0,101 1 610 0 0,-141 3-1510 0 0,-21-2-4469 0 0,4 0 498 0 0,2 2-6232 0 0</inkml:trace>
  <inkml:trace contextRef="#ctx0" brushRef="#br0" timeOffset="20985.404">1040 1421 3001 0 0,'0'0'3240'0'0,"0"0"-1423"0"0,0 0-510 0 0,0 0 92 0 0,0 0 173 0 0,0 0 62 0 0,0 0-138 0 0,0 0-261 0 0,0 0-227 0 0,0 0-149 0 0,0 0-111 0 0,1 9-49 0 0,11 118 3562 0 0,-11-108-4054 0 0,-1 0 0 0 0,-1 0 0 0 0,-1 0-1 0 0,-1 0 1 0 0,0 0 0 0 0,-2-1 0 0 0,-3 12-207 0 0,-28 98 186 0 0,34-120-73 0 0,-2 11-490 0 0,12-27-1057 0 0,13-36-4525 0 0,-16 30-191 0 0,-2 6-5065 0 0</inkml:trace>
  <inkml:trace contextRef="#ctx0" brushRef="#br0" timeOffset="21306.227">1037 1499 10226 0 0,'0'0'2185'0'0,"0"0"-428"0"0,0 0-272 0 0,0 0-94 0 0,0 0-132 0 0,0 0-183 0 0,0 0-221 0 0,0 0-153 0 0,0 0-35 0 0,0 0 31 0 0,0 0 29 0 0,0 0-41 0 0,0 0-67 0 0,11 1-89 0 0,179 20 1635 0 0,-80 1-3446 0 0,-97-35-3137 0 0,-9 7-2229 0 0,-3 3-4698 0 0</inkml:trace>
  <inkml:trace contextRef="#ctx0" brushRef="#br0" timeOffset="21598.891">1000 1686 8298 0 0,'0'0'2284'0'0,"0"0"-487"0"0,0 0-214 0 0,0 0-20 0 0,0 0 22 0 0,0 0-76 0 0,0 0-173 0 0,0 0-170 0 0,0 0-184 0 0,0 0-108 0 0,0 0-114 0 0,0 0-112 0 0,12 9-78 0 0,38 27-60 0 0,-46-33-392 0 0,1-1 0 0 0,-1 1 0 0 0,1-1 0 0 0,0 1 0 0 0,0-1 0 0 0,0-1 0 0 0,0 1 0 0 0,0-1 0 0 0,0 0-1 0 0,0 0 1 0 0,0 0 0 0 0,0-1 0 0 0,1 1 0 0 0,4-2-118 0 0,21 4 430 0 0,11-2-708 0 0,-25-2-6214 0 0,-13 1-5586 0 0</inkml:trace>
  <inkml:trace contextRef="#ctx0" brushRef="#br0" timeOffset="24981.371">3209 703 0 0 0,'0'0'684'0'0,"0"0"964"0"0,0 0 584 0 0,0 0 181 0 0,0 0-53 0 0,0 0-264 0 0,0 0-321 0 0,0 0-253 0 0,0 0-163 0 0,2 0-112 0 0,8 0-83 0 0,-7 0-96 0 0,-3 0-128 0 0,0 0-166 0 0,0 0-127 0 0,-21 15 1623 0 0,-30 26-1858 0 0,-2-3 0 0 0,-2-2 0 0 0,-1-2 0 0 0,-1-3 0 0 0,-2-2 0 0 0,-22 5-412 0 0,-300 65 563 0 0,315-88 16 0 0,66-11-539 0 0,0 1-18 0 0,33 42 76 0 0,-9-26 84 0 0,2-1 1 0 0,0-1-1 0 0,0-1 1 0 0,2-2-1 0 0,-1 0 1 0 0,2-2-1 0 0,17 4-182 0 0,23 9 214 0 0,188 91 259 0 0,-143-36-297 0 0,-40-15-83 0 0,-73-66-4107 0 0,-5-1-3021 0 0,3 3-4984 0 0</inkml:trace>
  <inkml:trace contextRef="#ctx0" brushRef="#br0" timeOffset="25592.328">2250 1281 1416 0 0,'0'0'1894'0'0,"0"0"-375"0"0,0 0 23 0 0,0 0 226 0 0,0 0 200 0 0,0 0-24 0 0,0 0-203 0 0,0 0-222 0 0,0 0-237 0 0,0 0-174 0 0,0 0-133 0 0,0 0-104 0 0,-13 0-96 0 0,6 0-140 0 0,-26 0-1285 0 0,24 2 2154 0 0,16 4 3525 0 0,53 22-3876 0 0,14 6-427 0 0,166 48 419 0 0,-4 13-512 0 0,-102-36-433 0 0,50 18 172 0 0,-135-55-332 0 0,-64-22-1609 0 0,9-4 708 0 0,0-1-1262 0 0,3 0-4666 0 0,2 1-5824 0 0</inkml:trace>
  <inkml:trace contextRef="#ctx0" brushRef="#br0" timeOffset="26696.031">3921 909 1968 0 0,'0'0'2117'0'0,"0"0"-191"0"0,0 0 50 0 0,0 0 163 0 0,0 0 55 0 0,0 0-134 0 0,0 0-229 0 0,0 0-278 0 0,0 0-280 0 0,0 0-240 0 0,0 0-220 0 0,0 0-159 0 0,0 0-117 0 0,-2-9-78 0 0,0-2-431 0 0,-4-14 555 0 0,1 48 514 0 0,-1 37-464 0 0,-2-1 0 0 0,-3 0 0 0 0,-2 0-1 0 0,-17 43-632 0 0,-109 225 150 0 0,133-303-932 0 0,6-25-229 0 0,0-6 727 0 0,12-105-1775 0 0,16 1 1372 0 0,4 2-1 0 0,25-49 688 0 0,25-59 1658 0 0,-71 204-326 0 0,-3 36-437 0 0,-3-7-859 0 0,85 220 1356 0 0,-59-161-1211 0 0,-17-36-98 0 0,2 0 0 0 0,2-1 0 0 0,1-1-1 0 0,19 26-82 0 0,19 10 158 0 0,-55-73-117 0 0,-1 1 1 0 0,0 0 0 0 0,0-1-1 0 0,0 1 1 0 0,0-1-1 0 0,0 1 1 0 0,1-1 0 0 0,-1 1-1 0 0,0-1 1 0 0,1 0-1 0 0,-1 1 1 0 0,0-1 0 0 0,0 0-1 0 0,1 0 1 0 0,-1 0-1 0 0,0 0 1 0 0,1 0-1 0 0,-1-1 1 0 0,0 1 0 0 0,1 0-1 0 0,-1-1 1 0 0,0 1-1 0 0,0 0 1 0 0,0-1 0 0 0,1 0-1 0 0,-1 1 1 0 0,0-1-1 0 0,0 0 1 0 0,0 1 0 0 0,0-1-1 0 0,0 0 1 0 0,0 0-1 0 0,0 0 1 0 0,0 0 0 0 0,0 0-1 0 0,-1 0 1 0 0,1 0-1 0 0,0 0 1 0 0,0 0-1 0 0,-1 0 1 0 0,1-1 0 0 0,-1 1-1 0 0,1 0 1 0 0,-1 0-1 0 0,0-1 1 0 0,0 1 0 0 0,1 0-1 0 0,-1-1 1 0 0,0 1-1 0 0,0 0 1 0 0,0 0 0 0 0,0-1-1 0 0,0 1 1 0 0,0 0-1 0 0,-1-1 1 0 0,1 0-42 0 0,3-7-177 0 0,24-76 337 0 0,-3-1 0 0 0,-4-1 0 0 0,-4-1 0 0 0,3-77-160 0 0,-17-37-4 0 0,-25 158-416 0 0,22 44 283 0 0,1 0-31 0 0,0 0-37 0 0,0 0-61 0 0,0 0-67 0 0,6 12-2978 0 0,-1-9-1719 0 0,-5-3 2689 0 0,2 3-9917 0 0</inkml:trace>
  <inkml:trace contextRef="#ctx0" brushRef="#br0" timeOffset="28976.214">4781 1278 0 0 0,'0'0'572'0'0,"0"0"864"0"0,0 0 158 0 0,0 0-7 0 0,0 0 43 0 0,0 0 107 0 0,0 0 39 0 0,0 0-28 0 0,0 0-169 0 0,0 0-173 0 0,0-11-110 0 0,-2-24-444 0 0,2 30 5093 0 0,-4 57-5471 0 0,-2 1 0 0 0,-2-1 0 0 0,-2-1 0 0 0,-3 0 0 0 0,-7 13-474 0 0,15-47-5 0 0,0 1-1 0 0,-2-2 1 0 0,0 1 0 0 0,-1-1-1 0 0,0 0 1 0 0,-1-1 0 0 0,-1 0-1 0 0,-1 0 1 0 0,0-1 0 0 0,-11 11 5 0 0,17-20-205 0 0,-15 12-700 0 0,2-13-3821 0 0,17-4 2019 0 0,1 0-2631 0 0,0 0-5448 0 0</inkml:trace>
  <inkml:trace contextRef="#ctx0" brushRef="#br0" timeOffset="29459.97">4652 1517 0 0 0,'0'0'1811'0'0,"0"0"-541"0"0,0 0-127 0 0,0 0 193 0 0,0 0 251 0 0,0 0 141 0 0,0 0-33 0 0,0 0-173 0 0,0 0-223 0 0,0 0-202 0 0,0 0-123 0 0,0 0-82 0 0,0 0-56 0 0,9 19-35 0 0,27 58-35 0 0,-35-75-689 0 0,0 0 0 0 0,0 0-1 0 0,0 0 1 0 0,0 0 0 0 0,1 0-1 0 0,-1 0 1 0 0,1 0-1 0 0,-1-1 1 0 0,1 1 0 0 0,-1 0-1 0 0,1-1 1 0 0,0 1 0 0 0,0-1-1 0 0,-1 0 1 0 0,1 0 0 0 0,0 0-1 0 0,0 0 1 0 0,0 0-1 0 0,0 0 1 0 0,1 0 0 0 0,-1-1-1 0 0,0 1 1 0 0,0-1 0 0 0,0 1-1 0 0,1-1 1 0 0,-1 0 0 0 0,0 0-1 0 0,0 0 1 0 0,1 0-1 0 0,1-1-76 0 0,4 1 253 0 0,1 0-67 0 0,0-1 0 0 0,0 0 0 0 0,0 0 0 0 0,0-1 0 0 0,0 0 0 0 0,0 0 0 0 0,0-1 0 0 0,-1 0 0 0 0,1-1 0 0 0,-1 0 0 0 0,0 0 0 0 0,0-1 0 0 0,0 0 0 0 0,6-5-186 0 0,6-5 75 0 0,-1 0 0 0 0,0-1 0 0 0,-1-1 0 0 0,-1-1 1 0 0,0-1-1 0 0,-2 0 0 0 0,0-1 0 0 0,-1 0 0 0 0,-1-1 0 0 0,-1-1 0 0 0,0 0 0 0 0,-2-1 0 0 0,2-8-75 0 0,26-93 263 0 0,-52 146-276 0 0,4-2 69 0 0,0 0-1 0 0,1 0 1 0 0,1 1 0 0 0,1 0 0 0 0,1 1 0 0 0,1 0 0 0 0,0-1 0 0 0,2 2 0 0 0,1-1-1 0 0,0 5-55 0 0,42 176 571 0 0,-39-202-593 0 0,-1 0 0 0 0,0-1 0 0 0,0 1 1 0 0,1 0-1 0 0,-1 0 0 0 0,0-1 0 0 0,0 1 0 0 0,0 0 0 0 0,0 0 0 0 0,0-1 0 0 0,0 1 0 0 0,0 0 0 0 0,0 0 0 0 0,0-1 0 0 0,0 1 0 0 0,-1 0 0 0 0,1 0 0 0 0,0-1 0 0 0,0 1 1 0 0,-1 0-1 0 0,1-1 0 0 0,0 1 0 0 0,-1 0 0 0 0,1-1 0 0 0,-1 1 0 0 0,1 0 0 0 0,-1-1 0 0 0,1 1 0 0 0,-1-1 0 0 0,1 1 0 0 0,-1-1 0 0 0,0 1 0 0 0,1-1 0 0 0,-1 0 0 0 0,0 1 0 0 0,1-1 1 0 0,-1 0-1 0 0,0 1 0 0 0,0-1 0 0 0,0 0 22 0 0,-8 3-1867 0 0,7-2-7830 0 0,2-1 9681 0 0,0 0-11539 0 0</inkml:trace>
  <inkml:trace contextRef="#ctx0" brushRef="#br0" timeOffset="30161.21">5462 1488 4177 0 0,'0'0'1287'0'0,"0"0"-92"0"0,0 0 174 0 0,0 0 234 0 0,0 0 111 0 0,0 0-98 0 0,0 0-247 0 0,0 0-206 0 0,0 0-130 0 0,0 0-43 0 0,0 0-14 0 0,0 0-33 0 0,-2 0 3504 0 0,-57 11-2890 0 0,58-10-1540 0 0,-1 0 0 0 0,0 1-1 0 0,1-1 1 0 0,-1 1 0 0 0,1 0 0 0 0,-1 0 0 0 0,1-1 0 0 0,0 1 0 0 0,0 0-1 0 0,0 0 1 0 0,0 0 0 0 0,0 0 0 0 0,0 0 0 0 0,1 0 0 0 0,-1 1 0 0 0,1-1 0 0 0,-1 0-1 0 0,1 0 1 0 0,0 0 0 0 0,0 1 0 0 0,0-1 0 0 0,0 0 0 0 0,0 1-17 0 0,43 41 127 0 0,-32-36-89 0 0,-1-1-4 0 0,-3-3-7 0 0,-1 0 0 0 0,1 1-1 0 0,-1 0 1 0 0,0 0-1 0 0,-1 0 1 0 0,1 1 0 0 0,-1 0-1 0 0,0 0 1 0 0,-1 0-1 0 0,1 0 1 0 0,-1 1 0 0 0,1 2-27 0 0,-3-4 53 0 0,-1-1 0 0 0,1 1 0 0 0,-1 0 0 0 0,0 0 0 0 0,-1-1 0 0 0,1 1 0 0 0,-1 0 1 0 0,0 0-1 0 0,0 0 0 0 0,0 0 0 0 0,0 0 0 0 0,-1 0 0 0 0,0 0 0 0 0,0-1 0 0 0,-1 1 0 0 0,1 0 1 0 0,-1-1-1 0 0,0 1 0 0 0,0-1 0 0 0,-1 1 0 0 0,1-1 0 0 0,-1 0 0 0 0,0 0 0 0 0,0 0 0 0 0,0 0 1 0 0,0-1-1 0 0,-1 1 0 0 0,0-1 0 0 0,0 0 0 0 0,0 0 0 0 0,0 0 0 0 0,0-1 0 0 0,0 1 0 0 0,-1-1 1 0 0,1 0-1 0 0,-1 0 0 0 0,1-1 0 0 0,-1 1 0 0 0,0-1 0 0 0,-3 0-53 0 0,-83 3 441 0 0,89-4-475 0 0,-1-1 0 0 0,1 1-1 0 0,-1-1 1 0 0,1 0 0 0 0,-1 0 0 0 0,1 0 0 0 0,0 0 0 0 0,-1 0 0 0 0,1 0-1 0 0,0-1 1 0 0,0 1 0 0 0,0-1 0 0 0,0 0 0 0 0,0 1 0 0 0,0-1 0 0 0,1 0-1 0 0,-1 0 1 0 0,0 0 0 0 0,1 0 0 0 0,-1-1 0 0 0,1 1 0 0 0,0 0 0 0 0,0 0-1 0 0,0-1 1 0 0,0 1 0 0 0,0-1 0 0 0,1 1 0 0 0,-1-1 0 0 0,1 1 0 0 0,-1-1-1 0 0,1 0 1 0 0,0 1 0 0 0,0-1 0 0 0,0 1 34 0 0,0 0-262 0 0,1-10-1590 0 0,0 4-2956 0 0,1 4-7274 0 0</inkml:trace>
  <inkml:trace contextRef="#ctx0" brushRef="#br0" timeOffset="31471.921">5401 1499 0 0 0,'0'0'544'0'0,"0"0"154"0"0,0 0 8 0 0,0 0-15 0 0,0 0 12 0 0,0 0-47 0 0,0 0-54 0 0,-6 0 308 0 0,5 0 6228 0 0,33-2-1354 0 0,1 0-4349 0 0,25-2-1343 0 0,-62 11-1080 0 0,1-2-5358 0 0,1-2-4119 0 0</inkml:trace>
  <inkml:trace contextRef="#ctx0" brushRef="#br0" timeOffset="33327.176">6261 1605 0 0 0,'0'0'784'0'0,"0"0"108"0"0,0 0 102 0 0,0 0 150 0 0,0 0 123 0 0,0 0 31 0 0,0 0-111 0 0,0 0-155 0 0,0 0-123 0 0,0 0-83 0 0,2-2-38 0 0,7-10 1638 0 0,-9 12-1633 0 0,2 23 3074 0 0,-25 98-515 0 0,-68 47-3160 0 0,26-98-2828 0 0,56-66 479 0 0,7-4-7473 0 0,2 0 2302 0 0</inkml:trace>
  <inkml:trace contextRef="#ctx0" brushRef="#br0" timeOffset="34140.403">6603 1823 3017 0 0,'0'0'1663'0'0,"0"0"-83"0"0,0 0 100 0 0,0 0 221 0 0,0 0-2 0 0,0 0-255 0 0,0 0-385 0 0,0 0-411 0 0,0 0-326 0 0,0 0-185 0 0,0 0-37 0 0,0 0 72 0 0,0 0 103 0 0,-2 3 83 0 0,2 17 1408 0 0,34-18 1475 0 0,-30-2-3293 0 0,4-2 1 0 0,0 0-1 0 0,-1 0 1 0 0,1-1-1 0 0,-1 0 0 0 0,0-1 1 0 0,0 0-1 0 0,0 0 0 0 0,0 0 1 0 0,-1-1-1 0 0,0 0 1 0 0,0 0-1 0 0,0-1 0 0 0,0 1 1 0 0,0-3-149 0 0,15-11 171 0 0,207-184 349 0 0,-123 114-448 0 0,-61 50 50 0 0,1 2 0 0 0,2 2-1 0 0,50-29-121 0 0,-75 115 359 0 0,-18-35-335 0 0,5 17 60 0 0,-2 0 0 0 0,-1 1 0 0 0,-1 0 0 0 0,-2 0 0 0 0,-1 0 0 0 0,-3 23-84 0 0,-2-44 12 0 0,-1 0 0 0 0,-1-1 0 0 0,0 0 0 0 0,0 0 0 0 0,-1 0 0 0 0,-1 0 0 0 0,0-1 0 0 0,0 0 0 0 0,-1-1 0 0 0,-1 0 0 0 0,1 0 0 0 0,-2 0-1 0 0,1-1 1 0 0,-2-1 0 0 0,1 0 0 0 0,-1 0 0 0 0,0-1 0 0 0,0 0 0 0 0,-1-1 0 0 0,0 0 0 0 0,-7 1-12 0 0,7-1-7 0 0,0-1 0 0 0,-1 0 0 0 0,1-1 0 0 0,-1-1 0 0 0,0 0 0 0 0,0 0 0 0 0,0-2 0 0 0,0 1 0 0 0,0-2 0 0 0,0 0 0 0 0,-1 0 0 0 0,-7-2 7 0 0,20 2-9 0 0,-1 0 0 0 0,1 0 1 0 0,-1 0-1 0 0,1 0 0 0 0,-1 0 0 0 0,1 0 1 0 0,-1-1-1 0 0,1 1 0 0 0,0-1 0 0 0,-1 1 0 0 0,1-1 1 0 0,-1 1-1 0 0,1-1 0 0 0,0 0 0 0 0,0 1 0 0 0,-1-1 1 0 0,1 0-1 0 0,0 0 0 0 0,0 0 0 0 0,0 0 1 0 0,0 0-1 0 0,0 0 0 0 0,0 0 0 0 0,0 0 0 0 0,0-1 1 0 0,1 1-1 0 0,-1 0 0 0 0,0-1 0 0 0,1 1 1 0 0,-1 0-1 0 0,1-1 0 0 0,-1 1 0 0 0,1-1 0 0 0,0 1 1 0 0,-1 0-1 0 0,1-1 0 0 0,0 1 0 0 0,0-1 1 0 0,0 1-1 0 0,0-1 0 0 0,1 1 0 0 0,-1-1 0 0 0,0 1 1 0 0,0-1-1 0 0,1 1 0 0 0,-1 0 0 0 0,1-1 1 0 0,-1 1-1 0 0,1 0 0 0 0,0-1 0 0 0,0 1 0 0 0,-1 0 1 0 0,1 0-1 0 0,0 0 0 0 0,0-1 0 0 0,0 1 1 0 0,0 0-1 0 0,0 0 0 0 0,1 0 0 0 0,0 0 9 0 0,8-6-74 0 0,1 1-1 0 0,-1 0 0 0 0,1 0 1 0 0,0 1-1 0 0,1 1 1 0 0,-1 0-1 0 0,1 0 1 0 0,0 1-1 0 0,0 1 0 0 0,0 0 1 0 0,0 0-1 0 0,0 1 1 0 0,12 1 74 0 0,-9 6-2101 0 0,-9-2-1147 0 0,1-3-4497 0 0,-3-1-4127 0 0</inkml:trace>
  <inkml:trace contextRef="#ctx0" brushRef="#br0" timeOffset="34540.646">7914 854 12147 0 0,'0'0'2021'0'0,"0"0"-998"0"0,0 0-471 0 0,0 0 2 0 0,0 0 218 0 0,0 0 207 0 0,0 0 137 0 0,0 0-24 0 0,0 0-99 0 0,0 0-96 0 0,0 0-131 0 0,0 0-97 0 0,6 25-88 0 0,17 82-64 0 0,-2 48 1031 0 0,-10-69-1173 0 0,-4-1-1 0 0,-4 1 1 0 0,-5 43-375 0 0,-4-76 57 0 0,-2-1 0 0 0,-2-1-1 0 0,-3 0 1 0 0,-14 34-57 0 0,-1-37-510 0 0,12-69-8095 0 0,13 9 1902 0 0,1 4-4337 0 0</inkml:trace>
  <inkml:trace contextRef="#ctx0" brushRef="#br0" timeOffset="41031.191">7574 1425 792 0 0,'0'0'1532'0'0,"0"0"-42"0"0,0 0 13 0 0,0 0 25 0 0,0 0 11 0 0,0 0-49 0 0,0 0-104 0 0,0 0-165 0 0,0 0-155 0 0,0 0-139 0 0,0 0-99 0 0,-2-2-45 0 0,-6-5-34 0 0,7 5-19 0 0,1 2-45 0 0,23 0 2541 0 0,69-14 30 0 0,556-78 118 0 0,-605 91-3330 0 0,-43 1-48 0 0,0 0 10 0 0,0 0 4 0 0,-26 15-196 0 0,-1-1-221 0 0,-8 4-1105 0 0,12-13-6863 0 0,20-5-3553 0 0</inkml:trace>
  <inkml:trace contextRef="#ctx0" brushRef="#br0" timeOffset="42183.957">8647 1620 0 0 0,'0'0'1116'0'0,"0"0"257"0"0,0 0 298 0 0,0 0 301 0 0,0 0 200 0 0,0 0 40 0 0,0 0-132 0 0,0 0-258 0 0,0 0-274 0 0,0 0-194 0 0,0 0-159 0 0,0 0-104 0 0,0 0-61 0 0,7-15-88 0 0,18-47-107 0 0,-25 61-787 0 0,0 0 0 0 0,0 0 0 0 0,0 0-1 0 0,0 0 1 0 0,0 0 0 0 0,0 0 0 0 0,-1 0 0 0 0,1 0 0 0 0,0 0 0 0 0,-1 0 0 0 0,1 1 0 0 0,0-1 0 0 0,-1 0 0 0 0,0 0 0 0 0,1 0 0 0 0,-1 0 0 0 0,1 1-1 0 0,-1-1 1 0 0,0 0 0 0 0,1 0 0 0 0,-1 1 0 0 0,0-1 0 0 0,0 1 0 0 0,0-1 0 0 0,0 0 0 0 0,0 1 0 0 0,1 0 0 0 0,-1-1 0 0 0,0 1 0 0 0,0 0 0 0 0,0-1-1 0 0,0 1 1 0 0,0 0 0 0 0,0 0 0 0 0,0 0 0 0 0,0 0 0 0 0,0 0 0 0 0,0 0 0 0 0,0 0 0 0 0,0 0 0 0 0,0 0 0 0 0,0 0 0 0 0,0 0 0 0 0,0 1-1 0 0,0-1 1 0 0,0 1-48 0 0,-1-1 94 0 0,-13 1 21 0 0,0 0 0 0 0,0 2-1 0 0,0 0 1 0 0,1 0 0 0 0,-1 2 0 0 0,1 0 0 0 0,0 0 0 0 0,1 1 0 0 0,-1 1 0 0 0,1 0 0 0 0,0 1 0 0 0,1 1 0 0 0,0 0 0 0 0,0 0 0 0 0,1 1 0 0 0,-5 5-115 0 0,7-7 15 0 0,0 0 1 0 0,0 0-1 0 0,1 1 0 0 0,0 0 1 0 0,0 1-1 0 0,1 0 1 0 0,0 0-1 0 0,1 0 1 0 0,0 1-1 0 0,1-1 1 0 0,0 2-1 0 0,1-1 0 0 0,0 0 1 0 0,1 1-1 0 0,0 0 1 0 0,1 0-1 0 0,0-1 1 0 0,1 2-1 0 0,0 3-15 0 0,1-13 6 0 0,0-1 0 0 0,1 0-1 0 0,0 0 1 0 0,-1 0 0 0 0,1 0 0 0 0,0 0-1 0 0,0 0 1 0 0,0 0 0 0 0,0-1 0 0 0,0 1-1 0 0,1 0 1 0 0,-1 0 0 0 0,1-1 0 0 0,-1 1-1 0 0,1-1 1 0 0,-1 1 0 0 0,1-1 0 0 0,0 0-1 0 0,-1 0 1 0 0,1 1 0 0 0,0-1 0 0 0,0 0-1 0 0,0-1 1 0 0,0 1 0 0 0,0 0 0 0 0,0-1-1 0 0,0 1 1 0 0,1-1 0 0 0,-1 1 0 0 0,0-1-1 0 0,1 0-4 0 0,71 1 320 0 0,-48-6-246 0 0,0-1-1 0 0,-1-2 0 0 0,0 0 1 0 0,0-2-1 0 0,-1 0 1 0 0,-1-2-1 0 0,1-1 0 0 0,-2 0 1 0 0,4-5-75 0 0,173-150 238 0 0,-199 168-241 0 0,0 0 0 0 0,0 1 0 0 0,0-1 0 0 0,0 0 0 0 0,0 1 0 0 0,0-1 0 0 0,0 0-1 0 0,1 0 1 0 0,-1 1 0 0 0,0-1 0 0 0,0 0 0 0 0,0 1 0 0 0,0-1 0 0 0,0 0 0 0 0,0 0 0 0 0,1 1-1 0 0,-1-1 1 0 0,0 0 0 0 0,0 0 0 0 0,0 1 0 0 0,1-1 0 0 0,-1 0 0 0 0,0 0 0 0 0,0 0-1 0 0,1 1 1 0 0,-1-1 0 0 0,0 0 0 0 0,0 0 0 0 0,1 0 0 0 0,-1 0 0 0 0,0 0 0 0 0,1 0 0 0 0,-1 0-1 0 0,0 1 1 0 0,1-1 0 0 0,-1 0 0 0 0,0 0 0 0 0,1 0 0 0 0,-1 0 0 0 0,0 0 0 0 0,0 0 3 0 0,0 3 5 0 0,-16 93-12 0 0,16-91 6 0 0,-1-1-1 0 0,1 1 1 0 0,0 0-1 0 0,1-1 1 0 0,-1 1 0 0 0,1-1-1 0 0,0 1 1 0 0,0 0 0 0 0,0-1-1 0 0,1 0 1 0 0,0 1-1 0 0,0-1 1 0 0,0 0 0 0 0,0 0-1 0 0,0 0 1 0 0,1 0-1 0 0,0 0 1 0 0,0-1 0 0 0,0 1-1 0 0,0-1 1 0 0,0 0 0 0 0,1 0-1 0 0,0 0 1 0 0,-1 0-1 0 0,1-1 1 0 0,1 1 1 0 0,6 3 5 0 0,1-2-1 0 0,0 1 1 0 0,-1-1-1 0 0,2-1 1 0 0,-1 0-1 0 0,0-1 1 0 0,0 0 0 0 0,1-1-1 0 0,-1 0 1 0 0,1-1-1 0 0,-1-1 1 0 0,1 0 0 0 0,-1 0-1 0 0,1-1 1 0 0,-1-1-1 0 0,0 0 1 0 0,0-1-1 0 0,0 0 1 0 0,-1-1 0 0 0,1 0-1 0 0,-1-1 1 0 0,0 0-1 0 0,-1 0 1 0 0,1-2-1 0 0,-1 1 1 0 0,-1-1 0 0 0,0 0-1 0 0,0-1 1 0 0,0 0-1 0 0,1-4-4 0 0,32-36 10 0 0,-3-3 0 0 0,-2-1 0 0 0,-2-1-1 0 0,-3-2 1 0 0,-2-2 0 0 0,-3 0 0 0 0,-2-2-1 0 0,-3-1 1 0 0,-3 0 0 0 0,2-20-10 0 0,7-124 66 0 0,-28 195-51 0 0,1 7 2 0 0,-1-1 0 0 0,0 1 0 0 0,1 0 0 0 0,-1 0 0 0 0,-1-1-1 0 0,1 1 1 0 0,0 0 0 0 0,-1 0 0 0 0,1-1 0 0 0,-1 1 0 0 0,0 0 0 0 0,0 0 0 0 0,-1 0 0 0 0,1 0 0 0 0,0 0 0 0 0,-1 0 0 0 0,0 0 0 0 0,0 1 0 0 0,0-1 0 0 0,0 0-17 0 0,1 4-2 0 0,0-1 0 0 0,0 0 0 0 0,0 0-1 0 0,0 1 1 0 0,0-1 0 0 0,0 1 0 0 0,0-1 0 0 0,0 1 0 0 0,0-1 0 0 0,1 1 0 0 0,-1 0 0 0 0,0-1 0 0 0,0 1-1 0 0,0 0 1 0 0,1 0 0 0 0,-1-1 0 0 0,0 1 0 0 0,1 0 0 0 0,-1 0 0 0 0,1 0 0 0 0,-1 0 0 0 0,1 0 0 0 0,-1 0 0 0 0,1 0-1 0 0,0 0 1 0 0,-1 0 0 0 0,1 0 0 0 0,0 0 0 0 0,0 0 0 0 0,0 0 0 0 0,0 0 0 0 0,0 0 0 0 0,0 0 0 0 0,0 0-1 0 0,0 0 1 0 0,0 0 0 0 0,1 0 0 0 0,-1 1 2 0 0,-2 8-2 0 0,-11 38 34 0 0,2 1 0 0 0,2-1 0 0 0,2 2 0 0 0,3-1 0 0 0,1 8-32 0 0,16 447 311 0 0,-9-325-269 0 0,-4-178-54 0 0,0-1-2 0 0,0 0-2 0 0,0 0 35 0 0,0 0-24 0 0,0 0-6 0 0,0 0-4 0 0,0 0 3 0 0,0 0 7 0 0,0-30-2000 0 0,2-20-1591 0 0,1 17-5905 0 0,-3 25-1745 0 0</inkml:trace>
  <inkml:trace contextRef="#ctx0" brushRef="#br0" timeOffset="42475.855">9142 1418 14779 0 0,'0'0'1805'0'0,"0"0"-565"0"0,0 0-264 0 0,0 0 16 0 0,0 0 36 0 0,0 0 34 0 0,0 0-30 0 0,0 0-122 0 0,0 0-98 0 0,0 0-101 0 0,0 0-100 0 0,0 0-58 0 0,31-3-42 0 0,99-10-47 0 0,207-16 1855 0 0,-147 15-3759 0 0,-190 14 488 0 0,0 0-529 0 0,0 3-8338 0 0,0-3-2677 0 0</inkml:trace>
  <inkml:trace contextRef="#ctx0" brushRef="#br0" timeOffset="42750.036">10077 1528 17684 0 0,'0'0'777'0'0,"0"0"-167"0"0,0 0 61 0 0,0 0 161 0 0,0 0 65 0 0,0 0-45 0 0,0 0-179 0 0,0 0-223 0 0,0 0-148 0 0,0 0-102 0 0,-4 33-58 0 0,-12 103-28 0 0,9-29-808 0 0,5-100-1639 0 0,0-6-3626 0 0,2-1-5466 0 0</inkml:trace>
  <inkml:trace contextRef="#ctx0" brushRef="#br0" timeOffset="42997.089">10062 1263 17052 0 0,'0'0'1368'0'0,"0"0"-432"0"0,0 0-296 0 0,0 0-104 0 0,0 0-168 0 0,0 0-127 0 0,0 0-185 0 0,0 0-209 0 0,0 0-79 0 0,0 0-152 0 0,0 0-320 0 0,0 0-888 0 0,0 0-4497 0 0,85-18-5954 0 0</inkml:trace>
  <inkml:trace contextRef="#ctx0" brushRef="#br0" timeOffset="43230.274">10677 1447 13867 0 0,'0'0'4608'0'0,"0"0"-2724"0"0,0 0-789 0 0,0 0-20 0 0,0 0 10 0 0,0 0-55 0 0,0 0-173 0 0,0 0-194 0 0,0 0-183 0 0,0 0-116 0 0,0 0-82 0 0,0 0-66 0 0,0 0-40 0 0,-22 1-59 0 0,-73 6-39 0 0,90-7-69 0 0,0 1 0 0 0,0-1 0 0 0,0 1 0 0 0,0 0 1 0 0,0 0-1 0 0,0 1 0 0 0,0-1 0 0 0,0 1 0 0 0,1 0 0 0 0,-1 1 1 0 0,1-1-1 0 0,-1 1 0 0 0,1 0 0 0 0,0 0 0 0 0,0 0-9 0 0,-11 8 35 0 0,5-5-31 0 0,0 1 0 0 0,0 0 0 0 0,0 0 0 0 0,1 1 1 0 0,0 0-1 0 0,1 1 0 0 0,-1 0 0 0 0,2 0 0 0 0,-1 1 1 0 0,1 0-1 0 0,1 0 0 0 0,0 0 0 0 0,0 1 0 0 0,1 0 1 0 0,0 0-1 0 0,1 1 0 0 0,1-1 0 0 0,0 1 0 0 0,0 0 1 0 0,1 0-1 0 0,0 8-4 0 0,2-13 4 0 0,0 0-1 0 0,0 0 1 0 0,1 0 0 0 0,0 0 0 0 0,1-1 0 0 0,0 1 0 0 0,0-1-1 0 0,0 1 1 0 0,1-1 0 0 0,0 0 0 0 0,0 0 0 0 0,0 0 0 0 0,1 0-1 0 0,0 0 1 0 0,0-1 0 0 0,0 1 0 0 0,1-1 0 0 0,0-1 0 0 0,0 1 0 0 0,0 0-1 0 0,0-1 1 0 0,1 0 0 0 0,0-1 0 0 0,0 1 0 0 0,4 1-4 0 0,7 2 71 0 0,1 0 0 0 0,-1-1 0 0 0,1-1 1 0 0,0-1-1 0 0,0 0 0 0 0,0-2 0 0 0,1 0 1 0 0,-1-1-1 0 0,1 0 0 0 0,15-3-71 0 0,-32 2 9 0 0,16-2-99 0 0,-1 0 0 0 0,1-1 0 0 0,-1-1 0 0 0,0-1 0 0 0,0 0 0 0 0,0-1 0 0 0,-1-1 0 0 0,0 0-1 0 0,0-2 1 0 0,-1 0 0 0 0,14-10 90 0 0,-19 10-1642 0 0,-4 2-4198 0 0,-5 6 3480 0 0,5-4-10792 0 0</inkml:trace>
  <inkml:trace contextRef="#ctx0" brushRef="#br0" timeOffset="44409.788">10123 1270 0 0 0,'0'0'1271'0'0,"0"0"72"0"0,0 0-208 0 0,0 0-218 0 0,0 0-141 0 0,0 0-85 0 0,0 0-33 0 0,0 0-15 0 0,0 0 1 0 0,0 0 20 0 0,1 0-727 0 0,-1-3 8705 0 0,-4-6-5426 0 0,29-10-3276 0 0,-7 6 254 0 0,-55 24 2219 0 0,36-11-2401 0 0,1 0-22 0 0,0 0 0 0 0,0 0-13 0 0,0 0-53 0 0,0 0-119 0 0,17-11-6537 0 0,-16 11 5310 0 0,3-4-9869 0 0</inkml:trace>
  <inkml:trace contextRef="#ctx0" brushRef="#br0" timeOffset="61420.096">746 2750 0 0 0,'0'0'299'0'0,"0"0"652"0"0,0 0 164 0 0,0 0-7 0 0,0 0 33 0 0,0 0 20 0 0,0 0-39 0 0,0 0-17 0 0,1-2 853 0 0,1-2 8241 0 0,8 87-5297 0 0,-1-8-4672 0 0,0 245 541 0 0,-9-45-339 0 0,-17-153-266 0 0,12-37 14 0 0,10-51 146 0 0,-12 42 261 0 0,2-1-198 0 0,3-62-231 0 0,2-21-324 0 0,-4-23-2683 0 0,2 14-1331 0 0,0 1-5437 0 0,2 8-1871 0 0</inkml:trace>
  <inkml:trace contextRef="#ctx0" brushRef="#br0" timeOffset="62187.22">718 2927 0 0 0,'0'0'1268'0'0,"0"0"119"0"0,0 0 46 0 0,0 0-42 0 0,0 0-59 0 0,0 0-47 0 0,0 0-42 0 0,0 0-9 0 0,0 0-28 0 0,0 0-49 0 0,1-9 692 0 0,0 7 4795 0 0,47-16-4807 0 0,-13 7-1267 0 0,0 0 0 0 0,1 3 0 0 0,0 1 0 0 0,0 1 0 0 0,25 0-570 0 0,311-37 1287 0 0,-372 43-1257 0 0,0 0 10 0 0,0 0 16 0 0,0 0 9 0 0,0 0-9 0 0,0 0 5 0 0,0 0-25 0 0,0 0-14 0 0,0 0 8 0 0,0 0 5 0 0,0 0-15 0 0,0 0 0 0 0,0 0 8 0 0,0 0-23 0 0,0 0 3 0 0,0 0-38 0 0,0 0-17 0 0,0 0-5 0 0,0 0-25 0 0,0 0-49 0 0,-26 0-8197 0 0,19 3 2130 0 0,-1 1-5394 0 0</inkml:trace>
  <inkml:trace contextRef="#ctx0" brushRef="#br0" timeOffset="62750.958">731 3303 6545 0 0,'0'0'1290'0'0,"0"0"-200"0"0,0 0 71 0 0,0 0 257 0 0,0 0 151 0 0,0 0-103 0 0,0 0-330 0 0,0 0-319 0 0,0 0-213 0 0,0 0-144 0 0,0 0-31 0 0,0 0-6 0 0,0 0 22 0 0,0 29 4323 0 0,0-29-4491 0 0,0 0-27 0 0,0 0-41 0 0,0 0-7 0 0,16 4 759 0 0,80-1 566 0 0,83-35-497 0 0,-147 23-898 0 0,96-8 390 0 0,-128 17-562 0 0,-1 0 0 0 0,1 0-1 0 0,0 0 1 0 0,0 0-1 0 0,0 1 1 0 0,0-1-1 0 0,0 0 1 0 0,0 0-1 0 0,0 0 1 0 0,0 1-1 0 0,0-1 1 0 0,0 0 0 0 0,0 0-1 0 0,0 0 1 0 0,0 1-1 0 0,0-1 1 0 0,0 0-1 0 0,0 0 1 0 0,0 1-1 0 0,0-1 1 0 0,0 0-1 0 0,0 0 1 0 0,0 0 0 0 0,0 1-1 0 0,0-1 1 0 0,0 0-1 0 0,0 0 1 0 0,0 0-1 0 0,0 0 1 0 0,1 1-1 0 0,-1-1 1 0 0,0 0-1 0 0,0 0 1 0 0,0 0 0 0 0,0 0-1 0 0,1 1 1 0 0,-1-1-1 0 0,0 0 1 0 0,0 0 40 0 0,-18 2-2322 0 0,-1 0-5965 0 0,14-2-3441 0 0</inkml:trace>
  <inkml:trace contextRef="#ctx0" brushRef="#br0" timeOffset="64582.115">1051 3884 0 0 0,'0'0'1204'0'0,"0"0"66"0"0,0 0 93 0 0,0 0 60 0 0,0 0-11 0 0,0 0-18 0 0,0 0-51 0 0,0 0-102 0 0,0 0-128 0 0,0 0-119 0 0,0 0-144 0 0,8-4 2158 0 0,-5 4 4282 0 0,-3 1-7082 0 0,0-1-26 0 0,0 0-44 0 0,15 41 1086 0 0,-15-10-976 0 0,-1 0 0 0 0,-1 0-1 0 0,-2-1 1 0 0,-1 1-1 0 0,-5 14-247 0 0,3-13 36 0 0,3 49-96 0 0,4-81 17 0 0,0 0-5 0 0,0 0-12 0 0,0 0-20 0 0,0 0 4 0 0,0 0-10 0 0,0 0-29 0 0,0 0 2 0 0,0 0-61 0 0,0-19-2429 0 0,0 9 1390 0 0,-1-5-1058 0 0,2 4-3640 0 0,1 4-5366 0 0</inkml:trace>
  <inkml:trace contextRef="#ctx0" brushRef="#br0" timeOffset="64956.248">1025 3807 4361 0 0,'0'0'3321'0'0,"0"0"-1349"0"0,0 0-573 0 0,0 0 24 0 0,0 0 85 0 0,0 0-30 0 0,0 0-203 0 0,0 0-292 0 0,0 0-296 0 0,0 0-214 0 0,0 0-92 0 0,0 0-24 0 0,21 0 1076 0 0,98-12 2055 0 0,38-9-3738 0 0,-176 32-4555 0 0,14-7 574 0 0,-1-1-3900 0 0</inkml:trace>
  <inkml:trace contextRef="#ctx0" brushRef="#br0" timeOffset="65274.908">994 3987 4809 0 0,'0'0'1668'0'0,"0"0"-274"0"0,0 0-64 0 0,0 0 73 0 0,0 0 65 0 0,0 0-101 0 0,0 0-248 0 0,0 0-306 0 0,0 0-253 0 0,0 0-77 0 0,0 0 21 0 0,0 0 91 0 0,0 0 77 0 0,6 2 27 0 0,148 15 4893 0 0,-133-15-5553 0 0,10 1-1130 0 0,-15-8-7935 0 0,-12 1-3076 0 0</inkml:trace>
  <inkml:trace contextRef="#ctx0" brushRef="#br0" timeOffset="67548.538">2217 3336 0 0 0,'0'0'504'0'0,"0"0"742"0"0,0 0 205 0 0,0 0-7 0 0,0 0-56 0 0,0 0-46 0 0,0 0-27 0 0,0 0-40 0 0,0 0-40 0 0,4-3 7853 0 0,-1 2-9545 0 0,54 16 3137 0 0,211-29 569 0 0,64-27-2030 0 0,-252 37-1019 0 0,-79 4-201 0 0,-1 0 14 0 0,0 0 18 0 0,0 0 38 0 0,0 0 31 0 0,0 0 6 0 0,0 0-14 0 0,0 0 18 0 0,0 0-14 0 0,0 0-29 0 0,0 0 34 0 0,0 0-58 0 0,0 0-14 0 0,0 0 9 0 0,0 0-49 0 0,-17 0-1929 0 0,16 0 1831 0 0,-28 2-5150 0 0,12 6-5019 0 0,11-3-198 0 0</inkml:trace>
  <inkml:trace contextRef="#ctx0" brushRef="#br0" timeOffset="67956.465">2377 3645 6921 0 0,'0'0'1965'0'0,"0"0"-371"0"0,0 0-189 0 0,0 0 126 0 0,0 0 91 0 0,0 0-146 0 0,0 0-280 0 0,0 0-310 0 0,0 0-271 0 0,0 0-166 0 0,0 0-89 0 0,0 0-18 0 0,0 0-8 0 0,-6 7 760 0 0,54 8 2185 0 0,10-13-2711 0 0,0-2 0 0 0,0-2 0 0 0,-1-3-1 0 0,0-3 1 0 0,0-2 0 0 0,5-4-568 0 0,106-15 353 0 0,-54 10-301 0 0,-100 14-440 0 0,-12 0-3956 0 0,-2-2-5994 0 0,0 6-2457 0 0</inkml:trace>
  <inkml:trace contextRef="#ctx0" brushRef="#br0" timeOffset="77256.788">10696 3270 11522 0 0,'0'0'4856'0'0,"0"0"-2330"0"0,0 0-918 0 0,0 0-183 0 0,0 0-113 0 0,0 0-89 0 0,0 0-134 0 0,0 0-196 0 0,0 0-189 0 0,0 0-153 0 0,0 0-151 0 0,0 0-152 0 0,0 0-142 0 0,-4 4-87 0 0,-91 102 72 0 0,90-100-95 0 0,1 0 1 0 0,-1 1 0 0 0,2 0 0 0 0,-1-1-1 0 0,1 1 1 0 0,0 0 0 0 0,0 1-1 0 0,1-1 1 0 0,0 0 0 0 0,0 1-1 0 0,1-1 1 0 0,0 1 0 0 0,0 0 0 0 0,1-1-1 0 0,0 1 1 0 0,0 0 0 0 0,1-1-1 0 0,0 1 1 0 0,0 0 0 0 0,1-1-1 0 0,0 1 1 0 0,0-1 0 0 0,2 2 3 0 0,0-1-2 0 0,2-1 0 0 0,-1 0 0 0 0,1 0 1 0 0,0-1-1 0 0,1 1 0 0 0,0-1 0 0 0,0-1 1 0 0,0 1-1 0 0,0-1 0 0 0,1-1 0 0 0,0 1 1 0 0,0-1-1 0 0,0-1 0 0 0,1 1 0 0 0,-1-1 1 0 0,1-1-1 0 0,-1 0 0 0 0,1 0 0 0 0,0 0 1 0 0,0-1-1 0 0,0-1 0 0 0,3 0 2 0 0,-8 0-10 0 0,19 2-110 0 0,0-2 0 0 0,0 0 1 0 0,1-2-1 0 0,-1-1 0 0 0,0 0 0 0 0,0-2 0 0 0,-1-1 0 0 0,1 0 1 0 0,-1-2-1 0 0,2-2 120 0 0,4-3-1614 0 0,-11 5-2689 0 0,-4 0-7948 0 0</inkml:trace>
  <inkml:trace contextRef="#ctx0" brushRef="#br0" timeOffset="74990.319">7612 3704 17220 0 0,'0'0'1079'0'0,"0"0"-385"0"0,0 0-159 0 0,0 0 161 0 0,0 0 247 0 0,0 0 152 0 0,0 0-131 0 0,0 0-242 0 0,0 0-234 0 0,0 0-161 0 0,0 0-113 0 0,0 0-64 0 0,-1 31-25 0 0,-4 94-61 0 0,-5-41 31 0 0,-8-44-588 0 0,1-33-9399 0 0,15-7-1877 0 0</inkml:trace>
  <inkml:trace contextRef="#ctx0" brushRef="#br0" timeOffset="75237.8">7586 3177 11803 0 0,'0'0'4144'0'0,"0"0"-2743"0"0,0 0-121 0 0,0 0-224 0 0,0 0-64 0 0,0 0-167 0 0,0 0-265 0 0,0 0-328 0 0,0 0-256 0 0,0 0-32 0 0,0 0-72 0 0,0 0 40 0 0,0 0-16 0 0,0 0-192 0 0,8 63-240 0 0,3-26-537 0 0,-4-11-1967 0 0,1-8-9459 0 0</inkml:trace>
  <inkml:trace contextRef="#ctx0" brushRef="#br0" timeOffset="75592.082">7828 3947 11370 0 0,'0'0'2062'0'0,"0"0"-319"0"0,0 0-20 0 0,0 0 59 0 0,0 0-84 0 0,0 0-282 0 0,0 0-378 0 0,0 0-346 0 0,0 0-203 0 0,0 0-77 0 0,0 0-70 0 0,0 0-81 0 0,0 0-65 0 0,13-26-65 0 0,42-85-26 0 0,45-94 235 0 0,-99 202-359 0 0,0 1-1 0 0,0-1 1 0 0,0 1-1 0 0,1-1 0 0 0,-1 1 1 0 0,1 0-1 0 0,-1 0 1 0 0,1 0-1 0 0,0 0 1 0 0,0 0-1 0 0,0 0 0 0 0,0 0 1 0 0,0 1-1 0 0,0-1 1 0 0,0 1-1 0 0,1-1 1 0 0,-1 1-1 0 0,1 0 1 0 0,-1 0-1 0 0,1 0 0 0 0,1 0 20 0 0,5 48-188 0 0,-9-46 190 0 0,0 8 1 0 0,0 0-1 0 0,0 0 0 0 0,0 0 0 0 0,2 0 1 0 0,-1 0-1 0 0,1 0 0 0 0,0 0 0 0 0,1-1 1 0 0,-1 1-1 0 0,2-1 0 0 0,-1 0 0 0 0,2 1 0 0 0,-1-2 1 0 0,1 1-1 0 0,0 0 0 0 0,0-1 0 0 0,4 3-2 0 0,-2-4 27 0 0,50 17 289 0 0,-47-25-190 0 0,-1 0-1 0 0,0 0 1 0 0,0-1 0 0 0,0 0-1 0 0,0-1 1 0 0,0 0 0 0 0,0-1-1 0 0,-1 0 1 0 0,0 0 0 0 0,0 0-1 0 0,-1-1 1 0 0,1 0-1 0 0,-1-1 1 0 0,0 0 0 0 0,-1 0-1 0 0,0 0 1 0 0,0-1 0 0 0,0 0-1 0 0,1-4-125 0 0,-2 6 7 0 0,52-105-387 0 0,-56 99-802 0 0,-1 10-5199 0 0,0 2-3188 0 0</inkml:trace>
  <inkml:trace contextRef="#ctx0" brushRef="#br0" timeOffset="75943.031">8656 3719 10258 0 0,'0'0'3132'0'0,"0"0"-508"0"0,0 0-446 0 0,0 0-355 0 0,0 0-292 0 0,0 0-303 0 0,0 0-308 0 0,0 0-237 0 0,31-19-163 0 0,97-60-89 0 0,-72 29 199 0 0,-53 46-592 0 0,0-1 0 0 0,0 1 0 0 0,0-1 0 0 0,0 0 0 0 0,-1 0 0 0 0,0-1 0 0 0,0 1 0 0 0,0 0 1 0 0,0-1-1 0 0,-1 1 0 0 0,0-1 0 0 0,0 1 0 0 0,-1-1 0 0 0,0 1 0 0 0,0-1 0 0 0,0 0 0 0 0,0 1 1 0 0,-1-1-1 0 0,-1-3-38 0 0,-1 6-7 0 0,-1 0-1 0 0,1 0 1 0 0,-1 0 0 0 0,0 0 0 0 0,0 0 0 0 0,0 1 0 0 0,0 0-1 0 0,0 0 1 0 0,-1 0 0 0 0,1 0 0 0 0,-1 1 0 0 0,1 0 0 0 0,-1 0-1 0 0,0 0 1 0 0,1 0 0 0 0,-1 1 0 0 0,0-1 0 0 0,1 1 0 0 0,-1 1-1 0 0,0-1 1 0 0,0 1 0 0 0,1-1 0 0 0,-1 1 0 0 0,0 1 7 0 0,-7 1-27 0 0,0 1 0 0 0,0 1 0 0 0,1 0-1 0 0,0 0 1 0 0,0 1 0 0 0,0 1 0 0 0,0 0 0 0 0,1 0 0 0 0,1 1 0 0 0,-1 0 0 0 0,1 1 0 0 0,0 0 0 0 0,1 0 0 0 0,0 1 0 0 0,1 0 0 0 0,0 0 0 0 0,0 1 0 0 0,1 0 0 0 0,0 0 0 0 0,1 0 0 0 0,-1 6 27 0 0,4-10 5 0 0,1 1 1 0 0,0-1 0 0 0,0 1-1 0 0,1 0 1 0 0,0-1 0 0 0,1 1-1 0 0,-1 0 1 0 0,1-1 0 0 0,1 1-1 0 0,-1 0 1 0 0,1-1 0 0 0,1 0-1 0 0,-1 1 1 0 0,1-1 0 0 0,1 0 0 0 0,-1-1-1 0 0,1 1 1 0 0,0 0 0 0 0,1-1-1 0 0,-1 0 1 0 0,1 0 0 0 0,0 0-1 0 0,1-1 1 0 0,0 0 0 0 0,-1 0-1 0 0,2 0 1 0 0,-1-1 0 0 0,0 0-1 0 0,1 0 1 0 0,0 0 0 0 0,0-1-1 0 0,0 0 1 0 0,0-1 0 0 0,1 1 0 0 0,-1-1-1 0 0,1-1 1 0 0,-1 1 0 0 0,2-1-6 0 0,10 3 31 0 0,0 0 0 0 0,-1-1 0 0 0,1-1 0 0 0,1 0 1 0 0,-1-2-1 0 0,0 0 0 0 0,0-1 0 0 0,0-2 1 0 0,0 1-1 0 0,0-2 0 0 0,-1-1 0 0 0,1 0 0 0 0,-1-1 1 0 0,0-1-1 0 0,-1-1 0 0 0,1 0 0 0 0,1-3-31 0 0,103-89-1284 0 0,-79 47-6539 0 0,-33 41-4045 0 0</inkml:trace>
  <inkml:trace contextRef="#ctx0" brushRef="#br0" timeOffset="76358.086">9582 2802 16884 0 0,'0'0'874'0'0,"0"0"-191"0"0,0 0 68 0 0,0 0 195 0 0,0 0 157 0 0,0 0 10 0 0,0 0-157 0 0,0 0-156 0 0,0 0-153 0 0,0 0-77 0 0,0 0-81 0 0,0 0-74 0 0,0 0-47 0 0,5 2-27 0 0,-4-2-304 0 0,0 0 0 0 0,0 1 0 0 0,1-1-1 0 0,-1 1 1 0 0,0-1 0 0 0,0 1-1 0 0,0 0 1 0 0,0-1 0 0 0,0 1 0 0 0,0 0-1 0 0,0 0 1 0 0,0 0 0 0 0,0 0-1 0 0,0 0 1 0 0,0 0 0 0 0,0 0 0 0 0,-1 0-1 0 0,1 0 1 0 0,0 0 0 0 0,-1 0-1 0 0,1 0 1 0 0,-1 0 0 0 0,1 1 0 0 0,-1-1-1 0 0,0 0 1 0 0,1 0 0 0 0,-1 1-1 0 0,0-1 1 0 0,0 0 0 0 0,0 1 0 0 0,0-1-1 0 0,0 0 1 0 0,0 0 0 0 0,0 2-37 0 0,-35 263 1481 0 0,11 207-1155 0 0,51-308-318 0 0,-10-94-75 0 0,-17-71-34 0 0,0 0 1 0 0,1-1-1 0 0,-1 1 1 0 0,0 0-1 0 0,1 0 1 0 0,-1 0-1 0 0,0 0 0 0 0,1 0 1 0 0,-1 0-1 0 0,0 0 1 0 0,1 0-1 0 0,-1 0 0 0 0,0 0 1 0 0,1 0-1 0 0,-1 0 1 0 0,0 0-1 0 0,1 0 1 0 0,-1 0-1 0 0,0 0 0 0 0,1 0 1 0 0,-1 1-1 0 0,0-1 1 0 0,0 0-1 0 0,1 0 1 0 0,-1 0 100 0 0,0-40-5789 0 0,-4 26 114 0 0,0 6-6123 0 0</inkml:trace>
  <inkml:trace contextRef="#ctx0" brushRef="#br0" timeOffset="76604.391">9308 3299 14963 0 0,'0'0'1895'0'0,"0"0"-550"0"0,0 0-248 0 0,0 0 50 0 0,0 0 80 0 0,0 0-55 0 0,0 0-168 0 0,0 0-198 0 0,0 0-165 0 0,33 2-88 0 0,106 9-71 0 0,23 2 764 0 0,-35-11-385 0 0,-63-1-2058 0 0,-1-1-5601 0 0,-57 0-5364 0 0</inkml:trace>
  <inkml:trace contextRef="#ctx0" brushRef="#br0" timeOffset="76856.058">10061 3476 17924 0 0,'0'0'1592'0'0,"0"0"-824"0"0,0 0-152 0 0,0 0-15 0 0,0 0-25 0 0,0 0-136 0 0,0 0-144 0 0,0 0-192 0 0,0 0-160 0 0,0 0-104 0 0,0 0-232 0 0,0 0-336 0 0,0 0-1001 0 0,0 0-3960 0 0,70 158-7018 0 0</inkml:trace>
  <inkml:trace contextRef="#ctx0" brushRef="#br0" timeOffset="77103.164">10123 3111 14763 0 0,'0'0'6802'0'0,"0"0"-5562"0"0,0 0-408 0 0,0 0-240 0 0,0 0-128 0 0,0 0-160 0 0,0 0-152 0 0,0 0-112 0 0,0 0-152 0 0,0 0 8 0 0,0 0-24 0 0,0 0-88 0 0,0 0-144 0 0,0 0-384 0 0,39 26-1080 0 0,-24-11-3457 0 0,-8-12-7898 0 0</inkml:trace>
  <inkml:trace contextRef="#ctx0" brushRef="#br0" timeOffset="74136.455">6263 3111 1568 0 0,'0'0'1649'0'0,"0"0"-580"0"0,0 0-117 0 0,0 0 193 0 0,0 0 254 0 0,0 0 210 0 0,0 0 110 0 0,0 0-62 0 0,0 0-201 0 0,0 0-257 0 0,0 0-254 0 0,1 10-166 0 0,7 31-60 0 0,-8-40-642 0 0,1 1-1 0 0,-1 0 1 0 0,1-1-1 0 0,0 1 1 0 0,0 0-1 0 0,-1-1 1 0 0,1 1-1 0 0,0-1 1 0 0,0 1-1 0 0,1-1 1 0 0,-1 1-1 0 0,0-1 1 0 0,0 0-1 0 0,1 1 1 0 0,-1-1-1 0 0,1 0 1 0 0,-1 0-1 0 0,1 0 1 0 0,-1 0-1 0 0,1-1 1 0 0,0 1-1 0 0,-1 0 1 0 0,1-1-1 0 0,0 1 1 0 0,0-1-77 0 0,5 3 396 0 0,5 0-117 0 0,1 0 0 0 0,0-1 1 0 0,-1 0-1 0 0,1-1 0 0 0,0-1 1 0 0,0 0-1 0 0,0 0 0 0 0,0-1 1 0 0,0-1-1 0 0,-1 0 0 0 0,1-1 0 0 0,-1 0 1 0 0,1-1-1 0 0,-1-1 0 0 0,0 0 1 0 0,-1 0-1 0 0,1-1 0 0 0,1-2-279 0 0,10-3 142 0 0,0-1 0 0 0,-1-1 0 0 0,-1-1-1 0 0,0-1 1 0 0,-1-1 0 0 0,-1-1 0 0 0,3-4-142 0 0,60-92 309 0 0,-74 101-242 0 0,-1-2 1 0 0,-1 1-1 0 0,0-1 1 0 0,-1 0-1 0 0,-1 0 1 0 0,0-1-1 0 0,0 1 1 0 0,-2-1-1 0 0,0 0 1 0 0,0-3-68 0 0,-2 17 104 0 0,0 1 19 0 0,0 0-11 0 0,0 0-46 0 0,-8 27-84 0 0,-9 54 180 0 0,3 2 0 0 0,4-1 0 0 0,3 1 0 0 0,4 12-162 0 0,-11 121 378 0 0,-65 423 169 0 0,43-491-491 0 0,35-148-69 0 0,0 0 1 0 0,0 1-1 0 0,0-1 0 0 0,0 0 0 0 0,0 0 0 0 0,0 0 1 0 0,0 0-1 0 0,0 0 0 0 0,0 0 0 0 0,0 0 1 0 0,0 0-1 0 0,0 0 0 0 0,0 0 0 0 0,0-1 0 0 0,0 1 1 0 0,0 0-1 0 0,0-1 0 0 0,0 1 0 0 0,0-1 0 0 0,0 1 1 0 0,0-1-1 0 0,0 1 0 0 0,1-1 0 0 0,-1 0 0 0 0,0 1 1 0 0,0-1-1 0 0,1 0 0 0 0,-1 0 0 0 0,0 0 0 0 0,1 1 1 0 0,-1-1-1 0 0,1 0 0 0 0,-1 0 0 0 0,1 0 0 0 0,-1 0 1 0 0,1 0-1 0 0,0 0 0 0 0,-1 0 0 0 0,1 0 1 0 0,0 0-1 0 0,0 0 0 0 0,0 0 0 0 0,0 0 0 0 0,0 0 1 0 0,0 0-1 0 0,0 0 0 0 0,0 0 0 0 0,0 0 0 0 0,1-1 13 0 0,-6-16-527 0 0,2 0 0 0 0,0 0 0 0 0,1-1 0 0 0,1 1-1 0 0,0 0 1 0 0,2-1 0 0 0,0 1 0 0 0,2-7 527 0 0,7-31-4830 0 0,6 1-4541 0 0,-10 32-778 0 0</inkml:trace>
  <inkml:trace contextRef="#ctx0" brushRef="#br0" timeOffset="74702.199">7209 3122 14259 0 0,'0'0'1136'0'0,"0"0"-457"0"0,0 0-237 0 0,0 0 130 0 0,0 0 248 0 0,0 0 213 0 0,0 0 53 0 0,0 0-127 0 0,-35 22-188 0 0,-111 68-155 0 0,47-18 232 0 0,-69 75 342 0 0,143-95-924 0 0,27-49-239 0 0,-1-1-1 0 0,1 0 1 0 0,0 0 0 0 0,0 0-1 0 0,0 0 1 0 0,0 0-1 0 0,1 0 1 0 0,-1-1 0 0 0,0 1-1 0 0,1-1 1 0 0,-1 1-1 0 0,1-1 1 0 0,-1 0 0 0 0,1 0-1 0 0,0 0 1 0 0,-1-1-1 0 0,1 1 1 0 0,0 0-1 0 0,0-1 1 0 0,0 0 0 0 0,0 0-1 0 0,-1 0 1 0 0,1 0-1 0 0,1 0-26 0 0,1 1 58 0 0,113 2 604 0 0,-100-5-592 0 0,0 1 0 0 0,0 0-1 0 0,0 2 1 0 0,0 0 0 0 0,-1 1-1 0 0,1 1 1 0 0,0 1 0 0 0,-1 0-1 0 0,0 1 1 0 0,0 1-1 0 0,0 0 1 0 0,5 4-70 0 0,-17-5 60 0 0,0 0 1 0 0,0 0-1 0 0,0 0 0 0 0,0 1 1 0 0,-1 0-1 0 0,0-1 0 0 0,0 2 1 0 0,-1-1-1 0 0,1 0 0 0 0,-1 1 1 0 0,-1-1-1 0 0,1 1 0 0 0,-1 0 1 0 0,0 0-1 0 0,-1 0 0 0 0,0 0 1 0 0,0 0-1 0 0,0 0 0 0 0,-1 0 1 0 0,0 1-1 0 0,0-1 0 0 0,-1 0 1 0 0,0 0-1 0 0,0 0 0 0 0,-1 0 1 0 0,0 0-1 0 0,0 0 0 0 0,-1 0 0 0 0,1-1 1 0 0,-3 4-61 0 0,2-2 21 0 0,0 1 1 0 0,0-1-1 0 0,1 1 1 0 0,0 0-1 0 0,1 0 1 0 0,0-1-1 0 0,0 1 1 0 0,1 0 0 0 0,0 0-1 0 0,0 0 1 0 0,1 0-1 0 0,0 0 1 0 0,1 0-1 0 0,2 5-21 0 0,16 95 22 0 0,-9-93-49 0 0,-11-16 8 0 0,15-29 5 0 0,-16 21-2301 0 0,1 5-3315 0 0,-1 2-4927 0 0,1 1 115 0 0</inkml:trace>
  <inkml:trace contextRef="#ctx0" brushRef="#br0" timeOffset="69170.231">4002 2898 2769 0 0,'0'0'2176'0'0,"0"0"-449"0"0,0 0-96 0 0,0 0 92 0 0,0 0 42 0 0,0 0-69 0 0,0 0-174 0 0,0 0-276 0 0,0 0-257 0 0,0 0-205 0 0,0 0-176 0 0,0 0-97 0 0,2-1 4613 0 0,-2 2-4892 0 0,0-1-35 0 0,0 0-12 0 0,0 16 661 0 0,-4 26-600 0 0,-2 1 0 0 0,-2-1 0 0 0,-1 0 1 0 0,-3 0-1 0 0,-1-1 0 0 0,-2-1 0 0 0,-2-1 1 0 0,-2 1-247 0 0,2 0 85 0 0,-103 195 134 0 0,-43 56-246 0 0,152-269-593 0 0,10-21 446 0 0,-7 3-3191 0 0,2-6-6987 0 0,4-1-1051 0 0</inkml:trace>
  <inkml:trace contextRef="#ctx0" brushRef="#br0" timeOffset="70357.107">3894 3004 0 0 0,'0'0'1012'0'0,"0"0"390"0"0,0 0 35 0 0,0 0-96 0 0,0 0-16 0 0,0 0 58 0 0,0 0 59 0 0,0 0 24 0 0,0 0-25 0 0,0 0-103 0 0,0 0-167 0 0,4 1 3993 0 0,17 43-4297 0 0,-1 0 0 0 0,-2 2 1 0 0,-2 0-1 0 0,-2 0 1 0 0,-2 7-868 0 0,0 3 273 0 0,2 19 3 0 0,4-1 0 0 0,3-1 0 0 0,4 3-276 0 0,13 26 229 0 0,-21-79-143 0 0,9-68 1833 0 0,51-135-1395 0 0,-54 118-437 0 0,-2-1 0 0 0,-3-1 0 0 0,-3 0 1 0 0,-3-1-1 0 0,-3 0 0 0 0,-2-1 0 0 0,-4-9-87 0 0,1 33 41 0 0,-1 23-40 0 0,1 0 0 0 0,0 0 0 0 0,2 1 0 0 0,0 0-1 0 0,1 0 1 0 0,1 0 0 0 0,0 1 0 0 0,1 0 0 0 0,1 1 0 0 0,4-5-1 0 0,-17 33-1752 0 0,-9 17-4101 0 0,9-18-3966 0 0</inkml:trace>
  <inkml:trace contextRef="#ctx0" brushRef="#br0" timeOffset="70918.095">4635 3288 2633 0 0,'0'0'1735'0'0,"0"0"-575"0"0,0 0-61 0 0,0 0 310 0 0,0 0 401 0 0,0 0 223 0 0,0 0-136 0 0,0 0-368 0 0,0 0-420 0 0,0 0-322 0 0,0 0-210 0 0,0 0-83 0 0,0 0 70 0 0,3 2 73 0 0,2 7-303 0 0,0 1 0 0 0,-1-1-1 0 0,-1 1 1 0 0,1 0 0 0 0,-1 0-1 0 0,-1 0 1 0 0,0 0-1 0 0,0 0 1 0 0,-1 0 0 0 0,0 1-1 0 0,-1-1 1 0 0,0 0-1 0 0,-1 1 1 0 0,-1 5-334 0 0,2 8 292 0 0,-1 5-171 0 0,-2 1 0 0 0,0-1 0 0 0,-2 0 0 0 0,-2-1 0 0 0,0 1 0 0 0,-2-1 0 0 0,-1-1 0 0 0,-1 0 0 0 0,-12 22-121 0 0,-62 87-21 0 0,62-112-520 0 0,22-23 302 0 0,1-1-68 0 0,0 0-136 0 0,22-47-11177 0 0,-17 39 5417 0 0,-1 0 52 0 0</inkml:trace>
  <inkml:trace contextRef="#ctx0" brushRef="#br0" timeOffset="71454.678">4490 3678 480 0 0,'0'0'1951'0'0,"0"0"-509"0"0,0 0-43 0 0,0 0 265 0 0,0 0 241 0 0,0 0 142 0 0,0 0-95 0 0,0 0-249 0 0,0 0-208 0 0,0 0-239 0 0,0 0-185 0 0,0 0-139 0 0,22 8-115 0 0,68 20-103 0 0,-32-27 290 0 0,-47-5-775 0 0,15-4 171 0 0,-1-2 0 0 0,0-1 0 0 0,0-1 0 0 0,-1-1 0 0 0,-1-1 0 0 0,3-3-400 0 0,-13 7 116 0 0,-1 0-1 0 0,0-2 0 0 0,-1 1 1 0 0,0-1-1 0 0,-1-1 0 0 0,0 0 1 0 0,-1 0-1 0 0,0-3-115 0 0,13-24 98 0 0,-3-2 0 0 0,-1 0 0 0 0,-3-1 0 0 0,3-14-98 0 0,-12 2 296 0 0,-6 54-212 0 0,0 1-9 0 0,0 0-28 0 0,-6 11 58 0 0,-5 9-8 0 0,0 0 0 0 0,1 1 0 0 0,1 0 1 0 0,1 1-1 0 0,1-1 0 0 0,1 1 0 0 0,-2 16-97 0 0,-12 186 782 0 0,10-55-306 0 0,6-73-2063 0 0,14-127-1551 0 0,-3 15-4803 0 0,-6 12-3801 0 0</inkml:trace>
  <inkml:trace contextRef="#ctx0" brushRef="#br0" timeOffset="71856.523">5202 3509 11122 0 0,'0'0'2384'0'0,"0"0"-713"0"0,0 0-299 0 0,0 0-3 0 0,0 0-26 0 0,0 0-104 0 0,0 0-222 0 0,0 0-268 0 0,0 0-194 0 0,0 0-76 0 0,0 0-51 0 0,0 0-28 0 0,0 0-4 0 0,-4 20-41 0 0,-15 64-45 0 0,-14 93 1104 0 0,15-102-1133 0 0,3-34-239 0 0,14-41-56 0 0,1 0-18 0 0,0 0 4 0 0,0 0-12 0 0,0 0-30 0 0,0 0 10 0 0,0-22-1379 0 0,15-28-3349 0 0,4 20-4114 0 0,-12 22-1707 0 0</inkml:trace>
  <inkml:trace contextRef="#ctx0" brushRef="#br0" timeOffset="72204.679">5401 3538 4969 0 0,'0'0'2233'0'0,"0"0"-341"0"0,0 0-21 0 0,0 0 80 0 0,0 0-48 0 0,0 0-226 0 0,0 0-343 0 0,0 0-339 0 0,0 0-216 0 0,0 0-119 0 0,0 0-101 0 0,0 0-49 0 0,0 0-46 0 0,-30 23-50 0 0,-92 69-56 0 0,65-48 658 0 0,57-43-946 0 0,-1 1 0 0 0,1 0-1 0 0,0-1 1 0 0,0 1 0 0 0,0 0 0 0 0,0-1 0 0 0,0 1-1 0 0,0 0 1 0 0,1-1 0 0 0,-1 1 0 0 0,0 0-1 0 0,1-1 1 0 0,-1 1 0 0 0,1 0 0 0 0,0-1 0 0 0,-1 1-1 0 0,1-1 1 0 0,0 0 0 0 0,0 1 0 0 0,0-1 0 0 0,0 1-1 0 0,0-1 1 0 0,1 0 0 0 0,-1 0 0 0 0,0 0 0 0 0,0 0-1 0 0,1 0 1 0 0,-1 0 0 0 0,1 0 0 0 0,-1 0-1 0 0,2 0-69 0 0,4 5 276 0 0,69 134 2654 0 0,-64-118-2820 0 0,27-3-1423 0 0,-35-19 370 0 0,5-1-1642 0 0,-3-2-3530 0 0,-4-1-6448 0 0</inkml:trace>
  <inkml:trace contextRef="#ctx0" brushRef="#br0" timeOffset="73037.431">5784 3778 2705 0 0,'0'0'1066'0'0,"0"0"-135"0"0,0 0 66 0 0,0 0 259 0 0,0 0 281 0 0,0 0 185 0 0,0 0-7 0 0,0 0-141 0 0,0 0-208 0 0,0 0-218 0 0,0 0-153 0 0,3-4-66 0 0,10-11-41 0 0,-8 17 3267 0 0,0 23-2579 0 0,-5-12-1389 0 0,-1-1 0 0 0,0 0 0 0 0,-1 1 1 0 0,0-1-1 0 0,-1 0 0 0 0,-1 0 0 0 0,1-1 0 0 0,-2 1 0 0 0,0-1 0 0 0,0 1 1 0 0,-1-2-1 0 0,0 1 0 0 0,-1-1 0 0 0,0 1 0 0 0,-3 1-187 0 0,2 1-16 0 0,-1-1 0 0 0,-1 0 0 0 0,0 0 0 0 0,0 0 0 0 0,-1-2 0 0 0,-1 1 0 0 0,0-1 0 0 0,0-1 0 0 0,-9 5 16 0 0,13-9-755 0 0,-10 3 454 0 0,11-7-2950 0 0,-1 0-3330 0 0,5-1-5721 0 0</inkml:trace>
  <inkml:trace contextRef="#ctx0" brushRef="#br0" timeOffset="88114.252">35 4 0 0 0,'0'0'229'0'0,"0"0"266"0"0,0 0 168 0 0,0 0 153 0 0,0 0 147 0 0,0 0 100 0 0,0 0 98 0 0,0 0 38 0 0,-5-1-29 0 0,-25-2 1561 0 0,30 3-2103 0 0,0 0-74 0 0,0 0-29 0 0,0 0-29 0 0,0 0-33 0 0,0 0-43 0 0,0 0-62 0 0,0 0-74 0 0,0 0-59 0 0,0 19 1093 0 0,13 87 1384 0 0,-2-59-1982 0 0,-1 1 1 0 0,-3-1 0 0 0,-1 1-1 0 0,-2 14-720 0 0,6 51 594 0 0,4 62 349 0 0,-8 0-1 0 0,-8 26-942 0 0,-11 131 968 0 0,16 181-52 0 0,40-74-142 0 0,-52-180-164 0 0,6 69-201 0 0,13-262-327 0 0,3-1 1 0 0,3-1-1 0 0,3-1 1 0 0,5 9-83 0 0,20 66 144 0 0,-32-88-86 0 0,-1 0-1 0 0,-3 1 1 0 0,-3 0-1 0 0,-1 1 1 0 0,-3-1-1 0 0,-2 1 1 0 0,-2-1-1 0 0,-7 36-57 0 0,-2 176 255 0 0,-21-109-86 0 0,16-57-96 0 0,-4 5 8 0 0,17-21-90 0 0,4-80 23 0 0,0-1-22 0 0,0 0-10 0 0,0 0 27 0 0,0 0-12 0 0,0 0-1 0 0,0 0 16 0 0,0 0 3 0 0,0 0 2 0 0,0 0 21 0 0,0 0-38 0 0,0 0-19 0 0,0 0 11 0 0,0 0 11 0 0,0 0-6 0 0,0 0 11 0 0,0 0 1 0 0,0 0-33 0 0,0 0 34 0 0,0 0-2 0 0,0 0-10 0 0,0 0 14 0 0,0 0 3 0 0,0 0-11 0 0,116-18-69 0 0,169-12 159 0 0,-66 26-118 0 0,-33-10 32 0 0,-39 6-44 0 0,15-7 32 0 0,122-3-8 0 0,179-19 19 0 0,-144 30-46 0 0,236-19-38 0 0,-474 23 102 0 0,156-5-58 0 0,1 10 1 0 0,39 14 32 0 0,-11 6-107 0 0,113-10 107 0 0,219-16-80 0 0,-448 3 48 0 0,331 13 23 0 0,-101 10 18 0 0,-91-7 23 0 0,312 3-57 0 0,355-18 42 0 0,-91-6-42 0 0,36 5 142 0 0,-106 1-188 0 0,-573-7 63 0 0,619 7 59 0 0,-673-12 18 0 0,-81 1-36 0 0,-78-43 241 0 0,-24-190-232 0 0,1 86 2 0 0,7 90-62 0 0,-3-40 32 0 0,-4 1 0 0 0,-5 0 0 0 0,-5 2 0 0 0,-4 0-14 0 0,-15-34 14 0 0,5-2 0 0 0,7-2 0 0 0,2-23-14 0 0,-17-198-18 0 0,11 150 6 0 0,4-76 36 0 0,24 175-16 0 0,-3 35-11 0 0,-5-1 0 0 0,-2 2 1 0 0,-8-11 2 0 0,1-4-28 0 0,-48-186 39 0 0,44-88-27 0 0,13 236 61 0 0,5-131-52 0 0,11 176-4 0 0,-12 36-16 0 0,4 3 24 0 0,7 47-5 0 0,-57-2-649 0 0,-230 2 523 0 0,78 13 117 0 0,-190 13-48 0 0,9-24 34 0 0,118-9 22 0 0,-274 8 58 0 0,-776 3-18 0 0,318-43-79 0 0,459 15 28 0 0,520 25 21 0 0,-1202-11-46 0 0,605 25-23 0 0,-105 5 54 0 0,-71-1 9 0 0,-17-25 60 0 0,274-34-61 0 0,-35 30 18 0 0,404 15-45 0 0,51 0 93 0 0,-254-1 180 0 0,374-3-215 0 0,1 0 5 0 0,0 0-4 0 0,0 0-6 0 0,0 0-34 0 0,0 0 16 0 0,0 0 9 0 0,0 0-11 0 0,0 0 11 0 0,0 0-7 0 0,0 0-16 0 0,0 0 17 0 0,0 0-6 0 0,0 0 13 0 0,0 0 24 0 0,-1 0-16 0 0,-43-3-10 0 0,35-1-1078 0 0,18 12-2118 0 0,-4-4 2326 0 0,11 13-6686 0 0,-8-9-4552 0 0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4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115 301,'-77'396,"61"-251,16-146,0 1,0 0,-1 0,1-1,0 1,0 0,-1 0,1 0,0 0,0-1,-1 1,1 0,0 0,0 0,-1 0,1 0,0 0,-1 0,1 0,0 0,-1 0,1 0,0 0,0 0,-1 0,1 0,0 0,-1 0,1 0,0 0,0 1,-1-1,1 0,0 0,-1 0,1 0,0 1,0-1,0 0,-1 0,1 1,0-1,0 0,0 0,0 1,-1-1,1 0,0 0,0 1,0-1,0 0,0 1,0-1,-6-29,3-3,2 1,1-1,2 0,1 1,1-1,2 1,1 0,1 1,2 0,1 0,1 1,2 0,9-13,-22 40,17-34,2 1,1 1,2 1,1 1,1 1,2 1,1 1,2 2,0 0,23-13,-51 38,0 0,1 1,-1-1,0 1,1-1,-1 1,1 0,0 0,-1 0,1 0,0 0,0 1,-1-1,1 1,0 0,0-1,0 1,0 1,0-1,-1 0,1 1,0-1,0 1,0 0,-1 0,1 0,-1 0,1 1,-1-1,1 1,-1 0,0-1,1 1,-1 0,0 0,0 0,-1 1,1-1,0 0,-1 1,1-1,-1 1,1 1,2 11,-1 1,-1 0,0 0,-1 0,-1 0,-1 0,0 0,-1 0,0 0,-2 0,1-1,-7 15,0-10,-1 0,0-1,-2 0,0-1,-1-1,-1 0,0-1,-1 0,-1-2,-13 10,12-9</inkml:trace>
  <inkml:trace contextRef="#ctx0" brushRef="#br0" timeOffset="632.221">341 695,'1'13,"1"1,0-1,1 0,1 0,0-1,0 1,1-1,1 0,0 0,7 10,-12-20,0-1,0 1,0-1,1 1,-1-1,0 0,1 0,-1 0,0 1,1-1,-1-1,1 1,0 0,-1 0,1 0,0-1,-1 1,1-1,0 1,0-1,-1 0,1 0,0 0,0 0,0 0,-1 0,1 0,0-1,0 1,-1-1,1 1,0-1,-1 1,1-1,0 0,0 0,51-49,-41 36,113-136,-124 149,-1 0,0 0,1 1,-1-1,1 0,0 0,-1 1,1-1,-1 0,1 1,0-1,-1 1,1-1,0 1,0-1,0 1,-1 0,1-1,0 1,0 0,0-1,0 1,0 0,0 0,-1 0,1 0,0 0,0 0,0 0,0 0,0 0,0 1,0-1,-1 0,1 0,0 1,0-1,0 1,-1-1,1 1,0-1,0 1,-1-1,1 1,0 0,-1-1,1 1,-1 0,1-1,-1 1,1 0,-1 0,1 0,-1-1,0 1,0 0,1 0,-1 0,0 0,0 0,0 0,0 0,0-1,0 1,0 1,2 62,-16 49,8-82,1 1,2 0,2 0,0 0,4 23,6 2,7 158,-17-210,0 1,0-1,0 1,-1-1,0 0,0 1,0-1,-1 0,1 0,-1-1,0 1,-1 0,1-1,-1 0,-2 3,4-6,1 0,-1 1,0-1,0 0,0 0,0 0,0 0,0 0,0 0,0-1,0 1,0-1,0 1,0-1,-1 0,1 0,0 0,0 0,0 0,0-1,-1 1,1-1,0 1,0-1,0 0,0 1,0-1,0 0,0-1,1 1,-1 0,0 0,0-1,1 1,-1-1,1 1,0-1,-1 0,1 0,-1 0,-5-11,0 1,0-1,1-1,1 1,0-1,1 0,0 0,1 0,1 0,0 0,1-1,1 1,0-1,1 1,0-1,1 1,1 0,0 0,1 0,1 0,0 0,1 1,0 0,6-8,2-6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1 395,'256'-1,"-87"-25,-161 26,-1 0,0-1,1 0,-1 0,0-1,0 0,0 0,0 0,-1-1,1 0,5-4,1-4</inkml:trace>
  <inkml:trace contextRef="#ctx0" brushRef="#br0" timeOffset="250.242">397 1,'-10'43,"-8"38,0 15,2 1,4-11,4-11,3-13,3-13,2-9,0-7,1-10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6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1 124,'9'-2,"0"1,1-1,-1 0,0-1,0 0,0-1,0 0,-1 0,0-1,0 0,0 0,0-1,-1 0,0-1,1-1,60-40,-66 47,1-1,-1 1,0 0,1 0,-1 1,1-1,-1 0,1 1,-1 0,1-1,-1 1,1 0,0 0,-1 1,1-1,-1 0,1 1,-1 0,1-1,-1 1,1 0,-1 0,0 1,0-1,1 0,-1 1,0-1,0 1,0 0,0-1,-1 1,1 0,0 0,-1 1,1 0,36 89,-23-16,-4 2,-3 0,-2 13,-2 264,-4-345,0 1,0-1,-1 0,-1 1,0-1,0 0,-1 0,-1 0,1-1,-1 1,-1-1,0 0,0 0,-1 0,0-1,-1 1,1-2,-2 1,1-1,-1 0,-8 5,13-10,0 0,-1 0,1-1,0 0,-1 1,1-1,-1-1,1 1,-1 0,1-1,-1 0,0 0,1 0,-1 0,0 0,1-1,-1 0,1 0,-1 0,1 0,0 0,-1-1,1 1,0-1,0 0,0 0,0 0,0 0,0-1,1 1,-2-2,-4-4,1 1,0-2,1 1,-1-1,1 0,1 0,0 0,0-1,1 0,-1-4,-4-15,1 0,1 0,1 0,2-1,1 0,2 0,0 0,2 0,2 0,3-15,23-70,-22 91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6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0 238,'1'0,"82"-55,-2-4,42-41,-122 99,0-1,0 1,-1-1,1 1,0 0,0-1,0 1,0 0,1 0,-1 0,0 0,0 0,1 0,-1 0,0 0,1 0,-1 1,1-1,-1 0,1 1,0 0,-1-1,1 1,-1 0,1 0,0 0,-1 0,1 0,0 0,-1 0,1 0,-1 1,1-1,0 1,-1-1,1 1,-1 0,0-1,1 1,-1 0,1 0,-1 0,0 0,0 0,0 0,1 2,3 9,-1 1,0 0,-1 0,-1 0,0 0,-1 0,0 1,-1-1,0 0,-1 1,-1 1,0 21,1-24,1 0,-1 0,2 0,0-1,1 1,0 0,0 0,1-1,1 0,4 10,3-3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26,'-1'88,"13"200,-8-265,-3-7,2 0,0 0,0 0,2 0,0 0,1-1,0 0,1 0,2 2,-8-15,1-1,-1 1,0 0,0-1,1 1,-1-1,0 0,1 1,-1-1,1 0,0 0,-1 0,1 0,0 0,0-1,0 1,0 0,0-1,-1 1,1-1,0 0,0 0,0 0,0 0,0 0,0 0,0 0,0-1,0 1,0-1,0 1,0-1,-1 0,1 1,0-1,0 0,-1 0,1-1,0 1,-1 0,2-2,61-66,-56 60,32-48,-3-1,-2-1,2-12,-37 70,0 0,0 0,0 0,0 0,0 0,1 0,-1 0,0 0,0 0,1 0,-1 1,0-1,1 0,-1 0,1 0,-1 0,1 1,0-1,-1 0,1 1,0-1,-1 0,1 1,0-1,0 1,-1-1,1 1,0-1,0 1,0 0,0-1,0 1,0 0,-1 0,1 0,0 0,0-1,0 1,0 1,0-1,0 0,0 0,0 0,0 0,0 1,0-1,-1 0,1 1,0-1,0 1,0-1,0 1,-1-1,1 1,0-1,-1 1,1 0,0-1,-1 1,1 0,0 0,32 70,-30-61,0 1,1-2,1 1,-1 0,2-1,-1 0,1 0,1 0,-1-1,1 0,1 0,0-1,0 0,0 0,1-1,1 0,-5-2,1-2,1 1,-1-1,0 0,1 0,-1 0,1-1,-1 0,1-1,-1 1,1-1,0 0,-1-1,1 0,0 0,-1 0,0-1,1 0,-1 0,0-1,0 1,0-2,0 1,0 0,-1-1,0 0,0 0,0-1,0 1,0-1,-1 0,3-4,8-16,0 0,-2 0,0-1,-2-1,-1 0,-1 0,-2-1,0 0,-2-1,-1 1,-2-1,0 0,-2 0,-2-6,2 29,-1 6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60,'15'-5,"13"-6,8-1,2 1,0 2,-3 3,-1 3,-2 1,-3 2,0 0,-1 1,0-1,-5 1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59,'43'-4,"24"-8,6 0,-6 1,-9 2,-9 4,-8 1,-7 3,-9 0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269 1,'-76'40,"-86"60,160-99,0 0,0 0,1 0,-1 0,0 0,0 0,1 0,-1 1,1-1,-1 1,1-1,0 1,0 0,0-1,0 1,0 0,0 0,0-1,0 1,1 0,-1 0,0 0,1 0,0 0,0 0,-1 0,1 0,1 0,-1 1,0-1,0 0,1 0,-1 0,1 0,-1-1,1 1,0 0,0 0,0 0,0 0,0-1,0 1,1-1,-1 1,1 0,96 28,-91-30,0 0,0 0,-1 1,1 0,0 1,0-1,-1 1,1 1,-1-1,0 1,0 0,0 0,0 1,0 0,0 0,-1 0,0 1,0 0,0 0,-1 0,0 0,1 1,-2-1,1 1,-1 0,0 1,0-1,-1 0,2 7,-3-1,0-1,-1 0,-1 1,0-1,0 0,-1 0,0 1,-1-1,-1-1,0 1,0 0,-1-1,0 0,-1 0,0-1,0 1,-1-1,0-1,-1 1,0-1,-1 0,1-1,-1 0,-1-1,1 0,-1 0,-5 2,-31 3,29-13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19,'33'-9,"26"1,3 7,-5 4,-7 1,-7 0,-11-1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0,'-199'262,"188"-245,0 1,2 0,0 0,1 1,0 0,2 1,-1 4,6-19,0 0,0 0,0 0,1-1,-1 1,1 0,0 0,0 0,1 0,0 0,0 0,0 0,0-1,1 1,0 0,0-1,0 1,0-1,1 0,0 0,-1 0,2 0,-1 0,0 0,1-1,0 0,-1 0,1 0,0 0,1 0,-1-1,1 0,3 2,1-1,0-1,-1 0,1 0,0 0,1-1,-1-1,0 0,0 0,0 0,0-1,0-1,0 1,0-2,0 1,-1-1,1 0,-1-1,0 0,0 0,0-1,0 0,-1-1,0 1,0-1,0-1,-1 1,0-1,0 0,-1 0,1-1,-2 0,1-1,5-5,0-1,-2 0,0-1,-1 1,0-1,-1-1,-1 1,0-1,-2 0,0 0,-1-1,0 1,-1 0,-1-1,-1 1,-1 0,0-1,-1 1,-1 0,-5-13,7 25,-1 1,0-1,0 1,0-1,-1 1,0 0,1 0,-1 1,-1-1,1 1,0 0,-1 0,0 0,0 1,1-1,-1 1,-1 0,1 1,0-1,0 1,-1 0,1 1,0-1,-1 1,1 0,-1 0,1 1,-1-1,-4 2,-15 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0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1 124,'8'4,"1"0,-1-1,1 0,0 0,0-1,0 0,1 0,-1-1,0-1,0 0,1 0,-1 0,0-1,3-1,-7 1,-1 1,0-1,0 0,0 0,0 0,1-1,-2 1,1-1,0 0,0 0,-1-1,1 1,-1-1,1 0,-1 1,0-1,0-1,-1 1,1 0,-1-1,1 1,-1-1,0 0,0 0,-1 0,1 0,-1 0,0 0,0 0,0-1,0-2,-1 5,0 0,0 0,0 0,0 0,0 0,0 0,-1 0,1 0,-1 0,1 0,-1 0,0 0,0 1,0-1,0 0,0 0,0 1,0-1,-1 0,1 1,-1-1,1 1,-1 0,1 0,-1-1,0 1,0 0,1 0,-1 0,0 1,0-1,0 0,0 1,0-1,0 1,0 0,0 0,0 0,0 0,0 0,0 0,-1 0,-3 1,1-1,-1 1,1 0,-1 1,1-1,0 1,-1 0,1 0,0 1,0-1,0 1,1 0,-1 1,1-1,-3 3,0 1,1 1,-1 1,1-1,1 1,-1 0,1 0,1 0,0 1,0 0,1-1,0 1,1 1,0-1,1 0,0 0,0 1,2 7,0-14,1 0,0 0,0 0,0 0,0 0,1 0,0-1,-1 1,1-1,1 0,-1 0,0 0,1 0,-1 0,1-1,0 0,0 0,0 0,0 0,0 0,1-1,-1 0,0 0,1 0,-1 0,1-1,-1 0,1 0,126-14,-110 7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136 130,'-13'13,"0"0,1 1,1 0,0 1,1 0,0 1,1 0,1 0,0 1,2 0,0 0,1 1,0 0,1 0,0 15,4-29,0 0,0 0,1 0,0 0,0 0,0 0,0 0,0 0,1 0,0-1,0 1,0 0,0-1,0 0,1 1,0-1,-1 0,1 0,0 0,0-1,1 1,-1-1,1 0,-1 0,1 0,0 0,-1-1,1 1,0-1,0 0,0 0,3 0,1 0,-1 0,0-1,1 1,-1-2,0 1,1-1,-1 0,0-1,0 1,1-2,-2 1,1-1,0 0,0 0,-1-1,0 1,1-1,-1-1,11-11,0-2,-1 1,-1-2,-1 0,-1-1,0 0,-1-1,-2-1,0 1,-1-2,-1 1,2-14,-8 30,-1 0,1-1,-1 1,-1 0,1 0,-1 0,0-1,0 1,-1 0,0 0,0-1,-1 1,1 0,-1 0,-1 1,1-1,-1 0,0 1,0-1,-1 1,1 0,-1 0,0 0,-1 1,1-1,-1 1,0 0,0 1,0-1,0 1,-1 0,1 0,-1 0,0 1,0 0,0 0,0 1,0 0,0 0,-6-1,-12 3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186 140,'20'-103,"-49"132,15-1,1 0,1 1,1 0,2 1,0 0,1 7,-31 98,-22 7,61-143,0 1,0 0,1 0,-1 0,0 0,0 0,1 0,-1 0,0 0,0 0,1 0,-1 0,0 0,0 0,1 0,-1 0,0 0,0 0,1 0,-1 0,0 0,0 0,1 0,-1 0,0 0,0 1,0-1,1 0,-1 0,0 0,0 0,0 1,1-1,9-13</inkml:trace>
  <inkml:trace contextRef="#ctx0" brushRef="#br0" timeOffset="424.107">186 56,'36'44,"24"138,-55-163,0 4,1 0,1 0,1-1,1 0,1 0,1-1,1-1,0 0,11 13,-21-31,0 0,-1 0,1 0,0 0,0-1,0 1,0-1,1 1,-1-1,0 1,1-1,-1 0,1 0,-1-1,1 1,-1 0,1-1,-1 1,1-1,0 0,-1 0,1 0,0 0,-1 0,1-1,0 1,-1-1,1 0,-1 0,1 0,-1 0,1 0,-1 0,0-1,0 1,0-1,0 0,0 1,0-1,1-2,65-89,-53 60,-1-1,-2 0,-1-1,-1 0,-2-1,-2 0,-1 0,-2 0,-1-1,-3-27,0 40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5.1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35,'949'55,"-77"-25,-150-31,-586-4,-1-6,0-6,-1-6,79-26,-167 35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0,'-10'24,"-7"17,-7 7,2 0,-1-8,4-7,0-8,3-4,5-5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23,'19'0,"11"0,5 0,2 0,-1 0,-2 0,-1 0,-2 0,-2 0,-5-5,-2-1,0 0,-4 1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23,'38'0,"23"-5,5-1,-3 0,-13 1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65,'-18'226,"5"-175,-2-1,-3 0,-1-1,-19 30,11-19,16-36</inkml:trace>
  <inkml:trace contextRef="#ctx0" brushRef="#br0" timeOffset="487.616">73 376,'6'11,"1"0,0 0,0 0,1-1,0 0,1 0,0-1,0 0,10 7,-15-14,0 1,-1-1,1 1,0-1,0 0,1-1,-1 1,0-1,1 1,-1-1,0-1,1 1,-1-1,1 1,-1-1,1-1,-1 1,1-1,-1 1,1-1,-1 0,1-1,-1 1,0-1,0 0,0 0,0 0,0-1,1 0,18-18,0-1,-1-1,-2-1,0-1,-1-1,-2 0,9-19,-12 22,2 0,-2-1,0 0,-2-1,0 0,-2-1,-1-1,4-16,-13 43,1-1,-1 0,0 0,1 0,-1 0,1 1,-1-1,0 0,0 0,0 0,0 0,1 0,-1 0,0 0,-1 0,1 0,0 0,0 0,0 1,0-1,-1 0,1 0,0 0,-1 0,1 0,-1 1,1-1,-1 0,1 0,-1 1,0-1,1 0,-1 1,0-1,1 0,-1 1,0-1,0 1,0 0,0-1,1 1,-1 0,0-1,0 1,0 0,0 0,0 0,0 0,0-1,0 1,0 1,0-1,1 0,-1 0,0 0,0 0,0 1,0-1,0 0,0 1,0-1,1 1,-1-1,0 1,0-1,1 1,-1 0,0-1,-7 10,0 0,0 0,0 1,2-1,-1 1,1 1,1 0,0-1,1 2,-1 1,-3 9,-2 1,1 0,1 1,1 0,1 0,2 1,0-1,2 1,0 0,2 0,1 0,1 0,2-1,0 1,5 13,18 43,-20-58</inkml:trace>
  <inkml:trace contextRef="#ctx0" brushRef="#br0" timeOffset="753.863">836 290,'-14'39,"-10"21,-1 7,4-5,1-7,3-8,5-8,5-10</inkml:trace>
  <inkml:trace contextRef="#ctx0" brushRef="#br0" timeOffset="1108.212">1061 347,'-197'105,"195"-105,1 0,0 0,-1 0,1 0,0 0,-1 1,1-1,0 0,0 1,-1-1,1 1,0 0,0-1,0 1,0 0,-1-1,1 1,0 0,1 0,-1 0,0 0,0 0,0 0,0 0,1 0,-1 1,1-1,-1 0,1 0,-1 1,1-1,-1 0,1 0,0 1,0-1,0 0,0 1,0-1,0 0,0 1,0-1,1 0,-1 1,0-1,1 0,-1 0,1 1,-1-1,1 0,0 0,-1 0,1 0,0 0,0 0,0 1,11 3,-8-4,0 1,-1-1,1 1,0 0,0 0,-1 0,0 1,1-1,-1 1,0-1,0 1,0 0,-1 1,1-1,-1 0,1 1,-1-1,0 1,-1 0,1 0,0 0,-1 0,-5 82,16-69,-4-18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0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80,'-32'23,"1"1,1 2,1 1,2 2,0 0,2 2,-16 27,37-53,1 0,-1 0,1 1,1 0,-1-1,1 1,0 0,0 0,0 0,1 0,0 1,0-1,1 0,0 0,0 1,0-1,1 0,0 1,0-1,0 0,1 0,0 0,0 0,1-1,0 1,0 0,0-1,0 0,1 0,0 0,0 0,0 0,1-1,0 0,-1 0,1 0,1 0,-1-1,1 0,-1 0,1-1,5 3,4-2,-1-1,1 0,-1 0,1-2,-1 0,1 0,0-2,-1 1,1-2,-1 0,0-1,0 0,0-1,0-1,-1 0,0-1,0 0,-1-1,0 0,0-1,-1-1,0 1,-1-2,0 0,0 0,-2 0,1-1,-1-1,-1 1,6-15,-9 15,0-1,-1 1,-1-1,0 0,-1 0,0 0,-1 0,-1 0,0 0,0 0,-2 0,1 0,-2 0,0 1,0 0,-1-1,-4-6,5 11,-1-1,1 1,-1 1,-1-1,1 1,-1 0,-1 0,1 0,-1 1,-1 0,1 1,-1-1,1 1,-2 1,1 0,0 0,-1 0,0 1,0 0,0 1,0 0,0 1,0 0,-9 0,11 1,1 1,-1 0,1 0,-1 1,1 0,-1 0,1 0,0 1,0 0,0 1,1-1,-1 1,1 0,0 0,0 0,0 1,0 0,1 0,0 0,0 1,0-1,1 1,-1 0,2 0,-1 0,1 1,-8 17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0,'0'10,"0"8,-5 0,-1 3,-5-3,0-4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57,'0'12,"-2"1,0 0,0-1,-1 1,-1-1,0 0,0 0,-2-1,1 1,-7 8,-5 13,16-31,0-1,-1 1,1 0,0-1,0 1,0 0,0 0,1 0,-1 0,0 0,1 0,-1 0,1 0,0 0,0 0,-1 0,1 0,1 0,-1 0,0 0,0 0,1 0,-1 0,1 0,0 0,0 0,0 0,0 0,0 0,0-1,0 1,0 0,1-1,-1 1,0-1,1 1,0-1,-1 0,1 0,0 0,-1 0,1 0,0 0,0 0,0 0,0-1,0 1,0-1,2 1,5-1,0 1,1-1,-1-1,0 0,0 0,0-1,0 0,0-1,0 0,0 0,-1-1,0 0,1 0,-2-1,1 0,0-1,4-4,7-4</inkml:trace>
  <inkml:trace contextRef="#ctx0" brushRef="#br0" timeOffset="436.816">413 0,'-6'3,"0"-1,1 1,-1 0,1 0,0 1,0 0,0 0,1 0,-1 0,1 1,0 0,0 0,1 0,-1 0,1 0,0 1,1-1,-1 1,1 0,0 0,1 0,-1 0,1 0,0 0,1 1,-5 8,-47 159,-32 51,42-72,34-91,7-63,1-9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0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347 52,'-6'-5,"-1"0,1 0,-1 0,1 1,-2 0,1 0,0 1,-1 0,1 0,-1 0,0 1,0 0,0 1,0 0,0 0,0 1,0 0,0 0,0 1,0 0,0 1,0-1,0 1,1 1,-1 0,0 0,1 0,0 1,0 0,0 0,0 1,-5 5,2 0,0 1,0 1,1 0,1 0,0 0,1 1,0 0,1 1,0-1,0 6,4-15,1 1,-1-1,1 1,0-1,0 1,1 0,0-1,-1 1,1-1,1 1,-1 0,1-1,0 1,0 0,0-1,1 0,-1 1,1-1,0 0,0 0,1 0,-1 0,1 0,0 0,0-1,0 1,1-1,-1 0,1 0,-1 0,1-1,0 1,4 1,7 0,0 0,1-1,-1-1,1 0,-1-1,1-1,-1 0,1-1,-1-1,7-1,-16 2,60-16,-55 11</inkml:trace>
  <inkml:trace contextRef="#ctx0" brushRef="#br0" timeOffset="1">611 141,'-8'5,"0"1,0 0,1 0,-1 1,1 0,1 0,-1 0,1 1,1 0,-1 0,1 1,1 0,0-1,0 2,0-1,0 4,4-11,0-1,0 1,0 0,0 0,0 0,0-1,0 1,1 0,-1 0,1 0,-1-1,1 1,0 0,-1-1,1 1,0 0,0-1,0 1,0-1,1 0,-1 1,0-1,0 0,1 0,-1 0,1 0,-1 0,1 0,0 0,-1 0,1 0,0-1,-1 1,1-1,0 1,0-1,0 0,-1 0,1 0,0 0,0 0,0 0,0 0,1-1,81-24,-75 17,1 0,-2-1,1 0,-1-1,-1 1,1-2,-2 1,1-1,-2 0,1 0,-2 0,1-1,-2 0,1 0,-2 0,1 0,-2-1,0 1,0-9,-1 19,1-1,-1 1,0-1,0 1,-1-1,1 1,0-1,-1 1,0-1,0 1,1-1,-1 1,-1 0,1-1,0 1,0 0,-1 0,1 0,-1 0,0 0,0 0,0 0,0 1,0-1,0 1,0-1,0 1,0 0,-1 0,1 0,0 0,-1 0,1 1,-1-1,1 1,-1-1,0 1,1 0,-1 0,1 0,-1 1,1-1,-1 0,1 1,-1 0,1-1,-1 1,1 0,0 0,-1 1,1-1,0 0,0 1,0-1,-1 2,-19 25,12-13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9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307 28,'-179'262,"60"-101,110-154</inkml:trace>
  <inkml:trace contextRef="#ctx0" brushRef="#br0" timeOffset="280.475">25 0,'0'24,"4"13,8 4,0 1,4-3,3-2,4-3,3-3,1-2,1 0,1-1,-5-1,-1-4,-5-2,-5 1,-6-4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6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816 287,'-4'-10,"-1"0,6 18,5 37,-2 0,-2 1,-1-1,-4 8,2 28,-28 256,18-100,5-210,1 1,1-1,2 1,0 0,2 0,1 2,-1-28,0 0,1-1,-1 1,0 0,0 0,1-1,-1 1,1 0,-1-1,1 1,0-1,0 1,0-1,0 1,0-1,0 0,0 1,0-1,0 0,0 0,1 0,-1 0,1 0,-1 0,1 0,-1 0,1-1,-1 1,1 0,0-1,-1 1,1-1,0 0,-1 0,1 0,0 1,0-2,-1 1,72-17,-50 9,149-8,-85 14,110-25,-10 27,-176-5,-5-1</inkml:trace>
  <inkml:trace contextRef="#ctx0" brushRef="#br0" timeOffset="2301.398">26 61,'-2'2,"0"-1,0 1,0-1,1 1,-1 0,0 0,1 0,-1 0,1 0,0 0,0 0,0 0,0 0,0 1,0-1,1 0,-1 1,1-1,-1 1,1-1,0 1,0-1,0 0,0 1,1 0,-1 8,0 0,2 0,-1 0,1 0,1 0,0 0,0-1,1 1,0-1,1 0,0 0,1-1,0 1,1-1,0 0,-5-7,0 0,0 0,0-1,0 1,0-1,1 1,-1-1,0 0,1 0,-1 0,1 0,-1 0,1-1,-1 1,1-1,0 1,-1-1,1 0,0 0,-1 0,1-1,-1 1,1-1,0 1,-1-1,1 0,-1 0,1 0,-1 0,0 0,0-1,1 1,-1-1,0 1,0-1,1-1,66-75,30-101,-99 178,0 0,0 0,0 0,0 0,0-1,1 1,-1 0,1 0,-1 0,0 0,1 0,0 0,-1 0,1 1,0-1,-1 0,1 0,0 0,0 1,0-1,-1 0,1 1,0-1,0 0,0 1,0 0,0-1,0 1,0-1,0 1,1 0,-1 0,0 0,0 0,0 0,0 0,0 0,0 0,0 0,0 0,1 0,-1 1,0-1,0 0,0 1,0-1,0 1,0-1,0 1,-1 0,1-1,0 1,0 0,0 0,0 0,6 18,0 1,-1 0,-1 1,-1-1,0 1,-1 16,5 19,-2-26,0 1,-2 0,-2 0,-1 1,-1-1,-1 0,-2 0,-1 0,-2 0,-1 0,-1-1,-2-1,-1 1,-1-1,-1-1,-2-1,0 0,-6 5,16-26,-1-1,1 0,-1 0,0 0,-1-1,1 0,-1 0,1 0,-1-1,0 0,-1-1,-5 3,10-5,-1 1,1 0,0 0,0-1,0 0,0 0,0 0,-1 0,1 0,0 0,0-1,0 0,0 1,0-1,0 0,0-1,0 1,0 0,0-1,0 0,1 1,-1-1,1 0,0-1,-1 1,1 0,0-1,0 1,0-1,1 1,-2-3,1-5,1 0,1 1,0-1,0 0,1 0,0 0,0 1,1-1,1 1,0-1,0 1,0 0,1 0,1 0,0 0,0 1,0 0,1 0,0 0,1 1,3-3,-5 3,20-30,2 0,1 3,2 0,2 2,27-22,-35 36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4:4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2221,'52'-32,"1223"-736,-805 499,-6 45,-424 205,68-45,79-56,83 1,-271 119,1 0,-1 0,1 0,-1 0,1-1,0 1,-1 0,1 0,-1-1,1 1,0 0,-1-1,1 1,0 0,-1-1,1 1,0 0,0-1,-1 1,1-1,0 1,0 0,0-1,0 1,0-1,-1 1,1-1,0 1,0-1,0 1,0-1,0 1,0 0,0-1,1 1,-1-1,0 1,0-1,0 1,0-1,1 1,-1 0,0-1,0 1,1-1,-1 1,0 0,0-1,1 1,-1 0,0 0,1-1,-1 1,1 0,-1 0,0-1,1 1,-1 0,1 0,-1 0,1 0,-1 0,1-1,-1 1,0 0,1 0,-1 0,1 0,-39-3,36 3,-50 0,31 1,1-1,-1 0,0-2,0 0,0-2,1 0,0-1,0-1,-6-3,-75-47,101 56,-1-1,1 1,-1-1,1 1,-1 0,1-1,-1 1,1-1,-1 1,1 0,-1 0,1-1,-1 1,1 0,-1 0,0 0,1-1,-1 1,0 0,1 0,-1 0,1 0,-1 0,0 0,1 0,-1 1,0-1,1 0,-1 0,1 0,-1 1,1-1,-1 0,0 0,1 1,-1-1,1 1,-1-1,1 0,0 1,-1-1,1 1,-1-1,1 1,0-1,-1 1,1-1,0 1,0 0,-1-1,1 1,0-1,0 1,0 0,0-1,0 1,0 0,0-1,0 1,0-1,0 1,0 0,0-1,11 43,-11-43,73 291,-60-221,19 50,-32-119,0-1,0 1,0 0,0-1,1 1,-1-1,0 1,0-1,1 1,-1-1,0 1,1-1,-1 1,1-1,-1 1,0-1,1 1,-1-1,1 0,-1 1,1-1,-1 0,1 0,0 1,-1-1,1 0,-1 0,1 0,0 0,-1 1,1-1,-1 0,1 0,0 0,-1 0,1-1,-1 1,1 0,0 0,-1 0,1 0,-1-1,1 1,-1 0,1 0,0-1,-1 1,0 0,1-1,-1 1,1-1,-1 1,1-1,-1 1,0-1,1 1,-1-1,0 1,1-1,-1 1,0-1,0 0,18-40,-17 37,17-36,1 0,1 1,3 1,1 1,19-22,24-36,2 9,-53 71</inkml:trace>
  <inkml:trace contextRef="#ctx0" brushRef="#br0" timeOffset="7156.101">4037 189,'2'1,"1"0,-1 0,0 0,0 0,1 1,-1-1,0 1,0-1,0 1,-1-1,1 1,0 0,-1 0,1 0,-1 0,0 0,1 0,-1 1,0-1,0 0,0 1,-1-1,1 0,-1 1,1-1,68 264,-69-265,1 5,-1 0,1 1,0-1,0 0,1-1,0 1,0 0,0 0,1-1,0 1,0-1,0 0,1 0,-1 0,1 0,0-1,1 0,-1 1,1-2,0 1,0 0,0-1,4 2,6-5</inkml:trace>
  <inkml:trace contextRef="#ctx0" brushRef="#br0" timeOffset="7435.603">4037 76,'30'-13,"2"0,-1 2,1 1,0 2,1 1,0 2,0 1,1 1,9 2,-29 1,0 0,0 1,0 0,0 1,-1 1,1 0,-1 1,8 3,-17-5,0 0,0-1,-1 1,1 1,-1-1,1 0,-1 1,0 0,0 0,0 0,-1 0,1 0,-1 0,1 1,-1-1,0 1,0 0,-1 0,1 0,-1-1,0 1,0 0,0 1,-1-1,1 0,-1 0,0 0,0 0,0 0,-1 3,-2 4,-1 1,-1-1,1 0,-2-1,1 1,-1-1,-1 0,0-1,0 0,-1 0,0 0,-1-1,0 0,0-1,-1 0,0 0,0-1,0 0,-1-1,0 0,0-1,0 0,-10 2,3-2,0 0,0-1,-1-1,1 0,0-2,-1 0,1-1,-1-1,1-1,-1 0,-2-4</inkml:trace>
  <inkml:trace contextRef="#ctx0" brushRef="#br0" timeOffset="10773.105">1722 1882,'0'-1,"-1"0,0 0,1 0,-1 0,1 0,-1 0,1-1,-1 1,1 0,0 0,-1-1,1 1,0 0,0 0,0-1,0 1,0 0,1 0,-1-1,0 1,0 0,1 0,-1 0,1-1,-1 1,1 0,0 0,-1 0,1 0,0 0,0 0,-1 0,1 0,0 0,0 1,0-1,0 0,2 0,41-31,-43 31,13-8,0 1,0 0,1 1,0 0,1 2,0-1,-1 2,1 0,1 1,2 0,-18 3,0-1,1 1,-1 0,0 0,0-1,1 1,-1 0,0 0,0 0,1 0,-1 1,0-1,0 0,1 0,-1 1,0-1,0 1,0-1,1 1,-1 0,0-1,0 1,0 0,0 0,0-1,0 1,-1 0,1 0,0 0,0 0,-1 0,1 1,0-1,-1 0,1 0,-1 0,1 0,-1 1,0-1,0 0,0 0,1 1,-1-1,0 0,0 1,-1-1,1 1,-27 60,17-43,9-17,0 0,0 1,1-1,-1 0,1 0,0 0,-1 0,1 0,0 1,0-1,0 0,1 0,-1 0,0 0,1 1,0-1,-1 0,1 0,0 0,0 0,0 0,0 0,0-1,1 1,-1 0,1-1,-1 1,1 0,-1-1,1 0,0 1,0-1,0 0,-1 0,1 0,0 0,1 0,-1-1,0 1,0-1,0 1,0-1,0 0,2 0,-2 1,1-1,-1 0,0 1,0-1,1 1,-1-1,0 1,0 0,0 0,0 0,0 0,0 1,0-1,0 0,0 1,-1 0,1-1,0 1,-1 0,0 0,1 0,-1-1,0 2,0-1,0 0,0 0,0 0,-1 0,1 0,-1 1,1-1,-1 0,0 1,0-1,0 0,0 1,0-1,0 0,-1 0,1 1,-1 0,-6 8,-1 0,1-1,-2 0,1-1,-1 1,-1-2,0 1,0-1,0-1,-1 0,0-1,-11 5,17-8,-15 8</inkml:trace>
  <inkml:trace contextRef="#ctx0" brushRef="#br0" timeOffset="11067.97">2372 1798,'-10'10,"1"1,0-1,0 2,1-1,1 1,0 0,1 1,0 0,1 0,0 0,1 1,0-1,1 1,1 0,0 0,1 0,1 12,0-24,1 0,-1 1,1-1,0 0,0 0,0 0,0 0,0-1,0 1,0 0,1 0,-1-1,1 1,-1 0,1-1,-1 0,1 1,0-1,0 0,0 0,0 0,0 0,0 0,0 0,0-1,0 1,0-1,0 1,0-1,1 0,-1 0,0 0,0 0,0 0,0-1,1 1,77-25,-68 19,1 0,-1-1,0 0,0 0,-1-2,0 1,-1-1,1-1,-2 0,0 0,0-1,-1-1,0 1,0-1,-2 0,1-1,2-9,-8 19,0 0,0-1,0 1,-1 0,0-1,1 1,-1-1,0 1,0-1,-1 1,1 0,-1-1,0 1,0-1,0 1,0 0,-1 0,1 0,-1 0,1 0,-1 0,0 0,-1 0,1 1,0-1,-1 1,1-1,-1 1,0 0,0 0,0 0,0 1,0-1,0 1,0 0,0-1,-1 1,-4-1,-1-1,1 1,-1 1,1-1,-1 2,0-1,0 1,0 0,1 1,-1 0,0 0,1 1,-1 0,-2 2,-12 5,5 0</inkml:trace>
  <inkml:trace contextRef="#ctx0" brushRef="#br0" timeOffset="11458.998">2710 1488,'0'28,"10"11,7-3,7-6,-2-14,1-10,1-10,-4-9,0-3,-4-3,-4-4,-9-2,-10-1,-9 3,-6 5,-4 7,2 4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03.1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1 337,'219'-287,"-214"280,40-36,-44 44,1 1,-1-1,0 0,1 0,-1 1,0-1,0 1,0-1,0 1,0 0,-1-1,1 1,0 0,-1 0,1-1,-1 1,0 0,0 0,1 0,-1-1,0 1,-1 0,1 0,0 1,0 1,-1 65,-1-56,1 1,1 0,0-1,1 1,0-1,1 1,0-1,2 0,-1 0,2 0,0 1,6 4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48.7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1646,'776'0,"-507"29,-1 0,-4-31,-61-26,502 28,-537 0,-149-10,-41-10,17 16,-108-107,113 110,0-1,-1 1,1 0,0 0,-1 0,1 0,0 0,-1 0,1 0,-1-1,0 1,1 1,-1-1,0 0,0 0,1 0,-1 0,0 0,0 1,0-1,0 0,0 1,0-1,0 1,0-1,0 1,0-1,-1 1,1 0,0 0,0-1,0 1,0 0,-1 0,1 0,0 0,0 1,0-1,-1 0,1 0,0 1,0-1,0 1,0-1,0 1,0-1,0 1,0-1,0 1,0 0,0 0,0 0,1-1,-1 1,0 0,0 0,1 0,-1 0,1 0,-1 0,1 0,-1 1,1-1,-1 0,1 0,-61 205,-32 50,92-256,1 1,-1 0,0 0,0-1,1 1,-1 0,0 0,1 0,-1 0,1 0,-1 0,1 0,-1 0,1 0,0 0,-1 0,1 0,0 0,0 0,0 0,0 1,0-1,0 0,0 0,0 0,0 0,1 0,-1 0,0 0,1 0,-1 0,1 0,-1 0,1 0,0 0,-1 0,1 0,0 0,-1-1,1 1,0 0,0-1,0 1,0 0,0-1,0 1,0-1,0 1,0-1,0 0,0 1,0-1,0 0,0 0,0 0,0 0,0 1,1-2,-1 1,0 0,0 0,0 0,1-1,110-108,-87 80,144-150,-56 87,-89 75</inkml:trace>
  <inkml:trace contextRef="#ctx0" brushRef="#br0" timeOffset="770.979">1101 2154,'5'15,"1"23,0 11,-1 1,-2-3,-1-4,-5-5,-3-4,0-4,1-1,1-1,-3 0,-1-1,1 0,2 1,2-5</inkml:trace>
  <inkml:trace contextRef="#ctx0" brushRef="#br0" timeOffset="1051.637">1129 2041,'24'-6,"2"2,-1 0,0 2,1 0,-1 2,1 1,-1 1,0 1,1 1,12 4,-34-7,0-1,-1 1,1 0,-1-1,1 2,-1-1,1 0,-1 1,1-1,-1 1,0 0,0 0,0 0,0 1,-1-1,1 1,0-1,-1 1,0 0,0 0,0 0,0 0,0 1,0-1,-1 0,0 1,0-1,0 1,0 0,0-1,-1 1,1-1,-1 1,0 0,0 0,0-1,-1 1,1-1,-1 1,0 0,0-1,0 1,-1-1,1 0,-1 1,0-1,0 0,0 1,-14 13,0-1,-1-1,-1 0,0-1,-1-1,-1 0,0-2,0 0,-1-2,0 0,-16 4,-48 18,61-22</inkml:trace>
  <inkml:trace contextRef="#ctx0" brushRef="#br0" timeOffset="2701.252">1694 2493,'0'-5,"0"4,-5 1,-1 6,-5 2,-1 4,3 5,-3 0,1 1,-3 3,-3 3,-4 1,-3 2,-3 1,0 0,-2-4,5-6</inkml:trace>
  <inkml:trace contextRef="#ctx0" brushRef="#br0" timeOffset="2984.934">1552 2437,'0'5,"0"10,5 9,6 4,7 3,-1 0,2-4,-2-3,1 0,2 0,-3 1,2-3,-4-2,-4-3</inkml:trace>
  <inkml:trace contextRef="#ctx0" brushRef="#br0" timeOffset="4933.221">2907 9,'2'1,"0"1,0-1,-1 1,1-1,0 1,-1 0,1 0,-1 0,1-1,-1 1,0 1,0-1,0 0,0 0,0 0,0 0,-1 1,1-1,-1 0,1 1,-1-1,0 1,0-1,0 0,-1 1,2 0,13 282,-9-264,-1 1,0 0,-2 0,0 0,-1 0,-2 1,0-1,-1 0,-1 0,-2 1,-14 155,-8-34,-1 25,27 84,-26-111,8-48,15-75</inkml:trace>
  <inkml:trace contextRef="#ctx0" brushRef="#br0" timeOffset="6219.678">2963 66,'-47'92,"-96"104,113-136,30-59,0 0,-1 1,1-1,0 0,0 0,0 0,0 1,0-1,0 0,0 0,0 1,0-1,1 0,-1 0,0 0,1 0,-1 1,1-1,-1 0,1 0,0 0,-1 0,1 0,0 0,0 0,0-1,0 1,0 0,-1 0,1-1,1 1,-1 0,0-1,0 1,0-1,0 0,0 1,0-1,1 0,-1 1,0-1,0 0,0 0,1 0,-1 0,0 0,0-1,1 1,-1 0,0 0,1-1,239-17,-78 14,-161 2,-1 1,0-1,0 0,0 0,0 1,0-1,0 0,-1 0,1 0,0 0,-1 0,0 0,1 0,-1 0,0 0,0 0,0 0,0 0,0 0,-1 1,1-1,-1 0,1 0,-1 0,1 0,-1 0,0 0,0 1,0-1,0 0,-1 1,1-1,0 0,-1 1,1 0,0-1,-1 1,0 0,1 0,-1 0,0 0,-1-1,-4-7,-67-103,-4-55,44 108,26 52</inkml:trace>
  <inkml:trace contextRef="#ctx0" brushRef="#br0" timeOffset="7050.485">3416 518,'26'277,"-49"-128,-4-32,24-97</inkml:trace>
  <inkml:trace contextRef="#ctx0" brushRef="#br0" timeOffset="7368.837">3359 630,'20'-20,"0"1,1 1,2 1,-1 1,2 1,0 0,1 2,0 1,1 2,21-7,-44 16,-1 0,1 0,0 0,0 0,0 0,0 1,0-1,0 1,0 0,0 0,0 0,0 0,0 1,0-1,0 1,0-1,0 1,-1 0,1 0,0 1,0-1,-1 1,1-1,-1 1,1 0,-1 0,0 0,0 0,0 0,0 0,0 1,0-1,-1 1,1-1,-1 1,1 0,-1-1,0 1,0 0,-1 0,1 0,-3 11,-1 1,-1-1,0 0,-1 0,0-1,-1 0,0 0,-1 0,-1 0,0-1,-1-1,0 1,-1-2,0 1,-1-1,0-1,0 1,-8 3,-73 45,51-41,24-11</inkml:trace>
  <inkml:trace contextRef="#ctx0" brushRef="#br0" timeOffset="8184.21">3641 913,'-6'14,"2"1,0-1,1 1,0 0,1 1,1-1,0 0,1 0,1 8,-1-22,0 0,0 0,0 0,0-1,0 1,0 0,1 0,-1 0,0 0,0-1,0 1,1 0,-1 0,0 0,1-1,-1 1,1 0,-1-1,1 1,-1 0,1-1,0 1,-1-1,1 1,0-1,-1 1,1-1,0 1,0-1,-1 0,1 1,0-1,0 0,0 0,-1 1,1-1,0 0,0 0,0 0,0 0,-1 0,1 0,0-1,0 1,0 0,0 0,-1 0,1-1,0 1,0-1,-1 1,1 0,0-1,0 1,-1-1,1 1,-1-1,1 0,36-36,-23 20,-5 5,0 0,1 0,0 1,1 1,0-1,1 2,0 0,0 0,9-4,-20 13,1-1,-1 1,1 0,-1-1,1 1,0 0,-1 0,1 0,0 0,-1 0,1 1,0-1,-1 0,1 1,-1-1,1 1,-1 0,1-1,-1 1,1 0,-1 0,0 0,1 0,-1 0,0 0,0 0,0 0,0 1,0-1,0 0,0 1,0-1,-1 1,1-1,0 1,-1-1,1 2,17 63,-17-64,4 36,-1 0,-2 1,-2 0,-1-1,-3 4,3-20,-2-1,-1 0,0 0,-2 0,0 0,-1-1,-1 0,-1-1,-6 9,14-26,-1 1,0-1,0 1,0-1,0 0,0 0,-1 0,1 0,-1 0,1-1,-1 1,0-1,1 0,-1 1,0-1,0-1,0 1,0 0,0-1,0 1,0-1,0 0,0 0,0 0,0 0,0-1,0 1,0-1,0 0,0 0,0 0,0 0,0 0,1-1,-1 1,0-1,1 0,-1 0,1 0,0 0,0 0,0 0,0-1,0 1,0 0,1-1,-1 0,1 1,-1-1,1 0,0 0,0 0,0 0,1 0,-1 0,1 0,0 0,0 0,0-2,-1-1,1-1,0 0,0 0,1 0,0 0,0 0,0 0,1 0,0 1,1-1,-1 1,1 0,1-1,-1 1,1 1,0-1,0 0,1 1,-1 0,1 0,0 0,1 1,2-2,6-5,1 1,1 0,0 1,0 1,1 1,-1 0,2 1,8-1,-2 1</inkml:trace>
  <inkml:trace contextRef="#ctx0" brushRef="#br0" timeOffset="15394.804">2202 2521,'-34'73,"17"-31,13-34,-1-1,1 1,0 1,1-1,0 0,0 1,1-1,0 1,0 0,1 0,0 0,1 0,0 0,0-1,1 1,0 0,0 0,1 0,1-1,-1 1,2 2,-2-8,0-1,0 0,0 1,1-1,-1 0,0 0,1 0,-1 0,1-1,0 1,0-1,-1 0,1 0,0 1,0-2,0 1,0 0,0-1,1 1,-1-1,0 0,0 0,0 0,0-1,0 1,0-1,0 1,0-1,0 0,0 0,0-1,0 1,0 0,-1-1,1 0,0 0,1-1,2-1,1-1,-1 0,0-1,-1 1,1-1,-1 0,0 0,0-1,-1 0,0 0,0 0,-1 0,0 0,2-5,-1-8</inkml:trace>
  <inkml:trace contextRef="#ctx0" brushRef="#br0" timeOffset="15802.603">2004 2295,'44'-29,"18"-14,-1-4,-6 5,-13 15,-8 12,-10 13,-9 12,-3 9,-2 6,0-1,0 0,3-4,-2 0,3-5,4-3,-2-1,-3 0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02.7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0 135,'159'-113,"-157"111,1 0,-1 0,1 0,0 0,-1 0,1 1,0 0,0-1,0 1,0 0,0 0,1 1,-1-1,0 0,0 1,0 0,1 0,-1 0,0 0,0 1,1-1,-1 1,0 0,0 0,0 0,0 0,0 0,0 1,0-1,-1 1,1 0,0 0,-1 0,1 0,-1 0,0 1,0-1,0 1,0-1,0 1,0 0,-1 0,13 20,-1 2,-1-1,-1 1,-1 1,-2 0,0 0,-2 1,-1 0,-1 0,-1 0,-2 1,0-1,-2 0,-2 9,3-24,0 1,-1-1,0 0,-1 1,0-1,-1 0,0 0,-1 0,0 0,-1-1,-1 0,0 0,0 0,-1-1,0 0,-1 0,0 0,0-1,-1-1,-1 1,-5 3,-58 20,70-32,1 0,0 0,0 0,0 0,0 0,-1-1,1 1,0 0,0-1,0 0,0 1,0-1,0 0,0 0,0 0,0 0,1-1,-1 1,0 0,1-1,-1 1,1-1,-1 0,1 1,0-1,0 0,0 0,0 0,0 0,0 0,0 0,1 0,-1 0,1 0,-1-2,0-8,0-1,1 0,0 0,2 0,-1 0,1 1,1-1,0 1,1-1,0 1,1 0,3-4,-6 11,20-41,-13 27</inkml:trace>
  <inkml:trace contextRef="#ctx0" brushRef="#br0" timeOffset="9662.621">169 588,'1'-16,"1"1,0 0,2 0,-1 0,2 0,0 0,1 1,0 0,1 0,1 1,0 0,2-2,-4 8,1 0,0 1,1 0,0 0,0 0,0 1,0 0,1 1,0 0,0 0,0 1,0 0,0 0,1 1,14-6,82-25,-87 28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8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1 393,'366'-55,"-203"51,-163 4,1-1,-1 1,1-1,-1 0,0 1,1-1,-1 0,0 1,0-1,0 1,1-1,-1 0,0 0,0 1,0-1,0 0,0 1,0-1,0 0,0 1,-1-1,1 0,0 1,0-1,-1 0,1 1,0-1,-1 1,1-1,0 0,-1 1,1-1,-1 1,1-1,-1 1,1-1,-1 1,1 0,-1-1,1 1,-1 0,0-1,1 1,-1 0,0 0,1-1,-1 1,0 0,1 0,-1 0,0 0,1 0,-1 0,0 0,0 0,1 0,-1 0,0 1,1-1,-1 0,1 0,-1 1,0-2,-38-16,2-3,0-1,1-2,1-1,1-2,-1-2,29 22,-1 0,1 0,-1-1,2 0,-1 0,1 0,0-1,0 1,1-1,0 0,1-1,0 1,0-1,-1-7,4 15,1-1,-1 1,0-1,1 1,-1 0,1-1,-1 1,1-1,0 1,0 0,0 0,0-1,0 1,0 0,0 0,0 0,0 0,0 0,1 0,-1 0,0 1,1-1,-1 0,0 1,1-1,-1 1,1-1,-1 1,1 0,-1-1,1 1,-1 0,1 0,-1 0,1 1,-1-1,1 0,-1 0,1 1,-1-1,1 1,-1-1,2 2,15 3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9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74,'167'-11,"91"-45,-208 49,-32 10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9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0,'43'5,"29"1,7 0,-6-1,-10-2,-11 0,-14-2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199 140,'4'6,"0"0,-1 0,0 1,-1-1,1 1,-1-1,0 1,-1 0,1 0,-2 0,1 0,-1 0,0 0,0 1,0 1,1 466,-1-454,-1 0,-1 0,-1 0,-1 0,-1 0,-1-1,-3 8,0-10</inkml:trace>
  <inkml:trace contextRef="#ctx0" brushRef="#br0" timeOffset="342.994">1 168,'32'-23,"1"2,0 2,2 1,0 1,1 2,1 2,0 1,1 2,32-4,-51 11,0 1,0 2,-1 0,1 0,0 2,0 1,-1 0,1 1,-1 1,0 0,14 8,-24-10,-1 0,0 1,0 0,0 0,-1 1,1 0,-1 0,0 0,-1 1,1 0,-1 0,0 0,0 1,-1 0,0 0,-1 0,1 0,-1 0,0 1,-1 0,0-1,0 1,-1 0,0 0,0 0,-1 0,0 0,0 6,-4-2,1-1,-2 1,1 0,-2-1,1 0,-2-1,1 1,-1-1,-1 0,0-1,0 0,-1 0,0 0,-1-2,0 1,0-1,0 0,-1-1,0 0,0-1,-1 0,-10 2,-6 4,-1-2,-1-1,1-1,-1-1,-1-2,-26 0,52-4,0 0,-1-1,1 1,0-1,0 0,0-1,0 1,0-1,0 0,0-1,0 1,1-1,-1 0,1 0,0 0,0 0,-2-3,-8-11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0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1,'-9'21,"-3"13,1 4,2-2,5-7,4-6,1-6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0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115 283,'22'58,"2"64,-17-81,-2 1,-2-1,-2 1,-4 39,1 3,2 102,0-197</inkml:trace>
  <inkml:trace contextRef="#ctx0" brushRef="#br0" timeOffset="1250.318">2 312,'-1'-3,"1"1,0-1,-1 0,1 1,0-1,1 1,-1-1,0 0,1 1,-1-1,1 1,0-1,0 1,0-1,0 1,0 0,0-1,1 1,-1 0,1 0,0 0,-1 0,1 0,0 1,0-1,0 0,1 1,-1 0,0-1,0 1,1 0,-1 0,3-1,2-3,7-3,1 0,-1 1,1 1,1 0,-1 1,1 1,-1 0,1 2,7-1,-5 0,-9 1,1 1,-1 0,0 0,1 1,-1 0,1 1,-1 0,1 1,-1 0,0 0,0 1,0 0,0 1,0 0,-1 0,0 1,0 0,0 0,0 1,-1 0,0 1,0-1,-1 1,0 1,0-1,0 1,2 5,-6-8,-1-1,0 1,-1-1,1 1,-1 0,0-1,0 1,0 0,-1-1,1 1,-1 0,0-1,-1 1,1-1,-1 0,0 1,0-1,0 0,0 0,-1 0,0 0,0-1,-2 4,-84 72,70-68,-1-1,0-1,-1-1,1-1,-2 0,1-2,-1 0,1-2,-1 0,-2-1,0 2,6 2</inkml:trace>
  <inkml:trace contextRef="#ctx0" brushRef="#br0" timeOffset="1536.269">792 734,'-48'39,"-20"17,-4 4,10-4,11-11,15-8,13-11</inkml:trace>
  <inkml:trace contextRef="#ctx0" brushRef="#br0" timeOffset="1790.28">397 706,'19'44,"16"23,7 5,1-5,-2-13,-3-12,-3-12,-8-12</inkml:trace>
  <inkml:trace contextRef="#ctx0" brushRef="#br0" timeOffset="2037.51">1130 537,'-9'38,"-4"23,1 5,2-3,8-8,4-8,7-13,1-7,5-7,3-4,5-3,2-5,2-3,-3-8,-6-7,-6-3</inkml:trace>
  <inkml:trace contextRef="#ctx0" brushRef="#br0" timeOffset="2382.823">905 283,'289'-223,"-224"163,-63 61,0 0,-1-1,1 1,-1 0,1 0,-1 0,1 0,-1 0,1 0,-1 0,0 0,0 0,0 1,0-1,0 1,0-1,0 1,0-1,0 1,0-1,-1 1,1 0,-1-1,0 1,1 0,-1-1,0 1,0 0,0 0,0-1,0 1,0 0,1 2,5 28,34 85,7-59,-24-34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4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115 301,'-77'396,"61"-251,16-146,0 1,0 0,-1 0,1-1,0 1,0 0,-1 0,1 0,0 0,0-1,-1 1,1 0,0 0,0 0,-1 0,1 0,0 0,-1 0,1 0,0 0,-1 0,1 0,0 0,0 0,-1 0,1 0,0 0,-1 0,1 0,0 0,0 1,-1-1,1 0,0 0,-1 0,1 0,0 1,0-1,0 0,-1 0,1 1,0-1,0 0,0 0,0 1,-1-1,1 0,0 0,0 1,0-1,0 0,0 1,0-1,-6-29,3-3,2 1,1-1,2 0,1 1,1-1,2 1,1 0,1 1,2 0,1 0,1 1,2 0,9-13,-22 40,17-34,2 1,1 1,2 1,1 1,1 1,2 1,1 1,2 2,0 0,23-13,-51 38,0 0,1 1,-1-1,0 1,1-1,-1 1,1 0,0 0,-1 0,1 0,0 0,0 1,-1-1,1 1,0 0,0-1,0 1,0 1,0-1,-1 0,1 1,0-1,0 1,0 0,-1 0,1 0,-1 0,1 1,-1-1,1 1,-1 0,0-1,1 1,-1 0,0 0,0 0,-1 1,1-1,0 0,-1 1,1-1,-1 1,1 1,2 11,-1 1,-1 0,0 0,-1 0,-1 0,-1 0,0 0,-1 0,0 0,-2 0,1-1,-7 15,0-10,-1 0,0-1,-2 0,0-1,-1-1,-1 0,0-1,-1 0,-1-2,-13 10,12-9</inkml:trace>
  <inkml:trace contextRef="#ctx0" brushRef="#br0" timeOffset="632.221">341 695,'1'13,"1"1,0-1,1 0,1 0,0-1,0 1,1-1,1 0,0 0,7 10,-12-20,0-1,0 1,0-1,1 1,-1-1,0 0,1 0,-1 0,0 1,1-1,-1-1,1 1,0 0,-1 0,1 0,0-1,-1 1,1-1,0 1,0-1,-1 0,1 0,0 0,0 0,0 0,-1 0,1 0,0-1,0 1,-1-1,1 1,0-1,-1 1,1-1,0 0,0 0,51-49,-41 36,113-136,-124 149,-1 0,0 0,1 1,-1-1,1 0,0 0,-1 1,1-1,-1 0,1 1,0-1,-1 1,1-1,0 1,0-1,0 1,-1 0,1-1,0 1,0 0,0-1,0 1,0 0,0 0,-1 0,1 0,0 0,0 0,0 0,0 0,0 0,0 1,0-1,-1 0,1 0,0 1,0-1,0 1,-1-1,1 1,0-1,0 1,-1-1,1 1,0 0,-1-1,1 1,-1 0,1-1,-1 1,1 0,-1 0,1 0,-1-1,0 1,0 0,1 0,-1 0,0 0,0 0,0 0,0 0,0-1,0 1,0 1,2 62,-16 49,8-82,1 1,2 0,2 0,0 0,4 23,6 2,7 158,-17-210,0 1,0-1,0 1,-1-1,0 0,0 1,0-1,-1 0,1 0,-1-1,0 1,-1 0,1-1,-1 0,-2 3,4-6,1 0,-1 1,0-1,0 0,0 0,0 0,0 0,0 0,0 0,0-1,0 1,0-1,0 1,0-1,-1 0,1 0,0 0,0 0,0 0,0-1,-1 1,1-1,0 1,0-1,0 0,0 1,0-1,0 0,0-1,1 1,-1 0,0 0,0-1,1 1,-1-1,1 1,0-1,-1 0,1 0,-1 0,-5-11,0 1,0-1,1-1,1 1,0-1,1 0,0 0,1 0,1 0,0 0,1-1,1 1,0-1,1 1,0-1,1 1,1 0,0 0,1 0,1 0,0 0,1 1,0 0,6-8,2-6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1 395,'256'-1,"-87"-25,-161 26,-1 0,0-1,1 0,-1 0,0-1,0 0,0 0,0 0,-1-1,1 0,5-4,1-4</inkml:trace>
  <inkml:trace contextRef="#ctx0" brushRef="#br0" timeOffset="250.242">397 1,'-10'43,"-8"38,0 15,2 1,4-11,4-11,3-13,3-13,2-9,0-7,1-10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6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1 124,'9'-2,"0"1,1-1,-1 0,0-1,0 0,0-1,0 0,-1 0,0-1,0 0,0 0,0-1,-1 0,0-1,1-1,60-40,-66 47,1-1,-1 1,0 0,1 0,-1 1,1-1,-1 0,1 1,-1 0,1-1,-1 1,1 0,0 0,-1 1,1-1,-1 0,1 1,-1 0,1-1,-1 1,1 0,-1 0,0 1,0-1,1 0,-1 1,0-1,0 1,0 0,0-1,-1 1,1 0,0 0,-1 1,1 0,36 89,-23-16,-4 2,-3 0,-2 13,-2 264,-4-345,0 1,0-1,-1 0,-1 1,0-1,0 0,-1 0,-1 0,1-1,-1 1,-1-1,0 0,0 0,-1 0,0-1,-1 1,1-2,-2 1,1-1,-1 0,-8 5,13-10,0 0,-1 0,1-1,0 0,-1 1,1-1,-1-1,1 1,-1 0,1-1,-1 0,0 0,1 0,-1 0,0 0,1-1,-1 0,1 0,-1 0,1 0,0 0,-1-1,1 1,0-1,0 0,0 0,0 0,0 0,0-1,1 1,-2-2,-4-4,1 1,0-2,1 1,-1-1,1 0,1 0,0 0,0-1,1 0,-1-4,-4-15,1 0,1 0,1 0,2-1,1 0,2 0,0 0,2 0,2 0,3-15,23-70,-22 91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6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0 238,'1'0,"82"-55,-2-4,42-41,-122 99,0-1,0 1,-1-1,1 1,0 0,0-1,0 1,0 0,1 0,-1 0,0 0,0 0,1 0,-1 0,0 0,1 0,-1 1,1-1,-1 0,1 1,0 0,-1-1,1 1,-1 0,1 0,0 0,-1 0,1 0,0 0,-1 0,1 0,-1 1,1-1,0 1,-1-1,1 1,-1 0,0-1,1 1,-1 0,1 0,-1 0,0 0,0 0,0 0,1 2,3 9,-1 1,0 0,-1 0,-1 0,0 0,-1 0,0 1,-1-1,0 0,-1 1,-1 1,0 21,1-24,1 0,-1 0,2 0,0-1,1 1,0 0,0 0,1-1,1 0,4 10,3-3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8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55,'24'-5,"12"-1,6 0,0 1,-3 2,-2 0,-4 2,-1 1,-3 0,-5-5,-3-1,1 0,1 1,1 2,-4 6,-4 2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8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2,'14'4,"15"2,7 0,2-1,-1-1,-1-7,-3-2,-1-1,-2 2,-1 0,-1 2,0 0,0 2,-6-1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9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57 195,'0'19,"0"26,0 14,0 3,0 0,0-6,0-3,0-5,0-2,0-3,0 0,0-2,0-4,0-2,0-4,0-1,0-1,0-6</inkml:trace>
  <inkml:trace contextRef="#ctx0" brushRef="#br0" timeOffset="336.697">1 280,'27'-24,"1"1,0 2,2 0,1 2,0 2,1 1,1 1,0 1,1 2,5 1,-29 8,-1 1,1 0,0 1,0 0,0 1,0 0,0 0,0 1,0 0,0 1,-1 0,1 0,0 1,-1 1,0 0,0 0,0 0,0 1,-1 1,0-1,0 2,0-1,-1 1,1 0,-2 0,1 1,-1 0,0 0,-1 0,4 8,-6-10,0 0,0 0,-1 1,1-1,-2 0,1 1,-1 0,0-1,0 1,0 0,-1-1,0 1,-1 0,0-1,0 1,0 0,0-1,-1 1,0-1,-1 0,1 0,-1 0,-1 0,1 0,-1 0,0-1,0 0,0 0,-1 0,-1 1,-13 9,0-1,0-1,-2-1,1-1,-1 0,-1-2,0 0,0-2,-1 0,-10 1,-143 17,152-25</inkml:trace>
  <inkml:trace contextRef="#ctx0" brushRef="#br0" timeOffset="1337.418">1045 26,'-6'-4,"-1"1,0 0,0 0,0 0,0 1,-1 0,1 0,-1 1,1 0,-1 0,1 1,-1 0,0 0,-1 1,1 0,0 0,-1 1,1 0,0 0,0 1,0 0,1 0,-1 1,1 0,0 1,0-1,0 1,0 1,1-1,0 1,0 0,1 0,-1 1,1 0,1 0,-1 0,1 0,1 1,-1 0,1-1,1 1,-1 1,1-1,0 8,-8 186,-8 3,11-154,-2 0,-3 0,-16 44,6-17,13-54,7-22,1 0,-1 0,1 0,-1 0,1 0,0 0,0 0,0 0,0 1,1-1,-1 0,1 1,-1-1,1 0,0 1,0-1,0 1,0-1,0 0,0 1,1-1,-1 1,1-1,0 0,-1 0,1 1,0-1,0 0,1 0,-1 0,0 0,1 0,-1 0,1 0,0-1,0 1,-1 0,3 0,11 2,1-1,-1-1,0 0,1-1,-1-1,1 0,-1-1,6-2,28 0,31-3,-61-1</inkml:trace>
  <inkml:trace contextRef="#ctx0" brushRef="#br0" timeOffset="1925.178">1412 505,'-63'113,"43"-65,17-43,-3 4,1 0,-1 1,1-1,1 1,0 0,0 0,1 1,0-1,1 1,0-1,1 1,0 0,0 0,1-1,1 1,0 0,0 0,1-1,1 1,2 8,0-15,0 0,0 0,0-1,1 1,-1-1,1 0,0-1,0 1,0-1,0 0,0-1,1 1,-1-1,0-1,1 1,-1-1,0 0,1 0,-1-1,1 0,-1 0,0 0,0-1,0 0,0-1,0 1,0-1,0 0,-1 0,1-1,-1 1,0-1,1-2,36-38,-32 30</inkml:trace>
  <inkml:trace contextRef="#ctx0" brushRef="#br0" timeOffset="2388.36">1158 308,'227'-162,"-225"160,0 0,1 0,-1 0,0 1,1-1,0 1,-1 0,1-1,0 1,0 0,-1 0,1 1,0-1,0 1,0-1,0 1,0 0,0 0,0 0,0 1,0-1,0 1,0 0,-1-1,1 1,0 0,0 1,-1-1,1 0,0 1,-1 0,3 1,1 7,1 0,-2 0,1 1,-1-1,-1 1,0 0,-1 1,0-1,0 2,28 73,-22-71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4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53,'-2'-3,"1"0,-1-1,0 1,0 0,0 0,0 0,-1 0,1 1,-1-1,0 1,0-1,0 1,0 0,0 0,0 0,0 1,-1-1,1 1,-1 0,1 0,-1 0,1 0,-1 0,0 1,1 0,-1 0,-2 0,-4 0,0 0,0 1,0 1,0 0,0 0,1 1,-1 0,1 1,0-1,-1 2,2 0,-1 0,1 0,-1 1,1 0,1 1,-1 0,1 0,1 1,-1-1,1 2,1-1,-1 0,1 1,1 0,0 0,0 1,1-1,0 1,0 0,1 4,0-6,0 0,1 0,1 0,-1-1,1 1,1 0,-1 0,1 0,1 0,-1 0,1-1,1 1,-1-1,1 1,1-1,-1 0,1 0,1 0,-1-1,1 0,0 1,0-2,1 1,0-1,0 1,1-1,6 1,0 0,0 0,1-2,0 0,0 0,0-1,1-1,-1 0,1-1,-1 0,1-2,3 0,7 1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4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259 82,'-6'-2,"0"0,-1 0,1 0,0 1,0 0,-1 0,1 0,-1 1,1 0,-1 0,1 1,0 0,-1 0,1 0,0 1,0 0,0 0,0 0,0 1,0 0,1 0,-1 1,1 0,0-1,0 2,0-1,-3 4,0 0,-1 1,2 0,-1 1,1-1,0 1,1 1,1-1,-1 1,1 0,1 0,0 1,1-1,0 1,0 7,2-12,0-1,0 1,0-1,1 1,0-1,1 1,-1-1,1 1,1-1,-1 0,1 1,0-1,1 0,-1 0,1 0,0-1,1 1,-1-1,1 1,0-1,0 0,1-1,0 1,-1-1,1 0,1 0,0 0,6 2,0-1,0-1,0 0,1-1,-1 0,1-1,-1 0,1-1,0-1,0 0,-1 0,1-2,0 1,0-2,-1 1,0-2,1 0,-1 0,-1-1,1 0,-1-1,0-1,0 0,0 0,-1-1,8-8,-3 4,-7 7,1-1,0 0,-1 0,0 0,-1-1,1-1,-2 1,1-1,-1 0,0 0,0-1,-1 0,0 0,-1 0,0-1,0 1,-1-1,-1 0,1 0,-1 0,-1 0,0 0,-1-1,0 1,-2 1,-1-1,-1 1,1 0,-2 1,1-1,-1 1,0 0,-1 0,0 0,0 1,-1 0,0 0,0 1,0-1,-1 2,0-1,0 1,-1 0,1 1,-1 0,0 0,0 1,-1 0,1 1,0 0,-1 0,-3 1,2 1,-1 1,1 1,0 0,-1 0,1 1,0 1,0 0,1 0,-1 1,1 1,0-1,0 2,1-1,0 1,0 1,1-1,-1 2,-11 12</inkml:trace>
  <inkml:trace contextRef="#ctx0" brushRef="#br0" timeOffset="501.755">907 55,'-8'-2,"1"2,-1-1,1 1,-1 0,0 1,1 0,-1 0,1 1,-1 0,1 0,0 1,-1-1,1 2,1-1,-1 1,0 0,1 0,0 1,0 0,0 0,1 0,0 1,0 0,0 0,1 0,-1 0,1 1,1 0,0 0,0 0,0 0,0 0,0 8,3-10,1-1,0 1,0 0,1-1,-1 1,1-1,0 0,0 0,1 1,-1-1,1-1,0 1,0 0,0-1,0 1,1-1,0 0,-1 0,1-1,0 1,0-1,0 1,1-1,-1-1,1 1,-1-1,2 1,0 0,0 1,1 0,-1 0,0 1,-1 0,1 0,-1 0,1 1,-1-1,-1 1,1 1,-1-1,4 6,-6-7,-1-1,0 1,0 0,0 0,0-1,-1 1,1 0,-1 0,0 0,0 0,0 0,-1 0,1 0,-1-1,0 1,0 0,-1 0,1-1,-1 1,1-1,-1 1,0-1,-1 0,1 1,0-1,-1 0,0-1,0 1,0 0,0-1,0 0,0 1,0-1,-1-1,1 1,-1 0,0-1,1 0,-1 0,0 0,0 0,0 0,-1-1,-134 4,114-5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0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 9,'-12'-6,"-1"4,2 5,5 3,5-1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07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54 424,'34'-17,"-28"14,-1 1,0 0,1 0,0 1,0-1,-1 1,1 1,0-1,0 1,0 0,0 0,-1 1,1-1,0 1,0 1,0-1,-1 1,1 0,-1 0,0 1,1-1,-1 1,0 0,0 1,-1-1,1 1,-1 0,0 0,0 1,0-1,0 1,-1 0,0 0,0 0,0 0,-1 0,0 1,0-1,0 1,0-1,0 5,-3-3,0 0,0 1,-1-1,0 0,-1 0,1 0,-1 0,0 0,-1-1,0 1,0-1,0 0,-1 0,1-1,-2 1,-1 1,3-4,-1 1,1 1,0-1,0 1,1-1,-1 1,1 0,0 1,0-1,1 0,-1 1,1 0,1-1,-1 1,1 0,0 0,0 0,0 0,1 0,0 0,0 0,1 0,0 4,2-5,1 0,-1 0,1-1,-1 1,1-1,1 0,-1-1,0 1,1-1,0 1,0-1,0-1,0 1,0-1,1 0,-1 0,1 0,30 15,-29-13,1 1,-1 0,0 1,-1-1,1 1,-1 1,0-1,0 1,-1 0,0 0,0 2,-3-6,-1-1,0 1,0 0,0 0,0 1,0-1,-1 0,1 0,-1 0,0 0,0 1,0-1,-1 0,1 0,-1 0,1 0,-1 0,0 0,0 0,0 0,-1 0,1 0,-1 0,0 0,1-1,-1 1,0-1,-1 0,1 1,0-1,-3 1,-9 8,-2-2,1 0,-1 0,0-2,-1 0,0-1,0 0,-1-2,1 0,-1-1,0-1,0 0,0-1,-13-2,-25 1,32-1</inkml:trace>
  <inkml:trace contextRef="#ctx0" brushRef="#br0" timeOffset="366.375">844 452,'-53'42,"2"3,2 1,1 3,3 2,3 2,-22 34,60-83,1-1,0 1,-1 0,1-1,1 1,-1 1,1-1,-1 0,1 1,0-1,1 1,-1-1,1 1,0 0,0 0,0 0,1 0,0-1,0 1,0 0,0 0,1 0,0 0,0 0,0-1,1 1,-1 0,1-1,0 1,0-1,1 0,-1 0,1 0,0 0,0 0,1 0,-1-1,1 0,-1 1,2-1,3 1,1-1,-1-1,1 1,0-1,-1-1,1 1,0-1,0-1,0 0,0 0,0-1,0 0,-1 0,1-1,0-1,-1 1,7-3,134-76,-136 70,0 0,0-1,-1-1,-1 0,0 0,-1-1,0-1,-1 1,-1-2,0 1,-1-1,2-7,-5 10,0-1,-1 1,-1-1,0 0,-1 0,0 0,-1 0,0 0,-2 1,1-1,-3-6,3 14,0 1,-1-1,0 0,0 0,0 1,-1-1,0 1,0 0,0 0,-1 0,1 0,-1 0,0 1,-1 0,1 0,-1 0,0 0,0 1,0-1,0 1,-1 1,1-1,-1 1,1 0,-1 0,-4 0,0 0,0 0,0 1,0 0,0 1,-1 0,1 1,0 0,0 0,0 1,1 0,-1 1,0 0,-4 3,-10 7</inkml:trace>
  <inkml:trace contextRef="#ctx0" brushRef="#br0" timeOffset="750.577">1155 396,'0'0,"-2"12,1 0,1-1,0 1,0 0,1 0,1 0,0 0,0-1,2 1,-1-1,1 0,1 0,0 0,0-1,1 1,1-1,-1 0,4 2,-6-10,-1 0,1-1,0 1,0-1,0 0,0 0,0 0,0 0,0-1,1 0,-1 1,0-2,0 1,0 0,0-1,0 0,0 0,0 0,0 0,0-1,0 1,0-1,-1 0,1 0,-1-1,1 1,-1-1,1 0,4-3,-1 0,0 0,-1-1,1 0,-1 0,0 0,-1-1,0 0,0 0,-1 0,0-1,1-3,-4 7,-1 0,0 0,0-1,0 1,-1 0,0 0,0 0,-1-1,1 1,-1 1,0-1,0 0,0 0,-1 1,0-1,0 1,0 0,0 0,-1 0,0 0,0 1,0-1,0 1,0 0,0 0,-1 0,0 1,1 0,-1 0,0 0,0 0,0 1,0 0,0 0,-1 0,1 1,0-1,0 1,-1 1,-1-1,-16-1</inkml:trace>
  <inkml:trace contextRef="#ctx0" brushRef="#br0" timeOffset="1864.569">1268 0,'9'9,"1"0,0-1,0 0,1 0,0-1,1-1,-1 0,1 0,0-1,1-1,-1 0,1-1,0 0,0-1,0 0,0-1,0 0,0-2,0 1,5-2,51-6,-67 10,-1 0,1 0,0-1,-1 1,1 0,-1 0,1 1,-1-1,0 0,0 0,0 1,0-1,-1 0,1 1,-1-1,1 1,-1-1,0 1,0-1,0 1,0-1,0 1,0-1,-1 1,1-1,-1 0,0 1,0-1,0 0,0 1,0-1,0 0,-1 1,0 3,-8 49,2 0,3 0,2 0,2 0,4 24,-1 25,-13 112,-25 25,-2-21,38-218,0-1,0 1,0 0,0-1,-1 1,1-1,-1 1,1 0,-1-1,0 1,1-1,-1 1,0-1,0 0,0 1,0-1,0 0,0 0,-1 1,1-1,0 0,-1 0,1 0,-1-1,1 1,-1 0,1 0,-1-1,1 1,-1-1,0 0,1 1,-1-1,0 0,1 0,-1 0,0 0,1 0,-1 0,0-1,1 1,-1 0,1-1,-1 0,0 1,0-1,2 1,-198-8,173 8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8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70 546,'21'-34,"-17"29,0 1,1-1,0 1,0 1,0-1,0 1,1 0,-1 0,1 0,0 1,0 0,0 0,0 0,0 1,0 0,1 0,-1 1,0-1,0 2,1-1,-1 0,0 1,0 1,0-1,1 1,-1 0,-1 0,1 0,0 1,-1 0,1 0,-1 0,0 1,0 0,0 0,0 0,-1 1,0 0,0-1,1 3,-1-2,-1 1,1-1,-1 0,-1 1,1 0,-1-1,0 1,0 0,-1 0,1 0,-1 0,-1 1,1-1,-1 0,0 0,-1 0,1 0,-1 1,0-1,-1 0,0 0,0 0,0-1,0 1,-1 0,-1 1,-11 15,-1-1,-1-1,-1-1,0-1,-2 0,0-1,0-1,-2-2,0 1,-15 5,36-19,-22 11,25-17,12-4,1 0,1 2,-1 0,1 0,1 2,-1 0,1 0,14-1,-28 6,0-1,0 0,0 1,0 0,0 0,0 0,-1 0,1 0,0 1,0-1,0 1,0 0,0-1,0 1,-1 1,1-1,0 0,-1 1,1-1,-1 1,0 0,1 0,-1 0,0 0,0 0,0 0,0 1,-1-1,1 1,-1-1,1 1,-1 0,0-1,0 1,0 0,0 0,-1 0,1 0,-1-1,0 1,1 0,-1 0,-1 0,1 0,0 0,-1 0,1 0,-1 0,0 0,-1 2,-8 10,0 0,0-1,-2 0,1-1,-2 0,0-1,0 0,-1-1,-1-1,0 0,0-1,-1 0,0-2,0 0,-4 1,17-7,-2 2,0 0,0 0,0-1,0 0,0 0,-1 0,1-1,-1 1,1-2,-1 1,0 0,1-1,-1 0,0 0,-2-1,2-3</inkml:trace>
  <inkml:trace contextRef="#ctx0" brushRef="#br0" timeOffset="347.01">775 573,'-37'37,"2"1,1 1,2 2,2 1,1 2,3 0,-17 40,18 27,25-108,0 1,0-1,1 1,-1-1,1 1,0-1,0 0,0 1,1-1,-1 0,1 0,-1 0,1 0,0 0,0 0,1 0,-1-1,1 1,-1-1,1 0,0 1,0-1,-1 0,2-1,-1 1,0-1,0 1,0-1,1 0,0 0,3 1,1-1,-1 0,1 0,-1 0,1-1,0 0,-1-1,1 0,-1 0,1-1,-1 0,1 0,-1 0,0-1,0 0,0-1,-1 1,1-1,1-2,107-101,-103 93,0-1,-1-1,-1 1,0-2,-1 0,-1 0,-1 0,0-1,-1 0,-1 0,-1-1,1-8,-6 22,0-1,0 1,-1-1,1 1,-1 0,0 0,-1 0,1 0,-1 0,0 0,0 1,-1-1,1 1,-1 0,0 0,0 0,0 1,-1 0,1-1,-1 1,0 1,0-1,0 1,0 0,0 0,0 0,-1 1,1 0,-1 0,1 0,-1 0,1 1,-1 0,1 0,-1 1,1 0,-1 0,1 0,-1 0,1 1,0 0,0 0,-3 2,-21 7</inkml:trace>
  <inkml:trace contextRef="#ctx0" brushRef="#br0" timeOffset="732.114">1030 489,'1'6,"-1"0,2-1,-1 1,0-1,1 1,0-1,1 1,-1-1,1 0,0 0,0 0,0-1,1 1,0-1,0 0,0 0,0 0,1 0,-1-1,1 0,0 0,0 0,0 0,0-1,1 0,-1 0,1 0,-1-1,1 0,0 0,-1 0,1-1,0 0,0 0,-1 0,1-1,0 1,-1-1,1-1,-1 1,1-1,-1 0,1-1,-1 1,0-1,0 0,0 0,-1 0,5-4,-6 3,0 1,0 0,-1-1,1 0,-1 0,0 0,0 0,0 0,-1 0,1 0,-1 0,0-1,0 1,-1 0,1-1,-1 1,0-1,0 1,0-1,-1 1,0 0,0-1,0 1,0 0,0-1,-1 1,0 0,0 0,0 0,0 1,-1-1,0 0,1 1,-1 0,0-1,-1 1,1 0,-1 1,1-1,-1 1,0-1,0 1,0 0,0 1,0-1,0 1,-4-1,-1-1,0 2,0-1,0 1,-1 1,1 0,0 0,0 1,0 0,-1 0,1 1,0 0,1 1,-1 0,-4 2,-12 9</inkml:trace>
  <inkml:trace contextRef="#ctx0" brushRef="#br0" timeOffset="2655.585">1452 856,'5'0,"7"-5,5-1,5-1,4 2,2 2,1 1,0 1,1 0,-1 1,0 0,0 1,-1-1,1 0,-1 0,0 0,0 0,-5 0</inkml:trace>
  <inkml:trace contextRef="#ctx0" brushRef="#br0" timeOffset="2922.361">1594 573,'-9'39,"1"31,2 9,7-4,3-10,1-12,5-9,0-8,-1-5,2-8,0-3,-3 0,-2-4</inkml:trace>
  <inkml:trace contextRef="#ctx0" brushRef="#br0" timeOffset="5336.341">2102 659,'10'1,"1"-1,-1 0,1 0,-1-1,1-1,-1 0,0 0,1-1,-1 0,-1 0,1-1,0-1,-1 0,0 0,0-1,-1 0,1 0,-1-1,-1 0,1 0,-1-1,5-7,15-30,-17 71,35 202,-40-212,8 23,-1 2,-2-1,-2 1,-2 1,-2-1,-1 1,-2 0,-2 0,-4 15,3-36,-2 0,0-1,-2 1,0-1,-1 0,-2 0,1-1,-2 0,-1-1,0 0,-1-1,-8 8,17-22,0 0,0 0,-1 0,1 0,-1-1,0 0,0 0,1 0,-1 0,-1-1,1 1,0-1,0 0,0 0,-1-1,1 1,0-1,-1 0,1 0,0 0,-1-1,1 0,0 1,-1-2,1 1,0 0,0-1,0 0,0 0,0 0,1 0,-1 0,1-1,-1 0,1 0,0 0,0 0,-1-2,-2-9,0 0,2 0,0-1,0 1,2-1,-1 0,2 0,0 0,1 0,1 0,0 0,1 0,0 0,1 0,1 0,0 1,1 0,1 0,0 0,1 1,1 0,-1 0,2 0,0 1,1 1,0 0,0 0,1 0,1 2,0-1,0 2,0-1,1 2,6-3,6 0,-3 3</inkml:trace>
  <inkml:trace contextRef="#ctx0" brushRef="#br0" timeOffset="5851.782">2102 235,'55'-18,"-28"6,-1-1,0-1,-1-1,-1-2,0 0,-1-1,-1-2,-1 0,0-1,-2-1,3-6,-22 29,0 0,0-1,0 1,0 0,0 0,0-1,0 1,0 0,0 0,1-1,-1 1,0 0,1-1,-1 1,0 0,1-1,-1 1,1 0,-1-1,1 1,-1-1,1 1,0-1,-1 1,1-1,0 0,-1 1,1-1,0 0,-1 1,1-1,0 0,0 0,-1 0,1 0,0 0,0 0,-1 0,1 0,0 0,0 0,-1 0,1 0,0 0,0 0,-1-1,1 1,0 0,-1-1,1 1,0 0,-1-1,1 1,-1-1,1 1,0-1,-1 1,1-1,-1 0,0 1,1-1,-1 0,1 1,-1-1,0 0,1 0,0 30,2-1,2 0,0-1,2 1,1-1,1 0,1-1,1 0,2-1,0 0,16 21,-9-22</inkml:trace>
  <inkml:trace contextRef="#ctx0" brushRef="#br0" timeOffset="6820.001">3146 376,'-23'3,"1"1,-1 1,1 1,0 1,0 0,1 2,0 1,0 0,1 2,1 0,0 1,-6 7,23-19,1 0,0 0,-1 0,1 0,0 1,-1-1,1 1,0-1,0 1,0-1,1 1,-1-1,0 1,0 0,1-1,-1 1,1 0,0 0,-1 0,1-1,0 1,0 0,0 0,0 0,1 0,-1-1,0 1,1 0,-1 0,1-1,0 1,-1 0,1-1,0 1,0-1,0 1,0-1,0 1,1-1,-1 0,0 1,1-1,-1 0,1 0,-1 0,1 0,-1 0,1-1,0 1,-1 0,1-1,0 1,0-1,-1 1,1-1,0 0,0 0,1 0,48 9,-41-8,0-1,-1 2,1-1,-1 1,0 1,1 0,-1 0,-1 1,1 0,0 0,-1 1,0 0,0 1,0 0,-1 0,7 7,-12-10,0 0,-1-1,1 1,-1 1,1-1,-1 0,0 0,0 0,0 1,-1-1,1 1,-1-1,0 0,0 1,0-1,0 1,-1-1,1 0,-1 1,0-1,0 0,0 0,0 1,-1-1,1 0,-1 0,0-1,0 1,0 0,0 0,-1-1,-81 73,71-67,0 1,-1-2,0 0,-1-1,1 0,-1-1,0-1,-1 0,1-1,-1-1,1 0,-1-1,-10-1,14-11,16 4</inkml:trace>
  <inkml:trace contextRef="#ctx0" brushRef="#br0" timeOffset="7091.057">3429 573,'-24'39,"-13"26,-5 3,5-5,13-14,12-15</inkml:trace>
  <inkml:trace contextRef="#ctx0" brushRef="#br0" timeOffset="7336.59">3344 9,'0'0</inkml:trace>
  <inkml:trace contextRef="#ctx0" brushRef="#br0" timeOffset="7629.383">3541 827,'28'-17,"123"-191,-119 163,-31 44,0 1,0 0,0 0,0 0,0 0,0 0,-1 0,1 1,0-1,0 0,0 0,0 0,0 1,-1-1,1 1,0-1,0 1,0-1,-1 1,1-1,0 1,-1-1,1 1,-1 0,1-1,-1 1,1 0,-1 0,1-1,-1 1,1 0,-1 0,0 0,0 0,1 0,-1-1,0 1,0 0,0 0,0 0,0 0,0 0,0 0,0 0,-1-1,1 1,0 0,0 0,-1 0,1 0,-1-1,1 1,0 0,-1 0,0-1,1 1,-1 0,1 2,-1 5,0-1,0 1,1 0,0 0,0-1,1 1,0 0,0-1,1 1,0 0,1-1,-1 0,1 0,1 0,-1 0,1 0,0 0,1-1,0 0,0 0,0 0,1-1,-1 0,1 0,0 0,3 1,-5-5,0 1,0-1,0 0,0 0,0-1,1 1,-1-1,0 0,0 0,0-1,1 1,-1-1,0 0,0 0,0 0,0 0,0-1,0 0,0 0,-1 0,1 0,-1 0,1-1,-1 0,0 1,0-1,0 0,2-3,66-101,-36 12,-30 72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26,'-1'88,"13"200,-8-265,-3-7,2 0,0 0,0 0,2 0,0 0,1-1,0 0,1 0,2 2,-8-15,1-1,-1 1,0 0,0-1,1 1,-1-1,0 0,1 1,-1-1,1 0,0 0,-1 0,1 0,0 0,0-1,0 1,0 0,0-1,-1 1,1-1,0 0,0 0,0 0,0 0,0 0,0 0,0 0,0-1,0 1,0-1,0 1,0-1,-1 0,1 1,0-1,0 0,-1 0,1-1,0 1,-1 0,2-2,61-66,-56 60,32-48,-3-1,-2-1,2-12,-37 70,0 0,0 0,0 0,0 0,0 0,1 0,-1 0,0 0,0 0,1 0,-1 1,0-1,1 0,-1 0,1 0,-1 0,1 1,0-1,-1 0,1 1,0-1,-1 0,1 1,0-1,0 1,-1-1,1 1,0-1,0 1,0 0,0-1,0 1,0 0,-1 0,1 0,0 0,0-1,0 1,0 1,0-1,0 0,0 0,0 0,0 0,0 1,0-1,-1 0,1 1,0-1,0 1,0-1,0 1,-1-1,1 1,0-1,-1 1,1 0,0-1,-1 1,1 0,0 0,32 70,-30-61,0 1,1-2,1 1,-1 0,2-1,-1 0,1 0,1 0,-1-1,1 0,1 0,0-1,0 0,0 0,1-1,1 0,-5-2,1-2,1 1,-1-1,0 0,1 0,-1 0,1-1,-1 0,1-1,-1 1,1-1,0 0,-1-1,1 0,0 0,-1 0,0-1,1 0,-1 0,0-1,0 1,0-2,0 1,0 0,-1-1,0 0,0 0,0-1,0 1,0-1,-1 0,3-4,8-16,0 0,-2 0,0-1,-2-1,-1 0,-1 0,-2-1,0 0,-2-1,-1 1,-2-1,0 0,-2 0,-2-6,2 29,-1 6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60,'15'-5,"13"-6,8-1,2 1,0 2,-3 3,-1 3,-2 1,-3 2,0 0,-1 1,0-1,-5 1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59,'43'-4,"24"-8,6 0,-6 1,-9 2,-9 4,-8 1,-7 3,-9 0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269 1,'-76'40,"-86"60,160-99,0 0,0 0,1 0,-1 0,0 0,0 0,1 0,-1 1,1-1,-1 1,1-1,0 1,0 0,0-1,0 1,0 0,0 0,0-1,0 1,1 0,-1 0,0 0,1 0,0 0,0 0,-1 0,1 0,1 0,-1 1,0-1,0 0,1 0,-1 0,1 0,-1-1,1 1,0 0,0 0,0 0,0 0,0-1,0 1,1-1,-1 1,1 0,96 28,-91-30,0 0,0 0,-1 1,1 0,0 1,0-1,-1 1,1 1,-1-1,0 1,0 0,0 0,0 1,0 0,0 0,-1 0,0 1,0 0,0 0,-1 0,0 0,1 1,-2-1,1 1,-1 0,0 1,0-1,-1 0,2 7,-3-1,0-1,-1 0,-1 1,0-1,0 0,-1 0,0 1,-1-1,-1-1,0 1,0 0,-1-1,0 0,-1 0,0-1,0 1,-1-1,0-1,-1 1,0-1,-1 0,1-1,-1 0,-1-1,1 0,-1 0,-5 2,-31 3,29-13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19,'33'-9,"26"1,3 7,-5 4,-7 1,-7 0,-11-1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0,'-199'262,"188"-245,0 1,2 0,0 0,1 1,0 0,2 1,-1 4,6-19,0 0,0 0,0 0,1-1,-1 1,1 0,0 0,0 0,1 0,0 0,0 0,0 0,0-1,1 1,0 0,0-1,0 1,0-1,1 0,0 0,-1 0,2 0,-1 0,0 0,1-1,0 0,-1 0,1 0,0 0,1 0,-1-1,1 0,3 2,1-1,0-1,-1 0,1 0,0 0,1-1,-1-1,0 0,0 0,0 0,0-1,0-1,0 1,0-2,0 1,-1-1,1 0,-1-1,0 0,0 0,0-1,0 0,-1-1,0 1,0-1,0-1,-1 1,0-1,0 0,-1 0,1-1,-2 0,1-1,5-5,0-1,-2 0,0-1,-1 1,0-1,-1-1,-1 1,0-1,-2 0,0 0,-1-1,0 1,-1 0,-1-1,-1 1,-1 0,0-1,-1 1,-1 0,-5-13,7 25,-1 1,0-1,0 1,0-1,-1 1,0 0,1 0,-1 1,-1-1,1 1,0 0,-1 0,0 0,0 1,1-1,-1 1,-1 0,1 1,0-1,0 1,-1 0,1 1,0-1,-1 1,1 0,-1 0,1 1,-1-1,-4 2,-15 5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136 130,'-13'13,"0"0,1 1,1 0,0 1,1 0,0 1,1 0,1 0,0 1,2 0,0 0,1 1,0 0,1 0,0 15,4-29,0 0,0 0,1 0,0 0,0 0,0 0,0 0,0 0,1 0,0-1,0 1,0 0,0-1,0 0,1 1,0-1,-1 0,1 0,0 0,0-1,1 1,-1-1,1 0,-1 0,1 0,0 0,-1-1,1 1,0-1,0 0,0 0,3 0,1 0,-1 0,0-1,1 1,-1-2,0 1,1-1,-1 0,0-1,0 1,1-2,-2 1,1-1,0 0,0 0,-1-1,0 1,1-1,-1-1,11-11,0-2,-1 1,-1-2,-1 0,-1-1,0 0,-1-1,-2-1,0 1,-1-2,-1 1,2-14,-8 30,-1 0,1-1,-1 1,-1 0,1 0,-1 0,0-1,0 1,-1 0,0 0,0-1,-1 1,1 0,-1 0,-1 1,1-1,-1 0,0 1,0-1,-1 1,1 0,-1 0,0 0,-1 1,1-1,-1 1,0 0,0 1,0-1,0 1,-1 0,1 0,-1 0,0 1,0 0,0 0,0 1,0 0,0 0,-6-1,-12 3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186 140,'20'-103,"-49"132,15-1,1 0,1 1,1 0,2 1,0 0,1 7,-31 98,-22 7,61-143,0 1,0 0,1 0,-1 0,0 0,0 0,1 0,-1 0,0 0,0 0,1 0,-1 0,0 0,0 0,1 0,-1 0,0 0,0 0,1 0,-1 0,0 0,0 0,1 0,-1 0,0 0,0 1,0-1,1 0,-1 0,0 0,0 0,0 1,1-1,9-13</inkml:trace>
  <inkml:trace contextRef="#ctx0" brushRef="#br0" timeOffset="424.107">186 56,'36'44,"24"138,-55-163,0 4,1 0,1 0,1-1,1 0,1 0,1-1,1-1,0 0,11 13,-21-31,0 0,-1 0,1 0,0 0,0-1,0 1,0-1,1 1,-1-1,0 1,1-1,-1 0,1 0,-1-1,1 1,-1 0,1-1,-1 1,1-1,0 0,-1 0,1 0,0 0,-1 0,1-1,0 1,-1-1,1 0,-1 0,1 0,-1 0,1 0,-1 0,0-1,0 1,0-1,0 0,0 1,0-1,1-2,65-89,-53 60,-1-1,-2 0,-1-1,-1 0,-2-1,-2 0,-1 0,-2 0,-1-1,-3-27,0 40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0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85 259,'-10'14,"0"0,0 1,1 0,1 0,1 1,0 0,1 0,1 1,0 0,1 4,3-19,0-1,1 1,0 0,-1 0,1 0,0-1,0 1,0 0,0 0,0 0,0 0,0-1,1 1,-1 0,1 0,-1 0,1-1,0 1,0 0,0-1,0 1,0-1,0 1,0-1,0 0,0 1,1-1,-1 0,1 0,-1 0,1 0,-1 0,1 0,-1 0,1 0,0-1,0 1,-1 0,1-1,0 0,0 1,0-1,-1 0,1 0,0 0,0 0,0-1,0 1,-1 0,1-1,0 1,0-1,-1 0,1 1,1-2,5-3,1 0,-1-1,-1 0,1 0,-1-1,0 0,-1 0,0-1,0 0,0 0,-1 0,-1-1,1 0,-1 0,-1 0,1 0,-2 0,1-1,-1 1,-1-1,0 0,0 1,-1-1,0 0,0 0,-1 1,-1-1,0-1,2 6,-1 1,1 0,-1 0,0 0,0 0,0 0,-1 1,1-1,-1 0,0 1,0-1,-1 1,1-1,0 1,-1 0,0 0,0 0,0 1,0-1,0 1,-1-1,1 1,-1 0,0 0,1 1,-1-1,0 1,0 0,0 0,0 0,0 0,0 1,0-1,0 1,-2 0,5 0,0 1,0-1,0 0,1 0,-1 0,0 0,0 0,1 1,-1-1,0 0,1 1,-1-1,0 1,1-1,-1 1,1-1,-1 1,0-1,1 1,-1-1,1 1,0 0,-1-1,1 1,-1 0,1-1,0 1,0 0,-1 0,1-1,0 1,0 0,0 0,0-1,0 1,0 0,0 0,0-1,0 1,0 0,0 0,1-1,-1 1,0 0,0 0,1-1,-1 1,0 0,1-1,-1 1,1 0,-1-1,1 1,-1-1,1 1,0 0,37 25,-31-23,0 0,0 0,0-1,0-1,0 1,0-1,1 0,-1 0,0-1,1 0,-1-1,1 0,-1 0,0 0,0-1,0 0,0 0,0-1,0 0,0 0,-1-1,1 1,-1-1,0-1,-1 1,1-1,-1 0,1-1,-2 1,1-1,-1 0,1 0,-2 0,1-1,-1 1,3-8,14-103,-3 396,1 190,-18-434,3-21,-1 1,-1 0,-1 0,0 0,0 0,-2 0,0-1,-1 1,0 0,-1-1,0 0,-2 0,1 0,-2-1,0 1,0-2,-1 1,-1-1,0 0,-10 10,16-20,0-1,0 1,-1 0,1-1,0 1,-1-1,1 0,0 0,-1 0,1-1,-1 1,0-1,1 0,-1 0,1 0,-1 0,1-1,-1 0,1 1,-1-1,1 0,-1-1,1 1,0 0,0-1,0 0,0 0,0 0,0 0,0 0,1-1,-1 1,1-1,-1 0,1 0,0 0,0 0,1 0,-1 0,0 0,1 0,0-1,0 1,0-1,0 1,0-2,-1-13,1 0,0 0,2 0,0 0,1 0,0 0,2 1,0-1,1 1,0 0,2 0,0 0,1 1,0 0,2 1,0 0,0 0,11-10,-7 6,1 1,0 1,2 0,0 1,0 1,2 1,17-11,-18 14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5.1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35,'949'55,"-77"-25,-150-31,-586-4,-1-6,0-6,-1-6,79-26,-167 35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0,'-10'24,"-7"17,-7 7,2 0,-1-8,4-7,0-8,3-4,5-5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23,'19'0,"11"0,5 0,2 0,-1 0,-2 0,-1 0,-2 0,-2 0,-5-5,-2-1,0 0,-4 1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23,'38'0,"23"-5,5-1,-3 0,-13 1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65,'-18'226,"5"-175,-2-1,-3 0,-1-1,-19 30,11-19,16-36</inkml:trace>
  <inkml:trace contextRef="#ctx0" brushRef="#br0" timeOffset="487.616">73 376,'6'11,"1"0,0 0,0 0,1-1,0 0,1 0,0-1,0 0,10 7,-15-14,0 1,-1-1,1 1,0-1,0 0,1-1,-1 1,0-1,1 1,-1-1,0-1,1 1,-1-1,1 1,-1-1,1-1,-1 1,1-1,-1 1,1-1,-1 0,1-1,-1 1,0-1,0 0,0 0,0 0,0-1,1 0,18-18,0-1,-1-1,-2-1,0-1,-1-1,-2 0,9-19,-12 22,2 0,-2-1,0 0,-2-1,0 0,-2-1,-1-1,4-16,-13 43,1-1,-1 0,0 0,1 0,-1 0,1 1,-1-1,0 0,0 0,0 0,0 0,1 0,-1 0,0 0,-1 0,1 0,0 0,0 0,0 1,0-1,-1 0,1 0,0 0,-1 0,1 0,-1 1,1-1,-1 0,1 0,-1 1,0-1,1 0,-1 1,0-1,1 0,-1 1,0-1,0 1,0 0,0-1,1 1,-1 0,0-1,0 1,0 0,0 0,0 0,0 0,0-1,0 1,0 1,0-1,1 0,-1 0,0 0,0 0,0 1,0-1,0 0,0 1,0-1,1 1,-1-1,0 1,0-1,1 1,-1 0,0-1,-7 10,0 0,0 0,0 1,2-1,-1 1,1 1,1 0,0-1,1 2,-1 1,-3 9,-2 1,1 0,1 1,1 0,1 0,2 1,0-1,2 1,0 0,2 0,1 0,1 0,2-1,0 1,5 13,18 43,-20-58</inkml:trace>
  <inkml:trace contextRef="#ctx0" brushRef="#br0" timeOffset="753.863">836 290,'-14'39,"-10"21,-1 7,4-5,1-7,3-8,5-8,5-10</inkml:trace>
  <inkml:trace contextRef="#ctx0" brushRef="#br0" timeOffset="1108.212">1061 347,'-197'105,"195"-105,1 0,0 0,-1 0,1 0,0 0,-1 1,1-1,0 0,0 1,-1-1,1 1,0 0,0-1,0 1,0 0,-1-1,1 1,0 0,1 0,-1 0,0 0,0 0,0 0,0 0,1 0,-1 1,1-1,-1 0,1 0,-1 1,1-1,-1 0,1 0,0 1,0-1,0 0,0 1,0-1,0 0,0 1,0-1,1 0,-1 1,0-1,1 0,-1 0,1 1,-1-1,1 0,0 0,-1 0,1 0,0 0,0 0,0 1,11 3,-8-4,0 1,-1-1,1 1,0 0,0 0,-1 0,0 1,1-1,-1 1,0-1,0 1,0 0,-1 1,1-1,-1 0,1 1,-1-1,0 1,-1 0,1 0,0 0,-1 0,-5 82,16-69,-4-18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0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80,'-32'23,"1"1,1 2,1 1,2 2,0 0,2 2,-16 27,37-53,1 0,-1 0,1 1,1 0,-1-1,1 1,0 0,0 0,0 0,1 0,0 1,0-1,1 0,0 0,0 1,0-1,1 0,0 1,0-1,0 0,1 0,0 0,0 0,1-1,0 1,0 0,0-1,0 0,1 0,0 0,0 0,0 0,1-1,0 0,-1 0,1 0,1 0,-1-1,1 0,-1 0,1-1,5 3,4-2,-1-1,1 0,-1 0,1-2,-1 0,1 0,0-2,-1 1,1-2,-1 0,0-1,0 0,0-1,0-1,-1 0,0-1,0 0,-1-1,0 0,0-1,-1-1,0 1,-1-2,0 0,0 0,-2 0,1-1,-1-1,-1 1,6-15,-9 15,0-1,-1 1,-1-1,0 0,-1 0,0 0,-1 0,-1 0,0 0,0 0,-2 0,1 0,-2 0,0 1,0 0,-1-1,-4-6,5 11,-1-1,1 1,-1 1,-1-1,1 1,-1 0,-1 0,1 0,-1 1,-1 0,1 1,-1-1,1 1,-2 1,1 0,0 0,-1 0,0 1,0 0,0 1,0 0,0 1,0 0,-9 0,11 1,1 1,-1 0,1 0,-1 1,1 0,-1 0,1 0,0 1,0 0,0 1,1-1,-1 1,1 0,0 0,0 0,0 1,0 0,1 0,0 0,0 1,0-1,1 1,-1 0,2 0,-1 0,1 1,-8 17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0,'0'10,"0"8,-5 0,-1 3,-5-3,0-4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57,'0'12,"-2"1,0 0,0-1,-1 1,-1-1,0 0,0 0,-2-1,1 1,-7 8,-5 13,16-31,0-1,-1 1,1 0,0-1,0 1,0 0,0 0,1 0,-1 0,0 0,1 0,-1 0,1 0,0 0,0 0,-1 0,1 0,1 0,-1 0,0 0,0 0,1 0,-1 0,1 0,0 0,0 0,0 0,0 0,0 0,0-1,0 1,0 0,1-1,-1 1,0-1,1 1,0-1,-1 0,1 0,0 0,-1 0,1 0,0 0,0 0,0 0,0-1,0 1,0-1,2 1,5-1,0 1,1-1,-1-1,0 0,0 0,0-1,0 0,0-1,0 0,0 0,-1-1,0 0,1 0,-2-1,1 0,0-1,4-4,7-4</inkml:trace>
  <inkml:trace contextRef="#ctx0" brushRef="#br0" timeOffset="436.816">413 0,'-6'3,"0"-1,1 1,-1 0,1 0,0 1,0 0,0 0,1 0,-1 0,1 1,0 0,0 0,1 0,-1 0,1 0,0 1,1-1,-1 1,1 0,0 0,1 0,-1 0,1 0,0 0,1 1,-5 8,-47 159,-32 51,42-72,34-91,7-63,1-9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9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307 28,'-179'262,"60"-101,110-154</inkml:trace>
  <inkml:trace contextRef="#ctx0" brushRef="#br0" timeOffset="280.475">25 0,'0'24,"4"13,8 4,0 1,4-3,3-2,4-3,3-3,1-2,1 0,1-1,-5-1,-1-4,-5-2,-5 1,-6-4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6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816 287,'-4'-10,"-1"0,6 18,5 37,-2 0,-2 1,-1-1,-4 8,2 28,-28 256,18-100,5-210,1 1,1-1,2 1,0 0,2 0,1 2,-1-28,0 0,1-1,-1 1,0 0,0 0,1-1,-1 1,1 0,-1-1,1 1,0-1,0 1,0-1,0 1,0-1,0 0,0 1,0-1,0 0,0 0,1 0,-1 0,1 0,-1 0,1 0,-1 0,1-1,-1 1,1 0,0-1,-1 1,1-1,0 0,-1 0,1 0,0 1,0-2,-1 1,72-17,-50 9,149-8,-85 14,110-25,-10 27,-176-5,-5-1</inkml:trace>
  <inkml:trace contextRef="#ctx0" brushRef="#br0" timeOffset="2301.398">26 61,'-2'2,"0"-1,0 1,0-1,1 1,-1 0,0 0,1 0,-1 0,1 0,0 0,0 0,0 0,0 0,0 1,0-1,1 0,-1 1,1-1,-1 1,1-1,0 1,0-1,0 0,0 1,1 0,-1 8,0 0,2 0,-1 0,1 0,1 0,0 0,0-1,1 1,0-1,1 0,0 0,1-1,0 1,1-1,0 0,-5-7,0 0,0 0,0-1,0 1,0-1,1 1,-1-1,0 0,1 0,-1 0,1 0,-1 0,1-1,-1 1,1-1,0 1,-1-1,1 0,0 0,-1 0,1-1,-1 1,1-1,0 1,-1-1,1 0,-1 0,1 0,-1 0,0 0,0-1,1 1,-1-1,0 1,0-1,1-1,66-75,30-101,-99 178,0 0,0 0,0 0,0 0,0-1,1 1,-1 0,1 0,-1 0,0 0,1 0,0 0,-1 0,1 1,0-1,-1 0,1 0,0 0,0 1,0-1,-1 0,1 1,0-1,0 0,0 1,0 0,0-1,0 1,0-1,0 1,1 0,-1 0,0 0,0 0,0 0,0 0,0 0,0 0,0 0,0 0,1 0,-1 1,0-1,0 0,0 1,0-1,0 1,0-1,0 1,-1 0,1-1,0 1,0 0,0 0,0 0,6 18,0 1,-1 0,-1 1,-1-1,0 1,-1 16,5 19,-2-26,0 1,-2 0,-2 0,-1 1,-1-1,-1 0,-2 0,-1 0,-2 0,-1 0,-1-1,-2-1,-1 1,-1-1,-1-1,-2-1,0 0,-6 5,16-26,-1-1,1 0,-1 0,0 0,-1-1,1 0,-1 0,1 0,-1-1,0 0,-1-1,-5 3,10-5,-1 1,1 0,0 0,0-1,0 0,0 0,0 0,-1 0,1 0,0 0,0-1,0 0,0 1,0-1,0 0,0-1,0 1,0 0,0-1,0 0,1 1,-1-1,1 0,0-1,-1 1,1 0,0-1,0 1,0-1,1 1,-2-3,1-5,1 0,1 1,0-1,0 0,1 0,0 0,0 1,1-1,1 1,0-1,0 1,0 0,1 0,1 0,0 0,0 1,0 0,1 0,0 0,1 1,3-3,-5 3,20-30,2 0,1 3,2 0,2 2,27-22,-35 36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0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1 424,'99'-25,"-97"24,1 0,0 0,-1-1,1 1,0-1,-1 0,0 1,1-1,-1 0,0 0,0-1,0 1,-1 0,1-1,0 1,-1-1,0 0,1 1,-1-1,0 0,0 0,-1 0,1 0,-1 1,1-1,-1 0,0 0,0 0,0 0,0 0,-1 0,0-2,1 4,0-1,-1 1,1-1,-1 1,1-1,-1 1,0-1,1 1,-1-1,0 1,0 0,0 0,0-1,0 1,0 0,0 0,-1 0,1 0,0 0,-1 0,1 1,-1-1,1 0,0 1,-1-1,0 1,1-1,-1 1,1 0,-1 0,1-1,-1 1,0 0,1 1,-1-1,1 0,-1 0,1 1,-1-1,0 1,1-1,-1 1,-54 41,53-39,0 1,0 0,0 0,0 0,1 0,-1 0,1 1,0-1,1 1,-1-1,1 1,0 0,0 0,0-1,1 1,-1 0,1 0,1 0,-1 0,0 0,1 0,0-1,0 1,1 0,0-1,-1 1,1-1,1 1,-1-1,1 0,-1 0,1 0,0 0,1-1,-1 1,1-1,-1 0,5 3,0-2,0 0,0 0,0 0,1-2,-1 1,1-1,0 0,-1 0,1-1,0-1,5 1,2-1</inkml:trace>
  <inkml:trace contextRef="#ctx0" brushRef="#br0" timeOffset="1">265 512,'5'-13,"0"0,1 1,1 0,0 0,0 1,1 0,1 0,-1 1,2 0,0 0,6-4,-14 14,0-1,0 1,0 0,0 0,0 0,0 0,0 0,0 1,0-1,-1 1,1-1,0 1,0 0,0-1,0 1,0 0,-1 0,1 0,-1 1,1-1,0 0,-1 1,0-1,1 1,-1-1,0 1,0-1,0 1,0 0,0 0,0 0,0-1,-1 3,13 12,-11-13,1 0,-1 0,1 0,0 0,0-1,0 1,1-1,-1 0,0 0,1 0,0 0,-1-1,1 1,0-1,0 0,-1 0,1 0,0-1,0 1,0-1,0 0,0 0,0-1,0 1,0-1,0 0,0 0,0 0,0 0,-1-1,1 1,-1-1,1 0,-1 0,1-1,-1 1,0 0,0-1,2-2,87-106,-81 95</inkml:trace>
  <inkml:trace contextRef="#ctx0" brushRef="#br0" timeOffset="2">865 0,'-6'27,"-2"21,0 6,2-5,1-6,3-5,3-6,3-6,0-3,2-4,1-1,-2-1,2-1,0 1,-2 0,-1 0,-2-3</inkml:trace>
  <inkml:trace contextRef="#ctx0" brushRef="#br0" timeOffset="3">689 230,'23'-6,"24"-2,10 0,0 2,-6 2,-5 1,-8 1,-8 5,-5 1,-4 0,-3 3,-1-1,-4-1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4:4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2221,'52'-32,"1223"-736,-805 499,-6 45,-424 205,68-45,79-56,83 1,-271 119,1 0,-1 0,1 0,-1 0,1-1,0 1,-1 0,1 0,-1-1,1 1,0 0,-1-1,1 1,0 0,-1-1,1 1,0 0,0-1,-1 1,1-1,0 1,0 0,0-1,0 1,0-1,-1 1,1-1,0 1,0-1,0 1,0-1,0 1,0 0,0-1,1 1,-1-1,0 1,0-1,0 1,0-1,1 1,-1 0,0-1,0 1,1-1,-1 1,0 0,0-1,1 1,-1 0,0 0,1-1,-1 1,1 0,-1 0,0-1,1 1,-1 0,1 0,-1 0,1 0,-1 0,1-1,-1 1,0 0,1 0,-1 0,1 0,-39-3,36 3,-50 0,31 1,1-1,-1 0,0-2,0 0,0-2,1 0,0-1,0-1,-6-3,-75-47,101 56,-1-1,1 1,-1-1,1 1,-1 0,1-1,-1 1,1-1,-1 1,1 0,-1 0,1-1,-1 1,1 0,-1 0,0 0,1-1,-1 1,0 0,1 0,-1 0,1 0,-1 0,0 0,1 0,-1 1,0-1,1 0,-1 0,1 0,-1 1,1-1,-1 0,0 0,1 1,-1-1,1 1,-1-1,1 0,0 1,-1-1,1 1,-1-1,1 1,0-1,-1 1,1-1,0 1,0 0,-1-1,1 1,0-1,0 1,0 0,0-1,0 1,0 0,0-1,0 1,0-1,0 1,0 0,0-1,11 43,-11-43,73 291,-60-221,19 50,-32-119,0-1,0 1,0 0,0-1,1 1,-1-1,0 1,0-1,1 1,-1-1,0 1,1-1,-1 1,1-1,-1 1,0-1,1 1,-1-1,1 0,-1 1,1-1,-1 0,1 0,0 1,-1-1,1 0,-1 0,1 0,0 0,-1 1,1-1,-1 0,1 0,0 0,-1 0,1-1,-1 1,1 0,0 0,-1 0,1 0,-1-1,1 1,-1 0,1 0,0-1,-1 1,0 0,1-1,-1 1,1-1,-1 1,1-1,-1 1,0-1,1 1,-1-1,0 1,1-1,-1 1,0-1,0 0,18-40,-17 37,17-36,1 0,1 1,3 1,1 1,19-22,24-36,2 9,-53 71</inkml:trace>
  <inkml:trace contextRef="#ctx0" brushRef="#br0" timeOffset="7156.101">4037 189,'2'1,"1"0,-1 0,0 0,0 0,1 1,-1-1,0 1,0-1,0 1,-1-1,1 1,0 0,-1 0,1 0,-1 0,0 0,1 0,-1 1,0-1,0 0,0 1,-1-1,1 0,-1 1,1-1,68 264,-69-265,1 5,-1 0,1 1,0-1,0 0,1-1,0 1,0 0,0 0,1-1,0 1,0-1,0 0,1 0,-1 0,1 0,0-1,1 0,-1 1,1-2,0 1,0 0,0-1,4 2,6-5</inkml:trace>
  <inkml:trace contextRef="#ctx0" brushRef="#br0" timeOffset="7435.603">4037 76,'30'-13,"2"0,-1 2,1 1,0 2,1 1,0 2,0 1,1 1,9 2,-29 1,0 0,0 1,0 0,0 1,-1 1,1 0,-1 1,8 3,-17-5,0 0,0-1,-1 1,1 1,-1-1,1 0,-1 1,0 0,0 0,0 0,-1 0,1 0,-1 0,1 1,-1-1,0 1,0 0,-1 0,1 0,-1-1,0 1,0 0,0 1,-1-1,1 0,-1 0,0 0,0 0,0 0,-1 3,-2 4,-1 1,-1-1,1 0,-2-1,1 1,-1-1,-1 0,0-1,0 0,-1 0,0 0,-1-1,0 0,0-1,-1 0,0 0,0-1,0 0,-1-1,0 0,0-1,0 0,-10 2,3-2,0 0,0-1,-1-1,1 0,0-2,-1 0,1-1,-1-1,1-1,-1 0,-2-4</inkml:trace>
  <inkml:trace contextRef="#ctx0" brushRef="#br0" timeOffset="10773.105">1722 1882,'0'-1,"-1"0,0 0,1 0,-1 0,1 0,-1 0,1-1,-1 1,1 0,0 0,-1-1,1 1,0 0,0 0,0-1,0 1,0 0,1 0,-1-1,0 1,0 0,1 0,-1 0,1-1,-1 1,1 0,0 0,-1 0,1 0,0 0,0 0,-1 0,1 0,0 0,0 1,0-1,0 0,2 0,41-31,-43 31,13-8,0 1,0 0,1 1,0 0,1 2,0-1,-1 2,1 0,1 1,2 0,-18 3,0-1,1 1,-1 0,0 0,0-1,1 1,-1 0,0 0,0 0,1 0,-1 1,0-1,0 0,1 0,-1 1,0-1,0 1,0-1,1 1,-1 0,0-1,0 1,0 0,0 0,0-1,0 1,-1 0,1 0,0 0,0 0,-1 0,1 1,0-1,-1 0,1 0,-1 0,1 0,-1 1,0-1,0 0,0 0,1 1,-1-1,0 0,0 1,-1-1,1 1,-27 60,17-43,9-17,0 0,0 1,1-1,-1 0,1 0,0 0,-1 0,1 0,0 1,0-1,0 0,1 0,-1 0,0 0,1 1,0-1,-1 0,1 0,0 0,0 0,0 0,0 0,0-1,1 1,-1 0,1-1,-1 1,1 0,-1-1,1 0,0 1,0-1,0 0,-1 0,1 0,0 0,1 0,-1-1,0 1,0-1,0 1,0-1,0 0,2 0,-2 1,1-1,-1 0,0 1,0-1,1 1,-1-1,0 1,0 0,0 0,0 0,0 0,0 1,0-1,0 0,0 1,-1 0,1-1,0 1,-1 0,0 0,1 0,-1-1,0 2,0-1,0 0,0 0,0 0,-1 0,1 0,-1 1,1-1,-1 0,0 1,0-1,0 0,0 1,0-1,0 0,-1 0,1 1,-1 0,-6 8,-1 0,1-1,-2 0,1-1,-1 1,-1-2,0 1,0-1,0-1,-1 0,0-1,-11 5,17-8,-15 8</inkml:trace>
  <inkml:trace contextRef="#ctx0" brushRef="#br0" timeOffset="11067.97">2372 1798,'-10'10,"1"1,0-1,0 2,1-1,1 1,0 0,1 1,0 0,1 0,0 0,1 1,0-1,1 1,1 0,0 0,1 0,1 12,0-24,1 0,-1 1,1-1,0 0,0 0,0 0,0 0,0-1,0 1,0 0,1 0,-1-1,1 1,-1 0,1-1,-1 0,1 1,0-1,0 0,0 0,0 0,0 0,0 0,0 0,0-1,0 1,0-1,0 1,0-1,1 0,-1 0,0 0,0 0,0 0,0-1,1 1,77-25,-68 19,1 0,-1-1,0 0,0 0,-1-2,0 1,-1-1,1-1,-2 0,0 0,0-1,-1-1,0 1,0-1,-2 0,1-1,2-9,-8 19,0 0,0-1,0 1,-1 0,0-1,1 1,-1-1,0 1,0-1,-1 1,1 0,-1-1,0 1,0-1,0 1,0 0,-1 0,1 0,-1 0,1 0,-1 0,0 0,-1 0,1 1,0-1,-1 1,1-1,-1 1,0 0,0 0,0 0,0 1,0-1,0 1,0 0,0-1,-1 1,-4-1,-1-1,1 1,-1 1,1-1,-1 2,0-1,0 1,0 0,1 1,-1 0,0 0,1 1,-1 0,-2 2,-12 5,5 0</inkml:trace>
  <inkml:trace contextRef="#ctx0" brushRef="#br0" timeOffset="11458.998">2710 1488,'0'28,"10"11,7-3,7-6,-2-14,1-10,1-10,-4-9,0-3,-4-3,-4-4,-9-2,-10-1,-9 3,-6 5,-4 7,2 4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03.1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1 337,'219'-287,"-214"280,40-36,-44 44,1 1,-1-1,0 0,1 0,-1 1,0-1,0 1,0-1,0 1,0 0,-1-1,1 1,0 0,-1 0,1-1,-1 1,0 0,0 0,1 0,-1-1,0 1,-1 0,1 0,0 1,0 1,-1 65,-1-56,1 1,1 0,0-1,1 1,0-1,1 1,0-1,2 0,-1 0,2 0,0 1,6 4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48.7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1646,'776'0,"-507"29,-1 0,-4-31,-61-26,502 28,-537 0,-149-10,-41-10,17 16,-108-107,113 110,0-1,-1 1,1 0,0 0,-1 0,1 0,0 0,-1 0,1 0,-1-1,0 1,1 1,-1-1,0 0,0 0,1 0,-1 0,0 0,0 1,0-1,0 0,0 1,0-1,0 1,0-1,0 1,0-1,-1 1,1 0,0 0,0-1,0 1,0 0,-1 0,1 0,0 0,0 1,0-1,-1 0,1 0,0 1,0-1,0 1,0-1,0 1,0-1,0 1,0-1,0 1,0 0,0 0,0 0,1-1,-1 1,0 0,0 0,1 0,-1 0,1 0,-1 0,1 0,-1 1,1-1,-1 0,1 0,-61 205,-32 50,92-256,1 1,-1 0,0 0,0-1,1 1,-1 0,0 0,1 0,-1 0,1 0,-1 0,1 0,-1 0,1 0,0 0,-1 0,1 0,0 0,0 0,0 0,0 1,0-1,0 0,0 0,0 0,0 0,1 0,-1 0,0 0,1 0,-1 0,1 0,-1 0,1 0,0 0,-1 0,1 0,0 0,-1-1,1 1,0 0,0-1,0 1,0 0,0-1,0 1,0-1,0 1,0-1,0 0,0 1,0-1,0 0,0 0,0 0,0 0,0 1,1-2,-1 1,0 0,0 0,0 0,1-1,110-108,-87 80,144-150,-56 87,-89 75</inkml:trace>
  <inkml:trace contextRef="#ctx0" brushRef="#br0" timeOffset="770.979">1101 2154,'5'15,"1"23,0 11,-1 1,-2-3,-1-4,-5-5,-3-4,0-4,1-1,1-1,-3 0,-1-1,1 0,2 1,2-5</inkml:trace>
  <inkml:trace contextRef="#ctx0" brushRef="#br0" timeOffset="1051.637">1129 2041,'24'-6,"2"2,-1 0,0 2,1 0,-1 2,1 1,-1 1,0 1,1 1,12 4,-34-7,0-1,-1 1,1 0,-1-1,1 2,-1-1,1 0,-1 1,1-1,-1 1,0 0,0 0,0 0,0 1,-1-1,1 1,0-1,-1 1,0 0,0 0,0 0,0 0,0 1,0-1,-1 0,0 1,0-1,0 1,0 0,0-1,-1 1,1-1,-1 1,0 0,0 0,0-1,-1 1,1-1,-1 1,0 0,0-1,0 1,-1-1,1 0,-1 1,0-1,0 0,0 1,-14 13,0-1,-1-1,-1 0,0-1,-1-1,-1 0,0-2,0 0,-1-2,0 0,-16 4,-48 18,61-22</inkml:trace>
  <inkml:trace contextRef="#ctx0" brushRef="#br0" timeOffset="2701.252">1694 2493,'0'-5,"0"4,-5 1,-1 6,-5 2,-1 4,3 5,-3 0,1 1,-3 3,-3 3,-4 1,-3 2,-3 1,0 0,-2-4,5-6</inkml:trace>
  <inkml:trace contextRef="#ctx0" brushRef="#br0" timeOffset="2984.934">1552 2437,'0'5,"0"10,5 9,6 4,7 3,-1 0,2-4,-2-3,1 0,2 0,-3 1,2-3,-4-2,-4-3</inkml:trace>
  <inkml:trace contextRef="#ctx0" brushRef="#br0" timeOffset="4933.221">2907 9,'2'1,"0"1,0-1,-1 1,1-1,0 1,-1 0,1 0,-1 0,1-1,-1 1,0 1,0-1,0 0,0 0,0 0,0 0,-1 1,1-1,-1 0,1 1,-1-1,0 1,0-1,0 0,-1 1,2 0,13 282,-9-264,-1 1,0 0,-2 0,0 0,-1 0,-2 1,0-1,-1 0,-1 0,-2 1,-14 155,-8-34,-1 25,27 84,-26-111,8-48,15-75</inkml:trace>
  <inkml:trace contextRef="#ctx0" brushRef="#br0" timeOffset="6219.678">2963 66,'-47'92,"-96"104,113-136,30-59,0 0,-1 1,1-1,0 0,0 0,0 0,0 1,0-1,0 0,0 0,0 1,0-1,1 0,-1 0,0 0,1 0,-1 1,1-1,-1 0,1 0,0 0,-1 0,1 0,0 0,0 0,0-1,0 1,0 0,-1 0,1-1,1 1,-1 0,0-1,0 1,0-1,0 0,0 1,0-1,1 0,-1 1,0-1,0 0,0 0,1 0,-1 0,0 0,0-1,1 1,-1 0,0 0,1-1,239-17,-78 14,-161 2,-1 1,0-1,0 0,0 0,0 1,0-1,0 0,-1 0,1 0,0 0,-1 0,0 0,1 0,-1 0,0 0,0 0,0 0,0 0,0 0,-1 1,1-1,-1 0,1 0,-1 0,1 0,-1 0,0 0,0 1,0-1,0 0,-1 1,1-1,0 0,-1 1,1 0,0-1,-1 1,0 0,1 0,-1 0,0 0,-1-1,-4-7,-67-103,-4-55,44 108,26 52</inkml:trace>
  <inkml:trace contextRef="#ctx0" brushRef="#br0" timeOffset="7050.485">3416 518,'26'277,"-49"-128,-4-32,24-97</inkml:trace>
  <inkml:trace contextRef="#ctx0" brushRef="#br0" timeOffset="7368.837">3359 630,'20'-20,"0"1,1 1,2 1,-1 1,2 1,0 0,1 2,0 1,1 2,21-7,-44 16,-1 0,1 0,0 0,0 0,0 0,0 1,0-1,0 1,0 0,0 0,0 0,0 0,0 1,0-1,0 1,0-1,0 1,-1 0,1 0,0 1,0-1,-1 1,1-1,-1 1,1 0,-1 0,0 0,0 0,0 0,0 0,0 1,0-1,-1 1,1-1,-1 1,1 0,-1-1,0 1,0 0,-1 0,1 0,-3 11,-1 1,-1-1,0 0,-1 0,0-1,-1 0,0 0,-1 0,-1 0,0-1,-1-1,0 1,-1-2,0 1,-1-1,0-1,0 1,-8 3,-73 45,51-41,24-11</inkml:trace>
  <inkml:trace contextRef="#ctx0" brushRef="#br0" timeOffset="8184.21">3641 913,'-6'14,"2"1,0-1,1 1,0 0,1 1,1-1,0 0,1 0,1 8,-1-22,0 0,0 0,0 0,0-1,0 1,0 0,1 0,-1 0,0 0,0-1,0 1,1 0,-1 0,0 0,1-1,-1 1,1 0,-1-1,1 1,-1 0,1-1,0 1,-1-1,1 1,0-1,-1 1,1-1,0 1,0-1,-1 0,1 1,0-1,0 0,0 0,-1 1,1-1,0 0,0 0,0 0,0 0,-1 0,1 0,0-1,0 1,0 0,0 0,-1 0,1-1,0 1,0-1,-1 1,1 0,0-1,0 1,-1-1,1 1,-1-1,1 0,36-36,-23 20,-5 5,0 0,1 0,0 1,1 1,0-1,1 2,0 0,0 0,9-4,-20 13,1-1,-1 1,1 0,-1-1,1 1,0 0,-1 0,1 0,0 0,-1 0,1 1,0-1,-1 0,1 1,-1-1,1 1,-1 0,1-1,-1 1,1 0,-1 0,0 0,1 0,-1 0,0 0,0 0,0 0,0 1,0-1,0 0,0 1,0-1,-1 1,1-1,0 1,-1-1,1 2,17 63,-17-64,4 36,-1 0,-2 1,-2 0,-1-1,-3 4,3-20,-2-1,-1 0,0 0,-2 0,0 0,-1-1,-1 0,-1-1,-6 9,14-26,-1 1,0-1,0 1,0-1,0 0,0 0,-1 0,1 0,-1 0,1-1,-1 1,0-1,1 0,-1 1,0-1,0-1,0 1,0 0,0-1,0 1,0-1,0 0,0 0,0 0,0 0,0-1,0 1,0-1,0 0,0 0,0 0,0 0,0 0,1-1,-1 1,0-1,1 0,-1 0,1 0,0 0,0 0,0 0,0-1,0 1,0 0,1-1,-1 0,1 1,-1-1,1 0,0 0,0 0,0 0,1 0,-1 0,1 0,0 0,0 0,0-2,-1-1,1-1,0 0,0 0,1 0,0 0,0 0,0 0,1 0,0 1,1-1,-1 1,1 0,1-1,-1 1,1 1,0-1,0 0,1 1,-1 0,1 0,0 0,1 1,2-2,6-5,1 1,1 0,0 1,0 1,1 1,-1 0,2 1,8-1,-2 1</inkml:trace>
  <inkml:trace contextRef="#ctx0" brushRef="#br0" timeOffset="15394.804">2202 2521,'-34'73,"17"-31,13-34,-1-1,1 1,0 1,1-1,0 0,0 1,1-1,0 1,0 0,1 0,0 0,1 0,0 0,0-1,1 1,0 0,0 0,1 0,1-1,-1 1,2 2,-2-8,0-1,0 0,0 1,1-1,-1 0,0 0,1 0,-1 0,1-1,0 1,0-1,-1 0,1 0,0 1,0-2,0 1,0 0,0-1,1 1,-1-1,0 0,0 0,0 0,0-1,0 1,0-1,0 1,0-1,0 0,0 0,0-1,0 1,0 0,-1-1,1 0,0 0,1-1,2-1,1-1,-1 0,0-1,-1 1,1-1,-1 0,0 0,0-1,-1 0,0 0,0 0,-1 0,0 0,2-5,-1-8</inkml:trace>
  <inkml:trace contextRef="#ctx0" brushRef="#br0" timeOffset="15802.603">2004 2295,'44'-29,"18"-14,-1-4,-6 5,-13 15,-8 12,-10 13,-9 12,-3 9,-2 6,0-1,0 0,3-4,-2 0,3-5,4-3,-2-1,-3 0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02.7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0 135,'159'-113,"-157"111,1 0,-1 0,1 0,0 0,-1 0,1 1,0 0,0-1,0 1,0 0,0 0,1 1,-1-1,0 0,0 1,0 0,1 0,-1 0,0 0,0 1,1-1,-1 1,0 0,0 0,0 0,0 0,0 0,0 1,0-1,-1 1,1 0,0 0,-1 0,1 0,-1 0,0 1,0-1,0 1,0-1,0 1,0 0,-1 0,13 20,-1 2,-1-1,-1 1,-1 1,-2 0,0 0,-2 1,-1 0,-1 0,-1 0,-2 1,0-1,-2 0,-2 9,3-24,0 1,-1-1,0 0,-1 1,0-1,-1 0,0 0,-1 0,0 0,-1-1,-1 0,0 0,0 0,-1-1,0 0,-1 0,0 0,0-1,-1-1,-1 1,-5 3,-58 20,70-32,1 0,0 0,0 0,0 0,0 0,-1-1,1 1,0 0,0-1,0 0,0 1,0-1,0 0,0 0,0 0,0 0,1-1,-1 1,0 0,1-1,-1 1,1-1,-1 0,1 1,0-1,0 0,0 0,0 0,0 0,0 0,0 0,1 0,-1 0,1 0,-1-2,0-8,0-1,1 0,0 0,2 0,-1 0,1 1,1-1,0 1,1-1,0 1,1 0,3-4,-6 11,20-41,-13 27</inkml:trace>
  <inkml:trace contextRef="#ctx0" brushRef="#br0" timeOffset="9662.621">169 588,'1'-16,"1"1,0 0,2 0,-1 0,2 0,0 0,1 1,0 0,1 0,1 1,0 0,2-2,-4 8,1 0,0 1,1 0,0 0,0 0,0 1,0 0,1 1,0 0,0 0,0 1,0 0,0 0,1 1,14-6,82-25,-87 28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8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1 393,'366'-55,"-203"51,-163 4,1-1,-1 1,1-1,-1 0,0 1,1-1,-1 0,0 1,0-1,0 1,1-1,-1 0,0 0,0 1,0-1,0 0,0 1,0-1,0 0,0 1,-1-1,1 0,0 1,0-1,-1 0,1 1,0-1,-1 1,1-1,0 0,-1 1,1-1,-1 1,1-1,-1 1,1-1,-1 1,1 0,-1-1,1 1,-1 0,0-1,1 1,-1 0,0 0,1-1,-1 1,0 0,1 0,-1 0,0 0,1 0,-1 0,0 0,0 0,1 0,-1 0,0 1,1-1,-1 0,1 0,-1 1,0-2,-38-16,2-3,0-1,1-2,1-1,1-2,-1-2,29 22,-1 0,1 0,-1-1,2 0,-1 0,1 0,0-1,0 1,1-1,0 0,1-1,0 1,0-1,-1-7,4 15,1-1,-1 1,0-1,1 1,-1 0,1-1,-1 1,1-1,0 1,0 0,0 0,0-1,0 1,0 0,0 0,0 0,0 0,0 0,1 0,-1 0,0 1,1-1,-1 0,0 1,1-1,-1 1,1-1,-1 1,1 0,-1-1,1 1,-1 0,1 0,-1 0,1 1,-1-1,1 0,-1 0,1 1,-1-1,1 1,-1-1,2 2,15 3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9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74,'167'-11,"91"-45,-208 49,-32 10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9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0,'43'5,"29"1,7 0,-6-1,-10-2,-11 0,-14-2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199 140,'4'6,"0"0,-1 0,0 1,-1-1,1 1,-1-1,0 1,-1 0,1 0,-2 0,1 0,-1 0,0 0,0 1,0 1,1 466,-1-454,-1 0,-1 0,-1 0,-1 0,-1 0,-1-1,-3 8,0-10</inkml:trace>
  <inkml:trace contextRef="#ctx0" brushRef="#br0" timeOffset="342.994">1 168,'32'-23,"1"2,0 2,2 1,0 1,1 2,1 2,0 1,1 2,32-4,-51 11,0 1,0 2,-1 0,1 0,0 2,0 1,-1 0,1 1,-1 1,0 0,14 8,-24-10,-1 0,0 1,0 0,0 0,-1 1,1 0,-1 0,0 0,-1 1,1 0,-1 0,0 0,0 1,-1 0,0 0,-1 0,1 0,-1 0,0 1,-1 0,0-1,0 1,-1 0,0 0,0 0,-1 0,0 0,0 6,-4-2,1-1,-2 1,1 0,-2-1,1 0,-2-1,1 1,-1-1,-1 0,0-1,0 0,-1 0,0 0,-1-2,0 1,0-1,0 0,-1-1,0 0,0-1,-1 0,-10 2,-6 4,-1-2,-1-1,1-1,-1-1,-1-2,-26 0,52-4,0 0,-1-1,1 1,0-1,0 0,0-1,0 1,0-1,0 0,0-1,0 1,1-1,-1 0,1 0,0 0,0 0,-2-3,-8-11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0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115 283,'22'58,"2"64,-17-81,-2 1,-2-1,-2 1,-4 39,1 3,2 102,0-197</inkml:trace>
  <inkml:trace contextRef="#ctx0" brushRef="#br0" timeOffset="1250.318">2 312,'-1'-3,"1"1,0-1,-1 0,1 1,0-1,1 1,-1-1,0 0,1 1,-1-1,1 1,0-1,0 1,0-1,0 1,0 0,0-1,1 1,-1 0,1 0,0 0,-1 0,1 0,0 1,0-1,0 0,1 1,-1 0,0-1,0 1,1 0,-1 0,3-1,2-3,7-3,1 0,-1 1,1 1,1 0,-1 1,1 1,-1 0,1 2,7-1,-5 0,-9 1,1 1,-1 0,0 0,1 1,-1 0,1 1,-1 0,1 1,-1 0,0 0,0 1,0 0,0 1,0 0,-1 0,0 1,0 0,0 0,0 1,-1 0,0 1,0-1,-1 1,0 1,0-1,0 1,2 5,-6-8,-1-1,0 1,-1-1,1 1,-1 0,0-1,0 1,0 0,-1-1,1 1,-1 0,0-1,-1 1,1-1,-1 0,0 1,0-1,0 0,0 0,-1 0,0 0,0-1,-2 4,-84 72,70-68,-1-1,0-1,-1-1,1-1,-2 0,1-2,-1 0,1-2,-1 0,-2-1,0 2,6 2</inkml:trace>
  <inkml:trace contextRef="#ctx0" brushRef="#br0" timeOffset="1536.269">792 734,'-48'39,"-20"17,-4 4,10-4,11-11,15-8,13-11</inkml:trace>
  <inkml:trace contextRef="#ctx0" brushRef="#br0" timeOffset="1790.28">397 706,'19'44,"16"23,7 5,1-5,-2-13,-3-12,-3-12,-8-12</inkml:trace>
  <inkml:trace contextRef="#ctx0" brushRef="#br0" timeOffset="2037.51">1130 537,'-9'38,"-4"23,1 5,2-3,8-8,4-8,7-13,1-7,5-7,3-4,5-3,2-5,2-3,-3-8,-6-7,-6-3</inkml:trace>
  <inkml:trace contextRef="#ctx0" brushRef="#br0" timeOffset="2382.823">905 283,'289'-223,"-224"163,-63 61,0 0,-1-1,1 1,-1 0,1 0,-1 0,1 0,-1 0,1 0,-1 0,0 0,0 0,0 1,0-1,0 1,0-1,0 1,0-1,0 1,0-1,-1 1,1 0,-1-1,0 1,1 0,-1-1,0 1,0 0,0 0,0-1,0 1,0 0,1 2,5 28,34 85,7-59,-24-34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4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115 301,'-77'396,"61"-251,16-146,0 1,0 0,-1 0,1-1,0 1,0 0,-1 0,1 0,0 0,0-1,-1 1,1 0,0 0,0 0,-1 0,1 0,0 0,-1 0,1 0,0 0,-1 0,1 0,0 0,0 0,-1 0,1 0,0 0,-1 0,1 0,0 0,0 1,-1-1,1 0,0 0,-1 0,1 0,0 1,0-1,0 0,-1 0,1 1,0-1,0 0,0 0,0 1,-1-1,1 0,0 0,0 1,0-1,0 0,0 1,0-1,-6-29,3-3,2 1,1-1,2 0,1 1,1-1,2 1,1 0,1 1,2 0,1 0,1 1,2 0,9-13,-22 40,17-34,2 1,1 1,2 1,1 1,1 1,2 1,1 1,2 2,0 0,23-13,-51 38,0 0,1 1,-1-1,0 1,1-1,-1 1,1 0,0 0,-1 0,1 0,0 0,0 1,-1-1,1 1,0 0,0-1,0 1,0 1,0-1,-1 0,1 1,0-1,0 1,0 0,-1 0,1 0,-1 0,1 1,-1-1,1 1,-1 0,0-1,1 1,-1 0,0 0,0 0,-1 1,1-1,0 0,-1 1,1-1,-1 1,1 1,2 11,-1 1,-1 0,0 0,-1 0,-1 0,-1 0,0 0,-1 0,0 0,-2 0,1-1,-7 15,0-10,-1 0,0-1,-2 0,0-1,-1-1,-1 0,0-1,-1 0,-1-2,-13 10,12-9</inkml:trace>
  <inkml:trace contextRef="#ctx0" brushRef="#br0" timeOffset="632.221">341 695,'1'13,"1"1,0-1,1 0,1 0,0-1,0 1,1-1,1 0,0 0,7 10,-12-20,0-1,0 1,0-1,1 1,-1-1,0 0,1 0,-1 0,0 1,1-1,-1-1,1 1,0 0,-1 0,1 0,0-1,-1 1,1-1,0 1,0-1,-1 0,1 0,0 0,0 0,0 0,-1 0,1 0,0-1,0 1,-1-1,1 1,0-1,-1 1,1-1,0 0,0 0,51-49,-41 36,113-136,-124 149,-1 0,0 0,1 1,-1-1,1 0,0 0,-1 1,1-1,-1 0,1 1,0-1,-1 1,1-1,0 1,0-1,0 1,-1 0,1-1,0 1,0 0,0-1,0 1,0 0,0 0,-1 0,1 0,0 0,0 0,0 0,0 0,0 0,0 1,0-1,-1 0,1 0,0 1,0-1,0 1,-1-1,1 1,0-1,0 1,-1-1,1 1,0 0,-1-1,1 1,-1 0,1-1,-1 1,1 0,-1 0,1 0,-1-1,0 1,0 0,1 0,-1 0,0 0,0 0,0 0,0 0,0-1,0 1,0 1,2 62,-16 49,8-82,1 1,2 0,2 0,0 0,4 23,6 2,7 158,-17-210,0 1,0-1,0 1,-1-1,0 0,0 1,0-1,-1 0,1 0,-1-1,0 1,-1 0,1-1,-1 0,-2 3,4-6,1 0,-1 1,0-1,0 0,0 0,0 0,0 0,0 0,0 0,0-1,0 1,0-1,0 1,0-1,-1 0,1 0,0 0,0 0,0 0,0-1,-1 1,1-1,0 1,0-1,0 0,0 1,0-1,0 0,0-1,1 1,-1 0,0 0,0-1,1 1,-1-1,1 1,0-1,-1 0,1 0,-1 0,-5-11,0 1,0-1,1-1,1 1,0-1,1 0,0 0,1 0,1 0,0 0,1-1,1 1,0-1,1 1,0-1,1 1,1 0,0 0,1 0,1 0,0 0,1 1,0 0,6-8,2-6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0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40 286,'15'-2,"0"0,0-1,0-1,0 0,0-1,-1-1,0 0,0-1,-1 0,0-1,0-1,-6 5,0 0,-1-1,1 0,-1 0,0 0,-1-1,1 0,-1 0,0 0,-1-1,0 0,0 0,0 0,-1 0,0 0,0-1,0 0,-1 1,-1-1,1 0,-1 0,-1 0,1 0,-1 0,-1 0,0-4,0 10,0 1,0-1,0 1,0 0,0-1,0 1,0 0,0 0,-1 0,1 0,0 0,-1 0,1 0,-1 0,1 1,-1-1,1 1,-1-1,0 1,1-1,-1 1,1 0,-1 0,0 0,1 0,-1 0,0 0,1 0,-1 0,0 1,1-1,-1 1,1-1,-1 1,0 0,1 0,0-1,-1 1,1 0,0 0,-1 0,1 1,0-1,0 0,0 0,0 1,0-1,0 0,0 1,0-1,1 1,-1 0,0-1,1 1,0-1,-1 1,1 0,0-1,0 1,-12 29,2-1,1 1,1 1,2 0,1 0,-1 26,3-29,5 202,4-110,-5-77,2-21,-2 0,0 0,-2 0,-1 0,0 0,-2-1,0 1,-2-1,0 0,-2 0,-7 14,15-33,-1 0,-1 0,1 0,0 0,-1-1,1 1,-1-1,0 1,0-1,0 0,0 0,0 1,0-1,-1-1,1 1,-1 0,1-1,-1 1,0-1,1 0,-1 0,0 0,0 0,0 0,0 0,0-1,0 0,0 1,0-1,0-1,0 1,0 0,0-1,0 1,0-1,0 0,0 0,1 0,-1 0,0 0,0-1,1 0,-1 1,1-1,0 0,-1 0,1 0,0 0,0-1,0 1,-1-2,-1-11,1 0,1-1,0 1,0-1,2 1,0-1,1 1,0-1,1 1,1-1,0 1,4-9,6-18,1 1,3 1,1 1,2 0,1 1,2 1,15-17,-3 12,-20 29</inkml:trace>
  <inkml:trace contextRef="#ctx0" brushRef="#br0" timeOffset="1">481 250,'14'-6,"0"-1,0 0,-1-1,-1 0,1-1,-1-1,-1 0,0-1,0 0,-1 0,0-1,-1-1,-1 1,5-10,-12 19,-1-1,1 1,-1 0,0 0,0-1,0 1,0 0,-1-1,0 1,1 0,-1 0,0 0,0-1,-1 1,1 0,-1 1,1-1,-1 0,0 0,0 1,0-1,-1 1,1-1,-1 1,1 0,-1 0,1 0,-1 1,0-1,0 1,0-1,0 1,0 0,-1 0,1 0,0 0,0 1,-1 0,1-1,0 1,0 0,-1 0,1 1,0-1,-1 1,1 0,0 0,0 0,0 0,0 0,0 1,0-1,0 1,0 0,1 0,-1 0,1 0,-2 2,-6 8,2 1,-1 0,2 0,0 1,0 0,2 0,-1 0,2 1,0 0,1 0,0 0,1 0,1 1,0-1,2 0,-1 1,2-1,0 0,1 1,0-1,1-1,1 1,0-1,1 1,1-2,4 8,-1-4,-1 0,0 1,-1 0,-1 0,-1 1,-1-1,0 1,-2 1,0-1,-1 1,-1-1,0 1,-2-1,0 1,-2-1,0 1,-1-1,-4 13,-1-14,0 0,-1 0,0-1,-2-1,0 0,-1 0,0-1,-1-1,-1-1,-1 0,-15 11,31-24,-1 1,1-1,-1 1,1-1,-1 1,0-1,1 0,-1 1,1-1,-1 0,0 1,1-1,-1 0,0 0,1 0,-1 0,0 0,1 1,-1-1,0 0,0-1,1 1,-1 0,0 0,1 0,-1 0,0 0,1-1,-1 1,0 0,1-1,-1 1,1 0,-1-1,0 1,1-1,-1 1,1-1,-1 1,1-1,0 1,-1-1,1 1,-1-1,1 0,0 1,0-1,-1 0,1 1,0-1,0 0,0 1,0-1,0 0,0 1,0-1,0 0,0 0,0 1,0-1,0 0,0 1,1-2,7-48,-8 48,120-374,-116 365,-3 5,1 0,0 0,0 0,0 0,1 0,0 0,0 1,0-1,1 1,0 0,0 0,0 0,1 1,-1-1,2 1,4-1</inkml:trace>
  <inkml:trace contextRef="#ctx0" brushRef="#br0" timeOffset="2">781 444,'-3'24,"2"14,1 1</inkml:trace>
  <inkml:trace contextRef="#ctx0" brushRef="#br0" timeOffset="3">799 338,'0'-15,"0"-4</inkml:trace>
  <inkml:trace contextRef="#ctx0" brushRef="#br0" timeOffset="4">1063 444,'-2'-2,"0"-1,0 1,-1-1,1 1,-1 0,1-1,-1 2,0-1,0 0,0 0,0 1,0 0,0-1,0 1,-1 0,1 1,0-1,-1 1,1-1,0 1,-1 0,1 0,-1 0,1 1,0-1,-1 1,1 0,0 0,0 0,0 0,-1 1,1-1,1 1,-1 0,0-1,0 2,0-1,1 0,0 0,-1 1,1-1,0 1,0 0,0 0,0 0,1 0,-1 0,1 0,0 0,0 0,0 0,0 1,0-1,1 0,0 1,-1-1,1 0,1 1,-1 0,1 2,0-1,0 1,1 0,0 0,0-1,0 1,1-1,0 1,0-1,0 0,0 0,1 0,0-1,0 1,0-1,1 0,0 0,-1-1,1 1,1-1,-1 0,0 0,1-1,-1 0,1 0,0 0,5 1,36-5,-32-1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1 395,'256'-1,"-87"-25,-161 26,-1 0,0-1,1 0,-1 0,0-1,0 0,0 0,0 0,-1-1,1 0,5-4,1-4</inkml:trace>
  <inkml:trace contextRef="#ctx0" brushRef="#br0" timeOffset="250.242">397 1,'-10'43,"-8"38,0 15,2 1,4-11,4-11,3-13,3-13,2-9,0-7,1-10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6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1 124,'9'-2,"0"1,1-1,-1 0,0-1,0 0,0-1,0 0,-1 0,0-1,0 0,0 0,0-1,-1 0,0-1,1-1,60-40,-66 47,1-1,-1 1,0 0,1 0,-1 1,1-1,-1 0,1 1,-1 0,1-1,-1 1,1 0,0 0,-1 1,1-1,-1 0,1 1,-1 0,1-1,-1 1,1 0,-1 0,0 1,0-1,1 0,-1 1,0-1,0 1,0 0,0-1,-1 1,1 0,0 0,-1 1,1 0,36 89,-23-16,-4 2,-3 0,-2 13,-2 264,-4-345,0 1,0-1,-1 0,-1 1,0-1,0 0,-1 0,-1 0,1-1,-1 1,-1-1,0 0,0 0,-1 0,0-1,-1 1,1-2,-2 1,1-1,-1 0,-8 5,13-10,0 0,-1 0,1-1,0 0,-1 1,1-1,-1-1,1 1,-1 0,1-1,-1 0,0 0,1 0,-1 0,0 0,1-1,-1 0,1 0,-1 0,1 0,0 0,-1-1,1 1,0-1,0 0,0 0,0 0,0 0,0-1,1 1,-2-2,-4-4,1 1,0-2,1 1,-1-1,1 0,1 0,0 0,0-1,1 0,-1-4,-4-15,1 0,1 0,1 0,2-1,1 0,2 0,0 0,2 0,2 0,3-15,23-70,-22 91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6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0 238,'1'0,"82"-55,-2-4,42-41,-122 99,0-1,0 1,-1-1,1 1,0 0,0-1,0 1,0 0,1 0,-1 0,0 0,0 0,1 0,-1 0,0 0,1 0,-1 1,1-1,-1 0,1 1,0 0,-1-1,1 1,-1 0,1 0,0 0,-1 0,1 0,0 0,-1 0,1 0,-1 1,1-1,0 1,-1-1,1 1,-1 0,0-1,1 1,-1 0,1 0,-1 0,0 0,0 0,0 0,1 2,3 9,-1 1,0 0,-1 0,-1 0,0 0,-1 0,0 1,-1-1,0 0,-1 1,-1 1,0 21,1-24,1 0,-1 0,2 0,0-1,1 1,0 0,0 0,1-1,1 0,4 10,3-3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8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55,'24'-5,"12"-1,6 0,0 1,-3 2,-2 0,-4 2,-1 1,-3 0,-5-5,-3-1,1 0,1 1,1 2,-4 6,-4 2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8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2,'14'4,"15"2,7 0,2-1,-1-1,-1-7,-3-2,-1-1,-2 2,-1 0,-1 2,0 0,0 2,-6-1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9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57 195,'0'19,"0"26,0 14,0 3,0 0,0-6,0-3,0-5,0-2,0-3,0 0,0-2,0-4,0-2,0-4,0-1,0-1,0-6</inkml:trace>
  <inkml:trace contextRef="#ctx0" brushRef="#br0" timeOffset="336.697">1 280,'27'-24,"1"1,0 2,2 0,1 2,0 2,1 1,1 1,0 1,1 2,5 1,-29 8,-1 1,1 0,0 1,0 0,0 1,0 0,0 0,0 1,0 0,0 1,-1 0,1 0,0 1,-1 1,0 0,0 0,0 0,0 1,-1 1,0-1,0 2,0-1,-1 1,1 0,-2 0,1 1,-1 0,0 0,-1 0,4 8,-6-10,0 0,0 0,-1 1,1-1,-2 0,1 1,-1 0,0-1,0 1,0 0,-1-1,0 1,-1 0,0-1,0 1,0 0,0-1,-1 1,0-1,-1 0,1 0,-1 0,-1 0,1 0,-1 0,0-1,0 0,0 0,-1 0,-1 1,-13 9,0-1,0-1,-2-1,1-1,-1 0,-1-2,0 0,0-2,-1 0,-10 1,-143 17,152-25</inkml:trace>
  <inkml:trace contextRef="#ctx0" brushRef="#br0" timeOffset="1337.418">1045 26,'-6'-4,"-1"1,0 0,0 0,0 0,0 1,-1 0,1 0,-1 1,1 0,-1 0,1 1,-1 0,0 0,-1 1,1 0,0 0,-1 1,1 0,0 0,0 1,0 0,1 0,-1 1,1 0,0 1,0-1,0 1,0 1,1-1,0 1,0 0,1 0,-1 1,1 0,1 0,-1 0,1 0,1 1,-1 0,1-1,1 1,-1 1,1-1,0 8,-8 186,-8 3,11-154,-2 0,-3 0,-16 44,6-17,13-54,7-22,1 0,-1 0,1 0,-1 0,1 0,0 0,0 0,0 0,0 1,1-1,-1 0,1 1,-1-1,1 0,0 1,0-1,0 1,0-1,0 0,0 1,1-1,-1 1,1-1,0 0,-1 0,1 1,0-1,0 0,1 0,-1 0,0 0,1 0,-1 0,1 0,0-1,0 1,-1 0,3 0,11 2,1-1,-1-1,0 0,1-1,-1-1,1 0,-1-1,6-2,28 0,31-3,-61-1</inkml:trace>
  <inkml:trace contextRef="#ctx0" brushRef="#br0" timeOffset="1925.178">1412 505,'-63'113,"43"-65,17-43,-3 4,1 0,-1 1,1-1,1 1,0 0,0 0,1 1,0-1,1 1,0-1,1 1,0 0,0 0,1-1,1 1,0 0,0 0,1-1,1 1,2 8,0-15,0 0,0 0,0-1,1 1,-1-1,1 0,0-1,0 1,0-1,0 0,0-1,1 1,-1-1,0-1,1 1,-1-1,0 0,1 0,-1-1,1 0,-1 0,0 0,0-1,0 0,0-1,0 1,0-1,0 0,-1 0,1-1,-1 1,0-1,1-2,36-38,-32 30</inkml:trace>
  <inkml:trace contextRef="#ctx0" brushRef="#br0" timeOffset="2388.36">1158 308,'227'-162,"-225"160,0 0,1 0,-1 0,0 1,1-1,0 1,-1 0,1-1,0 1,0 0,-1 0,1 1,0-1,0 1,0-1,0 1,0 0,0 0,0 0,0 1,0-1,0 1,0 0,-1-1,1 1,0 0,0 1,-1-1,1 0,0 1,-1 0,3 1,1 7,1 0,-2 0,1 1,-1-1,-1 1,0 0,-1 1,0-1,0 2,28 73,-22-71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4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53,'-2'-3,"1"0,-1-1,0 1,0 0,0 0,0 0,-1 0,1 1,-1-1,0 1,0-1,0 1,0 0,0 0,0 0,0 1,-1-1,1 1,-1 0,1 0,-1 0,1 0,-1 0,0 1,1 0,-1 0,-2 0,-4 0,0 0,0 1,0 1,0 0,0 0,1 1,-1 0,1 1,0-1,-1 2,2 0,-1 0,1 0,-1 1,1 0,1 1,-1 0,1 0,1 1,-1-1,1 2,1-1,-1 0,1 1,1 0,0 0,0 1,1-1,0 1,0 0,1 4,0-6,0 0,1 0,1 0,-1-1,1 1,1 0,-1 0,1 0,1 0,-1 0,1-1,1 1,-1-1,1 1,1-1,-1 0,1 0,1 0,-1-1,1 0,0 1,0-2,1 1,0-1,0 1,1-1,6 1,0 0,0 0,1-2,0 0,0 0,0-1,1-1,-1 0,1-1,-1 0,1-2,3 0,7 1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4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259 82,'-6'-2,"0"0,-1 0,1 0,0 1,0 0,-1 0,1 0,-1 1,1 0,-1 0,1 1,0 0,-1 0,1 0,0 1,0 0,0 0,0 0,0 1,0 0,1 0,-1 1,1 0,0-1,0 2,0-1,-3 4,0 0,-1 1,2 0,-1 1,1-1,0 1,1 1,1-1,-1 1,1 0,1 0,0 1,1-1,0 1,0 7,2-12,0-1,0 1,0-1,1 1,0-1,1 1,-1-1,1 1,1-1,-1 0,1 1,0-1,1 0,-1 0,1 0,0-1,1 1,-1-1,1 1,0-1,0 0,1-1,0 1,-1-1,1 0,1 0,0 0,6 2,0-1,0-1,0 0,1-1,-1 0,1-1,-1 0,1-1,0-1,0 0,-1 0,1-2,0 1,0-2,-1 1,0-2,1 0,-1 0,-1-1,1 0,-1-1,0-1,0 0,0 0,-1-1,8-8,-3 4,-7 7,1-1,0 0,-1 0,0 0,-1-1,1-1,-2 1,1-1,-1 0,0 0,0-1,-1 0,0 0,-1 0,0-1,0 1,-1-1,-1 0,1 0,-1 0,-1 0,0 0,-1-1,0 1,-2 1,-1-1,-1 1,1 0,-2 1,1-1,-1 1,0 0,-1 0,0 0,0 1,-1 0,0 0,0 1,0-1,-1 2,0-1,0 1,-1 0,1 1,-1 0,0 0,0 1,-1 0,1 1,0 0,-1 0,-3 1,2 1,-1 1,1 1,0 0,-1 0,1 1,0 1,0 0,1 0,-1 1,1 1,0-1,0 2,1-1,0 1,0 1,1-1,-1 2,-11 12</inkml:trace>
  <inkml:trace contextRef="#ctx0" brushRef="#br0" timeOffset="501.755">907 55,'-8'-2,"1"2,-1-1,1 1,-1 0,0 1,1 0,-1 0,1 1,-1 0,1 0,0 1,-1-1,1 2,1-1,-1 1,0 0,1 0,0 1,0 0,0 0,1 0,0 1,0 0,0 0,1 0,-1 0,1 1,1 0,0 0,0 0,0 0,0 0,0 8,3-10,1-1,0 1,0 0,1-1,-1 1,1-1,0 0,0 0,1 1,-1-1,1-1,0 1,0 0,0-1,0 1,1-1,0 0,-1 0,1-1,0 1,0-1,0 1,1-1,-1-1,1 1,-1-1,2 1,0 0,0 1,1 0,-1 0,0 1,-1 0,1 0,-1 0,1 1,-1-1,-1 1,1 1,-1-1,4 6,-6-7,-1-1,0 1,0 0,0 0,0-1,-1 1,1 0,-1 0,0 0,0 0,0 0,-1 0,1 0,-1-1,0 1,0 0,-1 0,1-1,-1 1,1-1,-1 1,0-1,-1 0,1 1,0-1,-1 0,0-1,0 1,0 0,0-1,0 0,0 1,0-1,-1-1,1 1,-1 0,0-1,1 0,-1 0,0 0,0 0,0 0,-1-1,-134 4,114-5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07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54 424,'34'-17,"-28"14,-1 1,0 0,1 0,0 1,0-1,-1 1,1 1,0-1,0 1,0 0,0 0,-1 1,1-1,0 1,0 1,0-1,-1 1,1 0,-1 0,0 1,1-1,-1 1,0 0,0 1,-1-1,1 1,-1 0,0 0,0 1,0-1,0 1,-1 0,0 0,0 0,0 0,-1 0,0 1,0-1,0 1,0-1,0 5,-3-3,0 0,0 1,-1-1,0 0,-1 0,1 0,-1 0,0 0,-1-1,0 1,0-1,0 0,-1 0,1-1,-2 1,-1 1,3-4,-1 1,1 1,0-1,0 1,1-1,-1 1,1 0,0 1,0-1,1 0,-1 1,1 0,1-1,-1 1,1 0,0 0,0 0,0 0,1 0,0 0,0 0,1 0,0 4,2-5,1 0,-1 0,1-1,-1 1,1-1,1 0,-1-1,0 1,1-1,0 1,0-1,0-1,0 1,0-1,1 0,-1 0,1 0,30 15,-29-13,1 1,-1 0,0 1,-1-1,1 1,-1 1,0-1,0 1,-1 0,0 0,0 2,-3-6,-1-1,0 1,0 0,0 0,0 1,0-1,-1 0,1 0,-1 0,0 0,0 1,0-1,-1 0,1 0,-1 0,1 0,-1 0,0 0,0 0,0 0,-1 0,1 0,-1 0,0 0,1-1,-1 1,0-1,-1 0,1 1,0-1,-3 1,-9 8,-2-2,1 0,-1 0,0-2,-1 0,0-1,0 0,-1-2,1 0,-1-1,0-1,0 0,0-1,-13-2,-25 1,32-1</inkml:trace>
  <inkml:trace contextRef="#ctx0" brushRef="#br0" timeOffset="366.375">844 452,'-53'42,"2"3,2 1,1 3,3 2,3 2,-22 34,60-83,1-1,0 1,-1 0,1-1,1 1,-1 1,1-1,-1 0,1 1,0-1,1 1,-1-1,1 1,0 0,0 0,0 0,1 0,0-1,0 1,0 0,0 0,1 0,0 0,0 0,0-1,1 1,-1 0,1-1,0 1,0-1,1 0,-1 0,1 0,0 0,0 0,1 0,-1-1,1 0,-1 1,2-1,3 1,1-1,-1-1,1 1,0-1,-1-1,1 1,0-1,0-1,0 0,0 0,0-1,0 0,-1 0,1-1,0-1,-1 1,7-3,134-76,-136 70,0 0,0-1,-1-1,-1 0,0 0,-1-1,0-1,-1 1,-1-2,0 1,-1-1,2-7,-5 10,0-1,-1 1,-1-1,0 0,-1 0,0 0,-1 0,0 0,-2 1,1-1,-3-6,3 14,0 1,-1-1,0 0,0 0,0 1,-1-1,0 1,0 0,0 0,-1 0,1 0,-1 0,0 1,-1 0,1 0,-1 0,0 0,0 1,0-1,0 1,-1 1,1-1,-1 1,1 0,-1 0,-4 0,0 0,0 0,0 1,0 0,0 1,-1 0,1 1,0 0,0 0,0 1,1 0,-1 1,0 0,-4 3,-10 7</inkml:trace>
  <inkml:trace contextRef="#ctx0" brushRef="#br0" timeOffset="750.577">1155 396,'0'0,"-2"12,1 0,1-1,0 1,0 0,1 0,1 0,0 0,0-1,2 1,-1-1,1 0,1 0,0 0,0-1,1 1,1-1,-1 0,4 2,-6-10,-1 0,1-1,0 1,0-1,0 0,0 0,0 0,0 0,0-1,1 0,-1 1,0-2,0 1,0 0,0-1,0 0,0 0,0 0,0 0,0-1,0 1,0-1,-1 0,1 0,-1-1,1 1,-1-1,1 0,4-3,-1 0,0 0,-1-1,1 0,-1 0,0 0,-1-1,0 0,0 0,-1 0,0-1,1-3,-4 7,-1 0,0 0,0-1,0 1,-1 0,0 0,0 0,-1-1,1 1,-1 1,0-1,0 0,0 0,-1 1,0-1,0 1,0 0,0 0,-1 0,0 0,0 1,0-1,0 1,0 0,0 0,-1 0,0 1,1 0,-1 0,0 0,0 0,0 1,0 0,0 0,-1 0,1 1,0-1,0 1,-1 1,-1-1,-16-1</inkml:trace>
  <inkml:trace contextRef="#ctx0" brushRef="#br0" timeOffset="1864.569">1268 0,'9'9,"1"0,0-1,0 0,1 0,0-1,1-1,-1 0,1 0,0-1,1-1,-1 0,1-1,0 0,0-1,0 0,0-1,0 0,0-2,0 1,5-2,51-6,-67 10,-1 0,1 0,0-1,-1 1,1 0,-1 0,1 1,-1-1,0 0,0 0,0 1,0-1,-1 0,1 1,-1-1,1 1,-1-1,0 1,0-1,0 1,0-1,0 1,0-1,-1 1,1-1,-1 0,0 1,0-1,0 0,0 1,0-1,0 0,-1 1,0 3,-8 49,2 0,3 0,2 0,2 0,4 24,-1 25,-13 112,-25 25,-2-21,38-218,0-1,0 1,0 0,0-1,-1 1,1-1,-1 1,1 0,-1-1,0 1,1-1,-1 1,0-1,0 0,0 1,0-1,0 0,0 0,-1 1,1-1,0 0,-1 0,1 0,-1-1,1 1,-1 0,1 0,-1-1,1 1,-1-1,0 0,1 1,-1-1,0 0,1 0,-1 0,0 0,1 0,-1 0,0-1,1 1,-1 0,1-1,-1 0,0 1,0-1,2 1,-198-8,173 8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8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70 546,'21'-34,"-17"29,0 1,1-1,0 1,0 1,0-1,0 1,1 0,-1 0,1 0,0 1,0 0,0 0,0 0,0 1,0 0,1 0,-1 1,0-1,0 2,1-1,-1 0,0 1,0 1,0-1,1 1,-1 0,-1 0,1 0,0 1,-1 0,1 0,-1 0,0 1,0 0,0 0,0 0,-1 1,0 0,0-1,1 3,-1-2,-1 1,1-1,-1 0,-1 1,1 0,-1-1,0 1,0 0,-1 0,1 0,-1 0,-1 1,1-1,-1 0,0 0,-1 0,1 0,-1 1,0-1,-1 0,0 0,0 0,0-1,0 1,-1 0,-1 1,-11 15,-1-1,-1-1,-1-1,0-1,-2 0,0-1,0-1,-2-2,0 1,-15 5,36-19,-22 11,25-17,12-4,1 0,1 2,-1 0,1 0,1 2,-1 0,1 0,14-1,-28 6,0-1,0 0,0 1,0 0,0 0,0 0,-1 0,1 0,0 1,0-1,0 1,0 0,0-1,0 1,-1 1,1-1,0 0,-1 1,1-1,-1 1,0 0,1 0,-1 0,0 0,0 0,0 0,0 1,-1-1,1 1,-1-1,1 1,-1 0,0-1,0 1,0 0,0 0,-1 0,1 0,-1-1,0 1,1 0,-1 0,-1 0,1 0,0 0,-1 0,1 0,-1 0,0 0,-1 2,-8 10,0 0,0-1,-2 0,1-1,-2 0,0-1,0 0,-1-1,-1-1,0 0,0-1,-1 0,0-2,0 0,-4 1,17-7,-2 2,0 0,0 0,0-1,0 0,0 0,-1 0,1-1,-1 1,1-2,-1 1,0 0,1-1,-1 0,0 0,-2-1,2-3</inkml:trace>
  <inkml:trace contextRef="#ctx0" brushRef="#br0" timeOffset="347.01">775 573,'-37'37,"2"1,1 1,2 2,2 1,1 2,3 0,-17 40,18 27,25-108,0 1,0-1,1 1,-1-1,1 1,0-1,0 0,0 1,1-1,-1 0,1 0,-1 0,1 0,0 0,0 0,1 0,-1-1,1 1,-1-1,1 0,0 1,0-1,-1 0,2-1,-1 1,0-1,0 1,0-1,1 0,0 0,3 1,1-1,-1 0,1 0,-1 0,1-1,0 0,-1-1,1 0,-1 0,1-1,-1 0,1 0,-1 0,0-1,0 0,0-1,-1 1,1-1,1-2,107-101,-103 93,0-1,-1-1,-1 1,0-2,-1 0,-1 0,-1 0,0-1,-1 0,-1 0,-1-1,1-8,-6 22,0-1,0 1,-1-1,1 1,-1 0,0 0,-1 0,1 0,-1 0,0 0,0 1,-1-1,1 1,-1 0,0 0,0 0,0 1,-1 0,1-1,-1 1,0 1,0-1,0 1,0 0,0 0,0 0,-1 1,1 0,-1 0,1 0,-1 0,1 1,-1 0,1 0,-1 1,1 0,-1 0,1 0,-1 0,1 1,0 0,0 0,-3 2,-21 7</inkml:trace>
  <inkml:trace contextRef="#ctx0" brushRef="#br0" timeOffset="732.114">1030 489,'1'6,"-1"0,2-1,-1 1,0-1,1 1,0-1,1 1,-1-1,1 0,0 0,0 0,0-1,1 1,0-1,0 0,0 0,0 0,1 0,-1-1,1 0,0 0,0 0,0 0,0-1,1 0,-1 0,1 0,-1-1,1 0,0 0,-1 0,1-1,0 0,0 0,-1 0,1-1,0 1,-1-1,1-1,-1 1,1-1,-1 0,1-1,-1 1,0-1,0 0,0 0,-1 0,5-4,-6 3,0 1,0 0,-1-1,1 0,-1 0,0 0,0 0,0 0,-1 0,1 0,-1 0,0-1,0 1,-1 0,1-1,-1 1,0-1,0 1,0-1,-1 1,0 0,0-1,0 1,0 0,0-1,-1 1,0 0,0 0,0 0,0 1,-1-1,0 0,1 1,-1 0,0-1,-1 1,1 0,-1 1,1-1,-1 1,0-1,0 1,0 0,0 1,0-1,0 1,-4-1,-1-1,0 2,0-1,0 1,-1 1,1 0,0 0,0 1,0 0,-1 0,1 1,0 0,1 1,-1 0,-4 2,-12 9</inkml:trace>
  <inkml:trace contextRef="#ctx0" brushRef="#br0" timeOffset="2655.585">1452 856,'5'0,"7"-5,5-1,5-1,4 2,2 2,1 1,0 1,1 0,-1 1,0 0,0 1,-1-1,1 0,-1 0,0 0,0 0,-5 0</inkml:trace>
  <inkml:trace contextRef="#ctx0" brushRef="#br0" timeOffset="2922.361">1594 573,'-9'39,"1"31,2 9,7-4,3-10,1-12,5-9,0-8,-1-5,2-8,0-3,-3 0,-2-4</inkml:trace>
  <inkml:trace contextRef="#ctx0" brushRef="#br0" timeOffset="5336.341">2102 659,'10'1,"1"-1,-1 0,1 0,-1-1,1-1,-1 0,0 0,1-1,-1 0,-1 0,1-1,0-1,-1 0,0 0,0-1,-1 0,1 0,-1-1,-1 0,1 0,-1-1,5-7,15-30,-17 71,35 202,-40-212,8 23,-1 2,-2-1,-2 1,-2 1,-2-1,-1 1,-2 0,-2 0,-4 15,3-36,-2 0,0-1,-2 1,0-1,-1 0,-2 0,1-1,-2 0,-1-1,0 0,-1-1,-8 8,17-22,0 0,0 0,-1 0,1 0,-1-1,0 0,0 0,1 0,-1 0,-1-1,1 1,0-1,0 0,0 0,-1-1,1 1,0-1,-1 0,1 0,0 0,-1-1,1 0,0 1,-1-2,1 1,0 0,0-1,0 0,0 0,0 0,1 0,-1 0,1-1,-1 0,1 0,0 0,0 0,-1-2,-2-9,0 0,2 0,0-1,0 1,2-1,-1 0,2 0,0 0,1 0,1 0,0 0,1 0,0 0,1 0,1 0,0 1,1 0,1 0,0 0,1 1,1 0,-1 0,2 0,0 1,1 1,0 0,0 0,1 0,1 2,0-1,0 2,0-1,1 2,6-3,6 0,-3 3</inkml:trace>
  <inkml:trace contextRef="#ctx0" brushRef="#br0" timeOffset="5851.782">2102 235,'55'-18,"-28"6,-1-1,0-1,-1-1,-1-2,0 0,-1-1,-1-2,-1 0,0-1,-2-1,3-6,-22 29,0 0,0-1,0 1,0 0,0 0,0-1,0 1,0 0,0 0,1-1,-1 1,0 0,1-1,-1 1,0 0,1-1,-1 1,1 0,-1-1,1 1,-1-1,1 1,0-1,-1 1,1-1,0 0,-1 1,1-1,0 0,-1 1,1-1,0 0,0 0,-1 0,1 0,0 0,0 0,-1 0,1 0,0 0,0 0,-1 0,1 0,0 0,0 0,-1-1,1 1,0 0,-1-1,1 1,0 0,-1-1,1 1,-1-1,1 1,0-1,-1 1,1-1,-1 0,0 1,1-1,-1 0,1 1,-1-1,0 0,1 0,0 30,2-1,2 0,0-1,2 1,1-1,1 0,1-1,1 0,2-1,0 0,16 21,-9-22</inkml:trace>
  <inkml:trace contextRef="#ctx0" brushRef="#br0" timeOffset="6820.001">3146 376,'-23'3,"1"1,-1 1,1 1,0 1,0 0,1 2,0 1,0 0,1 2,1 0,0 1,-6 7,23-19,1 0,0 0,-1 0,1 0,0 1,-1-1,1 1,0-1,0 1,0-1,1 1,-1-1,0 1,0 0,1-1,-1 1,1 0,0 0,-1 0,1-1,0 1,0 0,0 0,0 0,1 0,-1-1,0 1,1 0,-1 0,1-1,0 1,-1 0,1-1,0 1,0-1,0 1,0-1,0 1,1-1,-1 0,0 1,1-1,-1 0,1 0,-1 0,1 0,-1 0,1-1,0 1,-1 0,1-1,0 1,0-1,-1 1,1-1,0 0,0 0,1 0,48 9,-41-8,0-1,-1 2,1-1,-1 1,0 1,1 0,-1 0,-1 1,1 0,0 0,-1 1,0 0,0 1,0 0,-1 0,7 7,-12-10,0 0,-1-1,1 1,-1 1,1-1,-1 0,0 0,0 0,0 1,-1-1,1 1,-1-1,0 0,0 1,0-1,0 1,-1-1,1 0,-1 1,0-1,0 0,0 0,0 1,-1-1,1 0,-1 0,0-1,0 1,0 0,0 0,-1-1,-81 73,71-67,0 1,-1-2,0 0,-1-1,1 0,-1-1,0-1,-1 0,1-1,-1-1,1 0,-1-1,-10-1,14-11,16 4</inkml:trace>
  <inkml:trace contextRef="#ctx0" brushRef="#br0" timeOffset="7091.057">3429 573,'-24'39,"-13"26,-5 3,5-5,13-14,12-15</inkml:trace>
  <inkml:trace contextRef="#ctx0" brushRef="#br0" timeOffset="7336.59">3344 9,'0'0</inkml:trace>
  <inkml:trace contextRef="#ctx0" brushRef="#br0" timeOffset="7629.383">3541 827,'28'-17,"123"-191,-119 163,-31 44,0 1,0 0,0 0,0 0,0 0,0 0,-1 0,1 1,0-1,0 0,0 0,0 0,0 1,-1-1,1 1,0-1,0 1,0-1,-1 1,1-1,0 1,-1-1,1 1,-1 0,1-1,-1 1,1 0,-1 0,1-1,-1 1,1 0,-1 0,0 0,0 0,1 0,-1-1,0 1,0 0,0 0,0 0,0 0,0 0,0 0,0 0,-1-1,1 1,0 0,0 0,-1 0,1 0,-1-1,1 1,0 0,-1 0,0-1,1 1,-1 0,1 2,-1 5,0-1,0 1,1 0,0 0,0-1,1 1,0 0,0-1,1 1,0 0,1-1,-1 0,1 0,1 0,-1 0,1 0,0 0,1-1,0 0,0 0,0 0,1-1,-1 0,1 0,0 0,3 1,-5-5,0 1,0-1,0 0,0 0,0-1,1 1,-1-1,0 0,0 0,0-1,1 1,-1-1,0 0,0 0,0 0,0 0,0-1,0 0,0 0,-1 0,1 0,-1 0,1-1,-1 0,0 1,0-1,0 0,2-3,66-101,-36 12,-30 72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2:56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498 64,'-11'-8,"-1"0,-1 1,0 1,0 0,0 0,-1 1,1 1,-1 0,0 1,0 1,-1 0,1 1,0 0,-1 1,1 1,0 0,-11 3,10-2,0 0,1 2,-1 0,1 0,0 1,0 1,1 1,-1 0,1 0,1 2,0-1,0 1,0 1,1 0,1 1,-3 3,11-11,0 0,0 0,0 0,0 0,1 0,-1 0,1 0,0 1,0-1,0 0,0 1,1-1,-1 1,1-1,0 1,0-1,0 1,1-1,-1 1,1-1,0 1,0-1,0 0,0 1,0-1,1 0,0 0,-1 0,1 0,0 0,1 0,-1-1,0 1,1-1,2 3,111 71,-99-67,35 18,-1 3,-1 1,-2 3,23 22,-63-50,-1 0,0 1,0-1,-1 2,0-1,0 1,-1 0,1 0,-2 0,1 1,-1 0,-1 0,0 0,0 0,0 0,-1 1,-1-1,0 1,0-1,-1 1,0-1,0 1,-1 0,-1-1,1 1,-2-1,1 0,-1 0,-1 0,1 0,-2 0,1-1,-3 4,-3-4,1-1,-1-1,0 0,0 0,-1-1,0 0,0-1,0 0,0-1,-1 0,1-1,-1 0,0-1,1 0,-1-1,0 0,0-1,1-1,-1 1,0-2,1 0,0 0,-9-4,7 1,0 0,1 0,0-2,0 1,1-1,0-1,0 0,1-1,0 0,0 0,1-1,-7-12,6 8</inkml:trace>
  <inkml:trace contextRef="#ctx0" brushRef="#br0" timeOffset="359.92">1035 657,'-10'20,"-2"10,-1 5,4-2</inkml:trace>
  <inkml:trace contextRef="#ctx0" brushRef="#br0" timeOffset="859.739">1289 93,'51'-19,"1"3,0 1,2 3,-1 2,37-1,-17 21,-71-9,0 0,-1 0,1-1,-1 1,1 0,-1 0,1 1,-1-1,0 0,1 0,-1 1,0-1,0 0,0 1,0 0,0-1,0 1,-1-1,1 1,-1 0,1-1,-1 1,1 0,-1 0,0-1,0 1,0 0,0 0,0 0,0-1,0 1,-1 0,1 0,-1-1,1 1,-1 0,0-1,0 2,-8 16,-1-1,0 0,-2-1,0-1,-1 1,0-2,-6 5,-41 52,58-70,-1 1,1-1,0 1,0-1,1 1,-1 0,0 0,1 0,0 0,-1 0,1 0,1 0,-1 0,0 1,1-1,-1 0,1 0,0 1,0-1,1 0,-1 1,0-1,1 0,0 0,0 0,0 1,0-1,1 0,-1 0,1-1,-1 1,1 0,0 0,0-1,2 2,106 57,-99-58,0 1,1 1,-1 0,-1 1,1 0,-1 1,0-1,-1 2,0 0,0 0,0 0,-1 1,0 1,6 9,-12-14,0-1,-1 1,1 0,-1-1,0 1,0 0,-1 0,1 0,-1 0,0 0,0 0,-1 0,0-1,0 1,0 0,0 0,-1-1,1 1,-1 0,0-1,-1 0,1 1,-1-1,0 0,0 0,0-1,0 1,-4 2,-6 7,-1 0,0-2,0 0,-2 0,1-2,-1 0,-6 3,2-5,-1 0,1 0,-1-2,0-1,-1-1,1 0,0-2,-1 0,1-1,-1-2,-5-1,-34-20,48 11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3:51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0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79,'-56'90,"54"-88,1 0,0 0,0 1,1-1,-1 0,0 1,1-1,-1 1,1-1,0 1,0-1,0 1,0-1,0 0,1 1,-1-1,1 1,-1-1,1 0,0 1,0-1,0 0,0 0,0 1,1-1,-1 0,1 0,-1-1,1 1,0 0,0 0,0-1,0 1,0-1,0 0,0 1,0-1,0 0,1 0,0 0,3 0,-1-1,1 1,-1-1,1 0,0 0,-1-1,1 0,-1 0,1 0,-1 0,0-1,0 0,1 0,-1 0,-1-1,1 0,0 0,-1 0,1 0,-1-1,0 0,0 0,0 0,-1 0,1-1,-1 1,0-1,0 0,-1 0,0 0,1 0,-2 0,1-1,1-4,-11-68,8 76,-1 1,0-1,0 0,0 0,0 1,-1-1,1 1,0-1,-1 1,1-1,-1 1,1 0,-1 0,0 0,0 0,1 0,-1 0,0 0,0 0,0 1,0-1,0 1,0-1,0 1,0 0,0 0,0 0,0 0,0 0,0 1,0-1,0 0,0 1,0 0,0-1,-1 2,-37 21,31-14</inkml:trace>
  <inkml:trace contextRef="#ctx0" brushRef="#br0" timeOffset="1">294 203,'17'-28,"44"-46,-59 74,0-1,1 1,-1-1,0 1,1 0,-1 0,0 0,1 1,-1-1,0 1,0-1,1 1,-1-1,0 1,0 0,0 0,0 0,0 1,0-1,0 0,0 1,-1-1,1 1,0-1,-1 1,1 0,-1 0,0 0,0 0,2 2,21 19,-16-20,0-1,0 1,0-1,0-1,1 0,-1 0,1 0,-1-1,1 0,-1-1,1 0,-1 0,1-1,-1 0,0-1,0 1,0-2,0 1,-1-1,1 0,-1 0,0-1,0 0,0-1,-1 1,0-1,0-1,-1 1,1-1,-1 0,-1 0,1 0,-1 0,0-1,-1 0,1-25,-6 22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45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141 278,'5'48,"1"21,1 7,-2-3,-2-10,-1-10,0-11,-7-6,-1-5,-1-3,-3-7,0-11,-3-7,1-5</inkml:trace>
  <inkml:trace contextRef="#ctx0" brushRef="#br0" timeOffset="254.672">0 448,'15'-61,"-6"17,2 0,2 0,2 1,2 1,18-33,-31 68,-1 1,1 0,0 0,0 0,1 0,0 1,0 0,0 0,1 0,-1 0,1 1,0 0,0 1,1-1,-1 1,1 0,0 1,0-1,0 1,0 1,0-1,0 1,0 1,1-1,-1 1,0 0,0 1,0 0,1 0,-1 0,2 2,-2 0,0 0,0 0,-1 1,0 0,1 0,-1 1,-1-1,1 1,-1 1,0-1,0 1,0 0,-1 0,0 0,0 1,0-1,-1 1,0 0,-1 0,1 0,-1 0,-1 1,1-1,-1 1,-1-1,1 1,-1-1,0 1,-1-1,0 0,0 1,-1-1,0 0,0 1,0-1,-1 0,-1 0,-3 8,0-2,-1 1,-1-1,0 0,-1-1,0 0,-1-1,0 0,-1 0,0-1,-1-1,0 0,0-1,-1 0,0-1,0-1,-1 0,0-1,-4 1,-5-1</inkml:trace>
  <inkml:trace contextRef="#ctx0" brushRef="#br0" timeOffset="501.974">763 560,'-34'34,"-15"20,-5 1,7-4,11-5,8-12,8-5,2-9,5-7</inkml:trace>
  <inkml:trace contextRef="#ctx0" brushRef="#br0" timeOffset="680.96">396 560,'38'24,"23"13,5 4,-4 1,-7-2,-8-9,-8-3,-5-8,-9-2,-8-4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30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1614 1868,'0'818,"-5"-745,-3 0,-3-1,-3 0,-16 41,17-61,-12 56,29-98,1-5</inkml:trace>
  <inkml:trace contextRef="#ctx0" brushRef="#br0" timeOffset="3064.023">1670 1896,'57'-3,"170"6,-35-30,10 15,-125 1,0 4,0 3,76 7,-27-1,100-19,4 5,-178 13,-48-2,0 0,0 1,1 0,-1 0,0 0,0 1,0-1,1 1,-1 0,0 0,0 1,0-1,0 1,0 0,-1 0,1 0,-1 0,1 1,-1-1,0 1,1 0,-2 0,1 0,0 0,0 1,-1-1,0 1,0 0,0-1,0 1,-1 0,1 0,-1 0,0 0,0 4,-3 251,2 80,-28-142,28 283,-25-311,25-166,0 1,0-1,0 0,0 1,0-1,-1 0,1 1,-1-1,0 0,0 0,0 0,-1 0,1 0,-1 0,1 0,-1 0,0 0,0-1,0 1,-1-1,1 1,-1-1,1 0,-1 0,0 0,0 0,1-1,-1 1,0-1,-1 0,1 0,0 0,-1 0,-223-2,-112 0,169-27,-281 28,113 0,168 28,65-32,96-9,34 5,-5 5</inkml:trace>
  <inkml:trace contextRef="#ctx0" brushRef="#br0" timeOffset="4156.395">2037 3477,'26'137,"-22"330,7-382,-7-67,-1 0,-1-1,0 1,-2 0,0 0,-1 0,-3 17,-13 66,16-89</inkml:trace>
  <inkml:trace contextRef="#ctx0" brushRef="#br0" timeOffset="5162.431">2037 3477,'-31'38,"-202"139,232-177,0 0,0 0,0 0,0 0,0 1,0-1,0 0,0 0,0 1,0-1,1 1,-1-1,0 1,0-1,0 1,1-1,-1 1,0-1,1 1,-1 0,0 0,1-1,-1 1,1 0,-1 0,1 0,-1 0,1-1,0 1,-1 0,1 0,0 0,0 0,0 0,0 0,0 0,0 0,0 0,0 0,0 0,0 0,0 0,1 0,-1 0,0-1,1 1,-1 0,0 0,1 0,-1 0,1-1,0 1,-1 0,1 0,0-1,-1 1,1 0,0-1,0 1,15 5,-1 0,1-1,1-1,-1-1,1 0,-1-1,1-1,0 0,-1-1,1-1,2-1,15 1,20 0,-28-1,0 1,0 2,0 1,0 0,23 7,57 15,-119-50,-107-95,20-50,87 147</inkml:trace>
  <inkml:trace contextRef="#ctx0" brushRef="#br0" timeOffset="5996.635">1699 4746,'-27'156,"22"-133,-9 45,-3 0,-3-2,-3 0,-12 21,29-80,9-22,7-27,8-17,2 0,2 1,3 1,2 2,3 0,13-14,-43 67,1 0,-1 0,1 0,0 0,0 0,0 0,0 1,0-1,0 0,0 1,1-1,-1 1,1-1,-1 1,1 0,-1-1,1 1,0 0,0 0,-1 0,1 0,0 1,0-1,0 0,0 1,0 0,0-1,0 1,0 0,0 0,0 0,0 0,0 0,0 0,0 1,0-1,0 1,0 0,0-1,0 1,0 0,-1 0,1 0,0 0,-1 0,1 1,0-1,-1 0,0 1,1-1,-1 1,1 0,10 99,-12-93,-1 1,1-1,0 1,1-1,0 0,0 1,1-1,0 0,0 0,1 0,0 0,1 0,-1-1,2 0,3 6,-5-8,0 1,1-1,-1 0,2 0,-1-1,0 1,1-1,0 0,0 0,0-1,0 0,1 1,-1-2,1 1,0-1,-1 1,1-2,1 1,-1-1,0 0,0 0,0 0,1-1,-1 0,0 0,0-1,0 0,1 0,-1 0,0-1,0 0,0 0,-1 0,1-1,0 0,-1 0,4-3,2-7,0-1,-2 0,0 0,0-1,-1 0,-1 0,-1-1,0 0,-1 0,0-1,-1 1,1-18,3-4,8-75,-16 89</inkml:trace>
  <inkml:trace contextRef="#ctx0" brushRef="#br0" timeOffset="6869.5">2997 3420,'-8'18,"1"-1,0 1,1 1,1-1,1 1,0 0,2 0,0 0,1 0,1 0,0 1,2-1,0 0,1 0,1 0,1-1,3 6,12 110,-17-79,-2 0,-3 0,-3 0,-7 33,-11 108,10-138,13-58,0 0,1 0,-1 0,0-1,0 1,0 0,1 0,-1 0,0 0,0 0,0 0,1 0,-1 0,0 0,0 0,0 0,1 0,-1 0,0 0,0 0,0 0,1 0,-1 0,0 0,0 0,0 0,1 0,-1 0,0 0,0 0,0 1,1-1,-1 0,0 0,0 0,0 0,0 0,0 1,1-1,-1 0,0 0,0 0,0 1,9-24,-8 15,0 0,-1 1,0-1,-1 0,0 1,0-1,-1 1,1-1,-2 1,1-1,-1 1,0 0,0 0,-1 0,0 1,0 0,-1-1,0 1,0 1,-3-3,-4-5,0 1,-1 1,-1 0,1 1,-2 0,0 1,0 1,-11-5,-79-21,144 13,191 0,-119 10,2 5,36 6,-78 11,-70-11,0 0,1 0,-1 1,0-1,1 1,-1-1,0 1,0-1,1 1,-1 0,0 0,0 0,0-1,0 1,0 0,0 0,0 1,0-1,-1 0,1 0,0 0,0 0,-1 1,1-1,-1 0,0 1,1-1,-1 0,0 1,1-1,-1 0,0 1,0-1,0 1,-1-1,1 0,0 1,0-1,-1 0,1 1,-1-1,1 0,-1 0,1 1,-1-1,0 0,0 1,-8 8,1 0,-1 0,-1-1,0 0,0-1,-1 0,0-1,0 0,0-1,-1 0,-1 0,-29 16,-187 116,199-104,22-17</inkml:trace>
  <inkml:trace contextRef="#ctx0" brushRef="#br0" timeOffset="7535.365">2857 5000,'15'-40,"3"0,1 1,2 1,2 1,1 1,2 1,1 1,6-4,-32 37,0-1,0 1,0 0,0-1,0 1,0 0,0-1,1 1,-1 0,0 0,1 0,-1 0,1 0,-1 1,1-1,-1 0,1 1,0-1,-1 1,1-1,0 1,-1 0,1 0,0 0,0 0,-1 0,1 0,0 0,0 0,-1 1,1-1,0 1,-1-1,1 1,-1 0,1 0,-1 0,1-1,-1 1,1 1,-1-1,0 0,0 0,1 0,-1 1,0-1,0 1,0-1,-1 0,1 1,0 0,0-1,-1 1,1 0,-1-1,0 1,1 0,-1-1,0 1,0 0,0-1,0 1,0 0,2 43,-3-39,0-1,1 1,-1-1,1 1,1-1,-1 1,1-1,0 1,0-1,0 0,1 1,0-1,0 0,0 0,1 0,-1 0,1-1,0 1,1-1,-1 1,1-1,1 1,-1-4,0-1,1 1,-1-1,0 0,0-1,0 1,0 0,0-1,0 0,0 0,0-1,0 1,-1-1,1 1,0-1,-1 0,1-1,-1 1,0 0,0-1,0 0,0 0,0 0,1-2,6-3,149-140,-158 148,1-1,-1 1,1 0,-1-1,0 1,1 0,-1 0,1 0,-1 0,1 1,-1-1,1 0,-1 0,1 1,-1-1,0 1,1 0,-1-1,0 1,1 0,-1 0,0 0,0 0,0-1,0 2,0-1,0 0,0 0,0 0,0 0,0 1,-1-1,1 0,-1 1,1-1,-1 0,1 1,-1-1,0 1,1-1,-1 1,0-1,0 1,0-1,0 1,-1-1,1 1,0-1,-1 0,1 1,0-1,-1 1,0-1,1 0,-1 1,0-1,0 0,0 1,-9 40,7-35,0 0,1 0,0 0,0 0,0 0,1 1,0-1,0 1,1-1,0 1,0-1,1 0,0 1,0-1,1 1,0-1,0 0,0 0,1 0,0 0,1-1,0 1,3 4,10 1</inkml:trace>
  <inkml:trace contextRef="#ctx0" brushRef="#br0" timeOffset="8620.483">3956 4633,'-10'0,"0"1,0 0,0 0,1 1,-1 1,0-1,1 1,-1 1,1 0,0 0,0 1,1 0,-1 1,1 0,0 0,1 0,-1 1,1 0,1 1,-1 0,1 0,1 0,-1 0,2 1,-1 0,1 0,0 1,1-1,0 1,1-1,-2 11,9 64,-5-82,0 0,1 1,0-1,-1 0,1 0,0 0,0 0,0 0,0 0,0 0,1-1,-1 1,1 0,-1-1,1 1,-1 0,1-1,0 0,0 0,0 1,0-1,0 0,0 0,0-1,0 1,0 0,0-1,0 1,0-1,1 0,-1 1,0-1,0 0,1-1,0 1,11-4,0-1,0-1,-1 0,0 0,0-1,-1-1,0 0,0-1,9-9,177-169,-198 185,1 1,0 0,-1 0,1 0,0 0,0 0,0 0,0 0,0 0,0 0,0 1,0-1,0 0,1 1,-1-1,0 1,0-1,0 1,1-1,-1 1,0 0,1 0,-1 0,0 0,1 0,-1 0,0 0,0 0,1 0,-1 0,0 1,1-1,-1 1,0-1,0 1,0-1,1 1,-1 0,0-1,0 1,0 0,0 0,0 0,0 0,0 0,-1 0,1 0,0 0,0 1,11 47,-3 0,-2 0,-2 0,-2 1,-2 0,-5 37,2 7,2-74,-1 0,0-1,-2 1,-1-1,0 1,-1-1,-1 0,-1-1,-1 0,0 0,-2 0,-7 10,8-14,4-4,-1 1,0-1,0 0,-1 0,0-1,-1 0,0 0,-1-1,0 0,0 0,0-1,-1 0,0-1,-1 0,1-1,-1 0,0 0,0-1,-2 0,10-4,1 0,0-1,-1 1,1 0,0-1,0 1,0-1,-1 0,1 0,0 0,0 0,0 0,0 0,0-1,1 1,-1 0,0-1,1 0,-1 1,1-1,-1 0,1 0,0 0,0 0,0 0,0 0,0 0,0 0,0 0,1 0,-1-1,1 1,0 0,-1 0,1-1,0-1,4-87,7 50,1 0,2 1,2 1,2 0,1 2,2 0,19-25,-24 36,-1 1</inkml:trace>
  <inkml:trace contextRef="#ctx0" brushRef="#br0" timeOffset="10971.449">2404 824,'18'78,"-9"7,-4 1,-3 0,-5 6,1 17,1 261,-15-284,11-62</inkml:trace>
  <inkml:trace contextRef="#ctx0" brushRef="#br0" timeOffset="11569.56">2461 711,'-51'57,"-2"-2,-3-2,-35 23,66-49,24-26,1-1,0 1,0 0,0-1,-1 1,1-1,0 1,0 0,0-1,0 1,0-1,0 1,0-1,0 1,1 0,-1-1,0 1,0-1,0 1,1-1,-1 1,0 0,0-1,1 0,-1 1,0-1,1 1,-1-1,1 1,-1-1,1 0,-1 1,1-1,-1 0,1 1,-1-1,1 0,-1 0,1 1,0-1,-1 0,1 0,-1 0,1 0,-1 0,1 0,0 0,-1 0,1 0,-1 0,1 0,0 0,-1-1,1 1,0 0,343 0,-203 21,-112-11,-32-13,-6-4,-84-103,-35-63,109 148,4 1</inkml:trace>
  <inkml:trace contextRef="#ctx0" brushRef="#br0" timeOffset="12243.961">2912 118,'10'38,"2"33,1 13,-3-3,-4-5,-1-12,-3-11,-1-10,-1-7,0-5,-1-4,1-5</inkml:trace>
  <inkml:trace contextRef="#ctx0" brushRef="#br0" timeOffset="12527.227">2912 5,'34'-5,"20"9,7 7,-4 3,-10 3,-9 4,-11 3,-9 2,-9 2,-10 0,-10 1,-8 0,-5-5,-4-2,-1-4,-2-6,1-4,5-4</inkml:trace>
  <inkml:trace contextRef="#ctx0" brushRef="#br0" timeOffset="13104.318">3308 542,'-1'0,"0"1,0 0,0 1,1-1,-1 0,0 0,1 0,-1 0,1 0,-1 1,1-1,0 0,-1 1,1-1,0 0,0 0,0 1,0-1,0 0,0 1,0-1,1 0,-1 1,0-1,1 0,-1 0,1 1,-1-1,1 0,0 0,-1 0,1 0,0 0,0 0,0 0,0 0,0 0,0 0,0-1,0 1,0 0,0-1,0 1,1 0,-1-1,0 0,0 1,1-1,-1 0,0 1,1-1,-1 0,0 0,0 0,1 0,-1 0,0-1,1 1,-1 0,0-1,0 1,1 0,-1-1,0 0,0 1,0-1,0 0,1 0,7-3,-1-1,0 0,-1 0,1 0,-1-1,0 0,0-1,-1 1,0-1,0-1,-1 1,1-1,-2 0,2-3,7-9,-12 19,0 0,-1-1,1 1,0 0,0 0,0 0,0 0,0 0,0 0,0 0,0 0,0 1,0-1,0 0,1 1,-1-1,0 1,1-1,-1 1,0-1,1 1,-1 0,0 0,1 0,-1 0,1 0,-1 0,0 0,1 0,-1 0,0 1,1-1,-1 0,0 1,1-1,-1 1,0 0,0-1,0 1,1 0,-1 0,0 0,0 0,0 0,0 0,-1 0,1 0,0 0,0 0,-1 1,1-1,0 0,-1 0,1 1,-1-1,0 0,1 1,-1-1,0 0,0 1,0 0,25 140,7 113,-29-239,0-5,-1 0,0 0,-1 0,0 0,-1 1,0-1,-1 0,0 0,-1 0,0 1,1-10,-1-1,1 1,-1-1,1 0,-1 1,1-1,-1 0,0 0,0 0,1 0,-1 0,0 0,0-1,0 1,0 0,0-1,0 0,0 1,0-1,0 0,0 0,0 0,0-1,0 1,0 0,0-1,0 1,0-1,0 0,0 1,0-1,0 0,1 0,-1 0,0-1,1 1,-1 0,1-1,-1 1,1-1,-1 1,1-1,0 1,0-1,0 0,0 0,0 0,0 1,1-1,-1 0,1 0,-1 0,1-2,-5-5,0 0,1-1,1 1,0-1,0 0,0 0,2 0,-1 0,1 0,0 0,1 0,1 0,-1 0,1-1,1 1,0 0,1 1,0-1,0 0,1 1,0-1,0 1,1 1,1-1,-1 0,2 1,6-7,34-20,-28 21</inkml:trace>
  <inkml:trace contextRef="#ctx0" brushRef="#br0" timeOffset="14286.679">3731 2658,'1'0,"-1"-1,1 1,-1 0,1 0,-1-1,1 1,-1 0,0-1,1 1,-1-1,1 1,-1 0,0-1,0 1,1-1,-1 1,0-1,0 1,1-1,-1 1,0-1,0 1,0-1,0 1,0-1,0 1,0-1,0 0,0 1,0-1,0 1,0-1,0 1,0-1,0 1,-1-1,1 1,0-1,0 1,-1-1,1 1,0-1,-1 1,1 0,0-1,-1 1,1 0,-1-1,1 1,0 0,-1-1,1 1,-1 0,1 0,-1-1,52-4,-51 5,454-10,-13-53,-291 51,-270 2,85 3,29 7,-1-1,1 0,0 0,0 0,0-1,0 0,0 0,0-1,0 1,1-1,-1 0,1-1,0 0,0 0,0 0,-3-4,-28-44,35 52,1 0,-1 1,0-1,0 0,0 1,1-1,-1 1,0-1,0 0,1 1,-1 0,0-1,1 1,-1-1,0 1,1 0,-1-1,1 1,-1 0,1 0,0 0,-1-1,1 1,0 0,-1 0,1 0,0 0,0-1,0 1,0 0,0 0,0 0,0 0,0 0,0 0,0-1,1 1,-1 1,0-1,1 332,-1-154,0-179,1-1,-1 1,1 0,-1-1,1 1,0 0,-1 0,1-1,-1 1,1 0,0 0,-1 0,1 0,-1 0,1 0,0 0,-1 0,1 0,0 0,-1 0,1 0,-1 1,1-1,0 0,-1 0,1 1,-1-1,1 0,-1 1,1-1,-1 0,1 1,-1-1,1 1,-1-1,1 1,-1-1,0 1,1-1,-1 1,0-1,0 1,1 0,-1-1,0 1,0-1,0 1,0 0,0-1,0 1,0 0,0-1,0 1,0-1,0 1,0 0,0-1,0 1,0-1,-1 1,1 0,0-1,90-134,59-52,-115 157,-17 21</inkml:trace>
  <inkml:trace contextRef="#ctx0" brushRef="#br0" timeOffset="16395.761">3844 2658,'-5'-5,"-6"-1,-6 0,-1 6,-1 3,-3 0,-2 1,-2-1,-1-1,-1 0,4 3,2 2,-1-1,9-1,7-2</inkml:trace>
  <inkml:trace contextRef="#ctx0" brushRef="#br0" timeOffset="23070.449">1473 3477,'-87'-22,"-40"3,84 11,0 2,0 2,0 1,0 3,-28 3,-23-1,-583-2,595-13,-27 3,108 11,0 0,0 0,0 0,1 0,-1 0,0 0,0 0,1 0,-1 0,1 0,-1 0,1 0,0 0,-1 0,1 0,0 1,0-1,-1 0,1 0,0 0,0 1,1-1,-1 0,0 0,0 0,0 1,1-1,-1 0,1 0,-1 0,1 0,-1 0,1 0,0 0,-1 0,1 0,0 0,0 0,0 0,0-1,0 1,0 0,0-1,0 1,0 0,0-1,0 1,1-1,2 5,4 5,-2-4,0 1,0 1,0-1,-1 1,0 0,0 0,-1 1,0-1,-1 1,0 0,1 7,27 153,-29-151,0-1,2 1,0-1,1 0,1 0,0-1,1 0,1 0,1 0,0-1,1-1,7 8,-17-21,0-1,0 1,1-1,-1 1,0-1,1 0,-1 1,1-1,-1 0,0 1,1-1,-1 0,1 1,-1-1,1 0,-1 0,1 0,-1 1,1-1,-1 0,1 0,-1 0,1 0,0 0,-1 0,1 0,-1 0,1 0,-1 0,1-1,-1 1,1 0,-1 0,1 0,-1 0,1-1,-1 1,1 0,-1-1,0 1,1 0,-1-1,1 1,-1-1,0 1,1 0,-1-1,0 1,0-1,1 1,-1-1,0 1,0-1,0 1,0-1,1 1,-1-1,10-41,-7 27,10-32,-3-1,-1 0,-3-1,1-44,-15-60,8 134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54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36,'9'60,"-3"0,-2 1,-2 0,-4 0,-2 0,-3-1,-8 33,-45 144,58-227,5-19,0-4</inkml:trace>
  <inkml:trace contextRef="#ctx0" brushRef="#br0" timeOffset="244.373">14 36,'43'0,"39"-5,9-1,-1 0,-10 1,-15 2,-13 0,-11-3,-12 4,-16 3,-15 5,-12 2,-9-1,1-1</inkml:trace>
  <inkml:trace contextRef="#ctx0" brushRef="#br0" timeOffset="444.419">98 432,'34'0,"20"0,6-5,-2-2,-7 1,-6 1,-7 1,-5 2,-8 1</inkml:trace>
  <inkml:trace contextRef="#ctx0" brushRef="#br0" timeOffset="700.744">522 600,'0'38,"0"18,0 4,0-3,0-12</inkml:trace>
  <inkml:trace contextRef="#ctx0" brushRef="#br0" timeOffset="947.298">550 459,'38'5,"23"1,5 0,-3-1,-8-2,-9 0,-11-2</inkml:trace>
  <inkml:trace contextRef="#ctx0" brushRef="#br0" timeOffset="1199.728">606 713,'34'0,"25"0,3 0</inkml:trace>
  <inkml:trace contextRef="#ctx0" brushRef="#br0" timeOffset="2329.944">663 459,'-5'0,"-6"0,-2-4,-2-3,0 6,-2 2,3 7,-2 1,2 4,3 5,9-1,4 1,2 3,5-2,2 0,-2-3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26,'-1'88,"13"200,-8-265,-3-7,2 0,0 0,0 0,2 0,0 0,1-1,0 0,1 0,2 2,-8-15,1-1,-1 1,0 0,0-1,1 1,-1-1,0 0,1 1,-1-1,1 0,0 0,-1 0,1 0,0 0,0-1,0 1,0 0,0-1,-1 1,1-1,0 0,0 0,0 0,0 0,0 0,0 0,0 0,0-1,0 1,0-1,0 1,0-1,-1 0,1 1,0-1,0 0,-1 0,1-1,0 1,-1 0,2-2,61-66,-56 60,32-48,-3-1,-2-1,2-12,-37 70,0 0,0 0,0 0,0 0,0 0,1 0,-1 0,0 0,0 0,1 0,-1 1,0-1,1 0,-1 0,1 0,-1 0,1 1,0-1,-1 0,1 1,0-1,-1 0,1 1,0-1,0 1,-1-1,1 1,0-1,0 1,0 0,0-1,0 1,0 0,-1 0,1 0,0 0,0-1,0 1,0 1,0-1,0 0,0 0,0 0,0 0,0 1,0-1,-1 0,1 1,0-1,0 1,0-1,0 1,-1-1,1 1,0-1,-1 1,1 0,0-1,-1 1,1 0,0 0,32 70,-30-61,0 1,1-2,1 1,-1 0,2-1,-1 0,1 0,1 0,-1-1,1 0,1 0,0-1,0 0,0 0,1-1,1 0,-5-2,1-2,1 1,-1-1,0 0,1 0,-1 0,1-1,-1 0,1-1,-1 1,1-1,0 0,-1-1,1 0,0 0,-1 0,0-1,1 0,-1 0,0-1,0 1,0-2,0 1,0 0,-1-1,0 0,0 0,0-1,0 1,0-1,-1 0,3-4,8-16,0 0,-2 0,0-1,-2-1,-1 0,-1 0,-2-1,0 0,-2-1,-1 1,-2-1,0 0,-2 0,-2-6,2 29,-1 6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60,'15'-5,"13"-6,8-1,2 1,0 2,-3 3,-1 3,-2 1,-3 2,0 0,-1 1,0-1,-5 1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59,'43'-4,"24"-8,6 0,-6 1,-9 2,-9 4,-8 1,-7 3,-9 0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269 1,'-76'40,"-86"60,160-99,0 0,0 0,1 0,-1 0,0 0,0 0,1 0,-1 1,1-1,-1 1,1-1,0 1,0 0,0-1,0 1,0 0,0 0,0-1,0 1,1 0,-1 0,0 0,1 0,0 0,0 0,-1 0,1 0,1 0,-1 1,0-1,0 0,1 0,-1 0,1 0,-1-1,1 1,0 0,0 0,0 0,0 0,0-1,0 1,1-1,-1 1,1 0,96 28,-91-30,0 0,0 0,-1 1,1 0,0 1,0-1,-1 1,1 1,-1-1,0 1,0 0,0 0,0 1,0 0,0 0,-1 0,0 1,0 0,0 0,-1 0,0 0,1 1,-2-1,1 1,-1 0,0 1,0-1,-1 0,2 7,-3-1,0-1,-1 0,-1 1,0-1,0 0,-1 0,0 1,-1-1,-1-1,0 1,0 0,-1-1,0 0,-1 0,0-1,0 1,-1-1,0-1,-1 1,0-1,-1 0,1-1,-1 0,-1-1,1 0,-1 0,-5 2,-31 3,29-13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19,'33'-9,"26"1,3 7,-5 4,-7 1,-7 0,-11-1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0,'-199'262,"188"-245,0 1,2 0,0 0,1 1,0 0,2 1,-1 4,6-19,0 0,0 0,0 0,1-1,-1 1,1 0,0 0,0 0,1 0,0 0,0 0,0 0,0-1,1 1,0 0,0-1,0 1,0-1,1 0,0 0,-1 0,2 0,-1 0,0 0,1-1,0 0,-1 0,1 0,0 0,1 0,-1-1,1 0,3 2,1-1,0-1,-1 0,1 0,0 0,1-1,-1-1,0 0,0 0,0 0,0-1,0-1,0 1,0-2,0 1,-1-1,1 0,-1-1,0 0,0 0,0-1,0 0,-1-1,0 1,0-1,0-1,-1 1,0-1,0 0,-1 0,1-1,-2 0,1-1,5-5,0-1,-2 0,0-1,-1 1,0-1,-1-1,-1 1,0-1,-2 0,0 0,-1-1,0 1,-1 0,-1-1,-1 1,-1 0,0-1,-1 1,-1 0,-5-13,7 25,-1 1,0-1,0 1,0-1,-1 1,0 0,1 0,-1 1,-1-1,1 1,0 0,-1 0,0 0,0 1,1-1,-1 1,-1 0,1 1,0-1,0 1,-1 0,1 1,0-1,-1 1,1 0,-1 0,1 1,-1-1,-4 2,-15 5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136 130,'-13'13,"0"0,1 1,1 0,0 1,1 0,0 1,1 0,1 0,0 1,2 0,0 0,1 1,0 0,1 0,0 15,4-29,0 0,0 0,1 0,0 0,0 0,0 0,0 0,0 0,1 0,0-1,0 1,0 0,0-1,0 0,1 1,0-1,-1 0,1 0,0 0,0-1,1 1,-1-1,1 0,-1 0,1 0,0 0,-1-1,1 1,0-1,0 0,0 0,3 0,1 0,-1 0,0-1,1 1,-1-2,0 1,1-1,-1 0,0-1,0 1,1-2,-2 1,1-1,0 0,0 0,-1-1,0 1,1-1,-1-1,11-11,0-2,-1 1,-1-2,-1 0,-1-1,0 0,-1-1,-2-1,0 1,-1-2,-1 1,2-14,-8 30,-1 0,1-1,-1 1,-1 0,1 0,-1 0,0-1,0 1,-1 0,0 0,0-1,-1 1,1 0,-1 0,-1 1,1-1,-1 0,0 1,0-1,-1 1,1 0,-1 0,0 0,-1 1,1-1,-1 1,0 0,0 1,0-1,0 1,-1 0,1 0,-1 0,0 1,0 0,0 0,0 1,0 0,0 0,-6-1,-12 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0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125 0,'0'425,"6"-387,-2-38,-1-3</inkml:trace>
  <inkml:trace contextRef="#ctx0" brushRef="#br0" timeOffset="1">1 265,'21'0,"16"3,4 1,-1-1,-5 0,-5-1,-5 0,-3-1,-3-1,-1 0,-4 3,-2 1,1-1,1 0,1-1,-2 0</inkml:trace>
  <inkml:trace contextRef="#ctx0" brushRef="#br0" timeOffset="2">495 300,'-3'18,"-1"6</inkml:trace>
  <inkml:trace contextRef="#ctx0" brushRef="#br0" timeOffset="3">548 141,'-6'-21,"-2"-4,0 6,2 5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186 140,'20'-103,"-49"132,15-1,1 0,1 1,1 0,2 1,0 0,1 7,-31 98,-22 7,61-143,0 1,0 0,1 0,-1 0,0 0,0 0,1 0,-1 0,0 0,0 0,1 0,-1 0,0 0,0 0,1 0,-1 0,0 0,0 0,1 0,-1 0,0 0,0 0,1 0,-1 0,0 0,0 1,0-1,1 0,-1 0,0 0,0 0,0 1,1-1,9-13</inkml:trace>
  <inkml:trace contextRef="#ctx0" brushRef="#br0" timeOffset="424.107">186 56,'36'44,"24"138,-55-163,0 4,1 0,1 0,1-1,1 0,1 0,1-1,1-1,0 0,11 13,-21-31,0 0,-1 0,1 0,0 0,0-1,0 1,0-1,1 1,-1-1,0 1,1-1,-1 0,1 0,-1-1,1 1,-1 0,1-1,-1 1,1-1,0 0,-1 0,1 0,0 0,-1 0,1-1,0 1,-1-1,1 0,-1 0,1 0,-1 0,1 0,-1 0,0-1,0 1,0-1,0 0,0 1,0-1,1-2,65-89,-53 60,-1-1,-2 0,-1-1,-1 0,-2-1,-2 0,-1 0,-2 0,-1-1,-3-27,0 40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5.1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35,'949'55,"-77"-25,-150-31,-586-4,-1-6,0-6,-1-6,79-26,-167 35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0,'-10'24,"-7"17,-7 7,2 0,-1-8,4-7,0-8,3-4,5-5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23,'19'0,"11"0,5 0,2 0,-1 0,-2 0,-1 0,-2 0,-2 0,-5-5,-2-1,0 0,-4 1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23,'38'0,"23"-5,5-1,-3 0,-13 1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65,'-18'226,"5"-175,-2-1,-3 0,-1-1,-19 30,11-19,16-36</inkml:trace>
  <inkml:trace contextRef="#ctx0" brushRef="#br0" timeOffset="487.616">73 376,'6'11,"1"0,0 0,0 0,1-1,0 0,1 0,0-1,0 0,10 7,-15-14,0 1,-1-1,1 1,0-1,0 0,1-1,-1 1,0-1,1 1,-1-1,0-1,1 1,-1-1,1 1,-1-1,1-1,-1 1,1-1,-1 1,1-1,-1 0,1-1,-1 1,0-1,0 0,0 0,0 0,0-1,1 0,18-18,0-1,-1-1,-2-1,0-1,-1-1,-2 0,9-19,-12 22,2 0,-2-1,0 0,-2-1,0 0,-2-1,-1-1,4-16,-13 43,1-1,-1 0,0 0,1 0,-1 0,1 1,-1-1,0 0,0 0,0 0,0 0,1 0,-1 0,0 0,-1 0,1 0,0 0,0 0,0 1,0-1,-1 0,1 0,0 0,-1 0,1 0,-1 1,1-1,-1 0,1 0,-1 1,0-1,1 0,-1 1,0-1,1 0,-1 1,0-1,0 1,0 0,0-1,1 1,-1 0,0-1,0 1,0 0,0 0,0 0,0 0,0-1,0 1,0 1,0-1,1 0,-1 0,0 0,0 0,0 1,0-1,0 0,0 1,0-1,1 1,-1-1,0 1,0-1,1 1,-1 0,0-1,-7 10,0 0,0 0,0 1,2-1,-1 1,1 1,1 0,0-1,1 2,-1 1,-3 9,-2 1,1 0,1 1,1 0,1 0,2 1,0-1,2 1,0 0,2 0,1 0,1 0,2-1,0 1,5 13,18 43,-20-58</inkml:trace>
  <inkml:trace contextRef="#ctx0" brushRef="#br0" timeOffset="753.863">836 290,'-14'39,"-10"21,-1 7,4-5,1-7,3-8,5-8,5-10</inkml:trace>
  <inkml:trace contextRef="#ctx0" brushRef="#br0" timeOffset="1108.212">1061 347,'-197'105,"195"-105,1 0,0 0,-1 0,1 0,0 0,-1 1,1-1,0 0,0 1,-1-1,1 1,0 0,0-1,0 1,0 0,-1-1,1 1,0 0,1 0,-1 0,0 0,0 0,0 0,0 0,1 0,-1 1,1-1,-1 0,1 0,-1 1,1-1,-1 0,1 0,0 1,0-1,0 0,0 1,0-1,0 0,0 1,0-1,1 0,-1 1,0-1,1 0,-1 0,1 1,-1-1,1 0,0 0,-1 0,1 0,0 0,0 0,0 1,11 3,-8-4,0 1,-1-1,1 1,0 0,0 0,-1 0,0 1,1-1,-1 1,0-1,0 1,0 0,-1 1,1-1,-1 0,1 1,-1-1,0 1,-1 0,1 0,0 0,-1 0,-5 82,16-69,-4-18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0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80,'-32'23,"1"1,1 2,1 1,2 2,0 0,2 2,-16 27,37-53,1 0,-1 0,1 1,1 0,-1-1,1 1,0 0,0 0,0 0,1 0,0 1,0-1,1 0,0 0,0 1,0-1,1 0,0 1,0-1,0 0,1 0,0 0,0 0,1-1,0 1,0 0,0-1,0 0,1 0,0 0,0 0,0 0,1-1,0 0,-1 0,1 0,1 0,-1-1,1 0,-1 0,1-1,5 3,4-2,-1-1,1 0,-1 0,1-2,-1 0,1 0,0-2,-1 1,1-2,-1 0,0-1,0 0,0-1,0-1,-1 0,0-1,0 0,-1-1,0 0,0-1,-1-1,0 1,-1-2,0 0,0 0,-2 0,1-1,-1-1,-1 1,6-15,-9 15,0-1,-1 1,-1-1,0 0,-1 0,0 0,-1 0,-1 0,0 0,0 0,-2 0,1 0,-2 0,0 1,0 0,-1-1,-4-6,5 11,-1-1,1 1,-1 1,-1-1,1 1,-1 0,-1 0,1 0,-1 1,-1 0,1 1,-1-1,1 1,-2 1,1 0,0 0,-1 0,0 1,0 0,0 1,0 0,0 1,0 0,-9 0,11 1,1 1,-1 0,1 0,-1 1,1 0,-1 0,1 0,0 1,0 0,0 1,1-1,-1 1,1 0,0 0,0 0,0 1,0 0,1 0,0 0,0 1,0-1,1 1,-1 0,2 0,-1 0,1 1,-8 17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0,'0'10,"0"8,-5 0,-1 3,-5-3,0-4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57,'0'12,"-2"1,0 0,0-1,-1 1,-1-1,0 0,0 0,-2-1,1 1,-7 8,-5 13,16-31,0-1,-1 1,1 0,0-1,0 1,0 0,0 0,1 0,-1 0,0 0,1 0,-1 0,1 0,0 0,0 0,-1 0,1 0,1 0,-1 0,0 0,0 0,1 0,-1 0,1 0,0 0,0 0,0 0,0 0,0 0,0-1,0 1,0 0,1-1,-1 1,0-1,1 1,0-1,-1 0,1 0,0 0,-1 0,1 0,0 0,0 0,0 0,0-1,0 1,0-1,2 1,5-1,0 1,1-1,-1-1,0 0,0 0,0-1,0 0,0-1,0 0,0 0,-1-1,0 0,1 0,-2-1,1 0,0-1,4-4,7-4</inkml:trace>
  <inkml:trace contextRef="#ctx0" brushRef="#br0" timeOffset="436.816">413 0,'-6'3,"0"-1,1 1,-1 0,1 0,0 1,0 0,0 0,1 0,-1 0,1 1,0 0,0 0,1 0,-1 0,1 0,0 1,1-1,-1 1,1 0,0 0,1 0,-1 0,1 0,0 0,1 1,-5 8,-47 159,-32 51,42-72,34-91,7-63,1-9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9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307 28,'-179'262,"60"-101,110-154</inkml:trace>
  <inkml:trace contextRef="#ctx0" brushRef="#br0" timeOffset="280.475">25 0,'0'24,"4"13,8 4,0 1,4-3,3-2,4-3,3-3,1-2,1 0,1-1,-5-1,-1-4,-5-2,-5 1,-6-4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0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174 161,'14'-7,"-3"3,0 0,-1 0,1-1,-1 0,0-1,0 0,-1-1,0 0,0-1,-1 1,0-2,0 1,-1-1,0 0,0-1,-1 1,-1-1,1 0,0-5,-6 16,-1-1,1 0,0 1,-1-1,1 0,-1 0,1 1,0-1,-1 0,1 0,-1 0,1 0,-1 0,1 1,-1-1,1 0,-1 0,1 0,-1 0,1 0,0 0,-1-1,1 1,-1 0,1 0,-1 0,1 0,-1 0,1-1,0 1,-1 0,1 0,-1-1,1 1,0 0,-1-1,1 1,0 0,-1-1,1 1,-7 177,15-27,-4-108,-1-1,-2 1,-2 0,-1 0,-3-1,-1 1,-5 10,5-33,-1 0,0 0,-2-1,0 0,-1 0,0-1,-2-1,-7 9,13-18,1 0,-2 0,1-1,-1 0,0-1,0 1,-1-1,1-1,-1 1,0-1,0-1,-1 1,1-1,-1-1,0 0,0 0,1 0,-1-1,0-1,-3 0,9 0,0 0,1 0,-1-1,0 1,0-1,0 0,0 0,1 0,-1 0,0 0,1 0,-1-1,1 1,-1-1,1 0,0 0,0 0,0 0,0 0,0 0,0-1,1 1,-1-1,1 1,-1-1,1 1,0-1,0 0,0 0,1 0,-1 1,1-1,-1 0,1 0,0 0,0 0,0 0,0 0,1-1,33-113,-11 79,3 0,0 2,3 1,0 1,3 2,0 1,29-20,-57 47,3-3,0 1,1-1,0 1,0 0,0 1,0 0,1 0,0 1,0 0,0 0,0 1,1 0,0 1,-1 0,1 1,0 0,0 0,6 1,-5 4</inkml:trace>
  <inkml:trace contextRef="#ctx0" brushRef="#br0" timeOffset="1">527 584,'120'-251,"-114"240,51-63,-37 84,-16-2</inkml:trace>
  <inkml:trace contextRef="#ctx0" brushRef="#br0" timeOffset="2">809 408,'3'21,"4"7,1-1</inkml:trace>
  <inkml:trace contextRef="#ctx0" brushRef="#br0" timeOffset="3">898 231,'9'0,"2"0</inkml:trace>
  <inkml:trace contextRef="#ctx0" brushRef="#br0" timeOffset="4">1197 337,'-22'10,"0"0,1 1,1 1,0 0,0 2,2 1,-2 1,19-14,-1 0,0 1,1-1,-1 0,1 1,-1-1,1 1,0 0,0-1,1 1,-1 0,0 0,1-1,0 1,-1 0,1 0,0 0,0 0,1-1,-1 1,1 0,-1 0,1-1,0 1,0 0,0-1,1 1,-1-1,0 1,1-1,0 1,-1-1,1 0,0 0,0 0,0 0,1 0,-1-1,0 1,1-1,-1 1,1-1,-1 0,1 0,0 0,-1 0,1-1,0 1,0-1,0 1,-1-1,1 0,0 0,0 0,0-1,13 4,1-1,0 0,-1-1,1-1,0-1,-1-1,11-2,-12 0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6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816 287,'-4'-10,"-1"0,6 18,5 37,-2 0,-2 1,-1-1,-4 8,2 28,-28 256,18-100,5-210,1 1,1-1,2 1,0 0,2 0,1 2,-1-28,0 0,1-1,-1 1,0 0,0 0,1-1,-1 1,1 0,-1-1,1 1,0-1,0 1,0-1,0 1,0-1,0 0,0 1,0-1,0 0,0 0,1 0,-1 0,1 0,-1 0,1 0,-1 0,1-1,-1 1,1 0,0-1,-1 1,1-1,0 0,-1 0,1 0,0 1,0-2,-1 1,72-17,-50 9,149-8,-85 14,110-25,-10 27,-176-5,-5-1</inkml:trace>
  <inkml:trace contextRef="#ctx0" brushRef="#br0" timeOffset="2301.398">26 61,'-2'2,"0"-1,0 1,0-1,1 1,-1 0,0 0,1 0,-1 0,1 0,0 0,0 0,0 0,0 0,0 1,0-1,1 0,-1 1,1-1,-1 1,1-1,0 1,0-1,0 0,0 1,1 0,-1 8,0 0,2 0,-1 0,1 0,1 0,0 0,0-1,1 1,0-1,1 0,0 0,1-1,0 1,1-1,0 0,-5-7,0 0,0 0,0-1,0 1,0-1,1 1,-1-1,0 0,1 0,-1 0,1 0,-1 0,1-1,-1 1,1-1,0 1,-1-1,1 0,0 0,-1 0,1-1,-1 1,1-1,0 1,-1-1,1 0,-1 0,1 0,-1 0,0 0,0-1,1 1,-1-1,0 1,0-1,1-1,66-75,30-101,-99 178,0 0,0 0,0 0,0 0,0-1,1 1,-1 0,1 0,-1 0,0 0,1 0,0 0,-1 0,1 1,0-1,-1 0,1 0,0 0,0 1,0-1,-1 0,1 1,0-1,0 0,0 1,0 0,0-1,0 1,0-1,0 1,1 0,-1 0,0 0,0 0,0 0,0 0,0 0,0 0,0 0,0 0,1 0,-1 1,0-1,0 0,0 1,0-1,0 1,0-1,0 1,-1 0,1-1,0 1,0 0,0 0,0 0,6 18,0 1,-1 0,-1 1,-1-1,0 1,-1 16,5 19,-2-26,0 1,-2 0,-2 0,-1 1,-1-1,-1 0,-2 0,-1 0,-2 0,-1 0,-1-1,-2-1,-1 1,-1-1,-1-1,-2-1,0 0,-6 5,16-26,-1-1,1 0,-1 0,0 0,-1-1,1 0,-1 0,1 0,-1-1,0 0,-1-1,-5 3,10-5,-1 1,1 0,0 0,0-1,0 0,0 0,0 0,-1 0,1 0,0 0,0-1,0 0,0 1,0-1,0 0,0-1,0 1,0 0,0-1,0 0,1 1,-1-1,1 0,0-1,-1 1,1 0,0-1,0 1,0-1,1 1,-2-3,1-5,1 0,1 1,0-1,0 0,1 0,0 0,0 1,1-1,1 1,0-1,0 1,0 0,1 0,1 0,0 0,0 1,0 0,1 0,0 0,1 1,3-3,-5 3,20-30,2 0,1 3,2 0,2 2,27-22,-35 36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4:4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2221,'52'-32,"1223"-736,-805 499,-6 45,-424 205,68-45,79-56,83 1,-271 119,1 0,-1 0,1 0,-1 0,1-1,0 1,-1 0,1 0,-1-1,1 1,0 0,-1-1,1 1,0 0,-1-1,1 1,0 0,0-1,-1 1,1-1,0 1,0 0,0-1,0 1,0-1,-1 1,1-1,0 1,0-1,0 1,0-1,0 1,0 0,0-1,1 1,-1-1,0 1,0-1,0 1,0-1,1 1,-1 0,0-1,0 1,1-1,-1 1,0 0,0-1,1 1,-1 0,0 0,1-1,-1 1,1 0,-1 0,0-1,1 1,-1 0,1 0,-1 0,1 0,-1 0,1-1,-1 1,0 0,1 0,-1 0,1 0,-39-3,36 3,-50 0,31 1,1-1,-1 0,0-2,0 0,0-2,1 0,0-1,0-1,-6-3,-75-47,101 56,-1-1,1 1,-1-1,1 1,-1 0,1-1,-1 1,1-1,-1 1,1 0,-1 0,1-1,-1 1,1 0,-1 0,0 0,1-1,-1 1,0 0,1 0,-1 0,1 0,-1 0,0 0,1 0,-1 1,0-1,1 0,-1 0,1 0,-1 1,1-1,-1 0,0 0,1 1,-1-1,1 1,-1-1,1 0,0 1,-1-1,1 1,-1-1,1 1,0-1,-1 1,1-1,0 1,0 0,-1-1,1 1,0-1,0 1,0 0,0-1,0 1,0 0,0-1,0 1,0-1,0 1,0 0,0-1,11 43,-11-43,73 291,-60-221,19 50,-32-119,0-1,0 1,0 0,0-1,1 1,-1-1,0 1,0-1,1 1,-1-1,0 1,1-1,-1 1,1-1,-1 1,0-1,1 1,-1-1,1 0,-1 1,1-1,-1 0,1 0,0 1,-1-1,1 0,-1 0,1 0,0 0,-1 1,1-1,-1 0,1 0,0 0,-1 0,1-1,-1 1,1 0,0 0,-1 0,1 0,-1-1,1 1,-1 0,1 0,0-1,-1 1,0 0,1-1,-1 1,1-1,-1 1,1-1,-1 1,0-1,1 1,-1-1,0 1,1-1,-1 1,0-1,0 0,18-40,-17 37,17-36,1 0,1 1,3 1,1 1,19-22,24-36,2 9,-53 71</inkml:trace>
  <inkml:trace contextRef="#ctx0" brushRef="#br0" timeOffset="7156.101">4037 189,'2'1,"1"0,-1 0,0 0,0 0,1 1,-1-1,0 1,0-1,0 1,-1-1,1 1,0 0,-1 0,1 0,-1 0,0 0,1 0,-1 1,0-1,0 0,0 1,-1-1,1 0,-1 1,1-1,68 264,-69-265,1 5,-1 0,1 1,0-1,0 0,1-1,0 1,0 0,0 0,1-1,0 1,0-1,0 0,1 0,-1 0,1 0,0-1,1 0,-1 1,1-2,0 1,0 0,0-1,4 2,6-5</inkml:trace>
  <inkml:trace contextRef="#ctx0" brushRef="#br0" timeOffset="7435.603">4037 76,'30'-13,"2"0,-1 2,1 1,0 2,1 1,0 2,0 1,1 1,9 2,-29 1,0 0,0 1,0 0,0 1,-1 1,1 0,-1 1,8 3,-17-5,0 0,0-1,-1 1,1 1,-1-1,1 0,-1 1,0 0,0 0,0 0,-1 0,1 0,-1 0,1 1,-1-1,0 1,0 0,-1 0,1 0,-1-1,0 1,0 0,0 1,-1-1,1 0,-1 0,0 0,0 0,0 0,-1 3,-2 4,-1 1,-1-1,1 0,-2-1,1 1,-1-1,-1 0,0-1,0 0,-1 0,0 0,-1-1,0 0,0-1,-1 0,0 0,0-1,0 0,-1-1,0 0,0-1,0 0,-10 2,3-2,0 0,0-1,-1-1,1 0,0-2,-1 0,1-1,-1-1,1-1,-1 0,-2-4</inkml:trace>
  <inkml:trace contextRef="#ctx0" brushRef="#br0" timeOffset="10773.105">1722 1882,'0'-1,"-1"0,0 0,1 0,-1 0,1 0,-1 0,1-1,-1 1,1 0,0 0,-1-1,1 1,0 0,0 0,0-1,0 1,0 0,1 0,-1-1,0 1,0 0,1 0,-1 0,1-1,-1 1,1 0,0 0,-1 0,1 0,0 0,0 0,-1 0,1 0,0 0,0 1,0-1,0 0,2 0,41-31,-43 31,13-8,0 1,0 0,1 1,0 0,1 2,0-1,-1 2,1 0,1 1,2 0,-18 3,0-1,1 1,-1 0,0 0,0-1,1 1,-1 0,0 0,0 0,1 0,-1 1,0-1,0 0,1 0,-1 1,0-1,0 1,0-1,1 1,-1 0,0-1,0 1,0 0,0 0,0-1,0 1,-1 0,1 0,0 0,0 0,-1 0,1 1,0-1,-1 0,1 0,-1 0,1 0,-1 1,0-1,0 0,0 0,1 1,-1-1,0 0,0 1,-1-1,1 1,-27 60,17-43,9-17,0 0,0 1,1-1,-1 0,1 0,0 0,-1 0,1 0,0 1,0-1,0 0,1 0,-1 0,0 0,1 1,0-1,-1 0,1 0,0 0,0 0,0 0,0 0,0-1,1 1,-1 0,1-1,-1 1,1 0,-1-1,1 0,0 1,0-1,0 0,-1 0,1 0,0 0,1 0,-1-1,0 1,0-1,0 1,0-1,0 0,2 0,-2 1,1-1,-1 0,0 1,0-1,1 1,-1-1,0 1,0 0,0 0,0 0,0 0,0 1,0-1,0 0,0 1,-1 0,1-1,0 1,-1 0,0 0,1 0,-1-1,0 2,0-1,0 0,0 0,0 0,-1 0,1 0,-1 1,1-1,-1 0,0 1,0-1,0 0,0 1,0-1,0 0,-1 0,1 1,-1 0,-6 8,-1 0,1-1,-2 0,1-1,-1 1,-1-2,0 1,0-1,0-1,-1 0,0-1,-11 5,17-8,-15 8</inkml:trace>
  <inkml:trace contextRef="#ctx0" brushRef="#br0" timeOffset="11067.97">2372 1798,'-10'10,"1"1,0-1,0 2,1-1,1 1,0 0,1 1,0 0,1 0,0 0,1 1,0-1,1 1,1 0,0 0,1 0,1 12,0-24,1 0,-1 1,1-1,0 0,0 0,0 0,0 0,0-1,0 1,0 0,1 0,-1-1,1 1,-1 0,1-1,-1 0,1 1,0-1,0 0,0 0,0 0,0 0,0 0,0 0,0-1,0 1,0-1,0 1,0-1,1 0,-1 0,0 0,0 0,0 0,0-1,1 1,77-25,-68 19,1 0,-1-1,0 0,0 0,-1-2,0 1,-1-1,1-1,-2 0,0 0,0-1,-1-1,0 1,0-1,-2 0,1-1,2-9,-8 19,0 0,0-1,0 1,-1 0,0-1,1 1,-1-1,0 1,0-1,-1 1,1 0,-1-1,0 1,0-1,0 1,0 0,-1 0,1 0,-1 0,1 0,-1 0,0 0,-1 0,1 1,0-1,-1 1,1-1,-1 1,0 0,0 0,0 0,0 1,0-1,0 1,0 0,0-1,-1 1,-4-1,-1-1,1 1,-1 1,1-1,-1 2,0-1,0 1,0 0,1 1,-1 0,0 0,1 1,-1 0,-2 2,-12 5,5 0</inkml:trace>
  <inkml:trace contextRef="#ctx0" brushRef="#br0" timeOffset="11458.998">2710 1488,'0'28,"10"11,7-3,7-6,-2-14,1-10,1-10,-4-9,0-3,-4-3,-4-4,-9-2,-10-1,-9 3,-6 5,-4 7,2 4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03.1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1 337,'219'-287,"-214"280,40-36,-44 44,1 1,-1-1,0 0,1 0,-1 1,0-1,0 1,0-1,0 1,0 0,-1-1,1 1,0 0,-1 0,1-1,-1 1,0 0,0 0,1 0,-1-1,0 1,-1 0,1 0,0 1,0 1,-1 65,-1-56,1 1,1 0,0-1,1 1,0-1,1 1,0-1,2 0,-1 0,2 0,0 1,6 4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48.7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1646,'776'0,"-507"29,-1 0,-4-31,-61-26,502 28,-537 0,-149-10,-41-10,17 16,-108-107,113 110,0-1,-1 1,1 0,0 0,-1 0,1 0,0 0,-1 0,1 0,-1-1,0 1,1 1,-1-1,0 0,0 0,1 0,-1 0,0 0,0 1,0-1,0 0,0 1,0-1,0 1,0-1,0 1,0-1,-1 1,1 0,0 0,0-1,0 1,0 0,-1 0,1 0,0 0,0 1,0-1,-1 0,1 0,0 1,0-1,0 1,0-1,0 1,0-1,0 1,0-1,0 1,0 0,0 0,0 0,1-1,-1 1,0 0,0 0,1 0,-1 0,1 0,-1 0,1 0,-1 1,1-1,-1 0,1 0,-61 205,-32 50,92-256,1 1,-1 0,0 0,0-1,1 1,-1 0,0 0,1 0,-1 0,1 0,-1 0,1 0,-1 0,1 0,0 0,-1 0,1 0,0 0,0 0,0 0,0 1,0-1,0 0,0 0,0 0,0 0,1 0,-1 0,0 0,1 0,-1 0,1 0,-1 0,1 0,0 0,-1 0,1 0,0 0,-1-1,1 1,0 0,0-1,0 1,0 0,0-1,0 1,0-1,0 1,0-1,0 0,0 1,0-1,0 0,0 0,0 0,0 0,0 1,1-2,-1 1,0 0,0 0,0 0,1-1,110-108,-87 80,144-150,-56 87,-89 75</inkml:trace>
  <inkml:trace contextRef="#ctx0" brushRef="#br0" timeOffset="770.979">1101 2154,'5'15,"1"23,0 11,-1 1,-2-3,-1-4,-5-5,-3-4,0-4,1-1,1-1,-3 0,-1-1,1 0,2 1,2-5</inkml:trace>
  <inkml:trace contextRef="#ctx0" brushRef="#br0" timeOffset="1051.637">1129 2041,'24'-6,"2"2,-1 0,0 2,1 0,-1 2,1 1,-1 1,0 1,1 1,12 4,-34-7,0-1,-1 1,1 0,-1-1,1 2,-1-1,1 0,-1 1,1-1,-1 1,0 0,0 0,0 0,0 1,-1-1,1 1,0-1,-1 1,0 0,0 0,0 0,0 0,0 1,0-1,-1 0,0 1,0-1,0 1,0 0,0-1,-1 1,1-1,-1 1,0 0,0 0,0-1,-1 1,1-1,-1 1,0 0,0-1,0 1,-1-1,1 0,-1 1,0-1,0 0,0 1,-14 13,0-1,-1-1,-1 0,0-1,-1-1,-1 0,0-2,0 0,-1-2,0 0,-16 4,-48 18,61-22</inkml:trace>
  <inkml:trace contextRef="#ctx0" brushRef="#br0" timeOffset="2701.252">1694 2493,'0'-5,"0"4,-5 1,-1 6,-5 2,-1 4,3 5,-3 0,1 1,-3 3,-3 3,-4 1,-3 2,-3 1,0 0,-2-4,5-6</inkml:trace>
  <inkml:trace contextRef="#ctx0" brushRef="#br0" timeOffset="2984.934">1552 2437,'0'5,"0"10,5 9,6 4,7 3,-1 0,2-4,-2-3,1 0,2 0,-3 1,2-3,-4-2,-4-3</inkml:trace>
  <inkml:trace contextRef="#ctx0" brushRef="#br0" timeOffset="4933.221">2907 9,'2'1,"0"1,0-1,-1 1,1-1,0 1,-1 0,1 0,-1 0,1-1,-1 1,0 1,0-1,0 0,0 0,0 0,0 0,-1 1,1-1,-1 0,1 1,-1-1,0 1,0-1,0 0,-1 1,2 0,13 282,-9-264,-1 1,0 0,-2 0,0 0,-1 0,-2 1,0-1,-1 0,-1 0,-2 1,-14 155,-8-34,-1 25,27 84,-26-111,8-48,15-75</inkml:trace>
  <inkml:trace contextRef="#ctx0" brushRef="#br0" timeOffset="6219.678">2963 66,'-47'92,"-96"104,113-136,30-59,0 0,-1 1,1-1,0 0,0 0,0 0,0 1,0-1,0 0,0 0,0 1,0-1,1 0,-1 0,0 0,1 0,-1 1,1-1,-1 0,1 0,0 0,-1 0,1 0,0 0,0 0,0-1,0 1,0 0,-1 0,1-1,1 1,-1 0,0-1,0 1,0-1,0 0,0 1,0-1,1 0,-1 1,0-1,0 0,0 0,1 0,-1 0,0 0,0-1,1 1,-1 0,0 0,1-1,239-17,-78 14,-161 2,-1 1,0-1,0 0,0 0,0 1,0-1,0 0,-1 0,1 0,0 0,-1 0,0 0,1 0,-1 0,0 0,0 0,0 0,0 0,0 0,-1 1,1-1,-1 0,1 0,-1 0,1 0,-1 0,0 0,0 1,0-1,0 0,-1 1,1-1,0 0,-1 1,1 0,0-1,-1 1,0 0,1 0,-1 0,0 0,-1-1,-4-7,-67-103,-4-55,44 108,26 52</inkml:trace>
  <inkml:trace contextRef="#ctx0" brushRef="#br0" timeOffset="7050.485">3416 518,'26'277,"-49"-128,-4-32,24-97</inkml:trace>
  <inkml:trace contextRef="#ctx0" brushRef="#br0" timeOffset="7368.837">3359 630,'20'-20,"0"1,1 1,2 1,-1 1,2 1,0 0,1 2,0 1,1 2,21-7,-44 16,-1 0,1 0,0 0,0 0,0 0,0 1,0-1,0 1,0 0,0 0,0 0,0 0,0 1,0-1,0 1,0-1,0 1,-1 0,1 0,0 1,0-1,-1 1,1-1,-1 1,1 0,-1 0,0 0,0 0,0 0,0 0,0 1,0-1,-1 1,1-1,-1 1,1 0,-1-1,0 1,0 0,-1 0,1 0,-3 11,-1 1,-1-1,0 0,-1 0,0-1,-1 0,0 0,-1 0,-1 0,0-1,-1-1,0 1,-1-2,0 1,-1-1,0-1,0 1,-8 3,-73 45,51-41,24-11</inkml:trace>
  <inkml:trace contextRef="#ctx0" brushRef="#br0" timeOffset="8184.21">3641 913,'-6'14,"2"1,0-1,1 1,0 0,1 1,1-1,0 0,1 0,1 8,-1-22,0 0,0 0,0 0,0-1,0 1,0 0,1 0,-1 0,0 0,0-1,0 1,1 0,-1 0,0 0,1-1,-1 1,1 0,-1-1,1 1,-1 0,1-1,0 1,-1-1,1 1,0-1,-1 1,1-1,0 1,0-1,-1 0,1 1,0-1,0 0,0 0,-1 1,1-1,0 0,0 0,0 0,0 0,-1 0,1 0,0-1,0 1,0 0,0 0,-1 0,1-1,0 1,0-1,-1 1,1 0,0-1,0 1,-1-1,1 1,-1-1,1 0,36-36,-23 20,-5 5,0 0,1 0,0 1,1 1,0-1,1 2,0 0,0 0,9-4,-20 13,1-1,-1 1,1 0,-1-1,1 1,0 0,-1 0,1 0,0 0,-1 0,1 1,0-1,-1 0,1 1,-1-1,1 1,-1 0,1-1,-1 1,1 0,-1 0,0 0,1 0,-1 0,0 0,0 0,0 0,0 1,0-1,0 0,0 1,0-1,-1 1,1-1,0 1,-1-1,1 2,17 63,-17-64,4 36,-1 0,-2 1,-2 0,-1-1,-3 4,3-20,-2-1,-1 0,0 0,-2 0,0 0,-1-1,-1 0,-1-1,-6 9,14-26,-1 1,0-1,0 1,0-1,0 0,0 0,-1 0,1 0,-1 0,1-1,-1 1,0-1,1 0,-1 1,0-1,0-1,0 1,0 0,0-1,0 1,0-1,0 0,0 0,0 0,0 0,0-1,0 1,0-1,0 0,0 0,0 0,0 0,0 0,1-1,-1 1,0-1,1 0,-1 0,1 0,0 0,0 0,0 0,0-1,0 1,0 0,1-1,-1 0,1 1,-1-1,1 0,0 0,0 0,0 0,1 0,-1 0,1 0,0 0,0 0,0-2,-1-1,1-1,0 0,0 0,1 0,0 0,0 0,0 0,1 0,0 1,1-1,-1 1,1 0,1-1,-1 1,1 1,0-1,0 0,1 1,-1 0,1 0,0 0,1 1,2-2,6-5,1 1,1 0,0 1,0 1,1 1,-1 0,2 1,8-1,-2 1</inkml:trace>
  <inkml:trace contextRef="#ctx0" brushRef="#br0" timeOffset="15394.804">2202 2521,'-34'73,"17"-31,13-34,-1-1,1 1,0 1,1-1,0 0,0 1,1-1,0 1,0 0,1 0,0 0,1 0,0 0,0-1,1 1,0 0,0 0,1 0,1-1,-1 1,2 2,-2-8,0-1,0 0,0 1,1-1,-1 0,0 0,1 0,-1 0,1-1,0 1,0-1,-1 0,1 0,0 1,0-2,0 1,0 0,0-1,1 1,-1-1,0 0,0 0,0 0,0-1,0 1,0-1,0 1,0-1,0 0,0 0,0-1,0 1,0 0,-1-1,1 0,0 0,1-1,2-1,1-1,-1 0,0-1,-1 1,1-1,-1 0,0 0,0-1,-1 0,0 0,0 0,-1 0,0 0,2-5,-1-8</inkml:trace>
  <inkml:trace contextRef="#ctx0" brushRef="#br0" timeOffset="15802.603">2004 2295,'44'-29,"18"-14,-1-4,-6 5,-13 15,-8 12,-10 13,-9 12,-3 9,-2 6,0-1,0 0,3-4,-2 0,3-5,4-3,-2-1,-3 0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02.7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0 135,'159'-113,"-157"111,1 0,-1 0,1 0,0 0,-1 0,1 1,0 0,0-1,0 1,0 0,0 0,1 1,-1-1,0 0,0 1,0 0,1 0,-1 0,0 0,0 1,1-1,-1 1,0 0,0 0,0 0,0 0,0 0,0 1,0-1,-1 1,1 0,0 0,-1 0,1 0,-1 0,0 1,0-1,0 1,0-1,0 1,0 0,-1 0,13 20,-1 2,-1-1,-1 1,-1 1,-2 0,0 0,-2 1,-1 0,-1 0,-1 0,-2 1,0-1,-2 0,-2 9,3-24,0 1,-1-1,0 0,-1 1,0-1,-1 0,0 0,-1 0,0 0,-1-1,-1 0,0 0,0 0,-1-1,0 0,-1 0,0 0,0-1,-1-1,-1 1,-5 3,-58 20,70-32,1 0,0 0,0 0,0 0,0 0,-1-1,1 1,0 0,0-1,0 0,0 1,0-1,0 0,0 0,0 0,0 0,1-1,-1 1,0 0,1-1,-1 1,1-1,-1 0,1 1,0-1,0 0,0 0,0 0,0 0,0 0,0 0,1 0,-1 0,1 0,-1-2,0-8,0-1,1 0,0 0,2 0,-1 0,1 1,1-1,0 1,1-1,0 1,1 0,3-4,-6 11,20-41,-13 27</inkml:trace>
  <inkml:trace contextRef="#ctx0" brushRef="#br0" timeOffset="9662.621">169 588,'1'-16,"1"1,0 0,2 0,-1 0,2 0,0 0,1 1,0 0,1 0,1 1,0 0,2-2,-4 8,1 0,0 1,1 0,0 0,0 0,0 1,0 0,1 1,0 0,0 0,0 1,0 0,0 0,1 1,14-6,82-25,-87 28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8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1 393,'366'-55,"-203"51,-163 4,1-1,-1 1,1-1,-1 0,0 1,1-1,-1 0,0 1,0-1,0 1,1-1,-1 0,0 0,0 1,0-1,0 0,0 1,0-1,0 0,0 1,-1-1,1 0,0 1,0-1,-1 0,1 1,0-1,-1 1,1-1,0 0,-1 1,1-1,-1 1,1-1,-1 1,1-1,-1 1,1 0,-1-1,1 1,-1 0,0-1,1 1,-1 0,0 0,1-1,-1 1,0 0,1 0,-1 0,0 0,1 0,-1 0,0 0,0 0,1 0,-1 0,0 1,1-1,-1 0,1 0,-1 1,0-2,-38-16,2-3,0-1,1-2,1-1,1-2,-1-2,29 22,-1 0,1 0,-1-1,2 0,-1 0,1 0,0-1,0 1,1-1,0 0,1-1,0 1,0-1,-1-7,4 15,1-1,-1 1,0-1,1 1,-1 0,1-1,-1 1,1-1,0 1,0 0,0 0,0-1,0 1,0 0,0 0,0 0,0 0,0 0,1 0,-1 0,0 1,1-1,-1 0,0 1,1-1,-1 1,1-1,-1 1,1 0,-1-1,1 1,-1 0,1 0,-1 0,1 1,-1-1,1 0,-1 0,1 1,-1-1,1 1,-1-1,2 2,15 3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9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74,'167'-11,"91"-45,-208 49,-32 10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9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0,'43'5,"29"1,7 0,-6-1,-10-2,-11 0,-14-2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199 140,'4'6,"0"0,-1 0,0 1,-1-1,1 1,-1-1,0 1,-1 0,1 0,-2 0,1 0,-1 0,0 0,0 1,0 1,1 466,-1-454,-1 0,-1 0,-1 0,-1 0,-1 0,-1-1,-3 8,0-10</inkml:trace>
  <inkml:trace contextRef="#ctx0" brushRef="#br0" timeOffset="342.994">1 168,'32'-23,"1"2,0 2,2 1,0 1,1 2,1 2,0 1,1 2,32-4,-51 11,0 1,0 2,-1 0,1 0,0 2,0 1,-1 0,1 1,-1 1,0 0,14 8,-24-10,-1 0,0 1,0 0,0 0,-1 1,1 0,-1 0,0 0,-1 1,1 0,-1 0,0 0,0 1,-1 0,0 0,-1 0,1 0,-1 0,0 1,-1 0,0-1,0 1,-1 0,0 0,0 0,-1 0,0 0,0 6,-4-2,1-1,-2 1,1 0,-2-1,1 0,-2-1,1 1,-1-1,-1 0,0-1,0 0,-1 0,0 0,-1-2,0 1,0-1,0 0,-1-1,0 0,0-1,-1 0,-10 2,-6 4,-1-2,-1-1,1-1,-1-1,-1-2,-26 0,52-4,0 0,-1-1,1 1,0-1,0 0,0-1,0 1,0-1,0 0,0-1,0 1,1-1,-1 0,1 0,0 0,0 0,-2-3,-8-11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0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115 283,'22'58,"2"64,-17-81,-2 1,-2-1,-2 1,-4 39,1 3,2 102,0-197</inkml:trace>
  <inkml:trace contextRef="#ctx0" brushRef="#br0" timeOffset="1250.318">2 312,'-1'-3,"1"1,0-1,-1 0,1 1,0-1,1 1,-1-1,0 0,1 1,-1-1,1 1,0-1,0 1,0-1,0 1,0 0,0-1,1 1,-1 0,1 0,0 0,-1 0,1 0,0 1,0-1,0 0,1 1,-1 0,0-1,0 1,1 0,-1 0,3-1,2-3,7-3,1 0,-1 1,1 1,1 0,-1 1,1 1,-1 0,1 2,7-1,-5 0,-9 1,1 1,-1 0,0 0,1 1,-1 0,1 1,-1 0,1 1,-1 0,0 0,0 1,0 0,0 1,0 0,-1 0,0 1,0 0,0 0,0 1,-1 0,0 1,0-1,-1 1,0 1,0-1,0 1,2 5,-6-8,-1-1,0 1,-1-1,1 1,-1 0,0-1,0 1,0 0,-1-1,1 1,-1 0,0-1,-1 1,1-1,-1 0,0 1,0-1,0 0,0 0,-1 0,0 0,0-1,-2 4,-84 72,70-68,-1-1,0-1,-1-1,1-1,-2 0,1-2,-1 0,1-2,-1 0,-2-1,0 2,6 2</inkml:trace>
  <inkml:trace contextRef="#ctx0" brushRef="#br0" timeOffset="1536.269">792 734,'-48'39,"-20"17,-4 4,10-4,11-11,15-8,13-11</inkml:trace>
  <inkml:trace contextRef="#ctx0" brushRef="#br0" timeOffset="1790.28">397 706,'19'44,"16"23,7 5,1-5,-2-13,-3-12,-3-12,-8-12</inkml:trace>
  <inkml:trace contextRef="#ctx0" brushRef="#br0" timeOffset="2037.51">1130 537,'-9'38,"-4"23,1 5,2-3,8-8,4-8,7-13,1-7,5-7,3-4,5-3,2-5,2-3,-3-8,-6-7,-6-3</inkml:trace>
  <inkml:trace contextRef="#ctx0" brushRef="#br0" timeOffset="2382.823">905 283,'289'-223,"-224"163,-63 61,0 0,-1-1,1 1,-1 0,1 0,-1 0,1 0,-1 0,1 0,-1 0,0 0,0 0,0 1,0-1,0 1,0-1,0 1,0-1,0 1,0-1,-1 1,1 0,-1-1,0 1,1 0,-1-1,0 1,0 0,0 0,0-1,0 1,0 0,1 2,5 28,34 85,7-59,-24-34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0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1 159,'6'12,"2"4</inkml:trace>
  <inkml:trace contextRef="#ctx0" brushRef="#br0" timeOffset="1">54 1</inkml:trace>
  <inkml:trace contextRef="#ctx0" brushRef="#br0" timeOffset="2">354 36,'-13'2,"0"0,1 1,-1 0,1 1,0 1,0-1,1 2,-1 0,1 0,1 1,-1 1,1-1,-2 3,11-8,0-1,-1 1,1-1,0 1,0 0,0-1,0 1,0 0,0 0,0 0,1 0,-1 0,1-1,-1 1,1 0,0 0,0 0,0 0,0 0,0 0,0 0,0 0,1 0,-1 0,1 0,0 0,-1 0,1 0,0 0,0-1,0 1,0 0,0-1,1 1,-1-1,1 1,-1-1,1 1,-1-1,1 0,-1 0,1 0,81 31,-10-33,-58 0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4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115 301,'-77'396,"61"-251,16-146,0 1,0 0,-1 0,1-1,0 1,0 0,-1 0,1 0,0 0,0-1,-1 1,1 0,0 0,0 0,-1 0,1 0,0 0,-1 0,1 0,0 0,-1 0,1 0,0 0,0 0,-1 0,1 0,0 0,-1 0,1 0,0 0,0 1,-1-1,1 0,0 0,-1 0,1 0,0 1,0-1,0 0,-1 0,1 1,0-1,0 0,0 0,0 1,-1-1,1 0,0 0,0 1,0-1,0 0,0 1,0-1,-6-29,3-3,2 1,1-1,2 0,1 1,1-1,2 1,1 0,1 1,2 0,1 0,1 1,2 0,9-13,-22 40,17-34,2 1,1 1,2 1,1 1,1 1,2 1,1 1,2 2,0 0,23-13,-51 38,0 0,1 1,-1-1,0 1,1-1,-1 1,1 0,0 0,-1 0,1 0,0 0,0 1,-1-1,1 1,0 0,0-1,0 1,0 1,0-1,-1 0,1 1,0-1,0 1,0 0,-1 0,1 0,-1 0,1 1,-1-1,1 1,-1 0,0-1,1 1,-1 0,0 0,0 0,-1 1,1-1,0 0,-1 1,1-1,-1 1,1 1,2 11,-1 1,-1 0,0 0,-1 0,-1 0,-1 0,0 0,-1 0,0 0,-2 0,1-1,-7 15,0-10,-1 0,0-1,-2 0,0-1,-1-1,-1 0,0-1,-1 0,-1-2,-13 10,12-9</inkml:trace>
  <inkml:trace contextRef="#ctx0" brushRef="#br0" timeOffset="632.221">341 695,'1'13,"1"1,0-1,1 0,1 0,0-1,0 1,1-1,1 0,0 0,7 10,-12-20,0-1,0 1,0-1,1 1,-1-1,0 0,1 0,-1 0,0 1,1-1,-1-1,1 1,0 0,-1 0,1 0,0-1,-1 1,1-1,0 1,0-1,-1 0,1 0,0 0,0 0,0 0,-1 0,1 0,0-1,0 1,-1-1,1 1,0-1,-1 1,1-1,0 0,0 0,51-49,-41 36,113-136,-124 149,-1 0,0 0,1 1,-1-1,1 0,0 0,-1 1,1-1,-1 0,1 1,0-1,-1 1,1-1,0 1,0-1,0 1,-1 0,1-1,0 1,0 0,0-1,0 1,0 0,0 0,-1 0,1 0,0 0,0 0,0 0,0 0,0 0,0 1,0-1,-1 0,1 0,0 1,0-1,0 1,-1-1,1 1,0-1,0 1,-1-1,1 1,0 0,-1-1,1 1,-1 0,1-1,-1 1,1 0,-1 0,1 0,-1-1,0 1,0 0,1 0,-1 0,0 0,0 0,0 0,0 0,0-1,0 1,0 1,2 62,-16 49,8-82,1 1,2 0,2 0,0 0,4 23,6 2,7 158,-17-210,0 1,0-1,0 1,-1-1,0 0,0 1,0-1,-1 0,1 0,-1-1,0 1,-1 0,1-1,-1 0,-2 3,4-6,1 0,-1 1,0-1,0 0,0 0,0 0,0 0,0 0,0 0,0-1,0 1,0-1,0 1,0-1,-1 0,1 0,0 0,0 0,0 0,0-1,-1 1,1-1,0 1,0-1,0 0,0 1,0-1,0 0,0-1,1 1,-1 0,0 0,0-1,1 1,-1-1,1 1,0-1,-1 0,1 0,-1 0,-5-11,0 1,0-1,1-1,1 1,0-1,1 0,0 0,1 0,1 0,0 0,1-1,1 1,0-1,1 1,0-1,1 1,1 0,0 0,1 0,1 0,0 0,1 1,0 0,6-8,2-6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1 395,'256'-1,"-87"-25,-161 26,-1 0,0-1,1 0,-1 0,0-1,0 0,0 0,0 0,-1-1,1 0,5-4,1-4</inkml:trace>
  <inkml:trace contextRef="#ctx0" brushRef="#br0" timeOffset="250.242">397 1,'-10'43,"-8"38,0 15,2 1,4-11,4-11,3-13,3-13,2-9,0-7,1-10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6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1 124,'9'-2,"0"1,1-1,-1 0,0-1,0 0,0-1,0 0,-1 0,0-1,0 0,0 0,0-1,-1 0,0-1,1-1,60-40,-66 47,1-1,-1 1,0 0,1 0,-1 1,1-1,-1 0,1 1,-1 0,1-1,-1 1,1 0,0 0,-1 1,1-1,-1 0,1 1,-1 0,1-1,-1 1,1 0,-1 0,0 1,0-1,1 0,-1 1,0-1,0 1,0 0,0-1,-1 1,1 0,0 0,-1 1,1 0,36 89,-23-16,-4 2,-3 0,-2 13,-2 264,-4-345,0 1,0-1,-1 0,-1 1,0-1,0 0,-1 0,-1 0,1-1,-1 1,-1-1,0 0,0 0,-1 0,0-1,-1 1,1-2,-2 1,1-1,-1 0,-8 5,13-10,0 0,-1 0,1-1,0 0,-1 1,1-1,-1-1,1 1,-1 0,1-1,-1 0,0 0,1 0,-1 0,0 0,1-1,-1 0,1 0,-1 0,1 0,0 0,-1-1,1 1,0-1,0 0,0 0,0 0,0 0,0-1,1 1,-2-2,-4-4,1 1,0-2,1 1,-1-1,1 0,1 0,0 0,0-1,1 0,-1-4,-4-15,1 0,1 0,1 0,2-1,1 0,2 0,0 0,2 0,2 0,3-15,23-70,-22 91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6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0 238,'1'0,"82"-55,-2-4,42-41,-122 99,0-1,0 1,-1-1,1 1,0 0,0-1,0 1,0 0,1 0,-1 0,0 0,0 0,1 0,-1 0,0 0,1 0,-1 1,1-1,-1 0,1 1,0 0,-1-1,1 1,-1 0,1 0,0 0,-1 0,1 0,0 0,-1 0,1 0,-1 1,1-1,0 1,-1-1,1 1,-1 0,0-1,1 1,-1 0,1 0,-1 0,0 0,0 0,0 0,1 2,3 9,-1 1,0 0,-1 0,-1 0,0 0,-1 0,0 1,-1-1,0 0,-1 1,-1 1,0 21,1-24,1 0,-1 0,2 0,0-1,1 1,0 0,0 0,1-1,1 0,4 10,3-3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8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55,'24'-5,"12"-1,6 0,0 1,-3 2,-2 0,-4 2,-1 1,-3 0,-5-5,-3-1,1 0,1 1,1 2,-4 6,-4 2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8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2,'14'4,"15"2,7 0,2-1,-1-1,-1-7,-3-2,-1-1,-2 2,-1 0,-1 2,0 0,0 2,-6-1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9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57 195,'0'19,"0"26,0 14,0 3,0 0,0-6,0-3,0-5,0-2,0-3,0 0,0-2,0-4,0-2,0-4,0-1,0-1,0-6</inkml:trace>
  <inkml:trace contextRef="#ctx0" brushRef="#br0" timeOffset="336.697">1 280,'27'-24,"1"1,0 2,2 0,1 2,0 2,1 1,1 1,0 1,1 2,5 1,-29 8,-1 1,1 0,0 1,0 0,0 1,0 0,0 0,0 1,0 0,0 1,-1 0,1 0,0 1,-1 1,0 0,0 0,0 0,0 1,-1 1,0-1,0 2,0-1,-1 1,1 0,-2 0,1 1,-1 0,0 0,-1 0,4 8,-6-10,0 0,0 0,-1 1,1-1,-2 0,1 1,-1 0,0-1,0 1,0 0,-1-1,0 1,-1 0,0-1,0 1,0 0,0-1,-1 1,0-1,-1 0,1 0,-1 0,-1 0,1 0,-1 0,0-1,0 0,0 0,-1 0,-1 1,-13 9,0-1,0-1,-2-1,1-1,-1 0,-1-2,0 0,0-2,-1 0,-10 1,-143 17,152-25</inkml:trace>
  <inkml:trace contextRef="#ctx0" brushRef="#br0" timeOffset="1337.418">1045 26,'-6'-4,"-1"1,0 0,0 0,0 0,0 1,-1 0,1 0,-1 1,1 0,-1 0,1 1,-1 0,0 0,-1 1,1 0,0 0,-1 1,1 0,0 0,0 1,0 0,1 0,-1 1,1 0,0 1,0-1,0 1,0 1,1-1,0 1,0 0,1 0,-1 1,1 0,1 0,-1 0,1 0,1 1,-1 0,1-1,1 1,-1 1,1-1,0 8,-8 186,-8 3,11-154,-2 0,-3 0,-16 44,6-17,13-54,7-22,1 0,-1 0,1 0,-1 0,1 0,0 0,0 0,0 0,0 1,1-1,-1 0,1 1,-1-1,1 0,0 1,0-1,0 1,0-1,0 0,0 1,1-1,-1 1,1-1,0 0,-1 0,1 1,0-1,0 0,1 0,-1 0,0 0,1 0,-1 0,1 0,0-1,0 1,-1 0,3 0,11 2,1-1,-1-1,0 0,1-1,-1-1,1 0,-1-1,6-2,28 0,31-3,-61-1</inkml:trace>
  <inkml:trace contextRef="#ctx0" brushRef="#br0" timeOffset="1925.178">1412 505,'-63'113,"43"-65,17-43,-3 4,1 0,-1 1,1-1,1 1,0 0,0 0,1 1,0-1,1 1,0-1,1 1,0 0,0 0,1-1,1 1,0 0,0 0,1-1,1 1,2 8,0-15,0 0,0 0,0-1,1 1,-1-1,1 0,0-1,0 1,0-1,0 0,0-1,1 1,-1-1,0-1,1 1,-1-1,0 0,1 0,-1-1,1 0,-1 0,0 0,0-1,0 0,0-1,0 1,0-1,0 0,-1 0,1-1,-1 1,0-1,1-2,36-38,-32 30</inkml:trace>
  <inkml:trace contextRef="#ctx0" brushRef="#br0" timeOffset="2388.36">1158 308,'227'-162,"-225"160,0 0,1 0,-1 0,0 1,1-1,0 1,-1 0,1-1,0 1,0 0,-1 0,1 1,0-1,0 1,0-1,0 1,0 0,0 0,0 0,0 1,0-1,0 1,0 0,-1-1,1 1,0 0,0 1,-1-1,1 0,0 1,-1 0,3 1,1 7,1 0,-2 0,1 1,-1-1,-1 1,0 0,-1 1,0-1,0 2,28 73,-22-71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4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53,'-2'-3,"1"0,-1-1,0 1,0 0,0 0,0 0,-1 0,1 1,-1-1,0 1,0-1,0 1,0 0,0 0,0 0,0 1,-1-1,1 1,-1 0,1 0,-1 0,1 0,-1 0,0 1,1 0,-1 0,-2 0,-4 0,0 0,0 1,0 1,0 0,0 0,1 1,-1 0,1 1,0-1,-1 2,2 0,-1 0,1 0,-1 1,1 0,1 1,-1 0,1 0,1 1,-1-1,1 2,1-1,-1 0,1 1,1 0,0 0,0 1,1-1,0 1,0 0,1 4,0-6,0 0,1 0,1 0,-1-1,1 1,1 0,-1 0,1 0,1 0,-1 0,1-1,1 1,-1-1,1 1,1-1,-1 0,1 0,1 0,-1-1,1 0,0 1,0-2,1 1,0-1,0 1,1-1,6 1,0 0,0 0,1-2,0 0,0 0,0-1,1-1,-1 0,1-1,-1 0,1-2,3 0,7 1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4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259 82,'-6'-2,"0"0,-1 0,1 0,0 1,0 0,-1 0,1 0,-1 1,1 0,-1 0,1 1,0 0,-1 0,1 0,0 1,0 0,0 0,0 0,0 1,0 0,1 0,-1 1,1 0,0-1,0 2,0-1,-3 4,0 0,-1 1,2 0,-1 1,1-1,0 1,1 1,1-1,-1 1,1 0,1 0,0 1,1-1,0 1,0 7,2-12,0-1,0 1,0-1,1 1,0-1,1 1,-1-1,1 1,1-1,-1 0,1 1,0-1,1 0,-1 0,1 0,0-1,1 1,-1-1,1 1,0-1,0 0,1-1,0 1,-1-1,1 0,1 0,0 0,6 2,0-1,0-1,0 0,1-1,-1 0,1-1,-1 0,1-1,0-1,0 0,-1 0,1-2,0 1,0-2,-1 1,0-2,1 0,-1 0,-1-1,1 0,-1-1,0-1,0 0,0 0,-1-1,8-8,-3 4,-7 7,1-1,0 0,-1 0,0 0,-1-1,1-1,-2 1,1-1,-1 0,0 0,0-1,-1 0,0 0,-1 0,0-1,0 1,-1-1,-1 0,1 0,-1 0,-1 0,0 0,-1-1,0 1,-2 1,-1-1,-1 1,1 0,-2 1,1-1,-1 1,0 0,-1 0,0 0,0 1,-1 0,0 0,0 1,0-1,-1 2,0-1,0 1,-1 0,1 1,-1 0,0 0,0 1,-1 0,1 1,0 0,-1 0,-3 1,2 1,-1 1,1 1,0 0,-1 0,1 1,0 1,0 0,1 0,-1 1,1 1,0-1,0 2,1-1,0 1,0 1,1-1,-1 2,-11 12</inkml:trace>
  <inkml:trace contextRef="#ctx0" brushRef="#br0" timeOffset="501.755">907 55,'-8'-2,"1"2,-1-1,1 1,-1 0,0 1,1 0,-1 0,1 1,-1 0,1 0,0 1,-1-1,1 2,1-1,-1 1,0 0,1 0,0 1,0 0,0 0,1 0,0 1,0 0,0 0,1 0,-1 0,1 1,1 0,0 0,0 0,0 0,0 0,0 8,3-10,1-1,0 1,0 0,1-1,-1 1,1-1,0 0,0 0,1 1,-1-1,1-1,0 1,0 0,0-1,0 1,1-1,0 0,-1 0,1-1,0 1,0-1,0 1,1-1,-1-1,1 1,-1-1,2 1,0 0,0 1,1 0,-1 0,0 1,-1 0,1 0,-1 0,1 1,-1-1,-1 1,1 1,-1-1,4 6,-6-7,-1-1,0 1,0 0,0 0,0-1,-1 1,1 0,-1 0,0 0,0 0,0 0,-1 0,1 0,-1-1,0 1,0 0,-1 0,1-1,-1 1,1-1,-1 1,0-1,-1 0,1 1,0-1,-1 0,0-1,0 1,0 0,0-1,0 0,0 1,0-1,-1-1,1 1,-1 0,0-1,1 0,-1 0,0 0,0 0,0 0,-1-1,-134 4,114-5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07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54 424,'34'-17,"-28"14,-1 1,0 0,1 0,0 1,0-1,-1 1,1 1,0-1,0 1,0 0,0 0,-1 1,1-1,0 1,0 1,0-1,-1 1,1 0,-1 0,0 1,1-1,-1 1,0 0,0 1,-1-1,1 1,-1 0,0 0,0 1,0-1,0 1,-1 0,0 0,0 0,0 0,-1 0,0 1,0-1,0 1,0-1,0 5,-3-3,0 0,0 1,-1-1,0 0,-1 0,1 0,-1 0,0 0,-1-1,0 1,0-1,0 0,-1 0,1-1,-2 1,-1 1,3-4,-1 1,1 1,0-1,0 1,1-1,-1 1,1 0,0 1,0-1,1 0,-1 1,1 0,1-1,-1 1,1 0,0 0,0 0,0 0,1 0,0 0,0 0,1 0,0 4,2-5,1 0,-1 0,1-1,-1 1,1-1,1 0,-1-1,0 1,1-1,0 1,0-1,0-1,0 1,0-1,1 0,-1 0,1 0,30 15,-29-13,1 1,-1 0,0 1,-1-1,1 1,-1 1,0-1,0 1,-1 0,0 0,0 2,-3-6,-1-1,0 1,0 0,0 0,0 1,0-1,-1 0,1 0,-1 0,0 0,0 1,0-1,-1 0,1 0,-1 0,1 0,-1 0,0 0,0 0,0 0,-1 0,1 0,-1 0,0 0,1-1,-1 1,0-1,-1 0,1 1,0-1,-3 1,-9 8,-2-2,1 0,-1 0,0-2,-1 0,0-1,0 0,-1-2,1 0,-1-1,0-1,0 0,0-1,-13-2,-25 1,32-1</inkml:trace>
  <inkml:trace contextRef="#ctx0" brushRef="#br0" timeOffset="366.375">844 452,'-53'42,"2"3,2 1,1 3,3 2,3 2,-22 34,60-83,1-1,0 1,-1 0,1-1,1 1,-1 1,1-1,-1 0,1 1,0-1,1 1,-1-1,1 1,0 0,0 0,0 0,1 0,0-1,0 1,0 0,0 0,1 0,0 0,0 0,0-1,1 1,-1 0,1-1,0 1,0-1,1 0,-1 0,1 0,0 0,0 0,1 0,-1-1,1 0,-1 1,2-1,3 1,1-1,-1-1,1 1,0-1,-1-1,1 1,0-1,0-1,0 0,0 0,0-1,0 0,-1 0,1-1,0-1,-1 1,7-3,134-76,-136 70,0 0,0-1,-1-1,-1 0,0 0,-1-1,0-1,-1 1,-1-2,0 1,-1-1,2-7,-5 10,0-1,-1 1,-1-1,0 0,-1 0,0 0,-1 0,0 0,-2 1,1-1,-3-6,3 14,0 1,-1-1,0 0,0 0,0 1,-1-1,0 1,0 0,0 0,-1 0,1 0,-1 0,0 1,-1 0,1 0,-1 0,0 0,0 1,0-1,0 1,-1 1,1-1,-1 1,1 0,-1 0,-4 0,0 0,0 0,0 1,0 0,0 1,-1 0,1 1,0 0,0 0,0 1,1 0,-1 1,0 0,-4 3,-10 7</inkml:trace>
  <inkml:trace contextRef="#ctx0" brushRef="#br0" timeOffset="750.577">1155 396,'0'0,"-2"12,1 0,1-1,0 1,0 0,1 0,1 0,0 0,0-1,2 1,-1-1,1 0,1 0,0 0,0-1,1 1,1-1,-1 0,4 2,-6-10,-1 0,1-1,0 1,0-1,0 0,0 0,0 0,0 0,0-1,1 0,-1 1,0-2,0 1,0 0,0-1,0 0,0 0,0 0,0 0,0-1,0 1,0-1,-1 0,1 0,-1-1,1 1,-1-1,1 0,4-3,-1 0,0 0,-1-1,1 0,-1 0,0 0,-1-1,0 0,0 0,-1 0,0-1,1-3,-4 7,-1 0,0 0,0-1,0 1,-1 0,0 0,0 0,-1-1,1 1,-1 1,0-1,0 0,0 0,-1 1,0-1,0 1,0 0,0 0,-1 0,0 0,0 1,0-1,0 1,0 0,0 0,-1 0,0 1,1 0,-1 0,0 0,0 0,0 1,0 0,0 0,-1 0,1 1,0-1,0 1,-1 1,-1-1,-16-1</inkml:trace>
  <inkml:trace contextRef="#ctx0" brushRef="#br0" timeOffset="1864.569">1268 0,'9'9,"1"0,0-1,0 0,1 0,0-1,1-1,-1 0,1 0,0-1,1-1,-1 0,1-1,0 0,0-1,0 0,0-1,0 0,0-2,0 1,5-2,51-6,-67 10,-1 0,1 0,0-1,-1 1,1 0,-1 0,1 1,-1-1,0 0,0 0,0 1,0-1,-1 0,1 1,-1-1,1 1,-1-1,0 1,0-1,0 1,0-1,0 1,0-1,-1 1,1-1,-1 0,0 1,0-1,0 0,0 1,0-1,0 0,-1 1,0 3,-8 49,2 0,3 0,2 0,2 0,4 24,-1 25,-13 112,-25 25,-2-21,38-218,0-1,0 1,0 0,0-1,-1 1,1-1,-1 1,1 0,-1-1,0 1,1-1,-1 1,0-1,0 0,0 1,0-1,0 0,0 0,-1 1,1-1,0 0,-1 0,1 0,-1-1,1 1,-1 0,1 0,-1-1,1 1,-1-1,0 0,1 1,-1-1,0 0,1 0,-1 0,0 0,1 0,-1 0,0-1,1 1,-1 0,1-1,-1 0,0 1,0-1,2 1,-198-8,173 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0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185 365,'-2'-2,"1"-1,-1 1,1 0,-1-1,0 1,0 0,0 0,0 0,0 0,-1 0,1 1,-1-1,1 1,-1 0,1-1,-1 1,0 0,1 0,-1 1,0-1,0 1,0-1,1 1,-1 0,0 0,0 0,-2 1,0-2,0 0,-1 1,1-1,-1 1,1 0,-1 0,0 0,1 1,-1 0,1 0,-1 1,1-1,0 1,-1 0,1 1,-1 0,5 0,0 0,1-1,0 1,0 0,0-1,0 1,0 0,0-1,1 1,-1-1,1 1,0 0,0-1,0 1,0-1,0 0,0 1,1-1,-1 0,1 0,0 0,-1 0,1 0,0 0,0 0,0-1,1 1,-1-1,2 1,0 3,29 23,-27-25,-1 1,0-1,0 1,0 0,0 0,-1 1,0-1,0 1,0 0,0 0,-1 0,0 1,0-1,0 1,-1 0,1-1,-2 1,2 3,-4-6,1 0,-1-1,0 1,1-1,-1 0,-1 1,1-1,0 0,0 1,-1-1,1 0,-1 0,0 0,0 0,0-1,0 1,0 0,0-1,0 1,0-1,-1 0,1 0,0 0,-1 0,1 0,-1 0,1-1,-1 1,-1-1,-78 6,67-9,3-2</inkml:trace>
  <inkml:trace contextRef="#ctx0" brushRef="#br0" timeOffset="1">520 136,'-14'34,"-40"251,36-169,22-109,0-10</inkml:trace>
  <inkml:trace contextRef="#ctx0" brushRef="#br0" timeOffset="2">291 330,'27'3,"24"-2,6-1,-1-4,-6-1,-9 1,-9 0,-6 2,-5 0,-3 1,-2 1,-3 0</inkml:trace>
  <inkml:trace contextRef="#ctx0" brushRef="#br0" timeOffset="3">837 330,'-17'9,"0"1,1 1,0 0,1 1,0 1,1 0,0 1,1 1,-9 13,21-28,0 1,0 0,1 0,-1 0,0 0,0 0,0 0,1 0,-1 0,1 0,-1 0,1 0,-1 1,1-1,0 0,-1 0,1 1,0-1,0 0,0 0,0 1,0-1,0 0,1 0,-1 0,0 1,0-1,1 0,-1 0,1 0,-1 0,1 1,0-1,-1 0,1 0,0 0,0 0,-1-1,1 1,0 0,0 0,0 0,0-1,0 1,0 0,1-1,-1 1,0-1,61-1,-45-5,1-1,-2 0,1-2,-1 0,0 0,-1-2,0 0,-1 0,0-2,0 1,8-13,-1 16,-18 40,-2-9,0-18,0 1,0 0,0-1,1 1,0-1,0 1,0-1,1 0,-1 0,1 0,0 0,0-1,0 1,1-1,-1 1,1-1,0 0,0-1,0 1,0-1,1 0,-1 0,0 0,1 0,0-1,-1 0,1 0,0 0,-1 0,1-1,0 0,0 0,0 0,-1 0,1-1,0 0,0 0,-1 0,1-1,-1 1,4-3,11-8,-2-1,0 0,-1-2,0 0,-1-1,0 0,-2-1,5-7,15-18,-20 28,-1-1,0 0,-2-1,0 0,0 0,-2-1,0-1,-1 1,0-1,-2 0,0-1,-1 0,-1 1,-1-1,0 0,-1-4,-1 22,0 0,0 0,1 0,-1 0,0 0,0 1,0-1,0 0,0 0,0 0,0 0,-1 0,1 0,0 0,0 0,-1 0,1 0,-1 1,1-1,-1 0,1 0,-1 0,1 1,-1-1,0 0,1 1,-1-1,0 1,1-1,-1 0,0 1,0-1,0 1,0 0,1-1,-1 1,0 0,0 0,0-1,0 1,0 0,0 0,0 0,0 0,0 0,0 0,0 0,1 1,-1-1,0 0,0 0,0 1,0-1,0 1,0-1,-37 40,33-28,0 0,2 0,-1 1,2 0,0 0,0 0,1 0,1 0,0 0,1 0,0 0,1 0,0 0,3 6,6 71,-4-39,-4 32,-7-64,7-20,0-7</inkml:trace>
  <inkml:trace contextRef="#ctx0" brushRef="#br0" timeOffset="4">1190 224,'24'-3,"17"2,4 1,-2 1,-8 3,-8 1,-5-1,-3 0,-2-2,-4 0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8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70 546,'21'-34,"-17"29,0 1,1-1,0 1,0 1,0-1,0 1,1 0,-1 0,1 0,0 1,0 0,0 0,0 0,0 1,0 0,1 0,-1 1,0-1,0 2,1-1,-1 0,0 1,0 1,0-1,1 1,-1 0,-1 0,1 0,0 1,-1 0,1 0,-1 0,0 1,0 0,0 0,0 0,-1 1,0 0,0-1,1 3,-1-2,-1 1,1-1,-1 0,-1 1,1 0,-1-1,0 1,0 0,-1 0,1 0,-1 0,-1 1,1-1,-1 0,0 0,-1 0,1 0,-1 1,0-1,-1 0,0 0,0 0,0-1,0 1,-1 0,-1 1,-11 15,-1-1,-1-1,-1-1,0-1,-2 0,0-1,0-1,-2-2,0 1,-15 5,36-19,-22 11,25-17,12-4,1 0,1 2,-1 0,1 0,1 2,-1 0,1 0,14-1,-28 6,0-1,0 0,0 1,0 0,0 0,0 0,-1 0,1 0,0 1,0-1,0 1,0 0,0-1,0 1,-1 1,1-1,0 0,-1 1,1-1,-1 1,0 0,1 0,-1 0,0 0,0 0,0 0,0 1,-1-1,1 1,-1-1,1 1,-1 0,0-1,0 1,0 0,0 0,-1 0,1 0,-1-1,0 1,1 0,-1 0,-1 0,1 0,0 0,-1 0,1 0,-1 0,0 0,-1 2,-8 10,0 0,0-1,-2 0,1-1,-2 0,0-1,0 0,-1-1,-1-1,0 0,0-1,-1 0,0-2,0 0,-4 1,17-7,-2 2,0 0,0 0,0-1,0 0,0 0,-1 0,1-1,-1 1,1-2,-1 1,0 0,1-1,-1 0,0 0,-2-1,2-3</inkml:trace>
  <inkml:trace contextRef="#ctx0" brushRef="#br0" timeOffset="347.01">775 573,'-37'37,"2"1,1 1,2 2,2 1,1 2,3 0,-17 40,18 27,25-108,0 1,0-1,1 1,-1-1,1 1,0-1,0 0,0 1,1-1,-1 0,1 0,-1 0,1 0,0 0,0 0,1 0,-1-1,1 1,-1-1,1 0,0 1,0-1,-1 0,2-1,-1 1,0-1,0 1,0-1,1 0,0 0,3 1,1-1,-1 0,1 0,-1 0,1-1,0 0,-1-1,1 0,-1 0,1-1,-1 0,1 0,-1 0,0-1,0 0,0-1,-1 1,1-1,1-2,107-101,-103 93,0-1,-1-1,-1 1,0-2,-1 0,-1 0,-1 0,0-1,-1 0,-1 0,-1-1,1-8,-6 22,0-1,0 1,-1-1,1 1,-1 0,0 0,-1 0,1 0,-1 0,0 0,0 1,-1-1,1 1,-1 0,0 0,0 0,0 1,-1 0,1-1,-1 1,0 1,0-1,0 1,0 0,0 0,0 0,-1 1,1 0,-1 0,1 0,-1 0,1 1,-1 0,1 0,-1 1,1 0,-1 0,1 0,-1 0,1 1,0 0,0 0,-3 2,-21 7</inkml:trace>
  <inkml:trace contextRef="#ctx0" brushRef="#br0" timeOffset="732.114">1030 489,'1'6,"-1"0,2-1,-1 1,0-1,1 1,0-1,1 1,-1-1,1 0,0 0,0 0,0-1,1 1,0-1,0 0,0 0,0 0,1 0,-1-1,1 0,0 0,0 0,0 0,0-1,1 0,-1 0,1 0,-1-1,1 0,0 0,-1 0,1-1,0 0,0 0,-1 0,1-1,0 1,-1-1,1-1,-1 1,1-1,-1 0,1-1,-1 1,0-1,0 0,0 0,-1 0,5-4,-6 3,0 1,0 0,-1-1,1 0,-1 0,0 0,0 0,0 0,-1 0,1 0,-1 0,0-1,0 1,-1 0,1-1,-1 1,0-1,0 1,0-1,-1 1,0 0,0-1,0 1,0 0,0-1,-1 1,0 0,0 0,0 0,0 1,-1-1,0 0,1 1,-1 0,0-1,-1 1,1 0,-1 1,1-1,-1 1,0-1,0 1,0 0,0 1,0-1,0 1,-4-1,-1-1,0 2,0-1,0 1,-1 1,1 0,0 0,0 1,0 0,-1 0,1 1,0 0,1 1,-1 0,-4 2,-12 9</inkml:trace>
  <inkml:trace contextRef="#ctx0" brushRef="#br0" timeOffset="2655.585">1452 856,'5'0,"7"-5,5-1,5-1,4 2,2 2,1 1,0 1,1 0,-1 1,0 0,0 1,-1-1,1 0,-1 0,0 0,0 0,-5 0</inkml:trace>
  <inkml:trace contextRef="#ctx0" brushRef="#br0" timeOffset="2922.361">1594 573,'-9'39,"1"31,2 9,7-4,3-10,1-12,5-9,0-8,-1-5,2-8,0-3,-3 0,-2-4</inkml:trace>
  <inkml:trace contextRef="#ctx0" brushRef="#br0" timeOffset="5336.341">2102 659,'10'1,"1"-1,-1 0,1 0,-1-1,1-1,-1 0,0 0,1-1,-1 0,-1 0,1-1,0-1,-1 0,0 0,0-1,-1 0,1 0,-1-1,-1 0,1 0,-1-1,5-7,15-30,-17 71,35 202,-40-212,8 23,-1 2,-2-1,-2 1,-2 1,-2-1,-1 1,-2 0,-2 0,-4 15,3-36,-2 0,0-1,-2 1,0-1,-1 0,-2 0,1-1,-2 0,-1-1,0 0,-1-1,-8 8,17-22,0 0,0 0,-1 0,1 0,-1-1,0 0,0 0,1 0,-1 0,-1-1,1 1,0-1,0 0,0 0,-1-1,1 1,0-1,-1 0,1 0,0 0,-1-1,1 0,0 1,-1-2,1 1,0 0,0-1,0 0,0 0,0 0,1 0,-1 0,1-1,-1 0,1 0,0 0,0 0,-1-2,-2-9,0 0,2 0,0-1,0 1,2-1,-1 0,2 0,0 0,1 0,1 0,0 0,1 0,0 0,1 0,1 0,0 1,1 0,1 0,0 0,1 1,1 0,-1 0,2 0,0 1,1 1,0 0,0 0,1 0,1 2,0-1,0 2,0-1,1 2,6-3,6 0,-3 3</inkml:trace>
  <inkml:trace contextRef="#ctx0" brushRef="#br0" timeOffset="5851.782">2102 235,'55'-18,"-28"6,-1-1,0-1,-1-1,-1-2,0 0,-1-1,-1-2,-1 0,0-1,-2-1,3-6,-22 29,0 0,0-1,0 1,0 0,0 0,0-1,0 1,0 0,0 0,1-1,-1 1,0 0,1-1,-1 1,0 0,1-1,-1 1,1 0,-1-1,1 1,-1-1,1 1,0-1,-1 1,1-1,0 0,-1 1,1-1,0 0,-1 1,1-1,0 0,0 0,-1 0,1 0,0 0,0 0,-1 0,1 0,0 0,0 0,-1 0,1 0,0 0,0 0,-1-1,1 1,0 0,-1-1,1 1,0 0,-1-1,1 1,-1-1,1 1,0-1,-1 1,1-1,-1 0,0 1,1-1,-1 0,1 1,-1-1,0 0,1 0,0 30,2-1,2 0,0-1,2 1,1-1,1 0,1-1,1 0,2-1,0 0,16 21,-9-22</inkml:trace>
  <inkml:trace contextRef="#ctx0" brushRef="#br0" timeOffset="6820.001">3146 376,'-23'3,"1"1,-1 1,1 1,0 1,0 0,1 2,0 1,0 0,1 2,1 0,0 1,-6 7,23-19,1 0,0 0,-1 0,1 0,0 1,-1-1,1 1,0-1,0 1,0-1,1 1,-1-1,0 1,0 0,1-1,-1 1,1 0,0 0,-1 0,1-1,0 1,0 0,0 0,0 0,1 0,-1-1,0 1,1 0,-1 0,1-1,0 1,-1 0,1-1,0 1,0-1,0 1,0-1,0 1,1-1,-1 0,0 1,1-1,-1 0,1 0,-1 0,1 0,-1 0,1-1,0 1,-1 0,1-1,0 1,0-1,-1 1,1-1,0 0,0 0,1 0,48 9,-41-8,0-1,-1 2,1-1,-1 1,0 1,1 0,-1 0,-1 1,1 0,0 0,-1 1,0 0,0 1,0 0,-1 0,7 7,-12-10,0 0,-1-1,1 1,-1 1,1-1,-1 0,0 0,0 0,0 1,-1-1,1 1,-1-1,0 0,0 1,0-1,0 1,-1-1,1 0,-1 1,0-1,0 0,0 0,0 1,-1-1,1 0,-1 0,0-1,0 1,0 0,0 0,-1-1,-81 73,71-67,0 1,-1-2,0 0,-1-1,1 0,-1-1,0-1,-1 0,1-1,-1-1,1 0,-1-1,-10-1,14-11,16 4</inkml:trace>
  <inkml:trace contextRef="#ctx0" brushRef="#br0" timeOffset="7091.057">3429 573,'-24'39,"-13"26,-5 3,5-5,13-14,12-15</inkml:trace>
  <inkml:trace contextRef="#ctx0" brushRef="#br0" timeOffset="7336.59">3344 9,'0'0</inkml:trace>
  <inkml:trace contextRef="#ctx0" brushRef="#br0" timeOffset="7629.383">3541 827,'28'-17,"123"-191,-119 163,-31 44,0 1,0 0,0 0,0 0,0 0,0 0,-1 0,1 1,0-1,0 0,0 0,0 0,0 1,-1-1,1 1,0-1,0 1,0-1,-1 1,1-1,0 1,-1-1,1 1,-1 0,1-1,-1 1,1 0,-1 0,1-1,-1 1,1 0,-1 0,0 0,0 0,1 0,-1-1,0 1,0 0,0 0,0 0,0 0,0 0,0 0,0 0,-1-1,1 1,0 0,0 0,-1 0,1 0,-1-1,1 1,0 0,-1 0,0-1,1 1,-1 0,1 2,-1 5,0-1,0 1,1 0,0 0,0-1,1 1,0 0,0-1,1 1,0 0,1-1,-1 0,1 0,1 0,-1 0,1 0,0 0,1-1,0 0,0 0,0 0,1-1,-1 0,1 0,0 0,3 1,-5-5,0 1,0-1,0 0,0 0,0-1,1 1,-1-1,0 0,0 0,0-1,1 1,-1-1,0 0,0 0,0 0,0 0,0-1,0 0,0 0,-1 0,1 0,-1 0,1-1,-1 0,0 1,0-1,0 0,2-3,66-101,-36 12,-30 72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45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141 278,'5'48,"1"21,1 7,-2-3,-2-10,-1-10,0-11,-7-6,-1-5,-1-3,-3-7,0-11,-3-7,1-5</inkml:trace>
  <inkml:trace contextRef="#ctx0" brushRef="#br0" timeOffset="254.672">0 448,'15'-61,"-6"17,2 0,2 0,2 1,2 1,18-33,-31 68,-1 1,1 0,0 0,0 0,1 0,0 1,0 0,0 0,1 0,-1 0,1 1,0 0,0 1,1-1,-1 1,1 0,0 1,0-1,0 1,0 1,0-1,0 1,0 1,1-1,-1 1,0 0,0 1,0 0,1 0,-1 0,2 2,-2 0,0 0,0 0,-1 1,0 0,1 0,-1 1,-1-1,1 1,-1 1,0-1,0 1,0 0,-1 0,0 0,0 1,0-1,-1 1,0 0,-1 0,1 0,-1 0,-1 1,1-1,-1 1,-1-1,1 1,-1-1,0 1,-1-1,0 0,0 1,-1-1,0 0,0 1,0-1,-1 0,-1 0,-3 8,0-2,-1 1,-1-1,0 0,-1-1,0 0,-1-1,0 0,-1 0,0-1,-1-1,0 0,0-1,-1 0,0-1,0-1,-1 0,0-1,-4 1,-5-1</inkml:trace>
  <inkml:trace contextRef="#ctx0" brushRef="#br0" timeOffset="501.974">763 560,'-34'34,"-15"20,-5 1,7-4,11-5,8-12,8-5,2-9,5-7</inkml:trace>
  <inkml:trace contextRef="#ctx0" brushRef="#br0" timeOffset="680.96">396 560,'38'24,"23"13,5 4,-4 1,-7-2,-8-9,-8-3,-5-8,-9-2,-8-4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30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1614 1868,'0'818,"-5"-745,-3 0,-3-1,-3 0,-16 41,17-61,-12 56,29-98,1-5</inkml:trace>
  <inkml:trace contextRef="#ctx0" brushRef="#br0" timeOffset="3064.023">1670 1896,'57'-3,"170"6,-35-30,10 15,-125 1,0 4,0 3,76 7,-27-1,100-19,4 5,-178 13,-48-2,0 0,0 1,1 0,-1 0,0 0,0 1,0-1,1 1,-1 0,0 0,0 1,0-1,0 1,0 0,-1 0,1 0,-1 0,1 1,-1-1,0 1,1 0,-2 0,1 0,0 0,0 1,-1-1,0 1,0 0,0-1,0 1,-1 0,1 0,-1 0,0 0,0 4,-3 251,2 80,-28-142,28 283,-25-311,25-166,0 1,0-1,0 0,0 1,0-1,-1 0,1 1,-1-1,0 0,0 0,0 0,-1 0,1 0,-1 0,1 0,-1 0,0 0,0-1,0 1,-1-1,1 1,-1-1,1 0,-1 0,0 0,0 0,1-1,-1 1,0-1,-1 0,1 0,0 0,-1 0,-223-2,-112 0,169-27,-281 28,113 0,168 28,65-32,96-9,34 5,-5 5</inkml:trace>
  <inkml:trace contextRef="#ctx0" brushRef="#br0" timeOffset="4156.395">2037 3477,'26'137,"-22"330,7-382,-7-67,-1 0,-1-1,0 1,-2 0,0 0,-1 0,-3 17,-13 66,16-89</inkml:trace>
  <inkml:trace contextRef="#ctx0" brushRef="#br0" timeOffset="5162.431">2037 3477,'-31'38,"-202"139,232-177,0 0,0 0,0 0,0 0,0 1,0-1,0 0,0 0,0 1,0-1,1 1,-1-1,0 1,0-1,0 1,1-1,-1 1,0-1,1 1,-1 0,0 0,1-1,-1 1,1 0,-1 0,1 0,-1 0,1-1,0 1,-1 0,1 0,0 0,0 0,0 0,0 0,0 0,0 0,0 0,0 0,0 0,0 0,0 0,1 0,-1 0,0-1,1 1,-1 0,0 0,1 0,-1 0,1-1,0 1,-1 0,1 0,0-1,-1 1,1 0,0-1,0 1,15 5,-1 0,1-1,1-1,-1-1,1 0,-1-1,1-1,0 0,-1-1,1-1,2-1,15 1,20 0,-28-1,0 1,0 2,0 1,0 0,23 7,57 15,-119-50,-107-95,20-50,87 147</inkml:trace>
  <inkml:trace contextRef="#ctx0" brushRef="#br0" timeOffset="5996.635">1699 4746,'-27'156,"22"-133,-9 45,-3 0,-3-2,-3 0,-12 21,29-80,9-22,7-27,8-17,2 0,2 1,3 1,2 2,3 0,13-14,-43 67,1 0,-1 0,1 0,0 0,0 0,0 0,0 1,0-1,0 0,0 1,1-1,-1 1,1-1,-1 1,1 0,-1-1,1 1,0 0,0 0,-1 0,1 0,0 1,0-1,0 0,0 1,0 0,0-1,0 1,0 0,0 0,0 0,0 0,0 0,0 0,0 1,0-1,0 1,0 0,0-1,0 1,0 0,-1 0,1 0,0 0,-1 0,1 1,0-1,-1 0,0 1,1-1,-1 1,1 0,10 99,-12-93,-1 1,1-1,0 1,1-1,0 0,0 1,1-1,0 0,0 0,1 0,0 0,1 0,-1-1,2 0,3 6,-5-8,0 1,1-1,-1 0,2 0,-1-1,0 1,1-1,0 0,0 0,0-1,0 0,1 1,-1-2,1 1,0-1,-1 1,1-2,1 1,-1-1,0 0,0 0,0 0,1-1,-1 0,0 0,0-1,0 0,1 0,-1 0,0-1,0 0,0 0,-1 0,1-1,0 0,-1 0,4-3,2-7,0-1,-2 0,0 0,0-1,-1 0,-1 0,-1-1,0 0,-1 0,0-1,-1 1,1-18,3-4,8-75,-16 89</inkml:trace>
  <inkml:trace contextRef="#ctx0" brushRef="#br0" timeOffset="6869.5">2997 3420,'-8'18,"1"-1,0 1,1 1,1-1,1 1,0 0,2 0,0 0,1 0,1 0,0 1,2-1,0 0,1 0,1 0,1-1,3 6,12 110,-17-79,-2 0,-3 0,-3 0,-7 33,-11 108,10-138,13-58,0 0,1 0,-1 0,0-1,0 1,0 0,1 0,-1 0,0 0,0 0,0 0,1 0,-1 0,0 0,0 0,0 0,1 0,-1 0,0 0,0 0,0 0,1 0,-1 0,0 0,0 0,0 0,1 0,-1 0,0 0,0 0,0 1,1-1,-1 0,0 0,0 0,0 0,0 0,0 1,1-1,-1 0,0 0,0 0,0 1,9-24,-8 15,0 0,-1 1,0-1,-1 0,0 1,0-1,-1 1,1-1,-2 1,1-1,-1 1,0 0,0 0,-1 0,0 1,0 0,-1-1,0 1,0 1,-3-3,-4-5,0 1,-1 1,-1 0,1 1,-2 0,0 1,0 1,-11-5,-79-21,144 13,191 0,-119 10,2 5,36 6,-78 11,-70-11,0 0,1 0,-1 1,0-1,1 1,-1-1,0 1,0-1,1 1,-1 0,0 0,0 0,0-1,0 1,0 0,0 0,0 1,0-1,-1 0,1 0,0 0,0 0,-1 1,1-1,-1 0,0 1,1-1,-1 0,0 1,1-1,-1 0,0 1,0-1,0 1,-1-1,1 0,0 1,0-1,-1 0,1 1,-1-1,1 0,-1 0,1 1,-1-1,0 0,0 1,-8 8,1 0,-1 0,-1-1,0 0,0-1,-1 0,0-1,0 0,0-1,-1 0,-1 0,-29 16,-187 116,199-104,22-17</inkml:trace>
  <inkml:trace contextRef="#ctx0" brushRef="#br0" timeOffset="7535.365">2857 5000,'15'-40,"3"0,1 1,2 1,2 1,1 1,2 1,1 1,6-4,-32 37,0-1,0 1,0 0,0-1,0 1,0 0,0-1,1 1,-1 0,0 0,1 0,-1 0,1 0,-1 1,1-1,-1 0,1 1,0-1,-1 1,1-1,0 1,-1 0,1 0,0 0,0 0,-1 0,1 0,0 0,0 0,-1 1,1-1,0 1,-1-1,1 1,-1 0,1 0,-1 0,1-1,-1 1,1 1,-1-1,0 0,0 0,1 0,-1 1,0-1,0 1,0-1,-1 0,1 1,0 0,0-1,-1 1,1 0,-1-1,0 1,1 0,-1-1,0 1,0 0,0-1,0 1,0 0,2 43,-3-39,0-1,1 1,-1-1,1 1,1-1,-1 1,1-1,0 1,0-1,0 0,1 1,0-1,0 0,0 0,1 0,-1 0,1-1,0 1,1-1,-1 1,1-1,1 1,-1-4,0-1,1 1,-1-1,0 0,0-1,0 1,0 0,0-1,0 0,0 0,0-1,0 1,-1-1,1 1,0-1,-1 0,1-1,-1 1,0 0,0-1,0 0,0 0,0 0,1-2,6-3,149-140,-158 148,1-1,-1 1,1 0,-1-1,0 1,1 0,-1 0,1 0,-1 0,1 1,-1-1,1 0,-1 0,1 1,-1-1,0 1,1 0,-1-1,0 1,1 0,-1 0,0 0,0 0,0-1,0 2,0-1,0 0,0 0,0 0,0 0,0 1,-1-1,1 0,-1 1,1-1,-1 0,1 1,-1-1,0 1,1-1,-1 1,0-1,0 1,0-1,0 1,-1-1,1 1,0-1,-1 0,1 1,0-1,-1 1,0-1,1 0,-1 1,0-1,0 0,0 1,-9 40,7-35,0 0,1 0,0 0,0 0,0 0,1 1,0-1,0 1,1-1,0 1,0-1,1 0,0 1,0-1,1 1,0-1,0 0,0 0,1 0,0 0,1-1,0 1,3 4,10 1</inkml:trace>
  <inkml:trace contextRef="#ctx0" brushRef="#br0" timeOffset="8620.483">3956 4633,'-10'0,"0"1,0 0,0 0,1 1,-1 1,0-1,1 1,-1 1,1 0,0 0,0 1,1 0,-1 1,1 0,0 0,1 0,-1 1,1 0,1 1,-1 0,1 0,1 0,-1 0,2 1,-1 0,1 0,0 1,1-1,0 1,1-1,-2 11,9 64,-5-82,0 0,1 1,0-1,-1 0,1 0,0 0,0 0,0 0,0 0,0 0,1-1,-1 1,1 0,-1-1,1 1,-1 0,1-1,0 0,0 0,0 1,0-1,0 0,0 0,0-1,0 1,0 0,0-1,0 1,0-1,1 0,-1 1,0-1,0 0,1-1,0 1,11-4,0-1,0-1,-1 0,0 0,0-1,-1-1,0 0,0-1,9-9,177-169,-198 185,1 1,0 0,-1 0,1 0,0 0,0 0,0 0,0 0,0 0,0 0,0 1,0-1,0 0,1 1,-1-1,0 1,0-1,0 1,1-1,-1 1,0 0,1 0,-1 0,0 0,1 0,-1 0,0 0,0 0,1 0,-1 0,0 1,1-1,-1 1,0-1,0 1,0-1,1 1,-1 0,0-1,0 1,0 0,0 0,0 0,0 0,0 0,-1 0,1 0,0 0,0 1,11 47,-3 0,-2 0,-2 0,-2 1,-2 0,-5 37,2 7,2-74,-1 0,0-1,-2 1,-1-1,0 1,-1-1,-1 0,-1-1,-1 0,0 0,-2 0,-7 10,8-14,4-4,-1 1,0-1,0 0,-1 0,0-1,-1 0,0 0,-1-1,0 0,0 0,0-1,-1 0,0-1,-1 0,1-1,-1 0,0 0,0-1,-2 0,10-4,1 0,0-1,-1 1,1 0,0-1,0 1,0-1,-1 0,1 0,0 0,0 0,0 0,0 0,0-1,1 1,-1 0,0-1,1 0,-1 1,1-1,-1 0,1 0,0 0,0 0,0 0,0 0,0 0,0 0,0 0,1 0,-1-1,1 1,0 0,-1 0,1-1,0-1,4-87,7 50,1 0,2 1,2 1,2 0,1 2,2 0,19-25,-24 36,-1 1</inkml:trace>
  <inkml:trace contextRef="#ctx0" brushRef="#br0" timeOffset="10971.449">2404 824,'18'78,"-9"7,-4 1,-3 0,-5 6,1 17,1 261,-15-284,11-62</inkml:trace>
  <inkml:trace contextRef="#ctx0" brushRef="#br0" timeOffset="11569.56">2461 711,'-51'57,"-2"-2,-3-2,-35 23,66-49,24-26,1-1,0 1,0 0,0-1,-1 1,1-1,0 1,0 0,0-1,0 1,0-1,0 1,0-1,0 1,1 0,-1-1,0 1,0-1,0 1,1-1,-1 1,0 0,0-1,1 0,-1 1,0-1,1 1,-1-1,1 1,-1-1,1 0,-1 1,1-1,-1 0,1 1,-1-1,1 0,-1 0,1 1,0-1,-1 0,1 0,-1 0,1 0,-1 0,1 0,0 0,-1 0,1 0,-1 0,1 0,0 0,-1-1,1 1,0 0,343 0,-203 21,-112-11,-32-13,-6-4,-84-103,-35-63,109 148,4 1</inkml:trace>
  <inkml:trace contextRef="#ctx0" brushRef="#br0" timeOffset="12243.961">2912 118,'10'38,"2"33,1 13,-3-3,-4-5,-1-12,-3-11,-1-10,-1-7,0-5,-1-4,1-5</inkml:trace>
  <inkml:trace contextRef="#ctx0" brushRef="#br0" timeOffset="12527.227">2912 5,'34'-5,"20"9,7 7,-4 3,-10 3,-9 4,-11 3,-9 2,-9 2,-10 0,-10 1,-8 0,-5-5,-4-2,-1-4,-2-6,1-4,5-4</inkml:trace>
  <inkml:trace contextRef="#ctx0" brushRef="#br0" timeOffset="13104.318">3308 542,'-1'0,"0"1,0 0,0 1,1-1,-1 0,0 0,1 0,-1 0,1 0,-1 1,1-1,0 0,-1 1,1-1,0 0,0 0,0 1,0-1,0 0,0 1,0-1,1 0,-1 1,0-1,1 0,-1 0,1 1,-1-1,1 0,0 0,-1 0,1 0,0 0,0 0,0 0,0 0,0 0,0 0,0-1,0 1,0 0,0-1,0 1,1 0,-1-1,0 0,0 1,1-1,-1 0,0 1,1-1,-1 0,0 0,0 0,1 0,-1 0,0-1,1 1,-1 0,0-1,0 1,1 0,-1-1,0 0,0 1,0-1,0 0,1 0,7-3,-1-1,0 0,-1 0,1 0,-1-1,0 0,0-1,-1 1,0-1,0-1,-1 1,1-1,-2 0,2-3,7-9,-12 19,0 0,-1-1,1 1,0 0,0 0,0 0,0 0,0 0,0 0,0 0,0 0,0 1,0-1,0 0,1 1,-1-1,0 1,1-1,-1 1,0-1,1 1,-1 0,0 0,1 0,-1 0,1 0,-1 0,0 0,1 0,-1 0,0 1,1-1,-1 0,0 1,1-1,-1 1,0 0,0-1,0 1,1 0,-1 0,0 0,0 0,0 0,0 0,-1 0,1 0,0 0,0 0,-1 1,1-1,0 0,-1 0,1 1,-1-1,0 0,1 1,-1-1,0 0,0 1,0 0,25 140,7 113,-29-239,0-5,-1 0,0 0,-1 0,0 0,-1 1,0-1,-1 0,0 0,-1 0,0 1,1-10,-1-1,1 1,-1-1,1 0,-1 1,1-1,-1 0,0 0,0 0,1 0,-1 0,0 0,0-1,0 1,0 0,0-1,0 0,0 1,0-1,0 0,0 0,0 0,0-1,0 1,0 0,0-1,0 1,0-1,0 0,0 1,0-1,0 0,1 0,-1 0,0-1,1 1,-1 0,1-1,-1 1,1-1,-1 1,1-1,0 1,0-1,0 0,0 0,0 0,0 1,1-1,-1 0,1 0,-1 0,1-2,-5-5,0 0,1-1,1 1,0-1,0 0,0 0,2 0,-1 0,1 0,0 0,1 0,1 0,-1 0,1-1,1 1,0 0,1 1,0-1,0 0,1 1,0-1,0 1,1 1,1-1,-1 0,2 1,6-7,34-20,-28 21</inkml:trace>
  <inkml:trace contextRef="#ctx0" brushRef="#br0" timeOffset="14286.679">3731 2658,'1'0,"-1"-1,1 1,-1 0,1 0,-1-1,1 1,-1 0,0-1,1 1,-1-1,1 1,-1 0,0-1,0 1,1-1,-1 1,0-1,0 1,1-1,-1 1,0-1,0 1,0-1,0 1,0-1,0 1,0-1,0 0,0 1,0-1,0 1,0-1,0 1,0-1,0 1,-1-1,1 1,0-1,0 1,-1-1,1 1,0-1,-1 1,1 0,0-1,-1 1,1 0,-1-1,1 1,0 0,-1-1,1 1,-1 0,1 0,-1-1,52-4,-51 5,454-10,-13-53,-291 51,-270 2,85 3,29 7,-1-1,1 0,0 0,0 0,0-1,0 0,0 0,0-1,0 1,1-1,-1 0,1-1,0 0,0 0,0 0,-3-4,-28-44,35 52,1 0,-1 1,0-1,0 0,0 1,1-1,-1 1,0-1,0 0,1 1,-1 0,0-1,1 1,-1-1,0 1,1 0,-1-1,1 1,-1 0,1 0,0 0,-1-1,1 1,0 0,-1 0,1 0,0 0,0-1,0 1,0 0,0 0,0 0,0 0,0 0,0 0,0-1,1 1,-1 1,0-1,1 332,-1-154,0-179,1-1,-1 1,1 0,-1-1,1 1,0 0,-1 0,1-1,-1 1,1 0,0 0,-1 0,1 0,-1 0,1 0,0 0,-1 0,1 0,0 0,-1 0,1 0,-1 1,1-1,0 0,-1 0,1 1,-1-1,1 0,-1 1,1-1,-1 0,1 1,-1-1,1 1,-1-1,1 1,-1-1,0 1,1-1,-1 1,0-1,0 1,1 0,-1-1,0 1,0-1,0 1,0 0,0-1,0 1,0 0,0-1,0 1,0-1,0 1,0 0,0-1,0 1,0-1,-1 1,1 0,0-1,90-134,59-52,-115 157,-17 21</inkml:trace>
  <inkml:trace contextRef="#ctx0" brushRef="#br0" timeOffset="16395.761">3844 2658,'-5'-5,"-6"-1,-6 0,-1 6,-1 3,-3 0,-2 1,-2-1,-1-1,-1 0,4 3,2 2,-1-1,9-1,7-2</inkml:trace>
  <inkml:trace contextRef="#ctx0" brushRef="#br0" timeOffset="23070.449">1473 3477,'-87'-22,"-40"3,84 11,0 2,0 2,0 1,0 3,-28 3,-23-1,-583-2,595-13,-27 3,108 11,0 0,0 0,0 0,1 0,-1 0,0 0,0 0,1 0,-1 0,1 0,-1 0,1 0,0 0,-1 0,1 0,0 1,0-1,-1 0,1 0,0 0,0 1,1-1,-1 0,0 0,0 0,0 1,1-1,-1 0,1 0,-1 0,1 0,-1 0,1 0,0 0,-1 0,1 0,0 0,0 0,0 0,0-1,0 1,0 0,0-1,0 1,0 0,0-1,0 1,1-1,2 5,4 5,-2-4,0 1,0 1,0-1,-1 1,0 0,0 0,-1 1,0-1,-1 1,0 0,1 7,27 153,-29-151,0-1,2 1,0-1,1 0,1 0,0-1,1 0,1 0,1 0,0-1,1-1,7 8,-17-21,0-1,0 1,1-1,-1 1,0-1,1 0,-1 1,1-1,-1 0,0 1,1-1,-1 0,1 1,-1-1,1 0,-1 0,1 0,-1 1,1-1,-1 0,1 0,-1 0,1 0,0 0,-1 0,1 0,-1 0,1 0,-1 0,1-1,-1 1,1 0,-1 0,1 0,-1 0,1-1,-1 1,1 0,-1-1,0 1,1 0,-1-1,1 1,-1-1,0 1,1 0,-1-1,0 1,0-1,1 1,-1-1,0 1,0-1,0 1,0-1,1 1,-1-1,10-41,-7 27,10-32,-3-1,-1 0,-3-1,1-44,-15-60,8 134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54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36,'9'60,"-3"0,-2 1,-2 0,-4 0,-2 0,-3-1,-8 33,-45 144,58-227,5-19,0-4</inkml:trace>
  <inkml:trace contextRef="#ctx0" brushRef="#br0" timeOffset="244.373">14 36,'43'0,"39"-5,9-1,-1 0,-10 1,-15 2,-13 0,-11-3,-12 4,-16 3,-15 5,-12 2,-9-1,1-1</inkml:trace>
  <inkml:trace contextRef="#ctx0" brushRef="#br0" timeOffset="444.419">98 432,'34'0,"20"0,6-5,-2-2,-7 1,-6 1,-7 1,-5 2,-8 1</inkml:trace>
  <inkml:trace contextRef="#ctx0" brushRef="#br0" timeOffset="700.744">522 600,'0'38,"0"18,0 4,0-3,0-12</inkml:trace>
  <inkml:trace contextRef="#ctx0" brushRef="#br0" timeOffset="947.298">550 459,'38'5,"23"1,5 0,-3-1,-8-2,-9 0,-11-2</inkml:trace>
  <inkml:trace contextRef="#ctx0" brushRef="#br0" timeOffset="1199.728">606 713,'34'0,"25"0,3 0</inkml:trace>
  <inkml:trace contextRef="#ctx0" brushRef="#br0" timeOffset="2329.944">663 459,'-5'0,"-6"0,-2-4,-2-3,0 6,-2 2,3 7,-2 1,2 4,3 5,9-1,4 1,2 3,5-2,2 0,-2-3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3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669 27,'-1'-2,"0"0,-1 0,1 0,-1 1,1-1,-1 0,0 1,0-1,0 1,0 0,0-1,0 1,0 0,0 1,-1-1,1 0,0 0,-1 1,1-1,0 1,-1 0,1 0,0 0,-1 0,0 0,0 0,-18-1,0 2,0 0,1 1,-1 1,0 1,1 0,0 2,-12 5,-24 5,-144 39,199-56,0 1,0 0,0 0,0 0,0 0,0 0,0 0,0 0,-1 0,1 0,0 0,0 1,0-1,0 0,0 1,0-1,0 1,1-1,-1 1,0-1,0 1,0 0,0-1,1 1,-1 0,0 0,0 0,1-1,-1 1,1 0,-1 0,1 0,-1 0,1 0,0 0,-1 0,1 0,0 0,0 0,0 0,0 0,0 0,0 1,0-1,0 0,0 0,0 0,1 0,-1 0,0 0,1 0,-1 0,1 0,-1 0,1 0,-1-1,1 1,0 0,-1 0,1 0,0-1,0 1,0 0,-1-1,1 1,0-1,0 1,0-1,1 1,8 3,0 0,0-1,1 0,-1 0,1-1,-1-1,1 0,0 0,0-1,0-1,51 6,89 16,-96-2,-54-19,-1 1,1-1,0 1,0 0,0-1,-1 1,1 0,0 0,-1 0,1-1,-1 1,1 0,-1 0,1 0,-1 0,1 0,-1 0,0 0,0 0,1 0,-1 0,0 0,0 0,0 0,0 0,0 0,-1 0,1 0,0 0,0 0,-1 0,1 0,0 0,-1 0,1 0,-1 0,1 0,-1 0,0 0,1-1,-1 1,0 0,1 0,-1-1,0 1,0-1,0 1,0-1,0 1,0-1,0 1,-131 65,96-52,-243 117,212-71,66-58,-1 0,1-1,0 1,0 0,1 0,-1 0,0 0,0 0,1 0,-1 0,1 0,0 0,0 0,0 0,0 0,0 0,0 0,0 0,0 0,1 0,-1 0,1 0,0 0,0 0,-1 0,1-1,0 1,0 0,1 0,-1-1,0 1,1-1,-1 1,1-1,-1 0,1 1,-1-1,1 0,0 0,0 0,0 0,0 0,10 4,1-1,1 0,-1-1,0 0,1-1,-1-1,1 0,0-1,0 0,-1-1,9-1,18 0,165-26,-158 14,-29 7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3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1,'-15'43,"-9"29,0 11,3-3,5-11,6-12,5-11,2-8,3-6,0-4,1-2,0 0,0-9,-5-9,-2-4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72,'38'-5,"32"-6,9-2,1 2,-9 3,-11 2,-12 3,-13-4,-8 1,-9 5,-12 3,-12 1,-5 0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23,'29'-5,"19"-1,6 0,-6 1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58,'61'76,"-60"-75,1 1,0-1,0 0,0 0,0 0,1 0,-1 0,0 0,0 0,1-1,-1 1,0-1,1 0,-1 1,0-1,1 0,-1 0,0-1,1 1,-1 0,0-1,1 0,-1 1,0-1,0 0,0 0,0 0,0 0,0-1,0 1,0 0,0-1,0 0,-1 1,1-1,-1 0,1 0,0-1,82-107,-83 109,0 0,0 0,0 0,0 1,0-1,0 0,0 1,0-1,0 0,0 1,1 0,-1-1,0 1,0 0,1-1,-1 1,0 0,0 0,1 0,-1 0,0 0,0 0,1 0,-1 1,0-1,0 0,1 1,-1-1,0 1,0-1,0 1,0 0,0-1,0 1,0 0,0 0,0 0,0 0,0 0,-1 0,1 0,0 0,-1 0,1 0,0 0,-1 0,1 1,-1-1,0 0,1 0,-1 0,0 1,0-1,0 0,0 1,8 75,-8-76,8 147,-1-111,-1 0,-2 0,-2 0,-1 1,-4 30,3-61,0 0,-1 0,0 0,-1 0,1 0,-1 0,0-1,-1 1,0-1,0 1,0-1,-1 0,0 0,0 0,0-1,-1 0,0 1,0-1,0-1,-1 1,1-1,-1 0,0 0,0-1,-1 0,1 0,-1 0,1-1,-1 0,0 0,0-1,0 0,0 0,0 0,-6-1,10-1,-1-1,1 1,-1-1,1 1,-1-1,1 0,0-1,0 1,0 0,0-1,0 0,1 1,-1-1,1 0,0 0,0-1,0 1,0 0,0-1,1 1,0-1,-1 0,1 1,0-1,1 0,-1 0,1 1,0-4,5-111,0 93,2 0,0 0,1 0,2 1,0 0,8-10,0 5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5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0 279,'34'-5,"20"-1,6 0,-2 1,-7 2,-7 1,-6 0,-9-3,-5-1,-7 0</inkml:trace>
  <inkml:trace contextRef="#ctx0" brushRef="#br0" timeOffset="248.055">28 505,'38'0,"28"0,6 0,-3 0,-9 0,-10 0,-8 0,-7 0,-10 0</inkml:trace>
  <inkml:trace contextRef="#ctx0" brushRef="#br0" timeOffset="7850.088">1214 110,'-5'-5,"0"0,0 0,-1 0,1 1,-1-1,0 1,-1 1,1-1,0 1,-1 0,0 1,0-1,0 1,0 1,0-1,0 1,0 0,-1 1,1 0,0 0,0 1,0-1,-1 2,1-1,0 1,0 0,0 0,-5 4,-1-1,1 0,0 1,0 1,1 0,0 0,0 1,1 1,0 0,0 0,1 1,0 0,1 1,0 0,1 0,0 0,0 1,2 0,-1 1,1-1,1 1,1 0,0 0,0 0,1 0,0 5,4 180,1-187,0-1,1 1,1-1,0 0,0 0,1-1,0 1,1-1,0-1,0 1,1-1,0 0,0-1,1 0,0 0,0-1,1 0,0-1,0 0,0 0,0-1,1-1,0 0,-1 0,1-1,0 0,1-1,6 1,1-1,-1-1,1-1,-1-1,0 0,0-1,0-1,0-1,0 0,4-4,6-1,0-1,-1-1,0-2,-2-1,1-1,-2 0,0-2,-1-1,-1-1,-1-1,-1-1,1-2,-15 15,0 0,-1-1,0 1,0-1,-1 0,-1 0,0-1,0 1,0-1,-2 1,1-1,-1 0,-1 0,0 0,-1 1,0-1,0 0,-1 0,0 1,-1-1,0 1,-1 0,0 0,-1 0,0 1,0-1,-1 1,-1 0,1 1,-1 0,-1 0,1 0,-4-1,-3-6,-2 2,1 0,-2 0,0 2,0 0,-1 1,0 1,-1 0,0 2,0 0,-1 1,0 1,0 0,0 2,0 1,-1 0,1 1,-1 2,1 0,0 1,-1 1,-18 5,7 4</inkml:trace>
  <inkml:trace contextRef="#ctx0" brushRef="#br0" timeOffset="8385.816">537 449,'7'-5,"0"1,0 1,0 0,1 0,0 0,0 1,-1 0,1 0,0 1,1 0,-1 0,0 1,0 0,5 1,3-1,541-10,-381-5,-65 7,-2-4,0-4,46-17,-153 33,0-2,1 1,-1 0,0 0,1 0,-1 0,1 0,-1 1,1-1,-1 1,1 0,0-1,-1 1,1 0,0 1,-1-1,1 0,-1 1,1 0,-1-1,1 1,-1 0,1 0,-1 0,0 1,1-1,-1 0,0 1,0 0,0-1,1 2,-3 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0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154 0,'4'14,"0"0,-1 0,0 0,-1 0,-1 0,0 1,-1-1,0 0,-1 0,-1 1,0-1,-4 13,-2 7,-2 0,-1-1,-1 0,-2-1,-1 0,-2-1,-1-1,-1-1,-9 10,19-31,10-10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26,'-1'88,"13"200,-8-265,-3-7,2 0,0 0,0 0,2 0,0 0,1-1,0 0,1 0,2 2,-8-15,1-1,-1 1,0 0,0-1,1 1,-1-1,0 0,1 1,-1-1,1 0,0 0,-1 0,1 0,0 0,0-1,0 1,0 0,0-1,-1 1,1-1,0 0,0 0,0 0,0 0,0 0,0 0,0 0,0-1,0 1,0-1,0 1,0-1,-1 0,1 1,0-1,0 0,-1 0,1-1,0 1,-1 0,2-2,61-66,-56 60,32-48,-3-1,-2-1,2-12,-37 70,0 0,0 0,0 0,0 0,0 0,1 0,-1 0,0 0,0 0,1 0,-1 1,0-1,1 0,-1 0,1 0,-1 0,1 1,0-1,-1 0,1 1,0-1,-1 0,1 1,0-1,0 1,-1-1,1 1,0-1,0 1,0 0,0-1,0 1,0 0,-1 0,1 0,0 0,0-1,0 1,0 1,0-1,0 0,0 0,0 0,0 0,0 1,0-1,-1 0,1 1,0-1,0 1,0-1,0 1,-1-1,1 1,0-1,-1 1,1 0,0-1,-1 1,1 0,0 0,32 70,-30-61,0 1,1-2,1 1,-1 0,2-1,-1 0,1 0,1 0,-1-1,1 0,1 0,0-1,0 0,0 0,1-1,1 0,-5-2,1-2,1 1,-1-1,0 0,1 0,-1 0,1-1,-1 0,1-1,-1 1,1-1,0 0,-1-1,1 0,0 0,-1 0,0-1,1 0,-1 0,0-1,0 1,0-2,0 1,0 0,-1-1,0 0,0 0,0-1,0 1,0-1,-1 0,3-4,8-16,0 0,-2 0,0-1,-2-1,-1 0,-1 0,-2-1,0 0,-2-1,-1 1,-2-1,0 0,-2 0,-2-6,2 29,-1 6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60,'15'-5,"13"-6,8-1,2 1,0 2,-3 3,-1 3,-2 1,-3 2,0 0,-1 1,0-1,-5 1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59,'43'-4,"24"-8,6 0,-6 1,-9 2,-9 4,-8 1,-7 3,-9 0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269 1,'-76'40,"-86"60,160-99,0 0,0 0,1 0,-1 0,0 0,0 0,1 0,-1 1,1-1,-1 1,1-1,0 1,0 0,0-1,0 1,0 0,0 0,0-1,0 1,1 0,-1 0,0 0,1 0,0 0,0 0,-1 0,1 0,1 0,-1 1,0-1,0 0,1 0,-1 0,1 0,-1-1,1 1,0 0,0 0,0 0,0 0,0-1,0 1,1-1,-1 1,1 0,96 28,-91-30,0 0,0 0,-1 1,1 0,0 1,0-1,-1 1,1 1,-1-1,0 1,0 0,0 0,0 1,0 0,0 0,-1 0,0 1,0 0,0 0,-1 0,0 0,1 1,-2-1,1 1,-1 0,0 1,0-1,-1 0,2 7,-3-1,0-1,-1 0,-1 1,0-1,0 0,-1 0,0 1,-1-1,-1-1,0 1,0 0,-1-1,0 0,-1 0,0-1,0 1,-1-1,0-1,-1 1,0-1,-1 0,1-1,-1 0,-1-1,1 0,-1 0,-5 2,-31 3,29-13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19,'33'-9,"26"1,3 7,-5 4,-7 1,-7 0,-11-1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0,'-199'262,"188"-245,0 1,2 0,0 0,1 1,0 0,2 1,-1 4,6-19,0 0,0 0,0 0,1-1,-1 1,1 0,0 0,0 0,1 0,0 0,0 0,0 0,0-1,1 1,0 0,0-1,0 1,0-1,1 0,0 0,-1 0,2 0,-1 0,0 0,1-1,0 0,-1 0,1 0,0 0,1 0,-1-1,1 0,3 2,1-1,0-1,-1 0,1 0,0 0,1-1,-1-1,0 0,0 0,0 0,0-1,0-1,0 1,0-2,0 1,-1-1,1 0,-1-1,0 0,0 0,0-1,0 0,-1-1,0 1,0-1,0-1,-1 1,0-1,0 0,-1 0,1-1,-2 0,1-1,5-5,0-1,-2 0,0-1,-1 1,0-1,-1-1,-1 1,0-1,-2 0,0 0,-1-1,0 1,-1 0,-1-1,-1 1,-1 0,0-1,-1 1,-1 0,-5-13,7 25,-1 1,0-1,0 1,0-1,-1 1,0 0,1 0,-1 1,-1-1,1 1,0 0,-1 0,0 0,0 1,1-1,-1 1,-1 0,1 1,0-1,0 1,-1 0,1 1,0-1,-1 1,1 0,-1 0,1 1,-1-1,-4 2,-15 5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136 130,'-13'13,"0"0,1 1,1 0,0 1,1 0,0 1,1 0,1 0,0 1,2 0,0 0,1 1,0 0,1 0,0 15,4-29,0 0,0 0,1 0,0 0,0 0,0 0,0 0,0 0,1 0,0-1,0 1,0 0,0-1,0 0,1 1,0-1,-1 0,1 0,0 0,0-1,1 1,-1-1,1 0,-1 0,1 0,0 0,-1-1,1 1,0-1,0 0,0 0,3 0,1 0,-1 0,0-1,1 1,-1-2,0 1,1-1,-1 0,0-1,0 1,1-2,-2 1,1-1,0 0,0 0,-1-1,0 1,1-1,-1-1,11-11,0-2,-1 1,-1-2,-1 0,-1-1,0 0,-1-1,-2-1,0 1,-1-2,-1 1,2-14,-8 30,-1 0,1-1,-1 1,-1 0,1 0,-1 0,0-1,0 1,-1 0,0 0,0-1,-1 1,1 0,-1 0,-1 1,1-1,-1 0,0 1,0-1,-1 1,1 0,-1 0,0 0,-1 1,1-1,-1 1,0 0,0 1,0-1,0 1,-1 0,1 0,-1 0,0 1,0 0,0 0,0 1,0 0,0 0,-6-1,-12 3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186 140,'20'-103,"-49"132,15-1,1 0,1 1,1 0,2 1,0 0,1 7,-31 98,-22 7,61-143,0 1,0 0,1 0,-1 0,0 0,0 0,1 0,-1 0,0 0,0 0,1 0,-1 0,0 0,0 0,1 0,-1 0,0 0,0 0,1 0,-1 0,0 0,0 0,1 0,-1 0,0 0,0 1,0-1,1 0,-1 0,0 0,0 0,0 1,1-1,9-13</inkml:trace>
  <inkml:trace contextRef="#ctx0" brushRef="#br0" timeOffset="424.107">186 56,'36'44,"24"138,-55-163,0 4,1 0,1 0,1-1,1 0,1 0,1-1,1-1,0 0,11 13,-21-31,0 0,-1 0,1 0,0 0,0-1,0 1,0-1,1 1,-1-1,0 1,1-1,-1 0,1 0,-1-1,1 1,-1 0,1-1,-1 1,1-1,0 0,-1 0,1 0,0 0,-1 0,1-1,0 1,-1-1,1 0,-1 0,1 0,-1 0,1 0,-1 0,0-1,0 1,0-1,0 0,0 1,0-1,1-2,65-89,-53 60,-1-1,-2 0,-1-1,-1 0,-2-1,-2 0,-1 0,-2 0,-1-1,-3-27,0 40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5.1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35,'949'55,"-77"-25,-150-31,-586-4,-1-6,0-6,-1-6,79-26,-167 35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0,'-10'24,"-7"17,-7 7,2 0,-1-8,4-7,0-8,3-4,5-5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0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0 313,'3'2,"0"-1,0 0,0 0,0 0,0 0,0-1,1 1,-1-1,0 0,0 0,0 0,0 0,1 0,-1-1,0 0,0 1,0-1,0 0,0-1,0 1,0 0,0-1,-1 0,1 1,-1-1,1 0,-1 0,1-1,-1 1,0-1,19-22,-2-1,0-2,-2 0,-1 0,-1-2,-1 0,-2 0,0-5,-6 8,-8 20,-5 19,-1 6,1 1,1 1,1-1,0 1,1 0,2 0,-1 6,-13 150,28-54,-12-121,0 0,1 0,-1-1,0 1,1 0,-1 0,1-1,-1 1,1 0,-1-1,1 1,-1-1,1 1,0 0,-1-1,1 0,0 1,-1-1,1 1,0-1,0 0,-1 1,1-1,0 0,0 0,0 0,-1 0,1 1,0-1,0 0,0-1,0 1,-1 0,1 0,0 0,0 0,0-1,-1 1,1 0,0-1,0 1,-1 0,1-1,0 1,-1-1,1 1,-1-1,1 1,0-1,-1 0,1 1,-1-2,10-5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23,'19'0,"11"0,5 0,2 0,-1 0,-2 0,-1 0,-2 0,-2 0,-5-5,-2-1,0 0,-4 1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23,'38'0,"23"-5,5-1,-3 0,-13 1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65,'-18'226,"5"-175,-2-1,-3 0,-1-1,-19 30,11-19,16-36</inkml:trace>
  <inkml:trace contextRef="#ctx0" brushRef="#br0" timeOffset="487.616">73 376,'6'11,"1"0,0 0,0 0,1-1,0 0,1 0,0-1,0 0,10 7,-15-14,0 1,-1-1,1 1,0-1,0 0,1-1,-1 1,0-1,1 1,-1-1,0-1,1 1,-1-1,1 1,-1-1,1-1,-1 1,1-1,-1 1,1-1,-1 0,1-1,-1 1,0-1,0 0,0 0,0 0,0-1,1 0,18-18,0-1,-1-1,-2-1,0-1,-1-1,-2 0,9-19,-12 22,2 0,-2-1,0 0,-2-1,0 0,-2-1,-1-1,4-16,-13 43,1-1,-1 0,0 0,1 0,-1 0,1 1,-1-1,0 0,0 0,0 0,0 0,1 0,-1 0,0 0,-1 0,1 0,0 0,0 0,0 1,0-1,-1 0,1 0,0 0,-1 0,1 0,-1 1,1-1,-1 0,1 0,-1 1,0-1,1 0,-1 1,0-1,1 0,-1 1,0-1,0 1,0 0,0-1,1 1,-1 0,0-1,0 1,0 0,0 0,0 0,0 0,0-1,0 1,0 1,0-1,1 0,-1 0,0 0,0 0,0 1,0-1,0 0,0 1,0-1,1 1,-1-1,0 1,0-1,1 1,-1 0,0-1,-7 10,0 0,0 0,0 1,2-1,-1 1,1 1,1 0,0-1,1 2,-1 1,-3 9,-2 1,1 0,1 1,1 0,1 0,2 1,0-1,2 1,0 0,2 0,1 0,1 0,2-1,0 1,5 13,18 43,-20-58</inkml:trace>
  <inkml:trace contextRef="#ctx0" brushRef="#br0" timeOffset="753.863">836 290,'-14'39,"-10"21,-1 7,4-5,1-7,3-8,5-8,5-10</inkml:trace>
  <inkml:trace contextRef="#ctx0" brushRef="#br0" timeOffset="1108.212">1061 347,'-197'105,"195"-105,1 0,0 0,-1 0,1 0,0 0,-1 1,1-1,0 0,0 1,-1-1,1 1,0 0,0-1,0 1,0 0,-1-1,1 1,0 0,1 0,-1 0,0 0,0 0,0 0,0 0,1 0,-1 1,1-1,-1 0,1 0,-1 1,1-1,-1 0,1 0,0 1,0-1,0 0,0 1,0-1,0 0,0 1,0-1,1 0,-1 1,0-1,1 0,-1 0,1 1,-1-1,1 0,0 0,-1 0,1 0,0 0,0 0,0 1,11 3,-8-4,0 1,-1-1,1 1,0 0,0 0,-1 0,0 1,1-1,-1 1,0-1,0 1,0 0,-1 1,1-1,-1 0,1 1,-1-1,0 1,-1 0,1 0,0 0,-1 0,-5 82,16-69,-4-18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0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80,'-32'23,"1"1,1 2,1 1,2 2,0 0,2 2,-16 27,37-53,1 0,-1 0,1 1,1 0,-1-1,1 1,0 0,0 0,0 0,1 0,0 1,0-1,1 0,0 0,0 1,0-1,1 0,0 1,0-1,0 0,1 0,0 0,0 0,1-1,0 1,0 0,0-1,0 0,1 0,0 0,0 0,0 0,1-1,0 0,-1 0,1 0,1 0,-1-1,1 0,-1 0,1-1,5 3,4-2,-1-1,1 0,-1 0,1-2,-1 0,1 0,0-2,-1 1,1-2,-1 0,0-1,0 0,0-1,0-1,-1 0,0-1,0 0,-1-1,0 0,0-1,-1-1,0 1,-1-2,0 0,0 0,-2 0,1-1,-1-1,-1 1,6-15,-9 15,0-1,-1 1,-1-1,0 0,-1 0,0 0,-1 0,-1 0,0 0,0 0,-2 0,1 0,-2 0,0 1,0 0,-1-1,-4-6,5 11,-1-1,1 1,-1 1,-1-1,1 1,-1 0,-1 0,1 0,-1 1,-1 0,1 1,-1-1,1 1,-2 1,1 0,0 0,-1 0,0 1,0 0,0 1,0 0,0 1,0 0,-9 0,11 1,1 1,-1 0,1 0,-1 1,1 0,-1 0,1 0,0 1,0 0,0 1,1-1,-1 1,1 0,0 0,0 0,0 1,0 0,1 0,0 0,0 1,0-1,1 1,-1 0,2 0,-1 0,1 1,-8 17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0,'0'10,"0"8,-5 0,-1 3,-5-3,0-4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57,'0'12,"-2"1,0 0,0-1,-1 1,-1-1,0 0,0 0,-2-1,1 1,-7 8,-5 13,16-31,0-1,-1 1,1 0,0-1,0 1,0 0,0 0,1 0,-1 0,0 0,1 0,-1 0,1 0,0 0,0 0,-1 0,1 0,1 0,-1 0,0 0,0 0,1 0,-1 0,1 0,0 0,0 0,0 0,0 0,0 0,0-1,0 1,0 0,1-1,-1 1,0-1,1 1,0-1,-1 0,1 0,0 0,-1 0,1 0,0 0,0 0,0 0,0-1,0 1,0-1,2 1,5-1,0 1,1-1,-1-1,0 0,0 0,0-1,0 0,0-1,0 0,0 0,-1-1,0 0,1 0,-2-1,1 0,0-1,4-4,7-4</inkml:trace>
  <inkml:trace contextRef="#ctx0" brushRef="#br0" timeOffset="436.816">413 0,'-6'3,"0"-1,1 1,-1 0,1 0,0 1,0 0,0 0,1 0,-1 0,1 1,0 0,0 0,1 0,-1 0,1 0,0 1,1-1,-1 1,1 0,0 0,1 0,-1 0,1 0,0 0,1 1,-5 8,-47 159,-32 51,42-72,34-91,7-63,1-9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9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307 28,'-179'262,"60"-101,110-154</inkml:trace>
  <inkml:trace contextRef="#ctx0" brushRef="#br0" timeOffset="280.475">25 0,'0'24,"4"13,8 4,0 1,4-3,3-2,4-3,3-3,1-2,1 0,1-1,-5-1,-1-4,-5-2,-5 1,-6-4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6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816 287,'-4'-10,"-1"0,6 18,5 37,-2 0,-2 1,-1-1,-4 8,2 28,-28 256,18-100,5-210,1 1,1-1,2 1,0 0,2 0,1 2,-1-28,0 0,1-1,-1 1,0 0,0 0,1-1,-1 1,1 0,-1-1,1 1,0-1,0 1,0-1,0 1,0-1,0 0,0 1,0-1,0 0,0 0,1 0,-1 0,1 0,-1 0,1 0,-1 0,1-1,-1 1,1 0,0-1,-1 1,1-1,0 0,-1 0,1 0,0 1,0-2,-1 1,72-17,-50 9,149-8,-85 14,110-25,-10 27,-176-5,-5-1</inkml:trace>
  <inkml:trace contextRef="#ctx0" brushRef="#br0" timeOffset="2301.398">26 61,'-2'2,"0"-1,0 1,0-1,1 1,-1 0,0 0,1 0,-1 0,1 0,0 0,0 0,0 0,0 0,0 1,0-1,1 0,-1 1,1-1,-1 1,1-1,0 1,0-1,0 0,0 1,1 0,-1 8,0 0,2 0,-1 0,1 0,1 0,0 0,0-1,1 1,0-1,1 0,0 0,1-1,0 1,1-1,0 0,-5-7,0 0,0 0,0-1,0 1,0-1,1 1,-1-1,0 0,1 0,-1 0,1 0,-1 0,1-1,-1 1,1-1,0 1,-1-1,1 0,0 0,-1 0,1-1,-1 1,1-1,0 1,-1-1,1 0,-1 0,1 0,-1 0,0 0,0-1,1 1,-1-1,0 1,0-1,1-1,66-75,30-101,-99 178,0 0,0 0,0 0,0 0,0-1,1 1,-1 0,1 0,-1 0,0 0,1 0,0 0,-1 0,1 1,0-1,-1 0,1 0,0 0,0 1,0-1,-1 0,1 1,0-1,0 0,0 1,0 0,0-1,0 1,0-1,0 1,1 0,-1 0,0 0,0 0,0 0,0 0,0 0,0 0,0 0,0 0,1 0,-1 1,0-1,0 0,0 1,0-1,0 1,0-1,0 1,-1 0,1-1,0 1,0 0,0 0,0 0,6 18,0 1,-1 0,-1 1,-1-1,0 1,-1 16,5 19,-2-26,0 1,-2 0,-2 0,-1 1,-1-1,-1 0,-2 0,-1 0,-2 0,-1 0,-1-1,-2-1,-1 1,-1-1,-1-1,-2-1,0 0,-6 5,16-26,-1-1,1 0,-1 0,0 0,-1-1,1 0,-1 0,1 0,-1-1,0 0,-1-1,-5 3,10-5,-1 1,1 0,0 0,0-1,0 0,0 0,0 0,-1 0,1 0,0 0,0-1,0 0,0 1,0-1,0 0,0-1,0 1,0 0,0-1,0 0,1 1,-1-1,1 0,0-1,-1 1,1 0,0-1,0 1,0-1,1 1,-2-3,1-5,1 0,1 1,0-1,0 0,1 0,0 0,0 1,1-1,1 1,0-1,0 1,0 0,1 0,1 0,0 0,0 1,0 0,1 0,0 0,1 1,3-3,-5 3,20-30,2 0,1 3,2 0,2 2,27-22,-35 36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4:4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2221,'52'-32,"1223"-736,-805 499,-6 45,-424 205,68-45,79-56,83 1,-271 119,1 0,-1 0,1 0,-1 0,1-1,0 1,-1 0,1 0,-1-1,1 1,0 0,-1-1,1 1,0 0,-1-1,1 1,0 0,0-1,-1 1,1-1,0 1,0 0,0-1,0 1,0-1,-1 1,1-1,0 1,0-1,0 1,0-1,0 1,0 0,0-1,1 1,-1-1,0 1,0-1,0 1,0-1,1 1,-1 0,0-1,0 1,1-1,-1 1,0 0,0-1,1 1,-1 0,0 0,1-1,-1 1,1 0,-1 0,0-1,1 1,-1 0,1 0,-1 0,1 0,-1 0,1-1,-1 1,0 0,1 0,-1 0,1 0,-39-3,36 3,-50 0,31 1,1-1,-1 0,0-2,0 0,0-2,1 0,0-1,0-1,-6-3,-75-47,101 56,-1-1,1 1,-1-1,1 1,-1 0,1-1,-1 1,1-1,-1 1,1 0,-1 0,1-1,-1 1,1 0,-1 0,0 0,1-1,-1 1,0 0,1 0,-1 0,1 0,-1 0,0 0,1 0,-1 1,0-1,1 0,-1 0,1 0,-1 1,1-1,-1 0,0 0,1 1,-1-1,1 1,-1-1,1 0,0 1,-1-1,1 1,-1-1,1 1,0-1,-1 1,1-1,0 1,0 0,-1-1,1 1,0-1,0 1,0 0,0-1,0 1,0 0,0-1,0 1,0-1,0 1,0 0,0-1,11 43,-11-43,73 291,-60-221,19 50,-32-119,0-1,0 1,0 0,0-1,1 1,-1-1,0 1,0-1,1 1,-1-1,0 1,1-1,-1 1,1-1,-1 1,0-1,1 1,-1-1,1 0,-1 1,1-1,-1 0,1 0,0 1,-1-1,1 0,-1 0,1 0,0 0,-1 1,1-1,-1 0,1 0,0 0,-1 0,1-1,-1 1,1 0,0 0,-1 0,1 0,-1-1,1 1,-1 0,1 0,0-1,-1 1,0 0,1-1,-1 1,1-1,-1 1,1-1,-1 1,0-1,1 1,-1-1,0 1,1-1,-1 1,0-1,0 0,18-40,-17 37,17-36,1 0,1 1,3 1,1 1,19-22,24-36,2 9,-53 71</inkml:trace>
  <inkml:trace contextRef="#ctx0" brushRef="#br0" timeOffset="7156.101">4037 189,'2'1,"1"0,-1 0,0 0,0 0,1 1,-1-1,0 1,0-1,0 1,-1-1,1 1,0 0,-1 0,1 0,-1 0,0 0,1 0,-1 1,0-1,0 0,0 1,-1-1,1 0,-1 1,1-1,68 264,-69-265,1 5,-1 0,1 1,0-1,0 0,1-1,0 1,0 0,0 0,1-1,0 1,0-1,0 0,1 0,-1 0,1 0,0-1,1 0,-1 1,1-2,0 1,0 0,0-1,4 2,6-5</inkml:trace>
  <inkml:trace contextRef="#ctx0" brushRef="#br0" timeOffset="7435.603">4037 76,'30'-13,"2"0,-1 2,1 1,0 2,1 1,0 2,0 1,1 1,9 2,-29 1,0 0,0 1,0 0,0 1,-1 1,1 0,-1 1,8 3,-17-5,0 0,0-1,-1 1,1 1,-1-1,1 0,-1 1,0 0,0 0,0 0,-1 0,1 0,-1 0,1 1,-1-1,0 1,0 0,-1 0,1 0,-1-1,0 1,0 0,0 1,-1-1,1 0,-1 0,0 0,0 0,0 0,-1 3,-2 4,-1 1,-1-1,1 0,-2-1,1 1,-1-1,-1 0,0-1,0 0,-1 0,0 0,-1-1,0 0,0-1,-1 0,0 0,0-1,0 0,-1-1,0 0,0-1,0 0,-10 2,3-2,0 0,0-1,-1-1,1 0,0-2,-1 0,1-1,-1-1,1-1,-1 0,-2-4</inkml:trace>
  <inkml:trace contextRef="#ctx0" brushRef="#br0" timeOffset="10773.105">1722 1882,'0'-1,"-1"0,0 0,1 0,-1 0,1 0,-1 0,1-1,-1 1,1 0,0 0,-1-1,1 1,0 0,0 0,0-1,0 1,0 0,1 0,-1-1,0 1,0 0,1 0,-1 0,1-1,-1 1,1 0,0 0,-1 0,1 0,0 0,0 0,-1 0,1 0,0 0,0 1,0-1,0 0,2 0,41-31,-43 31,13-8,0 1,0 0,1 1,0 0,1 2,0-1,-1 2,1 0,1 1,2 0,-18 3,0-1,1 1,-1 0,0 0,0-1,1 1,-1 0,0 0,0 0,1 0,-1 1,0-1,0 0,1 0,-1 1,0-1,0 1,0-1,1 1,-1 0,0-1,0 1,0 0,0 0,0-1,0 1,-1 0,1 0,0 0,0 0,-1 0,1 1,0-1,-1 0,1 0,-1 0,1 0,-1 1,0-1,0 0,0 0,1 1,-1-1,0 0,0 1,-1-1,1 1,-27 60,17-43,9-17,0 0,0 1,1-1,-1 0,1 0,0 0,-1 0,1 0,0 1,0-1,0 0,1 0,-1 0,0 0,1 1,0-1,-1 0,1 0,0 0,0 0,0 0,0 0,0-1,1 1,-1 0,1-1,-1 1,1 0,-1-1,1 0,0 1,0-1,0 0,-1 0,1 0,0 0,1 0,-1-1,0 1,0-1,0 1,0-1,0 0,2 0,-2 1,1-1,-1 0,0 1,0-1,1 1,-1-1,0 1,0 0,0 0,0 0,0 0,0 1,0-1,0 0,0 1,-1 0,1-1,0 1,-1 0,0 0,1 0,-1-1,0 2,0-1,0 0,0 0,0 0,-1 0,1 0,-1 1,1-1,-1 0,0 1,0-1,0 0,0 1,0-1,0 0,-1 0,1 1,-1 0,-6 8,-1 0,1-1,-2 0,1-1,-1 1,-1-2,0 1,0-1,0-1,-1 0,0-1,-11 5,17-8,-15 8</inkml:trace>
  <inkml:trace contextRef="#ctx0" brushRef="#br0" timeOffset="11067.97">2372 1798,'-10'10,"1"1,0-1,0 2,1-1,1 1,0 0,1 1,0 0,1 0,0 0,1 1,0-1,1 1,1 0,0 0,1 0,1 12,0-24,1 0,-1 1,1-1,0 0,0 0,0 0,0 0,0-1,0 1,0 0,1 0,-1-1,1 1,-1 0,1-1,-1 0,1 1,0-1,0 0,0 0,0 0,0 0,0 0,0 0,0-1,0 1,0-1,0 1,0-1,1 0,-1 0,0 0,0 0,0 0,0-1,1 1,77-25,-68 19,1 0,-1-1,0 0,0 0,-1-2,0 1,-1-1,1-1,-2 0,0 0,0-1,-1-1,0 1,0-1,-2 0,1-1,2-9,-8 19,0 0,0-1,0 1,-1 0,0-1,1 1,-1-1,0 1,0-1,-1 1,1 0,-1-1,0 1,0-1,0 1,0 0,-1 0,1 0,-1 0,1 0,-1 0,0 0,-1 0,1 1,0-1,-1 1,1-1,-1 1,0 0,0 0,0 0,0 1,0-1,0 1,0 0,0-1,-1 1,-4-1,-1-1,1 1,-1 1,1-1,-1 2,0-1,0 1,0 0,1 1,-1 0,0 0,1 1,-1 0,-2 2,-12 5,5 0</inkml:trace>
  <inkml:trace contextRef="#ctx0" brushRef="#br0" timeOffset="11458.998">2710 1488,'0'28,"10"11,7-3,7-6,-2-14,1-10,1-10,-4-9,0-3,-4-3,-4-4,-9-2,-10-1,-9 3,-6 5,-4 7,2 4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03.1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1 337,'219'-287,"-214"280,40-36,-44 44,1 1,-1-1,0 0,1 0,-1 1,0-1,0 1,0-1,0 1,0 0,-1-1,1 1,0 0,-1 0,1-1,-1 1,0 0,0 0,1 0,-1-1,0 1,-1 0,1 0,0 1,0 1,-1 65,-1-56,1 1,1 0,0-1,1 1,0-1,1 1,0-1,2 0,-1 0,2 0,0 1,6 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0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136 22,'-2'-2,"0"0,1 0,-1 0,0 1,0-1,-1 1,1-1,0 1,0 0,-1 0,1 0,-1 0,1 0,-1 1,1-1,-1 1,1-1,-1 1,1 0,-1 0,0 0,1 1,-1-1,1 0,-1 1,1 0,-1 0,1 0,-1 0,1 0,0 0,0 0,-1 1,1-1,0 1,0-1,0 1,1 0,-1 0,0 0,1 0,-1 0,1 0,0 1,0-1,-1 0,1 1,1-1,-1 1,0-1,1 1,-1 2,3-1,-1 0,1 1,0-1,0 0,1-1,-1 1,1 0,0-1,0 1,0-1,0 0,1 0,0 0,-1 0,1-1,0 0,2 1,30 25,-35-27,-1 0,1 0,0 0,0 0,0 0,0 1,-1-1,1 0,-1 0,1 1,-1-1,1 0,-1 1,0-1,1 1,-1-1,0 0,0 1,0-1,0 1,0-1,-1 0,1 1,0-1,-1 0,1 1,-1-1,1 0,-1 1,0-1,1 0,-1 0,0 0,0 0,0 0,0 0,0 0,0 0,0 0,0 0,0 0,0 0,-1-1,1 1,0-1,-1 1,1-1,-2 1,-68 15,46-27,17 4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48.7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1646,'776'0,"-507"29,-1 0,-4-31,-61-26,502 28,-537 0,-149-10,-41-10,17 16,-108-107,113 110,0-1,-1 1,1 0,0 0,-1 0,1 0,0 0,-1 0,1 0,-1-1,0 1,1 1,-1-1,0 0,0 0,1 0,-1 0,0 0,0 1,0-1,0 0,0 1,0-1,0 1,0-1,0 1,0-1,-1 1,1 0,0 0,0-1,0 1,0 0,-1 0,1 0,0 0,0 1,0-1,-1 0,1 0,0 1,0-1,0 1,0-1,0 1,0-1,0 1,0-1,0 1,0 0,0 0,0 0,1-1,-1 1,0 0,0 0,1 0,-1 0,1 0,-1 0,1 0,-1 1,1-1,-1 0,1 0,-61 205,-32 50,92-256,1 1,-1 0,0 0,0-1,1 1,-1 0,0 0,1 0,-1 0,1 0,-1 0,1 0,-1 0,1 0,0 0,-1 0,1 0,0 0,0 0,0 0,0 1,0-1,0 0,0 0,0 0,0 0,1 0,-1 0,0 0,1 0,-1 0,1 0,-1 0,1 0,0 0,-1 0,1 0,0 0,-1-1,1 1,0 0,0-1,0 1,0 0,0-1,0 1,0-1,0 1,0-1,0 0,0 1,0-1,0 0,0 0,0 0,0 0,0 1,1-2,-1 1,0 0,0 0,0 0,1-1,110-108,-87 80,144-150,-56 87,-89 75</inkml:trace>
  <inkml:trace contextRef="#ctx0" brushRef="#br0" timeOffset="770.979">1101 2154,'5'15,"1"23,0 11,-1 1,-2-3,-1-4,-5-5,-3-4,0-4,1-1,1-1,-3 0,-1-1,1 0,2 1,2-5</inkml:trace>
  <inkml:trace contextRef="#ctx0" brushRef="#br0" timeOffset="1051.637">1129 2041,'24'-6,"2"2,-1 0,0 2,1 0,-1 2,1 1,-1 1,0 1,1 1,12 4,-34-7,0-1,-1 1,1 0,-1-1,1 2,-1-1,1 0,-1 1,1-1,-1 1,0 0,0 0,0 0,0 1,-1-1,1 1,0-1,-1 1,0 0,0 0,0 0,0 0,0 1,0-1,-1 0,0 1,0-1,0 1,0 0,0-1,-1 1,1-1,-1 1,0 0,0 0,0-1,-1 1,1-1,-1 1,0 0,0-1,0 1,-1-1,1 0,-1 1,0-1,0 0,0 1,-14 13,0-1,-1-1,-1 0,0-1,-1-1,-1 0,0-2,0 0,-1-2,0 0,-16 4,-48 18,61-22</inkml:trace>
  <inkml:trace contextRef="#ctx0" brushRef="#br0" timeOffset="2701.252">1694 2493,'0'-5,"0"4,-5 1,-1 6,-5 2,-1 4,3 5,-3 0,1 1,-3 3,-3 3,-4 1,-3 2,-3 1,0 0,-2-4,5-6</inkml:trace>
  <inkml:trace contextRef="#ctx0" brushRef="#br0" timeOffset="2984.934">1552 2437,'0'5,"0"10,5 9,6 4,7 3,-1 0,2-4,-2-3,1 0,2 0,-3 1,2-3,-4-2,-4-3</inkml:trace>
  <inkml:trace contextRef="#ctx0" brushRef="#br0" timeOffset="4933.221">2907 9,'2'1,"0"1,0-1,-1 1,1-1,0 1,-1 0,1 0,-1 0,1-1,-1 1,0 1,0-1,0 0,0 0,0 0,0 0,-1 1,1-1,-1 0,1 1,-1-1,0 1,0-1,0 0,-1 1,2 0,13 282,-9-264,-1 1,0 0,-2 0,0 0,-1 0,-2 1,0-1,-1 0,-1 0,-2 1,-14 155,-8-34,-1 25,27 84,-26-111,8-48,15-75</inkml:trace>
  <inkml:trace contextRef="#ctx0" brushRef="#br0" timeOffset="6219.678">2963 66,'-47'92,"-96"104,113-136,30-59,0 0,-1 1,1-1,0 0,0 0,0 0,0 1,0-1,0 0,0 0,0 1,0-1,1 0,-1 0,0 0,1 0,-1 1,1-1,-1 0,1 0,0 0,-1 0,1 0,0 0,0 0,0-1,0 1,0 0,-1 0,1-1,1 1,-1 0,0-1,0 1,0-1,0 0,0 1,0-1,1 0,-1 1,0-1,0 0,0 0,1 0,-1 0,0 0,0-1,1 1,-1 0,0 0,1-1,239-17,-78 14,-161 2,-1 1,0-1,0 0,0 0,0 1,0-1,0 0,-1 0,1 0,0 0,-1 0,0 0,1 0,-1 0,0 0,0 0,0 0,0 0,0 0,-1 1,1-1,-1 0,1 0,-1 0,1 0,-1 0,0 0,0 1,0-1,0 0,-1 1,1-1,0 0,-1 1,1 0,0-1,-1 1,0 0,1 0,-1 0,0 0,-1-1,-4-7,-67-103,-4-55,44 108,26 52</inkml:trace>
  <inkml:trace contextRef="#ctx0" brushRef="#br0" timeOffset="7050.485">3416 518,'26'277,"-49"-128,-4-32,24-97</inkml:trace>
  <inkml:trace contextRef="#ctx0" brushRef="#br0" timeOffset="7368.837">3359 630,'20'-20,"0"1,1 1,2 1,-1 1,2 1,0 0,1 2,0 1,1 2,21-7,-44 16,-1 0,1 0,0 0,0 0,0 0,0 1,0-1,0 1,0 0,0 0,0 0,0 0,0 1,0-1,0 1,0-1,0 1,-1 0,1 0,0 1,0-1,-1 1,1-1,-1 1,1 0,-1 0,0 0,0 0,0 0,0 0,0 1,0-1,-1 1,1-1,-1 1,1 0,-1-1,0 1,0 0,-1 0,1 0,-3 11,-1 1,-1-1,0 0,-1 0,0-1,-1 0,0 0,-1 0,-1 0,0-1,-1-1,0 1,-1-2,0 1,-1-1,0-1,0 1,-8 3,-73 45,51-41,24-11</inkml:trace>
  <inkml:trace contextRef="#ctx0" brushRef="#br0" timeOffset="8184.21">3641 913,'-6'14,"2"1,0-1,1 1,0 0,1 1,1-1,0 0,1 0,1 8,-1-22,0 0,0 0,0 0,0-1,0 1,0 0,1 0,-1 0,0 0,0-1,0 1,1 0,-1 0,0 0,1-1,-1 1,1 0,-1-1,1 1,-1 0,1-1,0 1,-1-1,1 1,0-1,-1 1,1-1,0 1,0-1,-1 0,1 1,0-1,0 0,0 0,-1 1,1-1,0 0,0 0,0 0,0 0,-1 0,1 0,0-1,0 1,0 0,0 0,-1 0,1-1,0 1,0-1,-1 1,1 0,0-1,0 1,-1-1,1 1,-1-1,1 0,36-36,-23 20,-5 5,0 0,1 0,0 1,1 1,0-1,1 2,0 0,0 0,9-4,-20 13,1-1,-1 1,1 0,-1-1,1 1,0 0,-1 0,1 0,0 0,-1 0,1 1,0-1,-1 0,1 1,-1-1,1 1,-1 0,1-1,-1 1,1 0,-1 0,0 0,1 0,-1 0,0 0,0 0,0 0,0 1,0-1,0 0,0 1,0-1,-1 1,1-1,0 1,-1-1,1 2,17 63,-17-64,4 36,-1 0,-2 1,-2 0,-1-1,-3 4,3-20,-2-1,-1 0,0 0,-2 0,0 0,-1-1,-1 0,-1-1,-6 9,14-26,-1 1,0-1,0 1,0-1,0 0,0 0,-1 0,1 0,-1 0,1-1,-1 1,0-1,1 0,-1 1,0-1,0-1,0 1,0 0,0-1,0 1,0-1,0 0,0 0,0 0,0 0,0-1,0 1,0-1,0 0,0 0,0 0,0 0,0 0,1-1,-1 1,0-1,1 0,-1 0,1 0,0 0,0 0,0 0,0-1,0 1,0 0,1-1,-1 0,1 1,-1-1,1 0,0 0,0 0,0 0,1 0,-1 0,1 0,0 0,0 0,0-2,-1-1,1-1,0 0,0 0,1 0,0 0,0 0,0 0,1 0,0 1,1-1,-1 1,1 0,1-1,-1 1,1 1,0-1,0 0,1 1,-1 0,1 0,0 0,1 1,2-2,6-5,1 1,1 0,0 1,0 1,1 1,-1 0,2 1,8-1,-2 1</inkml:trace>
  <inkml:trace contextRef="#ctx0" brushRef="#br0" timeOffset="15394.804">2202 2521,'-34'73,"17"-31,13-34,-1-1,1 1,0 1,1-1,0 0,0 1,1-1,0 1,0 0,1 0,0 0,1 0,0 0,0-1,1 1,0 0,0 0,1 0,1-1,-1 1,2 2,-2-8,0-1,0 0,0 1,1-1,-1 0,0 0,1 0,-1 0,1-1,0 1,0-1,-1 0,1 0,0 1,0-2,0 1,0 0,0-1,1 1,-1-1,0 0,0 0,0 0,0-1,0 1,0-1,0 1,0-1,0 0,0 0,0-1,0 1,0 0,-1-1,1 0,0 0,1-1,2-1,1-1,-1 0,0-1,-1 1,1-1,-1 0,0 0,0-1,-1 0,0 0,0 0,-1 0,0 0,2-5,-1-8</inkml:trace>
  <inkml:trace contextRef="#ctx0" brushRef="#br0" timeOffset="15802.603">2004 2295,'44'-29,"18"-14,-1-4,-6 5,-13 15,-8 12,-10 13,-9 12,-3 9,-2 6,0-1,0 0,3-4,-2 0,3-5,4-3,-2-1,-3 0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02.7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0 135,'159'-113,"-157"111,1 0,-1 0,1 0,0 0,-1 0,1 1,0 0,0-1,0 1,0 0,0 0,1 1,-1-1,0 0,0 1,0 0,1 0,-1 0,0 0,0 1,1-1,-1 1,0 0,0 0,0 0,0 0,0 0,0 1,0-1,-1 1,1 0,0 0,-1 0,1 0,-1 0,0 1,0-1,0 1,0-1,0 1,0 0,-1 0,13 20,-1 2,-1-1,-1 1,-1 1,-2 0,0 0,-2 1,-1 0,-1 0,-1 0,-2 1,0-1,-2 0,-2 9,3-24,0 1,-1-1,0 0,-1 1,0-1,-1 0,0 0,-1 0,0 0,-1-1,-1 0,0 0,0 0,-1-1,0 0,-1 0,0 0,0-1,-1-1,-1 1,-5 3,-58 20,70-32,1 0,0 0,0 0,0 0,0 0,-1-1,1 1,0 0,0-1,0 0,0 1,0-1,0 0,0 0,0 0,0 0,1-1,-1 1,0 0,1-1,-1 1,1-1,-1 0,1 1,0-1,0 0,0 0,0 0,0 0,0 0,0 0,1 0,-1 0,1 0,-1-2,0-8,0-1,1 0,0 0,2 0,-1 0,1 1,1-1,0 1,1-1,0 1,1 0,3-4,-6 11,20-41,-13 27</inkml:trace>
  <inkml:trace contextRef="#ctx0" brushRef="#br0" timeOffset="9662.621">169 588,'1'-16,"1"1,0 0,2 0,-1 0,2 0,0 0,1 1,0 0,1 0,1 1,0 0,2-2,-4 8,1 0,0 1,1 0,0 0,0 0,0 1,0 0,1 1,0 0,0 0,0 1,0 0,0 0,1 1,14-6,82-25,-87 28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8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1 393,'366'-55,"-203"51,-163 4,1-1,-1 1,1-1,-1 0,0 1,1-1,-1 0,0 1,0-1,0 1,1-1,-1 0,0 0,0 1,0-1,0 0,0 1,0-1,0 0,0 1,-1-1,1 0,0 1,0-1,-1 0,1 1,0-1,-1 1,1-1,0 0,-1 1,1-1,-1 1,1-1,-1 1,1-1,-1 1,1 0,-1-1,1 1,-1 0,0-1,1 1,-1 0,0 0,1-1,-1 1,0 0,1 0,-1 0,0 0,1 0,-1 0,0 0,0 0,1 0,-1 0,0 1,1-1,-1 0,1 0,-1 1,0-2,-38-16,2-3,0-1,1-2,1-1,1-2,-1-2,29 22,-1 0,1 0,-1-1,2 0,-1 0,1 0,0-1,0 1,1-1,0 0,1-1,0 1,0-1,-1-7,4 15,1-1,-1 1,0-1,1 1,-1 0,1-1,-1 1,1-1,0 1,0 0,0 0,0-1,0 1,0 0,0 0,0 0,0 0,0 0,1 0,-1 0,0 1,1-1,-1 0,0 1,1-1,-1 1,1-1,-1 1,1 0,-1-1,1 1,-1 0,1 0,-1 0,1 1,-1-1,1 0,-1 0,1 1,-1-1,1 1,-1-1,2 2,15 3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9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74,'167'-11,"91"-45,-208 49,-32 10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9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0,'43'5,"29"1,7 0,-6-1,-10-2,-11 0,-14-2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199 140,'4'6,"0"0,-1 0,0 1,-1-1,1 1,-1-1,0 1,-1 0,1 0,-2 0,1 0,-1 0,0 0,0 1,0 1,1 466,-1-454,-1 0,-1 0,-1 0,-1 0,-1 0,-1-1,-3 8,0-10</inkml:trace>
  <inkml:trace contextRef="#ctx0" brushRef="#br0" timeOffset="342.994">1 168,'32'-23,"1"2,0 2,2 1,0 1,1 2,1 2,0 1,1 2,32-4,-51 11,0 1,0 2,-1 0,1 0,0 2,0 1,-1 0,1 1,-1 1,0 0,14 8,-24-10,-1 0,0 1,0 0,0 0,-1 1,1 0,-1 0,0 0,-1 1,1 0,-1 0,0 0,0 1,-1 0,0 0,-1 0,1 0,-1 0,0 1,-1 0,0-1,0 1,-1 0,0 0,0 0,-1 0,0 0,0 6,-4-2,1-1,-2 1,1 0,-2-1,1 0,-2-1,1 1,-1-1,-1 0,0-1,0 0,-1 0,0 0,-1-2,0 1,0-1,0 0,-1-1,0 0,0-1,-1 0,-10 2,-6 4,-1-2,-1-1,1-1,-1-1,-1-2,-26 0,52-4,0 0,-1-1,1 1,0-1,0 0,0-1,0 1,0-1,0 0,0-1,0 1,1-1,-1 0,1 0,0 0,0 0,-2-3,-8-11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0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115 283,'22'58,"2"64,-17-81,-2 1,-2-1,-2 1,-4 39,1 3,2 102,0-197</inkml:trace>
  <inkml:trace contextRef="#ctx0" brushRef="#br0" timeOffset="1250.318">2 312,'-1'-3,"1"1,0-1,-1 0,1 1,0-1,1 1,-1-1,0 0,1 1,-1-1,1 1,0-1,0 1,0-1,0 1,0 0,0-1,1 1,-1 0,1 0,0 0,-1 0,1 0,0 1,0-1,0 0,1 1,-1 0,0-1,0 1,1 0,-1 0,3-1,2-3,7-3,1 0,-1 1,1 1,1 0,-1 1,1 1,-1 0,1 2,7-1,-5 0,-9 1,1 1,-1 0,0 0,1 1,-1 0,1 1,-1 0,1 1,-1 0,0 0,0 1,0 0,0 1,0 0,-1 0,0 1,0 0,0 0,0 1,-1 0,0 1,0-1,-1 1,0 1,0-1,0 1,2 5,-6-8,-1-1,0 1,-1-1,1 1,-1 0,0-1,0 1,0 0,-1-1,1 1,-1 0,0-1,-1 1,1-1,-1 0,0 1,0-1,0 0,0 0,-1 0,0 0,0-1,-2 4,-84 72,70-68,-1-1,0-1,-1-1,1-1,-2 0,1-2,-1 0,1-2,-1 0,-2-1,0 2,6 2</inkml:trace>
  <inkml:trace contextRef="#ctx0" brushRef="#br0" timeOffset="1536.269">792 734,'-48'39,"-20"17,-4 4,10-4,11-11,15-8,13-11</inkml:trace>
  <inkml:trace contextRef="#ctx0" brushRef="#br0" timeOffset="1790.28">397 706,'19'44,"16"23,7 5,1-5,-2-13,-3-12,-3-12,-8-12</inkml:trace>
  <inkml:trace contextRef="#ctx0" brushRef="#br0" timeOffset="2037.51">1130 537,'-9'38,"-4"23,1 5,2-3,8-8,4-8,7-13,1-7,5-7,3-4,5-3,2-5,2-3,-3-8,-6-7,-6-3</inkml:trace>
  <inkml:trace contextRef="#ctx0" brushRef="#br0" timeOffset="2382.823">905 283,'289'-223,"-224"163,-63 61,0 0,-1-1,1 1,-1 0,1 0,-1 0,1 0,-1 0,1 0,-1 0,0 0,0 0,0 1,0-1,0 1,0-1,0 1,0-1,0 1,0-1,-1 1,1 0,-1-1,0 1,1 0,-1-1,0 1,0 0,0 0,0-1,0 1,0 0,1 2,5 28,34 85,7-59,-24-34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4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115 301,'-77'396,"61"-251,16-146,0 1,0 0,-1 0,1-1,0 1,0 0,-1 0,1 0,0 0,0-1,-1 1,1 0,0 0,0 0,-1 0,1 0,0 0,-1 0,1 0,0 0,-1 0,1 0,0 0,0 0,-1 0,1 0,0 0,-1 0,1 0,0 0,0 1,-1-1,1 0,0 0,-1 0,1 0,0 1,0-1,0 0,-1 0,1 1,0-1,0 0,0 0,0 1,-1-1,1 0,0 0,0 1,0-1,0 0,0 1,0-1,-6-29,3-3,2 1,1-1,2 0,1 1,1-1,2 1,1 0,1 1,2 0,1 0,1 1,2 0,9-13,-22 40,17-34,2 1,1 1,2 1,1 1,1 1,2 1,1 1,2 2,0 0,23-13,-51 38,0 0,1 1,-1-1,0 1,1-1,-1 1,1 0,0 0,-1 0,1 0,0 0,0 1,-1-1,1 1,0 0,0-1,0 1,0 1,0-1,-1 0,1 1,0-1,0 1,0 0,-1 0,1 0,-1 0,1 1,-1-1,1 1,-1 0,0-1,1 1,-1 0,0 0,0 0,-1 1,1-1,0 0,-1 1,1-1,-1 1,1 1,2 11,-1 1,-1 0,0 0,-1 0,-1 0,-1 0,0 0,-1 0,0 0,-2 0,1-1,-7 15,0-10,-1 0,0-1,-2 0,0-1,-1-1,-1 0,0-1,-1 0,-1-2,-13 10,12-9</inkml:trace>
  <inkml:trace contextRef="#ctx0" brushRef="#br0" timeOffset="632.221">341 695,'1'13,"1"1,0-1,1 0,1 0,0-1,0 1,1-1,1 0,0 0,7 10,-12-20,0-1,0 1,0-1,1 1,-1-1,0 0,1 0,-1 0,0 1,1-1,-1-1,1 1,0 0,-1 0,1 0,0-1,-1 1,1-1,0 1,0-1,-1 0,1 0,0 0,0 0,0 0,-1 0,1 0,0-1,0 1,-1-1,1 1,0-1,-1 1,1-1,0 0,0 0,51-49,-41 36,113-136,-124 149,-1 0,0 0,1 1,-1-1,1 0,0 0,-1 1,1-1,-1 0,1 1,0-1,-1 1,1-1,0 1,0-1,0 1,-1 0,1-1,0 1,0 0,0-1,0 1,0 0,0 0,-1 0,1 0,0 0,0 0,0 0,0 0,0 0,0 1,0-1,-1 0,1 0,0 1,0-1,0 1,-1-1,1 1,0-1,0 1,-1-1,1 1,0 0,-1-1,1 1,-1 0,1-1,-1 1,1 0,-1 0,1 0,-1-1,0 1,0 0,1 0,-1 0,0 0,0 0,0 0,0 0,0-1,0 1,0 1,2 62,-16 49,8-82,1 1,2 0,2 0,0 0,4 23,6 2,7 158,-17-210,0 1,0-1,0 1,-1-1,0 0,0 1,0-1,-1 0,1 0,-1-1,0 1,-1 0,1-1,-1 0,-2 3,4-6,1 0,-1 1,0-1,0 0,0 0,0 0,0 0,0 0,0 0,0-1,0 1,0-1,0 1,0-1,-1 0,1 0,0 0,0 0,0 0,0-1,-1 1,1-1,0 1,0-1,0 0,0 1,0-1,0 0,0-1,1 1,-1 0,0 0,0-1,1 1,-1-1,1 1,0-1,-1 0,1 0,-1 0,-5-11,0 1,0-1,1-1,1 1,0-1,1 0,0 0,1 0,1 0,0 0,1-1,1 1,0-1,1 1,0-1,1 1,1 0,0 0,1 0,1 0,0 0,1 1,0 0,6-8,2-6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1 395,'256'-1,"-87"-25,-161 26,-1 0,0-1,1 0,-1 0,0-1,0 0,0 0,0 0,-1-1,1 0,5-4,1-4</inkml:trace>
  <inkml:trace contextRef="#ctx0" brushRef="#br0" timeOffset="250.242">397 1,'-10'43,"-8"38,0 15,2 1,4-11,4-11,3-13,3-13,2-9,0-7,1-10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6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1 124,'9'-2,"0"1,1-1,-1 0,0-1,0 0,0-1,0 0,-1 0,0-1,0 0,0 0,0-1,-1 0,0-1,1-1,60-40,-66 47,1-1,-1 1,0 0,1 0,-1 1,1-1,-1 0,1 1,-1 0,1-1,-1 1,1 0,0 0,-1 1,1-1,-1 0,1 1,-1 0,1-1,-1 1,1 0,-1 0,0 1,0-1,1 0,-1 1,0-1,0 1,0 0,0-1,-1 1,1 0,0 0,-1 1,1 0,36 89,-23-16,-4 2,-3 0,-2 13,-2 264,-4-345,0 1,0-1,-1 0,-1 1,0-1,0 0,-1 0,-1 0,1-1,-1 1,-1-1,0 0,0 0,-1 0,0-1,-1 1,1-2,-2 1,1-1,-1 0,-8 5,13-10,0 0,-1 0,1-1,0 0,-1 1,1-1,-1-1,1 1,-1 0,1-1,-1 0,0 0,1 0,-1 0,0 0,1-1,-1 0,1 0,-1 0,1 0,0 0,-1-1,1 1,0-1,0 0,0 0,0 0,0 0,0-1,1 1,-2-2,-4-4,1 1,0-2,1 1,-1-1,1 0,1 0,0 0,0-1,1 0,-1-4,-4-15,1 0,1 0,1 0,2-1,1 0,2 0,0 0,2 0,2 0,3-15,23-70,-22 91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1,'33'13,"193"-9,-218-4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6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0 238,'1'0,"82"-55,-2-4,42-41,-122 99,0-1,0 1,-1-1,1 1,0 0,0-1,0 1,0 0,1 0,-1 0,0 0,0 0,1 0,-1 0,0 0,1 0,-1 1,1-1,-1 0,1 1,0 0,-1-1,1 1,-1 0,1 0,0 0,-1 0,1 0,0 0,-1 0,1 0,-1 1,1-1,0 1,-1-1,1 1,-1 0,0-1,1 1,-1 0,1 0,-1 0,0 0,0 0,0 0,1 2,3 9,-1 1,0 0,-1 0,-1 0,0 0,-1 0,0 1,-1-1,0 0,-1 1,-1 1,0 21,1-24,1 0,-1 0,2 0,0-1,1 1,0 0,0 0,1-1,1 0,4 10,3-3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8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55,'24'-5,"12"-1,6 0,0 1,-3 2,-2 0,-4 2,-1 1,-3 0,-5-5,-3-1,1 0,1 1,1 2,-4 6,-4 2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8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2,'14'4,"15"2,7 0,2-1,-1-1,-1-7,-3-2,-1-1,-2 2,-1 0,-1 2,0 0,0 2,-6-1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9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57 195,'0'19,"0"26,0 14,0 3,0 0,0-6,0-3,0-5,0-2,0-3,0 0,0-2,0-4,0-2,0-4,0-1,0-1,0-6</inkml:trace>
  <inkml:trace contextRef="#ctx0" brushRef="#br0" timeOffset="336.697">1 280,'27'-24,"1"1,0 2,2 0,1 2,0 2,1 1,1 1,0 1,1 2,5 1,-29 8,-1 1,1 0,0 1,0 0,0 1,0 0,0 0,0 1,0 0,0 1,-1 0,1 0,0 1,-1 1,0 0,0 0,0 0,0 1,-1 1,0-1,0 2,0-1,-1 1,1 0,-2 0,1 1,-1 0,0 0,-1 0,4 8,-6-10,0 0,0 0,-1 1,1-1,-2 0,1 1,-1 0,0-1,0 1,0 0,-1-1,0 1,-1 0,0-1,0 1,0 0,0-1,-1 1,0-1,-1 0,1 0,-1 0,-1 0,1 0,-1 0,0-1,0 0,0 0,-1 0,-1 1,-13 9,0-1,0-1,-2-1,1-1,-1 0,-1-2,0 0,0-2,-1 0,-10 1,-143 17,152-25</inkml:trace>
  <inkml:trace contextRef="#ctx0" brushRef="#br0" timeOffset="1337.418">1045 26,'-6'-4,"-1"1,0 0,0 0,0 0,0 1,-1 0,1 0,-1 1,1 0,-1 0,1 1,-1 0,0 0,-1 1,1 0,0 0,-1 1,1 0,0 0,0 1,0 0,1 0,-1 1,1 0,0 1,0-1,0 1,0 1,1-1,0 1,0 0,1 0,-1 1,1 0,1 0,-1 0,1 0,1 1,-1 0,1-1,1 1,-1 1,1-1,0 8,-8 186,-8 3,11-154,-2 0,-3 0,-16 44,6-17,13-54,7-22,1 0,-1 0,1 0,-1 0,1 0,0 0,0 0,0 0,0 1,1-1,-1 0,1 1,-1-1,1 0,0 1,0-1,0 1,0-1,0 0,0 1,1-1,-1 1,1-1,0 0,-1 0,1 1,0-1,0 0,1 0,-1 0,0 0,1 0,-1 0,1 0,0-1,0 1,-1 0,3 0,11 2,1-1,-1-1,0 0,1-1,-1-1,1 0,-1-1,6-2,28 0,31-3,-61-1</inkml:trace>
  <inkml:trace contextRef="#ctx0" brushRef="#br0" timeOffset="1925.178">1412 505,'-63'113,"43"-65,17-43,-3 4,1 0,-1 1,1-1,1 1,0 0,0 0,1 1,0-1,1 1,0-1,1 1,0 0,0 0,1-1,1 1,0 0,0 0,1-1,1 1,2 8,0-15,0 0,0 0,0-1,1 1,-1-1,1 0,0-1,0 1,0-1,0 0,0-1,1 1,-1-1,0-1,1 1,-1-1,0 0,1 0,-1-1,1 0,-1 0,0 0,0-1,0 0,0-1,0 1,0-1,0 0,-1 0,1-1,-1 1,0-1,1-2,36-38,-32 30</inkml:trace>
  <inkml:trace contextRef="#ctx0" brushRef="#br0" timeOffset="2388.36">1158 308,'227'-162,"-225"160,0 0,1 0,-1 0,0 1,1-1,0 1,-1 0,1-1,0 1,0 0,-1 0,1 1,0-1,0 1,0-1,0 1,0 0,0 0,0 0,0 1,0-1,0 1,0 0,-1-1,1 1,0 0,0 1,-1-1,1 0,0 1,-1 0,3 1,1 7,1 0,-2 0,1 1,-1-1,-1 1,0 0,-1 1,0-1,0 2,28 73,-22-71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4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53,'-2'-3,"1"0,-1-1,0 1,0 0,0 0,0 0,-1 0,1 1,-1-1,0 1,0-1,0 1,0 0,0 0,0 0,0 1,-1-1,1 1,-1 0,1 0,-1 0,1 0,-1 0,0 1,1 0,-1 0,-2 0,-4 0,0 0,0 1,0 1,0 0,0 0,1 1,-1 0,1 1,0-1,-1 2,2 0,-1 0,1 0,-1 1,1 0,1 1,-1 0,1 0,1 1,-1-1,1 2,1-1,-1 0,1 1,1 0,0 0,0 1,1-1,0 1,0 0,1 4,0-6,0 0,1 0,1 0,-1-1,1 1,1 0,-1 0,1 0,1 0,-1 0,1-1,1 1,-1-1,1 1,1-1,-1 0,1 0,1 0,-1-1,1 0,0 1,0-2,1 1,0-1,0 1,1-1,6 1,0 0,0 0,1-2,0 0,0 0,0-1,1-1,-1 0,1-1,-1 0,1-2,3 0,7 1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4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259 82,'-6'-2,"0"0,-1 0,1 0,0 1,0 0,-1 0,1 0,-1 1,1 0,-1 0,1 1,0 0,-1 0,1 0,0 1,0 0,0 0,0 0,0 1,0 0,1 0,-1 1,1 0,0-1,0 2,0-1,-3 4,0 0,-1 1,2 0,-1 1,1-1,0 1,1 1,1-1,-1 1,1 0,1 0,0 1,1-1,0 1,0 7,2-12,0-1,0 1,0-1,1 1,0-1,1 1,-1-1,1 1,1-1,-1 0,1 1,0-1,1 0,-1 0,1 0,0-1,1 1,-1-1,1 1,0-1,0 0,1-1,0 1,-1-1,1 0,1 0,0 0,6 2,0-1,0-1,0 0,1-1,-1 0,1-1,-1 0,1-1,0-1,0 0,-1 0,1-2,0 1,0-2,-1 1,0-2,1 0,-1 0,-1-1,1 0,-1-1,0-1,0 0,0 0,-1-1,8-8,-3 4,-7 7,1-1,0 0,-1 0,0 0,-1-1,1-1,-2 1,1-1,-1 0,0 0,0-1,-1 0,0 0,-1 0,0-1,0 1,-1-1,-1 0,1 0,-1 0,-1 0,0 0,-1-1,0 1,-2 1,-1-1,-1 1,1 0,-2 1,1-1,-1 1,0 0,-1 0,0 0,0 1,-1 0,0 0,0 1,0-1,-1 2,0-1,0 1,-1 0,1 1,-1 0,0 0,0 1,-1 0,1 1,0 0,-1 0,-3 1,2 1,-1 1,1 1,0 0,-1 0,1 1,0 1,0 0,1 0,-1 1,1 1,0-1,0 2,1-1,0 1,0 1,1-1,-1 2,-11 12</inkml:trace>
  <inkml:trace contextRef="#ctx0" brushRef="#br0" timeOffset="501.755">907 55,'-8'-2,"1"2,-1-1,1 1,-1 0,0 1,1 0,-1 0,1 1,-1 0,1 0,0 1,-1-1,1 2,1-1,-1 1,0 0,1 0,0 1,0 0,0 0,1 0,0 1,0 0,0 0,1 0,-1 0,1 1,1 0,0 0,0 0,0 0,0 0,0 8,3-10,1-1,0 1,0 0,1-1,-1 1,1-1,0 0,0 0,1 1,-1-1,1-1,0 1,0 0,0-1,0 1,1-1,0 0,-1 0,1-1,0 1,0-1,0 1,1-1,-1-1,1 1,-1-1,2 1,0 0,0 1,1 0,-1 0,0 1,-1 0,1 0,-1 0,1 1,-1-1,-1 1,1 1,-1-1,4 6,-6-7,-1-1,0 1,0 0,0 0,0-1,-1 1,1 0,-1 0,0 0,0 0,0 0,-1 0,1 0,-1-1,0 1,0 0,-1 0,1-1,-1 1,1-1,-1 1,0-1,-1 0,1 1,0-1,-1 0,0-1,0 1,0 0,0-1,0 0,0 1,0-1,-1-1,1 1,-1 0,0-1,1 0,-1 0,0 0,0 0,0 0,-1-1,-134 4,114-5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07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54 424,'34'-17,"-28"14,-1 1,0 0,1 0,0 1,0-1,-1 1,1 1,0-1,0 1,0 0,0 0,-1 1,1-1,0 1,0 1,0-1,-1 1,1 0,-1 0,0 1,1-1,-1 1,0 0,0 1,-1-1,1 1,-1 0,0 0,0 1,0-1,0 1,-1 0,0 0,0 0,0 0,-1 0,0 1,0-1,0 1,0-1,0 5,-3-3,0 0,0 1,-1-1,0 0,-1 0,1 0,-1 0,0 0,-1-1,0 1,0-1,0 0,-1 0,1-1,-2 1,-1 1,3-4,-1 1,1 1,0-1,0 1,1-1,-1 1,1 0,0 1,0-1,1 0,-1 1,1 0,1-1,-1 1,1 0,0 0,0 0,0 0,1 0,0 0,0 0,1 0,0 4,2-5,1 0,-1 0,1-1,-1 1,1-1,1 0,-1-1,0 1,1-1,0 1,0-1,0-1,0 1,0-1,1 0,-1 0,1 0,30 15,-29-13,1 1,-1 0,0 1,-1-1,1 1,-1 1,0-1,0 1,-1 0,0 0,0 2,-3-6,-1-1,0 1,0 0,0 0,0 1,0-1,-1 0,1 0,-1 0,0 0,0 1,0-1,-1 0,1 0,-1 0,1 0,-1 0,0 0,0 0,0 0,-1 0,1 0,-1 0,0 0,1-1,-1 1,0-1,-1 0,1 1,0-1,-3 1,-9 8,-2-2,1 0,-1 0,0-2,-1 0,0-1,0 0,-1-2,1 0,-1-1,0-1,0 0,0-1,-13-2,-25 1,32-1</inkml:trace>
  <inkml:trace contextRef="#ctx0" brushRef="#br0" timeOffset="366.375">844 452,'-53'42,"2"3,2 1,1 3,3 2,3 2,-22 34,60-83,1-1,0 1,-1 0,1-1,1 1,-1 1,1-1,-1 0,1 1,0-1,1 1,-1-1,1 1,0 0,0 0,0 0,1 0,0-1,0 1,0 0,0 0,1 0,0 0,0 0,0-1,1 1,-1 0,1-1,0 1,0-1,1 0,-1 0,1 0,0 0,0 0,1 0,-1-1,1 0,-1 1,2-1,3 1,1-1,-1-1,1 1,0-1,-1-1,1 1,0-1,0-1,0 0,0 0,0-1,0 0,-1 0,1-1,0-1,-1 1,7-3,134-76,-136 70,0 0,0-1,-1-1,-1 0,0 0,-1-1,0-1,-1 1,-1-2,0 1,-1-1,2-7,-5 10,0-1,-1 1,-1-1,0 0,-1 0,0 0,-1 0,0 0,-2 1,1-1,-3-6,3 14,0 1,-1-1,0 0,0 0,0 1,-1-1,0 1,0 0,0 0,-1 0,1 0,-1 0,0 1,-1 0,1 0,-1 0,0 0,0 1,0-1,0 1,-1 1,1-1,-1 1,1 0,-1 0,-4 0,0 0,0 0,0 1,0 0,0 1,-1 0,1 1,0 0,0 0,0 1,1 0,-1 1,0 0,-4 3,-10 7</inkml:trace>
  <inkml:trace contextRef="#ctx0" brushRef="#br0" timeOffset="750.577">1155 396,'0'0,"-2"12,1 0,1-1,0 1,0 0,1 0,1 0,0 0,0-1,2 1,-1-1,1 0,1 0,0 0,0-1,1 1,1-1,-1 0,4 2,-6-10,-1 0,1-1,0 1,0-1,0 0,0 0,0 0,0 0,0-1,1 0,-1 1,0-2,0 1,0 0,0-1,0 0,0 0,0 0,0 0,0-1,0 1,0-1,-1 0,1 0,-1-1,1 1,-1-1,1 0,4-3,-1 0,0 0,-1-1,1 0,-1 0,0 0,-1-1,0 0,0 0,-1 0,0-1,1-3,-4 7,-1 0,0 0,0-1,0 1,-1 0,0 0,0 0,-1-1,1 1,-1 1,0-1,0 0,0 0,-1 1,0-1,0 1,0 0,0 0,-1 0,0 0,0 1,0-1,0 1,0 0,0 0,-1 0,0 1,1 0,-1 0,0 0,0 0,0 1,0 0,0 0,-1 0,1 1,0-1,0 1,-1 1,-1-1,-16-1</inkml:trace>
  <inkml:trace contextRef="#ctx0" brushRef="#br0" timeOffset="1864.569">1268 0,'9'9,"1"0,0-1,0 0,1 0,0-1,1-1,-1 0,1 0,0-1,1-1,-1 0,1-1,0 0,0-1,0 0,0-1,0 0,0-2,0 1,5-2,51-6,-67 10,-1 0,1 0,0-1,-1 1,1 0,-1 0,1 1,-1-1,0 0,0 0,0 1,0-1,-1 0,1 1,-1-1,1 1,-1-1,0 1,0-1,0 1,0-1,0 1,0-1,-1 1,1-1,-1 0,0 1,0-1,0 0,0 1,0-1,0 0,-1 1,0 3,-8 49,2 0,3 0,2 0,2 0,4 24,-1 25,-13 112,-25 25,-2-21,38-218,0-1,0 1,0 0,0-1,-1 1,1-1,-1 1,1 0,-1-1,0 1,1-1,-1 1,0-1,0 0,0 1,0-1,0 0,0 0,-1 1,1-1,0 0,-1 0,1 0,-1-1,1 1,-1 0,1 0,-1-1,1 1,-1-1,0 0,1 1,-1-1,0 0,1 0,-1 0,0 0,1 0,-1 0,0-1,1 1,-1 0,1-1,-1 0,0 1,0-1,2 1,-198-8,173 8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8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70 546,'21'-34,"-17"29,0 1,1-1,0 1,0 1,0-1,0 1,1 0,-1 0,1 0,0 1,0 0,0 0,0 0,0 1,0 0,1 0,-1 1,0-1,0 2,1-1,-1 0,0 1,0 1,0-1,1 1,-1 0,-1 0,1 0,0 1,-1 0,1 0,-1 0,0 1,0 0,0 0,0 0,-1 1,0 0,0-1,1 3,-1-2,-1 1,1-1,-1 0,-1 1,1 0,-1-1,0 1,0 0,-1 0,1 0,-1 0,-1 1,1-1,-1 0,0 0,-1 0,1 0,-1 1,0-1,-1 0,0 0,0 0,0-1,0 1,-1 0,-1 1,-11 15,-1-1,-1-1,-1-1,0-1,-2 0,0-1,0-1,-2-2,0 1,-15 5,36-19,-22 11,25-17,12-4,1 0,1 2,-1 0,1 0,1 2,-1 0,1 0,14-1,-28 6,0-1,0 0,0 1,0 0,0 0,0 0,-1 0,1 0,0 1,0-1,0 1,0 0,0-1,0 1,-1 1,1-1,0 0,-1 1,1-1,-1 1,0 0,1 0,-1 0,0 0,0 0,0 0,0 1,-1-1,1 1,-1-1,1 1,-1 0,0-1,0 1,0 0,0 0,-1 0,1 0,-1-1,0 1,1 0,-1 0,-1 0,1 0,0 0,-1 0,1 0,-1 0,0 0,-1 2,-8 10,0 0,0-1,-2 0,1-1,-2 0,0-1,0 0,-1-1,-1-1,0 0,0-1,-1 0,0-2,0 0,-4 1,17-7,-2 2,0 0,0 0,0-1,0 0,0 0,-1 0,1-1,-1 1,1-2,-1 1,0 0,1-1,-1 0,0 0,-2-1,2-3</inkml:trace>
  <inkml:trace contextRef="#ctx0" brushRef="#br0" timeOffset="347.01">775 573,'-37'37,"2"1,1 1,2 2,2 1,1 2,3 0,-17 40,18 27,25-108,0 1,0-1,1 1,-1-1,1 1,0-1,0 0,0 1,1-1,-1 0,1 0,-1 0,1 0,0 0,0 0,1 0,-1-1,1 1,-1-1,1 0,0 1,0-1,-1 0,2-1,-1 1,0-1,0 1,0-1,1 0,0 0,3 1,1-1,-1 0,1 0,-1 0,1-1,0 0,-1-1,1 0,-1 0,1-1,-1 0,1 0,-1 0,0-1,0 0,0-1,-1 1,1-1,1-2,107-101,-103 93,0-1,-1-1,-1 1,0-2,-1 0,-1 0,-1 0,0-1,-1 0,-1 0,-1-1,1-8,-6 22,0-1,0 1,-1-1,1 1,-1 0,0 0,-1 0,1 0,-1 0,0 0,0 1,-1-1,1 1,-1 0,0 0,0 0,0 1,-1 0,1-1,-1 1,0 1,0-1,0 1,0 0,0 0,0 0,-1 1,1 0,-1 0,1 0,-1 0,1 1,-1 0,1 0,-1 1,1 0,-1 0,1 0,-1 0,1 1,0 0,0 0,-3 2,-21 7</inkml:trace>
  <inkml:trace contextRef="#ctx0" brushRef="#br0" timeOffset="732.114">1030 489,'1'6,"-1"0,2-1,-1 1,0-1,1 1,0-1,1 1,-1-1,1 0,0 0,0 0,0-1,1 1,0-1,0 0,0 0,0 0,1 0,-1-1,1 0,0 0,0 0,0 0,0-1,1 0,-1 0,1 0,-1-1,1 0,0 0,-1 0,1-1,0 0,0 0,-1 0,1-1,0 1,-1-1,1-1,-1 1,1-1,-1 0,1-1,-1 1,0-1,0 0,0 0,-1 0,5-4,-6 3,0 1,0 0,-1-1,1 0,-1 0,0 0,0 0,0 0,-1 0,1 0,-1 0,0-1,0 1,-1 0,1-1,-1 1,0-1,0 1,0-1,-1 1,0 0,0-1,0 1,0 0,0-1,-1 1,0 0,0 0,0 0,0 1,-1-1,0 0,1 1,-1 0,0-1,-1 1,1 0,-1 1,1-1,-1 1,0-1,0 1,0 0,0 1,0-1,0 1,-4-1,-1-1,0 2,0-1,0 1,-1 1,1 0,0 0,0 1,0 0,-1 0,1 1,0 0,1 1,-1 0,-4 2,-12 9</inkml:trace>
  <inkml:trace contextRef="#ctx0" brushRef="#br0" timeOffset="2655.585">1452 856,'5'0,"7"-5,5-1,5-1,4 2,2 2,1 1,0 1,1 0,-1 1,0 0,0 1,-1-1,1 0,-1 0,0 0,0 0,-5 0</inkml:trace>
  <inkml:trace contextRef="#ctx0" brushRef="#br0" timeOffset="2922.361">1594 573,'-9'39,"1"31,2 9,7-4,3-10,1-12,5-9,0-8,-1-5,2-8,0-3,-3 0,-2-4</inkml:trace>
  <inkml:trace contextRef="#ctx0" brushRef="#br0" timeOffset="5336.341">2102 659,'10'1,"1"-1,-1 0,1 0,-1-1,1-1,-1 0,0 0,1-1,-1 0,-1 0,1-1,0-1,-1 0,0 0,0-1,-1 0,1 0,-1-1,-1 0,1 0,-1-1,5-7,15-30,-17 71,35 202,-40-212,8 23,-1 2,-2-1,-2 1,-2 1,-2-1,-1 1,-2 0,-2 0,-4 15,3-36,-2 0,0-1,-2 1,0-1,-1 0,-2 0,1-1,-2 0,-1-1,0 0,-1-1,-8 8,17-22,0 0,0 0,-1 0,1 0,-1-1,0 0,0 0,1 0,-1 0,-1-1,1 1,0-1,0 0,0 0,-1-1,1 1,0-1,-1 0,1 0,0 0,-1-1,1 0,0 1,-1-2,1 1,0 0,0-1,0 0,0 0,0 0,1 0,-1 0,1-1,-1 0,1 0,0 0,0 0,-1-2,-2-9,0 0,2 0,0-1,0 1,2-1,-1 0,2 0,0 0,1 0,1 0,0 0,1 0,0 0,1 0,1 0,0 1,1 0,1 0,0 0,1 1,1 0,-1 0,2 0,0 1,1 1,0 0,0 0,1 0,1 2,0-1,0 2,0-1,1 2,6-3,6 0,-3 3</inkml:trace>
  <inkml:trace contextRef="#ctx0" brushRef="#br0" timeOffset="5851.782">2102 235,'55'-18,"-28"6,-1-1,0-1,-1-1,-1-2,0 0,-1-1,-1-2,-1 0,0-1,-2-1,3-6,-22 29,0 0,0-1,0 1,0 0,0 0,0-1,0 1,0 0,0 0,1-1,-1 1,0 0,1-1,-1 1,0 0,1-1,-1 1,1 0,-1-1,1 1,-1-1,1 1,0-1,-1 1,1-1,0 0,-1 1,1-1,0 0,-1 1,1-1,0 0,0 0,-1 0,1 0,0 0,0 0,-1 0,1 0,0 0,0 0,-1 0,1 0,0 0,0 0,-1-1,1 1,0 0,-1-1,1 1,0 0,-1-1,1 1,-1-1,1 1,0-1,-1 1,1-1,-1 0,0 1,1-1,-1 0,1 1,-1-1,0 0,1 0,0 30,2-1,2 0,0-1,2 1,1-1,1 0,1-1,1 0,2-1,0 0,16 21,-9-22</inkml:trace>
  <inkml:trace contextRef="#ctx0" brushRef="#br0" timeOffset="6820.001">3146 376,'-23'3,"1"1,-1 1,1 1,0 1,0 0,1 2,0 1,0 0,1 2,1 0,0 1,-6 7,23-19,1 0,0 0,-1 0,1 0,0 1,-1-1,1 1,0-1,0 1,0-1,1 1,-1-1,0 1,0 0,1-1,-1 1,1 0,0 0,-1 0,1-1,0 1,0 0,0 0,0 0,1 0,-1-1,0 1,1 0,-1 0,1-1,0 1,-1 0,1-1,0 1,0-1,0 1,0-1,0 1,1-1,-1 0,0 1,1-1,-1 0,1 0,-1 0,1 0,-1 0,1-1,0 1,-1 0,1-1,0 1,0-1,-1 1,1-1,0 0,0 0,1 0,48 9,-41-8,0-1,-1 2,1-1,-1 1,0 1,1 0,-1 0,-1 1,1 0,0 0,-1 1,0 0,0 1,0 0,-1 0,7 7,-12-10,0 0,-1-1,1 1,-1 1,1-1,-1 0,0 0,0 0,0 1,-1-1,1 1,-1-1,0 0,0 1,0-1,0 1,-1-1,1 0,-1 1,0-1,0 0,0 0,0 1,-1-1,1 0,-1 0,0-1,0 1,0 0,0 0,-1-1,-81 73,71-67,0 1,-1-2,0 0,-1-1,1 0,-1-1,0-1,-1 0,1-1,-1-1,1 0,-1-1,-10-1,14-11,16 4</inkml:trace>
  <inkml:trace contextRef="#ctx0" brushRef="#br0" timeOffset="7091.057">3429 573,'-24'39,"-13"26,-5 3,5-5,13-14,12-15</inkml:trace>
  <inkml:trace contextRef="#ctx0" brushRef="#br0" timeOffset="7336.59">3344 9,'0'0</inkml:trace>
  <inkml:trace contextRef="#ctx0" brushRef="#br0" timeOffset="7629.383">3541 827,'28'-17,"123"-191,-119 163,-31 44,0 1,0 0,0 0,0 0,0 0,0 0,-1 0,1 1,0-1,0 0,0 0,0 0,0 1,-1-1,1 1,0-1,0 1,0-1,-1 1,1-1,0 1,-1-1,1 1,-1 0,1-1,-1 1,1 0,-1 0,1-1,-1 1,1 0,-1 0,0 0,0 0,1 0,-1-1,0 1,0 0,0 0,0 0,0 0,0 0,0 0,0 0,-1-1,1 1,0 0,0 0,-1 0,1 0,-1-1,1 1,0 0,-1 0,0-1,1 1,-1 0,1 2,-1 5,0-1,0 1,1 0,0 0,0-1,1 1,0 0,0-1,1 1,0 0,1-1,-1 0,1 0,1 0,-1 0,1 0,0 0,1-1,0 0,0 0,0 0,1-1,-1 0,1 0,0 0,3 1,-5-5,0 1,0-1,0 0,0 0,0-1,1 1,-1-1,0 0,0 0,0-1,1 1,-1-1,0 0,0 0,0 0,0 0,0-1,0 0,0 0,-1 0,1 0,-1 0,1-1,-1 0,0 1,0-1,0 0,2-3,66-101,-36 12,-30 72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45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141 278,'5'48,"1"21,1 7,-2-3,-2-10,-1-10,0-11,-7-6,-1-5,-1-3,-3-7,0-11,-3-7,1-5</inkml:trace>
  <inkml:trace contextRef="#ctx0" brushRef="#br0" timeOffset="254.672">0 448,'15'-61,"-6"17,2 0,2 0,2 1,2 1,18-33,-31 68,-1 1,1 0,0 0,0 0,1 0,0 1,0 0,0 0,1 0,-1 0,1 1,0 0,0 1,1-1,-1 1,1 0,0 1,0-1,0 1,0 1,0-1,0 1,0 1,1-1,-1 1,0 0,0 1,0 0,1 0,-1 0,2 2,-2 0,0 0,0 0,-1 1,0 0,1 0,-1 1,-1-1,1 1,-1 1,0-1,0 1,0 0,-1 0,0 0,0 1,0-1,-1 1,0 0,-1 0,1 0,-1 0,-1 1,1-1,-1 1,-1-1,1 1,-1-1,0 1,-1-1,0 0,0 1,-1-1,0 0,0 1,0-1,-1 0,-1 0,-3 8,0-2,-1 1,-1-1,0 0,-1-1,0 0,-1-1,0 0,-1 0,0-1,-1-1,0 0,0-1,-1 0,0-1,0-1,-1 0,0-1,-4 1,-5-1</inkml:trace>
  <inkml:trace contextRef="#ctx0" brushRef="#br0" timeOffset="501.974">763 560,'-34'34,"-15"20,-5 1,7-4,11-5,8-12,8-5,2-9,5-7</inkml:trace>
  <inkml:trace contextRef="#ctx0" brushRef="#br0" timeOffset="680.96">396 560,'38'24,"23"13,5 4,-4 1,-7-2,-8-9,-8-3,-5-8,-9-2,-8-4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30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1614 1868,'0'818,"-5"-745,-3 0,-3-1,-3 0,-16 41,17-61,-12 56,29-98,1-5</inkml:trace>
  <inkml:trace contextRef="#ctx0" brushRef="#br0" timeOffset="3064.023">1670 1896,'57'-3,"170"6,-35-30,10 15,-125 1,0 4,0 3,76 7,-27-1,100-19,4 5,-178 13,-48-2,0 0,0 1,1 0,-1 0,0 0,0 1,0-1,1 1,-1 0,0 0,0 1,0-1,0 1,0 0,-1 0,1 0,-1 0,1 1,-1-1,0 1,1 0,-2 0,1 0,0 0,0 1,-1-1,0 1,0 0,0-1,0 1,-1 0,1 0,-1 0,0 0,0 4,-3 251,2 80,-28-142,28 283,-25-311,25-166,0 1,0-1,0 0,0 1,0-1,-1 0,1 1,-1-1,0 0,0 0,0 0,-1 0,1 0,-1 0,1 0,-1 0,0 0,0-1,0 1,-1-1,1 1,-1-1,1 0,-1 0,0 0,0 0,1-1,-1 1,0-1,-1 0,1 0,0 0,-1 0,-223-2,-112 0,169-27,-281 28,113 0,168 28,65-32,96-9,34 5,-5 5</inkml:trace>
  <inkml:trace contextRef="#ctx0" brushRef="#br0" timeOffset="4156.395">2037 3477,'26'137,"-22"330,7-382,-7-67,-1 0,-1-1,0 1,-2 0,0 0,-1 0,-3 17,-13 66,16-89</inkml:trace>
  <inkml:trace contextRef="#ctx0" brushRef="#br0" timeOffset="5162.431">2037 3477,'-31'38,"-202"139,232-177,0 0,0 0,0 0,0 0,0 1,0-1,0 0,0 0,0 1,0-1,1 1,-1-1,0 1,0-1,0 1,1-1,-1 1,0-1,1 1,-1 0,0 0,1-1,-1 1,1 0,-1 0,1 0,-1 0,1-1,0 1,-1 0,1 0,0 0,0 0,0 0,0 0,0 0,0 0,0 0,0 0,0 0,0 0,0 0,1 0,-1 0,0-1,1 1,-1 0,0 0,1 0,-1 0,1-1,0 1,-1 0,1 0,0-1,-1 1,1 0,0-1,0 1,15 5,-1 0,1-1,1-1,-1-1,1 0,-1-1,1-1,0 0,-1-1,1-1,2-1,15 1,20 0,-28-1,0 1,0 2,0 1,0 0,23 7,57 15,-119-50,-107-95,20-50,87 147</inkml:trace>
  <inkml:trace contextRef="#ctx0" brushRef="#br0" timeOffset="5996.635">1699 4746,'-27'156,"22"-133,-9 45,-3 0,-3-2,-3 0,-12 21,29-80,9-22,7-27,8-17,2 0,2 1,3 1,2 2,3 0,13-14,-43 67,1 0,-1 0,1 0,0 0,0 0,0 0,0 1,0-1,0 0,0 1,1-1,-1 1,1-1,-1 1,1 0,-1-1,1 1,0 0,0 0,-1 0,1 0,0 1,0-1,0 0,0 1,0 0,0-1,0 1,0 0,0 0,0 0,0 0,0 0,0 0,0 1,0-1,0 1,0 0,0-1,0 1,0 0,-1 0,1 0,0 0,-1 0,1 1,0-1,-1 0,0 1,1-1,-1 1,1 0,10 99,-12-93,-1 1,1-1,0 1,1-1,0 0,0 1,1-1,0 0,0 0,1 0,0 0,1 0,-1-1,2 0,3 6,-5-8,0 1,1-1,-1 0,2 0,-1-1,0 1,1-1,0 0,0 0,0-1,0 0,1 1,-1-2,1 1,0-1,-1 1,1-2,1 1,-1-1,0 0,0 0,0 0,1-1,-1 0,0 0,0-1,0 0,1 0,-1 0,0-1,0 0,0 0,-1 0,1-1,0 0,-1 0,4-3,2-7,0-1,-2 0,0 0,0-1,-1 0,-1 0,-1-1,0 0,-1 0,0-1,-1 1,1-18,3-4,8-75,-16 89</inkml:trace>
  <inkml:trace contextRef="#ctx0" brushRef="#br0" timeOffset="6869.5">2997 3420,'-8'18,"1"-1,0 1,1 1,1-1,1 1,0 0,2 0,0 0,1 0,1 0,0 1,2-1,0 0,1 0,1 0,1-1,3 6,12 110,-17-79,-2 0,-3 0,-3 0,-7 33,-11 108,10-138,13-58,0 0,1 0,-1 0,0-1,0 1,0 0,1 0,-1 0,0 0,0 0,0 0,1 0,-1 0,0 0,0 0,0 0,1 0,-1 0,0 0,0 0,0 0,1 0,-1 0,0 0,0 0,0 0,1 0,-1 0,0 0,0 0,0 1,1-1,-1 0,0 0,0 0,0 0,0 0,0 1,1-1,-1 0,0 0,0 0,0 1,9-24,-8 15,0 0,-1 1,0-1,-1 0,0 1,0-1,-1 1,1-1,-2 1,1-1,-1 1,0 0,0 0,-1 0,0 1,0 0,-1-1,0 1,0 1,-3-3,-4-5,0 1,-1 1,-1 0,1 1,-2 0,0 1,0 1,-11-5,-79-21,144 13,191 0,-119 10,2 5,36 6,-78 11,-70-11,0 0,1 0,-1 1,0-1,1 1,-1-1,0 1,0-1,1 1,-1 0,0 0,0 0,0-1,0 1,0 0,0 0,0 1,0-1,-1 0,1 0,0 0,0 0,-1 1,1-1,-1 0,0 1,1-1,-1 0,0 1,1-1,-1 0,0 1,0-1,0 1,-1-1,1 0,0 1,0-1,-1 0,1 1,-1-1,1 0,-1 0,1 1,-1-1,0 0,0 1,-8 8,1 0,-1 0,-1-1,0 0,0-1,-1 0,0-1,0 0,0-1,-1 0,-1 0,-29 16,-187 116,199-104,22-17</inkml:trace>
  <inkml:trace contextRef="#ctx0" brushRef="#br0" timeOffset="7535.365">2857 5000,'15'-40,"3"0,1 1,2 1,2 1,1 1,2 1,1 1,6-4,-32 37,0-1,0 1,0 0,0-1,0 1,0 0,0-1,1 1,-1 0,0 0,1 0,-1 0,1 0,-1 1,1-1,-1 0,1 1,0-1,-1 1,1-1,0 1,-1 0,1 0,0 0,0 0,-1 0,1 0,0 0,0 0,-1 1,1-1,0 1,-1-1,1 1,-1 0,1 0,-1 0,1-1,-1 1,1 1,-1-1,0 0,0 0,1 0,-1 1,0-1,0 1,0-1,-1 0,1 1,0 0,0-1,-1 1,1 0,-1-1,0 1,1 0,-1-1,0 1,0 0,0-1,0 1,0 0,2 43,-3-39,0-1,1 1,-1-1,1 1,1-1,-1 1,1-1,0 1,0-1,0 0,1 1,0-1,0 0,0 0,1 0,-1 0,1-1,0 1,1-1,-1 1,1-1,1 1,-1-4,0-1,1 1,-1-1,0 0,0-1,0 1,0 0,0-1,0 0,0 0,0-1,0 1,-1-1,1 1,0-1,-1 0,1-1,-1 1,0 0,0-1,0 0,0 0,0 0,1-2,6-3,149-140,-158 148,1-1,-1 1,1 0,-1-1,0 1,1 0,-1 0,1 0,-1 0,1 1,-1-1,1 0,-1 0,1 1,-1-1,0 1,1 0,-1-1,0 1,1 0,-1 0,0 0,0 0,0-1,0 2,0-1,0 0,0 0,0 0,0 0,0 1,-1-1,1 0,-1 1,1-1,-1 0,1 1,-1-1,0 1,1-1,-1 1,0-1,0 1,0-1,0 1,-1-1,1 1,0-1,-1 0,1 1,0-1,-1 1,0-1,1 0,-1 1,0-1,0 0,0 1,-9 40,7-35,0 0,1 0,0 0,0 0,0 0,1 1,0-1,0 1,1-1,0 1,0-1,1 0,0 1,0-1,1 1,0-1,0 0,0 0,1 0,0 0,1-1,0 1,3 4,10 1</inkml:trace>
  <inkml:trace contextRef="#ctx0" brushRef="#br0" timeOffset="8620.483">3956 4633,'-10'0,"0"1,0 0,0 0,1 1,-1 1,0-1,1 1,-1 1,1 0,0 0,0 1,1 0,-1 1,1 0,0 0,1 0,-1 1,1 0,1 1,-1 0,1 0,1 0,-1 0,2 1,-1 0,1 0,0 1,1-1,0 1,1-1,-2 11,9 64,-5-82,0 0,1 1,0-1,-1 0,1 0,0 0,0 0,0 0,0 0,0 0,1-1,-1 1,1 0,-1-1,1 1,-1 0,1-1,0 0,0 0,0 1,0-1,0 0,0 0,0-1,0 1,0 0,0-1,0 1,0-1,1 0,-1 1,0-1,0 0,1-1,0 1,11-4,0-1,0-1,-1 0,0 0,0-1,-1-1,0 0,0-1,9-9,177-169,-198 185,1 1,0 0,-1 0,1 0,0 0,0 0,0 0,0 0,0 0,0 0,0 1,0-1,0 0,1 1,-1-1,0 1,0-1,0 1,1-1,-1 1,0 0,1 0,-1 0,0 0,1 0,-1 0,0 0,0 0,1 0,-1 0,0 1,1-1,-1 1,0-1,0 1,0-1,1 1,-1 0,0-1,0 1,0 0,0 0,0 0,0 0,0 0,-1 0,1 0,0 0,0 1,11 47,-3 0,-2 0,-2 0,-2 1,-2 0,-5 37,2 7,2-74,-1 0,0-1,-2 1,-1-1,0 1,-1-1,-1 0,-1-1,-1 0,0 0,-2 0,-7 10,8-14,4-4,-1 1,0-1,0 0,-1 0,0-1,-1 0,0 0,-1-1,0 0,0 0,0-1,-1 0,0-1,-1 0,1-1,-1 0,0 0,0-1,-2 0,10-4,1 0,0-1,-1 1,1 0,0-1,0 1,0-1,-1 0,1 0,0 0,0 0,0 0,0 0,0-1,1 1,-1 0,0-1,1 0,-1 1,1-1,-1 0,1 0,0 0,0 0,0 0,0 0,0 0,0 0,0 0,1 0,-1-1,1 1,0 0,-1 0,1-1,0-1,4-87,7 50,1 0,2 1,2 1,2 0,1 2,2 0,19-25,-24 36,-1 1</inkml:trace>
  <inkml:trace contextRef="#ctx0" brushRef="#br0" timeOffset="10971.449">2404 824,'18'78,"-9"7,-4 1,-3 0,-5 6,1 17,1 261,-15-284,11-62</inkml:trace>
  <inkml:trace contextRef="#ctx0" brushRef="#br0" timeOffset="11569.56">2461 711,'-51'57,"-2"-2,-3-2,-35 23,66-49,24-26,1-1,0 1,0 0,0-1,-1 1,1-1,0 1,0 0,0-1,0 1,0-1,0 1,0-1,0 1,1 0,-1-1,0 1,0-1,0 1,1-1,-1 1,0 0,0-1,1 0,-1 1,0-1,1 1,-1-1,1 1,-1-1,1 0,-1 1,1-1,-1 0,1 1,-1-1,1 0,-1 0,1 1,0-1,-1 0,1 0,-1 0,1 0,-1 0,1 0,0 0,-1 0,1 0,-1 0,1 0,0 0,-1-1,1 1,0 0,343 0,-203 21,-112-11,-32-13,-6-4,-84-103,-35-63,109 148,4 1</inkml:trace>
  <inkml:trace contextRef="#ctx0" brushRef="#br0" timeOffset="12243.961">2912 118,'10'38,"2"33,1 13,-3-3,-4-5,-1-12,-3-11,-1-10,-1-7,0-5,-1-4,1-5</inkml:trace>
  <inkml:trace contextRef="#ctx0" brushRef="#br0" timeOffset="12527.227">2912 5,'34'-5,"20"9,7 7,-4 3,-10 3,-9 4,-11 3,-9 2,-9 2,-10 0,-10 1,-8 0,-5-5,-4-2,-1-4,-2-6,1-4,5-4</inkml:trace>
  <inkml:trace contextRef="#ctx0" brushRef="#br0" timeOffset="13104.318">3308 542,'-1'0,"0"1,0 0,0 1,1-1,-1 0,0 0,1 0,-1 0,1 0,-1 1,1-1,0 0,-1 1,1-1,0 0,0 0,0 1,0-1,0 0,0 1,0-1,1 0,-1 1,0-1,1 0,-1 0,1 1,-1-1,1 0,0 0,-1 0,1 0,0 0,0 0,0 0,0 0,0 0,0 0,0-1,0 1,0 0,0-1,0 1,1 0,-1-1,0 0,0 1,1-1,-1 0,0 1,1-1,-1 0,0 0,0 0,1 0,-1 0,0-1,1 1,-1 0,0-1,0 1,1 0,-1-1,0 0,0 1,0-1,0 0,1 0,7-3,-1-1,0 0,-1 0,1 0,-1-1,0 0,0-1,-1 1,0-1,0-1,-1 1,1-1,-2 0,2-3,7-9,-12 19,0 0,-1-1,1 1,0 0,0 0,0 0,0 0,0 0,0 0,0 0,0 0,0 1,0-1,0 0,1 1,-1-1,0 1,1-1,-1 1,0-1,1 1,-1 0,0 0,1 0,-1 0,1 0,-1 0,0 0,1 0,-1 0,0 1,1-1,-1 0,0 1,1-1,-1 1,0 0,0-1,0 1,1 0,-1 0,0 0,0 0,0 0,0 0,-1 0,1 0,0 0,0 0,-1 1,1-1,0 0,-1 0,1 1,-1-1,0 0,1 1,-1-1,0 0,0 1,0 0,25 140,7 113,-29-239,0-5,-1 0,0 0,-1 0,0 0,-1 1,0-1,-1 0,0 0,-1 0,0 1,1-10,-1-1,1 1,-1-1,1 0,-1 1,1-1,-1 0,0 0,0 0,1 0,-1 0,0 0,0-1,0 1,0 0,0-1,0 0,0 1,0-1,0 0,0 0,0 0,0-1,0 1,0 0,0-1,0 1,0-1,0 0,0 1,0-1,0 0,1 0,-1 0,0-1,1 1,-1 0,1-1,-1 1,1-1,-1 1,1-1,0 1,0-1,0 0,0 0,0 0,0 1,1-1,-1 0,1 0,-1 0,1-2,-5-5,0 0,1-1,1 1,0-1,0 0,0 0,2 0,-1 0,1 0,0 0,1 0,1 0,-1 0,1-1,1 1,0 0,1 1,0-1,0 0,1 1,0-1,0 1,1 1,1-1,-1 0,2 1,6-7,34-20,-28 21</inkml:trace>
  <inkml:trace contextRef="#ctx0" brushRef="#br0" timeOffset="14286.679">3731 2658,'1'0,"-1"-1,1 1,-1 0,1 0,-1-1,1 1,-1 0,0-1,1 1,-1-1,1 1,-1 0,0-1,0 1,1-1,-1 1,0-1,0 1,1-1,-1 1,0-1,0 1,0-1,0 1,0-1,0 1,0-1,0 0,0 1,0-1,0 1,0-1,0 1,0-1,0 1,-1-1,1 1,0-1,0 1,-1-1,1 1,0-1,-1 1,1 0,0-1,-1 1,1 0,-1-1,1 1,0 0,-1-1,1 1,-1 0,1 0,-1-1,52-4,-51 5,454-10,-13-53,-291 51,-270 2,85 3,29 7,-1-1,1 0,0 0,0 0,0-1,0 0,0 0,0-1,0 1,1-1,-1 0,1-1,0 0,0 0,0 0,-3-4,-28-44,35 52,1 0,-1 1,0-1,0 0,0 1,1-1,-1 1,0-1,0 0,1 1,-1 0,0-1,1 1,-1-1,0 1,1 0,-1-1,1 1,-1 0,1 0,0 0,-1-1,1 1,0 0,-1 0,1 0,0 0,0-1,0 1,0 0,0 0,0 0,0 0,0 0,0 0,0-1,1 1,-1 1,0-1,1 332,-1-154,0-179,1-1,-1 1,1 0,-1-1,1 1,0 0,-1 0,1-1,-1 1,1 0,0 0,-1 0,1 0,-1 0,1 0,0 0,-1 0,1 0,0 0,-1 0,1 0,-1 1,1-1,0 0,-1 0,1 1,-1-1,1 0,-1 1,1-1,-1 0,1 1,-1-1,1 1,-1-1,1 1,-1-1,0 1,1-1,-1 1,0-1,0 1,1 0,-1-1,0 1,0-1,0 1,0 0,0-1,0 1,0 0,0-1,0 1,0-1,0 1,0 0,0-1,0 1,0-1,-1 1,1 0,0-1,90-134,59-52,-115 157,-17 21</inkml:trace>
  <inkml:trace contextRef="#ctx0" brushRef="#br0" timeOffset="16395.761">3844 2658,'-5'-5,"-6"-1,-6 0,-1 6,-1 3,-3 0,-2 1,-2-1,-1-1,-1 0,4 3,2 2,-1-1,9-1,7-2</inkml:trace>
  <inkml:trace contextRef="#ctx0" brushRef="#br0" timeOffset="23070.449">1473 3477,'-87'-22,"-40"3,84 11,0 2,0 2,0 1,0 3,-28 3,-23-1,-583-2,595-13,-27 3,108 11,0 0,0 0,0 0,1 0,-1 0,0 0,0 0,1 0,-1 0,1 0,-1 0,1 0,0 0,-1 0,1 0,0 1,0-1,-1 0,1 0,0 0,0 1,1-1,-1 0,0 0,0 0,0 1,1-1,-1 0,1 0,-1 0,1 0,-1 0,1 0,0 0,-1 0,1 0,0 0,0 0,0 0,0-1,0 1,0 0,0-1,0 1,0 0,0-1,0 1,1-1,2 5,4 5,-2-4,0 1,0 1,0-1,-1 1,0 0,0 0,-1 1,0-1,-1 1,0 0,1 7,27 153,-29-151,0-1,2 1,0-1,1 0,1 0,0-1,1 0,1 0,1 0,0-1,1-1,7 8,-17-21,0-1,0 1,1-1,-1 1,0-1,1 0,-1 1,1-1,-1 0,0 1,1-1,-1 0,1 1,-1-1,1 0,-1 0,1 0,-1 1,1-1,-1 0,1 0,-1 0,1 0,0 0,-1 0,1 0,-1 0,1 0,-1 0,1-1,-1 1,1 0,-1 0,1 0,-1 0,1-1,-1 1,1 0,-1-1,0 1,1 0,-1-1,1 1,-1-1,0 1,1 0,-1-1,0 1,0-1,1 1,-1-1,0 1,0-1,0 1,0-1,1 1,-1-1,10-41,-7 27,10-32,-3-1,-1 0,-3-1,1-44,-15-60,8 134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0,'3'3,"7"1,5 0,2-1,2-1,1-1,-1 0,1-1,-2 0,1 0,-1 0,-1 0,1 0,0-1,-4 1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54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36,'9'60,"-3"0,-2 1,-2 0,-4 0,-2 0,-3-1,-8 33,-45 144,58-227,5-19,0-4</inkml:trace>
  <inkml:trace contextRef="#ctx0" brushRef="#br0" timeOffset="244.373">14 36,'43'0,"39"-5,9-1,-1 0,-10 1,-15 2,-13 0,-11-3,-12 4,-16 3,-15 5,-12 2,-9-1,1-1</inkml:trace>
  <inkml:trace contextRef="#ctx0" brushRef="#br0" timeOffset="444.419">98 432,'34'0,"20"0,6-5,-2-2,-7 1,-6 1,-7 1,-5 2,-8 1</inkml:trace>
  <inkml:trace contextRef="#ctx0" brushRef="#br0" timeOffset="700.744">522 600,'0'38,"0"18,0 4,0-3,0-12</inkml:trace>
  <inkml:trace contextRef="#ctx0" brushRef="#br0" timeOffset="947.298">550 459,'38'5,"23"1,5 0,-3-1,-8-2,-9 0,-11-2</inkml:trace>
  <inkml:trace contextRef="#ctx0" brushRef="#br0" timeOffset="1199.728">606 713,'34'0,"25"0,3 0</inkml:trace>
  <inkml:trace contextRef="#ctx0" brushRef="#br0" timeOffset="2329.944">663 459,'-5'0,"-6"0,-2-4,-2-3,0 6,-2 2,3 7,-2 1,2 4,3 5,9-1,4 1,2 3,5-2,2 0,-2-3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3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669 27,'-1'-2,"0"0,-1 0,1 0,-1 1,1-1,-1 0,0 1,0-1,0 1,0 0,0-1,0 1,0 0,0 1,-1-1,1 0,0 0,-1 1,1-1,0 1,-1 0,1 0,0 0,-1 0,0 0,0 0,-18-1,0 2,0 0,1 1,-1 1,0 1,1 0,0 2,-12 5,-24 5,-144 39,199-56,0 1,0 0,0 0,0 0,0 0,0 0,0 0,0 0,-1 0,1 0,0 0,0 1,0-1,0 0,0 1,0-1,0 1,1-1,-1 1,0-1,0 1,0 0,0-1,1 1,-1 0,0 0,0 0,1-1,-1 1,1 0,-1 0,1 0,-1 0,1 0,0 0,-1 0,1 0,0 0,0 0,0 0,0 0,0 0,0 1,0-1,0 0,0 0,0 0,1 0,-1 0,0 0,1 0,-1 0,1 0,-1 0,1 0,-1-1,1 1,0 0,-1 0,1 0,0-1,0 1,0 0,-1-1,1 1,0-1,0 1,0-1,1 1,8 3,0 0,0-1,1 0,-1 0,1-1,-1-1,1 0,0 0,0-1,0-1,51 6,89 16,-96-2,-54-19,-1 1,1-1,0 1,0 0,0-1,-1 1,1 0,0 0,-1 0,1-1,-1 1,1 0,-1 0,1 0,-1 0,1 0,-1 0,0 0,0 0,1 0,-1 0,0 0,0 0,0 0,0 0,0 0,-1 0,1 0,0 0,0 0,-1 0,1 0,0 0,-1 0,1 0,-1 0,1 0,-1 0,0 0,1-1,-1 1,0 0,1 0,-1-1,0 1,0-1,0 1,0-1,0 1,0-1,0 1,-131 65,96-52,-243 117,212-71,66-58,-1 0,1-1,0 1,0 0,1 0,-1 0,0 0,0 0,1 0,-1 0,1 0,0 0,0 0,0 0,0 0,0 0,0 0,0 0,0 0,1 0,-1 0,1 0,0 0,0 0,-1 0,1-1,0 1,0 0,1 0,-1-1,0 1,1-1,-1 1,1-1,-1 0,1 1,-1-1,1 0,0 0,0 0,0 0,0 0,10 4,1-1,1 0,-1-1,0 0,1-1,-1-1,1 0,0-1,0 0,-1-1,9-1,18 0,165-26,-158 14,-29 7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3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1,'-15'43,"-9"29,0 11,3-3,5-11,6-12,5-11,2-8,3-6,0-4,1-2,0 0,0-9,-5-9,-2-4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72,'38'-5,"32"-6,9-2,1 2,-9 3,-11 2,-12 3,-13-4,-8 1,-9 5,-12 3,-12 1,-5 0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23,'29'-5,"19"-1,6 0,-6 1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58,'61'76,"-60"-75,1 1,0-1,0 0,0 0,0 0,1 0,-1 0,0 0,0 0,1-1,-1 1,0-1,1 0,-1 1,0-1,1 0,-1 0,0-1,1 1,-1 0,0-1,1 0,-1 1,0-1,0 0,0 0,0 0,0 0,0-1,0 1,0 0,0-1,0 0,-1 1,1-1,-1 0,1 0,0-1,82-107,-83 109,0 0,0 0,0 0,0 1,0-1,0 0,0 1,0-1,0 0,0 1,1 0,-1-1,0 1,0 0,1-1,-1 1,0 0,0 0,1 0,-1 0,0 0,0 0,1 0,-1 1,0-1,0 0,1 1,-1-1,0 1,0-1,0 1,0 0,0-1,0 1,0 0,0 0,0 0,0 0,0 0,-1 0,1 0,0 0,-1 0,1 0,0 0,-1 0,1 1,-1-1,0 0,1 0,-1 0,0 1,0-1,0 0,0 1,8 75,-8-76,8 147,-1-111,-1 0,-2 0,-2 0,-1 1,-4 30,3-61,0 0,-1 0,0 0,-1 0,1 0,-1 0,0-1,-1 1,0-1,0 1,0-1,-1 0,0 0,0 0,0-1,-1 0,0 1,0-1,0-1,-1 1,1-1,-1 0,0 0,0-1,-1 0,1 0,-1 0,1-1,-1 0,0 0,0-1,0 0,0 0,0 0,-6-1,10-1,-1-1,1 1,-1-1,1 1,-1-1,1 0,0-1,0 1,0 0,0-1,0 0,1 1,-1-1,1 0,0 0,0-1,0 1,0 0,0-1,1 1,0-1,-1 0,1 1,0-1,1 0,-1 0,1 1,0-4,5-111,0 93,2 0,0 0,1 0,2 1,0 0,8-10,0 5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5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0 279,'34'-5,"20"-1,6 0,-2 1,-7 2,-7 1,-6 0,-9-3,-5-1,-7 0</inkml:trace>
  <inkml:trace contextRef="#ctx0" brushRef="#br0" timeOffset="248.055">28 505,'38'0,"28"0,6 0,-3 0,-9 0,-10 0,-8 0,-7 0,-10 0</inkml:trace>
  <inkml:trace contextRef="#ctx0" brushRef="#br0" timeOffset="7850.088">1214 110,'-5'-5,"0"0,0 0,-1 0,1 1,-1-1,0 1,-1 1,1-1,0 1,-1 0,0 1,0-1,0 1,0 1,0-1,0 1,0 0,-1 1,1 0,0 0,0 1,0-1,-1 2,1-1,0 1,0 0,0 0,-5 4,-1-1,1 0,0 1,0 1,1 0,0 0,0 1,1 1,0 0,0 0,1 1,0 0,1 1,0 0,1 0,0 0,0 1,2 0,-1 1,1-1,1 1,1 0,0 0,0 0,1 0,0 5,4 180,1-187,0-1,1 1,1-1,0 0,0 0,1-1,0 1,1-1,0-1,0 1,1-1,0 0,0-1,1 0,0 0,0-1,1 0,0-1,0 0,0 0,0-1,1-1,0 0,-1 0,1-1,0 0,1-1,6 1,1-1,-1-1,1-1,-1-1,0 0,0-1,0-1,0-1,0 0,4-4,6-1,0-1,-1-1,0-2,-2-1,1-1,-2 0,0-2,-1-1,-1-1,-1-1,-1-1,1-2,-15 15,0 0,-1-1,0 1,0-1,-1 0,-1 0,0-1,0 1,0-1,-2 1,1-1,-1 0,-1 0,0 0,-1 1,0-1,0 0,-1 0,0 1,-1-1,0 1,-1 0,0 0,-1 0,0 1,0-1,-1 1,-1 0,1 1,-1 0,-1 0,1 0,-4-1,-3-6,-2 2,1 0,-2 0,0 2,0 0,-1 1,0 1,-1 0,0 2,0 0,-1 1,0 1,0 0,0 2,0 1,-1 0,1 1,-1 2,1 0,0 1,-1 1,-18 5,7 4</inkml:trace>
  <inkml:trace contextRef="#ctx0" brushRef="#br0" timeOffset="8385.816">537 449,'7'-5,"0"1,0 1,0 0,1 0,0 0,0 1,-1 0,1 0,0 1,1 0,-1 0,0 1,0 0,5 1,3-1,541-10,-381-5,-65 7,-2-4,0-4,46-17,-153 33,0-2,1 1,-1 0,0 0,1 0,-1 0,1 0,-1 1,1-1,-1 1,1 0,0-1,-1 1,1 0,0 1,-1-1,1 0,-1 1,1 0,-1-1,1 1,-1 0,1 0,-1 0,0 1,1-1,-1 0,0 1,0 0,0-1,1 2,-3 7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19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1 339,'4'0,"12"0,8 0,4 0,3 0,0 0,0 0,-1 0,0 0,0 0,-2 0,1 0,-1-5,0-1,0 0,1 1,-6 2</inkml:trace>
  <inkml:trace contextRef="#ctx0" brushRef="#br0" timeOffset="325.921">28 536,'43'5,"24"-3,6-2,-6-2,-8 1,-10 0,-9-1,-6 2,-8-1</inkml:trace>
  <inkml:trace contextRef="#ctx0" brushRef="#br0" timeOffset="904.739">169 1,'13'19,"1"-1,0-1,1 0,1 0,1-2,0 0,1-1,1-1,0 0,1-2,13 6,7 7,61 26,-79-41,0 1,-1 1,0 1,-1 1,0 0,4 5,-22-16,0 0,1 1,-1-1,0 0,0 1,-1-1,1 1,0-1,-1 1,1 0,-1-1,0 1,0 0,0 0,-1 0,1 0,-1 0,1 0,-1 0,0 0,0 1,0-1,-1 0,1 0,-1 0,0 0,0 0,0-1,0 1,0 0,0 0,-1 0,1-1,-1 1,0-1,0 1,0-1,0 0,0 0,-1 0,1 0,-1 0,1-1,-1 1,1 0,-1-1,0 0,-2 1,-179 86,-45 83,212-157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27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58 145,'-3'5,"-1"2,2-1,-1 0,0 0,1 1,0 0,1-1,-1 1,1 0,1 0,-1 0,1 5,-1 1,-2 422,-26-248,29-176</inkml:trace>
  <inkml:trace contextRef="#ctx0" brushRef="#br0" timeOffset="1201.443">31 145,'22'-19,"1"2,1 0,1 2,0 1,1 0,0 2,17-4,-29 11,-1 1,1 1,0 0,0 0,0 2,1 0,-1 0,0 1,12 2,-23-1,0-1,0 1,0 0,0 0,0 0,0 0,0 0,0 1,-1-1,1 1,0 0,-1 0,0 0,1 0,-1 0,0 0,0 1,0-1,0 1,-1-1,1 1,-1 0,1 0,-1-1,0 1,0 0,0 0,-1 0,1 0,-1 0,1 1,-1-1,0 0,0 0,-1 0,1 2,-1 7,-1 0,1 0,-2 0,1 0,-2-1,0 0,0 1,-1-1,-1 1,0-1,-1 1,0-2,-1 1,0-1,-1 0,0-1,-1 0,0 0,0-1,0 0,-1-1,-1 0,1-1,-10 4,-63 17,63-24</inkml:trace>
  <inkml:trace contextRef="#ctx0" brushRef="#br0" timeOffset="1940.192">397 652,'-3'6,"1"0,-1 0,1 0,0 1,0-1,1 0,0 1,0-1,1 1,-1-1,1 1,1 0,-1-1,1 1,2 4,-3-10,1 0,-1 0,1-1,-1 1,1 0,-1-1,1 1,0 0,-1-1,1 1,0-1,-1 1,1-1,0 1,0-1,0 0,-1 1,1-1,0 0,0 0,0 0,0 0,0 1,0-1,-1 0,1-1,0 1,0 0,0 0,0 0,0 0,0-1,-1 1,1 0,0-1,0 1,0-1,-1 1,1-1,0 1,-1-1,1 1,0-1,-1 0,1 0,35-31,-34 30,31-37,46-36,-76 75,0 0,-1 0,1 0,0 0,-1 0,1 1,0-1,-1 1,1 0,0 0,-1-1,1 2,-1-1,0 0,1 0,-1 1,0 0,0-1,0 1,0 0,0 0,0 0,0 0,-1 0,1 0,-1 1,0-1,1 0,-1 1,0-1,0 1,-1 0,1-1,0 1,-1 0,0-1,0 1,1 0,-2-1,1 1,0 0,0-1,-1 3,3 6,5 27,-2 1,-2 0,-1 0,-2-1,-5 32,-21 71,24-128,-1 0,-1 0,-1 0,0 0,0-1,-1 0,-1 0,-4 6,9-14,0-1,-1 0,1 1,-1-1,1 0,-1-1,0 1,0-1,-1 1,1-1,0 0,-1 0,1 0,-1 0,0-1,0 0,1 1,-1-1,0-1,0 1,0-1,0 1,0-1,0 0,0 0,0-1,0 1,0-1,0 0,-2-1,-1-3,1 0,0-1,0 1,0-1,1 0,0-1,0 1,1-1,0 0,0 0,0-1,1 1,0-1,1 1,0-1,0 0,0 0,1 0,0 0,1 0,0-1,0 1,1 0,0 0,1-4,0-2,0 1,1-1,0 1,1 0,0 0,2 1,-1-1,1 1,1 0,0 0,1 1,0 0,1 0,0 1,0 0,7-4,-4 1,1-2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0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1 450,'5'-5,"10"-1,9 0,4 1,3-3,0-1,1 2,-2 1,0 3,-1 1,0 1,-1 1,0 0,1 0,-6 1</inkml:trace>
  <inkml:trace contextRef="#ctx0" brushRef="#br0" timeOffset="251.315">255 83,'-5'43,"-1"29,0 7,1-5,1-11,2-11,1-9,1-8,0-5,0-2,0-2,0 1,-4-6,-3-1,1-3</inkml:trace>
  <inkml:trace contextRef="#ctx0" brushRef="#br0" timeOffset="988.323">735 168,'-88'330,"72"-246,-33 102,49-185,0 0,0 0,0 0,0 0,0 0,0 0,0 0,0 0,0 0,0 0,-1 0,1-1,0 1,0 0,-1 0,1 0,-1 0,1 0,-1-1,1 1,-1 0,0-1,1 1,-1 0,0-1,0 1,1-1,-1 1,0-1,0 1,0-1,0 1,0-1,1 0,-1 1,0-1,0 0,0 0,0 0,0 0,0 0,0 0,0 0,0 0,0 0,0-1,0 1,0 0,1 0,-1-1,0 1,0-1,0 1,0-1,1 1,-1-1,0 1,0-1,1 0,-1 1,0-1,1 0,-1-9,0 0,1-1,0 1,0 0,1 0,1 0,0 0,0 0,1 0,0 0,1 1,0 0,0-1,2 1,-5 5,23-52,19-39,-5-2,-4-1,8-52,-33 102,9 116,4 83,-7-64,-14-66,2 0,1-1,0 1,1-1,2 0,0 0,1-1,0 0,9 13,-15-29,1 0,-1-1,1 1,-1-1,1 1,0-1,-1 0,1 0,0 0,1-1,-1 1,0-1,0 1,1-1,-1 0,1 0,-1-1,1 1,-1-1,1 0,-1 0,1 0,-1 0,1 0,-1-1,1 0,-1 1,1-1,-1-1,0 1,1 0,-1-1,0 0,0 0,0 0,0 0,-1 0,1 0,0-1,-1 1,0-1,1 0,-1 0,0 0,0 0,-1 0,1 0,0-2,19-33,-1 0,-2-2,-2 0,-2-1,-1 0,-2-1,-1-7,13-126,-13 114,-7 35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3:54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255 569,'-5'-1,"0"-1,0 1,0 0,-1 0,1 1,0-1,0 1,-1 0,1 1,0 0,-1-1,1 1,0 1,0-1,0 1,0 0,0 0,1 1,-1-1,0 1,1 0,0 0,0 1,0-1,0 1,-2 2,-5 2,1 1,0 0,0 1,1 0,0 0,1 1,0 0,1 1,0 0,1 0,0 0,1 0,0 1,1 0,-2 13,6-24,0 1,0-1,0 1,0-1,0 1,1-1,-1 0,1 1,0-1,-1 0,1 0,0 1,0-1,1 0,-1 0,0 0,1 0,-1 0,1-1,0 1,-1 0,1-1,0 1,0-1,0 0,0 1,1-1,-1 0,0 0,0-1,1 1,-1 0,0-1,1 1,-1-1,0 0,1 0,-1 0,1 0,-1 0,1 0,100-23,-76 6,-1-1,-1-1,-1-1,-1-1,-1-1,-1-1,0-1,14-24,-13 17,-1 0,-1-2,-2 0,-1-1,-2-1,-2 0,-1-1,-1 0,-2-1,-1-5,-6 26,0-1,-1 1,0-1,-2 1,0-1,-1 1,-3-16,4 27,0 0,0 1,-1 0,1-1,-1 1,0 0,0 0,0 0,0 0,-1 0,0 0,0 1,0-1,0 1,0 0,-1 0,1 0,-1 0,0 1,0-1,0 1,0 0,0 0,-1 1,1-1,0 1,-1 0,1 0,-1 1,-1-1,-2 4,-1-1,1 2,0-1,0 1,0 0,1 1,-1 0,1 0,0 1,1 0,-1 0,1 0,0 1,1 0,0 0,0 0,0 1,1 0,0 0,0 0,1 0,-1 7,-7 6,2 1,1 1,0-1,2 1,0 0,2 1,1-1,0 1,2 23,1-35,1 0,0 0,1 0,0 0,1-1,0 1,1-1,0 1,1-1,0 0,1-1,0 0,1 1,0-2,0 1,1-1,1 0,-1-1,1 0,6 4,3-3,0 0,0 0,1-2,0-1,1 0,-1-1,1-1,0-1,0-1,4 0,6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0,'125'35,"-3"-34,-107-1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5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23,'5'0,"11"0,8 0,4 0,3 0,0 0,0 0,0 0,-1 0,-6-5,-1-1,-1 0,1 1,-3 6,0 3,-4 1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7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4 337,'-3'-57,"4"41,1-1,1 1,1 0,0 0,1 0,1 0,0 1,2 0,-1 0,2 1,0 0,0 0,1 1,1 1,12-12,-21 21,0 1,1-1,-1 1,1 0,0-1,-1 1,1 1,0-1,0 0,1 1,-1-1,0 1,0 0,1 0,-1 0,1 0,-1 1,0 0,1-1,-1 1,1 0,-1 1,1-1,-1 1,1-1,-1 1,1 0,-1 0,0 1,0-1,0 1,0-1,0 1,0 0,0 0,0 1,-1-1,1 0,-1 1,1-1,-1 1,0 0,0 0,-1 0,1 0,0 0,0 4,9 127,-11-133,0 0,1 0,-1-1,0 1,1 0,-1 0,1 0,0 0,-1-1,1 1,-1 0,1-1,0 1,0 0,-1-1,1 1,0-1,0 1,0-1,0 0,0 1,-1-1,1 0,0 0,0 1,0-1,0 0,0 0,0 0,0 0,0 0,0 0,0-1,0 1,0 0,0 0,-1-1,1 1,0 0,0-1,0 1,0-1,0 1,-1-1,1 1,0-1,-1 0,1 1,0-1,0-1,39-39,-36 36,119-122,-121 126,-1-1,1 1,0 0,0-1,0 1,0 0,0 0,0 0,0 1,0-1,0 0,0 1,1 0,-1-1,0 1,0 0,0 0,1 0,-1 0,0 1,0-1,1 0,-1 1,0 0,0-1,0 1,0 0,0 0,0 0,0 1,0-1,-1 0,1 1,0-1,-1 1,1-1,-1 1,1 0,-1 0,0 0,0 0,0 0,0 0,0 0,0 0,0 0,-1 0,1 1,23 130,-19-113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8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0,'-47'20,"0"2,2 2,1 2,1 1,1 3,-3 4,-7 36,50-68,1 0,0 0,1 0,-1 1,0-1,1 0,-1 0,1 1,0-1,-1 0,1 1,1-1,-1 0,0 1,0-1,1 0,-1 1,1-1,0 0,0 0,0 0,0 0,0 0,0 0,0 0,1 0,-1 0,1 0,-1-1,1 1,0 0,0-1,-1 0,3 2,1-1,0 1,0-1,0 0,1 0,-1-1,0 0,1 0,-1 0,1 0,-1-1,1 0,-1 0,1 0,-1-1,1 0,-1 0,1-1,-1 1,0-1,0 0,0 0,0-1,4-2,105-80,-35 12,-77 73,-1 1,1 0,-1-1,1 1,-1 0,1 0,-1 0,0 0,1 0,-1 0,0 1,0-1,0 0,1 1,-2-1,1 1,0-1,0 1,0-1,-1 1,1 0,-1-1,1 1,-1 0,0-1,1 1,-1 0,0-1,0 1,0 0,0 0,-1-1,1 1,0 0,-1-1,0 1,1 1,14 152,-8-106,-2 1,-1 0,-3 0,-6 35,1-45,-2-1,-3 0,0 0,-3-1,-1 0,-1-2,-15 24,29-57,0 0,0 0,-1 0,1 0,-1 0,0 0,1-1,-1 1,-1-1,1 1,0-1,0 0,-1 1,0-1,1-1,-1 1,0 0,0-1,0 1,0-1,0 0,0 0,0 0,0 0,-1-1,1 1,0-1,0 0,-1 0,1 0,0 0,0-1,-1 1,1-1,0 0,0 0,0 0,0 0,0-1,0 1,0-1,0 1,1-1,-1 0,1 0,-1-1,1 1,-1-1,-5-11,1-2,0 1,0-1,2 0,0-1,1 1,1-1,0 0,1 0,1 0,0 0,2 0,0 0,1 0,0 0,2-3,1-11,0 0,2 0,2 1,0 0,2 1,1 0,2 1,3-5,-6 15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8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59,'38'-9,"22"-4,7 1,-5 2,-7 3,-8 3,-8 1,-5 2,-4 1,-7 6,-7 1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8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48,'43'4,"29"-2,7-2,-5-2,-6-4,-9-1,-11 0,-7 1,-8 2,2-3,-1-1,-6 2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15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92,'-8'-5,"0"0,0 1,-1 0,0 0,1 1,-2 0,1 0,0 1,0 1,-1-1,1 1,0 1,-1 0,1 0,-1 1,1 0,-1 1,1 0,0 0,0 1,0 0,0 1,1 0,-1 0,1 1,0 0,0 0,1 1,-1 0,1 1,1-1,-3 3,-10 13,1 1,1 0,0 1,2 1,1 0,1 1,2 1,-4 12,8-21,1 0,1 0,1 1,1-1,1 1,0 0,1 0,1 0,1 0,0 0,2-1,0 1,2 5,0-13,0-1,1 1,0-1,0 0,1-1,1 0,-1 0,1 0,1-1,0 0,0-1,0 0,1 0,0-1,1 0,8 3,-3-3,1-1,-1 0,1-2,0 0,0 0,1-2,-1 0,0-1,0-1,1-1,-1 0,0-1,0-1,0 0,-1-1,0-1,21-9,-1-1,-1-1,-1-2,-1-1,0-2,15-15,-32 26,-1-2,0 0,-1-1,0 0,-1-1,-1-1,0 0,-1 0,-1-1,0 0,-2-1,0 0,-1-1,0 0,-2 0,0 0,-1 0,-1-1,-1 0,-1 1,-1-1,0 0,-2 0,-2-15,0 25,1 0,-1 0,-1 0,0 1,0 0,-1 0,0 1,-1-1,1 1,-2 1,1-1,-1 1,0 0,-1 1,1 0,-1 0,0 1,-1 0,0 1,1 0,-1 1,0 0,-1 0,-2 0,-11-2,1 2,-1 0,1 1,-1 1,0 2,0 0,1 2,-1 0,1 2,-10 3,-64 27,60-19</inkml:trace>
  <inkml:trace contextRef="#ctx0" brushRef="#br0" timeOffset="563.146">0 346,'587'-1,"-65"-49,-182 15,-291 40,-33 2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26,'-1'88,"13"200,-8-265,-3-7,2 0,0 0,0 0,2 0,0 0,1-1,0 0,1 0,2 2,-8-15,1-1,-1 1,0 0,0-1,1 1,-1-1,0 0,1 1,-1-1,1 0,0 0,-1 0,1 0,0 0,0-1,0 1,0 0,0-1,-1 1,1-1,0 0,0 0,0 0,0 0,0 0,0 0,0 0,0-1,0 1,0-1,0 1,0-1,-1 0,1 1,0-1,0 0,-1 0,1-1,0 1,-1 0,2-2,61-66,-56 60,32-48,-3-1,-2-1,2-12,-37 70,0 0,0 0,0 0,0 0,0 0,1 0,-1 0,0 0,0 0,1 0,-1 1,0-1,1 0,-1 0,1 0,-1 0,1 1,0-1,-1 0,1 1,0-1,-1 0,1 1,0-1,0 1,-1-1,1 1,0-1,0 1,0 0,0-1,0 1,0 0,-1 0,1 0,0 0,0-1,0 1,0 1,0-1,0 0,0 0,0 0,0 0,0 1,0-1,-1 0,1 1,0-1,0 1,0-1,0 1,-1-1,1 1,0-1,-1 1,1 0,0-1,-1 1,1 0,0 0,32 70,-30-61,0 1,1-2,1 1,-1 0,2-1,-1 0,1 0,1 0,-1-1,1 0,1 0,0-1,0 0,0 0,1-1,1 0,-5-2,1-2,1 1,-1-1,0 0,1 0,-1 0,1-1,-1 0,1-1,-1 1,1-1,0 0,-1-1,1 0,0 0,-1 0,0-1,1 0,-1 0,0-1,0 1,0-2,0 1,0 0,-1-1,0 0,0 0,0-1,0 1,0-1,-1 0,3-4,8-16,0 0,-2 0,0-1,-2-1,-1 0,-1 0,-2-1,0 0,-2-1,-1 1,-2-1,0 0,-2 0,-2-6,2 29,-1 6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60,'15'-5,"13"-6,8-1,2 1,0 2,-3 3,-1 3,-2 1,-3 2,0 0,-1 1,0-1,-5 1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59,'43'-4,"24"-8,6 0,-6 1,-9 2,-9 4,-8 1,-7 3,-9 0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269 1,'-76'40,"-86"60,160-99,0 0,0 0,1 0,-1 0,0 0,0 0,1 0,-1 1,1-1,-1 1,1-1,0 1,0 0,0-1,0 1,0 0,0 0,0-1,0 1,1 0,-1 0,0 0,1 0,0 0,0 0,-1 0,1 0,1 0,-1 1,0-1,0 0,1 0,-1 0,1 0,-1-1,1 1,0 0,0 0,0 0,0 0,0-1,0 1,1-1,-1 1,1 0,96 28,-91-30,0 0,0 0,-1 1,1 0,0 1,0-1,-1 1,1 1,-1-1,0 1,0 0,0 0,0 1,0 0,0 0,-1 0,0 1,0 0,0 0,-1 0,0 0,1 1,-2-1,1 1,-1 0,0 1,0-1,-1 0,2 7,-3-1,0-1,-1 0,-1 1,0-1,0 0,-1 0,0 1,-1-1,-1-1,0 1,0 0,-1-1,0 0,-1 0,0-1,0 1,-1-1,0-1,-1 1,0-1,-1 0,1-1,-1 0,-1-1,1 0,-1 0,-5 2,-31 3,29-13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258 44,'-2'-1,"-2"-4,-1 2,1-1,0 0,-1 1,0 0,0 0,0 0,0 0,-1 1,1 0,-1 0,1 1,-1-1,0 1,1 0,-1 1,0 0,0-1,0 2,0-1,1 1,-1 0,0 0,1 0,-1 1,1 0,-4 2,2 0,-1 0,1 1,1 0,-1 1,1-1,0 1,0 0,0 1,1-1,0 1,1 0,-1 1,1-1,1 1,-1 0,1 0,1 0,-1 0,1 0,1 0,0 1,0-1,0 1,1-1,1 1,-1-1,1 1,1-1,-1 0,1 0,1 1,0-1,0-1,4 7,0-1,2-1,0 0,1 0,0-1,0-1,1 0,0 0,1-1,0 0,1-1,0-1,2 2,20-7,-25-5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19,'33'-9,"26"1,3 7,-5 4,-7 1,-7 0,-11-1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0,'-199'262,"188"-245,0 1,2 0,0 0,1 1,0 0,2 1,-1 4,6-19,0 0,0 0,0 0,1-1,-1 1,1 0,0 0,0 0,1 0,0 0,0 0,0 0,0-1,1 1,0 0,0-1,0 1,0-1,1 0,0 0,-1 0,2 0,-1 0,0 0,1-1,0 0,-1 0,1 0,0 0,1 0,-1-1,1 0,3 2,1-1,0-1,-1 0,1 0,0 0,1-1,-1-1,0 0,0 0,0 0,0-1,0-1,0 1,0-2,0 1,-1-1,1 0,-1-1,0 0,0 0,0-1,0 0,-1-1,0 1,0-1,0-1,-1 1,0-1,0 0,-1 0,1-1,-2 0,1-1,5-5,0-1,-2 0,0-1,-1 1,0-1,-1-1,-1 1,0-1,-2 0,0 0,-1-1,0 1,-1 0,-1-1,-1 1,-1 0,0-1,-1 1,-1 0,-5-13,7 25,-1 1,0-1,0 1,0-1,-1 1,0 0,1 0,-1 1,-1-1,1 1,0 0,-1 0,0 0,0 1,1-1,-1 1,-1 0,1 1,0-1,0 1,-1 0,1 1,0-1,-1 1,1 0,-1 0,1 1,-1-1,-4 2,-15 5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136 130,'-13'13,"0"0,1 1,1 0,0 1,1 0,0 1,1 0,1 0,0 1,2 0,0 0,1 1,0 0,1 0,0 15,4-29,0 0,0 0,1 0,0 0,0 0,0 0,0 0,0 0,1 0,0-1,0 1,0 0,0-1,0 0,1 1,0-1,-1 0,1 0,0 0,0-1,1 1,-1-1,1 0,-1 0,1 0,0 0,-1-1,1 1,0-1,0 0,0 0,3 0,1 0,-1 0,0-1,1 1,-1-2,0 1,1-1,-1 0,0-1,0 1,1-2,-2 1,1-1,0 0,0 0,-1-1,0 1,1-1,-1-1,11-11,0-2,-1 1,-1-2,-1 0,-1-1,0 0,-1-1,-2-1,0 1,-1-2,-1 1,2-14,-8 30,-1 0,1-1,-1 1,-1 0,1 0,-1 0,0-1,0 1,-1 0,0 0,0-1,-1 1,1 0,-1 0,-1 1,1-1,-1 0,0 1,0-1,-1 1,1 0,-1 0,0 0,-1 1,1-1,-1 1,0 0,0 1,0-1,0 1,-1 0,1 0,-1 0,0 1,0 0,0 0,0 1,0 0,0 0,-6-1,-12 3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186 140,'20'-103,"-49"132,15-1,1 0,1 1,1 0,2 1,0 0,1 7,-31 98,-22 7,61-143,0 1,0 0,1 0,-1 0,0 0,0 0,1 0,-1 0,0 0,0 0,1 0,-1 0,0 0,0 0,1 0,-1 0,0 0,0 0,1 0,-1 0,0 0,0 0,1 0,-1 0,0 0,0 1,0-1,1 0,-1 0,0 0,0 0,0 1,1-1,9-13</inkml:trace>
  <inkml:trace contextRef="#ctx0" brushRef="#br0" timeOffset="424.107">186 56,'36'44,"24"138,-55-163,0 4,1 0,1 0,1-1,1 0,1 0,1-1,1-1,0 0,11 13,-21-31,0 0,-1 0,1 0,0 0,0-1,0 1,0-1,1 1,-1-1,0 1,1-1,-1 0,1 0,-1-1,1 1,-1 0,1-1,-1 1,1-1,0 0,-1 0,1 0,0 0,-1 0,1-1,0 1,-1-1,1 0,-1 0,1 0,-1 0,1 0,-1 0,0-1,0 1,0-1,0 0,0 1,0-1,1-2,65-89,-53 60,-1-1,-2 0,-1-1,-1 0,-2-1,-2 0,-1 0,-2 0,-1-1,-3-27,0 40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5.1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35,'949'55,"-77"-25,-150-31,-586-4,-1-6,0-6,-1-6,79-26,-167 35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0,'-10'24,"-7"17,-7 7,2 0,-1-8,4-7,0-8,3-4,5-5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23,'19'0,"11"0,5 0,2 0,-1 0,-2 0,-1 0,-2 0,-2 0,-5-5,-2-1,0 0,-4 1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23,'38'0,"23"-5,5-1,-3 0,-13 1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65,'-18'226,"5"-175,-2-1,-3 0,-1-1,-19 30,11-19,16-36</inkml:trace>
  <inkml:trace contextRef="#ctx0" brushRef="#br0" timeOffset="487.616">73 376,'6'11,"1"0,0 0,0 0,1-1,0 0,1 0,0-1,0 0,10 7,-15-14,0 1,-1-1,1 1,0-1,0 0,1-1,-1 1,0-1,1 1,-1-1,0-1,1 1,-1-1,1 1,-1-1,1-1,-1 1,1-1,-1 1,1-1,-1 0,1-1,-1 1,0-1,0 0,0 0,0 0,0-1,1 0,18-18,0-1,-1-1,-2-1,0-1,-1-1,-2 0,9-19,-12 22,2 0,-2-1,0 0,-2-1,0 0,-2-1,-1-1,4-16,-13 43,1-1,-1 0,0 0,1 0,-1 0,1 1,-1-1,0 0,0 0,0 0,0 0,1 0,-1 0,0 0,-1 0,1 0,0 0,0 0,0 1,0-1,-1 0,1 0,0 0,-1 0,1 0,-1 1,1-1,-1 0,1 0,-1 1,0-1,1 0,-1 1,0-1,1 0,-1 1,0-1,0 1,0 0,0-1,1 1,-1 0,0-1,0 1,0 0,0 0,0 0,0 0,0-1,0 1,0 1,0-1,1 0,-1 0,0 0,0 0,0 1,0-1,0 0,0 1,0-1,1 1,-1-1,0 1,0-1,1 1,-1 0,0-1,-7 10,0 0,0 0,0 1,2-1,-1 1,1 1,1 0,0-1,1 2,-1 1,-3 9,-2 1,1 0,1 1,1 0,1 0,2 1,0-1,2 1,0 0,2 0,1 0,1 0,2-1,0 1,5 13,18 43,-20-58</inkml:trace>
  <inkml:trace contextRef="#ctx0" brushRef="#br0" timeOffset="753.863">836 290,'-14'39,"-10"21,-1 7,4-5,1-7,3-8,5-8,5-10</inkml:trace>
  <inkml:trace contextRef="#ctx0" brushRef="#br0" timeOffset="1108.212">1061 347,'-197'105,"195"-105,1 0,0 0,-1 0,1 0,0 0,-1 1,1-1,0 0,0 1,-1-1,1 1,0 0,0-1,0 1,0 0,-1-1,1 1,0 0,1 0,-1 0,0 0,0 0,0 0,0 0,1 0,-1 1,1-1,-1 0,1 0,-1 1,1-1,-1 0,1 0,0 1,0-1,0 0,0 1,0-1,0 0,0 1,0-1,1 0,-1 1,0-1,1 0,-1 0,1 1,-1-1,1 0,0 0,-1 0,1 0,0 0,0 0,0 1,11 3,-8-4,0 1,-1-1,1 1,0 0,0 0,-1 0,0 1,1-1,-1 1,0-1,0 1,0 0,-1 1,1-1,-1 0,1 1,-1-1,0 1,-1 0,1 0,0 0,-1 0,-5 82,16-69,-4-18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0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80,'-32'23,"1"1,1 2,1 1,2 2,0 0,2 2,-16 27,37-53,1 0,-1 0,1 1,1 0,-1-1,1 1,0 0,0 0,0 0,1 0,0 1,0-1,1 0,0 0,0 1,0-1,1 0,0 1,0-1,0 0,1 0,0 0,0 0,1-1,0 1,0 0,0-1,0 0,1 0,0 0,0 0,0 0,1-1,0 0,-1 0,1 0,1 0,-1-1,1 0,-1 0,1-1,5 3,4-2,-1-1,1 0,-1 0,1-2,-1 0,1 0,0-2,-1 1,1-2,-1 0,0-1,0 0,0-1,0-1,-1 0,0-1,0 0,-1-1,0 0,0-1,-1-1,0 1,-1-2,0 0,0 0,-2 0,1-1,-1-1,-1 1,6-15,-9 15,0-1,-1 1,-1-1,0 0,-1 0,0 0,-1 0,-1 0,0 0,0 0,-2 0,1 0,-2 0,0 1,0 0,-1-1,-4-6,5 11,-1-1,1 1,-1 1,-1-1,1 1,-1 0,-1 0,1 0,-1 1,-1 0,1 1,-1-1,1 1,-2 1,1 0,0 0,-1 0,0 1,0 0,0 1,0 0,0 1,0 0,-9 0,11 1,1 1,-1 0,1 0,-1 1,1 0,-1 0,1 0,0 1,0 0,0 1,1-1,-1 1,1 0,0 0,0 0,0 1,0 0,1 0,0 0,0 1,0-1,1 1,-1 0,2 0,-1 0,1 1,-8 17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90 83,'-9'7,"0"1,0 0,1 0,1 1,-1 0,2 0,-1 1,1 0,-1 4,5-11,0 0,0 0,1 1,0-1,-1 0,1 1,1-1,-1 1,0 0,1-1,0 1,-1-1,2 1,-1 0,0-1,1 1,-1-1,1 1,0-1,0 1,1-1,-1 0,1 1,-1-1,1 0,0 0,0 0,1 0,-1-1,1 1,1 1,-1-2,0 0,0 0,0 0,0-1,1 1,-1-1,1 0,-1 0,1 0,-1 0,1-1,-1 1,1-1,0 0,-1 0,1 0,0-1,-1 1,1-1,-1 0,1 0,-1 0,1 0,-1-1,0 1,0-1,1 0,-1 0,0 0,79-72,-77 70,0-1,0 0,-1 1,0-2,0 1,-1 0,1-1,-1 1,0-1,-1 0,1 0,-1 0,0-1,-1 1,0 0,0-1,0 1,0-1,-1 1,0-1,-1 1,0-1,0 1,0 0,0-1,-1 1,0 0,-1 0,1 0,-1 0,0 0,-1 1,0-2,1 6,1 0,-1 0,1 0,-1 0,0 1,1 0,-1-1,0 1,1 0,-1 0,0 0,1 0,-1 1,0-1,1 1,-1 0,0 0,1 0,0 0,-1 0,1 0,-1 1,1-1,0 1,0-1,0 1,0 0,0 0,0 0,1 0,-1 0,1 1,-1-1,0 1,-6 9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0,'0'10,"0"8,-5 0,-1 3,-5-3,0-4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57,'0'12,"-2"1,0 0,0-1,-1 1,-1-1,0 0,0 0,-2-1,1 1,-7 8,-5 13,16-31,0-1,-1 1,1 0,0-1,0 1,0 0,0 0,1 0,-1 0,0 0,1 0,-1 0,1 0,0 0,0 0,-1 0,1 0,1 0,-1 0,0 0,0 0,1 0,-1 0,1 0,0 0,0 0,0 0,0 0,0 0,0-1,0 1,0 0,1-1,-1 1,0-1,1 1,0-1,-1 0,1 0,0 0,-1 0,1 0,0 0,0 0,0 0,0-1,0 1,0-1,2 1,5-1,0 1,1-1,-1-1,0 0,0 0,0-1,0 0,0-1,0 0,0 0,-1-1,0 0,1 0,-2-1,1 0,0-1,4-4,7-4</inkml:trace>
  <inkml:trace contextRef="#ctx0" brushRef="#br0" timeOffset="436.816">413 0,'-6'3,"0"-1,1 1,-1 0,1 0,0 1,0 0,0 0,1 0,-1 0,1 1,0 0,0 0,1 0,-1 0,1 0,0 1,1-1,-1 1,1 0,0 0,1 0,-1 0,1 0,0 0,1 1,-5 8,-47 159,-32 51,42-72,34-91,7-63,1-9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9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307 28,'-179'262,"60"-101,110-154</inkml:trace>
  <inkml:trace contextRef="#ctx0" brushRef="#br0" timeOffset="280.475">25 0,'0'24,"4"13,8 4,0 1,4-3,3-2,4-3,3-3,1-2,1 0,1-1,-5-1,-1-4,-5-2,-5 1,-6-4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6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816 287,'-4'-10,"-1"0,6 18,5 37,-2 0,-2 1,-1-1,-4 8,2 28,-28 256,18-100,5-210,1 1,1-1,2 1,0 0,2 0,1 2,-1-28,0 0,1-1,-1 1,0 0,0 0,1-1,-1 1,1 0,-1-1,1 1,0-1,0 1,0-1,0 1,0-1,0 0,0 1,0-1,0 0,0 0,1 0,-1 0,1 0,-1 0,1 0,-1 0,1-1,-1 1,1 0,0-1,-1 1,1-1,0 0,-1 0,1 0,0 1,0-2,-1 1,72-17,-50 9,149-8,-85 14,110-25,-10 27,-176-5,-5-1</inkml:trace>
  <inkml:trace contextRef="#ctx0" brushRef="#br0" timeOffset="2301.398">26 61,'-2'2,"0"-1,0 1,0-1,1 1,-1 0,0 0,1 0,-1 0,1 0,0 0,0 0,0 0,0 0,0 1,0-1,1 0,-1 1,1-1,-1 1,1-1,0 1,0-1,0 0,0 1,1 0,-1 8,0 0,2 0,-1 0,1 0,1 0,0 0,0-1,1 1,0-1,1 0,0 0,1-1,0 1,1-1,0 0,-5-7,0 0,0 0,0-1,0 1,0-1,1 1,-1-1,0 0,1 0,-1 0,1 0,-1 0,1-1,-1 1,1-1,0 1,-1-1,1 0,0 0,-1 0,1-1,-1 1,1-1,0 1,-1-1,1 0,-1 0,1 0,-1 0,0 0,0-1,1 1,-1-1,0 1,0-1,1-1,66-75,30-101,-99 178,0 0,0 0,0 0,0 0,0-1,1 1,-1 0,1 0,-1 0,0 0,1 0,0 0,-1 0,1 1,0-1,-1 0,1 0,0 0,0 1,0-1,-1 0,1 1,0-1,0 0,0 1,0 0,0-1,0 1,0-1,0 1,1 0,-1 0,0 0,0 0,0 0,0 0,0 0,0 0,0 0,0 0,1 0,-1 1,0-1,0 0,0 1,0-1,0 1,0-1,0 1,-1 0,1-1,0 1,0 0,0 0,0 0,6 18,0 1,-1 0,-1 1,-1-1,0 1,-1 16,5 19,-2-26,0 1,-2 0,-2 0,-1 1,-1-1,-1 0,-2 0,-1 0,-2 0,-1 0,-1-1,-2-1,-1 1,-1-1,-1-1,-2-1,0 0,-6 5,16-26,-1-1,1 0,-1 0,0 0,-1-1,1 0,-1 0,1 0,-1-1,0 0,-1-1,-5 3,10-5,-1 1,1 0,0 0,0-1,0 0,0 0,0 0,-1 0,1 0,0 0,0-1,0 0,0 1,0-1,0 0,0-1,0 1,0 0,0-1,0 0,1 1,-1-1,1 0,0-1,-1 1,1 0,0-1,0 1,0-1,1 1,-2-3,1-5,1 0,1 1,0-1,0 0,1 0,0 0,0 1,1-1,1 1,0-1,0 1,0 0,1 0,1 0,0 0,0 1,0 0,1 0,0 0,1 1,3-3,-5 3,20-30,2 0,1 3,2 0,2 2,27-22,-35 36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4:4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2221,'52'-32,"1223"-736,-805 499,-6 45,-424 205,68-45,79-56,83 1,-271 119,1 0,-1 0,1 0,-1 0,1-1,0 1,-1 0,1 0,-1-1,1 1,0 0,-1-1,1 1,0 0,-1-1,1 1,0 0,0-1,-1 1,1-1,0 1,0 0,0-1,0 1,0-1,-1 1,1-1,0 1,0-1,0 1,0-1,0 1,0 0,0-1,1 1,-1-1,0 1,0-1,0 1,0-1,1 1,-1 0,0-1,0 1,1-1,-1 1,0 0,0-1,1 1,-1 0,0 0,1-1,-1 1,1 0,-1 0,0-1,1 1,-1 0,1 0,-1 0,1 0,-1 0,1-1,-1 1,0 0,1 0,-1 0,1 0,-39-3,36 3,-50 0,31 1,1-1,-1 0,0-2,0 0,0-2,1 0,0-1,0-1,-6-3,-75-47,101 56,-1-1,1 1,-1-1,1 1,-1 0,1-1,-1 1,1-1,-1 1,1 0,-1 0,1-1,-1 1,1 0,-1 0,0 0,1-1,-1 1,0 0,1 0,-1 0,1 0,-1 0,0 0,1 0,-1 1,0-1,1 0,-1 0,1 0,-1 1,1-1,-1 0,0 0,1 1,-1-1,1 1,-1-1,1 0,0 1,-1-1,1 1,-1-1,1 1,0-1,-1 1,1-1,0 1,0 0,-1-1,1 1,0-1,0 1,0 0,0-1,0 1,0 0,0-1,0 1,0-1,0 1,0 0,0-1,11 43,-11-43,73 291,-60-221,19 50,-32-119,0-1,0 1,0 0,0-1,1 1,-1-1,0 1,0-1,1 1,-1-1,0 1,1-1,-1 1,1-1,-1 1,0-1,1 1,-1-1,1 0,-1 1,1-1,-1 0,1 0,0 1,-1-1,1 0,-1 0,1 0,0 0,-1 1,1-1,-1 0,1 0,0 0,-1 0,1-1,-1 1,1 0,0 0,-1 0,1 0,-1-1,1 1,-1 0,1 0,0-1,-1 1,0 0,1-1,-1 1,1-1,-1 1,1-1,-1 1,0-1,1 1,-1-1,0 1,1-1,-1 1,0-1,0 0,18-40,-17 37,17-36,1 0,1 1,3 1,1 1,19-22,24-36,2 9,-53 71</inkml:trace>
  <inkml:trace contextRef="#ctx0" brushRef="#br0" timeOffset="7156.101">4037 189,'2'1,"1"0,-1 0,0 0,0 0,1 1,-1-1,0 1,0-1,0 1,-1-1,1 1,0 0,-1 0,1 0,-1 0,0 0,1 0,-1 1,0-1,0 0,0 1,-1-1,1 0,-1 1,1-1,68 264,-69-265,1 5,-1 0,1 1,0-1,0 0,1-1,0 1,0 0,0 0,1-1,0 1,0-1,0 0,1 0,-1 0,1 0,0-1,1 0,-1 1,1-2,0 1,0 0,0-1,4 2,6-5</inkml:trace>
  <inkml:trace contextRef="#ctx0" brushRef="#br0" timeOffset="7435.603">4037 76,'30'-13,"2"0,-1 2,1 1,0 2,1 1,0 2,0 1,1 1,9 2,-29 1,0 0,0 1,0 0,0 1,-1 1,1 0,-1 1,8 3,-17-5,0 0,0-1,-1 1,1 1,-1-1,1 0,-1 1,0 0,0 0,0 0,-1 0,1 0,-1 0,1 1,-1-1,0 1,0 0,-1 0,1 0,-1-1,0 1,0 0,0 1,-1-1,1 0,-1 0,0 0,0 0,0 0,-1 3,-2 4,-1 1,-1-1,1 0,-2-1,1 1,-1-1,-1 0,0-1,0 0,-1 0,0 0,-1-1,0 0,0-1,-1 0,0 0,0-1,0 0,-1-1,0 0,0-1,0 0,-10 2,3-2,0 0,0-1,-1-1,1 0,0-2,-1 0,1-1,-1-1,1-1,-1 0,-2-4</inkml:trace>
  <inkml:trace contextRef="#ctx0" brushRef="#br0" timeOffset="10773.105">1722 1882,'0'-1,"-1"0,0 0,1 0,-1 0,1 0,-1 0,1-1,-1 1,1 0,0 0,-1-1,1 1,0 0,0 0,0-1,0 1,0 0,1 0,-1-1,0 1,0 0,1 0,-1 0,1-1,-1 1,1 0,0 0,-1 0,1 0,0 0,0 0,-1 0,1 0,0 0,0 1,0-1,0 0,2 0,41-31,-43 31,13-8,0 1,0 0,1 1,0 0,1 2,0-1,-1 2,1 0,1 1,2 0,-18 3,0-1,1 1,-1 0,0 0,0-1,1 1,-1 0,0 0,0 0,1 0,-1 1,0-1,0 0,1 0,-1 1,0-1,0 1,0-1,1 1,-1 0,0-1,0 1,0 0,0 0,0-1,0 1,-1 0,1 0,0 0,0 0,-1 0,1 1,0-1,-1 0,1 0,-1 0,1 0,-1 1,0-1,0 0,0 0,1 1,-1-1,0 0,0 1,-1-1,1 1,-27 60,17-43,9-17,0 0,0 1,1-1,-1 0,1 0,0 0,-1 0,1 0,0 1,0-1,0 0,1 0,-1 0,0 0,1 1,0-1,-1 0,1 0,0 0,0 0,0 0,0 0,0-1,1 1,-1 0,1-1,-1 1,1 0,-1-1,1 0,0 1,0-1,0 0,-1 0,1 0,0 0,1 0,-1-1,0 1,0-1,0 1,0-1,0 0,2 0,-2 1,1-1,-1 0,0 1,0-1,1 1,-1-1,0 1,0 0,0 0,0 0,0 0,0 1,0-1,0 0,0 1,-1 0,1-1,0 1,-1 0,0 0,1 0,-1-1,0 2,0-1,0 0,0 0,0 0,-1 0,1 0,-1 1,1-1,-1 0,0 1,0-1,0 0,0 1,0-1,0 0,-1 0,1 1,-1 0,-6 8,-1 0,1-1,-2 0,1-1,-1 1,-1-2,0 1,0-1,0-1,-1 0,0-1,-11 5,17-8,-15 8</inkml:trace>
  <inkml:trace contextRef="#ctx0" brushRef="#br0" timeOffset="11067.97">2372 1798,'-10'10,"1"1,0-1,0 2,1-1,1 1,0 0,1 1,0 0,1 0,0 0,1 1,0-1,1 1,1 0,0 0,1 0,1 12,0-24,1 0,-1 1,1-1,0 0,0 0,0 0,0 0,0-1,0 1,0 0,1 0,-1-1,1 1,-1 0,1-1,-1 0,1 1,0-1,0 0,0 0,0 0,0 0,0 0,0 0,0-1,0 1,0-1,0 1,0-1,1 0,-1 0,0 0,0 0,0 0,0-1,1 1,77-25,-68 19,1 0,-1-1,0 0,0 0,-1-2,0 1,-1-1,1-1,-2 0,0 0,0-1,-1-1,0 1,0-1,-2 0,1-1,2-9,-8 19,0 0,0-1,0 1,-1 0,0-1,1 1,-1-1,0 1,0-1,-1 1,1 0,-1-1,0 1,0-1,0 1,0 0,-1 0,1 0,-1 0,1 0,-1 0,0 0,-1 0,1 1,0-1,-1 1,1-1,-1 1,0 0,0 0,0 0,0 1,0-1,0 1,0 0,0-1,-1 1,-4-1,-1-1,1 1,-1 1,1-1,-1 2,0-1,0 1,0 0,1 1,-1 0,0 0,1 1,-1 0,-2 2,-12 5,5 0</inkml:trace>
  <inkml:trace contextRef="#ctx0" brushRef="#br0" timeOffset="11458.998">2710 1488,'0'28,"10"11,7-3,7-6,-2-14,1-10,1-10,-4-9,0-3,-4-3,-4-4,-9-2,-10-1,-9 3,-6 5,-4 7,2 4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03.1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1 337,'219'-287,"-214"280,40-36,-44 44,1 1,-1-1,0 0,1 0,-1 1,0-1,0 1,0-1,0 1,0 0,-1-1,1 1,0 0,-1 0,1-1,-1 1,0 0,0 0,1 0,-1-1,0 1,-1 0,1 0,0 1,0 1,-1 65,-1-56,1 1,1 0,0-1,1 1,0-1,1 1,0-1,2 0,-1 0,2 0,0 1,6 4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48.7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1646,'776'0,"-507"29,-1 0,-4-31,-61-26,502 28,-537 0,-149-10,-41-10,17 16,-108-107,113 110,0-1,-1 1,1 0,0 0,-1 0,1 0,0 0,-1 0,1 0,-1-1,0 1,1 1,-1-1,0 0,0 0,1 0,-1 0,0 0,0 1,0-1,0 0,0 1,0-1,0 1,0-1,0 1,0-1,-1 1,1 0,0 0,0-1,0 1,0 0,-1 0,1 0,0 0,0 1,0-1,-1 0,1 0,0 1,0-1,0 1,0-1,0 1,0-1,0 1,0-1,0 1,0 0,0 0,0 0,1-1,-1 1,0 0,0 0,1 0,-1 0,1 0,-1 0,1 0,-1 1,1-1,-1 0,1 0,-61 205,-32 50,92-256,1 1,-1 0,0 0,0-1,1 1,-1 0,0 0,1 0,-1 0,1 0,-1 0,1 0,-1 0,1 0,0 0,-1 0,1 0,0 0,0 0,0 0,0 1,0-1,0 0,0 0,0 0,0 0,1 0,-1 0,0 0,1 0,-1 0,1 0,-1 0,1 0,0 0,-1 0,1 0,0 0,-1-1,1 1,0 0,0-1,0 1,0 0,0-1,0 1,0-1,0 1,0-1,0 0,0 1,0-1,0 0,0 0,0 0,0 0,0 1,1-2,-1 1,0 0,0 0,0 0,1-1,110-108,-87 80,144-150,-56 87,-89 75</inkml:trace>
  <inkml:trace contextRef="#ctx0" brushRef="#br0" timeOffset="770.979">1101 2154,'5'15,"1"23,0 11,-1 1,-2-3,-1-4,-5-5,-3-4,0-4,1-1,1-1,-3 0,-1-1,1 0,2 1,2-5</inkml:trace>
  <inkml:trace contextRef="#ctx0" brushRef="#br0" timeOffset="1051.637">1129 2041,'24'-6,"2"2,-1 0,0 2,1 0,-1 2,1 1,-1 1,0 1,1 1,12 4,-34-7,0-1,-1 1,1 0,-1-1,1 2,-1-1,1 0,-1 1,1-1,-1 1,0 0,0 0,0 0,0 1,-1-1,1 1,0-1,-1 1,0 0,0 0,0 0,0 0,0 1,0-1,-1 0,0 1,0-1,0 1,0 0,0-1,-1 1,1-1,-1 1,0 0,0 0,0-1,-1 1,1-1,-1 1,0 0,0-1,0 1,-1-1,1 0,-1 1,0-1,0 0,0 1,-14 13,0-1,-1-1,-1 0,0-1,-1-1,-1 0,0-2,0 0,-1-2,0 0,-16 4,-48 18,61-22</inkml:trace>
  <inkml:trace contextRef="#ctx0" brushRef="#br0" timeOffset="2701.252">1694 2493,'0'-5,"0"4,-5 1,-1 6,-5 2,-1 4,3 5,-3 0,1 1,-3 3,-3 3,-4 1,-3 2,-3 1,0 0,-2-4,5-6</inkml:trace>
  <inkml:trace contextRef="#ctx0" brushRef="#br0" timeOffset="2984.934">1552 2437,'0'5,"0"10,5 9,6 4,7 3,-1 0,2-4,-2-3,1 0,2 0,-3 1,2-3,-4-2,-4-3</inkml:trace>
  <inkml:trace contextRef="#ctx0" brushRef="#br0" timeOffset="4933.221">2907 9,'2'1,"0"1,0-1,-1 1,1-1,0 1,-1 0,1 0,-1 0,1-1,-1 1,0 1,0-1,0 0,0 0,0 0,0 0,-1 1,1-1,-1 0,1 1,-1-1,0 1,0-1,0 0,-1 1,2 0,13 282,-9-264,-1 1,0 0,-2 0,0 0,-1 0,-2 1,0-1,-1 0,-1 0,-2 1,-14 155,-8-34,-1 25,27 84,-26-111,8-48,15-75</inkml:trace>
  <inkml:trace contextRef="#ctx0" brushRef="#br0" timeOffset="6219.678">2963 66,'-47'92,"-96"104,113-136,30-59,0 0,-1 1,1-1,0 0,0 0,0 0,0 1,0-1,0 0,0 0,0 1,0-1,1 0,-1 0,0 0,1 0,-1 1,1-1,-1 0,1 0,0 0,-1 0,1 0,0 0,0 0,0-1,0 1,0 0,-1 0,1-1,1 1,-1 0,0-1,0 1,0-1,0 0,0 1,0-1,1 0,-1 1,0-1,0 0,0 0,1 0,-1 0,0 0,0-1,1 1,-1 0,0 0,1-1,239-17,-78 14,-161 2,-1 1,0-1,0 0,0 0,0 1,0-1,0 0,-1 0,1 0,0 0,-1 0,0 0,1 0,-1 0,0 0,0 0,0 0,0 0,0 0,-1 1,1-1,-1 0,1 0,-1 0,1 0,-1 0,0 0,0 1,0-1,0 0,-1 1,1-1,0 0,-1 1,1 0,0-1,-1 1,0 0,1 0,-1 0,0 0,-1-1,-4-7,-67-103,-4-55,44 108,26 52</inkml:trace>
  <inkml:trace contextRef="#ctx0" brushRef="#br0" timeOffset="7050.485">3416 518,'26'277,"-49"-128,-4-32,24-97</inkml:trace>
  <inkml:trace contextRef="#ctx0" brushRef="#br0" timeOffset="7368.837">3359 630,'20'-20,"0"1,1 1,2 1,-1 1,2 1,0 0,1 2,0 1,1 2,21-7,-44 16,-1 0,1 0,0 0,0 0,0 0,0 1,0-1,0 1,0 0,0 0,0 0,0 0,0 1,0-1,0 1,0-1,0 1,-1 0,1 0,0 1,0-1,-1 1,1-1,-1 1,1 0,-1 0,0 0,0 0,0 0,0 0,0 1,0-1,-1 1,1-1,-1 1,1 0,-1-1,0 1,0 0,-1 0,1 0,-3 11,-1 1,-1-1,0 0,-1 0,0-1,-1 0,0 0,-1 0,-1 0,0-1,-1-1,0 1,-1-2,0 1,-1-1,0-1,0 1,-8 3,-73 45,51-41,24-11</inkml:trace>
  <inkml:trace contextRef="#ctx0" brushRef="#br0" timeOffset="8184.21">3641 913,'-6'14,"2"1,0-1,1 1,0 0,1 1,1-1,0 0,1 0,1 8,-1-22,0 0,0 0,0 0,0-1,0 1,0 0,1 0,-1 0,0 0,0-1,0 1,1 0,-1 0,0 0,1-1,-1 1,1 0,-1-1,1 1,-1 0,1-1,0 1,-1-1,1 1,0-1,-1 1,1-1,0 1,0-1,-1 0,1 1,0-1,0 0,0 0,-1 1,1-1,0 0,0 0,0 0,0 0,-1 0,1 0,0-1,0 1,0 0,0 0,-1 0,1-1,0 1,0-1,-1 1,1 0,0-1,0 1,-1-1,1 1,-1-1,1 0,36-36,-23 20,-5 5,0 0,1 0,0 1,1 1,0-1,1 2,0 0,0 0,9-4,-20 13,1-1,-1 1,1 0,-1-1,1 1,0 0,-1 0,1 0,0 0,-1 0,1 1,0-1,-1 0,1 1,-1-1,1 1,-1 0,1-1,-1 1,1 0,-1 0,0 0,1 0,-1 0,0 0,0 0,0 0,0 1,0-1,0 0,0 1,0-1,-1 1,1-1,0 1,-1-1,1 2,17 63,-17-64,4 36,-1 0,-2 1,-2 0,-1-1,-3 4,3-20,-2-1,-1 0,0 0,-2 0,0 0,-1-1,-1 0,-1-1,-6 9,14-26,-1 1,0-1,0 1,0-1,0 0,0 0,-1 0,1 0,-1 0,1-1,-1 1,0-1,1 0,-1 1,0-1,0-1,0 1,0 0,0-1,0 1,0-1,0 0,0 0,0 0,0 0,0-1,0 1,0-1,0 0,0 0,0 0,0 0,0 0,1-1,-1 1,0-1,1 0,-1 0,1 0,0 0,0 0,0 0,0-1,0 1,0 0,1-1,-1 0,1 1,-1-1,1 0,0 0,0 0,0 0,1 0,-1 0,1 0,0 0,0 0,0-2,-1-1,1-1,0 0,0 0,1 0,0 0,0 0,0 0,1 0,0 1,1-1,-1 1,1 0,1-1,-1 1,1 1,0-1,0 0,1 1,-1 0,1 0,0 0,1 1,2-2,6-5,1 1,1 0,0 1,0 1,1 1,-1 0,2 1,8-1,-2 1</inkml:trace>
  <inkml:trace contextRef="#ctx0" brushRef="#br0" timeOffset="15394.804">2202 2521,'-34'73,"17"-31,13-34,-1-1,1 1,0 1,1-1,0 0,0 1,1-1,0 1,0 0,1 0,0 0,1 0,0 0,0-1,1 1,0 0,0 0,1 0,1-1,-1 1,2 2,-2-8,0-1,0 0,0 1,1-1,-1 0,0 0,1 0,-1 0,1-1,0 1,0-1,-1 0,1 0,0 1,0-2,0 1,0 0,0-1,1 1,-1-1,0 0,0 0,0 0,0-1,0 1,0-1,0 1,0-1,0 0,0 0,0-1,0 1,0 0,-1-1,1 0,0 0,1-1,2-1,1-1,-1 0,0-1,-1 1,1-1,-1 0,0 0,0-1,-1 0,0 0,0 0,-1 0,0 0,2-5,-1-8</inkml:trace>
  <inkml:trace contextRef="#ctx0" brushRef="#br0" timeOffset="15802.603">2004 2295,'44'-29,"18"-14,-1-4,-6 5,-13 15,-8 12,-10 13,-9 12,-3 9,-2 6,0-1,0 0,3-4,-2 0,3-5,4-3,-2-1,-3 0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02.7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0 135,'159'-113,"-157"111,1 0,-1 0,1 0,0 0,-1 0,1 1,0 0,0-1,0 1,0 0,0 0,1 1,-1-1,0 0,0 1,0 0,1 0,-1 0,0 0,0 1,1-1,-1 1,0 0,0 0,0 0,0 0,0 0,0 1,0-1,-1 1,1 0,0 0,-1 0,1 0,-1 0,0 1,0-1,0 1,0-1,0 1,0 0,-1 0,13 20,-1 2,-1-1,-1 1,-1 1,-2 0,0 0,-2 1,-1 0,-1 0,-1 0,-2 1,0-1,-2 0,-2 9,3-24,0 1,-1-1,0 0,-1 1,0-1,-1 0,0 0,-1 0,0 0,-1-1,-1 0,0 0,0 0,-1-1,0 0,-1 0,0 0,0-1,-1-1,-1 1,-5 3,-58 20,70-32,1 0,0 0,0 0,0 0,0 0,-1-1,1 1,0 0,0-1,0 0,0 1,0-1,0 0,0 0,0 0,0 0,1-1,-1 1,0 0,1-1,-1 1,1-1,-1 0,1 1,0-1,0 0,0 0,0 0,0 0,0 0,0 0,1 0,-1 0,1 0,-1-2,0-8,0-1,1 0,0 0,2 0,-1 0,1 1,1-1,0 1,1-1,0 1,1 0,3-4,-6 11,20-41,-13 27</inkml:trace>
  <inkml:trace contextRef="#ctx0" brushRef="#br0" timeOffset="9662.621">169 588,'1'-16,"1"1,0 0,2 0,-1 0,2 0,0 0,1 1,0 0,1 0,1 1,0 0,2-2,-4 8,1 0,0 1,1 0,0 0,0 0,0 1,0 0,1 1,0 0,0 0,0 1,0 0,0 0,1 1,14-6,82-25,-87 28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8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1 393,'366'-55,"-203"51,-163 4,1-1,-1 1,1-1,-1 0,0 1,1-1,-1 0,0 1,0-1,0 1,1-1,-1 0,0 0,0 1,0-1,0 0,0 1,0-1,0 0,0 1,-1-1,1 0,0 1,0-1,-1 0,1 1,0-1,-1 1,1-1,0 0,-1 1,1-1,-1 1,1-1,-1 1,1-1,-1 1,1 0,-1-1,1 1,-1 0,0-1,1 1,-1 0,0 0,1-1,-1 1,0 0,1 0,-1 0,0 0,1 0,-1 0,0 0,0 0,1 0,-1 0,0 1,1-1,-1 0,1 0,-1 1,0-2,-38-16,2-3,0-1,1-2,1-1,1-2,-1-2,29 22,-1 0,1 0,-1-1,2 0,-1 0,1 0,0-1,0 1,1-1,0 0,1-1,0 1,0-1,-1-7,4 15,1-1,-1 1,0-1,1 1,-1 0,1-1,-1 1,1-1,0 1,0 0,0 0,0-1,0 1,0 0,0 0,0 0,0 0,0 0,1 0,-1 0,0 1,1-1,-1 0,0 1,1-1,-1 1,1-1,-1 1,1 0,-1-1,1 1,-1 0,1 0,-1 0,1 1,-1-1,1 0,-1 0,1 1,-1-1,1 1,-1-1,2 2,15 3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9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74,'167'-11,"91"-45,-208 49,-32 10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0 473,'35'1,"-21"0,0 0,0 0,1-2,-1 1,0-2,0 0,0-1,0 0,0-1,-1 0,1-1,-1-1,9-5,22-64,-44 74,1-1,0 0,-1 0,1 0,-1 0,0 0,1 1,-1-1,0 0,0 0,0 0,-1 0,1 0,0 0,-1 0,1 0,-1 0,1 1,-1-1,0 0,0 0,0 1,0-1,0 0,0 1,-1-1,1 1,0 0,-1-1,1 1,-1 0,0 0,1 0,-1 0,0 0,1 0,-1 1,0-1,0 0,0 1,0 0,0-1,-3 2,-1 1,1-1,-1 1,1 0,-1 0,1 1,0 0,0-1,1 2,-1-1,0 1,1-1,0 1,0 0,0 1,0-1,1 1,0-1,0 1,-1 1,-1 2,0 1,0-1,1 1,0 0,1 0,0 0,0 0,1 1,0-1,0 1,1-1,1-5,0-1,0 0,0 1,0-1,0 0,1 1,-1-1,1 0,0 0,0 0,0 0,1 0,-1 0,1 0,0 0,-1 0,1 0,1-1,-1 1,0-1,0 0,1 0,0 1,-1-2,1 1,0 0,0 0,0-1,0 0,0 1,0-1,0 0,2 0,7 1,1 0,0-1,0 0,-1-1,1 0,0-1,0 0,-1-1,1-1,-1 0,1-1,-1 0,0 0,-1-2,1 1,-1-2,0 1,5-5,14-11,0-2,-1-1,-2-1,0-1,14-22,-26 32,-1 0,-1-1,-1 0,0-2,-1 1,-1-1,-2 0,1-1,-2 0,-1-1,-1 1,1-8,-6 27,1 0,0 0,-1-1,1 1,-1 0,0 0,1-1,-1 1,0 0,-1 0,1-1,0 1,-1 0,1 0,-1 0,1-1,-1 1,0 0,0 0,0 0,0 0,-1 0,1 0,0 1,-1-1,1 0,-1 1,0-1,1 1,-1-1,0 1,0 0,0 0,0 0,0 0,0 0,0 0,-1 1,1-1,0 1,0-1,-1 1,1 0,0 0,0 0,-1 0,1 0,0 1,0-1,-1 1,0-1,-5 8,0 1,0-1,1 1,0 0,1 1,0 0,0 0,1 0,0 1,1-1,0 1,1 0,0 0,1 1,0-1,1 5,-4 6,-7 26,3 1,2-1,3 2,1-1,2 0,3 0,3 11,-2-43,0-1,-1 1,-1-1,-1 1,0 0,-1-1,-1 1,-1-1,0 1,-1-1,-1 0,0 0,-1-1,-1 0,0 0,-3 3,5-8,-1-1,0 0,-1 0,0-1,0 1,-1-1,0-1,0 0,-1 0,1 0,-9 3,16-10,0 0,0 0,-1 0,1 0,0 0,0-1,0 1,0 0,0-1,0 1,-1-1,1 1,0-1,0 1,0-1,0 0,1 0,-1 1,0-1,0 0,0 0,1 0,-1 0,0 0,1 0,-1 0,1 0,-1 0,1 0,0-1,-1 1,1 0,0 0,0 0,0 0,-1-1,1 1,1 0,-1 0,0 0,0 0,0-1,1 1,-1 0,0 0,1 0,-1 0,1 0,0 0,-1 0,1 0,0 0,-1 0,1 0,0 0,11-25,2 1,1 0,0 1,2 1,1 0,5-3,30-42,297-458,-349 524,35-71,-36 71,1 1,0-1,-1 1,1-1,-1 0,0 0,1 1,-1-1,0 0,0 1,0-1,0 0,0 0,-1 1,1-1,0 0,-1 1,0-1,1 0,-1 1,0-1,1 1,-1-1,0 1,0-1,-1 1,1 0,0-1,0 1,0 0,-1 0,1 0,-1 0,1 0,-1 0,1 1,-1-1,1 0,-1 1,0-1,1 1,-2-1,-2 1,1-1,-1 0,0 1,1 0,-1 0,1 1,-1-1,0 1,1 0,-1 0,1 1,0-1,-1 1,1 0,0 0,0 0,0 1,0-1,1 1,-1 0,1 0,-1 0,1 1,0-1,0 1,1 0,-1 0,1 0,0 0,0 0,0 0,0 0,1 1,0-1,0 1,0-1,0 1,1 0,-1-1,1 1,1-1,-1 1,1 1,51 260,-33-124,-1 51,-17-188,-1 0,1 0,-1 0,0 0,0 0,-1 0,0 0,0 0,0 0,0 0,-1 0,1 0,-1 0,-1-1,1 1,0-1,-1 1,0-1,0 0,-1 0,1 0,-1-1,0 1,0-1,0 0,0 0,0 0,-1-1,1 1,-1-1,0 0,1 0,-1-1,0 0,0 0,-5 1,7-3,1 1,-1-1,1 0,0 0,-1 0,1-1,0 1,0-1,0 1,0-1,0 1,0-1,0 0,1 0,-1 0,1 0,-1 0,1 0,0-1,0 1,0 0,0-1,0 1,0-1,1 1,-1-1,1 1,0-1,0 1,0-1,0 1,0-1,0 1,1-3,17-90,-9 71,1-1,1 2,2 0,0 0,1 1,2 0,0 2,1 0,6-5,-14 15,-2 1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9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0,'43'5,"29"1,7 0,-6-1,-10-2,-11 0,-14-2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199 140,'4'6,"0"0,-1 0,0 1,-1-1,1 1,-1-1,0 1,-1 0,1 0,-2 0,1 0,-1 0,0 0,0 1,0 1,1 466,-1-454,-1 0,-1 0,-1 0,-1 0,-1 0,-1-1,-3 8,0-10</inkml:trace>
  <inkml:trace contextRef="#ctx0" brushRef="#br0" timeOffset="342.994">1 168,'32'-23,"1"2,0 2,2 1,0 1,1 2,1 2,0 1,1 2,32-4,-51 11,0 1,0 2,-1 0,1 0,0 2,0 1,-1 0,1 1,-1 1,0 0,14 8,-24-10,-1 0,0 1,0 0,0 0,-1 1,1 0,-1 0,0 0,-1 1,1 0,-1 0,0 0,0 1,-1 0,0 0,-1 0,1 0,-1 0,0 1,-1 0,0-1,0 1,-1 0,0 0,0 0,-1 0,0 0,0 6,-4-2,1-1,-2 1,1 0,-2-1,1 0,-2-1,1 1,-1-1,-1 0,0-1,0 0,-1 0,0 0,-1-2,0 1,0-1,0 0,-1-1,0 0,0-1,-1 0,-10 2,-6 4,-1-2,-1-1,1-1,-1-1,-1-2,-26 0,52-4,0 0,-1-1,1 1,0-1,0 0,0-1,0 1,0-1,0 0,0-1,0 1,1-1,-1 0,1 0,0 0,0 0,-2-3,-8-11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0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115 283,'22'58,"2"64,-17-81,-2 1,-2-1,-2 1,-4 39,1 3,2 102,0-197</inkml:trace>
  <inkml:trace contextRef="#ctx0" brushRef="#br0" timeOffset="1250.318">2 312,'-1'-3,"1"1,0-1,-1 0,1 1,0-1,1 1,-1-1,0 0,1 1,-1-1,1 1,0-1,0 1,0-1,0 1,0 0,0-1,1 1,-1 0,1 0,0 0,-1 0,1 0,0 1,0-1,0 0,1 1,-1 0,0-1,0 1,1 0,-1 0,3-1,2-3,7-3,1 0,-1 1,1 1,1 0,-1 1,1 1,-1 0,1 2,7-1,-5 0,-9 1,1 1,-1 0,0 0,1 1,-1 0,1 1,-1 0,1 1,-1 0,0 0,0 1,0 0,0 1,0 0,-1 0,0 1,0 0,0 0,0 1,-1 0,0 1,0-1,-1 1,0 1,0-1,0 1,2 5,-6-8,-1-1,0 1,-1-1,1 1,-1 0,0-1,0 1,0 0,-1-1,1 1,-1 0,0-1,-1 1,1-1,-1 0,0 1,0-1,0 0,0 0,-1 0,0 0,0-1,-2 4,-84 72,70-68,-1-1,0-1,-1-1,1-1,-2 0,1-2,-1 0,1-2,-1 0,-2-1,0 2,6 2</inkml:trace>
  <inkml:trace contextRef="#ctx0" brushRef="#br0" timeOffset="1536.269">792 734,'-48'39,"-20"17,-4 4,10-4,11-11,15-8,13-11</inkml:trace>
  <inkml:trace contextRef="#ctx0" brushRef="#br0" timeOffset="1790.28">397 706,'19'44,"16"23,7 5,1-5,-2-13,-3-12,-3-12,-8-12</inkml:trace>
  <inkml:trace contextRef="#ctx0" brushRef="#br0" timeOffset="2037.51">1130 537,'-9'38,"-4"23,1 5,2-3,8-8,4-8,7-13,1-7,5-7,3-4,5-3,2-5,2-3,-3-8,-6-7,-6-3</inkml:trace>
  <inkml:trace contextRef="#ctx0" brushRef="#br0" timeOffset="2382.823">905 283,'289'-223,"-224"163,-63 61,0 0,-1-1,1 1,-1 0,1 0,-1 0,1 0,-1 0,1 0,-1 0,0 0,0 0,0 1,0-1,0 1,0-1,0 1,0-1,0 1,0-1,-1 1,1 0,-1-1,0 1,1 0,-1-1,0 1,0 0,0 0,0-1,0 1,0 0,1 2,5 28,34 85,7-59,-24-34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4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115 301,'-77'396,"61"-251,16-146,0 1,0 0,-1 0,1-1,0 1,0 0,-1 0,1 0,0 0,0-1,-1 1,1 0,0 0,0 0,-1 0,1 0,0 0,-1 0,1 0,0 0,-1 0,1 0,0 0,0 0,-1 0,1 0,0 0,-1 0,1 0,0 0,0 1,-1-1,1 0,0 0,-1 0,1 0,0 1,0-1,0 0,-1 0,1 1,0-1,0 0,0 0,0 1,-1-1,1 0,0 0,0 1,0-1,0 0,0 1,0-1,-6-29,3-3,2 1,1-1,2 0,1 1,1-1,2 1,1 0,1 1,2 0,1 0,1 1,2 0,9-13,-22 40,17-34,2 1,1 1,2 1,1 1,1 1,2 1,1 1,2 2,0 0,23-13,-51 38,0 0,1 1,-1-1,0 1,1-1,-1 1,1 0,0 0,-1 0,1 0,0 0,0 1,-1-1,1 1,0 0,0-1,0 1,0 1,0-1,-1 0,1 1,0-1,0 1,0 0,-1 0,1 0,-1 0,1 1,-1-1,1 1,-1 0,0-1,1 1,-1 0,0 0,0 0,-1 1,1-1,0 0,-1 1,1-1,-1 1,1 1,2 11,-1 1,-1 0,0 0,-1 0,-1 0,-1 0,0 0,-1 0,0 0,-2 0,1-1,-7 15,0-10,-1 0,0-1,-2 0,0-1,-1-1,-1 0,0-1,-1 0,-1-2,-13 10,12-9</inkml:trace>
  <inkml:trace contextRef="#ctx0" brushRef="#br0" timeOffset="632.221">341 695,'1'13,"1"1,0-1,1 0,1 0,0-1,0 1,1-1,1 0,0 0,7 10,-12-20,0-1,0 1,0-1,1 1,-1-1,0 0,1 0,-1 0,0 1,1-1,-1-1,1 1,0 0,-1 0,1 0,0-1,-1 1,1-1,0 1,0-1,-1 0,1 0,0 0,0 0,0 0,-1 0,1 0,0-1,0 1,-1-1,1 1,0-1,-1 1,1-1,0 0,0 0,51-49,-41 36,113-136,-124 149,-1 0,0 0,1 1,-1-1,1 0,0 0,-1 1,1-1,-1 0,1 1,0-1,-1 1,1-1,0 1,0-1,0 1,-1 0,1-1,0 1,0 0,0-1,0 1,0 0,0 0,-1 0,1 0,0 0,0 0,0 0,0 0,0 0,0 1,0-1,-1 0,1 0,0 1,0-1,0 1,-1-1,1 1,0-1,0 1,-1-1,1 1,0 0,-1-1,1 1,-1 0,1-1,-1 1,1 0,-1 0,1 0,-1-1,0 1,0 0,1 0,-1 0,0 0,0 0,0 0,0 0,0-1,0 1,0 1,2 62,-16 49,8-82,1 1,2 0,2 0,0 0,4 23,6 2,7 158,-17-210,0 1,0-1,0 1,-1-1,0 0,0 1,0-1,-1 0,1 0,-1-1,0 1,-1 0,1-1,-1 0,-2 3,4-6,1 0,-1 1,0-1,0 0,0 0,0 0,0 0,0 0,0 0,0-1,0 1,0-1,0 1,0-1,-1 0,1 0,0 0,0 0,0 0,0-1,-1 1,1-1,0 1,0-1,0 0,0 1,0-1,0 0,0-1,1 1,-1 0,0 0,0-1,1 1,-1-1,1 1,0-1,-1 0,1 0,-1 0,-5-11,0 1,0-1,1-1,1 1,0-1,1 0,0 0,1 0,1 0,0 0,1-1,1 1,0-1,1 1,0-1,1 1,1 0,0 0,1 0,1 0,0 0,1 1,0 0,6-8,2-6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1 395,'256'-1,"-87"-25,-161 26,-1 0,0-1,1 0,-1 0,0-1,0 0,0 0,0 0,-1-1,1 0,5-4,1-4</inkml:trace>
  <inkml:trace contextRef="#ctx0" brushRef="#br0" timeOffset="250.242">397 1,'-10'43,"-8"38,0 15,2 1,4-11,4-11,3-13,3-13,2-9,0-7,1-10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6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1 124,'9'-2,"0"1,1-1,-1 0,0-1,0 0,0-1,0 0,-1 0,0-1,0 0,0 0,0-1,-1 0,0-1,1-1,60-40,-66 47,1-1,-1 1,0 0,1 0,-1 1,1-1,-1 0,1 1,-1 0,1-1,-1 1,1 0,0 0,-1 1,1-1,-1 0,1 1,-1 0,1-1,-1 1,1 0,-1 0,0 1,0-1,1 0,-1 1,0-1,0 1,0 0,0-1,-1 1,1 0,0 0,-1 1,1 0,36 89,-23-16,-4 2,-3 0,-2 13,-2 264,-4-345,0 1,0-1,-1 0,-1 1,0-1,0 0,-1 0,-1 0,1-1,-1 1,-1-1,0 0,0 0,-1 0,0-1,-1 1,1-2,-2 1,1-1,-1 0,-8 5,13-10,0 0,-1 0,1-1,0 0,-1 1,1-1,-1-1,1 1,-1 0,1-1,-1 0,0 0,1 0,-1 0,0 0,1-1,-1 0,1 0,-1 0,1 0,0 0,-1-1,1 1,0-1,0 0,0 0,0 0,0 0,0-1,1 1,-2-2,-4-4,1 1,0-2,1 1,-1-1,1 0,1 0,0 0,0-1,1 0,-1-4,-4-15,1 0,1 0,1 0,2-1,1 0,2 0,0 0,2 0,2 0,3-15,23-70,-22 91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6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0 238,'1'0,"82"-55,-2-4,42-41,-122 99,0-1,0 1,-1-1,1 1,0 0,0-1,0 1,0 0,1 0,-1 0,0 0,0 0,1 0,-1 0,0 0,1 0,-1 1,1-1,-1 0,1 1,0 0,-1-1,1 1,-1 0,1 0,0 0,-1 0,1 0,0 0,-1 0,1 0,-1 1,1-1,0 1,-1-1,1 1,-1 0,0-1,1 1,-1 0,1 0,-1 0,0 0,0 0,0 0,1 2,3 9,-1 1,0 0,-1 0,-1 0,0 0,-1 0,0 1,-1-1,0 0,-1 1,-1 1,0 21,1-24,1 0,-1 0,2 0,0-1,1 1,0 0,0 0,1-1,1 0,4 10,3-3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8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55,'24'-5,"12"-1,6 0,0 1,-3 2,-2 0,-4 2,-1 1,-3 0,-5-5,-3-1,1 0,1 1,1 2,-4 6,-4 2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8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2,'14'4,"15"2,7 0,2-1,-1-1,-1-7,-3-2,-1-1,-2 2,-1 0,-1 2,0 0,0 2,-6-1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9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57 195,'0'19,"0"26,0 14,0 3,0 0,0-6,0-3,0-5,0-2,0-3,0 0,0-2,0-4,0-2,0-4,0-1,0-1,0-6</inkml:trace>
  <inkml:trace contextRef="#ctx0" brushRef="#br0" timeOffset="336.697">1 280,'27'-24,"1"1,0 2,2 0,1 2,0 2,1 1,1 1,0 1,1 2,5 1,-29 8,-1 1,1 0,0 1,0 0,0 1,0 0,0 0,0 1,0 0,0 1,-1 0,1 0,0 1,-1 1,0 0,0 0,0 0,0 1,-1 1,0-1,0 2,0-1,-1 1,1 0,-2 0,1 1,-1 0,0 0,-1 0,4 8,-6-10,0 0,0 0,-1 1,1-1,-2 0,1 1,-1 0,0-1,0 1,0 0,-1-1,0 1,-1 0,0-1,0 1,0 0,0-1,-1 1,0-1,-1 0,1 0,-1 0,-1 0,1 0,-1 0,0-1,0 0,0 0,-1 0,-1 1,-13 9,0-1,0-1,-2-1,1-1,-1 0,-1-2,0 0,0-2,-1 0,-10 1,-143 17,152-25</inkml:trace>
  <inkml:trace contextRef="#ctx0" brushRef="#br0" timeOffset="1337.418">1045 26,'-6'-4,"-1"1,0 0,0 0,0 0,0 1,-1 0,1 0,-1 1,1 0,-1 0,1 1,-1 0,0 0,-1 1,1 0,0 0,-1 1,1 0,0 0,0 1,0 0,1 0,-1 1,1 0,0 1,0-1,0 1,0 1,1-1,0 1,0 0,1 0,-1 1,1 0,1 0,-1 0,1 0,1 1,-1 0,1-1,1 1,-1 1,1-1,0 8,-8 186,-8 3,11-154,-2 0,-3 0,-16 44,6-17,13-54,7-22,1 0,-1 0,1 0,-1 0,1 0,0 0,0 0,0 0,0 1,1-1,-1 0,1 1,-1-1,1 0,0 1,0-1,0 1,0-1,0 0,0 1,1-1,-1 1,1-1,0 0,-1 0,1 1,0-1,0 0,1 0,-1 0,0 0,1 0,-1 0,1 0,0-1,0 1,-1 0,3 0,11 2,1-1,-1-1,0 0,1-1,-1-1,1 0,-1-1,6-2,28 0,31-3,-61-1</inkml:trace>
  <inkml:trace contextRef="#ctx0" brushRef="#br0" timeOffset="1925.178">1412 505,'-63'113,"43"-65,17-43,-3 4,1 0,-1 1,1-1,1 1,0 0,0 0,1 1,0-1,1 1,0-1,1 1,0 0,0 0,1-1,1 1,0 0,0 0,1-1,1 1,2 8,0-15,0 0,0 0,0-1,1 1,-1-1,1 0,0-1,0 1,0-1,0 0,0-1,1 1,-1-1,0-1,1 1,-1-1,0 0,1 0,-1-1,1 0,-1 0,0 0,0-1,0 0,0-1,0 1,0-1,0 0,-1 0,1-1,-1 1,0-1,1-2,36-38,-32 30</inkml:trace>
  <inkml:trace contextRef="#ctx0" brushRef="#br0" timeOffset="2388.36">1158 308,'227'-162,"-225"160,0 0,1 0,-1 0,0 1,1-1,0 1,-1 0,1-1,0 1,0 0,-1 0,1 1,0-1,0 1,0-1,0 1,0 0,0 0,0 0,0 1,0-1,0 1,0 0,-1-1,1 1,0 0,0 1,-1-1,1 0,0 1,-1 0,3 1,1 7,1 0,-2 0,1 1,-1-1,-1 1,0 0,-1 1,0-1,0 2,28 73,-22-71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0,'-3'27,"-1"12,0 2,1-2,1-9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4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53,'-2'-3,"1"0,-1-1,0 1,0 0,0 0,0 0,-1 0,1 1,-1-1,0 1,0-1,0 1,0 0,0 0,0 0,0 1,-1-1,1 1,-1 0,1 0,-1 0,1 0,-1 0,0 1,1 0,-1 0,-2 0,-4 0,0 0,0 1,0 1,0 0,0 0,1 1,-1 0,1 1,0-1,-1 2,2 0,-1 0,1 0,-1 1,1 0,1 1,-1 0,1 0,1 1,-1-1,1 2,1-1,-1 0,1 1,1 0,0 0,0 1,1-1,0 1,0 0,1 4,0-6,0 0,1 0,1 0,-1-1,1 1,1 0,-1 0,1 0,1 0,-1 0,1-1,1 1,-1-1,1 1,1-1,-1 0,1 0,1 0,-1-1,1 0,0 1,0-2,1 1,0-1,0 1,1-1,6 1,0 0,0 0,1-2,0 0,0 0,0-1,1-1,-1 0,1-1,-1 0,1-2,3 0,7 1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4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259 82,'-6'-2,"0"0,-1 0,1 0,0 1,0 0,-1 0,1 0,-1 1,1 0,-1 0,1 1,0 0,-1 0,1 0,0 1,0 0,0 0,0 0,0 1,0 0,1 0,-1 1,1 0,0-1,0 2,0-1,-3 4,0 0,-1 1,2 0,-1 1,1-1,0 1,1 1,1-1,-1 1,1 0,1 0,0 1,1-1,0 1,0 7,2-12,0-1,0 1,0-1,1 1,0-1,1 1,-1-1,1 1,1-1,-1 0,1 1,0-1,1 0,-1 0,1 0,0-1,1 1,-1-1,1 1,0-1,0 0,1-1,0 1,-1-1,1 0,1 0,0 0,6 2,0-1,0-1,0 0,1-1,-1 0,1-1,-1 0,1-1,0-1,0 0,-1 0,1-2,0 1,0-2,-1 1,0-2,1 0,-1 0,-1-1,1 0,-1-1,0-1,0 0,0 0,-1-1,8-8,-3 4,-7 7,1-1,0 0,-1 0,0 0,-1-1,1-1,-2 1,1-1,-1 0,0 0,0-1,-1 0,0 0,-1 0,0-1,0 1,-1-1,-1 0,1 0,-1 0,-1 0,0 0,-1-1,0 1,-2 1,-1-1,-1 1,1 0,-2 1,1-1,-1 1,0 0,-1 0,0 0,0 1,-1 0,0 0,0 1,0-1,-1 2,0-1,0 1,-1 0,1 1,-1 0,0 0,0 1,-1 0,1 1,0 0,-1 0,-3 1,2 1,-1 1,1 1,0 0,-1 0,1 1,0 1,0 0,1 0,-1 1,1 1,0-1,0 2,1-1,0 1,0 1,1-1,-1 2,-11 12</inkml:trace>
  <inkml:trace contextRef="#ctx0" brushRef="#br0" timeOffset="501.755">907 55,'-8'-2,"1"2,-1-1,1 1,-1 0,0 1,1 0,-1 0,1 1,-1 0,1 0,0 1,-1-1,1 2,1-1,-1 1,0 0,1 0,0 1,0 0,0 0,1 0,0 1,0 0,0 0,1 0,-1 0,1 1,1 0,0 0,0 0,0 0,0 0,0 8,3-10,1-1,0 1,0 0,1-1,-1 1,1-1,0 0,0 0,1 1,-1-1,1-1,0 1,0 0,0-1,0 1,1-1,0 0,-1 0,1-1,0 1,0-1,0 1,1-1,-1-1,1 1,-1-1,2 1,0 0,0 1,1 0,-1 0,0 1,-1 0,1 0,-1 0,1 1,-1-1,-1 1,1 1,-1-1,4 6,-6-7,-1-1,0 1,0 0,0 0,0-1,-1 1,1 0,-1 0,0 0,0 0,0 0,-1 0,1 0,-1-1,0 1,0 0,-1 0,1-1,-1 1,1-1,-1 1,0-1,-1 0,1 1,0-1,-1 0,0-1,0 1,0 0,0-1,0 0,0 1,0-1,-1-1,1 1,-1 0,0-1,1 0,-1 0,0 0,0 0,0 0,-1-1,-134 4,114-5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07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54 424,'34'-17,"-28"14,-1 1,0 0,1 0,0 1,0-1,-1 1,1 1,0-1,0 1,0 0,0 0,-1 1,1-1,0 1,0 1,0-1,-1 1,1 0,-1 0,0 1,1-1,-1 1,0 0,0 1,-1-1,1 1,-1 0,0 0,0 1,0-1,0 1,-1 0,0 0,0 0,0 0,-1 0,0 1,0-1,0 1,0-1,0 5,-3-3,0 0,0 1,-1-1,0 0,-1 0,1 0,-1 0,0 0,-1-1,0 1,0-1,0 0,-1 0,1-1,-2 1,-1 1,3-4,-1 1,1 1,0-1,0 1,1-1,-1 1,1 0,0 1,0-1,1 0,-1 1,1 0,1-1,-1 1,1 0,0 0,0 0,0 0,1 0,0 0,0 0,1 0,0 4,2-5,1 0,-1 0,1-1,-1 1,1-1,1 0,-1-1,0 1,1-1,0 1,0-1,0-1,0 1,0-1,1 0,-1 0,1 0,30 15,-29-13,1 1,-1 0,0 1,-1-1,1 1,-1 1,0-1,0 1,-1 0,0 0,0 2,-3-6,-1-1,0 1,0 0,0 0,0 1,0-1,-1 0,1 0,-1 0,0 0,0 1,0-1,-1 0,1 0,-1 0,1 0,-1 0,0 0,0 0,0 0,-1 0,1 0,-1 0,0 0,1-1,-1 1,0-1,-1 0,1 1,0-1,-3 1,-9 8,-2-2,1 0,-1 0,0-2,-1 0,0-1,0 0,-1-2,1 0,-1-1,0-1,0 0,0-1,-13-2,-25 1,32-1</inkml:trace>
  <inkml:trace contextRef="#ctx0" brushRef="#br0" timeOffset="366.375">844 452,'-53'42,"2"3,2 1,1 3,3 2,3 2,-22 34,60-83,1-1,0 1,-1 0,1-1,1 1,-1 1,1-1,-1 0,1 1,0-1,1 1,-1-1,1 1,0 0,0 0,0 0,1 0,0-1,0 1,0 0,0 0,1 0,0 0,0 0,0-1,1 1,-1 0,1-1,0 1,0-1,1 0,-1 0,1 0,0 0,0 0,1 0,-1-1,1 0,-1 1,2-1,3 1,1-1,-1-1,1 1,0-1,-1-1,1 1,0-1,0-1,0 0,0 0,0-1,0 0,-1 0,1-1,0-1,-1 1,7-3,134-76,-136 70,0 0,0-1,-1-1,-1 0,0 0,-1-1,0-1,-1 1,-1-2,0 1,-1-1,2-7,-5 10,0-1,-1 1,-1-1,0 0,-1 0,0 0,-1 0,0 0,-2 1,1-1,-3-6,3 14,0 1,-1-1,0 0,0 0,0 1,-1-1,0 1,0 0,0 0,-1 0,1 0,-1 0,0 1,-1 0,1 0,-1 0,0 0,0 1,0-1,0 1,-1 1,1-1,-1 1,1 0,-1 0,-4 0,0 0,0 0,0 1,0 0,0 1,-1 0,1 1,0 0,0 0,0 1,1 0,-1 1,0 0,-4 3,-10 7</inkml:trace>
  <inkml:trace contextRef="#ctx0" brushRef="#br0" timeOffset="750.577">1155 396,'0'0,"-2"12,1 0,1-1,0 1,0 0,1 0,1 0,0 0,0-1,2 1,-1-1,1 0,1 0,0 0,0-1,1 1,1-1,-1 0,4 2,-6-10,-1 0,1-1,0 1,0-1,0 0,0 0,0 0,0 0,0-1,1 0,-1 1,0-2,0 1,0 0,0-1,0 0,0 0,0 0,0 0,0-1,0 1,0-1,-1 0,1 0,-1-1,1 1,-1-1,1 0,4-3,-1 0,0 0,-1-1,1 0,-1 0,0 0,-1-1,0 0,0 0,-1 0,0-1,1-3,-4 7,-1 0,0 0,0-1,0 1,-1 0,0 0,0 0,-1-1,1 1,-1 1,0-1,0 0,0 0,-1 1,0-1,0 1,0 0,0 0,-1 0,0 0,0 1,0-1,0 1,0 0,0 0,-1 0,0 1,1 0,-1 0,0 0,0 0,0 1,0 0,0 0,-1 0,1 1,0-1,0 1,-1 1,-1-1,-16-1</inkml:trace>
  <inkml:trace contextRef="#ctx0" brushRef="#br0" timeOffset="1864.569">1268 0,'9'9,"1"0,0-1,0 0,1 0,0-1,1-1,-1 0,1 0,0-1,1-1,-1 0,1-1,0 0,0-1,0 0,0-1,0 0,0-2,0 1,5-2,51-6,-67 10,-1 0,1 0,0-1,-1 1,1 0,-1 0,1 1,-1-1,0 0,0 0,0 1,0-1,-1 0,1 1,-1-1,1 1,-1-1,0 1,0-1,0 1,0-1,0 1,0-1,-1 1,1-1,-1 0,0 1,0-1,0 0,0 1,0-1,0 0,-1 1,0 3,-8 49,2 0,3 0,2 0,2 0,4 24,-1 25,-13 112,-25 25,-2-21,38-218,0-1,0 1,0 0,0-1,-1 1,1-1,-1 1,1 0,-1-1,0 1,1-1,-1 1,0-1,0 0,0 1,0-1,0 0,0 0,-1 1,1-1,0 0,-1 0,1 0,-1-1,1 1,-1 0,1 0,-1-1,1 1,-1-1,0 0,1 1,-1-1,0 0,1 0,-1 0,0 0,1 0,-1 0,0-1,1 1,-1 0,1-1,-1 0,0 1,0-1,2 1,-198-8,173 8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8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70 546,'21'-34,"-17"29,0 1,1-1,0 1,0 1,0-1,0 1,1 0,-1 0,1 0,0 1,0 0,0 0,0 0,0 1,0 0,1 0,-1 1,0-1,0 2,1-1,-1 0,0 1,0 1,0-1,1 1,-1 0,-1 0,1 0,0 1,-1 0,1 0,-1 0,0 1,0 0,0 0,0 0,-1 1,0 0,0-1,1 3,-1-2,-1 1,1-1,-1 0,-1 1,1 0,-1-1,0 1,0 0,-1 0,1 0,-1 0,-1 1,1-1,-1 0,0 0,-1 0,1 0,-1 1,0-1,-1 0,0 0,0 0,0-1,0 1,-1 0,-1 1,-11 15,-1-1,-1-1,-1-1,0-1,-2 0,0-1,0-1,-2-2,0 1,-15 5,36-19,-22 11,25-17,12-4,1 0,1 2,-1 0,1 0,1 2,-1 0,1 0,14-1,-28 6,0-1,0 0,0 1,0 0,0 0,0 0,-1 0,1 0,0 1,0-1,0 1,0 0,0-1,0 1,-1 1,1-1,0 0,-1 1,1-1,-1 1,0 0,1 0,-1 0,0 0,0 0,0 0,0 1,-1-1,1 1,-1-1,1 1,-1 0,0-1,0 1,0 0,0 0,-1 0,1 0,-1-1,0 1,1 0,-1 0,-1 0,1 0,0 0,-1 0,1 0,-1 0,0 0,-1 2,-8 10,0 0,0-1,-2 0,1-1,-2 0,0-1,0 0,-1-1,-1-1,0 0,0-1,-1 0,0-2,0 0,-4 1,17-7,-2 2,0 0,0 0,0-1,0 0,0 0,-1 0,1-1,-1 1,1-2,-1 1,0 0,1-1,-1 0,0 0,-2-1,2-3</inkml:trace>
  <inkml:trace contextRef="#ctx0" brushRef="#br0" timeOffset="347.01">775 573,'-37'37,"2"1,1 1,2 2,2 1,1 2,3 0,-17 40,18 27,25-108,0 1,0-1,1 1,-1-1,1 1,0-1,0 0,0 1,1-1,-1 0,1 0,-1 0,1 0,0 0,0 0,1 0,-1-1,1 1,-1-1,1 0,0 1,0-1,-1 0,2-1,-1 1,0-1,0 1,0-1,1 0,0 0,3 1,1-1,-1 0,1 0,-1 0,1-1,0 0,-1-1,1 0,-1 0,1-1,-1 0,1 0,-1 0,0-1,0 0,0-1,-1 1,1-1,1-2,107-101,-103 93,0-1,-1-1,-1 1,0-2,-1 0,-1 0,-1 0,0-1,-1 0,-1 0,-1-1,1-8,-6 22,0-1,0 1,-1-1,1 1,-1 0,0 0,-1 0,1 0,-1 0,0 0,0 1,-1-1,1 1,-1 0,0 0,0 0,0 1,-1 0,1-1,-1 1,0 1,0-1,0 1,0 0,0 0,0 0,-1 1,1 0,-1 0,1 0,-1 0,1 1,-1 0,1 0,-1 1,1 0,-1 0,1 0,-1 0,1 1,0 0,0 0,-3 2,-21 7</inkml:trace>
  <inkml:trace contextRef="#ctx0" brushRef="#br0" timeOffset="732.114">1030 489,'1'6,"-1"0,2-1,-1 1,0-1,1 1,0-1,1 1,-1-1,1 0,0 0,0 0,0-1,1 1,0-1,0 0,0 0,0 0,1 0,-1-1,1 0,0 0,0 0,0 0,0-1,1 0,-1 0,1 0,-1-1,1 0,0 0,-1 0,1-1,0 0,0 0,-1 0,1-1,0 1,-1-1,1-1,-1 1,1-1,-1 0,1-1,-1 1,0-1,0 0,0 0,-1 0,5-4,-6 3,0 1,0 0,-1-1,1 0,-1 0,0 0,0 0,0 0,-1 0,1 0,-1 0,0-1,0 1,-1 0,1-1,-1 1,0-1,0 1,0-1,-1 1,0 0,0-1,0 1,0 0,0-1,-1 1,0 0,0 0,0 0,0 1,-1-1,0 0,1 1,-1 0,0-1,-1 1,1 0,-1 1,1-1,-1 1,0-1,0 1,0 0,0 1,0-1,0 1,-4-1,-1-1,0 2,0-1,0 1,-1 1,1 0,0 0,0 1,0 0,-1 0,1 1,0 0,1 1,-1 0,-4 2,-12 9</inkml:trace>
  <inkml:trace contextRef="#ctx0" brushRef="#br0" timeOffset="2655.585">1452 856,'5'0,"7"-5,5-1,5-1,4 2,2 2,1 1,0 1,1 0,-1 1,0 0,0 1,-1-1,1 0,-1 0,0 0,0 0,-5 0</inkml:trace>
  <inkml:trace contextRef="#ctx0" brushRef="#br0" timeOffset="2922.361">1594 573,'-9'39,"1"31,2 9,7-4,3-10,1-12,5-9,0-8,-1-5,2-8,0-3,-3 0,-2-4</inkml:trace>
  <inkml:trace contextRef="#ctx0" brushRef="#br0" timeOffset="5336.341">2102 659,'10'1,"1"-1,-1 0,1 0,-1-1,1-1,-1 0,0 0,1-1,-1 0,-1 0,1-1,0-1,-1 0,0 0,0-1,-1 0,1 0,-1-1,-1 0,1 0,-1-1,5-7,15-30,-17 71,35 202,-40-212,8 23,-1 2,-2-1,-2 1,-2 1,-2-1,-1 1,-2 0,-2 0,-4 15,3-36,-2 0,0-1,-2 1,0-1,-1 0,-2 0,1-1,-2 0,-1-1,0 0,-1-1,-8 8,17-22,0 0,0 0,-1 0,1 0,-1-1,0 0,0 0,1 0,-1 0,-1-1,1 1,0-1,0 0,0 0,-1-1,1 1,0-1,-1 0,1 0,0 0,-1-1,1 0,0 1,-1-2,1 1,0 0,0-1,0 0,0 0,0 0,1 0,-1 0,1-1,-1 0,1 0,0 0,0 0,-1-2,-2-9,0 0,2 0,0-1,0 1,2-1,-1 0,2 0,0 0,1 0,1 0,0 0,1 0,0 0,1 0,1 0,0 1,1 0,1 0,0 0,1 1,1 0,-1 0,2 0,0 1,1 1,0 0,0 0,1 0,1 2,0-1,0 2,0-1,1 2,6-3,6 0,-3 3</inkml:trace>
  <inkml:trace contextRef="#ctx0" brushRef="#br0" timeOffset="5851.782">2102 235,'55'-18,"-28"6,-1-1,0-1,-1-1,-1-2,0 0,-1-1,-1-2,-1 0,0-1,-2-1,3-6,-22 29,0 0,0-1,0 1,0 0,0 0,0-1,0 1,0 0,0 0,1-1,-1 1,0 0,1-1,-1 1,0 0,1-1,-1 1,1 0,-1-1,1 1,-1-1,1 1,0-1,-1 1,1-1,0 0,-1 1,1-1,0 0,-1 1,1-1,0 0,0 0,-1 0,1 0,0 0,0 0,-1 0,1 0,0 0,0 0,-1 0,1 0,0 0,0 0,-1-1,1 1,0 0,-1-1,1 1,0 0,-1-1,1 1,-1-1,1 1,0-1,-1 1,1-1,-1 0,0 1,1-1,-1 0,1 1,-1-1,0 0,1 0,0 30,2-1,2 0,0-1,2 1,1-1,1 0,1-1,1 0,2-1,0 0,16 21,-9-22</inkml:trace>
  <inkml:trace contextRef="#ctx0" brushRef="#br0" timeOffset="6820.001">3146 376,'-23'3,"1"1,-1 1,1 1,0 1,0 0,1 2,0 1,0 0,1 2,1 0,0 1,-6 7,23-19,1 0,0 0,-1 0,1 0,0 1,-1-1,1 1,0-1,0 1,0-1,1 1,-1-1,0 1,0 0,1-1,-1 1,1 0,0 0,-1 0,1-1,0 1,0 0,0 0,0 0,1 0,-1-1,0 1,1 0,-1 0,1-1,0 1,-1 0,1-1,0 1,0-1,0 1,0-1,0 1,1-1,-1 0,0 1,1-1,-1 0,1 0,-1 0,1 0,-1 0,1-1,0 1,-1 0,1-1,0 1,0-1,-1 1,1-1,0 0,0 0,1 0,48 9,-41-8,0-1,-1 2,1-1,-1 1,0 1,1 0,-1 0,-1 1,1 0,0 0,-1 1,0 0,0 1,0 0,-1 0,7 7,-12-10,0 0,-1-1,1 1,-1 1,1-1,-1 0,0 0,0 0,0 1,-1-1,1 1,-1-1,0 0,0 1,0-1,0 1,-1-1,1 0,-1 1,0-1,0 0,0 0,0 1,-1-1,1 0,-1 0,0-1,0 1,0 0,0 0,-1-1,-81 73,71-67,0 1,-1-2,0 0,-1-1,1 0,-1-1,0-1,-1 0,1-1,-1-1,1 0,-1-1,-10-1,14-11,16 4</inkml:trace>
  <inkml:trace contextRef="#ctx0" brushRef="#br0" timeOffset="7091.057">3429 573,'-24'39,"-13"26,-5 3,5-5,13-14,12-15</inkml:trace>
  <inkml:trace contextRef="#ctx0" brushRef="#br0" timeOffset="7336.59">3344 9,'0'0</inkml:trace>
  <inkml:trace contextRef="#ctx0" brushRef="#br0" timeOffset="7629.383">3541 827,'28'-17,"123"-191,-119 163,-31 44,0 1,0 0,0 0,0 0,0 0,0 0,-1 0,1 1,0-1,0 0,0 0,0 0,0 1,-1-1,1 1,0-1,0 1,0-1,-1 1,1-1,0 1,-1-1,1 1,-1 0,1-1,-1 1,1 0,-1 0,1-1,-1 1,1 0,-1 0,0 0,0 0,1 0,-1-1,0 1,0 0,0 0,0 0,0 0,0 0,0 0,0 0,-1-1,1 1,0 0,0 0,-1 0,1 0,-1-1,1 1,0 0,-1 0,0-1,1 1,-1 0,1 2,-1 5,0-1,0 1,1 0,0 0,0-1,1 1,0 0,0-1,1 1,0 0,1-1,-1 0,1 0,1 0,-1 0,1 0,0 0,1-1,0 0,0 0,0 0,1-1,-1 0,1 0,0 0,3 1,-5-5,0 1,0-1,0 0,0 0,0-1,1 1,-1-1,0 0,0 0,0-1,1 1,-1-1,0 0,0 0,0 0,0 0,0-1,0 0,0 0,-1 0,1 0,-1 0,1-1,-1 0,0 1,0-1,0 0,2-3,66-101,-36 12,-30 72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45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141 278,'5'48,"1"21,1 7,-2-3,-2-10,-1-10,0-11,-7-6,-1-5,-1-3,-3-7,0-11,-3-7,1-5</inkml:trace>
  <inkml:trace contextRef="#ctx0" brushRef="#br0" timeOffset="254.672">0 448,'15'-61,"-6"17,2 0,2 0,2 1,2 1,18-33,-31 68,-1 1,1 0,0 0,0 0,1 0,0 1,0 0,0 0,1 0,-1 0,1 1,0 0,0 1,1-1,-1 1,1 0,0 1,0-1,0 1,0 1,0-1,0 1,0 1,1-1,-1 1,0 0,0 1,0 0,1 0,-1 0,2 2,-2 0,0 0,0 0,-1 1,0 0,1 0,-1 1,-1-1,1 1,-1 1,0-1,0 1,0 0,-1 0,0 0,0 1,0-1,-1 1,0 0,-1 0,1 0,-1 0,-1 1,1-1,-1 1,-1-1,1 1,-1-1,0 1,-1-1,0 0,0 1,-1-1,0 0,0 1,0-1,-1 0,-1 0,-3 8,0-2,-1 1,-1-1,0 0,-1-1,0 0,-1-1,0 0,-1 0,0-1,-1-1,0 0,0-1,-1 0,0-1,0-1,-1 0,0-1,-4 1,-5-1</inkml:trace>
  <inkml:trace contextRef="#ctx0" brushRef="#br0" timeOffset="501.974">763 560,'-34'34,"-15"20,-5 1,7-4,11-5,8-12,8-5,2-9,5-7</inkml:trace>
  <inkml:trace contextRef="#ctx0" brushRef="#br0" timeOffset="680.96">396 560,'38'24,"23"13,5 4,-4 1,-7-2,-8-9,-8-3,-5-8,-9-2,-8-4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30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1614 1868,'0'818,"-5"-745,-3 0,-3-1,-3 0,-16 41,17-61,-12 56,29-98,1-5</inkml:trace>
  <inkml:trace contextRef="#ctx0" brushRef="#br0" timeOffset="3064.023">1670 1896,'57'-3,"170"6,-35-30,10 15,-125 1,0 4,0 3,76 7,-27-1,100-19,4 5,-178 13,-48-2,0 0,0 1,1 0,-1 0,0 0,0 1,0-1,1 1,-1 0,0 0,0 1,0-1,0 1,0 0,-1 0,1 0,-1 0,1 1,-1-1,0 1,1 0,-2 0,1 0,0 0,0 1,-1-1,0 1,0 0,0-1,0 1,-1 0,1 0,-1 0,0 0,0 4,-3 251,2 80,-28-142,28 283,-25-311,25-166,0 1,0-1,0 0,0 1,0-1,-1 0,1 1,-1-1,0 0,0 0,0 0,-1 0,1 0,-1 0,1 0,-1 0,0 0,0-1,0 1,-1-1,1 1,-1-1,1 0,-1 0,0 0,0 0,1-1,-1 1,0-1,-1 0,1 0,0 0,-1 0,-223-2,-112 0,169-27,-281 28,113 0,168 28,65-32,96-9,34 5,-5 5</inkml:trace>
  <inkml:trace contextRef="#ctx0" brushRef="#br0" timeOffset="4156.395">2037 3477,'26'137,"-22"330,7-382,-7-67,-1 0,-1-1,0 1,-2 0,0 0,-1 0,-3 17,-13 66,16-89</inkml:trace>
  <inkml:trace contextRef="#ctx0" brushRef="#br0" timeOffset="5162.431">2037 3477,'-31'38,"-202"139,232-177,0 0,0 0,0 0,0 0,0 1,0-1,0 0,0 0,0 1,0-1,1 1,-1-1,0 1,0-1,0 1,1-1,-1 1,0-1,1 1,-1 0,0 0,1-1,-1 1,1 0,-1 0,1 0,-1 0,1-1,0 1,-1 0,1 0,0 0,0 0,0 0,0 0,0 0,0 0,0 0,0 0,0 0,0 0,0 0,1 0,-1 0,0-1,1 1,-1 0,0 0,1 0,-1 0,1-1,0 1,-1 0,1 0,0-1,-1 1,1 0,0-1,0 1,15 5,-1 0,1-1,1-1,-1-1,1 0,-1-1,1-1,0 0,-1-1,1-1,2-1,15 1,20 0,-28-1,0 1,0 2,0 1,0 0,23 7,57 15,-119-50,-107-95,20-50,87 147</inkml:trace>
  <inkml:trace contextRef="#ctx0" brushRef="#br0" timeOffset="5996.635">1699 4746,'-27'156,"22"-133,-9 45,-3 0,-3-2,-3 0,-12 21,29-80,9-22,7-27,8-17,2 0,2 1,3 1,2 2,3 0,13-14,-43 67,1 0,-1 0,1 0,0 0,0 0,0 0,0 1,0-1,0 0,0 1,1-1,-1 1,1-1,-1 1,1 0,-1-1,1 1,0 0,0 0,-1 0,1 0,0 1,0-1,0 0,0 1,0 0,0-1,0 1,0 0,0 0,0 0,0 0,0 0,0 0,0 1,0-1,0 1,0 0,0-1,0 1,0 0,-1 0,1 0,0 0,-1 0,1 1,0-1,-1 0,0 1,1-1,-1 1,1 0,10 99,-12-93,-1 1,1-1,0 1,1-1,0 0,0 1,1-1,0 0,0 0,1 0,0 0,1 0,-1-1,2 0,3 6,-5-8,0 1,1-1,-1 0,2 0,-1-1,0 1,1-1,0 0,0 0,0-1,0 0,1 1,-1-2,1 1,0-1,-1 1,1-2,1 1,-1-1,0 0,0 0,0 0,1-1,-1 0,0 0,0-1,0 0,1 0,-1 0,0-1,0 0,0 0,-1 0,1-1,0 0,-1 0,4-3,2-7,0-1,-2 0,0 0,0-1,-1 0,-1 0,-1-1,0 0,-1 0,0-1,-1 1,1-18,3-4,8-75,-16 89</inkml:trace>
  <inkml:trace contextRef="#ctx0" brushRef="#br0" timeOffset="6869.5">2997 3420,'-8'18,"1"-1,0 1,1 1,1-1,1 1,0 0,2 0,0 0,1 0,1 0,0 1,2-1,0 0,1 0,1 0,1-1,3 6,12 110,-17-79,-2 0,-3 0,-3 0,-7 33,-11 108,10-138,13-58,0 0,1 0,-1 0,0-1,0 1,0 0,1 0,-1 0,0 0,0 0,0 0,1 0,-1 0,0 0,0 0,0 0,1 0,-1 0,0 0,0 0,0 0,1 0,-1 0,0 0,0 0,0 0,1 0,-1 0,0 0,0 0,0 1,1-1,-1 0,0 0,0 0,0 0,0 0,0 1,1-1,-1 0,0 0,0 0,0 1,9-24,-8 15,0 0,-1 1,0-1,-1 0,0 1,0-1,-1 1,1-1,-2 1,1-1,-1 1,0 0,0 0,-1 0,0 1,0 0,-1-1,0 1,0 1,-3-3,-4-5,0 1,-1 1,-1 0,1 1,-2 0,0 1,0 1,-11-5,-79-21,144 13,191 0,-119 10,2 5,36 6,-78 11,-70-11,0 0,1 0,-1 1,0-1,1 1,-1-1,0 1,0-1,1 1,-1 0,0 0,0 0,0-1,0 1,0 0,0 0,0 1,0-1,-1 0,1 0,0 0,0 0,-1 1,1-1,-1 0,0 1,1-1,-1 0,0 1,1-1,-1 0,0 1,0-1,0 1,-1-1,1 0,0 1,0-1,-1 0,1 1,-1-1,1 0,-1 0,1 1,-1-1,0 0,0 1,-8 8,1 0,-1 0,-1-1,0 0,0-1,-1 0,0-1,0 0,0-1,-1 0,-1 0,-29 16,-187 116,199-104,22-17</inkml:trace>
  <inkml:trace contextRef="#ctx0" brushRef="#br0" timeOffset="7535.365">2857 5000,'15'-40,"3"0,1 1,2 1,2 1,1 1,2 1,1 1,6-4,-32 37,0-1,0 1,0 0,0-1,0 1,0 0,0-1,1 1,-1 0,0 0,1 0,-1 0,1 0,-1 1,1-1,-1 0,1 1,0-1,-1 1,1-1,0 1,-1 0,1 0,0 0,0 0,-1 0,1 0,0 0,0 0,-1 1,1-1,0 1,-1-1,1 1,-1 0,1 0,-1 0,1-1,-1 1,1 1,-1-1,0 0,0 0,1 0,-1 1,0-1,0 1,0-1,-1 0,1 1,0 0,0-1,-1 1,1 0,-1-1,0 1,1 0,-1-1,0 1,0 0,0-1,0 1,0 0,2 43,-3-39,0-1,1 1,-1-1,1 1,1-1,-1 1,1-1,0 1,0-1,0 0,1 1,0-1,0 0,0 0,1 0,-1 0,1-1,0 1,1-1,-1 1,1-1,1 1,-1-4,0-1,1 1,-1-1,0 0,0-1,0 1,0 0,0-1,0 0,0 0,0-1,0 1,-1-1,1 1,0-1,-1 0,1-1,-1 1,0 0,0-1,0 0,0 0,0 0,1-2,6-3,149-140,-158 148,1-1,-1 1,1 0,-1-1,0 1,1 0,-1 0,1 0,-1 0,1 1,-1-1,1 0,-1 0,1 1,-1-1,0 1,1 0,-1-1,0 1,1 0,-1 0,0 0,0 0,0-1,0 2,0-1,0 0,0 0,0 0,0 0,0 1,-1-1,1 0,-1 1,1-1,-1 0,1 1,-1-1,0 1,1-1,-1 1,0-1,0 1,0-1,0 1,-1-1,1 1,0-1,-1 0,1 1,0-1,-1 1,0-1,1 0,-1 1,0-1,0 0,0 1,-9 40,7-35,0 0,1 0,0 0,0 0,0 0,1 1,0-1,0 1,1-1,0 1,0-1,1 0,0 1,0-1,1 1,0-1,0 0,0 0,1 0,0 0,1-1,0 1,3 4,10 1</inkml:trace>
  <inkml:trace contextRef="#ctx0" brushRef="#br0" timeOffset="8620.483">3956 4633,'-10'0,"0"1,0 0,0 0,1 1,-1 1,0-1,1 1,-1 1,1 0,0 0,0 1,1 0,-1 1,1 0,0 0,1 0,-1 1,1 0,1 1,-1 0,1 0,1 0,-1 0,2 1,-1 0,1 0,0 1,1-1,0 1,1-1,-2 11,9 64,-5-82,0 0,1 1,0-1,-1 0,1 0,0 0,0 0,0 0,0 0,0 0,1-1,-1 1,1 0,-1-1,1 1,-1 0,1-1,0 0,0 0,0 1,0-1,0 0,0 0,0-1,0 1,0 0,0-1,0 1,0-1,1 0,-1 1,0-1,0 0,1-1,0 1,11-4,0-1,0-1,-1 0,0 0,0-1,-1-1,0 0,0-1,9-9,177-169,-198 185,1 1,0 0,-1 0,1 0,0 0,0 0,0 0,0 0,0 0,0 0,0 1,0-1,0 0,1 1,-1-1,0 1,0-1,0 1,1-1,-1 1,0 0,1 0,-1 0,0 0,1 0,-1 0,0 0,0 0,1 0,-1 0,0 1,1-1,-1 1,0-1,0 1,0-1,1 1,-1 0,0-1,0 1,0 0,0 0,0 0,0 0,0 0,-1 0,1 0,0 0,0 1,11 47,-3 0,-2 0,-2 0,-2 1,-2 0,-5 37,2 7,2-74,-1 0,0-1,-2 1,-1-1,0 1,-1-1,-1 0,-1-1,-1 0,0 0,-2 0,-7 10,8-14,4-4,-1 1,0-1,0 0,-1 0,0-1,-1 0,0 0,-1-1,0 0,0 0,0-1,-1 0,0-1,-1 0,1-1,-1 0,0 0,0-1,-2 0,10-4,1 0,0-1,-1 1,1 0,0-1,0 1,0-1,-1 0,1 0,0 0,0 0,0 0,0 0,0-1,1 1,-1 0,0-1,1 0,-1 1,1-1,-1 0,1 0,0 0,0 0,0 0,0 0,0 0,0 0,0 0,1 0,-1-1,1 1,0 0,-1 0,1-1,0-1,4-87,7 50,1 0,2 1,2 1,2 0,1 2,2 0,19-25,-24 36,-1 1</inkml:trace>
  <inkml:trace contextRef="#ctx0" brushRef="#br0" timeOffset="10971.449">2404 824,'18'78,"-9"7,-4 1,-3 0,-5 6,1 17,1 261,-15-284,11-62</inkml:trace>
  <inkml:trace contextRef="#ctx0" brushRef="#br0" timeOffset="11569.56">2461 711,'-51'57,"-2"-2,-3-2,-35 23,66-49,24-26,1-1,0 1,0 0,0-1,-1 1,1-1,0 1,0 0,0-1,0 1,0-1,0 1,0-1,0 1,1 0,-1-1,0 1,0-1,0 1,1-1,-1 1,0 0,0-1,1 0,-1 1,0-1,1 1,-1-1,1 1,-1-1,1 0,-1 1,1-1,-1 0,1 1,-1-1,1 0,-1 0,1 1,0-1,-1 0,1 0,-1 0,1 0,-1 0,1 0,0 0,-1 0,1 0,-1 0,1 0,0 0,-1-1,1 1,0 0,343 0,-203 21,-112-11,-32-13,-6-4,-84-103,-35-63,109 148,4 1</inkml:trace>
  <inkml:trace contextRef="#ctx0" brushRef="#br0" timeOffset="12243.961">2912 118,'10'38,"2"33,1 13,-3-3,-4-5,-1-12,-3-11,-1-10,-1-7,0-5,-1-4,1-5</inkml:trace>
  <inkml:trace contextRef="#ctx0" brushRef="#br0" timeOffset="12527.227">2912 5,'34'-5,"20"9,7 7,-4 3,-10 3,-9 4,-11 3,-9 2,-9 2,-10 0,-10 1,-8 0,-5-5,-4-2,-1-4,-2-6,1-4,5-4</inkml:trace>
  <inkml:trace contextRef="#ctx0" brushRef="#br0" timeOffset="13104.318">3308 542,'-1'0,"0"1,0 0,0 1,1-1,-1 0,0 0,1 0,-1 0,1 0,-1 1,1-1,0 0,-1 1,1-1,0 0,0 0,0 1,0-1,0 0,0 1,0-1,1 0,-1 1,0-1,1 0,-1 0,1 1,-1-1,1 0,0 0,-1 0,1 0,0 0,0 0,0 0,0 0,0 0,0 0,0-1,0 1,0 0,0-1,0 1,1 0,-1-1,0 0,0 1,1-1,-1 0,0 1,1-1,-1 0,0 0,0 0,1 0,-1 0,0-1,1 1,-1 0,0-1,0 1,1 0,-1-1,0 0,0 1,0-1,0 0,1 0,7-3,-1-1,0 0,-1 0,1 0,-1-1,0 0,0-1,-1 1,0-1,0-1,-1 1,1-1,-2 0,2-3,7-9,-12 19,0 0,-1-1,1 1,0 0,0 0,0 0,0 0,0 0,0 0,0 0,0 0,0 1,0-1,0 0,1 1,-1-1,0 1,1-1,-1 1,0-1,1 1,-1 0,0 0,1 0,-1 0,1 0,-1 0,0 0,1 0,-1 0,0 1,1-1,-1 0,0 1,1-1,-1 1,0 0,0-1,0 1,1 0,-1 0,0 0,0 0,0 0,0 0,-1 0,1 0,0 0,0 0,-1 1,1-1,0 0,-1 0,1 1,-1-1,0 0,1 1,-1-1,0 0,0 1,0 0,25 140,7 113,-29-239,0-5,-1 0,0 0,-1 0,0 0,-1 1,0-1,-1 0,0 0,-1 0,0 1,1-10,-1-1,1 1,-1-1,1 0,-1 1,1-1,-1 0,0 0,0 0,1 0,-1 0,0 0,0-1,0 1,0 0,0-1,0 0,0 1,0-1,0 0,0 0,0 0,0-1,0 1,0 0,0-1,0 1,0-1,0 0,0 1,0-1,0 0,1 0,-1 0,0-1,1 1,-1 0,1-1,-1 1,1-1,-1 1,1-1,0 1,0-1,0 0,0 0,0 0,0 1,1-1,-1 0,1 0,-1 0,1-2,-5-5,0 0,1-1,1 1,0-1,0 0,0 0,2 0,-1 0,1 0,0 0,1 0,1 0,-1 0,1-1,1 1,0 0,1 1,0-1,0 0,1 1,0-1,0 1,1 1,1-1,-1 0,2 1,6-7,34-20,-28 21</inkml:trace>
  <inkml:trace contextRef="#ctx0" brushRef="#br0" timeOffset="14286.679">3731 2658,'1'0,"-1"-1,1 1,-1 0,1 0,-1-1,1 1,-1 0,0-1,1 1,-1-1,1 1,-1 0,0-1,0 1,1-1,-1 1,0-1,0 1,1-1,-1 1,0-1,0 1,0-1,0 1,0-1,0 1,0-1,0 0,0 1,0-1,0 1,0-1,0 1,0-1,0 1,-1-1,1 1,0-1,0 1,-1-1,1 1,0-1,-1 1,1 0,0-1,-1 1,1 0,-1-1,1 1,0 0,-1-1,1 1,-1 0,1 0,-1-1,52-4,-51 5,454-10,-13-53,-291 51,-270 2,85 3,29 7,-1-1,1 0,0 0,0 0,0-1,0 0,0 0,0-1,0 1,1-1,-1 0,1-1,0 0,0 0,0 0,-3-4,-28-44,35 52,1 0,-1 1,0-1,0 0,0 1,1-1,-1 1,0-1,0 0,1 1,-1 0,0-1,1 1,-1-1,0 1,1 0,-1-1,1 1,-1 0,1 0,0 0,-1-1,1 1,0 0,-1 0,1 0,0 0,0-1,0 1,0 0,0 0,0 0,0 0,0 0,0 0,0-1,1 1,-1 1,0-1,1 332,-1-154,0-179,1-1,-1 1,1 0,-1-1,1 1,0 0,-1 0,1-1,-1 1,1 0,0 0,-1 0,1 0,-1 0,1 0,0 0,-1 0,1 0,0 0,-1 0,1 0,-1 1,1-1,0 0,-1 0,1 1,-1-1,1 0,-1 1,1-1,-1 0,1 1,-1-1,1 1,-1-1,1 1,-1-1,0 1,1-1,-1 1,0-1,0 1,1 0,-1-1,0 1,0-1,0 1,0 0,0-1,0 1,0 0,0-1,0 1,0-1,0 1,0 0,0-1,0 1,0-1,-1 1,1 0,0-1,90-134,59-52,-115 157,-17 21</inkml:trace>
  <inkml:trace contextRef="#ctx0" brushRef="#br0" timeOffset="16395.761">3844 2658,'-5'-5,"-6"-1,-6 0,-1 6,-1 3,-3 0,-2 1,-2-1,-1-1,-1 0,4 3,2 2,-1-1,9-1,7-2</inkml:trace>
  <inkml:trace contextRef="#ctx0" brushRef="#br0" timeOffset="23070.449">1473 3477,'-87'-22,"-40"3,84 11,0 2,0 2,0 1,0 3,-28 3,-23-1,-583-2,595-13,-27 3,108 11,0 0,0 0,0 0,1 0,-1 0,0 0,0 0,1 0,-1 0,1 0,-1 0,1 0,0 0,-1 0,1 0,0 1,0-1,-1 0,1 0,0 0,0 1,1-1,-1 0,0 0,0 0,0 1,1-1,-1 0,1 0,-1 0,1 0,-1 0,1 0,0 0,-1 0,1 0,0 0,0 0,0 0,0-1,0 1,0 0,0-1,0 1,0 0,0-1,0 1,1-1,2 5,4 5,-2-4,0 1,0 1,0-1,-1 1,0 0,0 0,-1 1,0-1,-1 1,0 0,1 7,27 153,-29-151,0-1,2 1,0-1,1 0,1 0,0-1,1 0,1 0,1 0,0-1,1-1,7 8,-17-21,0-1,0 1,1-1,-1 1,0-1,1 0,-1 1,1-1,-1 0,0 1,1-1,-1 0,1 1,-1-1,1 0,-1 0,1 0,-1 1,1-1,-1 0,1 0,-1 0,1 0,0 0,-1 0,1 0,-1 0,1 0,-1 0,1-1,-1 1,1 0,-1 0,1 0,-1 0,1-1,-1 1,1 0,-1-1,0 1,1 0,-1-1,1 1,-1-1,0 1,1 0,-1-1,0 1,0-1,1 1,-1-1,0 1,0-1,0 1,0-1,1 1,-1-1,10-41,-7 27,10-32,-3-1,-1 0,-3-1,1-44,-15-60,8 134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54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36,'9'60,"-3"0,-2 1,-2 0,-4 0,-2 0,-3-1,-8 33,-45 144,58-227,5-19,0-4</inkml:trace>
  <inkml:trace contextRef="#ctx0" brushRef="#br0" timeOffset="244.373">14 36,'43'0,"39"-5,9-1,-1 0,-10 1,-15 2,-13 0,-11-3,-12 4,-16 3,-15 5,-12 2,-9-1,1-1</inkml:trace>
  <inkml:trace contextRef="#ctx0" brushRef="#br0" timeOffset="444.419">98 432,'34'0,"20"0,6-5,-2-2,-7 1,-6 1,-7 1,-5 2,-8 1</inkml:trace>
  <inkml:trace contextRef="#ctx0" brushRef="#br0" timeOffset="700.744">522 600,'0'38,"0"18,0 4,0-3,0-12</inkml:trace>
  <inkml:trace contextRef="#ctx0" brushRef="#br0" timeOffset="947.298">550 459,'38'5,"23"1,5 0,-3-1,-8-2,-9 0,-11-2</inkml:trace>
  <inkml:trace contextRef="#ctx0" brushRef="#br0" timeOffset="1199.728">606 713,'34'0,"25"0,3 0</inkml:trace>
  <inkml:trace contextRef="#ctx0" brushRef="#br0" timeOffset="2329.944">663 459,'-5'0,"-6"0,-2-4,-2-3,0 6,-2 2,3 7,-2 1,2 4,3 5,9-1,4 1,2 3,5-2,2 0,-2-3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3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669 27,'-1'-2,"0"0,-1 0,1 0,-1 1,1-1,-1 0,0 1,0-1,0 1,0 0,0-1,0 1,0 0,0 1,-1-1,1 0,0 0,-1 1,1-1,0 1,-1 0,1 0,0 0,-1 0,0 0,0 0,-18-1,0 2,0 0,1 1,-1 1,0 1,1 0,0 2,-12 5,-24 5,-144 39,199-56,0 1,0 0,0 0,0 0,0 0,0 0,0 0,0 0,-1 0,1 0,0 0,0 1,0-1,0 0,0 1,0-1,0 1,1-1,-1 1,0-1,0 1,0 0,0-1,1 1,-1 0,0 0,0 0,1-1,-1 1,1 0,-1 0,1 0,-1 0,1 0,0 0,-1 0,1 0,0 0,0 0,0 0,0 0,0 0,0 1,0-1,0 0,0 0,0 0,1 0,-1 0,0 0,1 0,-1 0,1 0,-1 0,1 0,-1-1,1 1,0 0,-1 0,1 0,0-1,0 1,0 0,-1-1,1 1,0-1,0 1,0-1,1 1,8 3,0 0,0-1,1 0,-1 0,1-1,-1-1,1 0,0 0,0-1,0-1,51 6,89 16,-96-2,-54-19,-1 1,1-1,0 1,0 0,0-1,-1 1,1 0,0 0,-1 0,1-1,-1 1,1 0,-1 0,1 0,-1 0,1 0,-1 0,0 0,0 0,1 0,-1 0,0 0,0 0,0 0,0 0,0 0,-1 0,1 0,0 0,0 0,-1 0,1 0,0 0,-1 0,1 0,-1 0,1 0,-1 0,0 0,1-1,-1 1,0 0,1 0,-1-1,0 1,0-1,0 1,0-1,0 1,0-1,0 1,-131 65,96-52,-243 117,212-71,66-58,-1 0,1-1,0 1,0 0,1 0,-1 0,0 0,0 0,1 0,-1 0,1 0,0 0,0 0,0 0,0 0,0 0,0 0,0 0,0 0,1 0,-1 0,1 0,0 0,0 0,-1 0,1-1,0 1,0 0,1 0,-1-1,0 1,1-1,-1 1,1-1,-1 0,1 1,-1-1,1 0,0 0,0 0,0 0,0 0,10 4,1-1,1 0,-1-1,0 0,1-1,-1-1,1 0,0-1,0 0,-1-1,9-1,18 0,165-26,-158 14,-29 7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3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1,'-15'43,"-9"29,0 11,3-3,5-11,6-12,5-11,2-8,3-6,0-4,1-2,0 0,0-9,-5-9,-2-4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72,'38'-5,"32"-6,9-2,1 2,-9 3,-11 2,-12 3,-13-4,-8 1,-9 5,-12 3,-12 1,-5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23,'29'-5,"19"-1,6 0,-6 1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58,'61'76,"-60"-75,1 1,0-1,0 0,0 0,0 0,1 0,-1 0,0 0,0 0,1-1,-1 1,0-1,1 0,-1 1,0-1,1 0,-1 0,0-1,1 1,-1 0,0-1,1 0,-1 1,0-1,0 0,0 0,0 0,0 0,0-1,0 1,0 0,0-1,0 0,-1 1,1-1,-1 0,1 0,0-1,82-107,-83 109,0 0,0 0,0 0,0 1,0-1,0 0,0 1,0-1,0 0,0 1,1 0,-1-1,0 1,0 0,1-1,-1 1,0 0,0 0,1 0,-1 0,0 0,0 0,1 0,-1 1,0-1,0 0,1 1,-1-1,0 1,0-1,0 1,0 0,0-1,0 1,0 0,0 0,0 0,0 0,0 0,-1 0,1 0,0 0,-1 0,1 0,0 0,-1 0,1 1,-1-1,0 0,1 0,-1 0,0 1,0-1,0 0,0 1,8 75,-8-76,8 147,-1-111,-1 0,-2 0,-2 0,-1 1,-4 30,3-61,0 0,-1 0,0 0,-1 0,1 0,-1 0,0-1,-1 1,0-1,0 1,0-1,-1 0,0 0,0 0,0-1,-1 0,0 1,0-1,0-1,-1 1,1-1,-1 0,0 0,0-1,-1 0,1 0,-1 0,1-1,-1 0,0 0,0-1,0 0,0 0,0 0,-6-1,10-1,-1-1,1 1,-1-1,1 1,-1-1,1 0,0-1,0 1,0 0,0-1,0 0,1 1,-1-1,1 0,0 0,0-1,0 1,0 0,0-1,1 1,0-1,-1 0,1 1,0-1,1 0,-1 0,1 1,0-4,5-111,0 93,2 0,0 0,1 0,2 1,0 0,8-10,0 5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5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0 279,'34'-5,"20"-1,6 0,-2 1,-7 2,-7 1,-6 0,-9-3,-5-1,-7 0</inkml:trace>
  <inkml:trace contextRef="#ctx0" brushRef="#br0" timeOffset="248.055">28 505,'38'0,"28"0,6 0,-3 0,-9 0,-10 0,-8 0,-7 0,-10 0</inkml:trace>
  <inkml:trace contextRef="#ctx0" brushRef="#br0" timeOffset="7850.088">1214 110,'-5'-5,"0"0,0 0,-1 0,1 1,-1-1,0 1,-1 1,1-1,0 1,-1 0,0 1,0-1,0 1,0 1,0-1,0 1,0 0,-1 1,1 0,0 0,0 1,0-1,-1 2,1-1,0 1,0 0,0 0,-5 4,-1-1,1 0,0 1,0 1,1 0,0 0,0 1,1 1,0 0,0 0,1 1,0 0,1 1,0 0,1 0,0 0,0 1,2 0,-1 1,1-1,1 1,1 0,0 0,0 0,1 0,0 5,4 180,1-187,0-1,1 1,1-1,0 0,0 0,1-1,0 1,1-1,0-1,0 1,1-1,0 0,0-1,1 0,0 0,0-1,1 0,0-1,0 0,0 0,0-1,1-1,0 0,-1 0,1-1,0 0,1-1,6 1,1-1,-1-1,1-1,-1-1,0 0,0-1,0-1,0-1,0 0,4-4,6-1,0-1,-1-1,0-2,-2-1,1-1,-2 0,0-2,-1-1,-1-1,-1-1,-1-1,1-2,-15 15,0 0,-1-1,0 1,0-1,-1 0,-1 0,0-1,0 1,0-1,-2 1,1-1,-1 0,-1 0,0 0,-1 1,0-1,0 0,-1 0,0 1,-1-1,0 1,-1 0,0 0,-1 0,0 1,0-1,-1 1,-1 0,1 1,-1 0,-1 0,1 0,-4-1,-3-6,-2 2,1 0,-2 0,0 2,0 0,-1 1,0 1,-1 0,0 2,0 0,-1 1,0 1,0 0,0 2,0 1,-1 0,1 1,-1 2,1 0,0 1,-1 1,-18 5,7 4</inkml:trace>
  <inkml:trace contextRef="#ctx0" brushRef="#br0" timeOffset="8385.816">537 449,'7'-5,"0"1,0 1,0 0,1 0,0 0,0 1,-1 0,1 0,0 1,1 0,-1 0,0 1,0 0,5 1,3-1,541-10,-381-5,-65 7,-2-4,0-4,46-17,-153 33,0-2,1 1,-1 0,0 0,1 0,-1 0,1 0,-1 1,1-1,-1 1,1 0,0-1,-1 1,1 0,0 1,-1-1,1 0,-1 1,1 0,-1-1,1 1,-1 0,1 0,-1 0,0 1,1-1,-1 0,0 1,0 0,0-1,1 2,-3 7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19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1 339,'4'0,"12"0,8 0,4 0,3 0,0 0,0 0,-1 0,0 0,0 0,-2 0,1 0,-1-5,0-1,0 0,1 1,-6 2</inkml:trace>
  <inkml:trace contextRef="#ctx0" brushRef="#br0" timeOffset="325.921">28 536,'43'5,"24"-3,6-2,-6-2,-8 1,-10 0,-9-1,-6 2,-8-1</inkml:trace>
  <inkml:trace contextRef="#ctx0" brushRef="#br0" timeOffset="904.739">169 1,'13'19,"1"-1,0-1,1 0,1 0,1-2,0 0,1-1,1-1,0 0,1-2,13 6,7 7,61 26,-79-41,0 1,-1 1,0 1,-1 1,0 0,4 5,-22-16,0 0,1 1,-1-1,0 0,0 1,-1-1,1 1,0-1,-1 1,1 0,-1-1,0 1,0 0,0 0,-1 0,1 0,-1 0,1 0,-1 0,0 0,0 1,0-1,-1 0,1 0,-1 0,0 0,0 0,0-1,0 1,0 0,0 0,-1 0,1-1,-1 1,0-1,0 1,0-1,0 0,0 0,-1 0,1 0,-1 0,1-1,-1 1,1 0,-1-1,0 0,-2 1,-179 86,-45 83,212-157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27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58 145,'-3'5,"-1"2,2-1,-1 0,0 0,1 1,0 0,1-1,-1 1,1 0,1 0,-1 0,1 5,-1 1,-2 422,-26-248,29-176</inkml:trace>
  <inkml:trace contextRef="#ctx0" brushRef="#br0" timeOffset="1201.443">31 145,'22'-19,"1"2,1 0,1 2,0 1,1 0,0 2,17-4,-29 11,-1 1,1 1,0 0,0 0,0 2,1 0,-1 0,0 1,12 2,-23-1,0-1,0 1,0 0,0 0,0 0,0 0,0 0,0 1,-1-1,1 1,0 0,-1 0,0 0,1 0,-1 0,0 0,0 1,0-1,0 1,-1-1,1 1,-1 0,1 0,-1-1,0 1,0 0,0 0,-1 0,1 0,-1 0,1 1,-1-1,0 0,0 0,-1 0,1 2,-1 7,-1 0,1 0,-2 0,1 0,-2-1,0 0,0 1,-1-1,-1 1,0-1,-1 1,0-2,-1 1,0-1,-1 0,0-1,-1 0,0 0,0-1,0 0,-1-1,-1 0,1-1,-10 4,-63 17,63-24</inkml:trace>
  <inkml:trace contextRef="#ctx0" brushRef="#br0" timeOffset="1940.192">397 652,'-3'6,"1"0,-1 0,1 0,0 1,0-1,1 0,0 1,0-1,1 1,-1-1,1 1,1 0,-1-1,1 1,2 4,-3-10,1 0,-1 0,1-1,-1 1,1 0,-1-1,1 1,0 0,-1-1,1 1,0-1,-1 1,1-1,0 1,0-1,0 0,-1 1,1-1,0 0,0 0,0 0,0 0,0 1,0-1,-1 0,1-1,0 1,0 0,0 0,0 0,0 0,0-1,-1 1,1 0,0-1,0 1,0-1,-1 1,1-1,0 1,-1-1,1 1,0-1,-1 0,1 0,35-31,-34 30,31-37,46-36,-76 75,0 0,-1 0,1 0,0 0,-1 0,1 1,0-1,-1 1,1 0,0 0,-1-1,1 2,-1-1,0 0,1 0,-1 1,0 0,0-1,0 1,0 0,0 0,0 0,0 0,-1 0,1 0,-1 1,0-1,1 0,-1 1,0-1,0 1,-1 0,1-1,0 1,-1 0,0-1,0 1,1 0,-2-1,1 1,0 0,0-1,-1 3,3 6,5 27,-2 1,-2 0,-1 0,-2-1,-5 32,-21 71,24-128,-1 0,-1 0,-1 0,0 0,0-1,-1 0,-1 0,-4 6,9-14,0-1,-1 0,1 1,-1-1,1 0,-1-1,0 1,0-1,-1 1,1-1,0 0,-1 0,1 0,-1 0,0-1,0 0,1 1,-1-1,0-1,0 1,0-1,0 1,0-1,0 0,0 0,0-1,0 1,0-1,0 0,-2-1,-1-3,1 0,0-1,0 1,0-1,1 0,0-1,0 1,1-1,0 0,0 0,0-1,1 1,0-1,1 1,0-1,0 0,0 0,1 0,0 0,1 0,0-1,0 1,1 0,0 0,1-4,0-2,0 1,1-1,0 1,1 0,0 0,2 1,-1-1,1 1,1 0,0 0,1 1,0 0,1 0,0 1,0 0,7-4,-4 1,1-2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0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1 450,'5'-5,"10"-1,9 0,4 1,3-3,0-1,1 2,-2 1,0 3,-1 1,0 1,-1 1,0 0,1 0,-6 1</inkml:trace>
  <inkml:trace contextRef="#ctx0" brushRef="#br0" timeOffset="251.315">255 83,'-5'43,"-1"29,0 7,1-5,1-11,2-11,1-9,1-8,0-5,0-2,0-2,0 1,-4-6,-3-1,1-3</inkml:trace>
  <inkml:trace contextRef="#ctx0" brushRef="#br0" timeOffset="988.323">735 168,'-88'330,"72"-246,-33 102,49-185,0 0,0 0,0 0,0 0,0 0,0 0,0 0,0 0,0 0,0 0,-1 0,1-1,0 1,0 0,-1 0,1 0,-1 0,1 0,-1-1,1 1,-1 0,0-1,1 1,-1 0,0-1,0 1,1-1,-1 1,0-1,0 1,0-1,0 1,0-1,1 0,-1 1,0-1,0 0,0 0,0 0,0 0,0 0,0 0,0 0,0 0,0 0,0-1,0 1,0 0,1 0,-1-1,0 1,0-1,0 1,0-1,1 1,-1-1,0 1,0-1,1 0,-1 1,0-1,1 0,-1-9,0 0,1-1,0 1,0 0,1 0,1 0,0 0,0 0,1 0,0 0,1 1,0 0,0-1,2 1,-5 5,23-52,19-39,-5-2,-4-1,8-52,-33 102,9 116,4 83,-7-64,-14-66,2 0,1-1,0 1,1-1,2 0,0 0,1-1,0 0,9 13,-15-29,1 0,-1-1,1 1,-1-1,1 1,0-1,-1 0,1 0,0 0,1-1,-1 1,0-1,0 1,1-1,-1 0,1 0,-1-1,1 1,-1-1,1 0,-1 0,1 0,-1 0,1 0,-1-1,1 0,-1 1,1-1,-1-1,0 1,1 0,-1-1,0 0,0 0,0 0,0 0,-1 0,1 0,0-1,-1 1,0-1,1 0,-1 0,0 0,0 0,-1 0,1 0,0-2,19-33,-1 0,-2-2,-2 0,-2-1,-1 0,-2-1,-1-7,13-126,-13 114,-7 35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5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23,'5'0,"11"0,8 0,4 0,3 0,0 0,0 0,0 0,-1 0,-6-5,-1-1,-1 0,1 1,-3 6,0 3,-4 1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7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4 337,'-3'-57,"4"41,1-1,1 1,1 0,0 0,1 0,1 0,0 1,2 0,-1 0,2 1,0 0,0 0,1 1,1 1,12-12,-21 21,0 1,1-1,-1 1,1 0,0-1,-1 1,1 1,0-1,0 0,1 1,-1-1,0 1,0 0,1 0,-1 0,1 0,-1 1,0 0,1-1,-1 1,1 0,-1 1,1-1,-1 1,1-1,-1 1,1 0,-1 0,0 1,0-1,0 1,0-1,0 1,0 0,0 0,0 1,-1-1,1 0,-1 1,1-1,-1 1,0 0,0 0,-1 0,1 0,0 0,0 4,9 127,-11-133,0 0,1 0,-1-1,0 1,1 0,-1 0,1 0,0 0,-1-1,1 1,-1 0,1-1,0 1,0 0,-1-1,1 1,0-1,0 1,0-1,0 0,0 1,-1-1,1 0,0 0,0 1,0-1,0 0,0 0,0 0,0 0,0 0,0 0,0-1,0 1,0 0,0 0,-1-1,1 1,0 0,0-1,0 1,0-1,0 1,-1-1,1 1,0-1,-1 0,1 1,0-1,0-1,39-39,-36 36,119-122,-121 126,-1-1,1 1,0 0,0-1,0 1,0 0,0 0,0 0,0 1,0-1,0 0,0 1,1 0,-1-1,0 1,0 0,0 0,1 0,-1 0,0 1,0-1,1 0,-1 1,0 0,0-1,0 1,0 0,0 0,0 0,0 1,0-1,-1 0,1 1,0-1,-1 1,1-1,-1 1,1 0,-1 0,0 0,0 0,0 0,0 0,0 0,0 0,0 0,-1 0,1 1,23 130,-19-113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8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0,'-47'20,"0"2,2 2,1 2,1 1,1 3,-3 4,-7 36,50-68,1 0,0 0,1 0,-1 1,0-1,1 0,-1 0,1 1,0-1,-1 0,1 1,1-1,-1 0,0 1,0-1,1 0,-1 1,1-1,0 0,0 0,0 0,0 0,0 0,0 0,0 0,1 0,-1 0,1 0,-1-1,1 1,0 0,0-1,-1 0,3 2,1-1,0 1,0-1,0 0,1 0,-1-1,0 0,1 0,-1 0,1 0,-1-1,1 0,-1 0,1 0,-1-1,1 0,-1 0,1-1,-1 1,0-1,0 0,0 0,0-1,4-2,105-80,-35 12,-77 73,-1 1,1 0,-1-1,1 1,-1 0,1 0,-1 0,0 0,1 0,-1 0,0 1,0-1,0 0,1 1,-2-1,1 1,0-1,0 1,0-1,-1 1,1 0,-1-1,1 1,-1 0,0-1,1 1,-1 0,0-1,0 1,0 0,0 0,-1-1,1 1,0 0,-1-1,0 1,1 1,14 152,-8-106,-2 1,-1 0,-3 0,-6 35,1-45,-2-1,-3 0,0 0,-3-1,-1 0,-1-2,-15 24,29-57,0 0,0 0,-1 0,1 0,-1 0,0 0,1-1,-1 1,-1-1,1 1,0-1,0 0,-1 1,0-1,1-1,-1 1,0 0,0-1,0 1,0-1,0 0,0 0,0 0,0 0,-1-1,1 1,0-1,0 0,-1 0,1 0,0 0,0-1,-1 1,1-1,0 0,0 0,0 0,0 0,0-1,0 1,0-1,0 1,1-1,-1 0,1 0,-1-1,1 1,-1-1,-5-11,1-2,0 1,0-1,2 0,0-1,1 1,1-1,0 0,1 0,1 0,0 0,2 0,0 0,1 0,0 0,2-3,1-11,0 0,2 0,2 1,0 0,2 1,1 0,2 1,3-5,-6 15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8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59,'38'-9,"22"-4,7 1,-5 2,-7 3,-8 3,-8 1,-5 2,-4 1,-7 6,-7 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154 1,'-8'1,"-1"1,1 1,-1 0,1 0,0 0,0 1,0 0,1 1,-1 0,1 0,0 0,1 1,-1 0,1 1,0-1,1 1,-3 4,6-8,0-1,0 1,0 0,0 0,0 1,1-1,-1 0,1 0,0 1,0-1,0 1,1-1,-1 1,1-1,0 1,0 0,0-1,0 1,0-1,1 1,0-1,0 1,0-1,0 0,0 1,1-1,-1 0,1 0,0 0,0 0,0 0,1 0,-1-1,0 1,1-1,0 1,0-1,0 0,0 0,0 0,0-1,0 1,0-1,1 0,-1 1,4-1,-1 1,1-1,0 1,-1-1,1-1,0 0,-1 0,1 0,0-1,-1 1,1-2,0 1,-1-1,1 0,-1 0,0-1,0 0,0 0,6-2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8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48,'43'4,"29"-2,7-2,-5-2,-6-4,-9-1,-11 0,-7 1,-8 2,2-3,-1-1,-6 2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15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92,'-8'-5,"0"0,0 1,-1 0,0 0,1 1,-2 0,1 0,0 1,0 1,-1-1,1 1,0 1,-1 0,1 0,-1 1,1 0,-1 1,1 0,0 0,0 1,0 0,0 1,1 0,-1 0,1 1,0 0,0 0,1 1,-1 0,1 1,1-1,-3 3,-10 13,1 1,1 0,0 1,2 1,1 0,1 1,2 1,-4 12,8-21,1 0,1 0,1 1,1-1,1 1,0 0,1 0,1 0,1 0,0 0,2-1,0 1,2 5,0-13,0-1,1 1,0-1,0 0,1-1,1 0,-1 0,1 0,1-1,0 0,0-1,0 0,1 0,0-1,1 0,8 3,-3-3,1-1,-1 0,1-2,0 0,0 0,1-2,-1 0,0-1,0-1,1-1,-1 0,0-1,0-1,0 0,-1-1,0-1,21-9,-1-1,-1-1,-1-2,-1-1,0-2,15-15,-32 26,-1-2,0 0,-1-1,0 0,-1-1,-1-1,0 0,-1 0,-1-1,0 0,-2-1,0 0,-1-1,0 0,-2 0,0 0,-1 0,-1-1,-1 0,-1 1,-1-1,0 0,-2 0,-2-15,0 25,1 0,-1 0,-1 0,0 1,0 0,-1 0,0 1,-1-1,1 1,-2 1,1-1,-1 1,0 0,-1 1,1 0,-1 0,0 1,-1 0,0 1,1 0,-1 1,0 0,-1 0,-2 0,-11-2,1 2,-1 0,1 1,-1 1,0 2,0 0,1 2,-1 0,1 2,-10 3,-64 27,60-19</inkml:trace>
  <inkml:trace contextRef="#ctx0" brushRef="#br0" timeOffset="563.146">0 346,'587'-1,"-65"-49,-182 15,-291 40,-33 2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2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12,'5'0,"6"0,6 0,5 0,4 0,2 0,1 0,0 0,1 0,-1 0,0 0,0 0,-1 0,1 0,-1 0,0 0,-5-5,-5-2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3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1,'5'0,"11"0,7 0,6 0,1 0,2 0,-1 0,-1 0,0 0,-1 0,0 0,0 0,-1 0,-5 0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1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22,'-12'17,"0"-1,0 2,2-1,1 1,0 1,1 0,1 0,0 0,-3 21,-16 59,-5 23,-6-2,-21 41,12-54,38-89</inkml:trace>
  <inkml:trace contextRef="#ctx0" brushRef="#br0" timeOffset="667.527">246 22,'30'82,"-13"-22,-3 0,-2 2,0 32,47 171,-17-182,-41-81,0-1,0 1,0-1,0 1,0-1,0 0,1 0,-1 0,0 1,1-1,-1-1,1 1,-1 0,1 0,-1 0,1-1,0 1,-1-1,1 1,0-1,0 0,-1 0,1 1,0-1,-1 0,1-1,0 1,0 0,-1 0,1-1,0 1,-1-1,1 0,0 1,-1-1,1 0,-1 0,1 0,-1 0,0 0,1 0,-1 0,0-1,0 1,0 0,0-1,0 1,0-1,0 1,0-1,7-13,-1 0,0-1,-1 0,-1 0,0-1,-1 1,-1-1,-1 0,0-4,13-197,1-124,-16 342,0 12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6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57,'28'-5,"30"-6,9-1,-2 1,-7 2,-9 4,-13 1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5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1 477,'2'-27,"2"1,1-1,1 1,1 0,1 1,1 0,2 0,0 1,2 0,0 1,2 1,11-15,-8 14,-12 14,0-1,1 1,0 0,0 0,1 1,1 0,-1 0,1 1,0 0,1 1,-1 0,1 0,1 1,-1 0,3 0,-9 6,1 0,-1 0,0 0,0 1,0 0,0-1,0 1,0 1,-1-1,1 0,-1 1,1 0,-1 0,0 0,0 0,0 0,-1 1,1-1,-1 1,0 0,0 0,0 0,0 0,-1 0,1 0,-1 0,0 0,-1 0,1 1,-1-1,1 0,-1 1,-1-1,0 5,6 13,4 36,-2 0,-2 0,-3 1,-4 19,2-76,3 22,11-29,86-184,-53 120,-34 47,1 0,0 1,2 1,1 1,0 0,1 1,1 0,10-5,-28 21,1 1,-1 0,0-1,0 1,1 0,-1 0,1 0,-1 0,1 0,-1 0,1 1,0-1,-1 0,1 1,0-1,-1 1,1 0,0-1,0 1,-1 0,1 0,0 0,0 0,0 1,-1-1,1 0,0 1,-1-1,1 1,0 0,-1-1,1 1,0 0,-1 0,1 0,-1 0,0 0,1 1,-1-1,0 0,0 1,0-1,0 0,0 1,0-1,0 1,0 0,-1-1,1 1,0 0,-1-1,0 1,1 0,-1 0,0 0,0 170,-22-57,18-91</inkml:trace>
  <inkml:trace contextRef="#ctx0" brushRef="#br0" timeOffset="853.919">1328 53,'-13'-3,"1"1,-1 1,0-1,0 2,1 0,-1 0,0 2,0-1,1 2,-1-1,1 2,0-1,-1 2,2 0,-1 0,1 1,0 1,0-1,0 2,1 0,0 0,1 0,0 2,0-1,1 1,0 0,1 0,-1 3,5-9,1 0,0 0,0 0,0 0,0 0,1 1,-1-1,1 1,0-1,1 1,-1-1,1 1,0 0,0-1,0 1,1-1,-1 1,1 0,0-1,0 0,1 1,0-1,-1 0,2 0,-1 0,0 0,1 0,-1 0,1 0,0-1,1 0,-1 1,0-1,1 0,0-1,-1 1,1-1,0 0,1 1,-1-2,0 1,0 0,1-1,-1 0,1 0,-1 0,1-1,0 0,-1 0,5 0,11-7,0-1,-1-1,-1 0,1-2,-1 0,-1-1,0-1,-1 0,-1-1,0-1,0-1,-2 0,0 0,-1-2,0 1,-1-2,-2 1,6-14,21-19,-24 95,-3 134,1-110,-4 1,-3 0,-4 58,0-34,1-81,-1 1,1-1,-2 0,0 1,0-1,-1 0,-1 0,0 0,-1-1,0 1,0-1,-1-1,-1 1,0-1,0 0,-1 0,-1-1,1 0,-1 0,-1-1,1 0,-2-1,1 0,-1-1,0 0,0 0,8-6,1 1,-1 0,0-1,1 0,-1 1,0-1,1 0,-1-1,0 1,1 0,-1-1,0 1,1-1,-1 0,1 0,-1 0,1 0,0-1,-1 1,1 0,0-1,0 0,0 1,0-1,0 0,0 0,0 0,1 0,-1-1,1 1,0 0,-1-1,1 1,0-1,1 1,-1-1,0 1,0-2,-10-105,15 85,1 0,2 0,0 0,1 1,2 0,0 1,1 0,1 0,5-3,13-29,-18 30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51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40,'0'0,"0"-1,-1 1,1 0,-1-1,1 1,-1 0,1-1,0 1,-1 0,1 0,-1-1,1 1,-1 0,1 0,-1 0,1 0,-1 0,0-1,1 1,-1 0,1 0,-1 0,1 1,-1-1,1 0,-1 0,1 0,-1 0,1 0,-1 1,1-1,-1 0,1 0,-1 1,1-1,0 0,-1 1,1-1,-1 1,1-1,0 0,-1 1,1-1,0 1,0-1,-1 1,1-1,0 1,0-1,0 1,0-1,-1 1,1-1,0 1,0-1,0 1,0-1,0 1,0-1,0 1,1 0,-1-1,0 1,0-1,0 1,-1 39,5-14,1-1,-1 1,-1 1,-2-1,0 0,-2 0,-1 1,-1 0,-16 166,-8 2,27-194,-1-1,1 1,0 0,0-1,-1 1,1-1,0 1,0 0,0-1,0 1,0-1,0 1,0 0,0-1,0 1,0 0,1-1,-1 1,0-1,0 1,0 0,1-1,-1 1,0-1,1 1,-1-1,1 1,-1-1,0 1,1-1,-1 1,1-1,-1 0,1 1,-1-1,1 0,0 1,-1-1,1 0,-1 0,1 0,0 0,-1 1,1-1,-1 0,1 0,0 0,-1 0,1 0,0 0,-1 0,1-1,0 1,-1 0,1 0,-1 0,1-1,-1 1,1 0,0-1,-1 1,12-11</inkml:trace>
  <inkml:trace contextRef="#ctx0" brushRef="#br0" timeOffset="400.718">61 40,'25'-9,"0"2,0 0,0 1,0 2,1 0,0 2,0 1,20 2,-38-1,0 1,0 0,-1 1,1 0,-1 0,1 0,-1 1,0 0,0 1,0-1,6 5,-11-6,0 0,0-1,0 1,0 0,0 0,0 0,-1 1,1-1,-1 0,1 1,-1-1,0 1,0-1,0 1,0-1,0 1,-1 0,1-1,-1 1,0 0,0 0,0-1,0 1,0 0,-1 0,1-1,-1 1,0 0,1-1,-1 1,-1-1,1 1,0-1,-1 2,-7 7,1 0,-1 0,-1-1,0-1,0 1,-1-2,0 1,-1-2,0 1,0-2,0 1,-11 2,-5 6,0-2,-1 0,0-2,0-1,-1-2,0 0,-27 2,44-9</inkml:trace>
  <inkml:trace contextRef="#ctx0" brushRef="#br0" timeOffset="1151.169">315 576,'-2'1,"0"0,1 1,-1-1,0 1,0 0,1 0,-1-1,1 1,0 0,-1 0,1 1,0-1,0 0,0 0,1 0,-1 1,0-1,1 0,0 1,-1-1,1 0,0 1,0-1,1 3,-2-2,2 101,0-103,-1 0,0 0,0 0,0 0,1 0,-1 0,1 0,-1 0,1-1,-1 1,1 0,-1 0,1-1,-1 1,1 0,0-1,0 1,-1 0,1-1,0 1,0-1,0 0,-1 1,1-1,0 1,0-1,0 0,0 0,0 0,0 1,0-1,0 0,0 0,0 0,0-1,-1 1,1 0,0 0,0 0,0-1,0 1,0 0,0-1,0 1,-1-1,1 1,0-1,0 1,-1-1,1 0,39-33,-38 32,107-141,-96 124,-13 18,0-1,0 0,0 1,1-1,-1 1,1-1,-1 1,1-1,-1 1,1-1,0 1,0-1,0 1,0 0,0-1,0 1,0 0,0 0,0 0,1 0,-1 0,0 0,1 0,-1 0,1 1,-1-1,1 0,-1 1,1-1,-1 1,1 0,-1-1,1 1,0 0,-1 0,1 0,0 0,-1 1,1-1,-1 0,1 1,0-1,-1 1,1-1,-1 1,1 0,-1-1,0 1,1 0,-1 0,0 0,1 1,5 10,0 0,-1 0,-1 0,0 1,-1 0,-1 0,1 0,-2 0,0 0,-1 1,0 3,8 47,-4-42,-1 0,-1 1,-1-1,-2 1,0-1,-1 1,-1-1,-1 1,-1-1,-1 0,-1 0,-1-1,-1 1,2-6,0-1,-2 1,1-2,-2 1,0-1,-1 0,0-1,-1 0,0-1,-1 0,0-1,-3 2,13-12,0 1,0-1,1 1,-1-1,0 0,0 0,0 0,0 0,0 0,-1 0,1 0,0-1,0 1,-1-1,1 0,0 0,0 1,-1-1,1-1,0 1,-1 0,1-1,0 1,0-1,-1 1,1-1,0 0,0 0,0 0,0 0,0-1,0 1,0 0,1-1,-1 1,0-1,1 0,-1 1,1-1,0 0,-1 0,1 0,0 0,0 0,0 0,1-1,-1 1,0 0,1 0,0-1,-1 1,1-1,-1-6,1 0,0 0,0 1,0-1,1 0,1 0,0 1,0-1,0 0,1 1,1 0,-1 0,1 0,1 0,-1 1,1-1,1 1,-1 0,1 1,6-6,4-4,1 1,0 1,1 1,1 0,0 1,0 1,16-6,22-8,-33 13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26,'-1'88,"13"200,-8-265,-3-7,2 0,0 0,0 0,2 0,0 0,1-1,0 0,1 0,2 2,-8-15,1-1,-1 1,0 0,0-1,1 1,-1-1,0 0,1 1,-1-1,1 0,0 0,-1 0,1 0,0 0,0-1,0 1,0 0,0-1,-1 1,1-1,0 0,0 0,0 0,0 0,0 0,0 0,0 0,0-1,0 1,0-1,0 1,0-1,-1 0,1 1,0-1,0 0,-1 0,1-1,0 1,-1 0,2-2,61-66,-56 60,32-48,-3-1,-2-1,2-12,-37 70,0 0,0 0,0 0,0 0,0 0,1 0,-1 0,0 0,0 0,1 0,-1 1,0-1,1 0,-1 0,1 0,-1 0,1 1,0-1,-1 0,1 1,0-1,-1 0,1 1,0-1,0 1,-1-1,1 1,0-1,0 1,0 0,0-1,0 1,0 0,-1 0,1 0,0 0,0-1,0 1,0 1,0-1,0 0,0 0,0 0,0 0,0 1,0-1,-1 0,1 1,0-1,0 1,0-1,0 1,-1-1,1 1,0-1,-1 1,1 0,0-1,-1 1,1 0,0 0,32 70,-30-61,0 1,1-2,1 1,-1 0,2-1,-1 0,1 0,1 0,-1-1,1 0,1 0,0-1,0 0,0 0,1-1,1 0,-5-2,1-2,1 1,-1-1,0 0,1 0,-1 0,1-1,-1 0,1-1,-1 1,1-1,0 0,-1-1,1 0,0 0,-1 0,0-1,1 0,-1 0,0-1,0 1,0-2,0 1,0 0,-1-1,0 0,0 0,0-1,0 1,0-1,-1 0,3-4,8-16,0 0,-2 0,0-1,-2-1,-1 0,-1 0,-2-1,0 0,-2-1,-1 1,-2-1,0 0,-2 0,-2-6,2 29,-1 6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60,'15'-5,"13"-6,8-1,2 1,0 2,-3 3,-1 3,-2 1,-3 2,0 0,-1 1,0-1,-5 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 1,'-6'15,"-2"11,1 4,0-1,6-4,2-7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59,'43'-4,"24"-8,6 0,-6 1,-9 2,-9 4,-8 1,-7 3,-9 0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269 1,'-76'40,"-86"60,160-99,0 0,0 0,1 0,-1 0,0 0,0 0,1 0,-1 1,1-1,-1 1,1-1,0 1,0 0,0-1,0 1,0 0,0 0,0-1,0 1,1 0,-1 0,0 0,1 0,0 0,0 0,-1 0,1 0,1 0,-1 1,0-1,0 0,1 0,-1 0,1 0,-1-1,1 1,0 0,0 0,0 0,0 0,0-1,0 1,1-1,-1 1,1 0,96 28,-91-30,0 0,0 0,-1 1,1 0,0 1,0-1,-1 1,1 1,-1-1,0 1,0 0,0 0,0 1,0 0,0 0,-1 0,0 1,0 0,0 0,-1 0,0 0,1 1,-2-1,1 1,-1 0,0 1,0-1,-1 0,2 7,-3-1,0-1,-1 0,-1 1,0-1,0 0,-1 0,0 1,-1-1,-1-1,0 1,0 0,-1-1,0 0,-1 0,0-1,0 1,-1-1,0-1,-1 1,0-1,-1 0,1-1,-1 0,-1-1,1 0,-1 0,-5 2,-31 3,29-13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19,'33'-9,"26"1,3 7,-5 4,-7 1,-7 0,-11-1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0,'-199'262,"188"-245,0 1,2 0,0 0,1 1,0 0,2 1,-1 4,6-19,0 0,0 0,0 0,1-1,-1 1,1 0,0 0,0 0,1 0,0 0,0 0,0 0,0-1,1 1,0 0,0-1,0 1,0-1,1 0,0 0,-1 0,2 0,-1 0,0 0,1-1,0 0,-1 0,1 0,0 0,1 0,-1-1,1 0,3 2,1-1,0-1,-1 0,1 0,0 0,1-1,-1-1,0 0,0 0,0 0,0-1,0-1,0 1,0-2,0 1,-1-1,1 0,-1-1,0 0,0 0,0-1,0 0,-1-1,0 1,0-1,0-1,-1 1,0-1,0 0,-1 0,1-1,-2 0,1-1,5-5,0-1,-2 0,0-1,-1 1,0-1,-1-1,-1 1,0-1,-2 0,0 0,-1-1,0 1,-1 0,-1-1,-1 1,-1 0,0-1,-1 1,-1 0,-5-13,7 25,-1 1,0-1,0 1,0-1,-1 1,0 0,1 0,-1 1,-1-1,1 1,0 0,-1 0,0 0,0 1,1-1,-1 1,-1 0,1 1,0-1,0 1,-1 0,1 1,0-1,-1 1,1 0,-1 0,1 1,-1-1,-4 2,-15 5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136 130,'-13'13,"0"0,1 1,1 0,0 1,1 0,0 1,1 0,1 0,0 1,2 0,0 0,1 1,0 0,1 0,0 15,4-29,0 0,0 0,1 0,0 0,0 0,0 0,0 0,0 0,1 0,0-1,0 1,0 0,0-1,0 0,1 1,0-1,-1 0,1 0,0 0,0-1,1 1,-1-1,1 0,-1 0,1 0,0 0,-1-1,1 1,0-1,0 0,0 0,3 0,1 0,-1 0,0-1,1 1,-1-2,0 1,1-1,-1 0,0-1,0 1,1-2,-2 1,1-1,0 0,0 0,-1-1,0 1,1-1,-1-1,11-11,0-2,-1 1,-1-2,-1 0,-1-1,0 0,-1-1,-2-1,0 1,-1-2,-1 1,2-14,-8 30,-1 0,1-1,-1 1,-1 0,1 0,-1 0,0-1,0 1,-1 0,0 0,0-1,-1 1,1 0,-1 0,-1 1,1-1,-1 0,0 1,0-1,-1 1,1 0,-1 0,0 0,-1 1,1-1,-1 1,0 0,0 1,0-1,0 1,-1 0,1 0,-1 0,0 1,0 0,0 0,0 1,0 0,0 0,-6-1,-12 3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186 140,'20'-103,"-49"132,15-1,1 0,1 1,1 0,2 1,0 0,1 7,-31 98,-22 7,61-143,0 1,0 0,1 0,-1 0,0 0,0 0,1 0,-1 0,0 0,0 0,1 0,-1 0,0 0,0 0,1 0,-1 0,0 0,0 0,1 0,-1 0,0 0,0 0,1 0,-1 0,0 0,0 1,0-1,1 0,-1 0,0 0,0 0,0 1,1-1,9-13</inkml:trace>
  <inkml:trace contextRef="#ctx0" brushRef="#br0" timeOffset="424.107">186 56,'36'44,"24"138,-55-163,0 4,1 0,1 0,1-1,1 0,1 0,1-1,1-1,0 0,11 13,-21-31,0 0,-1 0,1 0,0 0,0-1,0 1,0-1,1 1,-1-1,0 1,1-1,-1 0,1 0,-1-1,1 1,-1 0,1-1,-1 1,1-1,0 0,-1 0,1 0,0 0,-1 0,1-1,0 1,-1-1,1 0,-1 0,1 0,-1 0,1 0,-1 0,0-1,0 1,0-1,0 0,0 1,0-1,1-2,65-89,-53 60,-1-1,-2 0,-1-1,-1 0,-2-1,-2 0,-1 0,-2 0,-1-1,-3-27,0 40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5.1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35,'949'55,"-77"-25,-150-31,-586-4,-1-6,0-6,-1-6,79-26,-167 35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0,'-10'24,"-7"17,-7 7,2 0,-1-8,4-7,0-8,3-4,5-5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23,'19'0,"11"0,5 0,2 0,-1 0,-2 0,-1 0,-2 0,-2 0,-5-5,-2-1,0 0,-4 1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23,'38'0,"23"-5,5-1,-3 0,-13 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0,'0'3,"0"1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65,'-18'226,"5"-175,-2-1,-3 0,-1-1,-19 30,11-19,16-36</inkml:trace>
  <inkml:trace contextRef="#ctx0" brushRef="#br0" timeOffset="487.616">73 376,'6'11,"1"0,0 0,0 0,1-1,0 0,1 0,0-1,0 0,10 7,-15-14,0 1,-1-1,1 1,0-1,0 0,1-1,-1 1,0-1,1 1,-1-1,0-1,1 1,-1-1,1 1,-1-1,1-1,-1 1,1-1,-1 1,1-1,-1 0,1-1,-1 1,0-1,0 0,0 0,0 0,0-1,1 0,18-18,0-1,-1-1,-2-1,0-1,-1-1,-2 0,9-19,-12 22,2 0,-2-1,0 0,-2-1,0 0,-2-1,-1-1,4-16,-13 43,1-1,-1 0,0 0,1 0,-1 0,1 1,-1-1,0 0,0 0,0 0,0 0,1 0,-1 0,0 0,-1 0,1 0,0 0,0 0,0 1,0-1,-1 0,1 0,0 0,-1 0,1 0,-1 1,1-1,-1 0,1 0,-1 1,0-1,1 0,-1 1,0-1,1 0,-1 1,0-1,0 1,0 0,0-1,1 1,-1 0,0-1,0 1,0 0,0 0,0 0,0 0,0-1,0 1,0 1,0-1,1 0,-1 0,0 0,0 0,0 1,0-1,0 0,0 1,0-1,1 1,-1-1,0 1,0-1,1 1,-1 0,0-1,-7 10,0 0,0 0,0 1,2-1,-1 1,1 1,1 0,0-1,1 2,-1 1,-3 9,-2 1,1 0,1 1,1 0,1 0,2 1,0-1,2 1,0 0,2 0,1 0,1 0,2-1,0 1,5 13,18 43,-20-58</inkml:trace>
  <inkml:trace contextRef="#ctx0" brushRef="#br0" timeOffset="753.863">836 290,'-14'39,"-10"21,-1 7,4-5,1-7,3-8,5-8,5-10</inkml:trace>
  <inkml:trace contextRef="#ctx0" brushRef="#br0" timeOffset="1108.212">1061 347,'-197'105,"195"-105,1 0,0 0,-1 0,1 0,0 0,-1 1,1-1,0 0,0 1,-1-1,1 1,0 0,0-1,0 1,0 0,-1-1,1 1,0 0,1 0,-1 0,0 0,0 0,0 0,0 0,1 0,-1 1,1-1,-1 0,1 0,-1 1,1-1,-1 0,1 0,0 1,0-1,0 0,0 1,0-1,0 0,0 1,0-1,1 0,-1 1,0-1,1 0,-1 0,1 1,-1-1,1 0,0 0,-1 0,1 0,0 0,0 0,0 1,11 3,-8-4,0 1,-1-1,1 1,0 0,0 0,-1 0,0 1,1-1,-1 1,0-1,0 1,0 0,-1 1,1-1,-1 0,1 1,-1-1,0 1,-1 0,1 0,0 0,-1 0,-5 82,16-69,-4-18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0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80,'-32'23,"1"1,1 2,1 1,2 2,0 0,2 2,-16 27,37-53,1 0,-1 0,1 1,1 0,-1-1,1 1,0 0,0 0,0 0,1 0,0 1,0-1,1 0,0 0,0 1,0-1,1 0,0 1,0-1,0 0,1 0,0 0,0 0,1-1,0 1,0 0,0-1,0 0,1 0,0 0,0 0,0 0,1-1,0 0,-1 0,1 0,1 0,-1-1,1 0,-1 0,1-1,5 3,4-2,-1-1,1 0,-1 0,1-2,-1 0,1 0,0-2,-1 1,1-2,-1 0,0-1,0 0,0-1,0-1,-1 0,0-1,0 0,-1-1,0 0,0-1,-1-1,0 1,-1-2,0 0,0 0,-2 0,1-1,-1-1,-1 1,6-15,-9 15,0-1,-1 1,-1-1,0 0,-1 0,0 0,-1 0,-1 0,0 0,0 0,-2 0,1 0,-2 0,0 1,0 0,-1-1,-4-6,5 11,-1-1,1 1,-1 1,-1-1,1 1,-1 0,-1 0,1 0,-1 1,-1 0,1 1,-1-1,1 1,-2 1,1 0,0 0,-1 0,0 1,0 0,0 1,0 0,0 1,0 0,-9 0,11 1,1 1,-1 0,1 0,-1 1,1 0,-1 0,1 0,0 1,0 0,0 1,1-1,-1 1,1 0,0 0,0 0,0 1,0 0,1 0,0 0,0 1,0-1,1 1,-1 0,2 0,-1 0,1 1,-8 17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0,'0'10,"0"8,-5 0,-1 3,-5-3,0-4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57,'0'12,"-2"1,0 0,0-1,-1 1,-1-1,0 0,0 0,-2-1,1 1,-7 8,-5 13,16-31,0-1,-1 1,1 0,0-1,0 1,0 0,0 0,1 0,-1 0,0 0,1 0,-1 0,1 0,0 0,0 0,-1 0,1 0,1 0,-1 0,0 0,0 0,1 0,-1 0,1 0,0 0,0 0,0 0,0 0,0 0,0-1,0 1,0 0,1-1,-1 1,0-1,1 1,0-1,-1 0,1 0,0 0,-1 0,1 0,0 0,0 0,0 0,0-1,0 1,0-1,2 1,5-1,0 1,1-1,-1-1,0 0,0 0,0-1,0 0,0-1,0 0,0 0,-1-1,0 0,1 0,-2-1,1 0,0-1,4-4,7-4</inkml:trace>
  <inkml:trace contextRef="#ctx0" brushRef="#br0" timeOffset="436.816">413 0,'-6'3,"0"-1,1 1,-1 0,1 0,0 1,0 0,0 0,1 0,-1 0,1 1,0 0,0 0,1 0,-1 0,1 0,0 1,1-1,-1 1,1 0,0 0,1 0,-1 0,1 0,0 0,1 1,-5 8,-47 159,-32 51,42-72,34-91,7-63,1-9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9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307 28,'-179'262,"60"-101,110-154</inkml:trace>
  <inkml:trace contextRef="#ctx0" brushRef="#br0" timeOffset="280.475">25 0,'0'24,"4"13,8 4,0 1,4-3,3-2,4-3,3-3,1-2,1 0,1-1,-5-1,-1-4,-5-2,-5 1,-6-4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6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816 287,'-4'-10,"-1"0,6 18,5 37,-2 0,-2 1,-1-1,-4 8,2 28,-28 256,18-100,5-210,1 1,1-1,2 1,0 0,2 0,1 2,-1-28,0 0,1-1,-1 1,0 0,0 0,1-1,-1 1,1 0,-1-1,1 1,0-1,0 1,0-1,0 1,0-1,0 0,0 1,0-1,0 0,0 0,1 0,-1 0,1 0,-1 0,1 0,-1 0,1-1,-1 1,1 0,0-1,-1 1,1-1,0 0,-1 0,1 0,0 1,0-2,-1 1,72-17,-50 9,149-8,-85 14,110-25,-10 27,-176-5,-5-1</inkml:trace>
  <inkml:trace contextRef="#ctx0" brushRef="#br0" timeOffset="2301.398">26 61,'-2'2,"0"-1,0 1,0-1,1 1,-1 0,0 0,1 0,-1 0,1 0,0 0,0 0,0 0,0 0,0 1,0-1,1 0,-1 1,1-1,-1 1,1-1,0 1,0-1,0 0,0 1,1 0,-1 8,0 0,2 0,-1 0,1 0,1 0,0 0,0-1,1 1,0-1,1 0,0 0,1-1,0 1,1-1,0 0,-5-7,0 0,0 0,0-1,0 1,0-1,1 1,-1-1,0 0,1 0,-1 0,1 0,-1 0,1-1,-1 1,1-1,0 1,-1-1,1 0,0 0,-1 0,1-1,-1 1,1-1,0 1,-1-1,1 0,-1 0,1 0,-1 0,0 0,0-1,1 1,-1-1,0 1,0-1,1-1,66-75,30-101,-99 178,0 0,0 0,0 0,0 0,0-1,1 1,-1 0,1 0,-1 0,0 0,1 0,0 0,-1 0,1 1,0-1,-1 0,1 0,0 0,0 1,0-1,-1 0,1 1,0-1,0 0,0 1,0 0,0-1,0 1,0-1,0 1,1 0,-1 0,0 0,0 0,0 0,0 0,0 0,0 0,0 0,0 0,1 0,-1 1,0-1,0 0,0 1,0-1,0 1,0-1,0 1,-1 0,1-1,0 1,0 0,0 0,0 0,6 18,0 1,-1 0,-1 1,-1-1,0 1,-1 16,5 19,-2-26,0 1,-2 0,-2 0,-1 1,-1-1,-1 0,-2 0,-1 0,-2 0,-1 0,-1-1,-2-1,-1 1,-1-1,-1-1,-2-1,0 0,-6 5,16-26,-1-1,1 0,-1 0,0 0,-1-1,1 0,-1 0,1 0,-1-1,0 0,-1-1,-5 3,10-5,-1 1,1 0,0 0,0-1,0 0,0 0,0 0,-1 0,1 0,0 0,0-1,0 0,0 1,0-1,0 0,0-1,0 1,0 0,0-1,0 0,1 1,-1-1,1 0,0-1,-1 1,1 0,0-1,0 1,0-1,1 1,-2-3,1-5,1 0,1 1,0-1,0 0,1 0,0 0,0 1,1-1,1 1,0-1,0 1,0 0,1 0,1 0,0 0,0 1,0 0,1 0,0 0,1 1,3-3,-5 3,20-30,2 0,1 3,2 0,2 2,27-22,-35 36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4:4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2221,'52'-32,"1223"-736,-805 499,-6 45,-424 205,68-45,79-56,83 1,-271 119,1 0,-1 0,1 0,-1 0,1-1,0 1,-1 0,1 0,-1-1,1 1,0 0,-1-1,1 1,0 0,-1-1,1 1,0 0,0-1,-1 1,1-1,0 1,0 0,0-1,0 1,0-1,-1 1,1-1,0 1,0-1,0 1,0-1,0 1,0 0,0-1,1 1,-1-1,0 1,0-1,0 1,0-1,1 1,-1 0,0-1,0 1,1-1,-1 1,0 0,0-1,1 1,-1 0,0 0,1-1,-1 1,1 0,-1 0,0-1,1 1,-1 0,1 0,-1 0,1 0,-1 0,1-1,-1 1,0 0,1 0,-1 0,1 0,-39-3,36 3,-50 0,31 1,1-1,-1 0,0-2,0 0,0-2,1 0,0-1,0-1,-6-3,-75-47,101 56,-1-1,1 1,-1-1,1 1,-1 0,1-1,-1 1,1-1,-1 1,1 0,-1 0,1-1,-1 1,1 0,-1 0,0 0,1-1,-1 1,0 0,1 0,-1 0,1 0,-1 0,0 0,1 0,-1 1,0-1,1 0,-1 0,1 0,-1 1,1-1,-1 0,0 0,1 1,-1-1,1 1,-1-1,1 0,0 1,-1-1,1 1,-1-1,1 1,0-1,-1 1,1-1,0 1,0 0,-1-1,1 1,0-1,0 1,0 0,0-1,0 1,0 0,0-1,0 1,0-1,0 1,0 0,0-1,11 43,-11-43,73 291,-60-221,19 50,-32-119,0-1,0 1,0 0,0-1,1 1,-1-1,0 1,0-1,1 1,-1-1,0 1,1-1,-1 1,1-1,-1 1,0-1,1 1,-1-1,1 0,-1 1,1-1,-1 0,1 0,0 1,-1-1,1 0,-1 0,1 0,0 0,-1 1,1-1,-1 0,1 0,0 0,-1 0,1-1,-1 1,1 0,0 0,-1 0,1 0,-1-1,1 1,-1 0,1 0,0-1,-1 1,0 0,1-1,-1 1,1-1,-1 1,1-1,-1 1,0-1,1 1,-1-1,0 1,1-1,-1 1,0-1,0 0,18-40,-17 37,17-36,1 0,1 1,3 1,1 1,19-22,24-36,2 9,-53 71</inkml:trace>
  <inkml:trace contextRef="#ctx0" brushRef="#br0" timeOffset="7156.101">4037 189,'2'1,"1"0,-1 0,0 0,0 0,1 1,-1-1,0 1,0-1,0 1,-1-1,1 1,0 0,-1 0,1 0,-1 0,0 0,1 0,-1 1,0-1,0 0,0 1,-1-1,1 0,-1 1,1-1,68 264,-69-265,1 5,-1 0,1 1,0-1,0 0,1-1,0 1,0 0,0 0,1-1,0 1,0-1,0 0,1 0,-1 0,1 0,0-1,1 0,-1 1,1-2,0 1,0 0,0-1,4 2,6-5</inkml:trace>
  <inkml:trace contextRef="#ctx0" brushRef="#br0" timeOffset="7435.603">4037 76,'30'-13,"2"0,-1 2,1 1,0 2,1 1,0 2,0 1,1 1,9 2,-29 1,0 0,0 1,0 0,0 1,-1 1,1 0,-1 1,8 3,-17-5,0 0,0-1,-1 1,1 1,-1-1,1 0,-1 1,0 0,0 0,0 0,-1 0,1 0,-1 0,1 1,-1-1,0 1,0 0,-1 0,1 0,-1-1,0 1,0 0,0 1,-1-1,1 0,-1 0,0 0,0 0,0 0,-1 3,-2 4,-1 1,-1-1,1 0,-2-1,1 1,-1-1,-1 0,0-1,0 0,-1 0,0 0,-1-1,0 0,0-1,-1 0,0 0,0-1,0 0,-1-1,0 0,0-1,0 0,-10 2,3-2,0 0,0-1,-1-1,1 0,0-2,-1 0,1-1,-1-1,1-1,-1 0,-2-4</inkml:trace>
  <inkml:trace contextRef="#ctx0" brushRef="#br0" timeOffset="10773.105">1722 1882,'0'-1,"-1"0,0 0,1 0,-1 0,1 0,-1 0,1-1,-1 1,1 0,0 0,-1-1,1 1,0 0,0 0,0-1,0 1,0 0,1 0,-1-1,0 1,0 0,1 0,-1 0,1-1,-1 1,1 0,0 0,-1 0,1 0,0 0,0 0,-1 0,1 0,0 0,0 1,0-1,0 0,2 0,41-31,-43 31,13-8,0 1,0 0,1 1,0 0,1 2,0-1,-1 2,1 0,1 1,2 0,-18 3,0-1,1 1,-1 0,0 0,0-1,1 1,-1 0,0 0,0 0,1 0,-1 1,0-1,0 0,1 0,-1 1,0-1,0 1,0-1,1 1,-1 0,0-1,0 1,0 0,0 0,0-1,0 1,-1 0,1 0,0 0,0 0,-1 0,1 1,0-1,-1 0,1 0,-1 0,1 0,-1 1,0-1,0 0,0 0,1 1,-1-1,0 0,0 1,-1-1,1 1,-27 60,17-43,9-17,0 0,0 1,1-1,-1 0,1 0,0 0,-1 0,1 0,0 1,0-1,0 0,1 0,-1 0,0 0,1 1,0-1,-1 0,1 0,0 0,0 0,0 0,0 0,0-1,1 1,-1 0,1-1,-1 1,1 0,-1-1,1 0,0 1,0-1,0 0,-1 0,1 0,0 0,1 0,-1-1,0 1,0-1,0 1,0-1,0 0,2 0,-2 1,1-1,-1 0,0 1,0-1,1 1,-1-1,0 1,0 0,0 0,0 0,0 0,0 1,0-1,0 0,0 1,-1 0,1-1,0 1,-1 0,0 0,1 0,-1-1,0 2,0-1,0 0,0 0,0 0,-1 0,1 0,-1 1,1-1,-1 0,0 1,0-1,0 0,0 1,0-1,0 0,-1 0,1 1,-1 0,-6 8,-1 0,1-1,-2 0,1-1,-1 1,-1-2,0 1,0-1,0-1,-1 0,0-1,-11 5,17-8,-15 8</inkml:trace>
  <inkml:trace contextRef="#ctx0" brushRef="#br0" timeOffset="11067.97">2372 1798,'-10'10,"1"1,0-1,0 2,1-1,1 1,0 0,1 1,0 0,1 0,0 0,1 1,0-1,1 1,1 0,0 0,1 0,1 12,0-24,1 0,-1 1,1-1,0 0,0 0,0 0,0 0,0-1,0 1,0 0,1 0,-1-1,1 1,-1 0,1-1,-1 0,1 1,0-1,0 0,0 0,0 0,0 0,0 0,0 0,0-1,0 1,0-1,0 1,0-1,1 0,-1 0,0 0,0 0,0 0,0-1,1 1,77-25,-68 19,1 0,-1-1,0 0,0 0,-1-2,0 1,-1-1,1-1,-2 0,0 0,0-1,-1-1,0 1,0-1,-2 0,1-1,2-9,-8 19,0 0,0-1,0 1,-1 0,0-1,1 1,-1-1,0 1,0-1,-1 1,1 0,-1-1,0 1,0-1,0 1,0 0,-1 0,1 0,-1 0,1 0,-1 0,0 0,-1 0,1 1,0-1,-1 1,1-1,-1 1,0 0,0 0,0 0,0 1,0-1,0 1,0 0,0-1,-1 1,-4-1,-1-1,1 1,-1 1,1-1,-1 2,0-1,0 1,0 0,1 1,-1 0,0 0,1 1,-1 0,-2 2,-12 5,5 0</inkml:trace>
  <inkml:trace contextRef="#ctx0" brushRef="#br0" timeOffset="11458.998">2710 1488,'0'28,"10"11,7-3,7-6,-2-14,1-10,1-10,-4-9,0-3,-4-3,-4-4,-9-2,-10-1,-9 3,-6 5,-4 7,2 4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03.1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1 337,'219'-287,"-214"280,40-36,-44 44,1 1,-1-1,0 0,1 0,-1 1,0-1,0 1,0-1,0 1,0 0,-1-1,1 1,0 0,-1 0,1-1,-1 1,0 0,0 0,1 0,-1-1,0 1,-1 0,1 0,0 1,0 1,-1 65,-1-56,1 1,1 0,0-1,1 1,0-1,1 1,0-1,2 0,-1 0,2 0,0 1,6 4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48.7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1646,'776'0,"-507"29,-1 0,-4-31,-61-26,502 28,-537 0,-149-10,-41-10,17 16,-108-107,113 110,0-1,-1 1,1 0,0 0,-1 0,1 0,0 0,-1 0,1 0,-1-1,0 1,1 1,-1-1,0 0,0 0,1 0,-1 0,0 0,0 1,0-1,0 0,0 1,0-1,0 1,0-1,0 1,0-1,-1 1,1 0,0 0,0-1,0 1,0 0,-1 0,1 0,0 0,0 1,0-1,-1 0,1 0,0 1,0-1,0 1,0-1,0 1,0-1,0 1,0-1,0 1,0 0,0 0,0 0,1-1,-1 1,0 0,0 0,1 0,-1 0,1 0,-1 0,1 0,-1 1,1-1,-1 0,1 0,-61 205,-32 50,92-256,1 1,-1 0,0 0,0-1,1 1,-1 0,0 0,1 0,-1 0,1 0,-1 0,1 0,-1 0,1 0,0 0,-1 0,1 0,0 0,0 0,0 0,0 1,0-1,0 0,0 0,0 0,0 0,1 0,-1 0,0 0,1 0,-1 0,1 0,-1 0,1 0,0 0,-1 0,1 0,0 0,-1-1,1 1,0 0,0-1,0 1,0 0,0-1,0 1,0-1,0 1,0-1,0 0,0 1,0-1,0 0,0 0,0 0,0 0,0 1,1-2,-1 1,0 0,0 0,0 0,1-1,110-108,-87 80,144-150,-56 87,-89 75</inkml:trace>
  <inkml:trace contextRef="#ctx0" brushRef="#br0" timeOffset="770.979">1101 2154,'5'15,"1"23,0 11,-1 1,-2-3,-1-4,-5-5,-3-4,0-4,1-1,1-1,-3 0,-1-1,1 0,2 1,2-5</inkml:trace>
  <inkml:trace contextRef="#ctx0" brushRef="#br0" timeOffset="1051.637">1129 2041,'24'-6,"2"2,-1 0,0 2,1 0,-1 2,1 1,-1 1,0 1,1 1,12 4,-34-7,0-1,-1 1,1 0,-1-1,1 2,-1-1,1 0,-1 1,1-1,-1 1,0 0,0 0,0 0,0 1,-1-1,1 1,0-1,-1 1,0 0,0 0,0 0,0 0,0 1,0-1,-1 0,0 1,0-1,0 1,0 0,0-1,-1 1,1-1,-1 1,0 0,0 0,0-1,-1 1,1-1,-1 1,0 0,0-1,0 1,-1-1,1 0,-1 1,0-1,0 0,0 1,-14 13,0-1,-1-1,-1 0,0-1,-1-1,-1 0,0-2,0 0,-1-2,0 0,-16 4,-48 18,61-22</inkml:trace>
  <inkml:trace contextRef="#ctx0" brushRef="#br0" timeOffset="2701.252">1694 2493,'0'-5,"0"4,-5 1,-1 6,-5 2,-1 4,3 5,-3 0,1 1,-3 3,-3 3,-4 1,-3 2,-3 1,0 0,-2-4,5-6</inkml:trace>
  <inkml:trace contextRef="#ctx0" brushRef="#br0" timeOffset="2984.934">1552 2437,'0'5,"0"10,5 9,6 4,7 3,-1 0,2-4,-2-3,1 0,2 0,-3 1,2-3,-4-2,-4-3</inkml:trace>
  <inkml:trace contextRef="#ctx0" brushRef="#br0" timeOffset="4933.221">2907 9,'2'1,"0"1,0-1,-1 1,1-1,0 1,-1 0,1 0,-1 0,1-1,-1 1,0 1,0-1,0 0,0 0,0 0,0 0,-1 1,1-1,-1 0,1 1,-1-1,0 1,0-1,0 0,-1 1,2 0,13 282,-9-264,-1 1,0 0,-2 0,0 0,-1 0,-2 1,0-1,-1 0,-1 0,-2 1,-14 155,-8-34,-1 25,27 84,-26-111,8-48,15-75</inkml:trace>
  <inkml:trace contextRef="#ctx0" brushRef="#br0" timeOffset="6219.678">2963 66,'-47'92,"-96"104,113-136,30-59,0 0,-1 1,1-1,0 0,0 0,0 0,0 1,0-1,0 0,0 0,0 1,0-1,1 0,-1 0,0 0,1 0,-1 1,1-1,-1 0,1 0,0 0,-1 0,1 0,0 0,0 0,0-1,0 1,0 0,-1 0,1-1,1 1,-1 0,0-1,0 1,0-1,0 0,0 1,0-1,1 0,-1 1,0-1,0 0,0 0,1 0,-1 0,0 0,0-1,1 1,-1 0,0 0,1-1,239-17,-78 14,-161 2,-1 1,0-1,0 0,0 0,0 1,0-1,0 0,-1 0,1 0,0 0,-1 0,0 0,1 0,-1 0,0 0,0 0,0 0,0 0,0 0,-1 1,1-1,-1 0,1 0,-1 0,1 0,-1 0,0 0,0 1,0-1,0 0,-1 1,1-1,0 0,-1 1,1 0,0-1,-1 1,0 0,1 0,-1 0,0 0,-1-1,-4-7,-67-103,-4-55,44 108,26 52</inkml:trace>
  <inkml:trace contextRef="#ctx0" brushRef="#br0" timeOffset="7050.485">3416 518,'26'277,"-49"-128,-4-32,24-97</inkml:trace>
  <inkml:trace contextRef="#ctx0" brushRef="#br0" timeOffset="7368.837">3359 630,'20'-20,"0"1,1 1,2 1,-1 1,2 1,0 0,1 2,0 1,1 2,21-7,-44 16,-1 0,1 0,0 0,0 0,0 0,0 1,0-1,0 1,0 0,0 0,0 0,0 0,0 1,0-1,0 1,0-1,0 1,-1 0,1 0,0 1,0-1,-1 1,1-1,-1 1,1 0,-1 0,0 0,0 0,0 0,0 0,0 1,0-1,-1 1,1-1,-1 1,1 0,-1-1,0 1,0 0,-1 0,1 0,-3 11,-1 1,-1-1,0 0,-1 0,0-1,-1 0,0 0,-1 0,-1 0,0-1,-1-1,0 1,-1-2,0 1,-1-1,0-1,0 1,-8 3,-73 45,51-41,24-11</inkml:trace>
  <inkml:trace contextRef="#ctx0" brushRef="#br0" timeOffset="8184.21">3641 913,'-6'14,"2"1,0-1,1 1,0 0,1 1,1-1,0 0,1 0,1 8,-1-22,0 0,0 0,0 0,0-1,0 1,0 0,1 0,-1 0,0 0,0-1,0 1,1 0,-1 0,0 0,1-1,-1 1,1 0,-1-1,1 1,-1 0,1-1,0 1,-1-1,1 1,0-1,-1 1,1-1,0 1,0-1,-1 0,1 1,0-1,0 0,0 0,-1 1,1-1,0 0,0 0,0 0,0 0,-1 0,1 0,0-1,0 1,0 0,0 0,-1 0,1-1,0 1,0-1,-1 1,1 0,0-1,0 1,-1-1,1 1,-1-1,1 0,36-36,-23 20,-5 5,0 0,1 0,0 1,1 1,0-1,1 2,0 0,0 0,9-4,-20 13,1-1,-1 1,1 0,-1-1,1 1,0 0,-1 0,1 0,0 0,-1 0,1 1,0-1,-1 0,1 1,-1-1,1 1,-1 0,1-1,-1 1,1 0,-1 0,0 0,1 0,-1 0,0 0,0 0,0 0,0 1,0-1,0 0,0 1,0-1,-1 1,1-1,0 1,-1-1,1 2,17 63,-17-64,4 36,-1 0,-2 1,-2 0,-1-1,-3 4,3-20,-2-1,-1 0,0 0,-2 0,0 0,-1-1,-1 0,-1-1,-6 9,14-26,-1 1,0-1,0 1,0-1,0 0,0 0,-1 0,1 0,-1 0,1-1,-1 1,0-1,1 0,-1 1,0-1,0-1,0 1,0 0,0-1,0 1,0-1,0 0,0 0,0 0,0 0,0-1,0 1,0-1,0 0,0 0,0 0,0 0,0 0,1-1,-1 1,0-1,1 0,-1 0,1 0,0 0,0 0,0 0,0-1,0 1,0 0,1-1,-1 0,1 1,-1-1,1 0,0 0,0 0,0 0,1 0,-1 0,1 0,0 0,0 0,0-2,-1-1,1-1,0 0,0 0,1 0,0 0,0 0,0 0,1 0,0 1,1-1,-1 1,1 0,1-1,-1 1,1 1,0-1,0 0,1 1,-1 0,1 0,0 0,1 1,2-2,6-5,1 1,1 0,0 1,0 1,1 1,-1 0,2 1,8-1,-2 1</inkml:trace>
  <inkml:trace contextRef="#ctx0" brushRef="#br0" timeOffset="15394.804">2202 2521,'-34'73,"17"-31,13-34,-1-1,1 1,0 1,1-1,0 0,0 1,1-1,0 1,0 0,1 0,0 0,1 0,0 0,0-1,1 1,0 0,0 0,1 0,1-1,-1 1,2 2,-2-8,0-1,0 0,0 1,1-1,-1 0,0 0,1 0,-1 0,1-1,0 1,0-1,-1 0,1 0,0 1,0-2,0 1,0 0,0-1,1 1,-1-1,0 0,0 0,0 0,0-1,0 1,0-1,0 1,0-1,0 0,0 0,0-1,0 1,0 0,-1-1,1 0,0 0,1-1,2-1,1-1,-1 0,0-1,-1 1,1-1,-1 0,0 0,0-1,-1 0,0 0,0 0,-1 0,0 0,2-5,-1-8</inkml:trace>
  <inkml:trace contextRef="#ctx0" brushRef="#br0" timeOffset="15802.603">2004 2295,'44'-29,"18"-14,-1-4,-6 5,-13 15,-8 12,-10 13,-9 12,-3 9,-2 6,0-1,0 0,3-4,-2 0,3-5,4-3,-2-1,-3 0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02.7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0 135,'159'-113,"-157"111,1 0,-1 0,1 0,0 0,-1 0,1 1,0 0,0-1,0 1,0 0,0 0,1 1,-1-1,0 0,0 1,0 0,1 0,-1 0,0 0,0 1,1-1,-1 1,0 0,0 0,0 0,0 0,0 0,0 1,0-1,-1 1,1 0,0 0,-1 0,1 0,-1 0,0 1,0-1,0 1,0-1,0 1,0 0,-1 0,13 20,-1 2,-1-1,-1 1,-1 1,-2 0,0 0,-2 1,-1 0,-1 0,-1 0,-2 1,0-1,-2 0,-2 9,3-24,0 1,-1-1,0 0,-1 1,0-1,-1 0,0 0,-1 0,0 0,-1-1,-1 0,0 0,0 0,-1-1,0 0,-1 0,0 0,0-1,-1-1,-1 1,-5 3,-58 20,70-32,1 0,0 0,0 0,0 0,0 0,-1-1,1 1,0 0,0-1,0 0,0 1,0-1,0 0,0 0,0 0,0 0,1-1,-1 1,0 0,1-1,-1 1,1-1,-1 0,1 1,0-1,0 0,0 0,0 0,0 0,0 0,0 0,1 0,-1 0,1 0,-1-2,0-8,0-1,1 0,0 0,2 0,-1 0,1 1,1-1,0 1,1-1,0 1,1 0,3-4,-6 11,20-41,-13 27</inkml:trace>
  <inkml:trace contextRef="#ctx0" brushRef="#br0" timeOffset="9662.621">169 588,'1'-16,"1"1,0 0,2 0,-1 0,2 0,0 0,1 1,0 0,1 0,1 1,0 0,2-2,-4 8,1 0,0 1,1 0,0 0,0 0,0 1,0 0,1 1,0 0,0 0,0 1,0 0,0 0,1 1,14-6,82-25,-87 28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1 152,'15'3,"0"-2,0 1,0-2,0 0,0-1,-1-1,1 0,0-1,0 0,-1-1,0-1,7-3,-19 6,1 0,0 0,-1 0,1 0,-1 0,0 0,0-1,0 1,0-1,0 1,-1-1,1 0,-1 0,0 0,1 0,-1 0,-1 0,1 0,0 0,-1 0,1 0,-1-1,0 1,0 0,-1 0,1 0,0 0,-1-1,0 1,0 0,0 0,0 0,0 0,-1 1,1-1,-1 0,0 0,0 1,0-1,0 1,0 0,0 0,-1-1,1 2,-1-1,0 0,1 0,-1 1,0-1,-3 3,1-1,-1 1,1 0,0 1,-1-1,1 1,0 0,0 1,0-1,0 1,1 0,-1 0,1 0,-1 1,1 0,0 0,1 0,-1 0,1 0,0 1,0-1,0 1,-1 2,2-5,-1 1,1-1,0 0,0 1,-1 0,2-1,-1 1,0 0,1 0,-1 0,1 0,0 0,0 1,0-1,0 0,1 0,-1 1,1-1,0 0,0 1,0-1,1 0,-1 1,1-1,-1 0,1 0,0 1,1-1,-1 0,0 0,1 0,0 0,-1-1,1 1,0 0,0-1,1 1,-1-1,1 0,-1 0,2 1,5 2,1 0,0-1,0 0,0-1,0 0,0-1,1 0,-1 0,1-1,-1-1,1 0,0 0,8 0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8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1 393,'366'-55,"-203"51,-163 4,1-1,-1 1,1-1,-1 0,0 1,1-1,-1 0,0 1,0-1,0 1,1-1,-1 0,0 0,0 1,0-1,0 0,0 1,0-1,0 0,0 1,-1-1,1 0,0 1,0-1,-1 0,1 1,0-1,-1 1,1-1,0 0,-1 1,1-1,-1 1,1-1,-1 1,1-1,-1 1,1 0,-1-1,1 1,-1 0,0-1,1 1,-1 0,0 0,1-1,-1 1,0 0,1 0,-1 0,0 0,1 0,-1 0,0 0,0 0,1 0,-1 0,0 1,1-1,-1 0,1 0,-1 1,0-2,-38-16,2-3,0-1,1-2,1-1,1-2,-1-2,29 22,-1 0,1 0,-1-1,2 0,-1 0,1 0,0-1,0 1,1-1,0 0,1-1,0 1,0-1,-1-7,4 15,1-1,-1 1,0-1,1 1,-1 0,1-1,-1 1,1-1,0 1,0 0,0 0,0-1,0 1,0 0,0 0,0 0,0 0,0 0,1 0,-1 0,0 1,1-1,-1 0,0 1,1-1,-1 1,1-1,-1 1,1 0,-1-1,1 1,-1 0,1 0,-1 0,1 1,-1-1,1 0,-1 0,1 1,-1-1,1 1,-1-1,2 2,15 3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9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74,'167'-11,"91"-45,-208 49,-32 10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9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0,'43'5,"29"1,7 0,-6-1,-10-2,-11 0,-14-2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199 140,'4'6,"0"0,-1 0,0 1,-1-1,1 1,-1-1,0 1,-1 0,1 0,-2 0,1 0,-1 0,0 0,0 1,0 1,1 466,-1-454,-1 0,-1 0,-1 0,-1 0,-1 0,-1-1,-3 8,0-10</inkml:trace>
  <inkml:trace contextRef="#ctx0" brushRef="#br0" timeOffset="342.994">1 168,'32'-23,"1"2,0 2,2 1,0 1,1 2,1 2,0 1,1 2,32-4,-51 11,0 1,0 2,-1 0,1 0,0 2,0 1,-1 0,1 1,-1 1,0 0,14 8,-24-10,-1 0,0 1,0 0,0 0,-1 1,1 0,-1 0,0 0,-1 1,1 0,-1 0,0 0,0 1,-1 0,0 0,-1 0,1 0,-1 0,0 1,-1 0,0-1,0 1,-1 0,0 0,0 0,-1 0,0 0,0 6,-4-2,1-1,-2 1,1 0,-2-1,1 0,-2-1,1 1,-1-1,-1 0,0-1,0 0,-1 0,0 0,-1-2,0 1,0-1,0 0,-1-1,0 0,0-1,-1 0,-10 2,-6 4,-1-2,-1-1,1-1,-1-1,-1-2,-26 0,52-4,0 0,-1-1,1 1,0-1,0 0,0-1,0 1,0-1,0 0,0-1,0 1,1-1,-1 0,1 0,0 0,0 0,-2-3,-8-11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0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115 283,'22'58,"2"64,-17-81,-2 1,-2-1,-2 1,-4 39,1 3,2 102,0-197</inkml:trace>
  <inkml:trace contextRef="#ctx0" brushRef="#br0" timeOffset="1250.318">2 312,'-1'-3,"1"1,0-1,-1 0,1 1,0-1,1 1,-1-1,0 0,1 1,-1-1,1 1,0-1,0 1,0-1,0 1,0 0,0-1,1 1,-1 0,1 0,0 0,-1 0,1 0,0 1,0-1,0 0,1 1,-1 0,0-1,0 1,1 0,-1 0,3-1,2-3,7-3,1 0,-1 1,1 1,1 0,-1 1,1 1,-1 0,1 2,7-1,-5 0,-9 1,1 1,-1 0,0 0,1 1,-1 0,1 1,-1 0,1 1,-1 0,0 0,0 1,0 0,0 1,0 0,-1 0,0 1,0 0,0 0,0 1,-1 0,0 1,0-1,-1 1,0 1,0-1,0 1,2 5,-6-8,-1-1,0 1,-1-1,1 1,-1 0,0-1,0 1,0 0,-1-1,1 1,-1 0,0-1,-1 1,1-1,-1 0,0 1,0-1,0 0,0 0,-1 0,0 0,0-1,-2 4,-84 72,70-68,-1-1,0-1,-1-1,1-1,-2 0,1-2,-1 0,1-2,-1 0,-2-1,0 2,6 2</inkml:trace>
  <inkml:trace contextRef="#ctx0" brushRef="#br0" timeOffset="1536.269">792 734,'-48'39,"-20"17,-4 4,10-4,11-11,15-8,13-11</inkml:trace>
  <inkml:trace contextRef="#ctx0" brushRef="#br0" timeOffset="1790.28">397 706,'19'44,"16"23,7 5,1-5,-2-13,-3-12,-3-12,-8-12</inkml:trace>
  <inkml:trace contextRef="#ctx0" brushRef="#br0" timeOffset="2037.51">1130 537,'-9'38,"-4"23,1 5,2-3,8-8,4-8,7-13,1-7,5-7,3-4,5-3,2-5,2-3,-3-8,-6-7,-6-3</inkml:trace>
  <inkml:trace contextRef="#ctx0" brushRef="#br0" timeOffset="2382.823">905 283,'289'-223,"-224"163,-63 61,0 0,-1-1,1 1,-1 0,1 0,-1 0,1 0,-1 0,1 0,-1 0,0 0,0 0,0 1,0-1,0 1,0-1,0 1,0-1,0 1,0-1,-1 1,1 0,-1-1,0 1,1 0,-1-1,0 1,0 0,0 0,0-1,0 1,0 0,1 2,5 28,34 85,7-59,-24-34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4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115 301,'-77'396,"61"-251,16-146,0 1,0 0,-1 0,1-1,0 1,0 0,-1 0,1 0,0 0,0-1,-1 1,1 0,0 0,0 0,-1 0,1 0,0 0,-1 0,1 0,0 0,-1 0,1 0,0 0,0 0,-1 0,1 0,0 0,-1 0,1 0,0 0,0 1,-1-1,1 0,0 0,-1 0,1 0,0 1,0-1,0 0,-1 0,1 1,0-1,0 0,0 0,0 1,-1-1,1 0,0 0,0 1,0-1,0 0,0 1,0-1,-6-29,3-3,2 1,1-1,2 0,1 1,1-1,2 1,1 0,1 1,2 0,1 0,1 1,2 0,9-13,-22 40,17-34,2 1,1 1,2 1,1 1,1 1,2 1,1 1,2 2,0 0,23-13,-51 38,0 0,1 1,-1-1,0 1,1-1,-1 1,1 0,0 0,-1 0,1 0,0 0,0 1,-1-1,1 1,0 0,0-1,0 1,0 1,0-1,-1 0,1 1,0-1,0 1,0 0,-1 0,1 0,-1 0,1 1,-1-1,1 1,-1 0,0-1,1 1,-1 0,0 0,0 0,-1 1,1-1,0 0,-1 1,1-1,-1 1,1 1,2 11,-1 1,-1 0,0 0,-1 0,-1 0,-1 0,0 0,-1 0,0 0,-2 0,1-1,-7 15,0-10,-1 0,0-1,-2 0,0-1,-1-1,-1 0,0-1,-1 0,-1-2,-13 10,12-9</inkml:trace>
  <inkml:trace contextRef="#ctx0" brushRef="#br0" timeOffset="632.221">341 695,'1'13,"1"1,0-1,1 0,1 0,0-1,0 1,1-1,1 0,0 0,7 10,-12-20,0-1,0 1,0-1,1 1,-1-1,0 0,1 0,-1 0,0 1,1-1,-1-1,1 1,0 0,-1 0,1 0,0-1,-1 1,1-1,0 1,0-1,-1 0,1 0,0 0,0 0,0 0,-1 0,1 0,0-1,0 1,-1-1,1 1,0-1,-1 1,1-1,0 0,0 0,51-49,-41 36,113-136,-124 149,-1 0,0 0,1 1,-1-1,1 0,0 0,-1 1,1-1,-1 0,1 1,0-1,-1 1,1-1,0 1,0-1,0 1,-1 0,1-1,0 1,0 0,0-1,0 1,0 0,0 0,-1 0,1 0,0 0,0 0,0 0,0 0,0 0,0 1,0-1,-1 0,1 0,0 1,0-1,0 1,-1-1,1 1,0-1,0 1,-1-1,1 1,0 0,-1-1,1 1,-1 0,1-1,-1 1,1 0,-1 0,1 0,-1-1,0 1,0 0,1 0,-1 0,0 0,0 0,0 0,0 0,0-1,0 1,0 1,2 62,-16 49,8-82,1 1,2 0,2 0,0 0,4 23,6 2,7 158,-17-210,0 1,0-1,0 1,-1-1,0 0,0 1,0-1,-1 0,1 0,-1-1,0 1,-1 0,1-1,-1 0,-2 3,4-6,1 0,-1 1,0-1,0 0,0 0,0 0,0 0,0 0,0 0,0-1,0 1,0-1,0 1,0-1,-1 0,1 0,0 0,0 0,0 0,0-1,-1 1,1-1,0 1,0-1,0 0,0 1,0-1,0 0,0-1,1 1,-1 0,0 0,0-1,1 1,-1-1,1 1,0-1,-1 0,1 0,-1 0,-5-11,0 1,0-1,1-1,1 1,0-1,1 0,0 0,1 0,1 0,0 0,1-1,1 1,0-1,1 1,0-1,1 1,1 0,0 0,1 0,1 0,0 0,1 1,0 0,6-8,2-6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1 395,'256'-1,"-87"-25,-161 26,-1 0,0-1,1 0,-1 0,0-1,0 0,0 0,0 0,-1-1,1 0,5-4,1-4</inkml:trace>
  <inkml:trace contextRef="#ctx0" brushRef="#br0" timeOffset="250.242">397 1,'-10'43,"-8"38,0 15,2 1,4-11,4-11,3-13,3-13,2-9,0-7,1-10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6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1 124,'9'-2,"0"1,1-1,-1 0,0-1,0 0,0-1,0 0,-1 0,0-1,0 0,0 0,0-1,-1 0,0-1,1-1,60-40,-66 47,1-1,-1 1,0 0,1 0,-1 1,1-1,-1 0,1 1,-1 0,1-1,-1 1,1 0,0 0,-1 1,1-1,-1 0,1 1,-1 0,1-1,-1 1,1 0,-1 0,0 1,0-1,1 0,-1 1,0-1,0 1,0 0,0-1,-1 1,1 0,0 0,-1 1,1 0,36 89,-23-16,-4 2,-3 0,-2 13,-2 264,-4-345,0 1,0-1,-1 0,-1 1,0-1,0 0,-1 0,-1 0,1-1,-1 1,-1-1,0 0,0 0,-1 0,0-1,-1 1,1-2,-2 1,1-1,-1 0,-8 5,13-10,0 0,-1 0,1-1,0 0,-1 1,1-1,-1-1,1 1,-1 0,1-1,-1 0,0 0,1 0,-1 0,0 0,1-1,-1 0,1 0,-1 0,1 0,0 0,-1-1,1 1,0-1,0 0,0 0,0 0,0 0,0-1,1 1,-2-2,-4-4,1 1,0-2,1 1,-1-1,1 0,1 0,0 0,0-1,1 0,-1-4,-4-15,1 0,1 0,1 0,2-1,1 0,2 0,0 0,2 0,2 0,3-15,23-70,-22 91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6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0 238,'1'0,"82"-55,-2-4,42-41,-122 99,0-1,0 1,-1-1,1 1,0 0,0-1,0 1,0 0,1 0,-1 0,0 0,0 0,1 0,-1 0,0 0,1 0,-1 1,1-1,-1 0,1 1,0 0,-1-1,1 1,-1 0,1 0,0 0,-1 0,1 0,0 0,-1 0,1 0,-1 1,1-1,0 1,-1-1,1 1,-1 0,0-1,1 1,-1 0,1 0,-1 0,0 0,0 0,0 0,1 2,3 9,-1 1,0 0,-1 0,-1 0,0 0,-1 0,0 1,-1-1,0 0,-1 1,-1 1,0 21,1-24,1 0,-1 0,2 0,0-1,1 1,0 0,0 0,1-1,1 0,4 10,3-3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8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55,'24'-5,"12"-1,6 0,0 1,-3 2,-2 0,-4 2,-1 1,-3 0,-5-5,-3-1,1 0,1 1,1 2,-4 6,-4 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3:55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294 103,'-44'19,"2"1,0 3,1 1,-34 27,72-49,-1-1,1 1,0 0,0 0,0 1,0-1,1 0,-1 1,1 0,-1 0,1 0,0 0,0 0,0 0,1 0,-1 1,1-1,0 0,0 1,0-1,0 1,0 0,1-1,0 1,-1 0,1-1,1 1,-1 0,1-1,-1 1,1-1,0 1,0-1,0 1,2 2,1-1,0-1,0 1,0 0,1-1,0 0,-1 0,2-1,-1 1,0-1,1 0,-1 0,1-1,0 0,0 0,0 0,0-1,0 0,0 0,0 0,1-1,-1 0,0 0,0 0,0-1,1 0,-1-1,2 0,8-2,0-1,-1-1,1 0,-1-1,-1-1,1 0,-1-1,0 0,9-10,146-137,-84 81,-89 107,-5-8,-17 80,25-100,2 0,-1 0,0 0,1 0,-1 0,1-1,0 1,1 0,-1 0,1 0,-1-1,1 1,0-1,0 0,1 1,-1-1,1 0,0 0,-1 0,1-1,1 1,-1-1,0 0,0 0,4 2,1-2,0 0,0-1,0 0,0-1,0 0,1 0,-1 0,0-1,0 0,0-1,0 0,0 0,0-1,-1 0,1 0,-1-1,0 0,0 0,0 0,0-1,-1 0,0-1,0 1,3-5,11-10,0 0,-2-2,-1 0,0-1,-2-1,0 0,-1-3,-13 13,-21 35,17-17,0 0,-1 0,2 0,-1 0,0 0,1 1,0-1,0 1,0-1,1 1,0 0,-1 0,2 0,-1 0,0 0,1 0,0 0,0 0,1 0,0 0,-1 0,1-1,1 1,-1 0,1 0,0-1,0 1,0-1,1 1,-1-1,1 0,0 0,0 0,1-1,-1 1,1-1,0 1,0-1,0-1,0 1,0 0,1-1,-1 0,1 0,0 0,-1-1,1 1,0-1,0-1,3 1,1-1,1-1,0 0,-1-1,1 0,-1-1,1 0,-1-1,0 1,0-2,-1 1,1-1,-1 0,0-1,-1 0,1-1,-1 1,5-6,5-8,0 0,-2 0,0-2,-1 0,-1-1,0-2,24-50,-37 76,0-1,0 0,0 0,0 1,0-1,0 0,0 0,0 1,0-1,0 0,0 0,0 1,0-1,0 0,0 0,0 1,0-1,0 0,1 0,-1 1,0-1,0 0,0 0,0 0,1 1,-1-1,0 0,0 0,1 0,-1 0,0 1,0-1,1 0,-1 0,0 0,0 0,1 0,-1 0,0 0,0 0,1 0,-1 0,0 0,1 0,-7 30,1-5,1-1,1 1,0 0,2 0,2 0,0 0,3 18,49 269,-43-254,-2 1,-2 0,-4 1,-2-1,-2 8,2-58,-1 1,0-1,0 1,-1-1,0 0,0 1,-1-1,0-1,-1 1,0 0,-1-1,1 0,-1 0,-1 0,0 0,0-1,0 0,-1 0,0-1,0 0,-1 0,0-1,0 0,0 0,0-1,-1 0,0 0,0-1,0 0,0-1,0 1,-1-2,-2 1,6-2,0-1,1 0,-1 1,1-2,-1 1,1-1,0 1,0-2,0 1,0 0,0-1,0 0,0 0,1 0,0-1,-1 0,1 0,1 0,-1 0,0 0,1-1,0 0,0 1,1-1,-1 0,1 0,0-1,-1-2,-2-8,1 0,0-1,1 1,1-1,1 0,0 0,1 0,2-16,1 9,1 0,2 0,0 0,1 0,1 1,2 0,0 1,1 0,1 1,2 0,0 1,0 0,2 1,1 1,0 0,1 2,1 0,0 1,1 0,1 2,0 1,1 0,5-1,0 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0 216,'29'-29,"-2"-2,-2-1,0-1,-2-1,10-23,-34 66,-1 0,1 1,1-1,0 0,0 0,1 0,0 1,0-1,1 0,0 0,1 0,0-1,0 1,3 3,-2-10,-1 1,1-1,1 1,-1-1,0 0,0-1,1 1,-1-1,1 0,-1 0,1 0,0-1,-1 1,1-1,0 0,-1-1,1 1,0-1,-1 0,1 0,-1 0,1-1,-1 0,0 1,1-1,-1-1,0 1,0-1,-1 0,1 1,0-2,-1 1,0 0,0-1,0 1,0-1,-1 0,1 0,-1 0,0 0,0-1,1-1,2-7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8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2,'14'4,"15"2,7 0,2-1,-1-1,-1-7,-3-2,-1-1,-2 2,-1 0,-1 2,0 0,0 2,-6-1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9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57 195,'0'19,"0"26,0 14,0 3,0 0,0-6,0-3,0-5,0-2,0-3,0 0,0-2,0-4,0-2,0-4,0-1,0-1,0-6</inkml:trace>
  <inkml:trace contextRef="#ctx0" brushRef="#br0" timeOffset="336.697">1 280,'27'-24,"1"1,0 2,2 0,1 2,0 2,1 1,1 1,0 1,1 2,5 1,-29 8,-1 1,1 0,0 1,0 0,0 1,0 0,0 0,0 1,0 0,0 1,-1 0,1 0,0 1,-1 1,0 0,0 0,0 0,0 1,-1 1,0-1,0 2,0-1,-1 1,1 0,-2 0,1 1,-1 0,0 0,-1 0,4 8,-6-10,0 0,0 0,-1 1,1-1,-2 0,1 1,-1 0,0-1,0 1,0 0,-1-1,0 1,-1 0,0-1,0 1,0 0,0-1,-1 1,0-1,-1 0,1 0,-1 0,-1 0,1 0,-1 0,0-1,0 0,0 0,-1 0,-1 1,-13 9,0-1,0-1,-2-1,1-1,-1 0,-1-2,0 0,0-2,-1 0,-10 1,-143 17,152-25</inkml:trace>
  <inkml:trace contextRef="#ctx0" brushRef="#br0" timeOffset="1337.418">1045 26,'-6'-4,"-1"1,0 0,0 0,0 0,0 1,-1 0,1 0,-1 1,1 0,-1 0,1 1,-1 0,0 0,-1 1,1 0,0 0,-1 1,1 0,0 0,0 1,0 0,1 0,-1 1,1 0,0 1,0-1,0 1,0 1,1-1,0 1,0 0,1 0,-1 1,1 0,1 0,-1 0,1 0,1 1,-1 0,1-1,1 1,-1 1,1-1,0 8,-8 186,-8 3,11-154,-2 0,-3 0,-16 44,6-17,13-54,7-22,1 0,-1 0,1 0,-1 0,1 0,0 0,0 0,0 0,0 1,1-1,-1 0,1 1,-1-1,1 0,0 1,0-1,0 1,0-1,0 0,0 1,1-1,-1 1,1-1,0 0,-1 0,1 1,0-1,0 0,1 0,-1 0,0 0,1 0,-1 0,1 0,0-1,0 1,-1 0,3 0,11 2,1-1,-1-1,0 0,1-1,-1-1,1 0,-1-1,6-2,28 0,31-3,-61-1</inkml:trace>
  <inkml:trace contextRef="#ctx0" brushRef="#br0" timeOffset="1925.178">1412 505,'-63'113,"43"-65,17-43,-3 4,1 0,-1 1,1-1,1 1,0 0,0 0,1 1,0-1,1 1,0-1,1 1,0 0,0 0,1-1,1 1,0 0,0 0,1-1,1 1,2 8,0-15,0 0,0 0,0-1,1 1,-1-1,1 0,0-1,0 1,0-1,0 0,0-1,1 1,-1-1,0-1,1 1,-1-1,0 0,1 0,-1-1,1 0,-1 0,0 0,0-1,0 0,0-1,0 1,0-1,0 0,-1 0,1-1,-1 1,0-1,1-2,36-38,-32 30</inkml:trace>
  <inkml:trace contextRef="#ctx0" brushRef="#br0" timeOffset="2388.36">1158 308,'227'-162,"-225"160,0 0,1 0,-1 0,0 1,1-1,0 1,-1 0,1-1,0 1,0 0,-1 0,1 1,0-1,0 1,0-1,0 1,0 0,0 0,0 0,0 1,0-1,0 1,0 0,-1-1,1 1,0 0,0 1,-1-1,1 0,0 1,-1 0,3 1,1 7,1 0,-2 0,1 1,-1-1,-1 1,0 0,-1 1,0-1,0 2,28 73,-22-71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4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53,'-2'-3,"1"0,-1-1,0 1,0 0,0 0,0 0,-1 0,1 1,-1-1,0 1,0-1,0 1,0 0,0 0,0 0,0 1,-1-1,1 1,-1 0,1 0,-1 0,1 0,-1 0,0 1,1 0,-1 0,-2 0,-4 0,0 0,0 1,0 1,0 0,0 0,1 1,-1 0,1 1,0-1,-1 2,2 0,-1 0,1 0,-1 1,1 0,1 1,-1 0,1 0,1 1,-1-1,1 2,1-1,-1 0,1 1,1 0,0 0,0 1,1-1,0 1,0 0,1 4,0-6,0 0,1 0,1 0,-1-1,1 1,1 0,-1 0,1 0,1 0,-1 0,1-1,1 1,-1-1,1 1,1-1,-1 0,1 0,1 0,-1-1,1 0,0 1,0-2,1 1,0-1,0 1,1-1,6 1,0 0,0 0,1-2,0 0,0 0,0-1,1-1,-1 0,1-1,-1 0,1-2,3 0,7 1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4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259 82,'-6'-2,"0"0,-1 0,1 0,0 1,0 0,-1 0,1 0,-1 1,1 0,-1 0,1 1,0 0,-1 0,1 0,0 1,0 0,0 0,0 0,0 1,0 0,1 0,-1 1,1 0,0-1,0 2,0-1,-3 4,0 0,-1 1,2 0,-1 1,1-1,0 1,1 1,1-1,-1 1,1 0,1 0,0 1,1-1,0 1,0 7,2-12,0-1,0 1,0-1,1 1,0-1,1 1,-1-1,1 1,1-1,-1 0,1 1,0-1,1 0,-1 0,1 0,0-1,1 1,-1-1,1 1,0-1,0 0,1-1,0 1,-1-1,1 0,1 0,0 0,6 2,0-1,0-1,0 0,1-1,-1 0,1-1,-1 0,1-1,0-1,0 0,-1 0,1-2,0 1,0-2,-1 1,0-2,1 0,-1 0,-1-1,1 0,-1-1,0-1,0 0,0 0,-1-1,8-8,-3 4,-7 7,1-1,0 0,-1 0,0 0,-1-1,1-1,-2 1,1-1,-1 0,0 0,0-1,-1 0,0 0,-1 0,0-1,0 1,-1-1,-1 0,1 0,-1 0,-1 0,0 0,-1-1,0 1,-2 1,-1-1,-1 1,1 0,-2 1,1-1,-1 1,0 0,-1 0,0 0,0 1,-1 0,0 0,0 1,0-1,-1 2,0-1,0 1,-1 0,1 1,-1 0,0 0,0 1,-1 0,1 1,0 0,-1 0,-3 1,2 1,-1 1,1 1,0 0,-1 0,1 1,0 1,0 0,1 0,-1 1,1 1,0-1,0 2,1-1,0 1,0 1,1-1,-1 2,-11 12</inkml:trace>
  <inkml:trace contextRef="#ctx0" brushRef="#br0" timeOffset="501.755">907 55,'-8'-2,"1"2,-1-1,1 1,-1 0,0 1,1 0,-1 0,1 1,-1 0,1 0,0 1,-1-1,1 2,1-1,-1 1,0 0,1 0,0 1,0 0,0 0,1 0,0 1,0 0,0 0,1 0,-1 0,1 1,1 0,0 0,0 0,0 0,0 0,0 8,3-10,1-1,0 1,0 0,1-1,-1 1,1-1,0 0,0 0,1 1,-1-1,1-1,0 1,0 0,0-1,0 1,1-1,0 0,-1 0,1-1,0 1,0-1,0 1,1-1,-1-1,1 1,-1-1,2 1,0 0,0 1,1 0,-1 0,0 1,-1 0,1 0,-1 0,1 1,-1-1,-1 1,1 1,-1-1,4 6,-6-7,-1-1,0 1,0 0,0 0,0-1,-1 1,1 0,-1 0,0 0,0 0,0 0,-1 0,1 0,-1-1,0 1,0 0,-1 0,1-1,-1 1,1-1,-1 1,0-1,-1 0,1 1,0-1,-1 0,0-1,0 1,0 0,0-1,0 0,0 1,0-1,-1-1,1 1,-1 0,0-1,1 0,-1 0,0 0,0 0,0 0,-1-1,-134 4,114-5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07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54 424,'34'-17,"-28"14,-1 1,0 0,1 0,0 1,0-1,-1 1,1 1,0-1,0 1,0 0,0 0,-1 1,1-1,0 1,0 1,0-1,-1 1,1 0,-1 0,0 1,1-1,-1 1,0 0,0 1,-1-1,1 1,-1 0,0 0,0 1,0-1,0 1,-1 0,0 0,0 0,0 0,-1 0,0 1,0-1,0 1,0-1,0 5,-3-3,0 0,0 1,-1-1,0 0,-1 0,1 0,-1 0,0 0,-1-1,0 1,0-1,0 0,-1 0,1-1,-2 1,-1 1,3-4,-1 1,1 1,0-1,0 1,1-1,-1 1,1 0,0 1,0-1,1 0,-1 1,1 0,1-1,-1 1,1 0,0 0,0 0,0 0,1 0,0 0,0 0,1 0,0 4,2-5,1 0,-1 0,1-1,-1 1,1-1,1 0,-1-1,0 1,1-1,0 1,0-1,0-1,0 1,0-1,1 0,-1 0,1 0,30 15,-29-13,1 1,-1 0,0 1,-1-1,1 1,-1 1,0-1,0 1,-1 0,0 0,0 2,-3-6,-1-1,0 1,0 0,0 0,0 1,0-1,-1 0,1 0,-1 0,0 0,0 1,0-1,-1 0,1 0,-1 0,1 0,-1 0,0 0,0 0,0 0,-1 0,1 0,-1 0,0 0,1-1,-1 1,0-1,-1 0,1 1,0-1,-3 1,-9 8,-2-2,1 0,-1 0,0-2,-1 0,0-1,0 0,-1-2,1 0,-1-1,0-1,0 0,0-1,-13-2,-25 1,32-1</inkml:trace>
  <inkml:trace contextRef="#ctx0" brushRef="#br0" timeOffset="366.375">844 452,'-53'42,"2"3,2 1,1 3,3 2,3 2,-22 34,60-83,1-1,0 1,-1 0,1-1,1 1,-1 1,1-1,-1 0,1 1,0-1,1 1,-1-1,1 1,0 0,0 0,0 0,1 0,0-1,0 1,0 0,0 0,1 0,0 0,0 0,0-1,1 1,-1 0,1-1,0 1,0-1,1 0,-1 0,1 0,0 0,0 0,1 0,-1-1,1 0,-1 1,2-1,3 1,1-1,-1-1,1 1,0-1,-1-1,1 1,0-1,0-1,0 0,0 0,0-1,0 0,-1 0,1-1,0-1,-1 1,7-3,134-76,-136 70,0 0,0-1,-1-1,-1 0,0 0,-1-1,0-1,-1 1,-1-2,0 1,-1-1,2-7,-5 10,0-1,-1 1,-1-1,0 0,-1 0,0 0,-1 0,0 0,-2 1,1-1,-3-6,3 14,0 1,-1-1,0 0,0 0,0 1,-1-1,0 1,0 0,0 0,-1 0,1 0,-1 0,0 1,-1 0,1 0,-1 0,0 0,0 1,0-1,0 1,-1 1,1-1,-1 1,1 0,-1 0,-4 0,0 0,0 0,0 1,0 0,0 1,-1 0,1 1,0 0,0 0,0 1,1 0,-1 1,0 0,-4 3,-10 7</inkml:trace>
  <inkml:trace contextRef="#ctx0" brushRef="#br0" timeOffset="750.577">1155 396,'0'0,"-2"12,1 0,1-1,0 1,0 0,1 0,1 0,0 0,0-1,2 1,-1-1,1 0,1 0,0 0,0-1,1 1,1-1,-1 0,4 2,-6-10,-1 0,1-1,0 1,0-1,0 0,0 0,0 0,0 0,0-1,1 0,-1 1,0-2,0 1,0 0,0-1,0 0,0 0,0 0,0 0,0-1,0 1,0-1,-1 0,1 0,-1-1,1 1,-1-1,1 0,4-3,-1 0,0 0,-1-1,1 0,-1 0,0 0,-1-1,0 0,0 0,-1 0,0-1,1-3,-4 7,-1 0,0 0,0-1,0 1,-1 0,0 0,0 0,-1-1,1 1,-1 1,0-1,0 0,0 0,-1 1,0-1,0 1,0 0,0 0,-1 0,0 0,0 1,0-1,0 1,0 0,0 0,-1 0,0 1,1 0,-1 0,0 0,0 0,0 1,0 0,0 0,-1 0,1 1,0-1,0 1,-1 1,-1-1,-16-1</inkml:trace>
  <inkml:trace contextRef="#ctx0" brushRef="#br0" timeOffset="1864.569">1268 0,'9'9,"1"0,0-1,0 0,1 0,0-1,1-1,-1 0,1 0,0-1,1-1,-1 0,1-1,0 0,0-1,0 0,0-1,0 0,0-2,0 1,5-2,51-6,-67 10,-1 0,1 0,0-1,-1 1,1 0,-1 0,1 1,-1-1,0 0,0 0,0 1,0-1,-1 0,1 1,-1-1,1 1,-1-1,0 1,0-1,0 1,0-1,0 1,0-1,-1 1,1-1,-1 0,0 1,0-1,0 0,0 1,0-1,0 0,-1 1,0 3,-8 49,2 0,3 0,2 0,2 0,4 24,-1 25,-13 112,-25 25,-2-21,38-218,0-1,0 1,0 0,0-1,-1 1,1-1,-1 1,1 0,-1-1,0 1,1-1,-1 1,0-1,0 0,0 1,0-1,0 0,0 0,-1 1,1-1,0 0,-1 0,1 0,-1-1,1 1,-1 0,1 0,-1-1,1 1,-1-1,0 0,1 1,-1-1,0 0,1 0,-1 0,0 0,1 0,-1 0,0-1,1 1,-1 0,1-1,-1 0,0 1,0-1,2 1,-198-8,173 8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8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70 546,'21'-34,"-17"29,0 1,1-1,0 1,0 1,0-1,0 1,1 0,-1 0,1 0,0 1,0 0,0 0,0 0,0 1,0 0,1 0,-1 1,0-1,0 2,1-1,-1 0,0 1,0 1,0-1,1 1,-1 0,-1 0,1 0,0 1,-1 0,1 0,-1 0,0 1,0 0,0 0,0 0,-1 1,0 0,0-1,1 3,-1-2,-1 1,1-1,-1 0,-1 1,1 0,-1-1,0 1,0 0,-1 0,1 0,-1 0,-1 1,1-1,-1 0,0 0,-1 0,1 0,-1 1,0-1,-1 0,0 0,0 0,0-1,0 1,-1 0,-1 1,-11 15,-1-1,-1-1,-1-1,0-1,-2 0,0-1,0-1,-2-2,0 1,-15 5,36-19,-22 11,25-17,12-4,1 0,1 2,-1 0,1 0,1 2,-1 0,1 0,14-1,-28 6,0-1,0 0,0 1,0 0,0 0,0 0,-1 0,1 0,0 1,0-1,0 1,0 0,0-1,0 1,-1 1,1-1,0 0,-1 1,1-1,-1 1,0 0,1 0,-1 0,0 0,0 0,0 0,0 1,-1-1,1 1,-1-1,1 1,-1 0,0-1,0 1,0 0,0 0,-1 0,1 0,-1-1,0 1,1 0,-1 0,-1 0,1 0,0 0,-1 0,1 0,-1 0,0 0,-1 2,-8 10,0 0,0-1,-2 0,1-1,-2 0,0-1,0 0,-1-1,-1-1,0 0,0-1,-1 0,0-2,0 0,-4 1,17-7,-2 2,0 0,0 0,0-1,0 0,0 0,-1 0,1-1,-1 1,1-2,-1 1,0 0,1-1,-1 0,0 0,-2-1,2-3</inkml:trace>
  <inkml:trace contextRef="#ctx0" brushRef="#br0" timeOffset="347.01">775 573,'-37'37,"2"1,1 1,2 2,2 1,1 2,3 0,-17 40,18 27,25-108,0 1,0-1,1 1,-1-1,1 1,0-1,0 0,0 1,1-1,-1 0,1 0,-1 0,1 0,0 0,0 0,1 0,-1-1,1 1,-1-1,1 0,0 1,0-1,-1 0,2-1,-1 1,0-1,0 1,0-1,1 0,0 0,3 1,1-1,-1 0,1 0,-1 0,1-1,0 0,-1-1,1 0,-1 0,1-1,-1 0,1 0,-1 0,0-1,0 0,0-1,-1 1,1-1,1-2,107-101,-103 93,0-1,-1-1,-1 1,0-2,-1 0,-1 0,-1 0,0-1,-1 0,-1 0,-1-1,1-8,-6 22,0-1,0 1,-1-1,1 1,-1 0,0 0,-1 0,1 0,-1 0,0 0,0 1,-1-1,1 1,-1 0,0 0,0 0,0 1,-1 0,1-1,-1 1,0 1,0-1,0 1,0 0,0 0,0 0,-1 1,1 0,-1 0,1 0,-1 0,1 1,-1 0,1 0,-1 1,1 0,-1 0,1 0,-1 0,1 1,0 0,0 0,-3 2,-21 7</inkml:trace>
  <inkml:trace contextRef="#ctx0" brushRef="#br0" timeOffset="732.114">1030 489,'1'6,"-1"0,2-1,-1 1,0-1,1 1,0-1,1 1,-1-1,1 0,0 0,0 0,0-1,1 1,0-1,0 0,0 0,0 0,1 0,-1-1,1 0,0 0,0 0,0 0,0-1,1 0,-1 0,1 0,-1-1,1 0,0 0,-1 0,1-1,0 0,0 0,-1 0,1-1,0 1,-1-1,1-1,-1 1,1-1,-1 0,1-1,-1 1,0-1,0 0,0 0,-1 0,5-4,-6 3,0 1,0 0,-1-1,1 0,-1 0,0 0,0 0,0 0,-1 0,1 0,-1 0,0-1,0 1,-1 0,1-1,-1 1,0-1,0 1,0-1,-1 1,0 0,0-1,0 1,0 0,0-1,-1 1,0 0,0 0,0 0,0 1,-1-1,0 0,1 1,-1 0,0-1,-1 1,1 0,-1 1,1-1,-1 1,0-1,0 1,0 0,0 1,0-1,0 1,-4-1,-1-1,0 2,0-1,0 1,-1 1,1 0,0 0,0 1,0 0,-1 0,1 1,0 0,1 1,-1 0,-4 2,-12 9</inkml:trace>
  <inkml:trace contextRef="#ctx0" brushRef="#br0" timeOffset="2655.585">1452 856,'5'0,"7"-5,5-1,5-1,4 2,2 2,1 1,0 1,1 0,-1 1,0 0,0 1,-1-1,1 0,-1 0,0 0,0 0,-5 0</inkml:trace>
  <inkml:trace contextRef="#ctx0" brushRef="#br0" timeOffset="2922.361">1594 573,'-9'39,"1"31,2 9,7-4,3-10,1-12,5-9,0-8,-1-5,2-8,0-3,-3 0,-2-4</inkml:trace>
  <inkml:trace contextRef="#ctx0" brushRef="#br0" timeOffset="5336.341">2102 659,'10'1,"1"-1,-1 0,1 0,-1-1,1-1,-1 0,0 0,1-1,-1 0,-1 0,1-1,0-1,-1 0,0 0,0-1,-1 0,1 0,-1-1,-1 0,1 0,-1-1,5-7,15-30,-17 71,35 202,-40-212,8 23,-1 2,-2-1,-2 1,-2 1,-2-1,-1 1,-2 0,-2 0,-4 15,3-36,-2 0,0-1,-2 1,0-1,-1 0,-2 0,1-1,-2 0,-1-1,0 0,-1-1,-8 8,17-22,0 0,0 0,-1 0,1 0,-1-1,0 0,0 0,1 0,-1 0,-1-1,1 1,0-1,0 0,0 0,-1-1,1 1,0-1,-1 0,1 0,0 0,-1-1,1 0,0 1,-1-2,1 1,0 0,0-1,0 0,0 0,0 0,1 0,-1 0,1-1,-1 0,1 0,0 0,0 0,-1-2,-2-9,0 0,2 0,0-1,0 1,2-1,-1 0,2 0,0 0,1 0,1 0,0 0,1 0,0 0,1 0,1 0,0 1,1 0,1 0,0 0,1 1,1 0,-1 0,2 0,0 1,1 1,0 0,0 0,1 0,1 2,0-1,0 2,0-1,1 2,6-3,6 0,-3 3</inkml:trace>
  <inkml:trace contextRef="#ctx0" brushRef="#br0" timeOffset="5851.782">2102 235,'55'-18,"-28"6,-1-1,0-1,-1-1,-1-2,0 0,-1-1,-1-2,-1 0,0-1,-2-1,3-6,-22 29,0 0,0-1,0 1,0 0,0 0,0-1,0 1,0 0,0 0,1-1,-1 1,0 0,1-1,-1 1,0 0,1-1,-1 1,1 0,-1-1,1 1,-1-1,1 1,0-1,-1 1,1-1,0 0,-1 1,1-1,0 0,-1 1,1-1,0 0,0 0,-1 0,1 0,0 0,0 0,-1 0,1 0,0 0,0 0,-1 0,1 0,0 0,0 0,-1-1,1 1,0 0,-1-1,1 1,0 0,-1-1,1 1,-1-1,1 1,0-1,-1 1,1-1,-1 0,0 1,1-1,-1 0,1 1,-1-1,0 0,1 0,0 30,2-1,2 0,0-1,2 1,1-1,1 0,1-1,1 0,2-1,0 0,16 21,-9-22</inkml:trace>
  <inkml:trace contextRef="#ctx0" brushRef="#br0" timeOffset="6820.001">3146 376,'-23'3,"1"1,-1 1,1 1,0 1,0 0,1 2,0 1,0 0,1 2,1 0,0 1,-6 7,23-19,1 0,0 0,-1 0,1 0,0 1,-1-1,1 1,0-1,0 1,0-1,1 1,-1-1,0 1,0 0,1-1,-1 1,1 0,0 0,-1 0,1-1,0 1,0 0,0 0,0 0,1 0,-1-1,0 1,1 0,-1 0,1-1,0 1,-1 0,1-1,0 1,0-1,0 1,0-1,0 1,1-1,-1 0,0 1,1-1,-1 0,1 0,-1 0,1 0,-1 0,1-1,0 1,-1 0,1-1,0 1,0-1,-1 1,1-1,0 0,0 0,1 0,48 9,-41-8,0-1,-1 2,1-1,-1 1,0 1,1 0,-1 0,-1 1,1 0,0 0,-1 1,0 0,0 1,0 0,-1 0,7 7,-12-10,0 0,-1-1,1 1,-1 1,1-1,-1 0,0 0,0 0,0 1,-1-1,1 1,-1-1,0 0,0 1,0-1,0 1,-1-1,1 0,-1 1,0-1,0 0,0 0,0 1,-1-1,1 0,-1 0,0-1,0 1,0 0,0 0,-1-1,-81 73,71-67,0 1,-1-2,0 0,-1-1,1 0,-1-1,0-1,-1 0,1-1,-1-1,1 0,-1-1,-10-1,14-11,16 4</inkml:trace>
  <inkml:trace contextRef="#ctx0" brushRef="#br0" timeOffset="7091.057">3429 573,'-24'39,"-13"26,-5 3,5-5,13-14,12-15</inkml:trace>
  <inkml:trace contextRef="#ctx0" brushRef="#br0" timeOffset="7336.59">3344 9,'0'0</inkml:trace>
  <inkml:trace contextRef="#ctx0" brushRef="#br0" timeOffset="7629.383">3541 827,'28'-17,"123"-191,-119 163,-31 44,0 1,0 0,0 0,0 0,0 0,0 0,-1 0,1 1,0-1,0 0,0 0,0 0,0 1,-1-1,1 1,0-1,0 1,0-1,-1 1,1-1,0 1,-1-1,1 1,-1 0,1-1,-1 1,1 0,-1 0,1-1,-1 1,1 0,-1 0,0 0,0 0,1 0,-1-1,0 1,0 0,0 0,0 0,0 0,0 0,0 0,0 0,-1-1,1 1,0 0,0 0,-1 0,1 0,-1-1,1 1,0 0,-1 0,0-1,1 1,-1 0,1 2,-1 5,0-1,0 1,1 0,0 0,0-1,1 1,0 0,0-1,1 1,0 0,1-1,-1 0,1 0,1 0,-1 0,1 0,0 0,1-1,0 0,0 0,0 0,1-1,-1 0,1 0,0 0,3 1,-5-5,0 1,0-1,0 0,0 0,0-1,1 1,-1-1,0 0,0 0,0-1,1 1,-1-1,0 0,0 0,0 0,0 0,0-1,0 0,0 0,-1 0,1 0,-1 0,1-1,-1 0,0 1,0-1,0 0,2-3,66-101,-36 12,-30 72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45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141 278,'5'48,"1"21,1 7,-2-3,-2-10,-1-10,0-11,-7-6,-1-5,-1-3,-3-7,0-11,-3-7,1-5</inkml:trace>
  <inkml:trace contextRef="#ctx0" brushRef="#br0" timeOffset="254.672">0 448,'15'-61,"-6"17,2 0,2 0,2 1,2 1,18-33,-31 68,-1 1,1 0,0 0,0 0,1 0,0 1,0 0,0 0,1 0,-1 0,1 1,0 0,0 1,1-1,-1 1,1 0,0 1,0-1,0 1,0 1,0-1,0 1,0 1,1-1,-1 1,0 0,0 1,0 0,1 0,-1 0,2 2,-2 0,0 0,0 0,-1 1,0 0,1 0,-1 1,-1-1,1 1,-1 1,0-1,0 1,0 0,-1 0,0 0,0 1,0-1,-1 1,0 0,-1 0,1 0,-1 0,-1 1,1-1,-1 1,-1-1,1 1,-1-1,0 1,-1-1,0 0,0 1,-1-1,0 0,0 1,0-1,-1 0,-1 0,-3 8,0-2,-1 1,-1-1,0 0,-1-1,0 0,-1-1,0 0,-1 0,0-1,-1-1,0 0,0-1,-1 0,0-1,0-1,-1 0,0-1,-4 1,-5-1</inkml:trace>
  <inkml:trace contextRef="#ctx0" brushRef="#br0" timeOffset="501.974">763 560,'-34'34,"-15"20,-5 1,7-4,11-5,8-12,8-5,2-9,5-7</inkml:trace>
  <inkml:trace contextRef="#ctx0" brushRef="#br0" timeOffset="680.96">396 560,'38'24,"23"13,5 4,-4 1,-7-2,-8-9,-8-3,-5-8,-9-2,-8-4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30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1614 1868,'0'818,"-5"-745,-3 0,-3-1,-3 0,-16 41,17-61,-12 56,29-98,1-5</inkml:trace>
  <inkml:trace contextRef="#ctx0" brushRef="#br0" timeOffset="3064.023">1670 1896,'57'-3,"170"6,-35-30,10 15,-125 1,0 4,0 3,76 7,-27-1,100-19,4 5,-178 13,-48-2,0 0,0 1,1 0,-1 0,0 0,0 1,0-1,1 1,-1 0,0 0,0 1,0-1,0 1,0 0,-1 0,1 0,-1 0,1 1,-1-1,0 1,1 0,-2 0,1 0,0 0,0 1,-1-1,0 1,0 0,0-1,0 1,-1 0,1 0,-1 0,0 0,0 4,-3 251,2 80,-28-142,28 283,-25-311,25-166,0 1,0-1,0 0,0 1,0-1,-1 0,1 1,-1-1,0 0,0 0,0 0,-1 0,1 0,-1 0,1 0,-1 0,0 0,0-1,0 1,-1-1,1 1,-1-1,1 0,-1 0,0 0,0 0,1-1,-1 1,0-1,-1 0,1 0,0 0,-1 0,-223-2,-112 0,169-27,-281 28,113 0,168 28,65-32,96-9,34 5,-5 5</inkml:trace>
  <inkml:trace contextRef="#ctx0" brushRef="#br0" timeOffset="4156.395">2037 3477,'26'137,"-22"330,7-382,-7-67,-1 0,-1-1,0 1,-2 0,0 0,-1 0,-3 17,-13 66,16-89</inkml:trace>
  <inkml:trace contextRef="#ctx0" brushRef="#br0" timeOffset="5162.431">2037 3477,'-31'38,"-202"139,232-177,0 0,0 0,0 0,0 0,0 1,0-1,0 0,0 0,0 1,0-1,1 1,-1-1,0 1,0-1,0 1,1-1,-1 1,0-1,1 1,-1 0,0 0,1-1,-1 1,1 0,-1 0,1 0,-1 0,1-1,0 1,-1 0,1 0,0 0,0 0,0 0,0 0,0 0,0 0,0 0,0 0,0 0,0 0,0 0,1 0,-1 0,0-1,1 1,-1 0,0 0,1 0,-1 0,1-1,0 1,-1 0,1 0,0-1,-1 1,1 0,0-1,0 1,15 5,-1 0,1-1,1-1,-1-1,1 0,-1-1,1-1,0 0,-1-1,1-1,2-1,15 1,20 0,-28-1,0 1,0 2,0 1,0 0,23 7,57 15,-119-50,-107-95,20-50,87 147</inkml:trace>
  <inkml:trace contextRef="#ctx0" brushRef="#br0" timeOffset="5996.635">1699 4746,'-27'156,"22"-133,-9 45,-3 0,-3-2,-3 0,-12 21,29-80,9-22,7-27,8-17,2 0,2 1,3 1,2 2,3 0,13-14,-43 67,1 0,-1 0,1 0,0 0,0 0,0 0,0 1,0-1,0 0,0 1,1-1,-1 1,1-1,-1 1,1 0,-1-1,1 1,0 0,0 0,-1 0,1 0,0 1,0-1,0 0,0 1,0 0,0-1,0 1,0 0,0 0,0 0,0 0,0 0,0 0,0 1,0-1,0 1,0 0,0-1,0 1,0 0,-1 0,1 0,0 0,-1 0,1 1,0-1,-1 0,0 1,1-1,-1 1,1 0,10 99,-12-93,-1 1,1-1,0 1,1-1,0 0,0 1,1-1,0 0,0 0,1 0,0 0,1 0,-1-1,2 0,3 6,-5-8,0 1,1-1,-1 0,2 0,-1-1,0 1,1-1,0 0,0 0,0-1,0 0,1 1,-1-2,1 1,0-1,-1 1,1-2,1 1,-1-1,0 0,0 0,0 0,1-1,-1 0,0 0,0-1,0 0,1 0,-1 0,0-1,0 0,0 0,-1 0,1-1,0 0,-1 0,4-3,2-7,0-1,-2 0,0 0,0-1,-1 0,-1 0,-1-1,0 0,-1 0,0-1,-1 1,1-18,3-4,8-75,-16 89</inkml:trace>
  <inkml:trace contextRef="#ctx0" brushRef="#br0" timeOffset="6869.5">2997 3420,'-8'18,"1"-1,0 1,1 1,1-1,1 1,0 0,2 0,0 0,1 0,1 0,0 1,2-1,0 0,1 0,1 0,1-1,3 6,12 110,-17-79,-2 0,-3 0,-3 0,-7 33,-11 108,10-138,13-58,0 0,1 0,-1 0,0-1,0 1,0 0,1 0,-1 0,0 0,0 0,0 0,1 0,-1 0,0 0,0 0,0 0,1 0,-1 0,0 0,0 0,0 0,1 0,-1 0,0 0,0 0,0 0,1 0,-1 0,0 0,0 0,0 1,1-1,-1 0,0 0,0 0,0 0,0 0,0 1,1-1,-1 0,0 0,0 0,0 1,9-24,-8 15,0 0,-1 1,0-1,-1 0,0 1,0-1,-1 1,1-1,-2 1,1-1,-1 1,0 0,0 0,-1 0,0 1,0 0,-1-1,0 1,0 1,-3-3,-4-5,0 1,-1 1,-1 0,1 1,-2 0,0 1,0 1,-11-5,-79-21,144 13,191 0,-119 10,2 5,36 6,-78 11,-70-11,0 0,1 0,-1 1,0-1,1 1,-1-1,0 1,0-1,1 1,-1 0,0 0,0 0,0-1,0 1,0 0,0 0,0 1,0-1,-1 0,1 0,0 0,0 0,-1 1,1-1,-1 0,0 1,1-1,-1 0,0 1,1-1,-1 0,0 1,0-1,0 1,-1-1,1 0,0 1,0-1,-1 0,1 1,-1-1,1 0,-1 0,1 1,-1-1,0 0,0 1,-8 8,1 0,-1 0,-1-1,0 0,0-1,-1 0,0-1,0 0,0-1,-1 0,-1 0,-29 16,-187 116,199-104,22-17</inkml:trace>
  <inkml:trace contextRef="#ctx0" brushRef="#br0" timeOffset="7535.365">2857 5000,'15'-40,"3"0,1 1,2 1,2 1,1 1,2 1,1 1,6-4,-32 37,0-1,0 1,0 0,0-1,0 1,0 0,0-1,1 1,-1 0,0 0,1 0,-1 0,1 0,-1 1,1-1,-1 0,1 1,0-1,-1 1,1-1,0 1,-1 0,1 0,0 0,0 0,-1 0,1 0,0 0,0 0,-1 1,1-1,0 1,-1-1,1 1,-1 0,1 0,-1 0,1-1,-1 1,1 1,-1-1,0 0,0 0,1 0,-1 1,0-1,0 1,0-1,-1 0,1 1,0 0,0-1,-1 1,1 0,-1-1,0 1,1 0,-1-1,0 1,0 0,0-1,0 1,0 0,2 43,-3-39,0-1,1 1,-1-1,1 1,1-1,-1 1,1-1,0 1,0-1,0 0,1 1,0-1,0 0,0 0,1 0,-1 0,1-1,0 1,1-1,-1 1,1-1,1 1,-1-4,0-1,1 1,-1-1,0 0,0-1,0 1,0 0,0-1,0 0,0 0,0-1,0 1,-1-1,1 1,0-1,-1 0,1-1,-1 1,0 0,0-1,0 0,0 0,0 0,1-2,6-3,149-140,-158 148,1-1,-1 1,1 0,-1-1,0 1,1 0,-1 0,1 0,-1 0,1 1,-1-1,1 0,-1 0,1 1,-1-1,0 1,1 0,-1-1,0 1,1 0,-1 0,0 0,0 0,0-1,0 2,0-1,0 0,0 0,0 0,0 0,0 1,-1-1,1 0,-1 1,1-1,-1 0,1 1,-1-1,0 1,1-1,-1 1,0-1,0 1,0-1,0 1,-1-1,1 1,0-1,-1 0,1 1,0-1,-1 1,0-1,1 0,-1 1,0-1,0 0,0 1,-9 40,7-35,0 0,1 0,0 0,0 0,0 0,1 1,0-1,0 1,1-1,0 1,0-1,1 0,0 1,0-1,1 1,0-1,0 0,0 0,1 0,0 0,1-1,0 1,3 4,10 1</inkml:trace>
  <inkml:trace contextRef="#ctx0" brushRef="#br0" timeOffset="8620.483">3956 4633,'-10'0,"0"1,0 0,0 0,1 1,-1 1,0-1,1 1,-1 1,1 0,0 0,0 1,1 0,-1 1,1 0,0 0,1 0,-1 1,1 0,1 1,-1 0,1 0,1 0,-1 0,2 1,-1 0,1 0,0 1,1-1,0 1,1-1,-2 11,9 64,-5-82,0 0,1 1,0-1,-1 0,1 0,0 0,0 0,0 0,0 0,0 0,1-1,-1 1,1 0,-1-1,1 1,-1 0,1-1,0 0,0 0,0 1,0-1,0 0,0 0,0-1,0 1,0 0,0-1,0 1,0-1,1 0,-1 1,0-1,0 0,1-1,0 1,11-4,0-1,0-1,-1 0,0 0,0-1,-1-1,0 0,0-1,9-9,177-169,-198 185,1 1,0 0,-1 0,1 0,0 0,0 0,0 0,0 0,0 0,0 0,0 1,0-1,0 0,1 1,-1-1,0 1,0-1,0 1,1-1,-1 1,0 0,1 0,-1 0,0 0,1 0,-1 0,0 0,0 0,1 0,-1 0,0 1,1-1,-1 1,0-1,0 1,0-1,1 1,-1 0,0-1,0 1,0 0,0 0,0 0,0 0,0 0,-1 0,1 0,0 0,0 1,11 47,-3 0,-2 0,-2 0,-2 1,-2 0,-5 37,2 7,2-74,-1 0,0-1,-2 1,-1-1,0 1,-1-1,-1 0,-1-1,-1 0,0 0,-2 0,-7 10,8-14,4-4,-1 1,0-1,0 0,-1 0,0-1,-1 0,0 0,-1-1,0 0,0 0,0-1,-1 0,0-1,-1 0,1-1,-1 0,0 0,0-1,-2 0,10-4,1 0,0-1,-1 1,1 0,0-1,0 1,0-1,-1 0,1 0,0 0,0 0,0 0,0 0,0-1,1 1,-1 0,0-1,1 0,-1 1,1-1,-1 0,1 0,0 0,0 0,0 0,0 0,0 0,0 0,0 0,1 0,-1-1,1 1,0 0,-1 0,1-1,0-1,4-87,7 50,1 0,2 1,2 1,2 0,1 2,2 0,19-25,-24 36,-1 1</inkml:trace>
  <inkml:trace contextRef="#ctx0" brushRef="#br0" timeOffset="10971.449">2404 824,'18'78,"-9"7,-4 1,-3 0,-5 6,1 17,1 261,-15-284,11-62</inkml:trace>
  <inkml:trace contextRef="#ctx0" brushRef="#br0" timeOffset="11569.56">2461 711,'-51'57,"-2"-2,-3-2,-35 23,66-49,24-26,1-1,0 1,0 0,0-1,-1 1,1-1,0 1,0 0,0-1,0 1,0-1,0 1,0-1,0 1,1 0,-1-1,0 1,0-1,0 1,1-1,-1 1,0 0,0-1,1 0,-1 1,0-1,1 1,-1-1,1 1,-1-1,1 0,-1 1,1-1,-1 0,1 1,-1-1,1 0,-1 0,1 1,0-1,-1 0,1 0,-1 0,1 0,-1 0,1 0,0 0,-1 0,1 0,-1 0,1 0,0 0,-1-1,1 1,0 0,343 0,-203 21,-112-11,-32-13,-6-4,-84-103,-35-63,109 148,4 1</inkml:trace>
  <inkml:trace contextRef="#ctx0" brushRef="#br0" timeOffset="12243.961">2912 118,'10'38,"2"33,1 13,-3-3,-4-5,-1-12,-3-11,-1-10,-1-7,0-5,-1-4,1-5</inkml:trace>
  <inkml:trace contextRef="#ctx0" brushRef="#br0" timeOffset="12527.227">2912 5,'34'-5,"20"9,7 7,-4 3,-10 3,-9 4,-11 3,-9 2,-9 2,-10 0,-10 1,-8 0,-5-5,-4-2,-1-4,-2-6,1-4,5-4</inkml:trace>
  <inkml:trace contextRef="#ctx0" brushRef="#br0" timeOffset="13104.318">3308 542,'-1'0,"0"1,0 0,0 1,1-1,-1 0,0 0,1 0,-1 0,1 0,-1 1,1-1,0 0,-1 1,1-1,0 0,0 0,0 1,0-1,0 0,0 1,0-1,1 0,-1 1,0-1,1 0,-1 0,1 1,-1-1,1 0,0 0,-1 0,1 0,0 0,0 0,0 0,0 0,0 0,0 0,0-1,0 1,0 0,0-1,0 1,1 0,-1-1,0 0,0 1,1-1,-1 0,0 1,1-1,-1 0,0 0,0 0,1 0,-1 0,0-1,1 1,-1 0,0-1,0 1,1 0,-1-1,0 0,0 1,0-1,0 0,1 0,7-3,-1-1,0 0,-1 0,1 0,-1-1,0 0,0-1,-1 1,0-1,0-1,-1 1,1-1,-2 0,2-3,7-9,-12 19,0 0,-1-1,1 1,0 0,0 0,0 0,0 0,0 0,0 0,0 0,0 0,0 1,0-1,0 0,1 1,-1-1,0 1,1-1,-1 1,0-1,1 1,-1 0,0 0,1 0,-1 0,1 0,-1 0,0 0,1 0,-1 0,0 1,1-1,-1 0,0 1,1-1,-1 1,0 0,0-1,0 1,1 0,-1 0,0 0,0 0,0 0,0 0,-1 0,1 0,0 0,0 0,-1 1,1-1,0 0,-1 0,1 1,-1-1,0 0,1 1,-1-1,0 0,0 1,0 0,25 140,7 113,-29-239,0-5,-1 0,0 0,-1 0,0 0,-1 1,0-1,-1 0,0 0,-1 0,0 1,1-10,-1-1,1 1,-1-1,1 0,-1 1,1-1,-1 0,0 0,0 0,1 0,-1 0,0 0,0-1,0 1,0 0,0-1,0 0,0 1,0-1,0 0,0 0,0 0,0-1,0 1,0 0,0-1,0 1,0-1,0 0,0 1,0-1,0 0,1 0,-1 0,0-1,1 1,-1 0,1-1,-1 1,1-1,-1 1,1-1,0 1,0-1,0 0,0 0,0 0,0 1,1-1,-1 0,1 0,-1 0,1-2,-5-5,0 0,1-1,1 1,0-1,0 0,0 0,2 0,-1 0,1 0,0 0,1 0,1 0,-1 0,1-1,1 1,0 0,1 1,0-1,0 0,1 1,0-1,0 1,1 1,1-1,-1 0,2 1,6-7,34-20,-28 21</inkml:trace>
  <inkml:trace contextRef="#ctx0" brushRef="#br0" timeOffset="14286.679">3731 2658,'1'0,"-1"-1,1 1,-1 0,1 0,-1-1,1 1,-1 0,0-1,1 1,-1-1,1 1,-1 0,0-1,0 1,1-1,-1 1,0-1,0 1,1-1,-1 1,0-1,0 1,0-1,0 1,0-1,0 1,0-1,0 0,0 1,0-1,0 1,0-1,0 1,0-1,0 1,-1-1,1 1,0-1,0 1,-1-1,1 1,0-1,-1 1,1 0,0-1,-1 1,1 0,-1-1,1 1,0 0,-1-1,1 1,-1 0,1 0,-1-1,52-4,-51 5,454-10,-13-53,-291 51,-270 2,85 3,29 7,-1-1,1 0,0 0,0 0,0-1,0 0,0 0,0-1,0 1,1-1,-1 0,1-1,0 0,0 0,0 0,-3-4,-28-44,35 52,1 0,-1 1,0-1,0 0,0 1,1-1,-1 1,0-1,0 0,1 1,-1 0,0-1,1 1,-1-1,0 1,1 0,-1-1,1 1,-1 0,1 0,0 0,-1-1,1 1,0 0,-1 0,1 0,0 0,0-1,0 1,0 0,0 0,0 0,0 0,0 0,0 0,0-1,1 1,-1 1,0-1,1 332,-1-154,0-179,1-1,-1 1,1 0,-1-1,1 1,0 0,-1 0,1-1,-1 1,1 0,0 0,-1 0,1 0,-1 0,1 0,0 0,-1 0,1 0,0 0,-1 0,1 0,-1 1,1-1,0 0,-1 0,1 1,-1-1,1 0,-1 1,1-1,-1 0,1 1,-1-1,1 1,-1-1,1 1,-1-1,0 1,1-1,-1 1,0-1,0 1,1 0,-1-1,0 1,0-1,0 1,0 0,0-1,0 1,0 0,0-1,0 1,0-1,0 1,0 0,0-1,0 1,0-1,-1 1,1 0,0-1,90-134,59-52,-115 157,-17 21</inkml:trace>
  <inkml:trace contextRef="#ctx0" brushRef="#br0" timeOffset="16395.761">3844 2658,'-5'-5,"-6"-1,-6 0,-1 6,-1 3,-3 0,-2 1,-2-1,-1-1,-1 0,4 3,2 2,-1-1,9-1,7-2</inkml:trace>
  <inkml:trace contextRef="#ctx0" brushRef="#br0" timeOffset="23070.449">1473 3477,'-87'-22,"-40"3,84 11,0 2,0 2,0 1,0 3,-28 3,-23-1,-583-2,595-13,-27 3,108 11,0 0,0 0,0 0,1 0,-1 0,0 0,0 0,1 0,-1 0,1 0,-1 0,1 0,0 0,-1 0,1 0,0 1,0-1,-1 0,1 0,0 0,0 1,1-1,-1 0,0 0,0 0,0 1,1-1,-1 0,1 0,-1 0,1 0,-1 0,1 0,0 0,-1 0,1 0,0 0,0 0,0 0,0-1,0 1,0 0,0-1,0 1,0 0,0-1,0 1,1-1,2 5,4 5,-2-4,0 1,0 1,0-1,-1 1,0 0,0 0,-1 1,0-1,-1 1,0 0,1 7,27 153,-29-151,0-1,2 1,0-1,1 0,1 0,0-1,1 0,1 0,1 0,0-1,1-1,7 8,-17-21,0-1,0 1,1-1,-1 1,0-1,1 0,-1 1,1-1,-1 0,0 1,1-1,-1 0,1 1,-1-1,1 0,-1 0,1 0,-1 1,1-1,-1 0,1 0,-1 0,1 0,0 0,-1 0,1 0,-1 0,1 0,-1 0,1-1,-1 1,1 0,-1 0,1 0,-1 0,1-1,-1 1,1 0,-1-1,0 1,1 0,-1-1,1 1,-1-1,0 1,1 0,-1-1,0 1,0-1,1 1,-1-1,0 1,0-1,0 1,0-1,1 1,-1-1,10-41,-7 27,10-32,-3-1,-1 0,-3-1,1-44,-15-60,8 134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54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36,'9'60,"-3"0,-2 1,-2 0,-4 0,-2 0,-3-1,-8 33,-45 144,58-227,5-19,0-4</inkml:trace>
  <inkml:trace contextRef="#ctx0" brushRef="#br0" timeOffset="244.373">14 36,'43'0,"39"-5,9-1,-1 0,-10 1,-15 2,-13 0,-11-3,-12 4,-16 3,-15 5,-12 2,-9-1,1-1</inkml:trace>
  <inkml:trace contextRef="#ctx0" brushRef="#br0" timeOffset="444.419">98 432,'34'0,"20"0,6-5,-2-2,-7 1,-6 1,-7 1,-5 2,-8 1</inkml:trace>
  <inkml:trace contextRef="#ctx0" brushRef="#br0" timeOffset="700.744">522 600,'0'38,"0"18,0 4,0-3,0-12</inkml:trace>
  <inkml:trace contextRef="#ctx0" brushRef="#br0" timeOffset="947.298">550 459,'38'5,"23"1,5 0,-3-1,-8-2,-9 0,-11-2</inkml:trace>
  <inkml:trace contextRef="#ctx0" brushRef="#br0" timeOffset="1199.728">606 713,'34'0,"25"0,3 0</inkml:trace>
  <inkml:trace contextRef="#ctx0" brushRef="#br0" timeOffset="2329.944">663 459,'-5'0,"-6"0,-2-4,-2-3,0 6,-2 2,3 7,-2 1,2 4,3 5,9-1,4 1,2 3,5-2,2 0,-2-3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3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669 27,'-1'-2,"0"0,-1 0,1 0,-1 1,1-1,-1 0,0 1,0-1,0 1,0 0,0-1,0 1,0 0,0 1,-1-1,1 0,0 0,-1 1,1-1,0 1,-1 0,1 0,0 0,-1 0,0 0,0 0,-18-1,0 2,0 0,1 1,-1 1,0 1,1 0,0 2,-12 5,-24 5,-144 39,199-56,0 1,0 0,0 0,0 0,0 0,0 0,0 0,0 0,-1 0,1 0,0 0,0 1,0-1,0 0,0 1,0-1,0 1,1-1,-1 1,0-1,0 1,0 0,0-1,1 1,-1 0,0 0,0 0,1-1,-1 1,1 0,-1 0,1 0,-1 0,1 0,0 0,-1 0,1 0,0 0,0 0,0 0,0 0,0 0,0 1,0-1,0 0,0 0,0 0,1 0,-1 0,0 0,1 0,-1 0,1 0,-1 0,1 0,-1-1,1 1,0 0,-1 0,1 0,0-1,0 1,0 0,-1-1,1 1,0-1,0 1,0-1,1 1,8 3,0 0,0-1,1 0,-1 0,1-1,-1-1,1 0,0 0,0-1,0-1,51 6,89 16,-96-2,-54-19,-1 1,1-1,0 1,0 0,0-1,-1 1,1 0,0 0,-1 0,1-1,-1 1,1 0,-1 0,1 0,-1 0,1 0,-1 0,0 0,0 0,1 0,-1 0,0 0,0 0,0 0,0 0,0 0,-1 0,1 0,0 0,0 0,-1 0,1 0,0 0,-1 0,1 0,-1 0,1 0,-1 0,0 0,1-1,-1 1,0 0,1 0,-1-1,0 1,0-1,0 1,0-1,0 1,0-1,0 1,-131 65,96-52,-243 117,212-71,66-58,-1 0,1-1,0 1,0 0,1 0,-1 0,0 0,0 0,1 0,-1 0,1 0,0 0,0 0,0 0,0 0,0 0,0 0,0 0,0 0,1 0,-1 0,1 0,0 0,0 0,-1 0,1-1,0 1,0 0,1 0,-1-1,0 1,1-1,-1 1,1-1,-1 0,1 1,-1-1,1 0,0 0,0 0,0 0,0 0,10 4,1-1,1 0,-1-1,0 0,1-1,-1-1,1 0,0-1,0 0,-1-1,9-1,18 0,165-26,-158 14,-29 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 0,'-19'268,"-9"-94,23-159,4-15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3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1,'-15'43,"-9"29,0 11,3-3,5-11,6-12,5-11,2-8,3-6,0-4,1-2,0 0,0-9,-5-9,-2-4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72,'38'-5,"32"-6,9-2,1 2,-9 3,-11 2,-12 3,-13-4,-8 1,-9 5,-12 3,-12 1,-5 0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23,'29'-5,"19"-1,6 0,-6 1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58,'61'76,"-60"-75,1 1,0-1,0 0,0 0,0 0,1 0,-1 0,0 0,0 0,1-1,-1 1,0-1,1 0,-1 1,0-1,1 0,-1 0,0-1,1 1,-1 0,0-1,1 0,-1 1,0-1,0 0,0 0,0 0,0 0,0-1,0 1,0 0,0-1,0 0,-1 1,1-1,-1 0,1 0,0-1,82-107,-83 109,0 0,0 0,0 0,0 1,0-1,0 0,0 1,0-1,0 0,0 1,1 0,-1-1,0 1,0 0,1-1,-1 1,0 0,0 0,1 0,-1 0,0 0,0 0,1 0,-1 1,0-1,0 0,1 1,-1-1,0 1,0-1,0 1,0 0,0-1,0 1,0 0,0 0,0 0,0 0,0 0,-1 0,1 0,0 0,-1 0,1 0,0 0,-1 0,1 1,-1-1,0 0,1 0,-1 0,0 1,0-1,0 0,0 1,8 75,-8-76,8 147,-1-111,-1 0,-2 0,-2 0,-1 1,-4 30,3-61,0 0,-1 0,0 0,-1 0,1 0,-1 0,0-1,-1 1,0-1,0 1,0-1,-1 0,0 0,0 0,0-1,-1 0,0 1,0-1,0-1,-1 1,1-1,-1 0,0 0,0-1,-1 0,1 0,-1 0,1-1,-1 0,0 0,0-1,0 0,0 0,0 0,-6-1,10-1,-1-1,1 1,-1-1,1 1,-1-1,1 0,0-1,0 1,0 0,0-1,0 0,1 1,-1-1,1 0,0 0,0-1,0 1,0 0,0-1,1 1,0-1,-1 0,1 1,0-1,1 0,-1 0,1 1,0-4,5-111,0 93,2 0,0 0,1 0,2 1,0 0,8-10,0 5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5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0 279,'34'-5,"20"-1,6 0,-2 1,-7 2,-7 1,-6 0,-9-3,-5-1,-7 0</inkml:trace>
  <inkml:trace contextRef="#ctx0" brushRef="#br0" timeOffset="248.055">28 505,'38'0,"28"0,6 0,-3 0,-9 0,-10 0,-8 0,-7 0,-10 0</inkml:trace>
  <inkml:trace contextRef="#ctx0" brushRef="#br0" timeOffset="7850.088">1214 110,'-5'-5,"0"0,0 0,-1 0,1 1,-1-1,0 1,-1 1,1-1,0 1,-1 0,0 1,0-1,0 1,0 1,0-1,0 1,0 0,-1 1,1 0,0 0,0 1,0-1,-1 2,1-1,0 1,0 0,0 0,-5 4,-1-1,1 0,0 1,0 1,1 0,0 0,0 1,1 1,0 0,0 0,1 1,0 0,1 1,0 0,1 0,0 0,0 1,2 0,-1 1,1-1,1 1,1 0,0 0,0 0,1 0,0 5,4 180,1-187,0-1,1 1,1-1,0 0,0 0,1-1,0 1,1-1,0-1,0 1,1-1,0 0,0-1,1 0,0 0,0-1,1 0,0-1,0 0,0 0,0-1,1-1,0 0,-1 0,1-1,0 0,1-1,6 1,1-1,-1-1,1-1,-1-1,0 0,0-1,0-1,0-1,0 0,4-4,6-1,0-1,-1-1,0-2,-2-1,1-1,-2 0,0-2,-1-1,-1-1,-1-1,-1-1,1-2,-15 15,0 0,-1-1,0 1,0-1,-1 0,-1 0,0-1,0 1,0-1,-2 1,1-1,-1 0,-1 0,0 0,-1 1,0-1,0 0,-1 0,0 1,-1-1,0 1,-1 0,0 0,-1 0,0 1,0-1,-1 1,-1 0,1 1,-1 0,-1 0,1 0,-4-1,-3-6,-2 2,1 0,-2 0,0 2,0 0,-1 1,0 1,-1 0,0 2,0 0,-1 1,0 1,0 0,0 2,0 1,-1 0,1 1,-1 2,1 0,0 1,-1 1,-18 5,7 4</inkml:trace>
  <inkml:trace contextRef="#ctx0" brushRef="#br0" timeOffset="8385.816">537 449,'7'-5,"0"1,0 1,0 0,1 0,0 0,0 1,-1 0,1 0,0 1,1 0,-1 0,0 1,0 0,5 1,3-1,541-10,-381-5,-65 7,-2-4,0-4,46-17,-153 33,0-2,1 1,-1 0,0 0,1 0,-1 0,1 0,-1 1,1-1,-1 1,1 0,0-1,-1 1,1 0,0 1,-1-1,1 0,-1 1,1 0,-1-1,1 1,-1 0,1 0,-1 0,0 1,1-1,-1 0,0 1,0 0,0-1,1 2,-3 7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19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1 339,'4'0,"12"0,8 0,4 0,3 0,0 0,0 0,-1 0,0 0,0 0,-2 0,1 0,-1-5,0-1,0 0,1 1,-6 2</inkml:trace>
  <inkml:trace contextRef="#ctx0" brushRef="#br0" timeOffset="325.921">28 536,'43'5,"24"-3,6-2,-6-2,-8 1,-10 0,-9-1,-6 2,-8-1</inkml:trace>
  <inkml:trace contextRef="#ctx0" brushRef="#br0" timeOffset="904.739">169 1,'13'19,"1"-1,0-1,1 0,1 0,1-2,0 0,1-1,1-1,0 0,1-2,13 6,7 7,61 26,-79-41,0 1,-1 1,0 1,-1 1,0 0,4 5,-22-16,0 0,1 1,-1-1,0 0,0 1,-1-1,1 1,0-1,-1 1,1 0,-1-1,0 1,0 0,0 0,-1 0,1 0,-1 0,1 0,-1 0,0 0,0 1,0-1,-1 0,1 0,-1 0,0 0,0 0,0-1,0 1,0 0,0 0,-1 0,1-1,-1 1,0-1,0 1,0-1,0 0,0 0,-1 0,1 0,-1 0,1-1,-1 1,1 0,-1-1,0 0,-2 1,-179 86,-45 83,212-157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27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58 145,'-3'5,"-1"2,2-1,-1 0,0 0,1 1,0 0,1-1,-1 1,1 0,1 0,-1 0,1 5,-1 1,-2 422,-26-248,29-176</inkml:trace>
  <inkml:trace contextRef="#ctx0" brushRef="#br0" timeOffset="1201.443">31 145,'22'-19,"1"2,1 0,1 2,0 1,1 0,0 2,17-4,-29 11,-1 1,1 1,0 0,0 0,0 2,1 0,-1 0,0 1,12 2,-23-1,0-1,0 1,0 0,0 0,0 0,0 0,0 0,0 1,-1-1,1 1,0 0,-1 0,0 0,1 0,-1 0,0 0,0 1,0-1,0 1,-1-1,1 1,-1 0,1 0,-1-1,0 1,0 0,0 0,-1 0,1 0,-1 0,1 1,-1-1,0 0,0 0,-1 0,1 2,-1 7,-1 0,1 0,-2 0,1 0,-2-1,0 0,0 1,-1-1,-1 1,0-1,-1 1,0-2,-1 1,0-1,-1 0,0-1,-1 0,0 0,0-1,0 0,-1-1,-1 0,1-1,-10 4,-63 17,63-24</inkml:trace>
  <inkml:trace contextRef="#ctx0" brushRef="#br0" timeOffset="1940.192">397 652,'-3'6,"1"0,-1 0,1 0,0 1,0-1,1 0,0 1,0-1,1 1,-1-1,1 1,1 0,-1-1,1 1,2 4,-3-10,1 0,-1 0,1-1,-1 1,1 0,-1-1,1 1,0 0,-1-1,1 1,0-1,-1 1,1-1,0 1,0-1,0 0,-1 1,1-1,0 0,0 0,0 0,0 0,0 1,0-1,-1 0,1-1,0 1,0 0,0 0,0 0,0 0,0-1,-1 1,1 0,0-1,0 1,0-1,-1 1,1-1,0 1,-1-1,1 1,0-1,-1 0,1 0,35-31,-34 30,31-37,46-36,-76 75,0 0,-1 0,1 0,0 0,-1 0,1 1,0-1,-1 1,1 0,0 0,-1-1,1 2,-1-1,0 0,1 0,-1 1,0 0,0-1,0 1,0 0,0 0,0 0,0 0,-1 0,1 0,-1 1,0-1,1 0,-1 1,0-1,0 1,-1 0,1-1,0 1,-1 0,0-1,0 1,1 0,-2-1,1 1,0 0,0-1,-1 3,3 6,5 27,-2 1,-2 0,-1 0,-2-1,-5 32,-21 71,24-128,-1 0,-1 0,-1 0,0 0,0-1,-1 0,-1 0,-4 6,9-14,0-1,-1 0,1 1,-1-1,1 0,-1-1,0 1,0-1,-1 1,1-1,0 0,-1 0,1 0,-1 0,0-1,0 0,1 1,-1-1,0-1,0 1,0-1,0 1,0-1,0 0,0 0,0-1,0 1,0-1,0 0,-2-1,-1-3,1 0,0-1,0 1,0-1,1 0,0-1,0 1,1-1,0 0,0 0,0-1,1 1,0-1,1 1,0-1,0 0,0 0,1 0,0 0,1 0,0-1,0 1,1 0,0 0,1-4,0-2,0 1,1-1,0 1,1 0,0 0,2 1,-1-1,1 1,1 0,0 0,1 1,0 0,1 0,0 1,0 0,7-4,-4 1,1-2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0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1 450,'5'-5,"10"-1,9 0,4 1,3-3,0-1,1 2,-2 1,0 3,-1 1,0 1,-1 1,0 0,1 0,-6 1</inkml:trace>
  <inkml:trace contextRef="#ctx0" brushRef="#br0" timeOffset="251.315">255 83,'-5'43,"-1"29,0 7,1-5,1-11,2-11,1-9,1-8,0-5,0-2,0-2,0 1,-4-6,-3-1,1-3</inkml:trace>
  <inkml:trace contextRef="#ctx0" brushRef="#br0" timeOffset="988.323">735 168,'-88'330,"72"-246,-33 102,49-185,0 0,0 0,0 0,0 0,0 0,0 0,0 0,0 0,0 0,0 0,-1 0,1-1,0 1,0 0,-1 0,1 0,-1 0,1 0,-1-1,1 1,-1 0,0-1,1 1,-1 0,0-1,0 1,1-1,-1 1,0-1,0 1,0-1,0 1,0-1,1 0,-1 1,0-1,0 0,0 0,0 0,0 0,0 0,0 0,0 0,0 0,0 0,0-1,0 1,0 0,1 0,-1-1,0 1,0-1,0 1,0-1,1 1,-1-1,0 1,0-1,1 0,-1 1,0-1,1 0,-1-9,0 0,1-1,0 1,0 0,1 0,1 0,0 0,0 0,1 0,0 0,1 1,0 0,0-1,2 1,-5 5,23-52,19-39,-5-2,-4-1,8-52,-33 102,9 116,4 83,-7-64,-14-66,2 0,1-1,0 1,1-1,2 0,0 0,1-1,0 0,9 13,-15-29,1 0,-1-1,1 1,-1-1,1 1,0-1,-1 0,1 0,0 0,1-1,-1 1,0-1,0 1,1-1,-1 0,1 0,-1-1,1 1,-1-1,1 0,-1 0,1 0,-1 0,1 0,-1-1,1 0,-1 1,1-1,-1-1,0 1,1 0,-1-1,0 0,0 0,0 0,0 0,-1 0,1 0,0-1,-1 1,0-1,1 0,-1 0,0 0,0 0,-1 0,1 0,0-2,19-33,-1 0,-2-2,-2 0,-2-1,-1 0,-2-1,-1-7,13-126,-13 114,-7 35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5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23,'5'0,"11"0,8 0,4 0,3 0,0 0,0 0,0 0,-1 0,-6-5,-1-1,-1 0,1 1,-3 6,0 3,-4 1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7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4 337,'-3'-57,"4"41,1-1,1 1,1 0,0 0,1 0,1 0,0 1,2 0,-1 0,2 1,0 0,0 0,1 1,1 1,12-12,-21 21,0 1,1-1,-1 1,1 0,0-1,-1 1,1 1,0-1,0 0,1 1,-1-1,0 1,0 0,1 0,-1 0,1 0,-1 1,0 0,1-1,-1 1,1 0,-1 1,1-1,-1 1,1-1,-1 1,1 0,-1 0,0 1,0-1,0 1,0-1,0 1,0 0,0 0,0 1,-1-1,1 0,-1 1,1-1,-1 1,0 0,0 0,-1 0,1 0,0 0,0 4,9 127,-11-133,0 0,1 0,-1-1,0 1,1 0,-1 0,1 0,0 0,-1-1,1 1,-1 0,1-1,0 1,0 0,-1-1,1 1,0-1,0 1,0-1,0 0,0 1,-1-1,1 0,0 0,0 1,0-1,0 0,0 0,0 0,0 0,0 0,0 0,0-1,0 1,0 0,0 0,-1-1,1 1,0 0,0-1,0 1,0-1,0 1,-1-1,1 1,0-1,-1 0,1 1,0-1,0-1,39-39,-36 36,119-122,-121 126,-1-1,1 1,0 0,0-1,0 1,0 0,0 0,0 0,0 1,0-1,0 0,0 1,1 0,-1-1,0 1,0 0,0 0,1 0,-1 0,0 1,0-1,1 0,-1 1,0 0,0-1,0 1,0 0,0 0,0 0,0 1,0-1,-1 0,1 1,0-1,-1 1,1-1,-1 1,1 0,-1 0,0 0,0 0,0 0,0 0,0 0,0 0,0 0,-1 0,1 1,23 130,-19-113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0,'27'3,"24"2,7-2,-5 1,-7-2,-9-1,-8 0,-8-1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8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0,'-47'20,"0"2,2 2,1 2,1 1,1 3,-3 4,-7 36,50-68,1 0,0 0,1 0,-1 1,0-1,1 0,-1 0,1 1,0-1,-1 0,1 1,1-1,-1 0,0 1,0-1,1 0,-1 1,1-1,0 0,0 0,0 0,0 0,0 0,0 0,0 0,1 0,-1 0,1 0,-1-1,1 1,0 0,0-1,-1 0,3 2,1-1,0 1,0-1,0 0,1 0,-1-1,0 0,1 0,-1 0,1 0,-1-1,1 0,-1 0,1 0,-1-1,1 0,-1 0,1-1,-1 1,0-1,0 0,0 0,0-1,4-2,105-80,-35 12,-77 73,-1 1,1 0,-1-1,1 1,-1 0,1 0,-1 0,0 0,1 0,-1 0,0 1,0-1,0 0,1 1,-2-1,1 1,0-1,0 1,0-1,-1 1,1 0,-1-1,1 1,-1 0,0-1,1 1,-1 0,0-1,0 1,0 0,0 0,-1-1,1 1,0 0,-1-1,0 1,1 1,14 152,-8-106,-2 1,-1 0,-3 0,-6 35,1-45,-2-1,-3 0,0 0,-3-1,-1 0,-1-2,-15 24,29-57,0 0,0 0,-1 0,1 0,-1 0,0 0,1-1,-1 1,-1-1,1 1,0-1,0 0,-1 1,0-1,1-1,-1 1,0 0,0-1,0 1,0-1,0 0,0 0,0 0,0 0,-1-1,1 1,0-1,0 0,-1 0,1 0,0 0,0-1,-1 1,1-1,0 0,0 0,0 0,0 0,0-1,0 1,0-1,0 1,1-1,-1 0,1 0,-1-1,1 1,-1-1,-5-11,1-2,0 1,0-1,2 0,0-1,1 1,1-1,0 0,1 0,1 0,0 0,2 0,0 0,1 0,0 0,2-3,1-11,0 0,2 0,2 1,0 0,2 1,1 0,2 1,3-5,-6 15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8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59,'38'-9,"22"-4,7 1,-5 2,-7 3,-8 3,-8 1,-5 2,-4 1,-7 6,-7 1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8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48,'43'4,"29"-2,7-2,-5-2,-6-4,-9-1,-11 0,-7 1,-8 2,2-3,-1-1,-6 2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15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92,'-8'-5,"0"0,0 1,-1 0,0 0,1 1,-2 0,1 0,0 1,0 1,-1-1,1 1,0 1,-1 0,1 0,-1 1,1 0,-1 1,1 0,0 0,0 1,0 0,0 1,1 0,-1 0,1 1,0 0,0 0,1 1,-1 0,1 1,1-1,-3 3,-10 13,1 1,1 0,0 1,2 1,1 0,1 1,2 1,-4 12,8-21,1 0,1 0,1 1,1-1,1 1,0 0,1 0,1 0,1 0,0 0,2-1,0 1,2 5,0-13,0-1,1 1,0-1,0 0,1-1,1 0,-1 0,1 0,1-1,0 0,0-1,0 0,1 0,0-1,1 0,8 3,-3-3,1-1,-1 0,1-2,0 0,0 0,1-2,-1 0,0-1,0-1,1-1,-1 0,0-1,0-1,0 0,-1-1,0-1,21-9,-1-1,-1-1,-1-2,-1-1,0-2,15-15,-32 26,-1-2,0 0,-1-1,0 0,-1-1,-1-1,0 0,-1 0,-1-1,0 0,-2-1,0 0,-1-1,0 0,-2 0,0 0,-1 0,-1-1,-1 0,-1 1,-1-1,0 0,-2 0,-2-15,0 25,1 0,-1 0,-1 0,0 1,0 0,-1 0,0 1,-1-1,1 1,-2 1,1-1,-1 1,0 0,-1 1,1 0,-1 0,0 1,-1 0,0 1,1 0,-1 1,0 0,-1 0,-2 0,-11-2,1 2,-1 0,1 1,-1 1,0 2,0 0,1 2,-1 0,1 2,-10 3,-64 27,60-19</inkml:trace>
  <inkml:trace contextRef="#ctx0" brushRef="#br0" timeOffset="563.146">0 346,'587'-1,"-65"-49,-182 15,-291 40,-33 2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2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12,'5'0,"6"0,6 0,5 0,4 0,2 0,1 0,0 0,1 0,-1 0,0 0,0 0,-1 0,1 0,-1 0,0 0,-5-5,-5-2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3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1,'5'0,"11"0,7 0,6 0,1 0,2 0,-1 0,-1 0,0 0,-1 0,0 0,0 0,-1 0,-5 0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1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22,'-12'17,"0"-1,0 2,2-1,1 1,0 1,1 0,1 0,0 0,-3 21,-16 59,-5 23,-6-2,-21 41,12-54,38-89</inkml:trace>
  <inkml:trace contextRef="#ctx0" brushRef="#br0" timeOffset="667.527">246 22,'30'82,"-13"-22,-3 0,-2 2,0 32,47 171,-17-182,-41-81,0-1,0 1,0-1,0 1,0-1,0 0,1 0,-1 0,0 1,1-1,-1-1,1 1,-1 0,1 0,-1 0,1-1,0 1,-1-1,1 1,0-1,0 0,-1 0,1 1,0-1,-1 0,1-1,0 1,0 0,-1 0,1-1,0 1,-1-1,1 0,0 1,-1-1,1 0,-1 0,1 0,-1 0,0 0,1 0,-1 0,0-1,0 1,0 0,0-1,0 1,0-1,0 1,0-1,7-13,-1 0,0-1,-1 0,-1 0,0-1,-1 1,-1-1,-1 0,0-4,13-197,1-124,-16 342,0 12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6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57,'28'-5,"30"-6,9-1,-2 1,-7 2,-9 4,-13 1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5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1 477,'2'-27,"2"1,1-1,1 1,1 0,1 1,1 0,2 0,0 1,2 0,0 1,2 1,11-15,-8 14,-12 14,0-1,1 1,0 0,0 0,1 1,1 0,-1 0,1 1,0 0,1 1,-1 0,1 0,1 1,-1 0,3 0,-9 6,1 0,-1 0,0 0,0 1,0 0,0-1,0 1,0 1,-1-1,1 0,-1 1,1 0,-1 0,0 0,0 0,0 0,-1 1,1-1,-1 1,0 0,0 0,0 0,0 0,-1 0,1 0,-1 0,0 0,-1 0,1 1,-1-1,1 0,-1 1,-1-1,0 5,6 13,4 36,-2 0,-2 0,-3 1,-4 19,2-76,3 22,11-29,86-184,-53 120,-34 47,1 0,0 1,2 1,1 1,0 0,1 1,1 0,10-5,-28 21,1 1,-1 0,0-1,0 1,1 0,-1 0,1 0,-1 0,1 0,-1 0,1 1,0-1,-1 0,1 1,0-1,-1 1,1 0,0-1,0 1,-1 0,1 0,0 0,0 0,0 1,-1-1,1 0,0 1,-1-1,1 1,0 0,-1-1,1 1,0 0,-1 0,1 0,-1 0,0 0,1 1,-1-1,0 0,0 1,0-1,0 0,0 1,0-1,0 1,0 0,-1-1,1 1,0 0,-1-1,0 1,1 0,-1 0,0 0,0 170,-22-57,18-91</inkml:trace>
  <inkml:trace contextRef="#ctx0" brushRef="#br0" timeOffset="853.919">1328 53,'-13'-3,"1"1,-1 1,0-1,0 2,1 0,-1 0,0 2,0-1,1 2,-1-1,1 2,0-1,-1 2,2 0,-1 0,1 1,0 1,0-1,0 2,1 0,0 0,1 0,0 2,0-1,1 1,0 0,1 0,-1 3,5-9,1 0,0 0,0 0,0 0,0 0,1 1,-1-1,1 1,0-1,1 1,-1-1,1 1,0 0,0-1,0 1,1-1,-1 1,1 0,0-1,0 0,1 1,0-1,-1 0,2 0,-1 0,0 0,1 0,-1 0,1 0,0-1,1 0,-1 1,0-1,1 0,0-1,-1 1,1-1,0 0,1 1,-1-2,0 1,0 0,1-1,-1 0,1 0,-1 0,1-1,0 0,-1 0,5 0,11-7,0-1,-1-1,-1 0,1-2,-1 0,-1-1,0-1,-1 0,-1-1,0-1,0-1,-2 0,0 0,-1-2,0 1,-1-2,-2 1,6-14,21-19,-24 95,-3 134,1-110,-4 1,-3 0,-4 58,0-34,1-81,-1 1,1-1,-2 0,0 1,0-1,-1 0,-1 0,0 0,-1-1,0 1,0-1,-1-1,-1 1,0-1,0 0,-1 0,-1-1,1 0,-1 0,-1-1,1 0,-2-1,1 0,-1-1,0 0,0 0,8-6,1 1,-1 0,0-1,1 0,-1 1,0-1,1 0,-1-1,0 1,1 0,-1-1,0 1,1-1,-1 0,1 0,-1 0,1 0,0-1,-1 1,1 0,0-1,0 0,0 1,0-1,0 0,0 0,0 0,1 0,-1-1,1 1,0 0,-1-1,1 1,0-1,1 1,-1-1,0 1,0-2,-10-105,15 85,1 0,2 0,0 0,1 1,2 0,0 1,1 0,1 0,5-3,13-29,-18 30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51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40,'0'0,"0"-1,-1 1,1 0,-1-1,1 1,-1 0,1-1,0 1,-1 0,1 0,-1-1,1 1,-1 0,1 0,-1 0,1 0,-1 0,0-1,1 1,-1 0,1 0,-1 0,1 1,-1-1,1 0,-1 0,1 0,-1 0,1 0,-1 1,1-1,-1 0,1 0,-1 1,1-1,0 0,-1 1,1-1,-1 1,1-1,0 0,-1 1,1-1,0 1,0-1,-1 1,1-1,0 1,0-1,0 1,0-1,-1 1,1-1,0 1,0-1,0 1,0-1,0 1,0-1,0 1,1 0,-1-1,0 1,0-1,0 1,-1 39,5-14,1-1,-1 1,-1 1,-2-1,0 0,-2 0,-1 1,-1 0,-16 166,-8 2,27-194,-1-1,1 1,0 0,0-1,-1 1,1-1,0 1,0 0,0-1,0 1,0-1,0 1,0 0,0-1,0 1,0 0,1-1,-1 1,0-1,0 1,0 0,1-1,-1 1,0-1,1 1,-1-1,1 1,-1-1,0 1,1-1,-1 1,1-1,-1 0,1 1,-1-1,1 0,0 1,-1-1,1 0,-1 0,1 0,0 0,-1 1,1-1,-1 0,1 0,0 0,-1 0,1 0,0 0,-1 0,1-1,0 1,-1 0,1 0,-1 0,1-1,-1 1,1 0,0-1,-1 1,12-11</inkml:trace>
  <inkml:trace contextRef="#ctx0" brushRef="#br0" timeOffset="400.718">61 40,'25'-9,"0"2,0 0,0 1,0 2,1 0,0 2,0 1,20 2,-38-1,0 1,0 0,-1 1,1 0,-1 0,1 0,-1 1,0 0,0 1,0-1,6 5,-11-6,0 0,0-1,0 1,0 0,0 0,0 0,-1 1,1-1,-1 0,1 1,-1-1,0 1,0-1,0 1,0-1,0 1,-1 0,1-1,-1 1,0 0,0 0,0-1,0 1,0 0,-1 0,1-1,-1 1,0 0,1-1,-1 1,-1-1,1 1,0-1,-1 2,-7 7,1 0,-1 0,-1-1,0-1,0 1,-1-2,0 1,-1-2,0 1,0-2,0 1,-11 2,-5 6,0-2,-1 0,0-2,0-1,-1-2,0 0,-27 2,44-9</inkml:trace>
  <inkml:trace contextRef="#ctx0" brushRef="#br0" timeOffset="1151.169">315 576,'-2'1,"0"0,1 1,-1-1,0 1,0 0,1 0,-1-1,1 1,0 0,-1 0,1 1,0-1,0 0,0 0,1 0,-1 1,0-1,1 0,0 1,-1-1,1 0,0 1,0-1,1 3,-2-2,2 101,0-103,-1 0,0 0,0 0,0 0,1 0,-1 0,1 0,-1 0,1-1,-1 1,1 0,-1 0,1-1,-1 1,1 0,0-1,0 1,-1 0,1-1,0 1,0-1,0 0,-1 1,1-1,0 1,0-1,0 0,0 0,0 0,0 1,0-1,0 0,0 0,0 0,0-1,-1 1,1 0,0 0,0 0,0-1,0 1,0 0,0-1,0 1,-1-1,1 1,0-1,0 1,-1-1,1 0,39-33,-38 32,107-141,-96 124,-13 18,0-1,0 0,0 1,1-1,-1 1,1-1,-1 1,1-1,-1 1,1-1,0 1,0-1,0 1,0 0,0-1,0 1,0 0,0 0,0 0,1 0,-1 0,0 0,1 0,-1 0,1 1,-1-1,1 0,-1 1,1-1,-1 1,1 0,-1-1,1 1,0 0,-1 0,1 0,0 0,-1 1,1-1,-1 0,1 1,0-1,-1 1,1-1,-1 1,1 0,-1-1,0 1,1 0,-1 0,0 0,1 1,5 10,0 0,-1 0,-1 0,0 1,-1 0,-1 0,1 0,-2 0,0 0,-1 1,0 3,8 47,-4-42,-1 0,-1 1,-1-1,-2 1,0-1,-1 1,-1-1,-1 1,-1-1,-1 0,-1 0,-1-1,-1 1,2-6,0-1,-2 1,1-2,-2 1,0-1,-1 0,0-1,-1 0,0-1,-1 0,0-1,-3 2,13-12,0 1,0-1,1 1,-1-1,0 0,0 0,0 0,0 0,0 0,-1 0,1 0,0-1,0 1,-1-1,1 0,0 0,0 1,-1-1,1-1,0 1,-1 0,1-1,0 1,0-1,-1 1,1-1,0 0,0 0,0 0,0 0,0-1,0 1,0 0,1-1,-1 1,0-1,1 0,-1 1,1-1,0 0,-1 0,1 0,0 0,0 0,0 0,1-1,-1 1,0 0,1 0,0-1,-1 1,1-1,-1-6,1 0,0 0,0 1,0-1,1 0,1 0,0 1,0-1,0 0,1 1,1 0,-1 0,1 0,1 0,-1 1,1-1,1 1,-1 0,1 1,6-6,4-4,1 1,0 1,1 1,1 0,0 1,0 1,16-6,22-8,-33 13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155 399,'-8'0,"0"0,0 1,-1 0,1 0,0 1,0 0,1 1,-1-1,0 1,1 1,-1 0,1 0,0 0,1 1,-1 0,1 0,0 0,0 1,-5 7,10-11,0 1,0 0,1 0,-1 0,1 1,0-1,0 0,0 0,0 0,1 0,-1 0,1 0,0 0,0 0,0 0,0 0,0-1,1 1,-1 0,1-1,-1 1,1-1,0 1,0-1,1 0,-1 0,0 0,1 0,-1 0,1 0,-1-1,1 1,0-1,0 0,0 0,-1 0,1 0,0 0,0-1,1 1,-1-1,0 0,0 0,0 0,0 0,0-1,0 1,0-1,0 0,3 0,3 0,-1 1,1-2,0 1,-1-1,1 0,-1-1,1 0,-1 0,0-1,0 0,-1 0,1-1,-1 0,0 0,0-1,0 0,-1 0,0 0,0-1,-1 0,0 0,0-1,-1 1,0-1,0 0,0 0,-1-1,-1 1,1 0,-1-1,-1 0,1 1,-2-1,1 0,-1 0,-1 0,1 1,-1-1,-1 0,0 0,0 1,0-1,-1 1,-1 0,1 0,-3-2,2 4,0 1,-1 0,1 0,-1 0,0 1,-1-1,1 1,-1 1,0-1,1 1,-2 0,1 0,0 1,-1 0,1 0,-1 0,1 1,-3 0,3 5,22-2,1-6,-1 0,1-1,-1-1,0-1,0-1,-1 0,0 0,0-2,-1 0,0 0,-1-2,0 1,6-9,39-55,-57 76,0-1,0 1,0-1,0 1,0 0,0 0,-1 0,1-1,0 1,0 0,0 0,-1 0,1 0,-1 0,1 0,0 0,-1 0,0 0,1 1,-1-1,0 0,0 0,1 0,-1 0,0 1,0-1,0 0,0 0,-1 0,1 1,0-1,0 0,-1 0,1 0,-1 1,1-1,2 83,3 0,4 0,8 26,-6-61,0-11,-1 1,-2 0,-1 0,-3 1,-1 0,-2-1,-1 1,-2 0,-2 0,-2-1,-2 0,-4 10,8-41,-1 0,0-1,0 0,-1 1,0-2,0 1,0-1,-1 0,0 0,-1-1,1 0,-1 0,0-1,0 0,0 0,-1-1,1 0,-1 0,0-1,0-1,0 1,0-1,-5 0,12-1,0 1,0-1,0 0,0 0,0 1,-1-1,1-1,0 1,0 0,0 0,0-1,0 1,0-1,0 0,0 0,0 1,0-1,0-1,0 1,0 0,1 0,-1-1,1 1,-1-1,1 1,-1-1,1 1,0-1,0 0,-1 0,1 0,1 0,-1 0,0 0,0 0,1 0,-1 0,1 0,0 0,-1 0,1 0,0-1,1 0,17-93,8 35,3 1,2 1,3 2,30-38,-48 72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00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628 4,'25'-1,"-19"0,1 0,-1 1,1-1,-1 2,1-1,-1 1,0 0,1 0,-1 0,0 1,0 0,0 1,1-1,-32 18,-135 17,92-23,-135 40,70 3,132-56,0-1,0 0,0 1,0-1,0 1,0-1,0 1,0-1,1 1,-1 0,0-1,0 1,1 0,-1-1,1 1,-1 0,0 0,1 0,-1 0,1 0,0 0,-1 0,1 0,0 0,0-1,-1 1,1 0,0 0,0 1,0-1,0 0,0 0,1 0,-1 0,0-1,0 1,1 0,-1 0,0 0,1 0,-1 0,1 0,-1 0,1 0,0-1,-1 1,1 0,0 0,-1-1,1 1,0 0,0-1,0 1,51 17,209 12,-126-26,-135-4,1 0,-1 0,1 0,-1 0,1 0,-1 0,1 1,-1-1,1 0,-1 0,1 0,-1 0,1 1,-1-1,0 0,1 0,-1 1,1-1,-1 0,0 1,1-1,-1 1,0-1,1 0,-1 1,0-1,1 1,-1-1,0 1,0-1,0 1,0-1,1 1,-1-1,0 1,0-1,0 1,0-1,0 1,0-1,0 1,0-1,0 1,-1-1,1 1,0-1,0 1,0-1,-1 1,1-1,0 0,0 1,-1-1,1 1,0-1,-1 0,1 1,0-1,-1 0,1 1,-1-1,1 0,-1 1,-29 18,-226 86,223-85,6-6,0 1,1 1,1 1,0 1,1 2,1 0,2 2,0 0,1 1,-8 13,27-34,-1-1,1 1,0 0,-1 0,1 0,0 0,0 0,0 0,1 0,-1 0,0 0,1 0,-1 0,1 1,0-1,0 0,0 0,0 0,0 1,0-1,1 0,-1 0,1 0,-1 1,1-1,0 0,0 0,0 0,0 0,0 0,0-1,1 1,-1 0,0 0,1-1,0 1,-1-1,1 1,0-1,0 0,0 0,0 0,0 0,0 0,0 0,0 0,0-1,0 1,0-1,1 1,-1-1,0 0,0 0,1 0,1-1,31 3,1-2,-1-2,1-1,-1-2,19-6,-3 2,153-23,-120 33,-60-1</inkml:trace>
  <inkml:trace contextRef="#ctx0" brushRef="#br0" timeOffset="351.319">1079 201,'-5'29,"-6"28,-1 10,1-2,2-7,-1-9,0-8,3-5,1-5,3-3,1-1,-3-1,-1 1,0 0,6-10,3-11,6-13,2-4</inkml:trace>
  <inkml:trace contextRef="#ctx0" brushRef="#br0" timeOffset="629.697">1051 117,'19'0,"16"0,7 0,1-5,-2-2,-3 1,-3 1,-3-3,-2-1,-2 2,0 2,0-4,0 1,-6 6,-10 8,-8 3</inkml:trace>
  <inkml:trace contextRef="#ctx0" brushRef="#br0" timeOffset="878.155">1051 511,'39'0,"21"0,6 0,-3 0,-13-4,-10-3,-7 1,-4 1,-7 2</inkml:trace>
  <inkml:trace contextRef="#ctx0" brushRef="#br0" timeOffset="1108.857">1643 511,'-14'24,"-15"18,-2 6,0-5,4-5,3-9,5-4,1-3,-1-3,2-2,5-3</inkml:trace>
  <inkml:trace contextRef="#ctx0" brushRef="#br0" timeOffset="1397.868">1390 568,'9'5,"9"6,5 6,0 5,-1-1,-3 1,0-4,-3 0,0 2,-3 2,2-3,3 1,-2-3</inkml:trace>
  <inkml:trace contextRef="#ctx0" brushRef="#br0" timeOffset="1774.1">1954 314,'9'0,"9"0,6 0,3 0,2 0,1 0,0 0,0 0,-1 0,0 0,0 0,-1 0,1 0,-6-5,-6-1</inkml:trace>
  <inkml:trace contextRef="#ctx0" brushRef="#br0" timeOffset="1997.316">2010 568,'39'0,"26"0,8-5,-4-1,-9 0,-10 1,-9-3,-6-1,-9 2</inkml:trace>
  <inkml:trace contextRef="#ctx0" brushRef="#br0" timeOffset="2580.754">3507 88,'-28'0,"1"2,0 1,-1 1,2 1,-1 2,0 0,1 2,1 1,0 1,-5 4,17-8,0 0,0 1,1 1,0 0,1 0,0 1,1 1,0 0,0 0,1 1,1 0,0 0,0 1,2 0,-1 1,2 0,0-1,0 2,-1 7,4-13,-1 1,2-1,-1 1,1-1,1 1,-1-1,2 1,-1 0,1-1,1 1,0-1,0 0,1 0,0 1,0-1,1-1,0 1,1-1,0 1,0-2,1 1,0 0,0-1,1 0,0-1,0 1,1-1,7 5,4-3,0-1,1-1,0-1,-1 0,2-2,-1 0,0-1,0-1,1-1,-1-1,1 0,-1-2,0-1,0 0,0-1,-1-1,0-1,0-1,0 0,-1-2,-1 0,1-1,2-3,-4 2,0-2,-1 0,-1-1,0-1,-1 0,-1 0,0-1,-1-1,-1 0,4-11,-9 20,-1-1,-1 1,1-1,-2 1,1-1,-1 0,-1 0,0 0,0-1,-1 1,0 0,-1 0,0 0,0 0,-1 0,-1 0,0 0,0 1,-1-1,0 1,0 0,-3-3,-47-53,29 39</inkml:trace>
  <inkml:trace contextRef="#ctx0" brushRef="#br0" timeOffset="2830.862">2744 398,'80'12,"0"-3,1-4,35-4,54-8,-1-8,47-14,-53 7,116-7,-216 22,-39 5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26,'-1'88,"13"200,-8-265,-3-7,2 0,0 0,0 0,2 0,0 0,1-1,0 0,1 0,2 2,-8-15,1-1,-1 1,0 0,0-1,1 1,-1-1,0 0,1 1,-1-1,1 0,0 0,-1 0,1 0,0 0,0-1,0 1,0 0,0-1,-1 1,1-1,0 0,0 0,0 0,0 0,0 0,0 0,0 0,0-1,0 1,0-1,0 1,0-1,-1 0,1 1,0-1,0 0,-1 0,1-1,0 1,-1 0,2-2,61-66,-56 60,32-48,-3-1,-2-1,2-12,-37 70,0 0,0 0,0 0,0 0,0 0,1 0,-1 0,0 0,0 0,1 0,-1 1,0-1,1 0,-1 0,1 0,-1 0,1 1,0-1,-1 0,1 1,0-1,-1 0,1 1,0-1,0 1,-1-1,1 1,0-1,0 1,0 0,0-1,0 1,0 0,-1 0,1 0,0 0,0-1,0 1,0 1,0-1,0 0,0 0,0 0,0 0,0 1,0-1,-1 0,1 1,0-1,0 1,0-1,0 1,-1-1,1 1,0-1,-1 1,1 0,0-1,-1 1,1 0,0 0,32 70,-30-61,0 1,1-2,1 1,-1 0,2-1,-1 0,1 0,1 0,-1-1,1 0,1 0,0-1,0 0,0 0,1-1,1 0,-5-2,1-2,1 1,-1-1,0 0,1 0,-1 0,1-1,-1 0,1-1,-1 1,1-1,0 0,-1-1,1 0,0 0,-1 0,0-1,1 0,-1 0,0-1,0 1,0-2,0 1,0 0,-1-1,0 0,0 0,0-1,0 1,0-1,-1 0,3-4,8-16,0 0,-2 0,0-1,-2-1,-1 0,-1 0,-2-1,0 0,-2-1,-1 1,-2-1,0 0,-2 0,-2-6,2 29,-1 6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60,'15'-5,"13"-6,8-1,2 1,0 2,-3 3,-1 3,-2 1,-3 2,0 0,-1 1,0-1,-5 1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59,'43'-4,"24"-8,6 0,-6 1,-9 2,-9 4,-8 1,-7 3,-9 0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269 1,'-76'40,"-86"60,160-99,0 0,0 0,1 0,-1 0,0 0,0 0,1 0,-1 1,1-1,-1 1,1-1,0 1,0 0,0-1,0 1,0 0,0 0,0-1,0 1,1 0,-1 0,0 0,1 0,0 0,0 0,-1 0,1 0,1 0,-1 1,0-1,0 0,1 0,-1 0,1 0,-1-1,1 1,0 0,0 0,0 0,0 0,0-1,0 1,1-1,-1 1,1 0,96 28,-91-30,0 0,0 0,-1 1,1 0,0 1,0-1,-1 1,1 1,-1-1,0 1,0 0,0 0,0 1,0 0,0 0,-1 0,0 1,0 0,0 0,-1 0,0 0,1 1,-2-1,1 1,-1 0,0 1,0-1,-1 0,2 7,-3-1,0-1,-1 0,-1 1,0-1,0 0,-1 0,0 1,-1-1,-1-1,0 1,0 0,-1-1,0 0,-1 0,0-1,0 1,-1-1,0-1,-1 1,0-1,-1 0,1-1,-1 0,-1-1,1 0,-1 0,-5 2,-31 3,29-13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19,'33'-9,"26"1,3 7,-5 4,-7 1,-7 0,-11-1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0,'-199'262,"188"-245,0 1,2 0,0 0,1 1,0 0,2 1,-1 4,6-19,0 0,0 0,0 0,1-1,-1 1,1 0,0 0,0 0,1 0,0 0,0 0,0 0,0-1,1 1,0 0,0-1,0 1,0-1,1 0,0 0,-1 0,2 0,-1 0,0 0,1-1,0 0,-1 0,1 0,0 0,1 0,-1-1,1 0,3 2,1-1,0-1,-1 0,1 0,0 0,1-1,-1-1,0 0,0 0,0 0,0-1,0-1,0 1,0-2,0 1,-1-1,1 0,-1-1,0 0,0 0,0-1,0 0,-1-1,0 1,0-1,0-1,-1 1,0-1,0 0,-1 0,1-1,-2 0,1-1,5-5,0-1,-2 0,0-1,-1 1,0-1,-1-1,-1 1,0-1,-2 0,0 0,-1-1,0 1,-1 0,-1-1,-1 1,-1 0,0-1,-1 1,-1 0,-5-13,7 25,-1 1,0-1,0 1,0-1,-1 1,0 0,1 0,-1 1,-1-1,1 1,0 0,-1 0,0 0,0 1,1-1,-1 1,-1 0,1 1,0-1,0 1,-1 0,1 1,0-1,-1 1,1 0,-1 0,1 1,-1-1,-4 2,-15 5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136 130,'-13'13,"0"0,1 1,1 0,0 1,1 0,0 1,1 0,1 0,0 1,2 0,0 0,1 1,0 0,1 0,0 15,4-29,0 0,0 0,1 0,0 0,0 0,0 0,0 0,0 0,1 0,0-1,0 1,0 0,0-1,0 0,1 1,0-1,-1 0,1 0,0 0,0-1,1 1,-1-1,1 0,-1 0,1 0,0 0,-1-1,1 1,0-1,0 0,0 0,3 0,1 0,-1 0,0-1,1 1,-1-2,0 1,1-1,-1 0,0-1,0 1,1-2,-2 1,1-1,0 0,0 0,-1-1,0 1,1-1,-1-1,11-11,0-2,-1 1,-1-2,-1 0,-1-1,0 0,-1-1,-2-1,0 1,-1-2,-1 1,2-14,-8 30,-1 0,1-1,-1 1,-1 0,1 0,-1 0,0-1,0 1,-1 0,0 0,0-1,-1 1,1 0,-1 0,-1 1,1-1,-1 0,0 1,0-1,-1 1,1 0,-1 0,0 0,-1 1,1-1,-1 1,0 0,0 1,0-1,0 1,-1 0,1 0,-1 0,0 1,0 0,0 0,0 1,0 0,0 0,-6-1,-12 3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186 140,'20'-103,"-49"132,15-1,1 0,1 1,1 0,2 1,0 0,1 7,-31 98,-22 7,61-143,0 1,0 0,1 0,-1 0,0 0,0 0,1 0,-1 0,0 0,0 0,1 0,-1 0,0 0,0 0,1 0,-1 0,0 0,0 0,1 0,-1 0,0 0,0 0,1 0,-1 0,0 0,0 1,0-1,1 0,-1 0,0 0,0 0,0 1,1-1,9-13</inkml:trace>
  <inkml:trace contextRef="#ctx0" brushRef="#br0" timeOffset="424.107">186 56,'36'44,"24"138,-55-163,0 4,1 0,1 0,1-1,1 0,1 0,1-1,1-1,0 0,11 13,-21-31,0 0,-1 0,1 0,0 0,0-1,0 1,0-1,1 1,-1-1,0 1,1-1,-1 0,1 0,-1-1,1 1,-1 0,1-1,-1 1,1-1,0 0,-1 0,1 0,0 0,-1 0,1-1,0 1,-1-1,1 0,-1 0,1 0,-1 0,1 0,-1 0,0-1,0 1,0-1,0 0,0 1,0-1,1-2,65-89,-53 60,-1-1,-2 0,-1-1,-1 0,-2-1,-2 0,-1 0,-2 0,-1-1,-3-27,0 40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5.1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35,'949'55,"-77"-25,-150-31,-586-4,-1-6,0-6,-1-6,79-26,-167 35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107 27,'-9'-26,"9"26,0 1,1-1,-1 0,0 1,0-1,0 0,0 0,0 1,0-1,-1 0,1 1,0-1,0 0,0 1,0-1,0 0,0 0,0 1,-1-1,1 0,0 0,0 1,0-1,-1 0,1 0,0 1,0-1,-1 0,1 0,0 0,0 0,-1 0,1 1,0-1,-1 0,1 0,0 0,0 0,-1 0,1 0,0 0,-1 0,1 0,0 0,-1 0,1 0,0 0,-3 147,4-98,-3-1,-1 1,-2-1,-3 1,3-17,4-24,0 1,0-1,0 0,-1 0,0 0,-1 0,0 0,0 0,-1-1,0 1,0-1,-1 0,-2 3,6-10,1 1,-1-1,1 0,-1 1,1-1,-1 0,1 0,-1 1,1-1,-1 0,0 0,1 0,-1 0,1 0,-1 0,1 0,-1 0,0 0,1 0,-1 0,1 0,-1 0,1-1,-1 1,1 0,-1 0,0-1,1 1,0 0,-1-1,1 1,-1 0,1-1,-1 1,1-1,0 1,-1-1,1 1,0-1,-1 1,1-1,0 1,0-1,0 1,-1-1,1 1,0-1,0 1,0-1,0 0,0 1,0-1,0 1,0-1,0 0,0 1,0-1,1 0,-4-37,10 1,-3 20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0,'-10'24,"-7"17,-7 7,2 0,-1-8,4-7,0-8,3-4,5-5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23,'19'0,"11"0,5 0,2 0,-1 0,-2 0,-1 0,-2 0,-2 0,-5-5,-2-1,0 0,-4 1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23,'38'0,"23"-5,5-1,-3 0,-13 1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65,'-18'226,"5"-175,-2-1,-3 0,-1-1,-19 30,11-19,16-36</inkml:trace>
  <inkml:trace contextRef="#ctx0" brushRef="#br0" timeOffset="487.616">73 376,'6'11,"1"0,0 0,0 0,1-1,0 0,1 0,0-1,0 0,10 7,-15-14,0 1,-1-1,1 1,0-1,0 0,1-1,-1 1,0-1,1 1,-1-1,0-1,1 1,-1-1,1 1,-1-1,1-1,-1 1,1-1,-1 1,1-1,-1 0,1-1,-1 1,0-1,0 0,0 0,0 0,0-1,1 0,18-18,0-1,-1-1,-2-1,0-1,-1-1,-2 0,9-19,-12 22,2 0,-2-1,0 0,-2-1,0 0,-2-1,-1-1,4-16,-13 43,1-1,-1 0,0 0,1 0,-1 0,1 1,-1-1,0 0,0 0,0 0,0 0,1 0,-1 0,0 0,-1 0,1 0,0 0,0 0,0 1,0-1,-1 0,1 0,0 0,-1 0,1 0,-1 1,1-1,-1 0,1 0,-1 1,0-1,1 0,-1 1,0-1,1 0,-1 1,0-1,0 1,0 0,0-1,1 1,-1 0,0-1,0 1,0 0,0 0,0 0,0 0,0-1,0 1,0 1,0-1,1 0,-1 0,0 0,0 0,0 1,0-1,0 0,0 1,0-1,1 1,-1-1,0 1,0-1,1 1,-1 0,0-1,-7 10,0 0,0 0,0 1,2-1,-1 1,1 1,1 0,0-1,1 2,-1 1,-3 9,-2 1,1 0,1 1,1 0,1 0,2 1,0-1,2 1,0 0,2 0,1 0,1 0,2-1,0 1,5 13,18 43,-20-58</inkml:trace>
  <inkml:trace contextRef="#ctx0" brushRef="#br0" timeOffset="753.863">836 290,'-14'39,"-10"21,-1 7,4-5,1-7,3-8,5-8,5-10</inkml:trace>
  <inkml:trace contextRef="#ctx0" brushRef="#br0" timeOffset="1108.212">1061 347,'-197'105,"195"-105,1 0,0 0,-1 0,1 0,0 0,-1 1,1-1,0 0,0 1,-1-1,1 1,0 0,0-1,0 1,0 0,-1-1,1 1,0 0,1 0,-1 0,0 0,0 0,0 0,0 0,1 0,-1 1,1-1,-1 0,1 0,-1 1,1-1,-1 0,1 0,0 1,0-1,0 0,0 1,0-1,0 0,0 1,0-1,1 0,-1 1,0-1,1 0,-1 0,1 1,-1-1,1 0,0 0,-1 0,1 0,0 0,0 0,0 1,11 3,-8-4,0 1,-1-1,1 1,0 0,0 0,-1 0,0 1,1-1,-1 1,0-1,0 1,0 0,-1 1,1-1,-1 0,1 1,-1-1,0 1,-1 0,1 0,0 0,-1 0,-5 82,16-69,-4-18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0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80,'-32'23,"1"1,1 2,1 1,2 2,0 0,2 2,-16 27,37-53,1 0,-1 0,1 1,1 0,-1-1,1 1,0 0,0 0,0 0,1 0,0 1,0-1,1 0,0 0,0 1,0-1,1 0,0 1,0-1,0 0,1 0,0 0,0 0,1-1,0 1,0 0,0-1,0 0,1 0,0 0,0 0,0 0,1-1,0 0,-1 0,1 0,1 0,-1-1,1 0,-1 0,1-1,5 3,4-2,-1-1,1 0,-1 0,1-2,-1 0,1 0,0-2,-1 1,1-2,-1 0,0-1,0 0,0-1,0-1,-1 0,0-1,0 0,-1-1,0 0,0-1,-1-1,0 1,-1-2,0 0,0 0,-2 0,1-1,-1-1,-1 1,6-15,-9 15,0-1,-1 1,-1-1,0 0,-1 0,0 0,-1 0,-1 0,0 0,0 0,-2 0,1 0,-2 0,0 1,0 0,-1-1,-4-6,5 11,-1-1,1 1,-1 1,-1-1,1 1,-1 0,-1 0,1 0,-1 1,-1 0,1 1,-1-1,1 1,-2 1,1 0,0 0,-1 0,0 1,0 0,0 1,0 0,0 1,0 0,-9 0,11 1,1 1,-1 0,1 0,-1 1,1 0,-1 0,1 0,0 1,0 0,0 1,1-1,-1 1,1 0,0 0,0 0,0 1,0 0,1 0,0 0,0 1,0-1,1 1,-1 0,2 0,-1 0,1 1,-8 17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0,'0'10,"0"8,-5 0,-1 3,-5-3,0-4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57,'0'12,"-2"1,0 0,0-1,-1 1,-1-1,0 0,0 0,-2-1,1 1,-7 8,-5 13,16-31,0-1,-1 1,1 0,0-1,0 1,0 0,0 0,1 0,-1 0,0 0,1 0,-1 0,1 0,0 0,0 0,-1 0,1 0,1 0,-1 0,0 0,0 0,1 0,-1 0,1 0,0 0,0 0,0 0,0 0,0 0,0-1,0 1,0 0,1-1,-1 1,0-1,1 1,0-1,-1 0,1 0,0 0,-1 0,1 0,0 0,0 0,0 0,0-1,0 1,0-1,2 1,5-1,0 1,1-1,-1-1,0 0,0 0,0-1,0 0,0-1,0 0,0 0,-1-1,0 0,1 0,-2-1,1 0,0-1,4-4,7-4</inkml:trace>
  <inkml:trace contextRef="#ctx0" brushRef="#br0" timeOffset="436.816">413 0,'-6'3,"0"-1,1 1,-1 0,1 0,0 1,0 0,0 0,1 0,-1 0,1 1,0 0,0 0,1 0,-1 0,1 0,0 1,1-1,-1 1,1 0,0 0,1 0,-1 0,1 0,0 0,1 1,-5 8,-47 159,-32 51,42-72,34-91,7-63,1-9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9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307 28,'-179'262,"60"-101,110-154</inkml:trace>
  <inkml:trace contextRef="#ctx0" brushRef="#br0" timeOffset="280.475">25 0,'0'24,"4"13,8 4,0 1,4-3,3-2,4-3,3-3,1-2,1 0,1-1,-5-1,-1-4,-5-2,-5 1,-6-4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6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816 287,'-4'-10,"-1"0,6 18,5 37,-2 0,-2 1,-1-1,-4 8,2 28,-28 256,18-100,5-210,1 1,1-1,2 1,0 0,2 0,1 2,-1-28,0 0,1-1,-1 1,0 0,0 0,1-1,-1 1,1 0,-1-1,1 1,0-1,0 1,0-1,0 1,0-1,0 0,0 1,0-1,0 0,0 0,1 0,-1 0,1 0,-1 0,1 0,-1 0,1-1,-1 1,1 0,0-1,-1 1,1-1,0 0,-1 0,1 0,0 1,0-2,-1 1,72-17,-50 9,149-8,-85 14,110-25,-10 27,-176-5,-5-1</inkml:trace>
  <inkml:trace contextRef="#ctx0" brushRef="#br0" timeOffset="2301.398">26 61,'-2'2,"0"-1,0 1,0-1,1 1,-1 0,0 0,1 0,-1 0,1 0,0 0,0 0,0 0,0 0,0 1,0-1,1 0,-1 1,1-1,-1 1,1-1,0 1,0-1,0 0,0 1,1 0,-1 8,0 0,2 0,-1 0,1 0,1 0,0 0,0-1,1 1,0-1,1 0,0 0,1-1,0 1,1-1,0 0,-5-7,0 0,0 0,0-1,0 1,0-1,1 1,-1-1,0 0,1 0,-1 0,1 0,-1 0,1-1,-1 1,1-1,0 1,-1-1,1 0,0 0,-1 0,1-1,-1 1,1-1,0 1,-1-1,1 0,-1 0,1 0,-1 0,0 0,0-1,1 1,-1-1,0 1,0-1,1-1,66-75,30-101,-99 178,0 0,0 0,0 0,0 0,0-1,1 1,-1 0,1 0,-1 0,0 0,1 0,0 0,-1 0,1 1,0-1,-1 0,1 0,0 0,0 1,0-1,-1 0,1 1,0-1,0 0,0 1,0 0,0-1,0 1,0-1,0 1,1 0,-1 0,0 0,0 0,0 0,0 0,0 0,0 0,0 0,0 0,1 0,-1 1,0-1,0 0,0 1,0-1,0 1,0-1,0 1,-1 0,1-1,0 1,0 0,0 0,0 0,6 18,0 1,-1 0,-1 1,-1-1,0 1,-1 16,5 19,-2-26,0 1,-2 0,-2 0,-1 1,-1-1,-1 0,-2 0,-1 0,-2 0,-1 0,-1-1,-2-1,-1 1,-1-1,-1-1,-2-1,0 0,-6 5,16-26,-1-1,1 0,-1 0,0 0,-1-1,1 0,-1 0,1 0,-1-1,0 0,-1-1,-5 3,10-5,-1 1,1 0,0 0,0-1,0 0,0 0,0 0,-1 0,1 0,0 0,0-1,0 0,0 1,0-1,0 0,0-1,0 1,0 0,0-1,0 0,1 1,-1-1,1 0,0-1,-1 1,1 0,0-1,0 1,0-1,1 1,-2-3,1-5,1 0,1 1,0-1,0 0,1 0,0 0,0 1,1-1,1 1,0-1,0 1,0 0,1 0,1 0,0 0,0 1,0 0,1 0,0 0,1 1,3-3,-5 3,20-30,2 0,1 3,2 0,2 2,27-22,-35 36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4:4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2221,'52'-32,"1223"-736,-805 499,-6 45,-424 205,68-45,79-56,83 1,-271 119,1 0,-1 0,1 0,-1 0,1-1,0 1,-1 0,1 0,-1-1,1 1,0 0,-1-1,1 1,0 0,-1-1,1 1,0 0,0-1,-1 1,1-1,0 1,0 0,0-1,0 1,0-1,-1 1,1-1,0 1,0-1,0 1,0-1,0 1,0 0,0-1,1 1,-1-1,0 1,0-1,0 1,0-1,1 1,-1 0,0-1,0 1,1-1,-1 1,0 0,0-1,1 1,-1 0,0 0,1-1,-1 1,1 0,-1 0,0-1,1 1,-1 0,1 0,-1 0,1 0,-1 0,1-1,-1 1,0 0,1 0,-1 0,1 0,-39-3,36 3,-50 0,31 1,1-1,-1 0,0-2,0 0,0-2,1 0,0-1,0-1,-6-3,-75-47,101 56,-1-1,1 1,-1-1,1 1,-1 0,1-1,-1 1,1-1,-1 1,1 0,-1 0,1-1,-1 1,1 0,-1 0,0 0,1-1,-1 1,0 0,1 0,-1 0,1 0,-1 0,0 0,1 0,-1 1,0-1,1 0,-1 0,1 0,-1 1,1-1,-1 0,0 0,1 1,-1-1,1 1,-1-1,1 0,0 1,-1-1,1 1,-1-1,1 1,0-1,-1 1,1-1,0 1,0 0,-1-1,1 1,0-1,0 1,0 0,0-1,0 1,0 0,0-1,0 1,0-1,0 1,0 0,0-1,11 43,-11-43,73 291,-60-221,19 50,-32-119,0-1,0 1,0 0,0-1,1 1,-1-1,0 1,0-1,1 1,-1-1,0 1,1-1,-1 1,1-1,-1 1,0-1,1 1,-1-1,1 0,-1 1,1-1,-1 0,1 0,0 1,-1-1,1 0,-1 0,1 0,0 0,-1 1,1-1,-1 0,1 0,0 0,-1 0,1-1,-1 1,1 0,0 0,-1 0,1 0,-1-1,1 1,-1 0,1 0,0-1,-1 1,0 0,1-1,-1 1,1-1,-1 1,1-1,-1 1,0-1,1 1,-1-1,0 1,1-1,-1 1,0-1,0 0,18-40,-17 37,17-36,1 0,1 1,3 1,1 1,19-22,24-36,2 9,-53 71</inkml:trace>
  <inkml:trace contextRef="#ctx0" brushRef="#br0" timeOffset="7156.101">4037 189,'2'1,"1"0,-1 0,0 0,0 0,1 1,-1-1,0 1,0-1,0 1,-1-1,1 1,0 0,-1 0,1 0,-1 0,0 0,1 0,-1 1,0-1,0 0,0 1,-1-1,1 0,-1 1,1-1,68 264,-69-265,1 5,-1 0,1 1,0-1,0 0,1-1,0 1,0 0,0 0,1-1,0 1,0-1,0 0,1 0,-1 0,1 0,0-1,1 0,-1 1,1-2,0 1,0 0,0-1,4 2,6-5</inkml:trace>
  <inkml:trace contextRef="#ctx0" brushRef="#br0" timeOffset="7435.603">4037 76,'30'-13,"2"0,-1 2,1 1,0 2,1 1,0 2,0 1,1 1,9 2,-29 1,0 0,0 1,0 0,0 1,-1 1,1 0,-1 1,8 3,-17-5,0 0,0-1,-1 1,1 1,-1-1,1 0,-1 1,0 0,0 0,0 0,-1 0,1 0,-1 0,1 1,-1-1,0 1,0 0,-1 0,1 0,-1-1,0 1,0 0,0 1,-1-1,1 0,-1 0,0 0,0 0,0 0,-1 3,-2 4,-1 1,-1-1,1 0,-2-1,1 1,-1-1,-1 0,0-1,0 0,-1 0,0 0,-1-1,0 0,0-1,-1 0,0 0,0-1,0 0,-1-1,0 0,0-1,0 0,-10 2,3-2,0 0,0-1,-1-1,1 0,0-2,-1 0,1-1,-1-1,1-1,-1 0,-2-4</inkml:trace>
  <inkml:trace contextRef="#ctx0" brushRef="#br0" timeOffset="10773.105">1722 1882,'0'-1,"-1"0,0 0,1 0,-1 0,1 0,-1 0,1-1,-1 1,1 0,0 0,-1-1,1 1,0 0,0 0,0-1,0 1,0 0,1 0,-1-1,0 1,0 0,1 0,-1 0,1-1,-1 1,1 0,0 0,-1 0,1 0,0 0,0 0,-1 0,1 0,0 0,0 1,0-1,0 0,2 0,41-31,-43 31,13-8,0 1,0 0,1 1,0 0,1 2,0-1,-1 2,1 0,1 1,2 0,-18 3,0-1,1 1,-1 0,0 0,0-1,1 1,-1 0,0 0,0 0,1 0,-1 1,0-1,0 0,1 0,-1 1,0-1,0 1,0-1,1 1,-1 0,0-1,0 1,0 0,0 0,0-1,0 1,-1 0,1 0,0 0,0 0,-1 0,1 1,0-1,-1 0,1 0,-1 0,1 0,-1 1,0-1,0 0,0 0,1 1,-1-1,0 0,0 1,-1-1,1 1,-27 60,17-43,9-17,0 0,0 1,1-1,-1 0,1 0,0 0,-1 0,1 0,0 1,0-1,0 0,1 0,-1 0,0 0,1 1,0-1,-1 0,1 0,0 0,0 0,0 0,0 0,0-1,1 1,-1 0,1-1,-1 1,1 0,-1-1,1 0,0 1,0-1,0 0,-1 0,1 0,0 0,1 0,-1-1,0 1,0-1,0 1,0-1,0 0,2 0,-2 1,1-1,-1 0,0 1,0-1,1 1,-1-1,0 1,0 0,0 0,0 0,0 0,0 1,0-1,0 0,0 1,-1 0,1-1,0 1,-1 0,0 0,1 0,-1-1,0 2,0-1,0 0,0 0,0 0,-1 0,1 0,-1 1,1-1,-1 0,0 1,0-1,0 0,0 1,0-1,0 0,-1 0,1 1,-1 0,-6 8,-1 0,1-1,-2 0,1-1,-1 1,-1-2,0 1,0-1,0-1,-1 0,0-1,-11 5,17-8,-15 8</inkml:trace>
  <inkml:trace contextRef="#ctx0" brushRef="#br0" timeOffset="11067.97">2372 1798,'-10'10,"1"1,0-1,0 2,1-1,1 1,0 0,1 1,0 0,1 0,0 0,1 1,0-1,1 1,1 0,0 0,1 0,1 12,0-24,1 0,-1 1,1-1,0 0,0 0,0 0,0 0,0-1,0 1,0 0,1 0,-1-1,1 1,-1 0,1-1,-1 0,1 1,0-1,0 0,0 0,0 0,0 0,0 0,0 0,0-1,0 1,0-1,0 1,0-1,1 0,-1 0,0 0,0 0,0 0,0-1,1 1,77-25,-68 19,1 0,-1-1,0 0,0 0,-1-2,0 1,-1-1,1-1,-2 0,0 0,0-1,-1-1,0 1,0-1,-2 0,1-1,2-9,-8 19,0 0,0-1,0 1,-1 0,0-1,1 1,-1-1,0 1,0-1,-1 1,1 0,-1-1,0 1,0-1,0 1,0 0,-1 0,1 0,-1 0,1 0,-1 0,0 0,-1 0,1 1,0-1,-1 1,1-1,-1 1,0 0,0 0,0 0,0 1,0-1,0 1,0 0,0-1,-1 1,-4-1,-1-1,1 1,-1 1,1-1,-1 2,0-1,0 1,0 0,1 1,-1 0,0 0,1 1,-1 0,-2 2,-12 5,5 0</inkml:trace>
  <inkml:trace contextRef="#ctx0" brushRef="#br0" timeOffset="11458.998">2710 1488,'0'28,"10"11,7-3,7-6,-2-14,1-10,1-10,-4-9,0-3,-4-3,-4-4,-9-2,-10-1,-9 3,-6 5,-4 7,2 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174 1,'-59'61,"42"-46,1 1,1 0,0 1,1 1,1 0,-4 10,16-27,0 1,0-1,0 1,1 0,-1 0,0-1,1 1,-1 0,1 0,0 0,-1 0,1 0,0 0,0-1,1 1,-1 0,0 0,0 0,1 0,-1 0,1-1,0 1,0 0,-1 0,1-1,0 1,0 0,1-1,-1 1,0-1,0 0,1 1,-1-1,1 0,-1 0,1 0,-1 0,1 0,0 0,-1 0,1-1,0 1,0-1,0 1,0-1,33 24,-31-17,0 1,0 0,-1 0,0 0,0 0,-1 1,0-1,-1 1,0-1,0 1,-1 1,1-3,16 66,-10-69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03.1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1 337,'219'-287,"-214"280,40-36,-44 44,1 1,-1-1,0 0,1 0,-1 1,0-1,0 1,0-1,0 1,0 0,-1-1,1 1,0 0,-1 0,1-1,-1 1,0 0,0 0,1 0,-1-1,0 1,-1 0,1 0,0 1,0 1,-1 65,-1-56,1 1,1 0,0-1,1 1,0-1,1 1,0-1,2 0,-1 0,2 0,0 1,6 4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48.7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1646,'776'0,"-507"29,-1 0,-4-31,-61-26,502 28,-537 0,-149-10,-41-10,17 16,-108-107,113 110,0-1,-1 1,1 0,0 0,-1 0,1 0,0 0,-1 0,1 0,-1-1,0 1,1 1,-1-1,0 0,0 0,1 0,-1 0,0 0,0 1,0-1,0 0,0 1,0-1,0 1,0-1,0 1,0-1,-1 1,1 0,0 0,0-1,0 1,0 0,-1 0,1 0,0 0,0 1,0-1,-1 0,1 0,0 1,0-1,0 1,0-1,0 1,0-1,0 1,0-1,0 1,0 0,0 0,0 0,1-1,-1 1,0 0,0 0,1 0,-1 0,1 0,-1 0,1 0,-1 1,1-1,-1 0,1 0,-61 205,-32 50,92-256,1 1,-1 0,0 0,0-1,1 1,-1 0,0 0,1 0,-1 0,1 0,-1 0,1 0,-1 0,1 0,0 0,-1 0,1 0,0 0,0 0,0 0,0 1,0-1,0 0,0 0,0 0,0 0,1 0,-1 0,0 0,1 0,-1 0,1 0,-1 0,1 0,0 0,-1 0,1 0,0 0,-1-1,1 1,0 0,0-1,0 1,0 0,0-1,0 1,0-1,0 1,0-1,0 0,0 1,0-1,0 0,0 0,0 0,0 0,0 1,1-2,-1 1,0 0,0 0,0 0,1-1,110-108,-87 80,144-150,-56 87,-89 75</inkml:trace>
  <inkml:trace contextRef="#ctx0" brushRef="#br0" timeOffset="770.979">1101 2154,'5'15,"1"23,0 11,-1 1,-2-3,-1-4,-5-5,-3-4,0-4,1-1,1-1,-3 0,-1-1,1 0,2 1,2-5</inkml:trace>
  <inkml:trace contextRef="#ctx0" brushRef="#br0" timeOffset="1051.637">1129 2041,'24'-6,"2"2,-1 0,0 2,1 0,-1 2,1 1,-1 1,0 1,1 1,12 4,-34-7,0-1,-1 1,1 0,-1-1,1 2,-1-1,1 0,-1 1,1-1,-1 1,0 0,0 0,0 0,0 1,-1-1,1 1,0-1,-1 1,0 0,0 0,0 0,0 0,0 1,0-1,-1 0,0 1,0-1,0 1,0 0,0-1,-1 1,1-1,-1 1,0 0,0 0,0-1,-1 1,1-1,-1 1,0 0,0-1,0 1,-1-1,1 0,-1 1,0-1,0 0,0 1,-14 13,0-1,-1-1,-1 0,0-1,-1-1,-1 0,0-2,0 0,-1-2,0 0,-16 4,-48 18,61-22</inkml:trace>
  <inkml:trace contextRef="#ctx0" brushRef="#br0" timeOffset="2701.252">1694 2493,'0'-5,"0"4,-5 1,-1 6,-5 2,-1 4,3 5,-3 0,1 1,-3 3,-3 3,-4 1,-3 2,-3 1,0 0,-2-4,5-6</inkml:trace>
  <inkml:trace contextRef="#ctx0" brushRef="#br0" timeOffset="2984.934">1552 2437,'0'5,"0"10,5 9,6 4,7 3,-1 0,2-4,-2-3,1 0,2 0,-3 1,2-3,-4-2,-4-3</inkml:trace>
  <inkml:trace contextRef="#ctx0" brushRef="#br0" timeOffset="4933.221">2907 9,'2'1,"0"1,0-1,-1 1,1-1,0 1,-1 0,1 0,-1 0,1-1,-1 1,0 1,0-1,0 0,0 0,0 0,0 0,-1 1,1-1,-1 0,1 1,-1-1,0 1,0-1,0 0,-1 1,2 0,13 282,-9-264,-1 1,0 0,-2 0,0 0,-1 0,-2 1,0-1,-1 0,-1 0,-2 1,-14 155,-8-34,-1 25,27 84,-26-111,8-48,15-75</inkml:trace>
  <inkml:trace contextRef="#ctx0" brushRef="#br0" timeOffset="6219.678">2963 66,'-47'92,"-96"104,113-136,30-59,0 0,-1 1,1-1,0 0,0 0,0 0,0 1,0-1,0 0,0 0,0 1,0-1,1 0,-1 0,0 0,1 0,-1 1,1-1,-1 0,1 0,0 0,-1 0,1 0,0 0,0 0,0-1,0 1,0 0,-1 0,1-1,1 1,-1 0,0-1,0 1,0-1,0 0,0 1,0-1,1 0,-1 1,0-1,0 0,0 0,1 0,-1 0,0 0,0-1,1 1,-1 0,0 0,1-1,239-17,-78 14,-161 2,-1 1,0-1,0 0,0 0,0 1,0-1,0 0,-1 0,1 0,0 0,-1 0,0 0,1 0,-1 0,0 0,0 0,0 0,0 0,0 0,-1 1,1-1,-1 0,1 0,-1 0,1 0,-1 0,0 0,0 1,0-1,0 0,-1 1,1-1,0 0,-1 1,1 0,0-1,-1 1,0 0,1 0,-1 0,0 0,-1-1,-4-7,-67-103,-4-55,44 108,26 52</inkml:trace>
  <inkml:trace contextRef="#ctx0" brushRef="#br0" timeOffset="7050.485">3416 518,'26'277,"-49"-128,-4-32,24-97</inkml:trace>
  <inkml:trace contextRef="#ctx0" brushRef="#br0" timeOffset="7368.837">3359 630,'20'-20,"0"1,1 1,2 1,-1 1,2 1,0 0,1 2,0 1,1 2,21-7,-44 16,-1 0,1 0,0 0,0 0,0 0,0 1,0-1,0 1,0 0,0 0,0 0,0 0,0 1,0-1,0 1,0-1,0 1,-1 0,1 0,0 1,0-1,-1 1,1-1,-1 1,1 0,-1 0,0 0,0 0,0 0,0 0,0 1,0-1,-1 1,1-1,-1 1,1 0,-1-1,0 1,0 0,-1 0,1 0,-3 11,-1 1,-1-1,0 0,-1 0,0-1,-1 0,0 0,-1 0,-1 0,0-1,-1-1,0 1,-1-2,0 1,-1-1,0-1,0 1,-8 3,-73 45,51-41,24-11</inkml:trace>
  <inkml:trace contextRef="#ctx0" brushRef="#br0" timeOffset="8184.21">3641 913,'-6'14,"2"1,0-1,1 1,0 0,1 1,1-1,0 0,1 0,1 8,-1-22,0 0,0 0,0 0,0-1,0 1,0 0,1 0,-1 0,0 0,0-1,0 1,1 0,-1 0,0 0,1-1,-1 1,1 0,-1-1,1 1,-1 0,1-1,0 1,-1-1,1 1,0-1,-1 1,1-1,0 1,0-1,-1 0,1 1,0-1,0 0,0 0,-1 1,1-1,0 0,0 0,0 0,0 0,-1 0,1 0,0-1,0 1,0 0,0 0,-1 0,1-1,0 1,0-1,-1 1,1 0,0-1,0 1,-1-1,1 1,-1-1,1 0,36-36,-23 20,-5 5,0 0,1 0,0 1,1 1,0-1,1 2,0 0,0 0,9-4,-20 13,1-1,-1 1,1 0,-1-1,1 1,0 0,-1 0,1 0,0 0,-1 0,1 1,0-1,-1 0,1 1,-1-1,1 1,-1 0,1-1,-1 1,1 0,-1 0,0 0,1 0,-1 0,0 0,0 0,0 0,0 1,0-1,0 0,0 1,0-1,-1 1,1-1,0 1,-1-1,1 2,17 63,-17-64,4 36,-1 0,-2 1,-2 0,-1-1,-3 4,3-20,-2-1,-1 0,0 0,-2 0,0 0,-1-1,-1 0,-1-1,-6 9,14-26,-1 1,0-1,0 1,0-1,0 0,0 0,-1 0,1 0,-1 0,1-1,-1 1,0-1,1 0,-1 1,0-1,0-1,0 1,0 0,0-1,0 1,0-1,0 0,0 0,0 0,0 0,0-1,0 1,0-1,0 0,0 0,0 0,0 0,0 0,1-1,-1 1,0-1,1 0,-1 0,1 0,0 0,0 0,0 0,0-1,0 1,0 0,1-1,-1 0,1 1,-1-1,1 0,0 0,0 0,0 0,1 0,-1 0,1 0,0 0,0 0,0-2,-1-1,1-1,0 0,0 0,1 0,0 0,0 0,0 0,1 0,0 1,1-1,-1 1,1 0,1-1,-1 1,1 1,0-1,0 0,1 1,-1 0,1 0,0 0,1 1,2-2,6-5,1 1,1 0,0 1,0 1,1 1,-1 0,2 1,8-1,-2 1</inkml:trace>
  <inkml:trace contextRef="#ctx0" brushRef="#br0" timeOffset="15394.804">2202 2521,'-34'73,"17"-31,13-34,-1-1,1 1,0 1,1-1,0 0,0 1,1-1,0 1,0 0,1 0,0 0,1 0,0 0,0-1,1 1,0 0,0 0,1 0,1-1,-1 1,2 2,-2-8,0-1,0 0,0 1,1-1,-1 0,0 0,1 0,-1 0,1-1,0 1,0-1,-1 0,1 0,0 1,0-2,0 1,0 0,0-1,1 1,-1-1,0 0,0 0,0 0,0-1,0 1,0-1,0 1,0-1,0 0,0 0,0-1,0 1,0 0,-1-1,1 0,0 0,1-1,2-1,1-1,-1 0,0-1,-1 1,1-1,-1 0,0 0,0-1,-1 0,0 0,0 0,-1 0,0 0,2-5,-1-8</inkml:trace>
  <inkml:trace contextRef="#ctx0" brushRef="#br0" timeOffset="15802.603">2004 2295,'44'-29,"18"-14,-1-4,-6 5,-13 15,-8 12,-10 13,-9 12,-3 9,-2 6,0-1,0 0,3-4,-2 0,3-5,4-3,-2-1,-3 0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02.7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0 135,'159'-113,"-157"111,1 0,-1 0,1 0,0 0,-1 0,1 1,0 0,0-1,0 1,0 0,0 0,1 1,-1-1,0 0,0 1,0 0,1 0,-1 0,0 0,0 1,1-1,-1 1,0 0,0 0,0 0,0 0,0 0,0 1,0-1,-1 1,1 0,0 0,-1 0,1 0,-1 0,0 1,0-1,0 1,0-1,0 1,0 0,-1 0,13 20,-1 2,-1-1,-1 1,-1 1,-2 0,0 0,-2 1,-1 0,-1 0,-1 0,-2 1,0-1,-2 0,-2 9,3-24,0 1,-1-1,0 0,-1 1,0-1,-1 0,0 0,-1 0,0 0,-1-1,-1 0,0 0,0 0,-1-1,0 0,-1 0,0 0,0-1,-1-1,-1 1,-5 3,-58 20,70-32,1 0,0 0,0 0,0 0,0 0,-1-1,1 1,0 0,0-1,0 0,0 1,0-1,0 0,0 0,0 0,0 0,1-1,-1 1,0 0,1-1,-1 1,1-1,-1 0,1 1,0-1,0 0,0 0,0 0,0 0,0 0,0 0,1 0,-1 0,1 0,-1-2,0-8,0-1,1 0,0 0,2 0,-1 0,1 1,1-1,0 1,1-1,0 1,1 0,3-4,-6 11,20-41,-13 27</inkml:trace>
  <inkml:trace contextRef="#ctx0" brushRef="#br0" timeOffset="9662.621">169 588,'1'-16,"1"1,0 0,2 0,-1 0,2 0,0 0,1 1,0 0,1 0,1 1,0 0,2-2,-4 8,1 0,0 1,1 0,0 0,0 0,0 1,0 0,1 1,0 0,0 0,0 1,0 0,0 0,1 1,14-6,82-25,-87 28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8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1 393,'366'-55,"-203"51,-163 4,1-1,-1 1,1-1,-1 0,0 1,1-1,-1 0,0 1,0-1,0 1,1-1,-1 0,0 0,0 1,0-1,0 0,0 1,0-1,0 0,0 1,-1-1,1 0,0 1,0-1,-1 0,1 1,0-1,-1 1,1-1,0 0,-1 1,1-1,-1 1,1-1,-1 1,1-1,-1 1,1 0,-1-1,1 1,-1 0,0-1,1 1,-1 0,0 0,1-1,-1 1,0 0,1 0,-1 0,0 0,1 0,-1 0,0 0,0 0,1 0,-1 0,0 1,1-1,-1 0,1 0,-1 1,0-2,-38-16,2-3,0-1,1-2,1-1,1-2,-1-2,29 22,-1 0,1 0,-1-1,2 0,-1 0,1 0,0-1,0 1,1-1,0 0,1-1,0 1,0-1,-1-7,4 15,1-1,-1 1,0-1,1 1,-1 0,1-1,-1 1,1-1,0 1,0 0,0 0,0-1,0 1,0 0,0 0,0 0,0 0,0 0,1 0,-1 0,0 1,1-1,-1 0,0 1,1-1,-1 1,1-1,-1 1,1 0,-1-1,1 1,-1 0,1 0,-1 0,1 1,-1-1,1 0,-1 0,1 1,-1-1,1 1,-1-1,2 2,15 3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9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74,'167'-11,"91"-45,-208 49,-32 10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9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0,'43'5,"29"1,7 0,-6-1,-10-2,-11 0,-14-2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199 140,'4'6,"0"0,-1 0,0 1,-1-1,1 1,-1-1,0 1,-1 0,1 0,-2 0,1 0,-1 0,0 0,0 1,0 1,1 466,-1-454,-1 0,-1 0,-1 0,-1 0,-1 0,-1-1,-3 8,0-10</inkml:trace>
  <inkml:trace contextRef="#ctx0" brushRef="#br0" timeOffset="342.994">1 168,'32'-23,"1"2,0 2,2 1,0 1,1 2,1 2,0 1,1 2,32-4,-51 11,0 1,0 2,-1 0,1 0,0 2,0 1,-1 0,1 1,-1 1,0 0,14 8,-24-10,-1 0,0 1,0 0,0 0,-1 1,1 0,-1 0,0 0,-1 1,1 0,-1 0,0 0,0 1,-1 0,0 0,-1 0,1 0,-1 0,0 1,-1 0,0-1,0 1,-1 0,0 0,0 0,-1 0,0 0,0 6,-4-2,1-1,-2 1,1 0,-2-1,1 0,-2-1,1 1,-1-1,-1 0,0-1,0 0,-1 0,0 0,-1-2,0 1,0-1,0 0,-1-1,0 0,0-1,-1 0,-10 2,-6 4,-1-2,-1-1,1-1,-1-1,-1-2,-26 0,52-4,0 0,-1-1,1 1,0-1,0 0,0-1,0 1,0-1,0 0,0-1,0 1,1-1,-1 0,1 0,0 0,0 0,-2-3,-8-11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0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115 283,'22'58,"2"64,-17-81,-2 1,-2-1,-2 1,-4 39,1 3,2 102,0-197</inkml:trace>
  <inkml:trace contextRef="#ctx0" brushRef="#br0" timeOffset="1250.318">2 312,'-1'-3,"1"1,0-1,-1 0,1 1,0-1,1 1,-1-1,0 0,1 1,-1-1,1 1,0-1,0 1,0-1,0 1,0 0,0-1,1 1,-1 0,1 0,0 0,-1 0,1 0,0 1,0-1,0 0,1 1,-1 0,0-1,0 1,1 0,-1 0,3-1,2-3,7-3,1 0,-1 1,1 1,1 0,-1 1,1 1,-1 0,1 2,7-1,-5 0,-9 1,1 1,-1 0,0 0,1 1,-1 0,1 1,-1 0,1 1,-1 0,0 0,0 1,0 0,0 1,0 0,-1 0,0 1,0 0,0 0,0 1,-1 0,0 1,0-1,-1 1,0 1,0-1,0 1,2 5,-6-8,-1-1,0 1,-1-1,1 1,-1 0,0-1,0 1,0 0,-1-1,1 1,-1 0,0-1,-1 1,1-1,-1 0,0 1,0-1,0 0,0 0,-1 0,0 0,0-1,-2 4,-84 72,70-68,-1-1,0-1,-1-1,1-1,-2 0,1-2,-1 0,1-2,-1 0,-2-1,0 2,6 2</inkml:trace>
  <inkml:trace contextRef="#ctx0" brushRef="#br0" timeOffset="1536.269">792 734,'-48'39,"-20"17,-4 4,10-4,11-11,15-8,13-11</inkml:trace>
  <inkml:trace contextRef="#ctx0" brushRef="#br0" timeOffset="1790.28">397 706,'19'44,"16"23,7 5,1-5,-2-13,-3-12,-3-12,-8-12</inkml:trace>
  <inkml:trace contextRef="#ctx0" brushRef="#br0" timeOffset="2037.51">1130 537,'-9'38,"-4"23,1 5,2-3,8-8,4-8,7-13,1-7,5-7,3-4,5-3,2-5,2-3,-3-8,-6-7,-6-3</inkml:trace>
  <inkml:trace contextRef="#ctx0" brushRef="#br0" timeOffset="2382.823">905 283,'289'-223,"-224"163,-63 61,0 0,-1-1,1 1,-1 0,1 0,-1 0,1 0,-1 0,1 0,-1 0,0 0,0 0,0 1,0-1,0 1,0-1,0 1,0-1,0 1,0-1,-1 1,1 0,-1-1,0 1,1 0,-1-1,0 1,0 0,0 0,0-1,0 1,0 0,1 2,5 28,34 85,7-59,-24-34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4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115 301,'-77'396,"61"-251,16-146,0 1,0 0,-1 0,1-1,0 1,0 0,-1 0,1 0,0 0,0-1,-1 1,1 0,0 0,0 0,-1 0,1 0,0 0,-1 0,1 0,0 0,-1 0,1 0,0 0,0 0,-1 0,1 0,0 0,-1 0,1 0,0 0,0 1,-1-1,1 0,0 0,-1 0,1 0,0 1,0-1,0 0,-1 0,1 1,0-1,0 0,0 0,0 1,-1-1,1 0,0 0,0 1,0-1,0 0,0 1,0-1,-6-29,3-3,2 1,1-1,2 0,1 1,1-1,2 1,1 0,1 1,2 0,1 0,1 1,2 0,9-13,-22 40,17-34,2 1,1 1,2 1,1 1,1 1,2 1,1 1,2 2,0 0,23-13,-51 38,0 0,1 1,-1-1,0 1,1-1,-1 1,1 0,0 0,-1 0,1 0,0 0,0 1,-1-1,1 1,0 0,0-1,0 1,0 1,0-1,-1 0,1 1,0-1,0 1,0 0,-1 0,1 0,-1 0,1 1,-1-1,1 1,-1 0,0-1,1 1,-1 0,0 0,0 0,-1 1,1-1,0 0,-1 1,1-1,-1 1,1 1,2 11,-1 1,-1 0,0 0,-1 0,-1 0,-1 0,0 0,-1 0,0 0,-2 0,1-1,-7 15,0-10,-1 0,0-1,-2 0,0-1,-1-1,-1 0,0-1,-1 0,-1-2,-13 10,12-9</inkml:trace>
  <inkml:trace contextRef="#ctx0" brushRef="#br0" timeOffset="632.221">341 695,'1'13,"1"1,0-1,1 0,1 0,0-1,0 1,1-1,1 0,0 0,7 10,-12-20,0-1,0 1,0-1,1 1,-1-1,0 0,1 0,-1 0,0 1,1-1,-1-1,1 1,0 0,-1 0,1 0,0-1,-1 1,1-1,0 1,0-1,-1 0,1 0,0 0,0 0,0 0,-1 0,1 0,0-1,0 1,-1-1,1 1,0-1,-1 1,1-1,0 0,0 0,51-49,-41 36,113-136,-124 149,-1 0,0 0,1 1,-1-1,1 0,0 0,-1 1,1-1,-1 0,1 1,0-1,-1 1,1-1,0 1,0-1,0 1,-1 0,1-1,0 1,0 0,0-1,0 1,0 0,0 0,-1 0,1 0,0 0,0 0,0 0,0 0,0 0,0 1,0-1,-1 0,1 0,0 1,0-1,0 1,-1-1,1 1,0-1,0 1,-1-1,1 1,0 0,-1-1,1 1,-1 0,1-1,-1 1,1 0,-1 0,1 0,-1-1,0 1,0 0,1 0,-1 0,0 0,0 0,0 0,0 0,0-1,0 1,0 1,2 62,-16 49,8-82,1 1,2 0,2 0,0 0,4 23,6 2,7 158,-17-210,0 1,0-1,0 1,-1-1,0 0,0 1,0-1,-1 0,1 0,-1-1,0 1,-1 0,1-1,-1 0,-2 3,4-6,1 0,-1 1,0-1,0 0,0 0,0 0,0 0,0 0,0 0,0-1,0 1,0-1,0 1,0-1,-1 0,1 0,0 0,0 0,0 0,0-1,-1 1,1-1,0 1,0-1,0 0,0 1,0-1,0 0,0-1,1 1,-1 0,0 0,0-1,1 1,-1-1,1 1,0-1,-1 0,1 0,-1 0,-5-11,0 1,0-1,1-1,1 1,0-1,1 0,0 0,1 0,1 0,0 0,1-1,1 1,0-1,1 1,0-1,1 1,1 0,0 0,1 0,1 0,0 0,1 1,0 0,6-8,2-6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1 395,'256'-1,"-87"-25,-161 26,-1 0,0-1,1 0,-1 0,0-1,0 0,0 0,0 0,-1-1,1 0,5-4,1-4</inkml:trace>
  <inkml:trace contextRef="#ctx0" brushRef="#br0" timeOffset="250.242">397 1,'-10'43,"-8"38,0 15,2 1,4-11,4-11,3-13,3-13,2-9,0-7,1-10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 0,'-3'21,"-1"10,0 0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6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1 124,'9'-2,"0"1,1-1,-1 0,0-1,0 0,0-1,0 0,-1 0,0-1,0 0,0 0,0-1,-1 0,0-1,1-1,60-40,-66 47,1-1,-1 1,0 0,1 0,-1 1,1-1,-1 0,1 1,-1 0,1-1,-1 1,1 0,0 0,-1 1,1-1,-1 0,1 1,-1 0,1-1,-1 1,1 0,-1 0,0 1,0-1,1 0,-1 1,0-1,0 1,0 0,0-1,-1 1,1 0,0 0,-1 1,1 0,36 89,-23-16,-4 2,-3 0,-2 13,-2 264,-4-345,0 1,0-1,-1 0,-1 1,0-1,0 0,-1 0,-1 0,1-1,-1 1,-1-1,0 0,0 0,-1 0,0-1,-1 1,1-2,-2 1,1-1,-1 0,-8 5,13-10,0 0,-1 0,1-1,0 0,-1 1,1-1,-1-1,1 1,-1 0,1-1,-1 0,0 0,1 0,-1 0,0 0,1-1,-1 0,1 0,-1 0,1 0,0 0,-1-1,1 1,0-1,0 0,0 0,0 0,0 0,0-1,1 1,-2-2,-4-4,1 1,0-2,1 1,-1-1,1 0,1 0,0 0,0-1,1 0,-1-4,-4-15,1 0,1 0,1 0,2-1,1 0,2 0,0 0,2 0,2 0,3-15,23-70,-22 91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6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0 238,'1'0,"82"-55,-2-4,42-41,-122 99,0-1,0 1,-1-1,1 1,0 0,0-1,0 1,0 0,1 0,-1 0,0 0,0 0,1 0,-1 0,0 0,1 0,-1 1,1-1,-1 0,1 1,0 0,-1-1,1 1,-1 0,1 0,0 0,-1 0,1 0,0 0,-1 0,1 0,-1 1,1-1,0 1,-1-1,1 1,-1 0,0-1,1 1,-1 0,1 0,-1 0,0 0,0 0,0 0,1 2,3 9,-1 1,0 0,-1 0,-1 0,0 0,-1 0,0 1,-1-1,0 0,-1 1,-1 1,0 21,1-24,1 0,-1 0,2 0,0-1,1 1,0 0,0 0,1-1,1 0,4 10,3-3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8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55,'24'-5,"12"-1,6 0,0 1,-3 2,-2 0,-4 2,-1 1,-3 0,-5-5,-3-1,1 0,1 1,1 2,-4 6,-4 2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8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2,'14'4,"15"2,7 0,2-1,-1-1,-1-7,-3-2,-1-1,-2 2,-1 0,-1 2,0 0,0 2,-6-1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9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57 195,'0'19,"0"26,0 14,0 3,0 0,0-6,0-3,0-5,0-2,0-3,0 0,0-2,0-4,0-2,0-4,0-1,0-1,0-6</inkml:trace>
  <inkml:trace contextRef="#ctx0" brushRef="#br0" timeOffset="336.697">1 280,'27'-24,"1"1,0 2,2 0,1 2,0 2,1 1,1 1,0 1,1 2,5 1,-29 8,-1 1,1 0,0 1,0 0,0 1,0 0,0 0,0 1,0 0,0 1,-1 0,1 0,0 1,-1 1,0 0,0 0,0 0,0 1,-1 1,0-1,0 2,0-1,-1 1,1 0,-2 0,1 1,-1 0,0 0,-1 0,4 8,-6-10,0 0,0 0,-1 1,1-1,-2 0,1 1,-1 0,0-1,0 1,0 0,-1-1,0 1,-1 0,0-1,0 1,0 0,0-1,-1 1,0-1,-1 0,1 0,-1 0,-1 0,1 0,-1 0,0-1,0 0,0 0,-1 0,-1 1,-13 9,0-1,0-1,-2-1,1-1,-1 0,-1-2,0 0,0-2,-1 0,-10 1,-143 17,152-25</inkml:trace>
  <inkml:trace contextRef="#ctx0" brushRef="#br0" timeOffset="1337.418">1045 26,'-6'-4,"-1"1,0 0,0 0,0 0,0 1,-1 0,1 0,-1 1,1 0,-1 0,1 1,-1 0,0 0,-1 1,1 0,0 0,-1 1,1 0,0 0,0 1,0 0,1 0,-1 1,1 0,0 1,0-1,0 1,0 1,1-1,0 1,0 0,1 0,-1 1,1 0,1 0,-1 0,1 0,1 1,-1 0,1-1,1 1,-1 1,1-1,0 8,-8 186,-8 3,11-154,-2 0,-3 0,-16 44,6-17,13-54,7-22,1 0,-1 0,1 0,-1 0,1 0,0 0,0 0,0 0,0 1,1-1,-1 0,1 1,-1-1,1 0,0 1,0-1,0 1,0-1,0 0,0 1,1-1,-1 1,1-1,0 0,-1 0,1 1,0-1,0 0,1 0,-1 0,0 0,1 0,-1 0,1 0,0-1,0 1,-1 0,3 0,11 2,1-1,-1-1,0 0,1-1,-1-1,1 0,-1-1,6-2,28 0,31-3,-61-1</inkml:trace>
  <inkml:trace contextRef="#ctx0" brushRef="#br0" timeOffset="1925.178">1412 505,'-63'113,"43"-65,17-43,-3 4,1 0,-1 1,1-1,1 1,0 0,0 0,1 1,0-1,1 1,0-1,1 1,0 0,0 0,1-1,1 1,0 0,0 0,1-1,1 1,2 8,0-15,0 0,0 0,0-1,1 1,-1-1,1 0,0-1,0 1,0-1,0 0,0-1,1 1,-1-1,0-1,1 1,-1-1,0 0,1 0,-1-1,1 0,-1 0,0 0,0-1,0 0,0-1,0 1,0-1,0 0,-1 0,1-1,-1 1,0-1,1-2,36-38,-32 30</inkml:trace>
  <inkml:trace contextRef="#ctx0" brushRef="#br0" timeOffset="2388.36">1158 308,'227'-162,"-225"160,0 0,1 0,-1 0,0 1,1-1,0 1,-1 0,1-1,0 1,0 0,-1 0,1 1,0-1,0 1,0-1,0 1,0 0,0 0,0 0,0 1,0-1,0 1,0 0,-1-1,1 1,0 0,0 1,-1-1,1 0,0 1,-1 0,3 1,1 7,1 0,-2 0,1 1,-1-1,-1 1,0 0,-1 1,0-1,0 2,28 73,-22-71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4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53,'-2'-3,"1"0,-1-1,0 1,0 0,0 0,0 0,-1 0,1 1,-1-1,0 1,0-1,0 1,0 0,0 0,0 0,0 1,-1-1,1 1,-1 0,1 0,-1 0,1 0,-1 0,0 1,1 0,-1 0,-2 0,-4 0,0 0,0 1,0 1,0 0,0 0,1 1,-1 0,1 1,0-1,-1 2,2 0,-1 0,1 0,-1 1,1 0,1 1,-1 0,1 0,1 1,-1-1,1 2,1-1,-1 0,1 1,1 0,0 0,0 1,1-1,0 1,0 0,1 4,0-6,0 0,1 0,1 0,-1-1,1 1,1 0,-1 0,1 0,1 0,-1 0,1-1,1 1,-1-1,1 1,1-1,-1 0,1 0,1 0,-1-1,1 0,0 1,0-2,1 1,0-1,0 1,1-1,6 1,0 0,0 0,1-2,0 0,0 0,0-1,1-1,-1 0,1-1,-1 0,1-2,3 0,7 1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4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259 82,'-6'-2,"0"0,-1 0,1 0,0 1,0 0,-1 0,1 0,-1 1,1 0,-1 0,1 1,0 0,-1 0,1 0,0 1,0 0,0 0,0 0,0 1,0 0,1 0,-1 1,1 0,0-1,0 2,0-1,-3 4,0 0,-1 1,2 0,-1 1,1-1,0 1,1 1,1-1,-1 1,1 0,1 0,0 1,1-1,0 1,0 7,2-12,0-1,0 1,0-1,1 1,0-1,1 1,-1-1,1 1,1-1,-1 0,1 1,0-1,1 0,-1 0,1 0,0-1,1 1,-1-1,1 1,0-1,0 0,1-1,0 1,-1-1,1 0,1 0,0 0,6 2,0-1,0-1,0 0,1-1,-1 0,1-1,-1 0,1-1,0-1,0 0,-1 0,1-2,0 1,0-2,-1 1,0-2,1 0,-1 0,-1-1,1 0,-1-1,0-1,0 0,0 0,-1-1,8-8,-3 4,-7 7,1-1,0 0,-1 0,0 0,-1-1,1-1,-2 1,1-1,-1 0,0 0,0-1,-1 0,0 0,-1 0,0-1,0 1,-1-1,-1 0,1 0,-1 0,-1 0,0 0,-1-1,0 1,-2 1,-1-1,-1 1,1 0,-2 1,1-1,-1 1,0 0,-1 0,0 0,0 1,-1 0,0 0,0 1,0-1,-1 2,0-1,0 1,-1 0,1 1,-1 0,0 0,0 1,-1 0,1 1,0 0,-1 0,-3 1,2 1,-1 1,1 1,0 0,-1 0,1 1,0 1,0 0,1 0,-1 1,1 1,0-1,0 2,1-1,0 1,0 1,1-1,-1 2,-11 12</inkml:trace>
  <inkml:trace contextRef="#ctx0" brushRef="#br0" timeOffset="501.755">907 55,'-8'-2,"1"2,-1-1,1 1,-1 0,0 1,1 0,-1 0,1 1,-1 0,1 0,0 1,-1-1,1 2,1-1,-1 1,0 0,1 0,0 1,0 0,0 0,1 0,0 1,0 0,0 0,1 0,-1 0,1 1,1 0,0 0,0 0,0 0,0 0,0 8,3-10,1-1,0 1,0 0,1-1,-1 1,1-1,0 0,0 0,1 1,-1-1,1-1,0 1,0 0,0-1,0 1,1-1,0 0,-1 0,1-1,0 1,0-1,0 1,1-1,-1-1,1 1,-1-1,2 1,0 0,0 1,1 0,-1 0,0 1,-1 0,1 0,-1 0,1 1,-1-1,-1 1,1 1,-1-1,4 6,-6-7,-1-1,0 1,0 0,0 0,0-1,-1 1,1 0,-1 0,0 0,0 0,0 0,-1 0,1 0,-1-1,0 1,0 0,-1 0,1-1,-1 1,1-1,-1 1,0-1,-1 0,1 1,0-1,-1 0,0-1,0 1,0 0,0-1,0 0,0 1,0-1,-1-1,1 1,-1 0,0-1,1 0,-1 0,0 0,0 0,0 0,-1-1,-134 4,114-5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07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54 424,'34'-17,"-28"14,-1 1,0 0,1 0,0 1,0-1,-1 1,1 1,0-1,0 1,0 0,0 0,-1 1,1-1,0 1,0 1,0-1,-1 1,1 0,-1 0,0 1,1-1,-1 1,0 0,0 1,-1-1,1 1,-1 0,0 0,0 1,0-1,0 1,-1 0,0 0,0 0,0 0,-1 0,0 1,0-1,0 1,0-1,0 5,-3-3,0 0,0 1,-1-1,0 0,-1 0,1 0,-1 0,0 0,-1-1,0 1,0-1,0 0,-1 0,1-1,-2 1,-1 1,3-4,-1 1,1 1,0-1,0 1,1-1,-1 1,1 0,0 1,0-1,1 0,-1 1,1 0,1-1,-1 1,1 0,0 0,0 0,0 0,1 0,0 0,0 0,1 0,0 4,2-5,1 0,-1 0,1-1,-1 1,1-1,1 0,-1-1,0 1,1-1,0 1,0-1,0-1,0 1,0-1,1 0,-1 0,1 0,30 15,-29-13,1 1,-1 0,0 1,-1-1,1 1,-1 1,0-1,0 1,-1 0,0 0,0 2,-3-6,-1-1,0 1,0 0,0 0,0 1,0-1,-1 0,1 0,-1 0,0 0,0 1,0-1,-1 0,1 0,-1 0,1 0,-1 0,0 0,0 0,0 0,-1 0,1 0,-1 0,0 0,1-1,-1 1,0-1,-1 0,1 1,0-1,-3 1,-9 8,-2-2,1 0,-1 0,0-2,-1 0,0-1,0 0,-1-2,1 0,-1-1,0-1,0 0,0-1,-13-2,-25 1,32-1</inkml:trace>
  <inkml:trace contextRef="#ctx0" brushRef="#br0" timeOffset="366.375">844 452,'-53'42,"2"3,2 1,1 3,3 2,3 2,-22 34,60-83,1-1,0 1,-1 0,1-1,1 1,-1 1,1-1,-1 0,1 1,0-1,1 1,-1-1,1 1,0 0,0 0,0 0,1 0,0-1,0 1,0 0,0 0,1 0,0 0,0 0,0-1,1 1,-1 0,1-1,0 1,0-1,1 0,-1 0,1 0,0 0,0 0,1 0,-1-1,1 0,-1 1,2-1,3 1,1-1,-1-1,1 1,0-1,-1-1,1 1,0-1,0-1,0 0,0 0,0-1,0 0,-1 0,1-1,0-1,-1 1,7-3,134-76,-136 70,0 0,0-1,-1-1,-1 0,0 0,-1-1,0-1,-1 1,-1-2,0 1,-1-1,2-7,-5 10,0-1,-1 1,-1-1,0 0,-1 0,0 0,-1 0,0 0,-2 1,1-1,-3-6,3 14,0 1,-1-1,0 0,0 0,0 1,-1-1,0 1,0 0,0 0,-1 0,1 0,-1 0,0 1,-1 0,1 0,-1 0,0 0,0 1,0-1,0 1,-1 1,1-1,-1 1,1 0,-1 0,-4 0,0 0,0 0,0 1,0 0,0 1,-1 0,1 1,0 0,0 0,0 1,1 0,-1 1,0 0,-4 3,-10 7</inkml:trace>
  <inkml:trace contextRef="#ctx0" brushRef="#br0" timeOffset="750.577">1155 396,'0'0,"-2"12,1 0,1-1,0 1,0 0,1 0,1 0,0 0,0-1,2 1,-1-1,1 0,1 0,0 0,0-1,1 1,1-1,-1 0,4 2,-6-10,-1 0,1-1,0 1,0-1,0 0,0 0,0 0,0 0,0-1,1 0,-1 1,0-2,0 1,0 0,0-1,0 0,0 0,0 0,0 0,0-1,0 1,0-1,-1 0,1 0,-1-1,1 1,-1-1,1 0,4-3,-1 0,0 0,-1-1,1 0,-1 0,0 0,-1-1,0 0,0 0,-1 0,0-1,1-3,-4 7,-1 0,0 0,0-1,0 1,-1 0,0 0,0 0,-1-1,1 1,-1 1,0-1,0 0,0 0,-1 1,0-1,0 1,0 0,0 0,-1 0,0 0,0 1,0-1,0 1,0 0,0 0,-1 0,0 1,1 0,-1 0,0 0,0 0,0 1,0 0,0 0,-1 0,1 1,0-1,0 1,-1 1,-1-1,-16-1</inkml:trace>
  <inkml:trace contextRef="#ctx0" brushRef="#br0" timeOffset="1864.569">1268 0,'9'9,"1"0,0-1,0 0,1 0,0-1,1-1,-1 0,1 0,0-1,1-1,-1 0,1-1,0 0,0-1,0 0,0-1,0 0,0-2,0 1,5-2,51-6,-67 10,-1 0,1 0,0-1,-1 1,1 0,-1 0,1 1,-1-1,0 0,0 0,0 1,0-1,-1 0,1 1,-1-1,1 1,-1-1,0 1,0-1,0 1,0-1,0 1,0-1,-1 1,1-1,-1 0,0 1,0-1,0 0,0 1,0-1,0 0,-1 1,0 3,-8 49,2 0,3 0,2 0,2 0,4 24,-1 25,-13 112,-25 25,-2-21,38-218,0-1,0 1,0 0,0-1,-1 1,1-1,-1 1,1 0,-1-1,0 1,1-1,-1 1,0-1,0 0,0 1,0-1,0 0,0 0,-1 1,1-1,0 0,-1 0,1 0,-1-1,1 1,-1 0,1 0,-1-1,1 1,-1-1,0 0,1 1,-1-1,0 0,1 0,-1 0,0 0,1 0,-1 0,0-1,1 1,-1 0,1-1,-1 0,0 1,0-1,2 1,-198-8,173 8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8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70 546,'21'-34,"-17"29,0 1,1-1,0 1,0 1,0-1,0 1,1 0,-1 0,1 0,0 1,0 0,0 0,0 0,0 1,0 0,1 0,-1 1,0-1,0 2,1-1,-1 0,0 1,0 1,0-1,1 1,-1 0,-1 0,1 0,0 1,-1 0,1 0,-1 0,0 1,0 0,0 0,0 0,-1 1,0 0,0-1,1 3,-1-2,-1 1,1-1,-1 0,-1 1,1 0,-1-1,0 1,0 0,-1 0,1 0,-1 0,-1 1,1-1,-1 0,0 0,-1 0,1 0,-1 1,0-1,-1 0,0 0,0 0,0-1,0 1,-1 0,-1 1,-11 15,-1-1,-1-1,-1-1,0-1,-2 0,0-1,0-1,-2-2,0 1,-15 5,36-19,-22 11,25-17,12-4,1 0,1 2,-1 0,1 0,1 2,-1 0,1 0,14-1,-28 6,0-1,0 0,0 1,0 0,0 0,0 0,-1 0,1 0,0 1,0-1,0 1,0 0,0-1,0 1,-1 1,1-1,0 0,-1 1,1-1,-1 1,0 0,1 0,-1 0,0 0,0 0,0 0,0 1,-1-1,1 1,-1-1,1 1,-1 0,0-1,0 1,0 0,0 0,-1 0,1 0,-1-1,0 1,1 0,-1 0,-1 0,1 0,0 0,-1 0,1 0,-1 0,0 0,-1 2,-8 10,0 0,0-1,-2 0,1-1,-2 0,0-1,0 0,-1-1,-1-1,0 0,0-1,-1 0,0-2,0 0,-4 1,17-7,-2 2,0 0,0 0,0-1,0 0,0 0,-1 0,1-1,-1 1,1-2,-1 1,0 0,1-1,-1 0,0 0,-2-1,2-3</inkml:trace>
  <inkml:trace contextRef="#ctx0" brushRef="#br0" timeOffset="347.01">775 573,'-37'37,"2"1,1 1,2 2,2 1,1 2,3 0,-17 40,18 27,25-108,0 1,0-1,1 1,-1-1,1 1,0-1,0 0,0 1,1-1,-1 0,1 0,-1 0,1 0,0 0,0 0,1 0,-1-1,1 1,-1-1,1 0,0 1,0-1,-1 0,2-1,-1 1,0-1,0 1,0-1,1 0,0 0,3 1,1-1,-1 0,1 0,-1 0,1-1,0 0,-1-1,1 0,-1 0,1-1,-1 0,1 0,-1 0,0-1,0 0,0-1,-1 1,1-1,1-2,107-101,-103 93,0-1,-1-1,-1 1,0-2,-1 0,-1 0,-1 0,0-1,-1 0,-1 0,-1-1,1-8,-6 22,0-1,0 1,-1-1,1 1,-1 0,0 0,-1 0,1 0,-1 0,0 0,0 1,-1-1,1 1,-1 0,0 0,0 0,0 1,-1 0,1-1,-1 1,0 1,0-1,0 1,0 0,0 0,0 0,-1 1,1 0,-1 0,1 0,-1 0,1 1,-1 0,1 0,-1 1,1 0,-1 0,1 0,-1 0,1 1,0 0,0 0,-3 2,-21 7</inkml:trace>
  <inkml:trace contextRef="#ctx0" brushRef="#br0" timeOffset="732.114">1030 489,'1'6,"-1"0,2-1,-1 1,0-1,1 1,0-1,1 1,-1-1,1 0,0 0,0 0,0-1,1 1,0-1,0 0,0 0,0 0,1 0,-1-1,1 0,0 0,0 0,0 0,0-1,1 0,-1 0,1 0,-1-1,1 0,0 0,-1 0,1-1,0 0,0 0,-1 0,1-1,0 1,-1-1,1-1,-1 1,1-1,-1 0,1-1,-1 1,0-1,0 0,0 0,-1 0,5-4,-6 3,0 1,0 0,-1-1,1 0,-1 0,0 0,0 0,0 0,-1 0,1 0,-1 0,0-1,0 1,-1 0,1-1,-1 1,0-1,0 1,0-1,-1 1,0 0,0-1,0 1,0 0,0-1,-1 1,0 0,0 0,0 0,0 1,-1-1,0 0,1 1,-1 0,0-1,-1 1,1 0,-1 1,1-1,-1 1,0-1,0 1,0 0,0 1,0-1,0 1,-4-1,-1-1,0 2,0-1,0 1,-1 1,1 0,0 0,0 1,0 0,-1 0,1 1,0 0,1 1,-1 0,-4 2,-12 9</inkml:trace>
  <inkml:trace contextRef="#ctx0" brushRef="#br0" timeOffset="2655.585">1452 856,'5'0,"7"-5,5-1,5-1,4 2,2 2,1 1,0 1,1 0,-1 1,0 0,0 1,-1-1,1 0,-1 0,0 0,0 0,-5 0</inkml:trace>
  <inkml:trace contextRef="#ctx0" brushRef="#br0" timeOffset="2922.361">1594 573,'-9'39,"1"31,2 9,7-4,3-10,1-12,5-9,0-8,-1-5,2-8,0-3,-3 0,-2-4</inkml:trace>
  <inkml:trace contextRef="#ctx0" brushRef="#br0" timeOffset="5336.341">2102 659,'10'1,"1"-1,-1 0,1 0,-1-1,1-1,-1 0,0 0,1-1,-1 0,-1 0,1-1,0-1,-1 0,0 0,0-1,-1 0,1 0,-1-1,-1 0,1 0,-1-1,5-7,15-30,-17 71,35 202,-40-212,8 23,-1 2,-2-1,-2 1,-2 1,-2-1,-1 1,-2 0,-2 0,-4 15,3-36,-2 0,0-1,-2 1,0-1,-1 0,-2 0,1-1,-2 0,-1-1,0 0,-1-1,-8 8,17-22,0 0,0 0,-1 0,1 0,-1-1,0 0,0 0,1 0,-1 0,-1-1,1 1,0-1,0 0,0 0,-1-1,1 1,0-1,-1 0,1 0,0 0,-1-1,1 0,0 1,-1-2,1 1,0 0,0-1,0 0,0 0,0 0,1 0,-1 0,1-1,-1 0,1 0,0 0,0 0,-1-2,-2-9,0 0,2 0,0-1,0 1,2-1,-1 0,2 0,0 0,1 0,1 0,0 0,1 0,0 0,1 0,1 0,0 1,1 0,1 0,0 0,1 1,1 0,-1 0,2 0,0 1,1 1,0 0,0 0,1 0,1 2,0-1,0 2,0-1,1 2,6-3,6 0,-3 3</inkml:trace>
  <inkml:trace contextRef="#ctx0" brushRef="#br0" timeOffset="5851.782">2102 235,'55'-18,"-28"6,-1-1,0-1,-1-1,-1-2,0 0,-1-1,-1-2,-1 0,0-1,-2-1,3-6,-22 29,0 0,0-1,0 1,0 0,0 0,0-1,0 1,0 0,0 0,1-1,-1 1,0 0,1-1,-1 1,0 0,1-1,-1 1,1 0,-1-1,1 1,-1-1,1 1,0-1,-1 1,1-1,0 0,-1 1,1-1,0 0,-1 1,1-1,0 0,0 0,-1 0,1 0,0 0,0 0,-1 0,1 0,0 0,0 0,-1 0,1 0,0 0,0 0,-1-1,1 1,0 0,-1-1,1 1,0 0,-1-1,1 1,-1-1,1 1,0-1,-1 1,1-1,-1 0,0 1,1-1,-1 0,1 1,-1-1,0 0,1 0,0 30,2-1,2 0,0-1,2 1,1-1,1 0,1-1,1 0,2-1,0 0,16 21,-9-22</inkml:trace>
  <inkml:trace contextRef="#ctx0" brushRef="#br0" timeOffset="6820.001">3146 376,'-23'3,"1"1,-1 1,1 1,0 1,0 0,1 2,0 1,0 0,1 2,1 0,0 1,-6 7,23-19,1 0,0 0,-1 0,1 0,0 1,-1-1,1 1,0-1,0 1,0-1,1 1,-1-1,0 1,0 0,1-1,-1 1,1 0,0 0,-1 0,1-1,0 1,0 0,0 0,0 0,1 0,-1-1,0 1,1 0,-1 0,1-1,0 1,-1 0,1-1,0 1,0-1,0 1,0-1,0 1,1-1,-1 0,0 1,1-1,-1 0,1 0,-1 0,1 0,-1 0,1-1,0 1,-1 0,1-1,0 1,0-1,-1 1,1-1,0 0,0 0,1 0,48 9,-41-8,0-1,-1 2,1-1,-1 1,0 1,1 0,-1 0,-1 1,1 0,0 0,-1 1,0 0,0 1,0 0,-1 0,7 7,-12-10,0 0,-1-1,1 1,-1 1,1-1,-1 0,0 0,0 0,0 1,-1-1,1 1,-1-1,0 0,0 1,0-1,0 1,-1-1,1 0,-1 1,0-1,0 0,0 0,0 1,-1-1,1 0,-1 0,0-1,0 1,0 0,0 0,-1-1,-81 73,71-67,0 1,-1-2,0 0,-1-1,1 0,-1-1,0-1,-1 0,1-1,-1-1,1 0,-1-1,-10-1,14-11,16 4</inkml:trace>
  <inkml:trace contextRef="#ctx0" brushRef="#br0" timeOffset="7091.057">3429 573,'-24'39,"-13"26,-5 3,5-5,13-14,12-15</inkml:trace>
  <inkml:trace contextRef="#ctx0" brushRef="#br0" timeOffset="7336.59">3344 9,'0'0</inkml:trace>
  <inkml:trace contextRef="#ctx0" brushRef="#br0" timeOffset="7629.383">3541 827,'28'-17,"123"-191,-119 163,-31 44,0 1,0 0,0 0,0 0,0 0,0 0,-1 0,1 1,0-1,0 0,0 0,0 0,0 1,-1-1,1 1,0-1,0 1,0-1,-1 1,1-1,0 1,-1-1,1 1,-1 0,1-1,-1 1,1 0,-1 0,1-1,-1 1,1 0,-1 0,0 0,0 0,1 0,-1-1,0 1,0 0,0 0,0 0,0 0,0 0,0 0,0 0,-1-1,1 1,0 0,0 0,-1 0,1 0,-1-1,1 1,0 0,-1 0,0-1,1 1,-1 0,1 2,-1 5,0-1,0 1,1 0,0 0,0-1,1 1,0 0,0-1,1 1,0 0,1-1,-1 0,1 0,1 0,-1 0,1 0,0 0,1-1,0 0,0 0,0 0,1-1,-1 0,1 0,0 0,3 1,-5-5,0 1,0-1,0 0,0 0,0-1,1 1,-1-1,0 0,0 0,0-1,1 1,-1-1,0 0,0 0,0 0,0 0,0-1,0 0,0 0,-1 0,1 0,-1 0,1-1,-1 0,0 1,0-1,0 0,2-3,66-101,-36 12,-30 72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45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141 278,'5'48,"1"21,1 7,-2-3,-2-10,-1-10,0-11,-7-6,-1-5,-1-3,-3-7,0-11,-3-7,1-5</inkml:trace>
  <inkml:trace contextRef="#ctx0" brushRef="#br0" timeOffset="254.672">0 448,'15'-61,"-6"17,2 0,2 0,2 1,2 1,18-33,-31 68,-1 1,1 0,0 0,0 0,1 0,0 1,0 0,0 0,1 0,-1 0,1 1,0 0,0 1,1-1,-1 1,1 0,0 1,0-1,0 1,0 1,0-1,0 1,0 1,1-1,-1 1,0 0,0 1,0 0,1 0,-1 0,2 2,-2 0,0 0,0 0,-1 1,0 0,1 0,-1 1,-1-1,1 1,-1 1,0-1,0 1,0 0,-1 0,0 0,0 1,0-1,-1 1,0 0,-1 0,1 0,-1 0,-1 1,1-1,-1 1,-1-1,1 1,-1-1,0 1,-1-1,0 0,0 1,-1-1,0 0,0 1,0-1,-1 0,-1 0,-3 8,0-2,-1 1,-1-1,0 0,-1-1,0 0,-1-1,0 0,-1 0,0-1,-1-1,0 0,0-1,-1 0,0-1,0-1,-1 0,0-1,-4 1,-5-1</inkml:trace>
  <inkml:trace contextRef="#ctx0" brushRef="#br0" timeOffset="501.974">763 560,'-34'34,"-15"20,-5 1,7-4,11-5,8-12,8-5,2-9,5-7</inkml:trace>
  <inkml:trace contextRef="#ctx0" brushRef="#br0" timeOffset="680.96">396 560,'38'24,"23"13,5 4,-4 1,-7-2,-8-9,-8-3,-5-8,-9-2,-8-4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8,'3'-3,"1"-1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30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1614 1868,'0'818,"-5"-745,-3 0,-3-1,-3 0,-16 41,17-61,-12 56,29-98,1-5</inkml:trace>
  <inkml:trace contextRef="#ctx0" brushRef="#br0" timeOffset="3064.023">1670 1896,'57'-3,"170"6,-35-30,10 15,-125 1,0 4,0 3,76 7,-27-1,100-19,4 5,-178 13,-48-2,0 0,0 1,1 0,-1 0,0 0,0 1,0-1,1 1,-1 0,0 0,0 1,0-1,0 1,0 0,-1 0,1 0,-1 0,1 1,-1-1,0 1,1 0,-2 0,1 0,0 0,0 1,-1-1,0 1,0 0,0-1,0 1,-1 0,1 0,-1 0,0 0,0 4,-3 251,2 80,-28-142,28 283,-25-311,25-166,0 1,0-1,0 0,0 1,0-1,-1 0,1 1,-1-1,0 0,0 0,0 0,-1 0,1 0,-1 0,1 0,-1 0,0 0,0-1,0 1,-1-1,1 1,-1-1,1 0,-1 0,0 0,0 0,1-1,-1 1,0-1,-1 0,1 0,0 0,-1 0,-223-2,-112 0,169-27,-281 28,113 0,168 28,65-32,96-9,34 5,-5 5</inkml:trace>
  <inkml:trace contextRef="#ctx0" brushRef="#br0" timeOffset="4156.395">2037 3477,'26'137,"-22"330,7-382,-7-67,-1 0,-1-1,0 1,-2 0,0 0,-1 0,-3 17,-13 66,16-89</inkml:trace>
  <inkml:trace contextRef="#ctx0" brushRef="#br0" timeOffset="5162.431">2037 3477,'-31'38,"-202"139,232-177,0 0,0 0,0 0,0 0,0 1,0-1,0 0,0 0,0 1,0-1,1 1,-1-1,0 1,0-1,0 1,1-1,-1 1,0-1,1 1,-1 0,0 0,1-1,-1 1,1 0,-1 0,1 0,-1 0,1-1,0 1,-1 0,1 0,0 0,0 0,0 0,0 0,0 0,0 0,0 0,0 0,0 0,0 0,0 0,1 0,-1 0,0-1,1 1,-1 0,0 0,1 0,-1 0,1-1,0 1,-1 0,1 0,0-1,-1 1,1 0,0-1,0 1,15 5,-1 0,1-1,1-1,-1-1,1 0,-1-1,1-1,0 0,-1-1,1-1,2-1,15 1,20 0,-28-1,0 1,0 2,0 1,0 0,23 7,57 15,-119-50,-107-95,20-50,87 147</inkml:trace>
  <inkml:trace contextRef="#ctx0" brushRef="#br0" timeOffset="5996.635">1699 4746,'-27'156,"22"-133,-9 45,-3 0,-3-2,-3 0,-12 21,29-80,9-22,7-27,8-17,2 0,2 1,3 1,2 2,3 0,13-14,-43 67,1 0,-1 0,1 0,0 0,0 0,0 0,0 1,0-1,0 0,0 1,1-1,-1 1,1-1,-1 1,1 0,-1-1,1 1,0 0,0 0,-1 0,1 0,0 1,0-1,0 0,0 1,0 0,0-1,0 1,0 0,0 0,0 0,0 0,0 0,0 0,0 1,0-1,0 1,0 0,0-1,0 1,0 0,-1 0,1 0,0 0,-1 0,1 1,0-1,-1 0,0 1,1-1,-1 1,1 0,10 99,-12-93,-1 1,1-1,0 1,1-1,0 0,0 1,1-1,0 0,0 0,1 0,0 0,1 0,-1-1,2 0,3 6,-5-8,0 1,1-1,-1 0,2 0,-1-1,0 1,1-1,0 0,0 0,0-1,0 0,1 1,-1-2,1 1,0-1,-1 1,1-2,1 1,-1-1,0 0,0 0,0 0,1-1,-1 0,0 0,0-1,0 0,1 0,-1 0,0-1,0 0,0 0,-1 0,1-1,0 0,-1 0,4-3,2-7,0-1,-2 0,0 0,0-1,-1 0,-1 0,-1-1,0 0,-1 0,0-1,-1 1,1-18,3-4,8-75,-16 89</inkml:trace>
  <inkml:trace contextRef="#ctx0" brushRef="#br0" timeOffset="6869.5">2997 3420,'-8'18,"1"-1,0 1,1 1,1-1,1 1,0 0,2 0,0 0,1 0,1 0,0 1,2-1,0 0,1 0,1 0,1-1,3 6,12 110,-17-79,-2 0,-3 0,-3 0,-7 33,-11 108,10-138,13-58,0 0,1 0,-1 0,0-1,0 1,0 0,1 0,-1 0,0 0,0 0,0 0,1 0,-1 0,0 0,0 0,0 0,1 0,-1 0,0 0,0 0,0 0,1 0,-1 0,0 0,0 0,0 0,1 0,-1 0,0 0,0 0,0 1,1-1,-1 0,0 0,0 0,0 0,0 0,0 1,1-1,-1 0,0 0,0 0,0 1,9-24,-8 15,0 0,-1 1,0-1,-1 0,0 1,0-1,-1 1,1-1,-2 1,1-1,-1 1,0 0,0 0,-1 0,0 1,0 0,-1-1,0 1,0 1,-3-3,-4-5,0 1,-1 1,-1 0,1 1,-2 0,0 1,0 1,-11-5,-79-21,144 13,191 0,-119 10,2 5,36 6,-78 11,-70-11,0 0,1 0,-1 1,0-1,1 1,-1-1,0 1,0-1,1 1,-1 0,0 0,0 0,0-1,0 1,0 0,0 0,0 1,0-1,-1 0,1 0,0 0,0 0,-1 1,1-1,-1 0,0 1,1-1,-1 0,0 1,1-1,-1 0,0 1,0-1,0 1,-1-1,1 0,0 1,0-1,-1 0,1 1,-1-1,1 0,-1 0,1 1,-1-1,0 0,0 1,-8 8,1 0,-1 0,-1-1,0 0,0-1,-1 0,0-1,0 0,0-1,-1 0,-1 0,-29 16,-187 116,199-104,22-17</inkml:trace>
  <inkml:trace contextRef="#ctx0" brushRef="#br0" timeOffset="7535.365">2857 5000,'15'-40,"3"0,1 1,2 1,2 1,1 1,2 1,1 1,6-4,-32 37,0-1,0 1,0 0,0-1,0 1,0 0,0-1,1 1,-1 0,0 0,1 0,-1 0,1 0,-1 1,1-1,-1 0,1 1,0-1,-1 1,1-1,0 1,-1 0,1 0,0 0,0 0,-1 0,1 0,0 0,0 0,-1 1,1-1,0 1,-1-1,1 1,-1 0,1 0,-1 0,1-1,-1 1,1 1,-1-1,0 0,0 0,1 0,-1 1,0-1,0 1,0-1,-1 0,1 1,0 0,0-1,-1 1,1 0,-1-1,0 1,1 0,-1-1,0 1,0 0,0-1,0 1,0 0,2 43,-3-39,0-1,1 1,-1-1,1 1,1-1,-1 1,1-1,0 1,0-1,0 0,1 1,0-1,0 0,0 0,1 0,-1 0,1-1,0 1,1-1,-1 1,1-1,1 1,-1-4,0-1,1 1,-1-1,0 0,0-1,0 1,0 0,0-1,0 0,0 0,0-1,0 1,-1-1,1 1,0-1,-1 0,1-1,-1 1,0 0,0-1,0 0,0 0,0 0,1-2,6-3,149-140,-158 148,1-1,-1 1,1 0,-1-1,0 1,1 0,-1 0,1 0,-1 0,1 1,-1-1,1 0,-1 0,1 1,-1-1,0 1,1 0,-1-1,0 1,1 0,-1 0,0 0,0 0,0-1,0 2,0-1,0 0,0 0,0 0,0 0,0 1,-1-1,1 0,-1 1,1-1,-1 0,1 1,-1-1,0 1,1-1,-1 1,0-1,0 1,0-1,0 1,-1-1,1 1,0-1,-1 0,1 1,0-1,-1 1,0-1,1 0,-1 1,0-1,0 0,0 1,-9 40,7-35,0 0,1 0,0 0,0 0,0 0,1 1,0-1,0 1,1-1,0 1,0-1,1 0,0 1,0-1,1 1,0-1,0 0,0 0,1 0,0 0,1-1,0 1,3 4,10 1</inkml:trace>
  <inkml:trace contextRef="#ctx0" brushRef="#br0" timeOffset="8620.483">3956 4633,'-10'0,"0"1,0 0,0 0,1 1,-1 1,0-1,1 1,-1 1,1 0,0 0,0 1,1 0,-1 1,1 0,0 0,1 0,-1 1,1 0,1 1,-1 0,1 0,1 0,-1 0,2 1,-1 0,1 0,0 1,1-1,0 1,1-1,-2 11,9 64,-5-82,0 0,1 1,0-1,-1 0,1 0,0 0,0 0,0 0,0 0,0 0,1-1,-1 1,1 0,-1-1,1 1,-1 0,1-1,0 0,0 0,0 1,0-1,0 0,0 0,0-1,0 1,0 0,0-1,0 1,0-1,1 0,-1 1,0-1,0 0,1-1,0 1,11-4,0-1,0-1,-1 0,0 0,0-1,-1-1,0 0,0-1,9-9,177-169,-198 185,1 1,0 0,-1 0,1 0,0 0,0 0,0 0,0 0,0 0,0 0,0 1,0-1,0 0,1 1,-1-1,0 1,0-1,0 1,1-1,-1 1,0 0,1 0,-1 0,0 0,1 0,-1 0,0 0,0 0,1 0,-1 0,0 1,1-1,-1 1,0-1,0 1,0-1,1 1,-1 0,0-1,0 1,0 0,0 0,0 0,0 0,0 0,-1 0,1 0,0 0,0 1,11 47,-3 0,-2 0,-2 0,-2 1,-2 0,-5 37,2 7,2-74,-1 0,0-1,-2 1,-1-1,0 1,-1-1,-1 0,-1-1,-1 0,0 0,-2 0,-7 10,8-14,4-4,-1 1,0-1,0 0,-1 0,0-1,-1 0,0 0,-1-1,0 0,0 0,0-1,-1 0,0-1,-1 0,1-1,-1 0,0 0,0-1,-2 0,10-4,1 0,0-1,-1 1,1 0,0-1,0 1,0-1,-1 0,1 0,0 0,0 0,0 0,0 0,0-1,1 1,-1 0,0-1,1 0,-1 1,1-1,-1 0,1 0,0 0,0 0,0 0,0 0,0 0,0 0,0 0,1 0,-1-1,1 1,0 0,-1 0,1-1,0-1,4-87,7 50,1 0,2 1,2 1,2 0,1 2,2 0,19-25,-24 36,-1 1</inkml:trace>
  <inkml:trace contextRef="#ctx0" brushRef="#br0" timeOffset="10971.449">2404 824,'18'78,"-9"7,-4 1,-3 0,-5 6,1 17,1 261,-15-284,11-62</inkml:trace>
  <inkml:trace contextRef="#ctx0" brushRef="#br0" timeOffset="11569.56">2461 711,'-51'57,"-2"-2,-3-2,-35 23,66-49,24-26,1-1,0 1,0 0,0-1,-1 1,1-1,0 1,0 0,0-1,0 1,0-1,0 1,0-1,0 1,1 0,-1-1,0 1,0-1,0 1,1-1,-1 1,0 0,0-1,1 0,-1 1,0-1,1 1,-1-1,1 1,-1-1,1 0,-1 1,1-1,-1 0,1 1,-1-1,1 0,-1 0,1 1,0-1,-1 0,1 0,-1 0,1 0,-1 0,1 0,0 0,-1 0,1 0,-1 0,1 0,0 0,-1-1,1 1,0 0,343 0,-203 21,-112-11,-32-13,-6-4,-84-103,-35-63,109 148,4 1</inkml:trace>
  <inkml:trace contextRef="#ctx0" brushRef="#br0" timeOffset="12243.961">2912 118,'10'38,"2"33,1 13,-3-3,-4-5,-1-12,-3-11,-1-10,-1-7,0-5,-1-4,1-5</inkml:trace>
  <inkml:trace contextRef="#ctx0" brushRef="#br0" timeOffset="12527.227">2912 5,'34'-5,"20"9,7 7,-4 3,-10 3,-9 4,-11 3,-9 2,-9 2,-10 0,-10 1,-8 0,-5-5,-4-2,-1-4,-2-6,1-4,5-4</inkml:trace>
  <inkml:trace contextRef="#ctx0" brushRef="#br0" timeOffset="13104.318">3308 542,'-1'0,"0"1,0 0,0 1,1-1,-1 0,0 0,1 0,-1 0,1 0,-1 1,1-1,0 0,-1 1,1-1,0 0,0 0,0 1,0-1,0 0,0 1,0-1,1 0,-1 1,0-1,1 0,-1 0,1 1,-1-1,1 0,0 0,-1 0,1 0,0 0,0 0,0 0,0 0,0 0,0 0,0-1,0 1,0 0,0-1,0 1,1 0,-1-1,0 0,0 1,1-1,-1 0,0 1,1-1,-1 0,0 0,0 0,1 0,-1 0,0-1,1 1,-1 0,0-1,0 1,1 0,-1-1,0 0,0 1,0-1,0 0,1 0,7-3,-1-1,0 0,-1 0,1 0,-1-1,0 0,0-1,-1 1,0-1,0-1,-1 1,1-1,-2 0,2-3,7-9,-12 19,0 0,-1-1,1 1,0 0,0 0,0 0,0 0,0 0,0 0,0 0,0 0,0 1,0-1,0 0,1 1,-1-1,0 1,1-1,-1 1,0-1,1 1,-1 0,0 0,1 0,-1 0,1 0,-1 0,0 0,1 0,-1 0,0 1,1-1,-1 0,0 1,1-1,-1 1,0 0,0-1,0 1,1 0,-1 0,0 0,0 0,0 0,0 0,-1 0,1 0,0 0,0 0,-1 1,1-1,0 0,-1 0,1 1,-1-1,0 0,1 1,-1-1,0 0,0 1,0 0,25 140,7 113,-29-239,0-5,-1 0,0 0,-1 0,0 0,-1 1,0-1,-1 0,0 0,-1 0,0 1,1-10,-1-1,1 1,-1-1,1 0,-1 1,1-1,-1 0,0 0,0 0,1 0,-1 0,0 0,0-1,0 1,0 0,0-1,0 0,0 1,0-1,0 0,0 0,0 0,0-1,0 1,0 0,0-1,0 1,0-1,0 0,0 1,0-1,0 0,1 0,-1 0,0-1,1 1,-1 0,1-1,-1 1,1-1,-1 1,1-1,0 1,0-1,0 0,0 0,0 0,0 1,1-1,-1 0,1 0,-1 0,1-2,-5-5,0 0,1-1,1 1,0-1,0 0,0 0,2 0,-1 0,1 0,0 0,1 0,1 0,-1 0,1-1,1 1,0 0,1 1,0-1,0 0,1 1,0-1,0 1,1 1,1-1,-1 0,2 1,6-7,34-20,-28 21</inkml:trace>
  <inkml:trace contextRef="#ctx0" brushRef="#br0" timeOffset="14286.679">3731 2658,'1'0,"-1"-1,1 1,-1 0,1 0,-1-1,1 1,-1 0,0-1,1 1,-1-1,1 1,-1 0,0-1,0 1,1-1,-1 1,0-1,0 1,1-1,-1 1,0-1,0 1,0-1,0 1,0-1,0 1,0-1,0 0,0 1,0-1,0 1,0-1,0 1,0-1,0 1,-1-1,1 1,0-1,0 1,-1-1,1 1,0-1,-1 1,1 0,0-1,-1 1,1 0,-1-1,1 1,0 0,-1-1,1 1,-1 0,1 0,-1-1,52-4,-51 5,454-10,-13-53,-291 51,-270 2,85 3,29 7,-1-1,1 0,0 0,0 0,0-1,0 0,0 0,0-1,0 1,1-1,-1 0,1-1,0 0,0 0,0 0,-3-4,-28-44,35 52,1 0,-1 1,0-1,0 0,0 1,1-1,-1 1,0-1,0 0,1 1,-1 0,0-1,1 1,-1-1,0 1,1 0,-1-1,1 1,-1 0,1 0,0 0,-1-1,1 1,0 0,-1 0,1 0,0 0,0-1,0 1,0 0,0 0,0 0,0 0,0 0,0 0,0-1,1 1,-1 1,0-1,1 332,-1-154,0-179,1-1,-1 1,1 0,-1-1,1 1,0 0,-1 0,1-1,-1 1,1 0,0 0,-1 0,1 0,-1 0,1 0,0 0,-1 0,1 0,0 0,-1 0,1 0,-1 1,1-1,0 0,-1 0,1 1,-1-1,1 0,-1 1,1-1,-1 0,1 1,-1-1,1 1,-1-1,1 1,-1-1,0 1,1-1,-1 1,0-1,0 1,1 0,-1-1,0 1,0-1,0 1,0 0,0-1,0 1,0 0,0-1,0 1,0-1,0 1,0 0,0-1,0 1,0-1,-1 1,1 0,0-1,90-134,59-52,-115 157,-17 21</inkml:trace>
  <inkml:trace contextRef="#ctx0" brushRef="#br0" timeOffset="16395.761">3844 2658,'-5'-5,"-6"-1,-6 0,-1 6,-1 3,-3 0,-2 1,-2-1,-1-1,-1 0,4 3,2 2,-1-1,9-1,7-2</inkml:trace>
  <inkml:trace contextRef="#ctx0" brushRef="#br0" timeOffset="23070.449">1473 3477,'-87'-22,"-40"3,84 11,0 2,0 2,0 1,0 3,-28 3,-23-1,-583-2,595-13,-27 3,108 11,0 0,0 0,0 0,1 0,-1 0,0 0,0 0,1 0,-1 0,1 0,-1 0,1 0,0 0,-1 0,1 0,0 1,0-1,-1 0,1 0,0 0,0 1,1-1,-1 0,0 0,0 0,0 1,1-1,-1 0,1 0,-1 0,1 0,-1 0,1 0,0 0,-1 0,1 0,0 0,0 0,0 0,0-1,0 1,0 0,0-1,0 1,0 0,0-1,0 1,1-1,2 5,4 5,-2-4,0 1,0 1,0-1,-1 1,0 0,0 0,-1 1,0-1,-1 1,0 0,1 7,27 153,-29-151,0-1,2 1,0-1,1 0,1 0,0-1,1 0,1 0,1 0,0-1,1-1,7 8,-17-21,0-1,0 1,1-1,-1 1,0-1,1 0,-1 1,1-1,-1 0,0 1,1-1,-1 0,1 1,-1-1,1 0,-1 0,1 0,-1 1,1-1,-1 0,1 0,-1 0,1 0,0 0,-1 0,1 0,-1 0,1 0,-1 0,1-1,-1 1,1 0,-1 0,1 0,-1 0,1-1,-1 1,1 0,-1-1,0 1,1 0,-1-1,1 1,-1-1,0 1,1 0,-1-1,0 1,0-1,1 1,-1-1,0 1,0-1,0 1,0-1,1 1,-1-1,10-41,-7 27,10-32,-3-1,-1 0,-3-1,1-44,-15-60,8 134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54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36,'9'60,"-3"0,-2 1,-2 0,-4 0,-2 0,-3-1,-8 33,-45 144,58-227,5-19,0-4</inkml:trace>
  <inkml:trace contextRef="#ctx0" brushRef="#br0" timeOffset="244.373">14 36,'43'0,"39"-5,9-1,-1 0,-10 1,-15 2,-13 0,-11-3,-12 4,-16 3,-15 5,-12 2,-9-1,1-1</inkml:trace>
  <inkml:trace contextRef="#ctx0" brushRef="#br0" timeOffset="444.419">98 432,'34'0,"20"0,6-5,-2-2,-7 1,-6 1,-7 1,-5 2,-8 1</inkml:trace>
  <inkml:trace contextRef="#ctx0" brushRef="#br0" timeOffset="700.744">522 600,'0'38,"0"18,0 4,0-3,0-12</inkml:trace>
  <inkml:trace contextRef="#ctx0" brushRef="#br0" timeOffset="947.298">550 459,'38'5,"23"1,5 0,-3-1,-8-2,-9 0,-11-2</inkml:trace>
  <inkml:trace contextRef="#ctx0" brushRef="#br0" timeOffset="1199.728">606 713,'34'0,"25"0,3 0</inkml:trace>
  <inkml:trace contextRef="#ctx0" brushRef="#br0" timeOffset="2329.944">663 459,'-5'0,"-6"0,-2-4,-2-3,0 6,-2 2,3 7,-2 1,2 4,3 5,9-1,4 1,2 3,5-2,2 0,-2-3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3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669 27,'-1'-2,"0"0,-1 0,1 0,-1 1,1-1,-1 0,0 1,0-1,0 1,0 0,0-1,0 1,0 0,0 1,-1-1,1 0,0 0,-1 1,1-1,0 1,-1 0,1 0,0 0,-1 0,0 0,0 0,-18-1,0 2,0 0,1 1,-1 1,0 1,1 0,0 2,-12 5,-24 5,-144 39,199-56,0 1,0 0,0 0,0 0,0 0,0 0,0 0,0 0,-1 0,1 0,0 0,0 1,0-1,0 0,0 1,0-1,0 1,1-1,-1 1,0-1,0 1,0 0,0-1,1 1,-1 0,0 0,0 0,1-1,-1 1,1 0,-1 0,1 0,-1 0,1 0,0 0,-1 0,1 0,0 0,0 0,0 0,0 0,0 0,0 1,0-1,0 0,0 0,0 0,1 0,-1 0,0 0,1 0,-1 0,1 0,-1 0,1 0,-1-1,1 1,0 0,-1 0,1 0,0-1,0 1,0 0,-1-1,1 1,0-1,0 1,0-1,1 1,8 3,0 0,0-1,1 0,-1 0,1-1,-1-1,1 0,0 0,0-1,0-1,51 6,89 16,-96-2,-54-19,-1 1,1-1,0 1,0 0,0-1,-1 1,1 0,0 0,-1 0,1-1,-1 1,1 0,-1 0,1 0,-1 0,1 0,-1 0,0 0,0 0,1 0,-1 0,0 0,0 0,0 0,0 0,0 0,-1 0,1 0,0 0,0 0,-1 0,1 0,0 0,-1 0,1 0,-1 0,1 0,-1 0,0 0,1-1,-1 1,0 0,1 0,-1-1,0 1,0-1,0 1,0-1,0 1,0-1,0 1,-131 65,96-52,-243 117,212-71,66-58,-1 0,1-1,0 1,0 0,1 0,-1 0,0 0,0 0,1 0,-1 0,1 0,0 0,0 0,0 0,0 0,0 0,0 0,0 0,0 0,1 0,-1 0,1 0,0 0,0 0,-1 0,1-1,0 1,0 0,1 0,-1-1,0 1,1-1,-1 1,1-1,-1 0,1 1,-1-1,1 0,0 0,0 0,0 0,0 0,10 4,1-1,1 0,-1-1,0 0,1-1,-1-1,1 0,0-1,0 0,-1-1,9-1,18 0,165-26,-158 14,-29 7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3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1,'-15'43,"-9"29,0 11,3-3,5-11,6-12,5-11,2-8,3-6,0-4,1-2,0 0,0-9,-5-9,-2-4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72,'38'-5,"32"-6,9-2,1 2,-9 3,-11 2,-12 3,-13-4,-8 1,-9 5,-12 3,-12 1,-5 0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23,'29'-5,"19"-1,6 0,-6 1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58,'61'76,"-60"-75,1 1,0-1,0 0,0 0,0 0,1 0,-1 0,0 0,0 0,1-1,-1 1,0-1,1 0,-1 1,0-1,1 0,-1 0,0-1,1 1,-1 0,0-1,1 0,-1 1,0-1,0 0,0 0,0 0,0 0,0-1,0 1,0 0,0-1,0 0,-1 1,1-1,-1 0,1 0,0-1,82-107,-83 109,0 0,0 0,0 0,0 1,0-1,0 0,0 1,0-1,0 0,0 1,1 0,-1-1,0 1,0 0,1-1,-1 1,0 0,0 0,1 0,-1 0,0 0,0 0,1 0,-1 1,0-1,0 0,1 1,-1-1,0 1,0-1,0 1,0 0,0-1,0 1,0 0,0 0,0 0,0 0,0 0,-1 0,1 0,0 0,-1 0,1 0,0 0,-1 0,1 1,-1-1,0 0,1 0,-1 0,0 1,0-1,0 0,0 1,8 75,-8-76,8 147,-1-111,-1 0,-2 0,-2 0,-1 1,-4 30,3-61,0 0,-1 0,0 0,-1 0,1 0,-1 0,0-1,-1 1,0-1,0 1,0-1,-1 0,0 0,0 0,0-1,-1 0,0 1,0-1,0-1,-1 1,1-1,-1 0,0 0,0-1,-1 0,1 0,-1 0,1-1,-1 0,0 0,0-1,0 0,0 0,0 0,-6-1,10-1,-1-1,1 1,-1-1,1 1,-1-1,1 0,0-1,0 1,0 0,0-1,0 0,1 1,-1-1,1 0,0 0,0-1,0 1,0 0,0-1,1 1,0-1,-1 0,1 1,0-1,1 0,-1 0,1 1,0-4,5-111,0 93,2 0,0 0,1 0,2 1,0 0,8-10,0 5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5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0 279,'34'-5,"20"-1,6 0,-2 1,-7 2,-7 1,-6 0,-9-3,-5-1,-7 0</inkml:trace>
  <inkml:trace contextRef="#ctx0" brushRef="#br0" timeOffset="248.055">28 505,'38'0,"28"0,6 0,-3 0,-9 0,-10 0,-8 0,-7 0,-10 0</inkml:trace>
  <inkml:trace contextRef="#ctx0" brushRef="#br0" timeOffset="7850.088">1214 110,'-5'-5,"0"0,0 0,-1 0,1 1,-1-1,0 1,-1 1,1-1,0 1,-1 0,0 1,0-1,0 1,0 1,0-1,0 1,0 0,-1 1,1 0,0 0,0 1,0-1,-1 2,1-1,0 1,0 0,0 0,-5 4,-1-1,1 0,0 1,0 1,1 0,0 0,0 1,1 1,0 0,0 0,1 1,0 0,1 1,0 0,1 0,0 0,0 1,2 0,-1 1,1-1,1 1,1 0,0 0,0 0,1 0,0 5,4 180,1-187,0-1,1 1,1-1,0 0,0 0,1-1,0 1,1-1,0-1,0 1,1-1,0 0,0-1,1 0,0 0,0-1,1 0,0-1,0 0,0 0,0-1,1-1,0 0,-1 0,1-1,0 0,1-1,6 1,1-1,-1-1,1-1,-1-1,0 0,0-1,0-1,0-1,0 0,4-4,6-1,0-1,-1-1,0-2,-2-1,1-1,-2 0,0-2,-1-1,-1-1,-1-1,-1-1,1-2,-15 15,0 0,-1-1,0 1,0-1,-1 0,-1 0,0-1,0 1,0-1,-2 1,1-1,-1 0,-1 0,0 0,-1 1,0-1,0 0,-1 0,0 1,-1-1,0 1,-1 0,0 0,-1 0,0 1,0-1,-1 1,-1 0,1 1,-1 0,-1 0,1 0,-4-1,-3-6,-2 2,1 0,-2 0,0 2,0 0,-1 1,0 1,-1 0,0 2,0 0,-1 1,0 1,0 0,0 2,0 1,-1 0,1 1,-1 2,1 0,0 1,-1 1,-18 5,7 4</inkml:trace>
  <inkml:trace contextRef="#ctx0" brushRef="#br0" timeOffset="8385.816">537 449,'7'-5,"0"1,0 1,0 0,1 0,0 0,0 1,-1 0,1 0,0 1,1 0,-1 0,0 1,0 0,5 1,3-1,541-10,-381-5,-65 7,-2-4,0-4,46-17,-153 33,0-2,1 1,-1 0,0 0,1 0,-1 0,1 0,-1 1,1-1,-1 1,1 0,0-1,-1 1,1 0,0 1,-1-1,1 0,-1 1,1 0,-1-1,1 1,-1 0,1 0,-1 0,0 1,1-1,-1 0,0 1,0 0,0-1,1 2,-3 7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19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1 339,'4'0,"12"0,8 0,4 0,3 0,0 0,0 0,-1 0,0 0,0 0,-2 0,1 0,-1-5,0-1,0 0,1 1,-6 2</inkml:trace>
  <inkml:trace contextRef="#ctx0" brushRef="#br0" timeOffset="325.921">28 536,'43'5,"24"-3,6-2,-6-2,-8 1,-10 0,-9-1,-6 2,-8-1</inkml:trace>
  <inkml:trace contextRef="#ctx0" brushRef="#br0" timeOffset="904.739">169 1,'13'19,"1"-1,0-1,1 0,1 0,1-2,0 0,1-1,1-1,0 0,1-2,13 6,7 7,61 26,-79-41,0 1,-1 1,0 1,-1 1,0 0,4 5,-22-16,0 0,1 1,-1-1,0 0,0 1,-1-1,1 1,0-1,-1 1,1 0,-1-1,0 1,0 0,0 0,-1 0,1 0,-1 0,1 0,-1 0,0 0,0 1,0-1,-1 0,1 0,-1 0,0 0,0 0,0-1,0 1,0 0,0 0,-1 0,1-1,-1 1,0-1,0 1,0-1,0 0,0 0,-1 0,1 0,-1 0,1-1,-1 1,1 0,-1-1,0 0,-2 1,-179 86,-45 83,212-157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27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58 145,'-3'5,"-1"2,2-1,-1 0,0 0,1 1,0 0,1-1,-1 1,1 0,1 0,-1 0,1 5,-1 1,-2 422,-26-248,29-176</inkml:trace>
  <inkml:trace contextRef="#ctx0" brushRef="#br0" timeOffset="1201.443">31 145,'22'-19,"1"2,1 0,1 2,0 1,1 0,0 2,17-4,-29 11,-1 1,1 1,0 0,0 0,0 2,1 0,-1 0,0 1,12 2,-23-1,0-1,0 1,0 0,0 0,0 0,0 0,0 0,0 1,-1-1,1 1,0 0,-1 0,0 0,1 0,-1 0,0 0,0 1,0-1,0 1,-1-1,1 1,-1 0,1 0,-1-1,0 1,0 0,0 0,-1 0,1 0,-1 0,1 1,-1-1,0 0,0 0,-1 0,1 2,-1 7,-1 0,1 0,-2 0,1 0,-2-1,0 0,0 1,-1-1,-1 1,0-1,-1 1,0-2,-1 1,0-1,-1 0,0-1,-1 0,0 0,0-1,0 0,-1-1,-1 0,1-1,-10 4,-63 17,63-24</inkml:trace>
  <inkml:trace contextRef="#ctx0" brushRef="#br0" timeOffset="1940.192">397 652,'-3'6,"1"0,-1 0,1 0,0 1,0-1,1 0,0 1,0-1,1 1,-1-1,1 1,1 0,-1-1,1 1,2 4,-3-10,1 0,-1 0,1-1,-1 1,1 0,-1-1,1 1,0 0,-1-1,1 1,0-1,-1 1,1-1,0 1,0-1,0 0,-1 1,1-1,0 0,0 0,0 0,0 0,0 1,0-1,-1 0,1-1,0 1,0 0,0 0,0 0,0 0,0-1,-1 1,1 0,0-1,0 1,0-1,-1 1,1-1,0 1,-1-1,1 1,0-1,-1 0,1 0,35-31,-34 30,31-37,46-36,-76 75,0 0,-1 0,1 0,0 0,-1 0,1 1,0-1,-1 1,1 0,0 0,-1-1,1 2,-1-1,0 0,1 0,-1 1,0 0,0-1,0 1,0 0,0 0,0 0,0 0,-1 0,1 0,-1 1,0-1,1 0,-1 1,0-1,0 1,-1 0,1-1,0 1,-1 0,0-1,0 1,1 0,-2-1,1 1,0 0,0-1,-1 3,3 6,5 27,-2 1,-2 0,-1 0,-2-1,-5 32,-21 71,24-128,-1 0,-1 0,-1 0,0 0,0-1,-1 0,-1 0,-4 6,9-14,0-1,-1 0,1 1,-1-1,1 0,-1-1,0 1,0-1,-1 1,1-1,0 0,-1 0,1 0,-1 0,0-1,0 0,1 1,-1-1,0-1,0 1,0-1,0 1,0-1,0 0,0 0,0-1,0 1,0-1,0 0,-2-1,-1-3,1 0,0-1,0 1,0-1,1 0,0-1,0 1,1-1,0 0,0 0,0-1,1 1,0-1,1 1,0-1,0 0,0 0,1 0,0 0,1 0,0-1,0 1,1 0,0 0,1-4,0-2,0 1,1-1,0 1,1 0,0 0,2 1,-1-1,1 1,1 0,0 0,1 1,0 0,1 0,0 1,0 0,7-4,-4 1,1-2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1 251,'120'-233,"-104"215,-9 36,-7 6,-1-20,0 0,0 0,0 0,0 0,1 0,0 0,-1 0,2 0,-1 0,0 0,1 0,0 0,0 0,0 0,0 0,1 0,-1 0,1-1,0 1,0-1,0 1,1-1,-1 0,1 0,0 0,0 0,0 0,0-1,1 1,-1-1,0 0,1 0,0 0,-1-1,1 1,0-1,0 0,0 0,2-1,-1-1,0 0,1-1,-1 1,0-1,0 0,1 0,-2-1,1 0,0 0,0 0,-1 0,0 0,0-1,0 0,0 0,0 0,-1 0,0-1,0 0,0 1,0-1,-1 0,0 0,0 0,0-1,0 1,-1 0,1-4,3-5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0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1 450,'5'-5,"10"-1,9 0,4 1,3-3,0-1,1 2,-2 1,0 3,-1 1,0 1,-1 1,0 0,1 0,-6 1</inkml:trace>
  <inkml:trace contextRef="#ctx0" brushRef="#br0" timeOffset="251.315">255 83,'-5'43,"-1"29,0 7,1-5,1-11,2-11,1-9,1-8,0-5,0-2,0-2,0 1,-4-6,-3-1,1-3</inkml:trace>
  <inkml:trace contextRef="#ctx0" brushRef="#br0" timeOffset="988.323">735 168,'-88'330,"72"-246,-33 102,49-185,0 0,0 0,0 0,0 0,0 0,0 0,0 0,0 0,0 0,0 0,-1 0,1-1,0 1,0 0,-1 0,1 0,-1 0,1 0,-1-1,1 1,-1 0,0-1,1 1,-1 0,0-1,0 1,1-1,-1 1,0-1,0 1,0-1,0 1,0-1,1 0,-1 1,0-1,0 0,0 0,0 0,0 0,0 0,0 0,0 0,0 0,0 0,0-1,0 1,0 0,1 0,-1-1,0 1,0-1,0 1,0-1,1 1,-1-1,0 1,0-1,1 0,-1 1,0-1,1 0,-1-9,0 0,1-1,0 1,0 0,1 0,1 0,0 0,0 0,1 0,0 0,1 1,0 0,0-1,2 1,-5 5,23-52,19-39,-5-2,-4-1,8-52,-33 102,9 116,4 83,-7-64,-14-66,2 0,1-1,0 1,1-1,2 0,0 0,1-1,0 0,9 13,-15-29,1 0,-1-1,1 1,-1-1,1 1,0-1,-1 0,1 0,0 0,1-1,-1 1,0-1,0 1,1-1,-1 0,1 0,-1-1,1 1,-1-1,1 0,-1 0,1 0,-1 0,1 0,-1-1,1 0,-1 1,1-1,-1-1,0 1,1 0,-1-1,0 0,0 0,0 0,0 0,-1 0,1 0,0-1,-1 1,0-1,1 0,-1 0,0 0,0 0,-1 0,1 0,0-2,19-33,-1 0,-2-2,-2 0,-2-1,-1 0,-2-1,-1-7,13-126,-13 114,-7 35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5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23,'5'0,"11"0,8 0,4 0,3 0,0 0,0 0,0 0,-1 0,-6-5,-1-1,-1 0,1 1,-3 6,0 3,-4 1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7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4 337,'-3'-57,"4"41,1-1,1 1,1 0,0 0,1 0,1 0,0 1,2 0,-1 0,2 1,0 0,0 0,1 1,1 1,12-12,-21 21,0 1,1-1,-1 1,1 0,0-1,-1 1,1 1,0-1,0 0,1 1,-1-1,0 1,0 0,1 0,-1 0,1 0,-1 1,0 0,1-1,-1 1,1 0,-1 1,1-1,-1 1,1-1,-1 1,1 0,-1 0,0 1,0-1,0 1,0-1,0 1,0 0,0 0,0 1,-1-1,1 0,-1 1,1-1,-1 1,0 0,0 0,-1 0,1 0,0 0,0 4,9 127,-11-133,0 0,1 0,-1-1,0 1,1 0,-1 0,1 0,0 0,-1-1,1 1,-1 0,1-1,0 1,0 0,-1-1,1 1,0-1,0 1,0-1,0 0,0 1,-1-1,1 0,0 0,0 1,0-1,0 0,0 0,0 0,0 0,0 0,0 0,0-1,0 1,0 0,0 0,-1-1,1 1,0 0,0-1,0 1,0-1,0 1,-1-1,1 1,0-1,-1 0,1 1,0-1,0-1,39-39,-36 36,119-122,-121 126,-1-1,1 1,0 0,0-1,0 1,0 0,0 0,0 0,0 1,0-1,0 0,0 1,1 0,-1-1,0 1,0 0,0 0,1 0,-1 0,0 1,0-1,1 0,-1 1,0 0,0-1,0 1,0 0,0 0,0 0,0 1,0-1,-1 0,1 1,0-1,-1 1,1-1,-1 1,1 0,-1 0,0 0,0 0,0 0,0 0,0 0,0 0,0 0,-1 0,1 1,23 130,-19-113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8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0,'-47'20,"0"2,2 2,1 2,1 1,1 3,-3 4,-7 36,50-68,1 0,0 0,1 0,-1 1,0-1,1 0,-1 0,1 1,0-1,-1 0,1 1,1-1,-1 0,0 1,0-1,1 0,-1 1,1-1,0 0,0 0,0 0,0 0,0 0,0 0,0 0,1 0,-1 0,1 0,-1-1,1 1,0 0,0-1,-1 0,3 2,1-1,0 1,0-1,0 0,1 0,-1-1,0 0,1 0,-1 0,1 0,-1-1,1 0,-1 0,1 0,-1-1,1 0,-1 0,1-1,-1 1,0-1,0 0,0 0,0-1,4-2,105-80,-35 12,-77 73,-1 1,1 0,-1-1,1 1,-1 0,1 0,-1 0,0 0,1 0,-1 0,0 1,0-1,0 0,1 1,-2-1,1 1,0-1,0 1,0-1,-1 1,1 0,-1-1,1 1,-1 0,0-1,1 1,-1 0,0-1,0 1,0 0,0 0,-1-1,1 1,0 0,-1-1,0 1,1 1,14 152,-8-106,-2 1,-1 0,-3 0,-6 35,1-45,-2-1,-3 0,0 0,-3-1,-1 0,-1-2,-15 24,29-57,0 0,0 0,-1 0,1 0,-1 0,0 0,1-1,-1 1,-1-1,1 1,0-1,0 0,-1 1,0-1,1-1,-1 1,0 0,0-1,0 1,0-1,0 0,0 0,0 0,0 0,-1-1,1 1,0-1,0 0,-1 0,1 0,0 0,0-1,-1 1,1-1,0 0,0 0,0 0,0 0,0-1,0 1,0-1,0 1,1-1,-1 0,1 0,-1-1,1 1,-1-1,-5-11,1-2,0 1,0-1,2 0,0-1,1 1,1-1,0 0,1 0,1 0,0 0,2 0,0 0,1 0,0 0,2-3,1-11,0 0,2 0,2 1,0 0,2 1,1 0,2 1,3-5,-6 15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8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59,'38'-9,"22"-4,7 1,-5 2,-7 3,-8 3,-8 1,-5 2,-4 1,-7 6,-7 1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8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48,'43'4,"29"-2,7-2,-5-2,-6-4,-9-1,-11 0,-7 1,-8 2,2-3,-1-1,-6 2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15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92,'-8'-5,"0"0,0 1,-1 0,0 0,1 1,-2 0,1 0,0 1,0 1,-1-1,1 1,0 1,-1 0,1 0,-1 1,1 0,-1 1,1 0,0 0,0 1,0 0,0 1,1 0,-1 0,1 1,0 0,0 0,1 1,-1 0,1 1,1-1,-3 3,-10 13,1 1,1 0,0 1,2 1,1 0,1 1,2 1,-4 12,8-21,1 0,1 0,1 1,1-1,1 1,0 0,1 0,1 0,1 0,0 0,2-1,0 1,2 5,0-13,0-1,1 1,0-1,0 0,1-1,1 0,-1 0,1 0,1-1,0 0,0-1,0 0,1 0,0-1,1 0,8 3,-3-3,1-1,-1 0,1-2,0 0,0 0,1-2,-1 0,0-1,0-1,1-1,-1 0,0-1,0-1,0 0,-1-1,0-1,21-9,-1-1,-1-1,-1-2,-1-1,0-2,15-15,-32 26,-1-2,0 0,-1-1,0 0,-1-1,-1-1,0 0,-1 0,-1-1,0 0,-2-1,0 0,-1-1,0 0,-2 0,0 0,-1 0,-1-1,-1 0,-1 1,-1-1,0 0,-2 0,-2-15,0 25,1 0,-1 0,-1 0,0 1,0 0,-1 0,0 1,-1-1,1 1,-2 1,1-1,-1 1,0 0,-1 1,1 0,-1 0,0 1,-1 0,0 1,1 0,-1 1,0 0,-1 0,-2 0,-11-2,1 2,-1 0,1 1,-1 1,0 2,0 0,1 2,-1 0,1 2,-10 3,-64 27,60-19</inkml:trace>
  <inkml:trace contextRef="#ctx0" brushRef="#br0" timeOffset="563.146">0 346,'587'-1,"-65"-49,-182 15,-291 40,-33 2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2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12,'5'0,"6"0,6 0,5 0,4 0,2 0,1 0,0 0,1 0,-1 0,0 0,0 0,-1 0,1 0,-1 0,0 0,-5-5,-5-2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3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1,'5'0,"11"0,7 0,6 0,1 0,2 0,-1 0,-1 0,0 0,-1 0,0 0,0 0,-1 0,-5 0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1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22,'-12'17,"0"-1,0 2,2-1,1 1,0 1,1 0,1 0,0 0,-3 21,-16 59,-5 23,-6-2,-21 41,12-54,38-89</inkml:trace>
  <inkml:trace contextRef="#ctx0" brushRef="#br0" timeOffset="667.527">246 22,'30'82,"-13"-22,-3 0,-2 2,0 32,47 171,-17-182,-41-81,0-1,0 1,0-1,0 1,0-1,0 0,1 0,-1 0,0 1,1-1,-1-1,1 1,-1 0,1 0,-1 0,1-1,0 1,-1-1,1 1,0-1,0 0,-1 0,1 1,0-1,-1 0,1-1,0 1,0 0,-1 0,1-1,0 1,-1-1,1 0,0 1,-1-1,1 0,-1 0,1 0,-1 0,0 0,1 0,-1 0,0-1,0 1,0 0,0-1,0 1,0-1,0 1,0-1,7-13,-1 0,0-1,-1 0,-1 0,0-1,-1 1,-1-1,-1 0,0-4,13-197,1-124,-16 342,0 12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1 544,'8'1,"0"0,1 0,-1-1,1-1,-1 1,0-1,0 0,1-1,-1 0,0-1,0 1,-1-1,1-1,-1 0,1 0,-1 0,0-1,-1 0,1 0,-1 0,0-1,0 0,2-5,-7 10,0 0,-1 0,1-1,-1 1,1 0,-1-1,1 1,-1 0,0-1,0 1,0 0,0-1,0 1,0-1,0 1,0 0,-1-1,1 1,0 0,-1-1,1 1,-1 0,0-1,1 1,-1 0,0 0,0 0,0 0,0 0,0 0,0 0,0 0,0 0,0 0,0 0,0 1,0-1,-1 0,1 1,0-1,-1 1,1 0,0-1,-2 1,-63 7,63-5,-1 0,0 0,1 0,-1 0,1 1,-1-1,1 1,0 0,0 0,0 1,1-1,-1 0,1 1,0-1,0 1,0 0,0 0,1 0,-1 0,1 0,0 0,1 0,-1 0,0 1,1-1,0 0,0 0,1 1,-1-1,1 0,0 0,0 0,0 0,0 0,1 0,0 0,-1 0,1 0,1-1,-1 1,1-1,-1 0,1 0,0 1,0-2,0 1,1 0,-1-1,1 1,-1-1,4 1,10-2,1 0,-1-2,0 0,0-1,0-1,-1 0,1-1,0-1,-1-1,0 0,-1-1,1 0,-1-2,-1 0,0 0,0-1,0-1,-2-1,10-10,6-2,-2-1,-1-1,-2-2,0 0,8-16,-23 33,-2-1,1 1,-1-1,-1-1,0 1,-1-1,-1 0,0 0,0 0,-1 0,-1 0,0-1,-1 1,0 0,-1 0,-2-9,-29-47,31 67,-1 1,1 0,0-1,-1 1,0 0,1 0,-1 0,1 0,-1 1,0-1,0 0,1 1,-1-1,0 1,0-1,0 1,0 0,1 0,-1 0,0 0,0 0,0 0,0 1,0-1,1 1,-1-1,0 1,0-1,1 1,-1 0,0 0,1 0,-1 0,1 0,-1 0,1 1,0-1,-1 0,1 1,-4 3,0 1,0 0,1 0,0 0,0 1,0-1,1 1,0 0,0 0,1 0,0 0,0 1,0-1,1 0,1 1,-1-1,1 1,0 0,1-1,0 1,34 150,35-3,-30-56,-38-92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6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57,'28'-5,"30"-6,9-1,-2 1,-7 2,-9 4,-13 1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5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1 477,'2'-27,"2"1,1-1,1 1,1 0,1 1,1 0,2 0,0 1,2 0,0 1,2 1,11-15,-8 14,-12 14,0-1,1 1,0 0,0 0,1 1,1 0,-1 0,1 1,0 0,1 1,-1 0,1 0,1 1,-1 0,3 0,-9 6,1 0,-1 0,0 0,0 1,0 0,0-1,0 1,0 1,-1-1,1 0,-1 1,1 0,-1 0,0 0,0 0,0 0,-1 1,1-1,-1 1,0 0,0 0,0 0,0 0,-1 0,1 0,-1 0,0 0,-1 0,1 1,-1-1,1 0,-1 1,-1-1,0 5,6 13,4 36,-2 0,-2 0,-3 1,-4 19,2-76,3 22,11-29,86-184,-53 120,-34 47,1 0,0 1,2 1,1 1,0 0,1 1,1 0,10-5,-28 21,1 1,-1 0,0-1,0 1,1 0,-1 0,1 0,-1 0,1 0,-1 0,1 1,0-1,-1 0,1 1,0-1,-1 1,1 0,0-1,0 1,-1 0,1 0,0 0,0 0,0 1,-1-1,1 0,0 1,-1-1,1 1,0 0,-1-1,1 1,0 0,-1 0,1 0,-1 0,0 0,1 1,-1-1,0 0,0 1,0-1,0 0,0 1,0-1,0 1,0 0,-1-1,1 1,0 0,-1-1,0 1,1 0,-1 0,0 0,0 170,-22-57,18-91</inkml:trace>
  <inkml:trace contextRef="#ctx0" brushRef="#br0" timeOffset="853.919">1328 53,'-13'-3,"1"1,-1 1,0-1,0 2,1 0,-1 0,0 2,0-1,1 2,-1-1,1 2,0-1,-1 2,2 0,-1 0,1 1,0 1,0-1,0 2,1 0,0 0,1 0,0 2,0-1,1 1,0 0,1 0,-1 3,5-9,1 0,0 0,0 0,0 0,0 0,1 1,-1-1,1 1,0-1,1 1,-1-1,1 1,0 0,0-1,0 1,1-1,-1 1,1 0,0-1,0 0,1 1,0-1,-1 0,2 0,-1 0,0 0,1 0,-1 0,1 0,0-1,1 0,-1 1,0-1,1 0,0-1,-1 1,1-1,0 0,1 1,-1-2,0 1,0 0,1-1,-1 0,1 0,-1 0,1-1,0 0,-1 0,5 0,11-7,0-1,-1-1,-1 0,1-2,-1 0,-1-1,0-1,-1 0,-1-1,0-1,0-1,-2 0,0 0,-1-2,0 1,-1-2,-2 1,6-14,21-19,-24 95,-3 134,1-110,-4 1,-3 0,-4 58,0-34,1-81,-1 1,1-1,-2 0,0 1,0-1,-1 0,-1 0,0 0,-1-1,0 1,0-1,-1-1,-1 1,0-1,0 0,-1 0,-1-1,1 0,-1 0,-1-1,1 0,-2-1,1 0,-1-1,0 0,0 0,8-6,1 1,-1 0,0-1,1 0,-1 1,0-1,1 0,-1-1,0 1,1 0,-1-1,0 1,1-1,-1 0,1 0,-1 0,1 0,0-1,-1 1,1 0,0-1,0 0,0 1,0-1,0 0,0 0,0 0,1 0,-1-1,1 1,0 0,-1-1,1 1,0-1,1 1,-1-1,0 1,0-2,-10-105,15 85,1 0,2 0,0 0,1 1,2 0,0 1,1 0,1 0,5-3,13-29,-18 30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51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40,'0'0,"0"-1,-1 1,1 0,-1-1,1 1,-1 0,1-1,0 1,-1 0,1 0,-1-1,1 1,-1 0,1 0,-1 0,1 0,-1 0,0-1,1 1,-1 0,1 0,-1 0,1 1,-1-1,1 0,-1 0,1 0,-1 0,1 0,-1 1,1-1,-1 0,1 0,-1 1,1-1,0 0,-1 1,1-1,-1 1,1-1,0 0,-1 1,1-1,0 1,0-1,-1 1,1-1,0 1,0-1,0 1,0-1,-1 1,1-1,0 1,0-1,0 1,0-1,0 1,0-1,0 1,1 0,-1-1,0 1,0-1,0 1,-1 39,5-14,1-1,-1 1,-1 1,-2-1,0 0,-2 0,-1 1,-1 0,-16 166,-8 2,27-194,-1-1,1 1,0 0,0-1,-1 1,1-1,0 1,0 0,0-1,0 1,0-1,0 1,0 0,0-1,0 1,0 0,1-1,-1 1,0-1,0 1,0 0,1-1,-1 1,0-1,1 1,-1-1,1 1,-1-1,0 1,1-1,-1 1,1-1,-1 0,1 1,-1-1,1 0,0 1,-1-1,1 0,-1 0,1 0,0 0,-1 1,1-1,-1 0,1 0,0 0,-1 0,1 0,0 0,-1 0,1-1,0 1,-1 0,1 0,-1 0,1-1,-1 1,1 0,0-1,-1 1,12-11</inkml:trace>
  <inkml:trace contextRef="#ctx0" brushRef="#br0" timeOffset="400.718">61 40,'25'-9,"0"2,0 0,0 1,0 2,1 0,0 2,0 1,20 2,-38-1,0 1,0 0,-1 1,1 0,-1 0,1 0,-1 1,0 0,0 1,0-1,6 5,-11-6,0 0,0-1,0 1,0 0,0 0,0 0,-1 1,1-1,-1 0,1 1,-1-1,0 1,0-1,0 1,0-1,0 1,-1 0,1-1,-1 1,0 0,0 0,0-1,0 1,0 0,-1 0,1-1,-1 1,0 0,1-1,-1 1,-1-1,1 1,0-1,-1 2,-7 7,1 0,-1 0,-1-1,0-1,0 1,-1-2,0 1,-1-2,0 1,0-2,0 1,-11 2,-5 6,0-2,-1 0,0-2,0-1,-1-2,0 0,-27 2,44-9</inkml:trace>
  <inkml:trace contextRef="#ctx0" brushRef="#br0" timeOffset="1151.169">315 576,'-2'1,"0"0,1 1,-1-1,0 1,0 0,1 0,-1-1,1 1,0 0,-1 0,1 1,0-1,0 0,0 0,1 0,-1 1,0-1,1 0,0 1,-1-1,1 0,0 1,0-1,1 3,-2-2,2 101,0-103,-1 0,0 0,0 0,0 0,1 0,-1 0,1 0,-1 0,1-1,-1 1,1 0,-1 0,1-1,-1 1,1 0,0-1,0 1,-1 0,1-1,0 1,0-1,0 0,-1 1,1-1,0 1,0-1,0 0,0 0,0 0,0 1,0-1,0 0,0 0,0 0,0-1,-1 1,1 0,0 0,0 0,0-1,0 1,0 0,0-1,0 1,-1-1,1 1,0-1,0 1,-1-1,1 0,39-33,-38 32,107-141,-96 124,-13 18,0-1,0 0,0 1,1-1,-1 1,1-1,-1 1,1-1,-1 1,1-1,0 1,0-1,0 1,0 0,0-1,0 1,0 0,0 0,0 0,1 0,-1 0,0 0,1 0,-1 0,1 1,-1-1,1 0,-1 1,1-1,-1 1,1 0,-1-1,1 1,0 0,-1 0,1 0,0 0,-1 1,1-1,-1 0,1 1,0-1,-1 1,1-1,-1 1,1 0,-1-1,0 1,1 0,-1 0,0 0,1 1,5 10,0 0,-1 0,-1 0,0 1,-1 0,-1 0,1 0,-2 0,0 0,-1 1,0 3,8 47,-4-42,-1 0,-1 1,-1-1,-2 1,0-1,-1 1,-1-1,-1 1,-1-1,-1 0,-1 0,-1-1,-1 1,2-6,0-1,-2 1,1-2,-2 1,0-1,-1 0,0-1,-1 0,0-1,-1 0,0-1,-3 2,13-12,0 1,0-1,1 1,-1-1,0 0,0 0,0 0,0 0,0 0,-1 0,1 0,0-1,0 1,-1-1,1 0,0 0,0 1,-1-1,1-1,0 1,-1 0,1-1,0 1,0-1,-1 1,1-1,0 0,0 0,0 0,0 0,0-1,0 1,0 0,1-1,-1 1,0-1,1 0,-1 1,1-1,0 0,-1 0,1 0,0 0,0 0,0 0,1-1,-1 1,0 0,1 0,0-1,-1 1,1-1,-1-6,1 0,0 0,0 1,0-1,1 0,1 0,0 1,0-1,0 0,1 1,1 0,-1 0,1 0,1 0,-1 1,1-1,1 1,-1 0,1 1,6-6,4-4,1 1,0 1,1 1,1 0,0 1,0 1,16-6,22-8,-33 13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00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628 4,'25'-1,"-19"0,1 0,-1 1,1-1,-1 2,1-1,-1 1,0 0,1 0,-1 0,0 1,0 0,0 1,1-1,-32 18,-135 17,92-23,-135 40,70 3,132-56,0-1,0 0,0 1,0-1,0 1,0-1,0 1,0-1,1 1,-1 0,0-1,0 1,1 0,-1-1,1 1,-1 0,0 0,1 0,-1 0,1 0,0 0,-1 0,1 0,0 0,0-1,-1 1,1 0,0 0,0 1,0-1,0 0,0 0,1 0,-1 0,0-1,0 1,1 0,-1 0,0 0,1 0,-1 0,1 0,-1 0,1 0,0-1,-1 1,1 0,0 0,-1-1,1 1,0 0,0-1,0 1,51 17,209 12,-126-26,-135-4,1 0,-1 0,1 0,-1 0,1 0,-1 0,1 1,-1-1,1 0,-1 0,1 0,-1 0,1 1,-1-1,0 0,1 0,-1 1,1-1,-1 0,0 1,1-1,-1 1,0-1,1 0,-1 1,0-1,1 1,-1-1,0 1,0-1,0 1,0-1,1 1,-1-1,0 1,0-1,0 1,0-1,0 1,0-1,0 1,0-1,0 1,-1-1,1 1,0-1,0 1,0-1,-1 1,1-1,0 0,0 1,-1-1,1 1,0-1,-1 0,1 1,0-1,-1 0,1 1,-1-1,1 0,-1 1,-29 18,-226 86,223-85,6-6,0 1,1 1,1 1,0 1,1 2,1 0,2 2,0 0,1 1,-8 13,27-34,-1-1,1 1,0 0,-1 0,1 0,0 0,0 0,0 0,1 0,-1 0,0 0,1 0,-1 0,1 1,0-1,0 0,0 0,0 0,0 1,0-1,1 0,-1 0,1 0,-1 1,1-1,0 0,0 0,0 0,0 0,0 0,0-1,1 1,-1 0,0 0,1-1,0 1,-1-1,1 1,0-1,0 0,0 0,0 0,0 0,0 0,0 0,0 0,0-1,0 1,0-1,1 1,-1-1,0 0,0 0,1 0,1-1,31 3,1-2,-1-2,1-1,-1-2,19-6,-3 2,153-23,-120 33,-60-1</inkml:trace>
  <inkml:trace contextRef="#ctx0" brushRef="#br0" timeOffset="351.319">1079 201,'-5'29,"-6"28,-1 10,1-2,2-7,-1-9,0-8,3-5,1-5,3-3,1-1,-3-1,-1 1,0 0,6-10,3-11,6-13,2-4</inkml:trace>
  <inkml:trace contextRef="#ctx0" brushRef="#br0" timeOffset="629.697">1051 117,'19'0,"16"0,7 0,1-5,-2-2,-3 1,-3 1,-3-3,-2-1,-2 2,0 2,0-4,0 1,-6 6,-10 8,-8 3</inkml:trace>
  <inkml:trace contextRef="#ctx0" brushRef="#br0" timeOffset="878.155">1051 511,'39'0,"21"0,6 0,-3 0,-13-4,-10-3,-7 1,-4 1,-7 2</inkml:trace>
  <inkml:trace contextRef="#ctx0" brushRef="#br0" timeOffset="1108.857">1643 511,'-14'24,"-15"18,-2 6,0-5,4-5,3-9,5-4,1-3,-1-3,2-2,5-3</inkml:trace>
  <inkml:trace contextRef="#ctx0" brushRef="#br0" timeOffset="1397.868">1390 568,'9'5,"9"6,5 6,0 5,-1-1,-3 1,0-4,-3 0,0 2,-3 2,2-3,3 1,-2-3</inkml:trace>
  <inkml:trace contextRef="#ctx0" brushRef="#br0" timeOffset="1774.1">1954 314,'9'0,"9"0,6 0,3 0,2 0,1 0,0 0,0 0,-1 0,0 0,0 0,-1 0,1 0,-6-5,-6-1</inkml:trace>
  <inkml:trace contextRef="#ctx0" brushRef="#br0" timeOffset="1997.316">2010 568,'39'0,"26"0,8-5,-4-1,-9 0,-10 1,-9-3,-6-1,-9 2</inkml:trace>
  <inkml:trace contextRef="#ctx0" brushRef="#br0" timeOffset="2580.754">3507 88,'-28'0,"1"2,0 1,-1 1,2 1,-1 2,0 0,1 2,1 1,0 1,-5 4,17-8,0 0,0 1,1 1,0 0,1 0,0 1,1 1,0 0,0 0,1 1,1 0,0 0,0 1,2 0,-1 1,2 0,0-1,0 2,-1 7,4-13,-1 1,2-1,-1 1,1-1,1 1,-1-1,2 1,-1 0,1-1,1 1,0-1,0 0,1 0,0 1,0-1,1-1,0 1,1-1,0 1,0-2,1 1,0 0,0-1,1 0,0-1,0 1,1-1,7 5,4-3,0-1,1-1,0-1,-1 0,2-2,-1 0,0-1,0-1,1-1,-1-1,1 0,-1-2,0-1,0 0,0-1,-1-1,0-1,0-1,0 0,-1-2,-1 0,1-1,2-3,-4 2,0-2,-1 0,-1-1,0-1,-1 0,-1 0,0-1,-1-1,-1 0,4-11,-9 20,-1-1,-1 1,1-1,-2 1,1-1,-1 0,-1 0,0 0,0-1,-1 1,0 0,-1 0,0 0,0 0,-1 0,-1 0,0 0,0 1,-1-1,0 1,0 0,-3-3,-47-53,29 39</inkml:trace>
  <inkml:trace contextRef="#ctx0" brushRef="#br0" timeOffset="2830.862">2744 398,'80'12,"0"-3,1-4,35-4,54-8,-1-8,47-14,-53 7,116-7,-216 22,-39 5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07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0 226,'39'17,"-13"-11,1-2,-1-1,0-1,1-1,-1-1,1-1,4-3,140-24,-144 27,-3 0</inkml:trace>
  <inkml:trace contextRef="#ctx0" brushRef="#br0" timeOffset="303.653">85 424,'34'0,"15"0,5 0,-2 0,-6 0,-5 0,-5 0,-4 0,-7-5,-3-1,-1-1,1 2,-3 2</inkml:trace>
  <inkml:trace contextRef="#ctx0" brushRef="#br0" timeOffset="901.753">283 1,'64'44,"100"83,21-35,-184-91,0-1,0 1,0-1,-1 1,1 0,0-1,0 1,0 0,-1-1,1 1,0 0,-1 0,1 0,0 0,-1 0,1 0,-1 0,0 0,1 0,-1 0,0 0,1 0,-1 0,0 0,0 0,0 0,0 0,0 0,0 0,0 0,-1 0,1 0,0 0,-1 0,1 0,0 0,-1 0,1 0,-1 0,1 0,-1 0,0 0,1-1,-1 1,0 0,0 0,0-1,-44 36,39-32,-233 178,110-76,114-89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2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0 464,'0'5,"5"2,6-1,6-1,6-2,2 0,3-2,-4-6,-1-1,1-1,0 2,2 1,0 2,-3 1</inkml:trace>
  <inkml:trace contextRef="#ctx0" brushRef="#br0" timeOffset="383.919">593 42,'-22'206,"-11"50,3-27,9-72,20-157,1 0,-1 1,1-1,0 0,0 1,-1-1,1 1,0-1,0 1,-1-1,1 1,0-1,0 1,0-1,0 1,0-1,0 1,0-1,0 1,0-1,0 1,0-1,0 1,0-1,0 1,0-1,1 1,-1-1,0 1,0-1,0 1,1-1,-1 1,0-1,1 0,-1 1,0-1,1 0,-1 1,1-1,-1 0,1 1,-1-1,0 0,1 0,-1 1,1-1,-1 0,1 0,-1 0,1 0,-1 0,1 0,-1 0,1 0,-1 0,1 0,0 0,-1 0,1 0,-1 0,1 0,-1-1,0 1,1 0,-1 0,1-1,0 1,9-11</inkml:trace>
  <inkml:trace contextRef="#ctx0" brushRef="#br0" timeOffset="651.609">565 97,'19'0,"16"0,7-4,1-3,-2 1,-3-3,-4-1,-2 2,3-3,0 1,-1-3,-1 0,-7 8,-12 5,-9 7,-5 2</inkml:trace>
  <inkml:trace contextRef="#ctx0" brushRef="#br0" timeOffset="885.056">480 464,'43'-5,"34"-6,8-1,-5 1,-12 2,-17 4</inkml:trace>
  <inkml:trace contextRef="#ctx0" brushRef="#br0" timeOffset="1066.334">847 634,'-5'43,"-1"19,0 4,1-4,1-13</inkml:trace>
  <inkml:trace contextRef="#ctx0" brushRef="#br0" timeOffset="1380.61">875 521,'19'5,"21"1,8 0,1-1,-3-6,-4-3,-5-1,-4 0,-8 2</inkml:trace>
  <inkml:trace contextRef="#ctx0" brushRef="#br0" timeOffset="1633.864">904 775,'28'-5,"20"-1,1 0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18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88,'0'-1,"0"1,0-1,0 1,0-1,0 1,0-1,0 0,0 1,0-1,0 1,0-1,0 1,-1-1,1 1,0-1,0 1,-1-1,1 1,0-1,-1 1,1 0,0-1,-1 1,1 0,-1-1,1 1,-1 0,1-1,-1 1,1 0,-1 0,1-1,-1 1,1 0,-1 0,1 0,-1 0,1 0,-1 0,1 0,-1 0,0 0,1 0,-1 0,1 0,-1 0,1 1,-1-1,1 0,-1 0,1 0,-1 1,1-1,-1 0,1 1,0-1,-1 0,1 1,-1-1,1 1,0-1,-1 0,1 1,0-1,0 1,-1-1,1 1,0 0,-14 44,12-33,-15 181,6-30,-8 52,-7-69,14-91,6-55,1-5</inkml:trace>
  <inkml:trace contextRef="#ctx0" brushRef="#br0" timeOffset="850.047">107 59,'26'-27,"-17"22,1 1,0-1,-1 2,1-1,0 1,1 1,-1 0,0 0,1 1,-1 1,1-1,0 2,-1-1,1 2,-1-1,0 1,1 1,-1 0,0 0,-1 1,1 0,-1 1,5 3,-11-6,0 0,0 0,0 0,0 0,-1 1,1 0,-1-1,1 1,-1 0,0 0,0 0,0 1,-1-1,1 0,-1 1,0-1,0 1,0-1,0 1,-1-1,1 1,-1 0,0-1,0 1,0 0,0-1,-1 1,0 0,0-1,0 1,0-1,0 1,-1-1,-1 5,-1 0,-1 0,1-1,-1 0,0 0,-1 0,0 0,0-1,0 0,-1 0,0-1,0 1,-3 0,-161 91,149-83</inkml:trace>
  <inkml:trace contextRef="#ctx0" brushRef="#br0" timeOffset="1254.725">474 623,'-14'10,"-10"8,-5 0,2 3,0-3,6 1,1 2,4 1,0-2,2 0,0-3,1 0,-1-3,1-4</inkml:trace>
  <inkml:trace contextRef="#ctx0" brushRef="#br0" timeOffset="1562.695">220 567,'5'9,"1"14,5 7,1 3,2 1,-1 0,3-7,-2-2,2-6,-3-2,3 2,-3 2,2-2,-2-5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22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1 509,'33'0,"36"-5,15-1,-2-1,-10 2,-12 2,-12-4,-9 0,-7 0,-3 2,-3 2,0 1,0 1,1 1,-5 0</inkml:trace>
  <inkml:trace contextRef="#ctx0" brushRef="#br0" timeOffset="248.779">169 678,'39'19,"41"-3,16-5,-2-8,-9-5,-18-7,-21-2</inkml:trace>
  <inkml:trace contextRef="#ctx0" brushRef="#br0" timeOffset="566.827">1326 283,'-43'32,"1"3,1 1,2 2,2 1,2 2,-3 7,28-33,0 1,0 1,2-1,0 1,1 1,1 0,0 0,1 1,4-12,-1 0,1 0,0 0,1 0,-1 0,2 1,-1-1,1 0,0 0,0 0,1 0,0-1,0 1,1 0,-1-1,1 1,1-1,0 0,-1 0,2 0,-1-1,3 3,9 3,1-1,0 0,0-2,1 0,0-1,1 0,0-2,0 0,0-1,0-1,1-1,-1 0,1-2,-1 0,1-1,-1-1,1-1,5-2,14-1,-1-1,0-3,0-1,-1-1,-1-2,0-2,-1-1,0-2,-2-1,0-2,-1-1,-2-1,0-2,19-23,-38 38,-1 0,0 0,-1-2,-1 1,0-1,0 0,-1-1,-1 1,-1-1,1-1,-2 1,0-1,-1 1,-1-1,0 0,-1 0,0-1,-1 1,-1 0,-1 0,0 0,-1 0,0 1,-1-1,-1 1,0-1,-1 2,0-1,-6-7,-4 3,0 1,-1 1,0 0,-1 1,-1 1,-1 1,0 1,0 1,-1 0,-1 2,1 0,-2 2,1 0,-1 1,0 2,0 0,0 1,-1 2,1 0,-22 3,-7 0</inkml:trace>
  <inkml:trace contextRef="#ctx0" brushRef="#br0" timeOffset="944.027">960 480,'-40'-11,"56"28,134 18,-56-24,0-4,1-5,19-4,-15 1,-46 1,185 0,87 16,-90-3,-207-19,-24 0</inkml:trace>
  <inkml:trace contextRef="#ctx0" brushRef="#br0" timeOffset="2148.015">1637 0,'-5'0,"-6"0,-6 0,-5 0,-4 5,3 6,0 2,5 3,-1 3,0 4,-3 3,-2 1,-2 2,-1 0,-1-5,4-2,7-4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26,'-1'88,"13"200,-8-265,-3-7,2 0,0 0,0 0,2 0,0 0,1-1,0 0,1 0,2 2,-8-15,1-1,-1 1,0 0,0-1,1 1,-1-1,0 0,1 1,-1-1,1 0,0 0,-1 0,1 0,0 0,0-1,0 1,0 0,0-1,-1 1,1-1,0 0,0 0,0 0,0 0,0 0,0 0,0 0,0-1,0 1,0-1,0 1,0-1,-1 0,1 1,0-1,0 0,-1 0,1-1,0 1,-1 0,2-2,61-66,-56 60,32-48,-3-1,-2-1,2-12,-37 70,0 0,0 0,0 0,0 0,0 0,1 0,-1 0,0 0,0 0,1 0,-1 1,0-1,1 0,-1 0,1 0,-1 0,1 1,0-1,-1 0,1 1,0-1,-1 0,1 1,0-1,0 1,-1-1,1 1,0-1,0 1,0 0,0-1,0 1,0 0,-1 0,1 0,0 0,0-1,0 1,0 1,0-1,0 0,0 0,0 0,0 0,0 1,0-1,-1 0,1 1,0-1,0 1,0-1,0 1,-1-1,1 1,0-1,-1 1,1 0,0-1,-1 1,1 0,0 0,32 70,-30-61,0 1,1-2,1 1,-1 0,2-1,-1 0,1 0,1 0,-1-1,1 0,1 0,0-1,0 0,0 0,1-1,1 0,-5-2,1-2,1 1,-1-1,0 0,1 0,-1 0,1-1,-1 0,1-1,-1 1,1-1,0 0,-1-1,1 0,0 0,-1 0,0-1,1 0,-1 0,0-1,0 1,0-2,0 1,0 0,-1-1,0 0,0 0,0-1,0 1,0-1,-1 0,3-4,8-16,0 0,-2 0,0-1,-2-1,-1 0,-1 0,-2-1,0 0,-2-1,-1 1,-2-1,0 0,-2 0,-2-6,2 29,-1 6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60,'15'-5,"13"-6,8-1,2 1,0 2,-3 3,-1 3,-2 1,-3 2,0 0,-1 1,0-1,-5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3:56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1 226,'1686'-107,"-186"17,-135 62,-1337 28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0,'9'0,"12"0,5 0,2 0,1 0,0 0,0 0,-2 0,1 0,-1 0,-3 0,-2 3,-2 1,-1 0,-1-1,-4-1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59,'43'-4,"24"-8,6 0,-6 1,-9 2,-9 4,-8 1,-7 3,-9 0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269 1,'-76'40,"-86"60,160-99,0 0,0 0,1 0,-1 0,0 0,0 0,1 0,-1 1,1-1,-1 1,1-1,0 1,0 0,0-1,0 1,0 0,0 0,0-1,0 1,1 0,-1 0,0 0,1 0,0 0,0 0,-1 0,1 0,1 0,-1 1,0-1,0 0,1 0,-1 0,1 0,-1-1,1 1,0 0,0 0,0 0,0 0,0-1,0 1,1-1,-1 1,1 0,96 28,-91-30,0 0,0 0,-1 1,1 0,0 1,0-1,-1 1,1 1,-1-1,0 1,0 0,0 0,0 1,0 0,0 0,-1 0,0 1,0 0,0 0,-1 0,0 0,1 1,-2-1,1 1,-1 0,0 1,0-1,-1 0,2 7,-3-1,0-1,-1 0,-1 1,0-1,0 0,-1 0,0 1,-1-1,-1-1,0 1,0 0,-1-1,0 0,-1 0,0-1,0 1,-1-1,0-1,-1 1,0-1,-1 0,1-1,-1 0,-1-1,1 0,-1 0,-5 2,-31 3,29-13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19,'33'-9,"26"1,3 7,-5 4,-7 1,-7 0,-11-1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0,'-199'262,"188"-245,0 1,2 0,0 0,1 1,0 0,2 1,-1 4,6-19,0 0,0 0,0 0,1-1,-1 1,1 0,0 0,0 0,1 0,0 0,0 0,0 0,0-1,1 1,0 0,0-1,0 1,0-1,1 0,0 0,-1 0,2 0,-1 0,0 0,1-1,0 0,-1 0,1 0,0 0,1 0,-1-1,1 0,3 2,1-1,0-1,-1 0,1 0,0 0,1-1,-1-1,0 0,0 0,0 0,0-1,0-1,0 1,0-2,0 1,-1-1,1 0,-1-1,0 0,0 0,0-1,0 0,-1-1,0 1,0-1,0-1,-1 1,0-1,0 0,-1 0,1-1,-2 0,1-1,5-5,0-1,-2 0,0-1,-1 1,0-1,-1-1,-1 1,0-1,-2 0,0 0,-1-1,0 1,-1 0,-1-1,-1 1,-1 0,0-1,-1 1,-1 0,-5-13,7 25,-1 1,0-1,0 1,0-1,-1 1,0 0,1 0,-1 1,-1-1,1 1,0 0,-1 0,0 0,0 1,1-1,-1 1,-1 0,1 1,0-1,0 1,-1 0,1 1,0-1,-1 1,1 0,-1 0,1 1,-1-1,-4 2,-15 5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136 130,'-13'13,"0"0,1 1,1 0,0 1,1 0,0 1,1 0,1 0,0 1,2 0,0 0,1 1,0 0,1 0,0 15,4-29,0 0,0 0,1 0,0 0,0 0,0 0,0 0,0 0,1 0,0-1,0 1,0 0,0-1,0 0,1 1,0-1,-1 0,1 0,0 0,0-1,1 1,-1-1,1 0,-1 0,1 0,0 0,-1-1,1 1,0-1,0 0,0 0,3 0,1 0,-1 0,0-1,1 1,-1-2,0 1,1-1,-1 0,0-1,0 1,1-2,-2 1,1-1,0 0,0 0,-1-1,0 1,1-1,-1-1,11-11,0-2,-1 1,-1-2,-1 0,-1-1,0 0,-1-1,-2-1,0 1,-1-2,-1 1,2-14,-8 30,-1 0,1-1,-1 1,-1 0,1 0,-1 0,0-1,0 1,-1 0,0 0,0-1,-1 1,1 0,-1 0,-1 1,1-1,-1 0,0 1,0-1,-1 1,1 0,-1 0,0 0,-1 1,1-1,-1 1,0 0,0 1,0-1,0 1,-1 0,1 0,-1 0,0 1,0 0,0 0,0 1,0 0,0 0,-6-1,-12 3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186 140,'20'-103,"-49"132,15-1,1 0,1 1,1 0,2 1,0 0,1 7,-31 98,-22 7,61-143,0 1,0 0,1 0,-1 0,0 0,0 0,1 0,-1 0,0 0,0 0,1 0,-1 0,0 0,0 0,1 0,-1 0,0 0,0 0,1 0,-1 0,0 0,0 0,1 0,-1 0,0 0,0 1,0-1,1 0,-1 0,0 0,0 0,0 1,1-1,9-13</inkml:trace>
  <inkml:trace contextRef="#ctx0" brushRef="#br0" timeOffset="424.107">186 56,'36'44,"24"138,-55-163,0 4,1 0,1 0,1-1,1 0,1 0,1-1,1-1,0 0,11 13,-21-31,0 0,-1 0,1 0,0 0,0-1,0 1,0-1,1 1,-1-1,0 1,1-1,-1 0,1 0,-1-1,1 1,-1 0,1-1,-1 1,1-1,0 0,-1 0,1 0,0 0,-1 0,1-1,0 1,-1-1,1 0,-1 0,1 0,-1 0,1 0,-1 0,0-1,0 1,0-1,0 0,0 1,0-1,1-2,65-89,-53 60,-1-1,-2 0,-1-1,-1 0,-2-1,-2 0,-1 0,-2 0,-1-1,-3-27,0 40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5.1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35,'949'55,"-77"-25,-150-31,-586-4,-1-6,0-6,-1-6,79-26,-167 35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0,'-10'24,"-7"17,-7 7,2 0,-1-8,4-7,0-8,3-4,5-5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23,'19'0,"11"0,5 0,2 0,-1 0,-2 0,-1 0,-2 0,-2 0,-5-5,-2-1,0 0,-4 1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23,'38'0,"23"-5,5-1,-3 0,-13 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0,'-3'21,"-1"10,0 3,1-5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65,'-18'226,"5"-175,-2-1,-3 0,-1-1,-19 30,11-19,16-36</inkml:trace>
  <inkml:trace contextRef="#ctx0" brushRef="#br0" timeOffset="487.616">73 376,'6'11,"1"0,0 0,0 0,1-1,0 0,1 0,0-1,0 0,10 7,-15-14,0 1,-1-1,1 1,0-1,0 0,1-1,-1 1,0-1,1 1,-1-1,0-1,1 1,-1-1,1 1,-1-1,1-1,-1 1,1-1,-1 1,1-1,-1 0,1-1,-1 1,0-1,0 0,0 0,0 0,0-1,1 0,18-18,0-1,-1-1,-2-1,0-1,-1-1,-2 0,9-19,-12 22,2 0,-2-1,0 0,-2-1,0 0,-2-1,-1-1,4-16,-13 43,1-1,-1 0,0 0,1 0,-1 0,1 1,-1-1,0 0,0 0,0 0,0 0,1 0,-1 0,0 0,-1 0,1 0,0 0,0 0,0 1,0-1,-1 0,1 0,0 0,-1 0,1 0,-1 1,1-1,-1 0,1 0,-1 1,0-1,1 0,-1 1,0-1,1 0,-1 1,0-1,0 1,0 0,0-1,1 1,-1 0,0-1,0 1,0 0,0 0,0 0,0 0,0-1,0 1,0 1,0-1,1 0,-1 0,0 0,0 0,0 1,0-1,0 0,0 1,0-1,1 1,-1-1,0 1,0-1,1 1,-1 0,0-1,-7 10,0 0,0 0,0 1,2-1,-1 1,1 1,1 0,0-1,1 2,-1 1,-3 9,-2 1,1 0,1 1,1 0,1 0,2 1,0-1,2 1,0 0,2 0,1 0,1 0,2-1,0 1,5 13,18 43,-20-58</inkml:trace>
  <inkml:trace contextRef="#ctx0" brushRef="#br0" timeOffset="753.863">836 290,'-14'39,"-10"21,-1 7,4-5,1-7,3-8,5-8,5-10</inkml:trace>
  <inkml:trace contextRef="#ctx0" brushRef="#br0" timeOffset="1108.212">1061 347,'-197'105,"195"-105,1 0,0 0,-1 0,1 0,0 0,-1 1,1-1,0 0,0 1,-1-1,1 1,0 0,0-1,0 1,0 0,-1-1,1 1,0 0,1 0,-1 0,0 0,0 0,0 0,0 0,1 0,-1 1,1-1,-1 0,1 0,-1 1,1-1,-1 0,1 0,0 1,0-1,0 0,0 1,0-1,0 0,0 1,0-1,1 0,-1 1,0-1,1 0,-1 0,1 1,-1-1,1 0,0 0,-1 0,1 0,0 0,0 0,0 1,11 3,-8-4,0 1,-1-1,1 1,0 0,0 0,-1 0,0 1,1-1,-1 1,0-1,0 1,0 0,-1 1,1-1,-1 0,1 1,-1-1,0 1,-1 0,1 0,0 0,-1 0,-5 82,16-69,-4-18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0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80,'-32'23,"1"1,1 2,1 1,2 2,0 0,2 2,-16 27,37-53,1 0,-1 0,1 1,1 0,-1-1,1 1,0 0,0 0,0 0,1 0,0 1,0-1,1 0,0 0,0 1,0-1,1 0,0 1,0-1,0 0,1 0,0 0,0 0,1-1,0 1,0 0,0-1,0 0,1 0,0 0,0 0,0 0,1-1,0 0,-1 0,1 0,1 0,-1-1,1 0,-1 0,1-1,5 3,4-2,-1-1,1 0,-1 0,1-2,-1 0,1 0,0-2,-1 1,1-2,-1 0,0-1,0 0,0-1,0-1,-1 0,0-1,0 0,-1-1,0 0,0-1,-1-1,0 1,-1-2,0 0,0 0,-2 0,1-1,-1-1,-1 1,6-15,-9 15,0-1,-1 1,-1-1,0 0,-1 0,0 0,-1 0,-1 0,0 0,0 0,-2 0,1 0,-2 0,0 1,0 0,-1-1,-4-6,5 11,-1-1,1 1,-1 1,-1-1,1 1,-1 0,-1 0,1 0,-1 1,-1 0,1 1,-1-1,1 1,-2 1,1 0,0 0,-1 0,0 1,0 0,0 1,0 0,0 1,0 0,-9 0,11 1,1 1,-1 0,1 0,-1 1,1 0,-1 0,1 0,0 1,0 0,0 1,1-1,-1 1,1 0,0 0,0 0,0 1,0 0,1 0,0 0,0 1,0-1,1 1,-1 0,2 0,-1 0,1 1,-8 17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0,'0'10,"0"8,-5 0,-1 3,-5-3,0-4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57,'0'12,"-2"1,0 0,0-1,-1 1,-1-1,0 0,0 0,-2-1,1 1,-7 8,-5 13,16-31,0-1,-1 1,1 0,0-1,0 1,0 0,0 0,1 0,-1 0,0 0,1 0,-1 0,1 0,0 0,0 0,-1 0,1 0,1 0,-1 0,0 0,0 0,1 0,-1 0,1 0,0 0,0 0,0 0,0 0,0 0,0-1,0 1,0 0,1-1,-1 1,0-1,1 1,0-1,-1 0,1 0,0 0,-1 0,1 0,0 0,0 0,0 0,0-1,0 1,0-1,2 1,5-1,0 1,1-1,-1-1,0 0,0 0,0-1,0 0,0-1,0 0,0 0,-1-1,0 0,1 0,-2-1,1 0,0-1,4-4,7-4</inkml:trace>
  <inkml:trace contextRef="#ctx0" brushRef="#br0" timeOffset="436.816">413 0,'-6'3,"0"-1,1 1,-1 0,1 0,0 1,0 0,0 0,1 0,-1 0,1 1,0 0,0 0,1 0,-1 0,1 0,0 1,1-1,-1 1,1 0,0 0,1 0,-1 0,1 0,0 0,1 1,-5 8,-47 159,-32 51,42-72,34-91,7-63,1-9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9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307 28,'-179'262,"60"-101,110-154</inkml:trace>
  <inkml:trace contextRef="#ctx0" brushRef="#br0" timeOffset="280.475">25 0,'0'24,"4"13,8 4,0 1,4-3,3-2,4-3,3-3,1-2,1 0,1-1,-5-1,-1-4,-5-2,-5 1,-6-4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6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816 287,'-4'-10,"-1"0,6 18,5 37,-2 0,-2 1,-1-1,-4 8,2 28,-28 256,18-100,5-210,1 1,1-1,2 1,0 0,2 0,1 2,-1-28,0 0,1-1,-1 1,0 0,0 0,1-1,-1 1,1 0,-1-1,1 1,0-1,0 1,0-1,0 1,0-1,0 0,0 1,0-1,0 0,0 0,1 0,-1 0,1 0,-1 0,1 0,-1 0,1-1,-1 1,1 0,0-1,-1 1,1-1,0 0,-1 0,1 0,0 1,0-2,-1 1,72-17,-50 9,149-8,-85 14,110-25,-10 27,-176-5,-5-1</inkml:trace>
  <inkml:trace contextRef="#ctx0" brushRef="#br0" timeOffset="2301.398">26 61,'-2'2,"0"-1,0 1,0-1,1 1,-1 0,0 0,1 0,-1 0,1 0,0 0,0 0,0 0,0 0,0 1,0-1,1 0,-1 1,1-1,-1 1,1-1,0 1,0-1,0 0,0 1,1 0,-1 8,0 0,2 0,-1 0,1 0,1 0,0 0,0-1,1 1,0-1,1 0,0 0,1-1,0 1,1-1,0 0,-5-7,0 0,0 0,0-1,0 1,0-1,1 1,-1-1,0 0,1 0,-1 0,1 0,-1 0,1-1,-1 1,1-1,0 1,-1-1,1 0,0 0,-1 0,1-1,-1 1,1-1,0 1,-1-1,1 0,-1 0,1 0,-1 0,0 0,0-1,1 1,-1-1,0 1,0-1,1-1,66-75,30-101,-99 178,0 0,0 0,0 0,0 0,0-1,1 1,-1 0,1 0,-1 0,0 0,1 0,0 0,-1 0,1 1,0-1,-1 0,1 0,0 0,0 1,0-1,-1 0,1 1,0-1,0 0,0 1,0 0,0-1,0 1,0-1,0 1,1 0,-1 0,0 0,0 0,0 0,0 0,0 0,0 0,0 0,0 0,1 0,-1 1,0-1,0 0,0 1,0-1,0 1,0-1,0 1,-1 0,1-1,0 1,0 0,0 0,0 0,6 18,0 1,-1 0,-1 1,-1-1,0 1,-1 16,5 19,-2-26,0 1,-2 0,-2 0,-1 1,-1-1,-1 0,-2 0,-1 0,-2 0,-1 0,-1-1,-2-1,-1 1,-1-1,-1-1,-2-1,0 0,-6 5,16-26,-1-1,1 0,-1 0,0 0,-1-1,1 0,-1 0,1 0,-1-1,0 0,-1-1,-5 3,10-5,-1 1,1 0,0 0,0-1,0 0,0 0,0 0,-1 0,1 0,0 0,0-1,0 0,0 1,0-1,0 0,0-1,0 1,0 0,0-1,0 0,1 1,-1-1,1 0,0-1,-1 1,1 0,0-1,0 1,0-1,1 1,-2-3,1-5,1 0,1 1,0-1,0 0,1 0,0 0,0 1,1-1,1 1,0-1,0 1,0 0,1 0,1 0,0 0,0 1,0 0,1 0,0 0,1 1,3-3,-5 3,20-30,2 0,1 3,2 0,2 2,27-22,-35 36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4:4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2221,'52'-32,"1223"-736,-805 499,-6 45,-424 205,68-45,79-56,83 1,-271 119,1 0,-1 0,1 0,-1 0,1-1,0 1,-1 0,1 0,-1-1,1 1,0 0,-1-1,1 1,0 0,-1-1,1 1,0 0,0-1,-1 1,1-1,0 1,0 0,0-1,0 1,0-1,-1 1,1-1,0 1,0-1,0 1,0-1,0 1,0 0,0-1,1 1,-1-1,0 1,0-1,0 1,0-1,1 1,-1 0,0-1,0 1,1-1,-1 1,0 0,0-1,1 1,-1 0,0 0,1-1,-1 1,1 0,-1 0,0-1,1 1,-1 0,1 0,-1 0,1 0,-1 0,1-1,-1 1,0 0,1 0,-1 0,1 0,-39-3,36 3,-50 0,31 1,1-1,-1 0,0-2,0 0,0-2,1 0,0-1,0-1,-6-3,-75-47,101 56,-1-1,1 1,-1-1,1 1,-1 0,1-1,-1 1,1-1,-1 1,1 0,-1 0,1-1,-1 1,1 0,-1 0,0 0,1-1,-1 1,0 0,1 0,-1 0,1 0,-1 0,0 0,1 0,-1 1,0-1,1 0,-1 0,1 0,-1 1,1-1,-1 0,0 0,1 1,-1-1,1 1,-1-1,1 0,0 1,-1-1,1 1,-1-1,1 1,0-1,-1 1,1-1,0 1,0 0,-1-1,1 1,0-1,0 1,0 0,0-1,0 1,0 0,0-1,0 1,0-1,0 1,0 0,0-1,11 43,-11-43,73 291,-60-221,19 50,-32-119,0-1,0 1,0 0,0-1,1 1,-1-1,0 1,0-1,1 1,-1-1,0 1,1-1,-1 1,1-1,-1 1,0-1,1 1,-1-1,1 0,-1 1,1-1,-1 0,1 0,0 1,-1-1,1 0,-1 0,1 0,0 0,-1 1,1-1,-1 0,1 0,0 0,-1 0,1-1,-1 1,1 0,0 0,-1 0,1 0,-1-1,1 1,-1 0,1 0,0-1,-1 1,0 0,1-1,-1 1,1-1,-1 1,1-1,-1 1,0-1,1 1,-1-1,0 1,1-1,-1 1,0-1,0 0,18-40,-17 37,17-36,1 0,1 1,3 1,1 1,19-22,24-36,2 9,-53 71</inkml:trace>
  <inkml:trace contextRef="#ctx0" brushRef="#br0" timeOffset="7156.101">4037 189,'2'1,"1"0,-1 0,0 0,0 0,1 1,-1-1,0 1,0-1,0 1,-1-1,1 1,0 0,-1 0,1 0,-1 0,0 0,1 0,-1 1,0-1,0 0,0 1,-1-1,1 0,-1 1,1-1,68 264,-69-265,1 5,-1 0,1 1,0-1,0 0,1-1,0 1,0 0,0 0,1-1,0 1,0-1,0 0,1 0,-1 0,1 0,0-1,1 0,-1 1,1-2,0 1,0 0,0-1,4 2,6-5</inkml:trace>
  <inkml:trace contextRef="#ctx0" brushRef="#br0" timeOffset="7435.603">4037 76,'30'-13,"2"0,-1 2,1 1,0 2,1 1,0 2,0 1,1 1,9 2,-29 1,0 0,0 1,0 0,0 1,-1 1,1 0,-1 1,8 3,-17-5,0 0,0-1,-1 1,1 1,-1-1,1 0,-1 1,0 0,0 0,0 0,-1 0,1 0,-1 0,1 1,-1-1,0 1,0 0,-1 0,1 0,-1-1,0 1,0 0,0 1,-1-1,1 0,-1 0,0 0,0 0,0 0,-1 3,-2 4,-1 1,-1-1,1 0,-2-1,1 1,-1-1,-1 0,0-1,0 0,-1 0,0 0,-1-1,0 0,0-1,-1 0,0 0,0-1,0 0,-1-1,0 0,0-1,0 0,-10 2,3-2,0 0,0-1,-1-1,1 0,0-2,-1 0,1-1,-1-1,1-1,-1 0,-2-4</inkml:trace>
  <inkml:trace contextRef="#ctx0" brushRef="#br0" timeOffset="10773.105">1722 1882,'0'-1,"-1"0,0 0,1 0,-1 0,1 0,-1 0,1-1,-1 1,1 0,0 0,-1-1,1 1,0 0,0 0,0-1,0 1,0 0,1 0,-1-1,0 1,0 0,1 0,-1 0,1-1,-1 1,1 0,0 0,-1 0,1 0,0 0,0 0,-1 0,1 0,0 0,0 1,0-1,0 0,2 0,41-31,-43 31,13-8,0 1,0 0,1 1,0 0,1 2,0-1,-1 2,1 0,1 1,2 0,-18 3,0-1,1 1,-1 0,0 0,0-1,1 1,-1 0,0 0,0 0,1 0,-1 1,0-1,0 0,1 0,-1 1,0-1,0 1,0-1,1 1,-1 0,0-1,0 1,0 0,0 0,0-1,0 1,-1 0,1 0,0 0,0 0,-1 0,1 1,0-1,-1 0,1 0,-1 0,1 0,-1 1,0-1,0 0,0 0,1 1,-1-1,0 0,0 1,-1-1,1 1,-27 60,17-43,9-17,0 0,0 1,1-1,-1 0,1 0,0 0,-1 0,1 0,0 1,0-1,0 0,1 0,-1 0,0 0,1 1,0-1,-1 0,1 0,0 0,0 0,0 0,0 0,0-1,1 1,-1 0,1-1,-1 1,1 0,-1-1,1 0,0 1,0-1,0 0,-1 0,1 0,0 0,1 0,-1-1,0 1,0-1,0 1,0-1,0 0,2 0,-2 1,1-1,-1 0,0 1,0-1,1 1,-1-1,0 1,0 0,0 0,0 0,0 0,0 1,0-1,0 0,0 1,-1 0,1-1,0 1,-1 0,0 0,1 0,-1-1,0 2,0-1,0 0,0 0,0 0,-1 0,1 0,-1 1,1-1,-1 0,0 1,0-1,0 0,0 1,0-1,0 0,-1 0,1 1,-1 0,-6 8,-1 0,1-1,-2 0,1-1,-1 1,-1-2,0 1,0-1,0-1,-1 0,0-1,-11 5,17-8,-15 8</inkml:trace>
  <inkml:trace contextRef="#ctx0" brushRef="#br0" timeOffset="11067.97">2372 1798,'-10'10,"1"1,0-1,0 2,1-1,1 1,0 0,1 1,0 0,1 0,0 0,1 1,0-1,1 1,1 0,0 0,1 0,1 12,0-24,1 0,-1 1,1-1,0 0,0 0,0 0,0 0,0-1,0 1,0 0,1 0,-1-1,1 1,-1 0,1-1,-1 0,1 1,0-1,0 0,0 0,0 0,0 0,0 0,0 0,0-1,0 1,0-1,0 1,0-1,1 0,-1 0,0 0,0 0,0 0,0-1,1 1,77-25,-68 19,1 0,-1-1,0 0,0 0,-1-2,0 1,-1-1,1-1,-2 0,0 0,0-1,-1-1,0 1,0-1,-2 0,1-1,2-9,-8 19,0 0,0-1,0 1,-1 0,0-1,1 1,-1-1,0 1,0-1,-1 1,1 0,-1-1,0 1,0-1,0 1,0 0,-1 0,1 0,-1 0,1 0,-1 0,0 0,-1 0,1 1,0-1,-1 1,1-1,-1 1,0 0,0 0,0 0,0 1,0-1,0 1,0 0,0-1,-1 1,-4-1,-1-1,1 1,-1 1,1-1,-1 2,0-1,0 1,0 0,1 1,-1 0,0 0,1 1,-1 0,-2 2,-12 5,5 0</inkml:trace>
  <inkml:trace contextRef="#ctx0" brushRef="#br0" timeOffset="11458.998">2710 1488,'0'28,"10"11,7-3,7-6,-2-14,1-10,1-10,-4-9,0-3,-4-3,-4-4,-9-2,-10-1,-9 3,-6 5,-4 7,2 4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03.1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1 337,'219'-287,"-214"280,40-36,-44 44,1 1,-1-1,0 0,1 0,-1 1,0-1,0 1,0-1,0 1,0 0,-1-1,1 1,0 0,-1 0,1-1,-1 1,0 0,0 0,1 0,-1-1,0 1,-1 0,1 0,0 1,0 1,-1 65,-1-56,1 1,1 0,0-1,1 1,0-1,1 1,0-1,2 0,-1 0,2 0,0 1,6 4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48.7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1646,'776'0,"-507"29,-1 0,-4-31,-61-26,502 28,-537 0,-149-10,-41-10,17 16,-108-107,113 110,0-1,-1 1,1 0,0 0,-1 0,1 0,0 0,-1 0,1 0,-1-1,0 1,1 1,-1-1,0 0,0 0,1 0,-1 0,0 0,0 1,0-1,0 0,0 1,0-1,0 1,0-1,0 1,0-1,-1 1,1 0,0 0,0-1,0 1,0 0,-1 0,1 0,0 0,0 1,0-1,-1 0,1 0,0 1,0-1,0 1,0-1,0 1,0-1,0 1,0-1,0 1,0 0,0 0,0 0,1-1,-1 1,0 0,0 0,1 0,-1 0,1 0,-1 0,1 0,-1 1,1-1,-1 0,1 0,-61 205,-32 50,92-256,1 1,-1 0,0 0,0-1,1 1,-1 0,0 0,1 0,-1 0,1 0,-1 0,1 0,-1 0,1 0,0 0,-1 0,1 0,0 0,0 0,0 0,0 1,0-1,0 0,0 0,0 0,0 0,1 0,-1 0,0 0,1 0,-1 0,1 0,-1 0,1 0,0 0,-1 0,1 0,0 0,-1-1,1 1,0 0,0-1,0 1,0 0,0-1,0 1,0-1,0 1,0-1,0 0,0 1,0-1,0 0,0 0,0 0,0 0,0 1,1-2,-1 1,0 0,0 0,0 0,1-1,110-108,-87 80,144-150,-56 87,-89 75</inkml:trace>
  <inkml:trace contextRef="#ctx0" brushRef="#br0" timeOffset="770.979">1101 2154,'5'15,"1"23,0 11,-1 1,-2-3,-1-4,-5-5,-3-4,0-4,1-1,1-1,-3 0,-1-1,1 0,2 1,2-5</inkml:trace>
  <inkml:trace contextRef="#ctx0" brushRef="#br0" timeOffset="1051.637">1129 2041,'24'-6,"2"2,-1 0,0 2,1 0,-1 2,1 1,-1 1,0 1,1 1,12 4,-34-7,0-1,-1 1,1 0,-1-1,1 2,-1-1,1 0,-1 1,1-1,-1 1,0 0,0 0,0 0,0 1,-1-1,1 1,0-1,-1 1,0 0,0 0,0 0,0 0,0 1,0-1,-1 0,0 1,0-1,0 1,0 0,0-1,-1 1,1-1,-1 1,0 0,0 0,0-1,-1 1,1-1,-1 1,0 0,0-1,0 1,-1-1,1 0,-1 1,0-1,0 0,0 1,-14 13,0-1,-1-1,-1 0,0-1,-1-1,-1 0,0-2,0 0,-1-2,0 0,-16 4,-48 18,61-22</inkml:trace>
  <inkml:trace contextRef="#ctx0" brushRef="#br0" timeOffset="2701.252">1694 2493,'0'-5,"0"4,-5 1,-1 6,-5 2,-1 4,3 5,-3 0,1 1,-3 3,-3 3,-4 1,-3 2,-3 1,0 0,-2-4,5-6</inkml:trace>
  <inkml:trace contextRef="#ctx0" brushRef="#br0" timeOffset="2984.934">1552 2437,'0'5,"0"10,5 9,6 4,7 3,-1 0,2-4,-2-3,1 0,2 0,-3 1,2-3,-4-2,-4-3</inkml:trace>
  <inkml:trace contextRef="#ctx0" brushRef="#br0" timeOffset="4933.221">2907 9,'2'1,"0"1,0-1,-1 1,1-1,0 1,-1 0,1 0,-1 0,1-1,-1 1,0 1,0-1,0 0,0 0,0 0,0 0,-1 1,1-1,-1 0,1 1,-1-1,0 1,0-1,0 0,-1 1,2 0,13 282,-9-264,-1 1,0 0,-2 0,0 0,-1 0,-2 1,0-1,-1 0,-1 0,-2 1,-14 155,-8-34,-1 25,27 84,-26-111,8-48,15-75</inkml:trace>
  <inkml:trace contextRef="#ctx0" brushRef="#br0" timeOffset="6219.678">2963 66,'-47'92,"-96"104,113-136,30-59,0 0,-1 1,1-1,0 0,0 0,0 0,0 1,0-1,0 0,0 0,0 1,0-1,1 0,-1 0,0 0,1 0,-1 1,1-1,-1 0,1 0,0 0,-1 0,1 0,0 0,0 0,0-1,0 1,0 0,-1 0,1-1,1 1,-1 0,0-1,0 1,0-1,0 0,0 1,0-1,1 0,-1 1,0-1,0 0,0 0,1 0,-1 0,0 0,0-1,1 1,-1 0,0 0,1-1,239-17,-78 14,-161 2,-1 1,0-1,0 0,0 0,0 1,0-1,0 0,-1 0,1 0,0 0,-1 0,0 0,1 0,-1 0,0 0,0 0,0 0,0 0,0 0,-1 1,1-1,-1 0,1 0,-1 0,1 0,-1 0,0 0,0 1,0-1,0 0,-1 1,1-1,0 0,-1 1,1 0,0-1,-1 1,0 0,1 0,-1 0,0 0,-1-1,-4-7,-67-103,-4-55,44 108,26 52</inkml:trace>
  <inkml:trace contextRef="#ctx0" brushRef="#br0" timeOffset="7050.485">3416 518,'26'277,"-49"-128,-4-32,24-97</inkml:trace>
  <inkml:trace contextRef="#ctx0" brushRef="#br0" timeOffset="7368.837">3359 630,'20'-20,"0"1,1 1,2 1,-1 1,2 1,0 0,1 2,0 1,1 2,21-7,-44 16,-1 0,1 0,0 0,0 0,0 0,0 1,0-1,0 1,0 0,0 0,0 0,0 0,0 1,0-1,0 1,0-1,0 1,-1 0,1 0,0 1,0-1,-1 1,1-1,-1 1,1 0,-1 0,0 0,0 0,0 0,0 0,0 1,0-1,-1 1,1-1,-1 1,1 0,-1-1,0 1,0 0,-1 0,1 0,-3 11,-1 1,-1-1,0 0,-1 0,0-1,-1 0,0 0,-1 0,-1 0,0-1,-1-1,0 1,-1-2,0 1,-1-1,0-1,0 1,-8 3,-73 45,51-41,24-11</inkml:trace>
  <inkml:trace contextRef="#ctx0" brushRef="#br0" timeOffset="8184.21">3641 913,'-6'14,"2"1,0-1,1 1,0 0,1 1,1-1,0 0,1 0,1 8,-1-22,0 0,0 0,0 0,0-1,0 1,0 0,1 0,-1 0,0 0,0-1,0 1,1 0,-1 0,0 0,1-1,-1 1,1 0,-1-1,1 1,-1 0,1-1,0 1,-1-1,1 1,0-1,-1 1,1-1,0 1,0-1,-1 0,1 1,0-1,0 0,0 0,-1 1,1-1,0 0,0 0,0 0,0 0,-1 0,1 0,0-1,0 1,0 0,0 0,-1 0,1-1,0 1,0-1,-1 1,1 0,0-1,0 1,-1-1,1 1,-1-1,1 0,36-36,-23 20,-5 5,0 0,1 0,0 1,1 1,0-1,1 2,0 0,0 0,9-4,-20 13,1-1,-1 1,1 0,-1-1,1 1,0 0,-1 0,1 0,0 0,-1 0,1 1,0-1,-1 0,1 1,-1-1,1 1,-1 0,1-1,-1 1,1 0,-1 0,0 0,1 0,-1 0,0 0,0 0,0 0,0 1,0-1,0 0,0 1,0-1,-1 1,1-1,0 1,-1-1,1 2,17 63,-17-64,4 36,-1 0,-2 1,-2 0,-1-1,-3 4,3-20,-2-1,-1 0,0 0,-2 0,0 0,-1-1,-1 0,-1-1,-6 9,14-26,-1 1,0-1,0 1,0-1,0 0,0 0,-1 0,1 0,-1 0,1-1,-1 1,0-1,1 0,-1 1,0-1,0-1,0 1,0 0,0-1,0 1,0-1,0 0,0 0,0 0,0 0,0-1,0 1,0-1,0 0,0 0,0 0,0 0,0 0,1-1,-1 1,0-1,1 0,-1 0,1 0,0 0,0 0,0 0,0-1,0 1,0 0,1-1,-1 0,1 1,-1-1,1 0,0 0,0 0,0 0,1 0,-1 0,1 0,0 0,0 0,0-2,-1-1,1-1,0 0,0 0,1 0,0 0,0 0,0 0,1 0,0 1,1-1,-1 1,1 0,1-1,-1 1,1 1,0-1,0 0,1 1,-1 0,1 0,0 0,1 1,2-2,6-5,1 1,1 0,0 1,0 1,1 1,-1 0,2 1,8-1,-2 1</inkml:trace>
  <inkml:trace contextRef="#ctx0" brushRef="#br0" timeOffset="15394.804">2202 2521,'-34'73,"17"-31,13-34,-1-1,1 1,0 1,1-1,0 0,0 1,1-1,0 1,0 0,1 0,0 0,1 0,0 0,0-1,1 1,0 0,0 0,1 0,1-1,-1 1,2 2,-2-8,0-1,0 0,0 1,1-1,-1 0,0 0,1 0,-1 0,1-1,0 1,0-1,-1 0,1 0,0 1,0-2,0 1,0 0,0-1,1 1,-1-1,0 0,0 0,0 0,0-1,0 1,0-1,0 1,0-1,0 0,0 0,0-1,0 1,0 0,-1-1,1 0,0 0,1-1,2-1,1-1,-1 0,0-1,-1 1,1-1,-1 0,0 0,0-1,-1 0,0 0,0 0,-1 0,0 0,2-5,-1-8</inkml:trace>
  <inkml:trace contextRef="#ctx0" brushRef="#br0" timeOffset="15802.603">2004 2295,'44'-29,"18"-14,-1-4,-6 5,-13 15,-8 12,-10 13,-9 12,-3 9,-2 6,0-1,0 0,3-4,-2 0,3-5,4-3,-2-1,-3 0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02.7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0 135,'159'-113,"-157"111,1 0,-1 0,1 0,0 0,-1 0,1 1,0 0,0-1,0 1,0 0,0 0,1 1,-1-1,0 0,0 1,0 0,1 0,-1 0,0 0,0 1,1-1,-1 1,0 0,0 0,0 0,0 0,0 0,0 1,0-1,-1 1,1 0,0 0,-1 0,1 0,-1 0,0 1,0-1,0 1,0-1,0 1,0 0,-1 0,13 20,-1 2,-1-1,-1 1,-1 1,-2 0,0 0,-2 1,-1 0,-1 0,-1 0,-2 1,0-1,-2 0,-2 9,3-24,0 1,-1-1,0 0,-1 1,0-1,-1 0,0 0,-1 0,0 0,-1-1,-1 0,0 0,0 0,-1-1,0 0,-1 0,0 0,0-1,-1-1,-1 1,-5 3,-58 20,70-32,1 0,0 0,0 0,0 0,0 0,-1-1,1 1,0 0,0-1,0 0,0 1,0-1,0 0,0 0,0 0,0 0,1-1,-1 1,0 0,1-1,-1 1,1-1,-1 0,1 1,0-1,0 0,0 0,0 0,0 0,0 0,0 0,1 0,-1 0,1 0,-1-2,0-8,0-1,1 0,0 0,2 0,-1 0,1 1,1-1,0 1,1-1,0 1,1 0,3-4,-6 11,20-41,-13 27</inkml:trace>
  <inkml:trace contextRef="#ctx0" brushRef="#br0" timeOffset="9662.621">169 588,'1'-16,"1"1,0 0,2 0,-1 0,2 0,0 0,1 1,0 0,1 0,1 1,0 0,2-2,-4 8,1 0,0 1,1 0,0 0,0 0,0 1,0 0,1 1,0 0,0 0,0 1,0 0,0 0,1 1,14-6,82-25,-87 28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0,'9'3,"3"1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8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1 393,'366'-55,"-203"51,-163 4,1-1,-1 1,1-1,-1 0,0 1,1-1,-1 0,0 1,0-1,0 1,1-1,-1 0,0 0,0 1,0-1,0 0,0 1,0-1,0 0,0 1,-1-1,1 0,0 1,0-1,-1 0,1 1,0-1,-1 1,1-1,0 0,-1 1,1-1,-1 1,1-1,-1 1,1-1,-1 1,1 0,-1-1,1 1,-1 0,0-1,1 1,-1 0,0 0,1-1,-1 1,0 0,1 0,-1 0,0 0,1 0,-1 0,0 0,0 0,1 0,-1 0,0 1,1-1,-1 0,1 0,-1 1,0-2,-38-16,2-3,0-1,1-2,1-1,1-2,-1-2,29 22,-1 0,1 0,-1-1,2 0,-1 0,1 0,0-1,0 1,1-1,0 0,1-1,0 1,0-1,-1-7,4 15,1-1,-1 1,0-1,1 1,-1 0,1-1,-1 1,1-1,0 1,0 0,0 0,0-1,0 1,0 0,0 0,0 0,0 0,0 0,1 0,-1 0,0 1,1-1,-1 0,0 1,1-1,-1 1,1-1,-1 1,1 0,-1-1,1 1,-1 0,1 0,-1 0,1 1,-1-1,1 0,-1 0,1 1,-1-1,1 1,-1-1,2 2,15 3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9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74,'167'-11,"91"-45,-208 49,-32 10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9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0,'43'5,"29"1,7 0,-6-1,-10-2,-11 0,-14-2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199 140,'4'6,"0"0,-1 0,0 1,-1-1,1 1,-1-1,0 1,-1 0,1 0,-2 0,1 0,-1 0,0 0,0 1,0 1,1 466,-1-454,-1 0,-1 0,-1 0,-1 0,-1 0,-1-1,-3 8,0-10</inkml:trace>
  <inkml:trace contextRef="#ctx0" brushRef="#br0" timeOffset="342.994">1 168,'32'-23,"1"2,0 2,2 1,0 1,1 2,1 2,0 1,1 2,32-4,-51 11,0 1,0 2,-1 0,1 0,0 2,0 1,-1 0,1 1,-1 1,0 0,14 8,-24-10,-1 0,0 1,0 0,0 0,-1 1,1 0,-1 0,0 0,-1 1,1 0,-1 0,0 0,0 1,-1 0,0 0,-1 0,1 0,-1 0,0 1,-1 0,0-1,0 1,-1 0,0 0,0 0,-1 0,0 0,0 6,-4-2,1-1,-2 1,1 0,-2-1,1 0,-2-1,1 1,-1-1,-1 0,0-1,0 0,-1 0,0 0,-1-2,0 1,0-1,0 0,-1-1,0 0,0-1,-1 0,-10 2,-6 4,-1-2,-1-1,1-1,-1-1,-1-2,-26 0,52-4,0 0,-1-1,1 1,0-1,0 0,0-1,0 1,0-1,0 0,0-1,0 1,1-1,-1 0,1 0,0 0,0 0,-2-3,-8-11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0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115 283,'22'58,"2"64,-17-81,-2 1,-2-1,-2 1,-4 39,1 3,2 102,0-197</inkml:trace>
  <inkml:trace contextRef="#ctx0" brushRef="#br0" timeOffset="1250.318">2 312,'-1'-3,"1"1,0-1,-1 0,1 1,0-1,1 1,-1-1,0 0,1 1,-1-1,1 1,0-1,0 1,0-1,0 1,0 0,0-1,1 1,-1 0,1 0,0 0,-1 0,1 0,0 1,0-1,0 0,1 1,-1 0,0-1,0 1,1 0,-1 0,3-1,2-3,7-3,1 0,-1 1,1 1,1 0,-1 1,1 1,-1 0,1 2,7-1,-5 0,-9 1,1 1,-1 0,0 0,1 1,-1 0,1 1,-1 0,1 1,-1 0,0 0,0 1,0 0,0 1,0 0,-1 0,0 1,0 0,0 0,0 1,-1 0,0 1,0-1,-1 1,0 1,0-1,0 1,2 5,-6-8,-1-1,0 1,-1-1,1 1,-1 0,0-1,0 1,0 0,-1-1,1 1,-1 0,0-1,-1 1,1-1,-1 0,0 1,0-1,0 0,0 0,-1 0,0 0,0-1,-2 4,-84 72,70-68,-1-1,0-1,-1-1,1-1,-2 0,1-2,-1 0,1-2,-1 0,-2-1,0 2,6 2</inkml:trace>
  <inkml:trace contextRef="#ctx0" brushRef="#br0" timeOffset="1536.269">792 734,'-48'39,"-20"17,-4 4,10-4,11-11,15-8,13-11</inkml:trace>
  <inkml:trace contextRef="#ctx0" brushRef="#br0" timeOffset="1790.28">397 706,'19'44,"16"23,7 5,1-5,-2-13,-3-12,-3-12,-8-12</inkml:trace>
  <inkml:trace contextRef="#ctx0" brushRef="#br0" timeOffset="2037.51">1130 537,'-9'38,"-4"23,1 5,2-3,8-8,4-8,7-13,1-7,5-7,3-4,5-3,2-5,2-3,-3-8,-6-7,-6-3</inkml:trace>
  <inkml:trace contextRef="#ctx0" brushRef="#br0" timeOffset="2382.823">905 283,'289'-223,"-224"163,-63 61,0 0,-1-1,1 1,-1 0,1 0,-1 0,1 0,-1 0,1 0,-1 0,0 0,0 0,0 1,0-1,0 1,0-1,0 1,0-1,0 1,0-1,-1 1,1 0,-1-1,0 1,1 0,-1-1,0 1,0 0,0 0,0-1,0 1,0 0,1 2,5 28,34 85,7-59,-24-34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4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115 301,'-77'396,"61"-251,16-146,0 1,0 0,-1 0,1-1,0 1,0 0,-1 0,1 0,0 0,0-1,-1 1,1 0,0 0,0 0,-1 0,1 0,0 0,-1 0,1 0,0 0,-1 0,1 0,0 0,0 0,-1 0,1 0,0 0,-1 0,1 0,0 0,0 1,-1-1,1 0,0 0,-1 0,1 0,0 1,0-1,0 0,-1 0,1 1,0-1,0 0,0 0,0 1,-1-1,1 0,0 0,0 1,0-1,0 0,0 1,0-1,-6-29,3-3,2 1,1-1,2 0,1 1,1-1,2 1,1 0,1 1,2 0,1 0,1 1,2 0,9-13,-22 40,17-34,2 1,1 1,2 1,1 1,1 1,2 1,1 1,2 2,0 0,23-13,-51 38,0 0,1 1,-1-1,0 1,1-1,-1 1,1 0,0 0,-1 0,1 0,0 0,0 1,-1-1,1 1,0 0,0-1,0 1,0 1,0-1,-1 0,1 1,0-1,0 1,0 0,-1 0,1 0,-1 0,1 1,-1-1,1 1,-1 0,0-1,1 1,-1 0,0 0,0 0,-1 1,1-1,0 0,-1 1,1-1,-1 1,1 1,2 11,-1 1,-1 0,0 0,-1 0,-1 0,-1 0,0 0,-1 0,0 0,-2 0,1-1,-7 15,0-10,-1 0,0-1,-2 0,0-1,-1-1,-1 0,0-1,-1 0,-1-2,-13 10,12-9</inkml:trace>
  <inkml:trace contextRef="#ctx0" brushRef="#br0" timeOffset="632.221">341 695,'1'13,"1"1,0-1,1 0,1 0,0-1,0 1,1-1,1 0,0 0,7 10,-12-20,0-1,0 1,0-1,1 1,-1-1,0 0,1 0,-1 0,0 1,1-1,-1-1,1 1,0 0,-1 0,1 0,0-1,-1 1,1-1,0 1,0-1,-1 0,1 0,0 0,0 0,0 0,-1 0,1 0,0-1,0 1,-1-1,1 1,0-1,-1 1,1-1,0 0,0 0,51-49,-41 36,113-136,-124 149,-1 0,0 0,1 1,-1-1,1 0,0 0,-1 1,1-1,-1 0,1 1,0-1,-1 1,1-1,0 1,0-1,0 1,-1 0,1-1,0 1,0 0,0-1,0 1,0 0,0 0,-1 0,1 0,0 0,0 0,0 0,0 0,0 0,0 1,0-1,-1 0,1 0,0 1,0-1,0 1,-1-1,1 1,0-1,0 1,-1-1,1 1,0 0,-1-1,1 1,-1 0,1-1,-1 1,1 0,-1 0,1 0,-1-1,0 1,0 0,1 0,-1 0,0 0,0 0,0 0,0 0,0-1,0 1,0 1,2 62,-16 49,8-82,1 1,2 0,2 0,0 0,4 23,6 2,7 158,-17-210,0 1,0-1,0 1,-1-1,0 0,0 1,0-1,-1 0,1 0,-1-1,0 1,-1 0,1-1,-1 0,-2 3,4-6,1 0,-1 1,0-1,0 0,0 0,0 0,0 0,0 0,0 0,0-1,0 1,0-1,0 1,0-1,-1 0,1 0,0 0,0 0,0 0,0-1,-1 1,1-1,0 1,0-1,0 0,0 1,0-1,0 0,0-1,1 1,-1 0,0 0,0-1,1 1,-1-1,1 1,0-1,-1 0,1 0,-1 0,-5-11,0 1,0-1,1-1,1 1,0-1,1 0,0 0,1 0,1 0,0 0,1-1,1 1,0-1,1 1,0-1,1 1,1 0,0 0,1 0,1 0,0 0,1 1,0 0,6-8,2-6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1 395,'256'-1,"-87"-25,-161 26,-1 0,0-1,1 0,-1 0,0-1,0 0,0 0,0 0,-1-1,1 0,5-4,1-4</inkml:trace>
  <inkml:trace contextRef="#ctx0" brushRef="#br0" timeOffset="250.242">397 1,'-10'43,"-8"38,0 15,2 1,4-11,4-11,3-13,3-13,2-9,0-7,1-10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6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1 124,'9'-2,"0"1,1-1,-1 0,0-1,0 0,0-1,0 0,-1 0,0-1,0 0,0 0,0-1,-1 0,0-1,1-1,60-40,-66 47,1-1,-1 1,0 0,1 0,-1 1,1-1,-1 0,1 1,-1 0,1-1,-1 1,1 0,0 0,-1 1,1-1,-1 0,1 1,-1 0,1-1,-1 1,1 0,-1 0,0 1,0-1,1 0,-1 1,0-1,0 1,0 0,0-1,-1 1,1 0,0 0,-1 1,1 0,36 89,-23-16,-4 2,-3 0,-2 13,-2 264,-4-345,0 1,0-1,-1 0,-1 1,0-1,0 0,-1 0,-1 0,1-1,-1 1,-1-1,0 0,0 0,-1 0,0-1,-1 1,1-2,-2 1,1-1,-1 0,-8 5,13-10,0 0,-1 0,1-1,0 0,-1 1,1-1,-1-1,1 1,-1 0,1-1,-1 0,0 0,1 0,-1 0,0 0,1-1,-1 0,1 0,-1 0,1 0,0 0,-1-1,1 1,0-1,0 0,0 0,0 0,0 0,0-1,1 1,-2-2,-4-4,1 1,0-2,1 1,-1-1,1 0,1 0,0 0,0-1,1 0,-1-4,-4-15,1 0,1 0,1 0,2-1,1 0,2 0,0 0,2 0,2 0,3-15,23-70,-22 91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6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0 238,'1'0,"82"-55,-2-4,42-41,-122 99,0-1,0 1,-1-1,1 1,0 0,0-1,0 1,0 0,1 0,-1 0,0 0,0 0,1 0,-1 0,0 0,1 0,-1 1,1-1,-1 0,1 1,0 0,-1-1,1 1,-1 0,1 0,0 0,-1 0,1 0,0 0,-1 0,1 0,-1 1,1-1,0 1,-1-1,1 1,-1 0,0-1,1 1,-1 0,1 0,-1 0,0 0,0 0,0 0,1 2,3 9,-1 1,0 0,-1 0,-1 0,0 0,-1 0,0 1,-1-1,0 0,-1 1,-1 1,0 21,1-24,1 0,-1 0,2 0,0-1,1 1,0 0,0 0,1-1,1 0,4 10,3-3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8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55,'24'-5,"12"-1,6 0,0 1,-3 2,-2 0,-4 2,-1 1,-3 0,-5-5,-3-1,1 0,1 1,1 2,-4 6,-4 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222 1,'-14'-1,"1"2,-1 0,0 0,0 1,1 1,-1 0,1 1,0 0,0 1,0 1,1 0,0 1,-6 4,15-8,0-1,0 1,1 0,-1 1,1-1,0 0,0 1,0 0,0-1,1 1,-1 0,1 0,0 0,0 0,1 0,-1 0,1 0,0 0,0 0,0 0,0 0,1 0,-1 0,1 0,0 0,1-1,-1 1,1 0,-1 0,1-1,0 1,1 0,1 3,0 0,1 0,0 0,0-1,1 0,0 0,0 0,0-1,1 1,0-2,0 1,0-1,0 0,1 0,1 0,-1-1,1 0,-1-1,1 0,-1 0,1-1,0 0,0 0,0-1,-1 0,1-1,3 0,3-3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8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2,'14'4,"15"2,7 0,2-1,-1-1,-1-7,-3-2,-1-1,-2 2,-1 0,-1 2,0 0,0 2,-6-1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9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57 195,'0'19,"0"26,0 14,0 3,0 0,0-6,0-3,0-5,0-2,0-3,0 0,0-2,0-4,0-2,0-4,0-1,0-1,0-6</inkml:trace>
  <inkml:trace contextRef="#ctx0" brushRef="#br0" timeOffset="336.697">1 280,'27'-24,"1"1,0 2,2 0,1 2,0 2,1 1,1 1,0 1,1 2,5 1,-29 8,-1 1,1 0,0 1,0 0,0 1,0 0,0 0,0 1,0 0,0 1,-1 0,1 0,0 1,-1 1,0 0,0 0,0 0,0 1,-1 1,0-1,0 2,0-1,-1 1,1 0,-2 0,1 1,-1 0,0 0,-1 0,4 8,-6-10,0 0,0 0,-1 1,1-1,-2 0,1 1,-1 0,0-1,0 1,0 0,-1-1,0 1,-1 0,0-1,0 1,0 0,0-1,-1 1,0-1,-1 0,1 0,-1 0,-1 0,1 0,-1 0,0-1,0 0,0 0,-1 0,-1 1,-13 9,0-1,0-1,-2-1,1-1,-1 0,-1-2,0 0,0-2,-1 0,-10 1,-143 17,152-25</inkml:trace>
  <inkml:trace contextRef="#ctx0" brushRef="#br0" timeOffset="1337.418">1045 26,'-6'-4,"-1"1,0 0,0 0,0 0,0 1,-1 0,1 0,-1 1,1 0,-1 0,1 1,-1 0,0 0,-1 1,1 0,0 0,-1 1,1 0,0 0,0 1,0 0,1 0,-1 1,1 0,0 1,0-1,0 1,0 1,1-1,0 1,0 0,1 0,-1 1,1 0,1 0,-1 0,1 0,1 1,-1 0,1-1,1 1,-1 1,1-1,0 8,-8 186,-8 3,11-154,-2 0,-3 0,-16 44,6-17,13-54,7-22,1 0,-1 0,1 0,-1 0,1 0,0 0,0 0,0 0,0 1,1-1,-1 0,1 1,-1-1,1 0,0 1,0-1,0 1,0-1,0 0,0 1,1-1,-1 1,1-1,0 0,-1 0,1 1,0-1,0 0,1 0,-1 0,0 0,1 0,-1 0,1 0,0-1,0 1,-1 0,3 0,11 2,1-1,-1-1,0 0,1-1,-1-1,1 0,-1-1,6-2,28 0,31-3,-61-1</inkml:trace>
  <inkml:trace contextRef="#ctx0" brushRef="#br0" timeOffset="1925.178">1412 505,'-63'113,"43"-65,17-43,-3 4,1 0,-1 1,1-1,1 1,0 0,0 0,1 1,0-1,1 1,0-1,1 1,0 0,0 0,1-1,1 1,0 0,0 0,1-1,1 1,2 8,0-15,0 0,0 0,0-1,1 1,-1-1,1 0,0-1,0 1,0-1,0 0,0-1,1 1,-1-1,0-1,1 1,-1-1,0 0,1 0,-1-1,1 0,-1 0,0 0,0-1,0 0,0-1,0 1,0-1,0 0,-1 0,1-1,-1 1,0-1,1-2,36-38,-32 30</inkml:trace>
  <inkml:trace contextRef="#ctx0" brushRef="#br0" timeOffset="2388.36">1158 308,'227'-162,"-225"160,0 0,1 0,-1 0,0 1,1-1,0 1,-1 0,1-1,0 1,0 0,-1 0,1 1,0-1,0 1,0-1,0 1,0 0,0 0,0 0,0 1,0-1,0 1,0 0,-1-1,1 1,0 0,0 1,-1-1,1 0,0 1,-1 0,3 1,1 7,1 0,-2 0,1 1,-1-1,-1 1,0 0,-1 1,0-1,0 2,28 73,-22-71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4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53,'-2'-3,"1"0,-1-1,0 1,0 0,0 0,0 0,-1 0,1 1,-1-1,0 1,0-1,0 1,0 0,0 0,0 0,0 1,-1-1,1 1,-1 0,1 0,-1 0,1 0,-1 0,0 1,1 0,-1 0,-2 0,-4 0,0 0,0 1,0 1,0 0,0 0,1 1,-1 0,1 1,0-1,-1 2,2 0,-1 0,1 0,-1 1,1 0,1 1,-1 0,1 0,1 1,-1-1,1 2,1-1,-1 0,1 1,1 0,0 0,0 1,1-1,0 1,0 0,1 4,0-6,0 0,1 0,1 0,-1-1,1 1,1 0,-1 0,1 0,1 0,-1 0,1-1,1 1,-1-1,1 1,1-1,-1 0,1 0,1 0,-1-1,1 0,0 1,0-2,1 1,0-1,0 1,1-1,6 1,0 0,0 0,1-2,0 0,0 0,0-1,1-1,-1 0,1-1,-1 0,1-2,3 0,7 1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4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259 82,'-6'-2,"0"0,-1 0,1 0,0 1,0 0,-1 0,1 0,-1 1,1 0,-1 0,1 1,0 0,-1 0,1 0,0 1,0 0,0 0,0 0,0 1,0 0,1 0,-1 1,1 0,0-1,0 2,0-1,-3 4,0 0,-1 1,2 0,-1 1,1-1,0 1,1 1,1-1,-1 1,1 0,1 0,0 1,1-1,0 1,0 7,2-12,0-1,0 1,0-1,1 1,0-1,1 1,-1-1,1 1,1-1,-1 0,1 1,0-1,1 0,-1 0,1 0,0-1,1 1,-1-1,1 1,0-1,0 0,1-1,0 1,-1-1,1 0,1 0,0 0,6 2,0-1,0-1,0 0,1-1,-1 0,1-1,-1 0,1-1,0-1,0 0,-1 0,1-2,0 1,0-2,-1 1,0-2,1 0,-1 0,-1-1,1 0,-1-1,0-1,0 0,0 0,-1-1,8-8,-3 4,-7 7,1-1,0 0,-1 0,0 0,-1-1,1-1,-2 1,1-1,-1 0,0 0,0-1,-1 0,0 0,-1 0,0-1,0 1,-1-1,-1 0,1 0,-1 0,-1 0,0 0,-1-1,0 1,-2 1,-1-1,-1 1,1 0,-2 1,1-1,-1 1,0 0,-1 0,0 0,0 1,-1 0,0 0,0 1,0-1,-1 2,0-1,0 1,-1 0,1 1,-1 0,0 0,0 1,-1 0,1 1,0 0,-1 0,-3 1,2 1,-1 1,1 1,0 0,-1 0,1 1,0 1,0 0,1 0,-1 1,1 1,0-1,0 2,1-1,0 1,0 1,1-1,-1 2,-11 12</inkml:trace>
  <inkml:trace contextRef="#ctx0" brushRef="#br0" timeOffset="501.755">907 55,'-8'-2,"1"2,-1-1,1 1,-1 0,0 1,1 0,-1 0,1 1,-1 0,1 0,0 1,-1-1,1 2,1-1,-1 1,0 0,1 0,0 1,0 0,0 0,1 0,0 1,0 0,0 0,1 0,-1 0,1 1,1 0,0 0,0 0,0 0,0 0,0 8,3-10,1-1,0 1,0 0,1-1,-1 1,1-1,0 0,0 0,1 1,-1-1,1-1,0 1,0 0,0-1,0 1,1-1,0 0,-1 0,1-1,0 1,0-1,0 1,1-1,-1-1,1 1,-1-1,2 1,0 0,0 1,1 0,-1 0,0 1,-1 0,1 0,-1 0,1 1,-1-1,-1 1,1 1,-1-1,4 6,-6-7,-1-1,0 1,0 0,0 0,0-1,-1 1,1 0,-1 0,0 0,0 0,0 0,-1 0,1 0,-1-1,0 1,0 0,-1 0,1-1,-1 1,1-1,-1 1,0-1,-1 0,1 1,0-1,-1 0,0-1,0 1,0 0,0-1,0 0,0 1,0-1,-1-1,1 1,-1 0,0-1,1 0,-1 0,0 0,0 0,0 0,-1-1,-134 4,114-5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07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54 424,'34'-17,"-28"14,-1 1,0 0,1 0,0 1,0-1,-1 1,1 1,0-1,0 1,0 0,0 0,-1 1,1-1,0 1,0 1,0-1,-1 1,1 0,-1 0,0 1,1-1,-1 1,0 0,0 1,-1-1,1 1,-1 0,0 0,0 1,0-1,0 1,-1 0,0 0,0 0,0 0,-1 0,0 1,0-1,0 1,0-1,0 5,-3-3,0 0,0 1,-1-1,0 0,-1 0,1 0,-1 0,0 0,-1-1,0 1,0-1,0 0,-1 0,1-1,-2 1,-1 1,3-4,-1 1,1 1,0-1,0 1,1-1,-1 1,1 0,0 1,0-1,1 0,-1 1,1 0,1-1,-1 1,1 0,0 0,0 0,0 0,1 0,0 0,0 0,1 0,0 4,2-5,1 0,-1 0,1-1,-1 1,1-1,1 0,-1-1,0 1,1-1,0 1,0-1,0-1,0 1,0-1,1 0,-1 0,1 0,30 15,-29-13,1 1,-1 0,0 1,-1-1,1 1,-1 1,0-1,0 1,-1 0,0 0,0 2,-3-6,-1-1,0 1,0 0,0 0,0 1,0-1,-1 0,1 0,-1 0,0 0,0 1,0-1,-1 0,1 0,-1 0,1 0,-1 0,0 0,0 0,0 0,-1 0,1 0,-1 0,0 0,1-1,-1 1,0-1,-1 0,1 1,0-1,-3 1,-9 8,-2-2,1 0,-1 0,0-2,-1 0,0-1,0 0,-1-2,1 0,-1-1,0-1,0 0,0-1,-13-2,-25 1,32-1</inkml:trace>
  <inkml:trace contextRef="#ctx0" brushRef="#br0" timeOffset="366.375">844 452,'-53'42,"2"3,2 1,1 3,3 2,3 2,-22 34,60-83,1-1,0 1,-1 0,1-1,1 1,-1 1,1-1,-1 0,1 1,0-1,1 1,-1-1,1 1,0 0,0 0,0 0,1 0,0-1,0 1,0 0,0 0,1 0,0 0,0 0,0-1,1 1,-1 0,1-1,0 1,0-1,1 0,-1 0,1 0,0 0,0 0,1 0,-1-1,1 0,-1 1,2-1,3 1,1-1,-1-1,1 1,0-1,-1-1,1 1,0-1,0-1,0 0,0 0,0-1,0 0,-1 0,1-1,0-1,-1 1,7-3,134-76,-136 70,0 0,0-1,-1-1,-1 0,0 0,-1-1,0-1,-1 1,-1-2,0 1,-1-1,2-7,-5 10,0-1,-1 1,-1-1,0 0,-1 0,0 0,-1 0,0 0,-2 1,1-1,-3-6,3 14,0 1,-1-1,0 0,0 0,0 1,-1-1,0 1,0 0,0 0,-1 0,1 0,-1 0,0 1,-1 0,1 0,-1 0,0 0,0 1,0-1,0 1,-1 1,1-1,-1 1,1 0,-1 0,-4 0,0 0,0 0,0 1,0 0,0 1,-1 0,1 1,0 0,0 0,0 1,1 0,-1 1,0 0,-4 3,-10 7</inkml:trace>
  <inkml:trace contextRef="#ctx0" brushRef="#br0" timeOffset="750.577">1155 396,'0'0,"-2"12,1 0,1-1,0 1,0 0,1 0,1 0,0 0,0-1,2 1,-1-1,1 0,1 0,0 0,0-1,1 1,1-1,-1 0,4 2,-6-10,-1 0,1-1,0 1,0-1,0 0,0 0,0 0,0 0,0-1,1 0,-1 1,0-2,0 1,0 0,0-1,0 0,0 0,0 0,0 0,0-1,0 1,0-1,-1 0,1 0,-1-1,1 1,-1-1,1 0,4-3,-1 0,0 0,-1-1,1 0,-1 0,0 0,-1-1,0 0,0 0,-1 0,0-1,1-3,-4 7,-1 0,0 0,0-1,0 1,-1 0,0 0,0 0,-1-1,1 1,-1 1,0-1,0 0,0 0,-1 1,0-1,0 1,0 0,0 0,-1 0,0 0,0 1,0-1,0 1,0 0,0 0,-1 0,0 1,1 0,-1 0,0 0,0 0,0 1,0 0,0 0,-1 0,1 1,0-1,0 1,-1 1,-1-1,-16-1</inkml:trace>
  <inkml:trace contextRef="#ctx0" brushRef="#br0" timeOffset="1864.569">1268 0,'9'9,"1"0,0-1,0 0,1 0,0-1,1-1,-1 0,1 0,0-1,1-1,-1 0,1-1,0 0,0-1,0 0,0-1,0 0,0-2,0 1,5-2,51-6,-67 10,-1 0,1 0,0-1,-1 1,1 0,-1 0,1 1,-1-1,0 0,0 0,0 1,0-1,-1 0,1 1,-1-1,1 1,-1-1,0 1,0-1,0 1,0-1,0 1,0-1,-1 1,1-1,-1 0,0 1,0-1,0 0,0 1,0-1,0 0,-1 1,0 3,-8 49,2 0,3 0,2 0,2 0,4 24,-1 25,-13 112,-25 25,-2-21,38-218,0-1,0 1,0 0,0-1,-1 1,1-1,-1 1,1 0,-1-1,0 1,1-1,-1 1,0-1,0 0,0 1,0-1,0 0,0 0,-1 1,1-1,0 0,-1 0,1 0,-1-1,1 1,-1 0,1 0,-1-1,1 1,-1-1,0 0,1 1,-1-1,0 0,1 0,-1 0,0 0,1 0,-1 0,0-1,1 1,-1 0,1-1,-1 0,0 1,0-1,2 1,-198-8,173 8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8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70 546,'21'-34,"-17"29,0 1,1-1,0 1,0 1,0-1,0 1,1 0,-1 0,1 0,0 1,0 0,0 0,0 0,0 1,0 0,1 0,-1 1,0-1,0 2,1-1,-1 0,0 1,0 1,0-1,1 1,-1 0,-1 0,1 0,0 1,-1 0,1 0,-1 0,0 1,0 0,0 0,0 0,-1 1,0 0,0-1,1 3,-1-2,-1 1,1-1,-1 0,-1 1,1 0,-1-1,0 1,0 0,-1 0,1 0,-1 0,-1 1,1-1,-1 0,0 0,-1 0,1 0,-1 1,0-1,-1 0,0 0,0 0,0-1,0 1,-1 0,-1 1,-11 15,-1-1,-1-1,-1-1,0-1,-2 0,0-1,0-1,-2-2,0 1,-15 5,36-19,-22 11,25-17,12-4,1 0,1 2,-1 0,1 0,1 2,-1 0,1 0,14-1,-28 6,0-1,0 0,0 1,0 0,0 0,0 0,-1 0,1 0,0 1,0-1,0 1,0 0,0-1,0 1,-1 1,1-1,0 0,-1 1,1-1,-1 1,0 0,1 0,-1 0,0 0,0 0,0 0,0 1,-1-1,1 1,-1-1,1 1,-1 0,0-1,0 1,0 0,0 0,-1 0,1 0,-1-1,0 1,1 0,-1 0,-1 0,1 0,0 0,-1 0,1 0,-1 0,0 0,-1 2,-8 10,0 0,0-1,-2 0,1-1,-2 0,0-1,0 0,-1-1,-1-1,0 0,0-1,-1 0,0-2,0 0,-4 1,17-7,-2 2,0 0,0 0,0-1,0 0,0 0,-1 0,1-1,-1 1,1-2,-1 1,0 0,1-1,-1 0,0 0,-2-1,2-3</inkml:trace>
  <inkml:trace contextRef="#ctx0" brushRef="#br0" timeOffset="347.01">775 573,'-37'37,"2"1,1 1,2 2,2 1,1 2,3 0,-17 40,18 27,25-108,0 1,0-1,1 1,-1-1,1 1,0-1,0 0,0 1,1-1,-1 0,1 0,-1 0,1 0,0 0,0 0,1 0,-1-1,1 1,-1-1,1 0,0 1,0-1,-1 0,2-1,-1 1,0-1,0 1,0-1,1 0,0 0,3 1,1-1,-1 0,1 0,-1 0,1-1,0 0,-1-1,1 0,-1 0,1-1,-1 0,1 0,-1 0,0-1,0 0,0-1,-1 1,1-1,1-2,107-101,-103 93,0-1,-1-1,-1 1,0-2,-1 0,-1 0,-1 0,0-1,-1 0,-1 0,-1-1,1-8,-6 22,0-1,0 1,-1-1,1 1,-1 0,0 0,-1 0,1 0,-1 0,0 0,0 1,-1-1,1 1,-1 0,0 0,0 0,0 1,-1 0,1-1,-1 1,0 1,0-1,0 1,0 0,0 0,0 0,-1 1,1 0,-1 0,1 0,-1 0,1 1,-1 0,1 0,-1 1,1 0,-1 0,1 0,-1 0,1 1,0 0,0 0,-3 2,-21 7</inkml:trace>
  <inkml:trace contextRef="#ctx0" brushRef="#br0" timeOffset="732.114">1030 489,'1'6,"-1"0,2-1,-1 1,0-1,1 1,0-1,1 1,-1-1,1 0,0 0,0 0,0-1,1 1,0-1,0 0,0 0,0 0,1 0,-1-1,1 0,0 0,0 0,0 0,0-1,1 0,-1 0,1 0,-1-1,1 0,0 0,-1 0,1-1,0 0,0 0,-1 0,1-1,0 1,-1-1,1-1,-1 1,1-1,-1 0,1-1,-1 1,0-1,0 0,0 0,-1 0,5-4,-6 3,0 1,0 0,-1-1,1 0,-1 0,0 0,0 0,0 0,-1 0,1 0,-1 0,0-1,0 1,-1 0,1-1,-1 1,0-1,0 1,0-1,-1 1,0 0,0-1,0 1,0 0,0-1,-1 1,0 0,0 0,0 0,0 1,-1-1,0 0,1 1,-1 0,0-1,-1 1,1 0,-1 1,1-1,-1 1,0-1,0 1,0 0,0 1,0-1,0 1,-4-1,-1-1,0 2,0-1,0 1,-1 1,1 0,0 0,0 1,0 0,-1 0,1 1,0 0,1 1,-1 0,-4 2,-12 9</inkml:trace>
  <inkml:trace contextRef="#ctx0" brushRef="#br0" timeOffset="2655.585">1452 856,'5'0,"7"-5,5-1,5-1,4 2,2 2,1 1,0 1,1 0,-1 1,0 0,0 1,-1-1,1 0,-1 0,0 0,0 0,-5 0</inkml:trace>
  <inkml:trace contextRef="#ctx0" brushRef="#br0" timeOffset="2922.361">1594 573,'-9'39,"1"31,2 9,7-4,3-10,1-12,5-9,0-8,-1-5,2-8,0-3,-3 0,-2-4</inkml:trace>
  <inkml:trace contextRef="#ctx0" brushRef="#br0" timeOffset="5336.341">2102 659,'10'1,"1"-1,-1 0,1 0,-1-1,1-1,-1 0,0 0,1-1,-1 0,-1 0,1-1,0-1,-1 0,0 0,0-1,-1 0,1 0,-1-1,-1 0,1 0,-1-1,5-7,15-30,-17 71,35 202,-40-212,8 23,-1 2,-2-1,-2 1,-2 1,-2-1,-1 1,-2 0,-2 0,-4 15,3-36,-2 0,0-1,-2 1,0-1,-1 0,-2 0,1-1,-2 0,-1-1,0 0,-1-1,-8 8,17-22,0 0,0 0,-1 0,1 0,-1-1,0 0,0 0,1 0,-1 0,-1-1,1 1,0-1,0 0,0 0,-1-1,1 1,0-1,-1 0,1 0,0 0,-1-1,1 0,0 1,-1-2,1 1,0 0,0-1,0 0,0 0,0 0,1 0,-1 0,1-1,-1 0,1 0,0 0,0 0,-1-2,-2-9,0 0,2 0,0-1,0 1,2-1,-1 0,2 0,0 0,1 0,1 0,0 0,1 0,0 0,1 0,1 0,0 1,1 0,1 0,0 0,1 1,1 0,-1 0,2 0,0 1,1 1,0 0,0 0,1 0,1 2,0-1,0 2,0-1,1 2,6-3,6 0,-3 3</inkml:trace>
  <inkml:trace contextRef="#ctx0" brushRef="#br0" timeOffset="5851.782">2102 235,'55'-18,"-28"6,-1-1,0-1,-1-1,-1-2,0 0,-1-1,-1-2,-1 0,0-1,-2-1,3-6,-22 29,0 0,0-1,0 1,0 0,0 0,0-1,0 1,0 0,0 0,1-1,-1 1,0 0,1-1,-1 1,0 0,1-1,-1 1,1 0,-1-1,1 1,-1-1,1 1,0-1,-1 1,1-1,0 0,-1 1,1-1,0 0,-1 1,1-1,0 0,0 0,-1 0,1 0,0 0,0 0,-1 0,1 0,0 0,0 0,-1 0,1 0,0 0,0 0,-1-1,1 1,0 0,-1-1,1 1,0 0,-1-1,1 1,-1-1,1 1,0-1,-1 1,1-1,-1 0,0 1,1-1,-1 0,1 1,-1-1,0 0,1 0,0 30,2-1,2 0,0-1,2 1,1-1,1 0,1-1,1 0,2-1,0 0,16 21,-9-22</inkml:trace>
  <inkml:trace contextRef="#ctx0" brushRef="#br0" timeOffset="6820.001">3146 376,'-23'3,"1"1,-1 1,1 1,0 1,0 0,1 2,0 1,0 0,1 2,1 0,0 1,-6 7,23-19,1 0,0 0,-1 0,1 0,0 1,-1-1,1 1,0-1,0 1,0-1,1 1,-1-1,0 1,0 0,1-1,-1 1,1 0,0 0,-1 0,1-1,0 1,0 0,0 0,0 0,1 0,-1-1,0 1,1 0,-1 0,1-1,0 1,-1 0,1-1,0 1,0-1,0 1,0-1,0 1,1-1,-1 0,0 1,1-1,-1 0,1 0,-1 0,1 0,-1 0,1-1,0 1,-1 0,1-1,0 1,0-1,-1 1,1-1,0 0,0 0,1 0,48 9,-41-8,0-1,-1 2,1-1,-1 1,0 1,1 0,-1 0,-1 1,1 0,0 0,-1 1,0 0,0 1,0 0,-1 0,7 7,-12-10,0 0,-1-1,1 1,-1 1,1-1,-1 0,0 0,0 0,0 1,-1-1,1 1,-1-1,0 0,0 1,0-1,0 1,-1-1,1 0,-1 1,0-1,0 0,0 0,0 1,-1-1,1 0,-1 0,0-1,0 1,0 0,0 0,-1-1,-81 73,71-67,0 1,-1-2,0 0,-1-1,1 0,-1-1,0-1,-1 0,1-1,-1-1,1 0,-1-1,-10-1,14-11,16 4</inkml:trace>
  <inkml:trace contextRef="#ctx0" brushRef="#br0" timeOffset="7091.057">3429 573,'-24'39,"-13"26,-5 3,5-5,13-14,12-15</inkml:trace>
  <inkml:trace contextRef="#ctx0" brushRef="#br0" timeOffset="7336.59">3344 9,'0'0</inkml:trace>
  <inkml:trace contextRef="#ctx0" brushRef="#br0" timeOffset="7629.383">3541 827,'28'-17,"123"-191,-119 163,-31 44,0 1,0 0,0 0,0 0,0 0,0 0,-1 0,1 1,0-1,0 0,0 0,0 0,0 1,-1-1,1 1,0-1,0 1,0-1,-1 1,1-1,0 1,-1-1,1 1,-1 0,1-1,-1 1,1 0,-1 0,1-1,-1 1,1 0,-1 0,0 0,0 0,1 0,-1-1,0 1,0 0,0 0,0 0,0 0,0 0,0 0,0 0,-1-1,1 1,0 0,0 0,-1 0,1 0,-1-1,1 1,0 0,-1 0,0-1,1 1,-1 0,1 2,-1 5,0-1,0 1,1 0,0 0,0-1,1 1,0 0,0-1,1 1,0 0,1-1,-1 0,1 0,1 0,-1 0,1 0,0 0,1-1,0 0,0 0,0 0,1-1,-1 0,1 0,0 0,3 1,-5-5,0 1,0-1,0 0,0 0,0-1,1 1,-1-1,0 0,0 0,0-1,1 1,-1-1,0 0,0 0,0 0,0 0,0-1,0 0,0 0,-1 0,1 0,-1 0,1-1,-1 0,0 1,0-1,0 0,2-3,66-101,-36 12,-30 72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45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141 278,'5'48,"1"21,1 7,-2-3,-2-10,-1-10,0-11,-7-6,-1-5,-1-3,-3-7,0-11,-3-7,1-5</inkml:trace>
  <inkml:trace contextRef="#ctx0" brushRef="#br0" timeOffset="254.672">0 448,'15'-61,"-6"17,2 0,2 0,2 1,2 1,18-33,-31 68,-1 1,1 0,0 0,0 0,1 0,0 1,0 0,0 0,1 0,-1 0,1 1,0 0,0 1,1-1,-1 1,1 0,0 1,0-1,0 1,0 1,0-1,0 1,0 1,1-1,-1 1,0 0,0 1,0 0,1 0,-1 0,2 2,-2 0,0 0,0 0,-1 1,0 0,1 0,-1 1,-1-1,1 1,-1 1,0-1,0 1,0 0,-1 0,0 0,0 1,0-1,-1 1,0 0,-1 0,1 0,-1 0,-1 1,1-1,-1 1,-1-1,1 1,-1-1,0 1,-1-1,0 0,0 1,-1-1,0 0,0 1,0-1,-1 0,-1 0,-3 8,0-2,-1 1,-1-1,0 0,-1-1,0 0,-1-1,0 0,-1 0,0-1,-1-1,0 0,0-1,-1 0,0-1,0-1,-1 0,0-1,-4 1,-5-1</inkml:trace>
  <inkml:trace contextRef="#ctx0" brushRef="#br0" timeOffset="501.974">763 560,'-34'34,"-15"20,-5 1,7-4,11-5,8-12,8-5,2-9,5-7</inkml:trace>
  <inkml:trace contextRef="#ctx0" brushRef="#br0" timeOffset="680.96">396 560,'38'24,"23"13,5 4,-4 1,-7-2,-8-9,-8-3,-5-8,-9-2,-8-4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30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1614 1868,'0'818,"-5"-745,-3 0,-3-1,-3 0,-16 41,17-61,-12 56,29-98,1-5</inkml:trace>
  <inkml:trace contextRef="#ctx0" brushRef="#br0" timeOffset="3064.023">1670 1896,'57'-3,"170"6,-35-30,10 15,-125 1,0 4,0 3,76 7,-27-1,100-19,4 5,-178 13,-48-2,0 0,0 1,1 0,-1 0,0 0,0 1,0-1,1 1,-1 0,0 0,0 1,0-1,0 1,0 0,-1 0,1 0,-1 0,1 1,-1-1,0 1,1 0,-2 0,1 0,0 0,0 1,-1-1,0 1,0 0,0-1,0 1,-1 0,1 0,-1 0,0 0,0 4,-3 251,2 80,-28-142,28 283,-25-311,25-166,0 1,0-1,0 0,0 1,0-1,-1 0,1 1,-1-1,0 0,0 0,0 0,-1 0,1 0,-1 0,1 0,-1 0,0 0,0-1,0 1,-1-1,1 1,-1-1,1 0,-1 0,0 0,0 0,1-1,-1 1,0-1,-1 0,1 0,0 0,-1 0,-223-2,-112 0,169-27,-281 28,113 0,168 28,65-32,96-9,34 5,-5 5</inkml:trace>
  <inkml:trace contextRef="#ctx0" brushRef="#br0" timeOffset="4156.395">2037 3477,'26'137,"-22"330,7-382,-7-67,-1 0,-1-1,0 1,-2 0,0 0,-1 0,-3 17,-13 66,16-89</inkml:trace>
  <inkml:trace contextRef="#ctx0" brushRef="#br0" timeOffset="5162.431">2037 3477,'-31'38,"-202"139,232-177,0 0,0 0,0 0,0 0,0 1,0-1,0 0,0 0,0 1,0-1,1 1,-1-1,0 1,0-1,0 1,1-1,-1 1,0-1,1 1,-1 0,0 0,1-1,-1 1,1 0,-1 0,1 0,-1 0,1-1,0 1,-1 0,1 0,0 0,0 0,0 0,0 0,0 0,0 0,0 0,0 0,0 0,0 0,0 0,1 0,-1 0,0-1,1 1,-1 0,0 0,1 0,-1 0,1-1,0 1,-1 0,1 0,0-1,-1 1,1 0,0-1,0 1,15 5,-1 0,1-1,1-1,-1-1,1 0,-1-1,1-1,0 0,-1-1,1-1,2-1,15 1,20 0,-28-1,0 1,0 2,0 1,0 0,23 7,57 15,-119-50,-107-95,20-50,87 147</inkml:trace>
  <inkml:trace contextRef="#ctx0" brushRef="#br0" timeOffset="5996.635">1699 4746,'-27'156,"22"-133,-9 45,-3 0,-3-2,-3 0,-12 21,29-80,9-22,7-27,8-17,2 0,2 1,3 1,2 2,3 0,13-14,-43 67,1 0,-1 0,1 0,0 0,0 0,0 0,0 1,0-1,0 0,0 1,1-1,-1 1,1-1,-1 1,1 0,-1-1,1 1,0 0,0 0,-1 0,1 0,0 1,0-1,0 0,0 1,0 0,0-1,0 1,0 0,0 0,0 0,0 0,0 0,0 0,0 1,0-1,0 1,0 0,0-1,0 1,0 0,-1 0,1 0,0 0,-1 0,1 1,0-1,-1 0,0 1,1-1,-1 1,1 0,10 99,-12-93,-1 1,1-1,0 1,1-1,0 0,0 1,1-1,0 0,0 0,1 0,0 0,1 0,-1-1,2 0,3 6,-5-8,0 1,1-1,-1 0,2 0,-1-1,0 1,1-1,0 0,0 0,0-1,0 0,1 1,-1-2,1 1,0-1,-1 1,1-2,1 1,-1-1,0 0,0 0,0 0,1-1,-1 0,0 0,0-1,0 0,1 0,-1 0,0-1,0 0,0 0,-1 0,1-1,0 0,-1 0,4-3,2-7,0-1,-2 0,0 0,0-1,-1 0,-1 0,-1-1,0 0,-1 0,0-1,-1 1,1-18,3-4,8-75,-16 89</inkml:trace>
  <inkml:trace contextRef="#ctx0" brushRef="#br0" timeOffset="6869.5">2997 3420,'-8'18,"1"-1,0 1,1 1,1-1,1 1,0 0,2 0,0 0,1 0,1 0,0 1,2-1,0 0,1 0,1 0,1-1,3 6,12 110,-17-79,-2 0,-3 0,-3 0,-7 33,-11 108,10-138,13-58,0 0,1 0,-1 0,0-1,0 1,0 0,1 0,-1 0,0 0,0 0,0 0,1 0,-1 0,0 0,0 0,0 0,1 0,-1 0,0 0,0 0,0 0,1 0,-1 0,0 0,0 0,0 0,1 0,-1 0,0 0,0 0,0 1,1-1,-1 0,0 0,0 0,0 0,0 0,0 1,1-1,-1 0,0 0,0 0,0 1,9-24,-8 15,0 0,-1 1,0-1,-1 0,0 1,0-1,-1 1,1-1,-2 1,1-1,-1 1,0 0,0 0,-1 0,0 1,0 0,-1-1,0 1,0 1,-3-3,-4-5,0 1,-1 1,-1 0,1 1,-2 0,0 1,0 1,-11-5,-79-21,144 13,191 0,-119 10,2 5,36 6,-78 11,-70-11,0 0,1 0,-1 1,0-1,1 1,-1-1,0 1,0-1,1 1,-1 0,0 0,0 0,0-1,0 1,0 0,0 0,0 1,0-1,-1 0,1 0,0 0,0 0,-1 1,1-1,-1 0,0 1,1-1,-1 0,0 1,1-1,-1 0,0 1,0-1,0 1,-1-1,1 0,0 1,0-1,-1 0,1 1,-1-1,1 0,-1 0,1 1,-1-1,0 0,0 1,-8 8,1 0,-1 0,-1-1,0 0,0-1,-1 0,0-1,0 0,0-1,-1 0,-1 0,-29 16,-187 116,199-104,22-17</inkml:trace>
  <inkml:trace contextRef="#ctx0" brushRef="#br0" timeOffset="7535.365">2857 5000,'15'-40,"3"0,1 1,2 1,2 1,1 1,2 1,1 1,6-4,-32 37,0-1,0 1,0 0,0-1,0 1,0 0,0-1,1 1,-1 0,0 0,1 0,-1 0,1 0,-1 1,1-1,-1 0,1 1,0-1,-1 1,1-1,0 1,-1 0,1 0,0 0,0 0,-1 0,1 0,0 0,0 0,-1 1,1-1,0 1,-1-1,1 1,-1 0,1 0,-1 0,1-1,-1 1,1 1,-1-1,0 0,0 0,1 0,-1 1,0-1,0 1,0-1,-1 0,1 1,0 0,0-1,-1 1,1 0,-1-1,0 1,1 0,-1-1,0 1,0 0,0-1,0 1,0 0,2 43,-3-39,0-1,1 1,-1-1,1 1,1-1,-1 1,1-1,0 1,0-1,0 0,1 1,0-1,0 0,0 0,1 0,-1 0,1-1,0 1,1-1,-1 1,1-1,1 1,-1-4,0-1,1 1,-1-1,0 0,0-1,0 1,0 0,0-1,0 0,0 0,0-1,0 1,-1-1,1 1,0-1,-1 0,1-1,-1 1,0 0,0-1,0 0,0 0,0 0,1-2,6-3,149-140,-158 148,1-1,-1 1,1 0,-1-1,0 1,1 0,-1 0,1 0,-1 0,1 1,-1-1,1 0,-1 0,1 1,-1-1,0 1,1 0,-1-1,0 1,1 0,-1 0,0 0,0 0,0-1,0 2,0-1,0 0,0 0,0 0,0 0,0 1,-1-1,1 0,-1 1,1-1,-1 0,1 1,-1-1,0 1,1-1,-1 1,0-1,0 1,0-1,0 1,-1-1,1 1,0-1,-1 0,1 1,0-1,-1 1,0-1,1 0,-1 1,0-1,0 0,0 1,-9 40,7-35,0 0,1 0,0 0,0 0,0 0,1 1,0-1,0 1,1-1,0 1,0-1,1 0,0 1,0-1,1 1,0-1,0 0,0 0,1 0,0 0,1-1,0 1,3 4,10 1</inkml:trace>
  <inkml:trace contextRef="#ctx0" brushRef="#br0" timeOffset="8620.483">3956 4633,'-10'0,"0"1,0 0,0 0,1 1,-1 1,0-1,1 1,-1 1,1 0,0 0,0 1,1 0,-1 1,1 0,0 0,1 0,-1 1,1 0,1 1,-1 0,1 0,1 0,-1 0,2 1,-1 0,1 0,0 1,1-1,0 1,1-1,-2 11,9 64,-5-82,0 0,1 1,0-1,-1 0,1 0,0 0,0 0,0 0,0 0,0 0,1-1,-1 1,1 0,-1-1,1 1,-1 0,1-1,0 0,0 0,0 1,0-1,0 0,0 0,0-1,0 1,0 0,0-1,0 1,0-1,1 0,-1 1,0-1,0 0,1-1,0 1,11-4,0-1,0-1,-1 0,0 0,0-1,-1-1,0 0,0-1,9-9,177-169,-198 185,1 1,0 0,-1 0,1 0,0 0,0 0,0 0,0 0,0 0,0 0,0 1,0-1,0 0,1 1,-1-1,0 1,0-1,0 1,1-1,-1 1,0 0,1 0,-1 0,0 0,1 0,-1 0,0 0,0 0,1 0,-1 0,0 1,1-1,-1 1,0-1,0 1,0-1,1 1,-1 0,0-1,0 1,0 0,0 0,0 0,0 0,0 0,-1 0,1 0,0 0,0 1,11 47,-3 0,-2 0,-2 0,-2 1,-2 0,-5 37,2 7,2-74,-1 0,0-1,-2 1,-1-1,0 1,-1-1,-1 0,-1-1,-1 0,0 0,-2 0,-7 10,8-14,4-4,-1 1,0-1,0 0,-1 0,0-1,-1 0,0 0,-1-1,0 0,0 0,0-1,-1 0,0-1,-1 0,1-1,-1 0,0 0,0-1,-2 0,10-4,1 0,0-1,-1 1,1 0,0-1,0 1,0-1,-1 0,1 0,0 0,0 0,0 0,0 0,0-1,1 1,-1 0,0-1,1 0,-1 1,1-1,-1 0,1 0,0 0,0 0,0 0,0 0,0 0,0 0,0 0,1 0,-1-1,1 1,0 0,-1 0,1-1,0-1,4-87,7 50,1 0,2 1,2 1,2 0,1 2,2 0,19-25,-24 36,-1 1</inkml:trace>
  <inkml:trace contextRef="#ctx0" brushRef="#br0" timeOffset="10971.449">2404 824,'18'78,"-9"7,-4 1,-3 0,-5 6,1 17,1 261,-15-284,11-62</inkml:trace>
  <inkml:trace contextRef="#ctx0" brushRef="#br0" timeOffset="11569.56">2461 711,'-51'57,"-2"-2,-3-2,-35 23,66-49,24-26,1-1,0 1,0 0,0-1,-1 1,1-1,0 1,0 0,0-1,0 1,0-1,0 1,0-1,0 1,1 0,-1-1,0 1,0-1,0 1,1-1,-1 1,0 0,0-1,1 0,-1 1,0-1,1 1,-1-1,1 1,-1-1,1 0,-1 1,1-1,-1 0,1 1,-1-1,1 0,-1 0,1 1,0-1,-1 0,1 0,-1 0,1 0,-1 0,1 0,0 0,-1 0,1 0,-1 0,1 0,0 0,-1-1,1 1,0 0,343 0,-203 21,-112-11,-32-13,-6-4,-84-103,-35-63,109 148,4 1</inkml:trace>
  <inkml:trace contextRef="#ctx0" brushRef="#br0" timeOffset="12243.961">2912 118,'10'38,"2"33,1 13,-3-3,-4-5,-1-12,-3-11,-1-10,-1-7,0-5,-1-4,1-5</inkml:trace>
  <inkml:trace contextRef="#ctx0" brushRef="#br0" timeOffset="12527.227">2912 5,'34'-5,"20"9,7 7,-4 3,-10 3,-9 4,-11 3,-9 2,-9 2,-10 0,-10 1,-8 0,-5-5,-4-2,-1-4,-2-6,1-4,5-4</inkml:trace>
  <inkml:trace contextRef="#ctx0" brushRef="#br0" timeOffset="13104.318">3308 542,'-1'0,"0"1,0 0,0 1,1-1,-1 0,0 0,1 0,-1 0,1 0,-1 1,1-1,0 0,-1 1,1-1,0 0,0 0,0 1,0-1,0 0,0 1,0-1,1 0,-1 1,0-1,1 0,-1 0,1 1,-1-1,1 0,0 0,-1 0,1 0,0 0,0 0,0 0,0 0,0 0,0 0,0-1,0 1,0 0,0-1,0 1,1 0,-1-1,0 0,0 1,1-1,-1 0,0 1,1-1,-1 0,0 0,0 0,1 0,-1 0,0-1,1 1,-1 0,0-1,0 1,1 0,-1-1,0 0,0 1,0-1,0 0,1 0,7-3,-1-1,0 0,-1 0,1 0,-1-1,0 0,0-1,-1 1,0-1,0-1,-1 1,1-1,-2 0,2-3,7-9,-12 19,0 0,-1-1,1 1,0 0,0 0,0 0,0 0,0 0,0 0,0 0,0 0,0 1,0-1,0 0,1 1,-1-1,0 1,1-1,-1 1,0-1,1 1,-1 0,0 0,1 0,-1 0,1 0,-1 0,0 0,1 0,-1 0,0 1,1-1,-1 0,0 1,1-1,-1 1,0 0,0-1,0 1,1 0,-1 0,0 0,0 0,0 0,0 0,-1 0,1 0,0 0,0 0,-1 1,1-1,0 0,-1 0,1 1,-1-1,0 0,1 1,-1-1,0 0,0 1,0 0,25 140,7 113,-29-239,0-5,-1 0,0 0,-1 0,0 0,-1 1,0-1,-1 0,0 0,-1 0,0 1,1-10,-1-1,1 1,-1-1,1 0,-1 1,1-1,-1 0,0 0,0 0,1 0,-1 0,0 0,0-1,0 1,0 0,0-1,0 0,0 1,0-1,0 0,0 0,0 0,0-1,0 1,0 0,0-1,0 1,0-1,0 0,0 1,0-1,0 0,1 0,-1 0,0-1,1 1,-1 0,1-1,-1 1,1-1,-1 1,1-1,0 1,0-1,0 0,0 0,0 0,0 1,1-1,-1 0,1 0,-1 0,1-2,-5-5,0 0,1-1,1 1,0-1,0 0,0 0,2 0,-1 0,1 0,0 0,1 0,1 0,-1 0,1-1,1 1,0 0,1 1,0-1,0 0,1 1,0-1,0 1,1 1,1-1,-1 0,2 1,6-7,34-20,-28 21</inkml:trace>
  <inkml:trace contextRef="#ctx0" brushRef="#br0" timeOffset="14286.679">3731 2658,'1'0,"-1"-1,1 1,-1 0,1 0,-1-1,1 1,-1 0,0-1,1 1,-1-1,1 1,-1 0,0-1,0 1,1-1,-1 1,0-1,0 1,1-1,-1 1,0-1,0 1,0-1,0 1,0-1,0 1,0-1,0 0,0 1,0-1,0 1,0-1,0 1,0-1,0 1,-1-1,1 1,0-1,0 1,-1-1,1 1,0-1,-1 1,1 0,0-1,-1 1,1 0,-1-1,1 1,0 0,-1-1,1 1,-1 0,1 0,-1-1,52-4,-51 5,454-10,-13-53,-291 51,-270 2,85 3,29 7,-1-1,1 0,0 0,0 0,0-1,0 0,0 0,0-1,0 1,1-1,-1 0,1-1,0 0,0 0,0 0,-3-4,-28-44,35 52,1 0,-1 1,0-1,0 0,0 1,1-1,-1 1,0-1,0 0,1 1,-1 0,0-1,1 1,-1-1,0 1,1 0,-1-1,1 1,-1 0,1 0,0 0,-1-1,1 1,0 0,-1 0,1 0,0 0,0-1,0 1,0 0,0 0,0 0,0 0,0 0,0 0,0-1,1 1,-1 1,0-1,1 332,-1-154,0-179,1-1,-1 1,1 0,-1-1,1 1,0 0,-1 0,1-1,-1 1,1 0,0 0,-1 0,1 0,-1 0,1 0,0 0,-1 0,1 0,0 0,-1 0,1 0,-1 1,1-1,0 0,-1 0,1 1,-1-1,1 0,-1 1,1-1,-1 0,1 1,-1-1,1 1,-1-1,1 1,-1-1,0 1,1-1,-1 1,0-1,0 1,1 0,-1-1,0 1,0-1,0 1,0 0,0-1,0 1,0 0,0-1,0 1,0-1,0 1,0 0,0-1,0 1,0-1,-1 1,1 0,0-1,90-134,59-52,-115 157,-17 21</inkml:trace>
  <inkml:trace contextRef="#ctx0" brushRef="#br0" timeOffset="16395.761">3844 2658,'-5'-5,"-6"-1,-6 0,-1 6,-1 3,-3 0,-2 1,-2-1,-1-1,-1 0,4 3,2 2,-1-1,9-1,7-2</inkml:trace>
  <inkml:trace contextRef="#ctx0" brushRef="#br0" timeOffset="23070.449">1473 3477,'-87'-22,"-40"3,84 11,0 2,0 2,0 1,0 3,-28 3,-23-1,-583-2,595-13,-27 3,108 11,0 0,0 0,0 0,1 0,-1 0,0 0,0 0,1 0,-1 0,1 0,-1 0,1 0,0 0,-1 0,1 0,0 1,0-1,-1 0,1 0,0 0,0 1,1-1,-1 0,0 0,0 0,0 1,1-1,-1 0,1 0,-1 0,1 0,-1 0,1 0,0 0,-1 0,1 0,0 0,0 0,0 0,0-1,0 1,0 0,0-1,0 1,0 0,0-1,0 1,1-1,2 5,4 5,-2-4,0 1,0 1,0-1,-1 1,0 0,0 0,-1 1,0-1,-1 1,0 0,1 7,27 153,-29-151,0-1,2 1,0-1,1 0,1 0,0-1,1 0,1 0,1 0,0-1,1-1,7 8,-17-21,0-1,0 1,1-1,-1 1,0-1,1 0,-1 1,1-1,-1 0,0 1,1-1,-1 0,1 1,-1-1,1 0,-1 0,1 0,-1 1,1-1,-1 0,1 0,-1 0,1 0,0 0,-1 0,1 0,-1 0,1 0,-1 0,1-1,-1 1,1 0,-1 0,1 0,-1 0,1-1,-1 1,1 0,-1-1,0 1,1 0,-1-1,1 1,-1-1,0 1,1 0,-1-1,0 1,0-1,1 1,-1-1,0 1,0-1,0 1,0-1,1 1,-1-1,10-41,-7 27,10-32,-3-1,-1 0,-3-1,1-44,-15-60,8 134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54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36,'9'60,"-3"0,-2 1,-2 0,-4 0,-2 0,-3-1,-8 33,-45 144,58-227,5-19,0-4</inkml:trace>
  <inkml:trace contextRef="#ctx0" brushRef="#br0" timeOffset="244.373">14 36,'43'0,"39"-5,9-1,-1 0,-10 1,-15 2,-13 0,-11-3,-12 4,-16 3,-15 5,-12 2,-9-1,1-1</inkml:trace>
  <inkml:trace contextRef="#ctx0" brushRef="#br0" timeOffset="444.419">98 432,'34'0,"20"0,6-5,-2-2,-7 1,-6 1,-7 1,-5 2,-8 1</inkml:trace>
  <inkml:trace contextRef="#ctx0" brushRef="#br0" timeOffset="700.744">522 600,'0'38,"0"18,0 4,0-3,0-12</inkml:trace>
  <inkml:trace contextRef="#ctx0" brushRef="#br0" timeOffset="947.298">550 459,'38'5,"23"1,5 0,-3-1,-8-2,-9 0,-11-2</inkml:trace>
  <inkml:trace contextRef="#ctx0" brushRef="#br0" timeOffset="1199.728">606 713,'34'0,"25"0,3 0</inkml:trace>
  <inkml:trace contextRef="#ctx0" brushRef="#br0" timeOffset="2329.944">663 459,'-5'0,"-6"0,-2-4,-2-3,0 6,-2 2,3 7,-2 1,2 4,3 5,9-1,4 1,2 3,5-2,2 0,-2-3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3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669 27,'-1'-2,"0"0,-1 0,1 0,-1 1,1-1,-1 0,0 1,0-1,0 1,0 0,0-1,0 1,0 0,0 1,-1-1,1 0,0 0,-1 1,1-1,0 1,-1 0,1 0,0 0,-1 0,0 0,0 0,-18-1,0 2,0 0,1 1,-1 1,0 1,1 0,0 2,-12 5,-24 5,-144 39,199-56,0 1,0 0,0 0,0 0,0 0,0 0,0 0,0 0,-1 0,1 0,0 0,0 1,0-1,0 0,0 1,0-1,0 1,1-1,-1 1,0-1,0 1,0 0,0-1,1 1,-1 0,0 0,0 0,1-1,-1 1,1 0,-1 0,1 0,-1 0,1 0,0 0,-1 0,1 0,0 0,0 0,0 0,0 0,0 0,0 1,0-1,0 0,0 0,0 0,1 0,-1 0,0 0,1 0,-1 0,1 0,-1 0,1 0,-1-1,1 1,0 0,-1 0,1 0,0-1,0 1,0 0,-1-1,1 1,0-1,0 1,0-1,1 1,8 3,0 0,0-1,1 0,-1 0,1-1,-1-1,1 0,0 0,0-1,0-1,51 6,89 16,-96-2,-54-19,-1 1,1-1,0 1,0 0,0-1,-1 1,1 0,0 0,-1 0,1-1,-1 1,1 0,-1 0,1 0,-1 0,1 0,-1 0,0 0,0 0,1 0,-1 0,0 0,0 0,0 0,0 0,0 0,-1 0,1 0,0 0,0 0,-1 0,1 0,0 0,-1 0,1 0,-1 0,1 0,-1 0,0 0,1-1,-1 1,0 0,1 0,-1-1,0 1,0-1,0 1,0-1,0 1,0-1,0 1,-131 65,96-52,-243 117,212-71,66-58,-1 0,1-1,0 1,0 0,1 0,-1 0,0 0,0 0,1 0,-1 0,1 0,0 0,0 0,0 0,0 0,0 0,0 0,0 0,0 0,1 0,-1 0,1 0,0 0,0 0,-1 0,1-1,0 1,0 0,1 0,-1-1,0 1,1-1,-1 1,1-1,-1 0,1 1,-1-1,1 0,0 0,0 0,0 0,0 0,10 4,1-1,1 0,-1-1,0 0,1-1,-1-1,1 0,0-1,0 0,-1-1,9-1,18 0,165-26,-158 14,-29 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0 305,'21'-2,"0"-2,0 0,-1-1,0-1,0-1,0-1,-1-1,0 0,7-6,-26 15,20-9,0-2,-1 0,0-1,-1 0,-1-2,0 0,-1-1,0-1,-1 0,10-14,-24 27,1 1,0 0,-1 0,1-1,-1 1,1-1,-1 1,0-1,0 0,-1 0,1 1,0-1,-1 0,0 0,1 0,-1 1,0-1,-1 0,1 0,0 0,-1 1,0-1,1 0,-1 0,0 1,-1-1,1-1,-2 5,0 0,0 0,1 0,-1 0,0 0,1 0,-1 1,1 0,0-1,-1 1,1 0,0 0,0 0,0 0,0 0,0 1,1-1,-1 0,1 1,-1 2,-15 27,2 1,2 0,1 1,1 1,2 0,2 0,1 0,1 6,-3 7,-8 111,15-122,-2 1,-2-1,-1 0,-1 0,-3-1,-9 25,14-50,-1 0,0 0,0 0,-1 0,-1-1,1-1,-2 1,1-1,-1 0,-1-1,0 0,0 0,8-7,0 0,0 0,0 1,0-1,-1-1,1 1,0 0,0 0,0-1,-1 1,1-1,0 0,-1 0,1 0,0 0,-1 0,1 0,0-1,0 1,-1-1,1 1,0-1,0 0,0 0,0 0,0 0,0 0,0-1,0 1,0-1,0 1,1-1,-1 1,1-1,-1 0,1 0,-1 0,1 0,0 0,0-1,-3-4,1 0,1 0,-1 0,1-1,1 1,-1-1,1 1,1-1,-1 1,1-1,1-7,4-9,2 1,0 0,2 0,0 1,1 0,2 1,0 0,1 1,1 0,1 1,0 0,2 1,0 1,9-6,-17 15,0-1,1 1,0 0,1 1,-1 0,1 1,1 0,-1 1,1 0,0 1,0 0,0 1,0 1,1-1,-1 2,1 0,0 0,1 2,1 3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3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1,'-15'43,"-9"29,0 11,3-3,5-11,6-12,5-11,2-8,3-6,0-4,1-2,0 0,0-9,-5-9,-2-4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72,'38'-5,"32"-6,9-2,1 2,-9 3,-11 2,-12 3,-13-4,-8 1,-9 5,-12 3,-12 1,-5 0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23,'29'-5,"19"-1,6 0,-6 1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58,'61'76,"-60"-75,1 1,0-1,0 0,0 0,0 0,1 0,-1 0,0 0,0 0,1-1,-1 1,0-1,1 0,-1 1,0-1,1 0,-1 0,0-1,1 1,-1 0,0-1,1 0,-1 1,0-1,0 0,0 0,0 0,0 0,0-1,0 1,0 0,0-1,0 0,-1 1,1-1,-1 0,1 0,0-1,82-107,-83 109,0 0,0 0,0 0,0 1,0-1,0 0,0 1,0-1,0 0,0 1,1 0,-1-1,0 1,0 0,1-1,-1 1,0 0,0 0,1 0,-1 0,0 0,0 0,1 0,-1 1,0-1,0 0,1 1,-1-1,0 1,0-1,0 1,0 0,0-1,0 1,0 0,0 0,0 0,0 0,0 0,-1 0,1 0,0 0,-1 0,1 0,0 0,-1 0,1 1,-1-1,0 0,1 0,-1 0,0 1,0-1,0 0,0 1,8 75,-8-76,8 147,-1-111,-1 0,-2 0,-2 0,-1 1,-4 30,3-61,0 0,-1 0,0 0,-1 0,1 0,-1 0,0-1,-1 1,0-1,0 1,0-1,-1 0,0 0,0 0,0-1,-1 0,0 1,0-1,0-1,-1 1,1-1,-1 0,0 0,0-1,-1 0,1 0,-1 0,1-1,-1 0,0 0,0-1,0 0,0 0,0 0,-6-1,10-1,-1-1,1 1,-1-1,1 1,-1-1,1 0,0-1,0 1,0 0,0-1,0 0,1 1,-1-1,1 0,0 0,0-1,0 1,0 0,0-1,1 1,0-1,-1 0,1 1,0-1,1 0,-1 0,1 1,0-4,5-111,0 93,2 0,0 0,1 0,2 1,0 0,8-10,0 5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5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0 279,'34'-5,"20"-1,6 0,-2 1,-7 2,-7 1,-6 0,-9-3,-5-1,-7 0</inkml:trace>
  <inkml:trace contextRef="#ctx0" brushRef="#br0" timeOffset="248.055">28 505,'38'0,"28"0,6 0,-3 0,-9 0,-10 0,-8 0,-7 0,-10 0</inkml:trace>
  <inkml:trace contextRef="#ctx0" brushRef="#br0" timeOffset="7850.088">1214 110,'-5'-5,"0"0,0 0,-1 0,1 1,-1-1,0 1,-1 1,1-1,0 1,-1 0,0 1,0-1,0 1,0 1,0-1,0 1,0 0,-1 1,1 0,0 0,0 1,0-1,-1 2,1-1,0 1,0 0,0 0,-5 4,-1-1,1 0,0 1,0 1,1 0,0 0,0 1,1 1,0 0,0 0,1 1,0 0,1 1,0 0,1 0,0 0,0 1,2 0,-1 1,1-1,1 1,1 0,0 0,0 0,1 0,0 5,4 180,1-187,0-1,1 1,1-1,0 0,0 0,1-1,0 1,1-1,0-1,0 1,1-1,0 0,0-1,1 0,0 0,0-1,1 0,0-1,0 0,0 0,0-1,1-1,0 0,-1 0,1-1,0 0,1-1,6 1,1-1,-1-1,1-1,-1-1,0 0,0-1,0-1,0-1,0 0,4-4,6-1,0-1,-1-1,0-2,-2-1,1-1,-2 0,0-2,-1-1,-1-1,-1-1,-1-1,1-2,-15 15,0 0,-1-1,0 1,0-1,-1 0,-1 0,0-1,0 1,0-1,-2 1,1-1,-1 0,-1 0,0 0,-1 1,0-1,0 0,-1 0,0 1,-1-1,0 1,-1 0,0 0,-1 0,0 1,0-1,-1 1,-1 0,1 1,-1 0,-1 0,1 0,-4-1,-3-6,-2 2,1 0,-2 0,0 2,0 0,-1 1,0 1,-1 0,0 2,0 0,-1 1,0 1,0 0,0 2,0 1,-1 0,1 1,-1 2,1 0,0 1,-1 1,-18 5,7 4</inkml:trace>
  <inkml:trace contextRef="#ctx0" brushRef="#br0" timeOffset="8385.816">537 449,'7'-5,"0"1,0 1,0 0,1 0,0 0,0 1,-1 0,1 0,0 1,1 0,-1 0,0 1,0 0,5 1,3-1,541-10,-381-5,-65 7,-2-4,0-4,46-17,-153 33,0-2,1 1,-1 0,0 0,1 0,-1 0,1 0,-1 1,1-1,-1 1,1 0,0-1,-1 1,1 0,0 1,-1-1,1 0,-1 1,1 0,-1-1,1 1,-1 0,1 0,-1 0,0 1,1-1,-1 0,0 1,0 0,0-1,1 2,-3 7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19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1 339,'4'0,"12"0,8 0,4 0,3 0,0 0,0 0,-1 0,0 0,0 0,-2 0,1 0,-1-5,0-1,0 0,1 1,-6 2</inkml:trace>
  <inkml:trace contextRef="#ctx0" brushRef="#br0" timeOffset="325.921">28 536,'43'5,"24"-3,6-2,-6-2,-8 1,-10 0,-9-1,-6 2,-8-1</inkml:trace>
  <inkml:trace contextRef="#ctx0" brushRef="#br0" timeOffset="904.739">169 1,'13'19,"1"-1,0-1,1 0,1 0,1-2,0 0,1-1,1-1,0 0,1-2,13 6,7 7,61 26,-79-41,0 1,-1 1,0 1,-1 1,0 0,4 5,-22-16,0 0,1 1,-1-1,0 0,0 1,-1-1,1 1,0-1,-1 1,1 0,-1-1,0 1,0 0,0 0,-1 0,1 0,-1 0,1 0,-1 0,0 0,0 1,0-1,-1 0,1 0,-1 0,0 0,0 0,0-1,0 1,0 0,0 0,-1 0,1-1,-1 1,0-1,0 1,0-1,0 0,0 0,-1 0,1 0,-1 0,1-1,-1 1,1 0,-1-1,0 0,-2 1,-179 86,-45 83,212-157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27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58 145,'-3'5,"-1"2,2-1,-1 0,0 0,1 1,0 0,1-1,-1 1,1 0,1 0,-1 0,1 5,-1 1,-2 422,-26-248,29-176</inkml:trace>
  <inkml:trace contextRef="#ctx0" brushRef="#br0" timeOffset="1201.443">31 145,'22'-19,"1"2,1 0,1 2,0 1,1 0,0 2,17-4,-29 11,-1 1,1 1,0 0,0 0,0 2,1 0,-1 0,0 1,12 2,-23-1,0-1,0 1,0 0,0 0,0 0,0 0,0 0,0 1,-1-1,1 1,0 0,-1 0,0 0,1 0,-1 0,0 0,0 1,0-1,0 1,-1-1,1 1,-1 0,1 0,-1-1,0 1,0 0,0 0,-1 0,1 0,-1 0,1 1,-1-1,0 0,0 0,-1 0,1 2,-1 7,-1 0,1 0,-2 0,1 0,-2-1,0 0,0 1,-1-1,-1 1,0-1,-1 1,0-2,-1 1,0-1,-1 0,0-1,-1 0,0 0,0-1,0 0,-1-1,-1 0,1-1,-10 4,-63 17,63-24</inkml:trace>
  <inkml:trace contextRef="#ctx0" brushRef="#br0" timeOffset="1940.192">397 652,'-3'6,"1"0,-1 0,1 0,0 1,0-1,1 0,0 1,0-1,1 1,-1-1,1 1,1 0,-1-1,1 1,2 4,-3-10,1 0,-1 0,1-1,-1 1,1 0,-1-1,1 1,0 0,-1-1,1 1,0-1,-1 1,1-1,0 1,0-1,0 0,-1 1,1-1,0 0,0 0,0 0,0 0,0 1,0-1,-1 0,1-1,0 1,0 0,0 0,0 0,0 0,0-1,-1 1,1 0,0-1,0 1,0-1,-1 1,1-1,0 1,-1-1,1 1,0-1,-1 0,1 0,35-31,-34 30,31-37,46-36,-76 75,0 0,-1 0,1 0,0 0,-1 0,1 1,0-1,-1 1,1 0,0 0,-1-1,1 2,-1-1,0 0,1 0,-1 1,0 0,0-1,0 1,0 0,0 0,0 0,0 0,-1 0,1 0,-1 1,0-1,1 0,-1 1,0-1,0 1,-1 0,1-1,0 1,-1 0,0-1,0 1,1 0,-2-1,1 1,0 0,0-1,-1 3,3 6,5 27,-2 1,-2 0,-1 0,-2-1,-5 32,-21 71,24-128,-1 0,-1 0,-1 0,0 0,0-1,-1 0,-1 0,-4 6,9-14,0-1,-1 0,1 1,-1-1,1 0,-1-1,0 1,0-1,-1 1,1-1,0 0,-1 0,1 0,-1 0,0-1,0 0,1 1,-1-1,0-1,0 1,0-1,0 1,0-1,0 0,0 0,0-1,0 1,0-1,0 0,-2-1,-1-3,1 0,0-1,0 1,0-1,1 0,0-1,0 1,1-1,0 0,0 0,0-1,1 1,0-1,1 1,0-1,0 0,0 0,1 0,0 0,1 0,0-1,0 1,1 0,0 0,1-4,0-2,0 1,1-1,0 1,1 0,0 0,2 1,-1-1,1 1,1 0,0 0,1 1,0 0,1 0,0 1,0 0,7-4,-4 1,1-2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0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1 450,'5'-5,"10"-1,9 0,4 1,3-3,0-1,1 2,-2 1,0 3,-1 1,0 1,-1 1,0 0,1 0,-6 1</inkml:trace>
  <inkml:trace contextRef="#ctx0" brushRef="#br0" timeOffset="251.315">255 83,'-5'43,"-1"29,0 7,1-5,1-11,2-11,1-9,1-8,0-5,0-2,0-2,0 1,-4-6,-3-1,1-3</inkml:trace>
  <inkml:trace contextRef="#ctx0" brushRef="#br0" timeOffset="988.323">735 168,'-88'330,"72"-246,-33 102,49-185,0 0,0 0,0 0,0 0,0 0,0 0,0 0,0 0,0 0,0 0,-1 0,1-1,0 1,0 0,-1 0,1 0,-1 0,1 0,-1-1,1 1,-1 0,0-1,1 1,-1 0,0-1,0 1,1-1,-1 1,0-1,0 1,0-1,0 1,0-1,1 0,-1 1,0-1,0 0,0 0,0 0,0 0,0 0,0 0,0 0,0 0,0 0,0-1,0 1,0 0,1 0,-1-1,0 1,0-1,0 1,0-1,1 1,-1-1,0 1,0-1,1 0,-1 1,0-1,1 0,-1-9,0 0,1-1,0 1,0 0,1 0,1 0,0 0,0 0,1 0,0 0,1 1,0 0,0-1,2 1,-5 5,23-52,19-39,-5-2,-4-1,8-52,-33 102,9 116,4 83,-7-64,-14-66,2 0,1-1,0 1,1-1,2 0,0 0,1-1,0 0,9 13,-15-29,1 0,-1-1,1 1,-1-1,1 1,0-1,-1 0,1 0,0 0,1-1,-1 1,0-1,0 1,1-1,-1 0,1 0,-1-1,1 1,-1-1,1 0,-1 0,1 0,-1 0,1 0,-1-1,1 0,-1 1,1-1,-1-1,0 1,1 0,-1-1,0 0,0 0,0 0,0 0,-1 0,1 0,0-1,-1 1,0-1,1 0,-1 0,0 0,0 0,-1 0,1 0,0-2,19-33,-1 0,-2-2,-2 0,-2-1,-1 0,-2-1,-1-7,13-126,-13 114,-7 35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5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23,'5'0,"11"0,8 0,4 0,3 0,0 0,0 0,0 0,-1 0,-6-5,-1-1,-1 0,1 1,-3 6,0 3,-4 1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7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4 337,'-3'-57,"4"41,1-1,1 1,1 0,0 0,1 0,1 0,0 1,2 0,-1 0,2 1,0 0,0 0,1 1,1 1,12-12,-21 21,0 1,1-1,-1 1,1 0,0-1,-1 1,1 1,0-1,0 0,1 1,-1-1,0 1,0 0,1 0,-1 0,1 0,-1 1,0 0,1-1,-1 1,1 0,-1 1,1-1,-1 1,1-1,-1 1,1 0,-1 0,0 1,0-1,0 1,0-1,0 1,0 0,0 0,0 1,-1-1,1 0,-1 1,1-1,-1 1,0 0,0 0,-1 0,1 0,0 0,0 4,9 127,-11-133,0 0,1 0,-1-1,0 1,1 0,-1 0,1 0,0 0,-1-1,1 1,-1 0,1-1,0 1,0 0,-1-1,1 1,0-1,0 1,0-1,0 0,0 1,-1-1,1 0,0 0,0 1,0-1,0 0,0 0,0 0,0 0,0 0,0 0,0-1,0 1,0 0,0 0,-1-1,1 1,0 0,0-1,0 1,0-1,0 1,-1-1,1 1,0-1,-1 0,1 1,0-1,0-1,39-39,-36 36,119-122,-121 126,-1-1,1 1,0 0,0-1,0 1,0 0,0 0,0 0,0 1,0-1,0 0,0 1,1 0,-1-1,0 1,0 0,0 0,1 0,-1 0,0 1,0-1,1 0,-1 1,0 0,0-1,0 1,0 0,0 0,0 0,0 1,0-1,-1 0,1 1,0-1,-1 1,1-1,-1 1,1 0,-1 0,0 0,0 0,0 0,0 0,0 0,0 0,0 0,-1 0,1 1,23 130,-19-113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12 231,'-2'-6,"0"0,0-1,0 1,1 0,0 0,0-1,0 1,1-1,0 1,1-1,-1 1,1-1,0 1,1 0,-1 0,1-1,1 1,-1 0,1 1,0-1,3-5,-4 6,0-1,1 0,-1 1,1 0,0 0,1 0,-1 0,1 0,0 0,0 1,0 0,1 0,0 0,-1 0,1 1,1 0,-1 0,0 0,1 1,6-1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8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0,'-47'20,"0"2,2 2,1 2,1 1,1 3,-3 4,-7 36,50-68,1 0,0 0,1 0,-1 1,0-1,1 0,-1 0,1 1,0-1,-1 0,1 1,1-1,-1 0,0 1,0-1,1 0,-1 1,1-1,0 0,0 0,0 0,0 0,0 0,0 0,0 0,1 0,-1 0,1 0,-1-1,1 1,0 0,0-1,-1 0,3 2,1-1,0 1,0-1,0 0,1 0,-1-1,0 0,1 0,-1 0,1 0,-1-1,1 0,-1 0,1 0,-1-1,1 0,-1 0,1-1,-1 1,0-1,0 0,0 0,0-1,4-2,105-80,-35 12,-77 73,-1 1,1 0,-1-1,1 1,-1 0,1 0,-1 0,0 0,1 0,-1 0,0 1,0-1,0 0,1 1,-2-1,1 1,0-1,0 1,0-1,-1 1,1 0,-1-1,1 1,-1 0,0-1,1 1,-1 0,0-1,0 1,0 0,0 0,-1-1,1 1,0 0,-1-1,0 1,1 1,14 152,-8-106,-2 1,-1 0,-3 0,-6 35,1-45,-2-1,-3 0,0 0,-3-1,-1 0,-1-2,-15 24,29-57,0 0,0 0,-1 0,1 0,-1 0,0 0,1-1,-1 1,-1-1,1 1,0-1,0 0,-1 1,0-1,1-1,-1 1,0 0,0-1,0 1,0-1,0 0,0 0,0 0,0 0,-1-1,1 1,0-1,0 0,-1 0,1 0,0 0,0-1,-1 1,1-1,0 0,0 0,0 0,0 0,0-1,0 1,0-1,0 1,1-1,-1 0,1 0,-1-1,1 1,-1-1,-5-11,1-2,0 1,0-1,2 0,0-1,1 1,1-1,0 0,1 0,1 0,0 0,2 0,0 0,1 0,0 0,2-3,1-11,0 0,2 0,2 1,0 0,2 1,1 0,2 1,3-5,-6 15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8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59,'38'-9,"22"-4,7 1,-5 2,-7 3,-8 3,-8 1,-5 2,-4 1,-7 6,-7 1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8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48,'43'4,"29"-2,7-2,-5-2,-6-4,-9-1,-11 0,-7 1,-8 2,2-3,-1-1,-6 2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15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92,'-8'-5,"0"0,0 1,-1 0,0 0,1 1,-2 0,1 0,0 1,0 1,-1-1,1 1,0 1,-1 0,1 0,-1 1,1 0,-1 1,1 0,0 0,0 1,0 0,0 1,1 0,-1 0,1 1,0 0,0 0,1 1,-1 0,1 1,1-1,-3 3,-10 13,1 1,1 0,0 1,2 1,1 0,1 1,2 1,-4 12,8-21,1 0,1 0,1 1,1-1,1 1,0 0,1 0,1 0,1 0,0 0,2-1,0 1,2 5,0-13,0-1,1 1,0-1,0 0,1-1,1 0,-1 0,1 0,1-1,0 0,0-1,0 0,1 0,0-1,1 0,8 3,-3-3,1-1,-1 0,1-2,0 0,0 0,1-2,-1 0,0-1,0-1,1-1,-1 0,0-1,0-1,0 0,-1-1,0-1,21-9,-1-1,-1-1,-1-2,-1-1,0-2,15-15,-32 26,-1-2,0 0,-1-1,0 0,-1-1,-1-1,0 0,-1 0,-1-1,0 0,-2-1,0 0,-1-1,0 0,-2 0,0 0,-1 0,-1-1,-1 0,-1 1,-1-1,0 0,-2 0,-2-15,0 25,1 0,-1 0,-1 0,0 1,0 0,-1 0,0 1,-1-1,1 1,-2 1,1-1,-1 1,0 0,-1 1,1 0,-1 0,0 1,-1 0,0 1,1 0,-1 1,0 0,-1 0,-2 0,-11-2,1 2,-1 0,1 1,-1 1,0 2,0 0,1 2,-1 0,1 2,-10 3,-64 27,60-19</inkml:trace>
  <inkml:trace contextRef="#ctx0" brushRef="#br0" timeOffset="563.146">0 346,'587'-1,"-65"-49,-182 15,-291 40,-33 2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2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12,'5'0,"6"0,6 0,5 0,4 0,2 0,1 0,0 0,1 0,-1 0,0 0,0 0,-1 0,1 0,-1 0,0 0,-5-5,-5-2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3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1,'5'0,"11"0,7 0,6 0,1 0,2 0,-1 0,-1 0,0 0,-1 0,0 0,0 0,-1 0,-5 0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1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22,'-12'17,"0"-1,0 2,2-1,1 1,0 1,1 0,1 0,0 0,-3 21,-16 59,-5 23,-6-2,-21 41,12-54,38-89</inkml:trace>
  <inkml:trace contextRef="#ctx0" brushRef="#br0" timeOffset="667.527">246 22,'30'82,"-13"-22,-3 0,-2 2,0 32,47 171,-17-182,-41-81,0-1,0 1,0-1,0 1,0-1,0 0,1 0,-1 0,0 1,1-1,-1-1,1 1,-1 0,1 0,-1 0,1-1,0 1,-1-1,1 1,0-1,0 0,-1 0,1 1,0-1,-1 0,1-1,0 1,0 0,-1 0,1-1,0 1,-1-1,1 0,0 1,-1-1,1 0,-1 0,1 0,-1 0,0 0,1 0,-1 0,0-1,0 1,0 0,0-1,0 1,0-1,0 1,0-1,7-13,-1 0,0-1,-1 0,-1 0,0-1,-1 1,-1-1,-1 0,0-4,13-197,1-124,-16 342,0 12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6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57,'28'-5,"30"-6,9-1,-2 1,-7 2,-9 4,-13 1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5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1 477,'2'-27,"2"1,1-1,1 1,1 0,1 1,1 0,2 0,0 1,2 0,0 1,2 1,11-15,-8 14,-12 14,0-1,1 1,0 0,0 0,1 1,1 0,-1 0,1 1,0 0,1 1,-1 0,1 0,1 1,-1 0,3 0,-9 6,1 0,-1 0,0 0,0 1,0 0,0-1,0 1,0 1,-1-1,1 0,-1 1,1 0,-1 0,0 0,0 0,0 0,-1 1,1-1,-1 1,0 0,0 0,0 0,0 0,-1 0,1 0,-1 0,0 0,-1 0,1 1,-1-1,1 0,-1 1,-1-1,0 5,6 13,4 36,-2 0,-2 0,-3 1,-4 19,2-76,3 22,11-29,86-184,-53 120,-34 47,1 0,0 1,2 1,1 1,0 0,1 1,1 0,10-5,-28 21,1 1,-1 0,0-1,0 1,1 0,-1 0,1 0,-1 0,1 0,-1 0,1 1,0-1,-1 0,1 1,0-1,-1 1,1 0,0-1,0 1,-1 0,1 0,0 0,0 0,0 1,-1-1,1 0,0 1,-1-1,1 1,0 0,-1-1,1 1,0 0,-1 0,1 0,-1 0,0 0,1 1,-1-1,0 0,0 1,0-1,0 0,0 1,0-1,0 1,0 0,-1-1,1 1,0 0,-1-1,0 1,1 0,-1 0,0 0,0 170,-22-57,18-91</inkml:trace>
  <inkml:trace contextRef="#ctx0" brushRef="#br0" timeOffset="853.919">1328 53,'-13'-3,"1"1,-1 1,0-1,0 2,1 0,-1 0,0 2,0-1,1 2,-1-1,1 2,0-1,-1 2,2 0,-1 0,1 1,0 1,0-1,0 2,1 0,0 0,1 0,0 2,0-1,1 1,0 0,1 0,-1 3,5-9,1 0,0 0,0 0,0 0,0 0,1 1,-1-1,1 1,0-1,1 1,-1-1,1 1,0 0,0-1,0 1,1-1,-1 1,1 0,0-1,0 0,1 1,0-1,-1 0,2 0,-1 0,0 0,1 0,-1 0,1 0,0-1,1 0,-1 1,0-1,1 0,0-1,-1 1,1-1,0 0,1 1,-1-2,0 1,0 0,1-1,-1 0,1 0,-1 0,1-1,0 0,-1 0,5 0,11-7,0-1,-1-1,-1 0,1-2,-1 0,-1-1,0-1,-1 0,-1-1,0-1,0-1,-2 0,0 0,-1-2,0 1,-1-2,-2 1,6-14,21-19,-24 95,-3 134,1-110,-4 1,-3 0,-4 58,0-34,1-81,-1 1,1-1,-2 0,0 1,0-1,-1 0,-1 0,0 0,-1-1,0 1,0-1,-1-1,-1 1,0-1,0 0,-1 0,-1-1,1 0,-1 0,-1-1,1 0,-2-1,1 0,-1-1,0 0,0 0,8-6,1 1,-1 0,0-1,1 0,-1 1,0-1,1 0,-1-1,0 1,1 0,-1-1,0 1,1-1,-1 0,1 0,-1 0,1 0,0-1,-1 1,1 0,0-1,0 0,0 1,0-1,0 0,0 0,0 0,1 0,-1-1,1 1,0 0,-1-1,1 1,0-1,1 1,-1-1,0 1,0-2,-10-105,15 85,1 0,2 0,0 0,1 1,2 0,0 1,1 0,1 0,5-3,13-29,-18 30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51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40,'0'0,"0"-1,-1 1,1 0,-1-1,1 1,-1 0,1-1,0 1,-1 0,1 0,-1-1,1 1,-1 0,1 0,-1 0,1 0,-1 0,0-1,1 1,-1 0,1 0,-1 0,1 1,-1-1,1 0,-1 0,1 0,-1 0,1 0,-1 1,1-1,-1 0,1 0,-1 1,1-1,0 0,-1 1,1-1,-1 1,1-1,0 0,-1 1,1-1,0 1,0-1,-1 1,1-1,0 1,0-1,0 1,0-1,-1 1,1-1,0 1,0-1,0 1,0-1,0 1,0-1,0 1,1 0,-1-1,0 1,0-1,0 1,-1 39,5-14,1-1,-1 1,-1 1,-2-1,0 0,-2 0,-1 1,-1 0,-16 166,-8 2,27-194,-1-1,1 1,0 0,0-1,-1 1,1-1,0 1,0 0,0-1,0 1,0-1,0 1,0 0,0-1,0 1,0 0,1-1,-1 1,0-1,0 1,0 0,1-1,-1 1,0-1,1 1,-1-1,1 1,-1-1,0 1,1-1,-1 1,1-1,-1 0,1 1,-1-1,1 0,0 1,-1-1,1 0,-1 0,1 0,0 0,-1 1,1-1,-1 0,1 0,0 0,-1 0,1 0,0 0,-1 0,1-1,0 1,-1 0,1 0,-1 0,1-1,-1 1,1 0,0-1,-1 1,12-11</inkml:trace>
  <inkml:trace contextRef="#ctx0" brushRef="#br0" timeOffset="400.718">61 40,'25'-9,"0"2,0 0,0 1,0 2,1 0,0 2,0 1,20 2,-38-1,0 1,0 0,-1 1,1 0,-1 0,1 0,-1 1,0 0,0 1,0-1,6 5,-11-6,0 0,0-1,0 1,0 0,0 0,0 0,-1 1,1-1,-1 0,1 1,-1-1,0 1,0-1,0 1,0-1,0 1,-1 0,1-1,-1 1,0 0,0 0,0-1,0 1,0 0,-1 0,1-1,-1 1,0 0,1-1,-1 1,-1-1,1 1,0-1,-1 2,-7 7,1 0,-1 0,-1-1,0-1,0 1,-1-2,0 1,-1-2,0 1,0-2,0 1,-11 2,-5 6,0-2,-1 0,0-2,0-1,-1-2,0 0,-27 2,44-9</inkml:trace>
  <inkml:trace contextRef="#ctx0" brushRef="#br0" timeOffset="1151.169">315 576,'-2'1,"0"0,1 1,-1-1,0 1,0 0,1 0,-1-1,1 1,0 0,-1 0,1 1,0-1,0 0,0 0,1 0,-1 1,0-1,1 0,0 1,-1-1,1 0,0 1,0-1,1 3,-2-2,2 101,0-103,-1 0,0 0,0 0,0 0,1 0,-1 0,1 0,-1 0,1-1,-1 1,1 0,-1 0,1-1,-1 1,1 0,0-1,0 1,-1 0,1-1,0 1,0-1,0 0,-1 1,1-1,0 1,0-1,0 0,0 0,0 0,0 1,0-1,0 0,0 0,0 0,0-1,-1 1,1 0,0 0,0 0,0-1,0 1,0 0,0-1,0 1,-1-1,1 1,0-1,0 1,-1-1,1 0,39-33,-38 32,107-141,-96 124,-13 18,0-1,0 0,0 1,1-1,-1 1,1-1,-1 1,1-1,-1 1,1-1,0 1,0-1,0 1,0 0,0-1,0 1,0 0,0 0,0 0,1 0,-1 0,0 0,1 0,-1 0,1 1,-1-1,1 0,-1 1,1-1,-1 1,1 0,-1-1,1 1,0 0,-1 0,1 0,0 0,-1 1,1-1,-1 0,1 1,0-1,-1 1,1-1,-1 1,1 0,-1-1,0 1,1 0,-1 0,0 0,1 1,5 10,0 0,-1 0,-1 0,0 1,-1 0,-1 0,1 0,-2 0,0 0,-1 1,0 3,8 47,-4-42,-1 0,-1 1,-1-1,-2 1,0-1,-1 1,-1-1,-1 1,-1-1,-1 0,-1 0,-1-1,-1 1,2-6,0-1,-2 1,1-2,-2 1,0-1,-1 0,0-1,-1 0,0-1,-1 0,0-1,-3 2,13-12,0 1,0-1,1 1,-1-1,0 0,0 0,0 0,0 0,0 0,-1 0,1 0,0-1,0 1,-1-1,1 0,0 0,0 1,-1-1,1-1,0 1,-1 0,1-1,0 1,0-1,-1 1,1-1,0 0,0 0,0 0,0 0,0-1,0 1,0 0,1-1,-1 1,0-1,1 0,-1 1,1-1,0 0,-1 0,1 0,0 0,0 0,0 0,1-1,-1 1,0 0,1 0,0-1,-1 1,1-1,-1-6,1 0,0 0,0 1,0-1,1 0,1 0,0 1,0-1,0 0,1 1,1 0,-1 0,1 0,1 0,-1 1,1-1,1 1,-1 0,1 1,6-6,4-4,1 1,0 1,1 1,1 0,0 1,0 1,16-6,22-8,-33 13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0,'0'21,"9"7,3-1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00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628 4,'25'-1,"-19"0,1 0,-1 1,1-1,-1 2,1-1,-1 1,0 0,1 0,-1 0,0 1,0 0,0 1,1-1,-32 18,-135 17,92-23,-135 40,70 3,132-56,0-1,0 0,0 1,0-1,0 1,0-1,0 1,0-1,1 1,-1 0,0-1,0 1,1 0,-1-1,1 1,-1 0,0 0,1 0,-1 0,1 0,0 0,-1 0,1 0,0 0,0-1,-1 1,1 0,0 0,0 1,0-1,0 0,0 0,1 0,-1 0,0-1,0 1,1 0,-1 0,0 0,1 0,-1 0,1 0,-1 0,1 0,0-1,-1 1,1 0,0 0,-1-1,1 1,0 0,0-1,0 1,51 17,209 12,-126-26,-135-4,1 0,-1 0,1 0,-1 0,1 0,-1 0,1 1,-1-1,1 0,-1 0,1 0,-1 0,1 1,-1-1,0 0,1 0,-1 1,1-1,-1 0,0 1,1-1,-1 1,0-1,1 0,-1 1,0-1,1 1,-1-1,0 1,0-1,0 1,0-1,1 1,-1-1,0 1,0-1,0 1,0-1,0 1,0-1,0 1,0-1,0 1,-1-1,1 1,0-1,0 1,0-1,-1 1,1-1,0 0,0 1,-1-1,1 1,0-1,-1 0,1 1,0-1,-1 0,1 1,-1-1,1 0,-1 1,-29 18,-226 86,223-85,6-6,0 1,1 1,1 1,0 1,1 2,1 0,2 2,0 0,1 1,-8 13,27-34,-1-1,1 1,0 0,-1 0,1 0,0 0,0 0,0 0,1 0,-1 0,0 0,1 0,-1 0,1 1,0-1,0 0,0 0,0 0,0 1,0-1,1 0,-1 0,1 0,-1 1,1-1,0 0,0 0,0 0,0 0,0 0,0-1,1 1,-1 0,0 0,1-1,0 1,-1-1,1 1,0-1,0 0,0 0,0 0,0 0,0 0,0 0,0 0,0-1,0 1,0-1,1 1,-1-1,0 0,0 0,1 0,1-1,31 3,1-2,-1-2,1-1,-1-2,19-6,-3 2,153-23,-120 33,-60-1</inkml:trace>
  <inkml:trace contextRef="#ctx0" brushRef="#br0" timeOffset="351.319">1079 201,'-5'29,"-6"28,-1 10,1-2,2-7,-1-9,0-8,3-5,1-5,3-3,1-1,-3-1,-1 1,0 0,6-10,3-11,6-13,2-4</inkml:trace>
  <inkml:trace contextRef="#ctx0" brushRef="#br0" timeOffset="629.697">1051 117,'19'0,"16"0,7 0,1-5,-2-2,-3 1,-3 1,-3-3,-2-1,-2 2,0 2,0-4,0 1,-6 6,-10 8,-8 3</inkml:trace>
  <inkml:trace contextRef="#ctx0" brushRef="#br0" timeOffset="878.155">1051 511,'39'0,"21"0,6 0,-3 0,-13-4,-10-3,-7 1,-4 1,-7 2</inkml:trace>
  <inkml:trace contextRef="#ctx0" brushRef="#br0" timeOffset="1108.857">1643 511,'-14'24,"-15"18,-2 6,0-5,4-5,3-9,5-4,1-3,-1-3,2-2,5-3</inkml:trace>
  <inkml:trace contextRef="#ctx0" brushRef="#br0" timeOffset="1397.868">1390 568,'9'5,"9"6,5 6,0 5,-1-1,-3 1,0-4,-3 0,0 2,-3 2,2-3,3 1,-2-3</inkml:trace>
  <inkml:trace contextRef="#ctx0" brushRef="#br0" timeOffset="1774.1">1954 314,'9'0,"9"0,6 0,3 0,2 0,1 0,0 0,0 0,-1 0,0 0,0 0,-1 0,1 0,-6-5,-6-1</inkml:trace>
  <inkml:trace contextRef="#ctx0" brushRef="#br0" timeOffset="1997.316">2010 568,'39'0,"26"0,8-5,-4-1,-9 0,-10 1,-9-3,-6-1,-9 2</inkml:trace>
  <inkml:trace contextRef="#ctx0" brushRef="#br0" timeOffset="2580.754">3507 88,'-28'0,"1"2,0 1,-1 1,2 1,-1 2,0 0,1 2,1 1,0 1,-5 4,17-8,0 0,0 1,1 1,0 0,1 0,0 1,1 1,0 0,0 0,1 1,1 0,0 0,0 1,2 0,-1 1,2 0,0-1,0 2,-1 7,4-13,-1 1,2-1,-1 1,1-1,1 1,-1-1,2 1,-1 0,1-1,1 1,0-1,0 0,1 0,0 1,0-1,1-1,0 1,1-1,0 1,0-2,1 1,0 0,0-1,1 0,0-1,0 1,1-1,7 5,4-3,0-1,1-1,0-1,-1 0,2-2,-1 0,0-1,0-1,1-1,-1-1,1 0,-1-2,0-1,0 0,0-1,-1-1,0-1,0-1,0 0,-1-2,-1 0,1-1,2-3,-4 2,0-2,-1 0,-1-1,0-1,-1 0,-1 0,0-1,-1-1,-1 0,4-11,-9 20,-1-1,-1 1,1-1,-2 1,1-1,-1 0,-1 0,0 0,0-1,-1 1,0 0,-1 0,0 0,0 0,-1 0,-1 0,0 0,0 1,-1-1,0 1,0 0,-3-3,-47-53,29 39</inkml:trace>
  <inkml:trace contextRef="#ctx0" brushRef="#br0" timeOffset="2830.862">2744 398,'80'12,"0"-3,1-4,35-4,54-8,-1-8,47-14,-53 7,116-7,-216 22,-39 5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07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0 226,'39'17,"-13"-11,1-2,-1-1,0-1,1-1,-1-1,1-1,4-3,140-24,-144 27,-3 0</inkml:trace>
  <inkml:trace contextRef="#ctx0" brushRef="#br0" timeOffset="303.653">85 424,'34'0,"15"0,5 0,-2 0,-6 0,-5 0,-5 0,-4 0,-7-5,-3-1,-1-1,1 2,-3 2</inkml:trace>
  <inkml:trace contextRef="#ctx0" brushRef="#br0" timeOffset="901.753">283 1,'64'44,"100"83,21-35,-184-91,0-1,0 1,0-1,-1 1,1 0,0-1,0 1,0 0,-1-1,1 1,0 0,-1 0,1 0,0 0,-1 0,1 0,-1 0,0 0,1 0,-1 0,0 0,1 0,-1 0,0 0,0 0,0 0,0 0,0 0,0 0,0 0,-1 0,1 0,0 0,-1 0,1 0,0 0,-1 0,1 0,-1 0,1 0,-1 0,0 0,1-1,-1 1,0 0,0 0,0-1,-44 36,39-32,-233 178,110-76,114-89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2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0 464,'0'5,"5"2,6-1,6-1,6-2,2 0,3-2,-4-6,-1-1,1-1,0 2,2 1,0 2,-3 1</inkml:trace>
  <inkml:trace contextRef="#ctx0" brushRef="#br0" timeOffset="383.919">593 42,'-22'206,"-11"50,3-27,9-72,20-157,1 0,-1 1,1-1,0 0,0 1,-1-1,1 1,0-1,0 1,-1-1,1 1,0-1,0 1,0-1,0 1,0-1,0 1,0-1,0 1,0-1,0 1,0-1,0 1,0-1,0 1,0-1,1 1,-1-1,0 1,0-1,0 1,1-1,-1 1,0-1,1 0,-1 1,0-1,1 0,-1 1,1-1,-1 0,1 1,-1-1,0 0,1 0,-1 1,1-1,-1 0,1 0,-1 0,1 0,-1 0,1 0,-1 0,1 0,-1 0,1 0,0 0,-1 0,1 0,-1 0,1 0,-1-1,0 1,1 0,-1 0,1-1,0 1,9-11</inkml:trace>
  <inkml:trace contextRef="#ctx0" brushRef="#br0" timeOffset="651.609">565 97,'19'0,"16"0,7-4,1-3,-2 1,-3-3,-4-1,-2 2,3-3,0 1,-1-3,-1 0,-7 8,-12 5,-9 7,-5 2</inkml:trace>
  <inkml:trace contextRef="#ctx0" brushRef="#br0" timeOffset="885.056">480 464,'43'-5,"34"-6,8-1,-5 1,-12 2,-17 4</inkml:trace>
  <inkml:trace contextRef="#ctx0" brushRef="#br0" timeOffset="1066.334">847 634,'-5'43,"-1"19,0 4,1-4,1-13</inkml:trace>
  <inkml:trace contextRef="#ctx0" brushRef="#br0" timeOffset="1380.61">875 521,'19'5,"21"1,8 0,1-1,-3-6,-4-3,-5-1,-4 0,-8 2</inkml:trace>
  <inkml:trace contextRef="#ctx0" brushRef="#br0" timeOffset="1633.864">904 775,'28'-5,"20"-1,1 0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18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88,'0'-1,"0"1,0-1,0 1,0-1,0 1,0-1,0 0,0 1,0-1,0 1,0-1,0 1,-1-1,1 1,0-1,0 1,-1-1,1 1,0-1,-1 1,1 0,0-1,-1 1,1 0,-1-1,1 1,-1 0,1-1,-1 1,1 0,-1 0,1-1,-1 1,1 0,-1 0,1 0,-1 0,1 0,-1 0,1 0,-1 0,0 0,1 0,-1 0,1 0,-1 0,1 1,-1-1,1 0,-1 0,1 0,-1 1,1-1,-1 0,1 1,0-1,-1 0,1 1,-1-1,1 1,0-1,-1 0,1 1,0-1,0 1,-1-1,1 1,0 0,-14 44,12-33,-15 181,6-30,-8 52,-7-69,14-91,6-55,1-5</inkml:trace>
  <inkml:trace contextRef="#ctx0" brushRef="#br0" timeOffset="850.047">107 59,'26'-27,"-17"22,1 1,0-1,-1 2,1-1,0 1,1 1,-1 0,0 0,1 1,-1 1,1-1,0 2,-1-1,1 2,-1-1,0 1,1 1,-1 0,0 0,-1 1,1 0,-1 1,5 3,-11-6,0 0,0 0,0 0,0 0,-1 1,1 0,-1-1,1 1,-1 0,0 0,0 0,0 1,-1-1,1 0,-1 1,0-1,0 1,0-1,0 1,-1-1,1 1,-1 0,0-1,0 1,0 0,0-1,-1 1,0 0,0-1,0 1,0-1,0 1,-1-1,-1 5,-1 0,-1 0,1-1,-1 0,0 0,-1 0,0 0,0-1,0 0,-1 0,0-1,0 1,-3 0,-161 91,149-83</inkml:trace>
  <inkml:trace contextRef="#ctx0" brushRef="#br0" timeOffset="1254.725">474 623,'-14'10,"-10"8,-5 0,2 3,0-3,6 1,1 2,4 1,0-2,2 0,0-3,1 0,-1-3,1-4</inkml:trace>
  <inkml:trace contextRef="#ctx0" brushRef="#br0" timeOffset="1562.695">220 567,'5'9,"1"14,5 7,1 3,2 1,-1 0,3-7,-2-2,2-6,-3-2,3 2,-3 2,2-2,-2-5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22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1 509,'33'0,"36"-5,15-1,-2-1,-10 2,-12 2,-12-4,-9 0,-7 0,-3 2,-3 2,0 1,0 1,1 1,-5 0</inkml:trace>
  <inkml:trace contextRef="#ctx0" brushRef="#br0" timeOffset="248.779">169 678,'39'19,"41"-3,16-5,-2-8,-9-5,-18-7,-21-2</inkml:trace>
  <inkml:trace contextRef="#ctx0" brushRef="#br0" timeOffset="566.827">1326 283,'-43'32,"1"3,1 1,2 2,2 1,2 2,-3 7,28-33,0 1,0 1,2-1,0 1,1 1,1 0,0 0,1 1,4-12,-1 0,1 0,0 0,1 0,-1 0,2 1,-1-1,1 0,0 0,0 0,1 0,0-1,0 1,1 0,-1-1,1 1,1-1,0 0,-1 0,2 0,-1-1,3 3,9 3,1-1,0 0,0-2,1 0,0-1,1 0,0-2,0 0,0-1,0-1,1-1,-1 0,1-2,-1 0,1-1,-1-1,1-1,5-2,14-1,-1-1,0-3,0-1,-1-1,-1-2,0-2,-1-1,0-2,-2-1,0-2,-1-1,-2-1,0-2,19-23,-38 38,-1 0,0 0,-1-2,-1 1,0-1,0 0,-1-1,-1 1,-1-1,1-1,-2 1,0-1,-1 1,-1-1,0 0,-1 0,0-1,-1 1,-1 0,-1 0,0 0,-1 0,0 1,-1-1,-1 1,0-1,-1 2,0-1,-6-7,-4 3,0 1,-1 1,0 0,-1 1,-1 1,-1 1,0 1,0 1,-1 0,-1 2,1 0,-2 2,1 0,-1 1,0 2,0 0,0 1,-1 2,1 0,-22 3,-7 0</inkml:trace>
  <inkml:trace contextRef="#ctx0" brushRef="#br0" timeOffset="944.027">960 480,'-40'-11,"56"28,134 18,-56-24,0-4,1-5,19-4,-15 1,-46 1,185 0,87 16,-90-3,-207-19,-24 0</inkml:trace>
  <inkml:trace contextRef="#ctx0" brushRef="#br0" timeOffset="2148.015">1637 0,'-5'0,"-6"0,-6 0,-5 0,-4 5,3 6,0 2,5 3,-1 3,0 4,-3 3,-2 1,-2 2,-1 0,-1-5,4-2,7-4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30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0 367,'85'1,"188"-12,-66-7,-182 23,-6 1</inkml:trace>
  <inkml:trace contextRef="#ctx0" brushRef="#br0" timeOffset="301.665">57 594,'48'-10,"21"-3,3 1,-6 2,-9 3,-10 3,-7 2,-7 1,-3 1,-8 0</inkml:trace>
  <inkml:trace contextRef="#ctx0" brushRef="#br0" timeOffset="782.701">424 1,'-4'0,"1"0,0 1,-1 0,1 0,-1 0,1 1,0-1,0 1,0-1,0 1,0 0,0 0,0 0,1 1,-1-1,1 1,0-1,-1 1,1 0,1 0,-1 0,0 0,1 0,-1 0,1 1,0-1,0 0,0 1,0-1,1 1,0-1,-1 1,1-1,0 1,1-1,-1 0,1 1,-1-1,1 1,0-1,0 0,1 1,-1-1,1 0,-1 0,1 0,0 0,0 0,1 1,15 9,-1-1,1-1,1 0,0-1,1-1,11 3,21 11,-14-6,-22-11,1 0,-1 2,-1 0,1 1,-1 0,-1 2,0-1,0 2,-1 0,6 7,-16-15,-1-1,0 0,0 1,0 0,0-1,0 1,-1 0,0 0,0 0,0 0,0 0,-1 0,1 0,-1 0,0 1,0-1,-1 0,1 0,-1 0,0 0,0 0,0 0,0 0,-1-1,0 1,0 0,0-1,0 1,0-1,-1 1,1-1,-3 1,-108 80,72-60,0 1,1 2,1 2,-30 30,46-37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39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28,'10'4,"7"3,7-1,3-2,2 0,1-2,0-1,0 0,-1-1,0-5,0-2,0 1,-1-4,0 0,0 1,0 3,-4 2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39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1,'28'10,"20"2,6 1,-1-9,-5-3,-6-3,-5-1,-4-4,-3-1,-2 0,0 2,-6 2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40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30 110,'7'7,"-1"1,0-1,-1 1,0 0,0 1,0-1,-1 1,-1 0,1 0,-1 0,-1 1,0-1,0 1,-1-1,0 1,-1 0,0-1,0 3,-31 179,22-150,-2 6,-1 5,1-1,3 2,-1 49,15-22,-6-79,0 0,1-1,-1 1,0-1,0 1,1 0,-1-1,0 1,1-1,-1 1,0-1,1 1,-1-1,1 1,-1-1,1 0,-1 1,1-1,-1 1,1-1,-1 0,1 0,0 1,-1-1,1 0,-1 0,1 0,0 0,-1 0,1 1,0-1,-1 0,1-1,0 1,-1 0,1 0,-1 0,1 0,0 0,-1-1,1 1,-1 0,1 0,0-1,-1 1,1-1,-1 1,1 0,-1-1,1 1,-1-1,0 1,1-1,-1 1,0-1,1 1,-1-1,0 0,1 1,-1-1,0 0,10-13</inkml:trace>
  <inkml:trace contextRef="#ctx0" brushRef="#br0" timeOffset="1021.372">59 110,'14'0,"20"-5,8-6,2-1,-1 1,-4-3,1 3,-1 1,-2 4,-4-3,-1 1,-2 1,-2 2,-4 7,-8 7,-5 8,-11 0,-4-2</inkml:trace>
  <inkml:trace contextRef="#ctx0" brushRef="#br0" timeOffset="1287.916">59 448,'38'0,"28"-4,6-3,-3 1,-9 1,-10 2,-9 1,-11 1</inkml:trace>
  <inkml:trace contextRef="#ctx0" brushRef="#br0" timeOffset="1617.451">454 647,'0'33,"-5"26,-1 8,0-4,1-6,1-9,2-8,6-10,2-16,4-10,2-10,-2-9,-3-2</inkml:trace>
  <inkml:trace contextRef="#ctx0" brushRef="#br0" timeOffset="2258.015">454 647,'24'0,"12"0,6 0,0-5,-2-2,-4 1,-2-4,-3 0,-2 2,-5 2</inkml:trace>
  <inkml:trace contextRef="#ctx0" brushRef="#br0" timeOffset="2516.667">454 844,'33'5,"22"1,5 0,-3-1,-10-2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37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85 251,'20'75,"-19"-60,6 53,-4 1,-3 1,-4 19,-24 119,28-184</inkml:trace>
  <inkml:trace contextRef="#ctx0" brushRef="#br0" timeOffset="366.027">1 194,'83'-45,"3"4,1 3,60-16,-33 39,-111 15,0 0,0 0,0 1,0-1,0 1,0 0,0 0,0 0,0 0,-1 1,1-1,0 1,-1-1,1 1,-1 0,1 0,-1 0,0 1,0-1,0 0,0 1,-1-1,1 1,-1 0,1-1,-1 1,0 0,0 0,0 0,0 0,-1 0,1 0,-1 0,0 0,0 1,-2 9,-1 0,-1 0,0-1,0 1,-2-1,1 0,-1-1,-1 0,0 0,-1 0,0-1,-1 0,0 0,0-1,-1 0,0-1,-1 0,0 0,0-1,0-1,-7 3,-21 16,0-2,-2-1,0-3,-1-1,-33 8,52-22,5-5</inkml:trace>
  <inkml:trace contextRef="#ctx0" brushRef="#br0" timeOffset="1533.202">565 674,'-5'5,"-6"11,-7 7,1 5,-2 3,2 0,-1 0,3 0,-1-6,-3-2,3 0,-2-4,3-1,-1-3,2 1,-1 2,2-2</inkml:trace>
  <inkml:trace contextRef="#ctx0" brushRef="#br0" timeOffset="1817.111">282 674,'19'29,"17"14,1 4,-1 0,-1-4,-2-9,-7-6,-2-2,-1-6,-5-2,-5-3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0,'6'12,"5"4,0-1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26,'-1'88,"13"200,-8-265,-3-7,2 0,0 0,0 0,2 0,0 0,1-1,0 0,1 0,2 2,-8-15,1-1,-1 1,0 0,0-1,1 1,-1-1,0 0,1 1,-1-1,1 0,0 0,-1 0,1 0,0 0,0-1,0 1,0 0,0-1,-1 1,1-1,0 0,0 0,0 0,0 0,0 0,0 0,0 0,0-1,0 1,0-1,0 1,0-1,-1 0,1 1,0-1,0 0,-1 0,1-1,0 1,-1 0,2-2,61-66,-56 60,32-48,-3-1,-2-1,2-12,-37 70,0 0,0 0,0 0,0 0,0 0,1 0,-1 0,0 0,0 0,1 0,-1 1,0-1,1 0,-1 0,1 0,-1 0,1 1,0-1,-1 0,1 1,0-1,-1 0,1 1,0-1,0 1,-1-1,1 1,0-1,0 1,0 0,0-1,0 1,0 0,-1 0,1 0,0 0,0-1,0 1,0 1,0-1,0 0,0 0,0 0,0 0,0 1,0-1,-1 0,1 1,0-1,0 1,0-1,0 1,-1-1,1 1,0-1,-1 1,1 0,0-1,-1 1,1 0,0 0,32 70,-30-61,0 1,1-2,1 1,-1 0,2-1,-1 0,1 0,1 0,-1-1,1 0,1 0,0-1,0 0,0 0,1-1,1 0,-5-2,1-2,1 1,-1-1,0 0,1 0,-1 0,1-1,-1 0,1-1,-1 1,1-1,0 0,-1-1,1 0,0 0,-1 0,0-1,1 0,-1 0,0-1,0 1,0-2,0 1,0 0,-1-1,0 0,0 0,0-1,0 1,0-1,-1 0,3-4,8-16,0 0,-2 0,0-1,-2-1,-1 0,-1 0,-2-1,0 0,-2-1,-1 1,-2-1,0 0,-2 0,-2-6,2 29,-1 6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60,'15'-5,"13"-6,8-1,2 1,0 2,-3 3,-1 3,-2 1,-3 2,0 0,-1 1,0-1,-5 1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59,'43'-4,"24"-8,6 0,-6 1,-9 2,-9 4,-8 1,-7 3,-9 0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269 1,'-76'40,"-86"60,160-99,0 0,0 0,1 0,-1 0,0 0,0 0,1 0,-1 1,1-1,-1 1,1-1,0 1,0 0,0-1,0 1,0 0,0 0,0-1,0 1,1 0,-1 0,0 0,1 0,0 0,0 0,-1 0,1 0,1 0,-1 1,0-1,0 0,1 0,-1 0,1 0,-1-1,1 1,0 0,0 0,0 0,0 0,0-1,0 1,1-1,-1 1,1 0,96 28,-91-30,0 0,0 0,-1 1,1 0,0 1,0-1,-1 1,1 1,-1-1,0 1,0 0,0 0,0 1,0 0,0 0,-1 0,0 1,0 0,0 0,-1 0,0 0,1 1,-2-1,1 1,-1 0,0 1,0-1,-1 0,2 7,-3-1,0-1,-1 0,-1 1,0-1,0 0,-1 0,0 1,-1-1,-1-1,0 1,0 0,-1-1,0 0,-1 0,0-1,0 1,-1-1,0-1,-1 1,0-1,-1 0,1-1,-1 0,-1-1,1 0,-1 0,-5 2,-31 3,29-13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19,'33'-9,"26"1,3 7,-5 4,-7 1,-7 0,-11-1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0,'-199'262,"188"-245,0 1,2 0,0 0,1 1,0 0,2 1,-1 4,6-19,0 0,0 0,0 0,1-1,-1 1,1 0,0 0,0 0,1 0,0 0,0 0,0 0,0-1,1 1,0 0,0-1,0 1,0-1,1 0,0 0,-1 0,2 0,-1 0,0 0,1-1,0 0,-1 0,1 0,0 0,1 0,-1-1,1 0,3 2,1-1,0-1,-1 0,1 0,0 0,1-1,-1-1,0 0,0 0,0 0,0-1,0-1,0 1,0-2,0 1,-1-1,1 0,-1-1,0 0,0 0,0-1,0 0,-1-1,0 1,0-1,0-1,-1 1,0-1,0 0,-1 0,1-1,-2 0,1-1,5-5,0-1,-2 0,0-1,-1 1,0-1,-1-1,-1 1,0-1,-2 0,0 0,-1-1,0 1,-1 0,-1-1,-1 1,-1 0,0-1,-1 1,-1 0,-5-13,7 25,-1 1,0-1,0 1,0-1,-1 1,0 0,1 0,-1 1,-1-1,1 1,0 0,-1 0,0 0,0 1,1-1,-1 1,-1 0,1 1,0-1,0 1,-1 0,1 1,0-1,-1 1,1 0,-1 0,1 1,-1-1,-4 2,-15 5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136 130,'-13'13,"0"0,1 1,1 0,0 1,1 0,0 1,1 0,1 0,0 1,2 0,0 0,1 1,0 0,1 0,0 15,4-29,0 0,0 0,1 0,0 0,0 0,0 0,0 0,0 0,1 0,0-1,0 1,0 0,0-1,0 0,1 1,0-1,-1 0,1 0,0 0,0-1,1 1,-1-1,1 0,-1 0,1 0,0 0,-1-1,1 1,0-1,0 0,0 0,3 0,1 0,-1 0,0-1,1 1,-1-2,0 1,1-1,-1 0,0-1,0 1,1-2,-2 1,1-1,0 0,0 0,-1-1,0 1,1-1,-1-1,11-11,0-2,-1 1,-1-2,-1 0,-1-1,0 0,-1-1,-2-1,0 1,-1-2,-1 1,2-14,-8 30,-1 0,1-1,-1 1,-1 0,1 0,-1 0,0-1,0 1,-1 0,0 0,0-1,-1 1,1 0,-1 0,-1 1,1-1,-1 0,0 1,0-1,-1 1,1 0,-1 0,0 0,-1 1,1-1,-1 1,0 0,0 1,0-1,0 1,-1 0,1 0,-1 0,0 1,0 0,0 0,0 1,0 0,0 0,-6-1,-12 3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186 140,'20'-103,"-49"132,15-1,1 0,1 1,1 0,2 1,0 0,1 7,-31 98,-22 7,61-143,0 1,0 0,1 0,-1 0,0 0,0 0,1 0,-1 0,0 0,0 0,1 0,-1 0,0 0,0 0,1 0,-1 0,0 0,0 0,1 0,-1 0,0 0,0 0,1 0,-1 0,0 0,0 1,0-1,1 0,-1 0,0 0,0 0,0 1,1-1,9-13</inkml:trace>
  <inkml:trace contextRef="#ctx0" brushRef="#br0" timeOffset="424.107">186 56,'36'44,"24"138,-55-163,0 4,1 0,1 0,1-1,1 0,1 0,1-1,1-1,0 0,11 13,-21-31,0 0,-1 0,1 0,0 0,0-1,0 1,0-1,1 1,-1-1,0 1,1-1,-1 0,1 0,-1-1,1 1,-1 0,1-1,-1 1,1-1,0 0,-1 0,1 0,0 0,-1 0,1-1,0 1,-1-1,1 0,-1 0,1 0,-1 0,1 0,-1 0,0-1,0 1,0-1,0 0,0 1,0-1,1-2,65-89,-53 60,-1-1,-2 0,-1-1,-1 0,-2-1,-2 0,-1 0,-2 0,-1-1,-3-27,0 40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5.1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35,'949'55,"-77"-25,-150-31,-586-4,-1-6,0-6,-1-6,79-26,-167 35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0,'-10'24,"-7"17,-7 7,2 0,-1-8,4-7,0-8,3-4,5-5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177 0,'-14'3,"-1"0,1 1,0 0,0 1,1 1,0 0,0 1,0 0,1 1,0 1,-5 4,15-11,1-1,0 1,-1 0,1 0,0 0,0 0,0 0,1 0,-1 1,1-1,-1 0,1 0,-1 0,1 1,0-1,0 0,0 0,1 1,-1-1,0 0,1 0,-1 0,1 1,0-1,0 0,0 0,0 0,0 0,0 0,1-1,-1 1,0 0,1-1,0 1,-1 0,1-1,0 0,0 1,-1-1,1 0,2 1,89 35,-21-51,-57 7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23,'19'0,"11"0,5 0,2 0,-1 0,-2 0,-1 0,-2 0,-2 0,-5-5,-2-1,0 0,-4 1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23,'38'0,"23"-5,5-1,-3 0,-13 1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65,'-18'226,"5"-175,-2-1,-3 0,-1-1,-19 30,11-19,16-36</inkml:trace>
  <inkml:trace contextRef="#ctx0" brushRef="#br0" timeOffset="487.616">73 376,'6'11,"1"0,0 0,0 0,1-1,0 0,1 0,0-1,0 0,10 7,-15-14,0 1,-1-1,1 1,0-1,0 0,1-1,-1 1,0-1,1 1,-1-1,0-1,1 1,-1-1,1 1,-1-1,1-1,-1 1,1-1,-1 1,1-1,-1 0,1-1,-1 1,0-1,0 0,0 0,0 0,0-1,1 0,18-18,0-1,-1-1,-2-1,0-1,-1-1,-2 0,9-19,-12 22,2 0,-2-1,0 0,-2-1,0 0,-2-1,-1-1,4-16,-13 43,1-1,-1 0,0 0,1 0,-1 0,1 1,-1-1,0 0,0 0,0 0,0 0,1 0,-1 0,0 0,-1 0,1 0,0 0,0 0,0 1,0-1,-1 0,1 0,0 0,-1 0,1 0,-1 1,1-1,-1 0,1 0,-1 1,0-1,1 0,-1 1,0-1,1 0,-1 1,0-1,0 1,0 0,0-1,1 1,-1 0,0-1,0 1,0 0,0 0,0 0,0 0,0-1,0 1,0 1,0-1,1 0,-1 0,0 0,0 0,0 1,0-1,0 0,0 1,0-1,1 1,-1-1,0 1,0-1,1 1,-1 0,0-1,-7 10,0 0,0 0,0 1,2-1,-1 1,1 1,1 0,0-1,1 2,-1 1,-3 9,-2 1,1 0,1 1,1 0,1 0,2 1,0-1,2 1,0 0,2 0,1 0,1 0,2-1,0 1,5 13,18 43,-20-58</inkml:trace>
  <inkml:trace contextRef="#ctx0" brushRef="#br0" timeOffset="753.863">836 290,'-14'39,"-10"21,-1 7,4-5,1-7,3-8,5-8,5-10</inkml:trace>
  <inkml:trace contextRef="#ctx0" brushRef="#br0" timeOffset="1108.212">1061 347,'-197'105,"195"-105,1 0,0 0,-1 0,1 0,0 0,-1 1,1-1,0 0,0 1,-1-1,1 1,0 0,0-1,0 1,0 0,-1-1,1 1,0 0,1 0,-1 0,0 0,0 0,0 0,0 0,1 0,-1 1,1-1,-1 0,1 0,-1 1,1-1,-1 0,1 0,0 1,0-1,0 0,0 1,0-1,0 0,0 1,0-1,1 0,-1 1,0-1,1 0,-1 0,1 1,-1-1,1 0,0 0,-1 0,1 0,0 0,0 0,0 1,11 3,-8-4,0 1,-1-1,1 1,0 0,0 0,-1 0,0 1,1-1,-1 1,0-1,0 1,0 0,-1 1,1-1,-1 0,1 1,-1-1,0 1,-1 0,1 0,0 0,-1 0,-5 82,16-69,-4-18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0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80,'-32'23,"1"1,1 2,1 1,2 2,0 0,2 2,-16 27,37-53,1 0,-1 0,1 1,1 0,-1-1,1 1,0 0,0 0,0 0,1 0,0 1,0-1,1 0,0 0,0 1,0-1,1 0,0 1,0-1,0 0,1 0,0 0,0 0,1-1,0 1,0 0,0-1,0 0,1 0,0 0,0 0,0 0,1-1,0 0,-1 0,1 0,1 0,-1-1,1 0,-1 0,1-1,5 3,4-2,-1-1,1 0,-1 0,1-2,-1 0,1 0,0-2,-1 1,1-2,-1 0,0-1,0 0,0-1,0-1,-1 0,0-1,0 0,-1-1,0 0,0-1,-1-1,0 1,-1-2,0 0,0 0,-2 0,1-1,-1-1,-1 1,6-15,-9 15,0-1,-1 1,-1-1,0 0,-1 0,0 0,-1 0,-1 0,0 0,0 0,-2 0,1 0,-2 0,0 1,0 0,-1-1,-4-6,5 11,-1-1,1 1,-1 1,-1-1,1 1,-1 0,-1 0,1 0,-1 1,-1 0,1 1,-1-1,1 1,-2 1,1 0,0 0,-1 0,0 1,0 0,0 1,0 0,0 1,0 0,-9 0,11 1,1 1,-1 0,1 0,-1 1,1 0,-1 0,1 0,0 1,0 0,0 1,1-1,-1 1,1 0,0 0,0 0,0 1,0 0,1 0,0 0,0 1,0-1,1 1,-1 0,2 0,-1 0,1 1,-8 17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0,'0'10,"0"8,-5 0,-1 3,-5-3,0-4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57,'0'12,"-2"1,0 0,0-1,-1 1,-1-1,0 0,0 0,-2-1,1 1,-7 8,-5 13,16-31,0-1,-1 1,1 0,0-1,0 1,0 0,0 0,1 0,-1 0,0 0,1 0,-1 0,1 0,0 0,0 0,-1 0,1 0,1 0,-1 0,0 0,0 0,1 0,-1 0,1 0,0 0,0 0,0 0,0 0,0 0,0-1,0 1,0 0,1-1,-1 1,0-1,1 1,0-1,-1 0,1 0,0 0,-1 0,1 0,0 0,0 0,0 0,0-1,0 1,0-1,2 1,5-1,0 1,1-1,-1-1,0 0,0 0,0-1,0 0,0-1,0 0,0 0,-1-1,0 0,1 0,-2-1,1 0,0-1,4-4,7-4</inkml:trace>
  <inkml:trace contextRef="#ctx0" brushRef="#br0" timeOffset="436.816">413 0,'-6'3,"0"-1,1 1,-1 0,1 0,0 1,0 0,0 0,1 0,-1 0,1 1,0 0,0 0,1 0,-1 0,1 0,0 1,1-1,-1 1,1 0,0 0,1 0,-1 0,1 0,0 0,1 1,-5 8,-47 159,-32 51,42-72,34-91,7-63,1-9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9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307 28,'-179'262,"60"-101,110-154</inkml:trace>
  <inkml:trace contextRef="#ctx0" brushRef="#br0" timeOffset="280.475">25 0,'0'24,"4"13,8 4,0 1,4-3,3-2,4-3,3-3,1-2,1 0,1-1,-5-1,-1-4,-5-2,-5 1,-6-4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6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816 287,'-4'-10,"-1"0,6 18,5 37,-2 0,-2 1,-1-1,-4 8,2 28,-28 256,18-100,5-210,1 1,1-1,2 1,0 0,2 0,1 2,-1-28,0 0,1-1,-1 1,0 0,0 0,1-1,-1 1,1 0,-1-1,1 1,0-1,0 1,0-1,0 1,0-1,0 0,0 1,0-1,0 0,0 0,1 0,-1 0,1 0,-1 0,1 0,-1 0,1-1,-1 1,1 0,0-1,-1 1,1-1,0 0,-1 0,1 0,0 1,0-2,-1 1,72-17,-50 9,149-8,-85 14,110-25,-10 27,-176-5,-5-1</inkml:trace>
  <inkml:trace contextRef="#ctx0" brushRef="#br0" timeOffset="2301.398">26 61,'-2'2,"0"-1,0 1,0-1,1 1,-1 0,0 0,1 0,-1 0,1 0,0 0,0 0,0 0,0 0,0 1,0-1,1 0,-1 1,1-1,-1 1,1-1,0 1,0-1,0 0,0 1,1 0,-1 8,0 0,2 0,-1 0,1 0,1 0,0 0,0-1,1 1,0-1,1 0,0 0,1-1,0 1,1-1,0 0,-5-7,0 0,0 0,0-1,0 1,0-1,1 1,-1-1,0 0,1 0,-1 0,1 0,-1 0,1-1,-1 1,1-1,0 1,-1-1,1 0,0 0,-1 0,1-1,-1 1,1-1,0 1,-1-1,1 0,-1 0,1 0,-1 0,0 0,0-1,1 1,-1-1,0 1,0-1,1-1,66-75,30-101,-99 178,0 0,0 0,0 0,0 0,0-1,1 1,-1 0,1 0,-1 0,0 0,1 0,0 0,-1 0,1 1,0-1,-1 0,1 0,0 0,0 1,0-1,-1 0,1 1,0-1,0 0,0 1,0 0,0-1,0 1,0-1,0 1,1 0,-1 0,0 0,0 0,0 0,0 0,0 0,0 0,0 0,0 0,1 0,-1 1,0-1,0 0,0 1,0-1,0 1,0-1,0 1,-1 0,1-1,0 1,0 0,0 0,0 0,6 18,0 1,-1 0,-1 1,-1-1,0 1,-1 16,5 19,-2-26,0 1,-2 0,-2 0,-1 1,-1-1,-1 0,-2 0,-1 0,-2 0,-1 0,-1-1,-2-1,-1 1,-1-1,-1-1,-2-1,0 0,-6 5,16-26,-1-1,1 0,-1 0,0 0,-1-1,1 0,-1 0,1 0,-1-1,0 0,-1-1,-5 3,10-5,-1 1,1 0,0 0,0-1,0 0,0 0,0 0,-1 0,1 0,0 0,0-1,0 0,0 1,0-1,0 0,0-1,0 1,0 0,0-1,0 0,1 1,-1-1,1 0,0-1,-1 1,1 0,0-1,0 1,0-1,1 1,-2-3,1-5,1 0,1 1,0-1,0 0,1 0,0 0,0 1,1-1,1 1,0-1,0 1,0 0,1 0,1 0,0 0,0 1,0 0,1 0,0 0,1 1,3-3,-5 3,20-30,2 0,1 3,2 0,2 2,27-22,-35 36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4:4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2221,'52'-32,"1223"-736,-805 499,-6 45,-424 205,68-45,79-56,83 1,-271 119,1 0,-1 0,1 0,-1 0,1-1,0 1,-1 0,1 0,-1-1,1 1,0 0,-1-1,1 1,0 0,-1-1,1 1,0 0,0-1,-1 1,1-1,0 1,0 0,0-1,0 1,0-1,-1 1,1-1,0 1,0-1,0 1,0-1,0 1,0 0,0-1,1 1,-1-1,0 1,0-1,0 1,0-1,1 1,-1 0,0-1,0 1,1-1,-1 1,0 0,0-1,1 1,-1 0,0 0,1-1,-1 1,1 0,-1 0,0-1,1 1,-1 0,1 0,-1 0,1 0,-1 0,1-1,-1 1,0 0,1 0,-1 0,1 0,-39-3,36 3,-50 0,31 1,1-1,-1 0,0-2,0 0,0-2,1 0,0-1,0-1,-6-3,-75-47,101 56,-1-1,1 1,-1-1,1 1,-1 0,1-1,-1 1,1-1,-1 1,1 0,-1 0,1-1,-1 1,1 0,-1 0,0 0,1-1,-1 1,0 0,1 0,-1 0,1 0,-1 0,0 0,1 0,-1 1,0-1,1 0,-1 0,1 0,-1 1,1-1,-1 0,0 0,1 1,-1-1,1 1,-1-1,1 0,0 1,-1-1,1 1,-1-1,1 1,0-1,-1 1,1-1,0 1,0 0,-1-1,1 1,0-1,0 1,0 0,0-1,0 1,0 0,0-1,0 1,0-1,0 1,0 0,0-1,11 43,-11-43,73 291,-60-221,19 50,-32-119,0-1,0 1,0 0,0-1,1 1,-1-1,0 1,0-1,1 1,-1-1,0 1,1-1,-1 1,1-1,-1 1,0-1,1 1,-1-1,1 0,-1 1,1-1,-1 0,1 0,0 1,-1-1,1 0,-1 0,1 0,0 0,-1 1,1-1,-1 0,1 0,0 0,-1 0,1-1,-1 1,1 0,0 0,-1 0,1 0,-1-1,1 1,-1 0,1 0,0-1,-1 1,0 0,1-1,-1 1,1-1,-1 1,1-1,-1 1,0-1,1 1,-1-1,0 1,1-1,-1 1,0-1,0 0,18-40,-17 37,17-36,1 0,1 1,3 1,1 1,19-22,24-36,2 9,-53 71</inkml:trace>
  <inkml:trace contextRef="#ctx0" brushRef="#br0" timeOffset="7156.101">4037 189,'2'1,"1"0,-1 0,0 0,0 0,1 1,-1-1,0 1,0-1,0 1,-1-1,1 1,0 0,-1 0,1 0,-1 0,0 0,1 0,-1 1,0-1,0 0,0 1,-1-1,1 0,-1 1,1-1,68 264,-69-265,1 5,-1 0,1 1,0-1,0 0,1-1,0 1,0 0,0 0,1-1,0 1,0-1,0 0,1 0,-1 0,1 0,0-1,1 0,-1 1,1-2,0 1,0 0,0-1,4 2,6-5</inkml:trace>
  <inkml:trace contextRef="#ctx0" brushRef="#br0" timeOffset="7435.603">4037 76,'30'-13,"2"0,-1 2,1 1,0 2,1 1,0 2,0 1,1 1,9 2,-29 1,0 0,0 1,0 0,0 1,-1 1,1 0,-1 1,8 3,-17-5,0 0,0-1,-1 1,1 1,-1-1,1 0,-1 1,0 0,0 0,0 0,-1 0,1 0,-1 0,1 1,-1-1,0 1,0 0,-1 0,1 0,-1-1,0 1,0 0,0 1,-1-1,1 0,-1 0,0 0,0 0,0 0,-1 3,-2 4,-1 1,-1-1,1 0,-2-1,1 1,-1-1,-1 0,0-1,0 0,-1 0,0 0,-1-1,0 0,0-1,-1 0,0 0,0-1,0 0,-1-1,0 0,0-1,0 0,-10 2,3-2,0 0,0-1,-1-1,1 0,0-2,-1 0,1-1,-1-1,1-1,-1 0,-2-4</inkml:trace>
  <inkml:trace contextRef="#ctx0" brushRef="#br0" timeOffset="10773.105">1722 1882,'0'-1,"-1"0,0 0,1 0,-1 0,1 0,-1 0,1-1,-1 1,1 0,0 0,-1-1,1 1,0 0,0 0,0-1,0 1,0 0,1 0,-1-1,0 1,0 0,1 0,-1 0,1-1,-1 1,1 0,0 0,-1 0,1 0,0 0,0 0,-1 0,1 0,0 0,0 1,0-1,0 0,2 0,41-31,-43 31,13-8,0 1,0 0,1 1,0 0,1 2,0-1,-1 2,1 0,1 1,2 0,-18 3,0-1,1 1,-1 0,0 0,0-1,1 1,-1 0,0 0,0 0,1 0,-1 1,0-1,0 0,1 0,-1 1,0-1,0 1,0-1,1 1,-1 0,0-1,0 1,0 0,0 0,0-1,0 1,-1 0,1 0,0 0,0 0,-1 0,1 1,0-1,-1 0,1 0,-1 0,1 0,-1 1,0-1,0 0,0 0,1 1,-1-1,0 0,0 1,-1-1,1 1,-27 60,17-43,9-17,0 0,0 1,1-1,-1 0,1 0,0 0,-1 0,1 0,0 1,0-1,0 0,1 0,-1 0,0 0,1 1,0-1,-1 0,1 0,0 0,0 0,0 0,0 0,0-1,1 1,-1 0,1-1,-1 1,1 0,-1-1,1 0,0 1,0-1,0 0,-1 0,1 0,0 0,1 0,-1-1,0 1,0-1,0 1,0-1,0 0,2 0,-2 1,1-1,-1 0,0 1,0-1,1 1,-1-1,0 1,0 0,0 0,0 0,0 0,0 1,0-1,0 0,0 1,-1 0,1-1,0 1,-1 0,0 0,1 0,-1-1,0 2,0-1,0 0,0 0,0 0,-1 0,1 0,-1 1,1-1,-1 0,0 1,0-1,0 0,0 1,0-1,0 0,-1 0,1 1,-1 0,-6 8,-1 0,1-1,-2 0,1-1,-1 1,-1-2,0 1,0-1,0-1,-1 0,0-1,-11 5,17-8,-15 8</inkml:trace>
  <inkml:trace contextRef="#ctx0" brushRef="#br0" timeOffset="11067.97">2372 1798,'-10'10,"1"1,0-1,0 2,1-1,1 1,0 0,1 1,0 0,1 0,0 0,1 1,0-1,1 1,1 0,0 0,1 0,1 12,0-24,1 0,-1 1,1-1,0 0,0 0,0 0,0 0,0-1,0 1,0 0,1 0,-1-1,1 1,-1 0,1-1,-1 0,1 1,0-1,0 0,0 0,0 0,0 0,0 0,0 0,0-1,0 1,0-1,0 1,0-1,1 0,-1 0,0 0,0 0,0 0,0-1,1 1,77-25,-68 19,1 0,-1-1,0 0,0 0,-1-2,0 1,-1-1,1-1,-2 0,0 0,0-1,-1-1,0 1,0-1,-2 0,1-1,2-9,-8 19,0 0,0-1,0 1,-1 0,0-1,1 1,-1-1,0 1,0-1,-1 1,1 0,-1-1,0 1,0-1,0 1,0 0,-1 0,1 0,-1 0,1 0,-1 0,0 0,-1 0,1 1,0-1,-1 1,1-1,-1 1,0 0,0 0,0 0,0 1,0-1,0 1,0 0,0-1,-1 1,-4-1,-1-1,1 1,-1 1,1-1,-1 2,0-1,0 1,0 0,1 1,-1 0,0 0,1 1,-1 0,-2 2,-12 5,5 0</inkml:trace>
  <inkml:trace contextRef="#ctx0" brushRef="#br0" timeOffset="11458.998">2710 1488,'0'28,"10"11,7-3,7-6,-2-14,1-10,1-10,-4-9,0-3,-4-3,-4-4,-9-2,-10-1,-9 3,-6 5,-4 7,2 4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03.1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1 337,'219'-287,"-214"280,40-36,-44 44,1 1,-1-1,0 0,1 0,-1 1,0-1,0 1,0-1,0 1,0 0,-1-1,1 1,0 0,-1 0,1-1,-1 1,0 0,0 0,1 0,-1-1,0 1,-1 0,1 0,0 1,0 1,-1 65,-1-56,1 1,1 0,0-1,1 1,0-1,1 1,0-1,2 0,-1 0,2 0,0 1,6 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0,'-18'492,"18"-492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48.7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1646,'776'0,"-507"29,-1 0,-4-31,-61-26,502 28,-537 0,-149-10,-41-10,17 16,-108-107,113 110,0-1,-1 1,1 0,0 0,-1 0,1 0,0 0,-1 0,1 0,-1-1,0 1,1 1,-1-1,0 0,0 0,1 0,-1 0,0 0,0 1,0-1,0 0,0 1,0-1,0 1,0-1,0 1,0-1,-1 1,1 0,0 0,0-1,0 1,0 0,-1 0,1 0,0 0,0 1,0-1,-1 0,1 0,0 1,0-1,0 1,0-1,0 1,0-1,0 1,0-1,0 1,0 0,0 0,0 0,1-1,-1 1,0 0,0 0,1 0,-1 0,1 0,-1 0,1 0,-1 1,1-1,-1 0,1 0,-61 205,-32 50,92-256,1 1,-1 0,0 0,0-1,1 1,-1 0,0 0,1 0,-1 0,1 0,-1 0,1 0,-1 0,1 0,0 0,-1 0,1 0,0 0,0 0,0 0,0 1,0-1,0 0,0 0,0 0,0 0,1 0,-1 0,0 0,1 0,-1 0,1 0,-1 0,1 0,0 0,-1 0,1 0,0 0,-1-1,1 1,0 0,0-1,0 1,0 0,0-1,0 1,0-1,0 1,0-1,0 0,0 1,0-1,0 0,0 0,0 0,0 0,0 1,1-2,-1 1,0 0,0 0,0 0,1-1,110-108,-87 80,144-150,-56 87,-89 75</inkml:trace>
  <inkml:trace contextRef="#ctx0" brushRef="#br0" timeOffset="770.979">1101 2154,'5'15,"1"23,0 11,-1 1,-2-3,-1-4,-5-5,-3-4,0-4,1-1,1-1,-3 0,-1-1,1 0,2 1,2-5</inkml:trace>
  <inkml:trace contextRef="#ctx0" brushRef="#br0" timeOffset="1051.637">1129 2041,'24'-6,"2"2,-1 0,0 2,1 0,-1 2,1 1,-1 1,0 1,1 1,12 4,-34-7,0-1,-1 1,1 0,-1-1,1 2,-1-1,1 0,-1 1,1-1,-1 1,0 0,0 0,0 0,0 1,-1-1,1 1,0-1,-1 1,0 0,0 0,0 0,0 0,0 1,0-1,-1 0,0 1,0-1,0 1,0 0,0-1,-1 1,1-1,-1 1,0 0,0 0,0-1,-1 1,1-1,-1 1,0 0,0-1,0 1,-1-1,1 0,-1 1,0-1,0 0,0 1,-14 13,0-1,-1-1,-1 0,0-1,-1-1,-1 0,0-2,0 0,-1-2,0 0,-16 4,-48 18,61-22</inkml:trace>
  <inkml:trace contextRef="#ctx0" brushRef="#br0" timeOffset="2701.252">1694 2493,'0'-5,"0"4,-5 1,-1 6,-5 2,-1 4,3 5,-3 0,1 1,-3 3,-3 3,-4 1,-3 2,-3 1,0 0,-2-4,5-6</inkml:trace>
  <inkml:trace contextRef="#ctx0" brushRef="#br0" timeOffset="2984.934">1552 2437,'0'5,"0"10,5 9,6 4,7 3,-1 0,2-4,-2-3,1 0,2 0,-3 1,2-3,-4-2,-4-3</inkml:trace>
  <inkml:trace contextRef="#ctx0" brushRef="#br0" timeOffset="4933.221">2907 9,'2'1,"0"1,0-1,-1 1,1-1,0 1,-1 0,1 0,-1 0,1-1,-1 1,0 1,0-1,0 0,0 0,0 0,0 0,-1 1,1-1,-1 0,1 1,-1-1,0 1,0-1,0 0,-1 1,2 0,13 282,-9-264,-1 1,0 0,-2 0,0 0,-1 0,-2 1,0-1,-1 0,-1 0,-2 1,-14 155,-8-34,-1 25,27 84,-26-111,8-48,15-75</inkml:trace>
  <inkml:trace contextRef="#ctx0" brushRef="#br0" timeOffset="6219.678">2963 66,'-47'92,"-96"104,113-136,30-59,0 0,-1 1,1-1,0 0,0 0,0 0,0 1,0-1,0 0,0 0,0 1,0-1,1 0,-1 0,0 0,1 0,-1 1,1-1,-1 0,1 0,0 0,-1 0,1 0,0 0,0 0,0-1,0 1,0 0,-1 0,1-1,1 1,-1 0,0-1,0 1,0-1,0 0,0 1,0-1,1 0,-1 1,0-1,0 0,0 0,1 0,-1 0,0 0,0-1,1 1,-1 0,0 0,1-1,239-17,-78 14,-161 2,-1 1,0-1,0 0,0 0,0 1,0-1,0 0,-1 0,1 0,0 0,-1 0,0 0,1 0,-1 0,0 0,0 0,0 0,0 0,0 0,-1 1,1-1,-1 0,1 0,-1 0,1 0,-1 0,0 0,0 1,0-1,0 0,-1 1,1-1,0 0,-1 1,1 0,0-1,-1 1,0 0,1 0,-1 0,0 0,-1-1,-4-7,-67-103,-4-55,44 108,26 52</inkml:trace>
  <inkml:trace contextRef="#ctx0" brushRef="#br0" timeOffset="7050.485">3416 518,'26'277,"-49"-128,-4-32,24-97</inkml:trace>
  <inkml:trace contextRef="#ctx0" brushRef="#br0" timeOffset="7368.837">3359 630,'20'-20,"0"1,1 1,2 1,-1 1,2 1,0 0,1 2,0 1,1 2,21-7,-44 16,-1 0,1 0,0 0,0 0,0 0,0 1,0-1,0 1,0 0,0 0,0 0,0 0,0 1,0-1,0 1,0-1,0 1,-1 0,1 0,0 1,0-1,-1 1,1-1,-1 1,1 0,-1 0,0 0,0 0,0 0,0 0,0 1,0-1,-1 1,1-1,-1 1,1 0,-1-1,0 1,0 0,-1 0,1 0,-3 11,-1 1,-1-1,0 0,-1 0,0-1,-1 0,0 0,-1 0,-1 0,0-1,-1-1,0 1,-1-2,0 1,-1-1,0-1,0 1,-8 3,-73 45,51-41,24-11</inkml:trace>
  <inkml:trace contextRef="#ctx0" brushRef="#br0" timeOffset="8184.21">3641 913,'-6'14,"2"1,0-1,1 1,0 0,1 1,1-1,0 0,1 0,1 8,-1-22,0 0,0 0,0 0,0-1,0 1,0 0,1 0,-1 0,0 0,0-1,0 1,1 0,-1 0,0 0,1-1,-1 1,1 0,-1-1,1 1,-1 0,1-1,0 1,-1-1,1 1,0-1,-1 1,1-1,0 1,0-1,-1 0,1 1,0-1,0 0,0 0,-1 1,1-1,0 0,0 0,0 0,0 0,-1 0,1 0,0-1,0 1,0 0,0 0,-1 0,1-1,0 1,0-1,-1 1,1 0,0-1,0 1,-1-1,1 1,-1-1,1 0,36-36,-23 20,-5 5,0 0,1 0,0 1,1 1,0-1,1 2,0 0,0 0,9-4,-20 13,1-1,-1 1,1 0,-1-1,1 1,0 0,-1 0,1 0,0 0,-1 0,1 1,0-1,-1 0,1 1,-1-1,1 1,-1 0,1-1,-1 1,1 0,-1 0,0 0,1 0,-1 0,0 0,0 0,0 0,0 1,0-1,0 0,0 1,0-1,-1 1,1-1,0 1,-1-1,1 2,17 63,-17-64,4 36,-1 0,-2 1,-2 0,-1-1,-3 4,3-20,-2-1,-1 0,0 0,-2 0,0 0,-1-1,-1 0,-1-1,-6 9,14-26,-1 1,0-1,0 1,0-1,0 0,0 0,-1 0,1 0,-1 0,1-1,-1 1,0-1,1 0,-1 1,0-1,0-1,0 1,0 0,0-1,0 1,0-1,0 0,0 0,0 0,0 0,0-1,0 1,0-1,0 0,0 0,0 0,0 0,0 0,1-1,-1 1,0-1,1 0,-1 0,1 0,0 0,0 0,0 0,0-1,0 1,0 0,1-1,-1 0,1 1,-1-1,1 0,0 0,0 0,0 0,1 0,-1 0,1 0,0 0,0 0,0-2,-1-1,1-1,0 0,0 0,1 0,0 0,0 0,0 0,1 0,0 1,1-1,-1 1,1 0,1-1,-1 1,1 1,0-1,0 0,1 1,-1 0,1 0,0 0,1 1,2-2,6-5,1 1,1 0,0 1,0 1,1 1,-1 0,2 1,8-1,-2 1</inkml:trace>
  <inkml:trace contextRef="#ctx0" brushRef="#br0" timeOffset="15394.804">2202 2521,'-34'73,"17"-31,13-34,-1-1,1 1,0 1,1-1,0 0,0 1,1-1,0 1,0 0,1 0,0 0,1 0,0 0,0-1,1 1,0 0,0 0,1 0,1-1,-1 1,2 2,-2-8,0-1,0 0,0 1,1-1,-1 0,0 0,1 0,-1 0,1-1,0 1,0-1,-1 0,1 0,0 1,0-2,0 1,0 0,0-1,1 1,-1-1,0 0,0 0,0 0,0-1,0 1,0-1,0 1,0-1,0 0,0 0,0-1,0 1,0 0,-1-1,1 0,0 0,1-1,2-1,1-1,-1 0,0-1,-1 1,1-1,-1 0,0 0,0-1,-1 0,0 0,0 0,-1 0,0 0,2-5,-1-8</inkml:trace>
  <inkml:trace contextRef="#ctx0" brushRef="#br0" timeOffset="15802.603">2004 2295,'44'-29,"18"-14,-1-4,-6 5,-13 15,-8 12,-10 13,-9 12,-3 9,-2 6,0-1,0 0,3-4,-2 0,3-5,4-3,-2-1,-3 0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02.7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0 135,'159'-113,"-157"111,1 0,-1 0,1 0,0 0,-1 0,1 1,0 0,0-1,0 1,0 0,0 0,1 1,-1-1,0 0,0 1,0 0,1 0,-1 0,0 0,0 1,1-1,-1 1,0 0,0 0,0 0,0 0,0 0,0 1,0-1,-1 1,1 0,0 0,-1 0,1 0,-1 0,0 1,0-1,0 1,0-1,0 1,0 0,-1 0,13 20,-1 2,-1-1,-1 1,-1 1,-2 0,0 0,-2 1,-1 0,-1 0,-1 0,-2 1,0-1,-2 0,-2 9,3-24,0 1,-1-1,0 0,-1 1,0-1,-1 0,0 0,-1 0,0 0,-1-1,-1 0,0 0,0 0,-1-1,0 0,-1 0,0 0,0-1,-1-1,-1 1,-5 3,-58 20,70-32,1 0,0 0,0 0,0 0,0 0,-1-1,1 1,0 0,0-1,0 0,0 1,0-1,0 0,0 0,0 0,0 0,1-1,-1 1,0 0,1-1,-1 1,1-1,-1 0,1 1,0-1,0 0,0 0,0 0,0 0,0 0,0 0,1 0,-1 0,1 0,-1-2,0-8,0-1,1 0,0 0,2 0,-1 0,1 1,1-1,0 1,1-1,0 1,1 0,3-4,-6 11,20-41,-13 27</inkml:trace>
  <inkml:trace contextRef="#ctx0" brushRef="#br0" timeOffset="9662.621">169 588,'1'-16,"1"1,0 0,2 0,-1 0,2 0,0 0,1 1,0 0,1 0,1 1,0 0,2-2,-4 8,1 0,0 1,1 0,0 0,0 0,0 1,0 0,1 1,0 0,0 0,0 1,0 0,0 0,1 1,14-6,82-25,-87 28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8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1 393,'366'-55,"-203"51,-163 4,1-1,-1 1,1-1,-1 0,0 1,1-1,-1 0,0 1,0-1,0 1,1-1,-1 0,0 0,0 1,0-1,0 0,0 1,0-1,0 0,0 1,-1-1,1 0,0 1,0-1,-1 0,1 1,0-1,-1 1,1-1,0 0,-1 1,1-1,-1 1,1-1,-1 1,1-1,-1 1,1 0,-1-1,1 1,-1 0,0-1,1 1,-1 0,0 0,1-1,-1 1,0 0,1 0,-1 0,0 0,1 0,-1 0,0 0,0 0,1 0,-1 0,0 1,1-1,-1 0,1 0,-1 1,0-2,-38-16,2-3,0-1,1-2,1-1,1-2,-1-2,29 22,-1 0,1 0,-1-1,2 0,-1 0,1 0,0-1,0 1,1-1,0 0,1-1,0 1,0-1,-1-7,4 15,1-1,-1 1,0-1,1 1,-1 0,1-1,-1 1,1-1,0 1,0 0,0 0,0-1,0 1,0 0,0 0,0 0,0 0,0 0,1 0,-1 0,0 1,1-1,-1 0,0 1,1-1,-1 1,1-1,-1 1,1 0,-1-1,1 1,-1 0,1 0,-1 0,1 1,-1-1,1 0,-1 0,1 1,-1-1,1 1,-1-1,2 2,15 3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9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74,'167'-11,"91"-45,-208 49,-32 10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9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0,'43'5,"29"1,7 0,-6-1,-10-2,-11 0,-14-2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199 140,'4'6,"0"0,-1 0,0 1,-1-1,1 1,-1-1,0 1,-1 0,1 0,-2 0,1 0,-1 0,0 0,0 1,0 1,1 466,-1-454,-1 0,-1 0,-1 0,-1 0,-1 0,-1-1,-3 8,0-10</inkml:trace>
  <inkml:trace contextRef="#ctx0" brushRef="#br0" timeOffset="342.994">1 168,'32'-23,"1"2,0 2,2 1,0 1,1 2,1 2,0 1,1 2,32-4,-51 11,0 1,0 2,-1 0,1 0,0 2,0 1,-1 0,1 1,-1 1,0 0,14 8,-24-10,-1 0,0 1,0 0,0 0,-1 1,1 0,-1 0,0 0,-1 1,1 0,-1 0,0 0,0 1,-1 0,0 0,-1 0,1 0,-1 0,0 1,-1 0,0-1,0 1,-1 0,0 0,0 0,-1 0,0 0,0 6,-4-2,1-1,-2 1,1 0,-2-1,1 0,-2-1,1 1,-1-1,-1 0,0-1,0 0,-1 0,0 0,-1-2,0 1,0-1,0 0,-1-1,0 0,0-1,-1 0,-10 2,-6 4,-1-2,-1-1,1-1,-1-1,-1-2,-26 0,52-4,0 0,-1-1,1 1,0-1,0 0,0-1,0 1,0-1,0 0,0-1,0 1,1-1,-1 0,1 0,0 0,0 0,-2-3,-8-11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0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115 283,'22'58,"2"64,-17-81,-2 1,-2-1,-2 1,-4 39,1 3,2 102,0-197</inkml:trace>
  <inkml:trace contextRef="#ctx0" brushRef="#br0" timeOffset="1250.318">2 312,'-1'-3,"1"1,0-1,-1 0,1 1,0-1,1 1,-1-1,0 0,1 1,-1-1,1 1,0-1,0 1,0-1,0 1,0 0,0-1,1 1,-1 0,1 0,0 0,-1 0,1 0,0 1,0-1,0 0,1 1,-1 0,0-1,0 1,1 0,-1 0,3-1,2-3,7-3,1 0,-1 1,1 1,1 0,-1 1,1 1,-1 0,1 2,7-1,-5 0,-9 1,1 1,-1 0,0 0,1 1,-1 0,1 1,-1 0,1 1,-1 0,0 0,0 1,0 0,0 1,0 0,-1 0,0 1,0 0,0 0,0 1,-1 0,0 1,0-1,-1 1,0 1,0-1,0 1,2 5,-6-8,-1-1,0 1,-1-1,1 1,-1 0,0-1,0 1,0 0,-1-1,1 1,-1 0,0-1,-1 1,1-1,-1 0,0 1,0-1,0 0,0 0,-1 0,0 0,0-1,-2 4,-84 72,70-68,-1-1,0-1,-1-1,1-1,-2 0,1-2,-1 0,1-2,-1 0,-2-1,0 2,6 2</inkml:trace>
  <inkml:trace contextRef="#ctx0" brushRef="#br0" timeOffset="1536.269">792 734,'-48'39,"-20"17,-4 4,10-4,11-11,15-8,13-11</inkml:trace>
  <inkml:trace contextRef="#ctx0" brushRef="#br0" timeOffset="1790.28">397 706,'19'44,"16"23,7 5,1-5,-2-13,-3-12,-3-12,-8-12</inkml:trace>
  <inkml:trace contextRef="#ctx0" brushRef="#br0" timeOffset="2037.51">1130 537,'-9'38,"-4"23,1 5,2-3,8-8,4-8,7-13,1-7,5-7,3-4,5-3,2-5,2-3,-3-8,-6-7,-6-3</inkml:trace>
  <inkml:trace contextRef="#ctx0" brushRef="#br0" timeOffset="2382.823">905 283,'289'-223,"-224"163,-63 61,0 0,-1-1,1 1,-1 0,1 0,-1 0,1 0,-1 0,1 0,-1 0,0 0,0 0,0 1,0-1,0 1,0-1,0 1,0-1,0 1,0-1,-1 1,1 0,-1-1,0 1,1 0,-1-1,0 1,0 0,0 0,0-1,0 1,0 0,1 2,5 28,34 85,7-59,-24-34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4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115 301,'-77'396,"61"-251,16-146,0 1,0 0,-1 0,1-1,0 1,0 0,-1 0,1 0,0 0,0-1,-1 1,1 0,0 0,0 0,-1 0,1 0,0 0,-1 0,1 0,0 0,-1 0,1 0,0 0,0 0,-1 0,1 0,0 0,-1 0,1 0,0 0,0 1,-1-1,1 0,0 0,-1 0,1 0,0 1,0-1,0 0,-1 0,1 1,0-1,0 0,0 0,0 1,-1-1,1 0,0 0,0 1,0-1,0 0,0 1,0-1,-6-29,3-3,2 1,1-1,2 0,1 1,1-1,2 1,1 0,1 1,2 0,1 0,1 1,2 0,9-13,-22 40,17-34,2 1,1 1,2 1,1 1,1 1,2 1,1 1,2 2,0 0,23-13,-51 38,0 0,1 1,-1-1,0 1,1-1,-1 1,1 0,0 0,-1 0,1 0,0 0,0 1,-1-1,1 1,0 0,0-1,0 1,0 1,0-1,-1 0,1 1,0-1,0 1,0 0,-1 0,1 0,-1 0,1 1,-1-1,1 1,-1 0,0-1,1 1,-1 0,0 0,0 0,-1 1,1-1,0 0,-1 1,1-1,-1 1,1 1,2 11,-1 1,-1 0,0 0,-1 0,-1 0,-1 0,0 0,-1 0,0 0,-2 0,1-1,-7 15,0-10,-1 0,0-1,-2 0,0-1,-1-1,-1 0,0-1,-1 0,-1-2,-13 10,12-9</inkml:trace>
  <inkml:trace contextRef="#ctx0" brushRef="#br0" timeOffset="632.221">341 695,'1'13,"1"1,0-1,1 0,1 0,0-1,0 1,1-1,1 0,0 0,7 10,-12-20,0-1,0 1,0-1,1 1,-1-1,0 0,1 0,-1 0,0 1,1-1,-1-1,1 1,0 0,-1 0,1 0,0-1,-1 1,1-1,0 1,0-1,-1 0,1 0,0 0,0 0,0 0,-1 0,1 0,0-1,0 1,-1-1,1 1,0-1,-1 1,1-1,0 0,0 0,51-49,-41 36,113-136,-124 149,-1 0,0 0,1 1,-1-1,1 0,0 0,-1 1,1-1,-1 0,1 1,0-1,-1 1,1-1,0 1,0-1,0 1,-1 0,1-1,0 1,0 0,0-1,0 1,0 0,0 0,-1 0,1 0,0 0,0 0,0 0,0 0,0 0,0 1,0-1,-1 0,1 0,0 1,0-1,0 1,-1-1,1 1,0-1,0 1,-1-1,1 1,0 0,-1-1,1 1,-1 0,1-1,-1 1,1 0,-1 0,1 0,-1-1,0 1,0 0,1 0,-1 0,0 0,0 0,0 0,0 0,0-1,0 1,0 1,2 62,-16 49,8-82,1 1,2 0,2 0,0 0,4 23,6 2,7 158,-17-210,0 1,0-1,0 1,-1-1,0 0,0 1,0-1,-1 0,1 0,-1-1,0 1,-1 0,1-1,-1 0,-2 3,4-6,1 0,-1 1,0-1,0 0,0 0,0 0,0 0,0 0,0 0,0-1,0 1,0-1,0 1,0-1,-1 0,1 0,0 0,0 0,0 0,0-1,-1 1,1-1,0 1,0-1,0 0,0 1,0-1,0 0,0-1,1 1,-1 0,0 0,0-1,1 1,-1-1,1 1,0-1,-1 0,1 0,-1 0,-5-11,0 1,0-1,1-1,1 1,0-1,1 0,0 0,1 0,1 0,0 0,1-1,1 1,0-1,1 1,0-1,1 1,1 0,0 0,1 0,1 0,0 0,1 1,0 0,6-8,2-6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1 395,'256'-1,"-87"-25,-161 26,-1 0,0-1,1 0,-1 0,0-1,0 0,0 0,0 0,-1-1,1 0,5-4,1-4</inkml:trace>
  <inkml:trace contextRef="#ctx0" brushRef="#br0" timeOffset="250.242">397 1,'-10'43,"-8"38,0 15,2 1,4-11,4-11,3-13,3-13,2-9,0-7,1-10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6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1 124,'9'-2,"0"1,1-1,-1 0,0-1,0 0,0-1,0 0,-1 0,0-1,0 0,0 0,0-1,-1 0,0-1,1-1,60-40,-66 47,1-1,-1 1,0 0,1 0,-1 1,1-1,-1 0,1 1,-1 0,1-1,-1 1,1 0,0 0,-1 1,1-1,-1 0,1 1,-1 0,1-1,-1 1,1 0,-1 0,0 1,0-1,1 0,-1 1,0-1,0 1,0 0,0-1,-1 1,1 0,0 0,-1 1,1 0,36 89,-23-16,-4 2,-3 0,-2 13,-2 264,-4-345,0 1,0-1,-1 0,-1 1,0-1,0 0,-1 0,-1 0,1-1,-1 1,-1-1,0 0,0 0,-1 0,0-1,-1 1,1-2,-2 1,1-1,-1 0,-8 5,13-10,0 0,-1 0,1-1,0 0,-1 1,1-1,-1-1,1 1,-1 0,1-1,-1 0,0 0,1 0,-1 0,0 0,1-1,-1 0,1 0,-1 0,1 0,0 0,-1-1,1 1,0-1,0 0,0 0,0 0,0 0,0-1,1 1,-2-2,-4-4,1 1,0-2,1 1,-1-1,1 0,1 0,0 0,0-1,1 0,-1-4,-4-15,1 0,1 0,1 0,2-1,1 0,2 0,0 0,2 0,2 0,3-15,23-70,-22 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03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231 171,'-199'238,"198"-236,-3 2,1 0,0 0,0 0,1 1,-1-1,1 1,0 0,0 0,1-1,-1 1,1 0,0 0,0 1,1-1,-1 5,3-8,1 1,-1-1,1 1,-1-1,1 0,0 0,0-1,0 1,0 0,0-1,0 0,0 0,0 0,1 0,-1 0,0-1,1 1,-1-1,0 0,1 0,-1 0,0 0,1-1,-1 1,0-1,1 0,-1 0,0 0,0-1,0 1,1-2,11 1,16-4,-16 1,1 2,0-1,1 2,-1 0,0 1,1 1,-1 1,0 0,0 1,1 0,-1 1,0 1,5 3,-16-4,-1 0,1 0,-1 1,0-1,0 1,-1 0,1 0,-1 1,0-1,0 1,0-1,0 1,-1 0,0 0,0 0,0 0,-1 1,0-1,0 0,0 1,0-1,-1 0,0 1,0-1,-1 4,0 3,0-1,0 0,-1 0,-1 1,0-1,-1-1,0 1,0 0,-1-1,-1 0,-5 8,-4-1,-1-1,0 0,-2-2,1 0,-2-1,0 0,0-2,-1 0,-1-1,-16 5,-76 7,89-21</inkml:trace>
  <inkml:trace contextRef="#ctx0" brushRef="#br0" timeOffset="251.963">175 171,'38'-14,"37"-10,11-1,-1 4,-9 6,-13 5,-12 4,-10 3,-13 8,-10 7,-8 1</inkml:trace>
  <inkml:trace contextRef="#ctx0" brushRef="#br0" timeOffset="499.321">965 679,'-24'33,"-3"12,3-7,10-10,8-10</inkml:trace>
  <inkml:trace contextRef="#ctx0" brushRef="#br0" timeOffset="785.091">1529 143,'-45'26,"1"1,1 3,2 1,-33 32,20 4,53-65,0 0,0 0,0 0,1 1,-1-1,1 0,-1 0,1 1,0-1,0 0,0 1,0-1,0 0,0 1,0-1,1 0,0 0,-1 1,1-1,0 0,0 0,0 0,0 0,0 0,1 0,-1 0,0 0,1-1,0 1,-1 0,1-1,0 1,1-1,10 7,2 0,-1-2,1 0,-1 0,2-1,-1-1,0-1,1 0,0-1,14 0,26 5,-38-4,1 1,-1 1,0 1,0 0,-1 1,0 1,12 7,-25-13,1 1,-1-1,0 1,0 0,-1 0,1 1,-1-1,1 1,-1 0,0 0,0 0,-1 0,1 0,-1 1,0-1,0 1,0 0,-1-1,0 1,0 0,0 0,0 0,-1 0,0 0,0 0,0 0,-1-1,1 1,-1 0,0 0,-1 0,-2 4,-2-1,1 0,-1 0,0 0,-1-1,1 0,-2 0,1-1,-1 0,0 0,0-1,0 0,-1 0,0-1,0 0,0 0,0-1,0-1,-1 1,0-2,1 1,-1-1,0-1,0 1,-8-2,-7 1</inkml:trace>
  <inkml:trace contextRef="#ctx0" brushRef="#br0" timeOffset="1033.701">1502 87,'43'-10,"48"-8,18 0,0 2,-9 4,-16 4,-24 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0,'24'0,"20"3,8 1,-1 0,-4-1,-7-1,-6 0,-7-1,-5-1,-3 0,-2 0,0 0,-4-1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6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0 238,'1'0,"82"-55,-2-4,42-41,-122 99,0-1,0 1,-1-1,1 1,0 0,0-1,0 1,0 0,1 0,-1 0,0 0,0 0,1 0,-1 0,0 0,1 0,-1 1,1-1,-1 0,1 1,0 0,-1-1,1 1,-1 0,1 0,0 0,-1 0,1 0,0 0,-1 0,1 0,-1 1,1-1,0 1,-1-1,1 1,-1 0,0-1,1 1,-1 0,1 0,-1 0,0 0,0 0,0 0,1 2,3 9,-1 1,0 0,-1 0,-1 0,0 0,-1 0,0 1,-1-1,0 0,-1 1,-1 1,0 21,1-24,1 0,-1 0,2 0,0-1,1 1,0 0,0 0,1-1,1 0,4 10,3-3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8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55,'24'-5,"12"-1,6 0,0 1,-3 2,-2 0,-4 2,-1 1,-3 0,-5-5,-3-1,1 0,1 1,1 2,-4 6,-4 2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8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2,'14'4,"15"2,7 0,2-1,-1-1,-1-7,-3-2,-1-1,-2 2,-1 0,-1 2,0 0,0 2,-6-1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9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57 195,'0'19,"0"26,0 14,0 3,0 0,0-6,0-3,0-5,0-2,0-3,0 0,0-2,0-4,0-2,0-4,0-1,0-1,0-6</inkml:trace>
  <inkml:trace contextRef="#ctx0" brushRef="#br0" timeOffset="336.697">1 280,'27'-24,"1"1,0 2,2 0,1 2,0 2,1 1,1 1,0 1,1 2,5 1,-29 8,-1 1,1 0,0 1,0 0,0 1,0 0,0 0,0 1,0 0,0 1,-1 0,1 0,0 1,-1 1,0 0,0 0,0 0,0 1,-1 1,0-1,0 2,0-1,-1 1,1 0,-2 0,1 1,-1 0,0 0,-1 0,4 8,-6-10,0 0,0 0,-1 1,1-1,-2 0,1 1,-1 0,0-1,0 1,0 0,-1-1,0 1,-1 0,0-1,0 1,0 0,0-1,-1 1,0-1,-1 0,1 0,-1 0,-1 0,1 0,-1 0,0-1,0 0,0 0,-1 0,-1 1,-13 9,0-1,0-1,-2-1,1-1,-1 0,-1-2,0 0,0-2,-1 0,-10 1,-143 17,152-25</inkml:trace>
  <inkml:trace contextRef="#ctx0" brushRef="#br0" timeOffset="1337.418">1045 26,'-6'-4,"-1"1,0 0,0 0,0 0,0 1,-1 0,1 0,-1 1,1 0,-1 0,1 1,-1 0,0 0,-1 1,1 0,0 0,-1 1,1 0,0 0,0 1,0 0,1 0,-1 1,1 0,0 1,0-1,0 1,0 1,1-1,0 1,0 0,1 0,-1 1,1 0,1 0,-1 0,1 0,1 1,-1 0,1-1,1 1,-1 1,1-1,0 8,-8 186,-8 3,11-154,-2 0,-3 0,-16 44,6-17,13-54,7-22,1 0,-1 0,1 0,-1 0,1 0,0 0,0 0,0 0,0 1,1-1,-1 0,1 1,-1-1,1 0,0 1,0-1,0 1,0-1,0 0,0 1,1-1,-1 1,1-1,0 0,-1 0,1 1,0-1,0 0,1 0,-1 0,0 0,1 0,-1 0,1 0,0-1,0 1,-1 0,3 0,11 2,1-1,-1-1,0 0,1-1,-1-1,1 0,-1-1,6-2,28 0,31-3,-61-1</inkml:trace>
  <inkml:trace contextRef="#ctx0" brushRef="#br0" timeOffset="1925.178">1412 505,'-63'113,"43"-65,17-43,-3 4,1 0,-1 1,1-1,1 1,0 0,0 0,1 1,0-1,1 1,0-1,1 1,0 0,0 0,1-1,1 1,0 0,0 0,1-1,1 1,2 8,0-15,0 0,0 0,0-1,1 1,-1-1,1 0,0-1,0 1,0-1,0 0,0-1,1 1,-1-1,0-1,1 1,-1-1,0 0,1 0,-1-1,1 0,-1 0,0 0,0-1,0 0,0-1,0 1,0-1,0 0,-1 0,1-1,-1 1,0-1,1-2,36-38,-32 30</inkml:trace>
  <inkml:trace contextRef="#ctx0" brushRef="#br0" timeOffset="2388.36">1158 308,'227'-162,"-225"160,0 0,1 0,-1 0,0 1,1-1,0 1,-1 0,1-1,0 1,0 0,-1 0,1 1,0-1,0 1,0-1,0 1,0 0,0 0,0 0,0 1,0-1,0 1,0 0,-1-1,1 1,0 0,0 1,-1-1,1 0,0 1,-1 0,3 1,1 7,1 0,-2 0,1 1,-1-1,-1 1,0 0,-1 1,0-1,0 2,28 73,-22-71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4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53,'-2'-3,"1"0,-1-1,0 1,0 0,0 0,0 0,-1 0,1 1,-1-1,0 1,0-1,0 1,0 0,0 0,0 0,0 1,-1-1,1 1,-1 0,1 0,-1 0,1 0,-1 0,0 1,1 0,-1 0,-2 0,-4 0,0 0,0 1,0 1,0 0,0 0,1 1,-1 0,1 1,0-1,-1 2,2 0,-1 0,1 0,-1 1,1 0,1 1,-1 0,1 0,1 1,-1-1,1 2,1-1,-1 0,1 1,1 0,0 0,0 1,1-1,0 1,0 0,1 4,0-6,0 0,1 0,1 0,-1-1,1 1,1 0,-1 0,1 0,1 0,-1 0,1-1,1 1,-1-1,1 1,1-1,-1 0,1 0,1 0,-1-1,1 0,0 1,0-2,1 1,0-1,0 1,1-1,6 1,0 0,0 0,1-2,0 0,0 0,0-1,1-1,-1 0,1-1,-1 0,1-2,3 0,7 1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4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259 82,'-6'-2,"0"0,-1 0,1 0,0 1,0 0,-1 0,1 0,-1 1,1 0,-1 0,1 1,0 0,-1 0,1 0,0 1,0 0,0 0,0 0,0 1,0 0,1 0,-1 1,1 0,0-1,0 2,0-1,-3 4,0 0,-1 1,2 0,-1 1,1-1,0 1,1 1,1-1,-1 1,1 0,1 0,0 1,1-1,0 1,0 7,2-12,0-1,0 1,0-1,1 1,0-1,1 1,-1-1,1 1,1-1,-1 0,1 1,0-1,1 0,-1 0,1 0,0-1,1 1,-1-1,1 1,0-1,0 0,1-1,0 1,-1-1,1 0,1 0,0 0,6 2,0-1,0-1,0 0,1-1,-1 0,1-1,-1 0,1-1,0-1,0 0,-1 0,1-2,0 1,0-2,-1 1,0-2,1 0,-1 0,-1-1,1 0,-1-1,0-1,0 0,0 0,-1-1,8-8,-3 4,-7 7,1-1,0 0,-1 0,0 0,-1-1,1-1,-2 1,1-1,-1 0,0 0,0-1,-1 0,0 0,-1 0,0-1,0 1,-1-1,-1 0,1 0,-1 0,-1 0,0 0,-1-1,0 1,-2 1,-1-1,-1 1,1 0,-2 1,1-1,-1 1,0 0,-1 0,0 0,0 1,-1 0,0 0,0 1,0-1,-1 2,0-1,0 1,-1 0,1 1,-1 0,0 0,0 1,-1 0,1 1,0 0,-1 0,-3 1,2 1,-1 1,1 1,0 0,-1 0,1 1,0 1,0 0,1 0,-1 1,1 1,0-1,0 2,1-1,0 1,0 1,1-1,-1 2,-11 12</inkml:trace>
  <inkml:trace contextRef="#ctx0" brushRef="#br0" timeOffset="501.755">907 55,'-8'-2,"1"2,-1-1,1 1,-1 0,0 1,1 0,-1 0,1 1,-1 0,1 0,0 1,-1-1,1 2,1-1,-1 1,0 0,1 0,0 1,0 0,0 0,1 0,0 1,0 0,0 0,1 0,-1 0,1 1,1 0,0 0,0 0,0 0,0 0,0 8,3-10,1-1,0 1,0 0,1-1,-1 1,1-1,0 0,0 0,1 1,-1-1,1-1,0 1,0 0,0-1,0 1,1-1,0 0,-1 0,1-1,0 1,0-1,0 1,1-1,-1-1,1 1,-1-1,2 1,0 0,0 1,1 0,-1 0,0 1,-1 0,1 0,-1 0,1 1,-1-1,-1 1,1 1,-1-1,4 6,-6-7,-1-1,0 1,0 0,0 0,0-1,-1 1,1 0,-1 0,0 0,0 0,0 0,-1 0,1 0,-1-1,0 1,0 0,-1 0,1-1,-1 1,1-1,-1 1,0-1,-1 0,1 1,0-1,-1 0,0-1,0 1,0 0,0-1,0 0,0 1,0-1,-1-1,1 1,-1 0,0-1,1 0,-1 0,0 0,0 0,0 0,-1-1,-134 4,114-5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07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54 424,'34'-17,"-28"14,-1 1,0 0,1 0,0 1,0-1,-1 1,1 1,0-1,0 1,0 0,0 0,-1 1,1-1,0 1,0 1,0-1,-1 1,1 0,-1 0,0 1,1-1,-1 1,0 0,0 1,-1-1,1 1,-1 0,0 0,0 1,0-1,0 1,-1 0,0 0,0 0,0 0,-1 0,0 1,0-1,0 1,0-1,0 5,-3-3,0 0,0 1,-1-1,0 0,-1 0,1 0,-1 0,0 0,-1-1,0 1,0-1,0 0,-1 0,1-1,-2 1,-1 1,3-4,-1 1,1 1,0-1,0 1,1-1,-1 1,1 0,0 1,0-1,1 0,-1 1,1 0,1-1,-1 1,1 0,0 0,0 0,0 0,1 0,0 0,0 0,1 0,0 4,2-5,1 0,-1 0,1-1,-1 1,1-1,1 0,-1-1,0 1,1-1,0 1,0-1,0-1,0 1,0-1,1 0,-1 0,1 0,30 15,-29-13,1 1,-1 0,0 1,-1-1,1 1,-1 1,0-1,0 1,-1 0,0 0,0 2,-3-6,-1-1,0 1,0 0,0 0,0 1,0-1,-1 0,1 0,-1 0,0 0,0 1,0-1,-1 0,1 0,-1 0,1 0,-1 0,0 0,0 0,0 0,-1 0,1 0,-1 0,0 0,1-1,-1 1,0-1,-1 0,1 1,0-1,-3 1,-9 8,-2-2,1 0,-1 0,0-2,-1 0,0-1,0 0,-1-2,1 0,-1-1,0-1,0 0,0-1,-13-2,-25 1,32-1</inkml:trace>
  <inkml:trace contextRef="#ctx0" brushRef="#br0" timeOffset="366.375">844 452,'-53'42,"2"3,2 1,1 3,3 2,3 2,-22 34,60-83,1-1,0 1,-1 0,1-1,1 1,-1 1,1-1,-1 0,1 1,0-1,1 1,-1-1,1 1,0 0,0 0,0 0,1 0,0-1,0 1,0 0,0 0,1 0,0 0,0 0,0-1,1 1,-1 0,1-1,0 1,0-1,1 0,-1 0,1 0,0 0,0 0,1 0,-1-1,1 0,-1 1,2-1,3 1,1-1,-1-1,1 1,0-1,-1-1,1 1,0-1,0-1,0 0,0 0,0-1,0 0,-1 0,1-1,0-1,-1 1,7-3,134-76,-136 70,0 0,0-1,-1-1,-1 0,0 0,-1-1,0-1,-1 1,-1-2,0 1,-1-1,2-7,-5 10,0-1,-1 1,-1-1,0 0,-1 0,0 0,-1 0,0 0,-2 1,1-1,-3-6,3 14,0 1,-1-1,0 0,0 0,0 1,-1-1,0 1,0 0,0 0,-1 0,1 0,-1 0,0 1,-1 0,1 0,-1 0,0 0,0 1,0-1,0 1,-1 1,1-1,-1 1,1 0,-1 0,-4 0,0 0,0 0,0 1,0 0,0 1,-1 0,1 1,0 0,0 0,0 1,1 0,-1 1,0 0,-4 3,-10 7</inkml:trace>
  <inkml:trace contextRef="#ctx0" brushRef="#br0" timeOffset="750.577">1155 396,'0'0,"-2"12,1 0,1-1,0 1,0 0,1 0,1 0,0 0,0-1,2 1,-1-1,1 0,1 0,0 0,0-1,1 1,1-1,-1 0,4 2,-6-10,-1 0,1-1,0 1,0-1,0 0,0 0,0 0,0 0,0-1,1 0,-1 1,0-2,0 1,0 0,0-1,0 0,0 0,0 0,0 0,0-1,0 1,0-1,-1 0,1 0,-1-1,1 1,-1-1,1 0,4-3,-1 0,0 0,-1-1,1 0,-1 0,0 0,-1-1,0 0,0 0,-1 0,0-1,1-3,-4 7,-1 0,0 0,0-1,0 1,-1 0,0 0,0 0,-1-1,1 1,-1 1,0-1,0 0,0 0,-1 1,0-1,0 1,0 0,0 0,-1 0,0 0,0 1,0-1,0 1,0 0,0 0,-1 0,0 1,1 0,-1 0,0 0,0 0,0 1,0 0,0 0,-1 0,1 1,0-1,0 1,-1 1,-1-1,-16-1</inkml:trace>
  <inkml:trace contextRef="#ctx0" brushRef="#br0" timeOffset="1864.569">1268 0,'9'9,"1"0,0-1,0 0,1 0,0-1,1-1,-1 0,1 0,0-1,1-1,-1 0,1-1,0 0,0-1,0 0,0-1,0 0,0-2,0 1,5-2,51-6,-67 10,-1 0,1 0,0-1,-1 1,1 0,-1 0,1 1,-1-1,0 0,0 0,0 1,0-1,-1 0,1 1,-1-1,1 1,-1-1,0 1,0-1,0 1,0-1,0 1,0-1,-1 1,1-1,-1 0,0 1,0-1,0 0,0 1,0-1,0 0,-1 1,0 3,-8 49,2 0,3 0,2 0,2 0,4 24,-1 25,-13 112,-25 25,-2-21,38-218,0-1,0 1,0 0,0-1,-1 1,1-1,-1 1,1 0,-1-1,0 1,1-1,-1 1,0-1,0 0,0 1,0-1,0 0,0 0,-1 1,1-1,0 0,-1 0,1 0,-1-1,1 1,-1 0,1 0,-1-1,1 1,-1-1,0 0,1 1,-1-1,0 0,1 0,-1 0,0 0,1 0,-1 0,0-1,1 1,-1 0,1-1,-1 0,0 1,0-1,2 1,-198-8,173 8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8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70 546,'21'-34,"-17"29,0 1,1-1,0 1,0 1,0-1,0 1,1 0,-1 0,1 0,0 1,0 0,0 0,0 0,0 1,0 0,1 0,-1 1,0-1,0 2,1-1,-1 0,0 1,0 1,0-1,1 1,-1 0,-1 0,1 0,0 1,-1 0,1 0,-1 0,0 1,0 0,0 0,0 0,-1 1,0 0,0-1,1 3,-1-2,-1 1,1-1,-1 0,-1 1,1 0,-1-1,0 1,0 0,-1 0,1 0,-1 0,-1 1,1-1,-1 0,0 0,-1 0,1 0,-1 1,0-1,-1 0,0 0,0 0,0-1,0 1,-1 0,-1 1,-11 15,-1-1,-1-1,-1-1,0-1,-2 0,0-1,0-1,-2-2,0 1,-15 5,36-19,-22 11,25-17,12-4,1 0,1 2,-1 0,1 0,1 2,-1 0,1 0,14-1,-28 6,0-1,0 0,0 1,0 0,0 0,0 0,-1 0,1 0,0 1,0-1,0 1,0 0,0-1,0 1,-1 1,1-1,0 0,-1 1,1-1,-1 1,0 0,1 0,-1 0,0 0,0 0,0 0,0 1,-1-1,1 1,-1-1,1 1,-1 0,0-1,0 1,0 0,0 0,-1 0,1 0,-1-1,0 1,1 0,-1 0,-1 0,1 0,0 0,-1 0,1 0,-1 0,0 0,-1 2,-8 10,0 0,0-1,-2 0,1-1,-2 0,0-1,0 0,-1-1,-1-1,0 0,0-1,-1 0,0-2,0 0,-4 1,17-7,-2 2,0 0,0 0,0-1,0 0,0 0,-1 0,1-1,-1 1,1-2,-1 1,0 0,1-1,-1 0,0 0,-2-1,2-3</inkml:trace>
  <inkml:trace contextRef="#ctx0" brushRef="#br0" timeOffset="347.01">775 573,'-37'37,"2"1,1 1,2 2,2 1,1 2,3 0,-17 40,18 27,25-108,0 1,0-1,1 1,-1-1,1 1,0-1,0 0,0 1,1-1,-1 0,1 0,-1 0,1 0,0 0,0 0,1 0,-1-1,1 1,-1-1,1 0,0 1,0-1,-1 0,2-1,-1 1,0-1,0 1,0-1,1 0,0 0,3 1,1-1,-1 0,1 0,-1 0,1-1,0 0,-1-1,1 0,-1 0,1-1,-1 0,1 0,-1 0,0-1,0 0,0-1,-1 1,1-1,1-2,107-101,-103 93,0-1,-1-1,-1 1,0-2,-1 0,-1 0,-1 0,0-1,-1 0,-1 0,-1-1,1-8,-6 22,0-1,0 1,-1-1,1 1,-1 0,0 0,-1 0,1 0,-1 0,0 0,0 1,-1-1,1 1,-1 0,0 0,0 0,0 1,-1 0,1-1,-1 1,0 1,0-1,0 1,0 0,0 0,0 0,-1 1,1 0,-1 0,1 0,-1 0,1 1,-1 0,1 0,-1 1,1 0,-1 0,1 0,-1 0,1 1,0 0,0 0,-3 2,-21 7</inkml:trace>
  <inkml:trace contextRef="#ctx0" brushRef="#br0" timeOffset="732.114">1030 489,'1'6,"-1"0,2-1,-1 1,0-1,1 1,0-1,1 1,-1-1,1 0,0 0,0 0,0-1,1 1,0-1,0 0,0 0,0 0,1 0,-1-1,1 0,0 0,0 0,0 0,0-1,1 0,-1 0,1 0,-1-1,1 0,0 0,-1 0,1-1,0 0,0 0,-1 0,1-1,0 1,-1-1,1-1,-1 1,1-1,-1 0,1-1,-1 1,0-1,0 0,0 0,-1 0,5-4,-6 3,0 1,0 0,-1-1,1 0,-1 0,0 0,0 0,0 0,-1 0,1 0,-1 0,0-1,0 1,-1 0,1-1,-1 1,0-1,0 1,0-1,-1 1,0 0,0-1,0 1,0 0,0-1,-1 1,0 0,0 0,0 0,0 1,-1-1,0 0,1 1,-1 0,0-1,-1 1,1 0,-1 1,1-1,-1 1,0-1,0 1,0 0,0 1,0-1,0 1,-4-1,-1-1,0 2,0-1,0 1,-1 1,1 0,0 0,0 1,0 0,-1 0,1 1,0 0,1 1,-1 0,-4 2,-12 9</inkml:trace>
  <inkml:trace contextRef="#ctx0" brushRef="#br0" timeOffset="2655.585">1452 856,'5'0,"7"-5,5-1,5-1,4 2,2 2,1 1,0 1,1 0,-1 1,0 0,0 1,-1-1,1 0,-1 0,0 0,0 0,-5 0</inkml:trace>
  <inkml:trace contextRef="#ctx0" brushRef="#br0" timeOffset="2922.361">1594 573,'-9'39,"1"31,2 9,7-4,3-10,1-12,5-9,0-8,-1-5,2-8,0-3,-3 0,-2-4</inkml:trace>
  <inkml:trace contextRef="#ctx0" brushRef="#br0" timeOffset="5336.341">2102 659,'10'1,"1"-1,-1 0,1 0,-1-1,1-1,-1 0,0 0,1-1,-1 0,-1 0,1-1,0-1,-1 0,0 0,0-1,-1 0,1 0,-1-1,-1 0,1 0,-1-1,5-7,15-30,-17 71,35 202,-40-212,8 23,-1 2,-2-1,-2 1,-2 1,-2-1,-1 1,-2 0,-2 0,-4 15,3-36,-2 0,0-1,-2 1,0-1,-1 0,-2 0,1-1,-2 0,-1-1,0 0,-1-1,-8 8,17-22,0 0,0 0,-1 0,1 0,-1-1,0 0,0 0,1 0,-1 0,-1-1,1 1,0-1,0 0,0 0,-1-1,1 1,0-1,-1 0,1 0,0 0,-1-1,1 0,0 1,-1-2,1 1,0 0,0-1,0 0,0 0,0 0,1 0,-1 0,1-1,-1 0,1 0,0 0,0 0,-1-2,-2-9,0 0,2 0,0-1,0 1,2-1,-1 0,2 0,0 0,1 0,1 0,0 0,1 0,0 0,1 0,1 0,0 1,1 0,1 0,0 0,1 1,1 0,-1 0,2 0,0 1,1 1,0 0,0 0,1 0,1 2,0-1,0 2,0-1,1 2,6-3,6 0,-3 3</inkml:trace>
  <inkml:trace contextRef="#ctx0" brushRef="#br0" timeOffset="5851.782">2102 235,'55'-18,"-28"6,-1-1,0-1,-1-1,-1-2,0 0,-1-1,-1-2,-1 0,0-1,-2-1,3-6,-22 29,0 0,0-1,0 1,0 0,0 0,0-1,0 1,0 0,0 0,1-1,-1 1,0 0,1-1,-1 1,0 0,1-1,-1 1,1 0,-1-1,1 1,-1-1,1 1,0-1,-1 1,1-1,0 0,-1 1,1-1,0 0,-1 1,1-1,0 0,0 0,-1 0,1 0,0 0,0 0,-1 0,1 0,0 0,0 0,-1 0,1 0,0 0,0 0,-1-1,1 1,0 0,-1-1,1 1,0 0,-1-1,1 1,-1-1,1 1,0-1,-1 1,1-1,-1 0,0 1,1-1,-1 0,1 1,-1-1,0 0,1 0,0 30,2-1,2 0,0-1,2 1,1-1,1 0,1-1,1 0,2-1,0 0,16 21,-9-22</inkml:trace>
  <inkml:trace contextRef="#ctx0" brushRef="#br0" timeOffset="6820.001">3146 376,'-23'3,"1"1,-1 1,1 1,0 1,0 0,1 2,0 1,0 0,1 2,1 0,0 1,-6 7,23-19,1 0,0 0,-1 0,1 0,0 1,-1-1,1 1,0-1,0 1,0-1,1 1,-1-1,0 1,0 0,1-1,-1 1,1 0,0 0,-1 0,1-1,0 1,0 0,0 0,0 0,1 0,-1-1,0 1,1 0,-1 0,1-1,0 1,-1 0,1-1,0 1,0-1,0 1,0-1,0 1,1-1,-1 0,0 1,1-1,-1 0,1 0,-1 0,1 0,-1 0,1-1,0 1,-1 0,1-1,0 1,0-1,-1 1,1-1,0 0,0 0,1 0,48 9,-41-8,0-1,-1 2,1-1,-1 1,0 1,1 0,-1 0,-1 1,1 0,0 0,-1 1,0 0,0 1,0 0,-1 0,7 7,-12-10,0 0,-1-1,1 1,-1 1,1-1,-1 0,0 0,0 0,0 1,-1-1,1 1,-1-1,0 0,0 1,0-1,0 1,-1-1,1 0,-1 1,0-1,0 0,0 0,0 1,-1-1,1 0,-1 0,0-1,0 1,0 0,0 0,-1-1,-81 73,71-67,0 1,-1-2,0 0,-1-1,1 0,-1-1,0-1,-1 0,1-1,-1-1,1 0,-1-1,-10-1,14-11,16 4</inkml:trace>
  <inkml:trace contextRef="#ctx0" brushRef="#br0" timeOffset="7091.057">3429 573,'-24'39,"-13"26,-5 3,5-5,13-14,12-15</inkml:trace>
  <inkml:trace contextRef="#ctx0" brushRef="#br0" timeOffset="7336.59">3344 9,'0'0</inkml:trace>
  <inkml:trace contextRef="#ctx0" brushRef="#br0" timeOffset="7629.383">3541 827,'28'-17,"123"-191,-119 163,-31 44,0 1,0 0,0 0,0 0,0 0,0 0,-1 0,1 1,0-1,0 0,0 0,0 0,0 1,-1-1,1 1,0-1,0 1,0-1,-1 1,1-1,0 1,-1-1,1 1,-1 0,1-1,-1 1,1 0,-1 0,1-1,-1 1,1 0,-1 0,0 0,0 0,1 0,-1-1,0 1,0 0,0 0,0 0,0 0,0 0,0 0,0 0,-1-1,1 1,0 0,0 0,-1 0,1 0,-1-1,1 1,0 0,-1 0,0-1,1 1,-1 0,1 2,-1 5,0-1,0 1,1 0,0 0,0-1,1 1,0 0,0-1,1 1,0 0,1-1,-1 0,1 0,1 0,-1 0,1 0,0 0,1-1,0 0,0 0,0 0,1-1,-1 0,1 0,0 0,3 1,-5-5,0 1,0-1,0 0,0 0,0-1,1 1,-1-1,0 0,0 0,0-1,1 1,-1-1,0 0,0 0,0 0,0 0,0-1,0 0,0 0,-1 0,1 0,-1 0,1-1,-1 0,0 1,0-1,0 0,2-3,66-101,-36 12,-30 72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45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141 278,'5'48,"1"21,1 7,-2-3,-2-10,-1-10,0-11,-7-6,-1-5,-1-3,-3-7,0-11,-3-7,1-5</inkml:trace>
  <inkml:trace contextRef="#ctx0" brushRef="#br0" timeOffset="254.672">0 448,'15'-61,"-6"17,2 0,2 0,2 1,2 1,18-33,-31 68,-1 1,1 0,0 0,0 0,1 0,0 1,0 0,0 0,1 0,-1 0,1 1,0 0,0 1,1-1,-1 1,1 0,0 1,0-1,0 1,0 1,0-1,0 1,0 1,1-1,-1 1,0 0,0 1,0 0,1 0,-1 0,2 2,-2 0,0 0,0 0,-1 1,0 0,1 0,-1 1,-1-1,1 1,-1 1,0-1,0 1,0 0,-1 0,0 0,0 1,0-1,-1 1,0 0,-1 0,1 0,-1 0,-1 1,1-1,-1 1,-1-1,1 1,-1-1,0 1,-1-1,0 0,0 1,-1-1,0 0,0 1,0-1,-1 0,-1 0,-3 8,0-2,-1 1,-1-1,0 0,-1-1,0 0,-1-1,0 0,-1 0,0-1,-1-1,0 0,0-1,-1 0,0-1,0-1,-1 0,0-1,-4 1,-5-1</inkml:trace>
  <inkml:trace contextRef="#ctx0" brushRef="#br0" timeOffset="501.974">763 560,'-34'34,"-15"20,-5 1,7-4,11-5,8-12,8-5,2-9,5-7</inkml:trace>
  <inkml:trace contextRef="#ctx0" brushRef="#br0" timeOffset="680.96">396 560,'38'24,"23"13,5 4,-4 1,-7-2,-8-9,-8-3,-5-8,-9-2,-8-4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30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1614 1868,'0'818,"-5"-745,-3 0,-3-1,-3 0,-16 41,17-61,-12 56,29-98,1-5</inkml:trace>
  <inkml:trace contextRef="#ctx0" brushRef="#br0" timeOffset="3064.023">1670 1896,'57'-3,"170"6,-35-30,10 15,-125 1,0 4,0 3,76 7,-27-1,100-19,4 5,-178 13,-48-2,0 0,0 1,1 0,-1 0,0 0,0 1,0-1,1 1,-1 0,0 0,0 1,0-1,0 1,0 0,-1 0,1 0,-1 0,1 1,-1-1,0 1,1 0,-2 0,1 0,0 0,0 1,-1-1,0 1,0 0,0-1,0 1,-1 0,1 0,-1 0,0 0,0 4,-3 251,2 80,-28-142,28 283,-25-311,25-166,0 1,0-1,0 0,0 1,0-1,-1 0,1 1,-1-1,0 0,0 0,0 0,-1 0,1 0,-1 0,1 0,-1 0,0 0,0-1,0 1,-1-1,1 1,-1-1,1 0,-1 0,0 0,0 0,1-1,-1 1,0-1,-1 0,1 0,0 0,-1 0,-223-2,-112 0,169-27,-281 28,113 0,168 28,65-32,96-9,34 5,-5 5</inkml:trace>
  <inkml:trace contextRef="#ctx0" brushRef="#br0" timeOffset="4156.395">2037 3477,'26'137,"-22"330,7-382,-7-67,-1 0,-1-1,0 1,-2 0,0 0,-1 0,-3 17,-13 66,16-89</inkml:trace>
  <inkml:trace contextRef="#ctx0" brushRef="#br0" timeOffset="5162.431">2037 3477,'-31'38,"-202"139,232-177,0 0,0 0,0 0,0 0,0 1,0-1,0 0,0 0,0 1,0-1,1 1,-1-1,0 1,0-1,0 1,1-1,-1 1,0-1,1 1,-1 0,0 0,1-1,-1 1,1 0,-1 0,1 0,-1 0,1-1,0 1,-1 0,1 0,0 0,0 0,0 0,0 0,0 0,0 0,0 0,0 0,0 0,0 0,0 0,1 0,-1 0,0-1,1 1,-1 0,0 0,1 0,-1 0,1-1,0 1,-1 0,1 0,0-1,-1 1,1 0,0-1,0 1,15 5,-1 0,1-1,1-1,-1-1,1 0,-1-1,1-1,0 0,-1-1,1-1,2-1,15 1,20 0,-28-1,0 1,0 2,0 1,0 0,23 7,57 15,-119-50,-107-95,20-50,87 147</inkml:trace>
  <inkml:trace contextRef="#ctx0" brushRef="#br0" timeOffset="5996.635">1699 4746,'-27'156,"22"-133,-9 45,-3 0,-3-2,-3 0,-12 21,29-80,9-22,7-27,8-17,2 0,2 1,3 1,2 2,3 0,13-14,-43 67,1 0,-1 0,1 0,0 0,0 0,0 0,0 1,0-1,0 0,0 1,1-1,-1 1,1-1,-1 1,1 0,-1-1,1 1,0 0,0 0,-1 0,1 0,0 1,0-1,0 0,0 1,0 0,0-1,0 1,0 0,0 0,0 0,0 0,0 0,0 0,0 1,0-1,0 1,0 0,0-1,0 1,0 0,-1 0,1 0,0 0,-1 0,1 1,0-1,-1 0,0 1,1-1,-1 1,1 0,10 99,-12-93,-1 1,1-1,0 1,1-1,0 0,0 1,1-1,0 0,0 0,1 0,0 0,1 0,-1-1,2 0,3 6,-5-8,0 1,1-1,-1 0,2 0,-1-1,0 1,1-1,0 0,0 0,0-1,0 0,1 1,-1-2,1 1,0-1,-1 1,1-2,1 1,-1-1,0 0,0 0,0 0,1-1,-1 0,0 0,0-1,0 0,1 0,-1 0,0-1,0 0,0 0,-1 0,1-1,0 0,-1 0,4-3,2-7,0-1,-2 0,0 0,0-1,-1 0,-1 0,-1-1,0 0,-1 0,0-1,-1 1,1-18,3-4,8-75,-16 89</inkml:trace>
  <inkml:trace contextRef="#ctx0" brushRef="#br0" timeOffset="6869.5">2997 3420,'-8'18,"1"-1,0 1,1 1,1-1,1 1,0 0,2 0,0 0,1 0,1 0,0 1,2-1,0 0,1 0,1 0,1-1,3 6,12 110,-17-79,-2 0,-3 0,-3 0,-7 33,-11 108,10-138,13-58,0 0,1 0,-1 0,0-1,0 1,0 0,1 0,-1 0,0 0,0 0,0 0,1 0,-1 0,0 0,0 0,0 0,1 0,-1 0,0 0,0 0,0 0,1 0,-1 0,0 0,0 0,0 0,1 0,-1 0,0 0,0 0,0 1,1-1,-1 0,0 0,0 0,0 0,0 0,0 1,1-1,-1 0,0 0,0 0,0 1,9-24,-8 15,0 0,-1 1,0-1,-1 0,0 1,0-1,-1 1,1-1,-2 1,1-1,-1 1,0 0,0 0,-1 0,0 1,0 0,-1-1,0 1,0 1,-3-3,-4-5,0 1,-1 1,-1 0,1 1,-2 0,0 1,0 1,-11-5,-79-21,144 13,191 0,-119 10,2 5,36 6,-78 11,-70-11,0 0,1 0,-1 1,0-1,1 1,-1-1,0 1,0-1,1 1,-1 0,0 0,0 0,0-1,0 1,0 0,0 0,0 1,0-1,-1 0,1 0,0 0,0 0,-1 1,1-1,-1 0,0 1,1-1,-1 0,0 1,1-1,-1 0,0 1,0-1,0 1,-1-1,1 0,0 1,0-1,-1 0,1 1,-1-1,1 0,-1 0,1 1,-1-1,0 0,0 1,-8 8,1 0,-1 0,-1-1,0 0,0-1,-1 0,0-1,0 0,0-1,-1 0,-1 0,-29 16,-187 116,199-104,22-17</inkml:trace>
  <inkml:trace contextRef="#ctx0" brushRef="#br0" timeOffset="7535.365">2857 5000,'15'-40,"3"0,1 1,2 1,2 1,1 1,2 1,1 1,6-4,-32 37,0-1,0 1,0 0,0-1,0 1,0 0,0-1,1 1,-1 0,0 0,1 0,-1 0,1 0,-1 1,1-1,-1 0,1 1,0-1,-1 1,1-1,0 1,-1 0,1 0,0 0,0 0,-1 0,1 0,0 0,0 0,-1 1,1-1,0 1,-1-1,1 1,-1 0,1 0,-1 0,1-1,-1 1,1 1,-1-1,0 0,0 0,1 0,-1 1,0-1,0 1,0-1,-1 0,1 1,0 0,0-1,-1 1,1 0,-1-1,0 1,1 0,-1-1,0 1,0 0,0-1,0 1,0 0,2 43,-3-39,0-1,1 1,-1-1,1 1,1-1,-1 1,1-1,0 1,0-1,0 0,1 1,0-1,0 0,0 0,1 0,-1 0,1-1,0 1,1-1,-1 1,1-1,1 1,-1-4,0-1,1 1,-1-1,0 0,0-1,0 1,0 0,0-1,0 0,0 0,0-1,0 1,-1-1,1 1,0-1,-1 0,1-1,-1 1,0 0,0-1,0 0,0 0,0 0,1-2,6-3,149-140,-158 148,1-1,-1 1,1 0,-1-1,0 1,1 0,-1 0,1 0,-1 0,1 1,-1-1,1 0,-1 0,1 1,-1-1,0 1,1 0,-1-1,0 1,1 0,-1 0,0 0,0 0,0-1,0 2,0-1,0 0,0 0,0 0,0 0,0 1,-1-1,1 0,-1 1,1-1,-1 0,1 1,-1-1,0 1,1-1,-1 1,0-1,0 1,0-1,0 1,-1-1,1 1,0-1,-1 0,1 1,0-1,-1 1,0-1,1 0,-1 1,0-1,0 0,0 1,-9 40,7-35,0 0,1 0,0 0,0 0,0 0,1 1,0-1,0 1,1-1,0 1,0-1,1 0,0 1,0-1,1 1,0-1,0 0,0 0,1 0,0 0,1-1,0 1,3 4,10 1</inkml:trace>
  <inkml:trace contextRef="#ctx0" brushRef="#br0" timeOffset="8620.483">3956 4633,'-10'0,"0"1,0 0,0 0,1 1,-1 1,0-1,1 1,-1 1,1 0,0 0,0 1,1 0,-1 1,1 0,0 0,1 0,-1 1,1 0,1 1,-1 0,1 0,1 0,-1 0,2 1,-1 0,1 0,0 1,1-1,0 1,1-1,-2 11,9 64,-5-82,0 0,1 1,0-1,-1 0,1 0,0 0,0 0,0 0,0 0,0 0,1-1,-1 1,1 0,-1-1,1 1,-1 0,1-1,0 0,0 0,0 1,0-1,0 0,0 0,0-1,0 1,0 0,0-1,0 1,0-1,1 0,-1 1,0-1,0 0,1-1,0 1,11-4,0-1,0-1,-1 0,0 0,0-1,-1-1,0 0,0-1,9-9,177-169,-198 185,1 1,0 0,-1 0,1 0,0 0,0 0,0 0,0 0,0 0,0 0,0 1,0-1,0 0,1 1,-1-1,0 1,0-1,0 1,1-1,-1 1,0 0,1 0,-1 0,0 0,1 0,-1 0,0 0,0 0,1 0,-1 0,0 1,1-1,-1 1,0-1,0 1,0-1,1 1,-1 0,0-1,0 1,0 0,0 0,0 0,0 0,0 0,-1 0,1 0,0 0,0 1,11 47,-3 0,-2 0,-2 0,-2 1,-2 0,-5 37,2 7,2-74,-1 0,0-1,-2 1,-1-1,0 1,-1-1,-1 0,-1-1,-1 0,0 0,-2 0,-7 10,8-14,4-4,-1 1,0-1,0 0,-1 0,0-1,-1 0,0 0,-1-1,0 0,0 0,0-1,-1 0,0-1,-1 0,1-1,-1 0,0 0,0-1,-2 0,10-4,1 0,0-1,-1 1,1 0,0-1,0 1,0-1,-1 0,1 0,0 0,0 0,0 0,0 0,0-1,1 1,-1 0,0-1,1 0,-1 1,1-1,-1 0,1 0,0 0,0 0,0 0,0 0,0 0,0 0,0 0,1 0,-1-1,1 1,0 0,-1 0,1-1,0-1,4-87,7 50,1 0,2 1,2 1,2 0,1 2,2 0,19-25,-24 36,-1 1</inkml:trace>
  <inkml:trace contextRef="#ctx0" brushRef="#br0" timeOffset="10971.449">2404 824,'18'78,"-9"7,-4 1,-3 0,-5 6,1 17,1 261,-15-284,11-62</inkml:trace>
  <inkml:trace contextRef="#ctx0" brushRef="#br0" timeOffset="11569.56">2461 711,'-51'57,"-2"-2,-3-2,-35 23,66-49,24-26,1-1,0 1,0 0,0-1,-1 1,1-1,0 1,0 0,0-1,0 1,0-1,0 1,0-1,0 1,1 0,-1-1,0 1,0-1,0 1,1-1,-1 1,0 0,0-1,1 0,-1 1,0-1,1 1,-1-1,1 1,-1-1,1 0,-1 1,1-1,-1 0,1 1,-1-1,1 0,-1 0,1 1,0-1,-1 0,1 0,-1 0,1 0,-1 0,1 0,0 0,-1 0,1 0,-1 0,1 0,0 0,-1-1,1 1,0 0,343 0,-203 21,-112-11,-32-13,-6-4,-84-103,-35-63,109 148,4 1</inkml:trace>
  <inkml:trace contextRef="#ctx0" brushRef="#br0" timeOffset="12243.961">2912 118,'10'38,"2"33,1 13,-3-3,-4-5,-1-12,-3-11,-1-10,-1-7,0-5,-1-4,1-5</inkml:trace>
  <inkml:trace contextRef="#ctx0" brushRef="#br0" timeOffset="12527.227">2912 5,'34'-5,"20"9,7 7,-4 3,-10 3,-9 4,-11 3,-9 2,-9 2,-10 0,-10 1,-8 0,-5-5,-4-2,-1-4,-2-6,1-4,5-4</inkml:trace>
  <inkml:trace contextRef="#ctx0" brushRef="#br0" timeOffset="13104.318">3308 542,'-1'0,"0"1,0 0,0 1,1-1,-1 0,0 0,1 0,-1 0,1 0,-1 1,1-1,0 0,-1 1,1-1,0 0,0 0,0 1,0-1,0 0,0 1,0-1,1 0,-1 1,0-1,1 0,-1 0,1 1,-1-1,1 0,0 0,-1 0,1 0,0 0,0 0,0 0,0 0,0 0,0 0,0-1,0 1,0 0,0-1,0 1,1 0,-1-1,0 0,0 1,1-1,-1 0,0 1,1-1,-1 0,0 0,0 0,1 0,-1 0,0-1,1 1,-1 0,0-1,0 1,1 0,-1-1,0 0,0 1,0-1,0 0,1 0,7-3,-1-1,0 0,-1 0,1 0,-1-1,0 0,0-1,-1 1,0-1,0-1,-1 1,1-1,-2 0,2-3,7-9,-12 19,0 0,-1-1,1 1,0 0,0 0,0 0,0 0,0 0,0 0,0 0,0 0,0 1,0-1,0 0,1 1,-1-1,0 1,1-1,-1 1,0-1,1 1,-1 0,0 0,1 0,-1 0,1 0,-1 0,0 0,1 0,-1 0,0 1,1-1,-1 0,0 1,1-1,-1 1,0 0,0-1,0 1,1 0,-1 0,0 0,0 0,0 0,0 0,-1 0,1 0,0 0,0 0,-1 1,1-1,0 0,-1 0,1 1,-1-1,0 0,1 1,-1-1,0 0,0 1,0 0,25 140,7 113,-29-239,0-5,-1 0,0 0,-1 0,0 0,-1 1,0-1,-1 0,0 0,-1 0,0 1,1-10,-1-1,1 1,-1-1,1 0,-1 1,1-1,-1 0,0 0,0 0,1 0,-1 0,0 0,0-1,0 1,0 0,0-1,0 0,0 1,0-1,0 0,0 0,0 0,0-1,0 1,0 0,0-1,0 1,0-1,0 0,0 1,0-1,0 0,1 0,-1 0,0-1,1 1,-1 0,1-1,-1 1,1-1,-1 1,1-1,0 1,0-1,0 0,0 0,0 0,0 1,1-1,-1 0,1 0,-1 0,1-2,-5-5,0 0,1-1,1 1,0-1,0 0,0 0,2 0,-1 0,1 0,0 0,1 0,1 0,-1 0,1-1,1 1,0 0,1 1,0-1,0 0,1 1,0-1,0 1,1 1,1-1,-1 0,2 1,6-7,34-20,-28 21</inkml:trace>
  <inkml:trace contextRef="#ctx0" brushRef="#br0" timeOffset="14286.679">3731 2658,'1'0,"-1"-1,1 1,-1 0,1 0,-1-1,1 1,-1 0,0-1,1 1,-1-1,1 1,-1 0,0-1,0 1,1-1,-1 1,0-1,0 1,1-1,-1 1,0-1,0 1,0-1,0 1,0-1,0 1,0-1,0 0,0 1,0-1,0 1,0-1,0 1,0-1,0 1,-1-1,1 1,0-1,0 1,-1-1,1 1,0-1,-1 1,1 0,0-1,-1 1,1 0,-1-1,1 1,0 0,-1-1,1 1,-1 0,1 0,-1-1,52-4,-51 5,454-10,-13-53,-291 51,-270 2,85 3,29 7,-1-1,1 0,0 0,0 0,0-1,0 0,0 0,0-1,0 1,1-1,-1 0,1-1,0 0,0 0,0 0,-3-4,-28-44,35 52,1 0,-1 1,0-1,0 0,0 1,1-1,-1 1,0-1,0 0,1 1,-1 0,0-1,1 1,-1-1,0 1,1 0,-1-1,1 1,-1 0,1 0,0 0,-1-1,1 1,0 0,-1 0,1 0,0 0,0-1,0 1,0 0,0 0,0 0,0 0,0 0,0 0,0-1,1 1,-1 1,0-1,1 332,-1-154,0-179,1-1,-1 1,1 0,-1-1,1 1,0 0,-1 0,1-1,-1 1,1 0,0 0,-1 0,1 0,-1 0,1 0,0 0,-1 0,1 0,0 0,-1 0,1 0,-1 1,1-1,0 0,-1 0,1 1,-1-1,1 0,-1 1,1-1,-1 0,1 1,-1-1,1 1,-1-1,1 1,-1-1,0 1,1-1,-1 1,0-1,0 1,1 0,-1-1,0 1,0-1,0 1,0 0,0-1,0 1,0 0,0-1,0 1,0-1,0 1,0 0,0-1,0 1,0-1,-1 1,1 0,0-1,90-134,59-52,-115 157,-17 21</inkml:trace>
  <inkml:trace contextRef="#ctx0" brushRef="#br0" timeOffset="16395.761">3844 2658,'-5'-5,"-6"-1,-6 0,-1 6,-1 3,-3 0,-2 1,-2-1,-1-1,-1 0,4 3,2 2,-1-1,9-1,7-2</inkml:trace>
  <inkml:trace contextRef="#ctx0" brushRef="#br0" timeOffset="23070.449">1473 3477,'-87'-22,"-40"3,84 11,0 2,0 2,0 1,0 3,-28 3,-23-1,-583-2,595-13,-27 3,108 11,0 0,0 0,0 0,1 0,-1 0,0 0,0 0,1 0,-1 0,1 0,-1 0,1 0,0 0,-1 0,1 0,0 1,0-1,-1 0,1 0,0 0,0 1,1-1,-1 0,0 0,0 0,0 1,1-1,-1 0,1 0,-1 0,1 0,-1 0,1 0,0 0,-1 0,1 0,0 0,0 0,0 0,0-1,0 1,0 0,0-1,0 1,0 0,0-1,0 1,1-1,2 5,4 5,-2-4,0 1,0 1,0-1,-1 1,0 0,0 0,-1 1,0-1,-1 1,0 0,1 7,27 153,-29-151,0-1,2 1,0-1,1 0,1 0,0-1,1 0,1 0,1 0,0-1,1-1,7 8,-17-21,0-1,0 1,1-1,-1 1,0-1,1 0,-1 1,1-1,-1 0,0 1,1-1,-1 0,1 1,-1-1,1 0,-1 0,1 0,-1 1,1-1,-1 0,1 0,-1 0,1 0,0 0,-1 0,1 0,-1 0,1 0,-1 0,1-1,-1 1,1 0,-1 0,1 0,-1 0,1-1,-1 1,1 0,-1-1,0 1,1 0,-1-1,1 1,-1-1,0 1,1 0,-1-1,0 1,0-1,1 1,-1-1,0 1,0-1,0 1,0-1,1 1,-1-1,10-41,-7 27,10-32,-3-1,-1 0,-3-1,1-44,-15-60,8 134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0,'3'21,"0"8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54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36,'9'60,"-3"0,-2 1,-2 0,-4 0,-2 0,-3-1,-8 33,-45 144,58-227,5-19,0-4</inkml:trace>
  <inkml:trace contextRef="#ctx0" brushRef="#br0" timeOffset="244.373">14 36,'43'0,"39"-5,9-1,-1 0,-10 1,-15 2,-13 0,-11-3,-12 4,-16 3,-15 5,-12 2,-9-1,1-1</inkml:trace>
  <inkml:trace contextRef="#ctx0" brushRef="#br0" timeOffset="444.419">98 432,'34'0,"20"0,6-5,-2-2,-7 1,-6 1,-7 1,-5 2,-8 1</inkml:trace>
  <inkml:trace contextRef="#ctx0" brushRef="#br0" timeOffset="700.744">522 600,'0'38,"0"18,0 4,0-3,0-12</inkml:trace>
  <inkml:trace contextRef="#ctx0" brushRef="#br0" timeOffset="947.298">550 459,'38'5,"23"1,5 0,-3-1,-8-2,-9 0,-11-2</inkml:trace>
  <inkml:trace contextRef="#ctx0" brushRef="#br0" timeOffset="1199.728">606 713,'34'0,"25"0,3 0</inkml:trace>
  <inkml:trace contextRef="#ctx0" brushRef="#br0" timeOffset="2329.944">663 459,'-5'0,"-6"0,-2-4,-2-3,0 6,-2 2,3 7,-2 1,2 4,3 5,9-1,4 1,2 3,5-2,2 0,-2-3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3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669 27,'-1'-2,"0"0,-1 0,1 0,-1 1,1-1,-1 0,0 1,0-1,0 1,0 0,0-1,0 1,0 0,0 1,-1-1,1 0,0 0,-1 1,1-1,0 1,-1 0,1 0,0 0,-1 0,0 0,0 0,-18-1,0 2,0 0,1 1,-1 1,0 1,1 0,0 2,-12 5,-24 5,-144 39,199-56,0 1,0 0,0 0,0 0,0 0,0 0,0 0,0 0,-1 0,1 0,0 0,0 1,0-1,0 0,0 1,0-1,0 1,1-1,-1 1,0-1,0 1,0 0,0-1,1 1,-1 0,0 0,0 0,1-1,-1 1,1 0,-1 0,1 0,-1 0,1 0,0 0,-1 0,1 0,0 0,0 0,0 0,0 0,0 0,0 1,0-1,0 0,0 0,0 0,1 0,-1 0,0 0,1 0,-1 0,1 0,-1 0,1 0,-1-1,1 1,0 0,-1 0,1 0,0-1,0 1,0 0,-1-1,1 1,0-1,0 1,0-1,1 1,8 3,0 0,0-1,1 0,-1 0,1-1,-1-1,1 0,0 0,0-1,0-1,51 6,89 16,-96-2,-54-19,-1 1,1-1,0 1,0 0,0-1,-1 1,1 0,0 0,-1 0,1-1,-1 1,1 0,-1 0,1 0,-1 0,1 0,-1 0,0 0,0 0,1 0,-1 0,0 0,0 0,0 0,0 0,0 0,-1 0,1 0,0 0,0 0,-1 0,1 0,0 0,-1 0,1 0,-1 0,1 0,-1 0,0 0,1-1,-1 1,0 0,1 0,-1-1,0 1,0-1,0 1,0-1,0 1,0-1,0 1,-131 65,96-52,-243 117,212-71,66-58,-1 0,1-1,0 1,0 0,1 0,-1 0,0 0,0 0,1 0,-1 0,1 0,0 0,0 0,0 0,0 0,0 0,0 0,0 0,0 0,1 0,-1 0,1 0,0 0,0 0,-1 0,1-1,0 1,0 0,1 0,-1-1,0 1,1-1,-1 1,1-1,-1 0,1 1,-1-1,1 0,0 0,0 0,0 0,0 0,10 4,1-1,1 0,-1-1,0 0,1-1,-1-1,1 0,0-1,0 0,-1-1,9-1,18 0,165-26,-158 14,-29 7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3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1,'-15'43,"-9"29,0 11,3-3,5-11,6-12,5-11,2-8,3-6,0-4,1-2,0 0,0-9,-5-9,-2-4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72,'38'-5,"32"-6,9-2,1 2,-9 3,-11 2,-12 3,-13-4,-8 1,-9 5,-12 3,-12 1,-5 0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23,'29'-5,"19"-1,6 0,-6 1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58,'61'76,"-60"-75,1 1,0-1,0 0,0 0,0 0,1 0,-1 0,0 0,0 0,1-1,-1 1,0-1,1 0,-1 1,0-1,1 0,-1 0,0-1,1 1,-1 0,0-1,1 0,-1 1,0-1,0 0,0 0,0 0,0 0,0-1,0 1,0 0,0-1,0 0,-1 1,1-1,-1 0,1 0,0-1,82-107,-83 109,0 0,0 0,0 0,0 1,0-1,0 0,0 1,0-1,0 0,0 1,1 0,-1-1,0 1,0 0,1-1,-1 1,0 0,0 0,1 0,-1 0,0 0,0 0,1 0,-1 1,0-1,0 0,1 1,-1-1,0 1,0-1,0 1,0 0,0-1,0 1,0 0,0 0,0 0,0 0,0 0,-1 0,1 0,0 0,-1 0,1 0,0 0,-1 0,1 1,-1-1,0 0,1 0,-1 0,0 1,0-1,0 0,0 1,8 75,-8-76,8 147,-1-111,-1 0,-2 0,-2 0,-1 1,-4 30,3-61,0 0,-1 0,0 0,-1 0,1 0,-1 0,0-1,-1 1,0-1,0 1,0-1,-1 0,0 0,0 0,0-1,-1 0,0 1,0-1,0-1,-1 1,1-1,-1 0,0 0,0-1,-1 0,1 0,-1 0,1-1,-1 0,0 0,0-1,0 0,0 0,0 0,-6-1,10-1,-1-1,1 1,-1-1,1 1,-1-1,1 0,0-1,0 1,0 0,0-1,0 0,1 1,-1-1,1 0,0 0,0-1,0 1,0 0,0-1,1 1,0-1,-1 0,1 1,0-1,1 0,-1 0,1 1,0-4,5-111,0 93,2 0,0 0,1 0,2 1,0 0,8-10,0 5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5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0 279,'34'-5,"20"-1,6 0,-2 1,-7 2,-7 1,-6 0,-9-3,-5-1,-7 0</inkml:trace>
  <inkml:trace contextRef="#ctx0" brushRef="#br0" timeOffset="248.055">28 505,'38'0,"28"0,6 0,-3 0,-9 0,-10 0,-8 0,-7 0,-10 0</inkml:trace>
  <inkml:trace contextRef="#ctx0" brushRef="#br0" timeOffset="7850.088">1214 110,'-5'-5,"0"0,0 0,-1 0,1 1,-1-1,0 1,-1 1,1-1,0 1,-1 0,0 1,0-1,0 1,0 1,0-1,0 1,0 0,-1 1,1 0,0 0,0 1,0-1,-1 2,1-1,0 1,0 0,0 0,-5 4,-1-1,1 0,0 1,0 1,1 0,0 0,0 1,1 1,0 0,0 0,1 1,0 0,1 1,0 0,1 0,0 0,0 1,2 0,-1 1,1-1,1 1,1 0,0 0,0 0,1 0,0 5,4 180,1-187,0-1,1 1,1-1,0 0,0 0,1-1,0 1,1-1,0-1,0 1,1-1,0 0,0-1,1 0,0 0,0-1,1 0,0-1,0 0,0 0,0-1,1-1,0 0,-1 0,1-1,0 0,1-1,6 1,1-1,-1-1,1-1,-1-1,0 0,0-1,0-1,0-1,0 0,4-4,6-1,0-1,-1-1,0-2,-2-1,1-1,-2 0,0-2,-1-1,-1-1,-1-1,-1-1,1-2,-15 15,0 0,-1-1,0 1,0-1,-1 0,-1 0,0-1,0 1,0-1,-2 1,1-1,-1 0,-1 0,0 0,-1 1,0-1,0 0,-1 0,0 1,-1-1,0 1,-1 0,0 0,-1 0,0 1,0-1,-1 1,-1 0,1 1,-1 0,-1 0,1 0,-4-1,-3-6,-2 2,1 0,-2 0,0 2,0 0,-1 1,0 1,-1 0,0 2,0 0,-1 1,0 1,0 0,0 2,0 1,-1 0,1 1,-1 2,1 0,0 1,-1 1,-18 5,7 4</inkml:trace>
  <inkml:trace contextRef="#ctx0" brushRef="#br0" timeOffset="8385.816">537 449,'7'-5,"0"1,0 1,0 0,1 0,0 0,0 1,-1 0,1 0,0 1,1 0,-1 0,0 1,0 0,5 1,3-1,541-10,-381-5,-65 7,-2-4,0-4,46-17,-153 33,0-2,1 1,-1 0,0 0,1 0,-1 0,1 0,-1 1,1-1,-1 1,1 0,0-1,-1 1,1 0,0 1,-1-1,1 0,-1 1,1 0,-1-1,1 1,-1 0,1 0,-1 0,0 1,1-1,-1 0,0 1,0 0,0-1,1 2,-3 7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19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1 339,'4'0,"12"0,8 0,4 0,3 0,0 0,0 0,-1 0,0 0,0 0,-2 0,1 0,-1-5,0-1,0 0,1 1,-6 2</inkml:trace>
  <inkml:trace contextRef="#ctx0" brushRef="#br0" timeOffset="325.921">28 536,'43'5,"24"-3,6-2,-6-2,-8 1,-10 0,-9-1,-6 2,-8-1</inkml:trace>
  <inkml:trace contextRef="#ctx0" brushRef="#br0" timeOffset="904.739">169 1,'13'19,"1"-1,0-1,1 0,1 0,1-2,0 0,1-1,1-1,0 0,1-2,13 6,7 7,61 26,-79-41,0 1,-1 1,0 1,-1 1,0 0,4 5,-22-16,0 0,1 1,-1-1,0 0,0 1,-1-1,1 1,0-1,-1 1,1 0,-1-1,0 1,0 0,0 0,-1 0,1 0,-1 0,1 0,-1 0,0 0,0 1,0-1,-1 0,1 0,-1 0,0 0,0 0,0-1,0 1,0 0,0 0,-1 0,1-1,-1 1,0-1,0 1,0-1,0 0,0 0,-1 0,1 0,-1 0,1-1,-1 1,1 0,-1-1,0 0,-2 1,-179 86,-45 83,212-157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27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58 145,'-3'5,"-1"2,2-1,-1 0,0 0,1 1,0 0,1-1,-1 1,1 0,1 0,-1 0,1 5,-1 1,-2 422,-26-248,29-176</inkml:trace>
  <inkml:trace contextRef="#ctx0" brushRef="#br0" timeOffset="1201.443">31 145,'22'-19,"1"2,1 0,1 2,0 1,1 0,0 2,17-4,-29 11,-1 1,1 1,0 0,0 0,0 2,1 0,-1 0,0 1,12 2,-23-1,0-1,0 1,0 0,0 0,0 0,0 0,0 0,0 1,-1-1,1 1,0 0,-1 0,0 0,1 0,-1 0,0 0,0 1,0-1,0 1,-1-1,1 1,-1 0,1 0,-1-1,0 1,0 0,0 0,-1 0,1 0,-1 0,1 1,-1-1,0 0,0 0,-1 0,1 2,-1 7,-1 0,1 0,-2 0,1 0,-2-1,0 0,0 1,-1-1,-1 1,0-1,-1 1,0-2,-1 1,0-1,-1 0,0-1,-1 0,0 0,0-1,0 0,-1-1,-1 0,1-1,-10 4,-63 17,63-24</inkml:trace>
  <inkml:trace contextRef="#ctx0" brushRef="#br0" timeOffset="1940.192">397 652,'-3'6,"1"0,-1 0,1 0,0 1,0-1,1 0,0 1,0-1,1 1,-1-1,1 1,1 0,-1-1,1 1,2 4,-3-10,1 0,-1 0,1-1,-1 1,1 0,-1-1,1 1,0 0,-1-1,1 1,0-1,-1 1,1-1,0 1,0-1,0 0,-1 1,1-1,0 0,0 0,0 0,0 0,0 1,0-1,-1 0,1-1,0 1,0 0,0 0,0 0,0 0,0-1,-1 1,1 0,0-1,0 1,0-1,-1 1,1-1,0 1,-1-1,1 1,0-1,-1 0,1 0,35-31,-34 30,31-37,46-36,-76 75,0 0,-1 0,1 0,0 0,-1 0,1 1,0-1,-1 1,1 0,0 0,-1-1,1 2,-1-1,0 0,1 0,-1 1,0 0,0-1,0 1,0 0,0 0,0 0,0 0,-1 0,1 0,-1 1,0-1,1 0,-1 1,0-1,0 1,-1 0,1-1,0 1,-1 0,0-1,0 1,1 0,-2-1,1 1,0 0,0-1,-1 3,3 6,5 27,-2 1,-2 0,-1 0,-2-1,-5 32,-21 71,24-128,-1 0,-1 0,-1 0,0 0,0-1,-1 0,-1 0,-4 6,9-14,0-1,-1 0,1 1,-1-1,1 0,-1-1,0 1,0-1,-1 1,1-1,0 0,-1 0,1 0,-1 0,0-1,0 0,1 1,-1-1,0-1,0 1,0-1,0 1,0-1,0 0,0 0,0-1,0 1,0-1,0 0,-2-1,-1-3,1 0,0-1,0 1,0-1,1 0,0-1,0 1,1-1,0 0,0 0,0-1,1 1,0-1,1 1,0-1,0 0,0 0,1 0,0 0,1 0,0-1,0 1,1 0,0 0,1-4,0-2,0 1,1-1,0 1,1 0,0 0,2 1,-1-1,1 1,1 0,0 0,1 1,0 0,1 0,0 1,0 0,7-4,-4 1,1-2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0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1 450,'5'-5,"10"-1,9 0,4 1,3-3,0-1,1 2,-2 1,0 3,-1 1,0 1,-1 1,0 0,1 0,-6 1</inkml:trace>
  <inkml:trace contextRef="#ctx0" brushRef="#br0" timeOffset="251.315">255 83,'-5'43,"-1"29,0 7,1-5,1-11,2-11,1-9,1-8,0-5,0-2,0-2,0 1,-4-6,-3-1,1-3</inkml:trace>
  <inkml:trace contextRef="#ctx0" brushRef="#br0" timeOffset="988.323">735 168,'-88'330,"72"-246,-33 102,49-185,0 0,0 0,0 0,0 0,0 0,0 0,0 0,0 0,0 0,0 0,-1 0,1-1,0 1,0 0,-1 0,1 0,-1 0,1 0,-1-1,1 1,-1 0,0-1,1 1,-1 0,0-1,0 1,1-1,-1 1,0-1,0 1,0-1,0 1,0-1,1 0,-1 1,0-1,0 0,0 0,0 0,0 0,0 0,0 0,0 0,0 0,0 0,0-1,0 1,0 0,1 0,-1-1,0 1,0-1,0 1,0-1,1 1,-1-1,0 1,0-1,1 0,-1 1,0-1,1 0,-1-9,0 0,1-1,0 1,0 0,1 0,1 0,0 0,0 0,1 0,0 0,1 1,0 0,0-1,2 1,-5 5,23-52,19-39,-5-2,-4-1,8-52,-33 102,9 116,4 83,-7-64,-14-66,2 0,1-1,0 1,1-1,2 0,0 0,1-1,0 0,9 13,-15-29,1 0,-1-1,1 1,-1-1,1 1,0-1,-1 0,1 0,0 0,1-1,-1 1,0-1,0 1,1-1,-1 0,1 0,-1-1,1 1,-1-1,1 0,-1 0,1 0,-1 0,1 0,-1-1,1 0,-1 1,1-1,-1-1,0 1,1 0,-1-1,0 0,0 0,0 0,0 0,-1 0,1 0,0-1,-1 1,0-1,1 0,-1 0,0 0,0 0,-1 0,1 0,0-2,19-33,-1 0,-2-2,-2 0,-2-1,-1 0,-2-1,-1-7,13-126,-13 114,-7 35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0,'0'3,"0"2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5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23,'5'0,"11"0,8 0,4 0,3 0,0 0,0 0,0 0,-1 0,-6-5,-1-1,-1 0,1 1,-3 6,0 3,-4 1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7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4 337,'-3'-57,"4"41,1-1,1 1,1 0,0 0,1 0,1 0,0 1,2 0,-1 0,2 1,0 0,0 0,1 1,1 1,12-12,-21 21,0 1,1-1,-1 1,1 0,0-1,-1 1,1 1,0-1,0 0,1 1,-1-1,0 1,0 0,1 0,-1 0,1 0,-1 1,0 0,1-1,-1 1,1 0,-1 1,1-1,-1 1,1-1,-1 1,1 0,-1 0,0 1,0-1,0 1,0-1,0 1,0 0,0 0,0 1,-1-1,1 0,-1 1,1-1,-1 1,0 0,0 0,-1 0,1 0,0 0,0 4,9 127,-11-133,0 0,1 0,-1-1,0 1,1 0,-1 0,1 0,0 0,-1-1,1 1,-1 0,1-1,0 1,0 0,-1-1,1 1,0-1,0 1,0-1,0 0,0 1,-1-1,1 0,0 0,0 1,0-1,0 0,0 0,0 0,0 0,0 0,0 0,0-1,0 1,0 0,0 0,-1-1,1 1,0 0,0-1,0 1,0-1,0 1,-1-1,1 1,0-1,-1 0,1 1,0-1,0-1,39-39,-36 36,119-122,-121 126,-1-1,1 1,0 0,0-1,0 1,0 0,0 0,0 0,0 1,0-1,0 0,0 1,1 0,-1-1,0 1,0 0,0 0,1 0,-1 0,0 1,0-1,1 0,-1 1,0 0,0-1,0 1,0 0,0 0,0 0,0 1,0-1,-1 0,1 1,0-1,-1 1,1-1,-1 1,1 0,-1 0,0 0,0 0,0 0,0 0,0 0,0 0,0 0,-1 0,1 1,23 130,-19-113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8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0,'-47'20,"0"2,2 2,1 2,1 1,1 3,-3 4,-7 36,50-68,1 0,0 0,1 0,-1 1,0-1,1 0,-1 0,1 1,0-1,-1 0,1 1,1-1,-1 0,0 1,0-1,1 0,-1 1,1-1,0 0,0 0,0 0,0 0,0 0,0 0,0 0,1 0,-1 0,1 0,-1-1,1 1,0 0,0-1,-1 0,3 2,1-1,0 1,0-1,0 0,1 0,-1-1,0 0,1 0,-1 0,1 0,-1-1,1 0,-1 0,1 0,-1-1,1 0,-1 0,1-1,-1 1,0-1,0 0,0 0,0-1,4-2,105-80,-35 12,-77 73,-1 1,1 0,-1-1,1 1,-1 0,1 0,-1 0,0 0,1 0,-1 0,0 1,0-1,0 0,1 1,-2-1,1 1,0-1,0 1,0-1,-1 1,1 0,-1-1,1 1,-1 0,0-1,1 1,-1 0,0-1,0 1,0 0,0 0,-1-1,1 1,0 0,-1-1,0 1,1 1,14 152,-8-106,-2 1,-1 0,-3 0,-6 35,1-45,-2-1,-3 0,0 0,-3-1,-1 0,-1-2,-15 24,29-57,0 0,0 0,-1 0,1 0,-1 0,0 0,1-1,-1 1,-1-1,1 1,0-1,0 0,-1 1,0-1,1-1,-1 1,0 0,0-1,0 1,0-1,0 0,0 0,0 0,0 0,-1-1,1 1,0-1,0 0,-1 0,1 0,0 0,0-1,-1 1,1-1,0 0,0 0,0 0,0 0,0-1,0 1,0-1,0 1,1-1,-1 0,1 0,-1-1,1 1,-1-1,-5-11,1-2,0 1,0-1,2 0,0-1,1 1,1-1,0 0,1 0,1 0,0 0,2 0,0 0,1 0,0 0,2-3,1-11,0 0,2 0,2 1,0 0,2 1,1 0,2 1,3-5,-6 15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8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59,'38'-9,"22"-4,7 1,-5 2,-7 3,-8 3,-8 1,-5 2,-4 1,-7 6,-7 1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8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48,'43'4,"29"-2,7-2,-5-2,-6-4,-9-1,-11 0,-7 1,-8 2,2-3,-1-1,-6 2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15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92,'-8'-5,"0"0,0 1,-1 0,0 0,1 1,-2 0,1 0,0 1,0 1,-1-1,1 1,0 1,-1 0,1 0,-1 1,1 0,-1 1,1 0,0 0,0 1,0 0,0 1,1 0,-1 0,1 1,0 0,0 0,1 1,-1 0,1 1,1-1,-3 3,-10 13,1 1,1 0,0 1,2 1,1 0,1 1,2 1,-4 12,8-21,1 0,1 0,1 1,1-1,1 1,0 0,1 0,1 0,1 0,0 0,2-1,0 1,2 5,0-13,0-1,1 1,0-1,0 0,1-1,1 0,-1 0,1 0,1-1,0 0,0-1,0 0,1 0,0-1,1 0,8 3,-3-3,1-1,-1 0,1-2,0 0,0 0,1-2,-1 0,0-1,0-1,1-1,-1 0,0-1,0-1,0 0,-1-1,0-1,21-9,-1-1,-1-1,-1-2,-1-1,0-2,15-15,-32 26,-1-2,0 0,-1-1,0 0,-1-1,-1-1,0 0,-1 0,-1-1,0 0,-2-1,0 0,-1-1,0 0,-2 0,0 0,-1 0,-1-1,-1 0,-1 1,-1-1,0 0,-2 0,-2-15,0 25,1 0,-1 0,-1 0,0 1,0 0,-1 0,0 1,-1-1,1 1,-2 1,1-1,-1 1,0 0,-1 1,1 0,-1 0,0 1,-1 0,0 1,1 0,-1 1,0 0,-1 0,-2 0,-11-2,1 2,-1 0,1 1,-1 1,0 2,0 0,1 2,-1 0,1 2,-10 3,-64 27,60-19</inkml:trace>
  <inkml:trace contextRef="#ctx0" brushRef="#br0" timeOffset="563.146">0 346,'587'-1,"-65"-49,-182 15,-291 40,-33 2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2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12,'5'0,"6"0,6 0,5 0,4 0,2 0,1 0,0 0,1 0,-1 0,0 0,0 0,-1 0,1 0,-1 0,0 0,-5-5,-5-2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3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1,'5'0,"11"0,7 0,6 0,1 0,2 0,-1 0,-1 0,0 0,-1 0,0 0,0 0,-1 0,-5 0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1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22,'-12'17,"0"-1,0 2,2-1,1 1,0 1,1 0,1 0,0 0,-3 21,-16 59,-5 23,-6-2,-21 41,12-54,38-89</inkml:trace>
  <inkml:trace contextRef="#ctx0" brushRef="#br0" timeOffset="667.527">246 22,'30'82,"-13"-22,-3 0,-2 2,0 32,47 171,-17-182,-41-81,0-1,0 1,0-1,0 1,0-1,0 0,1 0,-1 0,0 1,1-1,-1-1,1 1,-1 0,1 0,-1 0,1-1,0 1,-1-1,1 1,0-1,0 0,-1 0,1 1,0-1,-1 0,1-1,0 1,0 0,-1 0,1-1,0 1,-1-1,1 0,0 1,-1-1,1 0,-1 0,1 0,-1 0,0 0,1 0,-1 0,0-1,0 1,0 0,0-1,0 1,0-1,0 1,0-1,7-13,-1 0,0-1,-1 0,-1 0,0-1,-1 1,-1-1,-1 0,0-4,13-197,1-124,-16 342,0 12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6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57,'28'-5,"30"-6,9-1,-2 1,-7 2,-9 4,-13 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 29,'-3'5,"0"-1,1 1,-1 0,1 0,0 1,1-1,-1 0,1 0,0 1,1-1,-1 1,1-1,0 1,0-1,1 1,0-1,0 0,0 1,0-1,1 0,0 0,0 0,1 0,-1 0,1 0,0-1,0 1,0-1,3 2,-2-5,0-1,0 0,1-1,-1 1,0-1,0 1,0-1,0-1,0 1,0 0,0-1,0 0,-1 0,1 0,-1 0,1-1,-1 1,0-1,0 0,0 0,0 0,0 0,-1-1,1 1,-1-1,0 1,0-1,-1 0,1 0,-1 0,0 0,1 0,-1-3,0 4,0 0,0 0,0 0,0 0,-1 0,0 0,1 0,-1 0,0-1,0 1,-1 0,1 0,-1 0,1 0,-1-1,0 1,0 0,0 1,-1-1,1 0,-1 0,0 0,1 1,-1-1,0 1,-1-1,1 1,0 0,-1 0,1 0,-1 0,0 1,1-1,-1 1,0-1,0 1,0 0,0 0,0 0,0 1,0-1,-1 1,1-1,0 1,0 0,0 0,0 1,-1-1,1 1,0-1,0 1,0 0,-2 1,-6 5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5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1 477,'2'-27,"2"1,1-1,1 1,1 0,1 1,1 0,2 0,0 1,2 0,0 1,2 1,11-15,-8 14,-12 14,0-1,1 1,0 0,0 0,1 1,1 0,-1 0,1 1,0 0,1 1,-1 0,1 0,1 1,-1 0,3 0,-9 6,1 0,-1 0,0 0,0 1,0 0,0-1,0 1,0 1,-1-1,1 0,-1 1,1 0,-1 0,0 0,0 0,0 0,-1 1,1-1,-1 1,0 0,0 0,0 0,0 0,-1 0,1 0,-1 0,0 0,-1 0,1 1,-1-1,1 0,-1 1,-1-1,0 5,6 13,4 36,-2 0,-2 0,-3 1,-4 19,2-76,3 22,11-29,86-184,-53 120,-34 47,1 0,0 1,2 1,1 1,0 0,1 1,1 0,10-5,-28 21,1 1,-1 0,0-1,0 1,1 0,-1 0,1 0,-1 0,1 0,-1 0,1 1,0-1,-1 0,1 1,0-1,-1 1,1 0,0-1,0 1,-1 0,1 0,0 0,0 0,0 1,-1-1,1 0,0 1,-1-1,1 1,0 0,-1-1,1 1,0 0,-1 0,1 0,-1 0,0 0,1 1,-1-1,0 0,0 1,0-1,0 0,0 1,0-1,0 1,0 0,-1-1,1 1,0 0,-1-1,0 1,1 0,-1 0,0 0,0 170,-22-57,18-91</inkml:trace>
  <inkml:trace contextRef="#ctx0" brushRef="#br0" timeOffset="853.919">1328 53,'-13'-3,"1"1,-1 1,0-1,0 2,1 0,-1 0,0 2,0-1,1 2,-1-1,1 2,0-1,-1 2,2 0,-1 0,1 1,0 1,0-1,0 2,1 0,0 0,1 0,0 2,0-1,1 1,0 0,1 0,-1 3,5-9,1 0,0 0,0 0,0 0,0 0,1 1,-1-1,1 1,0-1,1 1,-1-1,1 1,0 0,0-1,0 1,1-1,-1 1,1 0,0-1,0 0,1 1,0-1,-1 0,2 0,-1 0,0 0,1 0,-1 0,1 0,0-1,1 0,-1 1,0-1,1 0,0-1,-1 1,1-1,0 0,1 1,-1-2,0 1,0 0,1-1,-1 0,1 0,-1 0,1-1,0 0,-1 0,5 0,11-7,0-1,-1-1,-1 0,1-2,-1 0,-1-1,0-1,-1 0,-1-1,0-1,0-1,-2 0,0 0,-1-2,0 1,-1-2,-2 1,6-14,21-19,-24 95,-3 134,1-110,-4 1,-3 0,-4 58,0-34,1-81,-1 1,1-1,-2 0,0 1,0-1,-1 0,-1 0,0 0,-1-1,0 1,0-1,-1-1,-1 1,0-1,0 0,-1 0,-1-1,1 0,-1 0,-1-1,1 0,-2-1,1 0,-1-1,0 0,0 0,8-6,1 1,-1 0,0-1,1 0,-1 1,0-1,1 0,-1-1,0 1,1 0,-1-1,0 1,1-1,-1 0,1 0,-1 0,1 0,0-1,-1 1,1 0,0-1,0 0,0 1,0-1,0 0,0 0,0 0,1 0,-1-1,1 1,0 0,-1-1,1 1,0-1,1 1,-1-1,0 1,0-2,-10-105,15 85,1 0,2 0,0 0,1 1,2 0,0 1,1 0,1 0,5-3,13-29,-18 30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51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40,'0'0,"0"-1,-1 1,1 0,-1-1,1 1,-1 0,1-1,0 1,-1 0,1 0,-1-1,1 1,-1 0,1 0,-1 0,1 0,-1 0,0-1,1 1,-1 0,1 0,-1 0,1 1,-1-1,1 0,-1 0,1 0,-1 0,1 0,-1 1,1-1,-1 0,1 0,-1 1,1-1,0 0,-1 1,1-1,-1 1,1-1,0 0,-1 1,1-1,0 1,0-1,-1 1,1-1,0 1,0-1,0 1,0-1,-1 1,1-1,0 1,0-1,0 1,0-1,0 1,0-1,0 1,1 0,-1-1,0 1,0-1,0 1,-1 39,5-14,1-1,-1 1,-1 1,-2-1,0 0,-2 0,-1 1,-1 0,-16 166,-8 2,27-194,-1-1,1 1,0 0,0-1,-1 1,1-1,0 1,0 0,0-1,0 1,0-1,0 1,0 0,0-1,0 1,0 0,1-1,-1 1,0-1,0 1,0 0,1-1,-1 1,0-1,1 1,-1-1,1 1,-1-1,0 1,1-1,-1 1,1-1,-1 0,1 1,-1-1,1 0,0 1,-1-1,1 0,-1 0,1 0,0 0,-1 1,1-1,-1 0,1 0,0 0,-1 0,1 0,0 0,-1 0,1-1,0 1,-1 0,1 0,-1 0,1-1,-1 1,1 0,0-1,-1 1,12-11</inkml:trace>
  <inkml:trace contextRef="#ctx0" brushRef="#br0" timeOffset="400.718">61 40,'25'-9,"0"2,0 0,0 1,0 2,1 0,0 2,0 1,20 2,-38-1,0 1,0 0,-1 1,1 0,-1 0,1 0,-1 1,0 0,0 1,0-1,6 5,-11-6,0 0,0-1,0 1,0 0,0 0,0 0,-1 1,1-1,-1 0,1 1,-1-1,0 1,0-1,0 1,0-1,0 1,-1 0,1-1,-1 1,0 0,0 0,0-1,0 1,0 0,-1 0,1-1,-1 1,0 0,1-1,-1 1,-1-1,1 1,0-1,-1 2,-7 7,1 0,-1 0,-1-1,0-1,0 1,-1-2,0 1,-1-2,0 1,0-2,0 1,-11 2,-5 6,0-2,-1 0,0-2,0-1,-1-2,0 0,-27 2,44-9</inkml:trace>
  <inkml:trace contextRef="#ctx0" brushRef="#br0" timeOffset="1151.169">315 576,'-2'1,"0"0,1 1,-1-1,0 1,0 0,1 0,-1-1,1 1,0 0,-1 0,1 1,0-1,0 0,0 0,1 0,-1 1,0-1,1 0,0 1,-1-1,1 0,0 1,0-1,1 3,-2-2,2 101,0-103,-1 0,0 0,0 0,0 0,1 0,-1 0,1 0,-1 0,1-1,-1 1,1 0,-1 0,1-1,-1 1,1 0,0-1,0 1,-1 0,1-1,0 1,0-1,0 0,-1 1,1-1,0 1,0-1,0 0,0 0,0 0,0 1,0-1,0 0,0 0,0 0,0-1,-1 1,1 0,0 0,0 0,0-1,0 1,0 0,0-1,0 1,-1-1,1 1,0-1,0 1,-1-1,1 0,39-33,-38 32,107-141,-96 124,-13 18,0-1,0 0,0 1,1-1,-1 1,1-1,-1 1,1-1,-1 1,1-1,0 1,0-1,0 1,0 0,0-1,0 1,0 0,0 0,0 0,1 0,-1 0,0 0,1 0,-1 0,1 1,-1-1,1 0,-1 1,1-1,-1 1,1 0,-1-1,1 1,0 0,-1 0,1 0,0 0,-1 1,1-1,-1 0,1 1,0-1,-1 1,1-1,-1 1,1 0,-1-1,0 1,1 0,-1 0,0 0,1 1,5 10,0 0,-1 0,-1 0,0 1,-1 0,-1 0,1 0,-2 0,0 0,-1 1,0 3,8 47,-4-42,-1 0,-1 1,-1-1,-2 1,0-1,-1 1,-1-1,-1 1,-1-1,-1 0,-1 0,-1-1,-1 1,2-6,0-1,-2 1,1-2,-2 1,0-1,-1 0,0-1,-1 0,0-1,-1 0,0-1,-3 2,13-12,0 1,0-1,1 1,-1-1,0 0,0 0,0 0,0 0,0 0,-1 0,1 0,0-1,0 1,-1-1,1 0,0 0,0 1,-1-1,1-1,0 1,-1 0,1-1,0 1,0-1,-1 1,1-1,0 0,0 0,0 0,0 0,0-1,0 1,0 0,1-1,-1 1,0-1,1 0,-1 1,1-1,0 0,-1 0,1 0,0 0,0 0,0 0,1-1,-1 1,0 0,1 0,0-1,-1 1,1-1,-1-6,1 0,0 0,0 1,0-1,1 0,1 0,0 1,0-1,0 0,1 1,1 0,-1 0,1 0,1 0,-1 1,1-1,1 1,-1 0,1 1,6-6,4-4,1 1,0 1,1 1,1 0,0 1,0 1,16-6,22-8,-33 13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00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628 4,'25'-1,"-19"0,1 0,-1 1,1-1,-1 2,1-1,-1 1,0 0,1 0,-1 0,0 1,0 0,0 1,1-1,-32 18,-135 17,92-23,-135 40,70 3,132-56,0-1,0 0,0 1,0-1,0 1,0-1,0 1,0-1,1 1,-1 0,0-1,0 1,1 0,-1-1,1 1,-1 0,0 0,1 0,-1 0,1 0,0 0,-1 0,1 0,0 0,0-1,-1 1,1 0,0 0,0 1,0-1,0 0,0 0,1 0,-1 0,0-1,0 1,1 0,-1 0,0 0,1 0,-1 0,1 0,-1 0,1 0,0-1,-1 1,1 0,0 0,-1-1,1 1,0 0,0-1,0 1,51 17,209 12,-126-26,-135-4,1 0,-1 0,1 0,-1 0,1 0,-1 0,1 1,-1-1,1 0,-1 0,1 0,-1 0,1 1,-1-1,0 0,1 0,-1 1,1-1,-1 0,0 1,1-1,-1 1,0-1,1 0,-1 1,0-1,1 1,-1-1,0 1,0-1,0 1,0-1,1 1,-1-1,0 1,0-1,0 1,0-1,0 1,0-1,0 1,0-1,0 1,-1-1,1 1,0-1,0 1,0-1,-1 1,1-1,0 0,0 1,-1-1,1 1,0-1,-1 0,1 1,0-1,-1 0,1 1,-1-1,1 0,-1 1,-29 18,-226 86,223-85,6-6,0 1,1 1,1 1,0 1,1 2,1 0,2 2,0 0,1 1,-8 13,27-34,-1-1,1 1,0 0,-1 0,1 0,0 0,0 0,0 0,1 0,-1 0,0 0,1 0,-1 0,1 1,0-1,0 0,0 0,0 0,0 1,0-1,1 0,-1 0,1 0,-1 1,1-1,0 0,0 0,0 0,0 0,0 0,0-1,1 1,-1 0,0 0,1-1,0 1,-1-1,1 1,0-1,0 0,0 0,0 0,0 0,0 0,0 0,0 0,0-1,0 1,0-1,1 1,-1-1,0 0,0 0,1 0,1-1,31 3,1-2,-1-2,1-1,-1-2,19-6,-3 2,153-23,-120 33,-60-1</inkml:trace>
  <inkml:trace contextRef="#ctx0" brushRef="#br0" timeOffset="351.319">1079 201,'-5'29,"-6"28,-1 10,1-2,2-7,-1-9,0-8,3-5,1-5,3-3,1-1,-3-1,-1 1,0 0,6-10,3-11,6-13,2-4</inkml:trace>
  <inkml:trace contextRef="#ctx0" brushRef="#br0" timeOffset="629.697">1051 117,'19'0,"16"0,7 0,1-5,-2-2,-3 1,-3 1,-3-3,-2-1,-2 2,0 2,0-4,0 1,-6 6,-10 8,-8 3</inkml:trace>
  <inkml:trace contextRef="#ctx0" brushRef="#br0" timeOffset="878.155">1051 511,'39'0,"21"0,6 0,-3 0,-13-4,-10-3,-7 1,-4 1,-7 2</inkml:trace>
  <inkml:trace contextRef="#ctx0" brushRef="#br0" timeOffset="1108.857">1643 511,'-14'24,"-15"18,-2 6,0-5,4-5,3-9,5-4,1-3,-1-3,2-2,5-3</inkml:trace>
  <inkml:trace contextRef="#ctx0" brushRef="#br0" timeOffset="1397.868">1390 568,'9'5,"9"6,5 6,0 5,-1-1,-3 1,0-4,-3 0,0 2,-3 2,2-3,3 1,-2-3</inkml:trace>
  <inkml:trace contextRef="#ctx0" brushRef="#br0" timeOffset="1774.1">1954 314,'9'0,"9"0,6 0,3 0,2 0,1 0,0 0,0 0,-1 0,0 0,0 0,-1 0,1 0,-6-5,-6-1</inkml:trace>
  <inkml:trace contextRef="#ctx0" brushRef="#br0" timeOffset="1997.316">2010 568,'39'0,"26"0,8-5,-4-1,-9 0,-10 1,-9-3,-6-1,-9 2</inkml:trace>
  <inkml:trace contextRef="#ctx0" brushRef="#br0" timeOffset="2580.754">3507 88,'-28'0,"1"2,0 1,-1 1,2 1,-1 2,0 0,1 2,1 1,0 1,-5 4,17-8,0 0,0 1,1 1,0 0,1 0,0 1,1 1,0 0,0 0,1 1,1 0,0 0,0 1,2 0,-1 1,2 0,0-1,0 2,-1 7,4-13,-1 1,2-1,-1 1,1-1,1 1,-1-1,2 1,-1 0,1-1,1 1,0-1,0 0,1 0,0 1,0-1,1-1,0 1,1-1,0 1,0-2,1 1,0 0,0-1,1 0,0-1,0 1,1-1,7 5,4-3,0-1,1-1,0-1,-1 0,2-2,-1 0,0-1,0-1,1-1,-1-1,1 0,-1-2,0-1,0 0,0-1,-1-1,0-1,0-1,0 0,-1-2,-1 0,1-1,2-3,-4 2,0-2,-1 0,-1-1,0-1,-1 0,-1 0,0-1,-1-1,-1 0,4-11,-9 20,-1-1,-1 1,1-1,-2 1,1-1,-1 0,-1 0,0 0,0-1,-1 1,0 0,-1 0,0 0,0 0,-1 0,-1 0,0 0,0 1,-1-1,0 1,0 0,-3-3,-47-53,29 39</inkml:trace>
  <inkml:trace contextRef="#ctx0" brushRef="#br0" timeOffset="2830.862">2744 398,'80'12,"0"-3,1-4,35-4,54-8,-1-8,47-14,-53 7,116-7,-216 22,-39 5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07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0 226,'39'17,"-13"-11,1-2,-1-1,0-1,1-1,-1-1,1-1,4-3,140-24,-144 27,-3 0</inkml:trace>
  <inkml:trace contextRef="#ctx0" brushRef="#br0" timeOffset="303.653">85 424,'34'0,"15"0,5 0,-2 0,-6 0,-5 0,-5 0,-4 0,-7-5,-3-1,-1-1,1 2,-3 2</inkml:trace>
  <inkml:trace contextRef="#ctx0" brushRef="#br0" timeOffset="901.753">283 1,'64'44,"100"83,21-35,-184-91,0-1,0 1,0-1,-1 1,1 0,0-1,0 1,0 0,-1-1,1 1,0 0,-1 0,1 0,0 0,-1 0,1 0,-1 0,0 0,1 0,-1 0,0 0,1 0,-1 0,0 0,0 0,0 0,0 0,0 0,0 0,0 0,-1 0,1 0,0 0,-1 0,1 0,0 0,-1 0,1 0,-1 0,1 0,-1 0,0 0,1-1,-1 1,0 0,0 0,0-1,-44 36,39-32,-233 178,110-76,114-89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2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0 464,'0'5,"5"2,6-1,6-1,6-2,2 0,3-2,-4-6,-1-1,1-1,0 2,2 1,0 2,-3 1</inkml:trace>
  <inkml:trace contextRef="#ctx0" brushRef="#br0" timeOffset="383.919">593 42,'-22'206,"-11"50,3-27,9-72,20-157,1 0,-1 1,1-1,0 0,0 1,-1-1,1 1,0-1,0 1,-1-1,1 1,0-1,0 1,0-1,0 1,0-1,0 1,0-1,0 1,0-1,0 1,0-1,0 1,0-1,0 1,0-1,1 1,-1-1,0 1,0-1,0 1,1-1,-1 1,0-1,1 0,-1 1,0-1,1 0,-1 1,1-1,-1 0,1 1,-1-1,0 0,1 0,-1 1,1-1,-1 0,1 0,-1 0,1 0,-1 0,1 0,-1 0,1 0,-1 0,1 0,0 0,-1 0,1 0,-1 0,1 0,-1-1,0 1,1 0,-1 0,1-1,0 1,9-11</inkml:trace>
  <inkml:trace contextRef="#ctx0" brushRef="#br0" timeOffset="651.609">565 97,'19'0,"16"0,7-4,1-3,-2 1,-3-3,-4-1,-2 2,3-3,0 1,-1-3,-1 0,-7 8,-12 5,-9 7,-5 2</inkml:trace>
  <inkml:trace contextRef="#ctx0" brushRef="#br0" timeOffset="885.056">480 464,'43'-5,"34"-6,8-1,-5 1,-12 2,-17 4</inkml:trace>
  <inkml:trace contextRef="#ctx0" brushRef="#br0" timeOffset="1066.334">847 634,'-5'43,"-1"19,0 4,1-4,1-13</inkml:trace>
  <inkml:trace contextRef="#ctx0" brushRef="#br0" timeOffset="1380.61">875 521,'19'5,"21"1,8 0,1-1,-3-6,-4-3,-5-1,-4 0,-8 2</inkml:trace>
  <inkml:trace contextRef="#ctx0" brushRef="#br0" timeOffset="1633.864">904 775,'28'-5,"20"-1,1 0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18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88,'0'-1,"0"1,0-1,0 1,0-1,0 1,0-1,0 0,0 1,0-1,0 1,0-1,0 1,-1-1,1 1,0-1,0 1,-1-1,1 1,0-1,-1 1,1 0,0-1,-1 1,1 0,-1-1,1 1,-1 0,1-1,-1 1,1 0,-1 0,1-1,-1 1,1 0,-1 0,1 0,-1 0,1 0,-1 0,1 0,-1 0,0 0,1 0,-1 0,1 0,-1 0,1 1,-1-1,1 0,-1 0,1 0,-1 1,1-1,-1 0,1 1,0-1,-1 0,1 1,-1-1,1 1,0-1,-1 0,1 1,0-1,0 1,-1-1,1 1,0 0,-14 44,12-33,-15 181,6-30,-8 52,-7-69,14-91,6-55,1-5</inkml:trace>
  <inkml:trace contextRef="#ctx0" brushRef="#br0" timeOffset="850.047">107 59,'26'-27,"-17"22,1 1,0-1,-1 2,1-1,0 1,1 1,-1 0,0 0,1 1,-1 1,1-1,0 2,-1-1,1 2,-1-1,0 1,1 1,-1 0,0 0,-1 1,1 0,-1 1,5 3,-11-6,0 0,0 0,0 0,0 0,-1 1,1 0,-1-1,1 1,-1 0,0 0,0 0,0 1,-1-1,1 0,-1 1,0-1,0 1,0-1,0 1,-1-1,1 1,-1 0,0-1,0 1,0 0,0-1,-1 1,0 0,0-1,0 1,0-1,0 1,-1-1,-1 5,-1 0,-1 0,1-1,-1 0,0 0,-1 0,0 0,0-1,0 0,-1 0,0-1,0 1,-3 0,-161 91,149-83</inkml:trace>
  <inkml:trace contextRef="#ctx0" brushRef="#br0" timeOffset="1254.725">474 623,'-14'10,"-10"8,-5 0,2 3,0-3,6 1,1 2,4 1,0-2,2 0,0-3,1 0,-1-3,1-4</inkml:trace>
  <inkml:trace contextRef="#ctx0" brushRef="#br0" timeOffset="1562.695">220 567,'5'9,"1"14,5 7,1 3,2 1,-1 0,3-7,-2-2,2-6,-3-2,3 2,-3 2,2-2,-2-5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22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1 509,'33'0,"36"-5,15-1,-2-1,-10 2,-12 2,-12-4,-9 0,-7 0,-3 2,-3 2,0 1,0 1,1 1,-5 0</inkml:trace>
  <inkml:trace contextRef="#ctx0" brushRef="#br0" timeOffset="248.779">169 678,'39'19,"41"-3,16-5,-2-8,-9-5,-18-7,-21-2</inkml:trace>
  <inkml:trace contextRef="#ctx0" brushRef="#br0" timeOffset="566.827">1326 283,'-43'32,"1"3,1 1,2 2,2 1,2 2,-3 7,28-33,0 1,0 1,2-1,0 1,1 1,1 0,0 0,1 1,4-12,-1 0,1 0,0 0,1 0,-1 0,2 1,-1-1,1 0,0 0,0 0,1 0,0-1,0 1,1 0,-1-1,1 1,1-1,0 0,-1 0,2 0,-1-1,3 3,9 3,1-1,0 0,0-2,1 0,0-1,1 0,0-2,0 0,0-1,0-1,1-1,-1 0,1-2,-1 0,1-1,-1-1,1-1,5-2,14-1,-1-1,0-3,0-1,-1-1,-1-2,0-2,-1-1,0-2,-2-1,0-2,-1-1,-2-1,0-2,19-23,-38 38,-1 0,0 0,-1-2,-1 1,0-1,0 0,-1-1,-1 1,-1-1,1-1,-2 1,0-1,-1 1,-1-1,0 0,-1 0,0-1,-1 1,-1 0,-1 0,0 0,-1 0,0 1,-1-1,-1 1,0-1,-1 2,0-1,-6-7,-4 3,0 1,-1 1,0 0,-1 1,-1 1,-1 1,0 1,0 1,-1 0,-1 2,1 0,-2 2,1 0,-1 1,0 2,0 0,0 1,-1 2,1 0,-22 3,-7 0</inkml:trace>
  <inkml:trace contextRef="#ctx0" brushRef="#br0" timeOffset="944.027">960 480,'-40'-11,"56"28,134 18,-56-24,0-4,1-5,19-4,-15 1,-46 1,185 0,87 16,-90-3,-207-19,-24 0</inkml:trace>
  <inkml:trace contextRef="#ctx0" brushRef="#br0" timeOffset="2148.015">1637 0,'-5'0,"-6"0,-6 0,-5 0,-4 5,3 6,0 2,5 3,-1 3,0 4,-3 3,-2 1,-2 2,-1 0,-1-5,4-2,7-4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30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0 367,'85'1,"188"-12,-66-7,-182 23,-6 1</inkml:trace>
  <inkml:trace contextRef="#ctx0" brushRef="#br0" timeOffset="301.665">57 594,'48'-10,"21"-3,3 1,-6 2,-9 3,-10 3,-7 2,-7 1,-3 1,-8 0</inkml:trace>
  <inkml:trace contextRef="#ctx0" brushRef="#br0" timeOffset="782.701">424 1,'-4'0,"1"0,0 1,-1 0,1 0,-1 0,1 1,0-1,0 1,0-1,0 1,0 0,0 0,0 0,1 1,-1-1,1 1,0-1,-1 1,1 0,1 0,-1 0,0 0,1 0,-1 0,1 1,0-1,0 0,0 1,0-1,1 1,0-1,-1 1,1-1,0 1,1-1,-1 0,1 1,-1-1,1 1,0-1,0 0,1 1,-1-1,1 0,-1 0,1 0,0 0,0 0,1 1,15 9,-1-1,1-1,1 0,0-1,1-1,11 3,21 11,-14-6,-22-11,1 0,-1 2,-1 0,1 1,-1 0,-1 2,0-1,0 2,-1 0,6 7,-16-15,-1-1,0 0,0 1,0 0,0-1,0 1,-1 0,0 0,0 0,0 0,0 0,-1 0,1 0,-1 0,0 1,0-1,-1 0,1 0,-1 0,0 0,0 0,0 0,0 0,-1-1,0 1,0 0,0-1,0 1,0-1,-1 1,1-1,-3 1,-108 80,72-60,0 1,1 2,1 2,-30 30,46-37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39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28,'10'4,"7"3,7-1,3-2,2 0,1-2,0-1,0 0,-1-1,0-5,0-2,0 1,-1-4,0 0,0 1,0 3,-4 2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39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1,'28'10,"20"2,6 1,-1-9,-5-3,-6-3,-5-1,-4-4,-3-1,-2 0,0 2,-6 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0 131,'2'-9,"1"0,0 0,0 1,1-1,0 1,0 0,1 0,0 0,1 1,-1 0,1 0,1 0,-1 1,6-4,-12 9,0 0,1 1,-1-1,0 1,1-1,-1 1,0-1,1 1,-1-1,0 1,1-1,-1 1,1 0,-1-1,1 1,-1 0,1-1,0 1,-1 0,1-1,-1 1,1 0,-1 0,1 0,0 0,-1 0,1 0,0 0,-1 0,1 0,-1 0,1 0,0 0,-1 0,1 0,-1 0,1 1,0-1,-1 0,1 0,-1 1,1-1,-1 1,1-1,-1 0,1 1,-1-1,0 1,1-1,-1 1,1-1,-1 1,0-1,0 1,1-1,-1 1,7 42,-5-21,-1-18,1 1,0-1,0 0,0 0,1 0,-1 0,1 0,0-1,0 1,0-1,1 0,-1 0,1 0,0 0,-1-1,1 1,0-1,1 0,-1 0,0 0,1-1,-1 0,1 0,-1 0,1 0,-1 0,1-1,0 0,-1 0,1-1,-1 1,1-1,0 0,-1 0,0 0,1-1,-1 1,0-1,1 0,-1-1,0 1,-1-1,1 1,0-1,-1 0,1-1,-1 1,0 0,0-1,-1 0,1 0,-1 0,1 0,-1 0,-1 0,1-1,2-11,-1 1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40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30 110,'7'7,"-1"1,0-1,-1 1,0 0,0 1,0-1,-1 1,-1 0,1 0,-1 0,-1 1,0-1,0 1,-1-1,0 1,-1 0,0-1,0 3,-31 179,22-150,-2 6,-1 5,1-1,3 2,-1 49,15-22,-6-79,0 0,1-1,-1 1,0-1,0 1,1 0,-1-1,0 1,1-1,-1 1,0-1,1 1,-1-1,1 1,-1-1,1 0,-1 1,1-1,-1 1,1-1,-1 0,1 0,0 1,-1-1,1 0,-1 0,1 0,0 0,-1 0,1 1,0-1,-1 0,1-1,0 1,-1 0,1 0,-1 0,1 0,0 0,-1-1,1 1,-1 0,1 0,0-1,-1 1,1-1,-1 1,1 0,-1-1,1 1,-1-1,0 1,1-1,-1 1,0-1,1 1,-1-1,0 0,1 1,-1-1,0 0,10-13</inkml:trace>
  <inkml:trace contextRef="#ctx0" brushRef="#br0" timeOffset="1021.372">59 110,'14'0,"20"-5,8-6,2-1,-1 1,-4-3,1 3,-1 1,-2 4,-4-3,-1 1,-2 1,-2 2,-4 7,-8 7,-5 8,-11 0,-4-2</inkml:trace>
  <inkml:trace contextRef="#ctx0" brushRef="#br0" timeOffset="1287.916">59 448,'38'0,"28"-4,6-3,-3 1,-9 1,-10 2,-9 1,-11 1</inkml:trace>
  <inkml:trace contextRef="#ctx0" brushRef="#br0" timeOffset="1617.451">454 647,'0'33,"-5"26,-1 8,0-4,1-6,1-9,2-8,6-10,2-16,4-10,2-10,-2-9,-3-2</inkml:trace>
  <inkml:trace contextRef="#ctx0" brushRef="#br0" timeOffset="2258.015">454 647,'24'0,"12"0,6 0,0-5,-2-2,-4 1,-2-4,-3 0,-2 2,-5 2</inkml:trace>
  <inkml:trace contextRef="#ctx0" brushRef="#br0" timeOffset="2516.667">454 844,'33'5,"22"1,5 0,-3-1,-10-2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37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85 251,'20'75,"-19"-60,6 53,-4 1,-3 1,-4 19,-24 119,28-184</inkml:trace>
  <inkml:trace contextRef="#ctx0" brushRef="#br0" timeOffset="366.027">1 194,'83'-45,"3"4,1 3,60-16,-33 39,-111 15,0 0,0 0,0 1,0-1,0 1,0 0,0 0,0 0,0 0,-1 1,1-1,0 1,-1-1,1 1,-1 0,1 0,-1 0,0 1,0-1,0 0,0 1,-1-1,1 1,-1 0,1-1,-1 1,0 0,0 0,0 0,0 0,-1 0,1 0,-1 0,0 0,0 1,-2 9,-1 0,-1 0,0-1,0 1,-2-1,1 0,-1-1,-1 0,0 0,-1 0,0-1,-1 0,0 0,0-1,-1 0,0-1,-1 0,0 0,0-1,0-1,-7 3,-21 16,0-2,-2-1,0-3,-1-1,-33 8,52-22,5-5</inkml:trace>
  <inkml:trace contextRef="#ctx0" brushRef="#br0" timeOffset="1533.202">565 674,'-5'5,"-6"11,-7 7,1 5,-2 3,2 0,-1 0,3 0,-1-6,-3-2,3 0,-2-4,3-1,-1-3,2 1,-1 2,2-2</inkml:trace>
  <inkml:trace contextRef="#ctx0" brushRef="#br0" timeOffset="1817.111">282 674,'19'29,"17"14,1 4,-1 0,-1-4,-2-9,-7-6,-2-2,-1-6,-5-2,-5-3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47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1 311,'19'-4,"11"-3,6 1,1 2,-1 0,-1 2,-3 1,-1 0,-1 1,-2 1,0-1,0 0,0 0,0 0,-10 1,-7-1</inkml:trace>
  <inkml:trace contextRef="#ctx0" brushRef="#br0" timeOffset="364.768">57 509,'5'5,"6"1,7 0,4-1,4-1,2-2,1-1,0 0,1-1,-6-5,-1-2,-1 0,2 2,1 1,1 2,1 1,0-4,-3-2</inkml:trace>
  <inkml:trace contextRef="#ctx0" brushRef="#br0" timeOffset="1776.284">283 1,'7'10,"1"0,0 0,0-1,0 0,1 0,1-1,0 0,0-1,2 1,28 23,-11-6,-13-13,0 1,-1 0,-1 1,-1 0,0 1,0 1,-2 0,0 1,-1 0,1 3,-6-13,-1 1,0 0,-1 0,1 0,-2 1,1-1,-1 1,0-1,-1 1,0 0,0 0,-1-1,0 1,-1 0,0 0,0-1,-1 1,0 0,0-1,-1 1,0-1,-1 0,0 0,0 0,-1-1,0 0,-1 3,-9 4,0-1,0 0,-1-1,0-1,-1-1,-1 0,-5 2,-74 48,81-47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53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0,'38'0,"23"0,5 0,-3 0,-8 0,-9 0,-11 0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53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12,'43'0,"29"-5,2-1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51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113 201,'4'6,"0"1,0 1,-1-1,0 0,0 1,-1 0,0 0,0 0,-1-1,0 1,0 1,-1-1,0 0,-1 7,1 0,0 244,-27-89,7-119,15-51</inkml:trace>
  <inkml:trace contextRef="#ctx0" brushRef="#br0" timeOffset="569.228">1 144,'18'-15,"1"0,0 1,1 2,1 0,0 0,0 2,1 1,0 1,1 1,12-2,-16 3,1 2,0 0,0 1,0 1,1 1,-1 1,18 2,-33-2,0 1,0-1,0 1,0 0,0 1,0-1,0 1,0 0,-1 0,1 1,-1-1,1 1,-1 0,0 0,0 1,0-1,-1 1,1 0,-1 0,0 0,0 0,0 0,-1 1,1-1,-1 1,0 0,-1 0,1-1,-1 1,0 0,0 1,0 3,-2 3,-2 0,1-1,-2 1,1-1,-2 0,1 0,-1 0,-1 0,0-1,-1 0,0 0,0-1,-1 0,0 0,-6 4,-6 7,-1 0,-1-2,-1-1,0-1,-1 0,-1-2,0-1,-10 3,10-6</inkml:trace>
  <inkml:trace contextRef="#ctx0" brushRef="#br0" timeOffset="1553.921">622 624,'-5'14,"-6"15,-2 7,-3 2,-3-1,0-1,0-7,3-4,-1-6,2-2,0-3,-3 1,-4 2,-2-2,3 2,5-2</inkml:trace>
  <inkml:trace contextRef="#ctx0" brushRef="#br0" timeOffset="1804.58">396 652,'14'29,"10"19,1 6,0-6,-3-7,-1-5,0-9,-2-4,-1-5,-2-7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56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189 167,'-37'258,"-59"178,49-289,39-130</inkml:trace>
  <inkml:trace contextRef="#ctx0" brushRef="#br0" timeOffset="587.869">189 111,'6'28,"-8"8,0-16,1-1,1 1,0 0,2-1,0 1,1 0,1-1,6 16,115 265,-46-128,-79-171,0-1,0 1,1 0,-1-1,0 1,1 0,-1-1,0 1,1-1,-1 1,1 0,-1-1,1 1,-1-1,1 1,0-1,-1 0,1 1,-1-1,1 0,0 1,-1-1,1 0,0 0,0 1,-1-1,1 0,0 0,-1 0,1 0,0 0,0 0,-1 0,1 0,0 0,-1-1,1 1,0 0,-1 0,1-1,0 1,-1 0,1-1,0 1,-1 0,1-1,-1 1,1-1,-1 1,1-1,-1 0,1 0,21-38,-17 30,6-14,-2-1,0 1,-2-2,0 1,-2-1,0 0,0-16,21-230,-27-18,1 263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00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61,'-16'286,"-2"-170,-4 0,-18 45,33-137</inkml:trace>
  <inkml:trace contextRef="#ctx0" brushRef="#br0" timeOffset="566.242">47 541,'0'4,"0"-1,0 1,1 0,0-1,-1 1,1-1,1 1,-1-1,0 0,1 1,-1-1,1 0,0 0,0 0,1 0,-1-1,0 1,1 0,0-1,-1 0,1 0,0 1,0-2,1 1,-1 0,0-1,0 1,1-1,-1 0,1 0,-1 0,1-1,-1 1,1-1,0 0,-1 0,1 0,-1 0,1-1,0 0,1 0,6-7,-1 0,0-1,-1 0,0-1,0 0,-1 0,-1-1,1 0,-2 0,1-1,2-9,10-13,129-246,-139 261,-3 10,-1-1,-1 0,1 0,-1 0,-1-1,0 1,-1-1,0 0,0 0,-1 1,-1-1,0 0,0-5,-1 16,0-1,0 0,0 0,1 1,-1-1,0 1,0-1,0 1,0-1,0 1,0-1,0 1,0 0,-1 0,1 0,0-1,0 1,0 0,0 0,0 1,0-1,0 0,0 0,0 0,0 1,0-1,0 0,0 1,0-1,0 1,0-1,0 1,0 0,0-1,0 1,1 0,-1 0,0 0,0-1,1 1,-1 0,1 0,-1 0,1 0,-1 0,1 0,-1 0,1 0,0 0,0 0,0 0,-1 0,1 1,0-1,0 0,-13 22,0 0,1 1,1 0,1 1,2 0,0 1,2 0,1 0,1 0,1 0,1 1,1 0,2-1,1 1,0-1,2 0,1 1,9 23,18 125,-32-151</inkml:trace>
  <inkml:trace contextRef="#ctx0" brushRef="#br0" timeOffset="851.653">640 428,'-15'38,"-4"23,1 5,-2-3,3-8,5-9,4-11</inkml:trace>
  <inkml:trace contextRef="#ctx0" brushRef="#br0" timeOffset="1195.796">865 456,'-29'24,"-18"13,-7-1,6 0,16-8,18-2,16-7,13-1,9-4,0 0,1-1,-5 1,-4 3,-1-1,-3 1,-3 3,-4-2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26,'-1'88,"13"200,-8-265,-3-7,2 0,0 0,0 0,2 0,0 0,1-1,0 0,1 0,2 2,-8-15,1-1,-1 1,0 0,0-1,1 1,-1-1,0 0,1 1,-1-1,1 0,0 0,-1 0,1 0,0 0,0-1,0 1,0 0,0-1,-1 1,1-1,0 0,0 0,0 0,0 0,0 0,0 0,0 0,0-1,0 1,0-1,0 1,0-1,-1 0,1 1,0-1,0 0,-1 0,1-1,0 1,-1 0,2-2,61-66,-56 60,32-48,-3-1,-2-1,2-12,-37 70,0 0,0 0,0 0,0 0,0 0,1 0,-1 0,0 0,0 0,1 0,-1 1,0-1,1 0,-1 0,1 0,-1 0,1 1,0-1,-1 0,1 1,0-1,-1 0,1 1,0-1,0 1,-1-1,1 1,0-1,0 1,0 0,0-1,0 1,0 0,-1 0,1 0,0 0,0-1,0 1,0 1,0-1,0 0,0 0,0 0,0 0,0 1,0-1,-1 0,1 1,0-1,0 1,0-1,0 1,-1-1,1 1,0-1,-1 1,1 0,0-1,-1 1,1 0,0 0,32 70,-30-61,0 1,1-2,1 1,-1 0,2-1,-1 0,1 0,1 0,-1-1,1 0,1 0,0-1,0 0,0 0,1-1,1 0,-5-2,1-2,1 1,-1-1,0 0,1 0,-1 0,1-1,-1 0,1-1,-1 1,1-1,0 0,-1-1,1 0,0 0,-1 0,0-1,1 0,-1 0,0-1,0 1,0-2,0 1,0 0,-1-1,0 0,0 0,0-1,0 1,0-1,-1 0,3-4,8-16,0 0,-2 0,0-1,-2-1,-1 0,-1 0,-2-1,0 0,-2-1,-1 1,-2-1,0 0,-2 0,-2-6,2 29,-1 6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60,'15'-5,"13"-6,8-1,2 1,0 2,-3 3,-1 3,-2 1,-3 2,0 0,-1 1,0-1,-5 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16,'24'0,"17"0,4 0,-2 0,-2 0,-6 0,-5 0,-5-3,-4 0,-2-1,-2 1,-3 1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59,'43'-4,"24"-8,6 0,-6 1,-9 2,-9 4,-8 1,-7 3,-9 0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269 1,'-76'40,"-86"60,160-99,0 0,0 0,1 0,-1 0,0 0,0 0,1 0,-1 1,1-1,-1 1,1-1,0 1,0 0,0-1,0 1,0 0,0 0,0-1,0 1,1 0,-1 0,0 0,1 0,0 0,0 0,-1 0,1 0,1 0,-1 1,0-1,0 0,1 0,-1 0,1 0,-1-1,1 1,0 0,0 0,0 0,0 0,0-1,0 1,1-1,-1 1,1 0,96 28,-91-30,0 0,0 0,-1 1,1 0,0 1,0-1,-1 1,1 1,-1-1,0 1,0 0,0 0,0 1,0 0,0 0,-1 0,0 1,0 0,0 0,-1 0,0 0,1 1,-2-1,1 1,-1 0,0 1,0-1,-1 0,2 7,-3-1,0-1,-1 0,-1 1,0-1,0 0,-1 0,0 1,-1-1,-1-1,0 1,0 0,-1-1,0 0,-1 0,0-1,0 1,-1-1,0-1,-1 1,0-1,-1 0,1-1,-1 0,-1-1,1 0,-1 0,-5 2,-31 3,29-13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19,'33'-9,"26"1,3 7,-5 4,-7 1,-7 0,-11-1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0,'-199'262,"188"-245,0 1,2 0,0 0,1 1,0 0,2 1,-1 4,6-19,0 0,0 0,0 0,1-1,-1 1,1 0,0 0,0 0,1 0,0 0,0 0,0 0,0-1,1 1,0 0,0-1,0 1,0-1,1 0,0 0,-1 0,2 0,-1 0,0 0,1-1,0 0,-1 0,1 0,0 0,1 0,-1-1,1 0,3 2,1-1,0-1,-1 0,1 0,0 0,1-1,-1-1,0 0,0 0,0 0,0-1,0-1,0 1,0-2,0 1,-1-1,1 0,-1-1,0 0,0 0,0-1,0 0,-1-1,0 1,0-1,0-1,-1 1,0-1,0 0,-1 0,1-1,-2 0,1-1,5-5,0-1,-2 0,0-1,-1 1,0-1,-1-1,-1 1,0-1,-2 0,0 0,-1-1,0 1,-1 0,-1-1,-1 1,-1 0,0-1,-1 1,-1 0,-5-13,7 25,-1 1,0-1,0 1,0-1,-1 1,0 0,1 0,-1 1,-1-1,1 1,0 0,-1 0,0 0,0 1,1-1,-1 1,-1 0,1 1,0-1,0 1,-1 0,1 1,0-1,-1 1,1 0,-1 0,1 1,-1-1,-4 2,-15 5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136 130,'-13'13,"0"0,1 1,1 0,0 1,1 0,0 1,1 0,1 0,0 1,2 0,0 0,1 1,0 0,1 0,0 15,4-29,0 0,0 0,1 0,0 0,0 0,0 0,0 0,0 0,1 0,0-1,0 1,0 0,0-1,0 0,1 1,0-1,-1 0,1 0,0 0,0-1,1 1,-1-1,1 0,-1 0,1 0,0 0,-1-1,1 1,0-1,0 0,0 0,3 0,1 0,-1 0,0-1,1 1,-1-2,0 1,1-1,-1 0,0-1,0 1,1-2,-2 1,1-1,0 0,0 0,-1-1,0 1,1-1,-1-1,11-11,0-2,-1 1,-1-2,-1 0,-1-1,0 0,-1-1,-2-1,0 1,-1-2,-1 1,2-14,-8 30,-1 0,1-1,-1 1,-1 0,1 0,-1 0,0-1,0 1,-1 0,0 0,0-1,-1 1,1 0,-1 0,-1 1,1-1,-1 0,0 1,0-1,-1 1,1 0,-1 0,0 0,-1 1,1-1,-1 1,0 0,0 1,0-1,0 1,-1 0,1 0,-1 0,0 1,0 0,0 0,0 1,0 0,0 0,-6-1,-12 3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186 140,'20'-103,"-49"132,15-1,1 0,1 1,1 0,2 1,0 0,1 7,-31 98,-22 7,61-143,0 1,0 0,1 0,-1 0,0 0,0 0,1 0,-1 0,0 0,0 0,1 0,-1 0,0 0,0 0,1 0,-1 0,0 0,0 0,1 0,-1 0,0 0,0 0,1 0,-1 0,0 0,0 1,0-1,1 0,-1 0,0 0,0 0,0 1,1-1,9-13</inkml:trace>
  <inkml:trace contextRef="#ctx0" brushRef="#br0" timeOffset="424.107">186 56,'36'44,"24"138,-55-163,0 4,1 0,1 0,1-1,1 0,1 0,1-1,1-1,0 0,11 13,-21-31,0 0,-1 0,1 0,0 0,0-1,0 1,0-1,1 1,-1-1,0 1,1-1,-1 0,1 0,-1-1,1 1,-1 0,1-1,-1 1,1-1,0 0,-1 0,1 0,0 0,-1 0,1-1,0 1,-1-1,1 0,-1 0,1 0,-1 0,1 0,-1 0,0-1,0 1,0-1,0 0,0 1,0-1,1-2,65-89,-53 60,-1-1,-2 0,-1-1,-1 0,-2-1,-2 0,-1 0,-2 0,-1-1,-3-27,0 40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5.1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35,'949'55,"-77"-25,-150-31,-586-4,-1-6,0-6,-1-6,79-26,-167 35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0,'-10'24,"-7"17,-7 7,2 0,-1-8,4-7,0-8,3-4,5-5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23,'19'0,"11"0,5 0,2 0,-1 0,-2 0,-1 0,-2 0,-2 0,-5-5,-2-1,0 0,-4 1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23,'38'0,"23"-5,5-1,-3 0,-13 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18,'27'0,"21"-3,5 0,-3-1,-4 1,-7 1,-7 0,-7 2,-3-1,-3 1,-5 0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65,'-18'226,"5"-175,-2-1,-3 0,-1-1,-19 30,11-19,16-36</inkml:trace>
  <inkml:trace contextRef="#ctx0" brushRef="#br0" timeOffset="487.616">73 376,'6'11,"1"0,0 0,0 0,1-1,0 0,1 0,0-1,0 0,10 7,-15-14,0 1,-1-1,1 1,0-1,0 0,1-1,-1 1,0-1,1 1,-1-1,0-1,1 1,-1-1,1 1,-1-1,1-1,-1 1,1-1,-1 1,1-1,-1 0,1-1,-1 1,0-1,0 0,0 0,0 0,0-1,1 0,18-18,0-1,-1-1,-2-1,0-1,-1-1,-2 0,9-19,-12 22,2 0,-2-1,0 0,-2-1,0 0,-2-1,-1-1,4-16,-13 43,1-1,-1 0,0 0,1 0,-1 0,1 1,-1-1,0 0,0 0,0 0,0 0,1 0,-1 0,0 0,-1 0,1 0,0 0,0 0,0 1,0-1,-1 0,1 0,0 0,-1 0,1 0,-1 1,1-1,-1 0,1 0,-1 1,0-1,1 0,-1 1,0-1,1 0,-1 1,0-1,0 1,0 0,0-1,1 1,-1 0,0-1,0 1,0 0,0 0,0 0,0 0,0-1,0 1,0 1,0-1,1 0,-1 0,0 0,0 0,0 1,0-1,0 0,0 1,0-1,1 1,-1-1,0 1,0-1,1 1,-1 0,0-1,-7 10,0 0,0 0,0 1,2-1,-1 1,1 1,1 0,0-1,1 2,-1 1,-3 9,-2 1,1 0,1 1,1 0,1 0,2 1,0-1,2 1,0 0,2 0,1 0,1 0,2-1,0 1,5 13,18 43,-20-58</inkml:trace>
  <inkml:trace contextRef="#ctx0" brushRef="#br0" timeOffset="753.863">836 290,'-14'39,"-10"21,-1 7,4-5,1-7,3-8,5-8,5-10</inkml:trace>
  <inkml:trace contextRef="#ctx0" brushRef="#br0" timeOffset="1108.212">1061 347,'-197'105,"195"-105,1 0,0 0,-1 0,1 0,0 0,-1 1,1-1,0 0,0 1,-1-1,1 1,0 0,0-1,0 1,0 0,-1-1,1 1,0 0,1 0,-1 0,0 0,0 0,0 0,0 0,1 0,-1 1,1-1,-1 0,1 0,-1 1,1-1,-1 0,1 0,0 1,0-1,0 0,0 1,0-1,0 0,0 1,0-1,1 0,-1 1,0-1,1 0,-1 0,1 1,-1-1,1 0,0 0,-1 0,1 0,0 0,0 0,0 1,11 3,-8-4,0 1,-1-1,1 1,0 0,0 0,-1 0,0 1,1-1,-1 1,0-1,0 1,0 0,-1 1,1-1,-1 0,1 1,-1-1,0 1,-1 0,1 0,0 0,-1 0,-5 82,16-69,-4-18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0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80,'-32'23,"1"1,1 2,1 1,2 2,0 0,2 2,-16 27,37-53,1 0,-1 0,1 1,1 0,-1-1,1 1,0 0,0 0,0 0,1 0,0 1,0-1,1 0,0 0,0 1,0-1,1 0,0 1,0-1,0 0,1 0,0 0,0 0,1-1,0 1,0 0,0-1,0 0,1 0,0 0,0 0,0 0,1-1,0 0,-1 0,1 0,1 0,-1-1,1 0,-1 0,1-1,5 3,4-2,-1-1,1 0,-1 0,1-2,-1 0,1 0,0-2,-1 1,1-2,-1 0,0-1,0 0,0-1,0-1,-1 0,0-1,0 0,-1-1,0 0,0-1,-1-1,0 1,-1-2,0 0,0 0,-2 0,1-1,-1-1,-1 1,6-15,-9 15,0-1,-1 1,-1-1,0 0,-1 0,0 0,-1 0,-1 0,0 0,0 0,-2 0,1 0,-2 0,0 1,0 0,-1-1,-4-6,5 11,-1-1,1 1,-1 1,-1-1,1 1,-1 0,-1 0,1 0,-1 1,-1 0,1 1,-1-1,1 1,-2 1,1 0,0 0,-1 0,0 1,0 0,0 1,0 0,0 1,0 0,-9 0,11 1,1 1,-1 0,1 0,-1 1,1 0,-1 0,1 0,0 1,0 0,0 1,1-1,-1 1,1 0,0 0,0 0,0 1,0 0,1 0,0 0,0 1,0-1,1 1,-1 0,2 0,-1 0,1 1,-8 17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0,'0'10,"0"8,-5 0,-1 3,-5-3,0-4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57,'0'12,"-2"1,0 0,0-1,-1 1,-1-1,0 0,0 0,-2-1,1 1,-7 8,-5 13,16-31,0-1,-1 1,1 0,0-1,0 1,0 0,0 0,1 0,-1 0,0 0,1 0,-1 0,1 0,0 0,0 0,-1 0,1 0,1 0,-1 0,0 0,0 0,1 0,-1 0,1 0,0 0,0 0,0 0,0 0,0 0,0-1,0 1,0 0,1-1,-1 1,0-1,1 1,0-1,-1 0,1 0,0 0,-1 0,1 0,0 0,0 0,0 0,0-1,0 1,0-1,2 1,5-1,0 1,1-1,-1-1,0 0,0 0,0-1,0 0,0-1,0 0,0 0,-1-1,0 0,1 0,-2-1,1 0,0-1,4-4,7-4</inkml:trace>
  <inkml:trace contextRef="#ctx0" brushRef="#br0" timeOffset="436.816">413 0,'-6'3,"0"-1,1 1,-1 0,1 0,0 1,0 0,0 0,1 0,-1 0,1 1,0 0,0 0,1 0,-1 0,1 0,0 1,1-1,-1 1,1 0,0 0,1 0,-1 0,1 0,0 0,1 1,-5 8,-47 159,-32 51,42-72,34-91,7-63,1-9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9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307 28,'-179'262,"60"-101,110-154</inkml:trace>
  <inkml:trace contextRef="#ctx0" brushRef="#br0" timeOffset="280.475">25 0,'0'24,"4"13,8 4,0 1,4-3,3-2,4-3,3-3,1-2,1 0,1-1,-5-1,-1-4,-5-2,-5 1,-6-4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6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816 287,'-4'-10,"-1"0,6 18,5 37,-2 0,-2 1,-1-1,-4 8,2 28,-28 256,18-100,5-210,1 1,1-1,2 1,0 0,2 0,1 2,-1-28,0 0,1-1,-1 1,0 0,0 0,1-1,-1 1,1 0,-1-1,1 1,0-1,0 1,0-1,0 1,0-1,0 0,0 1,0-1,0 0,0 0,1 0,-1 0,1 0,-1 0,1 0,-1 0,1-1,-1 1,1 0,0-1,-1 1,1-1,0 0,-1 0,1 0,0 1,0-2,-1 1,72-17,-50 9,149-8,-85 14,110-25,-10 27,-176-5,-5-1</inkml:trace>
  <inkml:trace contextRef="#ctx0" brushRef="#br0" timeOffset="2301.398">26 61,'-2'2,"0"-1,0 1,0-1,1 1,-1 0,0 0,1 0,-1 0,1 0,0 0,0 0,0 0,0 0,0 1,0-1,1 0,-1 1,1-1,-1 1,1-1,0 1,0-1,0 0,0 1,1 0,-1 8,0 0,2 0,-1 0,1 0,1 0,0 0,0-1,1 1,0-1,1 0,0 0,1-1,0 1,1-1,0 0,-5-7,0 0,0 0,0-1,0 1,0-1,1 1,-1-1,0 0,1 0,-1 0,1 0,-1 0,1-1,-1 1,1-1,0 1,-1-1,1 0,0 0,-1 0,1-1,-1 1,1-1,0 1,-1-1,1 0,-1 0,1 0,-1 0,0 0,0-1,1 1,-1-1,0 1,0-1,1-1,66-75,30-101,-99 178,0 0,0 0,0 0,0 0,0-1,1 1,-1 0,1 0,-1 0,0 0,1 0,0 0,-1 0,1 1,0-1,-1 0,1 0,0 0,0 1,0-1,-1 0,1 1,0-1,0 0,0 1,0 0,0-1,0 1,0-1,0 1,1 0,-1 0,0 0,0 0,0 0,0 0,0 0,0 0,0 0,0 0,1 0,-1 1,0-1,0 0,0 1,0-1,0 1,0-1,0 1,-1 0,1-1,0 1,0 0,0 0,0 0,6 18,0 1,-1 0,-1 1,-1-1,0 1,-1 16,5 19,-2-26,0 1,-2 0,-2 0,-1 1,-1-1,-1 0,-2 0,-1 0,-2 0,-1 0,-1-1,-2-1,-1 1,-1-1,-1-1,-2-1,0 0,-6 5,16-26,-1-1,1 0,-1 0,0 0,-1-1,1 0,-1 0,1 0,-1-1,0 0,-1-1,-5 3,10-5,-1 1,1 0,0 0,0-1,0 0,0 0,0 0,-1 0,1 0,0 0,0-1,0 0,0 1,0-1,0 0,0-1,0 1,0 0,0-1,0 0,1 1,-1-1,1 0,0-1,-1 1,1 0,0-1,0 1,0-1,1 1,-2-3,1-5,1 0,1 1,0-1,0 0,1 0,0 0,0 1,1-1,1 1,0-1,0 1,0 0,1 0,1 0,0 0,0 1,0 0,1 0,0 0,1 1,3-3,-5 3,20-30,2 0,1 3,2 0,2 2,27-22,-35 36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4:4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2221,'52'-32,"1223"-736,-805 499,-6 45,-424 205,68-45,79-56,83 1,-271 119,1 0,-1 0,1 0,-1 0,1-1,0 1,-1 0,1 0,-1-1,1 1,0 0,-1-1,1 1,0 0,-1-1,1 1,0 0,0-1,-1 1,1-1,0 1,0 0,0-1,0 1,0-1,-1 1,1-1,0 1,0-1,0 1,0-1,0 1,0 0,0-1,1 1,-1-1,0 1,0-1,0 1,0-1,1 1,-1 0,0-1,0 1,1-1,-1 1,0 0,0-1,1 1,-1 0,0 0,1-1,-1 1,1 0,-1 0,0-1,1 1,-1 0,1 0,-1 0,1 0,-1 0,1-1,-1 1,0 0,1 0,-1 0,1 0,-39-3,36 3,-50 0,31 1,1-1,-1 0,0-2,0 0,0-2,1 0,0-1,0-1,-6-3,-75-47,101 56,-1-1,1 1,-1-1,1 1,-1 0,1-1,-1 1,1-1,-1 1,1 0,-1 0,1-1,-1 1,1 0,-1 0,0 0,1-1,-1 1,0 0,1 0,-1 0,1 0,-1 0,0 0,1 0,-1 1,0-1,1 0,-1 0,1 0,-1 1,1-1,-1 0,0 0,1 1,-1-1,1 1,-1-1,1 0,0 1,-1-1,1 1,-1-1,1 1,0-1,-1 1,1-1,0 1,0 0,-1-1,1 1,0-1,0 1,0 0,0-1,0 1,0 0,0-1,0 1,0-1,0 1,0 0,0-1,11 43,-11-43,73 291,-60-221,19 50,-32-119,0-1,0 1,0 0,0-1,1 1,-1-1,0 1,0-1,1 1,-1-1,0 1,1-1,-1 1,1-1,-1 1,0-1,1 1,-1-1,1 0,-1 1,1-1,-1 0,1 0,0 1,-1-1,1 0,-1 0,1 0,0 0,-1 1,1-1,-1 0,1 0,0 0,-1 0,1-1,-1 1,1 0,0 0,-1 0,1 0,-1-1,1 1,-1 0,1 0,0-1,-1 1,0 0,1-1,-1 1,1-1,-1 1,1-1,-1 1,0-1,1 1,-1-1,0 1,1-1,-1 1,0-1,0 0,18-40,-17 37,17-36,1 0,1 1,3 1,1 1,19-22,24-36,2 9,-53 71</inkml:trace>
  <inkml:trace contextRef="#ctx0" brushRef="#br0" timeOffset="7156.101">4037 189,'2'1,"1"0,-1 0,0 0,0 0,1 1,-1-1,0 1,0-1,0 1,-1-1,1 1,0 0,-1 0,1 0,-1 0,0 0,1 0,-1 1,0-1,0 0,0 1,-1-1,1 0,-1 1,1-1,68 264,-69-265,1 5,-1 0,1 1,0-1,0 0,1-1,0 1,0 0,0 0,1-1,0 1,0-1,0 0,1 0,-1 0,1 0,0-1,1 0,-1 1,1-2,0 1,0 0,0-1,4 2,6-5</inkml:trace>
  <inkml:trace contextRef="#ctx0" brushRef="#br0" timeOffset="7435.603">4037 76,'30'-13,"2"0,-1 2,1 1,0 2,1 1,0 2,0 1,1 1,9 2,-29 1,0 0,0 1,0 0,0 1,-1 1,1 0,-1 1,8 3,-17-5,0 0,0-1,-1 1,1 1,-1-1,1 0,-1 1,0 0,0 0,0 0,-1 0,1 0,-1 0,1 1,-1-1,0 1,0 0,-1 0,1 0,-1-1,0 1,0 0,0 1,-1-1,1 0,-1 0,0 0,0 0,0 0,-1 3,-2 4,-1 1,-1-1,1 0,-2-1,1 1,-1-1,-1 0,0-1,0 0,-1 0,0 0,-1-1,0 0,0-1,-1 0,0 0,0-1,0 0,-1-1,0 0,0-1,0 0,-10 2,3-2,0 0,0-1,-1-1,1 0,0-2,-1 0,1-1,-1-1,1-1,-1 0,-2-4</inkml:trace>
  <inkml:trace contextRef="#ctx0" brushRef="#br0" timeOffset="10773.105">1722 1882,'0'-1,"-1"0,0 0,1 0,-1 0,1 0,-1 0,1-1,-1 1,1 0,0 0,-1-1,1 1,0 0,0 0,0-1,0 1,0 0,1 0,-1-1,0 1,0 0,1 0,-1 0,1-1,-1 1,1 0,0 0,-1 0,1 0,0 0,0 0,-1 0,1 0,0 0,0 1,0-1,0 0,2 0,41-31,-43 31,13-8,0 1,0 0,1 1,0 0,1 2,0-1,-1 2,1 0,1 1,2 0,-18 3,0-1,1 1,-1 0,0 0,0-1,1 1,-1 0,0 0,0 0,1 0,-1 1,0-1,0 0,1 0,-1 1,0-1,0 1,0-1,1 1,-1 0,0-1,0 1,0 0,0 0,0-1,0 1,-1 0,1 0,0 0,0 0,-1 0,1 1,0-1,-1 0,1 0,-1 0,1 0,-1 1,0-1,0 0,0 0,1 1,-1-1,0 0,0 1,-1-1,1 1,-27 60,17-43,9-17,0 0,0 1,1-1,-1 0,1 0,0 0,-1 0,1 0,0 1,0-1,0 0,1 0,-1 0,0 0,1 1,0-1,-1 0,1 0,0 0,0 0,0 0,0 0,0-1,1 1,-1 0,1-1,-1 1,1 0,-1-1,1 0,0 1,0-1,0 0,-1 0,1 0,0 0,1 0,-1-1,0 1,0-1,0 1,0-1,0 0,2 0,-2 1,1-1,-1 0,0 1,0-1,1 1,-1-1,0 1,0 0,0 0,0 0,0 0,0 1,0-1,0 0,0 1,-1 0,1-1,0 1,-1 0,0 0,1 0,-1-1,0 2,0-1,0 0,0 0,0 0,-1 0,1 0,-1 1,1-1,-1 0,0 1,0-1,0 0,0 1,0-1,0 0,-1 0,1 1,-1 0,-6 8,-1 0,1-1,-2 0,1-1,-1 1,-1-2,0 1,0-1,0-1,-1 0,0-1,-11 5,17-8,-15 8</inkml:trace>
  <inkml:trace contextRef="#ctx0" brushRef="#br0" timeOffset="11067.97">2372 1798,'-10'10,"1"1,0-1,0 2,1-1,1 1,0 0,1 1,0 0,1 0,0 0,1 1,0-1,1 1,1 0,0 0,1 0,1 12,0-24,1 0,-1 1,1-1,0 0,0 0,0 0,0 0,0-1,0 1,0 0,1 0,-1-1,1 1,-1 0,1-1,-1 0,1 1,0-1,0 0,0 0,0 0,0 0,0 0,0 0,0-1,0 1,0-1,0 1,0-1,1 0,-1 0,0 0,0 0,0 0,0-1,1 1,77-25,-68 19,1 0,-1-1,0 0,0 0,-1-2,0 1,-1-1,1-1,-2 0,0 0,0-1,-1-1,0 1,0-1,-2 0,1-1,2-9,-8 19,0 0,0-1,0 1,-1 0,0-1,1 1,-1-1,0 1,0-1,-1 1,1 0,-1-1,0 1,0-1,0 1,0 0,-1 0,1 0,-1 0,1 0,-1 0,0 0,-1 0,1 1,0-1,-1 1,1-1,-1 1,0 0,0 0,0 0,0 1,0-1,0 1,0 0,0-1,-1 1,-4-1,-1-1,1 1,-1 1,1-1,-1 2,0-1,0 1,0 0,1 1,-1 0,0 0,1 1,-1 0,-2 2,-12 5,5 0</inkml:trace>
  <inkml:trace contextRef="#ctx0" brushRef="#br0" timeOffset="11458.998">2710 1488,'0'28,"10"11,7-3,7-6,-2-14,1-10,1-10,-4-9,0-3,-4-3,-4-4,-9-2,-10-1,-9 3,-6 5,-4 7,2 4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03.1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1 337,'219'-287,"-214"280,40-36,-44 44,1 1,-1-1,0 0,1 0,-1 1,0-1,0 1,0-1,0 1,0 0,-1-1,1 1,0 0,-1 0,1-1,-1 1,0 0,0 0,1 0,-1-1,0 1,-1 0,1 0,0 1,0 1,-1 65,-1-56,1 1,1 0,0-1,1 1,0-1,1 1,0-1,2 0,-1 0,2 0,0 1,6 4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48.7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1646,'776'0,"-507"29,-1 0,-4-31,-61-26,502 28,-537 0,-149-10,-41-10,17 16,-108-107,113 110,0-1,-1 1,1 0,0 0,-1 0,1 0,0 0,-1 0,1 0,-1-1,0 1,1 1,-1-1,0 0,0 0,1 0,-1 0,0 0,0 1,0-1,0 0,0 1,0-1,0 1,0-1,0 1,0-1,-1 1,1 0,0 0,0-1,0 1,0 0,-1 0,1 0,0 0,0 1,0-1,-1 0,1 0,0 1,0-1,0 1,0-1,0 1,0-1,0 1,0-1,0 1,0 0,0 0,0 0,1-1,-1 1,0 0,0 0,1 0,-1 0,1 0,-1 0,1 0,-1 1,1-1,-1 0,1 0,-61 205,-32 50,92-256,1 1,-1 0,0 0,0-1,1 1,-1 0,0 0,1 0,-1 0,1 0,-1 0,1 0,-1 0,1 0,0 0,-1 0,1 0,0 0,0 0,0 0,0 1,0-1,0 0,0 0,0 0,0 0,1 0,-1 0,0 0,1 0,-1 0,1 0,-1 0,1 0,0 0,-1 0,1 0,0 0,-1-1,1 1,0 0,0-1,0 1,0 0,0-1,0 1,0-1,0 1,0-1,0 0,0 1,0-1,0 0,0 0,0 0,0 0,0 1,1-2,-1 1,0 0,0 0,0 0,1-1,110-108,-87 80,144-150,-56 87,-89 75</inkml:trace>
  <inkml:trace contextRef="#ctx0" brushRef="#br0" timeOffset="770.979">1101 2154,'5'15,"1"23,0 11,-1 1,-2-3,-1-4,-5-5,-3-4,0-4,1-1,1-1,-3 0,-1-1,1 0,2 1,2-5</inkml:trace>
  <inkml:trace contextRef="#ctx0" brushRef="#br0" timeOffset="1051.637">1129 2041,'24'-6,"2"2,-1 0,0 2,1 0,-1 2,1 1,-1 1,0 1,1 1,12 4,-34-7,0-1,-1 1,1 0,-1-1,1 2,-1-1,1 0,-1 1,1-1,-1 1,0 0,0 0,0 0,0 1,-1-1,1 1,0-1,-1 1,0 0,0 0,0 0,0 0,0 1,0-1,-1 0,0 1,0-1,0 1,0 0,0-1,-1 1,1-1,-1 1,0 0,0 0,0-1,-1 1,1-1,-1 1,0 0,0-1,0 1,-1-1,1 0,-1 1,0-1,0 0,0 1,-14 13,0-1,-1-1,-1 0,0-1,-1-1,-1 0,0-2,0 0,-1-2,0 0,-16 4,-48 18,61-22</inkml:trace>
  <inkml:trace contextRef="#ctx0" brushRef="#br0" timeOffset="2701.252">1694 2493,'0'-5,"0"4,-5 1,-1 6,-5 2,-1 4,3 5,-3 0,1 1,-3 3,-3 3,-4 1,-3 2,-3 1,0 0,-2-4,5-6</inkml:trace>
  <inkml:trace contextRef="#ctx0" brushRef="#br0" timeOffset="2984.934">1552 2437,'0'5,"0"10,5 9,6 4,7 3,-1 0,2-4,-2-3,1 0,2 0,-3 1,2-3,-4-2,-4-3</inkml:trace>
  <inkml:trace contextRef="#ctx0" brushRef="#br0" timeOffset="4933.221">2907 9,'2'1,"0"1,0-1,-1 1,1-1,0 1,-1 0,1 0,-1 0,1-1,-1 1,0 1,0-1,0 0,0 0,0 0,0 0,-1 1,1-1,-1 0,1 1,-1-1,0 1,0-1,0 0,-1 1,2 0,13 282,-9-264,-1 1,0 0,-2 0,0 0,-1 0,-2 1,0-1,-1 0,-1 0,-2 1,-14 155,-8-34,-1 25,27 84,-26-111,8-48,15-75</inkml:trace>
  <inkml:trace contextRef="#ctx0" brushRef="#br0" timeOffset="6219.678">2963 66,'-47'92,"-96"104,113-136,30-59,0 0,-1 1,1-1,0 0,0 0,0 0,0 1,0-1,0 0,0 0,0 1,0-1,1 0,-1 0,0 0,1 0,-1 1,1-1,-1 0,1 0,0 0,-1 0,1 0,0 0,0 0,0-1,0 1,0 0,-1 0,1-1,1 1,-1 0,0-1,0 1,0-1,0 0,0 1,0-1,1 0,-1 1,0-1,0 0,0 0,1 0,-1 0,0 0,0-1,1 1,-1 0,0 0,1-1,239-17,-78 14,-161 2,-1 1,0-1,0 0,0 0,0 1,0-1,0 0,-1 0,1 0,0 0,-1 0,0 0,1 0,-1 0,0 0,0 0,0 0,0 0,0 0,-1 1,1-1,-1 0,1 0,-1 0,1 0,-1 0,0 0,0 1,0-1,0 0,-1 1,1-1,0 0,-1 1,1 0,0-1,-1 1,0 0,1 0,-1 0,0 0,-1-1,-4-7,-67-103,-4-55,44 108,26 52</inkml:trace>
  <inkml:trace contextRef="#ctx0" brushRef="#br0" timeOffset="7050.485">3416 518,'26'277,"-49"-128,-4-32,24-97</inkml:trace>
  <inkml:trace contextRef="#ctx0" brushRef="#br0" timeOffset="7368.837">3359 630,'20'-20,"0"1,1 1,2 1,-1 1,2 1,0 0,1 2,0 1,1 2,21-7,-44 16,-1 0,1 0,0 0,0 0,0 0,0 1,0-1,0 1,0 0,0 0,0 0,0 0,0 1,0-1,0 1,0-1,0 1,-1 0,1 0,0 1,0-1,-1 1,1-1,-1 1,1 0,-1 0,0 0,0 0,0 0,0 0,0 1,0-1,-1 1,1-1,-1 1,1 0,-1-1,0 1,0 0,-1 0,1 0,-3 11,-1 1,-1-1,0 0,-1 0,0-1,-1 0,0 0,-1 0,-1 0,0-1,-1-1,0 1,-1-2,0 1,-1-1,0-1,0 1,-8 3,-73 45,51-41,24-11</inkml:trace>
  <inkml:trace contextRef="#ctx0" brushRef="#br0" timeOffset="8184.21">3641 913,'-6'14,"2"1,0-1,1 1,0 0,1 1,1-1,0 0,1 0,1 8,-1-22,0 0,0 0,0 0,0-1,0 1,0 0,1 0,-1 0,0 0,0-1,0 1,1 0,-1 0,0 0,1-1,-1 1,1 0,-1-1,1 1,-1 0,1-1,0 1,-1-1,1 1,0-1,-1 1,1-1,0 1,0-1,-1 0,1 1,0-1,0 0,0 0,-1 1,1-1,0 0,0 0,0 0,0 0,-1 0,1 0,0-1,0 1,0 0,0 0,-1 0,1-1,0 1,0-1,-1 1,1 0,0-1,0 1,-1-1,1 1,-1-1,1 0,36-36,-23 20,-5 5,0 0,1 0,0 1,1 1,0-1,1 2,0 0,0 0,9-4,-20 13,1-1,-1 1,1 0,-1-1,1 1,0 0,-1 0,1 0,0 0,-1 0,1 1,0-1,-1 0,1 1,-1-1,1 1,-1 0,1-1,-1 1,1 0,-1 0,0 0,1 0,-1 0,0 0,0 0,0 0,0 1,0-1,0 0,0 1,0-1,-1 1,1-1,0 1,-1-1,1 2,17 63,-17-64,4 36,-1 0,-2 1,-2 0,-1-1,-3 4,3-20,-2-1,-1 0,0 0,-2 0,0 0,-1-1,-1 0,-1-1,-6 9,14-26,-1 1,0-1,0 1,0-1,0 0,0 0,-1 0,1 0,-1 0,1-1,-1 1,0-1,1 0,-1 1,0-1,0-1,0 1,0 0,0-1,0 1,0-1,0 0,0 0,0 0,0 0,0-1,0 1,0-1,0 0,0 0,0 0,0 0,0 0,1-1,-1 1,0-1,1 0,-1 0,1 0,0 0,0 0,0 0,0-1,0 1,0 0,1-1,-1 0,1 1,-1-1,1 0,0 0,0 0,0 0,1 0,-1 0,1 0,0 0,0 0,0-2,-1-1,1-1,0 0,0 0,1 0,0 0,0 0,0 0,1 0,0 1,1-1,-1 1,1 0,1-1,-1 1,1 1,0-1,0 0,1 1,-1 0,1 0,0 0,1 1,2-2,6-5,1 1,1 0,0 1,0 1,1 1,-1 0,2 1,8-1,-2 1</inkml:trace>
  <inkml:trace contextRef="#ctx0" brushRef="#br0" timeOffset="15394.804">2202 2521,'-34'73,"17"-31,13-34,-1-1,1 1,0 1,1-1,0 0,0 1,1-1,0 1,0 0,1 0,0 0,1 0,0 0,0-1,1 1,0 0,0 0,1 0,1-1,-1 1,2 2,-2-8,0-1,0 0,0 1,1-1,-1 0,0 0,1 0,-1 0,1-1,0 1,0-1,-1 0,1 0,0 1,0-2,0 1,0 0,0-1,1 1,-1-1,0 0,0 0,0 0,0-1,0 1,0-1,0 1,0-1,0 0,0 0,0-1,0 1,0 0,-1-1,1 0,0 0,1-1,2-1,1-1,-1 0,0-1,-1 1,1-1,-1 0,0 0,0-1,-1 0,0 0,0 0,-1 0,0 0,2-5,-1-8</inkml:trace>
  <inkml:trace contextRef="#ctx0" brushRef="#br0" timeOffset="15802.603">2004 2295,'44'-29,"18"-14,-1-4,-6 5,-13 15,-8 12,-10 13,-9 12,-3 9,-2 6,0-1,0 0,3-4,-2 0,3-5,4-3,-2-1,-3 0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02.7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0 135,'159'-113,"-157"111,1 0,-1 0,1 0,0 0,-1 0,1 1,0 0,0-1,0 1,0 0,0 0,1 1,-1-1,0 0,0 1,0 0,1 0,-1 0,0 0,0 1,1-1,-1 1,0 0,0 0,0 0,0 0,0 0,0 1,0-1,-1 1,1 0,0 0,-1 0,1 0,-1 0,0 1,0-1,0 1,0-1,0 1,0 0,-1 0,13 20,-1 2,-1-1,-1 1,-1 1,-2 0,0 0,-2 1,-1 0,-1 0,-1 0,-2 1,0-1,-2 0,-2 9,3-24,0 1,-1-1,0 0,-1 1,0-1,-1 0,0 0,-1 0,0 0,-1-1,-1 0,0 0,0 0,-1-1,0 0,-1 0,0 0,0-1,-1-1,-1 1,-5 3,-58 20,70-32,1 0,0 0,0 0,0 0,0 0,-1-1,1 1,0 0,0-1,0 0,0 1,0-1,0 0,0 0,0 0,0 0,1-1,-1 1,0 0,1-1,-1 1,1-1,-1 0,1 1,0-1,0 0,0 0,0 0,0 0,0 0,0 0,1 0,-1 0,1 0,-1-2,0-8,0-1,1 0,0 0,2 0,-1 0,1 1,1-1,0 1,1-1,0 1,1 0,3-4,-6 11,20-41,-13 27</inkml:trace>
  <inkml:trace contextRef="#ctx0" brushRef="#br0" timeOffset="9662.621">169 588,'1'-16,"1"1,0 0,2 0,-1 0,2 0,0 0,1 1,0 0,1 0,1 1,0 0,2-2,-4 8,1 0,0 1,1 0,0 0,0 0,0 1,0 0,1 1,0 0,0 0,0 1,0 0,0 0,1 1,14-6,82-25,-87 28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20,'27'0,"21"-3,5-1,-3 0,-7 1,-8 0,-7 2,-5 0,-4 1,-2 0,-3 0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8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1 393,'366'-55,"-203"51,-163 4,1-1,-1 1,1-1,-1 0,0 1,1-1,-1 0,0 1,0-1,0 1,1-1,-1 0,0 0,0 1,0-1,0 0,0 1,0-1,0 0,0 1,-1-1,1 0,0 1,0-1,-1 0,1 1,0-1,-1 1,1-1,0 0,-1 1,1-1,-1 1,1-1,-1 1,1-1,-1 1,1 0,-1-1,1 1,-1 0,0-1,1 1,-1 0,0 0,1-1,-1 1,0 0,1 0,-1 0,0 0,1 0,-1 0,0 0,0 0,1 0,-1 0,0 1,1-1,-1 0,1 0,-1 1,0-2,-38-16,2-3,0-1,1-2,1-1,1-2,-1-2,29 22,-1 0,1 0,-1-1,2 0,-1 0,1 0,0-1,0 1,1-1,0 0,1-1,0 1,0-1,-1-7,4 15,1-1,-1 1,0-1,1 1,-1 0,1-1,-1 1,1-1,0 1,0 0,0 0,0-1,0 1,0 0,0 0,0 0,0 0,0 0,1 0,-1 0,0 1,1-1,-1 0,0 1,1-1,-1 1,1-1,-1 1,1 0,-1-1,1 1,-1 0,1 0,-1 0,1 1,-1-1,1 0,-1 0,1 1,-1-1,1 1,-1-1,2 2,15 3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9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74,'167'-11,"91"-45,-208 49,-32 10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9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0,'43'5,"29"1,7 0,-6-1,-10-2,-11 0,-14-2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199 140,'4'6,"0"0,-1 0,0 1,-1-1,1 1,-1-1,0 1,-1 0,1 0,-2 0,1 0,-1 0,0 0,0 1,0 1,1 466,-1-454,-1 0,-1 0,-1 0,-1 0,-1 0,-1-1,-3 8,0-10</inkml:trace>
  <inkml:trace contextRef="#ctx0" brushRef="#br0" timeOffset="342.994">1 168,'32'-23,"1"2,0 2,2 1,0 1,1 2,1 2,0 1,1 2,32-4,-51 11,0 1,0 2,-1 0,1 0,0 2,0 1,-1 0,1 1,-1 1,0 0,14 8,-24-10,-1 0,0 1,0 0,0 0,-1 1,1 0,-1 0,0 0,-1 1,1 0,-1 0,0 0,0 1,-1 0,0 0,-1 0,1 0,-1 0,0 1,-1 0,0-1,0 1,-1 0,0 0,0 0,-1 0,0 0,0 6,-4-2,1-1,-2 1,1 0,-2-1,1 0,-2-1,1 1,-1-1,-1 0,0-1,0 0,-1 0,0 0,-1-2,0 1,0-1,0 0,-1-1,0 0,0-1,-1 0,-10 2,-6 4,-1-2,-1-1,1-1,-1-1,-1-2,-26 0,52-4,0 0,-1-1,1 1,0-1,0 0,0-1,0 1,0-1,0 0,0-1,0 1,1-1,-1 0,1 0,0 0,0 0,-2-3,-8-11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0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115 283,'22'58,"2"64,-17-81,-2 1,-2-1,-2 1,-4 39,1 3,2 102,0-197</inkml:trace>
  <inkml:trace contextRef="#ctx0" brushRef="#br0" timeOffset="1250.318">2 312,'-1'-3,"1"1,0-1,-1 0,1 1,0-1,1 1,-1-1,0 0,1 1,-1-1,1 1,0-1,0 1,0-1,0 1,0 0,0-1,1 1,-1 0,1 0,0 0,-1 0,1 0,0 1,0-1,0 0,1 1,-1 0,0-1,0 1,1 0,-1 0,3-1,2-3,7-3,1 0,-1 1,1 1,1 0,-1 1,1 1,-1 0,1 2,7-1,-5 0,-9 1,1 1,-1 0,0 0,1 1,-1 0,1 1,-1 0,1 1,-1 0,0 0,0 1,0 0,0 1,0 0,-1 0,0 1,0 0,0 0,0 1,-1 0,0 1,0-1,-1 1,0 1,0-1,0 1,2 5,-6-8,-1-1,0 1,-1-1,1 1,-1 0,0-1,0 1,0 0,-1-1,1 1,-1 0,0-1,-1 1,1-1,-1 0,0 1,0-1,0 0,0 0,-1 0,0 0,0-1,-2 4,-84 72,70-68,-1-1,0-1,-1-1,1-1,-2 0,1-2,-1 0,1-2,-1 0,-2-1,0 2,6 2</inkml:trace>
  <inkml:trace contextRef="#ctx0" brushRef="#br0" timeOffset="1536.269">792 734,'-48'39,"-20"17,-4 4,10-4,11-11,15-8,13-11</inkml:trace>
  <inkml:trace contextRef="#ctx0" brushRef="#br0" timeOffset="1790.28">397 706,'19'44,"16"23,7 5,1-5,-2-13,-3-12,-3-12,-8-12</inkml:trace>
  <inkml:trace contextRef="#ctx0" brushRef="#br0" timeOffset="2037.51">1130 537,'-9'38,"-4"23,1 5,2-3,8-8,4-8,7-13,1-7,5-7,3-4,5-3,2-5,2-3,-3-8,-6-7,-6-3</inkml:trace>
  <inkml:trace contextRef="#ctx0" brushRef="#br0" timeOffset="2382.823">905 283,'289'-223,"-224"163,-63 61,0 0,-1-1,1 1,-1 0,1 0,-1 0,1 0,-1 0,1 0,-1 0,0 0,0 0,0 1,0-1,0 1,0-1,0 1,0-1,0 1,0-1,-1 1,1 0,-1-1,0 1,1 0,-1-1,0 1,0 0,0 0,0-1,0 1,0 0,1 2,5 28,34 85,7-59,-24-34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4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115 301,'-77'396,"61"-251,16-146,0 1,0 0,-1 0,1-1,0 1,0 0,-1 0,1 0,0 0,0-1,-1 1,1 0,0 0,0 0,-1 0,1 0,0 0,-1 0,1 0,0 0,-1 0,1 0,0 0,0 0,-1 0,1 0,0 0,-1 0,1 0,0 0,0 1,-1-1,1 0,0 0,-1 0,1 0,0 1,0-1,0 0,-1 0,1 1,0-1,0 0,0 0,0 1,-1-1,1 0,0 0,0 1,0-1,0 0,0 1,0-1,-6-29,3-3,2 1,1-1,2 0,1 1,1-1,2 1,1 0,1 1,2 0,1 0,1 1,2 0,9-13,-22 40,17-34,2 1,1 1,2 1,1 1,1 1,2 1,1 1,2 2,0 0,23-13,-51 38,0 0,1 1,-1-1,0 1,1-1,-1 1,1 0,0 0,-1 0,1 0,0 0,0 1,-1-1,1 1,0 0,0-1,0 1,0 1,0-1,-1 0,1 1,0-1,0 1,0 0,-1 0,1 0,-1 0,1 1,-1-1,1 1,-1 0,0-1,1 1,-1 0,0 0,0 0,-1 1,1-1,0 0,-1 1,1-1,-1 1,1 1,2 11,-1 1,-1 0,0 0,-1 0,-1 0,-1 0,0 0,-1 0,0 0,-2 0,1-1,-7 15,0-10,-1 0,0-1,-2 0,0-1,-1-1,-1 0,0-1,-1 0,-1-2,-13 10,12-9</inkml:trace>
  <inkml:trace contextRef="#ctx0" brushRef="#br0" timeOffset="632.221">341 695,'1'13,"1"1,0-1,1 0,1 0,0-1,0 1,1-1,1 0,0 0,7 10,-12-20,0-1,0 1,0-1,1 1,-1-1,0 0,1 0,-1 0,0 1,1-1,-1-1,1 1,0 0,-1 0,1 0,0-1,-1 1,1-1,0 1,0-1,-1 0,1 0,0 0,0 0,0 0,-1 0,1 0,0-1,0 1,-1-1,1 1,0-1,-1 1,1-1,0 0,0 0,51-49,-41 36,113-136,-124 149,-1 0,0 0,1 1,-1-1,1 0,0 0,-1 1,1-1,-1 0,1 1,0-1,-1 1,1-1,0 1,0-1,0 1,-1 0,1-1,0 1,0 0,0-1,0 1,0 0,0 0,-1 0,1 0,0 0,0 0,0 0,0 0,0 0,0 1,0-1,-1 0,1 0,0 1,0-1,0 1,-1-1,1 1,0-1,0 1,-1-1,1 1,0 0,-1-1,1 1,-1 0,1-1,-1 1,1 0,-1 0,1 0,-1-1,0 1,0 0,1 0,-1 0,0 0,0 0,0 0,0 0,0-1,0 1,0 1,2 62,-16 49,8-82,1 1,2 0,2 0,0 0,4 23,6 2,7 158,-17-210,0 1,0-1,0 1,-1-1,0 0,0 1,0-1,-1 0,1 0,-1-1,0 1,-1 0,1-1,-1 0,-2 3,4-6,1 0,-1 1,0-1,0 0,0 0,0 0,0 0,0 0,0 0,0-1,0 1,0-1,0 1,0-1,-1 0,1 0,0 0,0 0,0 0,0-1,-1 1,1-1,0 1,0-1,0 0,0 1,0-1,0 0,0-1,1 1,-1 0,0 0,0-1,1 1,-1-1,1 1,0-1,-1 0,1 0,-1 0,-5-11,0 1,0-1,1-1,1 1,0-1,1 0,0 0,1 0,1 0,0 0,1-1,1 1,0-1,1 1,0-1,1 1,1 0,0 0,1 0,1 0,0 0,1 1,0 0,6-8,2-6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1 395,'256'-1,"-87"-25,-161 26,-1 0,0-1,1 0,-1 0,0-1,0 0,0 0,0 0,-1-1,1 0,5-4,1-4</inkml:trace>
  <inkml:trace contextRef="#ctx0" brushRef="#br0" timeOffset="250.242">397 1,'-10'43,"-8"38,0 15,2 1,4-11,4-11,3-13,3-13,2-9,0-7,1-10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6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1 124,'9'-2,"0"1,1-1,-1 0,0-1,0 0,0-1,0 0,-1 0,0-1,0 0,0 0,0-1,-1 0,0-1,1-1,60-40,-66 47,1-1,-1 1,0 0,1 0,-1 1,1-1,-1 0,1 1,-1 0,1-1,-1 1,1 0,0 0,-1 1,1-1,-1 0,1 1,-1 0,1-1,-1 1,1 0,-1 0,0 1,0-1,1 0,-1 1,0-1,0 1,0 0,0-1,-1 1,1 0,0 0,-1 1,1 0,36 89,-23-16,-4 2,-3 0,-2 13,-2 264,-4-345,0 1,0-1,-1 0,-1 1,0-1,0 0,-1 0,-1 0,1-1,-1 1,-1-1,0 0,0 0,-1 0,0-1,-1 1,1-2,-2 1,1-1,-1 0,-8 5,13-10,0 0,-1 0,1-1,0 0,-1 1,1-1,-1-1,1 1,-1 0,1-1,-1 0,0 0,1 0,-1 0,0 0,1-1,-1 0,1 0,-1 0,1 0,0 0,-1-1,1 1,0-1,0 0,0 0,0 0,0 0,0-1,1 1,-2-2,-4-4,1 1,0-2,1 1,-1-1,1 0,1 0,0 0,0-1,1 0,-1-4,-4-15,1 0,1 0,1 0,2-1,1 0,2 0,0 0,2 0,2 0,3-15,23-70,-22 91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6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0 238,'1'0,"82"-55,-2-4,42-41,-122 99,0-1,0 1,-1-1,1 1,0 0,0-1,0 1,0 0,1 0,-1 0,0 0,0 0,1 0,-1 0,0 0,1 0,-1 1,1-1,-1 0,1 1,0 0,-1-1,1 1,-1 0,1 0,0 0,-1 0,1 0,0 0,-1 0,1 0,-1 1,1-1,0 1,-1-1,1 1,-1 0,0-1,1 1,-1 0,1 0,-1 0,0 0,0 0,0 0,1 2,3 9,-1 1,0 0,-1 0,-1 0,0 0,-1 0,0 1,-1-1,0 0,-1 1,-1 1,0 21,1-24,1 0,-1 0,2 0,0-1,1 1,0 0,0 0,1-1,1 0,4 10,3-3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8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55,'24'-5,"12"-1,6 0,0 1,-3 2,-2 0,-4 2,-1 1,-3 0,-5-5,-3-1,1 0,1 1,1 2,-4 6,-4 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148 1,'1'1,"1"1,-1-1,1 1,-1 0,1-1,-1 1,0 0,0 0,0 0,0 0,0 0,-1 0,1 0,0 0,-1 0,0 1,1-1,-1 0,0 0,0 0,0 0,0 1,-1 0,1 0,0 19,-2-1,0 1,-1-1,-1 0,-2 0,0 0,0-1,-2 0,-1 0,-8 14,-79 132,92-158,3-2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8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2,'14'4,"15"2,7 0,2-1,-1-1,-1-7,-3-2,-1-1,-2 2,-1 0,-1 2,0 0,0 2,-6-1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9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57 195,'0'19,"0"26,0 14,0 3,0 0,0-6,0-3,0-5,0-2,0-3,0 0,0-2,0-4,0-2,0-4,0-1,0-1,0-6</inkml:trace>
  <inkml:trace contextRef="#ctx0" brushRef="#br0" timeOffset="336.697">1 280,'27'-24,"1"1,0 2,2 0,1 2,0 2,1 1,1 1,0 1,1 2,5 1,-29 8,-1 1,1 0,0 1,0 0,0 1,0 0,0 0,0 1,0 0,0 1,-1 0,1 0,0 1,-1 1,0 0,0 0,0 0,0 1,-1 1,0-1,0 2,0-1,-1 1,1 0,-2 0,1 1,-1 0,0 0,-1 0,4 8,-6-10,0 0,0 0,-1 1,1-1,-2 0,1 1,-1 0,0-1,0 1,0 0,-1-1,0 1,-1 0,0-1,0 1,0 0,0-1,-1 1,0-1,-1 0,1 0,-1 0,-1 0,1 0,-1 0,0-1,0 0,0 0,-1 0,-1 1,-13 9,0-1,0-1,-2-1,1-1,-1 0,-1-2,0 0,0-2,-1 0,-10 1,-143 17,152-25</inkml:trace>
  <inkml:trace contextRef="#ctx0" brushRef="#br0" timeOffset="1337.418">1045 26,'-6'-4,"-1"1,0 0,0 0,0 0,0 1,-1 0,1 0,-1 1,1 0,-1 0,1 1,-1 0,0 0,-1 1,1 0,0 0,-1 1,1 0,0 0,0 1,0 0,1 0,-1 1,1 0,0 1,0-1,0 1,0 1,1-1,0 1,0 0,1 0,-1 1,1 0,1 0,-1 0,1 0,1 1,-1 0,1-1,1 1,-1 1,1-1,0 8,-8 186,-8 3,11-154,-2 0,-3 0,-16 44,6-17,13-54,7-22,1 0,-1 0,1 0,-1 0,1 0,0 0,0 0,0 0,0 1,1-1,-1 0,1 1,-1-1,1 0,0 1,0-1,0 1,0-1,0 0,0 1,1-1,-1 1,1-1,0 0,-1 0,1 1,0-1,0 0,1 0,-1 0,0 0,1 0,-1 0,1 0,0-1,0 1,-1 0,3 0,11 2,1-1,-1-1,0 0,1-1,-1-1,1 0,-1-1,6-2,28 0,31-3,-61-1</inkml:trace>
  <inkml:trace contextRef="#ctx0" brushRef="#br0" timeOffset="1925.178">1412 505,'-63'113,"43"-65,17-43,-3 4,1 0,-1 1,1-1,1 1,0 0,0 0,1 1,0-1,1 1,0-1,1 1,0 0,0 0,1-1,1 1,0 0,0 0,1-1,1 1,2 8,0-15,0 0,0 0,0-1,1 1,-1-1,1 0,0-1,0 1,0-1,0 0,0-1,1 1,-1-1,0-1,1 1,-1-1,0 0,1 0,-1-1,1 0,-1 0,0 0,0-1,0 0,0-1,0 1,0-1,0 0,-1 0,1-1,-1 1,0-1,1-2,36-38,-32 30</inkml:trace>
  <inkml:trace contextRef="#ctx0" brushRef="#br0" timeOffset="2388.36">1158 308,'227'-162,"-225"160,0 0,1 0,-1 0,0 1,1-1,0 1,-1 0,1-1,0 1,0 0,-1 0,1 1,0-1,0 1,0-1,0 1,0 0,0 0,0 0,0 1,0-1,0 1,0 0,-1-1,1 1,0 0,0 1,-1-1,1 0,0 1,-1 0,3 1,1 7,1 0,-2 0,1 1,-1-1,-1 1,0 0,-1 1,0-1,0 2,28 73,-22-71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4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53,'-2'-3,"1"0,-1-1,0 1,0 0,0 0,0 0,-1 0,1 1,-1-1,0 1,0-1,0 1,0 0,0 0,0 0,0 1,-1-1,1 1,-1 0,1 0,-1 0,1 0,-1 0,0 1,1 0,-1 0,-2 0,-4 0,0 0,0 1,0 1,0 0,0 0,1 1,-1 0,1 1,0-1,-1 2,2 0,-1 0,1 0,-1 1,1 0,1 1,-1 0,1 0,1 1,-1-1,1 2,1-1,-1 0,1 1,1 0,0 0,0 1,1-1,0 1,0 0,1 4,0-6,0 0,1 0,1 0,-1-1,1 1,1 0,-1 0,1 0,1 0,-1 0,1-1,1 1,-1-1,1 1,1-1,-1 0,1 0,1 0,-1-1,1 0,0 1,0-2,1 1,0-1,0 1,1-1,6 1,0 0,0 0,1-2,0 0,0 0,0-1,1-1,-1 0,1-1,-1 0,1-2,3 0,7 1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4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259 82,'-6'-2,"0"0,-1 0,1 0,0 1,0 0,-1 0,1 0,-1 1,1 0,-1 0,1 1,0 0,-1 0,1 0,0 1,0 0,0 0,0 0,0 1,0 0,1 0,-1 1,1 0,0-1,0 2,0-1,-3 4,0 0,-1 1,2 0,-1 1,1-1,0 1,1 1,1-1,-1 1,1 0,1 0,0 1,1-1,0 1,0 7,2-12,0-1,0 1,0-1,1 1,0-1,1 1,-1-1,1 1,1-1,-1 0,1 1,0-1,1 0,-1 0,1 0,0-1,1 1,-1-1,1 1,0-1,0 0,1-1,0 1,-1-1,1 0,1 0,0 0,6 2,0-1,0-1,0 0,1-1,-1 0,1-1,-1 0,1-1,0-1,0 0,-1 0,1-2,0 1,0-2,-1 1,0-2,1 0,-1 0,-1-1,1 0,-1-1,0-1,0 0,0 0,-1-1,8-8,-3 4,-7 7,1-1,0 0,-1 0,0 0,-1-1,1-1,-2 1,1-1,-1 0,0 0,0-1,-1 0,0 0,-1 0,0-1,0 1,-1-1,-1 0,1 0,-1 0,-1 0,0 0,-1-1,0 1,-2 1,-1-1,-1 1,1 0,-2 1,1-1,-1 1,0 0,-1 0,0 0,0 1,-1 0,0 0,0 1,0-1,-1 2,0-1,0 1,-1 0,1 1,-1 0,0 0,0 1,-1 0,1 1,0 0,-1 0,-3 1,2 1,-1 1,1 1,0 0,-1 0,1 1,0 1,0 0,1 0,-1 1,1 1,0-1,0 2,1-1,0 1,0 1,1-1,-1 2,-11 12</inkml:trace>
  <inkml:trace contextRef="#ctx0" brushRef="#br0" timeOffset="501.755">907 55,'-8'-2,"1"2,-1-1,1 1,-1 0,0 1,1 0,-1 0,1 1,-1 0,1 0,0 1,-1-1,1 2,1-1,-1 1,0 0,1 0,0 1,0 0,0 0,1 0,0 1,0 0,0 0,1 0,-1 0,1 1,1 0,0 0,0 0,0 0,0 0,0 8,3-10,1-1,0 1,0 0,1-1,-1 1,1-1,0 0,0 0,1 1,-1-1,1-1,0 1,0 0,0-1,0 1,1-1,0 0,-1 0,1-1,0 1,0-1,0 1,1-1,-1-1,1 1,-1-1,2 1,0 0,0 1,1 0,-1 0,0 1,-1 0,1 0,-1 0,1 1,-1-1,-1 1,1 1,-1-1,4 6,-6-7,-1-1,0 1,0 0,0 0,0-1,-1 1,1 0,-1 0,0 0,0 0,0 0,-1 0,1 0,-1-1,0 1,0 0,-1 0,1-1,-1 1,1-1,-1 1,0-1,-1 0,1 1,0-1,-1 0,0-1,0 1,0 0,0-1,0 0,0 1,0-1,-1-1,1 1,-1 0,0-1,1 0,-1 0,0 0,0 0,0 0,-1-1,-134 4,114-5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07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54 424,'34'-17,"-28"14,-1 1,0 0,1 0,0 1,0-1,-1 1,1 1,0-1,0 1,0 0,0 0,-1 1,1-1,0 1,0 1,0-1,-1 1,1 0,-1 0,0 1,1-1,-1 1,0 0,0 1,-1-1,1 1,-1 0,0 0,0 1,0-1,0 1,-1 0,0 0,0 0,0 0,-1 0,0 1,0-1,0 1,0-1,0 5,-3-3,0 0,0 1,-1-1,0 0,-1 0,1 0,-1 0,0 0,-1-1,0 1,0-1,0 0,-1 0,1-1,-2 1,-1 1,3-4,-1 1,1 1,0-1,0 1,1-1,-1 1,1 0,0 1,0-1,1 0,-1 1,1 0,1-1,-1 1,1 0,0 0,0 0,0 0,1 0,0 0,0 0,1 0,0 4,2-5,1 0,-1 0,1-1,-1 1,1-1,1 0,-1-1,0 1,1-1,0 1,0-1,0-1,0 1,0-1,1 0,-1 0,1 0,30 15,-29-13,1 1,-1 0,0 1,-1-1,1 1,-1 1,0-1,0 1,-1 0,0 0,0 2,-3-6,-1-1,0 1,0 0,0 0,0 1,0-1,-1 0,1 0,-1 0,0 0,0 1,0-1,-1 0,1 0,-1 0,1 0,-1 0,0 0,0 0,0 0,-1 0,1 0,-1 0,0 0,1-1,-1 1,0-1,-1 0,1 1,0-1,-3 1,-9 8,-2-2,1 0,-1 0,0-2,-1 0,0-1,0 0,-1-2,1 0,-1-1,0-1,0 0,0-1,-13-2,-25 1,32-1</inkml:trace>
  <inkml:trace contextRef="#ctx0" brushRef="#br0" timeOffset="366.375">844 452,'-53'42,"2"3,2 1,1 3,3 2,3 2,-22 34,60-83,1-1,0 1,-1 0,1-1,1 1,-1 1,1-1,-1 0,1 1,0-1,1 1,-1-1,1 1,0 0,0 0,0 0,1 0,0-1,0 1,0 0,0 0,1 0,0 0,0 0,0-1,1 1,-1 0,1-1,0 1,0-1,1 0,-1 0,1 0,0 0,0 0,1 0,-1-1,1 0,-1 1,2-1,3 1,1-1,-1-1,1 1,0-1,-1-1,1 1,0-1,0-1,0 0,0 0,0-1,0 0,-1 0,1-1,0-1,-1 1,7-3,134-76,-136 70,0 0,0-1,-1-1,-1 0,0 0,-1-1,0-1,-1 1,-1-2,0 1,-1-1,2-7,-5 10,0-1,-1 1,-1-1,0 0,-1 0,0 0,-1 0,0 0,-2 1,1-1,-3-6,3 14,0 1,-1-1,0 0,0 0,0 1,-1-1,0 1,0 0,0 0,-1 0,1 0,-1 0,0 1,-1 0,1 0,-1 0,0 0,0 1,0-1,0 1,-1 1,1-1,-1 1,1 0,-1 0,-4 0,0 0,0 0,0 1,0 0,0 1,-1 0,1 1,0 0,0 0,0 1,1 0,-1 1,0 0,-4 3,-10 7</inkml:trace>
  <inkml:trace contextRef="#ctx0" brushRef="#br0" timeOffset="750.577">1155 396,'0'0,"-2"12,1 0,1-1,0 1,0 0,1 0,1 0,0 0,0-1,2 1,-1-1,1 0,1 0,0 0,0-1,1 1,1-1,-1 0,4 2,-6-10,-1 0,1-1,0 1,0-1,0 0,0 0,0 0,0 0,0-1,1 0,-1 1,0-2,0 1,0 0,0-1,0 0,0 0,0 0,0 0,0-1,0 1,0-1,-1 0,1 0,-1-1,1 1,-1-1,1 0,4-3,-1 0,0 0,-1-1,1 0,-1 0,0 0,-1-1,0 0,0 0,-1 0,0-1,1-3,-4 7,-1 0,0 0,0-1,0 1,-1 0,0 0,0 0,-1-1,1 1,-1 1,0-1,0 0,0 0,-1 1,0-1,0 1,0 0,0 0,-1 0,0 0,0 1,0-1,0 1,0 0,0 0,-1 0,0 1,1 0,-1 0,0 0,0 0,0 1,0 0,0 0,-1 0,1 1,0-1,0 1,-1 1,-1-1,-16-1</inkml:trace>
  <inkml:trace contextRef="#ctx0" brushRef="#br0" timeOffset="1864.569">1268 0,'9'9,"1"0,0-1,0 0,1 0,0-1,1-1,-1 0,1 0,0-1,1-1,-1 0,1-1,0 0,0-1,0 0,0-1,0 0,0-2,0 1,5-2,51-6,-67 10,-1 0,1 0,0-1,-1 1,1 0,-1 0,1 1,-1-1,0 0,0 0,0 1,0-1,-1 0,1 1,-1-1,1 1,-1-1,0 1,0-1,0 1,0-1,0 1,0-1,-1 1,1-1,-1 0,0 1,0-1,0 0,0 1,0-1,0 0,-1 1,0 3,-8 49,2 0,3 0,2 0,2 0,4 24,-1 25,-13 112,-25 25,-2-21,38-218,0-1,0 1,0 0,0-1,-1 1,1-1,-1 1,1 0,-1-1,0 1,1-1,-1 1,0-1,0 0,0 1,0-1,0 0,0 0,-1 1,1-1,0 0,-1 0,1 0,-1-1,1 1,-1 0,1 0,-1-1,1 1,-1-1,0 0,1 1,-1-1,0 0,1 0,-1 0,0 0,1 0,-1 0,0-1,1 1,-1 0,1-1,-1 0,0 1,0-1,2 1,-198-8,173 8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8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70 546,'21'-34,"-17"29,0 1,1-1,0 1,0 1,0-1,0 1,1 0,-1 0,1 0,0 1,0 0,0 0,0 0,0 1,0 0,1 0,-1 1,0-1,0 2,1-1,-1 0,0 1,0 1,0-1,1 1,-1 0,-1 0,1 0,0 1,-1 0,1 0,-1 0,0 1,0 0,0 0,0 0,-1 1,0 0,0-1,1 3,-1-2,-1 1,1-1,-1 0,-1 1,1 0,-1-1,0 1,0 0,-1 0,1 0,-1 0,-1 1,1-1,-1 0,0 0,-1 0,1 0,-1 1,0-1,-1 0,0 0,0 0,0-1,0 1,-1 0,-1 1,-11 15,-1-1,-1-1,-1-1,0-1,-2 0,0-1,0-1,-2-2,0 1,-15 5,36-19,-22 11,25-17,12-4,1 0,1 2,-1 0,1 0,1 2,-1 0,1 0,14-1,-28 6,0-1,0 0,0 1,0 0,0 0,0 0,-1 0,1 0,0 1,0-1,0 1,0 0,0-1,0 1,-1 1,1-1,0 0,-1 1,1-1,-1 1,0 0,1 0,-1 0,0 0,0 0,0 0,0 1,-1-1,1 1,-1-1,1 1,-1 0,0-1,0 1,0 0,0 0,-1 0,1 0,-1-1,0 1,1 0,-1 0,-1 0,1 0,0 0,-1 0,1 0,-1 0,0 0,-1 2,-8 10,0 0,0-1,-2 0,1-1,-2 0,0-1,0 0,-1-1,-1-1,0 0,0-1,-1 0,0-2,0 0,-4 1,17-7,-2 2,0 0,0 0,0-1,0 0,0 0,-1 0,1-1,-1 1,1-2,-1 1,0 0,1-1,-1 0,0 0,-2-1,2-3</inkml:trace>
  <inkml:trace contextRef="#ctx0" brushRef="#br0" timeOffset="347.01">775 573,'-37'37,"2"1,1 1,2 2,2 1,1 2,3 0,-17 40,18 27,25-108,0 1,0-1,1 1,-1-1,1 1,0-1,0 0,0 1,1-1,-1 0,1 0,-1 0,1 0,0 0,0 0,1 0,-1-1,1 1,-1-1,1 0,0 1,0-1,-1 0,2-1,-1 1,0-1,0 1,0-1,1 0,0 0,3 1,1-1,-1 0,1 0,-1 0,1-1,0 0,-1-1,1 0,-1 0,1-1,-1 0,1 0,-1 0,0-1,0 0,0-1,-1 1,1-1,1-2,107-101,-103 93,0-1,-1-1,-1 1,0-2,-1 0,-1 0,-1 0,0-1,-1 0,-1 0,-1-1,1-8,-6 22,0-1,0 1,-1-1,1 1,-1 0,0 0,-1 0,1 0,-1 0,0 0,0 1,-1-1,1 1,-1 0,0 0,0 0,0 1,-1 0,1-1,-1 1,0 1,0-1,0 1,0 0,0 0,0 0,-1 1,1 0,-1 0,1 0,-1 0,1 1,-1 0,1 0,-1 1,1 0,-1 0,1 0,-1 0,1 1,0 0,0 0,-3 2,-21 7</inkml:trace>
  <inkml:trace contextRef="#ctx0" brushRef="#br0" timeOffset="732.114">1030 489,'1'6,"-1"0,2-1,-1 1,0-1,1 1,0-1,1 1,-1-1,1 0,0 0,0 0,0-1,1 1,0-1,0 0,0 0,0 0,1 0,-1-1,1 0,0 0,0 0,0 0,0-1,1 0,-1 0,1 0,-1-1,1 0,0 0,-1 0,1-1,0 0,0 0,-1 0,1-1,0 1,-1-1,1-1,-1 1,1-1,-1 0,1-1,-1 1,0-1,0 0,0 0,-1 0,5-4,-6 3,0 1,0 0,-1-1,1 0,-1 0,0 0,0 0,0 0,-1 0,1 0,-1 0,0-1,0 1,-1 0,1-1,-1 1,0-1,0 1,0-1,-1 1,0 0,0-1,0 1,0 0,0-1,-1 1,0 0,0 0,0 0,0 1,-1-1,0 0,1 1,-1 0,0-1,-1 1,1 0,-1 1,1-1,-1 1,0-1,0 1,0 0,0 1,0-1,0 1,-4-1,-1-1,0 2,0-1,0 1,-1 1,1 0,0 0,0 1,0 0,-1 0,1 1,0 0,1 1,-1 0,-4 2,-12 9</inkml:trace>
  <inkml:trace contextRef="#ctx0" brushRef="#br0" timeOffset="2655.585">1452 856,'5'0,"7"-5,5-1,5-1,4 2,2 2,1 1,0 1,1 0,-1 1,0 0,0 1,-1-1,1 0,-1 0,0 0,0 0,-5 0</inkml:trace>
  <inkml:trace contextRef="#ctx0" brushRef="#br0" timeOffset="2922.361">1594 573,'-9'39,"1"31,2 9,7-4,3-10,1-12,5-9,0-8,-1-5,2-8,0-3,-3 0,-2-4</inkml:trace>
  <inkml:trace contextRef="#ctx0" brushRef="#br0" timeOffset="5336.341">2102 659,'10'1,"1"-1,-1 0,1 0,-1-1,1-1,-1 0,0 0,1-1,-1 0,-1 0,1-1,0-1,-1 0,0 0,0-1,-1 0,1 0,-1-1,-1 0,1 0,-1-1,5-7,15-30,-17 71,35 202,-40-212,8 23,-1 2,-2-1,-2 1,-2 1,-2-1,-1 1,-2 0,-2 0,-4 15,3-36,-2 0,0-1,-2 1,0-1,-1 0,-2 0,1-1,-2 0,-1-1,0 0,-1-1,-8 8,17-22,0 0,0 0,-1 0,1 0,-1-1,0 0,0 0,1 0,-1 0,-1-1,1 1,0-1,0 0,0 0,-1-1,1 1,0-1,-1 0,1 0,0 0,-1-1,1 0,0 1,-1-2,1 1,0 0,0-1,0 0,0 0,0 0,1 0,-1 0,1-1,-1 0,1 0,0 0,0 0,-1-2,-2-9,0 0,2 0,0-1,0 1,2-1,-1 0,2 0,0 0,1 0,1 0,0 0,1 0,0 0,1 0,1 0,0 1,1 0,1 0,0 0,1 1,1 0,-1 0,2 0,0 1,1 1,0 0,0 0,1 0,1 2,0-1,0 2,0-1,1 2,6-3,6 0,-3 3</inkml:trace>
  <inkml:trace contextRef="#ctx0" brushRef="#br0" timeOffset="5851.782">2102 235,'55'-18,"-28"6,-1-1,0-1,-1-1,-1-2,0 0,-1-1,-1-2,-1 0,0-1,-2-1,3-6,-22 29,0 0,0-1,0 1,0 0,0 0,0-1,0 1,0 0,0 0,1-1,-1 1,0 0,1-1,-1 1,0 0,1-1,-1 1,1 0,-1-1,1 1,-1-1,1 1,0-1,-1 1,1-1,0 0,-1 1,1-1,0 0,-1 1,1-1,0 0,0 0,-1 0,1 0,0 0,0 0,-1 0,1 0,0 0,0 0,-1 0,1 0,0 0,0 0,-1-1,1 1,0 0,-1-1,1 1,0 0,-1-1,1 1,-1-1,1 1,0-1,-1 1,1-1,-1 0,0 1,1-1,-1 0,1 1,-1-1,0 0,1 0,0 30,2-1,2 0,0-1,2 1,1-1,1 0,1-1,1 0,2-1,0 0,16 21,-9-22</inkml:trace>
  <inkml:trace contextRef="#ctx0" brushRef="#br0" timeOffset="6820.001">3146 376,'-23'3,"1"1,-1 1,1 1,0 1,0 0,1 2,0 1,0 0,1 2,1 0,0 1,-6 7,23-19,1 0,0 0,-1 0,1 0,0 1,-1-1,1 1,0-1,0 1,0-1,1 1,-1-1,0 1,0 0,1-1,-1 1,1 0,0 0,-1 0,1-1,0 1,0 0,0 0,0 0,1 0,-1-1,0 1,1 0,-1 0,1-1,0 1,-1 0,1-1,0 1,0-1,0 1,0-1,0 1,1-1,-1 0,0 1,1-1,-1 0,1 0,-1 0,1 0,-1 0,1-1,0 1,-1 0,1-1,0 1,0-1,-1 1,1-1,0 0,0 0,1 0,48 9,-41-8,0-1,-1 2,1-1,-1 1,0 1,1 0,-1 0,-1 1,1 0,0 0,-1 1,0 0,0 1,0 0,-1 0,7 7,-12-10,0 0,-1-1,1 1,-1 1,1-1,-1 0,0 0,0 0,0 1,-1-1,1 1,-1-1,0 0,0 1,0-1,0 1,-1-1,1 0,-1 1,0-1,0 0,0 0,0 1,-1-1,1 0,-1 0,0-1,0 1,0 0,0 0,-1-1,-81 73,71-67,0 1,-1-2,0 0,-1-1,1 0,-1-1,0-1,-1 0,1-1,-1-1,1 0,-1-1,-10-1,14-11,16 4</inkml:trace>
  <inkml:trace contextRef="#ctx0" brushRef="#br0" timeOffset="7091.057">3429 573,'-24'39,"-13"26,-5 3,5-5,13-14,12-15</inkml:trace>
  <inkml:trace contextRef="#ctx0" brushRef="#br0" timeOffset="7336.59">3344 9,'0'0</inkml:trace>
  <inkml:trace contextRef="#ctx0" brushRef="#br0" timeOffset="7629.383">3541 827,'28'-17,"123"-191,-119 163,-31 44,0 1,0 0,0 0,0 0,0 0,0 0,-1 0,1 1,0-1,0 0,0 0,0 0,0 1,-1-1,1 1,0-1,0 1,0-1,-1 1,1-1,0 1,-1-1,1 1,-1 0,1-1,-1 1,1 0,-1 0,1-1,-1 1,1 0,-1 0,0 0,0 0,1 0,-1-1,0 1,0 0,0 0,0 0,0 0,0 0,0 0,0 0,-1-1,1 1,0 0,0 0,-1 0,1 0,-1-1,1 1,0 0,-1 0,0-1,1 1,-1 0,1 2,-1 5,0-1,0 1,1 0,0 0,0-1,1 1,0 0,0-1,1 1,0 0,1-1,-1 0,1 0,1 0,-1 0,1 0,0 0,1-1,0 0,0 0,0 0,1-1,-1 0,1 0,0 0,3 1,-5-5,0 1,0-1,0 0,0 0,0-1,1 1,-1-1,0 0,0 0,0-1,1 1,-1-1,0 0,0 0,0 0,0 0,0-1,0 0,0 0,-1 0,1 0,-1 0,1-1,-1 0,0 1,0-1,0 0,2-3,66-101,-36 12,-30 72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45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141 278,'5'48,"1"21,1 7,-2-3,-2-10,-1-10,0-11,-7-6,-1-5,-1-3,-3-7,0-11,-3-7,1-5</inkml:trace>
  <inkml:trace contextRef="#ctx0" brushRef="#br0" timeOffset="254.672">0 448,'15'-61,"-6"17,2 0,2 0,2 1,2 1,18-33,-31 68,-1 1,1 0,0 0,0 0,1 0,0 1,0 0,0 0,1 0,-1 0,1 1,0 0,0 1,1-1,-1 1,1 0,0 1,0-1,0 1,0 1,0-1,0 1,0 1,1-1,-1 1,0 0,0 1,0 0,1 0,-1 0,2 2,-2 0,0 0,0 0,-1 1,0 0,1 0,-1 1,-1-1,1 1,-1 1,0-1,0 1,0 0,-1 0,0 0,0 1,0-1,-1 1,0 0,-1 0,1 0,-1 0,-1 1,1-1,-1 1,-1-1,1 1,-1-1,0 1,-1-1,0 0,0 1,-1-1,0 0,0 1,0-1,-1 0,-1 0,-3 8,0-2,-1 1,-1-1,0 0,-1-1,0 0,-1-1,0 0,-1 0,0-1,-1-1,0 0,0-1,-1 0,0-1,0-1,-1 0,0-1,-4 1,-5-1</inkml:trace>
  <inkml:trace contextRef="#ctx0" brushRef="#br0" timeOffset="501.974">763 560,'-34'34,"-15"20,-5 1,7-4,11-5,8-12,8-5,2-9,5-7</inkml:trace>
  <inkml:trace contextRef="#ctx0" brushRef="#br0" timeOffset="680.96">396 560,'38'24,"23"13,5 4,-4 1,-7-2,-8-9,-8-3,-5-8,-9-2,-8-4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30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1614 1868,'0'818,"-5"-745,-3 0,-3-1,-3 0,-16 41,17-61,-12 56,29-98,1-5</inkml:trace>
  <inkml:trace contextRef="#ctx0" brushRef="#br0" timeOffset="3064.023">1670 1896,'57'-3,"170"6,-35-30,10 15,-125 1,0 4,0 3,76 7,-27-1,100-19,4 5,-178 13,-48-2,0 0,0 1,1 0,-1 0,0 0,0 1,0-1,1 1,-1 0,0 0,0 1,0-1,0 1,0 0,-1 0,1 0,-1 0,1 1,-1-1,0 1,1 0,-2 0,1 0,0 0,0 1,-1-1,0 1,0 0,0-1,0 1,-1 0,1 0,-1 0,0 0,0 4,-3 251,2 80,-28-142,28 283,-25-311,25-166,0 1,0-1,0 0,0 1,0-1,-1 0,1 1,-1-1,0 0,0 0,0 0,-1 0,1 0,-1 0,1 0,-1 0,0 0,0-1,0 1,-1-1,1 1,-1-1,1 0,-1 0,0 0,0 0,1-1,-1 1,0-1,-1 0,1 0,0 0,-1 0,-223-2,-112 0,169-27,-281 28,113 0,168 28,65-32,96-9,34 5,-5 5</inkml:trace>
  <inkml:trace contextRef="#ctx0" brushRef="#br0" timeOffset="4156.395">2037 3477,'26'137,"-22"330,7-382,-7-67,-1 0,-1-1,0 1,-2 0,0 0,-1 0,-3 17,-13 66,16-89</inkml:trace>
  <inkml:trace contextRef="#ctx0" brushRef="#br0" timeOffset="5162.431">2037 3477,'-31'38,"-202"139,232-177,0 0,0 0,0 0,0 0,0 1,0-1,0 0,0 0,0 1,0-1,1 1,-1-1,0 1,0-1,0 1,1-1,-1 1,0-1,1 1,-1 0,0 0,1-1,-1 1,1 0,-1 0,1 0,-1 0,1-1,0 1,-1 0,1 0,0 0,0 0,0 0,0 0,0 0,0 0,0 0,0 0,0 0,0 0,0 0,1 0,-1 0,0-1,1 1,-1 0,0 0,1 0,-1 0,1-1,0 1,-1 0,1 0,0-1,-1 1,1 0,0-1,0 1,15 5,-1 0,1-1,1-1,-1-1,1 0,-1-1,1-1,0 0,-1-1,1-1,2-1,15 1,20 0,-28-1,0 1,0 2,0 1,0 0,23 7,57 15,-119-50,-107-95,20-50,87 147</inkml:trace>
  <inkml:trace contextRef="#ctx0" brushRef="#br0" timeOffset="5996.635">1699 4746,'-27'156,"22"-133,-9 45,-3 0,-3-2,-3 0,-12 21,29-80,9-22,7-27,8-17,2 0,2 1,3 1,2 2,3 0,13-14,-43 67,1 0,-1 0,1 0,0 0,0 0,0 0,0 1,0-1,0 0,0 1,1-1,-1 1,1-1,-1 1,1 0,-1-1,1 1,0 0,0 0,-1 0,1 0,0 1,0-1,0 0,0 1,0 0,0-1,0 1,0 0,0 0,0 0,0 0,0 0,0 0,0 1,0-1,0 1,0 0,0-1,0 1,0 0,-1 0,1 0,0 0,-1 0,1 1,0-1,-1 0,0 1,1-1,-1 1,1 0,10 99,-12-93,-1 1,1-1,0 1,1-1,0 0,0 1,1-1,0 0,0 0,1 0,0 0,1 0,-1-1,2 0,3 6,-5-8,0 1,1-1,-1 0,2 0,-1-1,0 1,1-1,0 0,0 0,0-1,0 0,1 1,-1-2,1 1,0-1,-1 1,1-2,1 1,-1-1,0 0,0 0,0 0,1-1,-1 0,0 0,0-1,0 0,1 0,-1 0,0-1,0 0,0 0,-1 0,1-1,0 0,-1 0,4-3,2-7,0-1,-2 0,0 0,0-1,-1 0,-1 0,-1-1,0 0,-1 0,0-1,-1 1,1-18,3-4,8-75,-16 89</inkml:trace>
  <inkml:trace contextRef="#ctx0" brushRef="#br0" timeOffset="6869.5">2997 3420,'-8'18,"1"-1,0 1,1 1,1-1,1 1,0 0,2 0,0 0,1 0,1 0,0 1,2-1,0 0,1 0,1 0,1-1,3 6,12 110,-17-79,-2 0,-3 0,-3 0,-7 33,-11 108,10-138,13-58,0 0,1 0,-1 0,0-1,0 1,0 0,1 0,-1 0,0 0,0 0,0 0,1 0,-1 0,0 0,0 0,0 0,1 0,-1 0,0 0,0 0,0 0,1 0,-1 0,0 0,0 0,0 0,1 0,-1 0,0 0,0 0,0 1,1-1,-1 0,0 0,0 0,0 0,0 0,0 1,1-1,-1 0,0 0,0 0,0 1,9-24,-8 15,0 0,-1 1,0-1,-1 0,0 1,0-1,-1 1,1-1,-2 1,1-1,-1 1,0 0,0 0,-1 0,0 1,0 0,-1-1,0 1,0 1,-3-3,-4-5,0 1,-1 1,-1 0,1 1,-2 0,0 1,0 1,-11-5,-79-21,144 13,191 0,-119 10,2 5,36 6,-78 11,-70-11,0 0,1 0,-1 1,0-1,1 1,-1-1,0 1,0-1,1 1,-1 0,0 0,0 0,0-1,0 1,0 0,0 0,0 1,0-1,-1 0,1 0,0 0,0 0,-1 1,1-1,-1 0,0 1,1-1,-1 0,0 1,1-1,-1 0,0 1,0-1,0 1,-1-1,1 0,0 1,0-1,-1 0,1 1,-1-1,1 0,-1 0,1 1,-1-1,0 0,0 1,-8 8,1 0,-1 0,-1-1,0 0,0-1,-1 0,0-1,0 0,0-1,-1 0,-1 0,-29 16,-187 116,199-104,22-17</inkml:trace>
  <inkml:trace contextRef="#ctx0" brushRef="#br0" timeOffset="7535.365">2857 5000,'15'-40,"3"0,1 1,2 1,2 1,1 1,2 1,1 1,6-4,-32 37,0-1,0 1,0 0,0-1,0 1,0 0,0-1,1 1,-1 0,0 0,1 0,-1 0,1 0,-1 1,1-1,-1 0,1 1,0-1,-1 1,1-1,0 1,-1 0,1 0,0 0,0 0,-1 0,1 0,0 0,0 0,-1 1,1-1,0 1,-1-1,1 1,-1 0,1 0,-1 0,1-1,-1 1,1 1,-1-1,0 0,0 0,1 0,-1 1,0-1,0 1,0-1,-1 0,1 1,0 0,0-1,-1 1,1 0,-1-1,0 1,1 0,-1-1,0 1,0 0,0-1,0 1,0 0,2 43,-3-39,0-1,1 1,-1-1,1 1,1-1,-1 1,1-1,0 1,0-1,0 0,1 1,0-1,0 0,0 0,1 0,-1 0,1-1,0 1,1-1,-1 1,1-1,1 1,-1-4,0-1,1 1,-1-1,0 0,0-1,0 1,0 0,0-1,0 0,0 0,0-1,0 1,-1-1,1 1,0-1,-1 0,1-1,-1 1,0 0,0-1,0 0,0 0,0 0,1-2,6-3,149-140,-158 148,1-1,-1 1,1 0,-1-1,0 1,1 0,-1 0,1 0,-1 0,1 1,-1-1,1 0,-1 0,1 1,-1-1,0 1,1 0,-1-1,0 1,1 0,-1 0,0 0,0 0,0-1,0 2,0-1,0 0,0 0,0 0,0 0,0 1,-1-1,1 0,-1 1,1-1,-1 0,1 1,-1-1,0 1,1-1,-1 1,0-1,0 1,0-1,0 1,-1-1,1 1,0-1,-1 0,1 1,0-1,-1 1,0-1,1 0,-1 1,0-1,0 0,0 1,-9 40,7-35,0 0,1 0,0 0,0 0,0 0,1 1,0-1,0 1,1-1,0 1,0-1,1 0,0 1,0-1,1 1,0-1,0 0,0 0,1 0,0 0,1-1,0 1,3 4,10 1</inkml:trace>
  <inkml:trace contextRef="#ctx0" brushRef="#br0" timeOffset="8620.483">3956 4633,'-10'0,"0"1,0 0,0 0,1 1,-1 1,0-1,1 1,-1 1,1 0,0 0,0 1,1 0,-1 1,1 0,0 0,1 0,-1 1,1 0,1 1,-1 0,1 0,1 0,-1 0,2 1,-1 0,1 0,0 1,1-1,0 1,1-1,-2 11,9 64,-5-82,0 0,1 1,0-1,-1 0,1 0,0 0,0 0,0 0,0 0,0 0,1-1,-1 1,1 0,-1-1,1 1,-1 0,1-1,0 0,0 0,0 1,0-1,0 0,0 0,0-1,0 1,0 0,0-1,0 1,0-1,1 0,-1 1,0-1,0 0,1-1,0 1,11-4,0-1,0-1,-1 0,0 0,0-1,-1-1,0 0,0-1,9-9,177-169,-198 185,1 1,0 0,-1 0,1 0,0 0,0 0,0 0,0 0,0 0,0 0,0 1,0-1,0 0,1 1,-1-1,0 1,0-1,0 1,1-1,-1 1,0 0,1 0,-1 0,0 0,1 0,-1 0,0 0,0 0,1 0,-1 0,0 1,1-1,-1 1,0-1,0 1,0-1,1 1,-1 0,0-1,0 1,0 0,0 0,0 0,0 0,0 0,-1 0,1 0,0 0,0 1,11 47,-3 0,-2 0,-2 0,-2 1,-2 0,-5 37,2 7,2-74,-1 0,0-1,-2 1,-1-1,0 1,-1-1,-1 0,-1-1,-1 0,0 0,-2 0,-7 10,8-14,4-4,-1 1,0-1,0 0,-1 0,0-1,-1 0,0 0,-1-1,0 0,0 0,0-1,-1 0,0-1,-1 0,1-1,-1 0,0 0,0-1,-2 0,10-4,1 0,0-1,-1 1,1 0,0-1,0 1,0-1,-1 0,1 0,0 0,0 0,0 0,0 0,0-1,1 1,-1 0,0-1,1 0,-1 1,1-1,-1 0,1 0,0 0,0 0,0 0,0 0,0 0,0 0,0 0,1 0,-1-1,1 1,0 0,-1 0,1-1,0-1,4-87,7 50,1 0,2 1,2 1,2 0,1 2,2 0,19-25,-24 36,-1 1</inkml:trace>
  <inkml:trace contextRef="#ctx0" brushRef="#br0" timeOffset="10971.449">2404 824,'18'78,"-9"7,-4 1,-3 0,-5 6,1 17,1 261,-15-284,11-62</inkml:trace>
  <inkml:trace contextRef="#ctx0" brushRef="#br0" timeOffset="11569.56">2461 711,'-51'57,"-2"-2,-3-2,-35 23,66-49,24-26,1-1,0 1,0 0,0-1,-1 1,1-1,0 1,0 0,0-1,0 1,0-1,0 1,0-1,0 1,1 0,-1-1,0 1,0-1,0 1,1-1,-1 1,0 0,0-1,1 0,-1 1,0-1,1 1,-1-1,1 1,-1-1,1 0,-1 1,1-1,-1 0,1 1,-1-1,1 0,-1 0,1 1,0-1,-1 0,1 0,-1 0,1 0,-1 0,1 0,0 0,-1 0,1 0,-1 0,1 0,0 0,-1-1,1 1,0 0,343 0,-203 21,-112-11,-32-13,-6-4,-84-103,-35-63,109 148,4 1</inkml:trace>
  <inkml:trace contextRef="#ctx0" brushRef="#br0" timeOffset="12243.961">2912 118,'10'38,"2"33,1 13,-3-3,-4-5,-1-12,-3-11,-1-10,-1-7,0-5,-1-4,1-5</inkml:trace>
  <inkml:trace contextRef="#ctx0" brushRef="#br0" timeOffset="12527.227">2912 5,'34'-5,"20"9,7 7,-4 3,-10 3,-9 4,-11 3,-9 2,-9 2,-10 0,-10 1,-8 0,-5-5,-4-2,-1-4,-2-6,1-4,5-4</inkml:trace>
  <inkml:trace contextRef="#ctx0" brushRef="#br0" timeOffset="13104.318">3308 542,'-1'0,"0"1,0 0,0 1,1-1,-1 0,0 0,1 0,-1 0,1 0,-1 1,1-1,0 0,-1 1,1-1,0 0,0 0,0 1,0-1,0 0,0 1,0-1,1 0,-1 1,0-1,1 0,-1 0,1 1,-1-1,1 0,0 0,-1 0,1 0,0 0,0 0,0 0,0 0,0 0,0 0,0-1,0 1,0 0,0-1,0 1,1 0,-1-1,0 0,0 1,1-1,-1 0,0 1,1-1,-1 0,0 0,0 0,1 0,-1 0,0-1,1 1,-1 0,0-1,0 1,1 0,-1-1,0 0,0 1,0-1,0 0,1 0,7-3,-1-1,0 0,-1 0,1 0,-1-1,0 0,0-1,-1 1,0-1,0-1,-1 1,1-1,-2 0,2-3,7-9,-12 19,0 0,-1-1,1 1,0 0,0 0,0 0,0 0,0 0,0 0,0 0,0 0,0 1,0-1,0 0,1 1,-1-1,0 1,1-1,-1 1,0-1,1 1,-1 0,0 0,1 0,-1 0,1 0,-1 0,0 0,1 0,-1 0,0 1,1-1,-1 0,0 1,1-1,-1 1,0 0,0-1,0 1,1 0,-1 0,0 0,0 0,0 0,0 0,-1 0,1 0,0 0,0 0,-1 1,1-1,0 0,-1 0,1 1,-1-1,0 0,1 1,-1-1,0 0,0 1,0 0,25 140,7 113,-29-239,0-5,-1 0,0 0,-1 0,0 0,-1 1,0-1,-1 0,0 0,-1 0,0 1,1-10,-1-1,1 1,-1-1,1 0,-1 1,1-1,-1 0,0 0,0 0,1 0,-1 0,0 0,0-1,0 1,0 0,0-1,0 0,0 1,0-1,0 0,0 0,0 0,0-1,0 1,0 0,0-1,0 1,0-1,0 0,0 1,0-1,0 0,1 0,-1 0,0-1,1 1,-1 0,1-1,-1 1,1-1,-1 1,1-1,0 1,0-1,0 0,0 0,0 0,0 1,1-1,-1 0,1 0,-1 0,1-2,-5-5,0 0,1-1,1 1,0-1,0 0,0 0,2 0,-1 0,1 0,0 0,1 0,1 0,-1 0,1-1,1 1,0 0,1 1,0-1,0 0,1 1,0-1,0 1,1 1,1-1,-1 0,2 1,6-7,34-20,-28 21</inkml:trace>
  <inkml:trace contextRef="#ctx0" brushRef="#br0" timeOffset="14286.679">3731 2658,'1'0,"-1"-1,1 1,-1 0,1 0,-1-1,1 1,-1 0,0-1,1 1,-1-1,1 1,-1 0,0-1,0 1,1-1,-1 1,0-1,0 1,1-1,-1 1,0-1,0 1,0-1,0 1,0-1,0 1,0-1,0 0,0 1,0-1,0 1,0-1,0 1,0-1,0 1,-1-1,1 1,0-1,0 1,-1-1,1 1,0-1,-1 1,1 0,0-1,-1 1,1 0,-1-1,1 1,0 0,-1-1,1 1,-1 0,1 0,-1-1,52-4,-51 5,454-10,-13-53,-291 51,-270 2,85 3,29 7,-1-1,1 0,0 0,0 0,0-1,0 0,0 0,0-1,0 1,1-1,-1 0,1-1,0 0,0 0,0 0,-3-4,-28-44,35 52,1 0,-1 1,0-1,0 0,0 1,1-1,-1 1,0-1,0 0,1 1,-1 0,0-1,1 1,-1-1,0 1,1 0,-1-1,1 1,-1 0,1 0,0 0,-1-1,1 1,0 0,-1 0,1 0,0 0,0-1,0 1,0 0,0 0,0 0,0 0,0 0,0 0,0-1,1 1,-1 1,0-1,1 332,-1-154,0-179,1-1,-1 1,1 0,-1-1,1 1,0 0,-1 0,1-1,-1 1,1 0,0 0,-1 0,1 0,-1 0,1 0,0 0,-1 0,1 0,0 0,-1 0,1 0,-1 1,1-1,0 0,-1 0,1 1,-1-1,1 0,-1 1,1-1,-1 0,1 1,-1-1,1 1,-1-1,1 1,-1-1,0 1,1-1,-1 1,0-1,0 1,1 0,-1-1,0 1,0-1,0 1,0 0,0-1,0 1,0 0,0-1,0 1,0-1,0 1,0 0,0-1,0 1,0-1,-1 1,1 0,0-1,90-134,59-52,-115 157,-17 21</inkml:trace>
  <inkml:trace contextRef="#ctx0" brushRef="#br0" timeOffset="16395.761">3844 2658,'-5'-5,"-6"-1,-6 0,-1 6,-1 3,-3 0,-2 1,-2-1,-1-1,-1 0,4 3,2 2,-1-1,9-1,7-2</inkml:trace>
  <inkml:trace contextRef="#ctx0" brushRef="#br0" timeOffset="23070.449">1473 3477,'-87'-22,"-40"3,84 11,0 2,0 2,0 1,0 3,-28 3,-23-1,-583-2,595-13,-27 3,108 11,0 0,0 0,0 0,1 0,-1 0,0 0,0 0,1 0,-1 0,1 0,-1 0,1 0,0 0,-1 0,1 0,0 1,0-1,-1 0,1 0,0 0,0 1,1-1,-1 0,0 0,0 0,0 1,1-1,-1 0,1 0,-1 0,1 0,-1 0,1 0,0 0,-1 0,1 0,0 0,0 0,0 0,0-1,0 1,0 0,0-1,0 1,0 0,0-1,0 1,1-1,2 5,4 5,-2-4,0 1,0 1,0-1,-1 1,0 0,0 0,-1 1,0-1,-1 1,0 0,1 7,27 153,-29-151,0-1,2 1,0-1,1 0,1 0,0-1,1 0,1 0,1 0,0-1,1-1,7 8,-17-21,0-1,0 1,1-1,-1 1,0-1,1 0,-1 1,1-1,-1 0,0 1,1-1,-1 0,1 1,-1-1,1 0,-1 0,1 0,-1 1,1-1,-1 0,1 0,-1 0,1 0,0 0,-1 0,1 0,-1 0,1 0,-1 0,1-1,-1 1,1 0,-1 0,1 0,-1 0,1-1,-1 1,1 0,-1-1,0 1,1 0,-1-1,1 1,-1-1,0 1,1 0,-1-1,0 1,0-1,1 1,-1-1,0 1,0-1,0 1,0-1,1 1,-1-1,10-41,-7 27,10-32,-3-1,-1 0,-3-1,1-44,-15-60,8 134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54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36,'9'60,"-3"0,-2 1,-2 0,-4 0,-2 0,-3-1,-8 33,-45 144,58-227,5-19,0-4</inkml:trace>
  <inkml:trace contextRef="#ctx0" brushRef="#br0" timeOffset="244.373">14 36,'43'0,"39"-5,9-1,-1 0,-10 1,-15 2,-13 0,-11-3,-12 4,-16 3,-15 5,-12 2,-9-1,1-1</inkml:trace>
  <inkml:trace contextRef="#ctx0" brushRef="#br0" timeOffset="444.419">98 432,'34'0,"20"0,6-5,-2-2,-7 1,-6 1,-7 1,-5 2,-8 1</inkml:trace>
  <inkml:trace contextRef="#ctx0" brushRef="#br0" timeOffset="700.744">522 600,'0'38,"0"18,0 4,0-3,0-12</inkml:trace>
  <inkml:trace contextRef="#ctx0" brushRef="#br0" timeOffset="947.298">550 459,'38'5,"23"1,5 0,-3-1,-8-2,-9 0,-11-2</inkml:trace>
  <inkml:trace contextRef="#ctx0" brushRef="#br0" timeOffset="1199.728">606 713,'34'0,"25"0,3 0</inkml:trace>
  <inkml:trace contextRef="#ctx0" brushRef="#br0" timeOffset="2329.944">663 459,'-5'0,"-6"0,-2-4,-2-3,0 6,-2 2,3 7,-2 1,2 4,3 5,9-1,4 1,2 3,5-2,2 0,-2-3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3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669 27,'-1'-2,"0"0,-1 0,1 0,-1 1,1-1,-1 0,0 1,0-1,0 1,0 0,0-1,0 1,0 0,0 1,-1-1,1 0,0 0,-1 1,1-1,0 1,-1 0,1 0,0 0,-1 0,0 0,0 0,-18-1,0 2,0 0,1 1,-1 1,0 1,1 0,0 2,-12 5,-24 5,-144 39,199-56,0 1,0 0,0 0,0 0,0 0,0 0,0 0,0 0,-1 0,1 0,0 0,0 1,0-1,0 0,0 1,0-1,0 1,1-1,-1 1,0-1,0 1,0 0,0-1,1 1,-1 0,0 0,0 0,1-1,-1 1,1 0,-1 0,1 0,-1 0,1 0,0 0,-1 0,1 0,0 0,0 0,0 0,0 0,0 0,0 1,0-1,0 0,0 0,0 0,1 0,-1 0,0 0,1 0,-1 0,1 0,-1 0,1 0,-1-1,1 1,0 0,-1 0,1 0,0-1,0 1,0 0,-1-1,1 1,0-1,0 1,0-1,1 1,8 3,0 0,0-1,1 0,-1 0,1-1,-1-1,1 0,0 0,0-1,0-1,51 6,89 16,-96-2,-54-19,-1 1,1-1,0 1,0 0,0-1,-1 1,1 0,0 0,-1 0,1-1,-1 1,1 0,-1 0,1 0,-1 0,1 0,-1 0,0 0,0 0,1 0,-1 0,0 0,0 0,0 0,0 0,0 0,-1 0,1 0,0 0,0 0,-1 0,1 0,0 0,-1 0,1 0,-1 0,1 0,-1 0,0 0,1-1,-1 1,0 0,1 0,-1-1,0 1,0-1,0 1,0-1,0 1,0-1,0 1,-131 65,96-52,-243 117,212-71,66-58,-1 0,1-1,0 1,0 0,1 0,-1 0,0 0,0 0,1 0,-1 0,1 0,0 0,0 0,0 0,0 0,0 0,0 0,0 0,0 0,1 0,-1 0,1 0,0 0,0 0,-1 0,1-1,0 1,0 0,1 0,-1-1,0 1,1-1,-1 1,1-1,-1 0,1 1,-1-1,1 0,0 0,0 0,0 0,0 0,10 4,1-1,1 0,-1-1,0 0,1-1,-1-1,1 0,0-1,0 0,-1-1,9-1,18 0,165-26,-158 14,-29 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1 319,'1'1,"1"1,-1-1,0 0,1 0,-1 1,1-1,0 0,-1 0,1 0,0-1,0 1,0 0,-1-1,1 1,0-1,0 0,0 1,0-1,0 0,0 0,0 0,0-1,0 1,0 0,-1-1,2 1,13-6,0 0,-1-1,1-1,-1 0,-1-2,0 1,0-1,-1-1,0-1,-1 0,0 0,-1-1,-1 0,0-1,0-1,-2 1,1-1,-2-1,0 1,-1-1,-1-1,1-3,2-33,-28 70,8 2,1 0,1 1,1 0,1 1,0 0,2 0,1 1,0-1,1 1,2 0,0 9,4 132,12-138,-8-24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3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1,'-15'43,"-9"29,0 11,3-3,5-11,6-12,5-11,2-8,3-6,0-4,1-2,0 0,0-9,-5-9,-2-4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72,'38'-5,"32"-6,9-2,1 2,-9 3,-11 2,-12 3,-13-4,-8 1,-9 5,-12 3,-12 1,-5 0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23,'29'-5,"19"-1,6 0,-6 1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58,'61'76,"-60"-75,1 1,0-1,0 0,0 0,0 0,1 0,-1 0,0 0,0 0,1-1,-1 1,0-1,1 0,-1 1,0-1,1 0,-1 0,0-1,1 1,-1 0,0-1,1 0,-1 1,0-1,0 0,0 0,0 0,0 0,0-1,0 1,0 0,0-1,0 0,-1 1,1-1,-1 0,1 0,0-1,82-107,-83 109,0 0,0 0,0 0,0 1,0-1,0 0,0 1,0-1,0 0,0 1,1 0,-1-1,0 1,0 0,1-1,-1 1,0 0,0 0,1 0,-1 0,0 0,0 0,1 0,-1 1,0-1,0 0,1 1,-1-1,0 1,0-1,0 1,0 0,0-1,0 1,0 0,0 0,0 0,0 0,0 0,-1 0,1 0,0 0,-1 0,1 0,0 0,-1 0,1 1,-1-1,0 0,1 0,-1 0,0 1,0-1,0 0,0 1,8 75,-8-76,8 147,-1-111,-1 0,-2 0,-2 0,-1 1,-4 30,3-61,0 0,-1 0,0 0,-1 0,1 0,-1 0,0-1,-1 1,0-1,0 1,0-1,-1 0,0 0,0 0,0-1,-1 0,0 1,0-1,0-1,-1 1,1-1,-1 0,0 0,0-1,-1 0,1 0,-1 0,1-1,-1 0,0 0,0-1,0 0,0 0,0 0,-6-1,10-1,-1-1,1 1,-1-1,1 1,-1-1,1 0,0-1,0 1,0 0,0-1,0 0,1 1,-1-1,1 0,0 0,0-1,0 1,0 0,0-1,1 1,0-1,-1 0,1 1,0-1,1 0,-1 0,1 1,0-4,5-111,0 93,2 0,0 0,1 0,2 1,0 0,8-10,0 5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5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0 279,'34'-5,"20"-1,6 0,-2 1,-7 2,-7 1,-6 0,-9-3,-5-1,-7 0</inkml:trace>
  <inkml:trace contextRef="#ctx0" brushRef="#br0" timeOffset="248.055">28 505,'38'0,"28"0,6 0,-3 0,-9 0,-10 0,-8 0,-7 0,-10 0</inkml:trace>
  <inkml:trace contextRef="#ctx0" brushRef="#br0" timeOffset="7850.088">1214 110,'-5'-5,"0"0,0 0,-1 0,1 1,-1-1,0 1,-1 1,1-1,0 1,-1 0,0 1,0-1,0 1,0 1,0-1,0 1,0 0,-1 1,1 0,0 0,0 1,0-1,-1 2,1-1,0 1,0 0,0 0,-5 4,-1-1,1 0,0 1,0 1,1 0,0 0,0 1,1 1,0 0,0 0,1 1,0 0,1 1,0 0,1 0,0 0,0 1,2 0,-1 1,1-1,1 1,1 0,0 0,0 0,1 0,0 5,4 180,1-187,0-1,1 1,1-1,0 0,0 0,1-1,0 1,1-1,0-1,0 1,1-1,0 0,0-1,1 0,0 0,0-1,1 0,0-1,0 0,0 0,0-1,1-1,0 0,-1 0,1-1,0 0,1-1,6 1,1-1,-1-1,1-1,-1-1,0 0,0-1,0-1,0-1,0 0,4-4,6-1,0-1,-1-1,0-2,-2-1,1-1,-2 0,0-2,-1-1,-1-1,-1-1,-1-1,1-2,-15 15,0 0,-1-1,0 1,0-1,-1 0,-1 0,0-1,0 1,0-1,-2 1,1-1,-1 0,-1 0,0 0,-1 1,0-1,0 0,-1 0,0 1,-1-1,0 1,-1 0,0 0,-1 0,0 1,0-1,-1 1,-1 0,1 1,-1 0,-1 0,1 0,-4-1,-3-6,-2 2,1 0,-2 0,0 2,0 0,-1 1,0 1,-1 0,0 2,0 0,-1 1,0 1,0 0,0 2,0 1,-1 0,1 1,-1 2,1 0,0 1,-1 1,-18 5,7 4</inkml:trace>
  <inkml:trace contextRef="#ctx0" brushRef="#br0" timeOffset="8385.816">537 449,'7'-5,"0"1,0 1,0 0,1 0,0 0,0 1,-1 0,1 0,0 1,1 0,-1 0,0 1,0 0,5 1,3-1,541-10,-381-5,-65 7,-2-4,0-4,46-17,-153 33,0-2,1 1,-1 0,0 0,1 0,-1 0,1 0,-1 1,1-1,-1 1,1 0,0-1,-1 1,1 0,0 1,-1-1,1 0,-1 1,1 0,-1-1,1 1,-1 0,1 0,-1 0,0 1,1-1,-1 0,0 1,0 0,0-1,1 2,-3 7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19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1 339,'4'0,"12"0,8 0,4 0,3 0,0 0,0 0,-1 0,0 0,0 0,-2 0,1 0,-1-5,0-1,0 0,1 1,-6 2</inkml:trace>
  <inkml:trace contextRef="#ctx0" brushRef="#br0" timeOffset="325.921">28 536,'43'5,"24"-3,6-2,-6-2,-8 1,-10 0,-9-1,-6 2,-8-1</inkml:trace>
  <inkml:trace contextRef="#ctx0" brushRef="#br0" timeOffset="904.739">169 1,'13'19,"1"-1,0-1,1 0,1 0,1-2,0 0,1-1,1-1,0 0,1-2,13 6,7 7,61 26,-79-41,0 1,-1 1,0 1,-1 1,0 0,4 5,-22-16,0 0,1 1,-1-1,0 0,0 1,-1-1,1 1,0-1,-1 1,1 0,-1-1,0 1,0 0,0 0,-1 0,1 0,-1 0,1 0,-1 0,0 0,0 1,0-1,-1 0,1 0,-1 0,0 0,0 0,0-1,0 1,0 0,0 0,-1 0,1-1,-1 1,0-1,0 1,0-1,0 0,0 0,-1 0,1 0,-1 0,1-1,-1 1,1 0,-1-1,0 0,-2 1,-179 86,-45 83,212-157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27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58 145,'-3'5,"-1"2,2-1,-1 0,0 0,1 1,0 0,1-1,-1 1,1 0,1 0,-1 0,1 5,-1 1,-2 422,-26-248,29-176</inkml:trace>
  <inkml:trace contextRef="#ctx0" brushRef="#br0" timeOffset="1201.443">31 145,'22'-19,"1"2,1 0,1 2,0 1,1 0,0 2,17-4,-29 11,-1 1,1 1,0 0,0 0,0 2,1 0,-1 0,0 1,12 2,-23-1,0-1,0 1,0 0,0 0,0 0,0 0,0 0,0 1,-1-1,1 1,0 0,-1 0,0 0,1 0,-1 0,0 0,0 1,0-1,0 1,-1-1,1 1,-1 0,1 0,-1-1,0 1,0 0,0 0,-1 0,1 0,-1 0,1 1,-1-1,0 0,0 0,-1 0,1 2,-1 7,-1 0,1 0,-2 0,1 0,-2-1,0 0,0 1,-1-1,-1 1,0-1,-1 1,0-2,-1 1,0-1,-1 0,0-1,-1 0,0 0,0-1,0 0,-1-1,-1 0,1-1,-10 4,-63 17,63-24</inkml:trace>
  <inkml:trace contextRef="#ctx0" brushRef="#br0" timeOffset="1940.192">397 652,'-3'6,"1"0,-1 0,1 0,0 1,0-1,1 0,0 1,0-1,1 1,-1-1,1 1,1 0,-1-1,1 1,2 4,-3-10,1 0,-1 0,1-1,-1 1,1 0,-1-1,1 1,0 0,-1-1,1 1,0-1,-1 1,1-1,0 1,0-1,0 0,-1 1,1-1,0 0,0 0,0 0,0 0,0 1,0-1,-1 0,1-1,0 1,0 0,0 0,0 0,0 0,0-1,-1 1,1 0,0-1,0 1,0-1,-1 1,1-1,0 1,-1-1,1 1,0-1,-1 0,1 0,35-31,-34 30,31-37,46-36,-76 75,0 0,-1 0,1 0,0 0,-1 0,1 1,0-1,-1 1,1 0,0 0,-1-1,1 2,-1-1,0 0,1 0,-1 1,0 0,0-1,0 1,0 0,0 0,0 0,0 0,-1 0,1 0,-1 1,0-1,1 0,-1 1,0-1,0 1,-1 0,1-1,0 1,-1 0,0-1,0 1,1 0,-2-1,1 1,0 0,0-1,-1 3,3 6,5 27,-2 1,-2 0,-1 0,-2-1,-5 32,-21 71,24-128,-1 0,-1 0,-1 0,0 0,0-1,-1 0,-1 0,-4 6,9-14,0-1,-1 0,1 1,-1-1,1 0,-1-1,0 1,0-1,-1 1,1-1,0 0,-1 0,1 0,-1 0,0-1,0 0,1 1,-1-1,0-1,0 1,0-1,0 1,0-1,0 0,0 0,0-1,0 1,0-1,0 0,-2-1,-1-3,1 0,0-1,0 1,0-1,1 0,0-1,0 1,1-1,0 0,0 0,0-1,1 1,0-1,1 1,0-1,0 0,0 0,1 0,0 0,1 0,0-1,0 1,1 0,0 0,1-4,0-2,0 1,1-1,0 1,1 0,0 0,2 1,-1-1,1 1,1 0,0 0,1 1,0 0,1 0,0 1,0 0,7-4,-4 1,1-2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0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1 450,'5'-5,"10"-1,9 0,4 1,3-3,0-1,1 2,-2 1,0 3,-1 1,0 1,-1 1,0 0,1 0,-6 1</inkml:trace>
  <inkml:trace contextRef="#ctx0" brushRef="#br0" timeOffset="251.315">255 83,'-5'43,"-1"29,0 7,1-5,1-11,2-11,1-9,1-8,0-5,0-2,0-2,0 1,-4-6,-3-1,1-3</inkml:trace>
  <inkml:trace contextRef="#ctx0" brushRef="#br0" timeOffset="988.323">735 168,'-88'330,"72"-246,-33 102,49-185,0 0,0 0,0 0,0 0,0 0,0 0,0 0,0 0,0 0,0 0,-1 0,1-1,0 1,0 0,-1 0,1 0,-1 0,1 0,-1-1,1 1,-1 0,0-1,1 1,-1 0,0-1,0 1,1-1,-1 1,0-1,0 1,0-1,0 1,0-1,1 0,-1 1,0-1,0 0,0 0,0 0,0 0,0 0,0 0,0 0,0 0,0 0,0-1,0 1,0 0,1 0,-1-1,0 1,0-1,0 1,0-1,1 1,-1-1,0 1,0-1,1 0,-1 1,0-1,1 0,-1-9,0 0,1-1,0 1,0 0,1 0,1 0,0 0,0 0,1 0,0 0,1 1,0 0,0-1,2 1,-5 5,23-52,19-39,-5-2,-4-1,8-52,-33 102,9 116,4 83,-7-64,-14-66,2 0,1-1,0 1,1-1,2 0,0 0,1-1,0 0,9 13,-15-29,1 0,-1-1,1 1,-1-1,1 1,0-1,-1 0,1 0,0 0,1-1,-1 1,0-1,0 1,1-1,-1 0,1 0,-1-1,1 1,-1-1,1 0,-1 0,1 0,-1 0,1 0,-1-1,1 0,-1 1,1-1,-1-1,0 1,1 0,-1-1,0 0,0 0,0 0,0 0,-1 0,1 0,0-1,-1 1,0-1,1 0,-1 0,0 0,0 0,-1 0,1 0,0-2,19-33,-1 0,-2-2,-2 0,-2-1,-1 0,-2-1,-1-7,13-126,-13 114,-7 35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5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23,'5'0,"11"0,8 0,4 0,3 0,0 0,0 0,0 0,-1 0,-6-5,-1-1,-1 0,1 1,-3 6,0 3,-4 1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7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4 337,'-3'-57,"4"41,1-1,1 1,1 0,0 0,1 0,1 0,0 1,2 0,-1 0,2 1,0 0,0 0,1 1,1 1,12-12,-21 21,0 1,1-1,-1 1,1 0,0-1,-1 1,1 1,0-1,0 0,1 1,-1-1,0 1,0 0,1 0,-1 0,1 0,-1 1,0 0,1-1,-1 1,1 0,-1 1,1-1,-1 1,1-1,-1 1,1 0,-1 0,0 1,0-1,0 1,0-1,0 1,0 0,0 0,0 1,-1-1,1 0,-1 1,1-1,-1 1,0 0,0 0,-1 0,1 0,0 0,0 4,9 127,-11-133,0 0,1 0,-1-1,0 1,1 0,-1 0,1 0,0 0,-1-1,1 1,-1 0,1-1,0 1,0 0,-1-1,1 1,0-1,0 1,0-1,0 0,0 1,-1-1,1 0,0 0,0 1,0-1,0 0,0 0,0 0,0 0,0 0,0 0,0-1,0 1,0 0,0 0,-1-1,1 1,0 0,0-1,0 1,0-1,0 1,-1-1,1 1,0-1,-1 0,1 1,0-1,0-1,39-39,-36 36,119-122,-121 126,-1-1,1 1,0 0,0-1,0 1,0 0,0 0,0 0,0 1,0-1,0 0,0 1,1 0,-1-1,0 1,0 0,0 0,1 0,-1 0,0 1,0-1,1 0,-1 1,0 0,0-1,0 1,0 0,0 0,0 0,0 1,0-1,-1 0,1 1,0-1,-1 1,1-1,-1 1,1 0,-1 0,0 0,0 0,0 0,0 0,0 0,0 0,0 0,-1 0,1 1,23 130,-19-113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3:57.1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416 170,'-36'-4,"0"1,0 3,0 1,-1 1,1 2,1 1,-12 5,44-10,1 0,0 0,-1 0,1 0,-1 1,1-1,0 0,0 1,-1 0,1 0,0 0,0 0,0 0,-1 0,1 0,1 1,-1-1,0 1,0-1,0 1,1 0,-1 0,1 0,0-1,-1 2,1-1,0 0,0 0,0 0,0 0,1 1,-1-1,1 0,-1 1,1-1,0 0,0 1,0-1,0 0,0 1,0-1,1 1,0 0,7 11,1 0,0 0,1-1,1 0,0-1,1-1,0 1,6 3,7 8,15 13,-19-18,0 0,0 2,-2 1,0 0,-2 1,0 1,-2 0,0 2,0 4,-12-24,-1 0,1 0,-1 0,-1 1,1-1,-1 1,0-1,0 1,0 0,-1-1,0 1,0 0,-1-1,1 1,-1 0,0-1,-1 1,0-1,1 0,-2 1,1-1,0 0,-1 0,0 0,0-1,-1 1,1-1,-1 1,0-1,0-1,-1 1,1 0,-1-1,-2 1,-2 3,-1-1,0 0,0-1,-1 0,0 0,0-1,0-1,0 0,-1-1,1 0,-1 0,1-1,-1-1,1 0,-1 0,0-1,1-1,-1 0,1-1,0 0,0 0,0-1,0-1,0 0,1 0,0-1,0 0,1-1,-1 0,2-1,-5-3,3-4</inkml:trace>
  <inkml:trace contextRef="#ctx0" brushRef="#br0" timeOffset="3710.972">416 141,'5'0,"6"0,2 5,2 1,5 1,3-2,3-2,-4 4,0 1,1-2,1-1,-4-7,1-2,0-1,-3 5,-4 3</inkml:trace>
  <inkml:trace contextRef="#ctx0" brushRef="#br0" timeOffset="4177.564">953 734,'0'10,"0"-2,0-3</inkml:trace>
  <inkml:trace contextRef="#ctx0" brushRef="#br0" timeOffset="4578.531">1320 28,'-3'37,"-1"-1,-1 0,-2 0,-12 34,17-62,-17 47,15-46,0-1,0 0,1 1,0 0,1 0,0 0,0 0,1 0,0 0,1 0,0 0,0 0,1 1,0-1,1 0,0 0,1 4,-1-10,0-1,0 0,0 1,0-1,0 0,1 0,-1 0,0 0,1 0,0 0,-1-1,1 0,0 1,0-1,0 0,0 0,0-1,0 1,0 0,0-1,0 0,0 0,1 0,-1 0,0 0,0-1,0 1,0-1,0 0,2-1,91-36,-39-5,-42 32</inkml:trace>
  <inkml:trace contextRef="#ctx0" brushRef="#br0" timeOffset="4828.985">1714 0,'-23'43,"-19"44,-1 15,1-3,9-11,4-9,8-14,6-8,7-10,5-7,-3-6,1-3,0-4,2 0,1 0,0-1,2 1,0-4</inkml:trace>
  <inkml:trace contextRef="#ctx0" brushRef="#br0" timeOffset="5494.242">2025 818,'-24'39,"-17"21,-8 2,6-6,5-12,4-8,3-11,7-5,8-6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25.1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18,'17'178,"-29"-111,29-89,-11 11</inkml:trace>
  <inkml:trace contextRef="#ctx0" brushRef="#br0" timeOffset="1">176 0,'-106'100,"106"-98,0 0,0-1,0 1,0 0,0-1,1 1,-1-1,1 1,-1-1,1 1,-1 0,1-1,0 0,0 1,-1-1,1 1,0-1,0 0,1 0,-1 0,0 1,0-1,0 0,1 0,-1-1,1 1,-1 0,1 0,-1-1,1 1,-1-1,1 1,-1-1,1 0,0 1,20 13,26 56,-45-64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8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0,'-47'20,"0"2,2 2,1 2,1 1,1 3,-3 4,-7 36,50-68,1 0,0 0,1 0,-1 1,0-1,1 0,-1 0,1 1,0-1,-1 0,1 1,1-1,-1 0,0 1,0-1,1 0,-1 1,1-1,0 0,0 0,0 0,0 0,0 0,0 0,0 0,1 0,-1 0,1 0,-1-1,1 1,0 0,0-1,-1 0,3 2,1-1,0 1,0-1,0 0,1 0,-1-1,0 0,1 0,-1 0,1 0,-1-1,1 0,-1 0,1 0,-1-1,1 0,-1 0,1-1,-1 1,0-1,0 0,0 0,0-1,4-2,105-80,-35 12,-77 73,-1 1,1 0,-1-1,1 1,-1 0,1 0,-1 0,0 0,1 0,-1 0,0 1,0-1,0 0,1 1,-2-1,1 1,0-1,0 1,0-1,-1 1,1 0,-1-1,1 1,-1 0,0-1,1 1,-1 0,0-1,0 1,0 0,0 0,-1-1,1 1,0 0,-1-1,0 1,1 1,14 152,-8-106,-2 1,-1 0,-3 0,-6 35,1-45,-2-1,-3 0,0 0,-3-1,-1 0,-1-2,-15 24,29-57,0 0,0 0,-1 0,1 0,-1 0,0 0,1-1,-1 1,-1-1,1 1,0-1,0 0,-1 1,0-1,1-1,-1 1,0 0,0-1,0 1,0-1,0 0,0 0,0 0,0 0,-1-1,1 1,0-1,0 0,-1 0,1 0,0 0,0-1,-1 1,1-1,0 0,0 0,0 0,0 0,0-1,0 1,0-1,0 1,1-1,-1 0,1 0,-1-1,1 1,-1-1,-5-11,1-2,0 1,0-1,2 0,0-1,1 1,1-1,0 0,1 0,1 0,0 0,2 0,0 0,1 0,0 0,2-3,1-11,0 0,2 0,2 1,0 0,2 1,1 0,2 1,3-5,-6 15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8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59,'38'-9,"22"-4,7 1,-5 2,-7 3,-8 3,-8 1,-5 2,-4 1,-7 6,-7 1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8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48,'43'4,"29"-2,7-2,-5-2,-6-4,-9-1,-11 0,-7 1,-8 2,2-3,-1-1,-6 2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15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92,'-8'-5,"0"0,0 1,-1 0,0 0,1 1,-2 0,1 0,0 1,0 1,-1-1,1 1,0 1,-1 0,1 0,-1 1,1 0,-1 1,1 0,0 0,0 1,0 0,0 1,1 0,-1 0,1 1,0 0,0 0,1 1,-1 0,1 1,1-1,-3 3,-10 13,1 1,1 0,0 1,2 1,1 0,1 1,2 1,-4 12,8-21,1 0,1 0,1 1,1-1,1 1,0 0,1 0,1 0,1 0,0 0,2-1,0 1,2 5,0-13,0-1,1 1,0-1,0 0,1-1,1 0,-1 0,1 0,1-1,0 0,0-1,0 0,1 0,0-1,1 0,8 3,-3-3,1-1,-1 0,1-2,0 0,0 0,1-2,-1 0,0-1,0-1,1-1,-1 0,0-1,0-1,0 0,-1-1,0-1,21-9,-1-1,-1-1,-1-2,-1-1,0-2,15-15,-32 26,-1-2,0 0,-1-1,0 0,-1-1,-1-1,0 0,-1 0,-1-1,0 0,-2-1,0 0,-1-1,0 0,-2 0,0 0,-1 0,-1-1,-1 0,-1 1,-1-1,0 0,-2 0,-2-15,0 25,1 0,-1 0,-1 0,0 1,0 0,-1 0,0 1,-1-1,1 1,-2 1,1-1,-1 1,0 0,-1 1,1 0,-1 0,0 1,-1 0,0 1,1 0,-1 1,0 0,-1 0,-2 0,-11-2,1 2,-1 0,1 1,-1 1,0 2,0 0,1 2,-1 0,1 2,-10 3,-64 27,60-19</inkml:trace>
  <inkml:trace contextRef="#ctx0" brushRef="#br0" timeOffset="563.146">0 346,'587'-1,"-65"-49,-182 15,-291 40,-33 2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2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12,'5'0,"6"0,6 0,5 0,4 0,2 0,1 0,0 0,1 0,-1 0,0 0,0 0,-1 0,1 0,-1 0,0 0,-5-5,-5-2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3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1,'5'0,"11"0,7 0,6 0,1 0,2 0,-1 0,-1 0,0 0,-1 0,0 0,0 0,-1 0,-5 0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1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22,'-12'17,"0"-1,0 2,2-1,1 1,0 1,1 0,1 0,0 0,-3 21,-16 59,-5 23,-6-2,-21 41,12-54,38-89</inkml:trace>
  <inkml:trace contextRef="#ctx0" brushRef="#br0" timeOffset="667.527">246 22,'30'82,"-13"-22,-3 0,-2 2,0 32,47 171,-17-182,-41-81,0-1,0 1,0-1,0 1,0-1,0 0,1 0,-1 0,0 1,1-1,-1-1,1 1,-1 0,1 0,-1 0,1-1,0 1,-1-1,1 1,0-1,0 0,-1 0,1 1,0-1,-1 0,1-1,0 1,0 0,-1 0,1-1,0 1,-1-1,1 0,0 1,-1-1,1 0,-1 0,1 0,-1 0,0 0,1 0,-1 0,0-1,0 1,0 0,0-1,0 1,0-1,0 1,0-1,7-13,-1 0,0-1,-1 0,-1 0,0-1,-1 1,-1-1,-1 0,0-4,13-197,1-124,-16 342,0 12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6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57,'28'-5,"30"-6,9-1,-2 1,-7 2,-9 4,-13 1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5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1 477,'2'-27,"2"1,1-1,1 1,1 0,1 1,1 0,2 0,0 1,2 0,0 1,2 1,11-15,-8 14,-12 14,0-1,1 1,0 0,0 0,1 1,1 0,-1 0,1 1,0 0,1 1,-1 0,1 0,1 1,-1 0,3 0,-9 6,1 0,-1 0,0 0,0 1,0 0,0-1,0 1,0 1,-1-1,1 0,-1 1,1 0,-1 0,0 0,0 0,0 0,-1 1,1-1,-1 1,0 0,0 0,0 0,0 0,-1 0,1 0,-1 0,0 0,-1 0,1 1,-1-1,1 0,-1 1,-1-1,0 5,6 13,4 36,-2 0,-2 0,-3 1,-4 19,2-76,3 22,11-29,86-184,-53 120,-34 47,1 0,0 1,2 1,1 1,0 0,1 1,1 0,10-5,-28 21,1 1,-1 0,0-1,0 1,1 0,-1 0,1 0,-1 0,1 0,-1 0,1 1,0-1,-1 0,1 1,0-1,-1 1,1 0,0-1,0 1,-1 0,1 0,0 0,0 0,0 1,-1-1,1 0,0 1,-1-1,1 1,0 0,-1-1,1 1,0 0,-1 0,1 0,-1 0,0 0,1 1,-1-1,0 0,0 1,0-1,0 0,0 1,0-1,0 1,0 0,-1-1,1 1,0 0,-1-1,0 1,1 0,-1 0,0 0,0 170,-22-57,18-91</inkml:trace>
  <inkml:trace contextRef="#ctx0" brushRef="#br0" timeOffset="853.919">1328 53,'-13'-3,"1"1,-1 1,0-1,0 2,1 0,-1 0,0 2,0-1,1 2,-1-1,1 2,0-1,-1 2,2 0,-1 0,1 1,0 1,0-1,0 2,1 0,0 0,1 0,0 2,0-1,1 1,0 0,1 0,-1 3,5-9,1 0,0 0,0 0,0 0,0 0,1 1,-1-1,1 1,0-1,1 1,-1-1,1 1,0 0,0-1,0 1,1-1,-1 1,1 0,0-1,0 0,1 1,0-1,-1 0,2 0,-1 0,0 0,1 0,-1 0,1 0,0-1,1 0,-1 1,0-1,1 0,0-1,-1 1,1-1,0 0,1 1,-1-2,0 1,0 0,1-1,-1 0,1 0,-1 0,1-1,0 0,-1 0,5 0,11-7,0-1,-1-1,-1 0,1-2,-1 0,-1-1,0-1,-1 0,-1-1,0-1,0-1,-2 0,0 0,-1-2,0 1,-1-2,-2 1,6-14,21-19,-24 95,-3 134,1-110,-4 1,-3 0,-4 58,0-34,1-81,-1 1,1-1,-2 0,0 1,0-1,-1 0,-1 0,0 0,-1-1,0 1,0-1,-1-1,-1 1,0-1,0 0,-1 0,-1-1,1 0,-1 0,-1-1,1 0,-2-1,1 0,-1-1,0 0,0 0,8-6,1 1,-1 0,0-1,1 0,-1 1,0-1,1 0,-1-1,0 1,1 0,-1-1,0 1,1-1,-1 0,1 0,-1 0,1 0,0-1,-1 1,1 0,0-1,0 0,0 1,0-1,0 0,0 0,0 0,1 0,-1-1,1 1,0 0,-1-1,1 1,0-1,1 1,-1-1,0 1,0-2,-10-105,15 85,1 0,2 0,0 0,1 1,2 0,0 1,1 0,1 0,5-3,13-29,-18 30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51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40,'0'0,"0"-1,-1 1,1 0,-1-1,1 1,-1 0,1-1,0 1,-1 0,1 0,-1-1,1 1,-1 0,1 0,-1 0,1 0,-1 0,0-1,1 1,-1 0,1 0,-1 0,1 1,-1-1,1 0,-1 0,1 0,-1 0,1 0,-1 1,1-1,-1 0,1 0,-1 1,1-1,0 0,-1 1,1-1,-1 1,1-1,0 0,-1 1,1-1,0 1,0-1,-1 1,1-1,0 1,0-1,0 1,0-1,-1 1,1-1,0 1,0-1,0 1,0-1,0 1,0-1,0 1,1 0,-1-1,0 1,0-1,0 1,-1 39,5-14,1-1,-1 1,-1 1,-2-1,0 0,-2 0,-1 1,-1 0,-16 166,-8 2,27-194,-1-1,1 1,0 0,0-1,-1 1,1-1,0 1,0 0,0-1,0 1,0-1,0 1,0 0,0-1,0 1,0 0,1-1,-1 1,0-1,0 1,0 0,1-1,-1 1,0-1,1 1,-1-1,1 1,-1-1,0 1,1-1,-1 1,1-1,-1 0,1 1,-1-1,1 0,0 1,-1-1,1 0,-1 0,1 0,0 0,-1 1,1-1,-1 0,1 0,0 0,-1 0,1 0,0 0,-1 0,1-1,0 1,-1 0,1 0,-1 0,1-1,-1 1,1 0,0-1,-1 1,12-11</inkml:trace>
  <inkml:trace contextRef="#ctx0" brushRef="#br0" timeOffset="400.718">61 40,'25'-9,"0"2,0 0,0 1,0 2,1 0,0 2,0 1,20 2,-38-1,0 1,0 0,-1 1,1 0,-1 0,1 0,-1 1,0 0,0 1,0-1,6 5,-11-6,0 0,0-1,0 1,0 0,0 0,0 0,-1 1,1-1,-1 0,1 1,-1-1,0 1,0-1,0 1,0-1,0 1,-1 0,1-1,-1 1,0 0,0 0,0-1,0 1,0 0,-1 0,1-1,-1 1,0 0,1-1,-1 1,-1-1,1 1,0-1,-1 2,-7 7,1 0,-1 0,-1-1,0-1,0 1,-1-2,0 1,-1-2,0 1,0-2,0 1,-11 2,-5 6,0-2,-1 0,0-2,0-1,-1-2,0 0,-27 2,44-9</inkml:trace>
  <inkml:trace contextRef="#ctx0" brushRef="#br0" timeOffset="1151.169">315 576,'-2'1,"0"0,1 1,-1-1,0 1,0 0,1 0,-1-1,1 1,0 0,-1 0,1 1,0-1,0 0,0 0,1 0,-1 1,0-1,1 0,0 1,-1-1,1 0,0 1,0-1,1 3,-2-2,2 101,0-103,-1 0,0 0,0 0,0 0,1 0,-1 0,1 0,-1 0,1-1,-1 1,1 0,-1 0,1-1,-1 1,1 0,0-1,0 1,-1 0,1-1,0 1,0-1,0 0,-1 1,1-1,0 1,0-1,0 0,0 0,0 0,0 1,0-1,0 0,0 0,0 0,0-1,-1 1,1 0,0 0,0 0,0-1,0 1,0 0,0-1,0 1,-1-1,1 1,0-1,0 1,-1-1,1 0,39-33,-38 32,107-141,-96 124,-13 18,0-1,0 0,0 1,1-1,-1 1,1-1,-1 1,1-1,-1 1,1-1,0 1,0-1,0 1,0 0,0-1,0 1,0 0,0 0,0 0,1 0,-1 0,0 0,1 0,-1 0,1 1,-1-1,1 0,-1 1,1-1,-1 1,1 0,-1-1,1 1,0 0,-1 0,1 0,0 0,-1 1,1-1,-1 0,1 1,0-1,-1 1,1-1,-1 1,1 0,-1-1,0 1,1 0,-1 0,0 0,1 1,5 10,0 0,-1 0,-1 0,0 1,-1 0,-1 0,1 0,-2 0,0 0,-1 1,0 3,8 47,-4-42,-1 0,-1 1,-1-1,-2 1,0-1,-1 1,-1-1,-1 1,-1-1,-1 0,-1 0,-1-1,-1 1,2-6,0-1,-2 1,1-2,-2 1,0-1,-1 0,0-1,-1 0,0-1,-1 0,0-1,-3 2,13-12,0 1,0-1,1 1,-1-1,0 0,0 0,0 0,0 0,0 0,-1 0,1 0,0-1,0 1,-1-1,1 0,0 0,0 1,-1-1,1-1,0 1,-1 0,1-1,0 1,0-1,-1 1,1-1,0 0,0 0,0 0,0 0,0-1,0 1,0 0,1-1,-1 1,0-1,1 0,-1 1,1-1,0 0,-1 0,1 0,0 0,0 0,0 0,1-1,-1 1,0 0,1 0,0-1,-1 1,1-1,-1-6,1 0,0 0,0 1,0-1,1 0,1 0,0 1,0-1,0 0,1 1,1 0,-1 0,1 0,1 0,-1 1,1-1,1 1,-1 0,1 1,6-6,4-4,1 1,0 1,1 1,1 0,0 1,0 1,16-6,22-8,-33 13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0:0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174 366 0 0 0,'0'0'163'0'0,"0"0"341"0"0,0 0 9 0 0,0 0 21 0 0,0 0 138 0 0,0 0 207 0 0,0 0 252 0 0,0 0 158 0 0,0 0 30 0 0,0 0-76 0 0,0 0-149 0 0,-14-4-177 0 0,-41-13-181 0 0,41 13-149 0 0,14 4-112 0 0,0 0-28 0 0,0 0 18 0 0,0 0 23 0 0,21 0 1461 0 0,-10 0-1583 0 0,52 1 782 0 0,-1-3 0 0 0,1-2 0 0 0,-1-3 0 0 0,23-8-1148 0 0,51-20 449 0 0,-1-6-1 0 0,-3-5 1 0 0,-2-7 0 0 0,-2-5-1 0 0,12-13-448 0 0,-135 61 2957 0 0,-31 11-2838 0 0,14 0 71 0 0,-17 47-174 0 0,17-15 7 0 0,2 2 0 0 0,1-1 0 0 0,2 1-1 0 0,1 1 1 0 0,2-1 0 0 0,1 3-23 0 0,-9 64 58 0 0,-29 109 215 0 0,-9-1 1 0 0,-33 73-274 0 0,-3 1 361 0 0,81-365-2609 0 0,0 43-2449 0 0,0 7-5474 0 0,3 19 296 0 0</inkml:trace>
  <inkml:trace contextRef="#ctx0" brushRef="#br0" timeOffset="263.671">485 897 9946 0 0,'0'0'3532'0'0,"0"0"-2137"0"0,0 0-945 0 0,0 0-235 0 0,0 0 98 0 0,0 0 261 0 0,0 0 258 0 0,0 0 166 0 0,0 0 18 0 0,0 0-101 0 0,0 0-118 0 0,36-5-125 0 0,118-13-120 0 0,225-48 1197 0 0,-147-7-2668 0 0,-216 62-676 0 0,-12 7-1919 0 0,-2 1-4061 0 0,-2 2-2778 0 0</inkml:trace>
  <inkml:trace contextRef="#ctx0" brushRef="#br0" timeOffset="889.11">1510 930 3305 0 0,'0'0'3859'0'0,"0"0"-2348"0"0,0 0-752 0 0,0 0 149 0 0,0 0 251 0 0,0 0 189 0 0,0 0 26 0 0,0 0-183 0 0,0 0-255 0 0,0 0-222 0 0,0 0-173 0 0,-6 33-129 0 0,-20 106-73 0 0,14-35 1543 0 0,8-75 558 0 0,3-31 931 0 0,-7-12-2966 0 0,5 2-331 0 0,1-1 1 0 0,0 0-1 0 0,1 0 1 0 0,0 0-1 0 0,1-1 1 0 0,1 1-1 0 0,0 0 1 0 0,1 0-1 0 0,0-1-74 0 0,6-17 43 0 0,1 0-1 0 0,2 0 0 0 0,1 1 1 0 0,1 0-1 0 0,1 1 1 0 0,2 1-1 0 0,1 0 0 0 0,9-10-42 0 0,-22 33 0 0 0,-1 0 0 0 0,1 0 0 0 0,0 0 0 0 0,0 1 0 0 0,0 0-1 0 0,0 0 1 0 0,1 0 0 0 0,0 0 0 0 0,0 0 0 0 0,0 1 0 0 0,0 0 0 0 0,0 0-1 0 0,1 1 1 0 0,-1-1 0 0 0,1 1 0 0 0,0 1 0 0 0,0-1 0 0 0,0 1 0 0 0,0 0 0 0 0,1 0 0 0 0,21 34 20 0 0,8 89 296 0 0,-34-117-882 0 0,3 13 1288 0 0,-4-14-4194 0 0,0-3-3687 0 0,0-4-3466 0 0</inkml:trace>
  <inkml:trace contextRef="#ctx0" brushRef="#br0" timeOffset="1134.62">2046 952 14883 0 0,'0'0'912'0'0,"0"0"-464"0"0,0 0-31 0 0,0 0 111 0 0,0 0 120 0 0,0 0 0 0 0,0 0-128 0 0,0 0-184 0 0,0 0-192 0 0,0 0-112 0 0,0 0-48 0 0,0 0-96 0 0,0 0-104 0 0,0 0-152 0 0,11 177-328 0 0,-11-170-1433 0 0,2-3-3296 0 0,-2-4-5129 0 0</inkml:trace>
  <inkml:trace contextRef="#ctx0" brushRef="#br0" timeOffset="1384.205">2059 554 16724 0 0,'0'0'1776'0'0,"0"0"-592"0"0,0 0-536 0 0,0 0-152 0 0,0 0-79 0 0,0 0-121 0 0,0 0-168 0 0,0 0-184 0 0,0 0-152 0 0,0 0-88 0 0,0 0-65 0 0,0 0-47 0 0,0 0-328 0 0,0 0-1176 0 0,26 48-3201 0 0,-19-37-7026 0 0</inkml:trace>
  <inkml:trace contextRef="#ctx0" brushRef="#br0" timeOffset="1543.568">2572 742 14907 0 0,'0'0'1367'0'0,"0"0"-256"0"0,0 0-56 0 0,0 0-43 0 0,0 0-28 0 0,0 0-91 0 0,0 0-149 0 0,0 0-131 0 0,0 0-133 0 0,0 0-132 0 0,0 0-110 0 0,0 0-85 0 0,0 0-66 0 0,-30 13-34 0 0,-95 44-2 0 0,77-18 31 0 0,45-30-64 0 0,0-4-14 0 0,0 0 0 0 0,1 0 0 0 0,-1 0 0 0 0,1 0 0 0 0,1 1 0 0 0,-1-1 0 0 0,1 1 0 0 0,0-1 0 0 0,0 1 0 0 0,1-1 0 0 0,-1 1 0 0 0,1 0 0 0 0,0-1 0 0 0,1 1 0 0 0,0 0 0 0 0,-1-1 0 0 0,2 1 0 0 0,-1-1 0 0 0,1 1 0 0 0,0-1 0 0 0,0 0 0 0 0,0 0 0 0 0,1 0 0 0 0,-1 0 0 0 0,1 0 0 0 0,1 0 0 0 0,-1-1 0 0 0,1 1 0 0 0,-1-1 0 0 0,1 0 0 0 0,0 0 0 0 0,1-1 0 0 0,-1 1 0 0 0,3 0-4 0 0,2 2-15 0 0,1-1 0 0 0,0 0-1 0 0,0-1 1 0 0,0 0 0 0 0,1-1 0 0 0,0 0 0 0 0,-1-1 0 0 0,1 0 0 0 0,0-1-1 0 0,0 0 1 0 0,0 0 0 0 0,0-1 0 0 0,0-1 0 0 0,0 0 0 0 0,0 0 0 0 0,-1-1-1 0 0,1-1 1 0 0,0 1 0 0 0,-1-2 0 0 0,0 0 0 0 0,9-4 15 0 0,28-17-4199 0 0,-6-9-4163 0 0,-36 27-2451 0 0</inkml:trace>
  <inkml:trace contextRef="#ctx0" brushRef="#br0" timeOffset="1979.912">3084 271 13443 0 0,'0'0'2091'0'0,"0"0"-784"0"0,0 0-535 0 0,0 0-54 0 0,0 0 142 0 0,0 0 107 0 0,0 0-7 0 0,0 0-160 0 0,0 0-221 0 0,0 0-200 0 0,0 0-118 0 0,0 0-58 0 0,5-8 345 0 0,3 57 1012 0 0,-8 403 287 0 0,-11-59-1792 0 0,11-392-96 0 0,0-1-8 0 0,0 0-7 0 0,0 0-9 0 0,0 0-20 0 0,0 0-46 0 0,0 0-61 0 0,0-9-940 0 0,7-35-2223 0 0,0 6-5954 0 0,-6 26-1850 0 0</inkml:trace>
  <inkml:trace contextRef="#ctx0" brushRef="#br0" timeOffset="2228.098">2841 705 11138 0 0,'0'0'1743'0'0,"0"0"-514"0"0,0 0-377 0 0,0 0-97 0 0,0 0 142 0 0,0 0 155 0 0,0 0 83 0 0,0 0-32 0 0,0 0-164 0 0,0 0-127 0 0,0 0-120 0 0,0 0-95 0 0,0 0-65 0 0,35 3-120 0 0,109 9-93 0 0,66-1 114 0 0,-132 5-1654 0 0,-47-7-7632 0 0,-26-8-2672 0 0</inkml:trace>
  <inkml:trace contextRef="#ctx0" brushRef="#br0" timeOffset="2416.133">3520 944 16500 0 0,'0'0'728'0'0,"0"0"-240"0"0,0 0-56 0 0,0 0-24 0 0,0 0 16 0 0,0 0-64 0 0,0 0-72 0 0,0 0-128 0 0,0 0-104 0 0,0 0-80 0 0,0 0-80 0 0,0 0-144 0 0,0 0-168 0 0,0 0-264 0 0,67 144-808 0 0,-64-144-1801 0 0,-1-4-3921 0 0,-2 1 825 0 0</inkml:trace>
  <inkml:trace contextRef="#ctx0" brushRef="#br0" timeOffset="2665.934">3543 712 9978 0 0,'0'0'2870'0'0,"0"0"-456"0"0,0 0-388 0 0,0 0-289 0 0,0 0-287 0 0,0 0-262 0 0,0 0-265 0 0,0 0-249 0 0,0 0-205 0 0,-15-30-170 0 0,-44-93-157 0 0,44 92-155 0 0,15 31-146 0 0,0 8-505 0 0,2 20-742 0 0,1-16-2319 0 0,0-1-7348 0 0</inkml:trace>
  <inkml:trace contextRef="#ctx0" brushRef="#br0" timeOffset="2915.508">3905 823 11851 0 0,'0'0'4154'0'0,"0"0"-2490"0"0,0 0-868 0 0,0 0-113 0 0,0 0-45 0 0,0 0-30 0 0,0 0-66 0 0,0 0-109 0 0,0 0-115 0 0,0 0-84 0 0,0 0-70 0 0,0 0-46 0 0,0 0-18 0 0,-12 26-25 0 0,-36 84-18 0 0,37-44 25 0 0,11-59-27 0 0,0-1 0 0 0,1 0 0 0 0,0 0 0 0 0,0 0 1 0 0,1 0-1 0 0,0 0 0 0 0,0 0 0 0 0,0-1 0 0 0,0 1 0 0 0,1-1 0 0 0,0 1 1 0 0,0-1-1 0 0,1 0 0 0 0,0 0 0 0 0,-1 0 0 0 0,2-1 0 0 0,-1 1 0 0 0,0-1 1 0 0,1 0-1 0 0,0 0 0 0 0,0 0 0 0 0,0-1 0 0 0,0 0 0 0 0,1 0 0 0 0,-1 0 1 0 0,1-1-1 0 0,0 0 0 0 0,0 0 0 0 0,-1 0 0 0 0,1-1 0 0 0,1 0 1 0 0,-1 0-1 0 0,0 0 0 0 0,0-1 0 0 0,0 0 0 0 0,0 0 0 0 0,6-1-55 0 0,-6-2 102 0 0,0-1 0 0 0,0 0 0 0 0,0-1 0 0 0,-1 1-1 0 0,0-1 1 0 0,1 0 0 0 0,-2 0 0 0 0,1-1 0 0 0,-1 1 0 0 0,1-1-1 0 0,-2 0 1 0 0,1 0 0 0 0,-1 0 0 0 0,0-1 0 0 0,0 1 0 0 0,0-1 0 0 0,-1 0-1 0 0,0 0 1 0 0,-1 0 0 0 0,1 0 0 0 0,-1 0 0 0 0,0-7-102 0 0,0 7 31 0 0,0-1 1 0 0,0 0 0 0 0,-1 0 0 0 0,0 0 0 0 0,-1 0-1 0 0,1 0 1 0 0,-2 0 0 0 0,1 0 0 0 0,-1 1-1 0 0,0-1 1 0 0,0 1 0 0 0,-1-1 0 0 0,0 1 0 0 0,-1 0-1 0 0,0 0 1 0 0,0 0 0 0 0,-3-3-32 0 0,2 2-63 0 0,0 0 0 0 0,-1 0 0 0 0,0 1 0 0 0,-1 0 0 0 0,0 1 0 0 0,0-1 0 0 0,0 1 0 0 0,-1 0-1 0 0,1 1 1 0 0,-1 0 0 0 0,-1 0 0 0 0,-3 0 63 0 0,-40 7-4595 0 0,43 5-1046 0 0,1 0-6215 0 0</inkml:trace>
  <inkml:trace contextRef="#ctx0" brushRef="#br0" timeOffset="3297.171">4191 1125 12859 0 0,'0'0'2510'0'0,"0"0"-1422"0"0,0 0-199 0 0,0 0 217 0 0,0 0 38 0 0,0 0-60 0 0,0 0-151 0 0,0 0-180 0 0,0 0-134 0 0,0 0-86 0 0,0 0-81 0 0,0 0-71 0 0,0 0-83 0 0,18-28-67 0 0,58-85-50 0 0,-7-3 317 0 0,-37 167-1013 0 0,-26-43 586 0 0,0 0 0 0 0,1 0 0 0 0,-1 0 1 0 0,2-1-1 0 0,-1 0 0 0 0,1-1 0 0 0,0 1 0 0 0,1-2 0 0 0,0 1 0 0 0,0-1 1 0 0,0 0-1 0 0,0-1 0 0 0,1 0 0 0 0,-1-1 0 0 0,1 0 0 0 0,0 0 0 0 0,0-1 1 0 0,0 0-1 0 0,0-1 0 0 0,1 0 0 0 0,-1 0 0 0 0,0-1 0 0 0,0-1 0 0 0,1 0 1 0 0,-1 0-1 0 0,5-2-71 0 0,-1-2 139 0 0,1-1 0 0 0,-1 0 1 0 0,0-1-1 0 0,-1-1 1 0 0,0 0-1 0 0,0-1 0 0 0,-1 0 1 0 0,0-1-1 0 0,0 0 0 0 0,-1-1 1 0 0,-1 0-1 0 0,0 0 0 0 0,0-2 1 0 0,-1 1-1 0 0,-1-1 1 0 0,5-9-140 0 0,-8 14-57 0 0,0 1 1 0 0,0-1-1 0 0,-1 0 0 0 0,0 0 1 0 0,-1-1-1 0 0,0 1 1 0 0,0-1-1 0 0,0 1 1 0 0,-1-1-1 0 0,-1 0 1 0 0,0 0-1 0 0,0 0 1 0 0,0-8 56 0 0,-8 1-1430 0 0,1 12-1583 0 0,4 2 784 0 0,-1-2-10030 0 0</inkml:trace>
  <inkml:trace contextRef="#ctx0" brushRef="#br0" timeOffset="4670.076">1 1732 4993 0 0,'0'0'734'0'0,"0"0"-204"0"0,0 0 128 0 0,0 0 317 0 0,0 0 298 0 0,0 0 106 0 0,0 0-112 0 0,0 0-257 0 0,0 0-245 0 0,0 0-193 0 0,0 0-85 0 0,0 0 19 0 0,4 0 20 0 0,96-5 4320 0 0,57-20-2802 0 0,189-35 68 0 0,20 13-2112 0 0,-172 23 199 0 0,612-58 376 0 0,386 6 502 0 0,-352 27-190 0 0,-304-6-435 0 0,-321 29-93 0 0,-33 22 216 0 0,-181 4-578 0 0,-1 0 0 0 0,0 0 19 0 0,0 0-8 0 0,0 0-10 0 0,0 0 3 0 0,0 0-12 0 0,0 0 5 0 0,0 0 12 0 0,0 0 8 0 0,0 0-4 0 0,0 0 5 0 0,0 0 0 0 0,0 0-10 0 0,0 0-16 0 0,0 0-1 0 0,0 0-10 0 0,0 0-2 0 0,0 0 25 0 0,0 0 4 0 0,0 0-7 0 0,0 0 3 0 0,0 0-12 0 0,0 0 1 0 0,0 0-4 0 0,0 0 10 0 0,0 0 22 0 0,0 0-6 0 0,0 0-27 0 0,0 0-16 0 0,0 0 21 0 0,0 0 12 0 0,0 0-8 0 0,0 0-4 0 0,0 0 17 0 0,0 0-2 0 0,0 0 27 0 0,0 0-21 0 0,0 0-19 0 0,0 0 4 0 0,0 0-20 0 0,0 0 21 0 0,0 0-2 0 0,0 0-3 0 0,0 0-3 0 0,0 0-9 0 0,0 0 2 0 0,0 0-2 0 0,64-5 1335 0 0,-46 3-4554 0 0,-10 1-8209 0 0,-12-2-1284 0 0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00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628 4,'25'-1,"-19"0,1 0,-1 1,1-1,-1 2,1-1,-1 1,0 0,1 0,-1 0,0 1,0 0,0 1,1-1,-32 18,-135 17,92-23,-135 40,70 3,132-56,0-1,0 0,0 1,0-1,0 1,0-1,0 1,0-1,1 1,-1 0,0-1,0 1,1 0,-1-1,1 1,-1 0,0 0,1 0,-1 0,1 0,0 0,-1 0,1 0,0 0,0-1,-1 1,1 0,0 0,0 1,0-1,0 0,0 0,1 0,-1 0,0-1,0 1,1 0,-1 0,0 0,1 0,-1 0,1 0,-1 0,1 0,0-1,-1 1,1 0,0 0,-1-1,1 1,0 0,0-1,0 1,51 17,209 12,-126-26,-135-4,1 0,-1 0,1 0,-1 0,1 0,-1 0,1 1,-1-1,1 0,-1 0,1 0,-1 0,1 1,-1-1,0 0,1 0,-1 1,1-1,-1 0,0 1,1-1,-1 1,0-1,1 0,-1 1,0-1,1 1,-1-1,0 1,0-1,0 1,0-1,1 1,-1-1,0 1,0-1,0 1,0-1,0 1,0-1,0 1,0-1,0 1,-1-1,1 1,0-1,0 1,0-1,-1 1,1-1,0 0,0 1,-1-1,1 1,0-1,-1 0,1 1,0-1,-1 0,1 1,-1-1,1 0,-1 1,-29 18,-226 86,223-85,6-6,0 1,1 1,1 1,0 1,1 2,1 0,2 2,0 0,1 1,-8 13,27-34,-1-1,1 1,0 0,-1 0,1 0,0 0,0 0,0 0,1 0,-1 0,0 0,1 0,-1 0,1 1,0-1,0 0,0 0,0 0,0 1,0-1,1 0,-1 0,1 0,-1 1,1-1,0 0,0 0,0 0,0 0,0 0,0-1,1 1,-1 0,0 0,1-1,0 1,-1-1,1 1,0-1,0 0,0 0,0 0,0 0,0 0,0 0,0 0,0-1,0 1,0-1,1 1,-1-1,0 0,0 0,1 0,1-1,31 3,1-2,-1-2,1-1,-1-2,19-6,-3 2,153-23,-120 33,-60-1</inkml:trace>
  <inkml:trace contextRef="#ctx0" brushRef="#br0" timeOffset="351.319">1079 201,'-5'29,"-6"28,-1 10,1-2,2-7,-1-9,0-8,3-5,1-5,3-3,1-1,-3-1,-1 1,0 0,6-10,3-11,6-13,2-4</inkml:trace>
  <inkml:trace contextRef="#ctx0" brushRef="#br0" timeOffset="629.697">1051 117,'19'0,"16"0,7 0,1-5,-2-2,-3 1,-3 1,-3-3,-2-1,-2 2,0 2,0-4,0 1,-6 6,-10 8,-8 3</inkml:trace>
  <inkml:trace contextRef="#ctx0" brushRef="#br0" timeOffset="878.155">1051 511,'39'0,"21"0,6 0,-3 0,-13-4,-10-3,-7 1,-4 1,-7 2</inkml:trace>
  <inkml:trace contextRef="#ctx0" brushRef="#br0" timeOffset="1108.857">1643 511,'-14'24,"-15"18,-2 6,0-5,4-5,3-9,5-4,1-3,-1-3,2-2,5-3</inkml:trace>
  <inkml:trace contextRef="#ctx0" brushRef="#br0" timeOffset="1397.868">1390 568,'9'5,"9"6,5 6,0 5,-1-1,-3 1,0-4,-3 0,0 2,-3 2,2-3,3 1,-2-3</inkml:trace>
  <inkml:trace contextRef="#ctx0" brushRef="#br0" timeOffset="1774.1">1954 314,'9'0,"9"0,6 0,3 0,2 0,1 0,0 0,0 0,-1 0,0 0,0 0,-1 0,1 0,-6-5,-6-1</inkml:trace>
  <inkml:trace contextRef="#ctx0" brushRef="#br0" timeOffset="1997.316">2010 568,'39'0,"26"0,8-5,-4-1,-9 0,-10 1,-9-3,-6-1,-9 2</inkml:trace>
  <inkml:trace contextRef="#ctx0" brushRef="#br0" timeOffset="2580.754">3507 88,'-28'0,"1"2,0 1,-1 1,2 1,-1 2,0 0,1 2,1 1,0 1,-5 4,17-8,0 0,0 1,1 1,0 0,1 0,0 1,1 1,0 0,0 0,1 1,1 0,0 0,0 1,2 0,-1 1,2 0,0-1,0 2,-1 7,4-13,-1 1,2-1,-1 1,1-1,1 1,-1-1,2 1,-1 0,1-1,1 1,0-1,0 0,1 0,0 1,0-1,1-1,0 1,1-1,0 1,0-2,1 1,0 0,0-1,1 0,0-1,0 1,1-1,7 5,4-3,0-1,1-1,0-1,-1 0,2-2,-1 0,0-1,0-1,1-1,-1-1,1 0,-1-2,0-1,0 0,0-1,-1-1,0-1,0-1,0 0,-1-2,-1 0,1-1,2-3,-4 2,0-2,-1 0,-1-1,0-1,-1 0,-1 0,0-1,-1-1,-1 0,4-11,-9 20,-1-1,-1 1,1-1,-2 1,1-1,-1 0,-1 0,0 0,0-1,-1 1,0 0,-1 0,0 0,0 0,-1 0,-1 0,0 0,0 1,-1-1,0 1,0 0,-3-3,-47-53,29 39</inkml:trace>
  <inkml:trace contextRef="#ctx0" brushRef="#br0" timeOffset="2830.862">2744 398,'80'12,"0"-3,1-4,35-4,54-8,-1-8,47-14,-53 7,116-7,-216 22,-39 5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07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0 226,'39'17,"-13"-11,1-2,-1-1,0-1,1-1,-1-1,1-1,4-3,140-24,-144 27,-3 0</inkml:trace>
  <inkml:trace contextRef="#ctx0" brushRef="#br0" timeOffset="303.653">85 424,'34'0,"15"0,5 0,-2 0,-6 0,-5 0,-5 0,-4 0,-7-5,-3-1,-1-1,1 2,-3 2</inkml:trace>
  <inkml:trace contextRef="#ctx0" brushRef="#br0" timeOffset="901.753">283 1,'64'44,"100"83,21-35,-184-91,0-1,0 1,0-1,-1 1,1 0,0-1,0 1,0 0,-1-1,1 1,0 0,-1 0,1 0,0 0,-1 0,1 0,-1 0,0 0,1 0,-1 0,0 0,1 0,-1 0,0 0,0 0,0 0,0 0,0 0,0 0,0 0,-1 0,1 0,0 0,-1 0,1 0,0 0,-1 0,1 0,-1 0,1 0,-1 0,0 0,1-1,-1 1,0 0,0 0,0-1,-44 36,39-32,-233 178,110-76,114-89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2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0 464,'0'5,"5"2,6-1,6-1,6-2,2 0,3-2,-4-6,-1-1,1-1,0 2,2 1,0 2,-3 1</inkml:trace>
  <inkml:trace contextRef="#ctx0" brushRef="#br0" timeOffset="383.919">593 42,'-22'206,"-11"50,3-27,9-72,20-157,1 0,-1 1,1-1,0 0,0 1,-1-1,1 1,0-1,0 1,-1-1,1 1,0-1,0 1,0-1,0 1,0-1,0 1,0-1,0 1,0-1,0 1,0-1,0 1,0-1,0 1,0-1,1 1,-1-1,0 1,0-1,0 1,1-1,-1 1,0-1,1 0,-1 1,0-1,1 0,-1 1,1-1,-1 0,1 1,-1-1,0 0,1 0,-1 1,1-1,-1 0,1 0,-1 0,1 0,-1 0,1 0,-1 0,1 0,-1 0,1 0,0 0,-1 0,1 0,-1 0,1 0,-1-1,0 1,1 0,-1 0,1-1,0 1,9-11</inkml:trace>
  <inkml:trace contextRef="#ctx0" brushRef="#br0" timeOffset="651.609">565 97,'19'0,"16"0,7-4,1-3,-2 1,-3-3,-4-1,-2 2,3-3,0 1,-1-3,-1 0,-7 8,-12 5,-9 7,-5 2</inkml:trace>
  <inkml:trace contextRef="#ctx0" brushRef="#br0" timeOffset="885.056">480 464,'43'-5,"34"-6,8-1,-5 1,-12 2,-17 4</inkml:trace>
  <inkml:trace contextRef="#ctx0" brushRef="#br0" timeOffset="1066.334">847 634,'-5'43,"-1"19,0 4,1-4,1-13</inkml:trace>
  <inkml:trace contextRef="#ctx0" brushRef="#br0" timeOffset="1380.61">875 521,'19'5,"21"1,8 0,1-1,-3-6,-4-3,-5-1,-4 0,-8 2</inkml:trace>
  <inkml:trace contextRef="#ctx0" brushRef="#br0" timeOffset="1633.864">904 775,'28'-5,"20"-1,1 0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18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88,'0'-1,"0"1,0-1,0 1,0-1,0 1,0-1,0 0,0 1,0-1,0 1,0-1,0 1,-1-1,1 1,0-1,0 1,-1-1,1 1,0-1,-1 1,1 0,0-1,-1 1,1 0,-1-1,1 1,-1 0,1-1,-1 1,1 0,-1 0,1-1,-1 1,1 0,-1 0,1 0,-1 0,1 0,-1 0,1 0,-1 0,0 0,1 0,-1 0,1 0,-1 0,1 1,-1-1,1 0,-1 0,1 0,-1 1,1-1,-1 0,1 1,0-1,-1 0,1 1,-1-1,1 1,0-1,-1 0,1 1,0-1,0 1,-1-1,1 1,0 0,-14 44,12-33,-15 181,6-30,-8 52,-7-69,14-91,6-55,1-5</inkml:trace>
  <inkml:trace contextRef="#ctx0" brushRef="#br0" timeOffset="850.047">107 59,'26'-27,"-17"22,1 1,0-1,-1 2,1-1,0 1,1 1,-1 0,0 0,1 1,-1 1,1-1,0 2,-1-1,1 2,-1-1,0 1,1 1,-1 0,0 0,-1 1,1 0,-1 1,5 3,-11-6,0 0,0 0,0 0,0 0,-1 1,1 0,-1-1,1 1,-1 0,0 0,0 0,0 1,-1-1,1 0,-1 1,0-1,0 1,0-1,0 1,-1-1,1 1,-1 0,0-1,0 1,0 0,0-1,-1 1,0 0,0-1,0 1,0-1,0 1,-1-1,-1 5,-1 0,-1 0,1-1,-1 0,0 0,-1 0,0 0,0-1,0 0,-1 0,0-1,0 1,-3 0,-161 91,149-83</inkml:trace>
  <inkml:trace contextRef="#ctx0" brushRef="#br0" timeOffset="1254.725">474 623,'-14'10,"-10"8,-5 0,2 3,0-3,6 1,1 2,4 1,0-2,2 0,0-3,1 0,-1-3,1-4</inkml:trace>
  <inkml:trace contextRef="#ctx0" brushRef="#br0" timeOffset="1562.695">220 567,'5'9,"1"14,5 7,1 3,2 1,-1 0,3-7,-2-2,2-6,-3-2,3 2,-3 2,2-2,-2-5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22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1 509,'33'0,"36"-5,15-1,-2-1,-10 2,-12 2,-12-4,-9 0,-7 0,-3 2,-3 2,0 1,0 1,1 1,-5 0</inkml:trace>
  <inkml:trace contextRef="#ctx0" brushRef="#br0" timeOffset="248.779">169 678,'39'19,"41"-3,16-5,-2-8,-9-5,-18-7,-21-2</inkml:trace>
  <inkml:trace contextRef="#ctx0" brushRef="#br0" timeOffset="566.827">1326 283,'-43'32,"1"3,1 1,2 2,2 1,2 2,-3 7,28-33,0 1,0 1,2-1,0 1,1 1,1 0,0 0,1 1,4-12,-1 0,1 0,0 0,1 0,-1 0,2 1,-1-1,1 0,0 0,0 0,1 0,0-1,0 1,1 0,-1-1,1 1,1-1,0 0,-1 0,2 0,-1-1,3 3,9 3,1-1,0 0,0-2,1 0,0-1,1 0,0-2,0 0,0-1,0-1,1-1,-1 0,1-2,-1 0,1-1,-1-1,1-1,5-2,14-1,-1-1,0-3,0-1,-1-1,-1-2,0-2,-1-1,0-2,-2-1,0-2,-1-1,-2-1,0-2,19-23,-38 38,-1 0,0 0,-1-2,-1 1,0-1,0 0,-1-1,-1 1,-1-1,1-1,-2 1,0-1,-1 1,-1-1,0 0,-1 0,0-1,-1 1,-1 0,-1 0,0 0,-1 0,0 1,-1-1,-1 1,0-1,-1 2,0-1,-6-7,-4 3,0 1,-1 1,0 0,-1 1,-1 1,-1 1,0 1,0 1,-1 0,-1 2,1 0,-2 2,1 0,-1 1,0 2,0 0,0 1,-1 2,1 0,-22 3,-7 0</inkml:trace>
  <inkml:trace contextRef="#ctx0" brushRef="#br0" timeOffset="944.027">960 480,'-40'-11,"56"28,134 18,-56-24,0-4,1-5,19-4,-15 1,-46 1,185 0,87 16,-90-3,-207-19,-24 0</inkml:trace>
  <inkml:trace contextRef="#ctx0" brushRef="#br0" timeOffset="2148.015">1637 0,'-5'0,"-6"0,-6 0,-5 0,-4 5,3 6,0 2,5 3,-1 3,0 4,-3 3,-2 1,-2 2,-1 0,-1-5,4-2,7-4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30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0 367,'85'1,"188"-12,-66-7,-182 23,-6 1</inkml:trace>
  <inkml:trace contextRef="#ctx0" brushRef="#br0" timeOffset="301.665">57 594,'48'-10,"21"-3,3 1,-6 2,-9 3,-10 3,-7 2,-7 1,-3 1,-8 0</inkml:trace>
  <inkml:trace contextRef="#ctx0" brushRef="#br0" timeOffset="782.701">424 1,'-4'0,"1"0,0 1,-1 0,1 0,-1 0,1 1,0-1,0 1,0-1,0 1,0 0,0 0,0 0,1 1,-1-1,1 1,0-1,-1 1,1 0,1 0,-1 0,0 0,1 0,-1 0,1 1,0-1,0 0,0 1,0-1,1 1,0-1,-1 1,1-1,0 1,1-1,-1 0,1 1,-1-1,1 1,0-1,0 0,1 1,-1-1,1 0,-1 0,1 0,0 0,0 0,1 1,15 9,-1-1,1-1,1 0,0-1,1-1,11 3,21 11,-14-6,-22-11,1 0,-1 2,-1 0,1 1,-1 0,-1 2,0-1,0 2,-1 0,6 7,-16-15,-1-1,0 0,0 1,0 0,0-1,0 1,-1 0,0 0,0 0,0 0,0 0,-1 0,1 0,-1 0,0 1,0-1,-1 0,1 0,-1 0,0 0,0 0,0 0,0 0,-1-1,0 1,0 0,0-1,0 1,0-1,-1 1,1-1,-3 1,-108 80,72-60,0 1,1 2,1 2,-30 30,46-37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39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28,'10'4,"7"3,7-1,3-2,2 0,1-2,0-1,0 0,-1-1,0-5,0-2,0 1,-1-4,0 0,0 1,0 3,-4 2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39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1,'28'10,"20"2,6 1,-1-9,-5-3,-6-3,-5-1,-4-4,-3-1,-2 0,0 2,-6 2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40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30 110,'7'7,"-1"1,0-1,-1 1,0 0,0 1,0-1,-1 1,-1 0,1 0,-1 0,-1 1,0-1,0 1,-1-1,0 1,-1 0,0-1,0 3,-31 179,22-150,-2 6,-1 5,1-1,3 2,-1 49,15-22,-6-79,0 0,1-1,-1 1,0-1,0 1,1 0,-1-1,0 1,1-1,-1 1,0-1,1 1,-1-1,1 1,-1-1,1 0,-1 1,1-1,-1 1,1-1,-1 0,1 0,0 1,-1-1,1 0,-1 0,1 0,0 0,-1 0,1 1,0-1,-1 0,1-1,0 1,-1 0,1 0,-1 0,1 0,0 0,-1-1,1 1,-1 0,1 0,0-1,-1 1,1-1,-1 1,1 0,-1-1,1 1,-1-1,0 1,1-1,-1 1,0-1,1 1,-1-1,0 0,1 1,-1-1,0 0,10-13</inkml:trace>
  <inkml:trace contextRef="#ctx0" brushRef="#br0" timeOffset="1021.372">59 110,'14'0,"20"-5,8-6,2-1,-1 1,-4-3,1 3,-1 1,-2 4,-4-3,-1 1,-2 1,-2 2,-4 7,-8 7,-5 8,-11 0,-4-2</inkml:trace>
  <inkml:trace contextRef="#ctx0" brushRef="#br0" timeOffset="1287.916">59 448,'38'0,"28"-4,6-3,-3 1,-9 1,-10 2,-9 1,-11 1</inkml:trace>
  <inkml:trace contextRef="#ctx0" brushRef="#br0" timeOffset="1617.451">454 647,'0'33,"-5"26,-1 8,0-4,1-6,1-9,2-8,6-10,2-16,4-10,2-10,-2-9,-3-2</inkml:trace>
  <inkml:trace contextRef="#ctx0" brushRef="#br0" timeOffset="2258.015">454 647,'24'0,"12"0,6 0,0-5,-2-2,-4 1,-2-4,-3 0,-2 2,-5 2</inkml:trace>
  <inkml:trace contextRef="#ctx0" brushRef="#br0" timeOffset="2516.667">454 844,'33'5,"22"1,5 0,-3-1,-10-2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37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85 251,'20'75,"-19"-60,6 53,-4 1,-3 1,-4 19,-24 119,28-184</inkml:trace>
  <inkml:trace contextRef="#ctx0" brushRef="#br0" timeOffset="366.027">1 194,'83'-45,"3"4,1 3,60-16,-33 39,-111 15,0 0,0 0,0 1,0-1,0 1,0 0,0 0,0 0,0 0,-1 1,1-1,0 1,-1-1,1 1,-1 0,1 0,-1 0,0 1,0-1,0 0,0 1,-1-1,1 1,-1 0,1-1,-1 1,0 0,0 0,0 0,0 0,-1 0,1 0,-1 0,0 0,0 1,-2 9,-1 0,-1 0,0-1,0 1,-2-1,1 0,-1-1,-1 0,0 0,-1 0,0-1,-1 0,0 0,0-1,-1 0,0-1,-1 0,0 0,0-1,0-1,-7 3,-21 16,0-2,-2-1,0-3,-1-1,-33 8,52-22,5-5</inkml:trace>
  <inkml:trace contextRef="#ctx0" brushRef="#br0" timeOffset="1533.202">565 674,'-5'5,"-6"11,-7 7,1 5,-2 3,2 0,-1 0,3 0,-1-6,-3-2,3 0,-2-4,3-1,-1-3,2 1,-1 2,2-2</inkml:trace>
  <inkml:trace contextRef="#ctx0" brushRef="#br0" timeOffset="1817.111">282 674,'19'29,"17"14,1 4,-1 0,-1-4,-2-9,-7-6,-2-2,-1-6,-5-2,-5-3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1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68 368 15091 0 0,'0'0'342'0'0,"0"0"-257"0"0,0 0-278 0 0,0 0-98 0 0,0 0 80 0 0,0 0 190 0 0,0 0 177 0 0,0 0 115 0 0,0 0 51 0 0,0 0-10 0 0,0 0-24 0 0,18 5-27 0 0,111 33 183 0 0,-102-32-280 0 0,1-2 1 0 0,0-1 0 0 0,-1-1-1 0 0,1-2 1 0 0,0 0 0 0 0,0-2-1 0 0,0-1 1 0 0,-1-1 0 0 0,0-2-1 0 0,1 0 1 0 0,-2-2 0 0 0,1-1-1 0 0,-1-1 1 0 0,-1-1 0 0 0,0-2-1 0 0,0 0 1 0 0,-2-2 0 0 0,0 0-1 0 0,14-12-164 0 0,-21 13 154 0 0,0 0-1 0 0,0-1 0 0 0,-1-1 1 0 0,-1 0-1 0 0,-1-1 0 0 0,0-1 1 0 0,-2 0-1 0 0,0 0 1 0 0,0-1-1 0 0,-2 0 0 0 0,0-1 1 0 0,-2 0-1 0 0,0-1 0 0 0,3-18-153 0 0,-45 114 1349 0 0,-240 563-989 0 0,243-573-389 0 0,-2-1-1 0 0,-3-1 1 0 0,-3-3 0 0 0,-3-1 0 0 0,-2-2 0 0 0,-3-1 0 0 0,-2-4-1 0 0,-13 10 30 0 0,54-53-5 0 0,0-1-1 0 0,-1 1 1 0 0,0-2-1 0 0,0 1 0 0 0,0-1 1 0 0,-1-1-1 0 0,0 0 1 0 0,0 0-1 0 0,-1-1 1 0 0,0-1-1 0 0,0 0 0 0 0,0 0 1 0 0,0-1-1 0 0,0-1 1 0 0,-1 0-1 0 0,-6 0 6 0 0,17-3-4 0 0,0 1 0 0 0,0-1 0 0 0,1 0 0 0 0,-1 1 0 0 0,0-1 0 0 0,0 0-1 0 0,0 0 1 0 0,1 0 0 0 0,-1 0 0 0 0,1-1 0 0 0,-1 1 0 0 0,1 0 0 0 0,-1-1 0 0 0,1 1 0 0 0,0-1 0 0 0,-1 1 0 0 0,1-1 0 0 0,0 0 0 0 0,0 1-1 0 0,0-1 1 0 0,0 0 0 0 0,1 0 0 0 0,-1 0 0 0 0,0 0 0 0 0,1 0 0 0 0,0 0 0 0 0,-1 0 0 0 0,1 0 0 0 0,0 0 0 0 0,0 0 0 0 0,0 0 0 0 0,0 0-1 0 0,0 0 1 0 0,0 0 0 0 0,1 1 0 0 0,-1-1 0 0 0,1-1 4 0 0,23-74-236 0 0,-14 63 225 0 0,0 0 0 0 0,0 0 0 0 0,2 1-1 0 0,0 0 1 0 0,0 1 0 0 0,1 1 0 0 0,0 0 0 0 0,1 0 0 0 0,1 1-1 0 0,-1 1 1 0 0,1 1 0 0 0,1 0 0 0 0,0 1 0 0 0,0 0-1 0 0,0 2 1 0 0,1 0 0 0 0,0 0 0 0 0,0 2 0 0 0,0 0-1 0 0,0 1 1 0 0,0 1 0 0 0,0 0 0 0 0,2 2 11 0 0,-7 2 22 0 0,0 1 1 0 0,-1 1-1 0 0,0 0 0 0 0,0 0 1 0 0,0 1-1 0 0,0 0 0 0 0,-1 1 1 0 0,0 1-1 0 0,-1-1 0 0 0,0 2 1 0 0,0-1-1 0 0,3 5-22 0 0,45 36 277 0 0,-40-39-157 0 0,-1 0 0 0 0,1-1 0 0 0,1-1-1 0 0,-1-1 1 0 0,2 0 0 0 0,-1-1 0 0 0,0-1-1 0 0,1-1 1 0 0,0-1 0 0 0,0 0-1 0 0,0-1 1 0 0,1-2 0 0 0,-1 0 0 0 0,14-1-120 0 0,-28 1-13 0 0,-1 0 1 0 0,1 0 0 0 0,0 0 0 0 0,-1 0 0 0 0,1-1-1 0 0,0 0 1 0 0,-1 0 0 0 0,1 0 0 0 0,0 0 0 0 0,-1-1-1 0 0,0 0 1 0 0,1 0 0 0 0,-1 0 0 0 0,0 0 0 0 0,0-1-1 0 0,0 0 1 0 0,0 1 0 0 0,-1-1 0 0 0,1-1 0 0 0,-1 1-1 0 0,0 0 1 0 0,0-1 0 0 0,0 0 0 0 0,0 0 0 0 0,-1 0-1 0 0,1 0 1 0 0,-1 0 0 0 0,0 0 0 0 0,0-1 0 0 0,0 1-1 0 0,-1-1 1 0 0,0 1 0 0 0,1-3 12 0 0,4-33-4933 0 0,-3 26-1128 0 0,-1 6-3764 0 0</inkml:trace>
  <inkml:trace contextRef="#ctx0" brushRef="#br0" timeOffset="729.292">1242 953 7746 0 0,'0'0'1757'0'0,"0"0"-518"0"0,0 0-70 0 0,0 0 207 0 0,0 0 140 0 0,0 0-73 0 0,0 0-196 0 0,0 0-181 0 0,0 0-138 0 0,0 0-121 0 0,0 0-95 0 0,0 0-95 0 0,33 0-107 0 0,103-1-65 0 0,-51-14 276 0 0,-59 5-442 0 0,-19 8-213 0 0,4 1 24 0 0,1-2 1 0 0,-1 0-1 0 0,-1 0 1 0 0,1-1-1 0 0,0 0 0 0 0,-1-1 1 0 0,0 0-1 0 0,0 0 1 0 0,0-1-1 0 0,-1-1 0 0 0,0 0 1 0 0,0 0-1 0 0,-1 0 1 0 0,0-1-1 0 0,2-3-90 0 0,-8 10 8 0 0,-1-1 1 0 0,0 1-1 0 0,0-1 1 0 0,-1 1-1 0 0,1-1 1 0 0,0 1-1 0 0,0-1 1 0 0,-1 1-1 0 0,1-1 1 0 0,-1 0-1 0 0,1 1 1 0 0,-1-1-1 0 0,0 0 0 0 0,0 1 1 0 0,0-1-1 0 0,0 0 1 0 0,0 1-1 0 0,0-1 1 0 0,0 0-1 0 0,0 0 1 0 0,-1 1-1 0 0,1-1 1 0 0,-1 0-1 0 0,1 1 1 0 0,-1-1-1 0 0,0 1 0 0 0,1-1 1 0 0,-1 1-1 0 0,0-1 1 0 0,0 1-1 0 0,0-1 1 0 0,0 1-1 0 0,0 0 1 0 0,0 0-1 0 0,-1-1 1 0 0,1 1-1 0 0,0 0 1 0 0,-1 0-1 0 0,1 0 0 0 0,-1 0 1 0 0,1 1-1 0 0,-1-1 1 0 0,1 0-1 0 0,-2 0-8 0 0,-75-12-463 0 0,64 14 433 0 0,1 1-1 0 0,-1 1 0 0 0,0 0 1 0 0,1 1-1 0 0,0 0 0 0 0,0 1 1 0 0,0 0-1 0 0,1 1 0 0 0,0 1 1 0 0,0 0-1 0 0,0 1 0 0 0,1 0 1 0 0,0 0-1 0 0,1 1 0 0 0,0 1 1 0 0,0 0-1 0 0,1 0 0 0 0,0 1 1 0 0,1 0-1 0 0,0 0 0 0 0,1 1 1 0 0,0 0-1 0 0,1 1 0 0 0,0-1 0 0 0,1 1 1 0 0,0 0-1 0 0,1 0 0 0 0,1 1 1 0 0,0-1-1 0 0,1 1 0 0 0,0 0 1 0 0,1 8 30 0 0,1-18 4 0 0,1 0 0 0 0,-1 1 0 0 0,1-1 0 0 0,0 0 0 0 0,0 1 0 0 0,0-1 0 0 0,1 0 0 0 0,0 0 0 0 0,0 0 0 0 0,0 0 0 0 0,0 0 0 0 0,0-1 0 0 0,1 1 0 0 0,0-1 0 0 0,-1 1 0 0 0,1-1 0 0 0,1 0 0 0 0,-1 0 0 0 0,0 0 0 0 0,1-1 0 0 0,-1 1 0 0 0,1-1 0 0 0,0 0-1 0 0,0 0 1 0 0,0 0 0 0 0,0 0 0 0 0,0-1 0 0 0,0 1 0 0 0,1-1 0 0 0,2 0-4 0 0,137 14 432 0 0,-93-17-308 0 0,-1-2 1 0 0,0-3 0 0 0,0-1-1 0 0,-1-3 1 0 0,0-2-1 0 0,-1-2 1 0 0,0-2 0 0 0,-2-2-1 0 0,0-3 1 0 0,-1-1 0 0 0,-1-2-1 0 0,-2-2 1 0 0,0-2 0 0 0,-2-2-1 0 0,10-11-124 0 0,-33 26-3 0 0,-1 0 0 0 0,-1-2 0 0 0,0 1 0 0 0,-1-2 0 0 0,-1 0-1 0 0,-1-1 1 0 0,0 0 0 0 0,-2-1 0 0 0,0 0 0 0 0,-2 0 0 0 0,0-1 0 0 0,-1 0-1 0 0,-1-1 1 0 0,-2 0 0 0 0,0 0 0 0 0,-1 0 0 0 0,-1-18 3 0 0,-1 21-18 0 0,1 6 13 0 0,0 0 0 0 0,-2 0 0 0 0,1-1-1 0 0,-2 1 1 0 0,0 0 0 0 0,-1 0 0 0 0,0 0 0 0 0,-1 0 0 0 0,0 0 0 0 0,-1 1 0 0 0,-1-1 0 0 0,0 1 0 0 0,-1 0 0 0 0,-4-5 5 0 0,10 17-3 0 0,0 1 1 0 0,0-1-1 0 0,0 1 0 0 0,0-1 1 0 0,-1 1-1 0 0,1-1 1 0 0,0 0-1 0 0,0 1 1 0 0,-1-1-1 0 0,1 1 0 0 0,0-1 1 0 0,-1 1-1 0 0,1 0 1 0 0,0-1-1 0 0,-1 1 1 0 0,1-1-1 0 0,-1 1 1 0 0,1 0-1 0 0,-1-1 0 0 0,1 1 1 0 0,-1 0-1 0 0,1-1 1 0 0,-1 1-1 0 0,1 0 1 0 0,-1 0-1 0 0,1 0 1 0 0,-1 0-1 0 0,0-1 0 0 0,1 1 1 0 0,-1 0-1 0 0,1 0 1 0 0,-1 0-1 0 0,1 0 1 0 0,-1 0-1 0 0,0 0 1 0 0,1 0-1 0 0,-1 0 0 0 0,1 1 1 0 0,-1-1-1 0 0,1 0 1 0 0,-1 0-1 0 0,1 0 1 0 0,-1 1-1 0 0,1-1 1 0 0,-1 0-1 0 0,1 0 0 0 0,-1 1 1 0 0,1-1-1 0 0,-1 1 1 0 0,1-1-1 0 0,-1 0 1 0 0,1 1-1 0 0,0-1 1 0 0,-1 1-1 0 0,1-1 0 0 0,0 1 1 0 0,-1-1-1 0 0,1 1 1 0 0,0-1-1 0 0,0 1 1 0 0,-1-1-1 0 0,1 1 1 0 0,0-1-1 0 0,0 1 0 0 0,0 0 1 0 0,0-1-1 0 0,0 1 1 0 0,0-1-1 0 0,0 1 1 0 0,0 0 2 0 0,-5 50-7 0 0,5-43 51 0 0,-22 367 828 0 0,3 8-117 0 0,49-155-560 0 0,-30-227-212 0 0,0-1-7 0 0,0 0-7 0 0,0 0-4 0 0,0 0-18 0 0,0 0-31 0 0,0 0 1 0 0,-2-34-1200 0 0,-2 1-264 0 0,-3-19-2049 0 0,3 18-4091 0 0,2 21-3879 0 0</inkml:trace>
  <inkml:trace contextRef="#ctx0" brushRef="#br0" timeOffset="944.582">1879 684 14315 0 0,'0'0'1954'0'0,"0"0"-701"0"0,0 0-431 0 0,0 0-101 0 0,0 0 60 0 0,0 0 100 0 0,0 0 97 0 0,0 0 27 0 0,0 0-41 0 0,0 0-106 0 0,0 0-138 0 0,39-3-117 0 0,124-13-111 0 0,26-13 683 0 0,124 4-1300 0 0,-279 23-1049 0 0,-20 1-1246 0 0,2 0-4131 0 0,-5 1-6252 0 0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47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1 311,'19'-4,"11"-3,6 1,1 2,-1 0,-1 2,-3 1,-1 0,-1 1,-2 1,0-1,0 0,0 0,0 0,-10 1,-7-1</inkml:trace>
  <inkml:trace contextRef="#ctx0" brushRef="#br0" timeOffset="364.768">57 509,'5'5,"6"1,7 0,4-1,4-1,2-2,1-1,0 0,1-1,-6-5,-1-2,-1 0,2 2,1 1,1 2,1 1,0-4,-3-2</inkml:trace>
  <inkml:trace contextRef="#ctx0" brushRef="#br0" timeOffset="1776.284">283 1,'7'10,"1"0,0 0,0-1,0 0,1 0,1-1,0 0,0-1,2 1,28 23,-11-6,-13-13,0 1,-1 0,-1 1,-1 0,0 1,0 1,-2 0,0 1,-1 0,1 3,-6-13,-1 1,0 0,-1 0,1 0,-2 1,1-1,-1 1,0-1,-1 1,0 0,0 0,-1-1,0 1,-1 0,0 0,0-1,-1 1,0 0,0-1,-1 1,0-1,-1 0,0 0,0 0,-1-1,0 0,-1 3,-9 4,0-1,0 0,-1-1,0-1,-1-1,-1 0,-5 2,-74 48,81-47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53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0,'38'0,"23"0,5 0,-3 0,-8 0,-9 0,-11 0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53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12,'43'0,"29"-5,2-1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51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113 201,'4'6,"0"1,0 1,-1-1,0 0,0 1,-1 0,0 0,0 0,-1-1,0 1,0 1,-1-1,0 0,-1 7,1 0,0 244,-27-89,7-119,15-51</inkml:trace>
  <inkml:trace contextRef="#ctx0" brushRef="#br0" timeOffset="569.228">1 144,'18'-15,"1"0,0 1,1 2,1 0,0 0,0 2,1 1,0 1,1 1,12-2,-16 3,1 2,0 0,0 1,0 1,1 1,-1 1,18 2,-33-2,0 1,0-1,0 1,0 0,0 1,0-1,0 1,0 0,-1 0,1 1,-1-1,1 1,-1 0,0 0,0 1,0-1,-1 1,1 0,-1 0,0 0,0 0,0 0,-1 1,1-1,-1 1,0 0,-1 0,1-1,-1 1,0 0,0 1,0 3,-2 3,-2 0,1-1,-2 1,1-1,-2 0,1 0,-1 0,-1 0,0-1,-1 0,0 0,0-1,-1 0,0 0,-6 4,-6 7,-1 0,-1-2,-1-1,0-1,-1 0,-1-2,0-1,-10 3,10-6</inkml:trace>
  <inkml:trace contextRef="#ctx0" brushRef="#br0" timeOffset="1553.921">622 624,'-5'14,"-6"15,-2 7,-3 2,-3-1,0-1,0-7,3-4,-1-6,2-2,0-3,-3 1,-4 2,-2-2,3 2,5-2</inkml:trace>
  <inkml:trace contextRef="#ctx0" brushRef="#br0" timeOffset="1804.58">396 652,'14'29,"10"19,1 6,0-6,-3-7,-1-5,0-9,-2-4,-1-5,-2-7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56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189 167,'-37'258,"-59"178,49-289,39-130</inkml:trace>
  <inkml:trace contextRef="#ctx0" brushRef="#br0" timeOffset="587.869">189 111,'6'28,"-8"8,0-16,1-1,1 1,0 0,2-1,0 1,1 0,1-1,6 16,115 265,-46-128,-79-171,0-1,0 1,1 0,-1-1,0 1,1 0,-1-1,0 1,1-1,-1 1,1 0,-1-1,1 1,-1-1,1 1,0-1,-1 0,1 1,-1-1,1 0,0 1,-1-1,1 0,0 0,0 1,-1-1,1 0,0 0,-1 0,1 0,0 0,0 0,-1 0,1 0,0 0,-1-1,1 1,0 0,-1 0,1-1,0 1,-1 0,1-1,0 1,-1 0,1-1,-1 1,1-1,-1 1,1-1,-1 0,1 0,21-38,-17 30,6-14,-2-1,0 1,-2-2,0 1,-2-1,0 0,0-16,21-230,-27-18,1 263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00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61,'-16'286,"-2"-170,-4 0,-18 45,33-137</inkml:trace>
  <inkml:trace contextRef="#ctx0" brushRef="#br0" timeOffset="566.242">47 541,'0'4,"0"-1,0 1,1 0,0-1,-1 1,1-1,1 1,-1-1,0 0,1 1,-1-1,1 0,0 0,0 0,1 0,-1-1,0 1,1 0,0-1,-1 0,1 0,0 1,0-2,1 1,-1 0,0-1,0 1,1-1,-1 0,1 0,-1 0,1-1,-1 1,1-1,0 0,-1 0,1 0,-1 0,1-1,0 0,1 0,6-7,-1 0,0-1,-1 0,0-1,0 0,-1 0,-1-1,1 0,-2 0,1-1,2-9,10-13,129-246,-139 261,-3 10,-1-1,-1 0,1 0,-1 0,-1-1,0 1,-1-1,0 0,0 0,-1 1,-1-1,0 0,0-5,-1 16,0-1,0 0,0 0,1 1,-1-1,0 1,0-1,0 1,0-1,0 1,0-1,0 1,0 0,-1 0,1 0,0-1,0 1,0 0,0 0,0 1,0-1,0 0,0 0,0 0,0 1,0-1,0 0,0 1,0-1,0 1,0-1,0 1,0 0,0-1,0 1,1 0,-1 0,0 0,0-1,1 1,-1 0,1 0,-1 0,1 0,-1 0,1 0,-1 0,1 0,0 0,0 0,0 0,-1 0,1 1,0-1,0 0,-13 22,0 0,1 1,1 0,1 1,2 0,0 1,2 0,1 0,1 0,1 0,1 1,1 0,2-1,1 1,0-1,2 0,1 1,9 23,18 125,-32-151</inkml:trace>
  <inkml:trace contextRef="#ctx0" brushRef="#br0" timeOffset="851.653">640 428,'-15'38,"-4"23,1 5,-2-3,3-8,5-9,4-11</inkml:trace>
  <inkml:trace contextRef="#ctx0" brushRef="#br0" timeOffset="1195.796">865 456,'-29'24,"-18"13,-7-1,6 0,16-8,18-2,16-7,13-1,9-4,0 0,1-1,-5 1,-4 3,-1-1,-3 1,-3 3,-4-2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07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0 289,'255'-1,"-139"-24,-15 2,-98 37,-7-3</inkml:trace>
  <inkml:trace contextRef="#ctx0" brushRef="#br0" timeOffset="1441.567">0 544,'170'-28,"28"26,-117-18,-72 16</inkml:trace>
  <inkml:trace contextRef="#ctx0" brushRef="#br0" timeOffset="3588.823">199 8,'7'-2,"0"0,0 0,1 1,-1 1,1-1,-1 1,0 0,1 1,-1 0,1 0,-1 0,0 1,0 0,0 1,0-1,0 1,-1 1,1-1,1 2,157 120,-27-9,-137-112,1 0,-1-1,0 1,0 0,0 0,-1 0,1 0,-1 0,0 0,0 0,0-1,0 1,-1 0,0 0,0 0,0 0,0 0,0-1,-1 1,0-1,1 1,-1-1,-1 1,1-1,0 0,-1 0,0 0,1-1,-1 1,0 0,-1-1,1 0,0 0,-1 0,1 0,-2 0,-20 22,-175 226,120-169,65-70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11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57 110,'9'29,"4"28,-1 10,-2-2,-3-2,-3-8,-1-7,-2-8,-1-6,-1-4,-4-1,-2-3,0 1,2 0,-4-5,1-1,1-4</inkml:trace>
  <inkml:trace contextRef="#ctx0" brushRef="#br0" timeOffset="315.36">0 167,'42'-27,"2"2,0 2,1 1,1 3,1 2,19-3,-51 16,0 1,1 0,-1 1,1 1,-1 0,1 1,-1 1,1 1,2 0,-13-1,0 0,0 0,0 0,-1 1,1 0,0 0,0 0,-1 0,0 1,1 0,-1 0,0 0,0 0,0 1,-1-1,1 1,-1 0,0 0,0 0,-1 1,1-1,-1 1,0-1,0 1,0 0,-1 0,1 0,-1 0,0 1,-1 0,0 0,-1 0,1 0,-1 0,0 0,-1 0,1 0,-1 0,0 0,-1 0,1-1,-1 1,-1-1,1 0,-1 0,1 0,-1 0,-1-1,1 1,-1-1,0 0,-109 74,-131 22,226-91</inkml:trace>
  <inkml:trace contextRef="#ctx0" brushRef="#br0" timeOffset="4352.867">734 421,'-9'-2,"-1"1,1 1,-1 0,0 0,1 1,-1 0,1 1,0 0,0 1,-1-1,1 2,1-1,-1 1,1 1,-1 0,1 0,0 0,1 1,-5 4,7-4,0 1,1-1,-1 1,1 0,1 1,-1-1,1 1,0-1,1 1,0 0,0 0,1 0,0 0,0 1,1-1,0 0,1 0,-1 0,1 0,1 0,0 0,0 0,1 0,2 7,-5-11,1 1,-1 0,1-1,0 1,0-1,0 1,1-1,0 1,-1-1,2 0,-1 0,0 0,1 0,0 0,0-1,0 1,0-1,0 0,1 0,0 0,-1 0,1 0,0-1,0 0,1 0,-1 0,0 0,1-1,-1 1,1-1,-1 0,1-1,0 1,-1-1,1 0,0 0,13-5</inkml:trace>
  <inkml:trace contextRef="#ctx0" brushRef="#br0" timeOffset="4688.389">988 477,'-1'2,"-11"13,0 0,1 1,1 1,1-1,1 2,0-1,1 1,1 0,-3 12,9-28,-1 0,0 1,1-1,-1 0,1 1,0-1,0 0,0 1,0-1,0 1,0-1,1 0,-1 1,1-1,-1 0,1 1,0-1,0 0,0 0,1 0,-1 0,0 0,1 0,-1 0,1 0,0 0,-1-1,1 1,0-1,0 1,0-1,0 0,0 0,1 0,-1 0,0 0,0 0,1-1,-1 1,0-1,1 1,-1-1,1 0,-1 0,0 0,13-3,-1-1,-1 0,1-1,-1-1,1 0,-2 0,1-1,-1-1,0 0,0-1,-1 0,-1-1,1 0,-1-1,-1 0,0-1,-1 1,0-1,-1-1,0 0,4-10,-10 20,1 1,-1-1,1 0,-1 1,0-1,0 0,0 0,-1 0,1 0,-1 0,1 0,-1 0,0 0,0 0,0 0,0 0,-1 0,0 0,1 0,-1 0,0 0,0 1,0-1,-1 0,1 0,-1 1,1-1,-1 1,0 0,0-1,0 1,0 0,-1 0,1 0,0 0,-1 1,1-1,-1 1,0-1,0 1,1 0,-1 0,0 0,0 0,0 1,0-1,0 1,-1 0,-17 3,2 2</inkml:trace>
  <inkml:trace contextRef="#ctx0" brushRef="#br0" timeOffset="5220.977">1581 421,'-8'3,"-8"4,0 1,1 1,0 0,0 1,1 0,0 1,0 1,-2 3,15-14,-1 1,1-1,0 0,0 1,0-1,0 1,0-1,0 1,0 0,0-1,0 1,1 0,-1-1,1 1,-1 0,1 0,0 0,0-1,0 1,0 0,0 0,0 0,0 0,0-1,1 1,-1 0,1 0,-1-1,1 1,0 0,0-1,0 1,0-1,0 1,53 38,-11-11,-41-26,0 0,0 1,-1-1,1 0,-1 1,1-1,-1 1,0-1,0 1,-1 0,1-1,-1 1,0 0,0 0,0-1,0 1,0 0,-1-1,0 1,0 0,0-1,0 1,-1-1,1 1,-1-1,0 0,0 0,0 0,0 0,0 0,-1 0,1 0,-1-1,0 1,0-1,0 0,0 0,0 0,-1 0,1-1,0 1,-1-1,1 0,-1 0,0 0,-1 0,-168 49,150-48,4-3</inkml:trace>
  <inkml:trace contextRef="#ctx0" brushRef="#br0" timeOffset="5966.421">1778 251,'21'-4,"-1"0,0 0,0 2,0 0,0 1,0 1,0 0,0 2,0 1,4 1,-21-3,1-1,-1 1,0 0,0 0,0 1,-1-1,1 1,0 0,0-1,-1 1,1 0,-1 0,1 1,-1-1,0 0,0 1,0 0,0-1,-1 1,1 0,-1 0,0 0,1 0,-1 0,0 0,-1 0,1 0,-1 0,1 1,-1-1,0 0,0 0,0 1,-1-1,0 5,-1 1,-1-1,1 0,-1 0,0 0,-1-1,0 1,0-1,-1 0,0 0,0 0,-4 3,8-9,-1 1,-1-1,1 1,-1 0,1 0,0 0,-1 1,1-1,0 0,1 1,-1 0,0-1,1 1,-1 0,1 0,0 0,0 0,0 0,0 0,1 0,-1 0,1 0,0 0,0 0,0 0,0 0,0 0,1 0,0 1,-1-1,1 0,0 0,0-1,1 3,96 40,-96-43,1 0,-1 0,1 1,-1-1,0 1,0 0,0 0,0 0,0 0,-1 0,1 0,-1 0,0 0,0 0,0 1,-1-1,1 0,-1 1,1-1,-1 1,0-1,-1 1,1-1,0 0,-1 1,0-1,0 0,0 1,0-1,0 0,-1 0,0 0,1 0,-1 0,0-1,0 1,-1 0,1-1,0 1,-1-1,0 0,1 0,-1 0,0 0,0-1,-3 2,-6 7,0-1,0 0,-1-1,-1 0,1-1,-1 0,0-2,-1 1,0-2,1 0,-1 0,-1-2,-7 1,-1-1</inkml:trace>
  <inkml:trace contextRef="#ctx0" brushRef="#br0" timeOffset="6333.379">2456 335,'-46'45,"2"2,3 1,1 2,3 2,-3 10,6 28,34-88,0 1,-1-1,1 0,0 1,0-1,1 0,-1 0,0 1,1-1,-1 0,1 0,0 1,0-1,0 0,0 0,0 0,0 0,0 0,1 0,-1-1,1 1,-1 0,1-1,0 1,0-1,0 1,0-1,0 0,0 0,0 0,0 0,0 0,0-1,0 1,1 0,-1-1,0 0,3 1,13 1,0-1,-1-1,1 0,0-1,0-1,0-1,0 0,-1-1,0-1,0-1,0-1,0 0,0-1,-7 2,1 1,-1-1,0-1,0 0,0-1,-1 0,0 0,-1-1,0 0,0 0,-1-1,0 0,-1 0,0-1,-1 1,0-1,-1-1,0 1,2-10,-5 13,0 1,-1-1,0 0,0 1,-1-1,0 0,0 1,-1-1,0 1,0-1,-1 1,0 0,0 0,-1 0,0 1,0-1,0 1,-1 0,0 0,0 0,-1 1,1 0,-1 0,0 0,-1 1,1 0,-1 0,0 0,0 1,0 0,0 0,0 1,-1 0,1 0,-1 1,0 0,1 1,-1-1,0 1,1 1,-1-1,0 1,1 1,-2 0,-10 4</inkml:trace>
  <inkml:trace contextRef="#ctx0" brushRef="#br0" timeOffset="6736.368">2823 194,'-7'10,"-48"94,54-99,0-1,0 0,0 1,1-1,-1 0,1 1,0-1,1 1,-1-1,1 0,0 1,0-1,0 0,1 0,-1 1,1-1,0 0,0-1,0 1,1 0,-1-1,1 1,0-1,0 0,2 2,1-1,0-1,0 1,1-1,-1 0,1 0,-1-1,1 0,0 0,0-1,0 0,0 0,1 0,-1-1,0 0,0-1,0 1,0-1,0-1,0 1,0-1,0-1,0 1,-1-1,1 0,-1-1,0 1,0-1,0 0,-1-1,1 0,-1 0,0 0,0 0,-1-1,1 1,-1-1,-1 0,1-1,-1 1,0-1,0 1,0-6,0 8,-1-1,1 1,-1-1,-1 1,1-1,-1 0,1 1,-1-1,-1 0,1 0,-1 0,0 0,0 0,0 0,0 0,-1 0,0 0,0 0,-1 1,1-1,-1 0,0 1,0-1,-1 1,1 0,-1-1,0 1,0 1,0-1,-1 0,-2-2,1 2,0 0,0 0,0 1,0 0,-1 0,1 0,-1 0,0 1,0 0,0 0,0 1,0 0,0 0,0 0,-1 0,1 1,-3 1,-11 3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1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0 621,'148'-17,"32"-6,-169 19,-1 1,0 1,1 0,-1 0,1 1,-1 0,1 1,-1 1,1-1,2 2,5 4</inkml:trace>
  <inkml:trace contextRef="#ctx0" brushRef="#br0" timeOffset="266.552">84 818,'39'-5,"26"-1,8 0,-4 1,-10 2,-9-4,-13-1</inkml:trace>
  <inkml:trace contextRef="#ctx0" brushRef="#br0" timeOffset="4769.569">677 960,'23'-87,"-9"50,1 0,2 0,1 2,3 0,19-26,44-29,-83 89,0-1,0 1,1 0,-1-1,0 1,1 0,-1 0,1 0,-1 1,1-1,0 0,-1 0,1 1,0-1,-1 1,1 0,0-1,0 1,0 0,-1 0,1 0,0 0,0 0,-1 1,1-1,0 0,0 1,-1-1,1 1,0 0,-1 0,1-1,-1 1,1 0,-1 0,1 1,-1-1,0 0,1 0,-1 1,0-1,0 1,0-1,0 1,0-1,0 1,-1-1,1 1,-1 0,1-1,-1 1,1 0,-1 1,20 98,-15-66,-5-30,0 1,1-1,-1 1,1-1,0 1,1-1,-1 0,1 1,0-1,1 0,-1 0,1 0,0-1,3 5,-3-9,1 1,0-1,-1 1,1-1,0 0,0-1,-1 1,1-1,0 1,-1-1,1 0,-1-1,1 1,-1 0,0-1,1 0,-1 0,0 0,0 0,0-1,0 1,-1-1,1 1,-1-1,1 0,-1-1,1 1,223-220,-190 201,-35 22,-1 0,1 0,0-1,-1 1,1 0,-1 0,1 0,0 0,-1 0,1 0,0 0,-1 0,1 1,0-1,-1 0,1 0,-1 0,1 1,-1-1,1 0,0 1,-1-1,1 0,-1 1,1-1,-1 1,0-1,1 1,-1-1,1 1,-1-1,0 1,1-1,-1 1,0 0,0-1,0 1,1-1,-1 1,0 0,0-1,0 1,0 0,0-1,0 1,0-1,0 1,0 0,0-1,-1 1,1 0,0-1,0 1,-1-1,1 1,0 0,0-1,-1 1,1-1,-1 1,1-1,-43 185,42-115,1-58</inkml:trace>
  <inkml:trace contextRef="#ctx0" brushRef="#br0" timeOffset="5556.327">1806 564,'-155'1,"147"1,1-1,0 1,0 0,1 0,-1 1,0-1,1 2,-1-1,1 1,0 0,0 0,1 1,-1-1,1 1,0 1,0-1,1 1,0-1,0 1,-1 2,-23 88,28-93,0 0,0 0,0 0,0 0,0 0,1-1,0 1,-1 0,1 0,0 0,0-1,0 1,1-1,-1 1,1-1,-1 1,1-1,0 0,0 0,0 0,0 0,0 0,0 0,1 0,-1-1,0 1,1-1,0 0,-1 0,1 0,0 0,-1 0,2 0,5 0,1 0,0 0,-1-1,1-1,-1 1,1-2,-1 1,1-1,-1-1,0 1,0-2,0 1,0-1,0-1,-1 1,0-2,0 1,0-1,-1 0,0 0,0-1,4-5,160-159,-171 170,0 1,1-1,-1 1,0 0,1-1,-1 1,1 0,-1-1,1 1,-1 0,1 0,-1 0,1-1,-1 1,1 0,-1 0,1 0,0 0,-1 0,1 0,-1 0,1 0,-1 0,1 0,-1 0,1 0,-1 0,1 1,0-1,-1 0,1 0,-1 1,0-1,1 0,-1 1,1-1,-1 0,1 1,-1-1,0 0,1 1,-1-1,0 1,1-1,-1 1,0-1,0 1,1-1,-1 1,0-1,0 1,0-1,0 1,0 0,0-1,0 1,0-1,0 1,0-1,0 1,0-1,0 1,0 0,-1-1,1 1,0-1,0 1,-1-1,3 53,-3-47,-1 455,3-451,-1 0,0 0,-1 1,1-1,-2 0,0 0,0 0,-1 0,0 0,0 0,-1-1,-1 0,0 0,0 0,0 0,-1-1,0 0,-1 0,0 0,0-1,-1 0,0 0,0-1,-1 0,1-1,-1 0,0 0,-1-1,7-3,1 0,-1-1,0 0,1 0,-1 0,0 0,1 0,-1 0,0-1,1 1,-1-1,1 0,-1 0,1 0,-1 0,1 0,-1 0,1-1,0 1,0-1,0 1,0-1,0 0,0 0,0 0,1 0,-1 0,1 0,-1-1,1 1,0-1,0 1,0-1,0 1,0-1,1 1,-1-2,-11-102,13 48,0 33</inkml:trace>
  <inkml:trace contextRef="#ctx0" brushRef="#br0" timeOffset="6457.331">875 0,'-12'4,"1"0,0 0,0 1,1 0,-1 1,1 1,0-1,1 2,0-1,0 1,0 1,1-1,0 2,1-1,0 1,1 0,0 0,0 1,1-1,0 1,1 0,1 1,-1-1,2 1,0 0,0 0,1-1,0 1,1 0,1 5,12 72,-2 37,-36 191,26 82,-1-395,0-2,-1-1,0 1,1 0,-1-1,1 1,-1 0,1 0,0-1,0 1,0 0,0-1,0 1,0 0,0 0,0-1,1 1,-1 0,1-1,-1 1,1 0,0-1,0 1,-1-1,1 1,0-1,0 1,1-1,-1 0,0 1,0-1,1 0,-1 0,1 0,-1 0,1 0,-1-1,1 1,-1 0,1-1,0 1,-1-1,1 1,0-1,-1 0,1 0,0 1,0-1,0-1,47-18,-28 10,0 1,1 0,0 2,0 0,0 2,14-1,-11 4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27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30,'5'0,"6"0,7 0,4-5,4-1,1 0,3 1,-1 2,0 1,1 0,-2 2,1 0,0 0,-11 0,-7 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1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10602 0 0,'0'0'2498'0'0,"0"0"-1048"0"0,0 0-499 0 0,0 0-78 0 0,0 0 30 0 0,0 0-33 0 0,0 0-92 0 0,0 0-83 0 0,0 0-33 0 0,0 0 50 0 0,0 0 24 0 0,0 0-49 0 0,0 0-70 0 0,16 2-63 0 0,122 10 1161 0 0,12-41-435 0 0,-90 11-1226 0 0,-18 4 1552 0 0,-14 7-3698 0 0,-3 5-3297 0 0,0 3-4561 0 0,-25-1-862 0 0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30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29 969,'-9'29,"-4"9</inkml:trace>
  <inkml:trace contextRef="#ctx0" brushRef="#br0" timeOffset="263.242">0 517,'0'0</inkml:trace>
  <inkml:trace contextRef="#ctx0" brushRef="#br0" timeOffset="511.201">170 1081,'109'-219,"-109"218,0 0,0 1,0-1,0 0,0 0,0 0,0 0,1 0,-1 1,0-1,0 0,1 0,-1 0,0 1,1-1,-1 0,1 0,-1 1,1-1,-1 0,1 1,-1-1,1 1,0-1,-1 1,1-1,0 1,0-1,-1 1,1 0,0-1,0 1,0 0,-1 0,1-1,0 1,0 0,0 0,0 0,-1 0,1 0,0 0,0 0,0 1,0-1,-1 0,1 0,0 1,0-1,0 0,-1 1,1-1,0 1,-1-1,1 1,0-1,-1 1,1-1,0 2,2 55,-4-50,1-1,0 1,0-1,0 1,1 0,0-1,0 0,0 1,1-1,0 0,1 0,-1 0,1 0,0 1,-1-5,0-1,0 1,-1 0,1 0,0-1,1 0,-1 1,0-1,0 0,0 0,1 0,-1 0,1 0,-1-1,1 1,-1-1,1 1,-1-1,1 0,-1 0,1 0,-1-1,1 1,-1 0,1-1,-1 0,0 0,1 1,-1-1,0-1,1 1,-1 0,0 0,1-2,70-54,-65 48,0 0,-1-1,0 0,-1 0,0 0,0-1,-1 0,-1 0,0 0,0-1,-1 1,-1-1,0-1,2-11</inkml:trace>
  <inkml:trace contextRef="#ctx0" brushRef="#br0" timeOffset="1132.897">650 489,'12'-4,"-1"0,1 1,1 0,-1 1,0 0,0 1,1 0,-1 1,1 1,-1 0,0 0,1 1,-1 1,0 0,0 1,-1 0,4 2,-13-4,0-1,0 1,0 0,0 0,0 0,-1 0,1 0,-1 0,0 1,1-1,-1 0,0 1,0-1,0 1,-1-1,1 1,0-1,-1 1,0 0,0-1,0 1,0 0,0-1,0 1,-1-1,1 1,-1 0,0-1,1 1,-1-1,-1 0,1 1,0 0,-52 75,50-75,-10 12,10-13,1-1,-1 1,0 0,1 0,-1 0,1 0,-1 0,1 0,0 1,0-1,0 1,0 0,1 0,-1-1,1 1,-1 0,1 0,0 0,0 1,0-1,1 0,-1 0,1 0,0 1,0-1,0 0,0 0,1 0,-1 1,1-1,-1 0,1 0,0 0,1 0,-1 0,0 0,1 0,0 0,-1-1,2 2,66 25,-63-28,0 0,0 1,0-1,0 1,-1 0,1 0,-1 1,1 0,-1 0,0 0,0 0,0 1,-1 0,1 0,-1 0,0 1,0-1,0 1,-1 0,1 0,-1 0,-1 1,1-1,1 5,-5-3,-1 0,0 0,0 0,-1-1,1 1,-1-1,-1 1,1-1,-1 0,0 0,-1-1,1 1,-1-1,0 0,-1 0,1 0,-1-1,0 0,0 0,0-1,0 1,-1-1,-1 0,-13 11,-70 31,69-37</inkml:trace>
  <inkml:trace contextRef="#ctx0" brushRef="#br0" timeOffset="1484.604">1327 517,'-59'78,"3"3,3 2,-18 43,34-29,36-94,0-1,1 1,-1-1,1 1,-1 0,1-1,0 1,0-1,0 1,0 0,1-1,-1 1,1-1,0 1,0-1,-1 1,1-1,1 0,-1 1,0-1,1 0,-1 0,1 0,-1 0,1 0,0 0,0 0,0-1,0 1,0-1,1 1,-1-1,0 0,1 0,-1 0,2 1,12 0,-1 0,1-1,-1-1,1 0,0-1,-1-1,1-1,-1 0,0 0,0-2,0 0,-1-1,14-7,-18 9,-1-1,1 0,-1 0,-1-1,1-1,-1 1,0-2,0 1,-1-1,0 0,0 0,-1-1,0 0,-1 0,0 0,0-1,-1 1,0-1,-1 0,0-1,-1 1,0 0,0-1,-1 1,-1-1,1 0,-2 1,0-1,0 1,0-1,-2 1,1-1,-1 1,-2-3,3 7,0-1,-1 1,1 0,-1-1,0 1,-1 1,0-1,0 0,0 1,-1 0,1 0,-1 0,0 1,-1 0,1 0,-1 0,1 0,-1 1,0 0,-1 0,1 1,0-1,-1 2,-4-2,-103 7,90 3</inkml:trace>
  <inkml:trace contextRef="#ctx0" brushRef="#br0" timeOffset="1882.496">1525 433,'0'11,"1"1,1-1,0 0,0 1,1-1,1 0,0 0,0-1,1 1,1-1,0 1,-4-7,0-1,0 0,0 0,0 0,0 0,1 0,-1-1,1 1,0-1,0 0,0 1,0-1,0-1,0 1,0 0,1-1,-1 1,1-1,-1 0,1 0,-1-1,1 1,0-1,-1 0,1 0,0 0,-1 0,1 0,0-1,-1 0,1 0,-1 0,1 0,-1 0,4-2,-2 0,-1 0,1-1,0 1,-1-1,0 0,0 0,0-1,0 1,-1-1,0 0,0 0,0 0,0 0,-1 0,0-1,0 1,0-1,-1 0,0 1,0-1,0 0,-1 0,1 1,-2-1,1 0,-1 0,1 1,-2-1,1 0,-1 1,1-1,-1 1,-1-1,1 1,-1 0,0 0,-2-2,1 1,0 1,0 0,-1 0,0 1,1-1,-2 1,1 0,0 0,-1 1,0-1,1 1,-1 1,-1-1,1 1,-1 0,-15-3</inkml:trace>
  <inkml:trace contextRef="#ctx0" brushRef="#br0" timeOffset="3583.804">1440 9,'53'-5,"0"2,1 3,-1 1,0 3,0 3,14 5,-61-12,0 1,0 0,-1 0,1 0,-1 1,1 0,-1 0,1 0,-1 1,0-1,0 1,-1 1,1-1,0 1,-1 0,0 0,0 0,0 0,-1 1,1-1,-1 1,0 0,0 0,-1 0,1 1,-1-1,-1 1,2 3,-4 241,1 344,-28-397,28-165,1-27,-1 0,1-1,-1 1,0 0,0-1,0 1,-1 0,0-1,0 1,0 0,0-1,-1 1,1-1,-1 0,0 0,-1 1,1-1,-1-1,1 1,-1 0,-1-1,1 1,-1 0,-8 2,0-1,0 0,0 0,0-1,-1-1,1 0,-1-1,0-1,0 0,-9 0,-53 7,-33 2,90-14</inkml:trace>
  <inkml:trace contextRef="#ctx0" brushRef="#br0" timeOffset="4038.573">2089 517,'10'20,"-1"1,0 0,-2 1,0 0,-2 0,0 0,-1 1,-2-1,0 1,-2 0,-1 21,-2-15,0 0,-2 0,-1-1,-2 1,0-2,-4 6,-25 100,33-109</inkml:trace>
  <inkml:trace contextRef="#ctx0" brushRef="#br0" timeOffset="4512.856">2089 940,'14'0,"1"-2,-1 0,1 0,-1-1,0-1,0-1,0 0,-1 0,1-1,-2-1,1 0,-1-1,0-1,0 0,-1 0,0-1,-1 0,0-1,-1 0,0-1,0 0,-2 0,1-1,3-9,81-173,-74 157,-46 63,-32 108,56-110,1 1,0 0,2 1,1-1,1 0,1 0,1 0,1 0,1 1,11 93,6-1,-18-96</inkml:trace>
  <inkml:trace contextRef="#ctx0" brushRef="#br0" timeOffset="4800.115">2597 913,'0'38,"0"18,0 3,0-7</inkml:trace>
  <inkml:trace contextRef="#ctx0" brushRef="#br0" timeOffset="5181.145">2795 940,'-10'5,"-12"7,-8 0,-3 4,-1 3,5 4,13-2,13-5,12 0,10-3,6 1,4-2,-3 2,-2 4,-4 3,-6 3,-5-3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28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57 248,'3'1,"0"1,-1 0,1 0,0 0,-1 0,0 0,1 0,-1 1,0-1,0 1,0 0,-1-1,1 1,-1 0,1 0,-1 0,0 0,0 0,0 2,5 16,-1 1,-1 0,0 1,-2-1,-1 0,-1 1,-2 20,1-7,-29 246,25-204,-1-60</inkml:trace>
  <inkml:trace contextRef="#ctx0" brushRef="#br0" timeOffset="431.722">0 275,'22'-29,"0"0,2 1,0 2,2 0,2 2,29-21,-45 36,1 0,0 2,1-1,0 2,0 0,0 0,1 2,0-1,8 0,-19 4,1 1,-1-1,1 1,-1 0,1 0,-1 0,1 0,-1 1,1 0,-1 0,0 0,0 1,1-1,-1 1,0 0,0 0,0 0,-1 1,1-1,0 1,-1 0,0 0,0 0,0 1,0-1,0 1,-1-1,1 1,-1 0,0 0,0 0,0 0,0 4,1 2,0 0,0 0,-1 1,-1-1,1 1,-2-1,0 1,0-1,-1 1,0-1,0 1,-1-1,-1 0,0 0,0 0,-1 0,-1 0,1-1,-1 1,-6 6,-1 2,-1-1,-1 0,-1 0,0-1,-2-1,1-1,-2 0,0-1,0-1,-1-1,0-1,-1 0,-11 2,-20-6,33-10</inkml:trace>
  <inkml:trace contextRef="#ctx0" brushRef="#br0" timeOffset="1388.943">622 473,'-8'-2,"0"1,0 0,0 0,0 1,0 0,-1 0,1 1,0 0,0 1,0 0,0 0,1 1,-1-1,0 2,1-1,0 1,0 0,0 1,0 0,5-5,0 1,1 0,-1-1,0 1,0 0,1 0,-1 0,1 0,-1 1,1-1,-1 0,1 1,0-1,0 0,-1 1,1 0,0-1,1 1,-1 0,0-1,0 1,1 0,-1 0,1 0,-1 0,1-1,0 1,0 0,0 0,0 0,0 0,0 0,0 0,1 0,-1 0,1-1,-1 1,1 0,0 0,0-1,0 1,0 0,0-1,0 1,0-1,0 1,1-1,-1 0,0 1,1-1,0 0,57 28,-54-29,-1 1,1 0,0 0,-1 1,1-1,-1 1,1 0,-1 0,0 0,0 1,0 0,0-1,-1 1,1 1,-1-1,1 0,-1 1,0 0,0 0,-1 0,1 0,-1 0,0 0,0 1,-1-1,1 1,-1-1,0 1,0-1,0 1,-1 0,1 0,-1 1,-4 3,-1 0,1-1,-2 0,1 0,-1-1,0 1,0-1,-1 0,0-1,0 0,-1 0,0 0,0-1,0 0,0-1,-1 0,0 0,0-1,0 0,0 0,-4 0,11-2,1 0,-1 0,1 0,-1 0,0 0,1 0,-1 0,0-1,0 1,0 0,1-1,-1 0,0 1,0-1,0 0,0 0,0 0,0 0,0-1,0 1,1 0,-1-1,0 1,0-1,0 0,1 0,-1 1,0-1,1 0,-1 0,0-1,1 1,0 0,-1-1,1 1,0 0,-1-1,1 1,0-1,0 0,0 1,1-1,-1 0,0 0,1 0,-1 1,1-1,-1-1,8-16,4 0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26,'-1'88,"13"200,-8-265,-3-7,2 0,0 0,0 0,2 0,0 0,1-1,0 0,1 0,2 2,-8-15,1-1,-1 1,0 0,0-1,1 1,-1-1,0 0,1 1,-1-1,1 0,0 0,-1 0,1 0,0 0,0-1,0 1,0 0,0-1,-1 1,1-1,0 0,0 0,0 0,0 0,0 0,0 0,0 0,0-1,0 1,0-1,0 1,0-1,-1 0,1 1,0-1,0 0,-1 0,1-1,0 1,-1 0,2-2,61-66,-56 60,32-48,-3-1,-2-1,2-12,-37 70,0 0,0 0,0 0,0 0,0 0,1 0,-1 0,0 0,0 0,1 0,-1 1,0-1,1 0,-1 0,1 0,-1 0,1 1,0-1,-1 0,1 1,0-1,-1 0,1 1,0-1,0 1,-1-1,1 1,0-1,0 1,0 0,0-1,0 1,0 0,-1 0,1 0,0 0,0-1,0 1,0 1,0-1,0 0,0 0,0 0,0 0,0 1,0-1,-1 0,1 1,0-1,0 1,0-1,0 1,-1-1,1 1,0-1,-1 1,1 0,0-1,-1 1,1 0,0 0,32 70,-30-61,0 1,1-2,1 1,-1 0,2-1,-1 0,1 0,1 0,-1-1,1 0,1 0,0-1,0 0,0 0,1-1,1 0,-5-2,1-2,1 1,-1-1,0 0,1 0,-1 0,1-1,-1 0,1-1,-1 1,1-1,0 0,-1-1,1 0,0 0,-1 0,0-1,1 0,-1 0,0-1,0 1,0-2,0 1,0 0,-1-1,0 0,0 0,0-1,0 1,0-1,-1 0,3-4,8-16,0 0,-2 0,0-1,-2-1,-1 0,-1 0,-2-1,0 0,-2-1,-1 1,-2-1,0 0,-2 0,-2-6,2 29,-1 6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60,'15'-5,"13"-6,8-1,2 1,0 2,-3 3,-1 3,-2 1,-3 2,0 0,-1 1,0-1,-5 1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59,'43'-4,"24"-8,6 0,-6 1,-9 2,-9 4,-8 1,-7 3,-9 0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269 1,'-76'40,"-86"60,160-99,0 0,0 0,1 0,-1 0,0 0,0 0,1 0,-1 1,1-1,-1 1,1-1,0 1,0 0,0-1,0 1,0 0,0 0,0-1,0 1,1 0,-1 0,0 0,1 0,0 0,0 0,-1 0,1 0,1 0,-1 1,0-1,0 0,1 0,-1 0,1 0,-1-1,1 1,0 0,0 0,0 0,0 0,0-1,0 1,1-1,-1 1,1 0,96 28,-91-30,0 0,0 0,-1 1,1 0,0 1,0-1,-1 1,1 1,-1-1,0 1,0 0,0 0,0 1,0 0,0 0,-1 0,0 1,0 0,0 0,-1 0,0 0,1 1,-2-1,1 1,-1 0,0 1,0-1,-1 0,2 7,-3-1,0-1,-1 0,-1 1,0-1,0 0,-1 0,0 1,-1-1,-1-1,0 1,0 0,-1-1,0 0,-1 0,0-1,0 1,-1-1,0-1,-1 1,0-1,-1 0,1-1,-1 0,-1-1,1 0,-1 0,-5 2,-31 3,29-13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19,'33'-9,"26"1,3 7,-5 4,-7 1,-7 0,-11-1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0,'-199'262,"188"-245,0 1,2 0,0 0,1 1,0 0,2 1,-1 4,6-19,0 0,0 0,0 0,1-1,-1 1,1 0,0 0,0 0,1 0,0 0,0 0,0 0,0-1,1 1,0 0,0-1,0 1,0-1,1 0,0 0,-1 0,2 0,-1 0,0 0,1-1,0 0,-1 0,1 0,0 0,1 0,-1-1,1 0,3 2,1-1,0-1,-1 0,1 0,0 0,1-1,-1-1,0 0,0 0,0 0,0-1,0-1,0 1,0-2,0 1,-1-1,1 0,-1-1,0 0,0 0,0-1,0 0,-1-1,0 1,0-1,0-1,-1 1,0-1,0 0,-1 0,1-1,-2 0,1-1,5-5,0-1,-2 0,0-1,-1 1,0-1,-1-1,-1 1,0-1,-2 0,0 0,-1-1,0 1,-1 0,-1-1,-1 1,-1 0,0-1,-1 1,-1 0,-5-13,7 25,-1 1,0-1,0 1,0-1,-1 1,0 0,1 0,-1 1,-1-1,1 1,0 0,-1 0,0 0,0 1,1-1,-1 1,-1 0,1 1,0-1,0 1,-1 0,1 1,0-1,-1 1,1 0,-1 0,1 1,-1-1,-4 2,-15 5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136 130,'-13'13,"0"0,1 1,1 0,0 1,1 0,0 1,1 0,1 0,0 1,2 0,0 0,1 1,0 0,1 0,0 15,4-29,0 0,0 0,1 0,0 0,0 0,0 0,0 0,0 0,1 0,0-1,0 1,0 0,0-1,0 0,1 1,0-1,-1 0,1 0,0 0,0-1,1 1,-1-1,1 0,-1 0,1 0,0 0,-1-1,1 1,0-1,0 0,0 0,3 0,1 0,-1 0,0-1,1 1,-1-2,0 1,1-1,-1 0,0-1,0 1,1-2,-2 1,1-1,0 0,0 0,-1-1,0 1,1-1,-1-1,11-11,0-2,-1 1,-1-2,-1 0,-1-1,0 0,-1-1,-2-1,0 1,-1-2,-1 1,2-14,-8 30,-1 0,1-1,-1 1,-1 0,1 0,-1 0,0-1,0 1,-1 0,0 0,0-1,-1 1,1 0,-1 0,-1 1,1-1,-1 0,0 1,0-1,-1 1,1 0,-1 0,0 0,-1 1,1-1,-1 1,0 0,0 1,0-1,0 1,-1 0,1 0,-1 0,0 1,0 0,0 0,0 1,0 0,0 0,-6-1,-12 3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186 140,'20'-103,"-49"132,15-1,1 0,1 1,1 0,2 1,0 0,1 7,-31 98,-22 7,61-143,0 1,0 0,1 0,-1 0,0 0,0 0,1 0,-1 0,0 0,0 0,1 0,-1 0,0 0,0 0,1 0,-1 0,0 0,0 0,1 0,-1 0,0 0,0 0,1 0,-1 0,0 0,0 1,0-1,1 0,-1 0,0 0,0 0,0 1,1-1,9-13</inkml:trace>
  <inkml:trace contextRef="#ctx0" brushRef="#br0" timeOffset="424.107">186 56,'36'44,"24"138,-55-163,0 4,1 0,1 0,1-1,1 0,1 0,1-1,1-1,0 0,11 13,-21-31,0 0,-1 0,1 0,0 0,0-1,0 1,0-1,1 1,-1-1,0 1,1-1,-1 0,1 0,-1-1,1 1,-1 0,1-1,-1 1,1-1,0 0,-1 0,1 0,0 0,-1 0,1-1,0 1,-1-1,1 0,-1 0,1 0,-1 0,1 0,-1 0,0-1,0 1,0-1,0 0,0 1,0-1,1-2,65-89,-53 60,-1-1,-2 0,-1-1,-1 0,-2-1,-2 0,-1 0,-2 0,-1-1,-3-27,0 40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1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11939 0 0,'0'0'3272'0'0,"0"0"-1854"0"0,0 0-695 0 0,0 0-6 0 0,0 0 215 0 0,0 0 233 0 0,0 0 63 0 0,0 0-96 0 0,0 0-173 0 0,0 0-185 0 0,0 0-156 0 0,0 0-107 0 0,35-3-104 0 0,109-7-103 0 0,-6-14 327 0 0,-105 19-1512 0 0,58-9 2328 0 0,-60 12-5263 0 0,1 1-4940 0 0,-32 1-2959 0 0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5.1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35,'949'55,"-77"-25,-150-31,-586-4,-1-6,0-6,-1-6,79-26,-167 35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0,'-10'24,"-7"17,-7 7,2 0,-1-8,4-7,0-8,3-4,5-5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23,'19'0,"11"0,5 0,2 0,-1 0,-2 0,-1 0,-2 0,-2 0,-5-5,-2-1,0 0,-4 1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23,'38'0,"23"-5,5-1,-3 0,-13 1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65,'-18'226,"5"-175,-2-1,-3 0,-1-1,-19 30,11-19,16-36</inkml:trace>
  <inkml:trace contextRef="#ctx0" brushRef="#br0" timeOffset="487.616">73 376,'6'11,"1"0,0 0,0 0,1-1,0 0,1 0,0-1,0 0,10 7,-15-14,0 1,-1-1,1 1,0-1,0 0,1-1,-1 1,0-1,1 1,-1-1,0-1,1 1,-1-1,1 1,-1-1,1-1,-1 1,1-1,-1 1,1-1,-1 0,1-1,-1 1,0-1,0 0,0 0,0 0,0-1,1 0,18-18,0-1,-1-1,-2-1,0-1,-1-1,-2 0,9-19,-12 22,2 0,-2-1,0 0,-2-1,0 0,-2-1,-1-1,4-16,-13 43,1-1,-1 0,0 0,1 0,-1 0,1 1,-1-1,0 0,0 0,0 0,0 0,1 0,-1 0,0 0,-1 0,1 0,0 0,0 0,0 1,0-1,-1 0,1 0,0 0,-1 0,1 0,-1 1,1-1,-1 0,1 0,-1 1,0-1,1 0,-1 1,0-1,1 0,-1 1,0-1,0 1,0 0,0-1,1 1,-1 0,0-1,0 1,0 0,0 0,0 0,0 0,0-1,0 1,0 1,0-1,1 0,-1 0,0 0,0 0,0 1,0-1,0 0,0 1,0-1,1 1,-1-1,0 1,0-1,1 1,-1 0,0-1,-7 10,0 0,0 0,0 1,2-1,-1 1,1 1,1 0,0-1,1 2,-1 1,-3 9,-2 1,1 0,1 1,1 0,1 0,2 1,0-1,2 1,0 0,2 0,1 0,1 0,2-1,0 1,5 13,18 43,-20-58</inkml:trace>
  <inkml:trace contextRef="#ctx0" brushRef="#br0" timeOffset="753.863">836 290,'-14'39,"-10"21,-1 7,4-5,1-7,3-8,5-8,5-10</inkml:trace>
  <inkml:trace contextRef="#ctx0" brushRef="#br0" timeOffset="1108.212">1061 347,'-197'105,"195"-105,1 0,0 0,-1 0,1 0,0 0,-1 1,1-1,0 0,0 1,-1-1,1 1,0 0,0-1,0 1,0 0,-1-1,1 1,0 0,1 0,-1 0,0 0,0 0,0 0,0 0,1 0,-1 1,1-1,-1 0,1 0,-1 1,1-1,-1 0,1 0,0 1,0-1,0 0,0 1,0-1,0 0,0 1,0-1,1 0,-1 1,0-1,1 0,-1 0,1 1,-1-1,1 0,0 0,-1 0,1 0,0 0,0 0,0 1,11 3,-8-4,0 1,-1-1,1 1,0 0,0 0,-1 0,0 1,1-1,-1 1,0-1,0 1,0 0,-1 1,1-1,-1 0,1 1,-1-1,0 1,-1 0,1 0,0 0,-1 0,-5 82,16-69,-4-18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0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80,'-32'23,"1"1,1 2,1 1,2 2,0 0,2 2,-16 27,37-53,1 0,-1 0,1 1,1 0,-1-1,1 1,0 0,0 0,0 0,1 0,0 1,0-1,1 0,0 0,0 1,0-1,1 0,0 1,0-1,0 0,1 0,0 0,0 0,1-1,0 1,0 0,0-1,0 0,1 0,0 0,0 0,0 0,1-1,0 0,-1 0,1 0,1 0,-1-1,1 0,-1 0,1-1,5 3,4-2,-1-1,1 0,-1 0,1-2,-1 0,1 0,0-2,-1 1,1-2,-1 0,0-1,0 0,0-1,0-1,-1 0,0-1,0 0,-1-1,0 0,0-1,-1-1,0 1,-1-2,0 0,0 0,-2 0,1-1,-1-1,-1 1,6-15,-9 15,0-1,-1 1,-1-1,0 0,-1 0,0 0,-1 0,-1 0,0 0,0 0,-2 0,1 0,-2 0,0 1,0 0,-1-1,-4-6,5 11,-1-1,1 1,-1 1,-1-1,1 1,-1 0,-1 0,1 0,-1 1,-1 0,1 1,-1-1,1 1,-2 1,1 0,0 0,-1 0,0 1,0 0,0 1,0 0,0 1,0 0,-9 0,11 1,1 1,-1 0,1 0,-1 1,1 0,-1 0,1 0,0 1,0 0,0 1,1-1,-1 1,1 0,0 0,0 0,0 1,0 0,1 0,0 0,0 1,0-1,1 1,-1 0,2 0,-1 0,1 1,-8 17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0,'0'10,"0"8,-5 0,-1 3,-5-3,0-4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57,'0'12,"-2"1,0 0,0-1,-1 1,-1-1,0 0,0 0,-2-1,1 1,-7 8,-5 13,16-31,0-1,-1 1,1 0,0-1,0 1,0 0,0 0,1 0,-1 0,0 0,1 0,-1 0,1 0,0 0,0 0,-1 0,1 0,1 0,-1 0,0 0,0 0,1 0,-1 0,1 0,0 0,0 0,0 0,0 0,0 0,0-1,0 1,0 0,1-1,-1 1,0-1,1 1,0-1,-1 0,1 0,0 0,-1 0,1 0,0 0,0 0,0 0,0-1,0 1,0-1,2 1,5-1,0 1,1-1,-1-1,0 0,0 0,0-1,0 0,0-1,0 0,0 0,-1-1,0 0,1 0,-2-1,1 0,0-1,4-4,7-4</inkml:trace>
  <inkml:trace contextRef="#ctx0" brushRef="#br0" timeOffset="436.816">413 0,'-6'3,"0"-1,1 1,-1 0,1 0,0 1,0 0,0 0,1 0,-1 0,1 1,0 0,0 0,1 0,-1 0,1 0,0 1,1-1,-1 1,1 0,0 0,1 0,-1 0,1 0,0 0,1 1,-5 8,-47 159,-32 51,42-72,34-91,7-63,1-9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9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307 28,'-179'262,"60"-101,110-154</inkml:trace>
  <inkml:trace contextRef="#ctx0" brushRef="#br0" timeOffset="280.475">25 0,'0'24,"4"13,8 4,0 1,4-3,3-2,4-3,3-3,1-2,1 0,1-1,-5-1,-1-4,-5-2,-5 1,-6-4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6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816 287,'-4'-10,"-1"0,6 18,5 37,-2 0,-2 1,-1-1,-4 8,2 28,-28 256,18-100,5-210,1 1,1-1,2 1,0 0,2 0,1 2,-1-28,0 0,1-1,-1 1,0 0,0 0,1-1,-1 1,1 0,-1-1,1 1,0-1,0 1,0-1,0 1,0-1,0 0,0 1,0-1,0 0,0 0,1 0,-1 0,1 0,-1 0,1 0,-1 0,1-1,-1 1,1 0,0-1,-1 1,1-1,0 0,-1 0,1 0,0 1,0-2,-1 1,72-17,-50 9,149-8,-85 14,110-25,-10 27,-176-5,-5-1</inkml:trace>
  <inkml:trace contextRef="#ctx0" brushRef="#br0" timeOffset="2301.398">26 61,'-2'2,"0"-1,0 1,0-1,1 1,-1 0,0 0,1 0,-1 0,1 0,0 0,0 0,0 0,0 0,0 1,0-1,1 0,-1 1,1-1,-1 1,1-1,0 1,0-1,0 0,0 1,1 0,-1 8,0 0,2 0,-1 0,1 0,1 0,0 0,0-1,1 1,0-1,1 0,0 0,1-1,0 1,1-1,0 0,-5-7,0 0,0 0,0-1,0 1,0-1,1 1,-1-1,0 0,1 0,-1 0,1 0,-1 0,1-1,-1 1,1-1,0 1,-1-1,1 0,0 0,-1 0,1-1,-1 1,1-1,0 1,-1-1,1 0,-1 0,1 0,-1 0,0 0,0-1,1 1,-1-1,0 1,0-1,1-1,66-75,30-101,-99 178,0 0,0 0,0 0,0 0,0-1,1 1,-1 0,1 0,-1 0,0 0,1 0,0 0,-1 0,1 1,0-1,-1 0,1 0,0 0,0 1,0-1,-1 0,1 1,0-1,0 0,0 1,0 0,0-1,0 1,0-1,0 1,1 0,-1 0,0 0,0 0,0 0,0 0,0 0,0 0,0 0,0 0,1 0,-1 1,0-1,0 0,0 1,0-1,0 1,0-1,0 1,-1 0,1-1,0 1,0 0,0 0,0 0,6 18,0 1,-1 0,-1 1,-1-1,0 1,-1 16,5 19,-2-26,0 1,-2 0,-2 0,-1 1,-1-1,-1 0,-2 0,-1 0,-2 0,-1 0,-1-1,-2-1,-1 1,-1-1,-1-1,-2-1,0 0,-6 5,16-26,-1-1,1 0,-1 0,0 0,-1-1,1 0,-1 0,1 0,-1-1,0 0,-1-1,-5 3,10-5,-1 1,1 0,0 0,0-1,0 0,0 0,0 0,-1 0,1 0,0 0,0-1,0 0,0 1,0-1,0 0,0-1,0 1,0 0,0-1,0 0,1 1,-1-1,1 0,0-1,-1 1,1 0,0-1,0 1,0-1,1 1,-2-3,1-5,1 0,1 1,0-1,0 0,1 0,0 0,0 1,1-1,1 1,0-1,0 1,0 0,1 0,1 0,0 0,0 1,0 0,1 0,0 0,1 1,3-3,-5 3,20-30,2 0,1 3,2 0,2 2,27-22,-35 36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1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15139 0 0,'0'0'1714'0'0,"0"0"-701"0"0,0 0-266 0 0,0 0 148 0 0,0 0 247 0 0,0 0 115 0 0,0 0-78 0 0,0 0-172 0 0,0 0-185 0 0,0 0-156 0 0,0 0-107 0 0,0 0-103 0 0,33-2-102 0 0,104-4-90 0 0,-30-11 156 0 0,17-9-461 0 0,-94 20-3732 0 0,0 1-4492 0 0,-23 4-4473 0 0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4:4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2221,'52'-32,"1223"-736,-805 499,-6 45,-424 205,68-45,79-56,83 1,-271 119,1 0,-1 0,1 0,-1 0,1-1,0 1,-1 0,1 0,-1-1,1 1,0 0,-1-1,1 1,0 0,-1-1,1 1,0 0,0-1,-1 1,1-1,0 1,0 0,0-1,0 1,0-1,-1 1,1-1,0 1,0-1,0 1,0-1,0 1,0 0,0-1,1 1,-1-1,0 1,0-1,0 1,0-1,1 1,-1 0,0-1,0 1,1-1,-1 1,0 0,0-1,1 1,-1 0,0 0,1-1,-1 1,1 0,-1 0,0-1,1 1,-1 0,1 0,-1 0,1 0,-1 0,1-1,-1 1,0 0,1 0,-1 0,1 0,-39-3,36 3,-50 0,31 1,1-1,-1 0,0-2,0 0,0-2,1 0,0-1,0-1,-6-3,-75-47,101 56,-1-1,1 1,-1-1,1 1,-1 0,1-1,-1 1,1-1,-1 1,1 0,-1 0,1-1,-1 1,1 0,-1 0,0 0,1-1,-1 1,0 0,1 0,-1 0,1 0,-1 0,0 0,1 0,-1 1,0-1,1 0,-1 0,1 0,-1 1,1-1,-1 0,0 0,1 1,-1-1,1 1,-1-1,1 0,0 1,-1-1,1 1,-1-1,1 1,0-1,-1 1,1-1,0 1,0 0,-1-1,1 1,0-1,0 1,0 0,0-1,0 1,0 0,0-1,0 1,0-1,0 1,0 0,0-1,11 43,-11-43,73 291,-60-221,19 50,-32-119,0-1,0 1,0 0,0-1,1 1,-1-1,0 1,0-1,1 1,-1-1,0 1,1-1,-1 1,1-1,-1 1,0-1,1 1,-1-1,1 0,-1 1,1-1,-1 0,1 0,0 1,-1-1,1 0,-1 0,1 0,0 0,-1 1,1-1,-1 0,1 0,0 0,-1 0,1-1,-1 1,1 0,0 0,-1 0,1 0,-1-1,1 1,-1 0,1 0,0-1,-1 1,0 0,1-1,-1 1,1-1,-1 1,1-1,-1 1,0-1,1 1,-1-1,0 1,1-1,-1 1,0-1,0 0,18-40,-17 37,17-36,1 0,1 1,3 1,1 1,19-22,24-36,2 9,-53 71</inkml:trace>
  <inkml:trace contextRef="#ctx0" brushRef="#br0" timeOffset="7156.101">4037 189,'2'1,"1"0,-1 0,0 0,0 0,1 1,-1-1,0 1,0-1,0 1,-1-1,1 1,0 0,-1 0,1 0,-1 0,0 0,1 0,-1 1,0-1,0 0,0 1,-1-1,1 0,-1 1,1-1,68 264,-69-265,1 5,-1 0,1 1,0-1,0 0,1-1,0 1,0 0,0 0,1-1,0 1,0-1,0 0,1 0,-1 0,1 0,0-1,1 0,-1 1,1-2,0 1,0 0,0-1,4 2,6-5</inkml:trace>
  <inkml:trace contextRef="#ctx0" brushRef="#br0" timeOffset="7435.603">4037 76,'30'-13,"2"0,-1 2,1 1,0 2,1 1,0 2,0 1,1 1,9 2,-29 1,0 0,0 1,0 0,0 1,-1 1,1 0,-1 1,8 3,-17-5,0 0,0-1,-1 1,1 1,-1-1,1 0,-1 1,0 0,0 0,0 0,-1 0,1 0,-1 0,1 1,-1-1,0 1,0 0,-1 0,1 0,-1-1,0 1,0 0,0 1,-1-1,1 0,-1 0,0 0,0 0,0 0,-1 3,-2 4,-1 1,-1-1,1 0,-2-1,1 1,-1-1,-1 0,0-1,0 0,-1 0,0 0,-1-1,0 0,0-1,-1 0,0 0,0-1,0 0,-1-1,0 0,0-1,0 0,-10 2,3-2,0 0,0-1,-1-1,1 0,0-2,-1 0,1-1,-1-1,1-1,-1 0,-2-4</inkml:trace>
  <inkml:trace contextRef="#ctx0" brushRef="#br0" timeOffset="10773.105">1722 1882,'0'-1,"-1"0,0 0,1 0,-1 0,1 0,-1 0,1-1,-1 1,1 0,0 0,-1-1,1 1,0 0,0 0,0-1,0 1,0 0,1 0,-1-1,0 1,0 0,1 0,-1 0,1-1,-1 1,1 0,0 0,-1 0,1 0,0 0,0 0,-1 0,1 0,0 0,0 1,0-1,0 0,2 0,41-31,-43 31,13-8,0 1,0 0,1 1,0 0,1 2,0-1,-1 2,1 0,1 1,2 0,-18 3,0-1,1 1,-1 0,0 0,0-1,1 1,-1 0,0 0,0 0,1 0,-1 1,0-1,0 0,1 0,-1 1,0-1,0 1,0-1,1 1,-1 0,0-1,0 1,0 0,0 0,0-1,0 1,-1 0,1 0,0 0,0 0,-1 0,1 1,0-1,-1 0,1 0,-1 0,1 0,-1 1,0-1,0 0,0 0,1 1,-1-1,0 0,0 1,-1-1,1 1,-27 60,17-43,9-17,0 0,0 1,1-1,-1 0,1 0,0 0,-1 0,1 0,0 1,0-1,0 0,1 0,-1 0,0 0,1 1,0-1,-1 0,1 0,0 0,0 0,0 0,0 0,0-1,1 1,-1 0,1-1,-1 1,1 0,-1-1,1 0,0 1,0-1,0 0,-1 0,1 0,0 0,1 0,-1-1,0 1,0-1,0 1,0-1,0 0,2 0,-2 1,1-1,-1 0,0 1,0-1,1 1,-1-1,0 1,0 0,0 0,0 0,0 0,0 1,0-1,0 0,0 1,-1 0,1-1,0 1,-1 0,0 0,1 0,-1-1,0 2,0-1,0 0,0 0,0 0,-1 0,1 0,-1 1,1-1,-1 0,0 1,0-1,0 0,0 1,0-1,0 0,-1 0,1 1,-1 0,-6 8,-1 0,1-1,-2 0,1-1,-1 1,-1-2,0 1,0-1,0-1,-1 0,0-1,-11 5,17-8,-15 8</inkml:trace>
  <inkml:trace contextRef="#ctx0" brushRef="#br0" timeOffset="11067.97">2372 1798,'-10'10,"1"1,0-1,0 2,1-1,1 1,0 0,1 1,0 0,1 0,0 0,1 1,0-1,1 1,1 0,0 0,1 0,1 12,0-24,1 0,-1 1,1-1,0 0,0 0,0 0,0 0,0-1,0 1,0 0,1 0,-1-1,1 1,-1 0,1-1,-1 0,1 1,0-1,0 0,0 0,0 0,0 0,0 0,0 0,0-1,0 1,0-1,0 1,0-1,1 0,-1 0,0 0,0 0,0 0,0-1,1 1,77-25,-68 19,1 0,-1-1,0 0,0 0,-1-2,0 1,-1-1,1-1,-2 0,0 0,0-1,-1-1,0 1,0-1,-2 0,1-1,2-9,-8 19,0 0,0-1,0 1,-1 0,0-1,1 1,-1-1,0 1,0-1,-1 1,1 0,-1-1,0 1,0-1,0 1,0 0,-1 0,1 0,-1 0,1 0,-1 0,0 0,-1 0,1 1,0-1,-1 1,1-1,-1 1,0 0,0 0,0 0,0 1,0-1,0 1,0 0,0-1,-1 1,-4-1,-1-1,1 1,-1 1,1-1,-1 2,0-1,0 1,0 0,1 1,-1 0,0 0,1 1,-1 0,-2 2,-12 5,5 0</inkml:trace>
  <inkml:trace contextRef="#ctx0" brushRef="#br0" timeOffset="11458.998">2710 1488,'0'28,"10"11,7-3,7-6,-2-14,1-10,1-10,-4-9,0-3,-4-3,-4-4,-9-2,-10-1,-9 3,-6 5,-4 7,2 4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03.1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1 337,'219'-287,"-214"280,40-36,-44 44,1 1,-1-1,0 0,1 0,-1 1,0-1,0 1,0-1,0 1,0 0,-1-1,1 1,0 0,-1 0,1-1,-1 1,0 0,0 0,1 0,-1-1,0 1,-1 0,1 0,0 1,0 1,-1 65,-1-56,1 1,1 0,0-1,1 1,0-1,1 1,0-1,2 0,-1 0,2 0,0 1,6 4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48.7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1646,'776'0,"-507"29,-1 0,-4-31,-61-26,502 28,-537 0,-149-10,-41-10,17 16,-108-107,113 110,0-1,-1 1,1 0,0 0,-1 0,1 0,0 0,-1 0,1 0,-1-1,0 1,1 1,-1-1,0 0,0 0,1 0,-1 0,0 0,0 1,0-1,0 0,0 1,0-1,0 1,0-1,0 1,0-1,-1 1,1 0,0 0,0-1,0 1,0 0,-1 0,1 0,0 0,0 1,0-1,-1 0,1 0,0 1,0-1,0 1,0-1,0 1,0-1,0 1,0-1,0 1,0 0,0 0,0 0,1-1,-1 1,0 0,0 0,1 0,-1 0,1 0,-1 0,1 0,-1 1,1-1,-1 0,1 0,-61 205,-32 50,92-256,1 1,-1 0,0 0,0-1,1 1,-1 0,0 0,1 0,-1 0,1 0,-1 0,1 0,-1 0,1 0,0 0,-1 0,1 0,0 0,0 0,0 0,0 1,0-1,0 0,0 0,0 0,0 0,1 0,-1 0,0 0,1 0,-1 0,1 0,-1 0,1 0,0 0,-1 0,1 0,0 0,-1-1,1 1,0 0,0-1,0 1,0 0,0-1,0 1,0-1,0 1,0-1,0 0,0 1,0-1,0 0,0 0,0 0,0 0,0 1,1-2,-1 1,0 0,0 0,0 0,1-1,110-108,-87 80,144-150,-56 87,-89 75</inkml:trace>
  <inkml:trace contextRef="#ctx0" brushRef="#br0" timeOffset="770.979">1101 2154,'5'15,"1"23,0 11,-1 1,-2-3,-1-4,-5-5,-3-4,0-4,1-1,1-1,-3 0,-1-1,1 0,2 1,2-5</inkml:trace>
  <inkml:trace contextRef="#ctx0" brushRef="#br0" timeOffset="1051.637">1129 2041,'24'-6,"2"2,-1 0,0 2,1 0,-1 2,1 1,-1 1,0 1,1 1,12 4,-34-7,0-1,-1 1,1 0,-1-1,1 2,-1-1,1 0,-1 1,1-1,-1 1,0 0,0 0,0 0,0 1,-1-1,1 1,0-1,-1 1,0 0,0 0,0 0,0 0,0 1,0-1,-1 0,0 1,0-1,0 1,0 0,0-1,-1 1,1-1,-1 1,0 0,0 0,0-1,-1 1,1-1,-1 1,0 0,0-1,0 1,-1-1,1 0,-1 1,0-1,0 0,0 1,-14 13,0-1,-1-1,-1 0,0-1,-1-1,-1 0,0-2,0 0,-1-2,0 0,-16 4,-48 18,61-22</inkml:trace>
  <inkml:trace contextRef="#ctx0" brushRef="#br0" timeOffset="2701.252">1694 2493,'0'-5,"0"4,-5 1,-1 6,-5 2,-1 4,3 5,-3 0,1 1,-3 3,-3 3,-4 1,-3 2,-3 1,0 0,-2-4,5-6</inkml:trace>
  <inkml:trace contextRef="#ctx0" brushRef="#br0" timeOffset="2984.934">1552 2437,'0'5,"0"10,5 9,6 4,7 3,-1 0,2-4,-2-3,1 0,2 0,-3 1,2-3,-4-2,-4-3</inkml:trace>
  <inkml:trace contextRef="#ctx0" brushRef="#br0" timeOffset="4933.221">2907 9,'2'1,"0"1,0-1,-1 1,1-1,0 1,-1 0,1 0,-1 0,1-1,-1 1,0 1,0-1,0 0,0 0,0 0,0 0,-1 1,1-1,-1 0,1 1,-1-1,0 1,0-1,0 0,-1 1,2 0,13 282,-9-264,-1 1,0 0,-2 0,0 0,-1 0,-2 1,0-1,-1 0,-1 0,-2 1,-14 155,-8-34,-1 25,27 84,-26-111,8-48,15-75</inkml:trace>
  <inkml:trace contextRef="#ctx0" brushRef="#br0" timeOffset="6219.678">2963 66,'-47'92,"-96"104,113-136,30-59,0 0,-1 1,1-1,0 0,0 0,0 0,0 1,0-1,0 0,0 0,0 1,0-1,1 0,-1 0,0 0,1 0,-1 1,1-1,-1 0,1 0,0 0,-1 0,1 0,0 0,0 0,0-1,0 1,0 0,-1 0,1-1,1 1,-1 0,0-1,0 1,0-1,0 0,0 1,0-1,1 0,-1 1,0-1,0 0,0 0,1 0,-1 0,0 0,0-1,1 1,-1 0,0 0,1-1,239-17,-78 14,-161 2,-1 1,0-1,0 0,0 0,0 1,0-1,0 0,-1 0,1 0,0 0,-1 0,0 0,1 0,-1 0,0 0,0 0,0 0,0 0,0 0,-1 1,1-1,-1 0,1 0,-1 0,1 0,-1 0,0 0,0 1,0-1,0 0,-1 1,1-1,0 0,-1 1,1 0,0-1,-1 1,0 0,1 0,-1 0,0 0,-1-1,-4-7,-67-103,-4-55,44 108,26 52</inkml:trace>
  <inkml:trace contextRef="#ctx0" brushRef="#br0" timeOffset="7050.485">3416 518,'26'277,"-49"-128,-4-32,24-97</inkml:trace>
  <inkml:trace contextRef="#ctx0" brushRef="#br0" timeOffset="7368.837">3359 630,'20'-20,"0"1,1 1,2 1,-1 1,2 1,0 0,1 2,0 1,1 2,21-7,-44 16,-1 0,1 0,0 0,0 0,0 0,0 1,0-1,0 1,0 0,0 0,0 0,0 0,0 1,0-1,0 1,0-1,0 1,-1 0,1 0,0 1,0-1,-1 1,1-1,-1 1,1 0,-1 0,0 0,0 0,0 0,0 0,0 1,0-1,-1 1,1-1,-1 1,1 0,-1-1,0 1,0 0,-1 0,1 0,-3 11,-1 1,-1-1,0 0,-1 0,0-1,-1 0,0 0,-1 0,-1 0,0-1,-1-1,0 1,-1-2,0 1,-1-1,0-1,0 1,-8 3,-73 45,51-41,24-11</inkml:trace>
  <inkml:trace contextRef="#ctx0" brushRef="#br0" timeOffset="8184.21">3641 913,'-6'14,"2"1,0-1,1 1,0 0,1 1,1-1,0 0,1 0,1 8,-1-22,0 0,0 0,0 0,0-1,0 1,0 0,1 0,-1 0,0 0,0-1,0 1,1 0,-1 0,0 0,1-1,-1 1,1 0,-1-1,1 1,-1 0,1-1,0 1,-1-1,1 1,0-1,-1 1,1-1,0 1,0-1,-1 0,1 1,0-1,0 0,0 0,-1 1,1-1,0 0,0 0,0 0,0 0,-1 0,1 0,0-1,0 1,0 0,0 0,-1 0,1-1,0 1,0-1,-1 1,1 0,0-1,0 1,-1-1,1 1,-1-1,1 0,36-36,-23 20,-5 5,0 0,1 0,0 1,1 1,0-1,1 2,0 0,0 0,9-4,-20 13,1-1,-1 1,1 0,-1-1,1 1,0 0,-1 0,1 0,0 0,-1 0,1 1,0-1,-1 0,1 1,-1-1,1 1,-1 0,1-1,-1 1,1 0,-1 0,0 0,1 0,-1 0,0 0,0 0,0 0,0 1,0-1,0 0,0 1,0-1,-1 1,1-1,0 1,-1-1,1 2,17 63,-17-64,4 36,-1 0,-2 1,-2 0,-1-1,-3 4,3-20,-2-1,-1 0,0 0,-2 0,0 0,-1-1,-1 0,-1-1,-6 9,14-26,-1 1,0-1,0 1,0-1,0 0,0 0,-1 0,1 0,-1 0,1-1,-1 1,0-1,1 0,-1 1,0-1,0-1,0 1,0 0,0-1,0 1,0-1,0 0,0 0,0 0,0 0,0-1,0 1,0-1,0 0,0 0,0 0,0 0,0 0,1-1,-1 1,0-1,1 0,-1 0,1 0,0 0,0 0,0 0,0-1,0 1,0 0,1-1,-1 0,1 1,-1-1,1 0,0 0,0 0,0 0,1 0,-1 0,1 0,0 0,0 0,0-2,-1-1,1-1,0 0,0 0,1 0,0 0,0 0,0 0,1 0,0 1,1-1,-1 1,1 0,1-1,-1 1,1 1,0-1,0 0,1 1,-1 0,1 0,0 0,1 1,2-2,6-5,1 1,1 0,0 1,0 1,1 1,-1 0,2 1,8-1,-2 1</inkml:trace>
  <inkml:trace contextRef="#ctx0" brushRef="#br0" timeOffset="15394.804">2202 2521,'-34'73,"17"-31,13-34,-1-1,1 1,0 1,1-1,0 0,0 1,1-1,0 1,0 0,1 0,0 0,1 0,0 0,0-1,1 1,0 0,0 0,1 0,1-1,-1 1,2 2,-2-8,0-1,0 0,0 1,1-1,-1 0,0 0,1 0,-1 0,1-1,0 1,0-1,-1 0,1 0,0 1,0-2,0 1,0 0,0-1,1 1,-1-1,0 0,0 0,0 0,0-1,0 1,0-1,0 1,0-1,0 0,0 0,0-1,0 1,0 0,-1-1,1 0,0 0,1-1,2-1,1-1,-1 0,0-1,-1 1,1-1,-1 0,0 0,0-1,-1 0,0 0,0 0,-1 0,0 0,2-5,-1-8</inkml:trace>
  <inkml:trace contextRef="#ctx0" brushRef="#br0" timeOffset="15802.603">2004 2295,'44'-29,"18"-14,-1-4,-6 5,-13 15,-8 12,-10 13,-9 12,-3 9,-2 6,0-1,0 0,3-4,-2 0,3-5,4-3,-2-1,-3 0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02.7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0 135,'159'-113,"-157"111,1 0,-1 0,1 0,0 0,-1 0,1 1,0 0,0-1,0 1,0 0,0 0,1 1,-1-1,0 0,0 1,0 0,1 0,-1 0,0 0,0 1,1-1,-1 1,0 0,0 0,0 0,0 0,0 0,0 1,0-1,-1 1,1 0,0 0,-1 0,1 0,-1 0,0 1,0-1,0 1,0-1,0 1,0 0,-1 0,13 20,-1 2,-1-1,-1 1,-1 1,-2 0,0 0,-2 1,-1 0,-1 0,-1 0,-2 1,0-1,-2 0,-2 9,3-24,0 1,-1-1,0 0,-1 1,0-1,-1 0,0 0,-1 0,0 0,-1-1,-1 0,0 0,0 0,-1-1,0 0,-1 0,0 0,0-1,-1-1,-1 1,-5 3,-58 20,70-32,1 0,0 0,0 0,0 0,0 0,-1-1,1 1,0 0,0-1,0 0,0 1,0-1,0 0,0 0,0 0,0 0,1-1,-1 1,0 0,1-1,-1 1,1-1,-1 0,1 1,0-1,0 0,0 0,0 0,0 0,0 0,0 0,1 0,-1 0,1 0,-1-2,0-8,0-1,1 0,0 0,2 0,-1 0,1 1,1-1,0 1,1-1,0 1,1 0,3-4,-6 11,20-41,-13 27</inkml:trace>
  <inkml:trace contextRef="#ctx0" brushRef="#br0" timeOffset="9662.621">169 588,'1'-16,"1"1,0 0,2 0,-1 0,2 0,0 0,1 1,0 0,1 0,1 1,0 0,2-2,-4 8,1 0,0 1,1 0,0 0,0 0,0 1,0 0,1 1,0 0,0 0,0 1,0 0,0 0,1 1,14-6,82-25,-87 28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8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1 393,'366'-55,"-203"51,-163 4,1-1,-1 1,1-1,-1 0,0 1,1-1,-1 0,0 1,0-1,0 1,1-1,-1 0,0 0,0 1,0-1,0 0,0 1,0-1,0 0,0 1,-1-1,1 0,0 1,0-1,-1 0,1 1,0-1,-1 1,1-1,0 0,-1 1,1-1,-1 1,1-1,-1 1,1-1,-1 1,1 0,-1-1,1 1,-1 0,0-1,1 1,-1 0,0 0,1-1,-1 1,0 0,1 0,-1 0,0 0,1 0,-1 0,0 0,0 0,1 0,-1 0,0 1,1-1,-1 0,1 0,-1 1,0-2,-38-16,2-3,0-1,1-2,1-1,1-2,-1-2,29 22,-1 0,1 0,-1-1,2 0,-1 0,1 0,0-1,0 1,1-1,0 0,1-1,0 1,0-1,-1-7,4 15,1-1,-1 1,0-1,1 1,-1 0,1-1,-1 1,1-1,0 1,0 0,0 0,0-1,0 1,0 0,0 0,0 0,0 0,0 0,1 0,-1 0,0 1,1-1,-1 0,0 1,1-1,-1 1,1-1,-1 1,1 0,-1-1,1 1,-1 0,1 0,-1 0,1 1,-1-1,1 0,-1 0,1 1,-1-1,1 1,-1-1,2 2,15 3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9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74,'167'-11,"91"-45,-208 49,-32 10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9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0,'43'5,"29"1,7 0,-6-1,-10-2,-11 0,-14-2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199 140,'4'6,"0"0,-1 0,0 1,-1-1,1 1,-1-1,0 1,-1 0,1 0,-2 0,1 0,-1 0,0 0,0 1,0 1,1 466,-1-454,-1 0,-1 0,-1 0,-1 0,-1 0,-1-1,-3 8,0-10</inkml:trace>
  <inkml:trace contextRef="#ctx0" brushRef="#br0" timeOffset="342.994">1 168,'32'-23,"1"2,0 2,2 1,0 1,1 2,1 2,0 1,1 2,32-4,-51 11,0 1,0 2,-1 0,1 0,0 2,0 1,-1 0,1 1,-1 1,0 0,14 8,-24-10,-1 0,0 1,0 0,0 0,-1 1,1 0,-1 0,0 0,-1 1,1 0,-1 0,0 0,0 1,-1 0,0 0,-1 0,1 0,-1 0,0 1,-1 0,0-1,0 1,-1 0,0 0,0 0,-1 0,0 0,0 6,-4-2,1-1,-2 1,1 0,-2-1,1 0,-2-1,1 1,-1-1,-1 0,0-1,0 0,-1 0,0 0,-1-2,0 1,0-1,0 0,-1-1,0 0,0-1,-1 0,-10 2,-6 4,-1-2,-1-1,1-1,-1-1,-1-2,-26 0,52-4,0 0,-1-1,1 1,0-1,0 0,0-1,0 1,0-1,0 0,0-1,0 1,1-1,-1 0,1 0,0 0,0 0,-2-3,-8-11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0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115 283,'22'58,"2"64,-17-81,-2 1,-2-1,-2 1,-4 39,1 3,2 102,0-197</inkml:trace>
  <inkml:trace contextRef="#ctx0" brushRef="#br0" timeOffset="1250.318">2 312,'-1'-3,"1"1,0-1,-1 0,1 1,0-1,1 1,-1-1,0 0,1 1,-1-1,1 1,0-1,0 1,0-1,0 1,0 0,0-1,1 1,-1 0,1 0,0 0,-1 0,1 0,0 1,0-1,0 0,1 1,-1 0,0-1,0 1,1 0,-1 0,3-1,2-3,7-3,1 0,-1 1,1 1,1 0,-1 1,1 1,-1 0,1 2,7-1,-5 0,-9 1,1 1,-1 0,0 0,1 1,-1 0,1 1,-1 0,1 1,-1 0,0 0,0 1,0 0,0 1,0 0,-1 0,0 1,0 0,0 0,0 1,-1 0,0 1,0-1,-1 1,0 1,0-1,0 1,2 5,-6-8,-1-1,0 1,-1-1,1 1,-1 0,0-1,0 1,0 0,-1-1,1 1,-1 0,0-1,-1 1,1-1,-1 0,0 1,0-1,0 0,0 0,-1 0,0 0,0-1,-2 4,-84 72,70-68,-1-1,0-1,-1-1,1-1,-2 0,1-2,-1 0,1-2,-1 0,-2-1,0 2,6 2</inkml:trace>
  <inkml:trace contextRef="#ctx0" brushRef="#br0" timeOffset="1536.269">792 734,'-48'39,"-20"17,-4 4,10-4,11-11,15-8,13-11</inkml:trace>
  <inkml:trace contextRef="#ctx0" brushRef="#br0" timeOffset="1790.28">397 706,'19'44,"16"23,7 5,1-5,-2-13,-3-12,-3-12,-8-12</inkml:trace>
  <inkml:trace contextRef="#ctx0" brushRef="#br0" timeOffset="2037.51">1130 537,'-9'38,"-4"23,1 5,2-3,8-8,4-8,7-13,1-7,5-7,3-4,5-3,2-5,2-3,-3-8,-6-7,-6-3</inkml:trace>
  <inkml:trace contextRef="#ctx0" brushRef="#br0" timeOffset="2382.823">905 283,'289'-223,"-224"163,-63 61,0 0,-1-1,1 1,-1 0,1 0,-1 0,1 0,-1 0,1 0,-1 0,0 0,0 0,0 1,0-1,0 1,0-1,0 1,0-1,0 1,0-1,-1 1,1 0,-1-1,0 1,1 0,-1-1,0 1,0 0,0 0,0-1,0 1,0 0,1 2,5 28,34 85,7-59,-24-34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4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115 301,'-77'396,"61"-251,16-146,0 1,0 0,-1 0,1-1,0 1,0 0,-1 0,1 0,0 0,0-1,-1 1,1 0,0 0,0 0,-1 0,1 0,0 0,-1 0,1 0,0 0,-1 0,1 0,0 0,0 0,-1 0,1 0,0 0,-1 0,1 0,0 0,0 1,-1-1,1 0,0 0,-1 0,1 0,0 1,0-1,0 0,-1 0,1 1,0-1,0 0,0 0,0 1,-1-1,1 0,0 0,0 1,0-1,0 0,0 1,0-1,-6-29,3-3,2 1,1-1,2 0,1 1,1-1,2 1,1 0,1 1,2 0,1 0,1 1,2 0,9-13,-22 40,17-34,2 1,1 1,2 1,1 1,1 1,2 1,1 1,2 2,0 0,23-13,-51 38,0 0,1 1,-1-1,0 1,1-1,-1 1,1 0,0 0,-1 0,1 0,0 0,0 1,-1-1,1 1,0 0,0-1,0 1,0 1,0-1,-1 0,1 1,0-1,0 1,0 0,-1 0,1 0,-1 0,1 1,-1-1,1 1,-1 0,0-1,1 1,-1 0,0 0,0 0,-1 1,1-1,0 0,-1 1,1-1,-1 1,1 1,2 11,-1 1,-1 0,0 0,-1 0,-1 0,-1 0,0 0,-1 0,0 0,-2 0,1-1,-7 15,0-10,-1 0,0-1,-2 0,0-1,-1-1,-1 0,0-1,-1 0,-1-2,-13 10,12-9</inkml:trace>
  <inkml:trace contextRef="#ctx0" brushRef="#br0" timeOffset="632.221">341 695,'1'13,"1"1,0-1,1 0,1 0,0-1,0 1,1-1,1 0,0 0,7 10,-12-20,0-1,0 1,0-1,1 1,-1-1,0 0,1 0,-1 0,0 1,1-1,-1-1,1 1,0 0,-1 0,1 0,0-1,-1 1,1-1,0 1,0-1,-1 0,1 0,0 0,0 0,0 0,-1 0,1 0,0-1,0 1,-1-1,1 1,0-1,-1 1,1-1,0 0,0 0,51-49,-41 36,113-136,-124 149,-1 0,0 0,1 1,-1-1,1 0,0 0,-1 1,1-1,-1 0,1 1,0-1,-1 1,1-1,0 1,0-1,0 1,-1 0,1-1,0 1,0 0,0-1,0 1,0 0,0 0,-1 0,1 0,0 0,0 0,0 0,0 0,0 0,0 1,0-1,-1 0,1 0,0 1,0-1,0 1,-1-1,1 1,0-1,0 1,-1-1,1 1,0 0,-1-1,1 1,-1 0,1-1,-1 1,1 0,-1 0,1 0,-1-1,0 1,0 0,1 0,-1 0,0 0,0 0,0 0,0 0,0-1,0 1,0 1,2 62,-16 49,8-82,1 1,2 0,2 0,0 0,4 23,6 2,7 158,-17-210,0 1,0-1,0 1,-1-1,0 0,0 1,0-1,-1 0,1 0,-1-1,0 1,-1 0,1-1,-1 0,-2 3,4-6,1 0,-1 1,0-1,0 0,0 0,0 0,0 0,0 0,0 0,0-1,0 1,0-1,0 1,0-1,-1 0,1 0,0 0,0 0,0 0,0-1,-1 1,1-1,0 1,0-1,0 0,0 1,0-1,0 0,0-1,1 1,-1 0,0 0,0-1,1 1,-1-1,1 1,0-1,-1 0,1 0,-1 0,-5-11,0 1,0-1,1-1,1 1,0-1,1 0,0 0,1 0,1 0,0 0,1-1,1 1,0-1,1 1,0-1,1 1,1 0,0 0,1 0,1 0,0 0,1 1,0 0,6-8,2-6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1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135 122 11578 0 0,'0'0'902'0'0,"0"0"-171"0"0,0 0 10 0 0,0 0 265 0 0,0 0 293 0 0,0 0 190 0 0,0 0-60 0 0,0 0-309 0 0,0 0-322 0 0,0 0-269 0 0,0 0-138 0 0,0 7-13 0 0,-33 449 2658 0 0,13-161-2828 0 0,8-247-836 0 0,12-89-6690 0 0,-1 13 2806 0 0,1 9-1555 0 0,0 4-1043 0 0</inkml:trace>
  <inkml:trace contextRef="#ctx0" brushRef="#br0" timeOffset="281.989">1 19 7274 0 0,'0'0'4371'0'0,"0"0"-2402"0"0,0 0-908 0 0,0 0-146 0 0,0 0-44 0 0,0 0-44 0 0,0 0-60 0 0,0 0-39 0 0,0 0-22 0 0,0 0 23 0 0,0 0 11 0 0,0 0-65 0 0,0 0-73 0 0,22 7-55 0 0,71 20-45 0 0,29-15 751 0 0,-86-14-978 0 0,131-21 392 0 0,-41-10-1758 0 0,-123 29-1397 0 0,-11 1-10289 0 0,4 3 3654 0 0</inkml:trace>
  <inkml:trace contextRef="#ctx0" brushRef="#br0" timeOffset="516.575">104 494 11090 0 0,'0'0'977'0'0,"0"0"11"0"0,0 0 189 0 0,0 0 126 0 0,0 0-12 0 0,0 0-102 0 0,0 0-172 0 0,0 0-206 0 0,34-4-199 0 0,108-15-173 0 0,36-21 90 0 0,-172 38-1133 0 0,7 0 853 0 0,-9 6-9030 0 0,-4-4-2122 0 0</inkml:trace>
  <inkml:trace contextRef="#ctx0" brushRef="#br0" timeOffset="982.901">444 818 12339 0 0,'0'0'2508'0'0,"0"0"-1398"0"0,0 0-593 0 0,0 0 73 0 0,0 0 264 0 0,0 0 195 0 0,0 0 8 0 0,0 0-189 0 0,0 0-258 0 0,0 0-186 0 0,0 0-103 0 0,0 0-73 0 0,0 0-34 0 0,0 34-9 0 0,0 104-18 0 0,-9-12 328 0 0,1-60-508 0 0,0-41-2772 0 0,7-24 727 0 0,-1-1 2915 0 0,1 0-4121 0 0,1 0-5658 0 0,0 0 1351 0 0</inkml:trace>
  <inkml:trace contextRef="#ctx0" brushRef="#br0" timeOffset="1248.55">431 833 7514 0 0,'0'0'2788'0'0,"0"0"-1213"0"0,0 0-461 0 0,0 0 13 0 0,0 0 46 0 0,0 0-51 0 0,0 0-161 0 0,0 0-158 0 0,0 0-68 0 0,0 0-3 0 0,0 0-42 0 0,0 0-86 0 0,0 0-116 0 0,17 0-136 0 0,108 0 363 0 0,-34-19-1125 0 0,-74 17-145 0 0,-10 1-2037 0 0,1 0-5796 0 0,-8 1-2160 0 0</inkml:trace>
  <inkml:trace contextRef="#ctx0" brushRef="#br0" timeOffset="1491.676">439 998 11642 0 0,'0'0'1221'0'0,"0"0"-404"0"0,0 0 66 0 0,0 0 265 0 0,0 0 90 0 0,0 0-92 0 0,0 0-234 0 0,0 0-229 0 0,0 0-205 0 0,0 0-160 0 0,0 0-110 0 0,32-1-116 0 0,100-4-82 0 0,-54 4-964 0 0,-56 1-3949 0 0,-14 0-5379 0 0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1 395,'256'-1,"-87"-25,-161 26,-1 0,0-1,1 0,-1 0,0-1,0 0,0 0,0 0,-1-1,1 0,5-4,1-4</inkml:trace>
  <inkml:trace contextRef="#ctx0" brushRef="#br0" timeOffset="250.242">397 1,'-10'43,"-8"38,0 15,2 1,4-11,4-11,3-13,3-13,2-9,0-7,1-10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6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1 124,'9'-2,"0"1,1-1,-1 0,0-1,0 0,0-1,0 0,-1 0,0-1,0 0,0 0,0-1,-1 0,0-1,1-1,60-40,-66 47,1-1,-1 1,0 0,1 0,-1 1,1-1,-1 0,1 1,-1 0,1-1,-1 1,1 0,0 0,-1 1,1-1,-1 0,1 1,-1 0,1-1,-1 1,1 0,-1 0,0 1,0-1,1 0,-1 1,0-1,0 1,0 0,0-1,-1 1,1 0,0 0,-1 1,1 0,36 89,-23-16,-4 2,-3 0,-2 13,-2 264,-4-345,0 1,0-1,-1 0,-1 1,0-1,0 0,-1 0,-1 0,1-1,-1 1,-1-1,0 0,0 0,-1 0,0-1,-1 1,1-2,-2 1,1-1,-1 0,-8 5,13-10,0 0,-1 0,1-1,0 0,-1 1,1-1,-1-1,1 1,-1 0,1-1,-1 0,0 0,1 0,-1 0,0 0,1-1,-1 0,1 0,-1 0,1 0,0 0,-1-1,1 1,0-1,0 0,0 0,0 0,0 0,0-1,1 1,-2-2,-4-4,1 1,0-2,1 1,-1-1,1 0,1 0,0 0,0-1,1 0,-1-4,-4-15,1 0,1 0,1 0,2-1,1 0,2 0,0 0,2 0,2 0,3-15,23-70,-22 91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6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0 238,'1'0,"82"-55,-2-4,42-41,-122 99,0-1,0 1,-1-1,1 1,0 0,0-1,0 1,0 0,1 0,-1 0,0 0,0 0,1 0,-1 0,0 0,1 0,-1 1,1-1,-1 0,1 1,0 0,-1-1,1 1,-1 0,1 0,0 0,-1 0,1 0,0 0,-1 0,1 0,-1 1,1-1,0 1,-1-1,1 1,-1 0,0-1,1 1,-1 0,1 0,-1 0,0 0,0 0,0 0,1 2,3 9,-1 1,0 0,-1 0,-1 0,0 0,-1 0,0 1,-1-1,0 0,-1 1,-1 1,0 21,1-24,1 0,-1 0,2 0,0-1,1 1,0 0,0 0,1-1,1 0,4 10,3-3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8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55,'24'-5,"12"-1,6 0,0 1,-3 2,-2 0,-4 2,-1 1,-3 0,-5-5,-3-1,1 0,1 1,1 2,-4 6,-4 2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8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2,'14'4,"15"2,7 0,2-1,-1-1,-1-7,-3-2,-1-1,-2 2,-1 0,-1 2,0 0,0 2,-6-1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9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57 195,'0'19,"0"26,0 14,0 3,0 0,0-6,0-3,0-5,0-2,0-3,0 0,0-2,0-4,0-2,0-4,0-1,0-1,0-6</inkml:trace>
  <inkml:trace contextRef="#ctx0" brushRef="#br0" timeOffset="336.697">1 280,'27'-24,"1"1,0 2,2 0,1 2,0 2,1 1,1 1,0 1,1 2,5 1,-29 8,-1 1,1 0,0 1,0 0,0 1,0 0,0 0,0 1,0 0,0 1,-1 0,1 0,0 1,-1 1,0 0,0 0,0 0,0 1,-1 1,0-1,0 2,0-1,-1 1,1 0,-2 0,1 1,-1 0,0 0,-1 0,4 8,-6-10,0 0,0 0,-1 1,1-1,-2 0,1 1,-1 0,0-1,0 1,0 0,-1-1,0 1,-1 0,0-1,0 1,0 0,0-1,-1 1,0-1,-1 0,1 0,-1 0,-1 0,1 0,-1 0,0-1,0 0,0 0,-1 0,-1 1,-13 9,0-1,0-1,-2-1,1-1,-1 0,-1-2,0 0,0-2,-1 0,-10 1,-143 17,152-25</inkml:trace>
  <inkml:trace contextRef="#ctx0" brushRef="#br0" timeOffset="1337.418">1045 26,'-6'-4,"-1"1,0 0,0 0,0 0,0 1,-1 0,1 0,-1 1,1 0,-1 0,1 1,-1 0,0 0,-1 1,1 0,0 0,-1 1,1 0,0 0,0 1,0 0,1 0,-1 1,1 0,0 1,0-1,0 1,0 1,1-1,0 1,0 0,1 0,-1 1,1 0,1 0,-1 0,1 0,1 1,-1 0,1-1,1 1,-1 1,1-1,0 8,-8 186,-8 3,11-154,-2 0,-3 0,-16 44,6-17,13-54,7-22,1 0,-1 0,1 0,-1 0,1 0,0 0,0 0,0 0,0 1,1-1,-1 0,1 1,-1-1,1 0,0 1,0-1,0 1,0-1,0 0,0 1,1-1,-1 1,1-1,0 0,-1 0,1 1,0-1,0 0,1 0,-1 0,0 0,1 0,-1 0,1 0,0-1,0 1,-1 0,3 0,11 2,1-1,-1-1,0 0,1-1,-1-1,1 0,-1-1,6-2,28 0,31-3,-61-1</inkml:trace>
  <inkml:trace contextRef="#ctx0" brushRef="#br0" timeOffset="1925.178">1412 505,'-63'113,"43"-65,17-43,-3 4,1 0,-1 1,1-1,1 1,0 0,0 0,1 1,0-1,1 1,0-1,1 1,0 0,0 0,1-1,1 1,0 0,0 0,1-1,1 1,2 8,0-15,0 0,0 0,0-1,1 1,-1-1,1 0,0-1,0 1,0-1,0 0,0-1,1 1,-1-1,0-1,1 1,-1-1,0 0,1 0,-1-1,1 0,-1 0,0 0,0-1,0 0,0-1,0 1,0-1,0 0,-1 0,1-1,-1 1,0-1,1-2,36-38,-32 30</inkml:trace>
  <inkml:trace contextRef="#ctx0" brushRef="#br0" timeOffset="2388.36">1158 308,'227'-162,"-225"160,0 0,1 0,-1 0,0 1,1-1,0 1,-1 0,1-1,0 1,0 0,-1 0,1 1,0-1,0 1,0-1,0 1,0 0,0 0,0 0,0 1,0-1,0 1,0 0,-1-1,1 1,0 0,0 1,-1-1,1 0,0 1,-1 0,3 1,1 7,1 0,-2 0,1 1,-1-1,-1 1,0 0,-1 1,0-1,0 2,28 73,-22-71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4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53,'-2'-3,"1"0,-1-1,0 1,0 0,0 0,0 0,-1 0,1 1,-1-1,0 1,0-1,0 1,0 0,0 0,0 0,0 1,-1-1,1 1,-1 0,1 0,-1 0,1 0,-1 0,0 1,1 0,-1 0,-2 0,-4 0,0 0,0 1,0 1,0 0,0 0,1 1,-1 0,1 1,0-1,-1 2,2 0,-1 0,1 0,-1 1,1 0,1 1,-1 0,1 0,1 1,-1-1,1 2,1-1,-1 0,1 1,1 0,0 0,0 1,1-1,0 1,0 0,1 4,0-6,0 0,1 0,1 0,-1-1,1 1,1 0,-1 0,1 0,1 0,-1 0,1-1,1 1,-1-1,1 1,1-1,-1 0,1 0,1 0,-1-1,1 0,0 1,0-2,1 1,0-1,0 1,1-1,6 1,0 0,0 0,1-2,0 0,0 0,0-1,1-1,-1 0,1-1,-1 0,1-2,3 0,7 1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4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259 82,'-6'-2,"0"0,-1 0,1 0,0 1,0 0,-1 0,1 0,-1 1,1 0,-1 0,1 1,0 0,-1 0,1 0,0 1,0 0,0 0,0 0,0 1,0 0,1 0,-1 1,1 0,0-1,0 2,0-1,-3 4,0 0,-1 1,2 0,-1 1,1-1,0 1,1 1,1-1,-1 1,1 0,1 0,0 1,1-1,0 1,0 7,2-12,0-1,0 1,0-1,1 1,0-1,1 1,-1-1,1 1,1-1,-1 0,1 1,0-1,1 0,-1 0,1 0,0-1,1 1,-1-1,1 1,0-1,0 0,1-1,0 1,-1-1,1 0,1 0,0 0,6 2,0-1,0-1,0 0,1-1,-1 0,1-1,-1 0,1-1,0-1,0 0,-1 0,1-2,0 1,0-2,-1 1,0-2,1 0,-1 0,-1-1,1 0,-1-1,0-1,0 0,0 0,-1-1,8-8,-3 4,-7 7,1-1,0 0,-1 0,0 0,-1-1,1-1,-2 1,1-1,-1 0,0 0,0-1,-1 0,0 0,-1 0,0-1,0 1,-1-1,-1 0,1 0,-1 0,-1 0,0 0,-1-1,0 1,-2 1,-1-1,-1 1,1 0,-2 1,1-1,-1 1,0 0,-1 0,0 0,0 1,-1 0,0 0,0 1,0-1,-1 2,0-1,0 1,-1 0,1 1,-1 0,0 0,0 1,-1 0,1 1,0 0,-1 0,-3 1,2 1,-1 1,1 1,0 0,-1 0,1 1,0 1,0 0,1 0,-1 1,1 1,0-1,0 2,1-1,0 1,0 1,1-1,-1 2,-11 12</inkml:trace>
  <inkml:trace contextRef="#ctx0" brushRef="#br0" timeOffset="501.755">907 55,'-8'-2,"1"2,-1-1,1 1,-1 0,0 1,1 0,-1 0,1 1,-1 0,1 0,0 1,-1-1,1 2,1-1,-1 1,0 0,1 0,0 1,0 0,0 0,1 0,0 1,0 0,0 0,1 0,-1 0,1 1,1 0,0 0,0 0,0 0,0 0,0 8,3-10,1-1,0 1,0 0,1-1,-1 1,1-1,0 0,0 0,1 1,-1-1,1-1,0 1,0 0,0-1,0 1,1-1,0 0,-1 0,1-1,0 1,0-1,0 1,1-1,-1-1,1 1,-1-1,2 1,0 0,0 1,1 0,-1 0,0 1,-1 0,1 0,-1 0,1 1,-1-1,-1 1,1 1,-1-1,4 6,-6-7,-1-1,0 1,0 0,0 0,0-1,-1 1,1 0,-1 0,0 0,0 0,0 0,-1 0,1 0,-1-1,0 1,0 0,-1 0,1-1,-1 1,1-1,-1 1,0-1,-1 0,1 1,0-1,-1 0,0-1,0 1,0 0,0-1,0 0,0 1,0-1,-1-1,1 1,-1 0,0-1,1 0,-1 0,0 0,0 0,0 0,-1-1,-134 4,114-5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07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54 424,'34'-17,"-28"14,-1 1,0 0,1 0,0 1,0-1,-1 1,1 1,0-1,0 1,0 0,0 0,-1 1,1-1,0 1,0 1,0-1,-1 1,1 0,-1 0,0 1,1-1,-1 1,0 0,0 1,-1-1,1 1,-1 0,0 0,0 1,0-1,0 1,-1 0,0 0,0 0,0 0,-1 0,0 1,0-1,0 1,0-1,0 5,-3-3,0 0,0 1,-1-1,0 0,-1 0,1 0,-1 0,0 0,-1-1,0 1,0-1,0 0,-1 0,1-1,-2 1,-1 1,3-4,-1 1,1 1,0-1,0 1,1-1,-1 1,1 0,0 1,0-1,1 0,-1 1,1 0,1-1,-1 1,1 0,0 0,0 0,0 0,1 0,0 0,0 0,1 0,0 4,2-5,1 0,-1 0,1-1,-1 1,1-1,1 0,-1-1,0 1,1-1,0 1,0-1,0-1,0 1,0-1,1 0,-1 0,1 0,30 15,-29-13,1 1,-1 0,0 1,-1-1,1 1,-1 1,0-1,0 1,-1 0,0 0,0 2,-3-6,-1-1,0 1,0 0,0 0,0 1,0-1,-1 0,1 0,-1 0,0 0,0 1,0-1,-1 0,1 0,-1 0,1 0,-1 0,0 0,0 0,0 0,-1 0,1 0,-1 0,0 0,1-1,-1 1,0-1,-1 0,1 1,0-1,-3 1,-9 8,-2-2,1 0,-1 0,0-2,-1 0,0-1,0 0,-1-2,1 0,-1-1,0-1,0 0,0-1,-13-2,-25 1,32-1</inkml:trace>
  <inkml:trace contextRef="#ctx0" brushRef="#br0" timeOffset="366.375">844 452,'-53'42,"2"3,2 1,1 3,3 2,3 2,-22 34,60-83,1-1,0 1,-1 0,1-1,1 1,-1 1,1-1,-1 0,1 1,0-1,1 1,-1-1,1 1,0 0,0 0,0 0,1 0,0-1,0 1,0 0,0 0,1 0,0 0,0 0,0-1,1 1,-1 0,1-1,0 1,0-1,1 0,-1 0,1 0,0 0,0 0,1 0,-1-1,1 0,-1 1,2-1,3 1,1-1,-1-1,1 1,0-1,-1-1,1 1,0-1,0-1,0 0,0 0,0-1,0 0,-1 0,1-1,0-1,-1 1,7-3,134-76,-136 70,0 0,0-1,-1-1,-1 0,0 0,-1-1,0-1,-1 1,-1-2,0 1,-1-1,2-7,-5 10,0-1,-1 1,-1-1,0 0,-1 0,0 0,-1 0,0 0,-2 1,1-1,-3-6,3 14,0 1,-1-1,0 0,0 0,0 1,-1-1,0 1,0 0,0 0,-1 0,1 0,-1 0,0 1,-1 0,1 0,-1 0,0 0,0 1,0-1,0 1,-1 1,1-1,-1 1,1 0,-1 0,-4 0,0 0,0 0,0 1,0 0,0 1,-1 0,1 1,0 0,0 0,0 1,1 0,-1 1,0 0,-4 3,-10 7</inkml:trace>
  <inkml:trace contextRef="#ctx0" brushRef="#br0" timeOffset="750.577">1155 396,'0'0,"-2"12,1 0,1-1,0 1,0 0,1 0,1 0,0 0,0-1,2 1,-1-1,1 0,1 0,0 0,0-1,1 1,1-1,-1 0,4 2,-6-10,-1 0,1-1,0 1,0-1,0 0,0 0,0 0,0 0,0-1,1 0,-1 1,0-2,0 1,0 0,0-1,0 0,0 0,0 0,0 0,0-1,0 1,0-1,-1 0,1 0,-1-1,1 1,-1-1,1 0,4-3,-1 0,0 0,-1-1,1 0,-1 0,0 0,-1-1,0 0,0 0,-1 0,0-1,1-3,-4 7,-1 0,0 0,0-1,0 1,-1 0,0 0,0 0,-1-1,1 1,-1 1,0-1,0 0,0 0,-1 1,0-1,0 1,0 0,0 0,-1 0,0 0,0 1,0-1,0 1,0 0,0 0,-1 0,0 1,1 0,-1 0,0 0,0 0,0 1,0 0,0 0,-1 0,1 1,0-1,0 1,-1 1,-1-1,-16-1</inkml:trace>
  <inkml:trace contextRef="#ctx0" brushRef="#br0" timeOffset="1864.569">1268 0,'9'9,"1"0,0-1,0 0,1 0,0-1,1-1,-1 0,1 0,0-1,1-1,-1 0,1-1,0 0,0-1,0 0,0-1,0 0,0-2,0 1,5-2,51-6,-67 10,-1 0,1 0,0-1,-1 1,1 0,-1 0,1 1,-1-1,0 0,0 0,0 1,0-1,-1 0,1 1,-1-1,1 1,-1-1,0 1,0-1,0 1,0-1,0 1,0-1,-1 1,1-1,-1 0,0 1,0-1,0 0,0 1,0-1,0 0,-1 1,0 3,-8 49,2 0,3 0,2 0,2 0,4 24,-1 25,-13 112,-25 25,-2-21,38-218,0-1,0 1,0 0,0-1,-1 1,1-1,-1 1,1 0,-1-1,0 1,1-1,-1 1,0-1,0 0,0 1,0-1,0 0,0 0,-1 1,1-1,0 0,-1 0,1 0,-1-1,1 1,-1 0,1 0,-1-1,1 1,-1-1,0 0,1 1,-1-1,0 0,1 0,-1 0,0 0,1 0,-1 0,0-1,1 1,-1 0,1-1,-1 0,0 1,0-1,2 1,-198-8,173 8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8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70 546,'21'-34,"-17"29,0 1,1-1,0 1,0 1,0-1,0 1,1 0,-1 0,1 0,0 1,0 0,0 0,0 0,0 1,0 0,1 0,-1 1,0-1,0 2,1-1,-1 0,0 1,0 1,0-1,1 1,-1 0,-1 0,1 0,0 1,-1 0,1 0,-1 0,0 1,0 0,0 0,0 0,-1 1,0 0,0-1,1 3,-1-2,-1 1,1-1,-1 0,-1 1,1 0,-1-1,0 1,0 0,-1 0,1 0,-1 0,-1 1,1-1,-1 0,0 0,-1 0,1 0,-1 1,0-1,-1 0,0 0,0 0,0-1,0 1,-1 0,-1 1,-11 15,-1-1,-1-1,-1-1,0-1,-2 0,0-1,0-1,-2-2,0 1,-15 5,36-19,-22 11,25-17,12-4,1 0,1 2,-1 0,1 0,1 2,-1 0,1 0,14-1,-28 6,0-1,0 0,0 1,0 0,0 0,0 0,-1 0,1 0,0 1,0-1,0 1,0 0,0-1,0 1,-1 1,1-1,0 0,-1 1,1-1,-1 1,0 0,1 0,-1 0,0 0,0 0,0 0,0 1,-1-1,1 1,-1-1,1 1,-1 0,0-1,0 1,0 0,0 0,-1 0,1 0,-1-1,0 1,1 0,-1 0,-1 0,1 0,0 0,-1 0,1 0,-1 0,0 0,-1 2,-8 10,0 0,0-1,-2 0,1-1,-2 0,0-1,0 0,-1-1,-1-1,0 0,0-1,-1 0,0-2,0 0,-4 1,17-7,-2 2,0 0,0 0,0-1,0 0,0 0,-1 0,1-1,-1 1,1-2,-1 1,0 0,1-1,-1 0,0 0,-2-1,2-3</inkml:trace>
  <inkml:trace contextRef="#ctx0" brushRef="#br0" timeOffset="347.01">775 573,'-37'37,"2"1,1 1,2 2,2 1,1 2,3 0,-17 40,18 27,25-108,0 1,0-1,1 1,-1-1,1 1,0-1,0 0,0 1,1-1,-1 0,1 0,-1 0,1 0,0 0,0 0,1 0,-1-1,1 1,-1-1,1 0,0 1,0-1,-1 0,2-1,-1 1,0-1,0 1,0-1,1 0,0 0,3 1,1-1,-1 0,1 0,-1 0,1-1,0 0,-1-1,1 0,-1 0,1-1,-1 0,1 0,-1 0,0-1,0 0,0-1,-1 1,1-1,1-2,107-101,-103 93,0-1,-1-1,-1 1,0-2,-1 0,-1 0,-1 0,0-1,-1 0,-1 0,-1-1,1-8,-6 22,0-1,0 1,-1-1,1 1,-1 0,0 0,-1 0,1 0,-1 0,0 0,0 1,-1-1,1 1,-1 0,0 0,0 0,0 1,-1 0,1-1,-1 1,0 1,0-1,0 1,0 0,0 0,0 0,-1 1,1 0,-1 0,1 0,-1 0,1 1,-1 0,1 0,-1 1,1 0,-1 0,1 0,-1 0,1 1,0 0,0 0,-3 2,-21 7</inkml:trace>
  <inkml:trace contextRef="#ctx0" brushRef="#br0" timeOffset="732.114">1030 489,'1'6,"-1"0,2-1,-1 1,0-1,1 1,0-1,1 1,-1-1,1 0,0 0,0 0,0-1,1 1,0-1,0 0,0 0,0 0,1 0,-1-1,1 0,0 0,0 0,0 0,0-1,1 0,-1 0,1 0,-1-1,1 0,0 0,-1 0,1-1,0 0,0 0,-1 0,1-1,0 1,-1-1,1-1,-1 1,1-1,-1 0,1-1,-1 1,0-1,0 0,0 0,-1 0,5-4,-6 3,0 1,0 0,-1-1,1 0,-1 0,0 0,0 0,0 0,-1 0,1 0,-1 0,0-1,0 1,-1 0,1-1,-1 1,0-1,0 1,0-1,-1 1,0 0,0-1,0 1,0 0,0-1,-1 1,0 0,0 0,0 0,0 1,-1-1,0 0,1 1,-1 0,0-1,-1 1,1 0,-1 1,1-1,-1 1,0-1,0 1,0 0,0 1,0-1,0 1,-4-1,-1-1,0 2,0-1,0 1,-1 1,1 0,0 0,0 1,0 0,-1 0,1 1,0 0,1 1,-1 0,-4 2,-12 9</inkml:trace>
  <inkml:trace contextRef="#ctx0" brushRef="#br0" timeOffset="2655.585">1452 856,'5'0,"7"-5,5-1,5-1,4 2,2 2,1 1,0 1,1 0,-1 1,0 0,0 1,-1-1,1 0,-1 0,0 0,0 0,-5 0</inkml:trace>
  <inkml:trace contextRef="#ctx0" brushRef="#br0" timeOffset="2922.361">1594 573,'-9'39,"1"31,2 9,7-4,3-10,1-12,5-9,0-8,-1-5,2-8,0-3,-3 0,-2-4</inkml:trace>
  <inkml:trace contextRef="#ctx0" brushRef="#br0" timeOffset="5336.341">2102 659,'10'1,"1"-1,-1 0,1 0,-1-1,1-1,-1 0,0 0,1-1,-1 0,-1 0,1-1,0-1,-1 0,0 0,0-1,-1 0,1 0,-1-1,-1 0,1 0,-1-1,5-7,15-30,-17 71,35 202,-40-212,8 23,-1 2,-2-1,-2 1,-2 1,-2-1,-1 1,-2 0,-2 0,-4 15,3-36,-2 0,0-1,-2 1,0-1,-1 0,-2 0,1-1,-2 0,-1-1,0 0,-1-1,-8 8,17-22,0 0,0 0,-1 0,1 0,-1-1,0 0,0 0,1 0,-1 0,-1-1,1 1,0-1,0 0,0 0,-1-1,1 1,0-1,-1 0,1 0,0 0,-1-1,1 0,0 1,-1-2,1 1,0 0,0-1,0 0,0 0,0 0,1 0,-1 0,1-1,-1 0,1 0,0 0,0 0,-1-2,-2-9,0 0,2 0,0-1,0 1,2-1,-1 0,2 0,0 0,1 0,1 0,0 0,1 0,0 0,1 0,1 0,0 1,1 0,1 0,0 0,1 1,1 0,-1 0,2 0,0 1,1 1,0 0,0 0,1 0,1 2,0-1,0 2,0-1,1 2,6-3,6 0,-3 3</inkml:trace>
  <inkml:trace contextRef="#ctx0" brushRef="#br0" timeOffset="5851.782">2102 235,'55'-18,"-28"6,-1-1,0-1,-1-1,-1-2,0 0,-1-1,-1-2,-1 0,0-1,-2-1,3-6,-22 29,0 0,0-1,0 1,0 0,0 0,0-1,0 1,0 0,0 0,1-1,-1 1,0 0,1-1,-1 1,0 0,1-1,-1 1,1 0,-1-1,1 1,-1-1,1 1,0-1,-1 1,1-1,0 0,-1 1,1-1,0 0,-1 1,1-1,0 0,0 0,-1 0,1 0,0 0,0 0,-1 0,1 0,0 0,0 0,-1 0,1 0,0 0,0 0,-1-1,1 1,0 0,-1-1,1 1,0 0,-1-1,1 1,-1-1,1 1,0-1,-1 1,1-1,-1 0,0 1,1-1,-1 0,1 1,-1-1,0 0,1 0,0 30,2-1,2 0,0-1,2 1,1-1,1 0,1-1,1 0,2-1,0 0,16 21,-9-22</inkml:trace>
  <inkml:trace contextRef="#ctx0" brushRef="#br0" timeOffset="6820.001">3146 376,'-23'3,"1"1,-1 1,1 1,0 1,0 0,1 2,0 1,0 0,1 2,1 0,0 1,-6 7,23-19,1 0,0 0,-1 0,1 0,0 1,-1-1,1 1,0-1,0 1,0-1,1 1,-1-1,0 1,0 0,1-1,-1 1,1 0,0 0,-1 0,1-1,0 1,0 0,0 0,0 0,1 0,-1-1,0 1,1 0,-1 0,1-1,0 1,-1 0,1-1,0 1,0-1,0 1,0-1,0 1,1-1,-1 0,0 1,1-1,-1 0,1 0,-1 0,1 0,-1 0,1-1,0 1,-1 0,1-1,0 1,0-1,-1 1,1-1,0 0,0 0,1 0,48 9,-41-8,0-1,-1 2,1-1,-1 1,0 1,1 0,-1 0,-1 1,1 0,0 0,-1 1,0 0,0 1,0 0,-1 0,7 7,-12-10,0 0,-1-1,1 1,-1 1,1-1,-1 0,0 0,0 0,0 1,-1-1,1 1,-1-1,0 0,0 1,0-1,0 1,-1-1,1 0,-1 1,0-1,0 0,0 0,0 1,-1-1,1 0,-1 0,0-1,0 1,0 0,0 0,-1-1,-81 73,71-67,0 1,-1-2,0 0,-1-1,1 0,-1-1,0-1,-1 0,1-1,-1-1,1 0,-1-1,-10-1,14-11,16 4</inkml:trace>
  <inkml:trace contextRef="#ctx0" brushRef="#br0" timeOffset="7091.057">3429 573,'-24'39,"-13"26,-5 3,5-5,13-14,12-15</inkml:trace>
  <inkml:trace contextRef="#ctx0" brushRef="#br0" timeOffset="7336.59">3344 9,'0'0</inkml:trace>
  <inkml:trace contextRef="#ctx0" brushRef="#br0" timeOffset="7629.383">3541 827,'28'-17,"123"-191,-119 163,-31 44,0 1,0 0,0 0,0 0,0 0,0 0,-1 0,1 1,0-1,0 0,0 0,0 0,0 1,-1-1,1 1,0-1,0 1,0-1,-1 1,1-1,0 1,-1-1,1 1,-1 0,1-1,-1 1,1 0,-1 0,1-1,-1 1,1 0,-1 0,0 0,0 0,1 0,-1-1,0 1,0 0,0 0,0 0,0 0,0 0,0 0,0 0,-1-1,1 1,0 0,0 0,-1 0,1 0,-1-1,1 1,0 0,-1 0,0-1,1 1,-1 0,1 2,-1 5,0-1,0 1,1 0,0 0,0-1,1 1,0 0,0-1,1 1,0 0,1-1,-1 0,1 0,1 0,-1 0,1 0,0 0,1-1,0 0,0 0,0 0,1-1,-1 0,1 0,0 0,3 1,-5-5,0 1,0-1,0 0,0 0,0-1,1 1,-1-1,0 0,0 0,0-1,1 1,-1-1,0 0,0 0,0 0,0 0,0-1,0 0,0 0,-1 0,1 0,-1 0,1-1,-1 0,0 1,0-1,0 0,2-3,66-101,-36 12,-30 72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1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4569 0 0,'0'0'1358'0'0,"0"0"-758"0"0,0 0-464 0 0,0 0-10 0 0,0 0 225 0 0,0 0 281 0 0,0 0 350 0 0,0 0 233 0 0,0 0 81 0 0,0 0 28 0 0,0 0-170 0 0,16 5-199 0 0,54 16-130 0 0,-56-18-468 0 0,0 0-1 0 0,0-1 0 0 0,1-1 1 0 0,-1 0-1 0 0,0 0 1 0 0,1-2-1 0 0,-1 0 0 0 0,12-2-356 0 0,-8 1 322 0 0,12-3 8 0 0,-1-2 1 0 0,1-1-1 0 0,-1-1 0 0 0,-1-1 0 0 0,0-2 1 0 0,0-1-1 0 0,-1-1 0 0 0,-1-1 1 0 0,19-14-331 0 0,-37 23 119 0 0,1-1 0 0 0,-1 1 1 0 0,0-1-1 0 0,0-1 0 0 0,-1 0 0 0 0,0 0 1 0 0,-1 0-1 0 0,1-1 0 0 0,-2 0 1 0 0,1 0-1 0 0,-1 0 0 0 0,-1-1 1 0 0,3-6-120 0 0,-70 228 1456 0 0,-134 653-205 0 0,155-656-1135 0 0,38-145-101 0 0,-8-123-1821 0 0,11-2-4587 0 0,1 39-500 0 0,0 9-4073 0 0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45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141 278,'5'48,"1"21,1 7,-2-3,-2-10,-1-10,0-11,-7-6,-1-5,-1-3,-3-7,0-11,-3-7,1-5</inkml:trace>
  <inkml:trace contextRef="#ctx0" brushRef="#br0" timeOffset="254.672">0 448,'15'-61,"-6"17,2 0,2 0,2 1,2 1,18-33,-31 68,-1 1,1 0,0 0,0 0,1 0,0 1,0 0,0 0,1 0,-1 0,1 1,0 0,0 1,1-1,-1 1,1 0,0 1,0-1,0 1,0 1,0-1,0 1,0 1,1-1,-1 1,0 0,0 1,0 0,1 0,-1 0,2 2,-2 0,0 0,0 0,-1 1,0 0,1 0,-1 1,-1-1,1 1,-1 1,0-1,0 1,0 0,-1 0,0 0,0 1,0-1,-1 1,0 0,-1 0,1 0,-1 0,-1 1,1-1,-1 1,-1-1,1 1,-1-1,0 1,-1-1,0 0,0 1,-1-1,0 0,0 1,0-1,-1 0,-1 0,-3 8,0-2,-1 1,-1-1,0 0,-1-1,0 0,-1-1,0 0,-1 0,0-1,-1-1,0 0,0-1,-1 0,0-1,0-1,-1 0,0-1,-4 1,-5-1</inkml:trace>
  <inkml:trace contextRef="#ctx0" brushRef="#br0" timeOffset="501.974">763 560,'-34'34,"-15"20,-5 1,7-4,11-5,8-12,8-5,2-9,5-7</inkml:trace>
  <inkml:trace contextRef="#ctx0" brushRef="#br0" timeOffset="680.96">396 560,'38'24,"23"13,5 4,-4 1,-7-2,-8-9,-8-3,-5-8,-9-2,-8-4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30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1614 1868,'0'818,"-5"-745,-3 0,-3-1,-3 0,-16 41,17-61,-12 56,29-98,1-5</inkml:trace>
  <inkml:trace contextRef="#ctx0" brushRef="#br0" timeOffset="3064.023">1670 1896,'57'-3,"170"6,-35-30,10 15,-125 1,0 4,0 3,76 7,-27-1,100-19,4 5,-178 13,-48-2,0 0,0 1,1 0,-1 0,0 0,0 1,0-1,1 1,-1 0,0 0,0 1,0-1,0 1,0 0,-1 0,1 0,-1 0,1 1,-1-1,0 1,1 0,-2 0,1 0,0 0,0 1,-1-1,0 1,0 0,0-1,0 1,-1 0,1 0,-1 0,0 0,0 4,-3 251,2 80,-28-142,28 283,-25-311,25-166,0 1,0-1,0 0,0 1,0-1,-1 0,1 1,-1-1,0 0,0 0,0 0,-1 0,1 0,-1 0,1 0,-1 0,0 0,0-1,0 1,-1-1,1 1,-1-1,1 0,-1 0,0 0,0 0,1-1,-1 1,0-1,-1 0,1 0,0 0,-1 0,-223-2,-112 0,169-27,-281 28,113 0,168 28,65-32,96-9,34 5,-5 5</inkml:trace>
  <inkml:trace contextRef="#ctx0" brushRef="#br0" timeOffset="4156.395">2037 3477,'26'137,"-22"330,7-382,-7-67,-1 0,-1-1,0 1,-2 0,0 0,-1 0,-3 17,-13 66,16-89</inkml:trace>
  <inkml:trace contextRef="#ctx0" brushRef="#br0" timeOffset="5162.431">2037 3477,'-31'38,"-202"139,232-177,0 0,0 0,0 0,0 0,0 1,0-1,0 0,0 0,0 1,0-1,1 1,-1-1,0 1,0-1,0 1,1-1,-1 1,0-1,1 1,-1 0,0 0,1-1,-1 1,1 0,-1 0,1 0,-1 0,1-1,0 1,-1 0,1 0,0 0,0 0,0 0,0 0,0 0,0 0,0 0,0 0,0 0,0 0,0 0,1 0,-1 0,0-1,1 1,-1 0,0 0,1 0,-1 0,1-1,0 1,-1 0,1 0,0-1,-1 1,1 0,0-1,0 1,15 5,-1 0,1-1,1-1,-1-1,1 0,-1-1,1-1,0 0,-1-1,1-1,2-1,15 1,20 0,-28-1,0 1,0 2,0 1,0 0,23 7,57 15,-119-50,-107-95,20-50,87 147</inkml:trace>
  <inkml:trace contextRef="#ctx0" brushRef="#br0" timeOffset="5996.635">1699 4746,'-27'156,"22"-133,-9 45,-3 0,-3-2,-3 0,-12 21,29-80,9-22,7-27,8-17,2 0,2 1,3 1,2 2,3 0,13-14,-43 67,1 0,-1 0,1 0,0 0,0 0,0 0,0 1,0-1,0 0,0 1,1-1,-1 1,1-1,-1 1,1 0,-1-1,1 1,0 0,0 0,-1 0,1 0,0 1,0-1,0 0,0 1,0 0,0-1,0 1,0 0,0 0,0 0,0 0,0 0,0 0,0 1,0-1,0 1,0 0,0-1,0 1,0 0,-1 0,1 0,0 0,-1 0,1 1,0-1,-1 0,0 1,1-1,-1 1,1 0,10 99,-12-93,-1 1,1-1,0 1,1-1,0 0,0 1,1-1,0 0,0 0,1 0,0 0,1 0,-1-1,2 0,3 6,-5-8,0 1,1-1,-1 0,2 0,-1-1,0 1,1-1,0 0,0 0,0-1,0 0,1 1,-1-2,1 1,0-1,-1 1,1-2,1 1,-1-1,0 0,0 0,0 0,1-1,-1 0,0 0,0-1,0 0,1 0,-1 0,0-1,0 0,0 0,-1 0,1-1,0 0,-1 0,4-3,2-7,0-1,-2 0,0 0,0-1,-1 0,-1 0,-1-1,0 0,-1 0,0-1,-1 1,1-18,3-4,8-75,-16 89</inkml:trace>
  <inkml:trace contextRef="#ctx0" brushRef="#br0" timeOffset="6869.5">2997 3420,'-8'18,"1"-1,0 1,1 1,1-1,1 1,0 0,2 0,0 0,1 0,1 0,0 1,2-1,0 0,1 0,1 0,1-1,3 6,12 110,-17-79,-2 0,-3 0,-3 0,-7 33,-11 108,10-138,13-58,0 0,1 0,-1 0,0-1,0 1,0 0,1 0,-1 0,0 0,0 0,0 0,1 0,-1 0,0 0,0 0,0 0,1 0,-1 0,0 0,0 0,0 0,1 0,-1 0,0 0,0 0,0 0,1 0,-1 0,0 0,0 0,0 1,1-1,-1 0,0 0,0 0,0 0,0 0,0 1,1-1,-1 0,0 0,0 0,0 1,9-24,-8 15,0 0,-1 1,0-1,-1 0,0 1,0-1,-1 1,1-1,-2 1,1-1,-1 1,0 0,0 0,-1 0,0 1,0 0,-1-1,0 1,0 1,-3-3,-4-5,0 1,-1 1,-1 0,1 1,-2 0,0 1,0 1,-11-5,-79-21,144 13,191 0,-119 10,2 5,36 6,-78 11,-70-11,0 0,1 0,-1 1,0-1,1 1,-1-1,0 1,0-1,1 1,-1 0,0 0,0 0,0-1,0 1,0 0,0 0,0 1,0-1,-1 0,1 0,0 0,0 0,-1 1,1-1,-1 0,0 1,1-1,-1 0,0 1,1-1,-1 0,0 1,0-1,0 1,-1-1,1 0,0 1,0-1,-1 0,1 1,-1-1,1 0,-1 0,1 1,-1-1,0 0,0 1,-8 8,1 0,-1 0,-1-1,0 0,0-1,-1 0,0-1,0 0,0-1,-1 0,-1 0,-29 16,-187 116,199-104,22-17</inkml:trace>
  <inkml:trace contextRef="#ctx0" brushRef="#br0" timeOffset="7535.365">2857 5000,'15'-40,"3"0,1 1,2 1,2 1,1 1,2 1,1 1,6-4,-32 37,0-1,0 1,0 0,0-1,0 1,0 0,0-1,1 1,-1 0,0 0,1 0,-1 0,1 0,-1 1,1-1,-1 0,1 1,0-1,-1 1,1-1,0 1,-1 0,1 0,0 0,0 0,-1 0,1 0,0 0,0 0,-1 1,1-1,0 1,-1-1,1 1,-1 0,1 0,-1 0,1-1,-1 1,1 1,-1-1,0 0,0 0,1 0,-1 1,0-1,0 1,0-1,-1 0,1 1,0 0,0-1,-1 1,1 0,-1-1,0 1,1 0,-1-1,0 1,0 0,0-1,0 1,0 0,2 43,-3-39,0-1,1 1,-1-1,1 1,1-1,-1 1,1-1,0 1,0-1,0 0,1 1,0-1,0 0,0 0,1 0,-1 0,1-1,0 1,1-1,-1 1,1-1,1 1,-1-4,0-1,1 1,-1-1,0 0,0-1,0 1,0 0,0-1,0 0,0 0,0-1,0 1,-1-1,1 1,0-1,-1 0,1-1,-1 1,0 0,0-1,0 0,0 0,0 0,1-2,6-3,149-140,-158 148,1-1,-1 1,1 0,-1-1,0 1,1 0,-1 0,1 0,-1 0,1 1,-1-1,1 0,-1 0,1 1,-1-1,0 1,1 0,-1-1,0 1,1 0,-1 0,0 0,0 0,0-1,0 2,0-1,0 0,0 0,0 0,0 0,0 1,-1-1,1 0,-1 1,1-1,-1 0,1 1,-1-1,0 1,1-1,-1 1,0-1,0 1,0-1,0 1,-1-1,1 1,0-1,-1 0,1 1,0-1,-1 1,0-1,1 0,-1 1,0-1,0 0,0 1,-9 40,7-35,0 0,1 0,0 0,0 0,0 0,1 1,0-1,0 1,1-1,0 1,0-1,1 0,0 1,0-1,1 1,0-1,0 0,0 0,1 0,0 0,1-1,0 1,3 4,10 1</inkml:trace>
  <inkml:trace contextRef="#ctx0" brushRef="#br0" timeOffset="8620.483">3956 4633,'-10'0,"0"1,0 0,0 0,1 1,-1 1,0-1,1 1,-1 1,1 0,0 0,0 1,1 0,-1 1,1 0,0 0,1 0,-1 1,1 0,1 1,-1 0,1 0,1 0,-1 0,2 1,-1 0,1 0,0 1,1-1,0 1,1-1,-2 11,9 64,-5-82,0 0,1 1,0-1,-1 0,1 0,0 0,0 0,0 0,0 0,0 0,1-1,-1 1,1 0,-1-1,1 1,-1 0,1-1,0 0,0 0,0 1,0-1,0 0,0 0,0-1,0 1,0 0,0-1,0 1,0-1,1 0,-1 1,0-1,0 0,1-1,0 1,11-4,0-1,0-1,-1 0,0 0,0-1,-1-1,0 0,0-1,9-9,177-169,-198 185,1 1,0 0,-1 0,1 0,0 0,0 0,0 0,0 0,0 0,0 0,0 1,0-1,0 0,1 1,-1-1,0 1,0-1,0 1,1-1,-1 1,0 0,1 0,-1 0,0 0,1 0,-1 0,0 0,0 0,1 0,-1 0,0 1,1-1,-1 1,0-1,0 1,0-1,1 1,-1 0,0-1,0 1,0 0,0 0,0 0,0 0,0 0,-1 0,1 0,0 0,0 1,11 47,-3 0,-2 0,-2 0,-2 1,-2 0,-5 37,2 7,2-74,-1 0,0-1,-2 1,-1-1,0 1,-1-1,-1 0,-1-1,-1 0,0 0,-2 0,-7 10,8-14,4-4,-1 1,0-1,0 0,-1 0,0-1,-1 0,0 0,-1-1,0 0,0 0,0-1,-1 0,0-1,-1 0,1-1,-1 0,0 0,0-1,-2 0,10-4,1 0,0-1,-1 1,1 0,0-1,0 1,0-1,-1 0,1 0,0 0,0 0,0 0,0 0,0-1,1 1,-1 0,0-1,1 0,-1 1,1-1,-1 0,1 0,0 0,0 0,0 0,0 0,0 0,0 0,0 0,1 0,-1-1,1 1,0 0,-1 0,1-1,0-1,4-87,7 50,1 0,2 1,2 1,2 0,1 2,2 0,19-25,-24 36,-1 1</inkml:trace>
  <inkml:trace contextRef="#ctx0" brushRef="#br0" timeOffset="10971.449">2404 824,'18'78,"-9"7,-4 1,-3 0,-5 6,1 17,1 261,-15-284,11-62</inkml:trace>
  <inkml:trace contextRef="#ctx0" brushRef="#br0" timeOffset="11569.56">2461 711,'-51'57,"-2"-2,-3-2,-35 23,66-49,24-26,1-1,0 1,0 0,0-1,-1 1,1-1,0 1,0 0,0-1,0 1,0-1,0 1,0-1,0 1,1 0,-1-1,0 1,0-1,0 1,1-1,-1 1,0 0,0-1,1 0,-1 1,0-1,1 1,-1-1,1 1,-1-1,1 0,-1 1,1-1,-1 0,1 1,-1-1,1 0,-1 0,1 1,0-1,-1 0,1 0,-1 0,1 0,-1 0,1 0,0 0,-1 0,1 0,-1 0,1 0,0 0,-1-1,1 1,0 0,343 0,-203 21,-112-11,-32-13,-6-4,-84-103,-35-63,109 148,4 1</inkml:trace>
  <inkml:trace contextRef="#ctx0" brushRef="#br0" timeOffset="12243.961">2912 118,'10'38,"2"33,1 13,-3-3,-4-5,-1-12,-3-11,-1-10,-1-7,0-5,-1-4,1-5</inkml:trace>
  <inkml:trace contextRef="#ctx0" brushRef="#br0" timeOffset="12527.227">2912 5,'34'-5,"20"9,7 7,-4 3,-10 3,-9 4,-11 3,-9 2,-9 2,-10 0,-10 1,-8 0,-5-5,-4-2,-1-4,-2-6,1-4,5-4</inkml:trace>
  <inkml:trace contextRef="#ctx0" brushRef="#br0" timeOffset="13104.318">3308 542,'-1'0,"0"1,0 0,0 1,1-1,-1 0,0 0,1 0,-1 0,1 0,-1 1,1-1,0 0,-1 1,1-1,0 0,0 0,0 1,0-1,0 0,0 1,0-1,1 0,-1 1,0-1,1 0,-1 0,1 1,-1-1,1 0,0 0,-1 0,1 0,0 0,0 0,0 0,0 0,0 0,0 0,0-1,0 1,0 0,0-1,0 1,1 0,-1-1,0 0,0 1,1-1,-1 0,0 1,1-1,-1 0,0 0,0 0,1 0,-1 0,0-1,1 1,-1 0,0-1,0 1,1 0,-1-1,0 0,0 1,0-1,0 0,1 0,7-3,-1-1,0 0,-1 0,1 0,-1-1,0 0,0-1,-1 1,0-1,0-1,-1 1,1-1,-2 0,2-3,7-9,-12 19,0 0,-1-1,1 1,0 0,0 0,0 0,0 0,0 0,0 0,0 0,0 0,0 1,0-1,0 0,1 1,-1-1,0 1,1-1,-1 1,0-1,1 1,-1 0,0 0,1 0,-1 0,1 0,-1 0,0 0,1 0,-1 0,0 1,1-1,-1 0,0 1,1-1,-1 1,0 0,0-1,0 1,1 0,-1 0,0 0,0 0,0 0,0 0,-1 0,1 0,0 0,0 0,-1 1,1-1,0 0,-1 0,1 1,-1-1,0 0,1 1,-1-1,0 0,0 1,0 0,25 140,7 113,-29-239,0-5,-1 0,0 0,-1 0,0 0,-1 1,0-1,-1 0,0 0,-1 0,0 1,1-10,-1-1,1 1,-1-1,1 0,-1 1,1-1,-1 0,0 0,0 0,1 0,-1 0,0 0,0-1,0 1,0 0,0-1,0 0,0 1,0-1,0 0,0 0,0 0,0-1,0 1,0 0,0-1,0 1,0-1,0 0,0 1,0-1,0 0,1 0,-1 0,0-1,1 1,-1 0,1-1,-1 1,1-1,-1 1,1-1,0 1,0-1,0 0,0 0,0 0,0 1,1-1,-1 0,1 0,-1 0,1-2,-5-5,0 0,1-1,1 1,0-1,0 0,0 0,2 0,-1 0,1 0,0 0,1 0,1 0,-1 0,1-1,1 1,0 0,1 1,0-1,0 0,1 1,0-1,0 1,1 1,1-1,-1 0,2 1,6-7,34-20,-28 21</inkml:trace>
  <inkml:trace contextRef="#ctx0" brushRef="#br0" timeOffset="14286.679">3731 2658,'1'0,"-1"-1,1 1,-1 0,1 0,-1-1,1 1,-1 0,0-1,1 1,-1-1,1 1,-1 0,0-1,0 1,1-1,-1 1,0-1,0 1,1-1,-1 1,0-1,0 1,0-1,0 1,0-1,0 1,0-1,0 0,0 1,0-1,0 1,0-1,0 1,0-1,0 1,-1-1,1 1,0-1,0 1,-1-1,1 1,0-1,-1 1,1 0,0-1,-1 1,1 0,-1-1,1 1,0 0,-1-1,1 1,-1 0,1 0,-1-1,52-4,-51 5,454-10,-13-53,-291 51,-270 2,85 3,29 7,-1-1,1 0,0 0,0 0,0-1,0 0,0 0,0-1,0 1,1-1,-1 0,1-1,0 0,0 0,0 0,-3-4,-28-44,35 52,1 0,-1 1,0-1,0 0,0 1,1-1,-1 1,0-1,0 0,1 1,-1 0,0-1,1 1,-1-1,0 1,1 0,-1-1,1 1,-1 0,1 0,0 0,-1-1,1 1,0 0,-1 0,1 0,0 0,0-1,0 1,0 0,0 0,0 0,0 0,0 0,0 0,0-1,1 1,-1 1,0-1,1 332,-1-154,0-179,1-1,-1 1,1 0,-1-1,1 1,0 0,-1 0,1-1,-1 1,1 0,0 0,-1 0,1 0,-1 0,1 0,0 0,-1 0,1 0,0 0,-1 0,1 0,-1 1,1-1,0 0,-1 0,1 1,-1-1,1 0,-1 1,1-1,-1 0,1 1,-1-1,1 1,-1-1,1 1,-1-1,0 1,1-1,-1 1,0-1,0 1,1 0,-1-1,0 1,0-1,0 1,0 0,0-1,0 1,0 0,0-1,0 1,0-1,0 1,0 0,0-1,0 1,0-1,-1 1,1 0,0-1,90-134,59-52,-115 157,-17 21</inkml:trace>
  <inkml:trace contextRef="#ctx0" brushRef="#br0" timeOffset="16395.761">3844 2658,'-5'-5,"-6"-1,-6 0,-1 6,-1 3,-3 0,-2 1,-2-1,-1-1,-1 0,4 3,2 2,-1-1,9-1,7-2</inkml:trace>
  <inkml:trace contextRef="#ctx0" brushRef="#br0" timeOffset="23070.449">1473 3477,'-87'-22,"-40"3,84 11,0 2,0 2,0 1,0 3,-28 3,-23-1,-583-2,595-13,-27 3,108 11,0 0,0 0,0 0,1 0,-1 0,0 0,0 0,1 0,-1 0,1 0,-1 0,1 0,0 0,-1 0,1 0,0 1,0-1,-1 0,1 0,0 0,0 1,1-1,-1 0,0 0,0 0,0 1,1-1,-1 0,1 0,-1 0,1 0,-1 0,1 0,0 0,-1 0,1 0,0 0,0 0,0 0,0-1,0 1,0 0,0-1,0 1,0 0,0-1,0 1,1-1,2 5,4 5,-2-4,0 1,0 1,0-1,-1 1,0 0,0 0,-1 1,0-1,-1 1,0 0,1 7,27 153,-29-151,0-1,2 1,0-1,1 0,1 0,0-1,1 0,1 0,1 0,0-1,1-1,7 8,-17-21,0-1,0 1,1-1,-1 1,0-1,1 0,-1 1,1-1,-1 0,0 1,1-1,-1 0,1 1,-1-1,1 0,-1 0,1 0,-1 1,1-1,-1 0,1 0,-1 0,1 0,0 0,-1 0,1 0,-1 0,1 0,-1 0,1-1,-1 1,1 0,-1 0,1 0,-1 0,1-1,-1 1,1 0,-1-1,0 1,1 0,-1-1,1 1,-1-1,0 1,1 0,-1-1,0 1,0-1,1 1,-1-1,0 1,0-1,0 1,0-1,1 1,-1-1,10-41,-7 27,10-32,-3-1,-1 0,-3-1,1-44,-15-60,8 134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54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36,'9'60,"-3"0,-2 1,-2 0,-4 0,-2 0,-3-1,-8 33,-45 144,58-227,5-19,0-4</inkml:trace>
  <inkml:trace contextRef="#ctx0" brushRef="#br0" timeOffset="244.373">14 36,'43'0,"39"-5,9-1,-1 0,-10 1,-15 2,-13 0,-11-3,-12 4,-16 3,-15 5,-12 2,-9-1,1-1</inkml:trace>
  <inkml:trace contextRef="#ctx0" brushRef="#br0" timeOffset="444.419">98 432,'34'0,"20"0,6-5,-2-2,-7 1,-6 1,-7 1,-5 2,-8 1</inkml:trace>
  <inkml:trace contextRef="#ctx0" brushRef="#br0" timeOffset="700.744">522 600,'0'38,"0"18,0 4,0-3,0-12</inkml:trace>
  <inkml:trace contextRef="#ctx0" brushRef="#br0" timeOffset="947.298">550 459,'38'5,"23"1,5 0,-3-1,-8-2,-9 0,-11-2</inkml:trace>
  <inkml:trace contextRef="#ctx0" brushRef="#br0" timeOffset="1199.728">606 713,'34'0,"25"0,3 0</inkml:trace>
  <inkml:trace contextRef="#ctx0" brushRef="#br0" timeOffset="2329.944">663 459,'-5'0,"-6"0,-2-4,-2-3,0 6,-2 2,3 7,-2 1,2 4,3 5,9-1,4 1,2 3,5-2,2 0,-2-3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3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669 27,'-1'-2,"0"0,-1 0,1 0,-1 1,1-1,-1 0,0 1,0-1,0 1,0 0,0-1,0 1,0 0,0 1,-1-1,1 0,0 0,-1 1,1-1,0 1,-1 0,1 0,0 0,-1 0,0 0,0 0,-18-1,0 2,0 0,1 1,-1 1,0 1,1 0,0 2,-12 5,-24 5,-144 39,199-56,0 1,0 0,0 0,0 0,0 0,0 0,0 0,0 0,-1 0,1 0,0 0,0 1,0-1,0 0,0 1,0-1,0 1,1-1,-1 1,0-1,0 1,0 0,0-1,1 1,-1 0,0 0,0 0,1-1,-1 1,1 0,-1 0,1 0,-1 0,1 0,0 0,-1 0,1 0,0 0,0 0,0 0,0 0,0 0,0 1,0-1,0 0,0 0,0 0,1 0,-1 0,0 0,1 0,-1 0,1 0,-1 0,1 0,-1-1,1 1,0 0,-1 0,1 0,0-1,0 1,0 0,-1-1,1 1,0-1,0 1,0-1,1 1,8 3,0 0,0-1,1 0,-1 0,1-1,-1-1,1 0,0 0,0-1,0-1,51 6,89 16,-96-2,-54-19,-1 1,1-1,0 1,0 0,0-1,-1 1,1 0,0 0,-1 0,1-1,-1 1,1 0,-1 0,1 0,-1 0,1 0,-1 0,0 0,0 0,1 0,-1 0,0 0,0 0,0 0,0 0,0 0,-1 0,1 0,0 0,0 0,-1 0,1 0,0 0,-1 0,1 0,-1 0,1 0,-1 0,0 0,1-1,-1 1,0 0,1 0,-1-1,0 1,0-1,0 1,0-1,0 1,0-1,0 1,-131 65,96-52,-243 117,212-71,66-58,-1 0,1-1,0 1,0 0,1 0,-1 0,0 0,0 0,1 0,-1 0,1 0,0 0,0 0,0 0,0 0,0 0,0 0,0 0,0 0,1 0,-1 0,1 0,0 0,0 0,-1 0,1-1,0 1,0 0,1 0,-1-1,0 1,1-1,-1 1,1-1,-1 0,1 1,-1-1,1 0,0 0,0 0,0 0,0 0,10 4,1-1,1 0,-1-1,0 0,1-1,-1-1,1 0,0-1,0 0,-1-1,9-1,18 0,165-26,-158 14,-29 7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3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1,'-15'43,"-9"29,0 11,3-3,5-11,6-12,5-11,2-8,3-6,0-4,1-2,0 0,0-9,-5-9,-2-4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72,'38'-5,"32"-6,9-2,1 2,-9 3,-11 2,-12 3,-13-4,-8 1,-9 5,-12 3,-12 1,-5 0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23,'29'-5,"19"-1,6 0,-6 1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58,'61'76,"-60"-75,1 1,0-1,0 0,0 0,0 0,1 0,-1 0,0 0,0 0,1-1,-1 1,0-1,1 0,-1 1,0-1,1 0,-1 0,0-1,1 1,-1 0,0-1,1 0,-1 1,0-1,0 0,0 0,0 0,0 0,0-1,0 1,0 0,0-1,0 0,-1 1,1-1,-1 0,1 0,0-1,82-107,-83 109,0 0,0 0,0 0,0 1,0-1,0 0,0 1,0-1,0 0,0 1,1 0,-1-1,0 1,0 0,1-1,-1 1,0 0,0 0,1 0,-1 0,0 0,0 0,1 0,-1 1,0-1,0 0,1 1,-1-1,0 1,0-1,0 1,0 0,0-1,0 1,0 0,0 0,0 0,0 0,0 0,-1 0,1 0,0 0,-1 0,1 0,0 0,-1 0,1 1,-1-1,0 0,1 0,-1 0,0 1,0-1,0 0,0 1,8 75,-8-76,8 147,-1-111,-1 0,-2 0,-2 0,-1 1,-4 30,3-61,0 0,-1 0,0 0,-1 0,1 0,-1 0,0-1,-1 1,0-1,0 1,0-1,-1 0,0 0,0 0,0-1,-1 0,0 1,0-1,0-1,-1 1,1-1,-1 0,0 0,0-1,-1 0,1 0,-1 0,1-1,-1 0,0 0,0-1,0 0,0 0,0 0,-6-1,10-1,-1-1,1 1,-1-1,1 1,-1-1,1 0,0-1,0 1,0 0,0-1,0 0,1 1,-1-1,1 0,0 0,0-1,0 1,0 0,0-1,1 1,0-1,-1 0,1 1,0-1,1 0,-1 0,1 1,0-4,5-111,0 93,2 0,0 0,1 0,2 1,0 0,8-10,0 5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5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0 279,'34'-5,"20"-1,6 0,-2 1,-7 2,-7 1,-6 0,-9-3,-5-1,-7 0</inkml:trace>
  <inkml:trace contextRef="#ctx0" brushRef="#br0" timeOffset="248.055">28 505,'38'0,"28"0,6 0,-3 0,-9 0,-10 0,-8 0,-7 0,-10 0</inkml:trace>
  <inkml:trace contextRef="#ctx0" brushRef="#br0" timeOffset="7850.088">1214 110,'-5'-5,"0"0,0 0,-1 0,1 1,-1-1,0 1,-1 1,1-1,0 1,-1 0,0 1,0-1,0 1,0 1,0-1,0 1,0 0,-1 1,1 0,0 0,0 1,0-1,-1 2,1-1,0 1,0 0,0 0,-5 4,-1-1,1 0,0 1,0 1,1 0,0 0,0 1,1 1,0 0,0 0,1 1,0 0,1 1,0 0,1 0,0 0,0 1,2 0,-1 1,1-1,1 1,1 0,0 0,0 0,1 0,0 5,4 180,1-187,0-1,1 1,1-1,0 0,0 0,1-1,0 1,1-1,0-1,0 1,1-1,0 0,0-1,1 0,0 0,0-1,1 0,0-1,0 0,0 0,0-1,1-1,0 0,-1 0,1-1,0 0,1-1,6 1,1-1,-1-1,1-1,-1-1,0 0,0-1,0-1,0-1,0 0,4-4,6-1,0-1,-1-1,0-2,-2-1,1-1,-2 0,0-2,-1-1,-1-1,-1-1,-1-1,1-2,-15 15,0 0,-1-1,0 1,0-1,-1 0,-1 0,0-1,0 1,0-1,-2 1,1-1,-1 0,-1 0,0 0,-1 1,0-1,0 0,-1 0,0 1,-1-1,0 1,-1 0,0 0,-1 0,0 1,0-1,-1 1,-1 0,1 1,-1 0,-1 0,1 0,-4-1,-3-6,-2 2,1 0,-2 0,0 2,0 0,-1 1,0 1,-1 0,0 2,0 0,-1 1,0 1,0 0,0 2,0 1,-1 0,1 1,-1 2,1 0,0 1,-1 1,-18 5,7 4</inkml:trace>
  <inkml:trace contextRef="#ctx0" brushRef="#br0" timeOffset="8385.816">537 449,'7'-5,"0"1,0 1,0 0,1 0,0 0,0 1,-1 0,1 0,0 1,1 0,-1 0,0 1,0 0,5 1,3-1,541-10,-381-5,-65 7,-2-4,0-4,46-17,-153 33,0-2,1 1,-1 0,0 0,1 0,-1 0,1 0,-1 1,1-1,-1 1,1 0,0-1,-1 1,1 0,0 1,-1-1,1 0,-1 1,1 0,-1-1,1 1,-1 0,1 0,-1 0,0 1,1-1,-1 0,0 1,0 0,0-1,1 2,-3 7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19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1 339,'4'0,"12"0,8 0,4 0,3 0,0 0,0 0,-1 0,0 0,0 0,-2 0,1 0,-1-5,0-1,0 0,1 1,-6 2</inkml:trace>
  <inkml:trace contextRef="#ctx0" brushRef="#br0" timeOffset="325.921">28 536,'43'5,"24"-3,6-2,-6-2,-8 1,-10 0,-9-1,-6 2,-8-1</inkml:trace>
  <inkml:trace contextRef="#ctx0" brushRef="#br0" timeOffset="904.739">169 1,'13'19,"1"-1,0-1,1 0,1 0,1-2,0 0,1-1,1-1,0 0,1-2,13 6,7 7,61 26,-79-41,0 1,-1 1,0 1,-1 1,0 0,4 5,-22-16,0 0,1 1,-1-1,0 0,0 1,-1-1,1 1,0-1,-1 1,1 0,-1-1,0 1,0 0,0 0,-1 0,1 0,-1 0,1 0,-1 0,0 0,0 1,0-1,-1 0,1 0,-1 0,0 0,0 0,0-1,0 1,0 0,0 0,-1 0,1-1,-1 1,0-1,0 1,0-1,0 0,0 0,-1 0,1 0,-1 0,1-1,-1 1,1 0,-1-1,0 0,-2 1,-179 86,-45 83,212-157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2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8074 0 0,'0'0'1200'0'0,"0"0"-676"0"0,0 0-117 0 0,0 0 344 0 0,0 0 454 0 0,0 0 332 0 0,0 0 18 0 0,0 0-192 0 0,0 0-210 0 0,0 0-170 0 0,0 0-149 0 0,0 0-80 0 0,0 0-56 0 0,32-3-67 0 0,99-8-39 0 0,-11-12 624 0 0,24-18-282 0 0,-131 37-864 0 0,38 1 81 0 0,-43 81 624 0 0,-26 61 334 0 0,-1-25-505 0 0,19-114-628 0 0,0 0 7 0 0,0 0 4 0 0,0 0-11 0 0,45-32-1240 0 0,-17 10-6410 0 0,-20 17-4285 0 0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27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58 145,'-3'5,"-1"2,2-1,-1 0,0 0,1 1,0 0,1-1,-1 1,1 0,1 0,-1 0,1 5,-1 1,-2 422,-26-248,29-176</inkml:trace>
  <inkml:trace contextRef="#ctx0" brushRef="#br0" timeOffset="1201.443">31 145,'22'-19,"1"2,1 0,1 2,0 1,1 0,0 2,17-4,-29 11,-1 1,1 1,0 0,0 0,0 2,1 0,-1 0,0 1,12 2,-23-1,0-1,0 1,0 0,0 0,0 0,0 0,0 0,0 1,-1-1,1 1,0 0,-1 0,0 0,1 0,-1 0,0 0,0 1,0-1,0 1,-1-1,1 1,-1 0,1 0,-1-1,0 1,0 0,0 0,-1 0,1 0,-1 0,1 1,-1-1,0 0,0 0,-1 0,1 2,-1 7,-1 0,1 0,-2 0,1 0,-2-1,0 0,0 1,-1-1,-1 1,0-1,-1 1,0-2,-1 1,0-1,-1 0,0-1,-1 0,0 0,0-1,0 0,-1-1,-1 0,1-1,-10 4,-63 17,63-24</inkml:trace>
  <inkml:trace contextRef="#ctx0" brushRef="#br0" timeOffset="1940.192">397 652,'-3'6,"1"0,-1 0,1 0,0 1,0-1,1 0,0 1,0-1,1 1,-1-1,1 1,1 0,-1-1,1 1,2 4,-3-10,1 0,-1 0,1-1,-1 1,1 0,-1-1,1 1,0 0,-1-1,1 1,0-1,-1 1,1-1,0 1,0-1,0 0,-1 1,1-1,0 0,0 0,0 0,0 0,0 1,0-1,-1 0,1-1,0 1,0 0,0 0,0 0,0 0,0-1,-1 1,1 0,0-1,0 1,0-1,-1 1,1-1,0 1,-1-1,1 1,0-1,-1 0,1 0,35-31,-34 30,31-37,46-36,-76 75,0 0,-1 0,1 0,0 0,-1 0,1 1,0-1,-1 1,1 0,0 0,-1-1,1 2,-1-1,0 0,1 0,-1 1,0 0,0-1,0 1,0 0,0 0,0 0,0 0,-1 0,1 0,-1 1,0-1,1 0,-1 1,0-1,0 1,-1 0,1-1,0 1,-1 0,0-1,0 1,1 0,-2-1,1 1,0 0,0-1,-1 3,3 6,5 27,-2 1,-2 0,-1 0,-2-1,-5 32,-21 71,24-128,-1 0,-1 0,-1 0,0 0,0-1,-1 0,-1 0,-4 6,9-14,0-1,-1 0,1 1,-1-1,1 0,-1-1,0 1,0-1,-1 1,1-1,0 0,-1 0,1 0,-1 0,0-1,0 0,1 1,-1-1,0-1,0 1,0-1,0 1,0-1,0 0,0 0,0-1,0 1,0-1,0 0,-2-1,-1-3,1 0,0-1,0 1,0-1,1 0,0-1,0 1,1-1,0 0,0 0,0-1,1 1,0-1,1 1,0-1,0 0,0 0,1 0,0 0,1 0,0-1,0 1,1 0,0 0,1-4,0-2,0 1,1-1,0 1,1 0,0 0,2 1,-1-1,1 1,1 0,0 0,1 1,0 0,1 0,0 1,0 0,7-4,-4 1,1-2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0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1 450,'5'-5,"10"-1,9 0,4 1,3-3,0-1,1 2,-2 1,0 3,-1 1,0 1,-1 1,0 0,1 0,-6 1</inkml:trace>
  <inkml:trace contextRef="#ctx0" brushRef="#br0" timeOffset="251.315">255 83,'-5'43,"-1"29,0 7,1-5,1-11,2-11,1-9,1-8,0-5,0-2,0-2,0 1,-4-6,-3-1,1-3</inkml:trace>
  <inkml:trace contextRef="#ctx0" brushRef="#br0" timeOffset="988.323">735 168,'-88'330,"72"-246,-33 102,49-185,0 0,0 0,0 0,0 0,0 0,0 0,0 0,0 0,0 0,0 0,-1 0,1-1,0 1,0 0,-1 0,1 0,-1 0,1 0,-1-1,1 1,-1 0,0-1,1 1,-1 0,0-1,0 1,1-1,-1 1,0-1,0 1,0-1,0 1,0-1,1 0,-1 1,0-1,0 0,0 0,0 0,0 0,0 0,0 0,0 0,0 0,0 0,0-1,0 1,0 0,1 0,-1-1,0 1,0-1,0 1,0-1,1 1,-1-1,0 1,0-1,1 0,-1 1,0-1,1 0,-1-9,0 0,1-1,0 1,0 0,1 0,1 0,0 0,0 0,1 0,0 0,1 1,0 0,0-1,2 1,-5 5,23-52,19-39,-5-2,-4-1,8-52,-33 102,9 116,4 83,-7-64,-14-66,2 0,1-1,0 1,1-1,2 0,0 0,1-1,0 0,9 13,-15-29,1 0,-1-1,1 1,-1-1,1 1,0-1,-1 0,1 0,0 0,1-1,-1 1,0-1,0 1,1-1,-1 0,1 0,-1-1,1 1,-1-1,1 0,-1 0,1 0,-1 0,1 0,-1-1,1 0,-1 1,1-1,-1-1,0 1,1 0,-1-1,0 0,0 0,0 0,0 0,-1 0,1 0,0-1,-1 1,0-1,1 0,-1 0,0 0,0 0,-1 0,1 0,0-2,19-33,-1 0,-2-2,-2 0,-2-1,-1 0,-2-1,-1-7,13-126,-13 114,-7 35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5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23,'5'0,"11"0,8 0,4 0,3 0,0 0,0 0,0 0,-1 0,-6-5,-1-1,-1 0,1 1,-3 6,0 3,-4 1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7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4 337,'-3'-57,"4"41,1-1,1 1,1 0,0 0,1 0,1 0,0 1,2 0,-1 0,2 1,0 0,0 0,1 1,1 1,12-12,-21 21,0 1,1-1,-1 1,1 0,0-1,-1 1,1 1,0-1,0 0,1 1,-1-1,0 1,0 0,1 0,-1 0,1 0,-1 1,0 0,1-1,-1 1,1 0,-1 1,1-1,-1 1,1-1,-1 1,1 0,-1 0,0 1,0-1,0 1,0-1,0 1,0 0,0 0,0 1,-1-1,1 0,-1 1,1-1,-1 1,0 0,0 0,-1 0,1 0,0 0,0 4,9 127,-11-133,0 0,1 0,-1-1,0 1,1 0,-1 0,1 0,0 0,-1-1,1 1,-1 0,1-1,0 1,0 0,-1-1,1 1,0-1,0 1,0-1,0 0,0 1,-1-1,1 0,0 0,0 1,0-1,0 0,0 0,0 0,0 0,0 0,0 0,0-1,0 1,0 0,0 0,-1-1,1 1,0 0,0-1,0 1,0-1,0 1,-1-1,1 1,0-1,-1 0,1 1,0-1,0-1,39-39,-36 36,119-122,-121 126,-1-1,1 1,0 0,0-1,0 1,0 0,0 0,0 0,0 1,0-1,0 0,0 1,1 0,-1-1,0 1,0 0,0 0,1 0,-1 0,0 1,0-1,1 0,-1 1,0 0,0-1,0 1,0 0,0 0,0 0,0 1,0-1,-1 0,1 1,0-1,-1 1,1-1,-1 1,1 0,-1 0,0 0,0 0,0 0,0 0,0 0,0 0,0 0,-1 0,1 1,23 130,-19-113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8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0,'-47'20,"0"2,2 2,1 2,1 1,1 3,-3 4,-7 36,50-68,1 0,0 0,1 0,-1 1,0-1,1 0,-1 0,1 1,0-1,-1 0,1 1,1-1,-1 0,0 1,0-1,1 0,-1 1,1-1,0 0,0 0,0 0,0 0,0 0,0 0,0 0,1 0,-1 0,1 0,-1-1,1 1,0 0,0-1,-1 0,3 2,1-1,0 1,0-1,0 0,1 0,-1-1,0 0,1 0,-1 0,1 0,-1-1,1 0,-1 0,1 0,-1-1,1 0,-1 0,1-1,-1 1,0-1,0 0,0 0,0-1,4-2,105-80,-35 12,-77 73,-1 1,1 0,-1-1,1 1,-1 0,1 0,-1 0,0 0,1 0,-1 0,0 1,0-1,0 0,1 1,-2-1,1 1,0-1,0 1,0-1,-1 1,1 0,-1-1,1 1,-1 0,0-1,1 1,-1 0,0-1,0 1,0 0,0 0,-1-1,1 1,0 0,-1-1,0 1,1 1,14 152,-8-106,-2 1,-1 0,-3 0,-6 35,1-45,-2-1,-3 0,0 0,-3-1,-1 0,-1-2,-15 24,29-57,0 0,0 0,-1 0,1 0,-1 0,0 0,1-1,-1 1,-1-1,1 1,0-1,0 0,-1 1,0-1,1-1,-1 1,0 0,0-1,0 1,0-1,0 0,0 0,0 0,0 0,-1-1,1 1,0-1,0 0,-1 0,1 0,0 0,0-1,-1 1,1-1,0 0,0 0,0 0,0 0,0-1,0 1,0-1,0 1,1-1,-1 0,1 0,-1-1,1 1,-1-1,-5-11,1-2,0 1,0-1,2 0,0-1,1 1,1-1,0 0,1 0,1 0,0 0,2 0,0 0,1 0,0 0,2-3,1-11,0 0,2 0,2 1,0 0,2 1,1 0,2 1,3-5,-6 15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8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59,'38'-9,"22"-4,7 1,-5 2,-7 3,-8 3,-8 1,-5 2,-4 1,-7 6,-7 1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8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48,'43'4,"29"-2,7-2,-5-2,-6-4,-9-1,-11 0,-7 1,-8 2,2-3,-1-1,-6 2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15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92,'-8'-5,"0"0,0 1,-1 0,0 0,1 1,-2 0,1 0,0 1,0 1,-1-1,1 1,0 1,-1 0,1 0,-1 1,1 0,-1 1,1 0,0 0,0 1,0 0,0 1,1 0,-1 0,1 1,0 0,0 0,1 1,-1 0,1 1,1-1,-3 3,-10 13,1 1,1 0,0 1,2 1,1 0,1 1,2 1,-4 12,8-21,1 0,1 0,1 1,1-1,1 1,0 0,1 0,1 0,1 0,0 0,2-1,0 1,2 5,0-13,0-1,1 1,0-1,0 0,1-1,1 0,-1 0,1 0,1-1,0 0,0-1,0 0,1 0,0-1,1 0,8 3,-3-3,1-1,-1 0,1-2,0 0,0 0,1-2,-1 0,0-1,0-1,1-1,-1 0,0-1,0-1,0 0,-1-1,0-1,21-9,-1-1,-1-1,-1-2,-1-1,0-2,15-15,-32 26,-1-2,0 0,-1-1,0 0,-1-1,-1-1,0 0,-1 0,-1-1,0 0,-2-1,0 0,-1-1,0 0,-2 0,0 0,-1 0,-1-1,-1 0,-1 1,-1-1,0 0,-2 0,-2-15,0 25,1 0,-1 0,-1 0,0 1,0 0,-1 0,0 1,-1-1,1 1,-2 1,1-1,-1 1,0 0,-1 1,1 0,-1 0,0 1,-1 0,0 1,1 0,-1 1,0 0,-1 0,-2 0,-11-2,1 2,-1 0,1 1,-1 1,0 2,0 0,1 2,-1 0,1 2,-10 3,-64 27,60-19</inkml:trace>
  <inkml:trace contextRef="#ctx0" brushRef="#br0" timeOffset="563.146">0 346,'587'-1,"-65"-49,-182 15,-291 40,-33 2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2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12,'5'0,"6"0,6 0,5 0,4 0,2 0,1 0,0 0,1 0,-1 0,0 0,0 0,-1 0,1 0,-1 0,0 0,-5-5,-5-2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3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1,'5'0,"11"0,7 0,6 0,1 0,2 0,-1 0,-1 0,0 0,-1 0,0 0,0 0,-1 0,-5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2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12 14083 0 0,'0'0'987'0'0,"0"0"-182"0"0,0 0 126 0 0,0 0 262 0 0,0 0 151 0 0,0 0-39 0 0,0 0-231 0 0,0 0-275 0 0,0 0-194 0 0,0 0-163 0 0,0 0-96 0 0,0 0-63 0 0,0 0-44 0 0,-21 6-19 0 0,-69 23-31 0 0,87-28-174 0 0,-1 0-1 0 0,1 0 0 0 0,0 1 0 0 0,0-1 1 0 0,0 1-1 0 0,0 0 0 0 0,0 0 0 0 0,0 0 1 0 0,1 1-1 0 0,-1-1 0 0 0,1 1 1 0 0,-1-1-1 0 0,1 1 0 0 0,0 0 0 0 0,0 0 1 0 0,0 0-1 0 0,1 0 0 0 0,-1 0 0 0 0,1 0 1 0 0,-1 0-1 0 0,1 0 0 0 0,-1 4-14 0 0,-1 3 30 0 0,-2 0-22 0 0,1 0-1 0 0,0 1 1 0 0,0 0-1 0 0,1 0 1 0 0,1 0-1 0 0,-1 0 1 0 0,2 0-1 0 0,0 0 1 0 0,0 1-1 0 0,1-1 1 0 0,0 0 0 0 0,1 0-1 0 0,1 1 1 0 0,-1-1-1 0 0,2 0 1 0 0,0 0-1 0 0,0 0 1 0 0,1-1-1 0 0,1 3-7 0 0,-1-9 35 0 0,2 1-1 0 0,-1-1 0 0 0,0 0 1 0 0,1 0-1 0 0,0 0 1 0 0,0-1-1 0 0,0 0 0 0 0,0 0 1 0 0,1-1-1 0 0,-1 1 1 0 0,1-2-1 0 0,-1 1 1 0 0,1-1-1 0 0,0 1 0 0 0,0-2 1 0 0,-1 1-1 0 0,1-1 1 0 0,0 0-1 0 0,0-1 0 0 0,0 1 1 0 0,0-1-1 0 0,-1-1 1 0 0,1 1-1 0 0,0-1 1 0 0,-1 0-1 0 0,0-1 0 0 0,1 1 1 0 0,-1-1-1 0 0,0-1 1 0 0,0 1-1 0 0,-1-1 1 0 0,1 0-1 0 0,-1 0 0 0 0,1-1 1 0 0,-2 1-1 0 0,1-1 1 0 0,0-1-1 0 0,-1 1 0 0 0,0 0 1 0 0,0-1-1 0 0,0 0 1 0 0,1-4-35 0 0,-1 2 10 0 0,0-1 1 0 0,-1 0 0 0 0,0 0-1 0 0,-1 0 1 0 0,0-1 0 0 0,0 1-1 0 0,-1-1 1 0 0,0 1 0 0 0,0-1-1 0 0,-1 1 1 0 0,-1-1 0 0 0,0 0-1 0 0,0 1 1 0 0,-1-1 0 0 0,0 1-1 0 0,0 0 1 0 0,-1 0 0 0 0,0 0-1 0 0,-1 0 1 0 0,0 0 0 0 0,0 1-1 0 0,-4-6-10 0 0,-57-47-952 0 0,9 45-2907 0 0,49 16 2660 0 0,-4 0-1944 0 0,5 1-1967 0 0,-2 2-6463 0 0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1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22,'-12'17,"0"-1,0 2,2-1,1 1,0 1,1 0,1 0,0 0,-3 21,-16 59,-5 23,-6-2,-21 41,12-54,38-89</inkml:trace>
  <inkml:trace contextRef="#ctx0" brushRef="#br0" timeOffset="667.527">246 22,'30'82,"-13"-22,-3 0,-2 2,0 32,47 171,-17-182,-41-81,0-1,0 1,0-1,0 1,0-1,0 0,1 0,-1 0,0 1,1-1,-1-1,1 1,-1 0,1 0,-1 0,1-1,0 1,-1-1,1 1,0-1,0 0,-1 0,1 1,0-1,-1 0,1-1,0 1,0 0,-1 0,1-1,0 1,-1-1,1 0,0 1,-1-1,1 0,-1 0,1 0,-1 0,0 0,1 0,-1 0,0-1,0 1,0 0,0-1,0 1,0-1,0 1,0-1,7-13,-1 0,0-1,-1 0,-1 0,0-1,-1 1,-1-1,-1 0,0-4,13-197,1-124,-16 342,0 12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6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57,'28'-5,"30"-6,9-1,-2 1,-7 2,-9 4,-13 1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5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1 477,'2'-27,"2"1,1-1,1 1,1 0,1 1,1 0,2 0,0 1,2 0,0 1,2 1,11-15,-8 14,-12 14,0-1,1 1,0 0,0 0,1 1,1 0,-1 0,1 1,0 0,1 1,-1 0,1 0,1 1,-1 0,3 0,-9 6,1 0,-1 0,0 0,0 1,0 0,0-1,0 1,0 1,-1-1,1 0,-1 1,1 0,-1 0,0 0,0 0,0 0,-1 1,1-1,-1 1,0 0,0 0,0 0,0 0,-1 0,1 0,-1 0,0 0,-1 0,1 1,-1-1,1 0,-1 1,-1-1,0 5,6 13,4 36,-2 0,-2 0,-3 1,-4 19,2-76,3 22,11-29,86-184,-53 120,-34 47,1 0,0 1,2 1,1 1,0 0,1 1,1 0,10-5,-28 21,1 1,-1 0,0-1,0 1,1 0,-1 0,1 0,-1 0,1 0,-1 0,1 1,0-1,-1 0,1 1,0-1,-1 1,1 0,0-1,0 1,-1 0,1 0,0 0,0 0,0 1,-1-1,1 0,0 1,-1-1,1 1,0 0,-1-1,1 1,0 0,-1 0,1 0,-1 0,0 0,1 1,-1-1,0 0,0 1,0-1,0 0,0 1,0-1,0 1,0 0,-1-1,1 1,0 0,-1-1,0 1,1 0,-1 0,0 0,0 170,-22-57,18-91</inkml:trace>
  <inkml:trace contextRef="#ctx0" brushRef="#br0" timeOffset="853.919">1328 53,'-13'-3,"1"1,-1 1,0-1,0 2,1 0,-1 0,0 2,0-1,1 2,-1-1,1 2,0-1,-1 2,2 0,-1 0,1 1,0 1,0-1,0 2,1 0,0 0,1 0,0 2,0-1,1 1,0 0,1 0,-1 3,5-9,1 0,0 0,0 0,0 0,0 0,1 1,-1-1,1 1,0-1,1 1,-1-1,1 1,0 0,0-1,0 1,1-1,-1 1,1 0,0-1,0 0,1 1,0-1,-1 0,2 0,-1 0,0 0,1 0,-1 0,1 0,0-1,1 0,-1 1,0-1,1 0,0-1,-1 1,1-1,0 0,1 1,-1-2,0 1,0 0,1-1,-1 0,1 0,-1 0,1-1,0 0,-1 0,5 0,11-7,0-1,-1-1,-1 0,1-2,-1 0,-1-1,0-1,-1 0,-1-1,0-1,0-1,-2 0,0 0,-1-2,0 1,-1-2,-2 1,6-14,21-19,-24 95,-3 134,1-110,-4 1,-3 0,-4 58,0-34,1-81,-1 1,1-1,-2 0,0 1,0-1,-1 0,-1 0,0 0,-1-1,0 1,0-1,-1-1,-1 1,0-1,0 0,-1 0,-1-1,1 0,-1 0,-1-1,1 0,-2-1,1 0,-1-1,0 0,0 0,8-6,1 1,-1 0,0-1,1 0,-1 1,0-1,1 0,-1-1,0 1,1 0,-1-1,0 1,1-1,-1 0,1 0,-1 0,1 0,0-1,-1 1,1 0,0-1,0 0,0 1,0-1,0 0,0 0,0 0,1 0,-1-1,1 1,0 0,-1-1,1 1,0-1,1 1,-1-1,0 1,0-2,-10-105,15 85,1 0,2 0,0 0,1 1,2 0,0 1,1 0,1 0,5-3,13-29,-18 30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51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40,'0'0,"0"-1,-1 1,1 0,-1-1,1 1,-1 0,1-1,0 1,-1 0,1 0,-1-1,1 1,-1 0,1 0,-1 0,1 0,-1 0,0-1,1 1,-1 0,1 0,-1 0,1 1,-1-1,1 0,-1 0,1 0,-1 0,1 0,-1 1,1-1,-1 0,1 0,-1 1,1-1,0 0,-1 1,1-1,-1 1,1-1,0 0,-1 1,1-1,0 1,0-1,-1 1,1-1,0 1,0-1,0 1,0-1,-1 1,1-1,0 1,0-1,0 1,0-1,0 1,0-1,0 1,1 0,-1-1,0 1,0-1,0 1,-1 39,5-14,1-1,-1 1,-1 1,-2-1,0 0,-2 0,-1 1,-1 0,-16 166,-8 2,27-194,-1-1,1 1,0 0,0-1,-1 1,1-1,0 1,0 0,0-1,0 1,0-1,0 1,0 0,0-1,0 1,0 0,1-1,-1 1,0-1,0 1,0 0,1-1,-1 1,0-1,1 1,-1-1,1 1,-1-1,0 1,1-1,-1 1,1-1,-1 0,1 1,-1-1,1 0,0 1,-1-1,1 0,-1 0,1 0,0 0,-1 1,1-1,-1 0,1 0,0 0,-1 0,1 0,0 0,-1 0,1-1,0 1,-1 0,1 0,-1 0,1-1,-1 1,1 0,0-1,-1 1,12-11</inkml:trace>
  <inkml:trace contextRef="#ctx0" brushRef="#br0" timeOffset="400.718">61 40,'25'-9,"0"2,0 0,0 1,0 2,1 0,0 2,0 1,20 2,-38-1,0 1,0 0,-1 1,1 0,-1 0,1 0,-1 1,0 0,0 1,0-1,6 5,-11-6,0 0,0-1,0 1,0 0,0 0,0 0,-1 1,1-1,-1 0,1 1,-1-1,0 1,0-1,0 1,0-1,0 1,-1 0,1-1,-1 1,0 0,0 0,0-1,0 1,0 0,-1 0,1-1,-1 1,0 0,1-1,-1 1,-1-1,1 1,0-1,-1 2,-7 7,1 0,-1 0,-1-1,0-1,0 1,-1-2,0 1,-1-2,0 1,0-2,0 1,-11 2,-5 6,0-2,-1 0,0-2,0-1,-1-2,0 0,-27 2,44-9</inkml:trace>
  <inkml:trace contextRef="#ctx0" brushRef="#br0" timeOffset="1151.169">315 576,'-2'1,"0"0,1 1,-1-1,0 1,0 0,1 0,-1-1,1 1,0 0,-1 0,1 1,0-1,0 0,0 0,1 0,-1 1,0-1,1 0,0 1,-1-1,1 0,0 1,0-1,1 3,-2-2,2 101,0-103,-1 0,0 0,0 0,0 0,1 0,-1 0,1 0,-1 0,1-1,-1 1,1 0,-1 0,1-1,-1 1,1 0,0-1,0 1,-1 0,1-1,0 1,0-1,0 0,-1 1,1-1,0 1,0-1,0 0,0 0,0 0,0 1,0-1,0 0,0 0,0 0,0-1,-1 1,1 0,0 0,0 0,0-1,0 1,0 0,0-1,0 1,-1-1,1 1,0-1,0 1,-1-1,1 0,39-33,-38 32,107-141,-96 124,-13 18,0-1,0 0,0 1,1-1,-1 1,1-1,-1 1,1-1,-1 1,1-1,0 1,0-1,0 1,0 0,0-1,0 1,0 0,0 0,0 0,1 0,-1 0,0 0,1 0,-1 0,1 1,-1-1,1 0,-1 1,1-1,-1 1,1 0,-1-1,1 1,0 0,-1 0,1 0,0 0,-1 1,1-1,-1 0,1 1,0-1,-1 1,1-1,-1 1,1 0,-1-1,0 1,1 0,-1 0,0 0,1 1,5 10,0 0,-1 0,-1 0,0 1,-1 0,-1 0,1 0,-2 0,0 0,-1 1,0 3,8 47,-4-42,-1 0,-1 1,-1-1,-2 1,0-1,-1 1,-1-1,-1 1,-1-1,-1 0,-1 0,-1-1,-1 1,2-6,0-1,-2 1,1-2,-2 1,0-1,-1 0,0-1,-1 0,0-1,-1 0,0-1,-3 2,13-12,0 1,0-1,1 1,-1-1,0 0,0 0,0 0,0 0,0 0,-1 0,1 0,0-1,0 1,-1-1,1 0,0 0,0 1,-1-1,1-1,0 1,-1 0,1-1,0 1,0-1,-1 1,1-1,0 0,0 0,0 0,0 0,0-1,0 1,0 0,1-1,-1 1,0-1,1 0,-1 1,1-1,0 0,-1 0,1 0,0 0,0 0,0 0,1-1,-1 1,0 0,1 0,0-1,-1 1,1-1,-1-6,1 0,0 0,0 1,0-1,1 0,1 0,0 1,0-1,0 0,1 1,1 0,-1 0,1 0,1 0,-1 1,1-1,1 1,-1 0,1 1,6-6,4-4,1 1,0 1,1 1,1 0,0 1,0 1,16-6,22-8,-33 13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00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628 4,'25'-1,"-19"0,1 0,-1 1,1-1,-1 2,1-1,-1 1,0 0,1 0,-1 0,0 1,0 0,0 1,1-1,-32 18,-135 17,92-23,-135 40,70 3,132-56,0-1,0 0,0 1,0-1,0 1,0-1,0 1,0-1,1 1,-1 0,0-1,0 1,1 0,-1-1,1 1,-1 0,0 0,1 0,-1 0,1 0,0 0,-1 0,1 0,0 0,0-1,-1 1,1 0,0 0,0 1,0-1,0 0,0 0,1 0,-1 0,0-1,0 1,1 0,-1 0,0 0,1 0,-1 0,1 0,-1 0,1 0,0-1,-1 1,1 0,0 0,-1-1,1 1,0 0,0-1,0 1,51 17,209 12,-126-26,-135-4,1 0,-1 0,1 0,-1 0,1 0,-1 0,1 1,-1-1,1 0,-1 0,1 0,-1 0,1 1,-1-1,0 0,1 0,-1 1,1-1,-1 0,0 1,1-1,-1 1,0-1,1 0,-1 1,0-1,1 1,-1-1,0 1,0-1,0 1,0-1,1 1,-1-1,0 1,0-1,0 1,0-1,0 1,0-1,0 1,0-1,0 1,-1-1,1 1,0-1,0 1,0-1,-1 1,1-1,0 0,0 1,-1-1,1 1,0-1,-1 0,1 1,0-1,-1 0,1 1,-1-1,1 0,-1 1,-29 18,-226 86,223-85,6-6,0 1,1 1,1 1,0 1,1 2,1 0,2 2,0 0,1 1,-8 13,27-34,-1-1,1 1,0 0,-1 0,1 0,0 0,0 0,0 0,1 0,-1 0,0 0,1 0,-1 0,1 1,0-1,0 0,0 0,0 0,0 1,0-1,1 0,-1 0,1 0,-1 1,1-1,0 0,0 0,0 0,0 0,0 0,0-1,1 1,-1 0,0 0,1-1,0 1,-1-1,1 1,0-1,0 0,0 0,0 0,0 0,0 0,0 0,0 0,0-1,0 1,0-1,1 1,-1-1,0 0,0 0,1 0,1-1,31 3,1-2,-1-2,1-1,-1-2,19-6,-3 2,153-23,-120 33,-60-1</inkml:trace>
  <inkml:trace contextRef="#ctx0" brushRef="#br0" timeOffset="351.319">1079 201,'-5'29,"-6"28,-1 10,1-2,2-7,-1-9,0-8,3-5,1-5,3-3,1-1,-3-1,-1 1,0 0,6-10,3-11,6-13,2-4</inkml:trace>
  <inkml:trace contextRef="#ctx0" brushRef="#br0" timeOffset="629.697">1051 117,'19'0,"16"0,7 0,1-5,-2-2,-3 1,-3 1,-3-3,-2-1,-2 2,0 2,0-4,0 1,-6 6,-10 8,-8 3</inkml:trace>
  <inkml:trace contextRef="#ctx0" brushRef="#br0" timeOffset="878.155">1051 511,'39'0,"21"0,6 0,-3 0,-13-4,-10-3,-7 1,-4 1,-7 2</inkml:trace>
  <inkml:trace contextRef="#ctx0" brushRef="#br0" timeOffset="1108.857">1643 511,'-14'24,"-15"18,-2 6,0-5,4-5,3-9,5-4,1-3,-1-3,2-2,5-3</inkml:trace>
  <inkml:trace contextRef="#ctx0" brushRef="#br0" timeOffset="1397.868">1390 568,'9'5,"9"6,5 6,0 5,-1-1,-3 1,0-4,-3 0,0 2,-3 2,2-3,3 1,-2-3</inkml:trace>
  <inkml:trace contextRef="#ctx0" brushRef="#br0" timeOffset="1774.1">1954 314,'9'0,"9"0,6 0,3 0,2 0,1 0,0 0,0 0,-1 0,0 0,0 0,-1 0,1 0,-6-5,-6-1</inkml:trace>
  <inkml:trace contextRef="#ctx0" brushRef="#br0" timeOffset="1997.316">2010 568,'39'0,"26"0,8-5,-4-1,-9 0,-10 1,-9-3,-6-1,-9 2</inkml:trace>
  <inkml:trace contextRef="#ctx0" brushRef="#br0" timeOffset="2580.754">3507 88,'-28'0,"1"2,0 1,-1 1,2 1,-1 2,0 0,1 2,1 1,0 1,-5 4,17-8,0 0,0 1,1 1,0 0,1 0,0 1,1 1,0 0,0 0,1 1,1 0,0 0,0 1,2 0,-1 1,2 0,0-1,0 2,-1 7,4-13,-1 1,2-1,-1 1,1-1,1 1,-1-1,2 1,-1 0,1-1,1 1,0-1,0 0,1 0,0 1,0-1,1-1,0 1,1-1,0 1,0-2,1 1,0 0,0-1,1 0,0-1,0 1,1-1,7 5,4-3,0-1,1-1,0-1,-1 0,2-2,-1 0,0-1,0-1,1-1,-1-1,1 0,-1-2,0-1,0 0,0-1,-1-1,0-1,0-1,0 0,-1-2,-1 0,1-1,2-3,-4 2,0-2,-1 0,-1-1,0-1,-1 0,-1 0,0-1,-1-1,-1 0,4-11,-9 20,-1-1,-1 1,1-1,-2 1,1-1,-1 0,-1 0,0 0,0-1,-1 1,0 0,-1 0,0 0,0 0,-1 0,-1 0,0 0,0 1,-1-1,0 1,0 0,-3-3,-47-53,29 39</inkml:trace>
  <inkml:trace contextRef="#ctx0" brushRef="#br0" timeOffset="2830.862">2744 398,'80'12,"0"-3,1-4,35-4,54-8,-1-8,47-14,-53 7,116-7,-216 22,-39 5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07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0 226,'39'17,"-13"-11,1-2,-1-1,0-1,1-1,-1-1,1-1,4-3,140-24,-144 27,-3 0</inkml:trace>
  <inkml:trace contextRef="#ctx0" brushRef="#br0" timeOffset="303.653">85 424,'34'0,"15"0,5 0,-2 0,-6 0,-5 0,-5 0,-4 0,-7-5,-3-1,-1-1,1 2,-3 2</inkml:trace>
  <inkml:trace contextRef="#ctx0" brushRef="#br0" timeOffset="901.753">283 1,'64'44,"100"83,21-35,-184-91,0-1,0 1,0-1,-1 1,1 0,0-1,0 1,0 0,-1-1,1 1,0 0,-1 0,1 0,0 0,-1 0,1 0,-1 0,0 0,1 0,-1 0,0 0,1 0,-1 0,0 0,0 0,0 0,0 0,0 0,0 0,0 0,-1 0,1 0,0 0,-1 0,1 0,0 0,-1 0,1 0,-1 0,1 0,-1 0,0 0,1-1,-1 1,0 0,0 0,0-1,-44 36,39-32,-233 178,110-76,114-89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2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0 464,'0'5,"5"2,6-1,6-1,6-2,2 0,3-2,-4-6,-1-1,1-1,0 2,2 1,0 2,-3 1</inkml:trace>
  <inkml:trace contextRef="#ctx0" brushRef="#br0" timeOffset="383.919">593 42,'-22'206,"-11"50,3-27,9-72,20-157,1 0,-1 1,1-1,0 0,0 1,-1-1,1 1,0-1,0 1,-1-1,1 1,0-1,0 1,0-1,0 1,0-1,0 1,0-1,0 1,0-1,0 1,0-1,0 1,0-1,0 1,0-1,1 1,-1-1,0 1,0-1,0 1,1-1,-1 1,0-1,1 0,-1 1,0-1,1 0,-1 1,1-1,-1 0,1 1,-1-1,0 0,1 0,-1 1,1-1,-1 0,1 0,-1 0,1 0,-1 0,1 0,-1 0,1 0,-1 0,1 0,0 0,-1 0,1 0,-1 0,1 0,-1-1,0 1,1 0,-1 0,1-1,0 1,9-11</inkml:trace>
  <inkml:trace contextRef="#ctx0" brushRef="#br0" timeOffset="651.609">565 97,'19'0,"16"0,7-4,1-3,-2 1,-3-3,-4-1,-2 2,3-3,0 1,-1-3,-1 0,-7 8,-12 5,-9 7,-5 2</inkml:trace>
  <inkml:trace contextRef="#ctx0" brushRef="#br0" timeOffset="885.056">480 464,'43'-5,"34"-6,8-1,-5 1,-12 2,-17 4</inkml:trace>
  <inkml:trace contextRef="#ctx0" brushRef="#br0" timeOffset="1066.334">847 634,'-5'43,"-1"19,0 4,1-4,1-13</inkml:trace>
  <inkml:trace contextRef="#ctx0" brushRef="#br0" timeOffset="1380.61">875 521,'19'5,"21"1,8 0,1-1,-3-6,-4-3,-5-1,-4 0,-8 2</inkml:trace>
  <inkml:trace contextRef="#ctx0" brushRef="#br0" timeOffset="1633.864">904 775,'28'-5,"20"-1,1 0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18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88,'0'-1,"0"1,0-1,0 1,0-1,0 1,0-1,0 0,0 1,0-1,0 1,0-1,0 1,-1-1,1 1,0-1,0 1,-1-1,1 1,0-1,-1 1,1 0,0-1,-1 1,1 0,-1-1,1 1,-1 0,1-1,-1 1,1 0,-1 0,1-1,-1 1,1 0,-1 0,1 0,-1 0,1 0,-1 0,1 0,-1 0,0 0,1 0,-1 0,1 0,-1 0,1 1,-1-1,1 0,-1 0,1 0,-1 1,1-1,-1 0,1 1,0-1,-1 0,1 1,-1-1,1 1,0-1,-1 0,1 1,0-1,0 1,-1-1,1 1,0 0,-14 44,12-33,-15 181,6-30,-8 52,-7-69,14-91,6-55,1-5</inkml:trace>
  <inkml:trace contextRef="#ctx0" brushRef="#br0" timeOffset="850.047">107 59,'26'-27,"-17"22,1 1,0-1,-1 2,1-1,0 1,1 1,-1 0,0 0,1 1,-1 1,1-1,0 2,-1-1,1 2,-1-1,0 1,1 1,-1 0,0 0,-1 1,1 0,-1 1,5 3,-11-6,0 0,0 0,0 0,0 0,-1 1,1 0,-1-1,1 1,-1 0,0 0,0 0,0 1,-1-1,1 0,-1 1,0-1,0 1,0-1,0 1,-1-1,1 1,-1 0,0-1,0 1,0 0,0-1,-1 1,0 0,0-1,0 1,0-1,0 1,-1-1,-1 5,-1 0,-1 0,1-1,-1 0,0 0,-1 0,0 0,0-1,0 0,-1 0,0-1,0 1,-3 0,-161 91,149-83</inkml:trace>
  <inkml:trace contextRef="#ctx0" brushRef="#br0" timeOffset="1254.725">474 623,'-14'10,"-10"8,-5 0,2 3,0-3,6 1,1 2,4 1,0-2,2 0,0-3,1 0,-1-3,1-4</inkml:trace>
  <inkml:trace contextRef="#ctx0" brushRef="#br0" timeOffset="1562.695">220 567,'5'9,"1"14,5 7,1 3,2 1,-1 0,3-7,-2-2,2-6,-3-2,3 2,-3 2,2-2,-2-5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22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1 509,'33'0,"36"-5,15-1,-2-1,-10 2,-12 2,-12-4,-9 0,-7 0,-3 2,-3 2,0 1,0 1,1 1,-5 0</inkml:trace>
  <inkml:trace contextRef="#ctx0" brushRef="#br0" timeOffset="248.779">169 678,'39'19,"41"-3,16-5,-2-8,-9-5,-18-7,-21-2</inkml:trace>
  <inkml:trace contextRef="#ctx0" brushRef="#br0" timeOffset="566.827">1326 283,'-43'32,"1"3,1 1,2 2,2 1,2 2,-3 7,28-33,0 1,0 1,2-1,0 1,1 1,1 0,0 0,1 1,4-12,-1 0,1 0,0 0,1 0,-1 0,2 1,-1-1,1 0,0 0,0 0,1 0,0-1,0 1,1 0,-1-1,1 1,1-1,0 0,-1 0,2 0,-1-1,3 3,9 3,1-1,0 0,0-2,1 0,0-1,1 0,0-2,0 0,0-1,0-1,1-1,-1 0,1-2,-1 0,1-1,-1-1,1-1,5-2,14-1,-1-1,0-3,0-1,-1-1,-1-2,0-2,-1-1,0-2,-2-1,0-2,-1-1,-2-1,0-2,19-23,-38 38,-1 0,0 0,-1-2,-1 1,0-1,0 0,-1-1,-1 1,-1-1,1-1,-2 1,0-1,-1 1,-1-1,0 0,-1 0,0-1,-1 1,-1 0,-1 0,0 0,-1 0,0 1,-1-1,-1 1,0-1,-1 2,0-1,-6-7,-4 3,0 1,-1 1,0 0,-1 1,-1 1,-1 1,0 1,0 1,-1 0,-1 2,1 0,-2 2,1 0,-1 1,0 2,0 0,0 1,-1 2,1 0,-22 3,-7 0</inkml:trace>
  <inkml:trace contextRef="#ctx0" brushRef="#br0" timeOffset="944.027">960 480,'-40'-11,"56"28,134 18,-56-24,0-4,1-5,19-4,-15 1,-46 1,185 0,87 16,-90-3,-207-19,-24 0</inkml:trace>
  <inkml:trace contextRef="#ctx0" brushRef="#br0" timeOffset="2148.015">1637 0,'-5'0,"-6"0,-6 0,-5 0,-4 5,3 6,0 2,5 3,-1 3,0 4,-3 3,-2 1,-2 2,-1 0,-1-5,4-2,7-4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30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0 367,'85'1,"188"-12,-66-7,-182 23,-6 1</inkml:trace>
  <inkml:trace contextRef="#ctx0" brushRef="#br0" timeOffset="301.665">57 594,'48'-10,"21"-3,3 1,-6 2,-9 3,-10 3,-7 2,-7 1,-3 1,-8 0</inkml:trace>
  <inkml:trace contextRef="#ctx0" brushRef="#br0" timeOffset="782.701">424 1,'-4'0,"1"0,0 1,-1 0,1 0,-1 0,1 1,0-1,0 1,0-1,0 1,0 0,0 0,0 0,1 1,-1-1,1 1,0-1,-1 1,1 0,1 0,-1 0,0 0,1 0,-1 0,1 1,0-1,0 0,0 1,0-1,1 1,0-1,-1 1,1-1,0 1,1-1,-1 0,1 1,-1-1,1 1,0-1,0 0,1 1,-1-1,1 0,-1 0,1 0,0 0,0 0,1 1,15 9,-1-1,1-1,1 0,0-1,1-1,11 3,21 11,-14-6,-22-11,1 0,-1 2,-1 0,1 1,-1 0,-1 2,0-1,0 2,-1 0,6 7,-16-15,-1-1,0 0,0 1,0 0,0-1,0 1,-1 0,0 0,0 0,0 0,0 0,-1 0,1 0,-1 0,0 1,0-1,-1 0,1 0,-1 0,0 0,0 0,0 0,0 0,-1-1,0 1,0 0,0-1,0 1,0-1,-1 1,1-1,-3 1,-108 80,72-60,0 1,1 2,1 2,-30 30,46-37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10.5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55,'43'-44,"-42"43,0 0,0 0,0 0,1 0,-1 0,0 1,1-1,-1 0,0 1,1-1,-1 1,0 0,1-1,-1 1,1 0,-1 0,1 0,-1 0,1 0,-1 0,0 0,1 0,-1 1,1-1,-1 1,0-1,1 1,-1-1,0 1,1 0,-1 0,0 0,0-1,0 1,0 0,0 0,0 1,1 0,3 8,-1 0,0 0,-1 0,0 1,0 0,-1-1,-1 1,0 0,0 0,-1 0,0 0,-1 0,-1 1,2 15,-5 591,4-605,0-1,0 1,2 0,-1 0,2 0,-1 0,2 0,0-1,0 1,1-1,1 0,0 0,1-1,0 1,0-1,1 0,1-1,0 0,5 6,-7-14,0-1,1 1,-1-1,0 0,1-1,-1 0,1 0,-1 0,0-1,1 1,-1-1,0-1,0 0,0 1,0-2,0 1,0-1,0 0,-1 0,1 0,-1-1,1-1,12-4,25-12,1 2,1 2,0 2,0 3,2 1,0 2,0 2,47 0,667 6,-458-27,-300 28,-1 0,0-1,0 1,0-1,1 0,-1 1,0-1,0 0,0 0,0 0,0-1,0 1,-1 0,1-1,0 1,-1-1,1 0,-1 1,1-1,-1 0,0 0,0 0,0 0,0 0,0 0,0 0,-1 0,1-1,0 1,-1 0,0 0,0-1,0 1,0 0,0 0,0-1,0 1,-1 0,1 0,-1-1,1 1,-1 0,0 0,0 0,0 0,0 0,-1 0,-43-193,54 75,-2 95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2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77 792 0 0,'0'0'2842'0'0,"0"0"-1017"0"0,0 0-340 0 0,0 0 131 0 0,0 0 196 0 0,0 0 40 0 0,0 0-194 0 0,0 0-359 0 0,0 0-361 0 0,0 0-265 0 0,0 0-163 0 0,7 19 1839 0 0,-3 114 1125 0 0,-2 91-3025 0 0,-15-162-205 0 0,13-62-229 0 0,0 0 20 0 0,0 0 39 0 0,0 0 57 0 0,0 0 63 0 0,0-27 1126 0 0,3 1-1270 0 0,1 0 1 0 0,1 0-1 0 0,1 0 0 0 0,2 1 1 0 0,0 0-1 0 0,6-11-50 0 0,-13 33 6 0 0,20-44 29 0 0,2 1 0 0 0,2 0 0 0 0,2 2 0 0 0,11-12-35 0 0,-38 56 0 0 0,52-55-11 0 0,-43 99 362 0 0,0 117 224 0 0,-9-161-603 0 0,0 0-1 0 0,0 1 1 0 0,0-1 0 0 0,0 1 0 0 0,0-1-1 0 0,0 1 1 0 0,0-1 0 0 0,1 1 0 0 0,-1-1 0 0 0,0 1-1 0 0,0-1 1 0 0,1 0 0 0 0,-1 1 0 0 0,0-1 0 0 0,1 0-1 0 0,-1 1 1 0 0,0-1 0 0 0,1 0 0 0 0,-1 1 0 0 0,0-1-1 0 0,1 0 1 0 0,-1 1 0 0 0,1-1 0 0 0,-1 0-1 0 0,0 0 1 0 0,1 0 0 0 0,-1 0 0 0 0,1 1 0 0 0,-1-1-1 0 0,1 0 1 0 0,-1 0 0 0 0,1 0 0 0 0,-1 0 0 0 0,1 0-1 0 0,-1 0 1 0 0,1 0 0 0 0,-1 0 0 0 0,1 0-1 0 0,-1 0 1 0 0,1-1 0 0 0,-1 1 0 0 0,0 0 0 0 0,1 0-1 0 0,-1 0 1 0 0,1 0 0 0 0,-1-1 0 0 0,1 1 0 0 0,-1 0-1 0 0,0 0 1 0 0,1-1 0 0 0,-1 1 0 0 0,0 0 0 0 0,1-1-1 0 0,-1 1 1 0 0,0-1 0 0 0,1 1 0 0 0,-1 0-1 0 0,0-1 1 0 0,0 1 0 0 0,1-1 0 0 0,-1 1 0 0 0,0 0-1 0 0,0-1 1 0 0,0 0 28 0 0,11-15-3914 0 0,-5 2-5995 0 0,-6 6-1412 0 0</inkml:trace>
  <inkml:trace contextRef="#ctx0" brushRef="#br0" timeOffset="506.649">634 55 5449 0 0,'0'0'1701'0'0,"0"0"-258"0"0,0 0 10 0 0,0 0 101 0 0,0 0 15 0 0,0 0-143 0 0,0 0-247 0 0,0 0-181 0 0,0 0-94 0 0,0 0-9 0 0,0 0 27 0 0,0 0 8 0 0,-4-11 2421 0 0,-2 13-3173 0 0,0 0 0 0 0,0 0 0 0 0,0 1 0 0 0,0 0 0 0 0,1 0-1 0 0,-1 0 1 0 0,1 0 0 0 0,0 1 0 0 0,0 0 0 0 0,0 0 0 0 0,0 1-1 0 0,1-1 1 0 0,0 1 0 0 0,0 0 0 0 0,-2 4-178 0 0,-6 4 229 0 0,-58 79 379 0 0,64-81-564 0 0,0 0 1 0 0,1 1 0 0 0,0-1 0 0 0,1 1 0 0 0,1 0 0 0 0,-1 0-1 0 0,2 1 1 0 0,0-1 0 0 0,0 1 0 0 0,1-1 0 0 0,1 1 0 0 0,0 8-45 0 0,2-15 28 0 0,0 0 1 0 0,0 0 0 0 0,1-1 0 0 0,-1 1-1 0 0,1-1 1 0 0,1 1 0 0 0,-1-1-1 0 0,1 0 1 0 0,0 0 0 0 0,0 0 0 0 0,0-1-1 0 0,1 0 1 0 0,0 0 0 0 0,-1 0 0 0 0,1 0-1 0 0,1 0 1 0 0,-1-1 0 0 0,1 0-1 0 0,-1-1 1 0 0,1 1 0 0 0,0-1 0 0 0,0 0-1 0 0,0 0 1 0 0,2 0-29 0 0,6-1 62 0 0,0-1 0 0 0,0 0 0 0 0,0-1 0 0 0,0 0 0 0 0,0-1 0 0 0,0-1 0 0 0,0 0 0 0 0,0-1 0 0 0,-1 0 0 0 0,0-1 0 0 0,3-2-62 0 0,6-10-447 0 0,-25 11-2396 0 0,-9 0-3731 0 0,5 6-5668 0 0</inkml:trace>
  <inkml:trace contextRef="#ctx0" brushRef="#br0" timeOffset="1175.812">878 239 4345 0 0,'0'0'3282'0'0,"0"0"-1612"0"0,0 0-438 0 0,0 0 131 0 0,0 0 132 0 0,0 0-21 0 0,0 0-229 0 0,0 0-234 0 0,0 0-141 0 0,0 0-70 0 0,0 0-55 0 0,0 0-41 0 0,0 0-12 0 0,11 7-17 0 0,34 21-12 0 0,24-17 1903 0 0,-50-13-2026 0 0,-7 2-383 0 0,-1-2 0 0 0,0 1 1 0 0,1-2-1 0 0,-1 1 0 0 0,0-1 0 0 0,-1-1 0 0 0,1 0 0 0 0,0-1 1 0 0,-1 0-1 0 0,0 0 0 0 0,0-1 0 0 0,-1-1 0 0 0,1 0-157 0 0,12-10 124 0 0,-14 12-82 0 0,0 0 0 0 0,-1-1 0 0 0,1-1 0 0 0,-1 1 0 0 0,-1-1 0 0 0,1 0 0 0 0,-1 0 0 0 0,0-1 0 0 0,-1 0 0 0 0,3-6-42 0 0,-6 13 5 0 0,0-1-1 0 0,-1 0 1 0 0,1 0-1 0 0,-1 0 1 0 0,0 0-1 0 0,1 0 1 0 0,-1 0 0 0 0,0-1-1 0 0,0 1 1 0 0,-1 0-1 0 0,1 0 1 0 0,0-1-1 0 0,-1 1 1 0 0,1-1-1 0 0,-1 1 1 0 0,0 0-1 0 0,0-1 1 0 0,0 1-1 0 0,0-1 1 0 0,0 1-1 0 0,-1-1 1 0 0,1 1-1 0 0,-1 0 1 0 0,1-1 0 0 0,-1 1-1 0 0,0 0 1 0 0,0-1-1 0 0,0 1 1 0 0,0 0-1 0 0,0 0 1 0 0,-1 0-1 0 0,1 0 1 0 0,-1 0-1 0 0,1 0 1 0 0,-1 0-1 0 0,0 1 1 0 0,0-1-1 0 0,1 1 1 0 0,-1-1-1 0 0,0 1 1 0 0,0-1 0 0 0,-1 1-1 0 0,1 0 1 0 0,0 0-1 0 0,0 0 1 0 0,-1 0-1 0 0,1 1 1 0 0,0-1-1 0 0,-1 1 1 0 0,1-1-1 0 0,0 1 1 0 0,-1 0-1 0 0,-1 0-4 0 0,-103 18-389 0 0,85-9 384 0 0,1 1 0 0 0,1 1-1 0 0,0 1 1 0 0,0 0 0 0 0,1 2 0 0 0,1 0 0 0 0,0 1-1 0 0,1 1 1 0 0,-9 11 5 0 0,22-20 54 0 0,1 0 0 0 0,0 0 0 0 0,0 0 0 0 0,0 1 0 0 0,1-1 0 0 0,0 1-1 0 0,1 0 1 0 0,0-1 0 0 0,0 1 0 0 0,0 0 0 0 0,1 0 0 0 0,0-1 0 0 0,1 1 0 0 0,0 0 0 0 0,0 0-1 0 0,0-1 1 0 0,1 1 0 0 0,0-1 0 0 0,1 1 0 0 0,0-1 0 0 0,0 0 0 0 0,0 0 0 0 0,1 0 0 0 0,0 0-1 0 0,0-1 1 0 0,1 1 0 0 0,0-1 0 0 0,0 0 0 0 0,0-1 0 0 0,1 1 0 0 0,0-1 0 0 0,0 0-1 0 0,0-1 1 0 0,1 1 0 0 0,0-1 0 0 0,-1 0 0 0 0,6 1-54 0 0,6 6 123 0 0,0-1 0 0 0,0 0 0 0 0,1-2 0 0 0,0 0 0 0 0,0-1 1 0 0,1-1-1 0 0,0-1 0 0 0,0 0 0 0 0,0-2 0 0 0,19 1-123 0 0,-37-4-71 0 0,0-1 0 0 0,-1 1 0 0 0,1-1-1 0 0,0 0 1 0 0,0 0 0 0 0,-1 0 0 0 0,1 0 0 0 0,-1 0 0 0 0,1 0 0 0 0,-1-1 0 0 0,1 1-1 0 0,-1 0 1 0 0,0-1 0 0 0,1 1 0 0 0,-1-1 0 0 0,0 1 0 0 0,0-1 0 0 0,0 0 0 0 0,0 1-1 0 0,-1-1 1 0 0,1 0 0 0 0,0 0 0 0 0,-1 0 0 0 0,1 0 0 0 0,-1 1 0 0 0,0-1-1 0 0,1 0 1 0 0,-1 0 0 0 0,0 0 0 0 0,0 0 0 0 0,-1-2 71 0 0,2-10-4392 0 0,0 3-3561 0 0,-1 3-5132 0 0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39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28,'10'4,"7"3,7-1,3-2,2 0,1-2,0-1,0 0,-1-1,0-5,0-2,0 1,-1-4,0 0,0 1,0 3,-4 2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39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1,'28'10,"20"2,6 1,-1-9,-5-3,-6-3,-5-1,-4-4,-3-1,-2 0,0 2,-6 2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40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30 110,'7'7,"-1"1,0-1,-1 1,0 0,0 1,0-1,-1 1,-1 0,1 0,-1 0,-1 1,0-1,0 1,-1-1,0 1,-1 0,0-1,0 3,-31 179,22-150,-2 6,-1 5,1-1,3 2,-1 49,15-22,-6-79,0 0,1-1,-1 1,0-1,0 1,1 0,-1-1,0 1,1-1,-1 1,0-1,1 1,-1-1,1 1,-1-1,1 0,-1 1,1-1,-1 1,1-1,-1 0,1 0,0 1,-1-1,1 0,-1 0,1 0,0 0,-1 0,1 1,0-1,-1 0,1-1,0 1,-1 0,1 0,-1 0,1 0,0 0,-1-1,1 1,-1 0,1 0,0-1,-1 1,1-1,-1 1,1 0,-1-1,1 1,-1-1,0 1,1-1,-1 1,0-1,1 1,-1-1,0 0,1 1,-1-1,0 0,10-13</inkml:trace>
  <inkml:trace contextRef="#ctx0" brushRef="#br0" timeOffset="1021.372">59 110,'14'0,"20"-5,8-6,2-1,-1 1,-4-3,1 3,-1 1,-2 4,-4-3,-1 1,-2 1,-2 2,-4 7,-8 7,-5 8,-11 0,-4-2</inkml:trace>
  <inkml:trace contextRef="#ctx0" brushRef="#br0" timeOffset="1287.916">59 448,'38'0,"28"-4,6-3,-3 1,-9 1,-10 2,-9 1,-11 1</inkml:trace>
  <inkml:trace contextRef="#ctx0" brushRef="#br0" timeOffset="1617.451">454 647,'0'33,"-5"26,-1 8,0-4,1-6,1-9,2-8,6-10,2-16,4-10,2-10,-2-9,-3-2</inkml:trace>
  <inkml:trace contextRef="#ctx0" brushRef="#br0" timeOffset="2258.015">454 647,'24'0,"12"0,6 0,0-5,-2-2,-4 1,-2-4,-3 0,-2 2,-5 2</inkml:trace>
  <inkml:trace contextRef="#ctx0" brushRef="#br0" timeOffset="2516.667">454 844,'33'5,"22"1,5 0,-3-1,-10-2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37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85 251,'20'75,"-19"-60,6 53,-4 1,-3 1,-4 19,-24 119,28-184</inkml:trace>
  <inkml:trace contextRef="#ctx0" brushRef="#br0" timeOffset="366.027">1 194,'83'-45,"3"4,1 3,60-16,-33 39,-111 15,0 0,0 0,0 1,0-1,0 1,0 0,0 0,0 0,0 0,-1 1,1-1,0 1,-1-1,1 1,-1 0,1 0,-1 0,0 1,0-1,0 0,0 1,-1-1,1 1,-1 0,1-1,-1 1,0 0,0 0,0 0,0 0,-1 0,1 0,-1 0,0 0,0 1,-2 9,-1 0,-1 0,0-1,0 1,-2-1,1 0,-1-1,-1 0,0 0,-1 0,0-1,-1 0,0 0,0-1,-1 0,0-1,-1 0,0 0,0-1,0-1,-7 3,-21 16,0-2,-2-1,0-3,-1-1,-33 8,52-22,5-5</inkml:trace>
  <inkml:trace contextRef="#ctx0" brushRef="#br0" timeOffset="1533.202">565 674,'-5'5,"-6"11,-7 7,1 5,-2 3,2 0,-1 0,3 0,-1-6,-3-2,3 0,-2-4,3-1,-1-3,2 1,-1 2,2-2</inkml:trace>
  <inkml:trace contextRef="#ctx0" brushRef="#br0" timeOffset="1817.111">282 674,'19'29,"17"14,1 4,-1 0,-1-4,-2-9,-7-6,-2-2,-1-6,-5-2,-5-3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47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1 311,'19'-4,"11"-3,6 1,1 2,-1 0,-1 2,-3 1,-1 0,-1 1,-2 1,0-1,0 0,0 0,0 0,-10 1,-7-1</inkml:trace>
  <inkml:trace contextRef="#ctx0" brushRef="#br0" timeOffset="364.768">57 509,'5'5,"6"1,7 0,4-1,4-1,2-2,1-1,0 0,1-1,-6-5,-1-2,-1 0,2 2,1 1,1 2,1 1,0-4,-3-2</inkml:trace>
  <inkml:trace contextRef="#ctx0" brushRef="#br0" timeOffset="1776.284">283 1,'7'10,"1"0,0 0,0-1,0 0,1 0,1-1,0 0,0-1,2 1,28 23,-11-6,-13-13,0 1,-1 0,-1 1,-1 0,0 1,0 1,-2 0,0 1,-1 0,1 3,-6-13,-1 1,0 0,-1 0,1 0,-2 1,1-1,-1 1,0-1,-1 1,0 0,0 0,-1-1,0 1,-1 0,0 0,0-1,-1 1,0 0,0-1,-1 1,0-1,-1 0,0 0,0 0,-1-1,0 0,-1 3,-9 4,0-1,0 0,-1-1,0-1,-1-1,-1 0,-5 2,-74 48,81-47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53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0,'38'0,"23"0,5 0,-3 0,-8 0,-9 0,-11 0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53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12,'43'0,"29"-5,2-1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51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113 201,'4'6,"0"1,0 1,-1-1,0 0,0 1,-1 0,0 0,0 0,-1-1,0 1,0 1,-1-1,0 0,-1 7,1 0,0 244,-27-89,7-119,15-51</inkml:trace>
  <inkml:trace contextRef="#ctx0" brushRef="#br0" timeOffset="569.228">1 144,'18'-15,"1"0,0 1,1 2,1 0,0 0,0 2,1 1,0 1,1 1,12-2,-16 3,1 2,0 0,0 1,0 1,1 1,-1 1,18 2,-33-2,0 1,0-1,0 1,0 0,0 1,0-1,0 1,0 0,-1 0,1 1,-1-1,1 1,-1 0,0 0,0 1,0-1,-1 1,1 0,-1 0,0 0,0 0,0 0,-1 1,1-1,-1 1,0 0,-1 0,1-1,-1 1,0 0,0 1,0 3,-2 3,-2 0,1-1,-2 1,1-1,-2 0,1 0,-1 0,-1 0,0-1,-1 0,0 0,0-1,-1 0,0 0,-6 4,-6 7,-1 0,-1-2,-1-1,0-1,-1 0,-1-2,0-1,-10 3,10-6</inkml:trace>
  <inkml:trace contextRef="#ctx0" brushRef="#br0" timeOffset="1553.921">622 624,'-5'14,"-6"15,-2 7,-3 2,-3-1,0-1,0-7,3-4,-1-6,2-2,0-3,-3 1,-4 2,-2-2,3 2,5-2</inkml:trace>
  <inkml:trace contextRef="#ctx0" brushRef="#br0" timeOffset="1804.58">396 652,'14'29,"10"19,1 6,0-6,-3-7,-1-5,0-9,-2-4,-1-5,-2-7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56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189 167,'-37'258,"-59"178,49-289,39-130</inkml:trace>
  <inkml:trace contextRef="#ctx0" brushRef="#br0" timeOffset="587.869">189 111,'6'28,"-8"8,0-16,1-1,1 1,0 0,2-1,0 1,1 0,1-1,6 16,115 265,-46-128,-79-171,0-1,0 1,1 0,-1-1,0 1,1 0,-1-1,0 1,1-1,-1 1,1 0,-1-1,1 1,-1-1,1 1,0-1,-1 0,1 1,-1-1,1 0,0 1,-1-1,1 0,0 0,0 1,-1-1,1 0,0 0,-1 0,1 0,0 0,0 0,-1 0,1 0,0 0,-1-1,1 1,0 0,-1 0,1-1,0 1,-1 0,1-1,0 1,-1 0,1-1,-1 1,1-1,-1 1,1-1,-1 0,1 0,21-38,-17 30,6-14,-2-1,0 1,-2-2,0 1,-2-1,0 0,0-16,21-230,-27-18,1 263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00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61,'-16'286,"-2"-170,-4 0,-18 45,33-137</inkml:trace>
  <inkml:trace contextRef="#ctx0" brushRef="#br0" timeOffset="566.242">47 541,'0'4,"0"-1,0 1,1 0,0-1,-1 1,1-1,1 1,-1-1,0 0,1 1,-1-1,1 0,0 0,0 0,1 0,-1-1,0 1,1 0,0-1,-1 0,1 0,0 1,0-2,1 1,-1 0,0-1,0 1,1-1,-1 0,1 0,-1 0,1-1,-1 1,1-1,0 0,-1 0,1 0,-1 0,1-1,0 0,1 0,6-7,-1 0,0-1,-1 0,0-1,0 0,-1 0,-1-1,1 0,-2 0,1-1,2-9,10-13,129-246,-139 261,-3 10,-1-1,-1 0,1 0,-1 0,-1-1,0 1,-1-1,0 0,0 0,-1 1,-1-1,0 0,0-5,-1 16,0-1,0 0,0 0,1 1,-1-1,0 1,0-1,0 1,0-1,0 1,0-1,0 1,0 0,-1 0,1 0,0-1,0 1,0 0,0 0,0 1,0-1,0 0,0 0,0 0,0 1,0-1,0 0,0 1,0-1,0 1,0-1,0 1,0 0,0-1,0 1,1 0,-1 0,0 0,0-1,1 1,-1 0,1 0,-1 0,1 0,-1 0,1 0,-1 0,1 0,0 0,0 0,0 0,-1 0,1 1,0-1,0 0,-13 22,0 0,1 1,1 0,1 1,2 0,0 1,2 0,1 0,1 0,1 0,1 1,1 0,2-1,1 1,0-1,2 0,1 1,9 23,18 125,-32-151</inkml:trace>
  <inkml:trace contextRef="#ctx0" brushRef="#br0" timeOffset="851.653">640 428,'-15'38,"-4"23,1 5,-2-3,3-8,5-9,4-11</inkml:trace>
  <inkml:trace contextRef="#ctx0" brushRef="#br0" timeOffset="1195.796">865 456,'-29'24,"-18"13,-7-1,6 0,16-8,18-2,16-7,13-1,9-4,0 0,1-1,-5 1,-4 3,-1-1,-3 1,-3 3,-4-2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2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171 832 8178 0 0,'0'0'1184'0'0,"0"0"-206"0"0,0 0-74 0 0,0 0 148 0 0,0 0 144 0 0,0 0-40 0 0,0 0-225 0 0,0 0-276 0 0,0 0-240 0 0,0 0-158 0 0,0 0-67 0 0,-26 32-29 0 0,-81 103-13 0 0,104-132-135 0 0,1 0-1 0 0,-1 0 1 0 0,0 0-1 0 0,1 0 1 0 0,-1 0 0 0 0,1 1-1 0 0,0-1 1 0 0,0 1-1 0 0,1-1 1 0 0,-1 1-1 0 0,1 0 1 0 0,-1 0 0 0 0,1 0-1 0 0,0 0 1 0 0,1 0-1 0 0,-1 0 1 0 0,1 0 0 0 0,0 0-1 0 0,0 1-12 0 0,0 8 72 0 0,-1-8-16 0 0,-1-1 0 0 0,1 1 1 0 0,0 0-1 0 0,0 0 0 0 0,1 0 1 0 0,0 0-1 0 0,-1 0 0 0 0,2-1 1 0 0,-1 1-1 0 0,0 0 0 0 0,1 0 1 0 0,0 0-1 0 0,0 0 0 0 0,1-1 1 0 0,-1 1-1 0 0,1 0 0 0 0,0-1 1 0 0,0 1-1 0 0,1-1 0 0 0,-1 0 1 0 0,1 0-1 0 0,0 0 0 0 0,0 0 1 0 0,0 0-1 0 0,1-1 0 0 0,-1 1 1 0 0,1-1-1 0 0,0 0 0 0 0,0 0 1 0 0,0 0-1 0 0,0-1 0 0 0,0 1 1 0 0,1-1-1 0 0,3 1-56 0 0,1-2 118 0 0,1 0 1 0 0,-1-1-1 0 0,1 0 1 0 0,-1-1-1 0 0,1 0 0 0 0,-1 0 1 0 0,0-1-1 0 0,0 0 1 0 0,1-1-1 0 0,-1 0 1 0 0,-1 0-1 0 0,1-1 1 0 0,0 0-1 0 0,-1 0 0 0 0,0-1 1 0 0,0-1-1 0 0,0 1 1 0 0,-1-1-1 0 0,0 0 1 0 0,0-1-1 0 0,0 0-118 0 0,16-17 178 0 0,0-1 0 0 0,-2-1 0 0 0,0-1 0 0 0,-2-1 0 0 0,4-11-178 0 0,3-7 24 0 0,-2-1 1 0 0,-3-2 0 0 0,-1 0-1 0 0,-3-1 1 0 0,-2 0 0 0 0,-2-2 0 0 0,-2 1-1 0 0,-3-2 1 0 0,-2 1 0 0 0,-2-1 0 0 0,-2 0-1 0 0,-3 0 1 0 0,-7-42-25 0 0,8 80-16 0 0,-1 0-1 0 0,-1 0 1 0 0,-1 0 0 0 0,0 0 0 0 0,-1 1-1 0 0,-1-1 1 0 0,0 1 0 0 0,-1 0-1 0 0,0 0 1 0 0,-1 1 0 0 0,-1-1 0 0 0,0 2-1 0 0,0-1 1 0 0,-9-8 16 0 0,12 18 5 0 0,1 0 0 0 0,-1 1 0 0 0,0 0 0 0 0,0 0 0 0 0,0 0 0 0 0,0 1 0 0 0,0 0 0 0 0,0 0 0 0 0,0 0 0 0 0,0 0 0 0 0,0 1 0 0 0,0 0-1 0 0,-1 0 1 0 0,1 0 0 0 0,0 0 0 0 0,0 1 0 0 0,0 0 0 0 0,0 0 0 0 0,0 1 0 0 0,0 0 0 0 0,0-1 0 0 0,0 1 0 0 0,0 1 0 0 0,1-1 0 0 0,-1 1 0 0 0,1 0 0 0 0,0 0 0 0 0,0 0 0 0 0,0 0 0 0 0,0 1 0 0 0,0 0 0 0 0,1 0 0 0 0,-1 0 0 0 0,1 0 0 0 0,0 0 0 0 0,-1 4-5 0 0,-12 17 93 0 0,1 2 1 0 0,2 0-1 0 0,0 1 1 0 0,2 0-1 0 0,1 0 1 0 0,2 1-1 0 0,0 1 1 0 0,2-1-1 0 0,1 1 1 0 0,2 0-1 0 0,0 0 1 0 0,3 1 0 0 0,0-1-1 0 0,2 0 1 0 0,2 8-94 0 0,1-4 151 0 0,1 0 1 0 0,1-1 0 0 0,3 0-1 0 0,0 0 1 0 0,2-1 0 0 0,1 0-1 0 0,2-1 1 0 0,1-1-1 0 0,2 0 1 0 0,0-2 0 0 0,2 0-1 0 0,1-1 1 0 0,1-1 0 0 0,20 18-152 0 0,95 96 1083 0 0,-120-118-935 0 0,-17-22-103 0 0,0 0-58 0 0,0 0-70 0 0,0 0 24 0 0,0 0-21 0 0,-1 0-2 0 0,1 1 0 0 0,-1-1-1 0 0,1 0 1 0 0,-1 0 0 0 0,1 0-1 0 0,-1 0 1 0 0,1 0 0 0 0,-1 0-1 0 0,0 0 1 0 0,1 0 0 0 0,-1 0-1 0 0,1 0 1 0 0,-1 0 0 0 0,1-1-1 0 0,0 1 1 0 0,-1 0 0 0 0,1 0-1 0 0,-1 0 1 0 0,1-1 0 0 0,-1 1-1 0 0,1 0 1 0 0,-1-1 0 0 0,1 1 0 0 0,0 0-1 0 0,-1-1 1 0 0,1 1 0 0 0,0 0-1 0 0,-1-1 1 0 0,1 1 0 0 0,0-1-1 0 0,-1 1 1 0 0,1 0 0 0 0,0-1-1 0 0,0 1 1 0 0,0-1 0 0 0,-1 1-1 0 0,1-1 1 0 0,0 1 0 0 0,0-1-1 0 0,0 1 1 0 0,0-1 0 0 0,0 1-1 0 0,0-1 1 0 0,0 1 0 0 0,0-1-1 0 0,0 1 1 0 0,0-1 0 0 0,0 1-1 0 0,0-1 1 0 0,0 1 0 0 0,1-1-1 0 0,-1 1 1 0 0,0-1 0 0 0,0 1-1 0 0,0-1 1 0 0,1 1 0 0 0,-1-1 0 0 0,0 1-1 0 0,1 0 1 0 0,-1-1 0 0 0,0 1-1 0 0,1-1 1 0 0,-1 1 0 0 0,1 0-1 0 0,-1-1 83 0 0,26-25-12090 0 0,-18 22 1684 0 0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07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0 289,'255'-1,"-139"-24,-15 2,-98 37,-7-3</inkml:trace>
  <inkml:trace contextRef="#ctx0" brushRef="#br0" timeOffset="1441.567">0 544,'170'-28,"28"26,-117-18,-72 16</inkml:trace>
  <inkml:trace contextRef="#ctx0" brushRef="#br0" timeOffset="3588.823">199 8,'7'-2,"0"0,0 0,1 1,-1 1,1-1,-1 1,0 0,1 1,-1 0,1 0,-1 0,0 1,0 0,0 1,0-1,0 1,-1 1,1-1,1 2,157 120,-27-9,-137-112,1 0,-1-1,0 1,0 0,0 0,-1 0,1 0,-1 0,0 0,0 0,0-1,0 1,-1 0,0 0,0 0,0 0,0 0,0-1,-1 1,0-1,1 1,-1-1,-1 1,1-1,0 0,-1 0,0 0,1-1,-1 1,0 0,-1-1,1 0,0 0,-1 0,1 0,-2 0,-20 22,-175 226,120-169,65-70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11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57 110,'9'29,"4"28,-1 10,-2-2,-3-2,-3-8,-1-7,-2-8,-1-6,-1-4,-4-1,-2-3,0 1,2 0,-4-5,1-1,1-4</inkml:trace>
  <inkml:trace contextRef="#ctx0" brushRef="#br0" timeOffset="315.36">0 167,'42'-27,"2"2,0 2,1 1,1 3,1 2,19-3,-51 16,0 1,1 0,-1 1,1 1,-1 0,1 1,-1 1,1 1,2 0,-13-1,0 0,0 0,0 0,-1 1,1 0,0 0,0 0,-1 0,0 1,1 0,-1 0,0 0,0 0,0 1,-1-1,1 1,-1 0,0 0,0 0,-1 1,1-1,-1 1,0-1,0 1,0 0,-1 0,1 0,-1 0,0 1,-1 0,0 0,-1 0,1 0,-1 0,0 0,-1 0,1 0,-1 0,0 0,-1 0,1-1,-1 1,-1-1,1 0,-1 0,1 0,-1 0,-1-1,1 1,-1-1,0 0,-109 74,-131 22,226-91</inkml:trace>
  <inkml:trace contextRef="#ctx0" brushRef="#br0" timeOffset="4352.867">734 421,'-9'-2,"-1"1,1 1,-1 0,0 0,1 1,-1 0,1 1,0 0,0 1,-1-1,1 2,1-1,-1 1,1 1,-1 0,1 0,0 0,1 1,-5 4,7-4,0 1,1-1,-1 1,1 0,1 1,-1-1,1 1,0-1,1 1,0 0,0 0,1 0,0 0,0 1,1-1,0 0,1 0,-1 0,1 0,1 0,0 0,0 0,1 0,2 7,-5-11,1 1,-1 0,1-1,0 1,0-1,0 1,1-1,0 1,-1-1,2 0,-1 0,0 0,1 0,0 0,0-1,0 1,0-1,0 0,1 0,0 0,-1 0,1 0,0-1,0 0,1 0,-1 0,0 0,1-1,-1 1,1-1,-1 0,1-1,0 1,-1-1,1 0,0 0,13-5</inkml:trace>
  <inkml:trace contextRef="#ctx0" brushRef="#br0" timeOffset="4688.389">988 477,'-1'2,"-11"13,0 0,1 1,1 1,1-1,1 2,0-1,1 1,1 0,-3 12,9-28,-1 0,0 1,1-1,-1 0,1 1,0-1,0 0,0 1,0-1,0 1,0-1,1 0,-1 1,1-1,-1 0,1 1,0-1,0 0,0 0,1 0,-1 0,0 0,1 0,-1 0,1 0,0 0,-1-1,1 1,0-1,0 1,0-1,0 0,0 0,1 0,-1 0,0 0,0 0,1-1,-1 1,0-1,1 1,-1-1,1 0,-1 0,0 0,13-3,-1-1,-1 0,1-1,-1-1,1 0,-2 0,1-1,-1-1,0 0,0-1,-1 0,-1-1,1 0,-1-1,-1 0,0-1,-1 1,0-1,-1-1,0 0,4-10,-10 20,1 1,-1-1,1 0,-1 1,0-1,0 0,0 0,-1 0,1 0,-1 0,1 0,-1 0,0 0,0 0,0 0,0 0,-1 0,0 0,1 0,-1 0,0 0,0 1,0-1,-1 0,1 0,-1 1,1-1,-1 1,0 0,0-1,0 1,0 0,-1 0,1 0,0 0,-1 1,1-1,-1 1,0-1,0 1,1 0,-1 0,0 0,0 0,0 1,0-1,0 1,-1 0,-17 3,2 2</inkml:trace>
  <inkml:trace contextRef="#ctx0" brushRef="#br0" timeOffset="5220.977">1581 421,'-8'3,"-8"4,0 1,1 1,0 0,0 1,1 0,0 1,0 1,-2 3,15-14,-1 1,1-1,0 0,0 1,0-1,0 1,0-1,0 1,0 0,0-1,0 1,1 0,-1-1,1 1,-1 0,1 0,0 0,0-1,0 1,0 0,0 0,0 0,0 0,0-1,1 1,-1 0,1 0,-1-1,1 1,0 0,0-1,0 1,0-1,0 1,53 38,-11-11,-41-26,0 0,0 1,-1-1,1 0,-1 1,1-1,-1 1,0-1,0 1,-1 0,1-1,-1 1,0 0,0 0,0-1,0 1,0 0,-1-1,0 1,0 0,0-1,0 1,-1-1,1 1,-1-1,0 0,0 0,0 0,0 0,0 0,-1 0,1 0,-1-1,0 1,0-1,0 0,0 0,0 0,-1 0,1-1,0 1,-1-1,1 0,-1 0,0 0,-1 0,-168 49,150-48,4-3</inkml:trace>
  <inkml:trace contextRef="#ctx0" brushRef="#br0" timeOffset="5966.421">1778 251,'21'-4,"-1"0,0 0,0 2,0 0,0 1,0 1,0 0,0 2,0 1,4 1,-21-3,1-1,-1 1,0 0,0 0,0 1,-1-1,1 1,0 0,0-1,-1 1,1 0,-1 0,1 1,-1-1,0 0,0 1,0 0,0-1,-1 1,1 0,-1 0,0 0,1 0,-1 0,0 0,-1 0,1 0,-1 0,1 1,-1-1,0 0,0 0,0 1,-1-1,0 5,-1 1,-1-1,1 0,-1 0,0 0,-1-1,0 1,0-1,-1 0,0 0,0 0,-4 3,8-9,-1 1,-1-1,1 1,-1 0,1 0,0 0,-1 1,1-1,0 0,1 1,-1 0,0-1,1 1,-1 0,1 0,0 0,0 0,0 0,0 0,1 0,-1 0,1 0,0 0,0 0,0 0,0 0,0 0,1 0,0 1,-1-1,1 0,0 0,0-1,1 3,96 40,-96-43,1 0,-1 0,1 1,-1-1,0 1,0 0,0 0,0 0,0 0,-1 0,1 0,-1 0,0 0,0 0,0 1,-1-1,1 0,-1 1,1-1,-1 1,0-1,-1 1,1-1,0 0,-1 1,0-1,0 0,0 1,0-1,0 0,-1 0,0 0,1 0,-1 0,0-1,0 1,-1 0,1-1,0 1,-1-1,0 0,1 0,-1 0,0 0,0-1,-3 2,-6 7,0-1,0 0,-1-1,-1 0,1-1,-1 0,0-2,-1 1,0-2,1 0,-1 0,-1-2,-7 1,-1-1</inkml:trace>
  <inkml:trace contextRef="#ctx0" brushRef="#br0" timeOffset="6333.379">2456 335,'-46'45,"2"2,3 1,1 2,3 2,-3 10,6 28,34-88,0 1,-1-1,1 0,0 1,0-1,1 0,-1 0,0 1,1-1,-1 0,1 0,0 1,0-1,0 0,0 0,0 0,0 0,0 0,1 0,-1-1,1 1,-1 0,1-1,0 1,0-1,0 1,0-1,0 0,0 0,0 0,0 0,0 0,0-1,0 1,1 0,-1-1,0 0,3 1,13 1,0-1,-1-1,1 0,0-1,0-1,0-1,0 0,-1-1,0-1,0-1,0-1,0 0,0-1,-7 2,1 1,-1-1,0-1,0 0,0-1,-1 0,0 0,-1-1,0 0,0 0,-1-1,0 0,-1 0,0-1,-1 1,0-1,-1-1,0 1,2-10,-5 13,0 1,-1-1,0 0,0 1,-1-1,0 0,0 1,-1-1,0 1,0-1,-1 1,0 0,0 0,-1 0,0 1,0-1,0 1,-1 0,0 0,0 0,-1 1,1 0,-1 0,0 0,-1 1,1 0,-1 0,0 0,0 1,0 0,0 0,0 1,-1 0,1 0,-1 1,0 0,1 1,-1-1,0 1,1 1,-1-1,0 1,1 1,-2 0,-10 4</inkml:trace>
  <inkml:trace contextRef="#ctx0" brushRef="#br0" timeOffset="6736.368">2823 194,'-7'10,"-48"94,54-99,0-1,0 0,0 1,1-1,-1 0,1 1,0-1,1 1,-1-1,1 0,0 1,0-1,0 0,1 0,-1 1,1-1,0 0,0-1,0 1,1 0,-1-1,1 1,0-1,0 0,2 2,1-1,0-1,0 1,1-1,-1 0,1 0,-1-1,1 0,0 0,0-1,0 0,0 0,1 0,-1-1,0 0,0-1,0 1,0-1,0-1,0 1,0-1,0-1,0 1,-1-1,1 0,-1-1,0 1,0-1,0 0,-1-1,1 0,-1 0,0 0,0 0,-1-1,1 1,-1-1,-1 0,1-1,-1 1,0-1,0 1,0-6,0 8,-1-1,1 1,-1-1,-1 1,1-1,-1 0,1 1,-1-1,-1 0,1 0,-1 0,0 0,0 0,0 0,0 0,-1 0,0 0,0 0,-1 1,1-1,-1 0,0 1,0-1,-1 1,1 0,-1-1,0 1,0 1,0-1,-1 0,-2-2,1 2,0 0,0 0,0 1,0 0,-1 0,1 0,-1 0,0 1,0 0,0 0,0 1,0 0,0 0,0 0,-1 0,1 1,-3 1,-11 3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1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0 621,'148'-17,"32"-6,-169 19,-1 1,0 1,1 0,-1 0,1 1,-1 0,1 1,-1 1,1-1,2 2,5 4</inkml:trace>
  <inkml:trace contextRef="#ctx0" brushRef="#br0" timeOffset="266.552">84 818,'39'-5,"26"-1,8 0,-4 1,-10 2,-9-4,-13-1</inkml:trace>
  <inkml:trace contextRef="#ctx0" brushRef="#br0" timeOffset="4769.569">677 960,'23'-87,"-9"50,1 0,2 0,1 2,3 0,19-26,44-29,-83 89,0-1,0 1,1 0,-1-1,0 1,1 0,-1 0,1 0,-1 1,1-1,0 0,-1 0,1 1,0-1,-1 1,1 0,0-1,0 1,0 0,-1 0,1 0,0 0,0 0,-1 1,1-1,0 0,0 1,-1-1,1 1,0 0,-1 0,1-1,-1 1,1 0,-1 0,1 1,-1-1,0 0,1 0,-1 1,0-1,0 1,0-1,0 1,0-1,0 1,-1-1,1 1,-1 0,1-1,-1 1,1 0,-1 1,20 98,-15-66,-5-30,0 1,1-1,-1 1,1-1,0 1,1-1,-1 0,1 1,0-1,1 0,-1 0,1 0,0-1,3 5,-3-9,1 1,0-1,-1 1,1-1,0 0,0-1,-1 1,1-1,0 1,-1-1,1 0,-1-1,1 1,-1 0,0-1,1 0,-1 0,0 0,0 0,0-1,0 1,-1-1,1 1,-1-1,1 0,-1-1,1 1,223-220,-190 201,-35 22,-1 0,1 0,0-1,-1 1,1 0,-1 0,1 0,0 0,-1 0,1 0,0 0,-1 0,1 1,0-1,-1 0,1 0,-1 0,1 1,-1-1,1 0,0 1,-1-1,1 0,-1 1,1-1,-1 1,0-1,1 1,-1-1,1 1,-1-1,0 1,1-1,-1 1,0 0,0-1,0 1,1-1,-1 1,0 0,0-1,0 1,0 0,0-1,0 1,0-1,0 1,0 0,0-1,-1 1,1 0,0-1,0 1,-1-1,1 1,0 0,0-1,-1 1,1-1,-1 1,1-1,-43 185,42-115,1-58</inkml:trace>
  <inkml:trace contextRef="#ctx0" brushRef="#br0" timeOffset="5556.327">1806 564,'-155'1,"147"1,1-1,0 1,0 0,1 0,-1 1,0-1,1 2,-1-1,1 1,0 0,0 0,1 1,-1-1,1 1,0 1,0-1,1 1,0-1,0 1,-1 2,-23 88,28-93,0 0,0 0,0 0,0 0,0 0,1-1,0 1,-1 0,1 0,0 0,0-1,0 1,1-1,-1 1,1-1,-1 1,1-1,0 0,0 0,0 0,0 0,0 0,0 0,1 0,-1-1,0 1,1-1,0 0,-1 0,1 0,0 0,-1 0,2 0,5 0,1 0,0 0,-1-1,1-1,-1 1,1-2,-1 1,1-1,-1-1,0 1,0-2,0 1,0-1,0-1,-1 1,0-2,0 1,0-1,-1 0,0 0,0-1,4-5,160-159,-171 170,0 1,1-1,-1 1,0 0,1-1,-1 1,1 0,-1-1,1 1,-1 0,1 0,-1 0,1-1,-1 1,1 0,-1 0,1 0,0 0,-1 0,1 0,-1 0,1 0,-1 0,1 0,-1 0,1 0,-1 0,1 1,0-1,-1 0,1 0,-1 1,0-1,1 0,-1 1,1-1,-1 0,1 1,-1-1,0 0,1 1,-1-1,0 1,1-1,-1 1,0-1,0 1,1-1,-1 1,0-1,0 1,0-1,0 1,0 0,0-1,0 1,0-1,0 1,0-1,0 1,0-1,0 1,0 0,-1-1,1 1,0-1,0 1,-1-1,3 53,-3-47,-1 455,3-451,-1 0,0 0,-1 1,1-1,-2 0,0 0,0 0,-1 0,0 0,0 0,-1-1,-1 0,0 0,0 0,0 0,-1-1,0 0,-1 0,0 0,0-1,-1 0,0 0,0-1,-1 0,1-1,-1 0,0 0,-1-1,7-3,1 0,-1-1,0 0,1 0,-1 0,0 0,1 0,-1 0,0-1,1 1,-1-1,1 0,-1 0,1 0,-1 0,1 0,-1 0,1-1,0 1,0-1,0 1,0-1,0 0,0 0,0 0,1 0,-1 0,1 0,-1-1,1 1,0-1,0 1,0-1,0 1,0-1,1 1,-1-2,-11-102,13 48,0 33</inkml:trace>
  <inkml:trace contextRef="#ctx0" brushRef="#br0" timeOffset="6457.331">875 0,'-12'4,"1"0,0 0,0 1,1 0,-1 1,1 1,0-1,1 2,0-1,0 1,0 1,1-1,0 2,1-1,0 1,1 0,0 0,0 1,1-1,0 1,1 0,1 1,-1-1,2 1,0 0,0 0,1-1,0 1,1 0,1 5,12 72,-2 37,-36 191,26 82,-1-395,0-2,-1-1,0 1,1 0,-1-1,1 1,-1 0,1 0,0-1,0 1,0 0,0-1,0 1,0 0,0 0,0-1,1 1,-1 0,1-1,-1 1,1 0,0-1,0 1,-1-1,1 1,0-1,0 1,1-1,-1 0,0 1,0-1,1 0,-1 0,1 0,-1 0,1 0,-1-1,1 1,-1 0,1-1,0 1,-1-1,1 1,0-1,-1 0,1 0,0 1,0-1,0-1,47-18,-28 10,0 1,1 0,0 2,0 0,0 2,14-1,-11 4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27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30,'5'0,"6"0,7 0,4-5,4-1,1 0,3 1,-1 2,0 1,1 0,-2 2,1 0,0 0,-11 0,-7 1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30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29 969,'-9'29,"-4"9</inkml:trace>
  <inkml:trace contextRef="#ctx0" brushRef="#br0" timeOffset="263.242">0 517,'0'0</inkml:trace>
  <inkml:trace contextRef="#ctx0" brushRef="#br0" timeOffset="511.201">170 1081,'109'-219,"-109"218,0 0,0 1,0-1,0 0,0 0,0 0,0 0,1 0,-1 1,0-1,0 0,1 0,-1 0,0 1,1-1,-1 0,1 0,-1 1,1-1,-1 0,1 1,-1-1,1 1,0-1,-1 1,1-1,0 1,0-1,-1 1,1 0,0-1,0 1,0 0,-1 0,1-1,0 1,0 0,0 0,0 0,-1 0,1 0,0 0,0 0,0 1,0-1,-1 0,1 0,0 1,0-1,0 0,-1 1,1-1,0 1,-1-1,1 1,0-1,-1 1,1-1,0 2,2 55,-4-50,1-1,0 1,0-1,0 1,1 0,0-1,0 0,0 1,1-1,0 0,1 0,-1 0,1 0,0 1,-1-5,0-1,0 1,-1 0,1 0,0-1,1 0,-1 1,0-1,0 0,0 0,1 0,-1 0,1 0,-1-1,1 1,-1-1,1 1,-1-1,1 0,-1 0,1 0,-1-1,1 1,-1 0,1-1,-1 0,0 0,1 1,-1-1,0-1,1 1,-1 0,0 0,1-2,70-54,-65 48,0 0,-1-1,0 0,-1 0,0 0,0-1,-1 0,-1 0,0 0,0-1,-1 1,-1-1,0-1,2-11</inkml:trace>
  <inkml:trace contextRef="#ctx0" brushRef="#br0" timeOffset="1132.897">650 489,'12'-4,"-1"0,1 1,1 0,-1 1,0 0,0 1,1 0,-1 1,1 1,-1 0,0 0,1 1,-1 1,0 0,0 1,-1 0,4 2,-13-4,0-1,0 1,0 0,0 0,0 0,-1 0,1 0,-1 0,0 1,1-1,-1 0,0 1,0-1,0 1,-1-1,1 1,0-1,-1 1,0 0,0-1,0 1,0 0,0-1,0 1,-1-1,1 1,-1 0,0-1,1 1,-1-1,-1 0,1 1,0 0,-52 75,50-75,-10 12,10-13,1-1,-1 1,0 0,1 0,-1 0,1 0,-1 0,1 0,0 1,0-1,0 1,0 0,1 0,-1-1,1 1,-1 0,1 0,0 0,0 1,0-1,1 0,-1 0,1 0,0 1,0-1,0 0,0 0,1 0,-1 1,1-1,-1 0,1 0,0 0,1 0,-1 0,0 0,1 0,0 0,-1-1,2 2,66 25,-63-28,0 0,0 1,0-1,0 1,-1 0,1 0,-1 1,1 0,-1 0,0 0,0 0,0 1,-1 0,1 0,-1 0,0 1,0-1,0 1,-1 0,1 0,-1 0,-1 1,1-1,1 5,-5-3,-1 0,0 0,0 0,-1-1,1 1,-1-1,-1 1,1-1,-1 0,0 0,-1-1,1 1,-1-1,0 0,-1 0,1 0,-1-1,0 0,0 0,0-1,0 1,-1-1,-1 0,-13 11,-70 31,69-37</inkml:trace>
  <inkml:trace contextRef="#ctx0" brushRef="#br0" timeOffset="1484.604">1327 517,'-59'78,"3"3,3 2,-18 43,34-29,36-94,0-1,1 1,-1-1,1 1,-1 0,1-1,0 1,0-1,0 1,0 0,1-1,-1 1,1-1,0 1,0-1,-1 1,1-1,1 0,-1 1,0-1,1 0,-1 0,1 0,-1 0,1 0,0 0,0 0,0-1,0 1,0-1,1 1,-1-1,0 0,1 0,-1 0,2 1,12 0,-1 0,1-1,-1-1,1 0,0-1,-1-1,1-1,-1 0,0 0,0-2,0 0,-1-1,14-7,-18 9,-1-1,1 0,-1 0,-1-1,1-1,-1 1,0-2,0 1,-1-1,0 0,0 0,-1-1,0 0,-1 0,0 0,0-1,-1 1,0-1,-1 0,0-1,-1 1,0 0,0-1,-1 1,-1-1,1 0,-2 1,0-1,0 1,0-1,-2 1,1-1,-1 1,-2-3,3 7,0-1,-1 1,1 0,-1-1,0 1,-1 1,0-1,0 0,0 1,-1 0,1 0,-1 0,0 1,-1 0,1 0,-1 0,1 0,-1 1,0 0,-1 0,1 1,0-1,-1 2,-4-2,-103 7,90 3</inkml:trace>
  <inkml:trace contextRef="#ctx0" brushRef="#br0" timeOffset="1882.496">1525 433,'0'11,"1"1,1-1,0 0,0 1,1-1,1 0,0 0,0-1,1 1,1-1,0 1,-4-7,0-1,0 0,0 0,0 0,0 0,1 0,-1-1,1 1,0-1,0 0,0 1,0-1,0-1,0 1,0 0,1-1,-1 1,1-1,-1 0,1 0,-1-1,1 1,0-1,-1 0,1 0,0 0,-1 0,1 0,0-1,-1 0,1 0,-1 0,1 0,-1 0,4-2,-2 0,-1 0,1-1,0 1,-1-1,0 0,0 0,0-1,0 1,-1-1,0 0,0 0,0 0,0 0,-1 0,0-1,0 1,0-1,-1 0,0 1,0-1,0 0,-1 0,1 1,-2-1,1 0,-1 0,1 1,-2-1,1 0,-1 1,1-1,-1 1,-1-1,1 1,-1 0,0 0,-2-2,1 1,0 1,0 0,-1 0,0 1,1-1,-2 1,1 0,0 0,-1 1,0-1,1 1,-1 1,-1-1,1 1,-1 0,-15-3</inkml:trace>
  <inkml:trace contextRef="#ctx0" brushRef="#br0" timeOffset="3583.804">1440 9,'53'-5,"0"2,1 3,-1 1,0 3,0 3,14 5,-61-12,0 1,0 0,-1 0,1 0,-1 1,1 0,-1 0,1 0,-1 1,0-1,0 1,-1 1,1-1,0 1,-1 0,0 0,0 0,0 0,-1 1,1-1,-1 1,0 0,0 0,-1 0,1 1,-1-1,-1 1,2 3,-4 241,1 344,-28-397,28-165,1-27,-1 0,1-1,-1 1,0 0,0-1,0 1,-1 0,0-1,0 1,0 0,0-1,-1 1,1-1,-1 0,0 0,-1 1,1-1,-1-1,1 1,-1 0,-1-1,1 1,-1 0,-8 2,0-1,0 0,0 0,0-1,-1-1,1 0,-1-1,0-1,0 0,-9 0,-53 7,-33 2,90-14</inkml:trace>
  <inkml:trace contextRef="#ctx0" brushRef="#br0" timeOffset="4038.573">2089 517,'10'20,"-1"1,0 0,-2 1,0 0,-2 0,0 0,-1 1,-2-1,0 1,-2 0,-1 21,-2-15,0 0,-2 0,-1-1,-2 1,0-2,-4 6,-25 100,33-109</inkml:trace>
  <inkml:trace contextRef="#ctx0" brushRef="#br0" timeOffset="4512.856">2089 940,'14'0,"1"-2,-1 0,1 0,-1-1,0-1,0-1,0 0,-1 0,1-1,-2-1,1 0,-1-1,0-1,0 0,-1 0,0-1,-1 0,0-1,-1 0,0-1,0 0,-2 0,1-1,3-9,81-173,-74 157,-46 63,-32 108,56-110,1 1,0 0,2 1,1-1,1 0,1 0,1 0,1 0,1 1,11 93,6-1,-18-96</inkml:trace>
  <inkml:trace contextRef="#ctx0" brushRef="#br0" timeOffset="4800.115">2597 913,'0'38,"0"18,0 3,0-7</inkml:trace>
  <inkml:trace contextRef="#ctx0" brushRef="#br0" timeOffset="5181.145">2795 940,'-10'5,"-12"7,-8 0,-3 4,-1 3,5 4,13-2,13-5,12 0,10-3,6 1,4-2,-3 2,-2 4,-4 3,-6 3,-5-3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28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57 248,'3'1,"0"1,-1 0,1 0,0 0,-1 0,0 0,1 0,-1 1,0-1,0 1,0 0,-1-1,1 1,-1 0,1 0,-1 0,0 0,0 0,0 2,5 16,-1 1,-1 0,0 1,-2-1,-1 0,-1 1,-2 20,1-7,-29 246,25-204,-1-60</inkml:trace>
  <inkml:trace contextRef="#ctx0" brushRef="#br0" timeOffset="431.722">0 275,'22'-29,"0"0,2 1,0 2,2 0,2 2,29-21,-45 36,1 0,0 2,1-1,0 2,0 0,0 0,1 2,0-1,8 0,-19 4,1 1,-1-1,1 1,-1 0,1 0,-1 0,1 0,-1 1,1 0,-1 0,0 0,0 1,1-1,-1 1,0 0,0 0,0 0,-1 1,1-1,0 1,-1 0,0 0,0 0,0 1,0-1,0 1,-1-1,1 1,-1 0,0 0,0 0,0 0,0 4,1 2,0 0,0 0,-1 1,-1-1,1 1,-2-1,0 1,0-1,-1 1,0-1,0 1,-1-1,-1 0,0 0,0 0,-1 0,-1 0,1-1,-1 1,-6 6,-1 2,-1-1,-1 0,-1 0,0-1,-2-1,1-1,-2 0,0-1,0-1,-1-1,0-1,-1 0,-11 2,-20-6,33-10</inkml:trace>
  <inkml:trace contextRef="#ctx0" brushRef="#br0" timeOffset="1388.943">622 473,'-8'-2,"0"1,0 0,0 0,0 1,0 0,-1 0,1 1,0 0,0 1,0 0,0 0,1 1,-1-1,0 2,1-1,0 1,0 0,0 1,0 0,5-5,0 1,1 0,-1-1,0 1,0 0,1 0,-1 0,1 0,-1 1,1-1,-1 0,1 1,0-1,0 0,-1 1,1 0,0-1,1 1,-1 0,0-1,0 1,1 0,-1 0,1 0,-1 0,1-1,0 1,0 0,0 0,0 0,0 0,0 0,0 0,1 0,-1 0,1-1,-1 1,1 0,0 0,0-1,0 1,0 0,0-1,0 1,0-1,0 1,1-1,-1 0,0 1,1-1,0 0,57 28,-54-29,-1 1,1 0,0 0,-1 1,1-1,-1 1,1 0,-1 0,0 0,0 1,0 0,0-1,-1 1,1 1,-1-1,1 0,-1 1,0 0,0 0,-1 0,1 0,-1 0,0 0,0 1,-1-1,1 1,-1-1,0 1,0-1,0 1,-1 0,1 0,-1 1,-4 3,-1 0,1-1,-2 0,1 0,-1-1,0 1,0-1,-1 0,0-1,0 0,-1 0,0 0,0-1,0 0,0-1,-1 0,0 0,0-1,0 0,0 0,-4 0,11-2,1 0,-1 0,1 0,-1 0,0 0,1 0,-1 0,0-1,0 1,0 0,1-1,-1 0,0 1,0-1,0 0,0 0,0 0,0 0,0-1,0 1,1 0,-1-1,0 1,0-1,0 0,1 0,-1 1,0-1,1 0,-1 0,0-1,1 1,0 0,-1-1,1 1,0 0,-1-1,1 1,0-1,0 0,0 1,1-1,-1 0,0 0,1 0,-1 1,1-1,-1-1,8-16,4 0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40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85 453,'248'-29,"-41"1,-40 28,-143 1</inkml:trace>
  <inkml:trace contextRef="#ctx0" brushRef="#br0" timeOffset="313.922">1 594,'38'0,"32"0,9 0,-4 0,-10 0,-12 0,-9 0,-8 0,-5 0,-4 0,0 0,-1 0,-5 0</inkml:trace>
  <inkml:trace contextRef="#ctx0" brushRef="#br0" timeOffset="1154.463">339 1,'314'201,"-150"-53,-139-121,-23-26,-1 0,0 0,0 0,1 0,-1 1,0-1,0 0,0 1,0-1,0 1,-1-1,1 1,0-1,-1 1,1-1,-1 1,0 0,1-1,-1 1,0 0,0-1,0 1,0 0,0-1,-1 1,1 0,0-1,-1 1,1 0,-1-1,1 1,-1-1,0 1,0-1,0 1,0-1,0 0,0 1,0-1,0 0,-2 1,-68 39,43-28,-181 141,39-26,119-81,33-25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42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45 141,'8'36,"0"-1,-2 1,-2 0,-2 1,-1 34,-1-49,3 27,-3 0,-2 0,-2 0,-2-1,-2 1,-2-1,-2-1,-12 29,14-52</inkml:trace>
  <inkml:trace contextRef="#ctx0" brushRef="#br0" timeOffset="316.791">17 198,'28'-16,"1"1,1 1,0 2,1 1,0 2,0 1,1 1,0 1,1 2,-1 2,1 1,1 1,-29 0,-1 0,1 1,0 0,0 0,-1 0,1 0,-1 1,1 0,-1 0,1 0,-1 0,0 1,0 0,0 0,-1 0,1 0,-1 0,1 1,-1-1,0 1,0 0,-1 0,1 0,-1 1,0-1,0 0,0 1,-1-1,1 1,-1 0,-1 0,1-1,0 1,-1 0,0 0,0 0,-1-1,1 1,-1 0,0 0,0-1,-1 1,1-1,-1 1,0-1,-3 9,-1-2,0 1,0-1,-1 0,-1 0,0-1,0 0,-1 0,0-1,-1 0,0 0,0-1,-1-1,0 0,-3 1,-185 76,144-70,31-11</inkml:trace>
  <inkml:trace contextRef="#ctx0" brushRef="#br0" timeOffset="1798.572">920 0,'-68'27,"55"-22,1 0,0 1,0 0,0 1,1 0,0 1,0 1,1-1,0 2,0-1,1 1,-1 3,0 1,1 0,1 0,0 1,1 0,1 0,0 1,1 0,0 0,2 0,-2 12,-22 117,22-91,-3 0,-2-1,-2 1,-2-2,-17 38,-25 61,55-149,1 0,0 0,-1-1,1 1,0 0,0 0,0 0,0-1,0 1,1 0,-1 0,1-1,-1 1,1 0,-1 0,1-1,0 1,0-1,0 1,0-1,0 1,0-1,0 1,0-1,1 0,-1 0,1 0,-1 1,1-2,-1 1,1 0,-1 0,1 0,0-1,-1 1,1-1,0 1,0-1,-1 0,1 1,2-1,78-10,-73 8,137-15,-121 17</inkml:trace>
  <inkml:trace contextRef="#ctx0" brushRef="#br0" timeOffset="2899.684">1343 395,'-14'3,"1"1,-1 0,1 0,0 1,1 1,-1 1,1-1,0 2,1 0,0 0,0 1,1 0,0 1,0 0,1 1,1 0,-4 5,7-10,0 0,1 0,0 0,0 1,0-1,0 1,1 0,0 1,1-1,0 0,0 1,0-1,1 1,0-1,1 1,-1 0,1 0,1-1,0 1,0-1,0 1,1 0,0-1,1 0,-1 0,1 1,1-2,-1 1,1 0,2 2,0-5,1 0,-1 0,1 0,0-1,0 1,0-2,0 1,0-1,1 0,-1-1,1 1,0-1,-1-1,1 0,0 0,-1 0,1-1,-1 0,1-1,-1 0,1 0,-1 0,0-1,0 0,0 0,0-1,-1 0,4-3,9-4</inkml:trace>
  <inkml:trace contextRef="#ctx0" brushRef="#br0" timeOffset="3172.308">1710 479,'-14'17,"-12"9,2 2,1 1,1 0,1 2,2 1,1 0,-9 25,26-54,-1-1,1 0,0 1,0-1,0 1,0 0,1-1,-1 1,1 0,-1-1,1 1,0 0,0-1,0 1,1 0,-1 0,0-1,1 1,0 0,0-1,0 1,0-1,0 1,0-1,1 0,-1 1,1-1,-1 0,1 0,0 0,0 0,0 0,0-1,0 1,1 0,-1-1,0 0,1 1,-1-1,1 0,-1 0,1-1,1 1,10 0,-1-2,1 0,-1 0,0-1,0-1,0 0,0-1,0-1,-1 0,1 0,-1-1,-1-1,1 0,-1 0,0-1,-1-1,0 1,0-2,-1 0,0 0,-1 0,0-1,-1 0,0-1,-1 0,0 0,0 0,-1-2,-2 9,0 1,0-1,-1 0,1 0,-1 0,-1-1,1 1,-1 0,1-1,-1 1,-1-1,1 1,-1-1,0 1,0-1,-1 1,0-1,0 1,0 0,0-1,-1 1,0 0,0 0,-1 0,1 0,-1 0,0 0,0 1,-1-1,1 1,-1 0,0 0,0 1,0-1,-1 1,1 0,-1 0,0 0,0 0,0 1,0 0,-3-1,-32 8,22 1</inkml:trace>
  <inkml:trace contextRef="#ctx0" brushRef="#br0" timeOffset="3550.149">2472 282,'-78'36,"2"4,1 3,-13 13,80-50,3-4,0 1,1-1,-1 1,1 1,0-1,0 0,0 1,0 0,1 0,0 0,-1 1,1-1,1 1,-1-1,1 1,0 0,0 1,3-3,1-1,0 1,0 0,1 0,-1-1,1 1,-1-1,1 0,0 0,0 0,0 0,0 0,0-1,0 0,0 1,0-1,1 0,-1 0,1-1,-1 1,0-1,1 1,-1-1,1 0,-1-1,1 1,-1 0,1-1,2-1,-1 2,20 0,-18-1,1 0,-1 0,0 1,1 0,-1 0,0 1,1 0,-1 0,0 1,0 0,0 0,0 1,0 0,0 0,-1 0,1 1,-1 0,4 4,-9-5,0 1,-1-1,1 1,-1-1,0 1,0-1,0 1,-1-1,1 0,-1 1,0-1,0 1,0-1,0 0,0 0,-1 1,0-1,1 0,-1 0,0-1,-1 1,1 0,0-1,-1 1,1-1,-1 0,0 0,0 0,0 0,0 0,0-1,0 1,0-1,-3 0,-2 5,-23 17,-1-2,-1-1,-1-1,0-2,-2-2,-7 2,24-12</inkml:trace>
  <inkml:trace contextRef="#ctx0" brushRef="#br0" timeOffset="6934.146">2670 339,'2'-6,"0"1,0 0,1 0,0 0,0 0,0 1,1-1,0 1,0 0,0 0,0 0,0 1,1-1,0 1,-1 0,1 0,0 1,1-1,2 0,-7 3,24-11,0 1,1 2,0 0,0 2,1 1,9 0,61 8,-94-2,-1-1,0 1,1 0,-1 0,0 0,1 0,-1 0,0 0,0 1,0-1,0 1,0 0,0-1,-1 1,1 0,-1 0,1 0,-1 0,1 0,-1 1,0-1,0 0,0 0,0 1,-1-1,1 1,-1-1,1 1,-1-1,0 1,0-1,0 1,0-1,0 1,-1-1,0 2,-4 10,-1 0,-1-1,0 0,-1 0,0-1,-1 0,0 0,-1-1,0 0,-1-1,0 0,-1-1,0 0,0-1,-9 4,-11 9,-41 38,73-56,-1 0,1-1,0 1,0 0,0 0,1 0,-1 0,1 0,0-1,-1 1,1 0,0-1,1 1,-1 0,0-1,1 1,-1-1,1 0,0 0,0 1,0-1,0 0,0-1,0 1,1 0,-1-1,1 1,-1-1,1 1,-1-1,1 0,0 0,-1-1,1 1,0 0,0-1,0 0,0 0,-1 0,1 0,2 0,26 5,-19-5,0 2,0-1,-1 2,1-1,-1 1,1 1,-1 0,0 1,-1 0,1 1,-1 0,1 1,-9-5,-1-1,0 1,1-1,-1 1,0 0,0 0,0-1,0 1,0 0,-1 0,1 0,-1 0,1 0,-1 0,0 0,1 0,-1 0,0 0,0 0,-1 0,1 0,0 0,-1 0,1 0,-1 0,1 0,-1 0,0 0,0-1,0 1,0 0,0 0,-1-1,1 1,0-1,-55 54,54-54,-18 14,0-1,-2-1,0-1,0-1,-1-1,0-1,-1-1,0-1,-8 0,0-12,36-1</inkml:trace>
  <inkml:trace contextRef="#ctx0" brushRef="#br0" timeOffset="7235.953">3460 254,'-29'26,"2"2,0 0,2 2,2 1,0 0,2 2,2 1,-11 25,27-55,0 1,1 0,0 0,0-1,0 1,1 0,-1 0,1 1,0-1,1 0,-1 0,1 0,0 1,1-1,-1 0,1 0,0 1,0-1,1 0,-1 0,1 0,0-1,1 1,-1 0,1-1,0 1,0-1,0 0,1 0,-1 0,1-1,0 1,0-1,0 0,1 1,4-1,1 1,-1-1,1-1,0 1,-1-2,1 1,0-2,0 1,0-1,0-1,0 1,0-2,0 1,0-2,0 1,-1-1,1-1,-1 0,0 0,2-2,4-2,-1 0,0-1,-1 0,0-1,0-1,-1 0,0-1,-1 0,-1-1,0 0,-1 0,0-2,-5 10,0 0,-1 0,0-1,0 1,0-1,-1 1,0-1,0 0,-1 0,1 0,-1 0,-1-1,1 1,-1 0,0 0,0 0,-1-1,0 1,0 0,0 0,-1 0,0 0,0 0,0 1,-1-1,0 1,0-1,0 1,-1 0,0 0,0 0,0 1,0 0,-1-1,0 1,0 1,0-1,0 1,-1 0,1 0,-1 0,-1 1,0 0,0 0,-1 0,1 1,-1 0,1 1,-1 0,1 0,-1 0,1 1,-1 0,1 1,-1 0,1 0,0 0,0 1,0 0,-1 1,-11 8</inkml:trace>
  <inkml:trace contextRef="#ctx0" brushRef="#br0" timeOffset="7588.671">3940 198,'-4'7,"-2"2,-1 1,2 0,0 0,0 0,0 1,2 0,-1-1,1 1,1 1,0-1,0 0,1 9,1-18,0 0,0-1,0 1,1 0,-1 0,0-1,1 1,-1 0,1 0,0-1,-1 1,1-1,0 1,0-1,0 1,0-1,0 1,1-1,-1 0,0 0,1 0,-1 0,0 0,1 0,-1 0,1 0,0 0,-1-1,1 1,0 0,-1-1,1 0,0 1,0-1,-1 0,1 0,0 0,0 0,-1 0,1 0,0-1,0 1,1-1,71-33,-69 32,-1-1,0 1,1-1,-1 0,-1 0,1 0,0-1,-1 1,1-1,-1 0,0 0,-1 0,1 0,-1-1,1 1,-1-1,-1 1,1-1,-1 0,1 0,-1 0,-1 1,1-1,-1 0,0 0,0 0,0 0,-1 0,1 0,-1 0,-1 0,1 0,-1 1,1-1,-3-2,2 4,-1-1,-1 1,1 1,0-1,-1 0,1 1,-1 0,0-1,0 2,0-1,0 0,0 1,0 0,0 0,-1 0,1 0,0 1,-1-1,1 1,0 0,-1 1,1-1,-1 1,-21 4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51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1 254,'197'-10,"2"-26,-175 31</inkml:trace>
  <inkml:trace contextRef="#ctx0" brushRef="#br0" timeOffset="431.383">170 1,'0'9,"0"9,0 5,0 4,-5 2,-1 1,0 0,1 0,1 0,2-1,1 0,0-1,1 0,1 1,-1-1,0 0,0-5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56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0,'-30'11,"0"1,1 2,1 0,0 2,1 1,0 2,-15 14,40-32,0 0,0 0,0 1,1-1,-1 0,0 1,1-1,-1 1,1-1,-1 1,1 0,0 0,0-1,0 1,0 0,0 0,0 0,1 0,-1 0,0 1,1-1,0 0,-1 0,1 0,0 0,0 0,0 1,1-1,-1 0,0 0,1 0,0 0,-1 0,1 0,0 0,0 0,0 0,0 0,0 0,1-1,-1 1,0 0,2 0,61 17,-59-19,0 1,1-1,-1 1,0 0,0 1,0-1,0 1,0 0,0 0,0 0,0 1,-1 0,1 0,-1 0,0 0,0 1,0 0,-1 0,1 0,2 4,-6-2,0 0,-1 0,0 0,0 0,0 0,-1 0,0-1,0 1,-1 0,1-1,-1 1,0-1,-1 0,1 0,-1 0,0-1,0 1,-1-1,1 0,-1 0,0-1,0 1,0-1,0 0,-6 2,-122 64,108-58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2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10850 0 0,'0'0'2377'0'0,"0"0"-630"0"0,0 0-362 0 0,0 0-79 0 0,0 0-72 0 0,0 0-145 0 0,0 0-185 0 0,0 0-178 0 0,0 0-125 0 0,0 0-96 0 0,0 0-69 0 0,0 0-72 0 0,0 0-56 0 0,0 28-34 0 0,2 88-16 0 0,13-60 112 0 0,-9-50-297 0 0,-5-4-55 0 0,3 5 45 0 0,0-1 0 0 0,0-1 1 0 0,1 1-1 0 0,-1 0 0 0 0,1-1 0 0 0,0 0 0 0 0,1 0 0 0 0,-1-1 0 0 0,1 1 1 0 0,0-1-1 0 0,0 0 0 0 0,0-1 0 0 0,1 0 0 0 0,-1 0 0 0 0,1 0 1 0 0,0-1-1 0 0,0 1 0 0 0,0-2 0 0 0,0 1 0 0 0,0-1-63 0 0,-1-1 59 0 0,0 0 0 0 0,0 0 0 0 0,0 0 0 0 0,0-1 0 0 0,0 0-1 0 0,0 0 1 0 0,0-1 0 0 0,0 0 0 0 0,0 0 0 0 0,-1 0 0 0 0,1-1 0 0 0,-1 1 0 0 0,1-1-1 0 0,-1-1 1 0 0,0 1 0 0 0,0-1 0 0 0,0 0 0 0 0,-1 0 0 0 0,0 0 0 0 0,1 0 0 0 0,-1-2-59 0 0,8-9-5 0 0,-1 0 1 0 0,-1-1-1 0 0,-1-1 1 0 0,0 1 0 0 0,-1-1-1 0 0,-1-1 1 0 0,0 1 0 0 0,-2-1-1 0 0,0-1 1 0 0,-1 1 0 0 0,0 0-1 0 0,-2-1 1 0 0,0 0 0 0 0,-1 0-1 0 0,-2-17 5 0 0,1 35-621 0 0,0 1-450 0 0,0 0-711 0 0,0 1-2320 0 0,0 2 227 0 0,0-3 2467 0 0,0 4-10519 0 0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57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58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1 283,'25'-4,"0"1,0 1,0 1,1 2,-1 0,0 2,0 0,0 2,12 4,-35-8,0-1,0 0,-1 1,1 0,0-1,-1 1,1 0,-1 0,1 0,-1 0,1 0,-1 0,1 0,-1 0,0 1,0-1,0 0,0 1,0-1,0 1,0-1,0 1,-1 0,1-1,0 1,-1 0,1 0,-1-1,0 1,0 0,0 0,0-1,0 1,0 0,0 0,0 0,-1-1,1 1,-1 0,1-1,-1 1,0 0,0-1,1 1,-1-1,0 1,-1-1,1 1,0-1,0 0,0 0,-1 1,1-1,-1 0,1 0,-1 0,1-1,-1 1,-71 44,63-40,0 0,0 0,0 1,0 1,1-1,0 2,1-1,0 1,-7 8,14-14,-1 0,1-1,0 1,0 0,0 0,0 0,1 0,-1 0,0 0,1 0,-1 1,1-1,0 0,0 0,0 0,0 0,0 0,0 1,1-1,-1 0,1 0,-1 0,1 0,0 0,0 0,0 0,0 0,0 0,0-1,0 1,1 0,-1-1,2 2,67 47,-38-31,-28-17,-1 0,0 0,0 0,0 1,-1-1,1 1,0 0,-1 0,0 0,0 0,1 0,-2 0,1 0,0 1,-1-1,0 1,1 0,-2-1,1 1,0 0,-1-1,1 1,-1 0,0 0,0-1,-1 1,1 0,-1-1,0 1,0 0,0-1,0 1,0-1,-1 1,0-1,0 0,0 0,0 1,0-1,-1-1,1 1,-3 2,-6 5,0 0,-1 0,-1-1,1 0,-1-2,-1 1,1-1,-1-1,-1-1,1 0,-6 1,7-6,7-1</inkml:trace>
  <inkml:trace contextRef="#ctx0" brushRef="#br0" timeOffset="313.491">650 339,'-34'43,"1"0,3 3,1 0,3 2,-21 50,44-93,0-1,1 1,-1 0,1 0,0 0,0 0,1 0,0 0,0 0,0 1,0-1,1 1,0-1,0 0,1 1,-1-1,1 0,0 1,0-1,1 0,0 0,0 0,0 0,0 0,1-1,0 1,0-1,0 1,0-1,1 0,0 0,0 0,0-1,0 0,0 1,1-2,-1 1,1 0,1 0,11 0,-1 0,1-2,0 1,0-2,0 0,0-1,0-1,0-1,0 0,-1-1,0-1,1 0,-2-1,1-1,-1-1,1 0,-8 3,1 1,-1-1,0-1,-1 0,1 0,-1 0,-1-1,1 0,-1 0,0-1,0 0,-1 0,0 0,-1-1,0 1,0-1,-1 0,0 0,-1 0,1-1,-2 1,1-1,-2 1,1-1,-1 1,0-1,-1 1,0-1,-1 1,0-1,-1 1,1 0,-2 0,1 0,-1 1,-1-1,1 1,-2 0,1 0,-1 0,-6-6,2 7,0 0,0 0,-1 1,0 0,0 1,0 0,-1 1,0 0,0 1,0 0,0 1,0 1,0-1,-1 2,1 0,0 0,-1 1,1 1,0 0,-9 3,-3 2</inkml:trace>
  <inkml:trace contextRef="#ctx0" brushRef="#br0" timeOffset="662.013">1074 254,'-2'9,"1"0,0 0,0-1,1 1,0 0,1 0,0 0,0 0,1 0,0 0,1-1,2 6,-4-11,1 0,-1 0,1 0,0-1,0 1,0 0,0-1,0 1,1-1,-1 1,1-1,-1 0,1 0,0 0,0-1,0 1,0-1,0 0,0 1,0-1,1-1,-1 1,0 0,1-1,-1 0,0 1,1-1,-1-1,0 1,1 0,-1-1,0 0,1 0,-1 0,3-1,-1 0,0-1,0 0,-1 0,1 0,0 0,-1-1,0 0,0 0,0 0,0 0,-1-1,0 1,0-1,0 0,0 0,-1 0,0 0,0 0,0-1,-1 1,1-1,-1 1,-1-1,1 1,-1-1,0 0,0 1,-1-1,1 0,-1 1,0-1,-1 1,1 0,-1-1,-1-1,-60-68,48 63</inkml:trace>
  <inkml:trace contextRef="#ctx0" brushRef="#br0" timeOffset="1362.142">1215 0,'95'37,"-33"-21,-56-16,-1 0,1 0,-1 1,1 0,-1 0,1 0,-1 0,0 1,0 0,0 0,0 1,0-1,0 1,-1 0,1 1,-1-1,0 1,0-1,0 1,0 1,-1-1,1 0,-1 1,-1 0,1-1,0 1,-1 0,0 1,0 0,-4 222,-28 108,31-109,-3-222,0 0,0 0,0 1,0-1,-1-1,0 1,0 0,0-1,-1 0,0 1,1-1,-1-1,-1 1,1 0,0-1,-1 0,0 0,0-1,0 1,0-1,0 0,0 0,0-1,-1 1,1-1,-1 0,1-1,-1 0,1 1,-1-2,1 1,-1-1,1 1,-3-2,-53 9,15 2,25-6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57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49 137,'-5'33,"-6"21,-2 6,2-2,3-11</inkml:trace>
  <inkml:trace contextRef="#ctx0" brushRef="#br0" timeOffset="523.151">133 306,'193'-199,"-192"197,0 1,0-1,-1 0,1 1,0-1,0 1,1-1,-1 1,0 0,0-1,1 1,-1 0,0 0,1 0,0 0,-1 0,1 0,-1 0,1 1,0-1,0 1,-1-1,1 1,0 0,0-1,0 1,-1 0,1 0,0 0,0 0,0 1,0-1,-1 0,1 1,0-1,-1 1,1 0,0 0,-1-1,1 1,0 0,-1 0,0 1,1-1,-1 0,0 0,1 1,16 44,-17-42,-1 0,1 0,0 0,1 0,-1 0,1 0,0-1,0 1,0 0,0-1,0 0,1 1,0-1,-1 0,1 0,0 0,1-1,-1 1,0-1,1 0,-1 0,1 0,4 1,4-1,-1-2,1 1,0-2,0 1,0-2,0 0,-1 0,1-1,-1 0,0-1,0 0,0-1,0 0,-1-1,0 0,0-1,0 0,-1-1,0 1,0-2,-1 1,0-1,-1 0,0-1,0 0,-1 0,-1-1,1 1,-2-1,1 0,0-4,3-10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55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0,'5'24,"1"18,1 10,-7 3,-3-5,-1 0,-5-4,0-1,-4-3,0-3,-2 0,1-1,-1-2,1-2,-1-3,1-1,4-7</inkml:trace>
  <inkml:trace contextRef="#ctx0" brushRef="#br0" timeOffset="474.05">47 452,'11'5,"0"-1,1 0,-1 0,1-1,0-1,0 0,0 0,0-1,0-1,1 0,-1-1,0 0,0-1,0 0,0-1,-1 0,1-1,-1 0,1-1,-1 0,-1-1,1 0,-1-1,0 0,0 0,-1-1,0-1,-1 1,0-1,0-1,-1 0,7-10,66-307,-79 327,-1 0,0 1,0-1,0 0,0 0,0 0,1 0,-1 1,0-1,0 0,0 0,1 0,-1 0,0 0,0 0,0 0,1 1,-1-1,0 0,0 0,1 0,-6 29,-4 30,2-1,3 1,2 1,5 27,-2-3,22 45,-7-118,-9-15</inkml:trace>
  <inkml:trace contextRef="#ctx0" brushRef="#br0" timeOffset="738.499">808 141,'-14'39,"-10"31,0 9,-2-5,4-9,6-11,6-11,4-7,3-10</inkml:trace>
  <inkml:trace contextRef="#ctx0" brushRef="#br0" timeOffset="1038.51">978 282,'-39'24,"-12"13,2 4,15-4,17-8,17-10,9-3,6-4,7 1,4-3,-3 3,-5 4,-5-2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3:02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69,'128'-11,"84"-17,-83 1,-116 24,-6 4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3:02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18,'38'-5,"22"-1,7 0,-5 6,-7 3,-8 1,-8-1,-10 0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3:04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9,'5'38,"-8"42,-4 17,-5-4,-1-12,-3-16,2-14,-2-5,-3-7,1-5,0-7,3-5,3-5</inkml:trace>
  <inkml:trace contextRef="#ctx0" brushRef="#br0" timeOffset="514.579">103 404,'3'2,"12"10,0-1,0-1,1-1,0 0,1-1,0 0,1-2,-1 0,1-1,0 0,0-2,1 0,-1-1,1-1,-1-1,7-1,-15-4,0-1,0 0,0-1,0 0,-1 0,0-1,-1 0,0-1,0 0,-1 0,0 0,-1-1,1 0,-2-1,0 1,0-1,-1 0,1-6,16-26,6-9,-2-1,-2 0,11-44,-33 97,-1-1,1 1,0-1,-1 0,1 1,-1-1,1 0,-1 1,1-1,-1 0,1 1,-1-1,0 0,1 0,-1 1,0-1,0 0,0 0,0 0,1 1,-1-1,0 0,0 0,-1 0,1 0,0 1,0-1,0 0,0 0,-1 1,1-1,0 0,-1 0,1 1,-1-1,1 0,-1 1,1-1,-1 0,1 1,-1-1,1 1,-1-1,0 1,1-1,-1 1,0-1,0 1,1 0,-1-1,0 1,0 0,0 0,1 0,-1 0,0-1,0 1,0 0,1 0,-1 1,0-1,-1 0,-12 15,0 0,0 1,2 0,0 1,1 1,0 0,2 0,0 1,1 0,-5 20,2-1,2 1,1 0,2 0,2 1,2-1,2 35,2 67,-2-139,0 0,0 0,1 0,-1 0,0 0,1 0,-1 0,1 0,-1 0,1 0,0-1,0 1,0 0,0 0,0-1,1 1,-1 0,0-1,1 1,-1-1,1 0,0 0,-1 1,1-1,0 0,1 0,8 0</inkml:trace>
  <inkml:trace contextRef="#ctx0" brushRef="#br0" timeOffset="778.524">977 432,'-14'38,"-10"28,0 7,-2-5,4-8,6-10,6-13</inkml:trace>
  <inkml:trace contextRef="#ctx0" brushRef="#br0" timeOffset="1098.894">1260 461,'-38'19,"-23"11,-1 5,11 2,18-1,20-6,16-4,14-1,3-1,3-3,-3-2,-4 2,0-3,-3 0,-4-3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3:03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1 509,'6'-30,"2"1,0 0,2 1,2 0,0 1,2 0,1 1,1 0,1 1,1 1,1 1,1 1,1 0,8-4,-24 22,4-5,1 0,0 0,1 1,0 1,0 0,0 0,1 2,0-1,12-3,-20 9,-1-1,0 1,0 0,0 0,0 0,0 1,0-1,0 1,0 0,0 0,0 0,0 0,0 0,0 1,-1-1,1 1,-1 0,1-1,-1 1,1 0,-1 1,0-1,0 0,0 1,0-1,-1 1,1-1,-1 1,1 0,-1 0,0 0,2 4,0 0,-1 0,0 0,0 0,-1 0,0 1,0-1,0 0,-1 1,0-1,-1 1,-1 5,-4 11,4-16,0-1,0 1,0-1,1 1,0 0,0 0,1 0,0-1,1 1,-1 0,2 4,0-10,0-1,0 0,0 0,0 0,0-1,0 1,0 0,0-1,1 1,-1-1,0 0,0 0,0 0,1 0,-1 0,0 0,0 0,0-1,0 1,0-1,1 0,-1 0,0 1,0-1,0 0,-1-1,1 1,0 0,0-1,-1 1,1 0,-1-1,1 0,-1 1,1-1,-1 0,1-2,137-144,-114 123,-15 14,1 0,-1 1,2 0,-1 1,2 0,-1 1,1 0,0 1,1 0,-1 1,5 0,-16 5,-1 0,1 1,-1-1,1 1,-1-1,1 1,0 0,-1 0,1 0,-1 0,1 0,0 0,-1 0,1 0,-1 1,1-1,0 0,-1 1,1 0,-1-1,1 1,-1 0,0 0,1 0,-1 0,0 0,1 0,-1 0,0 0,0 0,0 0,0 1,0-1,0 1,-1-1,1 0,0 1,-1 0,1-1,-1 1,1-1,-1 1,0-1,0 1,0 0,-9 74,-8 86,1-103,11-52</inkml:trace>
  <inkml:trace contextRef="#ctx0" brushRef="#br0" timeOffset="597.661">1525 1,'-68'2,"1"3,-1 2,1 4,-17 7,77-17,-1 1,1-1,-1 1,1 1,0 0,0 0,0 0,0 1,0 0,1 0,0 0,0 1,0 0,0 0,1 1,0 0,0 0,0 0,1 0,0 1,0-1,1 1,0 0,0 0,0 1,1-1,0 0,1 1,-1 2,2-7,0 1,0-1,1 0,-1 1,1-1,0 1,0-1,0 0,0 0,0 1,1-1,0 0,-1 0,1 0,0-1,0 1,1 0,-1-1,0 1,1-1,0 0,-1 0,1 0,0 0,0-1,0 1,0-1,1 1,-1-1,0 0,1 0,-1-1,0 1,1-1,8 2,-1 0,1-1,0-1,-1 0,1 0,0-1,-1-1,1 0,7-3,27-11,0-1,-2-3,0-2,-1-1,-2-3,3-4,-42 28,-1 0,1 0,0 1,0-1,-1 0,1 1,0 0,0-1,0 1,1 0,-1 0,0 0,0 0,1 0,-1 0,0 1,1-1,-1 1,1 0,-1 0,1 0,-1 0,0 0,1 0,-1 1,1-1,-1 1,0-1,1 1,-1 0,0 0,0 0,1 0,-1 1,0-1,0 1,-1-1,1 1,0-1,1 3,3 10,0 1,-1-1,0 2,-2-1,1 0,-2 1,0-1,-1 1,-1 0,0-1,-1 1,-2 10,1 17,-10 126,3-111,9-51,0 0,0 0,0 0,-1 0,0 0,0 0,-1 0,0 0,0 0,0-1,-1 1,0-1,0 1,-1-1,0 0,0 0,0-1,-1 1,0-1,0 0,0-1,-1 1,1-1,-1 0,0 0,-6 2,4-3,-1 0,0-1,0 0,1-1,-1 0,0 0,0-1,0 0,0-1,0 0,0 0,0-1,0 0,1 0,-1-1,1 0,-1-1,1 0,-4-3,8 0,0 0,0-1,1 1,0-1,1 0,0 0,0 0,0 0,1 0,0 0,1-1,0 1,0 0,1 0,0 0,0-1,1 1,0 0,0 0,1 1,1-2,45-77,-29 61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26,'-1'88,"13"200,-8-265,-3-7,2 0,0 0,0 0,2 0,0 0,1-1,0 0,1 0,2 2,-8-15,1-1,-1 1,0 0,0-1,1 1,-1-1,0 0,1 1,-1-1,1 0,0 0,-1 0,1 0,0 0,0-1,0 1,0 0,0-1,-1 1,1-1,0 0,0 0,0 0,0 0,0 0,0 0,0 0,0-1,0 1,0-1,0 1,0-1,-1 0,1 1,0-1,0 0,-1 0,1-1,0 1,-1 0,2-2,61-66,-56 60,32-48,-3-1,-2-1,2-12,-37 70,0 0,0 0,0 0,0 0,0 0,1 0,-1 0,0 0,0 0,1 0,-1 1,0-1,1 0,-1 0,1 0,-1 0,1 1,0-1,-1 0,1 1,0-1,-1 0,1 1,0-1,0 1,-1-1,1 1,0-1,0 1,0 0,0-1,0 1,0 0,-1 0,1 0,0 0,0-1,0 1,0 1,0-1,0 0,0 0,0 0,0 0,0 1,0-1,-1 0,1 1,0-1,0 1,0-1,0 1,-1-1,1 1,0-1,-1 1,1 0,0-1,-1 1,1 0,0 0,32 70,-30-61,0 1,1-2,1 1,-1 0,2-1,-1 0,1 0,1 0,-1-1,1 0,1 0,0-1,0 0,0 0,1-1,1 0,-5-2,1-2,1 1,-1-1,0 0,1 0,-1 0,1-1,-1 0,1-1,-1 1,1-1,0 0,-1-1,1 0,0 0,-1 0,0-1,1 0,-1 0,0-1,0 1,0-2,0 1,0 0,-1-1,0 0,0 0,0-1,0 1,0-1,-1 0,3-4,8-16,0 0,-2 0,0-1,-2-1,-1 0,-1 0,-2-1,0 0,-2-1,-1 1,-2-1,0 0,-2 0,-2-6,2 29,-1 6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60,'15'-5,"13"-6,8-1,2 1,0 2,-3 3,-1 3,-2 1,-3 2,0 0,-1 1,0-1,-5 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2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71 283 6353 0 0,'0'0'2964'0'0,"0"0"-546"0"0,0 0-330 0 0,0 0-213 0 0,0 0-292 0 0,0 0-228 0 0,0 0-195 0 0,0 0-177 0 0,0 0-125 0 0,0 0-129 0 0,0 0-101 0 0,0 0-106 0 0,0 0-94 0 0,29-13-52 0 0,92-43-61 0 0,-69 15 225 0 0,-47 36-481 0 0,0-1 0 0 0,-1 0 0 0 0,1 0 0 0 0,-1 0 0 0 0,-1-1 0 0 0,1 1 0 0 0,-1-1 0 0 0,0 0 0 0 0,-1 0 0 0 0,1 0 0 0 0,-1 0 0 0 0,-1 0 0 0 0,0-1 0 0 0,0 1 0 0 0,0 0 0 0 0,-1-1 1 0 0,0 1-1 0 0,0-1-59 0 0,-2 4-5 0 0,-1 1 0 0 0,0-1 1 0 0,0 1-1 0 0,0 0 0 0 0,0 0 1 0 0,0 1-1 0 0,0-1 1 0 0,-1 1-1 0 0,0 0 0 0 0,1-1 1 0 0,-1 1-1 0 0,0 1 1 0 0,0-1-1 0 0,0 1 0 0 0,0-1 1 0 0,0 1-1 0 0,0 0 0 0 0,0 1 1 0 0,-1-1-1 0 0,1 1 1 0 0,0 0-1 0 0,0 0 0 0 0,-1 0 1 0 0,1 0-1 0 0,0 1 0 0 0,0 0 1 0 0,0 0-1 0 0,0 0 1 0 0,-1 0-1 0 0,-1 2 5 0 0,-8 2-2 0 0,1 2 0 0 0,0 0 0 0 0,0 0 1 0 0,1 1-1 0 0,0 1 0 0 0,0 0 0 0 0,1 0 0 0 0,0 1 1 0 0,1 1-1 0 0,0 0 0 0 0,1 0 0 0 0,0 1 0 0 0,0 0 1 0 0,1 0-1 0 0,1 1 0 0 0,0 0 0 0 0,-1 7 2 0 0,5-13 31 0 0,1 0-1 0 0,0 0 0 0 0,0 0 1 0 0,1 0-1 0 0,0 0 1 0 0,0 1-1 0 0,1-1 0 0 0,0 0 1 0 0,0 1-1 0 0,0-1 1 0 0,1 0-1 0 0,0 0 1 0 0,1 1-1 0 0,0-1 0 0 0,0 0 1 0 0,0 0-1 0 0,1-1 1 0 0,0 1-1 0 0,0 0 0 0 0,1-1 1 0 0,0 0-1 0 0,0 0 1 0 0,0 0-1 0 0,1 0 0 0 0,0-1 1 0 0,0 0-1 0 0,0 0 1 0 0,1 0-1 0 0,-1 0 0 0 0,1-1 1 0 0,1 0-1 0 0,-1 0 1 0 0,0-1-1 0 0,1 0 0 0 0,0 0 1 0 0,-1 0-1 0 0,1-1 1 0 0,0 0-1 0 0,1 0 1 0 0,1-1-32 0 0,10 5 18 0 0,0-2-1 0 0,1-1 0 0 0,0 0 0 0 0,-1-1 0 0 0,1-1 0 0 0,0-1 0 0 0,0-1 0 0 0,0-1 0 0 0,-1-1 0 0 0,1 0 1 0 0,-1-1-1 0 0,1-1 0 0 0,-2-1 0 0 0,8-4-16 0 0,-13-2-1275 0 0,-8 6-2933 0 0,-2 3-6056 0 0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59,'43'-4,"24"-8,6 0,-6 1,-9 2,-9 4,-8 1,-7 3,-9 0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269 1,'-76'40,"-86"60,160-99,0 0,0 0,1 0,-1 0,0 0,0 0,1 0,-1 1,1-1,-1 1,1-1,0 1,0 0,0-1,0 1,0 0,0 0,0-1,0 1,1 0,-1 0,0 0,1 0,0 0,0 0,-1 0,1 0,1 0,-1 1,0-1,0 0,1 0,-1 0,1 0,-1-1,1 1,0 0,0 0,0 0,0 0,0-1,0 1,1-1,-1 1,1 0,96 28,-91-30,0 0,0 0,-1 1,1 0,0 1,0-1,-1 1,1 1,-1-1,0 1,0 0,0 0,0 1,0 0,0 0,-1 0,0 1,0 0,0 0,-1 0,0 0,1 1,-2-1,1 1,-1 0,0 1,0-1,-1 0,2 7,-3-1,0-1,-1 0,-1 1,0-1,0 0,-1 0,0 1,-1-1,-1-1,0 1,0 0,-1-1,0 0,-1 0,0-1,0 1,-1-1,0-1,-1 1,0-1,-1 0,1-1,-1 0,-1-1,1 0,-1 0,-5 2,-31 3,29-13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19,'33'-9,"26"1,3 7,-5 4,-7 1,-7 0,-11-1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0,'-199'262,"188"-245,0 1,2 0,0 0,1 1,0 0,2 1,-1 4,6-19,0 0,0 0,0 0,1-1,-1 1,1 0,0 0,0 0,1 0,0 0,0 0,0 0,0-1,1 1,0 0,0-1,0 1,0-1,1 0,0 0,-1 0,2 0,-1 0,0 0,1-1,0 0,-1 0,1 0,0 0,1 0,-1-1,1 0,3 2,1-1,0-1,-1 0,1 0,0 0,1-1,-1-1,0 0,0 0,0 0,0-1,0-1,0 1,0-2,0 1,-1-1,1 0,-1-1,0 0,0 0,0-1,0 0,-1-1,0 1,0-1,0-1,-1 1,0-1,0 0,-1 0,1-1,-2 0,1-1,5-5,0-1,-2 0,0-1,-1 1,0-1,-1-1,-1 1,0-1,-2 0,0 0,-1-1,0 1,-1 0,-1-1,-1 1,-1 0,0-1,-1 1,-1 0,-5-13,7 25,-1 1,0-1,0 1,0-1,-1 1,0 0,1 0,-1 1,-1-1,1 1,0 0,-1 0,0 0,0 1,1-1,-1 1,-1 0,1 1,0-1,0 1,-1 0,1 1,0-1,-1 1,1 0,-1 0,1 1,-1-1,-4 2,-15 5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136 130,'-13'13,"0"0,1 1,1 0,0 1,1 0,0 1,1 0,1 0,0 1,2 0,0 0,1 1,0 0,1 0,0 15,4-29,0 0,0 0,1 0,0 0,0 0,0 0,0 0,0 0,1 0,0-1,0 1,0 0,0-1,0 0,1 1,0-1,-1 0,1 0,0 0,0-1,1 1,-1-1,1 0,-1 0,1 0,0 0,-1-1,1 1,0-1,0 0,0 0,3 0,1 0,-1 0,0-1,1 1,-1-2,0 1,1-1,-1 0,0-1,0 1,1-2,-2 1,1-1,0 0,0 0,-1-1,0 1,1-1,-1-1,11-11,0-2,-1 1,-1-2,-1 0,-1-1,0 0,-1-1,-2-1,0 1,-1-2,-1 1,2-14,-8 30,-1 0,1-1,-1 1,-1 0,1 0,-1 0,0-1,0 1,-1 0,0 0,0-1,-1 1,1 0,-1 0,-1 1,1-1,-1 0,0 1,0-1,-1 1,1 0,-1 0,0 0,-1 1,1-1,-1 1,0 0,0 1,0-1,0 1,-1 0,1 0,-1 0,0 1,0 0,0 0,0 1,0 0,0 0,-6-1,-12 3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186 140,'20'-103,"-49"132,15-1,1 0,1 1,1 0,2 1,0 0,1 7,-31 98,-22 7,61-143,0 1,0 0,1 0,-1 0,0 0,0 0,1 0,-1 0,0 0,0 0,1 0,-1 0,0 0,0 0,1 0,-1 0,0 0,0 0,1 0,-1 0,0 0,0 0,1 0,-1 0,0 0,0 1,0-1,1 0,-1 0,0 0,0 0,0 1,1-1,9-13</inkml:trace>
  <inkml:trace contextRef="#ctx0" brushRef="#br0" timeOffset="424.107">186 56,'36'44,"24"138,-55-163,0 4,1 0,1 0,1-1,1 0,1 0,1-1,1-1,0 0,11 13,-21-31,0 0,-1 0,1 0,0 0,0-1,0 1,0-1,1 1,-1-1,0 1,1-1,-1 0,1 0,-1-1,1 1,-1 0,1-1,-1 1,1-1,0 0,-1 0,1 0,0 0,-1 0,1-1,0 1,-1-1,1 0,-1 0,1 0,-1 0,1 0,-1 0,0-1,0 1,0-1,0 0,0 1,0-1,1-2,65-89,-53 60,-1-1,-2 0,-1-1,-1 0,-2-1,-2 0,-1 0,-2 0,-1-1,-3-27,0 40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5.1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35,'949'55,"-77"-25,-150-31,-586-4,-1-6,0-6,-1-6,79-26,-167 35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0,'-10'24,"-7"17,-7 7,2 0,-1-8,4-7,0-8,3-4,5-5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23,'19'0,"11"0,5 0,2 0,-1 0,-2 0,-1 0,-2 0,-2 0,-5-5,-2-1,0 0,-4 1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23,'38'0,"23"-5,5-1,-3 0,-13 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3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38 191 6505 0 0,'0'0'927'0'0,"0"0"-464"0"0,0 0 58 0 0,0 0 501 0 0,0 0 566 0 0,0 0 378 0 0,0 0-23 0 0,0 0-270 0 0,0 0-305 0 0,0 0-255 0 0,0 0-163 0 0,30 2-89 0 0,94 8-50 0 0,-112-8-593 0 0,1-1-1 0 0,0 0 0 0 0,0-1 1 0 0,0-1-1 0 0,-1 1 1 0 0,1-2-1 0 0,0 0 0 0 0,0-1 1 0 0,-1 0-1 0 0,0-1 0 0 0,0 0 1 0 0,0-1-1 0 0,0 0 1 0 0,0-1-1 0 0,-1 0 0 0 0,0-1 1 0 0,3-3-218 0 0,-9 7 67 0 0,1 0 0 0 0,-1-1 0 0 0,0 1 1 0 0,-1-1-1 0 0,1 0 0 0 0,-1-1 0 0 0,0 1 1 0 0,0-1-1 0 0,0 0 0 0 0,-1 0 0 0 0,1 0 1 0 0,-1 0-1 0 0,0 0 0 0 0,-1-1 0 0 0,1 1 1 0 0,-1-1-1 0 0,0 0 0 0 0,-1 0 0 0 0,1 0 0 0 0,-1 0 1 0 0,0 0-1 0 0,-1 0 0 0 0,1 0 0 0 0,-1-2-67 0 0,-2 6 14 0 0,1 1 0 0 0,0-1 1 0 0,0 1-1 0 0,-1-1 0 0 0,1 1 0 0 0,-1-1 0 0 0,0 1 0 0 0,1 0 0 0 0,-1 0 0 0 0,0 0 0 0 0,1 0 0 0 0,-1 0 0 0 0,0 0 0 0 0,0 0 0 0 0,0 1 0 0 0,0-1 0 0 0,0 1 0 0 0,0-1 0 0 0,0 1 0 0 0,0 0 0 0 0,0 0 0 0 0,0 0 0 0 0,0 0 0 0 0,0 0 0 0 0,0 0 0 0 0,0 1 0 0 0,0-1 0 0 0,0 1 0 0 0,0-1 0 0 0,0 1 0 0 0,0 0 0 0 0,1-1 0 0 0,-1 1 0 0 0,0 0 0 0 0,0 0 0 0 0,1 1 0 0 0,-1-1-14 0 0,-7 10-6 0 0,1 0 0 0 0,0 1 0 0 0,1 0 0 0 0,0 0 0 0 0,1 1 0 0 0,0 0 0 0 0,1 0 0 0 0,1 1 0 0 0,0-1 0 0 0,1 1-1 0 0,0 0 1 0 0,1-1 0 0 0,1 1 0 0 0,0 1 6 0 0,0-10 1 0 0,-6 70 40 0 0,3 1-1 0 0,4 0 0 0 0,3 15-40 0 0,0 14-5 0 0,-1-21-8 0 0,-5 0 0 0 0,-3 0 1 0 0,-10 43 12 0 0,11-90-4 0 0,-1-1 1 0 0,-3-1 0 0 0,0 0-1 0 0,-3 0 1 0 0,0 0 0 0 0,-2-2-1 0 0,-2 0 1 0 0,-1 0 0 0 0,-2-2-1 0 0,-14 18 4 0 0,28-42-3 0 0,0 0 0 0 0,-1 0-1 0 0,0-1 1 0 0,0 0 0 0 0,0 0 0 0 0,-1-1-1 0 0,0 1 1 0 0,0-2 0 0 0,0 1 0 0 0,-1-1-1 0 0,0 0 1 0 0,1 0 0 0 0,-2-1 0 0 0,1 0-1 0 0,0-1 1 0 0,-7 2 3 0 0,11-7 2 0 0,1 1 0 0 0,0-1 1 0 0,0 0-1 0 0,0 1 0 0 0,1-1 0 0 0,-1-1 0 0 0,1 1 0 0 0,0 0 1 0 0,-1 0-1 0 0,1-1 0 0 0,1 0 0 0 0,-1 1 0 0 0,1-1 0 0 0,-1 0 0 0 0,1 0 1 0 0,0 0-1 0 0,0 1 0 0 0,1-1 0 0 0,-1 0 0 0 0,1 0 0 0 0,0 0 0 0 0,0 0 1 0 0,0 0-1 0 0,0 0 0 0 0,1 0 0 0 0,0 0 0 0 0,1-4-2 0 0,-2 0 6 0 0,4-28 16 0 0,2-1 0 0 0,2 1 0 0 0,2 0 0 0 0,0 1 0 0 0,3 0 0 0 0,1 1-1 0 0,1 1 1 0 0,2 0 0 0 0,1 1 0 0 0,2 0 0 0 0,1 2 0 0 0,4-3-22 0 0,-13 14 18 0 0,2 0 1 0 0,0 1-1 0 0,2 1 0 0 0,0 0 0 0 0,0 1 1 0 0,1 1-1 0 0,16-11-18 0 0,-21 17-99 0 0,-1 1 0 0 0,1 0 0 0 0,1 1 0 0 0,0 0 0 0 0,0 1 0 0 0,0 0 0 0 0,0 1 0 0 0,1 0 0 0 0,0 2 0 0 0,0-1 0 0 0,0 2 0 0 0,11-1 99 0 0,-22 11-3233 0 0,-2-5-6244 0 0,-1 0-2519 0 0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65,'-18'226,"5"-175,-2-1,-3 0,-1-1,-19 30,11-19,16-36</inkml:trace>
  <inkml:trace contextRef="#ctx0" brushRef="#br0" timeOffset="487.616">73 376,'6'11,"1"0,0 0,0 0,1-1,0 0,1 0,0-1,0 0,10 7,-15-14,0 1,-1-1,1 1,0-1,0 0,1-1,-1 1,0-1,1 1,-1-1,0-1,1 1,-1-1,1 1,-1-1,1-1,-1 1,1-1,-1 1,1-1,-1 0,1-1,-1 1,0-1,0 0,0 0,0 0,0-1,1 0,18-18,0-1,-1-1,-2-1,0-1,-1-1,-2 0,9-19,-12 22,2 0,-2-1,0 0,-2-1,0 0,-2-1,-1-1,4-16,-13 43,1-1,-1 0,0 0,1 0,-1 0,1 1,-1-1,0 0,0 0,0 0,0 0,1 0,-1 0,0 0,-1 0,1 0,0 0,0 0,0 1,0-1,-1 0,1 0,0 0,-1 0,1 0,-1 1,1-1,-1 0,1 0,-1 1,0-1,1 0,-1 1,0-1,1 0,-1 1,0-1,0 1,0 0,0-1,1 1,-1 0,0-1,0 1,0 0,0 0,0 0,0 0,0-1,0 1,0 1,0-1,1 0,-1 0,0 0,0 0,0 1,0-1,0 0,0 1,0-1,1 1,-1-1,0 1,0-1,1 1,-1 0,0-1,-7 10,0 0,0 0,0 1,2-1,-1 1,1 1,1 0,0-1,1 2,-1 1,-3 9,-2 1,1 0,1 1,1 0,1 0,2 1,0-1,2 1,0 0,2 0,1 0,1 0,2-1,0 1,5 13,18 43,-20-58</inkml:trace>
  <inkml:trace contextRef="#ctx0" brushRef="#br0" timeOffset="753.863">836 290,'-14'39,"-10"21,-1 7,4-5,1-7,3-8,5-8,5-10</inkml:trace>
  <inkml:trace contextRef="#ctx0" brushRef="#br0" timeOffset="1108.212">1061 347,'-197'105,"195"-105,1 0,0 0,-1 0,1 0,0 0,-1 1,1-1,0 0,0 1,-1-1,1 1,0 0,0-1,0 1,0 0,-1-1,1 1,0 0,1 0,-1 0,0 0,0 0,0 0,0 0,1 0,-1 1,1-1,-1 0,1 0,-1 1,1-1,-1 0,1 0,0 1,0-1,0 0,0 1,0-1,0 0,0 1,0-1,1 0,-1 1,0-1,1 0,-1 0,1 1,-1-1,1 0,0 0,-1 0,1 0,0 0,0 0,0 1,11 3,-8-4,0 1,-1-1,1 1,0 0,0 0,-1 0,0 1,1-1,-1 1,0-1,0 1,0 0,-1 1,1-1,-1 0,1 1,-1-1,0 1,-1 0,1 0,0 0,-1 0,-5 82,16-69,-4-18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0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80,'-32'23,"1"1,1 2,1 1,2 2,0 0,2 2,-16 27,37-53,1 0,-1 0,1 1,1 0,-1-1,1 1,0 0,0 0,0 0,1 0,0 1,0-1,1 0,0 0,0 1,0-1,1 0,0 1,0-1,0 0,1 0,0 0,0 0,1-1,0 1,0 0,0-1,0 0,1 0,0 0,0 0,0 0,1-1,0 0,-1 0,1 0,1 0,-1-1,1 0,-1 0,1-1,5 3,4-2,-1-1,1 0,-1 0,1-2,-1 0,1 0,0-2,-1 1,1-2,-1 0,0-1,0 0,0-1,0-1,-1 0,0-1,0 0,-1-1,0 0,0-1,-1-1,0 1,-1-2,0 0,0 0,-2 0,1-1,-1-1,-1 1,6-15,-9 15,0-1,-1 1,-1-1,0 0,-1 0,0 0,-1 0,-1 0,0 0,0 0,-2 0,1 0,-2 0,0 1,0 0,-1-1,-4-6,5 11,-1-1,1 1,-1 1,-1-1,1 1,-1 0,-1 0,1 0,-1 1,-1 0,1 1,-1-1,1 1,-2 1,1 0,0 0,-1 0,0 1,0 0,0 1,0 0,0 1,0 0,-9 0,11 1,1 1,-1 0,1 0,-1 1,1 0,-1 0,1 0,0 1,0 0,0 1,1-1,-1 1,1 0,0 0,0 0,0 1,0 0,1 0,0 0,0 1,0-1,1 1,-1 0,2 0,-1 0,1 1,-8 17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0,'0'10,"0"8,-5 0,-1 3,-5-3,0-4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57,'0'12,"-2"1,0 0,0-1,-1 1,-1-1,0 0,0 0,-2-1,1 1,-7 8,-5 13,16-31,0-1,-1 1,1 0,0-1,0 1,0 0,0 0,1 0,-1 0,0 0,1 0,-1 0,1 0,0 0,0 0,-1 0,1 0,1 0,-1 0,0 0,0 0,1 0,-1 0,1 0,0 0,0 0,0 0,0 0,0 0,0-1,0 1,0 0,1-1,-1 1,0-1,1 1,0-1,-1 0,1 0,0 0,-1 0,1 0,0 0,0 0,0 0,0-1,0 1,0-1,2 1,5-1,0 1,1-1,-1-1,0 0,0 0,0-1,0 0,0-1,0 0,0 0,-1-1,0 0,1 0,-2-1,1 0,0-1,4-4,7-4</inkml:trace>
  <inkml:trace contextRef="#ctx0" brushRef="#br0" timeOffset="436.816">413 0,'-6'3,"0"-1,1 1,-1 0,1 0,0 1,0 0,0 0,1 0,-1 0,1 1,0 0,0 0,1 0,-1 0,1 0,0 1,1-1,-1 1,1 0,0 0,1 0,-1 0,1 0,0 0,1 1,-5 8,-47 159,-32 51,42-72,34-91,7-63,1-9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9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307 28,'-179'262,"60"-101,110-154</inkml:trace>
  <inkml:trace contextRef="#ctx0" brushRef="#br0" timeOffset="280.475">25 0,'0'24,"4"13,8 4,0 1,4-3,3-2,4-3,3-3,1-2,1 0,1-1,-5-1,-1-4,-5-2,-5 1,-6-4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6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816 287,'-4'-10,"-1"0,6 18,5 37,-2 0,-2 1,-1-1,-4 8,2 28,-28 256,18-100,5-210,1 1,1-1,2 1,0 0,2 0,1 2,-1-28,0 0,1-1,-1 1,0 0,0 0,1-1,-1 1,1 0,-1-1,1 1,0-1,0 1,0-1,0 1,0-1,0 0,0 1,0-1,0 0,0 0,1 0,-1 0,1 0,-1 0,1 0,-1 0,1-1,-1 1,1 0,0-1,-1 1,1-1,0 0,-1 0,1 0,0 1,0-2,-1 1,72-17,-50 9,149-8,-85 14,110-25,-10 27,-176-5,-5-1</inkml:trace>
  <inkml:trace contextRef="#ctx0" brushRef="#br0" timeOffset="2301.398">26 61,'-2'2,"0"-1,0 1,0-1,1 1,-1 0,0 0,1 0,-1 0,1 0,0 0,0 0,0 0,0 0,0 1,0-1,1 0,-1 1,1-1,-1 1,1-1,0 1,0-1,0 0,0 1,1 0,-1 8,0 0,2 0,-1 0,1 0,1 0,0 0,0-1,1 1,0-1,1 0,0 0,1-1,0 1,1-1,0 0,-5-7,0 0,0 0,0-1,0 1,0-1,1 1,-1-1,0 0,1 0,-1 0,1 0,-1 0,1-1,-1 1,1-1,0 1,-1-1,1 0,0 0,-1 0,1-1,-1 1,1-1,0 1,-1-1,1 0,-1 0,1 0,-1 0,0 0,0-1,1 1,-1-1,0 1,0-1,1-1,66-75,30-101,-99 178,0 0,0 0,0 0,0 0,0-1,1 1,-1 0,1 0,-1 0,0 0,1 0,0 0,-1 0,1 1,0-1,-1 0,1 0,0 0,0 1,0-1,-1 0,1 1,0-1,0 0,0 1,0 0,0-1,0 1,0-1,0 1,1 0,-1 0,0 0,0 0,0 0,0 0,0 0,0 0,0 0,0 0,1 0,-1 1,0-1,0 0,0 1,0-1,0 1,0-1,0 1,-1 0,1-1,0 1,0 0,0 0,0 0,6 18,0 1,-1 0,-1 1,-1-1,0 1,-1 16,5 19,-2-26,0 1,-2 0,-2 0,-1 1,-1-1,-1 0,-2 0,-1 0,-2 0,-1 0,-1-1,-2-1,-1 1,-1-1,-1-1,-2-1,0 0,-6 5,16-26,-1-1,1 0,-1 0,0 0,-1-1,1 0,-1 0,1 0,-1-1,0 0,-1-1,-5 3,10-5,-1 1,1 0,0 0,0-1,0 0,0 0,0 0,-1 0,1 0,0 0,0-1,0 0,0 1,0-1,0 0,0-1,0 1,0 0,0-1,0 0,1 1,-1-1,1 0,0-1,-1 1,1 0,0-1,0 1,0-1,1 1,-2-3,1-5,1 0,1 1,0-1,0 0,1 0,0 0,0 1,1-1,1 1,0-1,0 1,0 0,1 0,1 0,0 0,0 1,0 0,1 0,0 0,1 1,3-3,-5 3,20-30,2 0,1 3,2 0,2 2,27-22,-35 36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4:4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2221,'52'-32,"1223"-736,-805 499,-6 45,-424 205,68-45,79-56,83 1,-271 119,1 0,-1 0,1 0,-1 0,1-1,0 1,-1 0,1 0,-1-1,1 1,0 0,-1-1,1 1,0 0,-1-1,1 1,0 0,0-1,-1 1,1-1,0 1,0 0,0-1,0 1,0-1,-1 1,1-1,0 1,0-1,0 1,0-1,0 1,0 0,0-1,1 1,-1-1,0 1,0-1,0 1,0-1,1 1,-1 0,0-1,0 1,1-1,-1 1,0 0,0-1,1 1,-1 0,0 0,1-1,-1 1,1 0,-1 0,0-1,1 1,-1 0,1 0,-1 0,1 0,-1 0,1-1,-1 1,0 0,1 0,-1 0,1 0,-39-3,36 3,-50 0,31 1,1-1,-1 0,0-2,0 0,0-2,1 0,0-1,0-1,-6-3,-75-47,101 56,-1-1,1 1,-1-1,1 1,-1 0,1-1,-1 1,1-1,-1 1,1 0,-1 0,1-1,-1 1,1 0,-1 0,0 0,1-1,-1 1,0 0,1 0,-1 0,1 0,-1 0,0 0,1 0,-1 1,0-1,1 0,-1 0,1 0,-1 1,1-1,-1 0,0 0,1 1,-1-1,1 1,-1-1,1 0,0 1,-1-1,1 1,-1-1,1 1,0-1,-1 1,1-1,0 1,0 0,-1-1,1 1,0-1,0 1,0 0,0-1,0 1,0 0,0-1,0 1,0-1,0 1,0 0,0-1,11 43,-11-43,73 291,-60-221,19 50,-32-119,0-1,0 1,0 0,0-1,1 1,-1-1,0 1,0-1,1 1,-1-1,0 1,1-1,-1 1,1-1,-1 1,0-1,1 1,-1-1,1 0,-1 1,1-1,-1 0,1 0,0 1,-1-1,1 0,-1 0,1 0,0 0,-1 1,1-1,-1 0,1 0,0 0,-1 0,1-1,-1 1,1 0,0 0,-1 0,1 0,-1-1,1 1,-1 0,1 0,0-1,-1 1,0 0,1-1,-1 1,1-1,-1 1,1-1,-1 1,0-1,1 1,-1-1,0 1,1-1,-1 1,0-1,0 0,18-40,-17 37,17-36,1 0,1 1,3 1,1 1,19-22,24-36,2 9,-53 71</inkml:trace>
  <inkml:trace contextRef="#ctx0" brushRef="#br0" timeOffset="7156.101">4037 189,'2'1,"1"0,-1 0,0 0,0 0,1 1,-1-1,0 1,0-1,0 1,-1-1,1 1,0 0,-1 0,1 0,-1 0,0 0,1 0,-1 1,0-1,0 0,0 1,-1-1,1 0,-1 1,1-1,68 264,-69-265,1 5,-1 0,1 1,0-1,0 0,1-1,0 1,0 0,0 0,1-1,0 1,0-1,0 0,1 0,-1 0,1 0,0-1,1 0,-1 1,1-2,0 1,0 0,0-1,4 2,6-5</inkml:trace>
  <inkml:trace contextRef="#ctx0" brushRef="#br0" timeOffset="7435.603">4037 76,'30'-13,"2"0,-1 2,1 1,0 2,1 1,0 2,0 1,1 1,9 2,-29 1,0 0,0 1,0 0,0 1,-1 1,1 0,-1 1,8 3,-17-5,0 0,0-1,-1 1,1 1,-1-1,1 0,-1 1,0 0,0 0,0 0,-1 0,1 0,-1 0,1 1,-1-1,0 1,0 0,-1 0,1 0,-1-1,0 1,0 0,0 1,-1-1,1 0,-1 0,0 0,0 0,0 0,-1 3,-2 4,-1 1,-1-1,1 0,-2-1,1 1,-1-1,-1 0,0-1,0 0,-1 0,0 0,-1-1,0 0,0-1,-1 0,0 0,0-1,0 0,-1-1,0 0,0-1,0 0,-10 2,3-2,0 0,0-1,-1-1,1 0,0-2,-1 0,1-1,-1-1,1-1,-1 0,-2-4</inkml:trace>
  <inkml:trace contextRef="#ctx0" brushRef="#br0" timeOffset="10773.105">1722 1882,'0'-1,"-1"0,0 0,1 0,-1 0,1 0,-1 0,1-1,-1 1,1 0,0 0,-1-1,1 1,0 0,0 0,0-1,0 1,0 0,1 0,-1-1,0 1,0 0,1 0,-1 0,1-1,-1 1,1 0,0 0,-1 0,1 0,0 0,0 0,-1 0,1 0,0 0,0 1,0-1,0 0,2 0,41-31,-43 31,13-8,0 1,0 0,1 1,0 0,1 2,0-1,-1 2,1 0,1 1,2 0,-18 3,0-1,1 1,-1 0,0 0,0-1,1 1,-1 0,0 0,0 0,1 0,-1 1,0-1,0 0,1 0,-1 1,0-1,0 1,0-1,1 1,-1 0,0-1,0 1,0 0,0 0,0-1,0 1,-1 0,1 0,0 0,0 0,-1 0,1 1,0-1,-1 0,1 0,-1 0,1 0,-1 1,0-1,0 0,0 0,1 1,-1-1,0 0,0 1,-1-1,1 1,-27 60,17-43,9-17,0 0,0 1,1-1,-1 0,1 0,0 0,-1 0,1 0,0 1,0-1,0 0,1 0,-1 0,0 0,1 1,0-1,-1 0,1 0,0 0,0 0,0 0,0 0,0-1,1 1,-1 0,1-1,-1 1,1 0,-1-1,1 0,0 1,0-1,0 0,-1 0,1 0,0 0,1 0,-1-1,0 1,0-1,0 1,0-1,0 0,2 0,-2 1,1-1,-1 0,0 1,0-1,1 1,-1-1,0 1,0 0,0 0,0 0,0 0,0 1,0-1,0 0,0 1,-1 0,1-1,0 1,-1 0,0 0,1 0,-1-1,0 2,0-1,0 0,0 0,0 0,-1 0,1 0,-1 1,1-1,-1 0,0 1,0-1,0 0,0 1,0-1,0 0,-1 0,1 1,-1 0,-6 8,-1 0,1-1,-2 0,1-1,-1 1,-1-2,0 1,0-1,0-1,-1 0,0-1,-11 5,17-8,-15 8</inkml:trace>
  <inkml:trace contextRef="#ctx0" brushRef="#br0" timeOffset="11067.97">2372 1798,'-10'10,"1"1,0-1,0 2,1-1,1 1,0 0,1 1,0 0,1 0,0 0,1 1,0-1,1 1,1 0,0 0,1 0,1 12,0-24,1 0,-1 1,1-1,0 0,0 0,0 0,0 0,0-1,0 1,0 0,1 0,-1-1,1 1,-1 0,1-1,-1 0,1 1,0-1,0 0,0 0,0 0,0 0,0 0,0 0,0-1,0 1,0-1,0 1,0-1,1 0,-1 0,0 0,0 0,0 0,0-1,1 1,77-25,-68 19,1 0,-1-1,0 0,0 0,-1-2,0 1,-1-1,1-1,-2 0,0 0,0-1,-1-1,0 1,0-1,-2 0,1-1,2-9,-8 19,0 0,0-1,0 1,-1 0,0-1,1 1,-1-1,0 1,0-1,-1 1,1 0,-1-1,0 1,0-1,0 1,0 0,-1 0,1 0,-1 0,1 0,-1 0,0 0,-1 0,1 1,0-1,-1 1,1-1,-1 1,0 0,0 0,0 0,0 1,0-1,0 1,0 0,0-1,-1 1,-4-1,-1-1,1 1,-1 1,1-1,-1 2,0-1,0 1,0 0,1 1,-1 0,0 0,1 1,-1 0,-2 2,-12 5,5 0</inkml:trace>
  <inkml:trace contextRef="#ctx0" brushRef="#br0" timeOffset="11458.998">2710 1488,'0'28,"10"11,7-3,7-6,-2-14,1-10,1-10,-4-9,0-3,-4-3,-4-4,-9-2,-10-1,-9 3,-6 5,-4 7,2 4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03.1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1 337,'219'-287,"-214"280,40-36,-44 44,1 1,-1-1,0 0,1 0,-1 1,0-1,0 1,0-1,0 1,0 0,-1-1,1 1,0 0,-1 0,1-1,-1 1,0 0,0 0,1 0,-1-1,0 1,-1 0,1 0,0 1,0 1,-1 65,-1-56,1 1,1 0,0-1,1 1,0-1,1 1,0-1,2 0,-1 0,2 0,0 1,6 4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48.7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1646,'776'0,"-507"29,-1 0,-4-31,-61-26,502 28,-537 0,-149-10,-41-10,17 16,-108-107,113 110,0-1,-1 1,1 0,0 0,-1 0,1 0,0 0,-1 0,1 0,-1-1,0 1,1 1,-1-1,0 0,0 0,1 0,-1 0,0 0,0 1,0-1,0 0,0 1,0-1,0 1,0-1,0 1,0-1,-1 1,1 0,0 0,0-1,0 1,0 0,-1 0,1 0,0 0,0 1,0-1,-1 0,1 0,0 1,0-1,0 1,0-1,0 1,0-1,0 1,0-1,0 1,0 0,0 0,0 0,1-1,-1 1,0 0,0 0,1 0,-1 0,1 0,-1 0,1 0,-1 1,1-1,-1 0,1 0,-61 205,-32 50,92-256,1 1,-1 0,0 0,0-1,1 1,-1 0,0 0,1 0,-1 0,1 0,-1 0,1 0,-1 0,1 0,0 0,-1 0,1 0,0 0,0 0,0 0,0 1,0-1,0 0,0 0,0 0,0 0,1 0,-1 0,0 0,1 0,-1 0,1 0,-1 0,1 0,0 0,-1 0,1 0,0 0,-1-1,1 1,0 0,0-1,0 1,0 0,0-1,0 1,0-1,0 1,0-1,0 0,0 1,0-1,0 0,0 0,0 0,0 0,0 1,1-2,-1 1,0 0,0 0,0 0,1-1,110-108,-87 80,144-150,-56 87,-89 75</inkml:trace>
  <inkml:trace contextRef="#ctx0" brushRef="#br0" timeOffset="770.979">1101 2154,'5'15,"1"23,0 11,-1 1,-2-3,-1-4,-5-5,-3-4,0-4,1-1,1-1,-3 0,-1-1,1 0,2 1,2-5</inkml:trace>
  <inkml:trace contextRef="#ctx0" brushRef="#br0" timeOffset="1051.637">1129 2041,'24'-6,"2"2,-1 0,0 2,1 0,-1 2,1 1,-1 1,0 1,1 1,12 4,-34-7,0-1,-1 1,1 0,-1-1,1 2,-1-1,1 0,-1 1,1-1,-1 1,0 0,0 0,0 0,0 1,-1-1,1 1,0-1,-1 1,0 0,0 0,0 0,0 0,0 1,0-1,-1 0,0 1,0-1,0 1,0 0,0-1,-1 1,1-1,-1 1,0 0,0 0,0-1,-1 1,1-1,-1 1,0 0,0-1,0 1,-1-1,1 0,-1 1,0-1,0 0,0 1,-14 13,0-1,-1-1,-1 0,0-1,-1-1,-1 0,0-2,0 0,-1-2,0 0,-16 4,-48 18,61-22</inkml:trace>
  <inkml:trace contextRef="#ctx0" brushRef="#br0" timeOffset="2701.252">1694 2493,'0'-5,"0"4,-5 1,-1 6,-5 2,-1 4,3 5,-3 0,1 1,-3 3,-3 3,-4 1,-3 2,-3 1,0 0,-2-4,5-6</inkml:trace>
  <inkml:trace contextRef="#ctx0" brushRef="#br0" timeOffset="2984.934">1552 2437,'0'5,"0"10,5 9,6 4,7 3,-1 0,2-4,-2-3,1 0,2 0,-3 1,2-3,-4-2,-4-3</inkml:trace>
  <inkml:trace contextRef="#ctx0" brushRef="#br0" timeOffset="4933.221">2907 9,'2'1,"0"1,0-1,-1 1,1-1,0 1,-1 0,1 0,-1 0,1-1,-1 1,0 1,0-1,0 0,0 0,0 0,0 0,-1 1,1-1,-1 0,1 1,-1-1,0 1,0-1,0 0,-1 1,2 0,13 282,-9-264,-1 1,0 0,-2 0,0 0,-1 0,-2 1,0-1,-1 0,-1 0,-2 1,-14 155,-8-34,-1 25,27 84,-26-111,8-48,15-75</inkml:trace>
  <inkml:trace contextRef="#ctx0" brushRef="#br0" timeOffset="6219.678">2963 66,'-47'92,"-96"104,113-136,30-59,0 0,-1 1,1-1,0 0,0 0,0 0,0 1,0-1,0 0,0 0,0 1,0-1,1 0,-1 0,0 0,1 0,-1 1,1-1,-1 0,1 0,0 0,-1 0,1 0,0 0,0 0,0-1,0 1,0 0,-1 0,1-1,1 1,-1 0,0-1,0 1,0-1,0 0,0 1,0-1,1 0,-1 1,0-1,0 0,0 0,1 0,-1 0,0 0,0-1,1 1,-1 0,0 0,1-1,239-17,-78 14,-161 2,-1 1,0-1,0 0,0 0,0 1,0-1,0 0,-1 0,1 0,0 0,-1 0,0 0,1 0,-1 0,0 0,0 0,0 0,0 0,0 0,-1 1,1-1,-1 0,1 0,-1 0,1 0,-1 0,0 0,0 1,0-1,0 0,-1 1,1-1,0 0,-1 1,1 0,0-1,-1 1,0 0,1 0,-1 0,0 0,-1-1,-4-7,-67-103,-4-55,44 108,26 52</inkml:trace>
  <inkml:trace contextRef="#ctx0" brushRef="#br0" timeOffset="7050.485">3416 518,'26'277,"-49"-128,-4-32,24-97</inkml:trace>
  <inkml:trace contextRef="#ctx0" brushRef="#br0" timeOffset="7368.837">3359 630,'20'-20,"0"1,1 1,2 1,-1 1,2 1,0 0,1 2,0 1,1 2,21-7,-44 16,-1 0,1 0,0 0,0 0,0 0,0 1,0-1,0 1,0 0,0 0,0 0,0 0,0 1,0-1,0 1,0-1,0 1,-1 0,1 0,0 1,0-1,-1 1,1-1,-1 1,1 0,-1 0,0 0,0 0,0 0,0 0,0 1,0-1,-1 1,1-1,-1 1,1 0,-1-1,0 1,0 0,-1 0,1 0,-3 11,-1 1,-1-1,0 0,-1 0,0-1,-1 0,0 0,-1 0,-1 0,0-1,-1-1,0 1,-1-2,0 1,-1-1,0-1,0 1,-8 3,-73 45,51-41,24-11</inkml:trace>
  <inkml:trace contextRef="#ctx0" brushRef="#br0" timeOffset="8184.21">3641 913,'-6'14,"2"1,0-1,1 1,0 0,1 1,1-1,0 0,1 0,1 8,-1-22,0 0,0 0,0 0,0-1,0 1,0 0,1 0,-1 0,0 0,0-1,0 1,1 0,-1 0,0 0,1-1,-1 1,1 0,-1-1,1 1,-1 0,1-1,0 1,-1-1,1 1,0-1,-1 1,1-1,0 1,0-1,-1 0,1 1,0-1,0 0,0 0,-1 1,1-1,0 0,0 0,0 0,0 0,-1 0,1 0,0-1,0 1,0 0,0 0,-1 0,1-1,0 1,0-1,-1 1,1 0,0-1,0 1,-1-1,1 1,-1-1,1 0,36-36,-23 20,-5 5,0 0,1 0,0 1,1 1,0-1,1 2,0 0,0 0,9-4,-20 13,1-1,-1 1,1 0,-1-1,1 1,0 0,-1 0,1 0,0 0,-1 0,1 1,0-1,-1 0,1 1,-1-1,1 1,-1 0,1-1,-1 1,1 0,-1 0,0 0,1 0,-1 0,0 0,0 0,0 0,0 1,0-1,0 0,0 1,0-1,-1 1,1-1,0 1,-1-1,1 2,17 63,-17-64,4 36,-1 0,-2 1,-2 0,-1-1,-3 4,3-20,-2-1,-1 0,0 0,-2 0,0 0,-1-1,-1 0,-1-1,-6 9,14-26,-1 1,0-1,0 1,0-1,0 0,0 0,-1 0,1 0,-1 0,1-1,-1 1,0-1,1 0,-1 1,0-1,0-1,0 1,0 0,0-1,0 1,0-1,0 0,0 0,0 0,0 0,0-1,0 1,0-1,0 0,0 0,0 0,0 0,0 0,1-1,-1 1,0-1,1 0,-1 0,1 0,0 0,0 0,0 0,0-1,0 1,0 0,1-1,-1 0,1 1,-1-1,1 0,0 0,0 0,0 0,1 0,-1 0,1 0,0 0,0 0,0-2,-1-1,1-1,0 0,0 0,1 0,0 0,0 0,0 0,1 0,0 1,1-1,-1 1,1 0,1-1,-1 1,1 1,0-1,0 0,1 1,-1 0,1 0,0 0,1 1,2-2,6-5,1 1,1 0,0 1,0 1,1 1,-1 0,2 1,8-1,-2 1</inkml:trace>
  <inkml:trace contextRef="#ctx0" brushRef="#br0" timeOffset="15394.804">2202 2521,'-34'73,"17"-31,13-34,-1-1,1 1,0 1,1-1,0 0,0 1,1-1,0 1,0 0,1 0,0 0,1 0,0 0,0-1,1 1,0 0,0 0,1 0,1-1,-1 1,2 2,-2-8,0-1,0 0,0 1,1-1,-1 0,0 0,1 0,-1 0,1-1,0 1,0-1,-1 0,1 0,0 1,0-2,0 1,0 0,0-1,1 1,-1-1,0 0,0 0,0 0,0-1,0 1,0-1,0 1,0-1,0 0,0 0,0-1,0 1,0 0,-1-1,1 0,0 0,1-1,2-1,1-1,-1 0,0-1,-1 1,1-1,-1 0,0 0,0-1,-1 0,0 0,0 0,-1 0,0 0,2-5,-1-8</inkml:trace>
  <inkml:trace contextRef="#ctx0" brushRef="#br0" timeOffset="15802.603">2004 2295,'44'-29,"18"-14,-1-4,-6 5,-13 15,-8 12,-10 13,-9 12,-3 9,-2 6,0-1,0 0,3-4,-2 0,3-5,4-3,-2-1,-3 0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02.7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0 135,'159'-113,"-157"111,1 0,-1 0,1 0,0 0,-1 0,1 1,0 0,0-1,0 1,0 0,0 0,1 1,-1-1,0 0,0 1,0 0,1 0,-1 0,0 0,0 1,1-1,-1 1,0 0,0 0,0 0,0 0,0 0,0 1,0-1,-1 1,1 0,0 0,-1 0,1 0,-1 0,0 1,0-1,0 1,0-1,0 1,0 0,-1 0,13 20,-1 2,-1-1,-1 1,-1 1,-2 0,0 0,-2 1,-1 0,-1 0,-1 0,-2 1,0-1,-2 0,-2 9,3-24,0 1,-1-1,0 0,-1 1,0-1,-1 0,0 0,-1 0,0 0,-1-1,-1 0,0 0,0 0,-1-1,0 0,-1 0,0 0,0-1,-1-1,-1 1,-5 3,-58 20,70-32,1 0,0 0,0 0,0 0,0 0,-1-1,1 1,0 0,0-1,0 0,0 1,0-1,0 0,0 0,0 0,0 0,1-1,-1 1,0 0,1-1,-1 1,1-1,-1 0,1 1,0-1,0 0,0 0,0 0,0 0,0 0,0 0,1 0,-1 0,1 0,-1-2,0-8,0-1,1 0,0 0,2 0,-1 0,1 1,1-1,0 1,1-1,0 1,1 0,3-4,-6 11,20-41,-13 27</inkml:trace>
  <inkml:trace contextRef="#ctx0" brushRef="#br0" timeOffset="9662.621">169 588,'1'-16,"1"1,0 0,2 0,-1 0,2 0,0 0,1 1,0 0,1 0,1 1,0 0,2-2,-4 8,1 0,0 1,1 0,0 0,0 0,0 1,0 0,1 1,0 0,0 0,0 1,0 0,0 0,1 1,14-6,82-25,-87 28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3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41 0 0 0,'0'0'940'0'0,"0"0"242"0"0,0 0 79 0 0,0 0 53 0 0,0 0-8 0 0,0 0 34 0 0,0 0 22 0 0,0 0-28 0 0,0 0 1 0 0,0 0-58 0 0,2-6-100 0 0,4-21-120 0 0,-5 20-101 0 0,-1 7-97 0 0,0 0-61 0 0,0 0-56 0 0,0 0-66 0 0,0 0-54 0 0,0 0-61 0 0,0 0-64 0 0,0 0-77 0 0,0 27 1572 0 0,-16 79-464 0 0,-72 434 215 0 0,55-370-1466 0 0,16-78 138 0 0,4-48 492 0 0,31-93-2529 0 0,-5 21 104 0 0,-5 11-1146 0 0,0 1-4301 0 0,-2 5-4799 0 0</inkml:trace>
  <inkml:trace contextRef="#ctx0" brushRef="#br0" timeOffset="307.95">0 399 9410 0 0,'0'0'1831'0'0,"0"0"-207"0"0,0 0-75 0 0,0 0 12 0 0,0 0-114 0 0,0 0-254 0 0,0 0-311 0 0,0 0-291 0 0,0 0-196 0 0,0 0-22 0 0,0 0 101 0 0,0 0 125 0 0,0 0 106 0 0,10 1 21 0 0,354-2 1401 0 0,-329 3-3859 0 0,-14 2-5151 0 0,-14-3-4796 0 0</inkml:trace>
  <inkml:trace contextRef="#ctx0" brushRef="#br0" timeOffset="632.742">663 535 9010 0 0,'0'0'1584'0'0,"0"0"-181"0"0,0 0 8 0 0,0 0 36 0 0,0 0-137 0 0,0 0-241 0 0,0 0-307 0 0,0 0-235 0 0,0 0-125 0 0,0 0-84 0 0,0 0-59 0 0,0 0-42 0 0,-22 29-34 0 0,-69 88-37 0 0,63-65 48 0 0,29-44-146 0 0,-1-4 1 0 0,1 0 1 0 0,-1 0 0 0 0,1 0-1 0 0,0 0 1 0 0,0 0 0 0 0,0 0 0 0 0,0 0-1 0 0,1 0 1 0 0,0 0 0 0 0,-1-1-1 0 0,1 1 1 0 0,1-1 0 0 0,-1 1 0 0 0,0-1-1 0 0,1 0 1 0 0,0 0 0 0 0,0 0-1 0 0,0 0 1 0 0,0 0 0 0 0,0-1-1 0 0,0 1 1 0 0,1-1 0 0 0,-1 0 0 0 0,1 0-1 0 0,0 0 1 0 0,0-1 0 0 0,-1 1-1 0 0,1-1 1 0 0,0 0 0 0 0,0 0-1 0 0,1 0-48 0 0,9 2 226 0 0,0-1 1 0 0,0 0 0 0 0,0-1 0 0 0,0 0 0 0 0,0-1 0 0 0,0-1 0 0 0,0 0 0 0 0,9-3-228 0 0,-13 2 96 0 0,0-1-1 0 0,-1 1 1 0 0,1-2-1 0 0,-1 0 0 0 0,0 0 1 0 0,0 0-1 0 0,0-1 1 0 0,-1-1-1 0 0,0 1 0 0 0,0-2 1 0 0,0 1-1 0 0,-1-1 1 0 0,1 0-1 0 0,-2 0 0 0 0,6-7-95 0 0,-9 10 28 0 0,0 0-1 0 0,-1 0 1 0 0,1-1 0 0 0,-1 1-1 0 0,0-1 1 0 0,0 0-1 0 0,0 0 1 0 0,-1 1 0 0 0,1-1-1 0 0,-1 0 1 0 0,0 0-1 0 0,-1-1 1 0 0,1 1-1 0 0,-1 0 1 0 0,0 0 0 0 0,0 0-1 0 0,-1 0 1 0 0,0 0-1 0 0,0 0 1 0 0,0 0-1 0 0,0 0 1 0 0,-1 0 0 0 0,1 0-1 0 0,-1 1 1 0 0,-1-1-1 0 0,1 1 1 0 0,-1-1 0 0 0,1 1-1 0 0,-1 0 1 0 0,0 0-1 0 0,-2-1-27 0 0,-3-2-121 0 0,0 0-1 0 0,-1 0 1 0 0,-1 1 0 0 0,1 0-1 0 0,-1 1 1 0 0,0 0 0 0 0,0 0-1 0 0,0 1 1 0 0,-1 1 0 0 0,1 0-1 0 0,-1 0 1 0 0,0 1 0 0 0,0 0-1 0 0,0 1 1 0 0,0 0-1 0 0,0 1 1 0 0,0 0 0 0 0,0 1-1 0 0,0 0 1 0 0,-9 2 121 0 0,-28 11-3114 0 0,17 0-6067 0 0,20-6-2037 0 0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8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1 393,'366'-55,"-203"51,-163 4,1-1,-1 1,1-1,-1 0,0 1,1-1,-1 0,0 1,0-1,0 1,1-1,-1 0,0 0,0 1,0-1,0 0,0 1,0-1,0 0,0 1,-1-1,1 0,0 1,0-1,-1 0,1 1,0-1,-1 1,1-1,0 0,-1 1,1-1,-1 1,1-1,-1 1,1-1,-1 1,1 0,-1-1,1 1,-1 0,0-1,1 1,-1 0,0 0,1-1,-1 1,0 0,1 0,-1 0,0 0,1 0,-1 0,0 0,0 0,1 0,-1 0,0 1,1-1,-1 0,1 0,-1 1,0-2,-38-16,2-3,0-1,1-2,1-1,1-2,-1-2,29 22,-1 0,1 0,-1-1,2 0,-1 0,1 0,0-1,0 1,1-1,0 0,1-1,0 1,0-1,-1-7,4 15,1-1,-1 1,0-1,1 1,-1 0,1-1,-1 1,1-1,0 1,0 0,0 0,0-1,0 1,0 0,0 0,0 0,0 0,0 0,1 0,-1 0,0 1,1-1,-1 0,0 1,1-1,-1 1,1-1,-1 1,1 0,-1-1,1 1,-1 0,1 0,-1 0,1 1,-1-1,1 0,-1 0,1 1,-1-1,1 1,-1-1,2 2,15 3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9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74,'167'-11,"91"-45,-208 49,-32 10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9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0,'43'5,"29"1,7 0,-6-1,-10-2,-11 0,-14-2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199 140,'4'6,"0"0,-1 0,0 1,-1-1,1 1,-1-1,0 1,-1 0,1 0,-2 0,1 0,-1 0,0 0,0 1,0 1,1 466,-1-454,-1 0,-1 0,-1 0,-1 0,-1 0,-1-1,-3 8,0-10</inkml:trace>
  <inkml:trace contextRef="#ctx0" brushRef="#br0" timeOffset="342.994">1 168,'32'-23,"1"2,0 2,2 1,0 1,1 2,1 2,0 1,1 2,32-4,-51 11,0 1,0 2,-1 0,1 0,0 2,0 1,-1 0,1 1,-1 1,0 0,14 8,-24-10,-1 0,0 1,0 0,0 0,-1 1,1 0,-1 0,0 0,-1 1,1 0,-1 0,0 0,0 1,-1 0,0 0,-1 0,1 0,-1 0,0 1,-1 0,0-1,0 1,-1 0,0 0,0 0,-1 0,0 0,0 6,-4-2,1-1,-2 1,1 0,-2-1,1 0,-2-1,1 1,-1-1,-1 0,0-1,0 0,-1 0,0 0,-1-2,0 1,0-1,0 0,-1-1,0 0,0-1,-1 0,-10 2,-6 4,-1-2,-1-1,1-1,-1-1,-1-2,-26 0,52-4,0 0,-1-1,1 1,0-1,0 0,0-1,0 1,0-1,0 0,0-1,0 1,1-1,-1 0,1 0,0 0,0 0,-2-3,-8-11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0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115 283,'22'58,"2"64,-17-81,-2 1,-2-1,-2 1,-4 39,1 3,2 102,0-197</inkml:trace>
  <inkml:trace contextRef="#ctx0" brushRef="#br0" timeOffset="1250.318">2 312,'-1'-3,"1"1,0-1,-1 0,1 1,0-1,1 1,-1-1,0 0,1 1,-1-1,1 1,0-1,0 1,0-1,0 1,0 0,0-1,1 1,-1 0,1 0,0 0,-1 0,1 0,0 1,0-1,0 0,1 1,-1 0,0-1,0 1,1 0,-1 0,3-1,2-3,7-3,1 0,-1 1,1 1,1 0,-1 1,1 1,-1 0,1 2,7-1,-5 0,-9 1,1 1,-1 0,0 0,1 1,-1 0,1 1,-1 0,1 1,-1 0,0 0,0 1,0 0,0 1,0 0,-1 0,0 1,0 0,0 0,0 1,-1 0,0 1,0-1,-1 1,0 1,0-1,0 1,2 5,-6-8,-1-1,0 1,-1-1,1 1,-1 0,0-1,0 1,0 0,-1-1,1 1,-1 0,0-1,-1 1,1-1,-1 0,0 1,0-1,0 0,0 0,-1 0,0 0,0-1,-2 4,-84 72,70-68,-1-1,0-1,-1-1,1-1,-2 0,1-2,-1 0,1-2,-1 0,-2-1,0 2,6 2</inkml:trace>
  <inkml:trace contextRef="#ctx0" brushRef="#br0" timeOffset="1536.269">792 734,'-48'39,"-20"17,-4 4,10-4,11-11,15-8,13-11</inkml:trace>
  <inkml:trace contextRef="#ctx0" brushRef="#br0" timeOffset="1790.28">397 706,'19'44,"16"23,7 5,1-5,-2-13,-3-12,-3-12,-8-12</inkml:trace>
  <inkml:trace contextRef="#ctx0" brushRef="#br0" timeOffset="2037.51">1130 537,'-9'38,"-4"23,1 5,2-3,8-8,4-8,7-13,1-7,5-7,3-4,5-3,2-5,2-3,-3-8,-6-7,-6-3</inkml:trace>
  <inkml:trace contextRef="#ctx0" brushRef="#br0" timeOffset="2382.823">905 283,'289'-223,"-224"163,-63 61,0 0,-1-1,1 1,-1 0,1 0,-1 0,1 0,-1 0,1 0,-1 0,0 0,0 0,0 1,0-1,0 1,0-1,0 1,0-1,0 1,0-1,-1 1,1 0,-1-1,0 1,1 0,-1-1,0 1,0 0,0 0,0-1,0 1,0 0,1 2,5 28,34 85,7-59,-24-34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4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115 301,'-77'396,"61"-251,16-146,0 1,0 0,-1 0,1-1,0 1,0 0,-1 0,1 0,0 0,0-1,-1 1,1 0,0 0,0 0,-1 0,1 0,0 0,-1 0,1 0,0 0,-1 0,1 0,0 0,0 0,-1 0,1 0,0 0,-1 0,1 0,0 0,0 1,-1-1,1 0,0 0,-1 0,1 0,0 1,0-1,0 0,-1 0,1 1,0-1,0 0,0 0,0 1,-1-1,1 0,0 0,0 1,0-1,0 0,0 1,0-1,-6-29,3-3,2 1,1-1,2 0,1 1,1-1,2 1,1 0,1 1,2 0,1 0,1 1,2 0,9-13,-22 40,17-34,2 1,1 1,2 1,1 1,1 1,2 1,1 1,2 2,0 0,23-13,-51 38,0 0,1 1,-1-1,0 1,1-1,-1 1,1 0,0 0,-1 0,1 0,0 0,0 1,-1-1,1 1,0 0,0-1,0 1,0 1,0-1,-1 0,1 1,0-1,0 1,0 0,-1 0,1 0,-1 0,1 1,-1-1,1 1,-1 0,0-1,1 1,-1 0,0 0,0 0,-1 1,1-1,0 0,-1 1,1-1,-1 1,1 1,2 11,-1 1,-1 0,0 0,-1 0,-1 0,-1 0,0 0,-1 0,0 0,-2 0,1-1,-7 15,0-10,-1 0,0-1,-2 0,0-1,-1-1,-1 0,0-1,-1 0,-1-2,-13 10,12-9</inkml:trace>
  <inkml:trace contextRef="#ctx0" brushRef="#br0" timeOffset="632.221">341 695,'1'13,"1"1,0-1,1 0,1 0,0-1,0 1,1-1,1 0,0 0,7 10,-12-20,0-1,0 1,0-1,1 1,-1-1,0 0,1 0,-1 0,0 1,1-1,-1-1,1 1,0 0,-1 0,1 0,0-1,-1 1,1-1,0 1,0-1,-1 0,1 0,0 0,0 0,0 0,-1 0,1 0,0-1,0 1,-1-1,1 1,0-1,-1 1,1-1,0 0,0 0,51-49,-41 36,113-136,-124 149,-1 0,0 0,1 1,-1-1,1 0,0 0,-1 1,1-1,-1 0,1 1,0-1,-1 1,1-1,0 1,0-1,0 1,-1 0,1-1,0 1,0 0,0-1,0 1,0 0,0 0,-1 0,1 0,0 0,0 0,0 0,0 0,0 0,0 1,0-1,-1 0,1 0,0 1,0-1,0 1,-1-1,1 1,0-1,0 1,-1-1,1 1,0 0,-1-1,1 1,-1 0,1-1,-1 1,1 0,-1 0,1 0,-1-1,0 1,0 0,1 0,-1 0,0 0,0 0,0 0,0 0,0-1,0 1,0 1,2 62,-16 49,8-82,1 1,2 0,2 0,0 0,4 23,6 2,7 158,-17-210,0 1,0-1,0 1,-1-1,0 0,0 1,0-1,-1 0,1 0,-1-1,0 1,-1 0,1-1,-1 0,-2 3,4-6,1 0,-1 1,0-1,0 0,0 0,0 0,0 0,0 0,0 0,0-1,0 1,0-1,0 1,0-1,-1 0,1 0,0 0,0 0,0 0,0-1,-1 1,1-1,0 1,0-1,0 0,0 1,0-1,0 0,0-1,1 1,-1 0,0 0,0-1,1 1,-1-1,1 1,0-1,-1 0,1 0,-1 0,-5-11,0 1,0-1,1-1,1 1,0-1,1 0,0 0,1 0,1 0,0 0,1-1,1 1,0-1,1 1,0-1,1 1,1 0,0 0,1 0,1 0,0 0,1 1,0 0,6-8,2-6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1 395,'256'-1,"-87"-25,-161 26,-1 0,0-1,1 0,-1 0,0-1,0 0,0 0,0 0,-1-1,1 0,5-4,1-4</inkml:trace>
  <inkml:trace contextRef="#ctx0" brushRef="#br0" timeOffset="250.242">397 1,'-10'43,"-8"38,0 15,2 1,4-11,4-11,3-13,3-13,2-9,0-7,1-10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6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1 124,'9'-2,"0"1,1-1,-1 0,0-1,0 0,0-1,0 0,-1 0,0-1,0 0,0 0,0-1,-1 0,0-1,1-1,60-40,-66 47,1-1,-1 1,0 0,1 0,-1 1,1-1,-1 0,1 1,-1 0,1-1,-1 1,1 0,0 0,-1 1,1-1,-1 0,1 1,-1 0,1-1,-1 1,1 0,-1 0,0 1,0-1,1 0,-1 1,0-1,0 1,0 0,0-1,-1 1,1 0,0 0,-1 1,1 0,36 89,-23-16,-4 2,-3 0,-2 13,-2 264,-4-345,0 1,0-1,-1 0,-1 1,0-1,0 0,-1 0,-1 0,1-1,-1 1,-1-1,0 0,0 0,-1 0,0-1,-1 1,1-2,-2 1,1-1,-1 0,-8 5,13-10,0 0,-1 0,1-1,0 0,-1 1,1-1,-1-1,1 1,-1 0,1-1,-1 0,0 0,1 0,-1 0,0 0,1-1,-1 0,1 0,-1 0,1 0,0 0,-1-1,1 1,0-1,0 0,0 0,0 0,0 0,0-1,1 1,-2-2,-4-4,1 1,0-2,1 1,-1-1,1 0,1 0,0 0,0-1,1 0,-1-4,-4-15,1 0,1 0,1 0,2-1,1 0,2 0,0 0,2 0,2 0,3-15,23-70,-22 91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6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0 238,'1'0,"82"-55,-2-4,42-41,-122 99,0-1,0 1,-1-1,1 1,0 0,0-1,0 1,0 0,1 0,-1 0,0 0,0 0,1 0,-1 0,0 0,1 0,-1 1,1-1,-1 0,1 1,0 0,-1-1,1 1,-1 0,1 0,0 0,-1 0,1 0,0 0,-1 0,1 0,-1 1,1-1,0 1,-1-1,1 1,-1 0,0-1,1 1,-1 0,1 0,-1 0,0 0,0 0,0 0,1 2,3 9,-1 1,0 0,-1 0,-1 0,0 0,-1 0,0 1,-1-1,0 0,-1 1,-1 1,0 21,1-24,1 0,-1 0,2 0,0-1,1 1,0 0,0 0,1-1,1 0,4 10,3-3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8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55,'24'-5,"12"-1,6 0,0 1,-3 2,-2 0,-4 2,-1 1,-3 0,-5-5,-3-1,1 0,1 1,1 2,-4 6,-4 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4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12251 0 0,'0'0'1656'0'0,"0"0"-891"0"0,0 0-264 0 0,0 0 244 0 0,0 0 251 0 0,0 0 113 0 0,0 0-104 0 0,0 0-217 0 0,0 0-209 0 0,0 0-155 0 0,0 0-112 0 0,0 0-98 0 0,0 32-74 0 0,1 142-10 0 0,-1-155-162 0 0,0 2-758 0 0,0-16-3813 0 0,0-1-3745 0 0,0-5 506 0 0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8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2,'14'4,"15"2,7 0,2-1,-1-1,-1-7,-3-2,-1-1,-2 2,-1 0,-1 2,0 0,0 2,-6-1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9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57 195,'0'19,"0"26,0 14,0 3,0 0,0-6,0-3,0-5,0-2,0-3,0 0,0-2,0-4,0-2,0-4,0-1,0-1,0-6</inkml:trace>
  <inkml:trace contextRef="#ctx0" brushRef="#br0" timeOffset="336.697">1 280,'27'-24,"1"1,0 2,2 0,1 2,0 2,1 1,1 1,0 1,1 2,5 1,-29 8,-1 1,1 0,0 1,0 0,0 1,0 0,0 0,0 1,0 0,0 1,-1 0,1 0,0 1,-1 1,0 0,0 0,0 0,0 1,-1 1,0-1,0 2,0-1,-1 1,1 0,-2 0,1 1,-1 0,0 0,-1 0,4 8,-6-10,0 0,0 0,-1 1,1-1,-2 0,1 1,-1 0,0-1,0 1,0 0,-1-1,0 1,-1 0,0-1,0 1,0 0,0-1,-1 1,0-1,-1 0,1 0,-1 0,-1 0,1 0,-1 0,0-1,0 0,0 0,-1 0,-1 1,-13 9,0-1,0-1,-2-1,1-1,-1 0,-1-2,0 0,0-2,-1 0,-10 1,-143 17,152-25</inkml:trace>
  <inkml:trace contextRef="#ctx0" brushRef="#br0" timeOffset="1337.418">1045 26,'-6'-4,"-1"1,0 0,0 0,0 0,0 1,-1 0,1 0,-1 1,1 0,-1 0,1 1,-1 0,0 0,-1 1,1 0,0 0,-1 1,1 0,0 0,0 1,0 0,1 0,-1 1,1 0,0 1,0-1,0 1,0 1,1-1,0 1,0 0,1 0,-1 1,1 0,1 0,-1 0,1 0,1 1,-1 0,1-1,1 1,-1 1,1-1,0 8,-8 186,-8 3,11-154,-2 0,-3 0,-16 44,6-17,13-54,7-22,1 0,-1 0,1 0,-1 0,1 0,0 0,0 0,0 0,0 1,1-1,-1 0,1 1,-1-1,1 0,0 1,0-1,0 1,0-1,0 0,0 1,1-1,-1 1,1-1,0 0,-1 0,1 1,0-1,0 0,1 0,-1 0,0 0,1 0,-1 0,1 0,0-1,0 1,-1 0,3 0,11 2,1-1,-1-1,0 0,1-1,-1-1,1 0,-1-1,6-2,28 0,31-3,-61-1</inkml:trace>
  <inkml:trace contextRef="#ctx0" brushRef="#br0" timeOffset="1925.178">1412 505,'-63'113,"43"-65,17-43,-3 4,1 0,-1 1,1-1,1 1,0 0,0 0,1 1,0-1,1 1,0-1,1 1,0 0,0 0,1-1,1 1,0 0,0 0,1-1,1 1,2 8,0-15,0 0,0 0,0-1,1 1,-1-1,1 0,0-1,0 1,0-1,0 0,0-1,1 1,-1-1,0-1,1 1,-1-1,0 0,1 0,-1-1,1 0,-1 0,0 0,0-1,0 0,0-1,0 1,0-1,0 0,-1 0,1-1,-1 1,0-1,1-2,36-38,-32 30</inkml:trace>
  <inkml:trace contextRef="#ctx0" brushRef="#br0" timeOffset="2388.36">1158 308,'227'-162,"-225"160,0 0,1 0,-1 0,0 1,1-1,0 1,-1 0,1-1,0 1,0 0,-1 0,1 1,0-1,0 1,0-1,0 1,0 0,0 0,0 0,0 1,0-1,0 1,0 0,-1-1,1 1,0 0,0 1,-1-1,1 0,0 1,-1 0,3 1,1 7,1 0,-2 0,1 1,-1-1,-1 1,0 0,-1 1,0-1,0 2,28 73,-22-71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4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53,'-2'-3,"1"0,-1-1,0 1,0 0,0 0,0 0,-1 0,1 1,-1-1,0 1,0-1,0 1,0 0,0 0,0 0,0 1,-1-1,1 1,-1 0,1 0,-1 0,1 0,-1 0,0 1,1 0,-1 0,-2 0,-4 0,0 0,0 1,0 1,0 0,0 0,1 1,-1 0,1 1,0-1,-1 2,2 0,-1 0,1 0,-1 1,1 0,1 1,-1 0,1 0,1 1,-1-1,1 2,1-1,-1 0,1 1,1 0,0 0,0 1,1-1,0 1,0 0,1 4,0-6,0 0,1 0,1 0,-1-1,1 1,1 0,-1 0,1 0,1 0,-1 0,1-1,1 1,-1-1,1 1,1-1,-1 0,1 0,1 0,-1-1,1 0,0 1,0-2,1 1,0-1,0 1,1-1,6 1,0 0,0 0,1-2,0 0,0 0,0-1,1-1,-1 0,1-1,-1 0,1-2,3 0,7 1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4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259 82,'-6'-2,"0"0,-1 0,1 0,0 1,0 0,-1 0,1 0,-1 1,1 0,-1 0,1 1,0 0,-1 0,1 0,0 1,0 0,0 0,0 0,0 1,0 0,1 0,-1 1,1 0,0-1,0 2,0-1,-3 4,0 0,-1 1,2 0,-1 1,1-1,0 1,1 1,1-1,-1 1,1 0,1 0,0 1,1-1,0 1,0 7,2-12,0-1,0 1,0-1,1 1,0-1,1 1,-1-1,1 1,1-1,-1 0,1 1,0-1,1 0,-1 0,1 0,0-1,1 1,-1-1,1 1,0-1,0 0,1-1,0 1,-1-1,1 0,1 0,0 0,6 2,0-1,0-1,0 0,1-1,-1 0,1-1,-1 0,1-1,0-1,0 0,-1 0,1-2,0 1,0-2,-1 1,0-2,1 0,-1 0,-1-1,1 0,-1-1,0-1,0 0,0 0,-1-1,8-8,-3 4,-7 7,1-1,0 0,-1 0,0 0,-1-1,1-1,-2 1,1-1,-1 0,0 0,0-1,-1 0,0 0,-1 0,0-1,0 1,-1-1,-1 0,1 0,-1 0,-1 0,0 0,-1-1,0 1,-2 1,-1-1,-1 1,1 0,-2 1,1-1,-1 1,0 0,-1 0,0 0,0 1,-1 0,0 0,0 1,0-1,-1 2,0-1,0 1,-1 0,1 1,-1 0,0 0,0 1,-1 0,1 1,0 0,-1 0,-3 1,2 1,-1 1,1 1,0 0,-1 0,1 1,0 1,0 0,1 0,-1 1,1 1,0-1,0 2,1-1,0 1,0 1,1-1,-1 2,-11 12</inkml:trace>
  <inkml:trace contextRef="#ctx0" brushRef="#br0" timeOffset="501.755">907 55,'-8'-2,"1"2,-1-1,1 1,-1 0,0 1,1 0,-1 0,1 1,-1 0,1 0,0 1,-1-1,1 2,1-1,-1 1,0 0,1 0,0 1,0 0,0 0,1 0,0 1,0 0,0 0,1 0,-1 0,1 1,1 0,0 0,0 0,0 0,0 0,0 8,3-10,1-1,0 1,0 0,1-1,-1 1,1-1,0 0,0 0,1 1,-1-1,1-1,0 1,0 0,0-1,0 1,1-1,0 0,-1 0,1-1,0 1,0-1,0 1,1-1,-1-1,1 1,-1-1,2 1,0 0,0 1,1 0,-1 0,0 1,-1 0,1 0,-1 0,1 1,-1-1,-1 1,1 1,-1-1,4 6,-6-7,-1-1,0 1,0 0,0 0,0-1,-1 1,1 0,-1 0,0 0,0 0,0 0,-1 0,1 0,-1-1,0 1,0 0,-1 0,1-1,-1 1,1-1,-1 1,0-1,-1 0,1 1,0-1,-1 0,0-1,0 1,0 0,0-1,0 0,0 1,0-1,-1-1,1 1,-1 0,0-1,1 0,-1 0,0 0,0 0,0 0,-1-1,-134 4,114-5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07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54 424,'34'-17,"-28"14,-1 1,0 0,1 0,0 1,0-1,-1 1,1 1,0-1,0 1,0 0,0 0,-1 1,1-1,0 1,0 1,0-1,-1 1,1 0,-1 0,0 1,1-1,-1 1,0 0,0 1,-1-1,1 1,-1 0,0 0,0 1,0-1,0 1,-1 0,0 0,0 0,0 0,-1 0,0 1,0-1,0 1,0-1,0 5,-3-3,0 0,0 1,-1-1,0 0,-1 0,1 0,-1 0,0 0,-1-1,0 1,0-1,0 0,-1 0,1-1,-2 1,-1 1,3-4,-1 1,1 1,0-1,0 1,1-1,-1 1,1 0,0 1,0-1,1 0,-1 1,1 0,1-1,-1 1,1 0,0 0,0 0,0 0,1 0,0 0,0 0,1 0,0 4,2-5,1 0,-1 0,1-1,-1 1,1-1,1 0,-1-1,0 1,1-1,0 1,0-1,0-1,0 1,0-1,1 0,-1 0,1 0,30 15,-29-13,1 1,-1 0,0 1,-1-1,1 1,-1 1,0-1,0 1,-1 0,0 0,0 2,-3-6,-1-1,0 1,0 0,0 0,0 1,0-1,-1 0,1 0,-1 0,0 0,0 1,0-1,-1 0,1 0,-1 0,1 0,-1 0,0 0,0 0,0 0,-1 0,1 0,-1 0,0 0,1-1,-1 1,0-1,-1 0,1 1,0-1,-3 1,-9 8,-2-2,1 0,-1 0,0-2,-1 0,0-1,0 0,-1-2,1 0,-1-1,0-1,0 0,0-1,-13-2,-25 1,32-1</inkml:trace>
  <inkml:trace contextRef="#ctx0" brushRef="#br0" timeOffset="366.375">844 452,'-53'42,"2"3,2 1,1 3,3 2,3 2,-22 34,60-83,1-1,0 1,-1 0,1-1,1 1,-1 1,1-1,-1 0,1 1,0-1,1 1,-1-1,1 1,0 0,0 0,0 0,1 0,0-1,0 1,0 0,0 0,1 0,0 0,0 0,0-1,1 1,-1 0,1-1,0 1,0-1,1 0,-1 0,1 0,0 0,0 0,1 0,-1-1,1 0,-1 1,2-1,3 1,1-1,-1-1,1 1,0-1,-1-1,1 1,0-1,0-1,0 0,0 0,0-1,0 0,-1 0,1-1,0-1,-1 1,7-3,134-76,-136 70,0 0,0-1,-1-1,-1 0,0 0,-1-1,0-1,-1 1,-1-2,0 1,-1-1,2-7,-5 10,0-1,-1 1,-1-1,0 0,-1 0,0 0,-1 0,0 0,-2 1,1-1,-3-6,3 14,0 1,-1-1,0 0,0 0,0 1,-1-1,0 1,0 0,0 0,-1 0,1 0,-1 0,0 1,-1 0,1 0,-1 0,0 0,0 1,0-1,0 1,-1 1,1-1,-1 1,1 0,-1 0,-4 0,0 0,0 0,0 1,0 0,0 1,-1 0,1 1,0 0,0 0,0 1,1 0,-1 1,0 0,-4 3,-10 7</inkml:trace>
  <inkml:trace contextRef="#ctx0" brushRef="#br0" timeOffset="750.577">1155 396,'0'0,"-2"12,1 0,1-1,0 1,0 0,1 0,1 0,0 0,0-1,2 1,-1-1,1 0,1 0,0 0,0-1,1 1,1-1,-1 0,4 2,-6-10,-1 0,1-1,0 1,0-1,0 0,0 0,0 0,0 0,0-1,1 0,-1 1,0-2,0 1,0 0,0-1,0 0,0 0,0 0,0 0,0-1,0 1,0-1,-1 0,1 0,-1-1,1 1,-1-1,1 0,4-3,-1 0,0 0,-1-1,1 0,-1 0,0 0,-1-1,0 0,0 0,-1 0,0-1,1-3,-4 7,-1 0,0 0,0-1,0 1,-1 0,0 0,0 0,-1-1,1 1,-1 1,0-1,0 0,0 0,-1 1,0-1,0 1,0 0,0 0,-1 0,0 0,0 1,0-1,0 1,0 0,0 0,-1 0,0 1,1 0,-1 0,0 0,0 0,0 1,0 0,0 0,-1 0,1 1,0-1,0 1,-1 1,-1-1,-16-1</inkml:trace>
  <inkml:trace contextRef="#ctx0" brushRef="#br0" timeOffset="1864.569">1268 0,'9'9,"1"0,0-1,0 0,1 0,0-1,1-1,-1 0,1 0,0-1,1-1,-1 0,1-1,0 0,0-1,0 0,0-1,0 0,0-2,0 1,5-2,51-6,-67 10,-1 0,1 0,0-1,-1 1,1 0,-1 0,1 1,-1-1,0 0,0 0,0 1,0-1,-1 0,1 1,-1-1,1 1,-1-1,0 1,0-1,0 1,0-1,0 1,0-1,-1 1,1-1,-1 0,0 1,0-1,0 0,0 1,0-1,0 0,-1 1,0 3,-8 49,2 0,3 0,2 0,2 0,4 24,-1 25,-13 112,-25 25,-2-21,38-218,0-1,0 1,0 0,0-1,-1 1,1-1,-1 1,1 0,-1-1,0 1,1-1,-1 1,0-1,0 0,0 1,0-1,0 0,0 0,-1 1,1-1,0 0,-1 0,1 0,-1-1,1 1,-1 0,1 0,-1-1,1 1,-1-1,0 0,1 1,-1-1,0 0,1 0,-1 0,0 0,1 0,-1 0,0-1,1 1,-1 0,1-1,-1 0,0 1,0-1,2 1,-198-8,173 8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8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70 546,'21'-34,"-17"29,0 1,1-1,0 1,0 1,0-1,0 1,1 0,-1 0,1 0,0 1,0 0,0 0,0 0,0 1,0 0,1 0,-1 1,0-1,0 2,1-1,-1 0,0 1,0 1,0-1,1 1,-1 0,-1 0,1 0,0 1,-1 0,1 0,-1 0,0 1,0 0,0 0,0 0,-1 1,0 0,0-1,1 3,-1-2,-1 1,1-1,-1 0,-1 1,1 0,-1-1,0 1,0 0,-1 0,1 0,-1 0,-1 1,1-1,-1 0,0 0,-1 0,1 0,-1 1,0-1,-1 0,0 0,0 0,0-1,0 1,-1 0,-1 1,-11 15,-1-1,-1-1,-1-1,0-1,-2 0,0-1,0-1,-2-2,0 1,-15 5,36-19,-22 11,25-17,12-4,1 0,1 2,-1 0,1 0,1 2,-1 0,1 0,14-1,-28 6,0-1,0 0,0 1,0 0,0 0,0 0,-1 0,1 0,0 1,0-1,0 1,0 0,0-1,0 1,-1 1,1-1,0 0,-1 1,1-1,-1 1,0 0,1 0,-1 0,0 0,0 0,0 0,0 1,-1-1,1 1,-1-1,1 1,-1 0,0-1,0 1,0 0,0 0,-1 0,1 0,-1-1,0 1,1 0,-1 0,-1 0,1 0,0 0,-1 0,1 0,-1 0,0 0,-1 2,-8 10,0 0,0-1,-2 0,1-1,-2 0,0-1,0 0,-1-1,-1-1,0 0,0-1,-1 0,0-2,0 0,-4 1,17-7,-2 2,0 0,0 0,0-1,0 0,0 0,-1 0,1-1,-1 1,1-2,-1 1,0 0,1-1,-1 0,0 0,-2-1,2-3</inkml:trace>
  <inkml:trace contextRef="#ctx0" brushRef="#br0" timeOffset="347.01">775 573,'-37'37,"2"1,1 1,2 2,2 1,1 2,3 0,-17 40,18 27,25-108,0 1,0-1,1 1,-1-1,1 1,0-1,0 0,0 1,1-1,-1 0,1 0,-1 0,1 0,0 0,0 0,1 0,-1-1,1 1,-1-1,1 0,0 1,0-1,-1 0,2-1,-1 1,0-1,0 1,0-1,1 0,0 0,3 1,1-1,-1 0,1 0,-1 0,1-1,0 0,-1-1,1 0,-1 0,1-1,-1 0,1 0,-1 0,0-1,0 0,0-1,-1 1,1-1,1-2,107-101,-103 93,0-1,-1-1,-1 1,0-2,-1 0,-1 0,-1 0,0-1,-1 0,-1 0,-1-1,1-8,-6 22,0-1,0 1,-1-1,1 1,-1 0,0 0,-1 0,1 0,-1 0,0 0,0 1,-1-1,1 1,-1 0,0 0,0 0,0 1,-1 0,1-1,-1 1,0 1,0-1,0 1,0 0,0 0,0 0,-1 1,1 0,-1 0,1 0,-1 0,1 1,-1 0,1 0,-1 1,1 0,-1 0,1 0,-1 0,1 1,0 0,0 0,-3 2,-21 7</inkml:trace>
  <inkml:trace contextRef="#ctx0" brushRef="#br0" timeOffset="732.114">1030 489,'1'6,"-1"0,2-1,-1 1,0-1,1 1,0-1,1 1,-1-1,1 0,0 0,0 0,0-1,1 1,0-1,0 0,0 0,0 0,1 0,-1-1,1 0,0 0,0 0,0 0,0-1,1 0,-1 0,1 0,-1-1,1 0,0 0,-1 0,1-1,0 0,0 0,-1 0,1-1,0 1,-1-1,1-1,-1 1,1-1,-1 0,1-1,-1 1,0-1,0 0,0 0,-1 0,5-4,-6 3,0 1,0 0,-1-1,1 0,-1 0,0 0,0 0,0 0,-1 0,1 0,-1 0,0-1,0 1,-1 0,1-1,-1 1,0-1,0 1,0-1,-1 1,0 0,0-1,0 1,0 0,0-1,-1 1,0 0,0 0,0 0,0 1,-1-1,0 0,1 1,-1 0,0-1,-1 1,1 0,-1 1,1-1,-1 1,0-1,0 1,0 0,0 1,0-1,0 1,-4-1,-1-1,0 2,0-1,0 1,-1 1,1 0,0 0,0 1,0 0,-1 0,1 1,0 0,1 1,-1 0,-4 2,-12 9</inkml:trace>
  <inkml:trace contextRef="#ctx0" brushRef="#br0" timeOffset="2655.585">1452 856,'5'0,"7"-5,5-1,5-1,4 2,2 2,1 1,0 1,1 0,-1 1,0 0,0 1,-1-1,1 0,-1 0,0 0,0 0,-5 0</inkml:trace>
  <inkml:trace contextRef="#ctx0" brushRef="#br0" timeOffset="2922.361">1594 573,'-9'39,"1"31,2 9,7-4,3-10,1-12,5-9,0-8,-1-5,2-8,0-3,-3 0,-2-4</inkml:trace>
  <inkml:trace contextRef="#ctx0" brushRef="#br0" timeOffset="5336.341">2102 659,'10'1,"1"-1,-1 0,1 0,-1-1,1-1,-1 0,0 0,1-1,-1 0,-1 0,1-1,0-1,-1 0,0 0,0-1,-1 0,1 0,-1-1,-1 0,1 0,-1-1,5-7,15-30,-17 71,35 202,-40-212,8 23,-1 2,-2-1,-2 1,-2 1,-2-1,-1 1,-2 0,-2 0,-4 15,3-36,-2 0,0-1,-2 1,0-1,-1 0,-2 0,1-1,-2 0,-1-1,0 0,-1-1,-8 8,17-22,0 0,0 0,-1 0,1 0,-1-1,0 0,0 0,1 0,-1 0,-1-1,1 1,0-1,0 0,0 0,-1-1,1 1,0-1,-1 0,1 0,0 0,-1-1,1 0,0 1,-1-2,1 1,0 0,0-1,0 0,0 0,0 0,1 0,-1 0,1-1,-1 0,1 0,0 0,0 0,-1-2,-2-9,0 0,2 0,0-1,0 1,2-1,-1 0,2 0,0 0,1 0,1 0,0 0,1 0,0 0,1 0,1 0,0 1,1 0,1 0,0 0,1 1,1 0,-1 0,2 0,0 1,1 1,0 0,0 0,1 0,1 2,0-1,0 2,0-1,1 2,6-3,6 0,-3 3</inkml:trace>
  <inkml:trace contextRef="#ctx0" brushRef="#br0" timeOffset="5851.782">2102 235,'55'-18,"-28"6,-1-1,0-1,-1-1,-1-2,0 0,-1-1,-1-2,-1 0,0-1,-2-1,3-6,-22 29,0 0,0-1,0 1,0 0,0 0,0-1,0 1,0 0,0 0,1-1,-1 1,0 0,1-1,-1 1,0 0,1-1,-1 1,1 0,-1-1,1 1,-1-1,1 1,0-1,-1 1,1-1,0 0,-1 1,1-1,0 0,-1 1,1-1,0 0,0 0,-1 0,1 0,0 0,0 0,-1 0,1 0,0 0,0 0,-1 0,1 0,0 0,0 0,-1-1,1 1,0 0,-1-1,1 1,0 0,-1-1,1 1,-1-1,1 1,0-1,-1 1,1-1,-1 0,0 1,1-1,-1 0,1 1,-1-1,0 0,1 0,0 30,2-1,2 0,0-1,2 1,1-1,1 0,1-1,1 0,2-1,0 0,16 21,-9-22</inkml:trace>
  <inkml:trace contextRef="#ctx0" brushRef="#br0" timeOffset="6820.001">3146 376,'-23'3,"1"1,-1 1,1 1,0 1,0 0,1 2,0 1,0 0,1 2,1 0,0 1,-6 7,23-19,1 0,0 0,-1 0,1 0,0 1,-1-1,1 1,0-1,0 1,0-1,1 1,-1-1,0 1,0 0,1-1,-1 1,1 0,0 0,-1 0,1-1,0 1,0 0,0 0,0 0,1 0,-1-1,0 1,1 0,-1 0,1-1,0 1,-1 0,1-1,0 1,0-1,0 1,0-1,0 1,1-1,-1 0,0 1,1-1,-1 0,1 0,-1 0,1 0,-1 0,1-1,0 1,-1 0,1-1,0 1,0-1,-1 1,1-1,0 0,0 0,1 0,48 9,-41-8,0-1,-1 2,1-1,-1 1,0 1,1 0,-1 0,-1 1,1 0,0 0,-1 1,0 0,0 1,0 0,-1 0,7 7,-12-10,0 0,-1-1,1 1,-1 1,1-1,-1 0,0 0,0 0,0 1,-1-1,1 1,-1-1,0 0,0 1,0-1,0 1,-1-1,1 0,-1 1,0-1,0 0,0 0,0 1,-1-1,1 0,-1 0,0-1,0 1,0 0,0 0,-1-1,-81 73,71-67,0 1,-1-2,0 0,-1-1,1 0,-1-1,0-1,-1 0,1-1,-1-1,1 0,-1-1,-10-1,14-11,16 4</inkml:trace>
  <inkml:trace contextRef="#ctx0" brushRef="#br0" timeOffset="7091.057">3429 573,'-24'39,"-13"26,-5 3,5-5,13-14,12-15</inkml:trace>
  <inkml:trace contextRef="#ctx0" brushRef="#br0" timeOffset="7336.59">3344 9,'0'0</inkml:trace>
  <inkml:trace contextRef="#ctx0" brushRef="#br0" timeOffset="7629.383">3541 827,'28'-17,"123"-191,-119 163,-31 44,0 1,0 0,0 0,0 0,0 0,0 0,-1 0,1 1,0-1,0 0,0 0,0 0,0 1,-1-1,1 1,0-1,0 1,0-1,-1 1,1-1,0 1,-1-1,1 1,-1 0,1-1,-1 1,1 0,-1 0,1-1,-1 1,1 0,-1 0,0 0,0 0,1 0,-1-1,0 1,0 0,0 0,0 0,0 0,0 0,0 0,0 0,-1-1,1 1,0 0,0 0,-1 0,1 0,-1-1,1 1,0 0,-1 0,0-1,1 1,-1 0,1 2,-1 5,0-1,0 1,1 0,0 0,0-1,1 1,0 0,0-1,1 1,0 0,1-1,-1 0,1 0,1 0,-1 0,1 0,0 0,1-1,0 0,0 0,0 0,1-1,-1 0,1 0,0 0,3 1,-5-5,0 1,0-1,0 0,0 0,0-1,1 1,-1-1,0 0,0 0,0-1,1 1,-1-1,0 0,0 0,0 0,0 0,0-1,0 0,0 0,-1 0,1 0,-1 0,1-1,-1 0,0 1,0-1,0 0,2-3,66-101,-36 12,-30 72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45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141 278,'5'48,"1"21,1 7,-2-3,-2-10,-1-10,0-11,-7-6,-1-5,-1-3,-3-7,0-11,-3-7,1-5</inkml:trace>
  <inkml:trace contextRef="#ctx0" brushRef="#br0" timeOffset="254.672">0 448,'15'-61,"-6"17,2 0,2 0,2 1,2 1,18-33,-31 68,-1 1,1 0,0 0,0 0,1 0,0 1,0 0,0 0,1 0,-1 0,1 1,0 0,0 1,1-1,-1 1,1 0,0 1,0-1,0 1,0 1,0-1,0 1,0 1,1-1,-1 1,0 0,0 1,0 0,1 0,-1 0,2 2,-2 0,0 0,0 0,-1 1,0 0,1 0,-1 1,-1-1,1 1,-1 1,0-1,0 1,0 0,-1 0,0 0,0 1,0-1,-1 1,0 0,-1 0,1 0,-1 0,-1 1,1-1,-1 1,-1-1,1 1,-1-1,0 1,-1-1,0 0,0 1,-1-1,0 0,0 1,0-1,-1 0,-1 0,-3 8,0-2,-1 1,-1-1,0 0,-1-1,0 0,-1-1,0 0,-1 0,0-1,-1-1,0 0,0-1,-1 0,0-1,0-1,-1 0,0-1,-4 1,-5-1</inkml:trace>
  <inkml:trace contextRef="#ctx0" brushRef="#br0" timeOffset="501.974">763 560,'-34'34,"-15"20,-5 1,7-4,11-5,8-12,8-5,2-9,5-7</inkml:trace>
  <inkml:trace contextRef="#ctx0" brushRef="#br0" timeOffset="680.96">396 560,'38'24,"23"13,5 4,-4 1,-7-2,-8-9,-8-3,-5-8,-9-2,-8-4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30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1614 1868,'0'818,"-5"-745,-3 0,-3-1,-3 0,-16 41,17-61,-12 56,29-98,1-5</inkml:trace>
  <inkml:trace contextRef="#ctx0" brushRef="#br0" timeOffset="3064.023">1670 1896,'57'-3,"170"6,-35-30,10 15,-125 1,0 4,0 3,76 7,-27-1,100-19,4 5,-178 13,-48-2,0 0,0 1,1 0,-1 0,0 0,0 1,0-1,1 1,-1 0,0 0,0 1,0-1,0 1,0 0,-1 0,1 0,-1 0,1 1,-1-1,0 1,1 0,-2 0,1 0,0 0,0 1,-1-1,0 1,0 0,0-1,0 1,-1 0,1 0,-1 0,0 0,0 4,-3 251,2 80,-28-142,28 283,-25-311,25-166,0 1,0-1,0 0,0 1,0-1,-1 0,1 1,-1-1,0 0,0 0,0 0,-1 0,1 0,-1 0,1 0,-1 0,0 0,0-1,0 1,-1-1,1 1,-1-1,1 0,-1 0,0 0,0 0,1-1,-1 1,0-1,-1 0,1 0,0 0,-1 0,-223-2,-112 0,169-27,-281 28,113 0,168 28,65-32,96-9,34 5,-5 5</inkml:trace>
  <inkml:trace contextRef="#ctx0" brushRef="#br0" timeOffset="4156.395">2037 3477,'26'137,"-22"330,7-382,-7-67,-1 0,-1-1,0 1,-2 0,0 0,-1 0,-3 17,-13 66,16-89</inkml:trace>
  <inkml:trace contextRef="#ctx0" brushRef="#br0" timeOffset="5162.431">2037 3477,'-31'38,"-202"139,232-177,0 0,0 0,0 0,0 0,0 1,0-1,0 0,0 0,0 1,0-1,1 1,-1-1,0 1,0-1,0 1,1-1,-1 1,0-1,1 1,-1 0,0 0,1-1,-1 1,1 0,-1 0,1 0,-1 0,1-1,0 1,-1 0,1 0,0 0,0 0,0 0,0 0,0 0,0 0,0 0,0 0,0 0,0 0,0 0,1 0,-1 0,0-1,1 1,-1 0,0 0,1 0,-1 0,1-1,0 1,-1 0,1 0,0-1,-1 1,1 0,0-1,0 1,15 5,-1 0,1-1,1-1,-1-1,1 0,-1-1,1-1,0 0,-1-1,1-1,2-1,15 1,20 0,-28-1,0 1,0 2,0 1,0 0,23 7,57 15,-119-50,-107-95,20-50,87 147</inkml:trace>
  <inkml:trace contextRef="#ctx0" brushRef="#br0" timeOffset="5996.635">1699 4746,'-27'156,"22"-133,-9 45,-3 0,-3-2,-3 0,-12 21,29-80,9-22,7-27,8-17,2 0,2 1,3 1,2 2,3 0,13-14,-43 67,1 0,-1 0,1 0,0 0,0 0,0 0,0 1,0-1,0 0,0 1,1-1,-1 1,1-1,-1 1,1 0,-1-1,1 1,0 0,0 0,-1 0,1 0,0 1,0-1,0 0,0 1,0 0,0-1,0 1,0 0,0 0,0 0,0 0,0 0,0 0,0 1,0-1,0 1,0 0,0-1,0 1,0 0,-1 0,1 0,0 0,-1 0,1 1,0-1,-1 0,0 1,1-1,-1 1,1 0,10 99,-12-93,-1 1,1-1,0 1,1-1,0 0,0 1,1-1,0 0,0 0,1 0,0 0,1 0,-1-1,2 0,3 6,-5-8,0 1,1-1,-1 0,2 0,-1-1,0 1,1-1,0 0,0 0,0-1,0 0,1 1,-1-2,1 1,0-1,-1 1,1-2,1 1,-1-1,0 0,0 0,0 0,1-1,-1 0,0 0,0-1,0 0,1 0,-1 0,0-1,0 0,0 0,-1 0,1-1,0 0,-1 0,4-3,2-7,0-1,-2 0,0 0,0-1,-1 0,-1 0,-1-1,0 0,-1 0,0-1,-1 1,1-18,3-4,8-75,-16 89</inkml:trace>
  <inkml:trace contextRef="#ctx0" brushRef="#br0" timeOffset="6869.5">2997 3420,'-8'18,"1"-1,0 1,1 1,1-1,1 1,0 0,2 0,0 0,1 0,1 0,0 1,2-1,0 0,1 0,1 0,1-1,3 6,12 110,-17-79,-2 0,-3 0,-3 0,-7 33,-11 108,10-138,13-58,0 0,1 0,-1 0,0-1,0 1,0 0,1 0,-1 0,0 0,0 0,0 0,1 0,-1 0,0 0,0 0,0 0,1 0,-1 0,0 0,0 0,0 0,1 0,-1 0,0 0,0 0,0 0,1 0,-1 0,0 0,0 0,0 1,1-1,-1 0,0 0,0 0,0 0,0 0,0 1,1-1,-1 0,0 0,0 0,0 1,9-24,-8 15,0 0,-1 1,0-1,-1 0,0 1,0-1,-1 1,1-1,-2 1,1-1,-1 1,0 0,0 0,-1 0,0 1,0 0,-1-1,0 1,0 1,-3-3,-4-5,0 1,-1 1,-1 0,1 1,-2 0,0 1,0 1,-11-5,-79-21,144 13,191 0,-119 10,2 5,36 6,-78 11,-70-11,0 0,1 0,-1 1,0-1,1 1,-1-1,0 1,0-1,1 1,-1 0,0 0,0 0,0-1,0 1,0 0,0 0,0 1,0-1,-1 0,1 0,0 0,0 0,-1 1,1-1,-1 0,0 1,1-1,-1 0,0 1,1-1,-1 0,0 1,0-1,0 1,-1-1,1 0,0 1,0-1,-1 0,1 1,-1-1,1 0,-1 0,1 1,-1-1,0 0,0 1,-8 8,1 0,-1 0,-1-1,0 0,0-1,-1 0,0-1,0 0,0-1,-1 0,-1 0,-29 16,-187 116,199-104,22-17</inkml:trace>
  <inkml:trace contextRef="#ctx0" brushRef="#br0" timeOffset="7535.365">2857 5000,'15'-40,"3"0,1 1,2 1,2 1,1 1,2 1,1 1,6-4,-32 37,0-1,0 1,0 0,0-1,0 1,0 0,0-1,1 1,-1 0,0 0,1 0,-1 0,1 0,-1 1,1-1,-1 0,1 1,0-1,-1 1,1-1,0 1,-1 0,1 0,0 0,0 0,-1 0,1 0,0 0,0 0,-1 1,1-1,0 1,-1-1,1 1,-1 0,1 0,-1 0,1-1,-1 1,1 1,-1-1,0 0,0 0,1 0,-1 1,0-1,0 1,0-1,-1 0,1 1,0 0,0-1,-1 1,1 0,-1-1,0 1,1 0,-1-1,0 1,0 0,0-1,0 1,0 0,2 43,-3-39,0-1,1 1,-1-1,1 1,1-1,-1 1,1-1,0 1,0-1,0 0,1 1,0-1,0 0,0 0,1 0,-1 0,1-1,0 1,1-1,-1 1,1-1,1 1,-1-4,0-1,1 1,-1-1,0 0,0-1,0 1,0 0,0-1,0 0,0 0,0-1,0 1,-1-1,1 1,0-1,-1 0,1-1,-1 1,0 0,0-1,0 0,0 0,0 0,1-2,6-3,149-140,-158 148,1-1,-1 1,1 0,-1-1,0 1,1 0,-1 0,1 0,-1 0,1 1,-1-1,1 0,-1 0,1 1,-1-1,0 1,1 0,-1-1,0 1,1 0,-1 0,0 0,0 0,0-1,0 2,0-1,0 0,0 0,0 0,0 0,0 1,-1-1,1 0,-1 1,1-1,-1 0,1 1,-1-1,0 1,1-1,-1 1,0-1,0 1,0-1,0 1,-1-1,1 1,0-1,-1 0,1 1,0-1,-1 1,0-1,1 0,-1 1,0-1,0 0,0 1,-9 40,7-35,0 0,1 0,0 0,0 0,0 0,1 1,0-1,0 1,1-1,0 1,0-1,1 0,0 1,0-1,1 1,0-1,0 0,0 0,1 0,0 0,1-1,0 1,3 4,10 1</inkml:trace>
  <inkml:trace contextRef="#ctx0" brushRef="#br0" timeOffset="8620.483">3956 4633,'-10'0,"0"1,0 0,0 0,1 1,-1 1,0-1,1 1,-1 1,1 0,0 0,0 1,1 0,-1 1,1 0,0 0,1 0,-1 1,1 0,1 1,-1 0,1 0,1 0,-1 0,2 1,-1 0,1 0,0 1,1-1,0 1,1-1,-2 11,9 64,-5-82,0 0,1 1,0-1,-1 0,1 0,0 0,0 0,0 0,0 0,0 0,1-1,-1 1,1 0,-1-1,1 1,-1 0,1-1,0 0,0 0,0 1,0-1,0 0,0 0,0-1,0 1,0 0,0-1,0 1,0-1,1 0,-1 1,0-1,0 0,1-1,0 1,11-4,0-1,0-1,-1 0,0 0,0-1,-1-1,0 0,0-1,9-9,177-169,-198 185,1 1,0 0,-1 0,1 0,0 0,0 0,0 0,0 0,0 0,0 0,0 1,0-1,0 0,1 1,-1-1,0 1,0-1,0 1,1-1,-1 1,0 0,1 0,-1 0,0 0,1 0,-1 0,0 0,0 0,1 0,-1 0,0 1,1-1,-1 1,0-1,0 1,0-1,1 1,-1 0,0-1,0 1,0 0,0 0,0 0,0 0,0 0,-1 0,1 0,0 0,0 1,11 47,-3 0,-2 0,-2 0,-2 1,-2 0,-5 37,2 7,2-74,-1 0,0-1,-2 1,-1-1,0 1,-1-1,-1 0,-1-1,-1 0,0 0,-2 0,-7 10,8-14,4-4,-1 1,0-1,0 0,-1 0,0-1,-1 0,0 0,-1-1,0 0,0 0,0-1,-1 0,0-1,-1 0,1-1,-1 0,0 0,0-1,-2 0,10-4,1 0,0-1,-1 1,1 0,0-1,0 1,0-1,-1 0,1 0,0 0,0 0,0 0,0 0,0-1,1 1,-1 0,0-1,1 0,-1 1,1-1,-1 0,1 0,0 0,0 0,0 0,0 0,0 0,0 0,0 0,1 0,-1-1,1 1,0 0,-1 0,1-1,0-1,4-87,7 50,1 0,2 1,2 1,2 0,1 2,2 0,19-25,-24 36,-1 1</inkml:trace>
  <inkml:trace contextRef="#ctx0" brushRef="#br0" timeOffset="10971.449">2404 824,'18'78,"-9"7,-4 1,-3 0,-5 6,1 17,1 261,-15-284,11-62</inkml:trace>
  <inkml:trace contextRef="#ctx0" brushRef="#br0" timeOffset="11569.56">2461 711,'-51'57,"-2"-2,-3-2,-35 23,66-49,24-26,1-1,0 1,0 0,0-1,-1 1,1-1,0 1,0 0,0-1,0 1,0-1,0 1,0-1,0 1,1 0,-1-1,0 1,0-1,0 1,1-1,-1 1,0 0,0-1,1 0,-1 1,0-1,1 1,-1-1,1 1,-1-1,1 0,-1 1,1-1,-1 0,1 1,-1-1,1 0,-1 0,1 1,0-1,-1 0,1 0,-1 0,1 0,-1 0,1 0,0 0,-1 0,1 0,-1 0,1 0,0 0,-1-1,1 1,0 0,343 0,-203 21,-112-11,-32-13,-6-4,-84-103,-35-63,109 148,4 1</inkml:trace>
  <inkml:trace contextRef="#ctx0" brushRef="#br0" timeOffset="12243.961">2912 118,'10'38,"2"33,1 13,-3-3,-4-5,-1-12,-3-11,-1-10,-1-7,0-5,-1-4,1-5</inkml:trace>
  <inkml:trace contextRef="#ctx0" brushRef="#br0" timeOffset="12527.227">2912 5,'34'-5,"20"9,7 7,-4 3,-10 3,-9 4,-11 3,-9 2,-9 2,-10 0,-10 1,-8 0,-5-5,-4-2,-1-4,-2-6,1-4,5-4</inkml:trace>
  <inkml:trace contextRef="#ctx0" brushRef="#br0" timeOffset="13104.318">3308 542,'-1'0,"0"1,0 0,0 1,1-1,-1 0,0 0,1 0,-1 0,1 0,-1 1,1-1,0 0,-1 1,1-1,0 0,0 0,0 1,0-1,0 0,0 1,0-1,1 0,-1 1,0-1,1 0,-1 0,1 1,-1-1,1 0,0 0,-1 0,1 0,0 0,0 0,0 0,0 0,0 0,0 0,0-1,0 1,0 0,0-1,0 1,1 0,-1-1,0 0,0 1,1-1,-1 0,0 1,1-1,-1 0,0 0,0 0,1 0,-1 0,0-1,1 1,-1 0,0-1,0 1,1 0,-1-1,0 0,0 1,0-1,0 0,1 0,7-3,-1-1,0 0,-1 0,1 0,-1-1,0 0,0-1,-1 1,0-1,0-1,-1 1,1-1,-2 0,2-3,7-9,-12 19,0 0,-1-1,1 1,0 0,0 0,0 0,0 0,0 0,0 0,0 0,0 0,0 1,0-1,0 0,1 1,-1-1,0 1,1-1,-1 1,0-1,1 1,-1 0,0 0,1 0,-1 0,1 0,-1 0,0 0,1 0,-1 0,0 1,1-1,-1 0,0 1,1-1,-1 1,0 0,0-1,0 1,1 0,-1 0,0 0,0 0,0 0,0 0,-1 0,1 0,0 0,0 0,-1 1,1-1,0 0,-1 0,1 1,-1-1,0 0,1 1,-1-1,0 0,0 1,0 0,25 140,7 113,-29-239,0-5,-1 0,0 0,-1 0,0 0,-1 1,0-1,-1 0,0 0,-1 0,0 1,1-10,-1-1,1 1,-1-1,1 0,-1 1,1-1,-1 0,0 0,0 0,1 0,-1 0,0 0,0-1,0 1,0 0,0-1,0 0,0 1,0-1,0 0,0 0,0 0,0-1,0 1,0 0,0-1,0 1,0-1,0 0,0 1,0-1,0 0,1 0,-1 0,0-1,1 1,-1 0,1-1,-1 1,1-1,-1 1,1-1,0 1,0-1,0 0,0 0,0 0,0 1,1-1,-1 0,1 0,-1 0,1-2,-5-5,0 0,1-1,1 1,0-1,0 0,0 0,2 0,-1 0,1 0,0 0,1 0,1 0,-1 0,1-1,1 1,0 0,1 1,0-1,0 0,1 1,0-1,0 1,1 1,1-1,-1 0,2 1,6-7,34-20,-28 21</inkml:trace>
  <inkml:trace contextRef="#ctx0" brushRef="#br0" timeOffset="14286.679">3731 2658,'1'0,"-1"-1,1 1,-1 0,1 0,-1-1,1 1,-1 0,0-1,1 1,-1-1,1 1,-1 0,0-1,0 1,1-1,-1 1,0-1,0 1,1-1,-1 1,0-1,0 1,0-1,0 1,0-1,0 1,0-1,0 0,0 1,0-1,0 1,0-1,0 1,0-1,0 1,-1-1,1 1,0-1,0 1,-1-1,1 1,0-1,-1 1,1 0,0-1,-1 1,1 0,-1-1,1 1,0 0,-1-1,1 1,-1 0,1 0,-1-1,52-4,-51 5,454-10,-13-53,-291 51,-270 2,85 3,29 7,-1-1,1 0,0 0,0 0,0-1,0 0,0 0,0-1,0 1,1-1,-1 0,1-1,0 0,0 0,0 0,-3-4,-28-44,35 52,1 0,-1 1,0-1,0 0,0 1,1-1,-1 1,0-1,0 0,1 1,-1 0,0-1,1 1,-1-1,0 1,1 0,-1-1,1 1,-1 0,1 0,0 0,-1-1,1 1,0 0,-1 0,1 0,0 0,0-1,0 1,0 0,0 0,0 0,0 0,0 0,0 0,0-1,1 1,-1 1,0-1,1 332,-1-154,0-179,1-1,-1 1,1 0,-1-1,1 1,0 0,-1 0,1-1,-1 1,1 0,0 0,-1 0,1 0,-1 0,1 0,0 0,-1 0,1 0,0 0,-1 0,1 0,-1 1,1-1,0 0,-1 0,1 1,-1-1,1 0,-1 1,1-1,-1 0,1 1,-1-1,1 1,-1-1,1 1,-1-1,0 1,1-1,-1 1,0-1,0 1,1 0,-1-1,0 1,0-1,0 1,0 0,0-1,0 1,0 0,0-1,0 1,0-1,0 1,0 0,0-1,0 1,0-1,-1 1,1 0,0-1,90-134,59-52,-115 157,-17 21</inkml:trace>
  <inkml:trace contextRef="#ctx0" brushRef="#br0" timeOffset="16395.761">3844 2658,'-5'-5,"-6"-1,-6 0,-1 6,-1 3,-3 0,-2 1,-2-1,-1-1,-1 0,4 3,2 2,-1-1,9-1,7-2</inkml:trace>
  <inkml:trace contextRef="#ctx0" brushRef="#br0" timeOffset="23070.449">1473 3477,'-87'-22,"-40"3,84 11,0 2,0 2,0 1,0 3,-28 3,-23-1,-583-2,595-13,-27 3,108 11,0 0,0 0,0 0,1 0,-1 0,0 0,0 0,1 0,-1 0,1 0,-1 0,1 0,0 0,-1 0,1 0,0 1,0-1,-1 0,1 0,0 0,0 1,1-1,-1 0,0 0,0 0,0 1,1-1,-1 0,1 0,-1 0,1 0,-1 0,1 0,0 0,-1 0,1 0,0 0,0 0,0 0,0-1,0 1,0 0,0-1,0 1,0 0,0-1,0 1,1-1,2 5,4 5,-2-4,0 1,0 1,0-1,-1 1,0 0,0 0,-1 1,0-1,-1 1,0 0,1 7,27 153,-29-151,0-1,2 1,0-1,1 0,1 0,0-1,1 0,1 0,1 0,0-1,1-1,7 8,-17-21,0-1,0 1,1-1,-1 1,0-1,1 0,-1 1,1-1,-1 0,0 1,1-1,-1 0,1 1,-1-1,1 0,-1 0,1 0,-1 1,1-1,-1 0,1 0,-1 0,1 0,0 0,-1 0,1 0,-1 0,1 0,-1 0,1-1,-1 1,1 0,-1 0,1 0,-1 0,1-1,-1 1,1 0,-1-1,0 1,1 0,-1-1,1 1,-1-1,0 1,1 0,-1-1,0 1,0-1,1 1,-1-1,0 1,0-1,0 1,0-1,1 1,-1-1,10-41,-7 27,10-32,-3-1,-1 0,-3-1,1-44,-15-60,8 134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54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36,'9'60,"-3"0,-2 1,-2 0,-4 0,-2 0,-3-1,-8 33,-45 144,58-227,5-19,0-4</inkml:trace>
  <inkml:trace contextRef="#ctx0" brushRef="#br0" timeOffset="244.373">14 36,'43'0,"39"-5,9-1,-1 0,-10 1,-15 2,-13 0,-11-3,-12 4,-16 3,-15 5,-12 2,-9-1,1-1</inkml:trace>
  <inkml:trace contextRef="#ctx0" brushRef="#br0" timeOffset="444.419">98 432,'34'0,"20"0,6-5,-2-2,-7 1,-6 1,-7 1,-5 2,-8 1</inkml:trace>
  <inkml:trace contextRef="#ctx0" brushRef="#br0" timeOffset="700.744">522 600,'0'38,"0"18,0 4,0-3,0-12</inkml:trace>
  <inkml:trace contextRef="#ctx0" brushRef="#br0" timeOffset="947.298">550 459,'38'5,"23"1,5 0,-3-1,-8-2,-9 0,-11-2</inkml:trace>
  <inkml:trace contextRef="#ctx0" brushRef="#br0" timeOffset="1199.728">606 713,'34'0,"25"0,3 0</inkml:trace>
  <inkml:trace contextRef="#ctx0" brushRef="#br0" timeOffset="2329.944">663 459,'-5'0,"-6"0,-2-4,-2-3,0 6,-2 2,3 7,-2 1,2 4,3 5,9-1,4 1,2 3,5-2,2 0,-2-3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3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669 27,'-1'-2,"0"0,-1 0,1 0,-1 1,1-1,-1 0,0 1,0-1,0 1,0 0,0-1,0 1,0 0,0 1,-1-1,1 0,0 0,-1 1,1-1,0 1,-1 0,1 0,0 0,-1 0,0 0,0 0,-18-1,0 2,0 0,1 1,-1 1,0 1,1 0,0 2,-12 5,-24 5,-144 39,199-56,0 1,0 0,0 0,0 0,0 0,0 0,0 0,0 0,-1 0,1 0,0 0,0 1,0-1,0 0,0 1,0-1,0 1,1-1,-1 1,0-1,0 1,0 0,0-1,1 1,-1 0,0 0,0 0,1-1,-1 1,1 0,-1 0,1 0,-1 0,1 0,0 0,-1 0,1 0,0 0,0 0,0 0,0 0,0 0,0 1,0-1,0 0,0 0,0 0,1 0,-1 0,0 0,1 0,-1 0,1 0,-1 0,1 0,-1-1,1 1,0 0,-1 0,1 0,0-1,0 1,0 0,-1-1,1 1,0-1,0 1,0-1,1 1,8 3,0 0,0-1,1 0,-1 0,1-1,-1-1,1 0,0 0,0-1,0-1,51 6,89 16,-96-2,-54-19,-1 1,1-1,0 1,0 0,0-1,-1 1,1 0,0 0,-1 0,1-1,-1 1,1 0,-1 0,1 0,-1 0,1 0,-1 0,0 0,0 0,1 0,-1 0,0 0,0 0,0 0,0 0,0 0,-1 0,1 0,0 0,0 0,-1 0,1 0,0 0,-1 0,1 0,-1 0,1 0,-1 0,0 0,1-1,-1 1,0 0,1 0,-1-1,0 1,0-1,0 1,0-1,0 1,0-1,0 1,-131 65,96-52,-243 117,212-71,66-58,-1 0,1-1,0 1,0 0,1 0,-1 0,0 0,0 0,1 0,-1 0,1 0,0 0,0 0,0 0,0 0,0 0,0 0,0 0,0 0,1 0,-1 0,1 0,0 0,0 0,-1 0,1-1,0 1,0 0,1 0,-1-1,0 1,1-1,-1 1,1-1,-1 0,1 1,-1-1,1 0,0 0,0 0,0 0,0 0,10 4,1-1,1 0,-1-1,0 0,1-1,-1-1,1 0,0-1,0 0,-1-1,9-1,18 0,165-26,-158 14,-29 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4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34 9026 0 0,'0'0'1848'0'0,"0"0"-255"0"0,0 0-89 0 0,0 0-80 0 0,0 0-183 0 0,0 0-225 0 0,0 0-456 0 0,0 0-352 0 0,0 0-344 0 0,0 0-160 0 0,0 0-48 0 0,0 0-112 0 0,0 0-120 0 0,0 0-785 0 0,-2-26-3496 0 0,6 33-5537 0 0</inkml:trace>
  <inkml:trace contextRef="#ctx0" brushRef="#br0" timeOffset="1532.096">1 0 0 0 0,'0'0'1006'0'0,"0"0"7"0"0,0 0 65 0 0,0 0-38 0 0,0 0-136 0 0,0 0-178 0 0,0 0-134 0 0,0 0 21 0 0,0 0 142 0 0,0 0 163 0 0,0 0 104 0 0,0 0 15 0 0,1 3-53 0 0,2-1-723 0 0,0-1 0 0 0,0 1 0 0 0,-1 0 0 0 0,1-1 0 0 0,0 0 0 0 0,0 0 0 0 0,0 0 0 0 0,1 0 0 0 0,-1 0 0 0 0,0-1 0 0 0,0 1 0 0 0,0-1 0 0 0,1 0 0 0 0,-1 0 0 0 0,0 0 0 0 0,0 0 0 0 0,0-1 1 0 0,1 1-1 0 0,1-2-261 0 0,-5 2 119 0 0,0 0 1 0 0,0 0 0 0 0,0 0 0 0 0,0 0 0 0 0,0-1-1 0 0,0 1 1 0 0,0 0 0 0 0,0 0 0 0 0,0 0-1 0 0,-1-1 1 0 0,1 1 0 0 0,0 0 0 0 0,0 0 0 0 0,0 0-1 0 0,0-1 1 0 0,0 1 0 0 0,1 0 0 0 0,-1 0 0 0 0,0 0-1 0 0,0-1 1 0 0,0 1 0 0 0,0 0 0 0 0,0 0 0 0 0,0 0-1 0 0,0-1 1 0 0,0 1 0 0 0,0 0 0 0 0,0 0 0 0 0,1 0-1 0 0,-1 0-119 0 0,-26-1 1692 0 0,26 1-1596 0 0,0 0-3 0 0,0 0-9 0 0,0 0 0 0 0,-4-3-1686 0 0,3 2-7378 0 0,1 1-2320 0 0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3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1,'-15'43,"-9"29,0 11,3-3,5-11,6-12,5-11,2-8,3-6,0-4,1-2,0 0,0-9,-5-9,-2-4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72,'38'-5,"32"-6,9-2,1 2,-9 3,-11 2,-12 3,-13-4,-8 1,-9 5,-12 3,-12 1,-5 0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23,'29'-5,"19"-1,6 0,-6 1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58,'61'76,"-60"-75,1 1,0-1,0 0,0 0,0 0,1 0,-1 0,0 0,0 0,1-1,-1 1,0-1,1 0,-1 1,0-1,1 0,-1 0,0-1,1 1,-1 0,0-1,1 0,-1 1,0-1,0 0,0 0,0 0,0 0,0-1,0 1,0 0,0-1,0 0,-1 1,1-1,-1 0,1 0,0-1,82-107,-83 109,0 0,0 0,0 0,0 1,0-1,0 0,0 1,0-1,0 0,0 1,1 0,-1-1,0 1,0 0,1-1,-1 1,0 0,0 0,1 0,-1 0,0 0,0 0,1 0,-1 1,0-1,0 0,1 1,-1-1,0 1,0-1,0 1,0 0,0-1,0 1,0 0,0 0,0 0,0 0,0 0,-1 0,1 0,0 0,-1 0,1 0,0 0,-1 0,1 1,-1-1,0 0,1 0,-1 0,0 1,0-1,0 0,0 1,8 75,-8-76,8 147,-1-111,-1 0,-2 0,-2 0,-1 1,-4 30,3-61,0 0,-1 0,0 0,-1 0,1 0,-1 0,0-1,-1 1,0-1,0 1,0-1,-1 0,0 0,0 0,0-1,-1 0,0 1,0-1,0-1,-1 1,1-1,-1 0,0 0,0-1,-1 0,1 0,-1 0,1-1,-1 0,0 0,0-1,0 0,0 0,0 0,-6-1,10-1,-1-1,1 1,-1-1,1 1,-1-1,1 0,0-1,0 1,0 0,0-1,0 0,1 1,-1-1,1 0,0 0,0-1,0 1,0 0,0-1,1 1,0-1,-1 0,1 1,0-1,1 0,-1 0,1 1,0-4,5-111,0 93,2 0,0 0,1 0,2 1,0 0,8-10,0 5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5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0 279,'34'-5,"20"-1,6 0,-2 1,-7 2,-7 1,-6 0,-9-3,-5-1,-7 0</inkml:trace>
  <inkml:trace contextRef="#ctx0" brushRef="#br0" timeOffset="248.055">28 505,'38'0,"28"0,6 0,-3 0,-9 0,-10 0,-8 0,-7 0,-10 0</inkml:trace>
  <inkml:trace contextRef="#ctx0" brushRef="#br0" timeOffset="7850.088">1214 110,'-5'-5,"0"0,0 0,-1 0,1 1,-1-1,0 1,-1 1,1-1,0 1,-1 0,0 1,0-1,0 1,0 1,0-1,0 1,0 0,-1 1,1 0,0 0,0 1,0-1,-1 2,1-1,0 1,0 0,0 0,-5 4,-1-1,1 0,0 1,0 1,1 0,0 0,0 1,1 1,0 0,0 0,1 1,0 0,1 1,0 0,1 0,0 0,0 1,2 0,-1 1,1-1,1 1,1 0,0 0,0 0,1 0,0 5,4 180,1-187,0-1,1 1,1-1,0 0,0 0,1-1,0 1,1-1,0-1,0 1,1-1,0 0,0-1,1 0,0 0,0-1,1 0,0-1,0 0,0 0,0-1,1-1,0 0,-1 0,1-1,0 0,1-1,6 1,1-1,-1-1,1-1,-1-1,0 0,0-1,0-1,0-1,0 0,4-4,6-1,0-1,-1-1,0-2,-2-1,1-1,-2 0,0-2,-1-1,-1-1,-1-1,-1-1,1-2,-15 15,0 0,-1-1,0 1,0-1,-1 0,-1 0,0-1,0 1,0-1,-2 1,1-1,-1 0,-1 0,0 0,-1 1,0-1,0 0,-1 0,0 1,-1-1,0 1,-1 0,0 0,-1 0,0 1,0-1,-1 1,-1 0,1 1,-1 0,-1 0,1 0,-4-1,-3-6,-2 2,1 0,-2 0,0 2,0 0,-1 1,0 1,-1 0,0 2,0 0,-1 1,0 1,0 0,0 2,0 1,-1 0,1 1,-1 2,1 0,0 1,-1 1,-18 5,7 4</inkml:trace>
  <inkml:trace contextRef="#ctx0" brushRef="#br0" timeOffset="8385.816">537 449,'7'-5,"0"1,0 1,0 0,1 0,0 0,0 1,-1 0,1 0,0 1,1 0,-1 0,0 1,0 0,5 1,3-1,541-10,-381-5,-65 7,-2-4,0-4,46-17,-153 33,0-2,1 1,-1 0,0 0,1 0,-1 0,1 0,-1 1,1-1,-1 1,1 0,0-1,-1 1,1 0,0 1,-1-1,1 0,-1 1,1 0,-1-1,1 1,-1 0,1 0,-1 0,0 1,1-1,-1 0,0 1,0 0,0-1,1 2,-3 7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19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1 339,'4'0,"12"0,8 0,4 0,3 0,0 0,0 0,-1 0,0 0,0 0,-2 0,1 0,-1-5,0-1,0 0,1 1,-6 2</inkml:trace>
  <inkml:trace contextRef="#ctx0" brushRef="#br0" timeOffset="325.921">28 536,'43'5,"24"-3,6-2,-6-2,-8 1,-10 0,-9-1,-6 2,-8-1</inkml:trace>
  <inkml:trace contextRef="#ctx0" brushRef="#br0" timeOffset="904.739">169 1,'13'19,"1"-1,0-1,1 0,1 0,1-2,0 0,1-1,1-1,0 0,1-2,13 6,7 7,61 26,-79-41,0 1,-1 1,0 1,-1 1,0 0,4 5,-22-16,0 0,1 1,-1-1,0 0,0 1,-1-1,1 1,0-1,-1 1,1 0,-1-1,0 1,0 0,0 0,-1 0,1 0,-1 0,1 0,-1 0,0 0,0 1,0-1,-1 0,1 0,-1 0,0 0,0 0,0-1,0 1,0 0,0 0,-1 0,1-1,-1 1,0-1,0 1,0-1,0 0,0 0,-1 0,1 0,-1 0,1-1,-1 1,1 0,-1-1,0 0,-2 1,-179 86,-45 83,212-157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27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58 145,'-3'5,"-1"2,2-1,-1 0,0 0,1 1,0 0,1-1,-1 1,1 0,1 0,-1 0,1 5,-1 1,-2 422,-26-248,29-176</inkml:trace>
  <inkml:trace contextRef="#ctx0" brushRef="#br0" timeOffset="1201.443">31 145,'22'-19,"1"2,1 0,1 2,0 1,1 0,0 2,17-4,-29 11,-1 1,1 1,0 0,0 0,0 2,1 0,-1 0,0 1,12 2,-23-1,0-1,0 1,0 0,0 0,0 0,0 0,0 0,0 1,-1-1,1 1,0 0,-1 0,0 0,1 0,-1 0,0 0,0 1,0-1,0 1,-1-1,1 1,-1 0,1 0,-1-1,0 1,0 0,0 0,-1 0,1 0,-1 0,1 1,-1-1,0 0,0 0,-1 0,1 2,-1 7,-1 0,1 0,-2 0,1 0,-2-1,0 0,0 1,-1-1,-1 1,0-1,-1 1,0-2,-1 1,0-1,-1 0,0-1,-1 0,0 0,0-1,0 0,-1-1,-1 0,1-1,-10 4,-63 17,63-24</inkml:trace>
  <inkml:trace contextRef="#ctx0" brushRef="#br0" timeOffset="1940.192">397 652,'-3'6,"1"0,-1 0,1 0,0 1,0-1,1 0,0 1,0-1,1 1,-1-1,1 1,1 0,-1-1,1 1,2 4,-3-10,1 0,-1 0,1-1,-1 1,1 0,-1-1,1 1,0 0,-1-1,1 1,0-1,-1 1,1-1,0 1,0-1,0 0,-1 1,1-1,0 0,0 0,0 0,0 0,0 1,0-1,-1 0,1-1,0 1,0 0,0 0,0 0,0 0,0-1,-1 1,1 0,0-1,0 1,0-1,-1 1,1-1,0 1,-1-1,1 1,0-1,-1 0,1 0,35-31,-34 30,31-37,46-36,-76 75,0 0,-1 0,1 0,0 0,-1 0,1 1,0-1,-1 1,1 0,0 0,-1-1,1 2,-1-1,0 0,1 0,-1 1,0 0,0-1,0 1,0 0,0 0,0 0,0 0,-1 0,1 0,-1 1,0-1,1 0,-1 1,0-1,0 1,-1 0,1-1,0 1,-1 0,0-1,0 1,1 0,-2-1,1 1,0 0,0-1,-1 3,3 6,5 27,-2 1,-2 0,-1 0,-2-1,-5 32,-21 71,24-128,-1 0,-1 0,-1 0,0 0,0-1,-1 0,-1 0,-4 6,9-14,0-1,-1 0,1 1,-1-1,1 0,-1-1,0 1,0-1,-1 1,1-1,0 0,-1 0,1 0,-1 0,0-1,0 0,1 1,-1-1,0-1,0 1,0-1,0 1,0-1,0 0,0 0,0-1,0 1,0-1,0 0,-2-1,-1-3,1 0,0-1,0 1,0-1,1 0,0-1,0 1,1-1,0 0,0 0,0-1,1 1,0-1,1 1,0-1,0 0,0 0,1 0,0 0,1 0,0-1,0 1,1 0,0 0,1-4,0-2,0 1,1-1,0 1,1 0,0 0,2 1,-1-1,1 1,1 0,0 0,1 1,0 0,1 0,0 1,0 0,7-4,-4 1,1-2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0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1 450,'5'-5,"10"-1,9 0,4 1,3-3,0-1,1 2,-2 1,0 3,-1 1,0 1,-1 1,0 0,1 0,-6 1</inkml:trace>
  <inkml:trace contextRef="#ctx0" brushRef="#br0" timeOffset="251.315">255 83,'-5'43,"-1"29,0 7,1-5,1-11,2-11,1-9,1-8,0-5,0-2,0-2,0 1,-4-6,-3-1,1-3</inkml:trace>
  <inkml:trace contextRef="#ctx0" brushRef="#br0" timeOffset="988.323">735 168,'-88'330,"72"-246,-33 102,49-185,0 0,0 0,0 0,0 0,0 0,0 0,0 0,0 0,0 0,0 0,-1 0,1-1,0 1,0 0,-1 0,1 0,-1 0,1 0,-1-1,1 1,-1 0,0-1,1 1,-1 0,0-1,0 1,1-1,-1 1,0-1,0 1,0-1,0 1,0-1,1 0,-1 1,0-1,0 0,0 0,0 0,0 0,0 0,0 0,0 0,0 0,0 0,0-1,0 1,0 0,1 0,-1-1,0 1,0-1,0 1,0-1,1 1,-1-1,0 1,0-1,1 0,-1 1,0-1,1 0,-1-9,0 0,1-1,0 1,0 0,1 0,1 0,0 0,0 0,1 0,0 0,1 1,0 0,0-1,2 1,-5 5,23-52,19-39,-5-2,-4-1,8-52,-33 102,9 116,4 83,-7-64,-14-66,2 0,1-1,0 1,1-1,2 0,0 0,1-1,0 0,9 13,-15-29,1 0,-1-1,1 1,-1-1,1 1,0-1,-1 0,1 0,0 0,1-1,-1 1,0-1,0 1,1-1,-1 0,1 0,-1-1,1 1,-1-1,1 0,-1 0,1 0,-1 0,1 0,-1-1,1 0,-1 1,1-1,-1-1,0 1,1 0,-1-1,0 0,0 0,0 0,0 0,-1 0,1 0,0-1,-1 1,0-1,1 0,-1 0,0 0,0 0,-1 0,1 0,0-2,19-33,-1 0,-2-2,-2 0,-2-1,-1 0,-2-1,-1-7,13-126,-13 114,-7 35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5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23,'5'0,"11"0,8 0,4 0,3 0,0 0,0 0,0 0,-1 0,-6-5,-1-1,-1 0,1 1,-3 6,0 3,-4 1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7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4 337,'-3'-57,"4"41,1-1,1 1,1 0,0 0,1 0,1 0,0 1,2 0,-1 0,2 1,0 0,0 0,1 1,1 1,12-12,-21 21,0 1,1-1,-1 1,1 0,0-1,-1 1,1 1,0-1,0 0,1 1,-1-1,0 1,0 0,1 0,-1 0,1 0,-1 1,0 0,1-1,-1 1,1 0,-1 1,1-1,-1 1,1-1,-1 1,1 0,-1 0,0 1,0-1,0 1,0-1,0 1,0 0,0 0,0 1,-1-1,1 0,-1 1,1-1,-1 1,0 0,0 0,-1 0,1 0,0 0,0 4,9 127,-11-133,0 0,1 0,-1-1,0 1,1 0,-1 0,1 0,0 0,-1-1,1 1,-1 0,1-1,0 1,0 0,-1-1,1 1,0-1,0 1,0-1,0 0,0 1,-1-1,1 0,0 0,0 1,0-1,0 0,0 0,0 0,0 0,0 0,0 0,0-1,0 1,0 0,0 0,-1-1,1 1,0 0,0-1,0 1,0-1,0 1,-1-1,1 1,0-1,-1 0,1 1,0-1,0-1,39-39,-36 36,119-122,-121 126,-1-1,1 1,0 0,0-1,0 1,0 0,0 0,0 0,0 1,0-1,0 0,0 1,1 0,-1-1,0 1,0 0,0 0,1 0,-1 0,0 1,0-1,1 0,-1 1,0 0,0-1,0 1,0 0,0 0,0 0,0 1,0-1,-1 0,1 1,0-1,-1 1,1-1,-1 1,1 0,-1 0,0 0,0 0,0 0,0 0,0 0,0 0,0 0,-1 0,1 1,23 130,-19-113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4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67 12803 0 0,'0'0'1329'0'0,"0"0"-270"0"0,0 0 3 0 0,0 0 110 0 0,0 0-18 0 0,0 0-182 0 0,0 0-255 0 0,0 0-231 0 0,0 0-153 0 0,0 0-54 0 0,0 0-40 0 0,0 0-41 0 0,0 0-18 0 0,-16 22-26 0 0,-47 70-29 0 0,60-89-114 0 0,1 0 1 0 0,0 0-1 0 0,0 0 0 0 0,0 0 0 0 0,0 0 1 0 0,0 0-1 0 0,1 1 0 0 0,0-1 0 0 0,-1 1 1 0 0,1-1-1 0 0,1 1 0 0 0,-1-1 0 0 0,0 1 1 0 0,1-1-1 0 0,0 1 0 0 0,-1 0 0 0 0,2-1 1 0 0,-1 4-13 0 0,1 8 55 0 0,-1-10-10 0 0,-1 1 0 0 0,1 0 0 0 0,1-1 0 0 0,-1 1 0 0 0,1-1 0 0 0,0 1 0 0 0,0-1 0 0 0,0 1 0 0 0,1-1 0 0 0,0 0 0 0 0,0 1 0 0 0,0-1 0 0 0,1 0 0 0 0,0 0 0 0 0,0-1 0 0 0,0 1 0 0 0,0-1 0 0 0,1 1 0 0 0,0-1 0 0 0,0 0 0 0 0,0 0 0 0 0,0-1 0 0 0,1 1 0 0 0,-1-1 0 0 0,1 0 0 0 0,0 0 0 0 0,0-1 0 0 0,0 1 0 0 0,0-1 0 0 0,0 0 0 0 0,1-1 0 0 0,-1 1-44 0 0,4-1 87 0 0,-1 0 1 0 0,1 0-1 0 0,-1-1 0 0 0,0 0 0 0 0,1-1 0 0 0,-1 0 0 0 0,0 0 0 0 0,1-1 0 0 0,-1 0 0 0 0,0 0 0 0 0,0-1 0 0 0,0 0 0 0 0,-1 0 0 0 0,1-1 0 0 0,-1 0 0 0 0,0-1 0 0 0,0 1 0 0 0,0-1 0 0 0,0 0 0 0 0,-1-1 0 0 0,0 0 0 0 0,0 0 0 0 0,0 0 0 0 0,-1-1 0 0 0,0 0 0 0 0,-1 0 0 0 0,1 0 0 0 0,-1 0 0 0 0,-1-1 0 0 0,1 1 0 0 0,0-6-87 0 0,-1 6 9 0 0,-1 0 0 0 0,-1 0 0 0 0,1 0 0 0 0,-1 0 0 0 0,-1 0 0 0 0,1-1 0 0 0,-1 1 0 0 0,-1 0 0 0 0,1 0 0 0 0,-1 0 0 0 0,0-1 0 0 0,-1 1 0 0 0,0 0 0 0 0,0 0 0 0 0,0 1 0 0 0,-1-1 0 0 0,0 0 0 0 0,0 1 0 0 0,-1 0 0 0 0,0-1 0 0 0,0 1 0 0 0,0 1 0 0 0,-1-1 0 0 0,0 1 0 0 0,0-1 0 0 0,0 2 0 0 0,0-1 0 0 0,-1 0 0 0 0,0 1 0 0 0,0 0 0 0 0,0 1 0 0 0,-1-1 0 0 0,1 1 0 0 0,-3-1-9 0 0,2 0-186 0 0,-1-1-1 0 0,1 1 1 0 0,-1 0 0 0 0,1 1 0 0 0,-1 0-1 0 0,0 0 1 0 0,0 1 0 0 0,-1 0 0 0 0,1 0-1 0 0,0 1 1 0 0,-1 0 0 0 0,1 0 0 0 0,-1 1-1 0 0,1 0 1 0 0,-1 1 0 0 0,1-1 0 0 0,-1 2 186 0 0,-11 18-7234 0 0,15-13 1222 0 0,1-2-4506 0 0</inkml:trace>
  <inkml:trace contextRef="#ctx0" brushRef="#br0" timeOffset="459.462">416 310 6529 0 0,'0'0'2564'0'0,"0"0"-91"0"0,0 0-80 0 0,0 0-239 0 0,0 0-339 0 0,0 0-362 0 0,0 0-346 0 0,0 0-226 0 0,0 0-132 0 0,0 0-91 0 0,0 0-85 0 0,0 0-86 0 0,0 0-58 0 0,12-15-34 0 0,85-113 700 0 0,6-10 12 0 0,-92 245-1358 0 0,-8-100 270 0 0,0-1-1 0 0,0 1 1 0 0,1-1-1 0 0,0 0 1 0 0,0 0 0 0 0,1 0-1 0 0,-1-1 1 0 0,1 0 0 0 0,0 0-1 0 0,1 0 1 0 0,-1 0-1 0 0,1-1 1 0 0,0 0 0 0 0,0 0-1 0 0,0-1 1 0 0,1 1 0 0 0,-1-1-1 0 0,1-1 1 0 0,0 1-1 0 0,0-1 1 0 0,0 0 0 0 0,0-1-1 0 0,0 0 1 0 0,0 0-1 0 0,7 0-18 0 0,-10-1 55 0 0,1-1-1 0 0,0 1 0 0 0,-1-1 0 0 0,1 0 0 0 0,0-1 0 0 0,-1 1 0 0 0,0-1 0 0 0,1 0 0 0 0,-1 0 1 0 0,0 0-1 0 0,0 0 0 0 0,0-1 0 0 0,0 0 0 0 0,0 0 0 0 0,-1 0 0 0 0,1 0 0 0 0,-1 0 0 0 0,0-1 1 0 0,0 0-1 0 0,0 1 0 0 0,-1-1 0 0 0,1 0 0 0 0,-1 0 0 0 0,0-1 0 0 0,0 1 0 0 0,1-3-54 0 0,1-3-202 0 0,-1 1 0 0 0,0 0 0 0 0,-1-1-1 0 0,0 0 1 0 0,0 1 0 0 0,-1-1 0 0 0,0 0-1 0 0,-1 0 1 0 0,0 0 0 0 0,-1 0 0 0 0,0 0-1 0 0,-1-6 203 0 0,-7-4-4455 0 0,6 15 784 0 0,1-3-8674 0 0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8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0,'-47'20,"0"2,2 2,1 2,1 1,1 3,-3 4,-7 36,50-68,1 0,0 0,1 0,-1 1,0-1,1 0,-1 0,1 1,0-1,-1 0,1 1,1-1,-1 0,0 1,0-1,1 0,-1 1,1-1,0 0,0 0,0 0,0 0,0 0,0 0,0 0,1 0,-1 0,1 0,-1-1,1 1,0 0,0-1,-1 0,3 2,1-1,0 1,0-1,0 0,1 0,-1-1,0 0,1 0,-1 0,1 0,-1-1,1 0,-1 0,1 0,-1-1,1 0,-1 0,1-1,-1 1,0-1,0 0,0 0,0-1,4-2,105-80,-35 12,-77 73,-1 1,1 0,-1-1,1 1,-1 0,1 0,-1 0,0 0,1 0,-1 0,0 1,0-1,0 0,1 1,-2-1,1 1,0-1,0 1,0-1,-1 1,1 0,-1-1,1 1,-1 0,0-1,1 1,-1 0,0-1,0 1,0 0,0 0,-1-1,1 1,0 0,-1-1,0 1,1 1,14 152,-8-106,-2 1,-1 0,-3 0,-6 35,1-45,-2-1,-3 0,0 0,-3-1,-1 0,-1-2,-15 24,29-57,0 0,0 0,-1 0,1 0,-1 0,0 0,1-1,-1 1,-1-1,1 1,0-1,0 0,-1 1,0-1,1-1,-1 1,0 0,0-1,0 1,0-1,0 0,0 0,0 0,0 0,-1-1,1 1,0-1,0 0,-1 0,1 0,0 0,0-1,-1 1,1-1,0 0,0 0,0 0,0 0,0-1,0 1,0-1,0 1,1-1,-1 0,1 0,-1-1,1 1,-1-1,-5-11,1-2,0 1,0-1,2 0,0-1,1 1,1-1,0 0,1 0,1 0,0 0,2 0,0 0,1 0,0 0,2-3,1-11,0 0,2 0,2 1,0 0,2 1,1 0,2 1,3-5,-6 15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8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59,'38'-9,"22"-4,7 1,-5 2,-7 3,-8 3,-8 1,-5 2,-4 1,-7 6,-7 1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8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48,'43'4,"29"-2,7-2,-5-2,-6-4,-9-1,-11 0,-7 1,-8 2,2-3,-1-1,-6 2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15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92,'-8'-5,"0"0,0 1,-1 0,0 0,1 1,-2 0,1 0,0 1,0 1,-1-1,1 1,0 1,-1 0,1 0,-1 1,1 0,-1 1,1 0,0 0,0 1,0 0,0 1,1 0,-1 0,1 1,0 0,0 0,1 1,-1 0,1 1,1-1,-3 3,-10 13,1 1,1 0,0 1,2 1,1 0,1 1,2 1,-4 12,8-21,1 0,1 0,1 1,1-1,1 1,0 0,1 0,1 0,1 0,0 0,2-1,0 1,2 5,0-13,0-1,1 1,0-1,0 0,1-1,1 0,-1 0,1 0,1-1,0 0,0-1,0 0,1 0,0-1,1 0,8 3,-3-3,1-1,-1 0,1-2,0 0,0 0,1-2,-1 0,0-1,0-1,1-1,-1 0,0-1,0-1,0 0,-1-1,0-1,21-9,-1-1,-1-1,-1-2,-1-1,0-2,15-15,-32 26,-1-2,0 0,-1-1,0 0,-1-1,-1-1,0 0,-1 0,-1-1,0 0,-2-1,0 0,-1-1,0 0,-2 0,0 0,-1 0,-1-1,-1 0,-1 1,-1-1,0 0,-2 0,-2-15,0 25,1 0,-1 0,-1 0,0 1,0 0,-1 0,0 1,-1-1,1 1,-2 1,1-1,-1 1,0 0,-1 1,1 0,-1 0,0 1,-1 0,0 1,1 0,-1 1,0 0,-1 0,-2 0,-11-2,1 2,-1 0,1 1,-1 1,0 2,0 0,1 2,-1 0,1 2,-10 3,-64 27,60-19</inkml:trace>
  <inkml:trace contextRef="#ctx0" brushRef="#br0" timeOffset="563.146">0 346,'587'-1,"-65"-49,-182 15,-291 40,-33 2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2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12,'5'0,"6"0,6 0,5 0,4 0,2 0,1 0,0 0,1 0,-1 0,0 0,0 0,-1 0,1 0,-1 0,0 0,-5-5,-5-2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3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1,'5'0,"11"0,7 0,6 0,1 0,2 0,-1 0,-1 0,0 0,-1 0,0 0,0 0,-1 0,-5 0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1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22,'-12'17,"0"-1,0 2,2-1,1 1,0 1,1 0,1 0,0 0,-3 21,-16 59,-5 23,-6-2,-21 41,12-54,38-89</inkml:trace>
  <inkml:trace contextRef="#ctx0" brushRef="#br0" timeOffset="667.527">246 22,'30'82,"-13"-22,-3 0,-2 2,0 32,47 171,-17-182,-41-81,0-1,0 1,0-1,0 1,0-1,0 0,1 0,-1 0,0 1,1-1,-1-1,1 1,-1 0,1 0,-1 0,1-1,0 1,-1-1,1 1,0-1,0 0,-1 0,1 1,0-1,-1 0,1-1,0 1,0 0,-1 0,1-1,0 1,-1-1,1 0,0 1,-1-1,1 0,-1 0,1 0,-1 0,0 0,1 0,-1 0,0-1,0 1,0 0,0-1,0 1,0-1,0 1,0-1,7-13,-1 0,0-1,-1 0,-1 0,0-1,-1 1,-1-1,-1 0,0-4,13-197,1-124,-16 342,0 12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6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57,'28'-5,"30"-6,9-1,-2 1,-7 2,-9 4,-13 1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5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1 477,'2'-27,"2"1,1-1,1 1,1 0,1 1,1 0,2 0,0 1,2 0,0 1,2 1,11-15,-8 14,-12 14,0-1,1 1,0 0,0 0,1 1,1 0,-1 0,1 1,0 0,1 1,-1 0,1 0,1 1,-1 0,3 0,-9 6,1 0,-1 0,0 0,0 1,0 0,0-1,0 1,0 1,-1-1,1 0,-1 1,1 0,-1 0,0 0,0 0,0 0,-1 1,1-1,-1 1,0 0,0 0,0 0,0 0,-1 0,1 0,-1 0,0 0,-1 0,1 1,-1-1,1 0,-1 1,-1-1,0 5,6 13,4 36,-2 0,-2 0,-3 1,-4 19,2-76,3 22,11-29,86-184,-53 120,-34 47,1 0,0 1,2 1,1 1,0 0,1 1,1 0,10-5,-28 21,1 1,-1 0,0-1,0 1,1 0,-1 0,1 0,-1 0,1 0,-1 0,1 1,0-1,-1 0,1 1,0-1,-1 1,1 0,0-1,0 1,-1 0,1 0,0 0,0 0,0 1,-1-1,1 0,0 1,-1-1,1 1,0 0,-1-1,1 1,0 0,-1 0,1 0,-1 0,0 0,1 1,-1-1,0 0,0 1,0-1,0 0,0 1,0-1,0 1,0 0,-1-1,1 1,0 0,-1-1,0 1,1 0,-1 0,0 0,0 170,-22-57,18-91</inkml:trace>
  <inkml:trace contextRef="#ctx0" brushRef="#br0" timeOffset="853.919">1328 53,'-13'-3,"1"1,-1 1,0-1,0 2,1 0,-1 0,0 2,0-1,1 2,-1-1,1 2,0-1,-1 2,2 0,-1 0,1 1,0 1,0-1,0 2,1 0,0 0,1 0,0 2,0-1,1 1,0 0,1 0,-1 3,5-9,1 0,0 0,0 0,0 0,0 0,1 1,-1-1,1 1,0-1,1 1,-1-1,1 1,0 0,0-1,0 1,1-1,-1 1,1 0,0-1,0 0,1 1,0-1,-1 0,2 0,-1 0,0 0,1 0,-1 0,1 0,0-1,1 0,-1 1,0-1,1 0,0-1,-1 1,1-1,0 0,1 1,-1-2,0 1,0 0,1-1,-1 0,1 0,-1 0,1-1,0 0,-1 0,5 0,11-7,0-1,-1-1,-1 0,1-2,-1 0,-1-1,0-1,-1 0,-1-1,0-1,0-1,-2 0,0 0,-1-2,0 1,-1-2,-2 1,6-14,21-19,-24 95,-3 134,1-110,-4 1,-3 0,-4 58,0-34,1-81,-1 1,1-1,-2 0,0 1,0-1,-1 0,-1 0,0 0,-1-1,0 1,0-1,-1-1,-1 1,0-1,0 0,-1 0,-1-1,1 0,-1 0,-1-1,1 0,-2-1,1 0,-1-1,0 0,0 0,8-6,1 1,-1 0,0-1,1 0,-1 1,0-1,1 0,-1-1,0 1,1 0,-1-1,0 1,1-1,-1 0,1 0,-1 0,1 0,0-1,-1 1,1 0,0-1,0 0,0 1,0-1,0 0,0 0,0 0,1 0,-1-1,1 1,0 0,-1-1,1 1,0-1,1 1,-1-1,0 1,0-2,-10-105,15 85,1 0,2 0,0 0,1 1,2 0,0 1,1 0,1 0,5-3,13-29,-18 30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51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40,'0'0,"0"-1,-1 1,1 0,-1-1,1 1,-1 0,1-1,0 1,-1 0,1 0,-1-1,1 1,-1 0,1 0,-1 0,1 0,-1 0,0-1,1 1,-1 0,1 0,-1 0,1 1,-1-1,1 0,-1 0,1 0,-1 0,1 0,-1 1,1-1,-1 0,1 0,-1 1,1-1,0 0,-1 1,1-1,-1 1,1-1,0 0,-1 1,1-1,0 1,0-1,-1 1,1-1,0 1,0-1,0 1,0-1,-1 1,1-1,0 1,0-1,0 1,0-1,0 1,0-1,0 1,1 0,-1-1,0 1,0-1,0 1,-1 39,5-14,1-1,-1 1,-1 1,-2-1,0 0,-2 0,-1 1,-1 0,-16 166,-8 2,27-194,-1-1,1 1,0 0,0-1,-1 1,1-1,0 1,0 0,0-1,0 1,0-1,0 1,0 0,0-1,0 1,0 0,1-1,-1 1,0-1,0 1,0 0,1-1,-1 1,0-1,1 1,-1-1,1 1,-1-1,0 1,1-1,-1 1,1-1,-1 0,1 1,-1-1,1 0,0 1,-1-1,1 0,-1 0,1 0,0 0,-1 1,1-1,-1 0,1 0,0 0,-1 0,1 0,0 0,-1 0,1-1,0 1,-1 0,1 0,-1 0,1-1,-1 1,1 0,0-1,-1 1,12-11</inkml:trace>
  <inkml:trace contextRef="#ctx0" brushRef="#br0" timeOffset="400.718">61 40,'25'-9,"0"2,0 0,0 1,0 2,1 0,0 2,0 1,20 2,-38-1,0 1,0 0,-1 1,1 0,-1 0,1 0,-1 1,0 0,0 1,0-1,6 5,-11-6,0 0,0-1,0 1,0 0,0 0,0 0,-1 1,1-1,-1 0,1 1,-1-1,0 1,0-1,0 1,0-1,0 1,-1 0,1-1,-1 1,0 0,0 0,0-1,0 1,0 0,-1 0,1-1,-1 1,0 0,1-1,-1 1,-1-1,1 1,0-1,-1 2,-7 7,1 0,-1 0,-1-1,0-1,0 1,-1-2,0 1,-1-2,0 1,0-2,0 1,-11 2,-5 6,0-2,-1 0,0-2,0-1,-1-2,0 0,-27 2,44-9</inkml:trace>
  <inkml:trace contextRef="#ctx0" brushRef="#br0" timeOffset="1151.169">315 576,'-2'1,"0"0,1 1,-1-1,0 1,0 0,1 0,-1-1,1 1,0 0,-1 0,1 1,0-1,0 0,0 0,1 0,-1 1,0-1,1 0,0 1,-1-1,1 0,0 1,0-1,1 3,-2-2,2 101,0-103,-1 0,0 0,0 0,0 0,1 0,-1 0,1 0,-1 0,1-1,-1 1,1 0,-1 0,1-1,-1 1,1 0,0-1,0 1,-1 0,1-1,0 1,0-1,0 0,-1 1,1-1,0 1,0-1,0 0,0 0,0 0,0 1,0-1,0 0,0 0,0 0,0-1,-1 1,1 0,0 0,0 0,0-1,0 1,0 0,0-1,0 1,-1-1,1 1,0-1,0 1,-1-1,1 0,39-33,-38 32,107-141,-96 124,-13 18,0-1,0 0,0 1,1-1,-1 1,1-1,-1 1,1-1,-1 1,1-1,0 1,0-1,0 1,0 0,0-1,0 1,0 0,0 0,0 0,1 0,-1 0,0 0,1 0,-1 0,1 1,-1-1,1 0,-1 1,1-1,-1 1,1 0,-1-1,1 1,0 0,-1 0,1 0,0 0,-1 1,1-1,-1 0,1 1,0-1,-1 1,1-1,-1 1,1 0,-1-1,0 1,1 0,-1 0,0 0,1 1,5 10,0 0,-1 0,-1 0,0 1,-1 0,-1 0,1 0,-2 0,0 0,-1 1,0 3,8 47,-4-42,-1 0,-1 1,-1-1,-2 1,0-1,-1 1,-1-1,-1 1,-1-1,-1 0,-1 0,-1-1,-1 1,2-6,0-1,-2 1,1-2,-2 1,0-1,-1 0,0-1,-1 0,0-1,-1 0,0-1,-3 2,13-12,0 1,0-1,1 1,-1-1,0 0,0 0,0 0,0 0,0 0,-1 0,1 0,0-1,0 1,-1-1,1 0,0 0,0 1,-1-1,1-1,0 1,-1 0,1-1,0 1,0-1,-1 1,1-1,0 0,0 0,0 0,0 0,0-1,0 1,0 0,1-1,-1 1,0-1,1 0,-1 1,1-1,0 0,-1 0,1 0,0 0,0 0,0 0,1-1,-1 1,0 0,1 0,0-1,-1 1,1-1,-1-6,1 0,0 0,0 1,0-1,1 0,1 0,0 1,0-1,0 0,1 1,1 0,-1 0,1 0,1 0,-1 1,1-1,1 1,-1 0,1 1,6-6,4-4,1 1,0 1,1 1,1 0,0 1,0 1,16-6,22-8,-33 13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3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0 652 7762 0 0,'0'0'1888'0'0,"0"0"-341"0"0,0 0-167 0 0,0 0-38 0 0,0 0-78 0 0,0 0-162 0 0,0 0-205 0 0,0 0-126 0 0,0 0-29 0 0,0 0 6 0 0,0 0-23 0 0,0 0-98 0 0,0 0-105 0 0,2 16-105 0 0,9 123 610 0 0,-10 7 129 0 0,-8-204 1658 0 0,8 30-2739 0 0,0-1 0 0 0,2 1 0 0 0,1 0 0 0 0,1 0 0 0 0,2 0-1 0 0,7-20-74 0 0,-5 20 36 0 0,-5 11-10 0 0,1 1-1 0 0,1-1 1 0 0,0 1 0 0 0,1 0-1 0 0,0 1 1 0 0,1 0-1 0 0,1 0 1 0 0,1 0-1 0 0,0 2 1 0 0,0-1 0 0 0,2 1-1 0 0,0-1-25 0 0,-10 14-1 0 0,-1 0 0 0 0,1 0 1 0 0,-1 0-1 0 0,1 0 0 0 0,-1 0 0 0 0,0 1 0 0 0,1-1 0 0 0,-1 0 0 0 0,1 1 1 0 0,-1-1-1 0 0,0 1 0 0 0,0-1 0 0 0,1 1 0 0 0,-1 0 0 0 0,0-1 0 0 0,0 1 1 0 0,1 0-1 0 0,-1 0 0 0 0,0 0 0 0 0,0 0 0 0 0,0 0 0 0 0,0 0 0 0 0,0 0 1 0 0,-1 0-1 0 0,1 0 0 0 0,0 1 0 0 0,0-1 0 0 0,-1 0 0 0 0,1 1 0 0 0,-1-1 0 0 0,1 0 1 0 0,-1 1-1 0 0,0-1 0 0 0,1 0 0 0 0,-1 1 0 0 0,0-1 0 0 0,0 1 0 0 0,0-1 1 0 0,0 0-1 0 0,0 1 0 0 0,0-1 0 0 0,0 1 0 0 0,-1-1 0 0 0,1 0 0 0 0,0 1 1 0 0,-1-1-1 0 0,0 2 1 0 0,1 1-12 0 0,15 99 23 0 0,15-37-922 0 0,-27-66-951 0 0,3 0-5576 0 0,-5 0 3220 0 0,2 0-7603 0 0</inkml:trace>
  <inkml:trace contextRef="#ctx0" brushRef="#br0" timeOffset="250.484">451 696 10730 0 0,'0'0'1777'0'0,"0"0"-745"0"0,0 0-232 0 0,0 0-24 0 0,0 0-24 0 0,0 0-135 0 0,0 0-201 0 0,0 0-224 0 0,0 0-152 0 0,0 0-104 0 0,0 0-96 0 0,0 0-144 0 0,0 0-553 0 0,0 0-2079 0 0,37 118-8523 0 0</inkml:trace>
  <inkml:trace contextRef="#ctx0" brushRef="#br0" timeOffset="398.378">398 383 14387 0 0,'0'0'1760'0'0,"0"0"-479"0"0,0 0-169 0 0,0 0-232 0 0,0 0-320 0 0,0 0-288 0 0,0 0-264 0 0,0 0-160 0 0,0 0-64 0 0,0 0-152 0 0,0 0-304 0 0,0 0-936 0 0,0 0-4018 0 0,0 0-5992 0 0</inkml:trace>
  <inkml:trace contextRef="#ctx0" brushRef="#br0" timeOffset="664.612">933 593 11386 0 0,'0'0'2973'0'0,"0"0"-1278"0"0,0 0-355 0 0,0 0 27 0 0,0 0-101 0 0,0 0-220 0 0,0 0-226 0 0,0 0-214 0 0,0 0-123 0 0,-33 4-91 0 0,-105 12-84 0 0,79 2 88 0 0,54-15-368 0 0,0 1 0 0 0,0 0 0 0 0,1 0 0 0 0,-1 0-1 0 0,1 0 1 0 0,0 1 0 0 0,0-1 0 0 0,0 1-1 0 0,0 0 1 0 0,1 0 0 0 0,0 0 0 0 0,0 1 0 0 0,1-1-1 0 0,-1 1 1 0 0,1 0 0 0 0,0 0 0 0 0,1 0-1 0 0,-1 0 1 0 0,1 0 0 0 0,0 0 0 0 0,1 0 0 0 0,0 0-1 0 0,0 0 1 0 0,0 0 0 0 0,0 0 0 0 0,1 0-1 0 0,0 0 1 0 0,0 0 0 0 0,1 0 0 0 0,0 0 0 0 0,0 0-1 0 0,0-1 1 0 0,1 1 0 0 0,0-1 0 0 0,0 1 0 0 0,0-1-1 0 0,0 0 1 0 0,1 0 0 0 0,0-1 0 0 0,0 1-1 0 0,2 1-27 0 0,6 1 82 0 0,0 0 1 0 0,1 0-1 0 0,-1-2 0 0 0,1 1 0 0 0,1-2 0 0 0,-1 0 0 0 0,0 0 0 0 0,1-1 0 0 0,0-1 0 0 0,0 0 0 0 0,0-1 0 0 0,0 0 1 0 0,0-1-1 0 0,0-1 0 0 0,-1 0 0 0 0,1-1 0 0 0,0-1 0 0 0,7-2-82 0 0,40-24-35 0 0,-60 12-1790 0 0,-2 11-3560 0 0,1 3-5119 0 0</inkml:trace>
  <inkml:trace contextRef="#ctx0" brushRef="#br0" timeOffset="1386.558">488 689 0 0 0,'0'0'355'0'0,"0"0"461"0"0,0 0 104 0 0,0 0-94 0 0,0 0-73 0 0,0 0-15 0 0,0 0 38 0 0,0 0 75 0 0,0 0 63 0 0,0 0 68 0 0,0 0 65 0 0,0 0 85 0 0,5-3 67 0 0,16-10 9 0 0,-16 10-65 0 0,-5 3-87 0 0,0 0-85 0 0,0 0-62 0 0,0 0-36 0 0,0 0-105 0 0,0 0-100 0 0,-11 30 2710 0 0,6 91-908 0 0,-12-43-2114 0 0,17-72-384 0 0,0-5 26 0 0,0-1-28 0 0,5-18-831 0 0,10-11-1537 0 0,-8 11-4849 0 0,-5 13-4159 0 0</inkml:trace>
  <inkml:trace contextRef="#ctx0" brushRef="#br0" timeOffset="2121.294">447 354 336 0 0,'0'0'2207'0'0,"0"0"-309"0"0,0 0-143 0 0,0 0-59 0 0,0 0-118 0 0,0 0-170 0 0,0 0-201 0 0,0 0-181 0 0,0 0-162 0 0,0 0-124 0 0,0 0-102 0 0,0 0-105 0 0,0 0-80 0 0,-1 3-51 0 0,-7 15 523 0 0,8-17-730 0 0,0-1-72 0 0,0 0-32 0 0,0 0-11 0 0,0 0 1 0 0,0 0 35 0 0,0 0 27 0 0,0 0 22 0 0,0 0 38 0 0,17-7 1388 0 0,-7 0-829 0 0,-16 10 92 0 0,5-3-925 0 0,1 0-27 0 0,0 0-36 0 0,0 0-14 0 0,0 0-81 0 0,1 2-1149 0 0,0 0-6981 0 0,1-2-2718 0 0</inkml:trace>
  <inkml:trace contextRef="#ctx0" brushRef="#br0" timeOffset="3451.627">1419 30 1256 0 0,'0'0'1389'0'0,"0"0"90"0"0,0 0 240 0 0,0 0 288 0 0,0 0 108 0 0,0 0-79 0 0,0 0-231 0 0,0 0-288 0 0,0 0-211 0 0,0 0-179 0 0,0 0-151 0 0,1-5-134 0 0,3-15-94 0 0,-3 15-72 0 0,-1 5-77 0 0,0 0-63 0 0,0 0-84 0 0,0 0-73 0 0,0 0-61 0 0,0 0-60 0 0,0 0-54 0 0,0 0-35 0 0,0 0-26 0 0,-2 16 272 0 0,-8 52 381 0 0,4 1 0 0 0,2 0 1 0 0,6 68-797 0 0,-2 63 422 0 0,-17 69-159 0 0,14-254-180 0 0,5-23-916 0 0,3-11-157 0 0,2-7-3060 0 0,-5 6-6656 0 0,-2 16-343 0 0</inkml:trace>
  <inkml:trace contextRef="#ctx0" brushRef="#br0" timeOffset="3768.996">1151 516 10994 0 0,'0'0'1489'0'0,"0"0"-314"0"0,0 0-34 0 0,0 0 85 0 0,0 0 13 0 0,0 0-3 0 0,0 0-82 0 0,0 0-113 0 0,0 0-63 0 0,0 0-104 0 0,0 0-96 0 0,0 0-62 0 0,25 0-68 0 0,167 0 867 0 0,9 0-300 0 0,-164 0-6247 0 0,-6 0-5498 0 0,-31 0-1327 0 0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00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628 4,'25'-1,"-19"0,1 0,-1 1,1-1,-1 2,1-1,-1 1,0 0,1 0,-1 0,0 1,0 0,0 1,1-1,-32 18,-135 17,92-23,-135 40,70 3,132-56,0-1,0 0,0 1,0-1,0 1,0-1,0 1,0-1,1 1,-1 0,0-1,0 1,1 0,-1-1,1 1,-1 0,0 0,1 0,-1 0,1 0,0 0,-1 0,1 0,0 0,0-1,-1 1,1 0,0 0,0 1,0-1,0 0,0 0,1 0,-1 0,0-1,0 1,1 0,-1 0,0 0,1 0,-1 0,1 0,-1 0,1 0,0-1,-1 1,1 0,0 0,-1-1,1 1,0 0,0-1,0 1,51 17,209 12,-126-26,-135-4,1 0,-1 0,1 0,-1 0,1 0,-1 0,1 1,-1-1,1 0,-1 0,1 0,-1 0,1 1,-1-1,0 0,1 0,-1 1,1-1,-1 0,0 1,1-1,-1 1,0-1,1 0,-1 1,0-1,1 1,-1-1,0 1,0-1,0 1,0-1,1 1,-1-1,0 1,0-1,0 1,0-1,0 1,0-1,0 1,0-1,0 1,-1-1,1 1,0-1,0 1,0-1,-1 1,1-1,0 0,0 1,-1-1,1 1,0-1,-1 0,1 1,0-1,-1 0,1 1,-1-1,1 0,-1 1,-29 18,-226 86,223-85,6-6,0 1,1 1,1 1,0 1,1 2,1 0,2 2,0 0,1 1,-8 13,27-34,-1-1,1 1,0 0,-1 0,1 0,0 0,0 0,0 0,1 0,-1 0,0 0,1 0,-1 0,1 1,0-1,0 0,0 0,0 0,0 1,0-1,1 0,-1 0,1 0,-1 1,1-1,0 0,0 0,0 0,0 0,0 0,0-1,1 1,-1 0,0 0,1-1,0 1,-1-1,1 1,0-1,0 0,0 0,0 0,0 0,0 0,0 0,0 0,0-1,0 1,0-1,1 1,-1-1,0 0,0 0,1 0,1-1,31 3,1-2,-1-2,1-1,-1-2,19-6,-3 2,153-23,-120 33,-60-1</inkml:trace>
  <inkml:trace contextRef="#ctx0" brushRef="#br0" timeOffset="351.319">1079 201,'-5'29,"-6"28,-1 10,1-2,2-7,-1-9,0-8,3-5,1-5,3-3,1-1,-3-1,-1 1,0 0,6-10,3-11,6-13,2-4</inkml:trace>
  <inkml:trace contextRef="#ctx0" brushRef="#br0" timeOffset="629.697">1051 117,'19'0,"16"0,7 0,1-5,-2-2,-3 1,-3 1,-3-3,-2-1,-2 2,0 2,0-4,0 1,-6 6,-10 8,-8 3</inkml:trace>
  <inkml:trace contextRef="#ctx0" brushRef="#br0" timeOffset="878.155">1051 511,'39'0,"21"0,6 0,-3 0,-13-4,-10-3,-7 1,-4 1,-7 2</inkml:trace>
  <inkml:trace contextRef="#ctx0" brushRef="#br0" timeOffset="1108.857">1643 511,'-14'24,"-15"18,-2 6,0-5,4-5,3-9,5-4,1-3,-1-3,2-2,5-3</inkml:trace>
  <inkml:trace contextRef="#ctx0" brushRef="#br0" timeOffset="1397.868">1390 568,'9'5,"9"6,5 6,0 5,-1-1,-3 1,0-4,-3 0,0 2,-3 2,2-3,3 1,-2-3</inkml:trace>
  <inkml:trace contextRef="#ctx0" brushRef="#br0" timeOffset="1774.1">1954 314,'9'0,"9"0,6 0,3 0,2 0,1 0,0 0,0 0,-1 0,0 0,0 0,-1 0,1 0,-6-5,-6-1</inkml:trace>
  <inkml:trace contextRef="#ctx0" brushRef="#br0" timeOffset="1997.316">2010 568,'39'0,"26"0,8-5,-4-1,-9 0,-10 1,-9-3,-6-1,-9 2</inkml:trace>
  <inkml:trace contextRef="#ctx0" brushRef="#br0" timeOffset="2580.754">3507 88,'-28'0,"1"2,0 1,-1 1,2 1,-1 2,0 0,1 2,1 1,0 1,-5 4,17-8,0 0,0 1,1 1,0 0,1 0,0 1,1 1,0 0,0 0,1 1,1 0,0 0,0 1,2 0,-1 1,2 0,0-1,0 2,-1 7,4-13,-1 1,2-1,-1 1,1-1,1 1,-1-1,2 1,-1 0,1-1,1 1,0-1,0 0,1 0,0 1,0-1,1-1,0 1,1-1,0 1,0-2,1 1,0 0,0-1,1 0,0-1,0 1,1-1,7 5,4-3,0-1,1-1,0-1,-1 0,2-2,-1 0,0-1,0-1,1-1,-1-1,1 0,-1-2,0-1,0 0,0-1,-1-1,0-1,0-1,0 0,-1-2,-1 0,1-1,2-3,-4 2,0-2,-1 0,-1-1,0-1,-1 0,-1 0,0-1,-1-1,-1 0,4-11,-9 20,-1-1,-1 1,1-1,-2 1,1-1,-1 0,-1 0,0 0,0-1,-1 1,0 0,-1 0,0 0,0 0,-1 0,-1 0,0 0,0 1,-1-1,0 1,0 0,-3-3,-47-53,29 39</inkml:trace>
  <inkml:trace contextRef="#ctx0" brushRef="#br0" timeOffset="2830.862">2744 398,'80'12,"0"-3,1-4,35-4,54-8,-1-8,47-14,-53 7,116-7,-216 22,-39 5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07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0 226,'39'17,"-13"-11,1-2,-1-1,0-1,1-1,-1-1,1-1,4-3,140-24,-144 27,-3 0</inkml:trace>
  <inkml:trace contextRef="#ctx0" brushRef="#br0" timeOffset="303.653">85 424,'34'0,"15"0,5 0,-2 0,-6 0,-5 0,-5 0,-4 0,-7-5,-3-1,-1-1,1 2,-3 2</inkml:trace>
  <inkml:trace contextRef="#ctx0" brushRef="#br0" timeOffset="901.753">283 1,'64'44,"100"83,21-35,-184-91,0-1,0 1,0-1,-1 1,1 0,0-1,0 1,0 0,-1-1,1 1,0 0,-1 0,1 0,0 0,-1 0,1 0,-1 0,0 0,1 0,-1 0,0 0,1 0,-1 0,0 0,0 0,0 0,0 0,0 0,0 0,0 0,-1 0,1 0,0 0,-1 0,1 0,0 0,-1 0,1 0,-1 0,1 0,-1 0,0 0,1-1,-1 1,0 0,0 0,0-1,-44 36,39-32,-233 178,110-76,114-89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2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0 464,'0'5,"5"2,6-1,6-1,6-2,2 0,3-2,-4-6,-1-1,1-1,0 2,2 1,0 2,-3 1</inkml:trace>
  <inkml:trace contextRef="#ctx0" brushRef="#br0" timeOffset="383.919">593 42,'-22'206,"-11"50,3-27,9-72,20-157,1 0,-1 1,1-1,0 0,0 1,-1-1,1 1,0-1,0 1,-1-1,1 1,0-1,0 1,0-1,0 1,0-1,0 1,0-1,0 1,0-1,0 1,0-1,0 1,0-1,0 1,0-1,1 1,-1-1,0 1,0-1,0 1,1-1,-1 1,0-1,1 0,-1 1,0-1,1 0,-1 1,1-1,-1 0,1 1,-1-1,0 0,1 0,-1 1,1-1,-1 0,1 0,-1 0,1 0,-1 0,1 0,-1 0,1 0,-1 0,1 0,0 0,-1 0,1 0,-1 0,1 0,-1-1,0 1,1 0,-1 0,1-1,0 1,9-11</inkml:trace>
  <inkml:trace contextRef="#ctx0" brushRef="#br0" timeOffset="651.609">565 97,'19'0,"16"0,7-4,1-3,-2 1,-3-3,-4-1,-2 2,3-3,0 1,-1-3,-1 0,-7 8,-12 5,-9 7,-5 2</inkml:trace>
  <inkml:trace contextRef="#ctx0" brushRef="#br0" timeOffset="885.056">480 464,'43'-5,"34"-6,8-1,-5 1,-12 2,-17 4</inkml:trace>
  <inkml:trace contextRef="#ctx0" brushRef="#br0" timeOffset="1066.334">847 634,'-5'43,"-1"19,0 4,1-4,1-13</inkml:trace>
  <inkml:trace contextRef="#ctx0" brushRef="#br0" timeOffset="1380.61">875 521,'19'5,"21"1,8 0,1-1,-3-6,-4-3,-5-1,-4 0,-8 2</inkml:trace>
  <inkml:trace contextRef="#ctx0" brushRef="#br0" timeOffset="1633.864">904 775,'28'-5,"20"-1,1 0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18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88,'0'-1,"0"1,0-1,0 1,0-1,0 1,0-1,0 0,0 1,0-1,0 1,0-1,0 1,-1-1,1 1,0-1,0 1,-1-1,1 1,0-1,-1 1,1 0,0-1,-1 1,1 0,-1-1,1 1,-1 0,1-1,-1 1,1 0,-1 0,1-1,-1 1,1 0,-1 0,1 0,-1 0,1 0,-1 0,1 0,-1 0,0 0,1 0,-1 0,1 0,-1 0,1 1,-1-1,1 0,-1 0,1 0,-1 1,1-1,-1 0,1 1,0-1,-1 0,1 1,-1-1,1 1,0-1,-1 0,1 1,0-1,0 1,-1-1,1 1,0 0,-14 44,12-33,-15 181,6-30,-8 52,-7-69,14-91,6-55,1-5</inkml:trace>
  <inkml:trace contextRef="#ctx0" brushRef="#br0" timeOffset="850.047">107 59,'26'-27,"-17"22,1 1,0-1,-1 2,1-1,0 1,1 1,-1 0,0 0,1 1,-1 1,1-1,0 2,-1-1,1 2,-1-1,0 1,1 1,-1 0,0 0,-1 1,1 0,-1 1,5 3,-11-6,0 0,0 0,0 0,0 0,-1 1,1 0,-1-1,1 1,-1 0,0 0,0 0,0 1,-1-1,1 0,-1 1,0-1,0 1,0-1,0 1,-1-1,1 1,-1 0,0-1,0 1,0 0,0-1,-1 1,0 0,0-1,0 1,0-1,0 1,-1-1,-1 5,-1 0,-1 0,1-1,-1 0,0 0,-1 0,0 0,0-1,0 0,-1 0,0-1,0 1,-3 0,-161 91,149-83</inkml:trace>
  <inkml:trace contextRef="#ctx0" brushRef="#br0" timeOffset="1254.725">474 623,'-14'10,"-10"8,-5 0,2 3,0-3,6 1,1 2,4 1,0-2,2 0,0-3,1 0,-1-3,1-4</inkml:trace>
  <inkml:trace contextRef="#ctx0" brushRef="#br0" timeOffset="1562.695">220 567,'5'9,"1"14,5 7,1 3,2 1,-1 0,3-7,-2-2,2-6,-3-2,3 2,-3 2,2-2,-2-5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22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1 509,'33'0,"36"-5,15-1,-2-1,-10 2,-12 2,-12-4,-9 0,-7 0,-3 2,-3 2,0 1,0 1,1 1,-5 0</inkml:trace>
  <inkml:trace contextRef="#ctx0" brushRef="#br0" timeOffset="248.779">169 678,'39'19,"41"-3,16-5,-2-8,-9-5,-18-7,-21-2</inkml:trace>
  <inkml:trace contextRef="#ctx0" brushRef="#br0" timeOffset="566.827">1326 283,'-43'32,"1"3,1 1,2 2,2 1,2 2,-3 7,28-33,0 1,0 1,2-1,0 1,1 1,1 0,0 0,1 1,4-12,-1 0,1 0,0 0,1 0,-1 0,2 1,-1-1,1 0,0 0,0 0,1 0,0-1,0 1,1 0,-1-1,1 1,1-1,0 0,-1 0,2 0,-1-1,3 3,9 3,1-1,0 0,0-2,1 0,0-1,1 0,0-2,0 0,0-1,0-1,1-1,-1 0,1-2,-1 0,1-1,-1-1,1-1,5-2,14-1,-1-1,0-3,0-1,-1-1,-1-2,0-2,-1-1,0-2,-2-1,0-2,-1-1,-2-1,0-2,19-23,-38 38,-1 0,0 0,-1-2,-1 1,0-1,0 0,-1-1,-1 1,-1-1,1-1,-2 1,0-1,-1 1,-1-1,0 0,-1 0,0-1,-1 1,-1 0,-1 0,0 0,-1 0,0 1,-1-1,-1 1,0-1,-1 2,0-1,-6-7,-4 3,0 1,-1 1,0 0,-1 1,-1 1,-1 1,0 1,0 1,-1 0,-1 2,1 0,-2 2,1 0,-1 1,0 2,0 0,0 1,-1 2,1 0,-22 3,-7 0</inkml:trace>
  <inkml:trace contextRef="#ctx0" brushRef="#br0" timeOffset="944.027">960 480,'-40'-11,"56"28,134 18,-56-24,0-4,1-5,19-4,-15 1,-46 1,185 0,87 16,-90-3,-207-19,-24 0</inkml:trace>
  <inkml:trace contextRef="#ctx0" brushRef="#br0" timeOffset="2148.015">1637 0,'-5'0,"-6"0,-6 0,-5 0,-4 5,3 6,0 2,5 3,-1 3,0 4,-3 3,-2 1,-2 2,-1 0,-1-5,4-2,7-4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30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0 367,'85'1,"188"-12,-66-7,-182 23,-6 1</inkml:trace>
  <inkml:trace contextRef="#ctx0" brushRef="#br0" timeOffset="301.665">57 594,'48'-10,"21"-3,3 1,-6 2,-9 3,-10 3,-7 2,-7 1,-3 1,-8 0</inkml:trace>
  <inkml:trace contextRef="#ctx0" brushRef="#br0" timeOffset="782.701">424 1,'-4'0,"1"0,0 1,-1 0,1 0,-1 0,1 1,0-1,0 1,0-1,0 1,0 0,0 0,0 0,1 1,-1-1,1 1,0-1,-1 1,1 0,1 0,-1 0,0 0,1 0,-1 0,1 1,0-1,0 0,0 1,0-1,1 1,0-1,-1 1,1-1,0 1,1-1,-1 0,1 1,-1-1,1 1,0-1,0 0,1 1,-1-1,1 0,-1 0,1 0,0 0,0 0,1 1,15 9,-1-1,1-1,1 0,0-1,1-1,11 3,21 11,-14-6,-22-11,1 0,-1 2,-1 0,1 1,-1 0,-1 2,0-1,0 2,-1 0,6 7,-16-15,-1-1,0 0,0 1,0 0,0-1,0 1,-1 0,0 0,0 0,0 0,0 0,-1 0,1 0,-1 0,0 1,0-1,-1 0,1 0,-1 0,0 0,0 0,0 0,0 0,-1-1,0 1,0 0,0-1,0 1,0-1,-1 1,1-1,-3 1,-108 80,72-60,0 1,1 2,1 2,-30 30,46-37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39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28,'10'4,"7"3,7-1,3-2,2 0,1-2,0-1,0 0,-1-1,0-5,0-2,0 1,-1-4,0 0,0 1,0 3,-4 2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39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1,'28'10,"20"2,6 1,-1-9,-5-3,-6-3,-5-1,-4-4,-3-1,-2 0,0 2,-6 2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40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30 110,'7'7,"-1"1,0-1,-1 1,0 0,0 1,0-1,-1 1,-1 0,1 0,-1 0,-1 1,0-1,0 1,-1-1,0 1,-1 0,0-1,0 3,-31 179,22-150,-2 6,-1 5,1-1,3 2,-1 49,15-22,-6-79,0 0,1-1,-1 1,0-1,0 1,1 0,-1-1,0 1,1-1,-1 1,0-1,1 1,-1-1,1 1,-1-1,1 0,-1 1,1-1,-1 1,1-1,-1 0,1 0,0 1,-1-1,1 0,-1 0,1 0,0 0,-1 0,1 1,0-1,-1 0,1-1,0 1,-1 0,1 0,-1 0,1 0,0 0,-1-1,1 1,-1 0,1 0,0-1,-1 1,1-1,-1 1,1 0,-1-1,1 1,-1-1,0 1,1-1,-1 1,0-1,1 1,-1-1,0 0,1 1,-1-1,0 0,10-13</inkml:trace>
  <inkml:trace contextRef="#ctx0" brushRef="#br0" timeOffset="1021.372">59 110,'14'0,"20"-5,8-6,2-1,-1 1,-4-3,1 3,-1 1,-2 4,-4-3,-1 1,-2 1,-2 2,-4 7,-8 7,-5 8,-11 0,-4-2</inkml:trace>
  <inkml:trace contextRef="#ctx0" brushRef="#br0" timeOffset="1287.916">59 448,'38'0,"28"-4,6-3,-3 1,-9 1,-10 2,-9 1,-11 1</inkml:trace>
  <inkml:trace contextRef="#ctx0" brushRef="#br0" timeOffset="1617.451">454 647,'0'33,"-5"26,-1 8,0-4,1-6,1-9,2-8,6-10,2-16,4-10,2-10,-2-9,-3-2</inkml:trace>
  <inkml:trace contextRef="#ctx0" brushRef="#br0" timeOffset="2258.015">454 647,'24'0,"12"0,6 0,0-5,-2-2,-4 1,-2-4,-3 0,-2 2,-5 2</inkml:trace>
  <inkml:trace contextRef="#ctx0" brushRef="#br0" timeOffset="2516.667">454 844,'33'5,"22"1,5 0,-3-1,-10-2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37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85 251,'20'75,"-19"-60,6 53,-4 1,-3 1,-4 19,-24 119,28-184</inkml:trace>
  <inkml:trace contextRef="#ctx0" brushRef="#br0" timeOffset="366.027">1 194,'83'-45,"3"4,1 3,60-16,-33 39,-111 15,0 0,0 0,0 1,0-1,0 1,0 0,0 0,0 0,0 0,-1 1,1-1,0 1,-1-1,1 1,-1 0,1 0,-1 0,0 1,0-1,0 0,0 1,-1-1,1 1,-1 0,1-1,-1 1,0 0,0 0,0 0,0 0,-1 0,1 0,-1 0,0 0,0 1,-2 9,-1 0,-1 0,0-1,0 1,-2-1,1 0,-1-1,-1 0,0 0,-1 0,0-1,-1 0,0 0,0-1,-1 0,0-1,-1 0,0 0,0-1,0-1,-7 3,-21 16,0-2,-2-1,0-3,-1-1,-33 8,52-22,5-5</inkml:trace>
  <inkml:trace contextRef="#ctx0" brushRef="#br0" timeOffset="1533.202">565 674,'-5'5,"-6"11,-7 7,1 5,-2 3,2 0,-1 0,3 0,-1-6,-3-2,3 0,-2-4,3-1,-1-3,2 1,-1 2,2-2</inkml:trace>
  <inkml:trace contextRef="#ctx0" brushRef="#br0" timeOffset="1817.111">282 674,'19'29,"17"14,1 4,-1 0,-1-4,-2-9,-7-6,-2-2,-1-6,-5-2,-5-3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23.3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 0,'-48'82,"46"-79,1-1,0 1,0 0,1 0,-1-1,0 1,1 0,0 0,-1 0,1-1,0 1,1 0,-1 0,0 0,1 0,0-1,-1 1,1 0,0-1,1 1,-1 0,0-1,1 1,-1-1,1 0,0 0,0 1,0-1,0 0,0-1,1 2,48 21,-45-23,-1 1,0-1,0 1,0 0,0 1,0-1,-1 1,1 0,-1 0,1 0,-1 1,0 0,-1-1,1 1,0 1,-1-1,0 0,0 1,-1 0,3 3,-3 4,0-1,-1 1,0 0,-1 0,0-1,-1 1,0 0,-1 0,-1-1,1 1,-2-1,0 0,0 0,-1 0,0-1,0 1,-2-1,-1 2,-6 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5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21 2889 0 0,'0'0'2188'0'0,"0"0"-266"0"0,0 0-36 0 0,0 0 43 0 0,0 0-50 0 0,0 0-250 0 0,0 0-372 0 0,0 0-366 0 0,0 0-264 0 0,0 0-131 0 0,-5 5-60 0 0,-46 71 2259 0 0,61-86 255 0 0,37-64-2448 0 0,-40 57-113 0 0,-8 18 488 0 0,-4 7-694 0 0,-34 36 7 0 0,39-44-269 0 0,0 0-65 0 0,0 0-57 0 0,0 0-135 0 0,12-18-6687 0 0,-8 11-1991 0 0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47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1 311,'19'-4,"11"-3,6 1,1 2,-1 0,-1 2,-3 1,-1 0,-1 1,-2 1,0-1,0 0,0 0,0 0,-10 1,-7-1</inkml:trace>
  <inkml:trace contextRef="#ctx0" brushRef="#br0" timeOffset="364.768">57 509,'5'5,"6"1,7 0,4-1,4-1,2-2,1-1,0 0,1-1,-6-5,-1-2,-1 0,2 2,1 1,1 2,1 1,0-4,-3-2</inkml:trace>
  <inkml:trace contextRef="#ctx0" brushRef="#br0" timeOffset="1776.284">283 1,'7'10,"1"0,0 0,0-1,0 0,1 0,1-1,0 0,0-1,2 1,28 23,-11-6,-13-13,0 1,-1 0,-1 1,-1 0,0 1,0 1,-2 0,0 1,-1 0,1 3,-6-13,-1 1,0 0,-1 0,1 0,-2 1,1-1,-1 1,0-1,-1 1,0 0,0 0,-1-1,0 1,-1 0,0 0,0-1,-1 1,0 0,0-1,-1 1,0-1,-1 0,0 0,0 0,-1-1,0 0,-1 3,-9 4,0-1,0 0,-1-1,0-1,-1-1,-1 0,-5 2,-74 48,81-47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53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0,'38'0,"23"0,5 0,-3 0,-8 0,-9 0,-11 0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53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12,'43'0,"29"-5,2-1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51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113 201,'4'6,"0"1,0 1,-1-1,0 0,0 1,-1 0,0 0,0 0,-1-1,0 1,0 1,-1-1,0 0,-1 7,1 0,0 244,-27-89,7-119,15-51</inkml:trace>
  <inkml:trace contextRef="#ctx0" brushRef="#br0" timeOffset="569.228">1 144,'18'-15,"1"0,0 1,1 2,1 0,0 0,0 2,1 1,0 1,1 1,12-2,-16 3,1 2,0 0,0 1,0 1,1 1,-1 1,18 2,-33-2,0 1,0-1,0 1,0 0,0 1,0-1,0 1,0 0,-1 0,1 1,-1-1,1 1,-1 0,0 0,0 1,0-1,-1 1,1 0,-1 0,0 0,0 0,0 0,-1 1,1-1,-1 1,0 0,-1 0,1-1,-1 1,0 0,0 1,0 3,-2 3,-2 0,1-1,-2 1,1-1,-2 0,1 0,-1 0,-1 0,0-1,-1 0,0 0,0-1,-1 0,0 0,-6 4,-6 7,-1 0,-1-2,-1-1,0-1,-1 0,-1-2,0-1,-10 3,10-6</inkml:trace>
  <inkml:trace contextRef="#ctx0" brushRef="#br0" timeOffset="1553.921">622 624,'-5'14,"-6"15,-2 7,-3 2,-3-1,0-1,0-7,3-4,-1-6,2-2,0-3,-3 1,-4 2,-2-2,3 2,5-2</inkml:trace>
  <inkml:trace contextRef="#ctx0" brushRef="#br0" timeOffset="1804.58">396 652,'14'29,"10"19,1 6,0-6,-3-7,-1-5,0-9,-2-4,-1-5,-2-7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56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189 167,'-37'258,"-59"178,49-289,39-130</inkml:trace>
  <inkml:trace contextRef="#ctx0" brushRef="#br0" timeOffset="587.869">189 111,'6'28,"-8"8,0-16,1-1,1 1,0 0,2-1,0 1,1 0,1-1,6 16,115 265,-46-128,-79-171,0-1,0 1,1 0,-1-1,0 1,1 0,-1-1,0 1,1-1,-1 1,1 0,-1-1,1 1,-1-1,1 1,0-1,-1 0,1 1,-1-1,1 0,0 1,-1-1,1 0,0 0,0 1,-1-1,1 0,0 0,-1 0,1 0,0 0,0 0,-1 0,1 0,0 0,-1-1,1 1,0 0,-1 0,1-1,0 1,-1 0,1-1,0 1,-1 0,1-1,-1 1,1-1,-1 1,1-1,-1 0,1 0,21-38,-17 30,6-14,-2-1,0 1,-2-2,0 1,-2-1,0 0,0-16,21-230,-27-18,1 263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00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61,'-16'286,"-2"-170,-4 0,-18 45,33-137</inkml:trace>
  <inkml:trace contextRef="#ctx0" brushRef="#br0" timeOffset="566.242">47 541,'0'4,"0"-1,0 1,1 0,0-1,-1 1,1-1,1 1,-1-1,0 0,1 1,-1-1,1 0,0 0,0 0,1 0,-1-1,0 1,1 0,0-1,-1 0,1 0,0 1,0-2,1 1,-1 0,0-1,0 1,1-1,-1 0,1 0,-1 0,1-1,-1 1,1-1,0 0,-1 0,1 0,-1 0,1-1,0 0,1 0,6-7,-1 0,0-1,-1 0,0-1,0 0,-1 0,-1-1,1 0,-2 0,1-1,2-9,10-13,129-246,-139 261,-3 10,-1-1,-1 0,1 0,-1 0,-1-1,0 1,-1-1,0 0,0 0,-1 1,-1-1,0 0,0-5,-1 16,0-1,0 0,0 0,1 1,-1-1,0 1,0-1,0 1,0-1,0 1,0-1,0 1,0 0,-1 0,1 0,0-1,0 1,0 0,0 0,0 1,0-1,0 0,0 0,0 0,0 1,0-1,0 0,0 1,0-1,0 1,0-1,0 1,0 0,0-1,0 1,1 0,-1 0,0 0,0-1,1 1,-1 0,1 0,-1 0,1 0,-1 0,1 0,-1 0,1 0,0 0,0 0,0 0,-1 0,1 1,0-1,0 0,-13 22,0 0,1 1,1 0,1 1,2 0,0 1,2 0,1 0,1 0,1 0,1 1,1 0,2-1,1 1,0-1,2 0,1 1,9 23,18 125,-32-151</inkml:trace>
  <inkml:trace contextRef="#ctx0" brushRef="#br0" timeOffset="851.653">640 428,'-15'38,"-4"23,1 5,-2-3,3-8,5-9,4-11</inkml:trace>
  <inkml:trace contextRef="#ctx0" brushRef="#br0" timeOffset="1195.796">865 456,'-29'24,"-18"13,-7-1,6 0,16-8,18-2,16-7,13-1,9-4,0 0,1-1,-5 1,-4 3,-1-1,-3 1,-3 3,-4-2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07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0 289,'255'-1,"-139"-24,-15 2,-98 37,-7-3</inkml:trace>
  <inkml:trace contextRef="#ctx0" brushRef="#br0" timeOffset="1441.567">0 544,'170'-28,"28"26,-117-18,-72 16</inkml:trace>
  <inkml:trace contextRef="#ctx0" brushRef="#br0" timeOffset="3588.823">199 8,'7'-2,"0"0,0 0,1 1,-1 1,1-1,-1 1,0 0,1 1,-1 0,1 0,-1 0,0 1,0 0,0 1,0-1,0 1,-1 1,1-1,1 2,157 120,-27-9,-137-112,1 0,-1-1,0 1,0 0,0 0,-1 0,1 0,-1 0,0 0,0 0,0-1,0 1,-1 0,0 0,0 0,0 0,0 0,0-1,-1 1,0-1,1 1,-1-1,-1 1,1-1,0 0,-1 0,0 0,1-1,-1 1,0 0,-1-1,1 0,0 0,-1 0,1 0,-2 0,-20 22,-175 226,120-169,65-70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11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57 110,'9'29,"4"28,-1 10,-2-2,-3-2,-3-8,-1-7,-2-8,-1-6,-1-4,-4-1,-2-3,0 1,2 0,-4-5,1-1,1-4</inkml:trace>
  <inkml:trace contextRef="#ctx0" brushRef="#br0" timeOffset="315.36">0 167,'42'-27,"2"2,0 2,1 1,1 3,1 2,19-3,-51 16,0 1,1 0,-1 1,1 1,-1 0,1 1,-1 1,1 1,2 0,-13-1,0 0,0 0,0 0,-1 1,1 0,0 0,0 0,-1 0,0 1,1 0,-1 0,0 0,0 0,0 1,-1-1,1 1,-1 0,0 0,0 0,-1 1,1-1,-1 1,0-1,0 1,0 0,-1 0,1 0,-1 0,0 1,-1 0,0 0,-1 0,1 0,-1 0,0 0,-1 0,1 0,-1 0,0 0,-1 0,1-1,-1 1,-1-1,1 0,-1 0,1 0,-1 0,-1-1,1 1,-1-1,0 0,-109 74,-131 22,226-91</inkml:trace>
  <inkml:trace contextRef="#ctx0" brushRef="#br0" timeOffset="4352.867">734 421,'-9'-2,"-1"1,1 1,-1 0,0 0,1 1,-1 0,1 1,0 0,0 1,-1-1,1 2,1-1,-1 1,1 1,-1 0,1 0,0 0,1 1,-5 4,7-4,0 1,1-1,-1 1,1 0,1 1,-1-1,1 1,0-1,1 1,0 0,0 0,1 0,0 0,0 1,1-1,0 0,1 0,-1 0,1 0,1 0,0 0,0 0,1 0,2 7,-5-11,1 1,-1 0,1-1,0 1,0-1,0 1,1-1,0 1,-1-1,2 0,-1 0,0 0,1 0,0 0,0-1,0 1,0-1,0 0,1 0,0 0,-1 0,1 0,0-1,0 0,1 0,-1 0,0 0,1-1,-1 1,1-1,-1 0,1-1,0 1,-1-1,1 0,0 0,13-5</inkml:trace>
  <inkml:trace contextRef="#ctx0" brushRef="#br0" timeOffset="4688.389">988 477,'-1'2,"-11"13,0 0,1 1,1 1,1-1,1 2,0-1,1 1,1 0,-3 12,9-28,-1 0,0 1,1-1,-1 0,1 1,0-1,0 0,0 1,0-1,0 1,0-1,1 0,-1 1,1-1,-1 0,1 1,0-1,0 0,0 0,1 0,-1 0,0 0,1 0,-1 0,1 0,0 0,-1-1,1 1,0-1,0 1,0-1,0 0,0 0,1 0,-1 0,0 0,0 0,1-1,-1 1,0-1,1 1,-1-1,1 0,-1 0,0 0,13-3,-1-1,-1 0,1-1,-1-1,1 0,-2 0,1-1,-1-1,0 0,0-1,-1 0,-1-1,1 0,-1-1,-1 0,0-1,-1 1,0-1,-1-1,0 0,4-10,-10 20,1 1,-1-1,1 0,-1 1,0-1,0 0,0 0,-1 0,1 0,-1 0,1 0,-1 0,0 0,0 0,0 0,0 0,-1 0,0 0,1 0,-1 0,0 0,0 1,0-1,-1 0,1 0,-1 1,1-1,-1 1,0 0,0-1,0 1,0 0,-1 0,1 0,0 0,-1 1,1-1,-1 1,0-1,0 1,1 0,-1 0,0 0,0 0,0 1,0-1,0 1,-1 0,-17 3,2 2</inkml:trace>
  <inkml:trace contextRef="#ctx0" brushRef="#br0" timeOffset="5220.977">1581 421,'-8'3,"-8"4,0 1,1 1,0 0,0 1,1 0,0 1,0 1,-2 3,15-14,-1 1,1-1,0 0,0 1,0-1,0 1,0-1,0 1,0 0,0-1,0 1,1 0,-1-1,1 1,-1 0,1 0,0 0,0-1,0 1,0 0,0 0,0 0,0 0,0-1,1 1,-1 0,1 0,-1-1,1 1,0 0,0-1,0 1,0-1,0 1,53 38,-11-11,-41-26,0 0,0 1,-1-1,1 0,-1 1,1-1,-1 1,0-1,0 1,-1 0,1-1,-1 1,0 0,0 0,0-1,0 1,0 0,-1-1,0 1,0 0,0-1,0 1,-1-1,1 1,-1-1,0 0,0 0,0 0,0 0,0 0,-1 0,1 0,-1-1,0 1,0-1,0 0,0 0,0 0,-1 0,1-1,0 1,-1-1,1 0,-1 0,0 0,-1 0,-168 49,150-48,4-3</inkml:trace>
  <inkml:trace contextRef="#ctx0" brushRef="#br0" timeOffset="5966.421">1778 251,'21'-4,"-1"0,0 0,0 2,0 0,0 1,0 1,0 0,0 2,0 1,4 1,-21-3,1-1,-1 1,0 0,0 0,0 1,-1-1,1 1,0 0,0-1,-1 1,1 0,-1 0,1 1,-1-1,0 0,0 1,0 0,0-1,-1 1,1 0,-1 0,0 0,1 0,-1 0,0 0,-1 0,1 0,-1 0,1 1,-1-1,0 0,0 0,0 1,-1-1,0 5,-1 1,-1-1,1 0,-1 0,0 0,-1-1,0 1,0-1,-1 0,0 0,0 0,-4 3,8-9,-1 1,-1-1,1 1,-1 0,1 0,0 0,-1 1,1-1,0 0,1 1,-1 0,0-1,1 1,-1 0,1 0,0 0,0 0,0 0,0 0,1 0,-1 0,1 0,0 0,0 0,0 0,0 0,0 0,1 0,0 1,-1-1,1 0,0 0,0-1,1 3,96 40,-96-43,1 0,-1 0,1 1,-1-1,0 1,0 0,0 0,0 0,0 0,-1 0,1 0,-1 0,0 0,0 0,0 1,-1-1,1 0,-1 1,1-1,-1 1,0-1,-1 1,1-1,0 0,-1 1,0-1,0 0,0 1,0-1,0 0,-1 0,0 0,1 0,-1 0,0-1,0 1,-1 0,1-1,0 1,-1-1,0 0,1 0,-1 0,0 0,0-1,-3 2,-6 7,0-1,0 0,-1-1,-1 0,1-1,-1 0,0-2,-1 1,0-2,1 0,-1 0,-1-2,-7 1,-1-1</inkml:trace>
  <inkml:trace contextRef="#ctx0" brushRef="#br0" timeOffset="6333.379">2456 335,'-46'45,"2"2,3 1,1 2,3 2,-3 10,6 28,34-88,0 1,-1-1,1 0,0 1,0-1,1 0,-1 0,0 1,1-1,-1 0,1 0,0 1,0-1,0 0,0 0,0 0,0 0,0 0,1 0,-1-1,1 1,-1 0,1-1,0 1,0-1,0 1,0-1,0 0,0 0,0 0,0 0,0 0,0-1,0 1,1 0,-1-1,0 0,3 1,13 1,0-1,-1-1,1 0,0-1,0-1,0-1,0 0,-1-1,0-1,0-1,0-1,0 0,0-1,-7 2,1 1,-1-1,0-1,0 0,0-1,-1 0,0 0,-1-1,0 0,0 0,-1-1,0 0,-1 0,0-1,-1 1,0-1,-1-1,0 1,2-10,-5 13,0 1,-1-1,0 0,0 1,-1-1,0 0,0 1,-1-1,0 1,0-1,-1 1,0 0,0 0,-1 0,0 1,0-1,0 1,-1 0,0 0,0 0,-1 1,1 0,-1 0,0 0,-1 1,1 0,-1 0,0 0,0 1,0 0,0 0,0 1,-1 0,1 0,-1 1,0 0,1 1,-1-1,0 1,1 1,-1-1,0 1,1 1,-2 0,-10 4</inkml:trace>
  <inkml:trace contextRef="#ctx0" brushRef="#br0" timeOffset="6736.368">2823 194,'-7'10,"-48"94,54-99,0-1,0 0,0 1,1-1,-1 0,1 1,0-1,1 1,-1-1,1 0,0 1,0-1,0 0,1 0,-1 1,1-1,0 0,0-1,0 1,1 0,-1-1,1 1,0-1,0 0,2 2,1-1,0-1,0 1,1-1,-1 0,1 0,-1-1,1 0,0 0,0-1,0 0,0 0,1 0,-1-1,0 0,0-1,0 1,0-1,0-1,0 1,0-1,0-1,0 1,-1-1,1 0,-1-1,0 1,0-1,0 0,-1-1,1 0,-1 0,0 0,0 0,-1-1,1 1,-1-1,-1 0,1-1,-1 1,0-1,0 1,0-6,0 8,-1-1,1 1,-1-1,-1 1,1-1,-1 0,1 1,-1-1,-1 0,1 0,-1 0,0 0,0 0,0 0,0 0,-1 0,0 0,0 0,-1 1,1-1,-1 0,0 1,0-1,-1 1,1 0,-1-1,0 1,0 1,0-1,-1 0,-2-2,1 2,0 0,0 0,0 1,0 0,-1 0,1 0,-1 0,0 1,0 0,0 0,0 1,0 0,0 0,0 0,-1 0,1 1,-3 1,-11 3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1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0 621,'148'-17,"32"-6,-169 19,-1 1,0 1,1 0,-1 0,1 1,-1 0,1 1,-1 1,1-1,2 2,5 4</inkml:trace>
  <inkml:trace contextRef="#ctx0" brushRef="#br0" timeOffset="266.552">84 818,'39'-5,"26"-1,8 0,-4 1,-10 2,-9-4,-13-1</inkml:trace>
  <inkml:trace contextRef="#ctx0" brushRef="#br0" timeOffset="4769.569">677 960,'23'-87,"-9"50,1 0,2 0,1 2,3 0,19-26,44-29,-83 89,0-1,0 1,1 0,-1-1,0 1,1 0,-1 0,1 0,-1 1,1-1,0 0,-1 0,1 1,0-1,-1 1,1 0,0-1,0 1,0 0,-1 0,1 0,0 0,0 0,-1 1,1-1,0 0,0 1,-1-1,1 1,0 0,-1 0,1-1,-1 1,1 0,-1 0,1 1,-1-1,0 0,1 0,-1 1,0-1,0 1,0-1,0 1,0-1,0 1,-1-1,1 1,-1 0,1-1,-1 1,1 0,-1 1,20 98,-15-66,-5-30,0 1,1-1,-1 1,1-1,0 1,1-1,-1 0,1 1,0-1,1 0,-1 0,1 0,0-1,3 5,-3-9,1 1,0-1,-1 1,1-1,0 0,0-1,-1 1,1-1,0 1,-1-1,1 0,-1-1,1 1,-1 0,0-1,1 0,-1 0,0 0,0 0,0-1,0 1,-1-1,1 1,-1-1,1 0,-1-1,1 1,223-220,-190 201,-35 22,-1 0,1 0,0-1,-1 1,1 0,-1 0,1 0,0 0,-1 0,1 0,0 0,-1 0,1 1,0-1,-1 0,1 0,-1 0,1 1,-1-1,1 0,0 1,-1-1,1 0,-1 1,1-1,-1 1,0-1,1 1,-1-1,1 1,-1-1,0 1,1-1,-1 1,0 0,0-1,0 1,1-1,-1 1,0 0,0-1,0 1,0 0,0-1,0 1,0-1,0 1,0 0,0-1,-1 1,1 0,0-1,0 1,-1-1,1 1,0 0,0-1,-1 1,1-1,-1 1,1-1,-43 185,42-115,1-58</inkml:trace>
  <inkml:trace contextRef="#ctx0" brushRef="#br0" timeOffset="5556.327">1806 564,'-155'1,"147"1,1-1,0 1,0 0,1 0,-1 1,0-1,1 2,-1-1,1 1,0 0,0 0,1 1,-1-1,1 1,0 1,0-1,1 1,0-1,0 1,-1 2,-23 88,28-93,0 0,0 0,0 0,0 0,0 0,1-1,0 1,-1 0,1 0,0 0,0-1,0 1,1-1,-1 1,1-1,-1 1,1-1,0 0,0 0,0 0,0 0,0 0,0 0,1 0,-1-1,0 1,1-1,0 0,-1 0,1 0,0 0,-1 0,2 0,5 0,1 0,0 0,-1-1,1-1,-1 1,1-2,-1 1,1-1,-1-1,0 1,0-2,0 1,0-1,0-1,-1 1,0-2,0 1,0-1,-1 0,0 0,0-1,4-5,160-159,-171 170,0 1,1-1,-1 1,0 0,1-1,-1 1,1 0,-1-1,1 1,-1 0,1 0,-1 0,1-1,-1 1,1 0,-1 0,1 0,0 0,-1 0,1 0,-1 0,1 0,-1 0,1 0,-1 0,1 0,-1 0,1 1,0-1,-1 0,1 0,-1 1,0-1,1 0,-1 1,1-1,-1 0,1 1,-1-1,0 0,1 1,-1-1,0 1,1-1,-1 1,0-1,0 1,1-1,-1 1,0-1,0 1,0-1,0 1,0 0,0-1,0 1,0-1,0 1,0-1,0 1,0-1,0 1,0 0,-1-1,1 1,0-1,0 1,-1-1,3 53,-3-47,-1 455,3-451,-1 0,0 0,-1 1,1-1,-2 0,0 0,0 0,-1 0,0 0,0 0,-1-1,-1 0,0 0,0 0,0 0,-1-1,0 0,-1 0,0 0,0-1,-1 0,0 0,0-1,-1 0,1-1,-1 0,0 0,-1-1,7-3,1 0,-1-1,0 0,1 0,-1 0,0 0,1 0,-1 0,0-1,1 1,-1-1,1 0,-1 0,1 0,-1 0,1 0,-1 0,1-1,0 1,0-1,0 1,0-1,0 0,0 0,0 0,1 0,-1 0,1 0,-1-1,1 1,0-1,0 1,0-1,0 1,0-1,1 1,-1-2,-11-102,13 48,0 33</inkml:trace>
  <inkml:trace contextRef="#ctx0" brushRef="#br0" timeOffset="6457.331">875 0,'-12'4,"1"0,0 0,0 1,1 0,-1 1,1 1,0-1,1 2,0-1,0 1,0 1,1-1,0 2,1-1,0 1,1 0,0 0,0 1,1-1,0 1,1 0,1 1,-1-1,2 1,0 0,0 0,1-1,0 1,1 0,1 5,12 72,-2 37,-36 191,26 82,-1-395,0-2,-1-1,0 1,1 0,-1-1,1 1,-1 0,1 0,0-1,0 1,0 0,0-1,0 1,0 0,0 0,0-1,1 1,-1 0,1-1,-1 1,1 0,0-1,0 1,-1-1,1 1,0-1,0 1,1-1,-1 0,0 1,0-1,1 0,-1 0,1 0,-1 0,1 0,-1-1,1 1,-1 0,1-1,0 1,-1-1,1 1,0-1,-1 0,1 0,0 1,0-1,0-1,47-18,-28 10,0 1,1 0,0 2,0 0,0 2,14-1,-11 4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27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30,'5'0,"6"0,7 0,4-5,4-1,1 0,3 1,-1 2,0 1,1 0,-2 2,1 0,0 0,-11 0,-7 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5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106 171 6265 0 0,'0'0'2801'0'0,"0"0"-719"0"0,0 0-353 0 0,0 0-43 0 0,0 0-52 0 0,0 0-129 0 0,0 0-166 0 0,0 0-166 0 0,0 0-174 0 0,0 0-141 0 0,0 0-101 0 0,0 0-132 0 0,0 0-102 0 0,-12-9-84 0 0,-37-25-83 0 0,49 34-341 0 0,1 0 0 0 0,-1 0 1 0 0,0 0-1 0 0,1 0 1 0 0,-1 0-1 0 0,1 0 0 0 0,-1 0 1 0 0,1 0-1 0 0,-1 0 1 0 0,1 0-1 0 0,-1 0 0 0 0,0 0 1 0 0,1 0-1 0 0,-1-1 1 0 0,1 1-1 0 0,-1 0 1 0 0,1 0-1 0 0,-1 0 0 0 0,0-1 1 0 0,1 1-1 0 0,-1 0 1 0 0,0-1-1 0 0,1 1 0 0 0,-1 0 1 0 0,0-1-1 0 0,1 1 1 0 0,-1 0-1 0 0,0-1 0 0 0,0 1 1 0 0,1 0-1 0 0,-1-1 1 0 0,0 1-1 0 0,0-1 0 0 0,0 1 1 0 0,0-1-1 0 0,1 1 1 0 0,-1 0-1 0 0,0-1 0 0 0,0 1 1 0 0,0-1-1 0 0,0 1 1 0 0,0-1-1 0 0,0 1 0 0 0,0-1 1 0 0,0 1-1 0 0,0-1 1 0 0,-1 1-1 0 0,1 0 1 0 0,0-1-1 0 0,0 1 0 0 0,0-1 1 0 0,0 1-1 0 0,-1 0 1 0 0,1-1-1 0 0,0 1 0 0 0,0-1 1 0 0,-1 1-1 0 0,1 0 1 0 0,0-1-1 0 0,-1 1 0 0 0,1 0 1 0 0,0-1-1 0 0,-1 1 1 0 0,1 0-1 0 0,0 0 0 0 0,-1-1 1 0 0,0 1-16 0 0,86-34 1083 0 0,142-27 120 0 0,-219 60-1176 0 0,-3-1-20 0 0,-1 0 0 0 0,1 0 0 0 0,-1 1 1 0 0,1 0-1 0 0,-1 0 0 0 0,1 0 0 0 0,0 0 0 0 0,-1 1 1 0 0,1 0-1 0 0,0 0 0 0 0,-1 0 0 0 0,1 0 0 0 0,0 1 1 0 0,-1 0-1 0 0,1 0 0 0 0,0 0 0 0 0,-1 1 0 0 0,1-1 1 0 0,-1 1-1 0 0,0 0 0 0 0,0 0 0 0 0,0 1 0 0 0,0-1 1 0 0,0 1-1 0 0,0 0 0 0 0,0 0 0 0 0,-1 0 1 0 0,0 0-1 0 0,1 1 0 0 0,-1-1 0 0 0,-1 1 0 0 0,1 0 1 0 0,0 0-1 0 0,1 4-7 0 0,-3 5 13 0 0,0 0 0 0 0,-1 0 0 0 0,-1 0 0 0 0,0 0 0 0 0,-1 0 0 0 0,0 0 0 0 0,-1 0-1 0 0,0 0 1 0 0,-1-1 0 0 0,-1 1 0 0 0,0-1 0 0 0,-1 0 0 0 0,0-1 0 0 0,0 1 0 0 0,-1-1 0 0 0,-1-1 0 0 0,0 1 0 0 0,0-1 0 0 0,-7 5-13 0 0,13-11 0 0 0,-273 312 94 0 0,137-132-52 0 0,137-182-38 0 0,-1 1 0 0 0,0 0 0 0 0,1 0-1 0 0,0 0 1 0 0,0 0 0 0 0,0 0-1 0 0,0 0 1 0 0,0 0 0 0 0,1 0-1 0 0,-1 0 1 0 0,1 1 0 0 0,0-1-1 0 0,0 0 1 0 0,0 0 0 0 0,0 0 0 0 0,0 1-1 0 0,1-1 1 0 0,0 0 0 0 0,-1 0-1 0 0,1 0 1 0 0,0 0 0 0 0,1 0-1 0 0,-1 0 1 0 0,0 0 0 0 0,1 0-1 0 0,0-1 1 0 0,0 1 0 0 0,-1 0-1 0 0,2-1 1 0 0,-1 0 0 0 0,0 1 0 0 0,0-1-1 0 0,1 0 1 0 0,-1 0 0 0 0,1 0-1 0 0,0 0 1 0 0,-1-1 0 0 0,1 1-1 0 0,0-1 1 0 0,0 0 0 0 0,0 0-1 0 0,0 0 1 0 0,0 0 0 0 0,0 0-1 0 0,0 0 1 0 0,1-1 0 0 0,0 0-4 0 0,168 7 644 0 0,-140-11-539 0 0,1-1 1 0 0,-1-2-1 0 0,-1-1 1 0 0,0-2 0 0 0,0-1-1 0 0,3-2-105 0 0,4-2 52 0 0,30-21-279 0 0,-46 18-7578 0 0,-18 17-4583 0 0</inkml:trace>
  <inkml:trace contextRef="#ctx0" brushRef="#br0" timeOffset="572.334">1439 454 6889 0 0,'0'0'1954'0'0,"0"0"-280"0"0,0 0-44 0 0,0 0 55 0 0,0 0-43 0 0,0 0-104 0 0,0 0-145 0 0,0 0-166 0 0,0 0-135 0 0,0 0-129 0 0,0 0-100 0 0,0 0-119 0 0,0 0-94 0 0,-9-2-87 0 0,3 1-448 0 0,0 0 0 0 0,-1 0 1 0 0,1 0-1 0 0,0 1 1 0 0,-1 0-1 0 0,1 0 0 0 0,-1 0 1 0 0,1 1-1 0 0,0 0 1 0 0,-1 0-1 0 0,1 1 0 0 0,0 0 1 0 0,-3 1-116 0 0,-16 8 140 0 0,0 0 1 0 0,1 2 0 0 0,1 1-1 0 0,0 1 1 0 0,0 1-1 0 0,2 1 1 0 0,0 1 0 0 0,1 0-1 0 0,1 2 1 0 0,0 0-1 0 0,2 1 1 0 0,-13 21-141 0 0,26-37-4 0 0,0 1 0 0 0,0 1-1 0 0,1-1 1 0 0,0 1 0 0 0,0-1 0 0 0,0 1 0 0 0,1 0 0 0 0,0 0-1 0 0,1 0 1 0 0,-1 0 0 0 0,1 0 0 0 0,0 0 0 0 0,1 0 0 0 0,0 1 0 0 0,0-1-1 0 0,1 0 1 0 0,0 6 4 0 0,3-10-31 0 0,-1 1 0 0 0,1-1 0 0 0,-1 0 0 0 0,1 0 0 0 0,0 0 0 0 0,0 0 0 0 0,0-1-1 0 0,0 1 1 0 0,1-1 0 0 0,-1 0 0 0 0,0-1 0 0 0,1 1 0 0 0,0-1 0 0 0,-1 0 0 0 0,1 0 0 0 0,0 0 0 0 0,0-1-1 0 0,-1 1 1 0 0,1-1 0 0 0,0 0 0 0 0,0-1 0 0 0,3 0 31 0 0,164-27-2578 0 0,-63-8-7466 0 0,-93 31 7195 0 0,7-3-8547 0 0</inkml:trace>
  <inkml:trace contextRef="#ctx0" brushRef="#br0" timeOffset="2145.057">1901 524 4961 0 0,'0'0'2201'0'0,"0"0"-456"0"0,0 0-124 0 0,0 0 40 0 0,0 0-39 0 0,0 0-160 0 0,0 0-163 0 0,0 0-142 0 0,0 0-110 0 0,0 0-80 0 0,0 0-76 0 0,0 0-72 0 0,0 0-86 0 0,-30 12-70 0 0,-92 37-76 0 0,47-2 378 0 0,57-29-703 0 0,8-11-225 0 0,1 0 1 0 0,1 0-1 0 0,-1 1 1 0 0,1 0-1 0 0,1 0 1 0 0,0 1 0 0 0,0 0-1 0 0,0 0 1 0 0,1 1-1 0 0,0 0 1 0 0,1 0-1 0 0,1 0 1 0 0,-1 1-1 0 0,1 0 1 0 0,1 0 0 0 0,0 0-1 0 0,1 0 1 0 0,0 1-38 0 0,2-10 1 0 0,0 0 1 0 0,1 0 0 0 0,-1-1-1 0 0,1 1 1 0 0,-1 0 0 0 0,1 0-1 0 0,0-1 1 0 0,0 1 0 0 0,0-1-1 0 0,0 1 1 0 0,0 0 0 0 0,0-1-1 0 0,0 0 1 0 0,0 1-1 0 0,1-1 1 0 0,-1 0 0 0 0,0 1-1 0 0,1-1 1 0 0,-1 0 0 0 0,1 0-1 0 0,-1 0 1 0 0,1 0 0 0 0,0-1-1 0 0,0 1 1 0 0,-1 0 0 0 0,1-1-1 0 0,0 1 1 0 0,0-1-1 0 0,-1 0 1 0 0,1 1 0 0 0,0-1-1 0 0,0 0 1 0 0,0 0 0 0 0,0 0-2 0 0,67-5 297 0 0,-41-8-174 0 0,-1-1 0 0 0,-1-1 0 0 0,0-2 0 0 0,-1 0 0 0 0,-1-1 0 0 0,0-2 0 0 0,-2 0 0 0 0,0-2 0 0 0,-1 0 1 0 0,-1-2-1 0 0,-2 0 0 0 0,0-1 0 0 0,4-9-123 0 0,-14 23 31 0 0,-5 7 8 0 0,-3 5-43 0 0,0-1 1 0 0,0 0-1 0 0,1 0 1 0 0,-1 1-1 0 0,0-1 1 0 0,0 0-1 0 0,1 0 1 0 0,-1 1-1 0 0,0-1 0 0 0,1 0 1 0 0,-1 0-1 0 0,0 0 1 0 0,1 0-1 0 0,-1 0 1 0 0,0 1-1 0 0,1-1 1 0 0,-1 0-1 0 0,0 0 0 0 0,1 0 1 0 0,-1 0-1 0 0,0 0 1 0 0,1 0-1 0 0,-1 0 1 0 0,0 0-1 0 0,1 0 1 0 0,-1 0-1 0 0,0 0 1 0 0,1-1-1 0 0,-1 1 0 0 0,0 0 1 0 0,1 0-1 0 0,-1 0 1 0 0,0 0-1 0 0,1 0 1 0 0,-1-1-1 0 0,0 1 1 0 0,1 0-1 0 0,-1 0 1 0 0,0-1-1 0 0,0 1 0 0 0,1 0 1 0 0,-1 0-1 0 0,0-1 1 0 0,0 1-1 0 0,0 0 1 0 0,1-1-1 0 0,-1 1 4 0 0,-13 139 17 0 0,9-50-167 0 0,4-87 151 0 0,1 0 0 0 0,-1 0-1 0 0,0 0 1 0 0,1 0 0 0 0,-1 0 0 0 0,1 0 0 0 0,-1 0 0 0 0,1 0 0 0 0,0 0 0 0 0,0-1-1 0 0,0 1 1 0 0,0 0 0 0 0,0 0 0 0 0,1-1 0 0 0,-1 1 0 0 0,0-1 0 0 0,1 1-1 0 0,-1-1 1 0 0,1 1 0 0 0,-1-1 0 0 0,1 0 0 0 0,0 0 0 0 0,0 0 0 0 0,-1 0 0 0 0,1 0-1 0 0,0 0 1 0 0,0-1 0 0 0,0 1 0 0 0,0 0 0 0 0,0-1 0 0 0,0 0 0 0 0,0 1 0 0 0,0-1-1 0 0,0 0 1 0 0,0 0 0 0 0,0 0 0 0 0,2 0-1 0 0,75-16 54 0 0,-52-1-6 0 0,-1-1-1 0 0,-1-1 1 0 0,-1-2-1 0 0,-1 0 1 0 0,0-1-1 0 0,8-13-47 0 0,47-44 80 0 0,81-63-27 0 0,-159 141-55 0 0,1-1 0 0 0,0 1 1 0 0,0-1-1 0 0,1 1 0 0 0,-1 0 0 0 0,0 0 0 0 0,0 0 1 0 0,0 0-1 0 0,1 0 0 0 0,-1 0 0 0 0,1 0 0 0 0,-1 0 1 0 0,1 0-1 0 0,-1 0 0 0 0,1 1 0 0 0,-1-1 0 0 0,1 1 1 0 0,0-1-1 0 0,-1 1 0 0 0,1 0 0 0 0,0 0 0 0 0,-1-1 1 0 0,1 1-1 0 0,0 0 0 0 0,0 1 0 0 0,-1-1 0 0 0,1 0 1 0 0,0 0-1 0 0,-1 1 0 0 0,1-1 0 0 0,-1 1 0 0 0,1-1 1 0 0,0 1-1 0 0,-1 0 0 0 0,1 0 0 0 0,-1-1 0 0 0,0 1 1 0 0,1 0-1 0 0,-1 0 0 0 0,0 1 0 0 0,1-1 1 0 0,-1 0-1 0 0,0 0 0 0 0,0 1 0 0 0,0-1 0 0 0,0 0 1 0 0,0 1-1 0 0,0-1 0 0 0,-1 1 0 0 0,1-1 0 0 0,0 1 1 0 0,-1 0-1 0 0,1-1 0 0 0,-1 1 0 0 0,1 0 2 0 0,4 19 15 0 0,-1 0-1 0 0,-1 1 0 0 0,0 0 1 0 0,-2-1-1 0 0,-1 1 0 0 0,0 0 1 0 0,-2 0-1 0 0,0 0-14 0 0,-1-12 10 0 0,0 0 1 0 0,-1 0 0 0 0,-1-1-1 0 0,1 0 1 0 0,-1 1-1 0 0,-1-2 1 0 0,0 1 0 0 0,0 0-1 0 0,0-1 1 0 0,-1-1-1 0 0,0 1 1 0 0,-1-1 0 0 0,0 0-1 0 0,0-1 1 0 0,0 1-1 0 0,-1-2 1 0 0,0 1 0 0 0,-9 3-11 0 0,-50 10-98 0 0,72-45-307 0 0,4 21 387 0 0,1-1 0 0 0,0 2 0 0 0,0-1 0 0 0,0 1 0 0 0,0 0 0 0 0,1 1 0 0 0,0 0 0 0 0,-1 1 0 0 0,1 0 0 0 0,0 0 0 0 0,0 1 0 0 0,0 0 0 0 0,0 1 0 0 0,0 0 0 0 0,8 2 18 0 0,83 24 6 0 0,-91-25-4 0 0,4 2 26 0 0,0-1 0 0 0,0 0 0 0 0,0-1 0 0 0,1-1 1 0 0,-1 0-1 0 0,0-1 0 0 0,0-1 0 0 0,0 0 0 0 0,0 0 0 0 0,0-2 0 0 0,0 0 1 0 0,-1 0-1 0 0,1-1 0 0 0,0-2-28 0 0,-3 1 30 0 0,-1 0 0 0 0,-1-1 0 0 0,1 0-1 0 0,-1-1 1 0 0,-1 0 0 0 0,1 0 0 0 0,-1-1 0 0 0,-1 0 0 0 0,0 0 0 0 0,0-1 0 0 0,0 0 0 0 0,-2 0 0 0 0,1 0-1 0 0,-1-1 1 0 0,-1 0 0 0 0,0 0 0 0 0,0 0 0 0 0,-1-1 0 0 0,1-6-30 0 0,-3 9-3 0 0,5-70 22 0 0,-6 77-26 0 0,0 0 0 0 0,-1 0-1 0 0,1 0 1 0 0,-1 0 0 0 0,0 0-1 0 0,1 0 1 0 0,-1 0 0 0 0,0 1-1 0 0,0-1 1 0 0,0 0 0 0 0,0 0-1 0 0,-1 1 1 0 0,1-1 0 0 0,0 1-1 0 0,-1-1 1 0 0,1 1 0 0 0,-1-1-1 0 0,0 1 1 0 0,1 0 0 0 0,-1 0-1 0 0,0 0 1 0 0,0 0 0 0 0,0 0 0 0 0,0 0-1 0 0,0 0 1 0 0,0 1 0 0 0,0-1-1 0 0,0 1 1 0 0,0-1 0 0 0,0 1-1 0 0,0 0 1 0 0,0 0 0 0 0,0 0-1 0 0,0 0 1 0 0,-1 0 7 0 0,-6 1-14 0 0,1 0-1 0 0,0 0 1 0 0,0 1 0 0 0,1 0 0 0 0,-1 1 0 0 0,0-1-1 0 0,1 1 1 0 0,-1 1 0 0 0,1 0 0 0 0,0 0 0 0 0,0 0-1 0 0,0 1 1 0 0,1 0 0 0 0,0 0 0 0 0,0 0 0 0 0,0 1-1 0 0,0 0 1 0 0,1 0 0 0 0,0 1 0 0 0,0 0-1 0 0,1-1 1 0 0,0 1 0 0 0,0 1 0 0 0,1-1 0 0 0,0 1-1 0 0,0-1 1 0 0,0 1 0 0 0,1 0 0 0 0,0 0 0 0 0,1 0-1 0 0,0 0 1 0 0,0 3 14 0 0,0-6 1 0 0,1-1 0 0 0,0 1 0 0 0,0-1 0 0 0,0 1 0 0 0,1 0 0 0 0,-1-1 0 0 0,1 1 0 0 0,0 0 0 0 0,0-1 0 0 0,1 0 0 0 0,-1 1 0 0 0,1-1 0 0 0,0 0 0 0 0,0 1-1 0 0,1-1 1 0 0,-1-1 0 0 0,1 1 0 0 0,0 0 0 0 0,0 0 0 0 0,0-1 0 0 0,4 3-1 0 0,8 6 16 0 0,1-1 0 0 0,0-1 0 0 0,1-1 0 0 0,0 0-1 0 0,1-1 1 0 0,0-1 0 0 0,0 0 0 0 0,0-2 0 0 0,1 0 0 0 0,0-1-1 0 0,0-1 1 0 0,0-1 0 0 0,0 0 0 0 0,1-1 0 0 0,-1-2 0 0 0,0 0 0 0 0,4-1-16 0 0,2-3 40 0 0,0-2 0 0 0,0 0 0 0 0,-1-2 1 0 0,0 0-1 0 0,0-2 0 0 0,-1-1 0 0 0,-1-1 1 0 0,0 0-1 0 0,0-2 0 0 0,-2 0 1 0 0,0-2-1 0 0,0 0 0 0 0,-2-1 0 0 0,0-1 1 0 0,14-20-41 0 0,110-91 92 0 0,-141 128-93 0 0,0 1 1 0 0,1 0 0 0 0,-1-1 0 0 0,0 1-1 0 0,1 0 1 0 0,0 0 0 0 0,-1 0 0 0 0,1 0 0 0 0,-1 1-1 0 0,1-1 1 0 0,0 0 0 0 0,0 1 0 0 0,-1-1-1 0 0,1 1 1 0 0,0-1 0 0 0,0 1 0 0 0,0 0-1 0 0,0 0 1 0 0,-1 0 0 0 0,1 0 0 0 0,0 0-1 0 0,0 0 1 0 0,0 1 0 0 0,0-1 0 0 0,-1 0-1 0 0,1 1 1 0 0,0 0 0 0 0,0-1 0 0 0,-1 1-1 0 0,1 0 1 0 0,-1 0 0 0 0,1 0 0 0 0,0 0-1 0 0,-1 0 1 0 0,0 0 0 0 0,1 0 0 0 0,-1 1-1 0 0,0-1 1 0 0,1 0 0 0 0,-1 1 0 0 0,0-1-1 0 0,0 1 1 0 0,0 0 0 0 0,0-1 0 0 0,-1 1-1 0 0,1 0 1 0 0,0-1 0 0 0,-1 1 0 0 0,1 1 0 0 0,2 9 56 0 0,0 1 0 0 0,-1 0 1 0 0,-1-1-1 0 0,0 1 1 0 0,-1 0-1 0 0,0 0 0 0 0,-1 0 1 0 0,0 0-1 0 0,-1-1 1 0 0,0 1-1 0 0,-1-1 0 0 0,-2 4-56 0 0,0 7 40 0 0,2-11-29 0 0,-2-1-1 0 0,1 1 1 0 0,-1-1 0 0 0,-1-1-1 0 0,0 1 1 0 0,-1-1 0 0 0,0 0-1 0 0,0-1 1 0 0,-1 1 0 0 0,0-1-1 0 0,-1-1 1 0 0,1 0 0 0 0,-2 0-1 0 0,1 0 1 0 0,-1-1 0 0 0,-1-1-1 0 0,1 0 1 0 0,-1 0 0 0 0,0-1-1 0 0,0-1 1 0 0,0 1 0 0 0,-8 0-11 0 0,-24 3-98 0 0,47-1-4 0 0,37 1 213 0 0,1-3 0 0 0,-1-1 0 0 0,1-2 0 0 0,27-2-111 0 0,-65 0 21 0 0,141-22 967 0 0,-135 21-938 0 0,-1-1 0 0 0,1 1 0 0 0,0-2 0 0 0,-1 1 0 0 0,0-1 0 0 0,1-1 0 0 0,-1 0 0 0 0,-1 0 0 0 0,1-1 0 0 0,0 0 0 0 0,-1 0 0 0 0,0-1 0 0 0,-1 0 0 0 0,1 0 0 0 0,-1-1 0 0 0,0 0 0 0 0,-1-1 0 0 0,1 1 0 0 0,-2-1 0 0 0,1 0 0 0 0,-1-1 0 0 0,0 1 0 0 0,-1-1 0 0 0,0 0 0 0 0,1-2-50 0 0,-3 4-95 0 0,0 0 1 0 0,0 0-1 0 0,0 0 0 0 0,0 0 1 0 0,-1 0-1 0 0,-1-1 0 0 0,1 1 1 0 0,-1 0-1 0 0,0 0 0 0 0,-1-1 1 0 0,0 1-1 0 0,0 0 1 0 0,0 0-1 0 0,-1 0 0 0 0,0 0 1 0 0,-1 0-1 0 0,1 0 0 0 0,-1 0 1 0 0,-1 1-1 0 0,1-1 1 0 0,-1 1-1 0 0,0 0 0 0 0,-2-2 95 0 0,-14 1-5499 0 0,20 6 5064 0 0,-5 1-12155 0 0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30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29 969,'-9'29,"-4"9</inkml:trace>
  <inkml:trace contextRef="#ctx0" brushRef="#br0" timeOffset="263.242">0 517,'0'0</inkml:trace>
  <inkml:trace contextRef="#ctx0" brushRef="#br0" timeOffset="511.201">170 1081,'109'-219,"-109"218,0 0,0 1,0-1,0 0,0 0,0 0,0 0,1 0,-1 1,0-1,0 0,1 0,-1 0,0 1,1-1,-1 0,1 0,-1 1,1-1,-1 0,1 1,-1-1,1 1,0-1,-1 1,1-1,0 1,0-1,-1 1,1 0,0-1,0 1,0 0,-1 0,1-1,0 1,0 0,0 0,0 0,-1 0,1 0,0 0,0 0,0 1,0-1,-1 0,1 0,0 1,0-1,0 0,-1 1,1-1,0 1,-1-1,1 1,0-1,-1 1,1-1,0 2,2 55,-4-50,1-1,0 1,0-1,0 1,1 0,0-1,0 0,0 1,1-1,0 0,1 0,-1 0,1 0,0 1,-1-5,0-1,0 1,-1 0,1 0,0-1,1 0,-1 1,0-1,0 0,0 0,1 0,-1 0,1 0,-1-1,1 1,-1-1,1 1,-1-1,1 0,-1 0,1 0,-1-1,1 1,-1 0,1-1,-1 0,0 0,1 1,-1-1,0-1,1 1,-1 0,0 0,1-2,70-54,-65 48,0 0,-1-1,0 0,-1 0,0 0,0-1,-1 0,-1 0,0 0,0-1,-1 1,-1-1,0-1,2-11</inkml:trace>
  <inkml:trace contextRef="#ctx0" brushRef="#br0" timeOffset="1132.897">650 489,'12'-4,"-1"0,1 1,1 0,-1 1,0 0,0 1,1 0,-1 1,1 1,-1 0,0 0,1 1,-1 1,0 0,0 1,-1 0,4 2,-13-4,0-1,0 1,0 0,0 0,0 0,-1 0,1 0,-1 0,0 1,1-1,-1 0,0 1,0-1,0 1,-1-1,1 1,0-1,-1 1,0 0,0-1,0 1,0 0,0-1,0 1,-1-1,1 1,-1 0,0-1,1 1,-1-1,-1 0,1 1,0 0,-52 75,50-75,-10 12,10-13,1-1,-1 1,0 0,1 0,-1 0,1 0,-1 0,1 0,0 1,0-1,0 1,0 0,1 0,-1-1,1 1,-1 0,1 0,0 0,0 1,0-1,1 0,-1 0,1 0,0 1,0-1,0 0,0 0,1 0,-1 1,1-1,-1 0,1 0,0 0,1 0,-1 0,0 0,1 0,0 0,-1-1,2 2,66 25,-63-28,0 0,0 1,0-1,0 1,-1 0,1 0,-1 1,1 0,-1 0,0 0,0 0,0 1,-1 0,1 0,-1 0,0 1,0-1,0 1,-1 0,1 0,-1 0,-1 1,1-1,1 5,-5-3,-1 0,0 0,0 0,-1-1,1 1,-1-1,-1 1,1-1,-1 0,0 0,-1-1,1 1,-1-1,0 0,-1 0,1 0,-1-1,0 0,0 0,0-1,0 1,-1-1,-1 0,-13 11,-70 31,69-37</inkml:trace>
  <inkml:trace contextRef="#ctx0" brushRef="#br0" timeOffset="1484.604">1327 517,'-59'78,"3"3,3 2,-18 43,34-29,36-94,0-1,1 1,-1-1,1 1,-1 0,1-1,0 1,0-1,0 1,0 0,1-1,-1 1,1-1,0 1,0-1,-1 1,1-1,1 0,-1 1,0-1,1 0,-1 0,1 0,-1 0,1 0,0 0,0 0,0-1,0 1,0-1,1 1,-1-1,0 0,1 0,-1 0,2 1,12 0,-1 0,1-1,-1-1,1 0,0-1,-1-1,1-1,-1 0,0 0,0-2,0 0,-1-1,14-7,-18 9,-1-1,1 0,-1 0,-1-1,1-1,-1 1,0-2,0 1,-1-1,0 0,0 0,-1-1,0 0,-1 0,0 0,0-1,-1 1,0-1,-1 0,0-1,-1 1,0 0,0-1,-1 1,-1-1,1 0,-2 1,0-1,0 1,0-1,-2 1,1-1,-1 1,-2-3,3 7,0-1,-1 1,1 0,-1-1,0 1,-1 1,0-1,0 0,0 1,-1 0,1 0,-1 0,0 1,-1 0,1 0,-1 0,1 0,-1 1,0 0,-1 0,1 1,0-1,-1 2,-4-2,-103 7,90 3</inkml:trace>
  <inkml:trace contextRef="#ctx0" brushRef="#br0" timeOffset="1882.496">1525 433,'0'11,"1"1,1-1,0 0,0 1,1-1,1 0,0 0,0-1,1 1,1-1,0 1,-4-7,0-1,0 0,0 0,0 0,0 0,1 0,-1-1,1 1,0-1,0 0,0 1,0-1,0-1,0 1,0 0,1-1,-1 1,1-1,-1 0,1 0,-1-1,1 1,0-1,-1 0,1 0,0 0,-1 0,1 0,0-1,-1 0,1 0,-1 0,1 0,-1 0,4-2,-2 0,-1 0,1-1,0 1,-1-1,0 0,0 0,0-1,0 1,-1-1,0 0,0 0,0 0,0 0,-1 0,0-1,0 1,0-1,-1 0,0 1,0-1,0 0,-1 0,1 1,-2-1,1 0,-1 0,1 1,-2-1,1 0,-1 1,1-1,-1 1,-1-1,1 1,-1 0,0 0,-2-2,1 1,0 1,0 0,-1 0,0 1,1-1,-2 1,1 0,0 0,-1 1,0-1,1 1,-1 1,-1-1,1 1,-1 0,-15-3</inkml:trace>
  <inkml:trace contextRef="#ctx0" brushRef="#br0" timeOffset="3583.804">1440 9,'53'-5,"0"2,1 3,-1 1,0 3,0 3,14 5,-61-12,0 1,0 0,-1 0,1 0,-1 1,1 0,-1 0,1 0,-1 1,0-1,0 1,-1 1,1-1,0 1,-1 0,0 0,0 0,0 0,-1 1,1-1,-1 1,0 0,0 0,-1 0,1 1,-1-1,-1 1,2 3,-4 241,1 344,-28-397,28-165,1-27,-1 0,1-1,-1 1,0 0,0-1,0 1,-1 0,0-1,0 1,0 0,0-1,-1 1,1-1,-1 0,0 0,-1 1,1-1,-1-1,1 1,-1 0,-1-1,1 1,-1 0,-8 2,0-1,0 0,0 0,0-1,-1-1,1 0,-1-1,0-1,0 0,-9 0,-53 7,-33 2,90-14</inkml:trace>
  <inkml:trace contextRef="#ctx0" brushRef="#br0" timeOffset="4038.573">2089 517,'10'20,"-1"1,0 0,-2 1,0 0,-2 0,0 0,-1 1,-2-1,0 1,-2 0,-1 21,-2-15,0 0,-2 0,-1-1,-2 1,0-2,-4 6,-25 100,33-109</inkml:trace>
  <inkml:trace contextRef="#ctx0" brushRef="#br0" timeOffset="4512.856">2089 940,'14'0,"1"-2,-1 0,1 0,-1-1,0-1,0-1,0 0,-1 0,1-1,-2-1,1 0,-1-1,0-1,0 0,-1 0,0-1,-1 0,0-1,-1 0,0-1,0 0,-2 0,1-1,3-9,81-173,-74 157,-46 63,-32 108,56-110,1 1,0 0,2 1,1-1,1 0,1 0,1 0,1 0,1 1,11 93,6-1,-18-96</inkml:trace>
  <inkml:trace contextRef="#ctx0" brushRef="#br0" timeOffset="4800.115">2597 913,'0'38,"0"18,0 3,0-7</inkml:trace>
  <inkml:trace contextRef="#ctx0" brushRef="#br0" timeOffset="5181.145">2795 940,'-10'5,"-12"7,-8 0,-3 4,-1 3,5 4,13-2,13-5,12 0,10-3,6 1,4-2,-3 2,-2 4,-4 3,-6 3,-5-3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28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57 248,'3'1,"0"1,-1 0,1 0,0 0,-1 0,0 0,1 0,-1 1,0-1,0 1,0 0,-1-1,1 1,-1 0,1 0,-1 0,0 0,0 0,0 2,5 16,-1 1,-1 0,0 1,-2-1,-1 0,-1 1,-2 20,1-7,-29 246,25-204,-1-60</inkml:trace>
  <inkml:trace contextRef="#ctx0" brushRef="#br0" timeOffset="431.722">0 275,'22'-29,"0"0,2 1,0 2,2 0,2 2,29-21,-45 36,1 0,0 2,1-1,0 2,0 0,0 0,1 2,0-1,8 0,-19 4,1 1,-1-1,1 1,-1 0,1 0,-1 0,1 0,-1 1,1 0,-1 0,0 0,0 1,1-1,-1 1,0 0,0 0,0 0,-1 1,1-1,0 1,-1 0,0 0,0 0,0 1,0-1,0 1,-1-1,1 1,-1 0,0 0,0 0,0 0,0 4,1 2,0 0,0 0,-1 1,-1-1,1 1,-2-1,0 1,0-1,-1 1,0-1,0 1,-1-1,-1 0,0 0,0 0,-1 0,-1 0,1-1,-1 1,-6 6,-1 2,-1-1,-1 0,-1 0,0-1,-2-1,1-1,-2 0,0-1,0-1,-1-1,0-1,-1 0,-11 2,-20-6,33-10</inkml:trace>
  <inkml:trace contextRef="#ctx0" brushRef="#br0" timeOffset="1388.943">622 473,'-8'-2,"0"1,0 0,0 0,0 1,0 0,-1 0,1 1,0 0,0 1,0 0,0 0,1 1,-1-1,0 2,1-1,0 1,0 0,0 1,0 0,5-5,0 1,1 0,-1-1,0 1,0 0,1 0,-1 0,1 0,-1 1,1-1,-1 0,1 1,0-1,0 0,-1 1,1 0,0-1,1 1,-1 0,0-1,0 1,1 0,-1 0,1 0,-1 0,1-1,0 1,0 0,0 0,0 0,0 0,0 0,0 0,1 0,-1 0,1-1,-1 1,1 0,0 0,0-1,0 1,0 0,0-1,0 1,0-1,0 1,1-1,-1 0,0 1,1-1,0 0,57 28,-54-29,-1 1,1 0,0 0,-1 1,1-1,-1 1,1 0,-1 0,0 0,0 1,0 0,0-1,-1 1,1 1,-1-1,1 0,-1 1,0 0,0 0,-1 0,1 0,-1 0,0 0,0 1,-1-1,1 1,-1-1,0 1,0-1,0 1,-1 0,1 0,-1 1,-4 3,-1 0,1-1,-2 0,1 0,-1-1,0 1,0-1,-1 0,0-1,0 0,-1 0,0 0,0-1,0 0,0-1,-1 0,0 0,0-1,0 0,0 0,-4 0,11-2,1 0,-1 0,1 0,-1 0,0 0,1 0,-1 0,0-1,0 1,0 0,1-1,-1 0,0 1,0-1,0 0,0 0,0 0,0 0,0-1,0 1,1 0,-1-1,0 1,0-1,0 0,1 0,-1 1,0-1,1 0,-1 0,0-1,1 1,0 0,-1-1,1 1,0 0,-1-1,1 1,0-1,0 0,0 1,1-1,-1 0,0 0,1 0,-1 1,1-1,-1-1,8-16,4 0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40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85 453,'248'-29,"-41"1,-40 28,-143 1</inkml:trace>
  <inkml:trace contextRef="#ctx0" brushRef="#br0" timeOffset="313.922">1 594,'38'0,"32"0,9 0,-4 0,-10 0,-12 0,-9 0,-8 0,-5 0,-4 0,0 0,-1 0,-5 0</inkml:trace>
  <inkml:trace contextRef="#ctx0" brushRef="#br0" timeOffset="1154.463">339 1,'314'201,"-150"-53,-139-121,-23-26,-1 0,0 0,0 0,1 0,-1 1,0-1,0 0,0 1,0-1,0 1,-1-1,1 1,0-1,-1 1,1-1,-1 1,0 0,1-1,-1 1,0 0,0-1,0 1,0 0,0-1,-1 1,1 0,0-1,-1 1,1 0,-1-1,1 1,-1-1,0 1,0-1,0 1,0-1,0 0,0 1,0-1,0 0,-2 1,-68 39,43-28,-181 141,39-26,119-81,33-25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42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45 141,'8'36,"0"-1,-2 1,-2 0,-2 1,-1 34,-1-49,3 27,-3 0,-2 0,-2 0,-2-1,-2 1,-2-1,-2-1,-12 29,14-52</inkml:trace>
  <inkml:trace contextRef="#ctx0" brushRef="#br0" timeOffset="316.791">17 198,'28'-16,"1"1,1 1,0 2,1 1,0 2,0 1,1 1,0 1,1 2,-1 2,1 1,1 1,-29 0,-1 0,1 1,0 0,0 0,-1 0,1 0,-1 1,1 0,-1 0,1 0,-1 0,0 1,0 0,0 0,-1 0,1 0,-1 0,1 1,-1-1,0 1,0 0,-1 0,1 0,-1 1,0-1,0 0,0 1,-1-1,1 1,-1 0,-1 0,1-1,0 1,-1 0,0 0,0 0,-1-1,1 1,-1 0,0 0,0-1,-1 1,1-1,-1 1,0-1,-3 9,-1-2,0 1,0-1,-1 0,-1 0,0-1,0 0,-1 0,0-1,-1 0,0 0,0-1,-1-1,0 0,-3 1,-185 76,144-70,31-11</inkml:trace>
  <inkml:trace contextRef="#ctx0" brushRef="#br0" timeOffset="1798.572">920 0,'-68'27,"55"-22,1 0,0 1,0 0,0 1,1 0,0 1,0 1,1-1,0 2,0-1,1 1,-1 3,0 1,1 0,1 0,0 1,1 0,1 0,0 1,1 0,0 0,2 0,-2 12,-22 117,22-91,-3 0,-2-1,-2 1,-2-2,-17 38,-25 61,55-149,1 0,0 0,-1-1,1 1,0 0,0 0,0 0,0-1,0 1,1 0,-1 0,1-1,-1 1,1 0,-1 0,1-1,0 1,0-1,0 1,0-1,0 1,0-1,0 1,0-1,1 0,-1 0,1 0,-1 1,1-2,-1 1,1 0,-1 0,1 0,0-1,-1 1,1-1,0 1,0-1,-1 0,1 1,2-1,78-10,-73 8,137-15,-121 17</inkml:trace>
  <inkml:trace contextRef="#ctx0" brushRef="#br0" timeOffset="2899.684">1343 395,'-14'3,"1"1,-1 0,1 0,0 1,1 1,-1 1,1-1,0 2,1 0,0 0,0 1,1 0,0 1,0 0,1 1,1 0,-4 5,7-10,0 0,1 0,0 0,0 1,0-1,0 1,1 0,0 1,1-1,0 0,0 1,0-1,1 1,0-1,1 1,-1 0,1 0,1-1,0 1,0-1,0 1,1 0,0-1,1 0,-1 0,1 1,1-2,-1 1,1 0,2 2,0-5,1 0,-1 0,1 0,0-1,0 1,0-2,0 1,0-1,1 0,-1-1,1 1,0-1,-1-1,1 0,0 0,-1 0,1-1,-1 0,1-1,-1 0,1 0,-1 0,0-1,0 0,0 0,0-1,-1 0,4-3,9-4</inkml:trace>
  <inkml:trace contextRef="#ctx0" brushRef="#br0" timeOffset="3172.308">1710 479,'-14'17,"-12"9,2 2,1 1,1 0,1 2,2 1,1 0,-9 25,26-54,-1-1,1 0,0 1,0-1,0 1,0 0,1-1,-1 1,1 0,-1-1,1 1,0 0,0-1,0 1,1 0,-1 0,0-1,1 1,0 0,0-1,0 1,0-1,0 1,0-1,1 0,-1 1,1-1,-1 0,1 0,0 0,0 0,0 0,0-1,0 1,1 0,-1-1,0 0,1 1,-1-1,1 0,-1 0,1-1,1 1,10 0,-1-2,1 0,-1 0,0-1,0-1,0 0,0-1,0-1,-1 0,1 0,-1-1,-1-1,1 0,-1 0,0-1,-1-1,0 1,0-2,-1 0,0 0,-1 0,0-1,-1 0,0-1,-1 0,0 0,0 0,-1-2,-2 9,0 1,0-1,-1 0,1 0,-1 0,-1-1,1 1,-1 0,1-1,-1 1,-1-1,1 1,-1-1,0 1,0-1,-1 1,0-1,0 1,0 0,0-1,-1 1,0 0,0 0,-1 0,1 0,-1 0,0 0,0 1,-1-1,1 1,-1 0,0 0,0 1,0-1,-1 1,1 0,-1 0,0 0,0 0,0 1,0 0,-3-1,-32 8,22 1</inkml:trace>
  <inkml:trace contextRef="#ctx0" brushRef="#br0" timeOffset="3550.149">2472 282,'-78'36,"2"4,1 3,-13 13,80-50,3-4,0 1,1-1,-1 1,1 1,0-1,0 0,0 1,0 0,1 0,0 0,-1 1,1-1,1 1,-1-1,1 1,0 0,0 1,3-3,1-1,0 1,0 0,1 0,-1-1,1 1,-1-1,1 0,0 0,0 0,0 0,0 0,0-1,0 0,0 1,0-1,1 0,-1 0,1-1,-1 1,0-1,1 1,-1-1,1 0,-1-1,1 1,-1 0,1-1,2-1,-1 2,20 0,-18-1,1 0,-1 0,0 1,1 0,-1 0,0 1,1 0,-1 0,0 1,0 0,0 0,0 1,0 0,0 0,-1 0,1 1,-1 0,4 4,-9-5,0 1,-1-1,1 1,-1-1,0 1,0-1,0 1,-1-1,1 0,-1 1,0-1,0 1,0-1,0 0,0 0,-1 1,0-1,1 0,-1 0,0-1,-1 1,1 0,0-1,-1 1,1-1,-1 0,0 0,0 0,0 0,0 0,0-1,0 1,0-1,-3 0,-2 5,-23 17,-1-2,-1-1,-1-1,0-2,-2-2,-7 2,24-12</inkml:trace>
  <inkml:trace contextRef="#ctx0" brushRef="#br0" timeOffset="6934.146">2670 339,'2'-6,"0"1,0 0,1 0,0 0,0 0,0 1,1-1,0 1,0 0,0 0,0 0,0 1,1-1,0 1,-1 0,1 0,0 1,1-1,2 0,-7 3,24-11,0 1,1 2,0 0,0 2,1 1,9 0,61 8,-94-2,-1-1,0 1,1 0,-1 0,0 0,1 0,-1 0,0 0,0 1,0-1,0 1,0 0,0-1,-1 1,1 0,-1 0,1 0,-1 0,1 0,-1 1,0-1,0 0,0 0,0 1,-1-1,1 1,-1-1,1 1,-1-1,0 1,0-1,0 1,0-1,0 1,-1-1,0 2,-4 10,-1 0,-1-1,0 0,-1 0,0-1,-1 0,0 0,-1-1,0 0,-1-1,0 0,-1-1,0 0,0-1,-9 4,-11 9,-41 38,73-56,-1 0,1-1,0 1,0 0,0 0,1 0,-1 0,1 0,0-1,-1 1,1 0,0-1,1 1,-1 0,0-1,1 1,-1-1,1 0,0 0,0 1,0-1,0 0,0-1,0 1,1 0,-1-1,1 1,-1-1,1 1,-1-1,1 0,0 0,-1-1,1 1,0 0,0-1,0 0,0 0,-1 0,1 0,2 0,26 5,-19-5,0 2,0-1,-1 2,1-1,-1 1,1 1,-1 0,0 1,-1 0,1 1,-1 0,1 1,-9-5,-1-1,0 1,1-1,-1 1,0 0,0 0,0-1,0 1,0 0,-1 0,1 0,-1 0,1 0,-1 0,0 0,1 0,-1 0,0 0,0 0,-1 0,1 0,0 0,-1 0,1 0,-1 0,1 0,-1 0,0 0,0-1,0 1,0 0,0 0,-1-1,1 1,0-1,-55 54,54-54,-18 14,0-1,-2-1,0-1,0-1,-1-1,0-1,-1-1,0-1,-8 0,0-12,36-1</inkml:trace>
  <inkml:trace contextRef="#ctx0" brushRef="#br0" timeOffset="7235.953">3460 254,'-29'26,"2"2,0 0,2 2,2 1,0 0,2 2,2 1,-11 25,27-55,0 1,1 0,0 0,0-1,0 1,1 0,-1 0,1 1,0-1,1 0,-1 0,1 0,0 1,1-1,-1 0,1 0,0 1,0-1,1 0,-1 0,1 0,0-1,1 1,-1 0,1-1,0 1,0-1,0 0,1 0,-1 0,1-1,0 1,0-1,0 0,1 1,4-1,1 1,-1-1,1-1,0 1,-1-2,1 1,0-2,0 1,0-1,0-1,0 1,0-2,0 1,0-2,0 1,-1-1,1-1,-1 0,0 0,2-2,4-2,-1 0,0-1,-1 0,0-1,0-1,-1 0,0-1,-1 0,-1-1,0 0,-1 0,0-2,-5 10,0 0,-1 0,0-1,0 1,0-1,-1 1,0-1,0 0,-1 0,1 0,-1 0,-1-1,1 1,-1 0,0 0,0 0,-1-1,0 1,0 0,0 0,-1 0,0 0,0 0,0 1,-1-1,0 1,0-1,0 1,-1 0,0 0,0 0,0 1,0 0,-1-1,0 1,0 1,0-1,0 1,-1 0,1 0,-1 0,-1 1,0 0,0 0,-1 0,1 1,-1 0,1 1,-1 0,1 0,-1 0,1 1,-1 0,1 1,-1 0,1 0,0 0,0 1,0 0,-1 1,-11 8</inkml:trace>
  <inkml:trace contextRef="#ctx0" brushRef="#br0" timeOffset="7588.671">3940 198,'-4'7,"-2"2,-1 1,2 0,0 0,0 0,0 1,2 0,-1-1,1 1,1 1,0-1,0 0,1 9,1-18,0 0,0-1,0 1,1 0,-1 0,0-1,1 1,-1 0,1 0,0-1,-1 1,1-1,0 1,0-1,0 1,0-1,0 1,1-1,-1 0,0 0,1 0,-1 0,0 0,1 0,-1 0,1 0,0 0,-1-1,1 1,0 0,-1-1,1 0,0 1,0-1,-1 0,1 0,0 0,0 0,-1 0,1 0,0-1,0 1,1-1,71-33,-69 32,-1-1,0 1,1-1,-1 0,-1 0,1 0,0-1,-1 1,1-1,-1 0,0 0,-1 0,1 0,-1-1,1 1,-1-1,-1 1,1-1,-1 0,1 0,-1 0,-1 1,1-1,-1 0,0 0,0 0,0 0,-1 0,1 0,-1 0,-1 0,1 0,-1 1,1-1,-3-2,2 4,-1-1,-1 1,1 1,0-1,-1 0,1 1,-1 0,0-1,0 2,0-1,0 0,0 1,0 0,0 0,-1 0,1 0,0 1,-1-1,1 1,0 0,-1 1,1-1,-1 1,-21 4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51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1 254,'197'-10,"2"-26,-175 31</inkml:trace>
  <inkml:trace contextRef="#ctx0" brushRef="#br0" timeOffset="431.383">170 1,'0'9,"0"9,0 5,0 4,-5 2,-1 1,0 0,1 0,1 0,2-1,1 0,0-1,1 0,1 1,-1-1,0 0,0-5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56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0,'-30'11,"0"1,1 2,1 0,0 2,1 1,0 2,-15 14,40-32,0 0,0 0,0 1,1-1,-1 0,0 1,1-1,-1 1,1-1,-1 1,1 0,0 0,0-1,0 1,0 0,0 0,0 0,1 0,-1 0,0 1,1-1,0 0,-1 0,1 0,0 0,0 0,0 1,1-1,-1 0,0 0,1 0,0 0,-1 0,1 0,0 0,0 0,0 0,0 0,0 0,1-1,-1 1,0 0,2 0,61 17,-59-19,0 1,1-1,-1 1,0 0,0 1,0-1,0 1,0 0,0 0,0 0,0 1,-1 0,1 0,-1 0,0 0,0 1,0 0,-1 0,1 0,2 4,-6-2,0 0,-1 0,0 0,0 0,0 0,-1 0,0-1,0 1,-1 0,1-1,-1 1,0-1,-1 0,1 0,-1 0,0-1,0 1,-1-1,1 0,-1 0,0-1,0 1,0-1,0 0,-6 2,-122 64,108-58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57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58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1 283,'25'-4,"0"1,0 1,0 1,1 2,-1 0,0 2,0 0,0 2,12 4,-35-8,0-1,0 0,-1 1,1 0,0-1,-1 1,1 0,-1 0,1 0,-1 0,1 0,-1 0,1 0,-1 0,0 1,0-1,0 0,0 1,0-1,0 1,0-1,0 1,-1 0,1-1,0 1,-1 0,1 0,-1-1,0 1,0 0,0 0,0-1,0 1,0 0,0 0,0 0,-1-1,1 1,-1 0,1-1,-1 1,0 0,0-1,1 1,-1-1,0 1,-1-1,1 1,0-1,0 0,0 0,-1 1,1-1,-1 0,1 0,-1 0,1-1,-1 1,-71 44,63-40,0 0,0 0,0 1,0 1,1-1,0 2,1-1,0 1,-7 8,14-14,-1 0,1-1,0 1,0 0,0 0,0 0,1 0,-1 0,0 0,1 0,-1 1,1-1,0 0,0 0,0 0,0 0,0 0,0 1,1-1,-1 0,1 0,-1 0,1 0,0 0,0 0,0 0,0 0,0 0,0-1,0 1,1 0,-1-1,2 2,67 47,-38-31,-28-17,-1 0,0 0,0 0,0 1,-1-1,1 1,0 0,-1 0,0 0,0 0,1 0,-2 0,1 0,0 1,-1-1,0 1,1 0,-2-1,1 1,0 0,-1-1,1 1,-1 0,0 0,0-1,-1 1,1 0,-1-1,0 1,0 0,0-1,0 1,0-1,-1 1,0-1,0 0,0 0,0 1,0-1,-1-1,1 1,-3 2,-6 5,0 0,-1 0,-1-1,1 0,-1-2,-1 1,1-1,-1-1,-1-1,1 0,-6 1,7-6,7-1</inkml:trace>
  <inkml:trace contextRef="#ctx0" brushRef="#br0" timeOffset="313.491">650 339,'-34'43,"1"0,3 3,1 0,3 2,-21 50,44-93,0-1,1 1,-1 0,1 0,0 0,0 0,1 0,0 0,0 0,0 1,0-1,1 1,0-1,0 0,1 1,-1-1,1 0,0 1,0-1,1 0,0 0,0 0,0 0,0 0,1-1,0 1,0-1,0 1,0-1,1 0,0 0,0 0,0-1,0 0,0 1,1-2,-1 1,1 0,1 0,11 0,-1 0,1-2,0 1,0-2,0 0,0-1,0-1,0-1,0 0,-1-1,0-1,1 0,-2-1,1-1,-1-1,1 0,-8 3,1 1,-1-1,0-1,-1 0,1 0,-1 0,-1-1,1 0,-1 0,0-1,0 0,-1 0,0 0,-1-1,0 1,0-1,-1 0,0 0,-1 0,1-1,-2 1,1-1,-2 1,1-1,-1 1,0-1,-1 1,0-1,-1 1,0-1,-1 1,1 0,-2 0,1 0,-1 1,-1-1,1 1,-2 0,1 0,-1 0,-6-6,2 7,0 0,0 0,-1 1,0 0,0 1,0 0,-1 1,0 0,0 1,0 0,0 1,0 1,0-1,-1 2,1 0,0 0,-1 1,1 1,0 0,-9 3,-3 2</inkml:trace>
  <inkml:trace contextRef="#ctx0" brushRef="#br0" timeOffset="662.013">1074 254,'-2'9,"1"0,0 0,0-1,1 1,0 0,1 0,0 0,0 0,1 0,0 0,1-1,2 6,-4-11,1 0,-1 0,1 0,0-1,0 1,0 0,0-1,0 1,1-1,-1 1,1-1,-1 0,1 0,0 0,0-1,0 1,0-1,0 0,0 1,0-1,1-1,-1 1,0 0,1-1,-1 0,0 1,1-1,-1-1,0 1,1 0,-1-1,0 0,1 0,-1 0,3-1,-1 0,0-1,0 0,-1 0,1 0,0 0,-1-1,0 0,0 0,0 0,0 0,-1-1,0 1,0-1,0 0,0 0,-1 0,0 0,0 0,0-1,-1 1,1-1,-1 1,-1-1,1 1,-1-1,0 0,0 1,-1-1,1 0,-1 1,0-1,-1 1,1 0,-1-1,-1-1,-60-68,48 63</inkml:trace>
  <inkml:trace contextRef="#ctx0" brushRef="#br0" timeOffset="1362.142">1215 0,'95'37,"-33"-21,-56-16,-1 0,1 0,-1 1,1 0,-1 0,1 0,-1 0,0 1,0 0,0 0,0 1,0-1,0 1,-1 0,1 1,-1-1,0 1,0-1,0 1,0 1,-1-1,1 0,-1 1,-1 0,1-1,0 1,-1 0,0 1,0 0,-4 222,-28 108,31-109,-3-222,0 0,0 0,0 1,0-1,-1-1,0 1,0 0,0-1,-1 0,0 1,1-1,-1-1,-1 1,1 0,0-1,-1 0,0 0,0-1,0 1,0-1,0 0,0 0,0-1,-1 1,1-1,-1 0,1-1,-1 0,1 1,-1-2,1 1,-1-1,1 1,-3-2,-53 9,15 2,25-6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57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49 137,'-5'33,"-6"21,-2 6,2-2,3-11</inkml:trace>
  <inkml:trace contextRef="#ctx0" brushRef="#br0" timeOffset="523.151">133 306,'193'-199,"-192"197,0 1,0-1,-1 0,1 1,0-1,0 1,1-1,-1 1,0 0,0-1,1 1,-1 0,0 0,1 0,0 0,-1 0,1 0,-1 0,1 1,0-1,0 1,-1-1,1 1,0 0,0-1,0 1,-1 0,1 0,0 0,0 0,0 1,0-1,-1 0,1 1,0-1,-1 1,1 0,0 0,-1-1,1 1,0 0,-1 0,0 1,1-1,-1 0,0 0,1 1,16 44,-17-42,-1 0,1 0,0 0,1 0,-1 0,1 0,0-1,0 1,0 0,0-1,0 0,1 1,0-1,-1 0,1 0,0 0,1-1,-1 1,0-1,1 0,-1 0,1 0,4 1,4-1,-1-2,1 1,0-2,0 1,0-2,0 0,-1 0,1-1,-1 0,0-1,0 0,0-1,0 0,-1-1,0 0,0-1,0 0,-1-1,0 1,0-2,-1 1,0-1,-1 0,0-1,0 0,-1 0,-1-1,1 1,-2-1,1 0,0-4,3-10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55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0,'5'24,"1"18,1 10,-7 3,-3-5,-1 0,-5-4,0-1,-4-3,0-3,-2 0,1-1,-1-2,1-2,-1-3,1-1,4-7</inkml:trace>
  <inkml:trace contextRef="#ctx0" brushRef="#br0" timeOffset="474.05">47 452,'11'5,"0"-1,1 0,-1 0,1-1,0-1,0 0,0 0,0-1,0-1,1 0,-1-1,0 0,0-1,0 0,0-1,-1 0,1-1,-1 0,1-1,-1 0,-1-1,1 0,-1-1,0 0,0 0,-1-1,0-1,-1 1,0-1,0-1,-1 0,7-10,66-307,-79 327,-1 0,0 1,0-1,0 0,0 0,0 0,1 0,-1 1,0-1,0 0,0 0,1 0,-1 0,0 0,0 0,0 0,1 1,-1-1,0 0,0 0,1 0,-6 29,-4 30,2-1,3 1,2 1,5 27,-2-3,22 45,-7-118,-9-15</inkml:trace>
  <inkml:trace contextRef="#ctx0" brushRef="#br0" timeOffset="738.499">808 141,'-14'39,"-10"31,0 9,-2-5,4-9,6-11,6-11,4-7,3-10</inkml:trace>
  <inkml:trace contextRef="#ctx0" brushRef="#br0" timeOffset="1038.51">978 282,'-39'24,"-12"13,2 4,15-4,17-8,17-10,9-3,6-4,7 1,4-3,-3 3,-5 4,-5-2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4:0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 13339 0 0,'0'0'1571'0'0,"0"0"-332"0"0,0 0-42 0 0,0 0 29 0 0,0 0-56 0 0,0 0-170 0 0,0 0-216 0 0,0 0-184 0 0,0 0-129 0 0,0 0-62 0 0,0 0-35 0 0,0 0-10 0 0,0 0 9 0 0,-4 11 2220 0 0,-39 36-1989 0 0,42-46-595 0 0,25 2 153 0 0,22-28 395 0 0,-68 28-176 0 0,66-24-1247 0 0,-5 2-4370 0 0,-31 15-898 0 0,-3 0-5964 0 0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3:02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69,'128'-11,"84"-17,-83 1,-116 24,-6 4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3:02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18,'38'-5,"22"-1,7 0,-5 6,-7 3,-8 1,-8-1,-10 0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3:04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9,'5'38,"-8"42,-4 17,-5-4,-1-12,-3-16,2-14,-2-5,-3-7,1-5,0-7,3-5,3-5</inkml:trace>
  <inkml:trace contextRef="#ctx0" brushRef="#br0" timeOffset="514.579">103 404,'3'2,"12"10,0-1,0-1,1-1,0 0,1-1,0 0,1-2,-1 0,1-1,0 0,0-2,1 0,-1-1,1-1,-1-1,7-1,-15-4,0-1,0 0,0-1,0 0,-1 0,0-1,-1 0,0-1,0 0,-1 0,0 0,-1-1,1 0,-2-1,0 1,0-1,-1 0,1-6,16-26,6-9,-2-1,-2 0,11-44,-33 97,-1-1,1 1,0-1,-1 0,1 1,-1-1,1 0,-1 1,1-1,-1 0,1 1,-1-1,0 0,1 0,-1 1,0-1,0 0,0 0,0 0,1 1,-1-1,0 0,0 0,-1 0,1 0,0 1,0-1,0 0,0 0,-1 1,1-1,0 0,-1 0,1 1,-1-1,1 0,-1 1,1-1,-1 0,1 1,-1-1,1 1,-1-1,0 1,1-1,-1 1,0-1,0 1,1 0,-1-1,0 1,0 0,0 0,1 0,-1 0,0-1,0 1,0 0,1 0,-1 1,0-1,-1 0,-12 15,0 0,0 1,2 0,0 1,1 1,0 0,2 0,0 1,1 0,-5 20,2-1,2 1,1 0,2 0,2 1,2-1,2 35,2 67,-2-139,0 0,0 0,1 0,-1 0,0 0,1 0,-1 0,1 0,-1 0,1 0,0-1,0 1,0 0,0 0,0-1,1 1,-1 0,0-1,1 1,-1-1,1 0,0 0,-1 1,1-1,0 0,1 0,8 0</inkml:trace>
  <inkml:trace contextRef="#ctx0" brushRef="#br0" timeOffset="778.524">977 432,'-14'38,"-10"28,0 7,-2-5,4-8,6-10,6-13</inkml:trace>
  <inkml:trace contextRef="#ctx0" brushRef="#br0" timeOffset="1098.894">1260 461,'-38'19,"-23"11,-1 5,11 2,18-1,20-6,16-4,14-1,3-1,3-3,-3-2,-4 2,0-3,-3 0,-4-3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3:03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1 509,'6'-30,"2"1,0 0,2 1,2 0,0 1,2 0,1 1,1 0,1 1,1 1,1 1,1 1,1 0,8-4,-24 22,4-5,1 0,0 0,1 1,0 1,0 0,0 0,1 2,0-1,12-3,-20 9,-1-1,0 1,0 0,0 0,0 0,0 1,0-1,0 1,0 0,0 0,0 0,0 0,0 0,0 1,-1-1,1 1,-1 0,1-1,-1 1,1 0,-1 1,0-1,0 0,0 1,0-1,-1 1,1-1,-1 1,1 0,-1 0,0 0,2 4,0 0,-1 0,0 0,0 0,-1 0,0 1,0-1,0 0,-1 1,0-1,-1 1,-1 5,-4 11,4-16,0-1,0 1,0-1,1 1,0 0,0 0,1 0,0-1,1 1,-1 0,2 4,0-10,0-1,0 0,0 0,0 0,0-1,0 1,0 0,0-1,1 1,-1-1,0 0,0 0,0 0,1 0,-1 0,0 0,0 0,0-1,0 1,0-1,1 0,-1 0,0 1,0-1,0 0,-1-1,1 1,0 0,0-1,-1 1,1 0,-1-1,1 0,-1 1,1-1,-1 0,1-2,137-144,-114 123,-15 14,1 0,-1 1,2 0,-1 1,2 0,-1 1,1 0,0 1,1 0,-1 1,5 0,-16 5,-1 0,1 1,-1-1,1 1,-1-1,1 1,0 0,-1 0,1 0,-1 0,1 0,0 0,-1 0,1 0,-1 1,1-1,0 0,-1 1,1 0,-1-1,1 1,-1 0,0 0,1 0,-1 0,0 0,1 0,-1 0,0 0,0 0,0 0,0 1,0-1,0 1,-1-1,1 0,0 1,-1 0,1-1,-1 1,1-1,-1 1,0-1,0 1,0 0,-9 74,-8 86,1-103,11-52</inkml:trace>
  <inkml:trace contextRef="#ctx0" brushRef="#br0" timeOffset="597.661">1525 1,'-68'2,"1"3,-1 2,1 4,-17 7,77-17,-1 1,1-1,-1 1,1 1,0 0,0 0,0 0,0 1,0 0,1 0,0 0,0 1,0 0,0 0,1 1,0 0,0 0,0 0,1 0,0 1,0-1,1 1,0 0,0 0,0 1,1-1,0 0,1 1,-1 2,2-7,0 1,0-1,1 0,-1 1,1-1,0 1,0-1,0 0,0 0,0 1,1-1,0 0,-1 0,1 0,0-1,0 1,1 0,-1-1,0 1,1-1,0 0,-1 0,1 0,0 0,0-1,0 1,0-1,1 1,-1-1,0 0,1 0,-1-1,0 1,1-1,8 2,-1 0,1-1,0-1,-1 0,1 0,0-1,-1-1,1 0,7-3,27-11,0-1,-2-3,0-2,-1-1,-2-3,3-4,-42 28,-1 0,1 0,0 1,0-1,-1 0,1 1,0 0,0-1,0 1,1 0,-1 0,0 0,0 0,1 0,-1 0,0 1,1-1,-1 1,1 0,-1 0,1 0,-1 0,0 0,1 0,-1 1,1-1,-1 1,0-1,1 1,-1 0,0 0,0 0,1 0,-1 1,0-1,0 1,-1-1,1 1,0-1,1 3,3 10,0 1,-1-1,0 2,-2-1,1 0,-2 1,0-1,-1 1,-1 0,0-1,-1 1,-2 10,1 17,-10 126,3-111,9-51,0 0,0 0,0 0,-1 0,0 0,0 0,-1 0,0 0,0 0,0-1,-1 1,0-1,0 1,-1-1,0 0,0 0,0-1,-1 1,0-1,0 0,0-1,-1 1,1-1,-1 0,0 0,-6 2,4-3,-1 0,0-1,0 0,1-1,-1 0,0 0,0-1,0 0,0-1,0 0,0 0,0-1,0 0,1 0,-1-1,1 0,-1-1,1 0,-4-3,8 0,0 0,0-1,1 1,0-1,1 0,0 0,0 0,0 0,1 0,0 0,1-1,0 1,0 0,1 0,0 0,0-1,1 1,0 0,0 0,1 1,1-2,45-77,-29 61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3:18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142 134,'0'383,"-28"-171,-9-83,29-111</inkml:trace>
  <inkml:trace contextRef="#ctx0" brushRef="#br0" timeOffset="397.235">1 134,'61'-28,"2"3,1 2,0 3,64-11,-111 28,0 1,0 1,0 1,1 0,-1 1,0 0,0 2,17 4,-29-6,0 1,1-1,-1 1,0 1,0-1,0 1,-1-1,1 1,-1 1,1-1,-1 1,0-1,0 1,-1 0,1 1,-1-1,0 1,0-1,0 1,-1 0,1 0,-1 0,-1 0,1 1,-1-1,0 0,0 1,0-1,-1 3,-1 4,-1 0,-1 0,0 0,-1-1,0 1,-1-1,0 0,-1 0,0 0,-1-1,0 0,0-1,-1 1,-1-1,-1 1,-10 8,0 0,-2-2,0 0,-1-1,-1-1,0-2,0 0,-27 8,1 2,-67 12,94-32</inkml:trace>
  <inkml:trace contextRef="#ctx0" brushRef="#br0" timeOffset="919.925">932 359,'1'-1,"0"0,0 0,1 0,-1 0,0 0,1 0,-1 0,0 0,1 0,-1 0,1 1,-1-1,1 1,-1-1,1 1,0 0,-1-1,1 1,0 0,-1 0,1 0,0 0,-1 0,1 1,-1-1,1 1,0-1,-1 1,1-1,-1 1,1 0,6 0,27 4,0-2,0-2,0-1,0-1,0-3,11-2,169-12,-203 18</inkml:trace>
  <inkml:trace contextRef="#ctx0" brushRef="#br0" timeOffset="1195.5">932 586,'43'-5,"29"-1,7 0,-5 1,-11 1,-11 2,-9 1,-8 1,-4 0,-4 0,-5 0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3:16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0 256,'29'-8,"-1"2,1 2,1 0,-1 2,0 1,1 1,-1 1,0 2,0 1,0 2,22 6,172 33,4-35,-183-10,-32-1</inkml:trace>
  <inkml:trace contextRef="#ctx0" brushRef="#br0" timeOffset="602.802">112 453,'31'17,"276"6,-75 25,-129-30,-85-22</inkml:trace>
  <inkml:trace contextRef="#ctx0" brushRef="#br0" timeOffset="1266.858">451 1,'2'4,"0"0,0 0,0 1,0-2,0 1,1 0,0 0,-1-1,2 0,-1 1,0-1,0 0,1-1,0 1,0 0,0-1,3 4,131 90,-98-71,-1 1,-1 2,-2 2,0 2,1 5,-35-35,1-1,0 1,0 0,1 0,-2 1,1-1,0 1,0-1,-1 1,1 0,-1 0,0 0,0 0,0 1,0-1,-1 0,1 1,-1-1,0 1,0 0,0-1,-1 1,1 0,-1-1,0 1,0 0,0 0,0-1,-1 1,0 0,1-1,-1 1,-1 0,1-1,0 1,-1-1,0 0,0 0,0 1,0-1,0 0,-2 1,-261 176,60-72,154-68,43-24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3:21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368 709,'3'-22,"0"0,2 1,1-1,1 1,0 0,2 0,0 1,1 0,1 1,1 0,2 0,1-7,2 1,0 1,2 1,1 0,0 1,2 2,19-16,-37 33,-1 1,1 0,0 0,-1 0,1 0,0 0,0 1,0-1,0 1,0 0,1 1,-1-1,0 1,0-1,1 1,-1 1,0-1,0 1,1-1,-1 1,0 0,0 1,0-1,0 1,0-1,0 1,-1 1,1-1,-1 0,1 1,-1 0,0 0,0 0,0 0,0 0,-1 0,1 1,0 2,5 9,-1 1,0 1,-2-1,0 1,-1 0,0 0,-1 0,-2 0,1 1,-2-1,0 1,-1-1,-3 11,2 32,-15 25,39-114,4-14,2 0,2 2,2 1,2 2,26-23,-50 51,0 1,0-1,1 2,1 0,0 0,0 1,0 1,0 0,1 0,0 1,1 1,-1 0,1 1,0 1,-1 0,1 0,0 2,0 0,9 1,-19 0,0 0,-1 1,1 0,-1-1,1 1,-1 0,0 1,0-1,0 1,0-1,0 1,-1 0,1 0,-1 0,0 0,0 1,0-1,0 0,0 1,-1 0,1-1,-1 1,0 0,0 0,-1-1,1 1,-1 0,-2 109,-26-19,18-74</inkml:trace>
  <inkml:trace contextRef="#ctx0" brushRef="#br0" timeOffset="718.688">2005 315,'-83'20,"1"4,1 3,1 4,-16 11,24 18,70-58,0 1,1-1,-1 0,1 0,0 0,0 1,0-1,0 1,0-1,0 1,1-1,-1 1,1-1,0 1,0 0,0-1,0 1,0-1,0 1,1 0,-1-1,1 1,0-1,0 1,0-1,0 0,0 1,0-1,1 0,-1 0,1 0,0 0,1 2,4 0,0 0,0-1,0 0,1 0,0 0,-1-1,1 0,0-1,0 1,0-2,0 1,0-1,0 0,0-1,0 0,0 0,0-1,0 0,-1 0,6-3,19-6,0-2,-2-1,1-1,-2-2,0-1,-1-1,0-2,83-76,-108 95,-1 1,1 0,-1 0,1 0,0 0,-1 0,1 0,0 1,0-1,0 1,0 0,-1 0,1 0,0 0,0 0,0 1,0-1,-1 1,1 0,0 0,0 0,-1 0,1 0,-1 1,1-1,-1 1,0-1,1 1,-1 0,0 0,0 0,0 1,53 80,-6 111,-44-169,-1-1,-1 0,-2 1,0 0,-2-1,0 1,-2-1,0 1,-2-1,-1 0,-1 0,-1-1,-1 0,0 0,-2-1,-1-1,-1 1,-1-2,0 0,-1-1,-2 0,0-1,0-1,-19 13,29-26,0-1,0 1,0-1,-1 0,1-1,-1 0,0 0,0 0,0-1,0-1,0 1,0-1,0 0,1-1,-1 0,0 0,0-1,-2-1,6-1,-1 0,1 0,-1-1,1 0,0 0,1 0,0 0,-1-1,2 1,-1-1,0 0,1 0,0 0,1 0,0 0,-1 0,2 0,-1 0,1-1,0 1,0 0,1 0,-1-1,2 1,-1 0,4-25,1 1,1 0,2 0,1 1,2 0,0 1,2 0,1 1,1 1,1 0,2 1,0 1,4-1,62-51,-60 58</inkml:trace>
  <inkml:trace contextRef="#ctx0" brushRef="#br0" timeOffset="1167.621">2739 61,'5'11,"-1"0,0 0,0 1,-1 0,-1 0,0-1,0 1,-1 0,-1 1,0-1,-1 0,0 0,0 0,-2 0,0 0,-9 41,-3-1,-2 0,-2-2,-24 46,24-56,-77 124,84-146</inkml:trace>
  <inkml:trace contextRef="#ctx0" brushRef="#br0" timeOffset="1612.689">2598 512,'28'2,"-1"-2,1-1,-1-1,1-1,-1-1,0-2,0-1,-1-1,0-1,21-10,-31 9,0 0,0-1,-1-1,0 0,-1-1,-1-1,0 0,0-1,-2 0,0-1,0 0,-2-1,0 0,-1 0,3-10,-8 19,84-173,-86 152,-21 35,2 19,1-1,1 2,1 0,2 1,1 0,0 1,3 0,0 1,1 0,1 5,3 5,1 0,1 1,3-1,4 36,-3-61,1 0,1 1,0-1,1-1,0 1,1-1,1 0,0 0,1 0,0-1,1 0,2 2,2-2</inkml:trace>
  <inkml:trace contextRef="#ctx0" brushRef="#br0" timeOffset="1897.377">3500 230,'-9'39,"-9"26,0 8,2-5,-1-8,3-10,3-9,0-11,0-6,-1-7,0-6</inkml:trace>
  <inkml:trace contextRef="#ctx0" brushRef="#br0" timeOffset="2234.202">3783 286,'-275'205,"274"-203,-2-2,1 1,0-1,0 1,0 0,0 0,0 0,0 0,0 0,0 0,1 1,-1-1,0 1,1-1,-1 1,1-1,-1 1,1 0,0 0,0 0,0 0,0 0,0 0,0 0,0 0,1 0,-1 0,1 1,0-1,-1 0,1 0,0 0,0 1,1-1,-1 0,0 0,1 0,-1 1,1-1,0 0,-1 0,1 0,90 63,3 33,-78-91</inkml:trace>
  <inkml:trace contextRef="#ctx0" brushRef="#br0" timeOffset="3486.747">1 1049,'792'0,"-260"-29,796 29,-993-11,132-8,-33-7,927 25,-1338 1,94 1,0-5,112-19,152-30,-23 20,179 33,-504 0</inkml:trace>
  <inkml:trace contextRef="#ctx0" brushRef="#br0" timeOffset="4634.146">1045 1556,'-34'2,"1"1,0 1,0 2,0 1,1 1,0 3,0 0,-4 4,29-12,0-1,0 2,0-1,1 1,-1 0,1 0,0 1,0 0,1 0,-1 0,1 1,0 0,1 0,-1 0,1 0,0 1,1-1,0 1,0 0,0 0,1 1,0-1,0 0,1 1,0-1,0 1,1-1,0 1,0 0,2 4,1 0,0 0,1 0,1 0,0-1,1 0,0 0,1 0,0-1,0 0,1 0,0-1,1 0,0 0,1-1,0 0,0-1,0 0,1-1,0 0,0-1,1 0,0 0,-1-1,2-1,-1 0,0-1,0 0,1-1,-1 0,1-1,-1 0,1-1,-1-1,10-2,31-10,-2-2,1-3,-2-2,-1-2,-1-2,1-4,-20 12</inkml:trace>
  <inkml:trace contextRef="#ctx0" brushRef="#br0" timeOffset="4918.417">1554 1669,'-21'22,"2"1,0 1,1 0,2 2,1 0,0 0,2 1,1 1,-7 27,18-51,0 0,0 1,0-1,1 1,0-1,0 1,0-1,0 1,1-1,-1 0,1 1,0-1,1 0,-1 1,1-1,0 0,0 0,0 0,0-1,1 1,-1 0,1-1,0 0,0 1,1-1,-1 0,0-1,1 1,0-1,0 1,0-1,0 0,0-1,0 1,0-1,0 1,1-1,2 0,15 2,1 0,0-2,-1 0,1-2,0 0,-1-2,1 0,-1-2,0 0,0-2,0 0,-1-1,0-2,-1 0,0-1,-1 0,0-2,1-1,-2 0,-1 1,0-2,-1-1,0 0,-2-1,0 0,0-1,7-14,-16 24,0-1,-1 0,1 1,-2-1,1-1,-1 1,-1 0,0-1,0 1,0-1,-2 0,1 0,-1 1,0-1,-1 0,0 0,-1 1,0-1,-1 1,0 0,0-1,-5-2,-1 1,0 0,0 1,-1 0,0 0,-1 1,0 0,-1 1,0 0,0 1,0 1,-1 0,0 0,0 1,-1 1,1 0,-1 1,0 1,0 0,0 1,0 0,0 1,0 0,0 2,0-1,-12 4,12-1,1 1,0 0,0 1,0 0,1 1,0 0,0 1,-7 7,10-9,-15 11</inkml:trace>
  <inkml:trace contextRef="#ctx0" brushRef="#br0" timeOffset="5284.061">2626 1556,'-45'11,"1"1,1 3,0 1,-25 14,0 19,67-47,0-1,0 0,0 0,0 1,0-1,0 1,1-1,-1 1,0-1,1 1,-1 0,1-1,-1 1,1 0,0-1,0 1,0 0,0-1,0 1,0 0,0-1,0 1,1 0,-1-1,1 1,-1-1,1 1,0 0,-1-1,1 1,0-1,0 0,0 1,0-1,0 0,1 0,-1 1,0-1,0 0,1 0,-1 0,1-1,-1 1,1 0,0 0,89 35,-79-33,-1 1,1 0,-1 0,1 1,-1 0,-1 1,1 1,-1-1,6 7,-13-11,-1 1,1 0,-1 0,0 1,0-1,-1 0,1 1,0-1,-1 1,0-1,0 1,0-1,-1 1,1 0,-1 0,0-1,1 1,-2 0,1 0,0-1,-1 1,0 0,0-1,0 1,0 0,-1-1,1 1,-1-1,0 0,0 0,0 0,0 0,-1 0,1 0,-1 0,0-1,1 1,-1-1,-1 0,1 0,0 0,-3 1,-27 15,-1-2,0-2,-1-1,-1-1,0-2,-34 4,51-10,1-2,-1 0,0-1,0-1,1-1,-1 0,-12-4,0-1</inkml:trace>
  <inkml:trace contextRef="#ctx0" brushRef="#br0" timeOffset="8023.877">2852 1641,'2'-7,"0"1,1-1,0 1,0 0,0 0,1 1,0-1,0 1,0 0,1 0,0 0,0 0,0 1,0 0,1 0,0 0,0 1,0 0,0 0,0 0,0 1,1 0,0 0,-1 1,2-1,3-1,12-5,1 1,0 2,1 0,-1 2,1 1,0 0,0 2,0 1,13 2,-35-2,0 0,0 0,0 0,0 0,-1 0,1 1,0-1,-1 1,1-1,-1 1,1 0,-1 0,0 0,0 1,0-1,0 0,0 1,-1 0,1-1,-1 1,1 0,-1 0,0-1,0 1,0 0,-1 0,1 0,-1 0,1 0,-1 0,0 1,0-1,0 0,-1 0,1 0,-1 0,0 0,0 0,0 0,0-1,0 1,0 0,-1 0,0-1,1 1,-1-1,0 0,0 1,0-1,-1 0,1 0,0 0,-1 0,-55 52,46-45,0 1,1 1,0 0,1 0,0 1,0 0,-6 13,15-24,0 1,1-1,-1 1,0 0,1-1,-1 1,1 0,0-1,-1 1,1 0,0-1,0 1,0 0,0 0,0-1,0 1,1 0,-1-1,1 1,-1 0,1-1,0 1,-1-1,1 1,0-1,0 1,0-1,0 1,0-1,0 0,1 0,-1 0,0 1,1-1,-1 0,1-1,-1 1,1 0,-1 0,1-1,0 1,74 18,-70-18,13 2,-8-3,0 1,0 1,0 0,0 0,0 1,0 1,-1 0,0 0,0 1,0 0,0 1,-1 0,4 3,-11-7,0 0,-1 1,1-1,-1 1,1-1,-1 1,0 0,0 0,0-1,0 1,0 0,-1 0,0 0,1 0,-1 0,0 0,0 0,0 0,-1 0,1 0,-1 0,0 0,0-1,0 1,0 0,0 0,0-1,-1 1,1-1,-1 1,0-1,0 0,0 1,-2 0,-78 69,56-56,0-2,-1 0,-1-1,0-2,0-1,-12 2,15-11,30-18,8 5</inkml:trace>
  <inkml:trace contextRef="#ctx0" brushRef="#br0" timeOffset="8319.522">3811 1556,'-56'35,"1"3,3 2,1 2,2 2,-36 43,13 22,70-105,0 0,1 0,0 0,-1 0,1 0,1 0,-1 1,1-1,0 0,0 0,0 0,0 1,1-1,-1 0,1 0,0 0,1 0,-1 0,1 0,-1 0,1 0,1 0,-1-1,0 1,1-1,0 0,-1 0,1 0,1 0,9 5,0-1,0-1,1 0,0-1,0-1,1 0,-1-1,1 0,0-2,0 1,-1-2,1 0,0 0,0-2,0 0,-1 0,1-2,-1 0,0 0,0-1,0-1,11-6,-10 6,1-1,-2 0,1-1,-1 0,-1-1,1-1,-1 0,-1 0,0-2,-1 1,0-2,0 1,-2-1,1-1,-2 0,0 0,0-1,-1 0,-6 5,-1 0,1 0,-2 0,1 0,-1 0,-1 0,0 0,0 1,-1-1,0 1,0-1,-1 1,-1 0,1 1,-2-1,1 1,-1 0,0 0,-1 0,1 1,-2 0,1 1,-1 0,0 0,0 0,-1 1,1 0,-1 1,0 0,-1 0,1 1,0 0,-1 0,-4 1,-44-2,33 5</inkml:trace>
  <inkml:trace contextRef="#ctx0" brushRef="#br0" timeOffset="8646.797">4347 1472,'-1'1,"-23"9,0 2,0 1,1 0,1 2,0 1,1 0,1 2,0 0,-3 7,21-24,1 0,0 0,-1 0,1 0,0 0,0 0,0 1,0-1,0 1,0-1,0 0,0 1,1 0,-1-1,0 1,1-1,0 1,-1 0,1-1,0 1,0 0,0-1,0 1,0 0,0 0,0-1,0 1,1 0,-1-1,1 1,0-1,-1 1,1 0,0-1,0 0,0 1,0-1,0 1,0-1,0 0,0 0,0 0,1 1,-1-1,1-1,-1 1,1 0,-1 0,1 0,-1-1,1 1,-1-1,1 1,0-1,0 0,11 2,0-1,0 0,1-1,-1 0,0-1,0-1,1 0,-1-1,0 0,-1-1,1-1,-1 0,0 0,0-1,0-1,-1 0,0 0,0-1,-1-1,0 0,-1 0,0-1,0 0,-1 0,0-2,-5 7,0 0,0 0,-1-1,1 1,-1-1,-1 1,1-1,-1 0,0 0,0 0,-1 0,1 0,-2 0,1 0,0 0,-1 0,0 0,-1 1,1-1,-1 0,0 1,-1-1,1 1,-1-1,0 1,0 0,-1 0,1 1,-1-1,0 1,-1 0,1 0,-1 0,1 0,-1 1,0 0,-1 0,1 0,0 0,-1 1,0 0,1 1,-1-1,-1 1,-20-4,2 4</inkml:trace>
  <inkml:trace contextRef="#ctx0" brushRef="#br0" timeOffset="11206.444">6944 879,'629'0,"-308"-27,42-3,-41 3,-120 15,23-6,-163 8,-56 4</inkml:trace>
  <inkml:trace contextRef="#ctx0" brushRef="#br0" timeOffset="11868.315">4997 1726,'19'0,"26"0,9 0,6-5,-3-1,-1-1,-6 2,-1 2,-5-4,-5-1,1 2,-2 1,-2 2,-3 1,-7-4,-2 0,-12-1,-6 3</inkml:trace>
  <inkml:trace contextRef="#ctx0" brushRef="#br0" timeOffset="12138.74">5448 1387,'-9'48,"-9"40,0 9,2-1,4-13,4-11,4-12,2-13,1-8,2-7,-1-4,1-2,0-4</inkml:trace>
  <inkml:trace contextRef="#ctx0" brushRef="#br0" timeOffset="12389.183">6210 1330,'-19'44,"-16"27,-7 13,4-4,3-6,8-10,4-12,5-5,2-5,3-6,-1-4,1-2,4-2,-2 0,2-6</inkml:trace>
  <inkml:trace contextRef="#ctx0" brushRef="#br0" timeOffset="12889.192">6041 1867,'28'-3,"0"-1,-1-1,0-2,0 0,-1-2,0-1,0-1,-1-1,0-2,-2 0,1-1,-2-2,0 0,5-6,9-10,-1-2,-2-2,-2-1,-1-1,-1-2,-3 0,10-24,-30 55,19-67,-26 76,0 1,0 0,0-1,0 1,0 0,0 0,0-1,1 1,-1 0,0 0,0 0,0 0,0 0,0 0,0 1,0-1,0 0,0 0,0 1,0-1,0 0,0 1,0-1,0 1,1 0,-1-1,0 1,0-1,1 1,-1 0,0 0,1-1,-1 1,1 0,-1 0,1 0,-1 0,1 0,-1 0,1 0,0 0,-25 32,1 0,3 1,0 1,2 1,2 1,1 0,2 1,-1 12,9-23,1 0,1 1,2 0,0-1,2 1,2 0,0 0,2-1,0 1,2-1,1 0,10 22,-8-25</inkml:trace>
  <inkml:trace contextRef="#ctx0" brushRef="#br0" timeOffset="13135.781">6972 1641,'-24'38,"-17"32,-3 9,3-4,7-5,10-10,9-10,7-9,5-7,3-9</inkml:trace>
  <inkml:trace contextRef="#ctx0" brushRef="#br0" timeOffset="13433.904">7197 1726,'-292'161,"253"-128,38-33,1 1,-1 0,1 0,-1 0,1 0,-1 0,1-1,0 1,-1 0,1 0,0 0,0 0,0 0,-1 0,1 0,0 0,1 0,-1 0,0 0,0 0,0 0,0 0,1 0,-1 0,0 0,1 0,-1 0,1-1,-1 1,1 0,-1 0,1 0,0-1,-1 1,1 0,0-1,0 1,0-1,-1 1,1-1,0 1,0-1,0 1,0-1,0 1,146 46,-143-46,2 1,0-1,0 1,0 0,-1 0,1 0,0 1,-1 0,0 0,0 0,0 1,0 0,0 0,-1 0,0 1,0-1,0 1,0 0,-1 0,0 0,0 1,2 2,-5 8</inkml:trace>
  <inkml:trace contextRef="#ctx0" brushRef="#br0" timeOffset="14186.321">7904 1416,'-245'84,"193"-48,51-35,0 0,1 0,-1 0,0 0,0 0,1 0,-1 0,0 0,1 0,0 1,-1-1,1 0,-1 0,1 1,0-1,0 0,0 0,0 1,0-1,0 0,0 0,0 1,1-1,-1 0,0 0,1 1,-1-1,1 0,-1 0,1 0,-1 0,1 0,0 0,0 0,0 0,-1 0,1 0,0 0,0 0,0-1,0 1,0 0,1-1,-1 1,1 0,106 30,-44-20,36 33,-97-43,-1 0,0 0,0 1,0-1,1 1,-1 0,-1 0,1-1,0 1,0 0,-1 0,1 1,-1-1,0 0,1 0,-1 1,0-1,-1 1,1-1,0 1,-1-1,1 1,-1-1,0 1,0 0,0-1,0 1,0-1,0 1,-1 0,1-1,-1 1,0-1,0 1,0-1,0 0,0 1,-1-1,1 0,-14 16,0-2,-1 1,-1-2,0 0,-1-1,-1-1,0-1,-1-1,0 0,0-2,-1 0,-1-1,-4 0,2 0</inkml:trace>
  <inkml:trace contextRef="#ctx0" brushRef="#br0" timeOffset="14437.496">8242 1697,'-19'43,"-12"29,1 7,4-5,7-16</inkml:trace>
  <inkml:trace contextRef="#ctx0" brushRef="#br0" timeOffset="14700.229">8214 1162,'24'28,"8"10</inkml:trace>
  <inkml:trace contextRef="#ctx0" brushRef="#br0" timeOffset="14924.466">8468 1951,'313'-349,"-283"320,-30 28,1 1,-1 0,1-1,-1 1,1-1,-1 1,0 0,1-1,-1 1,1 0,0-1,-1 1,1 0,-1 0,1-1,-1 1,1 0,0 0,-1 0,1 0,-1 0,1 0,0 0,-1 0,1 0,-1 0,1 0,-1 1,1-1,0 0,-1 0,1 0,-1 1,1-1,-1 0,1 1,-1-1,1 0,-1 1,1-1,-1 1,0-1,1 1,-1-1,0 1,1-1,-1 1,0-1,0 1,1-1,-1 1,0 0,0-1,0 1,0-1,0 1,0 0,0-1,0 1,0-1,0 1,-20 107,17-102,1 0,0 1,0-1,1 0,-1 1,1 0,1-1,-1 1,1 0,0-1,1 1,0 0,0-1,0 1,1-1,0 1,0-1,0 0,1 0,0 0,0 0,1 0,0-1,0 1,0-1,0 0,1 0,0-1,0 1,0-1,1 0,-1-1,1 1,1 0,-1-2,0 0,1 0,-1 0,0-1,1 0,-1 0,1 0,0-1,-1 0,1 0,-1-1,1 0,-1 0,1 0,-1-1,0 0,0 0,0-1,0 0,0 0,0 0,-1-1,1 0,-1 0,0 0,0 0,-1-1,1 0,-1 0,0 0,0-1,-1 1,0-1,0 0,0 0,0 0,26-159,-28 140</inkml:trace>
  <inkml:trace contextRef="#ctx0" brushRef="#br0" timeOffset="15387.095">9315 1359,'67'-8,"1"3,0 3,0 3,-1 3,18 5,-16 13,-68-21,0 0,1 0,-1-1,0 1,0 0,1 0,-1 0,0 1,0-1,0 0,0 0,0 0,0 1,-1-1,1 1,0-1,-1 0,1 1,-1-1,1 1,-1 0,0-1,0 1,1-1,-1 1,0-1,-1 1,1-1,0 1,0 0,-1-1,1 1,0-1,-1 1,0-1,1 0,-1 1,0-1,0 0,0 1,0-1,0 1,-7 7,-1 0,1 0,-1-1,-1 0,0 0,0-1,0-1,-1 1,0-2,-1 1,-79 55,89-59,0-1,0 1,0 0,1 0,-1 0,1 0,-1 0,1 0,0 1,0-1,0 0,0 1,0-1,0 0,1 1,-1-1,1 1,-1 0,1-1,0 1,0-1,0 1,1-1,-1 1,1-1,-1 1,1-1,0 1,0-1,0 1,0-1,0 0,1 0,-1 0,2 2,74 60,-47-43,-26-19,-1 1,1 0,-1 0,1 0,-1 1,0-1,0 1,-1 0,1 0,-1 0,0 0,0 0,0 0,0 1,-1-1,0 0,0 1,0-1,0 1,-1 0,0-1,0 1,0 0,0-1,-1 1,1-1,-1 1,-1-1,1 1,-1-1,1 0,-1 1,0-1,-1 0,1 0,-1-1,0 1,0 0,0-1,0 0,0 1,-1-1,0-1,1 1,-3 0,-25 15,-1-2,-1-1,0-1,-1-3,0 0,-24 3,31-8</inkml:trace>
  <inkml:trace contextRef="#ctx0" brushRef="#br0" timeOffset="15683.056">10217 1416,'-45'43,"2"2,2 2,2 1,2 3,3 1,-16 32,47-80,1 0,-1 1,1-1,0 1,0 0,0-1,0 1,1 0,0 0,0 0,0 0,1 0,0 0,0 0,0 0,1 0,-1 0,1 0,0 0,0 0,1 0,0 0,0 0,0-1,0 1,1-1,-1 0,1 1,0-1,1-1,-1 1,1 0,0-1,-1 0,2 1,8 2,0 0,0-1,0 0,1-1,0 0,0-1,0-1,0-1,1 0,-1 0,0-1,0-1,1-1,-1 0,0 0,0-2,-1 0,1 0,11-6,-15 5,0-1,-1-1,1 1,-1-2,0 1,-1-1,0 0,0-1,-1 0,0 0,0-1,-1 0,0 0,-1 0,0-1,-1 1,0-1,-1 0,0-1,-1 1,0 0,0-1,-2 0,1 1,-1-1,-1 1,0-1,-1 1,0-1,0 1,-2 0,1 0,-1 0,-1 0,0 1,0 0,-1 0,-1 0,-4-5,1 2,-1 0,0 1,-1 0,0 1,-1 1,-1-1,0 2,0 0,-13-6,2 3</inkml:trace>
  <inkml:trace contextRef="#ctx0" brushRef="#br0" timeOffset="15988.208">10754 1274,'-34'8,"0"2,1 1,0 1,1 2,0 2,-23 15,52-30,1 0,-1 0,1 0,0 0,-1 1,1-1,0 1,0-1,0 1,0 0,0 0,0 0,0 0,1 0,-1 0,1 0,0 1,-1-1,1 1,0-1,0 1,1-1,-1 1,0-1,1 1,0 0,-1-1,1 1,0 0,0 0,1-1,-1 1,1 0,-1-1,1 1,0-1,0 1,0-1,0 1,0-1,1 0,-1 1,8 4,0 0,0 0,1-1,0-1,0 1,1-2,-1 1,1-1,0-1,0 0,0-1,0 0,1 0,-1-1,0-1,1 0,-1 0,1-1,-1-1,0 0,0 0,0-1,0-1,0 0,7-4,-12 5,-1 0,0 0,0 0,0-1,0 0,0 0,-1 0,0 0,0-1,0 1,-1-1,1 0,-1 0,0-1,-1 1,1-1,-1 1,0-1,0 0,-1 0,0 0,0 0,0 0,-1 0,0 0,0 0,0 0,-1 0,0 0,0 0,0 0,-1 0,0 1,0-1,-1 1,1-1,-1 1,0 0,-1-1,-4-3,0-1,0 1,-1 1,0 0,-1 0,1 1,-2 0,1 1,-1 0,-3-1,-12-6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3:42.35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339 683,'-10'-8,"0"0,-1 0,0 1,0 1,0 0,-1 0,0 1,0 1,0 0,0 1,-1 0,0 0,0 2,1-1,-1 2,-9 0,17 1,1 0,0 1,0 0,0-1,0 1,0 1,1-1,-1 0,0 1,1 0,0 0,0 0,0 0,0 1,0-1,1 1,-1-1,1 1,0 0,0 0,0 0,1 0,-1 0,1 1,0-1,1 0,-1 5,-1 121,19-35,4 0,3-2,18 35,-31-93,57 174,-10-44,-7 2,-8 3,16 141,-55-280,-1 0,-2 0,0 0,-3 0,0 0,-2 0,-1 0,-2-1,-1 0,-1 0,-2-1,0 0,-2-1,-1 0,-14 19,-97 127,123-170,1-1,-1 1,1 0,-1 0,1 0,1 0,-1 1,0-1,1 0,0 0,0 0,0 1,1-1,-1 0,1 0,0 0,0 0,1 0,-1 0,1 0,0 0,-1-1,2 1,-1-1,0 1,1-1,0 0,0 0,0 0,0 0,0 0,0-1,1 1,-1-1,1 0,0 0,0-1,0 1,-1-1,1 1,1-1,-1-1,280 86,-2-11,-18-29,30-14,-72-20,1-9,123-19,634 4,-219 40,862-55,-139-28,-586 78,347 74,-792-56,-341-31,1263 73,-277-74,-81-19,-854 15,1 7,-2 7,84 23,-149-16,-2 4,-1 4,-1 5,-92-40,1 1,-1 0,0-1,0 1,1-1,-1 1,0-1,0 0,0 0,0 1,0-1,0 0,0 0,0 0,0 0,0 0,0 0,-1 0,1-1,0 1,-1 0,1 0,-1-1,1 1,-1 0,0 0,1-1,-1 1,0 0,0-1,0 1,0 0,0-1,0 1,-1-1,1 1,0 0,-1 0,1-1,-1 1,1 0,-1 0,1-1,-1 1,0 0,0 0,0 0,0-10,-4-51,4-1,2 0,7-35,65-931,-70 954,16-344,37-167,8 245,61-170,-115 471,1 3,-3-1,-1 0,-1 0,-3 0,-1-1,-3-36,1 71,-1 0,0-1,0 1,-1 0,1 0,-1 0,0 0,0 0,0 0,-1 0,1 1,-1-1,0 1,0 0,0-1,0 1,-1 1,1-1,-1 0,0 1,0 0,1 0,-1 0,-1 0,1 1,0 0,0 0,-1 0,1 0,0 0,-1 1,-3 0,-146 15,-53 35,-229 30,-179-1,-126-27,-484-38,884-16,-1102-25,-458-4,-554 33,1010 45,656-14,-345 1,-171 39,946-23,355-50,0-1,-1 2,1-1,0 0,-1 1,1 0,0 0,0 0,-1 1,1-1,0 1,0 0,1 0,-1 0,0 1,1-1,-1 1,1 0,0 0,0 0,0 1,0-1,1 1,-1-1,1 1,0 0,0 0,0 0,1 0,-1 0,1 0,0 0,0 1,1-1,-1 0,1 1,0 0,5 12,0 1,1-2,1 1,1-1,1 0,0 0,1-1,0-1,9 10,39 63,-42-51,-2 1,-2 0,-1 1,-2 0,-2 0,-1 1,-2 0,-2 0,-1 19,3 24,-1 150,-11-1,-9 1,-38 168,37-270,1 16,7 1,6 0,9 50,-5-169,1-1,2 0,1 0,1 0,2 0,0-1,2 0,7 15,-12-36,0-1,1 0,0 1,0-2,0 1,0 0,1-1,-1 0,1-1,0 1,0-1,0 0,0 0,0-1,0 0,0 0,1 0,-1-1,0 0,0 0,1-1,-1 1,0-2,0 1,1 0,-1-1,-1 0,7-3,41-4,335 3,-227 8,486-1,226 53,-134-40,263 20,-46-11,1036-5,-1323-20,1323 1,-868-26,274 27,-875 20,24 26,-526-44,398 41,207-12,30-33,-681-20,15 17,1-1,0 1,0-2,1 1,0-1,0 0,1-1,0 0,0 0,0-1,1 1,1-1,-1-1,1 1,1-1,0 0,-1-3,-9-38,3 1,1-2,3 1,-1-50,1 22,-1-6,-14-153,-52-229,40 327,-7 2,-5 2,-36-67,-56-111,-82-287,204 546,2 1,3-2,3 1,2-1,2-1,3-41,3 76,1 1,0-1,2 1,1 0,0 0,1 0,2 1,0 0,1 1,1 0,0 0,2 1,0 1,1 0,2 0,22-24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26,'-1'88,"13"200,-8-265,-3-7,2 0,0 0,0 0,2 0,0 0,1-1,0 0,1 0,2 2,-8-15,1-1,-1 1,0 0,0-1,1 1,-1-1,0 0,1 1,-1-1,1 0,0 0,-1 0,1 0,0 0,0-1,0 1,0 0,0-1,-1 1,1-1,0 0,0 0,0 0,0 0,0 0,0 0,0 0,0-1,0 1,0-1,0 1,0-1,-1 0,1 1,0-1,0 0,-1 0,1-1,0 1,-1 0,2-2,61-66,-56 60,32-48,-3-1,-2-1,2-12,-37 70,0 0,0 0,0 0,0 0,0 0,1 0,-1 0,0 0,0 0,1 0,-1 1,0-1,1 0,-1 0,1 0,-1 0,1 1,0-1,-1 0,1 1,0-1,-1 0,1 1,0-1,0 1,-1-1,1 1,0-1,0 1,0 0,0-1,0 1,0 0,-1 0,1 0,0 0,0-1,0 1,0 1,0-1,0 0,0 0,0 0,0 0,0 1,0-1,-1 0,1 1,0-1,0 1,0-1,0 1,-1-1,1 1,0-1,-1 1,1 0,0-1,-1 1,1 0,0 0,32 70,-30-61,0 1,1-2,1 1,-1 0,2-1,-1 0,1 0,1 0,-1-1,1 0,1 0,0-1,0 0,0 0,1-1,1 0,-5-2,1-2,1 1,-1-1,0 0,1 0,-1 0,1-1,-1 0,1-1,-1 1,1-1,0 0,-1-1,1 0,0 0,-1 0,0-1,1 0,-1 0,0-1,0 1,0-2,0 1,0 0,-1-1,0 0,0 0,0-1,0 1,0-1,-1 0,3-4,8-16,0 0,-2 0,0-1,-2-1,-1 0,-1 0,-2-1,0 0,-2-1,-1 1,-2-1,0 0,-2 0,-2-6,2 29,-1 6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60,'15'-5,"13"-6,8-1,2 1,0 2,-3 3,-1 3,-2 1,-3 2,0 0,-1 1,0-1,-5 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4:0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0 0 0,'0'0'573'0'0,"0"0"452"0"0,0 0 178 0 0,0 0 88 0 0,0 0 85 0 0,0 0 144 0 0,0 0 145 0 0,0 0 67 0 0,4-3-17 0 0,-1 0-964 0 0,9-6-276 0 0,0 6 4430 0 0,-12 3-4135 0 0,-3 7 4748 0 0,-9 4-4137 0 0,-4 3-1510 0 0,16-13 162 0 0,0-1-6 0 0,0 0 4 0 0,0 0 1 0 0,0 0-4 0 0,0 0-14 0 0,0 0 5 0 0,0 0-4 0 0,9-7 69 0 0,77-45 208 0 0,-86 52-234 0 0,-1 0 0 0 0,1 0 0 0 0,0 0 0 0 0,0-1 0 0 0,0 1 0 0 0,0 0 0 0 0,-1 0 0 0 0,1 0 1 0 0,0 0-1 0 0,0-1 0 0 0,0 1 0 0 0,0 0 0 0 0,0 0 0 0 0,0 0 0 0 0,-1-1 0 0 0,1 1 0 0 0,0 0 1 0 0,0 0-1 0 0,0-1 0 0 0,0 1 0 0 0,0 0 0 0 0,0 0 0 0 0,0-1 0 0 0,0 1 0 0 0,0 0 0 0 0,0 0 0 0 0,0-1 1 0 0,0 1-59 0 0,-12 6-1079 0 0,13 6-3614 0 0,1-9-1617 0 0,0 1-5860 0 0</inkml:trace>
  <inkml:trace contextRef="#ctx0" brushRef="#br0" timeOffset="3060.022">37 1 0 0 0,'4'0'337'0'0,"17"0"548"0"0,-20 0-388 0 0,-1 0-5 0 0,0 0-30 0 0,0 0-48 0 0,7 4 5592 0 0,-14 25 558 0 0,35-29-4644 0 0,-21-1-1758 0 0,6 1 2651 0 0,-39 19 691 0 0,26-19-3462 0 0,0 0-8 0 0,0 0-12 0 0,0 0-7 0 0,0 0 17 0 0,0 0 19 0 0,0 0-4 0 0,0 0-14 0 0,0 0-9 0 0,0 0-7 0 0,0 0-1 0 0,0 0 0 0 0,0 0-5 0 0,0 0-23 0 0,0 0-11 0 0,0 0-6 0 0,0 0-31 0 0,0 0-64 0 0,0 0-155 0 0,-4 0-7222 0 0,2 0-4102 0 0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3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59,'43'-4,"24"-8,6 0,-6 1,-9 2,-9 4,-8 1,-7 3,-9 0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269 1,'-76'40,"-86"60,160-99,0 0,0 0,1 0,-1 0,0 0,0 0,1 0,-1 1,1-1,-1 1,1-1,0 1,0 0,0-1,0 1,0 0,0 0,0-1,0 1,1 0,-1 0,0 0,1 0,0 0,0 0,-1 0,1 0,1 0,-1 1,0-1,0 0,1 0,-1 0,1 0,-1-1,1 1,0 0,0 0,0 0,0 0,0-1,0 1,1-1,-1 1,1 0,96 28,-91-30,0 0,0 0,-1 1,1 0,0 1,0-1,-1 1,1 1,-1-1,0 1,0 0,0 0,0 1,0 0,0 0,-1 0,0 1,0 0,0 0,-1 0,0 0,1 1,-2-1,1 1,-1 0,0 1,0-1,-1 0,2 7,-3-1,0-1,-1 0,-1 1,0-1,0 0,-1 0,0 1,-1-1,-1-1,0 1,0 0,-1-1,0 0,-1 0,0-1,0 1,-1-1,0-1,-1 1,0-1,-1 0,1-1,-1 0,-1-1,1 0,-1 0,-5 2,-31 3,29-13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19,'33'-9,"26"1,3 7,-5 4,-7 1,-7 0,-11-1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4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0,'-199'262,"188"-245,0 1,2 0,0 0,1 1,0 0,2 1,-1 4,6-19,0 0,0 0,0 0,1-1,-1 1,1 0,0 0,0 0,1 0,0 0,0 0,0 0,0-1,1 1,0 0,0-1,0 1,0-1,1 0,0 0,-1 0,2 0,-1 0,0 0,1-1,0 0,-1 0,1 0,0 0,1 0,-1-1,1 0,3 2,1-1,0-1,-1 0,1 0,0 0,1-1,-1-1,0 0,0 0,0 0,0-1,0-1,0 1,0-2,0 1,-1-1,1 0,-1-1,0 0,0 0,0-1,0 0,-1-1,0 1,0-1,0-1,-1 1,0-1,0 0,-1 0,1-1,-2 0,1-1,5-5,0-1,-2 0,0-1,-1 1,0-1,-1-1,-1 1,0-1,-2 0,0 0,-1-1,0 1,-1 0,-1-1,-1 1,-1 0,0-1,-1 1,-1 0,-5-13,7 25,-1 1,0-1,0 1,0-1,-1 1,0 0,1 0,-1 1,-1-1,1 1,0 0,-1 0,0 0,0 1,1-1,-1 1,-1 0,1 1,0-1,0 1,-1 0,1 1,0-1,-1 1,1 0,-1 0,1 1,-1-1,-4 2,-15 5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5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136 130,'-13'13,"0"0,1 1,1 0,0 1,1 0,0 1,1 0,1 0,0 1,2 0,0 0,1 1,0 0,1 0,0 15,4-29,0 0,0 0,1 0,0 0,0 0,0 0,0 0,0 0,1 0,0-1,0 1,0 0,0-1,0 0,1 1,0-1,-1 0,1 0,0 0,0-1,1 1,-1-1,1 0,-1 0,1 0,0 0,-1-1,1 1,0-1,0 0,0 0,3 0,1 0,-1 0,0-1,1 1,-1-2,0 1,1-1,-1 0,0-1,0 1,1-2,-2 1,1-1,0 0,0 0,-1-1,0 1,1-1,-1-1,11-11,0-2,-1 1,-1-2,-1 0,-1-1,0 0,-1-1,-2-1,0 1,-1-2,-1 1,2-14,-8 30,-1 0,1-1,-1 1,-1 0,1 0,-1 0,0-1,0 1,-1 0,0 0,0-1,-1 1,1 0,-1 0,-1 1,1-1,-1 0,0 1,0-1,-1 1,1 0,-1 0,0 0,-1 1,1-1,-1 1,0 0,0 1,0-1,0 1,-1 0,1 0,-1 0,0 1,0 0,0 0,0 1,0 0,0 0,-6-1,-12 3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2:2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186 140,'20'-103,"-49"132,15-1,1 0,1 1,1 0,2 1,0 0,1 7,-31 98,-22 7,61-143,0 1,0 0,1 0,-1 0,0 0,0 0,1 0,-1 0,0 0,0 0,1 0,-1 0,0 0,0 0,1 0,-1 0,0 0,0 0,1 0,-1 0,0 0,0 0,1 0,-1 0,0 0,0 1,0-1,1 0,-1 0,0 0,0 0,0 1,1-1,9-13</inkml:trace>
  <inkml:trace contextRef="#ctx0" brushRef="#br0" timeOffset="424.107">186 56,'36'44,"24"138,-55-163,0 4,1 0,1 0,1-1,1 0,1 0,1-1,1-1,0 0,11 13,-21-31,0 0,-1 0,1 0,0 0,0-1,0 1,0-1,1 1,-1-1,0 1,1-1,-1 0,1 0,-1-1,1 1,-1 0,1-1,-1 1,1-1,0 0,-1 0,1 0,0 0,-1 0,1-1,0 1,-1-1,1 0,-1 0,1 0,-1 0,1 0,-1 0,0-1,0 1,0-1,0 0,0 1,0-1,1-2,65-89,-53 60,-1-1,-2 0,-1-1,-1 0,-2-1,-2 0,-1 0,-2 0,-1-1,-3-27,0 40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5.1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35,'949'55,"-77"-25,-150-31,-586-4,-1-6,0-6,-1-6,79-26,-167 35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0,'-10'24,"-7"17,-7 7,2 0,-1-8,4-7,0-8,3-4,5-5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23,'19'0,"11"0,5 0,2 0,-1 0,-2 0,-1 0,-2 0,-2 0,-5-5,-2-1,0 0,-4 1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9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23,'38'0,"23"-5,5-1,-3 0,-13 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4:3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878 523 0 0 0,'0'0'948'0'0,"0"0"539"0"0,0 0 36 0 0,0 0-111 0 0,0 0-83 0 0,0 0-49 0 0,0 0-38 0 0,0 0-41 0 0,3-1 6180 0 0,-2 1-6923 0 0,-21 376 2950 0 0,6-262-3132 0 0,-18 292 194 0 0,32-322-444 0 0,-8-17 28 0 0,-32 32 135 0 0,40-78-2733 0 0,9-38-2192 0 0,-3 6-1315 0 0,-3 0-3302 0 0</inkml:trace>
  <inkml:trace contextRef="#ctx0" brushRef="#br0" timeOffset="14400.461">876 707 0 0 0,'0'0'633'0'0,"0"0"341"0"0,0 0 6 0 0,0 0-73 0 0,0 0-32 0 0,0 0-27 0 0,0 0 44 0 0,0-4 82 0 0,-3-10-25 0 0,3 10-88 0 0,-2-18 8873 0 0,-3-8-6702 0 0,1-3 1179 0 0,22 26-4086 0 0,1 1 1 0 0,1 1 0 0 0,-1 1 0 0 0,1 0 0 0 0,0 2 0 0 0,-1 0 0 0 0,1 2 0 0 0,0 0 0 0 0,0 1 0 0 0,4 1-126 0 0,37-1 214 0 0,454-1 1237 0 0,-515 0-1432 0 0,0 0-5 0 0,0 0 17 0 0,0 0-9 0 0,0 0 6 0 0,0 0 16 0 0,0 0-18 0 0,0 0 10 0 0,0 0 3 0 0,-48 8-5594 0 0,38-1 790 0 0,3-3-6846 0 0</inkml:trace>
  <inkml:trace contextRef="#ctx0" brushRef="#br0" timeOffset="15067.864">886 965 0 0 0,'0'0'341'0'0,"0"0"91"0"0,-12 9 51 0 0,-35 28 56 0 0,36-28 736 0 0,4-3 6654 0 0,14-4 6461 0 0,-2-2-13306 0 0,-1 0-4189 0 0,179 11 6788 0 0,-128-12-3151 0 0,101 1 610 0 0,-141 3-1510 0 0,-21-2-4469 0 0,4 0 498 0 0,2 2-6232 0 0</inkml:trace>
  <inkml:trace contextRef="#ctx0" brushRef="#br0" timeOffset="20985.404">1040 1421 3001 0 0,'0'0'3240'0'0,"0"0"-1423"0"0,0 0-510 0 0,0 0 92 0 0,0 0 173 0 0,0 0 62 0 0,0 0-138 0 0,0 0-261 0 0,0 0-227 0 0,0 0-149 0 0,0 0-111 0 0,1 9-49 0 0,11 118 3562 0 0,-11-108-4054 0 0,-1 0 0 0 0,-1 0 0 0 0,-1 0-1 0 0,-1 0 1 0 0,0 0 0 0 0,-2-1 0 0 0,-3 12-207 0 0,-28 98 186 0 0,34-120-73 0 0,-2 11-490 0 0,12-27-1057 0 0,13-36-4525 0 0,-16 30-191 0 0,-2 6-5065 0 0</inkml:trace>
  <inkml:trace contextRef="#ctx0" brushRef="#br0" timeOffset="21306.227">1037 1499 10226 0 0,'0'0'2185'0'0,"0"0"-428"0"0,0 0-272 0 0,0 0-94 0 0,0 0-132 0 0,0 0-183 0 0,0 0-221 0 0,0 0-153 0 0,0 0-35 0 0,0 0 31 0 0,0 0 29 0 0,0 0-41 0 0,0 0-67 0 0,11 1-89 0 0,179 20 1635 0 0,-80 1-3446 0 0,-97-35-3137 0 0,-9 7-2229 0 0,-3 3-4698 0 0</inkml:trace>
  <inkml:trace contextRef="#ctx0" brushRef="#br0" timeOffset="21598.891">1000 1686 8298 0 0,'0'0'2284'0'0,"0"0"-487"0"0,0 0-214 0 0,0 0-20 0 0,0 0 22 0 0,0 0-76 0 0,0 0-173 0 0,0 0-170 0 0,0 0-184 0 0,0 0-108 0 0,0 0-114 0 0,0 0-112 0 0,12 9-78 0 0,38 27-60 0 0,-46-33-392 0 0,1-1 0 0 0,-1 1 0 0 0,1-1 0 0 0,0 1 0 0 0,0-1 0 0 0,0-1 0 0 0,0 1 0 0 0,0-1 0 0 0,0 0-1 0 0,0 0 1 0 0,0 0 0 0 0,0-1 0 0 0,1 1 0 0 0,4-2-118 0 0,21 4 430 0 0,11-2-708 0 0,-25-2-6214 0 0,-13 1-5586 0 0</inkml:trace>
  <inkml:trace contextRef="#ctx0" brushRef="#br0" timeOffset="24981.371">3209 703 0 0 0,'0'0'684'0'0,"0"0"964"0"0,0 0 584 0 0,0 0 181 0 0,0 0-53 0 0,0 0-264 0 0,0 0-321 0 0,0 0-253 0 0,0 0-163 0 0,2 0-112 0 0,8 0-83 0 0,-7 0-96 0 0,-3 0-128 0 0,0 0-166 0 0,0 0-127 0 0,-21 15 1623 0 0,-30 26-1858 0 0,-2-3 0 0 0,-2-2 0 0 0,-1-2 0 0 0,-1-3 0 0 0,-2-2 0 0 0,-22 5-412 0 0,-300 65 563 0 0,315-88 16 0 0,66-11-539 0 0,0 1-18 0 0,33 42 76 0 0,-9-26 84 0 0,2-1 1 0 0,0-1-1 0 0,0-1 1 0 0,2-2-1 0 0,-1 0 1 0 0,2-2-1 0 0,17 4-182 0 0,23 9 214 0 0,188 91 259 0 0,-143-36-297 0 0,-40-15-83 0 0,-73-66-4107 0 0,-5-1-3021 0 0,3 3-4984 0 0</inkml:trace>
  <inkml:trace contextRef="#ctx0" brushRef="#br0" timeOffset="25592.328">2250 1281 1416 0 0,'0'0'1894'0'0,"0"0"-375"0"0,0 0 23 0 0,0 0 226 0 0,0 0 200 0 0,0 0-24 0 0,0 0-203 0 0,0 0-222 0 0,0 0-237 0 0,0 0-174 0 0,0 0-133 0 0,0 0-104 0 0,-13 0-96 0 0,6 0-140 0 0,-26 0-1285 0 0,24 2 2154 0 0,16 4 3525 0 0,53 22-3876 0 0,14 6-427 0 0,166 48 419 0 0,-4 13-512 0 0,-102-36-433 0 0,50 18 172 0 0,-135-55-332 0 0,-64-22-1609 0 0,9-4 708 0 0,0-1-1262 0 0,3 0-4666 0 0,2 1-5824 0 0</inkml:trace>
  <inkml:trace contextRef="#ctx0" brushRef="#br0" timeOffset="26696.031">3921 909 1968 0 0,'0'0'2117'0'0,"0"0"-191"0"0,0 0 50 0 0,0 0 163 0 0,0 0 55 0 0,0 0-134 0 0,0 0-229 0 0,0 0-278 0 0,0 0-280 0 0,0 0-240 0 0,0 0-220 0 0,0 0-159 0 0,0 0-117 0 0,-2-9-78 0 0,0-2-431 0 0,-4-14 555 0 0,1 48 514 0 0,-1 37-464 0 0,-2-1 0 0 0,-3 0 0 0 0,-2 0-1 0 0,-17 43-632 0 0,-109 225 150 0 0,133-303-932 0 0,6-25-229 0 0,0-6 727 0 0,12-105-1775 0 0,16 1 1372 0 0,4 2-1 0 0,25-49 688 0 0,25-59 1658 0 0,-71 204-326 0 0,-3 36-437 0 0,-3-7-859 0 0,85 220 1356 0 0,-59-161-1211 0 0,-17-36-98 0 0,2 0 0 0 0,2-1 0 0 0,1-1-1 0 0,19 26-82 0 0,19 10 158 0 0,-55-73-117 0 0,-1 1 1 0 0,0 0 0 0 0,0-1-1 0 0,0 1 1 0 0,0-1-1 0 0,0 1 1 0 0,1-1 0 0 0,-1 1-1 0 0,0-1 1 0 0,1 0-1 0 0,-1 1 1 0 0,0-1 0 0 0,0 0-1 0 0,1 0 1 0 0,-1 0-1 0 0,0 0 1 0 0,1 0-1 0 0,-1-1 1 0 0,0 1 0 0 0,1 0-1 0 0,-1-1 1 0 0,0 1-1 0 0,0 0 1 0 0,0-1 0 0 0,1 0-1 0 0,-1 1 1 0 0,0-1-1 0 0,0 0 1 0 0,0 1 0 0 0,0-1-1 0 0,0 0 1 0 0,0 0-1 0 0,0 0 1 0 0,0 0 0 0 0,0 0-1 0 0,-1 0 1 0 0,1 0-1 0 0,0 0 1 0 0,0 0-1 0 0,-1 0 1 0 0,1-1 0 0 0,-1 1-1 0 0,1 0 1 0 0,-1 0-1 0 0,0-1 1 0 0,0 1 0 0 0,1 0-1 0 0,-1-1 1 0 0,0 1-1 0 0,0 0 1 0 0,0 0 0 0 0,0-1-1 0 0,0 1 1 0 0,0 0-1 0 0,-1-1 1 0 0,1 0-42 0 0,3-7-177 0 0,24-76 337 0 0,-3-1 0 0 0,-4-1 0 0 0,-4-1 0 0 0,3-77-160 0 0,-17-37-4 0 0,-25 158-416 0 0,22 44 283 0 0,1 0-31 0 0,0 0-37 0 0,0 0-61 0 0,0 0-67 0 0,6 12-2978 0 0,-1-9-1719 0 0,-5-3 2689 0 0,2 3-9917 0 0</inkml:trace>
  <inkml:trace contextRef="#ctx0" brushRef="#br0" timeOffset="28976.214">4781 1278 0 0 0,'0'0'572'0'0,"0"0"864"0"0,0 0 158 0 0,0 0-7 0 0,0 0 43 0 0,0 0 107 0 0,0 0 39 0 0,0 0-28 0 0,0 0-169 0 0,0 0-173 0 0,0-11-110 0 0,-2-24-444 0 0,2 30 5093 0 0,-4 57-5471 0 0,-2 1 0 0 0,-2-1 0 0 0,-2-1 0 0 0,-3 0 0 0 0,-7 13-474 0 0,15-47-5 0 0,0 1-1 0 0,-2-2 1 0 0,0 1 0 0 0,-1-1-1 0 0,0 0 1 0 0,-1-1 0 0 0,-1 0-1 0 0,-1 0 1 0 0,0-1 0 0 0,-11 11 5 0 0,17-20-205 0 0,-15 12-700 0 0,2-13-3821 0 0,17-4 2019 0 0,1 0-2631 0 0,0 0-5448 0 0</inkml:trace>
  <inkml:trace contextRef="#ctx0" brushRef="#br0" timeOffset="29459.97">4652 1517 0 0 0,'0'0'1811'0'0,"0"0"-541"0"0,0 0-127 0 0,0 0 193 0 0,0 0 251 0 0,0 0 141 0 0,0 0-33 0 0,0 0-173 0 0,0 0-223 0 0,0 0-202 0 0,0 0-123 0 0,0 0-82 0 0,0 0-56 0 0,9 19-35 0 0,27 58-35 0 0,-35-75-689 0 0,0 0 0 0 0,0 0-1 0 0,0 0 1 0 0,0 0 0 0 0,1 0-1 0 0,-1 0 1 0 0,1 0-1 0 0,-1-1 1 0 0,1 1 0 0 0,-1 0-1 0 0,1-1 1 0 0,0 1 0 0 0,0-1-1 0 0,-1 0 1 0 0,1 0 0 0 0,0 0-1 0 0,0 0 1 0 0,0 0-1 0 0,0 0 1 0 0,1 0 0 0 0,-1-1-1 0 0,0 1 1 0 0,0-1 0 0 0,0 1-1 0 0,1-1 1 0 0,-1 0 0 0 0,0 0-1 0 0,0 0 1 0 0,1 0-1 0 0,1-1-76 0 0,4 1 253 0 0,1 0-67 0 0,0-1 0 0 0,0 0 0 0 0,0 0 0 0 0,0-1 0 0 0,0 0 0 0 0,0 0 0 0 0,0-1 0 0 0,-1 0 0 0 0,1-1 0 0 0,-1 0 0 0 0,0 0 0 0 0,0-1 0 0 0,0 0 0 0 0,6-5-186 0 0,6-5 75 0 0,-1 0 0 0 0,0-1 0 0 0,-1-1 0 0 0,-1-1 1 0 0,0-1-1 0 0,-2 0 0 0 0,0-1 0 0 0,-1 0 0 0 0,-1-1 0 0 0,-1-1 0 0 0,0 0 0 0 0,-2-1 0 0 0,2-8-75 0 0,26-93 263 0 0,-52 146-276 0 0,4-2 69 0 0,0 0-1 0 0,1 0 1 0 0,1 1 0 0 0,1 0 0 0 0,1 1 0 0 0,1 0 0 0 0,0-1 0 0 0,2 2 0 0 0,1-1-1 0 0,0 5-55 0 0,42 176 571 0 0,-39-202-593 0 0,-1 0 0 0 0,0-1 0 0 0,0 1 1 0 0,1 0-1 0 0,-1 0 0 0 0,0-1 0 0 0,0 1 0 0 0,0 0 0 0 0,0 0 0 0 0,0-1 0 0 0,0 1 0 0 0,0 0 0 0 0,0 0 0 0 0,0-1 0 0 0,0 1 0 0 0,-1 0 0 0 0,1 0 0 0 0,0-1 0 0 0,0 1 1 0 0,-1 0-1 0 0,1-1 0 0 0,0 1 0 0 0,-1 0 0 0 0,1-1 0 0 0,-1 1 0 0 0,1 0 0 0 0,-1-1 0 0 0,1 1 0 0 0,-1-1 0 0 0,1 1 0 0 0,-1-1 0 0 0,0 1 0 0 0,1-1 0 0 0,-1 0 0 0 0,0 1 0 0 0,1-1 1 0 0,-1 0-1 0 0,0 1 0 0 0,0-1 0 0 0,0 0 22 0 0,-8 3-1867 0 0,7-2-7830 0 0,2-1 9681 0 0,0 0-11539 0 0</inkml:trace>
  <inkml:trace contextRef="#ctx0" brushRef="#br0" timeOffset="30161.21">5462 1488 4177 0 0,'0'0'1287'0'0,"0"0"-92"0"0,0 0 174 0 0,0 0 234 0 0,0 0 111 0 0,0 0-98 0 0,0 0-247 0 0,0 0-206 0 0,0 0-130 0 0,0 0-43 0 0,0 0-14 0 0,0 0-33 0 0,-2 0 3504 0 0,-57 11-2890 0 0,58-10-1540 0 0,-1 0 0 0 0,0 1-1 0 0,1-1 1 0 0,-1 1 0 0 0,1 0 0 0 0,-1 0 0 0 0,1-1 0 0 0,0 1 0 0 0,0 0-1 0 0,0 0 1 0 0,0 0 0 0 0,0 0 0 0 0,0 0 0 0 0,1 0 0 0 0,-1 1 0 0 0,1-1 0 0 0,-1 0-1 0 0,1 0 1 0 0,0 0 0 0 0,0 1 0 0 0,0-1 0 0 0,0 0 0 0 0,0 1-17 0 0,43 41 127 0 0,-32-36-89 0 0,-1-1-4 0 0,-3-3-7 0 0,-1 0 0 0 0,1 1-1 0 0,-1 0 1 0 0,0 0-1 0 0,-1 0 1 0 0,1 1 0 0 0,-1 0-1 0 0,0 0 1 0 0,-1 0-1 0 0,1 0 1 0 0,-1 1 0 0 0,1 2-27 0 0,-3-4 53 0 0,-1-1 0 0 0,1 1 0 0 0,-1 0 0 0 0,0 0 0 0 0,-1-1 0 0 0,1 1 0 0 0,-1 0 1 0 0,0 0-1 0 0,0 0 0 0 0,0 0 0 0 0,0 0 0 0 0,-1 0 0 0 0,0 0 0 0 0,0-1 0 0 0,-1 1 0 0 0,1 0 1 0 0,-1-1-1 0 0,0 1 0 0 0,0-1 0 0 0,-1 1 0 0 0,1-1 0 0 0,-1 0 0 0 0,0 0 0 0 0,0 0 0 0 0,0 0 1 0 0,0-1-1 0 0,-1 1 0 0 0,0-1 0 0 0,0 0 0 0 0,0 0 0 0 0,0 0 0 0 0,0-1 0 0 0,0 1 0 0 0,-1-1 1 0 0,1 0-1 0 0,-1 0 0 0 0,1-1 0 0 0,-1 1 0 0 0,0-1 0 0 0,-3 0-53 0 0,-83 3 441 0 0,89-4-475 0 0,-1-1 0 0 0,1 1-1 0 0,-1-1 1 0 0,1 0 0 0 0,-1 0 0 0 0,1 0 0 0 0,0 0 0 0 0,-1 0 0 0 0,1 0-1 0 0,0-1 1 0 0,0 1 0 0 0,0-1 0 0 0,0 0 0 0 0,0 1 0 0 0,0-1 0 0 0,1 0-1 0 0,-1 0 1 0 0,0 0 0 0 0,1 0 0 0 0,-1-1 0 0 0,1 1 0 0 0,0 0 0 0 0,0 0-1 0 0,0-1 1 0 0,0 1 0 0 0,0-1 0 0 0,1 1 0 0 0,-1-1 0 0 0,1 1 0 0 0,-1-1-1 0 0,1 0 1 0 0,0 1 0 0 0,0-1 0 0 0,0 1 34 0 0,0 0-262 0 0,1-10-1590 0 0,0 4-2956 0 0,1 4-7274 0 0</inkml:trace>
  <inkml:trace contextRef="#ctx0" brushRef="#br0" timeOffset="31471.921">5401 1499 0 0 0,'0'0'544'0'0,"0"0"154"0"0,0 0 8 0 0,0 0-15 0 0,0 0 12 0 0,0 0-47 0 0,0 0-54 0 0,-6 0 308 0 0,5 0 6228 0 0,33-2-1354 0 0,1 0-4349 0 0,25-2-1343 0 0,-62 11-1080 0 0,1-2-5358 0 0,1-2-4119 0 0</inkml:trace>
  <inkml:trace contextRef="#ctx0" brushRef="#br0" timeOffset="33327.176">6261 1605 0 0 0,'0'0'784'0'0,"0"0"108"0"0,0 0 102 0 0,0 0 150 0 0,0 0 123 0 0,0 0 31 0 0,0 0-111 0 0,0 0-155 0 0,0 0-123 0 0,0 0-83 0 0,2-2-38 0 0,7-10 1638 0 0,-9 12-1633 0 0,2 23 3074 0 0,-25 98-515 0 0,-68 47-3160 0 0,26-98-2828 0 0,56-66 479 0 0,7-4-7473 0 0,2 0 2302 0 0</inkml:trace>
  <inkml:trace contextRef="#ctx0" brushRef="#br0" timeOffset="34140.403">6603 1823 3017 0 0,'0'0'1663'0'0,"0"0"-83"0"0,0 0 100 0 0,0 0 221 0 0,0 0-2 0 0,0 0-255 0 0,0 0-385 0 0,0 0-411 0 0,0 0-326 0 0,0 0-185 0 0,0 0-37 0 0,0 0 72 0 0,0 0 103 0 0,-2 3 83 0 0,2 17 1408 0 0,34-18 1475 0 0,-30-2-3293 0 0,4-2 1 0 0,0 0-1 0 0,-1 0 1 0 0,1-1-1 0 0,-1 0 0 0 0,0-1 1 0 0,0 0-1 0 0,0 0 0 0 0,0 0 1 0 0,-1-1-1 0 0,0 0 1 0 0,0 0-1 0 0,0-1 0 0 0,0 1 1 0 0,0-3-149 0 0,15-11 171 0 0,207-184 349 0 0,-123 114-448 0 0,-61 50 50 0 0,1 2 0 0 0,2 2-1 0 0,50-29-121 0 0,-75 115 359 0 0,-18-35-335 0 0,5 17 60 0 0,-2 0 0 0 0,-1 1 0 0 0,-1 0 0 0 0,-2 0 0 0 0,-1 0 0 0 0,-3 23-84 0 0,-2-44 12 0 0,-1 0 0 0 0,-1-1 0 0 0,0 0 0 0 0,0 0 0 0 0,-1 0 0 0 0,-1 0 0 0 0,0-1 0 0 0,0 0 0 0 0,-1-1 0 0 0,-1 0 0 0 0,1 0 0 0 0,-2 0-1 0 0,1-1 1 0 0,-2-1 0 0 0,1 0 0 0 0,-1 0 0 0 0,0-1 0 0 0,0 0 0 0 0,-1-1 0 0 0,0 0 0 0 0,-7 1-12 0 0,7-1-7 0 0,0-1 0 0 0,-1 0 0 0 0,1-1 0 0 0,-1-1 0 0 0,0 0 0 0 0,0 0 0 0 0,0-2 0 0 0,0 1 0 0 0,0-2 0 0 0,0 0 0 0 0,-1 0 0 0 0,-7-2 7 0 0,20 2-9 0 0,-1 0 0 0 0,1 0 1 0 0,-1 0-1 0 0,1 0 0 0 0,-1 0 0 0 0,1 0 1 0 0,-1-1-1 0 0,1 1 0 0 0,0-1 0 0 0,-1 1 0 0 0,1-1 1 0 0,-1 1-1 0 0,1-1 0 0 0,0 0 0 0 0,0 1 0 0 0,-1-1 1 0 0,1 0-1 0 0,0 0 0 0 0,0 0 0 0 0,0 0 1 0 0,0 0-1 0 0,0 0 0 0 0,0 0 0 0 0,0 0 0 0 0,0-1 1 0 0,1 1-1 0 0,-1 0 0 0 0,0-1 0 0 0,1 1 1 0 0,-1 0-1 0 0,1-1 0 0 0,-1 1 0 0 0,1-1 0 0 0,0 1 1 0 0,-1 0-1 0 0,1-1 0 0 0,0 1 0 0 0,0-1 1 0 0,0 1-1 0 0,0-1 0 0 0,1 1 0 0 0,-1-1 0 0 0,0 1 1 0 0,0-1-1 0 0,1 1 0 0 0,-1 0 0 0 0,1-1 1 0 0,-1 1-1 0 0,1 0 0 0 0,0-1 0 0 0,0 1 0 0 0,-1 0 1 0 0,1 0-1 0 0,0 0 0 0 0,0-1 0 0 0,0 1 1 0 0,0 0-1 0 0,0 0 0 0 0,1 0 0 0 0,0 0 9 0 0,8-6-74 0 0,1 1-1 0 0,-1 0 0 0 0,1 0 1 0 0,0 1-1 0 0,1 1 1 0 0,-1 0-1 0 0,1 0 1 0 0,0 1-1 0 0,0 1 0 0 0,0 0 1 0 0,0 0-1 0 0,0 1 1 0 0,12 1 74 0 0,-9 6-2101 0 0,-9-2-1147 0 0,1-3-4497 0 0,-3-1-4127 0 0</inkml:trace>
  <inkml:trace contextRef="#ctx0" brushRef="#br0" timeOffset="34540.646">7914 854 12147 0 0,'0'0'2021'0'0,"0"0"-998"0"0,0 0-471 0 0,0 0 2 0 0,0 0 218 0 0,0 0 207 0 0,0 0 137 0 0,0 0-24 0 0,0 0-99 0 0,0 0-96 0 0,0 0-131 0 0,0 0-97 0 0,6 25-88 0 0,17 82-64 0 0,-2 48 1031 0 0,-10-69-1173 0 0,-4-1-1 0 0,-4 1 1 0 0,-5 43-375 0 0,-4-76 57 0 0,-2-1 0 0 0,-2-1-1 0 0,-3 0 1 0 0,-14 34-57 0 0,-1-37-510 0 0,12-69-8095 0 0,13 9 1902 0 0,1 4-4337 0 0</inkml:trace>
  <inkml:trace contextRef="#ctx0" brushRef="#br0" timeOffset="41031.191">7574 1425 792 0 0,'0'0'1532'0'0,"0"0"-42"0"0,0 0 13 0 0,0 0 25 0 0,0 0 11 0 0,0 0-49 0 0,0 0-104 0 0,0 0-165 0 0,0 0-155 0 0,0 0-139 0 0,0 0-99 0 0,-2-2-45 0 0,-6-5-34 0 0,7 5-19 0 0,1 2-45 0 0,23 0 2541 0 0,69-14 30 0 0,556-78 118 0 0,-605 91-3330 0 0,-43 1-48 0 0,0 0 10 0 0,0 0 4 0 0,-26 15-196 0 0,-1-1-221 0 0,-8 4-1105 0 0,12-13-6863 0 0,20-5-3553 0 0</inkml:trace>
  <inkml:trace contextRef="#ctx0" brushRef="#br0" timeOffset="42183.957">8647 1620 0 0 0,'0'0'1116'0'0,"0"0"257"0"0,0 0 298 0 0,0 0 301 0 0,0 0 200 0 0,0 0 40 0 0,0 0-132 0 0,0 0-258 0 0,0 0-274 0 0,0 0-194 0 0,0 0-159 0 0,0 0-104 0 0,0 0-61 0 0,7-15-88 0 0,18-47-107 0 0,-25 61-787 0 0,0 0 0 0 0,0 0 0 0 0,0 0-1 0 0,0 0 1 0 0,0 0 0 0 0,0 0 0 0 0,-1 0 0 0 0,1 0 0 0 0,0 0 0 0 0,-1 0 0 0 0,1 1 0 0 0,0-1 0 0 0,-1 0 0 0 0,0 0 0 0 0,1 0 0 0 0,-1 0 0 0 0,1 1-1 0 0,-1-1 1 0 0,0 0 0 0 0,1 0 0 0 0,-1 1 0 0 0,0-1 0 0 0,0 1 0 0 0,0-1 0 0 0,0 0 0 0 0,0 1 0 0 0,1 0 0 0 0,-1-1 0 0 0,0 1 0 0 0,0 0 0 0 0,0-1-1 0 0,0 1 1 0 0,0 0 0 0 0,0 0 0 0 0,0 0 0 0 0,0 0 0 0 0,0 0 0 0 0,0 0 0 0 0,0 0 0 0 0,0 0 0 0 0,0 0 0 0 0,0 0 0 0 0,0 0 0 0 0,0 1-1 0 0,0-1 1 0 0,0 1-48 0 0,-1-1 94 0 0,-13 1 21 0 0,0 0 0 0 0,0 2-1 0 0,0 0 1 0 0,1 0 0 0 0,-1 2 0 0 0,1 0 0 0 0,0 0 0 0 0,1 1 0 0 0,-1 1 0 0 0,1 0 0 0 0,0 1 0 0 0,1 1 0 0 0,0 0 0 0 0,0 0 0 0 0,1 1 0 0 0,-5 5-115 0 0,7-7 15 0 0,0 0 1 0 0,0 0-1 0 0,1 1 0 0 0,0 0 1 0 0,0 1-1 0 0,1 0 1 0 0,0 0-1 0 0,1 0 1 0 0,0 1-1 0 0,1-1 1 0 0,0 2-1 0 0,1-1 0 0 0,0 0 1 0 0,1 1-1 0 0,0 0 1 0 0,1 0-1 0 0,0-1 1 0 0,1 2-1 0 0,0 3-15 0 0,1-13 6 0 0,0-1 0 0 0,1 0-1 0 0,0 0 1 0 0,-1 0 0 0 0,1 0 0 0 0,0 0-1 0 0,0 0 1 0 0,0 0 0 0 0,0-1 0 0 0,0 1-1 0 0,1 0 1 0 0,-1 0 0 0 0,1-1 0 0 0,-1 1-1 0 0,1-1 1 0 0,-1 1 0 0 0,1-1 0 0 0,0 0-1 0 0,-1 0 1 0 0,1 1 0 0 0,0-1 0 0 0,0 0-1 0 0,0-1 1 0 0,0 1 0 0 0,0 0 0 0 0,0-1-1 0 0,0 1 1 0 0,1-1 0 0 0,-1 1 0 0 0,0-1-1 0 0,1 0-4 0 0,71 1 320 0 0,-48-6-246 0 0,0-1-1 0 0,-1-2 0 0 0,0 0 1 0 0,0-2-1 0 0,-1 0 1 0 0,-1-2-1 0 0,1-1 0 0 0,-2 0 1 0 0,4-5-75 0 0,173-150 238 0 0,-199 168-241 0 0,0 0 0 0 0,0 1 0 0 0,0-1 0 0 0,0 0 0 0 0,0 1 0 0 0,0-1 0 0 0,0 0-1 0 0,1 0 1 0 0,-1 1 0 0 0,0-1 0 0 0,0 0 0 0 0,0 1 0 0 0,0-1 0 0 0,0 0 0 0 0,0 0 0 0 0,1 1-1 0 0,-1-1 1 0 0,0 0 0 0 0,0 0 0 0 0,0 1 0 0 0,1-1 0 0 0,-1 0 0 0 0,0 0 0 0 0,0 0-1 0 0,1 1 1 0 0,-1-1 0 0 0,0 0 0 0 0,0 0 0 0 0,1 0 0 0 0,-1 0 0 0 0,0 0 0 0 0,1 0 0 0 0,-1 0-1 0 0,0 1 1 0 0,1-1 0 0 0,-1 0 0 0 0,0 0 0 0 0,1 0 0 0 0,-1 0 0 0 0,0 0 0 0 0,0 0 3 0 0,0 3 5 0 0,-16 93-12 0 0,16-91 6 0 0,-1-1-1 0 0,1 1 1 0 0,0 0-1 0 0,1-1 1 0 0,-1 1 0 0 0,1-1-1 0 0,0 1 1 0 0,0 0 0 0 0,0-1-1 0 0,1 0 1 0 0,0 1-1 0 0,0-1 1 0 0,0 0 0 0 0,0 0-1 0 0,0 0 1 0 0,1 0-1 0 0,0 0 1 0 0,0-1 0 0 0,0 1-1 0 0,0-1 1 0 0,0 0 0 0 0,1 0-1 0 0,0 0 1 0 0,-1 0-1 0 0,1-1 1 0 0,1 1 1 0 0,6 3 5 0 0,1-2-1 0 0,0 1 1 0 0,-1-1-1 0 0,2-1 1 0 0,-1 0-1 0 0,0-1 1 0 0,0 0 0 0 0,1-1-1 0 0,-1 0 1 0 0,1-1-1 0 0,-1-1 1 0 0,1 0 0 0 0,-1 0-1 0 0,1-1 1 0 0,-1-1-1 0 0,0 0 1 0 0,0-1-1 0 0,0 0 1 0 0,-1-1 0 0 0,1 0-1 0 0,-1-1 1 0 0,0 0-1 0 0,-1 0 1 0 0,1-2-1 0 0,-1 1 1 0 0,-1-1 0 0 0,0 0-1 0 0,0-1 1 0 0,0 0-1 0 0,1-4-4 0 0,32-36 10 0 0,-3-3 0 0 0,-2-1 0 0 0,-2-1-1 0 0,-3-2 1 0 0,-2-2 0 0 0,-3 0 0 0 0,-2-2-1 0 0,-3-1 1 0 0,-3 0 0 0 0,2-20-10 0 0,7-124 66 0 0,-28 195-51 0 0,1 7 2 0 0,-1-1 0 0 0,0 1 0 0 0,1 0 0 0 0,-1 0 0 0 0,-1-1-1 0 0,1 1 1 0 0,0 0 0 0 0,-1 0 0 0 0,1-1 0 0 0,-1 1 0 0 0,0 0 0 0 0,0 0 0 0 0,-1 0 0 0 0,1 0 0 0 0,0 0 0 0 0,-1 0 0 0 0,0 0 0 0 0,0 1 0 0 0,0-1 0 0 0,0 0-17 0 0,1 4-2 0 0,0-1 0 0 0,0 0 0 0 0,0 0-1 0 0,0 1 1 0 0,0-1 0 0 0,0 1 0 0 0,0-1 0 0 0,0 1 0 0 0,0-1 0 0 0,1 1 0 0 0,-1 0 0 0 0,0-1 0 0 0,0 1-1 0 0,0 0 1 0 0,1 0 0 0 0,-1-1 0 0 0,0 1 0 0 0,1 0 0 0 0,-1 0 0 0 0,1 0 0 0 0,-1 0 0 0 0,1 0 0 0 0,-1 0 0 0 0,1 0-1 0 0,0 0 1 0 0,-1 0 0 0 0,1 0 0 0 0,0 0 0 0 0,0 0 0 0 0,0 0 0 0 0,0 0 0 0 0,0 0 0 0 0,0 0 0 0 0,0 0-1 0 0,0 0 1 0 0,0 0 0 0 0,1 0 0 0 0,-1 1 2 0 0,-2 8-2 0 0,-11 38 34 0 0,2 1 0 0 0,2-1 0 0 0,2 2 0 0 0,3-1 0 0 0,1 8-32 0 0,16 447 311 0 0,-9-325-269 0 0,-4-178-54 0 0,0-1-2 0 0,0 0-2 0 0,0 0 35 0 0,0 0-24 0 0,0 0-6 0 0,0 0-4 0 0,0 0 3 0 0,0 0 7 0 0,0-30-2000 0 0,2-20-1591 0 0,1 17-5905 0 0,-3 25-1745 0 0</inkml:trace>
  <inkml:trace contextRef="#ctx0" brushRef="#br0" timeOffset="42475.855">9142 1418 14779 0 0,'0'0'1805'0'0,"0"0"-565"0"0,0 0-264 0 0,0 0 16 0 0,0 0 36 0 0,0 0 34 0 0,0 0-30 0 0,0 0-122 0 0,0 0-98 0 0,0 0-101 0 0,0 0-100 0 0,0 0-58 0 0,31-3-42 0 0,99-10-47 0 0,207-16 1855 0 0,-147 15-3759 0 0,-190 14 488 0 0,0 0-529 0 0,0 3-8338 0 0,0-3-2677 0 0</inkml:trace>
  <inkml:trace contextRef="#ctx0" brushRef="#br0" timeOffset="42750.036">10077 1528 17684 0 0,'0'0'777'0'0,"0"0"-167"0"0,0 0 61 0 0,0 0 161 0 0,0 0 65 0 0,0 0-45 0 0,0 0-179 0 0,0 0-223 0 0,0 0-148 0 0,0 0-102 0 0,-4 33-58 0 0,-12 103-28 0 0,9-29-808 0 0,5-100-1639 0 0,0-6-3626 0 0,2-1-5466 0 0</inkml:trace>
  <inkml:trace contextRef="#ctx0" brushRef="#br0" timeOffset="42997.089">10062 1263 17052 0 0,'0'0'1368'0'0,"0"0"-432"0"0,0 0-296 0 0,0 0-104 0 0,0 0-168 0 0,0 0-127 0 0,0 0-185 0 0,0 0-209 0 0,0 0-79 0 0,0 0-152 0 0,0 0-320 0 0,0 0-888 0 0,0 0-4497 0 0,85-18-5954 0 0</inkml:trace>
  <inkml:trace contextRef="#ctx0" brushRef="#br0" timeOffset="43230.274">10677 1447 13867 0 0,'0'0'4608'0'0,"0"0"-2724"0"0,0 0-789 0 0,0 0-20 0 0,0 0 10 0 0,0 0-55 0 0,0 0-173 0 0,0 0-194 0 0,0 0-183 0 0,0 0-116 0 0,0 0-82 0 0,0 0-66 0 0,0 0-40 0 0,-22 1-59 0 0,-73 6-39 0 0,90-7-69 0 0,0 1 0 0 0,0-1 0 0 0,0 1 0 0 0,0 0 1 0 0,0 0-1 0 0,0 1 0 0 0,0-1 0 0 0,0 1 0 0 0,1 0 0 0 0,-1 1 1 0 0,1-1-1 0 0,-1 1 0 0 0,1 0 0 0 0,0 0 0 0 0,0 0-9 0 0,-11 8 35 0 0,5-5-31 0 0,0 1 0 0 0,0 0 0 0 0,0 0 0 0 0,1 1 1 0 0,0 0-1 0 0,1 1 0 0 0,-1 0 0 0 0,2 0 0 0 0,-1 1 1 0 0,1 0-1 0 0,1 0 0 0 0,0 0 0 0 0,0 1 0 0 0,1 0 1 0 0,0 0-1 0 0,1 1 0 0 0,1-1 0 0 0,0 1 0 0 0,0 0 1 0 0,1 0-1 0 0,0 8-4 0 0,2-13 4 0 0,0 0-1 0 0,0 0 1 0 0,1 0 0 0 0,0 0 0 0 0,1-1 0 0 0,0 1 0 0 0,0-1-1 0 0,0 1 1 0 0,1-1 0 0 0,0 0 0 0 0,0 0 0 0 0,0 0 0 0 0,1 0-1 0 0,0 0 1 0 0,0-1 0 0 0,0 1 0 0 0,1-1 0 0 0,0-1 0 0 0,0 1 0 0 0,0 0-1 0 0,0-1 1 0 0,1 0 0 0 0,0-1 0 0 0,0 1 0 0 0,4 1-4 0 0,7 2 71 0 0,1 0 0 0 0,-1-1 0 0 0,1-1 1 0 0,0-1-1 0 0,0 0 0 0 0,0-2 0 0 0,1 0 1 0 0,-1-1-1 0 0,1 0 0 0 0,15-3-71 0 0,-32 2 9 0 0,16-2-99 0 0,-1 0 0 0 0,1-1 0 0 0,-1-1 0 0 0,0-1 0 0 0,0 0 0 0 0,0-1 0 0 0,-1-1 0 0 0,0 0-1 0 0,0-2 1 0 0,-1 0 0 0 0,14-10 90 0 0,-19 10-1642 0 0,-4 2-4198 0 0,-5 6 3480 0 0,5-4-10792 0 0</inkml:trace>
  <inkml:trace contextRef="#ctx0" brushRef="#br0" timeOffset="44409.788">10123 1270 0 0 0,'0'0'1271'0'0,"0"0"72"0"0,0 0-208 0 0,0 0-218 0 0,0 0-141 0 0,0 0-85 0 0,0 0-33 0 0,0 0-15 0 0,0 0 1 0 0,0 0 20 0 0,1 0-727 0 0,-1-3 8705 0 0,-4-6-5426 0 0,29-10-3276 0 0,-7 6 254 0 0,-55 24 2219 0 0,36-11-2401 0 0,1 0-22 0 0,0 0 0 0 0,0 0-13 0 0,0 0-53 0 0,0 0-119 0 0,17-11-6537 0 0,-16 11 5310 0 0,3-4-9869 0 0</inkml:trace>
  <inkml:trace contextRef="#ctx0" brushRef="#br0" timeOffset="61420.096">746 2750 0 0 0,'0'0'299'0'0,"0"0"652"0"0,0 0 164 0 0,0 0-7 0 0,0 0 33 0 0,0 0 20 0 0,0 0-39 0 0,0 0-17 0 0,1-2 853 0 0,1-2 8241 0 0,8 87-5297 0 0,-1-8-4672 0 0,0 245 541 0 0,-9-45-339 0 0,-17-153-266 0 0,12-37 14 0 0,10-51 146 0 0,-12 42 261 0 0,2-1-198 0 0,3-62-231 0 0,2-21-324 0 0,-4-23-2683 0 0,2 14-1331 0 0,0 1-5437 0 0,2 8-1871 0 0</inkml:trace>
  <inkml:trace contextRef="#ctx0" brushRef="#br0" timeOffset="62187.22">718 2927 0 0 0,'0'0'1268'0'0,"0"0"119"0"0,0 0 46 0 0,0 0-42 0 0,0 0-59 0 0,0 0-47 0 0,0 0-42 0 0,0 0-9 0 0,0 0-28 0 0,0 0-49 0 0,1-9 692 0 0,0 7 4795 0 0,47-16-4807 0 0,-13 7-1267 0 0,0 0 0 0 0,1 3 0 0 0,0 1 0 0 0,0 1 0 0 0,25 0-570 0 0,311-37 1287 0 0,-372 43-1257 0 0,0 0 10 0 0,0 0 16 0 0,0 0 9 0 0,0 0-9 0 0,0 0 5 0 0,0 0-25 0 0,0 0-14 0 0,0 0 8 0 0,0 0 5 0 0,0 0-15 0 0,0 0 0 0 0,0 0 8 0 0,0 0-23 0 0,0 0 3 0 0,0 0-38 0 0,0 0-17 0 0,0 0-5 0 0,0 0-25 0 0,0 0-49 0 0,-26 0-8197 0 0,19 3 2130 0 0,-1 1-5394 0 0</inkml:trace>
  <inkml:trace contextRef="#ctx0" brushRef="#br0" timeOffset="62750.958">731 3303 6545 0 0,'0'0'1290'0'0,"0"0"-200"0"0,0 0 71 0 0,0 0 257 0 0,0 0 151 0 0,0 0-103 0 0,0 0-330 0 0,0 0-319 0 0,0 0-213 0 0,0 0-144 0 0,0 0-31 0 0,0 0-6 0 0,0 0 22 0 0,0 29 4323 0 0,0-29-4491 0 0,0 0-27 0 0,0 0-41 0 0,0 0-7 0 0,16 4 759 0 0,80-1 566 0 0,83-35-497 0 0,-147 23-898 0 0,96-8 390 0 0,-128 17-562 0 0,-1 0 0 0 0,1 0-1 0 0,0 0 1 0 0,0 0-1 0 0,0 1 1 0 0,0-1-1 0 0,0 0 1 0 0,0 0-1 0 0,0 0 1 0 0,0 1-1 0 0,0-1 1 0 0,0 0 0 0 0,0 0-1 0 0,0 0 1 0 0,0 1-1 0 0,0-1 1 0 0,0 0-1 0 0,0 0 1 0 0,0 1-1 0 0,0-1 1 0 0,0 0-1 0 0,0 0 1 0 0,0 0 0 0 0,0 1-1 0 0,0-1 1 0 0,0 0-1 0 0,0 0 1 0 0,0 0-1 0 0,0 0 1 0 0,1 1-1 0 0,-1-1 1 0 0,0 0-1 0 0,0 0 1 0 0,0 0 0 0 0,0 0-1 0 0,1 1 1 0 0,-1-1-1 0 0,0 0 1 0 0,0 0 40 0 0,-18 2-2322 0 0,-1 0-5965 0 0,14-2-3441 0 0</inkml:trace>
  <inkml:trace contextRef="#ctx0" brushRef="#br0" timeOffset="64582.115">1051 3884 0 0 0,'0'0'1204'0'0,"0"0"66"0"0,0 0 93 0 0,0 0 60 0 0,0 0-11 0 0,0 0-18 0 0,0 0-51 0 0,0 0-102 0 0,0 0-128 0 0,0 0-119 0 0,0 0-144 0 0,8-4 2158 0 0,-5 4 4282 0 0,-3 1-7082 0 0,0-1-26 0 0,0 0-44 0 0,15 41 1086 0 0,-15-10-976 0 0,-1 0 0 0 0,-1 0-1 0 0,-2-1 1 0 0,-1 1-1 0 0,-5 14-247 0 0,3-13 36 0 0,3 49-96 0 0,4-81 17 0 0,0 0-5 0 0,0 0-12 0 0,0 0-20 0 0,0 0 4 0 0,0 0-10 0 0,0 0-29 0 0,0 0 2 0 0,0 0-61 0 0,0-19-2429 0 0,0 9 1390 0 0,-1-5-1058 0 0,2 4-3640 0 0,1 4-5366 0 0</inkml:trace>
  <inkml:trace contextRef="#ctx0" brushRef="#br0" timeOffset="64956.248">1025 3807 4361 0 0,'0'0'3321'0'0,"0"0"-1349"0"0,0 0-573 0 0,0 0 24 0 0,0 0 85 0 0,0 0-30 0 0,0 0-203 0 0,0 0-292 0 0,0 0-296 0 0,0 0-214 0 0,0 0-92 0 0,0 0-24 0 0,21 0 1076 0 0,98-12 2055 0 0,38-9-3738 0 0,-176 32-4555 0 0,14-7 574 0 0,-1-1-3900 0 0</inkml:trace>
  <inkml:trace contextRef="#ctx0" brushRef="#br0" timeOffset="65274.908">994 3987 4809 0 0,'0'0'1668'0'0,"0"0"-274"0"0,0 0-64 0 0,0 0 73 0 0,0 0 65 0 0,0 0-101 0 0,0 0-248 0 0,0 0-306 0 0,0 0-253 0 0,0 0-77 0 0,0 0 21 0 0,0 0 91 0 0,0 0 77 0 0,6 2 27 0 0,148 15 4893 0 0,-133-15-5553 0 0,10 1-1130 0 0,-15-8-7935 0 0,-12 1-3076 0 0</inkml:trace>
  <inkml:trace contextRef="#ctx0" brushRef="#br0" timeOffset="67548.538">2217 3336 0 0 0,'0'0'504'0'0,"0"0"742"0"0,0 0 205 0 0,0 0-7 0 0,0 0-56 0 0,0 0-46 0 0,0 0-27 0 0,0 0-40 0 0,0 0-40 0 0,4-3 7853 0 0,-1 2-9545 0 0,54 16 3137 0 0,211-29 569 0 0,64-27-2030 0 0,-252 37-1019 0 0,-79 4-201 0 0,-1 0 14 0 0,0 0 18 0 0,0 0 38 0 0,0 0 31 0 0,0 0 6 0 0,0 0-14 0 0,0 0 18 0 0,0 0-14 0 0,0 0-29 0 0,0 0 34 0 0,0 0-58 0 0,0 0-14 0 0,0 0 9 0 0,0 0-49 0 0,-17 0-1929 0 0,16 0 1831 0 0,-28 2-5150 0 0,12 6-5019 0 0,11-3-198 0 0</inkml:trace>
  <inkml:trace contextRef="#ctx0" brushRef="#br0" timeOffset="67956.465">2377 3645 6921 0 0,'0'0'1965'0'0,"0"0"-371"0"0,0 0-189 0 0,0 0 126 0 0,0 0 91 0 0,0 0-146 0 0,0 0-280 0 0,0 0-310 0 0,0 0-271 0 0,0 0-166 0 0,0 0-89 0 0,0 0-18 0 0,0 0-8 0 0,-6 7 760 0 0,54 8 2185 0 0,10-13-2711 0 0,0-2 0 0 0,0-2 0 0 0,-1-3-1 0 0,0-3 1 0 0,0-2 0 0 0,5-4-568 0 0,106-15 353 0 0,-54 10-301 0 0,-100 14-440 0 0,-12 0-3956 0 0,-2-2-5994 0 0,0 6-2457 0 0</inkml:trace>
  <inkml:trace contextRef="#ctx0" brushRef="#br0" timeOffset="77256.788">10696 3270 11522 0 0,'0'0'4856'0'0,"0"0"-2330"0"0,0 0-918 0 0,0 0-183 0 0,0 0-113 0 0,0 0-89 0 0,0 0-134 0 0,0 0-196 0 0,0 0-189 0 0,0 0-153 0 0,0 0-151 0 0,0 0-152 0 0,0 0-142 0 0,-4 4-87 0 0,-91 102 72 0 0,90-100-95 0 0,1 0 1 0 0,-1 1 0 0 0,2 0 0 0 0,-1-1-1 0 0,1 1 1 0 0,0 0 0 0 0,0 1-1 0 0,1-1 1 0 0,0 0 0 0 0,0 1-1 0 0,1-1 1 0 0,0 1 0 0 0,0 0 0 0 0,1-1-1 0 0,0 1 1 0 0,0 0 0 0 0,1-1-1 0 0,0 1 1 0 0,0 0 0 0 0,1-1-1 0 0,0 1 1 0 0,0-1 0 0 0,2 2 3 0 0,0-1-2 0 0,2-1 0 0 0,-1 0 0 0 0,1 0 1 0 0,0-1-1 0 0,1 1 0 0 0,0-1 0 0 0,0-1 1 0 0,0 1-1 0 0,0-1 0 0 0,1-1 0 0 0,0 1 1 0 0,0-1-1 0 0,0-1 0 0 0,1 1 0 0 0,-1-1 1 0 0,1-1-1 0 0,-1 0 0 0 0,1 0 0 0 0,0 0 1 0 0,0-1-1 0 0,0-1 0 0 0,3 0 2 0 0,-8 0-10 0 0,19 2-110 0 0,0-2 0 0 0,0 0 1 0 0,1-2-1 0 0,-1-1 0 0 0,0 0 0 0 0,0-2 0 0 0,-1-1 0 0 0,1 0 1 0 0,-1-2-1 0 0,2-2 120 0 0,4-3-1614 0 0,-11 5-2689 0 0,-4 0-7948 0 0</inkml:trace>
  <inkml:trace contextRef="#ctx0" brushRef="#br0" timeOffset="74990.319">7612 3704 17220 0 0,'0'0'1079'0'0,"0"0"-385"0"0,0 0-159 0 0,0 0 161 0 0,0 0 247 0 0,0 0 152 0 0,0 0-131 0 0,0 0-242 0 0,0 0-234 0 0,0 0-161 0 0,0 0-113 0 0,0 0-64 0 0,-1 31-25 0 0,-4 94-61 0 0,-5-41 31 0 0,-8-44-588 0 0,1-33-9399 0 0,15-7-1877 0 0</inkml:trace>
  <inkml:trace contextRef="#ctx0" brushRef="#br0" timeOffset="75237.8">7586 3177 11803 0 0,'0'0'4144'0'0,"0"0"-2743"0"0,0 0-121 0 0,0 0-224 0 0,0 0-64 0 0,0 0-167 0 0,0 0-265 0 0,0 0-328 0 0,0 0-256 0 0,0 0-32 0 0,0 0-72 0 0,0 0 40 0 0,0 0-16 0 0,0 0-192 0 0,8 63-240 0 0,3-26-537 0 0,-4-11-1967 0 0,1-8-9459 0 0</inkml:trace>
  <inkml:trace contextRef="#ctx0" brushRef="#br0" timeOffset="75592.082">7828 3947 11370 0 0,'0'0'2062'0'0,"0"0"-319"0"0,0 0-20 0 0,0 0 59 0 0,0 0-84 0 0,0 0-282 0 0,0 0-378 0 0,0 0-346 0 0,0 0-203 0 0,0 0-77 0 0,0 0-70 0 0,0 0-81 0 0,0 0-65 0 0,13-26-65 0 0,42-85-26 0 0,45-94 235 0 0,-99 202-359 0 0,0 1-1 0 0,0-1 1 0 0,0 1-1 0 0,1-1 0 0 0,-1 1 1 0 0,1 0-1 0 0,-1 0 1 0 0,1 0-1 0 0,0 0 1 0 0,0 0-1 0 0,0 0 0 0 0,0 0 1 0 0,0 1-1 0 0,0-1 1 0 0,0 1-1 0 0,1-1 1 0 0,-1 1-1 0 0,1 0 1 0 0,-1 0-1 0 0,1 0 0 0 0,1 0 20 0 0,5 48-188 0 0,-9-46 190 0 0,0 8 1 0 0,0 0-1 0 0,0 0 0 0 0,0 0 0 0 0,2 0 1 0 0,-1 0-1 0 0,1 0 0 0 0,0 0 0 0 0,1-1 1 0 0,-1 1-1 0 0,2-1 0 0 0,-1 0 0 0 0,2 1 0 0 0,-1-2 1 0 0,1 1-1 0 0,0 0 0 0 0,0-1 0 0 0,4 3-2 0 0,-2-4 27 0 0,50 17 289 0 0,-47-25-190 0 0,-1 0-1 0 0,0 0 1 0 0,0-1 0 0 0,0 0-1 0 0,0-1 1 0 0,0 0 0 0 0,0-1-1 0 0,-1 0 1 0 0,0 0 0 0 0,0 0-1 0 0,-1-1 1 0 0,1 0-1 0 0,-1-1 1 0 0,0 0 0 0 0,-1 0-1 0 0,0 0 1 0 0,0-1 0 0 0,0 0-1 0 0,1-4-125 0 0,-2 6 7 0 0,52-105-387 0 0,-56 99-802 0 0,-1 10-5199 0 0,0 2-3188 0 0</inkml:trace>
  <inkml:trace contextRef="#ctx0" brushRef="#br0" timeOffset="75943.031">8656 3719 10258 0 0,'0'0'3132'0'0,"0"0"-508"0"0,0 0-446 0 0,0 0-355 0 0,0 0-292 0 0,0 0-303 0 0,0 0-308 0 0,0 0-237 0 0,31-19-163 0 0,97-60-89 0 0,-72 29 199 0 0,-53 46-592 0 0,0-1 0 0 0,0 1 0 0 0,0-1 0 0 0,0 0 0 0 0,-1 0 0 0 0,0-1 0 0 0,0 1 0 0 0,0 0 1 0 0,0-1-1 0 0,-1 1 0 0 0,0-1 0 0 0,0 1 0 0 0,-1-1 0 0 0,0 1 0 0 0,0-1 0 0 0,0 0 0 0 0,0 1 1 0 0,-1-1-1 0 0,-1-3-38 0 0,-1 6-7 0 0,-1 0-1 0 0,1 0 1 0 0,-1 0 0 0 0,0 0 0 0 0,0 0 0 0 0,0 1 0 0 0,0 0-1 0 0,0 0 1 0 0,-1 0 0 0 0,1 0 0 0 0,-1 1 0 0 0,1 0 0 0 0,-1 0-1 0 0,0 0 1 0 0,1 0 0 0 0,-1 1 0 0 0,0-1 0 0 0,1 1 0 0 0,-1 1-1 0 0,0-1 1 0 0,0 1 0 0 0,1-1 0 0 0,-1 1 0 0 0,0 1 7 0 0,-7 1-27 0 0,0 1 0 0 0,0 1 0 0 0,1 0-1 0 0,0 0 1 0 0,0 1 0 0 0,0 1 0 0 0,0 0 0 0 0,1 0 0 0 0,1 1 0 0 0,-1 0 0 0 0,1 1 0 0 0,0 0 0 0 0,1 0 0 0 0,0 1 0 0 0,1 0 0 0 0,0 0 0 0 0,0 1 0 0 0,1 0 0 0 0,0 0 0 0 0,1 0 0 0 0,-1 6 27 0 0,4-10 5 0 0,1 1 1 0 0,0-1 0 0 0,0 1-1 0 0,1 0 1 0 0,0-1 0 0 0,1 1-1 0 0,-1 0 1 0 0,1-1 0 0 0,1 1-1 0 0,-1 0 1 0 0,1-1 0 0 0,1 0-1 0 0,-1 1 1 0 0,1-1 0 0 0,1 0 0 0 0,-1-1-1 0 0,1 1 1 0 0,0 0 0 0 0,1-1-1 0 0,-1 0 1 0 0,1 0 0 0 0,0 0-1 0 0,1-1 1 0 0,0 0 0 0 0,-1 0-1 0 0,2 0 1 0 0,-1-1 0 0 0,0 0-1 0 0,1 0 1 0 0,0 0 0 0 0,0-1-1 0 0,0 0 1 0 0,0-1 0 0 0,1 1 0 0 0,-1-1-1 0 0,1-1 1 0 0,-1 1 0 0 0,2-1-6 0 0,10 3 31 0 0,0 0 0 0 0,-1-1 0 0 0,1-1 0 0 0,1 0 1 0 0,-1-2-1 0 0,0 0 0 0 0,0-1 0 0 0,0-2 1 0 0,0 1-1 0 0,0-2 0 0 0,-1-1 0 0 0,1 0 0 0 0,-1-1 1 0 0,0-1-1 0 0,-1-1 0 0 0,1 0 0 0 0,1-3-31 0 0,103-89-1284 0 0,-79 47-6539 0 0,-33 41-4045 0 0</inkml:trace>
  <inkml:trace contextRef="#ctx0" brushRef="#br0" timeOffset="76358.086">9582 2802 16884 0 0,'0'0'874'0'0,"0"0"-191"0"0,0 0 68 0 0,0 0 195 0 0,0 0 157 0 0,0 0 10 0 0,0 0-157 0 0,0 0-156 0 0,0 0-153 0 0,0 0-77 0 0,0 0-81 0 0,0 0-74 0 0,0 0-47 0 0,5 2-27 0 0,-4-2-304 0 0,0 0 0 0 0,0 1 0 0 0,1-1-1 0 0,-1 1 1 0 0,0-1 0 0 0,0 1-1 0 0,0 0 1 0 0,0-1 0 0 0,0 1 0 0 0,0 0-1 0 0,0 0 1 0 0,0 0 0 0 0,0 0-1 0 0,0 0 1 0 0,0 0 0 0 0,0 0 0 0 0,-1 0-1 0 0,1 0 1 0 0,0 0 0 0 0,-1 0-1 0 0,1 0 1 0 0,-1 0 0 0 0,1 1 0 0 0,-1-1-1 0 0,0 0 1 0 0,1 0 0 0 0,-1 1-1 0 0,0-1 1 0 0,0 0 0 0 0,0 1 0 0 0,0-1-1 0 0,0 0 1 0 0,0 0 0 0 0,0 2-37 0 0,-35 263 1481 0 0,11 207-1155 0 0,51-308-318 0 0,-10-94-75 0 0,-17-71-34 0 0,0 0 1 0 0,1-1-1 0 0,-1 1 1 0 0,0 0-1 0 0,1 0 1 0 0,-1 0-1 0 0,0 0 0 0 0,1 0 1 0 0,-1 0-1 0 0,0 0 1 0 0,1 0-1 0 0,-1 0 0 0 0,0 0 1 0 0,1 0-1 0 0,-1 0 1 0 0,0 0-1 0 0,1 0 1 0 0,-1 0-1 0 0,0 0 0 0 0,1 0 1 0 0,-1 1-1 0 0,0-1 1 0 0,0 0-1 0 0,1 0 1 0 0,-1 0 100 0 0,0-40-5789 0 0,-4 26 114 0 0,0 6-6123 0 0</inkml:trace>
  <inkml:trace contextRef="#ctx0" brushRef="#br0" timeOffset="76604.391">9308 3299 14963 0 0,'0'0'1895'0'0,"0"0"-550"0"0,0 0-248 0 0,0 0 50 0 0,0 0 80 0 0,0 0-55 0 0,0 0-168 0 0,0 0-198 0 0,0 0-165 0 0,33 2-88 0 0,106 9-71 0 0,23 2 764 0 0,-35-11-385 0 0,-63-1-2058 0 0,-1-1-5601 0 0,-57 0-5364 0 0</inkml:trace>
  <inkml:trace contextRef="#ctx0" brushRef="#br0" timeOffset="76856.058">10061 3476 17924 0 0,'0'0'1592'0'0,"0"0"-824"0"0,0 0-152 0 0,0 0-15 0 0,0 0-25 0 0,0 0-136 0 0,0 0-144 0 0,0 0-192 0 0,0 0-160 0 0,0 0-104 0 0,0 0-232 0 0,0 0-336 0 0,0 0-1001 0 0,0 0-3960 0 0,70 158-7018 0 0</inkml:trace>
  <inkml:trace contextRef="#ctx0" brushRef="#br0" timeOffset="77103.164">10123 3111 14763 0 0,'0'0'6802'0'0,"0"0"-5562"0"0,0 0-408 0 0,0 0-240 0 0,0 0-128 0 0,0 0-160 0 0,0 0-152 0 0,0 0-112 0 0,0 0-152 0 0,0 0 8 0 0,0 0-24 0 0,0 0-88 0 0,0 0-144 0 0,0 0-384 0 0,39 26-1080 0 0,-24-11-3457 0 0,-8-12-7898 0 0</inkml:trace>
  <inkml:trace contextRef="#ctx0" brushRef="#br0" timeOffset="74136.455">6263 3111 1568 0 0,'0'0'1649'0'0,"0"0"-580"0"0,0 0-117 0 0,0 0 193 0 0,0 0 254 0 0,0 0 210 0 0,0 0 110 0 0,0 0-62 0 0,0 0-201 0 0,0 0-257 0 0,0 0-254 0 0,1 10-166 0 0,7 31-60 0 0,-8-40-642 0 0,1 1-1 0 0,-1 0 1 0 0,1-1-1 0 0,0 1 1 0 0,0 0-1 0 0,-1-1 1 0 0,1 1-1 0 0,0-1 1 0 0,0 1-1 0 0,1-1 1 0 0,-1 1-1 0 0,0-1 1 0 0,0 0-1 0 0,1 1 1 0 0,-1-1-1 0 0,1 0 1 0 0,-1 0-1 0 0,1 0 1 0 0,-1 0-1 0 0,1-1 1 0 0,0 1-1 0 0,-1 0 1 0 0,1-1-1 0 0,0 1 1 0 0,0-1-77 0 0,5 3 396 0 0,5 0-117 0 0,1 0 0 0 0,0-1 1 0 0,-1 0-1 0 0,1-1 0 0 0,0-1 1 0 0,0 0-1 0 0,0 0 0 0 0,0-1 1 0 0,0-1-1 0 0,-1 0 0 0 0,1-1 0 0 0,-1 0 1 0 0,1-1-1 0 0,-1-1 0 0 0,0 0 1 0 0,-1 0-1 0 0,1-1 0 0 0,1-2-279 0 0,10-3 142 0 0,0-1 0 0 0,-1-1 0 0 0,-1-1-1 0 0,0-1 1 0 0,-1-1 0 0 0,-1-1 0 0 0,3-4-142 0 0,60-92 309 0 0,-74 101-242 0 0,-1-2 1 0 0,-1 1-1 0 0,0-1 1 0 0,-1 0-1 0 0,-1 0 1 0 0,0-1-1 0 0,0 1 1 0 0,-2-1-1 0 0,0 0 1 0 0,0-3-68 0 0,-2 17 104 0 0,0 1 19 0 0,0 0-11 0 0,0 0-46 0 0,-8 27-84 0 0,-9 54 180 0 0,3 2 0 0 0,4-1 0 0 0,3 1 0 0 0,4 12-162 0 0,-11 121 378 0 0,-65 423 169 0 0,43-491-491 0 0,35-148-69 0 0,0 0 1 0 0,0 1-1 0 0,0-1 0 0 0,0 0 0 0 0,0 0 0 0 0,0 0 1 0 0,0 0-1 0 0,0 0 0 0 0,0 0 0 0 0,0 0 1 0 0,0 0-1 0 0,0 0 0 0 0,0 0 0 0 0,0-1 0 0 0,0 1 1 0 0,0 0-1 0 0,0-1 0 0 0,0 1 0 0 0,0-1 0 0 0,0 1 1 0 0,0-1-1 0 0,0 1 0 0 0,1-1 0 0 0,-1 0 0 0 0,0 1 1 0 0,0-1-1 0 0,1 0 0 0 0,-1 0 0 0 0,0 0 0 0 0,1 1 1 0 0,-1-1-1 0 0,1 0 0 0 0,-1 0 0 0 0,1 0 0 0 0,-1 0 1 0 0,1 0-1 0 0,0 0 0 0 0,-1 0 0 0 0,1 0 1 0 0,0 0-1 0 0,0 0 0 0 0,0 0 0 0 0,0 0 0 0 0,0 0 1 0 0,0 0-1 0 0,0 0 0 0 0,0 0 0 0 0,0 0 0 0 0,1-1 13 0 0,-6-16-527 0 0,2 0 0 0 0,0 0 0 0 0,1-1 0 0 0,1 1-1 0 0,0 0 1 0 0,2-1 0 0 0,0 1 0 0 0,2-7 527 0 0,7-31-4830 0 0,6 1-4541 0 0,-10 32-778 0 0</inkml:trace>
  <inkml:trace contextRef="#ctx0" brushRef="#br0" timeOffset="74702.199">7209 3122 14259 0 0,'0'0'1136'0'0,"0"0"-457"0"0,0 0-237 0 0,0 0 130 0 0,0 0 248 0 0,0 0 213 0 0,0 0 53 0 0,0 0-127 0 0,-35 22-188 0 0,-111 68-155 0 0,47-18 232 0 0,-69 75 342 0 0,143-95-924 0 0,27-49-239 0 0,-1-1-1 0 0,1 0 1 0 0,0 0 0 0 0,0 0-1 0 0,0 0 1 0 0,0 0-1 0 0,1 0 1 0 0,-1-1 0 0 0,0 1-1 0 0,1-1 1 0 0,-1 1-1 0 0,1-1 1 0 0,-1 0 0 0 0,1 0-1 0 0,0 0 1 0 0,-1-1-1 0 0,1 1 1 0 0,0 0-1 0 0,0-1 1 0 0,0 0 0 0 0,0 0-1 0 0,-1 0 1 0 0,1 0-1 0 0,1 0-26 0 0,1 1 58 0 0,113 2 604 0 0,-100-5-592 0 0,0 1 0 0 0,0 0-1 0 0,0 2 1 0 0,0 0 0 0 0,-1 1-1 0 0,1 1 1 0 0,0 1 0 0 0,-1 0-1 0 0,0 1 1 0 0,0 1-1 0 0,0 0 1 0 0,5 4-70 0 0,-17-5 60 0 0,0 0 1 0 0,0 0-1 0 0,0 0 0 0 0,0 1 1 0 0,-1 0-1 0 0,0-1 0 0 0,0 2 1 0 0,-1-1-1 0 0,1 0 0 0 0,-1 1 1 0 0,-1-1-1 0 0,1 1 0 0 0,-1 0 1 0 0,0 0-1 0 0,-1 0 0 0 0,0 0 1 0 0,0 0-1 0 0,0 0 0 0 0,-1 0 1 0 0,0 1-1 0 0,0-1 0 0 0,-1 0 1 0 0,0 0-1 0 0,0 0 0 0 0,-1 0 1 0 0,0 0-1 0 0,0 0 0 0 0,-1 0 0 0 0,1-1 1 0 0,-3 4-61 0 0,2-2 21 0 0,0 1 1 0 0,0-1-1 0 0,1 1 1 0 0,0 0-1 0 0,1 0 1 0 0,0-1-1 0 0,0 1 1 0 0,1 0 0 0 0,0 0-1 0 0,0 0 1 0 0,1 0-1 0 0,0 0 1 0 0,1 0-1 0 0,2 5-21 0 0,16 95 22 0 0,-9-93-49 0 0,-11-16 8 0 0,15-29 5 0 0,-16 21-2301 0 0,1 5-3315 0 0,-1 2-4927 0 0,1 1 115 0 0</inkml:trace>
  <inkml:trace contextRef="#ctx0" brushRef="#br0" timeOffset="69170.231">4002 2898 2769 0 0,'0'0'2176'0'0,"0"0"-449"0"0,0 0-96 0 0,0 0 92 0 0,0 0 42 0 0,0 0-69 0 0,0 0-174 0 0,0 0-276 0 0,0 0-257 0 0,0 0-205 0 0,0 0-176 0 0,0 0-97 0 0,2-1 4613 0 0,-2 2-4892 0 0,0-1-35 0 0,0 0-12 0 0,0 16 661 0 0,-4 26-600 0 0,-2 1 0 0 0,-2-1 0 0 0,-1 0 1 0 0,-3 0-1 0 0,-1-1 0 0 0,-2-1 0 0 0,-2-1 1 0 0,-2 1-247 0 0,2 0 85 0 0,-103 195 134 0 0,-43 56-246 0 0,152-269-593 0 0,10-21 446 0 0,-7 3-3191 0 0,2-6-6987 0 0,4-1-1051 0 0</inkml:trace>
  <inkml:trace contextRef="#ctx0" brushRef="#br0" timeOffset="70357.107">3894 3004 0 0 0,'0'0'1012'0'0,"0"0"390"0"0,0 0 35 0 0,0 0-96 0 0,0 0-16 0 0,0 0 58 0 0,0 0 59 0 0,0 0 24 0 0,0 0-25 0 0,0 0-103 0 0,0 0-167 0 0,4 1 3993 0 0,17 43-4297 0 0,-1 0 0 0 0,-2 2 1 0 0,-2 0-1 0 0,-2 0 1 0 0,-2 7-868 0 0,0 3 273 0 0,2 19 3 0 0,4-1 0 0 0,3-1 0 0 0,4 3-276 0 0,13 26 229 0 0,-21-79-143 0 0,9-68 1833 0 0,51-135-1395 0 0,-54 118-437 0 0,-2-1 0 0 0,-3-1 0 0 0,-3 0 1 0 0,-3-1-1 0 0,-3 0 0 0 0,-2-1 0 0 0,-4-9-87 0 0,1 33 41 0 0,-1 23-40 0 0,1 0 0 0 0,0 0 0 0 0,2 1 0 0 0,0 0-1 0 0,1 0 1 0 0,1 0 0 0 0,0 1 0 0 0,1 0 0 0 0,1 1 0 0 0,4-5-1 0 0,-17 33-1752 0 0,-9 17-4101 0 0,9-18-3966 0 0</inkml:trace>
  <inkml:trace contextRef="#ctx0" brushRef="#br0" timeOffset="70918.095">4635 3288 2633 0 0,'0'0'1735'0'0,"0"0"-575"0"0,0 0-61 0 0,0 0 310 0 0,0 0 401 0 0,0 0 223 0 0,0 0-136 0 0,0 0-368 0 0,0 0-420 0 0,0 0-322 0 0,0 0-210 0 0,0 0-83 0 0,0 0 70 0 0,3 2 73 0 0,2 7-303 0 0,0 1 0 0 0,-1-1-1 0 0,-1 1 1 0 0,1 0 0 0 0,-1 0-1 0 0,-1 0 1 0 0,0 0-1 0 0,0 0 1 0 0,-1 0 0 0 0,0 1-1 0 0,-1-1 1 0 0,0 0-1 0 0,-1 1 1 0 0,-1 5-334 0 0,2 8 292 0 0,-1 5-171 0 0,-2 1 0 0 0,0-1 0 0 0,-2 0 0 0 0,-2-1 0 0 0,0 1 0 0 0,-2-1 0 0 0,-1-1 0 0 0,-1 0 0 0 0,-12 22-121 0 0,-62 87-21 0 0,62-112-520 0 0,22-23 302 0 0,1-1-68 0 0,0 0-136 0 0,22-47-11177 0 0,-17 39 5417 0 0,-1 0 52 0 0</inkml:trace>
  <inkml:trace contextRef="#ctx0" brushRef="#br0" timeOffset="71454.678">4490 3678 480 0 0,'0'0'1951'0'0,"0"0"-509"0"0,0 0-43 0 0,0 0 265 0 0,0 0 241 0 0,0 0 142 0 0,0 0-95 0 0,0 0-249 0 0,0 0-208 0 0,0 0-239 0 0,0 0-185 0 0,0 0-139 0 0,22 8-115 0 0,68 20-103 0 0,-32-27 290 0 0,-47-5-775 0 0,15-4 171 0 0,-1-2 0 0 0,0-1 0 0 0,0-1 0 0 0,-1-1 0 0 0,-1-1 0 0 0,3-3-400 0 0,-13 7 116 0 0,-1 0-1 0 0,0-2 0 0 0,-1 1 1 0 0,0-1-1 0 0,-1-1 0 0 0,0 0 1 0 0,-1 0-1 0 0,0-3-115 0 0,13-24 98 0 0,-3-2 0 0 0,-1 0 0 0 0,-3-1 0 0 0,3-14-98 0 0,-12 2 296 0 0,-6 54-212 0 0,0 1-9 0 0,0 0-28 0 0,-6 11 58 0 0,-5 9-8 0 0,0 0 0 0 0,1 1 0 0 0,1 0 1 0 0,1 1-1 0 0,1-1 0 0 0,1 1 0 0 0,-2 16-97 0 0,-12 186 782 0 0,10-55-306 0 0,6-73-2063 0 0,14-127-1551 0 0,-3 15-4803 0 0,-6 12-3801 0 0</inkml:trace>
  <inkml:trace contextRef="#ctx0" brushRef="#br0" timeOffset="71856.523">5202 3509 11122 0 0,'0'0'2384'0'0,"0"0"-713"0"0,0 0-299 0 0,0 0-3 0 0,0 0-26 0 0,0 0-104 0 0,0 0-222 0 0,0 0-268 0 0,0 0-194 0 0,0 0-76 0 0,0 0-51 0 0,0 0-28 0 0,0 0-4 0 0,-4 20-41 0 0,-15 64-45 0 0,-14 93 1104 0 0,15-102-1133 0 0,3-34-239 0 0,14-41-56 0 0,1 0-18 0 0,0 0 4 0 0,0 0-12 0 0,0 0-30 0 0,0 0 10 0 0,0-22-1379 0 0,15-28-3349 0 0,4 20-4114 0 0,-12 22-1707 0 0</inkml:trace>
  <inkml:trace contextRef="#ctx0" brushRef="#br0" timeOffset="72204.679">5401 3538 4969 0 0,'0'0'2233'0'0,"0"0"-341"0"0,0 0-21 0 0,0 0 80 0 0,0 0-48 0 0,0 0-226 0 0,0 0-343 0 0,0 0-339 0 0,0 0-216 0 0,0 0-119 0 0,0 0-101 0 0,0 0-49 0 0,0 0-46 0 0,-30 23-50 0 0,-92 69-56 0 0,65-48 658 0 0,57-43-946 0 0,-1 1 0 0 0,1 0-1 0 0,0-1 1 0 0,0 1 0 0 0,0 0 0 0 0,0-1 0 0 0,0 1-1 0 0,0 0 1 0 0,1-1 0 0 0,-1 1 0 0 0,0 0-1 0 0,1-1 1 0 0,-1 1 0 0 0,1 0 0 0 0,0-1 0 0 0,-1 1-1 0 0,1-1 1 0 0,0 0 0 0 0,0 1 0 0 0,0-1 0 0 0,0 1-1 0 0,0-1 1 0 0,1 0 0 0 0,-1 0 0 0 0,0 0 0 0 0,0 0-1 0 0,1 0 1 0 0,-1 0 0 0 0,1 0 0 0 0,-1 0-1 0 0,2 0-69 0 0,4 5 276 0 0,69 134 2654 0 0,-64-118-2820 0 0,27-3-1423 0 0,-35-19 370 0 0,5-1-1642 0 0,-3-2-3530 0 0,-4-1-6448 0 0</inkml:trace>
  <inkml:trace contextRef="#ctx0" brushRef="#br0" timeOffset="73037.431">5784 3778 2705 0 0,'0'0'1066'0'0,"0"0"-135"0"0,0 0 66 0 0,0 0 259 0 0,0 0 281 0 0,0 0 185 0 0,0 0-7 0 0,0 0-141 0 0,0 0-208 0 0,0 0-218 0 0,0 0-153 0 0,3-4-66 0 0,10-11-41 0 0,-8 17 3267 0 0,0 23-2579 0 0,-5-12-1389 0 0,-1-1 0 0 0,0 0 0 0 0,-1 1 1 0 0,0-1-1 0 0,-1 0 0 0 0,-1 0 0 0 0,1-1 0 0 0,-2 1 0 0 0,0-1 0 0 0,0 1 1 0 0,-1-2-1 0 0,0 1 0 0 0,-1-1 0 0 0,0 1 0 0 0,-3 1-187 0 0,2 1-16 0 0,-1-1 0 0 0,-1 0 0 0 0,0 0 0 0 0,0 0 0 0 0,-1-2 0 0 0,-1 1 0 0 0,0-1 0 0 0,0-1 0 0 0,-9 5 16 0 0,13-9-755 0 0,-10 3 454 0 0,11-7-2950 0 0,-1 0-3330 0 0,5-1-5721 0 0</inkml:trace>
  <inkml:trace contextRef="#ctx0" brushRef="#br0" timeOffset="88114.252">35 4 0 0 0,'0'0'229'0'0,"0"0"266"0"0,0 0 168 0 0,0 0 153 0 0,0 0 147 0 0,0 0 100 0 0,0 0 98 0 0,0 0 38 0 0,-5-1-29 0 0,-25-2 1561 0 0,30 3-2103 0 0,0 0-74 0 0,0 0-29 0 0,0 0-29 0 0,0 0-33 0 0,0 0-43 0 0,0 0-62 0 0,0 0-74 0 0,0 0-59 0 0,0 19 1093 0 0,13 87 1384 0 0,-2-59-1982 0 0,-1 1 1 0 0,-3-1 0 0 0,-1 1-1 0 0,-2 14-720 0 0,6 51 594 0 0,4 62 349 0 0,-8 0-1 0 0,-8 26-942 0 0,-11 131 968 0 0,16 181-52 0 0,40-74-142 0 0,-52-180-164 0 0,6 69-201 0 0,13-262-327 0 0,3-1 1 0 0,3-1-1 0 0,3-1 1 0 0,5 9-83 0 0,20 66 144 0 0,-32-88-86 0 0,-1 0-1 0 0,-3 1 1 0 0,-3 0-1 0 0,-1 1 1 0 0,-3-1-1 0 0,-2 1 1 0 0,-2-1-1 0 0,-7 36-57 0 0,-2 176 255 0 0,-21-109-86 0 0,16-57-96 0 0,-4 5 8 0 0,17-21-90 0 0,4-80 23 0 0,0-1-22 0 0,0 0-10 0 0,0 0 27 0 0,0 0-12 0 0,0 0-1 0 0,0 0 16 0 0,0 0 3 0 0,0 0 2 0 0,0 0 21 0 0,0 0-38 0 0,0 0-19 0 0,0 0 11 0 0,0 0 11 0 0,0 0-6 0 0,0 0 11 0 0,0 0 1 0 0,0 0-33 0 0,0 0 34 0 0,0 0-2 0 0,0 0-10 0 0,0 0 14 0 0,0 0 3 0 0,0 0-11 0 0,116-18-69 0 0,169-12 159 0 0,-66 26-118 0 0,-33-10 32 0 0,-39 6-44 0 0,15-7 32 0 0,122-3-8 0 0,179-19 19 0 0,-144 30-46 0 0,236-19-38 0 0,-474 23 102 0 0,156-5-58 0 0,1 10 1 0 0,39 14 32 0 0,-11 6-107 0 0,113-10 107 0 0,219-16-80 0 0,-448 3 48 0 0,331 13 23 0 0,-101 10 18 0 0,-91-7 23 0 0,312 3-57 0 0,355-18 42 0 0,-91-6-42 0 0,36 5 142 0 0,-106 1-188 0 0,-573-7 63 0 0,619 7 59 0 0,-673-12 18 0 0,-81 1-36 0 0,-78-43 241 0 0,-24-190-232 0 0,1 86 2 0 0,7 90-62 0 0,-3-40 32 0 0,-4 1 0 0 0,-5 0 0 0 0,-5 2 0 0 0,-4 0-14 0 0,-15-34 14 0 0,5-2 0 0 0,7-2 0 0 0,2-23-14 0 0,-17-198-18 0 0,11 150 6 0 0,4-76 36 0 0,24 175-16 0 0,-3 35-11 0 0,-5-1 0 0 0,-2 2 1 0 0,-8-11 2 0 0,1-4-28 0 0,-48-186 39 0 0,44-88-27 0 0,13 236 61 0 0,5-131-52 0 0,11 176-4 0 0,-12 36-16 0 0,4 3 24 0 0,7 47-5 0 0,-57-2-649 0 0,-230 2 523 0 0,78 13 117 0 0,-190 13-48 0 0,9-24 34 0 0,118-9 22 0 0,-274 8 58 0 0,-776 3-18 0 0,318-43-79 0 0,459 15 28 0 0,520 25 21 0 0,-1202-11-46 0 0,605 25-23 0 0,-105 5 54 0 0,-71-1 9 0 0,-17-25 60 0 0,274-34-61 0 0,-35 30 18 0 0,404 15-45 0 0,51 0 93 0 0,-254-1 180 0 0,374-3-215 0 0,1 0 5 0 0,0 0-4 0 0,0 0-6 0 0,0 0-34 0 0,0 0 16 0 0,0 0 9 0 0,0 0-11 0 0,0 0 11 0 0,0 0-7 0 0,0 0-16 0 0,0 0 17 0 0,0 0-6 0 0,0 0 13 0 0,0 0 24 0 0,-1 0-16 0 0,-43-3-10 0 0,35-1-1078 0 0,18 12-2118 0 0,-4-4 2326 0 0,11 13-6686 0 0,-8-9-4552 0 0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0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65,'-18'226,"5"-175,-2-1,-3 0,-1-1,-19 30,11-19,16-36</inkml:trace>
  <inkml:trace contextRef="#ctx0" brushRef="#br0" timeOffset="487.616">73 376,'6'11,"1"0,0 0,0 0,1-1,0 0,1 0,0-1,0 0,10 7,-15-14,0 1,-1-1,1 1,0-1,0 0,1-1,-1 1,0-1,1 1,-1-1,0-1,1 1,-1-1,1 1,-1-1,1-1,-1 1,1-1,-1 1,1-1,-1 0,1-1,-1 1,0-1,0 0,0 0,0 0,0-1,1 0,18-18,0-1,-1-1,-2-1,0-1,-1-1,-2 0,9-19,-12 22,2 0,-2-1,0 0,-2-1,0 0,-2-1,-1-1,4-16,-13 43,1-1,-1 0,0 0,1 0,-1 0,1 1,-1-1,0 0,0 0,0 0,0 0,1 0,-1 0,0 0,-1 0,1 0,0 0,0 0,0 1,0-1,-1 0,1 0,0 0,-1 0,1 0,-1 1,1-1,-1 0,1 0,-1 1,0-1,1 0,-1 1,0-1,1 0,-1 1,0-1,0 1,0 0,0-1,1 1,-1 0,0-1,0 1,0 0,0 0,0 0,0 0,0-1,0 1,0 1,0-1,1 0,-1 0,0 0,0 0,0 1,0-1,0 0,0 1,0-1,1 1,-1-1,0 1,0-1,1 1,-1 0,0-1,-7 10,0 0,0 0,0 1,2-1,-1 1,1 1,1 0,0-1,1 2,-1 1,-3 9,-2 1,1 0,1 1,1 0,1 0,2 1,0-1,2 1,0 0,2 0,1 0,1 0,2-1,0 1,5 13,18 43,-20-58</inkml:trace>
  <inkml:trace contextRef="#ctx0" brushRef="#br0" timeOffset="753.863">836 290,'-14'39,"-10"21,-1 7,4-5,1-7,3-8,5-8,5-10</inkml:trace>
  <inkml:trace contextRef="#ctx0" brushRef="#br0" timeOffset="1108.212">1061 347,'-197'105,"195"-105,1 0,0 0,-1 0,1 0,0 0,-1 1,1-1,0 0,0 1,-1-1,1 1,0 0,0-1,0 1,0 0,-1-1,1 1,0 0,1 0,-1 0,0 0,0 0,0 0,0 0,1 0,-1 1,1-1,-1 0,1 0,-1 1,1-1,-1 0,1 0,0 1,0-1,0 0,0 1,0-1,0 0,0 1,0-1,1 0,-1 1,0-1,1 0,-1 0,1 1,-1-1,1 0,0 0,-1 0,1 0,0 0,0 0,0 1,11 3,-8-4,0 1,-1-1,1 1,0 0,0 0,-1 0,0 1,1-1,-1 1,0-1,0 1,0 0,-1 1,1-1,-1 0,1 1,-1-1,0 1,-1 0,1 0,0 0,-1 0,-5 82,16-69,-4-18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0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 80,'-32'23,"1"1,1 2,1 1,2 2,0 0,2 2,-16 27,37-53,1 0,-1 0,1 1,1 0,-1-1,1 1,0 0,0 0,0 0,1 0,0 1,0-1,1 0,0 0,0 1,0-1,1 0,0 1,0-1,0 0,1 0,0 0,0 0,1-1,0 1,0 0,0-1,0 0,1 0,0 0,0 0,0 0,1-1,0 0,-1 0,1 0,1 0,-1-1,1 0,-1 0,1-1,5 3,4-2,-1-1,1 0,-1 0,1-2,-1 0,1 0,0-2,-1 1,1-2,-1 0,0-1,0 0,0-1,0-1,-1 0,0-1,0 0,-1-1,0 0,0-1,-1-1,0 1,-1-2,0 0,0 0,-2 0,1-1,-1-1,-1 1,6-15,-9 15,0-1,-1 1,-1-1,0 0,-1 0,0 0,-1 0,-1 0,0 0,0 0,-2 0,1 0,-2 0,0 1,0 0,-1-1,-4-6,5 11,-1-1,1 1,-1 1,-1-1,1 1,-1 0,-1 0,1 0,-1 1,-1 0,1 1,-1-1,1 1,-2 1,1 0,0 0,-1 0,0 1,0 0,0 1,0 0,0 1,0 0,-9 0,11 1,1 1,-1 0,1 0,-1 1,1 0,-1 0,1 0,0 1,0 0,0 1,1-1,-1 1,1 0,0 0,0 0,0 1,0 0,1 0,0 0,0 1,0-1,1 1,-1 0,2 0,-1 0,1 1,-8 17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2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0,'0'10,"0"8,-5 0,-1 3,-5-3,0-4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3:11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57,'0'12,"-2"1,0 0,0-1,-1 1,-1-1,0 0,0 0,-2-1,1 1,-7 8,-5 13,16-31,0-1,-1 1,1 0,0-1,0 1,0 0,0 0,1 0,-1 0,0 0,1 0,-1 0,1 0,0 0,0 0,-1 0,1 0,1 0,-1 0,0 0,0 0,1 0,-1 0,1 0,0 0,0 0,0 0,0 0,0 0,0-1,0 1,0 0,1-1,-1 1,0-1,1 1,0-1,-1 0,1 0,0 0,-1 0,1 0,0 0,0 0,0 0,0-1,0 1,0-1,2 1,5-1,0 1,1-1,-1-1,0 0,0 0,0-1,0 0,0-1,0 0,0 0,-1-1,0 0,1 0,-2-1,1 0,0-1,4-4,7-4</inkml:trace>
  <inkml:trace contextRef="#ctx0" brushRef="#br0" timeOffset="436.816">413 0,'-6'3,"0"-1,1 1,-1 0,1 0,0 1,0 0,0 0,1 0,-1 0,1 1,0 0,0 0,1 0,-1 0,1 0,0 1,1-1,-1 1,1 0,0 0,1 0,-1 0,1 0,0 0,1 1,-5 8,-47 159,-32 51,42-72,34-91,7-63,1-9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9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307 28,'-179'262,"60"-101,110-154</inkml:trace>
  <inkml:trace contextRef="#ctx0" brushRef="#br0" timeOffset="280.475">25 0,'0'24,"4"13,8 4,0 1,4-3,3-2,4-3,3-3,1-2,1 0,1-1,-5-1,-1-4,-5-2,-5 1,-6-4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05.6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816 287,'-4'-10,"-1"0,6 18,5 37,-2 0,-2 1,-1-1,-4 8,2 28,-28 256,18-100,5-210,1 1,1-1,2 1,0 0,2 0,1 2,-1-28,0 0,1-1,-1 1,0 0,0 0,1-1,-1 1,1 0,-1-1,1 1,0-1,0 1,0-1,0 1,0-1,0 0,0 1,0-1,0 0,0 0,1 0,-1 0,1 0,-1 0,1 0,-1 0,1-1,-1 1,1 0,0-1,-1 1,1-1,0 0,-1 0,1 0,0 1,0-2,-1 1,72-17,-50 9,149-8,-85 14,110-25,-10 27,-176-5,-5-1</inkml:trace>
  <inkml:trace contextRef="#ctx0" brushRef="#br0" timeOffset="2301.398">26 61,'-2'2,"0"-1,0 1,0-1,1 1,-1 0,0 0,1 0,-1 0,1 0,0 0,0 0,0 0,0 0,0 1,0-1,1 0,-1 1,1-1,-1 1,1-1,0 1,0-1,0 0,0 1,1 0,-1 8,0 0,2 0,-1 0,1 0,1 0,0 0,0-1,1 1,0-1,1 0,0 0,1-1,0 1,1-1,0 0,-5-7,0 0,0 0,0-1,0 1,0-1,1 1,-1-1,0 0,1 0,-1 0,1 0,-1 0,1-1,-1 1,1-1,0 1,-1-1,1 0,0 0,-1 0,1-1,-1 1,1-1,0 1,-1-1,1 0,-1 0,1 0,-1 0,0 0,0-1,1 1,-1-1,0 1,0-1,1-1,66-75,30-101,-99 178,0 0,0 0,0 0,0 0,0-1,1 1,-1 0,1 0,-1 0,0 0,1 0,0 0,-1 0,1 1,0-1,-1 0,1 0,0 0,0 1,0-1,-1 0,1 1,0-1,0 0,0 1,0 0,0-1,0 1,0-1,0 1,1 0,-1 0,0 0,0 0,0 0,0 0,0 0,0 0,0 0,0 0,1 0,-1 1,0-1,0 0,0 1,0-1,0 1,0-1,0 1,-1 0,1-1,0 1,0 0,0 0,0 0,6 18,0 1,-1 0,-1 1,-1-1,0 1,-1 16,5 19,-2-26,0 1,-2 0,-2 0,-1 1,-1-1,-1 0,-2 0,-1 0,-2 0,-1 0,-1-1,-2-1,-1 1,-1-1,-1-1,-2-1,0 0,-6 5,16-26,-1-1,1 0,-1 0,0 0,-1-1,1 0,-1 0,1 0,-1-1,0 0,-1-1,-5 3,10-5,-1 1,1 0,0 0,0-1,0 0,0 0,0 0,-1 0,1 0,0 0,0-1,0 0,0 1,0-1,0 0,0-1,0 1,0 0,0-1,0 0,1 1,-1-1,1 0,0-1,-1 1,1 0,0-1,0 1,0-1,1 1,-2-3,1-5,1 0,1 1,0-1,0 0,1 0,0 0,0 1,1-1,1 1,0-1,0 1,0 0,1 0,1 0,0 0,0 1,0 0,1 0,0 0,1 1,3-3,-5 3,20-30,2 0,1 3,2 0,2 2,27-22,-35 36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4:48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2221,'52'-32,"1223"-736,-805 499,-6 45,-424 205,68-45,79-56,83 1,-271 119,1 0,-1 0,1 0,-1 0,1-1,0 1,-1 0,1 0,-1-1,1 1,0 0,-1-1,1 1,0 0,-1-1,1 1,0 0,0-1,-1 1,1-1,0 1,0 0,0-1,0 1,0-1,-1 1,1-1,0 1,0-1,0 1,0-1,0 1,0 0,0-1,1 1,-1-1,0 1,0-1,0 1,0-1,1 1,-1 0,0-1,0 1,1-1,-1 1,0 0,0-1,1 1,-1 0,0 0,1-1,-1 1,1 0,-1 0,0-1,1 1,-1 0,1 0,-1 0,1 0,-1 0,1-1,-1 1,0 0,1 0,-1 0,1 0,-39-3,36 3,-50 0,31 1,1-1,-1 0,0-2,0 0,0-2,1 0,0-1,0-1,-6-3,-75-47,101 56,-1-1,1 1,-1-1,1 1,-1 0,1-1,-1 1,1-1,-1 1,1 0,-1 0,1-1,-1 1,1 0,-1 0,0 0,1-1,-1 1,0 0,1 0,-1 0,1 0,-1 0,0 0,1 0,-1 1,0-1,1 0,-1 0,1 0,-1 1,1-1,-1 0,0 0,1 1,-1-1,1 1,-1-1,1 0,0 1,-1-1,1 1,-1-1,1 1,0-1,-1 1,1-1,0 1,0 0,-1-1,1 1,0-1,0 1,0 0,0-1,0 1,0 0,0-1,0 1,0-1,0 1,0 0,0-1,11 43,-11-43,73 291,-60-221,19 50,-32-119,0-1,0 1,0 0,0-1,1 1,-1-1,0 1,0-1,1 1,-1-1,0 1,1-1,-1 1,1-1,-1 1,0-1,1 1,-1-1,1 0,-1 1,1-1,-1 0,1 0,0 1,-1-1,1 0,-1 0,1 0,0 0,-1 1,1-1,-1 0,1 0,0 0,-1 0,1-1,-1 1,1 0,0 0,-1 0,1 0,-1-1,1 1,-1 0,1 0,0-1,-1 1,0 0,1-1,-1 1,1-1,-1 1,1-1,-1 1,0-1,1 1,-1-1,0 1,1-1,-1 1,0-1,0 0,18-40,-17 37,17-36,1 0,1 1,3 1,1 1,19-22,24-36,2 9,-53 71</inkml:trace>
  <inkml:trace contextRef="#ctx0" brushRef="#br0" timeOffset="7156.101">4037 189,'2'1,"1"0,-1 0,0 0,0 0,1 1,-1-1,0 1,0-1,0 1,-1-1,1 1,0 0,-1 0,1 0,-1 0,0 0,1 0,-1 1,0-1,0 0,0 1,-1-1,1 0,-1 1,1-1,68 264,-69-265,1 5,-1 0,1 1,0-1,0 0,1-1,0 1,0 0,0 0,1-1,0 1,0-1,0 0,1 0,-1 0,1 0,0-1,1 0,-1 1,1-2,0 1,0 0,0-1,4 2,6-5</inkml:trace>
  <inkml:trace contextRef="#ctx0" brushRef="#br0" timeOffset="7435.603">4037 76,'30'-13,"2"0,-1 2,1 1,0 2,1 1,0 2,0 1,1 1,9 2,-29 1,0 0,0 1,0 0,0 1,-1 1,1 0,-1 1,8 3,-17-5,0 0,0-1,-1 1,1 1,-1-1,1 0,-1 1,0 0,0 0,0 0,-1 0,1 0,-1 0,1 1,-1-1,0 1,0 0,-1 0,1 0,-1-1,0 1,0 0,0 1,-1-1,1 0,-1 0,0 0,0 0,0 0,-1 3,-2 4,-1 1,-1-1,1 0,-2-1,1 1,-1-1,-1 0,0-1,0 0,-1 0,0 0,-1-1,0 0,0-1,-1 0,0 0,0-1,0 0,-1-1,0 0,0-1,0 0,-10 2,3-2,0 0,0-1,-1-1,1 0,0-2,-1 0,1-1,-1-1,1-1,-1 0,-2-4</inkml:trace>
  <inkml:trace contextRef="#ctx0" brushRef="#br0" timeOffset="10773.105">1722 1882,'0'-1,"-1"0,0 0,1 0,-1 0,1 0,-1 0,1-1,-1 1,1 0,0 0,-1-1,1 1,0 0,0 0,0-1,0 1,0 0,1 0,-1-1,0 1,0 0,1 0,-1 0,1-1,-1 1,1 0,0 0,-1 0,1 0,0 0,0 0,-1 0,1 0,0 0,0 1,0-1,0 0,2 0,41-31,-43 31,13-8,0 1,0 0,1 1,0 0,1 2,0-1,-1 2,1 0,1 1,2 0,-18 3,0-1,1 1,-1 0,0 0,0-1,1 1,-1 0,0 0,0 0,1 0,-1 1,0-1,0 0,1 0,-1 1,0-1,0 1,0-1,1 1,-1 0,0-1,0 1,0 0,0 0,0-1,0 1,-1 0,1 0,0 0,0 0,-1 0,1 1,0-1,-1 0,1 0,-1 0,1 0,-1 1,0-1,0 0,0 0,1 1,-1-1,0 0,0 1,-1-1,1 1,-27 60,17-43,9-17,0 0,0 1,1-1,-1 0,1 0,0 0,-1 0,1 0,0 1,0-1,0 0,1 0,-1 0,0 0,1 1,0-1,-1 0,1 0,0 0,0 0,0 0,0 0,0-1,1 1,-1 0,1-1,-1 1,1 0,-1-1,1 0,0 1,0-1,0 0,-1 0,1 0,0 0,1 0,-1-1,0 1,0-1,0 1,0-1,0 0,2 0,-2 1,1-1,-1 0,0 1,0-1,1 1,-1-1,0 1,0 0,0 0,0 0,0 0,0 1,0-1,0 0,0 1,-1 0,1-1,0 1,-1 0,0 0,1 0,-1-1,0 2,0-1,0 0,0 0,0 0,-1 0,1 0,-1 1,1-1,-1 0,0 1,0-1,0 0,0 1,0-1,0 0,-1 0,1 1,-1 0,-6 8,-1 0,1-1,-2 0,1-1,-1 1,-1-2,0 1,0-1,0-1,-1 0,0-1,-11 5,17-8,-15 8</inkml:trace>
  <inkml:trace contextRef="#ctx0" brushRef="#br0" timeOffset="11067.97">2372 1798,'-10'10,"1"1,0-1,0 2,1-1,1 1,0 0,1 1,0 0,1 0,0 0,1 1,0-1,1 1,1 0,0 0,1 0,1 12,0-24,1 0,-1 1,1-1,0 0,0 0,0 0,0 0,0-1,0 1,0 0,1 0,-1-1,1 1,-1 0,1-1,-1 0,1 1,0-1,0 0,0 0,0 0,0 0,0 0,0 0,0-1,0 1,0-1,0 1,0-1,1 0,-1 0,0 0,0 0,0 0,0-1,1 1,77-25,-68 19,1 0,-1-1,0 0,0 0,-1-2,0 1,-1-1,1-1,-2 0,0 0,0-1,-1-1,0 1,0-1,-2 0,1-1,2-9,-8 19,0 0,0-1,0 1,-1 0,0-1,1 1,-1-1,0 1,0-1,-1 1,1 0,-1-1,0 1,0-1,0 1,0 0,-1 0,1 0,-1 0,1 0,-1 0,0 0,-1 0,1 1,0-1,-1 1,1-1,-1 1,0 0,0 0,0 0,0 1,0-1,0 1,0 0,0-1,-1 1,-4-1,-1-1,1 1,-1 1,1-1,-1 2,0-1,0 1,0 0,1 1,-1 0,0 0,1 1,-1 0,-2 2,-12 5,5 0</inkml:trace>
  <inkml:trace contextRef="#ctx0" brushRef="#br0" timeOffset="11458.998">2710 1488,'0'28,"10"11,7-3,7-6,-2-14,1-10,1-10,-4-9,0-3,-4-3,-4-4,-9-2,-10-1,-9 3,-6 5,-4 7,2 4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03.1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1 337,'219'-287,"-214"280,40-36,-44 44,1 1,-1-1,0 0,1 0,-1 1,0-1,0 1,0-1,0 1,0 0,-1-1,1 1,0 0,-1 0,1-1,-1 1,0 0,0 0,1 0,-1-1,0 1,-1 0,1 0,0 1,0 1,-1 65,-1-56,1 1,1 0,0-1,1 1,0-1,1 1,0-1,2 0,-1 0,2 0,0 1,6 4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5:48.7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1646,'776'0,"-507"29,-1 0,-4-31,-61-26,502 28,-537 0,-149-10,-41-10,17 16,-108-107,113 110,0-1,-1 1,1 0,0 0,-1 0,1 0,0 0,-1 0,1 0,-1-1,0 1,1 1,-1-1,0 0,0 0,1 0,-1 0,0 0,0 1,0-1,0 0,0 1,0-1,0 1,0-1,0 1,0-1,-1 1,1 0,0 0,0-1,0 1,0 0,-1 0,1 0,0 0,0 1,0-1,-1 0,1 0,0 1,0-1,0 1,0-1,0 1,0-1,0 1,0-1,0 1,0 0,0 0,0 0,1-1,-1 1,0 0,0 0,1 0,-1 0,1 0,-1 0,1 0,-1 1,1-1,-1 0,1 0,-61 205,-32 50,92-256,1 1,-1 0,0 0,0-1,1 1,-1 0,0 0,1 0,-1 0,1 0,-1 0,1 0,-1 0,1 0,0 0,-1 0,1 0,0 0,0 0,0 0,0 1,0-1,0 0,0 0,0 0,0 0,1 0,-1 0,0 0,1 0,-1 0,1 0,-1 0,1 0,0 0,-1 0,1 0,0 0,-1-1,1 1,0 0,0-1,0 1,0 0,0-1,0 1,0-1,0 1,0-1,0 0,0 1,0-1,0 0,0 0,0 0,0 0,0 1,1-2,-1 1,0 0,0 0,0 0,1-1,110-108,-87 80,144-150,-56 87,-89 75</inkml:trace>
  <inkml:trace contextRef="#ctx0" brushRef="#br0" timeOffset="770.979">1101 2154,'5'15,"1"23,0 11,-1 1,-2-3,-1-4,-5-5,-3-4,0-4,1-1,1-1,-3 0,-1-1,1 0,2 1,2-5</inkml:trace>
  <inkml:trace contextRef="#ctx0" brushRef="#br0" timeOffset="1051.637">1129 2041,'24'-6,"2"2,-1 0,0 2,1 0,-1 2,1 1,-1 1,0 1,1 1,12 4,-34-7,0-1,-1 1,1 0,-1-1,1 2,-1-1,1 0,-1 1,1-1,-1 1,0 0,0 0,0 0,0 1,-1-1,1 1,0-1,-1 1,0 0,0 0,0 0,0 0,0 1,0-1,-1 0,0 1,0-1,0 1,0 0,0-1,-1 1,1-1,-1 1,0 0,0 0,0-1,-1 1,1-1,-1 1,0 0,0-1,0 1,-1-1,1 0,-1 1,0-1,0 0,0 1,-14 13,0-1,-1-1,-1 0,0-1,-1-1,-1 0,0-2,0 0,-1-2,0 0,-16 4,-48 18,61-22</inkml:trace>
  <inkml:trace contextRef="#ctx0" brushRef="#br0" timeOffset="2701.252">1694 2493,'0'-5,"0"4,-5 1,-1 6,-5 2,-1 4,3 5,-3 0,1 1,-3 3,-3 3,-4 1,-3 2,-3 1,0 0,-2-4,5-6</inkml:trace>
  <inkml:trace contextRef="#ctx0" brushRef="#br0" timeOffset="2984.934">1552 2437,'0'5,"0"10,5 9,6 4,7 3,-1 0,2-4,-2-3,1 0,2 0,-3 1,2-3,-4-2,-4-3</inkml:trace>
  <inkml:trace contextRef="#ctx0" brushRef="#br0" timeOffset="4933.221">2907 9,'2'1,"0"1,0-1,-1 1,1-1,0 1,-1 0,1 0,-1 0,1-1,-1 1,0 1,0-1,0 0,0 0,0 0,0 0,-1 1,1-1,-1 0,1 1,-1-1,0 1,0-1,0 0,-1 1,2 0,13 282,-9-264,-1 1,0 0,-2 0,0 0,-1 0,-2 1,0-1,-1 0,-1 0,-2 1,-14 155,-8-34,-1 25,27 84,-26-111,8-48,15-75</inkml:trace>
  <inkml:trace contextRef="#ctx0" brushRef="#br0" timeOffset="6219.678">2963 66,'-47'92,"-96"104,113-136,30-59,0 0,-1 1,1-1,0 0,0 0,0 0,0 1,0-1,0 0,0 0,0 1,0-1,1 0,-1 0,0 0,1 0,-1 1,1-1,-1 0,1 0,0 0,-1 0,1 0,0 0,0 0,0-1,0 1,0 0,-1 0,1-1,1 1,-1 0,0-1,0 1,0-1,0 0,0 1,0-1,1 0,-1 1,0-1,0 0,0 0,1 0,-1 0,0 0,0-1,1 1,-1 0,0 0,1-1,239-17,-78 14,-161 2,-1 1,0-1,0 0,0 0,0 1,0-1,0 0,-1 0,1 0,0 0,-1 0,0 0,1 0,-1 0,0 0,0 0,0 0,0 0,0 0,-1 1,1-1,-1 0,1 0,-1 0,1 0,-1 0,0 0,0 1,0-1,0 0,-1 1,1-1,0 0,-1 1,1 0,0-1,-1 1,0 0,1 0,-1 0,0 0,-1-1,-4-7,-67-103,-4-55,44 108,26 52</inkml:trace>
  <inkml:trace contextRef="#ctx0" brushRef="#br0" timeOffset="7050.485">3416 518,'26'277,"-49"-128,-4-32,24-97</inkml:trace>
  <inkml:trace contextRef="#ctx0" brushRef="#br0" timeOffset="7368.837">3359 630,'20'-20,"0"1,1 1,2 1,-1 1,2 1,0 0,1 2,0 1,1 2,21-7,-44 16,-1 0,1 0,0 0,0 0,0 0,0 1,0-1,0 1,0 0,0 0,0 0,0 0,0 1,0-1,0 1,0-1,0 1,-1 0,1 0,0 1,0-1,-1 1,1-1,-1 1,1 0,-1 0,0 0,0 0,0 0,0 0,0 1,0-1,-1 1,1-1,-1 1,1 0,-1-1,0 1,0 0,-1 0,1 0,-3 11,-1 1,-1-1,0 0,-1 0,0-1,-1 0,0 0,-1 0,-1 0,0-1,-1-1,0 1,-1-2,0 1,-1-1,0-1,0 1,-8 3,-73 45,51-41,24-11</inkml:trace>
  <inkml:trace contextRef="#ctx0" brushRef="#br0" timeOffset="8184.21">3641 913,'-6'14,"2"1,0-1,1 1,0 0,1 1,1-1,0 0,1 0,1 8,-1-22,0 0,0 0,0 0,0-1,0 1,0 0,1 0,-1 0,0 0,0-1,0 1,1 0,-1 0,0 0,1-1,-1 1,1 0,-1-1,1 1,-1 0,1-1,0 1,-1-1,1 1,0-1,-1 1,1-1,0 1,0-1,-1 0,1 1,0-1,0 0,0 0,-1 1,1-1,0 0,0 0,0 0,0 0,-1 0,1 0,0-1,0 1,0 0,0 0,-1 0,1-1,0 1,0-1,-1 1,1 0,0-1,0 1,-1-1,1 1,-1-1,1 0,36-36,-23 20,-5 5,0 0,1 0,0 1,1 1,0-1,1 2,0 0,0 0,9-4,-20 13,1-1,-1 1,1 0,-1-1,1 1,0 0,-1 0,1 0,0 0,-1 0,1 1,0-1,-1 0,1 1,-1-1,1 1,-1 0,1-1,-1 1,1 0,-1 0,0 0,1 0,-1 0,0 0,0 0,0 0,0 1,0-1,0 0,0 1,0-1,-1 1,1-1,0 1,-1-1,1 2,17 63,-17-64,4 36,-1 0,-2 1,-2 0,-1-1,-3 4,3-20,-2-1,-1 0,0 0,-2 0,0 0,-1-1,-1 0,-1-1,-6 9,14-26,-1 1,0-1,0 1,0-1,0 0,0 0,-1 0,1 0,-1 0,1-1,-1 1,0-1,1 0,-1 1,0-1,0-1,0 1,0 0,0-1,0 1,0-1,0 0,0 0,0 0,0 0,0-1,0 1,0-1,0 0,0 0,0 0,0 0,0 0,1-1,-1 1,0-1,1 0,-1 0,1 0,0 0,0 0,0 0,0-1,0 1,0 0,1-1,-1 0,1 1,-1-1,1 0,0 0,0 0,0 0,1 0,-1 0,1 0,0 0,0 0,0-2,-1-1,1-1,0 0,0 0,1 0,0 0,0 0,0 0,1 0,0 1,1-1,-1 1,1 0,1-1,-1 1,1 1,0-1,0 0,1 1,-1 0,1 0,0 0,1 1,2-2,6-5,1 1,1 0,0 1,0 1,1 1,-1 0,2 1,8-1,-2 1</inkml:trace>
  <inkml:trace contextRef="#ctx0" brushRef="#br0" timeOffset="15394.804">2202 2521,'-34'73,"17"-31,13-34,-1-1,1 1,0 1,1-1,0 0,0 1,1-1,0 1,0 0,1 0,0 0,1 0,0 0,0-1,1 1,0 0,0 0,1 0,1-1,-1 1,2 2,-2-8,0-1,0 0,0 1,1-1,-1 0,0 0,1 0,-1 0,1-1,0 1,0-1,-1 0,1 0,0 1,0-2,0 1,0 0,0-1,1 1,-1-1,0 0,0 0,0 0,0-1,0 1,0-1,0 1,0-1,0 0,0 0,0-1,0 1,0 0,-1-1,1 0,0 0,1-1,2-1,1-1,-1 0,0-1,-1 1,1-1,-1 0,0 0,0-1,-1 0,0 0,0 0,-1 0,0 0,2-5,-1-8</inkml:trace>
  <inkml:trace contextRef="#ctx0" brushRef="#br0" timeOffset="15802.603">2004 2295,'44'-29,"18"-14,-1-4,-6 5,-13 15,-8 12,-10 13,-9 12,-3 9,-2 6,0-1,0 0,3-4,-2 0,3-5,4-3,-2-1,-3 0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02.7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0 135,'159'-113,"-157"111,1 0,-1 0,1 0,0 0,-1 0,1 1,0 0,0-1,0 1,0 0,0 0,1 1,-1-1,0 0,0 1,0 0,1 0,-1 0,0 0,0 1,1-1,-1 1,0 0,0 0,0 0,0 0,0 0,0 1,0-1,-1 1,1 0,0 0,-1 0,1 0,-1 0,0 1,0-1,0 1,0-1,0 1,0 0,-1 0,13 20,-1 2,-1-1,-1 1,-1 1,-2 0,0 0,-2 1,-1 0,-1 0,-1 0,-2 1,0-1,-2 0,-2 9,3-24,0 1,-1-1,0 0,-1 1,0-1,-1 0,0 0,-1 0,0 0,-1-1,-1 0,0 0,0 0,-1-1,0 0,-1 0,0 0,0-1,-1-1,-1 1,-5 3,-58 20,70-32,1 0,0 0,0 0,0 0,0 0,-1-1,1 1,0 0,0-1,0 0,0 1,0-1,0 0,0 0,0 0,0 0,1-1,-1 1,0 0,1-1,-1 1,1-1,-1 0,1 1,0-1,0 0,0 0,0 0,0 0,0 0,0 0,1 0,-1 0,1 0,-1-2,0-8,0-1,1 0,0 0,2 0,-1 0,1 1,1-1,0 1,1-1,0 1,1 0,3-4,-6 11,20-41,-13 27</inkml:trace>
  <inkml:trace contextRef="#ctx0" brushRef="#br0" timeOffset="9662.621">169 588,'1'-16,"1"1,0 0,2 0,-1 0,2 0,0 0,1 1,0 0,1 0,1 1,0 0,2-2,-4 8,1 0,0 1,1 0,0 0,0 0,0 1,0 0,1 1,0 0,0 0,0 1,0 0,0 0,1 1,14-6,82-25,-87 28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6:1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 0 0 0,'0'0'1196'0'0,"0"0"177"0"0,0 0 380 0 0,0 0 501 0 0,0 0 289 0 0,0 0-1 0 0,0 0-371 0 0,0 0-540 0 0,0 0-454 0 0,0 0-305 0 0,0 0-143 0 0,0 0-55 0 0,0 0 2 0 0,-4-1-61 0 0,-9 2-412 0 0,0 1-1 0 0,-1 0 1 0 0,1 1 0 0 0,0 1 0 0 0,0 0 0 0 0,1 0 0 0 0,-1 1 0 0 0,1 1-1 0 0,0 0 1 0 0,0 1 0 0 0,1 0 0 0 0,0 1 0 0 0,-9 7-203 0 0,19-14 15 0 0,-44 35 375 0 0,57-6-230 0 0,179 69 570 0 0,-187-96-678 0 0,-1 0 0 0 0,1 0 0 0 0,-1 1 0 0 0,1-1 0 0 0,-1 1 0 0 0,0 0 0 0 0,-1 0 0 0 0,1 0 0 0 0,-1 0-1 0 0,1 0 1 0 0,-1 1 0 0 0,0-1 0 0 0,-1 1 0 0 0,1-1 0 0 0,-1 1 0 0 0,0 0 0 0 0,0-1 0 0 0,0 1 0 0 0,-1 0-1 0 0,0 0 1 0 0,0 0 0 0 0,0-1 0 0 0,0 1 0 0 0,-1 0 0 0 0,0 0 0 0 0,0-1 0 0 0,0 1 0 0 0,0 0 0 0 0,-1-1-1 0 0,0 1 1 0 0,0-1 0 0 0,0 0 0 0 0,0 1 0 0 0,-1-1 0 0 0,0 0-52 0 0,-9 7 40 0 0,0-1 0 0 0,0 0 0 0 0,-1-1 1 0 0,0-1-1 0 0,0 0 0 0 0,-1-1 0 0 0,0 0 0 0 0,-1-1 0 0 0,0-1 0 0 0,0 0 1 0 0,0-1-1 0 0,0-1 0 0 0,0 0 0 0 0,-1-1 0 0 0,1 0 0 0 0,-1-2 1 0 0,0 0-1 0 0,-7-1-40 0 0,22 1-78 0 0,0-1 0 0 0,-1 0 0 0 0,1 0 0 0 0,0 1-1 0 0,-1-1 1 0 0,1 0 0 0 0,0 0 0 0 0,0 0 0 0 0,0 0 0 0 0,0 0 0 0 0,0-1 0 0 0,0 1 0 0 0,0 0 0 0 0,0 0 0 0 0,0-1 0 0 0,1 1 0 0 0,-1 0 0 0 0,1-1 0 0 0,-1 1 0 0 0,1-1 0 0 0,-1 1 0 0 0,1-1 0 0 0,0 1 0 0 0,-1-1 0 0 0,1 1-1 0 0,0-1 1 0 0,0 1 0 0 0,0-1 0 0 0,1 1 0 0 0,-1-1 0 0 0,0 1 0 0 0,0-1 0 0 0,1 1 0 0 0,-1-1 0 0 0,1 1 0 0 0,-1 0 0 0 0,1-1 0 0 0,0 1 0 0 0,-1 0 0 0 0,1-1 0 0 0,0 1 0 0 0,0 0 0 0 0,0 0 0 0 0,0 0 0 0 0,0-1 0 0 0,0 1 78 0 0,24-21-4949 0 0,-13 12-971 0 0,-5 2-5491 0 0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8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1 393,'366'-55,"-203"51,-163 4,1-1,-1 1,1-1,-1 0,0 1,1-1,-1 0,0 1,0-1,0 1,1-1,-1 0,0 0,0 1,0-1,0 0,0 1,0-1,0 0,0 1,-1-1,1 0,0 1,0-1,-1 0,1 1,0-1,-1 1,1-1,0 0,-1 1,1-1,-1 1,1-1,-1 1,1-1,-1 1,1 0,-1-1,1 1,-1 0,0-1,1 1,-1 0,0 0,1-1,-1 1,0 0,1 0,-1 0,0 0,1 0,-1 0,0 0,0 0,1 0,-1 0,0 1,1-1,-1 0,1 0,-1 1,0-2,-38-16,2-3,0-1,1-2,1-1,1-2,-1-2,29 22,-1 0,1 0,-1-1,2 0,-1 0,1 0,0-1,0 1,1-1,0 0,1-1,0 1,0-1,-1-7,4 15,1-1,-1 1,0-1,1 1,-1 0,1-1,-1 1,1-1,0 1,0 0,0 0,0-1,0 1,0 0,0 0,0 0,0 0,0 0,1 0,-1 0,0 1,1-1,-1 0,0 1,1-1,-1 1,1-1,-1 1,1 0,-1-1,1 1,-1 0,1 0,-1 0,1 1,-1-1,1 0,-1 0,1 1,-1-1,1 1,-1-1,2 2,15 3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9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74,'167'-11,"91"-45,-208 49,-32 10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9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0,'43'5,"29"1,7 0,-6-1,-10-2,-11 0,-14-2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17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199 140,'4'6,"0"0,-1 0,0 1,-1-1,1 1,-1-1,0 1,-1 0,1 0,-2 0,1 0,-1 0,0 0,0 1,0 1,1 466,-1-454,-1 0,-1 0,-1 0,-1 0,-1 0,-1-1,-3 8,0-10</inkml:trace>
  <inkml:trace contextRef="#ctx0" brushRef="#br0" timeOffset="342.994">1 168,'32'-23,"1"2,0 2,2 1,0 1,1 2,1 2,0 1,1 2,32-4,-51 11,0 1,0 2,-1 0,1 0,0 2,0 1,-1 0,1 1,-1 1,0 0,14 8,-24-10,-1 0,0 1,0 0,0 0,-1 1,1 0,-1 0,0 0,-1 1,1 0,-1 0,0 0,0 1,-1 0,0 0,-1 0,1 0,-1 0,0 1,-1 0,0-1,0 1,-1 0,0 0,0 0,-1 0,0 0,0 6,-4-2,1-1,-2 1,1 0,-2-1,1 0,-2-1,1 1,-1-1,-1 0,0-1,0 0,-1 0,0 0,-1-2,0 1,0-1,0 0,-1-1,0 0,0-1,-1 0,-10 2,-6 4,-1-2,-1-1,1-1,-1-1,-1-2,-26 0,52-4,0 0,-1-1,1 1,0-1,0 0,0-1,0 1,0-1,0 0,0-1,0 1,1-1,-1 0,1 0,0 0,0 0,-2-3,-8-11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0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115 283,'22'58,"2"64,-17-81,-2 1,-2-1,-2 1,-4 39,1 3,2 102,0-197</inkml:trace>
  <inkml:trace contextRef="#ctx0" brushRef="#br0" timeOffset="1250.318">2 312,'-1'-3,"1"1,0-1,-1 0,1 1,0-1,1 1,-1-1,0 0,1 1,-1-1,1 1,0-1,0 1,0-1,0 1,0 0,0-1,1 1,-1 0,1 0,0 0,-1 0,1 0,0 1,0-1,0 0,1 1,-1 0,0-1,0 1,1 0,-1 0,3-1,2-3,7-3,1 0,-1 1,1 1,1 0,-1 1,1 1,-1 0,1 2,7-1,-5 0,-9 1,1 1,-1 0,0 0,1 1,-1 0,1 1,-1 0,1 1,-1 0,0 0,0 1,0 0,0 1,0 0,-1 0,0 1,0 0,0 0,0 1,-1 0,0 1,0-1,-1 1,0 1,0-1,0 1,2 5,-6-8,-1-1,0 1,-1-1,1 1,-1 0,0-1,0 1,0 0,-1-1,1 1,-1 0,0-1,-1 1,1-1,-1 0,0 1,0-1,0 0,0 0,-1 0,0 0,0-1,-2 4,-84 72,70-68,-1-1,0-1,-1-1,1-1,-2 0,1-2,-1 0,1-2,-1 0,-2-1,0 2,6 2</inkml:trace>
  <inkml:trace contextRef="#ctx0" brushRef="#br0" timeOffset="1536.269">792 734,'-48'39,"-20"17,-4 4,10-4,11-11,15-8,13-11</inkml:trace>
  <inkml:trace contextRef="#ctx0" brushRef="#br0" timeOffset="1790.28">397 706,'19'44,"16"23,7 5,1-5,-2-13,-3-12,-3-12,-8-12</inkml:trace>
  <inkml:trace contextRef="#ctx0" brushRef="#br0" timeOffset="2037.51">1130 537,'-9'38,"-4"23,1 5,2-3,8-8,4-8,7-13,1-7,5-7,3-4,5-3,2-5,2-3,-3-8,-6-7,-6-3</inkml:trace>
  <inkml:trace contextRef="#ctx0" brushRef="#br0" timeOffset="2382.823">905 283,'289'-223,"-224"163,-63 61,0 0,-1-1,1 1,-1 0,1 0,-1 0,1 0,-1 0,1 0,-1 0,0 0,0 0,0 1,0-1,0 1,0-1,0 1,0-1,0 1,0-1,-1 1,1 0,-1-1,0 1,1 0,-1-1,0 1,0 0,0 0,0-1,0 1,0 0,1 2,5 28,34 85,7-59,-24-34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4.3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115 301,'-77'396,"61"-251,16-146,0 1,0 0,-1 0,1-1,0 1,0 0,-1 0,1 0,0 0,0-1,-1 1,1 0,0 0,0 0,-1 0,1 0,0 0,-1 0,1 0,0 0,-1 0,1 0,0 0,0 0,-1 0,1 0,0 0,-1 0,1 0,0 0,0 1,-1-1,1 0,0 0,-1 0,1 0,0 1,0-1,0 0,-1 0,1 1,0-1,0 0,0 0,0 1,-1-1,1 0,0 0,0 1,0-1,0 0,0 1,0-1,-6-29,3-3,2 1,1-1,2 0,1 1,1-1,2 1,1 0,1 1,2 0,1 0,1 1,2 0,9-13,-22 40,17-34,2 1,1 1,2 1,1 1,1 1,2 1,1 1,2 2,0 0,23-13,-51 38,0 0,1 1,-1-1,0 1,1-1,-1 1,1 0,0 0,-1 0,1 0,0 0,0 1,-1-1,1 1,0 0,0-1,0 1,0 1,0-1,-1 0,1 1,0-1,0 1,0 0,-1 0,1 0,-1 0,1 1,-1-1,1 1,-1 0,0-1,1 1,-1 0,0 0,0 0,-1 1,1-1,0 0,-1 1,1-1,-1 1,1 1,2 11,-1 1,-1 0,0 0,-1 0,-1 0,-1 0,0 0,-1 0,0 0,-2 0,1-1,-7 15,0-10,-1 0,0-1,-2 0,0-1,-1-1,-1 0,0-1,-1 0,-1-2,-13 10,12-9</inkml:trace>
  <inkml:trace contextRef="#ctx0" brushRef="#br0" timeOffset="632.221">341 695,'1'13,"1"1,0-1,1 0,1 0,0-1,0 1,1-1,1 0,0 0,7 10,-12-20,0-1,0 1,0-1,1 1,-1-1,0 0,1 0,-1 0,0 1,1-1,-1-1,1 1,0 0,-1 0,1 0,0-1,-1 1,1-1,0 1,0-1,-1 0,1 0,0 0,0 0,0 0,-1 0,1 0,0-1,0 1,-1-1,1 1,0-1,-1 1,1-1,0 0,0 0,51-49,-41 36,113-136,-124 149,-1 0,0 0,1 1,-1-1,1 0,0 0,-1 1,1-1,-1 0,1 1,0-1,-1 1,1-1,0 1,0-1,0 1,-1 0,1-1,0 1,0 0,0-1,0 1,0 0,0 0,-1 0,1 0,0 0,0 0,0 0,0 0,0 0,0 1,0-1,-1 0,1 0,0 1,0-1,0 1,-1-1,1 1,0-1,0 1,-1-1,1 1,0 0,-1-1,1 1,-1 0,1-1,-1 1,1 0,-1 0,1 0,-1-1,0 1,0 0,1 0,-1 0,0 0,0 0,0 0,0 0,0-1,0 1,0 1,2 62,-16 49,8-82,1 1,2 0,2 0,0 0,4 23,6 2,7 158,-17-210,0 1,0-1,0 1,-1-1,0 0,0 1,0-1,-1 0,1 0,-1-1,0 1,-1 0,1-1,-1 0,-2 3,4-6,1 0,-1 1,0-1,0 0,0 0,0 0,0 0,0 0,0 0,0-1,0 1,0-1,0 1,0-1,-1 0,1 0,0 0,0 0,0 0,0-1,-1 1,1-1,0 1,0-1,0 0,0 1,0-1,0 0,0-1,1 1,-1 0,0 0,0-1,1 1,-1-1,1 1,0-1,-1 0,1 0,-1 0,-5-11,0 1,0-1,1-1,1 1,0-1,1 0,0 0,1 0,1 0,0 0,1-1,1 1,0-1,1 1,0-1,1 1,1 0,0 0,1 0,1 0,0 0,1 1,0 0,6-8,2-6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1 395,'256'-1,"-87"-25,-161 26,-1 0,0-1,1 0,-1 0,0-1,0 0,0 0,0 0,-1-1,1 0,5-4,1-4</inkml:trace>
  <inkml:trace contextRef="#ctx0" brushRef="#br0" timeOffset="250.242">397 1,'-10'43,"-8"38,0 15,2 1,4-11,4-11,3-13,3-13,2-9,0-7,1-10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6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1 124,'9'-2,"0"1,1-1,-1 0,0-1,0 0,0-1,0 0,-1 0,0-1,0 0,0 0,0-1,-1 0,0-1,1-1,60-40,-66 47,1-1,-1 1,0 0,1 0,-1 1,1-1,-1 0,1 1,-1 0,1-1,-1 1,1 0,0 0,-1 1,1-1,-1 0,1 1,-1 0,1-1,-1 1,1 0,-1 0,0 1,0-1,1 0,-1 1,0-1,0 1,0 0,0-1,-1 1,1 0,0 0,-1 1,1 0,36 89,-23-16,-4 2,-3 0,-2 13,-2 264,-4-345,0 1,0-1,-1 0,-1 1,0-1,0 0,-1 0,-1 0,1-1,-1 1,-1-1,0 0,0 0,-1 0,0-1,-1 1,1-2,-2 1,1-1,-1 0,-8 5,13-10,0 0,-1 0,1-1,0 0,-1 1,1-1,-1-1,1 1,-1 0,1-1,-1 0,0 0,1 0,-1 0,0 0,1-1,-1 0,1 0,-1 0,1 0,0 0,-1-1,1 1,0-1,0 0,0 0,0 0,0 0,0-1,1 1,-2-2,-4-4,1 1,0-2,1 1,-1-1,1 0,1 0,0 0,0-1,1 0,-1-4,-4-15,1 0,1 0,1 0,2-1,1 0,2 0,0 0,2 0,2 0,3-15,23-70,-22 91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26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0 238,'1'0,"82"-55,-2-4,42-41,-122 99,0-1,0 1,-1-1,1 1,0 0,0-1,0 1,0 0,1 0,-1 0,0 0,0 0,1 0,-1 0,0 0,1 0,-1 1,1-1,-1 0,1 1,0 0,-1-1,1 1,-1 0,1 0,0 0,-1 0,1 0,0 0,-1 0,1 0,-1 1,1-1,0 1,-1-1,1 1,-1 0,0-1,1 1,-1 0,1 0,-1 0,0 0,0 0,0 0,1 2,3 9,-1 1,0 0,-1 0,-1 0,0 0,-1 0,0 1,-1-1,0 0,-1 1,-1 1,0 21,1-24,1 0,-1 0,2 0,0-1,1 1,0 0,0 0,1-1,1 0,4 10,3-3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8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55,'24'-5,"12"-1,6 0,0 1,-3 2,-2 0,-4 2,-1 1,-3 0,-5-5,-3-1,1 0,1 1,1 2,-4 6,-4 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6:1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15867 0 0,'0'0'1481'0'0,"0"0"-497"0"0,0 0-112 0 0,0 0-80 0 0,0 0-128 0 0,0 0-119 0 0,0 0-185 0 0,0 0-176 0 0,0 0-104 0 0,0 0-40 0 0,0 0-56 0 0,0 0-80 0 0,0 0-152 0 0,0 0-473 0 0,26 159-1031 0 0,-26-159-4329 0 0,0 0-6506 0 0</inkml:trace>
  <inkml:trace contextRef="#ctx0" brushRef="#br0" timeOffset="232.546">23 37 18604 0 0,'0'0'2256'0'0,"0"0"-1087"0"0,0 0-321 0 0,0 0-136 0 0,0 0-224 0 0,0 0-144 0 0,0 0-144 0 0,0 0-120 0 0,0 0-120 0 0,0 0-104 0 0,0 0-24 0 0,0 0-48 0 0,0 0-72 0 0,5-37-200 0 0,8 48-576 0 0,0 0-1633 0 0,-8-7-10314 0 0</inkml:trace>
  <inkml:trace contextRef="#ctx0" brushRef="#br0" timeOffset="409.419">562 122 17828 0 0,'0'0'1365'0'0,"0"0"-264"0"0,0 0-74 0 0,0 0-63 0 0,0 0-91 0 0,0 0-106 0 0,0 0-168 0 0,0 0-146 0 0,-34 10-85 0 0,-106 35-66 0 0,73-6 88 0 0,60-30-323 0 0,3-5-62 0 0,0 0-1 0 0,0 0 1 0 0,0 0 0 0 0,1 1-1 0 0,-1 0 1 0 0,1 0-1 0 0,1 0 1 0 0,-1 0-1 0 0,1 0 1 0 0,-1 0 0 0 0,1 1-1 0 0,1-1 1 0 0,-1 1-1 0 0,1-1 1 0 0,0 1-1 0 0,0 0 1 0 0,1 0 0 0 0,0-1-1 0 0,0 1 1 0 0,0 0-1 0 0,1 0 1 0 0,-1-1-1 0 0,1 1 1 0 0,1 0 0 0 0,-1-1-1 0 0,1 1 1 0 0,0-1-1 0 0,0 0 1 0 0,1 0-1 0 0,-1 1 1 0 0,1-1 0 0 0,0-1-1 0 0,1 1 1 0 0,-1 0-1 0 0,2 0-4 0 0,11 3 14 0 0,0 0-1 0 0,0-1 1 0 0,1 0-1 0 0,0-1 0 0 0,1-1 1 0 0,-1-1-1 0 0,1-1 1 0 0,0 0-1 0 0,0-1 1 0 0,0-1-1 0 0,0-1 0 0 0,0 0 1 0 0,0-2-1 0 0,17-2-13 0 0,75-27-492 0 0,-68 8-8587 0 0,-35 18-3121 0 0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8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2,'14'4,"15"2,7 0,2-1,-1-1,-1-7,-3-2,-1-1,-2 2,-1 0,-1 2,0 0,0 2,-6-1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49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57 195,'0'19,"0"26,0 14,0 3,0 0,0-6,0-3,0-5,0-2,0-3,0 0,0-2,0-4,0-2,0-4,0-1,0-1,0-6</inkml:trace>
  <inkml:trace contextRef="#ctx0" brushRef="#br0" timeOffset="336.697">1 280,'27'-24,"1"1,0 2,2 0,1 2,0 2,1 1,1 1,0 1,1 2,5 1,-29 8,-1 1,1 0,0 1,0 0,0 1,0 0,0 0,0 1,0 0,0 1,-1 0,1 0,0 1,-1 1,0 0,0 0,0 0,0 1,-1 1,0-1,0 2,0-1,-1 1,1 0,-2 0,1 1,-1 0,0 0,-1 0,4 8,-6-10,0 0,0 0,-1 1,1-1,-2 0,1 1,-1 0,0-1,0 1,0 0,-1-1,0 1,-1 0,0-1,0 1,0 0,0-1,-1 1,0-1,-1 0,1 0,-1 0,-1 0,1 0,-1 0,0-1,0 0,0 0,-1 0,-1 1,-13 9,0-1,0-1,-2-1,1-1,-1 0,-1-2,0 0,0-2,-1 0,-10 1,-143 17,152-25</inkml:trace>
  <inkml:trace contextRef="#ctx0" brushRef="#br0" timeOffset="1337.418">1045 26,'-6'-4,"-1"1,0 0,0 0,0 0,0 1,-1 0,1 0,-1 1,1 0,-1 0,1 1,-1 0,0 0,-1 1,1 0,0 0,-1 1,1 0,0 0,0 1,0 0,1 0,-1 1,1 0,0 1,0-1,0 1,0 1,1-1,0 1,0 0,1 0,-1 1,1 0,1 0,-1 0,1 0,1 1,-1 0,1-1,1 1,-1 1,1-1,0 8,-8 186,-8 3,11-154,-2 0,-3 0,-16 44,6-17,13-54,7-22,1 0,-1 0,1 0,-1 0,1 0,0 0,0 0,0 0,0 1,1-1,-1 0,1 1,-1-1,1 0,0 1,0-1,0 1,0-1,0 0,0 1,1-1,-1 1,1-1,0 0,-1 0,1 1,0-1,0 0,1 0,-1 0,0 0,1 0,-1 0,1 0,0-1,0 1,-1 0,3 0,11 2,1-1,-1-1,0 0,1-1,-1-1,1 0,-1-1,6-2,28 0,31-3,-61-1</inkml:trace>
  <inkml:trace contextRef="#ctx0" brushRef="#br0" timeOffset="1925.178">1412 505,'-63'113,"43"-65,17-43,-3 4,1 0,-1 1,1-1,1 1,0 0,0 0,1 1,0-1,1 1,0-1,1 1,0 0,0 0,1-1,1 1,0 0,0 0,1-1,1 1,2 8,0-15,0 0,0 0,0-1,1 1,-1-1,1 0,0-1,0 1,0-1,0 0,0-1,1 1,-1-1,0-1,1 1,-1-1,0 0,1 0,-1-1,1 0,-1 0,0 0,0-1,0 0,0-1,0 1,0-1,0 0,-1 0,1-1,-1 1,0-1,1-2,36-38,-32 30</inkml:trace>
  <inkml:trace contextRef="#ctx0" brushRef="#br0" timeOffset="2388.36">1158 308,'227'-162,"-225"160,0 0,1 0,-1 0,0 1,1-1,0 1,-1 0,1-1,0 1,0 0,-1 0,1 1,0-1,0 1,0-1,0 1,0 0,0 0,0 0,0 1,0-1,0 1,0 0,-1-1,1 1,0 0,0 1,-1-1,1 0,0 1,-1 0,3 1,1 7,1 0,-2 0,1 1,-1-1,-1 1,0 0,-1 1,0-1,0 2,28 73,-22-71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4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53,'-2'-3,"1"0,-1-1,0 1,0 0,0 0,0 0,-1 0,1 1,-1-1,0 1,0-1,0 1,0 0,0 0,0 0,0 1,-1-1,1 1,-1 0,1 0,-1 0,1 0,-1 0,0 1,1 0,-1 0,-2 0,-4 0,0 0,0 1,0 1,0 0,0 0,1 1,-1 0,1 1,0-1,-1 2,2 0,-1 0,1 0,-1 1,1 0,1 1,-1 0,1 0,1 1,-1-1,1 2,1-1,-1 0,1 1,1 0,0 0,0 1,1-1,0 1,0 0,1 4,0-6,0 0,1 0,1 0,-1-1,1 1,1 0,-1 0,1 0,1 0,-1 0,1-1,1 1,-1-1,1 1,1-1,-1 0,1 0,1 0,-1-1,1 0,0 1,0-2,1 1,0-1,0 1,1-1,6 1,0 0,0 0,1-2,0 0,0 0,0-1,1-1,-1 0,1-1,-1 0,1-2,3 0,7 1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4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259 82,'-6'-2,"0"0,-1 0,1 0,0 1,0 0,-1 0,1 0,-1 1,1 0,-1 0,1 1,0 0,-1 0,1 0,0 1,0 0,0 0,0 0,0 1,0 0,1 0,-1 1,1 0,0-1,0 2,0-1,-3 4,0 0,-1 1,2 0,-1 1,1-1,0 1,1 1,1-1,-1 1,1 0,1 0,0 1,1-1,0 1,0 7,2-12,0-1,0 1,0-1,1 1,0-1,1 1,-1-1,1 1,1-1,-1 0,1 1,0-1,1 0,-1 0,1 0,0-1,1 1,-1-1,1 1,0-1,0 0,1-1,0 1,-1-1,1 0,1 0,0 0,6 2,0-1,0-1,0 0,1-1,-1 0,1-1,-1 0,1-1,0-1,0 0,-1 0,1-2,0 1,0-2,-1 1,0-2,1 0,-1 0,-1-1,1 0,-1-1,0-1,0 0,0 0,-1-1,8-8,-3 4,-7 7,1-1,0 0,-1 0,0 0,-1-1,1-1,-2 1,1-1,-1 0,0 0,0-1,-1 0,0 0,-1 0,0-1,0 1,-1-1,-1 0,1 0,-1 0,-1 0,0 0,-1-1,0 1,-2 1,-1-1,-1 1,1 0,-2 1,1-1,-1 1,0 0,-1 0,0 0,0 1,-1 0,0 0,0 1,0-1,-1 2,0-1,0 1,-1 0,1 1,-1 0,0 0,0 1,-1 0,1 1,0 0,-1 0,-3 1,2 1,-1 1,1 1,0 0,-1 0,1 1,0 1,0 0,1 0,-1 1,1 1,0-1,0 2,1-1,0 1,0 1,1-1,-1 2,-11 12</inkml:trace>
  <inkml:trace contextRef="#ctx0" brushRef="#br0" timeOffset="501.755">907 55,'-8'-2,"1"2,-1-1,1 1,-1 0,0 1,1 0,-1 0,1 1,-1 0,1 0,0 1,-1-1,1 2,1-1,-1 1,0 0,1 0,0 1,0 0,0 0,1 0,0 1,0 0,0 0,1 0,-1 0,1 1,1 0,0 0,0 0,0 0,0 0,0 8,3-10,1-1,0 1,0 0,1-1,-1 1,1-1,0 0,0 0,1 1,-1-1,1-1,0 1,0 0,0-1,0 1,1-1,0 0,-1 0,1-1,0 1,0-1,0 1,1-1,-1-1,1 1,-1-1,2 1,0 0,0 1,1 0,-1 0,0 1,-1 0,1 0,-1 0,1 1,-1-1,-1 1,1 1,-1-1,4 6,-6-7,-1-1,0 1,0 0,0 0,0-1,-1 1,1 0,-1 0,0 0,0 0,0 0,-1 0,1 0,-1-1,0 1,0 0,-1 0,1-1,-1 1,1-1,-1 1,0-1,-1 0,1 1,0-1,-1 0,0-1,0 1,0 0,0-1,0 0,0 1,0-1,-1-1,1 1,-1 0,0-1,1 0,-1 0,0 0,0 0,0 0,-1-1,-134 4,114-5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07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54 424,'34'-17,"-28"14,-1 1,0 0,1 0,0 1,0-1,-1 1,1 1,0-1,0 1,0 0,0 0,-1 1,1-1,0 1,0 1,0-1,-1 1,1 0,-1 0,0 1,1-1,-1 1,0 0,0 1,-1-1,1 1,-1 0,0 0,0 1,0-1,0 1,-1 0,0 0,0 0,0 0,-1 0,0 1,0-1,0 1,0-1,0 5,-3-3,0 0,0 1,-1-1,0 0,-1 0,1 0,-1 0,0 0,-1-1,0 1,0-1,0 0,-1 0,1-1,-2 1,-1 1,3-4,-1 1,1 1,0-1,0 1,1-1,-1 1,1 0,0 1,0-1,1 0,-1 1,1 0,1-1,-1 1,1 0,0 0,0 0,0 0,1 0,0 0,0 0,1 0,0 4,2-5,1 0,-1 0,1-1,-1 1,1-1,1 0,-1-1,0 1,1-1,0 1,0-1,0-1,0 1,0-1,1 0,-1 0,1 0,30 15,-29-13,1 1,-1 0,0 1,-1-1,1 1,-1 1,0-1,0 1,-1 0,0 0,0 2,-3-6,-1-1,0 1,0 0,0 0,0 1,0-1,-1 0,1 0,-1 0,0 0,0 1,0-1,-1 0,1 0,-1 0,1 0,-1 0,0 0,0 0,0 0,-1 0,1 0,-1 0,0 0,1-1,-1 1,0-1,-1 0,1 1,0-1,-3 1,-9 8,-2-2,1 0,-1 0,0-2,-1 0,0-1,0 0,-1-2,1 0,-1-1,0-1,0 0,0-1,-13-2,-25 1,32-1</inkml:trace>
  <inkml:trace contextRef="#ctx0" brushRef="#br0" timeOffset="366.375">844 452,'-53'42,"2"3,2 1,1 3,3 2,3 2,-22 34,60-83,1-1,0 1,-1 0,1-1,1 1,-1 1,1-1,-1 0,1 1,0-1,1 1,-1-1,1 1,0 0,0 0,0 0,1 0,0-1,0 1,0 0,0 0,1 0,0 0,0 0,0-1,1 1,-1 0,1-1,0 1,0-1,1 0,-1 0,1 0,0 0,0 0,1 0,-1-1,1 0,-1 1,2-1,3 1,1-1,-1-1,1 1,0-1,-1-1,1 1,0-1,0-1,0 0,0 0,0-1,0 0,-1 0,1-1,0-1,-1 1,7-3,134-76,-136 70,0 0,0-1,-1-1,-1 0,0 0,-1-1,0-1,-1 1,-1-2,0 1,-1-1,2-7,-5 10,0-1,-1 1,-1-1,0 0,-1 0,0 0,-1 0,0 0,-2 1,1-1,-3-6,3 14,0 1,-1-1,0 0,0 0,0 1,-1-1,0 1,0 0,0 0,-1 0,1 0,-1 0,0 1,-1 0,1 0,-1 0,0 0,0 1,0-1,0 1,-1 1,1-1,-1 1,1 0,-1 0,-4 0,0 0,0 0,0 1,0 0,0 1,-1 0,1 1,0 0,0 0,0 1,1 0,-1 1,0 0,-4 3,-10 7</inkml:trace>
  <inkml:trace contextRef="#ctx0" brushRef="#br0" timeOffset="750.577">1155 396,'0'0,"-2"12,1 0,1-1,0 1,0 0,1 0,1 0,0 0,0-1,2 1,-1-1,1 0,1 0,0 0,0-1,1 1,1-1,-1 0,4 2,-6-10,-1 0,1-1,0 1,0-1,0 0,0 0,0 0,0 0,0-1,1 0,-1 1,0-2,0 1,0 0,0-1,0 0,0 0,0 0,0 0,0-1,0 1,0-1,-1 0,1 0,-1-1,1 1,-1-1,1 0,4-3,-1 0,0 0,-1-1,1 0,-1 0,0 0,-1-1,0 0,0 0,-1 0,0-1,1-3,-4 7,-1 0,0 0,0-1,0 1,-1 0,0 0,0 0,-1-1,1 1,-1 1,0-1,0 0,0 0,-1 1,0-1,0 1,0 0,0 0,-1 0,0 0,0 1,0-1,0 1,0 0,0 0,-1 0,0 1,1 0,-1 0,0 0,0 0,0 1,0 0,0 0,-1 0,1 1,0-1,0 1,-1 1,-1-1,-16-1</inkml:trace>
  <inkml:trace contextRef="#ctx0" brushRef="#br0" timeOffset="1864.569">1268 0,'9'9,"1"0,0-1,0 0,1 0,0-1,1-1,-1 0,1 0,0-1,1-1,-1 0,1-1,0 0,0-1,0 0,0-1,0 0,0-2,0 1,5-2,51-6,-67 10,-1 0,1 0,0-1,-1 1,1 0,-1 0,1 1,-1-1,0 0,0 0,0 1,0-1,-1 0,1 1,-1-1,1 1,-1-1,0 1,0-1,0 1,0-1,0 1,0-1,-1 1,1-1,-1 0,0 1,0-1,0 0,0 1,0-1,0 0,-1 1,0 3,-8 49,2 0,3 0,2 0,2 0,4 24,-1 25,-13 112,-25 25,-2-21,38-218,0-1,0 1,0 0,0-1,-1 1,1-1,-1 1,1 0,-1-1,0 1,1-1,-1 1,0-1,0 0,0 1,0-1,0 0,0 0,-1 1,1-1,0 0,-1 0,1 0,-1-1,1 1,-1 0,1 0,-1-1,1 1,-1-1,0 0,1 1,-1-1,0 0,1 0,-1 0,0 0,1 0,-1 0,0-1,1 1,-1 0,1-1,-1 0,0 1,0-1,2 1,-198-8,173 8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6:58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70 546,'21'-34,"-17"29,0 1,1-1,0 1,0 1,0-1,0 1,1 0,-1 0,1 0,0 1,0 0,0 0,0 0,0 1,0 0,1 0,-1 1,0-1,0 2,1-1,-1 0,0 1,0 1,0-1,1 1,-1 0,-1 0,1 0,0 1,-1 0,1 0,-1 0,0 1,0 0,0 0,0 0,-1 1,0 0,0-1,1 3,-1-2,-1 1,1-1,-1 0,-1 1,1 0,-1-1,0 1,0 0,-1 0,1 0,-1 0,-1 1,1-1,-1 0,0 0,-1 0,1 0,-1 1,0-1,-1 0,0 0,0 0,0-1,0 1,-1 0,-1 1,-11 15,-1-1,-1-1,-1-1,0-1,-2 0,0-1,0-1,-2-2,0 1,-15 5,36-19,-22 11,25-17,12-4,1 0,1 2,-1 0,1 0,1 2,-1 0,1 0,14-1,-28 6,0-1,0 0,0 1,0 0,0 0,0 0,-1 0,1 0,0 1,0-1,0 1,0 0,0-1,0 1,-1 1,1-1,0 0,-1 1,1-1,-1 1,0 0,1 0,-1 0,0 0,0 0,0 0,0 1,-1-1,1 1,-1-1,1 1,-1 0,0-1,0 1,0 0,0 0,-1 0,1 0,-1-1,0 1,1 0,-1 0,-1 0,1 0,0 0,-1 0,1 0,-1 0,0 0,-1 2,-8 10,0 0,0-1,-2 0,1-1,-2 0,0-1,0 0,-1-1,-1-1,0 0,0-1,-1 0,0-2,0 0,-4 1,17-7,-2 2,0 0,0 0,0-1,0 0,0 0,-1 0,1-1,-1 1,1-2,-1 1,0 0,1-1,-1 0,0 0,-2-1,2-3</inkml:trace>
  <inkml:trace contextRef="#ctx0" brushRef="#br0" timeOffset="347.01">775 573,'-37'37,"2"1,1 1,2 2,2 1,1 2,3 0,-17 40,18 27,25-108,0 1,0-1,1 1,-1-1,1 1,0-1,0 0,0 1,1-1,-1 0,1 0,-1 0,1 0,0 0,0 0,1 0,-1-1,1 1,-1-1,1 0,0 1,0-1,-1 0,2-1,-1 1,0-1,0 1,0-1,1 0,0 0,3 1,1-1,-1 0,1 0,-1 0,1-1,0 0,-1-1,1 0,-1 0,1-1,-1 0,1 0,-1 0,0-1,0 0,0-1,-1 1,1-1,1-2,107-101,-103 93,0-1,-1-1,-1 1,0-2,-1 0,-1 0,-1 0,0-1,-1 0,-1 0,-1-1,1-8,-6 22,0-1,0 1,-1-1,1 1,-1 0,0 0,-1 0,1 0,-1 0,0 0,0 1,-1-1,1 1,-1 0,0 0,0 0,0 1,-1 0,1-1,-1 1,0 1,0-1,0 1,0 0,0 0,0 0,-1 1,1 0,-1 0,1 0,-1 0,1 1,-1 0,1 0,-1 1,1 0,-1 0,1 0,-1 0,1 1,0 0,0 0,-3 2,-21 7</inkml:trace>
  <inkml:trace contextRef="#ctx0" brushRef="#br0" timeOffset="732.114">1030 489,'1'6,"-1"0,2-1,-1 1,0-1,1 1,0-1,1 1,-1-1,1 0,0 0,0 0,0-1,1 1,0-1,0 0,0 0,0 0,1 0,-1-1,1 0,0 0,0 0,0 0,0-1,1 0,-1 0,1 0,-1-1,1 0,0 0,-1 0,1-1,0 0,0 0,-1 0,1-1,0 1,-1-1,1-1,-1 1,1-1,-1 0,1-1,-1 1,0-1,0 0,0 0,-1 0,5-4,-6 3,0 1,0 0,-1-1,1 0,-1 0,0 0,0 0,0 0,-1 0,1 0,-1 0,0-1,0 1,-1 0,1-1,-1 1,0-1,0 1,0-1,-1 1,0 0,0-1,0 1,0 0,0-1,-1 1,0 0,0 0,0 0,0 1,-1-1,0 0,1 1,-1 0,0-1,-1 1,1 0,-1 1,1-1,-1 1,0-1,0 1,0 0,0 1,0-1,0 1,-4-1,-1-1,0 2,0-1,0 1,-1 1,1 0,0 0,0 1,0 0,-1 0,1 1,0 0,1 1,-1 0,-4 2,-12 9</inkml:trace>
  <inkml:trace contextRef="#ctx0" brushRef="#br0" timeOffset="2655.585">1452 856,'5'0,"7"-5,5-1,5-1,4 2,2 2,1 1,0 1,1 0,-1 1,0 0,0 1,-1-1,1 0,-1 0,0 0,0 0,-5 0</inkml:trace>
  <inkml:trace contextRef="#ctx0" brushRef="#br0" timeOffset="2922.361">1594 573,'-9'39,"1"31,2 9,7-4,3-10,1-12,5-9,0-8,-1-5,2-8,0-3,-3 0,-2-4</inkml:trace>
  <inkml:trace contextRef="#ctx0" brushRef="#br0" timeOffset="5336.341">2102 659,'10'1,"1"-1,-1 0,1 0,-1-1,1-1,-1 0,0 0,1-1,-1 0,-1 0,1-1,0-1,-1 0,0 0,0-1,-1 0,1 0,-1-1,-1 0,1 0,-1-1,5-7,15-30,-17 71,35 202,-40-212,8 23,-1 2,-2-1,-2 1,-2 1,-2-1,-1 1,-2 0,-2 0,-4 15,3-36,-2 0,0-1,-2 1,0-1,-1 0,-2 0,1-1,-2 0,-1-1,0 0,-1-1,-8 8,17-22,0 0,0 0,-1 0,1 0,-1-1,0 0,0 0,1 0,-1 0,-1-1,1 1,0-1,0 0,0 0,-1-1,1 1,0-1,-1 0,1 0,0 0,-1-1,1 0,0 1,-1-2,1 1,0 0,0-1,0 0,0 0,0 0,1 0,-1 0,1-1,-1 0,1 0,0 0,0 0,-1-2,-2-9,0 0,2 0,0-1,0 1,2-1,-1 0,2 0,0 0,1 0,1 0,0 0,1 0,0 0,1 0,1 0,0 1,1 0,1 0,0 0,1 1,1 0,-1 0,2 0,0 1,1 1,0 0,0 0,1 0,1 2,0-1,0 2,0-1,1 2,6-3,6 0,-3 3</inkml:trace>
  <inkml:trace contextRef="#ctx0" brushRef="#br0" timeOffset="5851.782">2102 235,'55'-18,"-28"6,-1-1,0-1,-1-1,-1-2,0 0,-1-1,-1-2,-1 0,0-1,-2-1,3-6,-22 29,0 0,0-1,0 1,0 0,0 0,0-1,0 1,0 0,0 0,1-1,-1 1,0 0,1-1,-1 1,0 0,1-1,-1 1,1 0,-1-1,1 1,-1-1,1 1,0-1,-1 1,1-1,0 0,-1 1,1-1,0 0,-1 1,1-1,0 0,0 0,-1 0,1 0,0 0,0 0,-1 0,1 0,0 0,0 0,-1 0,1 0,0 0,0 0,-1-1,1 1,0 0,-1-1,1 1,0 0,-1-1,1 1,-1-1,1 1,0-1,-1 1,1-1,-1 0,0 1,1-1,-1 0,1 1,-1-1,0 0,1 0,0 30,2-1,2 0,0-1,2 1,1-1,1 0,1-1,1 0,2-1,0 0,16 21,-9-22</inkml:trace>
  <inkml:trace contextRef="#ctx0" brushRef="#br0" timeOffset="6820.001">3146 376,'-23'3,"1"1,-1 1,1 1,0 1,0 0,1 2,0 1,0 0,1 2,1 0,0 1,-6 7,23-19,1 0,0 0,-1 0,1 0,0 1,-1-1,1 1,0-1,0 1,0-1,1 1,-1-1,0 1,0 0,1-1,-1 1,1 0,0 0,-1 0,1-1,0 1,0 0,0 0,0 0,1 0,-1-1,0 1,1 0,-1 0,1-1,0 1,-1 0,1-1,0 1,0-1,0 1,0-1,0 1,1-1,-1 0,0 1,1-1,-1 0,1 0,-1 0,1 0,-1 0,1-1,0 1,-1 0,1-1,0 1,0-1,-1 1,1-1,0 0,0 0,1 0,48 9,-41-8,0-1,-1 2,1-1,-1 1,0 1,1 0,-1 0,-1 1,1 0,0 0,-1 1,0 0,0 1,0 0,-1 0,7 7,-12-10,0 0,-1-1,1 1,-1 1,1-1,-1 0,0 0,0 0,0 1,-1-1,1 1,-1-1,0 0,0 1,0-1,0 1,-1-1,1 0,-1 1,0-1,0 0,0 0,0 1,-1-1,1 0,-1 0,0-1,0 1,0 0,0 0,-1-1,-81 73,71-67,0 1,-1-2,0 0,-1-1,1 0,-1-1,0-1,-1 0,1-1,-1-1,1 0,-1-1,-10-1,14-11,16 4</inkml:trace>
  <inkml:trace contextRef="#ctx0" brushRef="#br0" timeOffset="7091.057">3429 573,'-24'39,"-13"26,-5 3,5-5,13-14,12-15</inkml:trace>
  <inkml:trace contextRef="#ctx0" brushRef="#br0" timeOffset="7336.59">3344 9,'0'0</inkml:trace>
  <inkml:trace contextRef="#ctx0" brushRef="#br0" timeOffset="7629.383">3541 827,'28'-17,"123"-191,-119 163,-31 44,0 1,0 0,0 0,0 0,0 0,0 0,-1 0,1 1,0-1,0 0,0 0,0 0,0 1,-1-1,1 1,0-1,0 1,0-1,-1 1,1-1,0 1,-1-1,1 1,-1 0,1-1,-1 1,1 0,-1 0,1-1,-1 1,1 0,-1 0,0 0,0 0,1 0,-1-1,0 1,0 0,0 0,0 0,0 0,0 0,0 0,0 0,-1-1,1 1,0 0,0 0,-1 0,1 0,-1-1,1 1,0 0,-1 0,0-1,1 1,-1 0,1 2,-1 5,0-1,0 1,1 0,0 0,0-1,1 1,0 0,0-1,1 1,0 0,1-1,-1 0,1 0,1 0,-1 0,1 0,0 0,1-1,0 0,0 0,0 0,1-1,-1 0,1 0,0 0,3 1,-5-5,0 1,0-1,0 0,0 0,0-1,1 1,-1-1,0 0,0 0,0-1,1 1,-1-1,0 0,0 0,0 0,0 0,0-1,0 0,0 0,-1 0,1 0,-1 0,1-1,-1 0,0 1,0-1,0 0,2-3,66-101,-36 12,-30 72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45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141 278,'5'48,"1"21,1 7,-2-3,-2-10,-1-10,0-11,-7-6,-1-5,-1-3,-3-7,0-11,-3-7,1-5</inkml:trace>
  <inkml:trace contextRef="#ctx0" brushRef="#br0" timeOffset="254.672">0 448,'15'-61,"-6"17,2 0,2 0,2 1,2 1,18-33,-31 68,-1 1,1 0,0 0,0 0,1 0,0 1,0 0,0 0,1 0,-1 0,1 1,0 0,0 1,1-1,-1 1,1 0,0 1,0-1,0 1,0 1,0-1,0 1,0 1,1-1,-1 1,0 0,0 1,0 0,1 0,-1 0,2 2,-2 0,0 0,0 0,-1 1,0 0,1 0,-1 1,-1-1,1 1,-1 1,0-1,0 1,0 0,-1 0,0 0,0 1,0-1,-1 1,0 0,-1 0,1 0,-1 0,-1 1,1-1,-1 1,-1-1,1 1,-1-1,0 1,-1-1,0 0,0 1,-1-1,0 0,0 1,0-1,-1 0,-1 0,-3 8,0-2,-1 1,-1-1,0 0,-1-1,0 0,-1-1,0 0,-1 0,0-1,-1-1,0 0,0-1,-1 0,0-1,0-1,-1 0,0-1,-4 1,-5-1</inkml:trace>
  <inkml:trace contextRef="#ctx0" brushRef="#br0" timeOffset="501.974">763 560,'-34'34,"-15"20,-5 1,7-4,11-5,8-12,8-5,2-9,5-7</inkml:trace>
  <inkml:trace contextRef="#ctx0" brushRef="#br0" timeOffset="680.96">396 560,'38'24,"23"13,5 4,-4 1,-7-2,-8-9,-8-3,-5-8,-9-2,-8-4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30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1614 1868,'0'818,"-5"-745,-3 0,-3-1,-3 0,-16 41,17-61,-12 56,29-98,1-5</inkml:trace>
  <inkml:trace contextRef="#ctx0" brushRef="#br0" timeOffset="3064.023">1670 1896,'57'-3,"170"6,-35-30,10 15,-125 1,0 4,0 3,76 7,-27-1,100-19,4 5,-178 13,-48-2,0 0,0 1,1 0,-1 0,0 0,0 1,0-1,1 1,-1 0,0 0,0 1,0-1,0 1,0 0,-1 0,1 0,-1 0,1 1,-1-1,0 1,1 0,-2 0,1 0,0 0,0 1,-1-1,0 1,0 0,0-1,0 1,-1 0,1 0,-1 0,0 0,0 4,-3 251,2 80,-28-142,28 283,-25-311,25-166,0 1,0-1,0 0,0 1,0-1,-1 0,1 1,-1-1,0 0,0 0,0 0,-1 0,1 0,-1 0,1 0,-1 0,0 0,0-1,0 1,-1-1,1 1,-1-1,1 0,-1 0,0 0,0 0,1-1,-1 1,0-1,-1 0,1 0,0 0,-1 0,-223-2,-112 0,169-27,-281 28,113 0,168 28,65-32,96-9,34 5,-5 5</inkml:trace>
  <inkml:trace contextRef="#ctx0" brushRef="#br0" timeOffset="4156.395">2037 3477,'26'137,"-22"330,7-382,-7-67,-1 0,-1-1,0 1,-2 0,0 0,-1 0,-3 17,-13 66,16-89</inkml:trace>
  <inkml:trace contextRef="#ctx0" brushRef="#br0" timeOffset="5162.431">2037 3477,'-31'38,"-202"139,232-177,0 0,0 0,0 0,0 0,0 1,0-1,0 0,0 0,0 1,0-1,1 1,-1-1,0 1,0-1,0 1,1-1,-1 1,0-1,1 1,-1 0,0 0,1-1,-1 1,1 0,-1 0,1 0,-1 0,1-1,0 1,-1 0,1 0,0 0,0 0,0 0,0 0,0 0,0 0,0 0,0 0,0 0,0 0,0 0,1 0,-1 0,0-1,1 1,-1 0,0 0,1 0,-1 0,1-1,0 1,-1 0,1 0,0-1,-1 1,1 0,0-1,0 1,15 5,-1 0,1-1,1-1,-1-1,1 0,-1-1,1-1,0 0,-1-1,1-1,2-1,15 1,20 0,-28-1,0 1,0 2,0 1,0 0,23 7,57 15,-119-50,-107-95,20-50,87 147</inkml:trace>
  <inkml:trace contextRef="#ctx0" brushRef="#br0" timeOffset="5996.635">1699 4746,'-27'156,"22"-133,-9 45,-3 0,-3-2,-3 0,-12 21,29-80,9-22,7-27,8-17,2 0,2 1,3 1,2 2,3 0,13-14,-43 67,1 0,-1 0,1 0,0 0,0 0,0 0,0 1,0-1,0 0,0 1,1-1,-1 1,1-1,-1 1,1 0,-1-1,1 1,0 0,0 0,-1 0,1 0,0 1,0-1,0 0,0 1,0 0,0-1,0 1,0 0,0 0,0 0,0 0,0 0,0 0,0 1,0-1,0 1,0 0,0-1,0 1,0 0,-1 0,1 0,0 0,-1 0,1 1,0-1,-1 0,0 1,1-1,-1 1,1 0,10 99,-12-93,-1 1,1-1,0 1,1-1,0 0,0 1,1-1,0 0,0 0,1 0,0 0,1 0,-1-1,2 0,3 6,-5-8,0 1,1-1,-1 0,2 0,-1-1,0 1,1-1,0 0,0 0,0-1,0 0,1 1,-1-2,1 1,0-1,-1 1,1-2,1 1,-1-1,0 0,0 0,0 0,1-1,-1 0,0 0,0-1,0 0,1 0,-1 0,0-1,0 0,0 0,-1 0,1-1,0 0,-1 0,4-3,2-7,0-1,-2 0,0 0,0-1,-1 0,-1 0,-1-1,0 0,-1 0,0-1,-1 1,1-18,3-4,8-75,-16 89</inkml:trace>
  <inkml:trace contextRef="#ctx0" brushRef="#br0" timeOffset="6869.5">2997 3420,'-8'18,"1"-1,0 1,1 1,1-1,1 1,0 0,2 0,0 0,1 0,1 0,0 1,2-1,0 0,1 0,1 0,1-1,3 6,12 110,-17-79,-2 0,-3 0,-3 0,-7 33,-11 108,10-138,13-58,0 0,1 0,-1 0,0-1,0 1,0 0,1 0,-1 0,0 0,0 0,0 0,1 0,-1 0,0 0,0 0,0 0,1 0,-1 0,0 0,0 0,0 0,1 0,-1 0,0 0,0 0,0 0,1 0,-1 0,0 0,0 0,0 1,1-1,-1 0,0 0,0 0,0 0,0 0,0 1,1-1,-1 0,0 0,0 0,0 1,9-24,-8 15,0 0,-1 1,0-1,-1 0,0 1,0-1,-1 1,1-1,-2 1,1-1,-1 1,0 0,0 0,-1 0,0 1,0 0,-1-1,0 1,0 1,-3-3,-4-5,0 1,-1 1,-1 0,1 1,-2 0,0 1,0 1,-11-5,-79-21,144 13,191 0,-119 10,2 5,36 6,-78 11,-70-11,0 0,1 0,-1 1,0-1,1 1,-1-1,0 1,0-1,1 1,-1 0,0 0,0 0,0-1,0 1,0 0,0 0,0 1,0-1,-1 0,1 0,0 0,0 0,-1 1,1-1,-1 0,0 1,1-1,-1 0,0 1,1-1,-1 0,0 1,0-1,0 1,-1-1,1 0,0 1,0-1,-1 0,1 1,-1-1,1 0,-1 0,1 1,-1-1,0 0,0 1,-8 8,1 0,-1 0,-1-1,0 0,0-1,-1 0,0-1,0 0,0-1,-1 0,-1 0,-29 16,-187 116,199-104,22-17</inkml:trace>
  <inkml:trace contextRef="#ctx0" brushRef="#br0" timeOffset="7535.365">2857 5000,'15'-40,"3"0,1 1,2 1,2 1,1 1,2 1,1 1,6-4,-32 37,0-1,0 1,0 0,0-1,0 1,0 0,0-1,1 1,-1 0,0 0,1 0,-1 0,1 0,-1 1,1-1,-1 0,1 1,0-1,-1 1,1-1,0 1,-1 0,1 0,0 0,0 0,-1 0,1 0,0 0,0 0,-1 1,1-1,0 1,-1-1,1 1,-1 0,1 0,-1 0,1-1,-1 1,1 1,-1-1,0 0,0 0,1 0,-1 1,0-1,0 1,0-1,-1 0,1 1,0 0,0-1,-1 1,1 0,-1-1,0 1,1 0,-1-1,0 1,0 0,0-1,0 1,0 0,2 43,-3-39,0-1,1 1,-1-1,1 1,1-1,-1 1,1-1,0 1,0-1,0 0,1 1,0-1,0 0,0 0,1 0,-1 0,1-1,0 1,1-1,-1 1,1-1,1 1,-1-4,0-1,1 1,-1-1,0 0,0-1,0 1,0 0,0-1,0 0,0 0,0-1,0 1,-1-1,1 1,0-1,-1 0,1-1,-1 1,0 0,0-1,0 0,0 0,0 0,1-2,6-3,149-140,-158 148,1-1,-1 1,1 0,-1-1,0 1,1 0,-1 0,1 0,-1 0,1 1,-1-1,1 0,-1 0,1 1,-1-1,0 1,1 0,-1-1,0 1,1 0,-1 0,0 0,0 0,0-1,0 2,0-1,0 0,0 0,0 0,0 0,0 1,-1-1,1 0,-1 1,1-1,-1 0,1 1,-1-1,0 1,1-1,-1 1,0-1,0 1,0-1,0 1,-1-1,1 1,0-1,-1 0,1 1,0-1,-1 1,0-1,1 0,-1 1,0-1,0 0,0 1,-9 40,7-35,0 0,1 0,0 0,0 0,0 0,1 1,0-1,0 1,1-1,0 1,0-1,1 0,0 1,0-1,1 1,0-1,0 0,0 0,1 0,0 0,1-1,0 1,3 4,10 1</inkml:trace>
  <inkml:trace contextRef="#ctx0" brushRef="#br0" timeOffset="8620.483">3956 4633,'-10'0,"0"1,0 0,0 0,1 1,-1 1,0-1,1 1,-1 1,1 0,0 0,0 1,1 0,-1 1,1 0,0 0,1 0,-1 1,1 0,1 1,-1 0,1 0,1 0,-1 0,2 1,-1 0,1 0,0 1,1-1,0 1,1-1,-2 11,9 64,-5-82,0 0,1 1,0-1,-1 0,1 0,0 0,0 0,0 0,0 0,0 0,1-1,-1 1,1 0,-1-1,1 1,-1 0,1-1,0 0,0 0,0 1,0-1,0 0,0 0,0-1,0 1,0 0,0-1,0 1,0-1,1 0,-1 1,0-1,0 0,1-1,0 1,11-4,0-1,0-1,-1 0,0 0,0-1,-1-1,0 0,0-1,9-9,177-169,-198 185,1 1,0 0,-1 0,1 0,0 0,0 0,0 0,0 0,0 0,0 0,0 1,0-1,0 0,1 1,-1-1,0 1,0-1,0 1,1-1,-1 1,0 0,1 0,-1 0,0 0,1 0,-1 0,0 0,0 0,1 0,-1 0,0 1,1-1,-1 1,0-1,0 1,0-1,1 1,-1 0,0-1,0 1,0 0,0 0,0 0,0 0,0 0,-1 0,1 0,0 0,0 1,11 47,-3 0,-2 0,-2 0,-2 1,-2 0,-5 37,2 7,2-74,-1 0,0-1,-2 1,-1-1,0 1,-1-1,-1 0,-1-1,-1 0,0 0,-2 0,-7 10,8-14,4-4,-1 1,0-1,0 0,-1 0,0-1,-1 0,0 0,-1-1,0 0,0 0,0-1,-1 0,0-1,-1 0,1-1,-1 0,0 0,0-1,-2 0,10-4,1 0,0-1,-1 1,1 0,0-1,0 1,0-1,-1 0,1 0,0 0,0 0,0 0,0 0,0-1,1 1,-1 0,0-1,1 0,-1 1,1-1,-1 0,1 0,0 0,0 0,0 0,0 0,0 0,0 0,0 0,1 0,-1-1,1 1,0 0,-1 0,1-1,0-1,4-87,7 50,1 0,2 1,2 1,2 0,1 2,2 0,19-25,-24 36,-1 1</inkml:trace>
  <inkml:trace contextRef="#ctx0" brushRef="#br0" timeOffset="10971.449">2404 824,'18'78,"-9"7,-4 1,-3 0,-5 6,1 17,1 261,-15-284,11-62</inkml:trace>
  <inkml:trace contextRef="#ctx0" brushRef="#br0" timeOffset="11569.56">2461 711,'-51'57,"-2"-2,-3-2,-35 23,66-49,24-26,1-1,0 1,0 0,0-1,-1 1,1-1,0 1,0 0,0-1,0 1,0-1,0 1,0-1,0 1,1 0,-1-1,0 1,0-1,0 1,1-1,-1 1,0 0,0-1,1 0,-1 1,0-1,1 1,-1-1,1 1,-1-1,1 0,-1 1,1-1,-1 0,1 1,-1-1,1 0,-1 0,1 1,0-1,-1 0,1 0,-1 0,1 0,-1 0,1 0,0 0,-1 0,1 0,-1 0,1 0,0 0,-1-1,1 1,0 0,343 0,-203 21,-112-11,-32-13,-6-4,-84-103,-35-63,109 148,4 1</inkml:trace>
  <inkml:trace contextRef="#ctx0" brushRef="#br0" timeOffset="12243.961">2912 118,'10'38,"2"33,1 13,-3-3,-4-5,-1-12,-3-11,-1-10,-1-7,0-5,-1-4,1-5</inkml:trace>
  <inkml:trace contextRef="#ctx0" brushRef="#br0" timeOffset="12527.227">2912 5,'34'-5,"20"9,7 7,-4 3,-10 3,-9 4,-11 3,-9 2,-9 2,-10 0,-10 1,-8 0,-5-5,-4-2,-1-4,-2-6,1-4,5-4</inkml:trace>
  <inkml:trace contextRef="#ctx0" brushRef="#br0" timeOffset="13104.318">3308 542,'-1'0,"0"1,0 0,0 1,1-1,-1 0,0 0,1 0,-1 0,1 0,-1 1,1-1,0 0,-1 1,1-1,0 0,0 0,0 1,0-1,0 0,0 1,0-1,1 0,-1 1,0-1,1 0,-1 0,1 1,-1-1,1 0,0 0,-1 0,1 0,0 0,0 0,0 0,0 0,0 0,0 0,0-1,0 1,0 0,0-1,0 1,1 0,-1-1,0 0,0 1,1-1,-1 0,0 1,1-1,-1 0,0 0,0 0,1 0,-1 0,0-1,1 1,-1 0,0-1,0 1,1 0,-1-1,0 0,0 1,0-1,0 0,1 0,7-3,-1-1,0 0,-1 0,1 0,-1-1,0 0,0-1,-1 1,0-1,0-1,-1 1,1-1,-2 0,2-3,7-9,-12 19,0 0,-1-1,1 1,0 0,0 0,0 0,0 0,0 0,0 0,0 0,0 0,0 1,0-1,0 0,1 1,-1-1,0 1,1-1,-1 1,0-1,1 1,-1 0,0 0,1 0,-1 0,1 0,-1 0,0 0,1 0,-1 0,0 1,1-1,-1 0,0 1,1-1,-1 1,0 0,0-1,0 1,1 0,-1 0,0 0,0 0,0 0,0 0,-1 0,1 0,0 0,0 0,-1 1,1-1,0 0,-1 0,1 1,-1-1,0 0,1 1,-1-1,0 0,0 1,0 0,25 140,7 113,-29-239,0-5,-1 0,0 0,-1 0,0 0,-1 1,0-1,-1 0,0 0,-1 0,0 1,1-10,-1-1,1 1,-1-1,1 0,-1 1,1-1,-1 0,0 0,0 0,1 0,-1 0,0 0,0-1,0 1,0 0,0-1,0 0,0 1,0-1,0 0,0 0,0 0,0-1,0 1,0 0,0-1,0 1,0-1,0 0,0 1,0-1,0 0,1 0,-1 0,0-1,1 1,-1 0,1-1,-1 1,1-1,-1 1,1-1,0 1,0-1,0 0,0 0,0 0,0 1,1-1,-1 0,1 0,-1 0,1-2,-5-5,0 0,1-1,1 1,0-1,0 0,0 0,2 0,-1 0,1 0,0 0,1 0,1 0,-1 0,1-1,1 1,0 0,1 1,0-1,0 0,1 1,0-1,0 1,1 1,1-1,-1 0,2 1,6-7,34-20,-28 21</inkml:trace>
  <inkml:trace contextRef="#ctx0" brushRef="#br0" timeOffset="14286.679">3731 2658,'1'0,"-1"-1,1 1,-1 0,1 0,-1-1,1 1,-1 0,0-1,1 1,-1-1,1 1,-1 0,0-1,0 1,1-1,-1 1,0-1,0 1,1-1,-1 1,0-1,0 1,0-1,0 1,0-1,0 1,0-1,0 0,0 1,0-1,0 1,0-1,0 1,0-1,0 1,-1-1,1 1,0-1,0 1,-1-1,1 1,0-1,-1 1,1 0,0-1,-1 1,1 0,-1-1,1 1,0 0,-1-1,1 1,-1 0,1 0,-1-1,52-4,-51 5,454-10,-13-53,-291 51,-270 2,85 3,29 7,-1-1,1 0,0 0,0 0,0-1,0 0,0 0,0-1,0 1,1-1,-1 0,1-1,0 0,0 0,0 0,-3-4,-28-44,35 52,1 0,-1 1,0-1,0 0,0 1,1-1,-1 1,0-1,0 0,1 1,-1 0,0-1,1 1,-1-1,0 1,1 0,-1-1,1 1,-1 0,1 0,0 0,-1-1,1 1,0 0,-1 0,1 0,0 0,0-1,0 1,0 0,0 0,0 0,0 0,0 0,0 0,0-1,1 1,-1 1,0-1,1 332,-1-154,0-179,1-1,-1 1,1 0,-1-1,1 1,0 0,-1 0,1-1,-1 1,1 0,0 0,-1 0,1 0,-1 0,1 0,0 0,-1 0,1 0,0 0,-1 0,1 0,-1 1,1-1,0 0,-1 0,1 1,-1-1,1 0,-1 1,1-1,-1 0,1 1,-1-1,1 1,-1-1,1 1,-1-1,0 1,1-1,-1 1,0-1,0 1,1 0,-1-1,0 1,0-1,0 1,0 0,0-1,0 1,0 0,0-1,0 1,0-1,0 1,0 0,0-1,0 1,0-1,-1 1,1 0,0-1,90-134,59-52,-115 157,-17 21</inkml:trace>
  <inkml:trace contextRef="#ctx0" brushRef="#br0" timeOffset="16395.761">3844 2658,'-5'-5,"-6"-1,-6 0,-1 6,-1 3,-3 0,-2 1,-2-1,-1-1,-1 0,4 3,2 2,-1-1,9-1,7-2</inkml:trace>
  <inkml:trace contextRef="#ctx0" brushRef="#br0" timeOffset="23070.449">1473 3477,'-87'-22,"-40"3,84 11,0 2,0 2,0 1,0 3,-28 3,-23-1,-583-2,595-13,-27 3,108 11,0 0,0 0,0 0,1 0,-1 0,0 0,0 0,1 0,-1 0,1 0,-1 0,1 0,0 0,-1 0,1 0,0 1,0-1,-1 0,1 0,0 0,0 1,1-1,-1 0,0 0,0 0,0 1,1-1,-1 0,1 0,-1 0,1 0,-1 0,1 0,0 0,-1 0,1 0,0 0,0 0,0 0,0-1,0 1,0 0,0-1,0 1,0 0,0-1,0 1,1-1,2 5,4 5,-2-4,0 1,0 1,0-1,-1 1,0 0,0 0,-1 1,0-1,-1 1,0 0,1 7,27 153,-29-151,0-1,2 1,0-1,1 0,1 0,0-1,1 0,1 0,1 0,0-1,1-1,7 8,-17-21,0-1,0 1,1-1,-1 1,0-1,1 0,-1 1,1-1,-1 0,0 1,1-1,-1 0,1 1,-1-1,1 0,-1 0,1 0,-1 1,1-1,-1 0,1 0,-1 0,1 0,0 0,-1 0,1 0,-1 0,1 0,-1 0,1-1,-1 1,1 0,-1 0,1 0,-1 0,1-1,-1 1,1 0,-1-1,0 1,1 0,-1-1,1 1,-1-1,0 1,1 0,-1-1,0 1,0-1,1 1,-1-1,0 1,0-1,0 1,0-1,1 1,-1-1,10-41,-7 27,10-32,-3-1,-1 0,-3-1,1-44,-15-60,8 134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7:54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36,'9'60,"-3"0,-2 1,-2 0,-4 0,-2 0,-3-1,-8 33,-45 144,58-227,5-19,0-4</inkml:trace>
  <inkml:trace contextRef="#ctx0" brushRef="#br0" timeOffset="244.373">14 36,'43'0,"39"-5,9-1,-1 0,-10 1,-15 2,-13 0,-11-3,-12 4,-16 3,-15 5,-12 2,-9-1,1-1</inkml:trace>
  <inkml:trace contextRef="#ctx0" brushRef="#br0" timeOffset="444.419">98 432,'34'0,"20"0,6-5,-2-2,-7 1,-6 1,-7 1,-5 2,-8 1</inkml:trace>
  <inkml:trace contextRef="#ctx0" brushRef="#br0" timeOffset="700.744">522 600,'0'38,"0"18,0 4,0-3,0-12</inkml:trace>
  <inkml:trace contextRef="#ctx0" brushRef="#br0" timeOffset="947.298">550 459,'38'5,"23"1,5 0,-3-1,-8-2,-9 0,-11-2</inkml:trace>
  <inkml:trace contextRef="#ctx0" brushRef="#br0" timeOffset="1199.728">606 713,'34'0,"25"0,3 0</inkml:trace>
  <inkml:trace contextRef="#ctx0" brushRef="#br0" timeOffset="2329.944">663 459,'-5'0,"-6"0,-2-4,-2-3,0 6,-2 2,3 7,-2 1,2 4,3 5,9-1,4 1,2 3,5-2,2 0,-2-3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3.5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669 27,'-1'-2,"0"0,-1 0,1 0,-1 1,1-1,-1 0,0 1,0-1,0 1,0 0,0-1,0 1,0 0,0 1,-1-1,1 0,0 0,-1 1,1-1,0 1,-1 0,1 0,0 0,-1 0,0 0,0 0,-18-1,0 2,0 0,1 1,-1 1,0 1,1 0,0 2,-12 5,-24 5,-144 39,199-56,0 1,0 0,0 0,0 0,0 0,0 0,0 0,0 0,-1 0,1 0,0 0,0 1,0-1,0 0,0 1,0-1,0 1,1-1,-1 1,0-1,0 1,0 0,0-1,1 1,-1 0,0 0,0 0,1-1,-1 1,1 0,-1 0,1 0,-1 0,1 0,0 0,-1 0,1 0,0 0,0 0,0 0,0 0,0 0,0 1,0-1,0 0,0 0,0 0,1 0,-1 0,0 0,1 0,-1 0,1 0,-1 0,1 0,-1-1,1 1,0 0,-1 0,1 0,0-1,0 1,0 0,-1-1,1 1,0-1,0 1,0-1,1 1,8 3,0 0,0-1,1 0,-1 0,1-1,-1-1,1 0,0 0,0-1,0-1,51 6,89 16,-96-2,-54-19,-1 1,1-1,0 1,0 0,0-1,-1 1,1 0,0 0,-1 0,1-1,-1 1,1 0,-1 0,1 0,-1 0,1 0,-1 0,0 0,0 0,1 0,-1 0,0 0,0 0,0 0,0 0,0 0,-1 0,1 0,0 0,0 0,-1 0,1 0,0 0,-1 0,1 0,-1 0,1 0,-1 0,0 0,1-1,-1 1,0 0,1 0,-1-1,0 1,0-1,0 1,0-1,0 1,0-1,0 1,-131 65,96-52,-243 117,212-71,66-58,-1 0,1-1,0 1,0 0,1 0,-1 0,0 0,0 0,1 0,-1 0,1 0,0 0,0 0,0 0,0 0,0 0,0 0,0 0,0 0,1 0,-1 0,1 0,0 0,0 0,-1 0,1-1,0 1,0 0,1 0,-1-1,0 1,1-1,-1 1,1-1,-1 0,1 1,-1-1,1 0,0 0,0 0,0 0,0 0,10 4,1-1,1 0,-1-1,0 0,1-1,-1-1,1 0,0-1,0 0,-1-1,9-1,18 0,165-26,-158 14,-29 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6:1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297 287 9458 0 0,'0'0'1567'0'0,"0"0"-273"0"0,0 0 58 0 0,0 0 274 0 0,0 0 231 0 0,0 0 4 0 0,0 0-209 0 0,0 0-322 0 0,0 0-318 0 0,0 0-228 0 0,0 0-157 0 0,0 0-79 0 0,0 0-65 0 0,2 5-34 0 0,-8 75 567 0 0,-5-31-673 0 0,3 59 126 0 0,5 0-1 0 0,9 86-468 0 0,-1 12-725 0 0,-29-201-2277 0 0,13-5 1657 0 0,-11 0-1582 0 0,8-4-2739 0 0,4 0-2240 0 0</inkml:trace>
  <inkml:trace contextRef="#ctx0" brushRef="#br0" timeOffset="198.123">1 622 12195 0 0,'0'0'2145'0'0,"0"0"-667"0"0,0 0-420 0 0,0 0-105 0 0,0 0-27 0 0,0 0 10 0 0,0 0-48 0 0,0 0-89 0 0,0 0-78 0 0,0 0-88 0 0,0 0-71 0 0,0 0-80 0 0,28-1-79 0 0,91-4-75 0 0,69 25 190 0 0,-97-15-693 0 0,56 3-792 0 0,-50-10-3957 0 0,-71-1-1000 0 0,-8-1-5519 0 0</inkml:trace>
  <inkml:trace contextRef="#ctx0" brushRef="#br0" timeOffset="900.954">921 578 12755 0 0,'0'0'1931'0'0,"0"0"-392"0"0,0 0-180 0 0,0 0-80 0 0,0 0-91 0 0,0 0-146 0 0,0 0-180 0 0,0 0-156 0 0,-32 12-142 0 0,-100 41-116 0 0,48 3 187 0 0,78-52-608 0 0,0 1 1 0 0,0-1-1 0 0,1 1 1 0 0,-1 0-1 0 0,1 0 1 0 0,0 1-1 0 0,1 0 1 0 0,-1-1-1 0 0,1 2 1 0 0,0-1-1 0 0,1 0 1 0 0,-1 1-1 0 0,1 0 1 0 0,1-1-1 0 0,-1 1 1 0 0,1 0-1 0 0,0 1 1 0 0,1-1-1 0 0,0 0 1 0 0,0 0-1 0 0,0 2-27 0 0,4-6 3 0 0,-1 1 0 0 0,1 0 0 0 0,-1-1 0 0 0,1 0 0 0 0,0 0 0 0 0,0 0-1 0 0,1 0 1 0 0,-1 0 0 0 0,1-1 0 0 0,-1 1 0 0 0,1-1 0 0 0,0 0 0 0 0,-1 0-1 0 0,1-1 1 0 0,0 1 0 0 0,1-1 0 0 0,-1 0 0 0 0,0 0 0 0 0,0 0 0 0 0,0 0-1 0 0,1-1 1 0 0,-1 1 0 0 0,0-1 0 0 0,1-1 0 0 0,-1 1 0 0 0,0 0 0 0 0,0-1 0 0 0,1 0-1 0 0,0 0-2 0 0,7 1 8 0 0,10-3 3 0 0,0-1 1 0 0,-1-1-1 0 0,1 0 0 0 0,-1-2 1 0 0,0-1-1 0 0,-1 0 0 0 0,0-1 1 0 0,0-1-1 0 0,-1-1 0 0 0,0-1 1 0 0,-1-1-1 0 0,11-9-11 0 0,4-1 7 0 0,-29 60-195 0 0,-4-34 187 0 0,-1 2 0 0 0,0 0 1 0 0,0 0-1 0 0,1 0 0 0 0,0 0 0 0 0,0 0 1 0 0,0 0-1 0 0,1 0 0 0 0,0 0 0 0 0,0 0 1 0 0,0 0-1 0 0,0 0 0 0 0,1 0 0 0 0,0-1 1 0 0,0 1-1 0 0,0-1 0 0 0,0 1 0 0 0,1-1 1 0 0,0 0-1 0 0,0 0 0 0 0,0 0 0 0 0,0 0 1 0 0,1 0-1 0 0,-1-1 0 0 0,1 1 0 0 0,0-1 1 0 0,3 2 0 0 0,2-2 11 0 0,0 1 0 0 0,0-1 1 0 0,0-1-1 0 0,0 0 0 0 0,1 0 1 0 0,-1 0-1 0 0,0-2 0 0 0,1 1 1 0 0,-1-1-1 0 0,1 0 0 0 0,-1-1 1 0 0,1 0-1 0 0,-1-1 0 0 0,0 0 1 0 0,1 0-1 0 0,-1-1 1 0 0,0 0-1 0 0,-1 0 0 0 0,1-1 1 0 0,2-2-12 0 0,14-7 51 0 0,-1 0 0 0 0,-1-2 0 0 0,-1 0 1 0 0,0-2-1 0 0,0 0 0 0 0,8-12-51 0 0,-3 1 40 0 0,-1-2-1 0 0,-2-1 0 0 0,-1 0 0 0 0,-1-2 0 0 0,-2-1 0 0 0,-1 0 1 0 0,-2-2-1 0 0,-2 0 0 0 0,-1 0 0 0 0,-1-2 0 0 0,5-32-39 0 0,-11 38-5 0 0,-3-1 0 0 0,0-1 1 0 0,-2 1-1 0 0,-2 0 0 0 0,-1-1 0 0 0,-2-11 5 0 0,2 38 16 0 0,1 1 1 0 0,-1 0-1 0 0,0 0 0 0 0,-1 0 1 0 0,1 0-1 0 0,-1 1 0 0 0,-1-1 1 0 0,1 0-1 0 0,-1 1 0 0 0,0-1 1 0 0,0 1-1 0 0,0 0 1 0 0,-1 0-1 0 0,0 0 0 0 0,0 0-16 0 0,3 4 4 0 0,-1 1-1 0 0,1-1 1 0 0,0 1 0 0 0,0 0-1 0 0,0-1 1 0 0,0 1-1 0 0,0 0 1 0 0,-1 0-1 0 0,1 0 1 0 0,0-1 0 0 0,0 1-1 0 0,0 1 1 0 0,-1-1-1 0 0,1 0 1 0 0,0 0 0 0 0,0 0-1 0 0,0 1 1 0 0,-1-1-1 0 0,1 0 1 0 0,0 1 0 0 0,0-1-1 0 0,0 1 1 0 0,0-1-1 0 0,0 1 1 0 0,0 0-1 0 0,0-1 1 0 0,0 1 0 0 0,0 0-1 0 0,0 0 1 0 0,1 0-1 0 0,-1 0 1 0 0,0 0 0 0 0,0 0-1 0 0,1 0 1 0 0,-1 0-1 0 0,1 0 1 0 0,-1 0-1 0 0,1 0 1 0 0,-1 0 0 0 0,1 0-1 0 0,-1 1-3 0 0,-21 49 33 0 0,22-50-30 0 0,-10 39 77 0 0,3 0 1 0 0,0 0-1 0 0,3 0 0 0 0,2 1 1 0 0,1 0-1 0 0,3 29-80 0 0,-1 5 118 0 0,20 417 397 0 0,-15-445-442 0 0,-3-29-170 0 0,-1-24-629 0 0,-8-90-3280 0 0,2 55-464 0 0,1 10-2049 0 0,1 15-4494 0 0</inkml:trace>
  <inkml:trace contextRef="#ctx0" brushRef="#br0" timeOffset="1154.647">1230 486 7882 0 0,'0'0'4013'0'0,"0"0"-2024"0"0,0 0-838 0 0,0 0-120 0 0,0 0-9 0 0,0 0-3 0 0,0 0-89 0 0,0 0-111 0 0,0 0-31 0 0,0 0 43 0 0,0 0 67 0 0,0 0-9 0 0,0 0-105 0 0,17 0-94 0 0,125 0 934 0 0,153-8-362 0 0,-183 9-2746 0 0,-106 2 974 0 0,-1 0-2304 0 0,-2-2-4881 0 0,-3-1-4695 0 0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3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1,'-15'43,"-9"29,0 11,3-3,5-11,6-12,5-11,2-8,3-6,0-4,1-2,0 0,0-9,-5-9,-2-4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72,'38'-5,"32"-6,9-2,1 2,-9 3,-11 2,-12 3,-13-4,-8 1,-9 5,-12 3,-12 1,-5 0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23,'29'-5,"19"-1,6 0,-6 1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4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58,'61'76,"-60"-75,1 1,0-1,0 0,0 0,0 0,1 0,-1 0,0 0,0 0,1-1,-1 1,0-1,1 0,-1 1,0-1,1 0,-1 0,0-1,1 1,-1 0,0-1,1 0,-1 1,0-1,0 0,0 0,0 0,0 0,0-1,0 1,0 0,0-1,0 0,-1 1,1-1,-1 0,1 0,0-1,82-107,-83 109,0 0,0 0,0 0,0 1,0-1,0 0,0 1,0-1,0 0,0 1,1 0,-1-1,0 1,0 0,1-1,-1 1,0 0,0 0,1 0,-1 0,0 0,0 0,1 0,-1 1,0-1,0 0,1 1,-1-1,0 1,0-1,0 1,0 0,0-1,0 1,0 0,0 0,0 0,0 0,0 0,-1 0,1 0,0 0,-1 0,1 0,0 0,-1 0,1 1,-1-1,0 0,1 0,-1 0,0 1,0-1,0 0,0 1,8 75,-8-76,8 147,-1-111,-1 0,-2 0,-2 0,-1 1,-4 30,3-61,0 0,-1 0,0 0,-1 0,1 0,-1 0,0-1,-1 1,0-1,0 1,0-1,-1 0,0 0,0 0,0-1,-1 0,0 1,0-1,0-1,-1 1,1-1,-1 0,0 0,0-1,-1 0,1 0,-1 0,1-1,-1 0,0 0,0-1,0 0,0 0,0 0,-6-1,10-1,-1-1,1 1,-1-1,1 1,-1-1,1 0,0-1,0 1,0 0,0-1,0 0,1 1,-1-1,1 0,0 0,0-1,0 1,0 0,0-1,1 1,0-1,-1 0,1 1,0-1,1 0,-1 0,1 1,0-4,5-111,0 93,2 0,0 0,1 0,2 1,0 0,8-10,0 5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05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0 279,'34'-5,"20"-1,6 0,-2 1,-7 2,-7 1,-6 0,-9-3,-5-1,-7 0</inkml:trace>
  <inkml:trace contextRef="#ctx0" brushRef="#br0" timeOffset="248.055">28 505,'38'0,"28"0,6 0,-3 0,-9 0,-10 0,-8 0,-7 0,-10 0</inkml:trace>
  <inkml:trace contextRef="#ctx0" brushRef="#br0" timeOffset="7850.088">1214 110,'-5'-5,"0"0,0 0,-1 0,1 1,-1-1,0 1,-1 1,1-1,0 1,-1 0,0 1,0-1,0 1,0 1,0-1,0 1,0 0,-1 1,1 0,0 0,0 1,0-1,-1 2,1-1,0 1,0 0,0 0,-5 4,-1-1,1 0,0 1,0 1,1 0,0 0,0 1,1 1,0 0,0 0,1 1,0 0,1 1,0 0,1 0,0 0,0 1,2 0,-1 1,1-1,1 1,1 0,0 0,0 0,1 0,0 5,4 180,1-187,0-1,1 1,1-1,0 0,0 0,1-1,0 1,1-1,0-1,0 1,1-1,0 0,0-1,1 0,0 0,0-1,1 0,0-1,0 0,0 0,0-1,1-1,0 0,-1 0,1-1,0 0,1-1,6 1,1-1,-1-1,1-1,-1-1,0 0,0-1,0-1,0-1,0 0,4-4,6-1,0-1,-1-1,0-2,-2-1,1-1,-2 0,0-2,-1-1,-1-1,-1-1,-1-1,1-2,-15 15,0 0,-1-1,0 1,0-1,-1 0,-1 0,0-1,0 1,0-1,-2 1,1-1,-1 0,-1 0,0 0,-1 1,0-1,0 0,-1 0,0 1,-1-1,0 1,-1 0,0 0,-1 0,0 1,0-1,-1 1,-1 0,1 1,-1 0,-1 0,1 0,-4-1,-3-6,-2 2,1 0,-2 0,0 2,0 0,-1 1,0 1,-1 0,0 2,0 0,-1 1,0 1,0 0,0 2,0 1,-1 0,1 1,-1 2,1 0,0 1,-1 1,-18 5,7 4</inkml:trace>
  <inkml:trace contextRef="#ctx0" brushRef="#br0" timeOffset="8385.816">537 449,'7'-5,"0"1,0 1,0 0,1 0,0 0,0 1,-1 0,1 0,0 1,1 0,-1 0,0 1,0 0,5 1,3-1,541-10,-381-5,-65 7,-2-4,0-4,46-17,-153 33,0-2,1 1,-1 0,0 0,1 0,-1 0,1 0,-1 1,1-1,-1 1,1 0,0-1,-1 1,1 0,0 1,-1-1,1 0,-1 1,1 0,-1-1,1 1,-1 0,1 0,-1 0,0 1,1-1,-1 0,0 1,0 0,0-1,1 2,-3 7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19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1 339,'4'0,"12"0,8 0,4 0,3 0,0 0,0 0,-1 0,0 0,0 0,-2 0,1 0,-1-5,0-1,0 0,1 1,-6 2</inkml:trace>
  <inkml:trace contextRef="#ctx0" brushRef="#br0" timeOffset="325.921">28 536,'43'5,"24"-3,6-2,-6-2,-8 1,-10 0,-9-1,-6 2,-8-1</inkml:trace>
  <inkml:trace contextRef="#ctx0" brushRef="#br0" timeOffset="904.739">169 1,'13'19,"1"-1,0-1,1 0,1 0,1-2,0 0,1-1,1-1,0 0,1-2,13 6,7 7,61 26,-79-41,0 1,-1 1,0 1,-1 1,0 0,4 5,-22-16,0 0,1 1,-1-1,0 0,0 1,-1-1,1 1,0-1,-1 1,1 0,-1-1,0 1,0 0,0 0,-1 0,1 0,-1 0,1 0,-1 0,0 0,0 1,0-1,-1 0,1 0,-1 0,0 0,0 0,0-1,0 1,0 0,0 0,-1 0,1-1,-1 1,0-1,0 1,0-1,0 0,0 0,-1 0,1 0,-1 0,1-1,-1 1,1 0,-1-1,0 0,-2 1,-179 86,-45 83,212-157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27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58 145,'-3'5,"-1"2,2-1,-1 0,0 0,1 1,0 0,1-1,-1 1,1 0,1 0,-1 0,1 5,-1 1,-2 422,-26-248,29-176</inkml:trace>
  <inkml:trace contextRef="#ctx0" brushRef="#br0" timeOffset="1201.443">31 145,'22'-19,"1"2,1 0,1 2,0 1,1 0,0 2,17-4,-29 11,-1 1,1 1,0 0,0 0,0 2,1 0,-1 0,0 1,12 2,-23-1,0-1,0 1,0 0,0 0,0 0,0 0,0 0,0 1,-1-1,1 1,0 0,-1 0,0 0,1 0,-1 0,0 0,0 1,0-1,0 1,-1-1,1 1,-1 0,1 0,-1-1,0 1,0 0,0 0,-1 0,1 0,-1 0,1 1,-1-1,0 0,0 0,-1 0,1 2,-1 7,-1 0,1 0,-2 0,1 0,-2-1,0 0,0 1,-1-1,-1 1,0-1,-1 1,0-2,-1 1,0-1,-1 0,0-1,-1 0,0 0,0-1,0 0,-1-1,-1 0,1-1,-10 4,-63 17,63-24</inkml:trace>
  <inkml:trace contextRef="#ctx0" brushRef="#br0" timeOffset="1940.192">397 652,'-3'6,"1"0,-1 0,1 0,0 1,0-1,1 0,0 1,0-1,1 1,-1-1,1 1,1 0,-1-1,1 1,2 4,-3-10,1 0,-1 0,1-1,-1 1,1 0,-1-1,1 1,0 0,-1-1,1 1,0-1,-1 1,1-1,0 1,0-1,0 0,-1 1,1-1,0 0,0 0,0 0,0 0,0 1,0-1,-1 0,1-1,0 1,0 0,0 0,0 0,0 0,0-1,-1 1,1 0,0-1,0 1,0-1,-1 1,1-1,0 1,-1-1,1 1,0-1,-1 0,1 0,35-31,-34 30,31-37,46-36,-76 75,0 0,-1 0,1 0,0 0,-1 0,1 1,0-1,-1 1,1 0,0 0,-1-1,1 2,-1-1,0 0,1 0,-1 1,0 0,0-1,0 1,0 0,0 0,0 0,0 0,-1 0,1 0,-1 1,0-1,1 0,-1 1,0-1,0 1,-1 0,1-1,0 1,-1 0,0-1,0 1,1 0,-2-1,1 1,0 0,0-1,-1 3,3 6,5 27,-2 1,-2 0,-1 0,-2-1,-5 32,-21 71,24-128,-1 0,-1 0,-1 0,0 0,0-1,-1 0,-1 0,-4 6,9-14,0-1,-1 0,1 1,-1-1,1 0,-1-1,0 1,0-1,-1 1,1-1,0 0,-1 0,1 0,-1 0,0-1,0 0,1 1,-1-1,0-1,0 1,0-1,0 1,0-1,0 0,0 0,0-1,0 1,0-1,0 0,-2-1,-1-3,1 0,0-1,0 1,0-1,1 0,0-1,0 1,1-1,0 0,0 0,0-1,1 1,0-1,1 1,0-1,0 0,0 0,1 0,0 0,1 0,0-1,0 1,1 0,0 0,1-4,0-2,0 1,1-1,0 1,1 0,0 0,2 1,-1-1,1 1,1 0,0 0,1 1,0 0,1 0,0 1,0 0,7-4,-4 1,1-2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0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1 450,'5'-5,"10"-1,9 0,4 1,3-3,0-1,1 2,-2 1,0 3,-1 1,0 1,-1 1,0 0,1 0,-6 1</inkml:trace>
  <inkml:trace contextRef="#ctx0" brushRef="#br0" timeOffset="251.315">255 83,'-5'43,"-1"29,0 7,1-5,1-11,2-11,1-9,1-8,0-5,0-2,0-2,0 1,-4-6,-3-1,1-3</inkml:trace>
  <inkml:trace contextRef="#ctx0" brushRef="#br0" timeOffset="988.323">735 168,'-88'330,"72"-246,-33 102,49-185,0 0,0 0,0 0,0 0,0 0,0 0,0 0,0 0,0 0,0 0,-1 0,1-1,0 1,0 0,-1 0,1 0,-1 0,1 0,-1-1,1 1,-1 0,0-1,1 1,-1 0,0-1,0 1,1-1,-1 1,0-1,0 1,0-1,0 1,0-1,1 0,-1 1,0-1,0 0,0 0,0 0,0 0,0 0,0 0,0 0,0 0,0 0,0-1,0 1,0 0,1 0,-1-1,0 1,0-1,0 1,0-1,1 1,-1-1,0 1,0-1,1 0,-1 1,0-1,1 0,-1-9,0 0,1-1,0 1,0 0,1 0,1 0,0 0,0 0,1 0,0 0,1 1,0 0,0-1,2 1,-5 5,23-52,19-39,-5-2,-4-1,8-52,-33 102,9 116,4 83,-7-64,-14-66,2 0,1-1,0 1,1-1,2 0,0 0,1-1,0 0,9 13,-15-29,1 0,-1-1,1 1,-1-1,1 1,0-1,-1 0,1 0,0 0,1-1,-1 1,0-1,0 1,1-1,-1 0,1 0,-1-1,1 1,-1-1,1 0,-1 0,1 0,-1 0,1 0,-1-1,1 0,-1 1,1-1,-1-1,0 1,1 0,-1-1,0 0,0 0,0 0,0 0,-1 0,1 0,0-1,-1 1,0-1,1 0,-1 0,0 0,0 0,-1 0,1 0,0-2,19-33,-1 0,-2-2,-2 0,-2-1,-1 0,-2-1,-1-7,13-126,-13 114,-7 35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5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23,'5'0,"11"0,8 0,4 0,3 0,0 0,0 0,0 0,-1 0,-6-5,-1-1,-1 0,1 1,-3 6,0 3,-4 1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7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4 337,'-3'-57,"4"41,1-1,1 1,1 0,0 0,1 0,1 0,0 1,2 0,-1 0,2 1,0 0,0 0,1 1,1 1,12-12,-21 21,0 1,1-1,-1 1,1 0,0-1,-1 1,1 1,0-1,0 0,1 1,-1-1,0 1,0 0,1 0,-1 0,1 0,-1 1,0 0,1-1,-1 1,1 0,-1 1,1-1,-1 1,1-1,-1 1,1 0,-1 0,0 1,0-1,0 1,0-1,0 1,0 0,0 0,0 1,-1-1,1 0,-1 1,1-1,-1 1,0 0,0 0,-1 0,1 0,0 0,0 4,9 127,-11-133,0 0,1 0,-1-1,0 1,1 0,-1 0,1 0,0 0,-1-1,1 1,-1 0,1-1,0 1,0 0,-1-1,1 1,0-1,0 1,0-1,0 0,0 1,-1-1,1 0,0 0,0 1,0-1,0 0,0 0,0 0,0 0,0 0,0 0,0-1,0 1,0 0,0 0,-1-1,1 1,0 0,0-1,0 1,0-1,0 1,-1-1,1 1,0-1,-1 0,1 1,0-1,0-1,39-39,-36 36,119-122,-121 126,-1-1,1 1,0 0,0-1,0 1,0 0,0 0,0 0,0 1,0-1,0 0,0 1,1 0,-1-1,0 1,0 0,0 0,1 0,-1 0,0 1,0-1,1 0,-1 1,0 0,0-1,0 1,0 0,0 0,0 0,0 1,0-1,-1 0,1 1,0-1,-1 1,1-1,-1 1,1 0,-1 0,0 0,0 0,0 0,0 0,0 0,0 0,0 0,-1 0,1 1,23 130,-19-113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6:1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36 207 5033 0 0,'0'0'546'0'0,"0"0"-232"0"0,0 0-26 0 0,0 0 350 0 0,0 0 359 0 0,0 0 316 0 0,0 0 203 0 0,0 0-2 0 0,0 0-109 0 0,0 0-142 0 0,0 0-177 0 0,18 2-150 0 0,57 6-77 0 0,-13 22 1488 0 0,-52-26-2134 0 0,0 0 1 0 0,0 0 0 0 0,1-1-1 0 0,-1-1 1 0 0,1 1-1 0 0,0-2 1 0 0,0 0-1 0 0,0 0 1 0 0,0-1-1 0 0,0 0 1 0 0,0 0-1 0 0,0-2 1 0 0,0 1-1 0 0,-1-1 1 0 0,1-1-1 0 0,0 0 1 0 0,-1-1-1 0 0,0 0 1 0 0,0 0-1 0 0,0-1 1 0 0,2-1-214 0 0,11-7 117 0 0,0-1 0 0 0,0-1 0 0 0,-2-1 0 0 0,0-1 0 0 0,0-1 0 0 0,-2 0 0 0 0,0-2 0 0 0,1-3-117 0 0,-16 18 74 0 0,0 1 0 0 0,0-1 1 0 0,-1 0-1 0 0,1 0 0 0 0,-1 0 1 0 0,0 0-1 0 0,-1 0 0 0 0,1-1 0 0 0,-1 0 1 0 0,0 1-1 0 0,-1-1 0 0 0,1 0 1 0 0,-1 0-1 0 0,0-1-74 0 0,-1 7 209 0 0,-13 27 242 0 0,-26 70-383 0 0,4 3-1 0 0,5 1 1 0 0,4 1 0 0 0,5 1-1 0 0,4 1 1 0 0,5 0 0 0 0,2 47-68 0 0,6-106 19 0 0,-2 0 1 0 0,-2-1 0 0 0,-2 0 0 0 0,-2-1 0 0 0,-1 0 0 0 0,-3-1-1 0 0,-1-1 1 0 0,-7 8-20 0 0,19-39-44 0 0,-11 23-211 0 0,-2-1-1 0 0,-1 0 1 0 0,-2-1-1 0 0,-1-1 1 0 0,-22 22 255 0 0,42-77-6739 0 0,2-4-2562 0 0,0 17-1145 0 0</inkml:trace>
  <inkml:trace contextRef="#ctx0" brushRef="#br0" timeOffset="247.317">1 928 10066 0 0,'0'0'1604'0'0,"0"0"-355"0"0,0 0-284 0 0,0 0-10 0 0,0 0 156 0 0,0 0 67 0 0,0 0-54 0 0,0 0-92 0 0,0 0-98 0 0,32-8-108 0 0,102-28-95 0 0,31 3 896 0 0,169-14-903 0 0,-260 46-1445 0 0,-43 1-2597 0 0,-25 1-899 0 0,-4 2-4764 0 0</inkml:trace>
  <inkml:trace contextRef="#ctx0" brushRef="#br0" timeOffset="521.164">976 792 6785 0 0,'0'0'1493'0'0,"0"0"-2"0"0,0 0 358 0 0,0 0 353 0 0,0 0 67 0 0,0 0-350 0 0,0 0-544 0 0,0 0-460 0 0,0 0-283 0 0,0 0-73 0 0,0 0-59 0 0,0 0-58 0 0,-14 30-80 0 0,-47 92-102 0 0,57-116-226 0 0,0 0-1 0 0,1 1 1 0 0,0 0 0 0 0,0-1-1 0 0,1 1 1 0 0,-1 0 0 0 0,1 0 0 0 0,1 1-1 0 0,-1-1 1 0 0,1 0 0 0 0,1 0-1 0 0,-1 1 1 0 0,2 3-34 0 0,-1 9 65 0 0,0-15-40 0 0,1 0 0 0 0,-1 0 0 0 0,1 0 0 0 0,0 0 0 0 0,0 0 1 0 0,1 0-1 0 0,-1-1 0 0 0,1 1 0 0 0,0 0 0 0 0,0-1 0 0 0,1 0 1 0 0,-1 1-1 0 0,1-1 0 0 0,0 0 0 0 0,0 0 0 0 0,1-1 0 0 0,-1 1 0 0 0,1-1 1 0 0,-1 1-1 0 0,1-1 0 0 0,0 0 0 0 0,1-1 0 0 0,-1 1 0 0 0,0-1 1 0 0,1 1-1 0 0,-1-1 0 0 0,1-1 0 0 0,0 1 0 0 0,0-1 0 0 0,-1 0 0 0 0,1 0 1 0 0,0 0-1 0 0,0 0 0 0 0,0-1 0 0 0,0 0 0 0 0,2 0-25 0 0,-1 0 80 0 0,-1 0-1 0 0,0-1 0 0 0,0 0 0 0 0,1 0 1 0 0,-1 0-1 0 0,0 0 0 0 0,0-1 1 0 0,0 0-1 0 0,0 0 0 0 0,0 0 1 0 0,0 0-1 0 0,-1-1 0 0 0,1 0 1 0 0,-1 0-1 0 0,0 0 0 0 0,0-1 0 0 0,0 1 1 0 0,0-1-1 0 0,-1 0 0 0 0,1 0 1 0 0,-1 0-1 0 0,0-1 0 0 0,0 1 1 0 0,0-1-1 0 0,-1 0 0 0 0,0 1 1 0 0,0-1-1 0 0,0 0 0 0 0,0 0 1 0 0,-1 0-1 0 0,0-1 0 0 0,0 1 0 0 0,0 0 1 0 0,-1-2-80 0 0,1-3-4 0 0,-1-1 0 0 0,-1 1 1 0 0,0-1-1 0 0,0 1 0 0 0,-1 0 1 0 0,-1-1-1 0 0,0 1 0 0 0,0 0 1 0 0,0 0-1 0 0,-2 1 0 0 0,1-1 1 0 0,-1 1-1 0 0,0 0 0 0 0,-1 0 1 0 0,0 0-1 0 0,-1 1 0 0 0,0 0 1 0 0,0 0-1 0 0,0 1 0 0 0,-2-1 4 0 0,-42-25-1863 0 0,25 29-8555 0 0,20 4-1600 0 0</inkml:trace>
  <inkml:trace contextRef="#ctx0" brushRef="#br0" timeOffset="778.388">1293 1208 14043 0 0,'0'0'1399'0'0,"0"0"-305"0"0,0 0 30 0 0,0 0 155 0 0,0 0 46 0 0,0 0-88 0 0,0 0-240 0 0,0 0-203 0 0,0 0-124 0 0,0 0-104 0 0,0 0-79 0 0,0 0-47 0 0,0 0-37 0 0,-7-13-33 0 0,-20-41-48 0 0,25 49-277 0 0,1 0 1 0 0,-1 1 0 0 0,1-1-1 0 0,0 0 1 0 0,0 0 0 0 0,0 0-1 0 0,1 0 1 0 0,0 0 0 0 0,0 0-1 0 0,0 0 1 0 0,1 0-1 0 0,-1 0 1 0 0,1 0 0 0 0,0 0-1 0 0,1 0 1 0 0,-1 1 0 0 0,2-4-46 0 0,0 0 65 0 0,1-7-7 0 0,1 1-1 0 0,0 0 1 0 0,1 0-1 0 0,1 0 1 0 0,0 1-1 0 0,1 0 1 0 0,0 0-1 0 0,1 1 1 0 0,1 0-1 0 0,7-7-57 0 0,-12 12-121 0 0,1 2 0 0 0,-1-1-1 0 0,1 1 1 0 0,0 0 0 0 0,0 0 0 0 0,1 0 0 0 0,0 1-1 0 0,0 0 1 0 0,0 1 0 0 0,0-1 0 0 0,0 1 0 0 0,1 1-1 0 0,-1-1 1 0 0,1 1 0 0 0,0 0 0 0 0,-1 1 0 0 0,6 0 121 0 0,0 1-1853 0 0,-4 0-2804 0 0,-1 0-7385 0 0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8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0,'-47'20,"0"2,2 2,1 2,1 1,1 3,-3 4,-7 36,50-68,1 0,0 0,1 0,-1 1,0-1,1 0,-1 0,1 1,0-1,-1 0,1 1,1-1,-1 0,0 1,0-1,1 0,-1 1,1-1,0 0,0 0,0 0,0 0,0 0,0 0,0 0,1 0,-1 0,1 0,-1-1,1 1,0 0,0-1,-1 0,3 2,1-1,0 1,0-1,0 0,1 0,-1-1,0 0,1 0,-1 0,1 0,-1-1,1 0,-1 0,1 0,-1-1,1 0,-1 0,1-1,-1 1,0-1,0 0,0 0,0-1,4-2,105-80,-35 12,-77 73,-1 1,1 0,-1-1,1 1,-1 0,1 0,-1 0,0 0,1 0,-1 0,0 1,0-1,0 0,1 1,-2-1,1 1,0-1,0 1,0-1,-1 1,1 0,-1-1,1 1,-1 0,0-1,1 1,-1 0,0-1,0 1,0 0,0 0,-1-1,1 1,0 0,-1-1,0 1,1 1,14 152,-8-106,-2 1,-1 0,-3 0,-6 35,1-45,-2-1,-3 0,0 0,-3-1,-1 0,-1-2,-15 24,29-57,0 0,0 0,-1 0,1 0,-1 0,0 0,1-1,-1 1,-1-1,1 1,0-1,0 0,-1 1,0-1,1-1,-1 1,0 0,0-1,0 1,0-1,0 0,0 0,0 0,0 0,-1-1,1 1,0-1,0 0,-1 0,1 0,0 0,0-1,-1 1,1-1,0 0,0 0,0 0,0 0,0-1,0 1,0-1,0 1,1-1,-1 0,1 0,-1-1,1 1,-1-1,-5-11,1-2,0 1,0-1,2 0,0-1,1 1,1-1,0 0,1 0,1 0,0 0,2 0,0 0,1 0,0 0,2-3,1-11,0 0,2 0,2 1,0 0,2 1,1 0,2 1,3-5,-6 15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8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59,'38'-9,"22"-4,7 1,-5 2,-7 3,-8 3,-8 1,-5 2,-4 1,-7 6,-7 1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48:38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48,'43'4,"29"-2,7-2,-5-2,-6-4,-9-1,-11 0,-7 1,-8 2,2-3,-1-1,-6 2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15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92,'-8'-5,"0"0,0 1,-1 0,0 0,1 1,-2 0,1 0,0 1,0 1,-1-1,1 1,0 1,-1 0,1 0,-1 1,1 0,-1 1,1 0,0 0,0 1,0 0,0 1,1 0,-1 0,1 1,0 0,0 0,1 1,-1 0,1 1,1-1,-3 3,-10 13,1 1,1 0,0 1,2 1,1 0,1 1,2 1,-4 12,8-21,1 0,1 0,1 1,1-1,1 1,0 0,1 0,1 0,1 0,0 0,2-1,0 1,2 5,0-13,0-1,1 1,0-1,0 0,1-1,1 0,-1 0,1 0,1-1,0 0,0-1,0 0,1 0,0-1,1 0,8 3,-3-3,1-1,-1 0,1-2,0 0,0 0,1-2,-1 0,0-1,0-1,1-1,-1 0,0-1,0-1,0 0,-1-1,0-1,21-9,-1-1,-1-1,-1-2,-1-1,0-2,15-15,-32 26,-1-2,0 0,-1-1,0 0,-1-1,-1-1,0 0,-1 0,-1-1,0 0,-2-1,0 0,-1-1,0 0,-2 0,0 0,-1 0,-1-1,-1 0,-1 1,-1-1,0 0,-2 0,-2-15,0 25,1 0,-1 0,-1 0,0 1,0 0,-1 0,0 1,-1-1,1 1,-2 1,1-1,-1 1,0 0,-1 1,1 0,-1 0,0 1,-1 0,0 1,1 0,-1 1,0 0,-1 0,-2 0,-11-2,1 2,-1 0,1 1,-1 1,0 2,0 0,1 2,-1 0,1 2,-10 3,-64 27,60-19</inkml:trace>
  <inkml:trace contextRef="#ctx0" brushRef="#br0" timeOffset="563.146">0 346,'587'-1,"-65"-49,-182 15,-291 40,-33 2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2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12,'5'0,"6"0,6 0,5 0,4 0,2 0,1 0,0 0,1 0,-1 0,0 0,0 0,-1 0,1 0,-1 0,0 0,-5-5,-5-2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3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1,'5'0,"11"0,7 0,6 0,1 0,2 0,-1 0,-1 0,0 0,-1 0,0 0,0 0,-1 0,-5 0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1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 22,'-12'17,"0"-1,0 2,2-1,1 1,0 1,1 0,1 0,0 0,-3 21,-16 59,-5 23,-6-2,-21 41,12-54,38-89</inkml:trace>
  <inkml:trace contextRef="#ctx0" brushRef="#br0" timeOffset="667.527">246 22,'30'82,"-13"-22,-3 0,-2 2,0 32,47 171,-17-182,-41-81,0-1,0 1,0-1,0 1,0-1,0 0,1 0,-1 0,0 1,1-1,-1-1,1 1,-1 0,1 0,-1 0,1-1,0 1,-1-1,1 1,0-1,0 0,-1 0,1 1,0-1,-1 0,1-1,0 1,0 0,-1 0,1-1,0 1,-1-1,1 0,0 1,-1-1,1 0,-1 0,1 0,-1 0,0 0,1 0,-1 0,0-1,0 1,0 0,0-1,0 1,0-1,0 1,0-1,7-13,-1 0,0-1,-1 0,-1 0,0-1,-1 1,-1-1,-1 0,0-4,13-197,1-124,-16 342,0 12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6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57,'28'-5,"30"-6,9-1,-2 1,-7 2,-9 4,-13 1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45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1 477,'2'-27,"2"1,1-1,1 1,1 0,1 1,1 0,2 0,0 1,2 0,0 1,2 1,11-15,-8 14,-12 14,0-1,1 1,0 0,0 0,1 1,1 0,-1 0,1 1,0 0,1 1,-1 0,1 0,1 1,-1 0,3 0,-9 6,1 0,-1 0,0 0,0 1,0 0,0-1,0 1,0 1,-1-1,1 0,-1 1,1 0,-1 0,0 0,0 0,0 0,-1 1,1-1,-1 1,0 0,0 0,0 0,0 0,-1 0,1 0,-1 0,0 0,-1 0,1 1,-1-1,1 0,-1 1,-1-1,0 5,6 13,4 36,-2 0,-2 0,-3 1,-4 19,2-76,3 22,11-29,86-184,-53 120,-34 47,1 0,0 1,2 1,1 1,0 0,1 1,1 0,10-5,-28 21,1 1,-1 0,0-1,0 1,1 0,-1 0,1 0,-1 0,1 0,-1 0,1 1,0-1,-1 0,1 1,0-1,-1 1,1 0,0-1,0 1,-1 0,1 0,0 0,0 0,0 1,-1-1,1 0,0 1,-1-1,1 1,0 0,-1-1,1 1,0 0,-1 0,1 0,-1 0,0 0,1 1,-1-1,0 0,0 1,0-1,0 0,0 1,0-1,0 1,0 0,-1-1,1 1,0 0,-1-1,0 1,1 0,-1 0,0 0,0 170,-22-57,18-91</inkml:trace>
  <inkml:trace contextRef="#ctx0" brushRef="#br0" timeOffset="853.919">1328 53,'-13'-3,"1"1,-1 1,0-1,0 2,1 0,-1 0,0 2,0-1,1 2,-1-1,1 2,0-1,-1 2,2 0,-1 0,1 1,0 1,0-1,0 2,1 0,0 0,1 0,0 2,0-1,1 1,0 0,1 0,-1 3,5-9,1 0,0 0,0 0,0 0,0 0,1 1,-1-1,1 1,0-1,1 1,-1-1,1 1,0 0,0-1,0 1,1-1,-1 1,1 0,0-1,0 0,1 1,0-1,-1 0,2 0,-1 0,0 0,1 0,-1 0,1 0,0-1,1 0,-1 1,0-1,1 0,0-1,-1 1,1-1,0 0,1 1,-1-2,0 1,0 0,1-1,-1 0,1 0,-1 0,1-1,0 0,-1 0,5 0,11-7,0-1,-1-1,-1 0,1-2,-1 0,-1-1,0-1,-1 0,-1-1,0-1,0-1,-2 0,0 0,-1-2,0 1,-1-2,-2 1,6-14,21-19,-24 95,-3 134,1-110,-4 1,-3 0,-4 58,0-34,1-81,-1 1,1-1,-2 0,0 1,0-1,-1 0,-1 0,0 0,-1-1,0 1,0-1,-1-1,-1 1,0-1,0 0,-1 0,-1-1,1 0,-1 0,-1-1,1 0,-2-1,1 0,-1-1,0 0,0 0,8-6,1 1,-1 0,0-1,1 0,-1 1,0-1,1 0,-1-1,0 1,1 0,-1-1,0 1,1-1,-1 0,1 0,-1 0,1 0,0-1,-1 1,1 0,0-1,0 0,0 1,0-1,0 0,0 0,0 0,1 0,-1-1,1 1,0 0,-1-1,1 1,0-1,1 1,-1-1,0 1,0-2,-10-105,15 85,1 0,2 0,0 0,1 1,2 0,0 1,1 0,1 0,5-3,13-29,-18 30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0:51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40,'0'0,"0"-1,-1 1,1 0,-1-1,1 1,-1 0,1-1,0 1,-1 0,1 0,-1-1,1 1,-1 0,1 0,-1 0,1 0,-1 0,0-1,1 1,-1 0,1 0,-1 0,1 1,-1-1,1 0,-1 0,1 0,-1 0,1 0,-1 1,1-1,-1 0,1 0,-1 1,1-1,0 0,-1 1,1-1,-1 1,1-1,0 0,-1 1,1-1,0 1,0-1,-1 1,1-1,0 1,0-1,0 1,0-1,-1 1,1-1,0 1,0-1,0 1,0-1,0 1,0-1,0 1,1 0,-1-1,0 1,0-1,0 1,-1 39,5-14,1-1,-1 1,-1 1,-2-1,0 0,-2 0,-1 1,-1 0,-16 166,-8 2,27-194,-1-1,1 1,0 0,0-1,-1 1,1-1,0 1,0 0,0-1,0 1,0-1,0 1,0 0,0-1,0 1,0 0,1-1,-1 1,0-1,0 1,0 0,1-1,-1 1,0-1,1 1,-1-1,1 1,-1-1,0 1,1-1,-1 1,1-1,-1 0,1 1,-1-1,1 0,0 1,-1-1,1 0,-1 0,1 0,0 0,-1 1,1-1,-1 0,1 0,0 0,-1 0,1 0,0 0,-1 0,1-1,0 1,-1 0,1 0,-1 0,1-1,-1 1,1 0,0-1,-1 1,12-11</inkml:trace>
  <inkml:trace contextRef="#ctx0" brushRef="#br0" timeOffset="400.718">61 40,'25'-9,"0"2,0 0,0 1,0 2,1 0,0 2,0 1,20 2,-38-1,0 1,0 0,-1 1,1 0,-1 0,1 0,-1 1,0 0,0 1,0-1,6 5,-11-6,0 0,0-1,0 1,0 0,0 0,0 0,-1 1,1-1,-1 0,1 1,-1-1,0 1,0-1,0 1,0-1,0 1,-1 0,1-1,-1 1,0 0,0 0,0-1,0 1,0 0,-1 0,1-1,-1 1,0 0,1-1,-1 1,-1-1,1 1,0-1,-1 2,-7 7,1 0,-1 0,-1-1,0-1,0 1,-1-2,0 1,-1-2,0 1,0-2,0 1,-11 2,-5 6,0-2,-1 0,0-2,0-1,-1-2,0 0,-27 2,44-9</inkml:trace>
  <inkml:trace contextRef="#ctx0" brushRef="#br0" timeOffset="1151.169">315 576,'-2'1,"0"0,1 1,-1-1,0 1,0 0,1 0,-1-1,1 1,0 0,-1 0,1 1,0-1,0 0,0 0,1 0,-1 1,0-1,1 0,0 1,-1-1,1 0,0 1,0-1,1 3,-2-2,2 101,0-103,-1 0,0 0,0 0,0 0,1 0,-1 0,1 0,-1 0,1-1,-1 1,1 0,-1 0,1-1,-1 1,1 0,0-1,0 1,-1 0,1-1,0 1,0-1,0 0,-1 1,1-1,0 1,0-1,0 0,0 0,0 0,0 1,0-1,0 0,0 0,0 0,0-1,-1 1,1 0,0 0,0 0,0-1,0 1,0 0,0-1,0 1,-1-1,1 1,0-1,0 1,-1-1,1 0,39-33,-38 32,107-141,-96 124,-13 18,0-1,0 0,0 1,1-1,-1 1,1-1,-1 1,1-1,-1 1,1-1,0 1,0-1,0 1,0 0,0-1,0 1,0 0,0 0,0 0,1 0,-1 0,0 0,1 0,-1 0,1 1,-1-1,1 0,-1 1,1-1,-1 1,1 0,-1-1,1 1,0 0,-1 0,1 0,0 0,-1 1,1-1,-1 0,1 1,0-1,-1 1,1-1,-1 1,1 0,-1-1,0 1,1 0,-1 0,0 0,1 1,5 10,0 0,-1 0,-1 0,0 1,-1 0,-1 0,1 0,-2 0,0 0,-1 1,0 3,8 47,-4-42,-1 0,-1 1,-1-1,-2 1,0-1,-1 1,-1-1,-1 1,-1-1,-1 0,-1 0,-1-1,-1 1,2-6,0-1,-2 1,1-2,-2 1,0-1,-1 0,0-1,-1 0,0-1,-1 0,0-1,-3 2,13-12,0 1,0-1,1 1,-1-1,0 0,0 0,0 0,0 0,0 0,-1 0,1 0,0-1,0 1,-1-1,1 0,0 0,0 1,-1-1,1-1,0 1,-1 0,1-1,0 1,0-1,-1 1,1-1,0 0,0 0,0 0,0 0,0-1,0 1,0 0,1-1,-1 1,0-1,1 0,-1 1,1-1,0 0,-1 0,1 0,0 0,0 0,0 0,1-1,-1 1,0 0,1 0,0-1,-1 1,1-1,-1-6,1 0,0 0,0 1,0-1,1 0,1 0,0 1,0-1,0 0,1 1,1 0,-1 0,1 0,1 0,-1 1,1-1,1 1,-1 0,1 1,6-6,4-4,1 1,0 1,1 1,1 0,0 1,0 1,16-6,22-8,-33 13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6:2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61 0 0 0,'0'0'2302'0'0,"0"0"-516"0"0,0 0-101 0 0,0 0 44 0 0,0 0 86 0 0,0 0 0 0 0,0 0-144 0 0,0 0-150 0 0,0 0-139 0 0,0 0-140 0 0,0 0-107 0 0,-4-7-111 0 0,-13-23-128 0 0,15 27-729 0 0,-1 1 0 0 0,1 0 0 0 0,0 0 0 0 0,-1 1 0 0 0,1-1 0 0 0,-1 0 0 0 0,0 1 0 0 0,1-1 0 0 0,-1 1 0 0 0,0 0 0 0 0,0 0 0 0 0,0 0 0 0 0,0 0-1 0 0,0 1 1 0 0,0-1 0 0 0,0 1 0 0 0,0-1 0 0 0,0 1 0 0 0,0 0 0 0 0,0 1 0 0 0,0-1 0 0 0,0 0 0 0 0,0 1-167 0 0,-7-1 320 0 0,-3 3-202 0 0,1 0 1 0 0,-1 1 0 0 0,1 0 0 0 0,0 1-1 0 0,0 0 1 0 0,1 1 0 0 0,-1 1 0 0 0,1-1-1 0 0,0 2 1 0 0,1 0 0 0 0,0 0 0 0 0,0 0 0 0 0,1 2-1 0 0,0-1 1 0 0,1 1 0 0 0,0 0 0 0 0,-1 3-119 0 0,-2-1 57 0 0,1 1 0 0 0,0 0 0 0 0,1 1 0 0 0,0 0 0 0 0,1 0 0 0 0,1 1 1 0 0,1 0-1 0 0,0 1 0 0 0,0-1 0 0 0,2 1 0 0 0,0 0 0 0 0,1 0 0 0 0,-1 10-57 0 0,4-22 10 0 0,1 0-1 0 0,-1-1 0 0 0,1 1 0 0 0,-1 0 0 0 0,1 0 0 0 0,0-1 0 0 0,1 1 0 0 0,-1-1 1 0 0,0 1-1 0 0,1-1 0 0 0,0 1 0 0 0,0-1 0 0 0,0 0 0 0 0,0 0 0 0 0,1 0 0 0 0,-1 0 1 0 0,1 0-1 0 0,0-1 0 0 0,0 1 0 0 0,0-1 0 0 0,0 0 0 0 0,0 0 0 0 0,0 0 0 0 0,0 0 1 0 0,1 0-1 0 0,-1-1 0 0 0,1 1 0 0 0,-1-1 0 0 0,1 0 0 0 0,2 0-9 0 0,4 2 3 0 0,0-1-1 0 0,0-1 1 0 0,0 0 0 0 0,0 0-1 0 0,0-1 1 0 0,0 0 0 0 0,0 0-1 0 0,0-1 1 0 0,0-1 0 0 0,0 0-1 0 0,1-1-2 0 0,136-44-1217 0 0,-53 11-3700 0 0,-72 28-481 0 0,-6 4-6232 0 0</inkml:trace>
  <inkml:trace contextRef="#ctx0" brushRef="#br0" timeOffset="1065.101">952 120 4089 0 0,'0'0'3126'0'0,"0"0"-820"0"0,0 0-354 0 0,0 0-21 0 0,0 0-60 0 0,0 0-216 0 0,0 0-270 0 0,0 0-215 0 0,0 0-179 0 0,0 0-146 0 0,0 0-119 0 0,0 0-88 0 0,0 0-85 0 0,-24 3-53 0 0,-76 9-63 0 0,42 12 96 0 0,46-15-400 0 0,-116 101 718 0 0,122-104-844 0 0,0 1 0 0 0,1 0-1 0 0,0 0 1 0 0,1 0 0 0 0,0 0 0 0 0,0 1 0 0 0,0-1 0 0 0,1 1-1 0 0,0 0 1 0 0,1 0 0 0 0,-1 0 0 0 0,2 1 0 0 0,-1-1 0 0 0,1 0-1 0 0,0 1 1 0 0,1-1 0 0 0,0 1 0 0 0,1 8-7 0 0,0-15 6 0 0,0 1 0 0 0,0-1 1 0 0,0 0-1 0 0,0 1 0 0 0,0-1 1 0 0,0 0-1 0 0,0 1 0 0 0,1-1 1 0 0,-1 0-1 0 0,1 0 0 0 0,0 0 0 0 0,0 0 1 0 0,0-1-1 0 0,0 1 0 0 0,0 0 1 0 0,0-1-1 0 0,0 1 0 0 0,0-1 1 0 0,0 0-1 0 0,1 0 0 0 0,-1 0 0 0 0,1 0 1 0 0,-1 0-1 0 0,1 0 0 0 0,-1-1 1 0 0,1 1-1 0 0,-1-1 0 0 0,1 0 1 0 0,-1 1-1 0 0,1-1 0 0 0,0-1 1 0 0,-1 1-1 0 0,1 0 0 0 0,-1-1 0 0 0,1 1-6 0 0,92-23 411 0 0,-50-4-268 0 0,0-1 1 0 0,-2-2 0 0 0,-2-2-1 0 0,0-1 1 0 0,-3-3 0 0 0,0-1 0 0 0,-3-2-1 0 0,10-15-143 0 0,-21 25 50 0 0,-23 28-65 0 0,-1 1-2 0 0,-2 23-122 0 0,-13 33 136 0 0,-7 83 3 0 0,23-135-1 0 0,0 0 0 0 0,-1 0 0 0 0,1 0 0 0 0,1 0 0 0 0,-1 0-1 0 0,1 0 1 0 0,-1 0 0 0 0,1 0 0 0 0,0 0 0 0 0,0-1 0 0 0,1 1 0 0 0,-1-1-1 0 0,1 0 1 0 0,0 0 0 0 0,0 0 0 0 0,0 0 0 0 0,0 0 0 0 0,0 0 0 0 0,1-1 0 0 0,-1 0-1 0 0,1 0 1 0 0,-1 0 0 0 0,1 0 0 0 0,0 0 0 0 0,0-1 0 0 0,3 2 1 0 0,109 15 65 0 0,-103-20-51 0 0,0-2 0 0 0,-1 1-1 0 0,0-2 1 0 0,0 0-1 0 0,0 0 1 0 0,-1-1 0 0 0,0 0-1 0 0,0-1 1 0 0,0-1 0 0 0,-1 1-1 0 0,0-2 1 0 0,0 1 0 0 0,-1-1-1 0 0,-1-1 1 0 0,1 0 0 0 0,-1 0-1 0 0,-1 0 1 0 0,0-1 0 0 0,0 0-1 0 0,2-7-13 0 0,33-39 27 0 0,122-104 15 0 0,-114 138-73 0 0,-39 60 28 0 0,-10-11 33 0 0,0 0 0 0 0,-2 0 0 0 0,-1 1 1 0 0,-2-2-1 0 0,0 1 0 0 0,-1 0 0 0 0,-2-1 0 0 0,-1 0 0 0 0,-1 0 0 0 0,0-1 0 0 0,-4 4-30 0 0,9-22-7 0 0,1 1 0 0 0,-1-1 0 0 0,0 0-1 0 0,-1 0 1 0 0,0 0 0 0 0,0-1 0 0 0,0 1 0 0 0,0-1 0 0 0,-1 0-1 0 0,0-1 1 0 0,0 1 0 0 0,0-1 0 0 0,0-1 0 0 0,-1 1 0 0 0,1-1-1 0 0,-1 0 1 0 0,0 0 0 0 0,0-1 0 0 0,0 0 0 0 0,-1 0-1 0 0,1-1 1 0 0,0 0 0 0 0,-1 0 0 0 0,-1-1 7 0 0,9 0-9 0 0,1 0 1 0 0,-1-1-1 0 0,0 1 0 0 0,0 0 0 0 0,0 0 1 0 0,0-1-1 0 0,0 1 0 0 0,0 0 0 0 0,0-1 1 0 0,0 1-1 0 0,0 0 0 0 0,0 0 0 0 0,0-1 1 0 0,0 1-1 0 0,0 0 0 0 0,0-1 1 0 0,0 1-1 0 0,0 0 0 0 0,0 0 0 0 0,0-1 1 0 0,0 1-1 0 0,-1 0 0 0 0,1 0 0 0 0,0-1 1 0 0,0 1-1 0 0,0 0 0 0 0,0 0 0 0 0,-1-1 1 0 0,1 1-1 0 0,0 0 0 0 0,0 0 0 0 0,0 0 1 0 0,-1-1-1 0 0,1 1 0 0 0,0 0 1 0 0,0 0-1 0 0,-1 0 0 0 0,1 0 0 0 0,0 0 1 0 0,0 0-1 0 0,-1 0 0 0 0,1-1 0 0 0,0 1 1 0 0,-1 0-1 0 0,1 0 0 0 0,0 0 0 0 0,0 0 1 0 0,-1 0-1 0 0,1 0 0 0 0,0 0 1 0 0,-1 0 8 0 0,28-12-414 0 0,-20 11 417 0 0,1 0-1 0 0,0 1 0 0 0,0 0 1 0 0,-1 0-1 0 0,1 1 1 0 0,0 0-1 0 0,-1 0 1 0 0,1 1-1 0 0,-1 0 1 0 0,1 0-1 0 0,-1 1 0 0 0,0 0 1 0 0,0 0-1 0 0,0 1 1 0 0,4 2-3 0 0,52 19 27 0 0,-45-19 29 0 0,0-2-1 0 0,0 0 0 0 0,1-1 1 0 0,-1 0-1 0 0,1-2 0 0 0,-1 0 1 0 0,1-1-1 0 0,0-1 1 0 0,-1-1-1 0 0,1 0 0 0 0,-1-1 1 0 0,0-1-1 0 0,0-1 1 0 0,0-1-1 0 0,8-4-55 0 0,-9 1 62 0 0,-1-1 1 0 0,0-1-1 0 0,-1 0 0 0 0,0-1 1 0 0,0 0-1 0 0,-2-2 0 0 0,0 1 1 0 0,0-2-1 0 0,-1 1 0 0 0,-1-2 1 0 0,0 0-1 0 0,-1 0 0 0 0,-1-1 1 0 0,-1 0-1 0 0,2-4-62 0 0,-8 17 2 0 0,-1 1-1 0 0,1-1 1 0 0,0 0 0 0 0,-1 0-1 0 0,0 0 1 0 0,0 0 0 0 0,0 0 0 0 0,0 0-1 0 0,-1 0 1 0 0,1 0 0 0 0,-1 0 0 0 0,0 0-1 0 0,-1 0 1 0 0,1 0 0 0 0,-1-1-1 0 0,1 1 1 0 0,-1 0 0 0 0,0 0 0 0 0,-1 0-1 0 0,1 1 1 0 0,-1-1 0 0 0,0 0 0 0 0,1 0-1 0 0,-2 1 1 0 0,1-1 0 0 0,0 1-1 0 0,-1 0 1 0 0,1 0 0 0 0,-1 0 0 0 0,0 0-1 0 0,0 0 1 0 0,0 0 0 0 0,-1 1-1 0 0,1 0 1 0 0,-1 0 0 0 0,1-1 0 0 0,-1 2-1 0 0,0-1 1 0 0,0 0 0 0 0,1 1 0 0 0,-2 0-2 0 0,-6 2-14 0 0,1 1 0 0 0,0 0 0 0 0,-1 1 0 0 0,1 0 0 0 0,0 1 0 0 0,0 0 0 0 0,0 0 0 0 0,1 1 0 0 0,0 0 0 0 0,0 1 0 0 0,0 0 0 0 0,0 0 0 0 0,1 1 0 0 0,0 0 0 0 0,1 1 0 0 0,-1 0 1 0 0,1 0-1 0 0,1 0 0 0 0,0 1 0 0 0,0 0 0 0 0,0 0 0 0 0,-3 10 14 0 0,6-12 2 0 0,0 0 0 0 0,0 0 0 0 0,1 0 0 0 0,0 1 0 0 0,1-1 0 0 0,-1 1 0 0 0,1 0-1 0 0,1-1 1 0 0,0 1 0 0 0,0 0 0 0 0,0-1 0 0 0,1 1 0 0 0,0 0 0 0 0,0-1 0 0 0,1 1 0 0 0,0-1 0 0 0,0 1 0 0 0,1-1 0 0 0,0 0 0 0 0,0 0 0 0 0,1 0 0 0 0,0-1 0 0 0,0 1 0 0 0,0-1 0 0 0,1 0 0 0 0,0 0 0 0 0,0 0 0 0 0,1-1 0 0 0,0 0 0 0 0,0 0 0 0 0,0 0 0 0 0,0-1 0 0 0,1 0-1 0 0,4 3-1 0 0,10 6-58 0 0,1-1 0 0 0,0-1 0 0 0,1-1 0 0 0,0-1 0 0 0,1-1 0 0 0,0-2 0 0 0,0 0 0 0 0,0-1 0 0 0,1-1 0 0 0,0-1 0 0 0,10-1 58 0 0,-26-2-1255 0 0,-4 0-3168 0 0,-3 0-7970 0 0</inkml:trace>
  <inkml:trace contextRef="#ctx0" brushRef="#br0" timeOffset="5330.101">2795 455 1080 0 0,'0'0'1897'0'0,"0"0"-529"0"0,0 0-168 0 0,0 0 102 0 0,0 0 117 0 0,0 0 30 0 0,0 0-116 0 0,0 0-198 0 0,0 0-203 0 0,0 0-145 0 0,0 0-83 0 0,13 3 6007 0 0,-15 11-6406 0 0,-1 0 1 0 0,0-1 0 0 0,0 1-1 0 0,-2-1 1 0 0,1 0 0 0 0,-2 0-1 0 0,0-1 1 0 0,0 1 0 0 0,-1-1-1 0 0,0 0 1 0 0,-8 8-306 0 0,-11 20 293 0 0,16-23-277 0 0,-2-1 0 0 0,0-1 0 0 0,-1 0 0 0 0,-1-1 0 0 0,0-1 0 0 0,-1 0 0 0 0,0 0 0 0 0,-1-2 0 0 0,-3 2-16 0 0,5-13-2678 0 0,22-18-6426 0 0,-1 10-2174 0 0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00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628 4,'25'-1,"-19"0,1 0,-1 1,1-1,-1 2,1-1,-1 1,0 0,1 0,-1 0,0 1,0 0,0 1,1-1,-32 18,-135 17,92-23,-135 40,70 3,132-56,0-1,0 0,0 1,0-1,0 1,0-1,0 1,0-1,1 1,-1 0,0-1,0 1,1 0,-1-1,1 1,-1 0,0 0,1 0,-1 0,1 0,0 0,-1 0,1 0,0 0,0-1,-1 1,1 0,0 0,0 1,0-1,0 0,0 0,1 0,-1 0,0-1,0 1,1 0,-1 0,0 0,1 0,-1 0,1 0,-1 0,1 0,0-1,-1 1,1 0,0 0,-1-1,1 1,0 0,0-1,0 1,51 17,209 12,-126-26,-135-4,1 0,-1 0,1 0,-1 0,1 0,-1 0,1 1,-1-1,1 0,-1 0,1 0,-1 0,1 1,-1-1,0 0,1 0,-1 1,1-1,-1 0,0 1,1-1,-1 1,0-1,1 0,-1 1,0-1,1 1,-1-1,0 1,0-1,0 1,0-1,1 1,-1-1,0 1,0-1,0 1,0-1,0 1,0-1,0 1,0-1,0 1,-1-1,1 1,0-1,0 1,0-1,-1 1,1-1,0 0,0 1,-1-1,1 1,0-1,-1 0,1 1,0-1,-1 0,1 1,-1-1,1 0,-1 1,-29 18,-226 86,223-85,6-6,0 1,1 1,1 1,0 1,1 2,1 0,2 2,0 0,1 1,-8 13,27-34,-1-1,1 1,0 0,-1 0,1 0,0 0,0 0,0 0,1 0,-1 0,0 0,1 0,-1 0,1 1,0-1,0 0,0 0,0 0,0 1,0-1,1 0,-1 0,1 0,-1 1,1-1,0 0,0 0,0 0,0 0,0 0,0-1,1 1,-1 0,0 0,1-1,0 1,-1-1,1 1,0-1,0 0,0 0,0 0,0 0,0 0,0 0,0 0,0-1,0 1,0-1,1 1,-1-1,0 0,0 0,1 0,1-1,31 3,1-2,-1-2,1-1,-1-2,19-6,-3 2,153-23,-120 33,-60-1</inkml:trace>
  <inkml:trace contextRef="#ctx0" brushRef="#br0" timeOffset="351.319">1079 201,'-5'29,"-6"28,-1 10,1-2,2-7,-1-9,0-8,3-5,1-5,3-3,1-1,-3-1,-1 1,0 0,6-10,3-11,6-13,2-4</inkml:trace>
  <inkml:trace contextRef="#ctx0" brushRef="#br0" timeOffset="629.697">1051 117,'19'0,"16"0,7 0,1-5,-2-2,-3 1,-3 1,-3-3,-2-1,-2 2,0 2,0-4,0 1,-6 6,-10 8,-8 3</inkml:trace>
  <inkml:trace contextRef="#ctx0" brushRef="#br0" timeOffset="878.155">1051 511,'39'0,"21"0,6 0,-3 0,-13-4,-10-3,-7 1,-4 1,-7 2</inkml:trace>
  <inkml:trace contextRef="#ctx0" brushRef="#br0" timeOffset="1108.857">1643 511,'-14'24,"-15"18,-2 6,0-5,4-5,3-9,5-4,1-3,-1-3,2-2,5-3</inkml:trace>
  <inkml:trace contextRef="#ctx0" brushRef="#br0" timeOffset="1397.868">1390 568,'9'5,"9"6,5 6,0 5,-1-1,-3 1,0-4,-3 0,0 2,-3 2,2-3,3 1,-2-3</inkml:trace>
  <inkml:trace contextRef="#ctx0" brushRef="#br0" timeOffset="1774.1">1954 314,'9'0,"9"0,6 0,3 0,2 0,1 0,0 0,0 0,-1 0,0 0,0 0,-1 0,1 0,-6-5,-6-1</inkml:trace>
  <inkml:trace contextRef="#ctx0" brushRef="#br0" timeOffset="1997.316">2010 568,'39'0,"26"0,8-5,-4-1,-9 0,-10 1,-9-3,-6-1,-9 2</inkml:trace>
  <inkml:trace contextRef="#ctx0" brushRef="#br0" timeOffset="2580.754">3507 88,'-28'0,"1"2,0 1,-1 1,2 1,-1 2,0 0,1 2,1 1,0 1,-5 4,17-8,0 0,0 1,1 1,0 0,1 0,0 1,1 1,0 0,0 0,1 1,1 0,0 0,0 1,2 0,-1 1,2 0,0-1,0 2,-1 7,4-13,-1 1,2-1,-1 1,1-1,1 1,-1-1,2 1,-1 0,1-1,1 1,0-1,0 0,1 0,0 1,0-1,1-1,0 1,1-1,0 1,0-2,1 1,0 0,0-1,1 0,0-1,0 1,1-1,7 5,4-3,0-1,1-1,0-1,-1 0,2-2,-1 0,0-1,0-1,1-1,-1-1,1 0,-1-2,0-1,0 0,0-1,-1-1,0-1,0-1,0 0,-1-2,-1 0,1-1,2-3,-4 2,0-2,-1 0,-1-1,0-1,-1 0,-1 0,0-1,-1-1,-1 0,4-11,-9 20,-1-1,-1 1,1-1,-2 1,1-1,-1 0,-1 0,0 0,0-1,-1 1,0 0,-1 0,0 0,0 0,-1 0,-1 0,0 0,0 1,-1-1,0 1,0 0,-3-3,-47-53,29 39</inkml:trace>
  <inkml:trace contextRef="#ctx0" brushRef="#br0" timeOffset="2830.862">2744 398,'80'12,"0"-3,1-4,35-4,54-8,-1-8,47-14,-53 7,116-7,-216 22,-39 5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07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0 226,'39'17,"-13"-11,1-2,-1-1,0-1,1-1,-1-1,1-1,4-3,140-24,-144 27,-3 0</inkml:trace>
  <inkml:trace contextRef="#ctx0" brushRef="#br0" timeOffset="303.653">85 424,'34'0,"15"0,5 0,-2 0,-6 0,-5 0,-5 0,-4 0,-7-5,-3-1,-1-1,1 2,-3 2</inkml:trace>
  <inkml:trace contextRef="#ctx0" brushRef="#br0" timeOffset="901.753">283 1,'64'44,"100"83,21-35,-184-91,0-1,0 1,0-1,-1 1,1 0,0-1,0 1,0 0,-1-1,1 1,0 0,-1 0,1 0,0 0,-1 0,1 0,-1 0,0 0,1 0,-1 0,0 0,1 0,-1 0,0 0,0 0,0 0,0 0,0 0,0 0,0 0,-1 0,1 0,0 0,-1 0,1 0,0 0,-1 0,1 0,-1 0,1 0,-1 0,0 0,1-1,-1 1,0 0,0 0,0-1,-44 36,39-32,-233 178,110-76,114-89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2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0 464,'0'5,"5"2,6-1,6-1,6-2,2 0,3-2,-4-6,-1-1,1-1,0 2,2 1,0 2,-3 1</inkml:trace>
  <inkml:trace contextRef="#ctx0" brushRef="#br0" timeOffset="383.919">593 42,'-22'206,"-11"50,3-27,9-72,20-157,1 0,-1 1,1-1,0 0,0 1,-1-1,1 1,0-1,0 1,-1-1,1 1,0-1,0 1,0-1,0 1,0-1,0 1,0-1,0 1,0-1,0 1,0-1,0 1,0-1,0 1,0-1,1 1,-1-1,0 1,0-1,0 1,1-1,-1 1,0-1,1 0,-1 1,0-1,1 0,-1 1,1-1,-1 0,1 1,-1-1,0 0,1 0,-1 1,1-1,-1 0,1 0,-1 0,1 0,-1 0,1 0,-1 0,1 0,-1 0,1 0,0 0,-1 0,1 0,-1 0,1 0,-1-1,0 1,1 0,-1 0,1-1,0 1,9-11</inkml:trace>
  <inkml:trace contextRef="#ctx0" brushRef="#br0" timeOffset="651.609">565 97,'19'0,"16"0,7-4,1-3,-2 1,-3-3,-4-1,-2 2,3-3,0 1,-1-3,-1 0,-7 8,-12 5,-9 7,-5 2</inkml:trace>
  <inkml:trace contextRef="#ctx0" brushRef="#br0" timeOffset="885.056">480 464,'43'-5,"34"-6,8-1,-5 1,-12 2,-17 4</inkml:trace>
  <inkml:trace contextRef="#ctx0" brushRef="#br0" timeOffset="1066.334">847 634,'-5'43,"-1"19,0 4,1-4,1-13</inkml:trace>
  <inkml:trace contextRef="#ctx0" brushRef="#br0" timeOffset="1380.61">875 521,'19'5,"21"1,8 0,1-1,-3-6,-4-3,-5-1,-4 0,-8 2</inkml:trace>
  <inkml:trace contextRef="#ctx0" brushRef="#br0" timeOffset="1633.864">904 775,'28'-5,"20"-1,1 0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18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88,'0'-1,"0"1,0-1,0 1,0-1,0 1,0-1,0 0,0 1,0-1,0 1,0-1,0 1,-1-1,1 1,0-1,0 1,-1-1,1 1,0-1,-1 1,1 0,0-1,-1 1,1 0,-1-1,1 1,-1 0,1-1,-1 1,1 0,-1 0,1-1,-1 1,1 0,-1 0,1 0,-1 0,1 0,-1 0,1 0,-1 0,0 0,1 0,-1 0,1 0,-1 0,1 1,-1-1,1 0,-1 0,1 0,-1 1,1-1,-1 0,1 1,0-1,-1 0,1 1,-1-1,1 1,0-1,-1 0,1 1,0-1,0 1,-1-1,1 1,0 0,-14 44,12-33,-15 181,6-30,-8 52,-7-69,14-91,6-55,1-5</inkml:trace>
  <inkml:trace contextRef="#ctx0" brushRef="#br0" timeOffset="850.047">107 59,'26'-27,"-17"22,1 1,0-1,-1 2,1-1,0 1,1 1,-1 0,0 0,1 1,-1 1,1-1,0 2,-1-1,1 2,-1-1,0 1,1 1,-1 0,0 0,-1 1,1 0,-1 1,5 3,-11-6,0 0,0 0,0 0,0 0,-1 1,1 0,-1-1,1 1,-1 0,0 0,0 0,0 1,-1-1,1 0,-1 1,0-1,0 1,0-1,0 1,-1-1,1 1,-1 0,0-1,0 1,0 0,0-1,-1 1,0 0,0-1,0 1,0-1,0 1,-1-1,-1 5,-1 0,-1 0,1-1,-1 0,0 0,-1 0,0 0,0-1,0 0,-1 0,0-1,0 1,-3 0,-161 91,149-83</inkml:trace>
  <inkml:trace contextRef="#ctx0" brushRef="#br0" timeOffset="1254.725">474 623,'-14'10,"-10"8,-5 0,2 3,0-3,6 1,1 2,4 1,0-2,2 0,0-3,1 0,-1-3,1-4</inkml:trace>
  <inkml:trace contextRef="#ctx0" brushRef="#br0" timeOffset="1562.695">220 567,'5'9,"1"14,5 7,1 3,2 1,-1 0,3-7,-2-2,2-6,-3-2,3 2,-3 2,2-2,-2-5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22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1 509,'33'0,"36"-5,15-1,-2-1,-10 2,-12 2,-12-4,-9 0,-7 0,-3 2,-3 2,0 1,0 1,1 1,-5 0</inkml:trace>
  <inkml:trace contextRef="#ctx0" brushRef="#br0" timeOffset="248.779">169 678,'39'19,"41"-3,16-5,-2-8,-9-5,-18-7,-21-2</inkml:trace>
  <inkml:trace contextRef="#ctx0" brushRef="#br0" timeOffset="566.827">1326 283,'-43'32,"1"3,1 1,2 2,2 1,2 2,-3 7,28-33,0 1,0 1,2-1,0 1,1 1,1 0,0 0,1 1,4-12,-1 0,1 0,0 0,1 0,-1 0,2 1,-1-1,1 0,0 0,0 0,1 0,0-1,0 1,1 0,-1-1,1 1,1-1,0 0,-1 0,2 0,-1-1,3 3,9 3,1-1,0 0,0-2,1 0,0-1,1 0,0-2,0 0,0-1,0-1,1-1,-1 0,1-2,-1 0,1-1,-1-1,1-1,5-2,14-1,-1-1,0-3,0-1,-1-1,-1-2,0-2,-1-1,0-2,-2-1,0-2,-1-1,-2-1,0-2,19-23,-38 38,-1 0,0 0,-1-2,-1 1,0-1,0 0,-1-1,-1 1,-1-1,1-1,-2 1,0-1,-1 1,-1-1,0 0,-1 0,0-1,-1 1,-1 0,-1 0,0 0,-1 0,0 1,-1-1,-1 1,0-1,-1 2,0-1,-6-7,-4 3,0 1,-1 1,0 0,-1 1,-1 1,-1 1,0 1,0 1,-1 0,-1 2,1 0,-2 2,1 0,-1 1,0 2,0 0,0 1,-1 2,1 0,-22 3,-7 0</inkml:trace>
  <inkml:trace contextRef="#ctx0" brushRef="#br0" timeOffset="944.027">960 480,'-40'-11,"56"28,134 18,-56-24,0-4,1-5,19-4,-15 1,-46 1,185 0,87 16,-90-3,-207-19,-24 0</inkml:trace>
  <inkml:trace contextRef="#ctx0" brushRef="#br0" timeOffset="2148.015">1637 0,'-5'0,"-6"0,-6 0,-5 0,-4 5,3 6,0 2,5 3,-1 3,0 4,-3 3,-2 1,-2 2,-1 0,-1-5,4-2,7-4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30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0 367,'85'1,"188"-12,-66-7,-182 23,-6 1</inkml:trace>
  <inkml:trace contextRef="#ctx0" brushRef="#br0" timeOffset="301.665">57 594,'48'-10,"21"-3,3 1,-6 2,-9 3,-10 3,-7 2,-7 1,-3 1,-8 0</inkml:trace>
  <inkml:trace contextRef="#ctx0" brushRef="#br0" timeOffset="782.701">424 1,'-4'0,"1"0,0 1,-1 0,1 0,-1 0,1 1,0-1,0 1,0-1,0 1,0 0,0 0,0 0,1 1,-1-1,1 1,0-1,-1 1,1 0,1 0,-1 0,0 0,1 0,-1 0,1 1,0-1,0 0,0 1,0-1,1 1,0-1,-1 1,1-1,0 1,1-1,-1 0,1 1,-1-1,1 1,0-1,0 0,1 1,-1-1,1 0,-1 0,1 0,0 0,0 0,1 1,15 9,-1-1,1-1,1 0,0-1,1-1,11 3,21 11,-14-6,-22-11,1 0,-1 2,-1 0,1 1,-1 0,-1 2,0-1,0 2,-1 0,6 7,-16-15,-1-1,0 0,0 1,0 0,0-1,0 1,-1 0,0 0,0 0,0 0,0 0,-1 0,1 0,-1 0,0 1,0-1,-1 0,1 0,-1 0,0 0,0 0,0 0,0 0,-1-1,0 1,0 0,0-1,0 1,0-1,-1 1,1-1,-3 1,-108 80,72-60,0 1,1 2,1 2,-30 30,46-37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39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28,'10'4,"7"3,7-1,3-2,2 0,1-2,0-1,0 0,-1-1,0-5,0-2,0 1,-1-4,0 0,0 1,0 3,-4 2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39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1,'28'10,"20"2,6 1,-1-9,-5-3,-6-3,-5-1,-4-4,-3-1,-2 0,0 2,-6 2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40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30 110,'7'7,"-1"1,0-1,-1 1,0 0,0 1,0-1,-1 1,-1 0,1 0,-1 0,-1 1,0-1,0 1,-1-1,0 1,-1 0,0-1,0 3,-31 179,22-150,-2 6,-1 5,1-1,3 2,-1 49,15-22,-6-79,0 0,1-1,-1 1,0-1,0 1,1 0,-1-1,0 1,1-1,-1 1,0-1,1 1,-1-1,1 1,-1-1,1 0,-1 1,1-1,-1 1,1-1,-1 0,1 0,0 1,-1-1,1 0,-1 0,1 0,0 0,-1 0,1 1,0-1,-1 0,1-1,0 1,-1 0,1 0,-1 0,1 0,0 0,-1-1,1 1,-1 0,1 0,0-1,-1 1,1-1,-1 1,1 0,-1-1,1 1,-1-1,0 1,1-1,-1 1,0-1,1 1,-1-1,0 0,1 1,-1-1,0 0,10-13</inkml:trace>
  <inkml:trace contextRef="#ctx0" brushRef="#br0" timeOffset="1021.372">59 110,'14'0,"20"-5,8-6,2-1,-1 1,-4-3,1 3,-1 1,-2 4,-4-3,-1 1,-2 1,-2 2,-4 7,-8 7,-5 8,-11 0,-4-2</inkml:trace>
  <inkml:trace contextRef="#ctx0" brushRef="#br0" timeOffset="1287.916">59 448,'38'0,"28"-4,6-3,-3 1,-9 1,-10 2,-9 1,-11 1</inkml:trace>
  <inkml:trace contextRef="#ctx0" brushRef="#br0" timeOffset="1617.451">454 647,'0'33,"-5"26,-1 8,0-4,1-6,1-9,2-8,6-10,2-16,4-10,2-10,-2-9,-3-2</inkml:trace>
  <inkml:trace contextRef="#ctx0" brushRef="#br0" timeOffset="2258.015">454 647,'24'0,"12"0,6 0,0-5,-2-2,-4 1,-2-4,-3 0,-2 2,-5 2</inkml:trace>
  <inkml:trace contextRef="#ctx0" brushRef="#br0" timeOffset="2516.667">454 844,'33'5,"22"1,5 0,-3-1,-10-2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37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85 251,'20'75,"-19"-60,6 53,-4 1,-3 1,-4 19,-24 119,28-184</inkml:trace>
  <inkml:trace contextRef="#ctx0" brushRef="#br0" timeOffset="366.027">1 194,'83'-45,"3"4,1 3,60-16,-33 39,-111 15,0 0,0 0,0 1,0-1,0 1,0 0,0 0,0 0,0 0,-1 1,1-1,0 1,-1-1,1 1,-1 0,1 0,-1 0,0 1,0-1,0 0,0 1,-1-1,1 1,-1 0,1-1,-1 1,0 0,0 0,0 0,0 0,-1 0,1 0,-1 0,0 0,0 1,-2 9,-1 0,-1 0,0-1,0 1,-2-1,1 0,-1-1,-1 0,0 0,-1 0,0-1,-1 0,0 0,0-1,-1 0,0-1,-1 0,0 0,0-1,0-1,-7 3,-21 16,0-2,-2-1,0-3,-1-1,-33 8,52-22,5-5</inkml:trace>
  <inkml:trace contextRef="#ctx0" brushRef="#br0" timeOffset="1533.202">565 674,'-5'5,"-6"11,-7 7,1 5,-2 3,2 0,-1 0,3 0,-1-6,-3-2,3 0,-2-4,3-1,-1-3,2 1,-1 2,2-2</inkml:trace>
  <inkml:trace contextRef="#ctx0" brushRef="#br0" timeOffset="1817.111">282 674,'19'29,"17"14,1 4,-1 0,-1-4,-2-9,-7-6,-2-2,-1-6,-5-2,-5-3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15.2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570 632,'-8'-12,"0"0,0 0,-1 1,-1 0,0 1,0 0,-1 0,0 1,-1 1,0 0,-2-1,8 6,1 0,-1 1,0-1,0 1,0 1,0-1,-1 1,1 0,0 0,-1 1,1-1,0 2,-1-1,1 1,0-1,-1 2,1-1,0 1,0 0,0 0,0 1,0 0,1 0,-1 0,-4 4,-16 15,2 1,1 1,0 1,2 1,1 0,1 2,1 1,2 0,1 1,1 0,1 1,2 1,-6 30,11-45,1 1,1 1,0-1,1 1,2-1,0 1,0 0,2 0,0-1,2 1,0-1,1 1,0-1,7 14,-2-20,0 0,1-1,1-1,0 1,1-2,-1 0,2 0,-1-1,1 0,1-1,-1-1,1 0,0-1,1 0,-1-2,1 1,0-2,0 0,-1 0,1-2,6 0,-12 0,1 0,-1-1,0 0,1 0,-1-1,0 0,0-1,0 0,-1-1,1 0,-1 0,0 0,0-1,0-1,-1 1,1-2,4-6</inkml:trace>
  <inkml:trace contextRef="#ctx0" brushRef="#br0" timeOffset="301.03">796 1027,'4'38,"8"23,0 5,-1-3,2-13,-1-19,-2-16</inkml:trace>
  <inkml:trace contextRef="#ctx0" brushRef="#br0" timeOffset="556.436">908 463,'0'38,"0"23,0 0</inkml:trace>
  <inkml:trace contextRef="#ctx0" brushRef="#br0" timeOffset="800.597">1134 1253,'-1'1,"0"-1,0 1,0-1,0 0,-1 1,1-1,0 0,0 0,0 0,0 1,0-1,-1 0,1-1,0 1,0 0,0 0,0 0,0-1,0 1,0-1,-1 1,1 0,0-1,0 0,0 1,1-1,-1 0,0 1,0-1,0 0,0 0,1 0,-1 0,0 0,1 0,-1 0,1 0,-1 0,1 0,0 0,-1 0,1 0,0 0,0-1,-1 1,1 0,-4-57,11 21,1 0,2 1,2 1,1-1,2 2,1 0,3-2,17-9,-26 43</inkml:trace>
  <inkml:trace contextRef="#ctx0" brushRef="#br0" timeOffset="1022.851">1670 745,'-22'18,"0"0,1 2,1 0,1 1,1 1,0 1,-6 13,-16 61,39-94,0 1,1-1,-1 1,1-1,0 0,0 1,0-1,1 1,-1-1,1 0,0 1,0-1,0 0,0 0,0 1,1-1,0 0,-1 0,1-1,0 1,0 0,1-1,-1 1,1-1,-1 1,1-1,0 0,-1 0,2 0,4 2,1 0,-1-1,1 1,0-2,0 1,0-1,1-1,-1 0,0 0,1-1,-1 0,0 0,1-1,-1-1,0 1,0-1,0-1,0 0,0 0,0-1,-1 0,1 0,-1-1,-1 0,1-1,-1 1,1-1,-2-1,1 1,-1-1,0-1,0 1,-1-1,3-6,2-6</inkml:trace>
  <inkml:trace contextRef="#ctx0" brushRef="#br0" timeOffset="1603.015">1895 773,'-2'12,"1"0,0 1,1-1,0 0,1 0,0 1,1-1,0 0,1 0,0-1,1 1,0 0,1-1,1 0,0 0,0-1,1 0,0 1,-4-9,-1 0,0 0,1 0,-1 0,1-1,0 1,-1-1,1 1,0-1,0 0,0 0,0-1,0 1,0 0,0-1,0 0,0 0,0 0,0 0,1 0,-1-1,0 1,0-1,0 0,0 0,-1 0,1 0,0 0,0-1,-1 0,1 1,0-1,-1 0,0 0,1 0,-1 0,0-1,74-93,-34 15,-41 81,1 0,0 0,-1 0,1 0,-1 0,1 0,-1 0,1 0,0 1,-1-1,1 1,-1-1,1 1,-1-1,0 1,1 0,-1 0,0 0,1 0,-1 0,0 0,0 0,0 0,0 0,0 1,0-1,0 0,0 1,-1-1,1 0,0 1,-1-1,1 1,-1-1,1 1,-1-1,0 1,0 0,0-1,0 1,0-1,0 2,5 7,-4-5,1-1,0 0,0 0,0 0,0 0,0 0,1-1,0 1,0-1,0 1,0-1,1 0,-1 0,1-1,0 1,-1-1,1 1,1-1,-1-1,0 1,0 0,1-1,-1 0,0 0,1 0,-1-1,1 0,-1 1,1-1,-1-1,1 1,-1-1,1 0,1 0,12-8,-1-1,0 0,0-1,-1-1,-1 0,0-1,-1-1,0 0,-1-1,-1-1,0 0,-1 0,-1-1,0-1,-2 0,7-17,-14 33,12-20,0-1,-2 0,0 0,-2-1,-1 0,0-1,-2 0,-1 0,-1 0,-1-1,-1 1,-2-1,0 0,-2 1,-1-1,0 1,-2-1,-5-12,9 35,0-1,0 1,0 0,-1 0,1 0,-1 0,0 0,0 0,0 0,0 1,0-1,0 0,-1 1,1 0,-1 0,0 0,0 0,0 0,0 0,0 1,0 0,0-1,0 1,-1 0,1 1,0-1,-1 0,1 1,0 0,-1 0,1 0,-1 0,1 0,0 1,-1 0,1-1,0 1,-1 1,1-1,0 0,-1 2,-7 7,2 1,0 1,0-1,1 2,0-1,1 1,1 0,0 0,0 1,2 0,-1 0,1 3,-6 15,1 0,2 1,1 0,2 1,0 16,4-40,0 1,0-1,1 0,1 0,0 1,0-1,1 0,0 0,1-1,0 1,0-1,1 0,1 0,-1 0,1-1,1 0,-1 0,2 0,6 5,-5-6,1 0,-1-1,1 0,1 0,-1-2,1 1,0-1,0 0,0-1,0-1,1 0,-1 0,1-1,0 0,-1-1,1-1,-1 0,1 0,-1-1,1-1,-1 0,0 0,11-5,7-5</inkml:trace>
  <inkml:trace contextRef="#ctx0" brushRef="#br0" timeOffset="2203.847">3138 378,'-28'41,"3"-6,2 0,1 2,1 1,3 0,-14 39,29-26,3-50,0 0,1 0,-1 0,0 0,1 0,-1-1,1 1,-1 0,1 0,-1 0,1-1,0 1,-1 0,1-1,0 1,0 0,0-1,-1 1,1-1,0 0,0 1,0-1,0 1,0-1,0 0,0 0,0 0,-1 0,1 1,0-1,0 0,0-1,0 1,0 0,0 0,0 0,0 0,0-1,0 1,0 0,0-1,-1 1,1-1,0 1,0-1,0 0,21-12,-1-2,-1 0,0-1,-1-1,-1-1,-1-1,0 0,-1-1,-1-1,-1-1,6-5,-19 25,-1 0,1 0,0 0,-1 0,1 1,0-1,0 0,0 0,0 1,1-1,-1 1,0-1,1 1,-1 0,1-1,-1 1,1 0,-1 0,1 0,0 0,0 0,-1 1,1-1,0 0,0 1,0-1,0 1,0 0,0 0,0 0,0 0,0 0,0 0,0 0,0 0,0 1,-1-1,1 1,0 0,0-1,0 1,-1 0,1 0,0 0,-1 0,1 1,-1-1,1 1,10 27,-11-25,1 1,-1-1,0 0,1 0,0 0,0 0,0-1,0 1,1 0,0-1,-1 1,1-1,0 0,1 0,-1 0,0-1,1 1,0-1,-1 0,1 0,2 1,8-1,1-1,0 0,0-1,0 0,0-1,0-1,-1 0,1-1,-1-1,1 0,-1-1,-1-1,1 0,-1 0,0-2,0 1,-1-2,0 0,0 0,-1-1,0 0,-1-1,-1-1,1 1,-2-1,8-13,3-9,-1 0,-2-2,-1 1,-2-2,-1 0,-3 0,0-3,0-49,-9 87,0 0,0 0,0 0,0 0,0 0,-1 0,1 0,-1 0,1 0,-1 0,1 1,-1-1,0 0,0 0,0 1,0-1,0 0,0 1,-1-1,1 1,-1 0,1-1,-1 1,1 0,-1 0,1 0,-1 0,0 0,0 0,0 0,1 1,-1-1,0 1,0-1,0 1,0 0,0 0,0 0,0 0,0 0,0 0,0 0,-4 2,0-1,1 1,-1 0,0 1,1-1,-1 1,1 0,0 0,0 1,0 0,1 0,-1 0,1 0,0 1,0-1,0 1,1 0,-1 0,1 0,1 1,-1-1,1 1,0 0,0 0,0 0,1-1,0 1,0 0,1 1,-1-1,1 1,3-3,0 0,0 0,1-1,-1 0,1 1,0-1,-1-1,1 1,0-1,1 1,-1-1,0 0,1 0,-1-1,1 0,-1 1,1-1,0-1,0 1,-1-1,1 0,0 0,0 0,-1-1,1 1,0-1,4-2,2 3,-1-2,0 1,0 1,1 0,-1 0,0 1,0 0,0 1,0 0,0 0,0 1,0 1,-1-1,0 2,1-1,-2 1,1 1,0-1,-1 1,0 1,-1 0,1 0,-1 0,-1 1,1 1,48 86,-42-77</inkml:trace>
  <inkml:trace contextRef="#ctx0" brushRef="#br0" timeOffset="2901.531">259 3172,'34'-235,"26"-72,-52 266,2 0,2 1,2 0,1 1,2 1,2 0,1 1,5-3,-24 38,0 0,0 1,0-1,0 0,0 1,0-1,1 1,-1-1,0 1,1-1,0 1,-1 0,1 0,0 0,0 0,-1 0,1 0,0 0,0 1,0-1,0 1,0-1,0 1,0 0,0 0,0 0,0 0,0 0,0 0,0 1,0-1,0 0,0 1,0 0,0-1,0 1,0 0,-1 0,1 0,0 0,-1 1,1-1,-1 0,1 1,-1-1,1 1,-1-1,0 1,0 0,51 115,-51-108,1 0,0 0,0 0,1-1,0 1,1-1,0 1,0-1,0-1,1 1,1-1,-1 1,1-2,0 1,1 0,-1-1,1-1,1 1,-1-1,1 0,3 1,-5-4,0-1,0 0,0 0,0-1,0 1,1-1,-1-1,0 1,0-1,0 0,0-1,0 1,0-1,0 0,0-1,-1 1,1-1,-1 0,0 0,3-3,92-86,153-215,-201 264,-51 42,1 1,-1-1,1 0,-1 1,1-1,-1 1,1 0,-1 0,1-1,-1 1,1 0,-1 0,1 0,0 1,-1-1,1 0,-1 0,1 1,-1-1,1 1,-1 0,0-1,1 1,-1 0,0 0,1 0,-1 0,0 0,0 0,0 0,0 0,0 0,0 1,0-1,0 0,0 1,-1-1,1 0,-1 1,1-1,0 2,3 10,-1 1,0-1,-1 1,-1 0,0-1,0 1,-2 0,0 5,0-9,0 1,0-1,1 0,0 1,1-1,1 0,-1 0,1 0,1 0,0 0,1 0,-1-1,2 1,-1-1,7 8,27 9,-22-24</inkml:trace>
  <inkml:trace contextRef="#ctx0" brushRef="#br0" timeOffset="3170.943">1755 1958,'-16'24,"2"1,0 1,2 0,1 1,1 0,1 0,2 1,1 0,1 1,-1 24,5-50,1 0,-1 0,1 0,0 1,1-1,-1 0,0 0,1 0,-1 0,1 0,0 0,0 0,1 0,-1 0,0-1,1 1,0 0,-1-1,1 1,0-1,1 0,-1 1,0-1,1 0,-1 0,1-1,-1 1,1 0,0-1,0 0,0 1,-1-1,1 0,0-1,1 1,-1 0,0-1,0 0,0 0,0 0,0 0,0 0,2-1,12-4,0-2,0 0,0-1,-1 0,-1-1,1-1,-1-1,-1 0,0-1,-1 0,1-2,-4 7,0-1,-1 0,0-1,0 1,-1-2,0 1,-1-1,0 0,0-1,-1 0,-1 0,0 0,0 0,-1-1,0 0,-1 0,-1 0,0 0,0 0,-1-1,-1-3,-1 12,-1-1,0 1,0 0,0 0,0 0,0 0,-1 1,0-1,1 1,-1-1,-1 1,1 0,0 0,-1 1,0-1,1 1,-1-1,0 1,0 0,-1 1,1-1,0 1,0-1,-1 2,1-1,-1 0,1 1,-1 0,1 0,-1 0,1 0,-1 1,1-1,0 1,-1 1,1-1,0 0,0 1,0 0,0 0,0 0,0 1,0-1,-1 3,-21 11</inkml:trace>
  <inkml:trace contextRef="#ctx0" brushRef="#br0" timeOffset="3723.927">2348 1253,'47'165,"25"166,-31-28,-37-278,29 84,-33-109,0 0,0 1,0-1,0 0,0 1,0-1,1 1,-1-1,0 0,0 1,0-1,0 0,1 1,-1-1,0 0,0 0,1 1,-1-1,0 0,1 0,-1 1,0-1,1 0,-1 0,0 0,1 1,-1-1,0 0,1 0,-1 0,0 0,1 0,-1 0,1 0,-1 0,0 0,1 0,-1 0,1 0,-1 0,0 0,1 0,-1 0,0-1,1 1,-1 0,0 0,1 0,-1-1,0 1,1 0,-1 0,0-1,0 1,1 0,-1-1,0 1,0 0,1-1,-1 1,0 0,0-1,0 1,0 0,0-1,0 1,1 0,-1-1,0 0,-2-7</inkml:trace>
  <inkml:trace contextRef="#ctx0" brushRef="#br0" timeOffset="3965.85">2150 1874,'39'-14,"26"-6,8-3,-5 2,-8 5,-10 4,-9 0,-6 3,-4-4,-4 2,-5 2</inkml:trace>
  <inkml:trace contextRef="#ctx0" brushRef="#br0" timeOffset="4134.565">2968 1733,'5'43,"6"15,2 1,3-9,-2-12</inkml:trace>
  <inkml:trace contextRef="#ctx0" brushRef="#br0" timeOffset="4383.531">2884 1423,'0'0</inkml:trace>
  <inkml:trace contextRef="#ctx0" brushRef="#br0" timeOffset="4632.85">3307 1648,'-7'15,"1"1,0 0,1 0,1 1,1-1,0 1,1 0,1 0,1 0,0 0,1 0,1 0,0 1,-1-16,-1 0,1 0,-1 0,1 0,0 0,0 0,0 0,0-1,0 1,0 0,0 0,0-1,1 1,-1-1,1 1,-1-1,1 0,0 0,0 1,-1-1,1 0,0 0,0-1,0 1,0 0,0-1,0 1,0-1,0 0,0 1,0-1,0 0,0 0,0-1,0 1,0 0,0-1,0 1,0-1,0 1,0-1,0 0,0 0,0 0,0 0,-1 0,1-1,0 1,-1 0,2-2,7-6,1 0,-1-1,-1-1,0 0,0 0,-1-1,-1 0,1 0,-2 0,0-1,-1 0,0-1,-1 1,0-1,-1 0,-1 0,1-13,-3 18,-1-1,-1 1,1-1,-2 1,1 0,-1 0,-1 0,1 1,-1-1,-1 1,0 0,0 0,-1 0,1 0,-2 1,1 0,-1 1,0 0,0 0,-9-5,-19 1,19 12</inkml:trace>
  <inkml:trace contextRef="#ctx0" brushRef="#br0" timeOffset="4890.214">3815 1591,'-1'-19,"1"0,0 1,2-1,0 0,1 0,1 1,0-1,2 1,0 1,1-1,0 1,4-5,-10 21,-1 0,1 0,0-1,0 1,0 0,-1 0,1 0,0 0,0 0,0 0,1 0,-1 0,0 1,0-1,0 0,1 1,-1-1,0 1,1-1,-1 1,0 0,1-1,-1 1,1 0,-1 0,0 0,1 0,-1 0,1 0,-1 1,0-1,1 0,-1 1,0-1,1 1,-1-1,0 1,1 0,-1 0,0-1,0 1,0 0,0 0,0 0,0 0,0 0,0 0,0 0,-1 1,1-1,0 0,-1 0,1 1,-1-1,1 0,-1 1,1 0,12 24,-12-21,1 0,-1 0,1 0,0 0,1 0,-1-1,1 1,0-1,0 1,0-1,0 0,1-1,0 1,0 0,0-1,0 0,0 0,1 0,-1-1,1 1,0-1,0 0,0 0,0-1,0 1,0-1,0-1,0 1,0-1,1 1,-1-1,0-1,7-2,-1-1,0 0,0-1,0-1,-1 0,0 0,0 0,0-2,-1 1,0-1,0 0,-1-1,0 0,-1 0,0-1,0 0,-1 0,-1-1,1 0,-2 0,1 0,-2 0,1-1,-1 1,-1-1,0 0,-1 0,-1 0,1 0,-2-4,1-12,0 4</inkml:trace>
  <inkml:trace contextRef="#ctx0" brushRef="#br0" timeOffset="5574.22">1416 3426,'-41'37,"2"3,1 1,3 1,1 3,2 0,2 2,2 1,2 2,-1 9,18-40,1 1,1 0,1 0,1 0,0 1,2 0,0-1,2 2,0 11,1-29,1-1,-1 0,1 0,0 1,0-1,0 0,0 0,0 0,1 0,0 0,-1 0,1 0,0-1,0 1,1-1,-1 1,0-1,1 0,-1 0,1 0,0 0,0 0,0-1,0 1,0-1,0 0,0 0,0 0,1 0,-1-1,0 1,0-1,1 0,-1 0,0 0,1 0,-1 0,0-1,1 0,-1 0,0 0,0 0,0 0,0 0,0-1,0 1,0-1,0 0,1-1,15-12,-1 0,0-2,-1 0,-1 0,-1-2,0 0,-1 0,-1-2,-2 1,1-2,-2 1,-1-2,3-11,-12 33,27-59,-3 0,-2-2,-3-1,-3-1,-2 0,-3-1,-3-8,-5 51,0 1,-2-1,0 1,-1-1,-2 0,0 1,-1-1,-1 1,-2 0,0 0,0 1,-2 0,-1 0,0 0,-2 1,-3-4,12 20,-1 1,0-1,0 0,-1 1,1-1,0 1,-1 0,0 0,1 1,-1-1,0 1,0-1,0 1,0 1,0-1,0 0,0 1,0 0,0 0,0 0,0 0,0 1,0 0,0-1,0 1,0 1,1-1,-1 1,0-1,1 1,-1 0,1 0,-1 1,1-1,0 1,0 0,0-1,0 1,1 1,-1-1,1 0,0 1,0-1,0 1,0-1,1 1,-1 0,1 0,0 0,0 0,0 0,-8 31,2 0,1 0,2 1,2 0,1 0,1 0,3 12,-4-26,1 0,1 0,1 0,0 0,2 0,1 0,0-1,2 0,0 0,1 0,2-1,0 0,1-1,0 0,2-1,0 0,1-1,1-1,1 0,7 5,56 27,-48-31</inkml:trace>
  <inkml:trace contextRef="#ctx0" brushRef="#br0" timeOffset="6121.827">1895 3426,'-17'27,"1"2,1 0,1 0,2 2,1-1,1 1,2 1,-3 22,10-52,0 1,1 0,-1 0,1 0,0 0,-1 0,2 0,-1 0,0 0,1 0,-1 0,1 0,0-1,0 1,0 0,0 0,0-1,1 1,-1-1,1 1,-1-1,1 1,0-1,0 0,0 0,1 0,-1 0,0 0,1-1,-1 1,1-1,0 1,-1-1,1 0,0 0,0 0,0-1,0 1,-1-1,1 1,0-1,0 0,0 0,0 0,0-1,0 1,0-1,5 0,0-1,0 0,-1 0,1-1,-1 0,0-1,0 1,0-1,0-1,0 1,-1-1,0-1,0 1,0-1,-1 0,0 0,3-5,70-119,-31-40,-48 169,1 0,0 0,0 1,0-1,-1 0,1 0,0 0,0 1,0-1,0 0,0 0,0 0,1 1,-1-1,0 0,0 0,1 0,-1 1,0-1,1 0,-1 0,0 1,1-1,-1 0,1 1,0-1,-1 1,1-1,-1 1,1-1,0 1,-1-1,1 1,0-1,0 1,-1 0,1-1,0 1,0 0,-1 0,1 0,0 0,0 0,0 0,0 0,-1 0,1 0,0 0,0 0,0 0,-1 0,1 1,0-1,0 0,-1 0,1 1,0-1,0 1,-1-1,1 1,-1-1,1 1,0-1,-1 1,1 0,28 50,100 313,-103-251,-5 1,-5 2,-5-1,-5 1,-7 87,1-178,-1-1,-1 1,-1-1,-1 0,-1 0,-1-1,-1 1,-2-1,0-1,-1 1,-1-2,-1 1,-4 2,15-21,0-1,0 0,0 0,0 0,-1 0,1 0,-1 0,0 0,1 0,-1-1,0 1,0-1,0 1,0-1,0 0,0 0,-1 0,1 0,0 0,0 0,-1-1,1 1,-1-1,1 1,-1-1,1 0,0 0,-1 0,1 0,-1-1,1 1,-1-1,1 1,0-1,-1 0,1 0,0 0,0 0,0 0,0-1,0 1,0 0,0-1,0 0,0 0,-9-19,2 0,1 0,1-1,0 0,2-1,1 1,-2-19,-11-295,15 267,3 1,3 0,9-39,-6 64</inkml:trace>
  <inkml:trace contextRef="#ctx0" brushRef="#br0" timeOffset="6613.748">2461 3849,'79'-451,"-54"366,-16 112,-9 57,-1-55,1 1,1 0,2 0,1 0,6 23,-9-50,-1 0,1 0,0-1,0 1,0 0,0-1,1 1,-1-1,1 1,0-1,-1 0,1 1,0-1,0 0,1 0,-1 0,0-1,1 1,-1 0,1-1,-1 0,1 0,0 1,-1-2,1 1,0 0,0 0,0-1,0 0,-1 1,1-1,0 0,0-1,0 1,3-1,0 0,1-1,-1 0,0 0,0-1,0 0,0 0,0 0,-1-1,1 0,-1 0,0 0,0 0,-1-1,1 0,1-3,12-21,-2 0,-1-1,-1 0,-2-1,-1-1,-1 0,-2-1,2-22,12-69,-16 100</inkml:trace>
  <inkml:trace contextRef="#ctx0" brushRef="#br0" timeOffset="6960.16">3335 3031,'-48'50,"1"2,3 2,2 2,-16 32,14 20,43-105,0 0,1 1,0-1,-1 0,1 0,0 1,0-1,1 0,-1 0,1 1,0-1,0 0,0 0,0 0,0 0,0 0,1 0,0 0,-1-1,1 1,0-1,0 1,1-1,-1 1,0-1,1 0,0 0,-1-1,1 1,0 0,0-1,0 1,3 0,-3-1,1 0,0 0,0-1,0 1,0-1,0 0,0 0,0 0,0-1,0 1,-1-1,1 0,0 0,0-1,0 1,-1-1,1 1,-1-1,1 0,-1-1,0 1,0 0,0-1,0 0,0 0,-1 0,1 0,62-93,24-136,-74 203,-15 29,0-1,1 1,-1 0,0-1,0 1,0-1,1 1,-1 0,0-1,1 1,-1 0,0 0,1-1,-1 1,0 0,1 0,-1-1,0 1,1 0,-1 0,1 0,-1 0,1 0,-1 0,0 0,1 0,-1-1,1 1,-1 1,1-1,-1 0,0 0,1 0,-1 0,1 0,-1 0,0 0,1 1,-1-1,1 0,-1 0,0 0,1 1,-1-1,0 0,1 1,-1-1,0 0,0 1,1-1,-1 0,0 1,0-1,0 0,1 1,-1-1,0 1,0-1,0 1,0-1,0 0,0 1,0-1,0 1,0-1,0 1,0-1,0 1,17 90,-11-71</inkml:trace>
  <inkml:trace contextRef="#ctx0" brushRef="#br0" timeOffset="7367.797">3702 3313,'-5'-42,"2"0,2 0,1 0,3 0,1 0,2 0,2 1,1 0,3-1,-13 41,1-1,0 1,0 0,0-1,0 1,0-1,0 1,0-1,0 1,1-1,-1 1,0-1,1 1,-1-1,1 1,0 0,-1-1,1 1,0 0,0 0,0 0,0-1,0 1,0 0,0 0,0 0,1 1,-1-1,0 0,0 0,1 1,-1-1,1 0,-1 1,0 0,1-1,-1 1,1 0,-1 0,1 0,-1-1,1 2,-1-1,1 0,-1 0,1 0,-1 1,1-1,-1 1,0-1,1 1,-1-1,1 2,26 66,-27-61,1 0,0 0,0 0,0 0,1-1,1 1,-1-1,1 0,0 1,0-2,0 1,3 1,-6-6,1 0,-1 1,1-1,0 0,-1-1,1 1,0 0,0 0,-1-1,1 1,0-1,0 0,0 1,0-1,0 0,0 0,0 0,0 0,-1-1,1 1,0 0,0-1,0 1,0-1,0 0,-1 0,1 1,0-1,-1 0,1-1,-1 1,1 0,-1 0,1-1,-1 1,43-55,-25 18,-16 31,0-1,0 1,1 0,0 0,0 0,1 1,0-1,0 1,0 0,1 1,0-1,2-1,-5 7,0-1,0 0,0 1,0 0,0 0,0 0,0 0,0 0,0 1,0-1,0 1,0 0,0 0,0 0,-1 0,1 0,0 1,-1-1,1 1,-1 0,1 0,-1 0,0 0,0 0,0 0,1 2,40 23,-37-27,-1 0,1 0,0-1,-1 0,0 0,1 0,-1-1,0 0,0 0,0 0,0-1,0 1,0-1,0 0,-1-1,0 1,0-1,0 0,0 0,0 0,-1 0,0-1,0 0,1 0,6-10</inkml:trace>
  <inkml:trace contextRef="#ctx0" brushRef="#br0" timeOffset="7618.631">4436 2692,'0'34,"5"15,1 0</inkml:trace>
  <inkml:trace contextRef="#ctx0" brushRef="#br0" timeOffset="7783.85">4323 2438,'0'0</inkml:trace>
  <inkml:trace contextRef="#ctx0" brushRef="#br0" timeOffset="7951.936">4972 2184,'-52'41,"1"1,3 3,2 2,-4 9,-1 34,51-87,-1 0,0 0,1 1,0-1,0 0,0 0,0 0,0 0,0 0,1 0,0 1,-1-1,1 0,0-1,1 1,-1 0,0 0,1 0,0-1,-1 1,1-1,0 1,0-1,1 0,-1 1,0-1,1-1,-1 1,1 0,0 0,0-1,12 4,0 0,1-2,-1 1,0-2,1 0,0-1,-1-1,1 0,0-1,-1-1,1-1,-1 0,1 0,-1-2,0 0,-1-1,15-7,-5 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6:2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161 129 6089 0 0,'0'0'2780'0'0,"0"0"-689"0"0,0 0-382 0 0,0 0-14 0 0,0 0 7 0 0,0 0-67 0 0,0 0-171 0 0,0 0-233 0 0,0 0-276 0 0,0 0-265 0 0,0 0-214 0 0,0 0-148 0 0,0 0-96 0 0,-1-1-49 0 0,-5 105 2515 0 0,6-54-2358 0 0,-2-1 0 0 0,-2 0 1 0 0,-2 0-1 0 0,-2 0 0 0 0,-6 11-340 0 0,-94 257 366 0 0,98-291-505 0 0,9-20-457 0 0,7-17-380 0 0,47-68-3059 0 0,-20 34-3748 0 0,-22 30-232 0 0</inkml:trace>
  <inkml:trace contextRef="#ctx0" brushRef="#br0" timeOffset="325.787">93 74 9666 0 0,'0'0'1792'0'0,"0"0"-361"0"0,0 0-248 0 0,0 0-44 0 0,0 0 28 0 0,0 0-8 0 0,0 0-63 0 0,0 0-101 0 0,0 0-91 0 0,0 0-66 0 0,0 0-102 0 0,0 0-102 0 0,0 0-69 0 0,32-5-65 0 0,102-16-52 0 0,198-26 1266 0 0,-236 47-2141 0 0,-110 18-1713 0 0,-9 0-932 0 0,8-8-3185 0 0,13-9 5213 0 0,-8 7-10391 0 0</inkml:trace>
  <inkml:trace contextRef="#ctx0" brushRef="#br0" timeOffset="572.564">128 428 11010 0 0,'0'0'2142'0'0,"0"0"-831"0"0,0 0-364 0 0,0 0 137 0 0,0 0 179 0 0,0 0 23 0 0,0 0-87 0 0,0 0-119 0 0,0 0-144 0 0,0 0-120 0 0,0 0-114 0 0,0 0-129 0 0,24 6-134 0 0,73 18-114 0 0,5-18 133 0 0,-27-6-1874 0 0,-44 0-8791 0 0,-25 0-1797 0 0</inkml:trace>
  <inkml:trace contextRef="#ctx0" brushRef="#br0" timeOffset="862.529">478 744 11955 0 0,'0'0'1409'0'0,"0"0"-391"0"0,0 0-106 0 0,0 0 188 0 0,0 0 170 0 0,0 0 13 0 0,0 0-171 0 0,0 0-240 0 0,0 0-234 0 0,0 0-170 0 0,0 0-108 0 0,-6 34-91 0 0,-16 104-65 0 0,11 0-969 0 0,11-138-421 0 0,-1 0 747 0 0,0-1-6617 0 0,1-2-3159 0 0</inkml:trace>
  <inkml:trace contextRef="#ctx0" brushRef="#br0" timeOffset="1158.427">439 685 13315 0 0,'0'0'1487'0'0,"0"0"-479"0"0,0 0-201 0 0,0 0 30 0 0,0 0 42 0 0,0 0 65 0 0,0 0-18 0 0,0 0-43 0 0,0 0-30 0 0,0 0-115 0 0,0 0-111 0 0,0 0-125 0 0,0 0-120 0 0,25 2-75 0 0,127 4 73 0 0,-51-12 645 0 0,-49 2-2818 0 0,-1 3-8603 0 0,-49 1-1171 0 0</inkml:trace>
  <inkml:trace contextRef="#ctx0" brushRef="#br0" timeOffset="1335.13">480 917 13099 0 0,'0'0'1912'0'0,"0"0"-1144"0"0,0 0-127 0 0,0 0 247 0 0,0 0 40 0 0,0 0-112 0 0,0 0-248 0 0,0 0-208 0 0,0 0-160 0 0,0 0-104 0 0,0 0-136 0 0,206-25-168 0 0,-177 21-368 0 0,-3-4-1176 0 0,-4 5-6314 0 0,-9-1-1568 0 0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47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1 311,'19'-4,"11"-3,6 1,1 2,-1 0,-1 2,-3 1,-1 0,-1 1,-2 1,0-1,0 0,0 0,0 0,-10 1,-7-1</inkml:trace>
  <inkml:trace contextRef="#ctx0" brushRef="#br0" timeOffset="364.768">57 509,'5'5,"6"1,7 0,4-1,4-1,2-2,1-1,0 0,1-1,-6-5,-1-2,-1 0,2 2,1 1,1 2,1 1,0-4,-3-2</inkml:trace>
  <inkml:trace contextRef="#ctx0" brushRef="#br0" timeOffset="1776.284">283 1,'7'10,"1"0,0 0,0-1,0 0,1 0,1-1,0 0,0-1,2 1,28 23,-11-6,-13-13,0 1,-1 0,-1 1,-1 0,0 1,0 1,-2 0,0 1,-1 0,1 3,-6-13,-1 1,0 0,-1 0,1 0,-2 1,1-1,-1 1,0-1,-1 1,0 0,0 0,-1-1,0 1,-1 0,0 0,0-1,-1 1,0 0,0-1,-1 1,0-1,-1 0,0 0,0 0,-1-1,0 0,-1 3,-9 4,0-1,0 0,-1-1,0-1,-1-1,-1 0,-5 2,-74 48,81-47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53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0,'38'0,"23"0,5 0,-3 0,-8 0,-9 0,-11 0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53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12,'43'0,"29"-5,2-1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51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113 201,'4'6,"0"1,0 1,-1-1,0 0,0 1,-1 0,0 0,0 0,-1-1,0 1,0 1,-1-1,0 0,-1 7,1 0,0 244,-27-89,7-119,15-51</inkml:trace>
  <inkml:trace contextRef="#ctx0" brushRef="#br0" timeOffset="569.228">1 144,'18'-15,"1"0,0 1,1 2,1 0,0 0,0 2,1 1,0 1,1 1,12-2,-16 3,1 2,0 0,0 1,0 1,1 1,-1 1,18 2,-33-2,0 1,0-1,0 1,0 0,0 1,0-1,0 1,0 0,-1 0,1 1,-1-1,1 1,-1 0,0 0,0 1,0-1,-1 1,1 0,-1 0,0 0,0 0,0 0,-1 1,1-1,-1 1,0 0,-1 0,1-1,-1 1,0 0,0 1,0 3,-2 3,-2 0,1-1,-2 1,1-1,-2 0,1 0,-1 0,-1 0,0-1,-1 0,0 0,0-1,-1 0,0 0,-6 4,-6 7,-1 0,-1-2,-1-1,0-1,-1 0,-1-2,0-1,-10 3,10-6</inkml:trace>
  <inkml:trace contextRef="#ctx0" brushRef="#br0" timeOffset="1553.921">622 624,'-5'14,"-6"15,-2 7,-3 2,-3-1,0-1,0-7,3-4,-1-6,2-2,0-3,-3 1,-4 2,-2-2,3 2,5-2</inkml:trace>
  <inkml:trace contextRef="#ctx0" brushRef="#br0" timeOffset="1804.58">396 652,'14'29,"10"19,1 6,0-6,-3-7,-1-5,0-9,-2-4,-1-5,-2-7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1:56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189 167,'-37'258,"-59"178,49-289,39-130</inkml:trace>
  <inkml:trace contextRef="#ctx0" brushRef="#br0" timeOffset="587.869">189 111,'6'28,"-8"8,0-16,1-1,1 1,0 0,2-1,0 1,1 0,1-1,6 16,115 265,-46-128,-79-171,0-1,0 1,1 0,-1-1,0 1,1 0,-1-1,0 1,1-1,-1 1,1 0,-1-1,1 1,-1-1,1 1,0-1,-1 0,1 1,-1-1,1 0,0 1,-1-1,1 0,0 0,0 1,-1-1,1 0,0 0,-1 0,1 0,0 0,0 0,-1 0,1 0,0 0,-1-1,1 1,0 0,-1 0,1-1,0 1,-1 0,1-1,0 1,-1 0,1-1,-1 1,1-1,-1 1,1-1,-1 0,1 0,21-38,-17 30,6-14,-2-1,0 1,-2-2,0 1,-2-1,0 0,0-16,21-230,-27-18,1 263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00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61,'-16'286,"-2"-170,-4 0,-18 45,33-137</inkml:trace>
  <inkml:trace contextRef="#ctx0" brushRef="#br0" timeOffset="566.242">47 541,'0'4,"0"-1,0 1,1 0,0-1,-1 1,1-1,1 1,-1-1,0 0,1 1,-1-1,1 0,0 0,0 0,1 0,-1-1,0 1,1 0,0-1,-1 0,1 0,0 1,0-2,1 1,-1 0,0-1,0 1,1-1,-1 0,1 0,-1 0,1-1,-1 1,1-1,0 0,-1 0,1 0,-1 0,1-1,0 0,1 0,6-7,-1 0,0-1,-1 0,0-1,0 0,-1 0,-1-1,1 0,-2 0,1-1,2-9,10-13,129-246,-139 261,-3 10,-1-1,-1 0,1 0,-1 0,-1-1,0 1,-1-1,0 0,0 0,-1 1,-1-1,0 0,0-5,-1 16,0-1,0 0,0 0,1 1,-1-1,0 1,0-1,0 1,0-1,0 1,0-1,0 1,0 0,-1 0,1 0,0-1,0 1,0 0,0 0,0 1,0-1,0 0,0 0,0 0,0 1,0-1,0 0,0 1,0-1,0 1,0-1,0 1,0 0,0-1,0 1,1 0,-1 0,0 0,0-1,1 1,-1 0,1 0,-1 0,1 0,-1 0,1 0,-1 0,1 0,0 0,0 0,0 0,-1 0,1 1,0-1,0 0,-13 22,0 0,1 1,1 0,1 1,2 0,0 1,2 0,1 0,1 0,1 0,1 1,1 0,2-1,1 1,0-1,2 0,1 1,9 23,18 125,-32-151</inkml:trace>
  <inkml:trace contextRef="#ctx0" brushRef="#br0" timeOffset="851.653">640 428,'-15'38,"-4"23,1 5,-2-3,3-8,5-9,4-11</inkml:trace>
  <inkml:trace contextRef="#ctx0" brushRef="#br0" timeOffset="1195.796">865 456,'-29'24,"-18"13,-7-1,6 0,16-8,18-2,16-7,13-1,9-4,0 0,1-1,-5 1,-4 3,-1-1,-3 1,-3 3,-4-2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07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0 289,'255'-1,"-139"-24,-15 2,-98 37,-7-3</inkml:trace>
  <inkml:trace contextRef="#ctx0" brushRef="#br0" timeOffset="1441.567">0 544,'170'-28,"28"26,-117-18,-72 16</inkml:trace>
  <inkml:trace contextRef="#ctx0" brushRef="#br0" timeOffset="3588.823">199 8,'7'-2,"0"0,0 0,1 1,-1 1,1-1,-1 1,0 0,1 1,-1 0,1 0,-1 0,0 1,0 0,0 1,0-1,0 1,-1 1,1-1,1 2,157 120,-27-9,-137-112,1 0,-1-1,0 1,0 0,0 0,-1 0,1 0,-1 0,0 0,0 0,0-1,0 1,-1 0,0 0,0 0,0 0,0 0,0-1,-1 1,0-1,1 1,-1-1,-1 1,1-1,0 0,-1 0,0 0,1-1,-1 1,0 0,-1-1,1 0,0 0,-1 0,1 0,-2 0,-20 22,-175 226,120-169,65-70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11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57 110,'9'29,"4"28,-1 10,-2-2,-3-2,-3-8,-1-7,-2-8,-1-6,-1-4,-4-1,-2-3,0 1,2 0,-4-5,1-1,1-4</inkml:trace>
  <inkml:trace contextRef="#ctx0" brushRef="#br0" timeOffset="315.36">0 167,'42'-27,"2"2,0 2,1 1,1 3,1 2,19-3,-51 16,0 1,1 0,-1 1,1 1,-1 0,1 1,-1 1,1 1,2 0,-13-1,0 0,0 0,0 0,-1 1,1 0,0 0,0 0,-1 0,0 1,1 0,-1 0,0 0,0 0,0 1,-1-1,1 1,-1 0,0 0,0 0,-1 1,1-1,-1 1,0-1,0 1,0 0,-1 0,1 0,-1 0,0 1,-1 0,0 0,-1 0,1 0,-1 0,0 0,-1 0,1 0,-1 0,0 0,-1 0,1-1,-1 1,-1-1,1 0,-1 0,1 0,-1 0,-1-1,1 1,-1-1,0 0,-109 74,-131 22,226-91</inkml:trace>
  <inkml:trace contextRef="#ctx0" brushRef="#br0" timeOffset="4352.867">734 421,'-9'-2,"-1"1,1 1,-1 0,0 0,1 1,-1 0,1 1,0 0,0 1,-1-1,1 2,1-1,-1 1,1 1,-1 0,1 0,0 0,1 1,-5 4,7-4,0 1,1-1,-1 1,1 0,1 1,-1-1,1 1,0-1,1 1,0 0,0 0,1 0,0 0,0 1,1-1,0 0,1 0,-1 0,1 0,1 0,0 0,0 0,1 0,2 7,-5-11,1 1,-1 0,1-1,0 1,0-1,0 1,1-1,0 1,-1-1,2 0,-1 0,0 0,1 0,0 0,0-1,0 1,0-1,0 0,1 0,0 0,-1 0,1 0,0-1,0 0,1 0,-1 0,0 0,1-1,-1 1,1-1,-1 0,1-1,0 1,-1-1,1 0,0 0,13-5</inkml:trace>
  <inkml:trace contextRef="#ctx0" brushRef="#br0" timeOffset="4688.389">988 477,'-1'2,"-11"13,0 0,1 1,1 1,1-1,1 2,0-1,1 1,1 0,-3 12,9-28,-1 0,0 1,1-1,-1 0,1 1,0-1,0 0,0 1,0-1,0 1,0-1,1 0,-1 1,1-1,-1 0,1 1,0-1,0 0,0 0,1 0,-1 0,0 0,1 0,-1 0,1 0,0 0,-1-1,1 1,0-1,0 1,0-1,0 0,0 0,1 0,-1 0,0 0,0 0,1-1,-1 1,0-1,1 1,-1-1,1 0,-1 0,0 0,13-3,-1-1,-1 0,1-1,-1-1,1 0,-2 0,1-1,-1-1,0 0,0-1,-1 0,-1-1,1 0,-1-1,-1 0,0-1,-1 1,0-1,-1-1,0 0,4-10,-10 20,1 1,-1-1,1 0,-1 1,0-1,0 0,0 0,-1 0,1 0,-1 0,1 0,-1 0,0 0,0 0,0 0,0 0,-1 0,0 0,1 0,-1 0,0 0,0 1,0-1,-1 0,1 0,-1 1,1-1,-1 1,0 0,0-1,0 1,0 0,-1 0,1 0,0 0,-1 1,1-1,-1 1,0-1,0 1,1 0,-1 0,0 0,0 0,0 1,0-1,0 1,-1 0,-17 3,2 2</inkml:trace>
  <inkml:trace contextRef="#ctx0" brushRef="#br0" timeOffset="5220.977">1581 421,'-8'3,"-8"4,0 1,1 1,0 0,0 1,1 0,0 1,0 1,-2 3,15-14,-1 1,1-1,0 0,0 1,0-1,0 1,0-1,0 1,0 0,0-1,0 1,1 0,-1-1,1 1,-1 0,1 0,0 0,0-1,0 1,0 0,0 0,0 0,0 0,0-1,1 1,-1 0,1 0,-1-1,1 1,0 0,0-1,0 1,0-1,0 1,53 38,-11-11,-41-26,0 0,0 1,-1-1,1 0,-1 1,1-1,-1 1,0-1,0 1,-1 0,1-1,-1 1,0 0,0 0,0-1,0 1,0 0,-1-1,0 1,0 0,0-1,0 1,-1-1,1 1,-1-1,0 0,0 0,0 0,0 0,0 0,-1 0,1 0,-1-1,0 1,0-1,0 0,0 0,0 0,-1 0,1-1,0 1,-1-1,1 0,-1 0,0 0,-1 0,-168 49,150-48,4-3</inkml:trace>
  <inkml:trace contextRef="#ctx0" brushRef="#br0" timeOffset="5966.421">1778 251,'21'-4,"-1"0,0 0,0 2,0 0,0 1,0 1,0 0,0 2,0 1,4 1,-21-3,1-1,-1 1,0 0,0 0,0 1,-1-1,1 1,0 0,0-1,-1 1,1 0,-1 0,1 1,-1-1,0 0,0 1,0 0,0-1,-1 1,1 0,-1 0,0 0,1 0,-1 0,0 0,-1 0,1 0,-1 0,1 1,-1-1,0 0,0 0,0 1,-1-1,0 5,-1 1,-1-1,1 0,-1 0,0 0,-1-1,0 1,0-1,-1 0,0 0,0 0,-4 3,8-9,-1 1,-1-1,1 1,-1 0,1 0,0 0,-1 1,1-1,0 0,1 1,-1 0,0-1,1 1,-1 0,1 0,0 0,0 0,0 0,0 0,1 0,-1 0,1 0,0 0,0 0,0 0,0 0,0 0,1 0,0 1,-1-1,1 0,0 0,0-1,1 3,96 40,-96-43,1 0,-1 0,1 1,-1-1,0 1,0 0,0 0,0 0,0 0,-1 0,1 0,-1 0,0 0,0 0,0 1,-1-1,1 0,-1 1,1-1,-1 1,0-1,-1 1,1-1,0 0,-1 1,0-1,0 0,0 1,0-1,0 0,-1 0,0 0,1 0,-1 0,0-1,0 1,-1 0,1-1,0 1,-1-1,0 0,1 0,-1 0,0 0,0-1,-3 2,-6 7,0-1,0 0,-1-1,-1 0,1-1,-1 0,0-2,-1 1,0-2,1 0,-1 0,-1-2,-7 1,-1-1</inkml:trace>
  <inkml:trace contextRef="#ctx0" brushRef="#br0" timeOffset="6333.379">2456 335,'-46'45,"2"2,3 1,1 2,3 2,-3 10,6 28,34-88,0 1,-1-1,1 0,0 1,0-1,1 0,-1 0,0 1,1-1,-1 0,1 0,0 1,0-1,0 0,0 0,0 0,0 0,0 0,1 0,-1-1,1 1,-1 0,1-1,0 1,0-1,0 1,0-1,0 0,0 0,0 0,0 0,0 0,0-1,0 1,1 0,-1-1,0 0,3 1,13 1,0-1,-1-1,1 0,0-1,0-1,0-1,0 0,-1-1,0-1,0-1,0-1,0 0,0-1,-7 2,1 1,-1-1,0-1,0 0,0-1,-1 0,0 0,-1-1,0 0,0 0,-1-1,0 0,-1 0,0-1,-1 1,0-1,-1-1,0 1,2-10,-5 13,0 1,-1-1,0 0,0 1,-1-1,0 0,0 1,-1-1,0 1,0-1,-1 1,0 0,0 0,-1 0,0 1,0-1,0 1,-1 0,0 0,0 0,-1 1,1 0,-1 0,0 0,-1 1,1 0,-1 0,0 0,0 1,0 0,0 0,0 1,-1 0,1 0,-1 1,0 0,1 1,-1-1,0 1,1 1,-1-1,0 1,1 1,-2 0,-10 4</inkml:trace>
  <inkml:trace contextRef="#ctx0" brushRef="#br0" timeOffset="6736.368">2823 194,'-7'10,"-48"94,54-99,0-1,0 0,0 1,1-1,-1 0,1 1,0-1,1 1,-1-1,1 0,0 1,0-1,0 0,1 0,-1 1,1-1,0 0,0-1,0 1,1 0,-1-1,1 1,0-1,0 0,2 2,1-1,0-1,0 1,1-1,-1 0,1 0,-1-1,1 0,0 0,0-1,0 0,0 0,1 0,-1-1,0 0,0-1,0 1,0-1,0-1,0 1,0-1,0-1,0 1,-1-1,1 0,-1-1,0 1,0-1,0 0,-1-1,1 0,-1 0,0 0,0 0,-1-1,1 1,-1-1,-1 0,1-1,-1 1,0-1,0 1,0-6,0 8,-1-1,1 1,-1-1,-1 1,1-1,-1 0,1 1,-1-1,-1 0,1 0,-1 0,0 0,0 0,0 0,0 0,-1 0,0 0,0 0,-1 1,1-1,-1 0,0 1,0-1,-1 1,1 0,-1-1,0 1,0 1,0-1,-1 0,-2-2,1 2,0 0,0 0,0 1,0 0,-1 0,1 0,-1 0,0 1,0 0,0 0,0 1,0 0,0 0,0 0,-1 0,1 1,-3 1,-11 3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19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0 621,'148'-17,"32"-6,-169 19,-1 1,0 1,1 0,-1 0,1 1,-1 0,1 1,-1 1,1-1,2 2,5 4</inkml:trace>
  <inkml:trace contextRef="#ctx0" brushRef="#br0" timeOffset="266.552">84 818,'39'-5,"26"-1,8 0,-4 1,-10 2,-9-4,-13-1</inkml:trace>
  <inkml:trace contextRef="#ctx0" brushRef="#br0" timeOffset="4769.569">677 960,'23'-87,"-9"50,1 0,2 0,1 2,3 0,19-26,44-29,-83 89,0-1,0 1,1 0,-1-1,0 1,1 0,-1 0,1 0,-1 1,1-1,0 0,-1 0,1 1,0-1,-1 1,1 0,0-1,0 1,0 0,-1 0,1 0,0 0,0 0,-1 1,1-1,0 0,0 1,-1-1,1 1,0 0,-1 0,1-1,-1 1,1 0,-1 0,1 1,-1-1,0 0,1 0,-1 1,0-1,0 1,0-1,0 1,0-1,0 1,-1-1,1 1,-1 0,1-1,-1 1,1 0,-1 1,20 98,-15-66,-5-30,0 1,1-1,-1 1,1-1,0 1,1-1,-1 0,1 1,0-1,1 0,-1 0,1 0,0-1,3 5,-3-9,1 1,0-1,-1 1,1-1,0 0,0-1,-1 1,1-1,0 1,-1-1,1 0,-1-1,1 1,-1 0,0-1,1 0,-1 0,0 0,0 0,0-1,0 1,-1-1,1 1,-1-1,1 0,-1-1,1 1,223-220,-190 201,-35 22,-1 0,1 0,0-1,-1 1,1 0,-1 0,1 0,0 0,-1 0,1 0,0 0,-1 0,1 1,0-1,-1 0,1 0,-1 0,1 1,-1-1,1 0,0 1,-1-1,1 0,-1 1,1-1,-1 1,0-1,1 1,-1-1,1 1,-1-1,0 1,1-1,-1 1,0 0,0-1,0 1,1-1,-1 1,0 0,0-1,0 1,0 0,0-1,0 1,0-1,0 1,0 0,0-1,-1 1,1 0,0-1,0 1,-1-1,1 1,0 0,0-1,-1 1,1-1,-1 1,1-1,-43 185,42-115,1-58</inkml:trace>
  <inkml:trace contextRef="#ctx0" brushRef="#br0" timeOffset="5556.327">1806 564,'-155'1,"147"1,1-1,0 1,0 0,1 0,-1 1,0-1,1 2,-1-1,1 1,0 0,0 0,1 1,-1-1,1 1,0 1,0-1,1 1,0-1,0 1,-1 2,-23 88,28-93,0 0,0 0,0 0,0 0,0 0,1-1,0 1,-1 0,1 0,0 0,0-1,0 1,1-1,-1 1,1-1,-1 1,1-1,0 0,0 0,0 0,0 0,0 0,0 0,1 0,-1-1,0 1,1-1,0 0,-1 0,1 0,0 0,-1 0,2 0,5 0,1 0,0 0,-1-1,1-1,-1 1,1-2,-1 1,1-1,-1-1,0 1,0-2,0 1,0-1,0-1,-1 1,0-2,0 1,0-1,-1 0,0 0,0-1,4-5,160-159,-171 170,0 1,1-1,-1 1,0 0,1-1,-1 1,1 0,-1-1,1 1,-1 0,1 0,-1 0,1-1,-1 1,1 0,-1 0,1 0,0 0,-1 0,1 0,-1 0,1 0,-1 0,1 0,-1 0,1 0,-1 0,1 1,0-1,-1 0,1 0,-1 1,0-1,1 0,-1 1,1-1,-1 0,1 1,-1-1,0 0,1 1,-1-1,0 1,1-1,-1 1,0-1,0 1,1-1,-1 1,0-1,0 1,0-1,0 1,0 0,0-1,0 1,0-1,0 1,0-1,0 1,0-1,0 1,0 0,-1-1,1 1,0-1,0 1,-1-1,3 53,-3-47,-1 455,3-451,-1 0,0 0,-1 1,1-1,-2 0,0 0,0 0,-1 0,0 0,0 0,-1-1,-1 0,0 0,0 0,0 0,-1-1,0 0,-1 0,0 0,0-1,-1 0,0 0,0-1,-1 0,1-1,-1 0,0 0,-1-1,7-3,1 0,-1-1,0 0,1 0,-1 0,0 0,1 0,-1 0,0-1,1 1,-1-1,1 0,-1 0,1 0,-1 0,1 0,-1 0,1-1,0 1,0-1,0 1,0-1,0 0,0 0,0 0,1 0,-1 0,1 0,-1-1,1 1,0-1,0 1,0-1,0 1,0-1,1 1,-1-2,-11-102,13 48,0 33</inkml:trace>
  <inkml:trace contextRef="#ctx0" brushRef="#br0" timeOffset="6457.331">875 0,'-12'4,"1"0,0 0,0 1,1 0,-1 1,1 1,0-1,1 2,0-1,0 1,0 1,1-1,0 2,1-1,0 1,1 0,0 0,0 1,1-1,0 1,1 0,1 1,-1-1,2 1,0 0,0 0,1-1,0 1,1 0,1 5,12 72,-2 37,-36 191,26 82,-1-395,0-2,-1-1,0 1,1 0,-1-1,1 1,-1 0,1 0,0-1,0 1,0 0,0-1,0 1,0 0,0 0,0-1,1 1,-1 0,1-1,-1 1,1 0,0-1,0 1,-1-1,1 1,0-1,0 1,1-1,-1 0,0 1,0-1,1 0,-1 0,1 0,-1 0,1 0,-1-1,1 1,-1 0,1-1,0 1,-1-1,1 1,0-1,-1 0,1 0,0 1,0-1,0-1,47-18,-28 10,0 1,1 0,0 2,0 0,0 2,14-1,-11 4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27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30,'5'0,"6"0,7 0,4-5,4-1,1 0,3 1,-1 2,0 1,1 0,-2 2,1 0,0 0,-11 0,-7 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6:3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543 663 1384 0 0,'0'0'1277'0'0,"0"0"-159"0"0,0 0 248 0 0,0 0 513 0 0,0 0 444 0 0,0 0 171 0 0,0 0-200 0 0,0 0-406 0 0,0 0-490 0 0,0 0-347 0 0,0 0-223 0 0,0-3-128 0 0,0 3-657 0 0,0-1-1 0 0,0 0 0 0 0,0 1 0 0 0,0-1 1 0 0,0 0-1 0 0,-1 1 0 0 0,1-1 0 0 0,0 0 1 0 0,0 1-1 0 0,-1-1 0 0 0,1 0 0 0 0,0 1 1 0 0,-1-1-1 0 0,1 1 0 0 0,0-1 0 0 0,-1 0 1 0 0,1 1-1 0 0,-1-1 0 0 0,1 1 0 0 0,-1 0 0 0 0,0-1 1 0 0,1 1-1 0 0,-1-1 0 0 0,1 1 0 0 0,-1 0 1 0 0,0-1-1 0 0,1 1 0 0 0,-1 0 0 0 0,0 0 1 0 0,1-1-1 0 0,-1 1 0 0 0,0 0 0 0 0,1 0 1 0 0,-1 0-1 0 0,0 0 0 0 0,1 0 0 0 0,-1 0 1 0 0,0 0-1 0 0,0 0 0 0 0,1 0 0 0 0,-1 1 1 0 0,0-1-1 0 0,1 0 0 0 0,-1 0 0 0 0,0 0 1 0 0,1 1-1 0 0,-1-1 0 0 0,0 0 0 0 0,1 1 1 0 0,-1-1-1 0 0,1 1 0 0 0,-1-1 0 0 0,1 1 1 0 0,-1-1-1 0 0,1 1 0 0 0,-1-1 0 0 0,1 1-42 0 0,-48 22 866 0 0,30-10-753 0 0,1 1 0 0 0,0 1 0 0 0,0 0 0 0 0,2 1-1 0 0,0 1 1 0 0,1 1 0 0 0,0 0 0 0 0,2 0-1 0 0,0 1 1 0 0,1 1 0 0 0,1 0 0 0 0,1 1 0 0 0,1 0-1 0 0,0 0 1 0 0,2 0 0 0 0,1 1 0 0 0,0 0 0 0 0,2 0-1 0 0,0 4-112 0 0,2-21 14 0 0,1 0 0 0 0,0 0-1 0 0,0 0 1 0 0,0 1 0 0 0,0-1-1 0 0,1 0 1 0 0,0 0 0 0 0,0 0-1 0 0,1 0 1 0 0,-1 0-1 0 0,1 0 1 0 0,0 0 0 0 0,1 0-1 0 0,-1-1 1 0 0,1 1 0 0 0,0-1-1 0 0,0 0 1 0 0,0 0 0 0 0,0 0-1 0 0,1 0 1 0 0,0 0 0 0 0,-1-1-1 0 0,1 1 1 0 0,1-1-1 0 0,-1 0 1 0 0,0-1 0 0 0,1 1-1 0 0,0-1 1 0 0,-1 0 0 0 0,1 0-1 0 0,0 0 1 0 0,0 0 0 0 0,0-1-1 0 0,0 0 1 0 0,3 0-14 0 0,16-1 95 0 0,-1-1-1 0 0,1-2 1 0 0,-1 0 0 0 0,0-1-1 0 0,0-2 1 0 0,-1 0 0 0 0,0-1-1 0 0,0-2 1 0 0,0 0 0 0 0,-1-1-1 0 0,0-1 1 0 0,-1-1 0 0 0,-1-1-1 0 0,0 0 1 0 0,0-2 0 0 0,-1 0 0 0 0,-1-1-1 0 0,-1-1 1 0 0,0 0 0 0 0,-1-2-1 0 0,3-6-94 0 0,-9 13 56 0 0,-1 0 0 0 0,0-1 0 0 0,-1 0 0 0 0,0 0 0 0 0,-1-1 0 0 0,-1 0 0 0 0,0 0 0 0 0,-1-1 0 0 0,-1 1 0 0 0,0-1 0 0 0,0 0 0 0 0,-2 1 0 0 0,0-1 0 0 0,-1 0 0 0 0,0 0 0 0 0,-1 0 0 0 0,-1-5-56 0 0,0 11-45 0 0,0 1 0 0 0,-1-1-1 0 0,0 1 1 0 0,0-1 0 0 0,-1 1-1 0 0,0 0 1 0 0,0 0 0 0 0,-1 1-1 0 0,0-1 1 0 0,-1 1 0 0 0,1 0-1 0 0,-1 1 1 0 0,0-1 0 0 0,-1 1-1 0 0,0 0 1 0 0,0 1 0 0 0,0 0-1 0 0,-1 0 1 0 0,1 0 0 0 0,-1 1-1 0 0,0 0 1 0 0,0 1 0 0 0,-1-1-1 0 0,1 2 1 0 0,-1-1 0 0 0,0 1-1 0 0,1 1 1 0 0,-1-1 0 0 0,0 1-1 0 0,0 1 1 0 0,0 0 0 0 0,0 0-1 0 0,0 1 1 0 0,0 0 0 0 0,0 0-1 0 0,1 1 1 0 0,-1 0-1 0 0,0 1 1 0 0,1 0 0 0 0,0 0-1 0 0,0 1 1 0 0,-2 1 45 0 0,-54 53-2417 0 0,33-11-5157 0 0,23-28-4349 0 0</inkml:trace>
  <inkml:trace contextRef="#ctx0" brushRef="#br0" timeOffset="469.184">863 1130 11386 0 0,'0'0'2408'0'0,"0"0"-904"0"0,0 0-197 0 0,0 0 152 0 0,0 0 116 0 0,0 0-20 0 0,0 0-256 0 0,0 0-322 0 0,0 0-259 0 0,0 0-131 0 0,0 0-73 0 0,0 0 0 0 0,0 0-25 0 0,3-4-74 0 0,42-73 526 0 0,59-118 14 0 0,-54 57-813 0 0,-58 192-534 0 0,-6 110 418 0 0,14-160-24 0 0,1-1-1 0 0,-1 1 1 0 0,1-1-1 0 0,0 1 1 0 0,0-1-1 0 0,0 1 1 0 0,0-1-1 0 0,1 1 1 0 0,-1-1-1 0 0,1 0 1 0 0,0 0 0 0 0,0 0-1 0 0,0 0 1 0 0,0 0-1 0 0,0 0 1 0 0,1-1-1 0 0,-1 1 1 0 0,1-1-1 0 0,0 1 1 0 0,0-1-1 0 0,0 0 1 0 0,0 0-1 0 0,0 0 1 0 0,0-1-1 0 0,0 1 1 0 0,1-1-1 0 0,-1 0 1 0 0,1 0-1 0 0,-1 0 1 0 0,4 0-2 0 0,0 1 23 0 0,0 0 0 0 0,1-1 0 0 0,-1 0 0 0 0,0-1 0 0 0,1 0 1 0 0,-1 0-1 0 0,1 0 0 0 0,-1-1 0 0 0,0 0 0 0 0,1-1 0 0 0,-1 1 1 0 0,0-2-1 0 0,0 1 0 0 0,4-2-23 0 0,4-4 34 0 0,0 0-1 0 0,-1-1 1 0 0,-1-1 0 0 0,1 0-1 0 0,-1-1 1 0 0,-1 0 0 0 0,0-1-1 0 0,-1-1 1 0 0,0 1 0 0 0,-1-2-1 0 0,0 0 1 0 0,-1 0 0 0 0,0 0-1 0 0,-2-1 1 0 0,0 0 0 0 0,0-1 0 0 0,-1 0-1 0 0,-1 0 1 0 0,0-3-34 0 0,6-45-1284 0 0,-9 36-4908 0 0,-2 20-4319 0 0</inkml:trace>
  <inkml:trace contextRef="#ctx0" brushRef="#br0" timeOffset="835.935">1831 0 19060 0 0,'0'0'1614'0'0,"0"0"-474"0"0,0 0-289 0 0,0 0-24 0 0,0 0 28 0 0,0 0-19 0 0,0 0-95 0 0,0 0-158 0 0,0 0-87 0 0,0 0-64 0 0,0 0-53 0 0,0 0-31 0 0,-5 28-85 0 0,-18 89-49 0 0,-2 6 185 0 0,4 2 0 0 0,-1 101-399 0 0,5-61 33 0 0,-19 56-266 0 0,36-221 122 0 0,0 0-39 0 0,9 0-441 0 0,-2-5 327 0 0,1 1 0 0 0,-1-1-1 0 0,1-1 1 0 0,-2 1 0 0 0,1-1 0 0 0,-1-1 0 0 0,1 1 0 0 0,-2-1 0 0 0,1 0 0 0 0,3-6 264 0 0,-3 6-425 0 0,10-13-814 0 0,42-55-5908 0 0,-23 25-4566 0 0,-25 34 6493 0 0</inkml:trace>
  <inkml:trace contextRef="#ctx0" brushRef="#br0" timeOffset="1338.697">1984 626 3457 0 0,'0'0'4258'0'0,"0"0"-660"0"0,0 0-760 0 0,0 0-782 0 0,0 0-601 0 0,0 0-370 0 0,0 0-168 0 0,0 0-53 0 0,0 0-70 0 0,0 0-109 0 0,0 0-122 0 0,0 0-113 0 0,0 0-96 0 0,-14 34-56 0 0,-43 104-62 0 0,43-71 184 0 0,14-63-379 0 0,-1-1 1 0 0,1 1 0 0 0,0-1-1 0 0,0 1 1 0 0,1-1 0 0 0,-1 1-1 0 0,1-1 1 0 0,-1 0-1 0 0,1 1 1 0 0,0-1 0 0 0,0 0-1 0 0,1 0 1 0 0,-1 1-1 0 0,1-1 1 0 0,-1 0 0 0 0,1 0-1 0 0,0-1 1 0 0,0 1 0 0 0,0 0-1 0 0,1-1 1 0 0,-1 1-1 0 0,1-1 1 0 0,-1 1 0 0 0,1-1-1 0 0,0 0 1 0 0,0 0-1 0 0,0-1 1 0 0,0 1 0 0 0,0-1-1 0 0,0 1 1 0 0,0-1 0 0 0,1 0-1 0 0,-1 0 1 0 0,0 0-1 0 0,1-1 1 0 0,-1 1 0 0 0,0-1-1 0 0,1 0 1 0 0,2 0-42 0 0,7-3 75 0 0,-1-1 1 0 0,1-1-1 0 0,-1 0 0 0 0,1 0 0 0 0,-2-1 1 0 0,1-1-1 0 0,-1 0 0 0 0,0-1 1 0 0,0 0-1 0 0,-1-1 0 0 0,0 0 1 0 0,0 0-1 0 0,-1-1 0 0 0,-1 0 1 0 0,1-1-1 0 0,-2 0 0 0 0,5-8-75 0 0,102-140 702 0 0,-112 162-676 0 0,0 0 0 0 0,0 1 1 0 0,0-1-1 0 0,0 0 1 0 0,-1 1-1 0 0,1-1 0 0 0,-1 0 1 0 0,0 1-1 0 0,0 0 0 0 0,0-1 1 0 0,-1 1-1 0 0,1 0 1 0 0,-1-1-1 0 0,0 1 0 0 0,0 0 1 0 0,0-1-1 0 0,0 1 0 0 0,-1 3-26 0 0,2 292 348 0 0,-21 128-348 0 0,19-384 9 0 0,-3 0-1 0 0,-1 0 0 0 0,-2-1 1 0 0,-2 0-1 0 0,-2 0 0 0 0,-2-1 1 0 0,-1 0-1 0 0,-4 3-8 0 0,16-40 4 0 0,0 1-1 0 0,1-1 0 0 0,-1 0 1 0 0,-1 1-1 0 0,1-1 0 0 0,-1 0 1 0 0,1 0-1 0 0,-1-1 1 0 0,0 1-1 0 0,-1-1 0 0 0,1 1 1 0 0,-1-1-1 0 0,1 0 0 0 0,-1 0 1 0 0,0-1-1 0 0,0 1 1 0 0,0-1-1 0 0,0 0 0 0 0,-1 0 1 0 0,1 0-1 0 0,-1 0 0 0 0,1-1 1 0 0,-1 0-1 0 0,1 0 0 0 0,-1 0 1 0 0,0 0-1 0 0,1-1 1 0 0,-1 0-1 0 0,0 0 0 0 0,0 0 1 0 0,1-1-1 0 0,-1 1 0 0 0,0-1 1 0 0,0-1-4 0 0,0-2-2 0 0,0-1-1 0 0,1 0 1 0 0,0-1 0 0 0,0 1-1 0 0,0-1 1 0 0,1 1 0 0 0,0-1-1 0 0,0 0 1 0 0,1-1 0 0 0,-1 1-1 0 0,1 0 1 0 0,0-1 0 0 0,1 1-1 0 0,0-1 1 0 0,0 1 0 0 0,0-1-1 0 0,1 0 1 0 0,0 1 0 0 0,0-1-1 0 0,1 0 1 0 0,0 1 0 0 0,0-2 2 0 0,-1-6-8 0 0,2-4-43 0 0,1 1-1 0 0,0-1 0 0 0,1 1 1 0 0,1 1-1 0 0,0-1 0 0 0,2 0 1 0 0,0 1-1 0 0,0 1 0 0 0,2-1 1 0 0,0 1-1 0 0,1 0 0 0 0,0 1 1 0 0,1 1-1 0 0,0-1 1 0 0,2 2-1 0 0,-1-1 0 0 0,1 2 1 0 0,10-7 51 0 0,48-20-1895 0 0,-45 30-1453 0 0,0 3-3927 0 0,-18 4-4419 0 0</inkml:trace>
  <inkml:trace contextRef="#ctx0" brushRef="#br0" timeOffset="1700.261">176 1631 13827 0 0,'0'0'2459'0'0,"0"0"-1148"0"0,0 0-399 0 0,-32 8 110 0 0,-97 21 85 0 0,114-22 1225 0 0,39-8-1945 0 0,390-60 6158 0 0,144-51-6545 0 0,108-19 1258 0 0,-425 95-1035 0 0,125 2-223 0 0,-65 30-1361 0 0,-289 6 969 0 0,-2 0-2032 0 0,-5-2-7117 0 0,-5 0-3435 0 0</inkml:trace>
  <inkml:trace contextRef="#ctx0" brushRef="#br0" timeOffset="12589.717">500 2242 0 0 0,'0'0'1927'0'0,"0"0"-453"0"0,0 0-71 0 0,0 0 190 0 0,0 0 156 0 0,0 0 151 0 0,0 0-1 0 0,0 0-242 0 0,0 0-325 0 0,0 0-429 0 0,0 0-374 0 0,-6 3-111 0 0,-17 8 60 0 0,54 5 1655 0 0,-6-10-1575 0 0,-1-1 0 0 0,1-2 0 0 0,0-1 1 0 0,-1 0-1 0 0,1-2 0 0 0,0-1 0 0 0,15-3-558 0 0,-3-1 242 0 0,1-1 1 0 0,-1-2-1 0 0,0-2 0 0 0,-1-2 0 0 0,0-1 0 0 0,-1-1 0 0 0,18-12-242 0 0,-43 22 32 0 0,-1 0-1 0 0,0 0 1 0 0,0 0 0 0 0,0-2-1 0 0,-1 1 1 0 0,0-1-1 0 0,0 0 1 0 0,0 0-1 0 0,0-1 1 0 0,-1 0 0 0 0,-1-1-1 0 0,1 0 1 0 0,-1 0-1 0 0,0 0 1 0 0,-1 0-1 0 0,0-1 1 0 0,0 0-1 0 0,-1 0 1 0 0,0 0 0 0 0,-1-1-1 0 0,1-3-31 0 0,-5 11 12 0 0,0 0 1 0 0,0 0-1 0 0,-1 0 0 0 0,1 0 0 0 0,-1 1 1 0 0,1-1-1 0 0,-1 0 0 0 0,1 1 0 0 0,-1-1 1 0 0,0 1-1 0 0,0 0 0 0 0,0-1 0 0 0,0 1 1 0 0,0 0-1 0 0,0 0 0 0 0,0 0 1 0 0,0 0-1 0 0,-1 1 0 0 0,1-1 0 0 0,0 1 1 0 0,0-1-1 0 0,-1 1 0 0 0,1 0 0 0 0,0 0 1 0 0,0 0-1 0 0,-1 0 0 0 0,1 0 0 0 0,0 0 1 0 0,-1 1-1 0 0,1-1 0 0 0,0 1 0 0 0,0 0 1 0 0,-1-1-1 0 0,1 1 0 0 0,0 0 0 0 0,0 0 1 0 0,0 0-1 0 0,0 1 0 0 0,0-1 0 0 0,1 0 1 0 0,-1 1-1 0 0,-1 0-12 0 0,-9 11 10 0 0,0 0 0 0 0,0 0 1 0 0,1 1-1 0 0,1 1 0 0 0,0 0 1 0 0,1 0-1 0 0,1 1 0 0 0,0 0 0 0 0,1 0 1 0 0,1 1-1 0 0,1 0 0 0 0,-2 9-10 0 0,-29 216 81 0 0,32-197-57 0 0,-5 73 0 0 0,-25 157 69 0 0,29-255-92 0 0,-1 1 0 0 0,-1-1-1 0 0,-1-1 1 0 0,-1 1 0 0 0,0-1-1 0 0,-1-1 1 0 0,-1 0 0 0 0,-1 0-1 0 0,-1-1 1 0 0,0 0 0 0 0,-1-1-1 0 0,-2 0 0 0 0,7-7-38 0 0,0 0 0 0 0,0-1 0 0 0,-1 0 0 0 0,0 0 0 0 0,0-1 0 0 0,-1-1 0 0 0,0 1 0 0 0,0-2 0 0 0,0 0 0 0 0,-1 0-1 0 0,0-1 1 0 0,0 0 0 0 0,0-1 0 0 0,0 0 0 0 0,0-1 0 0 0,-1-1 0 0 0,1 0 0 0 0,-2 0 38 0 0,11-2-14 0 0,1 0 0 0 0,-1 1 0 0 0,0-1 0 0 0,0 0 0 0 0,1 0 0 0 0,-1 0 0 0 0,1-1 0 0 0,-1 1 0 0 0,1 0 0 0 0,-1-1 0 0 0,1 0-1 0 0,0 0 1 0 0,0 0 0 0 0,0 0 0 0 0,0 0 0 0 0,0 0 0 0 0,0 0 0 0 0,1 0 0 0 0,-1-1 0 0 0,1 1 0 0 0,-1-1 0 0 0,1 1 0 0 0,0-1 0 0 0,0 0 0 0 0,0 1 0 0 0,0-1 0 0 0,1 0 0 0 0,-1 0 0 0 0,1 0 0 0 0,-1 1 0 0 0,1-1 0 0 0,0-2 14 0 0,14-92-115 0 0,5 65 155 0 0,1 1-1 0 0,1 1 1 0 0,1 1 0 0 0,2 0 0 0 0,1 2-1 0 0,1 1 1 0 0,1 1 0 0 0,1 2 0 0 0,1 0-1 0 0,1 2 1 0 0,21-11-40 0 0,-35 21-13 0 0,0 1-1 0 0,1 0 1 0 0,-1 1 0 0 0,2 0-1 0 0,-1 2 1 0 0,1 0 0 0 0,1 1-1 0 0,9-2 14 0 0,10 3-1322 0 0,12-2-6120 0 0,-20 3-2702 0 0,-18 1 3443 0 0</inkml:trace>
  <inkml:trace contextRef="#ctx0" brushRef="#br0" timeOffset="12836.947">1277 2537 4457 0 0,'0'0'3865'0'0,"0"0"-488"0"0,0 0-772 0 0,0 0-772 0 0,0 0-512 0 0,0 0-272 0 0,0 0-149 0 0,0 0-57 0 0,0 0-66 0 0,0 0-89 0 0,0 0-77 0 0,0 0-111 0 0,-27 26-82 0 0,-81 85-93 0 0,105-109-305 0 0,-1 1 0 0 0,1-1 0 0 0,1 1 0 0 0,-1 0-1 0 0,0 0 1 0 0,1 0 0 0 0,-1 0 0 0 0,1 0 0 0 0,0 1 0 0 0,0-1 0 0 0,0 1 0 0 0,1-1 0 0 0,-1 1 0 0 0,1 0-1 0 0,0 0 1 0 0,0-1 0 0 0,0 1 0 0 0,1 0 0 0 0,-1 2-20 0 0,0 5 69 0 0,0-7-35 0 0,0 1 0 0 0,0 0-1 0 0,0-1 1 0 0,0 1 0 0 0,1-1 0 0 0,-1 1 0 0 0,1 0 0 0 0,1 0 0 0 0,-1-1 0 0 0,0 1 0 0 0,1 0-1 0 0,0-1 1 0 0,0 1 0 0 0,1-1 0 0 0,-1 1 0 0 0,1-1 0 0 0,0 0 0 0 0,0 1 0 0 0,0-1 0 0 0,1 0-1 0 0,0 0 1 0 0,-1-1 0 0 0,1 1 0 0 0,1-1 0 0 0,-1 1 0 0 0,0-1 0 0 0,1 0 0 0 0,0 0 0 0 0,-1 0-1 0 0,1-1 1 0 0,0 1 0 0 0,0-1 0 0 0,1 0 0 0 0,2 1-34 0 0,-2-2 62 0 0,1 0 1 0 0,0 0-1 0 0,0-1 1 0 0,0 1-1 0 0,0-1 1 0 0,0-1-1 0 0,0 1 0 0 0,0-1 1 0 0,0 0-1 0 0,-1 0 1 0 0,1-1-1 0 0,0 1 0 0 0,-1-1 1 0 0,1-1-1 0 0,-1 1 1 0 0,1-1-1 0 0,-1 0 0 0 0,0 0 1 0 0,0-1-1 0 0,-1 1 1 0 0,1-1-1 0 0,-1 0 1 0 0,1 0-1 0 0,-1-1 0 0 0,0 1 1 0 0,-1-1-1 0 0,1 0 1 0 0,-1 0-1 0 0,0 0 0 0 0,0 0 1 0 0,-1-1-1 0 0,0 1 1 0 0,0-1-1 0 0,0 1 1 0 0,0-1-1 0 0,-1 0 0 0 0,0 0 1 0 0,0 0-1 0 0,-1 0 1 0 0,1-2-63 0 0,-1 0-12 0 0,1-1 1 0 0,-1 0-1 0 0,0 0 0 0 0,-1 0 1 0 0,0 1-1 0 0,-1-1 1 0 0,0 0-1 0 0,0 1 1 0 0,-1-1-1 0 0,0 1 1 0 0,0 0-1 0 0,-1 0 1 0 0,0 0-1 0 0,-2-3 12 0 0,-48-44-1701 0 0,19 48-7393 0 0,29 7-2813 0 0</inkml:trace>
  <inkml:trace contextRef="#ctx0" brushRef="#br0" timeOffset="13108.841">1478 2872 11034 0 0,'0'0'1957'0'0,"0"0"-385"0"0,0 0-160 0 0,0 0-50 0 0,0 0-98 0 0,0 0-115 0 0,0 0-133 0 0,0 0-129 0 0,0 0-89 0 0,0 0-20 0 0,0 0-22 0 0,0 0-98 0 0,0 0-122 0 0,6-6-147 0 0,33-55 299 0 0,-33 32-553 0 0,1 0-1 0 0,1 1 0 0 0,1 0 0 0 0,2 0 1 0 0,1 1-1 0 0,1 0 0 0 0,1 1 0 0 0,2 0 1 0 0,11-14-135 0 0,1 12-3229 0 0,-27 27 2928 0 0,0 0 1 0 0,0 0 0 0 0,0 1 0 0 0,0-1-1 0 0,0 0 1 0 0,0 0 0 0 0,0 1 0 0 0,0-1-1 0 0,0 0 1 0 0,1 1 0 0 0,-1-1 0 0 0,0 1 0 0 0,0 0-1 0 0,1-1 1 0 0,-1 1 0 0 0,0 0 0 0 0,1 0-1 0 0,-1 0 1 0 0,0 0 0 0 0,1 0 0 0 0,-1 0-1 0 0,0 0 1 0 0,1 0 0 0 0,-1 0 0 0 0,0 1 0 0 0,1-1-1 0 0,-1 0 1 0 0,0 1 0 0 0,0-1 0 0 0,1 1-1 0 0,-1 0 1 0 0,0-1 0 0 0,0 1 0 0 0,0 0-1 0 0,0 0 1 0 0,0 0 0 0 0,0 0 0 0 0,0 0 300 0 0,2 3-12131 0 0</inkml:trace>
  <inkml:trace contextRef="#ctx0" brushRef="#br0" timeOffset="13432.207">1989 2552 3049 0 0,'0'0'4079'0'0,"0"0"-1572"0"0,0 0-508 0 0,0 0-46 0 0,0 0-81 0 0,0 0-126 0 0,0 0-260 0 0,0 0-317 0 0,0 0-245 0 0,0 0-171 0 0,0 0-124 0 0,0 0-90 0 0,0 0-82 0 0,0-7-103 0 0,0 2-317 0 0,-1 6-28 0 0,1-1-1 0 0,0 1 1 0 0,-1 0-1 0 0,1-1 1 0 0,-1 1-1 0 0,1-1 1 0 0,-1 1-1 0 0,1-1 1 0 0,-1 1-1 0 0,1-1 1 0 0,-1 0-1 0 0,1 1 1 0 0,-1-1-1 0 0,1 1 1 0 0,-1-1-1 0 0,0 0 1 0 0,1 0 0 0 0,-1 1-1 0 0,0-1 1 0 0,1 0-1 0 0,-1 0 1 0 0,0 0-1 0 0,1 0 1 0 0,-1 0-1 0 0,0 0 1 0 0,1 0-1 0 0,-1 0 1 0 0,0 0-1 0 0,1 0 1 0 0,-1 0-1 0 0,0 0 1 0 0,0 0-1 0 0,1-1 1 0 0,-1 1-1 0 0,1 0 1 0 0,-1 0-1 0 0,0-1 1 0 0,1 1-1 0 0,-1 0 1 0 0,1-1-1 0 0,-1 1 1 0 0,1-1-1 0 0,-1 1 1 0 0,1-1-1 0 0,-1 1 1 0 0,1-1-1 0 0,-1 1 1 0 0,1-1-1 0 0,0 1 1 0 0,-1-1-1 0 0,1 0 1 0 0,0 1-1 0 0,-1-1 1 0 0,1 0 0 0 0,0 1-1 0 0,0-1 1 0 0,0 0-1 0 0,-1 1 1 0 0,1-1-1 0 0,0 0 1 0 0,0 1-1 0 0,0-1 1 0 0,0 0-1 0 0,0 1 1 0 0,1-1-1 0 0,-1 0 1 0 0,0 1-1 0 0,0-1 1 0 0,0 0-1 0 0,1 0-8 0 0,-11 6 64 0 0,1 0 1 0 0,0 1-1 0 0,1 0 0 0 0,-1 1 0 0 0,1 0 1 0 0,0 0-1 0 0,1 1 0 0 0,0-1 1 0 0,0 2-1 0 0,1-1 0 0 0,0 1 0 0 0,0 0 1 0 0,1 0-1 0 0,0 0 0 0 0,0 1 0 0 0,1 0 1 0 0,1 0-1 0 0,0 0 0 0 0,0 0 1 0 0,1 1-1 0 0,0 1-64 0 0,1-9 8 0 0,1 1 1 0 0,0 0-1 0 0,0-1 0 0 0,1 1 1 0 0,-1 0-1 0 0,1-1 1 0 0,-1 1-1 0 0,1-1 1 0 0,0 1-1 0 0,1-1 0 0 0,-1 1 1 0 0,1-1-1 0 0,-1 0 1 0 0,1 0-1 0 0,0 1 0 0 0,0-1 1 0 0,0 0-1 0 0,1-1 1 0 0,-1 1-1 0 0,1 0 1 0 0,-1-1-1 0 0,1 1 0 0 0,0-1 1 0 0,0 0-1 0 0,0 0 1 0 0,0 0-1 0 0,0 0 0 0 0,1-1 1 0 0,0 1-9 0 0,6 2 29 0 0,-1 0 0 0 0,1-1 0 0 0,1 0 0 0 0,-1-1 0 0 0,0 0 0 0 0,1-1 1 0 0,-1 0-1 0 0,1 0 0 0 0,-1-1 0 0 0,1 0 0 0 0,-1-1 0 0 0,0-1 0 0 0,1 1 0 0 0,-1-2 0 0 0,0 1 0 0 0,0-1 1 0 0,0-1-1 0 0,0 0 0 0 0,0 0 0 0 0,-1-1 0 0 0,2-2-29 0 0,28-24-4940 0 0,-11-8-5317 0 0,-25 31-900 0 0</inkml:trace>
  <inkml:trace contextRef="#ctx0" brushRef="#br0" timeOffset="13803.292">2253 2688 5889 0 0,'0'0'2758'0'0,"0"0"-288"0"0,0 0-187 0 0,0 0-222 0 0,0 0-330 0 0,0 0-274 0 0,0 0-216 0 0,0 0-191 0 0,0 0-113 0 0,0 0-105 0 0,0 0-123 0 0,0 0-90 0 0,31 2-116 0 0,98 3-71 0 0,-126-5-403 0 0,0 1 0 0 0,0-1 0 0 0,1 0 0 0 0,-1 0 0 0 0,0 0 0 0 0,0-1 0 0 0,0 1 0 0 0,0-1 0 0 0,1 1 0 0 0,-1-1 0 0 0,0 0-1 0 0,0 0 1 0 0,0-1 0 0 0,-1 1 0 0 0,1 0 0 0 0,0-1 0 0 0,0 0 0 0 0,-1 0 0 0 0,1 0 0 0 0,0-1-29 0 0,5-4 121 0 0,3-1-48 0 0,0-2-1 0 0,0 1 1 0 0,-1-2 0 0 0,0 1-1 0 0,-1-2 1 0 0,0 1 0 0 0,-1-1-1 0 0,-1 0 1 0 0,1-1-1 0 0,-2 1 1 0 0,0-2 0 0 0,0 1-1 0 0,1-8-72 0 0,-6 19-4 0 0,0 0 0 0 0,0 0-1 0 0,0-1 1 0 0,-1 1 0 0 0,1-1-1 0 0,-1 1 1 0 0,1 0 0 0 0,-1-1-1 0 0,0 1 1 0 0,0-1 0 0 0,0 1-1 0 0,0-1 1 0 0,0 1 0 0 0,-1-1-1 0 0,1 1 1 0 0,-1 0 0 0 0,0-1-1 0 0,1 1 1 0 0,-1 0 0 0 0,0-1-1 0 0,0 1 1 0 0,-1 0 0 0 0,1 0-1 0 0,0 0 1 0 0,-1 0 0 0 0,1 0-1 0 0,-1 0 1 0 0,0 0 0 0 0,1 1-1 0 0,-1-1 1 0 0,0 0 0 0 0,0 1-1 0 0,0 0 1 0 0,0-1 0 0 0,-1 1-1 0 0,1 0 1 0 0,0 0 0 0 0,0 0-1 0 0,-1 0 1 0 0,1 1 0 0 0,0-1-1 0 0,-1 1 1 0 0,1-1 0 0 0,-1 1-1 0 0,1 0 1 0 0,-1 0 0 0 0,1 0-1 0 0,-2 0 5 0 0,-4 0-21 0 0,0 0 0 0 0,0 0 0 0 0,0 1 0 0 0,1 0-1 0 0,-1 1 1 0 0,0 0 0 0 0,1 0 0 0 0,-1 0 0 0 0,1 1 0 0 0,-1 0-1 0 0,1 0 1 0 0,0 1 0 0 0,1 0 0 0 0,-1 0 0 0 0,0 1 0 0 0,-4 5 21 0 0,1-2 4 0 0,0 0 0 0 0,0 1 0 0 0,1 1 0 0 0,0 0 0 0 0,1 0 0 0 0,0 0 0 0 0,1 1 1 0 0,0 1-1 0 0,0-1 0 0 0,1 1 0 0 0,1 0 0 0 0,0 0 0 0 0,1 1 0 0 0,0-1 0 0 0,1 1 1 0 0,0 0-1 0 0,1 0 0 0 0,0 0 0 0 0,1 0 0 0 0,1 0 0 0 0,1 12-4 0 0,3-16 13 0 0,0-1 0 0 0,0 0-1 0 0,1 0 1 0 0,0-1 0 0 0,1 1 0 0 0,0-1-1 0 0,0 0 1 0 0,0-1 0 0 0,1 1 0 0 0,0-1-1 0 0,0-1 1 0 0,1 1 0 0 0,0-1 0 0 0,0-1-1 0 0,0 1 1 0 0,0-1 0 0 0,1-1 0 0 0,-1 0-1 0 0,1 0 1 0 0,0 0 0 0 0,0-1-1 0 0,0 0 1 0 0,0-1 0 0 0,0 0 0 0 0,0-1-1 0 0,1 0 1 0 0,-1 0 0 0 0,0-1 0 0 0,4 0-13 0 0,106-17-823 0 0,-71-1-7428 0 0,-34 11-4080 0 0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30.3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29 969,'-9'29,"-4"9</inkml:trace>
  <inkml:trace contextRef="#ctx0" brushRef="#br0" timeOffset="263.242">0 517,'0'0</inkml:trace>
  <inkml:trace contextRef="#ctx0" brushRef="#br0" timeOffset="511.201">170 1081,'109'-219,"-109"218,0 0,0 1,0-1,0 0,0 0,0 0,0 0,1 0,-1 1,0-1,0 0,1 0,-1 0,0 1,1-1,-1 0,1 0,-1 1,1-1,-1 0,1 1,-1-1,1 1,0-1,-1 1,1-1,0 1,0-1,-1 1,1 0,0-1,0 1,0 0,-1 0,1-1,0 1,0 0,0 0,0 0,-1 0,1 0,0 0,0 0,0 1,0-1,-1 0,1 0,0 1,0-1,0 0,-1 1,1-1,0 1,-1-1,1 1,0-1,-1 1,1-1,0 2,2 55,-4-50,1-1,0 1,0-1,0 1,1 0,0-1,0 0,0 1,1-1,0 0,1 0,-1 0,1 0,0 1,-1-5,0-1,0 1,-1 0,1 0,0-1,1 0,-1 1,0-1,0 0,0 0,1 0,-1 0,1 0,-1-1,1 1,-1-1,1 1,-1-1,1 0,-1 0,1 0,-1-1,1 1,-1 0,1-1,-1 0,0 0,1 1,-1-1,0-1,1 1,-1 0,0 0,1-2,70-54,-65 48,0 0,-1-1,0 0,-1 0,0 0,0-1,-1 0,-1 0,0 0,0-1,-1 1,-1-1,0-1,2-11</inkml:trace>
  <inkml:trace contextRef="#ctx0" brushRef="#br0" timeOffset="1132.897">650 489,'12'-4,"-1"0,1 1,1 0,-1 1,0 0,0 1,1 0,-1 1,1 1,-1 0,0 0,1 1,-1 1,0 0,0 1,-1 0,4 2,-13-4,0-1,0 1,0 0,0 0,0 0,-1 0,1 0,-1 0,0 1,1-1,-1 0,0 1,0-1,0 1,-1-1,1 1,0-1,-1 1,0 0,0-1,0 1,0 0,0-1,0 1,-1-1,1 1,-1 0,0-1,1 1,-1-1,-1 0,1 1,0 0,-52 75,50-75,-10 12,10-13,1-1,-1 1,0 0,1 0,-1 0,1 0,-1 0,1 0,0 1,0-1,0 1,0 0,1 0,-1-1,1 1,-1 0,1 0,0 0,0 1,0-1,1 0,-1 0,1 0,0 1,0-1,0 0,0 0,1 0,-1 1,1-1,-1 0,1 0,0 0,1 0,-1 0,0 0,1 0,0 0,-1-1,2 2,66 25,-63-28,0 0,0 1,0-1,0 1,-1 0,1 0,-1 1,1 0,-1 0,0 0,0 0,0 1,-1 0,1 0,-1 0,0 1,0-1,0 1,-1 0,1 0,-1 0,-1 1,1-1,1 5,-5-3,-1 0,0 0,0 0,-1-1,1 1,-1-1,-1 1,1-1,-1 0,0 0,-1-1,1 1,-1-1,0 0,-1 0,1 0,-1-1,0 0,0 0,0-1,0 1,-1-1,-1 0,-13 11,-70 31,69-37</inkml:trace>
  <inkml:trace contextRef="#ctx0" brushRef="#br0" timeOffset="1484.604">1327 517,'-59'78,"3"3,3 2,-18 43,34-29,36-94,0-1,1 1,-1-1,1 1,-1 0,1-1,0 1,0-1,0 1,0 0,1-1,-1 1,1-1,0 1,0-1,-1 1,1-1,1 0,-1 1,0-1,1 0,-1 0,1 0,-1 0,1 0,0 0,0 0,0-1,0 1,0-1,1 1,-1-1,0 0,1 0,-1 0,2 1,12 0,-1 0,1-1,-1-1,1 0,0-1,-1-1,1-1,-1 0,0 0,0-2,0 0,-1-1,14-7,-18 9,-1-1,1 0,-1 0,-1-1,1-1,-1 1,0-2,0 1,-1-1,0 0,0 0,-1-1,0 0,-1 0,0 0,0-1,-1 1,0-1,-1 0,0-1,-1 1,0 0,0-1,-1 1,-1-1,1 0,-2 1,0-1,0 1,0-1,-2 1,1-1,-1 1,-2-3,3 7,0-1,-1 1,1 0,-1-1,0 1,-1 1,0-1,0 0,0 1,-1 0,1 0,-1 0,0 1,-1 0,1 0,-1 0,1 0,-1 1,0 0,-1 0,1 1,0-1,-1 2,-4-2,-103 7,90 3</inkml:trace>
  <inkml:trace contextRef="#ctx0" brushRef="#br0" timeOffset="1882.496">1525 433,'0'11,"1"1,1-1,0 0,0 1,1-1,1 0,0 0,0-1,1 1,1-1,0 1,-4-7,0-1,0 0,0 0,0 0,0 0,1 0,-1-1,1 1,0-1,0 0,0 1,0-1,0-1,0 1,0 0,1-1,-1 1,1-1,-1 0,1 0,-1-1,1 1,0-1,-1 0,1 0,0 0,-1 0,1 0,0-1,-1 0,1 0,-1 0,1 0,-1 0,4-2,-2 0,-1 0,1-1,0 1,-1-1,0 0,0 0,0-1,0 1,-1-1,0 0,0 0,0 0,0 0,-1 0,0-1,0 1,0-1,-1 0,0 1,0-1,0 0,-1 0,1 1,-2-1,1 0,-1 0,1 1,-2-1,1 0,-1 1,1-1,-1 1,-1-1,1 1,-1 0,0 0,-2-2,1 1,0 1,0 0,-1 0,0 1,1-1,-2 1,1 0,0 0,-1 1,0-1,1 1,-1 1,-1-1,1 1,-1 0,-15-3</inkml:trace>
  <inkml:trace contextRef="#ctx0" brushRef="#br0" timeOffset="3583.804">1440 9,'53'-5,"0"2,1 3,-1 1,0 3,0 3,14 5,-61-12,0 1,0 0,-1 0,1 0,-1 1,1 0,-1 0,1 0,-1 1,0-1,0 1,-1 1,1-1,0 1,-1 0,0 0,0 0,0 0,-1 1,1-1,-1 1,0 0,0 0,-1 0,1 1,-1-1,-1 1,2 3,-4 241,1 344,-28-397,28-165,1-27,-1 0,1-1,-1 1,0 0,0-1,0 1,-1 0,0-1,0 1,0 0,0-1,-1 1,1-1,-1 0,0 0,-1 1,1-1,-1-1,1 1,-1 0,-1-1,1 1,-1 0,-8 2,0-1,0 0,0 0,0-1,-1-1,1 0,-1-1,0-1,0 0,-9 0,-53 7,-33 2,90-14</inkml:trace>
  <inkml:trace contextRef="#ctx0" brushRef="#br0" timeOffset="4038.573">2089 517,'10'20,"-1"1,0 0,-2 1,0 0,-2 0,0 0,-1 1,-2-1,0 1,-2 0,-1 21,-2-15,0 0,-2 0,-1-1,-2 1,0-2,-4 6,-25 100,33-109</inkml:trace>
  <inkml:trace contextRef="#ctx0" brushRef="#br0" timeOffset="4512.856">2089 940,'14'0,"1"-2,-1 0,1 0,-1-1,0-1,0-1,0 0,-1 0,1-1,-2-1,1 0,-1-1,0-1,0 0,-1 0,0-1,-1 0,0-1,-1 0,0-1,0 0,-2 0,1-1,3-9,81-173,-74 157,-46 63,-32 108,56-110,1 1,0 0,2 1,1-1,1 0,1 0,1 0,1 0,1 1,11 93,6-1,-18-96</inkml:trace>
  <inkml:trace contextRef="#ctx0" brushRef="#br0" timeOffset="4800.115">2597 913,'0'38,"0"18,0 3,0-7</inkml:trace>
  <inkml:trace contextRef="#ctx0" brushRef="#br0" timeOffset="5181.145">2795 940,'-10'5,"-12"7,-8 0,-3 4,-1 3,5 4,13-2,13-5,12 0,10-3,6 1,4-2,-3 2,-2 4,-4 3,-6 3,-5-3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28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57 248,'3'1,"0"1,-1 0,1 0,0 0,-1 0,0 0,1 0,-1 1,0-1,0 1,0 0,-1-1,1 1,-1 0,1 0,-1 0,0 0,0 0,0 2,5 16,-1 1,-1 0,0 1,-2-1,-1 0,-1 1,-2 20,1-7,-29 246,25-204,-1-60</inkml:trace>
  <inkml:trace contextRef="#ctx0" brushRef="#br0" timeOffset="431.722">0 275,'22'-29,"0"0,2 1,0 2,2 0,2 2,29-21,-45 36,1 0,0 2,1-1,0 2,0 0,0 0,1 2,0-1,8 0,-19 4,1 1,-1-1,1 1,-1 0,1 0,-1 0,1 0,-1 1,1 0,-1 0,0 0,0 1,1-1,-1 1,0 0,0 0,0 0,-1 1,1-1,0 1,-1 0,0 0,0 0,0 1,0-1,0 1,-1-1,1 1,-1 0,0 0,0 0,0 0,0 4,1 2,0 0,0 0,-1 1,-1-1,1 1,-2-1,0 1,0-1,-1 1,0-1,0 1,-1-1,-1 0,0 0,0 0,-1 0,-1 0,1-1,-1 1,-6 6,-1 2,-1-1,-1 0,-1 0,0-1,-2-1,1-1,-2 0,0-1,0-1,-1-1,0-1,-1 0,-11 2,-20-6,33-10</inkml:trace>
  <inkml:trace contextRef="#ctx0" brushRef="#br0" timeOffset="1388.943">622 473,'-8'-2,"0"1,0 0,0 0,0 1,0 0,-1 0,1 1,0 0,0 1,0 0,0 0,1 1,-1-1,0 2,1-1,0 1,0 0,0 1,0 0,5-5,0 1,1 0,-1-1,0 1,0 0,1 0,-1 0,1 0,-1 1,1-1,-1 0,1 1,0-1,0 0,-1 1,1 0,0-1,1 1,-1 0,0-1,0 1,1 0,-1 0,1 0,-1 0,1-1,0 1,0 0,0 0,0 0,0 0,0 0,0 0,1 0,-1 0,1-1,-1 1,1 0,0 0,0-1,0 1,0 0,0-1,0 1,0-1,0 1,1-1,-1 0,0 1,1-1,0 0,57 28,-54-29,-1 1,1 0,0 0,-1 1,1-1,-1 1,1 0,-1 0,0 0,0 1,0 0,0-1,-1 1,1 1,-1-1,1 0,-1 1,0 0,0 0,-1 0,1 0,-1 0,0 0,0 1,-1-1,1 1,-1-1,0 1,0-1,0 1,-1 0,1 0,-1 1,-4 3,-1 0,1-1,-2 0,1 0,-1-1,0 1,0-1,-1 0,0-1,0 0,-1 0,0 0,0-1,0 0,0-1,-1 0,0 0,0-1,0 0,0 0,-4 0,11-2,1 0,-1 0,1 0,-1 0,0 0,1 0,-1 0,0-1,0 1,0 0,1-1,-1 0,0 1,0-1,0 0,0 0,0 0,0 0,0-1,0 1,1 0,-1-1,0 1,0-1,0 0,1 0,-1 1,0-1,1 0,-1 0,0-1,1 1,0 0,-1-1,1 1,0 0,-1-1,1 1,0-1,0 0,0 1,1-1,-1 0,0 0,1 0,-1 1,1-1,-1-1,8-16,4 0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40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85 453,'248'-29,"-41"1,-40 28,-143 1</inkml:trace>
  <inkml:trace contextRef="#ctx0" brushRef="#br0" timeOffset="313.922">1 594,'38'0,"32"0,9 0,-4 0,-10 0,-12 0,-9 0,-8 0,-5 0,-4 0,0 0,-1 0,-5 0</inkml:trace>
  <inkml:trace contextRef="#ctx0" brushRef="#br0" timeOffset="1154.463">339 1,'314'201,"-150"-53,-139-121,-23-26,-1 0,0 0,0 0,1 0,-1 1,0-1,0 0,0 1,0-1,0 1,-1-1,1 1,0-1,-1 1,1-1,-1 1,0 0,1-1,-1 1,0 0,0-1,0 1,0 0,0-1,-1 1,1 0,0-1,-1 1,1 0,-1-1,1 1,-1-1,0 1,0-1,0 1,0-1,0 0,0 1,0-1,0 0,-2 1,-68 39,43-28,-181 141,39-26,119-81,33-25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42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45 141,'8'36,"0"-1,-2 1,-2 0,-2 1,-1 34,-1-49,3 27,-3 0,-2 0,-2 0,-2-1,-2 1,-2-1,-2-1,-12 29,14-52</inkml:trace>
  <inkml:trace contextRef="#ctx0" brushRef="#br0" timeOffset="316.791">17 198,'28'-16,"1"1,1 1,0 2,1 1,0 2,0 1,1 1,0 1,1 2,-1 2,1 1,1 1,-29 0,-1 0,1 1,0 0,0 0,-1 0,1 0,-1 1,1 0,-1 0,1 0,-1 0,0 1,0 0,0 0,-1 0,1 0,-1 0,1 1,-1-1,0 1,0 0,-1 0,1 0,-1 1,0-1,0 0,0 1,-1-1,1 1,-1 0,-1 0,1-1,0 1,-1 0,0 0,0 0,-1-1,1 1,-1 0,0 0,0-1,-1 1,1-1,-1 1,0-1,-3 9,-1-2,0 1,0-1,-1 0,-1 0,0-1,0 0,-1 0,0-1,-1 0,0 0,0-1,-1-1,0 0,-3 1,-185 76,144-70,31-11</inkml:trace>
  <inkml:trace contextRef="#ctx0" brushRef="#br0" timeOffset="1798.572">920 0,'-68'27,"55"-22,1 0,0 1,0 0,0 1,1 0,0 1,0 1,1-1,0 2,0-1,1 1,-1 3,0 1,1 0,1 0,0 1,1 0,1 0,0 1,1 0,0 0,2 0,-2 12,-22 117,22-91,-3 0,-2-1,-2 1,-2-2,-17 38,-25 61,55-149,1 0,0 0,-1-1,1 1,0 0,0 0,0 0,0-1,0 1,1 0,-1 0,1-1,-1 1,1 0,-1 0,1-1,0 1,0-1,0 1,0-1,0 1,0-1,0 1,0-1,1 0,-1 0,1 0,-1 1,1-2,-1 1,1 0,-1 0,1 0,0-1,-1 1,1-1,0 1,0-1,-1 0,1 1,2-1,78-10,-73 8,137-15,-121 17</inkml:trace>
  <inkml:trace contextRef="#ctx0" brushRef="#br0" timeOffset="2899.684">1343 395,'-14'3,"1"1,-1 0,1 0,0 1,1 1,-1 1,1-1,0 2,1 0,0 0,0 1,1 0,0 1,0 0,1 1,1 0,-4 5,7-10,0 0,1 0,0 0,0 1,0-1,0 1,1 0,0 1,1-1,0 0,0 1,0-1,1 1,0-1,1 1,-1 0,1 0,1-1,0 1,0-1,0 1,1 0,0-1,1 0,-1 0,1 1,1-2,-1 1,1 0,2 2,0-5,1 0,-1 0,1 0,0-1,0 1,0-2,0 1,0-1,1 0,-1-1,1 1,0-1,-1-1,1 0,0 0,-1 0,1-1,-1 0,1-1,-1 0,1 0,-1 0,0-1,0 0,0 0,0-1,-1 0,4-3,9-4</inkml:trace>
  <inkml:trace contextRef="#ctx0" brushRef="#br0" timeOffset="3172.308">1710 479,'-14'17,"-12"9,2 2,1 1,1 0,1 2,2 1,1 0,-9 25,26-54,-1-1,1 0,0 1,0-1,0 1,0 0,1-1,-1 1,1 0,-1-1,1 1,0 0,0-1,0 1,1 0,-1 0,0-1,1 1,0 0,0-1,0 1,0-1,0 1,0-1,1 0,-1 1,1-1,-1 0,1 0,0 0,0 0,0 0,0-1,0 1,1 0,-1-1,0 0,1 1,-1-1,1 0,-1 0,1-1,1 1,10 0,-1-2,1 0,-1 0,0-1,0-1,0 0,0-1,0-1,-1 0,1 0,-1-1,-1-1,1 0,-1 0,0-1,-1-1,0 1,0-2,-1 0,0 0,-1 0,0-1,-1 0,0-1,-1 0,0 0,0 0,-1-2,-2 9,0 1,0-1,-1 0,1 0,-1 0,-1-1,1 1,-1 0,1-1,-1 1,-1-1,1 1,-1-1,0 1,0-1,-1 1,0-1,0 1,0 0,0-1,-1 1,0 0,0 0,-1 0,1 0,-1 0,0 0,0 1,-1-1,1 1,-1 0,0 0,0 1,0-1,-1 1,1 0,-1 0,0 0,0 0,0 1,0 0,-3-1,-32 8,22 1</inkml:trace>
  <inkml:trace contextRef="#ctx0" brushRef="#br0" timeOffset="3550.149">2472 282,'-78'36,"2"4,1 3,-13 13,80-50,3-4,0 1,1-1,-1 1,1 1,0-1,0 0,0 1,0 0,1 0,0 0,-1 1,1-1,1 1,-1-1,1 1,0 0,0 1,3-3,1-1,0 1,0 0,1 0,-1-1,1 1,-1-1,1 0,0 0,0 0,0 0,0 0,0-1,0 0,0 1,0-1,1 0,-1 0,1-1,-1 1,0-1,1 1,-1-1,1 0,-1-1,1 1,-1 0,1-1,2-1,-1 2,20 0,-18-1,1 0,-1 0,0 1,1 0,-1 0,0 1,1 0,-1 0,0 1,0 0,0 0,0 1,0 0,0 0,-1 0,1 1,-1 0,4 4,-9-5,0 1,-1-1,1 1,-1-1,0 1,0-1,0 1,-1-1,1 0,-1 1,0-1,0 1,0-1,0 0,0 0,-1 1,0-1,1 0,-1 0,0-1,-1 1,1 0,0-1,-1 1,1-1,-1 0,0 0,0 0,0 0,0 0,0-1,0 1,0-1,-3 0,-2 5,-23 17,-1-2,-1-1,-1-1,0-2,-2-2,-7 2,24-12</inkml:trace>
  <inkml:trace contextRef="#ctx0" brushRef="#br0" timeOffset="6934.146">2670 339,'2'-6,"0"1,0 0,1 0,0 0,0 0,0 1,1-1,0 1,0 0,0 0,0 0,0 1,1-1,0 1,-1 0,1 0,0 1,1-1,2 0,-7 3,24-11,0 1,1 2,0 0,0 2,1 1,9 0,61 8,-94-2,-1-1,0 1,1 0,-1 0,0 0,1 0,-1 0,0 0,0 1,0-1,0 1,0 0,0-1,-1 1,1 0,-1 0,1 0,-1 0,1 0,-1 1,0-1,0 0,0 0,0 1,-1-1,1 1,-1-1,1 1,-1-1,0 1,0-1,0 1,0-1,0 1,-1-1,0 2,-4 10,-1 0,-1-1,0 0,-1 0,0-1,-1 0,0 0,-1-1,0 0,-1-1,0 0,-1-1,0 0,0-1,-9 4,-11 9,-41 38,73-56,-1 0,1-1,0 1,0 0,0 0,1 0,-1 0,1 0,0-1,-1 1,1 0,0-1,1 1,-1 0,0-1,1 1,-1-1,1 0,0 0,0 1,0-1,0 0,0-1,0 1,1 0,-1-1,1 1,-1-1,1 1,-1-1,1 0,0 0,-1-1,1 1,0 0,0-1,0 0,0 0,-1 0,1 0,2 0,26 5,-19-5,0 2,0-1,-1 2,1-1,-1 1,1 1,-1 0,0 1,-1 0,1 1,-1 0,1 1,-9-5,-1-1,0 1,1-1,-1 1,0 0,0 0,0-1,0 1,0 0,-1 0,1 0,-1 0,1 0,-1 0,0 0,1 0,-1 0,0 0,0 0,-1 0,1 0,0 0,-1 0,1 0,-1 0,1 0,-1 0,0 0,0-1,0 1,0 0,0 0,-1-1,1 1,0-1,-55 54,54-54,-18 14,0-1,-2-1,0-1,0-1,-1-1,0-1,-1-1,0-1,-8 0,0-12,36-1</inkml:trace>
  <inkml:trace contextRef="#ctx0" brushRef="#br0" timeOffset="7235.953">3460 254,'-29'26,"2"2,0 0,2 2,2 1,0 0,2 2,2 1,-11 25,27-55,0 1,1 0,0 0,0-1,0 1,1 0,-1 0,1 1,0-1,1 0,-1 0,1 0,0 1,1-1,-1 0,1 0,0 1,0-1,1 0,-1 0,1 0,0-1,1 1,-1 0,1-1,0 1,0-1,0 0,1 0,-1 0,1-1,0 1,0-1,0 0,1 1,4-1,1 1,-1-1,1-1,0 1,-1-2,1 1,0-2,0 1,0-1,0-1,0 1,0-2,0 1,0-2,0 1,-1-1,1-1,-1 0,0 0,2-2,4-2,-1 0,0-1,-1 0,0-1,0-1,-1 0,0-1,-1 0,-1-1,0 0,-1 0,0-2,-5 10,0 0,-1 0,0-1,0 1,0-1,-1 1,0-1,0 0,-1 0,1 0,-1 0,-1-1,1 1,-1 0,0 0,0 0,-1-1,0 1,0 0,0 0,-1 0,0 0,0 0,0 1,-1-1,0 1,0-1,0 1,-1 0,0 0,0 0,0 1,0 0,-1-1,0 1,0 1,0-1,0 1,-1 0,1 0,-1 0,-1 1,0 0,0 0,-1 0,1 1,-1 0,1 1,-1 0,1 0,-1 0,1 1,-1 0,1 1,-1 0,1 0,0 0,0 1,0 0,-1 1,-11 8</inkml:trace>
  <inkml:trace contextRef="#ctx0" brushRef="#br0" timeOffset="7588.671">3940 198,'-4'7,"-2"2,-1 1,2 0,0 0,0 0,0 1,2 0,-1-1,1 1,1 1,0-1,0 0,1 9,1-18,0 0,0-1,0 1,1 0,-1 0,0-1,1 1,-1 0,1 0,0-1,-1 1,1-1,0 1,0-1,0 1,0-1,0 1,1-1,-1 0,0 0,1 0,-1 0,0 0,1 0,-1 0,1 0,0 0,-1-1,1 1,0 0,-1-1,1 0,0 1,0-1,-1 0,1 0,0 0,0 0,-1 0,1 0,0-1,0 1,1-1,71-33,-69 32,-1-1,0 1,1-1,-1 0,-1 0,1 0,0-1,-1 1,1-1,-1 0,0 0,-1 0,1 0,-1-1,1 1,-1-1,-1 1,1-1,-1 0,1 0,-1 0,-1 1,1-1,-1 0,0 0,0 0,0 0,-1 0,1 0,-1 0,-1 0,1 0,-1 1,1-1,-3-2,2 4,-1-1,-1 1,1 1,0-1,-1 0,1 1,-1 0,0-1,0 2,0-1,0 0,0 1,0 0,0 0,-1 0,1 0,0 1,-1-1,1 1,0 0,-1 1,1-1,-1 1,-21 4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51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1 254,'197'-10,"2"-26,-175 31</inkml:trace>
  <inkml:trace contextRef="#ctx0" brushRef="#br0" timeOffset="431.383">170 1,'0'9,"0"9,0 5,0 4,-5 2,-1 1,0 0,1 0,1 0,2-1,1 0,0-1,1 0,1 1,-1-1,0 0,0-5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56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334 0,'-30'11,"0"1,1 2,1 0,0 2,1 1,0 2,-15 14,40-32,0 0,0 0,0 1,1-1,-1 0,0 1,1-1,-1 1,1-1,-1 1,1 0,0 0,0-1,0 1,0 0,0 0,0 0,1 0,-1 0,0 1,1-1,0 0,-1 0,1 0,0 0,0 0,0 1,1-1,-1 0,0 0,1 0,0 0,-1 0,1 0,0 0,0 0,0 0,0 0,0 0,1-1,-1 1,0 0,2 0,61 17,-59-19,0 1,1-1,-1 1,0 0,0 1,0-1,0 1,0 0,0 0,0 0,0 1,-1 0,1 0,-1 0,0 0,0 1,0 0,-1 0,1 0,2 4,-6-2,0 0,-1 0,0 0,0 0,0 0,-1 0,0-1,0 1,-1 0,1-1,-1 1,0-1,-1 0,1 0,-1 0,0-1,0 1,-1-1,1 0,-1 0,0-1,0 1,0-1,0 0,-6 2,-122 64,108-58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57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58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1 283,'25'-4,"0"1,0 1,0 1,1 2,-1 0,0 2,0 0,0 2,12 4,-35-8,0-1,0 0,-1 1,1 0,0-1,-1 1,1 0,-1 0,1 0,-1 0,1 0,-1 0,1 0,-1 0,0 1,0-1,0 0,0 1,0-1,0 1,0-1,0 1,-1 0,1-1,0 1,-1 0,1 0,-1-1,0 1,0 0,0 0,0-1,0 1,0 0,0 0,0 0,-1-1,1 1,-1 0,1-1,-1 1,0 0,0-1,1 1,-1-1,0 1,-1-1,1 1,0-1,0 0,0 0,-1 1,1-1,-1 0,1 0,-1 0,1-1,-1 1,-71 44,63-40,0 0,0 0,0 1,0 1,1-1,0 2,1-1,0 1,-7 8,14-14,-1 0,1-1,0 1,0 0,0 0,0 0,1 0,-1 0,0 0,1 0,-1 1,1-1,0 0,0 0,0 0,0 0,0 0,0 1,1-1,-1 0,1 0,-1 0,1 0,0 0,0 0,0 0,0 0,0 0,0-1,0 1,1 0,-1-1,2 2,67 47,-38-31,-28-17,-1 0,0 0,0 0,0 1,-1-1,1 1,0 0,-1 0,0 0,0 0,1 0,-2 0,1 0,0 1,-1-1,0 1,1 0,-2-1,1 1,0 0,-1-1,1 1,-1 0,0 0,0-1,-1 1,1 0,-1-1,0 1,0 0,0-1,0 1,0-1,-1 1,0-1,0 0,0 0,0 1,0-1,-1-1,1 1,-3 2,-6 5,0 0,-1 0,-1-1,1 0,-1-2,-1 1,1-1,-1-1,-1-1,1 0,-6 1,7-6,7-1</inkml:trace>
  <inkml:trace contextRef="#ctx0" brushRef="#br0" timeOffset="313.491">650 339,'-34'43,"1"0,3 3,1 0,3 2,-21 50,44-93,0-1,1 1,-1 0,1 0,0 0,0 0,1 0,0 0,0 0,0 1,0-1,1 1,0-1,0 0,1 1,-1-1,1 0,0 1,0-1,1 0,0 0,0 0,0 0,0 0,1-1,0 1,0-1,0 1,0-1,1 0,0 0,0 0,0-1,0 0,0 1,1-2,-1 1,1 0,1 0,11 0,-1 0,1-2,0 1,0-2,0 0,0-1,0-1,0-1,0 0,-1-1,0-1,1 0,-2-1,1-1,-1-1,1 0,-8 3,1 1,-1-1,0-1,-1 0,1 0,-1 0,-1-1,1 0,-1 0,0-1,0 0,-1 0,0 0,-1-1,0 1,0-1,-1 0,0 0,-1 0,1-1,-2 1,1-1,-2 1,1-1,-1 1,0-1,-1 1,0-1,-1 1,0-1,-1 1,1 0,-2 0,1 0,-1 1,-1-1,1 1,-2 0,1 0,-1 0,-6-6,2 7,0 0,0 0,-1 1,0 0,0 1,0 0,-1 1,0 0,0 1,0 0,0 1,0 1,0-1,-1 2,1 0,0 0,-1 1,1 1,0 0,-9 3,-3 2</inkml:trace>
  <inkml:trace contextRef="#ctx0" brushRef="#br0" timeOffset="662.013">1074 254,'-2'9,"1"0,0 0,0-1,1 1,0 0,1 0,0 0,0 0,1 0,0 0,1-1,2 6,-4-11,1 0,-1 0,1 0,0-1,0 1,0 0,0-1,0 1,1-1,-1 1,1-1,-1 0,1 0,0 0,0-1,0 1,0-1,0 0,0 1,0-1,1-1,-1 1,0 0,1-1,-1 0,0 1,1-1,-1-1,0 1,1 0,-1-1,0 0,1 0,-1 0,3-1,-1 0,0-1,0 0,-1 0,1 0,0 0,-1-1,0 0,0 0,0 0,0 0,-1-1,0 1,0-1,0 0,0 0,-1 0,0 0,0 0,0-1,-1 1,1-1,-1 1,-1-1,1 1,-1-1,0 0,0 1,-1-1,1 0,-1 1,0-1,-1 1,1 0,-1-1,-1-1,-60-68,48 63</inkml:trace>
  <inkml:trace contextRef="#ctx0" brushRef="#br0" timeOffset="1362.142">1215 0,'95'37,"-33"-21,-56-16,-1 0,1 0,-1 1,1 0,-1 0,1 0,-1 0,0 1,0 0,0 0,0 1,0-1,0 1,-1 0,1 1,-1-1,0 1,0-1,0 1,0 1,-1-1,1 0,-1 1,-1 0,1-1,0 1,-1 0,0 1,0 0,-4 222,-28 108,31-109,-3-222,0 0,0 0,0 1,0-1,-1-1,0 1,0 0,0-1,-1 0,0 1,1-1,-1-1,-1 1,1 0,0-1,-1 0,0 0,0-1,0 1,0-1,0 0,0 0,0-1,-1 1,1-1,-1 0,1-1,-1 0,1 1,-1-2,1 1,-1-1,1 1,-3-2,-53 9,15 2,25-6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57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49 137,'-5'33,"-6"21,-2 6,2-2,3-11</inkml:trace>
  <inkml:trace contextRef="#ctx0" brushRef="#br0" timeOffset="523.151">133 306,'193'-199,"-192"197,0 1,0-1,-1 0,1 1,0-1,0 1,1-1,-1 1,0 0,0-1,1 1,-1 0,0 0,1 0,0 0,-1 0,1 0,-1 0,1 1,0-1,0 1,-1-1,1 1,0 0,0-1,0 1,-1 0,1 0,0 0,0 0,0 1,0-1,-1 0,1 1,0-1,-1 1,1 0,0 0,-1-1,1 1,0 0,-1 0,0 1,1-1,-1 0,0 0,1 1,16 44,-17-42,-1 0,1 0,0 0,1 0,-1 0,1 0,0-1,0 1,0 0,0-1,0 0,1 1,0-1,-1 0,1 0,0 0,1-1,-1 1,0-1,1 0,-1 0,1 0,4 1,4-1,-1-2,1 1,0-2,0 1,0-2,0 0,-1 0,1-1,-1 0,0-1,0 0,0-1,0 0,-1-1,0 0,0-1,0 0,-1-1,0 1,0-2,-1 1,0-1,-1 0,0-1,0 0,-1 0,-1-1,1 1,-2-1,1 0,0-4,3-10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2:55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 0,'5'24,"1"18,1 10,-7 3,-3-5,-1 0,-5-4,0-1,-4-3,0-3,-2 0,1-1,-1-2,1-2,-1-3,1-1,4-7</inkml:trace>
  <inkml:trace contextRef="#ctx0" brushRef="#br0" timeOffset="474.05">47 452,'11'5,"0"-1,1 0,-1 0,1-1,0-1,0 0,0 0,0-1,0-1,1 0,-1-1,0 0,0-1,0 0,0-1,-1 0,1-1,-1 0,1-1,-1 0,-1-1,1 0,-1-1,0 0,0 0,-1-1,0-1,-1 1,0-1,0-1,-1 0,7-10,66-307,-79 327,-1 0,0 1,0-1,0 0,0 0,0 0,1 0,-1 1,0-1,0 0,0 0,1 0,-1 0,0 0,0 0,0 0,1 1,-1-1,0 0,0 0,1 0,-6 29,-4 30,2-1,3 1,2 1,5 27,-2-3,22 45,-7-118,-9-15</inkml:trace>
  <inkml:trace contextRef="#ctx0" brushRef="#br0" timeOffset="738.499">808 141,'-14'39,"-10"31,0 9,-2-5,4-9,6-11,6-11,4-7,3-10</inkml:trace>
  <inkml:trace contextRef="#ctx0" brushRef="#br0" timeOffset="1038.51">978 282,'-39'24,"-12"13,2 4,15-4,17-8,17-10,9-3,6-4,7 1,4-3,-3 3,-5 4,-5-2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6:3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5722 696 3081 0 0,'0'0'2720'0'0,"0"0"-949"0"0,0 0-448 0 0,0 0-80 0 0,0 0 73 0 0,0 0 110 0 0,0 0 66 0 0,0 0-41 0 0,0 0-148 0 0,0 0-161 0 0,0 0-114 0 0,0 0-98 0 0,0 0-37 0 0,23 0-42 0 0,74-1-87 0 0,-89 1-625 0 0,-1 0 0 0 0,1-1 0 0 0,-1 0 0 0 0,0 0 0 0 0,0-1 0 0 0,1 0 0 0 0,-1 0 0 0 0,-1-1 0 0 0,1 0 0 0 0,0 0 0 0 0,0 0 0 0 0,-1-1 0 0 0,0 0 0 0 0,1-1-139 0 0,8-5 173 0 0,-3 3-85 0 0,-1-1 1 0 0,0-1-1 0 0,0 0 0 0 0,-1-1 0 0 0,0 0 0 0 0,-1 0 0 0 0,0-1 0 0 0,0 0 0 0 0,-2 0 1 0 0,1-1-1 0 0,-1 0 0 0 0,-1-1 0 0 0,4-11-88 0 0,-9 22 4 0 0,0 0 0 0 0,0 0 0 0 0,0 0 0 0 0,-1 0 0 0 0,1 0 1 0 0,-1 0-1 0 0,0 0 0 0 0,0 0 0 0 0,1-1 0 0 0,-1 1 0 0 0,0 0 0 0 0,-1 0 0 0 0,1 0 0 0 0,0 0 1 0 0,-1 0-1 0 0,1 0 0 0 0,-1-1 0 0 0,0 1 0 0 0,0 0 0 0 0,1 0 0 0 0,-1 1 0 0 0,-1-1 1 0 0,1 0-1 0 0,0 0 0 0 0,0 0 0 0 0,-1 1 0 0 0,1-1 0 0 0,-1 1 0 0 0,1-1 0 0 0,-1 1 0 0 0,0-1 1 0 0,1 1-1 0 0,-1 0 0 0 0,0 0 0 0 0,0 0 0 0 0,0 0 0 0 0,0 0 0 0 0,0 0 0 0 0,0 1 0 0 0,0-1 1 0 0,0 1-1 0 0,0-1 0 0 0,0 1 0 0 0,-1 0 0 0 0,0 0-4 0 0,-6-1-20 0 0,0 0 0 0 0,0 1-1 0 0,1 0 1 0 0,-1 0 0 0 0,0 1 0 0 0,0 0-1 0 0,1 1 1 0 0,-1 0 0 0 0,1 0 0 0 0,-8 4 20 0 0,1 0-5 0 0,1 1 1 0 0,0 0 0 0 0,1 1 0 0 0,0 0 0 0 0,0 1-1 0 0,1 1 1 0 0,0 0 0 0 0,0 1 0 0 0,1 0-1 0 0,1 0 1 0 0,0 2 0 0 0,0-1 0 0 0,2 1 0 0 0,-1 0-1 0 0,2 1 1 0 0,0 0 0 0 0,0 0 0 0 0,1 0 0 0 0,1 1-1 0 0,0 0 1 0 0,1 0 0 0 0,1 0 0 0 0,1 1 0 0 0,0-1-1 0 0,0 1 1 0 0,2 3 4 0 0,0-14 5 0 0,1 0-1 0 0,0 1 0 0 0,1-1 0 0 0,-1 1 1 0 0,1-1-1 0 0,0 0 0 0 0,1 0 1 0 0,-1 0-1 0 0,1 0 0 0 0,0-1 1 0 0,0 1-1 0 0,0-1 0 0 0,1 1 1 0 0,-1-1-1 0 0,1 0 0 0 0,0-1 1 0 0,1 1-1 0 0,-1-1 0 0 0,0 1 1 0 0,1-1-1 0 0,0 0 0 0 0,0-1 1 0 0,0 1-1 0 0,0-1 0 0 0,0 0 1 0 0,0-1-1 0 0,1 1-4 0 0,14 4 25 0 0,0-1 0 0 0,1-1 0 0 0,-1-1 0 0 0,1 0 0 0 0,0-2 0 0 0,13 0-25 0 0,-9-2-83 0 0,0-1 1 0 0,-1-1-1 0 0,1-1 1 0 0,-1-1-1 0 0,1-1 1 0 0,-1-1-1 0 0,-1-2 1 0 0,0 0-1 0 0,5-3 83 0 0,20-14-3836 0 0,-3-3-3604 0 0,-31 20-4448 0 0</inkml:trace>
  <inkml:trace contextRef="#ctx0" brushRef="#br0" timeOffset="397.537">6219 869 5921 0 0,'0'0'2842'0'0,"0"0"-1171"0"0,0 0-205 0 0,0 0 257 0 0,0 0 112 0 0,0 0-115 0 0,0 0-201 0 0,0 0-238 0 0,0 0-215 0 0,0 0-191 0 0,0 0-169 0 0,0 0-131 0 0,0 0-113 0 0,26-13-54 0 0,80-45-46 0 0,-40 4 193 0 0,129-181 189 0 0,-262 327-673 0 0,63-88-66 0 0,1 1 0 0 0,0-1 0 0 0,1 1 0 0 0,-1 0 0 0 0,1 0 0 0 0,0 0 0 0 0,0 0 0 0 0,0 0 0 0 0,1 0 0 0 0,0 1 0 0 0,0-1 0 0 0,0 0 0 0 0,1 1 0 0 0,-1-1 0 0 0,1 1 0 0 0,1-1 0 0 0,-1 0 0 0 0,1 1 0 0 0,0-1 0 0 0,0 0 0 0 0,0 1 0 0 0,1-1 0 0 0,0 0 0 0 0,0 0 0 0 0,0 0 0 0 0,1 0 0 0 0,-1-1 0 0 0,1 1 0 0 0,0-1 0 0 0,1 1 0 0 0,-1-1 0 0 0,1 0 0 0 0,0 0 0 0 0,0 0-5 0 0,7-1 77 0 0,1-1 0 0 0,-1 1-1 0 0,1-2 1 0 0,-1 0 0 0 0,1 0-1 0 0,-1-1 1 0 0,1-1 0 0 0,0 0-1 0 0,-1 0 1 0 0,1-1 0 0 0,-1-1-1 0 0,0 1 1 0 0,0-2 0 0 0,0 0-1 0 0,0 0 1 0 0,0-1 0 0 0,-1 0 0 0 0,0-1-1 0 0,0 0 1 0 0,-1-1 0 0 0,1 0-1 0 0,-1-1 1 0 0,-1 1 0 0 0,0-2-1 0 0,0 1 1 0 0,0-1 0 0 0,-1 0-1 0 0,0-1 1 0 0,-1 1 0 0 0,1-3-77 0 0,14-39 469 0 0,-12 24-2062 0 0,4 2-6451 0 0,-9 21-4132 0 0</inkml:trace>
  <inkml:trace contextRef="#ctx0" brushRef="#br0" timeOffset="701.279">7202 497 16900 0 0,'0'0'1456'0'0,"0"0"-192"0"0,0 0-77 0 0,0 0-143 0 0,0 0-159 0 0,0 0-177 0 0,0 0-191 0 0,0 0-159 0 0,0 0-97 0 0,0 0-66 0 0,-33 29-66 0 0,-98 91-12 0 0,94-70-30 0 0,35-46-68 0 0,0-1-1 0 0,1 1 1 0 0,-1 0-1 0 0,1-1 0 0 0,0 1 1 0 0,0 0-1 0 0,0 0 1 0 0,1 0-1 0 0,-1 0 1 0 0,1 0-1 0 0,0 0 1 0 0,0 0-1 0 0,0 0 1 0 0,1 0-1 0 0,-1 0 1 0 0,1 0-1 0 0,0-1 1 0 0,0 1-1 0 0,1 0 1 0 0,-1 0-1 0 0,1-1 1 0 0,-1 1-1 0 0,1-1 1 0 0,0 1-1 0 0,1-1 1 0 0,-1 0-1 0 0,1 0 1 0 0,-1 0-1 0 0,1 0 1 0 0,0 0-1 0 0,0 0 1 0 0,0-1-1 0 0,0 0 1 0 0,1 1-1 0 0,-1-1 1 0 0,0 0-1 0 0,1-1 1 0 0,0 1-1 0 0,-1-1 1 0 0,1 1-1 0 0,0-1 1 0 0,0 0-1 0 0,0-1 1 0 0,3 1-19 0 0,0 0 83 0 0,0-1 0 0 0,0-1 1 0 0,-1 1-1 0 0,1-1 0 0 0,0 0 1 0 0,0-1-1 0 0,-1 0 0 0 0,1 0 1 0 0,-1 0-1 0 0,0-1 0 0 0,1 0 1 0 0,-1 0-1 0 0,-1 0 0 0 0,1-1 1 0 0,0 0-1 0 0,-1 0 1 0 0,0-1-1 0 0,0 1 0 0 0,0-1 1 0 0,2-2-84 0 0,-2 0 39 0 0,0 0 0 0 0,-1 0 0 0 0,0-1 0 0 0,0 1 0 0 0,-1-1 0 0 0,0 0 0 0 0,0 0 1 0 0,-1 0-1 0 0,0 0 0 0 0,0 0 0 0 0,-1-1 0 0 0,0 1 0 0 0,0-1 0 0 0,-1 1 1 0 0,0 0-1 0 0,-1-1 0 0 0,0 1 0 0 0,0-1 0 0 0,-1 1 0 0 0,0 0 0 0 0,0 0 0 0 0,-1 0 1 0 0,-2-4-40 0 0,3 7-117 0 0,-1 0-1 0 0,0 0 1 0 0,0 1 0 0 0,0-1 0 0 0,0 1 0 0 0,-1-1 0 0 0,1 1 0 0 0,-1 0 0 0 0,0 1-1 0 0,-1-1 1 0 0,1 1 0 0 0,-1-1 0 0 0,1 1 0 0 0,-1 1 0 0 0,0-1 0 0 0,0 1 0 0 0,0 0-1 0 0,-1 0 1 0 0,1 0 0 0 0,0 1 0 0 0,-1-1 0 0 0,1 1 0 0 0,-4 0 117 0 0,-15 1-3565 0 0,17 0 195 0 0,-4 0-8665 0 0</inkml:trace>
  <inkml:trace contextRef="#ctx0" brushRef="#br0" timeOffset="944.732">7369 630 15547 0 0,'0'0'2171'0'0,"0"0"-605"0"0,0 0-323 0 0,0 0-151 0 0,0 0-134 0 0,0 0-102 0 0,0 0-155 0 0,0 0-175 0 0,0 0-141 0 0,0 0-63 0 0,0 0-45 0 0,0 0-43 0 0,7 25-18 0 0,18 78-35 0 0,-25-101-161 0 0,0 0 0 0 0,0 0 0 0 0,0 0 0 0 0,1 0 0 0 0,-1 1 0 0 0,0-1 0 0 0,1 0 0 0 0,-1 0 0 0 0,1 0 0 0 0,0 0 0 0 0,0 0 0 0 0,0 0 0 0 0,0 0 0 0 0,0 0 0 0 0,0 0 0 0 0,0 0 0 0 0,1-1 0 0 0,-1 1 0 0 0,1 0 1 0 0,-1-1-1 0 0,1 1 0 0 0,0-1 0 0 0,-1 0 0 0 0,1 0 0 0 0,0 1 0 0 0,0-1 0 0 0,0 0 0 0 0,0 0 0 0 0,0-1 0 0 0,0 1 0 0 0,0 0 0 0 0,0-1 0 0 0,1 1 0 0 0,-1-1 0 0 0,0 0-20 0 0,7 1 150 0 0,-1-2-96 0 0,0-1 1 0 0,0 0-1 0 0,0-1 0 0 0,0 0 1 0 0,-1 0-1 0 0,1-1 1 0 0,-1 0-1 0 0,0 0 1 0 0,0 0-1 0 0,0-1 0 0 0,0 0 1 0 0,-1-1-1 0 0,0 1 1 0 0,0-1-1 0 0,-1 0 1 0 0,1-1-1 0 0,-1 1 0 0 0,-1-1 1 0 0,1 0-1 0 0,-1-1 1 0 0,-1 1-1 0 0,3-5-54 0 0,1 1-48 0 0,20-43-451 0 0,-16 29-2923 0 0,1 0-6920 0 0,-5 15-2134 0 0</inkml:trace>
  <inkml:trace contextRef="#ctx0" brushRef="#br0" timeOffset="1429.989">8052 530 17156 0 0,'0'0'2053'0'0,"0"0"-535"0"0,0 0-222 0 0,0 0-202 0 0,0 0-238 0 0,0 0-237 0 0,0 0-207 0 0,0 0-108 0 0,0 0-21 0 0,0 0-10 0 0,0 0-54 0 0,0 0-34 0 0,-33 13-49 0 0,-103 39-46 0 0,64-6 66 0 0,66-41-151 0 0,-1 0 1 0 0,1 0-1 0 0,0 0 1 0 0,0 1-1 0 0,0 0 0 0 0,1 1 1 0 0,0-1-1 0 0,0 1 1 0 0,1 0-1 0 0,0 0 1 0 0,0 0-1 0 0,0 1 1 0 0,1-1-1 0 0,0 1 1 0 0,1 0-1 0 0,0 0 0 0 0,0 0 1 0 0,1 0-1 0 0,0 0 1 0 0,0 0-1 0 0,0 0 1 0 0,1 2-6 0 0,3-7 13 0 0,0 1 0 0 0,-1-1 0 0 0,1 0 0 0 0,0 0 1 0 0,0-1-1 0 0,0 1 0 0 0,1-1 0 0 0,-1 1 0 0 0,1-1 0 0 0,-1 0 1 0 0,1 0-1 0 0,0 0 0 0 0,0-1 0 0 0,0 0 0 0 0,0 1 0 0 0,0-1 1 0 0,0-1-1 0 0,0 1 0 0 0,0 0 0 0 0,0-1 0 0 0,0 0 0 0 0,0 0 1 0 0,0 0-1 0 0,1-1 0 0 0,-1 1 0 0 0,0-1 0 0 0,0 0 0 0 0,0 0 1 0 0,0-1-1 0 0,0 1 0 0 0,-1-1 0 0 0,4-1-13 0 0,10-6 89 0 0,-1 0-1 0 0,0 0 1 0 0,-1-2 0 0 0,-1 0-1 0 0,1-1 1 0 0,-2 0 0 0 0,7-8-89 0 0,84-63 506 0 0,-103 82-502 0 0,0 0 1 0 0,1 1-1 0 0,-1-1 0 0 0,0 0 0 0 0,0 1 0 0 0,1-1 1 0 0,-1 0-1 0 0,0 1 0 0 0,1-1 0 0 0,-1 1 1 0 0,0 0-1 0 0,1 0 0 0 0,-1-1 0 0 0,1 1 1 0 0,-1 0-1 0 0,1 0 0 0 0,-1 0 0 0 0,0 0 1 0 0,1 1-1 0 0,-1-1 0 0 0,1 0 0 0 0,-1 1 0 0 0,0-1 1 0 0,1 1-1 0 0,-1-1 0 0 0,0 1 0 0 0,1-1 1 0 0,-1 1-1 0 0,0 0 0 0 0,0 0 0 0 0,0 0 1 0 0,1-1-1 0 0,-1 1 0 0 0,0 0 0 0 0,0 1 0 0 0,0-1 1 0 0,-1 0-1 0 0,1 0 0 0 0,0 0 0 0 0,0 0 1 0 0,-1 1-1 0 0,1-1 0 0 0,-1 0 0 0 0,1 1 1 0 0,0 0-5 0 0,10 68 70 0 0,-10-64-63 0 0,0 97-4 0 0,-4 0-1 0 0,-4 1 1 0 0,-5-2 0 0 0,-4 0-1 0 0,-8 12-2 0 0,18-84-33 0 0,-2 1-1 0 0,-2-1 0 0 0,0-1 0 0 0,-2 0 1 0 0,-1 0-1 0 0,-7 10 34 0 0,18-35-71 0 0,0-1 1 0 0,0 1 0 0 0,0-1-1 0 0,0 0 1 0 0,-1 1 0 0 0,1-1-1 0 0,-1 0 1 0 0,0-1 0 0 0,0 1-1 0 0,0 0 1 0 0,0-1 0 0 0,-1 1-1 0 0,1-1 1 0 0,-1 0 0 0 0,1 0-1 0 0,-1-1 1 0 0,0 1 0 0 0,0-1-1 0 0,1 0 1 0 0,-1 0 0 0 0,0 0-1 0 0,0 0 1 0 0,0-1 0 0 0,0 1-1 0 0,0-1 1 0 0,0 0 0 0 0,-1 0 70 0 0,-19-30-3495 0 0,17 6-6673 0 0,7 12-1659 0 0</inkml:trace>
  <inkml:trace contextRef="#ctx0" brushRef="#br0" timeOffset="1936.071">8446 48 14987 0 0,'0'0'1491'0'0,"0"0"-283"0"0,0 0-79 0 0,0 0 34 0 0,0 0-12 0 0,0 0-70 0 0,0 0-122 0 0,0 0-187 0 0,0 0-145 0 0,0 0-99 0 0,0 0-108 0 0,0 0-65 0 0,0 0-47 0 0,7-10-55 0 0,20-28-19 0 0,-24 72 721 0 0,-25 95 138 0 0,7-48-862 0 0,3 0 0 0 0,4 1 1 0 0,3 12-232 0 0,4-45 47 0 0,0-11-38 0 0,1 0 1 0 0,1 0 0 0 0,2 0 0 0 0,2-1-1 0 0,2 1 1 0 0,6 16-10 0 0,-13-51 1 0 0,1-1 0 0 0,0 1 0 0 0,-1-1-1 0 0,1 0 1 0 0,1 1 0 0 0,-1-1 0 0 0,0 0 0 0 0,0 0 0 0 0,1 0 0 0 0,-1 0-1 0 0,1 0 1 0 0,0 0 0 0 0,0 0 0 0 0,-1 0 0 0 0,1-1 0 0 0,0 1 0 0 0,0-1-1 0 0,1 1 1 0 0,-1-1 0 0 0,0 0 0 0 0,0 0 0 0 0,1 0 0 0 0,-1 0 0 0 0,1 0 0 0 0,-1-1-1 0 0,1 1 1 0 0,-1-1 0 0 0,1 1 0 0 0,-1-1 0 0 0,1 0 0 0 0,-1 0 0 0 0,1 0-1 0 0,-1 0 1 0 0,1-1 0 0 0,-1 1 0 0 0,1-1 0 0 0,-1 0 0 0 0,1 1 0 0 0,-1-1-1 0 0,0 0 1 0 0,1 0 0 0 0,-1 0 0 0 0,0-1 0 0 0,0 1 0 0 0,0-1 0 0 0,0 1-1 0 0,0-1 1 0 0,1 0-1 0 0,197-206 146 0 0,-199 207-145 0 0,0 0 0 0 0,-1 0 0 0 0,1 0 0 0 0,0 0 1 0 0,0 0-1 0 0,0 0 0 0 0,0 1 0 0 0,0-1 0 0 0,0 0 1 0 0,0 1-1 0 0,0-1 0 0 0,0 1 0 0 0,0-1 0 0 0,0 1 1 0 0,0-1-1 0 0,0 1 0 0 0,1 0 0 0 0,-1 0 0 0 0,0-1 1 0 0,0 1-1 0 0,0 0 0 0 0,0 0 0 0 0,1 0 0 0 0,-1 0 1 0 0,0 1-1 0 0,0-1 0 0 0,0 0 0 0 0,1 0 0 0 0,-1 1 0 0 0,0-1 1 0 0,0 1-1 0 0,0-1 0 0 0,0 1 0 0 0,0-1 0 0 0,0 1 1 0 0,0 0-1 0 0,0-1 0 0 0,0 1 0 0 0,0 0 0 0 0,0 0 1 0 0,0 0-1 0 0,-1-1 0 0 0,1 1 0 0 0,0 0 0 0 0,-1 0 1 0 0,1 0-1 0 0,0 0 0 0 0,-1 1 0 0 0,1-1 0 0 0,-1 0 1 0 0,0 0-1 0 0,1 0 0 0 0,-1 0 0 0 0,0 0 0 0 0,0 1 1 0 0,0-1-1 0 0,0 0-1 0 0,6 84-21 0 0,-7-74-10 0 0,1 0 0 0 0,0 1 0 0 0,0-1 0 0 0,1 1 0 0 0,1-1 0 0 0,0 0 0 0 0,0 1 0 0 0,1-1 0 0 0,1 0 0 0 0,0-1 0 0 0,0 1 0 0 0,1-1 0 0 0,0 0 0 0 0,1 0 0 0 0,4 5 31 0 0,20-1-1239 0 0,-18-13-2175 0 0,-1 0-4346 0 0,-6-1-4932 0 0</inkml:trace>
  <inkml:trace contextRef="#ctx0" brushRef="#br0" timeOffset="-3516.992">203 461 0 0 0,'0'0'568'0'0,"0"0"652"0"0,0 0 235 0 0,0 0 128 0 0,0 0 100 0 0,0 0 140 0 0,0 0-45 0 0,0 0-163 0 0,0 0-229 0 0,0 0-269 0 0,0 0-152 0 0,-5 0-72 0 0,-13 0-43 0 0,13 7 2871 0 0,5 13-3544 0 0,0-18 171 0 0,23 191 1930 0 0,-14-104-1859 0 0,-3 2 0 0 0,-4-1 0 0 0,-5 0 0 0 0,-7 38-419 0 0,9-115 56 0 0,0 1 0 0 0,-1 0 0 0 0,0-1-1 0 0,-2 1 1 0 0,1-1 0 0 0,-2 1 0 0 0,0-2 0 0 0,0 1 0 0 0,-1 0-1 0 0,-1-1 1 0 0,0 0 0 0 0,0-1 0 0 0,-1 1 0 0 0,-1-1 0 0 0,-8 8-56 0 0,16-19 20 0 0,0 0 0 0 0,1 0 0 0 0,-1 0 0 0 0,0 0 0 0 0,1 0 0 0 0,-1 0 0 0 0,0-1 0 0 0,1 1 0 0 0,-1 0 0 0 0,0 0 0 0 0,1-1 0 0 0,-1 1 0 0 0,0 0 0 0 0,1-1 0 0 0,-1 1 0 0 0,1 0 0 0 0,-1-1 0 0 0,1 1 0 0 0,-1-1 0 0 0,1 1 0 0 0,-1-1 0 0 0,1 1 0 0 0,-1-1 1 0 0,1 0-1 0 0,0 1 0 0 0,-1-1 0 0 0,1 1 0 0 0,0-1 0 0 0,0 0 0 0 0,-1 1 0 0 0,1-1 0 0 0,0 0 0 0 0,0 1 0 0 0,0-1 0 0 0,0 0 0 0 0,0 1 0 0 0,0-1 0 0 0,0 0 0 0 0,0 1 0 0 0,0-1 0 0 0,0 0 0 0 0,0 0 0 0 0,0 1 0 0 0,1-1 0 0 0,-1 1 0 0 0,0-1 0 0 0,0 0 0 0 0,1 1 1 0 0,-1-1-1 0 0,0 0 0 0 0,1 1 0 0 0,0-1-20 0 0,5-47-18 0 0,10-10 31 0 0,3 2 0 0 0,2 0 0 0 0,3 1 0 0 0,1 1 0 0 0,4 1 0 0 0,24-33-13 0 0,-30 50 3 0 0,2 1-1 0 0,1 1 1 0 0,2 1-1 0 0,1 2 0 0 0,2 1 1 0 0,0 1-1 0 0,2 2 0 0 0,1 1 1 0 0,2 1-3 0 0,-28 20 0 0 0,0 0 0 0 0,0 0 0 0 0,0 1-1 0 0,0 0 1 0 0,0 1 0 0 0,1-1 0 0 0,0 2 0 0 0,-1-1 0 0 0,1 1 0 0 0,0 0 0 0 0,0 1 0 0 0,1 0 0 0 0,-1 1 0 0 0,0 0-1 0 0,8 1 1 0 0,-13 3 10 0 0,0 0 0 0 0,-1 0-1 0 0,0 0 1 0 0,0 0-1 0 0,0 1 1 0 0,0 0 0 0 0,-1-1-1 0 0,1 1 1 0 0,-1 0-1 0 0,-1 0 1 0 0,1 0 0 0 0,-1 0-1 0 0,1 1 1 0 0,-1-1-1 0 0,-1 0 1 0 0,1 1 0 0 0,-1-1-1 0 0,0 0 1 0 0,0 1 0 0 0,-1-1-1 0 0,0 0 1 0 0,0 1-1 0 0,-1 3-9 0 0,2 4 53 0 0,-3 4-6 0 0,0 1 1 0 0,-1-1-1 0 0,-1 0 1 0 0,0 0 0 0 0,-1-1-1 0 0,-1 1 1 0 0,-1-1-1 0 0,0-1 1 0 0,-1 1-1 0 0,-1-1 1 0 0,0-1-1 0 0,-6 6-47 0 0,5-5 25 0 0,-3 5-4 0 0,-1-1 1 0 0,-1-1 0 0 0,-1 0-1 0 0,0-1 1 0 0,-1-1-1 0 0,-1-1 1 0 0,0 0 0 0 0,-1-1-1 0 0,-5 1-21 0 0,22-13-79 0 0,0 0 0 0 0,0 0 0 0 0,1 0 0 0 0,-1-1-1 0 0,0 1 1 0 0,-1-1 0 0 0,1 0 0 0 0,0 0 0 0 0,0 0-1 0 0,-1 0 1 0 0,1 0 0 0 0,0-1 0 0 0,-1 1-1 0 0,1-1 1 0 0,0 0 0 0 0,-1 0 0 0 0,1 0 0 0 0,-1 0-1 0 0,1-1 1 0 0,0 0 0 0 0,-1 1 0 0 0,1-1 0 0 0,0 0-1 0 0,0-1 1 0 0,0 1 0 0 0,0-1 0 0 0,0 1 0 0 0,0-1-1 0 0,0 0 1 0 0,0 0 0 0 0,0 0 0 0 0,1 0 0 0 0,-1 0-1 0 0,1-1 1 0 0,0 1 0 0 0,0-1 0 0 0,0 0 0 0 0,0 0-1 0 0,0 0 1 0 0,0 0 0 0 0,1 0 0 0 0,-1 0 0 0 0,1 0-1 0 0,0 0 1 0 0,0 0 0 0 0,0-2 79 0 0,0-26-3180 0 0,2 12-3582 0 0,0 10-4747 0 0</inkml:trace>
  <inkml:trace contextRef="#ctx0" brushRef="#br0" timeOffset="-2959.948">499 924 7282 0 0,'0'0'860'0'0,"0"0"133"0"0,0 0 289 0 0,0 0 298 0 0,0 0 131 0 0,0 0-124 0 0,0 0-178 0 0,0 0-204 0 0,0 0-177 0 0,33 12-130 0 0,103 35-129 0 0,-55-35 324 0 0,-66-13-831 0 0,12-3 101 0 0,1-2 0 0 0,-1 0 0 0 0,-1-2 0 0 0,1-1 0 0 0,-2-1 0 0 0,1-1 0 0 0,-1-1 0 0 0,13-10-363 0 0,-15 9 144 0 0,-1 0 0 0 0,-1-2 1 0 0,0 0-1 0 0,0-2 1 0 0,-2 0-1 0 0,0-1 1 0 0,-1-1-1 0 0,6-10-144 0 0,-15 18 34 0 0,-1 1-1 0 0,0-2 1 0 0,-1 1 0 0 0,0-1 0 0 0,-1 0 0 0 0,-1 0-1 0 0,0-1 1 0 0,0 0 0 0 0,-1 0 0 0 0,-1 0 0 0 0,0 0-1 0 0,-1 0 1 0 0,0-1 0 0 0,-1 1 0 0 0,-1-1 0 0 0,0 1-1 0 0,-1-2-33 0 0,0 11 5 0 0,1 0-1 0 0,-1-1 1 0 0,-1 1 0 0 0,1 0-1 0 0,-1 0 1 0 0,1 0-1 0 0,-1 0 1 0 0,0 0-1 0 0,-1 0 1 0 0,1 1-1 0 0,-1-1 1 0 0,1 1-1 0 0,-1 0 1 0 0,0-1-1 0 0,-1 1 1 0 0,1 0 0 0 0,0 1-1 0 0,-1-1 1 0 0,1 1-1 0 0,-1-1 1 0 0,0 1-1 0 0,0 0 1 0 0,0 1-1 0 0,0-1 1 0 0,0 1-1 0 0,0-1 1 0 0,-1 1-1 0 0,1 1 1 0 0,0-1 0 0 0,-1 0-1 0 0,1 1-4 0 0,-6-1-9 0 0,1 1 0 0 0,0-1 0 0 0,0 2 0 0 0,0-1 0 0 0,-1 1 0 0 0,1 1-1 0 0,0-1 1 0 0,0 2 0 0 0,1-1 0 0 0,-1 1 0 0 0,0 1 0 0 0,1-1 0 0 0,0 1 0 0 0,-4 3 9 0 0,6-4 0 0 0,1 1 0 0 0,-1 0 0 0 0,1 0 0 0 0,0 0 0 0 0,0 1 0 0 0,0-1 0 0 0,0 1 0 0 0,1 0 0 0 0,0 1 0 0 0,0-1 0 0 0,0 1 0 0 0,1 0 1 0 0,0 0-1 0 0,0 0 0 0 0,0 0 0 0 0,1 0 0 0 0,0 1 0 0 0,0-1 0 0 0,1 1 0 0 0,-1 6 0 0 0,5-9 6 0 0,0 0-1 0 0,0 0 1 0 0,1 0 0 0 0,-1-1 0 0 0,1 1-1 0 0,0-1 1 0 0,0 0 0 0 0,0 0 0 0 0,1 0-1 0 0,-1 0 1 0 0,1-1 0 0 0,-1 0 0 0 0,1 0-1 0 0,0 0 1 0 0,0-1 0 0 0,0 1 0 0 0,0-1-1 0 0,0 0 1 0 0,0-1 0 0 0,0 1-1 0 0,0-1 1 0 0,0 0 0 0 0,1 0 0 0 0,-1-1-1 0 0,0 1 1 0 0,0-1-6 0 0,1 1 12 0 0,333-10 503 0 0,-337 9-503 0 0,-1 0 0 0 0,1 1 1 0 0,0 0-1 0 0,0-1 0 0 0,-1 1 0 0 0,1 0 0 0 0,0 0 0 0 0,0 0 1 0 0,-1 0-1 0 0,1 0 0 0 0,0 0 0 0 0,-1 1 0 0 0,1-1 0 0 0,0 1 0 0 0,-1-1 1 0 0,1 1-1 0 0,0-1 0 0 0,-1 1 0 0 0,1 0 0 0 0,-1 0 0 0 0,1 0 0 0 0,-1 0 1 0 0,1 0-1 0 0,-1 0 0 0 0,0 0 0 0 0,0 1 0 0 0,1-1 0 0 0,-1 0 1 0 0,0 1-1 0 0,0-1 0 0 0,0 0 0 0 0,0 1 0 0 0,-1 0 0 0 0,1-1 0 0 0,0 1 1 0 0,-1-1-1 0 0,1 1 0 0 0,-1 0 0 0 0,1-1 0 0 0,-1 1 0 0 0,0 0 0 0 0,0 0 1 0 0,0-1-1 0 0,0 1 0 0 0,0 1-12 0 0,-1 8 55 0 0,-1 0 1 0 0,0-1-1 0 0,-1 1 0 0 0,0-1 1 0 0,-1 1-1 0 0,0-1 0 0 0,0 0 1 0 0,-1-1-1 0 0,0 1 0 0 0,-1-1 0 0 0,0 0 1 0 0,-1 0-1 0 0,0-1 0 0 0,-1 1-55 0 0,-39 63 9 0 0,35-2-719 0 0,15-68 519 0 0,0 0-1 0 0,0-1 1 0 0,0 1 0 0 0,0-1-1 0 0,0 0 1 0 0,0 0-1 0 0,1 0 1 0 0,-1 0 0 0 0,0 0-1 0 0,1-1 1 0 0,-1 0-1 0 0,1 0 1 0 0,-1 0 0 0 0,0 0-1 0 0,1 0 1 0 0,-1 0-1 0 0,0-1 1 0 0,1 0 0 0 0,-1 0-1 0 0,0 0 1 0 0,2 0 191 0 0,76-38-8770 0 0,-34 5-2633 0 0,-34 23 7692 0 0</inkml:trace>
  <inkml:trace contextRef="#ctx0" brushRef="#br0" timeOffset="-2709.748">1832 615 4961 0 0,'0'0'3814'0'0,"0"0"-273"0"0,0 0-583 0 0,0 0-743 0 0,0 0-707 0 0,0 0-483 0 0,0 0-152 0 0,0 0-46 0 0,0 0-64 0 0,0 0-92 0 0,0 0-103 0 0,0 0-111 0 0,-20 33-121 0 0,-58 104-66 0 0,76-134-255 0 0,0-1 1 0 0,0 1 0 0 0,0-1-1 0 0,0 1 1 0 0,0 0 0 0 0,1 0-1 0 0,0 0 1 0 0,-1 0-1 0 0,1 0 1 0 0,0 0 0 0 0,0 0-1 0 0,1 0 1 0 0,-1 0 0 0 0,1 1-1 0 0,0-1 1 0 0,-1 0 0 0 0,1 0-1 0 0,1 1 1 0 0,-1-1 0 0 0,0 0-1 0 0,1 0-15 0 0,1 4 64 0 0,1-1-7 0 0,0-1 0 0 0,1 0 0 0 0,0 0 0 0 0,0 0 1 0 0,0 0-1 0 0,1 0 0 0 0,-1-1 0 0 0,1 0 0 0 0,0 0 0 0 0,0 0 1 0 0,1-1-1 0 0,-1 0 0 0 0,1 0 0 0 0,0 0 0 0 0,-1-1 0 0 0,1 1 1 0 0,0-1-1 0 0,0-1 0 0 0,1 1 0 0 0,-1-1 0 0 0,0 0 1 0 0,1-1-1 0 0,-1 1 0 0 0,0-1 0 0 0,1-1 0 0 0,-1 1 0 0 0,0-1 1 0 0,0 0-1 0 0,1 0 0 0 0,-1-1 0 0 0,0 0 0 0 0,0 0 0 0 0,0 0 1 0 0,0-1-1 0 0,-1 0 0 0 0,1 0 0 0 0,-1 0 0 0 0,0-1 0 0 0,2-1-56 0 0,-3 2 30 0 0,0 0 0 0 0,-1-1 1 0 0,1 0-1 0 0,-1 0 0 0 0,0 0 1 0 0,0 0-1 0 0,0 0 1 0 0,0-1-1 0 0,-1 1 0 0 0,1-1 1 0 0,-1 0-1 0 0,-1 0 1 0 0,1 1-1 0 0,-1-1 0 0 0,1-1 1 0 0,-1 1-1 0 0,-1 0 1 0 0,1 0-1 0 0,-1 0 0 0 0,0 0 1 0 0,0 0-1 0 0,0-1 1 0 0,-1 1-1 0 0,0 0 0 0 0,0 0 1 0 0,0 0-1 0 0,-2-3-31 0 0,-1-3-43 0 0,-1 0 0 0 0,0 1 0 0 0,0-1 0 0 0,-1 1 0 0 0,0 1 0 0 0,-1-1 0 0 0,0 1 0 0 0,-1 1 0 0 0,1-1 0 0 0,-2 1 0 0 0,-7-6 43 0 0,-44-26-1021 0 0,15 27-3035 0 0,33 11-1757 0 0,5 1-6303 0 0</inkml:trace>
  <inkml:trace contextRef="#ctx0" brushRef="#br0" timeOffset="-2299.156">2128 630 12235 0 0,'0'0'2200'0'0,"0"0"-1145"0"0,0 0-486 0 0,0 0 25 0 0,0 0 89 0 0,0 0 20 0 0,0 0-77 0 0,0 0-156 0 0,0 0-200 0 0,0 0-140 0 0,0 0-89 0 0,0 0-74 0 0,0 0-62 0 0,7-7 0 0 0,22-24-6 0 0,-16 15 47 0 0,1 7 3223 0 0,-14 9-2598 0 0,18 41 3509 0 0,-9 68-2825 0 0,-8-84-1159 0 0,0-1 1 0 0,1 0-1 0 0,2 0 0 0 0,0 0 0 0 0,2 0 0 0 0,5 13-96 0 0,-10-34 16 0 0,-1 0-1 0 0,1 0 0 0 0,0-1 1 0 0,0 1-1 0 0,1 0 1 0 0,-1 0-1 0 0,1 0 1 0 0,-1-1-1 0 0,1 1 0 0 0,0-1 1 0 0,0 0-1 0 0,0 1 1 0 0,0-1-1 0 0,1 0 1 0 0,-1 0-1 0 0,0 0 0 0 0,1 0 1 0 0,-1-1-1 0 0,1 1 1 0 0,0-1-1 0 0,0 1 1 0 0,-1-1-1 0 0,1 0 1 0 0,0 0-1 0 0,0 0 0 0 0,0-1 1 0 0,0 1-1 0 0,0-1 1 0 0,0 0-1 0 0,1 1 1 0 0,-1-1-1 0 0,0-1 0 0 0,0 1 1 0 0,0 0-1 0 0,0-1 1 0 0,0 1-1 0 0,0-1 1 0 0,0 0-1 0 0,0 0 0 0 0,0 0 1 0 0,-1-1-1 0 0,3 0-15 0 0,16-18 99 0 0,-2 0-1 0 0,0-2 0 0 0,-1 0 1 0 0,0-1-1 0 0,-2-1 0 0 0,-1 0 1 0 0,-2-1-1 0 0,0-1 0 0 0,-1 0 1 0 0,7-24-99 0 0,-2 9 69 0 0,-8 21-94 0 0,0 1 1 0 0,1 1-1 0 0,1-1 1 0 0,1 2 0 0 0,0 0-1 0 0,1 0 1 0 0,2 0 24 0 0,-9 11-102 0 0,4 0-2789 0 0,-6 21-4677 0 0,-3-11-4889 0 0</inkml:trace>
  <inkml:trace contextRef="#ctx0" brushRef="#br0" timeOffset="-2053.186">2966 523 18420 0 0,'0'0'2725'0'0,"0"0"-1264"0"0,0 0-537 0 0,0 0-9 0 0,0 0 12 0 0,0 0-35 0 0,0 0-169 0 0,0 0-265 0 0,0 0-200 0 0,0 0-99 0 0,0 0-55 0 0,0 0-40 0 0,-12 33-16 0 0,-35 100-35 0 0,34-67-109 0 0,13-63 12 0 0,4 34-373 0 0,8-16-2935 0 0,-9-19-1383 0 0,-2-2-7222 0 0</inkml:trace>
  <inkml:trace contextRef="#ctx0" brushRef="#br0" timeOffset="-1806.476">2929 295 17780 0 0,'0'0'2136'0'0,"0"0"-591"0"0,0 0-321 0 0,0 0-224 0 0,0 0-216 0 0,0 0-168 0 0,0 0-224 0 0,0 0-200 0 0,0 0-144 0 0,0 0-176 0 0,0 0-16 0 0,0 0-64 0 0,0 0-16 0 0,-22-70-128 0 0,24 88-256 0 0,0 4-648 0 0,1-7-2113 0 0,3-4-9906 0 0</inkml:trace>
  <inkml:trace contextRef="#ctx0" brushRef="#br0" timeOffset="-843.979">3319 464 17220 0 0,'0'0'1661'0'0,"0"0"-288"0"0,0 0-64 0 0,0 0-122 0 0,0 0-191 0 0,0 0-269 0 0,0 0-340 0 0,0 0-178 0 0,0 0-62 0 0,0 0-35 0 0,0 0-27 0 0,0 0-9 0 0,-24 37-22 0 0,-75 115-32 0 0,61-72-25 0 0,37-66-10 0 0,-1-9 11 0 0,1-1 0 0 0,0 1 0 0 0,1 0 0 0 0,-1-1 0 0 0,1 1 0 0 0,-1 0 0 0 0,2 0-1 0 0,-1-1 1 0 0,0 1 0 0 0,1 0 0 0 0,0 0 0 0 0,0-1 0 0 0,0 1 0 0 0,1-1-1 0 0,-1 1 1 0 0,1-1 0 0 0,0 0 0 0 0,1 1 0 0 0,-1-1 0 0 0,1 0 0 0 0,-1 0-1 0 0,1-1 1 0 0,0 1 0 0 0,1 0 0 0 0,-1-1 0 0 0,1 0 0 0 0,-1 0 0 0 0,1 0 0 0 0,0 0-1 0 0,3 1 3 0 0,3 1 29 0 0,1-1 0 0 0,0 0-1 0 0,1 0 1 0 0,-1-1-1 0 0,1-1 1 0 0,-1 0-1 0 0,1 0 1 0 0,-1-1-1 0 0,1-1 1 0 0,0 0 0 0 0,0 0-1 0 0,-1-2 1 0 0,1 1-1 0 0,0-1 1 0 0,-1-1-1 0 0,1 0 1 0 0,4-2-29 0 0,7-5 208 0 0,0 0 0 0 0,-1-1 0 0 0,-1-2 1 0 0,0 0-1 0 0,0-1 0 0 0,-2-1 0 0 0,0-1 0 0 0,0 0 0 0 0,-2-2 1 0 0,14-16-209 0 0,1-11 285 0 0,-1-1-1 0 0,-3-1 1 0 0,16-37-285 0 0,-37 70 23 0 0,3-5-15 0 0,-1-1 0 0 0,-1 0 0 0 0,-1 0 0 0 0,-1-1 0 0 0,-1 0 0 0 0,-1 0-1 0 0,0-4-7 0 0,-3 16 0 0 0,0 1-1 0 0,0 0 0 0 0,-1-1 0 0 0,0 1 0 0 0,-1-1 1 0 0,0 1-1 0 0,0 0 0 0 0,0 0 0 0 0,-1-1 0 0 0,-1 1 1 0 0,1 0-1 0 0,-1 1 0 0 0,-1-1 0 0 0,1 0 0 0 0,-1 1 1 0 0,-1 0-1 0 0,1 0 0 0 0,-1 0 0 0 0,-4-3 1 0 0,5 6-10 0 0,0 0 0 0 0,-1 0 0 0 0,1 1 1 0 0,-1 0-1 0 0,0-1 0 0 0,0 2 0 0 0,-1-1 0 0 0,1 1 0 0 0,0 0 0 0 0,-1 0 0 0 0,0 0 0 0 0,1 1 0 0 0,-1 0 0 0 0,0 0 0 0 0,0 0 0 0 0,1 1 0 0 0,-1 0 1 0 0,0 0-1 0 0,0 0 0 0 0,0 1 0 0 0,0 0 0 0 0,1 0 0 0 0,-1 0 0 0 0,0 1 0 0 0,1 0 0 0 0,-6 2 10 0 0,-3 3-23 0 0,0 0-1 0 0,0 0 0 0 0,1 1 1 0 0,0 1-1 0 0,0 0 0 0 0,1 1 1 0 0,0 1-1 0 0,1-1 0 0 0,-4 7 24 0 0,3-5-3 0 0,2 1 0 0 0,-1 0-1 0 0,2 0 1 0 0,0 1-1 0 0,0 0 1 0 0,2 1-1 0 0,0 0 1 0 0,0 0-1 0 0,1 0 1 0 0,1 1 0 0 0,1 0-1 0 0,0 0 1 0 0,1 1-1 0 0,1-1 1 0 0,0 0-1 0 0,1 1 1 0 0,1 0 0 0 0,1-1-1 0 0,2 17 4 0 0,0-23 6 0 0,1 1 0 0 0,0-1 1 0 0,0 0-1 0 0,1 0 0 0 0,0-1 0 0 0,1 0 0 0 0,0 0 1 0 0,0 0-1 0 0,1 0 0 0 0,0-1 0 0 0,1 0 0 0 0,0-1 0 0 0,0 0 1 0 0,0 0-1 0 0,1 0 0 0 0,0-1 0 0 0,0-1 0 0 0,4 2-6 0 0,10 6 22 0 0,2-2 0 0 0,0 0 0 0 0,0-2 0 0 0,1-1 0 0 0,0-1 0 0 0,22 4-22 0 0,-27-8 8 0 0,0 0 0 0 0,0-2 0 0 0,0 0 0 0 0,0-1 0 0 0,0-1 0 0 0,0-1 1 0 0,0-1-1 0 0,0-1 0 0 0,-1-1 0 0 0,11-4-8 0 0,-20 5 3 0 0,0 0 0 0 0,0-1 0 0 0,-1 0 0 0 0,0 0 0 0 0,1-1 0 0 0,-2-1 0 0 0,1 0 0 0 0,-1 0 0 0 0,0-1 0 0 0,-1 0 0 0 0,0-1 0 0 0,0 1 0 0 0,-1-2 0 0 0,0 1 0 0 0,0-1 0 0 0,-1 0 0 0 0,0 0 0 0 0,-1-1 0 0 0,2-6-3 0 0,1-68-48 0 0,-11 83 44 0 0,1-1 0 0 0,0 0 0 0 0,-1 1 0 0 0,0-1-1 0 0,1 1 1 0 0,-1 0 0 0 0,0 0 0 0 0,0 0 0 0 0,0 0-1 0 0,-1 1 1 0 0,1-1 0 0 0,0 1 0 0 0,-1 0 0 0 0,1 0-1 0 0,0 0 1 0 0,-1 0 0 0 0,1 1 0 0 0,-1-1 0 0 0,0 1-1 0 0,1 0 1 0 0,-1 0 0 0 0,1 0 0 0 0,-1 0 0 0 0,1 1-1 0 0,-1 0 1 0 0,-1 0 4 0 0,-5-1-24 0 0,-1 1-2 0 0,0 0-1 0 0,0 1 1 0 0,0 0-1 0 0,0 1 1 0 0,0 0-1 0 0,1 1 0 0 0,0 0 1 0 0,0 0-1 0 0,0 1 1 0 0,0 1-1 0 0,1 0 1 0 0,-1 0-1 0 0,2 0 1 0 0,-1 1-1 0 0,1 1 1 0 0,0 0-1 0 0,0 0 1 0 0,-4 7 26 0 0,9-11-2 0 0,1 0 0 0 0,0 1 0 0 0,0-1 1 0 0,1 0-1 0 0,-1 1 0 0 0,1 0 0 0 0,0-1 1 0 0,0 1-1 0 0,1 0 0 0 0,-1 0 0 0 0,1-1 1 0 0,0 1-1 0 0,0 0 0 0 0,1 0 1 0 0,-1 0-1 0 0,1-1 0 0 0,0 1 0 0 0,1 0 1 0 0,-1-1-1 0 0,1 1 0 0 0,0-1 0 0 0,0 0 1 0 0,0 1-1 0 0,0-1 0 0 0,1 0 0 0 0,0 0 1 0 0,0 0-1 0 0,0-1 0 0 0,0 1 0 0 0,1 0 2 0 0,115 91 75 0 0,-98-84-48 0 0,1-2-1 0 0,0 0 1 0 0,0-1 0 0 0,1-1-1 0 0,0-2 1 0 0,0 0-1 0 0,0-1 1 0 0,0-2-1 0 0,1 0 1 0 0,-1-1 0 0 0,1-2-1 0 0,22-2-26 0 0,-30-1 15 0 0,-1 0-1 0 0,0-1 0 0 0,-1 0 1 0 0,1-1-1 0 0,-1-1 1 0 0,0 0-1 0 0,0-1 1 0 0,-1-1-1 0 0,-1 0 1 0 0,1-1-1 0 0,-1 0 1 0 0,-1 0-1 0 0,0-2 1 0 0,0 1-1 0 0,-1-1 0 0 0,4-8-14 0 0,19-15 22 0 0,20-31-55 0 0,-43 52-1 0 0,0 1-1 0 0,0 0 0 0 0,1 0 1 0 0,1 1-1 0 0,0 1 0 0 0,1 0 0 0 0,0 0 1 0 0,10-5 34 0 0,41 5-176 0 0,-42 51 250 0 0,-20-27-62 0 0,-1-1-1 0 0,0 1 0 0 0,-1-1 0 0 0,-1 1 1 0 0,0-1-1 0 0,-1 0 0 0 0,0 1 0 0 0,-1-1 1 0 0,0 0-1 0 0,-1 0 0 0 0,0 0 0 0 0,-1-1 1 0 0,0 1-1 0 0,-1-1 0 0 0,0 0 0 0 0,-1-1 1 0 0,0 0-1 0 0,-1 0 0 0 0,0 0 0 0 0,0-1 1 0 0,-1 0-1 0 0,0-1 0 0 0,-7 5-11 0 0,-103 43-464 0 0,119-56 461 0 0,-1 0 1 0 0,1 0-1 0 0,-1 0 0 0 0,1 0 1 0 0,-1 0-1 0 0,1 0 0 0 0,0-1 1 0 0,-1 1-1 0 0,1 0 0 0 0,-1 0 1 0 0,1 0-1 0 0,-1 1 0 0 0,1-1 0 0 0,-1 0 1 0 0,1 0-1 0 0,-1 0 0 0 0,1 0 1 0 0,0 0-1 0 0,-1 0 0 0 0,1 1 1 0 0,-1-1-1 0 0,1 0 0 0 0,0 0 1 0 0,-1 1-1 0 0,1-1 0 0 0,0 0 1 0 0,-1 1-1 0 0,1-1 0 0 0,0 0 1 0 0,-1 1-1 0 0,1-1 0 0 0,0 0 1 0 0,0 1-1 0 0,-1-1 0 0 0,1 0 0 0 0,0 1 1 0 0,0-1-1 0 0,0 1 0 0 0,-1-1 1 0 0,1 1-1 0 0,0-1 0 0 0,0 1 1 0 0,0-1-1 0 0,0 0 0 0 0,0 1 1 0 0,0-1-1 0 0,0 1 0 0 0,0-1 1 0 0,0 1-1 0 0,0-1 0 0 0,0 1 1 0 0,1-1-1 0 0,-1 1 0 0 0,0-1 1 0 0,0 0-1 0 0,0 1 0 0 0,0-1 0 0 0,1 1 1 0 0,-1-1-1 0 0,0 0 0 0 0,0 1 1 0 0,1-1-1 0 0,-1 0 0 0 0,0 1 1 0 0,1-1-1 0 0,-1 0 0 0 0,1 1 1 0 0,-1-1 2 0 0,29 15 23 0 0,8-7 133 0 0,0 0 0 0 0,0-3 0 0 0,1-1 0 0 0,-1-2 0 0 0,1-1 1 0 0,37-5-157 0 0,-51 1 187 0 0,1-1 1 0 0,-1-1 0 0 0,0-1 0 0 0,0-1 0 0 0,-1-1 0 0 0,0-1 0 0 0,-1-1-1 0 0,20-11-187 0 0,-35 17 12 0 0,0 0 0 0 0,-1-1 0 0 0,1 1 0 0 0,-1-1 0 0 0,0-1 0 0 0,0 1 0 0 0,0-1 0 0 0,-1 0-1 0 0,0 0 1 0 0,0 0 0 0 0,0-1 0 0 0,-1 0 0 0 0,0 0 0 0 0,-1 0 0 0 0,2-4-12 0 0,-7-43-2304 0 0,-8 41-5001 0 0,8 11 4746 0 0,-2-2-10585 0 0</inkml:trace>
  <inkml:trace contextRef="#ctx0" brushRef="#br0" timeOffset="6732.268">400 1734 0 0 0,'0'0'1535'0'0,"0"0"244"0"0,0 0 331 0 0,0 0 289 0 0,0 0 75 0 0,0 0-164 0 0,0 0-279 0 0,0 0-382 0 0,0 0-347 0 0,0 0-240 0 0,0 0-167 0 0,-5-4-143 0 0,-17-15-62 0 0,20 20-593 0 0,0 0-1 0 0,0 0 0 0 0,1 0 0 0 0,-1 0 0 0 0,1 0 0 0 0,-1 0 0 0 0,1 1 0 0 0,0-1 0 0 0,-1 0 0 0 0,1 1 0 0 0,0-1 0 0 0,0 1 0 0 0,0 0 0 0 0,0-1 0 0 0,0 1 0 0 0,0 0 0 0 0,1-1 0 0 0,-1 1 0 0 0,1 0 0 0 0,-1 0 0 0 0,1 0 0 0 0,-1 0 0 0 0,1 0 0 0 0,0-1 0 0 0,0 3-96 0 0,0-3 65 0 0,-12 181 2672 0 0,12-136-2337 0 0,4 407 759 0 0,-20-376-1842 0 0,9-73-1555 0 0,3-4-1129 0 0,1 0-1880 0 0,0 0-6687 0 0</inkml:trace>
  <inkml:trace contextRef="#ctx0" brushRef="#br0" timeOffset="7153.25">0 2158 14555 0 0,'0'0'1176'0'0,"0"0"-290"0"0,0 0-63 0 0,0 0 82 0 0,0 0 39 0 0,0 0-25 0 0,0 0-101 0 0,0 0-110 0 0,37-6-92 0 0,117-19-90 0 0,129-14 450 0 0,-91 1-2415 0 0,-65 7-6606 0 0,-113 27 6269 0 0,18-5-3897 0 0,-11 6 5339 0 0,-21 3 1845 0 0,0 0 228 0 0,-14 5 2464 0 0,-70 91 2821 0 0,78-85-6854 0 0,0 0 0 0 0,1 0 0 0 0,1 0 0 0 0,0 1 0 0 0,0 0 0 0 0,1-1 0 0 0,1 1-1 0 0,0 1 1 0 0,0-1 0 0 0,1 0 0 0 0,1 0 0 0 0,0 0 0 0 0,1 1 0 0 0,2 8-170 0 0,-2-15 82 0 0,2-1 0 0 0,-1 0-1 0 0,0 0 1 0 0,1 0 0 0 0,0 0 0 0 0,0 0 0 0 0,1-1-1 0 0,-1 1 1 0 0,1-1 0 0 0,0 0 0 0 0,0 0 0 0 0,1-1 0 0 0,-1 1-1 0 0,1-1 1 0 0,-1 0 0 0 0,1 0 0 0 0,0 0 0 0 0,0-1-1 0 0,1 1 1 0 0,-1-1 0 0 0,0-1 0 0 0,1 1 0 0 0,-1-1-1 0 0,1 0 1 0 0,0 0 0 0 0,-1-1 0 0 0,1 1 0 0 0,0-1-1 0 0,-1 0 1 0 0,1-1 0 0 0,-1 1 0 0 0,1-1 0 0 0,0-1-1 0 0,-1 1 1 0 0,1-1-82 0 0,0-1 54 0 0,0 0-1 0 0,0 0 1 0 0,0-1-1 0 0,0 0 1 0 0,-1 0-1 0 0,0 0 0 0 0,0-1 1 0 0,0 0-1 0 0,0 0 1 0 0,-1 0-1 0 0,1 0 1 0 0,-2-1-1 0 0,1 1 1 0 0,0-1-1 0 0,-1 0 0 0 0,0-1 1 0 0,-1 1-1 0 0,1 0 1 0 0,-1-1-1 0 0,0 1 1 0 0,-1-1-1 0 0,0 0 1 0 0,0 0-1 0 0,0 1 0 0 0,-1-1 1 0 0,0-3-54 0 0,0 3-41 0 0,-1 1 1 0 0,-1-1 0 0 0,1 1-1 0 0,-1-1 1 0 0,0 1-1 0 0,0 0 1 0 0,-1-1-1 0 0,0 1 1 0 0,0 0-1 0 0,0 1 1 0 0,-1-1-1 0 0,0 0 1 0 0,0 1 0 0 0,0 0-1 0 0,-1 0 1 0 0,0 0-1 0 0,0 1 1 0 0,0 0-1 0 0,0 0 1 0 0,-1 0-1 0 0,1 0 1 0 0,-1 1 0 0 0,0 0-1 0 0,0 0 1 0 0,0 1-1 0 0,-4-2 41 0 0,-66-11-7526 0 0,65 15-4276 0 0</inkml:trace>
  <inkml:trace contextRef="#ctx0" brushRef="#br0" timeOffset="10181.913">1954 1602 3145 0 0,'0'0'3227'0'0,"0"0"-1115"0"0,0 0-262 0 0,0 0 124 0 0,0 0-14 0 0,0 0-13 0 0,0 0-191 0 0,0 0-291 0 0,0 0-201 0 0,0 0-262 0 0,0 0-273 0 0,0 0-218 0 0,-1-3-141 0 0,4 91 1903 0 0,11-2-1599 0 0,-4 0-1 0 0,-3 1 0 0 0,-4 0 0 0 0,-7 67-673 0 0,1-121 31 0 0,-2-1 1 0 0,-1 1-1 0 0,-2-1 1 0 0,-1 0-1 0 0,-1 0 1 0 0,-2-2-1 0 0,-2 3-31 0 0,-19 8-123 0 0,32-40 49 0 0,1-1-9 0 0,0 0 8 0 0,0 0-37 0 0,0 0-80 0 0,0 0-102 0 0,46-60-5604 0 0,-26 32 353 0 0,-13 17 752 0 0,1-1-6516 0 0</inkml:trace>
  <inkml:trace contextRef="#ctx0" brushRef="#br0" timeOffset="10549.714">2309 1760 10306 0 0,'0'0'1158'0'0,"0"0"-231"0"0,0 0-3 0 0,0 0 192 0 0,0 0 152 0 0,0 0 7 0 0,0 0-122 0 0,0 0-209 0 0,-33 34-211 0 0,-100 105-154 0 0,49-50 592 0 0,45-42 37 0 0,39-47-1098 0 0,26 19 723 0 0,-16-17-699 0 0,1 0-1 0 0,0 1 1 0 0,-1 0-1 0 0,1 1 1 0 0,-1 0-1 0 0,0 0 1 0 0,0 1-1 0 0,-1 1 1 0 0,1 0-1 0 0,-1 0 1 0 0,-1 1-1 0 0,1 0 1 0 0,-1 0-1 0 0,0 1 1 0 0,-1 0 0 0 0,0 0-1 0 0,0 1 1 0 0,0 0-1 0 0,-1 0 1 0 0,-1 0-1 0 0,0 1 1 0 0,0 0-1 0 0,-1 0 1 0 0,1 3-134 0 0,3 85 1067 0 0,5-82-1868 0 0,-3-15-5622 0 0,-5-2-1153 0 0,-2 1-4737 0 0</inkml:trace>
  <inkml:trace contextRef="#ctx0" brushRef="#br0" timeOffset="10932.564">2486 2298 7970 0 0,'0'0'1705'0'0,"0"0"-87"0"0,0 0 233 0 0,0 0 50 0 0,0 0-186 0 0,0 0-228 0 0,0 0-258 0 0,0 0-237 0 0,0 0-190 0 0,32-5-147 0 0,102-14-141 0 0,-60-5 205 0 0,-69 22-668 0 0,0-1 0 0 0,-1 1 0 0 0,1-1 0 0 0,-1 0 0 0 0,1-1 0 0 0,-1 1 0 0 0,0-1 0 0 0,0 1 0 0 0,-1-1 0 0 0,1-1 0 0 0,-1 1 0 0 0,0 0 0 0 0,0-1 0 0 0,0 1 0 0 0,0-1 0 0 0,-1 0 0 0 0,0 0 0 0 0,0 0 0 0 0,0 0 0 0 0,-1 0 0 0 0,0-1 1 0 0,0 1-1 0 0,0 0 0 0 0,-1-1 0 0 0,1 1 0 0 0,-1-1 0 0 0,0 1 0 0 0,-1 0 0 0 0,1-1 0 0 0,-1 1 0 0 0,0 0 0 0 0,-1-1-51 0 0,0 3-2 0 0,1 0 0 0 0,-1 1 0 0 0,0-1 0 0 0,-1 0 0 0 0,1 1 0 0 0,0 0 0 0 0,-1-1 0 0 0,1 1 1 0 0,-1 0-1 0 0,0 0 0 0 0,0 1 0 0 0,0-1 0 0 0,0 0 0 0 0,0 1 0 0 0,0 0 0 0 0,0 0 0 0 0,0 0 0 0 0,0 0 1 0 0,-1 0-1 0 0,1 1 0 0 0,0-1 0 0 0,0 1 0 0 0,-1 0 0 0 0,1 0 0 0 0,0 0 0 0 0,-1 0 0 0 0,-1 1 2 0 0,-90 28-239 0 0,80-18 236 0 0,0 0 0 0 0,0 1 0 0 0,1 1 0 0 0,1 0 1 0 0,0 1-1 0 0,1 0 0 0 0,0 1 0 0 0,1 0 0 0 0,1 1 0 0 0,0 0 0 0 0,2 1 0 0 0,-1 0 1 0 0,1 3 2 0 0,7-18 0 0 0,0 1 0 0 0,0 0 0 0 0,0 1 0 0 0,0-1 0 0 0,1 0 0 0 0,0 0 0 0 0,-1 0 0 0 0,1 0 0 0 0,0 0 0 0 0,0 1 0 0 0,1-1 0 0 0,-1 0 0 0 0,1 0 0 0 0,-1 0 0 0 0,1 0 0 0 0,0 0 0 0 0,0 0 1 0 0,0 0-1 0 0,1 0 0 0 0,-1 0 0 0 0,1 0 0 0 0,-1-1 0 0 0,1 1 0 0 0,0-1 0 0 0,0 1 0 0 0,0-1 0 0 0,1 0 0 0 0,-1 0 0 0 0,0 1 0 0 0,1-2 0 0 0,0 1 0 0 0,-1 0 0 0 0,1 0 0 0 0,0-1 0 0 0,0 0 1 0 0,0 1-1 0 0,0-1 0 0 0,0 0 0 0 0,0-1 0 0 0,0 1 0 0 0,0 0 0 0 0,0-1 0 0 0,0 0 0 0 0,0 0 0 0 0,1 0 0 0 0,-1 0 0 0 0,0 0 0 0 0,0-1 0 0 0,2 1 0 0 0,24 0-43 0 0,1 0 0 0 0,-1-2 0 0 0,0-1 0 0 0,0-2 0 0 0,0 0 0 0 0,0-2-1 0 0,-1-1 1 0 0,0-2 0 0 0,18-8 43 0 0,11-5-780 0 0,20-9-1848 0 0,-28 6-7744 0 0,-36 18 75 0 0</inkml:trace>
  <inkml:trace contextRef="#ctx0" brushRef="#br0" timeOffset="11290.854">2992 2254 344 0 0,'0'0'2214'0'0,"0"0"-244"0"0,0 0 23 0 0,0 0 30 0 0,0 0 11 0 0,0 0-93 0 0,0 0-189 0 0,0 0-181 0 0,0 0-196 0 0,0 0-189 0 0,0 0-133 0 0,34 0-145 0 0,106 1-103 0 0,-65-14 489 0 0,-67 10-1195 0 0,0 0 0 0 0,-1 0 0 0 0,1 0 0 0 0,-1-1 0 0 0,0-1 0 0 0,0 1-1 0 0,0-1 1 0 0,0 0 0 0 0,-1-1 0 0 0,0 1 0 0 0,0-1 0 0 0,-1 0-1 0 0,1-1 1 0 0,-1 1 0 0 0,-1-1 0 0 0,1 0 0 0 0,-1-1 0 0 0,0 1 0 0 0,-1-1-1 0 0,0 1 1 0 0,0-1 0 0 0,-1 0 0 0 0,0 0 0 0 0,0 0 0 0 0,0-2-99 0 0,-4 7-1 0 0,1 1 1 0 0,0-1-1 0 0,-1 1 1 0 0,0 0-1 0 0,1 0 1 0 0,-1 0-1 0 0,0 0 1 0 0,0 0-1 0 0,0 0 0 0 0,0 0 1 0 0,-1 0-1 0 0,1 1 1 0 0,0-1-1 0 0,-1 1 1 0 0,1 0-1 0 0,-1 0 1 0 0,0 0-1 0 0,1 0 1 0 0,-1 0-1 0 0,0 0 1 0 0,1 1-1 0 0,-1-1 1 0 0,0 1-1 0 0,0 0 1 0 0,1 0-1 0 0,-1 0 1 0 0,0 0-1 0 0,0 0 1 0 0,0 1-1 0 0,1-1 1 0 0,-1 1-1 0 0,0 0 1 0 0,1 0-1 0 0,-1 0 0 0 0,0 0 1 0 0,-1 1 0 0 0,-6 2-5 0 0,0-1 0 0 0,0 2 0 0 0,0 0 0 0 0,1 0 1 0 0,0 1-1 0 0,0 0 0 0 0,0 0 0 0 0,1 1 0 0 0,0 0 0 0 0,0 0 0 0 0,1 1 0 0 0,0 0 1 0 0,0 1-1 0 0,1 0 0 0 0,0 0 0 0 0,0 0 0 0 0,1 0 0 0 0,0 1 0 0 0,1 0 0 0 0,0 0 1 0 0,1 0-1 0 0,0 0 0 0 0,1 1 0 0 0,0-1 0 0 0,0 1 0 0 0,1 0 0 0 0,0 0 0 0 0,1-1 1 0 0,1 3 4 0 0,-1-10 0 0 0,1 1-1 0 0,1 0 1 0 0,-1-1 0 0 0,0 1 0 0 0,1-1 0 0 0,0 1 0 0 0,0-1 0 0 0,0 0 0 0 0,0 0 0 0 0,1 0 0 0 0,-1 0 0 0 0,1 0-1 0 0,-1 0 1 0 0,1-1 0 0 0,0 1 0 0 0,0-1 0 0 0,0 0 0 0 0,1 0 0 0 0,-1 0 0 0 0,0 0 0 0 0,1-1 0 0 0,-1 1 0 0 0,1-1-1 0 0,0 0 1 0 0,-1 0 0 0 0,4 0 0 0 0,103 9 39 0 0,-96-11-39 0 0,9-1-159 0 0,1-2 1 0 0,-1 0-1 0 0,1-2 1 0 0,-2 0 0 0 0,1-2-1 0 0,-1 0 1 0 0,0-2-1 0 0,14-8 159 0 0,-28 14-219 0 0,35-23-4269 0 0,-31 18-536 0 0,0 1-6524 0 0</inkml:trace>
  <inkml:trace contextRef="#ctx0" brushRef="#br0" timeOffset="12016.56">3730 2051 8666 0 0,'0'0'2423'0'0,"0"0"-355"0"0,0 0-230 0 0,0 0-181 0 0,0 0-172 0 0,0 0-221 0 0,0 0-173 0 0,0 0-128 0 0,0 0-44 0 0,0 0-21 0 0,0 0-112 0 0,0 0-149 0 0,3 20-125 0 0,8 63-58 0 0,-8 64 861 0 0,-7-88-1132 0 0,-1 0 0 0 0,-4 0 0 0 0,-9 33-183 0 0,12-66 41 0 0,-10 28 66 0 0,11-87 281 0 0,7 16-381 0 0,1 0-1 0 0,1-1 1 0 0,1 1 0 0 0,0 0 0 0 0,1 1 0 0 0,1 0 0 0 0,0 0 0 0 0,1 0 0 0 0,1 1 0 0 0,0 0 0 0 0,8-8-7 0 0,0-5-16 0 0,-2 1 12 0 0,0 1 0 0 0,2 1 0 0 0,1 0 0 0 0,1 2 0 0 0,0 0 0 0 0,2 1 0 0 0,1 1 0 0 0,1 1 0 0 0,0 1 0 0 0,1 1 1 0 0,1 1-1 0 0,1 1 0 0 0,1 1 0 0 0,0 2 0 0 0,0 0 0 0 0,13-2 4 0 0,-36 14-2 0 0,0-1 7 0 0,0-1-1 0 0,0 1 1 0 0,0 0 0 0 0,0 0 0 0 0,0 1-1 0 0,0 0 1 0 0,0-1 0 0 0,1 1-1 0 0,-1 1 1 0 0,1-1 0 0 0,-1 1 0 0 0,1-1-1 0 0,-1 1 1 0 0,0 0 0 0 0,1 1 0 0 0,-1-1-1 0 0,1 1 1 0 0,-1 0 0 0 0,0 0 0 0 0,1 0-1 0 0,-1 1 1 0 0,0 0 0 0 0,0-1 0 0 0,0 1-1 0 0,0 1 1 0 0,0-1 0 0 0,-1 1 0 0 0,1-1-1 0 0,-1 1 1 0 0,1 0 0 0 0,-1 0 0 0 0,0 0-1 0 0,0 1 1 0 0,0-1 0 0 0,-1 1 0 0 0,1 0-1 0 0,1 3-4 0 0,-3 2 29 0 0,0 0 1 0 0,-1 0-1 0 0,0 0 0 0 0,0-1 0 0 0,-1 1 0 0 0,0 0 0 0 0,-1 0 0 0 0,0 0 0 0 0,0 0 0 0 0,-1-1 0 0 0,0 0 1 0 0,0 1-1 0 0,-1-1 0 0 0,0 0 0 0 0,0 0 0 0 0,-1-1 0 0 0,0 0 0 0 0,-1 1 0 0 0,0-2 0 0 0,0 1 0 0 0,-1 0-29 0 0,-10 11 27 0 0,-1-1-1 0 0,-1 0 1 0 0,-1-2-1 0 0,0 0 1 0 0,-1-1-1 0 0,-1-1 1 0 0,-1-1-27 0 0,13-7-16 0 0,0 0 1 0 0,0 0 0 0 0,0-1 0 0 0,-1-1 0 0 0,1 0 0 0 0,-1 0 0 0 0,0-1 0 0 0,0 0 0 0 0,0-1-1 0 0,0-1 1 0 0,0 1 0 0 0,0-2 0 0 0,0 1 0 0 0,0-2 0 0 0,-4 0 15 0 0,12 1-75 0 0,1-1 1 0 0,-1 1-1 0 0,0-1 1 0 0,1 0-1 0 0,-1 0 0 0 0,1 0 1 0 0,-1 0-1 0 0,1 0 1 0 0,0 0-1 0 0,0-1 1 0 0,0 1-1 0 0,0-1 1 0 0,1 0-1 0 0,-1 1 0 0 0,0-1 1 0 0,1 0-1 0 0,0 0 1 0 0,0 0-1 0 0,0 0 1 0 0,0 0-1 0 0,0 0 0 0 0,1 0 1 0 0,-1 0-1 0 0,1 0 1 0 0,0-1-1 0 0,0 1 1 0 0,0 0-1 0 0,0 0 1 0 0,1 0-1 0 0,0-2 75 0 0,3-29-3772 0 0,4 5-4099 0 0,-3 13-4521 0 0</inkml:trace>
  <inkml:trace contextRef="#ctx0" brushRef="#br0" timeOffset="12620.142">4908 2125 10202 0 0,'0'0'2162'0'0,"0"0"-367"0"0,0 0-63 0 0,0 0-82 0 0,0 0-175 0 0,0 0-231 0 0,0 0-291 0 0,0 0-211 0 0,0 0-128 0 0,0 0-15 0 0,0 0-35 0 0,0 0-77 0 0,0 0-50 0 0,-5 24-96 0 0,-35 149 234 0 0,17-76-1251 0 0,23-97-74 0 0,0 0-825 0 0,0 0-1840 0 0,0 0-4076 0 0,0 0-4174 0 0</inkml:trace>
  <inkml:trace contextRef="#ctx0" brushRef="#br0" timeOffset="12870.47">4958 1694 10898 0 0,'0'0'4399'0'0,"0"0"-2247"0"0,0 0-788 0 0,0 0-101 0 0,0 0-85 0 0,0 0-121 0 0,0 0-235 0 0,0 0-250 0 0,0 0-252 0 0,0 0-213 0 0,0 0-161 0 0,0 0-116 0 0,0 0-42 0 0,-2-22-70 0 0,-3-65-112 0 0,4 86 342 0 0,1 0 1 0 0,0 1-1 0 0,0-1 0 0 0,0 1 1 0 0,0-1-1 0 0,0 0 1 0 0,0 1-1 0 0,1-1 1 0 0,-1 1-1 0 0,0-1 1 0 0,0 0-1 0 0,0 1 1 0 0,0-1-1 0 0,1 1 1 0 0,-1-1-1 0 0,0 1 0 0 0,1-1 1 0 0,-1 1-1 0 0,0-1 1 0 0,1 1-1 0 0,-1-1 1 0 0,1 1-1 0 0,-1-1 1 0 0,1 1-1 0 0,-1 0 1 0 0,1-1-1 0 0,-1 1 1 0 0,1 0-1 0 0,-1-1 0 0 0,1 1 1 0 0,-1 0-1 0 0,1 0 1 0 0,0-1-1 0 0,-1 1 1 0 0,1 0-1 0 0,-1 0 1 0 0,1 0-1 0 0,0 0 1 0 0,-1 0-1 0 0,1 0 1 0 0,-1 0-1 0 0,1 0 0 0 0,0 0 1 0 0,-1 0-1 0 0,1 0 1 0 0,0 0-1 0 0,-1 1 1 0 0,1-1-1 0 0,-1 0 1 0 0,1 0-1 0 0,-1 1 1 0 0,1-1-1 0 0,-1 0 1 0 0,1 1-1 0 0,-1-1 0 0 0,1 0 1 0 0,-1 1-1 0 0,1-1 1 0 0,-1 1-1 0 0,1-1 1 0 0,-1 1-1 0 0,0-1 1 0 0,1 1-1 0 0,-1-1 1 0 0,0 1-1 0 0,1 0 52 0 0,4 2-3511 0 0,3 0-7771 0 0</inkml:trace>
  <inkml:trace contextRef="#ctx0" brushRef="#br0" timeOffset="13152.943">5449 1359 16003 0 0,'0'0'1494'0'0,"0"0"-442"0"0,0 0-158 0 0,0 0 29 0 0,0 0 92 0 0,0 0 73 0 0,0 0-28 0 0,0 0-85 0 0,0 0-143 0 0,0 0-113 0 0,0 0-155 0 0,5 32-113 0 0,12 105-79 0 0,-17 25 261 0 0,-1-135-573 0 0,-34 469 463 0 0,22-327-660 0 0,-11-178-6186 0 0,7-10-2076 0 0,10 11-1591 0 0</inkml:trace>
  <inkml:trace contextRef="#ctx0" brushRef="#br0" timeOffset="13538.971">5219 2014 10066 0 0,'0'0'2101'0'0,"0"0"-421"0"0,0 0-192 0 0,0 0-90 0 0,0 0-126 0 0,0 0-140 0 0,0 0-153 0 0,0 0-139 0 0,0 0-105 0 0,0 0-104 0 0,0 0-112 0 0,0 0-110 0 0,25 0-77 0 0,79 1-81 0 0,118 28 57 0 0,-75-11-2074 0 0,-137-11-770 0 0,-10-7 2413 0 0,2 29 723 0 0,2-24-502 0 0,1-1 0 0 0,-1 0 0 0 0,1-1 0 0 0,1 1 0 0 0,-1-1 0 0 0,0 0 0 0 0,1 0 1 0 0,-1-1-1 0 0,1 1 0 0 0,0-1 0 0 0,0-1 0 0 0,0 1 0 0 0,0-1 0 0 0,0 0 0 0 0,0 0 0 0 0,1-1 0 0 0,-1 1 0 0 0,0-2 0 0 0,0 1 0 0 0,0-1-98 0 0,2 1 112 0 0,1 0 0 0 0,-1-1 1 0 0,0 0-1 0 0,0-1 0 0 0,-1 0 0 0 0,1 0 1 0 0,0 0-1 0 0,-1-1 0 0 0,1-1 0 0 0,-1 1 1 0 0,0-1-1 0 0,0 0 0 0 0,0-1 0 0 0,-1 1 1 0 0,1-1-1 0 0,-1-1 0 0 0,0 1 1 0 0,-1-1-1 0 0,1 0 0 0 0,-1-1 0 0 0,0 1 1 0 0,3-8-113 0 0,-6 12 9 0 0,0-1 0 0 0,-1 1 1 0 0,1-1-1 0 0,-1 0 1 0 0,0 0-1 0 0,0 0 0 0 0,0 0 1 0 0,0 0-1 0 0,-1 0 1 0 0,1 0-1 0 0,-1 0 0 0 0,0 0 1 0 0,1 0-1 0 0,-1 0 1 0 0,-1 0-1 0 0,1 0 0 0 0,0 0 1 0 0,-1 0-1 0 0,0 0 1 0 0,1 0-1 0 0,-1 0 0 0 0,0 0 1 0 0,-1 0-1 0 0,1 1 1 0 0,0-1-1 0 0,-1 0 0 0 0,0 1 1 0 0,1-1-1 0 0,-1 1 1 0 0,0 0-1 0 0,0-1 0 0 0,-1 1 1 0 0,1 0-1 0 0,0 0 0 0 0,-1 0 1 0 0,1 1-1 0 0,-1-1 1 0 0,1 0-1 0 0,-1 1 0 0 0,0 0 1 0 0,0 0-1 0 0,0 0 1 0 0,0 0-1 0 0,-2 0-9 0 0,-2 0-8 0 0,0 0 0 0 0,0 1 1 0 0,0-1-1 0 0,0 2 0 0 0,0-1 0 0 0,0 1 1 0 0,0 0-1 0 0,0 1 0 0 0,0 0 0 0 0,0 0 0 0 0,0 0 1 0 0,0 1-1 0 0,1 0 0 0 0,0 0 0 0 0,-1 1 0 0 0,1-1 1 0 0,0 1-1 0 0,1 1 0 0 0,-5 3 8 0 0,3-2-13 0 0,0 1 1 0 0,1-1-1 0 0,-1 2 1 0 0,1-1-1 0 0,0 1 1 0 0,1 0-1 0 0,0 0 0 0 0,1 0 1 0 0,-1 1-1 0 0,1 0 1 0 0,1-1-1 0 0,0 1 0 0 0,0 1 1 0 0,1-1-1 0 0,0 0 1 0 0,0 1-1 0 0,1-1 1 0 0,1 1-1 0 0,-1-1 0 0 0,2 1 1 0 0,-1-1-1 0 0,1 1 1 0 0,2 8 12 0 0,0-12-48 0 0,-1 0 0 0 0,1-1 0 0 0,0 0 0 0 0,1 0 0 0 0,-1 0 0 0 0,1 0 0 0 0,0 0 0 0 0,0-1 0 0 0,1 1 0 0 0,-1-1 0 0 0,1 0 0 0 0,0-1 0 0 0,0 1 0 0 0,0-1 0 0 0,1 0 0 0 0,-1 0 0 0 0,1-1 0 0 0,0 1 0 0 0,-1-1 0 0 0,6 0 48 0 0,32 10-4220 0 0,-2-6-5808 0 0,-27-3 513 0 0</inkml:trace>
  <inkml:trace contextRef="#ctx0" brushRef="#br0" timeOffset="13987.496">6088 2331 5497 0 0,'0'0'3338'0'0,"0"0"-1375"0"0,0 0-333 0 0,0 0 94 0 0,0 0-15 0 0,0 0-144 0 0,0 0-114 0 0,0 0-90 0 0,0 0-106 0 0,0 0-181 0 0,0 0-217 0 0,0 0-211 0 0,12-8-143 0 0,37-27-97 0 0,26-58 669 0 0,45-61-349 0 0,-119 153-728 0 0,-1 1 1 0 0,1 0-1 0 0,-1 0 0 0 0,1 0 0 0 0,-1 0 0 0 0,1 0 0 0 0,-1 0 0 0 0,1 0 0 0 0,0 0 0 0 0,-1 0 0 0 0,1 0 0 0 0,-1 0 0 0 0,1 0 0 0 0,-1 0 0 0 0,1 0 0 0 0,-1 1 1 0 0,1-1-1 0 0,-1 0 0 0 0,1 0 0 0 0,-1 1 0 0 0,0-1 0 0 0,1 0 0 0 0,-1 1 0 0 0,1-1 0 0 0,-1 0 0 0 0,0 1 0 0 0,1-1 0 0 0,-1 0 0 0 0,0 1 0 0 0,1-1 0 0 0,-1 1 1 0 0,0-1-1 0 0,1 1 0 0 0,-1-1 0 0 0,0 1 0 0 0,0-1 0 0 0,0 1 0 0 0,0-1 0 0 0,1 1 0 0 0,-1-1 0 0 0,0 1 0 0 0,0-1 0 0 0,0 1 0 0 0,0-1 0 0 0,0 1 0 0 0,0-1 1 0 0,0 1-1 0 0,0-1 0 0 0,-1 1 0 0 0,1-1 0 0 0,0 1 0 0 0,0-1 0 0 0,0 1 0 0 0,0-1 0 0 0,-1 1 0 0 0,1-1 0 0 0,0 1 0 0 0,-1-1 0 0 0,1 1 0 0 0,0-1 0 0 0,-1 0 1 0 0,1 1 0 0 0,-6 40 45 0 0,3-33-33 0 0,1-5-8 0 0,0 0 0 0 0,1 0 0 0 0,-1 1 0 0 0,1-1 0 0 0,0 0 0 0 0,0 1 0 0 0,0-1 0 0 0,0 1 0 0 0,1-1 0 0 0,-1 1 0 0 0,1-1 0 0 0,0 1 0 0 0,0-1 0 0 0,0 1 0 0 0,1-1 0 0 0,-1 1 0 0 0,1-1 0 0 0,0 1 0 0 0,0 0-3 0 0,2-2 10 0 0,0-1 0 0 0,0 0 0 0 0,0 1 0 0 0,1-1 0 0 0,-1-1 0 0 0,0 1 0 0 0,1 0 0 0 0,-1-1 0 0 0,1 0 0 0 0,-1 0 0 0 0,0 0 0 0 0,1 0 0 0 0,-1 0 0 0 0,1-1 0 0 0,-1 0 0 0 0,0 1-1 0 0,1-1 1 0 0,-1 0 0 0 0,0-1 0 0 0,0 1 0 0 0,0 0 0 0 0,0-1 0 0 0,0 0 0 0 0,1-1-10 0 0,193-93 622 0 0,-196 96-619 0 0,0-1 0 0 0,0 0 0 0 0,0 0 1 0 0,0 1-1 0 0,0-1 0 0 0,1 1 0 0 0,-1-1 1 0 0,0 1-1 0 0,0-1 0 0 0,1 1 0 0 0,-1 0 1 0 0,0-1-1 0 0,0 1 0 0 0,1 0 0 0 0,-1 0 1 0 0,0 0-1 0 0,1 0 0 0 0,-1 0 0 0 0,0 0 1 0 0,1 1-1 0 0,-1-1 0 0 0,0 0 0 0 0,1 1 1 0 0,-1-1-1 0 0,0 1 0 0 0,0-1 1 0 0,0 1-1 0 0,0 0 0 0 0,1-1 0 0 0,-1 1 1 0 0,0 0-1 0 0,0 0 0 0 0,0 0 0 0 0,0 0 1 0 0,-1 0-1 0 0,1 0 0 0 0,0 0 0 0 0,0 0 1 0 0,0 0-1 0 0,-1 0 0 0 0,1 0 0 0 0,-1 0 1 0 0,1 1-1 0 0,-1-1 0 0 0,1 0 0 0 0,-1 0 1 0 0,0 1-1 0 0,1-1 0 0 0,-1 0 0 0 0,0 1 1 0 0,0-1-1 0 0,0 2-3 0 0,-1 155 149 0 0,25-140-1540 0 0,-9-18-5306 0 0,-12 0 3346 0 0,2 0-9288 0 0</inkml:trace>
  <inkml:trace contextRef="#ctx0" brushRef="#br0" timeOffset="14840.226">7309 1977 0 0 0,'0'0'767'0'0,"0"0"917"0"0,0 0 354 0 0,0 0 140 0 0,0 0 50 0 0,0 0-185 0 0,0 0-201 0 0,0 0-199 0 0,0 0-225 0 0,0 0-145 0 0,0 0-151 0 0,0 0-171 0 0,0 0-122 0 0,6-4-111 0 0,17-13-91 0 0,-17 13-62 0 0,-6 4-10 0 0,0 0-18 0 0,0 0-7 0 0,0 0 20 0 0,-24 0 1116 0 0,10 1-1620 0 0,1 0 0 0 0,0 2 0 0 0,0-1 0 0 0,0 2 0 0 0,0 0 0 0 0,1 0-1 0 0,-1 1 1 0 0,1 1 0 0 0,0 0 0 0 0,1 0 0 0 0,-1 1 0 0 0,0 2-46 0 0,24 14-40 0 0,138 50 229 0 0,-146-72-177 0 0,0 1 0 0 0,0 0 0 0 0,-1 1 1 0 0,1-1-1 0 0,-1 0 0 0 0,1 1 0 0 0,-1 0 0 0 0,0 0 0 0 0,0 0 0 0 0,0 0 0 0 0,-1 0 0 0 0,1 1 0 0 0,-1-1 0 0 0,0 1 0 0 0,0 0 0 0 0,0 0 0 0 0,0-1 0 0 0,-1 1 0 0 0,1 0 0 0 0,-1 0 0 0 0,0 1 0 0 0,0-1 0 0 0,-1 0 0 0 0,1 0 1 0 0,-1 0-1 0 0,0 1 0 0 0,0-1 0 0 0,0 0 0 0 0,-1 1-12 0 0,-1 0 34 0 0,0 0-1 0 0,-1 0 1 0 0,1 0 0 0 0,-1 0 0 0 0,0 0 0 0 0,0-1 0 0 0,-1 0 0 0 0,1 1-1 0 0,-1-1 1 0 0,0 0 0 0 0,0-1 0 0 0,-1 1 0 0 0,-3 2-34 0 0,-1 2-115 0 0,-1 0 0 0 0,0 0 0 0 0,0-1 1 0 0,-1 0-1 0 0,0-1 0 0 0,0 0 0 0 0,-1-1 0 0 0,0 0 1 0 0,0-1-1 0 0,0 0 0 0 0,0-1 0 0 0,0 0 1 0 0,-5-1 114 0 0,31-21-4689 0 0,-6 9-242 0 0,1 2-6466 0 0</inkml:trace>
  <inkml:trace contextRef="#ctx0" brushRef="#br0" timeOffset="15129.324">7848 1554 17916 0 0,'0'0'1404'0'0,"0"0"-534"0"0,0 0-256 0 0,0 0 76 0 0,0 0 111 0 0,0 0 96 0 0,0 0-9 0 0,0 0-160 0 0,0 0-105 0 0,0 0-84 0 0,-3 31-74 0 0,-9 97-65 0 0,1 70 602 0 0,-9 48-960 0 0,7-206-2040 0 0,1-36-2448 0 0,-5-3-4118 0 0,11-1-3051 0 0</inkml:trace>
  <inkml:trace contextRef="#ctx0" brushRef="#br0" timeOffset="15367.841">7449 2003 10914 0 0,'0'0'2301'0'0,"0"0"-522"0"0,0 0-240 0 0,0 0-121 0 0,0 0-186 0 0,0 0-151 0 0,0 0-164 0 0,32-8-181 0 0,105-27-144 0 0,5 16 561 0 0,28 11-1033 0 0,-134 8-3987 0 0,0 0-3972 0 0,-31 0 6269 0 0,4 0-8936 0 0</inkml:trace>
  <inkml:trace contextRef="#ctx0" brushRef="#br0" timeOffset="15955.27">8227 1926 10138 0 0,'0'0'3406'0'0,"0"0"-1649"0"0,0 0-532 0 0,0 0 66 0 0,0 0-4 0 0,0 0-119 0 0,0 0-209 0 0,0 0-251 0 0,0 0-198 0 0,-31 22-131 0 0,-95 69-106 0 0,68-35 24 0 0,56-54-298 0 0,0 0-1 0 0,0 1 0 0 0,1-1 0 0 0,-1 1 1 0 0,1-1-1 0 0,-1 1 0 0 0,1 0 0 0 0,0-1 1 0 0,0 1-1 0 0,0 0 0 0 0,0 0 0 0 0,1 0 0 0 0,-1 0 1 0 0,1 0-1 0 0,-1 0 0 0 0,1 0 0 0 0,0 0 1 0 0,1 0-1 0 0,-1 0 0 0 0,0 0 0 0 0,1 0 1 0 0,0 2 1 0 0,51-1 128 0 0,-32-6-103 0 0,-1-1 1 0 0,1-1-1 0 0,-1-1 0 0 0,-1-1 1 0 0,1-1-1 0 0,-1 0 1 0 0,0-1-1 0 0,6-5-25 0 0,35-13-5 0 0,-14 15-72 0 0,-38 66 96 0 0,-7-52-19 0 0,0 0 1 0 0,1 1 0 0 0,-1-1-1 0 0,0 0 1 0 0,1 0 0 0 0,0 1-1 0 0,0-1 1 0 0,0 0 0 0 0,0 0-1 0 0,0 0 1 0 0,0 0 0 0 0,1 0-1 0 0,0 0 1 0 0,0-1 0 0 0,-1 1-1 0 0,2 0 1 0 0,-1-1 0 0 0,0 1-1 0 0,0-1 1 0 0,1 0 0 0 0,-1 0-1 0 0,1 0 1 0 0,0 0 0 0 0,-1 0-1 0 0,1-1 1 0 0,0 1 0 0 0,0-1-1 0 0,0 0 1 0 0,0 1 0 0 0,1-2-1 0 0,-1 1 1 0 0,0 0 0 0 0,0 0-1 0 0,1-1 1 0 0,-1 0 0 0 0,0 0-1 0 0,0 0 1 0 0,1 0 0 0 0,-1 0-1 0 0,3-1 0 0 0,8-2 37 0 0,1-1-1 0 0,-1 0 1 0 0,0-1 0 0 0,0 0-1 0 0,-1-1 1 0 0,0-1-1 0 0,0 0 1 0 0,0-1-1 0 0,-1 0 1 0 0,0-1-1 0 0,0 0 1 0 0,-1-1-1 0 0,-1 0 1 0 0,0-1 0 0 0,0 0-1 0 0,-1-1 1 0 0,0 0-1 0 0,-1 0 1 0 0,0-1-1 0 0,0-2-36 0 0,7-17 40 0 0,-2-1 0 0 0,-2 0 0 0 0,-1-1-1 0 0,-1 0 1 0 0,-2 0 0 0 0,-1-1 0 0 0,-2 0-1 0 0,-2 0 1 0 0,-1 0 0 0 0,-1 0 0 0 0,-4-24-40 0 0,-15-47 101 0 0,18 107-94 0 0,-1 0 1 0 0,0 0-1 0 0,0 1 1 0 0,1-1-1 0 0,-1 1 0 0 0,1-1 1 0 0,-1 1-1 0 0,1 0 0 0 0,0-1 1 0 0,-1 1-1 0 0,1 0 1 0 0,0 0-1 0 0,0 0 0 0 0,0 0 1 0 0,1 0-1 0 0,-1 0 0 0 0,0 0 1 0 0,1 0-1 0 0,0 0 1 0 0,-1 1-1 0 0,1-1 0 0 0,0 0 1 0 0,0 0-1 0 0,0 0 1 0 0,0 1-1 0 0,0-1 0 0 0,1 0 1 0 0,-1 0-8 0 0,6 304 1320 0 0,-1-233-1027 0 0,15 145 90 0 0,-13-196-233 0 0,-17-24-7200 0 0,5-3 5014 0 0,-1 0-4347 0 0,3-2-5073 0 0</inkml:trace>
  <inkml:trace contextRef="#ctx0" brushRef="#br0" timeOffset="16203.07">8441 1771 11594 0 0,'0'0'5031'0'0,"0"0"-2868"0"0,0 0-1101 0 0,0 0-90 0 0,0 0-19 0 0,0 0 2 0 0,0 0-44 0 0,0 0-156 0 0,0 0-86 0 0,0 0-74 0 0,0 0-96 0 0,0 0-88 0 0,33 4-77 0 0,107 11-83 0 0,84-5-1031 0 0,-218-7-586 0 0,-2-2-1165 0 0,-1-1-4612 0 0,-1 0-5359 0 0</inkml:trace>
  <inkml:trace contextRef="#ctx0" brushRef="#br0" timeOffset="16456.269">8938 2051 13299 0 0,'0'0'5113'0'0,"0"0"-3406"0"0,0 0-1004 0 0,0 0 26 0 0,0 0 7 0 0,0 0-117 0 0,0 0-196 0 0,0 0-198 0 0,0 0-119 0 0,0 0-60 0 0,0 0-26 0 0,0 0-37 0 0,0 0-55 0 0,0 12-107 0 0,3 30-116 0 0,-1-44-2877 0 0,0-9-2361 0 0,-2 3-5972 0 0</inkml:trace>
  <inkml:trace contextRef="#ctx0" brushRef="#br0" timeOffset="16601.337">8910 1779 17604 0 0,'0'0'1808'0'0,"0"0"-832"0"0,0 0-263 0 0,0 0-145 0 0,0 0-56 0 0,0 0-112 0 0,0 0-136 0 0,0 0-88 0 0,0 0-88 0 0,0 0-56 0 0,0 0-32 0 0,0 0-72 0 0,0 0-104 0 0,67 7-184 0 0,-55 0-392 0 0,-1-7-993 0 0,-3 4-2616 0 0,1-4-8353 0 0</inkml:trace>
  <inkml:trace contextRef="#ctx0" brushRef="#br0" timeOffset="16869.222">9232 1790 14227 0 0,'0'0'2553'0'0,"0"0"-510"0"0,0 0-284 0 0,0 0-272 0 0,0 0-296 0 0,0 0-188 0 0,0 0-169 0 0,0 0-115 0 0,0 0-65 0 0,0 0-129 0 0,0 0-149 0 0,0 0-118 0 0,0 0-93 0 0,-5 5-34 0 0,-99 104 437 0 0,99-103-572 0 0,0 0 1 0 0,0 0-1 0 0,0 1 1 0 0,1-1-1 0 0,0 1 1 0 0,1 0-1 0 0,-1 0 1 0 0,1 0-1 0 0,1 0 1 0 0,-1 1-1 0 0,1-1 1 0 0,1 1-1 0 0,-1 0 1 0 0,1-1 0 0 0,1 1-1 0 0,-1 0 1 0 0,1 0-1 0 0,0-1 4 0 0,4-2 3 0 0,-1-1 0 0 0,0-1 1 0 0,1 1-1 0 0,0 0 0 0 0,-1-1 0 0 0,2 0 0 0 0,-1 0 0 0 0,0 0 1 0 0,0 0-1 0 0,1-1 0 0 0,0 0 0 0 0,-1 0 0 0 0,1 0 0 0 0,0 0 1 0 0,0-1-1 0 0,0 1 0 0 0,0-2 0 0 0,0 1 0 0 0,0 0 0 0 0,0-1 1 0 0,1 0-1 0 0,-1 0 0 0 0,0 0 0 0 0,1-1-3 0 0,25 1 36 0 0,83-11 221 0 0,-106 9-807 0 0,22-9 1304 0 0,-20 1-8626 0 0,-10 7-4681 0 0</inkml:trace>
  <inkml:trace contextRef="#ctx0" brushRef="#br0" timeOffset="17951.905">8220 2040 0 0 0,'0'0'568'0'0,"0"0"27"0"0,0 0-14 0 0,0 0-9 0 0,0 0-14 0 0,0 0-2 0 0,0 0 14 0 0,0 0 112 0 0,0 0 125 0 0,0 0 24 0 0,0 0-15 0 0,3-1-56 0 0,29-12 2248 0 0,-27-3 3111 0 0,-12-35-3331 0 0,-30 33-2568 0 0,18 18-7414 0 0,16 0-3347 0 0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3:02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69,'128'-11,"84"-17,-83 1,-116 24,-6 4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3:02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18,'38'-5,"22"-1,7 0,-5 6,-7 3,-8 1,-8-1,-10 0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3:04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9,'5'38,"-8"42,-4 17,-5-4,-1-12,-3-16,2-14,-2-5,-3-7,1-5,0-7,3-5,3-5</inkml:trace>
  <inkml:trace contextRef="#ctx0" brushRef="#br0" timeOffset="514.579">103 404,'3'2,"12"10,0-1,0-1,1-1,0 0,1-1,0 0,1-2,-1 0,1-1,0 0,0-2,1 0,-1-1,1-1,-1-1,7-1,-15-4,0-1,0 0,0-1,0 0,-1 0,0-1,-1 0,0-1,0 0,-1 0,0 0,-1-1,1 0,-2-1,0 1,0-1,-1 0,1-6,16-26,6-9,-2-1,-2 0,11-44,-33 97,-1-1,1 1,0-1,-1 0,1 1,-1-1,1 0,-1 1,1-1,-1 0,1 1,-1-1,0 0,1 0,-1 1,0-1,0 0,0 0,0 0,1 1,-1-1,0 0,0 0,-1 0,1 0,0 1,0-1,0 0,0 0,-1 1,1-1,0 0,-1 0,1 1,-1-1,1 0,-1 1,1-1,-1 0,1 1,-1-1,1 1,-1-1,0 1,1-1,-1 1,0-1,0 1,1 0,-1-1,0 1,0 0,0 0,1 0,-1 0,0-1,0 1,0 0,1 0,-1 1,0-1,-1 0,-12 15,0 0,0 1,2 0,0 1,1 1,0 0,2 0,0 1,1 0,-5 20,2-1,2 1,1 0,2 0,2 1,2-1,2 35,2 67,-2-139,0 0,0 0,1 0,-1 0,0 0,1 0,-1 0,1 0,-1 0,1 0,0-1,0 1,0 0,0 0,0-1,1 1,-1 0,0-1,1 1,-1-1,1 0,0 0,-1 1,1-1,0 0,1 0,8 0</inkml:trace>
  <inkml:trace contextRef="#ctx0" brushRef="#br0" timeOffset="778.524">977 432,'-14'38,"-10"28,0 7,-2-5,4-8,6-10,6-13</inkml:trace>
  <inkml:trace contextRef="#ctx0" brushRef="#br0" timeOffset="1098.894">1260 461,'-38'19,"-23"11,-1 5,11 2,18-1,20-6,16-4,14-1,3-1,3-3,-3-2,-4 2,0-3,-3 0,-4-3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3:03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1 509,'6'-30,"2"1,0 0,2 1,2 0,0 1,2 0,1 1,1 0,1 1,1 1,1 1,1 1,1 0,8-4,-24 22,4-5,1 0,0 0,1 1,0 1,0 0,0 0,1 2,0-1,12-3,-20 9,-1-1,0 1,0 0,0 0,0 0,0 1,0-1,0 1,0 0,0 0,0 0,0 0,0 0,0 1,-1-1,1 1,-1 0,1-1,-1 1,1 0,-1 1,0-1,0 0,0 1,0-1,-1 1,1-1,-1 1,1 0,-1 0,0 0,2 4,0 0,-1 0,0 0,0 0,-1 0,0 1,0-1,0 0,-1 1,0-1,-1 1,-1 5,-4 11,4-16,0-1,0 1,0-1,1 1,0 0,0 0,1 0,0-1,1 1,-1 0,2 4,0-10,0-1,0 0,0 0,0 0,0-1,0 1,0 0,0-1,1 1,-1-1,0 0,0 0,0 0,1 0,-1 0,0 0,0 0,0-1,0 1,0-1,1 0,-1 0,0 1,0-1,0 0,-1-1,1 1,0 0,0-1,-1 1,1 0,-1-1,1 0,-1 1,1-1,-1 0,1-2,137-144,-114 123,-15 14,1 0,-1 1,2 0,-1 1,2 0,-1 1,1 0,0 1,1 0,-1 1,5 0,-16 5,-1 0,1 1,-1-1,1 1,-1-1,1 1,0 0,-1 0,1 0,-1 0,1 0,0 0,-1 0,1 0,-1 1,1-1,0 0,-1 1,1 0,-1-1,1 1,-1 0,0 0,1 0,-1 0,0 0,1 0,-1 0,0 0,0 0,0 0,0 1,0-1,0 1,-1-1,1 0,0 1,-1 0,1-1,-1 1,1-1,-1 1,0-1,0 1,0 0,-9 74,-8 86,1-103,11-52</inkml:trace>
  <inkml:trace contextRef="#ctx0" brushRef="#br0" timeOffset="597.661">1525 1,'-68'2,"1"3,-1 2,1 4,-17 7,77-17,-1 1,1-1,-1 1,1 1,0 0,0 0,0 0,0 1,0 0,1 0,0 0,0 1,0 0,0 0,1 1,0 0,0 0,0 0,1 0,0 1,0-1,1 1,0 0,0 0,0 1,1-1,0 0,1 1,-1 2,2-7,0 1,0-1,1 0,-1 1,1-1,0 1,0-1,0 0,0 0,0 1,1-1,0 0,-1 0,1 0,0-1,0 1,1 0,-1-1,0 1,1-1,0 0,-1 0,1 0,0 0,0-1,0 1,0-1,1 1,-1-1,0 0,1 0,-1-1,0 1,1-1,8 2,-1 0,1-1,0-1,-1 0,1 0,0-1,-1-1,1 0,7-3,27-11,0-1,-2-3,0-2,-1-1,-2-3,3-4,-42 28,-1 0,1 0,0 1,0-1,-1 0,1 1,0 0,0-1,0 1,1 0,-1 0,0 0,0 0,1 0,-1 0,0 1,1-1,-1 1,1 0,-1 0,1 0,-1 0,0 0,1 0,-1 1,1-1,-1 1,0-1,1 1,-1 0,0 0,0 0,1 0,-1 1,0-1,0 1,-1-1,1 1,0-1,1 3,3 10,0 1,-1-1,0 2,-2-1,1 0,-2 1,0-1,-1 1,-1 0,0-1,-1 1,-2 10,1 17,-10 126,3-111,9-51,0 0,0 0,0 0,-1 0,0 0,0 0,-1 0,0 0,0 0,0-1,-1 1,0-1,0 1,-1-1,0 0,0 0,0-1,-1 1,0-1,0 0,0-1,-1 1,1-1,-1 0,0 0,-6 2,4-3,-1 0,0-1,0 0,1-1,-1 0,0 0,0-1,0 0,0-1,0 0,0 0,0-1,0 0,1 0,-1-1,1 0,-1-1,1 0,-4-3,8 0,0 0,0-1,1 1,0-1,1 0,0 0,0 0,0 0,1 0,0 0,1-1,0 1,0 0,1 0,0 0,0-1,1 1,0 0,0 0,1 1,1-2,45-77,-29 61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3:18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142 134,'0'383,"-28"-171,-9-83,29-111</inkml:trace>
  <inkml:trace contextRef="#ctx0" brushRef="#br0" timeOffset="397.235">1 134,'61'-28,"2"3,1 2,0 3,64-11,-111 28,0 1,0 1,0 1,1 0,-1 1,0 0,0 2,17 4,-29-6,0 1,1-1,-1 1,0 1,0-1,0 1,-1-1,1 1,-1 1,1-1,-1 1,0-1,0 1,-1 0,1 1,-1-1,0 1,0-1,0 1,-1 0,1 0,-1 0,-1 0,1 1,-1-1,0 0,0 1,0-1,-1 3,-1 4,-1 0,-1 0,0 0,-1-1,0 1,-1-1,0 0,-1 0,0 0,-1-1,0 0,0-1,-1 1,-1-1,-1 1,-10 8,0 0,-2-2,0 0,-1-1,-1-1,0-2,0 0,-27 8,1 2,-67 12,94-32</inkml:trace>
  <inkml:trace contextRef="#ctx0" brushRef="#br0" timeOffset="919.925">932 359,'1'-1,"0"0,0 0,1 0,-1 0,0 0,1 0,-1 0,0 0,1 0,-1 0,1 1,-1-1,1 1,-1-1,1 1,0 0,-1-1,1 1,0 0,-1 0,1 0,0 0,-1 0,1 1,-1-1,1 1,0-1,-1 1,1-1,-1 1,1 0,6 0,27 4,0-2,0-2,0-1,0-1,0-3,11-2,169-12,-203 18</inkml:trace>
  <inkml:trace contextRef="#ctx0" brushRef="#br0" timeOffset="1195.5">932 586,'43'-5,"29"-1,7 0,-5 1,-11 1,-11 2,-9 1,-8 1,-4 0,-4 0,-5 0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3:16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0 256,'29'-8,"-1"2,1 2,1 0,-1 2,0 1,1 1,-1 1,0 2,0 1,0 2,22 6,172 33,4-35,-183-10,-32-1</inkml:trace>
  <inkml:trace contextRef="#ctx0" brushRef="#br0" timeOffset="602.802">112 453,'31'17,"276"6,-75 25,-129-30,-85-22</inkml:trace>
  <inkml:trace contextRef="#ctx0" brushRef="#br0" timeOffset="1266.858">451 1,'2'4,"0"0,0 0,0 1,0-2,0 1,1 0,0 0,-1-1,2 0,-1 1,0-1,0 0,1-1,0 1,0 0,0-1,3 4,131 90,-98-71,-1 1,-1 2,-2 2,0 2,1 5,-35-35,1-1,0 1,0 0,1 0,-2 1,1-1,0 1,0-1,-1 1,1 0,-1 0,0 0,0 0,0 1,0-1,-1 0,1 1,-1-1,0 1,0 0,0-1,-1 1,1 0,-1-1,0 1,0 0,0 0,0-1,-1 1,0 0,1-1,-1 1,-1 0,1-1,0 1,-1-1,0 0,0 0,0 1,0-1,0 0,-2 1,-261 176,60-72,154-68,43-24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3:25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1049,'792'0,"-260"-29,796 29,-993-11,132-8,-33-7,927 25,-1338 1,94 1,0-5,112-19,152-30,-23 20,179 33,-504 0</inkml:trace>
  <inkml:trace contextRef="#ctx0" brushRef="#br0" timeOffset="1147.399">1045 1556,'-34'2,"1"1,0 1,0 2,0 1,1 1,0 3,0 0,-4 4,29-12,0-1,0 2,0-1,1 1,-1 0,1 0,0 1,0 0,1 0,-1 0,1 1,0 0,1 0,-1 0,1 0,0 1,1-1,0 1,0 0,0 0,1 1,0-1,0 0,1 1,0-1,0 1,1-1,0 1,0 0,2 4,1 0,0 0,1 0,1 0,0-1,1 0,0 0,1 0,0-1,0 0,1 0,0-1,1 0,0 0,1-1,0 0,0-1,0 0,1-1,0 0,0-1,1 0,0 0,-1-1,2-1,-1 0,0-1,0 0,1-1,-1 0,1-1,-1 0,1-1,-1-1,10-2,31-10,-2-2,1-3,-2-2,-1-2,-1-2,1-4,-20 12</inkml:trace>
  <inkml:trace contextRef="#ctx0" brushRef="#br0" timeOffset="1431.669">1554 1669,'-21'22,"2"1,0 1,1 0,2 2,1 0,0 0,2 1,1 1,-7 27,18-51,0 0,0 1,0-1,1 1,0-1,0 1,0-1,0 1,1-1,-1 0,1 1,0-1,1 0,-1 1,1-1,0 0,0 0,0 0,0-1,1 1,-1 0,1-1,0 0,0 1,1-1,-1 0,0-1,1 1,0-1,0 1,0-1,0 0,0-1,0 1,0-1,0 1,1-1,2 0,15 2,1 0,0-2,-1 0,1-2,0 0,-1-2,1 0,-1-2,0 0,0-2,0 0,-1-1,0-2,-1 0,0-1,-1 0,0-2,1-1,-2 0,-1 1,0-2,-1-1,0 0,-2-1,0 0,0-1,7-14,-16 24,0-1,-1 0,1 1,-2-1,1-1,-1 1,-1 0,0-1,0 1,0-1,-2 0,1 0,-1 1,0-1,-1 0,0 0,-1 1,0-1,-1 1,0 0,0-1,-5-2,-1 1,0 0,0 1,-1 0,0 0,-1 1,0 0,-1 1,0 0,0 1,0 1,-1 0,0 0,0 1,-1 1,1 0,-1 1,0 1,0 0,0 1,0 0,0 1,0 0,0 2,0-1,-12 4,12-1,1 1,0 0,0 1,0 0,1 1,0 0,0 1,-7 7,10-9,-15 11</inkml:trace>
  <inkml:trace contextRef="#ctx0" brushRef="#br0" timeOffset="1797.313">2626 1556,'-45'11,"1"1,1 3,0 1,-25 14,0 19,67-47,0-1,0 0,0 0,0 1,0-1,0 1,1-1,-1 1,0-1,1 1,-1 0,1-1,-1 1,1 0,0-1,0 1,0 0,0-1,0 1,0 0,0-1,0 1,1 0,-1-1,1 1,-1-1,1 1,0 0,-1-1,1 1,0-1,0 0,0 1,0-1,0 0,1 0,-1 1,0-1,0 0,1 0,-1 0,1-1,-1 1,1 0,0 0,89 35,-79-33,-1 1,1 0,-1 0,1 1,-1 0,-1 1,1 1,-1-1,6 7,-13-11,-1 1,1 0,-1 0,0 1,0-1,-1 0,1 1,0-1,-1 1,0-1,0 1,0-1,-1 1,1 0,-1 0,0-1,1 1,-2 0,1 0,0-1,-1 1,0 0,0-1,0 1,0 0,-1-1,1 1,-1-1,0 0,0 0,0 0,0 0,-1 0,1 0,-1 0,0-1,1 1,-1-1,-1 0,1 0,0 0,-3 1,-27 15,-1-2,0-2,-1-1,-1-1,0-2,-34 4,51-10,1-2,-1 0,0-1,0-1,1-1,-1 0,-12-4,0-1</inkml:trace>
  <inkml:trace contextRef="#ctx0" brushRef="#br0" timeOffset="4537.13">2852 1641,'2'-7,"0"1,1-1,0 1,0 0,0 0,1 1,0-1,0 1,0 0,1 0,0 0,0 0,0 1,0 0,1 0,0 0,0 1,0 0,0 0,0 0,0 1,1 0,0 0,-1 1,2-1,3-1,12-5,1 1,0 2,1 0,-1 2,1 1,0 0,0 2,0 1,13 2,-35-2,0 0,0 0,0 0,0 0,-1 0,1 1,0-1,-1 1,1-1,-1 1,1 0,-1 0,0 0,0 1,0-1,0 0,0 1,-1 0,1-1,-1 1,1 0,-1 0,0-1,0 1,0 0,-1 0,1 0,-1 0,1 0,-1 0,0 1,0-1,0 0,-1 0,1 0,-1 0,0 0,0 0,0 0,0-1,0 1,0 0,-1 0,0-1,1 1,-1-1,0 0,0 1,0-1,-1 0,1 0,0 0,-1 0,-55 52,46-45,0 1,1 1,0 0,1 0,0 1,0 0,-6 13,15-24,0 1,1-1,-1 1,0 0,1-1,-1 1,1 0,0-1,-1 1,1 0,0-1,0 1,0 0,0 0,0-1,0 1,1 0,-1-1,1 1,-1 0,1-1,0 1,-1-1,1 1,0-1,0 1,0-1,0 1,0-1,0 0,1 0,-1 0,0 1,1-1,-1 0,1-1,-1 1,1 0,-1 0,1-1,0 1,74 18,-70-18,13 2,-8-3,0 1,0 1,0 0,0 0,0 1,0 1,-1 0,0 0,0 1,0 0,0 1,-1 0,4 3,-11-7,0 0,-1 1,1-1,-1 1,1-1,-1 1,0 0,0 0,0-1,0 1,0 0,-1 0,0 0,1 0,-1 0,0 0,0 0,0 0,-1 0,1 0,-1 0,0 0,0-1,0 1,0 0,0 0,0-1,-1 1,1-1,-1 1,0-1,0 0,0 1,-2 0,-78 69,56-56,0-2,-1 0,-1-1,0-2,0-1,-12 2,15-11,30-18,8 5</inkml:trace>
  <inkml:trace contextRef="#ctx0" brushRef="#br0" timeOffset="4832.774">3811 1556,'-56'35,"1"3,3 2,1 2,2 2,-36 43,13 22,70-105,0 0,1 0,0 0,-1 0,1 0,1 0,-1 1,1-1,0 0,0 0,0 0,0 1,1-1,-1 0,1 0,0 0,1 0,-1 0,1 0,-1 0,1 0,1 0,-1-1,0 1,1-1,0 0,-1 0,1 0,1 0,9 5,0-1,0-1,1 0,0-1,0-1,1 0,-1-1,1 0,0-2,0 1,-1-2,1 0,0 0,0-2,0 0,-1 0,1-2,-1 0,0 0,0-1,0-1,11-6,-10 6,1-1,-2 0,1-1,-1 0,-1-1,1-1,-1 0,-1 0,0-2,-1 1,0-2,0 1,-2-1,1-1,-2 0,0 0,0-1,-1 0,-6 5,-1 0,1 0,-2 0,1 0,-1 0,-1 0,0 0,0 1,-1-1,0 1,0-1,-1 1,-1 0,1 1,-2-1,1 1,-1 0,0 0,-1 0,1 1,-2 0,1 1,-1 0,0 0,0 0,-1 1,1 0,-1 1,0 0,-1 0,1 1,0 0,-1 0,-4 1,-44-2,33 5</inkml:trace>
  <inkml:trace contextRef="#ctx0" brushRef="#br0" timeOffset="5160.05">4347 1472,'-1'1,"-23"9,0 2,0 1,1 0,1 2,0 1,1 0,1 2,0 0,-3 7,21-24,1 0,0 0,-1 0,1 0,0 0,0 0,0 1,0-1,0 1,0-1,0 0,0 1,1 0,-1-1,0 1,1-1,0 1,-1 0,1-1,0 1,0 0,0-1,0 1,0 0,0 0,0-1,0 1,1 0,-1-1,1 1,0-1,-1 1,1 0,0-1,0 0,0 1,0-1,0 1,0-1,0 0,0 0,0 0,1 1,-1-1,1-1,-1 1,1 0,-1 0,1 0,-1-1,1 1,-1-1,1 1,0-1,0 0,11 2,0-1,0 0,1-1,-1 0,0-1,0-1,1 0,-1-1,0 0,-1-1,1-1,-1 0,0 0,0-1,0-1,-1 0,0 0,0-1,-1-1,0 0,-1 0,0-1,0 0,-1 0,0-2,-5 7,0 0,0 0,-1-1,1 1,-1-1,-1 1,1-1,-1 0,0 0,0 0,-1 0,1 0,-2 0,1 0,0 0,-1 0,0 0,-1 1,1-1,-1 0,0 1,-1-1,1 1,-1-1,0 1,0 0,-1 0,1 1,-1-1,0 1,-1 0,1 0,-1 0,1 0,-1 1,0 0,-1 0,1 0,0 0,-1 1,0 0,1 1,-1-1,-1 1,-20-4,2 4</inkml:trace>
  <inkml:trace contextRef="#ctx0" brushRef="#br0" timeOffset="7719.696">6944 879,'629'0,"-308"-27,42-3,-41 3,-120 15,23-6,-163 8,-56 4</inkml:trace>
  <inkml:trace contextRef="#ctx0" brushRef="#br0" timeOffset="8381.567">4997 1726,'19'0,"26"0,9 0,6-5,-3-1,-1-1,-6 2,-1 2,-5-4,-5-1,1 2,-2 1,-2 2,-3 1,-7-4,-2 0,-12-1,-6 3</inkml:trace>
  <inkml:trace contextRef="#ctx0" brushRef="#br0" timeOffset="8651.992">5448 1387,'-9'48,"-9"40,0 9,2-1,4-13,4-11,4-12,2-13,1-8,2-7,-1-4,1-2,0-4</inkml:trace>
  <inkml:trace contextRef="#ctx0" brushRef="#br0" timeOffset="10699.574">7904 1416,'-245'84,"193"-48,51-35,0 0,1 0,-1 0,0 0,0 0,1 0,-1 0,0 0,1 0,0 1,-1-1,1 0,-1 0,1 1,0-1,0 0,0 0,0 1,0-1,0 0,0 0,0 1,1-1,-1 0,0 0,1 1,-1-1,1 0,-1 0,1 0,-1 0,1 0,0 0,0 0,0 0,-1 0,1 0,0 0,0 0,0-1,0 1,0 0,1-1,-1 1,1 0,106 30,-44-20,36 33,-97-43,-1 0,0 0,0 1,0-1,1 1,-1 0,-1 0,1-1,0 1,0 0,-1 0,1 1,-1-1,0 0,1 0,-1 1,0-1,-1 1,1-1,0 1,-1-1,1 1,-1-1,0 1,0 0,0-1,0 1,0-1,0 1,-1 0,1-1,-1 1,0-1,0 1,0-1,0 0,0 1,-1-1,1 0,-14 16,0-2,-1 1,-1-2,0 0,-1-1,-1-1,0-1,-1-1,0 0,0-2,-1 0,-1-1,-4 0,2 0</inkml:trace>
  <inkml:trace contextRef="#ctx0" brushRef="#br0" timeOffset="10950.748">8242 1697,'-19'43,"-12"29,1 7,4-5,7-16</inkml:trace>
  <inkml:trace contextRef="#ctx0" brushRef="#br0" timeOffset="11213.482">8214 1162,'24'28,"8"10</inkml:trace>
  <inkml:trace contextRef="#ctx0" brushRef="#br0" timeOffset="11437.718">8468 1951,'313'-349,"-283"320,-30 28,1 1,-1 0,1-1,-1 1,1-1,-1 1,0 0,1-1,-1 1,1 0,0-1,-1 1,1 0,-1 0,1-1,-1 1,1 0,0 0,-1 0,1 0,-1 0,1 0,0 0,-1 0,1 0,-1 0,1 0,-1 1,1-1,0 0,-1 0,1 0,-1 1,1-1,-1 0,1 1,-1-1,1 0,-1 1,1-1,-1 1,0-1,1 1,-1-1,0 1,1-1,-1 1,0-1,0 1,1-1,-1 1,0 0,0-1,0 1,0-1,0 1,0 0,0-1,0 1,0-1,0 1,-20 107,17-102,1 0,0 1,0-1,1 0,-1 1,1 0,1-1,-1 1,1 0,0-1,1 1,0 0,0-1,0 1,1-1,0 1,0-1,0 0,1 0,0 0,0 0,1 0,0-1,0 1,0-1,0 0,1 0,0-1,0 1,0-1,1 0,-1-1,1 1,1 0,-1-2,0 0,1 0,-1 0,0-1,1 0,-1 0,1 0,0-1,-1 0,1 0,-1-1,1 0,-1 0,1 0,-1-1,0 0,0 0,0-1,0 0,0 0,0 0,-1-1,1 0,-1 0,0 0,0 0,-1-1,1 0,-1 0,0 0,0-1,-1 1,0-1,0 0,0 0,0 0,26-159,-28 140</inkml:trace>
  <inkml:trace contextRef="#ctx0" brushRef="#br0" timeOffset="11900.347">9315 1359,'67'-8,"1"3,0 3,0 3,-1 3,18 5,-16 13,-68-21,0 0,1 0,-1-1,0 1,0 0,1 0,-1 0,0 1,0-1,0 0,0 0,0 0,0 1,-1-1,1 1,0-1,-1 0,1 1,-1-1,1 1,-1 0,0-1,0 1,1-1,-1 1,0-1,-1 1,1-1,0 1,0 0,-1-1,1 1,0-1,-1 1,0-1,1 0,-1 1,0-1,0 0,0 1,0-1,0 1,-7 7,-1 0,1 0,-1-1,-1 0,0 0,0-1,0-1,-1 1,0-2,-1 1,-79 55,89-59,0-1,0 1,0 0,1 0,-1 0,1 0,-1 0,1 0,0 1,0-1,0 0,0 1,0-1,0 0,1 1,-1-1,1 1,-1 0,1-1,0 1,0-1,0 1,1-1,-1 1,1-1,-1 1,1-1,0 1,0-1,0 1,0-1,0 0,1 0,-1 0,2 2,74 60,-47-43,-26-19,-1 1,1 0,-1 0,1 0,-1 1,0-1,0 1,-1 0,1 0,-1 0,0 0,0 0,0 0,0 1,-1-1,0 0,0 1,0-1,0 1,-1 0,0-1,0 1,0 0,0-1,-1 1,1-1,-1 1,-1-1,1 1,-1-1,1 0,-1 1,0-1,-1 0,1 0,-1-1,0 1,0 0,0-1,0 0,0 1,-1-1,0-1,1 1,-3 0,-25 15,-1-2,-1-1,0-1,-1-3,0 0,-24 3,31-8</inkml:trace>
  <inkml:trace contextRef="#ctx0" brushRef="#br0" timeOffset="12196.308">10217 1416,'-45'43,"2"2,2 2,2 1,2 3,3 1,-16 32,47-80,1 0,-1 1,1-1,0 1,0 0,0-1,0 1,1 0,0 0,0 0,0 0,1 0,0 0,0 0,0 0,1 0,-1 0,1 0,0 0,0 0,1 0,0 0,0 0,0-1,0 1,1-1,-1 0,1 1,0-1,1-1,-1 1,1 0,0-1,-1 0,2 1,8 2,0 0,0-1,0 0,1-1,0 0,0-1,0-1,0-1,1 0,-1 0,0-1,0-1,1-1,-1 0,0 0,0-2,-1 0,1 0,11-6,-15 5,0-1,-1-1,1 1,-1-2,0 1,-1-1,0 0,0-1,-1 0,0 0,0-1,-1 0,0 0,-1 0,0-1,-1 1,0-1,-1 0,0-1,-1 1,0 0,0-1,-2 0,1 1,-1-1,-1 1,0-1,-1 1,0-1,0 1,-2 0,1 0,-1 0,-1 0,0 1,0 0,-1 0,-1 0,-4-5,1 2,-1 0,0 1,-1 0,0 1,-1 1,-1-1,0 2,0 0,-13-6,2 3</inkml:trace>
  <inkml:trace contextRef="#ctx0" brushRef="#br0" timeOffset="12501.46">10754 1274,'-34'8,"0"2,1 1,0 1,1 2,0 2,-23 15,52-30,1 0,-1 0,1 0,0 0,-1 1,1-1,0 1,0-1,0 1,0 0,0 0,0 0,0 0,1 0,-1 0,1 0,0 1,-1-1,1 1,0-1,0 1,1-1,-1 1,0-1,1 1,0 0,-1-1,1 1,0 0,0 0,1-1,-1 1,1 0,-1-1,1 1,0-1,0 1,0-1,0 1,0-1,1 0,-1 1,8 4,0 0,0 0,1-1,0-1,0 1,1-2,-1 1,1-1,0-1,0 0,0-1,0 0,1 0,-1-1,0-1,1 0,-1 0,1-1,-1-1,0 0,0 0,0-1,0-1,0 0,7-4,-12 5,-1 0,0 0,0 0,0-1,0 0,0 0,-1 0,0 0,0-1,0 1,-1-1,1 0,-1 0,0-1,-1 1,1-1,-1 1,0-1,0 0,-1 0,0 0,0 0,0 0,-1 0,0 0,0 0,0 0,-1 0,0 0,0 0,0 0,-1 0,0 1,0-1,-1 1,1-1,-1 1,0 0,-1-1,-4-3,0-1,0 1,-1 1,0 0,-1 0,1 1,-2 0,1 1,-1 0,-3-1,-12-6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5:12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76 367,'-12'20,"2"1,0 0,1 1,1-1,2 2,0-1,1 1,1 0,1 0,1 0,2 0,0 0,3 23,-3-43,1 1,-1-1,1 0,0 0,0 0,0 0,0 0,0 0,0-1,1 1,0 0,-1 0,1-1,0 1,0-1,1 0,-1 0,0 0,1 0,-1 0,1 0,0 0,0-1,-1 0,1 1,0-1,0 0,0 0,0-1,1 1,-1-1,0 1,0-1,0 0,0 0,1 0,-1-1,0 1,0-1,0 0,0 0,0 0,0 0,0 0,0-1,-1 1,1-1,2-1,12-10,-1-1,0 0,-1-1,-1-1,0 0,-2-1,1-1,-2 0,0 0,-2-1,2-4,-4 10,0 0,0-1,-1 1,-1-1,-1-1,0 1,-1-1,0 1,-1-1,0 0,-2 0,0 0,0 0,-2 0,1 0,-2 1,-1-4,3 16,0-1,-1 1,1-1,-1 1,1 0,-1 0,0 0,0 0,0 0,0 0,0 0,-1 1,1-1,0 1,-1-1,1 1,-1 0,1 0,-1 0,0 1,1-1,-1 0,0 1,0 0,0 0,1 0,-1 0,0 0,0 0,1 1,-2-1,-79 34,57-17</inkml:trace>
  <inkml:trace contextRef="#ctx0" brushRef="#br0" timeOffset="271.106">556 564,'0'20,"-5"5,-2 0</inkml:trace>
  <inkml:trace contextRef="#ctx0" brushRef="#br0" timeOffset="567.246">837 170,'-19'53,"2"0,2 1,3 1,0 10,11-62,0 0,0-1,0 1,0 0,1-1,-1 1,1 0,-1 0,1-1,0 1,0 0,1 0,-1 0,0-1,1 1,0 0,0 0,0-1,0 1,0-1,0 1,1-1,-1 1,1-1,-1 0,1 0,0 1,0-1,0-1,0 1,0 0,1 0,-1-1,1 1,-1-1,1 0,-1 0,1 0,-1 0,1 0,0-1,0 1,-1-1,1 0,0 1,0-1,2-1,24-8,-1-1,-1-2,0-1,0-1,-1-1,-1-2,6-5,-12 8</inkml:trace>
  <inkml:trace contextRef="#ctx0" brushRef="#br0" timeOffset="819.564">1204 170,'-24'43,"-17"34,-2 8,6-6,5-6,8-11,7-11,3-9,3-8,4-4,3-3,2-5</inkml:trace>
  <inkml:trace contextRef="#ctx0" brushRef="#br0" timeOffset="1129.036">1261 0,'17'10,"0"1,-1 0,0 1,-1 1,0 0,-1 1,-1 0,0 1,-1 1,0 0,-2 1,0 0,0 1,-2 0,0 0,-2 0,1 1,-2 0,2 17,-6-3,-2-1,-2 1,0-1,-2 1,-2-1,-1-1,-1 1,-2-1,-1-1,-1 0,-2-1,-16 24,-89 115,108-151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5:10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0 113,'41'103,"-5"1,-4 2,13 88,-41-181,-1 1,0 0,-1 0,-1-1,0 1,0 0,-2 0,0 0,0 0,-2 0,1 0,-2-1,0 1,0-1,-1 0,-2 1,0-1,-1 1,-1-2,0 1,-1-1,0-1,-1 0,0 0,-9 6,2-4</inkml:trace>
  <inkml:trace contextRef="#ctx0" brushRef="#br0" timeOffset="1400.57">565 1,'-39'65,"3"1,3 1,3 2,-18 65,40-116,0 1,2-1,0 1,1 0,1 0,0 1,2-1,0 1,1 0,1 0,1-1,1 1,1-1,0 1,2-1,0 0,1 0,1 0,1-1,0 0,1-1,3 2,-8-13,0-1,1 0,0-1,0 1,1-1,-1 0,1 0,0-1,0 0,0 0,0 0,0-1,1 0,-1 0,1 0,0-1,-1 0,1 0,0-1,6 0,3-5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5:08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679 226,'-14'4,"0"1,0 0,0 1,0 0,1 1,0 0,1 1,0 1,0 0,1 1,0 0,0 0,1 1,1 1,-7 10,14-20,1 0,-1 1,1-1,0 1,0-1,0 1,0 0,0 0,0-1,1 1,0 0,-1 0,1-1,0 1,0 0,1 0,-1 0,1-1,-1 1,1 0,0 0,0-1,0 1,0-1,0 1,1-1,-1 1,1-1,0 0,-1 0,1 0,0 0,0 0,1 0,-1 0,90 55,-85-54,14 7,-10-7,-1 1,1 0,-1 0,0 1,0 0,-1 1,1 0,-1 1,-1 0,1 0,-1 1,0 0,-1 0,0 1,0 0,-1 0,0 1,-1 0,0 0,0 0,-1 0,0 1,-1 0,-2-4,0 0,-1 0,0-1,-1 1,1 0,-1 0,0-1,-1 1,0-1,0 1,0-1,-1 1,0-1,0 0,0 0,-1-1,0 1,0-1,0 0,-1 0,0 0,0 0,-1-1,-10 10,-1-1,-1-1,0 0,0-1,-2-1,1-1,-1-1,-4 1,-1-2</inkml:trace>
  <inkml:trace contextRef="#ctx0" brushRef="#br0" timeOffset="251.619">595 311,'43'4,"34"-2,8-2,-6-1,-10-1,-14 1,-10 0,-8 0,-11 1</inkml:trace>
  <inkml:trace contextRef="#ctx0" brushRef="#br0" timeOffset="599.738">1272 339,'-160'283,"153"-269,1-5,0 1,1-1,0 1,1 0,0 0,1 0,0 0,0 1,1-1,0 1,1 0,1 0,-1-1,2 1,0 10,3-16,0 0,0 0,1 0,-1-1,1 0,0 1,0-2,0 1,1-1,-1 1,1-2,0 1,-1-1,1 1,1-2,-1 1,0-1,0 0,1 0,-1 0,0-1,1 0,-1 0,1-1,-1 0,0 0,0 0,0-1,1 0,-1 0,-1-1,5-2,18-6,0-1,-1-1,-1-2,-1-1,0 0,-1-2,0-1,-2-1,0-1,-2-1,0 0,-1-2,-2 0,0-1,-2-1,0 0,7-23,-19 46,-1-1,1 0,-1 0,0 0,0 0,-1 0,1 0,-1-1,0 1,0-1,-1 1,1-1,-1 1,0-1,0 1,0-1,-1 1,1-1,-1 1,0 0,0-1,-1 1,0 0,1 0,-1 0,-1 0,1 0,0 0,-1 0,0 1,0 0,0-1,0 1,-1 0,1 0,-1 1,0-1,1 1,-1 0,0 0,-1 0,1 0,0 1,0 0,-4-1,-8 2,-1 1,1 1,-1 0,1 1,0 1,0 0,0 1,0 1,1 1,0 0,0 1,-17 7</inkml:trace>
  <inkml:trace contextRef="#ctx0" brushRef="#br0" timeOffset="951.847">1865 452,'-28'20,"1"1,1 1,1 1,1 1,1 1,1 2,1 0,-5 10,24-35,0 0,1 1,-1-1,0 0,1 0,-1 1,1-1,0 1,0-1,0 1,0 0,0-1,1 1,-1 0,1 0,0-1,-1 1,1 0,1 0,-1-1,0 1,1 0,-1 0,1-1,0 1,0 0,0-1,0 1,0-1,1 1,-1-1,1 0,-1 1,1-1,0 0,0 0,0 0,0-1,0 1,1 0,1 0,12 3,1 0,0-2,0 0,0-1,0-1,0-1,1 0,-1-1,13-2,-25 2,21-1,0-1,-1-2,1-1,-1 0,-1-2,1-1,-1-1,-1-1,20-12,-34 17,0 1,0-2,0 1,-1-1,0 0,-1-1,0 0,0 0,0-1,-1 0,0 0,-1 0,0-1,-1 1,0-1,0 0,-1 0,0-1,-1 1,0-1,-1 0,0 1,-1-1,0 0,0 0,-1 6,0 0,0 0,-1 0,1 0,-1 0,0 1,-1-1,1 0,-1 1,0 0,0 0,0-1,-1 2,1-1,-1 0,0 1,0 0,0 0,-1 0,1 0,-1 0,1 1,-4-1,-118-27,107 30,0 0,0 2,0 0,1 2,-1 0,1 1,0 0,0 2,-1 0,-15 7</inkml:trace>
  <inkml:trace contextRef="#ctx0" brushRef="#br0" timeOffset="2187.767">2570 367,'-86'224,"-10"35,64-203,41-88,175-373,-135 280,-68 146,-37 149,56-157,0-1,1 0,0 0,1 0,0 0,1 0,0-1,1 1,0-1,1 0,0 0,1 0,0-1,1 0,0 0,0 0,1-1,0 0,1-1,0 0,0 0,1-1,0 0,0-1,1 1,-7-5,-1 0,1 0,0 0,0 0,0-1,0 1,0-1,0 0,1 0,-1-1,0 1,1-1,-1 0,0 0,0 0,1-1,-1 0,0 0,0 0,0 0,1 0,-1-1,-1 0,1 1,0-2,0 1,-1 0,1-1,-1 0,0 1,0-1,0 0,0-1,0 1,-1-1,1 1,-1-1,0 0,0 0,0 1,-1-2,0 1,1 0,-1-1,9-35,-2-1,-1 1,-3-1,-1 0,-1 0,-5-35,2 28,1 23</inkml:trace>
  <inkml:trace contextRef="#ctx0" brushRef="#br0" timeOffset="3182.744">256 0,'-29'48,"-19"45,-1 21,3 0,9-9,10-8,11-12,13-9,11-9,9-11,7-6,4-1,1-4,7-5,1-5,4-3,-5-7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1 124,'8'4,"1"0,-1-1,1 0,0 0,0-1,0 0,1 0,-1-1,0-1,0 0,1 0,-1 0,0-1,3-1,-7 1,-1 1,0-1,0 0,0 0,0 0,1-1,-2 1,1-1,0 0,0 0,-1-1,1 1,-1-1,1 0,-1 1,0-1,0-1,-1 1,1 0,-1-1,1 1,-1-1,0 0,0 0,-1 0,1 0,-1 0,0 0,0 0,0-1,0-2,-1 5,0 0,0 0,0 0,0 0,0 0,0 0,-1 0,1 0,-1 0,1 0,-1 0,0 0,0 1,0-1,0 0,0 0,0 1,0-1,-1 0,1 1,-1-1,1 1,-1 0,1 0,-1-1,0 1,0 0,1 0,-1 0,0 1,0-1,0 0,0 1,0-1,0 1,0 0,0 0,0 0,0 0,0 0,0 0,-1 0,-3 1,1-1,-1 1,1 0,-1 1,1-1,0 1,-1 0,1 0,0 1,0-1,0 1,1 0,-1 1,1-1,-3 3,0 1,1 1,-1 1,1-1,1 1,-1 0,1 0,1 0,0 1,0 0,1-1,0 1,1 1,0-1,1 0,0 0,0 1,2 7,0-14,1 0,0 0,0 0,0 0,0 0,1 0,0-1,-1 1,1-1,1 0,-1 0,0 0,1 0,-1 0,1-1,0 0,0 0,0 0,0 0,0 0,1-1,-1 0,0 0,1 0,-1 0,1-1,-1 0,1 0,126-14,-110 7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5:28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17,'0'-1,"0"0,0 1,-1-1,1 0,0 0,-1 0,1 1,-1-1,1 0,-1 0,1 1,-1-1,0 0,1 1,-1-1,0 1,1-1,-1 1,0-1,0 1,1 0,-1-1,0 1,0 0,0-1,0 1,1 0,-1 0,0 0,0 0,0 0,0 0,0 0,0 0,1 0,-1 0,0 0,0 1,0-1,0 0,1 1,-1-1,0 1,0-1,1 1,-1-1,0 1,1-1,-1 1,0-1,1 1,-1 0,0 0,-32 47,26-37,-14 22,1 2,2 0,1 1,2 1,2 0,1 1,1 0,-2 27,0 14,-11 141,24-211,0 1,1 0,0-1,0 1,1-1,0 1,1-1,0 0,0 0,1 0,0 0,1-1,0 1,0-1,1 0,0-1,0 1,1-1,0-1,0 1,1-1,-1 0,1-1,1 0,-1 0,1-1,0 0,0 0,0-1,4 1,12 0</inkml:trace>
  <inkml:trace contextRef="#ctx0" brushRef="#br0" timeOffset="440.147">424 413,'-15'15,"0"2,2-1,0 2,1 0,1 0,0 1,1 0,2 1,0 0,1 1,0 0,2-1,1 2,0-1,1 8,3-26,1 1,-1-1,0 1,1-1,0 0,-1 1,2-1,-1 0,0 0,0 0,1 1,0-1,0-1,0 1,0 0,0 0,0-1,1 1,-1-1,1 0,-1 0,1 0,0 0,0 0,0-1,0 1,0-1,1 0,-1 0,0 0,1 0,-1-1,0 1,1-1,1 0,5 0,-1 0,0-1,0 0,0 0,0-1,0 0,-1-1,1 0,0-1,-1 1,0-2,0 1,1-2,6-7,0-2,-1 0,0-1,-2 0,0-1,0 0,-2-1,0 0,-1-1,-1 0,-1 0,0-1,2-17,-6 25,0 1,-1-1,-1 0,0 0,-1 0,0-1,-1 1,0 0,0 0,-4-10,4 17,-1-1,0 1,0 0,0 0,0 0,-1 1,0-1,0 1,0-1,0 1,-1 0,1 0,-1 0,0 1,-1-1,1 1,0 0,-1 0,0 1,0-1,1 1,-2 0,1 0,0 1,-2-1,-79 14,61 0</inkml:trace>
  <inkml:trace contextRef="#ctx0" brushRef="#br0" timeOffset="770.795">791 610,'-5'24,"-1"13,5 0,2-7</inkml:trace>
  <inkml:trace contextRef="#ctx0" brushRef="#br0" timeOffset="1137.819">904 300,'0'14,"5"10,1 6,0 2,-1 0,-2 0,-1 0,4-2,6-5,5-7,5-7,-1-10,0-5,2-2,-4-5,-4 0</inkml:trace>
  <inkml:trace contextRef="#ctx0" brushRef="#br0" timeOffset="1402.434">1130 300,'0'29,"0"23,0 9,0-2,-5-6,-1-8,-1-6,2-5,2-3,1-3,0-1,2 0,0 0,0 0,-4-4,-2-2,0-4</inkml:trace>
  <inkml:trace contextRef="#ctx0" brushRef="#br0" timeOffset="1771.466">1271 130,'9'3,"0"-1,0 1,0 1,-1 0,1 0,-1 0,0 1,0 1,-1-1,1 1,-1 0,-1 1,1 0,-1 0,0 0,-1 1,1 0,-2 0,1 0,-1 1,0-1,-1 1,0 0,0 0,-1 0,0 0,-1 1,0-1,0 3,3 27,-1 0,-1 0,-3-1,-1 1,-2 0,-1 0,-2-1,-2 0,-1-1,-2 0,-2 0,-1-2,-16 27,-12-1,22-37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5:31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18,'9'0,"18"0,10 0,2 0,0 0,-2 0,-3 0,-1 0,-3 0,4 0,1 0,-1 0,-2 0,0-5,-2-1,-1 0,-5 6,-7 3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5:32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17,'24'0,"13"0,4 0,1 0,-2 0,-4 0,-2 0,-3 0,-1 0,-2 0,-5-5,-1-1,-6 0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6:19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0,'-5'2,"0"0,0 0,0 1,0-1,1 1,-1 0,1 0,-1 1,1-1,0 1,1 0,-1 0,1 0,-1 0,1 1,0-1,1 1,-1 0,1 0,0 0,0 0,1 0,0 1,-1-1,2 0,-1 1,0 3,0-5,-10 53,3 0,1 0,4 1,2 0,3 19,-4 116,-76 486,76-573,13-108,-4-10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6:23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422 205,'-33'11,"-1"1,2 2,-1 1,2 2,-29 20,50-30,1 0,0 0,0 1,1 0,0 1,1-1,0 2,0-1,1 1,0 0,0 0,1 0,1 1,0 0,0 0,1 0,1 1,0-1,0 0,1 4,0-5,0 1,0-1,2 1,-1-1,1 1,1-1,0 0,0 0,1 1,0-1,1-1,0 1,1-1,0 1,0-1,1-1,0 1,1-1,0 0,0 0,0-1,1 0,0 0,1-1,-1 0,4 1,1-1,1-1,1 0,-1 0,1-2,0 0,0 0,0-1,0-1,0-1,0 0,0-1,0-1,0 0,0-1,0 0,-1-1,1-1,-1 0,0-1,0-1,-1 0,0-1,0 0,-1-1,0-1,-1 1,0-2,0 0,-1 0,2-5,-1 5,-1 0,0 0,-1-2,0 1,-1-1,0 0,-1-1,-1 1,0-1,-1-1,0 1,-1-1,-1 0,0 0,-1 0,-1 0,0 0,-1-1,-1 1,0 0,-1 0,-1 0,-1-1,3 8,-2-1,1 1,-1 1,0-1,-1 0,0 1,0-1,0 1,-1 0,0 1,-1-1,1 1,-1 0,-1 1,1-1,-1 1,0 0,0 1,0 0,0 0,-1 0,0 1,0 0,0 1,0-1,0 2,0-1,-1 1,1 0,0 1,-1 0,0 0,-7 6,0 0,1 1,0 1,0 0,0 1,1 0,-7 7,0-1,-8 5</inkml:trace>
  <inkml:trace contextRef="#ctx0" brushRef="#br0" timeOffset="490.052">422 826,'-33'12,"1"1,0 2,1 2,0 0,2 3,0 0,-4 6,16-11,2 0,-1 2,2 0,0 0,2 1,-1 1,2 0,1 1,0 0,2 0,0 1,1 1,-3 17,8-34,1 1,0-1,0 1,0 0,0-1,1 1,0 0,0-1,1 1,-1 0,1-1,1 1,-1 0,1-1,0 0,0 1,0-1,1 0,0 0,0 0,0-1,0 1,1-1,0 1,0-1,0 0,1-1,-1 1,5 2,5 1,1 0,0-1,0-1,0-1,1 0,0 0,-1-2,1 0,0-1,0 0,0-2,0 0,0 0,4-2,19-4,0-2,0-2,-1-1,-1-2,5-4,-16 6,-1 0,0-2,-1 0,-1-2,0 0,-2-2,1 0,-2-2,14-18,-26 30,-1-1,-1 0,0 0,0-1,-1 0,0 0,0 0,-1-1,-1 1,0-1,0 0,-1 0,-1 0,0 0,0-1,-1 1,0 0,-1 0,0 0,-1-1,-1 2,1-1,-2 0,1 0,-4-5,2 6,0 1,-1-1,0 1,-1 1,0-1,0 1,0 0,-1 0,-1 1,1 0,-1 1,0 0,-1 0,1 1,-1 0,0 1,0 0,-1 0,1 1,-1 1,0 0,0 0,0 1,-10 0,-6 0,0 2,1 1,-1 1,0 1,1 2,0 0,0 2,1 0,-19 11,-55 36,62-29</inkml:trace>
  <inkml:trace contextRef="#ctx0" brushRef="#br0" timeOffset="1008.456">1467 289,'-20'-3,"1"1,-1 1,0 0,1 1,-1 2,0 0,1 1,0 1,-1 0,2 2,-1 0,1 1,-1 1,2 1,-12 7,19-11,0-1,1 1,-1 1,1 0,1 0,-1 1,1 0,0 0,1 1,-1 0,2 0,-1 1,1 0,0 0,1 1,0-1,1 1,0 0,0 0,1 1,1-1,-1 1,2-1,-1 1,2 0,-1 0,1-1,1 1,0 0,1 0,0-1,0 1,4 6,-2-9,0 0,1-1,0 1,0-1,1-1,0 1,0-1,0 0,1 0,0-1,0 0,1 0,0-1,-1 0,1 0,0 0,1-1,-1-1,1 0,-1 0,1 0,0-1,-1 0,2-1,18 2,0-2,0-1,1-1,-1-1,-1-2,1-1,-1-1,-4 1,0-2,-1-1,0-1,0-1,-1 0,-1-2,0 0,-1-2,0 0,-1-1,-1 0,0-2,-1 0,-1-1,-1 0,-1-1,5-12,-13 24,0-1,0 0,-1 0,-1 0,0-1,0 1,0-1,-2 0,1 0,-1 1,0-1,-1 0,0 0,-1 0,0 0,-1 0,1 0,-2 1,0-1,0 1,0-1,-1 1,-1 0,0 1,0-1,0 1,-1 0,0 0,-1 1,0-1,0 2,-1-1,1 1,-1 0,-5-2,-4 3,-1 1,1 1,-1 1,0 0,0 1,0 1,0 1,0 0,0 2,1 0,-1 0,1 2,-1 0,2 1,-1 1,1 1,0 0,0 1,1 1,-1 1,-21 14</inkml:trace>
  <inkml:trace contextRef="#ctx0" brushRef="#br0" timeOffset="1386.835">1664 740,'-71'8,"1"3,1 4,0 2,-20 10,65-19,1 1,-1 1,1 2,1 0,0 1,1 1,1 1,0 1,1 1,0 0,2 2,0 0,-9 14,20-26,0 0,0 1,1-1,1 1,-1 0,1 0,0 1,1-1,0 1,0 0,1 0,0 0,1 0,0 0,0 0,1 0,0 0,1 1,0-1,0 0,1 0,0 0,1 0,0-1,0 1,1-1,0 0,0 1,1-2,0 1,6 6,7-2,0 0,1-1,0-2,1 0,0 0,1-2,0-1,0 0,0-2,1 0,-1-2,1 0,0-1,0-2,-1 0,1-1,13-3,-22 5,1-1,0-1,-1 0,1 0,-1-1,0-1,0 0,0-1,-1-1,1 0,-1 0,-1-1,1-1,-1 0,-1 0,1-1,-1 0,-1-1,0-1,0 1,-1-1,0 0,-1-1,2-5,-4 2,-1-1,0 0,-2 1,1-1,-2-1,0 1,-1 0,-1 0,0 0,-2 0,1 0,-2 0,0 0,-1 1,0 0,-2 0,1 0,-2 1,0 0,-1 0,0 1,-1 0,0 1,-1 0,0 0,-1 2,-1-1,0 1,0 1,0 0,-1 1,-1 1,1 0,-1 1,-1 0,1 1,-10-1,-18-1,8 4</inkml:trace>
  <inkml:trace contextRef="#ctx0" brushRef="#br0" timeOffset="1873.955">2370 233,'-57'110,"5"3,4 2,6 2,-6 40,21-73,-74 206,64-226,42-93,50-131,-48 128</inkml:trace>
  <inkml:trace contextRef="#ctx0" brushRef="#br0" timeOffset="2274.544">2286 176,'-4'6,"1"0,0 0,0 0,1 0,0 1,0-1,0 1,1 0,0-1,0 1,1 0,-1 0,2 0,-1-1,1 1,0 1,3 20,2 0,1 0,1-1,1 0,1 0,10 16,15 42,114 469,-148-546,2 1,-1-1,1 0,0 0,1 0,0 0,0 0,1-1,0 0,0 0,1 0,0-1,0 0,0 0,1 0,0-1,4 3,-6-8,0 0,0 0,0-1,0 0,0 0,0 0,0 0,0-1,-1 0,1 0,-1 0,1-1,-1 1,0-1,0 0,0 0,0-1,-1 1,1-1,-1 0,0 1,0-2,0 1,-1 0,1 0,-1-1,0 0,1-3,4-3,33-59,-2-3,-4-1,-3-1,-3-2,-3-1,-4-1,-4-1,-3 0,-3-1,-2-33,-7 85,-4-169,2 195,0 0,-1-1,0 1,1 0,-1 0,0 0,-1 0,1 0,0 0,-1 0,0 1,1-1,-1 1,0-1,0 1,-1-1,1 1,0 0,-1 0,0 0,0 0,-13-4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6:47.33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 1,'-2'2,"0"0,1 1,-1-1,1 1,-1-1,1 1,0-1,0 1,1 0,-1 0,0-1,1 1,-1 0,1 0,0 0,0 0,0-1,1 1,-1 0,1 0,-1 0,1-1,0 2,0-1,52 499,-30-158,-15 152,-53 841,43-1280,3 0,2-1,2 1,3-1,3 0,1-1,7 11,-7-41,-3-13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56:51.6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104 285,'266'-22,"-209"21,227 1,0 12,33 17,938 61,-718-91,78-30,680 10,-957 22,797 28,-680-38,103-30,87-30,-22 2,88 24,-396 49,42 16,185 7,314-30,-182-24,221-7,1872 33,-2156 29,668-31,-1145 7,-1 6,67 18,-17-3,-65-18,1-4,51-8,-15 1,-26 14,-76 1,-42-12,0 1,0 1,0 0,0 0,0 1,0 1,-1 0,0 0,0 1,0 0,-1 1,0 0,7 7,-3 6,-1 1,0 0,-2 1,0 0,-1 0,-2 1,0 0,-1 0,-2 1,0 0,-2 0,0 0,-2 0,0 0,-2 0,-1 0,0 0,-41 268,14-122,-113 609,118-657,6 0,6 1,4 0,6 26,6 119,4-226,-5-38,0 0,0 1,-1-1,1 1,-1-1,0 1,0 0,0 0,-1-1,0 1,0 0,0 0,0 0,-1-1,0 1,0 0,0 0,0-1,-1 1,0-1,0 1,0-1,0 0,-1 0,0 0,0 0,0 0,0-1,0 1,-1-1,0 0,1 0,-1 0,-1 0,-138 4,99-9,-1549 0,181-52,160 23,130 21,-844-6,681 43,-535 12,278-3,312-14,-258 12,566-45,714 5,-983-50,286 26,466 8,94 44,342-22,1 1,0-1,0 1,0 0,0-1,0 1,0-1,0 0,0 0,0 0,0 0,-1 0,1 0,0 0,0-1,0 1,0-1,0 0,0 1,0-1,0 0,1 0,-1 0,0 0,0-1,1 1,-1 0,1-1,-1 1,1-1,0 1,-1-1,1 0,0 0,0 0,0 1,0-1,1 0,-1 0,0-1,50-132,-18 34,-4-2,-5-1,-5 0,2-72,12-66,16-65,-14-2,-8-170,-25 370,-5 0,-4 0,-19-82,26 182,0 0,0 0,1 0,1 0,0 0,0 0,0 0,1 0,1 1,-1-1,1 0,1 0,0 1,0-1,0 1,1 0,1 0,-1 0,1 1,1 0,-1-1,1 2,0-1,1 1,4-3,19-14,1 1,2 2,0 1,1 2,0 1,2 1,-1 3,2 0,0 3,0 1,14-1,11 1,-1 2,1 2,0 4,-1 2,1 2,14 6,-1 7,-1 3,-1 3,-2 3,52 27,111 41,-146-72,0-4,1-4,1-3,0-5,0-3,63-8,-75 5,530-30,343-13,215-67,-259 29,771 32,-620 39,823-9,-1288 20,418 28,94 0,-302-19,222 8,-112 10,-758-28,23-1,-1 7,1 8,54 16,273 82,2-29,-225-45,-141-12,38 22,-153-43,1-1,-1-1,0-2,1 0,25-4,64 3,-111 1,0-1,1 1,-1 1,0-1,1 1,-1 0,0 0,0 0,-1 1,1-1,0 1,-1 1,1-1,-1 0,0 1,0 0,-1 0,1 0,-1 1,0-1,0 1,0-1,-1 1,1 0,-1 0,-1 0,1 1,-1-1,1 0,-1 1,-1-1,1 1,-1-1,0 1,-1 4,-3 419,-7-90,-24 98,23 141,13-436,11 45,-6-142,-2 1,-2-1,-2 1,-2-1,-2 1,-2-1,-3 3,7-39,-51 144,50-146,-1-1,0 1,0-1,0 0,-1 0,0 0,0 0,0-1,-1 0,1 0,-1 0,0-1,-1 0,1 0,-1-1,0 0,0 0,0 0,-6 1,-175 1,114-8,-541 30,327-8,-102 3,-630 22,-1782-45,2445 2,-912-13,-216-16,531 22,-181 25,-150 8,79-64,-417-13,59 0,1060 11,-242-61,228 49,456 47,-341-22,-99 14,337 13,238 22,-50-20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37.23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57 0,'0'314,"-27"-88,0 16,24 107,32-152,-29 283,0-57,27-253,4 55,-21-95,-2-87,-2 0,-1 0,-3 1,-1-1,-5 28,2 20,2-36,12 144,-3-138,-2 0,-2 0,-4 0,-4 38,1 10,13 117,-3-174,-2 0,-2 0,-3 1,-2 9,0-23,-4 12,-1-33</inkml:trace>
  <inkml:trace contextRef="#ctx0" brushRef="#br0" timeOffset="1349.954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0" timeOffset="1664.047">1130 508,'0'14,"-10"10,-2 6,-1-3</inkml:trace>
  <inkml:trace contextRef="#ctx0" brushRef="#br0" timeOffset="2063.547">312 1270,'-39'19,"-17"11,-4 1,4-5,10-7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347 52,'-6'-5,"-1"0,1 0,-1 0,1 1,-2 0,1 0,0 1,-1 0,1 0,-1 0,0 1,0 0,0 1,0 0,0 0,0 1,0 0,0 0,0 1,0 0,0 1,0-1,0 1,1 1,-1 0,0 0,1 0,0 1,0 0,0 0,0 1,-5 5,2 0,0 1,0 1,1 0,1 0,0 0,1 1,0 0,1 1,0-1,0 6,4-15,1 1,-1-1,1 1,0-1,0 1,1 0,0-1,-1 1,1-1,1 1,-1 0,1-1,0 1,0 0,0-1,1 0,-1 1,1-1,0 0,0 0,1 0,-1 0,1 0,0 0,0-1,0 1,1-1,-1 0,1 0,-1 0,1-1,0 1,4 1,7 0,0 0,1-1,-1-1,1 0,-1-1,1-1,-1 0,1-1,-1-1,7-1,-16 2,60-16,-55 11</inkml:trace>
  <inkml:trace contextRef="#ctx0" brushRef="#br0" timeOffset="1">611 141,'-8'5,"0"1,0 0,1 0,-1 1,1 0,1 0,-1 0,1 1,1 0,-1 0,1 1,1 0,0-1,0 2,0-1,0 4,4-11,0-1,0 1,0 0,0 0,0 0,0-1,0 1,1 0,-1 0,1 0,-1-1,1 1,0 0,-1-1,1 1,0 0,0-1,0 1,0-1,1 0,-1 1,0-1,0 0,1 0,-1 0,1 0,-1 0,1 0,0 0,-1 0,1 0,0-1,-1 1,1-1,0 1,0-1,0 0,-1 0,1 0,0 0,0 0,0 0,0 0,1-1,81-24,-75 17,1 0,-2-1,1 0,-1-1,-1 1,1-2,-2 1,1-1,-2 0,1 0,-2 0,1-1,-2 0,1 0,-2 0,1 0,-2-1,0 1,0-9,-1 19,1-1,-1 1,0-1,0 1,-1-1,1 1,0-1,-1 1,0-1,0 1,1-1,-1 1,-1 0,1-1,0 1,0 0,-1 0,1 0,-1 0,0 0,0 0,0 0,0 1,0-1,0 1,0-1,0 1,0 0,-1 0,1 0,0 0,-1 0,1 1,-1-1,1 1,-1-1,0 1,1 0,-1 0,1 0,-1 1,1-1,-1 0,1 1,-1 0,1-1,-1 1,1 0,0 0,-1 1,1-1,0 0,0 1,0-1,-1 2,-19 25,12-13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0" timeOffset="12703.216">2908 1411,'-5'2,"0"1,0-1,0 1,0 0,0 0,1 0,-1 0,1 1,0 0,0 0,0 0,1 0,-1 1,1 0,0-1,1 1,-1 1,-115 212,7 34,-56 60,81-106,-39 2,36-70,0 62,42-85,30-69,-2-2,-2 0,-1-2,-27 38,-139 240,103-184,2-20,-61 96,17-50,-84 171,50-101,74-113,-120 175,32-73,62-52,87-138,24-38,6-5</inkml:trace>
  <inkml:trace contextRef="#ctx0" brushRef="#br0" timeOffset="13809.195">2823 1439,'-6'4,"-1"0,1-1,-1 0,0 0,1 0,-1-1,-1 0,1-1,0 1,0-1,0-1,-1 1,1-1,0 0,-1-1,1 0,-7-2,-146-58,75 23,86 39,-1-1,0 1,0-1,0 1,0-1,0 1,0 0,0-1,0 1,0-1,0 1,0-1,0 1,-1-1,1 1,0-1,0 1,0-1,-1 0,1 1,0-1,-1 1,1-1,0 0,-1 1,1-1,0 1,-1-1,1 0,-1 0,1 1,-1-1,1 0,0 0,-1 1,1-1,-1 0,1 0,-1 0,1 0,-1 0,1 0,-1 0,0 0,1 0,-1 0,1 0,-1 0,1 0,-1 0,1-1,-1 1,1 0,0 0,-1-1,1 1,-1 0,1 0,-1-1,1 1,0-1,-1 1,1 0,-1-1,26 39,-22-34,181 228,-161-195,-2 2,-2 0,-1 1,-2 0,-2 2,4 21,13 123,-10-259,-3-71,-13 121,-1-1,-1 0,-1 0,-1 0,-1 0,-1 0,-1 0,-4-12,-13-132,19 144</inkml:trace>
  <inkml:trace contextRef="#ctx0" brushRef="#br0" timeOffset="17727.218">480 3979,'-2'8,"0"0,1 1,0-1,0 1,1-1,0 0,0 1,1-1,0 1,0-1,3 8,-3-12,86 320,-61-239,-21-68,-2-5,0 0,1 0,0-1,1 1,0-1,1 0,0 0,1-1,7 9,-20-79,-2 33,0 2</inkml:trace>
  <inkml:trace contextRef="#ctx0" brushRef="#br0" timeOffset="18158.71">424 4008,'1'0,"0"1,-1 0,1-1,0 1,0-1,0 0,0 1,0-1,0 0,0 1,0-1,0 0,0 0,0 0,0 0,0 0,0 0,0 0,0 0,0 0,0 0,0-1,0 1,0 0,0-1,0 1,0-1,0 1,0-1,0 0,0 1,0-1,-1 0,1 1,0-1,-1 0,1 0,0 0,-1 0,1 1,-1-1,1 0,-1 0,0 0,1 0,-1 0,0 0,0 0,0 0,0 0,0-1,0 1,0 0,0 0,0 0,0 0,0 0,-1 0,1 0,0 0,-1 0,1 0,-1 0,1 1,-1-1,0 0,1 0,-1 0,0 0,235 144,-76-73,-156-69,0 0,0 1,0-1,0 0,0 0,1 0,-1 0,0-1,0 1,1-1,-1 1,0-1,1 0,-1 0,0 0,1 0,-1 0,0-1,1 1,-1-1,0 1,0-1,1 0,-1 0,0 0,0 0,0 0,0 0,0-1,0 1,0-1,-1 1,1-1,-1 0,1 0,-1 1,1-1,-1 0,0 0,0-1,0 1,0 0,0 0,-1 0,1-1,0 0,0-20,-1-1,-1 0,-1 1,-1-1,0 1,-2 0,-1 0,-1 0,-1 1,-11-21,-16-39,-5 1,-2 3,-4 1,-15-13,42 62,0 4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31965.037">1807 5193,'-37'108,"24"-77,-1 0,-1-2,-1 1,-2-2,-1-1,-1 0,-1-1,-1-1,-2-1,0-2,-1 0,-2-1,0-2,-17 9,8-6,24-14,0 1,-1-2,1 1,-2-2,1 0,-1 0,1-1,-1-1,-1 0,1-1,-1-1,1 0,-1-1,-10-1,22 0,0-1,0 1,0-1,0 0,0 0,0 0,0-1,0 1,1-1,-1 0,0 1,1-1,0 0,-1 0,1-1,0 1,0 0,0-1,0 0,0 1,1-1,-1 0,1 0,0 0,0 0,0 0,0 0,0 0,1 0,-1 0,1 0,0 0,0 0,0-1,0 1,1 0,-1-1,39-115,-23 88,1 1,2 0,0 2,2 0,2 1,7-6,-26 29,1 1,-1 0,1 0,0 0,0 0,0 1,0-1,0 1,1 1,-1-1,0 1,1 0,0 0,-1 1,1-1,-1 1,1 0,0 1,-1-1,1 1,-1 0,1 1,-1 0,0-1,0 1,0 1,0-1,0 1,0 0,0 0,-1 1,1-1,-1 1,0 0,0 0,0 1,206 190,-160-141,-38-38</inkml:trace>
  <inkml:trace contextRef="#ctx0" brushRef="#br1" timeOffset="32751.583">2456 5700,'-1'1,"1"-1,0 0,-1 0,1 0,-1 0,1 0,0 0,-1 0,1 0,-1 0,1 0,-1 0,1 0,0 0,-1 0,1-1,-1 1,1 0,0 0,-1 0,1-1,-1 1,1 0,0 0,-1-1,1 1,0 0,0-1,-1 1,1 0,0-1,0 1,-1 0,1-1,0 1,0-1,0 1,0 0,0-1,0 1,0-1,-1 1,1-1,0 1,0 0,1-1,-1 1,0-1,0 1,0-1,0 1,0 0,0-1,0 1,1-1,-1 1,0 0,0-1,1 1,-1 0,0-1,1 1,-1 0,0-1,1 1,-1 0,0 0,1 0,-1-1,-35 3,-22 13,31-7,0-1,0-2,0 0,-1-2,1-1,-1-1,-1-1,25 0,-1 0,1 0,0-1,-1 1,1-1,0 0,-1 0,1 0,0-1,0 1,0-1,0 1,0-1,0 0,0 0,1 0,-1-1,1 1,-1-1,1 1,0-1,0 0,0 0,1 0,-1 0,1 0,-1 0,1 0,0-1,0 1,0 0,1-1,-1 1,1-3,3-12</inkml:trace>
  <inkml:trace contextRef="#ctx0" brushRef="#br1" timeOffset="33961.502">791 5560,'-5'0,"-6"-5,-6-1,-5-5,-4-1,3-2,0-4,5-4,0 2,3-1,4-1,0 3,1 0,2-1,8 2,3 9,2 6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3">1130 508,'0'14,"-10"10,-2 6,-1-3</inkml:trace>
  <inkml:trace contextRef="#ctx0" brushRef="#br1" timeOffset="43850.223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3">1130 508,'0'14,"-10"10,-2 6,-1-3</inkml:trace>
  <inkml:trace contextRef="#ctx0" brushRef="#br1" timeOffset="43850.223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0" timeOffset="12703.216">2908 1411,'-5'2,"0"1,0-1,0 1,0 0,0 0,1 0,-1 0,1 1,0 0,0 0,0 0,1 0,-1 1,1 0,0-1,1 1,-1 1,-115 212,7 34,-56 60,81-106,-39 2,36-70,0 62,42-85,30-69,-2-2,-2 0,-1-2,-27 38,-139 240,103-184,2-20,-61 96,17-50,-84 171,50-101,74-113,-120 175,32-73,62-52,87-138,24-38,6-5</inkml:trace>
  <inkml:trace contextRef="#ctx0" brushRef="#br0" timeOffset="13809.195">2823 1439,'-6'4,"-1"0,1-1,-1 0,0 0,1 0,-1-1,-1 0,1-1,0 1,0-1,0-1,-1 1,1-1,0 0,-1-1,1 0,-7-2,-146-58,75 23,86 39,-1-1,0 1,0-1,0 1,0-1,0 1,0 0,0-1,0 1,0-1,0 1,0-1,0 1,-1-1,1 1,0-1,0 1,0-1,-1 0,1 1,0-1,-1 1,1-1,0 0,-1 1,1-1,0 1,-1-1,1 0,-1 0,1 1,-1-1,1 0,0 0,-1 1,1-1,-1 0,1 0,-1 0,1 0,-1 0,1 0,-1 0,0 0,1 0,-1 0,1 0,-1 0,1 0,-1 0,1-1,-1 1,1 0,0 0,-1-1,1 1,-1 0,1 0,-1-1,1 1,0-1,-1 1,1 0,-1-1,26 39,-22-34,181 228,-161-195,-2 2,-2 0,-1 1,-2 0,-2 2,4 21,13 123,-10-259,-3-71,-13 121,-1-1,-1 0,-1 0,-1 0,-1 0,-1 0,-1 0,-4-12,-13-132,19 144</inkml:trace>
  <inkml:trace contextRef="#ctx0" brushRef="#br0" timeOffset="17727.218">480 3979,'-2'8,"0"0,1 1,0-1,0 1,1-1,0 0,0 1,1-1,0 1,0-1,3 8,-3-12,86 320,-61-239,-21-68,-2-5,0 0,1 0,0-1,1 1,0-1,1 0,0 0,1-1,7 9,-20-79,-2 33,0 2</inkml:trace>
  <inkml:trace contextRef="#ctx0" brushRef="#br0" timeOffset="18158.71">424 4008,'1'0,"0"1,-1 0,1-1,0 1,0-1,0 0,0 1,0-1,0 0,0 1,0-1,0 0,0 0,0 0,0 0,0 0,0 0,0 0,0 0,0 0,0 0,0-1,0 1,0 0,0-1,0 1,0-1,0 1,0-1,0 0,0 1,0-1,-1 0,1 1,0-1,-1 0,1 0,0 0,-1 0,1 1,-1-1,1 0,-1 0,0 0,1 0,-1 0,0 0,0 0,0 0,0 0,0-1,0 1,0 0,0 0,0 0,0 0,0 0,-1 0,1 0,0 0,-1 0,1 0,-1 0,1 1,-1-1,0 0,1 0,-1 0,0 0,235 144,-76-73,-156-69,0 0,0 1,0-1,0 0,0 0,1 0,-1 0,0-1,0 1,1-1,-1 1,0-1,1 0,-1 0,0 0,1 0,-1 0,0-1,1 1,-1-1,0 1,0-1,1 0,-1 0,0 0,0 0,0 0,0 0,0-1,0 1,0-1,-1 1,1-1,-1 0,1 0,-1 1,1-1,-1 0,0 0,0-1,0 1,0 0,0 0,-1 0,1-1,0 0,0-20,-1-1,-1 0,-1 1,-1-1,0 1,-2 0,-1 0,-1 0,-1 1,-11-21,-16-39,-5 1,-2 3,-4 1,-15-13,42 62,0 4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3">1130 508,'0'14,"-10"10,-2 6,-1-3</inkml:trace>
  <inkml:trace contextRef="#ctx0" brushRef="#br1" timeOffset="43850.223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0" timeOffset="12703.216">2908 1411,'-5'2,"0"1,0-1,0 1,0 0,0 0,1 0,-1 0,1 1,0 0,0 0,0 0,1 0,-1 1,1 0,0-1,1 1,-1 1,-115 212,7 34,-56 60,81-106,-39 2,36-70,0 62,42-85,30-69,-2-2,-2 0,-1-2,-27 38,-139 240,103-184,2-20,-61 96,17-50,-84 171,50-101,74-113,-120 175,32-73,62-52,87-138,24-38,6-5</inkml:trace>
  <inkml:trace contextRef="#ctx0" brushRef="#br0" timeOffset="13809.195">2823 1439,'-6'4,"-1"0,1-1,-1 0,0 0,1 0,-1-1,-1 0,1-1,0 1,0-1,0-1,-1 1,1-1,0 0,-1-1,1 0,-7-2,-146-58,75 23,86 39,-1-1,0 1,0-1,0 1,0-1,0 1,0 0,0-1,0 1,0-1,0 1,0-1,0 1,-1-1,1 1,0-1,0 1,0-1,-1 0,1 1,0-1,-1 1,1-1,0 0,-1 1,1-1,0 1,-1-1,1 0,-1 0,1 1,-1-1,1 0,0 0,-1 1,1-1,-1 0,1 0,-1 0,1 0,-1 0,1 0,-1 0,0 0,1 0,-1 0,1 0,-1 0,1 0,-1 0,1-1,-1 1,1 0,0 0,-1-1,1 1,-1 0,1 0,-1-1,1 1,0-1,-1 1,1 0,-1-1,26 39,-22-34,181 228,-161-195,-2 2,-2 0,-1 1,-2 0,-2 2,4 21,13 123,-10-259,-3-71,-13 121,-1-1,-1 0,-1 0,-1 0,-1 0,-1 0,-1 0,-4-12,-13-132,19 144</inkml:trace>
  <inkml:trace contextRef="#ctx0" brushRef="#br0" timeOffset="17727.218">480 3979,'-2'8,"0"0,1 1,0-1,0 1,1-1,0 0,0 1,1-1,0 1,0-1,3 8,-3-12,86 320,-61-239,-21-68,-2-5,0 0,1 0,0-1,1 1,0-1,1 0,0 0,1-1,7 9,-20-79,-2 33,0 2</inkml:trace>
  <inkml:trace contextRef="#ctx0" brushRef="#br0" timeOffset="18158.71">424 4008,'1'0,"0"1,-1 0,1-1,0 1,0-1,0 0,0 1,0-1,0 0,0 1,0-1,0 0,0 0,0 0,0 0,0 0,0 0,0 0,0 0,0 0,0 0,0-1,0 1,0 0,0-1,0 1,0-1,0 1,0-1,0 0,0 1,0-1,-1 0,1 1,0-1,-1 0,1 0,0 0,-1 0,1 1,-1-1,1 0,-1 0,0 0,1 0,-1 0,0 0,0 0,0 0,0 0,0-1,0 1,0 0,0 0,0 0,0 0,0 0,-1 0,1 0,0 0,-1 0,1 0,-1 0,1 1,-1-1,0 0,1 0,-1 0,0 0,235 144,-76-73,-156-69,0 0,0 1,0-1,0 0,0 0,1 0,-1 0,0-1,0 1,1-1,-1 1,0-1,1 0,-1 0,0 0,1 0,-1 0,0-1,1 1,-1-1,0 1,0-1,1 0,-1 0,0 0,0 0,0 0,0 0,0-1,0 1,0-1,-1 1,1-1,-1 0,1 0,-1 1,1-1,-1 0,0 0,0-1,0 1,0 0,0 0,-1 0,1-1,0 0,0-20,-1-1,-1 0,-1 1,-1-1,0 1,-2 0,-1 0,-1 0,-1 1,-11-21,-16-39,-5 1,-2 3,-4 1,-15-13,42 62,0 4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31965.037">1807 5193,'-37'108,"24"-77,-1 0,-1-2,-1 1,-2-2,-1-1,-1 0,-1-1,-1-1,-2-1,0-2,-1 0,-2-1,0-2,-17 9,8-6,24-14,0 1,-1-2,1 1,-2-2,1 0,-1 0,1-1,-1-1,-1 0,1-1,-1-1,1 0,-1-1,-10-1,22 0,0-1,0 1,0-1,0 0,0 0,0 0,0-1,0 1,1-1,-1 0,0 1,1-1,0 0,-1 0,1-1,0 1,0 0,0-1,0 0,0 1,1-1,-1 0,1 0,0 0,0 0,0 0,0 0,0 0,1 0,-1 0,1 0,0 0,0 0,0-1,0 1,1 0,-1-1,39-115,-23 88,1 1,2 0,0 2,2 0,2 1,7-6,-26 29,1 1,-1 0,1 0,0 0,0 0,0 1,0-1,0 1,1 1,-1-1,0 1,1 0,0 0,-1 1,1-1,-1 1,1 0,0 1,-1-1,1 1,-1 0,1 1,-1 0,0-1,0 1,0 1,0-1,0 1,0 0,0 0,-1 1,1-1,-1 1,0 0,0 0,0 1,206 190,-160-141,-38-38</inkml:trace>
  <inkml:trace contextRef="#ctx0" brushRef="#br1" timeOffset="32751.583">2456 5700,'-1'1,"1"-1,0 0,-1 0,1 0,-1 0,1 0,0 0,-1 0,1 0,-1 0,1 0,-1 0,1 0,0 0,-1 0,1-1,-1 1,1 0,0 0,-1 0,1-1,-1 1,1 0,0 0,-1-1,1 1,0 0,0-1,-1 1,1 0,0-1,0 1,-1 0,1-1,0 1,0-1,0 1,0 0,0-1,0 1,0-1,-1 1,1-1,0 1,0 0,1-1,-1 1,0-1,0 1,0-1,0 1,0 0,0-1,0 1,1-1,-1 1,0 0,0-1,1 1,-1 0,0-1,1 1,-1 0,0-1,1 1,-1 0,0 0,1 0,-1-1,-35 3,-22 13,31-7,0-1,0-2,0 0,-1-2,1-1,-1-1,-1-1,25 0,-1 0,1 0,0-1,-1 1,1-1,0 0,-1 0,1 0,0-1,0 1,0-1,0 1,0-1,0 0,0 0,1 0,-1-1,1 1,-1-1,1 1,0-1,0 0,0 0,1 0,-1 0,1 0,-1 0,1 0,0-1,0 1,0 0,1-1,-1 1,1-3,3-12</inkml:trace>
  <inkml:trace contextRef="#ctx0" brushRef="#br1" timeOffset="33961.502">791 5560,'-5'0,"-6"-5,-6-1,-5-5,-4-1,3-2,0-4,5-4,0 2,3-1,4-1,0 3,1 0,2-1,8 2,3 9,2 6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3">1130 508,'0'14,"-10"10,-2 6,-1-3</inkml:trace>
  <inkml:trace contextRef="#ctx0" brushRef="#br1" timeOffset="43850.223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0" timeOffset="12703.216">2908 1411,'-5'2,"0"1,0-1,0 1,0 0,0 0,1 0,-1 0,1 1,0 0,0 0,0 0,1 0,-1 1,1 0,0-1,1 1,-1 1,-115 212,7 34,-56 60,81-106,-39 2,36-70,0 62,42-85,30-69,-2-2,-2 0,-1-2,-27 38,-139 240,103-184,2-20,-61 96,17-50,-84 171,50-101,74-113,-120 175,32-73,62-52,87-138,24-38,6-5</inkml:trace>
  <inkml:trace contextRef="#ctx0" brushRef="#br0" timeOffset="13809.195">2823 1439,'-6'4,"-1"0,1-1,-1 0,0 0,1 0,-1-1,-1 0,1-1,0 1,0-1,0-1,-1 1,1-1,0 0,-1-1,1 0,-7-2,-146-58,75 23,86 39,-1-1,0 1,0-1,0 1,0-1,0 1,0 0,0-1,0 1,0-1,0 1,0-1,0 1,-1-1,1 1,0-1,0 1,0-1,-1 0,1 1,0-1,-1 1,1-1,0 0,-1 1,1-1,0 1,-1-1,1 0,-1 0,1 1,-1-1,1 0,0 0,-1 1,1-1,-1 0,1 0,-1 0,1 0,-1 0,1 0,-1 0,0 0,1 0,-1 0,1 0,-1 0,1 0,-1 0,1-1,-1 1,1 0,0 0,-1-1,1 1,-1 0,1 0,-1-1,1 1,0-1,-1 1,1 0,-1-1,26 39,-22-34,181 228,-161-195,-2 2,-2 0,-1 1,-2 0,-2 2,4 21,13 123,-10-259,-3-71,-13 121,-1-1,-1 0,-1 0,-1 0,-1 0,-1 0,-1 0,-4-12,-13-132,19 144</inkml:trace>
  <inkml:trace contextRef="#ctx0" brushRef="#br0" timeOffset="17727.218">480 3979,'-2'8,"0"0,1 1,0-1,0 1,1-1,0 0,0 1,1-1,0 1,0-1,3 8,-3-12,86 320,-61-239,-21-68,-2-5,0 0,1 0,0-1,1 1,0-1,1 0,0 0,1-1,7 9,-20-79,-2 33,0 2</inkml:trace>
  <inkml:trace contextRef="#ctx0" brushRef="#br0" timeOffset="18158.71">424 4008,'1'0,"0"1,-1 0,1-1,0 1,0-1,0 0,0 1,0-1,0 0,0 1,0-1,0 0,0 0,0 0,0 0,0 0,0 0,0 0,0 0,0 0,0 0,0-1,0 1,0 0,0-1,0 1,0-1,0 1,0-1,0 0,0 1,0-1,-1 0,1 1,0-1,-1 0,1 0,0 0,-1 0,1 1,-1-1,1 0,-1 0,0 0,1 0,-1 0,0 0,0 0,0 0,0 0,0-1,0 1,0 0,0 0,0 0,0 0,0 0,-1 0,1 0,0 0,-1 0,1 0,-1 0,1 1,-1-1,0 0,1 0,-1 0,0 0,235 144,-76-73,-156-69,0 0,0 1,0-1,0 0,0 0,1 0,-1 0,0-1,0 1,1-1,-1 1,0-1,1 0,-1 0,0 0,1 0,-1 0,0-1,1 1,-1-1,0 1,0-1,1 0,-1 0,0 0,0 0,0 0,0 0,0-1,0 1,0-1,-1 1,1-1,-1 0,1 0,-1 1,1-1,-1 0,0 0,0-1,0 1,0 0,0 0,-1 0,1-1,0 0,0-20,-1-1,-1 0,-1 1,-1-1,0 1,-2 0,-1 0,-1 0,-1 1,-11-21,-16-39,-5 1,-2 3,-4 1,-15-13,42 62,0 4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31965.037">1807 5193,'-37'108,"24"-77,-1 0,-1-2,-1 1,-2-2,-1-1,-1 0,-1-1,-1-1,-2-1,0-2,-1 0,-2-1,0-2,-17 9,8-6,24-14,0 1,-1-2,1 1,-2-2,1 0,-1 0,1-1,-1-1,-1 0,1-1,-1-1,1 0,-1-1,-10-1,22 0,0-1,0 1,0-1,0 0,0 0,0 0,0-1,0 1,1-1,-1 0,0 1,1-1,0 0,-1 0,1-1,0 1,0 0,0-1,0 0,0 1,1-1,-1 0,1 0,0 0,0 0,0 0,0 0,0 0,1 0,-1 0,1 0,0 0,0 0,0-1,0 1,1 0,-1-1,39-115,-23 88,1 1,2 0,0 2,2 0,2 1,7-6,-26 29,1 1,-1 0,1 0,0 0,0 0,0 1,0-1,0 1,1 1,-1-1,0 1,1 0,0 0,-1 1,1-1,-1 1,1 0,0 1,-1-1,1 1,-1 0,1 1,-1 0,0-1,0 1,0 1,0-1,0 1,0 0,0 0,-1 1,1-1,-1 1,0 0,0 0,0 1,206 190,-160-141,-38-38</inkml:trace>
  <inkml:trace contextRef="#ctx0" brushRef="#br1" timeOffset="32751.583">2456 5700,'-1'1,"1"-1,0 0,-1 0,1 0,-1 0,1 0,0 0,-1 0,1 0,-1 0,1 0,-1 0,1 0,0 0,-1 0,1-1,-1 1,1 0,0 0,-1 0,1-1,-1 1,1 0,0 0,-1-1,1 1,0 0,0-1,-1 1,1 0,0-1,0 1,-1 0,1-1,0 1,0-1,0 1,0 0,0-1,0 1,0-1,-1 1,1-1,0 1,0 0,1-1,-1 1,0-1,0 1,0-1,0 1,0 0,0-1,0 1,1-1,-1 1,0 0,0-1,1 1,-1 0,0-1,1 1,-1 0,0-1,1 1,-1 0,0 0,1 0,-1-1,-35 3,-22 13,31-7,0-1,0-2,0 0,-1-2,1-1,-1-1,-1-1,25 0,-1 0,1 0,0-1,-1 1,1-1,0 0,-1 0,1 0,0-1,0 1,0-1,0 1,0-1,0 0,0 0,1 0,-1-1,1 1,-1-1,1 1,0-1,0 0,0 0,1 0,-1 0,1 0,-1 0,1 0,0-1,0 1,0 0,1-1,-1 1,1-3,3-12</inkml:trace>
  <inkml:trace contextRef="#ctx0" brushRef="#br1" timeOffset="33961.502">791 5560,'-5'0,"-6"-5,-6-1,-5-5,-4-1,3-2,0-4,5-4,0 2,3-1,4-1,0 3,1 0,2-1,8 2,3 9,2 6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3">1130 508,'0'14,"-10"10,-2 6,-1-3</inkml:trace>
  <inkml:trace contextRef="#ctx0" brushRef="#br1" timeOffset="43850.223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1,'-9'21,"-3"13,1 4,2-2,5-7,4-6,1-6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6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8,'-2'5,"0"1,0-1,1 0,-1 0,1 1,1-1,-1 0,1 1,0-1,0 1,0-1,1 1,0-1,0 0,0 1,1-1,-1 0,1 0,1 0,-1 0,4 4,1 11,2 10,2 0,2 0,0-1,2-1,1 0,1-1,14 16,-27-39,0 0,0-1,0 0,1 1,0-2,-1 1,1 0,0-1,0 0,0 0,0-1,1 1,-1-1,0 0,1 0,-1-1,1 0,-1 0,1 0,-1 0,0-1,1 0,-1 0,0-1,0 1,1-1,-1 0,0-1,-1 1,1-1,0 0,-1 0,0 0,1-1,-1 0,-1 1,1-1,0-1,0-1,25-27,-2-1,-1-2,-2-1,-2 0,5-15,-27 53,1 0,-1-1,0 1,1 0,-1-1,0 1,1-1,-1 1,1 0,-1-1,1 1,-1-1,1 1,-1-1,1 1,0-1,-1 0,1 1,0-1,-1 0,1 1,0-1,-1 0,1 0,0 0,-1 0,1 0,0 1,0-1,-1 0,1-1,0 1,0 0,-1 0,1 0,0 0,-1-1,1 1,0 0,-1 0,1-1,0 1,-1-1,1 1,0-1,-1 1,1-1,-1 1,1-1,-1 1,0-1,1 1,-1-1,1 0,-1 1,0-1,0 0,1 1,-1-1,0 0,0 0,0 0,60 122,-57-116,1-1,-1 0,0 0,1-1,0 1,0-1,0 0,0 0,1 0,-1 0,1-1,-1 0,1 0,0 0,0-1,0 1,0-1,0 0,0-1,1 1,-1-1,0 0,0 0,0-1,1 1,2-3,0-1,0 1,0-1,-1-1,1 0,-1 0,0 0,-1-1,1 1,-1-2,0 1,-1-1,1 0,1-3,7-7,-1 1,0 0,0-1,-2-1,0 1,-1-2,-1 0,-1 0,-1 0,1-4,-8 22,1 0,0 0,-1 0,0 0,1 0,-1 0,0 0,1 0,-1 0,0 0,0 0,0 0,0-1,0 1,0 0,0 0,0 0,0 0,-1 0,1 0,0 0,-1 0,1 0,0 0,-1 0,0 0,1 0,-1 0,1 1,-1-1,0 0,0 0,0 0,1 1,-1-1,0 1,0-1,0 0,-10 7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7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13 228,'-12'0,"36"0,-10 0,555 0,-529-5,-39 5,-1 0,1 0,-1-1,1 1,0 0,-1 0,1-1,-1 1,1-1,-1 1,1-1,-1 1,1 0,-1-1,0 0,1 1,-1-1,0 1,1-1,-1 1,0-1,0 0,1 1,-1-1,0 0,0 1,0-1,0 1,0-1,0 0,0 1,0-1,0 0,0 1,0-1,-1 0,1 1,0-1,0 1,-1-1,1 0,0 1,-1-1,1 1,0-1,-1 1,1-1,-1 1,1-1,-1 1,1 0,-1-1,1 1,-1 0,0-1,1 1,-1 0,1 0,-1-1,-99-70,-20-15,116 82,3 4,0 0,1 0,-1 0,0 0,1 0,-1 0,0-1,1 1,-1 0,0 0,1-1,-1 1,1 0,-1-1,1 1,-1-1,1 1,-1-1,1 1,-1-1,1 1,0-1,-1 1,1-1,0 1,-1-1,1 0,0 1,0-1,-1 0,1 1,0-1,0 0,0 1,0-1,0 0,0 1,0-1,0 0,0 1,0-1,1 1,-1-1,0 0,0 1,1-1,-1 0,0 1,1-1,-1 1,0-1,1 1,-1-1,1 1,-1-1,1 1,-1-1,1 1,-1 0,1-1,0 1,-1 0,1-1,16-1,2 1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1,'5'5,"11"1,7 0,6-1,1-2,2-5,-1-3,0-1,-2 1,1 2,-2 0,1 2,-1 0,0 1,0 0,-9 0,-9 1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0,'38'0,"23"0,5 0,-3 0,-8 0,-9 0,-6 0,-12 0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7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0,'-6'20,"-1"0,-1-1,0 0,-2-1,0 0,-1-1,0 0,-2 0,0-1,-1-1,0 0,-2-1,-12 9,12-12,0 0,-1-1,-1-1,0-1,0 0,0-1,-1-1,0-1,0-1,-1 0,14-4,0 0,0-1,1 1,-1-1,0 0,1 0,-1-1,1 1,-1-1,1-1,0 1,0-1,0 0,0 0,0 0,0-1,1 1,0-1,0 0,0-1,0 1,1-1,-1 1,1-1,1 0,-1 0,0-1,1 1,0 0,1-1,-1 1,1-1,0 0,0 1,1-1,0 0,0 0,0 0,-1 2,0-1,1 0,0 0,0 0,0 0,0 0,1 1,0-1,0 0,0 0,1 1,-1-1,1 1,0-1,0 1,1 0,0-1,-1 1,1 1,0-1,1 0,-1 1,1 0,-1-1,1 1,0 1,0-1,1 1,-1-1,0 1,1 0,0 1,-1-1,1 1,0 0,-1 0,1 0,0 1,0 0,0 0,0 0,0 0,-1 1,3 0,6 3,0 1,1 1,-2 0,1 0,-1 1,0 1,0 0,-1 1,9 8,25 17,233 130,-177-105,-65-49,-21-9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9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63 311,'-1'-1,"1"1,-1-1,0 1,0-1,1 1,-1 0,0-1,0 1,0 0,0 0,1-1,-1 1,0 0,0 0,0 0,0 0,0 0,0 0,1 1,-1-1,0 0,0 0,0 0,0 1,0-1,1 1,-1-1,0 0,0 1,1-1,-1 1,0 0,1-1,-1 1,1 0,-1-1,0 1,1 0,0-1,-1 1,1 0,-1 0,1 0,0 0,0-1,-1 2,-16 40,12-6,1 0,2 0,1 1,2-1,1 0,0 42,-2-43,-2-24,2 1,-1-1,2 1,-1 0,2-1,-1 1,2-1,-1 0,1 0,1 0,0 0,2 3,-2-11,0 0,0 0,0 0,0-1,0 1,1-1,-1 0,1-1,-1 1,1-1,0 1,-1-1,1-1,0 1,0-1,0 0,0 0,0 0,-1-1,1 1,0-1,0-1,-1 1,1 0,0-1,-1 0,0 0,1-1,-1 1,0-1,0 0,0 0,-1 0,1 0,-1-1,1 0,-1 1,-1-1,1 0,0-1,147-209,-150 213,0 0,1 0,-1 0,0 0,1 0,-1 0,0 0,1 0,0 0,-1 0,1 0,-1 0,1 0,0 1,-1-1,1 0,0 0,0 1,0-1,0 1,0-1,0 1,0-1,-1 1,1-1,0 1,1 0,-1 0,0-1,0 1,0 0,0 0,0 0,0 0,0 0,0 0,0 1,0-1,0 0,0 1,0-1,0 0,0 1,0-1,0 1,0-1,0 1,-1 0,1-1,0 1,0 0,-1 0,1-1,0 1,-1 0,1 0,-1 0,1 0,31 159,-31-155,1 0,0-1,0 1,0 0,0 0,1-1,-1 0,1 1,1-1,-1 0,0 0,1-1,0 1,0-1,0 1,0-1,0-1,1 1,-1-1,1 1,0-1,0 0,0-1,0 1,0-1,0 0,0-1,0 1,0-1,1 0,-1 0,0 0,0-1,2 0,7-5,0-1,0 0,-1-1,0 0,0-1,-1-1,0 0,-1 0,0-1,-1-1,0 1,-1-2,0 1,-1-1,0-1,-1 0,-1 0,0 0,1-7,27-144,-32 155,0-1,0 0,-1 1,-1-1,1 0,-2 0,0 0,0 0,-1 1,0-1,-1 1,-2-5,2 7</inkml:trace>
  <inkml:trace contextRef="#ctx0" brushRef="#br0" timeOffset="3715.715">1192 452,'0'0,"0"0,0 0,0 1,0-1,0 0,0 1,0-1,0 0,0 0,0 1,0-1,1 0,-1 0,0 1,0-1,0 0,0 0,1 0,-1 1,0-1,0 0,1 0,-1 0,0 0,0 0,1 1,-1-1,0 0,0 0,1 0,-1 0,0 0,0 0,1 0,-1 0,0 0,0 0,1 0,-1 0,0 0,1 0,-1 0,0 0,0 0,1 0,-1-1,0 1,0 0,1 0,-1 0,0 0,0 0,0-1,1 1,-9 27,-3-3,1 2,1 0,1 0,1 1,1-1,2 1,1 1,1-1,1 17,1-40,1 1,0-1,0 0,1 0,-1 0,1 0,0 0,0 0,0 0,0 0,1-1,-1 1,1-1,0 0,0 0,0 0,1 0,-1 0,1-1,-1 1,1-1,0 0,0 0,0-1,0 1,0-1,1 0,-1 0,0 0,0-1,1 1,-1-1,0 0,1 0,-1-1,0 1,1-1,-1 0,0 0,3-1,11-9,-5-3</inkml:trace>
  <inkml:trace contextRef="#ctx0" brushRef="#br0" timeOffset="4167.87">1022 227,'29'-20,"14"-15,5-2,-6 0,-10 12,-6 9,-7 13,-2 7,-4 7,1 7,-2 5,1-1,-1 0,2 1,-1-3</inkml:trace>
  <inkml:trace contextRef="#ctx0" brushRef="#br0" timeOffset="5366.999">2292 0,'0'0</inkml:trace>
  <inkml:trace contextRef="#ctx0" brushRef="#br0" timeOffset="4872.313">2011 339,'-10'-3,"0"1,0 0,0 1,0 0,0 1,0 0,0 0,0 1,0 1,0-1,0 2,0-1,1 2,-1-1,1 1,0 0,0 1,-1 1,-21 7,29-13,0 0,0 0,1 0,-1 0,0 1,0-1,1 1,-1-1,0 1,0 0,1-1,-1 1,1 0,-1 0,1 0,-1 0,1 0,0 1,-1-1,1 0,0 1,0-1,0 1,0-1,0 1,0-1,0 1,1 0,-1-1,1 1,-1 0,1 0,-1-1,1 1,0 0,0 0,0 0,0 0,0-1,1 1,-1 0,0 0,1-1,-1 1,1 0,0 0,0-1,0 2,4 2,1 1,0-1,-1-1,2 1,-1-1,0 0,1-1,0 1,0-1,0-1,0 1,0-1,8 1,33 14,-43-15,0 0,0 0,-1 1,1 0,-1 0,0 0,0 0,0 1,0-1,-1 1,1 0,-1 0,0 0,0 1,0-1,-1 1,0-1,0 1,0 0,0 0,-1 0,0 0,0 0,0 1,0-1,-1 0,0 0,0 0,0 1,-1-1,0 0,0 0,0 0,-1 0,1 0,-1 0,-1 0,1-1,0 1,-1-1,0 1,0-1,-1 0,1 0,-1 0,0-1,0 1,-14 10,-1 0,0-1,-1-1,-1 0,0-2,0-1,-20 6,11-4,24-8,-1 0,1 0,-1-1,1 0,-1 0,0-1,0 1,0-1,1-1,-1 0,0 0,0 0,0-1,-6-1,-8-24,20 8</inkml:trace>
  <inkml:trace contextRef="#ctx0" brushRef="#br0" timeOffset="5122.714">2292 537,'-14'38,"-5"18,1 4,3-4,0-10,2-14</inkml:trace>
  <inkml:trace contextRef="#ctx0" brushRef="#br0" timeOffset="5735.206">2349 819,'266'-310,"-246"307,-15 33,-4-14,0-10,-1 0,1-1,0 1,1 0,-1-1,1 1,0-1,1 0,-1 0,1 1,0-2,0 1,0 0,1-1,0 1,0-1,0 0,0 0,1-1,-1 1,1-1,0 0,0 0,0-1,1 1,-1-1,1 0,2 0,-2-1,1-1,0 0,-1 0,1-1,0 0,-1 0,1 0,-1-1,1 0,-1 0,0-1,0 0,0 0,0 0,-1 0,1-1,-1 0,0-1,0 1,0-1,0 0,-1 0,0 0,0 0,-1-1,1 0,-1 0,0 0,-1 0,1 0,-1-1,-1 1,1-1,-1 1,0-1,0-1,10-36,1-41,-16 75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0 559,'5'0,"11"0,7 0,6 0,1 0,2 0,-1 0,-1-5,0-1,-1 0,0 1,0 2,-1 1,0 1,0 0,-5 1</inkml:trace>
  <inkml:trace contextRef="#ctx0" brushRef="#br0" timeOffset="801.044">677 390,'-7'32,"1"1,1 0,2 0,1 0,1 1,3-1,3 27,-4-55,-1 1,1-1,0 0,1 0,-1 0,1 0,0 0,0-1,0 1,1 0,0-1,0 0,0 1,0-1,1-1,0 1,-1 0,1-1,1 0,-1 0,0 0,1 0,-1-1,1 0,0 0,0 0,0 0,0-1,0 0,0 0,0 0,0-1,1 1,-1-1,0-1,0 1,1-1,-1 0,0 0,3-1,9-4,0 0,0-1,-1-1,0 0,0-2,-1 1,0-2,-1 0,0-1,-1 0,0-1,-1-1,-1 0,0 0,-1-1,1-2,8 9,-16 40,-3-20,1-6,0 0,1 0,-1 1,1-1,0-1,1 1,-1 0,1-1,0 1,1-1,-1 0,1 0,0 0,1 0,-1-1,1 0,-1 0,1 0,1 0,-1-1,0 0,1 0,0 0,-1-1,1 0,0 0,0 0,1-1,-1 0,0 0,0-1,0 1,1-1,-1-1,0 1,0-1,1 0,-1 0,0-1,3-1,3-4,0-1,0 0,-1-1,0 0,0 0,-1-1,0-1,-1 0,0 0,-1 0,0-1,-1-1,-1 1,1-1,-2 0,0-1,0-1,54-156,-58 148,-4 5</inkml:trace>
  <inkml:trace contextRef="#ctx0" brushRef="#br0" timeOffset="1753.455">1581 616,'11'0,"1"0,-1-1,1 0,-1-1,1 0,-1-1,0 0,0-1,0 0,-1-1,0 0,1-1,-2 0,1 0,-1-1,0 0,0-1,-1 0,0 0,0-1,-1 0,0 0,-1-1,0 0,4-8,-10 16,0 1,1-1,-1 1,0-1,1 1,-1-1,1 1,-1-1,1 1,0 0,0 0,-1-1,1 1,0 0,0 0,0 0,1 0,-1 0,0 0,0 0,0 0,1 0,-1 0,0 1,1-1,-1 1,1-1,-1 1,1-1,-1 1,1 0,-1 0,1 0,-1 0,1 0,-1 0,1 0,-1 0,1 1,-1-1,1 0,-1 1,0-1,1 1,-1 0,0 0,1-1,-1 1,0 0,0 0,1 0,-1 0,0 0,0 0,0 1,-1-1,1 0,0 1,14 25,-1 0,-2 1,-1 0,-1 1,-1 0,-2 1,0 0,-1 10,4 30,-3 0,-3 1,-3 0,-6 46,4-99,0-1,-1 1,0-1,-2 0,0 0,-1 0,-1 0,0-1,-1 1,-1-2,0 1,-1-1,-1 0,-1-1,0 0,0-1,-1 0,-1-1,10-10,-1 1,1-1,0 0,-1 0,1-1,-1 1,1-1,-1 1,0-1,0 0,0-1,1 1,-1-1,0 1,0-1,0 0,0-1,0 1,0-1,0 1,1-1,-1 0,0-1,0 1,1-1,-1 0,1 1,0-1,-1-1,1 1,0 0,0-1,0 0,1 0,-1 0,1 0,-1 0,1 0,0 0,0-1,-1-2,-3-13,0 1,1-1,2 0,-1 0,2 0,1 0,0-1,1 1,1 0,1 0,1 0,1 0,0 0,1 0,1 1,1 0,1 0,8-14,88-141,-92 159</inkml:trace>
  <inkml:trace contextRef="#ctx0" brushRef="#br0" timeOffset="3264.021">1722 249,'41'4,"-26"-10,0-2,-1 1,0-2,0 0,0 0,-2-1,1-1,-1 0,-1-1,0 0,0-1,4-7,4-3,41-53,-59 74,0 1,0 0,0 0,1-1,-1 1,0 0,0 0,1 0,-1 0,0 1,1-1,-1 0,1 1,-1-1,1 1,0-1,-1 1,1 0,-1-1,1 1,0 0,-1 0,1 0,-1 0,1 1,0-1,-1 0,1 1,-1-1,1 1,-1-1,1 1,-1 0,1 0,-1-1,0 1,1 0,-1 0,1 1,51 54,-38-38,59 79,-61-81,-1-4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12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86,'-29'0,"0"1,1 1,-1 2,1 1,0 1,0 1,1 2,0 0,-21 12,42-18,-1 1,1 0,0 0,0 0,0 1,1 0,-1 0,1 1,1-1,-1 1,1 0,0 0,0 1,0-1,1 1,0 0,1 0,-1 0,1 0,1 0,-1 0,1 1,1-1,-1 0,1 1,0-1,1 1,0-1,0 0,1 1,0-1,0 0,3 6,-2-6,1 1,0-1,0 0,1 0,0 0,0-1,0 0,1 0,0 0,1-1,-1 1,1-2,0 1,0-1,0 0,1 0,-1-1,1 0,0 0,0-1,0 0,0 0,1-1,-1 0,0-1,8 0,-3 0,1-1,0-1,0 0,-1 0,1-2,-1 1,0-2,0 0,0 0,-1-1,0-1,5-3,8-3,-3 2</inkml:trace>
  <inkml:trace contextRef="#ctx0" brushRef="#br0" timeOffset="302.246">791 57,'-41'41,"2"1,2 1,2 3,-23 38,55-81,0 1,0-1,1 0,-1 1,1 0,0-1,0 1,0 0,1 0,-1 0,1 0,0 0,0 1,1-1,-1 0,1 0,0 1,0-1,0 0,0 0,1 1,0-1,0 0,0 0,0 0,1 0,0 0,0 0,0 0,0-1,0 1,1-1,-1 1,1-1,0 0,0 0,2 1,8 1,0-1,1 0,-1-1,1 0,0-1,0-1,0 0,0-1,0 0,0-2,0 1,0-1,-1-1,1-1,-1 0,0-1,0 0,0-1,0 0,-1-1,0 0,-1-1,1 0,6-8,-9 8,-1 1,0-1,0 0,-1-1,0 1,-1-2,0 1,0-1,-1 1,0-2,-1 1,0 0,0-1,-1 0,-1 0,0 0,0 0,-1 0,-1 0,0 0,0 0,-1-1,0 7,-1 0,0 0,0 1,0-1,-1 0,1 1,-1-1,0 1,-1 0,1 0,-1 0,1 0,-1 1,0-1,-1 1,1 0,0 0,-1 1,0-1,1 1,-1 0,0 1,0-1,0 1,-1 0,1 0,0 0,0 1,0-1,-1 2,1-1,0 0,-4 2,-17-2</inkml:trace>
  <inkml:trace contextRef="#ctx0" brushRef="#br0" timeOffset="702.023">1638 86,'-47'18,"-1"-2,2 2,0 2,1 2,-20 15,63-37,0 1,0-1,0 1,0 0,0-1,0 1,0 0,0 0,0 0,0 1,0-1,1 0,-1 1,1-1,-1 1,1-1,-1 1,1 0,0 0,0-1,0 1,0 0,0 0,0 0,0 0,1 0,-1 0,1 1,-1-1,1 0,0 0,0 0,0 0,0 1,0-1,1 0,-1 0,1 0,-1 0,1 0,0 0,0 0,-1 0,2 0,-1 0,0 0,0 0,0-1,1 1,-1-1,1 1,167 49,-167-50,0-1,0 1,0-1,0 1,-1 0,1 0,0 0,-1 0,1 0,-1 0,1 0,-1 1,0-1,1 1,-1-1,0 1,0-1,0 1,0 0,0-1,0 1,-1 0,1 0,0 0,-1-1,0 1,1 0,-1 0,0 0,0 0,0 0,0 0,0 0,0 0,-1-1,1 1,-1 0,1 0,-1 0,0 0,0-1,0 1,0 1,-63 59,43-52,0-2,-1 0,0-1,-1-1,1-1,-1-1,0-1,-5-1,3 0</inkml:trace>
  <inkml:trace contextRef="#ctx0" brushRef="#br0" timeOffset="1367.01">2343 1,'-60'109,"-26"66,76-159,-1 0,-1 0,0-1,-1 0,-1-1,0-1,-1 0,-1-1,0 0,0-2,-1 0,-10 4,16-9,0 1,0 0,-1-1,1-1,-1 0,0 0,0-1,-1-1,1 0,0 0,-1-1,1-1,-1 0,1-1,-1 0,-10-3,21 3,-1-1,0 1,1-1,0 0,-1 1,1-1,0 0,0 0,0-1,0 1,0 0,0-1,1 1,-1-1,1 1,0-1,0 0,0 1,0-1,0 0,1 0,-1 0,1 0,-1 0,1 0,0 0,0 0,1 1,-1-1,1 0,-1 0,1 0,0 0,0 0,1-2,50-95,-39 80,2 0,1 1,0 0,2 1,0 1,1 1,0 0,1 2,1 0,0 1,9-3,-25 14,-1 1,0-1,0 1,1-1,-1 2,0-1,1 0,-1 1,1 0,-1 0,1 0,-1 0,1 1,-1 0,1 0,-1 0,0 0,1 1,-1-1,0 1,0 1,0-1,0 0,-1 1,1 0,-1-1,1 2,-1-1,0 0,0 1,-1-1,1 1,-1 0,1 1,48 72,-42-60,2 0,0 0,1-1,0-1,1 0,14 12,-10-13,1 0,-1-2,2 0,0-1,0-1,1-1,0-1,5 1,-6-1,-3-1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0" timeOffset="12703.216">2908 1411,'-5'2,"0"1,0-1,0 1,0 0,0 0,1 0,-1 0,1 1,0 0,0 0,0 0,1 0,-1 1,1 0,0-1,1 1,-1 1,-115 212,7 34,-56 60,81-106,-39 2,36-70,0 62,42-85,30-69,-2-2,-2 0,-1-2,-27 38,-139 240,103-184,2-20,-61 96,17-50,-84 171,50-101,74-113,-120 175,32-73,62-52,87-138,24-38,6-5</inkml:trace>
  <inkml:trace contextRef="#ctx0" brushRef="#br0" timeOffset="13809.195">2823 1439,'-6'4,"-1"0,1-1,-1 0,0 0,1 0,-1-1,-1 0,1-1,0 1,0-1,0-1,-1 1,1-1,0 0,-1-1,1 0,-7-2,-146-58,75 23,86 39,-1-1,0 1,0-1,0 1,0-1,0 1,0 0,0-1,0 1,0-1,0 1,0-1,0 1,-1-1,1 1,0-1,0 1,0-1,-1 0,1 1,0-1,-1 1,1-1,0 0,-1 1,1-1,0 1,-1-1,1 0,-1 0,1 1,-1-1,1 0,0 0,-1 1,1-1,-1 0,1 0,-1 0,1 0,-1 0,1 0,-1 0,0 0,1 0,-1 0,1 0,-1 0,1 0,-1 0,1-1,-1 1,1 0,0 0,-1-1,1 1,-1 0,1 0,-1-1,1 1,0-1,-1 1,1 0,-1-1,26 39,-22-34,181 228,-161-195,-2 2,-2 0,-1 1,-2 0,-2 2,4 21,13 123,-10-259,-3-71,-13 121,-1-1,-1 0,-1 0,-1 0,-1 0,-1 0,-1 0,-4-12,-13-132,19 144</inkml:trace>
  <inkml:trace contextRef="#ctx0" brushRef="#br0" timeOffset="17727.218">480 3979,'-2'8,"0"0,1 1,0-1,0 1,1-1,0 0,0 1,1-1,0 1,0-1,3 8,-3-12,86 320,-61-239,-21-68,-2-5,0 0,1 0,0-1,1 1,0-1,1 0,0 0,1-1,7 9,-20-79,-2 33,0 2</inkml:trace>
  <inkml:trace contextRef="#ctx0" brushRef="#br0" timeOffset="18158.71">424 4008,'1'0,"0"1,-1 0,1-1,0 1,0-1,0 0,0 1,0-1,0 0,0 1,0-1,0 0,0 0,0 0,0 0,0 0,0 0,0 0,0 0,0 0,0 0,0-1,0 1,0 0,0-1,0 1,0-1,0 1,0-1,0 0,0 1,0-1,-1 0,1 1,0-1,-1 0,1 0,0 0,-1 0,1 1,-1-1,1 0,-1 0,0 0,1 0,-1 0,0 0,0 0,0 0,0 0,0-1,0 1,0 0,0 0,0 0,0 0,0 0,-1 0,1 0,0 0,-1 0,1 0,-1 0,1 1,-1-1,0 0,1 0,-1 0,0 0,235 144,-76-73,-156-69,0 0,0 1,0-1,0 0,0 0,1 0,-1 0,0-1,0 1,1-1,-1 1,0-1,1 0,-1 0,0 0,1 0,-1 0,0-1,1 1,-1-1,0 1,0-1,1 0,-1 0,0 0,0 0,0 0,0 0,0-1,0 1,0-1,-1 1,1-1,-1 0,1 0,-1 1,1-1,-1 0,0 0,0-1,0 1,0 0,0 0,-1 0,1-1,0 0,0-20,-1-1,-1 0,-1 1,-1-1,0 1,-2 0,-1 0,-1 0,-1 1,-11-21,-16-39,-5 1,-2 3,-4 1,-15-13,42 62,0 4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31965.037">1807 5193,'-37'108,"24"-77,-1 0,-1-2,-1 1,-2-2,-1-1,-1 0,-1-1,-1-1,-2-1,0-2,-1 0,-2-1,0-2,-17 9,8-6,24-14,0 1,-1-2,1 1,-2-2,1 0,-1 0,1-1,-1-1,-1 0,1-1,-1-1,1 0,-1-1,-10-1,22 0,0-1,0 1,0-1,0 0,0 0,0 0,0-1,0 1,1-1,-1 0,0 1,1-1,0 0,-1 0,1-1,0 1,0 0,0-1,0 0,0 1,1-1,-1 0,1 0,0 0,0 0,0 0,0 0,0 0,1 0,-1 0,1 0,0 0,0 0,0-1,0 1,1 0,-1-1,39-115,-23 88,1 1,2 0,0 2,2 0,2 1,7-6,-26 29,1 1,-1 0,1 0,0 0,0 0,0 1,0-1,0 1,1 1,-1-1,0 1,1 0,0 0,-1 1,1-1,-1 1,1 0,0 1,-1-1,1 1,-1 0,1 1,-1 0,0-1,0 1,0 1,0-1,0 1,0 0,0 0,-1 1,1-1,-1 1,0 0,0 0,0 1,206 190,-160-141,-38-38</inkml:trace>
  <inkml:trace contextRef="#ctx0" brushRef="#br1" timeOffset="32751.583">2456 5700,'-1'1,"1"-1,0 0,-1 0,1 0,-1 0,1 0,0 0,-1 0,1 0,-1 0,1 0,-1 0,1 0,0 0,-1 0,1-1,-1 1,1 0,0 0,-1 0,1-1,-1 1,1 0,0 0,-1-1,1 1,0 0,0-1,-1 1,1 0,0-1,0 1,-1 0,1-1,0 1,0-1,0 1,0 0,0-1,0 1,0-1,-1 1,1-1,0 1,0 0,1-1,-1 1,0-1,0 1,0-1,0 1,0 0,0-1,0 1,1-1,-1 1,0 0,0-1,1 1,-1 0,0-1,1 1,-1 0,0-1,1 1,-1 0,0 0,1 0,-1-1,-35 3,-22 13,31-7,0-1,0-2,0 0,-1-2,1-1,-1-1,-1-1,25 0,-1 0,1 0,0-1,-1 1,1-1,0 0,-1 0,1 0,0-1,0 1,0-1,0 1,0-1,0 0,0 0,1 0,-1-1,1 1,-1-1,1 1,0-1,0 0,0 0,1 0,-1 0,1 0,-1 0,1 0,0-1,0 1,0 0,1-1,-1 1,1-3,3-12</inkml:trace>
  <inkml:trace contextRef="#ctx0" brushRef="#br1" timeOffset="33961.502">791 5560,'-5'0,"-6"-5,-6-1,-5-5,-4-1,3-2,0-4,5-4,0 2,3-1,4-1,0 3,1 0,2-1,8 2,3 9,2 6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3">1130 508,'0'14,"-10"10,-2 6,-1-3</inkml:trace>
  <inkml:trace contextRef="#ctx0" brushRef="#br1" timeOffset="43850.223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 9,'-12'-6,"-1"4,2 5,5 3,5-1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6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8,'-2'5,"0"1,0-1,1 0,-1 0,1 1,1-1,-1 0,1 1,0-1,0 1,0-1,1 1,0-1,0 0,0 1,1-1,-1 0,1 0,1 0,-1 0,4 4,1 11,2 10,2 0,2 0,0-1,2-1,1 0,1-1,14 16,-27-39,0 0,0-1,0 0,1 1,0-2,-1 1,1 0,0-1,0 0,0 0,0-1,1 1,-1-1,0 0,1 0,-1-1,1 0,-1 0,1 0,-1 0,0-1,1 0,-1 0,0-1,0 1,1-1,-1 0,0-1,-1 1,1-1,0 0,-1 0,0 0,1-1,-1 0,-1 1,1-1,0-1,0-1,25-27,-2-1,-1-2,-2-1,-2 0,5-15,-27 53,1 0,-1-1,0 1,1 0,-1-1,0 1,1-1,-1 1,1 0,-1-1,1 1,-1-1,1 1,-1-1,1 1,0-1,-1 0,1 1,0-1,-1 0,1 1,0-1,-1 0,1 0,0 0,-1 0,1 0,0 1,0-1,-1 0,1-1,0 1,0 0,-1 0,1 0,0 0,-1-1,1 1,0 0,-1 0,1-1,0 1,-1-1,1 1,0-1,-1 1,1-1,-1 1,1-1,-1 1,0-1,1 1,-1-1,1 0,-1 1,0-1,0 0,1 1,-1-1,0 0,0 0,0 0,60 122,-57-116,1-1,-1 0,0 0,1-1,0 1,0-1,0 0,0 0,1 0,-1 0,1-1,-1 0,1 0,0 0,0-1,0 1,0-1,0 0,0-1,1 1,-1-1,0 0,0 0,0-1,1 1,2-3,0-1,0 1,0-1,-1-1,1 0,-1 0,0 0,-1-1,1 1,-1-2,0 1,-1-1,1 0,1-3,7-7,-1 1,0 0,0-1,-2-1,0 1,-1-2,-1 0,-1 0,-1 0,1-4,-8 22,1 0,0 0,-1 0,0 0,1 0,-1 0,0 0,1 0,-1 0,0 0,0 0,0 0,0-1,0 1,0 0,0 0,0 0,0 0,-1 0,1 0,0 0,-1 0,1 0,0 0,-1 0,0 0,1 0,-1 0,1 1,-1-1,0 0,0 0,0 0,1 1,-1-1,0 1,0-1,0 0,-10 7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7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13 228,'-12'0,"36"0,-10 0,555 0,-529-5,-39 5,-1 0,1 0,-1-1,1 1,0 0,-1 0,1-1,-1 1,1-1,-1 1,1-1,-1 1,1 0,-1-1,0 0,1 1,-1-1,0 1,1-1,-1 1,0-1,0 0,1 1,-1-1,0 0,0 1,0-1,0 1,0-1,0 0,0 1,0-1,0 0,0 1,0-1,-1 0,1 1,0-1,0 1,-1-1,1 0,0 1,-1-1,1 1,0-1,-1 1,1-1,-1 1,1-1,-1 1,1 0,-1-1,1 1,-1 0,0-1,1 1,-1 0,1 0,-1-1,-99-70,-20-15,116 82,3 4,0 0,1 0,-1 0,0 0,1 0,-1 0,0-1,1 1,-1 0,0 0,1-1,-1 1,1 0,-1-1,1 1,-1-1,1 1,-1-1,1 1,-1-1,1 1,0-1,-1 1,1-1,0 1,-1-1,1 0,0 1,0-1,-1 0,1 1,0-1,0 0,0 1,0-1,0 0,0 1,0-1,0 0,0 1,0-1,1 1,-1-1,0 0,0 1,1-1,-1 0,0 1,1-1,-1 1,0-1,1 1,-1-1,1 1,-1-1,1 1,-1-1,1 1,-1 0,1-1,0 1,-1 0,1-1,16-1,2 1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1,'5'5,"11"1,7 0,6-1,1-2,2-5,-1-3,0-1,-2 1,1 2,-2 0,1 2,-1 0,0 1,0 0,-9 0,-9 1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0,'38'0,"23"0,5 0,-3 0,-8 0,-9 0,-6 0,-12 0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7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0,'-6'20,"-1"0,-1-1,0 0,-2-1,0 0,-1-1,0 0,-2 0,0-1,-1-1,0 0,-2-1,-12 9,12-12,0 0,-1-1,-1-1,0-1,0 0,0-1,-1-1,0-1,0-1,-1 0,14-4,0 0,0-1,1 1,-1-1,0 0,1 0,-1-1,1 1,-1-1,1-1,0 1,0-1,0 0,0 0,0 0,0-1,1 1,0-1,0 0,0-1,0 1,1-1,-1 1,1-1,1 0,-1 0,0-1,1 1,0 0,1-1,-1 1,1-1,0 0,0 1,1-1,0 0,0 0,0 0,-1 2,0-1,1 0,0 0,0 0,0 0,0 0,1 1,0-1,0 0,0 0,1 1,-1-1,1 1,0-1,0 1,1 0,0-1,-1 1,1 1,0-1,1 0,-1 1,1 0,-1-1,1 1,0 1,0-1,1 1,-1-1,0 1,1 0,0 1,-1-1,1 1,0 0,-1 0,1 0,0 1,0 0,0 0,0 0,0 0,-1 1,3 0,6 3,0 1,1 1,-2 0,1 0,-1 1,0 1,0 0,-1 1,9 8,25 17,233 130,-177-105,-65-49,-21-9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9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63 311,'-1'-1,"1"1,-1-1,0 1,0-1,1 1,-1 0,0-1,0 1,0 0,0 0,1-1,-1 1,0 0,0 0,0 0,0 0,0 0,0 0,1 1,-1-1,0 0,0 0,0 0,0 1,0-1,1 1,-1-1,0 0,0 1,1-1,-1 1,0 0,1-1,-1 1,1 0,-1-1,0 1,1 0,0-1,-1 1,1 0,-1 0,1 0,0 0,0-1,-1 2,-16 40,12-6,1 0,2 0,1 1,2-1,1 0,0 42,-2-43,-2-24,2 1,-1-1,2 1,-1 0,2-1,-1 1,2-1,-1 0,1 0,1 0,0 0,2 3,-2-11,0 0,0 0,0 0,0-1,0 1,1-1,-1 0,1-1,-1 1,1-1,0 1,-1-1,1-1,0 1,0-1,0 0,0 0,0 0,-1-1,1 1,0-1,0-1,-1 1,1 0,0-1,-1 0,0 0,1-1,-1 1,0-1,0 0,0 0,-1 0,1 0,-1-1,1 0,-1 1,-1-1,1 0,0-1,147-209,-150 213,0 0,1 0,-1 0,0 0,1 0,-1 0,0 0,1 0,0 0,-1 0,1 0,-1 0,1 0,0 1,-1-1,1 0,0 0,0 1,0-1,0 1,0-1,0 1,0-1,-1 1,1-1,0 1,1 0,-1 0,0-1,0 1,0 0,0 0,0 0,0 0,0 0,0 0,0 1,0-1,0 0,0 1,0-1,0 0,0 1,0-1,0 1,0-1,0 1,-1 0,1-1,0 1,0 0,-1 0,1-1,0 1,-1 0,1 0,-1 0,1 0,31 159,-31-155,1 0,0-1,0 1,0 0,0 0,1-1,-1 0,1 1,1-1,-1 0,0 0,1-1,0 1,0-1,0 1,0-1,0-1,1 1,-1-1,1 1,0-1,0 0,0-1,0 1,0-1,0 0,0-1,0 1,0-1,1 0,-1 0,0 0,0-1,2 0,7-5,0-1,0 0,-1-1,0 0,0-1,-1-1,0 0,-1 0,0-1,-1-1,0 1,-1-2,0 1,-1-1,0-1,-1 0,-1 0,0 0,1-7,27-144,-32 155,0-1,0 0,-1 1,-1-1,1 0,-2 0,0 0,0 0,-1 1,0-1,-1 1,-2-5,2 7</inkml:trace>
  <inkml:trace contextRef="#ctx0" brushRef="#br0" timeOffset="3715.715">1192 452,'0'0,"0"0,0 0,0 1,0-1,0 0,0 1,0-1,0 0,0 0,0 1,0-1,1 0,-1 0,0 1,0-1,0 0,0 0,1 0,-1 1,0-1,0 0,1 0,-1 0,0 0,0 0,1 1,-1-1,0 0,0 0,1 0,-1 0,0 0,0 0,1 0,-1 0,0 0,0 0,1 0,-1 0,0 0,1 0,-1 0,0 0,0 0,1 0,-1-1,0 1,0 0,1 0,-1 0,0 0,0 0,0-1,1 1,-9 27,-3-3,1 2,1 0,1 0,1 1,1-1,2 1,1 1,1-1,1 17,1-40,1 1,0-1,0 0,1 0,-1 0,1 0,0 0,0 0,0 0,0 0,1-1,-1 1,1-1,0 0,0 0,0 0,1 0,-1 0,1-1,-1 1,1-1,0 0,0 0,0-1,0 1,0-1,1 0,-1 0,0 0,0-1,1 1,-1-1,0 0,1 0,-1-1,0 1,1-1,-1 0,0 0,3-1,11-9,-5-3</inkml:trace>
  <inkml:trace contextRef="#ctx0" brushRef="#br0" timeOffset="4167.87">1022 227,'29'-20,"14"-15,5-2,-6 0,-10 12,-6 9,-7 13,-2 7,-4 7,1 7,-2 5,1-1,-1 0,2 1,-1-3</inkml:trace>
  <inkml:trace contextRef="#ctx0" brushRef="#br0" timeOffset="5366.999">2292 0,'0'0</inkml:trace>
  <inkml:trace contextRef="#ctx0" brushRef="#br0" timeOffset="4872.313">2011 339,'-10'-3,"0"1,0 0,0 1,0 0,0 1,0 0,0 0,0 1,0 1,0-1,0 2,0-1,1 2,-1-1,1 1,0 0,0 1,-1 1,-21 7,29-13,0 0,0 0,1 0,-1 0,0 1,0-1,1 1,-1-1,0 1,0 0,1-1,-1 1,1 0,-1 0,1 0,-1 0,1 0,0 1,-1-1,1 0,0 1,0-1,0 1,0-1,0 1,0-1,0 1,1 0,-1-1,1 1,-1 0,1 0,-1-1,1 1,0 0,0 0,0 0,0 0,0-1,1 1,-1 0,0 0,1-1,-1 1,1 0,0 0,0-1,0 2,4 2,1 1,0-1,-1-1,2 1,-1-1,0 0,1-1,0 1,0-1,0-1,0 1,0-1,8 1,33 14,-43-15,0 0,0 0,-1 1,1 0,-1 0,0 0,0 0,0 1,0-1,-1 1,1 0,-1 0,0 0,0 1,0-1,-1 1,0-1,0 1,0 0,0 0,-1 0,0 0,0 0,0 1,0-1,-1 0,0 0,0 0,0 1,-1-1,0 0,0 0,0 0,-1 0,1 0,-1 0,-1 0,1-1,0 1,-1-1,0 1,0-1,-1 0,1 0,-1 0,0-1,0 1,-14 10,-1 0,0-1,-1-1,-1 0,0-2,0-1,-20 6,11-4,24-8,-1 0,1 0,-1-1,1 0,-1 0,0-1,0 1,0-1,1-1,-1 0,0 0,0 0,0-1,-6-1,-8-24,20 8</inkml:trace>
  <inkml:trace contextRef="#ctx0" brushRef="#br0" timeOffset="5122.714">2292 537,'-14'38,"-5"18,1 4,3-4,0-10,2-14</inkml:trace>
  <inkml:trace contextRef="#ctx0" brushRef="#br0" timeOffset="5735.206">2349 819,'266'-310,"-246"307,-15 33,-4-14,0-10,-1 0,1-1,0 1,1 0,-1-1,1 1,0-1,1 0,-1 0,1 1,0-2,0 1,0 0,1-1,0 1,0-1,0 0,0 0,1-1,-1 1,1-1,0 0,0 0,0-1,1 1,-1-1,1 0,2 0,-2-1,1-1,0 0,-1 0,1-1,0 0,-1 0,1 0,-1-1,1 0,-1 0,0-1,0 0,0 0,0 0,-1 0,1-1,-1 0,0-1,0 1,0-1,0 0,-1 0,0 0,0 0,-1-1,1 0,-1 0,0 0,-1 0,1 0,-1-1,-1 1,1-1,-1 1,0-1,0-1,10-36,1-41,-16 75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0 559,'5'0,"11"0,7 0,6 0,1 0,2 0,-1 0,-1-5,0-1,-1 0,0 1,0 2,-1 1,0 1,0 0,-5 1</inkml:trace>
  <inkml:trace contextRef="#ctx0" brushRef="#br0" timeOffset="801.044">677 390,'-7'32,"1"1,1 0,2 0,1 0,1 1,3-1,3 27,-4-55,-1 1,1-1,0 0,1 0,-1 0,1 0,0 0,0-1,0 1,1 0,0-1,0 0,0 1,0-1,1-1,0 1,-1 0,1-1,1 0,-1 0,0 0,1 0,-1-1,1 0,0 0,0 0,0 0,0-1,0 0,0 0,0 0,0-1,1 1,-1-1,0-1,0 1,1-1,-1 0,0 0,3-1,9-4,0 0,0-1,-1-1,0 0,0-2,-1 1,0-2,-1 0,0-1,-1 0,0-1,-1-1,-1 0,0 0,-1-1,1-2,8 9,-16 40,-3-20,1-6,0 0,1 0,-1 1,1-1,0-1,1 1,-1 0,1-1,0 1,1-1,-1 0,1 0,0 0,1 0,-1-1,1 0,-1 0,1 0,1 0,-1-1,0 0,1 0,0 0,-1-1,1 0,0 0,0 0,1-1,-1 0,0 0,0-1,0 1,1-1,-1-1,0 1,0-1,1 0,-1 0,0-1,3-1,3-4,0-1,0 0,-1-1,0 0,0 0,-1-1,0-1,-1 0,0 0,-1 0,0-1,-1-1,-1 1,1-1,-2 0,0-1,0-1,54-156,-58 148,-4 5</inkml:trace>
  <inkml:trace contextRef="#ctx0" brushRef="#br0" timeOffset="1753.455">1581 616,'11'0,"1"0,-1-1,1 0,-1-1,1 0,-1-1,0 0,0-1,0 0,-1-1,0 0,1-1,-2 0,1 0,-1-1,0 0,0-1,-1 0,0 0,0-1,-1 0,0 0,-1-1,0 0,4-8,-10 16,0 1,1-1,-1 1,0-1,1 1,-1-1,1 1,-1-1,1 1,0 0,0 0,-1-1,1 1,0 0,0 0,0 0,1 0,-1 0,0 0,0 0,0 0,1 0,-1 0,0 1,1-1,-1 1,1-1,-1 1,1-1,-1 1,1 0,-1 0,1 0,-1 0,1 0,-1 0,1 0,-1 0,1 1,-1-1,1 0,-1 1,0-1,1 1,-1 0,0 0,1-1,-1 1,0 0,0 0,1 0,-1 0,0 0,0 0,0 1,-1-1,1 0,0 1,14 25,-1 0,-2 1,-1 0,-1 1,-1 0,-2 1,0 0,-1 10,4 30,-3 0,-3 1,-3 0,-6 46,4-99,0-1,-1 1,0-1,-2 0,0 0,-1 0,-1 0,0-1,-1 1,-1-2,0 1,-1-1,-1 0,-1-1,0 0,0-1,-1 0,-1-1,10-10,-1 1,1-1,0 0,-1 0,1-1,-1 1,1-1,-1 1,0-1,0 0,0-1,1 1,-1-1,0 1,0-1,0 0,0-1,0 1,0-1,0 1,1-1,-1 0,0-1,0 1,1-1,-1 0,1 1,0-1,-1-1,1 1,0 0,0-1,0 0,1 0,-1 0,1 0,-1 0,1 0,0 0,0-1,-1-2,-3-13,0 1,1-1,2 0,-1 0,2 0,1 0,0-1,1 1,1 0,1 0,1 0,1 0,0 0,1 0,1 1,1 0,1 0,8-14,88-141,-92 159</inkml:trace>
  <inkml:trace contextRef="#ctx0" brushRef="#br0" timeOffset="3264.021">1722 249,'41'4,"-26"-10,0-2,-1 1,0-2,0 0,0 0,-2-1,1-1,-1 0,-1-1,0 0,0-1,4-7,4-3,41-53,-59 74,0 1,0 0,0 0,1-1,-1 1,0 0,0 0,1 0,-1 0,0 1,1-1,-1 0,1 1,-1-1,1 1,0-1,-1 1,1 0,-1-1,1 1,0 0,-1 0,1 0,-1 0,1 1,0-1,-1 0,1 1,-1-1,1 1,-1-1,1 1,-1 0,1 0,-1-1,0 1,1 0,-1 0,1 1,51 54,-38-38,59 79,-61-81,-1-4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12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86,'-29'0,"0"1,1 1,-1 2,1 1,0 1,0 1,1 2,0 0,-21 12,42-18,-1 1,1 0,0 0,0 0,0 1,1 0,-1 0,1 1,1-1,-1 1,1 0,0 0,0 1,0-1,1 1,0 0,1 0,-1 0,1 0,1 0,-1 0,1 1,1-1,-1 0,1 1,0-1,1 1,0-1,0 0,1 1,0-1,0 0,3 6,-2-6,1 1,0-1,0 0,1 0,0 0,0-1,0 0,1 0,0 0,1-1,-1 1,1-2,0 1,0-1,0 0,1 0,-1-1,1 0,0 0,0-1,0 0,0 0,1-1,-1 0,0-1,8 0,-3 0,1-1,0-1,0 0,-1 0,1-2,-1 1,0-2,0 0,0 0,-1-1,0-1,5-3,8-3,-3 2</inkml:trace>
  <inkml:trace contextRef="#ctx0" brushRef="#br0" timeOffset="302.246">791 57,'-41'41,"2"1,2 1,2 3,-23 38,55-81,0 1,0-1,1 0,-1 1,1 0,0-1,0 1,0 0,1 0,-1 0,1 0,0 0,0 1,1-1,-1 0,1 0,0 1,0-1,0 0,0 0,1 1,0-1,0 0,0 0,0 0,1 0,0 0,0 0,0 0,0-1,0 1,1-1,-1 1,1-1,0 0,0 0,2 1,8 1,0-1,1 0,-1-1,1 0,0-1,0-1,0 0,0-1,0 0,0-2,0 1,0-1,-1-1,1-1,-1 0,0-1,0 0,0-1,0 0,-1-1,0 0,-1-1,1 0,6-8,-9 8,-1 1,0-1,0 0,-1-1,0 1,-1-2,0 1,0-1,-1 1,0-2,-1 1,0 0,0-1,-1 0,-1 0,0 0,0 0,-1 0,-1 0,0 0,0 0,-1-1,0 7,-1 0,0 0,0 1,0-1,-1 0,1 1,-1-1,0 1,-1 0,1 0,-1 0,1 0,-1 1,0-1,-1 1,1 0,0 0,-1 1,0-1,1 1,-1 0,0 1,0-1,0 1,-1 0,1 0,0 0,0 1,0-1,-1 2,1-1,0 0,-4 2,-17-2</inkml:trace>
  <inkml:trace contextRef="#ctx0" brushRef="#br0" timeOffset="702.023">1638 86,'-47'18,"-1"-2,2 2,0 2,1 2,-20 15,63-37,0 1,0-1,0 1,0 0,0-1,0 1,0 0,0 0,0 0,0 1,0-1,1 0,-1 1,1-1,-1 1,1-1,-1 1,1 0,0 0,0-1,0 1,0 0,0 0,0 0,0 0,1 0,-1 0,1 1,-1-1,1 0,0 0,0 0,0 0,0 1,0-1,1 0,-1 0,1 0,-1 0,1 0,0 0,0 0,-1 0,2 0,-1 0,0 0,0 0,0-1,1 1,-1-1,1 1,167 49,-167-50,0-1,0 1,0-1,0 1,-1 0,1 0,0 0,-1 0,1 0,-1 0,1 0,-1 1,0-1,1 1,-1-1,0 1,0-1,0 1,0 0,0-1,0 1,-1 0,1 0,0 0,-1-1,0 1,1 0,-1 0,0 0,0 0,0 0,0 0,0 0,0 0,-1-1,1 1,-1 0,1 0,-1 0,0 0,0-1,0 1,0 1,-63 59,43-52,0-2,-1 0,0-1,-1-1,1-1,-1-1,0-1,-5-1,3 0</inkml:trace>
  <inkml:trace contextRef="#ctx0" brushRef="#br0" timeOffset="1367.01">2343 1,'-60'109,"-26"66,76-159,-1 0,-1 0,0-1,-1 0,-1-1,0-1,-1 0,-1-1,0 0,0-2,-1 0,-10 4,16-9,0 1,0 0,-1-1,1-1,-1 0,0 0,0-1,-1-1,1 0,0 0,-1-1,1-1,-1 0,1-1,-1 0,-10-3,21 3,-1-1,0 1,1-1,0 0,-1 1,1-1,0 0,0 0,0-1,0 1,0 0,0-1,1 1,-1-1,1 1,0-1,0 0,0 1,0-1,0 0,1 0,-1 0,1 0,-1 0,1 0,0 0,0 0,1 1,-1-1,1 0,-1 0,1 0,0 0,0 0,1-2,50-95,-39 80,2 0,1 1,0 0,2 1,0 1,1 1,0 0,1 2,1 0,0 1,9-3,-25 14,-1 1,0-1,0 1,1-1,-1 2,0-1,1 0,-1 1,1 0,-1 0,1 0,-1 0,1 1,-1 0,1 0,-1 0,0 0,1 1,-1-1,0 1,0 1,0-1,0 0,-1 1,1 0,-1-1,1 2,-1-1,0 0,0 1,-1-1,1 1,-1 0,1 1,48 72,-42-60,2 0,0 0,1-1,0-1,1 0,14 12,-10-13,1 0,-1-2,2 0,0-1,0-1,1-1,0-1,5 1,-6-1,-3-1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40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1,'-8'10,"1"1,0 0,0 0,1 1,1 0,0 0,0 1,1-1,0 6,2-11,-4 9,0 0,2 1,0 0,1 0,1 0,0 0,1 1,1-1,1 0,1 0,2 10,-4-24,1-1,0 0,0 1,0-1,0 0,0 0,0 0,1 1,-1-1,1-1,0 1,-1 0,1 0,0-1,0 1,0-1,0 1,0-1,0 0,1 0,-1 0,0 0,1 0,-1-1,0 1,1-1,-1 1,1-1,-1 0,1 0,-1 0,1 0,-1 0,1-1,-1 1,0-1,1 0,-1 0,0 1,1-2,-1 1,0 0,0 0,0-1,0 1,0-1,0 1,0-1,-1 0,1 0,1-1,155-185,-156 186,-1 0,1 0,-1 0,1 1,-1-1,1 1,0-1,0 1,0-1,0 1,0 0,0 0,0 0,0 0,0 1,0-1,1 1,-1-1,0 1,1-1,-1 1,0 0,0 0,1 1,-1-1,0 0,1 1,-1-1,0 1,0 0,0-1,1 1,-1 0,0 1,0-1,0 0,-1 0,1 1,0-1,0 1,-1 0,1-1,-1 1,0 0,1 0,-1 0,0 0,0 0,0 0,0 0,0 1,-1-1,1 2,7 26,-1 1,-1 0,-2 0,-1 0,-2 1,-1-1,-1 0,-2 1,-1-1,-1 0,-2-1,-1 1,-1-1,-11 23,18-47,-1 1,0 0,0-1,-1 1,0-1,0 0,0 0,-1 0,1-1,-1 0,-1 0,1 0,-1 0,0-1,0 0,0 0,-1-1,1 0,-1 0,0 0,1-1,-1 0,-1 0,-4 0,-96-9,105 7,0-1,0 0,0 0,0 0,1 0,-1 0,0-1,1 1,-1-1,1 1,0-1,-1 0,1 0,0 0,0 0,0-1,1 1,-1 0,0-1,1 1,0-1,-1 0,1 0,0 1,0-1,1 0,-1 0,1 0,-1 0,1 0,0 0,0 1,0-1,0 0,1-1,3-8,2-1,0 1,0 0,1 0,0 1,1 0,0 0,1 1,0 0,1 0,0 1,0 0,1 1,0 0,1 1,3-1,211-107,-191 101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477 142,'-10'4,"-12"8,-8 0,2 4,0-1,0 1,1-1,0 1,-1 3,0 2,0-1,0 0,0-3,-1 0,1-3,0-4,0-3,4-3</inkml:trace>
  <inkml:trace contextRef="#ctx0" brushRef="#br0" timeOffset="253.002">81 1,'24'38,"18"28,6 6,0-3,-4-9,-8-10,-7-14,-8-8,-2-8,-5-3,-4-10,0-5,-1-9,-2-2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85 259,'-10'14,"0"0,0 1,1 0,1 0,1 1,0 0,1 0,1 1,0 0,1 4,3-19,0-1,1 1,0 0,-1 0,1 0,0-1,0 1,0 0,0 0,0 0,0 0,0-1,1 1,-1 0,1 0,-1 0,1-1,0 1,0 0,0-1,0 1,0-1,0 1,0-1,0 0,0 1,1-1,-1 0,1 0,-1 0,1 0,-1 0,1 0,-1 0,1 0,0-1,0 1,-1 0,1-1,0 0,0 1,0-1,-1 0,1 0,0 0,0 0,0-1,0 1,-1 0,1-1,0 1,0-1,-1 0,1 1,1-2,5-3,1 0,-1-1,-1 0,1 0,-1-1,0 0,-1 0,0-1,0 0,0 0,-1 0,-1-1,1 0,-1 0,-1 0,1 0,-2 0,1-1,-1 1,-1-1,0 0,0 1,-1-1,0 0,0 0,-1 1,-1-1,0-1,2 6,-1 1,1 0,-1 0,0 0,0 0,0 0,-1 1,1-1,-1 0,0 1,0-1,-1 1,1-1,0 1,-1 0,0 0,0 0,0 1,0-1,0 1,-1-1,1 1,-1 0,0 0,1 1,-1-1,0 1,0 0,0 0,0 0,0 0,0 1,0-1,0 1,-2 0,5 0,0 1,0-1,0 0,1 0,-1 0,0 0,0 0,1 1,-1-1,0 0,1 1,-1-1,0 1,1-1,-1 1,1-1,-1 1,0-1,1 1,-1-1,1 1,0 0,-1-1,1 1,-1 0,1-1,0 1,0 0,-1 0,1-1,0 1,0 0,0 0,0-1,0 1,0 0,0 0,0-1,0 1,0 0,0 0,1-1,-1 1,0 0,0 0,1-1,-1 1,0 0,1-1,-1 1,1 0,-1-1,1 1,-1-1,1 1,0 0,37 25,-31-23,0 0,0 0,0-1,0-1,0 1,0-1,1 0,-1 0,0-1,1 0,-1-1,1 0,-1 0,0 0,0-1,0 0,0 0,0-1,0 0,0 0,-1-1,1 1,-1-1,0-1,-1 1,1-1,-1 0,1-1,-2 1,1-1,-1 0,1 0,-2 0,1-1,-1 1,3-8,14-103,-3 396,1 190,-18-434,3-21,-1 1,-1 0,-1 0,0 0,0 0,-2 0,0-1,-1 1,0 0,-1-1,0 0,-2 0,1 0,-2-1,0 1,0-2,-1 1,-1-1,0 0,-10 10,16-20,0-1,0 1,-1 0,1-1,0 1,-1-1,1 0,0 0,-1 0,1-1,-1 1,0-1,1 0,-1 0,1 0,-1 0,1-1,-1 0,1 1,-1-1,1 0,-1-1,1 1,0 0,0-1,0 0,0 0,0 0,0 0,0 0,1-1,-1 1,1-1,-1 0,1 0,0 0,0 0,1 0,-1 0,0 0,1 0,0-1,0 1,0-1,0 1,0-2,-1-13,1 0,0 0,2 0,0 0,1 0,0 0,2 1,0-1,1 1,0 0,2 0,0 0,1 1,0 0,2 1,0 0,0 0,11-10,-7 6,1 1,0 1,2 0,0 1,0 1,2 1,17-11,-18 14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4202 508,'-226'330,"109"-132,-77 124,193-321,0 0,0 1,0-1,0 0,0 1,1-1,-1 0,0 1,1-1,-1 1,1-1,0 1,-1-1,1 1,0-1,0 1,0-1,0 1,0-1,0 1,1-1,-1 1,0-1,1 1,-1-1,1 1,0-1,-1 1,1-1,0 0,0 0,0 1,0-1,0 0,0 0,0 0,0 0,1 0,-1 0,0 0,0-1,1 1,-1 0,1-1,-1 1,1-1,-1 1,1-1,-1 0,2 1,259 92,-95-1,-153-83,0 0,0-1,1-1,0 0,0-1,1 0,0-1,9 1,18 6,-25-6</inkml:trace>
  <inkml:trace contextRef="#ctx0" brushRef="#br0" timeOffset="-3136.486">1803 28,'-1'-1,"0"0,0 0,0 0,0 0,-1 0,1 1,0-1,-1 0,1 1,0-1,-1 1,1 0,-1-1,1 1,-1 0,1 0,-1 0,1 0,-1 0,1 0,-1 0,1 1,-1-1,1 1,-1-1,1 1,0-1,-1 1,1 0,0-1,0 1,-1 0,1 0,0 0,0 0,0 0,0 0,0 0,0 1,0-1,1 0,-1 1,0-1,0 1,-33 65,33-66,-123 322,-57 11,75-154,89-144,16-26</inkml:trace>
  <inkml:trace contextRef="#ctx0" brushRef="#br0" timeOffset="-1029.904">1803 0,'21'3,"0"0,-1 1,1 2,-1 0,-1 1,1 0,-1 2,-1 1,1 0,-2 1,7 5,49 27,182 94,-10-3,-96-88,-36 22,17 16,-129-83,1 0,-1 0,0 0,0 0,0 0,0 0,0 1,0-1,-1 0,1 0,0 1,-1-1,1 1,0-1,-1 0,0 1,1-1,-1 1,0-1,0 1,0-1,0 1,0-1,0 1,0-1,0 1,-1-1,1 1,0-1,-1 0,0 1,1-1,-1 0,0 1,1-1,-1 0,-1 1,-36 49,34-48,-171 247,86-113,-53 94,74-128,64-99,0-1,0 0,0 0,0 0,-1 0,1-1,-1 0,0 0,1 0,-1 0,0-1,0 0,0 0,0 0,-1-1,1 1,0-1,0-1,0 1,0-1,0 1,0-1,0-1,0 1,0-1,0 0,0 0,-1-1,-13-2,-151-57,3-38,22 60,133 37,0 0,0 0,1-1,-1-1,1 0,0 0,1-1,-1-1,1 0,0 0,1-1,-7-6,-3-2,-1 1,0 1,-1 1,-1 1,0 1,0 1,-9-2,-15-6,-78-44,61 16,55 41</inkml:trace>
  <inkml:trace contextRef="#ctx0" brushRef="#br0" timeOffset="3697.606">1550 1355,'-35'39,"2"2,1 1,3 1,-8 17,-57 83,-44 55,32-46,67-69,41-89,4-7,-1 0,0 0,-1-1,-1 0,0 0,0 0,-1 0,-1 0,-1 0,0 0,0-1,-2 1,0 0,0 0,-1 0,-1 1,-1-1,0 1,0 0,-5-7,4 12,-1 1,0 0,0 0,-1 0,0 1,0 1,-1-1,0 1,1 0,-2 1,1 0,0 1,-3-1,74 24,155 17,-186-35,0 2,0 1,0 2,-1 1,0 1,0 2,-1 0,4 5,-27-12,1 0,-1 1,0 0,-1 0,0 1,1-1,-2 1,1 1,-1-1,0 0,3 7,-6-11,0 0,0 0,0 0,-1 0,1 0,-1 1,1-1,-1 0,0 0,0 0,0 1,0-1,0 0,0 0,-1 1,1-1,-1 0,1 0,-1 0,0 0,0 0,0 0,0 0,0 0,-1 0,1 0,0-1,-1 1,0 0,1-1,-1 1,0-1,0 0,1 0,-1 0,0 1,0-2,0 1,-1 0,1 0,-2 0,-12 3,-1-1,1 0,-1-1,0-1,0 0,1-1,-17-3,-2 2,-264-3,270 4</inkml:trace>
  <inkml:trace contextRef="#ctx0" brushRef="#br0" timeOffset="4485.916">82 2286,'-19'50,"3"1,2 1,2 0,-3 43,14-91,-4 83,5-84,0-1,0 0,0 0,1 0,-1 0,1 0,-1 0,1 0,-1 0,1 0,0 0,0 0,0 0,0 0,1-1,-1 1,0 0,1-1,-1 1,1-1,-1 1,1-1,0 0,0 0,-1 0,1 0,0 0,0 0,0 0,0 0,0-1,0 1,0-1,1 0,-1 0,0 1,0-1,7-3,-1 1,0-1,0 0,0-1,0 0,-1 0,1-1,-1 0,0 0,0-1,-1 0,0 0,0 0,0-1,2-4,12-10,-1 0,-17 16,1 1,1-1,-1 1,0 0,1 0,0 1,0-1,0 1,1 0,-1 0,1 0,-1 0,1 1,0 0,0 0,0 0,1 1,-4 2,1 1,-1 0,0-1,1 1,-1 0,0 0,0 1,-1-1,1 0,0 1,-1-1,1 1,-1 0,0-1,0 1,0 0,0 0,0-1,0 1,-1 0,0 0,1 0,-1 0,0 0,-1 0,1 2,3 16,35 82,-37-101,1 1,0 0,-1-1,1 1,0-1,0 0,0 0,1 1,-1-1,0-1,1 1,-1 0,1-1,0 1,0-1,-1 0,1 1,0-2,0 1,0 0,0 0,0-1,0 0,0 0,0 0,0 0,1 0,-1 0,0-1,0 1,0-1,0 0,2-1,5-6,1 0,-1 0,0-1,-1-1,0 1,0-2,-1 1,-1-1,0 0,0-1,-1 0,0 0,-1 0,-1-1,3-11,41-176,-36 165,-5 29</inkml:trace>
  <inkml:trace contextRef="#ctx0" brushRef="#br0" timeOffset="5068.499">703 2766,'-20'47,"12"-31,0 0,2 0,0 1,1-1,0 1,2 0,0 1,1-1,0 0,2 2,-1-17,1-1,0 1,0-1,0 1,1-1,-1 1,0-1,1 1,-1-1,1 1,-1-1,1 1,-1-1,1 0,0 1,0-1,0 0,0 1,0-1,0 0,0 0,0 0,1 0,-1 0,0 0,0-1,1 1,-1 0,1-1,-1 1,1-1,-1 1,1-1,-1 0,1 1,-1-1,1 0,-1 0,1 0,-1 0,1 0,0-1,-1 1,1 0,-1-1,0 1,1-1,-1 0,1 1,-1-1,69-46,-24-9,51-46,-95 101,-1-1,1 1,-1 0,1-1,0 1,0 0,0 0,-1 0,1 1,0-1,0 0,0 1,0-1,0 1,0 0,1 0,-1-1,0 1,0 1,0-1,0 0,0 0,0 1,0-1,0 1,0 0,0 0,0-1,0 1,0 0,-1 1,1-1,0 0,-1 0,1 1,-1-1,1 1,-1-1,0 1,0 0,1 0,-1-1,0 1,-1 0,2 1,1 13,-1 0,0 1,-2-1,1 1,-2 0,0-1,-1 1,-1-1,0 0,-5 13,3-4,-3 13,-2-1,-1 0,-1-1,-2 0,-7 10,-46 27,65-72,1 0,-1 1,0-1,0 0,1 0,-1 0,0 0,0 0,0 0,0 0,0-1,0 1,-1-1,1 1,0-1,0 0,0 0,0 0,-1 0,1-1,0 1,0 0,0-1,0 1,0-1,0 0,0 0,0 0,0 0,0 0,0 0,1-1,-1 1,0 0,1-1,-1 1,1-1,0 0,-1 1,1-1,0 0,0 0,0-1,-2-7,0-1,1 0,1 0,0 0,0 0,1 0,0 0,1 0,0 0,1 0,1 0,-1 1,2-1,-1 1,1-1,1 1,0 1,0-1,1 1,2-2,-4 3,35-55,-20 41</inkml:trace>
  <inkml:trace contextRef="#ctx0" brushRef="#br0" timeOffset="10654.264">2283 1609,'82'54,"131"53,-148-79,-2 2,-1 3,-1 3,40 32,-7 12,-151-202,-24-90,81 210,-1 1,1 0,0-1,-1 1,1 0,-1 0,1-1,-1 1,0 0,0 0,1 0,-1 0,0 0,0 0,0 0,0 0,0 0,0 0,0 1,0-1,-1 0,1 1,0-1,0 1,-1-1,1 1,0 0,0-1,-1 1,1 0,0 0,-1 0,1 0,0 0,-1 0,1 0,0 1,-1-1,1 0,0 1,0-1,-1 1,1-1,0 1,0 0,0 0,0-1,-1 2,-37 54,-61 233,55-197,45-91,1 0,-1 1,1-1,0 0,0 0,-1 1,1-1,0 0,0 0,0 0,0 0,0 0,1 0,-1 0,0-1,0 1,1 0,-1 0,0-1,1 1,-1-1,1 0,-1 1,0-1,1 0,-1 0,1 0,-1 0,1 0,-1 0,1 0,-1 0,1-1,-1 1,0-1,1 1,-1-1,1 1,-1-1,0 0,1 0,259-83,-171 49,-84 33</inkml:trace>
  <inkml:trace contextRef="#ctx0" brushRef="#br0" timeOffset="11334.843">3158 2286,'-28'90,"14"-53,10-31,0 0,1-1,-1 1,1 0,1 1,-1-1,1 0,0 1,0 0,1-1,0 1,0 0,1 0,0-1,0 1,0 0,1 0,0-1,1 1,-1 0,1-1,0 1,1-1,0 0,0 0,0 0,0 0,1 0,4 4,-1-8,0 0,0-1,0 1,0-1,0-1,0 1,1-1,-1-1,0 1,0-1,0 0,0-1,0 0,0 0,0 0,0-1,-1 0,1 0,-1-1,0 0,0 0,5-5,179-159,-190 167,1 0,-1 0,1-1,-1 1,1 0,0 0,-1 1,1-1,0 0,0 0,0 0,0 0,-1 1,1-1,0 0,0 1,0-1,1 1,-1-1,0 1,0-1,0 1,0 0,0 0,1-1,-1 1,0 0,0 0,0 0,0 0,1 1,-1-1,0 0,0 0,0 1,0-1,0 0,0 1,1-1,-1 1,0 0,0-1,-1 1,1 0,0 0,0-1,0 1,0 0,-1 0,1 0,0 0,0 1,7 75,-9-72,1 1,-1-1,1 1,0 0,0-1,1 1,0-1,0 1,0-1,0 1,1-1,0 0,0 1,0-1,1 0,0 0,0-1,0 1,1-1,-1 1,1-1,0 0,0-1,1 1,3 2,0-3,0-1,0-1,0 1,1-1,-1-1,0 1,0-2,1 1,-1-1,0 0,0-1,0 0,0 0,0 0,0-1,-1-1,1 1,-1-1,0 0,0-1,0 0,-1 0,0 0,0-1,0 0,0 0,-1 0,0-1,-1 0,1 0,-1 0,3-7,62-121,-50 64,-22 68</inkml:trace>
  <inkml:trace contextRef="#ctx0" brushRef="#br0" timeOffset="11615.424">4315 2540,'-38'33,"-18"22,-4 0,9-4,7-10,12-8,6-9,8-4,2-6,4 1,3-9,4-4</inkml:trace>
  <inkml:trace contextRef="#ctx0" brushRef="#br0" timeOffset="11882.636">3949 2512,'4'24,"13"17,2 7,2 0,4-3,1-10,-3-6,-1-3,-4 0,-1-6,-2-1,0 1,-2 2,-4-3</inkml:trace>
  <inkml:trace contextRef="#ctx0" brushRef="#br0" timeOffset="15904.991">2002 1552,'1'1,"0"1,0-1,0 0,0 1,0-1,0 1,0-1,-1 1,1-1,0 1,-1 0,0-1,1 1,-1 0,0-1,0 1,0 0,0-1,0 1,0 0,0-1,-1 1,1 0,0-1,-1 1,0 0,1-1,-1 1,0-1,0 1,0-1,0 0,0 1,-1 0,-90 169,66-127,-1-2,-3 0,-1-2,-16 15,40-48,-3 5,0 1,1 0,0 1,1-1,1 1,0 1,1 0,0 0,1 0,1 0,2-13,2-13</inkml:trace>
  <inkml:trace contextRef="#ctx0" brushRef="#br0" timeOffset="16625.017">2057 1496,'-232'81,"157"-52,75-28,-1 1,1-1,-1 1,1 0,0-1,0 1,0 0,0-1,0 1,0 0,0-1,1 1,-1 0,1-1,-1 1,1-1,-1 1,1-1,0 1,0-1,0 1,0-1,0 0,0 0,0 1,0-1,0 0,1 0,-1 0,0 0,1 0,-1-1,1 1,-1 0,1-1,2 4,156 117,-2 43,-134-148,-23-36,-54-169,50 177,-1 1,2-1,0 0,0 0,1 0,1 0,0 0,1 0,0 0,0 0,2 0,-1 0,2 0,-1 1,1-1,3-3,5 2</inkml:trace>
  <inkml:trace contextRef="#ctx0" brushRef="#br0" timeOffset="17472.226">1860 2343,'-61'72,"4"-6,3 3,-40 66,39-56,55-79,0-1,0 1,0 0,0 0,-1 0,1-1,0 1,0 0,-1 0,1 0,0 0,0-1,-1 1,1 0,0 0,0 0,-1 0,1 0,0 0,-1 0,1 0,0 0,-1 0,1 0,0 0,0 0,-1 0,1 0,0 0,-1 0,1 0,0 0,0 0,-1 1,1-1,0 0,0 0,-1 0,14-30,215-300,-187 285,-41 44,1 0,0 0,0 1,0-1,0 0,0 1,0-1,0 1,0 0,0-1,0 1,0 0,0-1,0 1,0 0,0 0,0 0,1 0,-1 0,0 0,0 0,0 0,0 1,0-1,0 0,0 1,0-1,0 0,0 1,0 0,0-1,0 1,0-1,0 1,0 0,-1 0,1 0,0-1,-1 1,1 0,0 0,-1 0,1 0,-1 0,1 0,-1 0,0 0,1 0,-1 0,0 0,0 1,4 15,-1-1,0 1,-1 0,-1 0,-1 0,-1 0,-1 15,-1 15,1-6,9 88,-6-126,0 0,0-1,0 1,1 0,0 0,-1-1,1 1,0 0,0-1,0 0,0 0,1 1,-1-1,1-1,-1 1,1 0,0 0,-1-1,1 0,0 0,0 1,0-2,0 1,0 0,0-1,1 1,-1-1,0 0,0 0,0 0,0 0,0-1,1 1,-1-1,0 0,0 0,0 0,0 0,-1 0,1-1,0 1,0-1,-1 0,1 0,-1 0,0 0,0 0,1-1,-1 1,0-1,95-160,-60 60,-30 85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5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796 437,'-48'-38,"-158"-79,57 47,-17-18,-11-35,177 124,0 0,0 0,0 0,0 0,0 0,0 0,0 0,0 1,-1-1,1 0,0 0,-1 0,1 0,-1 0,1 0,-1 0,1-1,-1 1,0 0,0 0,1 0,-1-1,0 1,0 0,0 0,0-1,0 1,1-1,-1 1,0-1,0 0,-1 1,1-1,0 0,0 1,0-1,0 0,0 0,0 0,0 0,0 0,0 0,0-1,0 1,-1 0,1 0,0-1,0 1,0-1,0 1,0-1,1 1,-1-1,0 1,0-1,0 0,0 0,1 1,-1-1,0 0,1 0,-1 0,0 0,1 0,-1 0,1 0,0 0,-1 0,1 0,23 147,-10-92,8 9,-18-64,-1 1,0 0,1-1,-1 0,1 1,-1-1,0 0,0 0,0-1,1 1,-1 0,0-1,0 1,-1-1,1 1,0-1,0 0,-1 0,1 0,-1 0,0 0,1 0,-1-1,1 0,64-99,-50 79,-7 16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9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35,'-1'0,"0"0,1 0,-1 0,1-1,-1 1,1 0,-1 0,0 0,1 0,-1 0,1 0,-1 0,0 0,1 0,-1 0,1 1,-1-1,0 0,1 0,-1 0,1 1,-1-1,1 0,-1 1,1-1,-1 0,1 1,-1-1,1 1,0-1,-1 1,1-1,0 1,-1-1,1 1,0-1,0 1,-1-1,1 1,0 0,0-1,0 1,0-1,0 1,0 0,0-1,0 1,0-1,0 1,0 0,0-1,0 1,0-1,1 1,-102 265,72-202,24-53</inkml:trace>
  <inkml:trace contextRef="#ctx0" brushRef="#br0" timeOffset="491.23">136 0,'-3'0,"2"0,4 0,5 0,4 0,2 0,3 3,1 1,0 0,1-1,-1-1,0 0,1-1,-2-1,-2 3,-1 1,-6-1,-5 0</inkml:trace>
  <inkml:trace contextRef="#ctx0" brushRef="#br0" timeOffset="800.33">66 229,'3'0,"6"0,3 3,2 2,1-2,2 1,0-2,1-1,-3 0</inkml:trace>
  <inkml:trace contextRef="#ctx0" brushRef="#br0" timeOffset="1184.357">189 406,'0'9,"-3"9,-1 4,0 2,-2-3,0-3,1-1,1 0,1-1,2-2</inkml:trace>
  <inkml:trace contextRef="#ctx0" brushRef="#br0" timeOffset="1586.446">224 406,'3'0,"4"0,4 0,0 3,1 1,1 0,3-1,0-1,1-1,0 0,1-1,0 0,-3 0</inkml:trace>
  <inkml:trace contextRef="#ctx0" brushRef="#br0" timeOffset="2072.421">242 547,'3'0,"4"3,4 1,2 0,4-1,-3-1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0" timeOffset="12703.216">2908 1411,'-5'2,"0"1,0-1,0 1,0 0,0 0,1 0,-1 0,1 1,0 0,0 0,0 0,1 0,-1 1,1 0,0-1,1 1,-1 1,-115 212,7 34,-56 60,81-106,-39 2,36-70,0 62,42-85,30-69,-2-2,-2 0,-1-2,-27 38,-139 240,103-184,2-20,-61 96,17-50,-84 171,50-101,74-113,-120 175,32-73,62-52,87-138,24-38,6-5</inkml:trace>
  <inkml:trace contextRef="#ctx0" brushRef="#br0" timeOffset="13809.195">2823 1439,'-6'4,"-1"0,1-1,-1 0,0 0,1 0,-1-1,-1 0,1-1,0 1,0-1,0-1,-1 1,1-1,0 0,-1-1,1 0,-7-2,-146-58,75 23,86 39,-1-1,0 1,0-1,0 1,0-1,0 1,0 0,0-1,0 1,0-1,0 1,0-1,0 1,-1-1,1 1,0-1,0 1,0-1,-1 0,1 1,0-1,-1 1,1-1,0 0,-1 1,1-1,0 1,-1-1,1 0,-1 0,1 1,-1-1,1 0,0 0,-1 1,1-1,-1 0,1 0,-1 0,1 0,-1 0,1 0,-1 0,0 0,1 0,-1 0,1 0,-1 0,1 0,-1 0,1-1,-1 1,1 0,0 0,-1-1,1 1,-1 0,1 0,-1-1,1 1,0-1,-1 1,1 0,-1-1,26 39,-22-34,181 228,-161-195,-2 2,-2 0,-1 1,-2 0,-2 2,4 21,13 123,-10-259,-3-71,-13 121,-1-1,-1 0,-1 0,-1 0,-1 0,-1 0,-1 0,-4-12,-13-132,19 144</inkml:trace>
  <inkml:trace contextRef="#ctx0" brushRef="#br0" timeOffset="17727.218">480 3979,'-2'8,"0"0,1 1,0-1,0 1,1-1,0 0,0 1,1-1,0 1,0-1,3 8,-3-12,86 320,-61-239,-21-68,-2-5,0 0,1 0,0-1,1 1,0-1,1 0,0 0,1-1,7 9,-20-79,-2 33,0 2</inkml:trace>
  <inkml:trace contextRef="#ctx0" brushRef="#br0" timeOffset="18158.71">424 4008,'1'0,"0"1,-1 0,1-1,0 1,0-1,0 0,0 1,0-1,0 0,0 1,0-1,0 0,0 0,0 0,0 0,0 0,0 0,0 0,0 0,0 0,0 0,0-1,0 1,0 0,0-1,0 1,0-1,0 1,0-1,0 0,0 1,0-1,-1 0,1 1,0-1,-1 0,1 0,0 0,-1 0,1 1,-1-1,1 0,-1 0,0 0,1 0,-1 0,0 0,0 0,0 0,0 0,0-1,0 1,0 0,0 0,0 0,0 0,0 0,-1 0,1 0,0 0,-1 0,1 0,-1 0,1 1,-1-1,0 0,1 0,-1 0,0 0,235 144,-76-73,-156-69,0 0,0 1,0-1,0 0,0 0,1 0,-1 0,0-1,0 1,1-1,-1 1,0-1,1 0,-1 0,0 0,1 0,-1 0,0-1,1 1,-1-1,0 1,0-1,1 0,-1 0,0 0,0 0,0 0,0 0,0-1,0 1,0-1,-1 1,1-1,-1 0,1 0,-1 1,1-1,-1 0,0 0,0-1,0 1,0 0,0 0,-1 0,1-1,0 0,0-20,-1-1,-1 0,-1 1,-1-1,0 1,-2 0,-1 0,-1 0,-1 1,-11-21,-16-39,-5 1,-2 3,-4 1,-15-13,42 62,0 4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31965.037">1807 5193,'-37'108,"24"-77,-1 0,-1-2,-1 1,-2-2,-1-1,-1 0,-1-1,-1-1,-2-1,0-2,-1 0,-2-1,0-2,-17 9,8-6,24-14,0 1,-1-2,1 1,-2-2,1 0,-1 0,1-1,-1-1,-1 0,1-1,-1-1,1 0,-1-1,-10-1,22 0,0-1,0 1,0-1,0 0,0 0,0 0,0-1,0 1,1-1,-1 0,0 1,1-1,0 0,-1 0,1-1,0 1,0 0,0-1,0 0,0 1,1-1,-1 0,1 0,0 0,0 0,0 0,0 0,0 0,1 0,-1 0,1 0,0 0,0 0,0-1,0 1,1 0,-1-1,39-115,-23 88,1 1,2 0,0 2,2 0,2 1,7-6,-26 29,1 1,-1 0,1 0,0 0,0 0,0 1,0-1,0 1,1 1,-1-1,0 1,1 0,0 0,-1 1,1-1,-1 1,1 0,0 1,-1-1,1 1,-1 0,1 1,-1 0,0-1,0 1,0 1,0-1,0 1,0 0,0 0,-1 1,1-1,-1 1,0 0,0 0,0 1,206 190,-160-141,-38-38</inkml:trace>
  <inkml:trace contextRef="#ctx0" brushRef="#br1" timeOffset="32751.583">2456 5700,'-1'1,"1"-1,0 0,-1 0,1 0,-1 0,1 0,0 0,-1 0,1 0,-1 0,1 0,-1 0,1 0,0 0,-1 0,1-1,-1 1,1 0,0 0,-1 0,1-1,-1 1,1 0,0 0,-1-1,1 1,0 0,0-1,-1 1,1 0,0-1,0 1,-1 0,1-1,0 1,0-1,0 1,0 0,0-1,0 1,0-1,-1 1,1-1,0 1,0 0,1-1,-1 1,0-1,0 1,0-1,0 1,0 0,0-1,0 1,1-1,-1 1,0 0,0-1,1 1,-1 0,0-1,1 1,-1 0,0-1,1 1,-1 0,0 0,1 0,-1-1,-35 3,-22 13,31-7,0-1,0-2,0 0,-1-2,1-1,-1-1,-1-1,25 0,-1 0,1 0,0-1,-1 1,1-1,0 0,-1 0,1 0,0-1,0 1,0-1,0 1,0-1,0 0,0 0,1 0,-1-1,1 1,-1-1,1 1,0-1,0 0,0 0,1 0,-1 0,1 0,-1 0,1 0,0-1,0 1,0 0,1-1,-1 1,1-3,3-12</inkml:trace>
  <inkml:trace contextRef="#ctx0" brushRef="#br1" timeOffset="33961.502">791 5560,'-5'0,"-6"-5,-6-1,-5-5,-4-1,3-2,0-4,5-4,0 2,3-1,4-1,0 3,1 0,2-1,8 2,3 9,2 6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3">1130 508,'0'14,"-10"10,-2 6,-1-3</inkml:trace>
  <inkml:trace contextRef="#ctx0" brushRef="#br1" timeOffset="43850.223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6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8,'-2'5,"0"1,0-1,1 0,-1 0,1 1,1-1,-1 0,1 1,0-1,0 1,0-1,1 1,0-1,0 0,0 1,1-1,-1 0,1 0,1 0,-1 0,4 4,1 11,2 10,2 0,2 0,0-1,2-1,1 0,1-1,14 16,-27-39,0 0,0-1,0 0,1 1,0-2,-1 1,1 0,0-1,0 0,0 0,0-1,1 1,-1-1,0 0,1 0,-1-1,1 0,-1 0,1 0,-1 0,0-1,1 0,-1 0,0-1,0 1,1-1,-1 0,0-1,-1 1,1-1,0 0,-1 0,0 0,1-1,-1 0,-1 1,1-1,0-1,0-1,25-27,-2-1,-1-2,-2-1,-2 0,5-15,-27 53,1 0,-1-1,0 1,1 0,-1-1,0 1,1-1,-1 1,1 0,-1-1,1 1,-1-1,1 1,-1-1,1 1,0-1,-1 0,1 1,0-1,-1 0,1 1,0-1,-1 0,1 0,0 0,-1 0,1 0,0 1,0-1,-1 0,1-1,0 1,0 0,-1 0,1 0,0 0,-1-1,1 1,0 0,-1 0,1-1,0 1,-1-1,1 1,0-1,-1 1,1-1,-1 1,1-1,-1 1,0-1,1 1,-1-1,1 0,-1 1,0-1,0 0,1 1,-1-1,0 0,0 0,0 0,60 122,-57-116,1-1,-1 0,0 0,1-1,0 1,0-1,0 0,0 0,1 0,-1 0,1-1,-1 0,1 0,0 0,0-1,0 1,0-1,0 0,0-1,1 1,-1-1,0 0,0 0,0-1,1 1,2-3,0-1,0 1,0-1,-1-1,1 0,-1 0,0 0,-1-1,1 1,-1-2,0 1,-1-1,1 0,1-3,7-7,-1 1,0 0,0-1,-2-1,0 1,-1-2,-1 0,-1 0,-1 0,1-4,-8 22,1 0,0 0,-1 0,0 0,1 0,-1 0,0 0,1 0,-1 0,0 0,0 0,0 0,0-1,0 1,0 0,0 0,0 0,0 0,-1 0,1 0,0 0,-1 0,1 0,0 0,-1 0,0 0,1 0,-1 0,1 1,-1-1,0 0,0 0,0 0,1 1,-1-1,0 1,0-1,0 0,-10 7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7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13 228,'-12'0,"36"0,-10 0,555 0,-529-5,-39 5,-1 0,1 0,-1-1,1 1,0 0,-1 0,1-1,-1 1,1-1,-1 1,1-1,-1 1,1 0,-1-1,0 0,1 1,-1-1,0 1,1-1,-1 1,0-1,0 0,1 1,-1-1,0 0,0 1,0-1,0 1,0-1,0 0,0 1,0-1,0 0,0 1,0-1,-1 0,1 1,0-1,0 1,-1-1,1 0,0 1,-1-1,1 1,0-1,-1 1,1-1,-1 1,1-1,-1 1,1 0,-1-1,1 1,-1 0,0-1,1 1,-1 0,1 0,-1-1,-99-70,-20-15,116 82,3 4,0 0,1 0,-1 0,0 0,1 0,-1 0,0-1,1 1,-1 0,0 0,1-1,-1 1,1 0,-1-1,1 1,-1-1,1 1,-1-1,1 1,-1-1,1 1,0-1,-1 1,1-1,0 1,-1-1,1 0,0 1,0-1,-1 0,1 1,0-1,0 0,0 1,0-1,0 0,0 1,0-1,0 0,0 1,0-1,1 1,-1-1,0 0,0 1,1-1,-1 0,0 1,1-1,-1 1,0-1,1 1,-1-1,1 1,-1-1,1 1,-1-1,1 1,-1 0,1-1,0 1,-1 0,1-1,16-1,2 1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1,'5'5,"11"1,7 0,6-1,1-2,2-5,-1-3,0-1,-2 1,1 2,-2 0,1 2,-1 0,0 1,0 0,-9 0,-9 1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0,'38'0,"23"0,5 0,-3 0,-8 0,-9 0,-6 0,-12 0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7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0,'-6'20,"-1"0,-1-1,0 0,-2-1,0 0,-1-1,0 0,-2 0,0-1,-1-1,0 0,-2-1,-12 9,12-12,0 0,-1-1,-1-1,0-1,0 0,0-1,-1-1,0-1,0-1,-1 0,14-4,0 0,0-1,1 1,-1-1,0 0,1 0,-1-1,1 1,-1-1,1-1,0 1,0-1,0 0,0 0,0 0,0-1,1 1,0-1,0 0,0-1,0 1,1-1,-1 1,1-1,1 0,-1 0,0-1,1 1,0 0,1-1,-1 1,1-1,0 0,0 1,1-1,0 0,0 0,0 0,-1 2,0-1,1 0,0 0,0 0,0 0,0 0,1 1,0-1,0 0,0 0,1 1,-1-1,1 1,0-1,0 1,1 0,0-1,-1 1,1 1,0-1,1 0,-1 1,1 0,-1-1,1 1,0 1,0-1,1 1,-1-1,0 1,1 0,0 1,-1-1,1 1,0 0,-1 0,1 0,0 1,0 0,0 0,0 0,0 0,-1 1,3 0,6 3,0 1,1 1,-2 0,1 0,-1 1,0 1,0 0,-1 1,9 8,25 17,233 130,-177-105,-65-49,-21-9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1 424,'99'-25,"-97"24,1 0,0 0,-1-1,1 1,0-1,-1 0,0 1,1-1,-1 0,0 0,0-1,0 1,-1 0,1-1,0 1,-1-1,0 0,1 1,-1-1,0 0,0 0,-1 0,1 0,-1 1,1-1,-1 0,0 0,0 0,0 0,0 0,-1 0,0-2,1 4,0-1,-1 1,1-1,-1 1,1-1,-1 1,0-1,1 1,-1-1,0 1,0 0,0 0,0-1,0 1,0 0,0 0,-1 0,1 0,0 0,-1 0,1 1,-1-1,1 0,0 1,-1-1,0 1,1-1,-1 1,1 0,-1 0,1-1,-1 1,0 0,1 1,-1-1,1 0,-1 0,1 1,-1-1,0 1,1-1,-1 1,-54 41,53-39,0 1,0 0,0 0,0 0,1 0,-1 0,1 1,0-1,1 1,-1-1,1 1,0 0,0 0,0-1,1 1,-1 0,1 0,1 0,-1 0,0 0,1 0,0-1,0 1,1 0,0-1,-1 1,1-1,1 1,-1-1,1 0,-1 0,1 0,0 0,1-1,-1 1,1-1,-1 0,5 3,0-2,0 0,0 0,0 0,1-2,-1 1,1-1,0 0,-1 0,1-1,0-1,5 1,2-1</inkml:trace>
  <inkml:trace contextRef="#ctx0" brushRef="#br0" timeOffset="1">265 512,'5'-13,"0"0,1 1,1 0,0 0,0 1,1 0,1 0,-1 1,2 0,0 0,6-4,-14 14,0-1,0 1,0 0,0 0,0 0,0 0,0 0,0 1,0-1,-1 1,1-1,0 1,0 0,0-1,0 1,0 0,-1 0,1 0,-1 1,1-1,0 0,-1 1,0-1,1 1,-1-1,0 1,0-1,0 1,0 0,0 0,0 0,0-1,-1 3,13 12,-11-13,1 0,-1 0,1 0,0 0,0-1,0 1,1-1,-1 0,0 0,1 0,0 0,-1-1,1 1,0-1,0 0,-1 0,1 0,0-1,0 1,0-1,0 0,0 0,0-1,0 1,0-1,0 0,0 0,0 0,0 0,-1-1,1 1,-1-1,1 0,-1 0,1-1,-1 1,0 0,0-1,2-2,87-106,-81 95</inkml:trace>
  <inkml:trace contextRef="#ctx0" brushRef="#br0" timeOffset="2">865 0,'-6'27,"-2"21,0 6,2-5,1-6,3-5,3-6,3-6,0-3,2-4,1-1,-2-1,2-1,0 1,-2 0,-1 0,-2-3</inkml:trace>
  <inkml:trace contextRef="#ctx0" brushRef="#br0" timeOffset="3">689 230,'23'-6,"24"-2,10 0,0 2,-6 2,-5 1,-8 1,-8 5,-5 1,-4 0,-3 3,-1-1,-4-1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9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63 311,'-1'-1,"1"1,-1-1,0 1,0-1,1 1,-1 0,0-1,0 1,0 0,0 0,1-1,-1 1,0 0,0 0,0 0,0 0,0 0,0 0,1 1,-1-1,0 0,0 0,0 0,0 1,0-1,1 1,-1-1,0 0,0 1,1-1,-1 1,0 0,1-1,-1 1,1 0,-1-1,0 1,1 0,0-1,-1 1,1 0,-1 0,1 0,0 0,0-1,-1 2,-16 40,12-6,1 0,2 0,1 1,2-1,1 0,0 42,-2-43,-2-24,2 1,-1-1,2 1,-1 0,2-1,-1 1,2-1,-1 0,1 0,1 0,0 0,2 3,-2-11,0 0,0 0,0 0,0-1,0 1,1-1,-1 0,1-1,-1 1,1-1,0 1,-1-1,1-1,0 1,0-1,0 0,0 0,0 0,-1-1,1 1,0-1,0-1,-1 1,1 0,0-1,-1 0,0 0,1-1,-1 1,0-1,0 0,0 0,-1 0,1 0,-1-1,1 0,-1 1,-1-1,1 0,0-1,147-209,-150 213,0 0,1 0,-1 0,0 0,1 0,-1 0,0 0,1 0,0 0,-1 0,1 0,-1 0,1 0,0 1,-1-1,1 0,0 0,0 1,0-1,0 1,0-1,0 1,0-1,-1 1,1-1,0 1,1 0,-1 0,0-1,0 1,0 0,0 0,0 0,0 0,0 0,0 0,0 1,0-1,0 0,0 1,0-1,0 0,0 1,0-1,0 1,0-1,0 1,-1 0,1-1,0 1,0 0,-1 0,1-1,0 1,-1 0,1 0,-1 0,1 0,31 159,-31-155,1 0,0-1,0 1,0 0,0 0,1-1,-1 0,1 1,1-1,-1 0,0 0,1-1,0 1,0-1,0 1,0-1,0-1,1 1,-1-1,1 1,0-1,0 0,0-1,0 1,0-1,0 0,0-1,0 1,0-1,1 0,-1 0,0 0,0-1,2 0,7-5,0-1,0 0,-1-1,0 0,0-1,-1-1,0 0,-1 0,0-1,-1-1,0 1,-1-2,0 1,-1-1,0-1,-1 0,-1 0,0 0,1-7,27-144,-32 155,0-1,0 0,-1 1,-1-1,1 0,-2 0,0 0,0 0,-1 1,0-1,-1 1,-2-5,2 7</inkml:trace>
  <inkml:trace contextRef="#ctx0" brushRef="#br0" timeOffset="3715.715">1192 452,'0'0,"0"0,0 0,0 1,0-1,0 0,0 1,0-1,0 0,0 0,0 1,0-1,1 0,-1 0,0 1,0-1,0 0,0 0,1 0,-1 1,0-1,0 0,1 0,-1 0,0 0,0 0,1 1,-1-1,0 0,0 0,1 0,-1 0,0 0,0 0,1 0,-1 0,0 0,0 0,1 0,-1 0,0 0,1 0,-1 0,0 0,0 0,1 0,-1-1,0 1,0 0,1 0,-1 0,0 0,0 0,0-1,1 1,-9 27,-3-3,1 2,1 0,1 0,1 1,1-1,2 1,1 1,1-1,1 17,1-40,1 1,0-1,0 0,1 0,-1 0,1 0,0 0,0 0,0 0,0 0,1-1,-1 1,1-1,0 0,0 0,0 0,1 0,-1 0,1-1,-1 1,1-1,0 0,0 0,0-1,0 1,0-1,1 0,-1 0,0 0,0-1,1 1,-1-1,0 0,1 0,-1-1,0 1,1-1,-1 0,0 0,3-1,11-9,-5-3</inkml:trace>
  <inkml:trace contextRef="#ctx0" brushRef="#br0" timeOffset="4167.87">1022 227,'29'-20,"14"-15,5-2,-6 0,-10 12,-6 9,-7 13,-2 7,-4 7,1 7,-2 5,1-1,-1 0,2 1,-1-3</inkml:trace>
  <inkml:trace contextRef="#ctx0" brushRef="#br0" timeOffset="5366.999">2292 0,'0'0</inkml:trace>
  <inkml:trace contextRef="#ctx0" brushRef="#br0" timeOffset="4872.313">2011 339,'-10'-3,"0"1,0 0,0 1,0 0,0 1,0 0,0 0,0 1,0 1,0-1,0 2,0-1,1 2,-1-1,1 1,0 0,0 1,-1 1,-21 7,29-13,0 0,0 0,1 0,-1 0,0 1,0-1,1 1,-1-1,0 1,0 0,1-1,-1 1,1 0,-1 0,1 0,-1 0,1 0,0 1,-1-1,1 0,0 1,0-1,0 1,0-1,0 1,0-1,0 1,1 0,-1-1,1 1,-1 0,1 0,-1-1,1 1,0 0,0 0,0 0,0 0,0-1,1 1,-1 0,0 0,1-1,-1 1,1 0,0 0,0-1,0 2,4 2,1 1,0-1,-1-1,2 1,-1-1,0 0,1-1,0 1,0-1,0-1,0 1,0-1,8 1,33 14,-43-15,0 0,0 0,-1 1,1 0,-1 0,0 0,0 0,0 1,0-1,-1 1,1 0,-1 0,0 0,0 1,0-1,-1 1,0-1,0 1,0 0,0 0,-1 0,0 0,0 0,0 1,0-1,-1 0,0 0,0 0,0 1,-1-1,0 0,0 0,0 0,-1 0,1 0,-1 0,-1 0,1-1,0 1,-1-1,0 1,0-1,-1 0,1 0,-1 0,0-1,0 1,-14 10,-1 0,0-1,-1-1,-1 0,0-2,0-1,-20 6,11-4,24-8,-1 0,1 0,-1-1,1 0,-1 0,0-1,0 1,0-1,1-1,-1 0,0 0,0 0,0-1,-6-1,-8-24,20 8</inkml:trace>
  <inkml:trace contextRef="#ctx0" brushRef="#br0" timeOffset="5122.714">2292 537,'-14'38,"-5"18,1 4,3-4,0-10,2-14</inkml:trace>
  <inkml:trace contextRef="#ctx0" brushRef="#br0" timeOffset="5735.206">2349 819,'266'-310,"-246"307,-15 33,-4-14,0-10,-1 0,1-1,0 1,1 0,-1-1,1 1,0-1,1 0,-1 0,1 1,0-2,0 1,0 0,1-1,0 1,0-1,0 0,0 0,1-1,-1 1,1-1,0 0,0 0,0-1,1 1,-1-1,1 0,2 0,-2-1,1-1,0 0,-1 0,1-1,0 0,-1 0,1 0,-1-1,1 0,-1 0,0-1,0 0,0 0,0 0,-1 0,1-1,-1 0,0-1,0 1,0-1,0 0,-1 0,0 0,0 0,-1-1,1 0,-1 0,0 0,-1 0,1 0,-1-1,-1 1,1-1,-1 1,0-1,0-1,10-36,1-41,-16 75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0 559,'5'0,"11"0,7 0,6 0,1 0,2 0,-1 0,-1-5,0-1,-1 0,0 1,0 2,-1 1,0 1,0 0,-5 1</inkml:trace>
  <inkml:trace contextRef="#ctx0" brushRef="#br0" timeOffset="801.044">677 390,'-7'32,"1"1,1 0,2 0,1 0,1 1,3-1,3 27,-4-55,-1 1,1-1,0 0,1 0,-1 0,1 0,0 0,0-1,0 1,1 0,0-1,0 0,0 1,0-1,1-1,0 1,-1 0,1-1,1 0,-1 0,0 0,1 0,-1-1,1 0,0 0,0 0,0 0,0-1,0 0,0 0,0 0,0-1,1 1,-1-1,0-1,0 1,1-1,-1 0,0 0,3-1,9-4,0 0,0-1,-1-1,0 0,0-2,-1 1,0-2,-1 0,0-1,-1 0,0-1,-1-1,-1 0,0 0,-1-1,1-2,8 9,-16 40,-3-20,1-6,0 0,1 0,-1 1,1-1,0-1,1 1,-1 0,1-1,0 1,1-1,-1 0,1 0,0 0,1 0,-1-1,1 0,-1 0,1 0,1 0,-1-1,0 0,1 0,0 0,-1-1,1 0,0 0,0 0,1-1,-1 0,0 0,0-1,0 1,1-1,-1-1,0 1,0-1,1 0,-1 0,0-1,3-1,3-4,0-1,0 0,-1-1,0 0,0 0,-1-1,0-1,-1 0,0 0,-1 0,0-1,-1-1,-1 1,1-1,-2 0,0-1,0-1,54-156,-58 148,-4 5</inkml:trace>
  <inkml:trace contextRef="#ctx0" brushRef="#br0" timeOffset="1753.455">1581 616,'11'0,"1"0,-1-1,1 0,-1-1,1 0,-1-1,0 0,0-1,0 0,-1-1,0 0,1-1,-2 0,1 0,-1-1,0 0,0-1,-1 0,0 0,0-1,-1 0,0 0,-1-1,0 0,4-8,-10 16,0 1,1-1,-1 1,0-1,1 1,-1-1,1 1,-1-1,1 1,0 0,0 0,-1-1,1 1,0 0,0 0,0 0,1 0,-1 0,0 0,0 0,0 0,1 0,-1 0,0 1,1-1,-1 1,1-1,-1 1,1-1,-1 1,1 0,-1 0,1 0,-1 0,1 0,-1 0,1 0,-1 0,1 1,-1-1,1 0,-1 1,0-1,1 1,-1 0,0 0,1-1,-1 1,0 0,0 0,1 0,-1 0,0 0,0 0,0 1,-1-1,1 0,0 1,14 25,-1 0,-2 1,-1 0,-1 1,-1 0,-2 1,0 0,-1 10,4 30,-3 0,-3 1,-3 0,-6 46,4-99,0-1,-1 1,0-1,-2 0,0 0,-1 0,-1 0,0-1,-1 1,-1-2,0 1,-1-1,-1 0,-1-1,0 0,0-1,-1 0,-1-1,10-10,-1 1,1-1,0 0,-1 0,1-1,-1 1,1-1,-1 1,0-1,0 0,0-1,1 1,-1-1,0 1,0-1,0 0,0-1,0 1,0-1,0 1,1-1,-1 0,0-1,0 1,1-1,-1 0,1 1,0-1,-1-1,1 1,0 0,0-1,0 0,1 0,-1 0,1 0,-1 0,1 0,0 0,0-1,-1-2,-3-13,0 1,1-1,2 0,-1 0,2 0,1 0,0-1,1 1,1 0,1 0,1 0,1 0,0 0,1 0,1 1,1 0,1 0,8-14,88-141,-92 159</inkml:trace>
  <inkml:trace contextRef="#ctx0" brushRef="#br0" timeOffset="3264.021">1722 249,'41'4,"-26"-10,0-2,-1 1,0-2,0 0,0 0,-2-1,1-1,-1 0,-1-1,0 0,0-1,4-7,4-3,41-53,-59 74,0 1,0 0,0 0,1-1,-1 1,0 0,0 0,1 0,-1 0,0 1,1-1,-1 0,1 1,-1-1,1 1,0-1,-1 1,1 0,-1-1,1 1,0 0,-1 0,1 0,-1 0,1 1,0-1,-1 0,1 1,-1-1,1 1,-1-1,1 1,-1 0,1 0,-1-1,0 1,1 0,-1 0,1 1,51 54,-38-38,59 79,-61-81,-1-4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12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86,'-29'0,"0"1,1 1,-1 2,1 1,0 1,0 1,1 2,0 0,-21 12,42-18,-1 1,1 0,0 0,0 0,0 1,1 0,-1 0,1 1,1-1,-1 1,1 0,0 0,0 1,0-1,1 1,0 0,1 0,-1 0,1 0,1 0,-1 0,1 1,1-1,-1 0,1 1,0-1,1 1,0-1,0 0,1 1,0-1,0 0,3 6,-2-6,1 1,0-1,0 0,1 0,0 0,0-1,0 0,1 0,0 0,1-1,-1 1,1-2,0 1,0-1,0 0,1 0,-1-1,1 0,0 0,0-1,0 0,0 0,1-1,-1 0,0-1,8 0,-3 0,1-1,0-1,0 0,-1 0,1-2,-1 1,0-2,0 0,0 0,-1-1,0-1,5-3,8-3,-3 2</inkml:trace>
  <inkml:trace contextRef="#ctx0" brushRef="#br0" timeOffset="302.246">791 57,'-41'41,"2"1,2 1,2 3,-23 38,55-81,0 1,0-1,1 0,-1 1,1 0,0-1,0 1,0 0,1 0,-1 0,1 0,0 0,0 1,1-1,-1 0,1 0,0 1,0-1,0 0,0 0,1 1,0-1,0 0,0 0,0 0,1 0,0 0,0 0,0 0,0-1,0 1,1-1,-1 1,1-1,0 0,0 0,2 1,8 1,0-1,1 0,-1-1,1 0,0-1,0-1,0 0,0-1,0 0,0-2,0 1,0-1,-1-1,1-1,-1 0,0-1,0 0,0-1,0 0,-1-1,0 0,-1-1,1 0,6-8,-9 8,-1 1,0-1,0 0,-1-1,0 1,-1-2,0 1,0-1,-1 1,0-2,-1 1,0 0,0-1,-1 0,-1 0,0 0,0 0,-1 0,-1 0,0 0,0 0,-1-1,0 7,-1 0,0 0,0 1,0-1,-1 0,1 1,-1-1,0 1,-1 0,1 0,-1 0,1 0,-1 1,0-1,-1 1,1 0,0 0,-1 1,0-1,1 1,-1 0,0 1,0-1,0 1,-1 0,1 0,0 0,0 1,0-1,-1 2,1-1,0 0,-4 2,-17-2</inkml:trace>
  <inkml:trace contextRef="#ctx0" brushRef="#br0" timeOffset="702.023">1638 86,'-47'18,"-1"-2,2 2,0 2,1 2,-20 15,63-37,0 1,0-1,0 1,0 0,0-1,0 1,0 0,0 0,0 0,0 1,0-1,1 0,-1 1,1-1,-1 1,1-1,-1 1,1 0,0 0,0-1,0 1,0 0,0 0,0 0,0 0,1 0,-1 0,1 1,-1-1,1 0,0 0,0 0,0 0,0 1,0-1,1 0,-1 0,1 0,-1 0,1 0,0 0,0 0,-1 0,2 0,-1 0,0 0,0 0,0-1,1 1,-1-1,1 1,167 49,-167-50,0-1,0 1,0-1,0 1,-1 0,1 0,0 0,-1 0,1 0,-1 0,1 0,-1 1,0-1,1 1,-1-1,0 1,0-1,0 1,0 0,0-1,0 1,-1 0,1 0,0 0,-1-1,0 1,1 0,-1 0,0 0,0 0,0 0,0 0,0 0,0 0,-1-1,1 1,-1 0,1 0,-1 0,0 0,0-1,0 1,0 1,-63 59,43-52,0-2,-1 0,0-1,-1-1,1-1,-1-1,0-1,-5-1,3 0</inkml:trace>
  <inkml:trace contextRef="#ctx0" brushRef="#br0" timeOffset="1367.01">2343 1,'-60'109,"-26"66,76-159,-1 0,-1 0,0-1,-1 0,-1-1,0-1,-1 0,-1-1,0 0,0-2,-1 0,-10 4,16-9,0 1,0 0,-1-1,1-1,-1 0,0 0,0-1,-1-1,1 0,0 0,-1-1,1-1,-1 0,1-1,-1 0,-10-3,21 3,-1-1,0 1,1-1,0 0,-1 1,1-1,0 0,0 0,0-1,0 1,0 0,0-1,1 1,-1-1,1 1,0-1,0 0,0 1,0-1,0 0,1 0,-1 0,1 0,-1 0,1 0,0 0,0 0,1 1,-1-1,1 0,-1 0,1 0,0 0,0 0,1-2,50-95,-39 80,2 0,1 1,0 0,2 1,0 1,1 1,0 0,1 2,1 0,0 1,9-3,-25 14,-1 1,0-1,0 1,1-1,-1 2,0-1,1 0,-1 1,1 0,-1 0,1 0,-1 0,1 1,-1 0,1 0,-1 0,0 0,1 1,-1-1,0 1,0 1,0-1,0 0,-1 1,1 0,-1-1,1 2,-1-1,0 0,0 1,-1-1,1 1,-1 0,1 1,48 72,-42-60,2 0,0 0,1-1,0-1,1 0,14 12,-10-13,1 0,-1-2,2 0,0-1,0-1,1-1,0-1,5 1,-6-1,-3-1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40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1,'-8'10,"1"1,0 0,0 0,1 1,1 0,0 0,0 1,1-1,0 6,2-11,-4 9,0 0,2 1,0 0,1 0,1 0,0 0,1 1,1-1,1 0,1 0,2 10,-4-24,1-1,0 0,0 1,0-1,0 0,0 0,0 0,1 1,-1-1,1-1,0 1,-1 0,1 0,0-1,0 1,0-1,0 1,0-1,0 0,1 0,-1 0,0 0,1 0,-1-1,0 1,1-1,-1 1,1-1,-1 0,1 0,-1 0,1 0,-1 0,1-1,-1 1,0-1,1 0,-1 0,0 1,1-2,-1 1,0 0,0 0,0-1,0 1,0-1,0 1,0-1,-1 0,1 0,1-1,155-185,-156 186,-1 0,1 0,-1 0,1 1,-1-1,1 1,0-1,0 1,0-1,0 1,0 0,0 0,0 0,0 0,0 1,0-1,1 1,-1-1,0 1,1-1,-1 1,0 0,0 0,1 1,-1-1,0 0,1 1,-1-1,0 1,0 0,0-1,1 1,-1 0,0 1,0-1,0 0,-1 0,1 1,0-1,0 1,-1 0,1-1,-1 1,0 0,1 0,-1 0,0 0,0 0,0 0,0 0,0 1,-1-1,1 2,7 26,-1 1,-1 0,-2 0,-1 0,-2 1,-1-1,-1 0,-2 1,-1-1,-1 0,-2-1,-1 1,-1-1,-11 23,18-47,-1 1,0 0,0-1,-1 1,0-1,0 0,0 0,-1 0,1-1,-1 0,-1 0,1 0,-1 0,0-1,0 0,0 0,-1-1,1 0,-1 0,0 0,1-1,-1 0,-1 0,-4 0,-96-9,105 7,0-1,0 0,0 0,0 0,1 0,-1 0,0-1,1 1,-1-1,1 1,0-1,-1 0,1 0,0 0,0 0,0-1,1 1,-1 0,0-1,1 1,0-1,-1 0,1 0,0 1,0-1,1 0,-1 0,1 0,-1 0,1 0,0 0,0 1,0-1,0 0,1-1,3-8,2-1,0 1,0 0,1 0,0 1,1 0,0 0,1 1,0 0,1 0,0 1,0 0,1 1,0 0,1 1,3-1,211-107,-191 101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477 142,'-10'4,"-12"8,-8 0,2 4,0-1,0 1,1-1,0 1,-1 3,0 2,0-1,0 0,0-3,-1 0,1-3,0-4,0-3,4-3</inkml:trace>
  <inkml:trace contextRef="#ctx0" brushRef="#br0" timeOffset="253.002">81 1,'24'38,"18"28,6 6,0-3,-4-9,-8-10,-7-14,-8-8,-2-8,-5-3,-4-10,0-5,-1-9,-2-2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4202 508,'-226'330,"109"-132,-77 124,193-321,0 0,0 1,0-1,0 0,0 1,1-1,-1 0,0 1,1-1,-1 1,1-1,0 1,-1-1,1 1,0-1,0 1,0-1,0 1,0-1,0 1,1-1,-1 1,0-1,1 1,-1-1,1 1,0-1,-1 1,1-1,0 0,0 0,0 1,0-1,0 0,0 0,0 0,0 0,1 0,-1 0,0 0,0-1,1 1,-1 0,1-1,-1 1,1-1,-1 1,1-1,-1 0,2 1,259 92,-95-1,-153-83,0 0,0-1,1-1,0 0,0-1,1 0,0-1,9 1,18 6,-25-6</inkml:trace>
  <inkml:trace contextRef="#ctx0" brushRef="#br0" timeOffset="-3136.486">1803 28,'-1'-1,"0"0,0 0,0 0,0 0,-1 0,1 1,0-1,-1 0,1 1,0-1,-1 1,1 0,-1-1,1 1,-1 0,1 0,-1 0,1 0,-1 0,1 0,-1 0,1 1,-1-1,1 1,-1-1,1 1,0-1,-1 1,1 0,0-1,0 1,-1 0,1 0,0 0,0 0,0 0,0 0,0 0,0 1,0-1,1 0,-1 1,0-1,0 1,-33 65,33-66,-123 322,-57 11,75-154,89-144,16-26</inkml:trace>
  <inkml:trace contextRef="#ctx0" brushRef="#br0" timeOffset="-1029.904">1803 0,'21'3,"0"0,-1 1,1 2,-1 0,-1 1,1 0,-1 2,-1 1,1 0,-2 1,7 5,49 27,182 94,-10-3,-96-88,-36 22,17 16,-129-83,1 0,-1 0,0 0,0 0,0 0,0 0,0 1,0-1,-1 0,1 0,0 1,-1-1,1 1,0-1,-1 0,0 1,1-1,-1 1,0-1,0 1,0-1,0 1,0-1,0 1,0-1,0 1,-1-1,1 1,0-1,-1 0,0 1,1-1,-1 0,0 1,1-1,-1 0,-1 1,-36 49,34-48,-171 247,86-113,-53 94,74-128,64-99,0-1,0 0,0 0,0 0,-1 0,1-1,-1 0,0 0,1 0,-1 0,0-1,0 0,0 0,0 0,-1-1,1 1,0-1,0-1,0 1,0-1,0 1,0-1,0-1,0 1,0-1,0 0,0 0,-1-1,-13-2,-151-57,3-38,22 60,133 37,0 0,0 0,1-1,-1-1,1 0,0 0,1-1,-1-1,1 0,0 0,1-1,-7-6,-3-2,-1 1,0 1,-1 1,-1 1,0 1,0 1,-9-2,-15-6,-78-44,61 16,55 41</inkml:trace>
  <inkml:trace contextRef="#ctx0" brushRef="#br0" timeOffset="3697.606">1550 1355,'-35'39,"2"2,1 1,3 1,-8 17,-57 83,-44 55,32-46,67-69,41-89,4-7,-1 0,0 0,-1-1,-1 0,0 0,0 0,-1 0,-1 0,-1 0,0 0,0-1,-2 1,0 0,0 0,-1 0,-1 1,-1-1,0 1,0 0,-5-7,4 12,-1 1,0 0,0 0,-1 0,0 1,0 1,-1-1,0 1,1 0,-2 1,1 0,0 1,-3-1,74 24,155 17,-186-35,0 2,0 1,0 2,-1 1,0 1,0 2,-1 0,4 5,-27-12,1 0,-1 1,0 0,-1 0,0 1,1-1,-2 1,1 1,-1-1,0 0,3 7,-6-11,0 0,0 0,0 0,-1 0,1 0,-1 1,1-1,-1 0,0 0,0 0,0 1,0-1,0 0,0 0,-1 1,1-1,-1 0,1 0,-1 0,0 0,0 0,0 0,0 0,0 0,-1 0,1 0,0-1,-1 1,0 0,1-1,-1 1,0-1,0 0,1 0,-1 0,0 1,0-2,0 1,-1 0,1 0,-2 0,-12 3,-1-1,1 0,-1-1,0-1,0 0,1-1,-17-3,-2 2,-264-3,270 4</inkml:trace>
  <inkml:trace contextRef="#ctx0" brushRef="#br0" timeOffset="4485.916">82 2286,'-19'50,"3"1,2 1,2 0,-3 43,14-91,-4 83,5-84,0-1,0 0,0 0,1 0,-1 0,1 0,-1 0,1 0,-1 0,1 0,0 0,0 0,0 0,0 0,1-1,-1 1,0 0,1-1,-1 1,1-1,-1 1,1-1,0 0,0 0,-1 0,1 0,0 0,0 0,0 0,0 0,0-1,0 1,0-1,1 0,-1 0,0 1,0-1,7-3,-1 1,0-1,0 0,0-1,0 0,-1 0,1-1,-1 0,0 0,0-1,-1 0,0 0,0 0,0-1,2-4,12-10,-1 0,-17 16,1 1,1-1,-1 1,0 0,1 0,0 1,0-1,0 1,1 0,-1 0,1 0,-1 0,1 1,0 0,0 0,0 0,1 1,-4 2,1 1,-1 0,0-1,1 1,-1 0,0 0,0 1,-1-1,1 0,0 1,-1-1,1 1,-1 0,0-1,0 1,0 0,0 0,0-1,0 1,-1 0,0 0,1 0,-1 0,0 0,-1 0,1 2,3 16,35 82,-37-101,1 1,0 0,-1-1,1 1,0-1,0 0,0 0,1 1,-1-1,0-1,1 1,-1 0,1-1,0 1,0-1,-1 0,1 1,0-2,0 1,0 0,0 0,0-1,0 0,0 0,0 0,0 0,1 0,-1 0,0-1,0 1,0-1,0 0,2-1,5-6,1 0,-1 0,0-1,-1-1,0 1,0-2,-1 1,-1-1,0 0,0-1,-1 0,0 0,-1 0,-1-1,3-11,41-176,-36 165,-5 29</inkml:trace>
  <inkml:trace contextRef="#ctx0" brushRef="#br0" timeOffset="5068.499">703 2766,'-20'47,"12"-31,0 0,2 0,0 1,1-1,0 1,2 0,0 1,1-1,0 0,2 2,-1-17,1-1,0 1,0-1,0 1,1-1,-1 1,0-1,1 1,-1-1,1 1,-1-1,1 1,-1-1,1 0,0 1,0-1,0 0,0 1,0-1,0 0,0 0,0 0,1 0,-1 0,0 0,0-1,1 1,-1 0,1-1,-1 1,1-1,-1 1,1-1,-1 0,1 1,-1-1,1 0,-1 0,1 0,-1 0,1 0,0-1,-1 1,1 0,-1-1,0 1,1-1,-1 0,1 1,-1-1,69-46,-24-9,51-46,-95 101,-1-1,1 1,-1 0,1-1,0 1,0 0,0 0,-1 0,1 1,0-1,0 0,0 1,0-1,0 1,0 0,1 0,-1-1,0 1,0 1,0-1,0 0,0 0,0 1,0-1,0 1,0 0,0 0,0-1,0 1,0 0,-1 1,1-1,0 0,-1 0,1 1,-1-1,1 1,-1-1,0 1,0 0,1 0,-1-1,0 1,-1 0,2 1,1 13,-1 0,0 1,-2-1,1 1,-2 0,0-1,-1 1,-1-1,0 0,-5 13,3-4,-3 13,-2-1,-1 0,-1-1,-2 0,-7 10,-46 27,65-72,1 0,-1 1,0-1,0 0,1 0,-1 0,0 0,0 0,0 0,0 0,0-1,0 1,-1-1,1 1,0-1,0 0,0 0,0 0,-1 0,1-1,0 1,0 0,0-1,0 1,0-1,0 0,0 0,0 0,0 0,0 0,0 0,1-1,-1 1,0 0,1-1,-1 1,1-1,0 0,-1 1,1-1,0 0,0 0,0-1,-2-7,0-1,1 0,1 0,0 0,0 0,1 0,0 0,1 0,0 0,1 0,1 0,-1 1,2-1,-1 1,1-1,1 1,0 1,0-1,1 1,2-2,-4 3,35-55,-20 41</inkml:trace>
  <inkml:trace contextRef="#ctx0" brushRef="#br0" timeOffset="10654.264">2283 1609,'82'54,"131"53,-148-79,-2 2,-1 3,-1 3,40 32,-7 12,-151-202,-24-90,81 210,-1 1,1 0,0-1,-1 1,1 0,-1 0,1-1,-1 1,0 0,0 0,1 0,-1 0,0 0,0 0,0 0,0 0,0 0,0 0,0 1,0-1,-1 0,1 1,0-1,0 1,-1-1,1 1,0 0,0-1,-1 1,1 0,0 0,-1 0,1 0,0 0,-1 0,1 0,0 1,-1-1,1 0,0 1,0-1,-1 1,1-1,0 1,0 0,0 0,0-1,-1 2,-37 54,-61 233,55-197,45-91,1 0,-1 1,1-1,0 0,0 0,-1 1,1-1,0 0,0 0,0 0,0 0,0 0,1 0,-1 0,0-1,0 1,1 0,-1 0,0-1,1 1,-1-1,1 0,-1 1,0-1,1 0,-1 0,1 0,-1 0,1 0,-1 0,1 0,-1 0,1-1,-1 1,0-1,1 1,-1-1,1 1,-1-1,0 0,1 0,259-83,-171 49,-84 33</inkml:trace>
  <inkml:trace contextRef="#ctx0" brushRef="#br0" timeOffset="11334.843">3158 2286,'-28'90,"14"-53,10-31,0 0,1-1,-1 1,1 0,1 1,-1-1,1 0,0 1,0 0,1-1,0 1,0 0,1 0,0-1,0 1,0 0,1 0,0-1,1 1,-1 0,1-1,0 1,1-1,0 0,0 0,0 0,0 0,1 0,4 4,-1-8,0 0,0-1,0 1,0-1,0-1,0 1,1-1,-1-1,0 1,0-1,0 0,0-1,0 0,0 0,0 0,0-1,-1 0,1 0,-1-1,0 0,0 0,5-5,179-159,-190 167,1 0,-1 0,1-1,-1 1,1 0,0 0,-1 1,1-1,0 0,0 0,0 0,0 0,-1 1,1-1,0 0,0 1,0-1,1 1,-1-1,0 1,0-1,0 1,0 0,0 0,1-1,-1 1,0 0,0 0,0 0,0 0,1 1,-1-1,0 0,0 0,0 1,0-1,0 0,0 1,1-1,-1 1,0 0,0-1,-1 1,1 0,0 0,0-1,0 1,0 0,-1 0,1 0,0 0,0 1,7 75,-9-72,1 1,-1-1,1 1,0 0,0-1,1 1,0-1,0 1,0-1,0 1,1-1,0 0,0 1,0-1,1 0,0 0,0-1,0 1,1-1,-1 1,1-1,0 0,0-1,1 1,3 2,0-3,0-1,0-1,0 1,1-1,-1-1,0 1,0-2,1 1,-1-1,0 0,0-1,0 0,0 0,0 0,0-1,-1-1,1 1,-1-1,0 0,0-1,0 0,-1 0,0 0,0-1,0 0,0 0,-1 0,0-1,-1 0,1 0,-1 0,3-7,62-121,-50 64,-22 68</inkml:trace>
  <inkml:trace contextRef="#ctx0" brushRef="#br0" timeOffset="11615.424">4315 2540,'-38'33,"-18"22,-4 0,9-4,7-10,12-8,6-9,8-4,2-6,4 1,3-9,4-4</inkml:trace>
  <inkml:trace contextRef="#ctx0" brushRef="#br0" timeOffset="11882.636">3949 2512,'4'24,"13"17,2 7,2 0,4-3,1-10,-3-6,-1-3,-4 0,-1-6,-2-1,0 1,-2 2,-4-3</inkml:trace>
  <inkml:trace contextRef="#ctx0" brushRef="#br0" timeOffset="15904.991">2002 1552,'1'1,"0"1,0-1,0 0,0 1,0-1,0 1,0-1,-1 1,1-1,0 1,-1 0,0-1,1 1,-1 0,0-1,0 1,0 0,0-1,0 1,0 0,0-1,-1 1,1 0,0-1,-1 1,0 0,1-1,-1 1,0-1,0 1,0-1,0 0,0 1,-1 0,-90 169,66-127,-1-2,-3 0,-1-2,-16 15,40-48,-3 5,0 1,1 0,0 1,1-1,1 1,0 1,1 0,0 0,1 0,1 0,2-13,2-13</inkml:trace>
  <inkml:trace contextRef="#ctx0" brushRef="#br0" timeOffset="16625.017">2057 1496,'-232'81,"157"-52,75-28,-1 1,1-1,-1 1,1 0,0-1,0 1,0 0,0-1,0 1,0 0,0-1,1 1,-1 0,1-1,-1 1,1-1,-1 1,1-1,0 1,0-1,0 1,0-1,0 0,0 0,0 1,0-1,0 0,1 0,-1 0,0 0,1 0,-1-1,1 1,-1 0,1-1,2 4,156 117,-2 43,-134-148,-23-36,-54-169,50 177,-1 1,2-1,0 0,0 0,1 0,1 0,0 0,1 0,0 0,0 0,2 0,-1 0,2 0,-1 1,1-1,3-3,5 2</inkml:trace>
  <inkml:trace contextRef="#ctx0" brushRef="#br0" timeOffset="17472.226">1860 2343,'-61'72,"4"-6,3 3,-40 66,39-56,55-79,0-1,0 1,0 0,0 0,-1 0,1-1,0 1,0 0,-1 0,1 0,0 0,0-1,-1 1,1 0,0 0,0 0,-1 0,1 0,0 0,-1 0,1 0,0 0,-1 0,1 0,0 0,0 0,-1 0,1 0,0 0,-1 0,1 0,0 0,0 0,-1 1,1-1,0 0,0 0,-1 0,14-30,215-300,-187 285,-41 44,1 0,0 0,0 1,0-1,0 0,0 1,0-1,0 1,0 0,0-1,0 1,0 0,0-1,0 1,0 0,0 0,0 0,1 0,-1 0,0 0,0 0,0 0,0 1,0-1,0 0,0 1,0-1,0 0,0 1,0 0,0-1,0 1,0-1,0 1,0 0,-1 0,1 0,0-1,-1 1,1 0,0 0,-1 0,1 0,-1 0,1 0,-1 0,0 0,1 0,-1 0,0 0,0 1,4 15,-1-1,0 1,-1 0,-1 0,-1 0,-1 0,-1 15,-1 15,1-6,9 88,-6-126,0 0,0-1,0 1,1 0,0 0,-1-1,1 1,0 0,0-1,0 0,0 0,1 1,-1-1,1-1,-1 1,1 0,0 0,-1-1,1 0,0 0,0 1,0-2,0 1,0 0,0-1,1 1,-1-1,0 0,0 0,0 0,0 0,0-1,1 1,-1-1,0 0,0 0,0 0,0 0,-1 0,1-1,0 1,0-1,-1 0,1 0,-1 0,0 0,0 0,1-1,-1 1,0-1,95-160,-60 60,-30 85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5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796 437,'-48'-38,"-158"-79,57 47,-17-18,-11-35,177 124,0 0,0 0,0 0,0 0,0 0,0 0,0 0,0 1,-1-1,1 0,0 0,-1 0,1 0,-1 0,1 0,-1 0,1-1,-1 1,0 0,0 0,1 0,-1-1,0 1,0 0,0 0,0-1,0 1,1-1,-1 1,0-1,0 0,-1 1,1-1,0 0,0 1,0-1,0 0,0 0,0 0,0 0,0 0,0 0,0-1,0 1,-1 0,1 0,0-1,0 1,0-1,0 1,0-1,1 1,-1-1,0 1,0-1,0 0,0 0,1 1,-1-1,0 0,1 0,-1 0,0 0,1 0,-1 0,1 0,0 0,-1 0,1 0,23 147,-10-92,8 9,-18-64,-1 1,0 0,1-1,-1 0,1 1,-1-1,0 0,0 0,0-1,1 1,-1 0,0-1,0 1,-1-1,1 1,0-1,0 0,-1 0,1 0,-1 0,0 0,1 0,-1-1,1 0,64-99,-50 79,-7 16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9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35,'-1'0,"0"0,1 0,-1 0,1-1,-1 1,1 0,-1 0,0 0,1 0,-1 0,1 0,-1 0,0 0,1 0,-1 0,1 1,-1-1,0 0,1 0,-1 0,1 1,-1-1,1 0,-1 1,1-1,-1 0,1 1,-1-1,1 1,0-1,-1 1,1-1,0 1,-1-1,1 1,0-1,0 1,-1-1,1 1,0 0,0-1,0 1,0-1,0 1,0 0,0-1,0 1,0-1,0 1,0 0,0-1,0 1,0-1,1 1,-102 265,72-202,24-53</inkml:trace>
  <inkml:trace contextRef="#ctx0" brushRef="#br0" timeOffset="491.23">136 0,'-3'0,"2"0,4 0,5 0,4 0,2 0,3 3,1 1,0 0,1-1,-1-1,0 0,1-1,-2-1,-2 3,-1 1,-6-1,-5 0</inkml:trace>
  <inkml:trace contextRef="#ctx0" brushRef="#br0" timeOffset="800.33">66 229,'3'0,"6"0,3 3,2 2,1-2,2 1,0-2,1-1,-3 0</inkml:trace>
  <inkml:trace contextRef="#ctx0" brushRef="#br0" timeOffset="1184.357">189 406,'0'9,"-3"9,-1 4,0 2,-2-3,0-3,1-1,1 0,1-1,2-2</inkml:trace>
  <inkml:trace contextRef="#ctx0" brushRef="#br0" timeOffset="1586.446">224 406,'3'0,"4"0,4 0,0 3,1 1,1 0,3-1,0-1,1-1,0 0,1-1,0 0,-3 0</inkml:trace>
  <inkml:trace contextRef="#ctx0" brushRef="#br0" timeOffset="2072.421">242 547,'3'0,"4"3,4 1,2 0,4-1,-3-1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9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47,'34'-5,"20"-1,6 0,-2 1,-11-4,-9 1,-11 1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31,'38'0,"28"-5,6-2,-3 1,-9 1,-10 1,-9 2,-10 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40 286,'15'-2,"0"0,0-1,0-1,0 0,0-1,-1-1,0 0,0-1,-1 0,0-1,0-1,-6 5,0 0,-1-1,1 0,-1 0,0 0,-1-1,1 0,-1 0,0 0,-1-1,0 0,0 0,0 0,-1 0,0 0,0-1,0 0,-1 1,-1-1,1 0,-1 0,-1 0,1 0,-1 0,-1 0,0-4,0 10,0 1,0-1,0 1,0 0,0-1,0 1,0 0,0 0,-1 0,1 0,0 0,-1 0,1 0,-1 0,1 1,-1-1,1 1,-1-1,0 1,1-1,-1 1,1 0,-1 0,0 0,1 0,-1 0,0 0,1 0,-1 0,0 1,1-1,-1 1,1-1,-1 1,0 0,1 0,0-1,-1 1,1 0,0 0,-1 0,1 1,0-1,0 0,0 0,0 1,0-1,0 0,0 1,0-1,1 1,-1 0,0-1,1 1,0-1,-1 1,1 0,0-1,0 1,-12 29,2-1,1 1,1 1,2 0,1 0,-1 26,3-29,5 202,4-110,-5-77,2-21,-2 0,0 0,-2 0,-1 0,0 0,-2-1,0 1,-2-1,0 0,-2 0,-7 14,15-33,-1 0,-1 0,1 0,0 0,-1-1,1 1,-1-1,0 1,0-1,0 0,0 0,0 1,0-1,-1-1,1 1,-1 0,1-1,-1 1,0-1,1 0,-1 0,0 0,0 0,0 0,0 0,0-1,0 0,0 1,0-1,0-1,0 1,0 0,0-1,0 1,0-1,0 0,0 0,1 0,-1 0,0 0,0-1,1 0,-1 1,1-1,0 0,-1 0,1 0,0 0,0-1,0 1,-1-2,-1-11,1 0,1-1,0 1,0-1,2 1,0-1,1 1,0-1,1 1,1-1,0 1,4-9,6-18,1 1,3 1,1 1,2 0,1 1,2 1,15-17,-3 12,-20 29</inkml:trace>
  <inkml:trace contextRef="#ctx0" brushRef="#br0" timeOffset="1">481 250,'14'-6,"0"-1,0 0,-1-1,-1 0,1-1,-1-1,-1 0,0-1,0 0,-1 0,0-1,-1-1,-1 1,5-10,-12 19,-1-1,1 1,-1 0,0 0,0-1,0 1,0 0,-1-1,0 1,1 0,-1 0,0 0,0-1,-1 1,1 0,-1 1,1-1,-1 0,0 0,0 1,0-1,-1 1,1-1,-1 1,1 0,-1 0,1 0,-1 1,0-1,0 1,0-1,0 1,0 0,-1 0,1 0,0 0,0 1,-1 0,1-1,0 1,0 0,-1 0,1 1,0-1,-1 1,1 0,0 0,0 0,0 0,0 0,0 1,0-1,0 1,0 0,1 0,-1 0,1 0,-2 2,-6 8,2 1,-1 0,2 0,0 1,0 0,2 0,-1 0,2 1,0 0,1 0,0 0,1 0,1 1,0-1,2 0,-1 1,2-1,0 0,1 1,0-1,1-1,1 1,0-1,1 1,1-2,4 8,-1-4,-1 0,0 1,-1 0,-1 0,-1 1,-1-1,0 1,-2 1,0-1,-1 1,-1-1,0 1,-2-1,0 1,-2-1,0 1,-1-1,-4 13,-1-14,0 0,-1 0,0-1,-2-1,0 0,-1 0,0-1,-1-1,-1-1,-1 0,-15 11,31-24,-1 1,1-1,-1 1,1-1,-1 1,0-1,1 0,-1 1,1-1,-1 0,0 1,1-1,-1 0,0 0,1 0,-1 0,0 0,1 1,-1-1,0 0,0-1,1 1,-1 0,0 0,1 0,-1 0,0 0,1-1,-1 1,0 0,1-1,-1 1,1 0,-1-1,0 1,1-1,-1 1,1-1,-1 1,1-1,0 1,-1-1,1 1,-1-1,1 0,0 1,0-1,-1 0,1 1,0-1,0 0,0 1,0-1,0 0,0 1,0-1,0 0,0 0,0 1,0-1,0 0,0 1,1-2,7-48,-8 48,120-374,-116 365,-3 5,1 0,0 0,0 0,0 0,1 0,0 0,0 1,0-1,1 1,0 0,0 0,0 0,1 1,-1-1,2 1,4-1</inkml:trace>
  <inkml:trace contextRef="#ctx0" brushRef="#br0" timeOffset="2">781 444,'-3'24,"2"14,1 1</inkml:trace>
  <inkml:trace contextRef="#ctx0" brushRef="#br0" timeOffset="3">799 338,'0'-15,"0"-4</inkml:trace>
  <inkml:trace contextRef="#ctx0" brushRef="#br0" timeOffset="4">1063 444,'-2'-2,"0"-1,0 1,-1-1,1 1,-1 0,1-1,-1 2,0-1,0 0,0 0,0 1,0 0,0-1,0 1,-1 0,1 1,0-1,-1 1,1-1,0 1,-1 0,1 0,-1 0,1 1,0-1,-1 1,1 0,0 0,0 0,0 0,-1 1,1-1,1 1,-1 0,0-1,0 2,0-1,1 0,0 0,-1 1,1-1,0 1,0 0,0 0,0 0,1 0,-1 0,1 0,0 0,0 0,0 0,0 1,0-1,1 0,0 1,-1-1,1 0,1 1,-1 0,1 2,0-1,0 1,1 0,0 0,0-1,0 1,1-1,0 1,0-1,0 0,0 0,1 0,0-1,0 1,0-1,1 0,0 0,-1-1,1 1,1-1,-1 0,0 0,1-1,-1 0,1 0,0 0,5 1,36-5,-32-1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29,'-14'4,"0"0,0 1,0 0,1 1,0 1,0 0,1 1,0 0,0 0,1 2,0-1,0 2,1-1,1 1,0 1,0 0,1 0,1 0,0 1,0 0,2 1,-1 0,2-1,0 1,0 1,2-1,0 1,0-1,1 1,1 9,1-17,-1-1,1 0,0 1,1-1,-1 1,1-1,0 0,1 0,0 0,0 0,0-1,0 1,1-1,0 0,0 0,1 0,-1 0,1-1,0 0,0 0,0 0,1 0,0-1,-1 0,1 0,0-1,0 0,1 0,-1 0,0-1,1 1,-1-2,1 1,0-1,17-2,1-2,-1-1,1-1,-2-1,1-1,-1-1,0-1,-1-1,0-1,-1 0,0-2,-1-1,0 0,-2-2,0 0,0-1,-2-1,0 0,7-14,-18 29,0-1,-1 1,1-1,-1-1,0 1,-1 0,1-1,-1 0,0 0,-1 0,0 0,1 0,-2-1,1 1,-1-1,0 1,0-1,-1 1,0-1,0 1,0-1,-1 0,0 1,-1-1,1 1,-1 0,0 0,-1-1,1 1,-1 0,-1 1,1-1,-1 1,0-1,0 1,0 0,-1 1,0-1,0 1,0 0,-2-1,-6 0,-1 1,1 1,-1 0,1 1,-1 0,0 1,0 0,0 2,0-1,0 2,0 0,1 1,-1 0,-10 4,-14 5</inkml:trace>
  <inkml:trace contextRef="#ctx0" brushRef="#br0" timeOffset="566.841">0 255,'128'24,"-104"-23,83 2,1-5,79-13,-74 4,65-7,109 6,-257 18,-24 1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7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2,'12'0,"3"-1,-1 1,1 0,0 1,-1 1,1 0,-1 1,0 0,0 2,7 2,-20-7,-1 1,1-1,-1 1,1-1,-1 0,1 1,-1-1,0 1,1-1,-1 1,0-1,1 1,-1-1,0 1,1 0,-1-1,0 1,0-1,0 1,0 0,0-1,0 1,0-1,0 1,0 0,0-1,0 1,0-1,0 1,0 0,0-1,-1 1,1-1,0 1,0-1,-1 1,1-1,-1 1,1-1,0 1,-1-1,1 1,-1-1,1 1,-1-1,1 0,-1 1,1-1,-1 0,1 0,-1 1,1-1,-1 0,0 0,1 0,-1 0,1 0,-1 1,0-1,-37 17,-247 85,116 5,107-56,62-49,1 0,-1-1,1 1,-1-1,1 1,0-1,-1 1,1-1,0 1,0-1,0 0,0 0,0 1,0-1,0 0,1 0,-1 0,0 0,1 0,-1 0,1-1,-1 1,1 0,-1-1,1 1,-1-1,1 0,-1 1,1-1,1 0,178 21,-62 1,-118-22,1 1,-1-1,0 0,0 1,1-1,-1 1,0 0,0-1,0 1,0 0,0 0,0 0,0-1,0 1,0 0,0 0,-1 0,1 1,0-1,-1 0,1 0,0 0,-1 0,0 1,1-1,-1 0,0 0,0 1,1-1,-1 0,0 1,0-1,0 0,-1 1,1-1,0 0,0 0,-1 1,1-1,-1 0,1 0,-1 0,1 1,-1-1,0 0,0 0,1 0,-1 0,0 0,0 0,-1 0,-56 45,56-45,-230 124,-37 46,269-170,1-1,-1 0,0 0,1 0,-1 0,1 1,-1-1,0 0,1 0,-1 1,1-1,-1 0,0 1,1-1,-1 0,0 1,0-1,1 0,-1 1,0-1,0 1,0-1,1 0,-1 1,0-1,0 1,0-1,0 1,0-1,0 1,0-1,0 1,0-1,0 1,0-1,0 0,0 1,0-1,-1 1,1-1,0 1,0-1,0 0,-1 1,1-1,0 1,-1-1,1 0,0 1,-1-1,1 0,0 0,-1 1,1-1,0 0,-1 0,1 1,-1-1,1 0,-1 0,1 0,-1 0,1 0,0 0,-1 0,1 0,-1 0,1 0,-1 0,1 0,37 3,-33-3,344-32,-150 33,-168-12,-35 5</inkml:trace>
  <inkml:trace contextRef="#ctx0" brushRef="#br0" timeOffset="482.118">1122 115,'-66'309,"23"-104,17-74,23-128,1-6</inkml:trace>
  <inkml:trace contextRef="#ctx0" brushRef="#br0" timeOffset="865.283">1150 115,'5'0,"6"0,7 0,4 0,4 0,1 0,3 0,-1-5,0-2,1 1,-2-3,1-1,0 1,-6-1,-1-1,-9 8,-8 3</inkml:trace>
  <inkml:trace contextRef="#ctx0" brushRef="#br0" timeOffset="1148.815">1094 482,'33'0,"17"0,4 0,-7 0</inkml:trace>
  <inkml:trace contextRef="#ctx0" brushRef="#br0" timeOffset="1997.536">1489 594,'15'79,"-15"-77,1 0,0-1,-1 1,1 0,0-1,0 1,0 0,0-1,0 1,1-1,-1 0,0 1,1-1,-1 0,1 0,-1 0,1 0,0 0,-1 0,1-1,0 1,0 0,0-1,-1 1,1-1,0 0,0 0,0 0,0 0,0 0,-1 0,1 0,0 0,0-1,0 1,0-1,-1 1,1-1,0 0,0 0,4-2,0-1,0 0,-1 0,1-1,-1 1,0-1,0 0,0-1,-1 1,0-1,0 0,0 0,-1 0,1-1,36-49,-38 56,-1 0,1 0,0 0,0 0,0 0,-1 1,1-1,0 0,0 1,-1-1,1 1,0 0,-1-1,1 1,0 0,-1 0,1 0,-1 0,0 1,1-1,-1 0,0 0,0 1,0-1,0 1,0-1,0 1,0-1,0 1,0 0,-1 0,1-1,-1 1,1 0,-1 0,0-1,0 1,0 0,0 0,0 0,0 0,1 1,63 286,-61-272,-1-1,0 0,-2 0,1 1,-2-1,0 0,-1 1,-1-1,-4 12,6-22,-1 0,0-1,0 1,0-1,-1 1,0-1,0 0,0 0,-1 0,0-1,0 1,0-1,0 0,0 0,-1 0,0-1,0 0,0 0,0 0,0 0,-1-1,1 0,-1 0,0 0,1-1,-1 0,0 0,-1 0,4-1,-1 0,1 0,0 0,0 0,-1-1,1 1,0-1,0 0,0 0,0 0,0 0,0-1,0 1,0-1,1 0,-1 0,0 0,1 0,-1 0,1 0,0-1,0 1,0-1,0 0,1 1,-1-1,0 0,1 0,0 0,0 0,0 0,0-1,-1-5,0 1,0 0,1-1,0 1,1-1,0 1,0-1,1 1,0-1,0 1,3-8,54-100,-40 91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0" timeOffset="12703.216">2908 1411,'-5'2,"0"1,0-1,0 1,0 0,0 0,1 0,-1 0,1 1,0 0,0 0,0 0,1 0,-1 1,1 0,0-1,1 1,-1 1,-115 212,7 34,-56 60,81-106,-39 2,36-70,0 62,42-85,30-69,-2-2,-2 0,-1-2,-27 38,-139 240,103-184,2-20,-61 96,17-50,-84 171,50-101,74-113,-120 175,32-73,62-52,87-138,24-38,6-5</inkml:trace>
  <inkml:trace contextRef="#ctx0" brushRef="#br0" timeOffset="13809.195">2823 1439,'-6'4,"-1"0,1-1,-1 0,0 0,1 0,-1-1,-1 0,1-1,0 1,0-1,0-1,-1 1,1-1,0 0,-1-1,1 0,-7-2,-146-58,75 23,86 39,-1-1,0 1,0-1,0 1,0-1,0 1,0 0,0-1,0 1,0-1,0 1,0-1,0 1,-1-1,1 1,0-1,0 1,0-1,-1 0,1 1,0-1,-1 1,1-1,0 0,-1 1,1-1,0 1,-1-1,1 0,-1 0,1 1,-1-1,1 0,0 0,-1 1,1-1,-1 0,1 0,-1 0,1 0,-1 0,1 0,-1 0,0 0,1 0,-1 0,1 0,-1 0,1 0,-1 0,1-1,-1 1,1 0,0 0,-1-1,1 1,-1 0,1 0,-1-1,1 1,0-1,-1 1,1 0,-1-1,26 39,-22-34,181 228,-161-195,-2 2,-2 0,-1 1,-2 0,-2 2,4 21,13 123,-10-259,-3-71,-13 121,-1-1,-1 0,-1 0,-1 0,-1 0,-1 0,-1 0,-4-12,-13-132,19 144</inkml:trace>
  <inkml:trace contextRef="#ctx0" brushRef="#br0" timeOffset="17727.218">480 3979,'-2'8,"0"0,1 1,0-1,0 1,1-1,0 0,0 1,1-1,0 1,0-1,3 8,-3-12,86 320,-61-239,-21-68,-2-5,0 0,1 0,0-1,1 1,0-1,1 0,0 0,1-1,7 9,-20-79,-2 33,0 2</inkml:trace>
  <inkml:trace contextRef="#ctx0" brushRef="#br0" timeOffset="18158.71">424 4008,'1'0,"0"1,-1 0,1-1,0 1,0-1,0 0,0 1,0-1,0 0,0 1,0-1,0 0,0 0,0 0,0 0,0 0,0 0,0 0,0 0,0 0,0 0,0-1,0 1,0 0,0-1,0 1,0-1,0 1,0-1,0 0,0 1,0-1,-1 0,1 1,0-1,-1 0,1 0,0 0,-1 0,1 1,-1-1,1 0,-1 0,0 0,1 0,-1 0,0 0,0 0,0 0,0 0,0-1,0 1,0 0,0 0,0 0,0 0,0 0,-1 0,1 0,0 0,-1 0,1 0,-1 0,1 1,-1-1,0 0,1 0,-1 0,0 0,235 144,-76-73,-156-69,0 0,0 1,0-1,0 0,0 0,1 0,-1 0,0-1,0 1,1-1,-1 1,0-1,1 0,-1 0,0 0,1 0,-1 0,0-1,1 1,-1-1,0 1,0-1,1 0,-1 0,0 0,0 0,0 0,0 0,0-1,0 1,0-1,-1 1,1-1,-1 0,1 0,-1 1,1-1,-1 0,0 0,0-1,0 1,0 0,0 0,-1 0,1-1,0 0,0-20,-1-1,-1 0,-1 1,-1-1,0 1,-2 0,-1 0,-1 0,-1 1,-11-21,-16-39,-5 1,-2 3,-4 1,-15-13,42 62,0 4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31965.037">1807 5193,'-37'108,"24"-77,-1 0,-1-2,-1 1,-2-2,-1-1,-1 0,-1-1,-1-1,-2-1,0-2,-1 0,-2-1,0-2,-17 9,8-6,24-14,0 1,-1-2,1 1,-2-2,1 0,-1 0,1-1,-1-1,-1 0,1-1,-1-1,1 0,-1-1,-10-1,22 0,0-1,0 1,0-1,0 0,0 0,0 0,0-1,0 1,1-1,-1 0,0 1,1-1,0 0,-1 0,1-1,0 1,0 0,0-1,0 0,0 1,1-1,-1 0,1 0,0 0,0 0,0 0,0 0,0 0,1 0,-1 0,1 0,0 0,0 0,0-1,0 1,1 0,-1-1,39-115,-23 88,1 1,2 0,0 2,2 0,2 1,7-6,-26 29,1 1,-1 0,1 0,0 0,0 0,0 1,0-1,0 1,1 1,-1-1,0 1,1 0,0 0,-1 1,1-1,-1 1,1 0,0 1,-1-1,1 1,-1 0,1 1,-1 0,0-1,0 1,0 1,0-1,0 1,0 0,0 0,-1 1,1-1,-1 1,0 0,0 0,0 1,206 190,-160-141,-38-38</inkml:trace>
  <inkml:trace contextRef="#ctx0" brushRef="#br1" timeOffset="32751.583">2456 5700,'-1'1,"1"-1,0 0,-1 0,1 0,-1 0,1 0,0 0,-1 0,1 0,-1 0,1 0,-1 0,1 0,0 0,-1 0,1-1,-1 1,1 0,0 0,-1 0,1-1,-1 1,1 0,0 0,-1-1,1 1,0 0,0-1,-1 1,1 0,0-1,0 1,-1 0,1-1,0 1,0-1,0 1,0 0,0-1,0 1,0-1,-1 1,1-1,0 1,0 0,1-1,-1 1,0-1,0 1,0-1,0 1,0 0,0-1,0 1,1-1,-1 1,0 0,0-1,1 1,-1 0,0-1,1 1,-1 0,0-1,1 1,-1 0,0 0,1 0,-1-1,-35 3,-22 13,31-7,0-1,0-2,0 0,-1-2,1-1,-1-1,-1-1,25 0,-1 0,1 0,0-1,-1 1,1-1,0 0,-1 0,1 0,0-1,0 1,0-1,0 1,0-1,0 0,0 0,1 0,-1-1,1 1,-1-1,1 1,0-1,0 0,0 0,1 0,-1 0,1 0,-1 0,1 0,0-1,0 1,0 0,1-1,-1 1,1-3,3-12</inkml:trace>
  <inkml:trace contextRef="#ctx0" brushRef="#br1" timeOffset="33961.502">791 5560,'-5'0,"-6"-5,-6-1,-5-5,-4-1,3-2,0-4,5-4,0 2,3-1,4-1,0 3,1 0,2-1,8 2,3 9,2 6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3">1130 508,'0'14,"-10"10,-2 6,-1-3</inkml:trace>
  <inkml:trace contextRef="#ctx0" brushRef="#br1" timeOffset="43850.223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6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8,'-2'5,"0"1,0-1,1 0,-1 0,1 1,1-1,-1 0,1 1,0-1,0 1,0-1,1 1,0-1,0 0,0 1,1-1,-1 0,1 0,1 0,-1 0,4 4,1 11,2 10,2 0,2 0,0-1,2-1,1 0,1-1,14 16,-27-39,0 0,0-1,0 0,1 1,0-2,-1 1,1 0,0-1,0 0,0 0,0-1,1 1,-1-1,0 0,1 0,-1-1,1 0,-1 0,1 0,-1 0,0-1,1 0,-1 0,0-1,0 1,1-1,-1 0,0-1,-1 1,1-1,0 0,-1 0,0 0,1-1,-1 0,-1 1,1-1,0-1,0-1,25-27,-2-1,-1-2,-2-1,-2 0,5-15,-27 53,1 0,-1-1,0 1,1 0,-1-1,0 1,1-1,-1 1,1 0,-1-1,1 1,-1-1,1 1,-1-1,1 1,0-1,-1 0,1 1,0-1,-1 0,1 1,0-1,-1 0,1 0,0 0,-1 0,1 0,0 1,0-1,-1 0,1-1,0 1,0 0,-1 0,1 0,0 0,-1-1,1 1,0 0,-1 0,1-1,0 1,-1-1,1 1,0-1,-1 1,1-1,-1 1,1-1,-1 1,0-1,1 1,-1-1,1 0,-1 1,0-1,0 0,1 1,-1-1,0 0,0 0,0 0,60 122,-57-116,1-1,-1 0,0 0,1-1,0 1,0-1,0 0,0 0,1 0,-1 0,1-1,-1 0,1 0,0 0,0-1,0 1,0-1,0 0,0-1,1 1,-1-1,0 0,0 0,0-1,1 1,2-3,0-1,0 1,0-1,-1-1,1 0,-1 0,0 0,-1-1,1 1,-1-2,0 1,-1-1,1 0,1-3,7-7,-1 1,0 0,0-1,-2-1,0 1,-1-2,-1 0,-1 0,-1 0,1-4,-8 22,1 0,0 0,-1 0,0 0,1 0,-1 0,0 0,1 0,-1 0,0 0,0 0,0 0,0-1,0 1,0 0,0 0,0 0,0 0,-1 0,1 0,0 0,-1 0,1 0,0 0,-1 0,0 0,1 0,-1 0,1 1,-1-1,0 0,0 0,0 0,1 1,-1-1,0 1,0-1,0 0,-10 7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7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13 228,'-12'0,"36"0,-10 0,555 0,-529-5,-39 5,-1 0,1 0,-1-1,1 1,0 0,-1 0,1-1,-1 1,1-1,-1 1,1-1,-1 1,1 0,-1-1,0 0,1 1,-1-1,0 1,1-1,-1 1,0-1,0 0,1 1,-1-1,0 0,0 1,0-1,0 1,0-1,0 0,0 1,0-1,0 0,0 1,0-1,-1 0,1 1,0-1,0 1,-1-1,1 0,0 1,-1-1,1 1,0-1,-1 1,1-1,-1 1,1-1,-1 1,1 0,-1-1,1 1,-1 0,0-1,1 1,-1 0,1 0,-1-1,-99-70,-20-15,116 82,3 4,0 0,1 0,-1 0,0 0,1 0,-1 0,0-1,1 1,-1 0,0 0,1-1,-1 1,1 0,-1-1,1 1,-1-1,1 1,-1-1,1 1,-1-1,1 1,0-1,-1 1,1-1,0 1,-1-1,1 0,0 1,0-1,-1 0,1 1,0-1,0 0,0 1,0-1,0 0,0 1,0-1,0 0,0 1,0-1,1 1,-1-1,0 0,0 1,1-1,-1 0,0 1,1-1,-1 1,0-1,1 1,-1-1,1 1,-1-1,1 1,-1-1,1 1,-1 0,1-1,0 1,-1 0,1-1,16-1,2 1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1,'5'5,"11"1,7 0,6-1,1-2,2-5,-1-3,0-1,-2 1,1 2,-2 0,1 2,-1 0,0 1,0 0,-9 0,-9 1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0,'38'0,"23"0,5 0,-3 0,-8 0,-9 0,-6 0,-12 0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7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0,'-6'20,"-1"0,-1-1,0 0,-2-1,0 0,-1-1,0 0,-2 0,0-1,-1-1,0 0,-2-1,-12 9,12-12,0 0,-1-1,-1-1,0-1,0 0,0-1,-1-1,0-1,0-1,-1 0,14-4,0 0,0-1,1 1,-1-1,0 0,1 0,-1-1,1 1,-1-1,1-1,0 1,0-1,0 0,0 0,0 0,0-1,1 1,0-1,0 0,0-1,0 1,1-1,-1 1,1-1,1 0,-1 0,0-1,1 1,0 0,1-1,-1 1,1-1,0 0,0 1,1-1,0 0,0 0,0 0,-1 2,0-1,1 0,0 0,0 0,0 0,0 0,1 1,0-1,0 0,0 0,1 1,-1-1,1 1,0-1,0 1,1 0,0-1,-1 1,1 1,0-1,1 0,-1 1,1 0,-1-1,1 1,0 1,0-1,1 1,-1-1,0 1,1 0,0 1,-1-1,1 1,0 0,-1 0,1 0,0 1,0 0,0 0,0 0,0 0,-1 1,3 0,6 3,0 1,1 1,-2 0,1 0,-1 1,0 1,0 0,-1 1,9 8,25 17,233 130,-177-105,-65-49,-21-9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9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63 311,'-1'-1,"1"1,-1-1,0 1,0-1,1 1,-1 0,0-1,0 1,0 0,0 0,1-1,-1 1,0 0,0 0,0 0,0 0,0 0,0 0,1 1,-1-1,0 0,0 0,0 0,0 1,0-1,1 1,-1-1,0 0,0 1,1-1,-1 1,0 0,1-1,-1 1,1 0,-1-1,0 1,1 0,0-1,-1 1,1 0,-1 0,1 0,0 0,0-1,-1 2,-16 40,12-6,1 0,2 0,1 1,2-1,1 0,0 42,-2-43,-2-24,2 1,-1-1,2 1,-1 0,2-1,-1 1,2-1,-1 0,1 0,1 0,0 0,2 3,-2-11,0 0,0 0,0 0,0-1,0 1,1-1,-1 0,1-1,-1 1,1-1,0 1,-1-1,1-1,0 1,0-1,0 0,0 0,0 0,-1-1,1 1,0-1,0-1,-1 1,1 0,0-1,-1 0,0 0,1-1,-1 1,0-1,0 0,0 0,-1 0,1 0,-1-1,1 0,-1 1,-1-1,1 0,0-1,147-209,-150 213,0 0,1 0,-1 0,0 0,1 0,-1 0,0 0,1 0,0 0,-1 0,1 0,-1 0,1 0,0 1,-1-1,1 0,0 0,0 1,0-1,0 1,0-1,0 1,0-1,-1 1,1-1,0 1,1 0,-1 0,0-1,0 1,0 0,0 0,0 0,0 0,0 0,0 0,0 1,0-1,0 0,0 1,0-1,0 0,0 1,0-1,0 1,0-1,0 1,-1 0,1-1,0 1,0 0,-1 0,1-1,0 1,-1 0,1 0,-1 0,1 0,31 159,-31-155,1 0,0-1,0 1,0 0,0 0,1-1,-1 0,1 1,1-1,-1 0,0 0,1-1,0 1,0-1,0 1,0-1,0-1,1 1,-1-1,1 1,0-1,0 0,0-1,0 1,0-1,0 0,0-1,0 1,0-1,1 0,-1 0,0 0,0-1,2 0,7-5,0-1,0 0,-1-1,0 0,0-1,-1-1,0 0,-1 0,0-1,-1-1,0 1,-1-2,0 1,-1-1,0-1,-1 0,-1 0,0 0,1-7,27-144,-32 155,0-1,0 0,-1 1,-1-1,1 0,-2 0,0 0,0 0,-1 1,0-1,-1 1,-2-5,2 7</inkml:trace>
  <inkml:trace contextRef="#ctx0" brushRef="#br0" timeOffset="3715.715">1192 452,'0'0,"0"0,0 0,0 1,0-1,0 0,0 1,0-1,0 0,0 0,0 1,0-1,1 0,-1 0,0 1,0-1,0 0,0 0,1 0,-1 1,0-1,0 0,1 0,-1 0,0 0,0 0,1 1,-1-1,0 0,0 0,1 0,-1 0,0 0,0 0,1 0,-1 0,0 0,0 0,1 0,-1 0,0 0,1 0,-1 0,0 0,0 0,1 0,-1-1,0 1,0 0,1 0,-1 0,0 0,0 0,0-1,1 1,-9 27,-3-3,1 2,1 0,1 0,1 1,1-1,2 1,1 1,1-1,1 17,1-40,1 1,0-1,0 0,1 0,-1 0,1 0,0 0,0 0,0 0,0 0,1-1,-1 1,1-1,0 0,0 0,0 0,1 0,-1 0,1-1,-1 1,1-1,0 0,0 0,0-1,0 1,0-1,1 0,-1 0,0 0,0-1,1 1,-1-1,0 0,1 0,-1-1,0 1,1-1,-1 0,0 0,3-1,11-9,-5-3</inkml:trace>
  <inkml:trace contextRef="#ctx0" brushRef="#br0" timeOffset="4167.87">1022 227,'29'-20,"14"-15,5-2,-6 0,-10 12,-6 9,-7 13,-2 7,-4 7,1 7,-2 5,1-1,-1 0,2 1,-1-3</inkml:trace>
  <inkml:trace contextRef="#ctx0" brushRef="#br0" timeOffset="5366.999">2292 0,'0'0</inkml:trace>
  <inkml:trace contextRef="#ctx0" brushRef="#br0" timeOffset="4872.313">2011 339,'-10'-3,"0"1,0 0,0 1,0 0,0 1,0 0,0 0,0 1,0 1,0-1,0 2,0-1,1 2,-1-1,1 1,0 0,0 1,-1 1,-21 7,29-13,0 0,0 0,1 0,-1 0,0 1,0-1,1 1,-1-1,0 1,0 0,1-1,-1 1,1 0,-1 0,1 0,-1 0,1 0,0 1,-1-1,1 0,0 1,0-1,0 1,0-1,0 1,0-1,0 1,1 0,-1-1,1 1,-1 0,1 0,-1-1,1 1,0 0,0 0,0 0,0 0,0-1,1 1,-1 0,0 0,1-1,-1 1,1 0,0 0,0-1,0 2,4 2,1 1,0-1,-1-1,2 1,-1-1,0 0,1-1,0 1,0-1,0-1,0 1,0-1,8 1,33 14,-43-15,0 0,0 0,-1 1,1 0,-1 0,0 0,0 0,0 1,0-1,-1 1,1 0,-1 0,0 0,0 1,0-1,-1 1,0-1,0 1,0 0,0 0,-1 0,0 0,0 0,0 1,0-1,-1 0,0 0,0 0,0 1,-1-1,0 0,0 0,0 0,-1 0,1 0,-1 0,-1 0,1-1,0 1,-1-1,0 1,0-1,-1 0,1 0,-1 0,0-1,0 1,-14 10,-1 0,0-1,-1-1,-1 0,0-2,0-1,-20 6,11-4,24-8,-1 0,1 0,-1-1,1 0,-1 0,0-1,0 1,0-1,1-1,-1 0,0 0,0 0,0-1,-6-1,-8-24,20 8</inkml:trace>
  <inkml:trace contextRef="#ctx0" brushRef="#br0" timeOffset="5122.714">2292 537,'-14'38,"-5"18,1 4,3-4,0-10,2-14</inkml:trace>
  <inkml:trace contextRef="#ctx0" brushRef="#br0" timeOffset="5735.206">2349 819,'266'-310,"-246"307,-15 33,-4-14,0-10,-1 0,1-1,0 1,1 0,-1-1,1 1,0-1,1 0,-1 0,1 1,0-2,0 1,0 0,1-1,0 1,0-1,0 0,0 0,1-1,-1 1,1-1,0 0,0 0,0-1,1 1,-1-1,1 0,2 0,-2-1,1-1,0 0,-1 0,1-1,0 0,-1 0,1 0,-1-1,1 0,-1 0,0-1,0 0,0 0,0 0,-1 0,1-1,-1 0,0-1,0 1,0-1,0 0,-1 0,0 0,0 0,-1-1,1 0,-1 0,0 0,-1 0,1 0,-1-1,-1 1,1-1,-1 1,0-1,0-1,10-36,1-41,-16 75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2:40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539 535,'0'369,"-25"-227,25-139,0 0,1-1,-1 1,1-1,0 1,-1-1,1 1,0-1,1 1,-1-1,0 0,1 0,-1 0,1 0,0 0,-1 0,1 0,0 0,0-1,0 1,1-1,-1 1,0-1,0 0,1 0,-1 0,1 0,-1 0,1-1,-1 1,1-1,-1 1,1-1,0 0,1 0,95-6,-52-4,-1 2,1 3,0 1,25 2,-45 3,-3-1</inkml:trace>
  <inkml:trace contextRef="#ctx0" brushRef="#br0" timeOffset="604.815">1216 479,'0'254,"-28"-83,10-30,20-85,-2-56,0 1,1 0,-1 0,0 0,0 0,1-1,-1 1,1 0,-1 0,1-1,-1 1,1 0,-1-1,1 1,-1 0,1-1,0 1,0-1,-1 1,1-1,0 1,0-1,-1 0,1 1,0-1,0 0,0 0,0 0,-1 1,1-1,0 0,0 0,0 0,0 0,0-1,0 1,-1 0,1 0,0 0,0-1,0 1,0 0,-1-1,1 1,0-1,0 1,-1-1,1 1,0-1,-1 1,1-1,-1 0,1 1,-1-1,1 0,-1 0,1 1,-1-1,0 0,1 0,-1 0,12-13,-2-2</inkml:trace>
  <inkml:trace contextRef="#ctx0" brushRef="#br0" timeOffset="1468.012">1808 479,'1'-2,"-1"1,0 0,1-1,-1 1,0 0,0-1,0 1,0-1,0 1,-1 0,1-1,0 1,-1 0,1-1,-1 1,1 0,-1 0,1-1,-1 1,0 0,0 0,0 0,0 0,0 0,0 0,0 0,0 0,0 1,0-1,0 0,0 0,0 1,-1-1,1 1,0-1,-1 1,1 0,0-1,-1 1,1 0,0 0,-1 0,1 0,0 0,-2 0,-57 30,40-11,1 0,1 2,1 0,0 1,2 0,1 1,0 1,2 1,1 0,-3 9,5-12,1 1,1 0,0 1,2 0,1 0,-1 16,5-33,1 0,-1-1,1 1,0 0,0-1,1 1,0-1,0 1,1-1,-1 0,1 0,1 0,-1 0,1-1,0 1,0-1,1 0,0 0,-1 0,2-1,-1 0,0 0,1 0,0-1,0 0,0 0,0 0,0-1,1 1,-1-2,1 1,-1-1,6 1,6 0,0 0,1-1,-1-1,0 0,0-1,1-2,-1 0,-1 0,1-2,0 0,-1-1,0-1,0 0,-1-2,3-1,-14 7,0 0,0-1,0 1,0-1,-1 0,1 0,-1 0,0-1,0 0,-1 1,1-1,-1-1,0 1,-1 0,1-1,-1 1,0-1,0 0,-1 0,0 0,0 0,0 0,-1 0,0 0,0 0,0 0,-1 0,0 0,0 1,0-1,-1 0,0 0,0 1,0-1,-1 1,0-1,0 0,-3-2,0-1,0 1,-1 0,0 1,0 0,-1 0,0 0,0 1,0 0,-1 0,0 1,0 1,0-1,-1 1,1 1,-1 0,0 0,0 1,0 0,0 1,-1 0,1 1,0 0,-1 0,1 1,0 1,0 0,0 0,0 0,-3 3,-128 26,117-24</inkml:trace>
  <inkml:trace contextRef="#ctx0" brushRef="#br0" timeOffset="3901.474">2288 55,'0'0,"0"-1,-1 1,1 0,-1-1,1 1,-1 0,1-1,-1 1,1 0,-1 0,1 0,-1-1,1 1,-1 0,1 0,-1 0,0 0,1 0,-1 0,1 0,-1 0,1 0,-1 0,1 1,-1-1,1 0,-1 0,1 0,-1 1,1-1,-1 0,1 0,-1 1,1-1,-1 1,1-1,0 0,-1 1,1-1,-1 1,1-1,0 1,0-1,-1 1,1-1,0 1,0-1,0 1,0-1,-1 1,1-1,0 1,0-1,0 1,0 0,0-1,0 1,0-1,1 1,-1 0,-6 39,6-39,0 274,26-104,33 178,-14-152,-44-195,0 1,0-1,0 1,-1-1,1 1,0-1,-1 1,0-1,0 1,0-1,0 1,0-1,0 1,-1-1,1 1,-1-1,0 1,1-1,-1 1,0-1,-1 0,1 0,0 1,-1-1,1 0,-1 0,0 0,1 0,-1-1,0 1,0 0,0-1,0 0,-1 1,1-1,0 0,0 0,-1 0,1 0,-1-1,1 1,-2 0,-197 9,-45 18,-291 51,-56-1,414-49,-44-1,54 1,141-22,26-5,0-1,0 0,0 0,0 0,0 0,-1 0,1 0,0 0,-1-1,1 1,0-1,-1 0,1 0,0 1,-1-2,1 1,-1 0,1 0,0-1,-1 1,1-1,0 0,-1 0,1 0,0 0,0 0,0 0,0 0,0-1,0 1,0-1,1 0,-1 1,0-1,1 0,-2-2,-1-11,1 1,1-1,0 0,1 0,1-1,0 1,1 0,2-9,0-23,-3 43,3-116,-5 0,-9-43,-24-101,-4 29,39 232,-1 0,1 0,-1 1,1-1,0 0,0 0,0 0,1 0,-1 0,1 0,-1 0,1 0,0 1,0-1,1 0,-1 1,0-1,1 0,-1 1,1 0,0-1,0 1,0 0,0 0,0 0,1 0,-1 1,1-1,-1 0,1 1,-1 0,1 0,0 0,-1 0,1 0,0 0,2 0,166-10,232-71,7 17,-106 56,-74 8,-18-27,121-27,-168 31,-157 21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79,'-56'90,"54"-88,1 0,0 0,0 1,1-1,-1 0,0 1,1-1,-1 1,1-1,0 1,0-1,0 1,0-1,0 0,1 1,-1-1,1 1,-1-1,1 0,0 1,0-1,0 0,0 0,0 1,1-1,-1 0,1 0,-1-1,1 1,0 0,0 0,0-1,0 1,0-1,0 0,0 1,0-1,0 0,1 0,0 0,3 0,-1-1,1 1,-1-1,1 0,0 0,-1-1,1 0,-1 0,1 0,-1 0,0-1,0 0,1 0,-1 0,-1-1,1 0,0 0,-1 0,1 0,-1-1,0 0,0 0,0 0,-1 0,1-1,-1 1,0-1,0 0,-1 0,0 0,1 0,-2 0,1-1,1-4,-11-68,8 76,-1 1,0-1,0 0,0 0,0 1,-1-1,1 1,0-1,-1 1,1-1,-1 1,1 0,-1 0,0 0,0 0,1 0,-1 0,0 0,0 0,0 1,0-1,0 1,0-1,0 1,0 0,0 0,0 0,0 0,0 0,0 1,0-1,0 0,0 1,0 0,0-1,-1 2,-37 21,31-14</inkml:trace>
  <inkml:trace contextRef="#ctx0" brushRef="#br0" timeOffset="1">294 203,'17'-28,"44"-46,-59 74,0-1,1 1,-1-1,0 1,1 0,-1 0,0 0,1 1,-1-1,0 1,0-1,1 1,-1-1,0 1,0 0,0 0,0 0,0 1,0-1,0 0,0 1,-1-1,1 1,0-1,-1 1,1 0,-1 0,0 0,0 0,2 2,21 19,-16-20,0-1,0 1,0-1,0-1,1 0,-1 0,1 0,-1-1,1 0,-1-1,1 0,-1 0,1-1,-1 0,0-1,0 1,0-2,0 1,-1-1,1 0,-1 0,0-1,0 0,0-1,-1 1,0-1,0-1,-1 1,1-1,-1 0,-1 0,1 0,-1 0,0-1,-1 0,1-25,-6 22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0 559,'5'0,"11"0,7 0,6 0,1 0,2 0,-1 0,-1-5,0-1,-1 0,0 1,0 2,-1 1,0 1,0 0,-5 1</inkml:trace>
  <inkml:trace contextRef="#ctx0" brushRef="#br0" timeOffset="801.044">677 390,'-7'32,"1"1,1 0,2 0,1 0,1 1,3-1,3 27,-4-55,-1 1,1-1,0 0,1 0,-1 0,1 0,0 0,0-1,0 1,1 0,0-1,0 0,0 1,0-1,1-1,0 1,-1 0,1-1,1 0,-1 0,0 0,1 0,-1-1,1 0,0 0,0 0,0 0,0-1,0 0,0 0,0 0,0-1,1 1,-1-1,0-1,0 1,1-1,-1 0,0 0,3-1,9-4,0 0,0-1,-1-1,0 0,0-2,-1 1,0-2,-1 0,0-1,-1 0,0-1,-1-1,-1 0,0 0,-1-1,1-2,8 9,-16 40,-3-20,1-6,0 0,1 0,-1 1,1-1,0-1,1 1,-1 0,1-1,0 1,1-1,-1 0,1 0,0 0,1 0,-1-1,1 0,-1 0,1 0,1 0,-1-1,0 0,1 0,0 0,-1-1,1 0,0 0,0 0,1-1,-1 0,0 0,0-1,0 1,1-1,-1-1,0 1,0-1,1 0,-1 0,0-1,3-1,3-4,0-1,0 0,-1-1,0 0,0 0,-1-1,0-1,-1 0,0 0,-1 0,0-1,-1-1,-1 1,1-1,-2 0,0-1,0-1,54-156,-58 148,-4 5</inkml:trace>
  <inkml:trace contextRef="#ctx0" brushRef="#br0" timeOffset="1753.455">1581 616,'11'0,"1"0,-1-1,1 0,-1-1,1 0,-1-1,0 0,0-1,0 0,-1-1,0 0,1-1,-2 0,1 0,-1-1,0 0,0-1,-1 0,0 0,0-1,-1 0,0 0,-1-1,0 0,4-8,-10 16,0 1,1-1,-1 1,0-1,1 1,-1-1,1 1,-1-1,1 1,0 0,0 0,-1-1,1 1,0 0,0 0,0 0,1 0,-1 0,0 0,0 0,0 0,1 0,-1 0,0 1,1-1,-1 1,1-1,-1 1,1-1,-1 1,1 0,-1 0,1 0,-1 0,1 0,-1 0,1 0,-1 0,1 1,-1-1,1 0,-1 1,0-1,1 1,-1 0,0 0,1-1,-1 1,0 0,0 0,1 0,-1 0,0 0,0 0,0 1,-1-1,1 0,0 1,14 25,-1 0,-2 1,-1 0,-1 1,-1 0,-2 1,0 0,-1 10,4 30,-3 0,-3 1,-3 0,-6 46,4-99,0-1,-1 1,0-1,-2 0,0 0,-1 0,-1 0,0-1,-1 1,-1-2,0 1,-1-1,-1 0,-1-1,0 0,0-1,-1 0,-1-1,10-10,-1 1,1-1,0 0,-1 0,1-1,-1 1,1-1,-1 1,0-1,0 0,0-1,1 1,-1-1,0 1,0-1,0 0,0-1,0 1,0-1,0 1,1-1,-1 0,0-1,0 1,1-1,-1 0,1 1,0-1,-1-1,1 1,0 0,0-1,0 0,1 0,-1 0,1 0,-1 0,1 0,0 0,0-1,-1-2,-3-13,0 1,1-1,2 0,-1 0,2 0,1 0,0-1,1 1,1 0,1 0,1 0,1 0,0 0,1 0,1 1,1 0,1 0,8-14,88-141,-92 159</inkml:trace>
  <inkml:trace contextRef="#ctx0" brushRef="#br0" timeOffset="3264.021">1722 249,'41'4,"-26"-10,0-2,-1 1,0-2,0 0,0 0,-2-1,1-1,-1 0,-1-1,0 0,0-1,4-7,4-3,41-53,-59 74,0 1,0 0,0 0,1-1,-1 1,0 0,0 0,1 0,-1 0,0 1,1-1,-1 0,1 1,-1-1,1 1,0-1,-1 1,1 0,-1-1,1 1,0 0,-1 0,1 0,-1 0,1 1,0-1,-1 0,1 1,-1-1,1 1,-1-1,1 1,-1 0,1 0,-1-1,0 1,1 0,-1 0,1 1,51 54,-38-38,59 79,-61-81,-1-4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12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86,'-29'0,"0"1,1 1,-1 2,1 1,0 1,0 1,1 2,0 0,-21 12,42-18,-1 1,1 0,0 0,0 0,0 1,1 0,-1 0,1 1,1-1,-1 1,1 0,0 0,0 1,0-1,1 1,0 0,1 0,-1 0,1 0,1 0,-1 0,1 1,1-1,-1 0,1 1,0-1,1 1,0-1,0 0,1 1,0-1,0 0,3 6,-2-6,1 1,0-1,0 0,1 0,0 0,0-1,0 0,1 0,0 0,1-1,-1 1,1-2,0 1,0-1,0 0,1 0,-1-1,1 0,0 0,0-1,0 0,0 0,1-1,-1 0,0-1,8 0,-3 0,1-1,0-1,0 0,-1 0,1-2,-1 1,0-2,0 0,0 0,-1-1,0-1,5-3,8-3,-3 2</inkml:trace>
  <inkml:trace contextRef="#ctx0" brushRef="#br0" timeOffset="302.246">791 57,'-41'41,"2"1,2 1,2 3,-23 38,55-81,0 1,0-1,1 0,-1 1,1 0,0-1,0 1,0 0,1 0,-1 0,1 0,0 0,0 1,1-1,-1 0,1 0,0 1,0-1,0 0,0 0,1 1,0-1,0 0,0 0,0 0,1 0,0 0,0 0,0 0,0-1,0 1,1-1,-1 1,1-1,0 0,0 0,2 1,8 1,0-1,1 0,-1-1,1 0,0-1,0-1,0 0,0-1,0 0,0-2,0 1,0-1,-1-1,1-1,-1 0,0-1,0 0,0-1,0 0,-1-1,0 0,-1-1,1 0,6-8,-9 8,-1 1,0-1,0 0,-1-1,0 1,-1-2,0 1,0-1,-1 1,0-2,-1 1,0 0,0-1,-1 0,-1 0,0 0,0 0,-1 0,-1 0,0 0,0 0,-1-1,0 7,-1 0,0 0,0 1,0-1,-1 0,1 1,-1-1,0 1,-1 0,1 0,-1 0,1 0,-1 1,0-1,-1 1,1 0,0 0,-1 1,0-1,1 1,-1 0,0 1,0-1,0 1,-1 0,1 0,0 0,0 1,0-1,-1 2,1-1,0 0,-4 2,-17-2</inkml:trace>
  <inkml:trace contextRef="#ctx0" brushRef="#br0" timeOffset="702.023">1638 86,'-47'18,"-1"-2,2 2,0 2,1 2,-20 15,63-37,0 1,0-1,0 1,0 0,0-1,0 1,0 0,0 0,0 0,0 1,0-1,1 0,-1 1,1-1,-1 1,1-1,-1 1,1 0,0 0,0-1,0 1,0 0,0 0,0 0,0 0,1 0,-1 0,1 1,-1-1,1 0,0 0,0 0,0 0,0 1,0-1,1 0,-1 0,1 0,-1 0,1 0,0 0,0 0,-1 0,2 0,-1 0,0 0,0 0,0-1,1 1,-1-1,1 1,167 49,-167-50,0-1,0 1,0-1,0 1,-1 0,1 0,0 0,-1 0,1 0,-1 0,1 0,-1 1,0-1,1 1,-1-1,0 1,0-1,0 1,0 0,0-1,0 1,-1 0,1 0,0 0,-1-1,0 1,1 0,-1 0,0 0,0 0,0 0,0 0,0 0,0 0,-1-1,1 1,-1 0,1 0,-1 0,0 0,0-1,0 1,0 1,-63 59,43-52,0-2,-1 0,0-1,-1-1,1-1,-1-1,0-1,-5-1,3 0</inkml:trace>
  <inkml:trace contextRef="#ctx0" brushRef="#br0" timeOffset="1367.01">2343 1,'-60'109,"-26"66,76-159,-1 0,-1 0,0-1,-1 0,-1-1,0-1,-1 0,-1-1,0 0,0-2,-1 0,-10 4,16-9,0 1,0 0,-1-1,1-1,-1 0,0 0,0-1,-1-1,1 0,0 0,-1-1,1-1,-1 0,1-1,-1 0,-10-3,21 3,-1-1,0 1,1-1,0 0,-1 1,1-1,0 0,0 0,0-1,0 1,0 0,0-1,1 1,-1-1,1 1,0-1,0 0,0 1,0-1,0 0,1 0,-1 0,1 0,-1 0,1 0,0 0,0 0,1 1,-1-1,1 0,-1 0,1 0,0 0,0 0,1-2,50-95,-39 80,2 0,1 1,0 0,2 1,0 1,1 1,0 0,1 2,1 0,0 1,9-3,-25 14,-1 1,0-1,0 1,1-1,-1 2,0-1,1 0,-1 1,1 0,-1 0,1 0,-1 0,1 1,-1 0,1 0,-1 0,0 0,1 1,-1-1,0 1,0 1,0-1,0 0,-1 1,1 0,-1-1,1 2,-1-1,0 0,0 1,-1-1,1 1,-1 0,1 1,48 72,-42-60,2 0,0 0,1-1,0-1,1 0,14 12,-10-13,1 0,-1-2,2 0,0-1,0-1,1-1,0-1,5 1,-6-1,-3-1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40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1,'-8'10,"1"1,0 0,0 0,1 1,1 0,0 0,0 1,1-1,0 6,2-11,-4 9,0 0,2 1,0 0,1 0,1 0,0 0,1 1,1-1,1 0,1 0,2 10,-4-24,1-1,0 0,0 1,0-1,0 0,0 0,0 0,1 1,-1-1,1-1,0 1,-1 0,1 0,0-1,0 1,0-1,0 1,0-1,0 0,1 0,-1 0,0 0,1 0,-1-1,0 1,1-1,-1 1,1-1,-1 0,1 0,-1 0,1 0,-1 0,1-1,-1 1,0-1,1 0,-1 0,0 1,1-2,-1 1,0 0,0 0,0-1,0 1,0-1,0 1,0-1,-1 0,1 0,1-1,155-185,-156 186,-1 0,1 0,-1 0,1 1,-1-1,1 1,0-1,0 1,0-1,0 1,0 0,0 0,0 0,0 0,0 1,0-1,1 1,-1-1,0 1,1-1,-1 1,0 0,0 0,1 1,-1-1,0 0,1 1,-1-1,0 1,0 0,0-1,1 1,-1 0,0 1,0-1,0 0,-1 0,1 1,0-1,0 1,-1 0,1-1,-1 1,0 0,1 0,-1 0,0 0,0 0,0 0,0 0,0 1,-1-1,1 2,7 26,-1 1,-1 0,-2 0,-1 0,-2 1,-1-1,-1 0,-2 1,-1-1,-1 0,-2-1,-1 1,-1-1,-11 23,18-47,-1 1,0 0,0-1,-1 1,0-1,0 0,0 0,-1 0,1-1,-1 0,-1 0,1 0,-1 0,0-1,0 0,0 0,-1-1,1 0,-1 0,0 0,1-1,-1 0,-1 0,-4 0,-96-9,105 7,0-1,0 0,0 0,0 0,1 0,-1 0,0-1,1 1,-1-1,1 1,0-1,-1 0,1 0,0 0,0 0,0-1,1 1,-1 0,0-1,1 1,0-1,-1 0,1 0,0 1,0-1,1 0,-1 0,1 0,-1 0,1 0,0 0,0 1,0-1,0 0,1-1,3-8,2-1,0 1,0 0,1 0,0 1,1 0,0 0,1 1,0 0,1 0,0 1,0 0,1 1,0 0,1 1,3-1,211-107,-191 101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477 142,'-10'4,"-12"8,-8 0,2 4,0-1,0 1,1-1,0 1,-1 3,0 2,0-1,0 0,0-3,-1 0,1-3,0-4,0-3,4-3</inkml:trace>
  <inkml:trace contextRef="#ctx0" brushRef="#br0" timeOffset="253.002">81 1,'24'38,"18"28,6 6,0-3,-4-9,-8-10,-7-14,-8-8,-2-8,-5-3,-4-10,0-5,-1-9,-2-2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4202 508,'-226'330,"109"-132,-77 124,193-321,0 0,0 1,0-1,0 0,0 1,1-1,-1 0,0 1,1-1,-1 1,1-1,0 1,-1-1,1 1,0-1,0 1,0-1,0 1,0-1,0 1,1-1,-1 1,0-1,1 1,-1-1,1 1,0-1,-1 1,1-1,0 0,0 0,0 1,0-1,0 0,0 0,0 0,0 0,1 0,-1 0,0 0,0-1,1 1,-1 0,1-1,-1 1,1-1,-1 1,1-1,-1 0,2 1,259 92,-95-1,-153-83,0 0,0-1,1-1,0 0,0-1,1 0,0-1,9 1,18 6,-25-6</inkml:trace>
  <inkml:trace contextRef="#ctx0" brushRef="#br0" timeOffset="-3136.486">1803 28,'-1'-1,"0"0,0 0,0 0,0 0,-1 0,1 1,0-1,-1 0,1 1,0-1,-1 1,1 0,-1-1,1 1,-1 0,1 0,-1 0,1 0,-1 0,1 0,-1 0,1 1,-1-1,1 1,-1-1,1 1,0-1,-1 1,1 0,0-1,0 1,-1 0,1 0,0 0,0 0,0 0,0 0,0 0,0 1,0-1,1 0,-1 1,0-1,0 1,-33 65,33-66,-123 322,-57 11,75-154,89-144,16-26</inkml:trace>
  <inkml:trace contextRef="#ctx0" brushRef="#br0" timeOffset="-1029.904">1803 0,'21'3,"0"0,-1 1,1 2,-1 0,-1 1,1 0,-1 2,-1 1,1 0,-2 1,7 5,49 27,182 94,-10-3,-96-88,-36 22,17 16,-129-83,1 0,-1 0,0 0,0 0,0 0,0 0,0 1,0-1,-1 0,1 0,0 1,-1-1,1 1,0-1,-1 0,0 1,1-1,-1 1,0-1,0 1,0-1,0 1,0-1,0 1,0-1,0 1,-1-1,1 1,0-1,-1 0,0 1,1-1,-1 0,0 1,1-1,-1 0,-1 1,-36 49,34-48,-171 247,86-113,-53 94,74-128,64-99,0-1,0 0,0 0,0 0,-1 0,1-1,-1 0,0 0,1 0,-1 0,0-1,0 0,0 0,0 0,-1-1,1 1,0-1,0-1,0 1,0-1,0 1,0-1,0-1,0 1,0-1,0 0,0 0,-1-1,-13-2,-151-57,3-38,22 60,133 37,0 0,0 0,1-1,-1-1,1 0,0 0,1-1,-1-1,1 0,0 0,1-1,-7-6,-3-2,-1 1,0 1,-1 1,-1 1,0 1,0 1,-9-2,-15-6,-78-44,61 16,55 41</inkml:trace>
  <inkml:trace contextRef="#ctx0" brushRef="#br0" timeOffset="3697.606">1550 1355,'-35'39,"2"2,1 1,3 1,-8 17,-57 83,-44 55,32-46,67-69,41-89,4-7,-1 0,0 0,-1-1,-1 0,0 0,0 0,-1 0,-1 0,-1 0,0 0,0-1,-2 1,0 0,0 0,-1 0,-1 1,-1-1,0 1,0 0,-5-7,4 12,-1 1,0 0,0 0,-1 0,0 1,0 1,-1-1,0 1,1 0,-2 1,1 0,0 1,-3-1,74 24,155 17,-186-35,0 2,0 1,0 2,-1 1,0 1,0 2,-1 0,4 5,-27-12,1 0,-1 1,0 0,-1 0,0 1,1-1,-2 1,1 1,-1-1,0 0,3 7,-6-11,0 0,0 0,0 0,-1 0,1 0,-1 1,1-1,-1 0,0 0,0 0,0 1,0-1,0 0,0 0,-1 1,1-1,-1 0,1 0,-1 0,0 0,0 0,0 0,0 0,0 0,-1 0,1 0,0-1,-1 1,0 0,1-1,-1 1,0-1,0 0,1 0,-1 0,0 1,0-2,0 1,-1 0,1 0,-2 0,-12 3,-1-1,1 0,-1-1,0-1,0 0,1-1,-17-3,-2 2,-264-3,270 4</inkml:trace>
  <inkml:trace contextRef="#ctx0" brushRef="#br0" timeOffset="4485.916">82 2286,'-19'50,"3"1,2 1,2 0,-3 43,14-91,-4 83,5-84,0-1,0 0,0 0,1 0,-1 0,1 0,-1 0,1 0,-1 0,1 0,0 0,0 0,0 0,0 0,1-1,-1 1,0 0,1-1,-1 1,1-1,-1 1,1-1,0 0,0 0,-1 0,1 0,0 0,0 0,0 0,0 0,0-1,0 1,0-1,1 0,-1 0,0 1,0-1,7-3,-1 1,0-1,0 0,0-1,0 0,-1 0,1-1,-1 0,0 0,0-1,-1 0,0 0,0 0,0-1,2-4,12-10,-1 0,-17 16,1 1,1-1,-1 1,0 0,1 0,0 1,0-1,0 1,1 0,-1 0,1 0,-1 0,1 1,0 0,0 0,0 0,1 1,-4 2,1 1,-1 0,0-1,1 1,-1 0,0 0,0 1,-1-1,1 0,0 1,-1-1,1 1,-1 0,0-1,0 1,0 0,0 0,0-1,0 1,-1 0,0 0,1 0,-1 0,0 0,-1 0,1 2,3 16,35 82,-37-101,1 1,0 0,-1-1,1 1,0-1,0 0,0 0,1 1,-1-1,0-1,1 1,-1 0,1-1,0 1,0-1,-1 0,1 1,0-2,0 1,0 0,0 0,0-1,0 0,0 0,0 0,0 0,1 0,-1 0,0-1,0 1,0-1,0 0,2-1,5-6,1 0,-1 0,0-1,-1-1,0 1,0-2,-1 1,-1-1,0 0,0-1,-1 0,0 0,-1 0,-1-1,3-11,41-176,-36 165,-5 29</inkml:trace>
  <inkml:trace contextRef="#ctx0" brushRef="#br0" timeOffset="5068.499">703 2766,'-20'47,"12"-31,0 0,2 0,0 1,1-1,0 1,2 0,0 1,1-1,0 0,2 2,-1-17,1-1,0 1,0-1,0 1,1-1,-1 1,0-1,1 1,-1-1,1 1,-1-1,1 1,-1-1,1 0,0 1,0-1,0 0,0 1,0-1,0 0,0 0,0 0,1 0,-1 0,0 0,0-1,1 1,-1 0,1-1,-1 1,1-1,-1 1,1-1,-1 0,1 1,-1-1,1 0,-1 0,1 0,-1 0,1 0,0-1,-1 1,1 0,-1-1,0 1,1-1,-1 0,1 1,-1-1,69-46,-24-9,51-46,-95 101,-1-1,1 1,-1 0,1-1,0 1,0 0,0 0,-1 0,1 1,0-1,0 0,0 1,0-1,0 1,0 0,1 0,-1-1,0 1,0 1,0-1,0 0,0 0,0 1,0-1,0 1,0 0,0 0,0-1,0 1,0 0,-1 1,1-1,0 0,-1 0,1 1,-1-1,1 1,-1-1,0 1,0 0,1 0,-1-1,0 1,-1 0,2 1,1 13,-1 0,0 1,-2-1,1 1,-2 0,0-1,-1 1,-1-1,0 0,-5 13,3-4,-3 13,-2-1,-1 0,-1-1,-2 0,-7 10,-46 27,65-72,1 0,-1 1,0-1,0 0,1 0,-1 0,0 0,0 0,0 0,0 0,0-1,0 1,-1-1,1 1,0-1,0 0,0 0,0 0,-1 0,1-1,0 1,0 0,0-1,0 1,0-1,0 0,0 0,0 0,0 0,0 0,0 0,1-1,-1 1,0 0,1-1,-1 1,1-1,0 0,-1 1,1-1,0 0,0 0,0-1,-2-7,0-1,1 0,1 0,0 0,0 0,1 0,0 0,1 0,0 0,1 0,1 0,-1 1,2-1,-1 1,1-1,1 1,0 1,0-1,1 1,2-2,-4 3,35-55,-20 41</inkml:trace>
  <inkml:trace contextRef="#ctx0" brushRef="#br0" timeOffset="10654.264">2283 1609,'82'54,"131"53,-148-79,-2 2,-1 3,-1 3,40 32,-7 12,-151-202,-24-90,81 210,-1 1,1 0,0-1,-1 1,1 0,-1 0,1-1,-1 1,0 0,0 0,1 0,-1 0,0 0,0 0,0 0,0 0,0 0,0 0,0 1,0-1,-1 0,1 1,0-1,0 1,-1-1,1 1,0 0,0-1,-1 1,1 0,0 0,-1 0,1 0,0 0,-1 0,1 0,0 1,-1-1,1 0,0 1,0-1,-1 1,1-1,0 1,0 0,0 0,0-1,-1 2,-37 54,-61 233,55-197,45-91,1 0,-1 1,1-1,0 0,0 0,-1 1,1-1,0 0,0 0,0 0,0 0,0 0,1 0,-1 0,0-1,0 1,1 0,-1 0,0-1,1 1,-1-1,1 0,-1 1,0-1,1 0,-1 0,1 0,-1 0,1 0,-1 0,1 0,-1 0,1-1,-1 1,0-1,1 1,-1-1,1 1,-1-1,0 0,1 0,259-83,-171 49,-84 33</inkml:trace>
  <inkml:trace contextRef="#ctx0" brushRef="#br0" timeOffset="11334.843">3158 2286,'-28'90,"14"-53,10-31,0 0,1-1,-1 1,1 0,1 1,-1-1,1 0,0 1,0 0,1-1,0 1,0 0,1 0,0-1,0 1,0 0,1 0,0-1,1 1,-1 0,1-1,0 1,1-1,0 0,0 0,0 0,0 0,1 0,4 4,-1-8,0 0,0-1,0 1,0-1,0-1,0 1,1-1,-1-1,0 1,0-1,0 0,0-1,0 0,0 0,0 0,0-1,-1 0,1 0,-1-1,0 0,0 0,5-5,179-159,-190 167,1 0,-1 0,1-1,-1 1,1 0,0 0,-1 1,1-1,0 0,0 0,0 0,0 0,-1 1,1-1,0 0,0 1,0-1,1 1,-1-1,0 1,0-1,0 1,0 0,0 0,1-1,-1 1,0 0,0 0,0 0,0 0,1 1,-1-1,0 0,0 0,0 1,0-1,0 0,0 1,1-1,-1 1,0 0,0-1,-1 1,1 0,0 0,0-1,0 1,0 0,-1 0,1 0,0 0,0 1,7 75,-9-72,1 1,-1-1,1 1,0 0,0-1,1 1,0-1,0 1,0-1,0 1,1-1,0 0,0 1,0-1,1 0,0 0,0-1,0 1,1-1,-1 1,1-1,0 0,0-1,1 1,3 2,0-3,0-1,0-1,0 1,1-1,-1-1,0 1,0-2,1 1,-1-1,0 0,0-1,0 0,0 0,0 0,0-1,-1-1,1 1,-1-1,0 0,0-1,0 0,-1 0,0 0,0-1,0 0,0 0,-1 0,0-1,-1 0,1 0,-1 0,3-7,62-121,-50 64,-22 68</inkml:trace>
  <inkml:trace contextRef="#ctx0" brushRef="#br0" timeOffset="11615.424">4315 2540,'-38'33,"-18"22,-4 0,9-4,7-10,12-8,6-9,8-4,2-6,4 1,3-9,4-4</inkml:trace>
  <inkml:trace contextRef="#ctx0" brushRef="#br0" timeOffset="11882.636">3949 2512,'4'24,"13"17,2 7,2 0,4-3,1-10,-3-6,-1-3,-4 0,-1-6,-2-1,0 1,-2 2,-4-3</inkml:trace>
  <inkml:trace contextRef="#ctx0" brushRef="#br0" timeOffset="15904.991">2002 1552,'1'1,"0"1,0-1,0 0,0 1,0-1,0 1,0-1,-1 1,1-1,0 1,-1 0,0-1,1 1,-1 0,0-1,0 1,0 0,0-1,0 1,0 0,0-1,-1 1,1 0,0-1,-1 1,0 0,1-1,-1 1,0-1,0 1,0-1,0 0,0 1,-1 0,-90 169,66-127,-1-2,-3 0,-1-2,-16 15,40-48,-3 5,0 1,1 0,0 1,1-1,1 1,0 1,1 0,0 0,1 0,1 0,2-13,2-13</inkml:trace>
  <inkml:trace contextRef="#ctx0" brushRef="#br0" timeOffset="16625.017">2057 1496,'-232'81,"157"-52,75-28,-1 1,1-1,-1 1,1 0,0-1,0 1,0 0,0-1,0 1,0 0,0-1,1 1,-1 0,1-1,-1 1,1-1,-1 1,1-1,0 1,0-1,0 1,0-1,0 0,0 0,0 1,0-1,0 0,1 0,-1 0,0 0,1 0,-1-1,1 1,-1 0,1-1,2 4,156 117,-2 43,-134-148,-23-36,-54-169,50 177,-1 1,2-1,0 0,0 0,1 0,1 0,0 0,1 0,0 0,0 0,2 0,-1 0,2 0,-1 1,1-1,3-3,5 2</inkml:trace>
  <inkml:trace contextRef="#ctx0" brushRef="#br0" timeOffset="17472.226">1860 2343,'-61'72,"4"-6,3 3,-40 66,39-56,55-79,0-1,0 1,0 0,0 0,-1 0,1-1,0 1,0 0,-1 0,1 0,0 0,0-1,-1 1,1 0,0 0,0 0,-1 0,1 0,0 0,-1 0,1 0,0 0,-1 0,1 0,0 0,0 0,-1 0,1 0,0 0,-1 0,1 0,0 0,0 0,-1 1,1-1,0 0,0 0,-1 0,14-30,215-300,-187 285,-41 44,1 0,0 0,0 1,0-1,0 0,0 1,0-1,0 1,0 0,0-1,0 1,0 0,0-1,0 1,0 0,0 0,0 0,1 0,-1 0,0 0,0 0,0 0,0 1,0-1,0 0,0 1,0-1,0 0,0 1,0 0,0-1,0 1,0-1,0 1,0 0,-1 0,1 0,0-1,-1 1,1 0,0 0,-1 0,1 0,-1 0,1 0,-1 0,0 0,1 0,-1 0,0 0,0 1,4 15,-1-1,0 1,-1 0,-1 0,-1 0,-1 0,-1 15,-1 15,1-6,9 88,-6-126,0 0,0-1,0 1,1 0,0 0,-1-1,1 1,0 0,0-1,0 0,0 0,1 1,-1-1,1-1,-1 1,1 0,0 0,-1-1,1 0,0 0,0 1,0-2,0 1,0 0,0-1,1 1,-1-1,0 0,0 0,0 0,0 0,0-1,1 1,-1-1,0 0,0 0,0 0,0 0,-1 0,1-1,0 1,0-1,-1 0,1 0,-1 0,0 0,0 0,1-1,-1 1,0-1,95-160,-60 60,-30 85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5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796 437,'-48'-38,"-158"-79,57 47,-17-18,-11-35,177 124,0 0,0 0,0 0,0 0,0 0,0 0,0 0,0 1,-1-1,1 0,0 0,-1 0,1 0,-1 0,1 0,-1 0,1-1,-1 1,0 0,0 0,1 0,-1-1,0 1,0 0,0 0,0-1,0 1,1-1,-1 1,0-1,0 0,-1 1,1-1,0 0,0 1,0-1,0 0,0 0,0 0,0 0,0 0,0 0,0-1,0 1,-1 0,1 0,0-1,0 1,0-1,0 1,0-1,1 1,-1-1,0 1,0-1,0 0,0 0,1 1,-1-1,0 0,1 0,-1 0,0 0,1 0,-1 0,1 0,0 0,-1 0,1 0,23 147,-10-92,8 9,-18-64,-1 1,0 0,1-1,-1 0,1 1,-1-1,0 0,0 0,0-1,1 1,-1 0,0-1,0 1,-1-1,1 1,0-1,0 0,-1 0,1 0,-1 0,0 0,1 0,-1-1,1 0,64-99,-50 79,-7 16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9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35,'-1'0,"0"0,1 0,-1 0,1-1,-1 1,1 0,-1 0,0 0,1 0,-1 0,1 0,-1 0,0 0,1 0,-1 0,1 1,-1-1,0 0,1 0,-1 0,1 1,-1-1,1 0,-1 1,1-1,-1 0,1 1,-1-1,1 1,0-1,-1 1,1-1,0 1,-1-1,1 1,0-1,0 1,-1-1,1 1,0 0,0-1,0 1,0-1,0 1,0 0,0-1,0 1,0-1,0 1,0 0,0-1,0 1,0-1,1 1,-102 265,72-202,24-53</inkml:trace>
  <inkml:trace contextRef="#ctx0" brushRef="#br0" timeOffset="491.23">136 0,'-3'0,"2"0,4 0,5 0,4 0,2 0,3 3,1 1,0 0,1-1,-1-1,0 0,1-1,-2-1,-2 3,-1 1,-6-1,-5 0</inkml:trace>
  <inkml:trace contextRef="#ctx0" brushRef="#br0" timeOffset="800.33">66 229,'3'0,"6"0,3 3,2 2,1-2,2 1,0-2,1-1,-3 0</inkml:trace>
  <inkml:trace contextRef="#ctx0" brushRef="#br0" timeOffset="1184.357">189 406,'0'9,"-3"9,-1 4,0 2,-2-3,0-3,1-1,1 0,1-1,2-2</inkml:trace>
  <inkml:trace contextRef="#ctx0" brushRef="#br0" timeOffset="1586.446">224 406,'3'0,"4"0,4 0,0 3,1 1,1 0,3-1,0-1,1-1,0 0,1-1,0 0,-3 0</inkml:trace>
  <inkml:trace contextRef="#ctx0" brushRef="#br0" timeOffset="2072.421">242 547,'3'0,"4"3,4 1,2 0,4-1,-3-1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9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47,'34'-5,"20"-1,6 0,-2 1,-11-4,-9 1,-11 1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31,'38'0,"28"-5,6-2,-3 1,-9 1,-10 1,-9 2,-10 1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29,'-14'4,"0"0,0 1,0 0,1 1,0 1,0 0,1 1,0 0,0 0,1 2,0-1,0 2,1-1,1 1,0 1,0 0,1 0,1 0,0 1,0 0,2 1,-1 0,2-1,0 1,0 1,2-1,0 1,0-1,1 1,1 9,1-17,-1-1,1 0,0 1,1-1,-1 1,1-1,0 0,1 0,0 0,0 0,0-1,0 1,1-1,0 0,0 0,1 0,-1 0,1-1,0 0,0 0,0 0,1 0,0-1,-1 0,1 0,0-1,0 0,1 0,-1 0,0-1,1 1,-1-2,1 1,0-1,17-2,1-2,-1-1,1-1,-2-1,1-1,-1-1,0-1,-1-1,0-1,-1 0,0-2,-1-1,0 0,-2-2,0 0,0-1,-2-1,0 0,7-14,-18 29,0-1,-1 1,1-1,-1-1,0 1,-1 0,1-1,-1 0,0 0,-1 0,0 0,1 0,-2-1,1 1,-1-1,0 1,0-1,-1 1,0-1,0 1,0-1,-1 0,0 1,-1-1,1 1,-1 0,0 0,-1-1,1 1,-1 0,-1 1,1-1,-1 1,0-1,0 1,0 0,-1 1,0-1,0 1,0 0,-2-1,-6 0,-1 1,1 1,-1 0,1 1,-1 0,0 1,0 0,0 2,0-1,0 2,0 0,1 1,-1 0,-10 4,-14 5</inkml:trace>
  <inkml:trace contextRef="#ctx0" brushRef="#br0" timeOffset="566.841">0 255,'128'24,"-104"-23,83 2,1-5,79-13,-74 4,65-7,109 6,-257 18,-24 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125 0,'0'425,"6"-387,-2-38,-1-3</inkml:trace>
  <inkml:trace contextRef="#ctx0" brushRef="#br0" timeOffset="1">1 265,'21'0,"16"3,4 1,-1-1,-5 0,-5-1,-5 0,-3-1,-3-1,-1 0,-4 3,-2 1,1-1,1 0,1-1,-2 0</inkml:trace>
  <inkml:trace contextRef="#ctx0" brushRef="#br0" timeOffset="2">495 300,'-3'18,"-1"6</inkml:trace>
  <inkml:trace contextRef="#ctx0" brushRef="#br0" timeOffset="3">548 141,'-6'-21,"-2"-4,0 6,2 5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7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2,'12'0,"3"-1,-1 1,1 0,0 1,-1 1,1 0,-1 1,0 0,0 2,7 2,-20-7,-1 1,1-1,-1 1,1-1,-1 0,1 1,-1-1,0 1,1-1,-1 1,0-1,1 1,-1-1,0 1,1 0,-1-1,0 1,0-1,0 1,0 0,0-1,0 1,0-1,0 1,0 0,0-1,0 1,0-1,0 1,0 0,0-1,-1 1,1-1,0 1,0-1,-1 1,1-1,-1 1,1-1,0 1,-1-1,1 1,-1-1,1 1,-1-1,1 0,-1 1,1-1,-1 0,1 0,-1 1,1-1,-1 0,0 0,1 0,-1 0,1 0,-1 1,0-1,-37 17,-247 85,116 5,107-56,62-49,1 0,-1-1,1 1,-1-1,1 1,0-1,-1 1,1-1,0 1,0-1,0 0,0 0,0 1,0-1,0 0,1 0,-1 0,0 0,1 0,-1 0,1-1,-1 1,1 0,-1-1,1 1,-1-1,1 0,-1 1,1-1,1 0,178 21,-62 1,-118-22,1 1,-1-1,0 0,0 1,1-1,-1 1,0 0,0-1,0 1,0 0,0 0,0 0,0-1,0 1,0 0,0 0,-1 0,1 1,0-1,-1 0,1 0,0 0,-1 0,0 1,1-1,-1 0,0 0,0 1,1-1,-1 0,0 1,0-1,0 0,-1 1,1-1,0 0,0 0,-1 1,1-1,-1 0,1 0,-1 0,1 1,-1-1,0 0,0 0,1 0,-1 0,0 0,0 0,-1 0,-56 45,56-45,-230 124,-37 46,269-170,1-1,-1 0,0 0,1 0,-1 0,1 1,-1-1,0 0,1 0,-1 1,1-1,-1 0,0 1,1-1,-1 0,0 1,0-1,1 0,-1 1,0-1,0 1,0-1,1 0,-1 1,0-1,0 1,0-1,0 1,0-1,0 1,0-1,0 1,0-1,0 1,0-1,0 0,0 1,0-1,-1 1,1-1,0 1,0-1,0 0,-1 1,1-1,0 1,-1-1,1 0,0 1,-1-1,1 0,0 0,-1 1,1-1,0 0,-1 0,1 1,-1-1,1 0,-1 0,1 0,-1 0,1 0,0 0,-1 0,1 0,-1 0,1 0,-1 0,1 0,37 3,-33-3,344-32,-150 33,-168-12,-35 5</inkml:trace>
  <inkml:trace contextRef="#ctx0" brushRef="#br0" timeOffset="482.118">1122 115,'-66'309,"23"-104,17-74,23-128,1-6</inkml:trace>
  <inkml:trace contextRef="#ctx0" brushRef="#br0" timeOffset="865.283">1150 115,'5'0,"6"0,7 0,4 0,4 0,1 0,3 0,-1-5,0-2,1 1,-2-3,1-1,0 1,-6-1,-1-1,-9 8,-8 3</inkml:trace>
  <inkml:trace contextRef="#ctx0" brushRef="#br0" timeOffset="1148.815">1094 482,'33'0,"17"0,4 0,-7 0</inkml:trace>
  <inkml:trace contextRef="#ctx0" brushRef="#br0" timeOffset="1997.536">1489 594,'15'79,"-15"-77,1 0,0-1,-1 1,1 0,0-1,0 1,0 0,0-1,0 1,1-1,-1 0,0 1,1-1,-1 0,1 0,-1 0,1 0,0 0,-1 0,1-1,0 1,0 0,0-1,-1 1,1-1,0 0,0 0,0 0,0 0,0 0,-1 0,1 0,0 0,0-1,0 1,0-1,-1 1,1-1,0 0,0 0,4-2,0-1,0 0,-1 0,1-1,-1 1,0-1,0 0,0-1,-1 1,0-1,0 0,0 0,-1 0,1-1,36-49,-38 56,-1 0,1 0,0 0,0 0,0 0,-1 1,1-1,0 0,0 1,-1-1,1 1,0 0,-1-1,1 1,0 0,-1 0,1 0,-1 0,0 1,1-1,-1 0,0 0,0 1,0-1,0 1,0-1,0 1,0-1,0 1,0 0,-1 0,1-1,-1 1,1 0,-1 0,0-1,0 1,0 0,0 0,0 0,0 0,1 1,63 286,-61-272,-1-1,0 0,-2 0,1 1,-2-1,0 0,-1 1,-1-1,-4 12,6-22,-1 0,0-1,0 1,0-1,-1 1,0-1,0 0,0 0,-1 0,0-1,0 1,0-1,0 0,0 0,-1 0,0-1,0 0,0 0,0 0,0 0,-1-1,1 0,-1 0,0 0,1-1,-1 0,0 0,-1 0,4-1,-1 0,1 0,0 0,0 0,-1-1,1 1,0-1,0 0,0 0,0 0,0 0,0-1,0 1,0-1,1 0,-1 0,0 0,1 0,-1 0,1 0,0-1,0 1,0-1,0 0,1 1,-1-1,0 0,1 0,0 0,0 0,0 0,0-1,-1-5,0 1,0 0,1-1,0 1,1-1,0 1,0-1,1 1,0-1,0 1,3-8,54-100,-40 91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6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0 226,'283'-1,"-142"-25,-118 24,-23 2</inkml:trace>
  <inkml:trace contextRef="#ctx0" brushRef="#br0" timeOffset="325.919">57 396,'33'0,"17"0,3 0,-1 0,-6 0,-5 0,-5 0,-4 0,-2-5,-7-1</inkml:trace>
  <inkml:trace contextRef="#ctx0" brushRef="#br0" timeOffset="1058.352">254 1,'8'9,"0"1,1-2,0 1,0-1,1-1,0 1,1-2,0 1,-1-2,2 1,-1-2,1 1,0-1,5 0,-11-2,221 65,-225-66,0-1,0 0,0 0,0 1,-1-1,1 1,0 0,0-1,0 1,-1 0,1 0,0 0,-1 0,1 0,-1 1,1-1,-1 0,0 1,1-1,-1 1,0-1,0 1,0 0,0 0,0-1,-1 1,1 0,0 0,-1 0,1 0,-1 0,0-1,0 1,0 0,0 0,0 0,0 0,0 0,-1 0,1 0,-1 0,1 0,-1 0,0-1,1 1,-1 0,0-1,0 1,0 0,-1-1,1 1,-1 0,-125 101,-92 107,205-198,0-1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9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214 83,'-39'90,"-6"61,31-97,-2-1,-3 0,-1-1,-19 31,27-65,2-7</inkml:trace>
  <inkml:trace contextRef="#ctx0" brushRef="#br0" timeOffset="634.446">158 83,'80'232,"-49"-94,-16-82,-15-55,1 0,-1 0,1 0,-1 0,1 0,0 0,-1 0,1-1,0 1,0 0,0 0,-1 0,1-1,0 1,0-1,0 1,0 0,0-1,0 0,0 1,0-1,0 0,1 1,-1-1,0 0,0 0,0 0,0 0,0 0,0 0,1 0,-1 0,0-1,0 1,0 0,0-1,0 1,0-1,0 1,0-1,0 1,0-1,0 0,0 1,0-1,-1 0,1 0,0 0,0 0,5-7,-1 0,0 0,0 0,0-1,-1 0,0 0,-1 0,0 0,-1-1,0 1,0-1,3-9,50-148,1-31,-52 174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54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64,'5'0,"6"0,6 0,5-5,4-1,2 0,0 1,2 1,-1 2,-4-4,-2-1,-1 1,2 2,1-4,-4 4,-10 3,-12 7,-5 2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8:52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13 177,'-5'4,"-1"8,5 0,7-1,8-2,6-4,4-1,4-3,1 0,0-1,1-1,-5-4,-2-2,-1 0,2 2,-4 6,-5 3</inkml:trace>
  <inkml:trace contextRef="#ctx0" brushRef="#br0" timeOffset="241.642">70 403,'28'5,"25"-4,8-1,-3-1,-5-6,-7 0,-7-1,-5 3,-8-4,-9 0</inkml:trace>
  <inkml:trace contextRef="#ctx0" brushRef="#br0" timeOffset="665.989">916 64,'-28'20,"1"2,1 1,1 1,1 1,-3 5,22-23,-1-1,1 1,0 1,1-1,-1 1,2 0,-1 0,1 0,0 0,1 0,0 1,0-1,0 1,2 0,-1-1,1 1,0 0,0-1,1 1,1 0,-1-1,1 1,1 1,1-3,0 0,0 0,0 0,0 0,1-1,0 0,1 0,-1 0,1-1,1 0,-1 0,0 0,1-1,0 0,0 0,1 0,-1-1,0-1,1 1,0-1,0 0,0-1,0 0,2 0,10 1,1-1,-1 0,0-2,1 0,-1-2,0 0,0-1,0-1,3-2,-5 0,0-1,-1 0,0-1,0-1,-1 0,0-2,-1 0,0 0,-1-1,0-1,-1-1,-1 0,0 0,-1-1,-1 0,-1-1,0-1,-1 1,-1-1,0 0,-1-1,-1-2,-5 14,0 0,0 0,0 0,-1 0,0 0,-1 0,1 0,-1 0,-1 1,1-1,-1 1,0-1,-1 1,1 0,-1 0,0 1,-1-1,0 1,1 0,-2 0,1 1,0-1,-1 1,0 0,0 1,0-1,-1 1,1 0,-1 1,1 0,-1 0,0 0,0 1,0 0,0 0,0 1,0 0,0 0,0 0,0 1,0 0,0 1,-1 0,-24 5</inkml:trace>
  <inkml:trace contextRef="#ctx0" brushRef="#br0" timeOffset="1147.517">719 204,'-15'3,"23"2,25 5,190 13,-85-10,1-7,67-8,-68 1,-127 1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4:22.05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0 359,'0'-3,"1"-1,-1 1,0 0,1-1,0 1,-1-1,1 1,1 0,-1 0,0-1,1 1,0 0,0 0,-1 0,2 1,-1-1,0 0,1 1,-1 0,1-1,0 1,-1 0,1 0,0 1,0-1,0 0,1 1,-1 0,0 0,1 0,-1 0,3 0,122-5,-100 7,154-25,61-6,22 1,53 0,25 29,-131-27,-156 25,1 2,-1 3,0 2,18 6,-44-7,1 0,-1-2,0-1,1-2,-1-1,0-1,0-2,0-1,11-4,344-67,-313 70,0 2,0 3,28 5,18-1,163-2,-137-27,-110 20,-24 3,1 1,-1 1,1 0,-1 0,1 1,0 1,0 0,-1 0,1 1,0 0,-1 1,1 0,-1 1,2 0,12 8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4:26.78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0 232,'62'-33,"-27"20,1 2,0 1,1 1,34-2,-15 1,49-8,1 5,0 4,37 4,487 6,-351 26,97-26,-63-28,-68 15,-55-3,0 9,18 9,-16-2,146-1,-98-29,7 19,-161-1,0 5,1 4,10 3,-8 0,-48-7,32 6,-59 8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7:07.680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1076,'1'49,"-13"117,-7-25,24-165,0 1,2-1,0 2,1-1,2 1,0 0,1 1,1 0,1 1,9-10,-21 28,0 0,0 0,0 0,0 0,0 0,1 0,-1 0,1 0,-1 0,1 1,0-1,-1 1,1-1,0 1,0 0,0-1,0 1,1 0,-1 1,0-1,0 0,0 0,1 1,-1 0,0-1,1 1,-1 0,0 0,1 0,-1 0,0 1,1-1,-1 0,0 1,1 0,-1 0,0 0,0 0,0 0,0 0,0 0,0 0,0 1,0-1,0 1,-1 0,1-1,-1 1,1 0,-1 0,0 0,1 2,4 9,-2 0,0 0,0 1,-2 0,1 0,-2-1,0 1,0 0,-2 0,0 0,-1 9,0 17,1 5,23-65,12-50,44-62,-44 85,35-31,-65 75,0 0,-1 0,2 0,-1 0,0 1,0-1,1 1,0 0,-1 1,1-1,0 1,0 0,0 0,-1 0,1 1,0 0,0 0,0 0,0 0,0 1,0 0,0 0,0 0,-1 1,1-1,0 1,-1 0,1 1,-1-1,0 1,0 0,0 0,0 0,0 0,-1 1,2 1,-1 0,0 0,0 0,-1 1,0-1,0 1,0 0,0 0,-1 0,0 0,0 0,-1 1,0-1,0 0,0 1,-1-1,0 1,0-1,-1 1,1-1,-1 0,-1 2,-12 168,9-164,-1-6</inkml:trace>
  <inkml:trace contextRef="#ctx0" brushRef="#br0" timeOffset="899.151">1243 1048,'-9'-2,"-1"0,0 0,0 1,0 0,0 1,0 1,0-1,1 1,-1 1,0 0,0 0,1 1,-1 0,1 1,0 0,0 0,0 1,1 0,0 1,0 0,0 0,-5 5,2-1,0 1,1-1,0 2,1-1,0 1,0 1,2 0,-1 0,2 0,0 1,0 0,1 0,1 1,-1 7,4-19,1-1,0 1,0 0,0 0,0 0,0 0,1 0,-1 0,1 0,0 0,-1 0,2 0,-1-1,0 1,0 0,1-1,-1 1,1-1,0 1,0-1,0 0,0 0,0 0,1 0,-1 0,0-1,1 1,-1-1,1 1,0-1,0 0,-1 0,1 0,0 0,1 0,3 0,0 0,1 0,-1-1,1 0,-1 0,0-1,1 0,-1 0,0-1,1 1,-1-2,0 1,6-4,7-6,0-1,-2-1,1-1,-2-1,0 0,-1-1,0-1,-1 0,1-5,6-4,-22 26,1 0,-1 0,1 0,-1 0,1 0,-1 0,1 0,-1 1,1-1,0 0,-1 0,1 1,0-1,0 0,0 1,-1-1,1 1,0-1,0 1,0-1,0 1,0 0,0-1,0 1,0 0,0 0,0 0,0 0,0 0,0 0,0 0,0 0,0 0,0 0,0 1,0-1,0 0,0 1,0-1,0 1,0-1,0 1,0-1,0 1,-1 0,1-1,0 1,0 0,-1 0,1-1,-1 1,1 0,-1 0,1 0,-1 0,1 0,15 59,-37 123,14-116,-2-1,-4 0,-2-1,-3-1,-3 0,-24 49,37-97,-1-1,0-1,-1 0,-1 0,0 0,-1-2,-1 1,0-2,0 0,-3 1,14-9,-1 0,-1-1,1 0,0 1,-1-1,1 0,-1-1,1 1,-1-1,0 1,0-1,0 0,0 0,0-1,0 1,0-1,0 0,0 0,0 0,0-1,0 1,0-1,1 0,-1 0,0-1,0 1,1-1,-1 0,0 1,1-2,0 1,-1 0,1-1,0 1,0-1,1 0,-1 0,0 0,1 0,0-1,0 1,0-1,0 1,-1-5,3-5,0 0,1 0,0 0,1-1,1 1,0 1,1-1,0 0,1 1,0 0,1 0,0 0,7-8,-4 4,76-103,-73 99</inkml:trace>
  <inkml:trace contextRef="#ctx0" brushRef="#br0" timeOffset="85563.042">1949 1103,'-1'-1,"0"-1,0 0,-1 1,1-1,-1 1,1-1,-1 1,0 0,1-1,-1 1,0 0,0 0,0 1,0-1,0 0,0 0,0 1,0 0,0-1,0 1,0 0,0 0,0 0,0 0,0 0,-1 0,1 1,0-1,-1 1,-7 1,0 0,0 1,0 0,0 1,0 0,1 0,0 1,0 0,0 1,0 0,1 0,0 1,1 0,-1 0,1 1,0 0,1 0,0 1,1 0,-1 0,2 0,-1 0,1 1,1 0,0 0,0 0,1 0,0 0,1 0,0 1,0-1,1 5,1-11,-1 0,1 0,0 0,0-1,0 1,1 0,-1-1,1 1,0-1,0 1,0-1,0 0,1 0,-1 0,1 0,0 0,0-1,0 1,0-1,0 0,1 0,-1 0,1 0,-1 0,1-1,0 0,-1 1,4-1,110 7,-104-9</inkml:trace>
  <inkml:trace contextRef="#ctx0" brushRef="#br0" timeOffset="86146.696">2344 1103,'-1'1,"-7"6,-1-1,1 2,1-1,-1 1,1 0,1 0,-1 1,1 0,1 0,0 1,0-1,1 1,0 0,1 1,0-1,0 0,1 1,1 0,0-1,0 1,1 0,0 0,2-8,-1 0,1 0,0 0,0 0,0-1,0 1,1-1,-1 1,1-1,-1 0,1 0,0 0,0 0,0 0,0-1,0 1,0-1,0 0,0 0,1 0,-1-1,0 1,1-1,-1 1,1-1,-1 0,0 0,1-1,0 1,98-20,-92 16,0 1,0-2,0 1,-1-1,0-1,0 0,0 0,-1 0,0-1,0-1,-1 1,0-1,0-1,-1 1,0-1,0 0,-1 0,0-1,-1 1,0-1,-1 0,1-1,-1-2,-3 9,-1-1,1 0,-1 1,0-1,0 1,0-1,-1 1,1-1,-1 1,0 0,0 0,-1-1,1 2,-1-1,0 0,0 1,0-1,-1 1,1 0,-1 0,0 0,1 0,-1 1,-1 0,1-1,0 2,0-1,-1 0,1 1,-1 0,1 0,-1 0,0 1,1-1,-1 1,0 0,1 0,-1 1,0 0,1 0,-1 0,1 0,-1 0,1 1,-1 0,1 0,-67 43,50-27</inkml:trace>
  <inkml:trace contextRef="#ctx0" brushRef="#br0" timeOffset="86759.968">2965 935,'-102'33,"99"-32,1-1,0 0,0 0,0 1,0-1,0 1,0 0,0 0,0-1,0 1,0 0,0 1,1-1,-1 0,0 0,1 1,-1-1,1 1,-1 0,1-1,0 1,0 0,-1 0,1 0,1 0,-1 0,0 0,0 0,1 0,-1 0,1 0,0 0,-1 0,1 0,0 0,0 1,1-1,-1 0,0 0,1 0,-1 0,1 0,-1 0,1 0,0 0,0 0,0 0,0 0,1-1,-1 1,0 0,1-1,-1 1,1-1,-1 1,2 0,149 40,-149-41,0 0,1 0,-1 0,0 0,0 1,0 0,-1-1,1 1,0 0,-1 0,1 1,-1-1,1 0,-1 1,0-1,0 1,0 0,-1 0,1 0,0 0,-1 0,0 0,0 0,0 0,0 1,-1-1,1 0,-1 1,0-1,0 0,0 1,0-1,0 0,-1 1,1-1,-1 0,0 0,0 0,-1 1,1-1,0 0,-1-1,0 1,-1 1,-5 3,-2-1,1 0,-1 0,0-1,0 0,0-1,-1 0,0-1,0 0,0-1,0 0,0-1,0 0,0 0,-11-2,-3 2</inkml:trace>
  <inkml:trace contextRef="#ctx0" brushRef="#br0" timeOffset="87432.474">3699 849,'-88'133,"82"-119,-1 1,-1-1,0-1,-1 1,0-1,-1-1,-1 0,0 0,0-1,-1 0,0-1,-11 6,-85 21,105-37,-1 0,1 0,-1 0,1 0,-1-1,1 0,0 1,-1-1,1 0,0-1,0 1,0-1,0 1,0-1,0 0,0 0,1 0,-1-1,0 1,1 0,0-1,0 0,0 1,0-1,0 0,0 0,1 0,-1-1,1 1,0 0,0-3,0-1,0 0,1-1,0 1,0 0,1 0,0-1,1 1,-1 0,1 0,0 0,1 1,0-1,0 0,0 1,1 0,0 0,0 0,1 0,0 0,0 1,0 0,0 0,1 1,0-1,0 1,0 0,0 1,1-1,-1 1,1 1,1-1,-2 3,0 0,-1 1,1-1,-1 1,1 1,-1-1,0 1,1 0,-1 0,0 0,0 1,-1 0,1 0,0 0,-1 0,0 1,1 0,-2 0,1 0,0 0,-1 1,1 0,25 23,192 109,-120-79,-83-47</inkml:trace>
  <inkml:trace contextRef="#ctx0" brushRef="#br1" timeOffset="18191.691">1300 4,'-2'1,"1"0,-1 0,1 0,0 0,0 0,-1 1,1-1,0 1,0-1,0 1,1-1,-1 1,0-1,0 1,1 0,-1 0,1-1,0 1,-1 0,1 0,0-1,0 1,0 0,0 0,0-1,1 1,-1 0,0 0,1-1,0 1,-1 0,1-1,0 1,0 0,0 0,0 5,6 25,1 0,1-1,2 0,1-1,1 0,1 0,14 18,-25-43,-1 0,0 0,1-1,0 1,0-1,1 0,-1 1,1-2,0 1,0 0,0-1,0 0,1 0,-1 0,1 0,0-1,-1 0,1 0,1 0,-1 0,0-1,0 0,0 0,1 0,-1-1,0 0,1 0,-1 0,0-1,1 0,-1 0,0 0,0 0,1-1,-1 0,-1 0,1 0,0-1,0 0,-1 0,0 0,1 0,-1-1,0 1,-1-1,3-3,95-171,-101 177,0 1,0-1,0 0,0 1,1-1,-1 1,0-1,0 1,1-1,-1 1,0-1,1 1,-1-1,0 1,1 0,-1-1,1 1,-1-1,1 1,-1 0,0-1,1 1,-1 0,1 0,0 0,-1-1,1 1,-1 0,1 0,-1 0,1 0,-1 0,1 0,0 0,-1 0,1 0,-1 0,1 0,-1 0,1 0,0 1,-1-1,1 0,-1 0,1 1,-1-1,1 0,-1 0,1 1,-1-1,0 1,1-1,-1 0,0 1,1-1,-1 1,0-1,14 38,-10-24,-2-6,1-1,0 1,0-1,0 0,1 0,0 0,0-1,1 1,0-1,0 0,0 0,1 0,0-1,0 0,0 0,1-1,0 0,-1 0,2 0,-1-1,0 0,1 0,-1-1,1 0,0 0,-1-1,1 0,0-1,0 1,0-1,0-1,0 0,0 0,0 0,-1-1,2-3,-2-1,1-1,0 1,-1-1,-1 0,1-1,-1 1,0-1,-1-1,0 1,0-1,2-5,0 2,67-188,-63 164,-8 24</inkml:trace>
  <inkml:trace contextRef="#ctx0" brushRef="#br1" timeOffset="18922.026">2287 229,'-3'13,"-1"1,2 1,0-1,1 0,0 0,1 1,0-1,1 0,1 1,1-1,0 0,2 6,-5-19,1 1,0-1,0 1,-1 0,1-1,0 1,0-1,1 0,-1 1,0-1,0 0,1 0,-1 0,0 1,1-2,-1 1,1 0,0 0,-1 0,1-1,0 1,-1-1,1 1,0-1,0 0,-1 1,1-1,0 0,0 0,-1 0,1-1,0 1,0 0,-1-1,1 1,0-1,-1 0,1 1,0-1,-1 0,1 0,-1 0,1 0,-1 0,0 0,1 0,-1-1,0 1,60-68,-60 67,-1 1,1-1,0 1,0-1,0 1,-1-1,1 1,0 0,1-1,-1 1,0 0,0 0,0-1,1 1,-1 0,1 1,-1-1,1 0,-1 0,1 0,-1 1,1-1,0 1,-1 0,1-1,0 1,-1 0,1 0,0 0,0 0,-1 0,1 0,0 1,-1-1,1 0,0 1,-1-1,1 1,-1 0,1 0,-1-1,1 1,-1 0,1 0,-1 1,0-1,0 0,1 0,-1 0,0 1,0-1,0 1,-1-1,1 1,0-1,9 14,0 1,-1 0,-1 0,0 1,-1 0,-1 0,-1 0,0 1,-2 0,0 0,0 0,-2 0,0 11,-1-9,-1 1,-1 0,0-1,-2 0,0 0,-1 0,-2 0,0-1,-3 5,10-21,-1 0,0 0,0 0,0-1,0 1,-1 0,1-1,-1 1,0-1,0 0,1 1,-1-1,-1 0,1 0,0 0,0-1,-1 1,1-1,-1 1,0-1,1 0,-1 1,0-1,0-1,1 1,-1 0,0-1,0 1,0-1,0 0,0 0,0 0,0-1,0 1,0-1,1 1,-1-1,0 0,0 0,0 0,1 0,-1-1,1 1,-1-1,1 0,0 0,-1 1,1-1,0-1,0 1,-1-7,-1-1,2 0,-1 1,1-1,1 0,0 0,0 0,1 0,1-1,-1 1,2 0,-1 0,1 1,1-1,0 0,0 1,1-1,0 1,0 0,1 0,6-7,1-3,1 1,1 0,1 0,1 2,0 0,1 0,0 2,1 0,1 1,0 1,1 1,0 1,1 0,15-4,-12 9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0" timeOffset="12703.216">2908 1411,'-5'2,"0"1,0-1,0 1,0 0,0 0,1 0,-1 0,1 1,0 0,0 0,0 0,1 0,-1 1,1 0,0-1,1 1,-1 1,-115 212,7 34,-56 60,81-106,-39 2,36-70,0 62,42-85,30-69,-2-2,-2 0,-1-2,-27 38,-139 240,103-184,2-20,-61 96,17-50,-84 171,50-101,74-113,-120 175,32-73,62-52,87-138,24-38,6-5</inkml:trace>
  <inkml:trace contextRef="#ctx0" brushRef="#br0" timeOffset="13809.195">2823 1439,'-6'4,"-1"0,1-1,-1 0,0 0,1 0,-1-1,-1 0,1-1,0 1,0-1,0-1,-1 1,1-1,0 0,-1-1,1 0,-7-2,-146-58,75 23,86 39,-1-1,0 1,0-1,0 1,0-1,0 1,0 0,0-1,0 1,0-1,0 1,0-1,0 1,-1-1,1 1,0-1,0 1,0-1,-1 0,1 1,0-1,-1 1,1-1,0 0,-1 1,1-1,0 1,-1-1,1 0,-1 0,1 1,-1-1,1 0,0 0,-1 1,1-1,-1 0,1 0,-1 0,1 0,-1 0,1 0,-1 0,0 0,1 0,-1 0,1 0,-1 0,1 0,-1 0,1-1,-1 1,1 0,0 0,-1-1,1 1,-1 0,1 0,-1-1,1 1,0-1,-1 1,1 0,-1-1,26 39,-22-34,181 228,-161-195,-2 2,-2 0,-1 1,-2 0,-2 2,4 21,13 123,-10-259,-3-71,-13 121,-1-1,-1 0,-1 0,-1 0,-1 0,-1 0,-1 0,-4-12,-13-132,19 144</inkml:trace>
  <inkml:trace contextRef="#ctx0" brushRef="#br0" timeOffset="17727.218">480 3979,'-2'8,"0"0,1 1,0-1,0 1,1-1,0 0,0 1,1-1,0 1,0-1,3 8,-3-12,86 320,-61-239,-21-68,-2-5,0 0,1 0,0-1,1 1,0-1,1 0,0 0,1-1,7 9,-20-79,-2 33,0 2</inkml:trace>
  <inkml:trace contextRef="#ctx0" brushRef="#br0" timeOffset="18158.71">424 4008,'1'0,"0"1,-1 0,1-1,0 1,0-1,0 0,0 1,0-1,0 0,0 1,0-1,0 0,0 0,0 0,0 0,0 0,0 0,0 0,0 0,0 0,0 0,0-1,0 1,0 0,0-1,0 1,0-1,0 1,0-1,0 0,0 1,0-1,-1 0,1 1,0-1,-1 0,1 0,0 0,-1 0,1 1,-1-1,1 0,-1 0,0 0,1 0,-1 0,0 0,0 0,0 0,0 0,0-1,0 1,0 0,0 0,0 0,0 0,0 0,-1 0,1 0,0 0,-1 0,1 0,-1 0,1 1,-1-1,0 0,1 0,-1 0,0 0,235 144,-76-73,-156-69,0 0,0 1,0-1,0 0,0 0,1 0,-1 0,0-1,0 1,1-1,-1 1,0-1,1 0,-1 0,0 0,1 0,-1 0,0-1,1 1,-1-1,0 1,0-1,1 0,-1 0,0 0,0 0,0 0,0 0,0-1,0 1,0-1,-1 1,1-1,-1 0,1 0,-1 1,1-1,-1 0,0 0,0-1,0 1,0 0,0 0,-1 0,1-1,0 0,0-20,-1-1,-1 0,-1 1,-1-1,0 1,-2 0,-1 0,-1 0,-1 1,-11-21,-16-39,-5 1,-2 3,-4 1,-15-13,42 62,0 4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31965.037">1807 5193,'-37'108,"24"-77,-1 0,-1-2,-1 1,-2-2,-1-1,-1 0,-1-1,-1-1,-2-1,0-2,-1 0,-2-1,0-2,-17 9,8-6,24-14,0 1,-1-2,1 1,-2-2,1 0,-1 0,1-1,-1-1,-1 0,1-1,-1-1,1 0,-1-1,-10-1,22 0,0-1,0 1,0-1,0 0,0 0,0 0,0-1,0 1,1-1,-1 0,0 1,1-1,0 0,-1 0,1-1,0 1,0 0,0-1,0 0,0 1,1-1,-1 0,1 0,0 0,0 0,0 0,0 0,0 0,1 0,-1 0,1 0,0 0,0 0,0-1,0 1,1 0,-1-1,39-115,-23 88,1 1,2 0,0 2,2 0,2 1,7-6,-26 29,1 1,-1 0,1 0,0 0,0 0,0 1,0-1,0 1,1 1,-1-1,0 1,1 0,0 0,-1 1,1-1,-1 1,1 0,0 1,-1-1,1 1,-1 0,1 1,-1 0,0-1,0 1,0 1,0-1,0 1,0 0,0 0,-1 1,1-1,-1 1,0 0,0 0,0 1,206 190,-160-141,-38-38</inkml:trace>
  <inkml:trace contextRef="#ctx0" brushRef="#br1" timeOffset="32751.583">2456 5700,'-1'1,"1"-1,0 0,-1 0,1 0,-1 0,1 0,0 0,-1 0,1 0,-1 0,1 0,-1 0,1 0,0 0,-1 0,1-1,-1 1,1 0,0 0,-1 0,1-1,-1 1,1 0,0 0,-1-1,1 1,0 0,0-1,-1 1,1 0,0-1,0 1,-1 0,1-1,0 1,0-1,0 1,0 0,0-1,0 1,0-1,-1 1,1-1,0 1,0 0,1-1,-1 1,0-1,0 1,0-1,0 1,0 0,0-1,0 1,1-1,-1 1,0 0,0-1,1 1,-1 0,0-1,1 1,-1 0,0-1,1 1,-1 0,0 0,1 0,-1-1,-35 3,-22 13,31-7,0-1,0-2,0 0,-1-2,1-1,-1-1,-1-1,25 0,-1 0,1 0,0-1,-1 1,1-1,0 0,-1 0,1 0,0-1,0 1,0-1,0 1,0-1,0 0,0 0,1 0,-1-1,1 1,-1-1,1 1,0-1,0 0,0 0,1 0,-1 0,1 0,-1 0,1 0,0-1,0 1,0 0,1-1,-1 1,1-3,3-12</inkml:trace>
  <inkml:trace contextRef="#ctx0" brushRef="#br1" timeOffset="33961.502">791 5560,'-5'0,"-6"-5,-6-1,-5-5,-4-1,3-2,0-4,5-4,0 2,3-1,4-1,0 3,1 0,2-1,8 2,3 9,2 6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3">1130 508,'0'14,"-10"10,-2 6,-1-3</inkml:trace>
  <inkml:trace contextRef="#ctx0" brushRef="#br1" timeOffset="43850.223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174 161,'14'-7,"-3"3,0 0,-1 0,1-1,-1 0,0-1,0 0,-1-1,0 0,0-1,-1 1,0-2,0 1,-1-1,0 0,0-1,-1 1,-1-1,1 0,0-5,-6 16,-1-1,1 0,0 1,-1-1,1 0,-1 0,1 1,0-1,-1 0,1 0,-1 0,1 0,-1 0,1 1,-1-1,1 0,-1 0,1 0,-1 0,1 0,0 0,-1-1,1 1,-1 0,1 0,-1 0,1 0,-1 0,1-1,0 1,-1 0,1 0,-1-1,1 1,0 0,-1-1,1 1,0 0,-1-1,1 1,-7 177,15-27,-4-108,-1-1,-2 1,-2 0,-1 0,-3-1,-1 1,-5 10,5-33,-1 0,0 0,-2-1,0 0,-1 0,0-1,-2-1,-7 9,13-18,1 0,-2 0,1-1,-1 0,0-1,0 1,-1-1,1-1,-1 1,0-1,0-1,-1 1,1-1,-1-1,0 0,0 0,1 0,-1-1,0-1,-3 0,9 0,0 0,1 0,-1-1,0 1,0-1,0 0,0 0,1 0,-1 0,0 0,1 0,-1-1,1 1,-1-1,1 0,0 0,0 0,0 0,0 0,0 0,0-1,1 1,-1-1,1 1,-1-1,1 1,0-1,0 0,0 0,1 0,-1 1,1-1,-1 0,1 0,0 0,0 0,0 0,0 0,1-1,33-113,-11 79,3 0,0 2,3 1,0 1,3 2,0 1,29-20,-57 47,3-3,0 1,1-1,0 1,0 0,0 1,0 0,1 0,0 1,0 0,0 0,0 1,1 0,0 1,-1 0,1 1,0 0,0 0,6 1,-5 4</inkml:trace>
  <inkml:trace contextRef="#ctx0" brushRef="#br0" timeOffset="1">527 584,'120'-251,"-114"240,51-63,-37 84,-16-2</inkml:trace>
  <inkml:trace contextRef="#ctx0" brushRef="#br0" timeOffset="2">809 408,'3'21,"4"7,1-1</inkml:trace>
  <inkml:trace contextRef="#ctx0" brushRef="#br0" timeOffset="3">898 231,'9'0,"2"0</inkml:trace>
  <inkml:trace contextRef="#ctx0" brushRef="#br0" timeOffset="4">1197 337,'-22'10,"0"0,1 1,1 1,0 0,0 2,2 1,-2 1,19-14,-1 0,0 1,1-1,-1 0,1 1,-1-1,1 1,0 0,0-1,1 1,-1 0,0 0,1-1,0 1,-1 0,1 0,0 0,0 0,1-1,-1 1,1 0,-1 0,1-1,0 1,0 0,0-1,1 1,-1-1,0 1,1-1,0 1,-1-1,1 0,0 0,0 0,0 0,1 0,-1-1,0 1,1-1,-1 1,1-1,-1 0,1 0,0 0,-1 0,1-1,0 1,0-1,0 1,-1-1,1 0,0 0,0 0,0-1,13 4,1-1,0 0,-1-1,1-1,0-1,-1-1,11-2,-12 0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6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8,'-2'5,"0"1,0-1,1 0,-1 0,1 1,1-1,-1 0,1 1,0-1,0 1,0-1,1 1,0-1,0 0,0 1,1-1,-1 0,1 0,1 0,-1 0,4 4,1 11,2 10,2 0,2 0,0-1,2-1,1 0,1-1,14 16,-27-39,0 0,0-1,0 0,1 1,0-2,-1 1,1 0,0-1,0 0,0 0,0-1,1 1,-1-1,0 0,1 0,-1-1,1 0,-1 0,1 0,-1 0,0-1,1 0,-1 0,0-1,0 1,1-1,-1 0,0-1,-1 1,1-1,0 0,-1 0,0 0,1-1,-1 0,-1 1,1-1,0-1,0-1,25-27,-2-1,-1-2,-2-1,-2 0,5-15,-27 53,1 0,-1-1,0 1,1 0,-1-1,0 1,1-1,-1 1,1 0,-1-1,1 1,-1-1,1 1,-1-1,1 1,0-1,-1 0,1 1,0-1,-1 0,1 1,0-1,-1 0,1 0,0 0,-1 0,1 0,0 1,0-1,-1 0,1-1,0 1,0 0,-1 0,1 0,0 0,-1-1,1 1,0 0,-1 0,1-1,0 1,-1-1,1 1,0-1,-1 1,1-1,-1 1,1-1,-1 1,0-1,1 1,-1-1,1 0,-1 1,0-1,0 0,1 1,-1-1,0 0,0 0,0 0,60 122,-57-116,1-1,-1 0,0 0,1-1,0 1,0-1,0 0,0 0,1 0,-1 0,1-1,-1 0,1 0,0 0,0-1,0 1,0-1,0 0,0-1,1 1,-1-1,0 0,0 0,0-1,1 1,2-3,0-1,0 1,0-1,-1-1,1 0,-1 0,0 0,-1-1,1 1,-1-2,0 1,-1-1,1 0,1-3,7-7,-1 1,0 0,0-1,-2-1,0 1,-1-2,-1 0,-1 0,-1 0,1-4,-8 22,1 0,0 0,-1 0,0 0,1 0,-1 0,0 0,1 0,-1 0,0 0,0 0,0 0,0-1,0 1,0 0,0 0,0 0,0 0,-1 0,1 0,0 0,-1 0,1 0,0 0,-1 0,0 0,1 0,-1 0,1 1,-1-1,0 0,0 0,0 0,1 1,-1-1,0 1,0-1,0 0,-10 7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7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13 228,'-12'0,"36"0,-10 0,555 0,-529-5,-39 5,-1 0,1 0,-1-1,1 1,0 0,-1 0,1-1,-1 1,1-1,-1 1,1-1,-1 1,1 0,-1-1,0 0,1 1,-1-1,0 1,1-1,-1 1,0-1,0 0,1 1,-1-1,0 0,0 1,0-1,0 1,0-1,0 0,0 1,0-1,0 0,0 1,0-1,-1 0,1 1,0-1,0 1,-1-1,1 0,0 1,-1-1,1 1,0-1,-1 1,1-1,-1 1,1-1,-1 1,1 0,-1-1,1 1,-1 0,0-1,1 1,-1 0,1 0,-1-1,-99-70,-20-15,116 82,3 4,0 0,1 0,-1 0,0 0,1 0,-1 0,0-1,1 1,-1 0,0 0,1-1,-1 1,1 0,-1-1,1 1,-1-1,1 1,-1-1,1 1,-1-1,1 1,0-1,-1 1,1-1,0 1,-1-1,1 0,0 1,0-1,-1 0,1 1,0-1,0 0,0 1,0-1,0 0,0 1,0-1,0 0,0 1,0-1,1 1,-1-1,0 0,0 1,1-1,-1 0,0 1,1-1,-1 1,0-1,1 1,-1-1,1 1,-1-1,1 1,-1-1,1 1,-1 0,1-1,0 1,-1 0,1-1,16-1,2 1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1,'5'5,"11"1,7 0,6-1,1-2,2-5,-1-3,0-1,-2 1,1 2,-2 0,1 2,-1 0,0 1,0 0,-9 0,-9 1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0,'38'0,"23"0,5 0,-3 0,-8 0,-9 0,-6 0,-12 0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7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0,'-6'20,"-1"0,-1-1,0 0,-2-1,0 0,-1-1,0 0,-2 0,0-1,-1-1,0 0,-2-1,-12 9,12-12,0 0,-1-1,-1-1,0-1,0 0,0-1,-1-1,0-1,0-1,-1 0,14-4,0 0,0-1,1 1,-1-1,0 0,1 0,-1-1,1 1,-1-1,1-1,0 1,0-1,0 0,0 0,0 0,0-1,1 1,0-1,0 0,0-1,0 1,1-1,-1 1,1-1,1 0,-1 0,0-1,1 1,0 0,1-1,-1 1,1-1,0 0,0 1,1-1,0 0,0 0,0 0,-1 2,0-1,1 0,0 0,0 0,0 0,0 0,1 1,0-1,0 0,0 0,1 1,-1-1,1 1,0-1,0 1,1 0,0-1,-1 1,1 1,0-1,1 0,-1 1,1 0,-1-1,1 1,0 1,0-1,1 1,-1-1,0 1,1 0,0 1,-1-1,1 1,0 0,-1 0,1 0,0 1,0 0,0 0,0 0,0 0,-1 1,3 0,6 3,0 1,1 1,-2 0,1 0,-1 1,0 1,0 0,-1 1,9 8,25 17,233 130,-177-105,-65-49,-21-9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9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63 311,'-1'-1,"1"1,-1-1,0 1,0-1,1 1,-1 0,0-1,0 1,0 0,0 0,1-1,-1 1,0 0,0 0,0 0,0 0,0 0,0 0,1 1,-1-1,0 0,0 0,0 0,0 1,0-1,1 1,-1-1,0 0,0 1,1-1,-1 1,0 0,1-1,-1 1,1 0,-1-1,0 1,1 0,0-1,-1 1,1 0,-1 0,1 0,0 0,0-1,-1 2,-16 40,12-6,1 0,2 0,1 1,2-1,1 0,0 42,-2-43,-2-24,2 1,-1-1,2 1,-1 0,2-1,-1 1,2-1,-1 0,1 0,1 0,0 0,2 3,-2-11,0 0,0 0,0 0,0-1,0 1,1-1,-1 0,1-1,-1 1,1-1,0 1,-1-1,1-1,0 1,0-1,0 0,0 0,0 0,-1-1,1 1,0-1,0-1,-1 1,1 0,0-1,-1 0,0 0,1-1,-1 1,0-1,0 0,0 0,-1 0,1 0,-1-1,1 0,-1 1,-1-1,1 0,0-1,147-209,-150 213,0 0,1 0,-1 0,0 0,1 0,-1 0,0 0,1 0,0 0,-1 0,1 0,-1 0,1 0,0 1,-1-1,1 0,0 0,0 1,0-1,0 1,0-1,0 1,0-1,-1 1,1-1,0 1,1 0,-1 0,0-1,0 1,0 0,0 0,0 0,0 0,0 0,0 0,0 1,0-1,0 0,0 1,0-1,0 0,0 1,0-1,0 1,0-1,0 1,-1 0,1-1,0 1,0 0,-1 0,1-1,0 1,-1 0,1 0,-1 0,1 0,31 159,-31-155,1 0,0-1,0 1,0 0,0 0,1-1,-1 0,1 1,1-1,-1 0,0 0,1-1,0 1,0-1,0 1,0-1,0-1,1 1,-1-1,1 1,0-1,0 0,0-1,0 1,0-1,0 0,0-1,0 1,0-1,1 0,-1 0,0 0,0-1,2 0,7-5,0-1,0 0,-1-1,0 0,0-1,-1-1,0 0,-1 0,0-1,-1-1,0 1,-1-2,0 1,-1-1,0-1,-1 0,-1 0,0 0,1-7,27-144,-32 155,0-1,0 0,-1 1,-1-1,1 0,-2 0,0 0,0 0,-1 1,0-1,-1 1,-2-5,2 7</inkml:trace>
  <inkml:trace contextRef="#ctx0" brushRef="#br0" timeOffset="3715.715">1192 452,'0'0,"0"0,0 0,0 1,0-1,0 0,0 1,0-1,0 0,0 0,0 1,0-1,1 0,-1 0,0 1,0-1,0 0,0 0,1 0,-1 1,0-1,0 0,1 0,-1 0,0 0,0 0,1 1,-1-1,0 0,0 0,1 0,-1 0,0 0,0 0,1 0,-1 0,0 0,0 0,1 0,-1 0,0 0,1 0,-1 0,0 0,0 0,1 0,-1-1,0 1,0 0,1 0,-1 0,0 0,0 0,0-1,1 1,-9 27,-3-3,1 2,1 0,1 0,1 1,1-1,2 1,1 1,1-1,1 17,1-40,1 1,0-1,0 0,1 0,-1 0,1 0,0 0,0 0,0 0,0 0,1-1,-1 1,1-1,0 0,0 0,0 0,1 0,-1 0,1-1,-1 1,1-1,0 0,0 0,0-1,0 1,0-1,1 0,-1 0,0 0,0-1,1 1,-1-1,0 0,1 0,-1-1,0 1,1-1,-1 0,0 0,3-1,11-9,-5-3</inkml:trace>
  <inkml:trace contextRef="#ctx0" brushRef="#br0" timeOffset="4167.87">1022 227,'29'-20,"14"-15,5-2,-6 0,-10 12,-6 9,-7 13,-2 7,-4 7,1 7,-2 5,1-1,-1 0,2 1,-1-3</inkml:trace>
  <inkml:trace contextRef="#ctx0" brushRef="#br0" timeOffset="5366.999">2292 0,'0'0</inkml:trace>
  <inkml:trace contextRef="#ctx0" brushRef="#br0" timeOffset="4872.313">2011 339,'-10'-3,"0"1,0 0,0 1,0 0,0 1,0 0,0 0,0 1,0 1,0-1,0 2,0-1,1 2,-1-1,1 1,0 0,0 1,-1 1,-21 7,29-13,0 0,0 0,1 0,-1 0,0 1,0-1,1 1,-1-1,0 1,0 0,1-1,-1 1,1 0,-1 0,1 0,-1 0,1 0,0 1,-1-1,1 0,0 1,0-1,0 1,0-1,0 1,0-1,0 1,1 0,-1-1,1 1,-1 0,1 0,-1-1,1 1,0 0,0 0,0 0,0 0,0-1,1 1,-1 0,0 0,1-1,-1 1,1 0,0 0,0-1,0 2,4 2,1 1,0-1,-1-1,2 1,-1-1,0 0,1-1,0 1,0-1,0-1,0 1,0-1,8 1,33 14,-43-15,0 0,0 0,-1 1,1 0,-1 0,0 0,0 0,0 1,0-1,-1 1,1 0,-1 0,0 0,0 1,0-1,-1 1,0-1,0 1,0 0,0 0,-1 0,0 0,0 0,0 1,0-1,-1 0,0 0,0 0,0 1,-1-1,0 0,0 0,0 0,-1 0,1 0,-1 0,-1 0,1-1,0 1,-1-1,0 1,0-1,-1 0,1 0,-1 0,0-1,0 1,-14 10,-1 0,0-1,-1-1,-1 0,0-2,0-1,-20 6,11-4,24-8,-1 0,1 0,-1-1,1 0,-1 0,0-1,0 1,0-1,1-1,-1 0,0 0,0 0,0-1,-6-1,-8-24,20 8</inkml:trace>
  <inkml:trace contextRef="#ctx0" brushRef="#br0" timeOffset="5122.714">2292 537,'-14'38,"-5"18,1 4,3-4,0-10,2-14</inkml:trace>
  <inkml:trace contextRef="#ctx0" brushRef="#br0" timeOffset="5735.206">2349 819,'266'-310,"-246"307,-15 33,-4-14,0-10,-1 0,1-1,0 1,1 0,-1-1,1 1,0-1,1 0,-1 0,1 1,0-2,0 1,0 0,1-1,0 1,0-1,0 0,0 0,1-1,-1 1,1-1,0 0,0 0,0-1,1 1,-1-1,1 0,2 0,-2-1,1-1,0 0,-1 0,1-1,0 0,-1 0,1 0,-1-1,1 0,-1 0,0-1,0 0,0 0,0 0,-1 0,1-1,-1 0,0-1,0 1,0-1,0 0,-1 0,0 0,0 0,-1-1,1 0,-1 0,0 0,-1 0,1 0,-1-1,-1 1,1-1,-1 1,0-1,0-1,10-36,1-41,-16 75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0 559,'5'0,"11"0,7 0,6 0,1 0,2 0,-1 0,-1-5,0-1,-1 0,0 1,0 2,-1 1,0 1,0 0,-5 1</inkml:trace>
  <inkml:trace contextRef="#ctx0" brushRef="#br0" timeOffset="801.044">677 390,'-7'32,"1"1,1 0,2 0,1 0,1 1,3-1,3 27,-4-55,-1 1,1-1,0 0,1 0,-1 0,1 0,0 0,0-1,0 1,1 0,0-1,0 0,0 1,0-1,1-1,0 1,-1 0,1-1,1 0,-1 0,0 0,1 0,-1-1,1 0,0 0,0 0,0 0,0-1,0 0,0 0,0 0,0-1,1 1,-1-1,0-1,0 1,1-1,-1 0,0 0,3-1,9-4,0 0,0-1,-1-1,0 0,0-2,-1 1,0-2,-1 0,0-1,-1 0,0-1,-1-1,-1 0,0 0,-1-1,1-2,8 9,-16 40,-3-20,1-6,0 0,1 0,-1 1,1-1,0-1,1 1,-1 0,1-1,0 1,1-1,-1 0,1 0,0 0,1 0,-1-1,1 0,-1 0,1 0,1 0,-1-1,0 0,1 0,0 0,-1-1,1 0,0 0,0 0,1-1,-1 0,0 0,0-1,0 1,1-1,-1-1,0 1,0-1,1 0,-1 0,0-1,3-1,3-4,0-1,0 0,-1-1,0 0,0 0,-1-1,0-1,-1 0,0 0,-1 0,0-1,-1-1,-1 1,1-1,-2 0,0-1,0-1,54-156,-58 148,-4 5</inkml:trace>
  <inkml:trace contextRef="#ctx0" brushRef="#br0" timeOffset="1753.455">1581 616,'11'0,"1"0,-1-1,1 0,-1-1,1 0,-1-1,0 0,0-1,0 0,-1-1,0 0,1-1,-2 0,1 0,-1-1,0 0,0-1,-1 0,0 0,0-1,-1 0,0 0,-1-1,0 0,4-8,-10 16,0 1,1-1,-1 1,0-1,1 1,-1-1,1 1,-1-1,1 1,0 0,0 0,-1-1,1 1,0 0,0 0,0 0,1 0,-1 0,0 0,0 0,0 0,1 0,-1 0,0 1,1-1,-1 1,1-1,-1 1,1-1,-1 1,1 0,-1 0,1 0,-1 0,1 0,-1 0,1 0,-1 0,1 1,-1-1,1 0,-1 1,0-1,1 1,-1 0,0 0,1-1,-1 1,0 0,0 0,1 0,-1 0,0 0,0 0,0 1,-1-1,1 0,0 1,14 25,-1 0,-2 1,-1 0,-1 1,-1 0,-2 1,0 0,-1 10,4 30,-3 0,-3 1,-3 0,-6 46,4-99,0-1,-1 1,0-1,-2 0,0 0,-1 0,-1 0,0-1,-1 1,-1-2,0 1,-1-1,-1 0,-1-1,0 0,0-1,-1 0,-1-1,10-10,-1 1,1-1,0 0,-1 0,1-1,-1 1,1-1,-1 1,0-1,0 0,0-1,1 1,-1-1,0 1,0-1,0 0,0-1,0 1,0-1,0 1,1-1,-1 0,0-1,0 1,1-1,-1 0,1 1,0-1,-1-1,1 1,0 0,0-1,0 0,1 0,-1 0,1 0,-1 0,1 0,0 0,0-1,-1-2,-3-13,0 1,1-1,2 0,-1 0,2 0,1 0,0-1,1 1,1 0,1 0,1 0,1 0,0 0,1 0,1 1,1 0,1 0,8-14,88-141,-92 159</inkml:trace>
  <inkml:trace contextRef="#ctx0" brushRef="#br0" timeOffset="3264.021">1722 249,'41'4,"-26"-10,0-2,-1 1,0-2,0 0,0 0,-2-1,1-1,-1 0,-1-1,0 0,0-1,4-7,4-3,41-53,-59 74,0 1,0 0,0 0,1-1,-1 1,0 0,0 0,1 0,-1 0,0 1,1-1,-1 0,1 1,-1-1,1 1,0-1,-1 1,1 0,-1-1,1 1,0 0,-1 0,1 0,-1 0,1 1,0-1,-1 0,1 1,-1-1,1 1,-1-1,1 1,-1 0,1 0,-1-1,0 1,1 0,-1 0,1 1,51 54,-38-38,59 79,-61-81,-1-4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12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86,'-29'0,"0"1,1 1,-1 2,1 1,0 1,0 1,1 2,0 0,-21 12,42-18,-1 1,1 0,0 0,0 0,0 1,1 0,-1 0,1 1,1-1,-1 1,1 0,0 0,0 1,0-1,1 1,0 0,1 0,-1 0,1 0,1 0,-1 0,1 1,1-1,-1 0,1 1,0-1,1 1,0-1,0 0,1 1,0-1,0 0,3 6,-2-6,1 1,0-1,0 0,1 0,0 0,0-1,0 0,1 0,0 0,1-1,-1 1,1-2,0 1,0-1,0 0,1 0,-1-1,1 0,0 0,0-1,0 0,0 0,1-1,-1 0,0-1,8 0,-3 0,1-1,0-1,0 0,-1 0,1-2,-1 1,0-2,0 0,0 0,-1-1,0-1,5-3,8-3,-3 2</inkml:trace>
  <inkml:trace contextRef="#ctx0" brushRef="#br0" timeOffset="302.246">791 57,'-41'41,"2"1,2 1,2 3,-23 38,55-81,0 1,0-1,1 0,-1 1,1 0,0-1,0 1,0 0,1 0,-1 0,1 0,0 0,0 1,1-1,-1 0,1 0,0 1,0-1,0 0,0 0,1 1,0-1,0 0,0 0,0 0,1 0,0 0,0 0,0 0,0-1,0 1,1-1,-1 1,1-1,0 0,0 0,2 1,8 1,0-1,1 0,-1-1,1 0,0-1,0-1,0 0,0-1,0 0,0-2,0 1,0-1,-1-1,1-1,-1 0,0-1,0 0,0-1,0 0,-1-1,0 0,-1-1,1 0,6-8,-9 8,-1 1,0-1,0 0,-1-1,0 1,-1-2,0 1,0-1,-1 1,0-2,-1 1,0 0,0-1,-1 0,-1 0,0 0,0 0,-1 0,-1 0,0 0,0 0,-1-1,0 7,-1 0,0 0,0 1,0-1,-1 0,1 1,-1-1,0 1,-1 0,1 0,-1 0,1 0,-1 1,0-1,-1 1,1 0,0 0,-1 1,0-1,1 1,-1 0,0 1,0-1,0 1,-1 0,1 0,0 0,0 1,0-1,-1 2,1-1,0 0,-4 2,-17-2</inkml:trace>
  <inkml:trace contextRef="#ctx0" brushRef="#br0" timeOffset="702.023">1638 86,'-47'18,"-1"-2,2 2,0 2,1 2,-20 15,63-37,0 1,0-1,0 1,0 0,0-1,0 1,0 0,0 0,0 0,0 1,0-1,1 0,-1 1,1-1,-1 1,1-1,-1 1,1 0,0 0,0-1,0 1,0 0,0 0,0 0,0 0,1 0,-1 0,1 1,-1-1,1 0,0 0,0 0,0 0,0 1,0-1,1 0,-1 0,1 0,-1 0,1 0,0 0,0 0,-1 0,2 0,-1 0,0 0,0 0,0-1,1 1,-1-1,1 1,167 49,-167-50,0-1,0 1,0-1,0 1,-1 0,1 0,0 0,-1 0,1 0,-1 0,1 0,-1 1,0-1,1 1,-1-1,0 1,0-1,0 1,0 0,0-1,0 1,-1 0,1 0,0 0,-1-1,0 1,1 0,-1 0,0 0,0 0,0 0,0 0,0 0,0 0,-1-1,1 1,-1 0,1 0,-1 0,0 0,0-1,0 1,0 1,-63 59,43-52,0-2,-1 0,0-1,-1-1,1-1,-1-1,0-1,-5-1,3 0</inkml:trace>
  <inkml:trace contextRef="#ctx0" brushRef="#br0" timeOffset="1367.01">2343 1,'-60'109,"-26"66,76-159,-1 0,-1 0,0-1,-1 0,-1-1,0-1,-1 0,-1-1,0 0,0-2,-1 0,-10 4,16-9,0 1,0 0,-1-1,1-1,-1 0,0 0,0-1,-1-1,1 0,0 0,-1-1,1-1,-1 0,1-1,-1 0,-10-3,21 3,-1-1,0 1,1-1,0 0,-1 1,1-1,0 0,0 0,0-1,0 1,0 0,0-1,1 1,-1-1,1 1,0-1,0 0,0 1,0-1,0 0,1 0,-1 0,1 0,-1 0,1 0,0 0,0 0,1 1,-1-1,1 0,-1 0,1 0,0 0,0 0,1-2,50-95,-39 80,2 0,1 1,0 0,2 1,0 1,1 1,0 0,1 2,1 0,0 1,9-3,-25 14,-1 1,0-1,0 1,1-1,-1 2,0-1,1 0,-1 1,1 0,-1 0,1 0,-1 0,1 1,-1 0,1 0,-1 0,0 0,1 1,-1-1,0 1,0 1,0-1,0 0,-1 1,1 0,-1-1,1 2,-1-1,0 0,0 1,-1-1,1 1,-1 0,1 1,48 72,-42-60,2 0,0 0,1-1,0-1,1 0,14 12,-10-13,1 0,-1-2,2 0,0-1,0-1,1-1,0-1,5 1,-6-1,-3-1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40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1,'-8'10,"1"1,0 0,0 0,1 1,1 0,0 0,0 1,1-1,0 6,2-11,-4 9,0 0,2 1,0 0,1 0,1 0,0 0,1 1,1-1,1 0,1 0,2 10,-4-24,1-1,0 0,0 1,0-1,0 0,0 0,0 0,1 1,-1-1,1-1,0 1,-1 0,1 0,0-1,0 1,0-1,0 1,0-1,0 0,1 0,-1 0,0 0,1 0,-1-1,0 1,1-1,-1 1,1-1,-1 0,1 0,-1 0,1 0,-1 0,1-1,-1 1,0-1,1 0,-1 0,0 1,1-2,-1 1,0 0,0 0,0-1,0 1,0-1,0 1,0-1,-1 0,1 0,1-1,155-185,-156 186,-1 0,1 0,-1 0,1 1,-1-1,1 1,0-1,0 1,0-1,0 1,0 0,0 0,0 0,0 0,0 1,0-1,1 1,-1-1,0 1,1-1,-1 1,0 0,0 0,1 1,-1-1,0 0,1 1,-1-1,0 1,0 0,0-1,1 1,-1 0,0 1,0-1,0 0,-1 0,1 1,0-1,0 1,-1 0,1-1,-1 1,0 0,1 0,-1 0,0 0,0 0,0 0,0 0,0 1,-1-1,1 2,7 26,-1 1,-1 0,-2 0,-1 0,-2 1,-1-1,-1 0,-2 1,-1-1,-1 0,-2-1,-1 1,-1-1,-11 23,18-47,-1 1,0 0,0-1,-1 1,0-1,0 0,0 0,-1 0,1-1,-1 0,-1 0,1 0,-1 0,0-1,0 0,0 0,-1-1,1 0,-1 0,0 0,1-1,-1 0,-1 0,-4 0,-96-9,105 7,0-1,0 0,0 0,0 0,1 0,-1 0,0-1,1 1,-1-1,1 1,0-1,-1 0,1 0,0 0,0 0,0-1,1 1,-1 0,0-1,1 1,0-1,-1 0,1 0,0 1,0-1,1 0,-1 0,1 0,-1 0,1 0,0 0,0 1,0-1,0 0,1-1,3-8,2-1,0 1,0 0,1 0,0 1,1 0,0 0,1 1,0 0,1 0,0 1,0 0,1 1,0 0,1 1,3-1,211-107,-191 101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477 142,'-10'4,"-12"8,-8 0,2 4,0-1,0 1,1-1,0 1,-1 3,0 2,0-1,0 0,0-3,-1 0,1-3,0-4,0-3,4-3</inkml:trace>
  <inkml:trace contextRef="#ctx0" brushRef="#br0" timeOffset="253.002">81 1,'24'38,"18"28,6 6,0-3,-4-9,-8-10,-7-14,-8-8,-2-8,-5-3,-4-10,0-5,-1-9,-2-2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1 159,'6'12,"2"4</inkml:trace>
  <inkml:trace contextRef="#ctx0" brushRef="#br0" timeOffset="1">54 1</inkml:trace>
  <inkml:trace contextRef="#ctx0" brushRef="#br0" timeOffset="2">354 36,'-13'2,"0"0,1 1,-1 0,1 1,0 1,0-1,1 2,-1 0,1 0,1 1,-1 1,1-1,-2 3,11-8,0-1,-1 1,1-1,0 1,0 0,0-1,0 1,0 0,0 0,0 0,1 0,-1 0,1-1,-1 1,1 0,0 0,0 0,0 0,0 0,0 0,0 0,0 0,1 0,-1 0,1 0,0 0,-1 0,1 0,0 0,0-1,0 1,0 0,0-1,1 1,-1-1,1 1,-1-1,1 1,-1-1,1 0,-1 0,1 0,81 31,-10-33,-58 0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4202 508,'-226'330,"109"-132,-77 124,193-321,0 0,0 1,0-1,0 0,0 1,1-1,-1 0,0 1,1-1,-1 1,1-1,0 1,-1-1,1 1,0-1,0 1,0-1,0 1,0-1,0 1,1-1,-1 1,0-1,1 1,-1-1,1 1,0-1,-1 1,1-1,0 0,0 0,0 1,0-1,0 0,0 0,0 0,0 0,1 0,-1 0,0 0,0-1,1 1,-1 0,1-1,-1 1,1-1,-1 1,1-1,-1 0,2 1,259 92,-95-1,-153-83,0 0,0-1,1-1,0 0,0-1,1 0,0-1,9 1,18 6,-25-6</inkml:trace>
  <inkml:trace contextRef="#ctx0" brushRef="#br0" timeOffset="-3136.486">1803 28,'-1'-1,"0"0,0 0,0 0,0 0,-1 0,1 1,0-1,-1 0,1 1,0-1,-1 1,1 0,-1-1,1 1,-1 0,1 0,-1 0,1 0,-1 0,1 0,-1 0,1 1,-1-1,1 1,-1-1,1 1,0-1,-1 1,1 0,0-1,0 1,-1 0,1 0,0 0,0 0,0 0,0 0,0 0,0 1,0-1,1 0,-1 1,0-1,0 1,-33 65,33-66,-123 322,-57 11,75-154,89-144,16-26</inkml:trace>
  <inkml:trace contextRef="#ctx0" brushRef="#br0" timeOffset="-1029.904">1803 0,'21'3,"0"0,-1 1,1 2,-1 0,-1 1,1 0,-1 2,-1 1,1 0,-2 1,7 5,49 27,182 94,-10-3,-96-88,-36 22,17 16,-129-83,1 0,-1 0,0 0,0 0,0 0,0 0,0 1,0-1,-1 0,1 0,0 1,-1-1,1 1,0-1,-1 0,0 1,1-1,-1 1,0-1,0 1,0-1,0 1,0-1,0 1,0-1,0 1,-1-1,1 1,0-1,-1 0,0 1,1-1,-1 0,0 1,1-1,-1 0,-1 1,-36 49,34-48,-171 247,86-113,-53 94,74-128,64-99,0-1,0 0,0 0,0 0,-1 0,1-1,-1 0,0 0,1 0,-1 0,0-1,0 0,0 0,0 0,-1-1,1 1,0-1,0-1,0 1,0-1,0 1,0-1,0-1,0 1,0-1,0 0,0 0,-1-1,-13-2,-151-57,3-38,22 60,133 37,0 0,0 0,1-1,-1-1,1 0,0 0,1-1,-1-1,1 0,0 0,1-1,-7-6,-3-2,-1 1,0 1,-1 1,-1 1,0 1,0 1,-9-2,-15-6,-78-44,61 16,55 41</inkml:trace>
  <inkml:trace contextRef="#ctx0" brushRef="#br0" timeOffset="3697.606">1550 1355,'-35'39,"2"2,1 1,3 1,-8 17,-57 83,-44 55,32-46,67-69,41-89,4-7,-1 0,0 0,-1-1,-1 0,0 0,0 0,-1 0,-1 0,-1 0,0 0,0-1,-2 1,0 0,0 0,-1 0,-1 1,-1-1,0 1,0 0,-5-7,4 12,-1 1,0 0,0 0,-1 0,0 1,0 1,-1-1,0 1,1 0,-2 1,1 0,0 1,-3-1,74 24,155 17,-186-35,0 2,0 1,0 2,-1 1,0 1,0 2,-1 0,4 5,-27-12,1 0,-1 1,0 0,-1 0,0 1,1-1,-2 1,1 1,-1-1,0 0,3 7,-6-11,0 0,0 0,0 0,-1 0,1 0,-1 1,1-1,-1 0,0 0,0 0,0 1,0-1,0 0,0 0,-1 1,1-1,-1 0,1 0,-1 0,0 0,0 0,0 0,0 0,0 0,-1 0,1 0,0-1,-1 1,0 0,1-1,-1 1,0-1,0 0,1 0,-1 0,0 1,0-2,0 1,-1 0,1 0,-2 0,-12 3,-1-1,1 0,-1-1,0-1,0 0,1-1,-17-3,-2 2,-264-3,270 4</inkml:trace>
  <inkml:trace contextRef="#ctx0" brushRef="#br0" timeOffset="4485.916">82 2286,'-19'50,"3"1,2 1,2 0,-3 43,14-91,-4 83,5-84,0-1,0 0,0 0,1 0,-1 0,1 0,-1 0,1 0,-1 0,1 0,0 0,0 0,0 0,0 0,1-1,-1 1,0 0,1-1,-1 1,1-1,-1 1,1-1,0 0,0 0,-1 0,1 0,0 0,0 0,0 0,0 0,0-1,0 1,0-1,1 0,-1 0,0 1,0-1,7-3,-1 1,0-1,0 0,0-1,0 0,-1 0,1-1,-1 0,0 0,0-1,-1 0,0 0,0 0,0-1,2-4,12-10,-1 0,-17 16,1 1,1-1,-1 1,0 0,1 0,0 1,0-1,0 1,1 0,-1 0,1 0,-1 0,1 1,0 0,0 0,0 0,1 1,-4 2,1 1,-1 0,0-1,1 1,-1 0,0 0,0 1,-1-1,1 0,0 1,-1-1,1 1,-1 0,0-1,0 1,0 0,0 0,0-1,0 1,-1 0,0 0,1 0,-1 0,0 0,-1 0,1 2,3 16,35 82,-37-101,1 1,0 0,-1-1,1 1,0-1,0 0,0 0,1 1,-1-1,0-1,1 1,-1 0,1-1,0 1,0-1,-1 0,1 1,0-2,0 1,0 0,0 0,0-1,0 0,0 0,0 0,0 0,1 0,-1 0,0-1,0 1,0-1,0 0,2-1,5-6,1 0,-1 0,0-1,-1-1,0 1,0-2,-1 1,-1-1,0 0,0-1,-1 0,0 0,-1 0,-1-1,3-11,41-176,-36 165,-5 29</inkml:trace>
  <inkml:trace contextRef="#ctx0" brushRef="#br0" timeOffset="5068.499">703 2766,'-20'47,"12"-31,0 0,2 0,0 1,1-1,0 1,2 0,0 1,1-1,0 0,2 2,-1-17,1-1,0 1,0-1,0 1,1-1,-1 1,0-1,1 1,-1-1,1 1,-1-1,1 1,-1-1,1 0,0 1,0-1,0 0,0 1,0-1,0 0,0 0,0 0,1 0,-1 0,0 0,0-1,1 1,-1 0,1-1,-1 1,1-1,-1 1,1-1,-1 0,1 1,-1-1,1 0,-1 0,1 0,-1 0,1 0,0-1,-1 1,1 0,-1-1,0 1,1-1,-1 0,1 1,-1-1,69-46,-24-9,51-46,-95 101,-1-1,1 1,-1 0,1-1,0 1,0 0,0 0,-1 0,1 1,0-1,0 0,0 1,0-1,0 1,0 0,1 0,-1-1,0 1,0 1,0-1,0 0,0 0,0 1,0-1,0 1,0 0,0 0,0-1,0 1,0 0,-1 1,1-1,0 0,-1 0,1 1,-1-1,1 1,-1-1,0 1,0 0,1 0,-1-1,0 1,-1 0,2 1,1 13,-1 0,0 1,-2-1,1 1,-2 0,0-1,-1 1,-1-1,0 0,-5 13,3-4,-3 13,-2-1,-1 0,-1-1,-2 0,-7 10,-46 27,65-72,1 0,-1 1,0-1,0 0,1 0,-1 0,0 0,0 0,0 0,0 0,0-1,0 1,-1-1,1 1,0-1,0 0,0 0,0 0,-1 0,1-1,0 1,0 0,0-1,0 1,0-1,0 0,0 0,0 0,0 0,0 0,0 0,1-1,-1 1,0 0,1-1,-1 1,1-1,0 0,-1 1,1-1,0 0,0 0,0-1,-2-7,0-1,1 0,1 0,0 0,0 0,1 0,0 0,1 0,0 0,1 0,1 0,-1 1,2-1,-1 1,1-1,1 1,0 1,0-1,1 1,2-2,-4 3,35-55,-20 41</inkml:trace>
  <inkml:trace contextRef="#ctx0" brushRef="#br0" timeOffset="10654.264">2283 1609,'82'54,"131"53,-148-79,-2 2,-1 3,-1 3,40 32,-7 12,-151-202,-24-90,81 210,-1 1,1 0,0-1,-1 1,1 0,-1 0,1-1,-1 1,0 0,0 0,1 0,-1 0,0 0,0 0,0 0,0 0,0 0,0 0,0 1,0-1,-1 0,1 1,0-1,0 1,-1-1,1 1,0 0,0-1,-1 1,1 0,0 0,-1 0,1 0,0 0,-1 0,1 0,0 1,-1-1,1 0,0 1,0-1,-1 1,1-1,0 1,0 0,0 0,0-1,-1 2,-37 54,-61 233,55-197,45-91,1 0,-1 1,1-1,0 0,0 0,-1 1,1-1,0 0,0 0,0 0,0 0,0 0,1 0,-1 0,0-1,0 1,1 0,-1 0,0-1,1 1,-1-1,1 0,-1 1,0-1,1 0,-1 0,1 0,-1 0,1 0,-1 0,1 0,-1 0,1-1,-1 1,0-1,1 1,-1-1,1 1,-1-1,0 0,1 0,259-83,-171 49,-84 33</inkml:trace>
  <inkml:trace contextRef="#ctx0" brushRef="#br0" timeOffset="11334.843">3158 2286,'-28'90,"14"-53,10-31,0 0,1-1,-1 1,1 0,1 1,-1-1,1 0,0 1,0 0,1-1,0 1,0 0,1 0,0-1,0 1,0 0,1 0,0-1,1 1,-1 0,1-1,0 1,1-1,0 0,0 0,0 0,0 0,1 0,4 4,-1-8,0 0,0-1,0 1,0-1,0-1,0 1,1-1,-1-1,0 1,0-1,0 0,0-1,0 0,0 0,0 0,0-1,-1 0,1 0,-1-1,0 0,0 0,5-5,179-159,-190 167,1 0,-1 0,1-1,-1 1,1 0,0 0,-1 1,1-1,0 0,0 0,0 0,0 0,-1 1,1-1,0 0,0 1,0-1,1 1,-1-1,0 1,0-1,0 1,0 0,0 0,1-1,-1 1,0 0,0 0,0 0,0 0,1 1,-1-1,0 0,0 0,0 1,0-1,0 0,0 1,1-1,-1 1,0 0,0-1,-1 1,1 0,0 0,0-1,0 1,0 0,-1 0,1 0,0 0,0 1,7 75,-9-72,1 1,-1-1,1 1,0 0,0-1,1 1,0-1,0 1,0-1,0 1,1-1,0 0,0 1,0-1,1 0,0 0,0-1,0 1,1-1,-1 1,1-1,0 0,0-1,1 1,3 2,0-3,0-1,0-1,0 1,1-1,-1-1,0 1,0-2,1 1,-1-1,0 0,0-1,0 0,0 0,0 0,0-1,-1-1,1 1,-1-1,0 0,0-1,0 0,-1 0,0 0,0-1,0 0,0 0,-1 0,0-1,-1 0,1 0,-1 0,3-7,62-121,-50 64,-22 68</inkml:trace>
  <inkml:trace contextRef="#ctx0" brushRef="#br0" timeOffset="11615.424">4315 2540,'-38'33,"-18"22,-4 0,9-4,7-10,12-8,6-9,8-4,2-6,4 1,3-9,4-4</inkml:trace>
  <inkml:trace contextRef="#ctx0" brushRef="#br0" timeOffset="11882.636">3949 2512,'4'24,"13"17,2 7,2 0,4-3,1-10,-3-6,-1-3,-4 0,-1-6,-2-1,0 1,-2 2,-4-3</inkml:trace>
  <inkml:trace contextRef="#ctx0" brushRef="#br0" timeOffset="15904.991">2002 1552,'1'1,"0"1,0-1,0 0,0 1,0-1,0 1,0-1,-1 1,1-1,0 1,-1 0,0-1,1 1,-1 0,0-1,0 1,0 0,0-1,0 1,0 0,0-1,-1 1,1 0,0-1,-1 1,0 0,1-1,-1 1,0-1,0 1,0-1,0 0,0 1,-1 0,-90 169,66-127,-1-2,-3 0,-1-2,-16 15,40-48,-3 5,0 1,1 0,0 1,1-1,1 1,0 1,1 0,0 0,1 0,1 0,2-13,2-13</inkml:trace>
  <inkml:trace contextRef="#ctx0" brushRef="#br0" timeOffset="16625.017">2057 1496,'-232'81,"157"-52,75-28,-1 1,1-1,-1 1,1 0,0-1,0 1,0 0,0-1,0 1,0 0,0-1,1 1,-1 0,1-1,-1 1,1-1,-1 1,1-1,0 1,0-1,0 1,0-1,0 0,0 0,0 1,0-1,0 0,1 0,-1 0,0 0,1 0,-1-1,1 1,-1 0,1-1,2 4,156 117,-2 43,-134-148,-23-36,-54-169,50 177,-1 1,2-1,0 0,0 0,1 0,1 0,0 0,1 0,0 0,0 0,2 0,-1 0,2 0,-1 1,1-1,3-3,5 2</inkml:trace>
  <inkml:trace contextRef="#ctx0" brushRef="#br0" timeOffset="17472.226">1860 2343,'-61'72,"4"-6,3 3,-40 66,39-56,55-79,0-1,0 1,0 0,0 0,-1 0,1-1,0 1,0 0,-1 0,1 0,0 0,0-1,-1 1,1 0,0 0,0 0,-1 0,1 0,0 0,-1 0,1 0,0 0,-1 0,1 0,0 0,0 0,-1 0,1 0,0 0,-1 0,1 0,0 0,0 0,-1 1,1-1,0 0,0 0,-1 0,14-30,215-300,-187 285,-41 44,1 0,0 0,0 1,0-1,0 0,0 1,0-1,0 1,0 0,0-1,0 1,0 0,0-1,0 1,0 0,0 0,0 0,1 0,-1 0,0 0,0 0,0 0,0 1,0-1,0 0,0 1,0-1,0 0,0 1,0 0,0-1,0 1,0-1,0 1,0 0,-1 0,1 0,0-1,-1 1,1 0,0 0,-1 0,1 0,-1 0,1 0,-1 0,0 0,1 0,-1 0,0 0,0 1,4 15,-1-1,0 1,-1 0,-1 0,-1 0,-1 0,-1 15,-1 15,1-6,9 88,-6-126,0 0,0-1,0 1,1 0,0 0,-1-1,1 1,0 0,0-1,0 0,0 0,1 1,-1-1,1-1,-1 1,1 0,0 0,-1-1,1 0,0 0,0 1,0-2,0 1,0 0,0-1,1 1,-1-1,0 0,0 0,0 0,0 0,0-1,1 1,-1-1,0 0,0 0,0 0,0 0,-1 0,1-1,0 1,0-1,-1 0,1 0,-1 0,0 0,0 0,1-1,-1 1,0-1,95-160,-60 60,-30 85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5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796 437,'-48'-38,"-158"-79,57 47,-17-18,-11-35,177 124,0 0,0 0,0 0,0 0,0 0,0 0,0 0,0 1,-1-1,1 0,0 0,-1 0,1 0,-1 0,1 0,-1 0,1-1,-1 1,0 0,0 0,1 0,-1-1,0 1,0 0,0 0,0-1,0 1,1-1,-1 1,0-1,0 0,-1 1,1-1,0 0,0 1,0-1,0 0,0 0,0 0,0 0,0 0,0 0,0-1,0 1,-1 0,1 0,0-1,0 1,0-1,0 1,0-1,1 1,-1-1,0 1,0-1,0 0,0 0,1 1,-1-1,0 0,1 0,-1 0,0 0,1 0,-1 0,1 0,0 0,-1 0,1 0,23 147,-10-92,8 9,-18-64,-1 1,0 0,1-1,-1 0,1 1,-1-1,0 0,0 0,0-1,1 1,-1 0,0-1,0 1,-1-1,1 1,0-1,0 0,-1 0,1 0,-1 0,0 0,1 0,-1-1,1 0,64-99,-50 79,-7 16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9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35,'-1'0,"0"0,1 0,-1 0,1-1,-1 1,1 0,-1 0,0 0,1 0,-1 0,1 0,-1 0,0 0,1 0,-1 0,1 1,-1-1,0 0,1 0,-1 0,1 1,-1-1,1 0,-1 1,1-1,-1 0,1 1,-1-1,1 1,0-1,-1 1,1-1,0 1,-1-1,1 1,0-1,0 1,-1-1,1 1,0 0,0-1,0 1,0-1,0 1,0 0,0-1,0 1,0-1,0 1,0 0,0-1,0 1,0-1,1 1,-102 265,72-202,24-53</inkml:trace>
  <inkml:trace contextRef="#ctx0" brushRef="#br0" timeOffset="491.23">136 0,'-3'0,"2"0,4 0,5 0,4 0,2 0,3 3,1 1,0 0,1-1,-1-1,0 0,1-1,-2-1,-2 3,-1 1,-6-1,-5 0</inkml:trace>
  <inkml:trace contextRef="#ctx0" brushRef="#br0" timeOffset="800.33">66 229,'3'0,"6"0,3 3,2 2,1-2,2 1,0-2,1-1,-3 0</inkml:trace>
  <inkml:trace contextRef="#ctx0" brushRef="#br0" timeOffset="1184.357">189 406,'0'9,"-3"9,-1 4,0 2,-2-3,0-3,1-1,1 0,1-1,2-2</inkml:trace>
  <inkml:trace contextRef="#ctx0" brushRef="#br0" timeOffset="1586.446">224 406,'3'0,"4"0,4 0,0 3,1 1,1 0,3-1,0-1,1-1,0 0,1-1,0 0,-3 0</inkml:trace>
  <inkml:trace contextRef="#ctx0" brushRef="#br0" timeOffset="2072.421">242 547,'3'0,"4"3,4 1,2 0,4-1,-3-1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9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47,'34'-5,"20"-1,6 0,-2 1,-11-4,-9 1,-11 1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31,'38'0,"28"-5,6-2,-3 1,-9 1,-10 1,-9 2,-10 1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29,'-14'4,"0"0,0 1,0 0,1 1,0 1,0 0,1 1,0 0,0 0,1 2,0-1,0 2,1-1,1 1,0 1,0 0,1 0,1 0,0 1,0 0,2 1,-1 0,2-1,0 1,0 1,2-1,0 1,0-1,1 1,1 9,1-17,-1-1,1 0,0 1,1-1,-1 1,1-1,0 0,1 0,0 0,0 0,0-1,0 1,1-1,0 0,0 0,1 0,-1 0,1-1,0 0,0 0,0 0,1 0,0-1,-1 0,1 0,0-1,0 0,1 0,-1 0,0-1,1 1,-1-2,1 1,0-1,17-2,1-2,-1-1,1-1,-2-1,1-1,-1-1,0-1,-1-1,0-1,-1 0,0-2,-1-1,0 0,-2-2,0 0,0-1,-2-1,0 0,7-14,-18 29,0-1,-1 1,1-1,-1-1,0 1,-1 0,1-1,-1 0,0 0,-1 0,0 0,1 0,-2-1,1 1,-1-1,0 1,0-1,-1 1,0-1,0 1,0-1,-1 0,0 1,-1-1,1 1,-1 0,0 0,-1-1,1 1,-1 0,-1 1,1-1,-1 1,0-1,0 1,0 0,-1 1,0-1,0 1,0 0,-2-1,-6 0,-1 1,1 1,-1 0,1 1,-1 0,0 1,0 0,0 2,0-1,0 2,0 0,1 1,-1 0,-10 4,-14 5</inkml:trace>
  <inkml:trace contextRef="#ctx0" brushRef="#br0" timeOffset="566.841">0 255,'128'24,"-104"-23,83 2,1-5,79-13,-74 4,65-7,109 6,-257 18,-24 1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7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2,'12'0,"3"-1,-1 1,1 0,0 1,-1 1,1 0,-1 1,0 0,0 2,7 2,-20-7,-1 1,1-1,-1 1,1-1,-1 0,1 1,-1-1,0 1,1-1,-1 1,0-1,1 1,-1-1,0 1,1 0,-1-1,0 1,0-1,0 1,0 0,0-1,0 1,0-1,0 1,0 0,0-1,0 1,0-1,0 1,0 0,0-1,-1 1,1-1,0 1,0-1,-1 1,1-1,-1 1,1-1,0 1,-1-1,1 1,-1-1,1 1,-1-1,1 0,-1 1,1-1,-1 0,1 0,-1 1,1-1,-1 0,0 0,1 0,-1 0,1 0,-1 1,0-1,-37 17,-247 85,116 5,107-56,62-49,1 0,-1-1,1 1,-1-1,1 1,0-1,-1 1,1-1,0 1,0-1,0 0,0 0,0 1,0-1,0 0,1 0,-1 0,0 0,1 0,-1 0,1-1,-1 1,1 0,-1-1,1 1,-1-1,1 0,-1 1,1-1,1 0,178 21,-62 1,-118-22,1 1,-1-1,0 0,0 1,1-1,-1 1,0 0,0-1,0 1,0 0,0 0,0 0,0-1,0 1,0 0,0 0,-1 0,1 1,0-1,-1 0,1 0,0 0,-1 0,0 1,1-1,-1 0,0 0,0 1,1-1,-1 0,0 1,0-1,0 0,-1 1,1-1,0 0,0 0,-1 1,1-1,-1 0,1 0,-1 0,1 1,-1-1,0 0,0 0,1 0,-1 0,0 0,0 0,-1 0,-56 45,56-45,-230 124,-37 46,269-170,1-1,-1 0,0 0,1 0,-1 0,1 1,-1-1,0 0,1 0,-1 1,1-1,-1 0,0 1,1-1,-1 0,0 1,0-1,1 0,-1 1,0-1,0 1,0-1,1 0,-1 1,0-1,0 1,0-1,0 1,0-1,0 1,0-1,0 1,0-1,0 1,0-1,0 0,0 1,0-1,-1 1,1-1,0 1,0-1,0 0,-1 1,1-1,0 1,-1-1,1 0,0 1,-1-1,1 0,0 0,-1 1,1-1,0 0,-1 0,1 1,-1-1,1 0,-1 0,1 0,-1 0,1 0,0 0,-1 0,1 0,-1 0,1 0,-1 0,1 0,37 3,-33-3,344-32,-150 33,-168-12,-35 5</inkml:trace>
  <inkml:trace contextRef="#ctx0" brushRef="#br0" timeOffset="482.118">1122 115,'-66'309,"23"-104,17-74,23-128,1-6</inkml:trace>
  <inkml:trace contextRef="#ctx0" brushRef="#br0" timeOffset="865.283">1150 115,'5'0,"6"0,7 0,4 0,4 0,1 0,3 0,-1-5,0-2,1 1,-2-3,1-1,0 1,-6-1,-1-1,-9 8,-8 3</inkml:trace>
  <inkml:trace contextRef="#ctx0" brushRef="#br0" timeOffset="1148.815">1094 482,'33'0,"17"0,4 0,-7 0</inkml:trace>
  <inkml:trace contextRef="#ctx0" brushRef="#br0" timeOffset="1997.536">1489 594,'15'79,"-15"-77,1 0,0-1,-1 1,1 0,0-1,0 1,0 0,0-1,0 1,1-1,-1 0,0 1,1-1,-1 0,1 0,-1 0,1 0,0 0,-1 0,1-1,0 1,0 0,0-1,-1 1,1-1,0 0,0 0,0 0,0 0,0 0,-1 0,1 0,0 0,0-1,0 1,0-1,-1 1,1-1,0 0,0 0,4-2,0-1,0 0,-1 0,1-1,-1 1,0-1,0 0,0-1,-1 1,0-1,0 0,0 0,-1 0,1-1,36-49,-38 56,-1 0,1 0,0 0,0 0,0 0,-1 1,1-1,0 0,0 1,-1-1,1 1,0 0,-1-1,1 1,0 0,-1 0,1 0,-1 0,0 1,1-1,-1 0,0 0,0 1,0-1,0 1,0-1,0 1,0-1,0 1,0 0,-1 0,1-1,-1 1,1 0,-1 0,0-1,0 1,0 0,0 0,0 0,0 0,1 1,63 286,-61-272,-1-1,0 0,-2 0,1 1,-2-1,0 0,-1 1,-1-1,-4 12,6-22,-1 0,0-1,0 1,0-1,-1 1,0-1,0 0,0 0,-1 0,0-1,0 1,0-1,0 0,0 0,-1 0,0-1,0 0,0 0,0 0,0 0,-1-1,1 0,-1 0,0 0,1-1,-1 0,0 0,-1 0,4-1,-1 0,1 0,0 0,0 0,-1-1,1 1,0-1,0 0,0 0,0 0,0 0,0-1,0 1,0-1,1 0,-1 0,0 0,1 0,-1 0,1 0,0-1,0 1,0-1,0 0,1 1,-1-1,0 0,1 0,0 0,0 0,0 0,0-1,-1-5,0 1,0 0,1-1,0 1,1-1,0 1,0-1,1 1,0-1,0 1,3-8,54-100,-40 91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6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0 226,'283'-1,"-142"-25,-118 24,-23 2</inkml:trace>
  <inkml:trace contextRef="#ctx0" brushRef="#br0" timeOffset="325.919">57 396,'33'0,"17"0,3 0,-1 0,-6 0,-5 0,-5 0,-4 0,-2-5,-7-1</inkml:trace>
  <inkml:trace contextRef="#ctx0" brushRef="#br0" timeOffset="1058.352">254 1,'8'9,"0"1,1-2,0 1,0-1,1-1,0 1,1-2,0 1,-1-2,2 1,-1-2,1 1,0-1,5 0,-11-2,221 65,-225-66,0-1,0 0,0 0,0 1,-1-1,1 1,0 0,0-1,0 1,-1 0,1 0,0 0,-1 0,1 0,-1 1,1-1,-1 0,0 1,1-1,-1 1,0-1,0 1,0 0,0 0,0-1,-1 1,1 0,0 0,-1 0,1 0,-1 0,0-1,0 1,0 0,0 0,0 0,0 0,0 0,-1 0,1 0,-1 0,1 0,-1 0,0-1,1 1,-1 0,0-1,0 1,0 0,-1-1,1 1,-1 0,-125 101,-92 107,205-198,0-1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9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214 83,'-39'90,"-6"61,31-97,-2-1,-3 0,-1-1,-19 31,27-65,2-7</inkml:trace>
  <inkml:trace contextRef="#ctx0" brushRef="#br0" timeOffset="634.446">158 83,'80'232,"-49"-94,-16-82,-15-55,1 0,-1 0,1 0,-1 0,1 0,0 0,-1 0,1-1,0 1,0 0,0 0,-1 0,1-1,0 1,0-1,0 1,0 0,0-1,0 0,0 1,0-1,0 0,1 1,-1-1,0 0,0 0,0 0,0 0,0 0,0 0,1 0,-1 0,0-1,0 1,0 0,0-1,0 1,0-1,0 1,0-1,0 1,0-1,0 0,0 1,0-1,-1 0,1 0,0 0,0 0,5-7,-1 0,0 0,0 0,0-1,-1 0,0 0,-1 0,0 0,-1-1,0 1,0-1,3-9,50-148,1-31,-52 174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54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64,'5'0,"6"0,6 0,5-5,4-1,2 0,0 1,2 1,-1 2,-4-4,-2-1,-1 1,2 2,1-4,-4 4,-10 3,-12 7,-5 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185 365,'-2'-2,"1"-1,-1 1,1 0,-1-1,0 1,0 0,0 0,0 0,0 0,-1 0,1 1,-1-1,1 1,-1 0,1-1,-1 1,0 0,1 0,-1 1,0-1,0 1,0-1,1 1,-1 0,0 0,0 0,-2 1,0-2,0 0,-1 1,1-1,-1 1,1 0,-1 0,0 0,1 1,-1 0,1 0,-1 1,1-1,0 1,-1 0,1 1,-1 0,5 0,0 0,1-1,0 1,0 0,0-1,0 1,0 0,0-1,1 1,-1-1,1 1,0 0,0-1,0 1,0-1,0 0,0 1,1-1,-1 0,1 0,0 0,-1 0,1 0,0 0,0 0,0-1,1 1,-1-1,2 1,0 3,29 23,-27-25,-1 1,0-1,0 1,0 0,0 0,-1 1,0-1,0 1,0 0,0 0,-1 0,0 1,0-1,0 1,-1 0,1-1,-2 1,2 3,-4-6,1 0,-1-1,0 1,1-1,-1 0,-1 1,1-1,0 0,0 1,-1-1,1 0,-1 0,0 0,0 0,0-1,0 1,0 0,0-1,0 1,0-1,-1 0,1 0,0 0,-1 0,1 0,-1 0,1-1,-1 1,-1-1,-78 6,67-9,3-2</inkml:trace>
  <inkml:trace contextRef="#ctx0" brushRef="#br0" timeOffset="1">520 136,'-14'34,"-40"251,36-169,22-109,0-10</inkml:trace>
  <inkml:trace contextRef="#ctx0" brushRef="#br0" timeOffset="2">291 330,'27'3,"24"-2,6-1,-1-4,-6-1,-9 1,-9 0,-6 2,-5 0,-3 1,-2 1,-3 0</inkml:trace>
  <inkml:trace contextRef="#ctx0" brushRef="#br0" timeOffset="3">837 330,'-17'9,"0"1,1 1,0 0,1 1,0 1,1 0,0 1,1 1,-9 13,21-28,0 1,0 0,1 0,-1 0,0 0,0 0,0 0,1 0,-1 0,1 0,-1 0,1 0,-1 1,1-1,0 0,-1 0,1 1,0-1,0 0,0 0,0 1,0-1,0 0,1 0,-1 0,0 1,0-1,1 0,-1 0,1 0,-1 0,1 1,0-1,-1 0,1 0,0 0,0 0,-1-1,1 1,0 0,0 0,0 0,0-1,0 1,0 0,1-1,-1 1,0-1,61-1,-45-5,1-1,-2 0,1-2,-1 0,0 0,-1-2,0 0,-1 0,0-2,0 1,8-13,-1 16,-18 40,-2-9,0-18,0 1,0 0,0-1,1 1,0-1,0 1,0-1,1 0,-1 0,1 0,0 0,0-1,0 1,1-1,-1 1,1-1,0 0,0-1,0 1,0-1,1 0,-1 0,0 0,1 0,0-1,-1 0,1 0,0 0,-1 0,1-1,0 0,0 0,0 0,-1 0,1-1,0 0,0 0,-1 0,1-1,-1 1,4-3,11-8,-2-1,0 0,-1-2,0 0,-1-1,0 0,-2-1,5-7,15-18,-20 28,-1-1,0 0,-2-1,0 0,0 0,-2-1,0-1,-1 1,0-1,-2 0,0-1,-1 0,-1 1,-1-1,0 0,-1-4,-1 22,0 0,0 0,1 0,-1 0,0 0,0 1,0-1,0 0,0 0,0 0,0 0,-1 0,1 0,0 0,0 0,-1 0,1 0,-1 1,1-1,-1 0,1 0,-1 0,1 1,-1-1,0 0,1 1,-1-1,0 1,1-1,-1 0,0 1,0-1,0 1,0 0,1-1,-1 1,0 0,0 0,0-1,0 1,0 0,0 0,0 0,0 0,0 0,0 0,0 0,1 1,-1-1,0 0,0 0,0 1,0-1,0 1,0-1,-37 40,33-28,0 0,2 0,-1 1,2 0,0 0,0 0,1 0,1 0,0 0,1 0,0 0,1 0,0 0,3 6,6 71,-4-39,-4 32,-7-64,7-20,0-7</inkml:trace>
  <inkml:trace contextRef="#ctx0" brushRef="#br0" timeOffset="4">1190 224,'24'-3,"17"2,4 1,-2 1,-8 3,-8 1,-5-1,-3 0,-2-2,-4 0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7:07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23,'1'49,"-13"117,-7-25,24-165,0 1,2-1,0 2,1-1,2 1,0 0,1 1,1 0,1 1,9-10,-21 28,0 0,0 0,0 0,0 0,0 0,1 0,-1 0,1 0,-1 0,1 1,0-1,-1 1,1-1,0 1,0 0,0-1,0 1,1 0,-1 1,0-1,0 0,0 0,1 1,-1 0,0-1,1 1,-1 0,0 0,1 0,-1 0,0 1,1-1,-1 0,0 1,1 0,-1 0,0 0,0 0,0 0,0 0,0 0,0 0,0 1,0-1,0 1,-1 0,1-1,-1 1,1 0,-1 0,0 0,1 2,4 9,-2 0,0 0,0 1,-2 0,1 0,-2-1,0 1,0 0,-2 0,0 0,-1 9,0 17,1 5,23-65,12-50,44-62,-44 85,35-31,-65 75,0 0,-1 0,2 0,-1 0,0 1,0-1,1 1,0 0,-1 1,1-1,0 1,0 0,0 0,-1 0,1 1,0 0,0 0,0 0,0 0,0 1,0 0,0 0,0 0,-1 1,1-1,0 1,-1 0,1 1,-1-1,0 1,0 0,0 0,0 0,0 0,-1 1,2 1,-1 0,0 0,0 0,-1 1,0-1,0 1,0 0,0 0,-1 0,0 0,0 0,-1 1,0-1,0 0,0 1,-1-1,0 1,0-1,-1 1,1-1,-1 0,-1 2,-12 168,9-164,-1-6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7:08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8,'-9'-2,"-1"0,0 0,0 1,0 0,0 1,0 1,0-1,1 1,-1 1,0 0,0 0,1 1,-1 0,1 1,0 0,0 0,0 1,1 0,0 1,0 0,0 0,-5 5,2-1,0 1,1-1,0 2,1-1,0 1,0 1,2 0,-1 0,2 0,0 1,0 0,1 0,1 1,-1 7,4-19,1-1,0 1,0 0,0 0,0 0,0 0,1 0,-1 0,1 0,0 0,-1 0,2 0,-1-1,0 1,0 0,1-1,-1 1,1-1,0 1,0-1,0 0,0 0,0 0,1 0,-1 0,0-1,1 1,-1-1,1 1,0-1,0 0,-1 0,1 0,0 0,1 0,3 0,0 0,1 0,-1-1,1 0,-1 0,0-1,1 0,-1 0,0-1,1 1,-1-2,0 1,6-4,7-6,0-1,-2-1,1-1,-2-1,0 0,-1-1,0-1,-1 0,1-5,6-4,-22 26,1 0,-1 0,1 0,-1 0,1 0,-1 0,1 0,-1 1,1-1,0 0,-1 0,1 1,0-1,0 0,0 1,-1-1,1 1,0-1,0 1,0-1,0 1,0 0,0-1,0 1,0 0,0 0,0 0,0 0,0 0,0 0,0 0,0 0,0 0,0 0,0 1,0-1,0 0,0 1,0-1,0 1,0-1,0 1,0-1,0 1,-1 0,1-1,0 1,0 0,-1 0,1-1,-1 1,1 0,-1 0,1 0,-1 0,1 0,15 59,-37 123,14-116,-2-1,-4 0,-2-1,-3-1,-3 0,-24 49,37-97,-1-1,0-1,-1 0,-1 0,0 0,-1-2,-1 1,0-2,0 0,-3 1,14-9,-1 0,-1-1,1 0,0 1,-1-1,1 0,-1-1,1 1,-1-1,0 1,0-1,0 0,0 0,0-1,0 1,0-1,0 0,0 0,0 0,0-1,0 1,0-1,1 0,-1 0,0-1,0 1,1-1,-1 0,0 1,1-2,0 1,-1 0,1-1,0 1,0-1,1 0,-1 0,0 0,1 0,0-1,0 1,0-1,0 1,-1-5,3-5,0 0,1 0,0 0,1-1,1 1,0 1,1-1,0 0,1 1,0 0,1 0,0 0,7-8,-4 4,76-103,-73 99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8:3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23,'-1'-1,"0"-1,0 0,-1 1,1-1,-1 1,1-1,-1 1,0 0,1-1,-1 1,0 0,0 0,0 1,0-1,0 0,0 0,0 1,0 0,0-1,0 1,0 0,0 0,0 0,0 0,0 0,-1 0,1 1,0-1,-1 1,-7 1,0 0,0 1,0 0,0 1,0 0,1 0,0 1,0 0,0 1,0 0,1 0,0 1,1 0,-1 0,1 1,0 0,1 0,0 1,1 0,-1 0,2 0,-1 0,1 1,1 0,0 0,0 0,1 0,0 0,1 0,0 1,0-1,1 5,1-11,-1 0,1 0,0 0,0-1,0 1,1 0,-1-1,1 1,0-1,0 1,0-1,0 0,1 0,-1 0,1 0,0 0,0-1,0 1,0-1,0 0,1 0,-1 0,1 0,-1 0,1-1,0 0,-1 1,4-1,110 7,-104-9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8:33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105 254,'-1'1,"-7"6,-1-1,1 2,1-1,-1 1,1 0,1 0,-1 1,1 0,1 0,0 1,0-1,1 1,0 0,1 1,0-1,0 0,1 1,1 0,0-1,0 1,1 0,0 0,2-8,-1 0,1 0,0 0,0 0,0-1,0 1,1-1,-1 1,1-1,-1 0,1 0,0 0,0 0,0 0,0-1,0 1,0-1,0 0,0 0,1 0,-1-1,0 1,1-1,-1 1,1-1,-1 0,0 0,1-1,0 1,98-20,-92 16,0 1,0-2,0 1,-1-1,0-1,0 0,0 0,-1 0,0-1,0-1,-1 1,0-1,0-1,-1 1,0-1,0 0,-1 0,0-1,-1 1,0-1,-1 0,1-1,-1-2,-3 9,-1-1,1 0,-1 1,0-1,0 1,0-1,-1 1,1-1,-1 1,0 0,0 0,-1-1,1 2,-1-1,0 0,0 1,0-1,-1 1,1 0,-1 0,0 0,1 0,-1 1,-1 0,1-1,0 2,0-1,-1 0,1 1,-1 0,1 0,-1 0,0 1,1-1,-1 1,0 0,1 0,-1 1,0 0,1 0,-1 0,1 0,-1 0,1 1,-1 0,1 0,-67 43,50-27</inkml:trace>
  <inkml:trace contextRef="#ctx0" brushRef="#br0" timeOffset="613.271">726 86,'-102'33,"99"-32,1-1,0 0,0 0,0 1,0-1,0 1,0 0,0 0,0-1,0 1,0 0,0 1,1-1,-1 0,0 0,1 1,-1-1,1 1,-1 0,1-1,0 1,0 0,-1 0,1 0,1 0,-1 0,0 0,0 0,1 0,-1 0,1 0,0 0,-1 0,1 0,0 0,0 1,1-1,-1 0,0 0,1 0,-1 0,1 0,-1 0,1 0,0 0,0 0,0 0,0 0,1-1,-1 1,0 0,1-1,-1 1,1-1,-1 1,2 0,149 40,-149-41,0 0,1 0,-1 0,0 0,0 1,0 0,-1-1,1 1,0 0,-1 0,1 1,-1-1,1 0,-1 1,0-1,0 1,0 0,-1 0,1 0,0 0,-1 0,0 0,0 0,0 0,0 1,-1-1,1 0,-1 1,0-1,0 0,0 1,0-1,0 0,-1 1,1-1,-1 0,0 0,0 0,-1 1,1-1,0 0,-1-1,0 1,-1 1,-5 3,-2-1,1 0,-1 0,0-1,0 0,0-1,-1 0,0-1,0 0,0-1,0 0,0-1,0 0,0 0,-11-2,-3 2</inkml:trace>
  <inkml:trace contextRef="#ctx0" brushRef="#br0" timeOffset="1285.778">1460 0,'-88'133,"82"-119,-1 1,-1-1,0-1,-1 1,0-1,-1-1,-1 0,0 0,0-1,-1 0,0-1,-11 6,-85 21,105-37,-1 0,1 0,-1 0,1 0,-1-1,1 0,0 1,-1-1,1 0,0-1,0 1,0-1,0 1,0-1,0 0,0 0,1 0,-1-1,0 1,1 0,0-1,0 0,0 1,0-1,0 0,0 0,1 0,-1-1,1 1,0 0,0-3,0-1,0 0,1-1,0 1,0 0,1 0,0-1,1 1,-1 0,1 0,0 0,1 1,0-1,0 0,0 1,1 0,0 0,0 0,1 0,0 0,0 1,0 0,0 0,1 1,0-1,0 1,0 0,0 1,1-1,-1 1,1 1,1-1,-2 3,0 0,-1 1,1-1,-1 1,1 1,-1-1,0 1,1 0,-1 0,0 0,0 1,-1 0,1 0,0 0,-1 0,0 1,1 0,-2 0,1 0,0 0,-1 1,1 0,25 23,192 109,-120-79,-83-47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01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41,'5'0,"6"0,6 0,5-5,4-1,2 0,1 1,0 1,1 2,-1 1,0 1,0 0,-1 0,-4-5,-7-1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0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672 1,'-38'16,"-91"7,-71 17,201-39,-1-1,1 1,0-1,0 1,0-1,0 1,-1 0,1-1,0 1,-1 0,1 0,0-1,-1 1,1 0,-1 0,1 0,-1 0,0 0,1 0,-1 0,0-1,0 1,0 0,1 0,-1 0,0 0,0 0,0 0,-1 0,1 0,0 0,0 0,0 0,-1 0,1 0,0 0,-1 0,1 0,-1 0,1 0,-1-1,0 1,1 0,-1 0,0-1,1 1,-1 0,0-1,0 1,0-1,0 1,1-1,-1 1,0-1,0 0,0 0,0 1,0-1,0 0,0 0,0 0,0 0,0 0,0 0,0 0,0 0,0 0,-1-1,189 95,-120-65,-65-29,-1 1,1-1,-1 1,0 0,1-1,-1 1,0 0,1 0,-1 0,0 0,0 0,0 0,0 0,0 0,0 1,0-1,0 0,-1 1,1-1,0 0,-1 1,1-1,-1 1,0-1,1 1,-1-1,0 1,0-1,0 1,0-1,0 1,0-1,0 1,-1-1,1 1,-1-1,1 1,-1-1,1 0,-1 1,0-1,1 0,-1 1,0-1,0 0,0 0,0 0,-1 1,-60 53,17-29,-2-2,0-2,-2-2,-23 6,-146 67,217-93,0 0,0 0,1 1,-1-1,0 0,0 1,0-1,1 1,-1-1,0 1,0 0,1-1,-1 1,0 0,1-1,-1 1,1 0,-1 0,1-1,-1 1,1 0,0 0,-1 0,1 0,0 0,0 0,0 0,-1-1,1 1,0 0,0 0,0 0,1 0,-1 0,0 0,0 0,0 0,1 0,-1 0,0-1,1 1,-1 0,1 0,-1 0,1-1,-1 1,1 0,0-1,-1 1,1 0,0-1,-1 1,1-1,0 1,0-1,0 1,-1-1,1 0,1 1,54 24,-23-19,1-1,-1-1,1-2,0-1,0-2,6-2,39 0,22 4,-90 3,-5 2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1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36,'-16'73,"-8"80,6 73,17-219,0 0,0-1,-1 1,0-1,0 0,-1 1,1-1,-1 0,-1 0,1-1,-1 1,0-1,0 0,-1 0,1 0,-5 3,14-18,3-1</inkml:trace>
  <inkml:trace contextRef="#ctx0" brushRef="#br0" timeOffset="321.39">112 64,'2'-2,"-1"0,0 0,1 0,0 0,-1 1,1-1,0 1,0-1,0 1,0 0,0 0,0 0,0 0,0 0,0 0,1 0,-1 1,0-1,1 1,-1 0,0-1,1 1,-1 0,0 1,1-1,0 0,185-15,-81-9,-101 30,-8 2</inkml:trace>
  <inkml:trace contextRef="#ctx0" brushRef="#br0" timeOffset="581.405">85 346,'38'-5,"22"-1,2 0</inkml:trace>
  <inkml:trace contextRef="#ctx0" brushRef="#br0" timeOffset="848.755">620 403,'-24'33,"-12"17,-1 4,6-8</inkml:trace>
  <inkml:trace contextRef="#ctx0" brushRef="#br0" timeOffset="1100.252">452 346,'14'19,"10"17,5 1,-2-1,-1-1,-5-2,0-7,-5-2,-5-1,-4-5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3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26,'4'0,"12"0,8 0,4 0,3 0,0 0,0 0,0 0,-1 0,-1 0,0 0,-6-5,-1-1,0 0,1 1,-8 2,-6 5,-6 4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3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0,'43'0,"19"0,4 0,-9 0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51,'-26'24,"1"0,1 2,2 1,0 0,2 2,1 0,2 2,-4 8,19-33,0-1,0 1,0 0,1 0,0 0,0 0,0 0,1 0,0 0,0 0,1 0,-1 0,1 0,1 0,-1 0,1 0,0 0,0 0,1-1,0 0,0 1,0-1,0 0,1 0,0 0,0-1,0 0,1 1,-1-1,1-1,0 1,0-1,1 0,-1 0,3 1,7 3,1-1,-1 0,1-1,0-1,0-1,0 0,1-1,-1 0,1-2,-1 0,1-1,-1 0,1-1,-1-1,0-1,0 0,0-1,-1-1,1-1,-1 0,-1 0,4-4,-8 7,0-1,-1 0,1-1,-1 0,0-1,-1 1,1-2,-1 1,-1-1,0-1,0 1,0-1,-1 0,0-1,-1 1,0-1,-1 0,0 0,0-1,-1 1,0-1,0-7,-3 7,0 1,0-1,-1 1,0-1,-1 1,0 0,-1-1,0 1,-1 0,0 1,0-1,-1 1,0 0,-1 0,0 0,0 1,-1 0,0 0,0 0,-1 1,0 0,-1 1,-7-5,4 3,0 1,-1 1,0 0,0 0,0 2,-1-1,1 2,-1 0,0 0,-1 1,1 1,-7 0,-12 4</inkml:trace>
  <inkml:trace contextRef="#ctx0" brushRef="#br0" timeOffset="612.213">0 192,'90'39,"-46"-30,0-2,1-3,-1-1,1-2,39-5,6 2,302 2,-369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154 0,'4'14,"0"0,-1 0,0 0,-1 0,-1 0,0 1,-1-1,0 0,-1 0,-1 1,0-1,-4 13,-2 7,-2 0,-1-1,-1 0,-2-1,-1 0,-2-1,-1-1,-1-1,-9 10,19-31,10-10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0" timeOffset="12703.216">2908 1411,'-5'2,"0"1,0-1,0 1,0 0,0 0,1 0,-1 0,1 1,0 0,0 0,0 0,1 0,-1 1,1 0,0-1,1 1,-1 1,-115 212,7 34,-56 60,81-106,-39 2,36-70,0 62,42-85,30-69,-2-2,-2 0,-1-2,-27 38,-139 240,103-184,2-20,-61 96,17-50,-84 171,50-101,74-113,-120 175,32-73,62-52,87-138,24-38,6-5</inkml:trace>
  <inkml:trace contextRef="#ctx0" brushRef="#br0" timeOffset="13809.195">2823 1439,'-6'4,"-1"0,1-1,-1 0,0 0,1 0,-1-1,-1 0,1-1,0 1,0-1,0-1,-1 1,1-1,0 0,-1-1,1 0,-7-2,-146-58,75 23,86 39,-1-1,0 1,0-1,0 1,0-1,0 1,0 0,0-1,0 1,0-1,0 1,0-1,0 1,-1-1,1 1,0-1,0 1,0-1,-1 0,1 1,0-1,-1 1,1-1,0 0,-1 1,1-1,0 1,-1-1,1 0,-1 0,1 1,-1-1,1 0,0 0,-1 1,1-1,-1 0,1 0,-1 0,1 0,-1 0,1 0,-1 0,0 0,1 0,-1 0,1 0,-1 0,1 0,-1 0,1-1,-1 1,1 0,0 0,-1-1,1 1,-1 0,1 0,-1-1,1 1,0-1,-1 1,1 0,-1-1,26 39,-22-34,181 228,-161-195,-2 2,-2 0,-1 1,-2 0,-2 2,4 21,13 123,-10-259,-3-71,-13 121,-1-1,-1 0,-1 0,-1 0,-1 0,-1 0,-1 0,-4-12,-13-132,19 144</inkml:trace>
  <inkml:trace contextRef="#ctx0" brushRef="#br0" timeOffset="17727.218">480 3979,'-2'8,"0"0,1 1,0-1,0 1,1-1,0 0,0 1,1-1,0 1,0-1,3 8,-3-12,86 320,-61-239,-21-68,-2-5,0 0,1 0,0-1,1 1,0-1,1 0,0 0,1-1,7 9,-20-79,-2 33,0 2</inkml:trace>
  <inkml:trace contextRef="#ctx0" brushRef="#br0" timeOffset="18158.71">424 4008,'1'0,"0"1,-1 0,1-1,0 1,0-1,0 0,0 1,0-1,0 0,0 1,0-1,0 0,0 0,0 0,0 0,0 0,0 0,0 0,0 0,0 0,0 0,0-1,0 1,0 0,0-1,0 1,0-1,0 1,0-1,0 0,0 1,0-1,-1 0,1 1,0-1,-1 0,1 0,0 0,-1 0,1 1,-1-1,1 0,-1 0,0 0,1 0,-1 0,0 0,0 0,0 0,0 0,0-1,0 1,0 0,0 0,0 0,0 0,0 0,-1 0,1 0,0 0,-1 0,1 0,-1 0,1 1,-1-1,0 0,1 0,-1 0,0 0,235 144,-76-73,-156-69,0 0,0 1,0-1,0 0,0 0,1 0,-1 0,0-1,0 1,1-1,-1 1,0-1,1 0,-1 0,0 0,1 0,-1 0,0-1,1 1,-1-1,0 1,0-1,1 0,-1 0,0 0,0 0,0 0,0 0,0-1,0 1,0-1,-1 1,1-1,-1 0,1 0,-1 1,1-1,-1 0,0 0,0-1,0 1,0 0,0 0,-1 0,1-1,0 0,0-20,-1-1,-1 0,-1 1,-1-1,0 1,-2 0,-1 0,-1 0,-1 1,-11-21,-16-39,-5 1,-2 3,-4 1,-15-13,42 62,0 4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31965.037">1807 5193,'-37'108,"24"-77,-1 0,-1-2,-1 1,-2-2,-1-1,-1 0,-1-1,-1-1,-2-1,0-2,-1 0,-2-1,0-2,-17 9,8-6,24-14,0 1,-1-2,1 1,-2-2,1 0,-1 0,1-1,-1-1,-1 0,1-1,-1-1,1 0,-1-1,-10-1,22 0,0-1,0 1,0-1,0 0,0 0,0 0,0-1,0 1,1-1,-1 0,0 1,1-1,0 0,-1 0,1-1,0 1,0 0,0-1,0 0,0 1,1-1,-1 0,1 0,0 0,0 0,0 0,0 0,0 0,1 0,-1 0,1 0,0 0,0 0,0-1,0 1,1 0,-1-1,39-115,-23 88,1 1,2 0,0 2,2 0,2 1,7-6,-26 29,1 1,-1 0,1 0,0 0,0 0,0 1,0-1,0 1,1 1,-1-1,0 1,1 0,0 0,-1 1,1-1,-1 1,1 0,0 1,-1-1,1 1,-1 0,1 1,-1 0,0-1,0 1,0 1,0-1,0 1,0 0,0 0,-1 1,1-1,-1 1,0 0,0 0,0 1,206 190,-160-141,-38-38</inkml:trace>
  <inkml:trace contextRef="#ctx0" brushRef="#br1" timeOffset="32751.583">2456 5700,'-1'1,"1"-1,0 0,-1 0,1 0,-1 0,1 0,0 0,-1 0,1 0,-1 0,1 0,-1 0,1 0,0 0,-1 0,1-1,-1 1,1 0,0 0,-1 0,1-1,-1 1,1 0,0 0,-1-1,1 1,0 0,0-1,-1 1,1 0,0-1,0 1,-1 0,1-1,0 1,0-1,0 1,0 0,0-1,0 1,0-1,-1 1,1-1,0 1,0 0,1-1,-1 1,0-1,0 1,0-1,0 1,0 0,0-1,0 1,1-1,-1 1,0 0,0-1,1 1,-1 0,0-1,1 1,-1 0,0-1,1 1,-1 0,0 0,1 0,-1-1,-35 3,-22 13,31-7,0-1,0-2,0 0,-1-2,1-1,-1-1,-1-1,25 0,-1 0,1 0,0-1,-1 1,1-1,0 0,-1 0,1 0,0-1,0 1,0-1,0 1,0-1,0 0,0 0,1 0,-1-1,1 1,-1-1,1 1,0-1,0 0,0 0,1 0,-1 0,1 0,-1 0,1 0,0-1,0 1,0 0,1-1,-1 1,1-3,3-12</inkml:trace>
  <inkml:trace contextRef="#ctx0" brushRef="#br1" timeOffset="33961.502">791 5560,'-5'0,"-6"-5,-6-1,-5-5,-4-1,3-2,0-4,5-4,0 2,3-1,4-1,0 3,1 0,2-1,8 2,3 9,2 6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3">1130 508,'0'14,"-10"10,-2 6,-1-3</inkml:trace>
  <inkml:trace contextRef="#ctx0" brushRef="#br1" timeOffset="43850.223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6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8,'-2'5,"0"1,0-1,1 0,-1 0,1 1,1-1,-1 0,1 1,0-1,0 1,0-1,1 1,0-1,0 0,0 1,1-1,-1 0,1 0,1 0,-1 0,4 4,1 11,2 10,2 0,2 0,0-1,2-1,1 0,1-1,14 16,-27-39,0 0,0-1,0 0,1 1,0-2,-1 1,1 0,0-1,0 0,0 0,0-1,1 1,-1-1,0 0,1 0,-1-1,1 0,-1 0,1 0,-1 0,0-1,1 0,-1 0,0-1,0 1,1-1,-1 0,0-1,-1 1,1-1,0 0,-1 0,0 0,1-1,-1 0,-1 1,1-1,0-1,0-1,25-27,-2-1,-1-2,-2-1,-2 0,5-15,-27 53,1 0,-1-1,0 1,1 0,-1-1,0 1,1-1,-1 1,1 0,-1-1,1 1,-1-1,1 1,-1-1,1 1,0-1,-1 0,1 1,0-1,-1 0,1 1,0-1,-1 0,1 0,0 0,-1 0,1 0,0 1,0-1,-1 0,1-1,0 1,0 0,-1 0,1 0,0 0,-1-1,1 1,0 0,-1 0,1-1,0 1,-1-1,1 1,0-1,-1 1,1-1,-1 1,1-1,-1 1,0-1,1 1,-1-1,1 0,-1 1,0-1,0 0,1 1,-1-1,0 0,0 0,0 0,60 122,-57-116,1-1,-1 0,0 0,1-1,0 1,0-1,0 0,0 0,1 0,-1 0,1-1,-1 0,1 0,0 0,0-1,0 1,0-1,0 0,0-1,1 1,-1-1,0 0,0 0,0-1,1 1,2-3,0-1,0 1,0-1,-1-1,1 0,-1 0,0 0,-1-1,1 1,-1-2,0 1,-1-1,1 0,1-3,7-7,-1 1,0 0,0-1,-2-1,0 1,-1-2,-1 0,-1 0,-1 0,1-4,-8 22,1 0,0 0,-1 0,0 0,1 0,-1 0,0 0,1 0,-1 0,0 0,0 0,0 0,0-1,0 1,0 0,0 0,0 0,0 0,-1 0,1 0,0 0,-1 0,1 0,0 0,-1 0,0 0,1 0,-1 0,1 1,-1-1,0 0,0 0,0 0,1 1,-1-1,0 1,0-1,0 0,-10 7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7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13 228,'-12'0,"36"0,-10 0,555 0,-529-5,-39 5,-1 0,1 0,-1-1,1 1,0 0,-1 0,1-1,-1 1,1-1,-1 1,1-1,-1 1,1 0,-1-1,0 0,1 1,-1-1,0 1,1-1,-1 1,0-1,0 0,1 1,-1-1,0 0,0 1,0-1,0 1,0-1,0 0,0 1,0-1,0 0,0 1,0-1,-1 0,1 1,0-1,0 1,-1-1,1 0,0 1,-1-1,1 1,0-1,-1 1,1-1,-1 1,1-1,-1 1,1 0,-1-1,1 1,-1 0,0-1,1 1,-1 0,1 0,-1-1,-99-70,-20-15,116 82,3 4,0 0,1 0,-1 0,0 0,1 0,-1 0,0-1,1 1,-1 0,0 0,1-1,-1 1,1 0,-1-1,1 1,-1-1,1 1,-1-1,1 1,-1-1,1 1,0-1,-1 1,1-1,0 1,-1-1,1 0,0 1,0-1,-1 0,1 1,0-1,0 0,0 1,0-1,0 0,0 1,0-1,0 0,0 1,0-1,1 1,-1-1,0 0,0 1,1-1,-1 0,0 1,1-1,-1 1,0-1,1 1,-1-1,1 1,-1-1,1 1,-1-1,1 1,-1 0,1-1,0 1,-1 0,1-1,16-1,2 1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1,'5'5,"11"1,7 0,6-1,1-2,2-5,-1-3,0-1,-2 1,1 2,-2 0,1 2,-1 0,0 1,0 0,-9 0,-9 1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0,'38'0,"23"0,5 0,-3 0,-8 0,-9 0,-6 0,-12 0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7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0,'-6'20,"-1"0,-1-1,0 0,-2-1,0 0,-1-1,0 0,-2 0,0-1,-1-1,0 0,-2-1,-12 9,12-12,0 0,-1-1,-1-1,0-1,0 0,0-1,-1-1,0-1,0-1,-1 0,14-4,0 0,0-1,1 1,-1-1,0 0,1 0,-1-1,1 1,-1-1,1-1,0 1,0-1,0 0,0 0,0 0,0-1,1 1,0-1,0 0,0-1,0 1,1-1,-1 1,1-1,1 0,-1 0,0-1,1 1,0 0,1-1,-1 1,1-1,0 0,0 1,1-1,0 0,0 0,0 0,-1 2,0-1,1 0,0 0,0 0,0 0,0 0,1 1,0-1,0 0,0 0,1 1,-1-1,1 1,0-1,0 1,1 0,0-1,-1 1,1 1,0-1,1 0,-1 1,1 0,-1-1,1 1,0 1,0-1,1 1,-1-1,0 1,1 0,0 1,-1-1,1 1,0 0,-1 0,1 0,0 1,0 0,0 0,0 0,0 0,-1 1,3 0,6 3,0 1,1 1,-2 0,1 0,-1 1,0 1,0 0,-1 1,9 8,25 17,233 130,-177-105,-65-49,-21-9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9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63 311,'-1'-1,"1"1,-1-1,0 1,0-1,1 1,-1 0,0-1,0 1,0 0,0 0,1-1,-1 1,0 0,0 0,0 0,0 0,0 0,0 0,1 1,-1-1,0 0,0 0,0 0,0 1,0-1,1 1,-1-1,0 0,0 1,1-1,-1 1,0 0,1-1,-1 1,1 0,-1-1,0 1,1 0,0-1,-1 1,1 0,-1 0,1 0,0 0,0-1,-1 2,-16 40,12-6,1 0,2 0,1 1,2-1,1 0,0 42,-2-43,-2-24,2 1,-1-1,2 1,-1 0,2-1,-1 1,2-1,-1 0,1 0,1 0,0 0,2 3,-2-11,0 0,0 0,0 0,0-1,0 1,1-1,-1 0,1-1,-1 1,1-1,0 1,-1-1,1-1,0 1,0-1,0 0,0 0,0 0,-1-1,1 1,0-1,0-1,-1 1,1 0,0-1,-1 0,0 0,1-1,-1 1,0-1,0 0,0 0,-1 0,1 0,-1-1,1 0,-1 1,-1-1,1 0,0-1,147-209,-150 213,0 0,1 0,-1 0,0 0,1 0,-1 0,0 0,1 0,0 0,-1 0,1 0,-1 0,1 0,0 1,-1-1,1 0,0 0,0 1,0-1,0 1,0-1,0 1,0-1,-1 1,1-1,0 1,1 0,-1 0,0-1,0 1,0 0,0 0,0 0,0 0,0 0,0 0,0 1,0-1,0 0,0 1,0-1,0 0,0 1,0-1,0 1,0-1,0 1,-1 0,1-1,0 1,0 0,-1 0,1-1,0 1,-1 0,1 0,-1 0,1 0,31 159,-31-155,1 0,0-1,0 1,0 0,0 0,1-1,-1 0,1 1,1-1,-1 0,0 0,1-1,0 1,0-1,0 1,0-1,0-1,1 1,-1-1,1 1,0-1,0 0,0-1,0 1,0-1,0 0,0-1,0 1,0-1,1 0,-1 0,0 0,0-1,2 0,7-5,0-1,0 0,-1-1,0 0,0-1,-1-1,0 0,-1 0,0-1,-1-1,0 1,-1-2,0 1,-1-1,0-1,-1 0,-1 0,0 0,1-7,27-144,-32 155,0-1,0 0,-1 1,-1-1,1 0,-2 0,0 0,0 0,-1 1,0-1,-1 1,-2-5,2 7</inkml:trace>
  <inkml:trace contextRef="#ctx0" brushRef="#br0" timeOffset="3715.715">1192 452,'0'0,"0"0,0 0,0 1,0-1,0 0,0 1,0-1,0 0,0 0,0 1,0-1,1 0,-1 0,0 1,0-1,0 0,0 0,1 0,-1 1,0-1,0 0,1 0,-1 0,0 0,0 0,1 1,-1-1,0 0,0 0,1 0,-1 0,0 0,0 0,1 0,-1 0,0 0,0 0,1 0,-1 0,0 0,1 0,-1 0,0 0,0 0,1 0,-1-1,0 1,0 0,1 0,-1 0,0 0,0 0,0-1,1 1,-9 27,-3-3,1 2,1 0,1 0,1 1,1-1,2 1,1 1,1-1,1 17,1-40,1 1,0-1,0 0,1 0,-1 0,1 0,0 0,0 0,0 0,0 0,1-1,-1 1,1-1,0 0,0 0,0 0,1 0,-1 0,1-1,-1 1,1-1,0 0,0 0,0-1,0 1,0-1,1 0,-1 0,0 0,0-1,1 1,-1-1,0 0,1 0,-1-1,0 1,1-1,-1 0,0 0,3-1,11-9,-5-3</inkml:trace>
  <inkml:trace contextRef="#ctx0" brushRef="#br0" timeOffset="4167.87">1022 227,'29'-20,"14"-15,5-2,-6 0,-10 12,-6 9,-7 13,-2 7,-4 7,1 7,-2 5,1-1,-1 0,2 1,-1-3</inkml:trace>
  <inkml:trace contextRef="#ctx0" brushRef="#br0" timeOffset="5366.999">2292 0,'0'0</inkml:trace>
  <inkml:trace contextRef="#ctx0" brushRef="#br0" timeOffset="4872.313">2011 339,'-10'-3,"0"1,0 0,0 1,0 0,0 1,0 0,0 0,0 1,0 1,0-1,0 2,0-1,1 2,-1-1,1 1,0 0,0 1,-1 1,-21 7,29-13,0 0,0 0,1 0,-1 0,0 1,0-1,1 1,-1-1,0 1,0 0,1-1,-1 1,1 0,-1 0,1 0,-1 0,1 0,0 1,-1-1,1 0,0 1,0-1,0 1,0-1,0 1,0-1,0 1,1 0,-1-1,1 1,-1 0,1 0,-1-1,1 1,0 0,0 0,0 0,0 0,0-1,1 1,-1 0,0 0,1-1,-1 1,1 0,0 0,0-1,0 2,4 2,1 1,0-1,-1-1,2 1,-1-1,0 0,1-1,0 1,0-1,0-1,0 1,0-1,8 1,33 14,-43-15,0 0,0 0,-1 1,1 0,-1 0,0 0,0 0,0 1,0-1,-1 1,1 0,-1 0,0 0,0 1,0-1,-1 1,0-1,0 1,0 0,0 0,-1 0,0 0,0 0,0 1,0-1,-1 0,0 0,0 0,0 1,-1-1,0 0,0 0,0 0,-1 0,1 0,-1 0,-1 0,1-1,0 1,-1-1,0 1,0-1,-1 0,1 0,-1 0,0-1,0 1,-14 10,-1 0,0-1,-1-1,-1 0,0-2,0-1,-20 6,11-4,24-8,-1 0,1 0,-1-1,1 0,-1 0,0-1,0 1,0-1,1-1,-1 0,0 0,0 0,0-1,-6-1,-8-24,20 8</inkml:trace>
  <inkml:trace contextRef="#ctx0" brushRef="#br0" timeOffset="5122.714">2292 537,'-14'38,"-5"18,1 4,3-4,0-10,2-14</inkml:trace>
  <inkml:trace contextRef="#ctx0" brushRef="#br0" timeOffset="5735.206">2349 819,'266'-310,"-246"307,-15 33,-4-14,0-10,-1 0,1-1,0 1,1 0,-1-1,1 1,0-1,1 0,-1 0,1 1,0-2,0 1,0 0,1-1,0 1,0-1,0 0,0 0,1-1,-1 1,1-1,0 0,0 0,0-1,1 1,-1-1,1 0,2 0,-2-1,1-1,0 0,-1 0,1-1,0 0,-1 0,1 0,-1-1,1 0,-1 0,0-1,0 0,0 0,0 0,-1 0,1-1,-1 0,0-1,0 1,0-1,0 0,-1 0,0 0,0 0,-1-1,1 0,-1 0,0 0,-1 0,1 0,-1-1,-1 1,1-1,-1 1,0-1,0-1,10-36,1-41,-16 75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0 559,'5'0,"11"0,7 0,6 0,1 0,2 0,-1 0,-1-5,0-1,-1 0,0 1,0 2,-1 1,0 1,0 0,-5 1</inkml:trace>
  <inkml:trace contextRef="#ctx0" brushRef="#br0" timeOffset="801.044">677 390,'-7'32,"1"1,1 0,2 0,1 0,1 1,3-1,3 27,-4-55,-1 1,1-1,0 0,1 0,-1 0,1 0,0 0,0-1,0 1,1 0,0-1,0 0,0 1,0-1,1-1,0 1,-1 0,1-1,1 0,-1 0,0 0,1 0,-1-1,1 0,0 0,0 0,0 0,0-1,0 0,0 0,0 0,0-1,1 1,-1-1,0-1,0 1,1-1,-1 0,0 0,3-1,9-4,0 0,0-1,-1-1,0 0,0-2,-1 1,0-2,-1 0,0-1,-1 0,0-1,-1-1,-1 0,0 0,-1-1,1-2,8 9,-16 40,-3-20,1-6,0 0,1 0,-1 1,1-1,0-1,1 1,-1 0,1-1,0 1,1-1,-1 0,1 0,0 0,1 0,-1-1,1 0,-1 0,1 0,1 0,-1-1,0 0,1 0,0 0,-1-1,1 0,0 0,0 0,1-1,-1 0,0 0,0-1,0 1,1-1,-1-1,0 1,0-1,1 0,-1 0,0-1,3-1,3-4,0-1,0 0,-1-1,0 0,0 0,-1-1,0-1,-1 0,0 0,-1 0,0-1,-1-1,-1 1,1-1,-2 0,0-1,0-1,54-156,-58 148,-4 5</inkml:trace>
  <inkml:trace contextRef="#ctx0" brushRef="#br0" timeOffset="1753.455">1581 616,'11'0,"1"0,-1-1,1 0,-1-1,1 0,-1-1,0 0,0-1,0 0,-1-1,0 0,1-1,-2 0,1 0,-1-1,0 0,0-1,-1 0,0 0,0-1,-1 0,0 0,-1-1,0 0,4-8,-10 16,0 1,1-1,-1 1,0-1,1 1,-1-1,1 1,-1-1,1 1,0 0,0 0,-1-1,1 1,0 0,0 0,0 0,1 0,-1 0,0 0,0 0,0 0,1 0,-1 0,0 1,1-1,-1 1,1-1,-1 1,1-1,-1 1,1 0,-1 0,1 0,-1 0,1 0,-1 0,1 0,-1 0,1 1,-1-1,1 0,-1 1,0-1,1 1,-1 0,0 0,1-1,-1 1,0 0,0 0,1 0,-1 0,0 0,0 0,0 1,-1-1,1 0,0 1,14 25,-1 0,-2 1,-1 0,-1 1,-1 0,-2 1,0 0,-1 10,4 30,-3 0,-3 1,-3 0,-6 46,4-99,0-1,-1 1,0-1,-2 0,0 0,-1 0,-1 0,0-1,-1 1,-1-2,0 1,-1-1,-1 0,-1-1,0 0,0-1,-1 0,-1-1,10-10,-1 1,1-1,0 0,-1 0,1-1,-1 1,1-1,-1 1,0-1,0 0,0-1,1 1,-1-1,0 1,0-1,0 0,0-1,0 1,0-1,0 1,1-1,-1 0,0-1,0 1,1-1,-1 0,1 1,0-1,-1-1,1 1,0 0,0-1,0 0,1 0,-1 0,1 0,-1 0,1 0,0 0,0-1,-1-2,-3-13,0 1,1-1,2 0,-1 0,2 0,1 0,0-1,1 1,1 0,1 0,1 0,1 0,0 0,1 0,1 1,1 0,1 0,8-14,88-141,-92 159</inkml:trace>
  <inkml:trace contextRef="#ctx0" brushRef="#br0" timeOffset="3264.021">1722 249,'41'4,"-26"-10,0-2,-1 1,0-2,0 0,0 0,-2-1,1-1,-1 0,-1-1,0 0,0-1,4-7,4-3,41-53,-59 74,0 1,0 0,0 0,1-1,-1 1,0 0,0 0,1 0,-1 0,0 1,1-1,-1 0,1 1,-1-1,1 1,0-1,-1 1,1 0,-1-1,1 1,0 0,-1 0,1 0,-1 0,1 1,0-1,-1 0,1 1,-1-1,1 1,-1-1,1 1,-1 0,1 0,-1-1,0 1,1 0,-1 0,1 1,51 54,-38-38,59 79,-61-81,-1-4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12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86,'-29'0,"0"1,1 1,-1 2,1 1,0 1,0 1,1 2,0 0,-21 12,42-18,-1 1,1 0,0 0,0 0,0 1,1 0,-1 0,1 1,1-1,-1 1,1 0,0 0,0 1,0-1,1 1,0 0,1 0,-1 0,1 0,1 0,-1 0,1 1,1-1,-1 0,1 1,0-1,1 1,0-1,0 0,1 1,0-1,0 0,3 6,-2-6,1 1,0-1,0 0,1 0,0 0,0-1,0 0,1 0,0 0,1-1,-1 1,1-2,0 1,0-1,0 0,1 0,-1-1,1 0,0 0,0-1,0 0,0 0,1-1,-1 0,0-1,8 0,-3 0,1-1,0-1,0 0,-1 0,1-2,-1 1,0-2,0 0,0 0,-1-1,0-1,5-3,8-3,-3 2</inkml:trace>
  <inkml:trace contextRef="#ctx0" brushRef="#br0" timeOffset="302.246">791 57,'-41'41,"2"1,2 1,2 3,-23 38,55-81,0 1,0-1,1 0,-1 1,1 0,0-1,0 1,0 0,1 0,-1 0,1 0,0 0,0 1,1-1,-1 0,1 0,0 1,0-1,0 0,0 0,1 1,0-1,0 0,0 0,0 0,1 0,0 0,0 0,0 0,0-1,0 1,1-1,-1 1,1-1,0 0,0 0,2 1,8 1,0-1,1 0,-1-1,1 0,0-1,0-1,0 0,0-1,0 0,0-2,0 1,0-1,-1-1,1-1,-1 0,0-1,0 0,0-1,0 0,-1-1,0 0,-1-1,1 0,6-8,-9 8,-1 1,0-1,0 0,-1-1,0 1,-1-2,0 1,0-1,-1 1,0-2,-1 1,0 0,0-1,-1 0,-1 0,0 0,0 0,-1 0,-1 0,0 0,0 0,-1-1,0 7,-1 0,0 0,0 1,0-1,-1 0,1 1,-1-1,0 1,-1 0,1 0,-1 0,1 0,-1 1,0-1,-1 1,1 0,0 0,-1 1,0-1,1 1,-1 0,0 1,0-1,0 1,-1 0,1 0,0 0,0 1,0-1,-1 2,1-1,0 0,-4 2,-17-2</inkml:trace>
  <inkml:trace contextRef="#ctx0" brushRef="#br0" timeOffset="702.023">1638 86,'-47'18,"-1"-2,2 2,0 2,1 2,-20 15,63-37,0 1,0-1,0 1,0 0,0-1,0 1,0 0,0 0,0 0,0 1,0-1,1 0,-1 1,1-1,-1 1,1-1,-1 1,1 0,0 0,0-1,0 1,0 0,0 0,0 0,0 0,1 0,-1 0,1 1,-1-1,1 0,0 0,0 0,0 0,0 1,0-1,1 0,-1 0,1 0,-1 0,1 0,0 0,0 0,-1 0,2 0,-1 0,0 0,0 0,0-1,1 1,-1-1,1 1,167 49,-167-50,0-1,0 1,0-1,0 1,-1 0,1 0,0 0,-1 0,1 0,-1 0,1 0,-1 1,0-1,1 1,-1-1,0 1,0-1,0 1,0 0,0-1,0 1,-1 0,1 0,0 0,-1-1,0 1,1 0,-1 0,0 0,0 0,0 0,0 0,0 0,0 0,-1-1,1 1,-1 0,1 0,-1 0,0 0,0-1,0 1,0 1,-63 59,43-52,0-2,-1 0,0-1,-1-1,1-1,-1-1,0-1,-5-1,3 0</inkml:trace>
  <inkml:trace contextRef="#ctx0" brushRef="#br0" timeOffset="1367.01">2343 1,'-60'109,"-26"66,76-159,-1 0,-1 0,0-1,-1 0,-1-1,0-1,-1 0,-1-1,0 0,0-2,-1 0,-10 4,16-9,0 1,0 0,-1-1,1-1,-1 0,0 0,0-1,-1-1,1 0,0 0,-1-1,1-1,-1 0,1-1,-1 0,-10-3,21 3,-1-1,0 1,1-1,0 0,-1 1,1-1,0 0,0 0,0-1,0 1,0 0,0-1,1 1,-1-1,1 1,0-1,0 0,0 1,0-1,0 0,1 0,-1 0,1 0,-1 0,1 0,0 0,0 0,1 1,-1-1,1 0,-1 0,1 0,0 0,0 0,1-2,50-95,-39 80,2 0,1 1,0 0,2 1,0 1,1 1,0 0,1 2,1 0,0 1,9-3,-25 14,-1 1,0-1,0 1,1-1,-1 2,0-1,1 0,-1 1,1 0,-1 0,1 0,-1 0,1 1,-1 0,1 0,-1 0,0 0,1 1,-1-1,0 1,0 1,0-1,0 0,-1 1,1 0,-1-1,1 2,-1-1,0 0,0 1,-1-1,1 1,-1 0,1 1,48 72,-42-60,2 0,0 0,1-1,0-1,1 0,14 12,-10-13,1 0,-1-2,2 0,0-1,0-1,1-1,0-1,5 1,-6-1,-3-1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0 313,'3'2,"0"-1,0 0,0 0,0 0,0 0,0-1,1 1,-1-1,0 0,0 0,0 0,0 0,1 0,-1-1,0 0,0 1,0-1,0 0,0-1,0 1,0 0,0-1,-1 0,1 1,-1-1,1 0,-1 0,1-1,-1 1,0-1,19-22,-2-1,0-2,-2 0,-1 0,-1-2,-1 0,-2 0,0-5,-6 8,-8 20,-5 19,-1 6,1 1,1 1,1-1,0 1,1 0,2 0,-1 6,-13 150,28-54,-12-121,0 0,1 0,-1-1,0 1,1 0,-1 0,1-1,-1 1,1 0,-1-1,1 1,-1-1,1 1,0 0,-1-1,1 0,0 1,-1-1,1 1,0-1,0 0,-1 1,1-1,0 0,0 0,0 0,-1 0,1 1,0-1,0 0,0-1,0 1,-1 0,1 0,0 0,0 0,0-1,-1 1,1 0,0-1,0 1,-1 0,1-1,0 1,-1-1,1 1,-1-1,1 1,0-1,-1 0,1 1,-1-2,10-5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40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1,'-8'10,"1"1,0 0,0 0,1 1,1 0,0 0,0 1,1-1,0 6,2-11,-4 9,0 0,2 1,0 0,1 0,1 0,0 0,1 1,1-1,1 0,1 0,2 10,-4-24,1-1,0 0,0 1,0-1,0 0,0 0,0 0,1 1,-1-1,1-1,0 1,-1 0,1 0,0-1,0 1,0-1,0 1,0-1,0 0,1 0,-1 0,0 0,1 0,-1-1,0 1,1-1,-1 1,1-1,-1 0,1 0,-1 0,1 0,-1 0,1-1,-1 1,0-1,1 0,-1 0,0 1,1-2,-1 1,0 0,0 0,0-1,0 1,0-1,0 1,0-1,-1 0,1 0,1-1,155-185,-156 186,-1 0,1 0,-1 0,1 1,-1-1,1 1,0-1,0 1,0-1,0 1,0 0,0 0,0 0,0 0,0 1,0-1,1 1,-1-1,0 1,1-1,-1 1,0 0,0 0,1 1,-1-1,0 0,1 1,-1-1,0 1,0 0,0-1,1 1,-1 0,0 1,0-1,0 0,-1 0,1 1,0-1,0 1,-1 0,1-1,-1 1,0 0,1 0,-1 0,0 0,0 0,0 0,0 0,0 1,-1-1,1 2,7 26,-1 1,-1 0,-2 0,-1 0,-2 1,-1-1,-1 0,-2 1,-1-1,-1 0,-2-1,-1 1,-1-1,-11 23,18-47,-1 1,0 0,0-1,-1 1,0-1,0 0,0 0,-1 0,1-1,-1 0,-1 0,1 0,-1 0,0-1,0 0,0 0,-1-1,1 0,-1 0,0 0,1-1,-1 0,-1 0,-4 0,-96-9,105 7,0-1,0 0,0 0,0 0,1 0,-1 0,0-1,1 1,-1-1,1 1,0-1,-1 0,1 0,0 0,0 0,0-1,1 1,-1 0,0-1,1 1,0-1,-1 0,1 0,0 1,0-1,1 0,-1 0,1 0,-1 0,1 0,0 0,0 1,0-1,0 0,1-1,3-8,2-1,0 1,0 0,1 0,0 1,1 0,0 0,1 1,0 0,1 0,0 1,0 0,1 1,0 0,1 1,3-1,211-107,-191 101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477 142,'-10'4,"-12"8,-8 0,2 4,0-1,0 1,1-1,0 1,-1 3,0 2,0-1,0 0,0-3,-1 0,1-3,0-4,0-3,4-3</inkml:trace>
  <inkml:trace contextRef="#ctx0" brushRef="#br0" timeOffset="253.002">81 1,'24'38,"18"28,6 6,0-3,-4-9,-8-10,-7-14,-8-8,-2-8,-5-3,-4-10,0-5,-1-9,-2-2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4202 508,'-226'330,"109"-132,-77 124,193-321,0 0,0 1,0-1,0 0,0 1,1-1,-1 0,0 1,1-1,-1 1,1-1,0 1,-1-1,1 1,0-1,0 1,0-1,0 1,0-1,0 1,1-1,-1 1,0-1,1 1,-1-1,1 1,0-1,-1 1,1-1,0 0,0 0,0 1,0-1,0 0,0 0,0 0,0 0,1 0,-1 0,0 0,0-1,1 1,-1 0,1-1,-1 1,1-1,-1 1,1-1,-1 0,2 1,259 92,-95-1,-153-83,0 0,0-1,1-1,0 0,0-1,1 0,0-1,9 1,18 6,-25-6</inkml:trace>
  <inkml:trace contextRef="#ctx0" brushRef="#br0" timeOffset="-3136.486">1803 28,'-1'-1,"0"0,0 0,0 0,0 0,-1 0,1 1,0-1,-1 0,1 1,0-1,-1 1,1 0,-1-1,1 1,-1 0,1 0,-1 0,1 0,-1 0,1 0,-1 0,1 1,-1-1,1 1,-1-1,1 1,0-1,-1 1,1 0,0-1,0 1,-1 0,1 0,0 0,0 0,0 0,0 0,0 0,0 1,0-1,1 0,-1 1,0-1,0 1,-33 65,33-66,-123 322,-57 11,75-154,89-144,16-26</inkml:trace>
  <inkml:trace contextRef="#ctx0" brushRef="#br0" timeOffset="-1029.904">1803 0,'21'3,"0"0,-1 1,1 2,-1 0,-1 1,1 0,-1 2,-1 1,1 0,-2 1,7 5,49 27,182 94,-10-3,-96-88,-36 22,17 16,-129-83,1 0,-1 0,0 0,0 0,0 0,0 0,0 1,0-1,-1 0,1 0,0 1,-1-1,1 1,0-1,-1 0,0 1,1-1,-1 1,0-1,0 1,0-1,0 1,0-1,0 1,0-1,0 1,-1-1,1 1,0-1,-1 0,0 1,1-1,-1 0,0 1,1-1,-1 0,-1 1,-36 49,34-48,-171 247,86-113,-53 94,74-128,64-99,0-1,0 0,0 0,0 0,-1 0,1-1,-1 0,0 0,1 0,-1 0,0-1,0 0,0 0,0 0,-1-1,1 1,0-1,0-1,0 1,0-1,0 1,0-1,0-1,0 1,0-1,0 0,0 0,-1-1,-13-2,-151-57,3-38,22 60,133 37,0 0,0 0,1-1,-1-1,1 0,0 0,1-1,-1-1,1 0,0 0,1-1,-7-6,-3-2,-1 1,0 1,-1 1,-1 1,0 1,0 1,-9-2,-15-6,-78-44,61 16,55 41</inkml:trace>
  <inkml:trace contextRef="#ctx0" brushRef="#br0" timeOffset="3697.606">1550 1355,'-35'39,"2"2,1 1,3 1,-8 17,-57 83,-44 55,32-46,67-69,41-89,4-7,-1 0,0 0,-1-1,-1 0,0 0,0 0,-1 0,-1 0,-1 0,0 0,0-1,-2 1,0 0,0 0,-1 0,-1 1,-1-1,0 1,0 0,-5-7,4 12,-1 1,0 0,0 0,-1 0,0 1,0 1,-1-1,0 1,1 0,-2 1,1 0,0 1,-3-1,74 24,155 17,-186-35,0 2,0 1,0 2,-1 1,0 1,0 2,-1 0,4 5,-27-12,1 0,-1 1,0 0,-1 0,0 1,1-1,-2 1,1 1,-1-1,0 0,3 7,-6-11,0 0,0 0,0 0,-1 0,1 0,-1 1,1-1,-1 0,0 0,0 0,0 1,0-1,0 0,0 0,-1 1,1-1,-1 0,1 0,-1 0,0 0,0 0,0 0,0 0,0 0,-1 0,1 0,0-1,-1 1,0 0,1-1,-1 1,0-1,0 0,1 0,-1 0,0 1,0-2,0 1,-1 0,1 0,-2 0,-12 3,-1-1,1 0,-1-1,0-1,0 0,1-1,-17-3,-2 2,-264-3,270 4</inkml:trace>
  <inkml:trace contextRef="#ctx0" brushRef="#br0" timeOffset="4485.916">82 2286,'-19'50,"3"1,2 1,2 0,-3 43,14-91,-4 83,5-84,0-1,0 0,0 0,1 0,-1 0,1 0,-1 0,1 0,-1 0,1 0,0 0,0 0,0 0,0 0,1-1,-1 1,0 0,1-1,-1 1,1-1,-1 1,1-1,0 0,0 0,-1 0,1 0,0 0,0 0,0 0,0 0,0-1,0 1,0-1,1 0,-1 0,0 1,0-1,7-3,-1 1,0-1,0 0,0-1,0 0,-1 0,1-1,-1 0,0 0,0-1,-1 0,0 0,0 0,0-1,2-4,12-10,-1 0,-17 16,1 1,1-1,-1 1,0 0,1 0,0 1,0-1,0 1,1 0,-1 0,1 0,-1 0,1 1,0 0,0 0,0 0,1 1,-4 2,1 1,-1 0,0-1,1 1,-1 0,0 0,0 1,-1-1,1 0,0 1,-1-1,1 1,-1 0,0-1,0 1,0 0,0 0,0-1,0 1,-1 0,0 0,1 0,-1 0,0 0,-1 0,1 2,3 16,35 82,-37-101,1 1,0 0,-1-1,1 1,0-1,0 0,0 0,1 1,-1-1,0-1,1 1,-1 0,1-1,0 1,0-1,-1 0,1 1,0-2,0 1,0 0,0 0,0-1,0 0,0 0,0 0,0 0,1 0,-1 0,0-1,0 1,0-1,0 0,2-1,5-6,1 0,-1 0,0-1,-1-1,0 1,0-2,-1 1,-1-1,0 0,0-1,-1 0,0 0,-1 0,-1-1,3-11,41-176,-36 165,-5 29</inkml:trace>
  <inkml:trace contextRef="#ctx0" brushRef="#br0" timeOffset="5068.499">703 2766,'-20'47,"12"-31,0 0,2 0,0 1,1-1,0 1,2 0,0 1,1-1,0 0,2 2,-1-17,1-1,0 1,0-1,0 1,1-1,-1 1,0-1,1 1,-1-1,1 1,-1-1,1 1,-1-1,1 0,0 1,0-1,0 0,0 1,0-1,0 0,0 0,0 0,1 0,-1 0,0 0,0-1,1 1,-1 0,1-1,-1 1,1-1,-1 1,1-1,-1 0,1 1,-1-1,1 0,-1 0,1 0,-1 0,1 0,0-1,-1 1,1 0,-1-1,0 1,1-1,-1 0,1 1,-1-1,69-46,-24-9,51-46,-95 101,-1-1,1 1,-1 0,1-1,0 1,0 0,0 0,-1 0,1 1,0-1,0 0,0 1,0-1,0 1,0 0,1 0,-1-1,0 1,0 1,0-1,0 0,0 0,0 1,0-1,0 1,0 0,0 0,0-1,0 1,0 0,-1 1,1-1,0 0,-1 0,1 1,-1-1,1 1,-1-1,0 1,0 0,1 0,-1-1,0 1,-1 0,2 1,1 13,-1 0,0 1,-2-1,1 1,-2 0,0-1,-1 1,-1-1,0 0,-5 13,3-4,-3 13,-2-1,-1 0,-1-1,-2 0,-7 10,-46 27,65-72,1 0,-1 1,0-1,0 0,1 0,-1 0,0 0,0 0,0 0,0 0,0-1,0 1,-1-1,1 1,0-1,0 0,0 0,0 0,-1 0,1-1,0 1,0 0,0-1,0 1,0-1,0 0,0 0,0 0,0 0,0 0,0 0,1-1,-1 1,0 0,1-1,-1 1,1-1,0 0,-1 1,1-1,0 0,0 0,0-1,-2-7,0-1,1 0,1 0,0 0,0 0,1 0,0 0,1 0,0 0,1 0,1 0,-1 1,2-1,-1 1,1-1,1 1,0 1,0-1,1 1,2-2,-4 3,35-55,-20 41</inkml:trace>
  <inkml:trace contextRef="#ctx0" brushRef="#br0" timeOffset="10654.264">2283 1609,'82'54,"131"53,-148-79,-2 2,-1 3,-1 3,40 32,-7 12,-151-202,-24-90,81 210,-1 1,1 0,0-1,-1 1,1 0,-1 0,1-1,-1 1,0 0,0 0,1 0,-1 0,0 0,0 0,0 0,0 0,0 0,0 0,0 1,0-1,-1 0,1 1,0-1,0 1,-1-1,1 1,0 0,0-1,-1 1,1 0,0 0,-1 0,1 0,0 0,-1 0,1 0,0 1,-1-1,1 0,0 1,0-1,-1 1,1-1,0 1,0 0,0 0,0-1,-1 2,-37 54,-61 233,55-197,45-91,1 0,-1 1,1-1,0 0,0 0,-1 1,1-1,0 0,0 0,0 0,0 0,0 0,1 0,-1 0,0-1,0 1,1 0,-1 0,0-1,1 1,-1-1,1 0,-1 1,0-1,1 0,-1 0,1 0,-1 0,1 0,-1 0,1 0,-1 0,1-1,-1 1,0-1,1 1,-1-1,1 1,-1-1,0 0,1 0,259-83,-171 49,-84 33</inkml:trace>
  <inkml:trace contextRef="#ctx0" brushRef="#br0" timeOffset="11334.843">3158 2286,'-28'90,"14"-53,10-31,0 0,1-1,-1 1,1 0,1 1,-1-1,1 0,0 1,0 0,1-1,0 1,0 0,1 0,0-1,0 1,0 0,1 0,0-1,1 1,-1 0,1-1,0 1,1-1,0 0,0 0,0 0,0 0,1 0,4 4,-1-8,0 0,0-1,0 1,0-1,0-1,0 1,1-1,-1-1,0 1,0-1,0 0,0-1,0 0,0 0,0 0,0-1,-1 0,1 0,-1-1,0 0,0 0,5-5,179-159,-190 167,1 0,-1 0,1-1,-1 1,1 0,0 0,-1 1,1-1,0 0,0 0,0 0,0 0,-1 1,1-1,0 0,0 1,0-1,1 1,-1-1,0 1,0-1,0 1,0 0,0 0,1-1,-1 1,0 0,0 0,0 0,0 0,1 1,-1-1,0 0,0 0,0 1,0-1,0 0,0 1,1-1,-1 1,0 0,0-1,-1 1,1 0,0 0,0-1,0 1,0 0,-1 0,1 0,0 0,0 1,7 75,-9-72,1 1,-1-1,1 1,0 0,0-1,1 1,0-1,0 1,0-1,0 1,1-1,0 0,0 1,0-1,1 0,0 0,0-1,0 1,1-1,-1 1,1-1,0 0,0-1,1 1,3 2,0-3,0-1,0-1,0 1,1-1,-1-1,0 1,0-2,1 1,-1-1,0 0,0-1,0 0,0 0,0 0,0-1,-1-1,1 1,-1-1,0 0,0-1,0 0,-1 0,0 0,0-1,0 0,0 0,-1 0,0-1,-1 0,1 0,-1 0,3-7,62-121,-50 64,-22 68</inkml:trace>
  <inkml:trace contextRef="#ctx0" brushRef="#br0" timeOffset="11615.424">4315 2540,'-38'33,"-18"22,-4 0,9-4,7-10,12-8,6-9,8-4,2-6,4 1,3-9,4-4</inkml:trace>
  <inkml:trace contextRef="#ctx0" brushRef="#br0" timeOffset="11882.636">3949 2512,'4'24,"13"17,2 7,2 0,4-3,1-10,-3-6,-1-3,-4 0,-1-6,-2-1,0 1,-2 2,-4-3</inkml:trace>
  <inkml:trace contextRef="#ctx0" brushRef="#br0" timeOffset="15904.991">2002 1552,'1'1,"0"1,0-1,0 0,0 1,0-1,0 1,0-1,-1 1,1-1,0 1,-1 0,0-1,1 1,-1 0,0-1,0 1,0 0,0-1,0 1,0 0,0-1,-1 1,1 0,0-1,-1 1,0 0,1-1,-1 1,0-1,0 1,0-1,0 0,0 1,-1 0,-90 169,66-127,-1-2,-3 0,-1-2,-16 15,40-48,-3 5,0 1,1 0,0 1,1-1,1 1,0 1,1 0,0 0,1 0,1 0,2-13,2-13</inkml:trace>
  <inkml:trace contextRef="#ctx0" brushRef="#br0" timeOffset="16625.017">2057 1496,'-232'81,"157"-52,75-28,-1 1,1-1,-1 1,1 0,0-1,0 1,0 0,0-1,0 1,0 0,0-1,1 1,-1 0,1-1,-1 1,1-1,-1 1,1-1,0 1,0-1,0 1,0-1,0 0,0 0,0 1,0-1,0 0,1 0,-1 0,0 0,1 0,-1-1,1 1,-1 0,1-1,2 4,156 117,-2 43,-134-148,-23-36,-54-169,50 177,-1 1,2-1,0 0,0 0,1 0,1 0,0 0,1 0,0 0,0 0,2 0,-1 0,2 0,-1 1,1-1,3-3,5 2</inkml:trace>
  <inkml:trace contextRef="#ctx0" brushRef="#br0" timeOffset="17472.226">1860 2343,'-61'72,"4"-6,3 3,-40 66,39-56,55-79,0-1,0 1,0 0,0 0,-1 0,1-1,0 1,0 0,-1 0,1 0,0 0,0-1,-1 1,1 0,0 0,0 0,-1 0,1 0,0 0,-1 0,1 0,0 0,-1 0,1 0,0 0,0 0,-1 0,1 0,0 0,-1 0,1 0,0 0,0 0,-1 1,1-1,0 0,0 0,-1 0,14-30,215-300,-187 285,-41 44,1 0,0 0,0 1,0-1,0 0,0 1,0-1,0 1,0 0,0-1,0 1,0 0,0-1,0 1,0 0,0 0,0 0,1 0,-1 0,0 0,0 0,0 0,0 1,0-1,0 0,0 1,0-1,0 0,0 1,0 0,0-1,0 1,0-1,0 1,0 0,-1 0,1 0,0-1,-1 1,1 0,0 0,-1 0,1 0,-1 0,1 0,-1 0,0 0,1 0,-1 0,0 0,0 1,4 15,-1-1,0 1,-1 0,-1 0,-1 0,-1 0,-1 15,-1 15,1-6,9 88,-6-126,0 0,0-1,0 1,1 0,0 0,-1-1,1 1,0 0,0-1,0 0,0 0,1 1,-1-1,1-1,-1 1,1 0,0 0,-1-1,1 0,0 0,0 1,0-2,0 1,0 0,0-1,1 1,-1-1,0 0,0 0,0 0,0 0,0-1,1 1,-1-1,0 0,0 0,0 0,0 0,-1 0,1-1,0 1,0-1,-1 0,1 0,-1 0,0 0,0 0,1-1,-1 1,0-1,95-160,-60 60,-30 85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5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796 437,'-48'-38,"-158"-79,57 47,-17-18,-11-35,177 124,0 0,0 0,0 0,0 0,0 0,0 0,0 0,0 1,-1-1,1 0,0 0,-1 0,1 0,-1 0,1 0,-1 0,1-1,-1 1,0 0,0 0,1 0,-1-1,0 1,0 0,0 0,0-1,0 1,1-1,-1 1,0-1,0 0,-1 1,1-1,0 0,0 1,0-1,0 0,0 0,0 0,0 0,0 0,0 0,0-1,0 1,-1 0,1 0,0-1,0 1,0-1,0 1,0-1,1 1,-1-1,0 1,0-1,0 0,0 0,1 1,-1-1,0 0,1 0,-1 0,0 0,1 0,-1 0,1 0,0 0,-1 0,1 0,23 147,-10-92,8 9,-18-64,-1 1,0 0,1-1,-1 0,1 1,-1-1,0 0,0 0,0-1,1 1,-1 0,0-1,0 1,-1-1,1 1,0-1,0 0,-1 0,1 0,-1 0,0 0,1 0,-1-1,1 0,64-99,-50 79,-7 16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9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35,'-1'0,"0"0,1 0,-1 0,1-1,-1 1,1 0,-1 0,0 0,1 0,-1 0,1 0,-1 0,0 0,1 0,-1 0,1 1,-1-1,0 0,1 0,-1 0,1 1,-1-1,1 0,-1 1,1-1,-1 0,1 1,-1-1,1 1,0-1,-1 1,1-1,0 1,-1-1,1 1,0-1,0 1,-1-1,1 1,0 0,0-1,0 1,0-1,0 1,0 0,0-1,0 1,0-1,0 1,0 0,0-1,0 1,0-1,1 1,-102 265,72-202,24-53</inkml:trace>
  <inkml:trace contextRef="#ctx0" brushRef="#br0" timeOffset="491.23">136 0,'-3'0,"2"0,4 0,5 0,4 0,2 0,3 3,1 1,0 0,1-1,-1-1,0 0,1-1,-2-1,-2 3,-1 1,-6-1,-5 0</inkml:trace>
  <inkml:trace contextRef="#ctx0" brushRef="#br0" timeOffset="800.33">66 229,'3'0,"6"0,3 3,2 2,1-2,2 1,0-2,1-1,-3 0</inkml:trace>
  <inkml:trace contextRef="#ctx0" brushRef="#br0" timeOffset="1184.357">189 406,'0'9,"-3"9,-1 4,0 2,-2-3,0-3,1-1,1 0,1-1,2-2</inkml:trace>
  <inkml:trace contextRef="#ctx0" brushRef="#br0" timeOffset="1586.446">224 406,'3'0,"4"0,4 0,0 3,1 1,1 0,3-1,0-1,1-1,0 0,1-1,0 0,-3 0</inkml:trace>
  <inkml:trace contextRef="#ctx0" brushRef="#br0" timeOffset="2072.421">242 547,'3'0,"4"3,4 1,2 0,4-1,-3-1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9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47,'34'-5,"20"-1,6 0,-2 1,-11-4,-9 1,-11 1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31,'38'0,"28"-5,6-2,-3 1,-9 1,-10 1,-9 2,-10 1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29,'-14'4,"0"0,0 1,0 0,1 1,0 1,0 0,1 1,0 0,0 0,1 2,0-1,0 2,1-1,1 1,0 1,0 0,1 0,1 0,0 1,0 0,2 1,-1 0,2-1,0 1,0 1,2-1,0 1,0-1,1 1,1 9,1-17,-1-1,1 0,0 1,1-1,-1 1,1-1,0 0,1 0,0 0,0 0,0-1,0 1,1-1,0 0,0 0,1 0,-1 0,1-1,0 0,0 0,0 0,1 0,0-1,-1 0,1 0,0-1,0 0,1 0,-1 0,0-1,1 1,-1-2,1 1,0-1,17-2,1-2,-1-1,1-1,-2-1,1-1,-1-1,0-1,-1-1,0-1,-1 0,0-2,-1-1,0 0,-2-2,0 0,0-1,-2-1,0 0,7-14,-18 29,0-1,-1 1,1-1,-1-1,0 1,-1 0,1-1,-1 0,0 0,-1 0,0 0,1 0,-2-1,1 1,-1-1,0 1,0-1,-1 1,0-1,0 1,0-1,-1 0,0 1,-1-1,1 1,-1 0,0 0,-1-1,1 1,-1 0,-1 1,1-1,-1 1,0-1,0 1,0 0,-1 1,0-1,0 1,0 0,-2-1,-6 0,-1 1,1 1,-1 0,1 1,-1 0,0 1,0 0,0 2,0-1,0 2,0 0,1 1,-1 0,-10 4,-14 5</inkml:trace>
  <inkml:trace contextRef="#ctx0" brushRef="#br0" timeOffset="566.841">0 255,'128'24,"-104"-23,83 2,1-5,79-13,-74 4,65-7,109 6,-257 18,-24 1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7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2,'12'0,"3"-1,-1 1,1 0,0 1,-1 1,1 0,-1 1,0 0,0 2,7 2,-20-7,-1 1,1-1,-1 1,1-1,-1 0,1 1,-1-1,0 1,1-1,-1 1,0-1,1 1,-1-1,0 1,1 0,-1-1,0 1,0-1,0 1,0 0,0-1,0 1,0-1,0 1,0 0,0-1,0 1,0-1,0 1,0 0,0-1,-1 1,1-1,0 1,0-1,-1 1,1-1,-1 1,1-1,0 1,-1-1,1 1,-1-1,1 1,-1-1,1 0,-1 1,1-1,-1 0,1 0,-1 1,1-1,-1 0,0 0,1 0,-1 0,1 0,-1 1,0-1,-37 17,-247 85,116 5,107-56,62-49,1 0,-1-1,1 1,-1-1,1 1,0-1,-1 1,1-1,0 1,0-1,0 0,0 0,0 1,0-1,0 0,1 0,-1 0,0 0,1 0,-1 0,1-1,-1 1,1 0,-1-1,1 1,-1-1,1 0,-1 1,1-1,1 0,178 21,-62 1,-118-22,1 1,-1-1,0 0,0 1,1-1,-1 1,0 0,0-1,0 1,0 0,0 0,0 0,0-1,0 1,0 0,0 0,-1 0,1 1,0-1,-1 0,1 0,0 0,-1 0,0 1,1-1,-1 0,0 0,0 1,1-1,-1 0,0 1,0-1,0 0,-1 1,1-1,0 0,0 0,-1 1,1-1,-1 0,1 0,-1 0,1 1,-1-1,0 0,0 0,1 0,-1 0,0 0,0 0,-1 0,-56 45,56-45,-230 124,-37 46,269-170,1-1,-1 0,0 0,1 0,-1 0,1 1,-1-1,0 0,1 0,-1 1,1-1,-1 0,0 1,1-1,-1 0,0 1,0-1,1 0,-1 1,0-1,0 1,0-1,1 0,-1 1,0-1,0 1,0-1,0 1,0-1,0 1,0-1,0 1,0-1,0 1,0-1,0 0,0 1,0-1,-1 1,1-1,0 1,0-1,0 0,-1 1,1-1,0 1,-1-1,1 0,0 1,-1-1,1 0,0 0,-1 1,1-1,0 0,-1 0,1 1,-1-1,1 0,-1 0,1 0,-1 0,1 0,0 0,-1 0,1 0,-1 0,1 0,-1 0,1 0,37 3,-33-3,344-32,-150 33,-168-12,-35 5</inkml:trace>
  <inkml:trace contextRef="#ctx0" brushRef="#br0" timeOffset="482.118">1122 115,'-66'309,"23"-104,17-74,23-128,1-6</inkml:trace>
  <inkml:trace contextRef="#ctx0" brushRef="#br0" timeOffset="865.283">1150 115,'5'0,"6"0,7 0,4 0,4 0,1 0,3 0,-1-5,0-2,1 1,-2-3,1-1,0 1,-6-1,-1-1,-9 8,-8 3</inkml:trace>
  <inkml:trace contextRef="#ctx0" brushRef="#br0" timeOffset="1148.815">1094 482,'33'0,"17"0,4 0,-7 0</inkml:trace>
  <inkml:trace contextRef="#ctx0" brushRef="#br0" timeOffset="1997.536">1489 594,'15'79,"-15"-77,1 0,0-1,-1 1,1 0,0-1,0 1,0 0,0-1,0 1,1-1,-1 0,0 1,1-1,-1 0,1 0,-1 0,1 0,0 0,-1 0,1-1,0 1,0 0,0-1,-1 1,1-1,0 0,0 0,0 0,0 0,0 0,-1 0,1 0,0 0,0-1,0 1,0-1,-1 1,1-1,0 0,0 0,4-2,0-1,0 0,-1 0,1-1,-1 1,0-1,0 0,0-1,-1 1,0-1,0 0,0 0,-1 0,1-1,36-49,-38 56,-1 0,1 0,0 0,0 0,0 0,-1 1,1-1,0 0,0 1,-1-1,1 1,0 0,-1-1,1 1,0 0,-1 0,1 0,-1 0,0 1,1-1,-1 0,0 0,0 1,0-1,0 1,0-1,0 1,0-1,0 1,0 0,-1 0,1-1,-1 1,1 0,-1 0,0-1,0 1,0 0,0 0,0 0,0 0,1 1,63 286,-61-272,-1-1,0 0,-2 0,1 1,-2-1,0 0,-1 1,-1-1,-4 12,6-22,-1 0,0-1,0 1,0-1,-1 1,0-1,0 0,0 0,-1 0,0-1,0 1,0-1,0 0,0 0,-1 0,0-1,0 0,0 0,0 0,0 0,-1-1,1 0,-1 0,0 0,1-1,-1 0,0 0,-1 0,4-1,-1 0,1 0,0 0,0 0,-1-1,1 1,0-1,0 0,0 0,0 0,0 0,0-1,0 1,0-1,1 0,-1 0,0 0,1 0,-1 0,1 0,0-1,0 1,0-1,0 0,1 1,-1-1,0 0,1 0,0 0,0 0,0 0,0-1,-1-5,0 1,0 0,1-1,0 1,1-1,0 1,0-1,1 1,0-1,0 1,3-8,54-100,-40 91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6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0 226,'283'-1,"-142"-25,-118 24,-23 2</inkml:trace>
  <inkml:trace contextRef="#ctx0" brushRef="#br0" timeOffset="325.919">57 396,'33'0,"17"0,3 0,-1 0,-6 0,-5 0,-5 0,-4 0,-2-5,-7-1</inkml:trace>
  <inkml:trace contextRef="#ctx0" brushRef="#br0" timeOffset="1058.352">254 1,'8'9,"0"1,1-2,0 1,0-1,1-1,0 1,1-2,0 1,-1-2,2 1,-1-2,1 1,0-1,5 0,-11-2,221 65,-225-66,0-1,0 0,0 0,0 1,-1-1,1 1,0 0,0-1,0 1,-1 0,1 0,0 0,-1 0,1 0,-1 1,1-1,-1 0,0 1,1-1,-1 1,0-1,0 1,0 0,0 0,0-1,-1 1,1 0,0 0,-1 0,1 0,-1 0,0-1,0 1,0 0,0 0,0 0,0 0,0 0,-1 0,1 0,-1 0,1 0,-1 0,0-1,1 1,-1 0,0-1,0 1,0 0,-1-1,1 1,-1 0,-125 101,-92 107,205-198,0-1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136 22,'-2'-2,"0"0,1 0,-1 0,0 1,0-1,-1 1,1-1,0 1,0 0,-1 0,1 0,-1 0,1 0,-1 1,1-1,-1 1,1-1,-1 1,1 0,-1 0,0 0,1 1,-1-1,1 0,-1 1,1 0,-1 0,1 0,-1 0,1 0,0 0,0 0,-1 1,1-1,0 1,0-1,0 1,1 0,-1 0,0 0,1 0,-1 0,1 0,0 1,0-1,-1 0,1 1,1-1,-1 1,0-1,1 1,-1 2,3-1,-1 0,1 1,0-1,0 0,1-1,-1 1,1 0,0-1,0 1,0-1,0 0,1 0,0 0,-1 0,1-1,0 0,2 1,30 25,-35-27,-1 0,1 0,0 0,0 0,0 0,0 1,-1-1,1 0,-1 0,1 1,-1-1,1 0,-1 1,0-1,1 1,-1-1,0 0,0 1,0-1,0 1,0-1,-1 0,1 1,0-1,-1 0,1 1,-1-1,1 0,-1 1,0-1,1 0,-1 0,0 0,0 0,0 0,0 0,0 0,0 0,0 0,0 0,0 0,0 0,-1-1,1 1,0-1,-1 1,1-1,-2 1,-68 15,46-27,17 4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9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214 83,'-39'90,"-6"61,31-97,-2-1,-3 0,-1-1,-19 31,27-65,2-7</inkml:trace>
  <inkml:trace contextRef="#ctx0" brushRef="#br0" timeOffset="634.446">158 83,'80'232,"-49"-94,-16-82,-15-55,1 0,-1 0,1 0,-1 0,1 0,0 0,-1 0,1-1,0 1,0 0,0 0,-1 0,1-1,0 1,0-1,0 1,0 0,0-1,0 0,0 1,0-1,0 0,1 1,-1-1,0 0,0 0,0 0,0 0,0 0,0 0,1 0,-1 0,0-1,0 1,0 0,0-1,0 1,0-1,0 1,0-1,0 1,0-1,0 0,0 1,0-1,-1 0,1 0,0 0,0 0,5-7,-1 0,0 0,0 0,0-1,-1 0,0 0,-1 0,0 0,-1-1,0 1,0-1,3-9,50-148,1-31,-52 174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54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64,'5'0,"6"0,6 0,5-5,4-1,2 0,0 1,2 1,-1 2,-4-4,-2-1,-1 1,2 2,1-4,-4 4,-10 3,-12 7,-5 2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7:07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23,'1'49,"-13"117,-7-25,24-165,0 1,2-1,0 2,1-1,2 1,0 0,1 1,1 0,1 1,9-10,-21 28,0 0,0 0,0 0,0 0,0 0,1 0,-1 0,1 0,-1 0,1 1,0-1,-1 1,1-1,0 1,0 0,0-1,0 1,1 0,-1 1,0-1,0 0,0 0,1 1,-1 0,0-1,1 1,-1 0,0 0,1 0,-1 0,0 1,1-1,-1 0,0 1,1 0,-1 0,0 0,0 0,0 0,0 0,0 0,0 0,0 1,0-1,0 1,-1 0,1-1,-1 1,1 0,-1 0,0 0,1 2,4 9,-2 0,0 0,0 1,-2 0,1 0,-2-1,0 1,0 0,-2 0,0 0,-1 9,0 17,1 5,23-65,12-50,44-62,-44 85,35-31,-65 75,0 0,-1 0,2 0,-1 0,0 1,0-1,1 1,0 0,-1 1,1-1,0 1,0 0,0 0,-1 0,1 1,0 0,0 0,0 0,0 0,0 1,0 0,0 0,0 0,-1 1,1-1,0 1,-1 0,1 1,-1-1,0 1,0 0,0 0,0 0,0 0,-1 1,2 1,-1 0,0 0,0 0,-1 1,0-1,0 1,0 0,0 0,-1 0,0 0,0 0,-1 1,0-1,0 0,0 1,-1-1,0 1,0-1,-1 1,1-1,-1 0,-1 2,-12 168,9-164,-1-6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7:08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8,'-9'-2,"-1"0,0 0,0 1,0 0,0 1,0 1,0-1,1 1,-1 1,0 0,0 0,1 1,-1 0,1 1,0 0,0 0,0 1,1 0,0 1,0 0,0 0,-5 5,2-1,0 1,1-1,0 2,1-1,0 1,0 1,2 0,-1 0,2 0,0 1,0 0,1 0,1 1,-1 7,4-19,1-1,0 1,0 0,0 0,0 0,0 0,1 0,-1 0,1 0,0 0,-1 0,2 0,-1-1,0 1,0 0,1-1,-1 1,1-1,0 1,0-1,0 0,0 0,0 0,1 0,-1 0,0-1,1 1,-1-1,1 1,0-1,0 0,-1 0,1 0,0 0,1 0,3 0,0 0,1 0,-1-1,1 0,-1 0,0-1,1 0,-1 0,0-1,1 1,-1-2,0 1,6-4,7-6,0-1,-2-1,1-1,-2-1,0 0,-1-1,0-1,-1 0,1-5,6-4,-22 26,1 0,-1 0,1 0,-1 0,1 0,-1 0,1 0,-1 1,1-1,0 0,-1 0,1 1,0-1,0 0,0 1,-1-1,1 1,0-1,0 1,0-1,0 1,0 0,0-1,0 1,0 0,0 0,0 0,0 0,0 0,0 0,0 0,0 0,0 0,0 0,0 1,0-1,0 0,0 1,0-1,0 1,0-1,0 1,0-1,0 1,-1 0,1-1,0 1,0 0,-1 0,1-1,-1 1,1 0,-1 0,1 0,-1 0,1 0,15 59,-37 123,14-116,-2-1,-4 0,-2-1,-3-1,-3 0,-24 49,37-97,-1-1,0-1,-1 0,-1 0,0 0,-1-2,-1 1,0-2,0 0,-3 1,14-9,-1 0,-1-1,1 0,0 1,-1-1,1 0,-1-1,1 1,-1-1,0 1,0-1,0 0,0 0,0-1,0 1,0-1,0 0,0 0,0 0,0-1,0 1,0-1,1 0,-1 0,0-1,0 1,1-1,-1 0,0 1,1-2,0 1,-1 0,1-1,0 1,0-1,1 0,-1 0,0 0,1 0,0-1,0 1,0-1,0 1,-1-5,3-5,0 0,1 0,0 0,1-1,1 1,0 1,1-1,0 0,1 1,0 0,1 0,0 0,7-8,-4 4,76-103,-73 99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8:3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23,'-1'-1,"0"-1,0 0,-1 1,1-1,-1 1,1-1,-1 1,0 0,1-1,-1 1,0 0,0 0,0 1,0-1,0 0,0 0,0 1,0 0,0-1,0 1,0 0,0 0,0 0,0 0,0 0,-1 0,1 1,0-1,-1 1,-7 1,0 0,0 1,0 0,0 1,0 0,1 0,0 1,0 0,0 1,0 0,1 0,0 1,1 0,-1 0,1 1,0 0,1 0,0 1,1 0,-1 0,2 0,-1 0,1 1,1 0,0 0,0 0,1 0,0 0,1 0,0 1,0-1,1 5,1-11,-1 0,1 0,0 0,0-1,0 1,1 0,-1-1,1 1,0-1,0 1,0-1,0 0,1 0,-1 0,1 0,0 0,0-1,0 1,0-1,0 0,1 0,-1 0,1 0,-1 0,1-1,0 0,-1 1,4-1,110 7,-104-9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8:33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105 254,'-1'1,"-7"6,-1-1,1 2,1-1,-1 1,1 0,1 0,-1 1,1 0,1 0,0 1,0-1,1 1,0 0,1 1,0-1,0 0,1 1,1 0,0-1,0 1,1 0,0 0,2-8,-1 0,1 0,0 0,0 0,0-1,0 1,1-1,-1 1,1-1,-1 0,1 0,0 0,0 0,0 0,0-1,0 1,0-1,0 0,0 0,1 0,-1-1,0 1,1-1,-1 1,1-1,-1 0,0 0,1-1,0 1,98-20,-92 16,0 1,0-2,0 1,-1-1,0-1,0 0,0 0,-1 0,0-1,0-1,-1 1,0-1,0-1,-1 1,0-1,0 0,-1 0,0-1,-1 1,0-1,-1 0,1-1,-1-2,-3 9,-1-1,1 0,-1 1,0-1,0 1,0-1,-1 1,1-1,-1 1,0 0,0 0,-1-1,1 2,-1-1,0 0,0 1,0-1,-1 1,1 0,-1 0,0 0,1 0,-1 1,-1 0,1-1,0 2,0-1,-1 0,1 1,-1 0,1 0,-1 0,0 1,1-1,-1 1,0 0,1 0,-1 1,0 0,1 0,-1 0,1 0,-1 0,1 1,-1 0,1 0,-67 43,50-27</inkml:trace>
  <inkml:trace contextRef="#ctx0" brushRef="#br0" timeOffset="613.271">726 86,'-102'33,"99"-32,1-1,0 0,0 0,0 1,0-1,0 1,0 0,0 0,0-1,0 1,0 0,0 1,1-1,-1 0,0 0,1 1,-1-1,1 1,-1 0,1-1,0 1,0 0,-1 0,1 0,1 0,-1 0,0 0,0 0,1 0,-1 0,1 0,0 0,-1 0,1 0,0 0,0 1,1-1,-1 0,0 0,1 0,-1 0,1 0,-1 0,1 0,0 0,0 0,0 0,0 0,1-1,-1 1,0 0,1-1,-1 1,1-1,-1 1,2 0,149 40,-149-41,0 0,1 0,-1 0,0 0,0 1,0 0,-1-1,1 1,0 0,-1 0,1 1,-1-1,1 0,-1 1,0-1,0 1,0 0,-1 0,1 0,0 0,-1 0,0 0,0 0,0 0,0 1,-1-1,1 0,-1 1,0-1,0 0,0 1,0-1,0 0,-1 1,1-1,-1 0,0 0,0 0,-1 1,1-1,0 0,-1-1,0 1,-1 1,-5 3,-2-1,1 0,-1 0,0-1,0 0,0-1,-1 0,0-1,0 0,0-1,0 0,0-1,0 0,0 0,-11-2,-3 2</inkml:trace>
  <inkml:trace contextRef="#ctx0" brushRef="#br0" timeOffset="1285.778">1460 0,'-88'133,"82"-119,-1 1,-1-1,0-1,-1 1,0-1,-1-1,-1 0,0 0,0-1,-1 0,0-1,-11 6,-85 21,105-37,-1 0,1 0,-1 0,1 0,-1-1,1 0,0 1,-1-1,1 0,0-1,0 1,0-1,0 1,0-1,0 0,0 0,1 0,-1-1,0 1,1 0,0-1,0 0,0 1,0-1,0 0,0 0,1 0,-1-1,1 1,0 0,0-3,0-1,0 0,1-1,0 1,0 0,1 0,0-1,1 1,-1 0,1 0,0 0,1 1,0-1,0 0,0 1,1 0,0 0,0 0,1 0,0 0,0 1,0 0,0 0,1 1,0-1,0 1,0 0,0 1,1-1,-1 1,1 1,1-1,-2 3,0 0,-1 1,1-1,-1 1,1 1,-1-1,0 1,1 0,-1 0,0 0,0 1,-1 0,1 0,0 0,-1 0,0 1,1 0,-2 0,1 0,0 0,-1 1,1 0,25 23,192 109,-120-79,-83-47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01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41,'5'0,"6"0,6 0,5-5,4-1,2 0,1 1,0 1,1 2,-1 1,0 1,0 0,-1 0,-4-5,-7-1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0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672 1,'-38'16,"-91"7,-71 17,201-39,-1-1,1 1,0-1,0 1,0-1,0 1,-1 0,1-1,0 1,-1 0,1 0,0-1,-1 1,1 0,-1 0,1 0,-1 0,0 0,1 0,-1 0,0-1,0 1,0 0,1 0,-1 0,0 0,0 0,0 0,-1 0,1 0,0 0,0 0,0 0,-1 0,1 0,0 0,-1 0,1 0,-1 0,1 0,-1-1,0 1,1 0,-1 0,0-1,1 1,-1 0,0-1,0 1,0-1,0 1,1-1,-1 1,0-1,0 0,0 0,0 1,0-1,0 0,0 0,0 0,0 0,0 0,0 0,0 0,0 0,0 0,-1-1,189 95,-120-65,-65-29,-1 1,1-1,-1 1,0 0,1-1,-1 1,0 0,1 0,-1 0,0 0,0 0,0 0,0 0,0 0,0 1,0-1,0 0,-1 1,1-1,0 0,-1 1,1-1,-1 1,0-1,1 1,-1-1,0 1,0-1,0 1,0-1,0 1,0-1,0 1,-1-1,1 1,-1-1,1 1,-1-1,1 0,-1 1,0-1,1 0,-1 1,0-1,0 0,0 0,0 0,-1 1,-60 53,17-29,-2-2,0-2,-2-2,-23 6,-146 67,217-93,0 0,0 0,1 1,-1-1,0 0,0 1,0-1,1 1,-1-1,0 1,0 0,1-1,-1 1,0 0,1-1,-1 1,1 0,-1 0,1-1,-1 1,1 0,0 0,-1 0,1 0,0 0,0 0,0 0,-1-1,1 1,0 0,0 0,0 0,1 0,-1 0,0 0,0 0,0 0,1 0,-1 0,0-1,1 1,-1 0,1 0,-1 0,1-1,-1 1,1 0,0-1,-1 1,1 0,0-1,-1 1,1-1,0 1,0-1,0 1,-1-1,1 0,1 1,54 24,-23-19,1-1,-1-1,1-2,0-1,0-2,6-2,39 0,22 4,-90 3,-5 2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1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36,'-16'73,"-8"80,6 73,17-219,0 0,0-1,-1 1,0-1,0 0,-1 1,1-1,-1 0,-1 0,1-1,-1 1,0-1,0 0,-1 0,1 0,-5 3,14-18,3-1</inkml:trace>
  <inkml:trace contextRef="#ctx0" brushRef="#br0" timeOffset="321.39">112 64,'2'-2,"-1"0,0 0,1 0,0 0,-1 1,1-1,0 1,0-1,0 1,0 0,0 0,0 0,0 0,0 0,0 0,1 0,-1 1,0-1,1 1,-1 0,0-1,1 1,-1 0,0 1,1-1,0 0,185-15,-81-9,-101 30,-8 2</inkml:trace>
  <inkml:trace contextRef="#ctx0" brushRef="#br0" timeOffset="581.405">85 346,'38'-5,"22"-1,2 0</inkml:trace>
  <inkml:trace contextRef="#ctx0" brushRef="#br0" timeOffset="848.755">620 403,'-24'33,"-12"17,-1 4,6-8</inkml:trace>
  <inkml:trace contextRef="#ctx0" brushRef="#br0" timeOffset="1100.252">452 346,'14'19,"10"17,5 1,-2-1,-1-1,-5-2,0-7,-5-2,-5-1,-4-5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3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26,'4'0,"12"0,8 0,4 0,3 0,0 0,0 0,0 0,-1 0,-1 0,0 0,-6-5,-1-1,0 0,1 1,-8 2,-6 5,-6 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1,'33'13,"193"-9,-218-4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3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0,'43'0,"19"0,4 0,-9 0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51,'-26'24,"1"0,1 2,2 1,0 0,2 2,1 0,2 2,-4 8,19-33,0-1,0 1,0 0,1 0,0 0,0 0,0 0,1 0,0 0,0 0,1 0,-1 0,1 0,1 0,-1 0,1 0,0 0,0 0,1-1,0 0,0 1,0-1,0 0,1 0,0 0,0-1,0 0,1 1,-1-1,1-1,0 1,0-1,1 0,-1 0,3 1,7 3,1-1,-1 0,1-1,0-1,0-1,0 0,1-1,-1 0,1-2,-1 0,1-1,-1 0,1-1,-1-1,0-1,0 0,0-1,-1-1,1-1,-1 0,-1 0,4-4,-8 7,0-1,-1 0,1-1,-1 0,0-1,-1 1,1-2,-1 1,-1-1,0-1,0 1,0-1,-1 0,0-1,-1 1,0-1,-1 0,0 0,0-1,-1 1,0-1,0-7,-3 7,0 1,0-1,-1 1,0-1,-1 1,0 0,-1-1,0 1,-1 0,0 1,0-1,-1 1,0 0,-1 0,0 0,0 1,-1 0,0 0,0 0,-1 1,0 0,-1 1,-7-5,4 3,0 1,-1 1,0 0,0 0,0 2,-1-1,1 2,-1 0,0 0,-1 1,1 1,-7 0,-12 4</inkml:trace>
  <inkml:trace contextRef="#ctx0" brushRef="#br0" timeOffset="612.213">0 192,'90'39,"-46"-30,0-2,1-3,-1-1,1-2,39-5,6 2,302 2,-369 0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20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7 311,'-5'0,"4"0,6 0,7 0,7 0,4 0,4 0,-3-5,-1-1,0 0,2 1,0 2,2 1,1 1,0 0,-5 1</inkml:trace>
  <inkml:trace contextRef="#ctx0" brushRef="#br0" timeOffset="415.294">7 508,'15'0,"13"0,8 0,2 0,-1 0,-1 0,-3 0,-1 0,-2 0,-1 0,-6 0</inkml:trace>
  <inkml:trace contextRef="#ctx0" brushRef="#br0" timeOffset="1301.965">261 1,'-3'2,"1"1,-1 0,1 0,0-1,0 2,0-1,0 0,0 0,0 1,1-1,0 1,0-1,0 1,0-1,0 1,1 0,0-1,-1 1,2 0,-1 0,0-1,1 1,-1 0,1-1,0 1,0-1,1 1,-1-1,1 1,-1-1,1 0,2 3,3 4,0-1,1 1,1-1,0-1,0 1,0-2,1 1,0-1,6 2,10 8,-1 1,-1 1,-1 1,0 1,-2 1,3 4,-22-24,-1 1,1-1,-1 1,1-1,-1 1,0-1,0 1,0 0,0-1,0 1,-1 0,1 0,-1 0,0-1,0 1,0 0,0 0,0 0,-1 0,1-1,-1 1,0 0,1 0,-2-1,1 1,0-1,0 1,-1-1,1 1,-1-1,0 0,0 1,0-1,0 0,0-1,0 1,0 0,-1 0,1-1,-1 0,-1 2,-183 173,128-131,-35 39,90-77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2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3,'0'0,"0"-1,-1 1,1 0,-1 0,1-1,0 1,-1 0,1 0,-1 0,1 0,-1 0,1 0,-1-1,1 1,-1 0,1 0,-1 1,1-1,-1 0,1 0,-1 0,1 0,-1 0,1 0,-1 1,1-1,0 0,-1 0,1 1,-1-1,1 0,0 1,-1-1,1 0,0 1,-1-1,1 0,0 1,0-1,-1 1,1-1,0 1,0-1,0 1,-1-1,1 1,0-1,0 1,0-1,0 1,0-1,0 1,0-1,0 0,0 1,0-1,1 1,-1-1,0 1,-5 19,1 0,1 0,1 0,1 1,0-1,2 0,1 7,-1 18,-1-11,-2-23,1 0,0 0,1 0,0 0,1 0,0 0,1 0,0 0,1-1,0 1,1-1,0 1,0-1,1 0,1-1,-1 1,2-1,-1 0,-3-7,-1-1,0 1,0-1,1 0,-1 1,1-1,-1 0,1 0,-1-1,1 1,-1-1,1 1,0-1,0 0,-1 0,1 0,0 0,-1 0,1 0,0-1,-1 0,1 1,-1-1,1 0,-1 0,1 0,-1-1,1 1,-1-1,0 1,0-1,0 0,0 0,0 0,0 0,0 0,59-84,-23 1,-35 85,0 1,0-1,-1 1,1-1,-1 1,1 0,-1 0,1 0,-1 0,1 1,-1-1,0 1,1-1,-1 1,0 0,0 0,-1 0,1 0,0 0,0 0,-1 0,0 1,1-1,0 2,6 6,0-1,-4-3,1 1,0-1,1 0,0 0,-1-1,2 0,-1 0,1 0,0-1,0 0,0 0,0 0,1-1,-1-1,8 3,-11-7,-1 1,1-1,0 1,-1-1,1-1,-1 1,0 0,0-1,0 1,0-1,0 0,-1 0,1 0,-1-1,0 1,0-1,0 1,0-1,0 1,-1-1,0 0,0 0,0 0,0 0,-1 0,1-1,3-7,4-21,-1 0,-2-1,-1 0,-2 0,-1 0,-3-26,1 32,1 3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3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39,'-2'-3,"-1"0,0 0,0 0,0 0,0 0,0 1,-1-1,1 1,-1 0,1 0,-1 0,0 1,0-1,0 1,0 0,0 0,0 0,0 1,0-1,0 1,-1 0,1 0,0 1,0-1,0 1,0 0,0 0,0 0,0 1,0-1,0 1,1 0,-1 0,1 0,-1 0,1 1,0 0,0-1,0 1,0 0,0 1,1-1,-1 0,0 3,-1-2,0 1,1 0,0 0,0 0,0 0,1 0,0 1,0-1,0 1,0-1,1 1,0 0,0 0,1 0,-1-1,1 1,1 0,-1 0,1 0,0 0,0-1,1 1,-1 0,1-1,1 1,-1-1,1 0,1 2,63 33,-63-39,0 0,-1 0,1 0,0 0,-1 1,1-1,0 1,-1 0,0 0,1 0,-1 1,0-1,0 1,-1-1,1 1,0 0,-1 0,0 0,1 1,-1-1,-1 1,1-1,0 1,-1-1,0 1,0 0,1 3,-3-1,0 1,0-1,-1 1,0-1,0 0,0 0,-1 0,0 0,0 0,0 0,-1-1,0 0,0 0,-1 0,1 0,-1 0,0-1,0 0,0 0,-1-1,1 1,-1-1,0 0,0-1,0 1,-1-1,1 0,0-1,-1 1,1-2,-1 1,1 0,-1-1,-3-1,-9-3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4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4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18 254,'-5'24,"-1"13,0 0</inkml:trace>
  <inkml:trace contextRef="#ctx0" brushRef="#br0" timeOffset="665.266">160 395,'201'-216,"-200"214,1 0,-1 0,0 1,1-1,-1 1,1 0,0-1,-1 1,1 0,0 0,0 0,0 0,0 0,0 0,0 1,0-1,0 1,0-1,0 1,0 0,0 0,0 0,0 0,0 0,0 0,0 1,0-1,0 1,0-1,0 1,0 0,0 0,0-1,0 2,0-1,-1 0,1 0,0 0,-1 1,1-1,-1 1,1-1,-1 1,0 0,0 0,0-1,0 1,0 0,0 1,10 14,-5-4,2 0,-1-1,2 0,0 0,0-1,1 0,0-1,8 6,-16-14,0-1,0 0,0-1,1 1,-1 0,0 0,0-1,0 1,1-1,-1 0,0 0,0 0,1 0,-1 0,0 0,1-1,-1 1,0-1,0 1,0-1,0 0,0 0,1 0,-1 0,-1 0,1 0,0-1,0 1,0-1,-1 1,1-1,-1 0,1 1,0-3,39-68,-30 17,-8 30</inkml:trace>
  <inkml:trace contextRef="#ctx0" brushRef="#br0" timeOffset="1367.89">1316 0,'-36'41,"2"1,1 1,3 2,-16 31,15-25,29-45,0-1,-1 1,0-1,0 0,0 0,0 0,-1 0,0-1,0 1,0-1,0 0,-1 0,1 0,-1-1,0 0,-1 0,1 0,0 0,-1-1,1 0,-1 0,0-1,0 1,1-1,-1 0,0-1,0 0,0 0,0 0,0 0,0-1,0 0,0 0,1-1,-1 0,-4-1,4-1,-1 0,1-1,0 1,0-1,0-1,0 1,1-1,0 0,0 0,1-1,0 1,0-1,0 0,1 0,0 0,0 0,1-1,0 1,0-1,1 0,0 1,0-1,1 0,0 0,0 1,1-1,0 0,0 0,1 1,0-1,0 1,4-7,-5 11,1 0,0 0,0 0,0 1,0-1,0 1,0-1,0 1,1 0,-1 0,1 0,0 0,0 0,0 1,-1-1,1 1,1 0,-1 0,0 0,0 0,0 0,0 1,1-1,-1 1,0 0,1 0,-1 0,0 1,0-1,1 1,-1 0,0 0,0 0,3 1,100 55,131 121,-87-55,-123-105,-17-17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9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0,'-5'0,"-7"0,5 0,7 0,9 0,7 0,7 0,3 0,2 0,2 0,0 0,0 0,-1 0,1 0,-2 0,-9 0,-8 5,-6 2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5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1,'20'4,"15"3,7-1,1-1,-2-1,-3-2,-3-1,-4 0,-1-1,-1-1,-1 1,0 0,-1 0,-4-1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5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23,'24'10,"31"-2,13-3,-7-6,-8-3,-9-1,-7-5,-4 0,-4 1,-6 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0,'3'3,"7"1,5 0,2-1,2-1,1-1,-1 0,1-1,-2 0,1 0,-1 0,-1 0,1 0,0-1,-4 1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2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0,'-5'34,"-1"25,0 7,1-2,1-7,2-9,-4-8,-1-6,1-3,1-3,2-1,1-1,1 1,1 0,0 0,0-4</inkml:trace>
  <inkml:trace contextRef="#ctx0" brushRef="#br0" timeOffset="332.96">31 57,'10'0,"12"0,8 0,3 0,1-5,-1-2,-1 1,-1 1,-1 2,-1 0,0 2,-6 6,-11 1,-7 5,-6 1</inkml:trace>
  <inkml:trace contextRef="#ctx0" brushRef="#br0" timeOffset="576.036">87 339,'20'5,"10"-3,5-3,2 0,-6 0</inkml:trace>
  <inkml:trace contextRef="#ctx0" brushRef="#br0" timeOffset="896.121">341 451,'0'29,"-5"15,-1 3,0 0,1-4,-4-9,1-6,-4-2,0-1,2-6</inkml:trace>
  <inkml:trace contextRef="#ctx0" brushRef="#br0" timeOffset="1217.639">313 705,'4'-9,"3"-9,-1 0</inkml:trace>
  <inkml:trace contextRef="#ctx0" brushRef="#br0" timeOffset="1696.963">398 480,'5'5,"10"1,9 0,4-1,-2-6,-1-3,0-1,1 0,-5 2</inkml:trace>
  <inkml:trace contextRef="#ctx0" brushRef="#br0" timeOffset="2032.928">398 705,'10'0,"7"5,6 2,4-1,-2-1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6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55,'-25'22,"1"0,1 2,1 1,1 0,1 1,1 2,2 0,-12 25,26-46,1 0,-1 1,1-1,0 1,1-1,0 1,0 0,1-1,0 1,0 0,0-1,1 1,1 0,-1-1,1 1,0-1,1 0,0 1,0-1,1 0,-1-1,1 1,1-1,-1 0,1 0,0 0,1 0,0-1,-1 0,1 0,1-1,-1 0,1 0,0 0,4 1,5 3,0-1,1-1,-1-1,1-1,0 0,0-1,1 0,-1-2,1 0,-1-1,1-1,-1 0,1-1,-1-1,0-1,15-5,-14 2,1 0,-2-1,1 0,-1-2,-1 0,0-1,0 0,-1-2,0 0,-1 0,-1-1,3-4,-7 9,-1 0,0-1,0 0,-1-1,0 1,0-1,-2 0,1-1,-1 0,-1 1,0-2,-1 1,0 0,-1-1,0 1,-1-1,-1 1,0-1,0 0,-1 1,-1-1,0 1,-2-6,0 9,1 1,-2 0,1 0,-1 0,0 0,-1 0,0 1,0 0,0 1,-1-1,0 1,0 0,-1 1,0 0,0 0,0 1,0 0,-1 0,1 1,-1 0,0 0,0 1,0 0,0 1,-3 0,-24 1,5 5</inkml:trace>
  <inkml:trace contextRef="#ctx0" brushRef="#br0" timeOffset="575.173">1 309,'33'11,"1"-1,0-1,0-2,1-2,0-1,0-2,0-1,23-3,487-69,-150 11,-315 46,-62 15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4:47.2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0 285,'44'-59,"-37"52,0 0,1 0,0 1,0 0,0 1,0-1,1 2,0-1,0 1,0 1,1-1,-1 2,1-1,-1 1,1 1,0 0,0 0,0 1,0 0,0 1,2 0,4 2,0-1,0-1,1 0,-1-2,0 1,0-2,15-3,34-2,106-23,138 29,-111-27,113 28,-142-28,141-1,227 30,-440-16,-87 11,1 1,-1 1,1-1,-1 2,1-1,0 1,0 1,-1 0,1 1,0 0,0 0,-1 1,1 1,-1 0,10 3,-2 7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4:49.2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1 244,'169'-26,"-21"-5,150 4,75-2,404-29,-445 32,114-4,502 31,-654 28,-252-29,0-3,0-1,0-2,0-2,28-10,-19 10,-33 10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4:52.5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 60,'-26'137,"24"-112,1-1,2 1,0-1,2 0,0 1,2-1,1-1,0 1,9 17,-14-38,1 1,-1-1,1 1,0-1,0 0,1 1,-1-1,0 0,1-1,0 1,0 0,0-1,0 0,0 1,0-1,1 0,-1-1,1 1,-1-1,1 1,0-1,0 0,-1 0,1-1,0 1,0-1,0 0,0 0,0 0,0-1,0 1,4-1,0-1,0 0,0 0,0-1,-1 0,1 0,-1-1,0 0,0 0,0-1,-1 0,1 0,-1 0,2-4,6-5,0-1,-2-1,1 0,-2-1,0 0,-2 0,0-1,0-1,1-6,-9 22,-2 1,1 1,0-1,0 1,0-1,0 1,0-1,1 1,-1-1,0 1,1-1,-1 1,1-1,-1 1,1 0,0-1,0 1,-1 0,1-1,0 1,0 0,0 0,0 0,0 0,1 0,-1 0,0 0,0 0,1 1,-1-1,1 0,-1 1,0-1,1 1,-1-1,1 1,-1 0,1 0,-1 0,1 0,-1 0,1 0,0 0,0 0,88 164,-82-154,0 0,1-1,0 0,1-1,0 0,0 0,0-1,1-1,0 1,1-2,-1 0,9 3,-13-9,-1 0,1-1,-1 0,1 0,-1 0,0 0,0-1,0 0,0-1,0 1,0-1,-1 0,0 0,0-1,0 0,-1 0,1 0,-1 0,0-1,-1 1,1-1,-1 0,0 0,-1-1,1 1,-1 0,1-5,1 2,9-17,-1-2,-1 1,-1-1,-2-1,-1 0,-1 0,-1 0,-2 0,-1-1,-1-1,-2-15,1 34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4:53.4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198 0,'-5'14,"-6"5,-1 4,1 3,-2 2,1 1,3 0,-3-5,2-1,-3-5,1-1,-2 2,1-3</inkml:trace>
  <inkml:trace contextRef="#ctx0" brushRef="#br0" timeOffset="268.066">1 0,'-1'8,"1"0,0 0,1 0,0 0,0 0,1 0,0 0,0 0,1-1,-1 1,2-1,-1 0,1 0,0 0,1 0,0 0,0-1,0 0,7 5,84 59,-75-57,-1 1,-1 0,0 1,-1 1,0 1,2 4,-10-7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0" timeOffset="12703.216">2908 1411,'-5'2,"0"1,0-1,0 1,0 0,0 0,1 0,-1 0,1 1,0 0,0 0,0 0,1 0,-1 1,1 0,0-1,1 1,-1 1,-115 212,7 34,-56 60,81-106,-39 2,36-70,0 62,42-85,30-69,-2-2,-2 0,-1-2,-27 38,-139 240,103-184,2-20,-61 96,17-50,-84 171,50-101,74-113,-120 175,32-73,62-52,87-138,24-38,6-5</inkml:trace>
  <inkml:trace contextRef="#ctx0" brushRef="#br0" timeOffset="13809.195">2823 1439,'-6'4,"-1"0,1-1,-1 0,0 0,1 0,-1-1,-1 0,1-1,0 1,0-1,0-1,-1 1,1-1,0 0,-1-1,1 0,-7-2,-146-58,75 23,86 39,-1-1,0 1,0-1,0 1,0-1,0 1,0 0,0-1,0 1,0-1,0 1,0-1,0 1,-1-1,1 1,0-1,0 1,0-1,-1 0,1 1,0-1,-1 1,1-1,0 0,-1 1,1-1,0 1,-1-1,1 0,-1 0,1 1,-1-1,1 0,0 0,-1 1,1-1,-1 0,1 0,-1 0,1 0,-1 0,1 0,-1 0,0 0,1 0,-1 0,1 0,-1 0,1 0,-1 0,1-1,-1 1,1 0,0 0,-1-1,1 1,-1 0,1 0,-1-1,1 1,0-1,-1 1,1 0,-1-1,26 39,-22-34,181 228,-161-195,-2 2,-2 0,-1 1,-2 0,-2 2,4 21,13 123,-10-259,-3-71,-13 121,-1-1,-1 0,-1 0,-1 0,-1 0,-1 0,-1 0,-4-12,-13-132,19 144</inkml:trace>
  <inkml:trace contextRef="#ctx0" brushRef="#br0" timeOffset="17727.218">480 3979,'-2'8,"0"0,1 1,0-1,0 1,1-1,0 0,0 1,1-1,0 1,0-1,3 8,-3-12,86 320,-61-239,-21-68,-2-5,0 0,1 0,0-1,1 1,0-1,1 0,0 0,1-1,7 9,-20-79,-2 33,0 2</inkml:trace>
  <inkml:trace contextRef="#ctx0" brushRef="#br0" timeOffset="18158.71">424 4008,'1'0,"0"1,-1 0,1-1,0 1,0-1,0 0,0 1,0-1,0 0,0 1,0-1,0 0,0 0,0 0,0 0,0 0,0 0,0 0,0 0,0 0,0 0,0-1,0 1,0 0,0-1,0 1,0-1,0 1,0-1,0 0,0 1,0-1,-1 0,1 1,0-1,-1 0,1 0,0 0,-1 0,1 1,-1-1,1 0,-1 0,0 0,1 0,-1 0,0 0,0 0,0 0,0 0,0-1,0 1,0 0,0 0,0 0,0 0,0 0,-1 0,1 0,0 0,-1 0,1 0,-1 0,1 1,-1-1,0 0,1 0,-1 0,0 0,235 144,-76-73,-156-69,0 0,0 1,0-1,0 0,0 0,1 0,-1 0,0-1,0 1,1-1,-1 1,0-1,1 0,-1 0,0 0,1 0,-1 0,0-1,1 1,-1-1,0 1,0-1,1 0,-1 0,0 0,0 0,0 0,0 0,0-1,0 1,0-1,-1 1,1-1,-1 0,1 0,-1 1,1-1,-1 0,0 0,0-1,0 1,0 0,0 0,-1 0,1-1,0 0,0-20,-1-1,-1 0,-1 1,-1-1,0 1,-2 0,-1 0,-1 0,-1 1,-11-21,-16-39,-5 1,-2 3,-4 1,-15-13,42 62,0 4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31965.037">1807 5193,'-37'108,"24"-77,-1 0,-1-2,-1 1,-2-2,-1-1,-1 0,-1-1,-1-1,-2-1,0-2,-1 0,-2-1,0-2,-17 9,8-6,24-14,0 1,-1-2,1 1,-2-2,1 0,-1 0,1-1,-1-1,-1 0,1-1,-1-1,1 0,-1-1,-10-1,22 0,0-1,0 1,0-1,0 0,0 0,0 0,0-1,0 1,1-1,-1 0,0 1,1-1,0 0,-1 0,1-1,0 1,0 0,0-1,0 0,0 1,1-1,-1 0,1 0,0 0,0 0,0 0,0 0,0 0,1 0,-1 0,1 0,0 0,0 0,0-1,0 1,1 0,-1-1,39-115,-23 88,1 1,2 0,0 2,2 0,2 1,7-6,-26 29,1 1,-1 0,1 0,0 0,0 0,0 1,0-1,0 1,1 1,-1-1,0 1,1 0,0 0,-1 1,1-1,-1 1,1 0,0 1,-1-1,1 1,-1 0,1 1,-1 0,0-1,0 1,0 1,0-1,0 1,0 0,0 0,-1 1,1-1,-1 1,0 0,0 0,0 1,206 190,-160-141,-38-38</inkml:trace>
  <inkml:trace contextRef="#ctx0" brushRef="#br1" timeOffset="32751.583">2456 5700,'-1'1,"1"-1,0 0,-1 0,1 0,-1 0,1 0,0 0,-1 0,1 0,-1 0,1 0,-1 0,1 0,0 0,-1 0,1-1,-1 1,1 0,0 0,-1 0,1-1,-1 1,1 0,0 0,-1-1,1 1,0 0,0-1,-1 1,1 0,0-1,0 1,-1 0,1-1,0 1,0-1,0 1,0 0,0-1,0 1,0-1,-1 1,1-1,0 1,0 0,1-1,-1 1,0-1,0 1,0-1,0 1,0 0,0-1,0 1,1-1,-1 1,0 0,0-1,1 1,-1 0,0-1,1 1,-1 0,0-1,1 1,-1 0,0 0,1 0,-1-1,-35 3,-22 13,31-7,0-1,0-2,0 0,-1-2,1-1,-1-1,-1-1,25 0,-1 0,1 0,0-1,-1 1,1-1,0 0,-1 0,1 0,0-1,0 1,0-1,0 1,0-1,0 0,0 0,1 0,-1-1,1 1,-1-1,1 1,0-1,0 0,0 0,1 0,-1 0,1 0,-1 0,1 0,0-1,0 1,0 0,1-1,-1 1,1-3,3-12</inkml:trace>
  <inkml:trace contextRef="#ctx0" brushRef="#br1" timeOffset="33961.502">791 5560,'-5'0,"-6"-5,-6-1,-5-5,-4-1,3-2,0-4,5-4,0 2,3-1,4-1,0 3,1 0,2-1,8 2,3 9,2 6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3">1130 508,'0'14,"-10"10,-2 6,-1-3</inkml:trace>
  <inkml:trace contextRef="#ctx0" brushRef="#br1" timeOffset="43850.223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6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8,'-2'5,"0"1,0-1,1 0,-1 0,1 1,1-1,-1 0,1 1,0-1,0 1,0-1,1 1,0-1,0 0,0 1,1-1,-1 0,1 0,1 0,-1 0,4 4,1 11,2 10,2 0,2 0,0-1,2-1,1 0,1-1,14 16,-27-39,0 0,0-1,0 0,1 1,0-2,-1 1,1 0,0-1,0 0,0 0,0-1,1 1,-1-1,0 0,1 0,-1-1,1 0,-1 0,1 0,-1 0,0-1,1 0,-1 0,0-1,0 1,1-1,-1 0,0-1,-1 1,1-1,0 0,-1 0,0 0,1-1,-1 0,-1 1,1-1,0-1,0-1,25-27,-2-1,-1-2,-2-1,-2 0,5-15,-27 53,1 0,-1-1,0 1,1 0,-1-1,0 1,1-1,-1 1,1 0,-1-1,1 1,-1-1,1 1,-1-1,1 1,0-1,-1 0,1 1,0-1,-1 0,1 1,0-1,-1 0,1 0,0 0,-1 0,1 0,0 1,0-1,-1 0,1-1,0 1,0 0,-1 0,1 0,0 0,-1-1,1 1,0 0,-1 0,1-1,0 1,-1-1,1 1,0-1,-1 1,1-1,-1 1,1-1,-1 1,0-1,1 1,-1-1,1 0,-1 1,0-1,0 0,1 1,-1-1,0 0,0 0,0 0,60 122,-57-116,1-1,-1 0,0 0,1-1,0 1,0-1,0 0,0 0,1 0,-1 0,1-1,-1 0,1 0,0 0,0-1,0 1,0-1,0 0,0-1,1 1,-1-1,0 0,0 0,0-1,1 1,2-3,0-1,0 1,0-1,-1-1,1 0,-1 0,0 0,-1-1,1 1,-1-2,0 1,-1-1,1 0,1-3,7-7,-1 1,0 0,0-1,-2-1,0 1,-1-2,-1 0,-1 0,-1 0,1-4,-8 22,1 0,0 0,-1 0,0 0,1 0,-1 0,0 0,1 0,-1 0,0 0,0 0,0 0,0-1,0 1,0 0,0 0,0 0,0 0,-1 0,1 0,0 0,-1 0,1 0,0 0,-1 0,0 0,1 0,-1 0,1 1,-1-1,0 0,0 0,0 0,1 1,-1-1,0 1,0-1,0 0,-10 7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7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13 228,'-12'0,"36"0,-10 0,555 0,-529-5,-39 5,-1 0,1 0,-1-1,1 1,0 0,-1 0,1-1,-1 1,1-1,-1 1,1-1,-1 1,1 0,-1-1,0 0,1 1,-1-1,0 1,1-1,-1 1,0-1,0 0,1 1,-1-1,0 0,0 1,0-1,0 1,0-1,0 0,0 1,0-1,0 0,0 1,0-1,-1 0,1 1,0-1,0 1,-1-1,1 0,0 1,-1-1,1 1,0-1,-1 1,1-1,-1 1,1-1,-1 1,1 0,-1-1,1 1,-1 0,0-1,1 1,-1 0,1 0,-1-1,-99-70,-20-15,116 82,3 4,0 0,1 0,-1 0,0 0,1 0,-1 0,0-1,1 1,-1 0,0 0,1-1,-1 1,1 0,-1-1,1 1,-1-1,1 1,-1-1,1 1,-1-1,1 1,0-1,-1 1,1-1,0 1,-1-1,1 0,0 1,0-1,-1 0,1 1,0-1,0 0,0 1,0-1,0 0,0 1,0-1,0 0,0 1,0-1,1 1,-1-1,0 0,0 1,1-1,-1 0,0 1,1-1,-1 1,0-1,1 1,-1-1,1 1,-1-1,1 1,-1-1,1 1,-1 0,1-1,0 1,-1 0,1-1,16-1,2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2:40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539 535,'0'369,"-25"-227,25-139,0 0,1-1,-1 1,1-1,0 1,-1-1,1 1,0-1,1 1,-1-1,0 0,1 0,-1 0,1 0,0 0,-1 0,1 0,0 0,0-1,0 1,1-1,-1 1,0-1,0 0,1 0,-1 0,1 0,-1 0,1-1,-1 1,1-1,-1 1,1-1,0 0,1 0,95-6,-52-4,-1 2,1 3,0 1,25 2,-45 3,-3-1</inkml:trace>
  <inkml:trace contextRef="#ctx0" brushRef="#br0" timeOffset="604.815">1216 479,'0'254,"-28"-83,10-30,20-85,-2-56,0 1,1 0,-1 0,0 0,0 0,1-1,-1 1,1 0,-1 0,1-1,-1 1,1 0,-1-1,1 1,-1 0,1-1,0 1,0-1,-1 1,1-1,0 1,0-1,-1 0,1 1,0-1,0 0,0 0,0 0,-1 1,1-1,0 0,0 0,0 0,0 0,0-1,0 1,-1 0,1 0,0 0,0-1,0 1,0 0,-1-1,1 1,0-1,0 1,-1-1,1 1,0-1,-1 1,1-1,-1 0,1 1,-1-1,1 0,-1 0,1 1,-1-1,0 0,1 0,-1 0,12-13,-2-2</inkml:trace>
  <inkml:trace contextRef="#ctx0" brushRef="#br0" timeOffset="1468.012">1808 479,'1'-2,"-1"1,0 0,1-1,-1 1,0 0,0-1,0 1,0-1,0 1,-1 0,1-1,0 1,-1 0,1-1,-1 1,1 0,-1 0,1-1,-1 1,0 0,0 0,0 0,0 0,0 0,0 0,0 0,0 0,0 1,0-1,0 0,0 0,0 1,-1-1,1 1,0-1,-1 1,1 0,0-1,-1 1,1 0,0 0,-1 0,1 0,0 0,-2 0,-57 30,40-11,1 0,1 2,1 0,0 1,2 0,1 1,0 1,2 1,1 0,-3 9,5-12,1 1,1 0,0 1,2 0,1 0,-1 16,5-33,1 0,-1-1,1 1,0 0,0-1,1 1,0-1,0 1,1-1,-1 0,1 0,1 0,-1 0,1-1,0 1,0-1,1 0,0 0,-1 0,2-1,-1 0,0 0,1 0,0-1,0 0,0 0,0 0,0-1,1 1,-1-2,1 1,-1-1,6 1,6 0,0 0,1-1,-1-1,0 0,0-1,1-2,-1 0,-1 0,1-2,0 0,-1-1,0-1,0 0,-1-2,3-1,-14 7,0 0,0-1,0 1,0-1,-1 0,1 0,-1 0,0-1,0 0,-1 1,1-1,-1-1,0 1,-1 0,1-1,-1 1,0-1,0 0,-1 0,0 0,0 0,0 0,-1 0,0 0,0 0,0 0,-1 0,0 0,0 1,0-1,-1 0,0 0,0 1,0-1,-1 1,0-1,0 0,-3-2,0-1,0 1,-1 0,0 1,0 0,-1 0,0 0,0 1,0 0,-1 0,0 1,0 1,0-1,-1 1,1 1,-1 0,0 0,0 1,0 0,0 1,-1 0,1 1,0 0,-1 0,1 1,0 1,0 0,0 0,0 0,-3 3,-128 26,117-24</inkml:trace>
  <inkml:trace contextRef="#ctx0" brushRef="#br0" timeOffset="3901.474">2288 55,'0'0,"0"-1,-1 1,1 0,-1-1,1 1,-1 0,1-1,-1 1,1 0,-1 0,1 0,-1-1,1 1,-1 0,1 0,-1 0,0 0,1 0,-1 0,1 0,-1 0,1 0,-1 0,1 1,-1-1,1 0,-1 0,1 0,-1 1,1-1,-1 0,1 0,-1 1,1-1,-1 1,1-1,0 0,-1 1,1-1,-1 1,1-1,0 1,0-1,-1 1,1-1,0 1,0-1,0 1,0-1,-1 1,1-1,0 1,0-1,0 1,0 0,0-1,0 1,0-1,1 1,-1 0,-6 39,6-39,0 274,26-104,33 178,-14-152,-44-195,0 1,0-1,0 1,-1-1,1 1,0-1,-1 1,0-1,0 1,0-1,0 1,0-1,0 1,-1-1,1 1,-1-1,0 1,1-1,-1 1,0-1,-1 0,1 0,0 1,-1-1,1 0,-1 0,0 0,1 0,-1-1,0 1,0 0,0-1,0 0,-1 1,1-1,0 0,0 0,-1 0,1 0,-1-1,1 1,-2 0,-197 9,-45 18,-291 51,-56-1,414-49,-44-1,54 1,141-22,26-5,0-1,0 0,0 0,0 0,0 0,-1 0,1 0,0 0,-1-1,1 1,0-1,-1 0,1 0,0 1,-1-2,1 1,-1 0,1 0,0-1,-1 1,1-1,0 0,-1 0,1 0,0 0,0 0,0 0,0 0,0-1,0 1,0-1,1 0,-1 1,0-1,1 0,-2-2,-1-11,1 1,1-1,0 0,1 0,1-1,0 1,1 0,2-9,0-23,-3 43,3-116,-5 0,-9-43,-24-101,-4 29,39 232,-1 0,1 0,-1 1,1-1,0 0,0 0,0 0,1 0,-1 0,1 0,-1 0,1 0,0 1,0-1,1 0,-1 1,0-1,1 0,-1 1,1 0,0-1,0 1,0 0,0 0,0 0,1 0,-1 1,1-1,-1 0,1 1,-1 0,1 0,0 0,-1 0,1 0,0 0,2 0,166-10,232-71,7 17,-106 56,-74 8,-18-27,121-27,-168 31,-157 21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2:50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508 117,'-5'20,"1"0,1 1,1-1,1 1,1-1,0 1,4 18,-1 6,-3-32,6 63,-4 1,-3 0,-3-1,-4 1,-15 62,-44 71,58-198,11-34,4-1,1 0</inkml:trace>
  <inkml:trace contextRef="#ctx0" brushRef="#br0" timeOffset="301.441">57 201,'38'-19,"47"-11,18-1,-4 1,-8 4,-11 8,-10 2,-11 3,-6 4,-8 4,-6 2,-5 2,-4 2,-2-1,-1 1,0 0,-5 4,-6 2</inkml:trace>
  <inkml:trace contextRef="#ctx0" brushRef="#br0" timeOffset="680.537">1072 625,'-37'104,"19"-58,1 1,3 1,2 1,-1 17,12-63,0 0,0-1,0 1,0 0,0 0,1 0,-1 0,1 0,0 0,0 0,0 0,0 0,1 0,-1 0,1 0,-1 0,1-1,0 1,0 0,1 0,-1-1,1 1,-1 0,1-1,0 0,0 1,0-1,0 0,0 0,0 0,1 0,-1 0,0-1,1 1,0-1,-1 0,1 1,0-1,0-1,0 1,0 0,9-6,0 0,0-1,-1 0,0-1,0 0,0 0,-1-2,-1 1,1-1,-1-1,-1 1,0-1,5-9,2 1,-2 0,0-1,-2-1,0 1,-1-2,-1 0,5-15,-11 27,0-1,-1 1,0-1,-1 1,1-1,-2 0,0 1,0-1,0 0,-1 0,-1 1,0-1,0 1,-1-1,0 1,0 0,-1 0,0 0,-1 0,2 6,0 0,1 0,-1 0,0 0,-1 1,1-1,0 1,-1 0,1 0,-1 0,0 0,0 1,1 0,-1-1,0 1,0 1,0-1,0 0,-1 1,1 0,0 0,0 0,0 1,0-1,0 1,0 0,0 0,0 1,0-1,1 1,-1-1,0 1,1 0,0 1,-1-1,1 1,0-1,0 1,0 0,0 0,1 0,-1 1,1-1,-1 3,-12 13,4-1</inkml:trace>
  <inkml:trace contextRef="#ctx0" brushRef="#br0" timeOffset="1150.233">1665 653,'-16'18,"-9"8,1 2,1 0,1 2,2 0,1 2,1 0,-9 24,25-53,1 0,0 1,-1-1,1 0,1 0,-1 0,0 1,1-1,-1 1,1-1,0 0,0 1,1-1,-1 0,1 1,-1-1,1 0,0 0,0 1,0-1,1 0,-1 0,1 0,0 0,0-1,0 1,0 0,0-1,1 1,-1-1,1 0,-1 0,1 0,0 0,0 0,0-1,0 1,0-1,0 0,0 0,1 0,-1 0,0 0,0-1,1 0,-1 1,2-1,8-2,0 0,0 0,0-1,0-1,0 0,-1-1,0 0,0-1,0 0,-1-1,0 0,0-1,-1 0,9-9,6-7,0-2,-2 0,-1-2,-1 0,0-4,0 1,-1-1,-1-1,-3-1,0-1,-2 0,-2-1,-1 0,-2 0,-1-2,-2 1,1-33,-7 56,-1-1,0 1,-1 1,0-1,-1 0,-1 0,0 1,-1 0,0 0,-1 0,-1 1,0-1,0 1,-2 0,6 9,0 0,0 0,-1 0,1 0,-1 1,1 0,-1 0,0 0,0 0,0 0,0 1,0-1,0 1,0 0,-1 1,1-1,0 1,-1 0,1 0,0 0,0 0,-1 1,1 0,0 0,0 0,-1 0,1 0,0 1,1 0,-1 0,-1 1,-9 4,0 2,0 0,0 1,1 0,1 1,0 1,-6 7,4-3,2 1,0 0,1 1,0 0,2 1,0 0,1 0,1 1,1 0,1 1,0-1,2 1,0 0,2 0,0 0,1 0,1 0,1-1,1 1,1 0,1-1,1 4,-1-13,0-1,1 0,0-1,0 0,1 0,0 0,1 0,0-1,0-1,0 1,1-2,1 1,-1-1,1 0,0-1,0 0,0-1,6 2,202 46,-198-49,9 2</inkml:trace>
  <inkml:trace contextRef="#ctx0" brushRef="#br0" timeOffset="2153.517">2343 597,'-22'7,"1"0,0 2,0 0,1 1,1 1,0 1,-18 15,-26 45,62-70,0 0,0 1,0-1,0 1,0-1,1 1,-1-1,1 1,-1-1,1 1,0 0,0-1,0 1,1 0,-1-1,1 1,-1-1,1 1,0-1,0 1,0-1,0 0,0 1,1-1,-1 0,1 0,-1 0,1 0,0 0,0 0,0 0,0-1,0 1,1 0,1 1,1 0,0 0,0-1,1 0,-1 0,1 0,-1 0,1-1,-1 0,1 0,0 0,-1-1,1 0,0 0,-1-1,1 1,0-1,-1 0,1-1,-1 1,1-1,-1 0,0-1,1 1,-1-1,-1 0,1 0,0-1,0 0,14-12,-2 0,1-1,-2-1,0-1,-1 0,-1-1,-1-1,6-13,-8 16,-11 18,0 0,1 1,-1-1,0 0,0 1,0-1,0 0,1 1,-1-1,0 0,0 0,1 1,-1-1,0 0,1 0,-1 1,0-1,1 0,-1 0,0 0,1 0,-1 0,0 1,1-1,-1 0,0 0,1 0,-1 0,0 0,1 0,-1 0,1 0,-1 0,0 0,1 0,-1-1,0 1,1 0,-1 0,0 0,1 0,-1-1,0 1,1 0,-1 0,0-1,0 1,1 0,-1 0,0-1,0 1,1 0,-1-1,0 1,0 0,0-1,0 1,1 0,-1-1,0 1,0 0,2 36,-2-31,0 22,-2-20,1 1,0 0,0 0,1 0,0 0,0 0,1 0,0-1,0 1,1 0,0 0,0-1,1 1,0-1,0 0,1 0,0 0,0 0,1-1,0 0,0 0,0 0,1 0,0-1,0 0,1 1,-1-6,-1 0,1 0,0 0,0 0,0-1,-1 0,1 0,-1-1,1 0,-1 0,1 0,-1 0,0-1,0 0,0 0,0 0,-1-1,1 0,-1 1,0-2,0 1,0 0,-1-1,1 0,-1 1,0-2,77-132,-64 103,-45 141,28-103,1 0,-1 0,1 1,-1-1,1 0,0 0,0 1,1-1,-1 0,1 1,0-1,0 0,0 0,0 0,0 0,1 0,-1 0,1 0,0 0,0 0,0-1,0 1,0-1,0 0,1 1,-1-1,1 0,0-1,0 1,0 0,-1-1,1 1,1-1,-1 0,0 0,0 0,0-1,1 1,-1-1,0 1,0-1,1 0,-1-1,0 1,1 0,-1-1,1 0,9-5,-1-1,0 0,0-1,-1-1,0 0,0 0,-1-1,0 0,-1-1,0 0,0 0,-2-1,1 0,-1-1,-1 1,0-1,-1-1,2-10,0 9,-7 14,0 0,0 0,0 0,1 0,-1 0,0 1,0-1,0 0,1 0,-1 0,1 0,-1 0,1 0,-1 1,1-1,-1 0,1 0,-1 1,1-1,0 0,0 1,-1-1,1 1,0-1,0 1,0-1,-1 1,1 0,0-1,0 1,0 0,0 0,0 0,0-1,0 1,0 0,0 0,0 0,0 1,0-1,-1 0,1 0,0 0,0 1,0-1,0 0,0 1,0-1,-1 1,1-1,0 1,0-1,-1 1,1 0,0-1,-1 1,1 0,0-1,-1 1,1 0,-1 0,0 0,1 0,-1-1,0 1,1 0,-1 0,0 1,67 98,-46-73,-1 1,-1 2,-1 0,-2 0,-1 2,-2 0,-1 1,6 27,-12-23,-1-1,-2 1,-1 0,-2-1,-2 1,-1 0,-2 0,-1-1,-2 0,-2-1,-1 1,-2-2,-15 31,17-40,-1 0,-1-1,-2 0,0-1,-1-1,-1 0,-1-1,-2-1,1-1,-2 0,-1-2,0-1,-1 0,-18 8,37-22,1 0,-1 0,0-1,0 0,0 0,0 0,0 0,0 0,0-1,0 0,0 1,0-2,0 1,0 0,0-1,0 0,0 0,0 0,0 0,0-1,1 1,-1-1,0 0,1 0,0-1,-1 1,1-1,0 1,0-1,0 0,1 0,-1 0,1-1,-1 1,1-1,0 1,1-1,-1 0,1 1,-1-1,1 0,-1-4,0-19,1 0,1 0,1 0,1 1,2-1,0 1,2-1,1 1,1 1,1-1,2 1,0 1,11-17,3-11,3 0,1 3,3 0,2 2,2 1,1 2,3 2,9-6,-36 37,0 0,0 1,1 1,1 0,-1 0,1 2,1 0,0 1,0 0,0 1,0 1,1 0,11 0,2 2</inkml:trace>
  <inkml:trace contextRef="#ctx0" brushRef="#br0" timeOffset="2754.704">0 1189,'273'16,"251"-18,-382-1,1394-41,-1188 33,959-64,-1220 65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0,'125'35,"-3"-34,-107-1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1,'5'5,"11"1,7 0,6-1,1-2,2-5,-1-3,0-1,-2 1,1 2,-2 0,1 2,-1 0,0 1,0 0,-9 0,-9 1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0,'38'0,"23"0,5 0,-3 0,-8 0,-9 0,-6 0,-12 0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7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0,'-6'20,"-1"0,-1-1,0 0,-2-1,0 0,-1-1,0 0,-2 0,0-1,-1-1,0 0,-2-1,-12 9,12-12,0 0,-1-1,-1-1,0-1,0 0,0-1,-1-1,0-1,0-1,-1 0,14-4,0 0,0-1,1 1,-1-1,0 0,1 0,-1-1,1 1,-1-1,1-1,0 1,0-1,0 0,0 0,0 0,0-1,1 1,0-1,0 0,0-1,0 1,1-1,-1 1,1-1,1 0,-1 0,0-1,1 1,0 0,1-1,-1 1,1-1,0 0,0 1,1-1,0 0,0 0,0 0,-1 2,0-1,1 0,0 0,0 0,0 0,0 0,1 1,0-1,0 0,0 0,1 1,-1-1,1 1,0-1,0 1,1 0,0-1,-1 1,1 1,0-1,1 0,-1 1,1 0,-1-1,1 1,0 1,0-1,1 1,-1-1,0 1,1 0,0 1,-1-1,1 1,0 0,-1 0,1 0,0 1,0 0,0 0,0 0,0 0,-1 1,3 0,6 3,0 1,1 1,-2 0,1 0,-1 1,0 1,0 0,-1 1,9 8,25 17,233 130,-177-105,-65-49,-21-9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9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63 311,'-1'-1,"1"1,-1-1,0 1,0-1,1 1,-1 0,0-1,0 1,0 0,0 0,1-1,-1 1,0 0,0 0,0 0,0 0,0 0,0 0,1 1,-1-1,0 0,0 0,0 0,0 1,0-1,1 1,-1-1,0 0,0 1,1-1,-1 1,0 0,1-1,-1 1,1 0,-1-1,0 1,1 0,0-1,-1 1,1 0,-1 0,1 0,0 0,0-1,-1 2,-16 40,12-6,1 0,2 0,1 1,2-1,1 0,0 42,-2-43,-2-24,2 1,-1-1,2 1,-1 0,2-1,-1 1,2-1,-1 0,1 0,1 0,0 0,2 3,-2-11,0 0,0 0,0 0,0-1,0 1,1-1,-1 0,1-1,-1 1,1-1,0 1,-1-1,1-1,0 1,0-1,0 0,0 0,0 0,-1-1,1 1,0-1,0-1,-1 1,1 0,0-1,-1 0,0 0,1-1,-1 1,0-1,0 0,0 0,-1 0,1 0,-1-1,1 0,-1 1,-1-1,1 0,0-1,147-209,-150 213,0 0,1 0,-1 0,0 0,1 0,-1 0,0 0,1 0,0 0,-1 0,1 0,-1 0,1 0,0 1,-1-1,1 0,0 0,0 1,0-1,0 1,0-1,0 1,0-1,-1 1,1-1,0 1,1 0,-1 0,0-1,0 1,0 0,0 0,0 0,0 0,0 0,0 0,0 1,0-1,0 0,0 1,0-1,0 0,0 1,0-1,0 1,0-1,0 1,-1 0,1-1,0 1,0 0,-1 0,1-1,0 1,-1 0,1 0,-1 0,1 0,31 159,-31-155,1 0,0-1,0 1,0 0,0 0,1-1,-1 0,1 1,1-1,-1 0,0 0,1-1,0 1,0-1,0 1,0-1,0-1,1 1,-1-1,1 1,0-1,0 0,0-1,0 1,0-1,0 0,0-1,0 1,0-1,1 0,-1 0,0 0,0-1,2 0,7-5,0-1,0 0,-1-1,0 0,0-1,-1-1,0 0,-1 0,0-1,-1-1,0 1,-1-2,0 1,-1-1,0-1,-1 0,-1 0,0 0,1-7,27-144,-32 155,0-1,0 0,-1 1,-1-1,1 0,-2 0,0 0,0 0,-1 1,0-1,-1 1,-2-5,2 7</inkml:trace>
  <inkml:trace contextRef="#ctx0" brushRef="#br0" timeOffset="3715.715">1192 452,'0'0,"0"0,0 0,0 1,0-1,0 0,0 1,0-1,0 0,0 0,0 1,0-1,1 0,-1 0,0 1,0-1,0 0,0 0,1 0,-1 1,0-1,0 0,1 0,-1 0,0 0,0 0,1 1,-1-1,0 0,0 0,1 0,-1 0,0 0,0 0,1 0,-1 0,0 0,0 0,1 0,-1 0,0 0,1 0,-1 0,0 0,0 0,1 0,-1-1,0 1,0 0,1 0,-1 0,0 0,0 0,0-1,1 1,-9 27,-3-3,1 2,1 0,1 0,1 1,1-1,2 1,1 1,1-1,1 17,1-40,1 1,0-1,0 0,1 0,-1 0,1 0,0 0,0 0,0 0,0 0,1-1,-1 1,1-1,0 0,0 0,0 0,1 0,-1 0,1-1,-1 1,1-1,0 0,0 0,0-1,0 1,0-1,1 0,-1 0,0 0,0-1,1 1,-1-1,0 0,1 0,-1-1,0 1,1-1,-1 0,0 0,3-1,11-9,-5-3</inkml:trace>
  <inkml:trace contextRef="#ctx0" brushRef="#br0" timeOffset="4167.87">1022 227,'29'-20,"14"-15,5-2,-6 0,-10 12,-6 9,-7 13,-2 7,-4 7,1 7,-2 5,1-1,-1 0,2 1,-1-3</inkml:trace>
  <inkml:trace contextRef="#ctx0" brushRef="#br0" timeOffset="5366.999">2292 0,'0'0</inkml:trace>
  <inkml:trace contextRef="#ctx0" brushRef="#br0" timeOffset="4872.313">2011 339,'-10'-3,"0"1,0 0,0 1,0 0,0 1,0 0,0 0,0 1,0 1,0-1,0 2,0-1,1 2,-1-1,1 1,0 0,0 1,-1 1,-21 7,29-13,0 0,0 0,1 0,-1 0,0 1,0-1,1 1,-1-1,0 1,0 0,1-1,-1 1,1 0,-1 0,1 0,-1 0,1 0,0 1,-1-1,1 0,0 1,0-1,0 1,0-1,0 1,0-1,0 1,1 0,-1-1,1 1,-1 0,1 0,-1-1,1 1,0 0,0 0,0 0,0 0,0-1,1 1,-1 0,0 0,1-1,-1 1,1 0,0 0,0-1,0 2,4 2,1 1,0-1,-1-1,2 1,-1-1,0 0,1-1,0 1,0-1,0-1,0 1,0-1,8 1,33 14,-43-15,0 0,0 0,-1 1,1 0,-1 0,0 0,0 0,0 1,0-1,-1 1,1 0,-1 0,0 0,0 1,0-1,-1 1,0-1,0 1,0 0,0 0,-1 0,0 0,0 0,0 1,0-1,-1 0,0 0,0 0,0 1,-1-1,0 0,0 0,0 0,-1 0,1 0,-1 0,-1 0,1-1,0 1,-1-1,0 1,0-1,-1 0,1 0,-1 0,0-1,0 1,-14 10,-1 0,0-1,-1-1,-1 0,0-2,0-1,-20 6,11-4,24-8,-1 0,1 0,-1-1,1 0,-1 0,0-1,0 1,0-1,1-1,-1 0,0 0,0 0,0-1,-6-1,-8-24,20 8</inkml:trace>
  <inkml:trace contextRef="#ctx0" brushRef="#br0" timeOffset="5122.714">2292 537,'-14'38,"-5"18,1 4,3-4,0-10,2-14</inkml:trace>
  <inkml:trace contextRef="#ctx0" brushRef="#br0" timeOffset="5735.206">2349 819,'266'-310,"-246"307,-15 33,-4-14,0-10,-1 0,1-1,0 1,1 0,-1-1,1 1,0-1,1 0,-1 0,1 1,0-2,0 1,0 0,1-1,0 1,0-1,0 0,0 0,1-1,-1 1,1-1,0 0,0 0,0-1,1 1,-1-1,1 0,2 0,-2-1,1-1,0 0,-1 0,1-1,0 0,-1 0,1 0,-1-1,1 0,-1 0,0-1,0 0,0 0,0 0,-1 0,1-1,-1 0,0-1,0 1,0-1,0 0,-1 0,0 0,0 0,-1-1,1 0,-1 0,0 0,-1 0,1 0,-1-1,-1 1,1-1,-1 1,0-1,0-1,10-36,1-41,-16 75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0 559,'5'0,"11"0,7 0,6 0,1 0,2 0,-1 0,-1-5,0-1,-1 0,0 1,0 2,-1 1,0 1,0 0,-5 1</inkml:trace>
  <inkml:trace contextRef="#ctx0" brushRef="#br0" timeOffset="801.044">677 390,'-7'32,"1"1,1 0,2 0,1 0,1 1,3-1,3 27,-4-55,-1 1,1-1,0 0,1 0,-1 0,1 0,0 0,0-1,0 1,1 0,0-1,0 0,0 1,0-1,1-1,0 1,-1 0,1-1,1 0,-1 0,0 0,1 0,-1-1,1 0,0 0,0 0,0 0,0-1,0 0,0 0,0 0,0-1,1 1,-1-1,0-1,0 1,1-1,-1 0,0 0,3-1,9-4,0 0,0-1,-1-1,0 0,0-2,-1 1,0-2,-1 0,0-1,-1 0,0-1,-1-1,-1 0,0 0,-1-1,1-2,8 9,-16 40,-3-20,1-6,0 0,1 0,-1 1,1-1,0-1,1 1,-1 0,1-1,0 1,1-1,-1 0,1 0,0 0,1 0,-1-1,1 0,-1 0,1 0,1 0,-1-1,0 0,1 0,0 0,-1-1,1 0,0 0,0 0,1-1,-1 0,0 0,0-1,0 1,1-1,-1-1,0 1,0-1,1 0,-1 0,0-1,3-1,3-4,0-1,0 0,-1-1,0 0,0 0,-1-1,0-1,-1 0,0 0,-1 0,0-1,-1-1,-1 1,1-1,-2 0,0-1,0-1,54-156,-58 148,-4 5</inkml:trace>
  <inkml:trace contextRef="#ctx0" brushRef="#br0" timeOffset="1753.455">1581 616,'11'0,"1"0,-1-1,1 0,-1-1,1 0,-1-1,0 0,0-1,0 0,-1-1,0 0,1-1,-2 0,1 0,-1-1,0 0,0-1,-1 0,0 0,0-1,-1 0,0 0,-1-1,0 0,4-8,-10 16,0 1,1-1,-1 1,0-1,1 1,-1-1,1 1,-1-1,1 1,0 0,0 0,-1-1,1 1,0 0,0 0,0 0,1 0,-1 0,0 0,0 0,0 0,1 0,-1 0,0 1,1-1,-1 1,1-1,-1 1,1-1,-1 1,1 0,-1 0,1 0,-1 0,1 0,-1 0,1 0,-1 0,1 1,-1-1,1 0,-1 1,0-1,1 1,-1 0,0 0,1-1,-1 1,0 0,0 0,1 0,-1 0,0 0,0 0,0 1,-1-1,1 0,0 1,14 25,-1 0,-2 1,-1 0,-1 1,-1 0,-2 1,0 0,-1 10,4 30,-3 0,-3 1,-3 0,-6 46,4-99,0-1,-1 1,0-1,-2 0,0 0,-1 0,-1 0,0-1,-1 1,-1-2,0 1,-1-1,-1 0,-1-1,0 0,0-1,-1 0,-1-1,10-10,-1 1,1-1,0 0,-1 0,1-1,-1 1,1-1,-1 1,0-1,0 0,0-1,1 1,-1-1,0 1,0-1,0 0,0-1,0 1,0-1,0 1,1-1,-1 0,0-1,0 1,1-1,-1 0,1 1,0-1,-1-1,1 1,0 0,0-1,0 0,1 0,-1 0,1 0,-1 0,1 0,0 0,0-1,-1-2,-3-13,0 1,1-1,2 0,-1 0,2 0,1 0,0-1,1 1,1 0,1 0,1 0,1 0,0 0,1 0,1 1,1 0,1 0,8-14,88-141,-92 159</inkml:trace>
  <inkml:trace contextRef="#ctx0" brushRef="#br0" timeOffset="3264.021">1722 249,'41'4,"-26"-10,0-2,-1 1,0-2,0 0,0 0,-2-1,1-1,-1 0,-1-1,0 0,0-1,4-7,4-3,41-53,-59 74,0 1,0 0,0 0,1-1,-1 1,0 0,0 0,1 0,-1 0,0 1,1-1,-1 0,1 1,-1-1,1 1,0-1,-1 1,1 0,-1-1,1 1,0 0,-1 0,1 0,-1 0,1 1,0-1,-1 0,1 1,-1-1,1 1,-1-1,1 1,-1 0,1 0,-1-1,0 1,1 0,-1 0,1 1,51 54,-38-38,59 79,-61-81,-1-4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12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86,'-29'0,"0"1,1 1,-1 2,1 1,0 1,0 1,1 2,0 0,-21 12,42-18,-1 1,1 0,0 0,0 0,0 1,1 0,-1 0,1 1,1-1,-1 1,1 0,0 0,0 1,0-1,1 1,0 0,1 0,-1 0,1 0,1 0,-1 0,1 1,1-1,-1 0,1 1,0-1,1 1,0-1,0 0,1 1,0-1,0 0,3 6,-2-6,1 1,0-1,0 0,1 0,0 0,0-1,0 0,1 0,0 0,1-1,-1 1,1-2,0 1,0-1,0 0,1 0,-1-1,1 0,0 0,0-1,0 0,0 0,1-1,-1 0,0-1,8 0,-3 0,1-1,0-1,0 0,-1 0,1-2,-1 1,0-2,0 0,0 0,-1-1,0-1,5-3,8-3,-3 2</inkml:trace>
  <inkml:trace contextRef="#ctx0" brushRef="#br0" timeOffset="302.246">791 57,'-41'41,"2"1,2 1,2 3,-23 38,55-81,0 1,0-1,1 0,-1 1,1 0,0-1,0 1,0 0,1 0,-1 0,1 0,0 0,0 1,1-1,-1 0,1 0,0 1,0-1,0 0,0 0,1 1,0-1,0 0,0 0,0 0,1 0,0 0,0 0,0 0,0-1,0 1,1-1,-1 1,1-1,0 0,0 0,2 1,8 1,0-1,1 0,-1-1,1 0,0-1,0-1,0 0,0-1,0 0,0-2,0 1,0-1,-1-1,1-1,-1 0,0-1,0 0,0-1,0 0,-1-1,0 0,-1-1,1 0,6-8,-9 8,-1 1,0-1,0 0,-1-1,0 1,-1-2,0 1,0-1,-1 1,0-2,-1 1,0 0,0-1,-1 0,-1 0,0 0,0 0,-1 0,-1 0,0 0,0 0,-1-1,0 7,-1 0,0 0,0 1,0-1,-1 0,1 1,-1-1,0 1,-1 0,1 0,-1 0,1 0,-1 1,0-1,-1 1,1 0,0 0,-1 1,0-1,1 1,-1 0,0 1,0-1,0 1,-1 0,1 0,0 0,0 1,0-1,-1 2,1-1,0 0,-4 2,-17-2</inkml:trace>
  <inkml:trace contextRef="#ctx0" brushRef="#br0" timeOffset="702.023">1638 86,'-47'18,"-1"-2,2 2,0 2,1 2,-20 15,63-37,0 1,0-1,0 1,0 0,0-1,0 1,0 0,0 0,0 0,0 1,0-1,1 0,-1 1,1-1,-1 1,1-1,-1 1,1 0,0 0,0-1,0 1,0 0,0 0,0 0,0 0,1 0,-1 0,1 1,-1-1,1 0,0 0,0 0,0 0,0 1,0-1,1 0,-1 0,1 0,-1 0,1 0,0 0,0 0,-1 0,2 0,-1 0,0 0,0 0,0-1,1 1,-1-1,1 1,167 49,-167-50,0-1,0 1,0-1,0 1,-1 0,1 0,0 0,-1 0,1 0,-1 0,1 0,-1 1,0-1,1 1,-1-1,0 1,0-1,0 1,0 0,0-1,0 1,-1 0,1 0,0 0,-1-1,0 1,1 0,-1 0,0 0,0 0,0 0,0 0,0 0,0 0,-1-1,1 1,-1 0,1 0,-1 0,0 0,0-1,0 1,0 1,-63 59,43-52,0-2,-1 0,0-1,-1-1,1-1,-1-1,0-1,-5-1,3 0</inkml:trace>
  <inkml:trace contextRef="#ctx0" brushRef="#br0" timeOffset="1367.01">2343 1,'-60'109,"-26"66,76-159,-1 0,-1 0,0-1,-1 0,-1-1,0-1,-1 0,-1-1,0 0,0-2,-1 0,-10 4,16-9,0 1,0 0,-1-1,1-1,-1 0,0 0,0-1,-1-1,1 0,0 0,-1-1,1-1,-1 0,1-1,-1 0,-10-3,21 3,-1-1,0 1,1-1,0 0,-1 1,1-1,0 0,0 0,0-1,0 1,0 0,0-1,1 1,-1-1,1 1,0-1,0 0,0 1,0-1,0 0,1 0,-1 0,1 0,-1 0,1 0,0 0,0 0,1 1,-1-1,1 0,-1 0,1 0,0 0,0 0,1-2,50-95,-39 80,2 0,1 1,0 0,2 1,0 1,1 1,0 0,1 2,1 0,0 1,9-3,-25 14,-1 1,0-1,0 1,1-1,-1 2,0-1,1 0,-1 1,1 0,-1 0,1 0,-1 0,1 1,-1 0,1 0,-1 0,0 0,1 1,-1-1,0 1,0 1,0-1,0 0,-1 1,1 0,-1-1,1 2,-1-1,0 0,0 1,-1-1,1 1,-1 0,1 1,48 72,-42-60,2 0,0 0,1-1,0-1,1 0,14 12,-10-13,1 0,-1-2,2 0,0-1,0-1,1-1,0-1,5 1,-6-1,-3-1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40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1,'-8'10,"1"1,0 0,0 0,1 1,1 0,0 0,0 1,1-1,0 6,2-11,-4 9,0 0,2 1,0 0,1 0,1 0,0 0,1 1,1-1,1 0,1 0,2 10,-4-24,1-1,0 0,0 1,0-1,0 0,0 0,0 0,1 1,-1-1,1-1,0 1,-1 0,1 0,0-1,0 1,0-1,0 1,0-1,0 0,1 0,-1 0,0 0,1 0,-1-1,0 1,1-1,-1 1,1-1,-1 0,1 0,-1 0,1 0,-1 0,1-1,-1 1,0-1,1 0,-1 0,0 1,1-2,-1 1,0 0,0 0,0-1,0 1,0-1,0 1,0-1,-1 0,1 0,1-1,155-185,-156 186,-1 0,1 0,-1 0,1 1,-1-1,1 1,0-1,0 1,0-1,0 1,0 0,0 0,0 0,0 0,0 1,0-1,1 1,-1-1,0 1,1-1,-1 1,0 0,0 0,1 1,-1-1,0 0,1 1,-1-1,0 1,0 0,0-1,1 1,-1 0,0 1,0-1,0 0,-1 0,1 1,0-1,0 1,-1 0,1-1,-1 1,0 0,1 0,-1 0,0 0,0 0,0 0,0 0,0 1,-1-1,1 2,7 26,-1 1,-1 0,-2 0,-1 0,-2 1,-1-1,-1 0,-2 1,-1-1,-1 0,-2-1,-1 1,-1-1,-11 23,18-47,-1 1,0 0,0-1,-1 1,0-1,0 0,0 0,-1 0,1-1,-1 0,-1 0,1 0,-1 0,0-1,0 0,0 0,-1-1,1 0,-1 0,0 0,1-1,-1 0,-1 0,-4 0,-96-9,105 7,0-1,0 0,0 0,0 0,1 0,-1 0,0-1,1 1,-1-1,1 1,0-1,-1 0,1 0,0 0,0 0,0-1,1 1,-1 0,0-1,1 1,0-1,-1 0,1 0,0 1,0-1,1 0,-1 0,1 0,-1 0,1 0,0 0,0 1,0-1,0 0,1-1,3-8,2-1,0 1,0 0,1 0,0 1,1 0,0 0,1 1,0 0,1 0,0 1,0 0,1 1,0 0,1 1,3-1,211-107,-191 101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477 142,'-10'4,"-12"8,-8 0,2 4,0-1,0 1,1-1,0 1,-1 3,0 2,0-1,0 0,0-3,-1 0,1-3,0-4,0-3,4-3</inkml:trace>
  <inkml:trace contextRef="#ctx0" brushRef="#br0" timeOffset="253.002">81 1,'24'38,"18"28,6 6,0-3,-4-9,-8-10,-7-14,-8-8,-2-8,-5-3,-4-10,0-5,-1-9,-2-2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4202 508,'-226'330,"109"-132,-77 124,193-321,0 0,0 1,0-1,0 0,0 1,1-1,-1 0,0 1,1-1,-1 1,1-1,0 1,-1-1,1 1,0-1,0 1,0-1,0 1,0-1,0 1,1-1,-1 1,0-1,1 1,-1-1,1 1,0-1,-1 1,1-1,0 0,0 0,0 1,0-1,0 0,0 0,0 0,0 0,1 0,-1 0,0 0,0-1,1 1,-1 0,1-1,-1 1,1-1,-1 1,1-1,-1 0,2 1,259 92,-95-1,-153-83,0 0,0-1,1-1,0 0,0-1,1 0,0-1,9 1,18 6,-25-6</inkml:trace>
  <inkml:trace contextRef="#ctx0" brushRef="#br0" timeOffset="-3136.486">1803 28,'-1'-1,"0"0,0 0,0 0,0 0,-1 0,1 1,0-1,-1 0,1 1,0-1,-1 1,1 0,-1-1,1 1,-1 0,1 0,-1 0,1 0,-1 0,1 0,-1 0,1 1,-1-1,1 1,-1-1,1 1,0-1,-1 1,1 0,0-1,0 1,-1 0,1 0,0 0,0 0,0 0,0 0,0 0,0 1,0-1,1 0,-1 1,0-1,0 1,-33 65,33-66,-123 322,-57 11,75-154,89-144,16-26</inkml:trace>
  <inkml:trace contextRef="#ctx0" brushRef="#br0" timeOffset="-1029.904">1803 0,'21'3,"0"0,-1 1,1 2,-1 0,-1 1,1 0,-1 2,-1 1,1 0,-2 1,7 5,49 27,182 94,-10-3,-96-88,-36 22,17 16,-129-83,1 0,-1 0,0 0,0 0,0 0,0 0,0 1,0-1,-1 0,1 0,0 1,-1-1,1 1,0-1,-1 0,0 1,1-1,-1 1,0-1,0 1,0-1,0 1,0-1,0 1,0-1,0 1,-1-1,1 1,0-1,-1 0,0 1,1-1,-1 0,0 1,1-1,-1 0,-1 1,-36 49,34-48,-171 247,86-113,-53 94,74-128,64-99,0-1,0 0,0 0,0 0,-1 0,1-1,-1 0,0 0,1 0,-1 0,0-1,0 0,0 0,0 0,-1-1,1 1,0-1,0-1,0 1,0-1,0 1,0-1,0-1,0 1,0-1,0 0,0 0,-1-1,-13-2,-151-57,3-38,22 60,133 37,0 0,0 0,1-1,-1-1,1 0,0 0,1-1,-1-1,1 0,0 0,1-1,-7-6,-3-2,-1 1,0 1,-1 1,-1 1,0 1,0 1,-9-2,-15-6,-78-44,61 16,55 41</inkml:trace>
  <inkml:trace contextRef="#ctx0" brushRef="#br0" timeOffset="3697.606">1550 1355,'-35'39,"2"2,1 1,3 1,-8 17,-57 83,-44 55,32-46,67-69,41-89,4-7,-1 0,0 0,-1-1,-1 0,0 0,0 0,-1 0,-1 0,-1 0,0 0,0-1,-2 1,0 0,0 0,-1 0,-1 1,-1-1,0 1,0 0,-5-7,4 12,-1 1,0 0,0 0,-1 0,0 1,0 1,-1-1,0 1,1 0,-2 1,1 0,0 1,-3-1,74 24,155 17,-186-35,0 2,0 1,0 2,-1 1,0 1,0 2,-1 0,4 5,-27-12,1 0,-1 1,0 0,-1 0,0 1,1-1,-2 1,1 1,-1-1,0 0,3 7,-6-11,0 0,0 0,0 0,-1 0,1 0,-1 1,1-1,-1 0,0 0,0 0,0 1,0-1,0 0,0 0,-1 1,1-1,-1 0,1 0,-1 0,0 0,0 0,0 0,0 0,0 0,-1 0,1 0,0-1,-1 1,0 0,1-1,-1 1,0-1,0 0,1 0,-1 0,0 1,0-2,0 1,-1 0,1 0,-2 0,-12 3,-1-1,1 0,-1-1,0-1,0 0,1-1,-17-3,-2 2,-264-3,270 4</inkml:trace>
  <inkml:trace contextRef="#ctx0" brushRef="#br0" timeOffset="4485.916">82 2286,'-19'50,"3"1,2 1,2 0,-3 43,14-91,-4 83,5-84,0-1,0 0,0 0,1 0,-1 0,1 0,-1 0,1 0,-1 0,1 0,0 0,0 0,0 0,0 0,1-1,-1 1,0 0,1-1,-1 1,1-1,-1 1,1-1,0 0,0 0,-1 0,1 0,0 0,0 0,0 0,0 0,0-1,0 1,0-1,1 0,-1 0,0 1,0-1,7-3,-1 1,0-1,0 0,0-1,0 0,-1 0,1-1,-1 0,0 0,0-1,-1 0,0 0,0 0,0-1,2-4,12-10,-1 0,-17 16,1 1,1-1,-1 1,0 0,1 0,0 1,0-1,0 1,1 0,-1 0,1 0,-1 0,1 1,0 0,0 0,0 0,1 1,-4 2,1 1,-1 0,0-1,1 1,-1 0,0 0,0 1,-1-1,1 0,0 1,-1-1,1 1,-1 0,0-1,0 1,0 0,0 0,0-1,0 1,-1 0,0 0,1 0,-1 0,0 0,-1 0,1 2,3 16,35 82,-37-101,1 1,0 0,-1-1,1 1,0-1,0 0,0 0,1 1,-1-1,0-1,1 1,-1 0,1-1,0 1,0-1,-1 0,1 1,0-2,0 1,0 0,0 0,0-1,0 0,0 0,0 0,0 0,1 0,-1 0,0-1,0 1,0-1,0 0,2-1,5-6,1 0,-1 0,0-1,-1-1,0 1,0-2,-1 1,-1-1,0 0,0-1,-1 0,0 0,-1 0,-1-1,3-11,41-176,-36 165,-5 29</inkml:trace>
  <inkml:trace contextRef="#ctx0" brushRef="#br0" timeOffset="5068.499">703 2766,'-20'47,"12"-31,0 0,2 0,0 1,1-1,0 1,2 0,0 1,1-1,0 0,2 2,-1-17,1-1,0 1,0-1,0 1,1-1,-1 1,0-1,1 1,-1-1,1 1,-1-1,1 1,-1-1,1 0,0 1,0-1,0 0,0 1,0-1,0 0,0 0,0 0,1 0,-1 0,0 0,0-1,1 1,-1 0,1-1,-1 1,1-1,-1 1,1-1,-1 0,1 1,-1-1,1 0,-1 0,1 0,-1 0,1 0,0-1,-1 1,1 0,-1-1,0 1,1-1,-1 0,1 1,-1-1,69-46,-24-9,51-46,-95 101,-1-1,1 1,-1 0,1-1,0 1,0 0,0 0,-1 0,1 1,0-1,0 0,0 1,0-1,0 1,0 0,1 0,-1-1,0 1,0 1,0-1,0 0,0 0,0 1,0-1,0 1,0 0,0 0,0-1,0 1,0 0,-1 1,1-1,0 0,-1 0,1 1,-1-1,1 1,-1-1,0 1,0 0,1 0,-1-1,0 1,-1 0,2 1,1 13,-1 0,0 1,-2-1,1 1,-2 0,0-1,-1 1,-1-1,0 0,-5 13,3-4,-3 13,-2-1,-1 0,-1-1,-2 0,-7 10,-46 27,65-72,1 0,-1 1,0-1,0 0,1 0,-1 0,0 0,0 0,0 0,0 0,0-1,0 1,-1-1,1 1,0-1,0 0,0 0,0 0,-1 0,1-1,0 1,0 0,0-1,0 1,0-1,0 0,0 0,0 0,0 0,0 0,0 0,1-1,-1 1,0 0,1-1,-1 1,1-1,0 0,-1 1,1-1,0 0,0 0,0-1,-2-7,0-1,1 0,1 0,0 0,0 0,1 0,0 0,1 0,0 0,1 0,1 0,-1 1,2-1,-1 1,1-1,1 1,0 1,0-1,1 1,2-2,-4 3,35-55,-20 41</inkml:trace>
  <inkml:trace contextRef="#ctx0" brushRef="#br0" timeOffset="10654.264">2283 1609,'82'54,"131"53,-148-79,-2 2,-1 3,-1 3,40 32,-7 12,-151-202,-24-90,81 210,-1 1,1 0,0-1,-1 1,1 0,-1 0,1-1,-1 1,0 0,0 0,1 0,-1 0,0 0,0 0,0 0,0 0,0 0,0 0,0 1,0-1,-1 0,1 1,0-1,0 1,-1-1,1 1,0 0,0-1,-1 1,1 0,0 0,-1 0,1 0,0 0,-1 0,1 0,0 1,-1-1,1 0,0 1,0-1,-1 1,1-1,0 1,0 0,0 0,0-1,-1 2,-37 54,-61 233,55-197,45-91,1 0,-1 1,1-1,0 0,0 0,-1 1,1-1,0 0,0 0,0 0,0 0,0 0,1 0,-1 0,0-1,0 1,1 0,-1 0,0-1,1 1,-1-1,1 0,-1 1,0-1,1 0,-1 0,1 0,-1 0,1 0,-1 0,1 0,-1 0,1-1,-1 1,0-1,1 1,-1-1,1 1,-1-1,0 0,1 0,259-83,-171 49,-84 33</inkml:trace>
  <inkml:trace contextRef="#ctx0" brushRef="#br0" timeOffset="11334.843">3158 2286,'-28'90,"14"-53,10-31,0 0,1-1,-1 1,1 0,1 1,-1-1,1 0,0 1,0 0,1-1,0 1,0 0,1 0,0-1,0 1,0 0,1 0,0-1,1 1,-1 0,1-1,0 1,1-1,0 0,0 0,0 0,0 0,1 0,4 4,-1-8,0 0,0-1,0 1,0-1,0-1,0 1,1-1,-1-1,0 1,0-1,0 0,0-1,0 0,0 0,0 0,0-1,-1 0,1 0,-1-1,0 0,0 0,5-5,179-159,-190 167,1 0,-1 0,1-1,-1 1,1 0,0 0,-1 1,1-1,0 0,0 0,0 0,0 0,-1 1,1-1,0 0,0 1,0-1,1 1,-1-1,0 1,0-1,0 1,0 0,0 0,1-1,-1 1,0 0,0 0,0 0,0 0,1 1,-1-1,0 0,0 0,0 1,0-1,0 0,0 1,1-1,-1 1,0 0,0-1,-1 1,1 0,0 0,0-1,0 1,0 0,-1 0,1 0,0 0,0 1,7 75,-9-72,1 1,-1-1,1 1,0 0,0-1,1 1,0-1,0 1,0-1,0 1,1-1,0 0,0 1,0-1,1 0,0 0,0-1,0 1,1-1,-1 1,1-1,0 0,0-1,1 1,3 2,0-3,0-1,0-1,0 1,1-1,-1-1,0 1,0-2,1 1,-1-1,0 0,0-1,0 0,0 0,0 0,0-1,-1-1,1 1,-1-1,0 0,0-1,0 0,-1 0,0 0,0-1,0 0,0 0,-1 0,0-1,-1 0,1 0,-1 0,3-7,62-121,-50 64,-22 68</inkml:trace>
  <inkml:trace contextRef="#ctx0" brushRef="#br0" timeOffset="11615.424">4315 2540,'-38'33,"-18"22,-4 0,9-4,7-10,12-8,6-9,8-4,2-6,4 1,3-9,4-4</inkml:trace>
  <inkml:trace contextRef="#ctx0" brushRef="#br0" timeOffset="11882.636">3949 2512,'4'24,"13"17,2 7,2 0,4-3,1-10,-3-6,-1-3,-4 0,-1-6,-2-1,0 1,-2 2,-4-3</inkml:trace>
  <inkml:trace contextRef="#ctx0" brushRef="#br0" timeOffset="15904.991">2002 1552,'1'1,"0"1,0-1,0 0,0 1,0-1,0 1,0-1,-1 1,1-1,0 1,-1 0,0-1,1 1,-1 0,0-1,0 1,0 0,0-1,0 1,0 0,0-1,-1 1,1 0,0-1,-1 1,0 0,1-1,-1 1,0-1,0 1,0-1,0 0,0 1,-1 0,-90 169,66-127,-1-2,-3 0,-1-2,-16 15,40-48,-3 5,0 1,1 0,0 1,1-1,1 1,0 1,1 0,0 0,1 0,1 0,2-13,2-13</inkml:trace>
  <inkml:trace contextRef="#ctx0" brushRef="#br0" timeOffset="16625.017">2057 1496,'-232'81,"157"-52,75-28,-1 1,1-1,-1 1,1 0,0-1,0 1,0 0,0-1,0 1,0 0,0-1,1 1,-1 0,1-1,-1 1,1-1,-1 1,1-1,0 1,0-1,0 1,0-1,0 0,0 0,0 1,0-1,0 0,1 0,-1 0,0 0,1 0,-1-1,1 1,-1 0,1-1,2 4,156 117,-2 43,-134-148,-23-36,-54-169,50 177,-1 1,2-1,0 0,0 0,1 0,1 0,0 0,1 0,0 0,0 0,2 0,-1 0,2 0,-1 1,1-1,3-3,5 2</inkml:trace>
  <inkml:trace contextRef="#ctx0" brushRef="#br0" timeOffset="17472.226">1860 2343,'-61'72,"4"-6,3 3,-40 66,39-56,55-79,0-1,0 1,0 0,0 0,-1 0,1-1,0 1,0 0,-1 0,1 0,0 0,0-1,-1 1,1 0,0 0,0 0,-1 0,1 0,0 0,-1 0,1 0,0 0,-1 0,1 0,0 0,0 0,-1 0,1 0,0 0,-1 0,1 0,0 0,0 0,-1 1,1-1,0 0,0 0,-1 0,14-30,215-300,-187 285,-41 44,1 0,0 0,0 1,0-1,0 0,0 1,0-1,0 1,0 0,0-1,0 1,0 0,0-1,0 1,0 0,0 0,0 0,1 0,-1 0,0 0,0 0,0 0,0 1,0-1,0 0,0 1,0-1,0 0,0 1,0 0,0-1,0 1,0-1,0 1,0 0,-1 0,1 0,0-1,-1 1,1 0,0 0,-1 0,1 0,-1 0,1 0,-1 0,0 0,1 0,-1 0,0 0,0 1,4 15,-1-1,0 1,-1 0,-1 0,-1 0,-1 0,-1 15,-1 15,1-6,9 88,-6-126,0 0,0-1,0 1,1 0,0 0,-1-1,1 1,0 0,0-1,0 0,0 0,1 1,-1-1,1-1,-1 1,1 0,0 0,-1-1,1 0,0 0,0 1,0-2,0 1,0 0,0-1,1 1,-1-1,0 0,0 0,0 0,0 0,0-1,1 1,-1-1,0 0,0 0,0 0,0 0,-1 0,1-1,0 1,0-1,-1 0,1 0,-1 0,0 0,0 0,1-1,-1 1,0-1,95-160,-60 60,-30 85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5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796 437,'-48'-38,"-158"-79,57 47,-17-18,-11-35,177 124,0 0,0 0,0 0,0 0,0 0,0 0,0 0,0 1,-1-1,1 0,0 0,-1 0,1 0,-1 0,1 0,-1 0,1-1,-1 1,0 0,0 0,1 0,-1-1,0 1,0 0,0 0,0-1,0 1,1-1,-1 1,0-1,0 0,-1 1,1-1,0 0,0 1,0-1,0 0,0 0,0 0,0 0,0 0,0 0,0-1,0 1,-1 0,1 0,0-1,0 1,0-1,0 1,0-1,1 1,-1-1,0 1,0-1,0 0,0 0,1 1,-1-1,0 0,1 0,-1 0,0 0,1 0,-1 0,1 0,0 0,-1 0,1 0,23 147,-10-92,8 9,-18-64,-1 1,0 0,1-1,-1 0,1 1,-1-1,0 0,0 0,0-1,1 1,-1 0,0-1,0 1,-1-1,1 1,0-1,0 0,-1 0,1 0,-1 0,0 0,1 0,-1-1,1 0,64-99,-50 79,-7 16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258 44,'-2'-1,"-2"-4,-1 2,1-1,0 0,-1 1,0 0,0 0,0 0,0 0,-1 1,1 0,-1 0,1 1,-1-1,0 1,1 0,-1 1,0 0,0-1,0 2,0-1,1 1,-1 0,0 0,1 0,-1 1,1 0,-4 2,2 0,-1 0,1 1,1 0,-1 1,1-1,0 1,0 0,0 1,1-1,0 1,1 0,-1 1,1-1,1 1,-1 0,1 0,1 0,-1 0,1 0,1 0,0 1,0-1,0 1,1-1,1 1,-1-1,1 1,1-1,-1 0,1 0,1 1,0-1,0-1,4 7,0-1,2-1,0 0,1 0,0-1,0-1,1 0,0 0,1-1,0 0,1-1,0-1,2 2,20-7,-25-5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9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35,'-1'0,"0"0,1 0,-1 0,1-1,-1 1,1 0,-1 0,0 0,1 0,-1 0,1 0,-1 0,0 0,1 0,-1 0,1 1,-1-1,0 0,1 0,-1 0,1 1,-1-1,1 0,-1 1,1-1,-1 0,1 1,-1-1,1 1,0-1,-1 1,1-1,0 1,-1-1,1 1,0-1,0 1,-1-1,1 1,0 0,0-1,0 1,0-1,0 1,0 0,0-1,0 1,0-1,0 1,0 0,0-1,0 1,0-1,1 1,-102 265,72-202,24-53</inkml:trace>
  <inkml:trace contextRef="#ctx0" brushRef="#br0" timeOffset="491.23">136 0,'-3'0,"2"0,4 0,5 0,4 0,2 0,3 3,1 1,0 0,1-1,-1-1,0 0,1-1,-2-1,-2 3,-1 1,-6-1,-5 0</inkml:trace>
  <inkml:trace contextRef="#ctx0" brushRef="#br0" timeOffset="800.33">66 229,'3'0,"6"0,3 3,2 2,1-2,2 1,0-2,1-1,-3 0</inkml:trace>
  <inkml:trace contextRef="#ctx0" brushRef="#br0" timeOffset="1184.357">189 406,'0'9,"-3"9,-1 4,0 2,-2-3,0-3,1-1,1 0,1-1,2-2</inkml:trace>
  <inkml:trace contextRef="#ctx0" brushRef="#br0" timeOffset="1586.446">224 406,'3'0,"4"0,4 0,0 3,1 1,1 0,3-1,0-1,1-1,0 0,1-1,0 0,-3 0</inkml:trace>
  <inkml:trace contextRef="#ctx0" brushRef="#br0" timeOffset="2072.421">242 547,'3'0,"4"3,4 1,2 0,4-1,-3-1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9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47,'34'-5,"20"-1,6 0,-2 1,-11-4,-9 1,-11 1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31,'38'0,"28"-5,6-2,-3 1,-9 1,-10 1,-9 2,-10 1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29,'-14'4,"0"0,0 1,0 0,1 1,0 1,0 0,1 1,0 0,0 0,1 2,0-1,0 2,1-1,1 1,0 1,0 0,1 0,1 0,0 1,0 0,2 1,-1 0,2-1,0 1,0 1,2-1,0 1,0-1,1 1,1 9,1-17,-1-1,1 0,0 1,1-1,-1 1,1-1,0 0,1 0,0 0,0 0,0-1,0 1,1-1,0 0,0 0,1 0,-1 0,1-1,0 0,0 0,0 0,1 0,0-1,-1 0,1 0,0-1,0 0,1 0,-1 0,0-1,1 1,-1-2,1 1,0-1,17-2,1-2,-1-1,1-1,-2-1,1-1,-1-1,0-1,-1-1,0-1,-1 0,0-2,-1-1,0 0,-2-2,0 0,0-1,-2-1,0 0,7-14,-18 29,0-1,-1 1,1-1,-1-1,0 1,-1 0,1-1,-1 0,0 0,-1 0,0 0,1 0,-2-1,1 1,-1-1,0 1,0-1,-1 1,0-1,0 1,0-1,-1 0,0 1,-1-1,1 1,-1 0,0 0,-1-1,1 1,-1 0,-1 1,1-1,-1 1,0-1,0 1,0 0,-1 1,0-1,0 1,0 0,-2-1,-6 0,-1 1,1 1,-1 0,1 1,-1 0,0 1,0 0,0 2,0-1,0 2,0 0,1 1,-1 0,-10 4,-14 5</inkml:trace>
  <inkml:trace contextRef="#ctx0" brushRef="#br0" timeOffset="566.841">0 255,'128'24,"-104"-23,83 2,1-5,79-13,-74 4,65-7,109 6,-257 18,-24 1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7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2,'12'0,"3"-1,-1 1,1 0,0 1,-1 1,1 0,-1 1,0 0,0 2,7 2,-20-7,-1 1,1-1,-1 1,1-1,-1 0,1 1,-1-1,0 1,1-1,-1 1,0-1,1 1,-1-1,0 1,1 0,-1-1,0 1,0-1,0 1,0 0,0-1,0 1,0-1,0 1,0 0,0-1,0 1,0-1,0 1,0 0,0-1,-1 1,1-1,0 1,0-1,-1 1,1-1,-1 1,1-1,0 1,-1-1,1 1,-1-1,1 1,-1-1,1 0,-1 1,1-1,-1 0,1 0,-1 1,1-1,-1 0,0 0,1 0,-1 0,1 0,-1 1,0-1,-37 17,-247 85,116 5,107-56,62-49,1 0,-1-1,1 1,-1-1,1 1,0-1,-1 1,1-1,0 1,0-1,0 0,0 0,0 1,0-1,0 0,1 0,-1 0,0 0,1 0,-1 0,1-1,-1 1,1 0,-1-1,1 1,-1-1,1 0,-1 1,1-1,1 0,178 21,-62 1,-118-22,1 1,-1-1,0 0,0 1,1-1,-1 1,0 0,0-1,0 1,0 0,0 0,0 0,0-1,0 1,0 0,0 0,-1 0,1 1,0-1,-1 0,1 0,0 0,-1 0,0 1,1-1,-1 0,0 0,0 1,1-1,-1 0,0 1,0-1,0 0,-1 1,1-1,0 0,0 0,-1 1,1-1,-1 0,1 0,-1 0,1 1,-1-1,0 0,0 0,1 0,-1 0,0 0,0 0,-1 0,-56 45,56-45,-230 124,-37 46,269-170,1-1,-1 0,0 0,1 0,-1 0,1 1,-1-1,0 0,1 0,-1 1,1-1,-1 0,0 1,1-1,-1 0,0 1,0-1,1 0,-1 1,0-1,0 1,0-1,1 0,-1 1,0-1,0 1,0-1,0 1,0-1,0 1,0-1,0 1,0-1,0 1,0-1,0 0,0 1,0-1,-1 1,1-1,0 1,0-1,0 0,-1 1,1-1,0 1,-1-1,1 0,0 1,-1-1,1 0,0 0,-1 1,1-1,0 0,-1 0,1 1,-1-1,1 0,-1 0,1 0,-1 0,1 0,0 0,-1 0,1 0,-1 0,1 0,-1 0,1 0,37 3,-33-3,344-32,-150 33,-168-12,-35 5</inkml:trace>
  <inkml:trace contextRef="#ctx0" brushRef="#br0" timeOffset="482.118">1122 115,'-66'309,"23"-104,17-74,23-128,1-6</inkml:trace>
  <inkml:trace contextRef="#ctx0" brushRef="#br0" timeOffset="865.283">1150 115,'5'0,"6"0,7 0,4 0,4 0,1 0,3 0,-1-5,0-2,1 1,-2-3,1-1,0 1,-6-1,-1-1,-9 8,-8 3</inkml:trace>
  <inkml:trace contextRef="#ctx0" brushRef="#br0" timeOffset="1148.815">1094 482,'33'0,"17"0,4 0,-7 0</inkml:trace>
  <inkml:trace contextRef="#ctx0" brushRef="#br0" timeOffset="1997.536">1489 594,'15'79,"-15"-77,1 0,0-1,-1 1,1 0,0-1,0 1,0 0,0-1,0 1,1-1,-1 0,0 1,1-1,-1 0,1 0,-1 0,1 0,0 0,-1 0,1-1,0 1,0 0,0-1,-1 1,1-1,0 0,0 0,0 0,0 0,0 0,-1 0,1 0,0 0,0-1,0 1,0-1,-1 1,1-1,0 0,0 0,4-2,0-1,0 0,-1 0,1-1,-1 1,0-1,0 0,0-1,-1 1,0-1,0 0,0 0,-1 0,1-1,36-49,-38 56,-1 0,1 0,0 0,0 0,0 0,-1 1,1-1,0 0,0 1,-1-1,1 1,0 0,-1-1,1 1,0 0,-1 0,1 0,-1 0,0 1,1-1,-1 0,0 0,0 1,0-1,0 1,0-1,0 1,0-1,0 1,0 0,-1 0,1-1,-1 1,1 0,-1 0,0-1,0 1,0 0,0 0,0 0,0 0,1 1,63 286,-61-272,-1-1,0 0,-2 0,1 1,-2-1,0 0,-1 1,-1-1,-4 12,6-22,-1 0,0-1,0 1,0-1,-1 1,0-1,0 0,0 0,-1 0,0-1,0 1,0-1,0 0,0 0,-1 0,0-1,0 0,0 0,0 0,0 0,-1-1,1 0,-1 0,0 0,1-1,-1 0,0 0,-1 0,4-1,-1 0,1 0,0 0,0 0,-1-1,1 1,0-1,0 0,0 0,0 0,0 0,0-1,0 1,0-1,1 0,-1 0,0 0,1 0,-1 0,1 0,0-1,0 1,0-1,0 0,1 1,-1-1,0 0,1 0,0 0,0 0,0 0,0-1,-1-5,0 1,0 0,1-1,0 1,1-1,0 1,0-1,1 1,0-1,0 1,3-8,54-100,-40 91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6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0 226,'283'-1,"-142"-25,-118 24,-23 2</inkml:trace>
  <inkml:trace contextRef="#ctx0" brushRef="#br0" timeOffset="325.919">57 396,'33'0,"17"0,3 0,-1 0,-6 0,-5 0,-5 0,-4 0,-2-5,-7-1</inkml:trace>
  <inkml:trace contextRef="#ctx0" brushRef="#br0" timeOffset="1058.352">254 1,'8'9,"0"1,1-2,0 1,0-1,1-1,0 1,1-2,0 1,-1-2,2 1,-1-2,1 1,0-1,5 0,-11-2,221 65,-225-66,0-1,0 0,0 0,0 1,-1-1,1 1,0 0,0-1,0 1,-1 0,1 0,0 0,-1 0,1 0,-1 1,1-1,-1 0,0 1,1-1,-1 1,0-1,0 1,0 0,0 0,0-1,-1 1,1 0,0 0,-1 0,1 0,-1 0,0-1,0 1,0 0,0 0,0 0,0 0,0 0,-1 0,1 0,-1 0,1 0,-1 0,0-1,1 1,-1 0,0-1,0 1,0 0,-1-1,1 1,-1 0,-125 101,-92 107,205-198,0-1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9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214 83,'-39'90,"-6"61,31-97,-2-1,-3 0,-1-1,-19 31,27-65,2-7</inkml:trace>
  <inkml:trace contextRef="#ctx0" brushRef="#br0" timeOffset="634.446">158 83,'80'232,"-49"-94,-16-82,-15-55,1 0,-1 0,1 0,-1 0,1 0,0 0,-1 0,1-1,0 1,0 0,0 0,-1 0,1-1,0 1,0-1,0 1,0 0,0-1,0 0,0 1,0-1,0 0,1 1,-1-1,0 0,0 0,0 0,0 0,0 0,0 0,1 0,-1 0,0-1,0 1,0 0,0-1,0 1,0-1,0 1,0-1,0 1,0-1,0 0,0 1,0-1,-1 0,1 0,0 0,0 0,5-7,-1 0,0 0,0 0,0-1,-1 0,0 0,-1 0,0 0,-1-1,0 1,0-1,3-9,50-148,1-31,-52 174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54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64,'5'0,"6"0,6 0,5-5,4-1,2 0,0 1,2 1,-1 2,-4-4,-2-1,-1 1,2 2,1-4,-4 4,-10 3,-12 7,-5 2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7:07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23,'1'49,"-13"117,-7-25,24-165,0 1,2-1,0 2,1-1,2 1,0 0,1 1,1 0,1 1,9-10,-21 28,0 0,0 0,0 0,0 0,0 0,1 0,-1 0,1 0,-1 0,1 1,0-1,-1 1,1-1,0 1,0 0,0-1,0 1,1 0,-1 1,0-1,0 0,0 0,1 1,-1 0,0-1,1 1,-1 0,0 0,1 0,-1 0,0 1,1-1,-1 0,0 1,1 0,-1 0,0 0,0 0,0 0,0 0,0 0,0 0,0 1,0-1,0 1,-1 0,1-1,-1 1,1 0,-1 0,0 0,1 2,4 9,-2 0,0 0,0 1,-2 0,1 0,-2-1,0 1,0 0,-2 0,0 0,-1 9,0 17,1 5,23-65,12-50,44-62,-44 85,35-31,-65 75,0 0,-1 0,2 0,-1 0,0 1,0-1,1 1,0 0,-1 1,1-1,0 1,0 0,0 0,-1 0,1 1,0 0,0 0,0 0,0 0,0 1,0 0,0 0,0 0,-1 1,1-1,0 1,-1 0,1 1,-1-1,0 1,0 0,0 0,0 0,0 0,-1 1,2 1,-1 0,0 0,0 0,-1 1,0-1,0 1,0 0,0 0,-1 0,0 0,0 0,-1 1,0-1,0 0,0 1,-1-1,0 1,0-1,-1 1,1-1,-1 0,-1 2,-12 168,9-164,-1-6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7:08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8,'-9'-2,"-1"0,0 0,0 1,0 0,0 1,0 1,0-1,1 1,-1 1,0 0,0 0,1 1,-1 0,1 1,0 0,0 0,0 1,1 0,0 1,0 0,0 0,-5 5,2-1,0 1,1-1,0 2,1-1,0 1,0 1,2 0,-1 0,2 0,0 1,0 0,1 0,1 1,-1 7,4-19,1-1,0 1,0 0,0 0,0 0,0 0,1 0,-1 0,1 0,0 0,-1 0,2 0,-1-1,0 1,0 0,1-1,-1 1,1-1,0 1,0-1,0 0,0 0,0 0,1 0,-1 0,0-1,1 1,-1-1,1 1,0-1,0 0,-1 0,1 0,0 0,1 0,3 0,0 0,1 0,-1-1,1 0,-1 0,0-1,1 0,-1 0,0-1,1 1,-1-2,0 1,6-4,7-6,0-1,-2-1,1-1,-2-1,0 0,-1-1,0-1,-1 0,1-5,6-4,-22 26,1 0,-1 0,1 0,-1 0,1 0,-1 0,1 0,-1 1,1-1,0 0,-1 0,1 1,0-1,0 0,0 1,-1-1,1 1,0-1,0 1,0-1,0 1,0 0,0-1,0 1,0 0,0 0,0 0,0 0,0 0,0 0,0 0,0 0,0 0,0 0,0 1,0-1,0 0,0 1,0-1,0 1,0-1,0 1,0-1,0 1,-1 0,1-1,0 1,0 0,-1 0,1-1,-1 1,1 0,-1 0,1 0,-1 0,1 0,15 59,-37 123,14-116,-2-1,-4 0,-2-1,-3-1,-3 0,-24 49,37-97,-1-1,0-1,-1 0,-1 0,0 0,-1-2,-1 1,0-2,0 0,-3 1,14-9,-1 0,-1-1,1 0,0 1,-1-1,1 0,-1-1,1 1,-1-1,0 1,0-1,0 0,0 0,0-1,0 1,0-1,0 0,0 0,0 0,0-1,0 1,0-1,1 0,-1 0,0-1,0 1,1-1,-1 0,0 1,1-2,0 1,-1 0,1-1,0 1,0-1,1 0,-1 0,0 0,1 0,0-1,0 1,0-1,0 1,-1-5,3-5,0 0,1 0,0 0,1-1,1 1,0 1,1-1,0 0,1 1,0 0,1 0,0 0,7-8,-4 4,76-103,-73 99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90 83,'-9'7,"0"1,0 0,1 0,1 1,-1 0,2 0,-1 1,1 0,-1 4,5-11,0 0,0 0,1 1,0-1,-1 0,1 1,1-1,-1 1,0 0,1-1,0 1,-1-1,2 1,-1 0,0-1,1 1,-1-1,1 1,0-1,0 1,1-1,-1 0,1 1,-1-1,1 0,0 0,0 0,1 0,-1-1,1 1,1 1,-1-2,0 0,0 0,0 0,0-1,1 1,-1-1,1 0,-1 0,1 0,-1 0,1-1,-1 1,1-1,0 0,-1 0,1 0,0-1,-1 1,1-1,-1 0,1 0,-1 0,1 0,-1-1,0 1,0-1,1 0,-1 0,0 0,79-72,-77 70,0-1,0 0,-1 1,0-2,0 1,-1 0,1-1,-1 1,0-1,-1 0,1 0,-1 0,0-1,-1 1,0 0,0-1,0 1,0-1,-1 1,0-1,-1 1,0-1,0 1,0 0,0-1,-1 1,0 0,-1 0,1 0,-1 0,0 0,-1 1,0-2,1 6,1 0,-1 0,1 0,-1 0,0 1,1 0,-1-1,0 1,1 0,-1 0,0 0,1 0,-1 1,0-1,1 1,-1 0,0 0,1 0,0 0,-1 0,1 0,-1 1,1-1,0 1,0-1,0 1,0 0,0 0,0 0,1 0,-1 0,1 1,-1-1,0 1,-6 9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8:3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23,'-1'-1,"0"-1,0 0,-1 1,1-1,-1 1,1-1,-1 1,0 0,1-1,-1 1,0 0,0 0,0 1,0-1,0 0,0 0,0 1,0 0,0-1,0 1,0 0,0 0,0 0,0 0,0 0,-1 0,1 1,0-1,-1 1,-7 1,0 0,0 1,0 0,0 1,0 0,1 0,0 1,0 0,0 1,0 0,1 0,0 1,1 0,-1 0,1 1,0 0,1 0,0 1,1 0,-1 0,2 0,-1 0,1 1,1 0,0 0,0 0,1 0,0 0,1 0,0 1,0-1,1 5,1-11,-1 0,1 0,0 0,0-1,0 1,1 0,-1-1,1 1,0-1,0 1,0-1,0 0,1 0,-1 0,1 0,0 0,0-1,0 1,0-1,0 0,1 0,-1 0,1 0,-1 0,1-1,0 0,-1 1,4-1,110 7,-104-9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8:33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105 254,'-1'1,"-7"6,-1-1,1 2,1-1,-1 1,1 0,1 0,-1 1,1 0,1 0,0 1,0-1,1 1,0 0,1 1,0-1,0 0,1 1,1 0,0-1,0 1,1 0,0 0,2-8,-1 0,1 0,0 0,0 0,0-1,0 1,1-1,-1 1,1-1,-1 0,1 0,0 0,0 0,0 0,0-1,0 1,0-1,0 0,0 0,1 0,-1-1,0 1,1-1,-1 1,1-1,-1 0,0 0,1-1,0 1,98-20,-92 16,0 1,0-2,0 1,-1-1,0-1,0 0,0 0,-1 0,0-1,0-1,-1 1,0-1,0-1,-1 1,0-1,0 0,-1 0,0-1,-1 1,0-1,-1 0,1-1,-1-2,-3 9,-1-1,1 0,-1 1,0-1,0 1,0-1,-1 1,1-1,-1 1,0 0,0 0,-1-1,1 2,-1-1,0 0,0 1,0-1,-1 1,1 0,-1 0,0 0,1 0,-1 1,-1 0,1-1,0 2,0-1,-1 0,1 1,-1 0,1 0,-1 0,0 1,1-1,-1 1,0 0,1 0,-1 1,0 0,1 0,-1 0,1 0,-1 0,1 1,-1 0,1 0,-67 43,50-27</inkml:trace>
  <inkml:trace contextRef="#ctx0" brushRef="#br0" timeOffset="613.271">726 86,'-102'33,"99"-32,1-1,0 0,0 0,0 1,0-1,0 1,0 0,0 0,0-1,0 1,0 0,0 1,1-1,-1 0,0 0,1 1,-1-1,1 1,-1 0,1-1,0 1,0 0,-1 0,1 0,1 0,-1 0,0 0,0 0,1 0,-1 0,1 0,0 0,-1 0,1 0,0 0,0 1,1-1,-1 0,0 0,1 0,-1 0,1 0,-1 0,1 0,0 0,0 0,0 0,0 0,1-1,-1 1,0 0,1-1,-1 1,1-1,-1 1,2 0,149 40,-149-41,0 0,1 0,-1 0,0 0,0 1,0 0,-1-1,1 1,0 0,-1 0,1 1,-1-1,1 0,-1 1,0-1,0 1,0 0,-1 0,1 0,0 0,-1 0,0 0,0 0,0 0,0 1,-1-1,1 0,-1 1,0-1,0 0,0 1,0-1,0 0,-1 1,1-1,-1 0,0 0,0 0,-1 1,1-1,0 0,-1-1,0 1,-1 1,-5 3,-2-1,1 0,-1 0,0-1,0 0,0-1,-1 0,0-1,0 0,0-1,0 0,0-1,0 0,0 0,-11-2,-3 2</inkml:trace>
  <inkml:trace contextRef="#ctx0" brushRef="#br0" timeOffset="1285.778">1460 0,'-88'133,"82"-119,-1 1,-1-1,0-1,-1 1,0-1,-1-1,-1 0,0 0,0-1,-1 0,0-1,-11 6,-85 21,105-37,-1 0,1 0,-1 0,1 0,-1-1,1 0,0 1,-1-1,1 0,0-1,0 1,0-1,0 1,0-1,0 0,0 0,1 0,-1-1,0 1,1 0,0-1,0 0,0 1,0-1,0 0,0 0,1 0,-1-1,1 1,0 0,0-3,0-1,0 0,1-1,0 1,0 0,1 0,0-1,1 1,-1 0,1 0,0 0,1 1,0-1,0 0,0 1,1 0,0 0,0 0,1 0,0 0,0 1,0 0,0 0,1 1,0-1,0 1,0 0,0 1,1-1,-1 1,1 1,1-1,-2 3,0 0,-1 1,1-1,-1 1,1 1,-1-1,0 1,1 0,-1 0,0 0,0 1,-1 0,1 0,0 0,-1 0,0 1,1 0,-2 0,1 0,0 0,-1 1,1 0,25 23,192 109,-120-79,-83-47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01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41,'5'0,"6"0,6 0,5-5,4-1,2 0,1 1,0 1,1 2,-1 1,0 1,0 0,-1 0,-4-5,-7-1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0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672 1,'-38'16,"-91"7,-71 17,201-39,-1-1,1 1,0-1,0 1,0-1,0 1,-1 0,1-1,0 1,-1 0,1 0,0-1,-1 1,1 0,-1 0,1 0,-1 0,0 0,1 0,-1 0,0-1,0 1,0 0,1 0,-1 0,0 0,0 0,0 0,-1 0,1 0,0 0,0 0,0 0,-1 0,1 0,0 0,-1 0,1 0,-1 0,1 0,-1-1,0 1,1 0,-1 0,0-1,1 1,-1 0,0-1,0 1,0-1,0 1,1-1,-1 1,0-1,0 0,0 0,0 1,0-1,0 0,0 0,0 0,0 0,0 0,0 0,0 0,0 0,0 0,-1-1,189 95,-120-65,-65-29,-1 1,1-1,-1 1,0 0,1-1,-1 1,0 0,1 0,-1 0,0 0,0 0,0 0,0 0,0 0,0 1,0-1,0 0,-1 1,1-1,0 0,-1 1,1-1,-1 1,0-1,1 1,-1-1,0 1,0-1,0 1,0-1,0 1,0-1,0 1,-1-1,1 1,-1-1,1 1,-1-1,1 0,-1 1,0-1,1 0,-1 1,0-1,0 0,0 0,0 0,-1 1,-60 53,17-29,-2-2,0-2,-2-2,-23 6,-146 67,217-93,0 0,0 0,1 1,-1-1,0 0,0 1,0-1,1 1,-1-1,0 1,0 0,1-1,-1 1,0 0,1-1,-1 1,1 0,-1 0,1-1,-1 1,1 0,0 0,-1 0,1 0,0 0,0 0,0 0,-1-1,1 1,0 0,0 0,0 0,1 0,-1 0,0 0,0 0,0 0,1 0,-1 0,0-1,1 1,-1 0,1 0,-1 0,1-1,-1 1,1 0,0-1,-1 1,1 0,0-1,-1 1,1-1,0 1,0-1,0 1,-1-1,1 0,1 1,54 24,-23-19,1-1,-1-1,1-2,0-1,0-2,6-2,39 0,22 4,-90 3,-5 2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1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36,'-16'73,"-8"80,6 73,17-219,0 0,0-1,-1 1,0-1,0 0,-1 1,1-1,-1 0,-1 0,1-1,-1 1,0-1,0 0,-1 0,1 0,-5 3,14-18,3-1</inkml:trace>
  <inkml:trace contextRef="#ctx0" brushRef="#br0" timeOffset="321.39">112 64,'2'-2,"-1"0,0 0,1 0,0 0,-1 1,1-1,0 1,0-1,0 1,0 0,0 0,0 0,0 0,0 0,0 0,1 0,-1 1,0-1,1 1,-1 0,0-1,1 1,-1 0,0 1,1-1,0 0,185-15,-81-9,-101 30,-8 2</inkml:trace>
  <inkml:trace contextRef="#ctx0" brushRef="#br0" timeOffset="581.405">85 346,'38'-5,"22"-1,2 0</inkml:trace>
  <inkml:trace contextRef="#ctx0" brushRef="#br0" timeOffset="848.755">620 403,'-24'33,"-12"17,-1 4,6-8</inkml:trace>
  <inkml:trace contextRef="#ctx0" brushRef="#br0" timeOffset="1100.252">452 346,'14'19,"10"17,5 1,-2-1,-1-1,-5-2,0-7,-5-2,-5-1,-4-5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3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26,'4'0,"12"0,8 0,4 0,3 0,0 0,0 0,0 0,-1 0,-1 0,0 0,-6-5,-1-1,0 0,1 1,-8 2,-6 5,-6 4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3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0,'43'0,"19"0,4 0,-9 0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51,'-26'24,"1"0,1 2,2 1,0 0,2 2,1 0,2 2,-4 8,19-33,0-1,0 1,0 0,1 0,0 0,0 0,0 0,1 0,0 0,0 0,1 0,-1 0,1 0,1 0,-1 0,1 0,0 0,0 0,1-1,0 0,0 1,0-1,0 0,1 0,0 0,0-1,0 0,1 1,-1-1,1-1,0 1,0-1,1 0,-1 0,3 1,7 3,1-1,-1 0,1-1,0-1,0-1,0 0,1-1,-1 0,1-2,-1 0,1-1,-1 0,1-1,-1-1,0-1,0 0,0-1,-1-1,1-1,-1 0,-1 0,4-4,-8 7,0-1,-1 0,1-1,-1 0,0-1,-1 1,1-2,-1 1,-1-1,0-1,0 1,0-1,-1 0,0-1,-1 1,0-1,-1 0,0 0,0-1,-1 1,0-1,0-7,-3 7,0 1,0-1,-1 1,0-1,-1 1,0 0,-1-1,0 1,-1 0,0 1,0-1,-1 1,0 0,-1 0,0 0,0 1,-1 0,0 0,0 0,-1 1,0 0,-1 1,-7-5,4 3,0 1,-1 1,0 0,0 0,0 2,-1-1,1 2,-1 0,0 0,-1 1,1 1,-7 0,-12 4</inkml:trace>
  <inkml:trace contextRef="#ctx0" brushRef="#br0" timeOffset="612.213">0 192,'90'39,"-46"-30,0-2,1-3,-1-1,1-2,39-5,6 2,302 2,-369 0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20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7 311,'-5'0,"4"0,6 0,7 0,7 0,4 0,4 0,-3-5,-1-1,0 0,2 1,0 2,2 1,1 1,0 0,-5 1</inkml:trace>
  <inkml:trace contextRef="#ctx0" brushRef="#br0" timeOffset="415.294">7 508,'15'0,"13"0,8 0,2 0,-1 0,-1 0,-3 0,-1 0,-2 0,-1 0,-6 0</inkml:trace>
  <inkml:trace contextRef="#ctx0" brushRef="#br0" timeOffset="1301.965">261 1,'-3'2,"1"1,-1 0,1 0,0-1,0 2,0-1,0 0,0 0,0 1,1-1,0 1,0-1,0 1,0-1,0 1,1 0,0-1,-1 1,2 0,-1 0,0-1,1 1,-1 0,1-1,0 1,0-1,1 1,-1-1,1 1,-1-1,1 0,2 3,3 4,0-1,1 1,1-1,0-1,0 1,0-2,1 1,0-1,6 2,10 8,-1 1,-1 1,-1 1,0 1,-2 1,3 4,-22-24,-1 1,1-1,-1 1,1-1,-1 1,0-1,0 1,0 0,0-1,0 1,-1 0,1 0,-1 0,0-1,0 1,0 0,0 0,0 0,-1 0,1-1,-1 1,0 0,1 0,-2-1,1 1,0-1,0 1,-1-1,1 1,-1-1,0 0,0 1,0-1,0 0,0-1,0 1,0 0,-1 0,1-1,-1 0,-1 2,-183 173,128-131,-35 39,90-77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2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3,'0'0,"0"-1,-1 1,1 0,-1 0,1-1,0 1,-1 0,1 0,-1 0,1 0,-1 0,1 0,-1-1,1 1,-1 0,1 0,-1 1,1-1,-1 0,1 0,-1 0,1 0,-1 0,1 0,-1 1,1-1,0 0,-1 0,1 1,-1-1,1 0,0 1,-1-1,1 0,0 1,-1-1,1 0,0 1,0-1,-1 1,1-1,0 1,0-1,0 1,-1-1,1 1,0-1,0 1,0-1,0 1,0-1,0 1,0-1,0 0,0 1,0-1,1 1,-1-1,0 1,-5 19,1 0,1 0,1 0,1 1,0-1,2 0,1 7,-1 18,-1-11,-2-23,1 0,0 0,1 0,0 0,1 0,0 0,1 0,0 0,1-1,0 1,1-1,0 1,0-1,1 0,1-1,-1 1,2-1,-1 0,-3-7,-1-1,0 1,0-1,1 0,-1 1,1-1,-1 0,1 0,-1-1,1 1,-1-1,1 1,0-1,0 0,-1 0,1 0,0 0,-1 0,1 0,0-1,-1 0,1 1,-1-1,1 0,-1 0,1 0,-1-1,1 1,-1-1,0 1,0-1,0 0,0 0,0 0,0 0,0 0,59-84,-23 1,-35 85,0 1,0-1,-1 1,1-1,-1 1,1 0,-1 0,1 0,-1 0,1 1,-1-1,0 1,1-1,-1 1,0 0,0 0,-1 0,1 0,0 0,0 0,-1 0,0 1,1-1,0 2,6 6,0-1,-4-3,1 1,0-1,1 0,0 0,-1-1,2 0,-1 0,1 0,0-1,0 0,0 0,0 0,1-1,-1-1,8 3,-11-7,-1 1,1-1,0 1,-1-1,1-1,-1 1,0 0,0-1,0 1,0-1,0 0,-1 0,1 0,-1-1,0 1,0-1,0 1,0-1,0 1,-1-1,0 0,0 0,0 0,0 0,-1 0,1-1,3-7,4-21,-1 0,-2-1,-1 0,-2 0,-1 0,-3-26,1 32,1 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0 473,'35'1,"-21"0,0 0,0 0,1-2,-1 1,0-2,0 0,0-1,0 0,0-1,-1 0,1-1,-1-1,9-5,22-64,-44 74,1-1,0 0,-1 0,1 0,-1 0,0 0,1 1,-1-1,0 0,0 0,0 0,-1 0,1 0,0 0,-1 0,1 0,-1 0,1 1,-1-1,0 0,0 0,0 1,0-1,0 0,0 1,-1-1,1 1,0 0,-1-1,1 1,-1 0,0 0,1 0,-1 0,0 0,1 0,-1 1,0-1,0 0,0 1,0 0,0-1,-3 2,-1 1,1-1,-1 1,1 0,-1 0,1 1,0 0,0-1,1 2,-1-1,0 1,1-1,0 1,0 0,0 1,0-1,1 1,0-1,0 1,-1 1,-1 2,0 1,0-1,1 1,0 0,1 0,0 0,0 0,1 1,0-1,0 1,1-1,1-5,0-1,0 0,0 1,0-1,0 0,1 1,-1-1,1 0,0 0,0 0,0 0,1 0,-1 0,1 0,0 0,-1 0,1 0,1-1,-1 1,0-1,0 0,1 0,0 1,-1-2,1 1,0 0,0 0,0-1,0 0,0 1,0-1,0 0,2 0,7 1,1 0,0-1,0 0,-1-1,1 0,0-1,0 0,-1-1,1-1,-1 0,1-1,-1 0,0 0,-1-2,1 1,-1-2,0 1,5-5,14-11,0-2,-1-1,-2-1,0-1,14-22,-26 32,-1 0,-1-1,-1 0,0-2,-1 1,-1-1,-2 0,1-1,-2 0,-1-1,-1 1,1-8,-6 27,1 0,0 0,-1-1,1 1,-1 0,0 0,1-1,-1 1,0 0,-1 0,1-1,0 1,-1 0,1 0,-1 0,1-1,-1 1,0 0,0 0,0 0,0 0,-1 0,1 0,0 1,-1-1,1 0,-1 1,0-1,1 1,-1-1,0 1,0 0,0 0,0 0,0 0,0 0,0 0,-1 1,1-1,0 1,0-1,-1 1,1 0,0 0,0 0,-1 0,1 0,0 1,0-1,-1 1,0-1,-5 8,0 1,0-1,1 1,0 0,1 1,0 0,0 0,1 0,0 1,1-1,0 1,1 0,0 0,1 1,0-1,1 5,-4 6,-7 26,3 1,2-1,3 2,1-1,2 0,3 0,3 11,-2-43,0-1,-1 1,-1-1,-1 1,0 0,-1-1,-1 1,-1-1,0 1,-1-1,-1 0,0 0,-1-1,-1 0,0 0,-3 3,5-8,-1-1,0 0,-1 0,0-1,0 1,-1-1,0-1,0 0,-1 0,1 0,-9 3,16-10,0 0,0 0,-1 0,1 0,0 0,0-1,0 1,0 0,0-1,0 1,-1-1,1 1,0-1,0 1,0-1,0 0,1 0,-1 1,0-1,0 0,0 0,1 0,-1 0,0 0,1 0,-1 0,1 0,-1 0,1 0,0-1,-1 1,1 0,0 0,0 0,0 0,-1-1,1 1,1 0,-1 0,0 0,0 0,0-1,1 1,-1 0,0 0,1 0,-1 0,1 0,0 0,-1 0,1 0,0 0,-1 0,1 0,0 0,11-25,2 1,1 0,0 1,2 1,1 0,5-3,30-42,297-458,-349 524,35-71,-36 71,1 1,0-1,-1 1,1-1,-1 0,0 0,1 1,-1-1,0 0,0 1,0-1,0 0,0 0,-1 1,1-1,0 0,-1 1,0-1,1 0,-1 1,0-1,1 1,-1-1,0 1,0-1,-1 1,1 0,0-1,0 1,0 0,-1 0,1 0,-1 0,1 0,-1 0,1 1,-1-1,1 0,-1 1,0-1,1 1,-2-1,-2 1,1-1,-1 0,0 1,1 0,-1 0,1 1,-1-1,0 1,1 0,-1 0,1 1,0-1,-1 1,1 0,0 0,0 0,0 1,0-1,1 1,-1 0,1 0,-1 0,1 1,0-1,0 1,1 0,-1 0,1 0,0 0,0 0,0 0,0 0,1 1,0-1,0 1,0-1,0 1,1 0,-1-1,1 1,1-1,-1 1,1 1,51 260,-33-124,-1 51,-17-188,-1 0,1 0,-1 0,0 0,0 0,-1 0,0 0,0 0,0 0,0 0,-1 0,1 0,-1 0,-1-1,1 1,0-1,-1 1,0-1,0 0,-1 0,1 0,-1-1,0 1,0-1,0 0,0 0,0 0,-1-1,1 1,-1-1,0 0,1 0,-1-1,0 0,0 0,-5 1,7-3,1 1,-1-1,1 0,0 0,-1 0,1-1,0 1,0-1,0 1,0-1,0 1,0-1,0 0,1 0,-1 0,1 0,-1 0,1 0,0-1,0 1,0 0,0-1,0 1,0-1,1 1,-1-1,1 1,0-1,0 1,0-1,0 1,0-1,0 1,1-3,17-90,-9 71,1-1,1 2,2 0,0 0,1 1,2 0,0 2,1 0,6-5,-14 15,-2 1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3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39,'-2'-3,"-1"0,0 0,0 0,0 0,0 0,0 1,-1-1,1 1,-1 0,1 0,-1 0,0 1,0-1,0 1,0 0,0 0,0 0,0 1,0-1,0 1,-1 0,1 0,0 1,0-1,0 1,0 0,0 0,0 0,0 1,0-1,0 1,1 0,-1 0,1 0,-1 0,1 1,0 0,0-1,0 1,0 0,0 1,1-1,-1 0,0 3,-1-2,0 1,1 0,0 0,0 0,0 0,1 0,0 1,0-1,0 1,0-1,1 1,0 0,0 0,1 0,-1-1,1 1,1 0,-1 0,1 0,0 0,0-1,1 1,-1 0,1-1,1 1,-1-1,1 0,1 2,63 33,-63-39,0 0,-1 0,1 0,0 0,-1 1,1-1,0 1,-1 0,0 0,1 0,-1 1,0-1,0 1,-1-1,1 1,0 0,-1 0,0 0,1 1,-1-1,-1 1,1-1,0 1,-1-1,0 1,0 0,1 3,-3-1,0 1,0-1,-1 1,0-1,0 0,0 0,-1 0,0 0,0 0,0 0,-1-1,0 0,0 0,-1 0,1 0,-1 0,0-1,0 0,0 0,-1-1,1 1,-1-1,0 0,0-1,0 1,-1-1,1 0,0-1,-1 1,1-2,-1 1,1 0,-1-1,-3-1,-9-3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4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4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18 254,'-5'24,"-1"13,0 0</inkml:trace>
  <inkml:trace contextRef="#ctx0" brushRef="#br0" timeOffset="665.266">160 395,'201'-216,"-200"214,1 0,-1 0,0 1,1-1,-1 1,1 0,0-1,-1 1,1 0,0 0,0 0,0 0,0 0,0 0,0 1,0-1,0 1,0-1,0 1,0 0,0 0,0 0,0 0,0 0,0 0,0 1,0-1,0 1,0-1,0 1,0 0,0 0,0-1,0 2,0-1,-1 0,1 0,0 0,-1 1,1-1,-1 1,1-1,-1 1,0 0,0 0,0-1,0 1,0 0,0 1,10 14,-5-4,2 0,-1-1,2 0,0 0,0-1,1 0,0-1,8 6,-16-14,0-1,0 0,0-1,1 1,-1 0,0 0,0-1,0 1,1-1,-1 0,0 0,0 0,1 0,-1 0,0 0,1-1,-1 1,0-1,0 1,0-1,0 0,0 0,1 0,-1 0,-1 0,1 0,0-1,0 1,0-1,-1 1,1-1,-1 0,1 1,0-3,39-68,-30 17,-8 30</inkml:trace>
  <inkml:trace contextRef="#ctx0" brushRef="#br0" timeOffset="1367.89">1316 0,'-36'41,"2"1,1 1,3 2,-16 31,15-25,29-45,0-1,-1 1,0-1,0 0,0 0,0 0,-1 0,0-1,0 1,0-1,0 0,-1 0,1 0,-1-1,0 0,-1 0,1 0,0 0,-1-1,1 0,-1 0,0-1,0 1,1-1,-1 0,0-1,0 0,0 0,0 0,0 0,0-1,0 0,0 0,1-1,-1 0,-4-1,4-1,-1 0,1-1,0 1,0-1,0-1,0 1,1-1,0 0,0 0,1-1,0 1,0-1,0 0,1 0,0 0,0 0,1-1,0 1,0-1,1 0,0 1,0-1,1 0,0 0,0 1,1-1,0 0,0 0,1 1,0-1,0 1,4-7,-5 11,1 0,0 0,0 0,0 1,0-1,0 1,0-1,0 1,1 0,-1 0,1 0,0 0,0 0,0 1,-1-1,1 1,1 0,-1 0,0 0,0 0,0 0,0 1,1-1,-1 1,0 0,1 0,-1 0,0 1,0-1,1 1,-1 0,0 0,0 0,3 1,100 55,131 121,-87-55,-123-105,-17-17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9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0,'-5'0,"-7"0,5 0,7 0,9 0,7 0,7 0,3 0,2 0,2 0,0 0,0 0,-1 0,1 0,-2 0,-9 0,-8 5,-6 2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5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1,'20'4,"15"3,7-1,1-1,-2-1,-3-2,-3-1,-4 0,-1-1,-1-1,-1 1,0 0,-1 0,-4-1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5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23,'24'10,"31"-2,13-3,-7-6,-8-3,-9-1,-7-5,-4 0,-4 1,-6 3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2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0,'-5'34,"-1"25,0 7,1-2,1-7,2-9,-4-8,-1-6,1-3,1-3,2-1,1-1,1 1,1 0,0 0,0-4</inkml:trace>
  <inkml:trace contextRef="#ctx0" brushRef="#br0" timeOffset="332.96">31 57,'10'0,"12"0,8 0,3 0,1-5,-1-2,-1 1,-1 1,-1 2,-1 0,0 2,-6 6,-11 1,-7 5,-6 1</inkml:trace>
  <inkml:trace contextRef="#ctx0" brushRef="#br0" timeOffset="576.036">87 339,'20'5,"10"-3,5-3,2 0,-6 0</inkml:trace>
  <inkml:trace contextRef="#ctx0" brushRef="#br0" timeOffset="896.121">341 451,'0'29,"-5"15,-1 3,0 0,1-4,-4-9,1-6,-4-2,0-1,2-6</inkml:trace>
  <inkml:trace contextRef="#ctx0" brushRef="#br0" timeOffset="1217.639">313 705,'4'-9,"3"-9,-1 0</inkml:trace>
  <inkml:trace contextRef="#ctx0" brushRef="#br0" timeOffset="1696.963">398 480,'5'5,"10"1,9 0,4-1,-2-6,-1-3,0-1,1 0,-5 2</inkml:trace>
  <inkml:trace contextRef="#ctx0" brushRef="#br0" timeOffset="2032.928">398 705,'10'0,"7"5,6 2,4-1,-2-1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6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55,'-25'22,"1"0,1 2,1 1,1 0,1 1,1 2,2 0,-12 25,26-46,1 0,-1 1,1-1,0 1,1-1,0 1,0 0,1-1,0 1,0 0,0-1,1 1,1 0,-1-1,1 1,0-1,1 0,0 1,0-1,1 0,-1-1,1 1,1-1,-1 0,1 0,0 0,1 0,0-1,-1 0,1 0,1-1,-1 0,1 0,0 0,4 1,5 3,0-1,1-1,-1-1,1-1,0 0,0-1,1 0,-1-2,1 0,-1-1,1-1,-1 0,1-1,-1-1,0-1,15-5,-14 2,1 0,-2-1,1 0,-1-2,-1 0,0-1,0 0,-1-2,0 0,-1 0,-1-1,3-4,-7 9,-1 0,0-1,0 0,-1-1,0 1,0-1,-2 0,1-1,-1 0,-1 1,0-2,-1 1,0 0,-1-1,0 1,-1-1,-1 1,0-1,0 0,-1 1,-1-1,0 1,-2-6,0 9,1 1,-2 0,1 0,-1 0,0 0,-1 0,0 1,0 0,0 1,-1-1,0 1,0 0,-1 1,0 0,0 0,0 1,0 0,-1 0,1 1,-1 0,0 0,0 1,0 0,0 1,-3 0,-24 1,5 5</inkml:trace>
  <inkml:trace contextRef="#ctx0" brushRef="#br0" timeOffset="575.173">1 309,'33'11,"1"-1,0-1,0-2,1-2,0-1,0-2,0-1,23-3,487-69,-150 11,-315 46,-62 15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56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1 311,'314'-29,"23"30,-292-6,-33-1</inkml:trace>
  <inkml:trace contextRef="#ctx0" brushRef="#br0" timeOffset="406.732">114 537,'34'0,"129"11,-114-3,0-2,1-2,0-3,7-2,-32 1</inkml:trace>
  <inkml:trace contextRef="#ctx0" brushRef="#br0" timeOffset="1129.236">453 0,'1'0,"0"1,-1-1,1 0,0 1,-1-1,1 1,0-1,-1 0,1 1,-1-1,1 1,-1 0,1-1,-1 1,1-1,-1 1,1 0,-1-1,0 1,1 0,-1-1,0 1,0 0,0 0,1-1,-1 1,0 0,0 0,0-1,0 1,0 0,0 0,-1 0,1-1,0 1,0 0,0-1,-1 1,1 0,0 0,-1-1,1 1,-1-1,1 1,-1 0,1-1,-1 1,1-1,-1 1,1-1,-1 1,0-1,1 1,-1-1,0 0,1 0,-1 1,0-1,0 0,1 0,-1 0,0 1,0-1,1 0,-1 0,0 0,0 0,0-1,179 149,-3-35,-118-62,-56-50,0 1,0-1,0 1,0-1,-1 1,1-1,-1 1,1-1,-1 1,1 0,-1-1,0 1,0 0,0-1,0 1,0 0,0-1,0 1,0 0,-1-1,1 1,-1 0,1-1,-1 1,0-1,1 1,-1-1,0 1,0-1,0 0,0 0,0 1,-1-1,1 0,0 0,-1 0,1 0,0 0,-1 0,1 0,-1-1,1 1,-2 0,-113 58,-180 234,217-223,78-70,0 1,0 0,0-1,0 1,1-1,-1 1,0 0,1 0,-1-1,1 1,-1 0,1 0,-1 0,1-1,-1 1,1 0,0 0,-1 0,1 0,0 0,0 0,0 0,0 0,0 0,0 0,0 0,0 0,0 0,0 0,0 0,1 0,-1 0,0 0,1-1,0 2,6 6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2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1,'-10'33,"-8"17,0 3,6-6,7-11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0,'-3'27,"-1"12,0 2,1-2,1-9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2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3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0 285,'1'1,"-1"0,1 1,-1-1,1 0,0 0,-1 0,1 0,0-1,0 1,0 0,0 0,0 0,0-1,0 1,0 0,0-1,0 1,0-1,0 1,0-1,1 0,-1 1,0-1,0 0,0 0,1 0,-1 0,0 0,0 0,1 0,-1 0,0-1,0 1,0 0,0-1,1 1,-1-1,0 1,0-1,0 0,0 1,0-1,0 0,0 0,-1 0,1 1,0-1,0 0,0 0,-1 0,1 0,0-1,40-57,47-138,-88 196,0 0,0 0,0 0,0 0,0-1,0 1,0 0,0 0,0 0,1 0,-1 0,0 0,1 0,-1 0,1 0,-1 0,1 0,-1 0,1 0,0 1,-1-1,1 0,0 0,0 1,-1-1,1 0,0 1,0-1,0 0,0 1,0 0,0-1,0 1,0-1,0 1,0 0,0 0,0 0,0 0,0 0,1 0,-1 0,0 0,0 0,0 0,0 0,0 1,0-1,0 0,0 1,0-1,0 1,0-1,0 1,0 0,0-1,17 66,-15-51,0 0,1 0,1 0,1-1,0 0,1 0,0-1,1 0,-3-5,1-1,1 0,-1 0,1-1,0 1,0-1,1-1,0 0,0 0,0 0,1-1,-1 0,1-1,1 0,-6-2,0 0,0 0,0 0,0-1,0 1,0-1,0 0,0 0,1-1,-1 0,0 1,0-1,0 0,0-1,-1 1,1-1,0 0,0 0,-1 0,0 0,1 0,-1-1,0 0,0 1,0-1,0 0,-1-1,1 1,-1 0,0-1,0 0,0 1,0-2,3-7,-1 0,0-1,-1 0,-1 0,0 0,0 0,-1-1,-1 1,-1-10,1-2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3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0,'-2'32,"-2"1,-1-1,-1 0,-2-1,-1 0,-1 0,-2-1,-1 0,-2-1,-9 15,17-37,1 0,-1-1,0 0,0 0,-1 0,1-1,-2 0,1-1,0 0,-1 0,1-1,-1 0,0 0,0-1,0-1,-1 1,1-1,0-1,-1 0,1 0,0 0,0-2,-1 1,1-1,0 0,0-1,0 0,-2-1,6-2,0 0,1 0,-1 0,1 0,0-1,1 1,-1-1,1 0,1 0,-1-1,1 1,1 0,-1-1,1 1,0-1,1 1,0-1,0 0,1 1,0-1,0 1,0-1,1 1,1 0,0-4,-3 7,0-1,1 1,-1-1,1 1,0-1,0 1,0 0,1-1,0 1,-1 0,1 0,1 0,-1 0,1 0,-1 1,1-1,0 1,0 0,1 0,-1 0,1 0,-1 0,1 1,0-1,0 1,0 0,0 1,0-1,1 1,-1-1,0 1,1 0,-1 1,1-1,-1 1,1 0,-1 0,1 1,-1-1,1 1,-1 0,1 0,1 1,167 145,41-41,-169-93,-25-9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4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68,'309'-30,"-135"4,-57 15,-111 13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4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1,'39'5,"31"-4,9-1,-4-1,-11-1,-10 1,-11 0,-7 0,-5 1,-3 0,-6-1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5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74,'-5'39,"-1"31,0 9,1-4,1-10,2-7,1-8,0-8,1-6,0-4,1-4,-1-1,0 0,0-10,0-13,0-6</inkml:trace>
  <inkml:trace contextRef="#ctx0" brushRef="#br0" timeOffset="260.072">57 18,'24'5,"32"-4,11-1,-1-1,-7-1,-8 1,-9 0,-6-5,-5 0,-12-1,-9 7,-7 3</inkml:trace>
  <inkml:trace contextRef="#ctx0" brushRef="#br0" timeOffset="513.52">1 441,'38'0,"27"-5,8-1,-4 0,-14-4,-12 0,-12 2</inkml:trace>
  <inkml:trace contextRef="#ctx0" brushRef="#br0" timeOffset="777.954">452 554,'0'34,"0"20,0 6,0-2,0-11</inkml:trace>
  <inkml:trace contextRef="#ctx0" brushRef="#br0" timeOffset="1071.928">481 498,'33'0,"21"0,7 0,-4 0,-5 0,-13 0</inkml:trace>
  <inkml:trace contextRef="#ctx0" brushRef="#br0" timeOffset="1276.282">565 695,'34'5,"15"-4,0-1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1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0,'11'197,"2"-100,-13-80,1-1,1 1,1 0,0-1,1 1,1-1,0 0,1 0,1-1,0 0,5 6,-10-18,-1-1,1 0,0-1,-1 1,1 0,0 0,0-1,0 1,1-1,-1 0,0 0,0 1,1-1,-1-1,1 1,-1 0,1-1,-1 1,1-1,-1 0,1 0,-1 0,1 0,-1 0,1 0,-1-1,1 1,-1-1,1 0,-1 1,1-1,-1-1,0 1,0 0,1 0,-1-1,0 1,0-1,0 0,-1 0,1 0,74-85,-70 78,-5 6,0 1,0-1,0 0,0 1,0 0,1-1,-1 1,1 0,0-1,-1 1,1 0,0 0,0 1,1-1,-1 0,0 1,1-1,-1 1,0-1,1 1,0 0,-1 0,1 1,0-1,-1 0,1 1,0 0,0-1,-1 1,1 0,0 1,0-1,1 1,115 129,4-63,-119-66,0 1,0-1,0-1,0 1,0-1,0 1,0-1,0 0,0 0,0-1,0 1,0-1,0 0,0 0,0 0,-1-1,1 0,0 1,-1-1,1 0,-1 0,0-1,1 1,-1-1,0 0,-1 0,1 0,0 0,-1 0,0 0,0-1,2-3,9-22,-2-1,0 0,-3-1,0 0,-2-1,0-9,-2 17,-3 19,2-9,0 1,-1-1,-1 0,0 0,-1 0,-1 0,0 0,-2-12,2 25,1 1,0-1,0 0,-1 0,1 0,-1 1,1-1,0 0,-1 0,0 1,1-1,-1 1,1-1,-1 0,0 1,1-1,-1 1,0-1,1 1,-1 0,0-1,0 1,0 0,1-1,-1 1,0 0,0 0,0 0,0 0,0 0,1 0,-1 0,0 0,0 0,0 0,0 0,1 1,-1-1,0 0,0 0,0 1,1-1,-1 1,0-1,0 1,1-1,-1 1,1-1,-1 1,0 0,1-1,-1 1,1 0,-1-1,1 1,0 0,-1 0,1 0,0-1,-1 1,1 0,0 0,-8 15</inkml:trace>
  <inkml:trace contextRef="#ctx0" brushRef="#br0" timeOffset="619.257">1214 86,'-1'-2,"0"1,0-1,-1 1,1 0,0-1,-1 1,1 0,-1 0,0 0,1 0,-1 1,0-1,1 0,-1 1,0-1,0 1,0-1,0 1,1 0,-1 0,0 0,0 0,0 0,0 0,0 1,1-1,-1 1,0-1,0 1,0 0,1-1,-1 1,0 0,1 0,-1 0,1 0,-2 2,-8 1,1 0,0 1,-1 0,2 1,-1 0,1 0,0 1,0 1,1-1,-1 1,2 1,-1-1,1 1,1 1,0-1,0 1,1 0,-4 9,10-14,-1-1,1 1,0 0,0-1,0 0,0 1,1-1,0 0,0 0,0 0,0 0,1 0,0 0,-1 0,1-1,1 0,-1 1,0-1,1 0,0-1,-1 1,1-1,0 1,0-1,1 0,-1-1,0 1,1-1,-1 0,1 0,-1 0,1-1,1 1,23 9,-11-3,59 32,-76-38,1 1,0-1,-1 1,1 0,-1-1,0 1,0 0,1 0,-1 0,0 0,0 0,-1 0,1 0,0 0,-1 0,1 0,-1 0,0 0,0 0,0 1,0-1,0 0,0 0,0 0,-1 0,1 0,-1 1,0-1,1 0,-1 0,0 0,0-1,0 1,-1 0,1 0,-2 1,-2 5,-2 0,1 0,-1 0,0-1,-1 0,1-1,-1 1,-1-1,1-1,-1 0,0 0,0-1,-1 0,1 0,-1-1,0-1,0 1,0-2,-8 2,-24-16,30 0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0" timeOffset="12703.216">2908 1411,'-5'2,"0"1,0-1,0 1,0 0,0 0,1 0,-1 0,1 1,0 0,0 0,0 0,1 0,-1 1,1 0,0-1,1 1,-1 1,-115 212,7 34,-56 60,81-106,-39 2,36-70,0 62,42-85,30-69,-2-2,-2 0,-1-2,-27 38,-139 240,103-184,2-20,-61 96,17-50,-84 171,50-101,74-113,-120 175,32-73,62-52,87-138,24-38,6-5</inkml:trace>
  <inkml:trace contextRef="#ctx0" brushRef="#br0" timeOffset="13809.195">2823 1439,'-6'4,"-1"0,1-1,-1 0,0 0,1 0,-1-1,-1 0,1-1,0 1,0-1,0-1,-1 1,1-1,0 0,-1-1,1 0,-7-2,-146-58,75 23,86 39,-1-1,0 1,0-1,0 1,0-1,0 1,0 0,0-1,0 1,0-1,0 1,0-1,0 1,-1-1,1 1,0-1,0 1,0-1,-1 0,1 1,0-1,-1 1,1-1,0 0,-1 1,1-1,0 1,-1-1,1 0,-1 0,1 1,-1-1,1 0,0 0,-1 1,1-1,-1 0,1 0,-1 0,1 0,-1 0,1 0,-1 0,0 0,1 0,-1 0,1 0,-1 0,1 0,-1 0,1-1,-1 1,1 0,0 0,-1-1,1 1,-1 0,1 0,-1-1,1 1,0-1,-1 1,1 0,-1-1,26 39,-22-34,181 228,-161-195,-2 2,-2 0,-1 1,-2 0,-2 2,4 21,13 123,-10-259,-3-71,-13 121,-1-1,-1 0,-1 0,-1 0,-1 0,-1 0,-1 0,-4-12,-13-132,19 144</inkml:trace>
  <inkml:trace contextRef="#ctx0" brushRef="#br0" timeOffset="17727.218">480 3979,'-2'8,"0"0,1 1,0-1,0 1,1-1,0 0,0 1,1-1,0 1,0-1,3 8,-3-12,86 320,-61-239,-21-68,-2-5,0 0,1 0,0-1,1 1,0-1,1 0,0 0,1-1,7 9,-20-79,-2 33,0 2</inkml:trace>
  <inkml:trace contextRef="#ctx0" brushRef="#br0" timeOffset="18158.71">424 4008,'1'0,"0"1,-1 0,1-1,0 1,0-1,0 0,0 1,0-1,0 0,0 1,0-1,0 0,0 0,0 0,0 0,0 0,0 0,0 0,0 0,0 0,0 0,0-1,0 1,0 0,0-1,0 1,0-1,0 1,0-1,0 0,0 1,0-1,-1 0,1 1,0-1,-1 0,1 0,0 0,-1 0,1 1,-1-1,1 0,-1 0,0 0,1 0,-1 0,0 0,0 0,0 0,0 0,0-1,0 1,0 0,0 0,0 0,0 0,0 0,-1 0,1 0,0 0,-1 0,1 0,-1 0,1 1,-1-1,0 0,1 0,-1 0,0 0,235 144,-76-73,-156-69,0 0,0 1,0-1,0 0,0 0,1 0,-1 0,0-1,0 1,1-1,-1 1,0-1,1 0,-1 0,0 0,1 0,-1 0,0-1,1 1,-1-1,0 1,0-1,1 0,-1 0,0 0,0 0,0 0,0 0,0-1,0 1,0-1,-1 1,1-1,-1 0,1 0,-1 1,1-1,-1 0,0 0,0-1,0 1,0 0,0 0,-1 0,1-1,0 0,0-20,-1-1,-1 0,-1 1,-1-1,0 1,-2 0,-1 0,-1 0,-1 1,-11-21,-16-39,-5 1,-2 3,-4 1,-15-13,42 62,0 4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31965.037">1807 5193,'-37'108,"24"-77,-1 0,-1-2,-1 1,-2-2,-1-1,-1 0,-1-1,-1-1,-2-1,0-2,-1 0,-2-1,0-2,-17 9,8-6,24-14,0 1,-1-2,1 1,-2-2,1 0,-1 0,1-1,-1-1,-1 0,1-1,-1-1,1 0,-1-1,-10-1,22 0,0-1,0 1,0-1,0 0,0 0,0 0,0-1,0 1,1-1,-1 0,0 1,1-1,0 0,-1 0,1-1,0 1,0 0,0-1,0 0,0 1,1-1,-1 0,1 0,0 0,0 0,0 0,0 0,0 0,1 0,-1 0,1 0,0 0,0 0,0-1,0 1,1 0,-1-1,39-115,-23 88,1 1,2 0,0 2,2 0,2 1,7-6,-26 29,1 1,-1 0,1 0,0 0,0 0,0 1,0-1,0 1,1 1,-1-1,0 1,1 0,0 0,-1 1,1-1,-1 1,1 0,0 1,-1-1,1 1,-1 0,1 1,-1 0,0-1,0 1,0 1,0-1,0 1,0 0,0 0,-1 1,1-1,-1 1,0 0,0 0,0 1,206 190,-160-141,-38-38</inkml:trace>
  <inkml:trace contextRef="#ctx0" brushRef="#br1" timeOffset="32751.583">2456 5700,'-1'1,"1"-1,0 0,-1 0,1 0,-1 0,1 0,0 0,-1 0,1 0,-1 0,1 0,-1 0,1 0,0 0,-1 0,1-1,-1 1,1 0,0 0,-1 0,1-1,-1 1,1 0,0 0,-1-1,1 1,0 0,0-1,-1 1,1 0,0-1,0 1,-1 0,1-1,0 1,0-1,0 1,0 0,0-1,0 1,0-1,-1 1,1-1,0 1,0 0,1-1,-1 1,0-1,0 1,0-1,0 1,0 0,0-1,0 1,1-1,-1 1,0 0,0-1,1 1,-1 0,0-1,1 1,-1 0,0-1,1 1,-1 0,0 0,1 0,-1-1,-35 3,-22 13,31-7,0-1,0-2,0 0,-1-2,1-1,-1-1,-1-1,25 0,-1 0,1 0,0-1,-1 1,1-1,0 0,-1 0,1 0,0-1,0 1,0-1,0 1,0-1,0 0,0 0,1 0,-1-1,1 1,-1-1,1 1,0-1,0 0,0 0,1 0,-1 0,1 0,-1 0,1 0,0-1,0 1,0 0,1-1,-1 1,1-3,3-12</inkml:trace>
  <inkml:trace contextRef="#ctx0" brushRef="#br1" timeOffset="33961.502">791 5560,'-5'0,"-6"-5,-6-1,-5-5,-4-1,3-2,0-4,5-4,0 2,3-1,4-1,0 3,1 0,2-1,8 2,3 9,2 6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3">1130 508,'0'14,"-10"10,-2 6,-1-3</inkml:trace>
  <inkml:trace contextRef="#ctx0" brushRef="#br1" timeOffset="43850.223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6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8,'-2'5,"0"1,0-1,1 0,-1 0,1 1,1-1,-1 0,1 1,0-1,0 1,0-1,1 1,0-1,0 0,0 1,1-1,-1 0,1 0,1 0,-1 0,4 4,1 11,2 10,2 0,2 0,0-1,2-1,1 0,1-1,14 16,-27-39,0 0,0-1,0 0,1 1,0-2,-1 1,1 0,0-1,0 0,0 0,0-1,1 1,-1-1,0 0,1 0,-1-1,1 0,-1 0,1 0,-1 0,0-1,1 0,-1 0,0-1,0 1,1-1,-1 0,0-1,-1 1,1-1,0 0,-1 0,0 0,1-1,-1 0,-1 1,1-1,0-1,0-1,25-27,-2-1,-1-2,-2-1,-2 0,5-15,-27 53,1 0,-1-1,0 1,1 0,-1-1,0 1,1-1,-1 1,1 0,-1-1,1 1,-1-1,1 1,-1-1,1 1,0-1,-1 0,1 1,0-1,-1 0,1 1,0-1,-1 0,1 0,0 0,-1 0,1 0,0 1,0-1,-1 0,1-1,0 1,0 0,-1 0,1 0,0 0,-1-1,1 1,0 0,-1 0,1-1,0 1,-1-1,1 1,0-1,-1 1,1-1,-1 1,1-1,-1 1,0-1,1 1,-1-1,1 0,-1 1,0-1,0 0,1 1,-1-1,0 0,0 0,0 0,60 122,-57-116,1-1,-1 0,0 0,1-1,0 1,0-1,0 0,0 0,1 0,-1 0,1-1,-1 0,1 0,0 0,0-1,0 1,0-1,0 0,0-1,1 1,-1-1,0 0,0 0,0-1,1 1,2-3,0-1,0 1,0-1,-1-1,1 0,-1 0,0 0,-1-1,1 1,-1-2,0 1,-1-1,1 0,1-3,7-7,-1 1,0 0,0-1,-2-1,0 1,-1-2,-1 0,-1 0,-1 0,1-4,-8 22,1 0,0 0,-1 0,0 0,1 0,-1 0,0 0,1 0,-1 0,0 0,0 0,0 0,0-1,0 1,0 0,0 0,0 0,0 0,-1 0,1 0,0 0,-1 0,1 0,0 0,-1 0,0 0,1 0,-1 0,1 1,-1-1,0 0,0 0,0 0,1 1,-1-1,0 1,0-1,0 0,-10 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7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13 228,'-12'0,"36"0,-10 0,555 0,-529-5,-39 5,-1 0,1 0,-1-1,1 1,0 0,-1 0,1-1,-1 1,1-1,-1 1,1-1,-1 1,1 0,-1-1,0 0,1 1,-1-1,0 1,1-1,-1 1,0-1,0 0,1 1,-1-1,0 0,0 1,0-1,0 1,0-1,0 0,0 1,0-1,0 0,0 1,0-1,-1 0,1 1,0-1,0 1,-1-1,1 0,0 1,-1-1,1 1,0-1,-1 1,1-1,-1 1,1-1,-1 1,1 0,-1-1,1 1,-1 0,0-1,1 1,-1 0,1 0,-1-1,-99-70,-20-15,116 82,3 4,0 0,1 0,-1 0,0 0,1 0,-1 0,0-1,1 1,-1 0,0 0,1-1,-1 1,1 0,-1-1,1 1,-1-1,1 1,-1-1,1 1,-1-1,1 1,0-1,-1 1,1-1,0 1,-1-1,1 0,0 1,0-1,-1 0,1 1,0-1,0 0,0 1,0-1,0 0,0 1,0-1,0 0,0 1,0-1,1 1,-1-1,0 0,0 1,1-1,-1 0,0 1,1-1,-1 1,0-1,1 1,-1-1,1 1,-1-1,1 1,-1-1,1 1,-1 0,1-1,0 1,-1 0,1-1,16-1,2 1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1,'5'5,"11"1,7 0,6-1,1-2,2-5,-1-3,0-1,-2 1,1 2,-2 0,1 2,-1 0,0 1,0 0,-9 0,-9 1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0,'38'0,"23"0,5 0,-3 0,-8 0,-9 0,-6 0,-12 0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7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0,'-6'20,"-1"0,-1-1,0 0,-2-1,0 0,-1-1,0 0,-2 0,0-1,-1-1,0 0,-2-1,-12 9,12-12,0 0,-1-1,-1-1,0-1,0 0,0-1,-1-1,0-1,0-1,-1 0,14-4,0 0,0-1,1 1,-1-1,0 0,1 0,-1-1,1 1,-1-1,1-1,0 1,0-1,0 0,0 0,0 0,0-1,1 1,0-1,0 0,0-1,0 1,1-1,-1 1,1-1,1 0,-1 0,0-1,1 1,0 0,1-1,-1 1,1-1,0 0,0 1,1-1,0 0,0 0,0 0,-1 2,0-1,1 0,0 0,0 0,0 0,0 0,1 1,0-1,0 0,0 0,1 1,-1-1,1 1,0-1,0 1,1 0,0-1,-1 1,1 1,0-1,1 0,-1 1,1 0,-1-1,1 1,0 1,0-1,1 1,-1-1,0 1,1 0,0 1,-1-1,1 1,0 0,-1 0,1 0,0 1,0 0,0 0,0 0,0 0,-1 1,3 0,6 3,0 1,1 1,-2 0,1 0,-1 1,0 1,0 0,-1 1,9 8,25 17,233 130,-177-105,-65-49,-21-9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9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63 311,'-1'-1,"1"1,-1-1,0 1,0-1,1 1,-1 0,0-1,0 1,0 0,0 0,1-1,-1 1,0 0,0 0,0 0,0 0,0 0,0 0,1 1,-1-1,0 0,0 0,0 0,0 1,0-1,1 1,-1-1,0 0,0 1,1-1,-1 1,0 0,1-1,-1 1,1 0,-1-1,0 1,1 0,0-1,-1 1,1 0,-1 0,1 0,0 0,0-1,-1 2,-16 40,12-6,1 0,2 0,1 1,2-1,1 0,0 42,-2-43,-2-24,2 1,-1-1,2 1,-1 0,2-1,-1 1,2-1,-1 0,1 0,1 0,0 0,2 3,-2-11,0 0,0 0,0 0,0-1,0 1,1-1,-1 0,1-1,-1 1,1-1,0 1,-1-1,1-1,0 1,0-1,0 0,0 0,0 0,-1-1,1 1,0-1,0-1,-1 1,1 0,0-1,-1 0,0 0,1-1,-1 1,0-1,0 0,0 0,-1 0,1 0,-1-1,1 0,-1 1,-1-1,1 0,0-1,147-209,-150 213,0 0,1 0,-1 0,0 0,1 0,-1 0,0 0,1 0,0 0,-1 0,1 0,-1 0,1 0,0 1,-1-1,1 0,0 0,0 1,0-1,0 1,0-1,0 1,0-1,-1 1,1-1,0 1,1 0,-1 0,0-1,0 1,0 0,0 0,0 0,0 0,0 0,0 0,0 1,0-1,0 0,0 1,0-1,0 0,0 1,0-1,0 1,0-1,0 1,-1 0,1-1,0 1,0 0,-1 0,1-1,0 1,-1 0,1 0,-1 0,1 0,31 159,-31-155,1 0,0-1,0 1,0 0,0 0,1-1,-1 0,1 1,1-1,-1 0,0 0,1-1,0 1,0-1,0 1,0-1,0-1,1 1,-1-1,1 1,0-1,0 0,0-1,0 1,0-1,0 0,0-1,0 1,0-1,1 0,-1 0,0 0,0-1,2 0,7-5,0-1,0 0,-1-1,0 0,0-1,-1-1,0 0,-1 0,0-1,-1-1,0 1,-1-2,0 1,-1-1,0-1,-1 0,-1 0,0 0,1-7,27-144,-32 155,0-1,0 0,-1 1,-1-1,1 0,-2 0,0 0,0 0,-1 1,0-1,-1 1,-2-5,2 7</inkml:trace>
  <inkml:trace contextRef="#ctx0" brushRef="#br0" timeOffset="3715.715">1192 452,'0'0,"0"0,0 0,0 1,0-1,0 0,0 1,0-1,0 0,0 0,0 1,0-1,1 0,-1 0,0 1,0-1,0 0,0 0,1 0,-1 1,0-1,0 0,1 0,-1 0,0 0,0 0,1 1,-1-1,0 0,0 0,1 0,-1 0,0 0,0 0,1 0,-1 0,0 0,0 0,1 0,-1 0,0 0,1 0,-1 0,0 0,0 0,1 0,-1-1,0 1,0 0,1 0,-1 0,0 0,0 0,0-1,1 1,-9 27,-3-3,1 2,1 0,1 0,1 1,1-1,2 1,1 1,1-1,1 17,1-40,1 1,0-1,0 0,1 0,-1 0,1 0,0 0,0 0,0 0,0 0,1-1,-1 1,1-1,0 0,0 0,0 0,1 0,-1 0,1-1,-1 1,1-1,0 0,0 0,0-1,0 1,0-1,1 0,-1 0,0 0,0-1,1 1,-1-1,0 0,1 0,-1-1,0 1,1-1,-1 0,0 0,3-1,11-9,-5-3</inkml:trace>
  <inkml:trace contextRef="#ctx0" brushRef="#br0" timeOffset="4167.87">1022 227,'29'-20,"14"-15,5-2,-6 0,-10 12,-6 9,-7 13,-2 7,-4 7,1 7,-2 5,1-1,-1 0,2 1,-1-3</inkml:trace>
  <inkml:trace contextRef="#ctx0" brushRef="#br0" timeOffset="5366.999">2292 0,'0'0</inkml:trace>
  <inkml:trace contextRef="#ctx0" brushRef="#br0" timeOffset="4872.313">2011 339,'-10'-3,"0"1,0 0,0 1,0 0,0 1,0 0,0 0,0 1,0 1,0-1,0 2,0-1,1 2,-1-1,1 1,0 0,0 1,-1 1,-21 7,29-13,0 0,0 0,1 0,-1 0,0 1,0-1,1 1,-1-1,0 1,0 0,1-1,-1 1,1 0,-1 0,1 0,-1 0,1 0,0 1,-1-1,1 0,0 1,0-1,0 1,0-1,0 1,0-1,0 1,1 0,-1-1,1 1,-1 0,1 0,-1-1,1 1,0 0,0 0,0 0,0 0,0-1,1 1,-1 0,0 0,1-1,-1 1,1 0,0 0,0-1,0 2,4 2,1 1,0-1,-1-1,2 1,-1-1,0 0,1-1,0 1,0-1,0-1,0 1,0-1,8 1,33 14,-43-15,0 0,0 0,-1 1,1 0,-1 0,0 0,0 0,0 1,0-1,-1 1,1 0,-1 0,0 0,0 1,0-1,-1 1,0-1,0 1,0 0,0 0,-1 0,0 0,0 0,0 1,0-1,-1 0,0 0,0 0,0 1,-1-1,0 0,0 0,0 0,-1 0,1 0,-1 0,-1 0,1-1,0 1,-1-1,0 1,0-1,-1 0,1 0,-1 0,0-1,0 1,-14 10,-1 0,0-1,-1-1,-1 0,0-2,0-1,-20 6,11-4,24-8,-1 0,1 0,-1-1,1 0,-1 0,0-1,0 1,0-1,1-1,-1 0,0 0,0 0,0-1,-6-1,-8-24,20 8</inkml:trace>
  <inkml:trace contextRef="#ctx0" brushRef="#br0" timeOffset="5122.714">2292 537,'-14'38,"-5"18,1 4,3-4,0-10,2-14</inkml:trace>
  <inkml:trace contextRef="#ctx0" brushRef="#br0" timeOffset="5735.206">2349 819,'266'-310,"-246"307,-15 33,-4-14,0-10,-1 0,1-1,0 1,1 0,-1-1,1 1,0-1,1 0,-1 0,1 1,0-2,0 1,0 0,1-1,0 1,0-1,0 0,0 0,1-1,-1 1,1-1,0 0,0 0,0-1,1 1,-1-1,1 0,2 0,-2-1,1-1,0 0,-1 0,1-1,0 0,-1 0,1 0,-1-1,1 0,-1 0,0-1,0 0,0 0,0 0,-1 0,1-1,-1 0,0-1,0 1,0-1,0 0,-1 0,0 0,0 0,-1-1,1 0,-1 0,0 0,-1 0,1 0,-1-1,-1 1,1-1,-1 1,0-1,0-1,10-36,1-41,-16 75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0 559,'5'0,"11"0,7 0,6 0,1 0,2 0,-1 0,-1-5,0-1,-1 0,0 1,0 2,-1 1,0 1,0 0,-5 1</inkml:trace>
  <inkml:trace contextRef="#ctx0" brushRef="#br0" timeOffset="801.044">677 390,'-7'32,"1"1,1 0,2 0,1 0,1 1,3-1,3 27,-4-55,-1 1,1-1,0 0,1 0,-1 0,1 0,0 0,0-1,0 1,1 0,0-1,0 0,0 1,0-1,1-1,0 1,-1 0,1-1,1 0,-1 0,0 0,1 0,-1-1,1 0,0 0,0 0,0 0,0-1,0 0,0 0,0 0,0-1,1 1,-1-1,0-1,0 1,1-1,-1 0,0 0,3-1,9-4,0 0,0-1,-1-1,0 0,0-2,-1 1,0-2,-1 0,0-1,-1 0,0-1,-1-1,-1 0,0 0,-1-1,1-2,8 9,-16 40,-3-20,1-6,0 0,1 0,-1 1,1-1,0-1,1 1,-1 0,1-1,0 1,1-1,-1 0,1 0,0 0,1 0,-1-1,1 0,-1 0,1 0,1 0,-1-1,0 0,1 0,0 0,-1-1,1 0,0 0,0 0,1-1,-1 0,0 0,0-1,0 1,1-1,-1-1,0 1,0-1,1 0,-1 0,0-1,3-1,3-4,0-1,0 0,-1-1,0 0,0 0,-1-1,0-1,-1 0,0 0,-1 0,0-1,-1-1,-1 1,1-1,-2 0,0-1,0-1,54-156,-58 148,-4 5</inkml:trace>
  <inkml:trace contextRef="#ctx0" brushRef="#br0" timeOffset="1753.455">1581 616,'11'0,"1"0,-1-1,1 0,-1-1,1 0,-1-1,0 0,0-1,0 0,-1-1,0 0,1-1,-2 0,1 0,-1-1,0 0,0-1,-1 0,0 0,0-1,-1 0,0 0,-1-1,0 0,4-8,-10 16,0 1,1-1,-1 1,0-1,1 1,-1-1,1 1,-1-1,1 1,0 0,0 0,-1-1,1 1,0 0,0 0,0 0,1 0,-1 0,0 0,0 0,0 0,1 0,-1 0,0 1,1-1,-1 1,1-1,-1 1,1-1,-1 1,1 0,-1 0,1 0,-1 0,1 0,-1 0,1 0,-1 0,1 1,-1-1,1 0,-1 1,0-1,1 1,-1 0,0 0,1-1,-1 1,0 0,0 0,1 0,-1 0,0 0,0 0,0 1,-1-1,1 0,0 1,14 25,-1 0,-2 1,-1 0,-1 1,-1 0,-2 1,0 0,-1 10,4 30,-3 0,-3 1,-3 0,-6 46,4-99,0-1,-1 1,0-1,-2 0,0 0,-1 0,-1 0,0-1,-1 1,-1-2,0 1,-1-1,-1 0,-1-1,0 0,0-1,-1 0,-1-1,10-10,-1 1,1-1,0 0,-1 0,1-1,-1 1,1-1,-1 1,0-1,0 0,0-1,1 1,-1-1,0 1,0-1,0 0,0-1,0 1,0-1,0 1,1-1,-1 0,0-1,0 1,1-1,-1 0,1 1,0-1,-1-1,1 1,0 0,0-1,0 0,1 0,-1 0,1 0,-1 0,1 0,0 0,0-1,-1-2,-3-13,0 1,1-1,2 0,-1 0,2 0,1 0,0-1,1 1,1 0,1 0,1 0,1 0,0 0,1 0,1 1,1 0,1 0,8-14,88-141,-92 159</inkml:trace>
  <inkml:trace contextRef="#ctx0" brushRef="#br0" timeOffset="3264.021">1722 249,'41'4,"-26"-10,0-2,-1 1,0-2,0 0,0 0,-2-1,1-1,-1 0,-1-1,0 0,0-1,4-7,4-3,41-53,-59 74,0 1,0 0,0 0,1-1,-1 1,0 0,0 0,1 0,-1 0,0 1,1-1,-1 0,1 1,-1-1,1 1,0-1,-1 1,1 0,-1-1,1 1,0 0,-1 0,1 0,-1 0,1 1,0-1,-1 0,1 1,-1-1,1 1,-1-1,1 1,-1 0,1 0,-1-1,0 1,1 0,-1 0,1 1,51 54,-38-38,59 79,-61-81,-1-4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12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86,'-29'0,"0"1,1 1,-1 2,1 1,0 1,0 1,1 2,0 0,-21 12,42-18,-1 1,1 0,0 0,0 0,0 1,1 0,-1 0,1 1,1-1,-1 1,1 0,0 0,0 1,0-1,1 1,0 0,1 0,-1 0,1 0,1 0,-1 0,1 1,1-1,-1 0,1 1,0-1,1 1,0-1,0 0,1 1,0-1,0 0,3 6,-2-6,1 1,0-1,0 0,1 0,0 0,0-1,0 0,1 0,0 0,1-1,-1 1,1-2,0 1,0-1,0 0,1 0,-1-1,1 0,0 0,0-1,0 0,0 0,1-1,-1 0,0-1,8 0,-3 0,1-1,0-1,0 0,-1 0,1-2,-1 1,0-2,0 0,0 0,-1-1,0-1,5-3,8-3,-3 2</inkml:trace>
  <inkml:trace contextRef="#ctx0" brushRef="#br0" timeOffset="302.246">791 57,'-41'41,"2"1,2 1,2 3,-23 38,55-81,0 1,0-1,1 0,-1 1,1 0,0-1,0 1,0 0,1 0,-1 0,1 0,0 0,0 1,1-1,-1 0,1 0,0 1,0-1,0 0,0 0,1 1,0-1,0 0,0 0,0 0,1 0,0 0,0 0,0 0,0-1,0 1,1-1,-1 1,1-1,0 0,0 0,2 1,8 1,0-1,1 0,-1-1,1 0,0-1,0-1,0 0,0-1,0 0,0-2,0 1,0-1,-1-1,1-1,-1 0,0-1,0 0,0-1,0 0,-1-1,0 0,-1-1,1 0,6-8,-9 8,-1 1,0-1,0 0,-1-1,0 1,-1-2,0 1,0-1,-1 1,0-2,-1 1,0 0,0-1,-1 0,-1 0,0 0,0 0,-1 0,-1 0,0 0,0 0,-1-1,0 7,-1 0,0 0,0 1,0-1,-1 0,1 1,-1-1,0 1,-1 0,1 0,-1 0,1 0,-1 1,0-1,-1 1,1 0,0 0,-1 1,0-1,1 1,-1 0,0 1,0-1,0 1,-1 0,1 0,0 0,0 1,0-1,-1 2,1-1,0 0,-4 2,-17-2</inkml:trace>
  <inkml:trace contextRef="#ctx0" brushRef="#br0" timeOffset="702.023">1638 86,'-47'18,"-1"-2,2 2,0 2,1 2,-20 15,63-37,0 1,0-1,0 1,0 0,0-1,0 1,0 0,0 0,0 0,0 1,0-1,1 0,-1 1,1-1,-1 1,1-1,-1 1,1 0,0 0,0-1,0 1,0 0,0 0,0 0,0 0,1 0,-1 0,1 1,-1-1,1 0,0 0,0 0,0 0,0 1,0-1,1 0,-1 0,1 0,-1 0,1 0,0 0,0 0,-1 0,2 0,-1 0,0 0,0 0,0-1,1 1,-1-1,1 1,167 49,-167-50,0-1,0 1,0-1,0 1,-1 0,1 0,0 0,-1 0,1 0,-1 0,1 0,-1 1,0-1,1 1,-1-1,0 1,0-1,0 1,0 0,0-1,0 1,-1 0,1 0,0 0,-1-1,0 1,1 0,-1 0,0 0,0 0,0 0,0 0,0 0,0 0,-1-1,1 1,-1 0,1 0,-1 0,0 0,0-1,0 1,0 1,-63 59,43-52,0-2,-1 0,0-1,-1-1,1-1,-1-1,0-1,-5-1,3 0</inkml:trace>
  <inkml:trace contextRef="#ctx0" brushRef="#br0" timeOffset="1367.01">2343 1,'-60'109,"-26"66,76-159,-1 0,-1 0,0-1,-1 0,-1-1,0-1,-1 0,-1-1,0 0,0-2,-1 0,-10 4,16-9,0 1,0 0,-1-1,1-1,-1 0,0 0,0-1,-1-1,1 0,0 0,-1-1,1-1,-1 0,1-1,-1 0,-10-3,21 3,-1-1,0 1,1-1,0 0,-1 1,1-1,0 0,0 0,0-1,0 1,0 0,0-1,1 1,-1-1,1 1,0-1,0 0,0 1,0-1,0 0,1 0,-1 0,1 0,-1 0,1 0,0 0,0 0,1 1,-1-1,1 0,-1 0,1 0,0 0,0 0,1-2,50-95,-39 80,2 0,1 1,0 0,2 1,0 1,1 1,0 0,1 2,1 0,0 1,9-3,-25 14,-1 1,0-1,0 1,1-1,-1 2,0-1,1 0,-1 1,1 0,-1 0,1 0,-1 0,1 1,-1 0,1 0,-1 0,0 0,1 1,-1-1,0 1,0 1,0-1,0 0,-1 1,1 0,-1-1,1 2,-1-1,0 0,0 1,-1-1,1 1,-1 0,1 1,48 72,-42-60,2 0,0 0,1-1,0-1,1 0,14 12,-10-13,1 0,-1-2,2 0,0-1,0-1,1-1,0-1,5 1,-6-1,-3-1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40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1,'-8'10,"1"1,0 0,0 0,1 1,1 0,0 0,0 1,1-1,0 6,2-11,-4 9,0 0,2 1,0 0,1 0,1 0,0 0,1 1,1-1,1 0,1 0,2 10,-4-24,1-1,0 0,0 1,0-1,0 0,0 0,0 0,1 1,-1-1,1-1,0 1,-1 0,1 0,0-1,0 1,0-1,0 1,0-1,0 0,1 0,-1 0,0 0,1 0,-1-1,0 1,1-1,-1 1,1-1,-1 0,1 0,-1 0,1 0,-1 0,1-1,-1 1,0-1,1 0,-1 0,0 1,1-2,-1 1,0 0,0 0,0-1,0 1,0-1,0 1,0-1,-1 0,1 0,1-1,155-185,-156 186,-1 0,1 0,-1 0,1 1,-1-1,1 1,0-1,0 1,0-1,0 1,0 0,0 0,0 0,0 0,0 1,0-1,1 1,-1-1,0 1,1-1,-1 1,0 0,0 0,1 1,-1-1,0 0,1 1,-1-1,0 1,0 0,0-1,1 1,-1 0,0 1,0-1,0 0,-1 0,1 1,0-1,0 1,-1 0,1-1,-1 1,0 0,1 0,-1 0,0 0,0 0,0 0,0 0,0 1,-1-1,1 2,7 26,-1 1,-1 0,-2 0,-1 0,-2 1,-1-1,-1 0,-2 1,-1-1,-1 0,-2-1,-1 1,-1-1,-11 23,18-47,-1 1,0 0,0-1,-1 1,0-1,0 0,0 0,-1 0,1-1,-1 0,-1 0,1 0,-1 0,0-1,0 0,0 0,-1-1,1 0,-1 0,0 0,1-1,-1 0,-1 0,-4 0,-96-9,105 7,0-1,0 0,0 0,0 0,1 0,-1 0,0-1,1 1,-1-1,1 1,0-1,-1 0,1 0,0 0,0 0,0-1,1 1,-1 0,0-1,1 1,0-1,-1 0,1 0,0 1,0-1,1 0,-1 0,1 0,-1 0,1 0,0 0,0 1,0-1,0 0,1-1,3-8,2-1,0 1,0 0,1 0,0 1,1 0,0 0,1 1,0 0,1 0,0 1,0 0,1 1,0 0,1 1,3-1,211-107,-191 101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477 142,'-10'4,"-12"8,-8 0,2 4,0-1,0 1,1-1,0 1,-1 3,0 2,0-1,0 0,0-3,-1 0,1-3,0-4,0-3,4-3</inkml:trace>
  <inkml:trace contextRef="#ctx0" brushRef="#br0" timeOffset="253.002">81 1,'24'38,"18"28,6 6,0-3,-4-9,-8-10,-7-14,-8-8,-2-8,-5-3,-4-10,0-5,-1-9,-2-2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4202 508,'-226'330,"109"-132,-77 124,193-321,0 0,0 1,0-1,0 0,0 1,1-1,-1 0,0 1,1-1,-1 1,1-1,0 1,-1-1,1 1,0-1,0 1,0-1,0 1,0-1,0 1,1-1,-1 1,0-1,1 1,-1-1,1 1,0-1,-1 1,1-1,0 0,0 0,0 1,0-1,0 0,0 0,0 0,0 0,1 0,-1 0,0 0,0-1,1 1,-1 0,1-1,-1 1,1-1,-1 1,1-1,-1 0,2 1,259 92,-95-1,-153-83,0 0,0-1,1-1,0 0,0-1,1 0,0-1,9 1,18 6,-25-6</inkml:trace>
  <inkml:trace contextRef="#ctx0" brushRef="#br0" timeOffset="-3136.486">1803 28,'-1'-1,"0"0,0 0,0 0,0 0,-1 0,1 1,0-1,-1 0,1 1,0-1,-1 1,1 0,-1-1,1 1,-1 0,1 0,-1 0,1 0,-1 0,1 0,-1 0,1 1,-1-1,1 1,-1-1,1 1,0-1,-1 1,1 0,0-1,0 1,-1 0,1 0,0 0,0 0,0 0,0 0,0 0,0 1,0-1,1 0,-1 1,0-1,0 1,-33 65,33-66,-123 322,-57 11,75-154,89-144,16-26</inkml:trace>
  <inkml:trace contextRef="#ctx0" brushRef="#br0" timeOffset="-1029.904">1803 0,'21'3,"0"0,-1 1,1 2,-1 0,-1 1,1 0,-1 2,-1 1,1 0,-2 1,7 5,49 27,182 94,-10-3,-96-88,-36 22,17 16,-129-83,1 0,-1 0,0 0,0 0,0 0,0 0,0 1,0-1,-1 0,1 0,0 1,-1-1,1 1,0-1,-1 0,0 1,1-1,-1 1,0-1,0 1,0-1,0 1,0-1,0 1,0-1,0 1,-1-1,1 1,0-1,-1 0,0 1,1-1,-1 0,0 1,1-1,-1 0,-1 1,-36 49,34-48,-171 247,86-113,-53 94,74-128,64-99,0-1,0 0,0 0,0 0,-1 0,1-1,-1 0,0 0,1 0,-1 0,0-1,0 0,0 0,0 0,-1-1,1 1,0-1,0-1,0 1,0-1,0 1,0-1,0-1,0 1,0-1,0 0,0 0,-1-1,-13-2,-151-57,3-38,22 60,133 37,0 0,0 0,1-1,-1-1,1 0,0 0,1-1,-1-1,1 0,0 0,1-1,-7-6,-3-2,-1 1,0 1,-1 1,-1 1,0 1,0 1,-9-2,-15-6,-78-44,61 16,55 41</inkml:trace>
  <inkml:trace contextRef="#ctx0" brushRef="#br0" timeOffset="3697.606">1550 1355,'-35'39,"2"2,1 1,3 1,-8 17,-57 83,-44 55,32-46,67-69,41-89,4-7,-1 0,0 0,-1-1,-1 0,0 0,0 0,-1 0,-1 0,-1 0,0 0,0-1,-2 1,0 0,0 0,-1 0,-1 1,-1-1,0 1,0 0,-5-7,4 12,-1 1,0 0,0 0,-1 0,0 1,0 1,-1-1,0 1,1 0,-2 1,1 0,0 1,-3-1,74 24,155 17,-186-35,0 2,0 1,0 2,-1 1,0 1,0 2,-1 0,4 5,-27-12,1 0,-1 1,0 0,-1 0,0 1,1-1,-2 1,1 1,-1-1,0 0,3 7,-6-11,0 0,0 0,0 0,-1 0,1 0,-1 1,1-1,-1 0,0 0,0 0,0 1,0-1,0 0,0 0,-1 1,1-1,-1 0,1 0,-1 0,0 0,0 0,0 0,0 0,0 0,-1 0,1 0,0-1,-1 1,0 0,1-1,-1 1,0-1,0 0,1 0,-1 0,0 1,0-2,0 1,-1 0,1 0,-2 0,-12 3,-1-1,1 0,-1-1,0-1,0 0,1-1,-17-3,-2 2,-264-3,270 4</inkml:trace>
  <inkml:trace contextRef="#ctx0" brushRef="#br0" timeOffset="4485.916">82 2286,'-19'50,"3"1,2 1,2 0,-3 43,14-91,-4 83,5-84,0-1,0 0,0 0,1 0,-1 0,1 0,-1 0,1 0,-1 0,1 0,0 0,0 0,0 0,0 0,1-1,-1 1,0 0,1-1,-1 1,1-1,-1 1,1-1,0 0,0 0,-1 0,1 0,0 0,0 0,0 0,0 0,0-1,0 1,0-1,1 0,-1 0,0 1,0-1,7-3,-1 1,0-1,0 0,0-1,0 0,-1 0,1-1,-1 0,0 0,0-1,-1 0,0 0,0 0,0-1,2-4,12-10,-1 0,-17 16,1 1,1-1,-1 1,0 0,1 0,0 1,0-1,0 1,1 0,-1 0,1 0,-1 0,1 1,0 0,0 0,0 0,1 1,-4 2,1 1,-1 0,0-1,1 1,-1 0,0 0,0 1,-1-1,1 0,0 1,-1-1,1 1,-1 0,0-1,0 1,0 0,0 0,0-1,0 1,-1 0,0 0,1 0,-1 0,0 0,-1 0,1 2,3 16,35 82,-37-101,1 1,0 0,-1-1,1 1,0-1,0 0,0 0,1 1,-1-1,0-1,1 1,-1 0,1-1,0 1,0-1,-1 0,1 1,0-2,0 1,0 0,0 0,0-1,0 0,0 0,0 0,0 0,1 0,-1 0,0-1,0 1,0-1,0 0,2-1,5-6,1 0,-1 0,0-1,-1-1,0 1,0-2,-1 1,-1-1,0 0,0-1,-1 0,0 0,-1 0,-1-1,3-11,41-176,-36 165,-5 29</inkml:trace>
  <inkml:trace contextRef="#ctx0" brushRef="#br0" timeOffset="5068.499">703 2766,'-20'47,"12"-31,0 0,2 0,0 1,1-1,0 1,2 0,0 1,1-1,0 0,2 2,-1-17,1-1,0 1,0-1,0 1,1-1,-1 1,0-1,1 1,-1-1,1 1,-1-1,1 1,-1-1,1 0,0 1,0-1,0 0,0 1,0-1,0 0,0 0,0 0,1 0,-1 0,0 0,0-1,1 1,-1 0,1-1,-1 1,1-1,-1 1,1-1,-1 0,1 1,-1-1,1 0,-1 0,1 0,-1 0,1 0,0-1,-1 1,1 0,-1-1,0 1,1-1,-1 0,1 1,-1-1,69-46,-24-9,51-46,-95 101,-1-1,1 1,-1 0,1-1,0 1,0 0,0 0,-1 0,1 1,0-1,0 0,0 1,0-1,0 1,0 0,1 0,-1-1,0 1,0 1,0-1,0 0,0 0,0 1,0-1,0 1,0 0,0 0,0-1,0 1,0 0,-1 1,1-1,0 0,-1 0,1 1,-1-1,1 1,-1-1,0 1,0 0,1 0,-1-1,0 1,-1 0,2 1,1 13,-1 0,0 1,-2-1,1 1,-2 0,0-1,-1 1,-1-1,0 0,-5 13,3-4,-3 13,-2-1,-1 0,-1-1,-2 0,-7 10,-46 27,65-72,1 0,-1 1,0-1,0 0,1 0,-1 0,0 0,0 0,0 0,0 0,0-1,0 1,-1-1,1 1,0-1,0 0,0 0,0 0,-1 0,1-1,0 1,0 0,0-1,0 1,0-1,0 0,0 0,0 0,0 0,0 0,0 0,1-1,-1 1,0 0,1-1,-1 1,1-1,0 0,-1 1,1-1,0 0,0 0,0-1,-2-7,0-1,1 0,1 0,0 0,0 0,1 0,0 0,1 0,0 0,1 0,1 0,-1 1,2-1,-1 1,1-1,1 1,0 1,0-1,1 1,2-2,-4 3,35-55,-20 41</inkml:trace>
  <inkml:trace contextRef="#ctx0" brushRef="#br0" timeOffset="10654.264">2283 1609,'82'54,"131"53,-148-79,-2 2,-1 3,-1 3,40 32,-7 12,-151-202,-24-90,81 210,-1 1,1 0,0-1,-1 1,1 0,-1 0,1-1,-1 1,0 0,0 0,1 0,-1 0,0 0,0 0,0 0,0 0,0 0,0 0,0 1,0-1,-1 0,1 1,0-1,0 1,-1-1,1 1,0 0,0-1,-1 1,1 0,0 0,-1 0,1 0,0 0,-1 0,1 0,0 1,-1-1,1 0,0 1,0-1,-1 1,1-1,0 1,0 0,0 0,0-1,-1 2,-37 54,-61 233,55-197,45-91,1 0,-1 1,1-1,0 0,0 0,-1 1,1-1,0 0,0 0,0 0,0 0,0 0,1 0,-1 0,0-1,0 1,1 0,-1 0,0-1,1 1,-1-1,1 0,-1 1,0-1,1 0,-1 0,1 0,-1 0,1 0,-1 0,1 0,-1 0,1-1,-1 1,0-1,1 1,-1-1,1 1,-1-1,0 0,1 0,259-83,-171 49,-84 33</inkml:trace>
  <inkml:trace contextRef="#ctx0" brushRef="#br0" timeOffset="11334.843">3158 2286,'-28'90,"14"-53,10-31,0 0,1-1,-1 1,1 0,1 1,-1-1,1 0,0 1,0 0,1-1,0 1,0 0,1 0,0-1,0 1,0 0,1 0,0-1,1 1,-1 0,1-1,0 1,1-1,0 0,0 0,0 0,0 0,1 0,4 4,-1-8,0 0,0-1,0 1,0-1,0-1,0 1,1-1,-1-1,0 1,0-1,0 0,0-1,0 0,0 0,0 0,0-1,-1 0,1 0,-1-1,0 0,0 0,5-5,179-159,-190 167,1 0,-1 0,1-1,-1 1,1 0,0 0,-1 1,1-1,0 0,0 0,0 0,0 0,-1 1,1-1,0 0,0 1,0-1,1 1,-1-1,0 1,0-1,0 1,0 0,0 0,1-1,-1 1,0 0,0 0,0 0,0 0,1 1,-1-1,0 0,0 0,0 1,0-1,0 0,0 1,1-1,-1 1,0 0,0-1,-1 1,1 0,0 0,0-1,0 1,0 0,-1 0,1 0,0 0,0 1,7 75,-9-72,1 1,-1-1,1 1,0 0,0-1,1 1,0-1,0 1,0-1,0 1,1-1,0 0,0 1,0-1,1 0,0 0,0-1,0 1,1-1,-1 1,1-1,0 0,0-1,1 1,3 2,0-3,0-1,0-1,0 1,1-1,-1-1,0 1,0-2,1 1,-1-1,0 0,0-1,0 0,0 0,0 0,0-1,-1-1,1 1,-1-1,0 0,0-1,0 0,-1 0,0 0,0-1,0 0,0 0,-1 0,0-1,-1 0,1 0,-1 0,3-7,62-121,-50 64,-22 68</inkml:trace>
  <inkml:trace contextRef="#ctx0" brushRef="#br0" timeOffset="11615.424">4315 2540,'-38'33,"-18"22,-4 0,9-4,7-10,12-8,6-9,8-4,2-6,4 1,3-9,4-4</inkml:trace>
  <inkml:trace contextRef="#ctx0" brushRef="#br0" timeOffset="11882.636">3949 2512,'4'24,"13"17,2 7,2 0,4-3,1-10,-3-6,-1-3,-4 0,-1-6,-2-1,0 1,-2 2,-4-3</inkml:trace>
  <inkml:trace contextRef="#ctx0" brushRef="#br0" timeOffset="15904.991">2002 1552,'1'1,"0"1,0-1,0 0,0 1,0-1,0 1,0-1,-1 1,1-1,0 1,-1 0,0-1,1 1,-1 0,0-1,0 1,0 0,0-1,0 1,0 0,0-1,-1 1,1 0,0-1,-1 1,0 0,1-1,-1 1,0-1,0 1,0-1,0 0,0 1,-1 0,-90 169,66-127,-1-2,-3 0,-1-2,-16 15,40-48,-3 5,0 1,1 0,0 1,1-1,1 1,0 1,1 0,0 0,1 0,1 0,2-13,2-13</inkml:trace>
  <inkml:trace contextRef="#ctx0" brushRef="#br0" timeOffset="16625.017">2057 1496,'-232'81,"157"-52,75-28,-1 1,1-1,-1 1,1 0,0-1,0 1,0 0,0-1,0 1,0 0,0-1,1 1,-1 0,1-1,-1 1,1-1,-1 1,1-1,0 1,0-1,0 1,0-1,0 0,0 0,0 1,0-1,0 0,1 0,-1 0,0 0,1 0,-1-1,1 1,-1 0,1-1,2 4,156 117,-2 43,-134-148,-23-36,-54-169,50 177,-1 1,2-1,0 0,0 0,1 0,1 0,0 0,1 0,0 0,0 0,2 0,-1 0,2 0,-1 1,1-1,3-3,5 2</inkml:trace>
  <inkml:trace contextRef="#ctx0" brushRef="#br0" timeOffset="17472.226">1860 2343,'-61'72,"4"-6,3 3,-40 66,39-56,55-79,0-1,0 1,0 0,0 0,-1 0,1-1,0 1,0 0,-1 0,1 0,0 0,0-1,-1 1,1 0,0 0,0 0,-1 0,1 0,0 0,-1 0,1 0,0 0,-1 0,1 0,0 0,0 0,-1 0,1 0,0 0,-1 0,1 0,0 0,0 0,-1 1,1-1,0 0,0 0,-1 0,14-30,215-300,-187 285,-41 44,1 0,0 0,0 1,0-1,0 0,0 1,0-1,0 1,0 0,0-1,0 1,0 0,0-1,0 1,0 0,0 0,0 0,1 0,-1 0,0 0,0 0,0 0,0 1,0-1,0 0,0 1,0-1,0 0,0 1,0 0,0-1,0 1,0-1,0 1,0 0,-1 0,1 0,0-1,-1 1,1 0,0 0,-1 0,1 0,-1 0,1 0,-1 0,0 0,1 0,-1 0,0 0,0 1,4 15,-1-1,0 1,-1 0,-1 0,-1 0,-1 0,-1 15,-1 15,1-6,9 88,-6-126,0 0,0-1,0 1,1 0,0 0,-1-1,1 1,0 0,0-1,0 0,0 0,1 1,-1-1,1-1,-1 1,1 0,0 0,-1-1,1 0,0 0,0 1,0-2,0 1,0 0,0-1,1 1,-1-1,0 0,0 0,0 0,0 0,0-1,1 1,-1-1,0 0,0 0,0 0,0 0,-1 0,1-1,0 1,0-1,-1 0,1 0,-1 0,0 0,0 0,1-1,-1 1,0-1,95-160,-60 60,-30 85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154 1,'-8'1,"-1"1,1 1,-1 0,1 0,0 0,0 1,0 0,1 1,-1 0,1 0,0 0,1 1,-1 0,1 1,0-1,1 1,-3 4,6-8,0-1,0 1,0 0,0 0,0 1,1-1,-1 0,1 0,0 1,0-1,0 1,1-1,-1 1,1-1,0 1,0 0,0-1,0 1,0-1,1 1,0-1,0 1,0-1,0 0,0 1,1-1,-1 0,1 0,0 0,0 0,0 0,1 0,-1-1,0 1,1-1,0 1,0-1,0 0,0 0,0 0,0-1,0 1,0-1,1 0,-1 1,4-1,-1 1,1-1,0 1,-1-1,1-1,0 0,-1 0,1 0,0-1,-1 1,1-2,0 1,-1-1,1 0,-1 0,0-1,0 0,0 0,6-2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5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796 437,'-48'-38,"-158"-79,57 47,-17-18,-11-35,177 124,0 0,0 0,0 0,0 0,0 0,0 0,0 0,0 1,-1-1,1 0,0 0,-1 0,1 0,-1 0,1 0,-1 0,1-1,-1 1,0 0,0 0,1 0,-1-1,0 1,0 0,0 0,0-1,0 1,1-1,-1 1,0-1,0 0,-1 1,1-1,0 0,0 1,0-1,0 0,0 0,0 0,0 0,0 0,0 0,0-1,0 1,-1 0,1 0,0-1,0 1,0-1,0 1,0-1,1 1,-1-1,0 1,0-1,0 0,0 0,1 1,-1-1,0 0,1 0,-1 0,0 0,1 0,-1 0,1 0,0 0,-1 0,1 0,23 147,-10-92,8 9,-18-64,-1 1,0 0,1-1,-1 0,1 1,-1-1,0 0,0 0,0-1,1 1,-1 0,0-1,0 1,-1-1,1 1,0-1,0 0,-1 0,1 0,-1 0,0 0,1 0,-1-1,1 0,64-99,-50 79,-7 16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9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35,'-1'0,"0"0,1 0,-1 0,1-1,-1 1,1 0,-1 0,0 0,1 0,-1 0,1 0,-1 0,0 0,1 0,-1 0,1 1,-1-1,0 0,1 0,-1 0,1 1,-1-1,1 0,-1 1,1-1,-1 0,1 1,-1-1,1 1,0-1,-1 1,1-1,0 1,-1-1,1 1,0-1,0 1,-1-1,1 1,0 0,0-1,0 1,0-1,0 1,0 0,0-1,0 1,0-1,0 1,0 0,0-1,0 1,0-1,1 1,-102 265,72-202,24-53</inkml:trace>
  <inkml:trace contextRef="#ctx0" brushRef="#br0" timeOffset="491.23">136 0,'-3'0,"2"0,4 0,5 0,4 0,2 0,3 3,1 1,0 0,1-1,-1-1,0 0,1-1,-2-1,-2 3,-1 1,-6-1,-5 0</inkml:trace>
  <inkml:trace contextRef="#ctx0" brushRef="#br0" timeOffset="800.33">66 229,'3'0,"6"0,3 3,2 2,1-2,2 1,0-2,1-1,-3 0</inkml:trace>
  <inkml:trace contextRef="#ctx0" brushRef="#br0" timeOffset="1184.357">189 406,'0'9,"-3"9,-1 4,0 2,-2-3,0-3,1-1,1 0,1-1,2-2</inkml:trace>
  <inkml:trace contextRef="#ctx0" brushRef="#br0" timeOffset="1586.446">224 406,'3'0,"4"0,4 0,0 3,1 1,1 0,3-1,0-1,1-1,0 0,1-1,0 0,-3 0</inkml:trace>
  <inkml:trace contextRef="#ctx0" brushRef="#br0" timeOffset="2072.421">242 547,'3'0,"4"3,4 1,2 0,4-1,-3-1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9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47,'34'-5,"20"-1,6 0,-2 1,-11-4,-9 1,-11 1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31,'38'0,"28"-5,6-2,-3 1,-9 1,-10 1,-9 2,-10 1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29,'-14'4,"0"0,0 1,0 0,1 1,0 1,0 0,1 1,0 0,0 0,1 2,0-1,0 2,1-1,1 1,0 1,0 0,1 0,1 0,0 1,0 0,2 1,-1 0,2-1,0 1,0 1,2-1,0 1,0-1,1 1,1 9,1-17,-1-1,1 0,0 1,1-1,-1 1,1-1,0 0,1 0,0 0,0 0,0-1,0 1,1-1,0 0,0 0,1 0,-1 0,1-1,0 0,0 0,0 0,1 0,0-1,-1 0,1 0,0-1,0 0,1 0,-1 0,0-1,1 1,-1-2,1 1,0-1,17-2,1-2,-1-1,1-1,-2-1,1-1,-1-1,0-1,-1-1,0-1,-1 0,0-2,-1-1,0 0,-2-2,0 0,0-1,-2-1,0 0,7-14,-18 29,0-1,-1 1,1-1,-1-1,0 1,-1 0,1-1,-1 0,0 0,-1 0,0 0,1 0,-2-1,1 1,-1-1,0 1,0-1,-1 1,0-1,0 1,0-1,-1 0,0 1,-1-1,1 1,-1 0,0 0,-1-1,1 1,-1 0,-1 1,1-1,-1 1,0-1,0 1,0 0,-1 1,0-1,0 1,0 0,-2-1,-6 0,-1 1,1 1,-1 0,1 1,-1 0,0 1,0 0,0 2,0-1,0 2,0 0,1 1,-1 0,-10 4,-14 5</inkml:trace>
  <inkml:trace contextRef="#ctx0" brushRef="#br0" timeOffset="566.841">0 255,'128'24,"-104"-23,83 2,1-5,79-13,-74 4,65-7,109 6,-257 18,-24 1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7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2,'12'0,"3"-1,-1 1,1 0,0 1,-1 1,1 0,-1 1,0 0,0 2,7 2,-20-7,-1 1,1-1,-1 1,1-1,-1 0,1 1,-1-1,0 1,1-1,-1 1,0-1,1 1,-1-1,0 1,1 0,-1-1,0 1,0-1,0 1,0 0,0-1,0 1,0-1,0 1,0 0,0-1,0 1,0-1,0 1,0 0,0-1,-1 1,1-1,0 1,0-1,-1 1,1-1,-1 1,1-1,0 1,-1-1,1 1,-1-1,1 1,-1-1,1 0,-1 1,1-1,-1 0,1 0,-1 1,1-1,-1 0,0 0,1 0,-1 0,1 0,-1 1,0-1,-37 17,-247 85,116 5,107-56,62-49,1 0,-1-1,1 1,-1-1,1 1,0-1,-1 1,1-1,0 1,0-1,0 0,0 0,0 1,0-1,0 0,1 0,-1 0,0 0,1 0,-1 0,1-1,-1 1,1 0,-1-1,1 1,-1-1,1 0,-1 1,1-1,1 0,178 21,-62 1,-118-22,1 1,-1-1,0 0,0 1,1-1,-1 1,0 0,0-1,0 1,0 0,0 0,0 0,0-1,0 1,0 0,0 0,-1 0,1 1,0-1,-1 0,1 0,0 0,-1 0,0 1,1-1,-1 0,0 0,0 1,1-1,-1 0,0 1,0-1,0 0,-1 1,1-1,0 0,0 0,-1 1,1-1,-1 0,1 0,-1 0,1 1,-1-1,0 0,0 0,1 0,-1 0,0 0,0 0,-1 0,-56 45,56-45,-230 124,-37 46,269-170,1-1,-1 0,0 0,1 0,-1 0,1 1,-1-1,0 0,1 0,-1 1,1-1,-1 0,0 1,1-1,-1 0,0 1,0-1,1 0,-1 1,0-1,0 1,0-1,1 0,-1 1,0-1,0 1,0-1,0 1,0-1,0 1,0-1,0 1,0-1,0 1,0-1,0 0,0 1,0-1,-1 1,1-1,0 1,0-1,0 0,-1 1,1-1,0 1,-1-1,1 0,0 1,-1-1,1 0,0 0,-1 1,1-1,0 0,-1 0,1 1,-1-1,1 0,-1 0,1 0,-1 0,1 0,0 0,-1 0,1 0,-1 0,1 0,-1 0,1 0,37 3,-33-3,344-32,-150 33,-168-12,-35 5</inkml:trace>
  <inkml:trace contextRef="#ctx0" brushRef="#br0" timeOffset="482.118">1122 115,'-66'309,"23"-104,17-74,23-128,1-6</inkml:trace>
  <inkml:trace contextRef="#ctx0" brushRef="#br0" timeOffset="865.283">1150 115,'5'0,"6"0,7 0,4 0,4 0,1 0,3 0,-1-5,0-2,1 1,-2-3,1-1,0 1,-6-1,-1-1,-9 8,-8 3</inkml:trace>
  <inkml:trace contextRef="#ctx0" brushRef="#br0" timeOffset="1148.815">1094 482,'33'0,"17"0,4 0,-7 0</inkml:trace>
  <inkml:trace contextRef="#ctx0" brushRef="#br0" timeOffset="1997.536">1489 594,'15'79,"-15"-77,1 0,0-1,-1 1,1 0,0-1,0 1,0 0,0-1,0 1,1-1,-1 0,0 1,1-1,-1 0,1 0,-1 0,1 0,0 0,-1 0,1-1,0 1,0 0,0-1,-1 1,1-1,0 0,0 0,0 0,0 0,0 0,-1 0,1 0,0 0,0-1,0 1,0-1,-1 1,1-1,0 0,0 0,4-2,0-1,0 0,-1 0,1-1,-1 1,0-1,0 0,0-1,-1 1,0-1,0 0,0 0,-1 0,1-1,36-49,-38 56,-1 0,1 0,0 0,0 0,0 0,-1 1,1-1,0 0,0 1,-1-1,1 1,0 0,-1-1,1 1,0 0,-1 0,1 0,-1 0,0 1,1-1,-1 0,0 0,0 1,0-1,0 1,0-1,0 1,0-1,0 1,0 0,-1 0,1-1,-1 1,1 0,-1 0,0-1,0 1,0 0,0 0,0 0,0 0,1 1,63 286,-61-272,-1-1,0 0,-2 0,1 1,-2-1,0 0,-1 1,-1-1,-4 12,6-22,-1 0,0-1,0 1,0-1,-1 1,0-1,0 0,0 0,-1 0,0-1,0 1,0-1,0 0,0 0,-1 0,0-1,0 0,0 0,0 0,0 0,-1-1,1 0,-1 0,0 0,1-1,-1 0,0 0,-1 0,4-1,-1 0,1 0,0 0,0 0,-1-1,1 1,0-1,0 0,0 0,0 0,0 0,0-1,0 1,0-1,1 0,-1 0,0 0,1 0,-1 0,1 0,0-1,0 1,0-1,0 0,1 1,-1-1,0 0,1 0,0 0,0 0,0 0,0-1,-1-5,0 1,0 0,1-1,0 1,1-1,0 1,0-1,1 1,0-1,0 1,3-8,54-100,-40 91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6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0 226,'283'-1,"-142"-25,-118 24,-23 2</inkml:trace>
  <inkml:trace contextRef="#ctx0" brushRef="#br0" timeOffset="325.919">57 396,'33'0,"17"0,3 0,-1 0,-6 0,-5 0,-5 0,-4 0,-2-5,-7-1</inkml:trace>
  <inkml:trace contextRef="#ctx0" brushRef="#br0" timeOffset="1058.352">254 1,'8'9,"0"1,1-2,0 1,0-1,1-1,0 1,1-2,0 1,-1-2,2 1,-1-2,1 1,0-1,5 0,-11-2,221 65,-225-66,0-1,0 0,0 0,0 1,-1-1,1 1,0 0,0-1,0 1,-1 0,1 0,0 0,-1 0,1 0,-1 1,1-1,-1 0,0 1,1-1,-1 1,0-1,0 1,0 0,0 0,0-1,-1 1,1 0,0 0,-1 0,1 0,-1 0,0-1,0 1,0 0,0 0,0 0,0 0,0 0,-1 0,1 0,-1 0,1 0,-1 0,0-1,1 1,-1 0,0-1,0 1,0 0,-1-1,1 1,-1 0,-125 101,-92 107,205-198,0-1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9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214 83,'-39'90,"-6"61,31-97,-2-1,-3 0,-1-1,-19 31,27-65,2-7</inkml:trace>
  <inkml:trace contextRef="#ctx0" brushRef="#br0" timeOffset="634.446">158 83,'80'232,"-49"-94,-16-82,-15-55,1 0,-1 0,1 0,-1 0,1 0,0 0,-1 0,1-1,0 1,0 0,0 0,-1 0,1-1,0 1,0-1,0 1,0 0,0-1,0 0,0 1,0-1,0 0,1 1,-1-1,0 0,0 0,0 0,0 0,0 0,0 0,1 0,-1 0,0-1,0 1,0 0,0-1,0 1,0-1,0 1,0-1,0 1,0-1,0 0,0 1,0-1,-1 0,1 0,0 0,0 0,5-7,-1 0,0 0,0 0,0-1,-1 0,0 0,-1 0,0 0,-1-1,0 1,0-1,3-9,50-148,1-31,-52 174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54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64,'5'0,"6"0,6 0,5-5,4-1,2 0,0 1,2 1,-1 2,-4-4,-2-1,-1 1,2 2,1-4,-4 4,-10 3,-12 7,-5 2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7:07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23,'1'49,"-13"117,-7-25,24-165,0 1,2-1,0 2,1-1,2 1,0 0,1 1,1 0,1 1,9-10,-21 28,0 0,0 0,0 0,0 0,0 0,1 0,-1 0,1 0,-1 0,1 1,0-1,-1 1,1-1,0 1,0 0,0-1,0 1,1 0,-1 1,0-1,0 0,0 0,1 1,-1 0,0-1,1 1,-1 0,0 0,1 0,-1 0,0 1,1-1,-1 0,0 1,1 0,-1 0,0 0,0 0,0 0,0 0,0 0,0 0,0 1,0-1,0 1,-1 0,1-1,-1 1,1 0,-1 0,0 0,1 2,4 9,-2 0,0 0,0 1,-2 0,1 0,-2-1,0 1,0 0,-2 0,0 0,-1 9,0 17,1 5,23-65,12-50,44-62,-44 85,35-31,-65 75,0 0,-1 0,2 0,-1 0,0 1,0-1,1 1,0 0,-1 1,1-1,0 1,0 0,0 0,-1 0,1 1,0 0,0 0,0 0,0 0,0 1,0 0,0 0,0 0,-1 1,1-1,0 1,-1 0,1 1,-1-1,0 1,0 0,0 0,0 0,0 0,-1 1,2 1,-1 0,0 0,0 0,-1 1,0-1,0 1,0 0,0 0,-1 0,0 0,0 0,-1 1,0-1,0 0,0 1,-1-1,0 1,0-1,-1 1,1-1,-1 0,-1 2,-12 168,9-164,-1-6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 1,'-6'15,"-2"11,1 4,0-1,6-4,2-7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7:08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8,'-9'-2,"-1"0,0 0,0 1,0 0,0 1,0 1,0-1,1 1,-1 1,0 0,0 0,1 1,-1 0,1 1,0 0,0 0,0 1,1 0,0 1,0 0,0 0,-5 5,2-1,0 1,1-1,0 2,1-1,0 1,0 1,2 0,-1 0,2 0,0 1,0 0,1 0,1 1,-1 7,4-19,1-1,0 1,0 0,0 0,0 0,0 0,1 0,-1 0,1 0,0 0,-1 0,2 0,-1-1,0 1,0 0,1-1,-1 1,1-1,0 1,0-1,0 0,0 0,0 0,1 0,-1 0,0-1,1 1,-1-1,1 1,0-1,0 0,-1 0,1 0,0 0,1 0,3 0,0 0,1 0,-1-1,1 0,-1 0,0-1,1 0,-1 0,0-1,1 1,-1-2,0 1,6-4,7-6,0-1,-2-1,1-1,-2-1,0 0,-1-1,0-1,-1 0,1-5,6-4,-22 26,1 0,-1 0,1 0,-1 0,1 0,-1 0,1 0,-1 1,1-1,0 0,-1 0,1 1,0-1,0 0,0 1,-1-1,1 1,0-1,0 1,0-1,0 1,0 0,0-1,0 1,0 0,0 0,0 0,0 0,0 0,0 0,0 0,0 0,0 0,0 0,0 1,0-1,0 0,0 1,0-1,0 1,0-1,0 1,0-1,0 1,-1 0,1-1,0 1,0 0,-1 0,1-1,-1 1,1 0,-1 0,1 0,-1 0,1 0,15 59,-37 123,14-116,-2-1,-4 0,-2-1,-3-1,-3 0,-24 49,37-97,-1-1,0-1,-1 0,-1 0,0 0,-1-2,-1 1,0-2,0 0,-3 1,14-9,-1 0,-1-1,1 0,0 1,-1-1,1 0,-1-1,1 1,-1-1,0 1,0-1,0 0,0 0,0-1,0 1,0-1,0 0,0 0,0 0,0-1,0 1,0-1,1 0,-1 0,0-1,0 1,1-1,-1 0,0 1,1-2,0 1,-1 0,1-1,0 1,0-1,1 0,-1 0,0 0,1 0,0-1,0 1,0-1,0 1,-1-5,3-5,0 0,1 0,0 0,1-1,1 1,0 1,1-1,0 0,1 1,0 0,1 0,0 0,7-8,-4 4,76-103,-73 99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8:3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23,'-1'-1,"0"-1,0 0,-1 1,1-1,-1 1,1-1,-1 1,0 0,1-1,-1 1,0 0,0 0,0 1,0-1,0 0,0 0,0 1,0 0,0-1,0 1,0 0,0 0,0 0,0 0,0 0,-1 0,1 1,0-1,-1 1,-7 1,0 0,0 1,0 0,0 1,0 0,1 0,0 1,0 0,0 1,0 0,1 0,0 1,1 0,-1 0,1 1,0 0,1 0,0 1,1 0,-1 0,2 0,-1 0,1 1,1 0,0 0,0 0,1 0,0 0,1 0,0 1,0-1,1 5,1-11,-1 0,1 0,0 0,0-1,0 1,1 0,-1-1,1 1,0-1,0 1,0-1,0 0,1 0,-1 0,1 0,0 0,0-1,0 1,0-1,0 0,1 0,-1 0,1 0,-1 0,1-1,0 0,-1 1,4-1,110 7,-104-9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8:33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105 254,'-1'1,"-7"6,-1-1,1 2,1-1,-1 1,1 0,1 0,-1 1,1 0,1 0,0 1,0-1,1 1,0 0,1 1,0-1,0 0,1 1,1 0,0-1,0 1,1 0,0 0,2-8,-1 0,1 0,0 0,0 0,0-1,0 1,1-1,-1 1,1-1,-1 0,1 0,0 0,0 0,0 0,0-1,0 1,0-1,0 0,0 0,1 0,-1-1,0 1,1-1,-1 1,1-1,-1 0,0 0,1-1,0 1,98-20,-92 16,0 1,0-2,0 1,-1-1,0-1,0 0,0 0,-1 0,0-1,0-1,-1 1,0-1,0-1,-1 1,0-1,0 0,-1 0,0-1,-1 1,0-1,-1 0,1-1,-1-2,-3 9,-1-1,1 0,-1 1,0-1,0 1,0-1,-1 1,1-1,-1 1,0 0,0 0,-1-1,1 2,-1-1,0 0,0 1,0-1,-1 1,1 0,-1 0,0 0,1 0,-1 1,-1 0,1-1,0 2,0-1,-1 0,1 1,-1 0,1 0,-1 0,0 1,1-1,-1 1,0 0,1 0,-1 1,0 0,1 0,-1 0,1 0,-1 0,1 1,-1 0,1 0,-67 43,50-27</inkml:trace>
  <inkml:trace contextRef="#ctx0" brushRef="#br0" timeOffset="613.271">726 86,'-102'33,"99"-32,1-1,0 0,0 0,0 1,0-1,0 1,0 0,0 0,0-1,0 1,0 0,0 1,1-1,-1 0,0 0,1 1,-1-1,1 1,-1 0,1-1,0 1,0 0,-1 0,1 0,1 0,-1 0,0 0,0 0,1 0,-1 0,1 0,0 0,-1 0,1 0,0 0,0 1,1-1,-1 0,0 0,1 0,-1 0,1 0,-1 0,1 0,0 0,0 0,0 0,0 0,1-1,-1 1,0 0,1-1,-1 1,1-1,-1 1,2 0,149 40,-149-41,0 0,1 0,-1 0,0 0,0 1,0 0,-1-1,1 1,0 0,-1 0,1 1,-1-1,1 0,-1 1,0-1,0 1,0 0,-1 0,1 0,0 0,-1 0,0 0,0 0,0 0,0 1,-1-1,1 0,-1 1,0-1,0 0,0 1,0-1,0 0,-1 1,1-1,-1 0,0 0,0 0,-1 1,1-1,0 0,-1-1,0 1,-1 1,-5 3,-2-1,1 0,-1 0,0-1,0 0,0-1,-1 0,0-1,0 0,0-1,0 0,0-1,0 0,0 0,-11-2,-3 2</inkml:trace>
  <inkml:trace contextRef="#ctx0" brushRef="#br0" timeOffset="1285.778">1460 0,'-88'133,"82"-119,-1 1,-1-1,0-1,-1 1,0-1,-1-1,-1 0,0 0,0-1,-1 0,0-1,-11 6,-85 21,105-37,-1 0,1 0,-1 0,1 0,-1-1,1 0,0 1,-1-1,1 0,0-1,0 1,0-1,0 1,0-1,0 0,0 0,1 0,-1-1,0 1,1 0,0-1,0 0,0 1,0-1,0 0,0 0,1 0,-1-1,1 1,0 0,0-3,0-1,0 0,1-1,0 1,0 0,1 0,0-1,1 1,-1 0,1 0,0 0,1 1,0-1,0 0,0 1,1 0,0 0,0 0,1 0,0 0,0 1,0 0,0 0,1 1,0-1,0 1,0 0,0 1,1-1,-1 1,1 1,1-1,-2 3,0 0,-1 1,1-1,-1 1,1 1,-1-1,0 1,1 0,-1 0,0 0,0 1,-1 0,1 0,0 0,-1 0,0 1,1 0,-2 0,1 0,0 0,-1 1,1 0,25 23,192 109,-120-79,-83-47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01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41,'5'0,"6"0,6 0,5-5,4-1,2 0,1 1,0 1,1 2,-1 1,0 1,0 0,-1 0,-4-5,-7-1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0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672 1,'-38'16,"-91"7,-71 17,201-39,-1-1,1 1,0-1,0 1,0-1,0 1,-1 0,1-1,0 1,-1 0,1 0,0-1,-1 1,1 0,-1 0,1 0,-1 0,0 0,1 0,-1 0,0-1,0 1,0 0,1 0,-1 0,0 0,0 0,0 0,-1 0,1 0,0 0,0 0,0 0,-1 0,1 0,0 0,-1 0,1 0,-1 0,1 0,-1-1,0 1,1 0,-1 0,0-1,1 1,-1 0,0-1,0 1,0-1,0 1,1-1,-1 1,0-1,0 0,0 0,0 1,0-1,0 0,0 0,0 0,0 0,0 0,0 0,0 0,0 0,0 0,-1-1,189 95,-120-65,-65-29,-1 1,1-1,-1 1,0 0,1-1,-1 1,0 0,1 0,-1 0,0 0,0 0,0 0,0 0,0 0,0 1,0-1,0 0,-1 1,1-1,0 0,-1 1,1-1,-1 1,0-1,1 1,-1-1,0 1,0-1,0 1,0-1,0 1,0-1,0 1,-1-1,1 1,-1-1,1 1,-1-1,1 0,-1 1,0-1,1 0,-1 1,0-1,0 0,0 0,0 0,-1 1,-60 53,17-29,-2-2,0-2,-2-2,-23 6,-146 67,217-93,0 0,0 0,1 1,-1-1,0 0,0 1,0-1,1 1,-1-1,0 1,0 0,1-1,-1 1,0 0,1-1,-1 1,1 0,-1 0,1-1,-1 1,1 0,0 0,-1 0,1 0,0 0,0 0,0 0,-1-1,1 1,0 0,0 0,0 0,1 0,-1 0,0 0,0 0,0 0,1 0,-1 0,0-1,1 1,-1 0,1 0,-1 0,1-1,-1 1,1 0,0-1,-1 1,1 0,0-1,-1 1,1-1,0 1,0-1,0 1,-1-1,1 0,1 1,54 24,-23-19,1-1,-1-1,1-2,0-1,0-2,6-2,39 0,22 4,-90 3,-5 2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1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36,'-16'73,"-8"80,6 73,17-219,0 0,0-1,-1 1,0-1,0 0,-1 1,1-1,-1 0,-1 0,1-1,-1 1,0-1,0 0,-1 0,1 0,-5 3,14-18,3-1</inkml:trace>
  <inkml:trace contextRef="#ctx0" brushRef="#br0" timeOffset="321.39">112 64,'2'-2,"-1"0,0 0,1 0,0 0,-1 1,1-1,0 1,0-1,0 1,0 0,0 0,0 0,0 0,0 0,0 0,1 0,-1 1,0-1,1 1,-1 0,0-1,1 1,-1 0,0 1,1-1,0 0,185-15,-81-9,-101 30,-8 2</inkml:trace>
  <inkml:trace contextRef="#ctx0" brushRef="#br0" timeOffset="581.405">85 346,'38'-5,"22"-1,2 0</inkml:trace>
  <inkml:trace contextRef="#ctx0" brushRef="#br0" timeOffset="848.755">620 403,'-24'33,"-12"17,-1 4,6-8</inkml:trace>
  <inkml:trace contextRef="#ctx0" brushRef="#br0" timeOffset="1100.252">452 346,'14'19,"10"17,5 1,-2-1,-1-1,-5-2,0-7,-5-2,-5-1,-4-5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3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26,'4'0,"12"0,8 0,4 0,3 0,0 0,0 0,0 0,-1 0,-1 0,0 0,-6-5,-1-1,0 0,1 1,-8 2,-6 5,-6 4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3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0,'43'0,"19"0,4 0,-9 0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51,'-26'24,"1"0,1 2,2 1,0 0,2 2,1 0,2 2,-4 8,19-33,0-1,0 1,0 0,1 0,0 0,0 0,0 0,1 0,0 0,0 0,1 0,-1 0,1 0,1 0,-1 0,1 0,0 0,0 0,1-1,0 0,0 1,0-1,0 0,1 0,0 0,0-1,0 0,1 1,-1-1,1-1,0 1,0-1,1 0,-1 0,3 1,7 3,1-1,-1 0,1-1,0-1,0-1,0 0,1-1,-1 0,1-2,-1 0,1-1,-1 0,1-1,-1-1,0-1,0 0,0-1,-1-1,1-1,-1 0,-1 0,4-4,-8 7,0-1,-1 0,1-1,-1 0,0-1,-1 1,1-2,-1 1,-1-1,0-1,0 1,0-1,-1 0,0-1,-1 1,0-1,-1 0,0 0,0-1,-1 1,0-1,0-7,-3 7,0 1,0-1,-1 1,0-1,-1 1,0 0,-1-1,0 1,-1 0,0 1,0-1,-1 1,0 0,-1 0,0 0,0 1,-1 0,0 0,0 0,-1 1,0 0,-1 1,-7-5,4 3,0 1,-1 1,0 0,0 0,0 2,-1-1,1 2,-1 0,0 0,-1 1,1 1,-7 0,-12 4</inkml:trace>
  <inkml:trace contextRef="#ctx0" brushRef="#br0" timeOffset="612.213">0 192,'90'39,"-46"-30,0-2,1-3,-1-1,1-2,39-5,6 2,302 2,-369 0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20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7 311,'-5'0,"4"0,6 0,7 0,7 0,4 0,4 0,-3-5,-1-1,0 0,2 1,0 2,2 1,1 1,0 0,-5 1</inkml:trace>
  <inkml:trace contextRef="#ctx0" brushRef="#br0" timeOffset="415.294">7 508,'15'0,"13"0,8 0,2 0,-1 0,-1 0,-3 0,-1 0,-2 0,-1 0,-6 0</inkml:trace>
  <inkml:trace contextRef="#ctx0" brushRef="#br0" timeOffset="1301.965">261 1,'-3'2,"1"1,-1 0,1 0,0-1,0 2,0-1,0 0,0 0,0 1,1-1,0 1,0-1,0 1,0-1,0 1,1 0,0-1,-1 1,2 0,-1 0,0-1,1 1,-1 0,1-1,0 1,0-1,1 1,-1-1,1 1,-1-1,1 0,2 3,3 4,0-1,1 1,1-1,0-1,0 1,0-2,1 1,0-1,6 2,10 8,-1 1,-1 1,-1 1,0 1,-2 1,3 4,-22-24,-1 1,1-1,-1 1,1-1,-1 1,0-1,0 1,0 0,0-1,0 1,-1 0,1 0,-1 0,0-1,0 1,0 0,0 0,0 0,-1 0,1-1,-1 1,0 0,1 0,-2-1,1 1,0-1,0 1,-1-1,1 1,-1-1,0 0,0 1,0-1,0 0,0-1,0 1,0 0,-1 0,1-1,-1 0,-1 2,-183 173,128-131,-35 39,90-77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0,'0'3,"0"1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2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3,'0'0,"0"-1,-1 1,1 0,-1 0,1-1,0 1,-1 0,1 0,-1 0,1 0,-1 0,1 0,-1-1,1 1,-1 0,1 0,-1 1,1-1,-1 0,1 0,-1 0,1 0,-1 0,1 0,-1 1,1-1,0 0,-1 0,1 1,-1-1,1 0,0 1,-1-1,1 0,0 1,-1-1,1 0,0 1,0-1,-1 1,1-1,0 1,0-1,0 1,-1-1,1 1,0-1,0 1,0-1,0 1,0-1,0 1,0-1,0 0,0 1,0-1,1 1,-1-1,0 1,-5 19,1 0,1 0,1 0,1 1,0-1,2 0,1 7,-1 18,-1-11,-2-23,1 0,0 0,1 0,0 0,1 0,0 0,1 0,0 0,1-1,0 1,1-1,0 1,0-1,1 0,1-1,-1 1,2-1,-1 0,-3-7,-1-1,0 1,0-1,1 0,-1 1,1-1,-1 0,1 0,-1-1,1 1,-1-1,1 1,0-1,0 0,-1 0,1 0,0 0,-1 0,1 0,0-1,-1 0,1 1,-1-1,1 0,-1 0,1 0,-1-1,1 1,-1-1,0 1,0-1,0 0,0 0,0 0,0 0,0 0,59-84,-23 1,-35 85,0 1,0-1,-1 1,1-1,-1 1,1 0,-1 0,1 0,-1 0,1 1,-1-1,0 1,1-1,-1 1,0 0,0 0,-1 0,1 0,0 0,0 0,-1 0,0 1,1-1,0 2,6 6,0-1,-4-3,1 1,0-1,1 0,0 0,-1-1,2 0,-1 0,1 0,0-1,0 0,0 0,0 0,1-1,-1-1,8 3,-11-7,-1 1,1-1,0 1,-1-1,1-1,-1 1,0 0,0-1,0 1,0-1,0 0,-1 0,1 0,-1-1,0 1,0-1,0 1,0-1,0 1,-1-1,0 0,0 0,0 0,0 0,-1 0,1-1,3-7,4-21,-1 0,-2-1,-1 0,-2 0,-1 0,-3-26,1 32,1 3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3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39,'-2'-3,"-1"0,0 0,0 0,0 0,0 0,0 1,-1-1,1 1,-1 0,1 0,-1 0,0 1,0-1,0 1,0 0,0 0,0 0,0 1,0-1,0 1,-1 0,1 0,0 1,0-1,0 1,0 0,0 0,0 0,0 1,0-1,0 1,1 0,-1 0,1 0,-1 0,1 1,0 0,0-1,0 1,0 0,0 1,1-1,-1 0,0 3,-1-2,0 1,1 0,0 0,0 0,0 0,1 0,0 1,0-1,0 1,0-1,1 1,0 0,0 0,1 0,-1-1,1 1,1 0,-1 0,1 0,0 0,0-1,1 1,-1 0,1-1,1 1,-1-1,1 0,1 2,63 33,-63-39,0 0,-1 0,1 0,0 0,-1 1,1-1,0 1,-1 0,0 0,1 0,-1 1,0-1,0 1,-1-1,1 1,0 0,-1 0,0 0,1 1,-1-1,-1 1,1-1,0 1,-1-1,0 1,0 0,1 3,-3-1,0 1,0-1,-1 1,0-1,0 0,0 0,-1 0,0 0,0 0,0 0,-1-1,0 0,0 0,-1 0,1 0,-1 0,0-1,0 0,0 0,-1-1,1 1,-1-1,0 0,0-1,0 1,-1-1,1 0,0-1,-1 1,1-2,-1 1,1 0,-1-1,-3-1,-9-3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4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4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18 254,'-5'24,"-1"13,0 0</inkml:trace>
  <inkml:trace contextRef="#ctx0" brushRef="#br0" timeOffset="665.266">160 395,'201'-216,"-200"214,1 0,-1 0,0 1,1-1,-1 1,1 0,0-1,-1 1,1 0,0 0,0 0,0 0,0 0,0 0,0 1,0-1,0 1,0-1,0 1,0 0,0 0,0 0,0 0,0 0,0 0,0 1,0-1,0 1,0-1,0 1,0 0,0 0,0-1,0 2,0-1,-1 0,1 0,0 0,-1 1,1-1,-1 1,1-1,-1 1,0 0,0 0,0-1,0 1,0 0,0 1,10 14,-5-4,2 0,-1-1,2 0,0 0,0-1,1 0,0-1,8 6,-16-14,0-1,0 0,0-1,1 1,-1 0,0 0,0-1,0 1,1-1,-1 0,0 0,0 0,1 0,-1 0,0 0,1-1,-1 1,0-1,0 1,0-1,0 0,0 0,1 0,-1 0,-1 0,1 0,0-1,0 1,0-1,-1 1,1-1,-1 0,1 1,0-3,39-68,-30 17,-8 30</inkml:trace>
  <inkml:trace contextRef="#ctx0" brushRef="#br0" timeOffset="1367.89">1316 0,'-36'41,"2"1,1 1,3 2,-16 31,15-25,29-45,0-1,-1 1,0-1,0 0,0 0,0 0,-1 0,0-1,0 1,0-1,0 0,-1 0,1 0,-1-1,0 0,-1 0,1 0,0 0,-1-1,1 0,-1 0,0-1,0 1,1-1,-1 0,0-1,0 0,0 0,0 0,0 0,0-1,0 0,0 0,1-1,-1 0,-4-1,4-1,-1 0,1-1,0 1,0-1,0-1,0 1,1-1,0 0,0 0,1-1,0 1,0-1,0 0,1 0,0 0,0 0,1-1,0 1,0-1,1 0,0 1,0-1,1 0,0 0,0 1,1-1,0 0,0 0,1 1,0-1,0 1,4-7,-5 11,1 0,0 0,0 0,0 1,0-1,0 1,0-1,0 1,1 0,-1 0,1 0,0 0,0 0,0 1,-1-1,1 1,1 0,-1 0,0 0,0 0,0 0,0 1,1-1,-1 1,0 0,1 0,-1 0,0 1,0-1,1 1,-1 0,0 0,0 0,3 1,100 55,131 121,-87-55,-123-105,-17-17</inkml:trace>
</inkml:ink>
</file>

<file path=ppt/ink/ink4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9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0,'-5'0,"-7"0,5 0,7 0,9 0,7 0,7 0,3 0,2 0,2 0,0 0,0 0,-1 0,1 0,-2 0,-9 0,-8 5,-6 2</inkml:trace>
</inkml:ink>
</file>

<file path=ppt/ink/ink4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5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1,'20'4,"15"3,7-1,1-1,-2-1,-3-2,-3-1,-4 0,-1-1,-1-1,-1 1,0 0,-1 0,-4-1</inkml:trace>
</inkml:ink>
</file>

<file path=ppt/ink/ink4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5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23,'24'10,"31"-2,13-3,-7-6,-8-3,-9-1,-7-5,-4 0,-4 1,-6 3</inkml:trace>
</inkml:ink>
</file>

<file path=ppt/ink/ink4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2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0,'-5'34,"-1"25,0 7,1-2,1-7,2-9,-4-8,-1-6,1-3,1-3,2-1,1-1,1 1,1 0,0 0,0-4</inkml:trace>
  <inkml:trace contextRef="#ctx0" brushRef="#br0" timeOffset="332.96">31 57,'10'0,"12"0,8 0,3 0,1-5,-1-2,-1 1,-1 1,-1 2,-1 0,0 2,-6 6,-11 1,-7 5,-6 1</inkml:trace>
  <inkml:trace contextRef="#ctx0" brushRef="#br0" timeOffset="576.036">87 339,'20'5,"10"-3,5-3,2 0,-6 0</inkml:trace>
  <inkml:trace contextRef="#ctx0" brushRef="#br0" timeOffset="896.121">341 451,'0'29,"-5"15,-1 3,0 0,1-4,-4-9,1-6,-4-2,0-1,2-6</inkml:trace>
  <inkml:trace contextRef="#ctx0" brushRef="#br0" timeOffset="1217.639">313 705,'4'-9,"3"-9,-1 0</inkml:trace>
  <inkml:trace contextRef="#ctx0" brushRef="#br0" timeOffset="1696.963">398 480,'5'5,"10"1,9 0,4-1,-2-6,-1-3,0-1,1 0,-5 2</inkml:trace>
  <inkml:trace contextRef="#ctx0" brushRef="#br0" timeOffset="2032.928">398 705,'10'0,"7"5,6 2,4-1,-2-1</inkml:trace>
</inkml:ink>
</file>

<file path=ppt/ink/ink4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6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55,'-25'22,"1"0,1 2,1 1,1 0,1 1,1 2,2 0,-12 25,26-46,1 0,-1 1,1-1,0 1,1-1,0 1,0 0,1-1,0 1,0 0,0-1,1 1,1 0,-1-1,1 1,0-1,1 0,0 1,0-1,1 0,-1-1,1 1,1-1,-1 0,1 0,0 0,1 0,0-1,-1 0,1 0,1-1,-1 0,1 0,0 0,4 1,5 3,0-1,1-1,-1-1,1-1,0 0,0-1,1 0,-1-2,1 0,-1-1,1-1,-1 0,1-1,-1-1,0-1,15-5,-14 2,1 0,-2-1,1 0,-1-2,-1 0,0-1,0 0,-1-2,0 0,-1 0,-1-1,3-4,-7 9,-1 0,0-1,0 0,-1-1,0 1,0-1,-2 0,1-1,-1 0,-1 1,0-2,-1 1,0 0,-1-1,0 1,-1-1,-1 1,0-1,0 0,-1 1,-1-1,0 1,-2-6,0 9,1 1,-2 0,1 0,-1 0,0 0,-1 0,0 1,0 0,0 1,-1-1,0 1,0 0,-1 1,0 0,0 0,0 1,0 0,-1 0,1 1,-1 0,0 0,0 1,0 0,0 1,-3 0,-24 1,5 5</inkml:trace>
  <inkml:trace contextRef="#ctx0" brushRef="#br0" timeOffset="575.173">1 309,'33'11,"1"-1,0-1,0-2,1-2,0-1,0-2,0-1,23-3,487-69,-150 11,-315 46,-62 15</inkml:trace>
</inkml:ink>
</file>

<file path=ppt/ink/ink4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56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1 311,'314'-29,"23"30,-292-6,-33-1</inkml:trace>
  <inkml:trace contextRef="#ctx0" brushRef="#br0" timeOffset="406.732">114 537,'34'0,"129"11,-114-3,0-2,1-2,0-3,7-2,-32 1</inkml:trace>
  <inkml:trace contextRef="#ctx0" brushRef="#br0" timeOffset="1129.236">453 0,'1'0,"0"1,-1-1,1 0,0 1,-1-1,1 1,0-1,-1 0,1 1,-1-1,1 1,-1 0,1-1,-1 1,1-1,-1 1,1 0,-1-1,0 1,1 0,-1-1,0 1,0 0,0 0,1-1,-1 1,0 0,0 0,0-1,0 1,0 0,0 0,-1 0,1-1,0 1,0 0,0-1,-1 1,1 0,0 0,-1-1,1 1,-1-1,1 1,-1 0,1-1,-1 1,1-1,-1 1,1-1,-1 1,0-1,1 1,-1-1,0 0,1 0,-1 1,0-1,0 0,1 0,-1 0,0 1,0-1,1 0,-1 0,0 0,0 0,0-1,179 149,-3-35,-118-62,-56-50,0 1,0-1,0 1,0-1,-1 1,1-1,-1 1,1-1,-1 1,1 0,-1-1,0 1,0 0,0-1,0 1,0 0,0-1,0 1,0 0,-1-1,1 1,-1 0,1-1,-1 1,0-1,1 1,-1-1,0 1,0-1,0 0,0 0,0 1,-1-1,1 0,0 0,-1 0,1 0,0 0,-1 0,1 0,-1-1,1 1,-2 0,-113 58,-180 234,217-223,78-70,0 1,0 0,0-1,0 1,1-1,-1 1,0 0,1 0,-1-1,1 1,-1 0,1 0,-1 0,1-1,-1 1,1 0,0 0,-1 0,1 0,0 0,0 0,0 0,0 0,0 0,0 0,0 0,0 0,0 0,0 0,0 0,1 0,-1 0,0 0,1-1,0 2,6 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1 152,'15'3,"0"-2,0 1,0-2,0 0,0-1,-1-1,1 0,0-1,0 0,-1-1,0-1,7-3,-19 6,1 0,0 0,-1 0,1 0,-1 0,0 0,0-1,0 1,0-1,0 1,-1-1,1 0,-1 0,0 0,1 0,-1 0,-1 0,1 0,0 0,-1 0,1 0,-1-1,0 1,0 0,-1 0,1 0,0 0,-1-1,0 1,0 0,0 0,0 0,0 0,-1 1,1-1,-1 0,0 0,0 1,0-1,0 1,0 0,0 0,-1-1,1 2,-1-1,0 0,1 0,-1 1,0-1,-3 3,1-1,-1 1,1 0,0 1,-1-1,1 1,0 0,0 1,0-1,0 1,1 0,-1 0,1 0,-1 1,1 0,0 0,1 0,-1 0,1 0,0 1,0-1,0 1,-1 2,2-5,-1 1,1-1,0 0,0 1,-1 0,2-1,-1 1,0 0,1 0,-1 0,1 0,0 0,0 1,0-1,0 0,1 0,-1 1,1-1,0 0,0 1,0-1,1 0,-1 1,1-1,-1 0,1 0,0 1,1-1,-1 0,0 0,1 0,0 0,-1-1,1 1,0 0,0-1,1 1,-1-1,1 0,-1 0,2 1,5 2,1 0,0-1,0 0,0-1,0 0,0-1,1 0,-1 0,1-1,-1-1,1 0,0 0,8 0</inkml:trace>
</inkml:ink>
</file>

<file path=ppt/ink/ink4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2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1,'-10'33,"-8"17,0 3,6-6,7-11</inkml:trace>
</inkml:ink>
</file>

<file path=ppt/ink/ink4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2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4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3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0 285,'1'1,"-1"0,1 1,-1-1,1 0,0 0,-1 0,1 0,0-1,0 1,0 0,0 0,0 0,0-1,0 1,0 0,0-1,0 1,0-1,0 1,0-1,1 0,-1 1,0-1,0 0,0 0,1 0,-1 0,0 0,0 0,1 0,-1 0,0-1,0 1,0 0,0-1,1 1,-1-1,0 1,0-1,0 0,0 1,0-1,0 0,0 0,-1 0,1 1,0-1,0 0,0 0,-1 0,1 0,0-1,40-57,47-138,-88 196,0 0,0 0,0 0,0 0,0-1,0 1,0 0,0 0,0 0,1 0,-1 0,0 0,1 0,-1 0,1 0,-1 0,1 0,-1 0,1 0,0 1,-1-1,1 0,0 0,0 1,-1-1,1 0,0 1,0-1,0 0,0 1,0 0,0-1,0 1,0-1,0 1,0 0,0 0,0 0,0 0,0 0,1 0,-1 0,0 0,0 0,0 0,0 0,0 1,0-1,0 0,0 1,0-1,0 1,0-1,0 1,0 0,0-1,17 66,-15-51,0 0,1 0,1 0,1-1,0 0,1 0,0-1,1 0,-3-5,1-1,1 0,-1 0,1-1,0 1,0-1,1-1,0 0,0 0,0 0,1-1,-1 0,1-1,1 0,-6-2,0 0,0 0,0 0,0-1,0 1,0-1,0 0,0 0,1-1,-1 0,0 1,0-1,0 0,0-1,-1 1,1-1,0 0,0 0,-1 0,0 0,1 0,-1-1,0 0,0 1,0-1,0 0,-1-1,1 1,-1 0,0-1,0 0,0 1,0-2,3-7,-1 0,0-1,-1 0,-1 0,0 0,0 0,-1-1,-1 1,-1-10,1-2</inkml:trace>
</inkml:ink>
</file>

<file path=ppt/ink/ink4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3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0,'-2'32,"-2"1,-1-1,-1 0,-2-1,-1 0,-1 0,-2-1,-1 0,-2-1,-9 15,17-37,1 0,-1-1,0 0,0 0,-1 0,1-1,-2 0,1-1,0 0,-1 0,1-1,-1 0,0 0,0-1,0-1,-1 1,1-1,0-1,-1 0,1 0,0 0,0-2,-1 1,1-1,0 0,0-1,0 0,-2-1,6-2,0 0,1 0,-1 0,1 0,0-1,1 1,-1-1,1 0,1 0,-1-1,1 1,1 0,-1-1,1 1,0-1,1 1,0-1,0 0,1 1,0-1,0 1,0-1,1 1,1 0,0-4,-3 7,0-1,1 1,-1-1,1 1,0-1,0 1,0 0,1-1,0 1,-1 0,1 0,1 0,-1 0,1 0,-1 1,1-1,0 1,0 0,1 0,-1 0,1 0,-1 0,1 1,0-1,0 1,0 0,0 1,0-1,1 1,-1-1,0 1,1 0,-1 1,1-1,-1 1,1 0,-1 0,1 1,-1-1,1 1,-1 0,1 0,1 1,167 145,41-41,-169-93,-25-9</inkml:trace>
</inkml:ink>
</file>

<file path=ppt/ink/ink4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4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68,'309'-30,"-135"4,-57 15,-111 13</inkml:trace>
</inkml:ink>
</file>

<file path=ppt/ink/ink4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4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1,'39'5,"31"-4,9-1,-4-1,-11-1,-10 1,-11 0,-7 0,-5 1,-3 0,-6-1</inkml:trace>
</inkml:ink>
</file>

<file path=ppt/ink/ink4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5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74,'-5'39,"-1"31,0 9,1-4,1-10,2-7,1-8,0-8,1-6,0-4,1-4,-1-1,0 0,0-10,0-13,0-6</inkml:trace>
  <inkml:trace contextRef="#ctx0" brushRef="#br0" timeOffset="260.072">57 18,'24'5,"32"-4,11-1,-1-1,-7-1,-8 1,-9 0,-6-5,-5 0,-12-1,-9 7,-7 3</inkml:trace>
  <inkml:trace contextRef="#ctx0" brushRef="#br0" timeOffset="513.52">1 441,'38'0,"27"-5,8-1,-4 0,-14-4,-12 0,-12 2</inkml:trace>
  <inkml:trace contextRef="#ctx0" brushRef="#br0" timeOffset="777.954">452 554,'0'34,"0"20,0 6,0-2,0-11</inkml:trace>
  <inkml:trace contextRef="#ctx0" brushRef="#br0" timeOffset="1071.928">481 498,'33'0,"21"0,7 0,-4 0,-5 0,-13 0</inkml:trace>
  <inkml:trace contextRef="#ctx0" brushRef="#br0" timeOffset="1276.282">565 695,'34'5,"15"-4,0-1</inkml:trace>
</inkml:ink>
</file>

<file path=ppt/ink/ink4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1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0,'11'197,"2"-100,-13-80,1-1,1 1,1 0,0-1,1 1,1-1,0 0,1 0,1-1,0 0,5 6,-10-18,-1-1,1 0,0-1,-1 1,1 0,0 0,0-1,0 1,1-1,-1 0,0 0,0 1,1-1,-1-1,1 1,-1 0,1-1,-1 1,1-1,-1 0,1 0,-1 0,1 0,-1 0,1 0,-1-1,1 1,-1-1,1 0,-1 1,1-1,-1-1,0 1,0 0,1 0,-1-1,0 1,0-1,0 0,-1 0,1 0,74-85,-70 78,-5 6,0 1,0-1,0 0,0 1,0 0,1-1,-1 1,1 0,0-1,-1 1,1 0,0 0,0 1,1-1,-1 0,0 1,1-1,-1 1,0-1,1 1,0 0,-1 0,1 1,0-1,-1 0,1 1,0 0,0-1,-1 1,1 0,0 1,0-1,1 1,115 129,4-63,-119-66,0 1,0-1,0-1,0 1,0-1,0 1,0-1,0 0,0 0,0-1,0 1,0-1,0 0,0 0,0 0,-1-1,1 0,0 1,-1-1,1 0,-1 0,0-1,1 1,-1-1,0 0,-1 0,1 0,0 0,-1 0,0 0,0-1,2-3,9-22,-2-1,0 0,-3-1,0 0,-2-1,0-9,-2 17,-3 19,2-9,0 1,-1-1,-1 0,0 0,-1 0,-1 0,0 0,-2-12,2 25,1 1,0-1,0 0,-1 0,1 0,-1 1,1-1,0 0,-1 0,0 1,1-1,-1 1,1-1,-1 0,0 1,1-1,-1 1,0-1,1 1,-1 0,0-1,0 1,0 0,1-1,-1 1,0 0,0 0,0 0,0 0,0 0,1 0,-1 0,0 0,0 0,0 0,0 0,1 1,-1-1,0 0,0 0,0 1,1-1,-1 1,0-1,0 1,1-1,-1 1,1-1,-1 1,0 0,1-1,-1 1,1 0,-1-1,1 1,0 0,-1 0,1 0,0-1,-1 1,1 0,0 0,-8 15</inkml:trace>
  <inkml:trace contextRef="#ctx0" brushRef="#br0" timeOffset="619.257">1214 86,'-1'-2,"0"1,0-1,-1 1,1 0,0-1,-1 1,1 0,-1 0,0 0,1 0,-1 1,0-1,1 0,-1 1,0-1,0 1,0-1,0 1,1 0,-1 0,0 0,0 0,0 0,0 0,0 1,1-1,-1 1,0-1,0 1,0 0,1-1,-1 1,0 0,1 0,-1 0,1 0,-2 2,-8 1,1 0,0 1,-1 0,2 1,-1 0,1 0,0 1,0 1,1-1,-1 1,2 1,-1-1,1 1,1 1,0-1,0 1,1 0,-4 9,10-14,-1-1,1 1,0 0,0-1,0 0,0 1,1-1,0 0,0 0,0 0,0 0,1 0,0 0,-1 0,1-1,1 0,-1 1,0-1,1 0,0-1,-1 1,1-1,0 1,0-1,1 0,-1-1,0 1,1-1,-1 0,1 0,-1 0,1-1,1 1,23 9,-11-3,59 32,-76-38,1 1,0-1,-1 1,1 0,-1-1,0 1,0 0,1 0,-1 0,0 0,0 0,-1 0,1 0,0 0,-1 0,1 0,-1 0,0 0,0 0,0 1,0-1,0 0,0 0,0 0,-1 0,1 0,-1 1,0-1,1 0,-1 0,0 0,0-1,0 1,-1 0,1 0,-2 1,-2 5,-2 0,1 0,-1 0,0-1,-1 0,1-1,-1 1,-1-1,1-1,-1 0,0 0,0-1,-1 0,1 0,-1-1,0-1,0 1,0-2,-8 2,-24-16,30 0</inkml:trace>
</inkml:ink>
</file>

<file path=ppt/ink/ink4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1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1 311,'313'0,"-117"-27,-117 30,-61 3</inkml:trace>
  <inkml:trace contextRef="#ctx0" brushRef="#br0" timeOffset="420.957">142 508,'509'0,"-485"0</inkml:trace>
  <inkml:trace contextRef="#ctx0" brushRef="#br0" timeOffset="1152.196">396 0,'1'5,"1"0,0 0,0-1,0 1,1-1,0 0,0 0,0 0,0 0,0 0,1-1,0 0,0 1,0-1,0 0,0-1,1 1,-1-1,1 0,6 5,181 105,-13 44,-176-154,-1 1,1 0,-1 0,0 0,0 0,0 0,0 0,0 0,-1 1,1-1,-1 1,0-1,0 1,0-1,-1 1,1 0,-1-1,0 1,0 0,0 0,0-1,-1 1,0 0,0-1,0 1,0-1,0 1,0-1,-1 0,0 1,0-1,0 0,0 0,0 0,-1 0,-1 2,-108 88,40-49,49-32,-1 2,2 1,0 1,0 1,2 0,-8 10,17-14</inkml:trace>
</inkml:ink>
</file>

<file path=ppt/ink/ink4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5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2:56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498 64,'-11'-8,"-1"0,-1 1,0 1,0 0,0 0,-1 1,1 1,-1 0,0 1,0 1,-1 0,1 1,0 0,-1 1,1 1,0 0,-11 3,10-2,0 0,1 2,-1 0,1 0,0 1,0 1,1 1,-1 0,1 0,1 2,0-1,0 1,0 1,1 0,1 1,-3 3,11-11,0 0,0 0,0 0,0 0,1 0,-1 0,1 0,0 1,0-1,0 0,0 1,1-1,-1 1,1-1,0 1,0-1,0 1,1-1,-1 1,1-1,0 1,0-1,0 0,0 1,0-1,1 0,0 0,-1 0,1 0,0 0,1 0,-1-1,0 1,1-1,2 3,111 71,-99-67,35 18,-1 3,-1 1,-2 3,23 22,-63-50,-1 0,0 1,0-1,-1 2,0-1,0 1,-1 0,1 0,-2 0,1 1,-1 0,-1 0,0 0,0 0,0 0,-1 1,-1-1,0 1,0-1,-1 1,0-1,0 1,-1 0,-1-1,1 1,-2-1,1 0,-1 0,-1 0,1 0,-2 0,1-1,-3 4,-3-4,1-1,-1-1,0 0,0 0,-1-1,0 0,0-1,0 0,0-1,-1 0,1-1,-1 0,0-1,1 0,-1-1,0 0,0-1,1-1,-1 1,0-2,1 0,0 0,-9-4,7 1,0 0,1 0,0-2,0 1,1-1,0-1,0 0,1-1,0 0,0 0,1-1,-7-12,6 8</inkml:trace>
  <inkml:trace contextRef="#ctx0" brushRef="#br0" timeOffset="359.92">1035 657,'-10'20,"-2"10,-1 5,4-2</inkml:trace>
  <inkml:trace contextRef="#ctx0" brushRef="#br0" timeOffset="859.739">1289 93,'51'-19,"1"3,0 1,2 3,-1 2,37-1,-17 21,-71-9,0 0,-1 0,1-1,-1 1,1 0,-1 0,1 1,-1-1,0 0,1 0,-1 1,0-1,0 0,0 1,0 0,0-1,0 1,-1-1,1 1,-1 0,1-1,-1 1,1 0,-1 0,0-1,0 1,0 0,0 0,0 0,0-1,0 1,-1 0,1 0,-1-1,1 1,-1 0,0-1,0 2,-8 16,-1-1,0 0,-2-1,0-1,-1 1,0-2,-6 5,-41 52,58-70,-1 1,1-1,0 1,0-1,1 1,-1 0,0 0,1 0,0 0,-1 0,1 0,1 0,-1 0,0 1,1-1,-1 0,1 0,0 1,0-1,1 0,-1 1,0-1,1 0,0 0,0 0,0 1,0-1,1 0,-1 0,1-1,-1 1,1 0,0 0,0-1,2 2,106 57,-99-58,0 1,1 1,-1 0,-1 1,1 0,-1 1,0-1,-1 2,0 0,0 0,0 0,-1 1,0 1,6 9,-12-14,0-1,-1 1,1 0,-1-1,0 1,0 0,-1 0,1 0,-1 0,0 0,0 0,-1 0,0-1,0 1,0 0,0 0,-1-1,1 1,-1 0,0-1,-1 0,1 1,-1-1,0 0,0 0,0-1,0 1,-4 2,-6 7,-1 0,0-2,0 0,-2 0,1-2,-1 0,-6 3,2-5,-1 0,1 0,-1-2,0-1,-1-1,1 0,0-2,-1 0,1-1,-1-2,-5-1,-34-20,48 11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0 216,'29'-29,"-2"-2,-2-1,0-1,-2-1,10-23,-34 66,-1 0,1 1,1-1,0 0,0 0,1 0,0 1,0-1,1 0,0 0,1 0,0-1,0 1,3 3,-2-10,-1 1,1-1,1 1,-1-1,0 0,0-1,1 1,-1-1,1 0,-1 0,1 0,0-1,-1 1,1-1,0 0,-1-1,1 1,0-1,-1 0,1 0,-1 0,1-1,-1 0,0 1,1-1,-1-1,0 1,0-1,-1 0,1 1,0-2,-1 1,0 0,0-1,0 1,0-1,-1 0,1 0,-1 0,0 0,0-1,1-1,2-7</inkml:trace>
</inkml:ink>
</file>

<file path=ppt/ink/ink4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6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0,'-19'49,"-1"-1,-3 0,-2-2,-2-1,-1-1,-24 25,44-59,0-1,-1 0,0 0,0-1,-1 0,0-1,0 0,-1 0,0-1,0-1,-12 4,22-9,-1 1,1-1,-1 0,1 0,-1 0,0 0,1 0,-1 0,1-1,-1 1,1-1,-1 1,1-1,-1 1,1-1,0 0,-1 0,1 1,0-1,0 0,-1 0,1 0,0-1,0 1,0 0,0 0,0-1,0 1,1 0,-1-1,0 1,1-1,-1 1,1-1,0 1,-1-1,1 1,0-2,-4-63,5 53,1 1,1 0,0-1,0 1,1 1,1-1,0 0,1 1,0 0,0 0,8-8,-12 17,1 1,-1-1,0 1,1 0,-1 0,1-1,0 2,-1-1,1 0,0 0,0 1,-1 0,1-1,0 1,0 0,0 1,-1-1,1 0,0 1,0-1,-1 1,1 0,0 0,-1 0,1 0,-1 1,1-1,-1 1,0-1,0 1,1 0,-1 0,0 0,-1 0,1 0,0 0,-1 1,1-1,-1 0,1 1,-1-1,0 3,19 15,-2-4,1-1,1-1,0 0,1-2,1 0,0-1,0-2,6 2,17 8,-27-11</inkml:trace>
</inkml:ink>
</file>

<file path=ppt/ink/ink4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4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472 85,'-6'-7,"0"0,0 0,0 1,-1 0,0 0,0 0,-1 1,1 0,-1 1,0 0,0 0,-1 0,1 1,-1 1,0-1,1 1,-1 1,0 0,0 0,0 0,0 1,-1 1,-5 1,9-3,1 1,0 0,-1 0,1 1,-1 0,1 0,0 0,0 1,-1-1,1 1,0 1,0-1,1 1,-1-1,0 1,1 1,0-1,0 1,0-1,0 1,0 0,1 1,0-1,0 0,0 1,0 0,1 0,0 0,0 0,0 0,0 0,1 0,0 1,0-1,0 0,1 1,0-1,0 1,1 1,2 3,1-1,1 0,0-1,0 1,0-1,1 0,1-1,-1 1,1-1,0 0,4 2,41 48,-48-53,-1 0,0 0,0 0,-1 0,1 0,-1 1,0-1,0 1,0 0,0 0,-1-1,0 1,0 0,0 0,-1 0,0 0,0 0,0 0,0 0,-1 0,0 0,0 0,0 0,0 0,-1-1,0 1,0 0,0-1,-1 0,0 1,-2 2,-1 1,0-2,0 1,0 0,-1-1,0 0,0-1,0 0,-1 0,0 0,0-1,0 0,0-1,-1 0,0 0,1-1,-1 0,0 0,0-1,0 0,0-1,0 0,0 0,0-1,0 0,0-1,0 0,0 0,1-1,-4-1,10 3,0 0,1 0,-1-1,1 1,-1 0,1-1,-1 1,1-1,0 1,0-1,0 0,0 1,0-1,0 0,0 0,0 0,1 0,-1 0,1 0,-1 1,1-1,0 0,0 0,0-1,0 1,0 0,0 0,1 1,-1-1,1 0,-1 0,1 0,0 0,0 0,0 0,1-1,8-10</inkml:trace>
  <inkml:trace contextRef="#ctx0" brushRef="#br0" timeOffset="245.47">697 282,'-5'39,"-1"21,0 7,1-10</inkml:trace>
  <inkml:trace contextRef="#ctx0" brushRef="#br0" timeOffset="848.868">923 649,'131'-380,"-106"323,-25 57,1 1,0-1,0 0,0 0,0 1,0-1,-1 1,1-1,0 1,0-1,-1 1,1-1,0 1,-1 0,1-1,0 1,-1 0,1 0,-1-1,1 1,-1 0,0 0,1 0,-1-1,0 1,0 0,1 0,-1 0,0 0,0 0,0 0,0 0,0 0,0 0,0-1,-1 1,1 0,0 0,0 0,-1 0,1-1,2 23,0 0,1-1,2 1,0-1,1 0,7 13,-11-29,1 0,-1 0,2 0,-1-1,0 1,1-1,0 0,0 0,1 0,-1-1,1 1,0-1,0 0,1-1,-1 1,1-1,0 0,0 0,0-1,0 0,0 0,0 0,1-1,-1 0,4 0,-3-2,0-1,0 1,0-2,0 1,0-1,0 0,-1 0,0-1,0 0,0 0,0 0,0-1,-1 0,0 0,0 0,0-1,-1 0,1 1,-1-2,-1 1,1 0,-1-1,-1 0,1 1,-1-1,0 0,0 0,-1-1,0 1,0 0,-1 0,0-2,3-16</inkml:trace>
</inkml:ink>
</file>

<file path=ppt/ink/ink4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7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30,'19'0,"16"0,7-5,0-1,-1-1,-3 2,-3 2,-3 1,-2 1,-2 0,-4 1</inkml:trace>
</inkml:ink>
</file>

<file path=ppt/ink/ink4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8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0,'33'5,"26"1,8 0,-3-5,-8-4,-8-1,-7 0,-12 1</inkml:trace>
</inkml:ink>
</file>

<file path=ppt/ink/ink4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26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58,'545'-11,"-133"-25,-39 26,-349 10</inkml:trace>
</inkml:ink>
</file>

<file path=ppt/ink/ink4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23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0,'-16'249,"-7"-16,-10-119,38-124,-1-4</inkml:trace>
  <inkml:trace contextRef="#ctx0" brushRef="#br0" timeOffset="368.267">73 0,'24'0,"23"0,7 0,0 0,-4 0,-7 0,-5 0,-14 5,-16 2,-9 4,-5 0</inkml:trace>
  <inkml:trace contextRef="#ctx0" brushRef="#br0" timeOffset="620.788">18 311,'33'0,"22"0,5 0,-7 0</inkml:trace>
  <inkml:trace contextRef="#ctx0" brushRef="#br0" timeOffset="1652.816">413 396,'0'29,"0"19,0 6,-5-2,-2-4,1-6,1-4,1-10</inkml:trace>
  <inkml:trace contextRef="#ctx0" brushRef="#br0" timeOffset="1986.117">440 367,'39'-4,"21"-3,7 1,-9-3,-10-1,-12 6,-18 9,-11 4</inkml:trace>
  <inkml:trace contextRef="#ctx0" brushRef="#br0" timeOffset="2234.606">469 594,'24'4,"17"-2,8-2,-2-7,-2 0,-5-1,-9 2</inkml:trace>
</inkml:ink>
</file>

<file path=ppt/ink/ink4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28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1 473,'0'-23,"1"0,2 0,0 0,2 0,0 1,1-1,2 1,0 1,1 0,1 0,1 0,1 2,1-1,5-4,90-106,-105 130,-1 0,1 0,-1 0,1 0,-1 1,0-1,1 1,-1 0,1 0,-1 0,0 0,0 0,1 0,-1 0,0 1,0-1,0 1,0 0,-1-1,1 1,0 0,-1 0,1 0,-1 0,0 0,0 1,0-1,0 0,0 1,0-1,0 0,-1 1,1-1,-1 1,0-1,0 3,3 1,52 191,-54-196,-1 1,1-1,0 1,-1-1,1 0,0 0,0 1,0-1,0 0,0 0,0 0,0 0,0 0,1 0,-1 0,0-1,0 1,1 0,-1-1,1 1,-1-1,0 1,1-1,-1 0,1 1,-1-1,1 0,-1 0,1 0,-1 0,1 0,-1-1,1 1,-1 0,1-1,-1 1,0-1,1 1,-1-1,0 0,1 0,-1 1,0-1,0 0,1-1,55-55,-49 46,141-168,-146 177,42-34,-44 36,0-1,1 1,-1-1,0 1,0 0,0-1,0 1,0 0,1 0,-1-1,0 1,0 0,0 0,1 1,-1-1,0 0,0 0,0 1,0-1,0 0,1 1,-1-1,0 1,0-1,0 1,0 0,0-1,0 1,-1 0,1 0,0 0,0 0,0 0,-1 0,1 0,0 0,-1 0,1 0,-1 0,0 0,1 0,-1 0,0 0,1 1,0 8,1-1,-2 1,1-1,-1 1,-1-1,1 1,-2-1,1 0,-1 1,-1-1,0 2,-7 40,4 35,6-61</inkml:trace>
  <inkml:trace contextRef="#ctx0" brushRef="#br0" timeOffset="618.791">1214 50,'-37'26,"0"1,2 3,0 1,3 1,0 1,-7 15,-25 60,62-105,1 0,0 0,-1 0,1 0,0 0,1 1,-1-1,1 0,-1 1,1-1,0 0,0 1,0-1,1 0,-1 1,1-1,0 0,0 1,0-1,0 0,1 0,-1 0,1 0,-1 0,1 0,0-1,1 1,-1-1,0 1,1-1,-1 0,1 0,0 0,0 1,4-3,-1 1,0-1,0-1,1 1,-1-1,0 0,0-1,0 1,0-1,0 0,0-1,0 1,-1-1,1 0,-1-1,0 1,0-1,0 0,-1 0,1-1,-1 0,0 1,0-1,-1-1,1 1,1-5,165-227,-169 236,-1-1,1 1,1-1,-1 1,0-1,0 1,1 0,-1 0,0-1,1 1,-1 0,1 0,0 1,-1-1,1 0,0 0,-1 1,1-1,0 1,0-1,-1 1,1 0,0 0,0 0,0 0,0 0,-1 0,1 1,0-1,0 0,0 1,-1 0,1-1,0 1,-1 0,1 0,-1 0,1 0,-1 0,1 0,-1 0,1 0,-1 1,0-1,0 0,0 1,0 0,0-1,0 1,0-1,0 1,-1 0,1-1,-1 1,1 0,-1 0,11 140,-10-43,2-69,6 14,-3 0,-1 0,-3 0,-1 1,-2-1,-3 1,-1-1,-2 0,-2-1,-2 0,-5 10,12-43,0-1,-1 1,0-1,-1 0,0 0,0 0,-1-1,0 0,-1 0,0-1,0 0,0 0,-1-1,0 0,0-1,0 0,-1 0,0-1,0 0,0-1,0 0,-1 0,1-1,-1-1,0 0,1 0,-2-1,9 0,1 0,-1 0,0-1,1 1,0-1,-1 1,1-1,-1 0,1 0,0 0,0 0,-1 0,1-1,0 1,0-1,0 1,0-1,1 0,-1 0,0 0,1 0,-1 0,1 0,0 0,0 0,0-1,0 1,0 0,0-1,0 1,1-1,-1 1,1-1,0 1,0-1,0 1,0-1,0 1,0-1,1 1,35-99,-14 74,2 1,1 1,1 1,1 1,1 1,1 2,1 1,1 1,0 2,1 1,1 1,14-3,-19 7</inkml:trace>
</inkml:ink>
</file>

<file path=ppt/ink/ink4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4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0" timeOffset="12703.216">2908 1411,'-5'2,"0"1,0-1,0 1,0 0,0 0,1 0,-1 0,1 1,0 0,0 0,0 0,1 0,-1 1,1 0,0-1,1 1,-1 1,-115 212,7 34,-56 60,81-106,-39 2,36-70,0 62,42-85,30-69,-2-2,-2 0,-1-2,-27 38,-139 240,103-184,2-20,-61 96,17-50,-84 171,50-101,74-113,-120 175,32-73,62-52,87-138,24-38,6-5</inkml:trace>
  <inkml:trace contextRef="#ctx0" brushRef="#br0" timeOffset="13809.195">2823 1439,'-6'4,"-1"0,1-1,-1 0,0 0,1 0,-1-1,-1 0,1-1,0 1,0-1,0-1,-1 1,1-1,0 0,-1-1,1 0,-7-2,-146-58,75 23,86 39,-1-1,0 1,0-1,0 1,0-1,0 1,0 0,0-1,0 1,0-1,0 1,0-1,0 1,-1-1,1 1,0-1,0 1,0-1,-1 0,1 1,0-1,-1 1,1-1,0 0,-1 1,1-1,0 1,-1-1,1 0,-1 0,1 1,-1-1,1 0,0 0,-1 1,1-1,-1 0,1 0,-1 0,1 0,-1 0,1 0,-1 0,0 0,1 0,-1 0,1 0,-1 0,1 0,-1 0,1-1,-1 1,1 0,0 0,-1-1,1 1,-1 0,1 0,-1-1,1 1,0-1,-1 1,1 0,-1-1,26 39,-22-34,181 228,-161-195,-2 2,-2 0,-1 1,-2 0,-2 2,4 21,13 123,-10-259,-3-71,-13 121,-1-1,-1 0,-1 0,-1 0,-1 0,-1 0,-1 0,-4-12,-13-132,19 144</inkml:trace>
  <inkml:trace contextRef="#ctx0" brushRef="#br0" timeOffset="17727.218">480 3979,'-2'8,"0"0,1 1,0-1,0 1,1-1,0 0,0 1,1-1,0 1,0-1,3 8,-3-12,86 320,-61-239,-21-68,-2-5,0 0,1 0,0-1,1 1,0-1,1 0,0 0,1-1,7 9,-20-79,-2 33,0 2</inkml:trace>
  <inkml:trace contextRef="#ctx0" brushRef="#br0" timeOffset="18158.71">424 4008,'1'0,"0"1,-1 0,1-1,0 1,0-1,0 0,0 1,0-1,0 0,0 1,0-1,0 0,0 0,0 0,0 0,0 0,0 0,0 0,0 0,0 0,0 0,0-1,0 1,0 0,0-1,0 1,0-1,0 1,0-1,0 0,0 1,0-1,-1 0,1 1,0-1,-1 0,1 0,0 0,-1 0,1 1,-1-1,1 0,-1 0,0 0,1 0,-1 0,0 0,0 0,0 0,0 0,0-1,0 1,0 0,0 0,0 0,0 0,0 0,-1 0,1 0,0 0,-1 0,1 0,-1 0,1 1,-1-1,0 0,1 0,-1 0,0 0,235 144,-76-73,-156-69,0 0,0 1,0-1,0 0,0 0,1 0,-1 0,0-1,0 1,1-1,-1 1,0-1,1 0,-1 0,0 0,1 0,-1 0,0-1,1 1,-1-1,0 1,0-1,1 0,-1 0,0 0,0 0,0 0,0 0,0-1,0 1,0-1,-1 1,1-1,-1 0,1 0,-1 1,1-1,-1 0,0 0,0-1,0 1,0 0,0 0,-1 0,1-1,0 0,0-20,-1-1,-1 0,-1 1,-1-1,0 1,-2 0,-1 0,-1 0,-1 1,-11-21,-16-39,-5 1,-2 3,-4 1,-15-13,42 62,0 4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31965.037">1807 5193,'-37'108,"24"-77,-1 0,-1-2,-1 1,-2-2,-1-1,-1 0,-1-1,-1-1,-2-1,0-2,-1 0,-2-1,0-2,-17 9,8-6,24-14,0 1,-1-2,1 1,-2-2,1 0,-1 0,1-1,-1-1,-1 0,1-1,-1-1,1 0,-1-1,-10-1,22 0,0-1,0 1,0-1,0 0,0 0,0 0,0-1,0 1,1-1,-1 0,0 1,1-1,0 0,-1 0,1-1,0 1,0 0,0-1,0 0,0 1,1-1,-1 0,1 0,0 0,0 0,0 0,0 0,0 0,1 0,-1 0,1 0,0 0,0 0,0-1,0 1,1 0,-1-1,39-115,-23 88,1 1,2 0,0 2,2 0,2 1,7-6,-26 29,1 1,-1 0,1 0,0 0,0 0,0 1,0-1,0 1,1 1,-1-1,0 1,1 0,0 0,-1 1,1-1,-1 1,1 0,0 1,-1-1,1 1,-1 0,1 1,-1 0,0-1,0 1,0 1,0-1,0 1,0 0,0 0,-1 1,1-1,-1 1,0 0,0 0,0 1,206 190,-160-141,-38-38</inkml:trace>
  <inkml:trace contextRef="#ctx0" brushRef="#br1" timeOffset="32751.583">2456 5700,'-1'1,"1"-1,0 0,-1 0,1 0,-1 0,1 0,0 0,-1 0,1 0,-1 0,1 0,-1 0,1 0,0 0,-1 0,1-1,-1 1,1 0,0 0,-1 0,1-1,-1 1,1 0,0 0,-1-1,1 1,0 0,0-1,-1 1,1 0,0-1,0 1,-1 0,1-1,0 1,0-1,0 1,0 0,0-1,0 1,0-1,-1 1,1-1,0 1,0 0,1-1,-1 1,0-1,0 1,0-1,0 1,0 0,0-1,0 1,1-1,-1 1,0 0,0-1,1 1,-1 0,0-1,1 1,-1 0,0-1,1 1,-1 0,0 0,1 0,-1-1,-35 3,-22 13,31-7,0-1,0-2,0 0,-1-2,1-1,-1-1,-1-1,25 0,-1 0,1 0,0-1,-1 1,1-1,0 0,-1 0,1 0,0-1,0 1,0-1,0 1,0-1,0 0,0 0,1 0,-1-1,1 1,-1-1,1 1,0-1,0 0,0 0,1 0,-1 0,1 0,-1 0,1 0,0-1,0 1,0 0,1-1,-1 1,1-3,3-12</inkml:trace>
  <inkml:trace contextRef="#ctx0" brushRef="#br1" timeOffset="33961.502">791 5560,'-5'0,"-6"-5,-6-1,-5-5,-4-1,3-2,0-4,5-4,0 2,3-1,4-1,0 3,1 0,2-1,8 2,3 9,2 6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3">1130 508,'0'14,"-10"10,-2 6,-1-3</inkml:trace>
  <inkml:trace contextRef="#ctx0" brushRef="#br1" timeOffset="43850.223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4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6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8,'-2'5,"0"1,0-1,1 0,-1 0,1 1,1-1,-1 0,1 1,0-1,0 1,0-1,1 1,0-1,0 0,0 1,1-1,-1 0,1 0,1 0,-1 0,4 4,1 11,2 10,2 0,2 0,0-1,2-1,1 0,1-1,14 16,-27-39,0 0,0-1,0 0,1 1,0-2,-1 1,1 0,0-1,0 0,0 0,0-1,1 1,-1-1,0 0,1 0,-1-1,1 0,-1 0,1 0,-1 0,0-1,1 0,-1 0,0-1,0 1,1-1,-1 0,0-1,-1 1,1-1,0 0,-1 0,0 0,1-1,-1 0,-1 1,1-1,0-1,0-1,25-27,-2-1,-1-2,-2-1,-2 0,5-15,-27 53,1 0,-1-1,0 1,1 0,-1-1,0 1,1-1,-1 1,1 0,-1-1,1 1,-1-1,1 1,-1-1,1 1,0-1,-1 0,1 1,0-1,-1 0,1 1,0-1,-1 0,1 0,0 0,-1 0,1 0,0 1,0-1,-1 0,1-1,0 1,0 0,-1 0,1 0,0 0,-1-1,1 1,0 0,-1 0,1-1,0 1,-1-1,1 1,0-1,-1 1,1-1,-1 1,1-1,-1 1,0-1,1 1,-1-1,1 0,-1 1,0-1,0 0,1 1,-1-1,0 0,0 0,0 0,60 122,-57-116,1-1,-1 0,0 0,1-1,0 1,0-1,0 0,0 0,1 0,-1 0,1-1,-1 0,1 0,0 0,0-1,0 1,0-1,0 0,0-1,1 1,-1-1,0 0,0 0,0-1,1 1,2-3,0-1,0 1,0-1,-1-1,1 0,-1 0,0 0,-1-1,1 1,-1-2,0 1,-1-1,1 0,1-3,7-7,-1 1,0 0,0-1,-2-1,0 1,-1-2,-1 0,-1 0,-1 0,1-4,-8 22,1 0,0 0,-1 0,0 0,1 0,-1 0,0 0,1 0,-1 0,0 0,0 0,0 0,0-1,0 1,0 0,0 0,0 0,0 0,-1 0,1 0,0 0,-1 0,1 0,0 0,-1 0,0 0,1 0,-1 0,1 1,-1-1,0 0,0 0,0 0,1 1,-1-1,0 1,0-1,0 0,-10 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 0,'-19'268,"-9"-94,23-159,4-15</inkml:trace>
</inkml:ink>
</file>

<file path=ppt/ink/ink4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7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13 228,'-12'0,"36"0,-10 0,555 0,-529-5,-39 5,-1 0,1 0,-1-1,1 1,0 0,-1 0,1-1,-1 1,1-1,-1 1,1-1,-1 1,1 0,-1-1,0 0,1 1,-1-1,0 1,1-1,-1 1,0-1,0 0,1 1,-1-1,0 0,0 1,0-1,0 1,0-1,0 0,0 1,0-1,0 0,0 1,0-1,-1 0,1 1,0-1,0 1,-1-1,1 0,0 1,-1-1,1 1,0-1,-1 1,1-1,-1 1,1-1,-1 1,1 0,-1-1,1 1,-1 0,0-1,1 1,-1 0,1 0,-1-1,-99-70,-20-15,116 82,3 4,0 0,1 0,-1 0,0 0,1 0,-1 0,0-1,1 1,-1 0,0 0,1-1,-1 1,1 0,-1-1,1 1,-1-1,1 1,-1-1,1 1,-1-1,1 1,0-1,-1 1,1-1,0 1,-1-1,1 0,0 1,0-1,-1 0,1 1,0-1,0 0,0 1,0-1,0 0,0 1,0-1,0 0,0 1,0-1,1 1,-1-1,0 0,0 1,1-1,-1 0,0 1,1-1,-1 1,0-1,1 1,-1-1,1 1,-1-1,1 1,-1-1,1 1,-1 0,1-1,0 1,-1 0,1-1,16-1,2 1</inkml:trace>
</inkml:ink>
</file>

<file path=ppt/ink/ink4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1,'5'5,"11"1,7 0,6-1,1-2,2-5,-1-3,0-1,-2 1,1 2,-2 0,1 2,-1 0,0 1,0 0,-9 0,-9 1</inkml:trace>
</inkml:ink>
</file>

<file path=ppt/ink/ink4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0,'38'0,"23"0,5 0,-3 0,-8 0,-9 0,-6 0,-12 0</inkml:trace>
</inkml:ink>
</file>

<file path=ppt/ink/ink4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7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0,'-6'20,"-1"0,-1-1,0 0,-2-1,0 0,-1-1,0 0,-2 0,0-1,-1-1,0 0,-2-1,-12 9,12-12,0 0,-1-1,-1-1,0-1,0 0,0-1,-1-1,0-1,0-1,-1 0,14-4,0 0,0-1,1 1,-1-1,0 0,1 0,-1-1,1 1,-1-1,1-1,0 1,0-1,0 0,0 0,0 0,0-1,1 1,0-1,0 0,0-1,0 1,1-1,-1 1,1-1,1 0,-1 0,0-1,1 1,0 0,1-1,-1 1,1-1,0 0,0 1,1-1,0 0,0 0,0 0,-1 2,0-1,1 0,0 0,0 0,0 0,0 0,1 1,0-1,0 0,0 0,1 1,-1-1,1 1,0-1,0 1,1 0,0-1,-1 1,1 1,0-1,1 0,-1 1,1 0,-1-1,1 1,0 1,0-1,1 1,-1-1,0 1,1 0,0 1,-1-1,1 1,0 0,-1 0,1 0,0 1,0 0,0 0,0 0,0 0,-1 1,3 0,6 3,0 1,1 1,-2 0,1 0,-1 1,0 1,0 0,-1 1,9 8,25 17,233 130,-177-105,-65-49,-21-9</inkml:trace>
</inkml:ink>
</file>

<file path=ppt/ink/ink4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9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63 311,'-1'-1,"1"1,-1-1,0 1,0-1,1 1,-1 0,0-1,0 1,0 0,0 0,1-1,-1 1,0 0,0 0,0 0,0 0,0 0,0 0,1 1,-1-1,0 0,0 0,0 0,0 1,0-1,1 1,-1-1,0 0,0 1,1-1,-1 1,0 0,1-1,-1 1,1 0,-1-1,0 1,1 0,0-1,-1 1,1 0,-1 0,1 0,0 0,0-1,-1 2,-16 40,12-6,1 0,2 0,1 1,2-1,1 0,0 42,-2-43,-2-24,2 1,-1-1,2 1,-1 0,2-1,-1 1,2-1,-1 0,1 0,1 0,0 0,2 3,-2-11,0 0,0 0,0 0,0-1,0 1,1-1,-1 0,1-1,-1 1,1-1,0 1,-1-1,1-1,0 1,0-1,0 0,0 0,0 0,-1-1,1 1,0-1,0-1,-1 1,1 0,0-1,-1 0,0 0,1-1,-1 1,0-1,0 0,0 0,-1 0,1 0,-1-1,1 0,-1 1,-1-1,1 0,0-1,147-209,-150 213,0 0,1 0,-1 0,0 0,1 0,-1 0,0 0,1 0,0 0,-1 0,1 0,-1 0,1 0,0 1,-1-1,1 0,0 0,0 1,0-1,0 1,0-1,0 1,0-1,-1 1,1-1,0 1,1 0,-1 0,0-1,0 1,0 0,0 0,0 0,0 0,0 0,0 0,0 1,0-1,0 0,0 1,0-1,0 0,0 1,0-1,0 1,0-1,0 1,-1 0,1-1,0 1,0 0,-1 0,1-1,0 1,-1 0,1 0,-1 0,1 0,31 159,-31-155,1 0,0-1,0 1,0 0,0 0,1-1,-1 0,1 1,1-1,-1 0,0 0,1-1,0 1,0-1,0 1,0-1,0-1,1 1,-1-1,1 1,0-1,0 0,0-1,0 1,0-1,0 0,0-1,0 1,0-1,1 0,-1 0,0 0,0-1,2 0,7-5,0-1,0 0,-1-1,0 0,0-1,-1-1,0 0,-1 0,0-1,-1-1,0 1,-1-2,0 1,-1-1,0-1,-1 0,-1 0,0 0,1-7,27-144,-32 155,0-1,0 0,-1 1,-1-1,1 0,-2 0,0 0,0 0,-1 1,0-1,-1 1,-2-5,2 7</inkml:trace>
  <inkml:trace contextRef="#ctx0" brushRef="#br0" timeOffset="3715.715">1192 452,'0'0,"0"0,0 0,0 1,0-1,0 0,0 1,0-1,0 0,0 0,0 1,0-1,1 0,-1 0,0 1,0-1,0 0,0 0,1 0,-1 1,0-1,0 0,1 0,-1 0,0 0,0 0,1 1,-1-1,0 0,0 0,1 0,-1 0,0 0,0 0,1 0,-1 0,0 0,0 0,1 0,-1 0,0 0,1 0,-1 0,0 0,0 0,1 0,-1-1,0 1,0 0,1 0,-1 0,0 0,0 0,0-1,1 1,-9 27,-3-3,1 2,1 0,1 0,1 1,1-1,2 1,1 1,1-1,1 17,1-40,1 1,0-1,0 0,1 0,-1 0,1 0,0 0,0 0,0 0,0 0,1-1,-1 1,1-1,0 0,0 0,0 0,1 0,-1 0,1-1,-1 1,1-1,0 0,0 0,0-1,0 1,0-1,1 0,-1 0,0 0,0-1,1 1,-1-1,0 0,1 0,-1-1,0 1,1-1,-1 0,0 0,3-1,11-9,-5-3</inkml:trace>
  <inkml:trace contextRef="#ctx0" brushRef="#br0" timeOffset="4167.87">1022 227,'29'-20,"14"-15,5-2,-6 0,-10 12,-6 9,-7 13,-2 7,-4 7,1 7,-2 5,1-1,-1 0,2 1,-1-3</inkml:trace>
  <inkml:trace contextRef="#ctx0" brushRef="#br0" timeOffset="5366.999">2292 0,'0'0</inkml:trace>
  <inkml:trace contextRef="#ctx0" brushRef="#br0" timeOffset="4872.313">2011 339,'-10'-3,"0"1,0 0,0 1,0 0,0 1,0 0,0 0,0 1,0 1,0-1,0 2,0-1,1 2,-1-1,1 1,0 0,0 1,-1 1,-21 7,29-13,0 0,0 0,1 0,-1 0,0 1,0-1,1 1,-1-1,0 1,0 0,1-1,-1 1,1 0,-1 0,1 0,-1 0,1 0,0 1,-1-1,1 0,0 1,0-1,0 1,0-1,0 1,0-1,0 1,1 0,-1-1,1 1,-1 0,1 0,-1-1,1 1,0 0,0 0,0 0,0 0,0-1,1 1,-1 0,0 0,1-1,-1 1,1 0,0 0,0-1,0 2,4 2,1 1,0-1,-1-1,2 1,-1-1,0 0,1-1,0 1,0-1,0-1,0 1,0-1,8 1,33 14,-43-15,0 0,0 0,-1 1,1 0,-1 0,0 0,0 0,0 1,0-1,-1 1,1 0,-1 0,0 0,0 1,0-1,-1 1,0-1,0 1,0 0,0 0,-1 0,0 0,0 0,0 1,0-1,-1 0,0 0,0 0,0 1,-1-1,0 0,0 0,0 0,-1 0,1 0,-1 0,-1 0,1-1,0 1,-1-1,0 1,0-1,-1 0,1 0,-1 0,0-1,0 1,-14 10,-1 0,0-1,-1-1,-1 0,0-2,0-1,-20 6,11-4,24-8,-1 0,1 0,-1-1,1 0,-1 0,0-1,0 1,0-1,1-1,-1 0,0 0,0 0,0-1,-6-1,-8-24,20 8</inkml:trace>
  <inkml:trace contextRef="#ctx0" brushRef="#br0" timeOffset="5122.714">2292 537,'-14'38,"-5"18,1 4,3-4,0-10,2-14</inkml:trace>
  <inkml:trace contextRef="#ctx0" brushRef="#br0" timeOffset="5735.206">2349 819,'266'-310,"-246"307,-15 33,-4-14,0-10,-1 0,1-1,0 1,1 0,-1-1,1 1,0-1,1 0,-1 0,1 1,0-2,0 1,0 0,1-1,0 1,0-1,0 0,0 0,1-1,-1 1,1-1,0 0,0 0,0-1,1 1,-1-1,1 0,2 0,-2-1,1-1,0 0,-1 0,1-1,0 0,-1 0,1 0,-1-1,1 0,-1 0,0-1,0 0,0 0,0 0,-1 0,1-1,-1 0,0-1,0 1,0-1,0 0,-1 0,0 0,0 0,-1-1,1 0,-1 0,0 0,-1 0,1 0,-1-1,-1 1,1-1,-1 1,0-1,0-1,10-36,1-41,-16 75</inkml:trace>
</inkml:ink>
</file>

<file path=ppt/ink/ink4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0 559,'5'0,"11"0,7 0,6 0,1 0,2 0,-1 0,-1-5,0-1,-1 0,0 1,0 2,-1 1,0 1,0 0,-5 1</inkml:trace>
  <inkml:trace contextRef="#ctx0" brushRef="#br0" timeOffset="801.044">677 390,'-7'32,"1"1,1 0,2 0,1 0,1 1,3-1,3 27,-4-55,-1 1,1-1,0 0,1 0,-1 0,1 0,0 0,0-1,0 1,1 0,0-1,0 0,0 1,0-1,1-1,0 1,-1 0,1-1,1 0,-1 0,0 0,1 0,-1-1,1 0,0 0,0 0,0 0,0-1,0 0,0 0,0 0,0-1,1 1,-1-1,0-1,0 1,1-1,-1 0,0 0,3-1,9-4,0 0,0-1,-1-1,0 0,0-2,-1 1,0-2,-1 0,0-1,-1 0,0-1,-1-1,-1 0,0 0,-1-1,1-2,8 9,-16 40,-3-20,1-6,0 0,1 0,-1 1,1-1,0-1,1 1,-1 0,1-1,0 1,1-1,-1 0,1 0,0 0,1 0,-1-1,1 0,-1 0,1 0,1 0,-1-1,0 0,1 0,0 0,-1-1,1 0,0 0,0 0,1-1,-1 0,0 0,0-1,0 1,1-1,-1-1,0 1,0-1,1 0,-1 0,0-1,3-1,3-4,0-1,0 0,-1-1,0 0,0 0,-1-1,0-1,-1 0,0 0,-1 0,0-1,-1-1,-1 1,1-1,-2 0,0-1,0-1,54-156,-58 148,-4 5</inkml:trace>
  <inkml:trace contextRef="#ctx0" brushRef="#br0" timeOffset="1753.455">1581 616,'11'0,"1"0,-1-1,1 0,-1-1,1 0,-1-1,0 0,0-1,0 0,-1-1,0 0,1-1,-2 0,1 0,-1-1,0 0,0-1,-1 0,0 0,0-1,-1 0,0 0,-1-1,0 0,4-8,-10 16,0 1,1-1,-1 1,0-1,1 1,-1-1,1 1,-1-1,1 1,0 0,0 0,-1-1,1 1,0 0,0 0,0 0,1 0,-1 0,0 0,0 0,0 0,1 0,-1 0,0 1,1-1,-1 1,1-1,-1 1,1-1,-1 1,1 0,-1 0,1 0,-1 0,1 0,-1 0,1 0,-1 0,1 1,-1-1,1 0,-1 1,0-1,1 1,-1 0,0 0,1-1,-1 1,0 0,0 0,1 0,-1 0,0 0,0 0,0 1,-1-1,1 0,0 1,14 25,-1 0,-2 1,-1 0,-1 1,-1 0,-2 1,0 0,-1 10,4 30,-3 0,-3 1,-3 0,-6 46,4-99,0-1,-1 1,0-1,-2 0,0 0,-1 0,-1 0,0-1,-1 1,-1-2,0 1,-1-1,-1 0,-1-1,0 0,0-1,-1 0,-1-1,10-10,-1 1,1-1,0 0,-1 0,1-1,-1 1,1-1,-1 1,0-1,0 0,0-1,1 1,-1-1,0 1,0-1,0 0,0-1,0 1,0-1,0 1,1-1,-1 0,0-1,0 1,1-1,-1 0,1 1,0-1,-1-1,1 1,0 0,0-1,0 0,1 0,-1 0,1 0,-1 0,1 0,0 0,0-1,-1-2,-3-13,0 1,1-1,2 0,-1 0,2 0,1 0,0-1,1 1,1 0,1 0,1 0,1 0,0 0,1 0,1 1,1 0,1 0,8-14,88-141,-92 159</inkml:trace>
  <inkml:trace contextRef="#ctx0" brushRef="#br0" timeOffset="3264.021">1722 249,'41'4,"-26"-10,0-2,-1 1,0-2,0 0,0 0,-2-1,1-1,-1 0,-1-1,0 0,0-1,4-7,4-3,41-53,-59 74,0 1,0 0,0 0,1-1,-1 1,0 0,0 0,1 0,-1 0,0 1,1-1,-1 0,1 1,-1-1,1 1,0-1,-1 1,1 0,-1-1,1 1,0 0,-1 0,1 0,-1 0,1 1,0-1,-1 0,1 1,-1-1,1 1,-1-1,1 1,-1 0,1 0,-1-1,0 1,1 0,-1 0,1 1,51 54,-38-38,59 79,-61-81,-1-4</inkml:trace>
</inkml:ink>
</file>

<file path=ppt/ink/ink4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12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86,'-29'0,"0"1,1 1,-1 2,1 1,0 1,0 1,1 2,0 0,-21 12,42-18,-1 1,1 0,0 0,0 0,0 1,1 0,-1 0,1 1,1-1,-1 1,1 0,0 0,0 1,0-1,1 1,0 0,1 0,-1 0,1 0,1 0,-1 0,1 1,1-1,-1 0,1 1,0-1,1 1,0-1,0 0,1 1,0-1,0 0,3 6,-2-6,1 1,0-1,0 0,1 0,0 0,0-1,0 0,1 0,0 0,1-1,-1 1,1-2,0 1,0-1,0 0,1 0,-1-1,1 0,0 0,0-1,0 0,0 0,1-1,-1 0,0-1,8 0,-3 0,1-1,0-1,0 0,-1 0,1-2,-1 1,0-2,0 0,0 0,-1-1,0-1,5-3,8-3,-3 2</inkml:trace>
  <inkml:trace contextRef="#ctx0" brushRef="#br0" timeOffset="302.246">791 57,'-41'41,"2"1,2 1,2 3,-23 38,55-81,0 1,0-1,1 0,-1 1,1 0,0-1,0 1,0 0,1 0,-1 0,1 0,0 0,0 1,1-1,-1 0,1 0,0 1,0-1,0 0,0 0,1 1,0-1,0 0,0 0,0 0,1 0,0 0,0 0,0 0,0-1,0 1,1-1,-1 1,1-1,0 0,0 0,2 1,8 1,0-1,1 0,-1-1,1 0,0-1,0-1,0 0,0-1,0 0,0-2,0 1,0-1,-1-1,1-1,-1 0,0-1,0 0,0-1,0 0,-1-1,0 0,-1-1,1 0,6-8,-9 8,-1 1,0-1,0 0,-1-1,0 1,-1-2,0 1,0-1,-1 1,0-2,-1 1,0 0,0-1,-1 0,-1 0,0 0,0 0,-1 0,-1 0,0 0,0 0,-1-1,0 7,-1 0,0 0,0 1,0-1,-1 0,1 1,-1-1,0 1,-1 0,1 0,-1 0,1 0,-1 1,0-1,-1 1,1 0,0 0,-1 1,0-1,1 1,-1 0,0 1,0-1,0 1,-1 0,1 0,0 0,0 1,0-1,-1 2,1-1,0 0,-4 2,-17-2</inkml:trace>
  <inkml:trace contextRef="#ctx0" brushRef="#br0" timeOffset="702.023">1638 86,'-47'18,"-1"-2,2 2,0 2,1 2,-20 15,63-37,0 1,0-1,0 1,0 0,0-1,0 1,0 0,0 0,0 0,0 1,0-1,1 0,-1 1,1-1,-1 1,1-1,-1 1,1 0,0 0,0-1,0 1,0 0,0 0,0 0,0 0,1 0,-1 0,1 1,-1-1,1 0,0 0,0 0,0 0,0 1,0-1,1 0,-1 0,1 0,-1 0,1 0,0 0,0 0,-1 0,2 0,-1 0,0 0,0 0,0-1,1 1,-1-1,1 1,167 49,-167-50,0-1,0 1,0-1,0 1,-1 0,1 0,0 0,-1 0,1 0,-1 0,1 0,-1 1,0-1,1 1,-1-1,0 1,0-1,0 1,0 0,0-1,0 1,-1 0,1 0,0 0,-1-1,0 1,1 0,-1 0,0 0,0 0,0 0,0 0,0 0,0 0,-1-1,1 1,-1 0,1 0,-1 0,0 0,0-1,0 1,0 1,-63 59,43-52,0-2,-1 0,0-1,-1-1,1-1,-1-1,0-1,-5-1,3 0</inkml:trace>
  <inkml:trace contextRef="#ctx0" brushRef="#br0" timeOffset="1367.01">2343 1,'-60'109,"-26"66,76-159,-1 0,-1 0,0-1,-1 0,-1-1,0-1,-1 0,-1-1,0 0,0-2,-1 0,-10 4,16-9,0 1,0 0,-1-1,1-1,-1 0,0 0,0-1,-1-1,1 0,0 0,-1-1,1-1,-1 0,1-1,-1 0,-10-3,21 3,-1-1,0 1,1-1,0 0,-1 1,1-1,0 0,0 0,0-1,0 1,0 0,0-1,1 1,-1-1,1 1,0-1,0 0,0 1,0-1,0 0,1 0,-1 0,1 0,-1 0,1 0,0 0,0 0,1 1,-1-1,1 0,-1 0,1 0,0 0,0 0,1-2,50-95,-39 80,2 0,1 1,0 0,2 1,0 1,1 1,0 0,1 2,1 0,0 1,9-3,-25 14,-1 1,0-1,0 1,1-1,-1 2,0-1,1 0,-1 1,1 0,-1 0,1 0,-1 0,1 1,-1 0,1 0,-1 0,0 0,1 1,-1-1,0 1,0 1,0-1,0 0,-1 1,1 0,-1-1,1 2,-1-1,0 0,0 1,-1-1,1 1,-1 0,1 1,48 72,-42-60,2 0,0 0,1-1,0-1,1 0,14 12,-10-13,1 0,-1-2,2 0,0-1,0-1,1-1,0-1,5 1,-6-1,-3-1</inkml:trace>
</inkml:ink>
</file>

<file path=ppt/ink/ink4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40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1,'-8'10,"1"1,0 0,0 0,1 1,1 0,0 0,0 1,1-1,0 6,2-11,-4 9,0 0,2 1,0 0,1 0,1 0,0 0,1 1,1-1,1 0,1 0,2 10,-4-24,1-1,0 0,0 1,0-1,0 0,0 0,0 0,1 1,-1-1,1-1,0 1,-1 0,1 0,0-1,0 1,0-1,0 1,0-1,0 0,1 0,-1 0,0 0,1 0,-1-1,0 1,1-1,-1 1,1-1,-1 0,1 0,-1 0,1 0,-1 0,1-1,-1 1,0-1,1 0,-1 0,0 1,1-2,-1 1,0 0,0 0,0-1,0 1,0-1,0 1,0-1,-1 0,1 0,1-1,155-185,-156 186,-1 0,1 0,-1 0,1 1,-1-1,1 1,0-1,0 1,0-1,0 1,0 0,0 0,0 0,0 0,0 1,0-1,1 1,-1-1,0 1,1-1,-1 1,0 0,0 0,1 1,-1-1,0 0,1 1,-1-1,0 1,0 0,0-1,1 1,-1 0,0 1,0-1,0 0,-1 0,1 1,0-1,0 1,-1 0,1-1,-1 1,0 0,1 0,-1 0,0 0,0 0,0 0,0 0,0 1,-1-1,1 2,7 26,-1 1,-1 0,-2 0,-1 0,-2 1,-1-1,-1 0,-2 1,-1-1,-1 0,-2-1,-1 1,-1-1,-11 23,18-47,-1 1,0 0,0-1,-1 1,0-1,0 0,0 0,-1 0,1-1,-1 0,-1 0,1 0,-1 0,0-1,0 0,0 0,-1-1,1 0,-1 0,0 0,1-1,-1 0,-1 0,-4 0,-96-9,105 7,0-1,0 0,0 0,0 0,1 0,-1 0,0-1,1 1,-1-1,1 1,0-1,-1 0,1 0,0 0,0 0,0-1,1 1,-1 0,0-1,1 1,0-1,-1 0,1 0,0 1,0-1,1 0,-1 0,1 0,-1 0,1 0,0 0,0 1,0-1,0 0,1-1,3-8,2-1,0 1,0 0,1 0,0 1,1 0,0 0,1 1,0 0,1 0,0 1,0 0,1 1,0 0,1 1,3-1,211-107,-191 101</inkml:trace>
</inkml:ink>
</file>

<file path=ppt/ink/ink4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477 142,'-10'4,"-12"8,-8 0,2 4,0-1,0 1,1-1,0 1,-1 3,0 2,0-1,0 0,0-3,-1 0,1-3,0-4,0-3,4-3</inkml:trace>
  <inkml:trace contextRef="#ctx0" brushRef="#br0" timeOffset="253.002">81 1,'24'38,"18"28,6 6,0-3,-4-9,-8-10,-7-14,-8-8,-2-8,-5-3,-4-10,0-5,-1-9,-2-2</inkml:trace>
</inkml:ink>
</file>

<file path=ppt/ink/ink4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4202 508,'-226'330,"109"-132,-77 124,193-321,0 0,0 1,0-1,0 0,0 1,1-1,-1 0,0 1,1-1,-1 1,1-1,0 1,-1-1,1 1,0-1,0 1,0-1,0 1,0-1,0 1,1-1,-1 1,0-1,1 1,-1-1,1 1,0-1,-1 1,1-1,0 0,0 0,0 1,0-1,0 0,0 0,0 0,0 0,1 0,-1 0,0 0,0-1,1 1,-1 0,1-1,-1 1,1-1,-1 1,1-1,-1 0,2 1,259 92,-95-1,-153-83,0 0,0-1,1-1,0 0,0-1,1 0,0-1,9 1,18 6,-25-6</inkml:trace>
  <inkml:trace contextRef="#ctx0" brushRef="#br0" timeOffset="-3136.486">1803 28,'-1'-1,"0"0,0 0,0 0,0 0,-1 0,1 1,0-1,-1 0,1 1,0-1,-1 1,1 0,-1-1,1 1,-1 0,1 0,-1 0,1 0,-1 0,1 0,-1 0,1 1,-1-1,1 1,-1-1,1 1,0-1,-1 1,1 0,0-1,0 1,-1 0,1 0,0 0,0 0,0 0,0 0,0 0,0 1,0-1,1 0,-1 1,0-1,0 1,-33 65,33-66,-123 322,-57 11,75-154,89-144,16-26</inkml:trace>
  <inkml:trace contextRef="#ctx0" brushRef="#br0" timeOffset="-1029.904">1803 0,'21'3,"0"0,-1 1,1 2,-1 0,-1 1,1 0,-1 2,-1 1,1 0,-2 1,7 5,49 27,182 94,-10-3,-96-88,-36 22,17 16,-129-83,1 0,-1 0,0 0,0 0,0 0,0 0,0 1,0-1,-1 0,1 0,0 1,-1-1,1 1,0-1,-1 0,0 1,1-1,-1 1,0-1,0 1,0-1,0 1,0-1,0 1,0-1,0 1,-1-1,1 1,0-1,-1 0,0 1,1-1,-1 0,0 1,1-1,-1 0,-1 1,-36 49,34-48,-171 247,86-113,-53 94,74-128,64-99,0-1,0 0,0 0,0 0,-1 0,1-1,-1 0,0 0,1 0,-1 0,0-1,0 0,0 0,0 0,-1-1,1 1,0-1,0-1,0 1,0-1,0 1,0-1,0-1,0 1,0-1,0 0,0 0,-1-1,-13-2,-151-57,3-38,22 60,133 37,0 0,0 0,1-1,-1-1,1 0,0 0,1-1,-1-1,1 0,0 0,1-1,-7-6,-3-2,-1 1,0 1,-1 1,-1 1,0 1,0 1,-9-2,-15-6,-78-44,61 16,55 41</inkml:trace>
  <inkml:trace contextRef="#ctx0" brushRef="#br0" timeOffset="3697.606">1550 1355,'-35'39,"2"2,1 1,3 1,-8 17,-57 83,-44 55,32-46,67-69,41-89,4-7,-1 0,0 0,-1-1,-1 0,0 0,0 0,-1 0,-1 0,-1 0,0 0,0-1,-2 1,0 0,0 0,-1 0,-1 1,-1-1,0 1,0 0,-5-7,4 12,-1 1,0 0,0 0,-1 0,0 1,0 1,-1-1,0 1,1 0,-2 1,1 0,0 1,-3-1,74 24,155 17,-186-35,0 2,0 1,0 2,-1 1,0 1,0 2,-1 0,4 5,-27-12,1 0,-1 1,0 0,-1 0,0 1,1-1,-2 1,1 1,-1-1,0 0,3 7,-6-11,0 0,0 0,0 0,-1 0,1 0,-1 1,1-1,-1 0,0 0,0 0,0 1,0-1,0 0,0 0,-1 1,1-1,-1 0,1 0,-1 0,0 0,0 0,0 0,0 0,0 0,-1 0,1 0,0-1,-1 1,0 0,1-1,-1 1,0-1,0 0,1 0,-1 0,0 1,0-2,0 1,-1 0,1 0,-2 0,-12 3,-1-1,1 0,-1-1,0-1,0 0,1-1,-17-3,-2 2,-264-3,270 4</inkml:trace>
  <inkml:trace contextRef="#ctx0" brushRef="#br0" timeOffset="4485.916">82 2286,'-19'50,"3"1,2 1,2 0,-3 43,14-91,-4 83,5-84,0-1,0 0,0 0,1 0,-1 0,1 0,-1 0,1 0,-1 0,1 0,0 0,0 0,0 0,0 0,1-1,-1 1,0 0,1-1,-1 1,1-1,-1 1,1-1,0 0,0 0,-1 0,1 0,0 0,0 0,0 0,0 0,0-1,0 1,0-1,1 0,-1 0,0 1,0-1,7-3,-1 1,0-1,0 0,0-1,0 0,-1 0,1-1,-1 0,0 0,0-1,-1 0,0 0,0 0,0-1,2-4,12-10,-1 0,-17 16,1 1,1-1,-1 1,0 0,1 0,0 1,0-1,0 1,1 0,-1 0,1 0,-1 0,1 1,0 0,0 0,0 0,1 1,-4 2,1 1,-1 0,0-1,1 1,-1 0,0 0,0 1,-1-1,1 0,0 1,-1-1,1 1,-1 0,0-1,0 1,0 0,0 0,0-1,0 1,-1 0,0 0,1 0,-1 0,0 0,-1 0,1 2,3 16,35 82,-37-101,1 1,0 0,-1-1,1 1,0-1,0 0,0 0,1 1,-1-1,0-1,1 1,-1 0,1-1,0 1,0-1,-1 0,1 1,0-2,0 1,0 0,0 0,0-1,0 0,0 0,0 0,0 0,1 0,-1 0,0-1,0 1,0-1,0 0,2-1,5-6,1 0,-1 0,0-1,-1-1,0 1,0-2,-1 1,-1-1,0 0,0-1,-1 0,0 0,-1 0,-1-1,3-11,41-176,-36 165,-5 29</inkml:trace>
  <inkml:trace contextRef="#ctx0" brushRef="#br0" timeOffset="5068.499">703 2766,'-20'47,"12"-31,0 0,2 0,0 1,1-1,0 1,2 0,0 1,1-1,0 0,2 2,-1-17,1-1,0 1,0-1,0 1,1-1,-1 1,0-1,1 1,-1-1,1 1,-1-1,1 1,-1-1,1 0,0 1,0-1,0 0,0 1,0-1,0 0,0 0,0 0,1 0,-1 0,0 0,0-1,1 1,-1 0,1-1,-1 1,1-1,-1 1,1-1,-1 0,1 1,-1-1,1 0,-1 0,1 0,-1 0,1 0,0-1,-1 1,1 0,-1-1,0 1,1-1,-1 0,1 1,-1-1,69-46,-24-9,51-46,-95 101,-1-1,1 1,-1 0,1-1,0 1,0 0,0 0,-1 0,1 1,0-1,0 0,0 1,0-1,0 1,0 0,1 0,-1-1,0 1,0 1,0-1,0 0,0 0,0 1,0-1,0 1,0 0,0 0,0-1,0 1,0 0,-1 1,1-1,0 0,-1 0,1 1,-1-1,1 1,-1-1,0 1,0 0,1 0,-1-1,0 1,-1 0,2 1,1 13,-1 0,0 1,-2-1,1 1,-2 0,0-1,-1 1,-1-1,0 0,-5 13,3-4,-3 13,-2-1,-1 0,-1-1,-2 0,-7 10,-46 27,65-72,1 0,-1 1,0-1,0 0,1 0,-1 0,0 0,0 0,0 0,0 0,0-1,0 1,-1-1,1 1,0-1,0 0,0 0,0 0,-1 0,1-1,0 1,0 0,0-1,0 1,0-1,0 0,0 0,0 0,0 0,0 0,0 0,1-1,-1 1,0 0,1-1,-1 1,1-1,0 0,-1 1,1-1,0 0,0 0,0-1,-2-7,0-1,1 0,1 0,0 0,0 0,1 0,0 0,1 0,0 0,1 0,1 0,-1 1,2-1,-1 1,1-1,1 1,0 1,0-1,1 1,2-2,-4 3,35-55,-20 41</inkml:trace>
  <inkml:trace contextRef="#ctx0" brushRef="#br0" timeOffset="10654.264">2283 1609,'82'54,"131"53,-148-79,-2 2,-1 3,-1 3,40 32,-7 12,-151-202,-24-90,81 210,-1 1,1 0,0-1,-1 1,1 0,-1 0,1-1,-1 1,0 0,0 0,1 0,-1 0,0 0,0 0,0 0,0 0,0 0,0 0,0 1,0-1,-1 0,1 1,0-1,0 1,-1-1,1 1,0 0,0-1,-1 1,1 0,0 0,-1 0,1 0,0 0,-1 0,1 0,0 1,-1-1,1 0,0 1,0-1,-1 1,1-1,0 1,0 0,0 0,0-1,-1 2,-37 54,-61 233,55-197,45-91,1 0,-1 1,1-1,0 0,0 0,-1 1,1-1,0 0,0 0,0 0,0 0,0 0,1 0,-1 0,0-1,0 1,1 0,-1 0,0-1,1 1,-1-1,1 0,-1 1,0-1,1 0,-1 0,1 0,-1 0,1 0,-1 0,1 0,-1 0,1-1,-1 1,0-1,1 1,-1-1,1 1,-1-1,0 0,1 0,259-83,-171 49,-84 33</inkml:trace>
  <inkml:trace contextRef="#ctx0" brushRef="#br0" timeOffset="11334.843">3158 2286,'-28'90,"14"-53,10-31,0 0,1-1,-1 1,1 0,1 1,-1-1,1 0,0 1,0 0,1-1,0 1,0 0,1 0,0-1,0 1,0 0,1 0,0-1,1 1,-1 0,1-1,0 1,1-1,0 0,0 0,0 0,0 0,1 0,4 4,-1-8,0 0,0-1,0 1,0-1,0-1,0 1,1-1,-1-1,0 1,0-1,0 0,0-1,0 0,0 0,0 0,0-1,-1 0,1 0,-1-1,0 0,0 0,5-5,179-159,-190 167,1 0,-1 0,1-1,-1 1,1 0,0 0,-1 1,1-1,0 0,0 0,0 0,0 0,-1 1,1-1,0 0,0 1,0-1,1 1,-1-1,0 1,0-1,0 1,0 0,0 0,1-1,-1 1,0 0,0 0,0 0,0 0,1 1,-1-1,0 0,0 0,0 1,0-1,0 0,0 1,1-1,-1 1,0 0,0-1,-1 1,1 0,0 0,0-1,0 1,0 0,-1 0,1 0,0 0,0 1,7 75,-9-72,1 1,-1-1,1 1,0 0,0-1,1 1,0-1,0 1,0-1,0 1,1-1,0 0,0 1,0-1,1 0,0 0,0-1,0 1,1-1,-1 1,1-1,0 0,0-1,1 1,3 2,0-3,0-1,0-1,0 1,1-1,-1-1,0 1,0-2,1 1,-1-1,0 0,0-1,0 0,0 0,0 0,0-1,-1-1,1 1,-1-1,0 0,0-1,0 0,-1 0,0 0,0-1,0 0,0 0,-1 0,0-1,-1 0,1 0,-1 0,3-7,62-121,-50 64,-22 68</inkml:trace>
  <inkml:trace contextRef="#ctx0" brushRef="#br0" timeOffset="11615.424">4315 2540,'-38'33,"-18"22,-4 0,9-4,7-10,12-8,6-9,8-4,2-6,4 1,3-9,4-4</inkml:trace>
  <inkml:trace contextRef="#ctx0" brushRef="#br0" timeOffset="11882.636">3949 2512,'4'24,"13"17,2 7,2 0,4-3,1-10,-3-6,-1-3,-4 0,-1-6,-2-1,0 1,-2 2,-4-3</inkml:trace>
  <inkml:trace contextRef="#ctx0" brushRef="#br0" timeOffset="15904.991">2002 1552,'1'1,"0"1,0-1,0 0,0 1,0-1,0 1,0-1,-1 1,1-1,0 1,-1 0,0-1,1 1,-1 0,0-1,0 1,0 0,0-1,0 1,0 0,0-1,-1 1,1 0,0-1,-1 1,0 0,1-1,-1 1,0-1,0 1,0-1,0 0,0 1,-1 0,-90 169,66-127,-1-2,-3 0,-1-2,-16 15,40-48,-3 5,0 1,1 0,0 1,1-1,1 1,0 1,1 0,0 0,1 0,1 0,2-13,2-13</inkml:trace>
  <inkml:trace contextRef="#ctx0" brushRef="#br0" timeOffset="16625.017">2057 1496,'-232'81,"157"-52,75-28,-1 1,1-1,-1 1,1 0,0-1,0 1,0 0,0-1,0 1,0 0,0-1,1 1,-1 0,1-1,-1 1,1-1,-1 1,1-1,0 1,0-1,0 1,0-1,0 0,0 0,0 1,0-1,0 0,1 0,-1 0,0 0,1 0,-1-1,1 1,-1 0,1-1,2 4,156 117,-2 43,-134-148,-23-36,-54-169,50 177,-1 1,2-1,0 0,0 0,1 0,1 0,0 0,1 0,0 0,0 0,2 0,-1 0,2 0,-1 1,1-1,3-3,5 2</inkml:trace>
  <inkml:trace contextRef="#ctx0" brushRef="#br0" timeOffset="17472.226">1860 2343,'-61'72,"4"-6,3 3,-40 66,39-56,55-79,0-1,0 1,0 0,0 0,-1 0,1-1,0 1,0 0,-1 0,1 0,0 0,0-1,-1 1,1 0,0 0,0 0,-1 0,1 0,0 0,-1 0,1 0,0 0,-1 0,1 0,0 0,0 0,-1 0,1 0,0 0,-1 0,1 0,0 0,0 0,-1 1,1-1,0 0,0 0,-1 0,14-30,215-300,-187 285,-41 44,1 0,0 0,0 1,0-1,0 0,0 1,0-1,0 1,0 0,0-1,0 1,0 0,0-1,0 1,0 0,0 0,0 0,1 0,-1 0,0 0,0 0,0 0,0 1,0-1,0 0,0 1,0-1,0 0,0 1,0 0,0-1,0 1,0-1,0 1,0 0,-1 0,1 0,0-1,-1 1,1 0,0 0,-1 0,1 0,-1 0,1 0,-1 0,0 0,1 0,-1 0,0 0,0 1,4 15,-1-1,0 1,-1 0,-1 0,-1 0,-1 0,-1 15,-1 15,1-6,9 88,-6-126,0 0,0-1,0 1,1 0,0 0,-1-1,1 1,0 0,0-1,0 0,0 0,1 1,-1-1,1-1,-1 1,1 0,0 0,-1-1,1 0,0 0,0 1,0-2,0 1,0 0,0-1,1 1,-1-1,0 0,0 0,0 0,0 0,0-1,1 1,-1-1,0 0,0 0,0 0,0 0,-1 0,1-1,0 1,0-1,-1 0,1 0,-1 0,0 0,0 0,1-1,-1 1,0-1,95-160,-60 60,-30 85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0,'27'3,"24"2,7-2,-5 1,-7-2,-9-1,-8 0,-8-1</inkml:trace>
</inkml:ink>
</file>

<file path=ppt/ink/ink4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5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796 437,'-48'-38,"-158"-79,57 47,-17-18,-11-35,177 124,0 0,0 0,0 0,0 0,0 0,0 0,0 0,0 1,-1-1,1 0,0 0,-1 0,1 0,-1 0,1 0,-1 0,1-1,-1 1,0 0,0 0,1 0,-1-1,0 1,0 0,0 0,0-1,0 1,1-1,-1 1,0-1,0 0,-1 1,1-1,0 0,0 1,0-1,0 0,0 0,0 0,0 0,0 0,0 0,0-1,0 1,-1 0,1 0,0-1,0 1,0-1,0 1,0-1,1 1,-1-1,0 1,0-1,0 0,0 0,1 1,-1-1,0 0,1 0,-1 0,0 0,1 0,-1 0,1 0,0 0,-1 0,1 0,23 147,-10-92,8 9,-18-64,-1 1,0 0,1-1,-1 0,1 1,-1-1,0 0,0 0,0-1,1 1,-1 0,0-1,0 1,-1-1,1 1,0-1,0 0,-1 0,1 0,-1 0,0 0,1 0,-1-1,1 0,64-99,-50 79,-7 16</inkml:trace>
</inkml:ink>
</file>

<file path=ppt/ink/ink4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9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35,'-1'0,"0"0,1 0,-1 0,1-1,-1 1,1 0,-1 0,0 0,1 0,-1 0,1 0,-1 0,0 0,1 0,-1 0,1 1,-1-1,0 0,1 0,-1 0,1 1,-1-1,1 0,-1 1,1-1,-1 0,1 1,-1-1,1 1,0-1,-1 1,1-1,0 1,-1-1,1 1,0-1,0 1,-1-1,1 1,0 0,0-1,0 1,0-1,0 1,0 0,0-1,0 1,0-1,0 1,0 0,0-1,0 1,0-1,1 1,-102 265,72-202,24-53</inkml:trace>
  <inkml:trace contextRef="#ctx0" brushRef="#br0" timeOffset="491.23">136 0,'-3'0,"2"0,4 0,5 0,4 0,2 0,3 3,1 1,0 0,1-1,-1-1,0 0,1-1,-2-1,-2 3,-1 1,-6-1,-5 0</inkml:trace>
  <inkml:trace contextRef="#ctx0" brushRef="#br0" timeOffset="800.33">66 229,'3'0,"6"0,3 3,2 2,1-2,2 1,0-2,1-1,-3 0</inkml:trace>
  <inkml:trace contextRef="#ctx0" brushRef="#br0" timeOffset="1184.357">189 406,'0'9,"-3"9,-1 4,0 2,-2-3,0-3,1-1,1 0,1-1,2-2</inkml:trace>
  <inkml:trace contextRef="#ctx0" brushRef="#br0" timeOffset="1586.446">224 406,'3'0,"4"0,4 0,0 3,1 1,1 0,3-1,0-1,1-1,0 0,1-1,0 0,-3 0</inkml:trace>
  <inkml:trace contextRef="#ctx0" brushRef="#br0" timeOffset="2072.421">242 547,'3'0,"4"3,4 1,2 0,4-1,-3-1</inkml:trace>
</inkml:ink>
</file>

<file path=ppt/ink/ink4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9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47,'34'-5,"20"-1,6 0,-2 1,-11-4,-9 1,-11 1</inkml:trace>
</inkml:ink>
</file>

<file path=ppt/ink/ink4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31,'38'0,"28"-5,6-2,-3 1,-9 1,-10 1,-9 2,-10 1</inkml:trace>
</inkml:ink>
</file>

<file path=ppt/ink/ink4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29,'-14'4,"0"0,0 1,0 0,1 1,0 1,0 0,1 1,0 0,0 0,1 2,0-1,0 2,1-1,1 1,0 1,0 0,1 0,1 0,0 1,0 0,2 1,-1 0,2-1,0 1,0 1,2-1,0 1,0-1,1 1,1 9,1-17,-1-1,1 0,0 1,1-1,-1 1,1-1,0 0,1 0,0 0,0 0,0-1,0 1,1-1,0 0,0 0,1 0,-1 0,1-1,0 0,0 0,0 0,1 0,0-1,-1 0,1 0,0-1,0 0,1 0,-1 0,0-1,1 1,-1-2,1 1,0-1,17-2,1-2,-1-1,1-1,-2-1,1-1,-1-1,0-1,-1-1,0-1,-1 0,0-2,-1-1,0 0,-2-2,0 0,0-1,-2-1,0 0,7-14,-18 29,0-1,-1 1,1-1,-1-1,0 1,-1 0,1-1,-1 0,0 0,-1 0,0 0,1 0,-2-1,1 1,-1-1,0 1,0-1,-1 1,0-1,0 1,0-1,-1 0,0 1,-1-1,1 1,-1 0,0 0,-1-1,1 1,-1 0,-1 1,1-1,-1 1,0-1,0 1,0 0,-1 1,0-1,0 1,0 0,-2-1,-6 0,-1 1,1 1,-1 0,1 1,-1 0,0 1,0 0,0 2,0-1,0 2,0 0,1 1,-1 0,-10 4,-14 5</inkml:trace>
  <inkml:trace contextRef="#ctx0" brushRef="#br0" timeOffset="566.841">0 255,'128'24,"-104"-23,83 2,1-5,79-13,-74 4,65-7,109 6,-257 18,-24 1</inkml:trace>
</inkml:ink>
</file>

<file path=ppt/ink/ink4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7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2,'12'0,"3"-1,-1 1,1 0,0 1,-1 1,1 0,-1 1,0 0,0 2,7 2,-20-7,-1 1,1-1,-1 1,1-1,-1 0,1 1,-1-1,0 1,1-1,-1 1,0-1,1 1,-1-1,0 1,1 0,-1-1,0 1,0-1,0 1,0 0,0-1,0 1,0-1,0 1,0 0,0-1,0 1,0-1,0 1,0 0,0-1,-1 1,1-1,0 1,0-1,-1 1,1-1,-1 1,1-1,0 1,-1-1,1 1,-1-1,1 1,-1-1,1 0,-1 1,1-1,-1 0,1 0,-1 1,1-1,-1 0,0 0,1 0,-1 0,1 0,-1 1,0-1,-37 17,-247 85,116 5,107-56,62-49,1 0,-1-1,1 1,-1-1,1 1,0-1,-1 1,1-1,0 1,0-1,0 0,0 0,0 1,0-1,0 0,1 0,-1 0,0 0,1 0,-1 0,1-1,-1 1,1 0,-1-1,1 1,-1-1,1 0,-1 1,1-1,1 0,178 21,-62 1,-118-22,1 1,-1-1,0 0,0 1,1-1,-1 1,0 0,0-1,0 1,0 0,0 0,0 0,0-1,0 1,0 0,0 0,-1 0,1 1,0-1,-1 0,1 0,0 0,-1 0,0 1,1-1,-1 0,0 0,0 1,1-1,-1 0,0 1,0-1,0 0,-1 1,1-1,0 0,0 0,-1 1,1-1,-1 0,1 0,-1 0,1 1,-1-1,0 0,0 0,1 0,-1 0,0 0,0 0,-1 0,-56 45,56-45,-230 124,-37 46,269-170,1-1,-1 0,0 0,1 0,-1 0,1 1,-1-1,0 0,1 0,-1 1,1-1,-1 0,0 1,1-1,-1 0,0 1,0-1,1 0,-1 1,0-1,0 1,0-1,1 0,-1 1,0-1,0 1,0-1,0 1,0-1,0 1,0-1,0 1,0-1,0 1,0-1,0 0,0 1,0-1,-1 1,1-1,0 1,0-1,0 0,-1 1,1-1,0 1,-1-1,1 0,0 1,-1-1,1 0,0 0,-1 1,1-1,0 0,-1 0,1 1,-1-1,1 0,-1 0,1 0,-1 0,1 0,0 0,-1 0,1 0,-1 0,1 0,-1 0,1 0,37 3,-33-3,344-32,-150 33,-168-12,-35 5</inkml:trace>
  <inkml:trace contextRef="#ctx0" brushRef="#br0" timeOffset="482.118">1122 115,'-66'309,"23"-104,17-74,23-128,1-6</inkml:trace>
  <inkml:trace contextRef="#ctx0" brushRef="#br0" timeOffset="865.283">1150 115,'5'0,"6"0,7 0,4 0,4 0,1 0,3 0,-1-5,0-2,1 1,-2-3,1-1,0 1,-6-1,-1-1,-9 8,-8 3</inkml:trace>
  <inkml:trace contextRef="#ctx0" brushRef="#br0" timeOffset="1148.815">1094 482,'33'0,"17"0,4 0,-7 0</inkml:trace>
  <inkml:trace contextRef="#ctx0" brushRef="#br0" timeOffset="1997.536">1489 594,'15'79,"-15"-77,1 0,0-1,-1 1,1 0,0-1,0 1,0 0,0-1,0 1,1-1,-1 0,0 1,1-1,-1 0,1 0,-1 0,1 0,0 0,-1 0,1-1,0 1,0 0,0-1,-1 1,1-1,0 0,0 0,0 0,0 0,0 0,-1 0,1 0,0 0,0-1,0 1,0-1,-1 1,1-1,0 0,0 0,4-2,0-1,0 0,-1 0,1-1,-1 1,0-1,0 0,0-1,-1 1,0-1,0 0,0 0,-1 0,1-1,36-49,-38 56,-1 0,1 0,0 0,0 0,0 0,-1 1,1-1,0 0,0 1,-1-1,1 1,0 0,-1-1,1 1,0 0,-1 0,1 0,-1 0,0 1,1-1,-1 0,0 0,0 1,0-1,0 1,0-1,0 1,0-1,0 1,0 0,-1 0,1-1,-1 1,1 0,-1 0,0-1,0 1,0 0,0 0,0 0,0 0,1 1,63 286,-61-272,-1-1,0 0,-2 0,1 1,-2-1,0 0,-1 1,-1-1,-4 12,6-22,-1 0,0-1,0 1,0-1,-1 1,0-1,0 0,0 0,-1 0,0-1,0 1,0-1,0 0,0 0,-1 0,0-1,0 0,0 0,0 0,0 0,-1-1,1 0,-1 0,0 0,1-1,-1 0,0 0,-1 0,4-1,-1 0,1 0,0 0,0 0,-1-1,1 1,0-1,0 0,0 0,0 0,0 0,0-1,0 1,0-1,1 0,-1 0,0 0,1 0,-1 0,1 0,0-1,0 1,0-1,0 0,1 1,-1-1,0 0,1 0,0 0,0 0,0 0,0-1,-1-5,0 1,0 0,1-1,0 1,1-1,0 1,0-1,1 1,0-1,0 1,3-8,54-100,-40 91</inkml:trace>
</inkml:ink>
</file>

<file path=ppt/ink/ink4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6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0 226,'283'-1,"-142"-25,-118 24,-23 2</inkml:trace>
  <inkml:trace contextRef="#ctx0" brushRef="#br0" timeOffset="325.919">57 396,'33'0,"17"0,3 0,-1 0,-6 0,-5 0,-5 0,-4 0,-2-5,-7-1</inkml:trace>
  <inkml:trace contextRef="#ctx0" brushRef="#br0" timeOffset="1058.352">254 1,'8'9,"0"1,1-2,0 1,0-1,1-1,0 1,1-2,0 1,-1-2,2 1,-1-2,1 1,0-1,5 0,-11-2,221 65,-225-66,0-1,0 0,0 0,0 1,-1-1,1 1,0 0,0-1,0 1,-1 0,1 0,0 0,-1 0,1 0,-1 1,1-1,-1 0,0 1,1-1,-1 1,0-1,0 1,0 0,0 0,0-1,-1 1,1 0,0 0,-1 0,1 0,-1 0,0-1,0 1,0 0,0 0,0 0,0 0,0 0,-1 0,1 0,-1 0,1 0,-1 0,0-1,1 1,-1 0,0-1,0 1,0 0,-1-1,1 1,-1 0,-125 101,-92 107,205-198,0-1</inkml:trace>
</inkml:ink>
</file>

<file path=ppt/ink/ink4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9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214 83,'-39'90,"-6"61,31-97,-2-1,-3 0,-1-1,-19 31,27-65,2-7</inkml:trace>
  <inkml:trace contextRef="#ctx0" brushRef="#br0" timeOffset="634.446">158 83,'80'232,"-49"-94,-16-82,-15-55,1 0,-1 0,1 0,-1 0,1 0,0 0,-1 0,1-1,0 1,0 0,0 0,-1 0,1-1,0 1,0-1,0 1,0 0,0-1,0 0,0 1,0-1,0 0,1 1,-1-1,0 0,0 0,0 0,0 0,0 0,0 0,1 0,-1 0,0-1,0 1,0 0,0-1,0 1,0-1,0 1,0-1,0 1,0-1,0 0,0 1,0-1,-1 0,1 0,0 0,0 0,5-7,-1 0,0 0,0 0,0-1,-1 0,0 0,-1 0,0 0,-1-1,0 1,0-1,3-9,50-148,1-31,-52 174</inkml:trace>
</inkml:ink>
</file>

<file path=ppt/ink/ink4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54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64,'5'0,"6"0,6 0,5-5,4-1,2 0,0 1,2 1,-1 2,-4-4,-2-1,-1 1,2 2,1-4,-4 4,-10 3,-12 7,-5 2</inkml:trace>
</inkml:ink>
</file>

<file path=ppt/ink/ink4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7:07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23,'1'49,"-13"117,-7-25,24-165,0 1,2-1,0 2,1-1,2 1,0 0,1 1,1 0,1 1,9-10,-21 28,0 0,0 0,0 0,0 0,0 0,1 0,-1 0,1 0,-1 0,1 1,0-1,-1 1,1-1,0 1,0 0,0-1,0 1,1 0,-1 1,0-1,0 0,0 0,1 1,-1 0,0-1,1 1,-1 0,0 0,1 0,-1 0,0 1,1-1,-1 0,0 1,1 0,-1 0,0 0,0 0,0 0,0 0,0 0,0 0,0 1,0-1,0 1,-1 0,1-1,-1 1,1 0,-1 0,0 0,1 2,4 9,-2 0,0 0,0 1,-2 0,1 0,-2-1,0 1,0 0,-2 0,0 0,-1 9,0 17,1 5,23-65,12-50,44-62,-44 85,35-31,-65 75,0 0,-1 0,2 0,-1 0,0 1,0-1,1 1,0 0,-1 1,1-1,0 1,0 0,0 0,-1 0,1 1,0 0,0 0,0 0,0 0,0 1,0 0,0 0,0 0,-1 1,1-1,0 1,-1 0,1 1,-1-1,0 1,0 0,0 0,0 0,0 0,-1 1,2 1,-1 0,0 0,0 0,-1 1,0-1,0 1,0 0,0 0,-1 0,0 0,0 0,-1 1,0-1,0 0,0 1,-1-1,0 1,0-1,-1 1,1-1,-1 0,-1 2,-12 168,9-164,-1-6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155 399,'-8'0,"0"0,0 1,-1 0,1 0,0 1,0 0,1 1,-1-1,0 1,1 1,-1 0,1 0,0 0,1 1,-1 0,1 0,0 0,0 1,-5 7,10-11,0 1,0 0,1 0,-1 0,1 1,0-1,0 0,0 0,0 0,1 0,-1 0,1 0,0 0,0 0,0 0,0 0,0-1,1 1,-1 0,1-1,-1 1,1-1,0 1,0-1,1 0,-1 0,0 0,1 0,-1 0,1 0,-1-1,1 1,0-1,0 0,0 0,-1 0,1 0,0 0,0-1,1 1,-1-1,0 0,0 0,0 0,0 0,0-1,0 1,0-1,0 0,3 0,3 0,-1 1,1-2,0 1,-1-1,1 0,-1-1,1 0,-1 0,0-1,0 0,-1 0,1-1,-1 0,0 0,0-1,0 0,-1 0,0 0,0-1,-1 0,0 0,0-1,-1 1,0-1,0 0,0 0,-1-1,-1 1,1 0,-1-1,-1 0,1 1,-2-1,1 0,-1 0,-1 0,1 1,-1-1,-1 0,0 0,0 1,0-1,-1 1,-1 0,1 0,-3-2,2 4,0 1,-1 0,1 0,-1 0,0 1,-1-1,1 1,-1 1,0-1,1 1,-2 0,1 0,0 1,-1 0,1 0,-1 0,1 1,-3 0,3 5,22-2,1-6,-1 0,1-1,-1-1,0-1,0-1,-1 0,0 0,0-2,-1 0,0 0,-1-2,0 1,6-9,39-55,-57 76,0-1,0 1,0-1,0 1,0 0,0 0,-1 0,1-1,0 1,0 0,0 0,-1 0,1 0,-1 0,1 0,0 0,-1 0,0 0,1 1,-1-1,0 0,0 0,1 0,-1 0,0 1,0-1,0 0,0 0,-1 0,1 1,0-1,0 0,-1 0,1 0,-1 1,1-1,2 83,3 0,4 0,8 26,-6-61,0-11,-1 1,-2 0,-1 0,-3 1,-1 0,-2-1,-1 1,-2 0,-2 0,-2-1,-2 0,-4 10,8-41,-1 0,0-1,0 0,-1 1,0-2,0 1,0-1,-1 0,0 0,-1-1,1 0,-1 0,0-1,0 0,0 0,-1-1,1 0,-1 0,0-1,0-1,0 1,0-1,-5 0,12-1,0 1,0-1,0 0,0 0,0 1,-1-1,1-1,0 1,0 0,0 0,0-1,0 1,0-1,0 0,0 0,0 1,0-1,0-1,0 1,0 0,1 0,-1-1,1 1,-1-1,1 1,-1-1,1 1,0-1,0 0,-1 0,1 0,1 0,-1 0,0 0,0 0,1 0,-1 0,1 0,0 0,-1 0,1 0,0-1,1 0,17-93,8 35,3 1,2 1,3 2,30-38,-48 72</inkml:trace>
</inkml:ink>
</file>

<file path=ppt/ink/ink4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7:08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8,'-9'-2,"-1"0,0 0,0 1,0 0,0 1,0 1,0-1,1 1,-1 1,0 0,0 0,1 1,-1 0,1 1,0 0,0 0,0 1,1 0,0 1,0 0,0 0,-5 5,2-1,0 1,1-1,0 2,1-1,0 1,0 1,2 0,-1 0,2 0,0 1,0 0,1 0,1 1,-1 7,4-19,1-1,0 1,0 0,0 0,0 0,0 0,1 0,-1 0,1 0,0 0,-1 0,2 0,-1-1,0 1,0 0,1-1,-1 1,1-1,0 1,0-1,0 0,0 0,0 0,1 0,-1 0,0-1,1 1,-1-1,1 1,0-1,0 0,-1 0,1 0,0 0,1 0,3 0,0 0,1 0,-1-1,1 0,-1 0,0-1,1 0,-1 0,0-1,1 1,-1-2,0 1,6-4,7-6,0-1,-2-1,1-1,-2-1,0 0,-1-1,0-1,-1 0,1-5,6-4,-22 26,1 0,-1 0,1 0,-1 0,1 0,-1 0,1 0,-1 1,1-1,0 0,-1 0,1 1,0-1,0 0,0 1,-1-1,1 1,0-1,0 1,0-1,0 1,0 0,0-1,0 1,0 0,0 0,0 0,0 0,0 0,0 0,0 0,0 0,0 0,0 0,0 1,0-1,0 0,0 1,0-1,0 1,0-1,0 1,0-1,0 1,-1 0,1-1,0 1,0 0,-1 0,1-1,-1 1,1 0,-1 0,1 0,-1 0,1 0,15 59,-37 123,14-116,-2-1,-4 0,-2-1,-3-1,-3 0,-24 49,37-97,-1-1,0-1,-1 0,-1 0,0 0,-1-2,-1 1,0-2,0 0,-3 1,14-9,-1 0,-1-1,1 0,0 1,-1-1,1 0,-1-1,1 1,-1-1,0 1,0-1,0 0,0 0,0-1,0 1,0-1,0 0,0 0,0 0,0-1,0 1,0-1,1 0,-1 0,0-1,0 1,1-1,-1 0,0 1,1-2,0 1,-1 0,1-1,0 1,0-1,1 0,-1 0,0 0,1 0,0-1,0 1,0-1,0 1,-1-5,3-5,0 0,1 0,0 0,1-1,1 1,0 1,1-1,0 0,1 1,0 0,1 0,0 0,7-8,-4 4,76-103,-73 99</inkml:trace>
</inkml:ink>
</file>

<file path=ppt/ink/ink4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8:3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23,'-1'-1,"0"-1,0 0,-1 1,1-1,-1 1,1-1,-1 1,0 0,1-1,-1 1,0 0,0 0,0 1,0-1,0 0,0 0,0 1,0 0,0-1,0 1,0 0,0 0,0 0,0 0,0 0,-1 0,1 1,0-1,-1 1,-7 1,0 0,0 1,0 0,0 1,0 0,1 0,0 1,0 0,0 1,0 0,1 0,0 1,1 0,-1 0,1 1,0 0,1 0,0 1,1 0,-1 0,2 0,-1 0,1 1,1 0,0 0,0 0,1 0,0 0,1 0,0 1,0-1,1 5,1-11,-1 0,1 0,0 0,0-1,0 1,1 0,-1-1,1 1,0-1,0 1,0-1,0 0,1 0,-1 0,1 0,0 0,0-1,0 1,0-1,0 0,1 0,-1 0,1 0,-1 0,1-1,0 0,-1 1,4-1,110 7,-104-9</inkml:trace>
</inkml:ink>
</file>

<file path=ppt/ink/ink4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8:33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105 254,'-1'1,"-7"6,-1-1,1 2,1-1,-1 1,1 0,1 0,-1 1,1 0,1 0,0 1,0-1,1 1,0 0,1 1,0-1,0 0,1 1,1 0,0-1,0 1,1 0,0 0,2-8,-1 0,1 0,0 0,0 0,0-1,0 1,1-1,-1 1,1-1,-1 0,1 0,0 0,0 0,0 0,0-1,0 1,0-1,0 0,0 0,1 0,-1-1,0 1,1-1,-1 1,1-1,-1 0,0 0,1-1,0 1,98-20,-92 16,0 1,0-2,0 1,-1-1,0-1,0 0,0 0,-1 0,0-1,0-1,-1 1,0-1,0-1,-1 1,0-1,0 0,-1 0,0-1,-1 1,0-1,-1 0,1-1,-1-2,-3 9,-1-1,1 0,-1 1,0-1,0 1,0-1,-1 1,1-1,-1 1,0 0,0 0,-1-1,1 2,-1-1,0 0,0 1,0-1,-1 1,1 0,-1 0,0 0,1 0,-1 1,-1 0,1-1,0 2,0-1,-1 0,1 1,-1 0,1 0,-1 0,0 1,1-1,-1 1,0 0,1 0,-1 1,0 0,1 0,-1 0,1 0,-1 0,1 1,-1 0,1 0,-67 43,50-27</inkml:trace>
  <inkml:trace contextRef="#ctx0" brushRef="#br0" timeOffset="613.271">726 86,'-102'33,"99"-32,1-1,0 0,0 0,0 1,0-1,0 1,0 0,0 0,0-1,0 1,0 0,0 1,1-1,-1 0,0 0,1 1,-1-1,1 1,-1 0,1-1,0 1,0 0,-1 0,1 0,1 0,-1 0,0 0,0 0,1 0,-1 0,1 0,0 0,-1 0,1 0,0 0,0 1,1-1,-1 0,0 0,1 0,-1 0,1 0,-1 0,1 0,0 0,0 0,0 0,0 0,1-1,-1 1,0 0,1-1,-1 1,1-1,-1 1,2 0,149 40,-149-41,0 0,1 0,-1 0,0 0,0 1,0 0,-1-1,1 1,0 0,-1 0,1 1,-1-1,1 0,-1 1,0-1,0 1,0 0,-1 0,1 0,0 0,-1 0,0 0,0 0,0 0,0 1,-1-1,1 0,-1 1,0-1,0 0,0 1,0-1,0 0,-1 1,1-1,-1 0,0 0,0 0,-1 1,1-1,0 0,-1-1,0 1,-1 1,-5 3,-2-1,1 0,-1 0,0-1,0 0,0-1,-1 0,0-1,0 0,0-1,0 0,0-1,0 0,0 0,-11-2,-3 2</inkml:trace>
  <inkml:trace contextRef="#ctx0" brushRef="#br0" timeOffset="1285.778">1460 0,'-88'133,"82"-119,-1 1,-1-1,0-1,-1 1,0-1,-1-1,-1 0,0 0,0-1,-1 0,0-1,-11 6,-85 21,105-37,-1 0,1 0,-1 0,1 0,-1-1,1 0,0 1,-1-1,1 0,0-1,0 1,0-1,0 1,0-1,0 0,0 0,1 0,-1-1,0 1,1 0,0-1,0 0,0 1,0-1,0 0,0 0,1 0,-1-1,1 1,0 0,0-3,0-1,0 0,1-1,0 1,0 0,1 0,0-1,1 1,-1 0,1 0,0 0,1 1,0-1,0 0,0 1,1 0,0 0,0 0,1 0,0 0,0 1,0 0,0 0,1 1,0-1,0 1,0 0,0 1,1-1,-1 1,1 1,1-1,-2 3,0 0,-1 1,1-1,-1 1,1 1,-1-1,0 1,1 0,-1 0,0 0,0 1,-1 0,1 0,0 0,-1 0,0 1,1 0,-2 0,1 0,0 0,-1 1,1 0,25 23,192 109,-120-79,-83-47</inkml:trace>
</inkml:ink>
</file>

<file path=ppt/ink/ink4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01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41,'5'0,"6"0,6 0,5-5,4-1,2 0,1 1,0 1,1 2,-1 1,0 1,0 0,-1 0,-4-5,-7-1</inkml:trace>
</inkml:ink>
</file>

<file path=ppt/ink/ink4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0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672 1,'-38'16,"-91"7,-71 17,201-39,-1-1,1 1,0-1,0 1,0-1,0 1,-1 0,1-1,0 1,-1 0,1 0,0-1,-1 1,1 0,-1 0,1 0,-1 0,0 0,1 0,-1 0,0-1,0 1,0 0,1 0,-1 0,0 0,0 0,0 0,-1 0,1 0,0 0,0 0,0 0,-1 0,1 0,0 0,-1 0,1 0,-1 0,1 0,-1-1,0 1,1 0,-1 0,0-1,1 1,-1 0,0-1,0 1,0-1,0 1,1-1,-1 1,0-1,0 0,0 0,0 1,0-1,0 0,0 0,0 0,0 0,0 0,0 0,0 0,0 0,0 0,-1-1,189 95,-120-65,-65-29,-1 1,1-1,-1 1,0 0,1-1,-1 1,0 0,1 0,-1 0,0 0,0 0,0 0,0 0,0 0,0 1,0-1,0 0,-1 1,1-1,0 0,-1 1,1-1,-1 1,0-1,1 1,-1-1,0 1,0-1,0 1,0-1,0 1,0-1,0 1,-1-1,1 1,-1-1,1 1,-1-1,1 0,-1 1,0-1,1 0,-1 1,0-1,0 0,0 0,0 0,-1 1,-60 53,17-29,-2-2,0-2,-2-2,-23 6,-146 67,217-93,0 0,0 0,1 1,-1-1,0 0,0 1,0-1,1 1,-1-1,0 1,0 0,1-1,-1 1,0 0,1-1,-1 1,1 0,-1 0,1-1,-1 1,1 0,0 0,-1 0,1 0,0 0,0 0,0 0,-1-1,1 1,0 0,0 0,0 0,1 0,-1 0,0 0,0 0,0 0,1 0,-1 0,0-1,1 1,-1 0,1 0,-1 0,1-1,-1 1,1 0,0-1,-1 1,1 0,0-1,-1 1,1-1,0 1,0-1,0 1,-1-1,1 0,1 1,54 24,-23-19,1-1,-1-1,1-2,0-1,0-2,6-2,39 0,22 4,-90 3,-5 2</inkml:trace>
</inkml:ink>
</file>

<file path=ppt/ink/ink4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1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36,'-16'73,"-8"80,6 73,17-219,0 0,0-1,-1 1,0-1,0 0,-1 1,1-1,-1 0,-1 0,1-1,-1 1,0-1,0 0,-1 0,1 0,-5 3,14-18,3-1</inkml:trace>
  <inkml:trace contextRef="#ctx0" brushRef="#br0" timeOffset="321.39">112 64,'2'-2,"-1"0,0 0,1 0,0 0,-1 1,1-1,0 1,0-1,0 1,0 0,0 0,0 0,0 0,0 0,0 0,1 0,-1 1,0-1,1 1,-1 0,0-1,1 1,-1 0,0 1,1-1,0 0,185-15,-81-9,-101 30,-8 2</inkml:trace>
  <inkml:trace contextRef="#ctx0" brushRef="#br0" timeOffset="581.405">85 346,'38'-5,"22"-1,2 0</inkml:trace>
  <inkml:trace contextRef="#ctx0" brushRef="#br0" timeOffset="848.755">620 403,'-24'33,"-12"17,-1 4,6-8</inkml:trace>
  <inkml:trace contextRef="#ctx0" brushRef="#br0" timeOffset="1100.252">452 346,'14'19,"10"17,5 1,-2-1,-1-1,-5-2,0-7,-5-2,-5-1,-4-5</inkml:trace>
</inkml:ink>
</file>

<file path=ppt/ink/ink4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3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26,'4'0,"12"0,8 0,4 0,3 0,0 0,0 0,0 0,-1 0,-1 0,0 0,-6-5,-1-1,0 0,1 1,-8 2,-6 5,-6 4</inkml:trace>
</inkml:ink>
</file>

<file path=ppt/ink/ink4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3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0,'43'0,"19"0,4 0,-9 0</inkml:trace>
</inkml:ink>
</file>

<file path=ppt/ink/ink4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51,'-26'24,"1"0,1 2,2 1,0 0,2 2,1 0,2 2,-4 8,19-33,0-1,0 1,0 0,1 0,0 0,0 0,0 0,1 0,0 0,0 0,1 0,-1 0,1 0,1 0,-1 0,1 0,0 0,0 0,1-1,0 0,0 1,0-1,0 0,1 0,0 0,0-1,0 0,1 1,-1-1,1-1,0 1,0-1,1 0,-1 0,3 1,7 3,1-1,-1 0,1-1,0-1,0-1,0 0,1-1,-1 0,1-2,-1 0,1-1,-1 0,1-1,-1-1,0-1,0 0,0-1,-1-1,1-1,-1 0,-1 0,4-4,-8 7,0-1,-1 0,1-1,-1 0,0-1,-1 1,1-2,-1 1,-1-1,0-1,0 1,0-1,-1 0,0-1,-1 1,0-1,-1 0,0 0,0-1,-1 1,0-1,0-7,-3 7,0 1,0-1,-1 1,0-1,-1 1,0 0,-1-1,0 1,-1 0,0 1,0-1,-1 1,0 0,-1 0,0 0,0 1,-1 0,0 0,0 0,-1 1,0 0,-1 1,-7-5,4 3,0 1,-1 1,0 0,0 0,0 2,-1-1,1 2,-1 0,0 0,-1 1,1 1,-7 0,-12 4</inkml:trace>
  <inkml:trace contextRef="#ctx0" brushRef="#br0" timeOffset="612.213">0 192,'90'39,"-46"-30,0-2,1-3,-1-1,1-2,39-5,6 2,302 2,-369 0</inkml:trace>
</inkml:ink>
</file>

<file path=ppt/ink/ink4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20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7 311,'-5'0,"4"0,6 0,7 0,7 0,4 0,4 0,-3-5,-1-1,0 0,2 1,0 2,2 1,1 1,0 0,-5 1</inkml:trace>
  <inkml:trace contextRef="#ctx0" brushRef="#br0" timeOffset="415.294">7 508,'15'0,"13"0,8 0,2 0,-1 0,-1 0,-3 0,-1 0,-2 0,-1 0,-6 0</inkml:trace>
  <inkml:trace contextRef="#ctx0" brushRef="#br0" timeOffset="1301.965">261 1,'-3'2,"1"1,-1 0,1 0,0-1,0 2,0-1,0 0,0 0,0 1,1-1,0 1,0-1,0 1,0-1,0 1,1 0,0-1,-1 1,2 0,-1 0,0-1,1 1,-1 0,1-1,0 1,0-1,1 1,-1-1,1 1,-1-1,1 0,2 3,3 4,0-1,1 1,1-1,0-1,0 1,0-2,1 1,0-1,6 2,10 8,-1 1,-1 1,-1 1,0 1,-2 1,3 4,-22-24,-1 1,1-1,-1 1,1-1,-1 1,0-1,0 1,0 0,0-1,0 1,-1 0,1 0,-1 0,0-1,0 1,0 0,0 0,0 0,-1 0,1-1,-1 1,0 0,1 0,-2-1,1 1,0-1,0 1,-1-1,1 1,-1-1,0 0,0 1,0-1,0 0,0-1,0 1,0 0,-1 0,1-1,-1 0,-1 2,-183 173,128-131,-35 39,90-77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107 27,'-9'-26,"9"26,0 1,1-1,-1 0,0 1,0-1,0 0,0 0,0 1,0-1,-1 0,1 1,0-1,0 0,0 1,0-1,0 0,0 0,0 1,-1-1,1 0,0 0,0 1,0-1,-1 0,1 0,0 1,0-1,-1 0,1 0,0 0,0 0,-1 0,1 1,0-1,-1 0,1 0,0 0,0 0,-1 0,1 0,0 0,-1 0,1 0,0 0,-1 0,1 0,0 0,-3 147,4-98,-3-1,-1 1,-2-1,-3 1,3-17,4-24,0 1,0-1,0 0,-1 0,0 0,-1 0,0 0,0 0,-1-1,0 1,0-1,-1 0,-2 3,6-10,1 1,-1-1,1 0,-1 1,1-1,-1 0,1 0,-1 1,1-1,-1 0,0 0,1 0,-1 0,1 0,-1 0,1 0,-1 0,0 0,1 0,-1 0,1 0,-1 0,1-1,-1 1,1 0,-1 0,0-1,1 1,0 0,-1-1,1 1,-1 0,1-1,-1 1,1-1,0 1,-1-1,1 1,0-1,-1 1,1-1,0 1,0-1,0 1,-1-1,1 1,0-1,0 1,0-1,0 0,0 1,0-1,0 1,0-1,0 0,0 1,0-1,1 0,-4-37,10 1,-3 20</inkml:trace>
</inkml:ink>
</file>

<file path=ppt/ink/ink4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2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3,'0'0,"0"-1,-1 1,1 0,-1 0,1-1,0 1,-1 0,1 0,-1 0,1 0,-1 0,1 0,-1-1,1 1,-1 0,1 0,-1 1,1-1,-1 0,1 0,-1 0,1 0,-1 0,1 0,-1 1,1-1,0 0,-1 0,1 1,-1-1,1 0,0 1,-1-1,1 0,0 1,-1-1,1 0,0 1,0-1,-1 1,1-1,0 1,0-1,0 1,-1-1,1 1,0-1,0 1,0-1,0 1,0-1,0 1,0-1,0 0,0 1,0-1,1 1,-1-1,0 1,-5 19,1 0,1 0,1 0,1 1,0-1,2 0,1 7,-1 18,-1-11,-2-23,1 0,0 0,1 0,0 0,1 0,0 0,1 0,0 0,1-1,0 1,1-1,0 1,0-1,1 0,1-1,-1 1,2-1,-1 0,-3-7,-1-1,0 1,0-1,1 0,-1 1,1-1,-1 0,1 0,-1-1,1 1,-1-1,1 1,0-1,0 0,-1 0,1 0,0 0,-1 0,1 0,0-1,-1 0,1 1,-1-1,1 0,-1 0,1 0,-1-1,1 1,-1-1,0 1,0-1,0 0,0 0,0 0,0 0,0 0,59-84,-23 1,-35 85,0 1,0-1,-1 1,1-1,-1 1,1 0,-1 0,1 0,-1 0,1 1,-1-1,0 1,1-1,-1 1,0 0,0 0,-1 0,1 0,0 0,0 0,-1 0,0 1,1-1,0 2,6 6,0-1,-4-3,1 1,0-1,1 0,0 0,-1-1,2 0,-1 0,1 0,0-1,0 0,0 0,0 0,1-1,-1-1,8 3,-11-7,-1 1,1-1,0 1,-1-1,1-1,-1 1,0 0,0-1,0 1,0-1,0 0,-1 0,1 0,-1-1,0 1,0-1,0 1,0-1,0 1,-1-1,0 0,0 0,0 0,0 0,-1 0,1-1,3-7,4-21,-1 0,-2-1,-1 0,-2 0,-1 0,-3-26,1 32,1 3</inkml:trace>
</inkml:ink>
</file>

<file path=ppt/ink/ink4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3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39,'-2'-3,"-1"0,0 0,0 0,0 0,0 0,0 1,-1-1,1 1,-1 0,1 0,-1 0,0 1,0-1,0 1,0 0,0 0,0 0,0 1,0-1,0 1,-1 0,1 0,0 1,0-1,0 1,0 0,0 0,0 0,0 1,0-1,0 1,1 0,-1 0,1 0,-1 0,1 1,0 0,0-1,0 1,0 0,0 1,1-1,-1 0,0 3,-1-2,0 1,1 0,0 0,0 0,0 0,1 0,0 1,0-1,0 1,0-1,1 1,0 0,0 0,1 0,-1-1,1 1,1 0,-1 0,1 0,0 0,0-1,1 1,-1 0,1-1,1 1,-1-1,1 0,1 2,63 33,-63-39,0 0,-1 0,1 0,0 0,-1 1,1-1,0 1,-1 0,0 0,1 0,-1 1,0-1,0 1,-1-1,1 1,0 0,-1 0,0 0,1 1,-1-1,-1 1,1-1,0 1,-1-1,0 1,0 0,1 3,-3-1,0 1,0-1,-1 1,0-1,0 0,0 0,-1 0,0 0,0 0,0 0,-1-1,0 0,0 0,-1 0,1 0,-1 0,0-1,0 0,0 0,-1-1,1 1,-1-1,0 0,0-1,0 1,-1-1,1 0,0-1,-1 1,1-2,-1 1,1 0,-1-1,-3-1,-9-3</inkml:trace>
</inkml:ink>
</file>

<file path=ppt/ink/ink4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4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4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18 254,'-5'24,"-1"13,0 0</inkml:trace>
  <inkml:trace contextRef="#ctx0" brushRef="#br0" timeOffset="665.266">160 395,'201'-216,"-200"214,1 0,-1 0,0 1,1-1,-1 1,1 0,0-1,-1 1,1 0,0 0,0 0,0 0,0 0,0 0,0 1,0-1,0 1,0-1,0 1,0 0,0 0,0 0,0 0,0 0,0 0,0 1,0-1,0 1,0-1,0 1,0 0,0 0,0-1,0 2,0-1,-1 0,1 0,0 0,-1 1,1-1,-1 1,1-1,-1 1,0 0,0 0,0-1,0 1,0 0,0 1,10 14,-5-4,2 0,-1-1,2 0,0 0,0-1,1 0,0-1,8 6,-16-14,0-1,0 0,0-1,1 1,-1 0,0 0,0-1,0 1,1-1,-1 0,0 0,0 0,1 0,-1 0,0 0,1-1,-1 1,0-1,0 1,0-1,0 0,0 0,1 0,-1 0,-1 0,1 0,0-1,0 1,0-1,-1 1,1-1,-1 0,1 1,0-3,39-68,-30 17,-8 30</inkml:trace>
  <inkml:trace contextRef="#ctx0" brushRef="#br0" timeOffset="1367.89">1316 0,'-36'41,"2"1,1 1,3 2,-16 31,15-25,29-45,0-1,-1 1,0-1,0 0,0 0,0 0,-1 0,0-1,0 1,0-1,0 0,-1 0,1 0,-1-1,0 0,-1 0,1 0,0 0,-1-1,1 0,-1 0,0-1,0 1,1-1,-1 0,0-1,0 0,0 0,0 0,0 0,0-1,0 0,0 0,1-1,-1 0,-4-1,4-1,-1 0,1-1,0 1,0-1,0-1,0 1,1-1,0 0,0 0,1-1,0 1,0-1,0 0,1 0,0 0,0 0,1-1,0 1,0-1,1 0,0 1,0-1,1 0,0 0,0 1,1-1,0 0,0 0,1 1,0-1,0 1,4-7,-5 11,1 0,0 0,0 0,0 1,0-1,0 1,0-1,0 1,1 0,-1 0,1 0,0 0,0 0,0 1,-1-1,1 1,1 0,-1 0,0 0,0 0,0 0,0 1,1-1,-1 1,0 0,1 0,-1 0,0 1,0-1,1 1,-1 0,0 0,0 0,3 1,100 55,131 121,-87-55,-123-105,-17-17</inkml:trace>
</inkml:ink>
</file>

<file path=ppt/ink/ink4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9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0,'-5'0,"-7"0,5 0,7 0,9 0,7 0,7 0,3 0,2 0,2 0,0 0,0 0,-1 0,1 0,-2 0,-9 0,-8 5,-6 2</inkml:trace>
</inkml:ink>
</file>

<file path=ppt/ink/ink4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5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1,'20'4,"15"3,7-1,1-1,-2-1,-3-2,-3-1,-4 0,-1-1,-1-1,-1 1,0 0,-1 0,-4-1</inkml:trace>
</inkml:ink>
</file>

<file path=ppt/ink/ink4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5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23,'24'10,"31"-2,13-3,-7-6,-8-3,-9-1,-7-5,-4 0,-4 1,-6 3</inkml:trace>
</inkml:ink>
</file>

<file path=ppt/ink/ink4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2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0,'-5'34,"-1"25,0 7,1-2,1-7,2-9,-4-8,-1-6,1-3,1-3,2-1,1-1,1 1,1 0,0 0,0-4</inkml:trace>
  <inkml:trace contextRef="#ctx0" brushRef="#br0" timeOffset="332.96">31 57,'10'0,"12"0,8 0,3 0,1-5,-1-2,-1 1,-1 1,-1 2,-1 0,0 2,-6 6,-11 1,-7 5,-6 1</inkml:trace>
  <inkml:trace contextRef="#ctx0" brushRef="#br0" timeOffset="576.036">87 339,'20'5,"10"-3,5-3,2 0,-6 0</inkml:trace>
  <inkml:trace contextRef="#ctx0" brushRef="#br0" timeOffset="896.121">341 451,'0'29,"-5"15,-1 3,0 0,1-4,-4-9,1-6,-4-2,0-1,2-6</inkml:trace>
  <inkml:trace contextRef="#ctx0" brushRef="#br0" timeOffset="1217.639">313 705,'4'-9,"3"-9,-1 0</inkml:trace>
  <inkml:trace contextRef="#ctx0" brushRef="#br0" timeOffset="1696.963">398 480,'5'5,"10"1,9 0,4-1,-2-6,-1-3,0-1,1 0,-5 2</inkml:trace>
  <inkml:trace contextRef="#ctx0" brushRef="#br0" timeOffset="2032.928">398 705,'10'0,"7"5,6 2,4-1,-2-1</inkml:trace>
</inkml:ink>
</file>

<file path=ppt/ink/ink4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6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55,'-25'22,"1"0,1 2,1 1,1 0,1 1,1 2,2 0,-12 25,26-46,1 0,-1 1,1-1,0 1,1-1,0 1,0 0,1-1,0 1,0 0,0-1,1 1,1 0,-1-1,1 1,0-1,1 0,0 1,0-1,1 0,-1-1,1 1,1-1,-1 0,1 0,0 0,1 0,0-1,-1 0,1 0,1-1,-1 0,1 0,0 0,4 1,5 3,0-1,1-1,-1-1,1-1,0 0,0-1,1 0,-1-2,1 0,-1-1,1-1,-1 0,1-1,-1-1,0-1,15-5,-14 2,1 0,-2-1,1 0,-1-2,-1 0,0-1,0 0,-1-2,0 0,-1 0,-1-1,3-4,-7 9,-1 0,0-1,0 0,-1-1,0 1,0-1,-2 0,1-1,-1 0,-1 1,0-2,-1 1,0 0,-1-1,0 1,-1-1,-1 1,0-1,0 0,-1 1,-1-1,0 1,-2-6,0 9,1 1,-2 0,1 0,-1 0,0 0,-1 0,0 1,0 0,0 1,-1-1,0 1,0 0,-1 1,0 0,0 0,0 1,0 0,-1 0,1 1,-1 0,0 0,0 1,0 0,0 1,-3 0,-24 1,5 5</inkml:trace>
  <inkml:trace contextRef="#ctx0" brushRef="#br0" timeOffset="575.173">1 309,'33'11,"1"-1,0-1,0-2,1-2,0-1,0-2,0-1,23-3,487-69,-150 11,-315 46,-62 15</inkml:trace>
</inkml:ink>
</file>

<file path=ppt/ink/ink4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56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1 311,'314'-29,"23"30,-292-6,-33-1</inkml:trace>
  <inkml:trace contextRef="#ctx0" brushRef="#br0" timeOffset="406.732">114 537,'34'0,"129"11,-114-3,0-2,1-2,0-3,7-2,-32 1</inkml:trace>
  <inkml:trace contextRef="#ctx0" brushRef="#br0" timeOffset="1129.236">453 0,'1'0,"0"1,-1-1,1 0,0 1,-1-1,1 1,0-1,-1 0,1 1,-1-1,1 1,-1 0,1-1,-1 1,1-1,-1 1,1 0,-1-1,0 1,1 0,-1-1,0 1,0 0,0 0,1-1,-1 1,0 0,0 0,0-1,0 1,0 0,0 0,-1 0,1-1,0 1,0 0,0-1,-1 1,1 0,0 0,-1-1,1 1,-1-1,1 1,-1 0,1-1,-1 1,1-1,-1 1,1-1,-1 1,0-1,1 1,-1-1,0 0,1 0,-1 1,0-1,0 0,1 0,-1 0,0 1,0-1,1 0,-1 0,0 0,0 0,0-1,179 149,-3-35,-118-62,-56-50,0 1,0-1,0 1,0-1,-1 1,1-1,-1 1,1-1,-1 1,1 0,-1-1,0 1,0 0,0-1,0 1,0 0,0-1,0 1,0 0,-1-1,1 1,-1 0,1-1,-1 1,0-1,1 1,-1-1,0 1,0-1,0 0,0 0,0 1,-1-1,1 0,0 0,-1 0,1 0,0 0,-1 0,1 0,-1-1,1 1,-2 0,-113 58,-180 234,217-223,78-70,0 1,0 0,0-1,0 1,1-1,-1 1,0 0,1 0,-1-1,1 1,-1 0,1 0,-1 0,1-1,-1 1,1 0,0 0,-1 0,1 0,0 0,0 0,0 0,0 0,0 0,0 0,0 0,0 0,0 0,0 0,0 0,1 0,-1 0,0 0,1-1,0 2,6 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174 1,'-59'61,"42"-46,1 1,1 0,0 1,1 1,1 0,-4 10,16-27,0 1,0-1,0 1,1 0,-1 0,0-1,1 1,-1 0,1 0,0 0,-1 0,1 0,0 0,0-1,1 1,-1 0,0 0,0 0,1 0,-1 0,1-1,0 1,0 0,-1 0,1-1,0 1,0 0,1-1,-1 1,0-1,0 0,1 1,-1-1,1 0,-1 0,1 0,-1 0,1 0,0 0,-1 0,1-1,0 1,0-1,0 1,0-1,33 24,-31-17,0 1,0 0,-1 0,0 0,0 0,-1 1,0-1,-1 1,0-1,0 1,-1 1,1-3,16 66,-10-69</inkml:trace>
</inkml:ink>
</file>

<file path=ppt/ink/ink4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2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1,'-10'33,"-8"17,0 3,6-6,7-11</inkml:trace>
</inkml:ink>
</file>

<file path=ppt/ink/ink4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2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4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3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0 285,'1'1,"-1"0,1 1,-1-1,1 0,0 0,-1 0,1 0,0-1,0 1,0 0,0 0,0 0,0-1,0 1,0 0,0-1,0 1,0-1,0 1,0-1,1 0,-1 1,0-1,0 0,0 0,1 0,-1 0,0 0,0 0,1 0,-1 0,0-1,0 1,0 0,0-1,1 1,-1-1,0 1,0-1,0 0,0 1,0-1,0 0,0 0,-1 0,1 1,0-1,0 0,0 0,-1 0,1 0,0-1,40-57,47-138,-88 196,0 0,0 0,0 0,0 0,0-1,0 1,0 0,0 0,0 0,1 0,-1 0,0 0,1 0,-1 0,1 0,-1 0,1 0,-1 0,1 0,0 1,-1-1,1 0,0 0,0 1,-1-1,1 0,0 1,0-1,0 0,0 1,0 0,0-1,0 1,0-1,0 1,0 0,0 0,0 0,0 0,0 0,1 0,-1 0,0 0,0 0,0 0,0 0,0 1,0-1,0 0,0 1,0-1,0 1,0-1,0 1,0 0,0-1,17 66,-15-51,0 0,1 0,1 0,1-1,0 0,1 0,0-1,1 0,-3-5,1-1,1 0,-1 0,1-1,0 1,0-1,1-1,0 0,0 0,0 0,1-1,-1 0,1-1,1 0,-6-2,0 0,0 0,0 0,0-1,0 1,0-1,0 0,0 0,1-1,-1 0,0 1,0-1,0 0,0-1,-1 1,1-1,0 0,0 0,-1 0,0 0,1 0,-1-1,0 0,0 1,0-1,0 0,-1-1,1 1,-1 0,0-1,0 0,0 1,0-2,3-7,-1 0,0-1,-1 0,-1 0,0 0,0 0,-1-1,-1 1,-1-10,1-2</inkml:trace>
</inkml:ink>
</file>

<file path=ppt/ink/ink4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3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0,'-2'32,"-2"1,-1-1,-1 0,-2-1,-1 0,-1 0,-2-1,-1 0,-2-1,-9 15,17-37,1 0,-1-1,0 0,0 0,-1 0,1-1,-2 0,1-1,0 0,-1 0,1-1,-1 0,0 0,0-1,0-1,-1 1,1-1,0-1,-1 0,1 0,0 0,0-2,-1 1,1-1,0 0,0-1,0 0,-2-1,6-2,0 0,1 0,-1 0,1 0,0-1,1 1,-1-1,1 0,1 0,-1-1,1 1,1 0,-1-1,1 1,0-1,1 1,0-1,0 0,1 1,0-1,0 1,0-1,1 1,1 0,0-4,-3 7,0-1,1 1,-1-1,1 1,0-1,0 1,0 0,1-1,0 1,-1 0,1 0,1 0,-1 0,1 0,-1 1,1-1,0 1,0 0,1 0,-1 0,1 0,-1 0,1 1,0-1,0 1,0 0,0 1,0-1,1 1,-1-1,0 1,1 0,-1 1,1-1,-1 1,1 0,-1 0,1 1,-1-1,1 1,-1 0,1 0,1 1,167 145,41-41,-169-93,-25-9</inkml:trace>
</inkml:ink>
</file>

<file path=ppt/ink/ink4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4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68,'309'-30,"-135"4,-57 15,-111 13</inkml:trace>
</inkml:ink>
</file>

<file path=ppt/ink/ink4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4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1,'39'5,"31"-4,9-1,-4-1,-11-1,-10 1,-11 0,-7 0,-5 1,-3 0,-6-1</inkml:trace>
</inkml:ink>
</file>

<file path=ppt/ink/ink4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5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74,'-5'39,"-1"31,0 9,1-4,1-10,2-7,1-8,0-8,1-6,0-4,1-4,-1-1,0 0,0-10,0-13,0-6</inkml:trace>
  <inkml:trace contextRef="#ctx0" brushRef="#br0" timeOffset="260.072">57 18,'24'5,"32"-4,11-1,-1-1,-7-1,-8 1,-9 0,-6-5,-5 0,-12-1,-9 7,-7 3</inkml:trace>
  <inkml:trace contextRef="#ctx0" brushRef="#br0" timeOffset="513.52">1 441,'38'0,"27"-5,8-1,-4 0,-14-4,-12 0,-12 2</inkml:trace>
  <inkml:trace contextRef="#ctx0" brushRef="#br0" timeOffset="777.954">452 554,'0'34,"0"20,0 6,0-2,0-11</inkml:trace>
  <inkml:trace contextRef="#ctx0" brushRef="#br0" timeOffset="1071.928">481 498,'33'0,"21"0,7 0,-4 0,-5 0,-13 0</inkml:trace>
  <inkml:trace contextRef="#ctx0" brushRef="#br0" timeOffset="1276.282">565 695,'34'5,"15"-4,0-1</inkml:trace>
</inkml:ink>
</file>

<file path=ppt/ink/ink4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1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0,'11'197,"2"-100,-13-80,1-1,1 1,1 0,0-1,1 1,1-1,0 0,1 0,1-1,0 0,5 6,-10-18,-1-1,1 0,0-1,-1 1,1 0,0 0,0-1,0 1,1-1,-1 0,0 0,0 1,1-1,-1-1,1 1,-1 0,1-1,-1 1,1-1,-1 0,1 0,-1 0,1 0,-1 0,1 0,-1-1,1 1,-1-1,1 0,-1 1,1-1,-1-1,0 1,0 0,1 0,-1-1,0 1,0-1,0 0,-1 0,1 0,74-85,-70 78,-5 6,0 1,0-1,0 0,0 1,0 0,1-1,-1 1,1 0,0-1,-1 1,1 0,0 0,0 1,1-1,-1 0,0 1,1-1,-1 1,0-1,1 1,0 0,-1 0,1 1,0-1,-1 0,1 1,0 0,0-1,-1 1,1 0,0 1,0-1,1 1,115 129,4-63,-119-66,0 1,0-1,0-1,0 1,0-1,0 1,0-1,0 0,0 0,0-1,0 1,0-1,0 0,0 0,0 0,-1-1,1 0,0 1,-1-1,1 0,-1 0,0-1,1 1,-1-1,0 0,-1 0,1 0,0 0,-1 0,0 0,0-1,2-3,9-22,-2-1,0 0,-3-1,0 0,-2-1,0-9,-2 17,-3 19,2-9,0 1,-1-1,-1 0,0 0,-1 0,-1 0,0 0,-2-12,2 25,1 1,0-1,0 0,-1 0,1 0,-1 1,1-1,0 0,-1 0,0 1,1-1,-1 1,1-1,-1 0,0 1,1-1,-1 1,0-1,1 1,-1 0,0-1,0 1,0 0,1-1,-1 1,0 0,0 0,0 0,0 0,0 0,1 0,-1 0,0 0,0 0,0 0,0 0,1 1,-1-1,0 0,0 0,0 1,1-1,-1 1,0-1,0 1,1-1,-1 1,1-1,-1 1,0 0,1-1,-1 1,1 0,-1-1,1 1,0 0,-1 0,1 0,0-1,-1 1,1 0,0 0,-8 15</inkml:trace>
  <inkml:trace contextRef="#ctx0" brushRef="#br0" timeOffset="619.257">1214 86,'-1'-2,"0"1,0-1,-1 1,1 0,0-1,-1 1,1 0,-1 0,0 0,1 0,-1 1,0-1,1 0,-1 1,0-1,0 1,0-1,0 1,1 0,-1 0,0 0,0 0,0 0,0 0,0 1,1-1,-1 1,0-1,0 1,0 0,1-1,-1 1,0 0,1 0,-1 0,1 0,-2 2,-8 1,1 0,0 1,-1 0,2 1,-1 0,1 0,0 1,0 1,1-1,-1 1,2 1,-1-1,1 1,1 1,0-1,0 1,1 0,-4 9,10-14,-1-1,1 1,0 0,0-1,0 0,0 1,1-1,0 0,0 0,0 0,0 0,1 0,0 0,-1 0,1-1,1 0,-1 1,0-1,1 0,0-1,-1 1,1-1,0 1,0-1,1 0,-1-1,0 1,1-1,-1 0,1 0,-1 0,1-1,1 1,23 9,-11-3,59 32,-76-38,1 1,0-1,-1 1,1 0,-1-1,0 1,0 0,1 0,-1 0,0 0,0 0,-1 0,1 0,0 0,-1 0,1 0,-1 0,0 0,0 0,0 1,0-1,0 0,0 0,0 0,-1 0,1 0,-1 1,0-1,1 0,-1 0,0 0,0-1,0 1,-1 0,1 0,-2 1,-2 5,-2 0,1 0,-1 0,0-1,-1 0,1-1,-1 1,-1-1,1-1,-1 0,0 0,0-1,-1 0,1 0,-1-1,0-1,0 1,0-2,-8 2,-24-16,30 0</inkml:trace>
</inkml:ink>
</file>

<file path=ppt/ink/ink4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1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1 311,'313'0,"-117"-27,-117 30,-61 3</inkml:trace>
  <inkml:trace contextRef="#ctx0" brushRef="#br0" timeOffset="420.957">142 508,'509'0,"-485"0</inkml:trace>
  <inkml:trace contextRef="#ctx0" brushRef="#br0" timeOffset="1152.196">396 0,'1'5,"1"0,0 0,0-1,0 1,1-1,0 0,0 0,0 0,0 0,0 0,1-1,0 0,0 1,0-1,0 0,0-1,1 1,-1-1,1 0,6 5,181 105,-13 44,-176-154,-1 1,1 0,-1 0,0 0,0 0,0 0,0 0,0 0,-1 1,1-1,-1 1,0-1,0 1,0-1,-1 1,1 0,-1-1,0 1,0 0,0 0,0-1,-1 1,0 0,0-1,0 1,0-1,0 1,0-1,-1 0,0 1,0-1,0 0,0 0,0 0,-1 0,-1 2,-108 88,40-49,49-32,-1 2,2 1,0 1,0 1,2 0,-8 10,17-14</inkml:trace>
</inkml:ink>
</file>

<file path=ppt/ink/ink4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5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 0,'-3'21,"-1"10,0 0</inkml:trace>
</inkml:ink>
</file>

<file path=ppt/ink/ink4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6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0,'-19'49,"-1"-1,-3 0,-2-2,-2-1,-1-1,-24 25,44-59,0-1,-1 0,0 0,0-1,-1 0,0-1,0 0,-1 0,0-1,0-1,-12 4,22-9,-1 1,1-1,-1 0,1 0,-1 0,0 0,1 0,-1 0,1-1,-1 1,1-1,-1 1,1-1,-1 1,1-1,0 0,-1 0,1 1,0-1,0 0,-1 0,1 0,0-1,0 1,0 0,0 0,0-1,0 1,1 0,-1-1,0 1,1-1,-1 1,1-1,0 1,-1-1,1 1,0-2,-4-63,5 53,1 1,1 0,0-1,0 1,1 1,1-1,0 0,1 1,0 0,0 0,8-8,-12 17,1 1,-1-1,0 1,1 0,-1 0,1-1,0 2,-1-1,1 0,0 0,0 1,-1 0,1-1,0 1,0 0,0 1,-1-1,1 0,0 1,0-1,-1 1,1 0,0 0,-1 0,1 0,-1 1,1-1,-1 1,0-1,0 1,1 0,-1 0,0 0,-1 0,1 0,0 0,-1 1,1-1,-1 0,1 1,-1-1,0 3,19 15,-2-4,1-1,1-1,0 0,1-2,1 0,0-1,0-2,6 2,17 8,-27-11</inkml:trace>
</inkml:ink>
</file>

<file path=ppt/ink/ink4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4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472 85,'-6'-7,"0"0,0 0,0 1,-1 0,0 0,0 0,-1 1,1 0,-1 1,0 0,0 0,-1 0,1 1,-1 1,0-1,1 1,-1 1,0 0,0 0,0 0,0 1,-1 1,-5 1,9-3,1 1,0 0,-1 0,1 1,-1 0,1 0,0 0,0 1,-1-1,1 1,0 1,0-1,1 1,-1-1,0 1,1 1,0-1,0 1,0-1,0 1,0 0,1 1,0-1,0 0,0 1,0 0,1 0,0 0,0 0,0 0,0 0,1 0,0 1,0-1,0 0,1 1,0-1,0 1,1 1,2 3,1-1,1 0,0-1,0 1,0-1,1 0,1-1,-1 1,1-1,0 0,4 2,41 48,-48-53,-1 0,0 0,0 0,-1 0,1 0,-1 1,0-1,0 1,0 0,0 0,-1-1,0 1,0 0,0 0,-1 0,0 0,0 0,0 0,0 0,-1 0,0 0,0 0,0 0,0 0,-1-1,0 1,0 0,0-1,-1 0,0 1,-2 2,-1 1,0-2,0 1,0 0,-1-1,0 0,0-1,0 0,-1 0,0 0,0-1,0 0,0-1,-1 0,0 0,1-1,-1 0,0 0,0-1,0 0,0-1,0 0,0 0,0-1,0 0,0-1,0 0,0 0,1-1,-4-1,10 3,0 0,1 0,-1-1,1 1,-1 0,1-1,-1 1,1-1,0 1,0-1,0 0,0 1,0-1,0 0,0 0,0 0,1 0,-1 0,1 0,-1 1,1-1,0 0,0 0,0-1,0 1,0 0,0 0,1 1,-1-1,1 0,-1 0,1 0,0 0,0 0,0 0,1-1,8-10</inkml:trace>
  <inkml:trace contextRef="#ctx0" brushRef="#br0" timeOffset="245.47">697 282,'-5'39,"-1"21,0 7,1-10</inkml:trace>
  <inkml:trace contextRef="#ctx0" brushRef="#br0" timeOffset="848.868">923 649,'131'-380,"-106"323,-25 57,1 1,0-1,0 0,0 0,0 1,0-1,-1 1,1-1,0 1,0-1,-1 1,1-1,0 1,-1 0,1-1,0 1,-1 0,1 0,-1-1,1 1,-1 0,0 0,1 0,-1-1,0 1,0 0,1 0,-1 0,0 0,0 0,0 0,0 0,0 0,0 0,0-1,-1 1,1 0,0 0,0 0,-1 0,1-1,2 23,0 0,1-1,2 1,0-1,1 0,7 13,-11-29,1 0,-1 0,2 0,-1-1,0 1,1-1,0 0,0 0,1 0,-1-1,1 1,0-1,0 0,1-1,-1 1,1-1,0 0,0 0,0-1,0 0,0 0,0 0,1-1,-1 0,4 0,-3-2,0-1,0 1,0-2,0 1,0-1,0 0,-1 0,0-1,0 0,0 0,0 0,0-1,-1 0,0 0,0 0,0-1,-1 0,1 1,-1-2,-1 1,1 0,-1-1,-1 0,1 1,-1-1,0 0,0 0,-1-1,0 1,0 0,-1 0,0-2,3-16</inkml:trace>
</inkml:ink>
</file>

<file path=ppt/ink/ink4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7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30,'19'0,"16"0,7-5,0-1,-1-1,-3 2,-3 2,-3 1,-2 1,-2 0,-4 1</inkml:trace>
</inkml:ink>
</file>

<file path=ppt/ink/ink4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8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0,'33'5,"26"1,8 0,-3-5,-8-4,-8-1,-7 0,-12 1</inkml:trace>
</inkml:ink>
</file>

<file path=ppt/ink/ink4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26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58,'545'-11,"-133"-25,-39 26,-349 10</inkml:trace>
</inkml:ink>
</file>

<file path=ppt/ink/ink4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23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0,'-16'249,"-7"-16,-10-119,38-124,-1-4</inkml:trace>
  <inkml:trace contextRef="#ctx0" brushRef="#br0" timeOffset="368.267">73 0,'24'0,"23"0,7 0,0 0,-4 0,-7 0,-5 0,-14 5,-16 2,-9 4,-5 0</inkml:trace>
  <inkml:trace contextRef="#ctx0" brushRef="#br0" timeOffset="620.788">18 311,'33'0,"22"0,5 0,-7 0</inkml:trace>
  <inkml:trace contextRef="#ctx0" brushRef="#br0" timeOffset="1652.816">413 396,'0'29,"0"19,0 6,-5-2,-2-4,1-6,1-4,1-10</inkml:trace>
  <inkml:trace contextRef="#ctx0" brushRef="#br0" timeOffset="1986.117">440 367,'39'-4,"21"-3,7 1,-9-3,-10-1,-12 6,-18 9,-11 4</inkml:trace>
  <inkml:trace contextRef="#ctx0" brushRef="#br0" timeOffset="2234.606">469 594,'24'4,"17"-2,8-2,-2-7,-2 0,-5-1,-9 2</inkml:trace>
</inkml:ink>
</file>

<file path=ppt/ink/ink4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28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1 473,'0'-23,"1"0,2 0,0 0,2 0,0 1,1-1,2 1,0 1,1 0,1 0,1 0,1 2,1-1,5-4,90-106,-105 130,-1 0,1 0,-1 0,1 0,-1 1,0-1,1 1,-1 0,1 0,-1 0,0 0,0 0,1 0,-1 0,0 1,0-1,0 1,0 0,-1-1,1 1,0 0,-1 0,1 0,-1 0,0 0,0 1,0-1,0 0,0 1,0-1,0 0,-1 1,1-1,-1 1,0-1,0 3,3 1,52 191,-54-196,-1 1,1-1,0 1,-1-1,1 0,0 0,0 1,0-1,0 0,0 0,0 0,0 0,0 0,1 0,-1 0,0-1,0 1,1 0,-1-1,1 1,-1-1,0 1,1-1,-1 0,1 1,-1-1,1 0,-1 0,1 0,-1 0,1 0,-1-1,1 1,-1 0,1-1,-1 1,0-1,1 1,-1-1,0 0,1 0,-1 1,0-1,0 0,1-1,55-55,-49 46,141-168,-146 177,42-34,-44 36,0-1,1 1,-1-1,0 1,0 0,0-1,0 1,0 0,1 0,-1-1,0 1,0 0,0 0,1 1,-1-1,0 0,0 0,0 1,0-1,0 0,1 1,-1-1,0 1,0-1,0 1,0 0,0-1,0 1,-1 0,1 0,0 0,0 0,0 0,-1 0,1 0,0 0,-1 0,1 0,-1 0,0 0,1 0,-1 0,0 0,1 1,0 8,1-1,-2 1,1-1,-1 1,-1-1,1 1,-2-1,1 0,-1 1,-1-1,0 2,-7 40,4 35,6-61</inkml:trace>
  <inkml:trace contextRef="#ctx0" brushRef="#br0" timeOffset="618.791">1214 50,'-37'26,"0"1,2 3,0 1,3 1,0 1,-7 15,-25 60,62-105,1 0,0 0,-1 0,1 0,0 0,1 1,-1-1,1 0,-1 1,1-1,0 0,0 1,0-1,1 0,-1 1,1-1,0 0,0 1,0-1,0 0,1 0,-1 0,1 0,-1 0,1 0,0-1,1 1,-1-1,0 1,1-1,-1 0,1 0,0 0,0 1,4-3,-1 1,0-1,0-1,1 1,-1-1,0 0,0-1,0 1,0-1,0 0,0-1,0 1,-1-1,1 0,-1-1,0 1,0-1,0 0,-1 0,1-1,-1 0,0 1,0-1,-1-1,1 1,1-5,165-227,-169 236,-1-1,1 1,1-1,-1 1,0-1,0 1,1 0,-1 0,0-1,1 1,-1 0,1 0,0 1,-1-1,1 0,0 0,-1 1,1-1,0 1,0-1,-1 1,1 0,0 0,0 0,0 0,0 0,-1 0,1 1,0-1,0 0,0 1,-1 0,1-1,0 1,-1 0,1 0,-1 0,1 0,-1 0,1 0,-1 0,1 0,-1 1,0-1,0 0,0 1,0 0,0-1,0 1,0-1,0 1,-1 0,1-1,-1 1,1 0,-1 0,11 140,-10-43,2-69,6 14,-3 0,-1 0,-3 0,-1 1,-2-1,-3 1,-1-1,-2 0,-2-1,-2 0,-5 10,12-43,0-1,-1 1,0-1,-1 0,0 0,0 0,-1-1,0 0,-1 0,0-1,0 0,0 0,-1-1,0 0,0-1,0 0,-1 0,0-1,0 0,0-1,0 0,-1 0,1-1,-1-1,0 0,1 0,-2-1,9 0,1 0,-1 0,0-1,1 1,0-1,-1 1,1-1,-1 0,1 0,0 0,0 0,-1 0,1-1,0 1,0-1,0 1,0-1,1 0,-1 0,0 0,1 0,-1 0,1 0,0 0,0 0,0-1,0 1,0 0,0-1,0 1,1-1,-1 1,1-1,0 1,0-1,0 1,0-1,0 1,0-1,1 1,35-99,-14 74,2 1,1 1,1 1,1 1,1 1,1 2,1 1,1 1,0 2,1 1,1 1,14-3,-19 7</inkml:trace>
</inkml:ink>
</file>

<file path=ppt/ink/ink4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35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170 396,'43'183,"-23"-108,-3 0,-4 2,-3 0,-3 0,-3 40,-5-93</inkml:trace>
  <inkml:trace contextRef="#ctx0" brushRef="#br0" timeOffset="420.969">0 425,'18'-27,"1"0,1 1,1 1,2 1,0 1,2 1,0 1,1 2,1 0,1 2,0 1,30-12,-52 24,1 1,-1-1,1 1,0 1,0-1,0 1,1 1,-1-1,0 1,1 0,-1 1,1 0,-1 0,1 0,-1 1,1 0,-1 1,0 0,0 0,0 0,0 1,0 0,0 1,0-1,-1 1,0 0,0 1,0-1,0 1,-1 1,2 2,-2-1,0 1,-1 0,-1 0,1 0,-1 0,-1 1,1-1,-2 1,1 0,-1 0,0-1,-1 1,0 0,0 0,-1 0,0 0,-1-1,0 1,0-1,-1 1,0-1,-1 2,-7 15,-1 0,-2-1,0-1,-1 0,-1-1,-12 11,26-32,0 1,0-1,0 0,0 1,0 0,0-1,0 1,0 0,1 0,-1 0,1 0,0 0,-1 0,1 1,0-1,0 0,1 0,-1 1,0-1,1 1,-1-1,1 1,0-1,0 1,0-1,0 1,0-1,1 1,-1-1,1 0,-1 1,1-1,0 1,0-1,0 0,0 0,1 0,-1 1,1-1,-1 0,1-1,-1 1,1 0,0 0,0-1,0 1,0-1,0 0,105 20,-32-12,-70-9,1 2,0-1,-1 1,1-1,-1 1,0 1,1-1,-1 1,0 0,0 0,-1 1,1-1,-1 1,0 0,0 0,0 1,0-1,-1 1,1 0,-1 0,-1 0,1 0,-1 0,1 0,-2 1,1 0,-1-1,1 1,-1 0,-1-1,1 1,-1 0,0 0,-1-1,1 1,-1 0,0 0,-1-1,1 1,-1-1,0 2,-12 15,0 0,-2 0,0-2,-1 0,-1 0,-1-2,0 0,-2-2,0 0,0-1,-2-1,0-1,-9 3,-24 7,31-17</inkml:trace>
  <inkml:trace contextRef="#ctx0" brushRef="#br0" timeOffset="4394.888">1017 736,'22'128,"17"-18,-38-107,0 0,1 0,0-1,-1 1,1-1,0 1,0-1,0 0,1 0,-1 0,0 0,1 0,0 0,-1-1,1 1,0-1,0 0,0 0,-1 0,1 0,0 0,0-1,1 1,-1-1,0 0,0 0,0 0,0 0,0-1,0 1,0-1,0 0,0 0,0 0,2-1,3-3,0-2,0 1,0-1,-1 0,0-1,-1 1,1-1,-2-1,1 1,-1-1,0 0,-1-1,4-4,44-90,-52 103,0-1,0 1,0 0,0-1,0 1,1 0,-1-1,1 1,-1 0,1 0,-1-1,1 1,0 0,0 0,-1 0,1 0,0 0,0 0,0 0,0 0,0 0,0 0,1 0,-1 1,0-1,0 0,0 1,1-1,-1 1,0 0,1-1,-1 1,0 0,1 0,-1 0,1 0,-1 0,0 0,1 0,-1 0,0 0,1 1,-1-1,0 1,1-1,-1 1,0-1,0 1,0 0,1 0,-1-1,1 2,27 48,-27-44,0-1,0 1,1-1,0 0,0 0,0 0,1-1,-1 1,1-1,0 1,1-1,-1 0,1-1,-1 1,1-1,0 0,0 0,4 1,-2-2,0-1,0 1,1-1,-1-1,1 1,-1-1,1-1,-1 1,1-1,-1 0,0-1,0 0,1 0,-1-1,0 1,-1-2,1 1,-1-1,1 0,-1 0,0 0,0-1,-1 0,1 0,1-4,6-5,-1-1,0-1,-1 0,-1 0,-1-1,0 0,-1-1,-1 0,1-8,92-257,-98 272,6-12,0-2,-2 1,-2-1,0 0,-1 0,-1 0,-2 0,0 0,-2 0,-1 0,-1 0,-4-17,8 40,0 1,0-1,-1 0,1 1,0-1,0 1,-1-1,1 1,-1-1,1 0,-1 1,0 0,0-1,1 1,-1-1,0 1,0 0,0 0,-1-1,1 1,0 0,0 0,-1 0,1 0,0 1,-1-1,1 0,-1 0,1 1,-1-1,1 1,-1 0,0-1,1 1,-1 0,0 0,1 0,-1 0,1 0,-1 0,0 0,1 1,-1-1,1 1,-1-1,1 1,-1 0,-1 0,-3 8,1 0,0 1,0 0,1 0,0 0,1 0,0 1,0-1,1 1,1 0,0 0,0 0,1-1,1 1,-1 0,2 3,-2-1,1 20,1 0,1 0,2-1,1 0,2 0,1 0,11 23,53 162,-48-115,-40-121,7 5</inkml:trace>
  <inkml:trace contextRef="#ctx0" brushRef="#br0" timeOffset="4639.932">1524 396,'44'0,"42"-4,12-3,-2 1,-11-3,-12-1,-12 1,-13 3,-9 2,-11 2</inkml:trace>
</inkml:ink>
</file>

<file path=ppt/ink/ink4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45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73,'52'-9,"23"-4,4 1,-13-3,-12 2,-15 3</inkml:trace>
</inkml:ink>
</file>

<file path=ppt/ink/ink4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45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40,'33'-4,"26"-8,8 0,-8 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8,'3'-3,"1"-1</inkml:trace>
</inkml:ink>
</file>

<file path=ppt/ink/ink4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46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1,'0'23,"0"19,0 6,0 0,0-4,0-4,0-4,-4-9,-3-3,1-6</inkml:trace>
  <inkml:trace contextRef="#ctx0" brushRef="#br0" timeOffset="388.495">187 114,'-19'14,"-2"5,8-1,10 1,12-2,3 1,4-4,1 2,-4 2,1 4,-1 2,-4-8,-3-6</inkml:trace>
</inkml:ink>
</file>

<file path=ppt/ink/ink4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45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1,'0'38,"-5"37,-2 16,-4-4,0-6,1-13,-1-13,0-10,2-9,-2-6,1-3,2-1,-2 0,0-5</inkml:trace>
  <inkml:trace contextRef="#ctx0" brushRef="#br0" timeOffset="508.355">1 537,'34'-19,"0"-2,-1-1,-2-2,0-1,-1-1,-2-2,-1 0,-1-2,-2-1,17-28,-31 40,-1-1,-1 0,0-1,-2 1,0-2,-2 1,2-19,-8 482,2-435,0 1,0 0,0-1,1 1,0-1,1 1,0-1,0 0,0 0,1 1,0-1,4 6,4-1</inkml:trace>
</inkml:ink>
</file>

<file path=ppt/ink/ink4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43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69,'-5'57,"36"201,-27 107,15-229,-23-124,0-6</inkml:trace>
  <inkml:trace contextRef="#ctx0" brushRef="#br0" timeOffset="266.449">1 69,'24'0,"22"-4,8-3,0 1,-5-3,-5-1,-6 2,-9-3,-5 1,-7 6,-5 5</inkml:trace>
  <inkml:trace contextRef="#ctx0" brushRef="#br0" timeOffset="518.931">1 436,'33'5,"21"2,7-1,-9-6,-7-3,-11-1</inkml:trace>
  <inkml:trace contextRef="#ctx0" brushRef="#br0" timeOffset="745.086">368 606,'0'48,"0"20,0 5,0-7,4-14,3-16</inkml:trace>
  <inkml:trace contextRef="#ctx0" brushRef="#br0" timeOffset="1006.546">368 522,'24'0,"17"0,7 0,0 0,-9-5,-5-2,-4 1,-8 1</inkml:trace>
  <inkml:trace contextRef="#ctx0" brushRef="#br0" timeOffset="1253.631">368 747,'38'-5,"18"-1,-1 0</inkml:trace>
</inkml:ink>
</file>

<file path=ppt/ink/ink4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50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83,'-76'484,"69"-435,5-150,1 62,2 0,2 0,2 0,1 1,2 0,2 0,1 1,3-1,-13 36,11-24,-12 26,0 1,0-1,0 0,0 1,0-1,0 0,0 1,1-1,-1 0,0 0,0 1,0-1,0 0,0 1,0-1,0 0,1 0,-1 1,0-1,0 0,0 0,1 0,-1 1,0-1,0 0,1 0,-1 0,0 0,0 1,1-1,-1 0,0 0,1 0,-1 0,0 0,0 0,1 0,-1 0,0 0,1 0,-1 0,0 0,1 0,-1 0,0 0,0 0,1 0,-1 0,0 0,0-1,1 1,-1 0,0 0,1 0,-1 0,0-1,0 1,0 0,1 0,-1-1,0 1,0 0,0 0,0-1,9 30,1-2,1 1,1-1,1-1,1 0,2-1,0 0,14 13,4 10,37 49,-71-96,0 1,1-1,-1 0,0 0,1 0,-1 1,1-1,-1 0,1 0,0 0,0 0,-1 0,1 0,0 0,0-1,0 1,0 0,0 0,0-1,0 1,0 0,0-1,0 1,0-1,1 0,-1 1,0-1,0 0,0 0,1 1,-1-1,0 0,0 0,1 0,-1-1,0 1,0 0,0 0,1-1,-1 1,0-1,0 1,0-1,0 1,0-1,0 0,0 1,0-1,0 0,0 0,0 0,31-117,10-94,-14 10,-23 177</inkml:trace>
</inkml:ink>
</file>

<file path=ppt/ink/ink4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4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0" timeOffset="12703.216">2908 1411,'-5'2,"0"1,0-1,0 1,0 0,0 0,1 0,-1 0,1 1,0 0,0 0,0 0,1 0,-1 1,1 0,0-1,1 1,-1 1,-115 212,7 34,-56 60,81-106,-39 2,36-70,0 62,42-85,30-69,-2-2,-2 0,-1-2,-27 38,-139 240,103-184,2-20,-61 96,17-50,-84 171,50-101,74-113,-120 175,32-73,62-52,87-138,24-38,6-5</inkml:trace>
  <inkml:trace contextRef="#ctx0" brushRef="#br0" timeOffset="13809.195">2823 1439,'-6'4,"-1"0,1-1,-1 0,0 0,1 0,-1-1,-1 0,1-1,0 1,0-1,0-1,-1 1,1-1,0 0,-1-1,1 0,-7-2,-146-58,75 23,86 39,-1-1,0 1,0-1,0 1,0-1,0 1,0 0,0-1,0 1,0-1,0 1,0-1,0 1,-1-1,1 1,0-1,0 1,0-1,-1 0,1 1,0-1,-1 1,1-1,0 0,-1 1,1-1,0 1,-1-1,1 0,-1 0,1 1,-1-1,1 0,0 0,-1 1,1-1,-1 0,1 0,-1 0,1 0,-1 0,1 0,-1 0,0 0,1 0,-1 0,1 0,-1 0,1 0,-1 0,1-1,-1 1,1 0,0 0,-1-1,1 1,-1 0,1 0,-1-1,1 1,0-1,-1 1,1 0,-1-1,26 39,-22-34,181 228,-161-195,-2 2,-2 0,-1 1,-2 0,-2 2,4 21,13 123,-10-259,-3-71,-13 121,-1-1,-1 0,-1 0,-1 0,-1 0,-1 0,-1 0,-4-12,-13-132,19 144</inkml:trace>
  <inkml:trace contextRef="#ctx0" brushRef="#br0" timeOffset="17727.218">480 3979,'-2'8,"0"0,1 1,0-1,0 1,1-1,0 0,0 1,1-1,0 1,0-1,3 8,-3-12,86 320,-61-239,-21-68,-2-5,0 0,1 0,0-1,1 1,0-1,1 0,0 0,1-1,7 9,-20-79,-2 33,0 2</inkml:trace>
  <inkml:trace contextRef="#ctx0" brushRef="#br0" timeOffset="18158.71">424 4008,'1'0,"0"1,-1 0,1-1,0 1,0-1,0 0,0 1,0-1,0 0,0 1,0-1,0 0,0 0,0 0,0 0,0 0,0 0,0 0,0 0,0 0,0 0,0-1,0 1,0 0,0-1,0 1,0-1,0 1,0-1,0 0,0 1,0-1,-1 0,1 1,0-1,-1 0,1 0,0 0,-1 0,1 1,-1-1,1 0,-1 0,0 0,1 0,-1 0,0 0,0 0,0 0,0 0,0-1,0 1,0 0,0 0,0 0,0 0,0 0,-1 0,1 0,0 0,-1 0,1 0,-1 0,1 1,-1-1,0 0,1 0,-1 0,0 0,235 144,-76-73,-156-69,0 0,0 1,0-1,0 0,0 0,1 0,-1 0,0-1,0 1,1-1,-1 1,0-1,1 0,-1 0,0 0,1 0,-1 0,0-1,1 1,-1-1,0 1,0-1,1 0,-1 0,0 0,0 0,0 0,0 0,0-1,0 1,0-1,-1 1,1-1,-1 0,1 0,-1 1,1-1,-1 0,0 0,0-1,0 1,0 0,0 0,-1 0,1-1,0 0,0-20,-1-1,-1 0,-1 1,-1-1,0 1,-2 0,-1 0,-1 0,-1 1,-11-21,-16-39,-5 1,-2 3,-4 1,-15-13,42 62,0 4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31965.037">1807 5193,'-37'108,"24"-77,-1 0,-1-2,-1 1,-2-2,-1-1,-1 0,-1-1,-1-1,-2-1,0-2,-1 0,-2-1,0-2,-17 9,8-6,24-14,0 1,-1-2,1 1,-2-2,1 0,-1 0,1-1,-1-1,-1 0,1-1,-1-1,1 0,-1-1,-10-1,22 0,0-1,0 1,0-1,0 0,0 0,0 0,0-1,0 1,1-1,-1 0,0 1,1-1,0 0,-1 0,1-1,0 1,0 0,0-1,0 0,0 1,1-1,-1 0,1 0,0 0,0 0,0 0,0 0,0 0,1 0,-1 0,1 0,0 0,0 0,0-1,0 1,1 0,-1-1,39-115,-23 88,1 1,2 0,0 2,2 0,2 1,7-6,-26 29,1 1,-1 0,1 0,0 0,0 0,0 1,0-1,0 1,1 1,-1-1,0 1,1 0,0 0,-1 1,1-1,-1 1,1 0,0 1,-1-1,1 1,-1 0,1 1,-1 0,0-1,0 1,0 1,0-1,0 1,0 0,0 0,-1 1,1-1,-1 1,0 0,0 0,0 1,206 190,-160-141,-38-38</inkml:trace>
  <inkml:trace contextRef="#ctx0" brushRef="#br1" timeOffset="32751.583">2456 5700,'-1'1,"1"-1,0 0,-1 0,1 0,-1 0,1 0,0 0,-1 0,1 0,-1 0,1 0,-1 0,1 0,0 0,-1 0,1-1,-1 1,1 0,0 0,-1 0,1-1,-1 1,1 0,0 0,-1-1,1 1,0 0,0-1,-1 1,1 0,0-1,0 1,-1 0,1-1,0 1,0-1,0 1,0 0,0-1,0 1,0-1,-1 1,1-1,0 1,0 0,1-1,-1 1,0-1,0 1,0-1,0 1,0 0,0-1,0 1,1-1,-1 1,0 0,0-1,1 1,-1 0,0-1,1 1,-1 0,0-1,1 1,-1 0,0 0,1 0,-1-1,-35 3,-22 13,31-7,0-1,0-2,0 0,-1-2,1-1,-1-1,-1-1,25 0,-1 0,1 0,0-1,-1 1,1-1,0 0,-1 0,1 0,0-1,0 1,0-1,0 1,0-1,0 0,0 0,1 0,-1-1,1 1,-1-1,1 1,0-1,0 0,0 0,1 0,-1 0,1 0,-1 0,1 0,0-1,0 1,0 0,1-1,-1 1,1-3,3-12</inkml:trace>
  <inkml:trace contextRef="#ctx0" brushRef="#br1" timeOffset="33961.502">791 5560,'-5'0,"-6"-5,-6-1,-5-5,-4-1,3-2,0-4,5-4,0 2,3-1,4-1,0 3,1 0,2-1,8 2,3 9,2 6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3">1130 508,'0'14,"-10"10,-2 6,-1-3</inkml:trace>
  <inkml:trace contextRef="#ctx0" brushRef="#br1" timeOffset="43850.223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4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6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8,'-2'5,"0"1,0-1,1 0,-1 0,1 1,1-1,-1 0,1 1,0-1,0 1,0-1,1 1,0-1,0 0,0 1,1-1,-1 0,1 0,1 0,-1 0,4 4,1 11,2 10,2 0,2 0,0-1,2-1,1 0,1-1,14 16,-27-39,0 0,0-1,0 0,1 1,0-2,-1 1,1 0,0-1,0 0,0 0,0-1,1 1,-1-1,0 0,1 0,-1-1,1 0,-1 0,1 0,-1 0,0-1,1 0,-1 0,0-1,0 1,1-1,-1 0,0-1,-1 1,1-1,0 0,-1 0,0 0,1-1,-1 0,-1 1,1-1,0-1,0-1,25-27,-2-1,-1-2,-2-1,-2 0,5-15,-27 53,1 0,-1-1,0 1,1 0,-1-1,0 1,1-1,-1 1,1 0,-1-1,1 1,-1-1,1 1,-1-1,1 1,0-1,-1 0,1 1,0-1,-1 0,1 1,0-1,-1 0,1 0,0 0,-1 0,1 0,0 1,0-1,-1 0,1-1,0 1,0 0,-1 0,1 0,0 0,-1-1,1 1,0 0,-1 0,1-1,0 1,-1-1,1 1,0-1,-1 1,1-1,-1 1,1-1,-1 1,0-1,1 1,-1-1,1 0,-1 1,0-1,0 0,1 1,-1-1,0 0,0 0,0 0,60 122,-57-116,1-1,-1 0,0 0,1-1,0 1,0-1,0 0,0 0,1 0,-1 0,1-1,-1 0,1 0,0 0,0-1,0 1,0-1,0 0,0-1,1 1,-1-1,0 0,0 0,0-1,1 1,2-3,0-1,0 1,0-1,-1-1,1 0,-1 0,0 0,-1-1,1 1,-1-2,0 1,-1-1,1 0,1-3,7-7,-1 1,0 0,0-1,-2-1,0 1,-1-2,-1 0,-1 0,-1 0,1-4,-8 22,1 0,0 0,-1 0,0 0,1 0,-1 0,0 0,1 0,-1 0,0 0,0 0,0 0,0-1,0 1,0 0,0 0,0 0,0 0,-1 0,1 0,0 0,-1 0,1 0,0 0,-1 0,0 0,1 0,-1 0,1 1,-1-1,0 0,0 0,0 0,1 1,-1-1,0 1,0-1,0 0,-10 7</inkml:trace>
</inkml:ink>
</file>

<file path=ppt/ink/ink4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7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13 228,'-12'0,"36"0,-10 0,555 0,-529-5,-39 5,-1 0,1 0,-1-1,1 1,0 0,-1 0,1-1,-1 1,1-1,-1 1,1-1,-1 1,1 0,-1-1,0 0,1 1,-1-1,0 1,1-1,-1 1,0-1,0 0,1 1,-1-1,0 0,0 1,0-1,0 1,0-1,0 0,0 1,0-1,0 0,0 1,0-1,-1 0,1 1,0-1,0 1,-1-1,1 0,0 1,-1-1,1 1,0-1,-1 1,1-1,-1 1,1-1,-1 1,1 0,-1-1,1 1,-1 0,0-1,1 1,-1 0,1 0,-1-1,-99-70,-20-15,116 82,3 4,0 0,1 0,-1 0,0 0,1 0,-1 0,0-1,1 1,-1 0,0 0,1-1,-1 1,1 0,-1-1,1 1,-1-1,1 1,-1-1,1 1,-1-1,1 1,0-1,-1 1,1-1,0 1,-1-1,1 0,0 1,0-1,-1 0,1 1,0-1,0 0,0 1,0-1,0 0,0 1,0-1,0 0,0 1,0-1,1 1,-1-1,0 0,0 1,1-1,-1 0,0 1,1-1,-1 1,0-1,1 1,-1-1,1 1,-1-1,1 1,-1-1,1 1,-1 0,1-1,0 1,-1 0,1-1,16-1,2 1</inkml:trace>
</inkml:ink>
</file>

<file path=ppt/ink/ink4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1,'5'5,"11"1,7 0,6-1,1-2,2-5,-1-3,0-1,-2 1,1 2,-2 0,1 2,-1 0,0 1,0 0,-9 0,-9 1</inkml:trace>
</inkml:ink>
</file>

<file path=ppt/ink/ink4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0,'38'0,"23"0,5 0,-3 0,-8 0,-9 0,-6 0,-12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6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1 251,'120'-233,"-104"215,-9 36,-7 6,-1-20,0 0,0 0,0 0,0 0,1 0,0 0,-1 0,2 0,-1 0,0 0,1 0,0 0,0 0,0 0,0 0,1 0,-1 0,1-1,0 1,0-1,0 1,1-1,-1 0,1 0,0 0,0 0,0 0,0-1,1 1,-1-1,0 0,1 0,0 0,-1-1,1 1,0-1,0 0,0 0,2-1,-1-1,0 0,1-1,-1 1,0-1,0 0,1 0,-2-1,1 0,0 0,0 0,-1 0,0 0,0-1,0 0,0 0,0 0,-1 0,0-1,0 0,0 1,0-1,-1 0,0 0,0 0,0-1,0 1,-1 0,1-4,3-5</inkml:trace>
</inkml:ink>
</file>

<file path=ppt/ink/ink4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7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0,'-6'20,"-1"0,-1-1,0 0,-2-1,0 0,-1-1,0 0,-2 0,0-1,-1-1,0 0,-2-1,-12 9,12-12,0 0,-1-1,-1-1,0-1,0 0,0-1,-1-1,0-1,0-1,-1 0,14-4,0 0,0-1,1 1,-1-1,0 0,1 0,-1-1,1 1,-1-1,1-1,0 1,0-1,0 0,0 0,0 0,0-1,1 1,0-1,0 0,0-1,0 1,1-1,-1 1,1-1,1 0,-1 0,0-1,1 1,0 0,1-1,-1 1,1-1,0 0,0 1,1-1,0 0,0 0,0 0,-1 2,0-1,1 0,0 0,0 0,0 0,0 0,1 1,0-1,0 0,0 0,1 1,-1-1,1 1,0-1,0 1,1 0,0-1,-1 1,1 1,0-1,1 0,-1 1,1 0,-1-1,1 1,0 1,0-1,1 1,-1-1,0 1,1 0,0 1,-1-1,1 1,0 0,-1 0,1 0,0 1,0 0,0 0,0 0,0 0,-1 1,3 0,6 3,0 1,1 1,-2 0,1 0,-1 1,0 1,0 0,-1 1,9 8,25 17,233 130,-177-105,-65-49,-21-9</inkml:trace>
</inkml:ink>
</file>

<file path=ppt/ink/ink4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9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63 311,'-1'-1,"1"1,-1-1,0 1,0-1,1 1,-1 0,0-1,0 1,0 0,0 0,1-1,-1 1,0 0,0 0,0 0,0 0,0 0,0 0,1 1,-1-1,0 0,0 0,0 0,0 1,0-1,1 1,-1-1,0 0,0 1,1-1,-1 1,0 0,1-1,-1 1,1 0,-1-1,0 1,1 0,0-1,-1 1,1 0,-1 0,1 0,0 0,0-1,-1 2,-16 40,12-6,1 0,2 0,1 1,2-1,1 0,0 42,-2-43,-2-24,2 1,-1-1,2 1,-1 0,2-1,-1 1,2-1,-1 0,1 0,1 0,0 0,2 3,-2-11,0 0,0 0,0 0,0-1,0 1,1-1,-1 0,1-1,-1 1,1-1,0 1,-1-1,1-1,0 1,0-1,0 0,0 0,0 0,-1-1,1 1,0-1,0-1,-1 1,1 0,0-1,-1 0,0 0,1-1,-1 1,0-1,0 0,0 0,-1 0,1 0,-1-1,1 0,-1 1,-1-1,1 0,0-1,147-209,-150 213,0 0,1 0,-1 0,0 0,1 0,-1 0,0 0,1 0,0 0,-1 0,1 0,-1 0,1 0,0 1,-1-1,1 0,0 0,0 1,0-1,0 1,0-1,0 1,0-1,-1 1,1-1,0 1,1 0,-1 0,0-1,0 1,0 0,0 0,0 0,0 0,0 0,0 0,0 1,0-1,0 0,0 1,0-1,0 0,0 1,0-1,0 1,0-1,0 1,-1 0,1-1,0 1,0 0,-1 0,1-1,0 1,-1 0,1 0,-1 0,1 0,31 159,-31-155,1 0,0-1,0 1,0 0,0 0,1-1,-1 0,1 1,1-1,-1 0,0 0,1-1,0 1,0-1,0 1,0-1,0-1,1 1,-1-1,1 1,0-1,0 0,0-1,0 1,0-1,0 0,0-1,0 1,0-1,1 0,-1 0,0 0,0-1,2 0,7-5,0-1,0 0,-1-1,0 0,0-1,-1-1,0 0,-1 0,0-1,-1-1,0 1,-1-2,0 1,-1-1,0-1,-1 0,-1 0,0 0,1-7,27-144,-32 155,0-1,0 0,-1 1,-1-1,1 0,-2 0,0 0,0 0,-1 1,0-1,-1 1,-2-5,2 7</inkml:trace>
  <inkml:trace contextRef="#ctx0" brushRef="#br0" timeOffset="3715.715">1192 452,'0'0,"0"0,0 0,0 1,0-1,0 0,0 1,0-1,0 0,0 0,0 1,0-1,1 0,-1 0,0 1,0-1,0 0,0 0,1 0,-1 1,0-1,0 0,1 0,-1 0,0 0,0 0,1 1,-1-1,0 0,0 0,1 0,-1 0,0 0,0 0,1 0,-1 0,0 0,0 0,1 0,-1 0,0 0,1 0,-1 0,0 0,0 0,1 0,-1-1,0 1,0 0,1 0,-1 0,0 0,0 0,0-1,1 1,-9 27,-3-3,1 2,1 0,1 0,1 1,1-1,2 1,1 1,1-1,1 17,1-40,1 1,0-1,0 0,1 0,-1 0,1 0,0 0,0 0,0 0,0 0,1-1,-1 1,1-1,0 0,0 0,0 0,1 0,-1 0,1-1,-1 1,1-1,0 0,0 0,0-1,0 1,0-1,1 0,-1 0,0 0,0-1,1 1,-1-1,0 0,1 0,-1-1,0 1,1-1,-1 0,0 0,3-1,11-9,-5-3</inkml:trace>
  <inkml:trace contextRef="#ctx0" brushRef="#br0" timeOffset="4167.87">1022 227,'29'-20,"14"-15,5-2,-6 0,-10 12,-6 9,-7 13,-2 7,-4 7,1 7,-2 5,1-1,-1 0,2 1,-1-3</inkml:trace>
  <inkml:trace contextRef="#ctx0" brushRef="#br0" timeOffset="5366.999">2292 0,'0'0</inkml:trace>
  <inkml:trace contextRef="#ctx0" brushRef="#br0" timeOffset="4872.313">2011 339,'-10'-3,"0"1,0 0,0 1,0 0,0 1,0 0,0 0,0 1,0 1,0-1,0 2,0-1,1 2,-1-1,1 1,0 0,0 1,-1 1,-21 7,29-13,0 0,0 0,1 0,-1 0,0 1,0-1,1 1,-1-1,0 1,0 0,1-1,-1 1,1 0,-1 0,1 0,-1 0,1 0,0 1,-1-1,1 0,0 1,0-1,0 1,0-1,0 1,0-1,0 1,1 0,-1-1,1 1,-1 0,1 0,-1-1,1 1,0 0,0 0,0 0,0 0,0-1,1 1,-1 0,0 0,1-1,-1 1,1 0,0 0,0-1,0 2,4 2,1 1,0-1,-1-1,2 1,-1-1,0 0,1-1,0 1,0-1,0-1,0 1,0-1,8 1,33 14,-43-15,0 0,0 0,-1 1,1 0,-1 0,0 0,0 0,0 1,0-1,-1 1,1 0,-1 0,0 0,0 1,0-1,-1 1,0-1,0 1,0 0,0 0,-1 0,0 0,0 0,0 1,0-1,-1 0,0 0,0 0,0 1,-1-1,0 0,0 0,0 0,-1 0,1 0,-1 0,-1 0,1-1,0 1,-1-1,0 1,0-1,-1 0,1 0,-1 0,0-1,0 1,-14 10,-1 0,0-1,-1-1,-1 0,0-2,0-1,-20 6,11-4,24-8,-1 0,1 0,-1-1,1 0,-1 0,0-1,0 1,0-1,1-1,-1 0,0 0,0 0,0-1,-6-1,-8-24,20 8</inkml:trace>
  <inkml:trace contextRef="#ctx0" brushRef="#br0" timeOffset="5122.714">2292 537,'-14'38,"-5"18,1 4,3-4,0-10,2-14</inkml:trace>
  <inkml:trace contextRef="#ctx0" brushRef="#br0" timeOffset="5735.206">2349 819,'266'-310,"-246"307,-15 33,-4-14,0-10,-1 0,1-1,0 1,1 0,-1-1,1 1,0-1,1 0,-1 0,1 1,0-2,0 1,0 0,1-1,0 1,0-1,0 0,0 0,1-1,-1 1,1-1,0 0,0 0,0-1,1 1,-1-1,1 0,2 0,-2-1,1-1,0 0,-1 0,1-1,0 0,-1 0,1 0,-1-1,1 0,-1 0,0-1,0 0,0 0,0 0,-1 0,1-1,-1 0,0-1,0 1,0-1,0 0,-1 0,0 0,0 0,-1-1,1 0,-1 0,0 0,-1 0,1 0,-1-1,-1 1,1-1,-1 1,0-1,0-1,10-36,1-41,-16 75</inkml:trace>
</inkml:ink>
</file>

<file path=ppt/ink/ink4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0 559,'5'0,"11"0,7 0,6 0,1 0,2 0,-1 0,-1-5,0-1,-1 0,0 1,0 2,-1 1,0 1,0 0,-5 1</inkml:trace>
  <inkml:trace contextRef="#ctx0" brushRef="#br0" timeOffset="801.044">677 390,'-7'32,"1"1,1 0,2 0,1 0,1 1,3-1,3 27,-4-55,-1 1,1-1,0 0,1 0,-1 0,1 0,0 0,0-1,0 1,1 0,0-1,0 0,0 1,0-1,1-1,0 1,-1 0,1-1,1 0,-1 0,0 0,1 0,-1-1,1 0,0 0,0 0,0 0,0-1,0 0,0 0,0 0,0-1,1 1,-1-1,0-1,0 1,1-1,-1 0,0 0,3-1,9-4,0 0,0-1,-1-1,0 0,0-2,-1 1,0-2,-1 0,0-1,-1 0,0-1,-1-1,-1 0,0 0,-1-1,1-2,8 9,-16 40,-3-20,1-6,0 0,1 0,-1 1,1-1,0-1,1 1,-1 0,1-1,0 1,1-1,-1 0,1 0,0 0,1 0,-1-1,1 0,-1 0,1 0,1 0,-1-1,0 0,1 0,0 0,-1-1,1 0,0 0,0 0,1-1,-1 0,0 0,0-1,0 1,1-1,-1-1,0 1,0-1,1 0,-1 0,0-1,3-1,3-4,0-1,0 0,-1-1,0 0,0 0,-1-1,0-1,-1 0,0 0,-1 0,0-1,-1-1,-1 1,1-1,-2 0,0-1,0-1,54-156,-58 148,-4 5</inkml:trace>
  <inkml:trace contextRef="#ctx0" brushRef="#br0" timeOffset="1753.455">1581 616,'11'0,"1"0,-1-1,1 0,-1-1,1 0,-1-1,0 0,0-1,0 0,-1-1,0 0,1-1,-2 0,1 0,-1-1,0 0,0-1,-1 0,0 0,0-1,-1 0,0 0,-1-1,0 0,4-8,-10 16,0 1,1-1,-1 1,0-1,1 1,-1-1,1 1,-1-1,1 1,0 0,0 0,-1-1,1 1,0 0,0 0,0 0,1 0,-1 0,0 0,0 0,0 0,1 0,-1 0,0 1,1-1,-1 1,1-1,-1 1,1-1,-1 1,1 0,-1 0,1 0,-1 0,1 0,-1 0,1 0,-1 0,1 1,-1-1,1 0,-1 1,0-1,1 1,-1 0,0 0,1-1,-1 1,0 0,0 0,1 0,-1 0,0 0,0 0,0 1,-1-1,1 0,0 1,14 25,-1 0,-2 1,-1 0,-1 1,-1 0,-2 1,0 0,-1 10,4 30,-3 0,-3 1,-3 0,-6 46,4-99,0-1,-1 1,0-1,-2 0,0 0,-1 0,-1 0,0-1,-1 1,-1-2,0 1,-1-1,-1 0,-1-1,0 0,0-1,-1 0,-1-1,10-10,-1 1,1-1,0 0,-1 0,1-1,-1 1,1-1,-1 1,0-1,0 0,0-1,1 1,-1-1,0 1,0-1,0 0,0-1,0 1,0-1,0 1,1-1,-1 0,0-1,0 1,1-1,-1 0,1 1,0-1,-1-1,1 1,0 0,0-1,0 0,1 0,-1 0,1 0,-1 0,1 0,0 0,0-1,-1-2,-3-13,0 1,1-1,2 0,-1 0,2 0,1 0,0-1,1 1,1 0,1 0,1 0,1 0,0 0,1 0,1 1,1 0,1 0,8-14,88-141,-92 159</inkml:trace>
  <inkml:trace contextRef="#ctx0" brushRef="#br0" timeOffset="3264.021">1722 249,'41'4,"-26"-10,0-2,-1 1,0-2,0 0,0 0,-2-1,1-1,-1 0,-1-1,0 0,0-1,4-7,4-3,41-53,-59 74,0 1,0 0,0 0,1-1,-1 1,0 0,0 0,1 0,-1 0,0 1,1-1,-1 0,1 1,-1-1,1 1,0-1,-1 1,1 0,-1-1,1 1,0 0,-1 0,1 0,-1 0,1 1,0-1,-1 0,1 1,-1-1,1 1,-1-1,1 1,-1 0,1 0,-1-1,0 1,1 0,-1 0,1 1,51 54,-38-38,59 79,-61-81,-1-4</inkml:trace>
</inkml:ink>
</file>

<file path=ppt/ink/ink4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12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86,'-29'0,"0"1,1 1,-1 2,1 1,0 1,0 1,1 2,0 0,-21 12,42-18,-1 1,1 0,0 0,0 0,0 1,1 0,-1 0,1 1,1-1,-1 1,1 0,0 0,0 1,0-1,1 1,0 0,1 0,-1 0,1 0,1 0,-1 0,1 1,1-1,-1 0,1 1,0-1,1 1,0-1,0 0,1 1,0-1,0 0,3 6,-2-6,1 1,0-1,0 0,1 0,0 0,0-1,0 0,1 0,0 0,1-1,-1 1,1-2,0 1,0-1,0 0,1 0,-1-1,1 0,0 0,0-1,0 0,0 0,1-1,-1 0,0-1,8 0,-3 0,1-1,0-1,0 0,-1 0,1-2,-1 1,0-2,0 0,0 0,-1-1,0-1,5-3,8-3,-3 2</inkml:trace>
  <inkml:trace contextRef="#ctx0" brushRef="#br0" timeOffset="302.246">791 57,'-41'41,"2"1,2 1,2 3,-23 38,55-81,0 1,0-1,1 0,-1 1,1 0,0-1,0 1,0 0,1 0,-1 0,1 0,0 0,0 1,1-1,-1 0,1 0,0 1,0-1,0 0,0 0,1 1,0-1,0 0,0 0,0 0,1 0,0 0,0 0,0 0,0-1,0 1,1-1,-1 1,1-1,0 0,0 0,2 1,8 1,0-1,1 0,-1-1,1 0,0-1,0-1,0 0,0-1,0 0,0-2,0 1,0-1,-1-1,1-1,-1 0,0-1,0 0,0-1,0 0,-1-1,0 0,-1-1,1 0,6-8,-9 8,-1 1,0-1,0 0,-1-1,0 1,-1-2,0 1,0-1,-1 1,0-2,-1 1,0 0,0-1,-1 0,-1 0,0 0,0 0,-1 0,-1 0,0 0,0 0,-1-1,0 7,-1 0,0 0,0 1,0-1,-1 0,1 1,-1-1,0 1,-1 0,1 0,-1 0,1 0,-1 1,0-1,-1 1,1 0,0 0,-1 1,0-1,1 1,-1 0,0 1,0-1,0 1,-1 0,1 0,0 0,0 1,0-1,-1 2,1-1,0 0,-4 2,-17-2</inkml:trace>
  <inkml:trace contextRef="#ctx0" brushRef="#br0" timeOffset="702.023">1638 86,'-47'18,"-1"-2,2 2,0 2,1 2,-20 15,63-37,0 1,0-1,0 1,0 0,0-1,0 1,0 0,0 0,0 0,0 1,0-1,1 0,-1 1,1-1,-1 1,1-1,-1 1,1 0,0 0,0-1,0 1,0 0,0 0,0 0,0 0,1 0,-1 0,1 1,-1-1,1 0,0 0,0 0,0 0,0 1,0-1,1 0,-1 0,1 0,-1 0,1 0,0 0,0 0,-1 0,2 0,-1 0,0 0,0 0,0-1,1 1,-1-1,1 1,167 49,-167-50,0-1,0 1,0-1,0 1,-1 0,1 0,0 0,-1 0,1 0,-1 0,1 0,-1 1,0-1,1 1,-1-1,0 1,0-1,0 1,0 0,0-1,0 1,-1 0,1 0,0 0,-1-1,0 1,1 0,-1 0,0 0,0 0,0 0,0 0,0 0,0 0,-1-1,1 1,-1 0,1 0,-1 0,0 0,0-1,0 1,0 1,-63 59,43-52,0-2,-1 0,0-1,-1-1,1-1,-1-1,0-1,-5-1,3 0</inkml:trace>
  <inkml:trace contextRef="#ctx0" brushRef="#br0" timeOffset="1367.01">2343 1,'-60'109,"-26"66,76-159,-1 0,-1 0,0-1,-1 0,-1-1,0-1,-1 0,-1-1,0 0,0-2,-1 0,-10 4,16-9,0 1,0 0,-1-1,1-1,-1 0,0 0,0-1,-1-1,1 0,0 0,-1-1,1-1,-1 0,1-1,-1 0,-10-3,21 3,-1-1,0 1,1-1,0 0,-1 1,1-1,0 0,0 0,0-1,0 1,0 0,0-1,1 1,-1-1,1 1,0-1,0 0,0 1,0-1,0 0,1 0,-1 0,1 0,-1 0,1 0,0 0,0 0,1 1,-1-1,1 0,-1 0,1 0,0 0,0 0,1-2,50-95,-39 80,2 0,1 1,0 0,2 1,0 1,1 1,0 0,1 2,1 0,0 1,9-3,-25 14,-1 1,0-1,0 1,1-1,-1 2,0-1,1 0,-1 1,1 0,-1 0,1 0,-1 0,1 1,-1 0,1 0,-1 0,0 0,1 1,-1-1,0 1,0 1,0-1,0 0,-1 1,1 0,-1-1,1 2,-1-1,0 0,0 1,-1-1,1 1,-1 0,1 1,48 72,-42-60,2 0,0 0,1-1,0-1,1 0,14 12,-10-13,1 0,-1-2,2 0,0-1,0-1,1-1,0-1,5 1,-6-1,-3-1</inkml:trace>
</inkml:ink>
</file>

<file path=ppt/ink/ink4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40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1,'-8'10,"1"1,0 0,0 0,1 1,1 0,0 0,0 1,1-1,0 6,2-11,-4 9,0 0,2 1,0 0,1 0,1 0,0 0,1 1,1-1,1 0,1 0,2 10,-4-24,1-1,0 0,0 1,0-1,0 0,0 0,0 0,1 1,-1-1,1-1,0 1,-1 0,1 0,0-1,0 1,0-1,0 1,0-1,0 0,1 0,-1 0,0 0,1 0,-1-1,0 1,1-1,-1 1,1-1,-1 0,1 0,-1 0,1 0,-1 0,1-1,-1 1,0-1,1 0,-1 0,0 1,1-2,-1 1,0 0,0 0,0-1,0 1,0-1,0 1,0-1,-1 0,1 0,1-1,155-185,-156 186,-1 0,1 0,-1 0,1 1,-1-1,1 1,0-1,0 1,0-1,0 1,0 0,0 0,0 0,0 0,0 1,0-1,1 1,-1-1,0 1,1-1,-1 1,0 0,0 0,1 1,-1-1,0 0,1 1,-1-1,0 1,0 0,0-1,1 1,-1 0,0 1,0-1,0 0,-1 0,1 1,0-1,0 1,-1 0,1-1,-1 1,0 0,1 0,-1 0,0 0,0 0,0 0,0 0,0 1,-1-1,1 2,7 26,-1 1,-1 0,-2 0,-1 0,-2 1,-1-1,-1 0,-2 1,-1-1,-1 0,-2-1,-1 1,-1-1,-11 23,18-47,-1 1,0 0,0-1,-1 1,0-1,0 0,0 0,-1 0,1-1,-1 0,-1 0,1 0,-1 0,0-1,0 0,0 0,-1-1,1 0,-1 0,0 0,1-1,-1 0,-1 0,-4 0,-96-9,105 7,0-1,0 0,0 0,0 0,1 0,-1 0,0-1,1 1,-1-1,1 1,0-1,-1 0,1 0,0 0,0 0,0-1,1 1,-1 0,0-1,1 1,0-1,-1 0,1 0,0 1,0-1,1 0,-1 0,1 0,-1 0,1 0,0 0,0 1,0-1,0 0,1-1,3-8,2-1,0 1,0 0,1 0,0 1,1 0,0 0,1 1,0 0,1 0,0 1,0 0,1 1,0 0,1 1,3-1,211-107,-191 101</inkml:trace>
</inkml:ink>
</file>

<file path=ppt/ink/ink4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477 142,'-10'4,"-12"8,-8 0,2 4,0-1,0 1,1-1,0 1,-1 3,0 2,0-1,0 0,0-3,-1 0,1-3,0-4,0-3,4-3</inkml:trace>
  <inkml:trace contextRef="#ctx0" brushRef="#br0" timeOffset="253.002">81 1,'24'38,"18"28,6 6,0-3,-4-9,-8-10,-7-14,-8-8,-2-8,-5-3,-4-10,0-5,-1-9,-2-2</inkml:trace>
</inkml:ink>
</file>

<file path=ppt/ink/ink4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4202 508,'-226'330,"109"-132,-77 124,193-321,0 0,0 1,0-1,0 0,0 1,1-1,-1 0,0 1,1-1,-1 1,1-1,0 1,-1-1,1 1,0-1,0 1,0-1,0 1,0-1,0 1,1-1,-1 1,0-1,1 1,-1-1,1 1,0-1,-1 1,1-1,0 0,0 0,0 1,0-1,0 0,0 0,0 0,0 0,1 0,-1 0,0 0,0-1,1 1,-1 0,1-1,-1 1,1-1,-1 1,1-1,-1 0,2 1,259 92,-95-1,-153-83,0 0,0-1,1-1,0 0,0-1,1 0,0-1,9 1,18 6,-25-6</inkml:trace>
  <inkml:trace contextRef="#ctx0" brushRef="#br0" timeOffset="-3136.486">1803 28,'-1'-1,"0"0,0 0,0 0,0 0,-1 0,1 1,0-1,-1 0,1 1,0-1,-1 1,1 0,-1-1,1 1,-1 0,1 0,-1 0,1 0,-1 0,1 0,-1 0,1 1,-1-1,1 1,-1-1,1 1,0-1,-1 1,1 0,0-1,0 1,-1 0,1 0,0 0,0 0,0 0,0 0,0 0,0 1,0-1,1 0,-1 1,0-1,0 1,-33 65,33-66,-123 322,-57 11,75-154,89-144,16-26</inkml:trace>
  <inkml:trace contextRef="#ctx0" brushRef="#br0" timeOffset="-1029.904">1803 0,'21'3,"0"0,-1 1,1 2,-1 0,-1 1,1 0,-1 2,-1 1,1 0,-2 1,7 5,49 27,182 94,-10-3,-96-88,-36 22,17 16,-129-83,1 0,-1 0,0 0,0 0,0 0,0 0,0 1,0-1,-1 0,1 0,0 1,-1-1,1 1,0-1,-1 0,0 1,1-1,-1 1,0-1,0 1,0-1,0 1,0-1,0 1,0-1,0 1,-1-1,1 1,0-1,-1 0,0 1,1-1,-1 0,0 1,1-1,-1 0,-1 1,-36 49,34-48,-171 247,86-113,-53 94,74-128,64-99,0-1,0 0,0 0,0 0,-1 0,1-1,-1 0,0 0,1 0,-1 0,0-1,0 0,0 0,0 0,-1-1,1 1,0-1,0-1,0 1,0-1,0 1,0-1,0-1,0 1,0-1,0 0,0 0,-1-1,-13-2,-151-57,3-38,22 60,133 37,0 0,0 0,1-1,-1-1,1 0,0 0,1-1,-1-1,1 0,0 0,1-1,-7-6,-3-2,-1 1,0 1,-1 1,-1 1,0 1,0 1,-9-2,-15-6,-78-44,61 16,55 41</inkml:trace>
  <inkml:trace contextRef="#ctx0" brushRef="#br0" timeOffset="3697.606">1550 1355,'-35'39,"2"2,1 1,3 1,-8 17,-57 83,-44 55,32-46,67-69,41-89,4-7,-1 0,0 0,-1-1,-1 0,0 0,0 0,-1 0,-1 0,-1 0,0 0,0-1,-2 1,0 0,0 0,-1 0,-1 1,-1-1,0 1,0 0,-5-7,4 12,-1 1,0 0,0 0,-1 0,0 1,0 1,-1-1,0 1,1 0,-2 1,1 0,0 1,-3-1,74 24,155 17,-186-35,0 2,0 1,0 2,-1 1,0 1,0 2,-1 0,4 5,-27-12,1 0,-1 1,0 0,-1 0,0 1,1-1,-2 1,1 1,-1-1,0 0,3 7,-6-11,0 0,0 0,0 0,-1 0,1 0,-1 1,1-1,-1 0,0 0,0 0,0 1,0-1,0 0,0 0,-1 1,1-1,-1 0,1 0,-1 0,0 0,0 0,0 0,0 0,0 0,-1 0,1 0,0-1,-1 1,0 0,1-1,-1 1,0-1,0 0,1 0,-1 0,0 1,0-2,0 1,-1 0,1 0,-2 0,-12 3,-1-1,1 0,-1-1,0-1,0 0,1-1,-17-3,-2 2,-264-3,270 4</inkml:trace>
  <inkml:trace contextRef="#ctx0" brushRef="#br0" timeOffset="4485.916">82 2286,'-19'50,"3"1,2 1,2 0,-3 43,14-91,-4 83,5-84,0-1,0 0,0 0,1 0,-1 0,1 0,-1 0,1 0,-1 0,1 0,0 0,0 0,0 0,0 0,1-1,-1 1,0 0,1-1,-1 1,1-1,-1 1,1-1,0 0,0 0,-1 0,1 0,0 0,0 0,0 0,0 0,0-1,0 1,0-1,1 0,-1 0,0 1,0-1,7-3,-1 1,0-1,0 0,0-1,0 0,-1 0,1-1,-1 0,0 0,0-1,-1 0,0 0,0 0,0-1,2-4,12-10,-1 0,-17 16,1 1,1-1,-1 1,0 0,1 0,0 1,0-1,0 1,1 0,-1 0,1 0,-1 0,1 1,0 0,0 0,0 0,1 1,-4 2,1 1,-1 0,0-1,1 1,-1 0,0 0,0 1,-1-1,1 0,0 1,-1-1,1 1,-1 0,0-1,0 1,0 0,0 0,0-1,0 1,-1 0,0 0,1 0,-1 0,0 0,-1 0,1 2,3 16,35 82,-37-101,1 1,0 0,-1-1,1 1,0-1,0 0,0 0,1 1,-1-1,0-1,1 1,-1 0,1-1,0 1,0-1,-1 0,1 1,0-2,0 1,0 0,0 0,0-1,0 0,0 0,0 0,0 0,1 0,-1 0,0-1,0 1,0-1,0 0,2-1,5-6,1 0,-1 0,0-1,-1-1,0 1,0-2,-1 1,-1-1,0 0,0-1,-1 0,0 0,-1 0,-1-1,3-11,41-176,-36 165,-5 29</inkml:trace>
  <inkml:trace contextRef="#ctx0" brushRef="#br0" timeOffset="5068.499">703 2766,'-20'47,"12"-31,0 0,2 0,0 1,1-1,0 1,2 0,0 1,1-1,0 0,2 2,-1-17,1-1,0 1,0-1,0 1,1-1,-1 1,0-1,1 1,-1-1,1 1,-1-1,1 1,-1-1,1 0,0 1,0-1,0 0,0 1,0-1,0 0,0 0,0 0,1 0,-1 0,0 0,0-1,1 1,-1 0,1-1,-1 1,1-1,-1 1,1-1,-1 0,1 1,-1-1,1 0,-1 0,1 0,-1 0,1 0,0-1,-1 1,1 0,-1-1,0 1,1-1,-1 0,1 1,-1-1,69-46,-24-9,51-46,-95 101,-1-1,1 1,-1 0,1-1,0 1,0 0,0 0,-1 0,1 1,0-1,0 0,0 1,0-1,0 1,0 0,1 0,-1-1,0 1,0 1,0-1,0 0,0 0,0 1,0-1,0 1,0 0,0 0,0-1,0 1,0 0,-1 1,1-1,0 0,-1 0,1 1,-1-1,1 1,-1-1,0 1,0 0,1 0,-1-1,0 1,-1 0,2 1,1 13,-1 0,0 1,-2-1,1 1,-2 0,0-1,-1 1,-1-1,0 0,-5 13,3-4,-3 13,-2-1,-1 0,-1-1,-2 0,-7 10,-46 27,65-72,1 0,-1 1,0-1,0 0,1 0,-1 0,0 0,0 0,0 0,0 0,0-1,0 1,-1-1,1 1,0-1,0 0,0 0,0 0,-1 0,1-1,0 1,0 0,0-1,0 1,0-1,0 0,0 0,0 0,0 0,0 0,0 0,1-1,-1 1,0 0,1-1,-1 1,1-1,0 0,-1 1,1-1,0 0,0 0,0-1,-2-7,0-1,1 0,1 0,0 0,0 0,1 0,0 0,1 0,0 0,1 0,1 0,-1 1,2-1,-1 1,1-1,1 1,0 1,0-1,1 1,2-2,-4 3,35-55,-20 41</inkml:trace>
  <inkml:trace contextRef="#ctx0" brushRef="#br0" timeOffset="10654.264">2283 1609,'82'54,"131"53,-148-79,-2 2,-1 3,-1 3,40 32,-7 12,-151-202,-24-90,81 210,-1 1,1 0,0-1,-1 1,1 0,-1 0,1-1,-1 1,0 0,0 0,1 0,-1 0,0 0,0 0,0 0,0 0,0 0,0 0,0 1,0-1,-1 0,1 1,0-1,0 1,-1-1,1 1,0 0,0-1,-1 1,1 0,0 0,-1 0,1 0,0 0,-1 0,1 0,0 1,-1-1,1 0,0 1,0-1,-1 1,1-1,0 1,0 0,0 0,0-1,-1 2,-37 54,-61 233,55-197,45-91,1 0,-1 1,1-1,0 0,0 0,-1 1,1-1,0 0,0 0,0 0,0 0,0 0,1 0,-1 0,0-1,0 1,1 0,-1 0,0-1,1 1,-1-1,1 0,-1 1,0-1,1 0,-1 0,1 0,-1 0,1 0,-1 0,1 0,-1 0,1-1,-1 1,0-1,1 1,-1-1,1 1,-1-1,0 0,1 0,259-83,-171 49,-84 33</inkml:trace>
  <inkml:trace contextRef="#ctx0" brushRef="#br0" timeOffset="11334.843">3158 2286,'-28'90,"14"-53,10-31,0 0,1-1,-1 1,1 0,1 1,-1-1,1 0,0 1,0 0,1-1,0 1,0 0,1 0,0-1,0 1,0 0,1 0,0-1,1 1,-1 0,1-1,0 1,1-1,0 0,0 0,0 0,0 0,1 0,4 4,-1-8,0 0,0-1,0 1,0-1,0-1,0 1,1-1,-1-1,0 1,0-1,0 0,0-1,0 0,0 0,0 0,0-1,-1 0,1 0,-1-1,0 0,0 0,5-5,179-159,-190 167,1 0,-1 0,1-1,-1 1,1 0,0 0,-1 1,1-1,0 0,0 0,0 0,0 0,-1 1,1-1,0 0,0 1,0-1,1 1,-1-1,0 1,0-1,0 1,0 0,0 0,1-1,-1 1,0 0,0 0,0 0,0 0,1 1,-1-1,0 0,0 0,0 1,0-1,0 0,0 1,1-1,-1 1,0 0,0-1,-1 1,1 0,0 0,0-1,0 1,0 0,-1 0,1 0,0 0,0 1,7 75,-9-72,1 1,-1-1,1 1,0 0,0-1,1 1,0-1,0 1,0-1,0 1,1-1,0 0,0 1,0-1,1 0,0 0,0-1,0 1,1-1,-1 1,1-1,0 0,0-1,1 1,3 2,0-3,0-1,0-1,0 1,1-1,-1-1,0 1,0-2,1 1,-1-1,0 0,0-1,0 0,0 0,0 0,0-1,-1-1,1 1,-1-1,0 0,0-1,0 0,-1 0,0 0,0-1,0 0,0 0,-1 0,0-1,-1 0,1 0,-1 0,3-7,62-121,-50 64,-22 68</inkml:trace>
  <inkml:trace contextRef="#ctx0" brushRef="#br0" timeOffset="11615.424">4315 2540,'-38'33,"-18"22,-4 0,9-4,7-10,12-8,6-9,8-4,2-6,4 1,3-9,4-4</inkml:trace>
  <inkml:trace contextRef="#ctx0" brushRef="#br0" timeOffset="11882.636">3949 2512,'4'24,"13"17,2 7,2 0,4-3,1-10,-3-6,-1-3,-4 0,-1-6,-2-1,0 1,-2 2,-4-3</inkml:trace>
  <inkml:trace contextRef="#ctx0" brushRef="#br0" timeOffset="15904.991">2002 1552,'1'1,"0"1,0-1,0 0,0 1,0-1,0 1,0-1,-1 1,1-1,0 1,-1 0,0-1,1 1,-1 0,0-1,0 1,0 0,0-1,0 1,0 0,0-1,-1 1,1 0,0-1,-1 1,0 0,1-1,-1 1,0-1,0 1,0-1,0 0,0 1,-1 0,-90 169,66-127,-1-2,-3 0,-1-2,-16 15,40-48,-3 5,0 1,1 0,0 1,1-1,1 1,0 1,1 0,0 0,1 0,1 0,2-13,2-13</inkml:trace>
  <inkml:trace contextRef="#ctx0" brushRef="#br0" timeOffset="16625.017">2057 1496,'-232'81,"157"-52,75-28,-1 1,1-1,-1 1,1 0,0-1,0 1,0 0,0-1,0 1,0 0,0-1,1 1,-1 0,1-1,-1 1,1-1,-1 1,1-1,0 1,0-1,0 1,0-1,0 0,0 0,0 1,0-1,0 0,1 0,-1 0,0 0,1 0,-1-1,1 1,-1 0,1-1,2 4,156 117,-2 43,-134-148,-23-36,-54-169,50 177,-1 1,2-1,0 0,0 0,1 0,1 0,0 0,1 0,0 0,0 0,2 0,-1 0,2 0,-1 1,1-1,3-3,5 2</inkml:trace>
  <inkml:trace contextRef="#ctx0" brushRef="#br0" timeOffset="17472.226">1860 2343,'-61'72,"4"-6,3 3,-40 66,39-56,55-79,0-1,0 1,0 0,0 0,-1 0,1-1,0 1,0 0,-1 0,1 0,0 0,0-1,-1 1,1 0,0 0,0 0,-1 0,1 0,0 0,-1 0,1 0,0 0,-1 0,1 0,0 0,0 0,-1 0,1 0,0 0,-1 0,1 0,0 0,0 0,-1 1,1-1,0 0,0 0,-1 0,14-30,215-300,-187 285,-41 44,1 0,0 0,0 1,0-1,0 0,0 1,0-1,0 1,0 0,0-1,0 1,0 0,0-1,0 1,0 0,0 0,0 0,1 0,-1 0,0 0,0 0,0 0,0 1,0-1,0 0,0 1,0-1,0 0,0 1,0 0,0-1,0 1,0-1,0 1,0 0,-1 0,1 0,0-1,-1 1,1 0,0 0,-1 0,1 0,-1 0,1 0,-1 0,0 0,1 0,-1 0,0 0,0 1,4 15,-1-1,0 1,-1 0,-1 0,-1 0,-1 0,-1 15,-1 15,1-6,9 88,-6-126,0 0,0-1,0 1,1 0,0 0,-1-1,1 1,0 0,0-1,0 0,0 0,1 1,-1-1,1-1,-1 1,1 0,0 0,-1-1,1 0,0 0,0 1,0-2,0 1,0 0,0-1,1 1,-1-1,0 0,0 0,0 0,0 0,0-1,1 1,-1-1,0 0,0 0,0 0,0 0,-1 0,1-1,0 1,0-1,-1 0,1 0,-1 0,0 0,0 0,1-1,-1 1,0-1,95-160,-60 60,-30 85</inkml:trace>
</inkml:ink>
</file>

<file path=ppt/ink/ink4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5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796 437,'-48'-38,"-158"-79,57 47,-17-18,-11-35,177 124,0 0,0 0,0 0,0 0,0 0,0 0,0 0,0 1,-1-1,1 0,0 0,-1 0,1 0,-1 0,1 0,-1 0,1-1,-1 1,0 0,0 0,1 0,-1-1,0 1,0 0,0 0,0-1,0 1,1-1,-1 1,0-1,0 0,-1 1,1-1,0 0,0 1,0-1,0 0,0 0,0 0,0 0,0 0,0 0,0-1,0 1,-1 0,1 0,0-1,0 1,0-1,0 1,0-1,1 1,-1-1,0 1,0-1,0 0,0 0,1 1,-1-1,0 0,1 0,-1 0,0 0,1 0,-1 0,1 0,0 0,-1 0,1 0,23 147,-10-92,8 9,-18-64,-1 1,0 0,1-1,-1 0,1 1,-1-1,0 0,0 0,0-1,1 1,-1 0,0-1,0 1,-1-1,1 1,0-1,0 0,-1 0,1 0,-1 0,0 0,1 0,-1-1,1 0,64-99,-50 79,-7 16</inkml:trace>
</inkml:ink>
</file>

<file path=ppt/ink/ink4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9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35,'-1'0,"0"0,1 0,-1 0,1-1,-1 1,1 0,-1 0,0 0,1 0,-1 0,1 0,-1 0,0 0,1 0,-1 0,1 1,-1-1,0 0,1 0,-1 0,1 1,-1-1,1 0,-1 1,1-1,-1 0,1 1,-1-1,1 1,0-1,-1 1,1-1,0 1,-1-1,1 1,0-1,0 1,-1-1,1 1,0 0,0-1,0 1,0-1,0 1,0 0,0-1,0 1,0-1,0 1,0 0,0-1,0 1,0-1,1 1,-102 265,72-202,24-53</inkml:trace>
  <inkml:trace contextRef="#ctx0" brushRef="#br0" timeOffset="491.23">136 0,'-3'0,"2"0,4 0,5 0,4 0,2 0,3 3,1 1,0 0,1-1,-1-1,0 0,1-1,-2-1,-2 3,-1 1,-6-1,-5 0</inkml:trace>
  <inkml:trace contextRef="#ctx0" brushRef="#br0" timeOffset="800.33">66 229,'3'0,"6"0,3 3,2 2,1-2,2 1,0-2,1-1,-3 0</inkml:trace>
  <inkml:trace contextRef="#ctx0" brushRef="#br0" timeOffset="1184.357">189 406,'0'9,"-3"9,-1 4,0 2,-2-3,0-3,1-1,1 0,1-1,2-2</inkml:trace>
  <inkml:trace contextRef="#ctx0" brushRef="#br0" timeOffset="1586.446">224 406,'3'0,"4"0,4 0,0 3,1 1,1 0,3-1,0-1,1-1,0 0,1-1,0 0,-3 0</inkml:trace>
  <inkml:trace contextRef="#ctx0" brushRef="#br0" timeOffset="2072.421">242 547,'3'0,"4"3,4 1,2 0,4-1,-3-1</inkml:trace>
</inkml:ink>
</file>

<file path=ppt/ink/ink4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9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47,'34'-5,"20"-1,6 0,-2 1,-11-4,-9 1,-11 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7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1 544,'8'1,"0"0,1 0,-1-1,1-1,-1 1,0-1,0 0,1-1,-1 0,0-1,0 1,-1-1,1-1,-1 0,1 0,-1 0,0-1,-1 0,1 0,-1 0,0-1,0 0,2-5,-7 10,0 0,-1 0,1-1,-1 1,1 0,-1-1,1 1,-1 0,0-1,0 1,0 0,0-1,0 1,0-1,0 1,0 0,-1-1,1 1,0 0,-1-1,1 1,-1 0,0-1,1 1,-1 0,0 0,0 0,0 0,0 0,0 0,0 0,0 0,0 0,0 0,0 0,0 1,0-1,-1 0,1 1,0-1,-1 1,1 0,0-1,-2 1,-63 7,63-5,-1 0,0 0,1 0,-1 0,1 1,-1-1,1 1,0 0,0 0,0 1,1-1,-1 0,1 1,0-1,0 1,0 0,0 0,1 0,-1 0,1 0,0 0,1 0,-1 0,0 1,1-1,0 0,0 0,1 1,-1-1,1 0,0 0,0 0,0 0,0 0,1 0,0 0,-1 0,1 0,1-1,-1 1,1-1,-1 0,1 0,0 1,0-2,0 1,1 0,-1-1,1 1,-1-1,4 1,10-2,1 0,-1-2,0 0,0-1,0-1,-1 0,1-1,0-1,-1-1,0 0,-1-1,1 0,-1-2,-1 0,0 0,0-1,0-1,-2-1,10-10,6-2,-2-1,-1-1,-2-2,0 0,8-16,-23 33,-2-1,1 1,-1-1,-1-1,0 1,-1-1,-1 0,0 0,0 0,-1 0,-1 0,0-1,-1 1,0 0,-1 0,-2-9,-29-47,31 67,-1 1,1 0,0-1,-1 1,0 0,1 0,-1 0,1 0,-1 1,0-1,0 0,1 1,-1-1,0 1,0-1,0 1,0 0,1 0,-1 0,0 0,0 0,0 0,0 1,0-1,1 1,-1-1,0 1,0-1,1 1,-1 0,0 0,1 0,-1 0,1 0,-1 0,1 1,0-1,-1 0,1 1,-4 3,0 1,0 0,1 0,0 0,0 1,0-1,1 1,0 0,0 0,1 0,0 0,0 1,0-1,1 0,1 1,-1-1,1 1,0 0,1-1,0 1,34 150,35-3,-30-56,-38-92</inkml:trace>
</inkml:ink>
</file>

<file path=ppt/ink/ink4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31,'38'0,"28"-5,6-2,-3 1,-9 1,-10 1,-9 2,-10 1</inkml:trace>
</inkml:ink>
</file>

<file path=ppt/ink/ink4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29,'-14'4,"0"0,0 1,0 0,1 1,0 1,0 0,1 1,0 0,0 0,1 2,0-1,0 2,1-1,1 1,0 1,0 0,1 0,1 0,0 1,0 0,2 1,-1 0,2-1,0 1,0 1,2-1,0 1,0-1,1 1,1 9,1-17,-1-1,1 0,0 1,1-1,-1 1,1-1,0 0,1 0,0 0,0 0,0-1,0 1,1-1,0 0,0 0,1 0,-1 0,1-1,0 0,0 0,0 0,1 0,0-1,-1 0,1 0,0-1,0 0,1 0,-1 0,0-1,1 1,-1-2,1 1,0-1,17-2,1-2,-1-1,1-1,-2-1,1-1,-1-1,0-1,-1-1,0-1,-1 0,0-2,-1-1,0 0,-2-2,0 0,0-1,-2-1,0 0,7-14,-18 29,0-1,-1 1,1-1,-1-1,0 1,-1 0,1-1,-1 0,0 0,-1 0,0 0,1 0,-2-1,1 1,-1-1,0 1,0-1,-1 1,0-1,0 1,0-1,-1 0,0 1,-1-1,1 1,-1 0,0 0,-1-1,1 1,-1 0,-1 1,1-1,-1 1,0-1,0 1,0 0,-1 1,0-1,0 1,0 0,-2-1,-6 0,-1 1,1 1,-1 0,1 1,-1 0,0 1,0 0,0 2,0-1,0 2,0 0,1 1,-1 0,-10 4,-14 5</inkml:trace>
  <inkml:trace contextRef="#ctx0" brushRef="#br0" timeOffset="566.841">0 255,'128'24,"-104"-23,83 2,1-5,79-13,-74 4,65-7,109 6,-257 18,-24 1</inkml:trace>
</inkml:ink>
</file>

<file path=ppt/ink/ink4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7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2,'12'0,"3"-1,-1 1,1 0,0 1,-1 1,1 0,-1 1,0 0,0 2,7 2,-20-7,-1 1,1-1,-1 1,1-1,-1 0,1 1,-1-1,0 1,1-1,-1 1,0-1,1 1,-1-1,0 1,1 0,-1-1,0 1,0-1,0 1,0 0,0-1,0 1,0-1,0 1,0 0,0-1,0 1,0-1,0 1,0 0,0-1,-1 1,1-1,0 1,0-1,-1 1,1-1,-1 1,1-1,0 1,-1-1,1 1,-1-1,1 1,-1-1,1 0,-1 1,1-1,-1 0,1 0,-1 1,1-1,-1 0,0 0,1 0,-1 0,1 0,-1 1,0-1,-37 17,-247 85,116 5,107-56,62-49,1 0,-1-1,1 1,-1-1,1 1,0-1,-1 1,1-1,0 1,0-1,0 0,0 0,0 1,0-1,0 0,1 0,-1 0,0 0,1 0,-1 0,1-1,-1 1,1 0,-1-1,1 1,-1-1,1 0,-1 1,1-1,1 0,178 21,-62 1,-118-22,1 1,-1-1,0 0,0 1,1-1,-1 1,0 0,0-1,0 1,0 0,0 0,0 0,0-1,0 1,0 0,0 0,-1 0,1 1,0-1,-1 0,1 0,0 0,-1 0,0 1,1-1,-1 0,0 0,0 1,1-1,-1 0,0 1,0-1,0 0,-1 1,1-1,0 0,0 0,-1 1,1-1,-1 0,1 0,-1 0,1 1,-1-1,0 0,0 0,1 0,-1 0,0 0,0 0,-1 0,-56 45,56-45,-230 124,-37 46,269-170,1-1,-1 0,0 0,1 0,-1 0,1 1,-1-1,0 0,1 0,-1 1,1-1,-1 0,0 1,1-1,-1 0,0 1,0-1,1 0,-1 1,0-1,0 1,0-1,1 0,-1 1,0-1,0 1,0-1,0 1,0-1,0 1,0-1,0 1,0-1,0 1,0-1,0 0,0 1,0-1,-1 1,1-1,0 1,0-1,0 0,-1 1,1-1,0 1,-1-1,1 0,0 1,-1-1,1 0,0 0,-1 1,1-1,0 0,-1 0,1 1,-1-1,1 0,-1 0,1 0,-1 0,1 0,0 0,-1 0,1 0,-1 0,1 0,-1 0,1 0,37 3,-33-3,344-32,-150 33,-168-12,-35 5</inkml:trace>
  <inkml:trace contextRef="#ctx0" brushRef="#br0" timeOffset="482.118">1122 115,'-66'309,"23"-104,17-74,23-128,1-6</inkml:trace>
  <inkml:trace contextRef="#ctx0" brushRef="#br0" timeOffset="865.283">1150 115,'5'0,"6"0,7 0,4 0,4 0,1 0,3 0,-1-5,0-2,1 1,-2-3,1-1,0 1,-6-1,-1-1,-9 8,-8 3</inkml:trace>
  <inkml:trace contextRef="#ctx0" brushRef="#br0" timeOffset="1148.815">1094 482,'33'0,"17"0,4 0,-7 0</inkml:trace>
  <inkml:trace contextRef="#ctx0" brushRef="#br0" timeOffset="1997.536">1489 594,'15'79,"-15"-77,1 0,0-1,-1 1,1 0,0-1,0 1,0 0,0-1,0 1,1-1,-1 0,0 1,1-1,-1 0,1 0,-1 0,1 0,0 0,-1 0,1-1,0 1,0 0,0-1,-1 1,1-1,0 0,0 0,0 0,0 0,0 0,-1 0,1 0,0 0,0-1,0 1,0-1,-1 1,1-1,0 0,0 0,4-2,0-1,0 0,-1 0,1-1,-1 1,0-1,0 0,0-1,-1 1,0-1,0 0,0 0,-1 0,1-1,36-49,-38 56,-1 0,1 0,0 0,0 0,0 0,-1 1,1-1,0 0,0 1,-1-1,1 1,0 0,-1-1,1 1,0 0,-1 0,1 0,-1 0,0 1,1-1,-1 0,0 0,0 1,0-1,0 1,0-1,0 1,0-1,0 1,0 0,-1 0,1-1,-1 1,1 0,-1 0,0-1,0 1,0 0,0 0,0 0,0 0,1 1,63 286,-61-272,-1-1,0 0,-2 0,1 1,-2-1,0 0,-1 1,-1-1,-4 12,6-22,-1 0,0-1,0 1,0-1,-1 1,0-1,0 0,0 0,-1 0,0-1,0 1,0-1,0 0,0 0,-1 0,0-1,0 0,0 0,0 0,0 0,-1-1,1 0,-1 0,0 0,1-1,-1 0,0 0,-1 0,4-1,-1 0,1 0,0 0,0 0,-1-1,1 1,0-1,0 0,0 0,0 0,0 0,0-1,0 1,0-1,1 0,-1 0,0 0,1 0,-1 0,1 0,0-1,0 1,0-1,0 0,1 1,-1-1,0 0,1 0,0 0,0 0,0 0,0-1,-1-5,0 1,0 0,1-1,0 1,1-1,0 1,0-1,1 1,0-1,0 1,3-8,54-100,-40 91</inkml:trace>
</inkml:ink>
</file>

<file path=ppt/ink/ink4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6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0 226,'283'-1,"-142"-25,-118 24,-23 2</inkml:trace>
  <inkml:trace contextRef="#ctx0" brushRef="#br0" timeOffset="325.919">57 396,'33'0,"17"0,3 0,-1 0,-6 0,-5 0,-5 0,-4 0,-2-5,-7-1</inkml:trace>
  <inkml:trace contextRef="#ctx0" brushRef="#br0" timeOffset="1058.352">254 1,'8'9,"0"1,1-2,0 1,0-1,1-1,0 1,1-2,0 1,-1-2,2 1,-1-2,1 1,0-1,5 0,-11-2,221 65,-225-66,0-1,0 0,0 0,0 1,-1-1,1 1,0 0,0-1,0 1,-1 0,1 0,0 0,-1 0,1 0,-1 1,1-1,-1 0,0 1,1-1,-1 1,0-1,0 1,0 0,0 0,0-1,-1 1,1 0,0 0,-1 0,1 0,-1 0,0-1,0 1,0 0,0 0,0 0,0 0,0 0,-1 0,1 0,-1 0,1 0,-1 0,0-1,1 1,-1 0,0-1,0 1,0 0,-1-1,1 1,-1 0,-125 101,-92 107,205-198,0-1</inkml:trace>
</inkml:ink>
</file>

<file path=ppt/ink/ink4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9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214 83,'-39'90,"-6"61,31-97,-2-1,-3 0,-1-1,-19 31,27-65,2-7</inkml:trace>
  <inkml:trace contextRef="#ctx0" brushRef="#br0" timeOffset="634.446">158 83,'80'232,"-49"-94,-16-82,-15-55,1 0,-1 0,1 0,-1 0,1 0,0 0,-1 0,1-1,0 1,0 0,0 0,-1 0,1-1,0 1,0-1,0 1,0 0,0-1,0 0,0 1,0-1,0 0,1 1,-1-1,0 0,0 0,0 0,0 0,0 0,0 0,1 0,-1 0,0-1,0 1,0 0,0-1,0 1,0-1,0 1,0-1,0 1,0-1,0 0,0 1,0-1,-1 0,1 0,0 0,0 0,5-7,-1 0,0 0,0 0,0-1,-1 0,0 0,-1 0,0 0,-1-1,0 1,0-1,3-9,50-148,1-31,-52 174</inkml:trace>
</inkml:ink>
</file>

<file path=ppt/ink/ink4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54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64,'5'0,"6"0,6 0,5-5,4-1,2 0,0 1,2 1,-1 2,-4-4,-2-1,-1 1,2 2,1-4,-4 4,-10 3,-12 7,-5 2</inkml:trace>
</inkml:ink>
</file>

<file path=ppt/ink/ink4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7:07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23,'1'49,"-13"117,-7-25,24-165,0 1,2-1,0 2,1-1,2 1,0 0,1 1,1 0,1 1,9-10,-21 28,0 0,0 0,0 0,0 0,0 0,1 0,-1 0,1 0,-1 0,1 1,0-1,-1 1,1-1,0 1,0 0,0-1,0 1,1 0,-1 1,0-1,0 0,0 0,1 1,-1 0,0-1,1 1,-1 0,0 0,1 0,-1 0,0 1,1-1,-1 0,0 1,1 0,-1 0,0 0,0 0,0 0,0 0,0 0,0 0,0 1,0-1,0 1,-1 0,1-1,-1 1,1 0,-1 0,0 0,1 2,4 9,-2 0,0 0,0 1,-2 0,1 0,-2-1,0 1,0 0,-2 0,0 0,-1 9,0 17,1 5,23-65,12-50,44-62,-44 85,35-31,-65 75,0 0,-1 0,2 0,-1 0,0 1,0-1,1 1,0 0,-1 1,1-1,0 1,0 0,0 0,-1 0,1 1,0 0,0 0,0 0,0 0,0 1,0 0,0 0,0 0,-1 1,1-1,0 1,-1 0,1 1,-1-1,0 1,0 0,0 0,0 0,0 0,-1 1,2 1,-1 0,0 0,0 0,-1 1,0-1,0 1,0 0,0 0,-1 0,0 0,0 0,-1 1,0-1,0 0,0 1,-1-1,0 1,0-1,-1 1,1-1,-1 0,-1 2,-12 168,9-164,-1-6</inkml:trace>
</inkml:ink>
</file>

<file path=ppt/ink/ink4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7:08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8,'-9'-2,"-1"0,0 0,0 1,0 0,0 1,0 1,0-1,1 1,-1 1,0 0,0 0,1 1,-1 0,1 1,0 0,0 0,0 1,1 0,0 1,0 0,0 0,-5 5,2-1,0 1,1-1,0 2,1-1,0 1,0 1,2 0,-1 0,2 0,0 1,0 0,1 0,1 1,-1 7,4-19,1-1,0 1,0 0,0 0,0 0,0 0,1 0,-1 0,1 0,0 0,-1 0,2 0,-1-1,0 1,0 0,1-1,-1 1,1-1,0 1,0-1,0 0,0 0,0 0,1 0,-1 0,0-1,1 1,-1-1,1 1,0-1,0 0,-1 0,1 0,0 0,1 0,3 0,0 0,1 0,-1-1,1 0,-1 0,0-1,1 0,-1 0,0-1,1 1,-1-2,0 1,6-4,7-6,0-1,-2-1,1-1,-2-1,0 0,-1-1,0-1,-1 0,1-5,6-4,-22 26,1 0,-1 0,1 0,-1 0,1 0,-1 0,1 0,-1 1,1-1,0 0,-1 0,1 1,0-1,0 0,0 1,-1-1,1 1,0-1,0 1,0-1,0 1,0 0,0-1,0 1,0 0,0 0,0 0,0 0,0 0,0 0,0 0,0 0,0 0,0 0,0 1,0-1,0 0,0 1,0-1,0 1,0-1,0 1,0-1,0 1,-1 0,1-1,0 1,0 0,-1 0,1-1,-1 1,1 0,-1 0,1 0,-1 0,1 0,15 59,-37 123,14-116,-2-1,-4 0,-2-1,-3-1,-3 0,-24 49,37-97,-1-1,0-1,-1 0,-1 0,0 0,-1-2,-1 1,0-2,0 0,-3 1,14-9,-1 0,-1-1,1 0,0 1,-1-1,1 0,-1-1,1 1,-1-1,0 1,0-1,0 0,0 0,0-1,0 1,0-1,0 0,0 0,0 0,0-1,0 1,0-1,1 0,-1 0,0-1,0 1,1-1,-1 0,0 1,1-2,0 1,-1 0,1-1,0 1,0-1,1 0,-1 0,0 0,1 0,0-1,0 1,0-1,0 1,-1-5,3-5,0 0,1 0,0 0,1-1,1 1,0 1,1-1,0 0,1 1,0 0,1 0,0 0,7-8,-4 4,76-103,-73 99</inkml:trace>
</inkml:ink>
</file>

<file path=ppt/ink/ink4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8:3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23,'-1'-1,"0"-1,0 0,-1 1,1-1,-1 1,1-1,-1 1,0 0,1-1,-1 1,0 0,0 0,0 1,0-1,0 0,0 0,0 1,0 0,0-1,0 1,0 0,0 0,0 0,0 0,0 0,-1 0,1 1,0-1,-1 1,-7 1,0 0,0 1,0 0,0 1,0 0,1 0,0 1,0 0,0 1,0 0,1 0,0 1,1 0,-1 0,1 1,0 0,1 0,0 1,1 0,-1 0,2 0,-1 0,1 1,1 0,0 0,0 0,1 0,0 0,1 0,0 1,0-1,1 5,1-11,-1 0,1 0,0 0,0-1,0 1,1 0,-1-1,1 1,0-1,0 1,0-1,0 0,1 0,-1 0,1 0,0 0,0-1,0 1,0-1,0 0,1 0,-1 0,1 0,-1 0,1-1,0 0,-1 1,4-1,110 7,-104-9</inkml:trace>
</inkml:ink>
</file>

<file path=ppt/ink/ink4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8:33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105 254,'-1'1,"-7"6,-1-1,1 2,1-1,-1 1,1 0,1 0,-1 1,1 0,1 0,0 1,0-1,1 1,0 0,1 1,0-1,0 0,1 1,1 0,0-1,0 1,1 0,0 0,2-8,-1 0,1 0,0 0,0 0,0-1,0 1,1-1,-1 1,1-1,-1 0,1 0,0 0,0 0,0 0,0-1,0 1,0-1,0 0,0 0,1 0,-1-1,0 1,1-1,-1 1,1-1,-1 0,0 0,1-1,0 1,98-20,-92 16,0 1,0-2,0 1,-1-1,0-1,0 0,0 0,-1 0,0-1,0-1,-1 1,0-1,0-1,-1 1,0-1,0 0,-1 0,0-1,-1 1,0-1,-1 0,1-1,-1-2,-3 9,-1-1,1 0,-1 1,0-1,0 1,0-1,-1 1,1-1,-1 1,0 0,0 0,-1-1,1 2,-1-1,0 0,0 1,0-1,-1 1,1 0,-1 0,0 0,1 0,-1 1,-1 0,1-1,0 2,0-1,-1 0,1 1,-1 0,1 0,-1 0,0 1,1-1,-1 1,0 0,1 0,-1 1,0 0,1 0,-1 0,1 0,-1 0,1 1,-1 0,1 0,-67 43,50-27</inkml:trace>
  <inkml:trace contextRef="#ctx0" brushRef="#br0" timeOffset="613.271">726 86,'-102'33,"99"-32,1-1,0 0,0 0,0 1,0-1,0 1,0 0,0 0,0-1,0 1,0 0,0 1,1-1,-1 0,0 0,1 1,-1-1,1 1,-1 0,1-1,0 1,0 0,-1 0,1 0,1 0,-1 0,0 0,0 0,1 0,-1 0,1 0,0 0,-1 0,1 0,0 0,0 1,1-1,-1 0,0 0,1 0,-1 0,1 0,-1 0,1 0,0 0,0 0,0 0,0 0,1-1,-1 1,0 0,1-1,-1 1,1-1,-1 1,2 0,149 40,-149-41,0 0,1 0,-1 0,0 0,0 1,0 0,-1-1,1 1,0 0,-1 0,1 1,-1-1,1 0,-1 1,0-1,0 1,0 0,-1 0,1 0,0 0,-1 0,0 0,0 0,0 0,0 1,-1-1,1 0,-1 1,0-1,0 0,0 1,0-1,0 0,-1 1,1-1,-1 0,0 0,0 0,-1 1,1-1,0 0,-1-1,0 1,-1 1,-5 3,-2-1,1 0,-1 0,0-1,0 0,0-1,-1 0,0-1,0 0,0-1,0 0,0-1,0 0,0 0,-11-2,-3 2</inkml:trace>
  <inkml:trace contextRef="#ctx0" brushRef="#br0" timeOffset="1285.778">1460 0,'-88'133,"82"-119,-1 1,-1-1,0-1,-1 1,0-1,-1-1,-1 0,0 0,0-1,-1 0,0-1,-11 6,-85 21,105-37,-1 0,1 0,-1 0,1 0,-1-1,1 0,0 1,-1-1,1 0,0-1,0 1,0-1,0 1,0-1,0 0,0 0,1 0,-1-1,0 1,1 0,0-1,0 0,0 1,0-1,0 0,0 0,1 0,-1-1,1 1,0 0,0-3,0-1,0 0,1-1,0 1,0 0,1 0,0-1,1 1,-1 0,1 0,0 0,1 1,0-1,0 0,0 1,1 0,0 0,0 0,1 0,0 0,0 1,0 0,0 0,1 1,0-1,0 1,0 0,0 1,1-1,-1 1,1 1,1-1,-2 3,0 0,-1 1,1-1,-1 1,1 1,-1-1,0 1,1 0,-1 0,0 0,0 1,-1 0,1 0,0 0,-1 0,0 1,1 0,-2 0,1 0,0 0,-1 1,1 0,25 23,192 109,-120-79,-83-47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3:49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221 120,'62'-25,"0"3,1 4,1 1,1 4,48-3,-108 15,3-1,1 0,0 0,1 1,-1 1,0-1,0 1,0 1,0 0,0 0,0 1,0 0,0 0,0 1,0 1,-1-1,0 1,0 0,1 2,-7-1,0 0,0 0,0 0,-1 1,0-1,0 0,0 1,-1-1,0 1,0-1,0 1,0-1,-1 1,0-1,0 1,-1-1,0 0,0 0,0 0,0 0,-1 1,-12 33,-7 15,2 1,3 1,2 0,3 1,-5 56,14-87,2 1,1-1,0 0,2 0,2 0,0 0,1 0,2-1,5 15,-2-9,-10-32,0 1,0 0,-1-1,1 1,0 0,0-1,-1 1,1 0,0 0,-1-1,1 1,0 0,0 0,-1 0,1-1,0 1,-1 0,1 0,-1 0,1 0,0 0,-1 0,1 0,0-1,-1 1,1 0,-1 0,1 0,0 1,-1-1,1 0,-1 0,1 0,0 0,-1 0,1 0,0 1,-1-1,1 0,0 0,-1 0,1 1,0-1,0 0,-1 0,1 1,0-1,0 0,-1 1,1-1,0 0,0 1,0-1,0 0,-1 1,1-1,0 1,0-1,0 0,0 1,0-1,0 1,0-1,0 0,-65-52,50 38,0 1,-1 0,0 1,-1 1,0 0,-1 2,0 0,-1 1,0 0,-18-4,14 9,0 0,0 2,0 0,0 1,0 2,0 0,0 1,0 2,-18 5,28-6,1 0,-1 1,1 1,0-1,0 2,1 0,-1 0,2 1,-1 0,1 1,0 0,1 1,0 0,1 0,0 1,0 0,-3 7,9-14,1-1,-1 1,1-1,-1 1,1 0,0 0,0-1,1 1,-1 0,1 0,0 0,0 0,0 0,0 0,1 0,0 0,0-1,0 1,0 0,1 1,9 13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7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0,'9'0,"12"0,5 0,2 0,1 0,0 0,0 0,-2 0,1 0,-1 0,-3 0,-2 3,-2 1,-1 0,-1-1,-4-1</inkml:trace>
</inkml:ink>
</file>

<file path=ppt/ink/ink4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01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41,'5'0,"6"0,6 0,5-5,4-1,2 0,1 1,0 1,1 2,-1 1,0 1,0 0,-1 0,-4-5,-7-1</inkml:trace>
</inkml:ink>
</file>

<file path=ppt/ink/ink4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0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672 1,'-38'16,"-91"7,-71 17,201-39,-1-1,1 1,0-1,0 1,0-1,0 1,-1 0,1-1,0 1,-1 0,1 0,0-1,-1 1,1 0,-1 0,1 0,-1 0,0 0,1 0,-1 0,0-1,0 1,0 0,1 0,-1 0,0 0,0 0,0 0,-1 0,1 0,0 0,0 0,0 0,-1 0,1 0,0 0,-1 0,1 0,-1 0,1 0,-1-1,0 1,1 0,-1 0,0-1,1 1,-1 0,0-1,0 1,0-1,0 1,1-1,-1 1,0-1,0 0,0 0,0 1,0-1,0 0,0 0,0 0,0 0,0 0,0 0,0 0,0 0,0 0,-1-1,189 95,-120-65,-65-29,-1 1,1-1,-1 1,0 0,1-1,-1 1,0 0,1 0,-1 0,0 0,0 0,0 0,0 0,0 0,0 1,0-1,0 0,-1 1,1-1,0 0,-1 1,1-1,-1 1,0-1,1 1,-1-1,0 1,0-1,0 1,0-1,0 1,0-1,0 1,-1-1,1 1,-1-1,1 1,-1-1,1 0,-1 1,0-1,1 0,-1 1,0-1,0 0,0 0,0 0,-1 1,-60 53,17-29,-2-2,0-2,-2-2,-23 6,-146 67,217-93,0 0,0 0,1 1,-1-1,0 0,0 1,0-1,1 1,-1-1,0 1,0 0,1-1,-1 1,0 0,1-1,-1 1,1 0,-1 0,1-1,-1 1,1 0,0 0,-1 0,1 0,0 0,0 0,0 0,-1-1,1 1,0 0,0 0,0 0,1 0,-1 0,0 0,0 0,0 0,1 0,-1 0,0-1,1 1,-1 0,1 0,-1 0,1-1,-1 1,1 0,0-1,-1 1,1 0,0-1,-1 1,1-1,0 1,0-1,0 1,-1-1,1 0,1 1,54 24,-23-19,1-1,-1-1,1-2,0-1,0-2,6-2,39 0,22 4,-90 3,-5 2</inkml:trace>
</inkml:ink>
</file>

<file path=ppt/ink/ink4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1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36,'-16'73,"-8"80,6 73,17-219,0 0,0-1,-1 1,0-1,0 0,-1 1,1-1,-1 0,-1 0,1-1,-1 1,0-1,0 0,-1 0,1 0,-5 3,14-18,3-1</inkml:trace>
  <inkml:trace contextRef="#ctx0" brushRef="#br0" timeOffset="321.39">112 64,'2'-2,"-1"0,0 0,1 0,0 0,-1 1,1-1,0 1,0-1,0 1,0 0,0 0,0 0,0 0,0 0,0 0,1 0,-1 1,0-1,1 1,-1 0,0-1,1 1,-1 0,0 1,1-1,0 0,185-15,-81-9,-101 30,-8 2</inkml:trace>
  <inkml:trace contextRef="#ctx0" brushRef="#br0" timeOffset="581.405">85 346,'38'-5,"22"-1,2 0</inkml:trace>
  <inkml:trace contextRef="#ctx0" brushRef="#br0" timeOffset="848.755">620 403,'-24'33,"-12"17,-1 4,6-8</inkml:trace>
  <inkml:trace contextRef="#ctx0" brushRef="#br0" timeOffset="1100.252">452 346,'14'19,"10"17,5 1,-2-1,-1-1,-5-2,0-7,-5-2,-5-1,-4-5</inkml:trace>
</inkml:ink>
</file>

<file path=ppt/ink/ink4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3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26,'4'0,"12"0,8 0,4 0,3 0,0 0,0 0,0 0,-1 0,-1 0,0 0,-6-5,-1-1,0 0,1 1,-8 2,-6 5,-6 4</inkml:trace>
</inkml:ink>
</file>

<file path=ppt/ink/ink4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3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0,'43'0,"19"0,4 0,-9 0</inkml:trace>
</inkml:ink>
</file>

<file path=ppt/ink/ink4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51,'-26'24,"1"0,1 2,2 1,0 0,2 2,1 0,2 2,-4 8,19-33,0-1,0 1,0 0,1 0,0 0,0 0,0 0,1 0,0 0,0 0,1 0,-1 0,1 0,1 0,-1 0,1 0,0 0,0 0,1-1,0 0,0 1,0-1,0 0,1 0,0 0,0-1,0 0,1 1,-1-1,1-1,0 1,0-1,1 0,-1 0,3 1,7 3,1-1,-1 0,1-1,0-1,0-1,0 0,1-1,-1 0,1-2,-1 0,1-1,-1 0,1-1,-1-1,0-1,0 0,0-1,-1-1,1-1,-1 0,-1 0,4-4,-8 7,0-1,-1 0,1-1,-1 0,0-1,-1 1,1-2,-1 1,-1-1,0-1,0 1,0-1,-1 0,0-1,-1 1,0-1,-1 0,0 0,0-1,-1 1,0-1,0-7,-3 7,0 1,0-1,-1 1,0-1,-1 1,0 0,-1-1,0 1,-1 0,0 1,0-1,-1 1,0 0,-1 0,0 0,0 1,-1 0,0 0,0 0,-1 1,0 0,-1 1,-7-5,4 3,0 1,-1 1,0 0,0 0,0 2,-1-1,1 2,-1 0,0 0,-1 1,1 1,-7 0,-12 4</inkml:trace>
  <inkml:trace contextRef="#ctx0" brushRef="#br0" timeOffset="612.213">0 192,'90'39,"-46"-30,0-2,1-3,-1-1,1-2,39-5,6 2,302 2,-369 0</inkml:trace>
</inkml:ink>
</file>

<file path=ppt/ink/ink4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20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7 311,'-5'0,"4"0,6 0,7 0,7 0,4 0,4 0,-3-5,-1-1,0 0,2 1,0 2,2 1,1 1,0 0,-5 1</inkml:trace>
  <inkml:trace contextRef="#ctx0" brushRef="#br0" timeOffset="415.294">7 508,'15'0,"13"0,8 0,2 0,-1 0,-1 0,-3 0,-1 0,-2 0,-1 0,-6 0</inkml:trace>
  <inkml:trace contextRef="#ctx0" brushRef="#br0" timeOffset="1301.965">261 1,'-3'2,"1"1,-1 0,1 0,0-1,0 2,0-1,0 0,0 0,0 1,1-1,0 1,0-1,0 1,0-1,0 1,1 0,0-1,-1 1,2 0,-1 0,0-1,1 1,-1 0,1-1,0 1,0-1,1 1,-1-1,1 1,-1-1,1 0,2 3,3 4,0-1,1 1,1-1,0-1,0 1,0-2,1 1,0-1,6 2,10 8,-1 1,-1 1,-1 1,0 1,-2 1,3 4,-22-24,-1 1,1-1,-1 1,1-1,-1 1,0-1,0 1,0 0,0-1,0 1,-1 0,1 0,-1 0,0-1,0 1,0 0,0 0,0 0,-1 0,1-1,-1 1,0 0,1 0,-2-1,1 1,0-1,0 1,-1-1,1 1,-1-1,0 0,0 1,0-1,0 0,0-1,0 1,0 0,-1 0,1-1,-1 0,-1 2,-183 173,128-131,-35 39,90-77</inkml:trace>
</inkml:ink>
</file>

<file path=ppt/ink/ink4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2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3,'0'0,"0"-1,-1 1,1 0,-1 0,1-1,0 1,-1 0,1 0,-1 0,1 0,-1 0,1 0,-1-1,1 1,-1 0,1 0,-1 1,1-1,-1 0,1 0,-1 0,1 0,-1 0,1 0,-1 1,1-1,0 0,-1 0,1 1,-1-1,1 0,0 1,-1-1,1 0,0 1,-1-1,1 0,0 1,0-1,-1 1,1-1,0 1,0-1,0 1,-1-1,1 1,0-1,0 1,0-1,0 1,0-1,0 1,0-1,0 0,0 1,0-1,1 1,-1-1,0 1,-5 19,1 0,1 0,1 0,1 1,0-1,2 0,1 7,-1 18,-1-11,-2-23,1 0,0 0,1 0,0 0,1 0,0 0,1 0,0 0,1-1,0 1,1-1,0 1,0-1,1 0,1-1,-1 1,2-1,-1 0,-3-7,-1-1,0 1,0-1,1 0,-1 1,1-1,-1 0,1 0,-1-1,1 1,-1-1,1 1,0-1,0 0,-1 0,1 0,0 0,-1 0,1 0,0-1,-1 0,1 1,-1-1,1 0,-1 0,1 0,-1-1,1 1,-1-1,0 1,0-1,0 0,0 0,0 0,0 0,0 0,59-84,-23 1,-35 85,0 1,0-1,-1 1,1-1,-1 1,1 0,-1 0,1 0,-1 0,1 1,-1-1,0 1,1-1,-1 1,0 0,0 0,-1 0,1 0,0 0,0 0,-1 0,0 1,1-1,0 2,6 6,0-1,-4-3,1 1,0-1,1 0,0 0,-1-1,2 0,-1 0,1 0,0-1,0 0,0 0,0 0,1-1,-1-1,8 3,-11-7,-1 1,1-1,0 1,-1-1,1-1,-1 1,0 0,0-1,0 1,0-1,0 0,-1 0,1 0,-1-1,0 1,0-1,0 1,0-1,0 1,-1-1,0 0,0 0,0 0,0 0,-1 0,1-1,3-7,4-21,-1 0,-2-1,-1 0,-2 0,-1 0,-3-26,1 32,1 3</inkml:trace>
</inkml:ink>
</file>

<file path=ppt/ink/ink4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3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39,'-2'-3,"-1"0,0 0,0 0,0 0,0 0,0 1,-1-1,1 1,-1 0,1 0,-1 0,0 1,0-1,0 1,0 0,0 0,0 0,0 1,0-1,0 1,-1 0,1 0,0 1,0-1,0 1,0 0,0 0,0 0,0 1,0-1,0 1,1 0,-1 0,1 0,-1 0,1 1,0 0,0-1,0 1,0 0,0 1,1-1,-1 0,0 3,-1-2,0 1,1 0,0 0,0 0,0 0,1 0,0 1,0-1,0 1,0-1,1 1,0 0,0 0,1 0,-1-1,1 1,1 0,-1 0,1 0,0 0,0-1,1 1,-1 0,1-1,1 1,-1-1,1 0,1 2,63 33,-63-39,0 0,-1 0,1 0,0 0,-1 1,1-1,0 1,-1 0,0 0,1 0,-1 1,0-1,0 1,-1-1,1 1,0 0,-1 0,0 0,1 1,-1-1,-1 1,1-1,0 1,-1-1,0 1,0 0,1 3,-3-1,0 1,0-1,-1 1,0-1,0 0,0 0,-1 0,0 0,0 0,0 0,-1-1,0 0,0 0,-1 0,1 0,-1 0,0-1,0 0,0 0,-1-1,1 1,-1-1,0 0,0-1,0 1,-1-1,1 0,0-1,-1 1,1-2,-1 1,1 0,-1-1,-3-1,-9-3</inkml:trace>
</inkml:ink>
</file>

<file path=ppt/ink/ink4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4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7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0,'-3'21,"-1"10,0 3,1-5</inkml:trace>
</inkml:ink>
</file>

<file path=ppt/ink/ink4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4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18 254,'-5'24,"-1"13,0 0</inkml:trace>
  <inkml:trace contextRef="#ctx0" brushRef="#br0" timeOffset="665.266">160 395,'201'-216,"-200"214,1 0,-1 0,0 1,1-1,-1 1,1 0,0-1,-1 1,1 0,0 0,0 0,0 0,0 0,0 0,0 1,0-1,0 1,0-1,0 1,0 0,0 0,0 0,0 0,0 0,0 0,0 1,0-1,0 1,0-1,0 1,0 0,0 0,0-1,0 2,0-1,-1 0,1 0,0 0,-1 1,1-1,-1 1,1-1,-1 1,0 0,0 0,0-1,0 1,0 0,0 1,10 14,-5-4,2 0,-1-1,2 0,0 0,0-1,1 0,0-1,8 6,-16-14,0-1,0 0,0-1,1 1,-1 0,0 0,0-1,0 1,1-1,-1 0,0 0,0 0,1 0,-1 0,0 0,1-1,-1 1,0-1,0 1,0-1,0 0,0 0,1 0,-1 0,-1 0,1 0,0-1,0 1,0-1,-1 1,1-1,-1 0,1 1,0-3,39-68,-30 17,-8 30</inkml:trace>
  <inkml:trace contextRef="#ctx0" brushRef="#br0" timeOffset="1367.89">1316 0,'-36'41,"2"1,1 1,3 2,-16 31,15-25,29-45,0-1,-1 1,0-1,0 0,0 0,0 0,-1 0,0-1,0 1,0-1,0 0,-1 0,1 0,-1-1,0 0,-1 0,1 0,0 0,-1-1,1 0,-1 0,0-1,0 1,1-1,-1 0,0-1,0 0,0 0,0 0,0 0,0-1,0 0,0 0,1-1,-1 0,-4-1,4-1,-1 0,1-1,0 1,0-1,0-1,0 1,1-1,0 0,0 0,1-1,0 1,0-1,0 0,1 0,0 0,0 0,1-1,0 1,0-1,1 0,0 1,0-1,1 0,0 0,0 1,1-1,0 0,0 0,1 1,0-1,0 1,4-7,-5 11,1 0,0 0,0 0,0 1,0-1,0 1,0-1,0 1,1 0,-1 0,1 0,0 0,0 0,0 1,-1-1,1 1,1 0,-1 0,0 0,0 0,0 0,0 1,1-1,-1 1,0 0,1 0,-1 0,0 1,0-1,1 1,-1 0,0 0,0 0,3 1,100 55,131 121,-87-55,-123-105,-17-17</inkml:trace>
</inkml:ink>
</file>

<file path=ppt/ink/ink4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9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0,'-5'0,"-7"0,5 0,7 0,9 0,7 0,7 0,3 0,2 0,2 0,0 0,0 0,-1 0,1 0,-2 0,-9 0,-8 5,-6 2</inkml:trace>
</inkml:ink>
</file>

<file path=ppt/ink/ink4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5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1,'20'4,"15"3,7-1,1-1,-2-1,-3-2,-3-1,-4 0,-1-1,-1-1,-1 1,0 0,-1 0,-4-1</inkml:trace>
</inkml:ink>
</file>

<file path=ppt/ink/ink4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5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23,'24'10,"31"-2,13-3,-7-6,-8-3,-9-1,-7-5,-4 0,-4 1,-6 3</inkml:trace>
</inkml:ink>
</file>

<file path=ppt/ink/ink4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2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0,'-5'34,"-1"25,0 7,1-2,1-7,2-9,-4-8,-1-6,1-3,1-3,2-1,1-1,1 1,1 0,0 0,0-4</inkml:trace>
  <inkml:trace contextRef="#ctx0" brushRef="#br0" timeOffset="332.96">31 57,'10'0,"12"0,8 0,3 0,1-5,-1-2,-1 1,-1 1,-1 2,-1 0,0 2,-6 6,-11 1,-7 5,-6 1</inkml:trace>
  <inkml:trace contextRef="#ctx0" brushRef="#br0" timeOffset="576.036">87 339,'20'5,"10"-3,5-3,2 0,-6 0</inkml:trace>
  <inkml:trace contextRef="#ctx0" brushRef="#br0" timeOffset="896.121">341 451,'0'29,"-5"15,-1 3,0 0,1-4,-4-9,1-6,-4-2,0-1,2-6</inkml:trace>
  <inkml:trace contextRef="#ctx0" brushRef="#br0" timeOffset="1217.639">313 705,'4'-9,"3"-9,-1 0</inkml:trace>
  <inkml:trace contextRef="#ctx0" brushRef="#br0" timeOffset="1696.963">398 480,'5'5,"10"1,9 0,4-1,-2-6,-1-3,0-1,1 0,-5 2</inkml:trace>
  <inkml:trace contextRef="#ctx0" brushRef="#br0" timeOffset="2032.928">398 705,'10'0,"7"5,6 2,4-1,-2-1</inkml:trace>
</inkml:ink>
</file>

<file path=ppt/ink/ink4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6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55,'-25'22,"1"0,1 2,1 1,1 0,1 1,1 2,2 0,-12 25,26-46,1 0,-1 1,1-1,0 1,1-1,0 1,0 0,1-1,0 1,0 0,0-1,1 1,1 0,-1-1,1 1,0-1,1 0,0 1,0-1,1 0,-1-1,1 1,1-1,-1 0,1 0,0 0,1 0,0-1,-1 0,1 0,1-1,-1 0,1 0,0 0,4 1,5 3,0-1,1-1,-1-1,1-1,0 0,0-1,1 0,-1-2,1 0,-1-1,1-1,-1 0,1-1,-1-1,0-1,15-5,-14 2,1 0,-2-1,1 0,-1-2,-1 0,0-1,0 0,-1-2,0 0,-1 0,-1-1,3-4,-7 9,-1 0,0-1,0 0,-1-1,0 1,0-1,-2 0,1-1,-1 0,-1 1,0-2,-1 1,0 0,-1-1,0 1,-1-1,-1 1,0-1,0 0,-1 1,-1-1,0 1,-2-6,0 9,1 1,-2 0,1 0,-1 0,0 0,-1 0,0 1,0 0,0 1,-1-1,0 1,0 0,-1 1,0 0,0 0,0 1,0 0,-1 0,1 1,-1 0,0 0,0 1,0 0,0 1,-3 0,-24 1,5 5</inkml:trace>
  <inkml:trace contextRef="#ctx0" brushRef="#br0" timeOffset="575.173">1 309,'33'11,"1"-1,0-1,0-2,1-2,0-1,0-2,0-1,23-3,487-69,-150 11,-315 46,-62 15</inkml:trace>
</inkml:ink>
</file>

<file path=ppt/ink/ink4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56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1 311,'314'-29,"23"30,-292-6,-33-1</inkml:trace>
  <inkml:trace contextRef="#ctx0" brushRef="#br0" timeOffset="406.732">114 537,'34'0,"129"11,-114-3,0-2,1-2,0-3,7-2,-32 1</inkml:trace>
  <inkml:trace contextRef="#ctx0" brushRef="#br0" timeOffset="1129.236">453 0,'1'0,"0"1,-1-1,1 0,0 1,-1-1,1 1,0-1,-1 0,1 1,-1-1,1 1,-1 0,1-1,-1 1,1-1,-1 1,1 0,-1-1,0 1,1 0,-1-1,0 1,0 0,0 0,1-1,-1 1,0 0,0 0,0-1,0 1,0 0,0 0,-1 0,1-1,0 1,0 0,0-1,-1 1,1 0,0 0,-1-1,1 1,-1-1,1 1,-1 0,1-1,-1 1,1-1,-1 1,1-1,-1 1,0-1,1 1,-1-1,0 0,1 0,-1 1,0-1,0 0,1 0,-1 0,0 1,0-1,1 0,-1 0,0 0,0 0,0-1,179 149,-3-35,-118-62,-56-50,0 1,0-1,0 1,0-1,-1 1,1-1,-1 1,1-1,-1 1,1 0,-1-1,0 1,0 0,0-1,0 1,0 0,0-1,0 1,0 0,-1-1,1 1,-1 0,1-1,-1 1,0-1,1 1,-1-1,0 1,0-1,0 0,0 0,0 1,-1-1,1 0,0 0,-1 0,1 0,0 0,-1 0,1 0,-1-1,1 1,-2 0,-113 58,-180 234,217-223,78-70,0 1,0 0,0-1,0 1,1-1,-1 1,0 0,1 0,-1-1,1 1,-1 0,1 0,-1 0,1-1,-1 1,1 0,0 0,-1 0,1 0,0 0,0 0,0 0,0 0,0 0,0 0,0 0,0 0,0 0,0 0,0 0,1 0,-1 0,0 0,1-1,0 2,6 6</inkml:trace>
</inkml:ink>
</file>

<file path=ppt/ink/ink4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2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1,'-10'33,"-8"17,0 3,6-6,7-11</inkml:trace>
</inkml:ink>
</file>

<file path=ppt/ink/ink4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2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4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3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0 285,'1'1,"-1"0,1 1,-1-1,1 0,0 0,-1 0,1 0,0-1,0 1,0 0,0 0,0 0,0-1,0 1,0 0,0-1,0 1,0-1,0 1,0-1,1 0,-1 1,0-1,0 0,0 0,1 0,-1 0,0 0,0 0,1 0,-1 0,0-1,0 1,0 0,0-1,1 1,-1-1,0 1,0-1,0 0,0 1,0-1,0 0,0 0,-1 0,1 1,0-1,0 0,0 0,-1 0,1 0,0-1,40-57,47-138,-88 196,0 0,0 0,0 0,0 0,0-1,0 1,0 0,0 0,0 0,1 0,-1 0,0 0,1 0,-1 0,1 0,-1 0,1 0,-1 0,1 0,0 1,-1-1,1 0,0 0,0 1,-1-1,1 0,0 1,0-1,0 0,0 1,0 0,0-1,0 1,0-1,0 1,0 0,0 0,0 0,0 0,0 0,1 0,-1 0,0 0,0 0,0 0,0 0,0 1,0-1,0 0,0 1,0-1,0 1,0-1,0 1,0 0,0-1,17 66,-15-51,0 0,1 0,1 0,1-1,0 0,1 0,0-1,1 0,-3-5,1-1,1 0,-1 0,1-1,0 1,0-1,1-1,0 0,0 0,0 0,1-1,-1 0,1-1,1 0,-6-2,0 0,0 0,0 0,0-1,0 1,0-1,0 0,0 0,1-1,-1 0,0 1,0-1,0 0,0-1,-1 1,1-1,0 0,0 0,-1 0,0 0,1 0,-1-1,0 0,0 1,0-1,0 0,-1-1,1 1,-1 0,0-1,0 0,0 1,0-2,3-7,-1 0,0-1,-1 0,-1 0,0 0,0 0,-1-1,-1 1,-1-10,1-2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7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0,'9'3,"3"1</inkml:trace>
</inkml:ink>
</file>

<file path=ppt/ink/ink4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3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0,'-2'32,"-2"1,-1-1,-1 0,-2-1,-1 0,-1 0,-2-1,-1 0,-2-1,-9 15,17-37,1 0,-1-1,0 0,0 0,-1 0,1-1,-2 0,1-1,0 0,-1 0,1-1,-1 0,0 0,0-1,0-1,-1 1,1-1,0-1,-1 0,1 0,0 0,0-2,-1 1,1-1,0 0,0-1,0 0,-2-1,6-2,0 0,1 0,-1 0,1 0,0-1,1 1,-1-1,1 0,1 0,-1-1,1 1,1 0,-1-1,1 1,0-1,1 1,0-1,0 0,1 1,0-1,0 1,0-1,1 1,1 0,0-4,-3 7,0-1,1 1,-1-1,1 1,0-1,0 1,0 0,1-1,0 1,-1 0,1 0,1 0,-1 0,1 0,-1 1,1-1,0 1,0 0,1 0,-1 0,1 0,-1 0,1 1,0-1,0 1,0 0,0 1,0-1,1 1,-1-1,0 1,1 0,-1 1,1-1,-1 1,1 0,-1 0,1 1,-1-1,1 1,-1 0,1 0,1 1,167 145,41-41,-169-93,-25-9</inkml:trace>
</inkml:ink>
</file>

<file path=ppt/ink/ink4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4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68,'309'-30,"-135"4,-57 15,-111 13</inkml:trace>
</inkml:ink>
</file>

<file path=ppt/ink/ink4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4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1,'39'5,"31"-4,9-1,-4-1,-11-1,-10 1,-11 0,-7 0,-5 1,-3 0,-6-1</inkml:trace>
</inkml:ink>
</file>

<file path=ppt/ink/ink4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5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74,'-5'39,"-1"31,0 9,1-4,1-10,2-7,1-8,0-8,1-6,0-4,1-4,-1-1,0 0,0-10,0-13,0-6</inkml:trace>
  <inkml:trace contextRef="#ctx0" brushRef="#br0" timeOffset="260.072">57 18,'24'5,"32"-4,11-1,-1-1,-7-1,-8 1,-9 0,-6-5,-5 0,-12-1,-9 7,-7 3</inkml:trace>
  <inkml:trace contextRef="#ctx0" brushRef="#br0" timeOffset="513.52">1 441,'38'0,"27"-5,8-1,-4 0,-14-4,-12 0,-12 2</inkml:trace>
  <inkml:trace contextRef="#ctx0" brushRef="#br0" timeOffset="777.954">452 554,'0'34,"0"20,0 6,0-2,0-11</inkml:trace>
  <inkml:trace contextRef="#ctx0" brushRef="#br0" timeOffset="1071.928">481 498,'33'0,"21"0,7 0,-4 0,-5 0,-13 0</inkml:trace>
  <inkml:trace contextRef="#ctx0" brushRef="#br0" timeOffset="1276.282">565 695,'34'5,"15"-4,0-1</inkml:trace>
</inkml:ink>
</file>

<file path=ppt/ink/ink4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1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0,'11'197,"2"-100,-13-80,1-1,1 1,1 0,0-1,1 1,1-1,0 0,1 0,1-1,0 0,5 6,-10-18,-1-1,1 0,0-1,-1 1,1 0,0 0,0-1,0 1,1-1,-1 0,0 0,0 1,1-1,-1-1,1 1,-1 0,1-1,-1 1,1-1,-1 0,1 0,-1 0,1 0,-1 0,1 0,-1-1,1 1,-1-1,1 0,-1 1,1-1,-1-1,0 1,0 0,1 0,-1-1,0 1,0-1,0 0,-1 0,1 0,74-85,-70 78,-5 6,0 1,0-1,0 0,0 1,0 0,1-1,-1 1,1 0,0-1,-1 1,1 0,0 0,0 1,1-1,-1 0,0 1,1-1,-1 1,0-1,1 1,0 0,-1 0,1 1,0-1,-1 0,1 1,0 0,0-1,-1 1,1 0,0 1,0-1,1 1,115 129,4-63,-119-66,0 1,0-1,0-1,0 1,0-1,0 1,0-1,0 0,0 0,0-1,0 1,0-1,0 0,0 0,0 0,-1-1,1 0,0 1,-1-1,1 0,-1 0,0-1,1 1,-1-1,0 0,-1 0,1 0,0 0,-1 0,0 0,0-1,2-3,9-22,-2-1,0 0,-3-1,0 0,-2-1,0-9,-2 17,-3 19,2-9,0 1,-1-1,-1 0,0 0,-1 0,-1 0,0 0,-2-12,2 25,1 1,0-1,0 0,-1 0,1 0,-1 1,1-1,0 0,-1 0,0 1,1-1,-1 1,1-1,-1 0,0 1,1-1,-1 1,0-1,1 1,-1 0,0-1,0 1,0 0,1-1,-1 1,0 0,0 0,0 0,0 0,0 0,1 0,-1 0,0 0,0 0,0 0,0 0,1 1,-1-1,0 0,0 0,0 1,1-1,-1 1,0-1,0 1,1-1,-1 1,1-1,-1 1,0 0,1-1,-1 1,1 0,-1-1,1 1,0 0,-1 0,1 0,0-1,-1 1,1 0,0 0,-8 15</inkml:trace>
  <inkml:trace contextRef="#ctx0" brushRef="#br0" timeOffset="619.257">1214 86,'-1'-2,"0"1,0-1,-1 1,1 0,0-1,-1 1,1 0,-1 0,0 0,1 0,-1 1,0-1,1 0,-1 1,0-1,0 1,0-1,0 1,1 0,-1 0,0 0,0 0,0 0,0 0,0 1,1-1,-1 1,0-1,0 1,0 0,1-1,-1 1,0 0,1 0,-1 0,1 0,-2 2,-8 1,1 0,0 1,-1 0,2 1,-1 0,1 0,0 1,0 1,1-1,-1 1,2 1,-1-1,1 1,1 1,0-1,0 1,1 0,-4 9,10-14,-1-1,1 1,0 0,0-1,0 0,0 1,1-1,0 0,0 0,0 0,0 0,1 0,0 0,-1 0,1-1,1 0,-1 1,0-1,1 0,0-1,-1 1,1-1,0 1,0-1,1 0,-1-1,0 1,1-1,-1 0,1 0,-1 0,1-1,1 1,23 9,-11-3,59 32,-76-38,1 1,0-1,-1 1,1 0,-1-1,0 1,0 0,1 0,-1 0,0 0,0 0,-1 0,1 0,0 0,-1 0,1 0,-1 0,0 0,0 0,0 1,0-1,0 0,0 0,0 0,-1 0,1 0,-1 1,0-1,1 0,-1 0,0 0,0-1,0 1,-1 0,1 0,-2 1,-2 5,-2 0,1 0,-1 0,0-1,-1 0,1-1,-1 1,-1-1,1-1,-1 0,0 0,0-1,-1 0,1 0,-1-1,0-1,0 1,0-2,-8 2,-24-16,30 0</inkml:trace>
</inkml:ink>
</file>

<file path=ppt/ink/ink4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1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1 311,'313'0,"-117"-27,-117 30,-61 3</inkml:trace>
  <inkml:trace contextRef="#ctx0" brushRef="#br0" timeOffset="420.957">142 508,'509'0,"-485"0</inkml:trace>
  <inkml:trace contextRef="#ctx0" brushRef="#br0" timeOffset="1152.196">396 0,'1'5,"1"0,0 0,0-1,0 1,1-1,0 0,0 0,0 0,0 0,0 0,1-1,0 0,0 1,0-1,0 0,0-1,1 1,-1-1,1 0,6 5,181 105,-13 44,-176-154,-1 1,1 0,-1 0,0 0,0 0,0 0,0 0,0 0,-1 1,1-1,-1 1,0-1,0 1,0-1,-1 1,1 0,-1-1,0 1,0 0,0 0,0-1,-1 1,0 0,0-1,0 1,0-1,0 1,0-1,-1 0,0 1,0-1,0 0,0 0,0 0,-1 0,-1 2,-108 88,40-49,49-32,-1 2,2 1,0 1,0 1,2 0,-8 10,17-14</inkml:trace>
</inkml:ink>
</file>

<file path=ppt/ink/ink4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5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6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0,'-19'49,"-1"-1,-3 0,-2-2,-2-1,-1-1,-24 25,44-59,0-1,-1 0,0 0,0-1,-1 0,0-1,0 0,-1 0,0-1,0-1,-12 4,22-9,-1 1,1-1,-1 0,1 0,-1 0,0 0,1 0,-1 0,1-1,-1 1,1-1,-1 1,1-1,-1 1,1-1,0 0,-1 0,1 1,0-1,0 0,-1 0,1 0,0-1,0 1,0 0,0 0,0-1,0 1,1 0,-1-1,0 1,1-1,-1 1,1-1,0 1,-1-1,1 1,0-2,-4-63,5 53,1 1,1 0,0-1,0 1,1 1,1-1,0 0,1 1,0 0,0 0,8-8,-12 17,1 1,-1-1,0 1,1 0,-1 0,1-1,0 2,-1-1,1 0,0 0,0 1,-1 0,1-1,0 1,0 0,0 1,-1-1,1 0,0 1,0-1,-1 1,1 0,0 0,-1 0,1 0,-1 1,1-1,-1 1,0-1,0 1,1 0,-1 0,0 0,-1 0,1 0,0 0,-1 1,1-1,-1 0,1 1,-1-1,0 3,19 15,-2-4,1-1,1-1,0 0,1-2,1 0,0-1,0-2,6 2,17 8,-27-11</inkml:trace>
</inkml:ink>
</file>

<file path=ppt/ink/ink4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4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472 85,'-6'-7,"0"0,0 0,0 1,-1 0,0 0,0 0,-1 1,1 0,-1 1,0 0,0 0,-1 0,1 1,-1 1,0-1,1 1,-1 1,0 0,0 0,0 0,0 1,-1 1,-5 1,9-3,1 1,0 0,-1 0,1 1,-1 0,1 0,0 0,0 1,-1-1,1 1,0 1,0-1,1 1,-1-1,0 1,1 1,0-1,0 1,0-1,0 1,0 0,1 1,0-1,0 0,0 1,0 0,1 0,0 0,0 0,0 0,0 0,1 0,0 1,0-1,0 0,1 1,0-1,0 1,1 1,2 3,1-1,1 0,0-1,0 1,0-1,1 0,1-1,-1 1,1-1,0 0,4 2,41 48,-48-53,-1 0,0 0,0 0,-1 0,1 0,-1 1,0-1,0 1,0 0,0 0,-1-1,0 1,0 0,0 0,-1 0,0 0,0 0,0 0,0 0,-1 0,0 0,0 0,0 0,0 0,-1-1,0 1,0 0,0-1,-1 0,0 1,-2 2,-1 1,0-2,0 1,0 0,-1-1,0 0,0-1,0 0,-1 0,0 0,0-1,0 0,0-1,-1 0,0 0,1-1,-1 0,0 0,0-1,0 0,0-1,0 0,0 0,0-1,0 0,0-1,0 0,0 0,1-1,-4-1,10 3,0 0,1 0,-1-1,1 1,-1 0,1-1,-1 1,1-1,0 1,0-1,0 0,0 1,0-1,0 0,0 0,0 0,1 0,-1 0,1 0,-1 1,1-1,0 0,0 0,0-1,0 1,0 0,0 0,1 1,-1-1,1 0,-1 0,1 0,0 0,0 0,0 0,1-1,8-10</inkml:trace>
  <inkml:trace contextRef="#ctx0" brushRef="#br0" timeOffset="245.47">697 282,'-5'39,"-1"21,0 7,1-10</inkml:trace>
  <inkml:trace contextRef="#ctx0" brushRef="#br0" timeOffset="848.868">923 649,'131'-380,"-106"323,-25 57,1 1,0-1,0 0,0 0,0 1,0-1,-1 1,1-1,0 1,0-1,-1 1,1-1,0 1,-1 0,1-1,0 1,-1 0,1 0,-1-1,1 1,-1 0,0 0,1 0,-1-1,0 1,0 0,1 0,-1 0,0 0,0 0,0 0,0 0,0 0,0 0,0-1,-1 1,1 0,0 0,0 0,-1 0,1-1,2 23,0 0,1-1,2 1,0-1,1 0,7 13,-11-29,1 0,-1 0,2 0,-1-1,0 1,1-1,0 0,0 0,1 0,-1-1,1 1,0-1,0 0,1-1,-1 1,1-1,0 0,0 0,0-1,0 0,0 0,0 0,1-1,-1 0,4 0,-3-2,0-1,0 1,0-2,0 1,0-1,0 0,-1 0,0-1,0 0,0 0,0 0,0-1,-1 0,0 0,0 0,0-1,-1 0,1 1,-1-2,-1 1,1 0,-1-1,-1 0,1 1,-1-1,0 0,0 0,-1-1,0 1,0 0,-1 0,0-2,3-16</inkml:trace>
</inkml:ink>
</file>

<file path=ppt/ink/ink4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7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30,'19'0,"16"0,7-5,0-1,-1-1,-3 2,-3 2,-3 1,-2 1,-2 0,-4 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7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222 1,'-14'-1,"1"2,-1 0,0 0,0 1,1 1,-1 0,1 1,0 0,0 1,0 1,1 0,0 1,-6 4,15-8,0-1,0 1,1 0,-1 1,1-1,0 0,0 1,0 0,0-1,1 1,-1 0,1 0,0 0,0 0,1 0,-1 0,1 0,0 0,0 0,0 0,0 0,1 0,-1 0,1 0,0 0,1-1,-1 1,1 0,-1 0,1-1,0 1,1 0,1 3,0 0,1 0,0 0,0-1,1 0,0 0,0 0,0-1,1 1,0-2,0 1,0-1,0 0,1 0,1 0,-1-1,1 0,-1-1,1 0,-1 0,1-1,0 0,0 0,0-1,-1 0,1-1,3 0,3-3</inkml:trace>
</inkml:ink>
</file>

<file path=ppt/ink/ink4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8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0,'33'5,"26"1,8 0,-3-5,-8-4,-8-1,-7 0,-12 1</inkml:trace>
</inkml:ink>
</file>

<file path=ppt/ink/ink4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26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58,'545'-11,"-133"-25,-39 26,-349 10</inkml:trace>
</inkml:ink>
</file>

<file path=ppt/ink/ink4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23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0,'-16'249,"-7"-16,-10-119,38-124,-1-4</inkml:trace>
  <inkml:trace contextRef="#ctx0" brushRef="#br0" timeOffset="368.267">73 0,'24'0,"23"0,7 0,0 0,-4 0,-7 0,-5 0,-14 5,-16 2,-9 4,-5 0</inkml:trace>
  <inkml:trace contextRef="#ctx0" brushRef="#br0" timeOffset="620.788">18 311,'33'0,"22"0,5 0,-7 0</inkml:trace>
  <inkml:trace contextRef="#ctx0" brushRef="#br0" timeOffset="1652.816">413 396,'0'29,"0"19,0 6,-5-2,-2-4,1-6,1-4,1-10</inkml:trace>
  <inkml:trace contextRef="#ctx0" brushRef="#br0" timeOffset="1986.117">440 367,'39'-4,"21"-3,7 1,-9-3,-10-1,-12 6,-18 9,-11 4</inkml:trace>
  <inkml:trace contextRef="#ctx0" brushRef="#br0" timeOffset="2234.606">469 594,'24'4,"17"-2,8-2,-2-7,-2 0,-5-1,-9 2</inkml:trace>
</inkml:ink>
</file>

<file path=ppt/ink/ink4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28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1 473,'0'-23,"1"0,2 0,0 0,2 0,0 1,1-1,2 1,0 1,1 0,1 0,1 0,1 2,1-1,5-4,90-106,-105 130,-1 0,1 0,-1 0,1 0,-1 1,0-1,1 1,-1 0,1 0,-1 0,0 0,0 0,1 0,-1 0,0 1,0-1,0 1,0 0,-1-1,1 1,0 0,-1 0,1 0,-1 0,0 0,0 1,0-1,0 0,0 1,0-1,0 0,-1 1,1-1,-1 1,0-1,0 3,3 1,52 191,-54-196,-1 1,1-1,0 1,-1-1,1 0,0 0,0 1,0-1,0 0,0 0,0 0,0 0,0 0,1 0,-1 0,0-1,0 1,1 0,-1-1,1 1,-1-1,0 1,1-1,-1 0,1 1,-1-1,1 0,-1 0,1 0,-1 0,1 0,-1-1,1 1,-1 0,1-1,-1 1,0-1,1 1,-1-1,0 0,1 0,-1 1,0-1,0 0,1-1,55-55,-49 46,141-168,-146 177,42-34,-44 36,0-1,1 1,-1-1,0 1,0 0,0-1,0 1,0 0,1 0,-1-1,0 1,0 0,0 0,1 1,-1-1,0 0,0 0,0 1,0-1,0 0,1 1,-1-1,0 1,0-1,0 1,0 0,0-1,0 1,-1 0,1 0,0 0,0 0,0 0,-1 0,1 0,0 0,-1 0,1 0,-1 0,0 0,1 0,-1 0,0 0,1 1,0 8,1-1,-2 1,1-1,-1 1,-1-1,1 1,-2-1,1 0,-1 1,-1-1,0 2,-7 40,4 35,6-61</inkml:trace>
  <inkml:trace contextRef="#ctx0" brushRef="#br0" timeOffset="618.791">1214 50,'-37'26,"0"1,2 3,0 1,3 1,0 1,-7 15,-25 60,62-105,1 0,0 0,-1 0,1 0,0 0,1 1,-1-1,1 0,-1 1,1-1,0 0,0 1,0-1,1 0,-1 1,1-1,0 0,0 1,0-1,0 0,1 0,-1 0,1 0,-1 0,1 0,0-1,1 1,-1-1,0 1,1-1,-1 0,1 0,0 0,0 1,4-3,-1 1,0-1,0-1,1 1,-1-1,0 0,0-1,0 1,0-1,0 0,0-1,0 1,-1-1,1 0,-1-1,0 1,0-1,0 0,-1 0,1-1,-1 0,0 1,0-1,-1-1,1 1,1-5,165-227,-169 236,-1-1,1 1,1-1,-1 1,0-1,0 1,1 0,-1 0,0-1,1 1,-1 0,1 0,0 1,-1-1,1 0,0 0,-1 1,1-1,0 1,0-1,-1 1,1 0,0 0,0 0,0 0,0 0,-1 0,1 1,0-1,0 0,0 1,-1 0,1-1,0 1,-1 0,1 0,-1 0,1 0,-1 0,1 0,-1 0,1 0,-1 1,0-1,0 0,0 1,0 0,0-1,0 1,0-1,0 1,-1 0,1-1,-1 1,1 0,-1 0,11 140,-10-43,2-69,6 14,-3 0,-1 0,-3 0,-1 1,-2-1,-3 1,-1-1,-2 0,-2-1,-2 0,-5 10,12-43,0-1,-1 1,0-1,-1 0,0 0,0 0,-1-1,0 0,-1 0,0-1,0 0,0 0,-1-1,0 0,0-1,0 0,-1 0,0-1,0 0,0-1,0 0,-1 0,1-1,-1-1,0 0,1 0,-2-1,9 0,1 0,-1 0,0-1,1 1,0-1,-1 1,1-1,-1 0,1 0,0 0,0 0,-1 0,1-1,0 1,0-1,0 1,0-1,1 0,-1 0,0 0,1 0,-1 0,1 0,0 0,0 0,0-1,0 1,0 0,0-1,0 1,1-1,-1 1,1-1,0 1,0-1,0 1,0-1,0 1,0-1,1 1,35-99,-14 74,2 1,1 1,1 1,1 1,1 1,1 2,1 1,1 1,0 2,1 1,1 1,14-3,-19 7</inkml:trace>
</inkml:ink>
</file>

<file path=ppt/ink/ink4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35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170 396,'43'183,"-23"-108,-3 0,-4 2,-3 0,-3 0,-3 40,-5-93</inkml:trace>
  <inkml:trace contextRef="#ctx0" brushRef="#br0" timeOffset="420.969">0 425,'18'-27,"1"0,1 1,1 1,2 1,0 1,2 1,0 1,1 2,1 0,1 2,0 1,30-12,-52 24,1 1,-1-1,1 1,0 1,0-1,0 1,1 1,-1-1,0 1,1 0,-1 1,1 0,-1 0,1 0,-1 1,1 0,-1 1,0 0,0 0,0 0,0 1,0 0,0 1,0-1,-1 1,0 0,0 1,0-1,0 1,-1 1,2 2,-2-1,0 1,-1 0,-1 0,1 0,-1 0,-1 1,1-1,-2 1,1 0,-1 0,0-1,-1 1,0 0,0 0,-1 0,0 0,-1-1,0 1,0-1,-1 1,0-1,-1 2,-7 15,-1 0,-2-1,0-1,-1 0,-1-1,-12 11,26-32,0 1,0-1,0 0,0 1,0 0,0-1,0 1,0 0,1 0,-1 0,1 0,0 0,-1 0,1 1,0-1,0 0,1 0,-1 1,0-1,1 1,-1-1,1 1,0-1,0 1,0-1,0 1,0-1,1 1,-1-1,1 0,-1 1,1-1,0 1,0-1,0 0,0 0,1 0,-1 1,1-1,-1 0,1-1,-1 1,1 0,0 0,0-1,0 1,0-1,0 0,105 20,-32-12,-70-9,1 2,0-1,-1 1,1-1,-1 1,0 1,1-1,-1 1,0 0,0 0,-1 1,1-1,-1 1,0 0,0 0,0 1,0-1,-1 1,1 0,-1 0,-1 0,1 0,-1 0,1 0,-2 1,1 0,-1-1,1 1,-1 0,-1-1,1 1,-1 0,0 0,-1-1,1 1,-1 0,0 0,-1-1,1 1,-1-1,0 2,-12 15,0 0,-2 0,0-2,-1 0,-1 0,-1-2,0 0,-2-2,0 0,0-1,-2-1,0-1,-9 3,-24 7,31-17</inkml:trace>
  <inkml:trace contextRef="#ctx0" brushRef="#br0" timeOffset="4394.888">1017 736,'22'128,"17"-18,-38-107,0 0,1 0,0-1,-1 1,1-1,0 1,0-1,0 0,1 0,-1 0,0 0,1 0,0 0,-1-1,1 1,0-1,0 0,0 0,-1 0,1 0,0 0,0-1,1 1,-1-1,0 0,0 0,0 0,0 0,0-1,0 1,0-1,0 0,0 0,0 0,2-1,3-3,0-2,0 1,0-1,-1 0,0-1,-1 1,1-1,-2-1,1 1,-1-1,0 0,-1-1,4-4,44-90,-52 103,0-1,0 1,0 0,0-1,0 1,1 0,-1-1,1 1,-1 0,1 0,-1-1,1 1,0 0,0 0,-1 0,1 0,0 0,0 0,0 0,0 0,0 0,0 0,1 0,-1 1,0-1,0 0,0 1,1-1,-1 1,0 0,1-1,-1 1,0 0,1 0,-1 0,1 0,-1 0,0 0,1 0,-1 0,0 0,1 1,-1-1,0 1,1-1,-1 1,0-1,0 1,0 0,1 0,-1-1,1 2,27 48,-27-44,0-1,0 1,1-1,0 0,0 0,0 0,1-1,-1 1,1-1,0 1,1-1,-1 0,1-1,-1 1,1-1,0 0,0 0,4 1,-2-2,0-1,0 1,1-1,-1-1,1 1,-1-1,1-1,-1 1,1-1,-1 0,0-1,0 0,1 0,-1-1,0 1,-1-2,1 1,-1-1,1 0,-1 0,0 0,0-1,-1 0,1 0,1-4,6-5,-1-1,0-1,-1 0,-1 0,-1-1,0 0,-1-1,-1 0,1-8,92-257,-98 272,6-12,0-2,-2 1,-2-1,0 0,-1 0,-1 0,-2 0,0 0,-2 0,-1 0,-1 0,-4-17,8 40,0 1,0-1,-1 0,1 1,0-1,0 1,-1-1,1 1,-1-1,1 0,-1 1,0 0,0-1,1 1,-1-1,0 1,0 0,0 0,-1-1,1 1,0 0,0 0,-1 0,1 0,0 1,-1-1,1 0,-1 0,1 1,-1-1,1 1,-1 0,0-1,1 1,-1 0,0 0,1 0,-1 0,1 0,-1 0,0 0,1 1,-1-1,1 1,-1-1,1 1,-1 0,-1 0,-3 8,1 0,0 1,0 0,1 0,0 0,1 0,0 1,0-1,1 1,1 0,0 0,0 0,1-1,1 1,-1 0,2 3,-2-1,1 20,1 0,1 0,2-1,1 0,2 0,1 0,11 23,53 162,-48-115,-40-121,7 5</inkml:trace>
  <inkml:trace contextRef="#ctx0" brushRef="#br0" timeOffset="4639.932">1524 396,'44'0,"42"-4,12-3,-2 1,-11-3,-12-1,-12 1,-13 3,-9 2,-11 2</inkml:trace>
</inkml:ink>
</file>

<file path=ppt/ink/ink4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45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73,'52'-9,"23"-4,4 1,-13-3,-12 2,-15 3</inkml:trace>
</inkml:ink>
</file>

<file path=ppt/ink/ink4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45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40,'33'-4,"26"-8,8 0,-8 1</inkml:trace>
</inkml:ink>
</file>

<file path=ppt/ink/ink4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46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1,'0'23,"0"19,0 6,0 0,0-4,0-4,0-4,-4-9,-3-3,1-6</inkml:trace>
  <inkml:trace contextRef="#ctx0" brushRef="#br0" timeOffset="388.495">187 114,'-19'14,"-2"5,8-1,10 1,12-2,3 1,4-4,1 2,-4 2,1 4,-1 2,-4-8,-3-6</inkml:trace>
</inkml:ink>
</file>

<file path=ppt/ink/ink4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45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1,'0'38,"-5"37,-2 16,-4-4,0-6,1-13,-1-13,0-10,2-9,-2-6,1-3,2-1,-2 0,0-5</inkml:trace>
  <inkml:trace contextRef="#ctx0" brushRef="#br0" timeOffset="508.355">1 537,'34'-19,"0"-2,-1-1,-2-2,0-1,-1-1,-2-2,-1 0,-1-2,-2-1,17-28,-31 40,-1-1,-1 0,0-1,-2 1,0-2,-2 1,2-19,-8 482,2-435,0 1,0 0,0-1,1 1,0-1,1 1,0-1,0 0,0 0,1 1,0-1,4 6,4-1</inkml:trace>
</inkml:ink>
</file>

<file path=ppt/ink/ink4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43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69,'-5'57,"36"201,-27 107,15-229,-23-124,0-6</inkml:trace>
  <inkml:trace contextRef="#ctx0" brushRef="#br0" timeOffset="266.449">1 69,'24'0,"22"-4,8-3,0 1,-5-3,-5-1,-6 2,-9-3,-5 1,-7 6,-5 5</inkml:trace>
  <inkml:trace contextRef="#ctx0" brushRef="#br0" timeOffset="518.931">1 436,'33'5,"21"2,7-1,-9-6,-7-3,-11-1</inkml:trace>
  <inkml:trace contextRef="#ctx0" brushRef="#br0" timeOffset="745.086">368 606,'0'48,"0"20,0 5,0-7,4-14,3-16</inkml:trace>
  <inkml:trace contextRef="#ctx0" brushRef="#br0" timeOffset="1006.546">368 522,'24'0,"17"0,7 0,0 0,-9-5,-5-2,-4 1,-8 1</inkml:trace>
  <inkml:trace contextRef="#ctx0" brushRef="#br0" timeOffset="1253.631">368 747,'38'-5,"18"-1,-1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7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0 305,'21'-2,"0"-2,0 0,-1-1,0-1,0-1,0-1,-1-1,0 0,7-6,-26 15,20-9,0-2,-1 0,0-1,-1 0,-1-2,0 0,-1-1,0-1,-1 0,10-14,-24 27,1 1,0 0,-1 0,1-1,-1 1,1-1,-1 1,0-1,0 0,-1 0,1 1,0-1,-1 0,0 0,1 0,-1 1,0-1,-1 0,1 0,0 0,-1 1,0-1,1 0,-1 0,0 1,-1-1,1-1,-2 5,0 0,0 0,1 0,-1 0,0 0,1 0,-1 1,1 0,0-1,-1 1,1 0,0 0,0 0,0 0,0 0,0 1,1-1,-1 0,1 1,-1 2,-15 27,2 1,2 0,1 1,1 1,2 0,2 0,1 0,1 6,-3 7,-8 111,15-122,-2 1,-2-1,-1 0,-1 0,-3-1,-9 25,14-50,-1 0,0 0,0 0,-1 0,-1-1,1-1,-2 1,1-1,-1 0,-1-1,0 0,0 0,8-7,0 0,0 0,0 1,0-1,-1-1,1 1,0 0,0 0,0-1,-1 1,1-1,0 0,-1 0,1 0,0 0,-1 0,1 0,0-1,0 1,-1-1,1 1,0-1,0 0,0 0,0 0,0 0,0 0,0-1,0 1,0-1,0 1,1-1,-1 1,1-1,-1 0,1 0,-1 0,1 0,0 0,0-1,-3-4,1 0,1 0,-1 0,1-1,1 1,-1-1,1 1,1-1,-1 1,1-1,1-7,4-9,2 1,0 0,2 0,0 1,1 0,2 1,0 0,1 1,1 0,1 1,0 0,2 1,0 1,9-6,-17 15,0-1,1 1,0 0,1 1,-1 0,1 1,1 0,-1 1,1 0,0 1,0 0,0 1,0 1,1-1,-1 2,1 0,0 0,1 2,1 3</inkml:trace>
</inkml:ink>
</file>

<file path=ppt/ink/ink4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50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83,'-76'484,"69"-435,5-150,1 62,2 0,2 0,2 0,1 1,2 0,2 0,1 1,3-1,-13 36,11-24,-12 26,0 1,0-1,0 0,0 1,0-1,0 0,0 1,1-1,-1 0,0 0,0 1,0-1,0 0,0 1,0-1,0 0,1 0,-1 1,0-1,0 0,0 0,1 0,-1 1,0-1,0 0,1 0,-1 0,0 0,0 1,1-1,-1 0,0 0,1 0,-1 0,0 0,0 0,1 0,-1 0,0 0,1 0,-1 0,0 0,1 0,-1 0,0 0,0 0,1 0,-1 0,0 0,0-1,1 1,-1 0,0 0,1 0,-1 0,0-1,0 1,0 0,1 0,-1-1,0 1,0 0,0 0,0-1,9 30,1-2,1 1,1-1,1-1,1 0,2-1,0 0,14 13,4 10,37 49,-71-96,0 1,1-1,-1 0,0 0,1 0,-1 1,1-1,-1 0,1 0,0 0,0 0,-1 0,1 0,0 0,0-1,0 1,0 0,0 0,0-1,0 1,0 0,0-1,0 1,0-1,1 0,-1 1,0-1,0 0,0 0,1 1,-1-1,0 0,0 0,1 0,-1-1,0 1,0 0,0 0,1-1,-1 1,0-1,0 1,0-1,0 1,0-1,0 0,0 1,0-1,0 0,0 0,0 0,31-117,10-94,-14 10,-23 177</inkml:trace>
</inkml:ink>
</file>

<file path=ppt/ink/ink4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54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58,'112'-26,"115"22,-86-22,-123 25,-6 0</inkml:trace>
</inkml:ink>
</file>

<file path=ppt/ink/ink4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54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1,'0'5,"4"1,8 0,5-1,5-1,3-2,3-1,1 0,0-1,1 0,-1-1,0 1,0 0,0 0,-1 0,-5-1</inkml:trace>
</inkml:ink>
</file>

<file path=ppt/ink/ink4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57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1,'10'23,"-1"0,-1 1,-1 0,-1 1,-1 0,-2 0,1 19,-5-7,-3-1,0 1,-3-1,-1 0,-1-1,-2 0,-2 0,-16 31,-14 57,38-104</inkml:trace>
  <inkml:trace contextRef="#ctx0" brushRef="#br0" timeOffset="549.68">26 424,'4'6,"-1"-1,1 0,1 0,-1 0,1-1,-1 1,1-1,0 0,1 0,-1-1,1 1,0-1,0-1,0 1,0-1,0 0,0 0,0-1,1 0,-1 0,1 0,-1-1,1 0,-1 0,1-1,-1 0,1 0,-1 0,0-1,0 0,1 0,-1 0,0-1,12-15,-1 0,0-1,-2 0,0-2,-1 0,-1 0,-1-1,-1-1,-1 0,5-17,41-139,-56 179,1-1,0 0,-1 1,1-1,-1 0,1 0,-1 1,0-1,1 0,-1 0,0 0,1 0,-1 1,0-1,0 0,0 0,0 0,0 0,0 0,0 0,0 0,0 0,0 1,0-1,0 0,-1 0,1 0,0 0,-1 1,1-1,-1 0,1 0,-1 1,1-1,-1 0,1 0,-1 1,0-1,1 1,-1-1,0 1,0-1,1 1,-1-1,0 1,0 0,0-1,0 1,1 0,-1 0,0 0,0-1,0 1,0 0,0 0,0 0,-3 7,1-1,0 1,0 0,0-1,1 1,0 0,0 0,1 1,0-1,0 0,1 1,0-1,0 7,0-4,1 87,-12 96,6-175,1 0,0 0,1 0,2 1,-1-1,2 1,1-1,0 1,2 7,4-8</inkml:trace>
  <inkml:trace contextRef="#ctx0" brushRef="#br0" timeOffset="883.903">647 282,'-5'34,"-1"20,-1 7,2-4,2-5,1-8,1-6,0-5,1-7</inkml:trace>
  <inkml:trace contextRef="#ctx0" brushRef="#br0" timeOffset="5049.036">873 339,'-51'48,"24"-29,16-12,1 0,0 1,0 0,0 0,1 1,1 0,0 1,-7 9,15-17,0 0,1-1,-1 1,0 0,1 0,-1 0,1 0,-1-1,1 1,0 0,0-1,-1 1,1 0,1-1,-1 1,0-1,0 0,0 1,1-1,-1 0,1 0,-1 1,1-1,-1-1,1 1,0 0,0 0,-1 0,1-1,0 1,0-1,0 0,-1 1,1-1,0 0,0 0,0 0,0 0,0-1,2 2,9 2,-1 0,1 1,-1 0,0 1,0 0,-1 1,1 0,-1 1,1 1,2 5</inkml:trace>
</inkml:ink>
</file>

<file path=ppt/ink/ink4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1:09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0,'-22'9,"1"1,0 1,1 1,0 1,1 0,1 2,0 0,1 1,0 0,2 2,0 0,1 0,-7 14,18-27,0 1,1 0,-1 0,2 0,-1 0,1 0,0 0,0 0,0 1,1-1,0 0,0 0,1 1,0-1,0 0,0 0,1 0,0 0,0 0,0 0,1 0,0-1,0 1,0-1,1 0,0 0,0 0,0 0,1-1,-1 0,1 0,0 0,0 0,0-1,1 0,-1 0,1 0,1 0,1 1,-1-2,0 1,1-1,0 0,-1 0,1-1,0 0,0-1,0 1,-1-1,1-1,0 0,0 0,0 0,-1-1,1 0,-1-1,1 0,-1 0,18-6</inkml:trace>
  <inkml:trace contextRef="#ctx0" brushRef="#br0" timeOffset="281.323">615 57,'-20'24,"1"2,1 0,2 1,0 1,2 0,1 1,2 0,0 1,-3 21,13-47,0-1,1 1,-1-1,1 1,-1 0,1-1,0 1,1-1,-1 1,1-1,-1 1,1-1,0 1,0-1,1 1,-1-1,1 0,0 0,-1 0,1 0,1 0,-1 0,0 0,1-1,-1 1,1-1,0 0,0 0,0 0,0 0,0 0,0-1,0 1,1-1,-1 0,1 0,-1 0,1 0,-1-1,1 1,-1-1,1 0,2 0,7-3,0 1,-1-1,0-1,0-1,0 1,0-2,-1 0,1 0,-1-1,-1 0,0-1,0 0,0 0,-1-2,0 1,-1-1,4-6,-7 10,0 0,-1 0,0 0,0 0,-1-1,1 0,-2 1,1-1,-1 0,0-1,0 1,-1 0,0-1,0 1,-1 0,0-1,0 1,-1-1,1 1,-2 0,1 0,-1-1,0 1,-1 0,0 0,0 1,0-1,-1 1,0-1,0 1,0 0,-1 1,0-1,0 1,-1 0,1 0,-1 0,0 1,-1 0,1 0,-1 1,1 0,-7-3,7 5,1 0,0 0,-1 1,1 0,-1 0,1 0,-1 0,1 1,-1 0,1 0,0 0,0 1,-1 0,1 0,0 0,1 0,-1 1,0 0,1 0,-1 0,1 1,0 0,0-1,0 1,1 0,-1 1,-1 2,-3 11</inkml:trace>
  <inkml:trace contextRef="#ctx0" brushRef="#br0" timeOffset="642.069">1321 0,'-15'6,"-11"2,2 1,-1 1,1 1,0 1,1 1,1 1,0 1,1 1,0 2,19-16,0-1,0 1,0 1,0-1,0 0,0 0,1 1,-1-1,1 0,0 1,0 0,0-1,0 1,0 0,0-1,1 1,0 0,-1 0,1 0,0-1,0 1,0 0,1 0,-1 0,1-1,-1 1,1 0,0-1,0 1,0 0,1-1,-1 1,1-1,-1 0,1 1,0-1,-1 0,1 0,0 0,1 0,-1-1,0 1,0 0,1-1,-1 0,1 1,28 17,37 36,-66-53,-1-1,0 1,0 1,0-1,0 0,0 0,0 0,0 1,-1-1,1 0,-1 0,0 1,1-1,-1 1,0-1,-1 0,1 1,0-1,-1 0,1 1,-1-1,0 0,1 0,-1 1,0-1,-1 0,1 0,0 0,0 0,-1-1,1 1,-1 0,0 0,0 0,-9 7,0 1,0-2,-1 1,0-2,-1 1,1-2,-1 0,-1 0,1-1,-14 3,-50 1,54-8</inkml:trace>
  <inkml:trace contextRef="#ctx0" brushRef="#br0" timeOffset="1263.955">1942 29,'-52'85,"28"-41,-3-2,-1 0,-2-2,-1-1,-3-1,-14 12,46-47,-1-1,1 1,0 0,-1 0,0-1,1 0,-1 1,0-1,0 0,0 0,-1-1,1 1,0-1,-1 0,1 1,-1-1,1-1,-1 1,0-1,1 1,-1-1,1 0,-1 0,0 0,1-1,-1 0,0 1,1-1,-1 0,1-1,0 1,-1 0,1-1,0 0,0 0,0 0,0 0,0 0,0-2,-1-5,0 0,1 0,1 0,0 0,0-1,0 1,1-1,1 0,0 1,0-1,1 0,0 1,0-1,1 1,1-1,-1 1,2 0,-1 0,1 0,1 1,-1-1,1 1,1 0,0 0,6-6,-11 12,1-1,0 1,0 0,0 0,1 0,-1 0,0 0,1 0,-1 1,1-1,0 1,0 0,-1 0,1 0,0 0,0 0,0 0,0 1,0 0,0-1,0 1,0 0,0 1,0-1,0 0,0 1,0 0,0-1,0 1,0 0,-1 1,1-1,0 0,-1 1,1 0,-1-1,1 1,-1 0,0 0,0 0,0 1,0-1,0 1,0-1,0 1,22 19,2-1,0-2,2-1,0-1,16 7,50 31,53 36,-110-72,-19-13</inkml:trace>
</inkml:ink>
</file>

<file path=ppt/ink/ink4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1:07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22 503,'0'1,"0"-1,-1 1,1-1,-1 0,1 1,-1-1,1 0,0 0,-1 1,1-1,-1 0,0 0,1 0,-1 0,1 1,-1-1,1 0,-1 0,1 0,-1 0,1 0,-1 0,1 0,-1-1,0 1,1 0,-1 0,1 0,-1-1,1 1,-1 0,1 0,0-1,-1 1,1 0,-1-1,1 1,0 0,-1-1,1 1,-1-1,1 1,0-1,0 1,-1-1,1 1,0-1,0 1,0-1,0 1,-1-1,1 1,0-1,0 1,0-1,0 0,0 1,0-1,1 1,-1-1,0 1,0-1,0 1,0-1,-1-39,5 11,1 0,1 1,2 0,1 1,0 0,3 0,0 1,1 0,2 1,0 1,2 0,6-5,-21 26,0 0,0 0,0 1,0-1,1 1,-1 0,1-1,0 1,-1 0,1 1,0-1,0 0,1 1,-1 0,0 0,0 0,1 0,-1 0,0 0,1 1,-1 0,1 0,-1 0,0 0,1 0,-1 1,1-1,-1 1,0 0,0 0,1 0,-1 1,0-1,0 1,0-1,0 1,0 0,-1 0,1 1,-1-1,1 0,-1 1,0 0,0-1,0 1,0 0,1 2,6 16,-1-1,-1 2,-1-1,-1 1,-1 0,2 20,-2 90,45-261,-24 86,2 0,2 2,1 1,2 1,7-3,-38 40,0 0,1 0,-1-1,1 1,-1 1,1-1,0 0,0 0,0 1,0-1,0 1,0-1,1 1,-1 0,0 0,1 0,-1 0,0 0,1 1,-1-1,1 1,0 0,-1-1,1 1,-1 0,1 1,-1-1,1 0,-1 1,1-1,-1 1,1 0,-1 0,1 0,-1 0,0 0,0 1,0-1,0 0,0 1,0 0,0 0,0-1,0 1,-1 0,1 1,1 6,-1 1,-1-1,0 1,0 0,-1-1,0 1,0 0,-1-1,-1 1,1-1,-2 1,1-1,-2 4,-9 45,11-29,0-5</inkml:trace>
  <inkml:trace contextRef="#ctx0" brushRef="#br0" timeOffset="683.797">1207 136,'-55'19,"1"3,1 2,-35 22,82-44,0 1,1 1,0-1,-1 1,1 0,1 0,-1 0,0 1,1 0,0-1,0 2,1-1,-1 0,1 1,0-1,1 1,-1 0,1 0,0 0,1 0,0 1,0-1,0 0,0 1,1-1,0 0,1 1,-1-1,1 0,0 1,1-1,-1 0,1 0,1 1,-1-4,1-1,-1 1,1-1,-1 0,1 0,0 0,0 0,0-1,0 1,0-1,0 0,0 0,0 0,0 0,1 0,-1-1,0 1,1-1,-1 0,0 0,1 0,-1 0,0-1,1 0,-1 1,0-1,0 0,1-1,-1 1,88-49,-68 30,0-1,-2-1,0-1,-2-1,5-8,23-28,-47 58,1 1,0-1,-1 1,1 0,0-1,0 1,0 0,0-1,0 1,0 0,1 0,-1 0,0 0,1 0,-1 0,0 1,1-1,-1 0,1 1,-1-1,1 1,0-1,-1 1,1 0,-1-1,1 1,0 0,-1 0,1 0,-1 1,1-1,0 0,-1 0,1 1,-1-1,1 1,-1 0,1-1,-1 1,1 0,-1 0,0 0,1 0,-1 0,0 0,0 0,0 0,0 1,0-1,0 0,0 1,0-1,16 131,27 153,-39-11,-4-266,-1 1,0-1,0 0,-1 0,0 0,0 0,-1 0,0 0,0 0,-1-1,0 1,0-1,-1 1,0-1,0 0,-1-1,0 1,0-1,0 0,-1 0,0 0,0-1,0 0,-1 0,0-1,0 0,0 0,0 0,-1-1,1 0,-1-1,0 1,3-3,1 0,-1 0,1 0,0 0,0-1,-1 1,1-1,0-1,0 1,0 0,-1-1,2 0,-1 0,0 0,0 0,1-1,-1 1,1-1,0 0,0 0,0 0,0-1,0 1,1-1,-1 1,1-1,0 0,0 0,0 0,1 0,0 0,-1 0,2 0,-1-2,-3-13,1 0,0 0,2-1,0 1,2 0,0-1,1-1,3-2,1 0,0 1,2 0,0 0,2 1,0 0,2 1,0 0,1 1,1 0,1 1,0 1,1 0,16-12,-12 11</inkml:trace>
  <inkml:trace contextRef="#ctx0" brushRef="#br0" timeOffset="9570.395">672 221,'0'244,"0"-399,0 129</inkml:trace>
</inkml:ink>
</file>

<file path=ppt/ink/ink4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1:22.4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26,'1158'0,"-904"29,282-30,-310 30,-221-29,34 2,1-2,0-2,0-1,22-6,286-20,-74 11,-183 6,-69 8,0 1,0 1,0 0,0 2,0 0,0 2,15 3,69 17,-88-14</inkml:trace>
</inkml:ink>
</file>

<file path=ppt/ink/ink4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1:29.08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1 538,'48'-19,"2"2,0 3,1 2,1 2,0 2,0 2,25 3,128 32,426-26,24-4,-284-26,171-2,-116-12,7-21,-240 34,444-77,-270 57,-147 21,3-1,-60 17,70-23,-110 5,-112 26,0 1,0 0,0 0,0 1,1 0,-1 1,0 1,0-1,0 2,1 0,7 4</inkml:trace>
</inkml:ink>
</file>

<file path=ppt/ink/ink4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4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0" timeOffset="12703.216">2908 1411,'-5'2,"0"1,0-1,0 1,0 0,0 0,1 0,-1 0,1 1,0 0,0 0,0 0,1 0,-1 1,1 0,0-1,1 1,-1 1,-115 212,7 34,-56 60,81-106,-39 2,36-70,0 62,42-85,30-69,-2-2,-2 0,-1-2,-27 38,-139 240,103-184,2-20,-61 96,17-50,-84 171,50-101,74-113,-120 175,32-73,62-52,87-138,24-38,6-5</inkml:trace>
  <inkml:trace contextRef="#ctx0" brushRef="#br0" timeOffset="13809.195">2823 1439,'-6'4,"-1"0,1-1,-1 0,0 0,1 0,-1-1,-1 0,1-1,0 1,0-1,0-1,-1 1,1-1,0 0,-1-1,1 0,-7-2,-146-58,75 23,86 39,-1-1,0 1,0-1,0 1,0-1,0 1,0 0,0-1,0 1,0-1,0 1,0-1,0 1,-1-1,1 1,0-1,0 1,0-1,-1 0,1 1,0-1,-1 1,1-1,0 0,-1 1,1-1,0 1,-1-1,1 0,-1 0,1 1,-1-1,1 0,0 0,-1 1,1-1,-1 0,1 0,-1 0,1 0,-1 0,1 0,-1 0,0 0,1 0,-1 0,1 0,-1 0,1 0,-1 0,1-1,-1 1,1 0,0 0,-1-1,1 1,-1 0,1 0,-1-1,1 1,0-1,-1 1,1 0,-1-1,26 39,-22-34,181 228,-161-195,-2 2,-2 0,-1 1,-2 0,-2 2,4 21,13 123,-10-259,-3-71,-13 121,-1-1,-1 0,-1 0,-1 0,-1 0,-1 0,-1 0,-4-12,-13-132,19 144</inkml:trace>
  <inkml:trace contextRef="#ctx0" brushRef="#br0" timeOffset="17727.218">480 3979,'-2'8,"0"0,1 1,0-1,0 1,1-1,0 0,0 1,1-1,0 1,0-1,3 8,-3-12,86 320,-61-239,-21-68,-2-5,0 0,1 0,0-1,1 1,0-1,1 0,0 0,1-1,7 9,-20-79,-2 33,0 2</inkml:trace>
  <inkml:trace contextRef="#ctx0" brushRef="#br0" timeOffset="18158.71">424 4008,'1'0,"0"1,-1 0,1-1,0 1,0-1,0 0,0 1,0-1,0 0,0 1,0-1,0 0,0 0,0 0,0 0,0 0,0 0,0 0,0 0,0 0,0 0,0-1,0 1,0 0,0-1,0 1,0-1,0 1,0-1,0 0,0 1,0-1,-1 0,1 1,0-1,-1 0,1 0,0 0,-1 0,1 1,-1-1,1 0,-1 0,0 0,1 0,-1 0,0 0,0 0,0 0,0 0,0-1,0 1,0 0,0 0,0 0,0 0,0 0,-1 0,1 0,0 0,-1 0,1 0,-1 0,1 1,-1-1,0 0,1 0,-1 0,0 0,235 144,-76-73,-156-69,0 0,0 1,0-1,0 0,0 0,1 0,-1 0,0-1,0 1,1-1,-1 1,0-1,1 0,-1 0,0 0,1 0,-1 0,0-1,1 1,-1-1,0 1,0-1,1 0,-1 0,0 0,0 0,0 0,0 0,0-1,0 1,0-1,-1 1,1-1,-1 0,1 0,-1 1,1-1,-1 0,0 0,0-1,0 1,0 0,0 0,-1 0,1-1,0 0,0-20,-1-1,-1 0,-1 1,-1-1,0 1,-2 0,-1 0,-1 0,-1 1,-11-21,-16-39,-5 1,-2 3,-4 1,-15-13,42 62,0 4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31965.037">1807 5193,'-37'108,"24"-77,-1 0,-1-2,-1 1,-2-2,-1-1,-1 0,-1-1,-1-1,-2-1,0-2,-1 0,-2-1,0-2,-17 9,8-6,24-14,0 1,-1-2,1 1,-2-2,1 0,-1 0,1-1,-1-1,-1 0,1-1,-1-1,1 0,-1-1,-10-1,22 0,0-1,0 1,0-1,0 0,0 0,0 0,0-1,0 1,1-1,-1 0,0 1,1-1,0 0,-1 0,1-1,0 1,0 0,0-1,0 0,0 1,1-1,-1 0,1 0,0 0,0 0,0 0,0 0,0 0,1 0,-1 0,1 0,0 0,0 0,0-1,0 1,1 0,-1-1,39-115,-23 88,1 1,2 0,0 2,2 0,2 1,7-6,-26 29,1 1,-1 0,1 0,0 0,0 0,0 1,0-1,0 1,1 1,-1-1,0 1,1 0,0 0,-1 1,1-1,-1 1,1 0,0 1,-1-1,1 1,-1 0,1 1,-1 0,0-1,0 1,0 1,0-1,0 1,0 0,0 0,-1 1,1-1,-1 1,0 0,0 0,0 1,206 190,-160-141,-38-38</inkml:trace>
  <inkml:trace contextRef="#ctx0" brushRef="#br1" timeOffset="32751.583">2456 5700,'-1'1,"1"-1,0 0,-1 0,1 0,-1 0,1 0,0 0,-1 0,1 0,-1 0,1 0,-1 0,1 0,0 0,-1 0,1-1,-1 1,1 0,0 0,-1 0,1-1,-1 1,1 0,0 0,-1-1,1 1,0 0,0-1,-1 1,1 0,0-1,0 1,-1 0,1-1,0 1,0-1,0 1,0 0,0-1,0 1,0-1,-1 1,1-1,0 1,0 0,1-1,-1 1,0-1,0 1,0-1,0 1,0 0,0-1,0 1,1-1,-1 1,0 0,0-1,1 1,-1 0,0-1,1 1,-1 0,0-1,1 1,-1 0,0 0,1 0,-1-1,-35 3,-22 13,31-7,0-1,0-2,0 0,-1-2,1-1,-1-1,-1-1,25 0,-1 0,1 0,0-1,-1 1,1-1,0 0,-1 0,1 0,0-1,0 1,0-1,0 1,0-1,0 0,0 0,1 0,-1-1,1 1,-1-1,1 1,0-1,0 0,0 0,1 0,-1 0,1 0,-1 0,1 0,0-1,0 1,0 0,1-1,-1 1,1-3,3-12</inkml:trace>
  <inkml:trace contextRef="#ctx0" brushRef="#br1" timeOffset="33961.502">791 5560,'-5'0,"-6"-5,-6-1,-5-5,-4-1,3-2,0-4,5-4,0 2,3-1,4-1,0 3,1 0,2-1,8 2,3 9,2 6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3">1130 508,'0'14,"-10"10,-2 6,-1-3</inkml:trace>
  <inkml:trace contextRef="#ctx0" brushRef="#br1" timeOffset="43850.223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7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12 231,'-2'-6,"0"0,0-1,0 1,1 0,0 0,0-1,0 1,1-1,0 1,1-1,-1 1,1-1,0 1,1 0,-1 0,1-1,1 1,-1 0,1 1,0-1,3-5,-4 6,0-1,1 0,-1 1,1 0,0 0,1 0,-1 0,1 0,0 0,0 1,0 0,1 0,0 0,-1 0,1 1,1 0,-1 0,0 0,1 1,6-1</inkml:trace>
</inkml:ink>
</file>

<file path=ppt/ink/ink4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6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8,'-2'5,"0"1,0-1,1 0,-1 0,1 1,1-1,-1 0,1 1,0-1,0 1,0-1,1 1,0-1,0 0,0 1,1-1,-1 0,1 0,1 0,-1 0,4 4,1 11,2 10,2 0,2 0,0-1,2-1,1 0,1-1,14 16,-27-39,0 0,0-1,0 0,1 1,0-2,-1 1,1 0,0-1,0 0,0 0,0-1,1 1,-1-1,0 0,1 0,-1-1,1 0,-1 0,1 0,-1 0,0-1,1 0,-1 0,0-1,0 1,1-1,-1 0,0-1,-1 1,1-1,0 0,-1 0,0 0,1-1,-1 0,-1 1,1-1,0-1,0-1,25-27,-2-1,-1-2,-2-1,-2 0,5-15,-27 53,1 0,-1-1,0 1,1 0,-1-1,0 1,1-1,-1 1,1 0,-1-1,1 1,-1-1,1 1,-1-1,1 1,0-1,-1 0,1 1,0-1,-1 0,1 1,0-1,-1 0,1 0,0 0,-1 0,1 0,0 1,0-1,-1 0,1-1,0 1,0 0,-1 0,1 0,0 0,-1-1,1 1,0 0,-1 0,1-1,0 1,-1-1,1 1,0-1,-1 1,1-1,-1 1,1-1,-1 1,0-1,1 1,-1-1,1 0,-1 1,0-1,0 0,1 1,-1-1,0 0,0 0,0 0,60 122,-57-116,1-1,-1 0,0 0,1-1,0 1,0-1,0 0,0 0,1 0,-1 0,1-1,-1 0,1 0,0 0,0-1,0 1,0-1,0 0,0-1,1 1,-1-1,0 0,0 0,0-1,1 1,2-3,0-1,0 1,0-1,-1-1,1 0,-1 0,0 0,-1-1,1 1,-1-2,0 1,-1-1,1 0,1-3,7-7,-1 1,0 0,0-1,-2-1,0 1,-1-2,-1 0,-1 0,-1 0,1-4,-8 22,1 0,0 0,-1 0,0 0,1 0,-1 0,0 0,1 0,-1 0,0 0,0 0,0 0,0-1,0 1,0 0,0 0,0 0,0 0,-1 0,1 0,0 0,-1 0,1 0,0 0,-1 0,0 0,1 0,-1 0,1 1,-1-1,0 0,0 0,0 0,1 1,-1-1,0 1,0-1,0 0,-10 7</inkml:trace>
</inkml:ink>
</file>

<file path=ppt/ink/ink4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7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13 228,'-12'0,"36"0,-10 0,555 0,-529-5,-39 5,-1 0,1 0,-1-1,1 1,0 0,-1 0,1-1,-1 1,1-1,-1 1,1-1,-1 1,1 0,-1-1,0 0,1 1,-1-1,0 1,1-1,-1 1,0-1,0 0,1 1,-1-1,0 0,0 1,0-1,0 1,0-1,0 0,0 1,0-1,0 0,0 1,0-1,-1 0,1 1,0-1,0 1,-1-1,1 0,0 1,-1-1,1 1,0-1,-1 1,1-1,-1 1,1-1,-1 1,1 0,-1-1,1 1,-1 0,0-1,1 1,-1 0,1 0,-1-1,-99-70,-20-15,116 82,3 4,0 0,1 0,-1 0,0 0,1 0,-1 0,0-1,1 1,-1 0,0 0,1-1,-1 1,1 0,-1-1,1 1,-1-1,1 1,-1-1,1 1,-1-1,1 1,0-1,-1 1,1-1,0 1,-1-1,1 0,0 1,0-1,-1 0,1 1,0-1,0 0,0 1,0-1,0 0,0 1,0-1,0 0,0 1,0-1,1 1,-1-1,0 0,0 1,1-1,-1 0,0 1,1-1,-1 1,0-1,1 1,-1-1,1 1,-1-1,1 1,-1-1,1 1,-1 0,1-1,0 1,-1 0,1-1,16-1,2 1</inkml:trace>
</inkml:ink>
</file>

<file path=ppt/ink/ink4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1,'5'5,"11"1,7 0,6-1,1-2,2-5,-1-3,0-1,-2 1,1 2,-2 0,1 2,-1 0,0 1,0 0,-9 0,-9 1</inkml:trace>
</inkml:ink>
</file>

<file path=ppt/ink/ink4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0,'38'0,"23"0,5 0,-3 0,-8 0,-9 0,-6 0,-12 0</inkml:trace>
</inkml:ink>
</file>

<file path=ppt/ink/ink4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7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0,'-6'20,"-1"0,-1-1,0 0,-2-1,0 0,-1-1,0 0,-2 0,0-1,-1-1,0 0,-2-1,-12 9,12-12,0 0,-1-1,-1-1,0-1,0 0,0-1,-1-1,0-1,0-1,-1 0,14-4,0 0,0-1,1 1,-1-1,0 0,1 0,-1-1,1 1,-1-1,1-1,0 1,0-1,0 0,0 0,0 0,0-1,1 1,0-1,0 0,0-1,0 1,1-1,-1 1,1-1,1 0,-1 0,0-1,1 1,0 0,1-1,-1 1,1-1,0 0,0 1,1-1,0 0,0 0,0 0,-1 2,0-1,1 0,0 0,0 0,0 0,0 0,1 1,0-1,0 0,0 0,1 1,-1-1,1 1,0-1,0 1,1 0,0-1,-1 1,1 1,0-1,1 0,-1 1,1 0,-1-1,1 1,0 1,0-1,1 1,-1-1,0 1,1 0,0 1,-1-1,1 1,0 0,-1 0,1 0,0 1,0 0,0 0,0 0,0 0,-1 1,3 0,6 3,0 1,1 1,-2 0,1 0,-1 1,0 1,0 0,-1 1,9 8,25 17,233 130,-177-105,-65-49,-21-9</inkml:trace>
</inkml:ink>
</file>

<file path=ppt/ink/ink4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9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63 311,'-1'-1,"1"1,-1-1,0 1,0-1,1 1,-1 0,0-1,0 1,0 0,0 0,1-1,-1 1,0 0,0 0,0 0,0 0,0 0,0 0,1 1,-1-1,0 0,0 0,0 0,0 1,0-1,1 1,-1-1,0 0,0 1,1-1,-1 1,0 0,1-1,-1 1,1 0,-1-1,0 1,1 0,0-1,-1 1,1 0,-1 0,1 0,0 0,0-1,-1 2,-16 40,12-6,1 0,2 0,1 1,2-1,1 0,0 42,-2-43,-2-24,2 1,-1-1,2 1,-1 0,2-1,-1 1,2-1,-1 0,1 0,1 0,0 0,2 3,-2-11,0 0,0 0,0 0,0-1,0 1,1-1,-1 0,1-1,-1 1,1-1,0 1,-1-1,1-1,0 1,0-1,0 0,0 0,0 0,-1-1,1 1,0-1,0-1,-1 1,1 0,0-1,-1 0,0 0,1-1,-1 1,0-1,0 0,0 0,-1 0,1 0,-1-1,1 0,-1 1,-1-1,1 0,0-1,147-209,-150 213,0 0,1 0,-1 0,0 0,1 0,-1 0,0 0,1 0,0 0,-1 0,1 0,-1 0,1 0,0 1,-1-1,1 0,0 0,0 1,0-1,0 1,0-1,0 1,0-1,-1 1,1-1,0 1,1 0,-1 0,0-1,0 1,0 0,0 0,0 0,0 0,0 0,0 0,0 1,0-1,0 0,0 1,0-1,0 0,0 1,0-1,0 1,0-1,0 1,-1 0,1-1,0 1,0 0,-1 0,1-1,0 1,-1 0,1 0,-1 0,1 0,31 159,-31-155,1 0,0-1,0 1,0 0,0 0,1-1,-1 0,1 1,1-1,-1 0,0 0,1-1,0 1,0-1,0 1,0-1,0-1,1 1,-1-1,1 1,0-1,0 0,0-1,0 1,0-1,0 0,0-1,0 1,0-1,1 0,-1 0,0 0,0-1,2 0,7-5,0-1,0 0,-1-1,0 0,0-1,-1-1,0 0,-1 0,0-1,-1-1,0 1,-1-2,0 1,-1-1,0-1,-1 0,-1 0,0 0,1-7,27-144,-32 155,0-1,0 0,-1 1,-1-1,1 0,-2 0,0 0,0 0,-1 1,0-1,-1 1,-2-5,2 7</inkml:trace>
  <inkml:trace contextRef="#ctx0" brushRef="#br0" timeOffset="3715.715">1192 452,'0'0,"0"0,0 0,0 1,0-1,0 0,0 1,0-1,0 0,0 0,0 1,0-1,1 0,-1 0,0 1,0-1,0 0,0 0,1 0,-1 1,0-1,0 0,1 0,-1 0,0 0,0 0,1 1,-1-1,0 0,0 0,1 0,-1 0,0 0,0 0,1 0,-1 0,0 0,0 0,1 0,-1 0,0 0,1 0,-1 0,0 0,0 0,1 0,-1-1,0 1,0 0,1 0,-1 0,0 0,0 0,0-1,1 1,-9 27,-3-3,1 2,1 0,1 0,1 1,1-1,2 1,1 1,1-1,1 17,1-40,1 1,0-1,0 0,1 0,-1 0,1 0,0 0,0 0,0 0,0 0,1-1,-1 1,1-1,0 0,0 0,0 0,1 0,-1 0,1-1,-1 1,1-1,0 0,0 0,0-1,0 1,0-1,1 0,-1 0,0 0,0-1,1 1,-1-1,0 0,1 0,-1-1,0 1,1-1,-1 0,0 0,3-1,11-9,-5-3</inkml:trace>
  <inkml:trace contextRef="#ctx0" brushRef="#br0" timeOffset="4167.87">1022 227,'29'-20,"14"-15,5-2,-6 0,-10 12,-6 9,-7 13,-2 7,-4 7,1 7,-2 5,1-1,-1 0,2 1,-1-3</inkml:trace>
  <inkml:trace contextRef="#ctx0" brushRef="#br0" timeOffset="5366.999">2292 0,'0'0</inkml:trace>
  <inkml:trace contextRef="#ctx0" brushRef="#br0" timeOffset="4872.313">2011 339,'-10'-3,"0"1,0 0,0 1,0 0,0 1,0 0,0 0,0 1,0 1,0-1,0 2,0-1,1 2,-1-1,1 1,0 0,0 1,-1 1,-21 7,29-13,0 0,0 0,1 0,-1 0,0 1,0-1,1 1,-1-1,0 1,0 0,1-1,-1 1,1 0,-1 0,1 0,-1 0,1 0,0 1,-1-1,1 0,0 1,0-1,0 1,0-1,0 1,0-1,0 1,1 0,-1-1,1 1,-1 0,1 0,-1-1,1 1,0 0,0 0,0 0,0 0,0-1,1 1,-1 0,0 0,1-1,-1 1,1 0,0 0,0-1,0 2,4 2,1 1,0-1,-1-1,2 1,-1-1,0 0,1-1,0 1,0-1,0-1,0 1,0-1,8 1,33 14,-43-15,0 0,0 0,-1 1,1 0,-1 0,0 0,0 0,0 1,0-1,-1 1,1 0,-1 0,0 0,0 1,0-1,-1 1,0-1,0 1,0 0,0 0,-1 0,0 0,0 0,0 1,0-1,-1 0,0 0,0 0,0 1,-1-1,0 0,0 0,0 0,-1 0,1 0,-1 0,-1 0,1-1,0 1,-1-1,0 1,0-1,-1 0,1 0,-1 0,0-1,0 1,-14 10,-1 0,0-1,-1-1,-1 0,0-2,0-1,-20 6,11-4,24-8,-1 0,1 0,-1-1,1 0,-1 0,0-1,0 1,0-1,1-1,-1 0,0 0,0 0,0-1,-6-1,-8-24,20 8</inkml:trace>
  <inkml:trace contextRef="#ctx0" brushRef="#br0" timeOffset="5122.714">2292 537,'-14'38,"-5"18,1 4,3-4,0-10,2-14</inkml:trace>
  <inkml:trace contextRef="#ctx0" brushRef="#br0" timeOffset="5735.206">2349 819,'266'-310,"-246"307,-15 33,-4-14,0-10,-1 0,1-1,0 1,1 0,-1-1,1 1,0-1,1 0,-1 0,1 1,0-2,0 1,0 0,1-1,0 1,0-1,0 0,0 0,1-1,-1 1,1-1,0 0,0 0,0-1,1 1,-1-1,1 0,2 0,-2-1,1-1,0 0,-1 0,1-1,0 0,-1 0,1 0,-1-1,1 0,-1 0,0-1,0 0,0 0,0 0,-1 0,1-1,-1 0,0-1,0 1,0-1,0 0,-1 0,0 0,0 0,-1-1,1 0,-1 0,0 0,-1 0,1 0,-1-1,-1 1,1-1,-1 1,0-1,0-1,10-36,1-41,-16 75</inkml:trace>
</inkml:ink>
</file>

<file path=ppt/ink/ink4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0 559,'5'0,"11"0,7 0,6 0,1 0,2 0,-1 0,-1-5,0-1,-1 0,0 1,0 2,-1 1,0 1,0 0,-5 1</inkml:trace>
  <inkml:trace contextRef="#ctx0" brushRef="#br0" timeOffset="801.044">677 390,'-7'32,"1"1,1 0,2 0,1 0,1 1,3-1,3 27,-4-55,-1 1,1-1,0 0,1 0,-1 0,1 0,0 0,0-1,0 1,1 0,0-1,0 0,0 1,0-1,1-1,0 1,-1 0,1-1,1 0,-1 0,0 0,1 0,-1-1,1 0,0 0,0 0,0 0,0-1,0 0,0 0,0 0,0-1,1 1,-1-1,0-1,0 1,1-1,-1 0,0 0,3-1,9-4,0 0,0-1,-1-1,0 0,0-2,-1 1,0-2,-1 0,0-1,-1 0,0-1,-1-1,-1 0,0 0,-1-1,1-2,8 9,-16 40,-3-20,1-6,0 0,1 0,-1 1,1-1,0-1,1 1,-1 0,1-1,0 1,1-1,-1 0,1 0,0 0,1 0,-1-1,1 0,-1 0,1 0,1 0,-1-1,0 0,1 0,0 0,-1-1,1 0,0 0,0 0,1-1,-1 0,0 0,0-1,0 1,1-1,-1-1,0 1,0-1,1 0,-1 0,0-1,3-1,3-4,0-1,0 0,-1-1,0 0,0 0,-1-1,0-1,-1 0,0 0,-1 0,0-1,-1-1,-1 1,1-1,-2 0,0-1,0-1,54-156,-58 148,-4 5</inkml:trace>
  <inkml:trace contextRef="#ctx0" brushRef="#br0" timeOffset="1753.455">1581 616,'11'0,"1"0,-1-1,1 0,-1-1,1 0,-1-1,0 0,0-1,0 0,-1-1,0 0,1-1,-2 0,1 0,-1-1,0 0,0-1,-1 0,0 0,0-1,-1 0,0 0,-1-1,0 0,4-8,-10 16,0 1,1-1,-1 1,0-1,1 1,-1-1,1 1,-1-1,1 1,0 0,0 0,-1-1,1 1,0 0,0 0,0 0,1 0,-1 0,0 0,0 0,0 0,1 0,-1 0,0 1,1-1,-1 1,1-1,-1 1,1-1,-1 1,1 0,-1 0,1 0,-1 0,1 0,-1 0,1 0,-1 0,1 1,-1-1,1 0,-1 1,0-1,1 1,-1 0,0 0,1-1,-1 1,0 0,0 0,1 0,-1 0,0 0,0 0,0 1,-1-1,1 0,0 1,14 25,-1 0,-2 1,-1 0,-1 1,-1 0,-2 1,0 0,-1 10,4 30,-3 0,-3 1,-3 0,-6 46,4-99,0-1,-1 1,0-1,-2 0,0 0,-1 0,-1 0,0-1,-1 1,-1-2,0 1,-1-1,-1 0,-1-1,0 0,0-1,-1 0,-1-1,10-10,-1 1,1-1,0 0,-1 0,1-1,-1 1,1-1,-1 1,0-1,0 0,0-1,1 1,-1-1,0 1,0-1,0 0,0-1,0 1,0-1,0 1,1-1,-1 0,0-1,0 1,1-1,-1 0,1 1,0-1,-1-1,1 1,0 0,0-1,0 0,1 0,-1 0,1 0,-1 0,1 0,0 0,0-1,-1-2,-3-13,0 1,1-1,2 0,-1 0,2 0,1 0,0-1,1 1,1 0,1 0,1 0,1 0,0 0,1 0,1 1,1 0,1 0,8-14,88-141,-92 159</inkml:trace>
  <inkml:trace contextRef="#ctx0" brushRef="#br0" timeOffset="3264.021">1722 249,'41'4,"-26"-10,0-2,-1 1,0-2,0 0,0 0,-2-1,1-1,-1 0,-1-1,0 0,0-1,4-7,4-3,41-53,-59 74,0 1,0 0,0 0,1-1,-1 1,0 0,0 0,1 0,-1 0,0 1,1-1,-1 0,1 1,-1-1,1 1,0-1,-1 1,1 0,-1-1,1 1,0 0,-1 0,1 0,-1 0,1 1,0-1,-1 0,1 1,-1-1,1 1,-1-1,1 1,-1 0,1 0,-1-1,0 1,1 0,-1 0,1 1,51 54,-38-38,59 79,-61-81,-1-4</inkml:trace>
</inkml:ink>
</file>

<file path=ppt/ink/ink4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12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86,'-29'0,"0"1,1 1,-1 2,1 1,0 1,0 1,1 2,0 0,-21 12,42-18,-1 1,1 0,0 0,0 0,0 1,1 0,-1 0,1 1,1-1,-1 1,1 0,0 0,0 1,0-1,1 1,0 0,1 0,-1 0,1 0,1 0,-1 0,1 1,1-1,-1 0,1 1,0-1,1 1,0-1,0 0,1 1,0-1,0 0,3 6,-2-6,1 1,0-1,0 0,1 0,0 0,0-1,0 0,1 0,0 0,1-1,-1 1,1-2,0 1,0-1,0 0,1 0,-1-1,1 0,0 0,0-1,0 0,0 0,1-1,-1 0,0-1,8 0,-3 0,1-1,0-1,0 0,-1 0,1-2,-1 1,0-2,0 0,0 0,-1-1,0-1,5-3,8-3,-3 2</inkml:trace>
  <inkml:trace contextRef="#ctx0" brushRef="#br0" timeOffset="302.246">791 57,'-41'41,"2"1,2 1,2 3,-23 38,55-81,0 1,0-1,1 0,-1 1,1 0,0-1,0 1,0 0,1 0,-1 0,1 0,0 0,0 1,1-1,-1 0,1 0,0 1,0-1,0 0,0 0,1 1,0-1,0 0,0 0,0 0,1 0,0 0,0 0,0 0,0-1,0 1,1-1,-1 1,1-1,0 0,0 0,2 1,8 1,0-1,1 0,-1-1,1 0,0-1,0-1,0 0,0-1,0 0,0-2,0 1,0-1,-1-1,1-1,-1 0,0-1,0 0,0-1,0 0,-1-1,0 0,-1-1,1 0,6-8,-9 8,-1 1,0-1,0 0,-1-1,0 1,-1-2,0 1,0-1,-1 1,0-2,-1 1,0 0,0-1,-1 0,-1 0,0 0,0 0,-1 0,-1 0,0 0,0 0,-1-1,0 7,-1 0,0 0,0 1,0-1,-1 0,1 1,-1-1,0 1,-1 0,1 0,-1 0,1 0,-1 1,0-1,-1 1,1 0,0 0,-1 1,0-1,1 1,-1 0,0 1,0-1,0 1,-1 0,1 0,0 0,0 1,0-1,-1 2,1-1,0 0,-4 2,-17-2</inkml:trace>
  <inkml:trace contextRef="#ctx0" brushRef="#br0" timeOffset="702.023">1638 86,'-47'18,"-1"-2,2 2,0 2,1 2,-20 15,63-37,0 1,0-1,0 1,0 0,0-1,0 1,0 0,0 0,0 0,0 1,0-1,1 0,-1 1,1-1,-1 1,1-1,-1 1,1 0,0 0,0-1,0 1,0 0,0 0,0 0,0 0,1 0,-1 0,1 1,-1-1,1 0,0 0,0 0,0 0,0 1,0-1,1 0,-1 0,1 0,-1 0,1 0,0 0,0 0,-1 0,2 0,-1 0,0 0,0 0,0-1,1 1,-1-1,1 1,167 49,-167-50,0-1,0 1,0-1,0 1,-1 0,1 0,0 0,-1 0,1 0,-1 0,1 0,-1 1,0-1,1 1,-1-1,0 1,0-1,0 1,0 0,0-1,0 1,-1 0,1 0,0 0,-1-1,0 1,1 0,-1 0,0 0,0 0,0 0,0 0,0 0,0 0,-1-1,1 1,-1 0,1 0,-1 0,0 0,0-1,0 1,0 1,-63 59,43-52,0-2,-1 0,0-1,-1-1,1-1,-1-1,0-1,-5-1,3 0</inkml:trace>
  <inkml:trace contextRef="#ctx0" brushRef="#br0" timeOffset="1367.01">2343 1,'-60'109,"-26"66,76-159,-1 0,-1 0,0-1,-1 0,-1-1,0-1,-1 0,-1-1,0 0,0-2,-1 0,-10 4,16-9,0 1,0 0,-1-1,1-1,-1 0,0 0,0-1,-1-1,1 0,0 0,-1-1,1-1,-1 0,1-1,-1 0,-10-3,21 3,-1-1,0 1,1-1,0 0,-1 1,1-1,0 0,0 0,0-1,0 1,0 0,0-1,1 1,-1-1,1 1,0-1,0 0,0 1,0-1,0 0,1 0,-1 0,1 0,-1 0,1 0,0 0,0 0,1 1,-1-1,1 0,-1 0,1 0,0 0,0 0,1-2,50-95,-39 80,2 0,1 1,0 0,2 1,0 1,1 1,0 0,1 2,1 0,0 1,9-3,-25 14,-1 1,0-1,0 1,1-1,-1 2,0-1,1 0,-1 1,1 0,-1 0,1 0,-1 0,1 1,-1 0,1 0,-1 0,0 0,1 1,-1-1,0 1,0 1,0-1,0 0,-1 1,1 0,-1-1,1 2,-1-1,0 0,0 1,-1-1,1 1,-1 0,1 1,48 72,-42-60,2 0,0 0,1-1,0-1,1 0,14 12,-10-13,1 0,-1-2,2 0,0-1,0-1,1-1,0-1,5 1,-6-1,-3-1</inkml:trace>
</inkml:ink>
</file>

<file path=ppt/ink/ink4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40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1,'-8'10,"1"1,0 0,0 0,1 1,1 0,0 0,0 1,1-1,0 6,2-11,-4 9,0 0,2 1,0 0,1 0,1 0,0 0,1 1,1-1,1 0,1 0,2 10,-4-24,1-1,0 0,0 1,0-1,0 0,0 0,0 0,1 1,-1-1,1-1,0 1,-1 0,1 0,0-1,0 1,0-1,0 1,0-1,0 0,1 0,-1 0,0 0,1 0,-1-1,0 1,1-1,-1 1,1-1,-1 0,1 0,-1 0,1 0,-1 0,1-1,-1 1,0-1,1 0,-1 0,0 1,1-2,-1 1,0 0,0 0,0-1,0 1,0-1,0 1,0-1,-1 0,1 0,1-1,155-185,-156 186,-1 0,1 0,-1 0,1 1,-1-1,1 1,0-1,0 1,0-1,0 1,0 0,0 0,0 0,0 0,0 1,0-1,1 1,-1-1,0 1,1-1,-1 1,0 0,0 0,1 1,-1-1,0 0,1 1,-1-1,0 1,0 0,0-1,1 1,-1 0,0 1,0-1,0 0,-1 0,1 1,0-1,0 1,-1 0,1-1,-1 1,0 0,1 0,-1 0,0 0,0 0,0 0,0 0,0 1,-1-1,1 2,7 26,-1 1,-1 0,-2 0,-1 0,-2 1,-1-1,-1 0,-2 1,-1-1,-1 0,-2-1,-1 1,-1-1,-11 23,18-47,-1 1,0 0,0-1,-1 1,0-1,0 0,0 0,-1 0,1-1,-1 0,-1 0,1 0,-1 0,0-1,0 0,0 0,-1-1,1 0,-1 0,0 0,1-1,-1 0,-1 0,-4 0,-96-9,105 7,0-1,0 0,0 0,0 0,1 0,-1 0,0-1,1 1,-1-1,1 1,0-1,-1 0,1 0,0 0,0 0,0-1,1 1,-1 0,0-1,1 1,0-1,-1 0,1 0,0 1,0-1,1 0,-1 0,1 0,-1 0,1 0,0 0,0 1,0-1,0 0,1-1,3-8,2-1,0 1,0 0,1 0,0 1,1 0,0 0,1 1,0 0,1 0,0 1,0 0,1 1,0 0,1 1,3-1,211-107,-191 101</inkml:trace>
</inkml:ink>
</file>

<file path=ppt/ink/ink4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477 142,'-10'4,"-12"8,-8 0,2 4,0-1,0 1,1-1,0 1,-1 3,0 2,0-1,0 0,0-3,-1 0,1-3,0-4,0-3,4-3</inkml:trace>
  <inkml:trace contextRef="#ctx0" brushRef="#br0" timeOffset="253.002">81 1,'24'38,"18"28,6 6,0-3,-4-9,-8-10,-7-14,-8-8,-2-8,-5-3,-4-10,0-5,-1-9,-2-2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7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0,'0'21,"9"7,3-1</inkml:trace>
</inkml:ink>
</file>

<file path=ppt/ink/ink4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4202 508,'-226'330,"109"-132,-77 124,193-321,0 0,0 1,0-1,0 0,0 1,1-1,-1 0,0 1,1-1,-1 1,1-1,0 1,-1-1,1 1,0-1,0 1,0-1,0 1,0-1,0 1,1-1,-1 1,0-1,1 1,-1-1,1 1,0-1,-1 1,1-1,0 0,0 0,0 1,0-1,0 0,0 0,0 0,0 0,1 0,-1 0,0 0,0-1,1 1,-1 0,1-1,-1 1,1-1,-1 1,1-1,-1 0,2 1,259 92,-95-1,-153-83,0 0,0-1,1-1,0 0,0-1,1 0,0-1,9 1,18 6,-25-6</inkml:trace>
  <inkml:trace contextRef="#ctx0" brushRef="#br0" timeOffset="-3136.486">1803 28,'-1'-1,"0"0,0 0,0 0,0 0,-1 0,1 1,0-1,-1 0,1 1,0-1,-1 1,1 0,-1-1,1 1,-1 0,1 0,-1 0,1 0,-1 0,1 0,-1 0,1 1,-1-1,1 1,-1-1,1 1,0-1,-1 1,1 0,0-1,0 1,-1 0,1 0,0 0,0 0,0 0,0 0,0 0,0 1,0-1,1 0,-1 1,0-1,0 1,-33 65,33-66,-123 322,-57 11,75-154,89-144,16-26</inkml:trace>
  <inkml:trace contextRef="#ctx0" brushRef="#br0" timeOffset="-1029.904">1803 0,'21'3,"0"0,-1 1,1 2,-1 0,-1 1,1 0,-1 2,-1 1,1 0,-2 1,7 5,49 27,182 94,-10-3,-96-88,-36 22,17 16,-129-83,1 0,-1 0,0 0,0 0,0 0,0 0,0 1,0-1,-1 0,1 0,0 1,-1-1,1 1,0-1,-1 0,0 1,1-1,-1 1,0-1,0 1,0-1,0 1,0-1,0 1,0-1,0 1,-1-1,1 1,0-1,-1 0,0 1,1-1,-1 0,0 1,1-1,-1 0,-1 1,-36 49,34-48,-171 247,86-113,-53 94,74-128,64-99,0-1,0 0,0 0,0 0,-1 0,1-1,-1 0,0 0,1 0,-1 0,0-1,0 0,0 0,0 0,-1-1,1 1,0-1,0-1,0 1,0-1,0 1,0-1,0-1,0 1,0-1,0 0,0 0,-1-1,-13-2,-151-57,3-38,22 60,133 37,0 0,0 0,1-1,-1-1,1 0,0 0,1-1,-1-1,1 0,0 0,1-1,-7-6,-3-2,-1 1,0 1,-1 1,-1 1,0 1,0 1,-9-2,-15-6,-78-44,61 16,55 41</inkml:trace>
  <inkml:trace contextRef="#ctx0" brushRef="#br0" timeOffset="3697.606">1550 1355,'-35'39,"2"2,1 1,3 1,-8 17,-57 83,-44 55,32-46,67-69,41-89,4-7,-1 0,0 0,-1-1,-1 0,0 0,0 0,-1 0,-1 0,-1 0,0 0,0-1,-2 1,0 0,0 0,-1 0,-1 1,-1-1,0 1,0 0,-5-7,4 12,-1 1,0 0,0 0,-1 0,0 1,0 1,-1-1,0 1,1 0,-2 1,1 0,0 1,-3-1,74 24,155 17,-186-35,0 2,0 1,0 2,-1 1,0 1,0 2,-1 0,4 5,-27-12,1 0,-1 1,0 0,-1 0,0 1,1-1,-2 1,1 1,-1-1,0 0,3 7,-6-11,0 0,0 0,0 0,-1 0,1 0,-1 1,1-1,-1 0,0 0,0 0,0 1,0-1,0 0,0 0,-1 1,1-1,-1 0,1 0,-1 0,0 0,0 0,0 0,0 0,0 0,-1 0,1 0,0-1,-1 1,0 0,1-1,-1 1,0-1,0 0,1 0,-1 0,0 1,0-2,0 1,-1 0,1 0,-2 0,-12 3,-1-1,1 0,-1-1,0-1,0 0,1-1,-17-3,-2 2,-264-3,270 4</inkml:trace>
  <inkml:trace contextRef="#ctx0" brushRef="#br0" timeOffset="4485.916">82 2286,'-19'50,"3"1,2 1,2 0,-3 43,14-91,-4 83,5-84,0-1,0 0,0 0,1 0,-1 0,1 0,-1 0,1 0,-1 0,1 0,0 0,0 0,0 0,0 0,1-1,-1 1,0 0,1-1,-1 1,1-1,-1 1,1-1,0 0,0 0,-1 0,1 0,0 0,0 0,0 0,0 0,0-1,0 1,0-1,1 0,-1 0,0 1,0-1,7-3,-1 1,0-1,0 0,0-1,0 0,-1 0,1-1,-1 0,0 0,0-1,-1 0,0 0,0 0,0-1,2-4,12-10,-1 0,-17 16,1 1,1-1,-1 1,0 0,1 0,0 1,0-1,0 1,1 0,-1 0,1 0,-1 0,1 1,0 0,0 0,0 0,1 1,-4 2,1 1,-1 0,0-1,1 1,-1 0,0 0,0 1,-1-1,1 0,0 1,-1-1,1 1,-1 0,0-1,0 1,0 0,0 0,0-1,0 1,-1 0,0 0,1 0,-1 0,0 0,-1 0,1 2,3 16,35 82,-37-101,1 1,0 0,-1-1,1 1,0-1,0 0,0 0,1 1,-1-1,0-1,1 1,-1 0,1-1,0 1,0-1,-1 0,1 1,0-2,0 1,0 0,0 0,0-1,0 0,0 0,0 0,0 0,1 0,-1 0,0-1,0 1,0-1,0 0,2-1,5-6,1 0,-1 0,0-1,-1-1,0 1,0-2,-1 1,-1-1,0 0,0-1,-1 0,0 0,-1 0,-1-1,3-11,41-176,-36 165,-5 29</inkml:trace>
  <inkml:trace contextRef="#ctx0" brushRef="#br0" timeOffset="5068.499">703 2766,'-20'47,"12"-31,0 0,2 0,0 1,1-1,0 1,2 0,0 1,1-1,0 0,2 2,-1-17,1-1,0 1,0-1,0 1,1-1,-1 1,0-1,1 1,-1-1,1 1,-1-1,1 1,-1-1,1 0,0 1,0-1,0 0,0 1,0-1,0 0,0 0,0 0,1 0,-1 0,0 0,0-1,1 1,-1 0,1-1,-1 1,1-1,-1 1,1-1,-1 0,1 1,-1-1,1 0,-1 0,1 0,-1 0,1 0,0-1,-1 1,1 0,-1-1,0 1,1-1,-1 0,1 1,-1-1,69-46,-24-9,51-46,-95 101,-1-1,1 1,-1 0,1-1,0 1,0 0,0 0,-1 0,1 1,0-1,0 0,0 1,0-1,0 1,0 0,1 0,-1-1,0 1,0 1,0-1,0 0,0 0,0 1,0-1,0 1,0 0,0 0,0-1,0 1,0 0,-1 1,1-1,0 0,-1 0,1 1,-1-1,1 1,-1-1,0 1,0 0,1 0,-1-1,0 1,-1 0,2 1,1 13,-1 0,0 1,-2-1,1 1,-2 0,0-1,-1 1,-1-1,0 0,-5 13,3-4,-3 13,-2-1,-1 0,-1-1,-2 0,-7 10,-46 27,65-72,1 0,-1 1,0-1,0 0,1 0,-1 0,0 0,0 0,0 0,0 0,0-1,0 1,-1-1,1 1,0-1,0 0,0 0,0 0,-1 0,1-1,0 1,0 0,0-1,0 1,0-1,0 0,0 0,0 0,0 0,0 0,0 0,1-1,-1 1,0 0,1-1,-1 1,1-1,0 0,-1 1,1-1,0 0,0 0,0-1,-2-7,0-1,1 0,1 0,0 0,0 0,1 0,0 0,1 0,0 0,1 0,1 0,-1 1,2-1,-1 1,1-1,1 1,0 1,0-1,1 1,2-2,-4 3,35-55,-20 41</inkml:trace>
  <inkml:trace contextRef="#ctx0" brushRef="#br0" timeOffset="10654.264">2283 1609,'82'54,"131"53,-148-79,-2 2,-1 3,-1 3,40 32,-7 12,-151-202,-24-90,81 210,-1 1,1 0,0-1,-1 1,1 0,-1 0,1-1,-1 1,0 0,0 0,1 0,-1 0,0 0,0 0,0 0,0 0,0 0,0 0,0 1,0-1,-1 0,1 1,0-1,0 1,-1-1,1 1,0 0,0-1,-1 1,1 0,0 0,-1 0,1 0,0 0,-1 0,1 0,0 1,-1-1,1 0,0 1,0-1,-1 1,1-1,0 1,0 0,0 0,0-1,-1 2,-37 54,-61 233,55-197,45-91,1 0,-1 1,1-1,0 0,0 0,-1 1,1-1,0 0,0 0,0 0,0 0,0 0,1 0,-1 0,0-1,0 1,1 0,-1 0,0-1,1 1,-1-1,1 0,-1 1,0-1,1 0,-1 0,1 0,-1 0,1 0,-1 0,1 0,-1 0,1-1,-1 1,0-1,1 1,-1-1,1 1,-1-1,0 0,1 0,259-83,-171 49,-84 33</inkml:trace>
  <inkml:trace contextRef="#ctx0" brushRef="#br0" timeOffset="11334.843">3158 2286,'-28'90,"14"-53,10-31,0 0,1-1,-1 1,1 0,1 1,-1-1,1 0,0 1,0 0,1-1,0 1,0 0,1 0,0-1,0 1,0 0,1 0,0-1,1 1,-1 0,1-1,0 1,1-1,0 0,0 0,0 0,0 0,1 0,4 4,-1-8,0 0,0-1,0 1,0-1,0-1,0 1,1-1,-1-1,0 1,0-1,0 0,0-1,0 0,0 0,0 0,0-1,-1 0,1 0,-1-1,0 0,0 0,5-5,179-159,-190 167,1 0,-1 0,1-1,-1 1,1 0,0 0,-1 1,1-1,0 0,0 0,0 0,0 0,-1 1,1-1,0 0,0 1,0-1,1 1,-1-1,0 1,0-1,0 1,0 0,0 0,1-1,-1 1,0 0,0 0,0 0,0 0,1 1,-1-1,0 0,0 0,0 1,0-1,0 0,0 1,1-1,-1 1,0 0,0-1,-1 1,1 0,0 0,0-1,0 1,0 0,-1 0,1 0,0 0,0 1,7 75,-9-72,1 1,-1-1,1 1,0 0,0-1,1 1,0-1,0 1,0-1,0 1,1-1,0 0,0 1,0-1,1 0,0 0,0-1,0 1,1-1,-1 1,1-1,0 0,0-1,1 1,3 2,0-3,0-1,0-1,0 1,1-1,-1-1,0 1,0-2,1 1,-1-1,0 0,0-1,0 0,0 0,0 0,0-1,-1-1,1 1,-1-1,0 0,0-1,0 0,-1 0,0 0,0-1,0 0,0 0,-1 0,0-1,-1 0,1 0,-1 0,3-7,62-121,-50 64,-22 68</inkml:trace>
  <inkml:trace contextRef="#ctx0" brushRef="#br0" timeOffset="11615.424">4315 2540,'-38'33,"-18"22,-4 0,9-4,7-10,12-8,6-9,8-4,2-6,4 1,3-9,4-4</inkml:trace>
  <inkml:trace contextRef="#ctx0" brushRef="#br0" timeOffset="11882.636">3949 2512,'4'24,"13"17,2 7,2 0,4-3,1-10,-3-6,-1-3,-4 0,-1-6,-2-1,0 1,-2 2,-4-3</inkml:trace>
  <inkml:trace contextRef="#ctx0" brushRef="#br0" timeOffset="15904.991">2002 1552,'1'1,"0"1,0-1,0 0,0 1,0-1,0 1,0-1,-1 1,1-1,0 1,-1 0,0-1,1 1,-1 0,0-1,0 1,0 0,0-1,0 1,0 0,0-1,-1 1,1 0,0-1,-1 1,0 0,1-1,-1 1,0-1,0 1,0-1,0 0,0 1,-1 0,-90 169,66-127,-1-2,-3 0,-1-2,-16 15,40-48,-3 5,0 1,1 0,0 1,1-1,1 1,0 1,1 0,0 0,1 0,1 0,2-13,2-13</inkml:trace>
  <inkml:trace contextRef="#ctx0" brushRef="#br0" timeOffset="16625.017">2057 1496,'-232'81,"157"-52,75-28,-1 1,1-1,-1 1,1 0,0-1,0 1,0 0,0-1,0 1,0 0,0-1,1 1,-1 0,1-1,-1 1,1-1,-1 1,1-1,0 1,0-1,0 1,0-1,0 0,0 0,0 1,0-1,0 0,1 0,-1 0,0 0,1 0,-1-1,1 1,-1 0,1-1,2 4,156 117,-2 43,-134-148,-23-36,-54-169,50 177,-1 1,2-1,0 0,0 0,1 0,1 0,0 0,1 0,0 0,0 0,2 0,-1 0,2 0,-1 1,1-1,3-3,5 2</inkml:trace>
  <inkml:trace contextRef="#ctx0" brushRef="#br0" timeOffset="17472.226">1860 2343,'-61'72,"4"-6,3 3,-40 66,39-56,55-79,0-1,0 1,0 0,0 0,-1 0,1-1,0 1,0 0,-1 0,1 0,0 0,0-1,-1 1,1 0,0 0,0 0,-1 0,1 0,0 0,-1 0,1 0,0 0,-1 0,1 0,0 0,0 0,-1 0,1 0,0 0,-1 0,1 0,0 0,0 0,-1 1,1-1,0 0,0 0,-1 0,14-30,215-300,-187 285,-41 44,1 0,0 0,0 1,0-1,0 0,0 1,0-1,0 1,0 0,0-1,0 1,0 0,0-1,0 1,0 0,0 0,0 0,1 0,-1 0,0 0,0 0,0 0,0 1,0-1,0 0,0 1,0-1,0 0,0 1,0 0,0-1,0 1,0-1,0 1,0 0,-1 0,1 0,0-1,-1 1,1 0,0 0,-1 0,1 0,-1 0,1 0,-1 0,0 0,1 0,-1 0,0 0,0 1,4 15,-1-1,0 1,-1 0,-1 0,-1 0,-1 0,-1 15,-1 15,1-6,9 88,-6-126,0 0,0-1,0 1,1 0,0 0,-1-1,1 1,0 0,0-1,0 0,0 0,1 1,-1-1,1-1,-1 1,1 0,0 0,-1-1,1 0,0 0,0 1,0-2,0 1,0 0,0-1,1 1,-1-1,0 0,0 0,0 0,0 0,0-1,1 1,-1-1,0 0,0 0,0 0,0 0,-1 0,1-1,0 1,0-1,-1 0,1 0,-1 0,0 0,0 0,1-1,-1 1,0-1,95-160,-60 60,-30 85</inkml:trace>
</inkml:ink>
</file>

<file path=ppt/ink/ink4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5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796 437,'-48'-38,"-158"-79,57 47,-17-18,-11-35,177 124,0 0,0 0,0 0,0 0,0 0,0 0,0 0,0 1,-1-1,1 0,0 0,-1 0,1 0,-1 0,1 0,-1 0,1-1,-1 1,0 0,0 0,1 0,-1-1,0 1,0 0,0 0,0-1,0 1,1-1,-1 1,0-1,0 0,-1 1,1-1,0 0,0 1,0-1,0 0,0 0,0 0,0 0,0 0,0 0,0-1,0 1,-1 0,1 0,0-1,0 1,0-1,0 1,0-1,1 1,-1-1,0 1,0-1,0 0,0 0,1 1,-1-1,0 0,1 0,-1 0,0 0,1 0,-1 0,1 0,0 0,-1 0,1 0,23 147,-10-92,8 9,-18-64,-1 1,0 0,1-1,-1 0,1 1,-1-1,0 0,0 0,0-1,1 1,-1 0,0-1,0 1,-1-1,1 1,0-1,0 0,-1 0,1 0,-1 0,0 0,1 0,-1-1,1 0,64-99,-50 79,-7 16</inkml:trace>
</inkml:ink>
</file>

<file path=ppt/ink/ink4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9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35,'-1'0,"0"0,1 0,-1 0,1-1,-1 1,1 0,-1 0,0 0,1 0,-1 0,1 0,-1 0,0 0,1 0,-1 0,1 1,-1-1,0 0,1 0,-1 0,1 1,-1-1,1 0,-1 1,1-1,-1 0,1 1,-1-1,1 1,0-1,-1 1,1-1,0 1,-1-1,1 1,0-1,0 1,-1-1,1 1,0 0,0-1,0 1,0-1,0 1,0 0,0-1,0 1,0-1,0 1,0 0,0-1,0 1,0-1,1 1,-102 265,72-202,24-53</inkml:trace>
  <inkml:trace contextRef="#ctx0" brushRef="#br0" timeOffset="491.23">136 0,'-3'0,"2"0,4 0,5 0,4 0,2 0,3 3,1 1,0 0,1-1,-1-1,0 0,1-1,-2-1,-2 3,-1 1,-6-1,-5 0</inkml:trace>
  <inkml:trace contextRef="#ctx0" brushRef="#br0" timeOffset="800.33">66 229,'3'0,"6"0,3 3,2 2,1-2,2 1,0-2,1-1,-3 0</inkml:trace>
  <inkml:trace contextRef="#ctx0" brushRef="#br0" timeOffset="1184.357">189 406,'0'9,"-3"9,-1 4,0 2,-2-3,0-3,1-1,1 0,1-1,2-2</inkml:trace>
  <inkml:trace contextRef="#ctx0" brushRef="#br0" timeOffset="1586.446">224 406,'3'0,"4"0,4 0,0 3,1 1,1 0,3-1,0-1,1-1,0 0,1-1,0 0,-3 0</inkml:trace>
  <inkml:trace contextRef="#ctx0" brushRef="#br0" timeOffset="2072.421">242 547,'3'0,"4"3,4 1,2 0,4-1,-3-1</inkml:trace>
</inkml:ink>
</file>

<file path=ppt/ink/ink4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9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47,'34'-5,"20"-1,6 0,-2 1,-11-4,-9 1,-11 1</inkml:trace>
</inkml:ink>
</file>

<file path=ppt/ink/ink4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31,'38'0,"28"-5,6-2,-3 1,-9 1,-10 1,-9 2,-10 1</inkml:trace>
</inkml:ink>
</file>

<file path=ppt/ink/ink4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29,'-14'4,"0"0,0 1,0 0,1 1,0 1,0 0,1 1,0 0,0 0,1 2,0-1,0 2,1-1,1 1,0 1,0 0,1 0,1 0,0 1,0 0,2 1,-1 0,2-1,0 1,0 1,2-1,0 1,0-1,1 1,1 9,1-17,-1-1,1 0,0 1,1-1,-1 1,1-1,0 0,1 0,0 0,0 0,0-1,0 1,1-1,0 0,0 0,1 0,-1 0,1-1,0 0,0 0,0 0,1 0,0-1,-1 0,1 0,0-1,0 0,1 0,-1 0,0-1,1 1,-1-2,1 1,0-1,17-2,1-2,-1-1,1-1,-2-1,1-1,-1-1,0-1,-1-1,0-1,-1 0,0-2,-1-1,0 0,-2-2,0 0,0-1,-2-1,0 0,7-14,-18 29,0-1,-1 1,1-1,-1-1,0 1,-1 0,1-1,-1 0,0 0,-1 0,0 0,1 0,-2-1,1 1,-1-1,0 1,0-1,-1 1,0-1,0 1,0-1,-1 0,0 1,-1-1,1 1,-1 0,0 0,-1-1,1 1,-1 0,-1 1,1-1,-1 1,0-1,0 1,0 0,-1 1,0-1,0 1,0 0,-2-1,-6 0,-1 1,1 1,-1 0,1 1,-1 0,0 1,0 0,0 2,0-1,0 2,0 0,1 1,-1 0,-10 4,-14 5</inkml:trace>
  <inkml:trace contextRef="#ctx0" brushRef="#br0" timeOffset="566.841">0 255,'128'24,"-104"-23,83 2,1-5,79-13,-74 4,65-7,109 6,-257 18,-24 1</inkml:trace>
</inkml:ink>
</file>

<file path=ppt/ink/ink4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7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2,'12'0,"3"-1,-1 1,1 0,0 1,-1 1,1 0,-1 1,0 0,0 2,7 2,-20-7,-1 1,1-1,-1 1,1-1,-1 0,1 1,-1-1,0 1,1-1,-1 1,0-1,1 1,-1-1,0 1,1 0,-1-1,0 1,0-1,0 1,0 0,0-1,0 1,0-1,0 1,0 0,0-1,0 1,0-1,0 1,0 0,0-1,-1 1,1-1,0 1,0-1,-1 1,1-1,-1 1,1-1,0 1,-1-1,1 1,-1-1,1 1,-1-1,1 0,-1 1,1-1,-1 0,1 0,-1 1,1-1,-1 0,0 0,1 0,-1 0,1 0,-1 1,0-1,-37 17,-247 85,116 5,107-56,62-49,1 0,-1-1,1 1,-1-1,1 1,0-1,-1 1,1-1,0 1,0-1,0 0,0 0,0 1,0-1,0 0,1 0,-1 0,0 0,1 0,-1 0,1-1,-1 1,1 0,-1-1,1 1,-1-1,1 0,-1 1,1-1,1 0,178 21,-62 1,-118-22,1 1,-1-1,0 0,0 1,1-1,-1 1,0 0,0-1,0 1,0 0,0 0,0 0,0-1,0 1,0 0,0 0,-1 0,1 1,0-1,-1 0,1 0,0 0,-1 0,0 1,1-1,-1 0,0 0,0 1,1-1,-1 0,0 1,0-1,0 0,-1 1,1-1,0 0,0 0,-1 1,1-1,-1 0,1 0,-1 0,1 1,-1-1,0 0,0 0,1 0,-1 0,0 0,0 0,-1 0,-56 45,56-45,-230 124,-37 46,269-170,1-1,-1 0,0 0,1 0,-1 0,1 1,-1-1,0 0,1 0,-1 1,1-1,-1 0,0 1,1-1,-1 0,0 1,0-1,1 0,-1 1,0-1,0 1,0-1,1 0,-1 1,0-1,0 1,0-1,0 1,0-1,0 1,0-1,0 1,0-1,0 1,0-1,0 0,0 1,0-1,-1 1,1-1,0 1,0-1,0 0,-1 1,1-1,0 1,-1-1,1 0,0 1,-1-1,1 0,0 0,-1 1,1-1,0 0,-1 0,1 1,-1-1,1 0,-1 0,1 0,-1 0,1 0,0 0,-1 0,1 0,-1 0,1 0,-1 0,1 0,37 3,-33-3,344-32,-150 33,-168-12,-35 5</inkml:trace>
  <inkml:trace contextRef="#ctx0" brushRef="#br0" timeOffset="482.118">1122 115,'-66'309,"23"-104,17-74,23-128,1-6</inkml:trace>
  <inkml:trace contextRef="#ctx0" brushRef="#br0" timeOffset="865.283">1150 115,'5'0,"6"0,7 0,4 0,4 0,1 0,3 0,-1-5,0-2,1 1,-2-3,1-1,0 1,-6-1,-1-1,-9 8,-8 3</inkml:trace>
  <inkml:trace contextRef="#ctx0" brushRef="#br0" timeOffset="1148.815">1094 482,'33'0,"17"0,4 0,-7 0</inkml:trace>
  <inkml:trace contextRef="#ctx0" brushRef="#br0" timeOffset="1997.536">1489 594,'15'79,"-15"-77,1 0,0-1,-1 1,1 0,0-1,0 1,0 0,0-1,0 1,1-1,-1 0,0 1,1-1,-1 0,1 0,-1 0,1 0,0 0,-1 0,1-1,0 1,0 0,0-1,-1 1,1-1,0 0,0 0,0 0,0 0,0 0,-1 0,1 0,0 0,0-1,0 1,0-1,-1 1,1-1,0 0,0 0,4-2,0-1,0 0,-1 0,1-1,-1 1,0-1,0 0,0-1,-1 1,0-1,0 0,0 0,-1 0,1-1,36-49,-38 56,-1 0,1 0,0 0,0 0,0 0,-1 1,1-1,0 0,0 1,-1-1,1 1,0 0,-1-1,1 1,0 0,-1 0,1 0,-1 0,0 1,1-1,-1 0,0 0,0 1,0-1,0 1,0-1,0 1,0-1,0 1,0 0,-1 0,1-1,-1 1,1 0,-1 0,0-1,0 1,0 0,0 0,0 0,0 0,1 1,63 286,-61-272,-1-1,0 0,-2 0,1 1,-2-1,0 0,-1 1,-1-1,-4 12,6-22,-1 0,0-1,0 1,0-1,-1 1,0-1,0 0,0 0,-1 0,0-1,0 1,0-1,0 0,0 0,-1 0,0-1,0 0,0 0,0 0,0 0,-1-1,1 0,-1 0,0 0,1-1,-1 0,0 0,-1 0,4-1,-1 0,1 0,0 0,0 0,-1-1,1 1,0-1,0 0,0 0,0 0,0 0,0-1,0 1,0-1,1 0,-1 0,0 0,1 0,-1 0,1 0,0-1,0 1,0-1,0 0,1 1,-1-1,0 0,1 0,0 0,0 0,0 0,0-1,-1-5,0 1,0 0,1-1,0 1,1-1,0 1,0-1,1 1,0-1,0 1,3-8,54-100,-40 91</inkml:trace>
</inkml:ink>
</file>

<file path=ppt/ink/ink4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6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0 226,'283'-1,"-142"-25,-118 24,-23 2</inkml:trace>
  <inkml:trace contextRef="#ctx0" brushRef="#br0" timeOffset="325.919">57 396,'33'0,"17"0,3 0,-1 0,-6 0,-5 0,-5 0,-4 0,-2-5,-7-1</inkml:trace>
  <inkml:trace contextRef="#ctx0" brushRef="#br0" timeOffset="1058.352">254 1,'8'9,"0"1,1-2,0 1,0-1,1-1,0 1,1-2,0 1,-1-2,2 1,-1-2,1 1,0-1,5 0,-11-2,221 65,-225-66,0-1,0 0,0 0,0 1,-1-1,1 1,0 0,0-1,0 1,-1 0,1 0,0 0,-1 0,1 0,-1 1,1-1,-1 0,0 1,1-1,-1 1,0-1,0 1,0 0,0 0,0-1,-1 1,1 0,0 0,-1 0,1 0,-1 0,0-1,0 1,0 0,0 0,0 0,0 0,0 0,-1 0,1 0,-1 0,1 0,-1 0,0-1,1 1,-1 0,0-1,0 1,0 0,-1-1,1 1,-1 0,-125 101,-92 107,205-198,0-1</inkml:trace>
</inkml:ink>
</file>

<file path=ppt/ink/ink4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9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214 83,'-39'90,"-6"61,31-97,-2-1,-3 0,-1-1,-19 31,27-65,2-7</inkml:trace>
  <inkml:trace contextRef="#ctx0" brushRef="#br0" timeOffset="634.446">158 83,'80'232,"-49"-94,-16-82,-15-55,1 0,-1 0,1 0,-1 0,1 0,0 0,-1 0,1-1,0 1,0 0,0 0,-1 0,1-1,0 1,0-1,0 1,0 0,0-1,0 0,0 1,0-1,0 0,1 1,-1-1,0 0,0 0,0 0,0 0,0 0,0 0,1 0,-1 0,0-1,0 1,0 0,0-1,0 1,0-1,0 1,0-1,0 1,0-1,0 0,0 1,0-1,-1 0,1 0,0 0,0 0,5-7,-1 0,0 0,0 0,0-1,-1 0,0 0,-1 0,0 0,-1-1,0 1,0-1,3-9,50-148,1-31,-52 174</inkml:trace>
</inkml:ink>
</file>

<file path=ppt/ink/ink4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54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64,'5'0,"6"0,6 0,5-5,4-1,2 0,0 1,2 1,-1 2,-4-4,-2-1,-1 1,2 2,1-4,-4 4,-10 3,-12 7,-5 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7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0,'6'12,"5"4,0-1</inkml:trace>
</inkml:ink>
</file>

<file path=ppt/ink/ink4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7:07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23,'1'49,"-13"117,-7-25,24-165,0 1,2-1,0 2,1-1,2 1,0 0,1 1,1 0,1 1,9-10,-21 28,0 0,0 0,0 0,0 0,0 0,1 0,-1 0,1 0,-1 0,1 1,0-1,-1 1,1-1,0 1,0 0,0-1,0 1,1 0,-1 1,0-1,0 0,0 0,1 1,-1 0,0-1,1 1,-1 0,0 0,1 0,-1 0,0 1,1-1,-1 0,0 1,1 0,-1 0,0 0,0 0,0 0,0 0,0 0,0 0,0 1,0-1,0 1,-1 0,1-1,-1 1,1 0,-1 0,0 0,1 2,4 9,-2 0,0 0,0 1,-2 0,1 0,-2-1,0 1,0 0,-2 0,0 0,-1 9,0 17,1 5,23-65,12-50,44-62,-44 85,35-31,-65 75,0 0,-1 0,2 0,-1 0,0 1,0-1,1 1,0 0,-1 1,1-1,0 1,0 0,0 0,-1 0,1 1,0 0,0 0,0 0,0 0,0 1,0 0,0 0,0 0,-1 1,1-1,0 1,-1 0,1 1,-1-1,0 1,0 0,0 0,0 0,0 0,-1 1,2 1,-1 0,0 0,0 0,-1 1,0-1,0 1,0 0,0 0,-1 0,0 0,0 0,-1 1,0-1,0 0,0 1,-1-1,0 1,0-1,-1 1,1-1,-1 0,-1 2,-12 168,9-164,-1-6</inkml:trace>
</inkml:ink>
</file>

<file path=ppt/ink/ink4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7:08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8,'-9'-2,"-1"0,0 0,0 1,0 0,0 1,0 1,0-1,1 1,-1 1,0 0,0 0,1 1,-1 0,1 1,0 0,0 0,0 1,1 0,0 1,0 0,0 0,-5 5,2-1,0 1,1-1,0 2,1-1,0 1,0 1,2 0,-1 0,2 0,0 1,0 0,1 0,1 1,-1 7,4-19,1-1,0 1,0 0,0 0,0 0,0 0,1 0,-1 0,1 0,0 0,-1 0,2 0,-1-1,0 1,0 0,1-1,-1 1,1-1,0 1,0-1,0 0,0 0,0 0,1 0,-1 0,0-1,1 1,-1-1,1 1,0-1,0 0,-1 0,1 0,0 0,1 0,3 0,0 0,1 0,-1-1,1 0,-1 0,0-1,1 0,-1 0,0-1,1 1,-1-2,0 1,6-4,7-6,0-1,-2-1,1-1,-2-1,0 0,-1-1,0-1,-1 0,1-5,6-4,-22 26,1 0,-1 0,1 0,-1 0,1 0,-1 0,1 0,-1 1,1-1,0 0,-1 0,1 1,0-1,0 0,0 1,-1-1,1 1,0-1,0 1,0-1,0 1,0 0,0-1,0 1,0 0,0 0,0 0,0 0,0 0,0 0,0 0,0 0,0 0,0 0,0 1,0-1,0 0,0 1,0-1,0 1,0-1,0 1,0-1,0 1,-1 0,1-1,0 1,0 0,-1 0,1-1,-1 1,1 0,-1 0,1 0,-1 0,1 0,15 59,-37 123,14-116,-2-1,-4 0,-2-1,-3-1,-3 0,-24 49,37-97,-1-1,0-1,-1 0,-1 0,0 0,-1-2,-1 1,0-2,0 0,-3 1,14-9,-1 0,-1-1,1 0,0 1,-1-1,1 0,-1-1,1 1,-1-1,0 1,0-1,0 0,0 0,0-1,0 1,0-1,0 0,0 0,0 0,0-1,0 1,0-1,1 0,-1 0,0-1,0 1,1-1,-1 0,0 1,1-2,0 1,-1 0,1-1,0 1,0-1,1 0,-1 0,0 0,1 0,0-1,0 1,0-1,0 1,-1-5,3-5,0 0,1 0,0 0,1-1,1 1,0 1,1-1,0 0,1 1,0 0,1 0,0 0,7-8,-4 4,76-103,-73 99</inkml:trace>
</inkml:ink>
</file>

<file path=ppt/ink/ink4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8:3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23,'-1'-1,"0"-1,0 0,-1 1,1-1,-1 1,1-1,-1 1,0 0,1-1,-1 1,0 0,0 0,0 1,0-1,0 0,0 0,0 1,0 0,0-1,0 1,0 0,0 0,0 0,0 0,0 0,-1 0,1 1,0-1,-1 1,-7 1,0 0,0 1,0 0,0 1,0 0,1 0,0 1,0 0,0 1,0 0,1 0,0 1,1 0,-1 0,1 1,0 0,1 0,0 1,1 0,-1 0,2 0,-1 0,1 1,1 0,0 0,0 0,1 0,0 0,1 0,0 1,0-1,1 5,1-11,-1 0,1 0,0 0,0-1,0 1,1 0,-1-1,1 1,0-1,0 1,0-1,0 0,1 0,-1 0,1 0,0 0,0-1,0 1,0-1,0 0,1 0,-1 0,1 0,-1 0,1-1,0 0,-1 1,4-1,110 7,-104-9</inkml:trace>
</inkml:ink>
</file>

<file path=ppt/ink/ink4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8:33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105 254,'-1'1,"-7"6,-1-1,1 2,1-1,-1 1,1 0,1 0,-1 1,1 0,1 0,0 1,0-1,1 1,0 0,1 1,0-1,0 0,1 1,1 0,0-1,0 1,1 0,0 0,2-8,-1 0,1 0,0 0,0 0,0-1,0 1,1-1,-1 1,1-1,-1 0,1 0,0 0,0 0,0 0,0-1,0 1,0-1,0 0,0 0,1 0,-1-1,0 1,1-1,-1 1,1-1,-1 0,0 0,1-1,0 1,98-20,-92 16,0 1,0-2,0 1,-1-1,0-1,0 0,0 0,-1 0,0-1,0-1,-1 1,0-1,0-1,-1 1,0-1,0 0,-1 0,0-1,-1 1,0-1,-1 0,1-1,-1-2,-3 9,-1-1,1 0,-1 1,0-1,0 1,0-1,-1 1,1-1,-1 1,0 0,0 0,-1-1,1 2,-1-1,0 0,0 1,0-1,-1 1,1 0,-1 0,0 0,1 0,-1 1,-1 0,1-1,0 2,0-1,-1 0,1 1,-1 0,1 0,-1 0,0 1,1-1,-1 1,0 0,1 0,-1 1,0 0,1 0,-1 0,1 0,-1 0,1 1,-1 0,1 0,-67 43,50-27</inkml:trace>
  <inkml:trace contextRef="#ctx0" brushRef="#br0" timeOffset="613.271">726 86,'-102'33,"99"-32,1-1,0 0,0 0,0 1,0-1,0 1,0 0,0 0,0-1,0 1,0 0,0 1,1-1,-1 0,0 0,1 1,-1-1,1 1,-1 0,1-1,0 1,0 0,-1 0,1 0,1 0,-1 0,0 0,0 0,1 0,-1 0,1 0,0 0,-1 0,1 0,0 0,0 1,1-1,-1 0,0 0,1 0,-1 0,1 0,-1 0,1 0,0 0,0 0,0 0,0 0,1-1,-1 1,0 0,1-1,-1 1,1-1,-1 1,2 0,149 40,-149-41,0 0,1 0,-1 0,0 0,0 1,0 0,-1-1,1 1,0 0,-1 0,1 1,-1-1,1 0,-1 1,0-1,0 1,0 0,-1 0,1 0,0 0,-1 0,0 0,0 0,0 0,0 1,-1-1,1 0,-1 1,0-1,0 0,0 1,0-1,0 0,-1 1,1-1,-1 0,0 0,0 0,-1 1,1-1,0 0,-1-1,0 1,-1 1,-5 3,-2-1,1 0,-1 0,0-1,0 0,0-1,-1 0,0-1,0 0,0-1,0 0,0-1,0 0,0 0,-11-2,-3 2</inkml:trace>
  <inkml:trace contextRef="#ctx0" brushRef="#br0" timeOffset="1285.778">1460 0,'-88'133,"82"-119,-1 1,-1-1,0-1,-1 1,0-1,-1-1,-1 0,0 0,0-1,-1 0,0-1,-11 6,-85 21,105-37,-1 0,1 0,-1 0,1 0,-1-1,1 0,0 1,-1-1,1 0,0-1,0 1,0-1,0 1,0-1,0 0,0 0,1 0,-1-1,0 1,1 0,0-1,0 0,0 1,0-1,0 0,0 0,1 0,-1-1,1 1,0 0,0-3,0-1,0 0,1-1,0 1,0 0,1 0,0-1,1 1,-1 0,1 0,0 0,1 1,0-1,0 0,0 1,1 0,0 0,0 0,1 0,0 0,0 1,0 0,0 0,1 1,0-1,0 1,0 0,0 1,1-1,-1 1,1 1,1-1,-2 3,0 0,-1 1,1-1,-1 1,1 1,-1-1,0 1,1 0,-1 0,0 0,0 1,-1 0,1 0,0 0,-1 0,0 1,1 0,-2 0,1 0,0 0,-1 1,1 0,25 23,192 109,-120-79,-83-47</inkml:trace>
</inkml:ink>
</file>

<file path=ppt/ink/ink4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01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41,'5'0,"6"0,6 0,5-5,4-1,2 0,1 1,0 1,1 2,-1 1,0 1,0 0,-1 0,-4-5,-7-1</inkml:trace>
</inkml:ink>
</file>

<file path=ppt/ink/ink4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0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672 1,'-38'16,"-91"7,-71 17,201-39,-1-1,1 1,0-1,0 1,0-1,0 1,-1 0,1-1,0 1,-1 0,1 0,0-1,-1 1,1 0,-1 0,1 0,-1 0,0 0,1 0,-1 0,0-1,0 1,0 0,1 0,-1 0,0 0,0 0,0 0,-1 0,1 0,0 0,0 0,0 0,-1 0,1 0,0 0,-1 0,1 0,-1 0,1 0,-1-1,0 1,1 0,-1 0,0-1,1 1,-1 0,0-1,0 1,0-1,0 1,1-1,-1 1,0-1,0 0,0 0,0 1,0-1,0 0,0 0,0 0,0 0,0 0,0 0,0 0,0 0,0 0,-1-1,189 95,-120-65,-65-29,-1 1,1-1,-1 1,0 0,1-1,-1 1,0 0,1 0,-1 0,0 0,0 0,0 0,0 0,0 0,0 1,0-1,0 0,-1 1,1-1,0 0,-1 1,1-1,-1 1,0-1,1 1,-1-1,0 1,0-1,0 1,0-1,0 1,0-1,0 1,-1-1,1 1,-1-1,1 1,-1-1,1 0,-1 1,0-1,1 0,-1 1,0-1,0 0,0 0,0 0,-1 1,-60 53,17-29,-2-2,0-2,-2-2,-23 6,-146 67,217-93,0 0,0 0,1 1,-1-1,0 0,0 1,0-1,1 1,-1-1,0 1,0 0,1-1,-1 1,0 0,1-1,-1 1,1 0,-1 0,1-1,-1 1,1 0,0 0,-1 0,1 0,0 0,0 0,0 0,-1-1,1 1,0 0,0 0,0 0,1 0,-1 0,0 0,0 0,0 0,1 0,-1 0,0-1,1 1,-1 0,1 0,-1 0,1-1,-1 1,1 0,0-1,-1 1,1 0,0-1,-1 1,1-1,0 1,0-1,0 1,-1-1,1 0,1 1,54 24,-23-19,1-1,-1-1,1-2,0-1,0-2,6-2,39 0,22 4,-90 3,-5 2</inkml:trace>
</inkml:ink>
</file>

<file path=ppt/ink/ink4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1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36,'-16'73,"-8"80,6 73,17-219,0 0,0-1,-1 1,0-1,0 0,-1 1,1-1,-1 0,-1 0,1-1,-1 1,0-1,0 0,-1 0,1 0,-5 3,14-18,3-1</inkml:trace>
  <inkml:trace contextRef="#ctx0" brushRef="#br0" timeOffset="321.39">112 64,'2'-2,"-1"0,0 0,1 0,0 0,-1 1,1-1,0 1,0-1,0 1,0 0,0 0,0 0,0 0,0 0,0 0,1 0,-1 1,0-1,1 1,-1 0,0-1,1 1,-1 0,0 1,1-1,0 0,185-15,-81-9,-101 30,-8 2</inkml:trace>
  <inkml:trace contextRef="#ctx0" brushRef="#br0" timeOffset="581.405">85 346,'38'-5,"22"-1,2 0</inkml:trace>
  <inkml:trace contextRef="#ctx0" brushRef="#br0" timeOffset="848.755">620 403,'-24'33,"-12"17,-1 4,6-8</inkml:trace>
  <inkml:trace contextRef="#ctx0" brushRef="#br0" timeOffset="1100.252">452 346,'14'19,"10"17,5 1,-2-1,-1-1,-5-2,0-7,-5-2,-5-1,-4-5</inkml:trace>
</inkml:ink>
</file>

<file path=ppt/ink/ink4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3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26,'4'0,"12"0,8 0,4 0,3 0,0 0,0 0,0 0,-1 0,-1 0,0 0,-6-5,-1-1,0 0,1 1,-8 2,-6 5,-6 4</inkml:trace>
</inkml:ink>
</file>

<file path=ppt/ink/ink4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3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0,'43'0,"19"0,4 0,-9 0</inkml:trace>
</inkml:ink>
</file>

<file path=ppt/ink/ink4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51,'-26'24,"1"0,1 2,2 1,0 0,2 2,1 0,2 2,-4 8,19-33,0-1,0 1,0 0,1 0,0 0,0 0,0 0,1 0,0 0,0 0,1 0,-1 0,1 0,1 0,-1 0,1 0,0 0,0 0,1-1,0 0,0 1,0-1,0 0,1 0,0 0,0-1,0 0,1 1,-1-1,1-1,0 1,0-1,1 0,-1 0,3 1,7 3,1-1,-1 0,1-1,0-1,0-1,0 0,1-1,-1 0,1-2,-1 0,1-1,-1 0,1-1,-1-1,0-1,0 0,0-1,-1-1,1-1,-1 0,-1 0,4-4,-8 7,0-1,-1 0,1-1,-1 0,0-1,-1 1,1-2,-1 1,-1-1,0-1,0 1,0-1,-1 0,0-1,-1 1,0-1,-1 0,0 0,0-1,-1 1,0-1,0-7,-3 7,0 1,0-1,-1 1,0-1,-1 1,0 0,-1-1,0 1,-1 0,0 1,0-1,-1 1,0 0,-1 0,0 0,0 1,-1 0,0 0,0 0,-1 1,0 0,-1 1,-7-5,4 3,0 1,-1 1,0 0,0 0,0 2,-1-1,1 2,-1 0,0 0,-1 1,1 1,-7 0,-12 4</inkml:trace>
  <inkml:trace contextRef="#ctx0" brushRef="#br0" timeOffset="612.213">0 192,'90'39,"-46"-30,0-2,1-3,-1-1,1-2,39-5,6 2,302 2,-369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7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177 0,'-14'3,"-1"0,1 1,0 0,0 1,1 1,0 0,0 1,0 0,1 1,0 1,-5 4,15-11,1-1,0 1,-1 0,1 0,0 0,0 0,0 0,1 0,-1 1,1-1,-1 0,1 0,-1 0,1 1,0-1,0 0,0 0,1 1,-1-1,0 0,1 0,-1 0,1 1,0-1,0 0,0 0,0 0,0 0,0 0,1-1,-1 1,0 0,1-1,0 1,-1 0,1-1,0 0,0 1,-1-1,1 0,2 1,89 35,-21-51,-57 7</inkml:trace>
</inkml:ink>
</file>

<file path=ppt/ink/ink4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20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7 311,'-5'0,"4"0,6 0,7 0,7 0,4 0,4 0,-3-5,-1-1,0 0,2 1,0 2,2 1,1 1,0 0,-5 1</inkml:trace>
  <inkml:trace contextRef="#ctx0" brushRef="#br0" timeOffset="415.294">7 508,'15'0,"13"0,8 0,2 0,-1 0,-1 0,-3 0,-1 0,-2 0,-1 0,-6 0</inkml:trace>
  <inkml:trace contextRef="#ctx0" brushRef="#br0" timeOffset="1301.965">261 1,'-3'2,"1"1,-1 0,1 0,0-1,0 2,0-1,0 0,0 0,0 1,1-1,0 1,0-1,0 1,0-1,0 1,1 0,0-1,-1 1,2 0,-1 0,0-1,1 1,-1 0,1-1,0 1,0-1,1 1,-1-1,1 1,-1-1,1 0,2 3,3 4,0-1,1 1,1-1,0-1,0 1,0-2,1 1,0-1,6 2,10 8,-1 1,-1 1,-1 1,0 1,-2 1,3 4,-22-24,-1 1,1-1,-1 1,1-1,-1 1,0-1,0 1,0 0,0-1,0 1,-1 0,1 0,-1 0,0-1,0 1,0 0,0 0,0 0,-1 0,1-1,-1 1,0 0,1 0,-2-1,1 1,0-1,0 1,-1-1,1 1,-1-1,0 0,0 1,0-1,0 0,0-1,0 1,0 0,-1 0,1-1,-1 0,-1 2,-183 173,128-131,-35 39,90-77</inkml:trace>
</inkml:ink>
</file>

<file path=ppt/ink/ink4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2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3,'0'0,"0"-1,-1 1,1 0,-1 0,1-1,0 1,-1 0,1 0,-1 0,1 0,-1 0,1 0,-1-1,1 1,-1 0,1 0,-1 1,1-1,-1 0,1 0,-1 0,1 0,-1 0,1 0,-1 1,1-1,0 0,-1 0,1 1,-1-1,1 0,0 1,-1-1,1 0,0 1,-1-1,1 0,0 1,0-1,-1 1,1-1,0 1,0-1,0 1,-1-1,1 1,0-1,0 1,0-1,0 1,0-1,0 1,0-1,0 0,0 1,0-1,1 1,-1-1,0 1,-5 19,1 0,1 0,1 0,1 1,0-1,2 0,1 7,-1 18,-1-11,-2-23,1 0,0 0,1 0,0 0,1 0,0 0,1 0,0 0,1-1,0 1,1-1,0 1,0-1,1 0,1-1,-1 1,2-1,-1 0,-3-7,-1-1,0 1,0-1,1 0,-1 1,1-1,-1 0,1 0,-1-1,1 1,-1-1,1 1,0-1,0 0,-1 0,1 0,0 0,-1 0,1 0,0-1,-1 0,1 1,-1-1,1 0,-1 0,1 0,-1-1,1 1,-1-1,0 1,0-1,0 0,0 0,0 0,0 0,0 0,59-84,-23 1,-35 85,0 1,0-1,-1 1,1-1,-1 1,1 0,-1 0,1 0,-1 0,1 1,-1-1,0 1,1-1,-1 1,0 0,0 0,-1 0,1 0,0 0,0 0,-1 0,0 1,1-1,0 2,6 6,0-1,-4-3,1 1,0-1,1 0,0 0,-1-1,2 0,-1 0,1 0,0-1,0 0,0 0,0 0,1-1,-1-1,8 3,-11-7,-1 1,1-1,0 1,-1-1,1-1,-1 1,0 0,0-1,0 1,0-1,0 0,-1 0,1 0,-1-1,0 1,0-1,0 1,0-1,0 1,-1-1,0 0,0 0,0 0,0 0,-1 0,1-1,3-7,4-21,-1 0,-2-1,-1 0,-2 0,-1 0,-3-26,1 32,1 3</inkml:trace>
</inkml:ink>
</file>

<file path=ppt/ink/ink4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3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39,'-2'-3,"-1"0,0 0,0 0,0 0,0 0,0 1,-1-1,1 1,-1 0,1 0,-1 0,0 1,0-1,0 1,0 0,0 0,0 0,0 1,0-1,0 1,-1 0,1 0,0 1,0-1,0 1,0 0,0 0,0 0,0 1,0-1,0 1,1 0,-1 0,1 0,-1 0,1 1,0 0,0-1,0 1,0 0,0 1,1-1,-1 0,0 3,-1-2,0 1,1 0,0 0,0 0,0 0,1 0,0 1,0-1,0 1,0-1,1 1,0 0,0 0,1 0,-1-1,1 1,1 0,-1 0,1 0,0 0,0-1,1 1,-1 0,1-1,1 1,-1-1,1 0,1 2,63 33,-63-39,0 0,-1 0,1 0,0 0,-1 1,1-1,0 1,-1 0,0 0,1 0,-1 1,0-1,0 1,-1-1,1 1,0 0,-1 0,0 0,1 1,-1-1,-1 1,1-1,0 1,-1-1,0 1,0 0,1 3,-3-1,0 1,0-1,-1 1,0-1,0 0,0 0,-1 0,0 0,0 0,0 0,-1-1,0 0,0 0,-1 0,1 0,-1 0,0-1,0 0,0 0,-1-1,1 1,-1-1,0 0,0-1,0 1,-1-1,1 0,0-1,-1 1,1-2,-1 1,1 0,-1-1,-3-1,-9-3</inkml:trace>
</inkml:ink>
</file>

<file path=ppt/ink/ink4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4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4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18 254,'-5'24,"-1"13,0 0</inkml:trace>
  <inkml:trace contextRef="#ctx0" brushRef="#br0" timeOffset="665.266">160 395,'201'-216,"-200"214,1 0,-1 0,0 1,1-1,-1 1,1 0,0-1,-1 1,1 0,0 0,0 0,0 0,0 0,0 0,0 1,0-1,0 1,0-1,0 1,0 0,0 0,0 0,0 0,0 0,0 0,0 1,0-1,0 1,0-1,0 1,0 0,0 0,0-1,0 2,0-1,-1 0,1 0,0 0,-1 1,1-1,-1 1,1-1,-1 1,0 0,0 0,0-1,0 1,0 0,0 1,10 14,-5-4,2 0,-1-1,2 0,0 0,0-1,1 0,0-1,8 6,-16-14,0-1,0 0,0-1,1 1,-1 0,0 0,0-1,0 1,1-1,-1 0,0 0,0 0,1 0,-1 0,0 0,1-1,-1 1,0-1,0 1,0-1,0 0,0 0,1 0,-1 0,-1 0,1 0,0-1,0 1,0-1,-1 1,1-1,-1 0,1 1,0-3,39-68,-30 17,-8 30</inkml:trace>
  <inkml:trace contextRef="#ctx0" brushRef="#br0" timeOffset="1367.89">1316 0,'-36'41,"2"1,1 1,3 2,-16 31,15-25,29-45,0-1,-1 1,0-1,0 0,0 0,0 0,-1 0,0-1,0 1,0-1,0 0,-1 0,1 0,-1-1,0 0,-1 0,1 0,0 0,-1-1,1 0,-1 0,0-1,0 1,1-1,-1 0,0-1,0 0,0 0,0 0,0 0,0-1,0 0,0 0,1-1,-1 0,-4-1,4-1,-1 0,1-1,0 1,0-1,0-1,0 1,1-1,0 0,0 0,1-1,0 1,0-1,0 0,1 0,0 0,0 0,1-1,0 1,0-1,1 0,0 1,0-1,1 0,0 0,0 1,1-1,0 0,0 0,1 1,0-1,0 1,4-7,-5 11,1 0,0 0,0 0,0 1,0-1,0 1,0-1,0 1,1 0,-1 0,1 0,0 0,0 0,0 1,-1-1,1 1,1 0,-1 0,0 0,0 0,0 0,0 1,1-1,-1 1,0 0,1 0,-1 0,0 1,0-1,1 1,-1 0,0 0,0 0,3 1,100 55,131 121,-87-55,-123-105,-17-17</inkml:trace>
</inkml:ink>
</file>

<file path=ppt/ink/ink4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9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0,'-5'0,"-7"0,5 0,7 0,9 0,7 0,7 0,3 0,2 0,2 0,0 0,0 0,-1 0,1 0,-2 0,-9 0,-8 5,-6 2</inkml:trace>
</inkml:ink>
</file>

<file path=ppt/ink/ink4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5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1,'20'4,"15"3,7-1,1-1,-2-1,-3-2,-3-1,-4 0,-1-1,-1-1,-1 1,0 0,-1 0,-4-1</inkml:trace>
</inkml:ink>
</file>

<file path=ppt/ink/ink4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5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23,'24'10,"31"-2,13-3,-7-6,-8-3,-9-1,-7-5,-4 0,-4 1,-6 3</inkml:trace>
</inkml:ink>
</file>

<file path=ppt/ink/ink4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2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0,'-5'34,"-1"25,0 7,1-2,1-7,2-9,-4-8,-1-6,1-3,1-3,2-1,1-1,1 1,1 0,0 0,0-4</inkml:trace>
  <inkml:trace contextRef="#ctx0" brushRef="#br0" timeOffset="332.96">31 57,'10'0,"12"0,8 0,3 0,1-5,-1-2,-1 1,-1 1,-1 2,-1 0,0 2,-6 6,-11 1,-7 5,-6 1</inkml:trace>
  <inkml:trace contextRef="#ctx0" brushRef="#br0" timeOffset="576.036">87 339,'20'5,"10"-3,5-3,2 0,-6 0</inkml:trace>
  <inkml:trace contextRef="#ctx0" brushRef="#br0" timeOffset="896.121">341 451,'0'29,"-5"15,-1 3,0 0,1-4,-4-9,1-6,-4-2,0-1,2-6</inkml:trace>
  <inkml:trace contextRef="#ctx0" brushRef="#br0" timeOffset="1217.639">313 705,'4'-9,"3"-9,-1 0</inkml:trace>
  <inkml:trace contextRef="#ctx0" brushRef="#br0" timeOffset="1696.963">398 480,'5'5,"10"1,9 0,4-1,-2-6,-1-3,0-1,1 0,-5 2</inkml:trace>
  <inkml:trace contextRef="#ctx0" brushRef="#br0" timeOffset="2032.928">398 705,'10'0,"7"5,6 2,4-1,-2-1</inkml:trace>
</inkml:ink>
</file>

<file path=ppt/ink/ink4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6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55,'-25'22,"1"0,1 2,1 1,1 0,1 1,1 2,2 0,-12 25,26-46,1 0,-1 1,1-1,0 1,1-1,0 1,0 0,1-1,0 1,0 0,0-1,1 1,1 0,-1-1,1 1,0-1,1 0,0 1,0-1,1 0,-1-1,1 1,1-1,-1 0,1 0,0 0,1 0,0-1,-1 0,1 0,1-1,-1 0,1 0,0 0,4 1,5 3,0-1,1-1,-1-1,1-1,0 0,0-1,1 0,-1-2,1 0,-1-1,1-1,-1 0,1-1,-1-1,0-1,15-5,-14 2,1 0,-2-1,1 0,-1-2,-1 0,0-1,0 0,-1-2,0 0,-1 0,-1-1,3-4,-7 9,-1 0,0-1,0 0,-1-1,0 1,0-1,-2 0,1-1,-1 0,-1 1,0-2,-1 1,0 0,-1-1,0 1,-1-1,-1 1,0-1,0 0,-1 1,-1-1,0 1,-2-6,0 9,1 1,-2 0,1 0,-1 0,0 0,-1 0,0 1,0 0,0 1,-1-1,0 1,0 0,-1 1,0 0,0 0,0 1,0 0,-1 0,1 1,-1 0,0 0,0 1,0 0,0 1,-3 0,-24 1,5 5</inkml:trace>
  <inkml:trace contextRef="#ctx0" brushRef="#br0" timeOffset="575.173">1 309,'33'11,"1"-1,0-1,0-2,1-2,0-1,0-2,0-1,23-3,487-69,-150 11,-315 46,-62 15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7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0,'-18'492,"18"-492</inkml:trace>
</inkml:ink>
</file>

<file path=ppt/ink/ink4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56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1 311,'314'-29,"23"30,-292-6,-33-1</inkml:trace>
  <inkml:trace contextRef="#ctx0" brushRef="#br0" timeOffset="406.732">114 537,'34'0,"129"11,-114-3,0-2,1-2,0-3,7-2,-32 1</inkml:trace>
  <inkml:trace contextRef="#ctx0" brushRef="#br0" timeOffset="1129.236">453 0,'1'0,"0"1,-1-1,1 0,0 1,-1-1,1 1,0-1,-1 0,1 1,-1-1,1 1,-1 0,1-1,-1 1,1-1,-1 1,1 0,-1-1,0 1,1 0,-1-1,0 1,0 0,0 0,1-1,-1 1,0 0,0 0,0-1,0 1,0 0,0 0,-1 0,1-1,0 1,0 0,0-1,-1 1,1 0,0 0,-1-1,1 1,-1-1,1 1,-1 0,1-1,-1 1,1-1,-1 1,1-1,-1 1,0-1,1 1,-1-1,0 0,1 0,-1 1,0-1,0 0,1 0,-1 0,0 1,0-1,1 0,-1 0,0 0,0 0,0-1,179 149,-3-35,-118-62,-56-50,0 1,0-1,0 1,0-1,-1 1,1-1,-1 1,1-1,-1 1,1 0,-1-1,0 1,0 0,0-1,0 1,0 0,0-1,0 1,0 0,-1-1,1 1,-1 0,1-1,-1 1,0-1,1 1,-1-1,0 1,0-1,0 0,0 0,0 1,-1-1,1 0,0 0,-1 0,1 0,0 0,-1 0,1 0,-1-1,1 1,-2 0,-113 58,-180 234,217-223,78-70,0 1,0 0,0-1,0 1,1-1,-1 1,0 0,1 0,-1-1,1 1,-1 0,1 0,-1 0,1-1,-1 1,1 0,0 0,-1 0,1 0,0 0,0 0,0 0,0 0,0 0,0 0,0 0,0 0,0 0,0 0,0 0,1 0,-1 0,0 0,1-1,0 2,6 6</inkml:trace>
</inkml:ink>
</file>

<file path=ppt/ink/ink4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2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1,'-10'33,"-8"17,0 3,6-6,7-11</inkml:trace>
</inkml:ink>
</file>

<file path=ppt/ink/ink4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2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4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3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0 285,'1'1,"-1"0,1 1,-1-1,1 0,0 0,-1 0,1 0,0-1,0 1,0 0,0 0,0 0,0-1,0 1,0 0,0-1,0 1,0-1,0 1,0-1,1 0,-1 1,0-1,0 0,0 0,1 0,-1 0,0 0,0 0,1 0,-1 0,0-1,0 1,0 0,0-1,1 1,-1-1,0 1,0-1,0 0,0 1,0-1,0 0,0 0,-1 0,1 1,0-1,0 0,0 0,-1 0,1 0,0-1,40-57,47-138,-88 196,0 0,0 0,0 0,0 0,0-1,0 1,0 0,0 0,0 0,1 0,-1 0,0 0,1 0,-1 0,1 0,-1 0,1 0,-1 0,1 0,0 1,-1-1,1 0,0 0,0 1,-1-1,1 0,0 1,0-1,0 0,0 1,0 0,0-1,0 1,0-1,0 1,0 0,0 0,0 0,0 0,0 0,1 0,-1 0,0 0,0 0,0 0,0 0,0 1,0-1,0 0,0 1,0-1,0 1,0-1,0 1,0 0,0-1,17 66,-15-51,0 0,1 0,1 0,1-1,0 0,1 0,0-1,1 0,-3-5,1-1,1 0,-1 0,1-1,0 1,0-1,1-1,0 0,0 0,0 0,1-1,-1 0,1-1,1 0,-6-2,0 0,0 0,0 0,0-1,0 1,0-1,0 0,0 0,1-1,-1 0,0 1,0-1,0 0,0-1,-1 1,1-1,0 0,0 0,-1 0,0 0,1 0,-1-1,0 0,0 1,0-1,0 0,-1-1,1 1,-1 0,0-1,0 0,0 1,0-2,3-7,-1 0,0-1,-1 0,-1 0,0 0,0 0,-1-1,-1 1,-1-10,1-2</inkml:trace>
</inkml:ink>
</file>

<file path=ppt/ink/ink4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3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0,'-2'32,"-2"1,-1-1,-1 0,-2-1,-1 0,-1 0,-2-1,-1 0,-2-1,-9 15,17-37,1 0,-1-1,0 0,0 0,-1 0,1-1,-2 0,1-1,0 0,-1 0,1-1,-1 0,0 0,0-1,0-1,-1 1,1-1,0-1,-1 0,1 0,0 0,0-2,-1 1,1-1,0 0,0-1,0 0,-2-1,6-2,0 0,1 0,-1 0,1 0,0-1,1 1,-1-1,1 0,1 0,-1-1,1 1,1 0,-1-1,1 1,0-1,1 1,0-1,0 0,1 1,0-1,0 1,0-1,1 1,1 0,0-4,-3 7,0-1,1 1,-1-1,1 1,0-1,0 1,0 0,1-1,0 1,-1 0,1 0,1 0,-1 0,1 0,-1 1,1-1,0 1,0 0,1 0,-1 0,1 0,-1 0,1 1,0-1,0 1,0 0,0 1,0-1,1 1,-1-1,0 1,1 0,-1 1,1-1,-1 1,1 0,-1 0,1 1,-1-1,1 1,-1 0,1 0,1 1,167 145,41-41,-169-93,-25-9</inkml:trace>
</inkml:ink>
</file>

<file path=ppt/ink/ink4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4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68,'309'-30,"-135"4,-57 15,-111 13</inkml:trace>
</inkml:ink>
</file>

<file path=ppt/ink/ink4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4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1,'39'5,"31"-4,9-1,-4-1,-11-1,-10 1,-11 0,-7 0,-5 1,-3 0,-6-1</inkml:trace>
</inkml:ink>
</file>

<file path=ppt/ink/ink4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5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74,'-5'39,"-1"31,0 9,1-4,1-10,2-7,1-8,0-8,1-6,0-4,1-4,-1-1,0 0,0-10,0-13,0-6</inkml:trace>
  <inkml:trace contextRef="#ctx0" brushRef="#br0" timeOffset="260.072">57 18,'24'5,"32"-4,11-1,-1-1,-7-1,-8 1,-9 0,-6-5,-5 0,-12-1,-9 7,-7 3</inkml:trace>
  <inkml:trace contextRef="#ctx0" brushRef="#br0" timeOffset="513.52">1 441,'38'0,"27"-5,8-1,-4 0,-14-4,-12 0,-12 2</inkml:trace>
  <inkml:trace contextRef="#ctx0" brushRef="#br0" timeOffset="777.954">452 554,'0'34,"0"20,0 6,0-2,0-11</inkml:trace>
  <inkml:trace contextRef="#ctx0" brushRef="#br0" timeOffset="1071.928">481 498,'33'0,"21"0,7 0,-4 0,-5 0,-13 0</inkml:trace>
  <inkml:trace contextRef="#ctx0" brushRef="#br0" timeOffset="1276.282">565 695,'34'5,"15"-4,0-1</inkml:trace>
</inkml:ink>
</file>

<file path=ppt/ink/ink4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1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0,'11'197,"2"-100,-13-80,1-1,1 1,1 0,0-1,1 1,1-1,0 0,1 0,1-1,0 0,5 6,-10-18,-1-1,1 0,0-1,-1 1,1 0,0 0,0-1,0 1,1-1,-1 0,0 0,0 1,1-1,-1-1,1 1,-1 0,1-1,-1 1,1-1,-1 0,1 0,-1 0,1 0,-1 0,1 0,-1-1,1 1,-1-1,1 0,-1 1,1-1,-1-1,0 1,0 0,1 0,-1-1,0 1,0-1,0 0,-1 0,1 0,74-85,-70 78,-5 6,0 1,0-1,0 0,0 1,0 0,1-1,-1 1,1 0,0-1,-1 1,1 0,0 0,0 1,1-1,-1 0,0 1,1-1,-1 1,0-1,1 1,0 0,-1 0,1 1,0-1,-1 0,1 1,0 0,0-1,-1 1,1 0,0 1,0-1,1 1,115 129,4-63,-119-66,0 1,0-1,0-1,0 1,0-1,0 1,0-1,0 0,0 0,0-1,0 1,0-1,0 0,0 0,0 0,-1-1,1 0,0 1,-1-1,1 0,-1 0,0-1,1 1,-1-1,0 0,-1 0,1 0,0 0,-1 0,0 0,0-1,2-3,9-22,-2-1,0 0,-3-1,0 0,-2-1,0-9,-2 17,-3 19,2-9,0 1,-1-1,-1 0,0 0,-1 0,-1 0,0 0,-2-12,2 25,1 1,0-1,0 0,-1 0,1 0,-1 1,1-1,0 0,-1 0,0 1,1-1,-1 1,1-1,-1 0,0 1,1-1,-1 1,0-1,1 1,-1 0,0-1,0 1,0 0,1-1,-1 1,0 0,0 0,0 0,0 0,0 0,1 0,-1 0,0 0,0 0,0 0,0 0,1 1,-1-1,0 0,0 0,0 1,1-1,-1 1,0-1,0 1,1-1,-1 1,1-1,-1 1,0 0,1-1,-1 1,1 0,-1-1,1 1,0 0,-1 0,1 0,0-1,-1 1,1 0,0 0,-8 15</inkml:trace>
  <inkml:trace contextRef="#ctx0" brushRef="#br0" timeOffset="619.257">1214 86,'-1'-2,"0"1,0-1,-1 1,1 0,0-1,-1 1,1 0,-1 0,0 0,1 0,-1 1,0-1,1 0,-1 1,0-1,0 1,0-1,0 1,1 0,-1 0,0 0,0 0,0 0,0 0,0 1,1-1,-1 1,0-1,0 1,0 0,1-1,-1 1,0 0,1 0,-1 0,1 0,-2 2,-8 1,1 0,0 1,-1 0,2 1,-1 0,1 0,0 1,0 1,1-1,-1 1,2 1,-1-1,1 1,1 1,0-1,0 1,1 0,-4 9,10-14,-1-1,1 1,0 0,0-1,0 0,0 1,1-1,0 0,0 0,0 0,0 0,1 0,0 0,-1 0,1-1,1 0,-1 1,0-1,1 0,0-1,-1 1,1-1,0 1,0-1,1 0,-1-1,0 1,1-1,-1 0,1 0,-1 0,1-1,1 1,23 9,-11-3,59 32,-76-38,1 1,0-1,-1 1,1 0,-1-1,0 1,0 0,1 0,-1 0,0 0,0 0,-1 0,1 0,0 0,-1 0,1 0,-1 0,0 0,0 0,0 1,0-1,0 0,0 0,0 0,-1 0,1 0,-1 1,0-1,1 0,-1 0,0 0,0-1,0 1,-1 0,1 0,-2 1,-2 5,-2 0,1 0,-1 0,0-1,-1 0,1-1,-1 1,-1-1,1-1,-1 0,0 0,0-1,-1 0,1 0,-1-1,0-1,0 1,0-2,-8 2,-24-16,30 0</inkml:trace>
</inkml:ink>
</file>

<file path=ppt/ink/ink4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1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1 311,'313'0,"-117"-27,-117 30,-61 3</inkml:trace>
  <inkml:trace contextRef="#ctx0" brushRef="#br0" timeOffset="420.957">142 508,'509'0,"-485"0</inkml:trace>
  <inkml:trace contextRef="#ctx0" brushRef="#br0" timeOffset="1152.196">396 0,'1'5,"1"0,0 0,0-1,0 1,1-1,0 0,0 0,0 0,0 0,0 0,1-1,0 0,0 1,0-1,0 0,0-1,1 1,-1-1,1 0,6 5,181 105,-13 44,-176-154,-1 1,1 0,-1 0,0 0,0 0,0 0,0 0,0 0,-1 1,1-1,-1 1,0-1,0 1,0-1,-1 1,1 0,-1-1,0 1,0 0,0 0,0-1,-1 1,0 0,0-1,0 1,0-1,0 1,0-1,-1 0,0 1,0-1,0 0,0 0,0 0,-1 0,-1 2,-108 88,40-49,49-32,-1 2,2 1,0 1,0 1,2 0,-8 10,17-14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3:50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73,'403'-58,"-379"53,-22 4,0 0,0 0,0 0,0 0,0 0,1 0,-1 0,0 1,0-1,0 1,1 0,-1 0,0-1,1 1,-1 1,0-1,0 0,1 1,-1-1,0 1,0-1,0 1,1 0,-1 0,0 0,0 0,0 1,-1-1,1 0,0 1,0-1,-1 1,1 0,-1-1,1 1,-1 0,0 0,0 0,0 0,0 0,0 0,0 1,-1-1,1 0,0 2,-26 135,23-128,0 0,1 0,0 0,0 0,1-1,1 1,0 0,0 0,1 0,1-1,0 1,0-1,1 1,0-1,2 2,17 0,-10-13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7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0,'24'0,"20"3,8 1,-1 0,-4-1,-7-1,-6 0,-7-1,-5-1,-3 0,-2 0,0 0,-4-1</inkml:trace>
</inkml:ink>
</file>

<file path=ppt/ink/ink4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5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6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0,'-19'49,"-1"-1,-3 0,-2-2,-2-1,-1-1,-24 25,44-59,0-1,-1 0,0 0,0-1,-1 0,0-1,0 0,-1 0,0-1,0-1,-12 4,22-9,-1 1,1-1,-1 0,1 0,-1 0,0 0,1 0,-1 0,1-1,-1 1,1-1,-1 1,1-1,-1 1,1-1,0 0,-1 0,1 1,0-1,0 0,-1 0,1 0,0-1,0 1,0 0,0 0,0-1,0 1,1 0,-1-1,0 1,1-1,-1 1,1-1,0 1,-1-1,1 1,0-2,-4-63,5 53,1 1,1 0,0-1,0 1,1 1,1-1,0 0,1 1,0 0,0 0,8-8,-12 17,1 1,-1-1,0 1,1 0,-1 0,1-1,0 2,-1-1,1 0,0 0,0 1,-1 0,1-1,0 1,0 0,0 1,-1-1,1 0,0 1,0-1,-1 1,1 0,0 0,-1 0,1 0,-1 1,1-1,-1 1,0-1,0 1,1 0,-1 0,0 0,-1 0,1 0,0 0,-1 1,1-1,-1 0,1 1,-1-1,0 3,19 15,-2-4,1-1,1-1,0 0,1-2,1 0,0-1,0-2,6 2,17 8,-27-11</inkml:trace>
</inkml:ink>
</file>

<file path=ppt/ink/ink4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4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472 85,'-6'-7,"0"0,0 0,0 1,-1 0,0 0,0 0,-1 1,1 0,-1 1,0 0,0 0,-1 0,1 1,-1 1,0-1,1 1,-1 1,0 0,0 0,0 0,0 1,-1 1,-5 1,9-3,1 1,0 0,-1 0,1 1,-1 0,1 0,0 0,0 1,-1-1,1 1,0 1,0-1,1 1,-1-1,0 1,1 1,0-1,0 1,0-1,0 1,0 0,1 1,0-1,0 0,0 1,0 0,1 0,0 0,0 0,0 0,0 0,1 0,0 1,0-1,0 0,1 1,0-1,0 1,1 1,2 3,1-1,1 0,0-1,0 1,0-1,1 0,1-1,-1 1,1-1,0 0,4 2,41 48,-48-53,-1 0,0 0,0 0,-1 0,1 0,-1 1,0-1,0 1,0 0,0 0,-1-1,0 1,0 0,0 0,-1 0,0 0,0 0,0 0,0 0,-1 0,0 0,0 0,0 0,0 0,-1-1,0 1,0 0,0-1,-1 0,0 1,-2 2,-1 1,0-2,0 1,0 0,-1-1,0 0,0-1,0 0,-1 0,0 0,0-1,0 0,0-1,-1 0,0 0,1-1,-1 0,0 0,0-1,0 0,0-1,0 0,0 0,0-1,0 0,0-1,0 0,0 0,1-1,-4-1,10 3,0 0,1 0,-1-1,1 1,-1 0,1-1,-1 1,1-1,0 1,0-1,0 0,0 1,0-1,0 0,0 0,0 0,1 0,-1 0,1 0,-1 1,1-1,0 0,0 0,0-1,0 1,0 0,0 0,1 1,-1-1,1 0,-1 0,1 0,0 0,0 0,0 0,1-1,8-10</inkml:trace>
  <inkml:trace contextRef="#ctx0" brushRef="#br0" timeOffset="245.47">697 282,'-5'39,"-1"21,0 7,1-10</inkml:trace>
  <inkml:trace contextRef="#ctx0" brushRef="#br0" timeOffset="848.868">923 649,'131'-380,"-106"323,-25 57,1 1,0-1,0 0,0 0,0 1,0-1,-1 1,1-1,0 1,0-1,-1 1,1-1,0 1,-1 0,1-1,0 1,-1 0,1 0,-1-1,1 1,-1 0,0 0,1 0,-1-1,0 1,0 0,1 0,-1 0,0 0,0 0,0 0,0 0,0 0,0 0,0-1,-1 1,1 0,0 0,0 0,-1 0,1-1,2 23,0 0,1-1,2 1,0-1,1 0,7 13,-11-29,1 0,-1 0,2 0,-1-1,0 1,1-1,0 0,0 0,1 0,-1-1,1 1,0-1,0 0,1-1,-1 1,1-1,0 0,0 0,0-1,0 0,0 0,0 0,1-1,-1 0,4 0,-3-2,0-1,0 1,0-2,0 1,0-1,0 0,-1 0,0-1,0 0,0 0,0 0,0-1,-1 0,0 0,0 0,0-1,-1 0,1 1,-1-2,-1 1,1 0,-1-1,-1 0,1 1,-1-1,0 0,0 0,-1-1,0 1,0 0,-1 0,0-2,3-16</inkml:trace>
</inkml:ink>
</file>

<file path=ppt/ink/ink4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7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30,'19'0,"16"0,7-5,0-1,-1-1,-3 2,-3 2,-3 1,-2 1,-2 0,-4 1</inkml:trace>
</inkml:ink>
</file>

<file path=ppt/ink/ink4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8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0,'33'5,"26"1,8 0,-3-5,-8-4,-8-1,-7 0,-12 1</inkml:trace>
</inkml:ink>
</file>

<file path=ppt/ink/ink4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26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58,'545'-11,"-133"-25,-39 26,-349 10</inkml:trace>
</inkml:ink>
</file>

<file path=ppt/ink/ink4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23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0,'-16'249,"-7"-16,-10-119,38-124,-1-4</inkml:trace>
  <inkml:trace contextRef="#ctx0" brushRef="#br0" timeOffset="368.267">73 0,'24'0,"23"0,7 0,0 0,-4 0,-7 0,-5 0,-14 5,-16 2,-9 4,-5 0</inkml:trace>
  <inkml:trace contextRef="#ctx0" brushRef="#br0" timeOffset="620.788">18 311,'33'0,"22"0,5 0,-7 0</inkml:trace>
  <inkml:trace contextRef="#ctx0" brushRef="#br0" timeOffset="1652.816">413 396,'0'29,"0"19,0 6,-5-2,-2-4,1-6,1-4,1-10</inkml:trace>
  <inkml:trace contextRef="#ctx0" brushRef="#br0" timeOffset="1986.117">440 367,'39'-4,"21"-3,7 1,-9-3,-10-1,-12 6,-18 9,-11 4</inkml:trace>
  <inkml:trace contextRef="#ctx0" brushRef="#br0" timeOffset="2234.606">469 594,'24'4,"17"-2,8-2,-2-7,-2 0,-5-1,-9 2</inkml:trace>
</inkml:ink>
</file>

<file path=ppt/ink/ink4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28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1 473,'0'-23,"1"0,2 0,0 0,2 0,0 1,1-1,2 1,0 1,1 0,1 0,1 0,1 2,1-1,5-4,90-106,-105 130,-1 0,1 0,-1 0,1 0,-1 1,0-1,1 1,-1 0,1 0,-1 0,0 0,0 0,1 0,-1 0,0 1,0-1,0 1,0 0,-1-1,1 1,0 0,-1 0,1 0,-1 0,0 0,0 1,0-1,0 0,0 1,0-1,0 0,-1 1,1-1,-1 1,0-1,0 3,3 1,52 191,-54-196,-1 1,1-1,0 1,-1-1,1 0,0 0,0 1,0-1,0 0,0 0,0 0,0 0,0 0,1 0,-1 0,0-1,0 1,1 0,-1-1,1 1,-1-1,0 1,1-1,-1 0,1 1,-1-1,1 0,-1 0,1 0,-1 0,1 0,-1-1,1 1,-1 0,1-1,-1 1,0-1,1 1,-1-1,0 0,1 0,-1 1,0-1,0 0,1-1,55-55,-49 46,141-168,-146 177,42-34,-44 36,0-1,1 1,-1-1,0 1,0 0,0-1,0 1,0 0,1 0,-1-1,0 1,0 0,0 0,1 1,-1-1,0 0,0 0,0 1,0-1,0 0,1 1,-1-1,0 1,0-1,0 1,0 0,0-1,0 1,-1 0,1 0,0 0,0 0,0 0,-1 0,1 0,0 0,-1 0,1 0,-1 0,0 0,1 0,-1 0,0 0,1 1,0 8,1-1,-2 1,1-1,-1 1,-1-1,1 1,-2-1,1 0,-1 1,-1-1,0 2,-7 40,4 35,6-61</inkml:trace>
  <inkml:trace contextRef="#ctx0" brushRef="#br0" timeOffset="618.791">1214 50,'-37'26,"0"1,2 3,0 1,3 1,0 1,-7 15,-25 60,62-105,1 0,0 0,-1 0,1 0,0 0,1 1,-1-1,1 0,-1 1,1-1,0 0,0 1,0-1,1 0,-1 1,1-1,0 0,0 1,0-1,0 0,1 0,-1 0,1 0,-1 0,1 0,0-1,1 1,-1-1,0 1,1-1,-1 0,1 0,0 0,0 1,4-3,-1 1,0-1,0-1,1 1,-1-1,0 0,0-1,0 1,0-1,0 0,0-1,0 1,-1-1,1 0,-1-1,0 1,0-1,0 0,-1 0,1-1,-1 0,0 1,0-1,-1-1,1 1,1-5,165-227,-169 236,-1-1,1 1,1-1,-1 1,0-1,0 1,1 0,-1 0,0-1,1 1,-1 0,1 0,0 1,-1-1,1 0,0 0,-1 1,1-1,0 1,0-1,-1 1,1 0,0 0,0 0,0 0,0 0,-1 0,1 1,0-1,0 0,0 1,-1 0,1-1,0 1,-1 0,1 0,-1 0,1 0,-1 0,1 0,-1 0,1 0,-1 1,0-1,0 0,0 1,0 0,0-1,0 1,0-1,0 1,-1 0,1-1,-1 1,1 0,-1 0,11 140,-10-43,2-69,6 14,-3 0,-1 0,-3 0,-1 1,-2-1,-3 1,-1-1,-2 0,-2-1,-2 0,-5 10,12-43,0-1,-1 1,0-1,-1 0,0 0,0 0,-1-1,0 0,-1 0,0-1,0 0,0 0,-1-1,0 0,0-1,0 0,-1 0,0-1,0 0,0-1,0 0,-1 0,1-1,-1-1,0 0,1 0,-2-1,9 0,1 0,-1 0,0-1,1 1,0-1,-1 1,1-1,-1 0,1 0,0 0,0 0,-1 0,1-1,0 1,0-1,0 1,0-1,1 0,-1 0,0 0,1 0,-1 0,1 0,0 0,0 0,0-1,0 1,0 0,0-1,0 1,1-1,-1 1,1-1,0 1,0-1,0 1,0-1,0 1,0-1,1 1,35-99,-14 74,2 1,1 1,1 1,1 1,1 1,1 2,1 1,1 1,0 2,1 1,1 1,14-3,-19 7</inkml:trace>
</inkml:ink>
</file>

<file path=ppt/ink/ink4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35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170 396,'43'183,"-23"-108,-3 0,-4 2,-3 0,-3 0,-3 40,-5-93</inkml:trace>
  <inkml:trace contextRef="#ctx0" brushRef="#br0" timeOffset="420.969">0 425,'18'-27,"1"0,1 1,1 1,2 1,0 1,2 1,0 1,1 2,1 0,1 2,0 1,30-12,-52 24,1 1,-1-1,1 1,0 1,0-1,0 1,1 1,-1-1,0 1,1 0,-1 1,1 0,-1 0,1 0,-1 1,1 0,-1 1,0 0,0 0,0 0,0 1,0 0,0 1,0-1,-1 1,0 0,0 1,0-1,0 1,-1 1,2 2,-2-1,0 1,-1 0,-1 0,1 0,-1 0,-1 1,1-1,-2 1,1 0,-1 0,0-1,-1 1,0 0,0 0,-1 0,0 0,-1-1,0 1,0-1,-1 1,0-1,-1 2,-7 15,-1 0,-2-1,0-1,-1 0,-1-1,-12 11,26-32,0 1,0-1,0 0,0 1,0 0,0-1,0 1,0 0,1 0,-1 0,1 0,0 0,-1 0,1 1,0-1,0 0,1 0,-1 1,0-1,1 1,-1-1,1 1,0-1,0 1,0-1,0 1,0-1,1 1,-1-1,1 0,-1 1,1-1,0 1,0-1,0 0,0 0,1 0,-1 1,1-1,-1 0,1-1,-1 1,1 0,0 0,0-1,0 1,0-1,0 0,105 20,-32-12,-70-9,1 2,0-1,-1 1,1-1,-1 1,0 1,1-1,-1 1,0 0,0 0,-1 1,1-1,-1 1,0 0,0 0,0 1,0-1,-1 1,1 0,-1 0,-1 0,1 0,-1 0,1 0,-2 1,1 0,-1-1,1 1,-1 0,-1-1,1 1,-1 0,0 0,-1-1,1 1,-1 0,0 0,-1-1,1 1,-1-1,0 2,-12 15,0 0,-2 0,0-2,-1 0,-1 0,-1-2,0 0,-2-2,0 0,0-1,-2-1,0-1,-9 3,-24 7,31-17</inkml:trace>
  <inkml:trace contextRef="#ctx0" brushRef="#br0" timeOffset="4394.888">1017 736,'22'128,"17"-18,-38-107,0 0,1 0,0-1,-1 1,1-1,0 1,0-1,0 0,1 0,-1 0,0 0,1 0,0 0,-1-1,1 1,0-1,0 0,0 0,-1 0,1 0,0 0,0-1,1 1,-1-1,0 0,0 0,0 0,0 0,0-1,0 1,0-1,0 0,0 0,0 0,2-1,3-3,0-2,0 1,0-1,-1 0,0-1,-1 1,1-1,-2-1,1 1,-1-1,0 0,-1-1,4-4,44-90,-52 103,0-1,0 1,0 0,0-1,0 1,1 0,-1-1,1 1,-1 0,1 0,-1-1,1 1,0 0,0 0,-1 0,1 0,0 0,0 0,0 0,0 0,0 0,0 0,1 0,-1 1,0-1,0 0,0 1,1-1,-1 1,0 0,1-1,-1 1,0 0,1 0,-1 0,1 0,-1 0,0 0,1 0,-1 0,0 0,1 1,-1-1,0 1,1-1,-1 1,0-1,0 1,0 0,1 0,-1-1,1 2,27 48,-27-44,0-1,0 1,1-1,0 0,0 0,0 0,1-1,-1 1,1-1,0 1,1-1,-1 0,1-1,-1 1,1-1,0 0,0 0,4 1,-2-2,0-1,0 1,1-1,-1-1,1 1,-1-1,1-1,-1 1,1-1,-1 0,0-1,0 0,1 0,-1-1,0 1,-1-2,1 1,-1-1,1 0,-1 0,0 0,0-1,-1 0,1 0,1-4,6-5,-1-1,0-1,-1 0,-1 0,-1-1,0 0,-1-1,-1 0,1-8,92-257,-98 272,6-12,0-2,-2 1,-2-1,0 0,-1 0,-1 0,-2 0,0 0,-2 0,-1 0,-1 0,-4-17,8 40,0 1,0-1,-1 0,1 1,0-1,0 1,-1-1,1 1,-1-1,1 0,-1 1,0 0,0-1,1 1,-1-1,0 1,0 0,0 0,-1-1,1 1,0 0,0 0,-1 0,1 0,0 1,-1-1,1 0,-1 0,1 1,-1-1,1 1,-1 0,0-1,1 1,-1 0,0 0,1 0,-1 0,1 0,-1 0,0 0,1 1,-1-1,1 1,-1-1,1 1,-1 0,-1 0,-3 8,1 0,0 1,0 0,1 0,0 0,1 0,0 1,0-1,1 1,1 0,0 0,0 0,1-1,1 1,-1 0,2 3,-2-1,1 20,1 0,1 0,2-1,1 0,2 0,1 0,11 23,53 162,-48-115,-40-121,7 5</inkml:trace>
  <inkml:trace contextRef="#ctx0" brushRef="#br0" timeOffset="4639.932">1524 396,'44'0,"42"-4,12-3,-2 1,-11-3,-12-1,-12 1,-13 3,-9 2,-11 2</inkml:trace>
</inkml:ink>
</file>

<file path=ppt/ink/ink4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45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73,'52'-9,"23"-4,4 1,-13-3,-12 2,-15 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7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0,'3'21,"0"8</inkml:trace>
</inkml:ink>
</file>

<file path=ppt/ink/ink4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45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40,'33'-4,"26"-8,8 0,-8 1</inkml:trace>
</inkml:ink>
</file>

<file path=ppt/ink/ink4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46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1,'0'23,"0"19,0 6,0 0,0-4,0-4,0-4,-4-9,-3-3,1-6</inkml:trace>
  <inkml:trace contextRef="#ctx0" brushRef="#br0" timeOffset="388.495">187 114,'-19'14,"-2"5,8-1,10 1,12-2,3 1,4-4,1 2,-4 2,1 4,-1 2,-4-8,-3-6</inkml:trace>
</inkml:ink>
</file>

<file path=ppt/ink/ink4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45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1,'0'38,"-5"37,-2 16,-4-4,0-6,1-13,-1-13,0-10,2-9,-2-6,1-3,2-1,-2 0,0-5</inkml:trace>
  <inkml:trace contextRef="#ctx0" brushRef="#br0" timeOffset="508.355">1 537,'34'-19,"0"-2,-1-1,-2-2,0-1,-1-1,-2-2,-1 0,-1-2,-2-1,17-28,-31 40,-1-1,-1 0,0-1,-2 1,0-2,-2 1,2-19,-8 482,2-435,0 1,0 0,0-1,1 1,0-1,1 1,0-1,0 0,0 0,1 1,0-1,4 6,4-1</inkml:trace>
</inkml:ink>
</file>

<file path=ppt/ink/ink4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43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69,'-5'57,"36"201,-27 107,15-229,-23-124,0-6</inkml:trace>
  <inkml:trace contextRef="#ctx0" brushRef="#br0" timeOffset="266.449">1 69,'24'0,"22"-4,8-3,0 1,-5-3,-5-1,-6 2,-9-3,-5 1,-7 6,-5 5</inkml:trace>
  <inkml:trace contextRef="#ctx0" brushRef="#br0" timeOffset="518.931">1 436,'33'5,"21"2,7-1,-9-6,-7-3,-11-1</inkml:trace>
  <inkml:trace contextRef="#ctx0" brushRef="#br0" timeOffset="745.086">368 606,'0'48,"0"20,0 5,0-7,4-14,3-16</inkml:trace>
  <inkml:trace contextRef="#ctx0" brushRef="#br0" timeOffset="1006.546">368 522,'24'0,"17"0,7 0,0 0,-9-5,-5-2,-4 1,-8 1</inkml:trace>
  <inkml:trace contextRef="#ctx0" brushRef="#br0" timeOffset="1253.631">368 747,'38'-5,"18"-1,-1 0</inkml:trace>
</inkml:ink>
</file>

<file path=ppt/ink/ink4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50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83,'-76'484,"69"-435,5-150,1 62,2 0,2 0,2 0,1 1,2 0,2 0,1 1,3-1,-13 36,11-24,-12 26,0 1,0-1,0 0,0 1,0-1,0 0,0 1,1-1,-1 0,0 0,0 1,0-1,0 0,0 1,0-1,0 0,1 0,-1 1,0-1,0 0,0 0,1 0,-1 1,0-1,0 0,1 0,-1 0,0 0,0 1,1-1,-1 0,0 0,1 0,-1 0,0 0,0 0,1 0,-1 0,0 0,1 0,-1 0,0 0,1 0,-1 0,0 0,0 0,1 0,-1 0,0 0,0-1,1 1,-1 0,0 0,1 0,-1 0,0-1,0 1,0 0,1 0,-1-1,0 1,0 0,0 0,0-1,9 30,1-2,1 1,1-1,1-1,1 0,2-1,0 0,14 13,4 10,37 49,-71-96,0 1,1-1,-1 0,0 0,1 0,-1 1,1-1,-1 0,1 0,0 0,0 0,-1 0,1 0,0 0,0-1,0 1,0 0,0 0,0-1,0 1,0 0,0-1,0 1,0-1,1 0,-1 1,0-1,0 0,0 0,1 1,-1-1,0 0,0 0,1 0,-1-1,0 1,0 0,0 0,1-1,-1 1,0-1,0 1,0-1,0 1,0-1,0 0,0 1,0-1,0 0,0 0,0 0,31-117,10-94,-14 10,-23 177</inkml:trace>
</inkml:ink>
</file>

<file path=ppt/ink/ink4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54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58,'112'-26,"115"22,-86-22,-123 25,-6 0</inkml:trace>
</inkml:ink>
</file>

<file path=ppt/ink/ink4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54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1,'0'5,"4"1,8 0,5-1,5-1,3-2,3-1,1 0,0-1,1 0,-1-1,0 1,0 0,0 0,-1 0,-5-1</inkml:trace>
</inkml:ink>
</file>

<file path=ppt/ink/ink4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57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1,'10'23,"-1"0,-1 1,-1 0,-1 1,-1 0,-2 0,1 19,-5-7,-3-1,0 1,-3-1,-1 0,-1-1,-2 0,-2 0,-16 31,-14 57,38-104</inkml:trace>
  <inkml:trace contextRef="#ctx0" brushRef="#br0" timeOffset="549.68">26 424,'4'6,"-1"-1,1 0,1 0,-1 0,1-1,-1 1,1-1,0 0,1 0,-1-1,1 1,0-1,0-1,0 1,0-1,0 0,0 0,0-1,1 0,-1 0,1 0,-1-1,1 0,-1 0,1-1,-1 0,1 0,-1 0,0-1,0 0,1 0,-1 0,0-1,12-15,-1 0,0-1,-2 0,0-2,-1 0,-1 0,-1-1,-1-1,-1 0,5-17,41-139,-56 179,1-1,0 0,-1 1,1-1,-1 0,1 0,-1 1,0-1,1 0,-1 0,0 0,1 0,-1 1,0-1,0 0,0 0,0 0,0 0,0 0,0 0,0 0,0 0,0 1,0-1,0 0,-1 0,1 0,0 0,-1 1,1-1,-1 0,1 0,-1 1,1-1,-1 0,1 0,-1 1,0-1,1 1,-1-1,0 1,0-1,1 1,-1-1,0 1,0 0,0-1,0 1,1 0,-1 0,0 0,0-1,0 1,0 0,0 0,0 0,-3 7,1-1,0 1,0 0,0-1,1 1,0 0,0 0,1 1,0-1,0 0,1 1,0-1,0 7,0-4,1 87,-12 96,6-175,1 0,0 0,1 0,2 1,-1-1,2 1,1-1,0 1,2 7,4-8</inkml:trace>
  <inkml:trace contextRef="#ctx0" brushRef="#br0" timeOffset="883.903">647 282,'-5'34,"-1"20,-1 7,2-4,2-5,1-8,1-6,0-5,1-7</inkml:trace>
  <inkml:trace contextRef="#ctx0" brushRef="#br0" timeOffset="5049.036">873 339,'-51'48,"24"-29,16-12,1 0,0 1,0 0,0 0,1 1,1 0,0 1,-7 9,15-17,0 0,1-1,-1 1,0 0,1 0,-1 0,1 0,-1-1,1 1,0 0,0-1,-1 1,1 0,1-1,-1 1,0-1,0 0,0 1,1-1,-1 0,1 0,-1 1,1-1,-1-1,1 1,0 0,0 0,-1 0,1-1,0 1,0-1,0 0,-1 1,1-1,0 0,0 0,0 0,0 0,0-1,2 2,9 2,-1 0,1 1,-1 0,0 1,0 0,-1 1,1 0,-1 1,1 1,2 5</inkml:trace>
</inkml:ink>
</file>

<file path=ppt/ink/ink4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1:09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0,'-22'9,"1"1,0 1,1 1,0 1,1 0,1 2,0 0,1 1,0 0,2 2,0 0,1 0,-7 14,18-27,0 1,1 0,-1 0,2 0,-1 0,1 0,0 0,0 0,0 1,1-1,0 0,0 0,1 1,0-1,0 0,0 0,1 0,0 0,0 0,0 0,1 0,0-1,0 1,0-1,1 0,0 0,0 0,0 0,1-1,-1 0,1 0,0 0,0 0,0-1,1 0,-1 0,1 0,1 0,1 1,-1-2,0 1,1-1,0 0,-1 0,1-1,0 0,0-1,0 1,-1-1,1-1,0 0,0 0,0 0,-1-1,1 0,-1-1,1 0,-1 0,18-6</inkml:trace>
  <inkml:trace contextRef="#ctx0" brushRef="#br0" timeOffset="281.323">615 57,'-20'24,"1"2,1 0,2 1,0 1,2 0,1 1,2 0,0 1,-3 21,13-47,0-1,1 1,-1-1,1 1,-1 0,1-1,0 1,1-1,-1 1,1-1,-1 1,1-1,0 1,0-1,1 1,-1-1,1 0,0 0,-1 0,1 0,1 0,-1 0,0 0,1-1,-1 1,1-1,0 0,0 0,0 0,0 0,0 0,0-1,0 1,1-1,-1 0,1 0,-1 0,1 0,-1-1,1 1,-1-1,1 0,2 0,7-3,0 1,-1-1,0-1,0-1,0 1,0-2,-1 0,1 0,-1-1,-1 0,0-1,0 0,0 0,-1-2,0 1,-1-1,4-6,-7 10,0 0,-1 0,0 0,0 0,-1-1,1 0,-2 1,1-1,-1 0,0-1,0 1,-1 0,0-1,0 1,-1 0,0-1,0 1,-1-1,1 1,-2 0,1 0,-1-1,0 1,-1 0,0 0,0 1,0-1,-1 1,0-1,0 1,0 0,-1 1,0-1,0 1,-1 0,1 0,-1 0,0 1,-1 0,1 0,-1 1,1 0,-7-3,7 5,1 0,0 0,-1 1,1 0,-1 0,1 0,-1 0,1 1,-1 0,1 0,0 0,0 1,-1 0,1 0,0 0,1 0,-1 1,0 0,1 0,-1 0,1 1,0 0,0-1,0 1,1 0,-1 1,-1 2,-3 11</inkml:trace>
  <inkml:trace contextRef="#ctx0" brushRef="#br0" timeOffset="642.069">1321 0,'-15'6,"-11"2,2 1,-1 1,1 1,0 1,1 1,1 1,0 1,1 1,0 2,19-16,0-1,0 1,0 1,0-1,0 0,0 0,1 1,-1-1,1 0,0 1,0 0,0-1,0 1,0 0,0-1,1 1,0 0,-1 0,1 0,0-1,0 1,0 0,1 0,-1 0,1-1,-1 1,1 0,0-1,0 1,0 0,1-1,-1 1,1-1,-1 0,1 1,0-1,-1 0,1 0,0 0,1 0,-1-1,0 1,0 0,1-1,-1 0,1 1,28 17,37 36,-66-53,-1-1,0 1,0 1,0-1,0 0,0 0,0 0,0 1,-1-1,1 0,-1 0,0 1,1-1,-1 1,0-1,-1 0,1 1,0-1,-1 0,1 1,-1-1,0 0,1 0,-1 1,0-1,-1 0,1 0,0 0,0 0,-1-1,1 1,-1 0,0 0,0 0,-9 7,0 1,0-2,-1 1,0-2,-1 1,1-2,-1 0,-1 0,1-1,-14 3,-50 1,54-8</inkml:trace>
  <inkml:trace contextRef="#ctx0" brushRef="#br0" timeOffset="1263.955">1942 29,'-52'85,"28"-41,-3-2,-1 0,-2-2,-1-1,-3-1,-14 12,46-47,-1-1,1 1,0 0,-1 0,0-1,1 0,-1 1,0-1,0 0,0 0,-1-1,1 1,0-1,-1 0,1 1,-1-1,1-1,-1 1,0-1,1 1,-1-1,1 0,-1 0,0 0,1-1,-1 0,0 1,1-1,-1 0,1-1,0 1,-1 0,1-1,0 0,0 0,0 0,0 0,0 0,0-2,-1-5,0 0,1 0,1 0,0 0,0-1,0 1,1-1,1 0,0 1,0-1,1 0,0 1,0-1,1 1,1-1,-1 1,2 0,-1 0,1 0,1 1,-1-1,1 1,1 0,0 0,6-6,-11 12,1-1,0 1,0 0,0 0,1 0,-1 0,0 0,1 0,-1 1,1-1,0 1,0 0,-1 0,1 0,0 0,0 0,0 0,0 1,0 0,0-1,0 1,0 0,0 1,0-1,0 0,0 1,0 0,0-1,0 1,0 0,-1 1,1-1,0 0,-1 1,1 0,-1-1,1 1,-1 0,0 0,0 0,0 1,0-1,0 1,0-1,0 1,22 19,2-1,0-2,2-1,0-1,16 7,50 31,53 36,-110-72,-19-13</inkml:trace>
</inkml:ink>
</file>

<file path=ppt/ink/ink4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1:07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22 503,'0'1,"0"-1,-1 1,1-1,-1 0,1 1,-1-1,1 0,0 0,-1 1,1-1,-1 0,0 0,1 0,-1 0,1 1,-1-1,1 0,-1 0,1 0,-1 0,1 0,-1 0,1 0,-1-1,0 1,1 0,-1 0,1 0,-1-1,1 1,-1 0,1 0,0-1,-1 1,1 0,-1-1,1 1,0 0,-1-1,1 1,-1-1,1 1,0-1,0 1,-1-1,1 1,0-1,0 1,0-1,0 1,-1-1,1 1,0-1,0 1,0-1,0 0,0 1,0-1,1 1,-1-1,0 1,0-1,0 1,0-1,-1-39,5 11,1 0,1 1,2 0,1 1,0 0,3 0,0 1,1 0,2 1,0 1,2 0,6-5,-21 26,0 0,0 0,0 1,0-1,1 1,-1 0,1-1,0 1,-1 0,1 1,0-1,0 0,1 1,-1 0,0 0,0 0,1 0,-1 0,0 0,1 1,-1 0,1 0,-1 0,0 0,1 0,-1 1,1-1,-1 1,0 0,0 0,1 0,-1 1,0-1,0 1,0-1,0 1,0 0,-1 0,1 1,-1-1,1 0,-1 1,0 0,0-1,0 1,0 0,1 2,6 16,-1-1,-1 2,-1-1,-1 1,-1 0,2 20,-2 90,45-261,-24 86,2 0,2 2,1 1,2 1,7-3,-38 40,0 0,1 0,-1-1,1 1,-1 1,1-1,0 0,0 0,0 1,0-1,0 1,0-1,1 1,-1 0,0 0,1 0,-1 0,0 0,1 1,-1-1,1 1,0 0,-1-1,1 1,-1 0,1 1,-1-1,1 0,-1 1,1-1,-1 1,1 0,-1 0,1 0,-1 0,0 0,0 1,0-1,0 0,0 1,0 0,0 0,0-1,0 1,-1 0,1 1,1 6,-1 1,-1-1,0 1,0 0,-1-1,0 1,0 0,-1-1,-1 1,1-1,-2 1,1-1,-2 4,-9 45,11-29,0-5</inkml:trace>
  <inkml:trace contextRef="#ctx0" brushRef="#br0" timeOffset="683.797">1207 136,'-55'19,"1"3,1 2,-35 22,82-44,0 1,1 1,0-1,-1 1,1 0,1 0,-1 0,0 1,1 0,0-1,0 2,1-1,-1 0,1 1,0-1,1 1,-1 0,1 0,0 0,1 0,0 1,0-1,0 0,0 1,1-1,0 0,1 1,-1-1,1 0,0 1,1-1,-1 0,1 0,1 1,-1-4,1-1,-1 1,1-1,-1 0,1 0,0 0,0 0,0-1,0 1,0-1,0 0,0 0,0 0,0 0,1 0,-1-1,0 1,1-1,-1 0,0 0,1 0,-1 0,0-1,1 0,-1 1,0-1,0 0,1-1,-1 1,88-49,-68 30,0-1,-2-1,0-1,-2-1,5-8,23-28,-47 58,1 1,0-1,-1 1,1 0,0-1,0 1,0 0,0-1,0 1,0 0,1 0,-1 0,0 0,1 0,-1 0,0 1,1-1,-1 0,1 1,-1-1,1 1,0-1,-1 1,1 0,-1-1,1 1,0 0,-1 0,1 0,-1 1,1-1,0 0,-1 0,1 1,-1-1,1 1,-1 0,1-1,-1 1,1 0,-1 0,0 0,1 0,-1 0,0 0,0 0,0 0,0 1,0-1,0 0,0 1,0-1,16 131,27 153,-39-11,-4-266,-1 1,0-1,0 0,-1 0,0 0,0 0,-1 0,0 0,0 0,-1-1,0 1,0-1,-1 1,0-1,0 0,-1-1,0 1,0-1,0 0,-1 0,0 0,0-1,0 0,-1 0,0-1,0 0,0 0,0 0,-1-1,1 0,-1-1,0 1,3-3,1 0,-1 0,1 0,0 0,0-1,-1 1,1-1,0-1,0 1,0 0,-1-1,2 0,-1 0,0 0,0 0,1-1,-1 1,1-1,0 0,0 0,0 0,0-1,0 1,1-1,-1 1,1-1,0 0,0 0,0 0,1 0,0 0,-1 0,2 0,-1-2,-3-13,1 0,0 0,2-1,0 1,2 0,0-1,1-1,3-2,1 0,0 1,2 0,0 0,2 1,0 0,2 1,0 0,1 1,1 0,1 1,0 1,1 0,16-12,-12 11</inkml:trace>
  <inkml:trace contextRef="#ctx0" brushRef="#br0" timeOffset="9570.395">672 221,'0'244,"0"-399,0 129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7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0,'0'3,"0"2</inkml:trace>
</inkml:ink>
</file>

<file path=ppt/ink/ink4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1:46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1 226,'387'-1,"-121"-27,-222 28,-45 0,1 0,0 0,-1 0,1 0,0 0,0 0,-1 0,1 0,0 0,0 0,-1 0,1 0,0 0,-1 0,1 0,0 0,0 1,0-1,-1 0,1 0,0 0,0 0,-1 1,1-1,0 0,0 0,0 0,0 1,-1-1,1 0,0 0,0 1,0-1,0 0,0 0,0 1,0-1,0 0,0 0,0 1,0-1,0 0,0 1,0-1,0 0,0 0,0 1,0-1,0 0,0 0,0 1,0-1,0 0,1 0,-1 1,0-1,0 0,0 0,0 1,1-1,-1 0,0 0,0 0,0 0,1 1,-13 5</inkml:trace>
  <inkml:trace contextRef="#ctx0" brushRef="#br0" timeOffset="521.093">86 452,'85'13,"1"-4,1-4,7-4,204-29,-261 44,-43-11</inkml:trace>
  <inkml:trace contextRef="#ctx0" brushRef="#br0" timeOffset="1080.503">424 1,'2'3,"0"-1,0 1,1 0,-1-1,1 1,0-1,-1 0,1 0,0 0,0 0,0-1,0 1,1-1,-1 1,0-1,1 0,0 0,0 0,189 54,-181-50,13 2,-1 1,0 1,0 2,-1 0,0 2,-1 0,-1 1,0 2,13 12,-30-24,63 82,-65-84,-1 1,0-1,0 1,0-1,0 1,0-1,0 1,-1 0,1-1,-1 1,1 0,-1-1,0 1,0 0,-1 0,1-1,-1 1,1 0,-1-1,0 1,0-1,0 1,0-1,0 1,0-1,-1 1,1-1,-1 0,0 0,0 0,0 0,0 0,0 0,0-1,0 1,0-1,-1 1,-135 66,-135 126,267-189,-4 2,1-1,-1 2,1-1,0 1,1 1,0-1,1 2,-1-1,2 1,-6 9,10-2,4-4</inkml:trace>
</inkml:ink>
</file>

<file path=ppt/ink/ink4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2:50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4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2:49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53,'-1'-3,"0"0,-1 0,1 0,-1 0,0 0,0 1,0-1,0 1,0-1,-1 1,1 0,-1 0,1 0,-1 0,0 0,0 0,1 1,-1 0,-1-1,1 1,0 0,0 0,-3 0,-8 0,-1 0,0 0,1 2,-1-1,0 2,1 0,0 1,-1 0,1 1,0 1,1 0,-1 1,1 1,0 0,0 0,-2 4,12-10,1 1,-1 0,1 0,0 0,0 0,0 0,0 0,0 1,0-1,0 1,1-1,-1 1,1 0,0-1,0 1,0 0,0 0,0 0,1 0,-1 0,1 0,0 0,0 0,0 0,0 0,0 0,1 0,0 0,-1 0,1 0,0-1,0 1,1 0,-1 0,0-1,1 1,0-1,1 3,82 88,-71-82,0 1,-1 0,-1 1,0 1,-1 0,-1 0,3 6,-11-17,1 0,-1 1,0 0,-1-1,1 1,0 0,-1 0,0 0,0 0,0 0,-1 0,1 0,-1 0,0 0,0 1,0-1,-1 0,0 0,1 0,-1 0,-1 0,1 0,0 0,-1-1,0 1,0 0,0-1,-1 1,1-1,-1 0,1 0,-1 0,0 0,0 0,-11 6,1 0,-1-1,-1-1,1 0,-1-1,-1 0,1-1,-10 1,-13 5,-12 0,49-11,0 0,0 1,0-1,0 0,0 0,-1 0,1 0,0 0,0 0,0 0,0 0,0 0,-1-1,1 1,0 0,0-1,0 1,0-1,0 1,0-1,0 0,0 1,0-1,0 0,1 0,-1 1,0-1,0 0,1 0,-1 0,0 0,1 0,-1 0,1 0,-1 0,1 0,0 0,-1 0,1-1,0 1,14-24,-4 13</inkml:trace>
  <inkml:trace contextRef="#ctx0" brushRef="#br0" timeOffset="264.729">611 336,'-4'28,"-3"15,-4 0,0-2,1-9</inkml:trace>
  <inkml:trace contextRef="#ctx0" brushRef="#br0" timeOffset="883.851">781 505,'5'1,"0"0,0 0,-1-1,1 1,0-1,0-1,0 1,0-1,0 1,0-1,0-1,-1 1,1-1,-1 0,1 0,-1 0,1 0,-1-1,0 0,0 0,0 0,-1 0,1-1,-1 1,0-1,0 0,0 0,0 0,-1 0,1-1,-1 1,0-1,-1 1,1-1,-1 0,0 0,22-87,-23 93,0-1,1 1,-1-1,0 1,0-1,0 1,1-1,-1 1,0-1,1 0,-1 1,1-1,-1 0,0 1,1-1,-1 0,1 0,-1 1,1-1,-1 0,0 0,1 0,-1 1,1-1,-1 0,1 0,-1 0,1 0,-1 0,1 0,0 0,-1 0,1 0,-1 0,1-1,-1 1,0 0,1 0,-1 0,1-1,-1 1,1 0,-1 0,1-1,-1 1,0 0,1-1,-1 1,0-1,1 1,-1 0,0-1,0 1,1-1,-1 1,0-1,0 1,0-1,1 1,-1-1,0 1,0-1,0 1,0-1,0 1,21 45,-19-40,0 4,1 0,0 0,1-1,0 1,0-1,1 0,0 0,0 0,1-1,0 1,1-1,-1-1,1 1,1-1,-1-1,1 1,0-1,0-1,0 1,1-1,0-1,0 0,7 2,-12-5,-1 1,1-1,0-1,0 1,0 0,-1-1,1 0,0 0,0 0,-1 0,1-1,-1 0,0 1,1-1,-1 0,0-1,0 1,0 0,0-1,0 0,-1 0,1 0,-1 0,0 0,0 0,0 0,0-1,1-2,24-104,-27 85</inkml:trace>
  <inkml:trace contextRef="#ctx0" brushRef="#br0" timeOffset="1404.833">1881 138,'-103'273,"96"-260,-1 1,0-2,0 1,-1-1,-1 0,0-1,-1 0,0 0,-9 5,15-12,0-1,0 1,0-1,-1 0,1-1,-1 1,1-1,-1 0,0 0,0-1,0 0,0 0,0 0,-1-1,1 0,0 0,0-1,0 1,0-1,0-1,0 1,0-1,0 0,1 0,-2-1,1-2,0-1,0 0,0 0,1 0,-1 0,2-1,-1 0,1 0,0 0,0-1,1 1,0-1,0 0,1 0,0 0,0 0,1 0,0 0,1-1,0 1,0 0,0 0,1-1,2-5,-3 10,0 0,0-1,1 1,-1 0,1-1,0 1,1 0,-1 0,1 0,0 0,0 0,0 0,0 0,0 0,1 1,0 0,0-1,0 1,0 0,0 0,1 1,-1-1,1 1,0-1,0 1,0 0,0 1,0-1,0 1,0-1,0 1,1 1,-1-1,0 1,1-1,-1 1,1 0,-1 1,0-1,1 1,-1 0,0 0,0 0,1 1,-1-1,141 97,-95-62,-29-18,1-2,0 0,2-2,0 0,0-2,1 0,0-2,19 5,-20-11</inkml:trace>
  <inkml:trace contextRef="#ctx0" brushRef="#br0" timeOffset="1985.099">2248 138,'5'-3,"1"-1,1 1,-1 1,0-1,1 1,-1 0,1 0,-1 1,1 0,0 0,0 0,-1 1,2 0,5-1,280-13,-129-3,-164 17</inkml:trace>
  <inkml:trace contextRef="#ctx0" brushRef="#br0" timeOffset="2220.165">2446 307,'24'0,"17"0,7 0,0 0,-3 0,-5 0,-5 0,-2 0,-3 0,-7 0</inkml:trace>
</inkml:ink>
</file>

<file path=ppt/ink/ink4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2:54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 8,'0'0,"0"1,0-1,-1 1,1-1,0 1,0-1,-1 1,1-1,-1 0,1 1,0-1,-1 0,1 1,-1-1,1 0,0 0,-1 1,1-1,-1 0,1 0,-1 0,1 0,-1 1,1-1,-1 0,1 0,-1 0,1 0,-1 0,1 0,-1 0,1-1,-1 1,1 0,-1 0,1 0,-1 0,1-1,-1 1,1 0,-1 0,1-1,0 1,-1 0,1-1,-1 1,1 0,0-1,-1 1,1-1,0 1,0-1,-1 1,1 0,0-1,0 1,0-1,0 1,0-1,-1 1,1-1,0 1,0-1,0 0,0 1,0-1,1 1,-1-1,0 1,0-1,-10 46,8-30,-22 133,-25 90,11-114,29-106</inkml:trace>
  <inkml:trace contextRef="#ctx0" brushRef="#br0" timeOffset="499.996">13 375,'18'3,"-1"-1,1 0,-1-2,1 0,-1 0,1-2,-1 0,0-1,0-1,0-1,0 0,0-1,-1-1,5-3,-11 1,-1 0,1-1,-2-1,1 1,-1-2,-1 1,0-1,-1 0,0 0,-1-1,0 1,-1-1,0-1,-1 1,-1 0,0-1,0-5,9-37,0 11,-4 84,-8 309,25-208,-22-115</inkml:trace>
  <inkml:trace contextRef="#ctx0" brushRef="#br0" timeOffset="804.366">663 262,'-5'34,"-1"15,0 5,1-2,2-6,1-5,0-10</inkml:trace>
  <inkml:trace contextRef="#ctx0" brushRef="#br0" timeOffset="1248.812">889 291,'-29'19,"-14"11,0 6,12-4,12-2,13-7,8-2,9-4,6-1,7 1,-3 4,2-3,-4 1,-6-7,-4-7</inkml:trace>
  <inkml:trace contextRef="#ctx0" brushRef="#br0" timeOffset="2852.144">1058 629,'74'-200,"-59"171,0 0,2 1,1 1,1 0,1 2,12-12,-31 36,-1 0,0 0,1 0,-1 0,1 1,-1-1,1 0,-1 0,1 0,-1 1,1-1,0 0,0 1,-1-1,1 0,0 1,0-1,0 1,0 0,-1-1,1 1,0 0,0-1,0 1,0 0,0 0,0 0,0 0,0 0,0 0,0 0,0 0,0 0,0 0,0 0,0 1,0-1,0 0,0 1,-1-1,1 1,0-1,0 1,0-1,-1 1,1 0,0-1,0 1,-1 0,1-1,-1 1,1 0,-1 0,1 0,-1 0,1 0,-1-1,0 1,1 0,-1 0,0 0,0 0,0 0,0 1,33 141,-33-141,0 0,1-1,-1 1,1 0,-1-1,1 1,0 0,0-1,0 1,0-1,0 1,0-1,0 0,0 1,1-1,-1 0,0 0,1 0,-1 0,1 0,-1 0,1 0,0 0,-1-1,1 1,0-1,0 1,-1-1,1 0,0 1,0-1,0 0,-1 0,1 0,0-1,0 1,-1 0,1-1,0 1,0-1,-1 1,1-1,0 0,-1 0,1 0,-1 0,1 0,-1 0,0 0,1 0,0-2,143-199,-83 150,-60 51,-1 1,0-1,1 0,-1 1,1-1,-1 1,1-1,-1 1,1 0,-1 0,1-1,-1 1,1 0,-1 0,1 1,-1-1,1 0,-1 0,1 1,-1-1,1 1,-1-1,0 1,1 0,-1 0,0-1,0 1,1 0,-1 0,0 0,0 0,0 1,0-1,0 0,0 0,0 0,-1 1,1-1,0 1,-1-1,1 0,-1 1,1-1,-1 1,0-1,0 1,0-1,1 1,-2 0,7 257,0-235</inkml:trace>
  <inkml:trace contextRef="#ctx0" brushRef="#br0" timeOffset="3673.961">2045 291,'-6'-3,"0"1,-1 1,1-1,-1 1,1 0,-1 1,1-1,-1 2,0-1,1 0,-1 1,1 0,-1 1,1 0,-1 0,1 0,0 0,0 1,0 0,0 1,1-1,-1 1,1 0,0 0,0 1,0 0,1 0,0 0,0 0,0 0,0 1,1 0,0 0,0 0,1 0,0 0,0 0,-1 3,2-5,1 1,-1-1,1 0,0 0,0 1,0-1,0 0,1 0,-1 0,1 1,1-1,-1 0,0 0,1 0,0 0,0-1,0 1,0 0,1-1,-1 0,1 1,0-1,0 0,0 0,0-1,1 1,-1-1,1 1,0-1,-1 0,1 0,0-1,0 1,0-1,0 0,0 0,1 0,-1-1,1 1,10-2,1-1,-1 0,1-1,-1 0,0-1,0-1,0-1,0 0,-1-1,0 0,-1-1,0 0,0-2,0 1,-1-1,-1-1,0 0,0-1,-1 0,-1-1,0 0,-8 12,-1 0,0 0,1 0,-1 0,1 0,-1 0,1 0,-1 0,1 0,0 1,-1-1,1 0,0 0,0 1,0-1,-1 0,1 1,0-1,0 1,0-1,0 1,0-1,0 1,0 0,0 0,0-1,0 1,0 0,0 0,0 0,0 0,0 0,0 0,0 0,1 1,-1-1,0 0,0 1,0-1,-1 0,1 1,0-1,0 1,0 0,0-1,0 1,0 0,-1-1,1 1,0 0,-1 0,1 0,0-1,-1 1,1 1,6 122,-9-85,-28 190,30-203,1-16,0 0,-1 0,0 0,-1 0,0 0,0 0,-1-1,-1 1,1 0,-1-1,-1 1,0-1,0 0,-1 0,0-1,-1 1,-5 6,9-14,1 1,-1-1,0 0,0 0,0 1,1-2,-1 1,0 0,0 0,0 0,0-1,-1 1,1-1,0 0,0 0,0 1,0-2,0 1,0 0,-1 0,1 0,0-1,0 1,0-1,0 0,0 0,0 0,0 0,0 0,1 0,-1 0,0 0,1-1,-1 1,1-1,-1 1,1-1,-2-1,-37-75,39 69,0 1,0-1,1 0,1 0,-1 0,1 1,1-1,0 0,0 1,1-1,0 1,0 0,1 0,0 0,0 0,1 1,0 0,0 0,1 0,0 0,0 1,0 0,1 0,0 1,0 0,0 0,1 1,3-2,10-4</inkml:trace>
  <inkml:trace contextRef="#ctx0" brushRef="#br0" timeOffset="4975.845">2667 234,'-29'34,"-9"20,1 6,8-2,8-7,13-6,12-7,10-10,4-4,2-7,4-6,1-10,-2-5</inkml:trace>
  <inkml:trace contextRef="#ctx0" brushRef="#br0" timeOffset="5288.6">3005 347,'-12'17,"1"0,0 1,2 1,0-1,1 1,0 1,2 0,0 0,0 11,5-29,0 1,0 0,0 0,1 0,-1 0,1 0,0 0,0 0,0 0,0 0,1 0,-1 0,1 0,0 0,0-1,0 1,0 0,0 0,0-1,1 1,-1-1,1 1,0-1,0 0,0 1,0-1,0 0,1 0,-1-1,0 1,1 0,-1-1,1 1,0-1,-1 0,1 0,0 0,0 0,1-1,6 3,1-2,0 1,-1-2,1 1,0-1,0-1,-1 0,1-1,0 0,-1 0,1-1,-1-1,0 1,0-2,-1 1,1-2,-1 1,0-1,0 0,-1-1,1 0,-2-1,1 1,-1-1,0-1,-1 1,0-1,1-2,-5 6,0 1,-1-1,1 0,-1 0,0 0,-1 1,1-1,-1 0,0 0,0 0,0 0,-1 0,1 0,-1 0,-1 0,1 1,-1-1,0 0,0 1,0-1,0 1,-1 0,0 0,0 0,0 0,0 0,0 1,-1-1,0 1,0 0,-6-5,0 1,0 0,-1 0,0 1,-1 1,1 0,-1 1,0 0,0 0,0 1,-5 0,-9 0</inkml:trace>
  <inkml:trace contextRef="#ctx0" brushRef="#br0" timeOffset="6007.911">3739 205,'-109'74,"99"-69,5-4,0 0,0 1,0-1,0 1,1 0,-1 0,1 1,-1 0,1-1,0 1,0 1,0-1,0 0,1 1,-1 0,1 0,0 0,0 0,1 1,-1-1,1 1,0-1,0 1,0 0,1 0,0 0,0 0,0 0,0 5,3-3,1 1,1-1,-1 1,1-1,0 0,1-1,0 1,0-1,0 0,1 0,0 0,0-1,0 0,6 4,53 60,-64-67,0 0,0-1,0 1,-1 0,1 0,-1 0,1-1,-1 1,0 0,0 0,0 0,0 0,0 0,0 0,0 0,-1 0,1-1,-1 1,1 0,-1 0,0 0,1-1,-1 1,0 0,0-1,0 1,-1-1,1 1,0-1,0 0,-1 1,1-1,-1 0,1 0,-2 1,-63 30,59-29,-110 23,91-24</inkml:trace>
  <inkml:trace contextRef="#ctx0" brushRef="#br0" timeOffset="6603.969">4332 291,'4'5,"-1"0,0 1,-1 0,1-1,-1 1,0 0,0 0,-1 0,0 1,0-1,0 0,-1 0,0 1,0-1,-1 0,0 1,0-1,0 0,-1 0,1 0,-1 0,-1 0,1-1,-2 2,0 3,-1 0,0 0,-1 0,0-1,0 1,-1-2,0 1,-1-1,0 0,0 0,-1-1,0 0,0-1,-1 0,1 0,-1-1,-1-1,1 1,0-1,-1-1,0 0,0-1,-3 0,9 0,0 0,-1 0,1-1,0 0,-1 0,1-1,-1 0,1 0,-1 0,1 0,-1-1,1 0,-1 0,1 0,0-1,-1 0,1 0,0 0,0-1,1 1,-1-1,0 0,1-1,0 1,0-1,0 0,0 0,0 0,1 0,0-1,0 0,0 1,0-1,1 0,0 0,-2-5,4 5,0 1,-1 0,1 0,1 0,-1 0,1 0,0 0,-1-1,2 1,-1 1,0-1,1 0,0 0,0 0,0 1,0-1,1 1,-1 0,1 0,0 0,0 0,0 0,0 0,0 1,1-1,-1 1,1 0,0 0,-1 1,1-1,0 1,0-1,4 1,3-2,1 0,-1 1,0 0,1 1,-1 1,1 0,-1 0,0 1,1 0,-1 1,11 3,177 107,-53-34,-125-67</inkml:trace>
  <inkml:trace contextRef="#ctx0" brushRef="#br0" timeOffset="8053.667">13 855,'286'-28,"526"28,-506 29,-54-3,-24-14,-130 0,2-4,-1-5,43-7,4 2,70 19,-155-9,1-3,-1-2,60-6,-14 1,113 14,-127-1,1-4,-1-3,49-7,-6 1,220 1,-125-27,78 27,-193-24,-95 19,-4-2</inkml:trace>
</inkml:ink>
</file>

<file path=ppt/ink/ink4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3:0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1 450,'0'-22,"2"1,0 0,2-1,0 1,1 1,1-1,2 1,-1 0,2 1,1-1,0 2,1 0,2 0,-1 1,2 0,0 1,1 1,1 0,0 1,1 1,1 0,-14 10,0 1,0 0,0 0,0 1,0-1,1 1,-1 0,1 0,-1 1,1-1,-1 1,1 0,-1 0,1 0,-1 1,1-1,-1 1,1 0,-1 1,0-1,0 1,1 0,-1 0,0 0,-1 0,1 1,0 0,-1-1,1 1,-1 1,0-1,0 0,0 1,0-1,-1 1,0 0,1 0,-1 0,-1 0,1 1,-1-1,1 2,52 186,-52-192,-1 1,0 0,1 0,-1 0,1-1,-1 1,1-1,0 1,-1-1,1 0,0 0,-1 0,1 0,0 0,-1 0,1 0,0 0,-1 0,1-1,-1 1,1-1,-1 1,1-1,-1 0,1 1,-1-1,1 0,-1 0,0 0,1 0,-1 0,0-1,0 1,0 0,0-1,0 1,0 0,0-1,-1 1,1-1,0 1,-1-1,1 1,-1-1,1 0,-1 1,0-1,0 0,0 0,7-9,169-179,-167 182,0 1,0 0,1 0,0 1,0 0,1 1,0 0,0 1,0 0,0 1,1 0,-1 1,5-1,-13 3,-1 0,0 0,1 0,-1 0,0 0,1 1,-1-1,0 1,1-1,-1 1,0 0,0 0,0 0,0 0,0 0,0 1,0-1,0 1,0-1,-1 1,1-1,-1 1,1 0,-1 0,1 0,-1 0,0 0,0 0,0 0,0 0,-1 1,1-1,0 0,-1 1,0-1,1 0,-1 1,0-1,0 0,0 1,-1 0,-16 99,-49 99,67-177,3-6</inkml:trace>
  <inkml:trace contextRef="#ctx0" brushRef="#br0" timeOffset="653.607">1440 55,'-4'3,"-21"12,1 1,1 1,1 1,0 1,1 1,2 1,0 1,1 1,1 0,-13 24,29-45,0 0,0 0,0 0,0 0,1-1,-1 1,1 0,-1 1,1-1,0 0,-1 0,1 0,0 0,1 0,-1 0,0 0,0 0,1 0,0 0,-1 0,1 0,0 0,0 0,0-1,0 1,0 0,0 0,0-1,1 1,-1-1,1 1,-1-1,1 0,-1 1,1-1,0 0,0 0,0 0,-1 0,1-1,0 1,0 0,0-1,0 1,0-1,0 0,0 0,1 0,-1 0,0 0,0 0,0 0,0-1,0 1,0-1,0 1,1-1,11-5,0-1,0 0,0-1,-1 0,0-1,0-1,-1 0,0 0,-1-1,-1-1,1 0,6-11,-12 17,13-16,58-55,-73 75,0 0,0 0,0 1,0-1,1 1,-1 0,0-1,1 2,-1-1,1 0,-1 1,1-1,-1 1,1 0,-1 0,1 1,-1-1,1 1,-1 0,0-1,1 1,-1 1,0-1,1 1,-1-1,0 1,0 0,0 0,11 10,-1 1,0 0,-1 1,0 0,-2 1,1 0,-2 1,0 0,-1 1,-1-1,1 5,7 20,-2 1,-2 1,-2 0,-2 0,-2 0,-2 1,-1 0,-3 5,2-44,0 1,-1 0,1 0,-1 0,-1 0,1 0,-1 0,0-1,0 1,-1 0,1 0,-1-1,-1 1,1-1,-1 0,0 0,0 0,0 0,-1 0,0-1,0 1,0-1,0 0,-1 0,1-1,-1 1,0-1,0 0,-1 0,1-1,0 0,-1 0,0 0,1 0,-1-1,0 0,0 0,0-1,0 1,0-1,1-1,-1 1,-5-2,2-2,0-1,1 0,-1-1,1 0,0-1,1 1,0-2,0 1,0-1,1 0,0 0,0 0,1-1,0 0,1 0,0 0,0-1,1 0,0 1,1-1,0 0,0 0,1 0,1 0,0-1,0 1,1 0,0 0,1 0,0 0,0 0,1 1,0-1,1 0,0 1,1 0,0 0,0 1,1-1,0 1,0 0,1 1,1-2,20-16,0 2,1 0,2 2,32-17,-45 27</inkml:trace>
</inkml:ink>
</file>

<file path=ppt/ink/ink4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4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0" timeOffset="12703.216">2908 1411,'-5'2,"0"1,0-1,0 1,0 0,0 0,1 0,-1 0,1 1,0 0,0 0,0 0,1 0,-1 1,1 0,0-1,1 1,-1 1,-115 212,7 34,-56 60,81-106,-39 2,36-70,0 62,42-85,30-69,-2-2,-2 0,-1-2,-27 38,-139 240,103-184,2-20,-61 96,17-50,-84 171,50-101,74-113,-120 175,32-73,62-52,87-138,24-38,6-5</inkml:trace>
  <inkml:trace contextRef="#ctx0" brushRef="#br0" timeOffset="13809.195">2823 1439,'-6'4,"-1"0,1-1,-1 0,0 0,1 0,-1-1,-1 0,1-1,0 1,0-1,0-1,-1 1,1-1,0 0,-1-1,1 0,-7-2,-146-58,75 23,86 39,-1-1,0 1,0-1,0 1,0-1,0 1,0 0,0-1,0 1,0-1,0 1,0-1,0 1,-1-1,1 1,0-1,0 1,0-1,-1 0,1 1,0-1,-1 1,1-1,0 0,-1 1,1-1,0 1,-1-1,1 0,-1 0,1 1,-1-1,1 0,0 0,-1 1,1-1,-1 0,1 0,-1 0,1 0,-1 0,1 0,-1 0,0 0,1 0,-1 0,1 0,-1 0,1 0,-1 0,1-1,-1 1,1 0,0 0,-1-1,1 1,-1 0,1 0,-1-1,1 1,0-1,-1 1,1 0,-1-1,26 39,-22-34,181 228,-161-195,-2 2,-2 0,-1 1,-2 0,-2 2,4 21,13 123,-10-259,-3-71,-13 121,-1-1,-1 0,-1 0,-1 0,-1 0,-1 0,-1 0,-4-12,-13-132,19 144</inkml:trace>
  <inkml:trace contextRef="#ctx0" brushRef="#br0" timeOffset="17727.218">480 3979,'-2'8,"0"0,1 1,0-1,0 1,1-1,0 0,0 1,1-1,0 1,0-1,3 8,-3-12,86 320,-61-239,-21-68,-2-5,0 0,1 0,0-1,1 1,0-1,1 0,0 0,1-1,7 9,-20-79,-2 33,0 2</inkml:trace>
  <inkml:trace contextRef="#ctx0" brushRef="#br0" timeOffset="18158.71">424 4008,'1'0,"0"1,-1 0,1-1,0 1,0-1,0 0,0 1,0-1,0 0,0 1,0-1,0 0,0 0,0 0,0 0,0 0,0 0,0 0,0 0,0 0,0 0,0-1,0 1,0 0,0-1,0 1,0-1,0 1,0-1,0 0,0 1,0-1,-1 0,1 1,0-1,-1 0,1 0,0 0,-1 0,1 1,-1-1,1 0,-1 0,0 0,1 0,-1 0,0 0,0 0,0 0,0 0,0-1,0 1,0 0,0 0,0 0,0 0,0 0,-1 0,1 0,0 0,-1 0,1 0,-1 0,1 1,-1-1,0 0,1 0,-1 0,0 0,235 144,-76-73,-156-69,0 0,0 1,0-1,0 0,0 0,1 0,-1 0,0-1,0 1,1-1,-1 1,0-1,1 0,-1 0,0 0,1 0,-1 0,0-1,1 1,-1-1,0 1,0-1,1 0,-1 0,0 0,0 0,0 0,0 0,0-1,0 1,0-1,-1 1,1-1,-1 0,1 0,-1 1,1-1,-1 0,0 0,0-1,0 1,0 0,0 0,-1 0,1-1,0 0,0-20,-1-1,-1 0,-1 1,-1-1,0 1,-2 0,-1 0,-1 0,-1 1,-11-21,-16-39,-5 1,-2 3,-4 1,-15-13,42 62,0 4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31965.037">1807 5193,'-37'108,"24"-77,-1 0,-1-2,-1 1,-2-2,-1-1,-1 0,-1-1,-1-1,-2-1,0-2,-1 0,-2-1,0-2,-17 9,8-6,24-14,0 1,-1-2,1 1,-2-2,1 0,-1 0,1-1,-1-1,-1 0,1-1,-1-1,1 0,-1-1,-10-1,22 0,0-1,0 1,0-1,0 0,0 0,0 0,0-1,0 1,1-1,-1 0,0 1,1-1,0 0,-1 0,1-1,0 1,0 0,0-1,0 0,0 1,1-1,-1 0,1 0,0 0,0 0,0 0,0 0,0 0,1 0,-1 0,1 0,0 0,0 0,0-1,0 1,1 0,-1-1,39-115,-23 88,1 1,2 0,0 2,2 0,2 1,7-6,-26 29,1 1,-1 0,1 0,0 0,0 0,0 1,0-1,0 1,1 1,-1-1,0 1,1 0,0 0,-1 1,1-1,-1 1,1 0,0 1,-1-1,1 1,-1 0,1 1,-1 0,0-1,0 1,0 1,0-1,0 1,0 0,0 0,-1 1,1-1,-1 1,0 0,0 0,0 1,206 190,-160-141,-38-38</inkml:trace>
  <inkml:trace contextRef="#ctx0" brushRef="#br1" timeOffset="32751.583">2456 5700,'-1'1,"1"-1,0 0,-1 0,1 0,-1 0,1 0,0 0,-1 0,1 0,-1 0,1 0,-1 0,1 0,0 0,-1 0,1-1,-1 1,1 0,0 0,-1 0,1-1,-1 1,1 0,0 0,-1-1,1 1,0 0,0-1,-1 1,1 0,0-1,0 1,-1 0,1-1,0 1,0-1,0 1,0 0,0-1,0 1,0-1,-1 1,1-1,0 1,0 0,1-1,-1 1,0-1,0 1,0-1,0 1,0 0,0-1,0 1,1-1,-1 1,0 0,0-1,1 1,-1 0,0-1,1 1,-1 0,0-1,1 1,-1 0,0 0,1 0,-1-1,-35 3,-22 13,31-7,0-1,0-2,0 0,-1-2,1-1,-1-1,-1-1,25 0,-1 0,1 0,0-1,-1 1,1-1,0 0,-1 0,1 0,0-1,0 1,0-1,0 1,0-1,0 0,0 0,1 0,-1-1,1 1,-1-1,1 1,0-1,0 0,0 0,1 0,-1 0,1 0,-1 0,1 0,0-1,0 1,0 0,1-1,-1 1,1-3,3-12</inkml:trace>
  <inkml:trace contextRef="#ctx0" brushRef="#br1" timeOffset="33961.502">791 5560,'-5'0,"-6"-5,-6-1,-5-5,-4-1,3-2,0-4,5-4,0 2,3-1,4-1,0 3,1 0,2-1,8 2,3 9,2 6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3">1130 508,'0'14,"-10"10,-2 6,-1-3</inkml:trace>
  <inkml:trace contextRef="#ctx0" brushRef="#br1" timeOffset="43850.223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4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6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8,'-2'5,"0"1,0-1,1 0,-1 0,1 1,1-1,-1 0,1 1,0-1,0 1,0-1,1 1,0-1,0 0,0 1,1-1,-1 0,1 0,1 0,-1 0,4 4,1 11,2 10,2 0,2 0,0-1,2-1,1 0,1-1,14 16,-27-39,0 0,0-1,0 0,1 1,0-2,-1 1,1 0,0-1,0 0,0 0,0-1,1 1,-1-1,0 0,1 0,-1-1,1 0,-1 0,1 0,-1 0,0-1,1 0,-1 0,0-1,0 1,1-1,-1 0,0-1,-1 1,1-1,0 0,-1 0,0 0,1-1,-1 0,-1 1,1-1,0-1,0-1,25-27,-2-1,-1-2,-2-1,-2 0,5-15,-27 53,1 0,-1-1,0 1,1 0,-1-1,0 1,1-1,-1 1,1 0,-1-1,1 1,-1-1,1 1,-1-1,1 1,0-1,-1 0,1 1,0-1,-1 0,1 1,0-1,-1 0,1 0,0 0,-1 0,1 0,0 1,0-1,-1 0,1-1,0 1,0 0,-1 0,1 0,0 0,-1-1,1 1,0 0,-1 0,1-1,0 1,-1-1,1 1,0-1,-1 1,1-1,-1 1,1-1,-1 1,0-1,1 1,-1-1,1 0,-1 1,0-1,0 0,1 1,-1-1,0 0,0 0,0 0,60 122,-57-116,1-1,-1 0,0 0,1-1,0 1,0-1,0 0,0 0,1 0,-1 0,1-1,-1 0,1 0,0 0,0-1,0 1,0-1,0 0,0-1,1 1,-1-1,0 0,0 0,0-1,1 1,2-3,0-1,0 1,0-1,-1-1,1 0,-1 0,0 0,-1-1,1 1,-1-2,0 1,-1-1,1 0,1-3,7-7,-1 1,0 0,0-1,-2-1,0 1,-1-2,-1 0,-1 0,-1 0,1-4,-8 22,1 0,0 0,-1 0,0 0,1 0,-1 0,0 0,1 0,-1 0,0 0,0 0,0 0,0-1,0 1,0 0,0 0,0 0,0 0,-1 0,1 0,0 0,-1 0,1 0,0 0,-1 0,0 0,1 0,-1 0,1 1,-1-1,0 0,0 0,0 0,1 1,-1-1,0 1,0-1,0 0,-10 7</inkml:trace>
</inkml:ink>
</file>

<file path=ppt/ink/ink4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7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13 228,'-12'0,"36"0,-10 0,555 0,-529-5,-39 5,-1 0,1 0,-1-1,1 1,0 0,-1 0,1-1,-1 1,1-1,-1 1,1-1,-1 1,1 0,-1-1,0 0,1 1,-1-1,0 1,1-1,-1 1,0-1,0 0,1 1,-1-1,0 0,0 1,0-1,0 1,0-1,0 0,0 1,0-1,0 0,0 1,0-1,-1 0,1 1,0-1,0 1,-1-1,1 0,0 1,-1-1,1 1,0-1,-1 1,1-1,-1 1,1-1,-1 1,1 0,-1-1,1 1,-1 0,0-1,1 1,-1 0,1 0,-1-1,-99-70,-20-15,116 82,3 4,0 0,1 0,-1 0,0 0,1 0,-1 0,0-1,1 1,-1 0,0 0,1-1,-1 1,1 0,-1-1,1 1,-1-1,1 1,-1-1,1 1,-1-1,1 1,0-1,-1 1,1-1,0 1,-1-1,1 0,0 1,0-1,-1 0,1 1,0-1,0 0,0 1,0-1,0 0,0 1,0-1,0 0,0 1,0-1,1 1,-1-1,0 0,0 1,1-1,-1 0,0 1,1-1,-1 1,0-1,1 1,-1-1,1 1,-1-1,1 1,-1-1,1 1,-1 0,1-1,0 1,-1 0,1-1,16-1,2 1</inkml:trace>
</inkml:ink>
</file>

<file path=ppt/ink/ink4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1,'5'5,"11"1,7 0,6-1,1-2,2-5,-1-3,0-1,-2 1,1 2,-2 0,1 2,-1 0,0 1,0 0,-9 0,-9 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7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 29,'-3'5,"0"-1,1 1,-1 0,1 0,0 1,1-1,-1 0,1 0,0 1,1-1,-1 1,1-1,0 1,0-1,1 1,0-1,0 0,0 1,0-1,1 0,0 0,0 0,1 0,-1 0,1 0,0-1,0 1,0-1,3 2,-2-5,0-1,0 0,1-1,-1 1,0-1,0 1,0-1,0-1,0 1,0 0,0-1,0 0,-1 0,1 0,-1 0,1-1,-1 1,0-1,0 0,0 0,0 0,0 0,-1-1,1 1,-1-1,0 1,0-1,-1 0,1 0,-1 0,0 0,1 0,-1-3,0 4,0 0,0 0,0 0,0 0,-1 0,0 0,1 0,-1 0,0-1,0 1,-1 0,1 0,-1 0,1 0,-1-1,0 1,0 0,0 1,-1-1,1 0,-1 0,0 0,1 1,-1-1,0 1,-1-1,1 1,0 0,-1 0,1 0,-1 0,0 1,1-1,-1 1,0-1,0 1,0 0,0 0,0 0,0 1,0-1,-1 1,1-1,0 1,0 0,0 0,0 1,-1-1,1 1,0-1,0 1,0 0,-2 1,-6 5</inkml:trace>
</inkml:ink>
</file>

<file path=ppt/ink/ink4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0,'38'0,"23"0,5 0,-3 0,-8 0,-9 0,-6 0,-12 0</inkml:trace>
</inkml:ink>
</file>

<file path=ppt/ink/ink4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7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0,'-6'20,"-1"0,-1-1,0 0,-2-1,0 0,-1-1,0 0,-2 0,0-1,-1-1,0 0,-2-1,-12 9,12-12,0 0,-1-1,-1-1,0-1,0 0,0-1,-1-1,0-1,0-1,-1 0,14-4,0 0,0-1,1 1,-1-1,0 0,1 0,-1-1,1 1,-1-1,1-1,0 1,0-1,0 0,0 0,0 0,0-1,1 1,0-1,0 0,0-1,0 1,1-1,-1 1,1-1,1 0,-1 0,0-1,1 1,0 0,1-1,-1 1,1-1,0 0,0 1,1-1,0 0,0 0,0 0,-1 2,0-1,1 0,0 0,0 0,0 0,0 0,1 1,0-1,0 0,0 0,1 1,-1-1,1 1,0-1,0 1,1 0,0-1,-1 1,1 1,0-1,1 0,-1 1,1 0,-1-1,1 1,0 1,0-1,1 1,-1-1,0 1,1 0,0 1,-1-1,1 1,0 0,-1 0,1 0,0 1,0 0,0 0,0 0,0 0,-1 1,3 0,6 3,0 1,1 1,-2 0,1 0,-1 1,0 1,0 0,-1 1,9 8,25 17,233 130,-177-105,-65-49,-21-9</inkml:trace>
</inkml:ink>
</file>

<file path=ppt/ink/ink4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9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63 311,'-1'-1,"1"1,-1-1,0 1,0-1,1 1,-1 0,0-1,0 1,0 0,0 0,1-1,-1 1,0 0,0 0,0 0,0 0,0 0,0 0,1 1,-1-1,0 0,0 0,0 0,0 1,0-1,1 1,-1-1,0 0,0 1,1-1,-1 1,0 0,1-1,-1 1,1 0,-1-1,0 1,1 0,0-1,-1 1,1 0,-1 0,1 0,0 0,0-1,-1 2,-16 40,12-6,1 0,2 0,1 1,2-1,1 0,0 42,-2-43,-2-24,2 1,-1-1,2 1,-1 0,2-1,-1 1,2-1,-1 0,1 0,1 0,0 0,2 3,-2-11,0 0,0 0,0 0,0-1,0 1,1-1,-1 0,1-1,-1 1,1-1,0 1,-1-1,1-1,0 1,0-1,0 0,0 0,0 0,-1-1,1 1,0-1,0-1,-1 1,1 0,0-1,-1 0,0 0,1-1,-1 1,0-1,0 0,0 0,-1 0,1 0,-1-1,1 0,-1 1,-1-1,1 0,0-1,147-209,-150 213,0 0,1 0,-1 0,0 0,1 0,-1 0,0 0,1 0,0 0,-1 0,1 0,-1 0,1 0,0 1,-1-1,1 0,0 0,0 1,0-1,0 1,0-1,0 1,0-1,-1 1,1-1,0 1,1 0,-1 0,0-1,0 1,0 0,0 0,0 0,0 0,0 0,0 0,0 1,0-1,0 0,0 1,0-1,0 0,0 1,0-1,0 1,0-1,0 1,-1 0,1-1,0 1,0 0,-1 0,1-1,0 1,-1 0,1 0,-1 0,1 0,31 159,-31-155,1 0,0-1,0 1,0 0,0 0,1-1,-1 0,1 1,1-1,-1 0,0 0,1-1,0 1,0-1,0 1,0-1,0-1,1 1,-1-1,1 1,0-1,0 0,0-1,0 1,0-1,0 0,0-1,0 1,0-1,1 0,-1 0,0 0,0-1,2 0,7-5,0-1,0 0,-1-1,0 0,0-1,-1-1,0 0,-1 0,0-1,-1-1,0 1,-1-2,0 1,-1-1,0-1,-1 0,-1 0,0 0,1-7,27-144,-32 155,0-1,0 0,-1 1,-1-1,1 0,-2 0,0 0,0 0,-1 1,0-1,-1 1,-2-5,2 7</inkml:trace>
  <inkml:trace contextRef="#ctx0" brushRef="#br0" timeOffset="3715.715">1192 452,'0'0,"0"0,0 0,0 1,0-1,0 0,0 1,0-1,0 0,0 0,0 1,0-1,1 0,-1 0,0 1,0-1,0 0,0 0,1 0,-1 1,0-1,0 0,1 0,-1 0,0 0,0 0,1 1,-1-1,0 0,0 0,1 0,-1 0,0 0,0 0,1 0,-1 0,0 0,0 0,1 0,-1 0,0 0,1 0,-1 0,0 0,0 0,1 0,-1-1,0 1,0 0,1 0,-1 0,0 0,0 0,0-1,1 1,-9 27,-3-3,1 2,1 0,1 0,1 1,1-1,2 1,1 1,1-1,1 17,1-40,1 1,0-1,0 0,1 0,-1 0,1 0,0 0,0 0,0 0,0 0,1-1,-1 1,1-1,0 0,0 0,0 0,1 0,-1 0,1-1,-1 1,1-1,0 0,0 0,0-1,0 1,0-1,1 0,-1 0,0 0,0-1,1 1,-1-1,0 0,1 0,-1-1,0 1,1-1,-1 0,0 0,3-1,11-9,-5-3</inkml:trace>
  <inkml:trace contextRef="#ctx0" brushRef="#br0" timeOffset="4167.87">1022 227,'29'-20,"14"-15,5-2,-6 0,-10 12,-6 9,-7 13,-2 7,-4 7,1 7,-2 5,1-1,-1 0,2 1,-1-3</inkml:trace>
  <inkml:trace contextRef="#ctx0" brushRef="#br0" timeOffset="5366.999">2292 0,'0'0</inkml:trace>
  <inkml:trace contextRef="#ctx0" brushRef="#br0" timeOffset="4872.313">2011 339,'-10'-3,"0"1,0 0,0 1,0 0,0 1,0 0,0 0,0 1,0 1,0-1,0 2,0-1,1 2,-1-1,1 1,0 0,0 1,-1 1,-21 7,29-13,0 0,0 0,1 0,-1 0,0 1,0-1,1 1,-1-1,0 1,0 0,1-1,-1 1,1 0,-1 0,1 0,-1 0,1 0,0 1,-1-1,1 0,0 1,0-1,0 1,0-1,0 1,0-1,0 1,1 0,-1-1,1 1,-1 0,1 0,-1-1,1 1,0 0,0 0,0 0,0 0,0-1,1 1,-1 0,0 0,1-1,-1 1,1 0,0 0,0-1,0 2,4 2,1 1,0-1,-1-1,2 1,-1-1,0 0,1-1,0 1,0-1,0-1,0 1,0-1,8 1,33 14,-43-15,0 0,0 0,-1 1,1 0,-1 0,0 0,0 0,0 1,0-1,-1 1,1 0,-1 0,0 0,0 1,0-1,-1 1,0-1,0 1,0 0,0 0,-1 0,0 0,0 0,0 1,0-1,-1 0,0 0,0 0,0 1,-1-1,0 0,0 0,0 0,-1 0,1 0,-1 0,-1 0,1-1,0 1,-1-1,0 1,0-1,-1 0,1 0,-1 0,0-1,0 1,-14 10,-1 0,0-1,-1-1,-1 0,0-2,0-1,-20 6,11-4,24-8,-1 0,1 0,-1-1,1 0,-1 0,0-1,0 1,0-1,1-1,-1 0,0 0,0 0,0-1,-6-1,-8-24,20 8</inkml:trace>
  <inkml:trace contextRef="#ctx0" brushRef="#br0" timeOffset="5122.714">2292 537,'-14'38,"-5"18,1 4,3-4,0-10,2-14</inkml:trace>
  <inkml:trace contextRef="#ctx0" brushRef="#br0" timeOffset="5735.206">2349 819,'266'-310,"-246"307,-15 33,-4-14,0-10,-1 0,1-1,0 1,1 0,-1-1,1 1,0-1,1 0,-1 0,1 1,0-2,0 1,0 0,1-1,0 1,0-1,0 0,0 0,1-1,-1 1,1-1,0 0,0 0,0-1,1 1,-1-1,1 0,2 0,-2-1,1-1,0 0,-1 0,1-1,0 0,-1 0,1 0,-1-1,1 0,-1 0,0-1,0 0,0 0,0 0,-1 0,1-1,-1 0,0-1,0 1,0-1,0 0,-1 0,0 0,0 0,-1-1,1 0,-1 0,0 0,-1 0,1 0,-1-1,-1 1,1-1,-1 1,0-1,0-1,10-36,1-41,-16 75</inkml:trace>
</inkml:ink>
</file>

<file path=ppt/ink/ink4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0 559,'5'0,"11"0,7 0,6 0,1 0,2 0,-1 0,-1-5,0-1,-1 0,0 1,0 2,-1 1,0 1,0 0,-5 1</inkml:trace>
  <inkml:trace contextRef="#ctx0" brushRef="#br0" timeOffset="801.044">677 390,'-7'32,"1"1,1 0,2 0,1 0,1 1,3-1,3 27,-4-55,-1 1,1-1,0 0,1 0,-1 0,1 0,0 0,0-1,0 1,1 0,0-1,0 0,0 1,0-1,1-1,0 1,-1 0,1-1,1 0,-1 0,0 0,1 0,-1-1,1 0,0 0,0 0,0 0,0-1,0 0,0 0,0 0,0-1,1 1,-1-1,0-1,0 1,1-1,-1 0,0 0,3-1,9-4,0 0,0-1,-1-1,0 0,0-2,-1 1,0-2,-1 0,0-1,-1 0,0-1,-1-1,-1 0,0 0,-1-1,1-2,8 9,-16 40,-3-20,1-6,0 0,1 0,-1 1,1-1,0-1,1 1,-1 0,1-1,0 1,1-1,-1 0,1 0,0 0,1 0,-1-1,1 0,-1 0,1 0,1 0,-1-1,0 0,1 0,0 0,-1-1,1 0,0 0,0 0,1-1,-1 0,0 0,0-1,0 1,1-1,-1-1,0 1,0-1,1 0,-1 0,0-1,3-1,3-4,0-1,0 0,-1-1,0 0,0 0,-1-1,0-1,-1 0,0 0,-1 0,0-1,-1-1,-1 1,1-1,-2 0,0-1,0-1,54-156,-58 148,-4 5</inkml:trace>
  <inkml:trace contextRef="#ctx0" brushRef="#br0" timeOffset="1753.455">1581 616,'11'0,"1"0,-1-1,1 0,-1-1,1 0,-1-1,0 0,0-1,0 0,-1-1,0 0,1-1,-2 0,1 0,-1-1,0 0,0-1,-1 0,0 0,0-1,-1 0,0 0,-1-1,0 0,4-8,-10 16,0 1,1-1,-1 1,0-1,1 1,-1-1,1 1,-1-1,1 1,0 0,0 0,-1-1,1 1,0 0,0 0,0 0,1 0,-1 0,0 0,0 0,0 0,1 0,-1 0,0 1,1-1,-1 1,1-1,-1 1,1-1,-1 1,1 0,-1 0,1 0,-1 0,1 0,-1 0,1 0,-1 0,1 1,-1-1,1 0,-1 1,0-1,1 1,-1 0,0 0,1-1,-1 1,0 0,0 0,1 0,-1 0,0 0,0 0,0 1,-1-1,1 0,0 1,14 25,-1 0,-2 1,-1 0,-1 1,-1 0,-2 1,0 0,-1 10,4 30,-3 0,-3 1,-3 0,-6 46,4-99,0-1,-1 1,0-1,-2 0,0 0,-1 0,-1 0,0-1,-1 1,-1-2,0 1,-1-1,-1 0,-1-1,0 0,0-1,-1 0,-1-1,10-10,-1 1,1-1,0 0,-1 0,1-1,-1 1,1-1,-1 1,0-1,0 0,0-1,1 1,-1-1,0 1,0-1,0 0,0-1,0 1,0-1,0 1,1-1,-1 0,0-1,0 1,1-1,-1 0,1 1,0-1,-1-1,1 1,0 0,0-1,0 0,1 0,-1 0,1 0,-1 0,1 0,0 0,0-1,-1-2,-3-13,0 1,1-1,2 0,-1 0,2 0,1 0,0-1,1 1,1 0,1 0,1 0,1 0,0 0,1 0,1 1,1 0,1 0,8-14,88-141,-92 159</inkml:trace>
  <inkml:trace contextRef="#ctx0" brushRef="#br0" timeOffset="3264.021">1722 249,'41'4,"-26"-10,0-2,-1 1,0-2,0 0,0 0,-2-1,1-1,-1 0,-1-1,0 0,0-1,4-7,4-3,41-53,-59 74,0 1,0 0,0 0,1-1,-1 1,0 0,0 0,1 0,-1 0,0 1,1-1,-1 0,1 1,-1-1,1 1,0-1,-1 1,1 0,-1-1,1 1,0 0,-1 0,1 0,-1 0,1 1,0-1,-1 0,1 1,-1-1,1 1,-1-1,1 1,-1 0,1 0,-1-1,0 1,1 0,-1 0,1 1,51 54,-38-38,59 79,-61-81,-1-4</inkml:trace>
</inkml:ink>
</file>

<file path=ppt/ink/ink4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12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86,'-29'0,"0"1,1 1,-1 2,1 1,0 1,0 1,1 2,0 0,-21 12,42-18,-1 1,1 0,0 0,0 0,0 1,1 0,-1 0,1 1,1-1,-1 1,1 0,0 0,0 1,0-1,1 1,0 0,1 0,-1 0,1 0,1 0,-1 0,1 1,1-1,-1 0,1 1,0-1,1 1,0-1,0 0,1 1,0-1,0 0,3 6,-2-6,1 1,0-1,0 0,1 0,0 0,0-1,0 0,1 0,0 0,1-1,-1 1,1-2,0 1,0-1,0 0,1 0,-1-1,1 0,0 0,0-1,0 0,0 0,1-1,-1 0,0-1,8 0,-3 0,1-1,0-1,0 0,-1 0,1-2,-1 1,0-2,0 0,0 0,-1-1,0-1,5-3,8-3,-3 2</inkml:trace>
  <inkml:trace contextRef="#ctx0" brushRef="#br0" timeOffset="302.246">791 57,'-41'41,"2"1,2 1,2 3,-23 38,55-81,0 1,0-1,1 0,-1 1,1 0,0-1,0 1,0 0,1 0,-1 0,1 0,0 0,0 1,1-1,-1 0,1 0,0 1,0-1,0 0,0 0,1 1,0-1,0 0,0 0,0 0,1 0,0 0,0 0,0 0,0-1,0 1,1-1,-1 1,1-1,0 0,0 0,2 1,8 1,0-1,1 0,-1-1,1 0,0-1,0-1,0 0,0-1,0 0,0-2,0 1,0-1,-1-1,1-1,-1 0,0-1,0 0,0-1,0 0,-1-1,0 0,-1-1,1 0,6-8,-9 8,-1 1,0-1,0 0,-1-1,0 1,-1-2,0 1,0-1,-1 1,0-2,-1 1,0 0,0-1,-1 0,-1 0,0 0,0 0,-1 0,-1 0,0 0,0 0,-1-1,0 7,-1 0,0 0,0 1,0-1,-1 0,1 1,-1-1,0 1,-1 0,1 0,-1 0,1 0,-1 1,0-1,-1 1,1 0,0 0,-1 1,0-1,1 1,-1 0,0 1,0-1,0 1,-1 0,1 0,0 0,0 1,0-1,-1 2,1-1,0 0,-4 2,-17-2</inkml:trace>
  <inkml:trace contextRef="#ctx0" brushRef="#br0" timeOffset="702.023">1638 86,'-47'18,"-1"-2,2 2,0 2,1 2,-20 15,63-37,0 1,0-1,0 1,0 0,0-1,0 1,0 0,0 0,0 0,0 1,0-1,1 0,-1 1,1-1,-1 1,1-1,-1 1,1 0,0 0,0-1,0 1,0 0,0 0,0 0,0 0,1 0,-1 0,1 1,-1-1,1 0,0 0,0 0,0 0,0 1,0-1,1 0,-1 0,1 0,-1 0,1 0,0 0,0 0,-1 0,2 0,-1 0,0 0,0 0,0-1,1 1,-1-1,1 1,167 49,-167-50,0-1,0 1,0-1,0 1,-1 0,1 0,0 0,-1 0,1 0,-1 0,1 0,-1 1,0-1,1 1,-1-1,0 1,0-1,0 1,0 0,0-1,0 1,-1 0,1 0,0 0,-1-1,0 1,1 0,-1 0,0 0,0 0,0 0,0 0,0 0,0 0,-1-1,1 1,-1 0,1 0,-1 0,0 0,0-1,0 1,0 1,-63 59,43-52,0-2,-1 0,0-1,-1-1,1-1,-1-1,0-1,-5-1,3 0</inkml:trace>
  <inkml:trace contextRef="#ctx0" brushRef="#br0" timeOffset="1367.01">2343 1,'-60'109,"-26"66,76-159,-1 0,-1 0,0-1,-1 0,-1-1,0-1,-1 0,-1-1,0 0,0-2,-1 0,-10 4,16-9,0 1,0 0,-1-1,1-1,-1 0,0 0,0-1,-1-1,1 0,0 0,-1-1,1-1,-1 0,1-1,-1 0,-10-3,21 3,-1-1,0 1,1-1,0 0,-1 1,1-1,0 0,0 0,0-1,0 1,0 0,0-1,1 1,-1-1,1 1,0-1,0 0,0 1,0-1,0 0,1 0,-1 0,1 0,-1 0,1 0,0 0,0 0,1 1,-1-1,1 0,-1 0,1 0,0 0,0 0,1-2,50-95,-39 80,2 0,1 1,0 0,2 1,0 1,1 1,0 0,1 2,1 0,0 1,9-3,-25 14,-1 1,0-1,0 1,1-1,-1 2,0-1,1 0,-1 1,1 0,-1 0,1 0,-1 0,1 1,-1 0,1 0,-1 0,0 0,1 1,-1-1,0 1,0 1,0-1,0 0,-1 1,1 0,-1-1,1 2,-1-1,0 0,0 1,-1-1,1 1,-1 0,1 1,48 72,-42-60,2 0,0 0,1-1,0-1,1 0,14 12,-10-13,1 0,-1-2,2 0,0-1,0-1,1-1,0-1,5 1,-6-1,-3-1</inkml:trace>
</inkml:ink>
</file>

<file path=ppt/ink/ink4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40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1,'-8'10,"1"1,0 0,0 0,1 1,1 0,0 0,0 1,1-1,0 6,2-11,-4 9,0 0,2 1,0 0,1 0,1 0,0 0,1 1,1-1,1 0,1 0,2 10,-4-24,1-1,0 0,0 1,0-1,0 0,0 0,0 0,1 1,-1-1,1-1,0 1,-1 0,1 0,0-1,0 1,0-1,0 1,0-1,0 0,1 0,-1 0,0 0,1 0,-1-1,0 1,1-1,-1 1,1-1,-1 0,1 0,-1 0,1 0,-1 0,1-1,-1 1,0-1,1 0,-1 0,0 1,1-2,-1 1,0 0,0 0,0-1,0 1,0-1,0 1,0-1,-1 0,1 0,1-1,155-185,-156 186,-1 0,1 0,-1 0,1 1,-1-1,1 1,0-1,0 1,0-1,0 1,0 0,0 0,0 0,0 0,0 1,0-1,1 1,-1-1,0 1,1-1,-1 1,0 0,0 0,1 1,-1-1,0 0,1 1,-1-1,0 1,0 0,0-1,1 1,-1 0,0 1,0-1,0 0,-1 0,1 1,0-1,0 1,-1 0,1-1,-1 1,0 0,1 0,-1 0,0 0,0 0,0 0,0 0,0 1,-1-1,1 2,7 26,-1 1,-1 0,-2 0,-1 0,-2 1,-1-1,-1 0,-2 1,-1-1,-1 0,-2-1,-1 1,-1-1,-11 23,18-47,-1 1,0 0,0-1,-1 1,0-1,0 0,0 0,-1 0,1-1,-1 0,-1 0,1 0,-1 0,0-1,0 0,0 0,-1-1,1 0,-1 0,0 0,1-1,-1 0,-1 0,-4 0,-96-9,105 7,0-1,0 0,0 0,0 0,1 0,-1 0,0-1,1 1,-1-1,1 1,0-1,-1 0,1 0,0 0,0 0,0-1,1 1,-1 0,0-1,1 1,0-1,-1 0,1 0,0 1,0-1,1 0,-1 0,1 0,-1 0,1 0,0 0,0 1,0-1,0 0,1-1,3-8,2-1,0 1,0 0,1 0,0 1,1 0,0 0,1 1,0 0,1 0,0 1,0 0,1 1,0 0,1 1,3-1,211-107,-191 101</inkml:trace>
</inkml:ink>
</file>

<file path=ppt/ink/ink4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477 142,'-10'4,"-12"8,-8 0,2 4,0-1,0 1,1-1,0 1,-1 3,0 2,0-1,0 0,0-3,-1 0,1-3,0-4,0-3,4-3</inkml:trace>
  <inkml:trace contextRef="#ctx0" brushRef="#br0" timeOffset="253.002">81 1,'24'38,"18"28,6 6,0-3,-4-9,-8-10,-7-14,-8-8,-2-8,-5-3,-4-10,0-5,-1-9,-2-2</inkml:trace>
</inkml:ink>
</file>

<file path=ppt/ink/ink4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4202 508,'-226'330,"109"-132,-77 124,193-321,0 0,0 1,0-1,0 0,0 1,1-1,-1 0,0 1,1-1,-1 1,1-1,0 1,-1-1,1 1,0-1,0 1,0-1,0 1,0-1,0 1,1-1,-1 1,0-1,1 1,-1-1,1 1,0-1,-1 1,1-1,0 0,0 0,0 1,0-1,0 0,0 0,0 0,0 0,1 0,-1 0,0 0,0-1,1 1,-1 0,1-1,-1 1,1-1,-1 1,1-1,-1 0,2 1,259 92,-95-1,-153-83,0 0,0-1,1-1,0 0,0-1,1 0,0-1,9 1,18 6,-25-6</inkml:trace>
  <inkml:trace contextRef="#ctx0" brushRef="#br0" timeOffset="-3136.486">1803 28,'-1'-1,"0"0,0 0,0 0,0 0,-1 0,1 1,0-1,-1 0,1 1,0-1,-1 1,1 0,-1-1,1 1,-1 0,1 0,-1 0,1 0,-1 0,1 0,-1 0,1 1,-1-1,1 1,-1-1,1 1,0-1,-1 1,1 0,0-1,0 1,-1 0,1 0,0 0,0 0,0 0,0 0,0 0,0 1,0-1,1 0,-1 1,0-1,0 1,-33 65,33-66,-123 322,-57 11,75-154,89-144,16-26</inkml:trace>
  <inkml:trace contextRef="#ctx0" brushRef="#br0" timeOffset="-1029.904">1803 0,'21'3,"0"0,-1 1,1 2,-1 0,-1 1,1 0,-1 2,-1 1,1 0,-2 1,7 5,49 27,182 94,-10-3,-96-88,-36 22,17 16,-129-83,1 0,-1 0,0 0,0 0,0 0,0 0,0 1,0-1,-1 0,1 0,0 1,-1-1,1 1,0-1,-1 0,0 1,1-1,-1 1,0-1,0 1,0-1,0 1,0-1,0 1,0-1,0 1,-1-1,1 1,0-1,-1 0,0 1,1-1,-1 0,0 1,1-1,-1 0,-1 1,-36 49,34-48,-171 247,86-113,-53 94,74-128,64-99,0-1,0 0,0 0,0 0,-1 0,1-1,-1 0,0 0,1 0,-1 0,0-1,0 0,0 0,0 0,-1-1,1 1,0-1,0-1,0 1,0-1,0 1,0-1,0-1,0 1,0-1,0 0,0 0,-1-1,-13-2,-151-57,3-38,22 60,133 37,0 0,0 0,1-1,-1-1,1 0,0 0,1-1,-1-1,1 0,0 0,1-1,-7-6,-3-2,-1 1,0 1,-1 1,-1 1,0 1,0 1,-9-2,-15-6,-78-44,61 16,55 41</inkml:trace>
  <inkml:trace contextRef="#ctx0" brushRef="#br0" timeOffset="3697.606">1550 1355,'-35'39,"2"2,1 1,3 1,-8 17,-57 83,-44 55,32-46,67-69,41-89,4-7,-1 0,0 0,-1-1,-1 0,0 0,0 0,-1 0,-1 0,-1 0,0 0,0-1,-2 1,0 0,0 0,-1 0,-1 1,-1-1,0 1,0 0,-5-7,4 12,-1 1,0 0,0 0,-1 0,0 1,0 1,-1-1,0 1,1 0,-2 1,1 0,0 1,-3-1,74 24,155 17,-186-35,0 2,0 1,0 2,-1 1,0 1,0 2,-1 0,4 5,-27-12,1 0,-1 1,0 0,-1 0,0 1,1-1,-2 1,1 1,-1-1,0 0,3 7,-6-11,0 0,0 0,0 0,-1 0,1 0,-1 1,1-1,-1 0,0 0,0 0,0 1,0-1,0 0,0 0,-1 1,1-1,-1 0,1 0,-1 0,0 0,0 0,0 0,0 0,0 0,-1 0,1 0,0-1,-1 1,0 0,1-1,-1 1,0-1,0 0,1 0,-1 0,0 1,0-2,0 1,-1 0,1 0,-2 0,-12 3,-1-1,1 0,-1-1,0-1,0 0,1-1,-17-3,-2 2,-264-3,270 4</inkml:trace>
  <inkml:trace contextRef="#ctx0" brushRef="#br0" timeOffset="4485.916">82 2286,'-19'50,"3"1,2 1,2 0,-3 43,14-91,-4 83,5-84,0-1,0 0,0 0,1 0,-1 0,1 0,-1 0,1 0,-1 0,1 0,0 0,0 0,0 0,0 0,1-1,-1 1,0 0,1-1,-1 1,1-1,-1 1,1-1,0 0,0 0,-1 0,1 0,0 0,0 0,0 0,0 0,0-1,0 1,0-1,1 0,-1 0,0 1,0-1,7-3,-1 1,0-1,0 0,0-1,0 0,-1 0,1-1,-1 0,0 0,0-1,-1 0,0 0,0 0,0-1,2-4,12-10,-1 0,-17 16,1 1,1-1,-1 1,0 0,1 0,0 1,0-1,0 1,1 0,-1 0,1 0,-1 0,1 1,0 0,0 0,0 0,1 1,-4 2,1 1,-1 0,0-1,1 1,-1 0,0 0,0 1,-1-1,1 0,0 1,-1-1,1 1,-1 0,0-1,0 1,0 0,0 0,0-1,0 1,-1 0,0 0,1 0,-1 0,0 0,-1 0,1 2,3 16,35 82,-37-101,1 1,0 0,-1-1,1 1,0-1,0 0,0 0,1 1,-1-1,0-1,1 1,-1 0,1-1,0 1,0-1,-1 0,1 1,0-2,0 1,0 0,0 0,0-1,0 0,0 0,0 0,0 0,1 0,-1 0,0-1,0 1,0-1,0 0,2-1,5-6,1 0,-1 0,0-1,-1-1,0 1,0-2,-1 1,-1-1,0 0,0-1,-1 0,0 0,-1 0,-1-1,3-11,41-176,-36 165,-5 29</inkml:trace>
  <inkml:trace contextRef="#ctx0" brushRef="#br0" timeOffset="5068.499">703 2766,'-20'47,"12"-31,0 0,2 0,0 1,1-1,0 1,2 0,0 1,1-1,0 0,2 2,-1-17,1-1,0 1,0-1,0 1,1-1,-1 1,0-1,1 1,-1-1,1 1,-1-1,1 1,-1-1,1 0,0 1,0-1,0 0,0 1,0-1,0 0,0 0,0 0,1 0,-1 0,0 0,0-1,1 1,-1 0,1-1,-1 1,1-1,-1 1,1-1,-1 0,1 1,-1-1,1 0,-1 0,1 0,-1 0,1 0,0-1,-1 1,1 0,-1-1,0 1,1-1,-1 0,1 1,-1-1,69-46,-24-9,51-46,-95 101,-1-1,1 1,-1 0,1-1,0 1,0 0,0 0,-1 0,1 1,0-1,0 0,0 1,0-1,0 1,0 0,1 0,-1-1,0 1,0 1,0-1,0 0,0 0,0 1,0-1,0 1,0 0,0 0,0-1,0 1,0 0,-1 1,1-1,0 0,-1 0,1 1,-1-1,1 1,-1-1,0 1,0 0,1 0,-1-1,0 1,-1 0,2 1,1 13,-1 0,0 1,-2-1,1 1,-2 0,0-1,-1 1,-1-1,0 0,-5 13,3-4,-3 13,-2-1,-1 0,-1-1,-2 0,-7 10,-46 27,65-72,1 0,-1 1,0-1,0 0,1 0,-1 0,0 0,0 0,0 0,0 0,0-1,0 1,-1-1,1 1,0-1,0 0,0 0,0 0,-1 0,1-1,0 1,0 0,0-1,0 1,0-1,0 0,0 0,0 0,0 0,0 0,0 0,1-1,-1 1,0 0,1-1,-1 1,1-1,0 0,-1 1,1-1,0 0,0 0,0-1,-2-7,0-1,1 0,1 0,0 0,0 0,1 0,0 0,1 0,0 0,1 0,1 0,-1 1,2-1,-1 1,1-1,1 1,0 1,0-1,1 1,2-2,-4 3,35-55,-20 41</inkml:trace>
  <inkml:trace contextRef="#ctx0" brushRef="#br0" timeOffset="10654.264">2283 1609,'82'54,"131"53,-148-79,-2 2,-1 3,-1 3,40 32,-7 12,-151-202,-24-90,81 210,-1 1,1 0,0-1,-1 1,1 0,-1 0,1-1,-1 1,0 0,0 0,1 0,-1 0,0 0,0 0,0 0,0 0,0 0,0 0,0 1,0-1,-1 0,1 1,0-1,0 1,-1-1,1 1,0 0,0-1,-1 1,1 0,0 0,-1 0,1 0,0 0,-1 0,1 0,0 1,-1-1,1 0,0 1,0-1,-1 1,1-1,0 1,0 0,0 0,0-1,-1 2,-37 54,-61 233,55-197,45-91,1 0,-1 1,1-1,0 0,0 0,-1 1,1-1,0 0,0 0,0 0,0 0,0 0,1 0,-1 0,0-1,0 1,1 0,-1 0,0-1,1 1,-1-1,1 0,-1 1,0-1,1 0,-1 0,1 0,-1 0,1 0,-1 0,1 0,-1 0,1-1,-1 1,0-1,1 1,-1-1,1 1,-1-1,0 0,1 0,259-83,-171 49,-84 33</inkml:trace>
  <inkml:trace contextRef="#ctx0" brushRef="#br0" timeOffset="11334.843">3158 2286,'-28'90,"14"-53,10-31,0 0,1-1,-1 1,1 0,1 1,-1-1,1 0,0 1,0 0,1-1,0 1,0 0,1 0,0-1,0 1,0 0,1 0,0-1,1 1,-1 0,1-1,0 1,1-1,0 0,0 0,0 0,0 0,1 0,4 4,-1-8,0 0,0-1,0 1,0-1,0-1,0 1,1-1,-1-1,0 1,0-1,0 0,0-1,0 0,0 0,0 0,0-1,-1 0,1 0,-1-1,0 0,0 0,5-5,179-159,-190 167,1 0,-1 0,1-1,-1 1,1 0,0 0,-1 1,1-1,0 0,0 0,0 0,0 0,-1 1,1-1,0 0,0 1,0-1,1 1,-1-1,0 1,0-1,0 1,0 0,0 0,1-1,-1 1,0 0,0 0,0 0,0 0,1 1,-1-1,0 0,0 0,0 1,0-1,0 0,0 1,1-1,-1 1,0 0,0-1,-1 1,1 0,0 0,0-1,0 1,0 0,-1 0,1 0,0 0,0 1,7 75,-9-72,1 1,-1-1,1 1,0 0,0-1,1 1,0-1,0 1,0-1,0 1,1-1,0 0,0 1,0-1,1 0,0 0,0-1,0 1,1-1,-1 1,1-1,0 0,0-1,1 1,3 2,0-3,0-1,0-1,0 1,1-1,-1-1,0 1,0-2,1 1,-1-1,0 0,0-1,0 0,0 0,0 0,0-1,-1-1,1 1,-1-1,0 0,0-1,0 0,-1 0,0 0,0-1,0 0,0 0,-1 0,0-1,-1 0,1 0,-1 0,3-7,62-121,-50 64,-22 68</inkml:trace>
  <inkml:trace contextRef="#ctx0" brushRef="#br0" timeOffset="11615.424">4315 2540,'-38'33,"-18"22,-4 0,9-4,7-10,12-8,6-9,8-4,2-6,4 1,3-9,4-4</inkml:trace>
  <inkml:trace contextRef="#ctx0" brushRef="#br0" timeOffset="11882.636">3949 2512,'4'24,"13"17,2 7,2 0,4-3,1-10,-3-6,-1-3,-4 0,-1-6,-2-1,0 1,-2 2,-4-3</inkml:trace>
  <inkml:trace contextRef="#ctx0" brushRef="#br0" timeOffset="15904.991">2002 1552,'1'1,"0"1,0-1,0 0,0 1,0-1,0 1,0-1,-1 1,1-1,0 1,-1 0,0-1,1 1,-1 0,0-1,0 1,0 0,0-1,0 1,0 0,0-1,-1 1,1 0,0-1,-1 1,0 0,1-1,-1 1,0-1,0 1,0-1,0 0,0 1,-1 0,-90 169,66-127,-1-2,-3 0,-1-2,-16 15,40-48,-3 5,0 1,1 0,0 1,1-1,1 1,0 1,1 0,0 0,1 0,1 0,2-13,2-13</inkml:trace>
  <inkml:trace contextRef="#ctx0" brushRef="#br0" timeOffset="16625.017">2057 1496,'-232'81,"157"-52,75-28,-1 1,1-1,-1 1,1 0,0-1,0 1,0 0,0-1,0 1,0 0,0-1,1 1,-1 0,1-1,-1 1,1-1,-1 1,1-1,0 1,0-1,0 1,0-1,0 0,0 0,0 1,0-1,0 0,1 0,-1 0,0 0,1 0,-1-1,1 1,-1 0,1-1,2 4,156 117,-2 43,-134-148,-23-36,-54-169,50 177,-1 1,2-1,0 0,0 0,1 0,1 0,0 0,1 0,0 0,0 0,2 0,-1 0,2 0,-1 1,1-1,3-3,5 2</inkml:trace>
  <inkml:trace contextRef="#ctx0" brushRef="#br0" timeOffset="17472.226">1860 2343,'-61'72,"4"-6,3 3,-40 66,39-56,55-79,0-1,0 1,0 0,0 0,-1 0,1-1,0 1,0 0,-1 0,1 0,0 0,0-1,-1 1,1 0,0 0,0 0,-1 0,1 0,0 0,-1 0,1 0,0 0,-1 0,1 0,0 0,0 0,-1 0,1 0,0 0,-1 0,1 0,0 0,0 0,-1 1,1-1,0 0,0 0,-1 0,14-30,215-300,-187 285,-41 44,1 0,0 0,0 1,0-1,0 0,0 1,0-1,0 1,0 0,0-1,0 1,0 0,0-1,0 1,0 0,0 0,0 0,1 0,-1 0,0 0,0 0,0 0,0 1,0-1,0 0,0 1,0-1,0 0,0 1,0 0,0-1,0 1,0-1,0 1,0 0,-1 0,1 0,0-1,-1 1,1 0,0 0,-1 0,1 0,-1 0,1 0,-1 0,0 0,1 0,-1 0,0 0,0 1,4 15,-1-1,0 1,-1 0,-1 0,-1 0,-1 0,-1 15,-1 15,1-6,9 88,-6-126,0 0,0-1,0 1,1 0,0 0,-1-1,1 1,0 0,0-1,0 0,0 0,1 1,-1-1,1-1,-1 1,1 0,0 0,-1-1,1 0,0 0,0 1,0-2,0 1,0 0,0-1,1 1,-1-1,0 0,0 0,0 0,0 0,0-1,1 1,-1-1,0 0,0 0,0 0,0 0,-1 0,1-1,0 1,0-1,-1 0,1 0,-1 0,0 0,0 0,1-1,-1 1,0-1,95-160,-60 60,-30 85</inkml:trace>
</inkml:ink>
</file>

<file path=ppt/ink/ink4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5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796 437,'-48'-38,"-158"-79,57 47,-17-18,-11-35,177 124,0 0,0 0,0 0,0 0,0 0,0 0,0 0,0 1,-1-1,1 0,0 0,-1 0,1 0,-1 0,1 0,-1 0,1-1,-1 1,0 0,0 0,1 0,-1-1,0 1,0 0,0 0,0-1,0 1,1-1,-1 1,0-1,0 0,-1 1,1-1,0 0,0 1,0-1,0 0,0 0,0 0,0 0,0 0,0 0,0-1,0 1,-1 0,1 0,0-1,0 1,0-1,0 1,0-1,1 1,-1-1,0 1,0-1,0 0,0 0,1 1,-1-1,0 0,1 0,-1 0,0 0,1 0,-1 0,1 0,0 0,-1 0,1 0,23 147,-10-92,8 9,-18-64,-1 1,0 0,1-1,-1 0,1 1,-1-1,0 0,0 0,0-1,1 1,-1 0,0-1,0 1,-1-1,1 1,0-1,0 0,-1 0,1 0,-1 0,0 0,1 0,-1-1,1 0,64-99,-50 79,-7 16</inkml:trace>
</inkml:ink>
</file>

<file path=ppt/ink/ink4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9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35,'-1'0,"0"0,1 0,-1 0,1-1,-1 1,1 0,-1 0,0 0,1 0,-1 0,1 0,-1 0,0 0,1 0,-1 0,1 1,-1-1,0 0,1 0,-1 0,1 1,-1-1,1 0,-1 1,1-1,-1 0,1 1,-1-1,1 1,0-1,-1 1,1-1,0 1,-1-1,1 1,0-1,0 1,-1-1,1 1,0 0,0-1,0 1,0-1,0 1,0 0,0-1,0 1,0-1,0 1,0 0,0-1,0 1,0-1,1 1,-102 265,72-202,24-53</inkml:trace>
  <inkml:trace contextRef="#ctx0" brushRef="#br0" timeOffset="491.23">136 0,'-3'0,"2"0,4 0,5 0,4 0,2 0,3 3,1 1,0 0,1-1,-1-1,0 0,1-1,-2-1,-2 3,-1 1,-6-1,-5 0</inkml:trace>
  <inkml:trace contextRef="#ctx0" brushRef="#br0" timeOffset="800.33">66 229,'3'0,"6"0,3 3,2 2,1-2,2 1,0-2,1-1,-3 0</inkml:trace>
  <inkml:trace contextRef="#ctx0" brushRef="#br0" timeOffset="1184.357">189 406,'0'9,"-3"9,-1 4,0 2,-2-3,0-3,1-1,1 0,1-1,2-2</inkml:trace>
  <inkml:trace contextRef="#ctx0" brushRef="#br0" timeOffset="1586.446">224 406,'3'0,"4"0,4 0,0 3,1 1,1 0,3-1,0-1,1-1,0 0,1-1,0 0,-3 0</inkml:trace>
  <inkml:trace contextRef="#ctx0" brushRef="#br0" timeOffset="2072.421">242 547,'3'0,"4"3,4 1,2 0,4-1,-3-1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7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0 131,'2'-9,"1"0,0 0,0 1,1-1,0 1,0 0,1 0,0 0,1 1,-1 0,1 0,1 0,-1 1,6-4,-12 9,0 0,1 1,-1-1,0 1,1-1,-1 1,0-1,1 1,-1-1,0 1,1-1,-1 1,1 0,-1-1,1 1,-1 0,1-1,0 1,-1 0,1-1,-1 1,1 0,-1 0,1 0,0 0,-1 0,1 0,0 0,-1 0,1 0,-1 0,1 0,0 0,-1 0,1 0,-1 0,1 1,0-1,-1 0,1 0,-1 1,1-1,-1 1,1-1,-1 0,1 1,-1-1,0 1,1-1,-1 1,1-1,-1 1,0-1,0 1,1-1,-1 1,7 42,-5-21,-1-18,1 1,0-1,0 0,0 0,1 0,-1 0,1 0,0-1,0 1,0-1,1 0,-1 0,1 0,0 0,-1-1,1 1,0-1,1 0,-1 0,0 0,1-1,-1 0,1 0,-1 0,1 0,-1 0,1-1,0 0,-1 0,1-1,-1 1,1-1,0 0,-1 0,0 0,1-1,-1 1,0-1,1 0,-1-1,0 1,-1-1,1 1,0-1,-1 0,1-1,-1 1,0 0,0-1,-1 0,1 0,-1 0,1 0,-1 0,-1 0,1-1,2-11,-1 1</inkml:trace>
</inkml:ink>
</file>

<file path=ppt/ink/ink4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9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47,'34'-5,"20"-1,6 0,-2 1,-11-4,-9 1,-11 1</inkml:trace>
</inkml:ink>
</file>

<file path=ppt/ink/ink4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31,'38'0,"28"-5,6-2,-3 1,-9 1,-10 1,-9 2,-10 1</inkml:trace>
</inkml:ink>
</file>

<file path=ppt/ink/ink4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29,'-14'4,"0"0,0 1,0 0,1 1,0 1,0 0,1 1,0 0,0 0,1 2,0-1,0 2,1-1,1 1,0 1,0 0,1 0,1 0,0 1,0 0,2 1,-1 0,2-1,0 1,0 1,2-1,0 1,0-1,1 1,1 9,1-17,-1-1,1 0,0 1,1-1,-1 1,1-1,0 0,1 0,0 0,0 0,0-1,0 1,1-1,0 0,0 0,1 0,-1 0,1-1,0 0,0 0,0 0,1 0,0-1,-1 0,1 0,0-1,0 0,1 0,-1 0,0-1,1 1,-1-2,1 1,0-1,17-2,1-2,-1-1,1-1,-2-1,1-1,-1-1,0-1,-1-1,0-1,-1 0,0-2,-1-1,0 0,-2-2,0 0,0-1,-2-1,0 0,7-14,-18 29,0-1,-1 1,1-1,-1-1,0 1,-1 0,1-1,-1 0,0 0,-1 0,0 0,1 0,-2-1,1 1,-1-1,0 1,0-1,-1 1,0-1,0 1,0-1,-1 0,0 1,-1-1,1 1,-1 0,0 0,-1-1,1 1,-1 0,-1 1,1-1,-1 1,0-1,0 1,0 0,-1 1,0-1,0 1,0 0,-2-1,-6 0,-1 1,1 1,-1 0,1 1,-1 0,0 1,0 0,0 2,0-1,0 2,0 0,1 1,-1 0,-10 4,-14 5</inkml:trace>
  <inkml:trace contextRef="#ctx0" brushRef="#br0" timeOffset="566.841">0 255,'128'24,"-104"-23,83 2,1-5,79-13,-74 4,65-7,109 6,-257 18,-24 1</inkml:trace>
</inkml:ink>
</file>

<file path=ppt/ink/ink4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7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2,'12'0,"3"-1,-1 1,1 0,0 1,-1 1,1 0,-1 1,0 0,0 2,7 2,-20-7,-1 1,1-1,-1 1,1-1,-1 0,1 1,-1-1,0 1,1-1,-1 1,0-1,1 1,-1-1,0 1,1 0,-1-1,0 1,0-1,0 1,0 0,0-1,0 1,0-1,0 1,0 0,0-1,0 1,0-1,0 1,0 0,0-1,-1 1,1-1,0 1,0-1,-1 1,1-1,-1 1,1-1,0 1,-1-1,1 1,-1-1,1 1,-1-1,1 0,-1 1,1-1,-1 0,1 0,-1 1,1-1,-1 0,0 0,1 0,-1 0,1 0,-1 1,0-1,-37 17,-247 85,116 5,107-56,62-49,1 0,-1-1,1 1,-1-1,1 1,0-1,-1 1,1-1,0 1,0-1,0 0,0 0,0 1,0-1,0 0,1 0,-1 0,0 0,1 0,-1 0,1-1,-1 1,1 0,-1-1,1 1,-1-1,1 0,-1 1,1-1,1 0,178 21,-62 1,-118-22,1 1,-1-1,0 0,0 1,1-1,-1 1,0 0,0-1,0 1,0 0,0 0,0 0,0-1,0 1,0 0,0 0,-1 0,1 1,0-1,-1 0,1 0,0 0,-1 0,0 1,1-1,-1 0,0 0,0 1,1-1,-1 0,0 1,0-1,0 0,-1 1,1-1,0 0,0 0,-1 1,1-1,-1 0,1 0,-1 0,1 1,-1-1,0 0,0 0,1 0,-1 0,0 0,0 0,-1 0,-56 45,56-45,-230 124,-37 46,269-170,1-1,-1 0,0 0,1 0,-1 0,1 1,-1-1,0 0,1 0,-1 1,1-1,-1 0,0 1,1-1,-1 0,0 1,0-1,1 0,-1 1,0-1,0 1,0-1,1 0,-1 1,0-1,0 1,0-1,0 1,0-1,0 1,0-1,0 1,0-1,0 1,0-1,0 0,0 1,0-1,-1 1,1-1,0 1,0-1,0 0,-1 1,1-1,0 1,-1-1,1 0,0 1,-1-1,1 0,0 0,-1 1,1-1,0 0,-1 0,1 1,-1-1,1 0,-1 0,1 0,-1 0,1 0,0 0,-1 0,1 0,-1 0,1 0,-1 0,1 0,37 3,-33-3,344-32,-150 33,-168-12,-35 5</inkml:trace>
  <inkml:trace contextRef="#ctx0" brushRef="#br0" timeOffset="482.118">1122 115,'-66'309,"23"-104,17-74,23-128,1-6</inkml:trace>
  <inkml:trace contextRef="#ctx0" brushRef="#br0" timeOffset="865.283">1150 115,'5'0,"6"0,7 0,4 0,4 0,1 0,3 0,-1-5,0-2,1 1,-2-3,1-1,0 1,-6-1,-1-1,-9 8,-8 3</inkml:trace>
  <inkml:trace contextRef="#ctx0" brushRef="#br0" timeOffset="1148.815">1094 482,'33'0,"17"0,4 0,-7 0</inkml:trace>
  <inkml:trace contextRef="#ctx0" brushRef="#br0" timeOffset="1997.536">1489 594,'15'79,"-15"-77,1 0,0-1,-1 1,1 0,0-1,0 1,0 0,0-1,0 1,1-1,-1 0,0 1,1-1,-1 0,1 0,-1 0,1 0,0 0,-1 0,1-1,0 1,0 0,0-1,-1 1,1-1,0 0,0 0,0 0,0 0,0 0,-1 0,1 0,0 0,0-1,0 1,0-1,-1 1,1-1,0 0,0 0,4-2,0-1,0 0,-1 0,1-1,-1 1,0-1,0 0,0-1,-1 1,0-1,0 0,0 0,-1 0,1-1,36-49,-38 56,-1 0,1 0,0 0,0 0,0 0,-1 1,1-1,0 0,0 1,-1-1,1 1,0 0,-1-1,1 1,0 0,-1 0,1 0,-1 0,0 1,1-1,-1 0,0 0,0 1,0-1,0 1,0-1,0 1,0-1,0 1,0 0,-1 0,1-1,-1 1,1 0,-1 0,0-1,0 1,0 0,0 0,0 0,0 0,1 1,63 286,-61-272,-1-1,0 0,-2 0,1 1,-2-1,0 0,-1 1,-1-1,-4 12,6-22,-1 0,0-1,0 1,0-1,-1 1,0-1,0 0,0 0,-1 0,0-1,0 1,0-1,0 0,0 0,-1 0,0-1,0 0,0 0,0 0,0 0,-1-1,1 0,-1 0,0 0,1-1,-1 0,0 0,-1 0,4-1,-1 0,1 0,0 0,0 0,-1-1,1 1,0-1,0 0,0 0,0 0,0 0,0-1,0 1,0-1,1 0,-1 0,0 0,1 0,-1 0,1 0,0-1,0 1,0-1,0 0,1 1,-1-1,0 0,1 0,0 0,0 0,0 0,0-1,-1-5,0 1,0 0,1-1,0 1,1-1,0 1,0-1,1 1,0-1,0 1,3-8,54-100,-40 91</inkml:trace>
</inkml:ink>
</file>

<file path=ppt/ink/ink4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6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0 226,'283'-1,"-142"-25,-118 24,-23 2</inkml:trace>
  <inkml:trace contextRef="#ctx0" brushRef="#br0" timeOffset="325.919">57 396,'33'0,"17"0,3 0,-1 0,-6 0,-5 0,-5 0,-4 0,-2-5,-7-1</inkml:trace>
  <inkml:trace contextRef="#ctx0" brushRef="#br0" timeOffset="1058.352">254 1,'8'9,"0"1,1-2,0 1,0-1,1-1,0 1,1-2,0 1,-1-2,2 1,-1-2,1 1,0-1,5 0,-11-2,221 65,-225-66,0-1,0 0,0 0,0 1,-1-1,1 1,0 0,0-1,0 1,-1 0,1 0,0 0,-1 0,1 0,-1 1,1-1,-1 0,0 1,1-1,-1 1,0-1,0 1,0 0,0 0,0-1,-1 1,1 0,0 0,-1 0,1 0,-1 0,0-1,0 1,0 0,0 0,0 0,0 0,0 0,-1 0,1 0,-1 0,1 0,-1 0,0-1,1 1,-1 0,0-1,0 1,0 0,-1-1,1 1,-1 0,-125 101,-92 107,205-198,0-1</inkml:trace>
</inkml:ink>
</file>

<file path=ppt/ink/ink4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9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214 83,'-39'90,"-6"61,31-97,-2-1,-3 0,-1-1,-19 31,27-65,2-7</inkml:trace>
  <inkml:trace contextRef="#ctx0" brushRef="#br0" timeOffset="634.446">158 83,'80'232,"-49"-94,-16-82,-15-55,1 0,-1 0,1 0,-1 0,1 0,0 0,-1 0,1-1,0 1,0 0,0 0,-1 0,1-1,0 1,0-1,0 1,0 0,0-1,0 0,0 1,0-1,0 0,1 1,-1-1,0 0,0 0,0 0,0 0,0 0,0 0,1 0,-1 0,0-1,0 1,0 0,0-1,0 1,0-1,0 1,0-1,0 1,0-1,0 0,0 1,0-1,-1 0,1 0,0 0,0 0,5-7,-1 0,0 0,0 0,0-1,-1 0,0 0,-1 0,0 0,-1-1,0 1,0-1,3-9,50-148,1-31,-52 174</inkml:trace>
</inkml:ink>
</file>

<file path=ppt/ink/ink4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54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64,'5'0,"6"0,6 0,5-5,4-1,2 0,0 1,2 1,-1 2,-4-4,-2-1,-1 1,2 2,1-4,-4 4,-10 3,-12 7,-5 2</inkml:trace>
</inkml:ink>
</file>

<file path=ppt/ink/ink4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7:07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23,'1'49,"-13"117,-7-25,24-165,0 1,2-1,0 2,1-1,2 1,0 0,1 1,1 0,1 1,9-10,-21 28,0 0,0 0,0 0,0 0,0 0,1 0,-1 0,1 0,-1 0,1 1,0-1,-1 1,1-1,0 1,0 0,0-1,0 1,1 0,-1 1,0-1,0 0,0 0,1 1,-1 0,0-1,1 1,-1 0,0 0,1 0,-1 0,0 1,1-1,-1 0,0 1,1 0,-1 0,0 0,0 0,0 0,0 0,0 0,0 0,0 1,0-1,0 1,-1 0,1-1,-1 1,1 0,-1 0,0 0,1 2,4 9,-2 0,0 0,0 1,-2 0,1 0,-2-1,0 1,0 0,-2 0,0 0,-1 9,0 17,1 5,23-65,12-50,44-62,-44 85,35-31,-65 75,0 0,-1 0,2 0,-1 0,0 1,0-1,1 1,0 0,-1 1,1-1,0 1,0 0,0 0,-1 0,1 1,0 0,0 0,0 0,0 0,0 1,0 0,0 0,0 0,-1 1,1-1,0 1,-1 0,1 1,-1-1,0 1,0 0,0 0,0 0,0 0,-1 1,2 1,-1 0,0 0,0 0,-1 1,0-1,0 1,0 0,0 0,-1 0,0 0,0 0,-1 1,0-1,0 0,0 1,-1-1,0 1,0-1,-1 1,1-1,-1 0,-1 2,-12 168,9-164,-1-6</inkml:trace>
</inkml:ink>
</file>

<file path=ppt/ink/ink4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7:08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8,'-9'-2,"-1"0,0 0,0 1,0 0,0 1,0 1,0-1,1 1,-1 1,0 0,0 0,1 1,-1 0,1 1,0 0,0 0,0 1,1 0,0 1,0 0,0 0,-5 5,2-1,0 1,1-1,0 2,1-1,0 1,0 1,2 0,-1 0,2 0,0 1,0 0,1 0,1 1,-1 7,4-19,1-1,0 1,0 0,0 0,0 0,0 0,1 0,-1 0,1 0,0 0,-1 0,2 0,-1-1,0 1,0 0,1-1,-1 1,1-1,0 1,0-1,0 0,0 0,0 0,1 0,-1 0,0-1,1 1,-1-1,1 1,0-1,0 0,-1 0,1 0,0 0,1 0,3 0,0 0,1 0,-1-1,1 0,-1 0,0-1,1 0,-1 0,0-1,1 1,-1-2,0 1,6-4,7-6,0-1,-2-1,1-1,-2-1,0 0,-1-1,0-1,-1 0,1-5,6-4,-22 26,1 0,-1 0,1 0,-1 0,1 0,-1 0,1 0,-1 1,1-1,0 0,-1 0,1 1,0-1,0 0,0 1,-1-1,1 1,0-1,0 1,0-1,0 1,0 0,0-1,0 1,0 0,0 0,0 0,0 0,0 0,0 0,0 0,0 0,0 0,0 0,0 1,0-1,0 0,0 1,0-1,0 1,0-1,0 1,0-1,0 1,-1 0,1-1,0 1,0 0,-1 0,1-1,-1 1,1 0,-1 0,1 0,-1 0,1 0,15 59,-37 123,14-116,-2-1,-4 0,-2-1,-3-1,-3 0,-24 49,37-97,-1-1,0-1,-1 0,-1 0,0 0,-1-2,-1 1,0-2,0 0,-3 1,14-9,-1 0,-1-1,1 0,0 1,-1-1,1 0,-1-1,1 1,-1-1,0 1,0-1,0 0,0 0,0-1,0 1,0-1,0 0,0 0,0 0,0-1,0 1,0-1,1 0,-1 0,0-1,0 1,1-1,-1 0,0 1,1-2,0 1,-1 0,1-1,0 1,0-1,1 0,-1 0,0 0,1 0,0-1,0 1,0-1,0 1,-1-5,3-5,0 0,1 0,0 0,1-1,1 1,0 1,1-1,0 0,1 1,0 0,1 0,0 0,7-8,-4 4,76-103,-73 99</inkml:trace>
</inkml:ink>
</file>

<file path=ppt/ink/ink4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8:3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23,'-1'-1,"0"-1,0 0,-1 1,1-1,-1 1,1-1,-1 1,0 0,1-1,-1 1,0 0,0 0,0 1,0-1,0 0,0 0,0 1,0 0,0-1,0 1,0 0,0 0,0 0,0 0,0 0,-1 0,1 1,0-1,-1 1,-7 1,0 0,0 1,0 0,0 1,0 0,1 0,0 1,0 0,0 1,0 0,1 0,0 1,1 0,-1 0,1 1,0 0,1 0,0 1,1 0,-1 0,2 0,-1 0,1 1,1 0,0 0,0 0,1 0,0 0,1 0,0 1,0-1,1 5,1-11,-1 0,1 0,0 0,0-1,0 1,1 0,-1-1,1 1,0-1,0 1,0-1,0 0,1 0,-1 0,1 0,0 0,0-1,0 1,0-1,0 0,1 0,-1 0,1 0,-1 0,1-1,0 0,-1 1,4-1,110 7,-104-9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7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16,'24'0,"17"0,4 0,-2 0,-2 0,-6 0,-5 0,-5-3,-4 0,-2-1,-2 1,-3 1</inkml:trace>
</inkml:ink>
</file>

<file path=ppt/ink/ink4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8:33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105 254,'-1'1,"-7"6,-1-1,1 2,1-1,-1 1,1 0,1 0,-1 1,1 0,1 0,0 1,0-1,1 1,0 0,1 1,0-1,0 0,1 1,1 0,0-1,0 1,1 0,0 0,2-8,-1 0,1 0,0 0,0 0,0-1,0 1,1-1,-1 1,1-1,-1 0,1 0,0 0,0 0,0 0,0-1,0 1,0-1,0 0,0 0,1 0,-1-1,0 1,1-1,-1 1,1-1,-1 0,0 0,1-1,0 1,98-20,-92 16,0 1,0-2,0 1,-1-1,0-1,0 0,0 0,-1 0,0-1,0-1,-1 1,0-1,0-1,-1 1,0-1,0 0,-1 0,0-1,-1 1,0-1,-1 0,1-1,-1-2,-3 9,-1-1,1 0,-1 1,0-1,0 1,0-1,-1 1,1-1,-1 1,0 0,0 0,-1-1,1 2,-1-1,0 0,0 1,0-1,-1 1,1 0,-1 0,0 0,1 0,-1 1,-1 0,1-1,0 2,0-1,-1 0,1 1,-1 0,1 0,-1 0,0 1,1-1,-1 1,0 0,1 0,-1 1,0 0,1 0,-1 0,1 0,-1 0,1 1,-1 0,1 0,-67 43,50-27</inkml:trace>
  <inkml:trace contextRef="#ctx0" brushRef="#br0" timeOffset="613.271">726 86,'-102'33,"99"-32,1-1,0 0,0 0,0 1,0-1,0 1,0 0,0 0,0-1,0 1,0 0,0 1,1-1,-1 0,0 0,1 1,-1-1,1 1,-1 0,1-1,0 1,0 0,-1 0,1 0,1 0,-1 0,0 0,0 0,1 0,-1 0,1 0,0 0,-1 0,1 0,0 0,0 1,1-1,-1 0,0 0,1 0,-1 0,1 0,-1 0,1 0,0 0,0 0,0 0,0 0,1-1,-1 1,0 0,1-1,-1 1,1-1,-1 1,2 0,149 40,-149-41,0 0,1 0,-1 0,0 0,0 1,0 0,-1-1,1 1,0 0,-1 0,1 1,-1-1,1 0,-1 1,0-1,0 1,0 0,-1 0,1 0,0 0,-1 0,0 0,0 0,0 0,0 1,-1-1,1 0,-1 1,0-1,0 0,0 1,0-1,0 0,-1 1,1-1,-1 0,0 0,0 0,-1 1,1-1,0 0,-1-1,0 1,-1 1,-5 3,-2-1,1 0,-1 0,0-1,0 0,0-1,-1 0,0-1,0 0,0-1,0 0,0-1,0 0,0 0,-11-2,-3 2</inkml:trace>
  <inkml:trace contextRef="#ctx0" brushRef="#br0" timeOffset="1285.778">1460 0,'-88'133,"82"-119,-1 1,-1-1,0-1,-1 1,0-1,-1-1,-1 0,0 0,0-1,-1 0,0-1,-11 6,-85 21,105-37,-1 0,1 0,-1 0,1 0,-1-1,1 0,0 1,-1-1,1 0,0-1,0 1,0-1,0 1,0-1,0 0,0 0,1 0,-1-1,0 1,1 0,0-1,0 0,0 1,0-1,0 0,0 0,1 0,-1-1,1 1,0 0,0-3,0-1,0 0,1-1,0 1,0 0,1 0,0-1,1 1,-1 0,1 0,0 0,1 1,0-1,0 0,0 1,1 0,0 0,0 0,1 0,0 0,0 1,0 0,0 0,1 1,0-1,0 1,0 0,0 1,1-1,-1 1,1 1,1-1,-2 3,0 0,-1 1,1-1,-1 1,1 1,-1-1,0 1,1 0,-1 0,0 0,0 1,-1 0,1 0,0 0,-1 0,0 1,1 0,-2 0,1 0,0 0,-1 1,1 0,25 23,192 109,-120-79,-83-47</inkml:trace>
</inkml:ink>
</file>

<file path=ppt/ink/ink4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01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41,'5'0,"6"0,6 0,5-5,4-1,2 0,1 1,0 1,1 2,-1 1,0 1,0 0,-1 0,-4-5,-7-1</inkml:trace>
</inkml:ink>
</file>

<file path=ppt/ink/ink4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0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672 1,'-38'16,"-91"7,-71 17,201-39,-1-1,1 1,0-1,0 1,0-1,0 1,-1 0,1-1,0 1,-1 0,1 0,0-1,-1 1,1 0,-1 0,1 0,-1 0,0 0,1 0,-1 0,0-1,0 1,0 0,1 0,-1 0,0 0,0 0,0 0,-1 0,1 0,0 0,0 0,0 0,-1 0,1 0,0 0,-1 0,1 0,-1 0,1 0,-1-1,0 1,1 0,-1 0,0-1,1 1,-1 0,0-1,0 1,0-1,0 1,1-1,-1 1,0-1,0 0,0 0,0 1,0-1,0 0,0 0,0 0,0 0,0 0,0 0,0 0,0 0,0 0,-1-1,189 95,-120-65,-65-29,-1 1,1-1,-1 1,0 0,1-1,-1 1,0 0,1 0,-1 0,0 0,0 0,0 0,0 0,0 0,0 1,0-1,0 0,-1 1,1-1,0 0,-1 1,1-1,-1 1,0-1,1 1,-1-1,0 1,0-1,0 1,0-1,0 1,0-1,0 1,-1-1,1 1,-1-1,1 1,-1-1,1 0,-1 1,0-1,1 0,-1 1,0-1,0 0,0 0,0 0,-1 1,-60 53,17-29,-2-2,0-2,-2-2,-23 6,-146 67,217-93,0 0,0 0,1 1,-1-1,0 0,0 1,0-1,1 1,-1-1,0 1,0 0,1-1,-1 1,0 0,1-1,-1 1,1 0,-1 0,1-1,-1 1,1 0,0 0,-1 0,1 0,0 0,0 0,0 0,-1-1,1 1,0 0,0 0,0 0,1 0,-1 0,0 0,0 0,0 0,1 0,-1 0,0-1,1 1,-1 0,1 0,-1 0,1-1,-1 1,1 0,0-1,-1 1,1 0,0-1,-1 1,1-1,0 1,0-1,0 1,-1-1,1 0,1 1,54 24,-23-19,1-1,-1-1,1-2,0-1,0-2,6-2,39 0,22 4,-90 3,-5 2</inkml:trace>
</inkml:ink>
</file>

<file path=ppt/ink/ink4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1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36,'-16'73,"-8"80,6 73,17-219,0 0,0-1,-1 1,0-1,0 0,-1 1,1-1,-1 0,-1 0,1-1,-1 1,0-1,0 0,-1 0,1 0,-5 3,14-18,3-1</inkml:trace>
  <inkml:trace contextRef="#ctx0" brushRef="#br0" timeOffset="321.39">112 64,'2'-2,"-1"0,0 0,1 0,0 0,-1 1,1-1,0 1,0-1,0 1,0 0,0 0,0 0,0 0,0 0,0 0,1 0,-1 1,0-1,1 1,-1 0,0-1,1 1,-1 0,0 1,1-1,0 0,185-15,-81-9,-101 30,-8 2</inkml:trace>
  <inkml:trace contextRef="#ctx0" brushRef="#br0" timeOffset="581.405">85 346,'38'-5,"22"-1,2 0</inkml:trace>
  <inkml:trace contextRef="#ctx0" brushRef="#br0" timeOffset="848.755">620 403,'-24'33,"-12"17,-1 4,6-8</inkml:trace>
  <inkml:trace contextRef="#ctx0" brushRef="#br0" timeOffset="1100.252">452 346,'14'19,"10"17,5 1,-2-1,-1-1,-5-2,0-7,-5-2,-5-1,-4-5</inkml:trace>
</inkml:ink>
</file>

<file path=ppt/ink/ink4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3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26,'4'0,"12"0,8 0,4 0,3 0,0 0,0 0,0 0,-1 0,-1 0,0 0,-6-5,-1-1,0 0,1 1,-8 2,-6 5,-6 4</inkml:trace>
</inkml:ink>
</file>

<file path=ppt/ink/ink4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3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0,'43'0,"19"0,4 0,-9 0</inkml:trace>
</inkml:ink>
</file>

<file path=ppt/ink/ink4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51,'-26'24,"1"0,1 2,2 1,0 0,2 2,1 0,2 2,-4 8,19-33,0-1,0 1,0 0,1 0,0 0,0 0,0 0,1 0,0 0,0 0,1 0,-1 0,1 0,1 0,-1 0,1 0,0 0,0 0,1-1,0 0,0 1,0-1,0 0,1 0,0 0,0-1,0 0,1 1,-1-1,1-1,0 1,0-1,1 0,-1 0,3 1,7 3,1-1,-1 0,1-1,0-1,0-1,0 0,1-1,-1 0,1-2,-1 0,1-1,-1 0,1-1,-1-1,0-1,0 0,0-1,-1-1,1-1,-1 0,-1 0,4-4,-8 7,0-1,-1 0,1-1,-1 0,0-1,-1 1,1-2,-1 1,-1-1,0-1,0 1,0-1,-1 0,0-1,-1 1,0-1,-1 0,0 0,0-1,-1 1,0-1,0-7,-3 7,0 1,0-1,-1 1,0-1,-1 1,0 0,-1-1,0 1,-1 0,0 1,0-1,-1 1,0 0,-1 0,0 0,0 1,-1 0,0 0,0 0,-1 1,0 0,-1 1,-7-5,4 3,0 1,-1 1,0 0,0 0,0 2,-1-1,1 2,-1 0,0 0,-1 1,1 1,-7 0,-12 4</inkml:trace>
  <inkml:trace contextRef="#ctx0" brushRef="#br0" timeOffset="612.213">0 192,'90'39,"-46"-30,0-2,1-3,-1-1,1-2,39-5,6 2,302 2,-369 0</inkml:trace>
</inkml:ink>
</file>

<file path=ppt/ink/ink4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20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7 311,'-5'0,"4"0,6 0,7 0,7 0,4 0,4 0,-3-5,-1-1,0 0,2 1,0 2,2 1,1 1,0 0,-5 1</inkml:trace>
  <inkml:trace contextRef="#ctx0" brushRef="#br0" timeOffset="415.294">7 508,'15'0,"13"0,8 0,2 0,-1 0,-1 0,-3 0,-1 0,-2 0,-1 0,-6 0</inkml:trace>
  <inkml:trace contextRef="#ctx0" brushRef="#br0" timeOffset="1301.965">261 1,'-3'2,"1"1,-1 0,1 0,0-1,0 2,0-1,0 0,0 0,0 1,1-1,0 1,0-1,0 1,0-1,0 1,1 0,0-1,-1 1,2 0,-1 0,0-1,1 1,-1 0,1-1,0 1,0-1,1 1,-1-1,1 1,-1-1,1 0,2 3,3 4,0-1,1 1,1-1,0-1,0 1,0-2,1 1,0-1,6 2,10 8,-1 1,-1 1,-1 1,0 1,-2 1,3 4,-22-24,-1 1,1-1,-1 1,1-1,-1 1,0-1,0 1,0 0,0-1,0 1,-1 0,1 0,-1 0,0-1,0 1,0 0,0 0,0 0,-1 0,1-1,-1 1,0 0,1 0,-2-1,1 1,0-1,0 1,-1-1,1 1,-1-1,0 0,0 1,0-1,0 0,0-1,0 1,0 0,-1 0,1-1,-1 0,-1 2,-183 173,128-131,-35 39,90-77</inkml:trace>
</inkml:ink>
</file>

<file path=ppt/ink/ink4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2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3,'0'0,"0"-1,-1 1,1 0,-1 0,1-1,0 1,-1 0,1 0,-1 0,1 0,-1 0,1 0,-1-1,1 1,-1 0,1 0,-1 1,1-1,-1 0,1 0,-1 0,1 0,-1 0,1 0,-1 1,1-1,0 0,-1 0,1 1,-1-1,1 0,0 1,-1-1,1 0,0 1,-1-1,1 0,0 1,0-1,-1 1,1-1,0 1,0-1,0 1,-1-1,1 1,0-1,0 1,0-1,0 1,0-1,0 1,0-1,0 0,0 1,0-1,1 1,-1-1,0 1,-5 19,1 0,1 0,1 0,1 1,0-1,2 0,1 7,-1 18,-1-11,-2-23,1 0,0 0,1 0,0 0,1 0,0 0,1 0,0 0,1-1,0 1,1-1,0 1,0-1,1 0,1-1,-1 1,2-1,-1 0,-3-7,-1-1,0 1,0-1,1 0,-1 1,1-1,-1 0,1 0,-1-1,1 1,-1-1,1 1,0-1,0 0,-1 0,1 0,0 0,-1 0,1 0,0-1,-1 0,1 1,-1-1,1 0,-1 0,1 0,-1-1,1 1,-1-1,0 1,0-1,0 0,0 0,0 0,0 0,0 0,59-84,-23 1,-35 85,0 1,0-1,-1 1,1-1,-1 1,1 0,-1 0,1 0,-1 0,1 1,-1-1,0 1,1-1,-1 1,0 0,0 0,-1 0,1 0,0 0,0 0,-1 0,0 1,1-1,0 2,6 6,0-1,-4-3,1 1,0-1,1 0,0 0,-1-1,2 0,-1 0,1 0,0-1,0 0,0 0,0 0,1-1,-1-1,8 3,-11-7,-1 1,1-1,0 1,-1-1,1-1,-1 1,0 0,0-1,0 1,0-1,0 0,-1 0,1 0,-1-1,0 1,0-1,0 1,0-1,0 1,-1-1,0 0,0 0,0 0,0 0,-1 0,1-1,3-7,4-21,-1 0,-2-1,-1 0,-2 0,-1 0,-3-26,1 32,1 3</inkml:trace>
</inkml:ink>
</file>

<file path=ppt/ink/ink4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3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39,'-2'-3,"-1"0,0 0,0 0,0 0,0 0,0 1,-1-1,1 1,-1 0,1 0,-1 0,0 1,0-1,0 1,0 0,0 0,0 0,0 1,0-1,0 1,-1 0,1 0,0 1,0-1,0 1,0 0,0 0,0 0,0 1,0-1,0 1,1 0,-1 0,1 0,-1 0,1 1,0 0,0-1,0 1,0 0,0 1,1-1,-1 0,0 3,-1-2,0 1,1 0,0 0,0 0,0 0,1 0,0 1,0-1,0 1,0-1,1 1,0 0,0 0,1 0,-1-1,1 1,1 0,-1 0,1 0,0 0,0-1,1 1,-1 0,1-1,1 1,-1-1,1 0,1 2,63 33,-63-39,0 0,-1 0,1 0,0 0,-1 1,1-1,0 1,-1 0,0 0,1 0,-1 1,0-1,0 1,-1-1,1 1,0 0,-1 0,0 0,1 1,-1-1,-1 1,1-1,0 1,-1-1,0 1,0 0,1 3,-3-1,0 1,0-1,-1 1,0-1,0 0,0 0,-1 0,0 0,0 0,0 0,-1-1,0 0,0 0,-1 0,1 0,-1 0,0-1,0 0,0 0,-1-1,1 1,-1-1,0 0,0-1,0 1,-1-1,1 0,0-1,-1 1,1-2,-1 1,1 0,-1-1,-3-1,-9-3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7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18,'27'0,"21"-3,5 0,-3-1,-4 1,-7 1,-7 0,-7 2,-3-1,-3 1,-5 0</inkml:trace>
</inkml:ink>
</file>

<file path=ppt/ink/ink4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4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4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18 254,'-5'24,"-1"13,0 0</inkml:trace>
  <inkml:trace contextRef="#ctx0" brushRef="#br0" timeOffset="665.266">160 395,'201'-216,"-200"214,1 0,-1 0,0 1,1-1,-1 1,1 0,0-1,-1 1,1 0,0 0,0 0,0 0,0 0,0 0,0 1,0-1,0 1,0-1,0 1,0 0,0 0,0 0,0 0,0 0,0 0,0 1,0-1,0 1,0-1,0 1,0 0,0 0,0-1,0 2,0-1,-1 0,1 0,0 0,-1 1,1-1,-1 1,1-1,-1 1,0 0,0 0,0-1,0 1,0 0,0 1,10 14,-5-4,2 0,-1-1,2 0,0 0,0-1,1 0,0-1,8 6,-16-14,0-1,0 0,0-1,1 1,-1 0,0 0,0-1,0 1,1-1,-1 0,0 0,0 0,1 0,-1 0,0 0,1-1,-1 1,0-1,0 1,0-1,0 0,0 0,1 0,-1 0,-1 0,1 0,0-1,0 1,0-1,-1 1,1-1,-1 0,1 1,0-3,39-68,-30 17,-8 30</inkml:trace>
  <inkml:trace contextRef="#ctx0" brushRef="#br0" timeOffset="1367.89">1316 0,'-36'41,"2"1,1 1,3 2,-16 31,15-25,29-45,0-1,-1 1,0-1,0 0,0 0,0 0,-1 0,0-1,0 1,0-1,0 0,-1 0,1 0,-1-1,0 0,-1 0,1 0,0 0,-1-1,1 0,-1 0,0-1,0 1,1-1,-1 0,0-1,0 0,0 0,0 0,0 0,0-1,0 0,0 0,1-1,-1 0,-4-1,4-1,-1 0,1-1,0 1,0-1,0-1,0 1,1-1,0 0,0 0,1-1,0 1,0-1,0 0,1 0,0 0,0 0,1-1,0 1,0-1,1 0,0 1,0-1,1 0,0 0,0 1,1-1,0 0,0 0,1 1,0-1,0 1,4-7,-5 11,1 0,0 0,0 0,0 1,0-1,0 1,0-1,0 1,1 0,-1 0,1 0,0 0,0 0,0 1,-1-1,1 1,1 0,-1 0,0 0,0 0,0 0,0 1,1-1,-1 1,0 0,1 0,-1 0,0 1,0-1,1 1,-1 0,0 0,0 0,3 1,100 55,131 121,-87-55,-123-105,-17-17</inkml:trace>
</inkml:ink>
</file>

<file path=ppt/ink/ink4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9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0,'-5'0,"-7"0,5 0,7 0,9 0,7 0,7 0,3 0,2 0,2 0,0 0,0 0,-1 0,1 0,-2 0,-9 0,-8 5,-6 2</inkml:trace>
</inkml:ink>
</file>

<file path=ppt/ink/ink4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5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1,'20'4,"15"3,7-1,1-1,-2-1,-3-2,-3-1,-4 0,-1-1,-1-1,-1 1,0 0,-1 0,-4-1</inkml:trace>
</inkml:ink>
</file>

<file path=ppt/ink/ink4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5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23,'24'10,"31"-2,13-3,-7-6,-8-3,-9-1,-7-5,-4 0,-4 1,-6 3</inkml:trace>
</inkml:ink>
</file>

<file path=ppt/ink/ink4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2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0,'-5'34,"-1"25,0 7,1-2,1-7,2-9,-4-8,-1-6,1-3,1-3,2-1,1-1,1 1,1 0,0 0,0-4</inkml:trace>
  <inkml:trace contextRef="#ctx0" brushRef="#br0" timeOffset="332.96">31 57,'10'0,"12"0,8 0,3 0,1-5,-1-2,-1 1,-1 1,-1 2,-1 0,0 2,-6 6,-11 1,-7 5,-6 1</inkml:trace>
  <inkml:trace contextRef="#ctx0" brushRef="#br0" timeOffset="576.036">87 339,'20'5,"10"-3,5-3,2 0,-6 0</inkml:trace>
  <inkml:trace contextRef="#ctx0" brushRef="#br0" timeOffset="896.121">341 451,'0'29,"-5"15,-1 3,0 0,1-4,-4-9,1-6,-4-2,0-1,2-6</inkml:trace>
  <inkml:trace contextRef="#ctx0" brushRef="#br0" timeOffset="1217.639">313 705,'4'-9,"3"-9,-1 0</inkml:trace>
  <inkml:trace contextRef="#ctx0" brushRef="#br0" timeOffset="1696.963">398 480,'5'5,"10"1,9 0,4-1,-2-6,-1-3,0-1,1 0,-5 2</inkml:trace>
  <inkml:trace contextRef="#ctx0" brushRef="#br0" timeOffset="2032.928">398 705,'10'0,"7"5,6 2,4-1,-2-1</inkml:trace>
</inkml:ink>
</file>

<file path=ppt/ink/ink4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6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55,'-25'22,"1"0,1 2,1 1,1 0,1 1,1 2,2 0,-12 25,26-46,1 0,-1 1,1-1,0 1,1-1,0 1,0 0,1-1,0 1,0 0,0-1,1 1,1 0,-1-1,1 1,0-1,1 0,0 1,0-1,1 0,-1-1,1 1,1-1,-1 0,1 0,0 0,1 0,0-1,-1 0,1 0,1-1,-1 0,1 0,0 0,4 1,5 3,0-1,1-1,-1-1,1-1,0 0,0-1,1 0,-1-2,1 0,-1-1,1-1,-1 0,1-1,-1-1,0-1,15-5,-14 2,1 0,-2-1,1 0,-1-2,-1 0,0-1,0 0,-1-2,0 0,-1 0,-1-1,3-4,-7 9,-1 0,0-1,0 0,-1-1,0 1,0-1,-2 0,1-1,-1 0,-1 1,0-2,-1 1,0 0,-1-1,0 1,-1-1,-1 1,0-1,0 0,-1 1,-1-1,0 1,-2-6,0 9,1 1,-2 0,1 0,-1 0,0 0,-1 0,0 1,0 0,0 1,-1-1,0 1,0 0,-1 1,0 0,0 0,0 1,0 0,-1 0,1 1,-1 0,0 0,0 1,0 0,0 1,-3 0,-24 1,5 5</inkml:trace>
  <inkml:trace contextRef="#ctx0" brushRef="#br0" timeOffset="575.173">1 309,'33'11,"1"-1,0-1,0-2,1-2,0-1,0-2,0-1,23-3,487-69,-150 11,-315 46,-62 15</inkml:trace>
</inkml:ink>
</file>

<file path=ppt/ink/ink4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56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1 311,'314'-29,"23"30,-292-6,-33-1</inkml:trace>
  <inkml:trace contextRef="#ctx0" brushRef="#br0" timeOffset="406.732">114 537,'34'0,"129"11,-114-3,0-2,1-2,0-3,7-2,-32 1</inkml:trace>
  <inkml:trace contextRef="#ctx0" brushRef="#br0" timeOffset="1129.236">453 0,'1'0,"0"1,-1-1,1 0,0 1,-1-1,1 1,0-1,-1 0,1 1,-1-1,1 1,-1 0,1-1,-1 1,1-1,-1 1,1 0,-1-1,0 1,1 0,-1-1,0 1,0 0,0 0,1-1,-1 1,0 0,0 0,0-1,0 1,0 0,0 0,-1 0,1-1,0 1,0 0,0-1,-1 1,1 0,0 0,-1-1,1 1,-1-1,1 1,-1 0,1-1,-1 1,1-1,-1 1,1-1,-1 1,0-1,1 1,-1-1,0 0,1 0,-1 1,0-1,0 0,1 0,-1 0,0 1,0-1,1 0,-1 0,0 0,0 0,0-1,179 149,-3-35,-118-62,-56-50,0 1,0-1,0 1,0-1,-1 1,1-1,-1 1,1-1,-1 1,1 0,-1-1,0 1,0 0,0-1,0 1,0 0,0-1,0 1,0 0,-1-1,1 1,-1 0,1-1,-1 1,0-1,1 1,-1-1,0 1,0-1,0 0,0 0,0 1,-1-1,1 0,0 0,-1 0,1 0,0 0,-1 0,1 0,-1-1,1 1,-2 0,-113 58,-180 234,217-223,78-70,0 1,0 0,0-1,0 1,1-1,-1 1,0 0,1 0,-1-1,1 1,-1 0,1 0,-1 0,1-1,-1 1,1 0,0 0,-1 0,1 0,0 0,0 0,0 0,0 0,0 0,0 0,0 0,0 0,0 0,0 0,0 0,1 0,-1 0,0 0,1-1,0 2,6 6</inkml:trace>
</inkml:ink>
</file>

<file path=ppt/ink/ink4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2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1,'-10'33,"-8"17,0 3,6-6,7-11</inkml:trace>
</inkml:ink>
</file>

<file path=ppt/ink/ink4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2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7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20,'27'0,"21"-3,5-1,-3 0,-7 1,-8 0,-7 2,-5 0,-4 1,-2 0,-3 0</inkml:trace>
</inkml:ink>
</file>

<file path=ppt/ink/ink4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3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0 285,'1'1,"-1"0,1 1,-1-1,1 0,0 0,-1 0,1 0,0-1,0 1,0 0,0 0,0 0,0-1,0 1,0 0,0-1,0 1,0-1,0 1,0-1,1 0,-1 1,0-1,0 0,0 0,1 0,-1 0,0 0,0 0,1 0,-1 0,0-1,0 1,0 0,0-1,1 1,-1-1,0 1,0-1,0 0,0 1,0-1,0 0,0 0,-1 0,1 1,0-1,0 0,0 0,-1 0,1 0,0-1,40-57,47-138,-88 196,0 0,0 0,0 0,0 0,0-1,0 1,0 0,0 0,0 0,1 0,-1 0,0 0,1 0,-1 0,1 0,-1 0,1 0,-1 0,1 0,0 1,-1-1,1 0,0 0,0 1,-1-1,1 0,0 1,0-1,0 0,0 1,0 0,0-1,0 1,0-1,0 1,0 0,0 0,0 0,0 0,0 0,1 0,-1 0,0 0,0 0,0 0,0 0,0 1,0-1,0 0,0 1,0-1,0 1,0-1,0 1,0 0,0-1,17 66,-15-51,0 0,1 0,1 0,1-1,0 0,1 0,0-1,1 0,-3-5,1-1,1 0,-1 0,1-1,0 1,0-1,1-1,0 0,0 0,0 0,1-1,-1 0,1-1,1 0,-6-2,0 0,0 0,0 0,0-1,0 1,0-1,0 0,0 0,1-1,-1 0,0 1,0-1,0 0,0-1,-1 1,1-1,0 0,0 0,-1 0,0 0,1 0,-1-1,0 0,0 1,0-1,0 0,-1-1,1 1,-1 0,0-1,0 0,0 1,0-2,3-7,-1 0,0-1,-1 0,-1 0,0 0,0 0,-1-1,-1 1,-1-10,1-2</inkml:trace>
</inkml:ink>
</file>

<file path=ppt/ink/ink4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3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0,'-2'32,"-2"1,-1-1,-1 0,-2-1,-1 0,-1 0,-2-1,-1 0,-2-1,-9 15,17-37,1 0,-1-1,0 0,0 0,-1 0,1-1,-2 0,1-1,0 0,-1 0,1-1,-1 0,0 0,0-1,0-1,-1 1,1-1,0-1,-1 0,1 0,0 0,0-2,-1 1,1-1,0 0,0-1,0 0,-2-1,6-2,0 0,1 0,-1 0,1 0,0-1,1 1,-1-1,1 0,1 0,-1-1,1 1,1 0,-1-1,1 1,0-1,1 1,0-1,0 0,1 1,0-1,0 1,0-1,1 1,1 0,0-4,-3 7,0-1,1 1,-1-1,1 1,0-1,0 1,0 0,1-1,0 1,-1 0,1 0,1 0,-1 0,1 0,-1 1,1-1,0 1,0 0,1 0,-1 0,1 0,-1 0,1 1,0-1,0 1,0 0,0 1,0-1,1 1,-1-1,0 1,1 0,-1 1,1-1,-1 1,1 0,-1 0,1 1,-1-1,1 1,-1 0,1 0,1 1,167 145,41-41,-169-93,-25-9</inkml:trace>
</inkml:ink>
</file>

<file path=ppt/ink/ink4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4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68,'309'-30,"-135"4,-57 15,-111 13</inkml:trace>
</inkml:ink>
</file>

<file path=ppt/ink/ink4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4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1,'39'5,"31"-4,9-1,-4-1,-11-1,-10 1,-11 0,-7 0,-5 1,-3 0,-6-1</inkml:trace>
</inkml:ink>
</file>

<file path=ppt/ink/ink4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5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74,'-5'39,"-1"31,0 9,1-4,1-10,2-7,1-8,0-8,1-6,0-4,1-4,-1-1,0 0,0-10,0-13,0-6</inkml:trace>
  <inkml:trace contextRef="#ctx0" brushRef="#br0" timeOffset="260.072">57 18,'24'5,"32"-4,11-1,-1-1,-7-1,-8 1,-9 0,-6-5,-5 0,-12-1,-9 7,-7 3</inkml:trace>
  <inkml:trace contextRef="#ctx0" brushRef="#br0" timeOffset="513.52">1 441,'38'0,"27"-5,8-1,-4 0,-14-4,-12 0,-12 2</inkml:trace>
  <inkml:trace contextRef="#ctx0" brushRef="#br0" timeOffset="777.954">452 554,'0'34,"0"20,0 6,0-2,0-11</inkml:trace>
  <inkml:trace contextRef="#ctx0" brushRef="#br0" timeOffset="1071.928">481 498,'33'0,"21"0,7 0,-4 0,-5 0,-13 0</inkml:trace>
  <inkml:trace contextRef="#ctx0" brushRef="#br0" timeOffset="1276.282">565 695,'34'5,"15"-4,0-1</inkml:trace>
</inkml:ink>
</file>

<file path=ppt/ink/ink4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1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0,'11'197,"2"-100,-13-80,1-1,1 1,1 0,0-1,1 1,1-1,0 0,1 0,1-1,0 0,5 6,-10-18,-1-1,1 0,0-1,-1 1,1 0,0 0,0-1,0 1,1-1,-1 0,0 0,0 1,1-1,-1-1,1 1,-1 0,1-1,-1 1,1-1,-1 0,1 0,-1 0,1 0,-1 0,1 0,-1-1,1 1,-1-1,1 0,-1 1,1-1,-1-1,0 1,0 0,1 0,-1-1,0 1,0-1,0 0,-1 0,1 0,74-85,-70 78,-5 6,0 1,0-1,0 0,0 1,0 0,1-1,-1 1,1 0,0-1,-1 1,1 0,0 0,0 1,1-1,-1 0,0 1,1-1,-1 1,0-1,1 1,0 0,-1 0,1 1,0-1,-1 0,1 1,0 0,0-1,-1 1,1 0,0 1,0-1,1 1,115 129,4-63,-119-66,0 1,0-1,0-1,0 1,0-1,0 1,0-1,0 0,0 0,0-1,0 1,0-1,0 0,0 0,0 0,-1-1,1 0,0 1,-1-1,1 0,-1 0,0-1,1 1,-1-1,0 0,-1 0,1 0,0 0,-1 0,0 0,0-1,2-3,9-22,-2-1,0 0,-3-1,0 0,-2-1,0-9,-2 17,-3 19,2-9,0 1,-1-1,-1 0,0 0,-1 0,-1 0,0 0,-2-12,2 25,1 1,0-1,0 0,-1 0,1 0,-1 1,1-1,0 0,-1 0,0 1,1-1,-1 1,1-1,-1 0,0 1,1-1,-1 1,0-1,1 1,-1 0,0-1,0 1,0 0,1-1,-1 1,0 0,0 0,0 0,0 0,0 0,1 0,-1 0,0 0,0 0,0 0,0 0,1 1,-1-1,0 0,0 0,0 1,1-1,-1 1,0-1,0 1,1-1,-1 1,1-1,-1 1,0 0,1-1,-1 1,1 0,-1-1,1 1,0 0,-1 0,1 0,0-1,-1 1,1 0,0 0,-8 15</inkml:trace>
  <inkml:trace contextRef="#ctx0" brushRef="#br0" timeOffset="619.257">1214 86,'-1'-2,"0"1,0-1,-1 1,1 0,0-1,-1 1,1 0,-1 0,0 0,1 0,-1 1,0-1,1 0,-1 1,0-1,0 1,0-1,0 1,1 0,-1 0,0 0,0 0,0 0,0 0,0 1,1-1,-1 1,0-1,0 1,0 0,1-1,-1 1,0 0,1 0,-1 0,1 0,-2 2,-8 1,1 0,0 1,-1 0,2 1,-1 0,1 0,0 1,0 1,1-1,-1 1,2 1,-1-1,1 1,1 1,0-1,0 1,1 0,-4 9,10-14,-1-1,1 1,0 0,0-1,0 0,0 1,1-1,0 0,0 0,0 0,0 0,1 0,0 0,-1 0,1-1,1 0,-1 1,0-1,1 0,0-1,-1 1,1-1,0 1,0-1,1 0,-1-1,0 1,1-1,-1 0,1 0,-1 0,1-1,1 1,23 9,-11-3,59 32,-76-38,1 1,0-1,-1 1,1 0,-1-1,0 1,0 0,1 0,-1 0,0 0,0 0,-1 0,1 0,0 0,-1 0,1 0,-1 0,0 0,0 0,0 1,0-1,0 0,0 0,0 0,-1 0,1 0,-1 1,0-1,1 0,-1 0,0 0,0-1,0 1,-1 0,1 0,-2 1,-2 5,-2 0,1 0,-1 0,0-1,-1 0,1-1,-1 1,-1-1,1-1,-1 0,0 0,0-1,-1 0,1 0,-1-1,0-1,0 1,0-2,-8 2,-24-16,30 0</inkml:trace>
</inkml:ink>
</file>

<file path=ppt/ink/ink4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1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1 311,'313'0,"-117"-27,-117 30,-61 3</inkml:trace>
  <inkml:trace contextRef="#ctx0" brushRef="#br0" timeOffset="420.957">142 508,'509'0,"-485"0</inkml:trace>
  <inkml:trace contextRef="#ctx0" brushRef="#br0" timeOffset="1152.196">396 0,'1'5,"1"0,0 0,0-1,0 1,1-1,0 0,0 0,0 0,0 0,0 0,1-1,0 0,0 1,0-1,0 0,0-1,1 1,-1-1,1 0,6 5,181 105,-13 44,-176-154,-1 1,1 0,-1 0,0 0,0 0,0 0,0 0,0 0,-1 1,1-1,-1 1,0-1,0 1,0-1,-1 1,1 0,-1-1,0 1,0 0,0 0,0-1,-1 1,0 0,0-1,0 1,0-1,0 1,0-1,-1 0,0 1,0-1,0 0,0 0,0 0,-1 0,-1 2,-108 88,40-49,49-32,-1 2,2 1,0 1,0 1,2 0,-8 10,17-14</inkml:trace>
</inkml:ink>
</file>

<file path=ppt/ink/ink4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5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6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0,'-19'49,"-1"-1,-3 0,-2-2,-2-1,-1-1,-24 25,44-59,0-1,-1 0,0 0,0-1,-1 0,0-1,0 0,-1 0,0-1,0-1,-12 4,22-9,-1 1,1-1,-1 0,1 0,-1 0,0 0,1 0,-1 0,1-1,-1 1,1-1,-1 1,1-1,-1 1,1-1,0 0,-1 0,1 1,0-1,0 0,-1 0,1 0,0-1,0 1,0 0,0 0,0-1,0 1,1 0,-1-1,0 1,1-1,-1 1,1-1,0 1,-1-1,1 1,0-2,-4-63,5 53,1 1,1 0,0-1,0 1,1 1,1-1,0 0,1 1,0 0,0 0,8-8,-12 17,1 1,-1-1,0 1,1 0,-1 0,1-1,0 2,-1-1,1 0,0 0,0 1,-1 0,1-1,0 1,0 0,0 1,-1-1,1 0,0 1,0-1,-1 1,1 0,0 0,-1 0,1 0,-1 1,1-1,-1 1,0-1,0 1,1 0,-1 0,0 0,-1 0,1 0,0 0,-1 1,1-1,-1 0,1 1,-1-1,0 3,19 15,-2-4,1-1,1-1,0 0,1-2,1 0,0-1,0-2,6 2,17 8,-27-11</inkml:trace>
</inkml:ink>
</file>

<file path=ppt/ink/ink4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4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472 85,'-6'-7,"0"0,0 0,0 1,-1 0,0 0,0 0,-1 1,1 0,-1 1,0 0,0 0,-1 0,1 1,-1 1,0-1,1 1,-1 1,0 0,0 0,0 0,0 1,-1 1,-5 1,9-3,1 1,0 0,-1 0,1 1,-1 0,1 0,0 0,0 1,-1-1,1 1,0 1,0-1,1 1,-1-1,0 1,1 1,0-1,0 1,0-1,0 1,0 0,1 1,0-1,0 0,0 1,0 0,1 0,0 0,0 0,0 0,0 0,1 0,0 1,0-1,0 0,1 1,0-1,0 1,1 1,2 3,1-1,1 0,0-1,0 1,0-1,1 0,1-1,-1 1,1-1,0 0,4 2,41 48,-48-53,-1 0,0 0,0 0,-1 0,1 0,-1 1,0-1,0 1,0 0,0 0,-1-1,0 1,0 0,0 0,-1 0,0 0,0 0,0 0,0 0,-1 0,0 0,0 0,0 0,0 0,-1-1,0 1,0 0,0-1,-1 0,0 1,-2 2,-1 1,0-2,0 1,0 0,-1-1,0 0,0-1,0 0,-1 0,0 0,0-1,0 0,0-1,-1 0,0 0,1-1,-1 0,0 0,0-1,0 0,0-1,0 0,0 0,0-1,0 0,0-1,0 0,0 0,1-1,-4-1,10 3,0 0,1 0,-1-1,1 1,-1 0,1-1,-1 1,1-1,0 1,0-1,0 0,0 1,0-1,0 0,0 0,0 0,1 0,-1 0,1 0,-1 1,1-1,0 0,0 0,0-1,0 1,0 0,0 0,1 1,-1-1,1 0,-1 0,1 0,0 0,0 0,0 0,1-1,8-10</inkml:trace>
  <inkml:trace contextRef="#ctx0" brushRef="#br0" timeOffset="245.47">697 282,'-5'39,"-1"21,0 7,1-10</inkml:trace>
  <inkml:trace contextRef="#ctx0" brushRef="#br0" timeOffset="848.868">923 649,'131'-380,"-106"323,-25 57,1 1,0-1,0 0,0 0,0 1,0-1,-1 1,1-1,0 1,0-1,-1 1,1-1,0 1,-1 0,1-1,0 1,-1 0,1 0,-1-1,1 1,-1 0,0 0,1 0,-1-1,0 1,0 0,1 0,-1 0,0 0,0 0,0 0,0 0,0 0,0 0,0-1,-1 1,1 0,0 0,0 0,-1 0,1-1,2 23,0 0,1-1,2 1,0-1,1 0,7 13,-11-29,1 0,-1 0,2 0,-1-1,0 1,1-1,0 0,0 0,1 0,-1-1,1 1,0-1,0 0,1-1,-1 1,1-1,0 0,0 0,0-1,0 0,0 0,0 0,1-1,-1 0,4 0,-3-2,0-1,0 1,0-2,0 1,0-1,0 0,-1 0,0-1,0 0,0 0,0 0,0-1,-1 0,0 0,0 0,0-1,-1 0,1 1,-1-2,-1 1,1 0,-1-1,-1 0,1 1,-1-1,0 0,0 0,-1-1,0 1,0 0,-1 0,0-2,3-16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7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148 1,'1'1,"1"1,-1-1,1 1,-1 0,1-1,-1 1,0 0,0 0,0 0,0 0,0 0,-1 0,1 0,0 0,-1 0,0 1,1-1,-1 0,0 0,0 0,0 0,0 1,-1 0,1 0,0 19,-2-1,0 1,-1-1,-1 0,-2 0,0 0,0-1,-2 0,-1 0,-8 14,-79 132,92-158,3-2</inkml:trace>
</inkml:ink>
</file>

<file path=ppt/ink/ink4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7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30,'19'0,"16"0,7-5,0-1,-1-1,-3 2,-3 2,-3 1,-2 1,-2 0,-4 1</inkml:trace>
</inkml:ink>
</file>

<file path=ppt/ink/ink4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8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0,'33'5,"26"1,8 0,-3-5,-8-4,-8-1,-7 0,-12 1</inkml:trace>
</inkml:ink>
</file>

<file path=ppt/ink/ink4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26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58,'545'-11,"-133"-25,-39 26,-349 10</inkml:trace>
</inkml:ink>
</file>

<file path=ppt/ink/ink4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23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0,'-16'249,"-7"-16,-10-119,38-124,-1-4</inkml:trace>
  <inkml:trace contextRef="#ctx0" brushRef="#br0" timeOffset="368.267">73 0,'24'0,"23"0,7 0,0 0,-4 0,-7 0,-5 0,-14 5,-16 2,-9 4,-5 0</inkml:trace>
  <inkml:trace contextRef="#ctx0" brushRef="#br0" timeOffset="620.788">18 311,'33'0,"22"0,5 0,-7 0</inkml:trace>
  <inkml:trace contextRef="#ctx0" brushRef="#br0" timeOffset="1652.816">413 396,'0'29,"0"19,0 6,-5-2,-2-4,1-6,1-4,1-10</inkml:trace>
  <inkml:trace contextRef="#ctx0" brushRef="#br0" timeOffset="1986.117">440 367,'39'-4,"21"-3,7 1,-9-3,-10-1,-12 6,-18 9,-11 4</inkml:trace>
  <inkml:trace contextRef="#ctx0" brushRef="#br0" timeOffset="2234.606">469 594,'24'4,"17"-2,8-2,-2-7,-2 0,-5-1,-9 2</inkml:trace>
</inkml:ink>
</file>

<file path=ppt/ink/ink4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28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1 473,'0'-23,"1"0,2 0,0 0,2 0,0 1,1-1,2 1,0 1,1 0,1 0,1 0,1 2,1-1,5-4,90-106,-105 130,-1 0,1 0,-1 0,1 0,-1 1,0-1,1 1,-1 0,1 0,-1 0,0 0,0 0,1 0,-1 0,0 1,0-1,0 1,0 0,-1-1,1 1,0 0,-1 0,1 0,-1 0,0 0,0 1,0-1,0 0,0 1,0-1,0 0,-1 1,1-1,-1 1,0-1,0 3,3 1,52 191,-54-196,-1 1,1-1,0 1,-1-1,1 0,0 0,0 1,0-1,0 0,0 0,0 0,0 0,0 0,1 0,-1 0,0-1,0 1,1 0,-1-1,1 1,-1-1,0 1,1-1,-1 0,1 1,-1-1,1 0,-1 0,1 0,-1 0,1 0,-1-1,1 1,-1 0,1-1,-1 1,0-1,1 1,-1-1,0 0,1 0,-1 1,0-1,0 0,1-1,55-55,-49 46,141-168,-146 177,42-34,-44 36,0-1,1 1,-1-1,0 1,0 0,0-1,0 1,0 0,1 0,-1-1,0 1,0 0,0 0,1 1,-1-1,0 0,0 0,0 1,0-1,0 0,1 1,-1-1,0 1,0-1,0 1,0 0,0-1,0 1,-1 0,1 0,0 0,0 0,0 0,-1 0,1 0,0 0,-1 0,1 0,-1 0,0 0,1 0,-1 0,0 0,1 1,0 8,1-1,-2 1,1-1,-1 1,-1-1,1 1,-2-1,1 0,-1 1,-1-1,0 2,-7 40,4 35,6-61</inkml:trace>
  <inkml:trace contextRef="#ctx0" brushRef="#br0" timeOffset="618.791">1214 50,'-37'26,"0"1,2 3,0 1,3 1,0 1,-7 15,-25 60,62-105,1 0,0 0,-1 0,1 0,0 0,1 1,-1-1,1 0,-1 1,1-1,0 0,0 1,0-1,1 0,-1 1,1-1,0 0,0 1,0-1,0 0,1 0,-1 0,1 0,-1 0,1 0,0-1,1 1,-1-1,0 1,1-1,-1 0,1 0,0 0,0 1,4-3,-1 1,0-1,0-1,1 1,-1-1,0 0,0-1,0 1,0-1,0 0,0-1,0 1,-1-1,1 0,-1-1,0 1,0-1,0 0,-1 0,1-1,-1 0,0 1,0-1,-1-1,1 1,1-5,165-227,-169 236,-1-1,1 1,1-1,-1 1,0-1,0 1,1 0,-1 0,0-1,1 1,-1 0,1 0,0 1,-1-1,1 0,0 0,-1 1,1-1,0 1,0-1,-1 1,1 0,0 0,0 0,0 0,0 0,-1 0,1 1,0-1,0 0,0 1,-1 0,1-1,0 1,-1 0,1 0,-1 0,1 0,-1 0,1 0,-1 0,1 0,-1 1,0-1,0 0,0 1,0 0,0-1,0 1,0-1,0 1,-1 0,1-1,-1 1,1 0,-1 0,11 140,-10-43,2-69,6 14,-3 0,-1 0,-3 0,-1 1,-2-1,-3 1,-1-1,-2 0,-2-1,-2 0,-5 10,12-43,0-1,-1 1,0-1,-1 0,0 0,0 0,-1-1,0 0,-1 0,0-1,0 0,0 0,-1-1,0 0,0-1,0 0,-1 0,0-1,0 0,0-1,0 0,-1 0,1-1,-1-1,0 0,1 0,-2-1,9 0,1 0,-1 0,0-1,1 1,0-1,-1 1,1-1,-1 0,1 0,0 0,0 0,-1 0,1-1,0 1,0-1,0 1,0-1,1 0,-1 0,0 0,1 0,-1 0,1 0,0 0,0 0,0-1,0 1,0 0,0-1,0 1,1-1,-1 1,1-1,0 1,0-1,0 1,0-1,0 1,0-1,1 1,35-99,-14 74,2 1,1 1,1 1,1 1,1 1,1 2,1 1,1 1,0 2,1 1,1 1,14-3,-19 7</inkml:trace>
</inkml:ink>
</file>

<file path=ppt/ink/ink4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35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170 396,'43'183,"-23"-108,-3 0,-4 2,-3 0,-3 0,-3 40,-5-93</inkml:trace>
  <inkml:trace contextRef="#ctx0" brushRef="#br0" timeOffset="420.969">0 425,'18'-27,"1"0,1 1,1 1,2 1,0 1,2 1,0 1,1 2,1 0,1 2,0 1,30-12,-52 24,1 1,-1-1,1 1,0 1,0-1,0 1,1 1,-1-1,0 1,1 0,-1 1,1 0,-1 0,1 0,-1 1,1 0,-1 1,0 0,0 0,0 0,0 1,0 0,0 1,0-1,-1 1,0 0,0 1,0-1,0 1,-1 1,2 2,-2-1,0 1,-1 0,-1 0,1 0,-1 0,-1 1,1-1,-2 1,1 0,-1 0,0-1,-1 1,0 0,0 0,-1 0,0 0,-1-1,0 1,0-1,-1 1,0-1,-1 2,-7 15,-1 0,-2-1,0-1,-1 0,-1-1,-12 11,26-32,0 1,0-1,0 0,0 1,0 0,0-1,0 1,0 0,1 0,-1 0,1 0,0 0,-1 0,1 1,0-1,0 0,1 0,-1 1,0-1,1 1,-1-1,1 1,0-1,0 1,0-1,0 1,0-1,1 1,-1-1,1 0,-1 1,1-1,0 1,0-1,0 0,0 0,1 0,-1 1,1-1,-1 0,1-1,-1 1,1 0,0 0,0-1,0 1,0-1,0 0,105 20,-32-12,-70-9,1 2,0-1,-1 1,1-1,-1 1,0 1,1-1,-1 1,0 0,0 0,-1 1,1-1,-1 1,0 0,0 0,0 1,0-1,-1 1,1 0,-1 0,-1 0,1 0,-1 0,1 0,-2 1,1 0,-1-1,1 1,-1 0,-1-1,1 1,-1 0,0 0,-1-1,1 1,-1 0,0 0,-1-1,1 1,-1-1,0 2,-12 15,0 0,-2 0,0-2,-1 0,-1 0,-1-2,0 0,-2-2,0 0,0-1,-2-1,0-1,-9 3,-24 7,31-17</inkml:trace>
  <inkml:trace contextRef="#ctx0" brushRef="#br0" timeOffset="4394.888">1017 736,'22'128,"17"-18,-38-107,0 0,1 0,0-1,-1 1,1-1,0 1,0-1,0 0,1 0,-1 0,0 0,1 0,0 0,-1-1,1 1,0-1,0 0,0 0,-1 0,1 0,0 0,0-1,1 1,-1-1,0 0,0 0,0 0,0 0,0-1,0 1,0-1,0 0,0 0,0 0,2-1,3-3,0-2,0 1,0-1,-1 0,0-1,-1 1,1-1,-2-1,1 1,-1-1,0 0,-1-1,4-4,44-90,-52 103,0-1,0 1,0 0,0-1,0 1,1 0,-1-1,1 1,-1 0,1 0,-1-1,1 1,0 0,0 0,-1 0,1 0,0 0,0 0,0 0,0 0,0 0,0 0,1 0,-1 1,0-1,0 0,0 1,1-1,-1 1,0 0,1-1,-1 1,0 0,1 0,-1 0,1 0,-1 0,0 0,1 0,-1 0,0 0,1 1,-1-1,0 1,1-1,-1 1,0-1,0 1,0 0,1 0,-1-1,1 2,27 48,-27-44,0-1,0 1,1-1,0 0,0 0,0 0,1-1,-1 1,1-1,0 1,1-1,-1 0,1-1,-1 1,1-1,0 0,0 0,4 1,-2-2,0-1,0 1,1-1,-1-1,1 1,-1-1,1-1,-1 1,1-1,-1 0,0-1,0 0,1 0,-1-1,0 1,-1-2,1 1,-1-1,1 0,-1 0,0 0,0-1,-1 0,1 0,1-4,6-5,-1-1,0-1,-1 0,-1 0,-1-1,0 0,-1-1,-1 0,1-8,92-257,-98 272,6-12,0-2,-2 1,-2-1,0 0,-1 0,-1 0,-2 0,0 0,-2 0,-1 0,-1 0,-4-17,8 40,0 1,0-1,-1 0,1 1,0-1,0 1,-1-1,1 1,-1-1,1 0,-1 1,0 0,0-1,1 1,-1-1,0 1,0 0,0 0,-1-1,1 1,0 0,0 0,-1 0,1 0,0 1,-1-1,1 0,-1 0,1 1,-1-1,1 1,-1 0,0-1,1 1,-1 0,0 0,1 0,-1 0,1 0,-1 0,0 0,1 1,-1-1,1 1,-1-1,1 1,-1 0,-1 0,-3 8,1 0,0 1,0 0,1 0,0 0,1 0,0 1,0-1,1 1,1 0,0 0,0 0,1-1,1 1,-1 0,2 3,-2-1,1 20,1 0,1 0,2-1,1 0,2 0,1 0,11 23,53 162,-48-115,-40-121,7 5</inkml:trace>
  <inkml:trace contextRef="#ctx0" brushRef="#br0" timeOffset="4639.932">1524 396,'44'0,"42"-4,12-3,-2 1,-11-3,-12-1,-12 1,-13 3,-9 2,-11 2</inkml:trace>
</inkml:ink>
</file>

<file path=ppt/ink/ink4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45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73,'52'-9,"23"-4,4 1,-13-3,-12 2,-15 3</inkml:trace>
</inkml:ink>
</file>

<file path=ppt/ink/ink4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45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40,'33'-4,"26"-8,8 0,-8 1</inkml:trace>
</inkml:ink>
</file>

<file path=ppt/ink/ink4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46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1,'0'23,"0"19,0 6,0 0,0-4,0-4,0-4,-4-9,-3-3,1-6</inkml:trace>
  <inkml:trace contextRef="#ctx0" brushRef="#br0" timeOffset="388.495">187 114,'-19'14,"-2"5,8-1,10 1,12-2,3 1,4-4,1 2,-4 2,1 4,-1 2,-4-8,-3-6</inkml:trace>
</inkml:ink>
</file>

<file path=ppt/ink/ink4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45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1,'0'38,"-5"37,-2 16,-4-4,0-6,1-13,-1-13,0-10,2-9,-2-6,1-3,2-1,-2 0,0-5</inkml:trace>
  <inkml:trace contextRef="#ctx0" brushRef="#br0" timeOffset="508.355">1 537,'34'-19,"0"-2,-1-1,-2-2,0-1,-1-1,-2-2,-1 0,-1-2,-2-1,17-28,-31 40,-1-1,-1 0,0-1,-2 1,0-2,-2 1,2-19,-8 482,2-435,0 1,0 0,0-1,1 1,0-1,1 1,0-1,0 0,0 0,1 1,0-1,4 6,4-1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7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1 319,'1'1,"1"1,-1-1,0 0,1 0,-1 1,1-1,0 0,-1 0,1 0,0-1,0 1,0 0,-1-1,1 1,0-1,0 0,0 1,0-1,0 0,0 0,0 0,0-1,0 1,0 0,-1-1,2 1,13-6,0 0,-1-1,1-1,-1 0,-1-2,0 1,0-1,-1-1,0-1,-1 0,0 0,-1-1,-1 0,0-1,0-1,-2 1,1-1,-2-1,0 1,-1-1,-1-1,1-3,2-33,-28 70,8 2,1 0,1 1,1 0,1 1,0 0,2 0,1 1,0-1,1 1,2 0,0 9,4 132,12-138,-8-24</inkml:trace>
</inkml:ink>
</file>

<file path=ppt/ink/ink4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43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69,'-5'57,"36"201,-27 107,15-229,-23-124,0-6</inkml:trace>
  <inkml:trace contextRef="#ctx0" brushRef="#br0" timeOffset="266.449">1 69,'24'0,"22"-4,8-3,0 1,-5-3,-5-1,-6 2,-9-3,-5 1,-7 6,-5 5</inkml:trace>
  <inkml:trace contextRef="#ctx0" brushRef="#br0" timeOffset="518.931">1 436,'33'5,"21"2,7-1,-9-6,-7-3,-11-1</inkml:trace>
  <inkml:trace contextRef="#ctx0" brushRef="#br0" timeOffset="745.086">368 606,'0'48,"0"20,0 5,0-7,4-14,3-16</inkml:trace>
  <inkml:trace contextRef="#ctx0" brushRef="#br0" timeOffset="1006.546">368 522,'24'0,"17"0,7 0,0 0,-9-5,-5-2,-4 1,-8 1</inkml:trace>
  <inkml:trace contextRef="#ctx0" brushRef="#br0" timeOffset="1253.631">368 747,'38'-5,"18"-1,-1 0</inkml:trace>
</inkml:ink>
</file>

<file path=ppt/ink/ink4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50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83,'-76'484,"69"-435,5-150,1 62,2 0,2 0,2 0,1 1,2 0,2 0,1 1,3-1,-13 36,11-24,-12 26,0 1,0-1,0 0,0 1,0-1,0 0,0 1,1-1,-1 0,0 0,0 1,0-1,0 0,0 1,0-1,0 0,1 0,-1 1,0-1,0 0,0 0,1 0,-1 1,0-1,0 0,1 0,-1 0,0 0,0 1,1-1,-1 0,0 0,1 0,-1 0,0 0,0 0,1 0,-1 0,0 0,1 0,-1 0,0 0,1 0,-1 0,0 0,0 0,1 0,-1 0,0 0,0-1,1 1,-1 0,0 0,1 0,-1 0,0-1,0 1,0 0,1 0,-1-1,0 1,0 0,0 0,0-1,9 30,1-2,1 1,1-1,1-1,1 0,2-1,0 0,14 13,4 10,37 49,-71-96,0 1,1-1,-1 0,0 0,1 0,-1 1,1-1,-1 0,1 0,0 0,0 0,-1 0,1 0,0 0,0-1,0 1,0 0,0 0,0-1,0 1,0 0,0-1,0 1,0-1,1 0,-1 1,0-1,0 0,0 0,1 1,-1-1,0 0,0 0,1 0,-1-1,0 1,0 0,0 0,1-1,-1 1,0-1,0 1,0-1,0 1,0-1,0 0,0 1,0-1,0 0,0 0,0 0,31-117,10-94,-14 10,-23 177</inkml:trace>
</inkml:ink>
</file>

<file path=ppt/ink/ink4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54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58,'112'-26,"115"22,-86-22,-123 25,-6 0</inkml:trace>
</inkml:ink>
</file>

<file path=ppt/ink/ink4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54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1,'0'5,"4"1,8 0,5-1,5-1,3-2,3-1,1 0,0-1,1 0,-1-1,0 1,0 0,0 0,-1 0,-5-1</inkml:trace>
</inkml:ink>
</file>

<file path=ppt/ink/ink4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57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1,'10'23,"-1"0,-1 1,-1 0,-1 1,-1 0,-2 0,1 19,-5-7,-3-1,0 1,-3-1,-1 0,-1-1,-2 0,-2 0,-16 31,-14 57,38-104</inkml:trace>
  <inkml:trace contextRef="#ctx0" brushRef="#br0" timeOffset="549.68">26 424,'4'6,"-1"-1,1 0,1 0,-1 0,1-1,-1 1,1-1,0 0,1 0,-1-1,1 1,0-1,0-1,0 1,0-1,0 0,0 0,0-1,1 0,-1 0,1 0,-1-1,1 0,-1 0,1-1,-1 0,1 0,-1 0,0-1,0 0,1 0,-1 0,0-1,12-15,-1 0,0-1,-2 0,0-2,-1 0,-1 0,-1-1,-1-1,-1 0,5-17,41-139,-56 179,1-1,0 0,-1 1,1-1,-1 0,1 0,-1 1,0-1,1 0,-1 0,0 0,1 0,-1 1,0-1,0 0,0 0,0 0,0 0,0 0,0 0,0 0,0 0,0 1,0-1,0 0,-1 0,1 0,0 0,-1 1,1-1,-1 0,1 0,-1 1,1-1,-1 0,1 0,-1 1,0-1,1 1,-1-1,0 1,0-1,1 1,-1-1,0 1,0 0,0-1,0 1,1 0,-1 0,0 0,0-1,0 1,0 0,0 0,0 0,-3 7,1-1,0 1,0 0,0-1,1 1,0 0,0 0,1 1,0-1,0 0,1 1,0-1,0 7,0-4,1 87,-12 96,6-175,1 0,0 0,1 0,2 1,-1-1,2 1,1-1,0 1,2 7,4-8</inkml:trace>
  <inkml:trace contextRef="#ctx0" brushRef="#br0" timeOffset="883.903">647 282,'-5'34,"-1"20,-1 7,2-4,2-5,1-8,1-6,0-5,1-7</inkml:trace>
  <inkml:trace contextRef="#ctx0" brushRef="#br0" timeOffset="5049.036">873 339,'-51'48,"24"-29,16-12,1 0,0 1,0 0,0 0,1 1,1 0,0 1,-7 9,15-17,0 0,1-1,-1 1,0 0,1 0,-1 0,1 0,-1-1,1 1,0 0,0-1,-1 1,1 0,1-1,-1 1,0-1,0 0,0 1,1-1,-1 0,1 0,-1 1,1-1,-1-1,1 1,0 0,0 0,-1 0,1-1,0 1,0-1,0 0,-1 1,1-1,0 0,0 0,0 0,0 0,0-1,2 2,9 2,-1 0,1 1,-1 0,0 1,0 0,-1 1,1 0,-1 1,1 1,2 5</inkml:trace>
</inkml:ink>
</file>

<file path=ppt/ink/ink4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1:09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0,'-22'9,"1"1,0 1,1 1,0 1,1 0,1 2,0 0,1 1,0 0,2 2,0 0,1 0,-7 14,18-27,0 1,1 0,-1 0,2 0,-1 0,1 0,0 0,0 0,0 1,1-1,0 0,0 0,1 1,0-1,0 0,0 0,1 0,0 0,0 0,0 0,1 0,0-1,0 1,0-1,1 0,0 0,0 0,0 0,1-1,-1 0,1 0,0 0,0 0,0-1,1 0,-1 0,1 0,1 0,1 1,-1-2,0 1,1-1,0 0,-1 0,1-1,0 0,0-1,0 1,-1-1,1-1,0 0,0 0,0 0,-1-1,1 0,-1-1,1 0,-1 0,18-6</inkml:trace>
  <inkml:trace contextRef="#ctx0" brushRef="#br0" timeOffset="281.323">615 57,'-20'24,"1"2,1 0,2 1,0 1,2 0,1 1,2 0,0 1,-3 21,13-47,0-1,1 1,-1-1,1 1,-1 0,1-1,0 1,1-1,-1 1,1-1,-1 1,1-1,0 1,0-1,1 1,-1-1,1 0,0 0,-1 0,1 0,1 0,-1 0,0 0,1-1,-1 1,1-1,0 0,0 0,0 0,0 0,0 0,0-1,0 1,1-1,-1 0,1 0,-1 0,1 0,-1-1,1 1,-1-1,1 0,2 0,7-3,0 1,-1-1,0-1,0-1,0 1,0-2,-1 0,1 0,-1-1,-1 0,0-1,0 0,0 0,-1-2,0 1,-1-1,4-6,-7 10,0 0,-1 0,0 0,0 0,-1-1,1 0,-2 1,1-1,-1 0,0-1,0 1,-1 0,0-1,0 1,-1 0,0-1,0 1,-1-1,1 1,-2 0,1 0,-1-1,0 1,-1 0,0 0,0 1,0-1,-1 1,0-1,0 1,0 0,-1 1,0-1,0 1,-1 0,1 0,-1 0,0 1,-1 0,1 0,-1 1,1 0,-7-3,7 5,1 0,0 0,-1 1,1 0,-1 0,1 0,-1 0,1 1,-1 0,1 0,0 0,0 1,-1 0,1 0,0 0,1 0,-1 1,0 0,1 0,-1 0,1 1,0 0,0-1,0 1,1 0,-1 1,-1 2,-3 11</inkml:trace>
  <inkml:trace contextRef="#ctx0" brushRef="#br0" timeOffset="642.069">1321 0,'-15'6,"-11"2,2 1,-1 1,1 1,0 1,1 1,1 1,0 1,1 1,0 2,19-16,0-1,0 1,0 1,0-1,0 0,0 0,1 1,-1-1,1 0,0 1,0 0,0-1,0 1,0 0,0-1,1 1,0 0,-1 0,1 0,0-1,0 1,0 0,1 0,-1 0,1-1,-1 1,1 0,0-1,0 1,0 0,1-1,-1 1,1-1,-1 0,1 1,0-1,-1 0,1 0,0 0,1 0,-1-1,0 1,0 0,1-1,-1 0,1 1,28 17,37 36,-66-53,-1-1,0 1,0 1,0-1,0 0,0 0,0 0,0 1,-1-1,1 0,-1 0,0 1,1-1,-1 1,0-1,-1 0,1 1,0-1,-1 0,1 1,-1-1,0 0,1 0,-1 1,0-1,-1 0,1 0,0 0,0 0,-1-1,1 1,-1 0,0 0,0 0,-9 7,0 1,0-2,-1 1,0-2,-1 1,1-2,-1 0,-1 0,1-1,-14 3,-50 1,54-8</inkml:trace>
  <inkml:trace contextRef="#ctx0" brushRef="#br0" timeOffset="1263.955">1942 29,'-52'85,"28"-41,-3-2,-1 0,-2-2,-1-1,-3-1,-14 12,46-47,-1-1,1 1,0 0,-1 0,0-1,1 0,-1 1,0-1,0 0,0 0,-1-1,1 1,0-1,-1 0,1 1,-1-1,1-1,-1 1,0-1,1 1,-1-1,1 0,-1 0,0 0,1-1,-1 0,0 1,1-1,-1 0,1-1,0 1,-1 0,1-1,0 0,0 0,0 0,0 0,0 0,0-2,-1-5,0 0,1 0,1 0,0 0,0-1,0 1,1-1,1 0,0 1,0-1,1 0,0 1,0-1,1 1,1-1,-1 1,2 0,-1 0,1 0,1 1,-1-1,1 1,1 0,0 0,6-6,-11 12,1-1,0 1,0 0,0 0,1 0,-1 0,0 0,1 0,-1 1,1-1,0 1,0 0,-1 0,1 0,0 0,0 0,0 0,0 1,0 0,0-1,0 1,0 0,0 1,0-1,0 0,0 1,0 0,0-1,0 1,0 0,-1 1,1-1,0 0,-1 1,1 0,-1-1,1 1,-1 0,0 0,0 0,0 1,0-1,0 1,0-1,0 1,22 19,2-1,0-2,2-1,0-1,16 7,50 31,53 36,-110-72,-19-13</inkml:trace>
</inkml:ink>
</file>

<file path=ppt/ink/ink4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1:07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22 503,'0'1,"0"-1,-1 1,1-1,-1 0,1 1,-1-1,1 0,0 0,-1 1,1-1,-1 0,0 0,1 0,-1 0,1 1,-1-1,1 0,-1 0,1 0,-1 0,1 0,-1 0,1 0,-1-1,0 1,1 0,-1 0,1 0,-1-1,1 1,-1 0,1 0,0-1,-1 1,1 0,-1-1,1 1,0 0,-1-1,1 1,-1-1,1 1,0-1,0 1,-1-1,1 1,0-1,0 1,0-1,0 1,-1-1,1 1,0-1,0 1,0-1,0 0,0 1,0-1,1 1,-1-1,0 1,0-1,0 1,0-1,-1-39,5 11,1 0,1 1,2 0,1 1,0 0,3 0,0 1,1 0,2 1,0 1,2 0,6-5,-21 26,0 0,0 0,0 1,0-1,1 1,-1 0,1-1,0 1,-1 0,1 1,0-1,0 0,1 1,-1 0,0 0,0 0,1 0,-1 0,0 0,1 1,-1 0,1 0,-1 0,0 0,1 0,-1 1,1-1,-1 1,0 0,0 0,1 0,-1 1,0-1,0 1,0-1,0 1,0 0,-1 0,1 1,-1-1,1 0,-1 1,0 0,0-1,0 1,0 0,1 2,6 16,-1-1,-1 2,-1-1,-1 1,-1 0,2 20,-2 90,45-261,-24 86,2 0,2 2,1 1,2 1,7-3,-38 40,0 0,1 0,-1-1,1 1,-1 1,1-1,0 0,0 0,0 1,0-1,0 1,0-1,1 1,-1 0,0 0,1 0,-1 0,0 0,1 1,-1-1,1 1,0 0,-1-1,1 1,-1 0,1 1,-1-1,1 0,-1 1,1-1,-1 1,1 0,-1 0,1 0,-1 0,0 0,0 1,0-1,0 0,0 1,0 0,0 0,0-1,0 1,-1 0,1 1,1 6,-1 1,-1-1,0 1,0 0,-1-1,0 1,0 0,-1-1,-1 1,1-1,-2 1,1-1,-2 4,-9 45,11-29,0-5</inkml:trace>
  <inkml:trace contextRef="#ctx0" brushRef="#br0" timeOffset="683.797">1207 136,'-55'19,"1"3,1 2,-35 22,82-44,0 1,1 1,0-1,-1 1,1 0,1 0,-1 0,0 1,1 0,0-1,0 2,1-1,-1 0,1 1,0-1,1 1,-1 0,1 0,0 0,1 0,0 1,0-1,0 0,0 1,1-1,0 0,1 1,-1-1,1 0,0 1,1-1,-1 0,1 0,1 1,-1-4,1-1,-1 1,1-1,-1 0,1 0,0 0,0 0,0-1,0 1,0-1,0 0,0 0,0 0,0 0,1 0,-1-1,0 1,1-1,-1 0,0 0,1 0,-1 0,0-1,1 0,-1 1,0-1,0 0,1-1,-1 1,88-49,-68 30,0-1,-2-1,0-1,-2-1,5-8,23-28,-47 58,1 1,0-1,-1 1,1 0,0-1,0 1,0 0,0-1,0 1,0 0,1 0,-1 0,0 0,1 0,-1 0,0 1,1-1,-1 0,1 1,-1-1,1 1,0-1,-1 1,1 0,-1-1,1 1,0 0,-1 0,1 0,-1 1,1-1,0 0,-1 0,1 1,-1-1,1 1,-1 0,1-1,-1 1,1 0,-1 0,0 0,1 0,-1 0,0 0,0 0,0 0,0 1,0-1,0 0,0 1,0-1,16 131,27 153,-39-11,-4-266,-1 1,0-1,0 0,-1 0,0 0,0 0,-1 0,0 0,0 0,-1-1,0 1,0-1,-1 1,0-1,0 0,-1-1,0 1,0-1,0 0,-1 0,0 0,0-1,0 0,-1 0,0-1,0 0,0 0,0 0,-1-1,1 0,-1-1,0 1,3-3,1 0,-1 0,1 0,0 0,0-1,-1 1,1-1,0-1,0 1,0 0,-1-1,2 0,-1 0,0 0,0 0,1-1,-1 1,1-1,0 0,0 0,0 0,0-1,0 1,1-1,-1 1,1-1,0 0,0 0,0 0,1 0,0 0,-1 0,2 0,-1-2,-3-13,1 0,0 0,2-1,0 1,2 0,0-1,1-1,3-2,1 0,0 1,2 0,0 0,2 1,0 0,2 1,0 0,1 1,1 0,1 1,0 1,1 0,16-12,-12 11</inkml:trace>
  <inkml:trace contextRef="#ctx0" brushRef="#br0" timeOffset="9570.395">672 221,'0'244,"0"-399,0 129</inkml:trace>
</inkml:ink>
</file>

<file path=ppt/ink/ink4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1:46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1 226,'387'-1,"-121"-27,-222 28,-45 0,1 0,0 0,-1 0,1 0,0 0,0 0,-1 0,1 0,0 0,0 0,-1 0,1 0,0 0,-1 0,1 0,0 0,0 1,0-1,-1 0,1 0,0 0,0 0,-1 1,1-1,0 0,0 0,0 0,0 1,-1-1,1 0,0 0,0 1,0-1,0 0,0 0,0 1,0-1,0 0,0 0,0 1,0-1,0 0,0 1,0-1,0 0,0 0,0 1,0-1,0 0,0 0,0 1,0-1,0 0,1 0,-1 1,0-1,0 0,0 0,0 1,1-1,-1 0,0 0,0 0,0 0,1 1,-13 5</inkml:trace>
  <inkml:trace contextRef="#ctx0" brushRef="#br0" timeOffset="521.093">86 452,'85'13,"1"-4,1-4,7-4,204-29,-261 44,-43-11</inkml:trace>
  <inkml:trace contextRef="#ctx0" brushRef="#br0" timeOffset="1080.503">424 1,'2'3,"0"-1,0 1,1 0,-1-1,1 1,0-1,-1 0,1 0,0 0,0 0,0-1,0 1,1-1,-1 1,0-1,1 0,0 0,0 0,189 54,-181-50,13 2,-1 1,0 1,0 2,-1 0,0 2,-1 0,-1 1,0 2,13 12,-30-24,63 82,-65-84,-1 1,0-1,0 1,0-1,0 1,0-1,0 1,-1 0,1-1,-1 1,1 0,-1-1,0 1,0 0,-1 0,1-1,-1 1,1 0,-1-1,0 1,0-1,0 1,0-1,0 1,0-1,-1 1,1-1,-1 0,0 0,0 0,0 0,0 0,0 0,0-1,0 1,0-1,-1 1,-135 66,-135 126,267-189,-4 2,1-1,-1 2,1-1,0 1,1 1,0-1,1 2,-1-1,2 1,-6 9,10-2,4-4</inkml:trace>
</inkml:ink>
</file>

<file path=ppt/ink/ink4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2:50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4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2:49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53,'-1'-3,"0"0,-1 0,1 0,-1 0,0 0,0 1,0-1,0 1,0-1,-1 1,1 0,-1 0,1 0,-1 0,0 0,0 0,1 1,-1 0,-1-1,1 1,0 0,0 0,-3 0,-8 0,-1 0,0 0,1 2,-1-1,0 2,1 0,0 1,-1 0,1 1,0 1,1 0,-1 1,1 1,0 0,0 0,-2 4,12-10,1 1,-1 0,1 0,0 0,0 0,0 0,0 0,0 1,0-1,0 1,1-1,-1 1,1 0,0-1,0 1,0 0,0 0,0 0,1 0,-1 0,1 0,0 0,0 0,0 0,0 0,0 0,1 0,0 0,-1 0,1 0,0-1,0 1,1 0,-1 0,0-1,1 1,0-1,1 3,82 88,-71-82,0 1,-1 0,-1 1,0 1,-1 0,-1 0,3 6,-11-17,1 0,-1 1,0 0,-1-1,1 1,0 0,-1 0,0 0,0 0,0 0,-1 0,1 0,-1 0,0 0,0 1,0-1,-1 0,0 0,1 0,-1 0,-1 0,1 0,0 0,-1-1,0 1,0 0,0-1,-1 1,1-1,-1 0,1 0,-1 0,0 0,0 0,-11 6,1 0,-1-1,-1-1,1 0,-1-1,-1 0,1-1,-10 1,-13 5,-12 0,49-11,0 0,0 1,0-1,0 0,0 0,-1 0,1 0,0 0,0 0,0 0,0 0,0 0,-1-1,1 1,0 0,0-1,0 1,0-1,0 1,0-1,0 0,0 1,0-1,0 0,1 0,-1 1,0-1,0 0,1 0,-1 0,0 0,1 0,-1 0,1 0,-1 0,1 0,0 0,-1 0,1-1,0 1,14-24,-4 13</inkml:trace>
  <inkml:trace contextRef="#ctx0" brushRef="#br0" timeOffset="264.729">611 336,'-4'28,"-3"15,-4 0,0-2,1-9</inkml:trace>
  <inkml:trace contextRef="#ctx0" brushRef="#br0" timeOffset="883.851">781 505,'5'1,"0"0,0 0,-1-1,1 1,0-1,0-1,0 1,0-1,0 1,0-1,0-1,-1 1,1-1,-1 0,1 0,-1 0,1 0,-1-1,0 0,0 0,0 0,-1 0,1-1,-1 1,0-1,0 0,0 0,0 0,-1 0,1-1,-1 1,0-1,-1 1,1-1,-1 0,0 0,22-87,-23 93,0-1,1 1,-1-1,0 1,0-1,0 1,1-1,-1 1,0-1,1 0,-1 1,1-1,-1 0,0 1,1-1,-1 0,1 0,-1 1,1-1,-1 0,0 0,1 0,-1 1,1-1,-1 0,1 0,-1 0,1 0,-1 0,1 0,0 0,-1 0,1 0,-1 0,1-1,-1 1,0 0,1 0,-1 0,1-1,-1 1,1 0,-1 0,1-1,-1 1,0 0,1-1,-1 1,0-1,1 1,-1 0,0-1,0 1,1-1,-1 1,0-1,0 1,0-1,1 1,-1-1,0 1,0-1,0 1,0-1,0 1,21 45,-19-40,0 4,1 0,0 0,1-1,0 1,0-1,1 0,0 0,0 0,1-1,0 1,1-1,-1-1,1 1,1-1,-1-1,1 1,0-1,0-1,0 1,1-1,0-1,0 0,7 2,-12-5,-1 1,1-1,0-1,0 1,0 0,-1-1,1 0,0 0,0 0,-1 0,1-1,-1 0,0 1,1-1,-1 0,0-1,0 1,0 0,0-1,0 0,-1 0,1 0,-1 0,0 0,0 0,0 0,0-1,1-2,24-104,-27 85</inkml:trace>
  <inkml:trace contextRef="#ctx0" brushRef="#br0" timeOffset="1404.833">1881 138,'-103'273,"96"-260,-1 1,0-2,0 1,-1-1,-1 0,0-1,-1 0,0 0,-9 5,15-12,0-1,0 1,0-1,-1 0,1-1,-1 1,1-1,-1 0,0 0,0-1,0 0,0 0,0 0,-1-1,1 0,0 0,0-1,0 1,0-1,0-1,0 1,0-1,0 0,1 0,-2-1,1-2,0-1,0 0,0 0,1 0,-1 0,2-1,-1 0,1 0,0 0,0-1,1 1,0-1,0 0,1 0,0 0,0 0,1 0,0 0,1-1,0 1,0 0,0 0,1-1,2-5,-3 10,0 0,0-1,1 1,-1 0,1-1,0 1,1 0,-1 0,1 0,0 0,0 0,0 0,0 0,0 0,1 1,0 0,0-1,0 1,0 0,0 0,1 1,-1-1,1 1,0-1,0 1,0 0,0 1,0-1,0 1,0-1,0 1,1 1,-1-1,0 1,1-1,-1 1,1 0,-1 1,0-1,1 1,-1 0,0 0,0 0,1 1,-1-1,141 97,-95-62,-29-18,1-2,0 0,2-2,0 0,0-2,1 0,0-2,19 5,-20-11</inkml:trace>
  <inkml:trace contextRef="#ctx0" brushRef="#br0" timeOffset="1985.099">2248 138,'5'-3,"1"-1,1 1,-1 1,0-1,1 1,-1 0,1 0,-1 1,1 0,0 0,0 0,-1 1,2 0,5-1,280-13,-129-3,-164 17</inkml:trace>
  <inkml:trace contextRef="#ctx0" brushRef="#br0" timeOffset="2220.165">2446 307,'24'0,"17"0,7 0,0 0,-3 0,-5 0,-5 0,-2 0,-3 0,-7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3:50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30 317,'-11'46,"9"-47,1 0,0 0,0 0,0 0,-1 0,1 0,0 0,0 0,0 0,1 0,-1 0,0-1,0 1,1 0,-1-1,0 1,1 0,0-1,-1 1,1-1,0 1,-1-1,1 1,0 0,0-1,0 1,1-1,-1 1,0-1,1 0,-2-20,2 0,1 0,0 1,2-1,0 1,1-1,2 1,0 1,1 0,1 0,1 0,0 1,12-14,-22 31,1 1,0 0,-1 0,1 0,0 0,0 0,0 0,0 0,-1 1,1-1,0 0,1 0,-1 1,0-1,0 0,0 1,0-1,0 1,1 0,-1-1,0 1,0 0,1 0,-1 0,0 0,0 0,1 0,-1 0,0 0,1 0,-1 1,0-1,0 0,0 1,1-1,-1 1,0 0,0-1,0 1,0 0,0-1,1 2,10 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0:48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18,'17'178,"-29"-111,29-89,-11 11</inkml:trace>
  <inkml:trace contextRef="#ctx0" brushRef="#br0" timeOffset="1">176 0,'-106'100,"106"-98,0 0,0-1,0 1,0 0,0-1,1 1,-1-1,1 1,-1-1,1 1,-1 0,1-1,0 0,0 1,-1-1,1 1,0-1,0 0,1 0,-1 0,0 1,0-1,0 0,1 0,-1-1,1 1,-1 0,1 0,-1-1,1 1,-1-1,1 1,-1-1,1 0,0 1,20 13,26 56,-45-64</inkml:trace>
</inkml:ink>
</file>

<file path=ppt/ink/ink4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2:54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 8,'0'0,"0"1,0-1,-1 1,1-1,0 1,0-1,-1 1,1-1,-1 0,1 1,0-1,-1 0,1 1,-1-1,1 0,0 0,-1 1,1-1,-1 0,1 0,-1 0,1 0,-1 1,1-1,-1 0,1 0,-1 0,1 0,-1 0,1 0,-1 0,1-1,-1 1,1 0,-1 0,1 0,-1 0,1-1,-1 1,1 0,-1 0,1-1,0 1,-1 0,1-1,-1 1,1 0,0-1,-1 1,1-1,0 1,0-1,-1 1,1 0,0-1,0 1,0-1,0 1,0-1,-1 1,1-1,0 1,0-1,0 0,0 1,0-1,1 1,-1-1,0 1,0-1,-10 46,8-30,-22 133,-25 90,11-114,29-106</inkml:trace>
  <inkml:trace contextRef="#ctx0" brushRef="#br0" timeOffset="499.996">13 375,'18'3,"-1"-1,1 0,-1-2,1 0,-1 0,1-2,-1 0,0-1,0-1,0-1,0 0,0-1,-1-1,5-3,-11 1,-1 0,1-1,-2-1,1 1,-1-2,-1 1,0-1,-1 0,0 0,-1-1,0 1,-1-1,0-1,-1 1,-1 0,0-1,0-5,9-37,0 11,-4 84,-8 309,25-208,-22-115</inkml:trace>
  <inkml:trace contextRef="#ctx0" brushRef="#br0" timeOffset="804.366">663 262,'-5'34,"-1"15,0 5,1-2,2-6,1-5,0-10</inkml:trace>
  <inkml:trace contextRef="#ctx0" brushRef="#br0" timeOffset="1248.812">889 291,'-29'19,"-14"11,0 6,12-4,12-2,13-7,8-2,9-4,6-1,7 1,-3 4,2-3,-4 1,-6-7,-4-7</inkml:trace>
  <inkml:trace contextRef="#ctx0" brushRef="#br0" timeOffset="2852.144">1058 629,'74'-200,"-59"171,0 0,2 1,1 1,1 0,1 2,12-12,-31 36,-1 0,0 0,1 0,-1 0,1 1,-1-1,1 0,-1 0,1 0,-1 1,1-1,0 0,0 1,-1-1,1 0,0 1,0-1,0 1,0 0,-1-1,1 1,0 0,0-1,0 1,0 0,0 0,0 0,0 0,0 0,0 0,0 0,0 0,0 0,0 0,0 0,0 1,0-1,0 0,0 1,-1-1,1 1,0-1,0 1,0-1,-1 1,1 0,0-1,0 1,-1 0,1-1,-1 1,1 0,-1 0,1 0,-1 0,1 0,-1-1,0 1,1 0,-1 0,0 0,0 0,0 0,0 1,33 141,-33-141,0 0,1-1,-1 1,1 0,-1-1,1 1,0 0,0-1,0 1,0-1,0 1,0-1,0 0,0 1,1-1,-1 0,0 0,1 0,-1 0,1 0,-1 0,1 0,0 0,-1-1,1 1,0-1,0 1,-1-1,1 0,0 1,0-1,0 0,-1 0,1 0,0-1,0 1,-1 0,1-1,0 1,0-1,-1 1,1-1,0 0,-1 0,1 0,-1 0,1 0,-1 0,0 0,1 0,0-2,143-199,-83 150,-60 51,-1 1,0-1,1 0,-1 1,1-1,-1 1,1-1,-1 1,1 0,-1 0,1-1,-1 1,1 0,-1 0,1 1,-1-1,1 0,-1 0,1 1,-1-1,1 1,-1-1,0 1,1 0,-1 0,0-1,0 1,1 0,-1 0,0 0,0 0,0 1,0-1,0 0,0 0,0 0,-1 1,1-1,0 1,-1-1,1 0,-1 1,1-1,-1 1,0-1,0 1,0-1,1 1,-2 0,7 257,0-235</inkml:trace>
  <inkml:trace contextRef="#ctx0" brushRef="#br0" timeOffset="3673.961">2045 291,'-6'-3,"0"1,-1 1,1-1,-1 1,1 0,-1 1,1-1,-1 2,0-1,1 0,-1 1,1 0,-1 1,1 0,-1 0,1 0,0 0,0 1,0 0,0 1,1-1,-1 1,1 0,0 0,0 1,0 0,1 0,0 0,0 0,0 0,0 1,1 0,0 0,0 0,1 0,0 0,0 0,-1 3,2-5,1 1,-1-1,1 0,0 0,0 1,0-1,0 0,1 0,-1 0,1 1,1-1,-1 0,0 0,1 0,0 0,0-1,0 1,0 0,1-1,-1 0,1 1,0-1,0 0,0 0,0-1,1 1,-1-1,1 1,0-1,-1 0,1 0,0-1,0 1,0-1,0 0,0 0,1 0,-1-1,1 1,10-2,1-1,-1 0,1-1,-1 0,0-1,0-1,0-1,0 0,-1-1,0 0,-1-1,0 0,0-2,0 1,-1-1,-1-1,0 0,0-1,-1 0,-1-1,0 0,-8 12,-1 0,0 0,1 0,-1 0,1 0,-1 0,1 0,-1 0,1 0,0 1,-1-1,1 0,0 0,0 1,0-1,-1 0,1 1,0-1,0 1,0-1,0 1,0-1,0 1,0 0,0 0,0-1,0 1,0 0,0 0,0 0,0 0,0 0,0 0,0 0,1 1,-1-1,0 0,0 1,0-1,-1 0,1 1,0-1,0 1,0 0,0-1,0 1,0 0,-1-1,1 1,0 0,-1 0,1 0,0-1,-1 1,1 1,6 122,-9-85,-28 190,30-203,1-16,0 0,-1 0,0 0,-1 0,0 0,0 0,-1-1,-1 1,1 0,-1-1,-1 1,0-1,0 0,-1 0,0-1,-1 1,-5 6,9-14,1 1,-1-1,0 0,0 0,0 1,1-2,-1 1,0 0,0 0,0 0,0-1,-1 1,1-1,0 0,0 0,0 1,0-2,0 1,0 0,-1 0,1 0,0-1,0 1,0-1,0 0,0 0,0 0,0 0,0 0,1 0,-1 0,0 0,1-1,-1 1,1-1,-1 1,1-1,-2-1,-37-75,39 69,0 1,0-1,1 0,1 0,-1 0,1 1,1-1,0 0,0 1,1-1,0 1,0 0,1 0,0 0,0 0,1 1,0 0,0 0,1 0,0 0,0 1,0 0,1 0,0 1,0 0,0 0,1 1,3-2,10-4</inkml:trace>
  <inkml:trace contextRef="#ctx0" brushRef="#br0" timeOffset="4975.845">2667 234,'-29'34,"-9"20,1 6,8-2,8-7,13-6,12-7,10-10,4-4,2-7,4-6,1-10,-2-5</inkml:trace>
  <inkml:trace contextRef="#ctx0" brushRef="#br0" timeOffset="5288.6">3005 347,'-12'17,"1"0,0 1,2 1,0-1,1 1,0 1,2 0,0 0,0 11,5-29,0 1,0 0,0 0,1 0,-1 0,1 0,0 0,0 0,0 0,0 0,1 0,-1 0,1 0,0 0,0-1,0 1,0 0,0 0,0-1,1 1,-1-1,1 1,0-1,0 0,0 1,0-1,0 0,1 0,-1-1,0 1,1 0,-1-1,1 1,0-1,-1 0,1 0,0 0,0 0,1-1,6 3,1-2,0 1,-1-2,1 1,0-1,0-1,-1 0,1-1,0 0,-1 0,1-1,-1-1,0 1,0-2,-1 1,1-2,-1 1,0-1,0 0,-1-1,1 0,-2-1,1 1,-1-1,0-1,-1 1,0-1,1-2,-5 6,0 1,-1-1,1 0,-1 0,0 0,-1 1,1-1,-1 0,0 0,0 0,0 0,-1 0,1 0,-1 0,-1 0,1 1,-1-1,0 0,0 1,0-1,0 1,-1 0,0 0,0 0,0 0,0 0,0 1,-1-1,0 1,0 0,-6-5,0 1,0 0,-1 0,0 1,-1 1,1 0,-1 1,0 0,0 0,0 1,-5 0,-9 0</inkml:trace>
  <inkml:trace contextRef="#ctx0" brushRef="#br0" timeOffset="6007.911">3739 205,'-109'74,"99"-69,5-4,0 0,0 1,0-1,0 1,1 0,-1 0,1 1,-1 0,1-1,0 1,0 1,0-1,0 0,1 1,-1 0,1 0,0 0,0 0,1 1,-1-1,1 1,0-1,0 1,0 0,1 0,0 0,0 0,0 0,0 5,3-3,1 1,1-1,-1 1,1-1,0 0,1-1,0 1,0-1,0 0,1 0,0 0,0-1,0 0,6 4,53 60,-64-67,0 0,0-1,0 1,-1 0,1 0,-1 0,1-1,-1 1,0 0,0 0,0 0,0 0,0 0,0 0,0 0,-1 0,1-1,-1 1,1 0,-1 0,0 0,1-1,-1 1,0 0,0-1,0 1,-1-1,1 1,0-1,0 0,-1 1,1-1,-1 0,1 0,-2 1,-63 30,59-29,-110 23,91-24</inkml:trace>
  <inkml:trace contextRef="#ctx0" brushRef="#br0" timeOffset="6603.969">4332 291,'4'5,"-1"0,0 1,-1 0,1-1,-1 1,0 0,0 0,-1 0,0 1,0-1,0 0,-1 0,0 1,0-1,-1 0,0 1,0-1,0 0,-1 0,1 0,-1 0,-1 0,1-1,-2 2,0 3,-1 0,0 0,-1 0,0-1,0 1,-1-2,0 1,-1-1,0 0,0 0,-1-1,0 0,0-1,-1 0,1 0,-1-1,-1-1,1 1,0-1,-1-1,0 0,0-1,-3 0,9 0,0 0,-1 0,1-1,0 0,-1 0,1-1,-1 0,1 0,-1 0,1 0,-1-1,1 0,-1 0,1 0,0-1,-1 0,1 0,0 0,0-1,1 1,-1-1,0 0,1-1,0 1,0-1,0 0,0 0,0 0,1 0,0-1,0 0,0 1,0-1,1 0,0 0,-2-5,4 5,0 1,-1 0,1 0,1 0,-1 0,1 0,0 0,-1-1,2 1,-1 1,0-1,1 0,0 0,0 0,0 1,0-1,1 1,-1 0,1 0,0 0,0 0,0 0,0 0,0 1,1-1,-1 1,1 0,0 0,-1 1,1-1,0 1,0-1,4 1,3-2,1 0,-1 1,0 0,1 1,-1 1,1 0,-1 0,0 1,1 0,-1 1,11 3,177 107,-53-34,-125-67</inkml:trace>
  <inkml:trace contextRef="#ctx0" brushRef="#br0" timeOffset="8053.667">13 855,'286'-28,"526"28,-506 29,-54-3,-24-14,-130 0,2-4,-1-5,43-7,4 2,70 19,-155-9,1-3,-1-2,60-6,-14 1,113 14,-127-1,1-4,-1-3,49-7,-6 1,220 1,-125-27,78 27,-193-24,-95 19,-4-2</inkml:trace>
</inkml:ink>
</file>

<file path=ppt/ink/ink4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3:0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1 450,'0'-22,"2"1,0 0,2-1,0 1,1 1,1-1,2 1,-1 0,2 1,1-1,0 2,1 0,2 0,-1 1,2 0,0 1,1 1,1 0,0 1,1 1,1 0,-14 10,0 1,0 0,0 0,0 1,0-1,1 1,-1 0,1 0,-1 1,1-1,-1 1,1 0,-1 0,1 0,-1 1,1-1,-1 1,1 0,-1 1,0-1,0 1,1 0,-1 0,0 0,-1 0,1 1,0 0,-1-1,1 1,-1 1,0-1,0 0,0 1,0-1,-1 1,0 0,1 0,-1 0,-1 0,1 1,-1-1,1 2,52 186,-52-192,-1 1,0 0,1 0,-1 0,1-1,-1 1,1-1,0 1,-1-1,1 0,0 0,-1 0,1 0,0 0,-1 0,1 0,0 0,-1 0,1-1,-1 1,1-1,-1 1,1-1,-1 0,1 1,-1-1,1 0,-1 0,0 0,1 0,-1 0,0-1,0 1,0 0,0-1,0 1,0 0,0-1,-1 1,1-1,0 1,-1-1,1 1,-1-1,1 0,-1 1,0-1,0 0,0 0,7-9,169-179,-167 182,0 1,0 0,1 0,0 1,0 0,1 1,0 0,0 1,0 0,0 1,1 0,-1 1,5-1,-13 3,-1 0,0 0,1 0,-1 0,0 0,1 1,-1-1,0 1,1-1,-1 1,0 0,0 0,0 0,0 0,0 0,0 1,0-1,0 1,0-1,-1 1,1-1,-1 1,1 0,-1 0,1 0,-1 0,0 0,0 0,0 0,0 0,-1 1,1-1,0 0,-1 1,0-1,1 0,-1 1,0-1,0 0,0 1,-1 0,-16 99,-49 99,67-177,3-6</inkml:trace>
  <inkml:trace contextRef="#ctx0" brushRef="#br0" timeOffset="653.607">1440 55,'-4'3,"-21"12,1 1,1 1,1 1,0 1,1 1,2 1,0 1,1 1,1 0,-13 24,29-45,0 0,0 0,0 0,0 0,1-1,-1 1,1 0,-1 1,1-1,0 0,-1 0,1 0,0 0,1 0,-1 0,0 0,0 0,1 0,0 0,-1 0,1 0,0 0,0 0,0-1,0 1,0 0,0 0,0-1,1 1,-1-1,1 1,-1-1,1 0,-1 1,1-1,0 0,0 0,0 0,-1 0,1-1,0 1,0 0,0-1,0 1,0-1,0 0,0 0,1 0,-1 0,0 0,0 0,0 0,0-1,0 1,0-1,0 1,1-1,11-5,0-1,0 0,0-1,-1 0,0-1,0-1,-1 0,0 0,-1-1,-1-1,1 0,6-11,-12 17,13-16,58-55,-73 75,0 0,0 0,0 1,0-1,1 1,-1 0,0-1,1 2,-1-1,1 0,-1 1,1-1,-1 1,1 0,-1 0,1 1,-1-1,1 1,-1 0,0-1,1 1,-1 1,0-1,1 1,-1-1,0 1,0 0,0 0,11 10,-1 1,0 0,-1 1,0 0,-2 1,1 0,-2 1,0 0,-1 1,-1-1,1 5,7 20,-2 1,-2 1,-2 0,-2 0,-2 0,-2 1,-1 0,-3 5,2-44,0 1,-1 0,1 0,-1 0,-1 0,1 0,-1 0,0-1,0 1,-1 0,1 0,-1-1,-1 1,1-1,-1 0,0 0,0 0,0 0,-1 0,0-1,0 1,0-1,0 0,-1 0,1-1,-1 1,0-1,0 0,-1 0,1-1,0 0,-1 0,0 0,1 0,-1-1,0 0,0 0,0-1,0 1,0-1,1-1,-1 1,-5-2,2-2,0-1,1 0,-1-1,1 0,0-1,1 1,0-2,0 1,0-1,1 0,0 0,0 0,1-1,0 0,1 0,0 0,0-1,1 0,0 1,1-1,0 0,0 0,1 0,1 0,0-1,0 1,1 0,0 0,1 0,0 0,0 0,1 1,0-1,1 0,0 1,1 0,0 0,0 1,1-1,0 1,0 0,1 1,1-2,20-16,0 2,1 0,2 2,32-17,-45 27</inkml:trace>
</inkml:ink>
</file>

<file path=ppt/ink/ink4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3:11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0 311,'5'0,"6"0,6 0,6 0,2-5,3-1,1-1,1 2,-1 2,0 1,0 1,0 0,-1 1,1 0,-1 1,0-1,-9 0,-9 0</inkml:trace>
  <inkml:trace contextRef="#ctx0" brushRef="#br0" timeOffset="334.259">28 536,'19'5,"16"-3,7-3,1 0,-2 0,-3-1,-3 1,-3 1,-7-6,-7 0</inkml:trace>
  <inkml:trace contextRef="#ctx0" brushRef="#br0" timeOffset="882.32">141 1,'7'13,"0"0,1-1,0 0,1 0,0 0,1-1,0-1,5 4,236 166,-248-176,1 0,0 1,-1-1,0 1,0 0,0-1,-1 1,0 0,0 1,0-1,0 0,-1 0,0 1,0-1,0 1,-1-1,0 1,0-1,0 1,-1 0,1-1,-1 0,-1 1,1-1,-1 0,0 1,-70 128,-67 0,40-47,86-72</inkml:trace>
</inkml:ink>
</file>

<file path=ppt/ink/ink4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3:15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4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3:17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34,'297'-23,"1"13,7 13,-61-1,256-2,-476 0</inkml:trace>
</inkml:ink>
</file>

<file path=ppt/ink/ink4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3:19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0,'29'0,"23"0,9 0,-2 0,-7 0,-6 0,-7 0,-5 0,-8 5,-9 1</inkml:trace>
</inkml:ink>
</file>

<file path=ppt/ink/ink4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3:19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1,'39'0,"21"0,7 0,-5 0,-7 0,-8 0,-13 0</inkml:trace>
</inkml:ink>
</file>

<file path=ppt/ink/ink4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3:17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1,'-19'7,"1"2,1 0,-1 1,1 0,1 2,0 0,1 0,0 2,1 0,0 1,2 0,-1 1,2 0,0 1,1 0,1 0,-5 13,13-22,1 0,0 0,0 0,0 0,1 0,0 0,0 0,1-1,0 1,1 0,0-1,0 1,0-1,1 0,0 0,1-1,-1 1,1-1,0 0,1 0,0 0,0-1,0 0,0 0,2 0,55 15,-40-18</inkml:trace>
  <inkml:trace contextRef="#ctx0" brushRef="#br0" timeOffset="285.309">628 170,'-10'6,"0"1,0 0,1 0,0 1,1 0,-1 1,1 0,1 0,0 1,0-1,1 2,1-1,-1 1,2-1,-1 1,1 1,1-1,-1 7,4-14,1 0,-1 0,1 0,0 0,0 0,1 0,-1-1,1 1,0 0,0-1,0 1,0-1,1 0,-1 0,1 0,0 0,0 0,0 0,0-1,0 0,1 1,-1-1,1 0,-1-1,1 1,0-1,0 1,-1-1,1 0,0-1,0 1,0-1,0 1,0-1,1-1,-1 1,0 0,0-1,0 0,-1 0,2 0,5-1,0 0,0-1,0 0,0-1,-1 0,1 0,-1-1,0-1,-1 1,1-1,-1-1,0 1,0-1,-1-1,0 1,-1-1,1-1,-1 1,-1-1,0 0,0 0,-1-1,0 1,0-1,-1 0,-1 0,0 0,1-8,-2 13,-1-1,0 1,0-1,-1 1,1 0,-1-1,0 1,-1 0,1 0,-1 0,0 0,0 0,-1 0,1 0,-1 1,0-1,-1 1,1 0,-1 0,1 0,-1 0,0 1,-1 0,1-1,-1 2,1-1,-1 0,0 1,0 0,0 0,0 0,0 1,0 0,-1 0,1 0,0 0,-1 1,1 0,0 0,-1 1,1-1,0 1,-1 0,-1 1,-18 3</inkml:trace>
  <inkml:trace contextRef="#ctx0" brushRef="#br0" timeOffset="684.876">1334 1,'-28'9,"1"0,0 3,1 0,0 1,1 2,1 1,0 0,-7 9,29-24,1 0,-1 0,1 0,0 0,-1 0,1 0,0 1,-1-1,1 0,0 1,0-1,0 1,1-1,-1 1,0-1,0 1,1 0,-1 0,1-1,0 1,-1 0,1-1,0 1,0 0,0 0,0 0,0-1,0 1,1 0,-1 0,1-1,-1 1,1 0,0-1,-1 1,1-1,0 1,0-1,0 1,0-1,1 1,-1-1,0 0,0 0,1 0,-1 0,1 0,-1 0,1 0,-1 0,1 0,66 21,17 8,-82-28,-1-1,0 1,0 0,0 1,0-1,0 0,0 1,0-1,-1 1,0-1,1 1,-1-1,0 1,0 0,0 0,-1 0,1 0,0 0,-1 0,0 0,0-1,0 1,0 0,-1 0,1 0,-1 0,1 0,-2 3,-2 1,0 1,0 0,-1-1,0 1,0-2,-1 1,0 0,0-1,0 0,-1 0,0-1,0 0,-1 0,1-1,-1 0,0 0,0-1,0 0,-1 0,1-1,-1 0,1 0,-10 0,-4 0</inkml:trace>
  <inkml:trace contextRef="#ctx0" brushRef="#br0" timeOffset="1162.959">1842 57,'-4'33,"0"-1,-2 1,-2-1,-1-1,-1 1,-1-2,-2 1,-13 20,20-43,-1-1,0-1,0 1,-1-1,1 0,-1-1,0 0,-1 0,1-1,-1 0,0 0,0-1,0 0,-1-1,8-1,-2 0,0 0,0 0,0 0,0-1,0 1,0-1,0 0,0 0,0 0,0-1,0 0,0 1,0-2,0 1,1 0,-1-1,0 1,1-1,-1 0,1 0,-1-1,1 1,0 0,0-1,0 0,1 0,-1 0,1 0,-1 0,1-1,0 1,0-1,0 0,1 1,-1-1,1 0,0 0,0 0,1 0,-1 0,1 0,-1 0,1 0,1 0,-1 0,0-1,-1-1,1 1,1-1,-1 1,1-1,0 1,1 0,-1 0,1-1,0 1,0 0,0 0,1 1,0-1,0 0,0 1,0 0,1 0,0 0,-1 0,2 0,-1 1,0 0,1 0,-1 0,1 0,0 1,0-1,0 1,0 1,0-1,1 1,-1 0,0 0,1 0,-1 1,1 0,-1 0,2 0,137 73,-136-69,27 15,1-2,0-2,1-1,37 7,36 1,-94-26</inkml:trace>
</inkml:ink>
</file>

<file path=ppt/ink/ink4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3:15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0,'-23'0,"-149"14,165-13,-1 1,0 1,0 0,1 0,0 0,-1 1,1 0,1 0,-1 1,1 0,-1 0,1 0,1 1,-1 0,1 0,0 1,1-1,-1 1,-2 7,5-10,0-1,0 1,0 0,1 1,0-1,0 0,0 0,0 0,1 1,-1-1,1 0,0 1,1-1,-1 0,1 1,0-1,0 0,0 0,0 0,1 0,0 0,0 0,0 0,2 2,79 71,-8-10,-73-65,-1-1,0 0,0 1,0-1,0 1,0-1,-1 1,1 0,0-1,-1 1,1 0,-1-1,0 1,1 0,-1 0,0-1,0 1,0 0,0 0,-1-1,1 1,0 0,-1 0,1-1,-1 1,0 0,1-1,-1 1,0-1,0 1,0-1,0 1,0-1,0 0,-1 0,1 1,0-1,-1 0,1 0,-1 0,1 0,-1 0,-73 24,69-25,-95-3,100 2,0 1,1-1,-1 1,1-1,-1 1,1-1,-1 1,1-1,-1 0,1 1,0-1,-1 0,1 1,0-1,-1 0,1 1,0-1,0 0,0 0,0 1,0-1,0 0,0 0,0 1,0-1,0 0,0 0,0 1,1-1,-1 0,0 1,0-1,1 0,-1 0,0 1,1-1,-1 1,1-1,-1 0,1 1,-1-1,1 1,0-1,-1 1,1 0,-1-1,1 1,11-11</inkml:trace>
  <inkml:trace contextRef="#ctx0" brushRef="#br0" timeOffset="262.45">589 254,'-5'34,"-1"5,0-3</inkml:trace>
  <inkml:trace contextRef="#ctx0" brushRef="#br0" timeOffset="865.815">788 451,'13'-15,"-1"-1,0 0,-1-1,-1-1,-1 0,7-16,51-82,-67 114,1 1,0 0,0-1,1 1,-1 0,0 0,0 0,0 0,1 0,-1 0,1 0,-1 1,1-1,-1 0,1 1,-1-1,1 1,-1 0,1-1,0 1,-1 0,1 0,-1 0,1 0,0 0,-1 1,1-1,-1 0,1 1,-1-1,1 1,0-1,-1 1,0 0,1 0,-1 0,0 0,1 0,-1 0,0 0,0 0,0 0,0 0,0 1,0-1,0 0,0 1,0 0,34 76,-31-57,-4-13,0-1,1 0,0 1,1-1,-1 0,1 0,1 0,-1 0,1 0,1 0,-1-1,1 0,0 1,0-1,1-1,0 1,0-1,1 1,-4-5,0 0,1-1,-1 1,0 0,1-1,-1 0,1 0,-1 0,0 0,1 0,-1 0,1 0,-1-1,0 1,1-1,-1 0,0 0,0 0,1 0,-1 0,0 0,0 0,0-1,0 1,0-1,-1 0,1 1,0-1,-1 0,1 0,44-63,-44 62,27-57,-20 45</inkml:trace>
  <inkml:trace contextRef="#ctx0" brushRef="#br0" timeOffset="1327.67">1775 85,'-24'42,"-9"18,-3-1,-2-2,-23 24,-13-20,72-60,-1 1,1-1,0 0,-1 0,1 0,0-1,-1 1,1-1,-1 1,1-1,-1 0,1 0,-1 0,1 0,-1 0,1-1,-1 1,1-1,-1 1,1-1,0 0,-1 0,1 0,0 0,0-1,0 1,0-1,0 1,0-1,0 1,0-1,0 0,1 0,-1 0,0-2,-1-3,0 0,0-1,1 1,0-1,1 0,-1 0,1 0,1 0,0 0,0 1,0-1,1 0,0 0,1 0,0 0,0 1,0-1,1 1,0 0,1-1,0 1,0 1,0-1,1 1,1-2,-3 5,-1 1,1-1,0 1,1 0,-1-1,0 1,1 1,-1-1,1 0,-1 1,1 0,-1 0,1 0,0 0,0 1,0-1,0 1,-1 0,1 0,0 1,0-1,0 1,-1 0,1-1,0 2,-1-1,1 0,0 1,-1 0,0 0,1 0,-1 0,0 0,0 1,0-1,-1 1,1 0,0 0,1 2,169 100,-32-70,-124-30</inkml:trace>
</inkml:ink>
</file>

<file path=ppt/ink/ink4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3:20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0,'10'11,"-1"0,-1 0,0 0,0 1,-1 1,-1-1,0 1,-1 0,0 0,-1 1,-1-1,0 1,0 0,-2 0,1 0,-2 0,0 0,-1 7,-5 32,-1 1,-3-1,-3-1,-4 10,13-48,-11 35,-1-1,-3 0,-1-1,-7 6,19-38</inkml:trace>
  <inkml:trace contextRef="#ctx0" brushRef="#br0" timeOffset="498.519">19 537,'7'3,"1"-1,-1 0,1 0,-1-1,1 0,0 0,0 0,-1-1,1-1,0 1,0-1,-1 0,1-1,0 0,-1 0,0-1,1 0,-1 0,0-1,-1 1,1-2,-1 1,1-1,-1 0,-1 0,1 0,-1-1,0 0,0 0,0 0,-1-1,0 0,0 1,-1-1,0-1,0-1,159-337,-154 328,-2 7,-9 24,-4 13,-29 165,36-170,-1 2,0 0,2 0,1 0,0 0,2 0,2 6,23 83,-12-16,-16-73</inkml:trace>
  <inkml:trace contextRef="#ctx0" brushRef="#br0" timeOffset="1009.839">725 367,'0'-4,"0"2,0 7,0 8,0 5,0 6,0 3,0 1,-5-3,-1-2,-1 0,2 2,-3 0,0 1,0 2,3 0,2-5</inkml:trace>
  <inkml:trace contextRef="#ctx0" brushRef="#br0" timeOffset="1346.691">950 396,'-33'24,"-17"13,-4 4,13-4,12-4,16-7,15-9,13-6,7-1,6-2,-2 2,-1 0,-5 3,0-1,-5 2,-4 4,-4-1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0:0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174 366 0 0 0,'0'0'163'0'0,"0"0"341"0"0,0 0 9 0 0,0 0 21 0 0,0 0 138 0 0,0 0 207 0 0,0 0 252 0 0,0 0 158 0 0,0 0 30 0 0,0 0-76 0 0,0 0-149 0 0,-14-4-177 0 0,-41-13-181 0 0,41 13-149 0 0,14 4-112 0 0,0 0-28 0 0,0 0 18 0 0,0 0 23 0 0,21 0 1461 0 0,-10 0-1583 0 0,52 1 782 0 0,-1-3 0 0 0,1-2 0 0 0,-1-3 0 0 0,23-8-1148 0 0,51-20 449 0 0,-1-6-1 0 0,-3-5 1 0 0,-2-7 0 0 0,-2-5-1 0 0,12-13-448 0 0,-135 61 2957 0 0,-31 11-2838 0 0,14 0 71 0 0,-17 47-174 0 0,17-15 7 0 0,2 2 0 0 0,1-1 0 0 0,2 1-1 0 0,1 1 1 0 0,2-1 0 0 0,1 3-23 0 0,-9 64 58 0 0,-29 109 215 0 0,-9-1 1 0 0,-33 73-274 0 0,-3 1 361 0 0,81-365-2609 0 0,0 43-2449 0 0,0 7-5474 0 0,3 19 296 0 0</inkml:trace>
  <inkml:trace contextRef="#ctx0" brushRef="#br0" timeOffset="263.671">485 897 9946 0 0,'0'0'3532'0'0,"0"0"-2137"0"0,0 0-945 0 0,0 0-235 0 0,0 0 98 0 0,0 0 261 0 0,0 0 258 0 0,0 0 166 0 0,0 0 18 0 0,0 0-101 0 0,0 0-118 0 0,36-5-125 0 0,118-13-120 0 0,225-48 1197 0 0,-147-7-2668 0 0,-216 62-676 0 0,-12 7-1919 0 0,-2 1-4061 0 0,-2 2-2778 0 0</inkml:trace>
  <inkml:trace contextRef="#ctx0" brushRef="#br0" timeOffset="889.11">1510 930 3305 0 0,'0'0'3859'0'0,"0"0"-2348"0"0,0 0-752 0 0,0 0 149 0 0,0 0 251 0 0,0 0 189 0 0,0 0 26 0 0,0 0-183 0 0,0 0-255 0 0,0 0-222 0 0,0 0-173 0 0,-6 33-129 0 0,-20 106-73 0 0,14-35 1543 0 0,8-75 558 0 0,3-31 931 0 0,-7-12-2966 0 0,5 2-331 0 0,1-1 1 0 0,0 0-1 0 0,1 0 1 0 0,0 0-1 0 0,1-1 1 0 0,1 1-1 0 0,0 0 1 0 0,1 0-1 0 0,0-1-74 0 0,6-17 43 0 0,1 0-1 0 0,2 0 0 0 0,1 1 1 0 0,1 0-1 0 0,1 1 1 0 0,2 1-1 0 0,1 0 0 0 0,9-10-42 0 0,-22 33 0 0 0,-1 0 0 0 0,1 0 0 0 0,0 0 0 0 0,0 1 0 0 0,0 0-1 0 0,0 0 1 0 0,1 0 0 0 0,0 0 0 0 0,0 0 0 0 0,0 1 0 0 0,0 0 0 0 0,0 0-1 0 0,1 1 1 0 0,-1-1 0 0 0,1 1 0 0 0,0 1 0 0 0,0-1 0 0 0,0 1 0 0 0,0 0 0 0 0,1 0 0 0 0,21 34 20 0 0,8 89 296 0 0,-34-117-882 0 0,3 13 1288 0 0,-4-14-4194 0 0,0-3-3687 0 0,0-4-3466 0 0</inkml:trace>
  <inkml:trace contextRef="#ctx0" brushRef="#br0" timeOffset="1134.62">2046 952 14883 0 0,'0'0'912'0'0,"0"0"-464"0"0,0 0-31 0 0,0 0 111 0 0,0 0 120 0 0,0 0 0 0 0,0 0-128 0 0,0 0-184 0 0,0 0-192 0 0,0 0-112 0 0,0 0-48 0 0,0 0-96 0 0,0 0-104 0 0,0 0-152 0 0,11 177-328 0 0,-11-170-1433 0 0,2-3-3296 0 0,-2-4-5129 0 0</inkml:trace>
  <inkml:trace contextRef="#ctx0" brushRef="#br0" timeOffset="1384.205">2059 554 16724 0 0,'0'0'1776'0'0,"0"0"-592"0"0,0 0-536 0 0,0 0-152 0 0,0 0-79 0 0,0 0-121 0 0,0 0-168 0 0,0 0-184 0 0,0 0-152 0 0,0 0-88 0 0,0 0-65 0 0,0 0-47 0 0,0 0-328 0 0,0 0-1176 0 0,26 48-3201 0 0,-19-37-7026 0 0</inkml:trace>
  <inkml:trace contextRef="#ctx0" brushRef="#br0" timeOffset="1543.568">2572 742 14907 0 0,'0'0'1367'0'0,"0"0"-256"0"0,0 0-56 0 0,0 0-43 0 0,0 0-28 0 0,0 0-91 0 0,0 0-149 0 0,0 0-131 0 0,0 0-133 0 0,0 0-132 0 0,0 0-110 0 0,0 0-85 0 0,0 0-66 0 0,-30 13-34 0 0,-95 44-2 0 0,77-18 31 0 0,45-30-64 0 0,0-4-14 0 0,0 0 0 0 0,1 0 0 0 0,-1 0 0 0 0,1 0 0 0 0,1 1 0 0 0,-1-1 0 0 0,1 1 0 0 0,0-1 0 0 0,0 1 0 0 0,1-1 0 0 0,-1 1 0 0 0,1 0 0 0 0,0-1 0 0 0,1 1 0 0 0,0 0 0 0 0,-1-1 0 0 0,2 1 0 0 0,-1-1 0 0 0,1 1 0 0 0,0-1 0 0 0,0 0 0 0 0,0 0 0 0 0,1 0 0 0 0,-1 0 0 0 0,1 0 0 0 0,1 0 0 0 0,-1-1 0 0 0,1 1 0 0 0,-1-1 0 0 0,1 0 0 0 0,0 0 0 0 0,1-1 0 0 0,-1 1 0 0 0,3 0-4 0 0,2 2-15 0 0,1-1 0 0 0,0 0-1 0 0,0-1 1 0 0,0 0 0 0 0,1-1 0 0 0,0 0 0 0 0,-1-1 0 0 0,1 0 0 0 0,0-1-1 0 0,0 0 1 0 0,0 0 0 0 0,0-1 0 0 0,0-1 0 0 0,0 0 0 0 0,0 0 0 0 0,-1-1-1 0 0,1-1 1 0 0,0 1 0 0 0,-1-2 0 0 0,0 0 0 0 0,9-4 15 0 0,28-17-4199 0 0,-6-9-4163 0 0,-36 27-2451 0 0</inkml:trace>
  <inkml:trace contextRef="#ctx0" brushRef="#br0" timeOffset="1979.912">3084 271 13443 0 0,'0'0'2091'0'0,"0"0"-784"0"0,0 0-535 0 0,0 0-54 0 0,0 0 142 0 0,0 0 107 0 0,0 0-7 0 0,0 0-160 0 0,0 0-221 0 0,0 0-200 0 0,0 0-118 0 0,0 0-58 0 0,5-8 345 0 0,3 57 1012 0 0,-8 403 287 0 0,-11-59-1792 0 0,11-392-96 0 0,0-1-8 0 0,0 0-7 0 0,0 0-9 0 0,0 0-20 0 0,0 0-46 0 0,0 0-61 0 0,0-9-940 0 0,7-35-2223 0 0,0 6-5954 0 0,-6 26-1850 0 0</inkml:trace>
  <inkml:trace contextRef="#ctx0" brushRef="#br0" timeOffset="2228.098">2841 705 11138 0 0,'0'0'1743'0'0,"0"0"-514"0"0,0 0-377 0 0,0 0-97 0 0,0 0 142 0 0,0 0 155 0 0,0 0 83 0 0,0 0-32 0 0,0 0-164 0 0,0 0-127 0 0,0 0-120 0 0,0 0-95 0 0,0 0-65 0 0,35 3-120 0 0,109 9-93 0 0,66-1 114 0 0,-132 5-1654 0 0,-47-7-7632 0 0,-26-8-2672 0 0</inkml:trace>
  <inkml:trace contextRef="#ctx0" brushRef="#br0" timeOffset="2416.133">3520 944 16500 0 0,'0'0'728'0'0,"0"0"-240"0"0,0 0-56 0 0,0 0-24 0 0,0 0 16 0 0,0 0-64 0 0,0 0-72 0 0,0 0-128 0 0,0 0-104 0 0,0 0-80 0 0,0 0-80 0 0,0 0-144 0 0,0 0-168 0 0,0 0-264 0 0,67 144-808 0 0,-64-144-1801 0 0,-1-4-3921 0 0,-2 1 825 0 0</inkml:trace>
  <inkml:trace contextRef="#ctx0" brushRef="#br0" timeOffset="2665.934">3543 712 9978 0 0,'0'0'2870'0'0,"0"0"-456"0"0,0 0-388 0 0,0 0-289 0 0,0 0-287 0 0,0 0-262 0 0,0 0-265 0 0,0 0-249 0 0,0 0-205 0 0,-15-30-170 0 0,-44-93-157 0 0,44 92-155 0 0,15 31-146 0 0,0 8-505 0 0,2 20-742 0 0,1-16-2319 0 0,0-1-7348 0 0</inkml:trace>
  <inkml:trace contextRef="#ctx0" brushRef="#br0" timeOffset="2915.508">3905 823 11851 0 0,'0'0'4154'0'0,"0"0"-2490"0"0,0 0-868 0 0,0 0-113 0 0,0 0-45 0 0,0 0-30 0 0,0 0-66 0 0,0 0-109 0 0,0 0-115 0 0,0 0-84 0 0,0 0-70 0 0,0 0-46 0 0,0 0-18 0 0,-12 26-25 0 0,-36 84-18 0 0,37-44 25 0 0,11-59-27 0 0,0-1 0 0 0,1 0 0 0 0,0 0 0 0 0,0 0 1 0 0,1 0-1 0 0,0 0 0 0 0,0 0 0 0 0,0-1 0 0 0,0 1 0 0 0,1-1 0 0 0,0 1 1 0 0,0-1-1 0 0,1 0 0 0 0,0 0 0 0 0,-1 0 0 0 0,2-1 0 0 0,-1 1 0 0 0,0-1 1 0 0,1 0-1 0 0,0 0 0 0 0,0 0 0 0 0,0-1 0 0 0,0 0 0 0 0,1 0 0 0 0,-1 0 1 0 0,1-1-1 0 0,0 0 0 0 0,0 0 0 0 0,-1 0 0 0 0,1-1 0 0 0,1 0 1 0 0,-1 0-1 0 0,0 0 0 0 0,0-1 0 0 0,0 0 0 0 0,0 0 0 0 0,6-1-55 0 0,-6-2 102 0 0,0-1 0 0 0,0 0 0 0 0,0-1 0 0 0,-1 1-1 0 0,0-1 1 0 0,1 0 0 0 0,-2 0 0 0 0,1-1 0 0 0,-1 1 0 0 0,1-1-1 0 0,-2 0 1 0 0,1 0 0 0 0,-1 0 0 0 0,0-1 0 0 0,0 1 0 0 0,0-1 0 0 0,-1 0-1 0 0,0 0 1 0 0,-1 0 0 0 0,1 0 0 0 0,-1 0 0 0 0,0-7-102 0 0,0 7 31 0 0,0-1 1 0 0,0 0 0 0 0,-1 0 0 0 0,0 0 0 0 0,-1 0-1 0 0,1 0 1 0 0,-2 0 0 0 0,1 0 0 0 0,-1 1-1 0 0,0-1 1 0 0,0 1 0 0 0,-1-1 0 0 0,0 1 0 0 0,-1 0-1 0 0,0 0 1 0 0,0 0 0 0 0,-3-3-32 0 0,2 2-63 0 0,0 0 0 0 0,-1 0 0 0 0,0 1 0 0 0,-1 0 0 0 0,0 1 0 0 0,0-1 0 0 0,0 1 0 0 0,-1 0-1 0 0,1 1 1 0 0,-1 0 0 0 0,-1 0 0 0 0,-3 0 63 0 0,-40 7-4595 0 0,43 5-1046 0 0,1 0-6215 0 0</inkml:trace>
  <inkml:trace contextRef="#ctx0" brushRef="#br0" timeOffset="3297.171">4191 1125 12859 0 0,'0'0'2510'0'0,"0"0"-1422"0"0,0 0-199 0 0,0 0 217 0 0,0 0 38 0 0,0 0-60 0 0,0 0-151 0 0,0 0-180 0 0,0 0-134 0 0,0 0-86 0 0,0 0-81 0 0,0 0-71 0 0,0 0-83 0 0,18-28-67 0 0,58-85-50 0 0,-7-3 317 0 0,-37 167-1013 0 0,-26-43 586 0 0,0 0 0 0 0,1 0 0 0 0,-1 0 1 0 0,2-1-1 0 0,-1 0 0 0 0,1-1 0 0 0,0 1 0 0 0,1-2 0 0 0,0 1 0 0 0,0-1 1 0 0,0 0-1 0 0,0-1 0 0 0,1 0 0 0 0,-1-1 0 0 0,1 0 0 0 0,0 0 0 0 0,0-1 1 0 0,0 0-1 0 0,0-1 0 0 0,1 0 0 0 0,-1 0 0 0 0,0-1 0 0 0,0-1 0 0 0,1 0 1 0 0,-1 0-1 0 0,5-2-71 0 0,-1-2 139 0 0,1-1 0 0 0,-1 0 1 0 0,0-1-1 0 0,-1-1 1 0 0,0 0-1 0 0,0-1 0 0 0,-1 0 1 0 0,0-1-1 0 0,0 0 0 0 0,-1-1 1 0 0,-1 0-1 0 0,0 0 0 0 0,0-2 1 0 0,-1 1-1 0 0,-1-1 1 0 0,5-9-140 0 0,-8 14-57 0 0,0 1 1 0 0,0-1-1 0 0,-1 0 0 0 0,0 0 1 0 0,-1-1-1 0 0,0 1 1 0 0,0-1-1 0 0,0 1 1 0 0,-1-1-1 0 0,-1 0 1 0 0,0 0-1 0 0,0 0 1 0 0,0-8 56 0 0,-8 1-1430 0 0,1 12-1583 0 0,4 2 784 0 0,-1-2-10030 0 0</inkml:trace>
  <inkml:trace contextRef="#ctx0" brushRef="#br0" timeOffset="4670.076">1 1732 4993 0 0,'0'0'734'0'0,"0"0"-204"0"0,0 0 128 0 0,0 0 317 0 0,0 0 298 0 0,0 0 106 0 0,0 0-112 0 0,0 0-257 0 0,0 0-245 0 0,0 0-193 0 0,0 0-85 0 0,0 0 19 0 0,4 0 20 0 0,96-5 4320 0 0,57-20-2802 0 0,189-35 68 0 0,20 13-2112 0 0,-172 23 199 0 0,612-58 376 0 0,386 6 502 0 0,-352 27-190 0 0,-304-6-435 0 0,-321 29-93 0 0,-33 22 216 0 0,-181 4-578 0 0,-1 0 0 0 0,0 0 19 0 0,0 0-8 0 0,0 0-10 0 0,0 0 3 0 0,0 0-12 0 0,0 0 5 0 0,0 0 12 0 0,0 0 8 0 0,0 0-4 0 0,0 0 5 0 0,0 0 0 0 0,0 0-10 0 0,0 0-16 0 0,0 0-1 0 0,0 0-10 0 0,0 0-2 0 0,0 0 25 0 0,0 0 4 0 0,0 0-7 0 0,0 0 3 0 0,0 0-12 0 0,0 0 1 0 0,0 0-4 0 0,0 0 10 0 0,0 0 22 0 0,0 0-6 0 0,0 0-27 0 0,0 0-16 0 0,0 0 21 0 0,0 0 12 0 0,0 0-8 0 0,0 0-4 0 0,0 0 17 0 0,0 0-2 0 0,0 0 27 0 0,0 0-21 0 0,0 0-19 0 0,0 0 4 0 0,0 0-20 0 0,0 0 21 0 0,0 0-2 0 0,0 0-3 0 0,0 0-3 0 0,0 0-9 0 0,0 0 2 0 0,0 0-2 0 0,64-5 1335 0 0,-46 3-4554 0 0,-10 1-8209 0 0,-12-2-1284 0 0</inkml:trace>
</inkml:ink>
</file>

<file path=ppt/ink/ink4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4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0" timeOffset="12703.216">2908 1411,'-5'2,"0"1,0-1,0 1,0 0,0 0,1 0,-1 0,1 1,0 0,0 0,0 0,1 0,-1 1,1 0,0-1,1 1,-1 1,-115 212,7 34,-56 60,81-106,-39 2,36-70,0 62,42-85,30-69,-2-2,-2 0,-1-2,-27 38,-139 240,103-184,2-20,-61 96,17-50,-84 171,50-101,74-113,-120 175,32-73,62-52,87-138,24-38,6-5</inkml:trace>
  <inkml:trace contextRef="#ctx0" brushRef="#br0" timeOffset="13809.195">2823 1439,'-6'4,"-1"0,1-1,-1 0,0 0,1 0,-1-1,-1 0,1-1,0 1,0-1,0-1,-1 1,1-1,0 0,-1-1,1 0,-7-2,-146-58,75 23,86 39,-1-1,0 1,0-1,0 1,0-1,0 1,0 0,0-1,0 1,0-1,0 1,0-1,0 1,-1-1,1 1,0-1,0 1,0-1,-1 0,1 1,0-1,-1 1,1-1,0 0,-1 1,1-1,0 1,-1-1,1 0,-1 0,1 1,-1-1,1 0,0 0,-1 1,1-1,-1 0,1 0,-1 0,1 0,-1 0,1 0,-1 0,0 0,1 0,-1 0,1 0,-1 0,1 0,-1 0,1-1,-1 1,1 0,0 0,-1-1,1 1,-1 0,1 0,-1-1,1 1,0-1,-1 1,1 0,-1-1,26 39,-22-34,181 228,-161-195,-2 2,-2 0,-1 1,-2 0,-2 2,4 21,13 123,-10-259,-3-71,-13 121,-1-1,-1 0,-1 0,-1 0,-1 0,-1 0,-1 0,-4-12,-13-132,19 144</inkml:trace>
  <inkml:trace contextRef="#ctx0" brushRef="#br0" timeOffset="17727.218">480 3979,'-2'8,"0"0,1 1,0-1,0 1,1-1,0 0,0 1,1-1,0 1,0-1,3 8,-3-12,86 320,-61-239,-21-68,-2-5,0 0,1 0,0-1,1 1,0-1,1 0,0 0,1-1,7 9,-20-79,-2 33,0 2</inkml:trace>
  <inkml:trace contextRef="#ctx0" brushRef="#br0" timeOffset="18158.71">424 4008,'1'0,"0"1,-1 0,1-1,0 1,0-1,0 0,0 1,0-1,0 0,0 1,0-1,0 0,0 0,0 0,0 0,0 0,0 0,0 0,0 0,0 0,0 0,0-1,0 1,0 0,0-1,0 1,0-1,0 1,0-1,0 0,0 1,0-1,-1 0,1 1,0-1,-1 0,1 0,0 0,-1 0,1 1,-1-1,1 0,-1 0,0 0,1 0,-1 0,0 0,0 0,0 0,0 0,0-1,0 1,0 0,0 0,0 0,0 0,0 0,-1 0,1 0,0 0,-1 0,1 0,-1 0,1 1,-1-1,0 0,1 0,-1 0,0 0,235 144,-76-73,-156-69,0 0,0 1,0-1,0 0,0 0,1 0,-1 0,0-1,0 1,1-1,-1 1,0-1,1 0,-1 0,0 0,1 0,-1 0,0-1,1 1,-1-1,0 1,0-1,1 0,-1 0,0 0,0 0,0 0,0 0,0-1,0 1,0-1,-1 1,1-1,-1 0,1 0,-1 1,1-1,-1 0,0 0,0-1,0 1,0 0,0 0,-1 0,1-1,0 0,0-20,-1-1,-1 0,-1 1,-1-1,0 1,-2 0,-1 0,-1 0,-1 1,-11-21,-16-39,-5 1,-2 3,-4 1,-15-13,42 62,0 4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31965.037">1807 5193,'-37'108,"24"-77,-1 0,-1-2,-1 1,-2-2,-1-1,-1 0,-1-1,-1-1,-2-1,0-2,-1 0,-2-1,0-2,-17 9,8-6,24-14,0 1,-1-2,1 1,-2-2,1 0,-1 0,1-1,-1-1,-1 0,1-1,-1-1,1 0,-1-1,-10-1,22 0,0-1,0 1,0-1,0 0,0 0,0 0,0-1,0 1,1-1,-1 0,0 1,1-1,0 0,-1 0,1-1,0 1,0 0,0-1,0 0,0 1,1-1,-1 0,1 0,0 0,0 0,0 0,0 0,0 0,1 0,-1 0,1 0,0 0,0 0,0-1,0 1,1 0,-1-1,39-115,-23 88,1 1,2 0,0 2,2 0,2 1,7-6,-26 29,1 1,-1 0,1 0,0 0,0 0,0 1,0-1,0 1,1 1,-1-1,0 1,1 0,0 0,-1 1,1-1,-1 1,1 0,0 1,-1-1,1 1,-1 0,1 1,-1 0,0-1,0 1,0 1,0-1,0 1,0 0,0 0,-1 1,1-1,-1 1,0 0,0 0,0 1,206 190,-160-141,-38-38</inkml:trace>
  <inkml:trace contextRef="#ctx0" brushRef="#br1" timeOffset="32751.583">2456 5700,'-1'1,"1"-1,0 0,-1 0,1 0,-1 0,1 0,0 0,-1 0,1 0,-1 0,1 0,-1 0,1 0,0 0,-1 0,1-1,-1 1,1 0,0 0,-1 0,1-1,-1 1,1 0,0 0,-1-1,1 1,0 0,0-1,-1 1,1 0,0-1,0 1,-1 0,1-1,0 1,0-1,0 1,0 0,0-1,0 1,0-1,-1 1,1-1,0 1,0 0,1-1,-1 1,0-1,0 1,0-1,0 1,0 0,0-1,0 1,1-1,-1 1,0 0,0-1,1 1,-1 0,0-1,1 1,-1 0,0-1,1 1,-1 0,0 0,1 0,-1-1,-35 3,-22 13,31-7,0-1,0-2,0 0,-1-2,1-1,-1-1,-1-1,25 0,-1 0,1 0,0-1,-1 1,1-1,0 0,-1 0,1 0,0-1,0 1,0-1,0 1,0-1,0 0,0 0,1 0,-1-1,1 1,-1-1,1 1,0-1,0 0,0 0,1 0,-1 0,1 0,-1 0,1 0,0-1,0 1,0 0,1-1,-1 1,1-3,3-12</inkml:trace>
  <inkml:trace contextRef="#ctx0" brushRef="#br1" timeOffset="33961.502">791 5560,'-5'0,"-6"-5,-6-1,-5-5,-4-1,3-2,0-4,5-4,0 2,3-1,4-1,0 3,1 0,2-1,8 2,3 9,2 6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3">1130 508,'0'14,"-10"10,-2 6,-1-3</inkml:trace>
  <inkml:trace contextRef="#ctx0" brushRef="#br1" timeOffset="43850.223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4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6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8,'-2'5,"0"1,0-1,1 0,-1 0,1 1,1-1,-1 0,1 1,0-1,0 1,0-1,1 1,0-1,0 0,0 1,1-1,-1 0,1 0,1 0,-1 0,4 4,1 11,2 10,2 0,2 0,0-1,2-1,1 0,1-1,14 16,-27-39,0 0,0-1,0 0,1 1,0-2,-1 1,1 0,0-1,0 0,0 0,0-1,1 1,-1-1,0 0,1 0,-1-1,1 0,-1 0,1 0,-1 0,0-1,1 0,-1 0,0-1,0 1,1-1,-1 0,0-1,-1 1,1-1,0 0,-1 0,0 0,1-1,-1 0,-1 1,1-1,0-1,0-1,25-27,-2-1,-1-2,-2-1,-2 0,5-15,-27 53,1 0,-1-1,0 1,1 0,-1-1,0 1,1-1,-1 1,1 0,-1-1,1 1,-1-1,1 1,-1-1,1 1,0-1,-1 0,1 1,0-1,-1 0,1 1,0-1,-1 0,1 0,0 0,-1 0,1 0,0 1,0-1,-1 0,1-1,0 1,0 0,-1 0,1 0,0 0,-1-1,1 1,0 0,-1 0,1-1,0 1,-1-1,1 1,0-1,-1 1,1-1,-1 1,1-1,-1 1,0-1,1 1,-1-1,1 0,-1 1,0-1,0 0,1 1,-1-1,0 0,0 0,0 0,60 122,-57-116,1-1,-1 0,0 0,1-1,0 1,0-1,0 0,0 0,1 0,-1 0,1-1,-1 0,1 0,0 0,0-1,0 1,0-1,0 0,0-1,1 1,-1-1,0 0,0 0,0-1,1 1,2-3,0-1,0 1,0-1,-1-1,1 0,-1 0,0 0,-1-1,1 1,-1-2,0 1,-1-1,1 0,1-3,7-7,-1 1,0 0,0-1,-2-1,0 1,-1-2,-1 0,-1 0,-1 0,1-4,-8 22,1 0,0 0,-1 0,0 0,1 0,-1 0,0 0,1 0,-1 0,0 0,0 0,0 0,0-1,0 1,0 0,0 0,0 0,0 0,-1 0,1 0,0 0,-1 0,1 0,0 0,-1 0,0 0,1 0,-1 0,1 1,-1-1,0 0,0 0,0 0,1 1,-1-1,0 1,0-1,0 0,-10 7</inkml:trace>
</inkml:ink>
</file>

<file path=ppt/ink/ink4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7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13 228,'-12'0,"36"0,-10 0,555 0,-529-5,-39 5,-1 0,1 0,-1-1,1 1,0 0,-1 0,1-1,-1 1,1-1,-1 1,1-1,-1 1,1 0,-1-1,0 0,1 1,-1-1,0 1,1-1,-1 1,0-1,0 0,1 1,-1-1,0 0,0 1,0-1,0 1,0-1,0 0,0 1,0-1,0 0,0 1,0-1,-1 0,1 1,0-1,0 1,-1-1,1 0,0 1,-1-1,1 1,0-1,-1 1,1-1,-1 1,1-1,-1 1,1 0,-1-1,1 1,-1 0,0-1,1 1,-1 0,1 0,-1-1,-99-70,-20-15,116 82,3 4,0 0,1 0,-1 0,0 0,1 0,-1 0,0-1,1 1,-1 0,0 0,1-1,-1 1,1 0,-1-1,1 1,-1-1,1 1,-1-1,1 1,-1-1,1 1,0-1,-1 1,1-1,0 1,-1-1,1 0,0 1,0-1,-1 0,1 1,0-1,0 0,0 1,0-1,0 0,0 1,0-1,0 0,0 1,0-1,1 1,-1-1,0 0,0 1,1-1,-1 0,0 1,1-1,-1 1,0-1,1 1,-1-1,1 1,-1-1,1 1,-1-1,1 1,-1 0,1-1,0 1,-1 0,1-1,16-1,2 1</inkml:trace>
</inkml:ink>
</file>

<file path=ppt/ink/ink4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1,'5'5,"11"1,7 0,6-1,1-2,2-5,-1-3,0-1,-2 1,1 2,-2 0,1 2,-1 0,0 1,0 0,-9 0,-9 1</inkml:trace>
</inkml:ink>
</file>

<file path=ppt/ink/ink4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0,'38'0,"23"0,5 0,-3 0,-8 0,-9 0,-6 0,-12 0</inkml:trace>
</inkml:ink>
</file>

<file path=ppt/ink/ink4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7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0,'-6'20,"-1"0,-1-1,0 0,-2-1,0 0,-1-1,0 0,-2 0,0-1,-1-1,0 0,-2-1,-12 9,12-12,0 0,-1-1,-1-1,0-1,0 0,0-1,-1-1,0-1,0-1,-1 0,14-4,0 0,0-1,1 1,-1-1,0 0,1 0,-1-1,1 1,-1-1,1-1,0 1,0-1,0 0,0 0,0 0,0-1,1 1,0-1,0 0,0-1,0 1,1-1,-1 1,1-1,1 0,-1 0,0-1,1 1,0 0,1-1,-1 1,1-1,0 0,0 1,1-1,0 0,0 0,0 0,-1 2,0-1,1 0,0 0,0 0,0 0,0 0,1 1,0-1,0 0,0 0,1 1,-1-1,1 1,0-1,0 1,1 0,0-1,-1 1,1 1,0-1,1 0,-1 1,1 0,-1-1,1 1,0 1,0-1,1 1,-1-1,0 1,1 0,0 1,-1-1,1 1,0 0,-1 0,1 0,0 1,0 0,0 0,0 0,0 0,-1 1,3 0,6 3,0 1,1 1,-2 0,1 0,-1 1,0 1,0 0,-1 1,9 8,25 17,233 130,-177-105,-65-49,-21-9</inkml:trace>
</inkml:ink>
</file>

<file path=ppt/ink/ink4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9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63 311,'-1'-1,"1"1,-1-1,0 1,0-1,1 1,-1 0,0-1,0 1,0 0,0 0,1-1,-1 1,0 0,0 0,0 0,0 0,0 0,0 0,1 1,-1-1,0 0,0 0,0 0,0 1,0-1,1 1,-1-1,0 0,0 1,1-1,-1 1,0 0,1-1,-1 1,1 0,-1-1,0 1,1 0,0-1,-1 1,1 0,-1 0,1 0,0 0,0-1,-1 2,-16 40,12-6,1 0,2 0,1 1,2-1,1 0,0 42,-2-43,-2-24,2 1,-1-1,2 1,-1 0,2-1,-1 1,2-1,-1 0,1 0,1 0,0 0,2 3,-2-11,0 0,0 0,0 0,0-1,0 1,1-1,-1 0,1-1,-1 1,1-1,0 1,-1-1,1-1,0 1,0-1,0 0,0 0,0 0,-1-1,1 1,0-1,0-1,-1 1,1 0,0-1,-1 0,0 0,1-1,-1 1,0-1,0 0,0 0,-1 0,1 0,-1-1,1 0,-1 1,-1-1,1 0,0-1,147-209,-150 213,0 0,1 0,-1 0,0 0,1 0,-1 0,0 0,1 0,0 0,-1 0,1 0,-1 0,1 0,0 1,-1-1,1 0,0 0,0 1,0-1,0 1,0-1,0 1,0-1,-1 1,1-1,0 1,1 0,-1 0,0-1,0 1,0 0,0 0,0 0,0 0,0 0,0 0,0 1,0-1,0 0,0 1,0-1,0 0,0 1,0-1,0 1,0-1,0 1,-1 0,1-1,0 1,0 0,-1 0,1-1,0 1,-1 0,1 0,-1 0,1 0,31 159,-31-155,1 0,0-1,0 1,0 0,0 0,1-1,-1 0,1 1,1-1,-1 0,0 0,1-1,0 1,0-1,0 1,0-1,0-1,1 1,-1-1,1 1,0-1,0 0,0-1,0 1,0-1,0 0,0-1,0 1,0-1,1 0,-1 0,0 0,0-1,2 0,7-5,0-1,0 0,-1-1,0 0,0-1,-1-1,0 0,-1 0,0-1,-1-1,0 1,-1-2,0 1,-1-1,0-1,-1 0,-1 0,0 0,1-7,27-144,-32 155,0-1,0 0,-1 1,-1-1,1 0,-2 0,0 0,0 0,-1 1,0-1,-1 1,-2-5,2 7</inkml:trace>
  <inkml:trace contextRef="#ctx0" brushRef="#br0" timeOffset="3715.715">1192 452,'0'0,"0"0,0 0,0 1,0-1,0 0,0 1,0-1,0 0,0 0,0 1,0-1,1 0,-1 0,0 1,0-1,0 0,0 0,1 0,-1 1,0-1,0 0,1 0,-1 0,0 0,0 0,1 1,-1-1,0 0,0 0,1 0,-1 0,0 0,0 0,1 0,-1 0,0 0,0 0,1 0,-1 0,0 0,1 0,-1 0,0 0,0 0,1 0,-1-1,0 1,0 0,1 0,-1 0,0 0,0 0,0-1,1 1,-9 27,-3-3,1 2,1 0,1 0,1 1,1-1,2 1,1 1,1-1,1 17,1-40,1 1,0-1,0 0,1 0,-1 0,1 0,0 0,0 0,0 0,0 0,1-1,-1 1,1-1,0 0,0 0,0 0,1 0,-1 0,1-1,-1 1,1-1,0 0,0 0,0-1,0 1,0-1,1 0,-1 0,0 0,0-1,1 1,-1-1,0 0,1 0,-1-1,0 1,1-1,-1 0,0 0,3-1,11-9,-5-3</inkml:trace>
  <inkml:trace contextRef="#ctx0" brushRef="#br0" timeOffset="4167.87">1022 227,'29'-20,"14"-15,5-2,-6 0,-10 12,-6 9,-7 13,-2 7,-4 7,1 7,-2 5,1-1,-1 0,2 1,-1-3</inkml:trace>
  <inkml:trace contextRef="#ctx0" brushRef="#br0" timeOffset="5366.999">2292 0,'0'0</inkml:trace>
  <inkml:trace contextRef="#ctx0" brushRef="#br0" timeOffset="4872.313">2011 339,'-10'-3,"0"1,0 0,0 1,0 0,0 1,0 0,0 0,0 1,0 1,0-1,0 2,0-1,1 2,-1-1,1 1,0 0,0 1,-1 1,-21 7,29-13,0 0,0 0,1 0,-1 0,0 1,0-1,1 1,-1-1,0 1,0 0,1-1,-1 1,1 0,-1 0,1 0,-1 0,1 0,0 1,-1-1,1 0,0 1,0-1,0 1,0-1,0 1,0-1,0 1,1 0,-1-1,1 1,-1 0,1 0,-1-1,1 1,0 0,0 0,0 0,0 0,0-1,1 1,-1 0,0 0,1-1,-1 1,1 0,0 0,0-1,0 2,4 2,1 1,0-1,-1-1,2 1,-1-1,0 0,1-1,0 1,0-1,0-1,0 1,0-1,8 1,33 14,-43-15,0 0,0 0,-1 1,1 0,-1 0,0 0,0 0,0 1,0-1,-1 1,1 0,-1 0,0 0,0 1,0-1,-1 1,0-1,0 1,0 0,0 0,-1 0,0 0,0 0,0 1,0-1,-1 0,0 0,0 0,0 1,-1-1,0 0,0 0,0 0,-1 0,1 0,-1 0,-1 0,1-1,0 1,-1-1,0 1,0-1,-1 0,1 0,-1 0,0-1,0 1,-14 10,-1 0,0-1,-1-1,-1 0,0-2,0-1,-20 6,11-4,24-8,-1 0,1 0,-1-1,1 0,-1 0,0-1,0 1,0-1,1-1,-1 0,0 0,0 0,0-1,-6-1,-8-24,20 8</inkml:trace>
  <inkml:trace contextRef="#ctx0" brushRef="#br0" timeOffset="5122.714">2292 537,'-14'38,"-5"18,1 4,3-4,0-10,2-14</inkml:trace>
  <inkml:trace contextRef="#ctx0" brushRef="#br0" timeOffset="5735.206">2349 819,'266'-310,"-246"307,-15 33,-4-14,0-10,-1 0,1-1,0 1,1 0,-1-1,1 1,0-1,1 0,-1 0,1 1,0-2,0 1,0 0,1-1,0 1,0-1,0 0,0 0,1-1,-1 1,1-1,0 0,0 0,0-1,1 1,-1-1,1 0,2 0,-2-1,1-1,0 0,-1 0,1-1,0 0,-1 0,1 0,-1-1,1 0,-1 0,0-1,0 0,0 0,0 0,-1 0,1-1,-1 0,0-1,0 1,0-1,0 0,-1 0,0 0,0 0,-1-1,1 0,-1 0,0 0,-1 0,1 0,-1-1,-1 1,1-1,-1 1,0-1,0-1,10-36,1-41,-16 75</inkml:trace>
</inkml:ink>
</file>

<file path=ppt/ink/ink4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0 559,'5'0,"11"0,7 0,6 0,1 0,2 0,-1 0,-1-5,0-1,-1 0,0 1,0 2,-1 1,0 1,0 0,-5 1</inkml:trace>
  <inkml:trace contextRef="#ctx0" brushRef="#br0" timeOffset="801.044">677 390,'-7'32,"1"1,1 0,2 0,1 0,1 1,3-1,3 27,-4-55,-1 1,1-1,0 0,1 0,-1 0,1 0,0 0,0-1,0 1,1 0,0-1,0 0,0 1,0-1,1-1,0 1,-1 0,1-1,1 0,-1 0,0 0,1 0,-1-1,1 0,0 0,0 0,0 0,0-1,0 0,0 0,0 0,0-1,1 1,-1-1,0-1,0 1,1-1,-1 0,0 0,3-1,9-4,0 0,0-1,-1-1,0 0,0-2,-1 1,0-2,-1 0,0-1,-1 0,0-1,-1-1,-1 0,0 0,-1-1,1-2,8 9,-16 40,-3-20,1-6,0 0,1 0,-1 1,1-1,0-1,1 1,-1 0,1-1,0 1,1-1,-1 0,1 0,0 0,1 0,-1-1,1 0,-1 0,1 0,1 0,-1-1,0 0,1 0,0 0,-1-1,1 0,0 0,0 0,1-1,-1 0,0 0,0-1,0 1,1-1,-1-1,0 1,0-1,1 0,-1 0,0-1,3-1,3-4,0-1,0 0,-1-1,0 0,0 0,-1-1,0-1,-1 0,0 0,-1 0,0-1,-1-1,-1 1,1-1,-2 0,0-1,0-1,54-156,-58 148,-4 5</inkml:trace>
  <inkml:trace contextRef="#ctx0" brushRef="#br0" timeOffset="1753.455">1581 616,'11'0,"1"0,-1-1,1 0,-1-1,1 0,-1-1,0 0,0-1,0 0,-1-1,0 0,1-1,-2 0,1 0,-1-1,0 0,0-1,-1 0,0 0,0-1,-1 0,0 0,-1-1,0 0,4-8,-10 16,0 1,1-1,-1 1,0-1,1 1,-1-1,1 1,-1-1,1 1,0 0,0 0,-1-1,1 1,0 0,0 0,0 0,1 0,-1 0,0 0,0 0,0 0,1 0,-1 0,0 1,1-1,-1 1,1-1,-1 1,1-1,-1 1,1 0,-1 0,1 0,-1 0,1 0,-1 0,1 0,-1 0,1 1,-1-1,1 0,-1 1,0-1,1 1,-1 0,0 0,1-1,-1 1,0 0,0 0,1 0,-1 0,0 0,0 0,0 1,-1-1,1 0,0 1,14 25,-1 0,-2 1,-1 0,-1 1,-1 0,-2 1,0 0,-1 10,4 30,-3 0,-3 1,-3 0,-6 46,4-99,0-1,-1 1,0-1,-2 0,0 0,-1 0,-1 0,0-1,-1 1,-1-2,0 1,-1-1,-1 0,-1-1,0 0,0-1,-1 0,-1-1,10-10,-1 1,1-1,0 0,-1 0,1-1,-1 1,1-1,-1 1,0-1,0 0,0-1,1 1,-1-1,0 1,0-1,0 0,0-1,0 1,0-1,0 1,1-1,-1 0,0-1,0 1,1-1,-1 0,1 1,0-1,-1-1,1 1,0 0,0-1,0 0,1 0,-1 0,1 0,-1 0,1 0,0 0,0-1,-1-2,-3-13,0 1,1-1,2 0,-1 0,2 0,1 0,0-1,1 1,1 0,1 0,1 0,1 0,0 0,1 0,1 1,1 0,1 0,8-14,88-141,-92 159</inkml:trace>
  <inkml:trace contextRef="#ctx0" brushRef="#br0" timeOffset="3264.021">1722 249,'41'4,"-26"-10,0-2,-1 1,0-2,0 0,0 0,-2-1,1-1,-1 0,-1-1,0 0,0-1,4-7,4-3,41-53,-59 74,0 1,0 0,0 0,1-1,-1 1,0 0,0 0,1 0,-1 0,0 1,1-1,-1 0,1 1,-1-1,1 1,0-1,-1 1,1 0,-1-1,1 1,0 0,-1 0,1 0,-1 0,1 1,0-1,-1 0,1 1,-1-1,1 1,-1-1,1 1,-1 0,1 0,-1-1,0 1,1 0,-1 0,1 1,51 54,-38-38,59 79,-61-81,-1-4</inkml:trace>
</inkml:ink>
</file>

<file path=ppt/ink/ink4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12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86,'-29'0,"0"1,1 1,-1 2,1 1,0 1,0 1,1 2,0 0,-21 12,42-18,-1 1,1 0,0 0,0 0,0 1,1 0,-1 0,1 1,1-1,-1 1,1 0,0 0,0 1,0-1,1 1,0 0,1 0,-1 0,1 0,1 0,-1 0,1 1,1-1,-1 0,1 1,0-1,1 1,0-1,0 0,1 1,0-1,0 0,3 6,-2-6,1 1,0-1,0 0,1 0,0 0,0-1,0 0,1 0,0 0,1-1,-1 1,1-2,0 1,0-1,0 0,1 0,-1-1,1 0,0 0,0-1,0 0,0 0,1-1,-1 0,0-1,8 0,-3 0,1-1,0-1,0 0,-1 0,1-2,-1 1,0-2,0 0,0 0,-1-1,0-1,5-3,8-3,-3 2</inkml:trace>
  <inkml:trace contextRef="#ctx0" brushRef="#br0" timeOffset="302.246">791 57,'-41'41,"2"1,2 1,2 3,-23 38,55-81,0 1,0-1,1 0,-1 1,1 0,0-1,0 1,0 0,1 0,-1 0,1 0,0 0,0 1,1-1,-1 0,1 0,0 1,0-1,0 0,0 0,1 1,0-1,0 0,0 0,0 0,1 0,0 0,0 0,0 0,0-1,0 1,1-1,-1 1,1-1,0 0,0 0,2 1,8 1,0-1,1 0,-1-1,1 0,0-1,0-1,0 0,0-1,0 0,0-2,0 1,0-1,-1-1,1-1,-1 0,0-1,0 0,0-1,0 0,-1-1,0 0,-1-1,1 0,6-8,-9 8,-1 1,0-1,0 0,-1-1,0 1,-1-2,0 1,0-1,-1 1,0-2,-1 1,0 0,0-1,-1 0,-1 0,0 0,0 0,-1 0,-1 0,0 0,0 0,-1-1,0 7,-1 0,0 0,0 1,0-1,-1 0,1 1,-1-1,0 1,-1 0,1 0,-1 0,1 0,-1 1,0-1,-1 1,1 0,0 0,-1 1,0-1,1 1,-1 0,0 1,0-1,0 1,-1 0,1 0,0 0,0 1,0-1,-1 2,1-1,0 0,-4 2,-17-2</inkml:trace>
  <inkml:trace contextRef="#ctx0" brushRef="#br0" timeOffset="702.023">1638 86,'-47'18,"-1"-2,2 2,0 2,1 2,-20 15,63-37,0 1,0-1,0 1,0 0,0-1,0 1,0 0,0 0,0 0,0 1,0-1,1 0,-1 1,1-1,-1 1,1-1,-1 1,1 0,0 0,0-1,0 1,0 0,0 0,0 0,0 0,1 0,-1 0,1 1,-1-1,1 0,0 0,0 0,0 0,0 1,0-1,1 0,-1 0,1 0,-1 0,1 0,0 0,0 0,-1 0,2 0,-1 0,0 0,0 0,0-1,1 1,-1-1,1 1,167 49,-167-50,0-1,0 1,0-1,0 1,-1 0,1 0,0 0,-1 0,1 0,-1 0,1 0,-1 1,0-1,1 1,-1-1,0 1,0-1,0 1,0 0,0-1,0 1,-1 0,1 0,0 0,-1-1,0 1,1 0,-1 0,0 0,0 0,0 0,0 0,0 0,0 0,-1-1,1 1,-1 0,1 0,-1 0,0 0,0-1,0 1,0 1,-63 59,43-52,0-2,-1 0,0-1,-1-1,1-1,-1-1,0-1,-5-1,3 0</inkml:trace>
  <inkml:trace contextRef="#ctx0" brushRef="#br0" timeOffset="1367.01">2343 1,'-60'109,"-26"66,76-159,-1 0,-1 0,0-1,-1 0,-1-1,0-1,-1 0,-1-1,0 0,0-2,-1 0,-10 4,16-9,0 1,0 0,-1-1,1-1,-1 0,0 0,0-1,-1-1,1 0,0 0,-1-1,1-1,-1 0,1-1,-1 0,-10-3,21 3,-1-1,0 1,1-1,0 0,-1 1,1-1,0 0,0 0,0-1,0 1,0 0,0-1,1 1,-1-1,1 1,0-1,0 0,0 1,0-1,0 0,1 0,-1 0,1 0,-1 0,1 0,0 0,0 0,1 1,-1-1,1 0,-1 0,1 0,0 0,0 0,1-2,50-95,-39 80,2 0,1 1,0 0,2 1,0 1,1 1,0 0,1 2,1 0,0 1,9-3,-25 14,-1 1,0-1,0 1,1-1,-1 2,0-1,1 0,-1 1,1 0,-1 0,1 0,-1 0,1 1,-1 0,1 0,-1 0,0 0,1 1,-1-1,0 1,0 1,0-1,0 0,-1 1,1 0,-1-1,1 2,-1-1,0 0,0 1,-1-1,1 1,-1 0,1 1,48 72,-42-60,2 0,0 0,1-1,0-1,1 0,14 12,-10-13,1 0,-1-2,2 0,0-1,0-1,1-1,0-1,5 1,-6-1,-3-1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1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68 368 15091 0 0,'0'0'342'0'0,"0"0"-257"0"0,0 0-278 0 0,0 0-98 0 0,0 0 80 0 0,0 0 190 0 0,0 0 177 0 0,0 0 115 0 0,0 0 51 0 0,0 0-10 0 0,0 0-24 0 0,18 5-27 0 0,111 33 183 0 0,-102-32-280 0 0,1-2 1 0 0,0-1 0 0 0,-1-1-1 0 0,1-2 1 0 0,0 0 0 0 0,0-2-1 0 0,0-1 1 0 0,-1-1 0 0 0,0-2-1 0 0,1 0 1 0 0,-2-2 0 0 0,1-1-1 0 0,-1-1 1 0 0,-1-1 0 0 0,0-2-1 0 0,0 0 1 0 0,-2-2 0 0 0,0 0-1 0 0,14-12-164 0 0,-21 13 154 0 0,0 0-1 0 0,0-1 0 0 0,-1-1 1 0 0,-1 0-1 0 0,-1-1 0 0 0,0-1 1 0 0,-2 0-1 0 0,0 0 1 0 0,0-1-1 0 0,-2 0 0 0 0,0-1 1 0 0,-2 0-1 0 0,0-1 0 0 0,3-18-153 0 0,-45 114 1349 0 0,-240 563-989 0 0,243-573-389 0 0,-2-1-1 0 0,-3-1 1 0 0,-3-3 0 0 0,-3-1 0 0 0,-2-2 0 0 0,-3-1 0 0 0,-2-4-1 0 0,-13 10 30 0 0,54-53-5 0 0,0-1-1 0 0,-1 1 1 0 0,0-2-1 0 0,0 1 0 0 0,0-1 1 0 0,-1-1-1 0 0,0 0 1 0 0,0 0-1 0 0,-1-1 1 0 0,0-1-1 0 0,0 0 0 0 0,0 0 1 0 0,0-1-1 0 0,0-1 1 0 0,-1 0-1 0 0,-6 0 6 0 0,17-3-4 0 0,0 1 0 0 0,0-1 0 0 0,1 0 0 0 0,-1 1 0 0 0,0-1 0 0 0,0 0-1 0 0,0 0 1 0 0,1 0 0 0 0,-1 0 0 0 0,1-1 0 0 0,-1 1 0 0 0,1 0 0 0 0,-1-1 0 0 0,1 1 0 0 0,0-1 0 0 0,-1 1 0 0 0,1-1 0 0 0,0 0 0 0 0,0 1-1 0 0,0-1 1 0 0,0 0 0 0 0,1 0 0 0 0,-1 0 0 0 0,0 0 0 0 0,1 0 0 0 0,0 0 0 0 0,-1 0 0 0 0,1 0 0 0 0,0 0 0 0 0,0 0 0 0 0,0 0 0 0 0,0 0-1 0 0,0 0 1 0 0,0 0 0 0 0,1 1 0 0 0,-1-1 0 0 0,1-1 4 0 0,23-74-236 0 0,-14 63 225 0 0,0 0 0 0 0,0 0 0 0 0,2 1-1 0 0,0 0 1 0 0,0 1 0 0 0,1 1 0 0 0,0 0 0 0 0,1 0 0 0 0,1 1-1 0 0,-1 1 1 0 0,1 1 0 0 0,1 0 0 0 0,0 1 0 0 0,0 0-1 0 0,0 2 1 0 0,1 0 0 0 0,0 0 0 0 0,0 2 0 0 0,0 0-1 0 0,0 1 1 0 0,0 1 0 0 0,0 0 0 0 0,2 2 11 0 0,-7 2 22 0 0,0 1 1 0 0,-1 1-1 0 0,0 0 0 0 0,0 0 1 0 0,0 1-1 0 0,0 0 0 0 0,-1 1 1 0 0,0 1-1 0 0,-1-1 0 0 0,0 2 1 0 0,0-1-1 0 0,3 5-22 0 0,45 36 277 0 0,-40-39-157 0 0,-1 0 0 0 0,1-1 0 0 0,1-1-1 0 0,-1-1 1 0 0,2 0 0 0 0,-1-1 0 0 0,0-1-1 0 0,1-1 1 0 0,0-1 0 0 0,0 0-1 0 0,0-1 1 0 0,1-2 0 0 0,-1 0 0 0 0,14-1-120 0 0,-28 1-13 0 0,-1 0 1 0 0,1 0 0 0 0,0 0 0 0 0,-1 0 0 0 0,1-1-1 0 0,0 0 1 0 0,-1 0 0 0 0,1 0 0 0 0,0 0 0 0 0,-1-1-1 0 0,0 0 1 0 0,1 0 0 0 0,-1 0 0 0 0,0 0 0 0 0,0-1-1 0 0,0 0 1 0 0,0 1 0 0 0,-1-1 0 0 0,1-1 0 0 0,-1 1-1 0 0,0 0 1 0 0,0-1 0 0 0,0 0 0 0 0,0 0 0 0 0,-1 0-1 0 0,1 0 1 0 0,-1 0 0 0 0,0 0 0 0 0,0-1 0 0 0,0 1-1 0 0,-1-1 1 0 0,0 1 0 0 0,1-3 12 0 0,4-33-4933 0 0,-3 26-1128 0 0,-1 6-3764 0 0</inkml:trace>
  <inkml:trace contextRef="#ctx0" brushRef="#br0" timeOffset="729.292">1242 953 7746 0 0,'0'0'1757'0'0,"0"0"-518"0"0,0 0-70 0 0,0 0 207 0 0,0 0 140 0 0,0 0-73 0 0,0 0-196 0 0,0 0-181 0 0,0 0-138 0 0,0 0-121 0 0,0 0-95 0 0,0 0-95 0 0,33 0-107 0 0,103-1-65 0 0,-51-14 276 0 0,-59 5-442 0 0,-19 8-213 0 0,4 1 24 0 0,1-2 1 0 0,-1 0-1 0 0,-1 0 1 0 0,1-1-1 0 0,0 0 0 0 0,-1-1 1 0 0,0 0-1 0 0,0 0 1 0 0,0-1-1 0 0,-1-1 0 0 0,0 0 1 0 0,0 0-1 0 0,-1 0 1 0 0,0-1-1 0 0,2-3-90 0 0,-8 10 8 0 0,-1-1 1 0 0,0 1-1 0 0,0-1 1 0 0,-1 1-1 0 0,1-1 1 0 0,0 1-1 0 0,0-1 1 0 0,-1 1-1 0 0,1-1 1 0 0,-1 0-1 0 0,1 1 1 0 0,-1-1-1 0 0,0 0 0 0 0,0 1 1 0 0,0-1-1 0 0,0 0 1 0 0,0 1-1 0 0,0-1 1 0 0,0 0-1 0 0,0 0 1 0 0,-1 1-1 0 0,1-1 1 0 0,-1 0-1 0 0,1 1 1 0 0,-1-1-1 0 0,0 1 0 0 0,1-1 1 0 0,-1 1-1 0 0,0-1 1 0 0,0 1-1 0 0,0-1 1 0 0,0 1-1 0 0,0 0 1 0 0,0 0-1 0 0,-1-1 1 0 0,1 1-1 0 0,0 0 1 0 0,-1 0-1 0 0,1 0 0 0 0,-1 0 1 0 0,1 1-1 0 0,-1-1 1 0 0,1 0-1 0 0,-2 0-8 0 0,-75-12-463 0 0,64 14 433 0 0,1 1-1 0 0,-1 1 0 0 0,0 0 1 0 0,1 1-1 0 0,0 0 0 0 0,0 1 1 0 0,0 0-1 0 0,1 1 0 0 0,0 1 1 0 0,0 0-1 0 0,0 1 0 0 0,1 0 1 0 0,0 0-1 0 0,1 1 0 0 0,0 1 1 0 0,0 0-1 0 0,1 0 0 0 0,0 1 1 0 0,1 0-1 0 0,0 0 0 0 0,1 1 1 0 0,0 0-1 0 0,1 1 0 0 0,0-1 0 0 0,1 1 1 0 0,0 0-1 0 0,1 0 0 0 0,1 1 1 0 0,0-1-1 0 0,1 1 0 0 0,0 0 1 0 0,1 8 30 0 0,1-18 4 0 0,1 0 0 0 0,-1 1 0 0 0,1-1 0 0 0,0 0 0 0 0,0 1 0 0 0,0-1 0 0 0,1 0 0 0 0,0 0 0 0 0,0 0 0 0 0,0 0 0 0 0,0 0 0 0 0,0-1 0 0 0,1 1 0 0 0,0-1 0 0 0,-1 1 0 0 0,1-1 0 0 0,1 0 0 0 0,-1 0 0 0 0,0 0 0 0 0,1-1 0 0 0,-1 1 0 0 0,1-1 0 0 0,0 0-1 0 0,0 0 1 0 0,0 0 0 0 0,0 0 0 0 0,0-1 0 0 0,0 1 0 0 0,1-1 0 0 0,2 0-4 0 0,137 14 432 0 0,-93-17-308 0 0,-1-2 1 0 0,0-3 0 0 0,0-1-1 0 0,-1-3 1 0 0,0-2-1 0 0,-1-2 1 0 0,0-2 0 0 0,-2-2-1 0 0,0-3 1 0 0,-1-1 0 0 0,-1-2-1 0 0,-2-2 1 0 0,0-2 0 0 0,-2-2-1 0 0,10-11-124 0 0,-33 26-3 0 0,-1 0 0 0 0,-1-2 0 0 0,0 1 0 0 0,-1-2 0 0 0,-1 0-1 0 0,-1-1 1 0 0,0 0 0 0 0,-2-1 0 0 0,0 0 0 0 0,-2 0 0 0 0,0-1 0 0 0,-1 0-1 0 0,-1-1 1 0 0,-2 0 0 0 0,0 0 0 0 0,-1 0 0 0 0,-1-18 3 0 0,-1 21-18 0 0,1 6 13 0 0,0 0 0 0 0,-2 0 0 0 0,1-1-1 0 0,-2 1 1 0 0,0 0 0 0 0,-1 0 0 0 0,0 0 0 0 0,-1 0 0 0 0,0 0 0 0 0,-1 1 0 0 0,-1-1 0 0 0,0 1 0 0 0,-1 0 0 0 0,-4-5 5 0 0,10 17-3 0 0,0 1 1 0 0,0-1-1 0 0,0 1 0 0 0,0-1 1 0 0,-1 1-1 0 0,1-1 1 0 0,0 0-1 0 0,0 1 1 0 0,-1-1-1 0 0,1 1 0 0 0,0-1 1 0 0,-1 1-1 0 0,1 0 1 0 0,0-1-1 0 0,-1 1 1 0 0,1-1-1 0 0,-1 1 1 0 0,1 0-1 0 0,-1-1 0 0 0,1 1 1 0 0,-1 0-1 0 0,1-1 1 0 0,-1 1-1 0 0,1 0 1 0 0,-1 0-1 0 0,1 0 1 0 0,-1 0-1 0 0,0-1 0 0 0,1 1 1 0 0,-1 0-1 0 0,1 0 1 0 0,-1 0-1 0 0,1 0 1 0 0,-1 0-1 0 0,0 0 1 0 0,1 0-1 0 0,-1 0 0 0 0,1 1 1 0 0,-1-1-1 0 0,1 0 1 0 0,-1 0-1 0 0,1 0 1 0 0,-1 1-1 0 0,1-1 1 0 0,-1 0-1 0 0,1 0 0 0 0,-1 1 1 0 0,1-1-1 0 0,-1 1 1 0 0,1-1-1 0 0,-1 0 1 0 0,1 1-1 0 0,0-1 1 0 0,-1 1-1 0 0,1-1 0 0 0,0 1 1 0 0,-1-1-1 0 0,1 1 1 0 0,0-1-1 0 0,0 1 1 0 0,-1-1-1 0 0,1 1 1 0 0,0-1-1 0 0,0 1 0 0 0,0 0 1 0 0,0-1-1 0 0,0 1 1 0 0,0-1-1 0 0,0 1 1 0 0,0 0 2 0 0,-5 50-7 0 0,5-43 51 0 0,-22 367 828 0 0,3 8-117 0 0,49-155-560 0 0,-30-227-212 0 0,0-1-7 0 0,0 0-7 0 0,0 0-4 0 0,0 0-18 0 0,0 0-31 0 0,0 0 1 0 0,-2-34-1200 0 0,-2 1-264 0 0,-3-19-2049 0 0,3 18-4091 0 0,2 21-3879 0 0</inkml:trace>
  <inkml:trace contextRef="#ctx0" brushRef="#br0" timeOffset="944.582">1879 684 14315 0 0,'0'0'1954'0'0,"0"0"-701"0"0,0 0-431 0 0,0 0-101 0 0,0 0 60 0 0,0 0 100 0 0,0 0 97 0 0,0 0 27 0 0,0 0-41 0 0,0 0-106 0 0,0 0-138 0 0,39-3-117 0 0,124-13-111 0 0,26-13 683 0 0,124 4-1300 0 0,-279 23-1049 0 0,-20 1-1246 0 0,2 0-4131 0 0,-5 1-6252 0 0</inkml:trace>
</inkml:ink>
</file>

<file path=ppt/ink/ink4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40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1,'-8'10,"1"1,0 0,0 0,1 1,1 0,0 0,0 1,1-1,0 6,2-11,-4 9,0 0,2 1,0 0,1 0,1 0,0 0,1 1,1-1,1 0,1 0,2 10,-4-24,1-1,0 0,0 1,0-1,0 0,0 0,0 0,1 1,-1-1,1-1,0 1,-1 0,1 0,0-1,0 1,0-1,0 1,0-1,0 0,1 0,-1 0,0 0,1 0,-1-1,0 1,1-1,-1 1,1-1,-1 0,1 0,-1 0,1 0,-1 0,1-1,-1 1,0-1,1 0,-1 0,0 1,1-2,-1 1,0 0,0 0,0-1,0 1,0-1,0 1,0-1,-1 0,1 0,1-1,155-185,-156 186,-1 0,1 0,-1 0,1 1,-1-1,1 1,0-1,0 1,0-1,0 1,0 0,0 0,0 0,0 0,0 1,0-1,1 1,-1-1,0 1,1-1,-1 1,0 0,0 0,1 1,-1-1,0 0,1 1,-1-1,0 1,0 0,0-1,1 1,-1 0,0 1,0-1,0 0,-1 0,1 1,0-1,0 1,-1 0,1-1,-1 1,0 0,1 0,-1 0,0 0,0 0,0 0,0 0,0 1,-1-1,1 2,7 26,-1 1,-1 0,-2 0,-1 0,-2 1,-1-1,-1 0,-2 1,-1-1,-1 0,-2-1,-1 1,-1-1,-11 23,18-47,-1 1,0 0,0-1,-1 1,0-1,0 0,0 0,-1 0,1-1,-1 0,-1 0,1 0,-1 0,0-1,0 0,0 0,-1-1,1 0,-1 0,0 0,1-1,-1 0,-1 0,-4 0,-96-9,105 7,0-1,0 0,0 0,0 0,1 0,-1 0,0-1,1 1,-1-1,1 1,0-1,-1 0,1 0,0 0,0 0,0-1,1 1,-1 0,0-1,1 1,0-1,-1 0,1 0,0 1,0-1,1 0,-1 0,1 0,-1 0,1 0,0 0,0 1,0-1,0 0,1-1,3-8,2-1,0 1,0 0,1 0,0 1,1 0,0 0,1 1,0 0,1 0,0 1,0 0,1 1,0 0,1 1,3-1,211-107,-191 101</inkml:trace>
</inkml:ink>
</file>

<file path=ppt/ink/ink4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477 142,'-10'4,"-12"8,-8 0,2 4,0-1,0 1,1-1,0 1,-1 3,0 2,0-1,0 0,0-3,-1 0,1-3,0-4,0-3,4-3</inkml:trace>
  <inkml:trace contextRef="#ctx0" brushRef="#br0" timeOffset="253.002">81 1,'24'38,"18"28,6 6,0-3,-4-9,-8-10,-7-14,-8-8,-2-8,-5-3,-4-10,0-5,-1-9,-2-2</inkml:trace>
</inkml:ink>
</file>

<file path=ppt/ink/ink4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4202 508,'-226'330,"109"-132,-77 124,193-321,0 0,0 1,0-1,0 0,0 1,1-1,-1 0,0 1,1-1,-1 1,1-1,0 1,-1-1,1 1,0-1,0 1,0-1,0 1,0-1,0 1,1-1,-1 1,0-1,1 1,-1-1,1 1,0-1,-1 1,1-1,0 0,0 0,0 1,0-1,0 0,0 0,0 0,0 0,1 0,-1 0,0 0,0-1,1 1,-1 0,1-1,-1 1,1-1,-1 1,1-1,-1 0,2 1,259 92,-95-1,-153-83,0 0,0-1,1-1,0 0,0-1,1 0,0-1,9 1,18 6,-25-6</inkml:trace>
  <inkml:trace contextRef="#ctx0" brushRef="#br0" timeOffset="-3136.486">1803 28,'-1'-1,"0"0,0 0,0 0,0 0,-1 0,1 1,0-1,-1 0,1 1,0-1,-1 1,1 0,-1-1,1 1,-1 0,1 0,-1 0,1 0,-1 0,1 0,-1 0,1 1,-1-1,1 1,-1-1,1 1,0-1,-1 1,1 0,0-1,0 1,-1 0,1 0,0 0,0 0,0 0,0 0,0 0,0 1,0-1,1 0,-1 1,0-1,0 1,-33 65,33-66,-123 322,-57 11,75-154,89-144,16-26</inkml:trace>
  <inkml:trace contextRef="#ctx0" brushRef="#br0" timeOffset="-1029.904">1803 0,'21'3,"0"0,-1 1,1 2,-1 0,-1 1,1 0,-1 2,-1 1,1 0,-2 1,7 5,49 27,182 94,-10-3,-96-88,-36 22,17 16,-129-83,1 0,-1 0,0 0,0 0,0 0,0 0,0 1,0-1,-1 0,1 0,0 1,-1-1,1 1,0-1,-1 0,0 1,1-1,-1 1,0-1,0 1,0-1,0 1,0-1,0 1,0-1,0 1,-1-1,1 1,0-1,-1 0,0 1,1-1,-1 0,0 1,1-1,-1 0,-1 1,-36 49,34-48,-171 247,86-113,-53 94,74-128,64-99,0-1,0 0,0 0,0 0,-1 0,1-1,-1 0,0 0,1 0,-1 0,0-1,0 0,0 0,0 0,-1-1,1 1,0-1,0-1,0 1,0-1,0 1,0-1,0-1,0 1,0-1,0 0,0 0,-1-1,-13-2,-151-57,3-38,22 60,133 37,0 0,0 0,1-1,-1-1,1 0,0 0,1-1,-1-1,1 0,0 0,1-1,-7-6,-3-2,-1 1,0 1,-1 1,-1 1,0 1,0 1,-9-2,-15-6,-78-44,61 16,55 41</inkml:trace>
  <inkml:trace contextRef="#ctx0" brushRef="#br0" timeOffset="3697.606">1550 1355,'-35'39,"2"2,1 1,3 1,-8 17,-57 83,-44 55,32-46,67-69,41-89,4-7,-1 0,0 0,-1-1,-1 0,0 0,0 0,-1 0,-1 0,-1 0,0 0,0-1,-2 1,0 0,0 0,-1 0,-1 1,-1-1,0 1,0 0,-5-7,4 12,-1 1,0 0,0 0,-1 0,0 1,0 1,-1-1,0 1,1 0,-2 1,1 0,0 1,-3-1,74 24,155 17,-186-35,0 2,0 1,0 2,-1 1,0 1,0 2,-1 0,4 5,-27-12,1 0,-1 1,0 0,-1 0,0 1,1-1,-2 1,1 1,-1-1,0 0,3 7,-6-11,0 0,0 0,0 0,-1 0,1 0,-1 1,1-1,-1 0,0 0,0 0,0 1,0-1,0 0,0 0,-1 1,1-1,-1 0,1 0,-1 0,0 0,0 0,0 0,0 0,0 0,-1 0,1 0,0-1,-1 1,0 0,1-1,-1 1,0-1,0 0,1 0,-1 0,0 1,0-2,0 1,-1 0,1 0,-2 0,-12 3,-1-1,1 0,-1-1,0-1,0 0,1-1,-17-3,-2 2,-264-3,270 4</inkml:trace>
  <inkml:trace contextRef="#ctx0" brushRef="#br0" timeOffset="4485.916">82 2286,'-19'50,"3"1,2 1,2 0,-3 43,14-91,-4 83,5-84,0-1,0 0,0 0,1 0,-1 0,1 0,-1 0,1 0,-1 0,1 0,0 0,0 0,0 0,0 0,1-1,-1 1,0 0,1-1,-1 1,1-1,-1 1,1-1,0 0,0 0,-1 0,1 0,0 0,0 0,0 0,0 0,0-1,0 1,0-1,1 0,-1 0,0 1,0-1,7-3,-1 1,0-1,0 0,0-1,0 0,-1 0,1-1,-1 0,0 0,0-1,-1 0,0 0,0 0,0-1,2-4,12-10,-1 0,-17 16,1 1,1-1,-1 1,0 0,1 0,0 1,0-1,0 1,1 0,-1 0,1 0,-1 0,1 1,0 0,0 0,0 0,1 1,-4 2,1 1,-1 0,0-1,1 1,-1 0,0 0,0 1,-1-1,1 0,0 1,-1-1,1 1,-1 0,0-1,0 1,0 0,0 0,0-1,0 1,-1 0,0 0,1 0,-1 0,0 0,-1 0,1 2,3 16,35 82,-37-101,1 1,0 0,-1-1,1 1,0-1,0 0,0 0,1 1,-1-1,0-1,1 1,-1 0,1-1,0 1,0-1,-1 0,1 1,0-2,0 1,0 0,0 0,0-1,0 0,0 0,0 0,0 0,1 0,-1 0,0-1,0 1,0-1,0 0,2-1,5-6,1 0,-1 0,0-1,-1-1,0 1,0-2,-1 1,-1-1,0 0,0-1,-1 0,0 0,-1 0,-1-1,3-11,41-176,-36 165,-5 29</inkml:trace>
  <inkml:trace contextRef="#ctx0" brushRef="#br0" timeOffset="5068.499">703 2766,'-20'47,"12"-31,0 0,2 0,0 1,1-1,0 1,2 0,0 1,1-1,0 0,2 2,-1-17,1-1,0 1,0-1,0 1,1-1,-1 1,0-1,1 1,-1-1,1 1,-1-1,1 1,-1-1,1 0,0 1,0-1,0 0,0 1,0-1,0 0,0 0,0 0,1 0,-1 0,0 0,0-1,1 1,-1 0,1-1,-1 1,1-1,-1 1,1-1,-1 0,1 1,-1-1,1 0,-1 0,1 0,-1 0,1 0,0-1,-1 1,1 0,-1-1,0 1,1-1,-1 0,1 1,-1-1,69-46,-24-9,51-46,-95 101,-1-1,1 1,-1 0,1-1,0 1,0 0,0 0,-1 0,1 1,0-1,0 0,0 1,0-1,0 1,0 0,1 0,-1-1,0 1,0 1,0-1,0 0,0 0,0 1,0-1,0 1,0 0,0 0,0-1,0 1,0 0,-1 1,1-1,0 0,-1 0,1 1,-1-1,1 1,-1-1,0 1,0 0,1 0,-1-1,0 1,-1 0,2 1,1 13,-1 0,0 1,-2-1,1 1,-2 0,0-1,-1 1,-1-1,0 0,-5 13,3-4,-3 13,-2-1,-1 0,-1-1,-2 0,-7 10,-46 27,65-72,1 0,-1 1,0-1,0 0,1 0,-1 0,0 0,0 0,0 0,0 0,0-1,0 1,-1-1,1 1,0-1,0 0,0 0,0 0,-1 0,1-1,0 1,0 0,0-1,0 1,0-1,0 0,0 0,0 0,0 0,0 0,0 0,1-1,-1 1,0 0,1-1,-1 1,1-1,0 0,-1 1,1-1,0 0,0 0,0-1,-2-7,0-1,1 0,1 0,0 0,0 0,1 0,0 0,1 0,0 0,1 0,1 0,-1 1,2-1,-1 1,1-1,1 1,0 1,0-1,1 1,2-2,-4 3,35-55,-20 41</inkml:trace>
  <inkml:trace contextRef="#ctx0" brushRef="#br0" timeOffset="10654.264">2283 1609,'82'54,"131"53,-148-79,-2 2,-1 3,-1 3,40 32,-7 12,-151-202,-24-90,81 210,-1 1,1 0,0-1,-1 1,1 0,-1 0,1-1,-1 1,0 0,0 0,1 0,-1 0,0 0,0 0,0 0,0 0,0 0,0 0,0 1,0-1,-1 0,1 1,0-1,0 1,-1-1,1 1,0 0,0-1,-1 1,1 0,0 0,-1 0,1 0,0 0,-1 0,1 0,0 1,-1-1,1 0,0 1,0-1,-1 1,1-1,0 1,0 0,0 0,0-1,-1 2,-37 54,-61 233,55-197,45-91,1 0,-1 1,1-1,0 0,0 0,-1 1,1-1,0 0,0 0,0 0,0 0,0 0,1 0,-1 0,0-1,0 1,1 0,-1 0,0-1,1 1,-1-1,1 0,-1 1,0-1,1 0,-1 0,1 0,-1 0,1 0,-1 0,1 0,-1 0,1-1,-1 1,0-1,1 1,-1-1,1 1,-1-1,0 0,1 0,259-83,-171 49,-84 33</inkml:trace>
  <inkml:trace contextRef="#ctx0" brushRef="#br0" timeOffset="11334.843">3158 2286,'-28'90,"14"-53,10-31,0 0,1-1,-1 1,1 0,1 1,-1-1,1 0,0 1,0 0,1-1,0 1,0 0,1 0,0-1,0 1,0 0,1 0,0-1,1 1,-1 0,1-1,0 1,1-1,0 0,0 0,0 0,0 0,1 0,4 4,-1-8,0 0,0-1,0 1,0-1,0-1,0 1,1-1,-1-1,0 1,0-1,0 0,0-1,0 0,0 0,0 0,0-1,-1 0,1 0,-1-1,0 0,0 0,5-5,179-159,-190 167,1 0,-1 0,1-1,-1 1,1 0,0 0,-1 1,1-1,0 0,0 0,0 0,0 0,-1 1,1-1,0 0,0 1,0-1,1 1,-1-1,0 1,0-1,0 1,0 0,0 0,1-1,-1 1,0 0,0 0,0 0,0 0,1 1,-1-1,0 0,0 0,0 1,0-1,0 0,0 1,1-1,-1 1,0 0,0-1,-1 1,1 0,0 0,0-1,0 1,0 0,-1 0,1 0,0 0,0 1,7 75,-9-72,1 1,-1-1,1 1,0 0,0-1,1 1,0-1,0 1,0-1,0 1,1-1,0 0,0 1,0-1,1 0,0 0,0-1,0 1,1-1,-1 1,1-1,0 0,0-1,1 1,3 2,0-3,0-1,0-1,0 1,1-1,-1-1,0 1,0-2,1 1,-1-1,0 0,0-1,0 0,0 0,0 0,0-1,-1-1,1 1,-1-1,0 0,0-1,0 0,-1 0,0 0,0-1,0 0,0 0,-1 0,0-1,-1 0,1 0,-1 0,3-7,62-121,-50 64,-22 68</inkml:trace>
  <inkml:trace contextRef="#ctx0" brushRef="#br0" timeOffset="11615.424">4315 2540,'-38'33,"-18"22,-4 0,9-4,7-10,12-8,6-9,8-4,2-6,4 1,3-9,4-4</inkml:trace>
  <inkml:trace contextRef="#ctx0" brushRef="#br0" timeOffset="11882.636">3949 2512,'4'24,"13"17,2 7,2 0,4-3,1-10,-3-6,-1-3,-4 0,-1-6,-2-1,0 1,-2 2,-4-3</inkml:trace>
  <inkml:trace contextRef="#ctx0" brushRef="#br0" timeOffset="15904.991">2002 1552,'1'1,"0"1,0-1,0 0,0 1,0-1,0 1,0-1,-1 1,1-1,0 1,-1 0,0-1,1 1,-1 0,0-1,0 1,0 0,0-1,0 1,0 0,0-1,-1 1,1 0,0-1,-1 1,0 0,1-1,-1 1,0-1,0 1,0-1,0 0,0 1,-1 0,-90 169,66-127,-1-2,-3 0,-1-2,-16 15,40-48,-3 5,0 1,1 0,0 1,1-1,1 1,0 1,1 0,0 0,1 0,1 0,2-13,2-13</inkml:trace>
  <inkml:trace contextRef="#ctx0" brushRef="#br0" timeOffset="16625.017">2057 1496,'-232'81,"157"-52,75-28,-1 1,1-1,-1 1,1 0,0-1,0 1,0 0,0-1,0 1,0 0,0-1,1 1,-1 0,1-1,-1 1,1-1,-1 1,1-1,0 1,0-1,0 1,0-1,0 0,0 0,0 1,0-1,0 0,1 0,-1 0,0 0,1 0,-1-1,1 1,-1 0,1-1,2 4,156 117,-2 43,-134-148,-23-36,-54-169,50 177,-1 1,2-1,0 0,0 0,1 0,1 0,0 0,1 0,0 0,0 0,2 0,-1 0,2 0,-1 1,1-1,3-3,5 2</inkml:trace>
  <inkml:trace contextRef="#ctx0" brushRef="#br0" timeOffset="17472.226">1860 2343,'-61'72,"4"-6,3 3,-40 66,39-56,55-79,0-1,0 1,0 0,0 0,-1 0,1-1,0 1,0 0,-1 0,1 0,0 0,0-1,-1 1,1 0,0 0,0 0,-1 0,1 0,0 0,-1 0,1 0,0 0,-1 0,1 0,0 0,0 0,-1 0,1 0,0 0,-1 0,1 0,0 0,0 0,-1 1,1-1,0 0,0 0,-1 0,14-30,215-300,-187 285,-41 44,1 0,0 0,0 1,0-1,0 0,0 1,0-1,0 1,0 0,0-1,0 1,0 0,0-1,0 1,0 0,0 0,0 0,1 0,-1 0,0 0,0 0,0 0,0 1,0-1,0 0,0 1,0-1,0 0,0 1,0 0,0-1,0 1,0-1,0 1,0 0,-1 0,1 0,0-1,-1 1,1 0,0 0,-1 0,1 0,-1 0,1 0,-1 0,0 0,1 0,-1 0,0 0,0 1,4 15,-1-1,0 1,-1 0,-1 0,-1 0,-1 0,-1 15,-1 15,1-6,9 88,-6-126,0 0,0-1,0 1,1 0,0 0,-1-1,1 1,0 0,0-1,0 0,0 0,1 1,-1-1,1-1,-1 1,1 0,0 0,-1-1,1 0,0 0,0 1,0-2,0 1,0 0,0-1,1 1,-1-1,0 0,0 0,0 0,0 0,0-1,1 1,-1-1,0 0,0 0,0 0,0 0,-1 0,1-1,0 1,0-1,-1 0,1 0,-1 0,0 0,0 0,1-1,-1 1,0-1,95-160,-60 60,-30 85</inkml:trace>
</inkml:ink>
</file>

<file path=ppt/ink/ink4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5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796 437,'-48'-38,"-158"-79,57 47,-17-18,-11-35,177 124,0 0,0 0,0 0,0 0,0 0,0 0,0 0,0 1,-1-1,1 0,0 0,-1 0,1 0,-1 0,1 0,-1 0,1-1,-1 1,0 0,0 0,1 0,-1-1,0 1,0 0,0 0,0-1,0 1,1-1,-1 1,0-1,0 0,-1 1,1-1,0 0,0 1,0-1,0 0,0 0,0 0,0 0,0 0,0 0,0-1,0 1,-1 0,1 0,0-1,0 1,0-1,0 1,0-1,1 1,-1-1,0 1,0-1,0 0,0 0,1 1,-1-1,0 0,1 0,-1 0,0 0,1 0,-1 0,1 0,0 0,-1 0,1 0,23 147,-10-92,8 9,-18-64,-1 1,0 0,1-1,-1 0,1 1,-1-1,0 0,0 0,0-1,1 1,-1 0,0-1,0 1,-1-1,1 1,0-1,0 0,-1 0,1 0,-1 0,0 0,1 0,-1-1,1 0,64-99,-50 79,-7 16</inkml:trace>
</inkml:ink>
</file>

<file path=ppt/ink/ink4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9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35,'-1'0,"0"0,1 0,-1 0,1-1,-1 1,1 0,-1 0,0 0,1 0,-1 0,1 0,-1 0,0 0,1 0,-1 0,1 1,-1-1,0 0,1 0,-1 0,1 1,-1-1,1 0,-1 1,1-1,-1 0,1 1,-1-1,1 1,0-1,-1 1,1-1,0 1,-1-1,1 1,0-1,0 1,-1-1,1 1,0 0,0-1,0 1,0-1,0 1,0 0,0-1,0 1,0-1,0 1,0 0,0-1,0 1,0-1,1 1,-102 265,72-202,24-53</inkml:trace>
  <inkml:trace contextRef="#ctx0" brushRef="#br0" timeOffset="491.23">136 0,'-3'0,"2"0,4 0,5 0,4 0,2 0,3 3,1 1,0 0,1-1,-1-1,0 0,1-1,-2-1,-2 3,-1 1,-6-1,-5 0</inkml:trace>
  <inkml:trace contextRef="#ctx0" brushRef="#br0" timeOffset="800.33">66 229,'3'0,"6"0,3 3,2 2,1-2,2 1,0-2,1-1,-3 0</inkml:trace>
  <inkml:trace contextRef="#ctx0" brushRef="#br0" timeOffset="1184.357">189 406,'0'9,"-3"9,-1 4,0 2,-2-3,0-3,1-1,1 0,1-1,2-2</inkml:trace>
  <inkml:trace contextRef="#ctx0" brushRef="#br0" timeOffset="1586.446">224 406,'3'0,"4"0,4 0,0 3,1 1,1 0,3-1,0-1,1-1,0 0,1-1,0 0,-3 0</inkml:trace>
  <inkml:trace contextRef="#ctx0" brushRef="#br0" timeOffset="2072.421">242 547,'3'0,"4"3,4 1,2 0,4-1,-3-1</inkml:trace>
</inkml:ink>
</file>

<file path=ppt/ink/ink4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9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47,'34'-5,"20"-1,6 0,-2 1,-11-4,-9 1,-11 1</inkml:trace>
</inkml:ink>
</file>

<file path=ppt/ink/ink4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31,'38'0,"28"-5,6-2,-3 1,-9 1,-10 1,-9 2,-10 1</inkml:trace>
</inkml:ink>
</file>

<file path=ppt/ink/ink4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29,'-14'4,"0"0,0 1,0 0,1 1,0 1,0 0,1 1,0 0,0 0,1 2,0-1,0 2,1-1,1 1,0 1,0 0,1 0,1 0,0 1,0 0,2 1,-1 0,2-1,0 1,0 1,2-1,0 1,0-1,1 1,1 9,1-17,-1-1,1 0,0 1,1-1,-1 1,1-1,0 0,1 0,0 0,0 0,0-1,0 1,1-1,0 0,0 0,1 0,-1 0,1-1,0 0,0 0,0 0,1 0,0-1,-1 0,1 0,0-1,0 0,1 0,-1 0,0-1,1 1,-1-2,1 1,0-1,17-2,1-2,-1-1,1-1,-2-1,1-1,-1-1,0-1,-1-1,0-1,-1 0,0-2,-1-1,0 0,-2-2,0 0,0-1,-2-1,0 0,7-14,-18 29,0-1,-1 1,1-1,-1-1,0 1,-1 0,1-1,-1 0,0 0,-1 0,0 0,1 0,-2-1,1 1,-1-1,0 1,0-1,-1 1,0-1,0 1,0-1,-1 0,0 1,-1-1,1 1,-1 0,0 0,-1-1,1 1,-1 0,-1 1,1-1,-1 1,0-1,0 1,0 0,-1 1,0-1,0 1,0 0,-2-1,-6 0,-1 1,1 1,-1 0,1 1,-1 0,0 1,0 0,0 2,0-1,0 2,0 0,1 1,-1 0,-10 4,-14 5</inkml:trace>
  <inkml:trace contextRef="#ctx0" brushRef="#br0" timeOffset="566.841">0 255,'128'24,"-104"-23,83 2,1-5,79-13,-74 4,65-7,109 6,-257 18,-24 1</inkml:trace>
</inkml:ink>
</file>

<file path=ppt/ink/ink4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7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2,'12'0,"3"-1,-1 1,1 0,0 1,-1 1,1 0,-1 1,0 0,0 2,7 2,-20-7,-1 1,1-1,-1 1,1-1,-1 0,1 1,-1-1,0 1,1-1,-1 1,0-1,1 1,-1-1,0 1,1 0,-1-1,0 1,0-1,0 1,0 0,0-1,0 1,0-1,0 1,0 0,0-1,0 1,0-1,0 1,0 0,0-1,-1 1,1-1,0 1,0-1,-1 1,1-1,-1 1,1-1,0 1,-1-1,1 1,-1-1,1 1,-1-1,1 0,-1 1,1-1,-1 0,1 0,-1 1,1-1,-1 0,0 0,1 0,-1 0,1 0,-1 1,0-1,-37 17,-247 85,116 5,107-56,62-49,1 0,-1-1,1 1,-1-1,1 1,0-1,-1 1,1-1,0 1,0-1,0 0,0 0,0 1,0-1,0 0,1 0,-1 0,0 0,1 0,-1 0,1-1,-1 1,1 0,-1-1,1 1,-1-1,1 0,-1 1,1-1,1 0,178 21,-62 1,-118-22,1 1,-1-1,0 0,0 1,1-1,-1 1,0 0,0-1,0 1,0 0,0 0,0 0,0-1,0 1,0 0,0 0,-1 0,1 1,0-1,-1 0,1 0,0 0,-1 0,0 1,1-1,-1 0,0 0,0 1,1-1,-1 0,0 1,0-1,0 0,-1 1,1-1,0 0,0 0,-1 1,1-1,-1 0,1 0,-1 0,1 1,-1-1,0 0,0 0,1 0,-1 0,0 0,0 0,-1 0,-56 45,56-45,-230 124,-37 46,269-170,1-1,-1 0,0 0,1 0,-1 0,1 1,-1-1,0 0,1 0,-1 1,1-1,-1 0,0 1,1-1,-1 0,0 1,0-1,1 0,-1 1,0-1,0 1,0-1,1 0,-1 1,0-1,0 1,0-1,0 1,0-1,0 1,0-1,0 1,0-1,0 1,0-1,0 0,0 1,0-1,-1 1,1-1,0 1,0-1,0 0,-1 1,1-1,0 1,-1-1,1 0,0 1,-1-1,1 0,0 0,-1 1,1-1,0 0,-1 0,1 1,-1-1,1 0,-1 0,1 0,-1 0,1 0,0 0,-1 0,1 0,-1 0,1 0,-1 0,1 0,37 3,-33-3,344-32,-150 33,-168-12,-35 5</inkml:trace>
  <inkml:trace contextRef="#ctx0" brushRef="#br0" timeOffset="482.118">1122 115,'-66'309,"23"-104,17-74,23-128,1-6</inkml:trace>
  <inkml:trace contextRef="#ctx0" brushRef="#br0" timeOffset="865.283">1150 115,'5'0,"6"0,7 0,4 0,4 0,1 0,3 0,-1-5,0-2,1 1,-2-3,1-1,0 1,-6-1,-1-1,-9 8,-8 3</inkml:trace>
  <inkml:trace contextRef="#ctx0" brushRef="#br0" timeOffset="1148.815">1094 482,'33'0,"17"0,4 0,-7 0</inkml:trace>
  <inkml:trace contextRef="#ctx0" brushRef="#br0" timeOffset="1997.536">1489 594,'15'79,"-15"-77,1 0,0-1,-1 1,1 0,0-1,0 1,0 0,0-1,0 1,1-1,-1 0,0 1,1-1,-1 0,1 0,-1 0,1 0,0 0,-1 0,1-1,0 1,0 0,0-1,-1 1,1-1,0 0,0 0,0 0,0 0,0 0,-1 0,1 0,0 0,0-1,0 1,0-1,-1 1,1-1,0 0,0 0,4-2,0-1,0 0,-1 0,1-1,-1 1,0-1,0 0,0-1,-1 1,0-1,0 0,0 0,-1 0,1-1,36-49,-38 56,-1 0,1 0,0 0,0 0,0 0,-1 1,1-1,0 0,0 1,-1-1,1 1,0 0,-1-1,1 1,0 0,-1 0,1 0,-1 0,0 1,1-1,-1 0,0 0,0 1,0-1,0 1,0-1,0 1,0-1,0 1,0 0,-1 0,1-1,-1 1,1 0,-1 0,0-1,0 1,0 0,0 0,0 0,0 0,1 1,63 286,-61-272,-1-1,0 0,-2 0,1 1,-2-1,0 0,-1 1,-1-1,-4 12,6-22,-1 0,0-1,0 1,0-1,-1 1,0-1,0 0,0 0,-1 0,0-1,0 1,0-1,0 0,0 0,-1 0,0-1,0 0,0 0,0 0,0 0,-1-1,1 0,-1 0,0 0,1-1,-1 0,0 0,-1 0,4-1,-1 0,1 0,0 0,0 0,-1-1,1 1,0-1,0 0,0 0,0 0,0 0,0-1,0 1,0-1,1 0,-1 0,0 0,1 0,-1 0,1 0,0-1,0 1,0-1,0 0,1 1,-1-1,0 0,1 0,0 0,0 0,0 0,0-1,-1-5,0 1,0 0,1-1,0 1,1-1,0 1,0-1,1 1,0-1,0 1,3-8,54-100,-40 91</inkml:trace>
</inkml:ink>
</file>

<file path=ppt/ink/ink4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6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0 226,'283'-1,"-142"-25,-118 24,-23 2</inkml:trace>
  <inkml:trace contextRef="#ctx0" brushRef="#br0" timeOffset="325.919">57 396,'33'0,"17"0,3 0,-1 0,-6 0,-5 0,-5 0,-4 0,-2-5,-7-1</inkml:trace>
  <inkml:trace contextRef="#ctx0" brushRef="#br0" timeOffset="1058.352">254 1,'8'9,"0"1,1-2,0 1,0-1,1-1,0 1,1-2,0 1,-1-2,2 1,-1-2,1 1,0-1,5 0,-11-2,221 65,-225-66,0-1,0 0,0 0,0 1,-1-1,1 1,0 0,0-1,0 1,-1 0,1 0,0 0,-1 0,1 0,-1 1,1-1,-1 0,0 1,1-1,-1 1,0-1,0 1,0 0,0 0,0-1,-1 1,1 0,0 0,-1 0,1 0,-1 0,0-1,0 1,0 0,0 0,0 0,0 0,0 0,-1 0,1 0,-1 0,1 0,-1 0,0-1,1 1,-1 0,0-1,0 1,0 0,-1-1,1 1,-1 0,-125 101,-92 107,205-198,0-1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1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10602 0 0,'0'0'2498'0'0,"0"0"-1048"0"0,0 0-499 0 0,0 0-78 0 0,0 0 30 0 0,0 0-33 0 0,0 0-92 0 0,0 0-83 0 0,0 0-33 0 0,0 0 50 0 0,0 0 24 0 0,0 0-49 0 0,0 0-70 0 0,16 2-63 0 0,122 10 1161 0 0,12-41-435 0 0,-90 11-1226 0 0,-18 4 1552 0 0,-14 7-3698 0 0,-3 5-3297 0 0,0 3-4561 0 0,-25-1-862 0 0</inkml:trace>
</inkml:ink>
</file>

<file path=ppt/ink/ink4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9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214 83,'-39'90,"-6"61,31-97,-2-1,-3 0,-1-1,-19 31,27-65,2-7</inkml:trace>
  <inkml:trace contextRef="#ctx0" brushRef="#br0" timeOffset="634.446">158 83,'80'232,"-49"-94,-16-82,-15-55,1 0,-1 0,1 0,-1 0,1 0,0 0,-1 0,1-1,0 1,0 0,0 0,-1 0,1-1,0 1,0-1,0 1,0 0,0-1,0 0,0 1,0-1,0 0,1 1,-1-1,0 0,0 0,0 0,0 0,0 0,0 0,1 0,-1 0,0-1,0 1,0 0,0-1,0 1,0-1,0 1,0-1,0 1,0-1,0 0,0 1,0-1,-1 0,1 0,0 0,0 0,5-7,-1 0,0 0,0 0,0-1,-1 0,0 0,-1 0,0 0,-1-1,0 1,0-1,3-9,50-148,1-31,-52 174</inkml:trace>
</inkml:ink>
</file>

<file path=ppt/ink/ink4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54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64,'5'0,"6"0,6 0,5-5,4-1,2 0,0 1,2 1,-1 2,-4-4,-2-1,-1 1,2 2,1-4,-4 4,-10 3,-12 7,-5 2</inkml:trace>
</inkml:ink>
</file>

<file path=ppt/ink/ink4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7:07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23,'1'49,"-13"117,-7-25,24-165,0 1,2-1,0 2,1-1,2 1,0 0,1 1,1 0,1 1,9-10,-21 28,0 0,0 0,0 0,0 0,0 0,1 0,-1 0,1 0,-1 0,1 1,0-1,-1 1,1-1,0 1,0 0,0-1,0 1,1 0,-1 1,0-1,0 0,0 0,1 1,-1 0,0-1,1 1,-1 0,0 0,1 0,-1 0,0 1,1-1,-1 0,0 1,1 0,-1 0,0 0,0 0,0 0,0 0,0 0,0 0,0 1,0-1,0 1,-1 0,1-1,-1 1,1 0,-1 0,0 0,1 2,4 9,-2 0,0 0,0 1,-2 0,1 0,-2-1,0 1,0 0,-2 0,0 0,-1 9,0 17,1 5,23-65,12-50,44-62,-44 85,35-31,-65 75,0 0,-1 0,2 0,-1 0,0 1,0-1,1 1,0 0,-1 1,1-1,0 1,0 0,0 0,-1 0,1 1,0 0,0 0,0 0,0 0,0 1,0 0,0 0,0 0,-1 1,1-1,0 1,-1 0,1 1,-1-1,0 1,0 0,0 0,0 0,0 0,-1 1,2 1,-1 0,0 0,0 0,-1 1,0-1,0 1,0 0,0 0,-1 0,0 0,0 0,-1 1,0-1,0 0,0 1,-1-1,0 1,0-1,-1 1,1-1,-1 0,-1 2,-12 168,9-164,-1-6</inkml:trace>
</inkml:ink>
</file>

<file path=ppt/ink/ink4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7:08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8,'-9'-2,"-1"0,0 0,0 1,0 0,0 1,0 1,0-1,1 1,-1 1,0 0,0 0,1 1,-1 0,1 1,0 0,0 0,0 1,1 0,0 1,0 0,0 0,-5 5,2-1,0 1,1-1,0 2,1-1,0 1,0 1,2 0,-1 0,2 0,0 1,0 0,1 0,1 1,-1 7,4-19,1-1,0 1,0 0,0 0,0 0,0 0,1 0,-1 0,1 0,0 0,-1 0,2 0,-1-1,0 1,0 0,1-1,-1 1,1-1,0 1,0-1,0 0,0 0,0 0,1 0,-1 0,0-1,1 1,-1-1,1 1,0-1,0 0,-1 0,1 0,0 0,1 0,3 0,0 0,1 0,-1-1,1 0,-1 0,0-1,1 0,-1 0,0-1,1 1,-1-2,0 1,6-4,7-6,0-1,-2-1,1-1,-2-1,0 0,-1-1,0-1,-1 0,1-5,6-4,-22 26,1 0,-1 0,1 0,-1 0,1 0,-1 0,1 0,-1 1,1-1,0 0,-1 0,1 1,0-1,0 0,0 1,-1-1,1 1,0-1,0 1,0-1,0 1,0 0,0-1,0 1,0 0,0 0,0 0,0 0,0 0,0 0,0 0,0 0,0 0,0 0,0 1,0-1,0 0,0 1,0-1,0 1,0-1,0 1,0-1,0 1,-1 0,1-1,0 1,0 0,-1 0,1-1,-1 1,1 0,-1 0,1 0,-1 0,1 0,15 59,-37 123,14-116,-2-1,-4 0,-2-1,-3-1,-3 0,-24 49,37-97,-1-1,0-1,-1 0,-1 0,0 0,-1-2,-1 1,0-2,0 0,-3 1,14-9,-1 0,-1-1,1 0,0 1,-1-1,1 0,-1-1,1 1,-1-1,0 1,0-1,0 0,0 0,0-1,0 1,0-1,0 0,0 0,0 0,0-1,0 1,0-1,1 0,-1 0,0-1,0 1,1-1,-1 0,0 1,1-2,0 1,-1 0,1-1,0 1,0-1,1 0,-1 0,0 0,1 0,0-1,0 1,0-1,0 1,-1-5,3-5,0 0,1 0,0 0,1-1,1 1,0 1,1-1,0 0,1 1,0 0,1 0,0 0,7-8,-4 4,76-103,-73 99</inkml:trace>
</inkml:ink>
</file>

<file path=ppt/ink/ink4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8:3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23,'-1'-1,"0"-1,0 0,-1 1,1-1,-1 1,1-1,-1 1,0 0,1-1,-1 1,0 0,0 0,0 1,0-1,0 0,0 0,0 1,0 0,0-1,0 1,0 0,0 0,0 0,0 0,0 0,-1 0,1 1,0-1,-1 1,-7 1,0 0,0 1,0 0,0 1,0 0,1 0,0 1,0 0,0 1,0 0,1 0,0 1,1 0,-1 0,1 1,0 0,1 0,0 1,1 0,-1 0,2 0,-1 0,1 1,1 0,0 0,0 0,1 0,0 0,1 0,0 1,0-1,1 5,1-11,-1 0,1 0,0 0,0-1,0 1,1 0,-1-1,1 1,0-1,0 1,0-1,0 0,1 0,-1 0,1 0,0 0,0-1,0 1,0-1,0 0,1 0,-1 0,1 0,-1 0,1-1,0 0,-1 1,4-1,110 7,-104-9</inkml:trace>
</inkml:ink>
</file>

<file path=ppt/ink/ink4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8:33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105 254,'-1'1,"-7"6,-1-1,1 2,1-1,-1 1,1 0,1 0,-1 1,1 0,1 0,0 1,0-1,1 1,0 0,1 1,0-1,0 0,1 1,1 0,0-1,0 1,1 0,0 0,2-8,-1 0,1 0,0 0,0 0,0-1,0 1,1-1,-1 1,1-1,-1 0,1 0,0 0,0 0,0 0,0-1,0 1,0-1,0 0,0 0,1 0,-1-1,0 1,1-1,-1 1,1-1,-1 0,0 0,1-1,0 1,98-20,-92 16,0 1,0-2,0 1,-1-1,0-1,0 0,0 0,-1 0,0-1,0-1,-1 1,0-1,0-1,-1 1,0-1,0 0,-1 0,0-1,-1 1,0-1,-1 0,1-1,-1-2,-3 9,-1-1,1 0,-1 1,0-1,0 1,0-1,-1 1,1-1,-1 1,0 0,0 0,-1-1,1 2,-1-1,0 0,0 1,0-1,-1 1,1 0,-1 0,0 0,1 0,-1 1,-1 0,1-1,0 2,0-1,-1 0,1 1,-1 0,1 0,-1 0,0 1,1-1,-1 1,0 0,1 0,-1 1,0 0,1 0,-1 0,1 0,-1 0,1 1,-1 0,1 0,-67 43,50-27</inkml:trace>
  <inkml:trace contextRef="#ctx0" brushRef="#br0" timeOffset="613.271">726 86,'-102'33,"99"-32,1-1,0 0,0 0,0 1,0-1,0 1,0 0,0 0,0-1,0 1,0 0,0 1,1-1,-1 0,0 0,1 1,-1-1,1 1,-1 0,1-1,0 1,0 0,-1 0,1 0,1 0,-1 0,0 0,0 0,1 0,-1 0,1 0,0 0,-1 0,1 0,0 0,0 1,1-1,-1 0,0 0,1 0,-1 0,1 0,-1 0,1 0,0 0,0 0,0 0,0 0,1-1,-1 1,0 0,1-1,-1 1,1-1,-1 1,2 0,149 40,-149-41,0 0,1 0,-1 0,0 0,0 1,0 0,-1-1,1 1,0 0,-1 0,1 1,-1-1,1 0,-1 1,0-1,0 1,0 0,-1 0,1 0,0 0,-1 0,0 0,0 0,0 0,0 1,-1-1,1 0,-1 1,0-1,0 0,0 1,0-1,0 0,-1 1,1-1,-1 0,0 0,0 0,-1 1,1-1,0 0,-1-1,0 1,-1 1,-5 3,-2-1,1 0,-1 0,0-1,0 0,0-1,-1 0,0-1,0 0,0-1,0 0,0-1,0 0,0 0,-11-2,-3 2</inkml:trace>
  <inkml:trace contextRef="#ctx0" brushRef="#br0" timeOffset="1285.778">1460 0,'-88'133,"82"-119,-1 1,-1-1,0-1,-1 1,0-1,-1-1,-1 0,0 0,0-1,-1 0,0-1,-11 6,-85 21,105-37,-1 0,1 0,-1 0,1 0,-1-1,1 0,0 1,-1-1,1 0,0-1,0 1,0-1,0 1,0-1,0 0,0 0,1 0,-1-1,0 1,1 0,0-1,0 0,0 1,0-1,0 0,0 0,1 0,-1-1,1 1,0 0,0-3,0-1,0 0,1-1,0 1,0 0,1 0,0-1,1 1,-1 0,1 0,0 0,1 1,0-1,0 0,0 1,1 0,0 0,0 0,1 0,0 0,0 1,0 0,0 0,1 1,0-1,0 1,0 0,0 1,1-1,-1 1,1 1,1-1,-2 3,0 0,-1 1,1-1,-1 1,1 1,-1-1,0 1,1 0,-1 0,0 0,0 1,-1 0,1 0,0 0,-1 0,0 1,1 0,-2 0,1 0,0 0,-1 1,1 0,25 23,192 109,-120-79,-83-47</inkml:trace>
</inkml:ink>
</file>

<file path=ppt/ink/ink4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01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41,'5'0,"6"0,6 0,5-5,4-1,2 0,1 1,0 1,1 2,-1 1,0 1,0 0,-1 0,-4-5,-7-1</inkml:trace>
</inkml:ink>
</file>

<file path=ppt/ink/ink4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0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672 1,'-38'16,"-91"7,-71 17,201-39,-1-1,1 1,0-1,0 1,0-1,0 1,-1 0,1-1,0 1,-1 0,1 0,0-1,-1 1,1 0,-1 0,1 0,-1 0,0 0,1 0,-1 0,0-1,0 1,0 0,1 0,-1 0,0 0,0 0,0 0,-1 0,1 0,0 0,0 0,0 0,-1 0,1 0,0 0,-1 0,1 0,-1 0,1 0,-1-1,0 1,1 0,-1 0,0-1,1 1,-1 0,0-1,0 1,0-1,0 1,1-1,-1 1,0-1,0 0,0 0,0 1,0-1,0 0,0 0,0 0,0 0,0 0,0 0,0 0,0 0,0 0,-1-1,189 95,-120-65,-65-29,-1 1,1-1,-1 1,0 0,1-1,-1 1,0 0,1 0,-1 0,0 0,0 0,0 0,0 0,0 0,0 1,0-1,0 0,-1 1,1-1,0 0,-1 1,1-1,-1 1,0-1,1 1,-1-1,0 1,0-1,0 1,0-1,0 1,0-1,0 1,-1-1,1 1,-1-1,1 1,-1-1,1 0,-1 1,0-1,1 0,-1 1,0-1,0 0,0 0,0 0,-1 1,-60 53,17-29,-2-2,0-2,-2-2,-23 6,-146 67,217-93,0 0,0 0,1 1,-1-1,0 0,0 1,0-1,1 1,-1-1,0 1,0 0,1-1,-1 1,0 0,1-1,-1 1,1 0,-1 0,1-1,-1 1,1 0,0 0,-1 0,1 0,0 0,0 0,0 0,-1-1,1 1,0 0,0 0,0 0,1 0,-1 0,0 0,0 0,0 0,1 0,-1 0,0-1,1 1,-1 0,1 0,-1 0,1-1,-1 1,1 0,0-1,-1 1,1 0,0-1,-1 1,1-1,0 1,0-1,0 1,-1-1,1 0,1 1,54 24,-23-19,1-1,-1-1,1-2,0-1,0-2,6-2,39 0,22 4,-90 3,-5 2</inkml:trace>
</inkml:ink>
</file>

<file path=ppt/ink/ink4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1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36,'-16'73,"-8"80,6 73,17-219,0 0,0-1,-1 1,0-1,0 0,-1 1,1-1,-1 0,-1 0,1-1,-1 1,0-1,0 0,-1 0,1 0,-5 3,14-18,3-1</inkml:trace>
  <inkml:trace contextRef="#ctx0" brushRef="#br0" timeOffset="321.39">112 64,'2'-2,"-1"0,0 0,1 0,0 0,-1 1,1-1,0 1,0-1,0 1,0 0,0 0,0 0,0 0,0 0,0 0,1 0,-1 1,0-1,1 1,-1 0,0-1,1 1,-1 0,0 1,1-1,0 0,185-15,-81-9,-101 30,-8 2</inkml:trace>
  <inkml:trace contextRef="#ctx0" brushRef="#br0" timeOffset="581.405">85 346,'38'-5,"22"-1,2 0</inkml:trace>
  <inkml:trace contextRef="#ctx0" brushRef="#br0" timeOffset="848.755">620 403,'-24'33,"-12"17,-1 4,6-8</inkml:trace>
  <inkml:trace contextRef="#ctx0" brushRef="#br0" timeOffset="1100.252">452 346,'14'19,"10"17,5 1,-2-1,-1-1,-5-2,0-7,-5-2,-5-1,-4-5</inkml:trace>
</inkml:ink>
</file>

<file path=ppt/ink/ink4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3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26,'4'0,"12"0,8 0,4 0,3 0,0 0,0 0,0 0,-1 0,-1 0,0 0,-6-5,-1-1,0 0,1 1,-8 2,-6 5,-6 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1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11939 0 0,'0'0'3272'0'0,"0"0"-1854"0"0,0 0-695 0 0,0 0-6 0 0,0 0 215 0 0,0 0 233 0 0,0 0 63 0 0,0 0-96 0 0,0 0-173 0 0,0 0-185 0 0,0 0-156 0 0,0 0-107 0 0,35-3-104 0 0,109-7-103 0 0,-6-14 327 0 0,-105 19-1512 0 0,58-9 2328 0 0,-60 12-5263 0 0,1 1-4940 0 0,-32 1-2959 0 0</inkml:trace>
</inkml:ink>
</file>

<file path=ppt/ink/ink4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3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0,'43'0,"19"0,4 0,-9 0</inkml:trace>
</inkml:ink>
</file>

<file path=ppt/ink/ink4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51,'-26'24,"1"0,1 2,2 1,0 0,2 2,1 0,2 2,-4 8,19-33,0-1,0 1,0 0,1 0,0 0,0 0,0 0,1 0,0 0,0 0,1 0,-1 0,1 0,1 0,-1 0,1 0,0 0,0 0,1-1,0 0,0 1,0-1,0 0,1 0,0 0,0-1,0 0,1 1,-1-1,1-1,0 1,0-1,1 0,-1 0,3 1,7 3,1-1,-1 0,1-1,0-1,0-1,0 0,1-1,-1 0,1-2,-1 0,1-1,-1 0,1-1,-1-1,0-1,0 0,0-1,-1-1,1-1,-1 0,-1 0,4-4,-8 7,0-1,-1 0,1-1,-1 0,0-1,-1 1,1-2,-1 1,-1-1,0-1,0 1,0-1,-1 0,0-1,-1 1,0-1,-1 0,0 0,0-1,-1 1,0-1,0-7,-3 7,0 1,0-1,-1 1,0-1,-1 1,0 0,-1-1,0 1,-1 0,0 1,0-1,-1 1,0 0,-1 0,0 0,0 1,-1 0,0 0,0 0,-1 1,0 0,-1 1,-7-5,4 3,0 1,-1 1,0 0,0 0,0 2,-1-1,1 2,-1 0,0 0,-1 1,1 1,-7 0,-12 4</inkml:trace>
  <inkml:trace contextRef="#ctx0" brushRef="#br0" timeOffset="612.213">0 192,'90'39,"-46"-30,0-2,1-3,-1-1,1-2,39-5,6 2,302 2,-369 0</inkml:trace>
</inkml:ink>
</file>

<file path=ppt/ink/ink4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20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7 311,'-5'0,"4"0,6 0,7 0,7 0,4 0,4 0,-3-5,-1-1,0 0,2 1,0 2,2 1,1 1,0 0,-5 1</inkml:trace>
  <inkml:trace contextRef="#ctx0" brushRef="#br0" timeOffset="415.294">7 508,'15'0,"13"0,8 0,2 0,-1 0,-1 0,-3 0,-1 0,-2 0,-1 0,-6 0</inkml:trace>
  <inkml:trace contextRef="#ctx0" brushRef="#br0" timeOffset="1301.965">261 1,'-3'2,"1"1,-1 0,1 0,0-1,0 2,0-1,0 0,0 0,0 1,1-1,0 1,0-1,0 1,0-1,0 1,1 0,0-1,-1 1,2 0,-1 0,0-1,1 1,-1 0,1-1,0 1,0-1,1 1,-1-1,1 1,-1-1,1 0,2 3,3 4,0-1,1 1,1-1,0-1,0 1,0-2,1 1,0-1,6 2,10 8,-1 1,-1 1,-1 1,0 1,-2 1,3 4,-22-24,-1 1,1-1,-1 1,1-1,-1 1,0-1,0 1,0 0,0-1,0 1,-1 0,1 0,-1 0,0-1,0 1,0 0,0 0,0 0,-1 0,1-1,-1 1,0 0,1 0,-2-1,1 1,0-1,0 1,-1-1,1 1,-1-1,0 0,0 1,0-1,0 0,0-1,0 1,0 0,-1 0,1-1,-1 0,-1 2,-183 173,128-131,-35 39,90-77</inkml:trace>
</inkml:ink>
</file>

<file path=ppt/ink/ink4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2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3,'0'0,"0"-1,-1 1,1 0,-1 0,1-1,0 1,-1 0,1 0,-1 0,1 0,-1 0,1 0,-1-1,1 1,-1 0,1 0,-1 1,1-1,-1 0,1 0,-1 0,1 0,-1 0,1 0,-1 1,1-1,0 0,-1 0,1 1,-1-1,1 0,0 1,-1-1,1 0,0 1,-1-1,1 0,0 1,0-1,-1 1,1-1,0 1,0-1,0 1,-1-1,1 1,0-1,0 1,0-1,0 1,0-1,0 1,0-1,0 0,0 1,0-1,1 1,-1-1,0 1,-5 19,1 0,1 0,1 0,1 1,0-1,2 0,1 7,-1 18,-1-11,-2-23,1 0,0 0,1 0,0 0,1 0,0 0,1 0,0 0,1-1,0 1,1-1,0 1,0-1,1 0,1-1,-1 1,2-1,-1 0,-3-7,-1-1,0 1,0-1,1 0,-1 1,1-1,-1 0,1 0,-1-1,1 1,-1-1,1 1,0-1,0 0,-1 0,1 0,0 0,-1 0,1 0,0-1,-1 0,1 1,-1-1,1 0,-1 0,1 0,-1-1,1 1,-1-1,0 1,0-1,0 0,0 0,0 0,0 0,0 0,59-84,-23 1,-35 85,0 1,0-1,-1 1,1-1,-1 1,1 0,-1 0,1 0,-1 0,1 1,-1-1,0 1,1-1,-1 1,0 0,0 0,-1 0,1 0,0 0,0 0,-1 0,0 1,1-1,0 2,6 6,0-1,-4-3,1 1,0-1,1 0,0 0,-1-1,2 0,-1 0,1 0,0-1,0 0,0 0,0 0,1-1,-1-1,8 3,-11-7,-1 1,1-1,0 1,-1-1,1-1,-1 1,0 0,0-1,0 1,0-1,0 0,-1 0,1 0,-1-1,0 1,0-1,0 1,0-1,0 1,-1-1,0 0,0 0,0 0,0 0,-1 0,1-1,3-7,4-21,-1 0,-2-1,-1 0,-2 0,-1 0,-3-26,1 32,1 3</inkml:trace>
</inkml:ink>
</file>

<file path=ppt/ink/ink4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3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39,'-2'-3,"-1"0,0 0,0 0,0 0,0 0,0 1,-1-1,1 1,-1 0,1 0,-1 0,0 1,0-1,0 1,0 0,0 0,0 0,0 1,0-1,0 1,-1 0,1 0,0 1,0-1,0 1,0 0,0 0,0 0,0 1,0-1,0 1,1 0,-1 0,1 0,-1 0,1 1,0 0,0-1,0 1,0 0,0 1,1-1,-1 0,0 3,-1-2,0 1,1 0,0 0,0 0,0 0,1 0,0 1,0-1,0 1,0-1,1 1,0 0,0 0,1 0,-1-1,1 1,1 0,-1 0,1 0,0 0,0-1,1 1,-1 0,1-1,1 1,-1-1,1 0,1 2,63 33,-63-39,0 0,-1 0,1 0,0 0,-1 1,1-1,0 1,-1 0,0 0,1 0,-1 1,0-1,0 1,-1-1,1 1,0 0,-1 0,0 0,1 1,-1-1,-1 1,1-1,0 1,-1-1,0 1,0 0,1 3,-3-1,0 1,0-1,-1 1,0-1,0 0,0 0,-1 0,0 0,0 0,0 0,-1-1,0 0,0 0,-1 0,1 0,-1 0,0-1,0 0,0 0,-1-1,1 1,-1-1,0 0,0-1,0 1,-1-1,1 0,0-1,-1 1,1-2,-1 1,1 0,-1-1,-3-1,-9-3</inkml:trace>
</inkml:ink>
</file>

<file path=ppt/ink/ink4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4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4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18 254,'-5'24,"-1"13,0 0</inkml:trace>
  <inkml:trace contextRef="#ctx0" brushRef="#br0" timeOffset="665.266">160 395,'201'-216,"-200"214,1 0,-1 0,0 1,1-1,-1 1,1 0,0-1,-1 1,1 0,0 0,0 0,0 0,0 0,0 0,0 1,0-1,0 1,0-1,0 1,0 0,0 0,0 0,0 0,0 0,0 0,0 1,0-1,0 1,0-1,0 1,0 0,0 0,0-1,0 2,0-1,-1 0,1 0,0 0,-1 1,1-1,-1 1,1-1,-1 1,0 0,0 0,0-1,0 1,0 0,0 1,10 14,-5-4,2 0,-1-1,2 0,0 0,0-1,1 0,0-1,8 6,-16-14,0-1,0 0,0-1,1 1,-1 0,0 0,0-1,0 1,1-1,-1 0,0 0,0 0,1 0,-1 0,0 0,1-1,-1 1,0-1,0 1,0-1,0 0,0 0,1 0,-1 0,-1 0,1 0,0-1,0 1,0-1,-1 1,1-1,-1 0,1 1,0-3,39-68,-30 17,-8 30</inkml:trace>
  <inkml:trace contextRef="#ctx0" brushRef="#br0" timeOffset="1367.89">1316 0,'-36'41,"2"1,1 1,3 2,-16 31,15-25,29-45,0-1,-1 1,0-1,0 0,0 0,0 0,-1 0,0-1,0 1,0-1,0 0,-1 0,1 0,-1-1,0 0,-1 0,1 0,0 0,-1-1,1 0,-1 0,0-1,0 1,1-1,-1 0,0-1,0 0,0 0,0 0,0 0,0-1,0 0,0 0,1-1,-1 0,-4-1,4-1,-1 0,1-1,0 1,0-1,0-1,0 1,1-1,0 0,0 0,1-1,0 1,0-1,0 0,1 0,0 0,0 0,1-1,0 1,0-1,1 0,0 1,0-1,1 0,0 0,0 1,1-1,0 0,0 0,1 1,0-1,0 1,4-7,-5 11,1 0,0 0,0 0,0 1,0-1,0 1,0-1,0 1,1 0,-1 0,1 0,0 0,0 0,0 1,-1-1,1 1,1 0,-1 0,0 0,0 0,0 0,0 1,1-1,-1 1,0 0,1 0,-1 0,0 1,0-1,1 1,-1 0,0 0,0 0,3 1,100 55,131 121,-87-55,-123-105,-17-17</inkml:trace>
</inkml:ink>
</file>

<file path=ppt/ink/ink4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9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0,'-5'0,"-7"0,5 0,7 0,9 0,7 0,7 0,3 0,2 0,2 0,0 0,0 0,-1 0,1 0,-2 0,-9 0,-8 5,-6 2</inkml:trace>
</inkml:ink>
</file>

<file path=ppt/ink/ink4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5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1,'20'4,"15"3,7-1,1-1,-2-1,-3-2,-3-1,-4 0,-1-1,-1-1,-1 1,0 0,-1 0,-4-1</inkml:trace>
</inkml:ink>
</file>

<file path=ppt/ink/ink4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5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23,'24'10,"31"-2,13-3,-7-6,-8-3,-9-1,-7-5,-4 0,-4 1,-6 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1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15139 0 0,'0'0'1714'0'0,"0"0"-701"0"0,0 0-266 0 0,0 0 148 0 0,0 0 247 0 0,0 0 115 0 0,0 0-78 0 0,0 0-172 0 0,0 0-185 0 0,0 0-156 0 0,0 0-107 0 0,0 0-103 0 0,33-2-102 0 0,104-4-90 0 0,-30-11 156 0 0,17-9-461 0 0,-94 20-3732 0 0,0 1-4492 0 0,-23 4-4473 0 0</inkml:trace>
</inkml:ink>
</file>

<file path=ppt/ink/ink4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2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0,'-5'34,"-1"25,0 7,1-2,1-7,2-9,-4-8,-1-6,1-3,1-3,2-1,1-1,1 1,1 0,0 0,0-4</inkml:trace>
  <inkml:trace contextRef="#ctx0" brushRef="#br0" timeOffset="332.96">31 57,'10'0,"12"0,8 0,3 0,1-5,-1-2,-1 1,-1 1,-1 2,-1 0,0 2,-6 6,-11 1,-7 5,-6 1</inkml:trace>
  <inkml:trace contextRef="#ctx0" brushRef="#br0" timeOffset="576.036">87 339,'20'5,"10"-3,5-3,2 0,-6 0</inkml:trace>
  <inkml:trace contextRef="#ctx0" brushRef="#br0" timeOffset="896.121">341 451,'0'29,"-5"15,-1 3,0 0,1-4,-4-9,1-6,-4-2,0-1,2-6</inkml:trace>
  <inkml:trace contextRef="#ctx0" brushRef="#br0" timeOffset="1217.639">313 705,'4'-9,"3"-9,-1 0</inkml:trace>
  <inkml:trace contextRef="#ctx0" brushRef="#br0" timeOffset="1696.963">398 480,'5'5,"10"1,9 0,4-1,-2-6,-1-3,0-1,1 0,-5 2</inkml:trace>
  <inkml:trace contextRef="#ctx0" brushRef="#br0" timeOffset="2032.928">398 705,'10'0,"7"5,6 2,4-1,-2-1</inkml:trace>
</inkml:ink>
</file>

<file path=ppt/ink/ink4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6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55,'-25'22,"1"0,1 2,1 1,1 0,1 1,1 2,2 0,-12 25,26-46,1 0,-1 1,1-1,0 1,1-1,0 1,0 0,1-1,0 1,0 0,0-1,1 1,1 0,-1-1,1 1,0-1,1 0,0 1,0-1,1 0,-1-1,1 1,1-1,-1 0,1 0,0 0,1 0,0-1,-1 0,1 0,1-1,-1 0,1 0,0 0,4 1,5 3,0-1,1-1,-1-1,1-1,0 0,0-1,1 0,-1-2,1 0,-1-1,1-1,-1 0,1-1,-1-1,0-1,15-5,-14 2,1 0,-2-1,1 0,-1-2,-1 0,0-1,0 0,-1-2,0 0,-1 0,-1-1,3-4,-7 9,-1 0,0-1,0 0,-1-1,0 1,0-1,-2 0,1-1,-1 0,-1 1,0-2,-1 1,0 0,-1-1,0 1,-1-1,-1 1,0-1,0 0,-1 1,-1-1,0 1,-2-6,0 9,1 1,-2 0,1 0,-1 0,0 0,-1 0,0 1,0 0,0 1,-1-1,0 1,0 0,-1 1,0 0,0 0,0 1,0 0,-1 0,1 1,-1 0,0 0,0 1,0 0,0 1,-3 0,-24 1,5 5</inkml:trace>
  <inkml:trace contextRef="#ctx0" brushRef="#br0" timeOffset="575.173">1 309,'33'11,"1"-1,0-1,0-2,1-2,0-1,0-2,0-1,23-3,487-69,-150 11,-315 46,-62 15</inkml:trace>
</inkml:ink>
</file>

<file path=ppt/ink/ink4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56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1 311,'314'-29,"23"30,-292-6,-33-1</inkml:trace>
  <inkml:trace contextRef="#ctx0" brushRef="#br0" timeOffset="406.732">114 537,'34'0,"129"11,-114-3,0-2,1-2,0-3,7-2,-32 1</inkml:trace>
  <inkml:trace contextRef="#ctx0" brushRef="#br0" timeOffset="1129.236">453 0,'1'0,"0"1,-1-1,1 0,0 1,-1-1,1 1,0-1,-1 0,1 1,-1-1,1 1,-1 0,1-1,-1 1,1-1,-1 1,1 0,-1-1,0 1,1 0,-1-1,0 1,0 0,0 0,1-1,-1 1,0 0,0 0,0-1,0 1,0 0,0 0,-1 0,1-1,0 1,0 0,0-1,-1 1,1 0,0 0,-1-1,1 1,-1-1,1 1,-1 0,1-1,-1 1,1-1,-1 1,1-1,-1 1,0-1,1 1,-1-1,0 0,1 0,-1 1,0-1,0 0,1 0,-1 0,0 1,0-1,1 0,-1 0,0 0,0 0,0-1,179 149,-3-35,-118-62,-56-50,0 1,0-1,0 1,0-1,-1 1,1-1,-1 1,1-1,-1 1,1 0,-1-1,0 1,0 0,0-1,0 1,0 0,0-1,0 1,0 0,-1-1,1 1,-1 0,1-1,-1 1,0-1,1 1,-1-1,0 1,0-1,0 0,0 0,0 1,-1-1,1 0,0 0,-1 0,1 0,0 0,-1 0,1 0,-1-1,1 1,-2 0,-113 58,-180 234,217-223,78-70,0 1,0 0,0-1,0 1,1-1,-1 1,0 0,1 0,-1-1,1 1,-1 0,1 0,-1 0,1-1,-1 1,1 0,0 0,-1 0,1 0,0 0,0 0,0 0,0 0,0 0,0 0,0 0,0 0,0 0,0 0,0 0,1 0,-1 0,0 0,1-1,0 2,6 6</inkml:trace>
</inkml:ink>
</file>

<file path=ppt/ink/ink4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2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1,'-10'33,"-8"17,0 3,6-6,7-11</inkml:trace>
</inkml:ink>
</file>

<file path=ppt/ink/ink4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2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4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3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0 285,'1'1,"-1"0,1 1,-1-1,1 0,0 0,-1 0,1 0,0-1,0 1,0 0,0 0,0 0,0-1,0 1,0 0,0-1,0 1,0-1,0 1,0-1,1 0,-1 1,0-1,0 0,0 0,1 0,-1 0,0 0,0 0,1 0,-1 0,0-1,0 1,0 0,0-1,1 1,-1-1,0 1,0-1,0 0,0 1,0-1,0 0,0 0,-1 0,1 1,0-1,0 0,0 0,-1 0,1 0,0-1,40-57,47-138,-88 196,0 0,0 0,0 0,0 0,0-1,0 1,0 0,0 0,0 0,1 0,-1 0,0 0,1 0,-1 0,1 0,-1 0,1 0,-1 0,1 0,0 1,-1-1,1 0,0 0,0 1,-1-1,1 0,0 1,0-1,0 0,0 1,0 0,0-1,0 1,0-1,0 1,0 0,0 0,0 0,0 0,0 0,1 0,-1 0,0 0,0 0,0 0,0 0,0 1,0-1,0 0,0 1,0-1,0 1,0-1,0 1,0 0,0-1,17 66,-15-51,0 0,1 0,1 0,1-1,0 0,1 0,0-1,1 0,-3-5,1-1,1 0,-1 0,1-1,0 1,0-1,1-1,0 0,0 0,0 0,1-1,-1 0,1-1,1 0,-6-2,0 0,0 0,0 0,0-1,0 1,0-1,0 0,0 0,1-1,-1 0,0 1,0-1,0 0,0-1,-1 1,1-1,0 0,0 0,-1 0,0 0,1 0,-1-1,0 0,0 1,0-1,0 0,-1-1,1 1,-1 0,0-1,0 0,0 1,0-2,3-7,-1 0,0-1,-1 0,-1 0,0 0,0 0,-1-1,-1 1,-1-10,1-2</inkml:trace>
</inkml:ink>
</file>

<file path=ppt/ink/ink4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3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407 0,'-2'32,"-2"1,-1-1,-1 0,-2-1,-1 0,-1 0,-2-1,-1 0,-2-1,-9 15,17-37,1 0,-1-1,0 0,0 0,-1 0,1-1,-2 0,1-1,0 0,-1 0,1-1,-1 0,0 0,0-1,0-1,-1 1,1-1,0-1,-1 0,1 0,0 0,0-2,-1 1,1-1,0 0,0-1,0 0,-2-1,6-2,0 0,1 0,-1 0,1 0,0-1,1 1,-1-1,1 0,1 0,-1-1,1 1,1 0,-1-1,1 1,0-1,1 1,0-1,0 0,1 1,0-1,0 1,0-1,1 1,1 0,0-4,-3 7,0-1,1 1,-1-1,1 1,0-1,0 1,0 0,1-1,0 1,-1 0,1 0,1 0,-1 0,1 0,-1 1,1-1,0 1,0 0,1 0,-1 0,1 0,-1 0,1 1,0-1,0 1,0 0,0 1,0-1,1 1,-1-1,0 1,1 0,-1 1,1-1,-1 1,1 0,-1 0,1 1,-1-1,1 1,-1 0,1 0,1 1,167 145,41-41,-169-93,-25-9</inkml:trace>
</inkml:ink>
</file>

<file path=ppt/ink/ink4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4.6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68,'309'-30,"-135"4,-57 15,-111 13</inkml:trace>
</inkml:ink>
</file>

<file path=ppt/ink/ink4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4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1,'39'5,"31"-4,9-1,-4-1,-11-1,-10 1,-11 0,-7 0,-5 1,-3 0,-6-1</inkml:trace>
</inkml:ink>
</file>

<file path=ppt/ink/ink4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5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74,'-5'39,"-1"31,0 9,1-4,1-10,2-7,1-8,0-8,1-6,0-4,1-4,-1-1,0 0,0-10,0-13,0-6</inkml:trace>
  <inkml:trace contextRef="#ctx0" brushRef="#br0" timeOffset="260.072">57 18,'24'5,"32"-4,11-1,-1-1,-7-1,-8 1,-9 0,-6-5,-5 0,-12-1,-9 7,-7 3</inkml:trace>
  <inkml:trace contextRef="#ctx0" brushRef="#br0" timeOffset="513.52">1 441,'38'0,"27"-5,8-1,-4 0,-14-4,-12 0,-12 2</inkml:trace>
  <inkml:trace contextRef="#ctx0" brushRef="#br0" timeOffset="777.954">452 554,'0'34,"0"20,0 6,0-2,0-11</inkml:trace>
  <inkml:trace contextRef="#ctx0" brushRef="#br0" timeOffset="1071.928">481 498,'33'0,"21"0,7 0,-4 0,-5 0,-13 0</inkml:trace>
  <inkml:trace contextRef="#ctx0" brushRef="#br0" timeOffset="1276.282">565 695,'34'5,"15"-4,0-1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1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135 122 11578 0 0,'0'0'902'0'0,"0"0"-171"0"0,0 0 10 0 0,0 0 265 0 0,0 0 293 0 0,0 0 190 0 0,0 0-60 0 0,0 0-309 0 0,0 0-322 0 0,0 0-269 0 0,0 0-138 0 0,0 7-13 0 0,-33 449 2658 0 0,13-161-2828 0 0,8-247-836 0 0,12-89-6690 0 0,-1 13 2806 0 0,1 9-1555 0 0,0 4-1043 0 0</inkml:trace>
  <inkml:trace contextRef="#ctx0" brushRef="#br0" timeOffset="281.989">1 19 7274 0 0,'0'0'4371'0'0,"0"0"-2402"0"0,0 0-908 0 0,0 0-146 0 0,0 0-44 0 0,0 0-44 0 0,0 0-60 0 0,0 0-39 0 0,0 0-22 0 0,0 0 23 0 0,0 0 11 0 0,0 0-65 0 0,0 0-73 0 0,22 7-55 0 0,71 20-45 0 0,29-15 751 0 0,-86-14-978 0 0,131-21 392 0 0,-41-10-1758 0 0,-123 29-1397 0 0,-11 1-10289 0 0,4 3 3654 0 0</inkml:trace>
  <inkml:trace contextRef="#ctx0" brushRef="#br0" timeOffset="516.575">104 494 11090 0 0,'0'0'977'0'0,"0"0"11"0"0,0 0 189 0 0,0 0 126 0 0,0 0-12 0 0,0 0-102 0 0,0 0-172 0 0,0 0-206 0 0,34-4-199 0 0,108-15-173 0 0,36-21 90 0 0,-172 38-1133 0 0,7 0 853 0 0,-9 6-9030 0 0,-4-4-2122 0 0</inkml:trace>
  <inkml:trace contextRef="#ctx0" brushRef="#br0" timeOffset="982.901">444 818 12339 0 0,'0'0'2508'0'0,"0"0"-1398"0"0,0 0-593 0 0,0 0 73 0 0,0 0 264 0 0,0 0 195 0 0,0 0 8 0 0,0 0-189 0 0,0 0-258 0 0,0 0-186 0 0,0 0-103 0 0,0 0-73 0 0,0 0-34 0 0,0 34-9 0 0,0 104-18 0 0,-9-12 328 0 0,1-60-508 0 0,0-41-2772 0 0,7-24 727 0 0,-1-1 2915 0 0,1 0-4121 0 0,1 0-5658 0 0,0 0 1351 0 0</inkml:trace>
  <inkml:trace contextRef="#ctx0" brushRef="#br0" timeOffset="1248.55">431 833 7514 0 0,'0'0'2788'0'0,"0"0"-1213"0"0,0 0-461 0 0,0 0 13 0 0,0 0 46 0 0,0 0-51 0 0,0 0-161 0 0,0 0-158 0 0,0 0-68 0 0,0 0-3 0 0,0 0-42 0 0,0 0-86 0 0,0 0-116 0 0,17 0-136 0 0,108 0 363 0 0,-34-19-1125 0 0,-74 17-145 0 0,-10 1-2037 0 0,1 0-5796 0 0,-8 1-2160 0 0</inkml:trace>
  <inkml:trace contextRef="#ctx0" brushRef="#br0" timeOffset="1491.676">439 998 11642 0 0,'0'0'1221'0'0,"0"0"-404"0"0,0 0 66 0 0,0 0 265 0 0,0 0 90 0 0,0 0-92 0 0,0 0-234 0 0,0 0-229 0 0,0 0-205 0 0,0 0-160 0 0,0 0-110 0 0,32-1-116 0 0,100-4-82 0 0,-54 4-964 0 0,-56 1-3949 0 0,-14 0-5379 0 0</inkml:trace>
</inkml:ink>
</file>

<file path=ppt/ink/ink4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01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0,'11'197,"2"-100,-13-80,1-1,1 1,1 0,0-1,1 1,1-1,0 0,1 0,1-1,0 0,5 6,-10-18,-1-1,1 0,0-1,-1 1,1 0,0 0,0-1,0 1,1-1,-1 0,0 0,0 1,1-1,-1-1,1 1,-1 0,1-1,-1 1,1-1,-1 0,1 0,-1 0,1 0,-1 0,1 0,-1-1,1 1,-1-1,1 0,-1 1,1-1,-1-1,0 1,0 0,1 0,-1-1,0 1,0-1,0 0,-1 0,1 0,74-85,-70 78,-5 6,0 1,0-1,0 0,0 1,0 0,1-1,-1 1,1 0,0-1,-1 1,1 0,0 0,0 1,1-1,-1 0,0 1,1-1,-1 1,0-1,1 1,0 0,-1 0,1 1,0-1,-1 0,1 1,0 0,0-1,-1 1,1 0,0 1,0-1,1 1,115 129,4-63,-119-66,0 1,0-1,0-1,0 1,0-1,0 1,0-1,0 0,0 0,0-1,0 1,0-1,0 0,0 0,0 0,-1-1,1 0,0 1,-1-1,1 0,-1 0,0-1,1 1,-1-1,0 0,-1 0,1 0,0 0,-1 0,0 0,0-1,2-3,9-22,-2-1,0 0,-3-1,0 0,-2-1,0-9,-2 17,-3 19,2-9,0 1,-1-1,-1 0,0 0,-1 0,-1 0,0 0,-2-12,2 25,1 1,0-1,0 0,-1 0,1 0,-1 1,1-1,0 0,-1 0,0 1,1-1,-1 1,1-1,-1 0,0 1,1-1,-1 1,0-1,1 1,-1 0,0-1,0 1,0 0,1-1,-1 1,0 0,0 0,0 0,0 0,0 0,1 0,-1 0,0 0,0 0,0 0,0 0,1 1,-1-1,0 0,0 0,0 1,1-1,-1 1,0-1,0 1,1-1,-1 1,1-1,-1 1,0 0,1-1,-1 1,1 0,-1-1,1 1,0 0,-1 0,1 0,0-1,-1 1,1 0,0 0,-8 15</inkml:trace>
  <inkml:trace contextRef="#ctx0" brushRef="#br0" timeOffset="619.257">1214 86,'-1'-2,"0"1,0-1,-1 1,1 0,0-1,-1 1,1 0,-1 0,0 0,1 0,-1 1,0-1,1 0,-1 1,0-1,0 1,0-1,0 1,1 0,-1 0,0 0,0 0,0 0,0 0,0 1,1-1,-1 1,0-1,0 1,0 0,1-1,-1 1,0 0,1 0,-1 0,1 0,-2 2,-8 1,1 0,0 1,-1 0,2 1,-1 0,1 0,0 1,0 1,1-1,-1 1,2 1,-1-1,1 1,1 1,0-1,0 1,1 0,-4 9,10-14,-1-1,1 1,0 0,0-1,0 0,0 1,1-1,0 0,0 0,0 0,0 0,1 0,0 0,-1 0,1-1,1 0,-1 1,0-1,1 0,0-1,-1 1,1-1,0 1,0-1,1 0,-1-1,0 1,1-1,-1 0,1 0,-1 0,1-1,1 1,23 9,-11-3,59 32,-76-38,1 1,0-1,-1 1,1 0,-1-1,0 1,0 0,1 0,-1 0,0 0,0 0,-1 0,1 0,0 0,-1 0,1 0,-1 0,0 0,0 0,0 1,0-1,0 0,0 0,0 0,-1 0,1 0,-1 1,0-1,1 0,-1 0,0 0,0-1,0 1,-1 0,1 0,-2 1,-2 5,-2 0,1 0,-1 0,0-1,-1 0,1-1,-1 1,-1-1,1-1,-1 0,0 0,0-1,-1 0,1 0,-1-1,0-1,0 1,0-2,-8 2,-24-16,30 0</inkml:trace>
</inkml:ink>
</file>

<file path=ppt/ink/ink4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1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1 311,'313'0,"-117"-27,-117 30,-61 3</inkml:trace>
  <inkml:trace contextRef="#ctx0" brushRef="#br0" timeOffset="420.957">142 508,'509'0,"-485"0</inkml:trace>
  <inkml:trace contextRef="#ctx0" brushRef="#br0" timeOffset="1152.196">396 0,'1'5,"1"0,0 0,0-1,0 1,1-1,0 0,0 0,0 0,0 0,0 0,1-1,0 0,0 1,0-1,0 0,0-1,1 1,-1-1,1 0,6 5,181 105,-13 44,-176-154,-1 1,1 0,-1 0,0 0,0 0,0 0,0 0,0 0,-1 1,1-1,-1 1,0-1,0 1,0-1,-1 1,1 0,-1-1,0 1,0 0,0 0,0-1,-1 1,0 0,0-1,0 1,0-1,0 1,0-1,-1 0,0 1,0-1,0 0,0 0,0 0,-1 0,-1 2,-108 88,40-49,49-32,-1 2,2 1,0 1,0 1,2 0,-8 10,17-14</inkml:trace>
</inkml:ink>
</file>

<file path=ppt/ink/ink4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5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6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0,'-19'49,"-1"-1,-3 0,-2-2,-2-1,-1-1,-24 25,44-59,0-1,-1 0,0 0,0-1,-1 0,0-1,0 0,-1 0,0-1,0-1,-12 4,22-9,-1 1,1-1,-1 0,1 0,-1 0,0 0,1 0,-1 0,1-1,-1 1,1-1,-1 1,1-1,-1 1,1-1,0 0,-1 0,1 1,0-1,0 0,-1 0,1 0,0-1,0 1,0 0,0 0,0-1,0 1,1 0,-1-1,0 1,1-1,-1 1,1-1,0 1,-1-1,1 1,0-2,-4-63,5 53,1 1,1 0,0-1,0 1,1 1,1-1,0 0,1 1,0 0,0 0,8-8,-12 17,1 1,-1-1,0 1,1 0,-1 0,1-1,0 2,-1-1,1 0,0 0,0 1,-1 0,1-1,0 1,0 0,0 1,-1-1,1 0,0 1,0-1,-1 1,1 0,0 0,-1 0,1 0,-1 1,1-1,-1 1,0-1,0 1,1 0,-1 0,0 0,-1 0,1 0,0 0,-1 1,1-1,-1 0,1 1,-1-1,0 3,19 15,-2-4,1-1,1-1,0 0,1-2,1 0,0-1,0-2,6 2,17 8,-27-11</inkml:trace>
</inkml:ink>
</file>

<file path=ppt/ink/ink4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4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472 85,'-6'-7,"0"0,0 0,0 1,-1 0,0 0,0 0,-1 1,1 0,-1 1,0 0,0 0,-1 0,1 1,-1 1,0-1,1 1,-1 1,0 0,0 0,0 0,0 1,-1 1,-5 1,9-3,1 1,0 0,-1 0,1 1,-1 0,1 0,0 0,0 1,-1-1,1 1,0 1,0-1,1 1,-1-1,0 1,1 1,0-1,0 1,0-1,0 1,0 0,1 1,0-1,0 0,0 1,0 0,1 0,0 0,0 0,0 0,0 0,1 0,0 1,0-1,0 0,1 1,0-1,0 1,1 1,2 3,1-1,1 0,0-1,0 1,0-1,1 0,1-1,-1 1,1-1,0 0,4 2,41 48,-48-53,-1 0,0 0,0 0,-1 0,1 0,-1 1,0-1,0 1,0 0,0 0,-1-1,0 1,0 0,0 0,-1 0,0 0,0 0,0 0,0 0,-1 0,0 0,0 0,0 0,0 0,-1-1,0 1,0 0,0-1,-1 0,0 1,-2 2,-1 1,0-2,0 1,0 0,-1-1,0 0,0-1,0 0,-1 0,0 0,0-1,0 0,0-1,-1 0,0 0,1-1,-1 0,0 0,0-1,0 0,0-1,0 0,0 0,0-1,0 0,0-1,0 0,0 0,1-1,-4-1,10 3,0 0,1 0,-1-1,1 1,-1 0,1-1,-1 1,1-1,0 1,0-1,0 0,0 1,0-1,0 0,0 0,0 0,1 0,-1 0,1 0,-1 1,1-1,0 0,0 0,0-1,0 1,0 0,0 0,1 1,-1-1,1 0,-1 0,1 0,0 0,0 0,0 0,1-1,8-10</inkml:trace>
  <inkml:trace contextRef="#ctx0" brushRef="#br0" timeOffset="245.47">697 282,'-5'39,"-1"21,0 7,1-10</inkml:trace>
  <inkml:trace contextRef="#ctx0" brushRef="#br0" timeOffset="848.868">923 649,'131'-380,"-106"323,-25 57,1 1,0-1,0 0,0 0,0 1,0-1,-1 1,1-1,0 1,0-1,-1 1,1-1,0 1,-1 0,1-1,0 1,-1 0,1 0,-1-1,1 1,-1 0,0 0,1 0,-1-1,0 1,0 0,1 0,-1 0,0 0,0 0,0 0,0 0,0 0,0 0,0-1,-1 1,1 0,0 0,0 0,-1 0,1-1,2 23,0 0,1-1,2 1,0-1,1 0,7 13,-11-29,1 0,-1 0,2 0,-1-1,0 1,1-1,0 0,0 0,1 0,-1-1,1 1,0-1,0 0,1-1,-1 1,1-1,0 0,0 0,0-1,0 0,0 0,0 0,1-1,-1 0,4 0,-3-2,0-1,0 1,0-2,0 1,0-1,0 0,-1 0,0-1,0 0,0 0,0 0,0-1,-1 0,0 0,0 0,0-1,-1 0,1 1,-1-2,-1 1,1 0,-1-1,-1 0,1 1,-1-1,0 0,0 0,-1-1,0 1,0 0,-1 0,0-2,3-16</inkml:trace>
</inkml:ink>
</file>

<file path=ppt/ink/ink4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7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30,'19'0,"16"0,7-5,0-1,-1-1,-3 2,-3 2,-3 1,-2 1,-2 0,-4 1</inkml:trace>
</inkml:ink>
</file>

<file path=ppt/ink/ink4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18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0,'33'5,"26"1,8 0,-3-5,-8-4,-8-1,-7 0,-12 1</inkml:trace>
</inkml:ink>
</file>

<file path=ppt/ink/ink4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26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58,'545'-11,"-133"-25,-39 26,-349 10</inkml:trace>
</inkml:ink>
</file>

<file path=ppt/ink/ink4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23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0,'-16'249,"-7"-16,-10-119,38-124,-1-4</inkml:trace>
  <inkml:trace contextRef="#ctx0" brushRef="#br0" timeOffset="368.267">73 0,'24'0,"23"0,7 0,0 0,-4 0,-7 0,-5 0,-14 5,-16 2,-9 4,-5 0</inkml:trace>
  <inkml:trace contextRef="#ctx0" brushRef="#br0" timeOffset="620.788">18 311,'33'0,"22"0,5 0,-7 0</inkml:trace>
  <inkml:trace contextRef="#ctx0" brushRef="#br0" timeOffset="1652.816">413 396,'0'29,"0"19,0 6,-5-2,-2-4,1-6,1-4,1-10</inkml:trace>
  <inkml:trace contextRef="#ctx0" brushRef="#br0" timeOffset="1986.117">440 367,'39'-4,"21"-3,7 1,-9-3,-10-1,-12 6,-18 9,-11 4</inkml:trace>
  <inkml:trace contextRef="#ctx0" brushRef="#br0" timeOffset="2234.606">469 594,'24'4,"17"-2,8-2,-2-7,-2 0,-5-1,-9 2</inkml:trace>
</inkml:ink>
</file>

<file path=ppt/ink/ink4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28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1 473,'0'-23,"1"0,2 0,0 0,2 0,0 1,1-1,2 1,0 1,1 0,1 0,1 0,1 2,1-1,5-4,90-106,-105 130,-1 0,1 0,-1 0,1 0,-1 1,0-1,1 1,-1 0,1 0,-1 0,0 0,0 0,1 0,-1 0,0 1,0-1,0 1,0 0,-1-1,1 1,0 0,-1 0,1 0,-1 0,0 0,0 1,0-1,0 0,0 1,0-1,0 0,-1 1,1-1,-1 1,0-1,0 3,3 1,52 191,-54-196,-1 1,1-1,0 1,-1-1,1 0,0 0,0 1,0-1,0 0,0 0,0 0,0 0,0 0,1 0,-1 0,0-1,0 1,1 0,-1-1,1 1,-1-1,0 1,1-1,-1 0,1 1,-1-1,1 0,-1 0,1 0,-1 0,1 0,-1-1,1 1,-1 0,1-1,-1 1,0-1,1 1,-1-1,0 0,1 0,-1 1,0-1,0 0,1-1,55-55,-49 46,141-168,-146 177,42-34,-44 36,0-1,1 1,-1-1,0 1,0 0,0-1,0 1,0 0,1 0,-1-1,0 1,0 0,0 0,1 1,-1-1,0 0,0 0,0 1,0-1,0 0,1 1,-1-1,0 1,0-1,0 1,0 0,0-1,0 1,-1 0,1 0,0 0,0 0,0 0,-1 0,1 0,0 0,-1 0,1 0,-1 0,0 0,1 0,-1 0,0 0,1 1,0 8,1-1,-2 1,1-1,-1 1,-1-1,1 1,-2-1,1 0,-1 1,-1-1,0 2,-7 40,4 35,6-61</inkml:trace>
  <inkml:trace contextRef="#ctx0" brushRef="#br0" timeOffset="618.791">1214 50,'-37'26,"0"1,2 3,0 1,3 1,0 1,-7 15,-25 60,62-105,1 0,0 0,-1 0,1 0,0 0,1 1,-1-1,1 0,-1 1,1-1,0 0,0 1,0-1,1 0,-1 1,1-1,0 0,0 1,0-1,0 0,1 0,-1 0,1 0,-1 0,1 0,0-1,1 1,-1-1,0 1,1-1,-1 0,1 0,0 0,0 1,4-3,-1 1,0-1,0-1,1 1,-1-1,0 0,0-1,0 1,0-1,0 0,0-1,0 1,-1-1,1 0,-1-1,0 1,0-1,0 0,-1 0,1-1,-1 0,0 1,0-1,-1-1,1 1,1-5,165-227,-169 236,-1-1,1 1,1-1,-1 1,0-1,0 1,1 0,-1 0,0-1,1 1,-1 0,1 0,0 1,-1-1,1 0,0 0,-1 1,1-1,0 1,0-1,-1 1,1 0,0 0,0 0,0 0,0 0,-1 0,1 1,0-1,0 0,0 1,-1 0,1-1,0 1,-1 0,1 0,-1 0,1 0,-1 0,1 0,-1 0,1 0,-1 1,0-1,0 0,0 1,0 0,0-1,0 1,0-1,0 1,-1 0,1-1,-1 1,1 0,-1 0,11 140,-10-43,2-69,6 14,-3 0,-1 0,-3 0,-1 1,-2-1,-3 1,-1-1,-2 0,-2-1,-2 0,-5 10,12-43,0-1,-1 1,0-1,-1 0,0 0,0 0,-1-1,0 0,-1 0,0-1,0 0,0 0,-1-1,0 0,0-1,0 0,-1 0,0-1,0 0,0-1,0 0,-1 0,1-1,-1-1,0 0,1 0,-2-1,9 0,1 0,-1 0,0-1,1 1,0-1,-1 1,1-1,-1 0,1 0,0 0,0 0,-1 0,1-1,0 1,0-1,0 1,0-1,1 0,-1 0,0 0,1 0,-1 0,1 0,0 0,0 0,0-1,0 1,0 0,0-1,0 1,1-1,-1 1,1-1,0 1,0-1,0 1,0-1,0 1,0-1,1 1,35-99,-14 74,2 1,1 1,1 1,1 1,1 1,1 2,1 1,1 1,0 2,1 1,1 1,14-3,-19 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1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4569 0 0,'0'0'1358'0'0,"0"0"-758"0"0,0 0-464 0 0,0 0-10 0 0,0 0 225 0 0,0 0 281 0 0,0 0 350 0 0,0 0 233 0 0,0 0 81 0 0,0 0 28 0 0,0 0-170 0 0,16 5-199 0 0,54 16-130 0 0,-56-18-468 0 0,0 0-1 0 0,0-1 0 0 0,1-1 1 0 0,-1 0-1 0 0,0 0 1 0 0,1-2-1 0 0,-1 0 0 0 0,12-2-356 0 0,-8 1 322 0 0,12-3 8 0 0,-1-2 1 0 0,1-1-1 0 0,-1-1 0 0 0,-1-1 0 0 0,0-2 1 0 0,0-1-1 0 0,-1-1 0 0 0,-1-1 1 0 0,19-14-331 0 0,-37 23 119 0 0,1-1 0 0 0,-1 1 1 0 0,0-1-1 0 0,0-1 0 0 0,-1 0 0 0 0,0 0 1 0 0,-1 0-1 0 0,1-1 0 0 0,-2 0 1 0 0,1 0-1 0 0,-1 0 0 0 0,-1-1 1 0 0,3-6-120 0 0,-70 228 1456 0 0,-134 653-205 0 0,155-656-1135 0 0,38-145-101 0 0,-8-123-1821 0 0,11-2-4587 0 0,1 39-500 0 0,0 9-4073 0 0</inkml:trace>
</inkml:ink>
</file>

<file path=ppt/ink/ink4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35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170 396,'43'183,"-23"-108,-3 0,-4 2,-3 0,-3 0,-3 40,-5-93</inkml:trace>
  <inkml:trace contextRef="#ctx0" brushRef="#br0" timeOffset="420.969">0 425,'18'-27,"1"0,1 1,1 1,2 1,0 1,2 1,0 1,1 2,1 0,1 2,0 1,30-12,-52 24,1 1,-1-1,1 1,0 1,0-1,0 1,1 1,-1-1,0 1,1 0,-1 1,1 0,-1 0,1 0,-1 1,1 0,-1 1,0 0,0 0,0 0,0 1,0 0,0 1,0-1,-1 1,0 0,0 1,0-1,0 1,-1 1,2 2,-2-1,0 1,-1 0,-1 0,1 0,-1 0,-1 1,1-1,-2 1,1 0,-1 0,0-1,-1 1,0 0,0 0,-1 0,0 0,-1-1,0 1,0-1,-1 1,0-1,-1 2,-7 15,-1 0,-2-1,0-1,-1 0,-1-1,-12 11,26-32,0 1,0-1,0 0,0 1,0 0,0-1,0 1,0 0,1 0,-1 0,1 0,0 0,-1 0,1 1,0-1,0 0,1 0,-1 1,0-1,1 1,-1-1,1 1,0-1,0 1,0-1,0 1,0-1,1 1,-1-1,1 0,-1 1,1-1,0 1,0-1,0 0,0 0,1 0,-1 1,1-1,-1 0,1-1,-1 1,1 0,0 0,0-1,0 1,0-1,0 0,105 20,-32-12,-70-9,1 2,0-1,-1 1,1-1,-1 1,0 1,1-1,-1 1,0 0,0 0,-1 1,1-1,-1 1,0 0,0 0,0 1,0-1,-1 1,1 0,-1 0,-1 0,1 0,-1 0,1 0,-2 1,1 0,-1-1,1 1,-1 0,-1-1,1 1,-1 0,0 0,-1-1,1 1,-1 0,0 0,-1-1,1 1,-1-1,0 2,-12 15,0 0,-2 0,0-2,-1 0,-1 0,-1-2,0 0,-2-2,0 0,0-1,-2-1,0-1,-9 3,-24 7,31-17</inkml:trace>
  <inkml:trace contextRef="#ctx0" brushRef="#br0" timeOffset="4394.888">1017 736,'22'128,"17"-18,-38-107,0 0,1 0,0-1,-1 1,1-1,0 1,0-1,0 0,1 0,-1 0,0 0,1 0,0 0,-1-1,1 1,0-1,0 0,0 0,-1 0,1 0,0 0,0-1,1 1,-1-1,0 0,0 0,0 0,0 0,0-1,0 1,0-1,0 0,0 0,0 0,2-1,3-3,0-2,0 1,0-1,-1 0,0-1,-1 1,1-1,-2-1,1 1,-1-1,0 0,-1-1,4-4,44-90,-52 103,0-1,0 1,0 0,0-1,0 1,1 0,-1-1,1 1,-1 0,1 0,-1-1,1 1,0 0,0 0,-1 0,1 0,0 0,0 0,0 0,0 0,0 0,0 0,1 0,-1 1,0-1,0 0,0 1,1-1,-1 1,0 0,1-1,-1 1,0 0,1 0,-1 0,1 0,-1 0,0 0,1 0,-1 0,0 0,1 1,-1-1,0 1,1-1,-1 1,0-1,0 1,0 0,1 0,-1-1,1 2,27 48,-27-44,0-1,0 1,1-1,0 0,0 0,0 0,1-1,-1 1,1-1,0 1,1-1,-1 0,1-1,-1 1,1-1,0 0,0 0,4 1,-2-2,0-1,0 1,1-1,-1-1,1 1,-1-1,1-1,-1 1,1-1,-1 0,0-1,0 0,1 0,-1-1,0 1,-1-2,1 1,-1-1,1 0,-1 0,0 0,0-1,-1 0,1 0,1-4,6-5,-1-1,0-1,-1 0,-1 0,-1-1,0 0,-1-1,-1 0,1-8,92-257,-98 272,6-12,0-2,-2 1,-2-1,0 0,-1 0,-1 0,-2 0,0 0,-2 0,-1 0,-1 0,-4-17,8 40,0 1,0-1,-1 0,1 1,0-1,0 1,-1-1,1 1,-1-1,1 0,-1 1,0 0,0-1,1 1,-1-1,0 1,0 0,0 0,-1-1,1 1,0 0,0 0,-1 0,1 0,0 1,-1-1,1 0,-1 0,1 1,-1-1,1 1,-1 0,0-1,1 1,-1 0,0 0,1 0,-1 0,1 0,-1 0,0 0,1 1,-1-1,1 1,-1-1,1 1,-1 0,-1 0,-3 8,1 0,0 1,0 0,1 0,0 0,1 0,0 1,0-1,1 1,1 0,0 0,0 0,1-1,1 1,-1 0,2 3,-2-1,1 20,1 0,1 0,2-1,1 0,2 0,1 0,11 23,53 162,-48-115,-40-121,7 5</inkml:trace>
  <inkml:trace contextRef="#ctx0" brushRef="#br0" timeOffset="4639.932">1524 396,'44'0,"42"-4,12-3,-2 1,-11-3,-12-1,-12 1,-13 3,-9 2,-11 2</inkml:trace>
</inkml:ink>
</file>

<file path=ppt/ink/ink4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45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73,'52'-9,"23"-4,4 1,-13-3,-12 2,-15 3</inkml:trace>
</inkml:ink>
</file>

<file path=ppt/ink/ink4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45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40,'33'-4,"26"-8,8 0,-8 1</inkml:trace>
</inkml:ink>
</file>

<file path=ppt/ink/ink4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46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1,'0'23,"0"19,0 6,0 0,0-4,0-4,0-4,-4-9,-3-3,1-6</inkml:trace>
  <inkml:trace contextRef="#ctx0" brushRef="#br0" timeOffset="388.495">187 114,'-19'14,"-2"5,8-1,10 1,12-2,3 1,4-4,1 2,-4 2,1 4,-1 2,-4-8,-3-6</inkml:trace>
</inkml:ink>
</file>

<file path=ppt/ink/ink4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45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1,'0'38,"-5"37,-2 16,-4-4,0-6,1-13,-1-13,0-10,2-9,-2-6,1-3,2-1,-2 0,0-5</inkml:trace>
  <inkml:trace contextRef="#ctx0" brushRef="#br0" timeOffset="508.355">1 537,'34'-19,"0"-2,-1-1,-2-2,0-1,-1-1,-2-2,-1 0,-1-2,-2-1,17-28,-31 40,-1-1,-1 0,0-1,-2 1,0-2,-2 1,2-19,-8 482,2-435,0 1,0 0,0-1,1 1,0-1,1 1,0-1,0 0,0 0,1 1,0-1,4 6,4-1</inkml:trace>
</inkml:ink>
</file>

<file path=ppt/ink/ink4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43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69,'-5'57,"36"201,-27 107,15-229,-23-124,0-6</inkml:trace>
  <inkml:trace contextRef="#ctx0" brushRef="#br0" timeOffset="266.449">1 69,'24'0,"22"-4,8-3,0 1,-5-3,-5-1,-6 2,-9-3,-5 1,-7 6,-5 5</inkml:trace>
  <inkml:trace contextRef="#ctx0" brushRef="#br0" timeOffset="518.931">1 436,'33'5,"21"2,7-1,-9-6,-7-3,-11-1</inkml:trace>
  <inkml:trace contextRef="#ctx0" brushRef="#br0" timeOffset="745.086">368 606,'0'48,"0"20,0 5,0-7,4-14,3-16</inkml:trace>
  <inkml:trace contextRef="#ctx0" brushRef="#br0" timeOffset="1006.546">368 522,'24'0,"17"0,7 0,0 0,-9-5,-5-2,-4 1,-8 1</inkml:trace>
  <inkml:trace contextRef="#ctx0" brushRef="#br0" timeOffset="1253.631">368 747,'38'-5,"18"-1,-1 0</inkml:trace>
</inkml:ink>
</file>

<file path=ppt/ink/ink4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50.1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83,'-76'484,"69"-435,5-150,1 62,2 0,2 0,2 0,1 1,2 0,2 0,1 1,3-1,-13 36,11-24,-12 26,0 1,0-1,0 0,0 1,0-1,0 0,0 1,1-1,-1 0,0 0,0 1,0-1,0 0,0 1,0-1,0 0,1 0,-1 1,0-1,0 0,0 0,1 0,-1 1,0-1,0 0,1 0,-1 0,0 0,0 1,1-1,-1 0,0 0,1 0,-1 0,0 0,0 0,1 0,-1 0,0 0,1 0,-1 0,0 0,1 0,-1 0,0 0,0 0,1 0,-1 0,0 0,0-1,1 1,-1 0,0 0,1 0,-1 0,0-1,0 1,0 0,1 0,-1-1,0 1,0 0,0 0,0-1,9 30,1-2,1 1,1-1,1-1,1 0,2-1,0 0,14 13,4 10,37 49,-71-96,0 1,1-1,-1 0,0 0,1 0,-1 1,1-1,-1 0,1 0,0 0,0 0,-1 0,1 0,0 0,0-1,0 1,0 0,0 0,0-1,0 1,0 0,0-1,0 1,0-1,1 0,-1 1,0-1,0 0,0 0,1 1,-1-1,0 0,0 0,1 0,-1-1,0 1,0 0,0 0,1-1,-1 1,0-1,0 1,0-1,0 1,0-1,0 0,0 1,0-1,0 0,0 0,0 0,31-117,10-94,-14 10,-23 177</inkml:trace>
</inkml:ink>
</file>

<file path=ppt/ink/ink4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54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58,'112'-26,"115"22,-86-22,-123 25,-6 0</inkml:trace>
</inkml:ink>
</file>

<file path=ppt/ink/ink4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54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1,'0'5,"4"1,8 0,5-1,5-1,3-2,3-1,1 0,0-1,1 0,-1-1,0 1,0 0,0 0,-1 0,-5-1</inkml:trace>
</inkml:ink>
</file>

<file path=ppt/ink/ink4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0:57.2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1,'10'23,"-1"0,-1 1,-1 0,-1 1,-1 0,-2 0,1 19,-5-7,-3-1,0 1,-3-1,-1 0,-1-1,-2 0,-2 0,-16 31,-14 57,38-104</inkml:trace>
  <inkml:trace contextRef="#ctx0" brushRef="#br0" timeOffset="549.68">26 424,'4'6,"-1"-1,1 0,1 0,-1 0,1-1,-1 1,1-1,0 0,1 0,-1-1,1 1,0-1,0-1,0 1,0-1,0 0,0 0,0-1,1 0,-1 0,1 0,-1-1,1 0,-1 0,1-1,-1 0,1 0,-1 0,0-1,0 0,1 0,-1 0,0-1,12-15,-1 0,0-1,-2 0,0-2,-1 0,-1 0,-1-1,-1-1,-1 0,5-17,41-139,-56 179,1-1,0 0,-1 1,1-1,-1 0,1 0,-1 1,0-1,1 0,-1 0,0 0,1 0,-1 1,0-1,0 0,0 0,0 0,0 0,0 0,0 0,0 0,0 0,0 1,0-1,0 0,-1 0,1 0,0 0,-1 1,1-1,-1 0,1 0,-1 1,1-1,-1 0,1 0,-1 1,0-1,1 1,-1-1,0 1,0-1,1 1,-1-1,0 1,0 0,0-1,0 1,1 0,-1 0,0 0,0-1,0 1,0 0,0 0,0 0,-3 7,1-1,0 1,0 0,0-1,1 1,0 0,0 0,1 1,0-1,0 0,1 1,0-1,0 7,0-4,1 87,-12 96,6-175,1 0,0 0,1 0,2 1,-1-1,2 1,1-1,0 1,2 7,4-8</inkml:trace>
  <inkml:trace contextRef="#ctx0" brushRef="#br0" timeOffset="883.903">647 282,'-5'34,"-1"20,-1 7,2-4,2-5,1-8,1-6,0-5,1-7</inkml:trace>
  <inkml:trace contextRef="#ctx0" brushRef="#br0" timeOffset="5049.036">873 339,'-51'48,"24"-29,16-12,1 0,0 1,0 0,0 0,1 1,1 0,0 1,-7 9,15-17,0 0,1-1,-1 1,0 0,1 0,-1 0,1 0,-1-1,1 1,0 0,0-1,-1 1,1 0,1-1,-1 1,0-1,0 0,0 1,1-1,-1 0,1 0,-1 1,1-1,-1-1,1 1,0 0,0 0,-1 0,1-1,0 1,0-1,0 0,-1 1,1-1,0 0,0 0,0 0,0 0,0-1,2 2,9 2,-1 0,1 1,-1 0,0 1,0 0,-1 1,1 0,-1 1,1 1,2 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2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8074 0 0,'0'0'1200'0'0,"0"0"-676"0"0,0 0-117 0 0,0 0 344 0 0,0 0 454 0 0,0 0 332 0 0,0 0 18 0 0,0 0-192 0 0,0 0-210 0 0,0 0-170 0 0,0 0-149 0 0,0 0-80 0 0,0 0-56 0 0,32-3-67 0 0,99-8-39 0 0,-11-12 624 0 0,24-18-282 0 0,-131 37-864 0 0,38 1 81 0 0,-43 81 624 0 0,-26 61 334 0 0,-1-25-505 0 0,19-114-628 0 0,0 0 7 0 0,0 0 4 0 0,0 0-11 0 0,45-32-1240 0 0,-17 10-6410 0 0,-20 17-4285 0 0</inkml:trace>
</inkml:ink>
</file>

<file path=ppt/ink/ink4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1:09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0,'-22'9,"1"1,0 1,1 1,0 1,1 0,1 2,0 0,1 1,0 0,2 2,0 0,1 0,-7 14,18-27,0 1,1 0,-1 0,2 0,-1 0,1 0,0 0,0 0,0 1,1-1,0 0,0 0,1 1,0-1,0 0,0 0,1 0,0 0,0 0,0 0,1 0,0-1,0 1,0-1,1 0,0 0,0 0,0 0,1-1,-1 0,1 0,0 0,0 0,0-1,1 0,-1 0,1 0,1 0,1 1,-1-2,0 1,1-1,0 0,-1 0,1-1,0 0,0-1,0 1,-1-1,1-1,0 0,0 0,0 0,-1-1,1 0,-1-1,1 0,-1 0,18-6</inkml:trace>
  <inkml:trace contextRef="#ctx0" brushRef="#br0" timeOffset="281.323">615 57,'-20'24,"1"2,1 0,2 1,0 1,2 0,1 1,2 0,0 1,-3 21,13-47,0-1,1 1,-1-1,1 1,-1 0,1-1,0 1,1-1,-1 1,1-1,-1 1,1-1,0 1,0-1,1 1,-1-1,1 0,0 0,-1 0,1 0,1 0,-1 0,0 0,1-1,-1 1,1-1,0 0,0 0,0 0,0 0,0 0,0-1,0 1,1-1,-1 0,1 0,-1 0,1 0,-1-1,1 1,-1-1,1 0,2 0,7-3,0 1,-1-1,0-1,0-1,0 1,0-2,-1 0,1 0,-1-1,-1 0,0-1,0 0,0 0,-1-2,0 1,-1-1,4-6,-7 10,0 0,-1 0,0 0,0 0,-1-1,1 0,-2 1,1-1,-1 0,0-1,0 1,-1 0,0-1,0 1,-1 0,0-1,0 1,-1-1,1 1,-2 0,1 0,-1-1,0 1,-1 0,0 0,0 1,0-1,-1 1,0-1,0 1,0 0,-1 1,0-1,0 1,-1 0,1 0,-1 0,0 1,-1 0,1 0,-1 1,1 0,-7-3,7 5,1 0,0 0,-1 1,1 0,-1 0,1 0,-1 0,1 1,-1 0,1 0,0 0,0 1,-1 0,1 0,0 0,1 0,-1 1,0 0,1 0,-1 0,1 1,0 0,0-1,0 1,1 0,-1 1,-1 2,-3 11</inkml:trace>
  <inkml:trace contextRef="#ctx0" brushRef="#br0" timeOffset="642.069">1321 0,'-15'6,"-11"2,2 1,-1 1,1 1,0 1,1 1,1 1,0 1,1 1,0 2,19-16,0-1,0 1,0 1,0-1,0 0,0 0,1 1,-1-1,1 0,0 1,0 0,0-1,0 1,0 0,0-1,1 1,0 0,-1 0,1 0,0-1,0 1,0 0,1 0,-1 0,1-1,-1 1,1 0,0-1,0 1,0 0,1-1,-1 1,1-1,-1 0,1 1,0-1,-1 0,1 0,0 0,1 0,-1-1,0 1,0 0,1-1,-1 0,1 1,28 17,37 36,-66-53,-1-1,0 1,0 1,0-1,0 0,0 0,0 0,0 1,-1-1,1 0,-1 0,0 1,1-1,-1 1,0-1,-1 0,1 1,0-1,-1 0,1 1,-1-1,0 0,1 0,-1 1,0-1,-1 0,1 0,0 0,0 0,-1-1,1 1,-1 0,0 0,0 0,-9 7,0 1,0-2,-1 1,0-2,-1 1,1-2,-1 0,-1 0,1-1,-14 3,-50 1,54-8</inkml:trace>
  <inkml:trace contextRef="#ctx0" brushRef="#br0" timeOffset="1263.955">1942 29,'-52'85,"28"-41,-3-2,-1 0,-2-2,-1-1,-3-1,-14 12,46-47,-1-1,1 1,0 0,-1 0,0-1,1 0,-1 1,0-1,0 0,0 0,-1-1,1 1,0-1,-1 0,1 1,-1-1,1-1,-1 1,0-1,1 1,-1-1,1 0,-1 0,0 0,1-1,-1 0,0 1,1-1,-1 0,1-1,0 1,-1 0,1-1,0 0,0 0,0 0,0 0,0 0,0-2,-1-5,0 0,1 0,1 0,0 0,0-1,0 1,1-1,1 0,0 1,0-1,1 0,0 1,0-1,1 1,1-1,-1 1,2 0,-1 0,1 0,1 1,-1-1,1 1,1 0,0 0,6-6,-11 12,1-1,0 1,0 0,0 0,1 0,-1 0,0 0,1 0,-1 1,1-1,0 1,0 0,-1 0,1 0,0 0,0 0,0 0,0 1,0 0,0-1,0 1,0 0,0 1,0-1,0 0,0 1,0 0,0-1,0 1,0 0,-1 1,1-1,0 0,-1 1,1 0,-1-1,1 1,-1 0,0 0,0 0,0 1,0-1,0 1,0-1,0 1,22 19,2-1,0-2,2-1,0-1,16 7,50 31,53 36,-110-72,-19-13</inkml:trace>
</inkml:ink>
</file>

<file path=ppt/ink/ink4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1:07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22 503,'0'1,"0"-1,-1 1,1-1,-1 0,1 1,-1-1,1 0,0 0,-1 1,1-1,-1 0,0 0,1 0,-1 0,1 1,-1-1,1 0,-1 0,1 0,-1 0,1 0,-1 0,1 0,-1-1,0 1,1 0,-1 0,1 0,-1-1,1 1,-1 0,1 0,0-1,-1 1,1 0,-1-1,1 1,0 0,-1-1,1 1,-1-1,1 1,0-1,0 1,-1-1,1 1,0-1,0 1,0-1,0 1,-1-1,1 1,0-1,0 1,0-1,0 0,0 1,0-1,1 1,-1-1,0 1,0-1,0 1,0-1,-1-39,5 11,1 0,1 1,2 0,1 1,0 0,3 0,0 1,1 0,2 1,0 1,2 0,6-5,-21 26,0 0,0 0,0 1,0-1,1 1,-1 0,1-1,0 1,-1 0,1 1,0-1,0 0,1 1,-1 0,0 0,0 0,1 0,-1 0,0 0,1 1,-1 0,1 0,-1 0,0 0,1 0,-1 1,1-1,-1 1,0 0,0 0,1 0,-1 1,0-1,0 1,0-1,0 1,0 0,-1 0,1 1,-1-1,1 0,-1 1,0 0,0-1,0 1,0 0,1 2,6 16,-1-1,-1 2,-1-1,-1 1,-1 0,2 20,-2 90,45-261,-24 86,2 0,2 2,1 1,2 1,7-3,-38 40,0 0,1 0,-1-1,1 1,-1 1,1-1,0 0,0 0,0 1,0-1,0 1,0-1,1 1,-1 0,0 0,1 0,-1 0,0 0,1 1,-1-1,1 1,0 0,-1-1,1 1,-1 0,1 1,-1-1,1 0,-1 1,1-1,-1 1,1 0,-1 0,1 0,-1 0,0 0,0 1,0-1,0 0,0 1,0 0,0 0,0-1,0 1,-1 0,1 1,1 6,-1 1,-1-1,0 1,0 0,-1-1,0 1,0 0,-1-1,-1 1,1-1,-2 1,1-1,-2 4,-9 45,11-29,0-5</inkml:trace>
  <inkml:trace contextRef="#ctx0" brushRef="#br0" timeOffset="683.797">1207 136,'-55'19,"1"3,1 2,-35 22,82-44,0 1,1 1,0-1,-1 1,1 0,1 0,-1 0,0 1,1 0,0-1,0 2,1-1,-1 0,1 1,0-1,1 1,-1 0,1 0,0 0,1 0,0 1,0-1,0 0,0 1,1-1,0 0,1 1,-1-1,1 0,0 1,1-1,-1 0,1 0,1 1,-1-4,1-1,-1 1,1-1,-1 0,1 0,0 0,0 0,0-1,0 1,0-1,0 0,0 0,0 0,0 0,1 0,-1-1,0 1,1-1,-1 0,0 0,1 0,-1 0,0-1,1 0,-1 1,0-1,0 0,1-1,-1 1,88-49,-68 30,0-1,-2-1,0-1,-2-1,5-8,23-28,-47 58,1 1,0-1,-1 1,1 0,0-1,0 1,0 0,0-1,0 1,0 0,1 0,-1 0,0 0,1 0,-1 0,0 1,1-1,-1 0,1 1,-1-1,1 1,0-1,-1 1,1 0,-1-1,1 1,0 0,-1 0,1 0,-1 1,1-1,0 0,-1 0,1 1,-1-1,1 1,-1 0,1-1,-1 1,1 0,-1 0,0 0,1 0,-1 0,0 0,0 0,0 0,0 1,0-1,0 0,0 1,0-1,16 131,27 153,-39-11,-4-266,-1 1,0-1,0 0,-1 0,0 0,0 0,-1 0,0 0,0 0,-1-1,0 1,0-1,-1 1,0-1,0 0,-1-1,0 1,0-1,0 0,-1 0,0 0,0-1,0 0,-1 0,0-1,0 0,0 0,0 0,-1-1,1 0,-1-1,0 1,3-3,1 0,-1 0,1 0,0 0,0-1,-1 1,1-1,0-1,0 1,0 0,-1-1,2 0,-1 0,0 0,0 0,1-1,-1 1,1-1,0 0,0 0,0 0,0-1,0 1,1-1,-1 1,1-1,0 0,0 0,0 0,1 0,0 0,-1 0,2 0,-1-2,-3-13,1 0,0 0,2-1,0 1,2 0,0-1,1-1,3-2,1 0,0 1,2 0,0 0,2 1,0 0,2 1,0 0,1 1,1 0,1 1,0 1,1 0,16-12,-12 11</inkml:trace>
  <inkml:trace contextRef="#ctx0" brushRef="#br0" timeOffset="9570.395">672 221,'0'244,"0"-399,0 129</inkml:trace>
</inkml:ink>
</file>

<file path=ppt/ink/ink4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1:46.6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1 226,'387'-1,"-121"-27,-222 28,-45 0,1 0,0 0,-1 0,1 0,0 0,0 0,-1 0,1 0,0 0,0 0,-1 0,1 0,0 0,-1 0,1 0,0 0,0 1,0-1,-1 0,1 0,0 0,0 0,-1 1,1-1,0 0,0 0,0 0,0 1,-1-1,1 0,0 0,0 1,0-1,0 0,0 0,0 1,0-1,0 0,0 0,0 1,0-1,0 0,0 1,0-1,0 0,0 0,0 1,0-1,0 0,0 0,0 1,0-1,0 0,1 0,-1 1,0-1,0 0,0 0,0 1,1-1,-1 0,0 0,0 0,0 0,1 1,-13 5</inkml:trace>
  <inkml:trace contextRef="#ctx0" brushRef="#br0" timeOffset="521.093">86 452,'85'13,"1"-4,1-4,7-4,204-29,-261 44,-43-11</inkml:trace>
  <inkml:trace contextRef="#ctx0" brushRef="#br0" timeOffset="1080.503">424 1,'2'3,"0"-1,0 1,1 0,-1-1,1 1,0-1,-1 0,1 0,0 0,0 0,0-1,0 1,1-1,-1 1,0-1,1 0,0 0,0 0,189 54,-181-50,13 2,-1 1,0 1,0 2,-1 0,0 2,-1 0,-1 1,0 2,13 12,-30-24,63 82,-65-84,-1 1,0-1,0 1,0-1,0 1,0-1,0 1,-1 0,1-1,-1 1,1 0,-1-1,0 1,0 0,-1 0,1-1,-1 1,1 0,-1-1,0 1,0-1,0 1,0-1,0 1,0-1,-1 1,1-1,-1 0,0 0,0 0,0 0,0 0,0 0,0-1,0 1,0-1,-1 1,-135 66,-135 126,267-189,-4 2,1-1,-1 2,1-1,0 1,1 1,0-1,1 2,-1-1,2 1,-6 9,10-2,4-4</inkml:trace>
</inkml:ink>
</file>

<file path=ppt/ink/ink4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2:50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4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2:49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414 53,'-1'-3,"0"0,-1 0,1 0,-1 0,0 0,0 1,0-1,0 1,0-1,-1 1,1 0,-1 0,1 0,-1 0,0 0,0 0,1 1,-1 0,-1-1,1 1,0 0,0 0,-3 0,-8 0,-1 0,0 0,1 2,-1-1,0 2,1 0,0 1,-1 0,1 1,0 1,1 0,-1 1,1 1,0 0,0 0,-2 4,12-10,1 1,-1 0,1 0,0 0,0 0,0 0,0 0,0 1,0-1,0 1,1-1,-1 1,1 0,0-1,0 1,0 0,0 0,0 0,1 0,-1 0,1 0,0 0,0 0,0 0,0 0,0 0,1 0,0 0,-1 0,1 0,0-1,0 1,1 0,-1 0,0-1,1 1,0-1,1 3,82 88,-71-82,0 1,-1 0,-1 1,0 1,-1 0,-1 0,3 6,-11-17,1 0,-1 1,0 0,-1-1,1 1,0 0,-1 0,0 0,0 0,0 0,-1 0,1 0,-1 0,0 0,0 1,0-1,-1 0,0 0,1 0,-1 0,-1 0,1 0,0 0,-1-1,0 1,0 0,0-1,-1 1,1-1,-1 0,1 0,-1 0,0 0,0 0,-11 6,1 0,-1-1,-1-1,1 0,-1-1,-1 0,1-1,-10 1,-13 5,-12 0,49-11,0 0,0 1,0-1,0 0,0 0,-1 0,1 0,0 0,0 0,0 0,0 0,0 0,-1-1,1 1,0 0,0-1,0 1,0-1,0 1,0-1,0 0,0 1,0-1,0 0,1 0,-1 1,0-1,0 0,1 0,-1 0,0 0,1 0,-1 0,1 0,-1 0,1 0,0 0,-1 0,1-1,0 1,14-24,-4 13</inkml:trace>
  <inkml:trace contextRef="#ctx0" brushRef="#br0" timeOffset="264.729">611 336,'-4'28,"-3"15,-4 0,0-2,1-9</inkml:trace>
  <inkml:trace contextRef="#ctx0" brushRef="#br0" timeOffset="883.851">781 505,'5'1,"0"0,0 0,-1-1,1 1,0-1,0-1,0 1,0-1,0 1,0-1,0-1,-1 1,1-1,-1 0,1 0,-1 0,1 0,-1-1,0 0,0 0,0 0,-1 0,1-1,-1 1,0-1,0 0,0 0,0 0,-1 0,1-1,-1 1,0-1,-1 1,1-1,-1 0,0 0,22-87,-23 93,0-1,1 1,-1-1,0 1,0-1,0 1,1-1,-1 1,0-1,1 0,-1 1,1-1,-1 0,0 1,1-1,-1 0,1 0,-1 1,1-1,-1 0,0 0,1 0,-1 1,1-1,-1 0,1 0,-1 0,1 0,-1 0,1 0,0 0,-1 0,1 0,-1 0,1-1,-1 1,0 0,1 0,-1 0,1-1,-1 1,1 0,-1 0,1-1,-1 1,0 0,1-1,-1 1,0-1,1 1,-1 0,0-1,0 1,1-1,-1 1,0-1,0 1,0-1,1 1,-1-1,0 1,0-1,0 1,0-1,0 1,21 45,-19-40,0 4,1 0,0 0,1-1,0 1,0-1,1 0,0 0,0 0,1-1,0 1,1-1,-1-1,1 1,1-1,-1-1,1 1,0-1,0-1,0 1,1-1,0-1,0 0,7 2,-12-5,-1 1,1-1,0-1,0 1,0 0,-1-1,1 0,0 0,0 0,-1 0,1-1,-1 0,0 1,1-1,-1 0,0-1,0 1,0 0,0-1,0 0,-1 0,1 0,-1 0,0 0,0 0,0 0,0-1,1-2,24-104,-27 85</inkml:trace>
  <inkml:trace contextRef="#ctx0" brushRef="#br0" timeOffset="1404.833">1881 138,'-103'273,"96"-260,-1 1,0-2,0 1,-1-1,-1 0,0-1,-1 0,0 0,-9 5,15-12,0-1,0 1,0-1,-1 0,1-1,-1 1,1-1,-1 0,0 0,0-1,0 0,0 0,0 0,-1-1,1 0,0 0,0-1,0 1,0-1,0-1,0 1,0-1,0 0,1 0,-2-1,1-2,0-1,0 0,0 0,1 0,-1 0,2-1,-1 0,1 0,0 0,0-1,1 1,0-1,0 0,1 0,0 0,0 0,1 0,0 0,1-1,0 1,0 0,0 0,1-1,2-5,-3 10,0 0,0-1,1 1,-1 0,1-1,0 1,1 0,-1 0,1 0,0 0,0 0,0 0,0 0,0 0,1 1,0 0,0-1,0 1,0 0,0 0,1 1,-1-1,1 1,0-1,0 1,0 0,0 1,0-1,0 1,0-1,0 1,1 1,-1-1,0 1,1-1,-1 1,1 0,-1 1,0-1,1 1,-1 0,0 0,0 0,1 1,-1-1,141 97,-95-62,-29-18,1-2,0 0,2-2,0 0,0-2,1 0,0-2,19 5,-20-11</inkml:trace>
  <inkml:trace contextRef="#ctx0" brushRef="#br0" timeOffset="1985.099">2248 138,'5'-3,"1"-1,1 1,-1 1,0-1,1 1,-1 0,1 0,-1 1,1 0,0 0,0 0,-1 1,2 0,5-1,280-13,-129-3,-164 17</inkml:trace>
  <inkml:trace contextRef="#ctx0" brushRef="#br0" timeOffset="2220.165">2446 307,'24'0,"17"0,7 0,0 0,-3 0,-5 0,-5 0,-2 0,-3 0,-7 0</inkml:trace>
</inkml:ink>
</file>

<file path=ppt/ink/ink4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2:54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155 8,'0'0,"0"1,0-1,-1 1,1-1,0 1,0-1,-1 1,1-1,-1 0,1 1,0-1,-1 0,1 1,-1-1,1 0,0 0,-1 1,1-1,-1 0,1 0,-1 0,1 0,-1 1,1-1,-1 0,1 0,-1 0,1 0,-1 0,1 0,-1 0,1-1,-1 1,1 0,-1 0,1 0,-1 0,1-1,-1 1,1 0,-1 0,1-1,0 1,-1 0,1-1,-1 1,1 0,0-1,-1 1,1-1,0 1,0-1,-1 1,1 0,0-1,0 1,0-1,0 1,0-1,-1 1,1-1,0 1,0-1,0 0,0 1,0-1,1 1,-1-1,0 1,0-1,-10 46,8-30,-22 133,-25 90,11-114,29-106</inkml:trace>
  <inkml:trace contextRef="#ctx0" brushRef="#br0" timeOffset="499.996">13 375,'18'3,"-1"-1,1 0,-1-2,1 0,-1 0,1-2,-1 0,0-1,0-1,0-1,0 0,0-1,-1-1,5-3,-11 1,-1 0,1-1,-2-1,1 1,-1-2,-1 1,0-1,-1 0,0 0,-1-1,0 1,-1-1,0-1,-1 1,-1 0,0-1,0-5,9-37,0 11,-4 84,-8 309,25-208,-22-115</inkml:trace>
  <inkml:trace contextRef="#ctx0" brushRef="#br0" timeOffset="804.366">663 262,'-5'34,"-1"15,0 5,1-2,2-6,1-5,0-10</inkml:trace>
  <inkml:trace contextRef="#ctx0" brushRef="#br0" timeOffset="1248.812">889 291,'-29'19,"-14"11,0 6,12-4,12-2,13-7,8-2,9-4,6-1,7 1,-3 4,2-3,-4 1,-6-7,-4-7</inkml:trace>
  <inkml:trace contextRef="#ctx0" brushRef="#br0" timeOffset="2852.144">1058 629,'74'-200,"-59"171,0 0,2 1,1 1,1 0,1 2,12-12,-31 36,-1 0,0 0,1 0,-1 0,1 1,-1-1,1 0,-1 0,1 0,-1 1,1-1,0 0,0 1,-1-1,1 0,0 1,0-1,0 1,0 0,-1-1,1 1,0 0,0-1,0 1,0 0,0 0,0 0,0 0,0 0,0 0,0 0,0 0,0 0,0 0,0 0,0 1,0-1,0 0,0 1,-1-1,1 1,0-1,0 1,0-1,-1 1,1 0,0-1,0 1,-1 0,1-1,-1 1,1 0,-1 0,1 0,-1 0,1 0,-1-1,0 1,1 0,-1 0,0 0,0 0,0 0,0 1,33 141,-33-141,0 0,1-1,-1 1,1 0,-1-1,1 1,0 0,0-1,0 1,0-1,0 1,0-1,0 0,0 1,1-1,-1 0,0 0,1 0,-1 0,1 0,-1 0,1 0,0 0,-1-1,1 1,0-1,0 1,-1-1,1 0,0 1,0-1,0 0,-1 0,1 0,0-1,0 1,-1 0,1-1,0 1,0-1,-1 1,1-1,0 0,-1 0,1 0,-1 0,1 0,-1 0,0 0,1 0,0-2,143-199,-83 150,-60 51,-1 1,0-1,1 0,-1 1,1-1,-1 1,1-1,-1 1,1 0,-1 0,1-1,-1 1,1 0,-1 0,1 1,-1-1,1 0,-1 0,1 1,-1-1,1 1,-1-1,0 1,1 0,-1 0,0-1,0 1,1 0,-1 0,0 0,0 0,0 1,0-1,0 0,0 0,0 0,-1 1,1-1,0 1,-1-1,1 0,-1 1,1-1,-1 1,0-1,0 1,0-1,1 1,-2 0,7 257,0-235</inkml:trace>
  <inkml:trace contextRef="#ctx0" brushRef="#br0" timeOffset="3673.961">2045 291,'-6'-3,"0"1,-1 1,1-1,-1 1,1 0,-1 1,1-1,-1 2,0-1,1 0,-1 1,1 0,-1 1,1 0,-1 0,1 0,0 0,0 1,0 0,0 1,1-1,-1 1,1 0,0 0,0 1,0 0,1 0,0 0,0 0,0 0,0 1,1 0,0 0,0 0,1 0,0 0,0 0,-1 3,2-5,1 1,-1-1,1 0,0 0,0 1,0-1,0 0,1 0,-1 0,1 1,1-1,-1 0,0 0,1 0,0 0,0-1,0 1,0 0,1-1,-1 0,1 1,0-1,0 0,0 0,0-1,1 1,-1-1,1 1,0-1,-1 0,1 0,0-1,0 1,0-1,0 0,0 0,1 0,-1-1,1 1,10-2,1-1,-1 0,1-1,-1 0,0-1,0-1,0-1,0 0,-1-1,0 0,-1-1,0 0,0-2,0 1,-1-1,-1-1,0 0,0-1,-1 0,-1-1,0 0,-8 12,-1 0,0 0,1 0,-1 0,1 0,-1 0,1 0,-1 0,1 0,0 1,-1-1,1 0,0 0,0 1,0-1,-1 0,1 1,0-1,0 1,0-1,0 1,0-1,0 1,0 0,0 0,0-1,0 1,0 0,0 0,0 0,0 0,0 0,0 0,0 0,1 1,-1-1,0 0,0 1,0-1,-1 0,1 1,0-1,0 1,0 0,0-1,0 1,0 0,-1-1,1 1,0 0,-1 0,1 0,0-1,-1 1,1 1,6 122,-9-85,-28 190,30-203,1-16,0 0,-1 0,0 0,-1 0,0 0,0 0,-1-1,-1 1,1 0,-1-1,-1 1,0-1,0 0,-1 0,0-1,-1 1,-5 6,9-14,1 1,-1-1,0 0,0 0,0 1,1-2,-1 1,0 0,0 0,0 0,0-1,-1 1,1-1,0 0,0 0,0 1,0-2,0 1,0 0,-1 0,1 0,0-1,0 1,0-1,0 0,0 0,0 0,0 0,0 0,1 0,-1 0,0 0,1-1,-1 1,1-1,-1 1,1-1,-2-1,-37-75,39 69,0 1,0-1,1 0,1 0,-1 0,1 1,1-1,0 0,0 1,1-1,0 1,0 0,1 0,0 0,0 0,1 1,0 0,0 0,1 0,0 0,0 1,0 0,1 0,0 1,0 0,0 0,1 1,3-2,10-4</inkml:trace>
  <inkml:trace contextRef="#ctx0" brushRef="#br0" timeOffset="4975.845">2667 234,'-29'34,"-9"20,1 6,8-2,8-7,13-6,12-7,10-10,4-4,2-7,4-6,1-10,-2-5</inkml:trace>
  <inkml:trace contextRef="#ctx0" brushRef="#br0" timeOffset="5288.6">3005 347,'-12'17,"1"0,0 1,2 1,0-1,1 1,0 1,2 0,0 0,0 11,5-29,0 1,0 0,0 0,1 0,-1 0,1 0,0 0,0 0,0 0,0 0,1 0,-1 0,1 0,0 0,0-1,0 1,0 0,0 0,0-1,1 1,-1-1,1 1,0-1,0 0,0 1,0-1,0 0,1 0,-1-1,0 1,1 0,-1-1,1 1,0-1,-1 0,1 0,0 0,0 0,1-1,6 3,1-2,0 1,-1-2,1 1,0-1,0-1,-1 0,1-1,0 0,-1 0,1-1,-1-1,0 1,0-2,-1 1,1-2,-1 1,0-1,0 0,-1-1,1 0,-2-1,1 1,-1-1,0-1,-1 1,0-1,1-2,-5 6,0 1,-1-1,1 0,-1 0,0 0,-1 1,1-1,-1 0,0 0,0 0,0 0,-1 0,1 0,-1 0,-1 0,1 1,-1-1,0 0,0 1,0-1,0 1,-1 0,0 0,0 0,0 0,0 0,0 1,-1-1,0 1,0 0,-6-5,0 1,0 0,-1 0,0 1,-1 1,1 0,-1 1,0 0,0 0,0 1,-5 0,-9 0</inkml:trace>
  <inkml:trace contextRef="#ctx0" brushRef="#br0" timeOffset="6007.911">3739 205,'-109'74,"99"-69,5-4,0 0,0 1,0-1,0 1,1 0,-1 0,1 1,-1 0,1-1,0 1,0 1,0-1,0 0,1 1,-1 0,1 0,0 0,0 0,1 1,-1-1,1 1,0-1,0 1,0 0,1 0,0 0,0 0,0 0,0 5,3-3,1 1,1-1,-1 1,1-1,0 0,1-1,0 1,0-1,0 0,1 0,0 0,0-1,0 0,6 4,53 60,-64-67,0 0,0-1,0 1,-1 0,1 0,-1 0,1-1,-1 1,0 0,0 0,0 0,0 0,0 0,0 0,0 0,-1 0,1-1,-1 1,1 0,-1 0,0 0,1-1,-1 1,0 0,0-1,0 1,-1-1,1 1,0-1,0 0,-1 1,1-1,-1 0,1 0,-2 1,-63 30,59-29,-110 23,91-24</inkml:trace>
  <inkml:trace contextRef="#ctx0" brushRef="#br0" timeOffset="6603.969">4332 291,'4'5,"-1"0,0 1,-1 0,1-1,-1 1,0 0,0 0,-1 0,0 1,0-1,0 0,-1 0,0 1,0-1,-1 0,0 1,0-1,0 0,-1 0,1 0,-1 0,-1 0,1-1,-2 2,0 3,-1 0,0 0,-1 0,0-1,0 1,-1-2,0 1,-1-1,0 0,0 0,-1-1,0 0,0-1,-1 0,1 0,-1-1,-1-1,1 1,0-1,-1-1,0 0,0-1,-3 0,9 0,0 0,-1 0,1-1,0 0,-1 0,1-1,-1 0,1 0,-1 0,1 0,-1-1,1 0,-1 0,1 0,0-1,-1 0,1 0,0 0,0-1,1 1,-1-1,0 0,1-1,0 1,0-1,0 0,0 0,0 0,1 0,0-1,0 0,0 1,0-1,1 0,0 0,-2-5,4 5,0 1,-1 0,1 0,1 0,-1 0,1 0,0 0,-1-1,2 1,-1 1,0-1,1 0,0 0,0 0,0 1,0-1,1 1,-1 0,1 0,0 0,0 0,0 0,0 0,0 1,1-1,-1 1,1 0,0 0,-1 1,1-1,0 1,0-1,4 1,3-2,1 0,-1 1,0 0,1 1,-1 1,1 0,-1 0,0 1,1 0,-1 1,11 3,177 107,-53-34,-125-67</inkml:trace>
  <inkml:trace contextRef="#ctx0" brushRef="#br0" timeOffset="8053.667">13 855,'286'-28,"526"28,-506 29,-54-3,-24-14,-130 0,2-4,-1-5,43-7,4 2,70 19,-155-9,1-3,-1-2,60-6,-14 1,113 14,-127-1,1-4,-1-3,49-7,-6 1,220 1,-125-27,78 27,-193-24,-95 19,-4-2</inkml:trace>
</inkml:ink>
</file>

<file path=ppt/ink/ink4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3:05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1 450,'0'-22,"2"1,0 0,2-1,0 1,1 1,1-1,2 1,-1 0,2 1,1-1,0 2,1 0,2 0,-1 1,2 0,0 1,1 1,1 0,0 1,1 1,1 0,-14 10,0 1,0 0,0 0,0 1,0-1,1 1,-1 0,1 0,-1 1,1-1,-1 1,1 0,-1 0,1 0,-1 1,1-1,-1 1,1 0,-1 1,0-1,0 1,1 0,-1 0,0 0,-1 0,1 1,0 0,-1-1,1 1,-1 1,0-1,0 0,0 1,0-1,-1 1,0 0,1 0,-1 0,-1 0,1 1,-1-1,1 2,52 186,-52-192,-1 1,0 0,1 0,-1 0,1-1,-1 1,1-1,0 1,-1-1,1 0,0 0,-1 0,1 0,0 0,-1 0,1 0,0 0,-1 0,1-1,-1 1,1-1,-1 1,1-1,-1 0,1 1,-1-1,1 0,-1 0,0 0,1 0,-1 0,0-1,0 1,0 0,0-1,0 1,0 0,0-1,-1 1,1-1,0 1,-1-1,1 1,-1-1,1 0,-1 1,0-1,0 0,0 0,7-9,169-179,-167 182,0 1,0 0,1 0,0 1,0 0,1 1,0 0,0 1,0 0,0 1,1 0,-1 1,5-1,-13 3,-1 0,0 0,1 0,-1 0,0 0,1 1,-1-1,0 1,1-1,-1 1,0 0,0 0,0 0,0 0,0 0,0 1,0-1,0 1,0-1,-1 1,1-1,-1 1,1 0,-1 0,1 0,-1 0,0 0,0 0,0 0,0 0,-1 1,1-1,0 0,-1 1,0-1,1 0,-1 1,0-1,0 0,0 1,-1 0,-16 99,-49 99,67-177,3-6</inkml:trace>
  <inkml:trace contextRef="#ctx0" brushRef="#br0" timeOffset="653.607">1440 55,'-4'3,"-21"12,1 1,1 1,1 1,0 1,1 1,2 1,0 1,1 1,1 0,-13 24,29-45,0 0,0 0,0 0,0 0,1-1,-1 1,1 0,-1 1,1-1,0 0,-1 0,1 0,0 0,1 0,-1 0,0 0,0 0,1 0,0 0,-1 0,1 0,0 0,0 0,0-1,0 1,0 0,0 0,0-1,1 1,-1-1,1 1,-1-1,1 0,-1 1,1-1,0 0,0 0,0 0,-1 0,1-1,0 1,0 0,0-1,0 1,0-1,0 0,0 0,1 0,-1 0,0 0,0 0,0 0,0-1,0 1,0-1,0 1,1-1,11-5,0-1,0 0,0-1,-1 0,0-1,0-1,-1 0,0 0,-1-1,-1-1,1 0,6-11,-12 17,13-16,58-55,-73 75,0 0,0 0,0 1,0-1,1 1,-1 0,0-1,1 2,-1-1,1 0,-1 1,1-1,-1 1,1 0,-1 0,1 1,-1-1,1 1,-1 0,0-1,1 1,-1 1,0-1,1 1,-1-1,0 1,0 0,0 0,11 10,-1 1,0 0,-1 1,0 0,-2 1,1 0,-2 1,0 0,-1 1,-1-1,1 5,7 20,-2 1,-2 1,-2 0,-2 0,-2 0,-2 1,-1 0,-3 5,2-44,0 1,-1 0,1 0,-1 0,-1 0,1 0,-1 0,0-1,0 1,-1 0,1 0,-1-1,-1 1,1-1,-1 0,0 0,0 0,0 0,-1 0,0-1,0 1,0-1,0 0,-1 0,1-1,-1 1,0-1,0 0,-1 0,1-1,0 0,-1 0,0 0,1 0,-1-1,0 0,0 0,0-1,0 1,0-1,1-1,-1 1,-5-2,2-2,0-1,1 0,-1-1,1 0,0-1,1 1,0-2,0 1,0-1,1 0,0 0,0 0,1-1,0 0,1 0,0 0,0-1,1 0,0 1,1-1,0 0,0 0,1 0,1 0,0-1,0 1,1 0,0 0,1 0,0 0,0 0,1 1,0-1,1 0,0 1,1 0,0 0,0 1,1-1,0 1,0 0,1 1,1-2,20-16,0 2,1 0,2 2,32-17,-45 27</inkml:trace>
</inkml:ink>
</file>

<file path=ppt/ink/ink4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3:11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0 311,'5'0,"6"0,6 0,6 0,2-5,3-1,1-1,1 2,-1 2,0 1,0 1,0 0,-1 1,1 0,-1 1,0-1,-9 0,-9 0</inkml:trace>
  <inkml:trace contextRef="#ctx0" brushRef="#br0" timeOffset="334.259">28 536,'19'5,"16"-3,7-3,1 0,-2 0,-3-1,-3 1,-3 1,-7-6,-7 0</inkml:trace>
  <inkml:trace contextRef="#ctx0" brushRef="#br0" timeOffset="882.32">141 1,'7'13,"0"0,1-1,0 0,1 0,0 0,1-1,0-1,5 4,236 166,-248-176,1 0,0 1,-1-1,0 1,0 0,0-1,-1 1,0 0,0 1,0-1,0 0,-1 0,0 1,0-1,0 1,-1-1,0 1,0-1,0 1,-1 0,1-1,-1 0,-1 1,1-1,-1 0,0 1,-70 128,-67 0,40-47,86-72</inkml:trace>
</inkml:ink>
</file>

<file path=ppt/ink/ink4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3:15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4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3:17.1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34,'297'-23,"1"13,7 13,-61-1,256-2,-476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2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12 14083 0 0,'0'0'987'0'0,"0"0"-182"0"0,0 0 126 0 0,0 0 262 0 0,0 0 151 0 0,0 0-39 0 0,0 0-231 0 0,0 0-275 0 0,0 0-194 0 0,0 0-163 0 0,0 0-96 0 0,0 0-63 0 0,0 0-44 0 0,-21 6-19 0 0,-69 23-31 0 0,87-28-174 0 0,-1 0-1 0 0,1 0 0 0 0,0 1 0 0 0,0-1 1 0 0,0 1-1 0 0,0 0 0 0 0,0 0 0 0 0,0 0 1 0 0,1 1-1 0 0,-1-1 0 0 0,1 1 1 0 0,-1-1-1 0 0,1 1 0 0 0,0 0 0 0 0,0 0 1 0 0,0 0-1 0 0,1 0 0 0 0,-1 0 0 0 0,1 0 1 0 0,-1 0-1 0 0,1 0 0 0 0,-1 4-14 0 0,-1 3 30 0 0,-2 0-22 0 0,1 0-1 0 0,0 1 1 0 0,0 0-1 0 0,1 0 1 0 0,1 0-1 0 0,-1 0 1 0 0,2 0-1 0 0,0 0 1 0 0,0 1-1 0 0,1-1 1 0 0,0 0 0 0 0,1 0-1 0 0,1 1 1 0 0,-1-1-1 0 0,2 0 1 0 0,0 0-1 0 0,0 0 1 0 0,1-1-1 0 0,1 3-7 0 0,-1-9 35 0 0,2 1-1 0 0,-1-1 0 0 0,0 0 1 0 0,1 0-1 0 0,0 0 1 0 0,0-1-1 0 0,0 0 0 0 0,0 0 1 0 0,1-1-1 0 0,-1 1 1 0 0,1-2-1 0 0,-1 1 1 0 0,1-1-1 0 0,0 1 0 0 0,0-2 1 0 0,-1 1-1 0 0,1-1 1 0 0,0 0-1 0 0,0-1 0 0 0,0 1 1 0 0,0-1-1 0 0,-1-1 1 0 0,1 1-1 0 0,0-1 1 0 0,-1 0-1 0 0,0-1 0 0 0,1 1 1 0 0,-1-1-1 0 0,0-1 1 0 0,0 1-1 0 0,-1-1 1 0 0,1 0-1 0 0,-1 0 0 0 0,1-1 1 0 0,-2 1-1 0 0,1-1 1 0 0,0-1-1 0 0,-1 1 0 0 0,0 0 1 0 0,0-1-1 0 0,0 0 1 0 0,1-4-35 0 0,-1 2 10 0 0,0-1 1 0 0,-1 0 0 0 0,0 0-1 0 0,-1 0 1 0 0,0-1 0 0 0,0 1-1 0 0,-1-1 1 0 0,0 1 0 0 0,0-1-1 0 0,-1 1 1 0 0,-1-1 0 0 0,0 0-1 0 0,0 1 1 0 0,-1-1 0 0 0,0 1-1 0 0,0 0 1 0 0,-1 0 0 0 0,0 0-1 0 0,-1 0 1 0 0,0 0 0 0 0,0 1-1 0 0,-4-6-10 0 0,-57-47-952 0 0,9 45-2907 0 0,49 16 2660 0 0,-4 0-1944 0 0,5 1-1967 0 0,-2 2-6463 0 0</inkml:trace>
</inkml:ink>
</file>

<file path=ppt/ink/ink4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3:19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0,'29'0,"23"0,9 0,-2 0,-7 0,-6 0,-7 0,-5 0,-8 5,-9 1</inkml:trace>
</inkml:ink>
</file>

<file path=ppt/ink/ink4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3:19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1,'39'0,"21"0,7 0,-5 0,-7 0,-8 0,-13 0</inkml:trace>
</inkml:ink>
</file>

<file path=ppt/ink/ink4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3:17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1,'-19'7,"1"2,1 0,-1 1,1 0,1 2,0 0,1 0,0 2,1 0,0 1,2 0,-1 1,2 0,0 1,1 0,1 0,-5 13,13-22,1 0,0 0,0 0,0 0,1 0,0 0,0 0,1-1,0 1,1 0,0-1,0 1,0-1,1 0,0 0,1-1,-1 1,1-1,0 0,1 0,0 0,0-1,0 0,0 0,2 0,55 15,-40-18</inkml:trace>
  <inkml:trace contextRef="#ctx0" brushRef="#br0" timeOffset="285.309">628 170,'-10'6,"0"1,0 0,1 0,0 1,1 0,-1 1,1 0,1 0,0 1,0-1,1 2,1-1,-1 1,2-1,-1 1,1 1,1-1,-1 7,4-14,1 0,-1 0,1 0,0 0,0 0,1 0,-1-1,1 1,0 0,0-1,0 1,0-1,1 0,-1 0,1 0,0 0,0 0,0 0,0-1,0 0,1 1,-1-1,1 0,-1-1,1 1,0-1,0 1,-1-1,1 0,0-1,0 1,0-1,0 1,0-1,1-1,-1 1,0 0,0-1,0 0,-1 0,2 0,5-1,0 0,0-1,0 0,0-1,-1 0,1 0,-1-1,0-1,-1 1,1-1,-1-1,0 1,0-1,-1-1,0 1,-1-1,1-1,-1 1,-1-1,0 0,0 0,-1-1,0 1,0-1,-1 0,-1 0,0 0,1-8,-2 13,-1-1,0 1,0-1,-1 1,1 0,-1-1,0 1,-1 0,1 0,-1 0,0 0,0 0,-1 0,1 0,-1 1,0-1,-1 1,1 0,-1 0,1 0,-1 0,0 1,-1 0,1-1,-1 2,1-1,-1 0,0 1,0 0,0 0,0 0,0 1,0 0,-1 0,1 0,0 0,-1 1,1 0,0 0,-1 1,1-1,0 1,-1 0,-1 1,-18 3</inkml:trace>
  <inkml:trace contextRef="#ctx0" brushRef="#br0" timeOffset="684.876">1334 1,'-28'9,"1"0,0 3,1 0,0 1,1 2,1 1,0 0,-7 9,29-24,1 0,-1 0,1 0,0 0,-1 0,1 0,0 1,-1-1,1 0,0 1,0-1,0 1,1-1,-1 1,0-1,0 1,1 0,-1 0,1-1,0 1,-1 0,1-1,0 1,0 0,0 0,0 0,0-1,0 1,1 0,-1 0,1-1,-1 1,1 0,0-1,-1 1,1-1,0 1,0-1,0 1,0-1,1 1,-1-1,0 0,0 0,1 0,-1 0,1 0,-1 0,1 0,-1 0,1 0,66 21,17 8,-82-28,-1-1,0 1,0 0,0 1,0-1,0 0,0 1,0-1,-1 1,0-1,1 1,-1-1,0 1,0 0,0 0,-1 0,1 0,0 0,-1 0,0 0,0-1,0 1,0 0,-1 0,1 0,-1 0,1 0,-2 3,-2 1,0 1,0 0,-1-1,0 1,0-2,-1 1,0 0,0-1,0 0,-1 0,0-1,0 0,-1 0,1-1,-1 0,0 0,0-1,0 0,-1 0,1-1,-1 0,1 0,-10 0,-4 0</inkml:trace>
  <inkml:trace contextRef="#ctx0" brushRef="#br0" timeOffset="1162.959">1842 57,'-4'33,"0"-1,-2 1,-2-1,-1-1,-1 1,-1-2,-2 1,-13 20,20-43,-1-1,0-1,0 1,-1-1,1 0,-1-1,0 0,-1 0,1-1,-1 0,0 0,0-1,0 0,-1-1,8-1,-2 0,0 0,0 0,0 0,0-1,0 1,0-1,0 0,0 0,0 0,0-1,0 0,0 1,0-2,0 1,1 0,-1-1,0 1,1-1,-1 0,1 0,-1-1,1 1,0 0,0-1,0 0,1 0,-1 0,1 0,-1 0,1-1,0 1,0-1,0 0,1 1,-1-1,1 0,0 0,0 0,1 0,-1 0,1 0,-1 0,1 0,1 0,-1 0,0-1,-1-1,1 1,1-1,-1 1,1-1,0 1,1 0,-1 0,1-1,0 1,0 0,0 0,1 1,0-1,0 0,0 1,0 0,1 0,0 0,-1 0,2 0,-1 1,0 0,1 0,-1 0,1 0,0 1,0-1,0 1,0 1,0-1,1 1,-1 0,0 0,1 0,-1 1,1 0,-1 0,2 0,137 73,-136-69,27 15,1-2,0-2,1-1,37 7,36 1,-94-26</inkml:trace>
</inkml:ink>
</file>

<file path=ppt/ink/ink4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3:15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0,'-23'0,"-149"14,165-13,-1 1,0 1,0 0,1 0,0 0,-1 1,1 0,1 0,-1 1,1 0,-1 0,1 0,1 1,-1 0,1 0,0 1,1-1,-1 1,-2 7,5-10,0-1,0 1,0 0,1 1,0-1,0 0,0 0,0 0,1 1,-1-1,1 0,0 1,1-1,-1 0,1 1,0-1,0 0,0 0,0 0,1 0,0 0,0 0,0 0,2 2,79 71,-8-10,-73-65,-1-1,0 0,0 1,0-1,0 1,0-1,-1 1,1 0,0-1,-1 1,1 0,-1-1,0 1,1 0,-1 0,0-1,0 1,0 0,0 0,-1-1,1 1,0 0,-1 0,1-1,-1 1,0 0,1-1,-1 1,0-1,0 1,0-1,0 1,0-1,0 0,-1 0,1 1,0-1,-1 0,1 0,-1 0,1 0,-1 0,-73 24,69-25,-95-3,100 2,0 1,1-1,-1 1,1-1,-1 1,1-1,-1 1,1-1,-1 0,1 1,0-1,-1 0,1 1,0-1,-1 0,1 1,0-1,0 0,0 0,0 1,0-1,0 0,0 0,0 1,0-1,0 0,0 0,0 1,1-1,-1 0,0 1,0-1,1 0,-1 0,0 1,1-1,-1 1,1-1,-1 0,1 1,-1-1,1 1,0-1,-1 1,1 0,-1-1,1 1,11-11</inkml:trace>
  <inkml:trace contextRef="#ctx0" brushRef="#br0" timeOffset="262.45">589 254,'-5'34,"-1"5,0-3</inkml:trace>
  <inkml:trace contextRef="#ctx0" brushRef="#br0" timeOffset="865.815">788 451,'13'-15,"-1"-1,0 0,-1-1,-1-1,-1 0,7-16,51-82,-67 114,1 1,0 0,0-1,1 1,-1 0,0 0,0 0,0 0,1 0,-1 0,1 0,-1 1,1-1,-1 0,1 1,-1-1,1 1,-1 0,1-1,0 1,-1 0,1 0,-1 0,1 0,0 0,-1 1,1-1,-1 0,1 1,-1-1,1 1,0-1,-1 1,0 0,1 0,-1 0,0 0,1 0,-1 0,0 0,0 0,0 0,0 0,0 1,0-1,0 0,0 1,0 0,34 76,-31-57,-4-13,0-1,1 0,0 1,1-1,-1 0,1 0,1 0,-1 0,1 0,1 0,-1-1,1 0,0 1,0-1,1-1,0 1,0-1,1 1,-4-5,0 0,1-1,-1 1,0 0,1-1,-1 0,1 0,-1 0,0 0,1 0,-1 0,1 0,-1-1,0 1,1-1,-1 0,0 0,0 0,1 0,-1 0,0 0,0 0,0-1,0 1,0-1,-1 0,1 1,0-1,-1 0,1 0,44-63,-44 62,27-57,-20 45</inkml:trace>
  <inkml:trace contextRef="#ctx0" brushRef="#br0" timeOffset="1327.67">1775 85,'-24'42,"-9"18,-3-1,-2-2,-23 24,-13-20,72-60,-1 1,1-1,0 0,-1 0,1 0,0-1,-1 1,1-1,-1 1,1-1,-1 0,1 0,-1 0,1 0,-1 0,1-1,-1 1,1-1,-1 1,1-1,0 0,-1 0,1 0,0 0,0-1,0 1,0-1,0 1,0-1,0 1,0-1,0 0,1 0,-1 0,0-2,-1-3,0 0,0-1,1 1,0-1,1 0,-1 0,1 0,1 0,0 0,0 1,0-1,1 0,0 0,1 0,0 0,0 1,0-1,1 1,0 0,1-1,0 1,0 1,0-1,1 1,1-2,-3 5,-1 1,1-1,0 1,1 0,-1-1,0 1,1 1,-1-1,1 0,-1 1,1 0,-1 0,1 0,0 0,0 1,0-1,0 1,-1 0,1 0,0 1,0-1,0 1,-1 0,1-1,0 2,-1-1,1 0,0 1,-1 0,0 0,1 0,-1 0,0 0,0 1,0-1,-1 1,1 0,0 0,1 2,169 100,-32-70,-124-30</inkml:trace>
</inkml:ink>
</file>

<file path=ppt/ink/ink4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3:20.5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0,'10'11,"-1"0,-1 0,0 0,0 1,-1 1,-1-1,0 1,-1 0,0 0,-1 1,-1-1,0 1,0 0,-2 0,1 0,-2 0,0 0,-1 7,-5 32,-1 1,-3-1,-3-1,-4 10,13-48,-11 35,-1-1,-3 0,-1-1,-7 6,19-38</inkml:trace>
  <inkml:trace contextRef="#ctx0" brushRef="#br0" timeOffset="498.519">19 537,'7'3,"1"-1,-1 0,1 0,-1-1,1 0,0 0,0 0,-1-1,1-1,0 1,0-1,-1 0,1-1,0 0,-1 0,0-1,1 0,-1 0,0-1,-1 1,1-2,-1 1,1-1,-1 0,-1 0,1 0,-1-1,0 0,0 0,0 0,-1-1,0 0,0 1,-1-1,0-1,0-1,159-337,-154 328,-2 7,-9 24,-4 13,-29 165,36-170,-1 2,0 0,2 0,1 0,0 0,2 0,2 6,23 83,-12-16,-16-73</inkml:trace>
  <inkml:trace contextRef="#ctx0" brushRef="#br0" timeOffset="1009.839">725 367,'0'-4,"0"2,0 7,0 8,0 5,0 6,0 3,0 1,-5-3,-1-2,-1 0,2 2,-3 0,0 1,0 2,3 0,2-5</inkml:trace>
  <inkml:trace contextRef="#ctx0" brushRef="#br0" timeOffset="1346.691">950 396,'-33'24,"-17"13,-4 4,13-4,12-4,16-7,15-9,13-6,7-1,6-2,-2 2,-1 0,-5 3,0-1,-5 2,-4 4,-4-1</inkml:trace>
</inkml:ink>
</file>

<file path=ppt/ink/ink4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3:27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0 197,'5'0,"6"0,7 0,4 0,3 0,3 0,1 0,0 0,1 0,-1 0,-5 5,-11 1,-8 0</inkml:trace>
  <inkml:trace contextRef="#ctx0" brushRef="#br0" timeOffset="323.232">0 424,'19'4,"16"3,7-1,1-2,-2 0,-3-2,-8-1</inkml:trace>
  <inkml:trace contextRef="#ctx0" brushRef="#br0" timeOffset="937.164">141 0,'2'5,"-1"-1,1 1,-1-1,2 0,-1 0,0 0,1 0,-1 0,1 0,0-1,1 1,-1-1,1 0,-1 0,1 0,5 5,104 73,-75-55,-23-17,0 1,0 1,-1 1,0 0,-1 0,0 2,5 7,-15-15,0 0,0 0,-1 1,0 0,0-1,-1 1,1 0,-2 0,1 0,-1 0,0 0,0 0,0-1,-1 1,-1 0,1 0,-1 0,0-1,0 1,-1-1,0 1,0-1,0 0,-1 0,0-1,0 1,-1-1,0 0,1 0,-2 0,1-1,0 1,-1-1,0-1,-216 163,192-131,22-18</inkml:trace>
</inkml:ink>
</file>

<file path=ppt/ink/ink4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3:29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1,'-9'66,"4"-23,-1 1,-3-2,-1 1,-2-1,-4 5,10-34,-1-1,-1 0,0 0,0-1,-1 0,-1 0,0-1,0 0,-1-1,0 0,0-1,-1 0,0-1,-1 0,0-1,0-1,0 0,0 0,-1-1,0-1,-4 0,14-1,1-1,0 0,-1 0,1 0,-1-1,0 1,1-1,-1 0,1 0,-1 0,0 0,1-1,-1 1,1-1,-1 0,1 0,-1 0,1-1,0 1,-1-1,1 0,0 0,0 0,0 0,1 0,-1-1,0 1,1-1,0 0,-1 0,1 0,0 0,1 0,-1 0,0 0,1-1,0 1,-1-4,3-3,1 0,0 0,1 0,0 0,0 0,1 1,0-1,1 1,0 0,0 1,1-1,0 1,1 0,0 0,0 1,1 0,0 0,0 1,0 0,1 0,0 1,0 0,0 1,1 0,-1 0,1 1,0 0,0 1,3 0,-8 1,0 0,0 1,0-1,0 1,1 0,-1 1,0-1,0 1,0 0,0 1,0-1,0 1,0 0,0 0,-1 0,1 1,-1 0,0 0,1 0,-1 0,-1 1,1-1,0 1,2 4,71 109,-68-100,74 120,-73-123</inkml:trace>
</inkml:ink>
</file>

<file path=ppt/ink/ink4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3:30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1,'10'9,"17"4,9-1,4-2,-1-3,-2-3,-3-1,-2-2,-1-1,-2-1,-1 1,-5-5,-2-2,-9 1,-6 1</inkml:trace>
</inkml:ink>
</file>

<file path=ppt/ink/ink4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3:30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1,'43'9,"29"-1,6-2,-9-2</inkml:trace>
</inkml:ink>
</file>

<file path=ppt/ink/ink4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3:3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537 198,'-149'406,"114"-317,21-58,2 1,1 0,1 1,2 0,1 0,1 1,2 7,4-30,-2-6,1 1,0-1,0 1,1 0,-1-1,1 1,1-1,-1 1,1 0,0-1,0 1,1-1,-1 1,1-1,0 0,1 0,0 0,-1 0,1 0,1-1,-1 1,1-1,0 0,0 0,0 0,0 0,1-1,-1 0,2 1,10 0,0 0,0-1,1-1,-1 0,1-1,-1-1,1-1,10-2,14 1,28-15,-57 4</inkml:trace>
  <inkml:trace contextRef="#ctx0" brushRef="#br0" timeOffset="254.478">0 791,'44'0,"32"0,10 0,-2-5,-4-2,-7 1,-11-4,-6 0,-9 2,-6-3,-6 1,-9 2</inkml:trace>
  <inkml:trace contextRef="#ctx0" brushRef="#br0" timeOffset="5652.008">1017 903,'-7'-4,"-1"1,1 0,-1 1,1-1,-1 2,0-1,0 1,0 0,0 1,0 0,0 0,0 0,0 1,0 1,0-1,1 1,-1 1,0-1,1 1,0 1,0-1,0 1,0 0,0 1,1 0,0 0,0 0,0 1,0-1,1 1,0 1,1-1,-1 1,1 0,0 0,1 0,0 0,-2 8,3-10,0 0,1 1,0 0,1-1,-1 1,1 0,0-1,0 1,1-1,-1 1,1 0,1-1,-1 1,1-1,0 0,0 1,0-1,1 0,0 0,0 0,0-1,1 1,-1-1,1 0,0 0,0 0,1 0,-1-1,1 0,0 0,0 0,0 0,0-1,0 0,0 0,1 0,-1-1,1 1,-1-1,5 0,9-6,-1 0,0-1,0-1,0-1,-1 0,0-1,0-1,-1-1,-1 0,1-1,-2-1,0 0,0-1,-2 0,0-1,9-13,27-30,-48 57,1 1,-1 0,0-1,0 1,1 0,-1 0,0-1,1 1,-1 0,1 0,-1 0,0 0,1 0,-1-1,1 1,-1 0,0 0,1 0,-1 0,1 0,-1 0,0 0,1 0,-1 0,1 1,-1-1,0 0,1 0,-1 0,1 0,-1 0,0 1,1-1,-1 0,0 0,1 1,-1-1,0 0,0 1,1-1,-1 0,0 1,0-1,0 0,1 1,-1-1,0 0,0 1,0-1,0 1,0-1,0 0,1 1,-1-1,0 1,0-1,0 0,-1 1,1-1,0 1,0-1,0 0,0 1,0-1,0 1,-1-1,1 1,-4 31,3-30,-1 9,-3 8,1 0,0 0,2 1,0-1,1 1,1 0,1-1,2 15,3-16</inkml:trace>
  <inkml:trace contextRef="#ctx0" brushRef="#br0" timeOffset="6502.358">1497 847,'-39'130,"-44"111,57-204,29-75,14-8,2 1,3 1,1 1,2 1,8-9,11 10,-43 41,0-1,1 1,-1-1,0 1,0 0,0-1,0 1,1 0,-1 0,0 0,0 0,0 0,1 0,-1 0,0 0,0 0,1 1,-1-1,0 0,0 1,0-1,0 1,0-1,0 1,0 0,0-1,0 1,0 0,0 0,0 0,0 0,-1 0,1 0,0 0,-1 0,1 0,0 0,-1 0,1 0,-1 0,0 0,1 1,-1-1,0 0,0 0,0 0,0 1,38 137,-38-136,1 0,1 0,-1 0,0-1,1 1,-1 0,1-1,0 1,0-1,0 0,0 0,0 0,0 0,1 0,-1 0,1 0,-1-1,1 1,0-1,0 0,-1 0,1 0,0 0,0 0,0-1,0 1,0-1,0 0,0 0,0 0,0 0,0-1,0 1,0-1,0 0,0 1,0-1,0-1,-1 1,1 0,0-1,-1 1,1-1,-1 0,0 0,1 0,-1 0,0 0,0 0,0-1,0 1,-1-1,1 1,-1-1,0 0,1 0,-1 0,6-137,-8 115</inkml:trace>
  <inkml:trace contextRef="#ctx0" brushRef="#br0" timeOffset="6806.765">1610 282,'34'-5,"20"-1,6 0,-3 1,-10 2</inkml:trace>
  <inkml:trace contextRef="#ctx0" brushRef="#br0" timeOffset="7112.01">2032 0,'0'10,"0"7,0 7,0 3,-4 2,-3 1,1 0,2 0,0-1,2 0,1 0,0-1,1 1,1-1,-1 0,0-5</inkml:trace>
  <inkml:trace contextRef="#ctx0" brushRef="#br0" timeOffset="7724.046">2485 254,'-26'30,"3"1,0 1,2 1,2 1,1 1,1 0,-6 25,5-18,3 0,1 1,2 1,2 0,2 1,2 0,2 0,2 0,2 1,2-1,2 3,2-20,0-1,2 0,1 0,1-1,1 0,2-1,0 0,5 4,15 12,-32-40,-1-1,1 1,-1 0,1-1,-1 1,1-1,0 1,-1-1,1 1,0-1,-1 1,1-1,0 0,0 1,0-1,-1 0,1 0,0 1,0-1,0 0,0 0,-1 0,1 0,0 0,0 0,0 0,0-1,-1 1,1 0,0 0,0-1,0 1,-1 0,1-1,0 1,0-1,-1 1,1-1,0 1,-1-1,1 1,-1-1,1 0,-1 1,1-1,-1 0,1 0,-1 1,0-1,1 0,-1 0,0 0,0 1,1-1,-1 0,4-15</inkml:trace>
  <inkml:trace contextRef="#ctx0" brushRef="#br0" timeOffset="8271.313">2992 621,'-135'314,"125"-294,0 0,-2-1,0-1,-1 0,0-1,-2 0,0-1,-1 0,0-2,-15 11,26-21,-1-1,1 1,-1-1,0-1,0 1,0-1,-1 0,1 0,0 0,-1-1,1 0,-1-1,0 1,1-1,-1 0,1-1,-1 0,1 0,-1 0,1-1,-1 0,1 0,0 0,0-1,0 0,0 0,1-1,-1 0,1 1,0-2,0 1,0-1,1 0,0 0,-1 0,2 0,-1-1,1 1,0-1,-1-2,1 0,0 0,1 0,0 0,1 0,-1 0,2 0,-1-1,1 1,0 0,1 0,0 0,0-1,1 1,0 0,0 0,1 1,0-1,1 1,-1-1,1 1,1 0,-1 0,1 1,0-1,1 1,0 0,0 1,0-1,0 1,1 0,0 1,0 0,0 0,1 0,-1 1,1 0,0 0,2 1,6 1,0 2,0 0,0 1,0 1,0 0,-1 1,1 1,-1 0,0 1,0 1,-1 0,0 1,0 1,-1 0,0 1,-1 0,0 1,6 7,-14-15,178 152,-165-147,-4-3</inkml:trace>
  <inkml:trace contextRef="#ctx0" brushRef="#br0" timeOffset="8624.681">2965 170,'44'26,"0"2,-2 2,-1 1,-1 3,26 29,-46-45,-1 0,-1 1,0 1,-2 1,0 0,-1 1,-2 1,0 0,-1 1,-2 0,0 1,-2 0,-1 1,0-1,2 27,-6-10,-2 1,-2 0,-1-1,-3 0,-1 1,-2-2,-2 1,-2-1,-1-1,-3 0,-1-1,-1-1,-3 0,0-2,-3 0,-11 12,18-32,1 0,-2-1,0 0,-1-2,0 0,-1-1,0-1,-1-1,0-1,-1-1,-12 3,3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3:50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0,'10'24,"3"8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2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77 792 0 0,'0'0'2842'0'0,"0"0"-1017"0"0,0 0-340 0 0,0 0 131 0 0,0 0 196 0 0,0 0 40 0 0,0 0-194 0 0,0 0-359 0 0,0 0-361 0 0,0 0-265 0 0,0 0-163 0 0,7 19 1839 0 0,-3 114 1125 0 0,-2 91-3025 0 0,-15-162-205 0 0,13-62-229 0 0,0 0 20 0 0,0 0 39 0 0,0 0 57 0 0,0 0 63 0 0,0-27 1126 0 0,3 1-1270 0 0,1 0 1 0 0,1 0-1 0 0,1 0 0 0 0,2 1 1 0 0,0 0-1 0 0,6-11-50 0 0,-13 33 6 0 0,20-44 29 0 0,2 1 0 0 0,2 0 0 0 0,2 2 0 0 0,11-12-35 0 0,-38 56 0 0 0,52-55-11 0 0,-43 99 362 0 0,0 117 224 0 0,-9-161-603 0 0,0 0-1 0 0,0 1 1 0 0,0-1 0 0 0,0 1 0 0 0,0-1-1 0 0,0 1 1 0 0,0-1 0 0 0,1 1 0 0 0,-1-1 0 0 0,0 1-1 0 0,0-1 1 0 0,1 0 0 0 0,-1 1 0 0 0,0-1 0 0 0,1 0-1 0 0,-1 1 1 0 0,0-1 0 0 0,1 0 0 0 0,-1 1 0 0 0,0-1-1 0 0,1 0 1 0 0,-1 1 0 0 0,1-1 0 0 0,-1 0-1 0 0,0 0 1 0 0,1 0 0 0 0,-1 0 0 0 0,1 1 0 0 0,-1-1-1 0 0,1 0 1 0 0,-1 0 0 0 0,1 0 0 0 0,-1 0 0 0 0,1 0-1 0 0,-1 0 1 0 0,1 0 0 0 0,-1 0 0 0 0,1 0-1 0 0,-1 0 1 0 0,1-1 0 0 0,-1 1 0 0 0,0 0 0 0 0,1 0-1 0 0,-1 0 1 0 0,1 0 0 0 0,-1-1 0 0 0,1 1 0 0 0,-1 0-1 0 0,0 0 1 0 0,1-1 0 0 0,-1 1 0 0 0,0 0 0 0 0,1-1-1 0 0,-1 1 1 0 0,0-1 0 0 0,1 1 0 0 0,-1 0-1 0 0,0-1 1 0 0,0 1 0 0 0,1-1 0 0 0,-1 1 0 0 0,0 0-1 0 0,0-1 1 0 0,0 0 28 0 0,11-15-3914 0 0,-5 2-5995 0 0,-6 6-1412 0 0</inkml:trace>
  <inkml:trace contextRef="#ctx0" brushRef="#br0" timeOffset="506.649">634 55 5449 0 0,'0'0'1701'0'0,"0"0"-258"0"0,0 0 10 0 0,0 0 101 0 0,0 0 15 0 0,0 0-143 0 0,0 0-247 0 0,0 0-181 0 0,0 0-94 0 0,0 0-9 0 0,0 0 27 0 0,0 0 8 0 0,-4-11 2421 0 0,-2 13-3173 0 0,0 0 0 0 0,0 0 0 0 0,0 1 0 0 0,0 0 0 0 0,1 0-1 0 0,-1 0 1 0 0,1 0 0 0 0,0 1 0 0 0,0 0 0 0 0,0 0 0 0 0,0 1-1 0 0,1-1 1 0 0,0 1 0 0 0,0 0 0 0 0,-2 4-178 0 0,-6 4 229 0 0,-58 79 379 0 0,64-81-564 0 0,0 0 1 0 0,1 1 0 0 0,0-1 0 0 0,1 1 0 0 0,1 0 0 0 0,-1 0-1 0 0,2 1 1 0 0,0-1 0 0 0,0 1 0 0 0,1-1 0 0 0,1 1 0 0 0,0 8-45 0 0,2-15 28 0 0,0 0 1 0 0,0 0 0 0 0,1-1 0 0 0,-1 1-1 0 0,1-1 1 0 0,1 1 0 0 0,-1-1-1 0 0,1 0 1 0 0,0 0 0 0 0,0 0 0 0 0,0-1-1 0 0,1 0 1 0 0,0 0 0 0 0,-1 0 0 0 0,1 0-1 0 0,1 0 1 0 0,-1-1 0 0 0,1 0-1 0 0,-1-1 1 0 0,1 1 0 0 0,0-1 0 0 0,0 0-1 0 0,0 0 1 0 0,2 0-29 0 0,6-1 62 0 0,0-1 0 0 0,0 0 0 0 0,0-1 0 0 0,0 0 0 0 0,0-1 0 0 0,0-1 0 0 0,0 0 0 0 0,0-1 0 0 0,-1 0 0 0 0,0-1 0 0 0,3-2-62 0 0,6-10-447 0 0,-25 11-2396 0 0,-9 0-3731 0 0,5 6-5668 0 0</inkml:trace>
  <inkml:trace contextRef="#ctx0" brushRef="#br0" timeOffset="1175.812">878 239 4345 0 0,'0'0'3282'0'0,"0"0"-1612"0"0,0 0-438 0 0,0 0 131 0 0,0 0 132 0 0,0 0-21 0 0,0 0-229 0 0,0 0-234 0 0,0 0-141 0 0,0 0-70 0 0,0 0-55 0 0,0 0-41 0 0,0 0-12 0 0,11 7-17 0 0,34 21-12 0 0,24-17 1903 0 0,-50-13-2026 0 0,-7 2-383 0 0,-1-2 0 0 0,0 1 1 0 0,1-2-1 0 0,-1 1 0 0 0,0-1 0 0 0,-1-1 0 0 0,1 0 0 0 0,0-1 1 0 0,-1 0-1 0 0,0 0 0 0 0,0-1 0 0 0,-1-1 0 0 0,1 0-157 0 0,12-10 124 0 0,-14 12-82 0 0,0 0 0 0 0,-1-1 0 0 0,1-1 0 0 0,-1 1 0 0 0,-1-1 0 0 0,1 0 0 0 0,-1 0 0 0 0,0-1 0 0 0,-1 0 0 0 0,3-6-42 0 0,-6 13 5 0 0,0-1-1 0 0,-1 0 1 0 0,1 0-1 0 0,-1 0 1 0 0,0 0-1 0 0,1 0 1 0 0,-1 0 0 0 0,0-1-1 0 0,0 1 1 0 0,-1 0-1 0 0,1 0 1 0 0,0-1-1 0 0,-1 1 1 0 0,1-1-1 0 0,-1 1 1 0 0,0 0-1 0 0,0-1 1 0 0,0 1-1 0 0,0-1 1 0 0,0 1-1 0 0,-1-1 1 0 0,1 1-1 0 0,-1 0 1 0 0,1-1 0 0 0,-1 1-1 0 0,0 0 1 0 0,0-1-1 0 0,0 1 1 0 0,0 0-1 0 0,0 0 1 0 0,-1 0-1 0 0,1 0 1 0 0,-1 0-1 0 0,1 0 1 0 0,-1 0-1 0 0,0 1 1 0 0,0-1-1 0 0,1 1 1 0 0,-1-1-1 0 0,0 1 1 0 0,0-1 0 0 0,-1 1-1 0 0,1 0 1 0 0,0 0-1 0 0,0 0 1 0 0,-1 0-1 0 0,1 1 1 0 0,0-1-1 0 0,-1 1 1 0 0,1-1-1 0 0,0 1 1 0 0,-1 0-1 0 0,-1 0-4 0 0,-103 18-389 0 0,85-9 384 0 0,1 1 0 0 0,1 1-1 0 0,0 1 1 0 0,0 0 0 0 0,1 2 0 0 0,1 0 0 0 0,0 1-1 0 0,1 1 1 0 0,-9 11 5 0 0,22-20 54 0 0,1 0 0 0 0,0 0 0 0 0,0 0 0 0 0,0 1 0 0 0,1-1 0 0 0,0 1-1 0 0,1 0 1 0 0,0-1 0 0 0,0 1 0 0 0,0 0 0 0 0,1 0 0 0 0,0-1 0 0 0,1 1 0 0 0,0 0 0 0 0,0 0-1 0 0,0-1 1 0 0,1 1 0 0 0,0-1 0 0 0,1 1 0 0 0,0-1 0 0 0,0 0 0 0 0,0 0 0 0 0,1 0 0 0 0,0 0-1 0 0,0-1 1 0 0,1 1 0 0 0,0-1 0 0 0,0 0 0 0 0,0-1 0 0 0,1 1 0 0 0,0-1 0 0 0,0 0-1 0 0,0-1 1 0 0,1 1 0 0 0,0-1 0 0 0,-1 0 0 0 0,6 1-54 0 0,6 6 123 0 0,0-1 0 0 0,0 0 0 0 0,1-2 0 0 0,0 0 0 0 0,0-1 1 0 0,1-1-1 0 0,0-1 0 0 0,0 0 0 0 0,0-2 0 0 0,19 1-123 0 0,-37-4-71 0 0,0-1 0 0 0,-1 1 0 0 0,1-1-1 0 0,0 0 1 0 0,0 0 0 0 0,-1 0 0 0 0,1 0 0 0 0,-1 0 0 0 0,1 0 0 0 0,-1-1 0 0 0,1 1-1 0 0,-1 0 1 0 0,0-1 0 0 0,1 1 0 0 0,-1-1 0 0 0,0 1 0 0 0,0-1 0 0 0,0 0 0 0 0,0 1-1 0 0,-1-1 1 0 0,1 0 0 0 0,0 0 0 0 0,-1 0 0 0 0,1 0 0 0 0,-1 1 0 0 0,0-1-1 0 0,1 0 1 0 0,-1 0 0 0 0,0 0 0 0 0,0 0 0 0 0,-1-2 71 0 0,2-10-4392 0 0,0 3-3561 0 0,-1 3-5132 0 0</inkml:trace>
</inkml:ink>
</file>

<file path=ppt/ink/ink4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3:49.75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467 3,'-34'38,"1"2,2 1,3 2,0 1,3 1,0 5,6-11,1 0,2 2,2 0,2 1,1 0,3 1,1 0,2 0,1 38,10 37,5 0,6 0,4-2,6 0,8 10,1 12,-5 1,-7 2,-2 33,-17-121,-2 1,-2-1,-3 0,-2 0,-3 0,-2 0,-2-1,-2-1,-8 15,18-58,-1 0,0 1,-1-1,0 0,0-1,-1 0,0 1,0-2,-1 1,1-1,-1 0,-1 0,1-1,-1 0,-1 0,48-5,92-31,2 6,57 0,345-9,-512 34,106-1,-1 5,103 17,191 49,-255-54,0-6,144-12,-119-1,-106 3,6 2,0-5,76-13,-27 23,-57 3,679-9,-356 28,-265-13,-50 0,-92-16,0 0,-1 1,1-1,-1 0,1 0,0 0,-1 0,1 1,0-1,-1 0,1 0,0 1,-1-1,1 0,0 1,0-1,-1 0,1 1,0-1,0 0,0 1,0-1,-1 1,1-1,0 0,0 1,0-1,0 1,0-1,0 0,0 1,0-1,0 1,0-1,0 0,0 1,1-1,-1 1,0-1,0 0,0 1,0-1,1 0,-1 1,0-1,0 0,1 1,-1-1,0 0,0 1,1-1,-1 0,0 0,-40 6,-416-6,-322-17,230-13,-383 9,-230 2,777 21,86-3,294 0,1 1,-1-1,1-1,0 1,-1 0,1-1,0 1,0-1,0 0,0 0,0-1,0 1,1 0,-1-1,1 0,0 0,0 1,0-1,0 0,0-1,0 1,1 0,0 0,-1-1,1 1,0-1,0-2,-12-101,13 105,-11-356,-13 196,-43-152,35 179,17 71,-9-36,4-1,4 0,5-1,3-16,8 85,1 0,2 1,1-1,2 1,0 0,3 0,0 1,2 0,4-5,-7 23,-1 1,-1-2,0 1,-1-1,-1 1,0-2,-1 1,0 0,-1 0,-1-1,0 1,-1-1,0 0,-1 1,-1-1,-2-7,-19-40,16 48,1 1,1 0,1-1,0 0,0 0,1 0,1-1,1 1,0-1,1 1,0-5,1 16,0 0,-1 0,2 0,-1 0,0 0,0 0,1 0,0 1,-1-1,1 1,0-1,0 1,1 0,-1-1,0 1,1 0,-1 1,1-1,0 0,-1 1,1-1,0 1,0 0,0 0,0 0,0 0,0 1,2-1,97-1,-76 3,211 1,99-17,155-9,222-37,104 47,-522 17,317 14,-451-6,0-6,41-10,51-24,32 30,-262 1,0 1,-1 2,0 0,0 2,0 0,-1 1,0 1,-1 1,0 1,0 1,8 7,8 2,100 36,23 14,-150-60,1-1,-2 1,1 0,-2 1,1 0,-2 0,0 1,0 0,-1 0,0 0,-2 1,1-1,-2 1,0 0,0 0,-1 0,-1 0,0 0,-1 0,-1 0,0-1,-3 9,3 48,-31 207,-13-46,37-185,2-12,1 0,1 1,2-1,2 1,1 0,1 0,4 13,32 153,-33-162,-2 0,-2 0,-2 0,-1-1,-2 1,-1-1,-3 0,-1 0,-1-1,-2 0,-2-2,-7 13,9-16,-34 166,10-23,-21-19,53-151,0-1,0 0,-1 0,0-1,0 1,0-1,0 0,0-1,0 0,-1 0,1 0,-1 0,0-1,1 0,-1-1,0 0,0 0,1 0,-1-1,0 0,1 0,-1 0,1-1,-1 0,1-1,0 1,-5-3,-35-6,9 8,-1 1,0 2,1 1,-1 2,-12 4,-65 4,-46-7,1-7,0-7,-3-8,-393-27,-256 34,521 13,-253-13,331-1,0-10,1-9,-18-13,-197-69,357 102,-1 3,0 3,0 3,-33 5,51-2,-117 28,169-29,1 1,0-1,-1 0,1 0,0 1,-1-1,1 0,-1 0,1 0,-1 0,1 0,-1 0,1 0,0 0,-1 0,1 0,-1 0,1 0,-1 0,1 0,0 0,-1 0,1 0,-1-1,1 1,-1 0,1 0,0-1,-1 1,1 0,0 0,-1-1,1 1,0 0,-1-1,1 1,0 0,0-1,-1 1,1-1,0 1,0 0,0-1,0 1,0-1,-1 1,1-1,0 1,0 0,0-1,0 1,0-1,0 1,0-1,1 1,-1-1,0 1,0 0,0-1,0 1,0-1,1 1,-1 0,0-1,1 1,17-38,-11 27,5-14,32-59,-4-2,-4-2,-4-1,-3-2,-1-15,-7-4,-5-1,-5 0,-5-1,-4 0,-5 1,-6-1,-13-62,12 131,1 0,3-1,2 0,2 0,1 0,3 0,1 0,2 0,5-10,-5 37,2 1,0 1,1-1,0 1,1 0,1 1,0 0,1 1,0 0,1 1,1 0,12-9,-17 17,0 0,1 0,-1 1,1 0,0 0,0 1,0 0,0 1,0 0,0 0,1 1,-1 0,0 1,0 0,0 0,0 1,0 0,8 3,54 6,193 16,353-25,-273-25,263-54,-19 6,205 17,-572 41,-55 1,1 8,154 15,121 60,-419-68,-1 2,-1 0,1 1,-1 1,0 2,0 0,-1 0,5 5,-20-7,0 0,0 0,0 0,-1 0,0 1,-1 0,1 0,-1 0,-1 0,0 0,0 1,0-1,-1 1,-1-1,1 1,-1 0,-1-1,0 1,0-1,0 1,-2 3,0 26,2 461,58-122,-79-154,-14 91,36-266,2-6,-2 1,-2 0,-2 0,-2-1,-10 40,-80 224,59-137,35-162,-1 3,1 1,0-1,1 1,0-1,0 1,1 0,1 0,0-1,0 1,2 5,-3-15,1-1,-1 1,1 0,-1-1,1 0,-1 1,1-1,0 1,-1-1,1 0,0 1,-1-1,1 0,0 1,-1-1,1 0,0 0,-1 0,1 0,0 0,0 0,-1 0,1 0,0 0,-1 0,1 0,0 0,0-1,-1 1,1 0,0 0,-1-1,1 1,-1 0,1-1,0 1,-1-1,1 1,-1-1,1 1,-1-1,1 1,-1-1,0 0,1 1,-1-1,0 1,1-1,-1 0,48-210,-37 158,-2 1,-2-1,-2-1,-3-25,23-169,-13 174,-7 57,-1 0,-1 0,-1-1,-1 1,0-1,-1 0,-1 1,0-1,-1 1,-2-1,1 1,-5-11,-46-123,43-19,12 126,16-154,-27 111,4-1,5-68,1 115,-4 0,-1 1,-3 0,-1 0,-2 0,-2 1,-1 1,-2 0,-2 1,-17-26,34 62,-36-130,61 204,3 31,-5 1,-4 1,-5 0,-1 97,-11-56,-7-1,-17 94,4-61,9 0,9 105,1-227,29 266,-31-20,-22-156,22-123</inkml:trace>
</inkml:ink>
</file>

<file path=ppt/ink/ink4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8:39.8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73 56,'347'-7,"-235"9,28 0,970-10,590-10,-1296 19,-383-1,-2-1,1 1,0 1,0 0,0 2,0 0,15 6,-34-9,0 0,0 0,0-1,0 1,0 0,0 1,0-1,0 0,0 0,0 0,0 1,0-1,0 0,0 1,0-1,0 1,0-1,0 1,0 0,0-1,-1 1,1 0,0 0,0-1,-1 1,1 0,-1 0,1 0,-1 0,1 0,-1 0,1 0,-1 0,0 0,1 0,-1 0,0 0,0 0,0 0,0 0,0 0,0 0,0 1,0-1,-1 0,1 0,0 0,-1 0,1 0,0 0,-1 0,1 0,-1-1,0 1,1 0,-1 0,0 0,1 0,-1-1,0 1,0 0,0-1,-62 35,-21-10,-2-3,-1-4,-51 2,80-11,-483 64,-2-24,-343-19,686-33,1-9,0-8,1-9,1-9,-77-30,238 59,1-3,0-1,1-1,0-2,1-2,1 0,-26-22,57 40,-1 0,1 0,0-1,-1 1,1-1,0 1,0-1,-1 1,1-1,0 0,0 0,0 1,0-1,0 0,0 0,0 0,0 0,0 0,0 0,0-1,1 1,-1 0,0 0,1-1,-1 1,1 0,0 0,-1-1,1 1,0-1,0 1,0 0,0-1,0 1,0 0,0-1,0 1,0-1,1 1,-1 0,1-1,-1 1,1 0,-1 0,1-1,0 1,0 0,-1 0,1 0,0 0,0 0,0 0,0 0,0 0,1 0,118 6,-69 2,1387 92,-477-71,-715-20,0 11,6 11,-233-27,-11-2,0 0,1 0,-1 1,0 0,0 0,0 1,-1 0,1 0,0 1,-1 0,3 2,-10-5,0 0,0 0,0 1,0-1,0 0,-1 0,1 0,0 0,-1 0,1 0,-1 0,1 0,-1 0,1 0,-1 0,0-1,0 1,1 0,-1 0,0-1,0 1,0 0,0-1,0 1,0-1,0 1,0-1,0 1,0-1,0 0,0 1,0-1,0 0,0 0,0 0,0 0,0 0,0 0,0 0,-1 0,1-1,-1 2,-52 9,0-1,-1-4,1-1,-1-3,-11-3,7 1,-812-1,-13-49,797 47</inkml:trace>
</inkml:ink>
</file>

<file path=ppt/ink/ink4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8:42.12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401 679,'37'-25,"1"1,0 2,2 1,1 2,0 2,1 2,25-5,136 0,299-6,116-3,-502 23,353-21,382-73,513-141,-1129 208,192 1,-379 31,1 2,0 3,-1 2,22 5,-9 14,-77-16,-343-2,-943 164,992-151,-194-16,357-5,-619-43,206 6,360 40,-1 8,2 8,0 10,-14 11,-49 20,-37 22,97-24,117-33,55-15</inkml:trace>
</inkml:ink>
</file>

<file path=ppt/ink/ink4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8:39.8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73 56,'347'-7,"-235"9,28 0,970-10,590-10,-1296 19,-383-1,-2-1,1 1,0 1,0 0,0 2,0 0,15 6,-34-9,0 0,0 0,0-1,0 1,0 0,0 1,0-1,0 0,0 0,0 0,0 1,0-1,0 0,0 1,0-1,0 1,0-1,0 1,0 0,0-1,-1 1,1 0,0 0,0-1,-1 1,1 0,-1 0,1 0,-1 0,1 0,-1 0,1 0,-1 0,0 0,1 0,-1 0,0 0,0 0,0 0,0 0,0 0,0 0,0 1,0-1,-1 0,1 0,0 0,-1 0,1 0,0 0,-1 0,1 0,-1-1,0 1,1 0,-1 0,0 0,1 0,-1-1,0 1,0 0,0-1,-62 35,-21-10,-2-3,-1-4,-51 2,80-11,-483 64,-2-24,-343-19,686-33,1-9,0-8,1-9,1-9,-77-30,238 59,1-3,0-1,1-1,0-2,1-2,1 0,-26-22,57 40,-1 0,1 0,0-1,-1 1,1-1,0 1,0-1,-1 1,1-1,0 0,0 0,0 1,0-1,0 0,0 0,0 0,0 0,0 0,0 0,0-1,1 1,-1 0,0 0,1-1,-1 1,1 0,0 0,-1-1,1 1,0-1,0 1,0 0,0-1,0 1,0 0,0-1,0 1,0-1,1 1,-1 0,1-1,-1 1,1 0,-1 0,1-1,0 1,0 0,-1 0,1 0,0 0,0 0,0 0,0 0,0 0,1 0,118 6,-69 2,1387 92,-477-71,-715-20,0 11,6 11,-233-27,-11-2,0 0,1 0,-1 1,0 0,0 0,0 1,-1 0,1 0,0 1,-1 0,3 2,-10-5,0 0,0 0,0 1,0-1,0 0,-1 0,1 0,0 0,-1 0,1 0,-1 0,1 0,-1 0,1 0,-1 0,0-1,0 1,1 0,-1 0,0-1,0 1,0 0,0-1,0 1,0-1,0 1,0-1,0 1,0-1,0 0,0 1,0-1,0 0,0 0,0 0,0 0,0 0,0 0,0 0,-1 0,1-1,-1 2,-52 9,0-1,-1-4,1-1,-1-3,-11-3,7 1,-812-1,-13-49,797 47</inkml:trace>
</inkml:ink>
</file>

<file path=ppt/ink/ink4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8:42.12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401 679,'37'-25,"1"1,0 2,2 1,1 2,0 2,1 2,25-5,136 0,299-6,116-3,-502 23,353-21,382-73,513-141,-1129 208,192 1,-379 31,1 2,0 3,-1 2,22 5,-9 14,-77-16,-343-2,-943 164,992-151,-194-16,357-5,-619-43,206 6,360 40,-1 8,2 8,0 10,-14 11,-49 20,-37 22,97-24,117-33,55-15</inkml:trace>
</inkml:ink>
</file>

<file path=ppt/ink/ink4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9:01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4990,'28'10,"0"-1,1-2,0-1,1-1,-1-2,1 0,0-2,-1-2,1 0,0-2,-1-1,27-8,-34 6,0-2,0 0,-1-1,0-1,-1-1,0-1,-1-1,0 0,-1-2,0 0,-2 0,1-2,4-8,26-33,-3-1,-3-3,16-35,119-234,99-272,-147 310,12 19,-139 273,36-47,-37 47,1 0,0 0,-1 0,1 0,0 0,0 1,0-1,0 0,0 0,0 1,0-1,0 1,0-1,0 1,0-1,0 1,1 0,-1 0,0-1,0 1,0 0,1 0,-1 0,0 0,0 0,0 1,0-1,1 0,-1 0,0 1,0-1,0 1,0-1,0 1,0-1,0 1,0 0,0 0,0-1,0 1,0 0,-1 0,1 0,0 0,0 0,4 9,-1-1,0 1,0 0,-1 1,0-1,-1 0,0 1,-1 0,0-1,0 2,1 7,10 144,-8 119,-4-219,1 43,-6 0,-4-1,-5 0,-26 98,30-165,-2 0,-1-2,-2 1,-2-2,-1 0,-1-1,-3-1,0-1,-2-1,-1-1,-2-1,-1-1,0-2,-5 1,22-18,0 0,-1-1,-1-1,1 0,-1-1,0 0,0 0,-1-2,1 0,-1 0,0-1,-1-1,1 0,0-1,0-1,-1 0,-4-2,16 1,-1 0,1-1,-1 1,1-1,0 0,0 0,0 0,0 0,0-1,0 1,1-1,-1 0,1 0,0 0,0 0,0 0,0 0,0 0,1-1,0 1,-1-1,1 1,0-1,1 1,-1-1,1 0,-1 1,1-1,0 0,-2-25</inkml:trace>
  <inkml:trace contextRef="#ctx0" brushRef="#br0" timeOffset="2044.065">4432 3015,'-9'21,"3"-8,0 1,0-1,2 1,-1-1,2 1,0 0,1 1,0-1,1 0,0 1,2-1,-1 1,2-1,1 4,-3-16,1 0,0 0,0 0,0 0,0 0,0 0,0-1,1 1,-1 0,1-1,-1 1,1-1,0 1,-1-1,1 0,0 0,0 0,0 0,0 0,0 0,0 0,0-1,0 1,0-1,0 1,1-1,-1 0,0 0,0 0,0 0,0 0,1-1,-1 1,0-1,0 1,0-1,1 0,71-42,-64 31,0 0,0-1,-1 0,0-1,-1 0,-1 0,-1 0,0-1,0 0,-1-1,-1 1,-1-1,0 1,-1-1,-1 0,-1-6,1 18,-1 0,0 0,0 0,0 0,-1 0,0 0,0 0,0 0,0 0,0 0,-1 0,1 1,-1-1,0 1,0-1,-1 1,1 0,-1-1,1 1,-1 0,0 1,0-1,-1 1,1-1,0 1,-1 0,1 0,-1 0,0 1,0-1,1 1,-1 0,0 0,0 0,0 1,0-1,-1 1,1 0,0 0,0 1,0-1,0 1,0 0,0 0,0 0,1 0,-1 1,-1 0,-17 13,3 1</inkml:trace>
  <inkml:trace contextRef="#ctx0" brushRef="#br0" timeOffset="2376.892">4884 2873,'1'-9,"0"-1,-1 0,2 0,0 0,0 0,1 0,0 1,0-1,1 1,0 0,1 0,0 1,4-6,-7 14,1-1,-1 1,1 0,-1 0,0 0,1 0,-1 0,1 0,-1 1,1-1,-1 1,1 0,-1-1,0 1,0 0,1 1,-1-1,0 0,0 0,0 1,0 0,0-1,-1 1,1 0,0 0,-1 0,1 0,-1 0,0 0,0 0,0 0,0 1,0-1,1 2,10 12,-9-13,0 1,0-1,1 0,-1 0,1 0,-1-1,1 1,0-1,0 0,0 0,1 0,-1-1,0 0,1 1,-1-2,0 1,1 0,-1-1,1 0,0 0,-1 0,1 0,-1-1,0 0,1 0,-1 0,1 0,-1-1,0 0,0 0,0 0,0 0,0-1,0 1,-1-1,1 0,1-2,6-7,1 0,-2-1,1 0,-2-1,0 0,-1-1,0 0,-1 0,-1 0,0-1,-1 0,-1 0,0-1,-1 1,-1-3,-5-33,-3 34</inkml:trace>
  <inkml:trace contextRef="#ctx0" brushRef="#br0" timeOffset="292.51">2174 3946,'-32'49,"3"2,1 2,3 0,2 2,-14 51,35-102,-1 0,1 1,1-1,-1 1,1 0,-1-1,1 1,1 0,-1 0,1 0,0 0,0 0,0 0,0-1,1 1,0 0,0 0,1 0,-1-1,1 1,0-1,0 1,0-1,1 0,-1 0,1 0,0 0,0 0,1-1,-1 1,2 0,1-2,1 0,0 0,0 0,0-1,0 0,0 0,0 0,0-1,0-1,0 1,0-1,0 0,0-1,0 1,0-1,-1-1,1 1,0-1,-1 0,0-1,0 1,0-1,0-1,-1 1,0-1,0 0,3-3,3-3,-1-1,0-1,0 0,-1 0,-1-1,0 0,-1-1,0 1,-2-1,1-1,1-11,-5 14,0 0,0 0,-2 0,0 0,0-1,-1 1,-1 0,0 0,-1 0,0 1,-1-1,0 0,-1 1,0 0,-1 1,-1-1,0 1,0 0,-1 0,-1 1,1 0,-2 1,1 0,-4-2,-9-2</inkml:trace>
  <inkml:trace contextRef="#ctx0" brushRef="#br0" timeOffset="617.122">2428 2704,'-12'113,"4"-1,5 1,5 0,17 112,14 158,-9-131,1-154,-14-78</inkml:trace>
  <inkml:trace contextRef="#ctx0" brushRef="#br0" timeOffset="898.828">2795 3579,'-9'31,"2"1,1 1,1-1,2 1,1 0,2-1,1 1,2 0,4 19,-6-48,1 1,0 0,0-1,0 1,1-1,-1 0,1 0,0 0,1 0,-1 0,0-1,1 1,0-1,0 0,0 0,0 0,1-1,-1 0,1 0,-1 0,1 0,0 0,0-1,-1 0,1 0,0 0,0-1,0 0,0 0,0 0,0-1,0 1,0-1,0 0,0 0,0-1,0 0,-1 0,1 0,-1 0,0-1,1 1,-1-1,0 0,0 0,0-1,13-13,-1 0,-1-1,-1 0,0-1,-1-1,-1 0,-1-1,-1 0,0-1,-2 0,-1 0,0-1,-2 0,0-4,12-32,-10 32,-1 3</inkml:trace>
  <inkml:trace contextRef="#ctx0" brushRef="#br0" timeOffset="1296.936">3444 2422,'-12'71,"3"0,4 1,2 0,4 0,3 0,3 0,3-1,3 0,3-1,25 66,-20-71,-4 1,-2 0,-3 2,3 62,-15-126,1 1,-1-1,1 1,-1-1,-1 0,1 1,-1-1,1 0,-1 1,0-1,-1 0,1 0,-1 0,0 0,0 0,0 0,0-1,-1 1,1-1,-1 1,0-1,0 0,-2 1,-5-2</inkml:trace>
  <inkml:trace contextRef="#ctx0" brushRef="#br0" timeOffset="1547.001">3219 3409,'38'-24,"27"-12,13-1,-3 1,-4 8,-10 2,-10 7,-5 6,-4 5,-5 5,-9-3,-5 0,0 1,-6 1</inkml:trace>
  <inkml:trace contextRef="#ctx0" brushRef="#br0" timeOffset="1780.496">4121 3325,'-5'34,"-1"15,0 0</inkml:trace>
  <inkml:trace contextRef="#ctx0" brushRef="#br0" timeOffset="1781.496">4008 2816,'0'0</inkml:trace>
  <inkml:trace contextRef="#ctx0" brushRef="#br0" timeOffset="6344.836">6774 1603,'-33'6,"0"1,1 2,0 1,1 1,0 2,1 1,-3 2,21-9,1 0,-1 1,2 0,-1 0,1 1,0 0,1 1,0 0,1 1,0 0,-1 1,8-10,0-1,0 0,1 0,-1 1,0-1,0 0,1 1,-1-1,1 1,-1-1,1 0,0 1,-1-1,1 1,0 0,0-1,0 1,0-1,0 1,1-1,-1 1,0-1,1 1,-1-1,1 0,-1 1,1-1,0 1,0-1,-1 0,1 0,0 1,0-1,0 0,0 0,1 0,-1 0,0 0,0 0,1-1,-1 1,0 0,1-1,-1 1,1-1,-1 1,1-1,-1 0,1 1,0-1,87 5,-77-6,205-3,-214 4,0 0,0 1,0-1,0 1,-1 0,1 0,0 0,0 0,-1 0,1 1,-1-1,1 1,-1-1,1 1,-1 0,0 0,0 0,0 0,0 1,0-1,-1 0,1 1,-1-1,1 1,-1 0,0-1,0 1,0 0,-1 0,1 0,-1 0,1-1,-1 1,0 0,0 0,0 0,0 0,-1 0,1 0,-1 0,0 0,0-1,0 1,0 0,0-1,0 1,-1-1,0 1,0 0,-9 18,-1 0,0-1,-2 0,0-1,-1-1,-1 0,-1-2,-1 1,0-2,-13 8,31-23,0 0,0 0,0-1,0 1,-1 0,1 0,0 0,0-1,0 1,0 0,-1 0,1 0,0 0,0 0,0-1,-1 1,1 0,0 0,0 0,-1 0,1 0,0 0,0 0,0 0,-1 0,1 0,0 0,0 0,-1 0,1 0,0 0,20-26,-18 23,78-95,-54 67</inkml:trace>
  <inkml:trace contextRef="#ctx0" brushRef="#br0" timeOffset="6596.626">7508 841,'-19'91,"4"1,4 0,1 65,12-106,2 0,3-1,1 0,3 0,2-1,6 12,29 101,-38-144</inkml:trace>
  <inkml:trace contextRef="#ctx0" brushRef="#br0" timeOffset="7616.251">7254 1547,'105'-75,"3"5,3 5,3 5,20-3,-115 54,12-6,0 2,0 0,1 2,1 2,0 1,0 1,3 2,-37 5,0 1,1 0,-1-1,1 1,-1 0,1-1,0 1,-1 0,1 0,0 0,0-1,-1 1,1 0,0 0,0 0,0 0,0-1,0 1,0 0,0 0,0 0,0 0,1 0,-1-1,0 1,0 0,1 0,-1-1,1 1,-1 0,0 0,1-1,0 1,-1 0,1-1,-1 1,1-1,0 1,-1-1,1 1,0-1,-1 1,1-1,0 1,0-1,0 0,-1 0,1 1,0-1,0 0,0 0,0 0,0 0,-1 0,1 0,0 0,0 0,0-1,0 1,-1 0,1 0,0-1,0 1,0-1,-68 50,-44 42,103-82,0-1,1 1,1 0,-1 1,2-1,-1 1,1 0,1 1,-1-1,2 1,0 0,0 0,1 0,0 0,1 1,0-1,1 0,0 1,1-1,1 7,-1-15,0 0,0 0,0 0,1 0,-1 0,1-1,0 1,-1-1,1 1,0-1,1 1,-1-1,0 0,1 0,-1 0,1-1,0 1,-1 0,1-1,0 0,0 1,0-1,0-1,0 1,0 0,0-1,1 1,-1-1,0 0,0 0,0 0,0-1,0 1,1-1,0 0,5-1,1 0,-1-1,0-1,1 0,-2 0,1 0,0-1,-1-1,0 1,0-1,0-1,20-22,-1-2,-1-1,-2-1,-1-1,-2-1,-1-1,-1-3,23-55,-42 94,0 1,1-1,-1 1,0-1,0 0,0 1,1-1,-1 1,0-1,1 1,-1-1,0 0,1 1,-1-1,0 0,1 1,-1-1,1 0,-1 0,1 1,-1-1,1 0,-1 0,1 0,-1 0,1 0,-1 0,1 1,-1-1,1 0,-1 0,1-1,-1 1,1 0,-1 0,1 0,-1 0,0 0,1 0,-1-1,1 1,-1 0,1 0,-1-1,1 1,-1 0,0-1,1 1,-1 0,0-1,1 1,-1-1,0 1,0 0,1-1,-1 1,0-1,0 1,0-1,1 1,-1-1,4 45,-4-44,0 34,-2-29,1 0,0 0,0 0,0 1,1-1,0 0,0 1,0-1,1 0,-1 1,1-1,1 0,-1 0,1 0,0 0,0 0,0 0,1 0,-1-1,1 1,1-1,-1 0,0 0,1 0,0 0,0-1,0 1,0-1,1 0,2 1,2-2,0-1,-1 0,1 0,0-1,0 0,0 0,0-1,-1-1,1 1,0-1,-1-1,1 0,-1 0,0 0,0-1,0 0,-1-1,1 0,-1 0,0-1,0 1,-1-2,0 1,0-1,5-6,14-20,-2-1,-1-1,-1-1,14-36,37-113,-72 186,-1-1,0 1,0-1,0 1,1-1,-1 1,0-1,0 0,0 0,0 1,0-1,0 0,0 0,0 0,1 0,-1 0,0 0,0 0,0 0,0 0,0-1,0 1,0 0,0 0,0-1,1 1,-1-1,0 1,0-1,0 1,1-1,-1 1,0-1,1 0,-1 1,0-1,1 0,-1 0,1 0,-1 1,1-1,0 0,-1 0,1 0,0 0,0 0,-1 0,1 0,0 1,0-1,0 0,0 0,0 0,0 0,0 0,1 0,-1 0,0 0,0 0,1 0,-1 1,0-1,1 0,-1 0,1 0,0 0,-3 2,1 0,-1 0,1 0,0 1,-1-1,1 1,0-1,0 1,0-1,0 1,0-1,0 1,0 0,0 0,1-1,-1 1,1 0,-1 0,1 0,0 0,0-1,0 1,0 0,0 0,0 0,0 0,1 0,-1 0,1-1,-1 1,1 0,0 0,-1-1,1 1,0 0,0-1,0 1,1-1,-1 1,0-1,0 1,1-1,-1 0,1 0,-1 0,1 0,0 0,-1 0,1 0,0-1,1 2,101 4,10 5,-111-9,0 0,0 0,0 0,0 1,0 0,0-1,-1 1,1 0,-1 0,0 1,0-1,0 0,0 1,-1-1,0 1,1 0,-1-1,0 1,-1 0,1 0,-1-1,1 1,-1 0,0 0,-1 0,1 0,-1 3,7 46,-6-51,1-1,0 1,-1-1,1 1,0-1,0 0,0 1,0-1,0 0,0 0,0 0,1 0,-1 0,0 0,1 0,-1 0,0 0,1-1,-1 1,1 0,-1-1,1 1,0-1,-1 0,1 0,-1 1,1-1,0 0,-1 0,1-1,0 1,-1 0,1 0,-1-1,1 1,-1-1,1 1,-1-1,1 0,-1 0,1 0,-1 1,0-1,1 0,-1-1,1 0,62-51,-26 6,-2-1,-2-2,-2-1,-3-1,-2-2,-2-1,9-34,-29 76,9-16,-2-1,-2 0,0 0,-2-1,-1 0,-2-1,-1 1,-1-1,-2 0,-1 0,-2 0,-1 0,-1 1,-2-1,-1 1,-8-22,-30-4,43 56,1 0,-1 0,1 0,-1 0,0 1,1-1,-1 0,0 1,1 0,-1-1,0 1,0 0,1 0,-1 0,0 0,0 0,1 1,-1-1,0 0,1 1,-1-1,0 1,1 0,-1-1,0 1,1 0,-1 0,1 0,0 0,-1 0,1 1,0-1,0 0,-1 1,1-1,0 0,1 1,-1-1,0 2,-9 16,2 1,1 1,0-1,1 1,2 0,0 0,1 1,1-1,1 1,1-1,1 1,1 4,2 18,0-1,3 0,2 0,2 0,1-1,2-1,2 0,2-1,11 16,-21-41,1-1,0 0,1-1,1 0,0 0,1-1,0 0,1-1,1-1,-1 0,1-1,1 0,0-1,7 2,4 5,-26-12</inkml:trace>
  <inkml:trace contextRef="#ctx0" brushRef="#br0" timeOffset="7862.326">9145 643,'43'-38,"29"-18,11-4,-3 9,-5 12,-12 13,-15 12</inkml:trace>
  <inkml:trace contextRef="#ctx0" brushRef="#br0" timeOffset="8030.572">10049 390,'-2'1,"1"1,-1-1,1 1,0 0,0 0,0 0,0 0,0 0,1 0,-1 0,0 0,1 0,0 0,-1 0,1 0,0 1,0-1,0 0,0 0,1 0,-1 0,0 0,1 0,0 0,-1 0,1 0,0 0,0 0,0 0,0 0,0 0,1-1,-1 1,1 0,-1-1,2 2,65 54,-66-55,3 0,1 1,-1 0,0 0,0 0,0 0,-1 1,1 0,-1 0,0 0,0 1,0-1,0 1,-1 0,0 0,0 0,0 0,-1 1,1-1,-1 1,-1 0,1-1,-1 1,0 0,0 0,-1 0,0 0,0 0,0 0,-1 0,0 2,-7 8,-1-1,-1 0,0-1,-1 0,-1 0,0-1,0-1,-2 0,1-1,-2 0,1-1,-1-1,-1 0,1-1,-6 1,-3 5,5-4</inkml:trace>
  <inkml:trace contextRef="#ctx0" brushRef="#br0" timeOffset="8734.274">1328 5582,'-37'25,"1"2,2 1,1 1,1 2,2 1,1 2,2 1,1 1,-4 9,16-22,1 0,2 0,0 1,1 1,1 0,2 0,-2 11,7-27,0 0,1 0,0-1,0 1,1 0,0 0,1 0,0 0,0 0,1 0,0-1,0 1,1-1,1 1,-1-1,1 0,0 0,1-1,0 1,0-1,1 0,0 0,1 0,5 0,0 0,0-2,0 1,0-2,1 1,0-2,0 0,0 0,0-1,1-1,-1 0,1-1,-1 0,0-1,1-1,-1 0,0 0,0-2,0 1,-1-2,1 0,-1 0,0-1,0-1,-1 0,0 0,4-5,3-3,-1-1,-1-1,0 0,-1-1,-1-1,-1-1,-1 0,0 0,-1-1,-2 0,0-1,-1 0,-2-1,0 0,-1 0,-1 0,-1 0,-2 0,0-1,-1 1,-1-1,-2 1,0 0,-1-1,-2 2,0-1,-3-3,-48-82,41 81</inkml:trace>
  <inkml:trace contextRef="#ctx0" brushRef="#br0" timeOffset="9748.53">1694 5780,'6'22,"-1"5,2 0,1-1,0 0,2-1,1 0,2 0,9 14,-20-36,0 0,0 0,0-1,0 1,0-1,1 0,-1 0,1 0,0 0,-1 0,1 0,0-1,0 1,0-1,0 0,0 0,1 0,-1 0,0-1,0 1,1-1,-1 0,0 0,1 0,-1 0,0-1,0 1,1-1,-1 0,0 0,0 0,0 0,0-1,0 1,0-1,1 0,15-14,0-1,-2-1,0 0,0-1,-2-1,-1 0,0-1,3-9,5-4,127-237,-149 271,0-1,0 1,0-1,0 1,0-1,0 1,0 0,1-1,-1 1,0-1,0 1,0-1,1 1,-1 0,0-1,1 1,-1 0,0-1,1 1,-1 0,1-1,-1 1,0 0,1 0,-1 0,1-1,-1 1,1 0,-1 0,0 0,1 0,-1 0,1 0,-1 0,1 0,-1 0,1 0,-1 0,1 0,-1 0,1 0,-1 0,1 0,-1 1,0-1,1 0,-1 0,1 0,-1 1,0-1,1 0,-1 1,0-1,1 0,-1 1,0-1,1 1,9 30,-6-17,-2-6,1 0,0 0,0 0,1-1,0 1,0-1,1 0,0 0,0 0,1-1,0 0,0 0,0-1,1 1,-1-1,1-1,1 1,-1-1,1 0,-1-1,1 0,0 0,0-1,1 0,-1 0,0-1,1 0,-1 0,0-1,1 0,-1-1,1 0,-1 0,0-1,1 0,-1 0,0-1,0 0,-1 0,1-1,0 0,56-80,-46 54,-17 28,13-17,-2 0,0-1,-1 0,-1-1,-1 0,-1 0,-1-1,0 0,0-13,23-192,-30 216,4-47,-2 0,-2 0,-4 1,-1-1,-4 1,-1 0,-3 0,-3 2,-11-26,26 79,-26-43,27 44,-1 1,0-1,1 0,-1 1,0-1,1 1,-1-1,0 1,0-1,1 1,-1-1,0 1,0 0,0-1,0 1,0 0,1 0,-1 0,0-1,0 1,0 0,0 0,0 0,0 1,0-1,0 0,1 0,-1 0,0 1,0-1,0 0,0 1,0-1,1 1,-1-1,0 1,1-1,-1 1,0 0,1-1,-1 1,0 0,1-1,-1 1,1 0,-1 0,1 0,0-1,-1 1,1 1,-7 14,1 1,1 0,1 0,0 0,1 1,1-1,0 1,2 0,0-1,1 1,2 10,-3-27,5 57,4 0,1-1,3 0,3-1,2 0,5 5,-4-15,1 0,2-2,3-1,1 0,24 28,-38-56,1-1,1 0,0-1,1-1,0 0,1-1,0 0,1-1,0-1,0-1,1-1,0 0,7 1,-23-7,0 0,0 0,0 0,1-1,-1 1,0 0,0-1,0 1,1-1,-1 0,0 0,0 0,1 0,-1 0,0-1,0 1,0 0,1-1,-1 0,0 1,0-1,0 0,0 0,0-1,0 1,0 0,-1 0,1-1,0 1,-1-1,1 0,-1 1,1-1,-1 0,0 0,0 0,1-2,-1-14</inkml:trace>
  <inkml:trace contextRef="#ctx0" brushRef="#br0" timeOffset="10001.394">2315 5159,'39'-15,"31"-13,14-3,-3-1,-6 1,-5 5,-5 2,-5 6,-7 5,-8 1,-12 1</inkml:trace>
  <inkml:trace contextRef="#ctx0" brushRef="#br0" timeOffset="10685.697">4150 3889,'100'382,"55"242,-89-451,-65-171,0 1,0-1,0 1,0-1,1 0,-1 0,0 1,1-1,0 0,-1 0,1-1,0 1,0 0,0 0,0-1,1 0,-1 1,0-1,1 0,-1 0,0 0,1 0,-1 0,1-1,-1 1,1-1,0 0,0 0,-6-38,2 36,-8-16</inkml:trace>
  <inkml:trace contextRef="#ctx0" brushRef="#br0" timeOffset="10932.262">4008 4764,'419'-243,"-392"227,-2-1,0-1,-1-1,0-1,-2-1,-1-1,0-1,-2-1,-1-1,0 0,-2-1,-1-1,-2 0,0-1,-2-1,-1 0,3-16,-6 10</inkml:trace>
  <inkml:trace contextRef="#ctx0" brushRef="#br0" timeOffset="11389.793">4771 3663,'22'172,"-5"-26,7-1,18 50,4-82,-44-109,0-1,1 0,-1 0,1 0,-1 0,1 0,0-1,0 1,0-1,1 0,-1 0,0 0,1 0,-1-1,1 1,0-1,0 0,-1 0,1 0,0 0,0-1,0 0,0 0,0 0,0 0,0 0,-1-1,1 0,1 0,10-5,-1-2,1 0,-1-1,0 0,-1-1,0 0,-1-1,0 0,-1-1,0-1,-1 0,0 0,-1-1,4-8,1 3,1-2,-2 1,2 0,0 0,1 2,1 0,1 0,2 1,-20 16,1 0,0 1,-1-1,1 1,0-1,-1 0,1 1,0-1,0 1,-1-1,1 1,0 0,0-1,0 1,0 0,0 0,-1-1,1 1,0 0,0 0,0 0,0 0,0 0,0 0,0 1,0-1,-1 0,1 0,0 1,0-1,0 0,0 1,-1-1,1 1,0-1,0 1,-1-1,1 1,0-1,-1 1,1 0,0 0,-1-1,1 1,-1 0,0 0,1-1,-1 1,1 0,-1 0,0 0,0 0,0 0,1 0,4 58,-4-44,-1-11,0 0,1 1,0-1,0 0,0 1,0-1,1 0,-1 0,1 0,0 0,0 0,1 0,-1-1,1 1,0-1,0 0,0 0,0 0,1 0,-1 0,1-1,-1 1,1-1,0 0,0 0,0 0,0-1,1 0,-1 1,0-2,0 1,1 0,-1-1,1 0,-1 0,0 0,1 0,-1-1,1 0,-1 0,3-1,14-4,0-1,-1-2,0 0,-1-1,0-1,-1 0,0-2,-1 0,0-1,-1 0,0-2,-1 0,2-5,-9 12,-1-1,-1 0,1 0,-2 0,1-1,-2 0,1 0,-2 0,1 0,0-9,-3 16,0 0,-1-1,1 0,-1 1,0-1,-1 1,1-1,-1 1,0-1,0 1,0 0,0-1,-1 1,0 0,0 0,0 0,0 0,-1 0,1 0,-1 1,0-1,0 1,-1 0,1 0,-1 0,1 0,-1 1,-3-3,2 3,1 1,0-1,0 0,-1 1,1 0,-1 0,1 0,-1 1,1-1,-1 1,0 0,1 1,-1-1,1 1,-1 0,1 0,-1 0,1 1,0-1,0 1,-1 0,1 0,1 1,-1-1,0 1,0 0,1 0,0 0,-1 1,-7 6,1 1,0 0,1 1,1 0,0 1,0-1,1 1,-3 9,7-15,0 1,1-1,0 1,0 0,1 0,0 0,0 0,0 0,1 0,1 0,0 0,0 0,0 0,1 0,0 0,0 0,1-1,0 1,0-1,1 0,0 0,0 0,1 0,0-1,0 0,1 0,-1 0,1-1,0 1,1-1,-1-1,1 1,0-1,0-1,1 1,-1-1,1 0,24 5,0-1,1-2,-1-1,1-2,0-1,0-1,0-2,-1-1,1-2,0-1,11-1</inkml:trace>
  <inkml:trace contextRef="#ctx0" brushRef="#br0" timeOffset="12055.518">7170 2986,'-33'30,"1"3,2 0,2 2,1 1,2 1,-16 31,39-66,1-1,0 1,0 0,0 0,0-1,0 1,0 0,0 0,1 0,-1 0,0 0,1 0,0 0,0 0,-1 0,1 0,1 0,-1 1,0-1,0 0,1 0,-1 0,1 0,-1 0,1 0,0-1,0 1,0 0,0 0,0 0,1-1,-1 1,0-1,1 1,-1-1,1 1,-1-1,1 0,0 0,0 0,-1 0,1 0,0 0,0 0,0-1,0 1,0 0,0-1,0 0,0 0,0 1,0-1,1 0,-1-1,1 1,58 1,72 12,-128-12,0 0,0 1,0 0,0 0,-1 1,1-1,0 1,-1 0,0 0,0 1,0-1,0 1,0 0,-1 0,0 0,0 0,0 1,0-1,-1 1,1 0,-1 0,0 0,0 1,-2 7,0 1,-1-1,0 1,-1-1,0 0,-1 0,-1 0,0 0,-1 0,0-1,-1 0,0 0,-1 0,0-1,-1 0,0 0,-1-1,0 0,-1-1,0 1,1 1,-1 0,0 0,-1-1,0 0,0-1,-1 0,0-1,0-1,-1 0,0 0,-8 2,21-9,-1 1,0-1,0 1,0-1,0 1,1-1,-1 0,0 1,0-1,0 0,0 0,0 0,0 1,0-1,0 0,0 0,0-1,0 1,0 0,0 0,0 0,0-1,1 1,-1 0,0-1,0 1,0-1,0 1,0-1,1 1,-1-1,0 1,0-1,1 0,-1 0,1 1,-1-1,1 0,-1 0,1 0,-1 0,1 1,-1-1,1 0,0 0,0 0,0 0,-1 0,1 0,0 0,0 0,0 0,0 0,6-17</inkml:trace>
  <inkml:trace contextRef="#ctx0" brushRef="#br0" timeOffset="12421.958">8017 2675,'-60'54,"2"2,3 3,2 2,3 2,3 2,2 4,-18 74,62-138,-1 1,1 0,0-1,0 1,1 0,-1 0,1 0,1-1,-1 1,1 0,0 0,0-1,1 1,-1-1,1 1,1-1,-1 0,1 1,0-1,0-1,0 1,1 0,-1-1,5 4,-5-6,0 1,0-1,1 0,-1-1,1 1,-1 0,1-1,-1 0,1 0,0 0,0 0,-1-1,1 0,0 1,0-1,0-1,0 1,-1 0,1-1,0 0,0 0,-1 0,1 0,-1-1,1 1,-1-1,1 0,-1 0,0 0,2-2,89-82,-90 82,28-35,-2-2,-3-1,0-1,-3-1,16-41,-8 19,-30 60,-1 1,1-1,0 1,0 0,0 0,1 0,0 0,0 0,0 1,0-1,1 1,0 0,0 0,0 0,0 1,1-1,-1 1,1 0,0 0,0 1,0-1,0 1,0 0,1 1,-1-1,1 1,-1 0,1 0,-1 1,1 0,-1 0,1 0,0 0,-1 1,1 0,-1 0,0 1,6 2,177 149,-172-140</inkml:trace>
  <inkml:trace contextRef="#ctx0" brushRef="#br0" timeOffset="13086.914">8581 2873,'18'-64,"2"1,3 1,23-40,-46 100,3-5,0 0,0 0,1 0,0 1,0-1,1 1,-1 0,1 0,1 1,-1-1,1 1,5-3,-9 7,0 1,0 0,0 1,1-1,-1 0,0 1,0-1,0 1,0-1,0 1,0 0,0 0,0 0,0 0,0 0,-1 1,1-1,0 0,-1 1,1-1,-1 1,1 0,-1 0,0-1,0 1,0 0,0 0,0 0,0 0,0 0,-1 0,1 0,-1 1,1-1,-1 2,4 6,-3-8,-1 1,1 0,0-1,-1 1,1-1,0 0,1 1,-1-1,0 0,1 1,-1-1,1 0,0 0,0 0,0-1,-1 1,2 0,-1-1,0 1,0-1,0 0,1 1,-1-1,1 0,-1 0,1-1,-1 1,1-1,0 1,-1-1,1 0,-1 0,1 0,0 0,-1 0,1-1,0 1,-1-1,1 0,-1 1,1-1,0-1,15-12,-1-1,-1-1,0 0,-1-1,0-1,-2 0,0-1,-1-1,6-13,23-33,37-37,-77 102,1 0,0 0,0 0,0 0,0 1,1-1,-1 1,0-1,0 1,0 0,0-1,1 1,-1 0,0 1,0-1,0 0,0 1,1-1,-1 1,0-1,0 1,0 0,0 0,0 0,0 0,-1 0,1 1,0-1,-1 0,2 2,30 13,-23-15,-1-1,1 0,-1 0,1-1,-1 0,1-1,-1 0,0 0,0-1,0 0,8-5,58-13,-8 16,-54 5,0 0,-1-1,1-1,0 1,0-2,-1 0,0-1,1 0,-1 0,-1-1,9-5,13-15,-2-2,0-1,-2-1,-1-1,-1-2,19-30,-40 56,-1 0,0 0,0-1,0 0,-1 0,0 0,0 0,-1-1,1 0,-2 1,1-1,-1 0,-1 0,1-1,-1 1,-1 0,0 0,0-1,0 1,-1 0,0 0,-1 0,0 0,0 0,-3-7,3 13,0 0,0 0,0 0,-1 1,1-1,-1 0,1 1,-1 0,1-1,-1 1,0 0,0 0,1 1,-1-1,0 1,0-1,0 1,0 0,0 0,0 0,0 0,0 1,0-1,1 1,-1 0,0 0,0 0,1 0,-1 0,0 0,1 1,-2 0,-79 59,71-51,1 1,0 0,1 1,0 0,1 1,1 0,0 0,0 1,1 0,1 1,1-1,0 1,0 0,2 0,0 1,0-1,2 1,0-1,1 1,0-1,1 1,1 0,1 0,-1-8,1 0,0-1,0 1,1-1,0 0,1 0,-1 0,1-1,1 1,-1-1,1-1,0 1,0-1,1 0,0 0,-1-1,2 1,-1-2,0 1,1-1,-1 0,1-1,0 0,4 1,23 4,0-2,0-1,1-2,34-3,97-13,-123 6</inkml:trace>
  <inkml:trace contextRef="#ctx0" brushRef="#br0" timeOffset="15485.023">3557 6626,'-2'0,"1"-1,-1 0,1 1,-1 0,1-1,-1 1,0 0,1 0,-1 0,0 0,1 0,-1 0,1 0,-1 0,0 1,1-1,-1 1,1-1,-1 1,1 0,-1-1,1 1,0 0,-1 0,1 0,0 0,0 0,-1 1,-79 62,-43 48,121-109,-52 56,55-58,-1 0,0 1,0-1,0 0,1 1,-1-1,0 1,1-1,0 1,-1-1,1 1,0-1,0 1,-1-1,1 1,1-1,-1 1,0 0,0-1,0 1,1-1,-1 1,1-1,-1 0,1 1,0-1,-1 1,1-1,0 0,0 0,0 1,0-1,0 0,0 0,0 0,1 0,-1 0,0 0,1 0,-1-1,0 1,1 0,-1-1,1 1,-1-1,1 0,0 1,5 0,0 0,-1 0,1 0,0-1,0 0,0 0,0-1,-1 1,1-2,0 1,-1-1,1 0,3-2,-3 2,0 0,0 0,0 0,0 1,0 0,0 0,0 0,0 1,0 0,0 1,0 0,5 1,-10-2,-1 1,1 0,-1 0,1 0,-1 0,1 0,-1 0,0 0,0 0,1 0,-1 0,0 1,0-1,0 1,0-1,0 1,-1-1,1 1,0-1,-1 1,1 0,-1-1,0 1,1 0,-1-1,0 1,0 0,0-1,0 1,0 0,-1 0,1-1,0 1,-1 0,1-1,-2 2,-27 66,23-58,6-9,-24 42,2 2,3 0,1 1,3 1,-7 34,21-78,0 0,0-1,1 1,-1-1,1 1,0 0,0 0,0-1,0 1,1 0,-1-1,1 1,0 0,0-1,0 1,1-1,-1 0,1 1,0-1,0 0,0 0,0 0,1 0,-1 0,1-1,0 1,-1-1,1 0,0 0,1 0,-1 0,0 0,0 0,1-1,1 1,6 0,1-1,-1 0,0 0,0-1,0-1,1 0,-1 0,0-1,0 0,-1-1,1-1,0 1,-1-2,0 1,0-2,0 1,-1-1,1-1,-1 1,-1-2,0 1,0-1,0 0,-1-1,0 0,1-2,-6 4,1 0,-1 1,-1-1,1 0,-1 0,-1 0,1 0,-1 0,0-1,-1 1,0 0,0 0,0 0,-1 1,0-3,-4-16</inkml:trace>
  <inkml:trace contextRef="#ctx0" brushRef="#br0" timeOffset="15803.494">3219 6372,'94'197,"96"391,-14-75,-72-313,-91-176</inkml:trace>
  <inkml:trace contextRef="#ctx0" brushRef="#br0" timeOffset="19936.558">5081 5639,'10'11,"14"23,-3 1,0 1,-3 1,-1 1,12 39,-24-64,37 102,-6 1,-5 2,-5 1,-4 11,-6 7,-4-130,-2-35,-8 21,23-68,3 0,4 2,2 1,4 2,32-44,-57 95,1-6,1 1,1 1,1 1,1 0,1 1,1 1,1 1,0 0,1 2,2 1,6-4,-28 19,1 0,-1 0,1 0,-1 0,1 0,0 0,-1 1,1-1,0 1,0 0,-1 0,1 0,0 0,0 0,-1 1,1-1,0 1,-1-1,1 1,0 0,-1 0,1 1,-1-1,0 0,1 1,-1-1,0 1,0 0,0 0,0 0,0 0,0 0,-1 0,1 0,0 1,-1-1,1 3,21 102,-25-82,-1 1,-1-1,-1 0,-1 0,-2 0,0-1,-2 0,0-1,-2 0,-12 19,-8 6,-2-1,-2-1,-2-2,-14 10,-18-6,69-47,-1 0,0 0,1 0,-1 0,0-1,0 1,0-1,0 1,0-1,1 0,-1 1,0-1,0 0,0 0,0-1,0 1,0 0,0-1,0 1,0-1,0 1,1-1,-1 0,0 0,0 0,1 0,-1 0,1 0,-1 0,1-1,-1 1,1 0,0-1,0 1,0-1,-1 0,1 1,1-1,-1 0,0 0,-5-21,3 1</inkml:trace>
  <inkml:trace contextRef="#ctx0" brushRef="#br0" timeOffset="20521.962">6266 5892,'1'1,"-1"-1,0 0,0 0,1 1,-1-1,0 0,0 1,0-1,1 0,-1 1,0-1,0 0,0 1,0-1,0 0,0 1,0-1,0 0,1 1,-1-1,0 1,-1-1,1 0,0 1,0-1,0 0,0 1,0-1,0 0,0 1,0-1,-1 0,1 1,0-1,0 0,-1 1,1-1,0 0,0 0,-1 1,1-1,0 0,0 0,-1 1,1-1,0 0,-1 0,1 0,0 0,-1 0,1 1,-1-1,1 0,0 0,3 1,0 1,1 0,-1-1,1 0,0 0,-1 0,1-1,0 1,0-1,0 0,-1 0,1 0,0 0,0 0,0-1,-1 0,1 0,0 0,-1 0,1-1,-1 1,1-1,-1 0,0 0,1-1,76-60,-61 45,-7 9,-1 0,0-1,0-1,-2 1,1-2,-1 0,-1 0,0 0,0-1,-2 0,0 0,1-5,-6 16,0 0,0-1,-1 1,1 0,-1-1,0 1,0-1,0 1,0-1,0 1,-1-1,1 1,-1 0,1-1,-1 1,0 0,0-1,0 1,0 0,0 0,0 0,-1 0,1 0,-1 0,0 0,1 0,-1 1,0-1,0 1,0-1,0 1,0 0,0 0,-1 0,1 0,0 0,-1 0,1 1,-5-2,1 1,-1 0,0 1,0 0,0 0,1 0,-1 1,0 0,1 0,-1 0,0 1,1 0,-3 2,-5 4,1 1,0 0,1 1,0 0,0 1,1 1,0 0,1 0,1 1,0 0,0 1,2 0,-1 0,-3 12,5-13,0 0,0 0,2 1,0-1,0 1,1 0,1 0,0 1,1-1,0 0,1 0,1 1,1-1,0 0,0 0,2 0,-1 0,5 8,-5-17,1 0,0 0,0 0,1-1,-1 1,1-1,0 0,0 0,1-1,-1 0,1 0,-1 0,1 0,0-1,0 0,0 0,0-1,1 0,-1 0,0 0,3-1,7 1,0 0,0-2,0 0,0-1,0 0,-1-1,1-1,2-2,3-2,0-1,-1-2,0 0,-1-1,0-1,-1-1,0 0,-1-1,-1-1,0-1,-1-1,3-6</inkml:trace>
  <inkml:trace contextRef="#ctx0" brushRef="#br0" timeOffset="20772.131">6972 5328,'-19'39,"-6"21,0 7,6-5,9-7,13-8,9-13,9-11,4-10,4-7,1-10,0-4,1-5,-1-1,-6 3</inkml:trace>
  <inkml:trace contextRef="#ctx0" brushRef="#br0" timeOffset="21025.758">7367 5131,'-9'17,"0"2,1-1,1 1,1 0,1 0,0 0,2 1,0 0,1 0,1 0,1 0,1 9,-1-27,0 0,0 0,1 1,-1-1,1 0,-1 0,1 0,-1 1,1-1,0 0,0 0,0 0,1 0,-1 0,0-1,1 1,-1 0,1-1,-1 1,1-1,0 1,0-1,0 0,0 1,0-1,0 0,0 0,0-1,0 1,0 0,0-1,1 1,-1-1,0 0,0 0,1 0,-1 0,0 0,0 0,1-1,-1 1,0-1,6-1,-1 0,0-1,-1 0,1-1,0 1,-1-1,0-1,0 1,0-1,0 0,-1 0,2-2,1-3,0-1,0 0,-1 0,0 0,-1-1,0 0,-1 0,0 0,-1-1,-1 0,0 0,0 0,-1 0,-1 0,0 0,-1-1,-1 1,0 0,0 0,-1 0,-1 0,-1 0,1 0,-2 1,0 0,0 0,-1 0,-6-9,11 20,0-1,0 1,0-1,0 1,0 0,0 0,-1-1,1 1,0 0,-1 0,1 0,-1 1,1-1,-1 0,1 0,-1 1,1-1,-1 1,0-1,1 1,-1 0,0 0,1-1,-1 1,0 0,1 1,-1-1,0 0,1 0,-1 1,0-1,0 1,-8 8</inkml:trace>
  <inkml:trace contextRef="#ctx0" brushRef="#br0" timeOffset="21418.551">7706 5215,'144'-430,"-96"342,-47 87,1 1,-1 0,0 0,1 0,-1 0,1 0,-1 0,0 1,1-1,-1 0,1 1,-1-1,0 1,1-1,-1 1,0 0,0-1,0 1,0 0,1 0,-1 0,0 0,0 0,0 0,-1 0,1 0,0 0,0 1,-1-1,1 0,0 0,-1 1,0-1,1 1,-1-1,0 0,1 1,-1-1,0 1,0-1,0 0,0 1,-1-1,1 1,0-1,0 0,-1 1,4 10,-3-10,0 0,0 0,0 0,1 0,-1 0,0 0,1 0,-1-1,1 1,0 0,0 0,0-1,-1 1,2 0,-1-1,0 1,0-1,0 1,1-1,-1 0,1 1,-1-1,1 0,-1 0,1 0,0 0,-1 0,1-1,0 1,0-1,0 1,-1-1,1 1,0-1,0 0,0 0,0 0,0 0,0 0,0 0,0-1,-1 1,1-1,0 1,0-1,0 1,-1-1,1 0,0 0,-1 0,1 0,0 0,-1-1,13-12,-1 0,-1-1,0-1,-2 0,1-1,-2 0,3-8,4-3,-7 12,-4 3,2 1,0 0,0 1,1 0,0 0,1 1,0 0,10-9,-16 19,1-1,-1 1,0-1,0 1,0 0,1 0,-1 0,0 1,0-1,0 1,1 0,-1 0,0 0,0 0,0 0,0 1,-1-1,1 1,2 1,22 9,16-12,-25-4</inkml:trace>
  <inkml:trace contextRef="#ctx0" brushRef="#br0" timeOffset="21673.501">8552 4340,'19'-28,"-2"0,-1-2,-2 0,0-1,-2 0,6-27,-16 54,-1 1,0-1,0 1,-1-1,1 1,-1-1,0 1,0-1,0 1,0-1,0 1,-1-1,1 1,-1-1,0 1,0-1,-2-2,1 6,0 0,-1 0,1 0,0 1,0-1,-1 0,1 1,0 0,0-1,0 1,0 0,0 0,0 0,0 0,0 1,0-1,0 0,1 1,-1-1,1 1,-1 0,1-1,-1 1,1 0,0 0,0 0,0 0,0 0,-7 9,0 1,1 0,1 0,0 1,1 0,0 0,1 0,1 1,0-1,0 1,2 0,-1 0,2 0,0 0,1 1,-1-10,0 0,1 0,0 0,0 0,0 0,0-1,1 1,0 0,0-1,0 1,1-1,-1 0,1 0,0 0,0 0,0 0,1-1,-1 1,1-1,0 0,0 0,0 0,1-1,-1 0,0 1,1-2,0 1,-1 0,1-1,0 0,4 1,1-1,0 0,0 0,0-1,0 0,0-1,0 0,0-1,0 0,0-1,-1 1,1-2,-1 1,0-2,0 1,4-3,11-10</inkml:trace>
  <inkml:trace contextRef="#ctx0" brushRef="#br0" timeOffset="21942.394">9173 3720,'-7'9,"1"1,0 1,1-1,0 1,0 0,1 0,1 0,0 1,0-1,1 1,1-1,0 1,0 0,1 0,1 0,0-1,0 1,2 4,0-13,-1 1,0-1,1 0,-1 1,1-1,0 0,0-1,1 1,-1 0,0-1,1 0,0 0,-1 0,1 0,0 0,0-1,0 0,0 0,0 0,0 0,0-1,0 1,1-1,-1 0,0 0,0-1,0 1,4-2,-2 1,0 1,1 0,-1 0,0 1,0-1,0 1,0 1,0-1,0 1,-1 0,1 0,0 1,2 1,-6-2,0 0,0 0,0 0,0 0,0 1,0-1,-1 0,1 1,-1 0,0-1,0 1,0 0,0-1,0 1,-1 0,1 0,-1 0,0 0,1 0,-1-1,-1 1,1 0,0 0,-1 0,0 0,1 0,-1-1,0 1,0 0,-1-1,1 1,0-1,-1 1,-1 1,-67 75,47-65</inkml:trace>
  <inkml:trace contextRef="#ctx0" brushRef="#br0" timeOffset="23206.513">5702 7981,'-48'57,"3"2,2 2,3 2,3 1,3 2,-6 21,33-75,0 1,1-1,1 1,0 0,0 1,1-1,1 1,0 0,1 0,1 0,0 0,1 0,0 0,1 0,1 0,0 0,1 0,1 0,0-1,3 7,-4-15,1-1,-1-1,1 1,-1 0,1-1,0 0,1 0,-1 0,1 0,-1-1,1 0,0 0,-1 0,1 0,0-1,0 0,0 0,1 0,-1-1,0 1,0-1,0 0,0-1,1 1,-1-1,0 0,2-1,6-2,-1 0,1 0,-1-1,0-1,-1 0,1-1,-1 0,-1 0,1-1,3-4,15-21,-1 0,-1-2,-2-1,-2-1,-1-1,-2-1,-1 0,-3-2,-1 0,-2-1,-2 0,-1 0,-3-2,-1 1,-2-10,1 9,-3 0,-1-1,-2 1,-2 0,-3 0,-1 0,-2 0,-1 1,-3 1,-2 0,-1 1,-2 0,-2 2,-25-38,40 69,0 0,0 0,-1 0,-1 0,1 1,-1 0,-1 0,1 1,-1 0,0 0,0 1,-1 0,0 1,1 0,-2 0,1 0,0 1,-1 1,1 0,-1 0,-4 0,8 6,-1 1,1-1,0 1,0 0,1 1,-1-1,1 1,0 0,1 0,0 1,0 0,0-1,0 1,1 0,1 1,-1-1,1 0,0 1,1 0,-1-1,2 1,-1 0,1-1,0 1,1 1,-5 31,2 1,2-1,2 1,1-1,2 0,6 19,-7-39,2 1,0-1,1-1,1 1,1-1,0 0,2-1,0 0,1-1,1 0,0-1,1-1,6 5,-4-8,1 0,0-2,1 0,0-1,0-1,1-1,0 0,0-2,0 0,1-1,0-1,0 0,0-2,0 0,0-2,0 0,0-1,0-1,-1-1,1 0,-1-2,0 0,0-2,9-4,3-4</inkml:trace>
  <inkml:trace contextRef="#ctx0" brushRef="#br0" timeOffset="23451.912">6436 7756,'0'43,"5"24,6 5,6-9,5-16,4-16,-3-17,-1-12,-3-11,-1-8,-3-7,1-3,-3-3,-3 5</inkml:trace>
  <inkml:trace contextRef="#ctx0" brushRef="#br0" timeOffset="24187.761">6436 7276,'15'2,"-1"-1,1-1,0 0,0-1,0 0,-1-1,1-1,-1 0,1-1,-1-1,0 0,-1-1,1 0,-1-1,0-1,-1 0,0 0,0-2,-1 1,0-1,-1-1,0 0,0 0,-1-1,-1-1,0 1,-1-1,0 0,-1-1,4-11,4-22,-2 0,-3-1,-1-1,-2 1,-3-1,-2 0,-1 0,-3 0,-2 0,-3 1,-9-36,15 73,0 0,-1 0,0 0,-1 0,0 0,0 1,-2 0,1 0,-1 0,0 0,-1 1,0 0,-1 1,0-1,7 8,0 1,1-1,-1 1,0 0,0-1,1 1,-1 0,0 0,0-1,0 1,1 0,-1 0,0 0,0 0,0 0,1 0,-1 0,0 0,0 0,0 1,0-1,1 0,-1 0,0 1,0-1,1 0,-1 1,0-1,1 1,-1-1,0 1,1-1,-1 1,1 0,-1-1,1 1,-1 0,1-1,-1 1,1 0,0 0,-1-1,1 1,0 0,0 0,0 0,-1-1,1 1,0 0,0 0,-6 48,6-45,0 33,3 0,1-1,2 1,1-1,10 30,-2-6,128 438,176 428,-295-845,-3 1,-5 1,4 53,-23-70,3-65,-1 1,1-1,0 0,0 1,-1-1,1 0,0 1,-1-1,0 0,1 0,-1 0,0 1,1-1,-1 0,0 0,0 0,0 0,0 0,0 0,0-1,0 1,0 0,0 0,-1-1,1 1,0-1,0 1,-1-1,1 1,0-1,-1 0,1 0,0 1,-1-1,1 0,-1 0,1-1,0 1,-1 0,1 0,0-1,-1 1,1 0,0-1,0 0,-6-4,0 0,1 0,0-1,0 0,1-1,-1 1,1-1,1 0,-1 0,1-1,1 1,-1-1,1 0,1 0,-1 0,1 0,0-4,-6-12,-15-65,3 0,5-1,3-1,5-1,3 1,4-1,4 0,10-43,27-188,55-194,-80 448,-4 19,-1 0,-3-1,-2 0,-2 0,-2-43,-3 86,0 0,-1-1,1 1,-2 0,1 0,-1 0,0 0,-1 1,0-1,0 1,0 0,-1 0,0 0,-2 0,4 4,1 0,-1 1,0-1,-1 1,1 0,0 0,-1 0,1 1,-1-1,1 1,-1 0,0 0,1 0,-1 0,0 1,0-1,0 1,0 0,1 0,-1 0,0 1,0 0,0-1,0 1,1 0,-1 1,1-1,-1 1,1 0,-1 0,0 1,-10 7,1 0,0 2,1 0,0 0,1 1,0 0,1 1,1 0,0 1,1 0,1 0,0 1,1 0,-3 12,1-2,2 0,1 1,1 0,1 0,1 0,1 0,2 1,1-1,1 0,3 7,3-4,1-1,2-1,0 1,3-2,0 0,1-1,4 3,6 11,78 114,81 87,-14-21,-148-192,-1 1,-2 1,-1 0,-1 2,-1 0,-2 1,-2 0,0 1,-3 1,-1 0,-1 0,2 30,-9-62,0 0,-1 0,1 1,-1-1,1 0,-1 1,0-1,0 0,0 1,-1-1,1 0,-1 0,0 1,0-1,0 0,0 0,0 0,-1 0,0 0,1 0,-1-1,0 1,0 0,-1-1,1 0,0 1,-1-1,1 0,-1 0,0 0,0-1,0 1,0-1,0 1,0-1,0 0,0 0,0 0,-1-1,-1 1,-5-5,-1-1,1 0,0-1,1 0,-1-1,1 0,0 0,1-1,0 0,0 0,1-1,0 0,0 0,1-1,-9-12,2-1,1 1,1-2,1 0,-7-24,9 24</inkml:trace>
  <inkml:trace contextRef="#ctx0" brushRef="#br0" timeOffset="24709.335">7621 7360,'65'-77,"-4"-3,-3-2,-4-3,7-23,-56 99,0 3,-1 0,0 0,0 0,-1-1,0 1,0-1,0 0,-1 0,0 0,-1 0,1 0,-1 0,-1-1,1 1,-1 0,-1 0,1-1,-1 1,0 0,-2-6,2 11,0 1,0-1,0 1,0-1,0 1,0 0,-1-1,1 1,0 0,-1 0,1 0,0 0,-1 0,0 0,1 0,-1 1,1-1,-1 1,0-1,1 1,-1-1,0 1,0 0,1 0,-1 0,0 0,0 0,1 0,-1 1,0-1,0 0,1 1,-1 0,0-1,1 1,-1 0,1 0,-1 0,0 1,-51 50,44-35,1 1,1 0,0 0,1 0,1 1,1 0,0 0,2 0,0 6,1-15,0 1,1-1,1 0,0 0,0 0,1 0,0 0,1 0,0 0,0 0,1-1,0 0,1 0,0 0,1 0,0-1,0 0,3 3,-1-5,0-1,0 0,0 0,1-1,-1 0,1-1,0 0,0 0,0-1,1 0,-1-1,0 0,1 0,-1-1,1 0,-1-1,0 0,1 0,-1-1,0 0,0-1,0 0,0 0,0-1,-1 0,1-1,-1 0,-1 0,1-1,-1 0,4-3,16-19,-1 0,-1-2,-1-1,-2-1,-2-1,0-1,-3 0,0-1,-3-1,-1-1,-1 0,-2-1,-2 0,-1-2,1-3,-1 1,-2-1,-3 0,-1 0,-3-23,3 64,-1 0,0 0,0 0,0 1,0-1,0 0,0 0,0 0,-1 1,1-1,0 0,-1 0,0 1,1-1,-1 0,0 1,0-1,0 1,0-1,0 1,0-1,0 1,-1 0,1 0,-1 0,1-1,0 1,-1 0,0 1,1-1,-1 0,0 0,1 1,-1-1,0 1,1-1,-1 1,0 0,0 0,0 0,0 0,1 0,-1 0,0 0,0 1,1-1,-1 0,0 1,0 0,1-1,-1 1,0 0,1 0,-1 0,0 0,-7 6,1 0,0 0,0 0,1 1,0 0,0 0,1 1,0 0,0 0,1 0,0 1,1 0,0 0,0 0,1 0,1 0,0 1,0-1,1 1,0 0,1 0,0-1,1 1,0 2,1-8,-1 0,1 0,0-1,0 1,1 0,0-1,-1 1,2-1,-1 0,0 0,1 0,0 0,0-1,0 0,0 0,0 0,1 0,-1 0,1-1,0 0,0 0,0 0,0-1,0 1,0-1,0 0,0-1,3 1,150-12,50-46,-182 48</inkml:trace>
  <inkml:trace contextRef="#ctx0" brushRef="#br0" timeOffset="25489.512">8862 6486,'26'-13,"-1"0,0-1,-2-2,0 0,0-2,-2 0,0-2,-1 0,-1-1,-1-1,3-5,-18 22,0 1,0-1,0 0,-1 0,1 0,-1-1,0 1,-1-1,1 1,-1-1,0 1,-1-1,1 0,-1 1,0-1,0 0,-1 1,0-1,0 0,0 1,-1-1,1 1,-2 0,1-1,0 1,-1 0,0 0,-2-3,4 8,0-1,0 1,0 0,0-1,0 1,0 0,0-1,1 1,-1 0,0 0,0 0,0 0,0 0,0 0,0 0,0 0,0 0,0 0,0 1,0-1,0 0,0 1,0-1,0 1,0-1,0 1,1-1,-1 1,0-1,0 1,1 0,-1-1,0 1,1 0,-1 0,1 0,-1 0,1-1,-1 1,1 0,0 0,-1 0,1 0,0 0,0 0,0 0,-1 0,1 0,0 0,0 0,1 0,-1 0,0 0,0 0,0 0,1 0,-1 0,0 0,1 0,0 0,-1 2,1 0,0 0,1 0,-1 0,0 0,1 0,0 0,-1 0,1-1,0 1,1-1,-1 1,0-1,1 0,-1 0,1 0,-1 0,1-1,0 1,0-1,0 1,0-1,0 0,0 0,0 0,1-1,-1 1,1-1,92-4,-72-5,0-1,-1-1,-1-1,0-1,0-1,-1-1,-1-1,-1 0,9-11,-9 11,1-1,8-7,0 0,-2-2,0-1,-2-1,-1-2,-16 19,1 1,-1 0,2 0,-1 0,1 1,1 1,0 0,0 0,0 1,1 0,0 0,0 1,1 1,0 0,0 1,2-1,158-42,-159 39,1 0,-1-1,0-1,-1 0,0 0,-1-1,0-1,-1 0,0 0,-1-1,0 0,-1-1,-1 0,0 0,-1-1,3-10,6-6,-3 4,-1 0,-2-1,0 0,-2 0,-2-1,0 0,-2 0,-1 0,-1 0,-2 0,-1 0,-1 0,-1 0,-2 0,-1 0,-93-322,-52-73,148 413,-38-69,40 78,1 0,-1 0,0 0,0 1,1-1,-1 1,0-1,0 1,-1-1,1 1,0 0,0 0,0 0,-1 1,1-1,0 0,-1 1,1 0,-1-1,1 1,-1 0,1 0,0 0,-1 1,1-1,-1 1,1-1,0 1,-1 0,1 0,0 0,0 0,-3 1,-2 5,0 1,0-1,1 1,0 0,0 1,1 0,0-1,1 2,-1-1,2 0,-1 1,2 0,-1 0,1 0,1 0,0 0,0 2,-1 11,0-1,2 0,1 1,0-1,2 0,1 0,0 0,2 0,0-1,2 0,0 0,1-1,1 0,1 0,1-1,1 1,18 22,0-2,3 0,1-3,2 0,2-3,18 13,30 13,3-3,2-4,2-4,56 18,14-1,-150-58</inkml:trace>
  <inkml:trace contextRef="#ctx0" brushRef="#br0" timeOffset="25736.008">9738 5131,'29'-48,"28"-40,19-14,12 0,4 3,2 9,3 10,5 9,4 3,-2 2,-3 9,-10 8,-21 13</inkml:trace>
  <inkml:trace contextRef="#ctx0" brushRef="#br0" timeOffset="31555.496">4630 10973,'-1'0,"0"0,0-1,1 1,-1 0,0 0,0 0,0 0,0 0,1 1,-1-1,0 0,0 0,0 0,0 1,1-1,-1 1,0-1,0 0,1 1,-1-1,0 1,1-1,-1 1,1 0,-1-1,0 1,1 0,0-1,-1 1,1 0,-1 0,1-1,0 1,-1 0,1 0,0 0,0-1,0 1,0 0,-1 0,1 0,0 0,1-1,-1 1,0 0,0 0,0 0,0 0,1-1,-1 1,0 0,1 0,-1 0,1-1,-1 1,1 0,-1-1,1 1,-1 0,1-1,0 1,10 24,2 0,1-1,1-1,1 0,0-1,2-1,9 8,-27-29,7 10,1-1,0 1,0-2,1 1,0-1,0 0,1-1,0 0,1-1,-1 0,1-1,0 0,1 0,-1-1,1-1,4 1,-9-6,-1-1,1 1,-1-2,0 1,0-1,0 1,0-2,-1 1,0-1,0 1,0-1,0-1,-1 1,0-1,0 0,0 0,-1 0,0 0,0-1,0 1,-1-1,0 1,-1-1,1 0,-1-6,0 11,27-199,-27 198,-1 1,0-1,1 0,0 1,-1-1,1 0,0 1,1-1,-1 1,0-1,1 1,-1 0,1 0,0-1,0 1,0 0,0 1,0-1,0 0,0 0,0 1,1 0,-1-1,1 1,-1 0,1 0,0 0,-1 1,1-1,0 0,-1 1,1 0,0 0,0 0,0 0,-1 0,1 0,0 1,-1-1,1 1,0 0,-1 0,1 0,0 0,1 1,8 3,1 0,-1-1,1-1,0 0,1 0,-1-2,0 0,0 0,1-1,-1-1,0 0,1-1,-1 0,0-1,0 0,-1-1,1-1,-1 0,7-4,-12 2,-1 0,0 0,0-1,0 0,-1 0,0 0,-1-1,0 1,0-1,-1 0,0 0,0 0,-1-1,0 1,-1-1,0 1,-1-1,0 1,0-1,-1 1,0-1,-1 1,0-1,0 1,-1 0,0 0,-1 0,-3-5,-2-5,-2 5</inkml:trace>
  <inkml:trace contextRef="#ctx0" brushRef="#br0" timeOffset="32208.691">5392 9590,'3'87,"4"1,3-1,14 47,-2-46,4 0,4-2,3-1,4-2,43 69,-76-145,-1 3,1-1,0 0,1 0,0 0,0 0,1-1,0 0,0 0,1-1,0 0,0 0,1 0,0-1,0 0,1-1,-1 0,1 0,0-1,1 0,5 2,-11-7,0 1,-1-1,1 1,-1-1,1 0,-1 0,1-1,-1 1,0-1,1 0,-1 1,0-2,0 1,0 0,-1 0,1-1,0 0,-1 1,0-1,0 0,1 0,-2 0,1-1,0 1,0-2,32-94,-30 83,34-116,-36 130,-1 1,1 0,-1 0,1-1,0 1,0 0,0 0,-1 1,1-1,0 0,0 1,0-1,0 1,0 0,0-1,0 1,0 0,0 0,1 1,-1-1,0 0,0 1,0-1,0 1,-1-1,1 1,0 0,0 0,0 0,0 0,-1 0,1 0,-1 1,1-1,-1 0,1 1,-1-1,0 1,1 0,-1-1,0 1,0 0,0 0,-1 0,1 0,0 0,0 1,14 13,-11-11,1 1,0-1,0-1,0 1,1-1,0 0,0 0,0-1,0 1,0-1,1-1,-1 1,1-1,-1 0,1-1,0 0,0 0,0 0,0-1,0 0,0 0,0-1,0 1,0-2,0 1,-1-1,1 0,-1 0,1-1,-1 0,0 0,1-1,-2 1,3-3,5-12,-1-1,-1-1,0 0,-1 0,-2-1,0 0,-1-1,-1 0,-1 0,-1 0,-1 0,-1-1,-1 0,-1 1,-3-19,-7-57,10 95,0 1,-1 0,1-1,-1 1,0 0,0 0,0 0,0 0,0 0,0 0,-1 0,1 0,-1 0,1 0,-1 1,0-1,1 1,-1-1,0 1,0 0,0-1,0 1,0 0,-1 0,1 1,0-1,0 0,-1 1,1-1,0 1,0 0,-1 0,1 0,-1 0,1 0,0 0,0 1,-1-1,1 1,0 0,-5 3,0 1,1 0,0 0,0 1,0-1,1 1,0 1,0-1,0 1,1 0,0 0,0 0,1 0,0 1,0-1,1 1,0 0,0 0,1 0,0 0,0 0,1 7,-2 2,1-1,1 1,0-1,2 1,0-1,0 1,2-1,0 0,0 0,2-1,1 4,-2-12,0 0,0-1,1 1,-1-1,1-1,0 1,1-1,0 0,-1-1,1 1,1-1,-1-1,1 1,-1-1,1-1,0 1,0-1,0-1,1 1,-1-1,0-1,0 0,1 0,-1 0,0-1,0 0,0-1,0 0,0 0,3-2,6-5,-1 0,-1-1,1 0,-2-1,0-1,0-1,-1 0,0 0,-1-2,-1 1,0-1,-1-1,-1 0,-1 0,0-1,-1 0,0 0,-2-1,0 0,-1 0,1-10,3 1</inkml:trace>
  <inkml:trace contextRef="#ctx0" brushRef="#br0" timeOffset="32459.137">6746 9900,'0'0</inkml:trace>
  <inkml:trace contextRef="#ctx0" brushRef="#br0" timeOffset="33045.272">6830 9646,'-16'56,"2"1,2 1,3 0,3 0,2 1,2-1,3 1,3 2,-2 36,4-74,5-47,59-364,-45 180,-31 182,3 20,3 17,6 19,2 0,0-1,2 0,1-1,1 0,2-1,11 17,-20-36,0-1,0 1,1-1,0 0,0 0,1-1,-1 0,2 0,-1-1,0 0,8 4,-12-7,0-1,0 1,1-1,-1 0,0 0,1 0,-1 0,1-1,-1 0,1 1,-1-1,1 0,-1-1,1 1,-1 0,1-1,-1 0,1 0,-1 0,0 0,0-1,0 1,1-1,-1 0,-1 0,1 0,0 0,0 0,-1-1,1 1,1-3,6-12,0 0,0-1,-2 0,0 0,-2-1,0 0,0-1,-2 1,-1-1,0 1,-1-1,-1-1,4-23,10-262,-15 282</inkml:trace>
  <inkml:trace contextRef="#ctx0" brushRef="#br0" timeOffset="33676.308">8298 8574,'-48'51,"2"2,2 2,3 2,-2 8,19-6,24-58,0 1,0-1,0 1,0-1,1 0,-1 1,0-1,1 0,-1 1,1-1,-1 0,1 0,0 1,-1-1,1 0,0 0,0 0,0 0,0 0,0 0,0 0,0 0,0 0,0-1,0 1,0 0,1-1,-1 1,0-1,1 1,-1-1,0 1,1-1,-1 0,0 0,1 0,-1 0,1 0,-1 0,0 0,1 0,-1 0,1-1,179-40,-164 37,-7 0,0 1,0 1,1 0,-1 0,1 1,-1 0,1 1,-1 0,1 1,2 0,-10 1,-1 0,0 0,1 0,-1 0,0 1,0-1,0 1,0-1,-1 1,1 0,-1-1,0 1,1 0,-1 0,0 0,-1 0,1 0,-1 0,1 0,-1 1,0-1,0 0,0 0,0 0,-1 0,1 0,-1 0,0 0,0 0,0 0,0 0,-1 0,1 0,-1-1,1 1,-1-1,0 1,-1 0,0 4,-11 22,-2-1,-1-1,-1 0,-1-2,-1 0,-2-1,-4 3,18-19,-31 29,38-39,0 1,0 0,1 0,-1-1,1 1,-1-1,1 1,0 0,-1-1,1 1,0-1,0 1,0-1,0 1,0 0,0-1,0 1,1-1,-1 1,0-1,1 1,-1 0,1-1,0 1,-1 0,1 0,0-1,0 1,0 0,0-1,13-28,-1 1</inkml:trace>
  <inkml:trace contextRef="#ctx0" brushRef="#br0" timeOffset="33923.522">8694 8291,'0'23,"1"0,0-1,2 1,1-1,1 0,0 0,2 0,0-1,2 0,0 0,1-1,2 0,0-1,9 11,-18-26,0-1,0 1,0-1,1 0,-1 0,1-1,0 1,0-1,0 0,0 0,0 0,0 0,0-1,1 1,-1-1,1 0,-1-1,1 1,-1-1,1 0,-1 0,1 0,-1 0,1-1,-1 0,1 0,-1 0,0-1,1 1,-1-1,0 0,0 0,0-1,0 1,-1-1,1 0,-1 0,1 0,-1 0,0-1,0 1,-1-1,1 0,-1 1,2-4,6-15,-1-1,-2 1,0-1,-1-1,-1 1,-1-1,-2 0,0-1,2-251,0 253,2 6</inkml:trace>
  <inkml:trace contextRef="#ctx0" brushRef="#br0" timeOffset="34397.257">9315 8490,'-10'-76,"3"0,4 0,3 0,4 0,2 0,4 0,6-8,-15 78,-1 2,1 1,-1-1,1 0,0 1,0-1,0 1,1 0,-1-1,1 1,0 0,0 0,0 0,0 0,0 0,1 0,-1 1,2-2,-2 5,-1 0,1 0,0-1,-1 1,1 1,-1-1,1 0,-1 0,1 0,-1 1,0-1,0 1,0-1,0 1,0-1,0 1,0 0,0-1,-1 1,1 0,0 0,-1 0,0-1,1 1,-1 0,0 0,0 0,0-1,23 185,-23-184,1-1,-1 1,0-1,0 1,0-1,1 1,-1-1,1 1,-1-1,1 0,0 1,-1-1,1 0,0 1,0-1,0 0,0 0,0 0,0 0,0 0,0 0,1 0,-1 0,0-1,1 1,-1 0,0-1,1 1,-1-1,1 1,-1-1,1 0,-1 0,1 1,-1-1,1 0,-1 0,1-1,-1 1,0 0,1 0,-1-1,1 1,-1-1,1 1,-1-1,0 0,1 1,-1-1,0 0,0 0,0 0,1 0,9-12,-1 0,0-1,-1 0,0 0,-1-1,-1 0,0-1,-1 0,2-9,16-35,113-232,-115 261,-22 30,0 1,1-1,-1 1,0-1,1 1,-1 0,0-1,1 1,-1-1,1 1,-1 0,1-1,-1 1,1 0,-1 0,1 0,-1-1,1 1,-1 0,1 0,-1 0,1 0,-1 0,1 0,0 0,-1 0,1 0,-1 0,1 0,-1 0,1 0,-1 0,1 1,-1-1,1 0,-1 0,1 1,-1-1,1 0,-1 1,1-1,-1 0,1 1,-1-1,0 1,1-1,-1 1,0-1,0 1,1-1,-1 1,0-1,0 1,0-1,1 1,-1-1,0 1,0-1,0 1,0 0,11 60,-10-53,-1 0,1-1,0 1,1 0,0 0,0-1,1 1,0-1,0 0,1 0,0 0,0 0,0-1,3 3,-5-7,1 0,-1 0,1-1,-1 1,1-1,0 0,-1 1,1-1,0 0,0-1,0 1,0 0,0-1,0 0,0 0,0 0,0 0,0 0,0 0,0-1,1 0,19-3</inkml:trace>
  <inkml:trace contextRef="#ctx0" brushRef="#br0" timeOffset="35107.53">10189 7332,'47'259,"-46"-255,1-2,-1 1,0 0,0 0,0 0,0-1,-1 1,1 0,-1 0,1 0,-1 0,0 0,0 0,-1 0,1 0,-1 0,1 0,-1 0,0 0,0 0,0 0,-21-38,-11-128,24 99,3 34,0 0,3-1,0 1,2-1,1 0,1 1,2-1,1 1,1 0,2 0,4-8,-11 36,0 1,0-1,1 0,-1 0,0 1,1-1,0 0,-1 1,1-1,0 1,0-1,0 1,0-1,0 1,0-1,1 1,-1 0,0 0,1 0,-1-1,1 2,-1-1,1 0,-1 0,1 0,0 1,-1-1,1 1,0-1,0 1,-1 0,1-1,0 1,0 0,0 0,1 1,3 8,-1 1,0 0,-1 0,0 1,0-1,-1 1,0 0,-1 0,-1 0,1 0,-2 0,0 6,2 23,-3-32,0 1,1 0,0 0,0 0,1 0,1 0,-1 0,1-1,1 1,0-1,0 1,0-1,1 0,1 0,-1 0,6 5,-8-11,-1-1,1 0,0 1,0-1,0 0,0 0,0 0,1-1,-1 1,0 0,0-1,0 0,1 1,-1-1,0 0,1 0,-1 0,0-1,0 1,1 0,-1-1,0 1,0-1,0 0,0 0,0 0,0 0,0 0,0 0,0-1,0 1,0-1,-1 1,1-1,-1 0,1 1,-1-1,1 0,-1 0,51-81,121-286,-150 337,-23 31,1 1,-1-1,0 1,1-1,-1 1,0-1,1 1,-1 0,1-1,-1 1,0-1,1 1,-1 0,1 0,-1-1,1 1,-1 0,1 0,0-1,-1 1,1 0,-1 0,1 0,-1 0,1 0,0 0,-1 0,1 0,-1 0,1 0,-1 0,1 0,-1 1,1-1,0 0,-1 0,1 0,-1 1,1-1,-1 0,0 1,1-1,-1 0,1 1,-1-1,1 1,-1-1,0 1,1-1,-1 1,0-1,0 1,1-1,-1 1,0-1,0 1,0-1,0 1,0 0,0-1,0 1,0 0,9 112,-10-101,0-1,1 1,0 0,1-1,0 1,1-1,0 0,1 1,0-1,1 0,0-1,1 1,4 7,-8-15,0-1,1 1,-1-1,0 1,1-1,-1 0,1 0,-1 0,1 0,0 0,0 0,0 0,0-1,1 1,-1-1,0 1,1-1,-1 0,0 0,1 0,0 0,-1 0,1-1,-1 1,1-1,0 0,-1 1,1-1,0-1,0 1,-1 0,1-1,-1 1,1-1,0 0,-1 0,1 0,-1 0,1 0,-1 0,0-1,0 1,1-1,13-14</inkml:trace>
  <inkml:trace contextRef="#ctx0" brushRef="#br0" timeOffset="35277.537">11093 6570,'-5'38,"-2"23,1 5,1-13,2-15</inkml:trace>
  <inkml:trace contextRef="#ctx0" brushRef="#br0" timeOffset="35454.757">10980 6062,'0'0</inkml:trace>
  <inkml:trace contextRef="#ctx0" brushRef="#br0" timeOffset="35772.717">11290 6345,'1'3,"1"0,-1 0,1 0,-1-1,1 1,0 0,0-1,0 1,1-1,-1 1,0-1,1 0,0 0,-1 0,1-1,0 1,0-1,0 1,0-1,0 0,0 0,0 0,1-1,-1 1,0-1,0 1,1-1,-1 0,0-1,1 1,-1 0,0-1,0 0,0 0,3 0,1-8,0 0,0 0,0 0,-1-1,0 0,-1 0,-1 0,1-1,-1 1,-1-1,0 0,0-2,2-7,50-180,-53 199,-1 0,1 0,-1 0,1-1,-1 1,1 1,0-1,0 0,-1 0,1 1,0-1,0 1,0-1,0 1,-1 0,1 0,0-1,0 2,0-1,0 0,0 0,0 0,0 1,-1-1,1 1,0 0,0-1,-1 1,1 0,0 0,-1 0,1 0,-1 1,1-1,-1 0,0 0,1 1,-1-1,0 1,0-1,0 1,0 0,0-1,0 1,-1 0,1 1,15 12,-13-11,1-1,-1-1,0 1,1 0,0-1,-1 0,1 0,0 0,0 0,1 0,-1-1,0 0,0 0,1 0,-1 0,0-1,1 0,-1 0,1 0,-1 0,0-1,1 1,-1-1,0 0,1-1,-1 1,0-1,0 0,0 0,0 0,-1 0,1-1,0 1,-1-1,0 0,0 0,1 0,-1-2,3-3,0-1,-1 0,0-1,-1 1,0-1,-1 0,0 0,0 0,-1 0,0-1,-1 1,0 0,-1-1,0 1,-1-4,1 0,0 0,1 1,1-1,0 0,1 0,0 1,1 0,5-11,35-48,-28 55</inkml:trace>
  <inkml:trace contextRef="#ctx0" brushRef="#br0" timeOffset="36195.827">11995 5554,'9'-21,"-13"23,2 1,-1 1,1 0,0 0,0 1,0-1,1 0,0 1,0-1,0 1,0-1,1 1,-1-1,1 1,0-1,1 1,-1-1,1 1,0-1,0 1,0-1,1 1,1 3,-1-7,1 0,-1 0,1 0,-1 0,1 0,-1 0,1-1,-1 0,1 1,0-1,-1 0,1 0,0 0,-1 0,1-1,-1 1,1-1,0 0,-1 0,1 0,-1 0,0 0,1 0,-1 0,0-1,0 1,0-1,0 0,0 0,0 0,0 0,0 0,-1 0,29-31,-2-2,-2-1,-1-1,9-20,30-44,-43 70,-16 20,1 1,0 0,1 1,0 0,0 0,1 0,0 1,0 0,1 0,0 1,0 0,1 1,0 0,5-2,-10 7,-1 1,1-1,-1 1,1 0,-1 0,1 1,-1 0,1-1,-1 1,0 1,1-1,-1 1,0 0,0 0,0 0,0 0,0 0,-1 1,1 0,-1 0,0 0,0 0,1 1,64 84,9 48,-6 3,17 57,-60-135,-2 1,-4 0,-2 2,-3 0,-2 5,-13-63,-1 0,1 0,-1 0,-1 0,1 0,-1 1,0-1,0 0,-1 0,0 0,0 0,-1 0,1 0,-1 0,0-1,-1 1,1-1,-1 1,0-1,-1 0,-1 2,4-7,-1 1,0 0,0 0,0-1,1 1,-1-1,0 0,0 0,0 1,0-1,0 0,0-1,0 1,0 0,1 0,-1-1,0 1,0-1,0 0,0 1,1-1,-1 0,0 0,1 0,-1 0,1-1,-1 1,1 0,0-1,-1 1,1-1,0 1,-1-1,-37-56,26 29,1-1,1 0,2-1,1 0,1-1,2 0,1 0,1 0,2 0,2-1,0 1,2 0,2 0,1 0,1 1,2 0,10-25,25-65,6 2,4 2,38-54,-69 128,5-12</inkml:trace>
  <inkml:trace contextRef="#ctx0" brushRef="#br0" timeOffset="37511.092">6407 11396,'147'396,"-38"-47,-30-106,-75-236</inkml:trace>
  <inkml:trace contextRef="#ctx0" brushRef="#br0" timeOffset="37755.145">6352 11481,'43'-39,"28"-26,8-3,-6 6,-9 8,-12 14,-10 13,-11 7,-7 6,-2 7,-6 3</inkml:trace>
  <inkml:trace contextRef="#ctx0" brushRef="#br0" timeOffset="38007.109">6549 11932,'38'-14,"32"-20,9-8,-4-2,-10 2,-7 2,-8 10,-12 8</inkml:trace>
  <inkml:trace contextRef="#ctx0" brushRef="#br0" timeOffset="38716.576">7424 11904,'-5'39,"-2"21,1 7,1 0,1-6,2-8,1-9,-4-7,-1-5,0-3,-4-1,1-2,-4-4,1-1,-3-5,2-5</inkml:trace>
  <inkml:trace contextRef="#ctx0" brushRef="#br0" timeOffset="38974.548">7084 12130,'15'0,"23"15,16 8,3 2,-4 0,-5 2,-7-5,-1 0,-1-5,-4 0,-2-3,-2-4,-2 2,-1-2,0-3,-5-2</inkml:trace>
</inkml:ink>
</file>

<file path=ppt/ink/ink4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8:39.8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73 56,'347'-7,"-235"9,28 0,970-10,590-10,-1296 19,-383-1,-2-1,1 1,0 1,0 0,0 2,0 0,15 6,-34-9,0 0,0 0,0-1,0 1,0 0,0 1,0-1,0 0,0 0,0 0,0 1,0-1,0 0,0 1,0-1,0 1,0-1,0 1,0 0,0-1,-1 1,1 0,0 0,0-1,-1 1,1 0,-1 0,1 0,-1 0,1 0,-1 0,1 0,-1 0,0 0,1 0,-1 0,0 0,0 0,0 0,0 0,0 0,0 0,0 1,0-1,-1 0,1 0,0 0,-1 0,1 0,0 0,-1 0,1 0,-1-1,0 1,1 0,-1 0,0 0,1 0,-1-1,0 1,0 0,0-1,-62 35,-21-10,-2-3,-1-4,-51 2,80-11,-483 64,-2-24,-343-19,686-33,1-9,0-8,1-9,1-9,-77-30,238 59,1-3,0-1,1-1,0-2,1-2,1 0,-26-22,57 40,-1 0,1 0,0-1,-1 1,1-1,0 1,0-1,-1 1,1-1,0 0,0 0,0 1,0-1,0 0,0 0,0 0,0 0,0 0,0 0,0-1,1 1,-1 0,0 0,1-1,-1 1,1 0,0 0,-1-1,1 1,0-1,0 1,0 0,0-1,0 1,0 0,0-1,0 1,0-1,1 1,-1 0,1-1,-1 1,1 0,-1 0,1-1,0 1,0 0,-1 0,1 0,0 0,0 0,0 0,0 0,0 0,1 0,118 6,-69 2,1387 92,-477-71,-715-20,0 11,6 11,-233-27,-11-2,0 0,1 0,-1 1,0 0,0 0,0 1,-1 0,1 0,0 1,-1 0,3 2,-10-5,0 0,0 0,0 1,0-1,0 0,-1 0,1 0,0 0,-1 0,1 0,-1 0,1 0,-1 0,1 0,-1 0,0-1,0 1,1 0,-1 0,0-1,0 1,0 0,0-1,0 1,0-1,0 1,0-1,0 1,0-1,0 0,0 1,0-1,0 0,0 0,0 0,0 0,0 0,0 0,0 0,-1 0,1-1,-1 2,-52 9,0-1,-1-4,1-1,-1-3,-11-3,7 1,-812-1,-13-49,797 47</inkml:trace>
</inkml:ink>
</file>

<file path=ppt/ink/ink4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8:42.12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401 679,'37'-25,"1"1,0 2,2 1,1 2,0 2,1 2,25-5,136 0,299-6,116-3,-502 23,353-21,382-73,513-141,-1129 208,192 1,-379 31,1 2,0 3,-1 2,22 5,-9 14,-77-16,-343-2,-943 164,992-151,-194-16,357-5,-619-43,206 6,360 40,-1 8,2 8,0 10,-14 11,-49 20,-37 22,97-24,117-33,55-15</inkml:trace>
</inkml:ink>
</file>

<file path=ppt/ink/ink4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9:01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4990,'28'10,"0"-1,1-2,0-1,1-1,-1-2,1 0,0-2,-1-2,1 0,0-2,-1-1,27-8,-34 6,0-2,0 0,-1-1,0-1,-1-1,0-1,-1-1,0 0,-1-2,0 0,-2 0,1-2,4-8,26-33,-3-1,-3-3,16-35,119-234,99-272,-147 310,12 19,-139 273,36-47,-37 47,1 0,0 0,-1 0,1 0,0 0,0 1,0-1,0 0,0 0,0 1,0-1,0 1,0-1,0 1,0-1,0 1,1 0,-1 0,0-1,0 1,0 0,1 0,-1 0,0 0,0 0,0 1,0-1,1 0,-1 0,0 1,0-1,0 1,0-1,0 1,0-1,0 1,0 0,0 0,0-1,0 1,0 0,-1 0,1 0,0 0,0 0,4 9,-1-1,0 1,0 0,-1 1,0-1,-1 0,0 1,-1 0,0-1,0 2,1 7,10 144,-8 119,-4-219,1 43,-6 0,-4-1,-5 0,-26 98,30-165,-2 0,-1-2,-2 1,-2-2,-1 0,-1-1,-3-1,0-1,-2-1,-1-1,-2-1,-1-1,0-2,-5 1,22-18,0 0,-1-1,-1-1,1 0,-1-1,0 0,0 0,-1-2,1 0,-1 0,0-1,-1-1,1 0,0-1,0-1,-1 0,-4-2,16 1,-1 0,1-1,-1 1,1-1,0 0,0 0,0 0,0 0,0-1,0 1,1-1,-1 0,1 0,0 0,0 0,0 0,0 0,0 0,1-1,0 1,-1-1,1 1,0-1,1 1,-1-1,1 0,-1 1,1-1,0 0,-2-25</inkml:trace>
  <inkml:trace contextRef="#ctx0" brushRef="#br0" timeOffset="2044.065">4432 3015,'-9'21,"3"-8,0 1,0-1,2 1,-1-1,2 1,0 0,1 1,0-1,1 0,0 1,2-1,-1 1,2-1,1 4,-3-16,1 0,0 0,0 0,0 0,0 0,0 0,0-1,1 1,-1 0,1-1,-1 1,1-1,0 1,-1-1,1 0,0 0,0 0,0 0,0 0,0 0,0 0,0-1,0 1,0-1,0 1,1-1,-1 0,0 0,0 0,0 0,0 0,1-1,-1 1,0-1,0 1,0-1,1 0,71-42,-64 31,0 0,0-1,-1 0,0-1,-1 0,-1 0,-1 0,0-1,0 0,-1-1,-1 1,-1-1,0 1,-1-1,-1 0,-1-6,1 18,-1 0,0 0,0 0,0 0,-1 0,0 0,0 0,0 0,0 0,0 0,-1 0,1 1,-1-1,0 1,0-1,-1 1,1 0,-1-1,1 1,-1 0,0 1,0-1,-1 1,1-1,0 1,-1 0,1 0,-1 0,0 1,0-1,1 1,-1 0,0 0,0 0,0 1,0-1,-1 1,1 0,0 0,0 1,0-1,0 1,0 0,0 0,0 0,1 0,-1 1,-1 0,-17 13,3 1</inkml:trace>
  <inkml:trace contextRef="#ctx0" brushRef="#br0" timeOffset="2376.892">4884 2873,'1'-9,"0"-1,-1 0,2 0,0 0,0 0,1 0,0 1,0-1,1 1,0 0,1 0,0 1,4-6,-7 14,1-1,-1 1,1 0,-1 0,0 0,1 0,-1 0,1 0,-1 1,1-1,-1 1,1 0,-1-1,0 1,0 0,1 1,-1-1,0 0,0 0,0 1,0 0,0-1,-1 1,1 0,0 0,-1 0,1 0,-1 0,0 0,0 0,0 0,0 1,0-1,1 2,10 12,-9-13,0 1,0-1,1 0,-1 0,1 0,-1-1,1 1,0-1,0 0,0 0,1 0,-1-1,0 0,1 1,-1-2,0 1,1 0,-1-1,1 0,0 0,-1 0,1 0,-1-1,0 0,1 0,-1 0,1 0,-1-1,0 0,0 0,0 0,0 0,0-1,0 1,-1-1,1 0,1-2,6-7,1 0,-2-1,1 0,-2-1,0 0,-1-1,0 0,-1 0,-1 0,0-1,-1 0,-1 0,0-1,-1 1,-1-3,-5-33,-3 34</inkml:trace>
  <inkml:trace contextRef="#ctx0" brushRef="#br0" timeOffset="292.51">2174 3946,'-32'49,"3"2,1 2,3 0,2 2,-14 51,35-102,-1 0,1 1,1-1,-1 1,1 0,-1-1,1 1,1 0,-1 0,1 0,0 0,0 0,0 0,0-1,1 1,0 0,0 0,1 0,-1-1,1 1,0-1,0 1,0-1,1 0,-1 0,1 0,0 0,0 0,1-1,-1 1,2 0,1-2,1 0,0 0,0 0,0-1,0 0,0 0,0 0,0-1,0-1,0 1,0-1,0 0,0-1,0 1,0-1,-1-1,1 1,0-1,-1 0,0-1,0 1,0-1,0-1,-1 1,0-1,0 0,3-3,3-3,-1-1,0-1,0 0,-1 0,-1-1,0 0,-1-1,0 1,-2-1,1-1,1-11,-5 14,0 0,0 0,-2 0,0 0,0-1,-1 1,-1 0,0 0,-1 0,0 1,-1-1,0 0,-1 1,0 0,-1 1,-1-1,0 1,0 0,-1 0,-1 1,1 0,-2 1,1 0,-4-2,-9-2</inkml:trace>
  <inkml:trace contextRef="#ctx0" brushRef="#br0" timeOffset="617.122">2428 2704,'-12'113,"4"-1,5 1,5 0,17 112,14 158,-9-131,1-154,-14-78</inkml:trace>
  <inkml:trace contextRef="#ctx0" brushRef="#br0" timeOffset="898.828">2795 3579,'-9'31,"2"1,1 1,1-1,2 1,1 0,2-1,1 1,2 0,4 19,-6-48,1 1,0 0,0-1,0 1,1-1,-1 0,1 0,0 0,1 0,-1 0,0-1,1 1,0-1,0 0,0 0,0 0,1-1,-1 0,1 0,-1 0,1 0,0 0,0-1,-1 0,1 0,0 0,0-1,0 0,0 0,0 0,0-1,0 1,0-1,0 0,0 0,0-1,0 0,-1 0,1 0,-1 0,0-1,1 1,-1-1,0 0,0 0,0-1,13-13,-1 0,-1-1,-1 0,0-1,-1-1,-1 0,-1-1,-1 0,0-1,-2 0,-1 0,0-1,-2 0,0-4,12-32,-10 32,-1 3</inkml:trace>
  <inkml:trace contextRef="#ctx0" brushRef="#br0" timeOffset="1296.936">3444 2422,'-12'71,"3"0,4 1,2 0,4 0,3 0,3 0,3-1,3 0,3-1,25 66,-20-71,-4 1,-2 0,-3 2,3 62,-15-126,1 1,-1-1,1 1,-1-1,-1 0,1 1,-1-1,1 0,-1 1,0-1,-1 0,1 0,-1 0,0 0,0 0,0 0,0-1,-1 1,1-1,-1 1,0-1,0 0,-2 1,-5-2</inkml:trace>
  <inkml:trace contextRef="#ctx0" brushRef="#br0" timeOffset="1547.001">3219 3409,'38'-24,"27"-12,13-1,-3 1,-4 8,-10 2,-10 7,-5 6,-4 5,-5 5,-9-3,-5 0,0 1,-6 1</inkml:trace>
  <inkml:trace contextRef="#ctx0" brushRef="#br0" timeOffset="1780.496">4121 3325,'-5'34,"-1"15,0 0</inkml:trace>
  <inkml:trace contextRef="#ctx0" brushRef="#br0" timeOffset="1781.496">4008 2816,'0'0</inkml:trace>
  <inkml:trace contextRef="#ctx0" brushRef="#br0" timeOffset="6344.836">6774 1603,'-33'6,"0"1,1 2,0 1,1 1,0 2,1 1,-3 2,21-9,1 0,-1 1,2 0,-1 0,1 1,0 0,1 1,0 0,1 1,0 0,-1 1,8-10,0-1,0 0,1 0,-1 1,0-1,0 0,1 1,-1-1,1 1,-1-1,1 0,0 1,-1-1,1 1,0 0,0-1,0 1,0-1,0 1,1-1,-1 1,0-1,1 1,-1-1,1 0,-1 1,1-1,0 1,0-1,-1 0,1 0,0 1,0-1,0 0,0 0,1 0,-1 0,0 0,0 0,1-1,-1 1,0 0,1-1,-1 1,1-1,-1 1,1-1,-1 0,1 1,0-1,87 5,-77-6,205-3,-214 4,0 0,0 1,0-1,0 1,-1 0,1 0,0 0,0 0,-1 0,1 1,-1-1,1 1,-1-1,1 1,-1 0,0 0,0 0,0 0,0 1,0-1,-1 0,1 1,-1-1,1 1,-1 0,0-1,0 1,0 0,-1 0,1 0,-1 0,1-1,-1 1,0 0,0 0,0 0,0 0,-1 0,1 0,-1 0,0 0,0-1,0 1,0 0,0-1,0 1,-1-1,0 1,0 0,-9 18,-1 0,0-1,-2 0,0-1,-1-1,-1 0,-1-2,-1 1,0-2,-13 8,31-23,0 0,0 0,0-1,0 1,-1 0,1 0,0 0,0-1,0 1,0 0,-1 0,1 0,0 0,0 0,0-1,-1 1,1 0,0 0,0 0,-1 0,1 0,0 0,0 0,0 0,-1 0,1 0,0 0,0 0,-1 0,1 0,0 0,20-26,-18 23,78-95,-54 67</inkml:trace>
  <inkml:trace contextRef="#ctx0" brushRef="#br0" timeOffset="6596.626">7508 841,'-19'91,"4"1,4 0,1 65,12-106,2 0,3-1,1 0,3 0,2-1,6 12,29 101,-38-144</inkml:trace>
  <inkml:trace contextRef="#ctx0" brushRef="#br0" timeOffset="7616.251">7254 1547,'105'-75,"3"5,3 5,3 5,20-3,-115 54,12-6,0 2,0 0,1 2,1 2,0 1,0 1,3 2,-37 5,0 1,1 0,-1-1,1 1,-1 0,1-1,0 1,-1 0,1 0,0 0,0-1,-1 1,1 0,0 0,0 0,0 0,0-1,0 1,0 0,0 0,0 0,0 0,1 0,-1-1,0 1,0 0,1 0,-1-1,1 1,-1 0,0 0,1-1,0 1,-1 0,1-1,-1 1,1-1,0 1,-1-1,1 1,0-1,-1 1,1-1,0 1,0-1,0 0,-1 0,1 1,0-1,0 0,0 0,0 0,0 0,-1 0,1 0,0 0,0 0,0-1,0 1,-1 0,1 0,0-1,0 1,0-1,-68 50,-44 42,103-82,0-1,1 1,1 0,-1 1,2-1,-1 1,1 0,1 1,-1-1,2 1,0 0,0 0,1 0,0 0,1 1,0-1,1 0,0 1,1-1,1 7,-1-15,0 0,0 0,0 0,1 0,-1 0,1-1,0 1,-1-1,1 1,0-1,1 1,-1-1,0 0,1 0,-1 0,1-1,0 1,-1 0,1-1,0 0,0 1,0-1,0-1,0 1,0 0,0-1,1 1,-1-1,0 0,0 0,0 0,0-1,0 1,1-1,0 0,5-1,1 0,-1-1,0-1,1 0,-2 0,1 0,0-1,-1-1,0 1,0-1,0-1,20-22,-1-2,-1-1,-2-1,-1-1,-2-1,-1-1,-1-3,23-55,-42 94,0 1,1-1,-1 1,0-1,0 0,0 1,1-1,-1 1,0-1,1 1,-1-1,0 0,1 1,-1-1,0 0,1 1,-1-1,1 0,-1 0,1 1,-1-1,1 0,-1 0,1 0,-1 0,1 0,-1 0,1 1,-1-1,1 0,-1 0,1-1,-1 1,1 0,-1 0,1 0,-1 0,0 0,1 0,-1-1,1 1,-1 0,1 0,-1-1,1 1,-1 0,0-1,1 1,-1 0,0-1,1 1,-1-1,0 1,0 0,1-1,-1 1,0-1,0 1,0-1,1 1,-1-1,4 45,-4-44,0 34,-2-29,1 0,0 0,0 0,0 1,1-1,0 0,0 1,0-1,1 0,-1 1,1-1,1 0,-1 0,1 0,0 0,0 0,0 0,1 0,-1-1,1 1,1-1,-1 0,0 0,1 0,0 0,0-1,0 1,0-1,1 0,2 1,2-2,0-1,-1 0,1 0,0-1,0 0,0 0,0-1,-1-1,1 1,0-1,-1-1,1 0,-1 0,0 0,0-1,0 0,-1-1,1 0,-1 0,0-1,0 1,-1-2,0 1,0-1,5-6,14-20,-2-1,-1-1,-1-1,14-36,37-113,-72 186,-1-1,0 1,0-1,0 1,1-1,-1 1,0-1,0 0,0 0,0 1,0-1,0 0,0 0,0 0,1 0,-1 0,0 0,0 0,0 0,0 0,0-1,0 1,0 0,0 0,0-1,1 1,-1-1,0 1,0-1,0 1,1-1,-1 1,0-1,1 0,-1 1,0-1,1 0,-1 0,1 0,-1 1,1-1,0 0,-1 0,1 0,0 0,0 0,-1 0,1 0,0 1,0-1,0 0,0 0,0 0,0 0,0 0,1 0,-1 0,0 0,0 0,1 0,-1 1,0-1,1 0,-1 0,1 0,0 0,-3 2,1 0,-1 0,1 0,0 1,-1-1,1 1,0-1,0 1,0-1,0 1,0-1,0 1,0 0,0 0,1-1,-1 1,1 0,-1 0,1 0,0 0,0-1,0 1,0 0,0 0,0 0,0 0,1 0,-1 0,1-1,-1 1,1 0,0 0,-1-1,1 1,0 0,0-1,0 1,1-1,-1 1,0-1,0 1,1-1,-1 0,1 0,-1 0,1 0,0 0,-1 0,1 0,0-1,1 2,101 4,10 5,-111-9,0 0,0 0,0 0,0 1,0 0,0-1,-1 1,1 0,-1 0,0 1,0-1,0 0,0 1,-1-1,0 1,1 0,-1-1,0 1,-1 0,1 0,-1-1,1 1,-1 0,0 0,-1 0,1 0,-1 3,7 46,-6-51,1-1,0 1,-1-1,1 1,0-1,0 0,0 1,0-1,0 0,0 0,0 0,1 0,-1 0,0 0,1 0,-1 0,0 0,1-1,-1 1,1 0,-1-1,1 1,0-1,-1 0,1 0,-1 1,1-1,0 0,-1 0,1-1,0 1,-1 0,1 0,-1-1,1 1,-1-1,1 1,-1-1,1 0,-1 0,1 0,-1 1,0-1,1 0,-1-1,1 0,62-51,-26 6,-2-1,-2-2,-2-1,-3-1,-2-2,-2-1,9-34,-29 76,9-16,-2-1,-2 0,0 0,-2-1,-1 0,-2-1,-1 1,-1-1,-2 0,-1 0,-2 0,-1 0,-1 1,-2-1,-1 1,-8-22,-30-4,43 56,1 0,-1 0,1 0,-1 0,0 1,1-1,-1 0,0 1,1 0,-1-1,0 1,0 0,1 0,-1 0,0 0,0 0,1 1,-1-1,0 0,1 1,-1-1,0 1,1 0,-1-1,0 1,1 0,-1 0,1 0,0 0,-1 0,1 1,0-1,0 0,-1 1,1-1,0 0,1 1,-1-1,0 2,-9 16,2 1,1 1,0-1,1 1,2 0,0 0,1 1,1-1,1 1,1-1,1 1,1 4,2 18,0-1,3 0,2 0,2 0,1-1,2-1,2 0,2-1,11 16,-21-41,1-1,0 0,1-1,1 0,0 0,1-1,0 0,1-1,1-1,-1 0,1-1,1 0,0-1,7 2,4 5,-26-12</inkml:trace>
  <inkml:trace contextRef="#ctx0" brushRef="#br0" timeOffset="7862.326">9145 643,'43'-38,"29"-18,11-4,-3 9,-5 12,-12 13,-15 12</inkml:trace>
  <inkml:trace contextRef="#ctx0" brushRef="#br0" timeOffset="8030.572">10049 390,'-2'1,"1"1,-1-1,1 1,0 0,0 0,0 0,0 0,0 0,1 0,-1 0,0 0,1 0,0 0,-1 0,1 0,0 1,0-1,0 0,0 0,1 0,-1 0,0 0,1 0,0 0,-1 0,1 0,0 0,0 0,0 0,0 0,0 0,1-1,-1 1,1 0,-1-1,2 2,65 54,-66-55,3 0,1 1,-1 0,0 0,0 0,0 0,-1 1,1 0,-1 0,0 0,0 1,0-1,0 1,-1 0,0 0,0 0,0 0,-1 1,1-1,-1 1,-1 0,1-1,-1 1,0 0,0 0,-1 0,0 0,0 0,0 0,-1 0,0 2,-7 8,-1-1,-1 0,0-1,-1 0,-1 0,0-1,0-1,-2 0,1-1,-2 0,1-1,-1-1,-1 0,1-1,-6 1,-3 5,5-4</inkml:trace>
  <inkml:trace contextRef="#ctx0" brushRef="#br0" timeOffset="8734.274">1328 5582,'-37'25,"1"2,2 1,1 1,1 2,2 1,1 2,2 1,1 1,-4 9,16-22,1 0,2 0,0 1,1 1,1 0,2 0,-2 11,7-27,0 0,1 0,0-1,0 1,1 0,0 0,1 0,0 0,0 0,1 0,0-1,0 1,1-1,1 1,-1-1,1 0,0 0,1-1,0 1,0-1,1 0,0 0,1 0,5 0,0 0,0-2,0 1,0-2,1 1,0-2,0 0,0 0,0-1,1-1,-1 0,1-1,-1 0,0-1,1-1,-1 0,0 0,0-2,0 1,-1-2,1 0,-1 0,0-1,0-1,-1 0,0 0,4-5,3-3,-1-1,-1-1,0 0,-1-1,-1-1,-1-1,-1 0,0 0,-1-1,-2 0,0-1,-1 0,-2-1,0 0,-1 0,-1 0,-1 0,-2 0,0-1,-1 1,-1-1,-2 1,0 0,-1-1,-2 2,0-1,-3-3,-48-82,41 81</inkml:trace>
  <inkml:trace contextRef="#ctx0" brushRef="#br0" timeOffset="9748.53">1694 5780,'6'22,"-1"5,2 0,1-1,0 0,2-1,1 0,2 0,9 14,-20-36,0 0,0 0,0-1,0 1,0-1,1 0,-1 0,1 0,0 0,-1 0,1 0,0-1,0 1,0-1,0 0,0 0,1 0,-1 0,0-1,0 1,1-1,-1 0,0 0,1 0,-1 0,0-1,0 1,1-1,-1 0,0 0,0 0,0 0,0-1,0 1,0-1,1 0,15-14,0-1,-2-1,0 0,0-1,-2-1,-1 0,0-1,3-9,5-4,127-237,-149 271,0-1,0 1,0-1,0 1,0-1,0 1,0 0,1-1,-1 1,0-1,0 1,0-1,1 1,-1 0,0-1,1 1,-1 0,0-1,1 1,-1 0,1-1,-1 1,0 0,1 0,-1 0,1-1,-1 1,1 0,-1 0,0 0,1 0,-1 0,1 0,-1 0,1 0,-1 0,1 0,-1 0,1 0,-1 0,1 0,-1 0,1 0,-1 1,0-1,1 0,-1 0,1 0,-1 1,0-1,1 0,-1 1,0-1,1 0,-1 1,0-1,1 1,9 30,-6-17,-2-6,1 0,0 0,0 0,1-1,0 1,0-1,1 0,0 0,0 0,1-1,0 0,0 0,0-1,1 1,-1-1,1-1,1 1,-1-1,1 0,-1-1,1 0,0 0,0-1,1 0,-1 0,0-1,1 0,-1 0,0-1,1 0,-1-1,1 0,-1 0,0-1,1 0,-1 0,0-1,0 0,-1 0,1-1,0 0,56-80,-46 54,-17 28,13-17,-2 0,0-1,-1 0,-1-1,-1 0,-1 0,-1-1,0 0,0-13,23-192,-30 216,4-47,-2 0,-2 0,-4 1,-1-1,-4 1,-1 0,-3 0,-3 2,-11-26,26 79,-26-43,27 44,-1 1,0-1,1 0,-1 1,0-1,1 1,-1-1,0 1,0-1,1 1,-1-1,0 1,0 0,0-1,0 1,0 0,1 0,-1 0,0-1,0 1,0 0,0 0,0 0,0 1,0-1,0 0,1 0,-1 0,0 1,0-1,0 0,0 1,0-1,1 1,-1-1,0 1,1-1,-1 1,0 0,1-1,-1 1,0 0,1-1,-1 1,1 0,-1 0,1 0,0-1,-1 1,1 1,-7 14,1 1,1 0,1 0,0 0,1 1,1-1,0 1,2 0,0-1,1 1,2 10,-3-27,5 57,4 0,1-1,3 0,3-1,2 0,5 5,-4-15,1 0,2-2,3-1,1 0,24 28,-38-56,1-1,1 0,0-1,1-1,0 0,1-1,0 0,1-1,0-1,0-1,1-1,0 0,7 1,-23-7,0 0,0 0,0 0,1-1,-1 1,0 0,0-1,0 1,1-1,-1 0,0 0,0 0,1 0,-1 0,0-1,0 1,0 0,1-1,-1 0,0 1,0-1,0 0,0 0,0-1,0 1,0 0,-1 0,1-1,0 1,-1-1,1 0,-1 1,1-1,-1 0,0 0,0 0,1-2,-1-14</inkml:trace>
  <inkml:trace contextRef="#ctx0" brushRef="#br0" timeOffset="10001.394">2315 5159,'39'-15,"31"-13,14-3,-3-1,-6 1,-5 5,-5 2,-5 6,-7 5,-8 1,-12 1</inkml:trace>
  <inkml:trace contextRef="#ctx0" brushRef="#br0" timeOffset="10685.697">4150 3889,'100'382,"55"242,-89-451,-65-171,0 1,0-1,0 1,0-1,1 0,-1 0,0 1,1-1,0 0,-1 0,1-1,0 1,0 0,0 0,0-1,1 0,-1 1,0-1,1 0,-1 0,0 0,1 0,-1 0,1-1,-1 1,1-1,0 0,0 0,-6-38,2 36,-8-16</inkml:trace>
  <inkml:trace contextRef="#ctx0" brushRef="#br0" timeOffset="10932.262">4008 4764,'419'-243,"-392"227,-2-1,0-1,-1-1,0-1,-2-1,-1-1,0-1,-2-1,-1-1,0 0,-2-1,-1-1,-2 0,0-1,-2-1,-1 0,3-16,-6 10</inkml:trace>
  <inkml:trace contextRef="#ctx0" brushRef="#br0" timeOffset="11389.793">4771 3663,'22'172,"-5"-26,7-1,18 50,4-82,-44-109,0-1,1 0,-1 0,1 0,-1 0,1 0,0-1,0 1,0-1,1 0,-1 0,0 0,1 0,-1-1,1 1,0-1,0 0,-1 0,1 0,0 0,0-1,0 0,0 0,0 0,0 0,0 0,-1-1,1 0,1 0,10-5,-1-2,1 0,-1-1,0 0,-1-1,0 0,-1-1,0 0,-1-1,0-1,-1 0,0 0,-1-1,4-8,1 3,1-2,-2 1,2 0,0 0,1 2,1 0,1 0,2 1,-20 16,1 0,0 1,-1-1,1 1,0-1,-1 0,1 1,0-1,0 1,-1-1,1 1,0 0,0-1,0 1,0 0,0 0,-1-1,1 1,0 0,0 0,0 0,0 0,0 0,0 0,0 1,0-1,-1 0,1 0,0 1,0-1,0 0,0 1,-1-1,1 1,0-1,0 1,-1-1,1 1,0-1,-1 1,1 0,0 0,-1-1,1 1,-1 0,0 0,1-1,-1 1,1 0,-1 0,0 0,0 0,0 0,1 0,4 58,-4-44,-1-11,0 0,1 1,0-1,0 0,0 1,0-1,1 0,-1 0,1 0,0 0,0 0,1 0,-1-1,1 1,0-1,0 0,0 0,0 0,1 0,-1 0,1-1,-1 1,1-1,0 0,0 0,0 0,0-1,1 0,-1 1,0-2,0 1,1 0,-1-1,1 0,-1 0,0 0,1 0,-1-1,1 0,-1 0,3-1,14-4,0-1,-1-2,0 0,-1-1,0-1,-1 0,0-2,-1 0,0-1,-1 0,0-2,-1 0,2-5,-9 12,-1-1,-1 0,1 0,-2 0,1-1,-2 0,1 0,-2 0,1 0,0-9,-3 16,0 0,-1-1,1 0,-1 1,0-1,-1 1,1-1,-1 1,0-1,0 1,0 0,0-1,-1 1,0 0,0 0,0 0,0 0,-1 0,1 0,-1 1,0-1,0 1,-1 0,1 0,-1 0,1 0,-1 1,-3-3,2 3,1 1,0-1,0 0,-1 1,1 0,-1 0,1 0,-1 1,1-1,-1 1,0 0,1 1,-1-1,1 1,-1 0,1 0,-1 0,1 1,0-1,0 1,-1 0,1 0,1 1,-1-1,0 1,0 0,1 0,0 0,-1 1,-7 6,1 1,0 0,1 1,1 0,0 1,0-1,1 1,-3 9,7-15,0 1,1-1,0 1,0 0,1 0,0 0,0 0,0 0,1 0,1 0,0 0,0 0,0 0,1 0,0 0,0 0,1-1,0 1,0-1,1 0,0 0,0 0,1 0,0-1,0 0,1 0,-1 0,1-1,0 1,1-1,-1-1,1 1,0-1,0-1,1 1,-1-1,1 0,24 5,0-1,1-2,-1-1,1-2,0-1,0-1,0-2,-1-1,1-2,0-1,11-1</inkml:trace>
  <inkml:trace contextRef="#ctx0" brushRef="#br0" timeOffset="12055.518">7170 2986,'-33'30,"1"3,2 0,2 2,1 1,2 1,-16 31,39-66,1-1,0 1,0 0,0 0,0-1,0 1,0 0,0 0,1 0,-1 0,0 0,1 0,0 0,0 0,-1 0,1 0,1 0,-1 1,0-1,0 0,1 0,-1 0,1 0,-1 0,1 0,0-1,0 1,0 0,0 0,0 0,1-1,-1 1,0-1,1 1,-1-1,1 1,-1-1,1 0,0 0,0 0,-1 0,1 0,0 0,0 0,0-1,0 1,0 0,0-1,0 0,0 0,0 1,0-1,1 0,-1-1,1 1,58 1,72 12,-128-12,0 0,0 1,0 0,0 0,-1 1,1-1,0 1,-1 0,0 0,0 1,0-1,0 1,0 0,-1 0,0 0,0 0,0 1,0-1,-1 1,1 0,-1 0,0 0,0 1,-2 7,0 1,-1-1,0 1,-1-1,0 0,-1 0,-1 0,0 0,-1 0,0-1,-1 0,0 0,-1 0,0-1,-1 0,0 0,-1-1,0 0,-1-1,0 1,1 1,-1 0,0 0,-1-1,0 0,0-1,-1 0,0-1,0-1,-1 0,0 0,-8 2,21-9,-1 1,0-1,0 1,0-1,0 1,1-1,-1 0,0 1,0-1,0 0,0 0,0 0,0 1,0-1,0 0,0 0,0-1,0 1,0 0,0 0,0 0,0-1,1 1,-1 0,0-1,0 1,0-1,0 1,0-1,1 1,-1-1,0 1,0-1,1 0,-1 0,1 1,-1-1,1 0,-1 0,1 0,-1 0,1 1,-1-1,1 0,0 0,0 0,0 0,-1 0,1 0,0 0,0 0,0 0,0 0,6-17</inkml:trace>
  <inkml:trace contextRef="#ctx0" brushRef="#br0" timeOffset="12421.958">8017 2675,'-60'54,"2"2,3 3,2 2,3 2,3 2,2 4,-18 74,62-138,-1 1,1 0,0-1,0 1,1 0,-1 0,1 0,1-1,-1 1,1 0,0 0,0-1,1 1,-1-1,1 1,1-1,-1 0,1 1,0-1,0-1,0 1,1 0,-1-1,5 4,-5-6,0 1,0-1,1 0,-1-1,1 1,-1 0,1-1,-1 0,1 0,0 0,0 0,-1-1,1 0,0 1,0-1,0-1,0 1,-1 0,1-1,0 0,0 0,-1 0,1 0,-1-1,1 1,-1-1,1 0,-1 0,0 0,2-2,89-82,-90 82,28-35,-2-2,-3-1,0-1,-3-1,16-41,-8 19,-30 60,-1 1,1-1,0 1,0 0,0 0,1 0,0 0,0 0,0 1,0-1,1 1,0 0,0 0,0 0,0 1,1-1,-1 1,1 0,0 0,0 1,0-1,0 1,0 0,1 1,-1-1,1 1,-1 0,1 0,-1 1,1 0,-1 0,1 0,0 0,-1 1,1 0,-1 0,0 1,6 2,177 149,-172-140</inkml:trace>
  <inkml:trace contextRef="#ctx0" brushRef="#br0" timeOffset="13086.914">8581 2873,'18'-64,"2"1,3 1,23-40,-46 100,3-5,0 0,0 0,1 0,0 1,0-1,1 1,-1 0,1 0,1 1,-1-1,1 1,5-3,-9 7,0 1,0 0,0 1,1-1,-1 0,0 1,0-1,0 1,0-1,0 1,0 0,0 0,0 0,0 0,0 0,-1 1,1-1,0 0,-1 1,1-1,-1 1,1 0,-1 0,0-1,0 1,0 0,0 0,0 0,0 0,0 0,-1 0,1 0,-1 1,1-1,-1 2,4 6,-3-8,-1 1,1 0,0-1,-1 1,1-1,0 0,1 1,-1-1,0 0,1 1,-1-1,1 0,0 0,0 0,0-1,-1 1,2 0,-1-1,0 1,0-1,0 0,1 1,-1-1,1 0,-1 0,1-1,-1 1,1-1,0 1,-1-1,1 0,-1 0,1 0,0 0,-1 0,1-1,0 1,-1-1,1 0,-1 1,1-1,0-1,15-12,-1-1,-1-1,0 0,-1-1,0-1,-2 0,0-1,-1-1,6-13,23-33,37-37,-77 102,1 0,0 0,0 0,0 0,0 1,1-1,-1 1,0-1,0 1,0 0,0-1,1 1,-1 0,0 1,0-1,0 0,0 1,1-1,-1 1,0-1,0 1,0 0,0 0,0 0,0 0,-1 0,1 1,0-1,-1 0,2 2,30 13,-23-15,-1-1,1 0,-1 0,1-1,-1 0,1-1,-1 0,0 0,0-1,0 0,8-5,58-13,-8 16,-54 5,0 0,-1-1,1-1,0 1,0-2,-1 0,0-1,1 0,-1 0,-1-1,9-5,13-15,-2-2,0-1,-2-1,-1-1,-1-2,19-30,-40 56,-1 0,0 0,0-1,0 0,-1 0,0 0,0 0,-1-1,1 0,-2 1,1-1,-1 0,-1 0,1-1,-1 1,-1 0,0 0,0-1,0 1,-1 0,0 0,-1 0,0 0,0 0,-3-7,3 13,0 0,0 0,0 0,-1 1,1-1,-1 0,1 1,-1 0,1-1,-1 1,0 0,0 0,1 1,-1-1,0 1,0-1,0 1,0 0,0 0,0 0,0 0,0 1,0-1,1 1,-1 0,0 0,0 0,1 0,-1 0,0 0,1 1,-2 0,-79 59,71-51,1 1,0 0,1 1,0 0,1 1,1 0,0 0,0 1,1 0,1 1,1-1,0 1,0 0,2 0,0 1,0-1,2 1,0-1,1 1,0-1,1 1,1 0,1 0,-1-8,1 0,0-1,0 1,1-1,0 0,1 0,-1 0,1-1,1 1,-1-1,1-1,0 1,0-1,1 0,0 0,-1-1,2 1,-1-2,0 1,1-1,-1 0,1-1,0 0,4 1,23 4,0-2,0-1,1-2,34-3,97-13,-123 6</inkml:trace>
  <inkml:trace contextRef="#ctx0" brushRef="#br0" timeOffset="15485.023">3557 6626,'-2'0,"1"-1,-1 0,1 1,-1 0,1-1,-1 1,0 0,1 0,-1 0,0 0,1 0,-1 0,1 0,-1 0,0 1,1-1,-1 1,1-1,-1 1,1 0,-1-1,1 1,0 0,-1 0,1 0,0 0,0 0,-1 1,-79 62,-43 48,121-109,-52 56,55-58,-1 0,0 1,0-1,0 0,1 1,-1-1,0 1,1-1,0 1,-1-1,1 1,0-1,0 1,-1-1,1 1,1-1,-1 1,0 0,0-1,0 1,1-1,-1 1,1-1,-1 0,1 1,0-1,-1 1,1-1,0 0,0 0,0 1,0-1,0 0,0 0,0 0,1 0,-1 0,0 0,1 0,-1-1,0 1,1 0,-1-1,1 1,-1-1,1 0,0 1,5 0,0 0,-1 0,1 0,0-1,0 0,0 0,0-1,-1 1,1-2,0 1,-1-1,1 0,3-2,-3 2,0 0,0 0,0 0,0 1,0 0,0 0,0 0,0 1,0 0,0 1,0 0,5 1,-10-2,-1 1,1 0,-1 0,1 0,-1 0,1 0,-1 0,0 0,0 0,1 0,-1 0,0 1,0-1,0 1,0-1,0 1,-1-1,1 1,0-1,-1 1,1 0,-1-1,0 1,1 0,-1-1,0 1,0 0,0-1,0 1,0 0,-1 0,1-1,0 1,-1 0,1-1,-2 2,-27 66,23-58,6-9,-24 42,2 2,3 0,1 1,3 1,-7 34,21-78,0 0,0-1,1 1,-1-1,1 1,0 0,0 0,0-1,0 1,1 0,-1-1,1 1,0 0,0-1,0 1,1-1,-1 0,1 1,0-1,0 0,0 0,0 0,1 0,-1 0,1-1,0 1,-1-1,1 0,0 0,1 0,-1 0,0 0,0 0,1-1,1 1,6 0,1-1,-1 0,0 0,0-1,0-1,1 0,-1 0,0-1,0 0,-1-1,1-1,0 1,-1-2,0 1,0-2,0 1,-1-1,1-1,-1 1,-1-2,0 1,0-1,0 0,-1-1,0 0,1-2,-6 4,1 0,-1 1,-1-1,1 0,-1 0,-1 0,1 0,-1 0,0-1,-1 1,0 0,0 0,0 0,-1 1,0-3,-4-16</inkml:trace>
  <inkml:trace contextRef="#ctx0" brushRef="#br0" timeOffset="15803.494">3219 6372,'94'197,"96"391,-14-75,-72-313,-91-176</inkml:trace>
  <inkml:trace contextRef="#ctx0" brushRef="#br0" timeOffset="19936.558">5081 5639,'10'11,"14"23,-3 1,0 1,-3 1,-1 1,12 39,-24-64,37 102,-6 1,-5 2,-5 1,-4 11,-6 7,-4-130,-2-35,-8 21,23-68,3 0,4 2,2 1,4 2,32-44,-57 95,1-6,1 1,1 1,1 1,1 0,1 1,1 1,1 1,0 0,1 2,2 1,6-4,-28 19,1 0,-1 0,1 0,-1 0,1 0,0 0,-1 1,1-1,0 1,0 0,-1 0,1 0,0 0,0 0,-1 1,1-1,0 1,-1-1,1 1,0 0,-1 0,1 1,-1-1,0 0,1 1,-1-1,0 1,0 0,0 0,0 0,0 0,0 0,-1 0,1 0,0 1,-1-1,1 3,21 102,-25-82,-1 1,-1-1,-1 0,-1 0,-2 0,0-1,-2 0,0-1,-2 0,-12 19,-8 6,-2-1,-2-1,-2-2,-14 10,-18-6,69-47,-1 0,0 0,1 0,-1 0,0-1,0 1,0-1,0 1,0-1,1 0,-1 1,0-1,0 0,0 0,0-1,0 1,0 0,0-1,0 1,0-1,0 1,1-1,-1 0,0 0,0 0,1 0,-1 0,1 0,-1 0,1-1,-1 1,1 0,0-1,0 1,0-1,-1 0,1 1,1-1,-1 0,0 0,-5-21,3 1</inkml:trace>
  <inkml:trace contextRef="#ctx0" brushRef="#br0" timeOffset="20521.962">6266 5892,'1'1,"-1"-1,0 0,0 0,1 1,-1-1,0 0,0 1,0-1,1 0,-1 1,0-1,0 0,0 1,0-1,0 0,0 1,0-1,0 0,1 1,-1-1,0 1,-1-1,1 0,0 1,0-1,0 0,0 1,0-1,0 0,0 1,0-1,-1 0,1 1,0-1,0 0,-1 1,1-1,0 0,0 0,-1 1,1-1,0 0,0 0,-1 1,1-1,0 0,-1 0,1 0,0 0,-1 0,1 1,-1-1,1 0,0 0,3 1,0 1,1 0,-1-1,1 0,0 0,-1 0,1-1,0 1,0-1,0 0,-1 0,1 0,0 0,0 0,0-1,-1 0,1 0,0 0,-1 0,1-1,-1 1,1-1,-1 0,0 0,1-1,76-60,-61 45,-7 9,-1 0,0-1,0-1,-2 1,1-2,-1 0,-1 0,0 0,0-1,-2 0,0 0,1-5,-6 16,0 0,0-1,-1 1,1 0,-1-1,0 1,0-1,0 1,0-1,0 1,-1-1,1 1,-1 0,1-1,-1 1,0 0,0-1,0 1,0 0,0 0,0 0,-1 0,1 0,-1 0,0 0,1 0,-1 1,0-1,0 1,0-1,0 1,0 0,0 0,-1 0,1 0,0 0,-1 0,1 1,-5-2,1 1,-1 0,0 1,0 0,0 0,1 0,-1 1,0 0,1 0,-1 0,0 1,1 0,-3 2,-5 4,1 1,0 0,1 1,0 0,0 1,1 1,0 0,1 0,1 1,0 0,0 1,2 0,-1 0,-3 12,5-13,0 0,0 0,2 1,0-1,0 1,1 0,1 0,0 1,1-1,0 0,1 0,1 1,1-1,0 0,0 0,2 0,-1 0,5 8,-5-17,1 0,0 0,0 0,1-1,-1 1,1-1,0 0,0 0,1-1,-1 0,1 0,-1 0,1 0,0-1,0 0,0 0,0-1,1 0,-1 0,0 0,3-1,7 1,0 0,0-2,0 0,0-1,0 0,-1-1,1-1,2-2,3-2,0-1,-1-2,0 0,-1-1,0-1,-1-1,0 0,-1-1,-1-1,0-1,-1-1,3-6</inkml:trace>
  <inkml:trace contextRef="#ctx0" brushRef="#br0" timeOffset="20772.131">6972 5328,'-19'39,"-6"21,0 7,6-5,9-7,13-8,9-13,9-11,4-10,4-7,1-10,0-4,1-5,-1-1,-6 3</inkml:trace>
  <inkml:trace contextRef="#ctx0" brushRef="#br0" timeOffset="21025.758">7367 5131,'-9'17,"0"2,1-1,1 1,1 0,1 0,0 0,2 1,0 0,1 0,1 0,1 0,1 9,-1-27,0 0,0 0,1 1,-1-1,1 0,-1 0,1 0,-1 1,1-1,0 0,0 0,0 0,1 0,-1 0,0-1,1 1,-1 0,1-1,-1 1,1-1,0 1,0-1,0 0,0 1,0-1,0 0,0 0,0-1,0 1,0 0,0-1,1 1,-1-1,0 0,0 0,1 0,-1 0,0 0,0 0,1-1,-1 1,0-1,6-1,-1 0,0-1,-1 0,1-1,0 1,-1-1,0-1,0 1,0-1,0 0,-1 0,2-2,1-3,0-1,0 0,-1 0,0 0,-1-1,0 0,-1 0,0 0,-1-1,-1 0,0 0,0 0,-1 0,-1 0,0 0,-1-1,-1 1,0 0,0 0,-1 0,-1 0,-1 0,1 0,-2 1,0 0,0 0,-1 0,-6-9,11 20,0-1,0 1,0-1,0 1,0 0,0 0,-1-1,1 1,0 0,-1 0,1 0,-1 1,1-1,-1 0,1 0,-1 1,1-1,-1 1,0-1,1 1,-1 0,0 0,1-1,-1 1,0 0,1 1,-1-1,0 0,1 0,-1 1,0-1,0 1,-8 8</inkml:trace>
  <inkml:trace contextRef="#ctx0" brushRef="#br0" timeOffset="21418.551">7706 5215,'144'-430,"-96"342,-47 87,1 1,-1 0,0 0,1 0,-1 0,1 0,-1 0,0 1,1-1,-1 0,1 1,-1-1,0 1,1-1,-1 1,0 0,0-1,0 1,0 0,1 0,-1 0,0 0,0 0,0 0,-1 0,1 0,0 0,0 1,-1-1,1 0,0 0,-1 1,0-1,1 1,-1-1,0 0,1 1,-1-1,0 1,0-1,0 0,0 1,-1-1,1 1,0-1,0 0,-1 1,4 10,-3-10,0 0,0 0,0 0,1 0,-1 0,0 0,1 0,-1-1,1 1,0 0,0 0,0-1,-1 1,2 0,-1-1,0 1,0-1,0 1,1-1,-1 0,1 1,-1-1,1 0,-1 0,1 0,0 0,-1 0,1-1,0 1,0-1,0 1,-1-1,1 1,0-1,0 0,0 0,0 0,0 0,0 0,0 0,0-1,-1 1,1-1,0 1,0-1,0 1,-1-1,1 0,0 0,-1 0,1 0,0 0,-1-1,13-12,-1 0,-1-1,0-1,-2 0,1-1,-2 0,3-8,4-3,-7 12,-4 3,2 1,0 0,0 1,1 0,0 0,1 1,0 0,10-9,-16 19,1-1,-1 1,0-1,0 1,0 0,1 0,-1 0,0 1,0-1,0 1,1 0,-1 0,0 0,0 0,0 0,0 1,-1-1,1 1,2 1,22 9,16-12,-25-4</inkml:trace>
  <inkml:trace contextRef="#ctx0" brushRef="#br0" timeOffset="21673.501">8552 4340,'19'-28,"-2"0,-1-2,-2 0,0-1,-2 0,6-27,-16 54,-1 1,0-1,0 1,-1-1,1 1,-1-1,0 1,0-1,0 1,0-1,0 1,-1-1,1 1,-1-1,0 1,0-1,-2-2,1 6,0 0,-1 0,1 0,0 1,0-1,-1 0,1 1,0 0,0-1,0 1,0 0,0 0,0 0,0 0,0 1,0-1,0 0,1 1,-1-1,1 1,-1 0,1-1,-1 1,1 0,0 0,0 0,0 0,0 0,-7 9,0 1,1 0,1 0,0 1,1 0,0 0,1 0,1 1,0-1,0 1,2 0,-1 0,2 0,0 0,1 1,-1-10,0 0,1 0,0 0,0 0,0 0,0-1,1 1,0 0,0-1,0 1,1-1,-1 0,1 0,0 0,0 0,0 0,1-1,-1 1,1-1,0 0,0 0,0 0,1-1,-1 0,0 1,1-2,0 1,-1 0,1-1,0 0,4 1,1-1,0 0,0 0,0-1,0 0,0-1,0 0,0-1,0 0,0-1,-1 1,1-2,-1 1,0-2,0 1,4-3,11-10</inkml:trace>
  <inkml:trace contextRef="#ctx0" brushRef="#br0" timeOffset="21942.394">9173 3720,'-7'9,"1"1,0 1,1-1,0 1,0 0,1 0,1 0,0 1,0-1,1 1,1-1,0 1,0 0,1 0,1 0,0-1,0 1,2 4,0-13,-1 1,0-1,1 0,-1 1,1-1,0 0,0-1,1 1,-1 0,0-1,1 0,0 0,-1 0,1 0,0 0,0-1,0 0,0 0,0 0,0 0,0-1,0 1,1-1,-1 0,0 0,0-1,0 1,4-2,-2 1,0 1,1 0,-1 0,0 1,0-1,0 1,0 1,0-1,0 1,-1 0,1 0,0 1,2 1,-6-2,0 0,0 0,0 0,0 0,0 1,0-1,-1 0,1 1,-1 0,0-1,0 1,0 0,0-1,0 1,-1 0,1 0,-1 0,0 0,1 0,-1-1,-1 1,1 0,0 0,-1 0,0 0,1 0,-1-1,0 1,0 0,-1-1,1 1,0-1,-1 1,-1 1,-67 75,47-65</inkml:trace>
  <inkml:trace contextRef="#ctx0" brushRef="#br0" timeOffset="23206.513">5702 7981,'-48'57,"3"2,2 2,3 2,3 1,3 2,-6 21,33-75,0 1,1-1,1 1,0 0,0 1,1-1,1 1,0 0,1 0,1 0,0 0,1 0,0 0,1 0,1 0,0 0,1 0,1 0,0-1,3 7,-4-15,1-1,-1-1,1 1,-1 0,1-1,0 0,1 0,-1 0,1 0,-1-1,1 0,0 0,-1 0,1 0,0-1,0 0,0 0,1 0,-1-1,0 1,0-1,0 0,0-1,1 1,-1-1,0 0,2-1,6-2,-1 0,1 0,-1-1,0-1,-1 0,1-1,-1 0,-1 0,1-1,3-4,15-21,-1 0,-1-2,-2-1,-2-1,-1-1,-2-1,-1 0,-3-2,-1 0,-2-1,-2 0,-1 0,-3-2,-1 1,-2-10,1 9,-3 0,-1-1,-2 1,-2 0,-3 0,-1 0,-2 0,-1 1,-3 1,-2 0,-1 1,-2 0,-2 2,-25-38,40 69,0 0,0 0,-1 0,-1 0,1 1,-1 0,-1 0,1 1,-1 0,0 0,0 1,-1 0,0 1,1 0,-2 0,1 0,0 1,-1 1,1 0,-1 0,-4 0,8 6,-1 1,1-1,0 1,0 0,1 1,-1-1,1 1,0 0,1 0,0 1,0 0,0-1,0 1,1 0,1 1,-1-1,1 0,0 1,1 0,-1-1,2 1,-1 0,1-1,0 1,1 1,-5 31,2 1,2-1,2 1,1-1,2 0,6 19,-7-39,2 1,0-1,1-1,1 1,1-1,0 0,2-1,0 0,1-1,1 0,0-1,1-1,6 5,-4-8,1 0,0-2,1 0,0-1,0-1,1-1,0 0,0-2,0 0,1-1,0-1,0 0,0-2,0 0,0-2,0 0,0-1,0-1,-1-1,1 0,-1-2,0 0,0-2,9-4,3-4</inkml:trace>
  <inkml:trace contextRef="#ctx0" brushRef="#br0" timeOffset="23451.912">6436 7756,'0'43,"5"24,6 5,6-9,5-16,4-16,-3-17,-1-12,-3-11,-1-8,-3-7,1-3,-3-3,-3 5</inkml:trace>
  <inkml:trace contextRef="#ctx0" brushRef="#br0" timeOffset="24187.761">6436 7276,'15'2,"-1"-1,1-1,0 0,0-1,0 0,-1-1,1-1,-1 0,1-1,-1-1,0 0,-1-1,1 0,-1-1,0-1,-1 0,0 0,0-2,-1 1,0-1,-1-1,0 0,0 0,-1-1,-1-1,0 1,-1-1,0 0,-1-1,4-11,4-22,-2 0,-3-1,-1-1,-2 1,-3-1,-2 0,-1 0,-3 0,-2 0,-3 1,-9-36,15 73,0 0,-1 0,0 0,-1 0,0 0,0 1,-2 0,1 0,-1 0,0 0,-1 1,0 0,-1 1,0-1,7 8,0 1,1-1,-1 1,0 0,0-1,1 1,-1 0,0 0,0-1,0 1,1 0,-1 0,0 0,0 0,0 0,1 0,-1 0,0 0,0 0,0 1,0-1,1 0,-1 0,0 1,0-1,1 0,-1 1,0-1,1 1,-1-1,0 1,1-1,-1 1,1 0,-1-1,1 1,-1 0,1-1,-1 1,1 0,0 0,-1-1,1 1,0 0,0 0,0 0,-1-1,1 1,0 0,0 0,-6 48,6-45,0 33,3 0,1-1,2 1,1-1,10 30,-2-6,128 438,176 428,-295-845,-3 1,-5 1,4 53,-23-70,3-65,-1 1,1-1,0 0,0 1,-1-1,1 0,0 1,-1-1,0 0,1 0,-1 0,0 1,1-1,-1 0,0 0,0 0,0 0,0 0,0 0,0-1,0 1,0 0,0 0,-1-1,1 1,0-1,0 1,-1-1,1 1,0-1,-1 0,1 0,0 1,-1-1,1 0,-1 0,1-1,0 1,-1 0,1 0,0-1,-1 1,1 0,0-1,0 0,-6-4,0 0,1 0,0-1,0 0,1-1,-1 1,1-1,1 0,-1 0,1-1,1 1,-1-1,1 0,1 0,-1 0,1 0,0-4,-6-12,-15-65,3 0,5-1,3-1,5-1,3 1,4-1,4 0,10-43,27-188,55-194,-80 448,-4 19,-1 0,-3-1,-2 0,-2 0,-2-43,-3 86,0 0,-1-1,1 1,-2 0,1 0,-1 0,0 0,-1 1,0-1,0 1,0 0,-1 0,0 0,-2 0,4 4,1 0,-1 1,0-1,-1 1,1 0,0 0,-1 0,1 1,-1-1,1 1,-1 0,0 0,1 0,-1 0,0 1,0-1,0 1,0 0,1 0,-1 0,0 1,0 0,0-1,0 1,1 0,-1 1,1-1,-1 1,1 0,-1 0,0 1,-10 7,1 0,0 2,1 0,0 0,1 1,0 0,1 1,1 0,0 1,1 0,1 0,0 1,1 0,-3 12,1-2,2 0,1 1,1 0,1 0,1 0,1 0,2 1,1-1,1 0,3 7,3-4,1-1,2-1,0 1,3-2,0 0,1-1,4 3,6 11,78 114,81 87,-14-21,-148-192,-1 1,-2 1,-1 0,-1 2,-1 0,-2 1,-2 0,0 1,-3 1,-1 0,-1 0,2 30,-9-62,0 0,-1 0,1 1,-1-1,1 0,-1 1,0-1,0 0,0 1,-1-1,1 0,-1 0,0 1,0-1,0 0,0 0,0 0,-1 0,0 0,1 0,-1-1,0 1,0 0,-1-1,1 0,0 1,-1-1,1 0,-1 0,0 0,0-1,0 1,0-1,0 1,0-1,0 0,0 0,0 0,-1-1,-1 1,-5-5,-1-1,1 0,0-1,1 0,-1-1,1 0,0 0,1-1,0 0,0 0,1-1,0 0,0 0,1-1,-9-12,2-1,1 1,1-2,1 0,-7-24,9 24</inkml:trace>
  <inkml:trace contextRef="#ctx0" brushRef="#br0" timeOffset="24709.335">7621 7360,'65'-77,"-4"-3,-3-2,-4-3,7-23,-56 99,0 3,-1 0,0 0,0 0,-1-1,0 1,0-1,0 0,-1 0,0 0,-1 0,1 0,-1 0,-1-1,1 1,-1 0,-1 0,1-1,-1 1,0 0,-2-6,2 11,0 1,0-1,0 1,0-1,0 1,0 0,-1-1,1 1,0 0,-1 0,1 0,0 0,-1 0,0 0,1 0,-1 1,1-1,-1 1,0-1,1 1,-1-1,0 1,0 0,1 0,-1 0,0 0,0 0,1 0,-1 1,0-1,0 0,1 1,-1 0,0-1,1 1,-1 0,1 0,-1 0,0 1,-51 50,44-35,1 1,1 0,0 0,1 0,1 1,1 0,0 0,2 0,0 6,1-15,0 1,1-1,1 0,0 0,0 0,1 0,0 0,1 0,0 0,0 0,1-1,0 0,1 0,0 0,1 0,0-1,0 0,3 3,-1-5,0-1,0 0,0 0,1-1,-1 0,1-1,0 0,0 0,0-1,1 0,-1-1,0 0,1 0,-1-1,1 0,-1-1,0 0,1 0,-1-1,0 0,0-1,0 0,0 0,0-1,-1 0,1-1,-1 0,-1 0,1-1,-1 0,4-3,16-19,-1 0,-1-2,-1-1,-2-1,-2-1,0-1,-3 0,0-1,-3-1,-1-1,-1 0,-2-1,-2 0,-1-2,1-3,-1 1,-2-1,-3 0,-1 0,-3-23,3 64,-1 0,0 0,0 0,0 1,0-1,0 0,0 0,0 0,-1 1,1-1,0 0,-1 0,0 1,1-1,-1 0,0 1,0-1,0 1,0-1,0 1,0-1,0 1,-1 0,1 0,-1 0,1-1,0 1,-1 0,0 1,1-1,-1 0,0 0,1 1,-1-1,0 1,1-1,-1 1,0 0,0 0,0 0,0 0,1 0,-1 0,0 0,0 1,1-1,-1 0,0 1,0 0,1-1,-1 1,0 0,1 0,-1 0,0 0,-7 6,1 0,0 0,0 0,1 1,0 0,0 0,1 1,0 0,0 0,1 0,0 1,1 0,0 0,0 0,1 0,1 0,0 1,0-1,1 1,0 0,1 0,0-1,1 1,0 2,1-8,-1 0,1 0,0-1,0 1,1 0,0-1,-1 1,2-1,-1 0,0 0,1 0,0 0,0-1,0 0,0 0,0 0,1 0,-1 0,1-1,0 0,0 0,0 0,0-1,0 1,0-1,0 0,0-1,3 1,150-12,50-46,-182 48</inkml:trace>
  <inkml:trace contextRef="#ctx0" brushRef="#br0" timeOffset="25489.512">8862 6486,'26'-13,"-1"0,0-1,-2-2,0 0,0-2,-2 0,0-2,-1 0,-1-1,-1-1,3-5,-18 22,0 1,0-1,0 0,-1 0,1 0,-1-1,0 1,-1-1,1 1,-1-1,0 1,-1-1,1 0,-1 1,0-1,0 0,-1 1,0-1,0 0,0 1,-1-1,1 1,-2 0,1-1,0 1,-1 0,0 0,-2-3,4 8,0-1,0 1,0 0,0-1,0 1,0 0,0-1,1 1,-1 0,0 0,0 0,0 0,0 0,0 0,0 0,0 0,0 0,0 0,0 1,0-1,0 0,0 1,0-1,0 1,0-1,0 1,1-1,-1 1,0-1,0 1,1 0,-1-1,0 1,1 0,-1 0,1 0,-1 0,1-1,-1 1,1 0,0 0,-1 0,1 0,0 0,0 0,0 0,-1 0,1 0,0 0,0 0,1 0,-1 0,0 0,0 0,0 0,1 0,-1 0,0 0,1 0,0 0,-1 2,1 0,0 0,1 0,-1 0,0 0,1 0,0 0,-1 0,1-1,0 1,1-1,-1 1,0-1,1 0,-1 0,1 0,-1 0,1-1,0 1,0-1,0 1,0-1,0 0,0 0,0 0,1-1,-1 1,1-1,92-4,-72-5,0-1,-1-1,-1-1,0-1,0-1,-1-1,-1-1,-1 0,9-11,-9 11,1-1,8-7,0 0,-2-2,0-1,-2-1,-1-2,-16 19,1 1,-1 0,2 0,-1 0,1 1,1 1,0 0,0 0,0 1,1 0,0 0,0 1,1 1,0 0,0 1,2-1,158-42,-159 39,1 0,-1-1,0-1,-1 0,0 0,-1-1,0-1,-1 0,0 0,-1-1,0 0,-1-1,-1 0,0 0,-1-1,3-10,6-6,-3 4,-1 0,-2-1,0 0,-2 0,-2-1,0 0,-2 0,-1 0,-1 0,-2 0,-1 0,-1 0,-1 0,-2 0,-1 0,-93-322,-52-73,148 413,-38-69,40 78,1 0,-1 0,0 0,0 1,1-1,-1 1,0-1,0 1,-1-1,1 1,0 0,0 0,0 0,-1 1,1-1,0 0,-1 1,1 0,-1-1,1 1,-1 0,1 0,0 0,-1 1,1-1,-1 1,1-1,0 1,-1 0,1 0,0 0,0 0,-3 1,-2 5,0 1,0-1,1 1,0 0,0 1,1 0,0-1,1 2,-1-1,2 0,-1 1,2 0,-1 0,1 0,1 0,0 0,0 2,-1 11,0-1,2 0,1 1,0-1,2 0,1 0,0 0,2 0,0-1,2 0,0 0,1-1,1 0,1 0,1-1,1 1,18 22,0-2,3 0,1-3,2 0,2-3,18 13,30 13,3-3,2-4,2-4,56 18,14-1,-150-58</inkml:trace>
  <inkml:trace contextRef="#ctx0" brushRef="#br0" timeOffset="25736.008">9738 5131,'29'-48,"28"-40,19-14,12 0,4 3,2 9,3 10,5 9,4 3,-2 2,-3 9,-10 8,-21 13</inkml:trace>
  <inkml:trace contextRef="#ctx0" brushRef="#br0" timeOffset="31555.496">4630 10973,'-1'0,"0"0,0-1,1 1,-1 0,0 0,0 0,0 0,0 0,1 1,-1-1,0 0,0 0,0 0,0 1,1-1,-1 1,0-1,0 0,1 1,-1-1,0 1,1-1,-1 1,1 0,-1-1,0 1,1 0,0-1,-1 1,1 0,-1 0,1-1,0 1,-1 0,1 0,0 0,0-1,0 1,0 0,-1 0,1 0,0 0,1-1,-1 1,0 0,0 0,0 0,0 0,1-1,-1 1,0 0,1 0,-1 0,1-1,-1 1,1 0,-1-1,1 1,-1 0,1-1,0 1,10 24,2 0,1-1,1-1,1 0,0-1,2-1,9 8,-27-29,7 10,1-1,0 1,0-2,1 1,0-1,0 0,1-1,0 0,1-1,-1 0,1-1,0 0,1 0,-1-1,1-1,4 1,-9-6,-1-1,1 1,-1-2,0 1,0-1,0 1,0-2,-1 1,0-1,0 1,0-1,0-1,-1 1,0-1,0 0,0 0,-1 0,0 0,0-1,0 1,-1-1,0 1,-1-1,1 0,-1-6,0 11,27-199,-27 198,-1 1,0-1,1 0,0 1,-1-1,1 0,0 1,1-1,-1 1,0-1,1 1,-1 0,1 0,0-1,0 1,0 0,0 1,0-1,0 0,0 0,0 1,1 0,-1-1,1 1,-1 0,1 0,0 0,-1 1,1-1,0 0,-1 1,1 0,0 0,0 0,0 0,-1 0,1 0,0 1,-1-1,1 1,0 0,-1 0,1 0,0 0,1 1,8 3,1 0,-1-1,1-1,0 0,1 0,-1-2,0 0,0 0,1-1,-1-1,0 0,1-1,-1 0,0-1,0 0,-1-1,1-1,-1 0,7-4,-12 2,-1 0,0 0,0-1,0 0,-1 0,0 0,-1-1,0 1,0-1,-1 0,0 0,0 0,-1-1,0 1,-1-1,0 1,-1-1,0 1,0-1,-1 1,0-1,-1 1,0-1,0 1,-1 0,0 0,-1 0,-3-5,-2-5,-2 5</inkml:trace>
  <inkml:trace contextRef="#ctx0" brushRef="#br0" timeOffset="32208.691">5392 9590,'3'87,"4"1,3-1,14 47,-2-46,4 0,4-2,3-1,4-2,43 69,-76-145,-1 3,1-1,0 0,1 0,0 0,0 0,1-1,0 0,0 0,1-1,0 0,0 0,1 0,0-1,0 0,1-1,-1 0,1 0,0-1,1 0,5 2,-11-7,0 1,-1-1,1 1,-1-1,1 0,-1 0,1-1,-1 1,0-1,1 0,-1 1,0-2,0 1,0 0,-1 0,1-1,0 0,-1 1,0-1,0 0,1 0,-2 0,1-1,0 1,0-2,32-94,-30 83,34-116,-36 130,-1 1,1 0,-1 0,1-1,0 1,0 0,0 0,-1 1,1-1,0 0,0 1,0-1,0 1,0 0,0-1,0 1,0 0,0 0,1 1,-1-1,0 0,0 1,0-1,0 1,-1-1,1 1,0 0,0 0,0 0,0 0,-1 0,1 0,-1 1,1-1,-1 0,1 1,-1-1,0 1,1 0,-1-1,0 1,0 0,0 0,-1 0,1 0,0 0,0 1,14 13,-11-11,1 1,0-1,0-1,0 1,1-1,0 0,0 0,0-1,0 1,0-1,1-1,-1 1,1-1,-1 0,1-1,0 0,0 0,0 0,0-1,0 0,0 0,0-1,0 1,0-2,0 1,-1-1,1 0,-1 0,1-1,-1 0,0 0,1-1,-2 1,3-3,5-12,-1-1,-1-1,0 0,-1 0,-2-1,0 0,-1-1,-1 0,-1 0,-1 0,-1 0,-1-1,-1 0,-1 1,-3-19,-7-57,10 95,0 1,-1 0,1-1,-1 1,0 0,0 0,0 0,0 0,0 0,0 0,-1 0,1 0,-1 0,1 0,-1 1,0-1,1 1,-1-1,0 1,0 0,0-1,0 1,0 0,-1 0,1 1,0-1,0 0,-1 1,1-1,0 1,0 0,-1 0,1 0,-1 0,1 0,0 0,0 1,-1-1,1 1,0 0,-5 3,0 1,1 0,0 0,0 1,0-1,1 1,0 1,0-1,0 1,1 0,0 0,0 0,1 0,0 1,0-1,1 1,0 0,0 0,1 0,0 0,0 0,1 7,-2 2,1-1,1 1,0-1,2 1,0-1,0 1,2-1,0 0,0 0,2-1,1 4,-2-12,0 0,0-1,1 1,-1-1,1-1,0 1,1-1,0 0,-1-1,1 1,1-1,-1-1,1 1,-1-1,1-1,0 1,0-1,0-1,1 1,-1-1,0-1,0 0,1 0,-1 0,0-1,0 0,0-1,0 0,0 0,3-2,6-5,-1 0,-1-1,1 0,-2-1,0-1,0-1,-1 0,0 0,-1-2,-1 1,0-1,-1-1,-1 0,-1 0,0-1,-1 0,0 0,-2-1,0 0,-1 0,1-10,3 1</inkml:trace>
  <inkml:trace contextRef="#ctx0" brushRef="#br0" timeOffset="32459.137">6746 9900,'0'0</inkml:trace>
  <inkml:trace contextRef="#ctx0" brushRef="#br0" timeOffset="33045.272">6830 9646,'-16'56,"2"1,2 1,3 0,3 0,2 1,2-1,3 1,3 2,-2 36,4-74,5-47,59-364,-45 180,-31 182,3 20,3 17,6 19,2 0,0-1,2 0,1-1,1 0,2-1,11 17,-20-36,0-1,0 1,1-1,0 0,0 0,1-1,-1 0,2 0,-1-1,0 0,8 4,-12-7,0-1,0 1,1-1,-1 0,0 0,1 0,-1 0,1-1,-1 0,1 1,-1-1,1 0,-1-1,1 1,-1 0,1-1,-1 0,1 0,-1 0,0 0,0-1,0 1,1-1,-1 0,-1 0,1 0,0 0,0 0,-1-1,1 1,1-3,6-12,0 0,0-1,-2 0,0 0,-2-1,0 0,0-1,-2 1,-1-1,0 1,-1-1,-1-1,4-23,10-262,-15 282</inkml:trace>
  <inkml:trace contextRef="#ctx0" brushRef="#br0" timeOffset="33676.308">8298 8574,'-48'51,"2"2,2 2,3 2,-2 8,19-6,24-58,0 1,0-1,0 1,0-1,1 0,-1 1,0-1,1 0,-1 1,1-1,-1 0,1 0,0 1,-1-1,1 0,0 0,0 0,0 0,0 0,0 0,0 0,0 0,0 0,0-1,0 1,0 0,1-1,-1 1,0-1,1 1,-1-1,0 1,1-1,-1 0,0 0,1 0,-1 0,1 0,-1 0,0 0,1 0,-1 0,1-1,179-40,-164 37,-7 0,0 1,0 1,1 0,-1 0,1 1,-1 0,1 1,-1 0,1 1,2 0,-10 1,-1 0,0 0,1 0,-1 0,0 1,0-1,0 1,0-1,-1 1,1 0,-1-1,0 1,1 0,-1 0,0 0,-1 0,1 0,-1 0,1 0,-1 1,0-1,0 0,0 0,0 0,-1 0,1 0,-1 0,0 0,0 0,0 0,0 0,-1 0,1 0,-1-1,1 1,-1-1,0 1,-1 0,0 4,-11 22,-2-1,-1-1,-1 0,-1-2,-1 0,-2-1,-4 3,18-19,-31 29,38-39,0 1,0 0,1 0,-1-1,1 1,-1-1,1 1,0 0,-1-1,1 1,0-1,0 1,0-1,0 1,0 0,0-1,0 1,1-1,-1 1,0-1,1 1,-1 0,1-1,0 1,-1 0,1 0,0-1,0 1,0 0,0-1,13-28,-1 1</inkml:trace>
  <inkml:trace contextRef="#ctx0" brushRef="#br0" timeOffset="33923.522">8694 8291,'0'23,"1"0,0-1,2 1,1-1,1 0,0 0,2 0,0-1,2 0,0 0,1-1,2 0,0-1,9 11,-18-26,0-1,0 1,0-1,1 0,-1 0,1-1,0 1,0-1,0 0,0 0,0 0,0 0,0-1,1 1,-1-1,1 0,-1-1,1 1,-1-1,1 0,-1 0,1 0,-1 0,1-1,-1 0,1 0,-1 0,0-1,1 1,-1-1,0 0,0 0,0-1,0 1,-1-1,1 0,-1 0,1 0,-1 0,0-1,0 1,-1-1,1 0,-1 1,2-4,6-15,-1-1,-2 1,0-1,-1-1,-1 1,-1-1,-2 0,0-1,2-251,0 253,2 6</inkml:trace>
  <inkml:trace contextRef="#ctx0" brushRef="#br0" timeOffset="34397.257">9315 8490,'-10'-76,"3"0,4 0,3 0,4 0,2 0,4 0,6-8,-15 78,-1 2,1 1,-1-1,1 0,0 1,0-1,0 1,1 0,-1-1,1 1,0 0,0 0,0 0,0 0,0 0,1 0,-1 1,2-2,-2 5,-1 0,1 0,0-1,-1 1,1 1,-1-1,1 0,-1 0,1 0,-1 1,0-1,0 1,0-1,0 1,0-1,0 1,0 0,0-1,-1 1,1 0,0 0,-1 0,0-1,1 1,-1 0,0 0,0 0,0-1,23 185,-23-184,1-1,-1 1,0-1,0 1,0-1,1 1,-1-1,1 1,-1-1,1 0,0 1,-1-1,1 0,0 1,0-1,0 0,0 0,0 0,0 0,0 0,0 0,1 0,-1 0,0-1,1 1,-1 0,0-1,1 1,-1-1,1 1,-1-1,1 0,-1 0,1 1,-1-1,1 0,-1 0,1-1,-1 1,0 0,1 0,-1-1,1 1,-1-1,1 1,-1-1,0 0,1 1,-1-1,0 0,0 0,0 0,1 0,9-12,-1 0,0-1,-1 0,0 0,-1-1,-1 0,0-1,-1 0,2-9,16-35,113-232,-115 261,-22 30,0 1,1-1,-1 1,0-1,1 1,-1 0,0-1,1 1,-1-1,1 1,-1 0,1-1,-1 1,1 0,-1 0,1 0,-1-1,1 1,-1 0,1 0,-1 0,1 0,-1 0,1 0,0 0,-1 0,1 0,-1 0,1 0,-1 0,1 0,-1 0,1 1,-1-1,1 0,-1 0,1 1,-1-1,1 0,-1 1,1-1,-1 0,1 1,-1-1,0 1,1-1,-1 1,0-1,0 1,1-1,-1 1,0-1,0 1,0-1,1 1,-1-1,0 1,0-1,0 1,0 0,11 60,-10-53,-1 0,1-1,0 1,1 0,0 0,0-1,1 1,0-1,0 0,1 0,0 0,0 0,0-1,3 3,-5-7,1 0,-1 0,1-1,-1 1,1-1,0 0,-1 1,1-1,0 0,0-1,0 1,0 0,0-1,0 0,0 0,0 0,0 0,0 0,0 0,0-1,1 0,19-3</inkml:trace>
  <inkml:trace contextRef="#ctx0" brushRef="#br0" timeOffset="35107.53">10189 7332,'47'259,"-46"-255,1-2,-1 1,0 0,0 0,0 0,0-1,-1 1,1 0,-1 0,1 0,-1 0,0 0,0 0,-1 0,1 0,-1 0,1 0,-1 0,0 0,0 0,0 0,-21-38,-11-128,24 99,3 34,0 0,3-1,0 1,2-1,1 0,1 1,2-1,1 1,1 0,2 0,4-8,-11 36,0 1,0-1,1 0,-1 0,0 1,1-1,0 0,-1 1,1-1,0 1,0-1,0 1,0-1,0 1,0-1,1 1,-1 0,0 0,1 0,-1-1,1 2,-1-1,1 0,-1 0,1 0,0 1,-1-1,1 1,0-1,0 1,-1 0,1-1,0 1,0 0,0 0,1 1,3 8,-1 1,0 0,-1 0,0 1,0-1,-1 1,0 0,-1 0,-1 0,1 0,-2 0,0 6,2 23,-3-32,0 1,1 0,0 0,0 0,1 0,1 0,-1 0,1-1,1 1,0-1,0 1,0-1,1 0,1 0,-1 0,6 5,-8-11,-1-1,1 0,0 1,0-1,0 0,0 0,0 0,1-1,-1 1,0 0,0-1,0 0,1 1,-1-1,0 0,1 0,-1 0,0-1,0 1,1 0,-1-1,0 1,0-1,0 0,0 0,0 0,0 0,0 0,0 0,0-1,0 1,0-1,-1 1,1-1,-1 0,1 1,-1-1,1 0,-1 0,51-81,121-286,-150 337,-23 31,1 1,-1-1,0 1,1-1,-1 1,0-1,1 1,-1 0,1-1,-1 1,0-1,1 1,-1 0,1 0,-1-1,1 1,-1 0,1 0,0-1,-1 1,1 0,-1 0,1 0,-1 0,1 0,0 0,-1 0,1 0,-1 0,1 0,-1 0,1 0,-1 1,1-1,0 0,-1 0,1 0,-1 1,1-1,-1 0,0 1,1-1,-1 0,1 1,-1-1,1 1,-1-1,0 1,1-1,-1 1,0-1,0 1,1-1,-1 1,0-1,0 1,0-1,0 1,0 0,0-1,0 1,0 0,9 112,-10-101,0-1,1 1,0 0,1-1,0 1,1-1,0 0,1 1,0-1,1 0,0-1,1 1,4 7,-8-15,0-1,1 1,-1-1,0 1,1-1,-1 0,1 0,-1 0,1 0,0 0,0 0,0 0,0-1,1 1,-1-1,0 1,1-1,-1 0,0 0,1 0,0 0,-1 0,1-1,-1 1,1-1,0 0,-1 1,1-1,0-1,0 1,-1 0,1-1,-1 1,1-1,0 0,-1 0,1 0,-1 0,1 0,-1 0,0-1,0 1,1-1,13-14</inkml:trace>
  <inkml:trace contextRef="#ctx0" brushRef="#br0" timeOffset="35277.537">11093 6570,'-5'38,"-2"23,1 5,1-13,2-15</inkml:trace>
  <inkml:trace contextRef="#ctx0" brushRef="#br0" timeOffset="35454.757">10980 6062,'0'0</inkml:trace>
  <inkml:trace contextRef="#ctx0" brushRef="#br0" timeOffset="35772.717">11290 6345,'1'3,"1"0,-1 0,1 0,-1-1,1 1,0 0,0-1,0 1,1-1,-1 1,0-1,1 0,0 0,-1 0,1-1,0 1,0-1,0 1,0-1,0 0,0 0,0 0,1-1,-1 1,0-1,0 1,1-1,-1 0,0-1,1 1,-1 0,0-1,0 0,0 0,3 0,1-8,0 0,0 0,0 0,-1-1,0 0,-1 0,-1 0,1-1,-1 1,-1-1,0 0,0-2,2-7,50-180,-53 199,-1 0,1 0,-1 0,1-1,-1 1,1 1,0-1,0 0,-1 0,1 1,0-1,0 1,0-1,0 1,-1 0,1 0,0-1,0 2,0-1,0 0,0 0,0 0,0 1,-1-1,1 1,0 0,0-1,-1 1,1 0,0 0,-1 0,1 0,-1 1,1-1,-1 0,0 0,1 1,-1-1,0 1,0-1,0 1,0 0,0-1,0 1,-1 0,1 1,15 12,-13-11,1-1,-1-1,0 1,1 0,0-1,-1 0,1 0,0 0,0 0,1 0,-1-1,0 0,0 0,1 0,-1 0,0-1,1 0,-1 0,1 0,-1 0,0-1,1 1,-1-1,0 0,1-1,-1 1,0-1,0 0,0 0,0 0,-1 0,1-1,0 1,-1-1,0 0,0 0,1 0,-1-2,3-3,0-1,-1 0,0-1,-1 1,0-1,-1 0,0 0,0 0,-1 0,0-1,-1 1,0 0,-1-1,0 1,-1-4,1 0,0 0,1 1,1-1,0 0,1 0,0 1,1 0,5-11,35-48,-28 55</inkml:trace>
  <inkml:trace contextRef="#ctx0" brushRef="#br0" timeOffset="36195.827">11995 5554,'9'-21,"-13"23,2 1,-1 1,1 0,0 0,0 1,0-1,1 0,0 1,0-1,0 1,0-1,1 1,-1-1,1 1,0-1,1 1,-1-1,1 1,0-1,0 1,0-1,1 1,1 3,-1-7,1 0,-1 0,1 0,-1 0,1 0,-1 0,1-1,-1 0,1 1,0-1,-1 0,1 0,0 0,-1 0,1-1,-1 1,1-1,0 0,-1 0,1 0,-1 0,0 0,1 0,-1 0,0-1,0 1,0-1,0 0,0 0,0 0,0 0,0 0,-1 0,29-31,-2-2,-2-1,-1-1,9-20,30-44,-43 70,-16 20,1 1,0 0,1 1,0 0,0 0,1 0,0 1,0 0,1 0,0 1,0 0,1 1,0 0,5-2,-10 7,-1 1,1-1,-1 1,1 0,-1 0,1 1,-1 0,1-1,-1 1,0 1,1-1,-1 1,0 0,0 0,0 0,0 0,0 0,-1 1,1 0,-1 0,0 0,0 0,1 1,64 84,9 48,-6 3,17 57,-60-135,-2 1,-4 0,-2 2,-3 0,-2 5,-13-63,-1 0,1 0,-1 0,-1 0,1 0,-1 1,0-1,0 0,-1 0,0 0,0 0,-1 0,1 0,-1 0,0-1,-1 1,1-1,-1 1,0-1,-1 0,-1 2,4-7,-1 1,0 0,0 0,0-1,1 1,-1-1,0 0,0 0,0 1,0-1,0 0,0-1,0 1,0 0,1 0,-1-1,0 1,0-1,0 0,0 1,1-1,-1 0,0 0,1 0,-1 0,1-1,-1 1,1 0,0-1,-1 1,1-1,0 1,-1-1,-37-56,26 29,1-1,1 0,2-1,1 0,1-1,2 0,1 0,1 0,2 0,2-1,0 1,2 0,2 0,1 0,1 1,2 0,10-25,25-65,6 2,4 2,38-54,-69 128,5-12</inkml:trace>
  <inkml:trace contextRef="#ctx0" brushRef="#br0" timeOffset="37511.092">6407 11396,'147'396,"-38"-47,-30-106,-75-236</inkml:trace>
  <inkml:trace contextRef="#ctx0" brushRef="#br0" timeOffset="37755.145">6352 11481,'43'-39,"28"-26,8-3,-6 6,-9 8,-12 14,-10 13,-11 7,-7 6,-2 7,-6 3</inkml:trace>
  <inkml:trace contextRef="#ctx0" brushRef="#br0" timeOffset="38007.109">6549 11932,'38'-14,"32"-20,9-8,-4-2,-10 2,-7 2,-8 10,-12 8</inkml:trace>
  <inkml:trace contextRef="#ctx0" brushRef="#br0" timeOffset="38716.576">7424 11904,'-5'39,"-2"21,1 7,1 0,1-6,2-8,1-9,-4-7,-1-5,0-3,-4-1,1-2,-4-4,1-1,-3-5,2-5</inkml:trace>
  <inkml:trace contextRef="#ctx0" brushRef="#br0" timeOffset="38974.548">7084 12130,'15'0,"23"15,16 8,3 2,-4 0,-5 2,-7-5,-1 0,-1-5,-4 0,-2-3,-2-4,-2 2,-1-2,0-3,-5-2</inkml:trace>
</inkml:ink>
</file>

<file path=ppt/ink/ink4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9:56.19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4881 3217,'47'13,"-17"-4,-1-1,1-2,0-1,0-1,0-1,1-2,-1-1,4-1,185-36,-80 14,-139 23,1-1,0 1,-1-1,1 1,0-1,0 1,-1-1,1 1,0 0,0-1,-1 1,1 0,0 0,0-1,0 1,0 0,0 0,-1 0,1 0,0 0,0 0,0 0,0 1,0-1,-1 0,1 0,0 1,0-1,0 0,-1 1,1-1,0 1,-1-1,1 1,0-1,-1 1,1 0,0-1,-1 1,1 0,-1-1,1 1,-1 0,0-1,1 1,-1 0,0 0,0 0,1 0,-1-1,0 1,0 0,0 0,0 0,0 0,0 0,0-1,0 1,0 0,-13 12,-2 0</inkml:trace>
  <inkml:trace contextRef="#ctx0" brushRef="#br0" timeOffset="260.65">4965 3556,'43'10,"34"3,13-1,-4-2,-11-3,-15-3,-12-6,-4-4,-6 0,-3 0,-9 2</inkml:trace>
  <inkml:trace contextRef="#ctx0" brushRef="#br0" timeOffset="542.661">6150 3161,'-26'20,"0"1,2 1,0 1,1 1,2 1,0 1,2 1,1 1,1 0,2 1,0 1,-6 24,18-46,2 1,-1-1,1 1,1-1,0 1,0 0,0-1,1 1,0-1,1 1,0-1,0 0,1 1,0-1,1 0,-1-1,1 1,1-1,0 1,0-1,0-1,1 1,0-1,0 0,0 0,1-1,0 0,0 0,0 0,1-1,0 0,0-1,0 1,0-2,0 1,0-1,4 0,21 5,-1-3,1 0,0-2,0-1,0-2,-1-2,1 0,0-2,-1-2,0-1,-1-1,0-2,0-1,22-13,-32 15,-1-1,-1-1,0 0,-1-2,0 0,-1-1,-1-1,0 0,-1-2,9-13,-19 23,-1 1,1-1,-2 0,1 0,-1-1,-1 1,1-1,-1 0,-1 1,0-1,0 0,0 0,-1 0,-1 0,1 1,-2-1,1 0,-1 0,0 1,-1-1,0 1,0 0,-1 0,0 0,-1 0,1 1,-1-1,-1 1,1 0,-1 1,-1-1,1 1,-1 1,-3-3,-8-1,0 0,-1 0,-1 2,1 1,-1 0,0 1,0 1,-1 1,1 1,-1 1,0 1,1 0,-1 2,1 0,-1 1,1 2,0 0,-4 2,-16 5</inkml:trace>
  <inkml:trace contextRef="#ctx0" brushRef="#br0" timeOffset="-7246.117">3159 2850,'225'1,"-225"-1,1-1,0 1,-1 0,1 0,-1-1,1 1,0 0,-1 0,1 0,0 0,-1 0,1 0,0 0,-1 0,1 0,0 0,-1 0,1 0,0 1,-1-1,1 0,0 0,-1 1,1-1,-1 0,1 1,-1-1,1 0,-1 1,1-1,-1 1,1-1,-1 1,1-1,-1 1,0 0,1-1,-1 1,0-1,0 1,1 0,-1-1,0 1,0 0,0-1,0 1,0 0,0-1,0 1,0 0,0-1,0 1,0 0,0-1,0 1,-1 0,1-1,0 1,-1-1,1 1,0 0,-1-1,1 1,0-1,-1 1,1-1,-38 28,-32 2,-1-3,-2-3,-53 10,-12 4,-74 36,206-73,3 0,-1-1,1 1,0 0,0 0,0 0,0 0,0 0,0 1,0-1,0 1,0 0,1 0,-1 0,1 0,-1 1,1-1,0 0,-1 2,4-2,0 0,1 0,-1 0,1-1,-1 1,1 0,-1-1,1 0,0 1,0-1,0 0,0 0,0 0,0 0,0 0,0 0,0-1,1 1,-1-1,0 1,0-1,1 0,-1 0,0 0,2 0,4 1,64 11,-1-3,1-3,47-4,119-2,-237 0,-1-1,1 1,0 0,-1 0,1 0,-1-1,1 1,0 0,-1 0,1 0,-1 0,1 0,0 0,-1 0,1 0,0 1,-1-1,1 0,-1 0,1 0,0 1,-1-1,1 0,-1 1,1-1,-1 0,1 1,-1-1,1 1,-1-1,1 0,-1 1,0 0,1-1,-1 1,0-1,1 1,-1-1,0 1,0-1,0 1,1 0,-1-1,0 1,0 0,0-1,0 1,0 0,0-1,0 1,0-1,-1 1,1 0,0-1,0 1,0-1,-1 1,1 0,0-1,-1 1,1-1,0 1,-1-1,1 1,-1-1,1 1,-1-1,1 1,-39 28,-260 137,270-153,0 2,0 1,2 1,0 1,0 1,2 2,1 0,1 2,0 1,-15 21,35-41,0-1,0 1,1 0,-1 0,1 0,0 0,0 0,0 0,1 1,-1-1,1 1,0-1,0 1,1-1,-1 1,1-1,0 1,1 0,-1-1,1 1,0-1,0 1,0-1,0 1,1-1,0 0,0 0,0 0,0 0,1 0,-1 0,1 0,0-1,1 1,4 2,1 0,0-1,0 0,0-1,1 0,-1 0,1-1,0 0,0-1,0 0,0-1,1 0,-1 0,0-1,1 0,-1-1,0 0,0-1,1 0,142-36,-134 33</inkml:trace>
  <inkml:trace contextRef="#ctx0" brushRef="#br0" timeOffset="-1369.346">3751 2936,'25'173,"-24"-144,-2 23,-2-1,-2 0,-3 0,-2-1,-2 0,-3 3,6-21,3-9,-6 19,2 0,2 1,2-1,1 1,3 9,8 2,1-54,0-5</inkml:trace>
  <inkml:trace contextRef="#ctx0" brushRef="#br0" timeOffset="-1103.22">3724 3049,'19'0,"26"-5,9-6,6-2,-2-3,-3 1,-5 3,-6-1,-6 2,-5 2,-2 3,-3 3,-6 6,-6 8,-6 6,-5 1</inkml:trace>
  <inkml:trace contextRef="#ctx0" brushRef="#br0" timeOffset="-836.99">3724 3500,'38'0,"28"-5,6-1,-3 0,-9 1,-15-3,-10-1,-6 2,-9 1</inkml:trace>
  <inkml:trace contextRef="#ctx0" brushRef="#br0" timeOffset="-593.162">4401 3556,'-19'34,"-11"20,-6 1,4-3,7-7,8-6,2-9,3-5,0-7,1-6</inkml:trace>
  <inkml:trace contextRef="#ctx0" brushRef="#br0" timeOffset="-355.043">4118 3641,'24'0,"23"5,3 6,-3 6,-3 1,-11 1,-5-2,-7 1,-3-3,-5 1,1-3,3-2,-2 0,-3-1</inkml:trace>
  <inkml:trace contextRef="#ctx0" brushRef="#br1" timeOffset="4614.992">7675 2653,'-8'-17,"-19"-50,-3 2,-3 0,-3 3,-3 0,-2 3,-9-7,31 47,-1 1,0 1,-1 1,-1 1,-1 0,0 2,0 0,-1 2,-1 1,0 1,-1 1,-288-61,301 66,-318-34,-1 13,-306 20,454 5,-406 19,-376 68,692-51,2 12,-227 74,412-100,2 4,2 3,0 4,2 4,2 3,2 4,2 3,2 3,-63 57,95-69,1 2,2 2,2 1,1 2,3 1,2 2,2 1,2 1,3 1,2 1,2 1,2 1,3 1,3 0,1 0,4 1,1 0,4 0,4 44,2-69,1-1,2-1,1 1,1-1,2-1,0 0,3 0,0-2,2 0,0 0,2-2,1 0,1-2,1 0,1-1,1-1,1-1,0-2,2 0,11 4,74 34,3-5,2-5,1-5,3-5,0-6,2-5,97 7,188 13,347-7,-319-41,423-58,-318-19,95-45,-530 103,-37 8,129-22,-1-9,-3-8,-3-9,-2-8,6-12,-147 58,-2-2,0-2,-2-2,-1-1,-2-3,31-32,-59 52,0 0,-1-1,0 0,-1-1,-1-1,0 1,-1-2,-1 1,-1-1,0 0,-1-1,-2 1,1-1,-2 0,-1-1,0 1,-1 0,-1-1,-1 1,-2-5,-2 0,-1 1,0 0,-2 0,-1 1,-1 0,-1 0,0 1,-2 1,-1 0,0 0,-1 2,-1 0,-6-5,-26-23,-2 3,-2 1,-2 3,-16-7,-44-22,-2 5,-3 5,-3 6,-2 4,-107-24,-9 13,-1 10,-168-10,-130 23,460 35</inkml:trace>
  <inkml:trace contextRef="#ctx0" brushRef="#br1" timeOffset="11878.088">54 2202,'78'117,"-41"-46,-3 2,-3 1,-3 2,3 25,-20-32,-11-67,-1-1,1 1,0-1,0 1,-1-1,1 0,-1 1,1-1,-1 1,0-1,1 0,-1 0,0 1,0-1,0 0,0 0,0 0,0 0,0 0,-1 0,1 0,0 0,0-1,-1 1,1 0,0-1,-1 1,1-1,-1 1,1-1,-1 0,1 0,-1 0,1 1,-1-1,1-1,-1 1,1 0,-1 0,1 0,0-1,-1 1,1-1,-1 0,-10-4,1 0,0-1,0-1,1 0,-1-1,1 0,1 0,0-1,0 0,1 0,0-1,0-1,1 1,-5-11,-6-13,2 0,2-1,0 0,3-2,1 1,2-1,1 0,2-1,1 1,3-1,0 0,3-9,-1 7,2 1,1-1,3 0,0 1,3 0,1 1,2 0,2 1,1 0,2 1,1 1,2 1,1 1,4-2,47-18,-71 52,0 0,1 0,-1 0,1 0,-1 1,1-1,-1 1,1 0,-1 0,1 0,-1 0,1 0,-1 1,1-1,-1 1,1-1,-1 1,1 0,-1 0,0 0,0 0,1 0,-1 1,0-1,0 1,0-1,0 1,-1 0,1 0,0 0,-1 0,1 0,0 2,4 11,-1 1,0-1,-1 1,-1 0,-1 0,0 0,-1 1,-1-1,0 0,-1 1,-2 5,3-21,-3 38,-2 0,-2 0,-1-1,-3 0,0-1,-3 0,-1 0,-1-2,-2 0,-12 15,1-13,16-25</inkml:trace>
  <inkml:trace contextRef="#ctx0" brushRef="#br1" timeOffset="12384.09">507 2371,'63'-141,"-6"-2,30-125,-65 101,-22 162,0-1,0 1,-1-1,1 1,-2 0,1-1,0 1,-1 0,0 0,0 0,0 0,-1 1,0-1,0 0,0 1,0 0,-1 0,0 0,0 0,0 0,0 1,0 0,-1 0,1 0,-1 0,0 1,0 0,0 0,-1 0,2 1,-1 0,1 0,0 1,-1 0,1 0,-1 0,1 1,0-1,-1 1,1 0,0 0,0 0,0 1,0 0,0 0,0 0,0 0,0 0,1 1,-1-1,1 1,0 0,0 0,0 1,0-1,0 0,1 1,0 0,-1 0,0 2,-1 1,0 0,1 1,-1-1,1 1,1 0,0 0,0 0,0 1,1-1,0 0,1 1,0-1,0 0,1 1,0-1,0 0,0-4,1 0,0 0,-1-1,1 1,0-1,1 1,-1-1,1 0,-1 0,1 0,0 0,0-1,0 1,1-1,-1 0,0 0,1 0,-1 0,1 0,0-1,0 0,0 0,0 0,-1 0,1 0,0-1,0 0,1 0,-1 0,0 0,122-21,-102 10,-22 9,-1 1,1-1,0 1,0-1,0 1,0-1,0 1,0 0,0 0,0 0,0 0,1 0,-1 1,0-1,1 1,-1-1,0 1,1 0,-1 0,0 0,1 0,-1 0,0 1,1-1,-1 1,0 0,1-1,-1 1,0 0,0 0,0 0,0 1,0-1,0 0,0 1,0 0,-1-1,1 1,0 0,-1 0,44 103,-30-89</inkml:trace>
  <inkml:trace contextRef="#ctx0" brushRef="#br1" timeOffset="12678.631">1014 1751,'24'-21,"-2"-1,-1-1,-1-1,0 0,-2-2,-1 0,-1 0,-2-2,9-22,-21 47,0 0,0-1,0 1,-1 0,1-1,-1 1,0-1,0 1,0-1,-1 1,1-1,-1 0,0 1,0-1,0 0,-1 1,1-1,-1 0,0 1,0-1,0 1,0-1,-1 1,1 0,-1-1,0 1,0 0,0 0,0 0,-1 1,1-1,-1 0,0 1,0 0,1-1,-2 1,1 0,0 1,0-1,-1 0,1 1,-2-1,-1 1,0 0,1 1,-1-1,0 1,0 0,0 1,1-1,-1 1,0 0,1 1,-1-1,1 1,-1 0,1 0,0 1,0 0,0 0,0 0,0 0,1 1,-1 0,1 0,0 0,0 0,1 1,-1-1,1 1,0 0,-2 4,0 1,0 0,1 0,0 0,0 0,1 1,1-1,0 1,0 0,1 0,0-1,1 1,0 0,1 0,0 0,2 6,-1-6,1 0,0 0,1-1,0 1,0-1,1 0,1 0,0-1,0 0,1 0,0 0,0-1,1 0,0 0,0-1,1 0,0 0,1-1,-1 0,1-1,9 4,10 2</inkml:trace>
  <inkml:trace contextRef="#ctx0" brushRef="#br1" timeOffset="13001.769">1466 1185,'14'55,"2"-1,3-1,3 0,1-2,11 15,16-9,-49-56,1 0,-1 0,1 0,-1-1,1 1,0 0,-1-1,1 1,-1-1,1 0,0 0,0 1,-1-1,1 0,0-1,-1 1,1 0,0 0,-1-1,1 1,0-1,-1 1,1-1,-1 0,1 1,-1-1,1 0,-1 0,0 0,1 0,-1 0,0-1,0 1,0 0,0-1,0 1,0 0,0-1,0 1,-1-1,1 0,0 0,4-11,-1 0,0-1,-1 1,0-1,-1 0,-1 0,0 0,-1 0,0 0,-1 0,-1-2,0-17,-1-166,-8 153,5 29</inkml:trace>
  <inkml:trace contextRef="#ctx0" brushRef="#br1" timeOffset="13244.39">1974 1157,'5'34,"6"11,2-8,2-9,0-9</inkml:trace>
  <inkml:trace contextRef="#ctx0" brushRef="#br1" timeOffset="13394.255">1918 763,'0'0</inkml:trace>
  <inkml:trace contextRef="#ctx0" brushRef="#br1" timeOffset="13583.667">2228 931,'-2'6,"-9"18,2 0,0 1,2 0,0 0,2 1,1 0,1 0,1 0,1 17,1-40,0 0,1 0,-1-1,0 1,1 0,-1 0,1 0,0-1,0 1,0-1,0 1,1-1,-1 1,1-1,-1 1,1-1,0 0,0 0,0 0,0 0,0 0,0-1,1 1,-1-1,1 1,-1-1,1 0,-1 0,1 0,0 0,-1 0,1-1,0 1,0-1,-1 0,1 0,0 0,0 0,0 0,0 0,-1-1,1 0,0 1,-1-1,1 0,0 0,-1-1,1 1,-1 0,6-5,0 0,-1-1,1 1,-2-1,1-1,-1 1,0-1,0-1,-1 1,0-1,-1 1,0-1,0 0,-1-1,0 1,-1-1,0 1,0-1,-1 0,0 0,-1 0,0 0,-1 1,0-1,0 0,-1 0,0 1,-1-1,0 1,0 0,-1 0,-1 0,1 0,-1 1,-1-1,0 1,-1-1,5 7,0 0,-1 0,0 0,1 0,-1 1,0-1,0 1,0-1,0 1,0 0,0 0,0 0,0 1,0-1,0 1,-1 0,1 0,0 0,0 0,0 0,-1 1,1-1,0 1,-1 1,-15 7</inkml:trace>
  <inkml:trace contextRef="#ctx0" brushRef="#br1" timeOffset="13852.376">2539 931,'9'20,"14"5,6-5,5-12,-5-11,-7-10,-2-4,-5-2,-5-4,-3-3,0-1,0-1,-1 0,-2-1,-2 0,0 0,-2 5</inkml:trace>
  <inkml:trace contextRef="#ctx0" brushRef="#br1" timeOffset="14118.937">2990 564,'-3'2,"1"-1,0 1,0 0,0 0,-1 0,2 0,-1 0,0 0,0 0,1 0,-1 1,1-1,0 1,-1-1,1 1,1 0,-1-1,0 1,0 0,1 0,0-1,0 1,-1 0,2 0,-1 0,0-1,0 1,1 0,0 0,-1-1,1 1,0 0,0-1,1 1,-1-1,0 1,1-1,0 0,-1 0,1 0,0 0,0 0,0 0,0 0,1 0,1 0,54 5,-54-8,0 1,1-1,-1 1,0 0,0 0,1 0,-1 1,0-1,0 1,0 0,1 0,-1 1,0-1,0 1,-1 0,1 0,0 0,-1 1,1-1,-1 1,0 0,1 0,-2 0,1 0,0 0,-1 1,1-1,-1 1,0 0,1 1,-2 5,1-1,-1 1,-1 0,1 0,-2 0,1 0,-2 0,1 0,-1 0,-1-1,1 1,-2-1,1 0,-1 1,-1-2,0 1,0 0,-1-1,-4 5,-6 12</inkml:trace>
  <inkml:trace contextRef="#ctx0" brushRef="#br1" timeOffset="15014.8">1127 1806,'5'0,"6"0,2 5,3 1,3 1,4-2,3-7,1-2,-4-6,0-5,-5-6,0 1,-4 0,1 2,-2 5</inkml:trace>
  <inkml:trace contextRef="#ctx0" brushRef="#br1" timeOffset="15882.409">3159 1468,'20'347,"-32"-313,11-34,0 0,1 0,-1 0,0 1,1-1,-1 0,0 0,1 0,-1 0,0 0,1 0,-1-1,0 1,1 0,-1 0,0 0,1-1,-1 1,1 0,-1-1,0 1,1 0,-1-1,1 1,-1-1,1 1,-1-1,1 1,0-1,-1 1,1-1,0 1,-1-1,1 0,0 1,-1-1,1 0,0 1,0-1,0 0,0 1,0-1,0 0,0 1,0-1,0 0,-5-23,1-1,2 1,0 0,2-1,0 1,2-1,0 1,2 0,1-1,1 2,0-1,2 1,1 0,1 0,11-30,1 1,3 1,2 1,2 1,3 2,1 1,2 2,2 1,15-10,-50 49,1 0,-1 1,1 0,0-1,0 1,0 0,0 1,0-1,1 0,-1 1,1 0,0 0,0 0,-1 0,1 1,1-1,-1 1,0 0,0 0,0 1,0-1,1 1,-1 0,0 0,1 0,-1 1,0-1,0 1,0 0,0 0,0 1,0-1,0 1,0 0,0 0,0 0,-1 1,1-1,0 2,0 7,-1 1,0-1,-1 1,0 0,-1 0,0 0,-1 0,0 0,-1 0,0 0,-1 0,0-1,-1 1,-1 0,0-1,0 0,-1 0,0 0,-1-1,-2 4,5-8,-23 49,-3-2,-2-1,-2-1,-3-2,-36 39,69-84,2-2,0 0,-1 0,1 0,0 0,-1-1,0 1,1 0,-1-1,0 1,0-1,0 1,0-1,0 0,0 0,0 0,0 0,-1 0,1-1,0 1,-1-1,1 1,0-1,-2 0,-5-6</inkml:trace>
  <inkml:trace contextRef="#ctx0" brushRef="#br1" timeOffset="16314.161">3583 1440,'60'-47,"-2"-3,-2-2,-3-2,11-19,-50 57,-1 0,-1-2,0 0,-1 0,-1-1,-1 0,-1 0,0-1,-2-1,1-5,0-3,-4 21,0 0,-1 0,-1 0,1 0,-1 0,0 0,-1 0,0-1,-1 1,1 0,-3-6,3 13,0 0,0 1,-1-1,1 0,-1 0,1 1,-1-1,1 0,-1 1,1-1,-1 1,1-1,-1 0,0 1,1 0,-1-1,0 1,0-1,1 1,-1 0,0-1,0 1,1 0,-1 0,0 0,0 0,0 0,0 0,1 0,-1 0,0 0,0 0,0 0,1 0,-1 0,0 1,0-1,1 0,-1 1,0-1,0 0,1 1,-1-1,0 1,1-1,-1 1,1 0,-1-1,1 1,-1 0,1-1,-1 1,1 0,-1-1,1 1,0 0,-1 0,1-1,-28 45,25-40,0 1,0 0,1 0,0 0,0 0,0 0,1 0,-1 1,2-1,-1 1,1-1,0 1,0-1,0 0,1 1,0-1,1 1,-1-1,1 0,0 0,1 0,0 0,0 0,0-1,0 1,1-1,0 0,0 0,0 0,1 0,0-1,-1 0,3 1,11 2,-14-6,0 0,-1 0,1 0,-1 0,1 1,-1 0,1-1,-1 1,0 0,0 1,0-1,0 1,-1-1,1 1,0 0,-1 0,0 0,0 0,0 0,0 0,0 1,-1-1,1 1,0 1,-9 91,7-95,-1 0,1 0,-1 0,1 0,0 0,-1 0,1 0,0 0,0 0,0 0,0 0,0 0,0 0,0 0,0-1,0 1,0 0,0 0,1 0,-1 0,0 0,1 0,-1 0,1 0,-1 0,1 0,-1-1,1 1,-1 0,1 0,0-1,0 1,-1 0,1-1,0 1,0-1,0 1,0-1,-1 1,1-1,0 0,0 1,1-1,12-1</inkml:trace>
  <inkml:trace contextRef="#ctx0" brushRef="#br1" timeOffset="16572.609">4401 1017,'-8'14,"1"0,0 0,1 1,0 0,1 1,1-1,0 1,2-1,0 1,0 0,1 0,1 6,0-20,0 1,-1-1,1 0,0 1,0-1,0 0,1 1,-1-1,0 1,1-1,0 0,-1 0,1 1,0-1,0 0,1 0,-1 0,0 0,0 0,1 0,0-1,-1 1,1 0,0-1,0 1,-1-1,1 1,0-1,0 0,1 0,-1 0,0 0,0 0,1-1,-1 1,0-1,1 1,-1-1,0 0,1 0,-1 0,0 0,1 0,-1-1,0 1,1-1,-1 0,0 1,0-1,1 0,-1 0,0 0,0-1,0 1,0 0,-1-1,1 1,1-1,10-15,0 1,0-1,-2-1,0 0,-1-1,-1 0,0-1,-2 0,0 0,1-10,-3 15,0 0,-1 0,-1 0,0-1,-1 1,-1-1,0 0,-1 1,-1-1,0 0,-1 1,-1-1,-4-14,5 28,1 0,0 0,-1 0,1 0,-1 0,0 1,0-1,0 0,0 1,0-1,0 1,0 0,0 0,0 0,-1 0,1 0,0 0,-1 0,1 1,-1-1,1 1,0 0,-1 0,1 0,-1 0,1 0,-1 0,1 1,-1-1,1 1,-1 0,1 0,0-1,0 1,-1 1,1-1,0 0,0 1,0-1,0 1,0-1,1 1,-1 0,-1 1,-12 8</inkml:trace>
  <inkml:trace contextRef="#ctx0" brushRef="#br1" timeOffset="17117.511">4740 141,'23'385,"-18"141,-5-526,-1 0,1 0,0 1,0-1,-1 0,1 1,0-1,0 0,0 1,-1-1,1 0,0 1,0-1,0 1,0-1,0 0,0 1,0-1,0 1,0-1,0 0,0 1,0-1,0 1,0-1,0 0,0 1,0-1,0 1,0-1,1 0,-1 1,0-1,0 0,1 1,-1-1,0 0,0 1,1-1,-1 0,0 0,1 1,-1-1,0 0,1 0,-1 0,0 1,1-1,-1 0,1 0,-1 0,0 0,1 0,-1 0,1 0,-1 0,0 0,1 0,-1 0,1 0,-1 0,1 0,-1 0,0 0,1 0,-1-1,1 1,19-26,-17 22,24-37,25-38,3 3,57-59,-96 118,-11 9,1 1,0 0,0 0,1 1,-1-1,1 2,1-1,-1 1,1 0,0 0,0 1,0 0,1 1,-1 0,1 0,4 0,-11 3,0 0,1 0,-1 0,0 0,0 1,0-1,0 1,0-1,0 1,0 0,0 0,-1 0,1 0,0 0,0 0,-1 1,1-1,-1 1,1-1,-1 1,1-1,-1 1,0 0,0-1,0 1,0 0,0 0,0 0,-1 0,1 0,0 0,-1 0,0 0,1 0,-1 0,0 0,0 2,-13 78,-1-44,-2-1,-2-1,-1 0,-2-1,-1-1,-11 12,30-41,0 0,0 0,-1 0,1 0,-1-1,0 0,0 1,0-1,-1-1,0 1,1-1,-1 0,-1 0,1 0,0-1,0 1,-1-2,0 1,1 0,-1-1,0 0,0 0,1-1,-1 0,0 0,0 0,0 0,0-1,1 0,-1-1,0 1,-2-2,-11-10</inkml:trace>
  <inkml:trace contextRef="#ctx0" brushRef="#br1" timeOffset="17369.676">5304 0,'5'39,"1"36,0 15,-1 2,-1-5,-2-8,-1-7,-1-7,0-10,0-9,0-2,0-5,-1-4,1-3,0-2,0-1,-5-6,-1-7</inkml:trace>
  <inkml:trace contextRef="#ctx0" brushRef="#br1" timeOffset="17675.788">5530 818,'23'-1,"0"-2,0-1,0-1,0 0,-1-2,1-1,-2 0,1-2,-1-1,-1 0,0-1,0-1,16-15,-33 26,1-1,0 1,-1 0,1-1,-1 0,0 0,0 0,0 0,0 0,-1-1,1 1,-1-1,0 0,0 0,0 1,0-1,-1-1,0 1,0 0,0 0,0 0,0-1,-1 1,0 0,0 0,0-1,-1 1,1 0,-1 0,0-1,0 1,0 0,-1 0,1 0,-1 0,0 0,-1 1,1-1,0 1,-1-1,0 1,0 0,0 0,0 0,0 0,-1 0,1 1,-1 0,0 0,1 0,-2 0,-1 0,-1 1,0 0,1 0,-1 0,0 1,0 0,1 0,-1 1,0 0,0 0,1 1,-1 0,1 0,-1 0,1 1,0 0,0 0,0 1,0-1,1 1,0 1,-1-1,1 1,-4 4,-1 3,-1 0,2 0,0 0,0 1,1 1,1-1,0 1,1 0,0 1,-1 8,2-4,1 0,1 0,1 0,0 0,2 1,0-1,1 1,1-1,1 0,1 6,26 29,-12-36</inkml:trace>
  <inkml:trace contextRef="#ctx0" brushRef="#br1" timeOffset="18135.263">6095 875,'194'-183,"-193"182,-1-1,1 1,0 0,0 0,0 0,-1-1,1 1,0 0,0 0,1 0,-1 1,0-1,0 0,0 0,1 0,-1 1,0-1,1 1,-1-1,0 1,1 0,-1-1,1 1,-1 0,1 0,-1 0,0 0,1 0,-1 0,1 0,-1 1,1-1,-1 0,0 1,1-1,-1 1,0 0,1-1,-1 1,0 0,0 0,0 0,0 0,0 0,0 0,0 0,0 0,0 0,0 0,0 1,-1-1,1 0,0 1,-1-1,1 0,-1 1,0 0,2 27,-2-26,-1 1,1-1,0 1,-1-1,2 1,-1-1,0 0,1 1,-1-1,1 1,0-1,0 0,1 0,-1 0,1 1,-1-1,1-1,0 1,0 0,0 0,0-1,1 1,1 1,0-4,0 0,0 0,0-1,0 0,0 1,0-1,0-1,-1 1,1 0,0-1,-1 0,1 0,-1 0,0 0,0 0,0-1,0 0,0 1,0-1,2-3,0 1,49-50,-42 41,1 1,1-1,0 2,0 0,1 1,1 0,2 0,-15 10,1 1,0 0,0-1,0 1,-1 1,1-1,0 0,0 1,-1 0,1 0,0 0,-1 0,1 1,-1 0,1-1,-1 1,0 0,0 0,0 1,0-1,0 1,0 0,-1-1,1 1,-1 0,0 0,0 1,0-1,0 0,-1 1,1-1,-1 1,0-1,0 1,0 0,0 0,-1 1,24 38,22 10,-34-38</inkml:trace>
  <inkml:trace contextRef="#ctx0" brushRef="#br1" timeOffset="19267.644">5671 1044,'5'-4,"6"-3,7 1,4 2,3 0,3 2,1 1,-5-4,0-2,-1-4,1-5,-4-4,-5 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2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171 832 8178 0 0,'0'0'1184'0'0,"0"0"-206"0"0,0 0-74 0 0,0 0 148 0 0,0 0 144 0 0,0 0-40 0 0,0 0-225 0 0,0 0-276 0 0,0 0-240 0 0,0 0-158 0 0,0 0-67 0 0,-26 32-29 0 0,-81 103-13 0 0,104-132-135 0 0,1 0-1 0 0,-1 0 1 0 0,0 0-1 0 0,1 0 1 0 0,-1 0 0 0 0,1 1-1 0 0,0-1 1 0 0,0 1-1 0 0,1-1 1 0 0,-1 1-1 0 0,1 0 1 0 0,-1 0 0 0 0,1 0-1 0 0,0 0 1 0 0,1 0-1 0 0,-1 0 1 0 0,1 0 0 0 0,0 0-1 0 0,0 1-12 0 0,0 8 72 0 0,-1-8-16 0 0,-1-1 0 0 0,1 1 1 0 0,0 0-1 0 0,0 0 0 0 0,1 0 1 0 0,0 0-1 0 0,-1 0 0 0 0,2-1 1 0 0,-1 1-1 0 0,0 0 0 0 0,1 0 1 0 0,0 0-1 0 0,0 0 0 0 0,1-1 1 0 0,-1 1-1 0 0,1 0 0 0 0,0-1 1 0 0,0 1-1 0 0,1-1 0 0 0,-1 0 1 0 0,1 0-1 0 0,0 0 0 0 0,0 0 1 0 0,0 0-1 0 0,1-1 0 0 0,-1 1 1 0 0,1-1-1 0 0,0 0 0 0 0,0 0 1 0 0,0 0-1 0 0,0-1 0 0 0,0 1 1 0 0,1-1-1 0 0,3 1-56 0 0,1-2 118 0 0,1 0 1 0 0,-1-1-1 0 0,1 0 1 0 0,-1-1-1 0 0,1 0 0 0 0,-1 0 1 0 0,0-1-1 0 0,0 0 1 0 0,1-1-1 0 0,-1 0 1 0 0,-1 0-1 0 0,1-1 1 0 0,0 0-1 0 0,-1 0 0 0 0,0-1 1 0 0,0-1-1 0 0,0 1 1 0 0,-1-1-1 0 0,0 0 1 0 0,0-1-1 0 0,0 0-118 0 0,16-17 178 0 0,0-1 0 0 0,-2-1 0 0 0,0-1 0 0 0,-2-1 0 0 0,4-11-178 0 0,3-7 24 0 0,-2-1 1 0 0,-3-2 0 0 0,-1 0-1 0 0,-3-1 1 0 0,-2 0 0 0 0,-2-2 0 0 0,-2 1-1 0 0,-3-2 1 0 0,-2 1 0 0 0,-2-1 0 0 0,-2 0-1 0 0,-3 0 1 0 0,-7-42-25 0 0,8 80-16 0 0,-1 0-1 0 0,-1 0 1 0 0,-1 0 0 0 0,0 0 0 0 0,-1 1-1 0 0,-1-1 1 0 0,0 1 0 0 0,-1 0-1 0 0,0 0 1 0 0,-1 1 0 0 0,-1-1 0 0 0,0 2-1 0 0,0-1 1 0 0,-9-8 16 0 0,12 18 5 0 0,1 0 0 0 0,-1 1 0 0 0,0 0 0 0 0,0 0 0 0 0,0 0 0 0 0,0 1 0 0 0,0 0 0 0 0,0 0 0 0 0,0 0 0 0 0,0 0 0 0 0,0 1 0 0 0,0 0-1 0 0,-1 0 1 0 0,1 0 0 0 0,0 0 0 0 0,0 1 0 0 0,0 0 0 0 0,0 0 0 0 0,0 1 0 0 0,0 0 0 0 0,0-1 0 0 0,0 1 0 0 0,0 1 0 0 0,1-1 0 0 0,-1 1 0 0 0,1 0 0 0 0,0 0 0 0 0,0 0 0 0 0,0 0 0 0 0,0 1 0 0 0,0 0 0 0 0,1 0 0 0 0,-1 0 0 0 0,1 0 0 0 0,0 0 0 0 0,-1 4-5 0 0,-12 17 93 0 0,1 2 1 0 0,2 0-1 0 0,0 1 1 0 0,2 0-1 0 0,1 0 1 0 0,2 1-1 0 0,0 1 1 0 0,2-1-1 0 0,1 1 1 0 0,2 0-1 0 0,0 0 1 0 0,3 1 0 0 0,0-1-1 0 0,2 0 1 0 0,2 8-94 0 0,1-4 151 0 0,1 0 1 0 0,1-1 0 0 0,3 0-1 0 0,0 0 1 0 0,2-1 0 0 0,1 0-1 0 0,2-1 1 0 0,1-1-1 0 0,2 0 1 0 0,0-2 0 0 0,2 0-1 0 0,1-1 1 0 0,1-1 0 0 0,20 18-152 0 0,95 96 1083 0 0,-120-118-935 0 0,-17-22-103 0 0,0 0-58 0 0,0 0-70 0 0,0 0 24 0 0,0 0-21 0 0,-1 0-2 0 0,1 1 0 0 0,-1-1-1 0 0,1 0 1 0 0,-1 0 0 0 0,1 0-1 0 0,-1 0 1 0 0,1 0 0 0 0,-1 0-1 0 0,0 0 1 0 0,1 0 0 0 0,-1 0-1 0 0,1 0 1 0 0,-1 0 0 0 0,1-1-1 0 0,0 1 1 0 0,-1 0 0 0 0,1 0-1 0 0,-1 0 1 0 0,1-1 0 0 0,-1 1-1 0 0,1 0 1 0 0,-1-1 0 0 0,1 1 0 0 0,0 0-1 0 0,-1-1 1 0 0,1 1 0 0 0,0 0-1 0 0,-1-1 1 0 0,1 1 0 0 0,0-1-1 0 0,-1 1 1 0 0,1 0 0 0 0,0-1-1 0 0,0 1 1 0 0,0-1 0 0 0,-1 1-1 0 0,1-1 1 0 0,0 1 0 0 0,0-1-1 0 0,0 1 1 0 0,0-1 0 0 0,0 1-1 0 0,0-1 1 0 0,0 1 0 0 0,0-1-1 0 0,0 1 1 0 0,0-1 0 0 0,0 1-1 0 0,0-1 1 0 0,0 1 0 0 0,1-1-1 0 0,-1 1 1 0 0,0-1 0 0 0,0 1-1 0 0,0-1 1 0 0,1 1 0 0 0,-1-1 0 0 0,0 1-1 0 0,1 0 1 0 0,-1-1 0 0 0,0 1-1 0 0,1-1 1 0 0,-1 1 0 0 0,1 0-1 0 0,-1-1 83 0 0,26-25-12090 0 0,-18 22 1684 0 0</inkml:trace>
</inkml:ink>
</file>

<file path=ppt/ink/ink4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8:39.86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73 56,'347'-7,"-235"9,28 0,970-10,590-10,-1296 19,-383-1,-2-1,1 1,0 1,0 0,0 2,0 0,15 6,-34-9,0 0,0 0,0-1,0 1,0 0,0 1,0-1,0 0,0 0,0 0,0 1,0-1,0 0,0 1,0-1,0 1,0-1,0 1,0 0,0-1,-1 1,1 0,0 0,0-1,-1 1,1 0,-1 0,1 0,-1 0,1 0,-1 0,1 0,-1 0,0 0,1 0,-1 0,0 0,0 0,0 0,0 0,0 0,0 0,0 1,0-1,-1 0,1 0,0 0,-1 0,1 0,0 0,-1 0,1 0,-1-1,0 1,1 0,-1 0,0 0,1 0,-1-1,0 1,0 0,0-1,-62 35,-21-10,-2-3,-1-4,-51 2,80-11,-483 64,-2-24,-343-19,686-33,1-9,0-8,1-9,1-9,-77-30,238 59,1-3,0-1,1-1,0-2,1-2,1 0,-26-22,57 40,-1 0,1 0,0-1,-1 1,1-1,0 1,0-1,-1 1,1-1,0 0,0 0,0 1,0-1,0 0,0 0,0 0,0 0,0 0,0 0,0-1,1 1,-1 0,0 0,1-1,-1 1,1 0,0 0,-1-1,1 1,0-1,0 1,0 0,0-1,0 1,0 0,0-1,0 1,0-1,1 1,-1 0,1-1,-1 1,1 0,-1 0,1-1,0 1,0 0,-1 0,1 0,0 0,0 0,0 0,0 0,0 0,1 0,118 6,-69 2,1387 92,-477-71,-715-20,0 11,6 11,-233-27,-11-2,0 0,1 0,-1 1,0 0,0 0,0 1,-1 0,1 0,0 1,-1 0,3 2,-10-5,0 0,0 0,0 1,0-1,0 0,-1 0,1 0,0 0,-1 0,1 0,-1 0,1 0,-1 0,1 0,-1 0,0-1,0 1,1 0,-1 0,0-1,0 1,0 0,0-1,0 1,0-1,0 1,0-1,0 1,0-1,0 0,0 1,0-1,0 0,0 0,0 0,0 0,0 0,0 0,0 0,-1 0,1-1,-1 2,-52 9,0-1,-1-4,1-1,-1-3,-11-3,7 1,-812-1,-13-49,797 47</inkml:trace>
</inkml:ink>
</file>

<file path=ppt/ink/ink4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8:42.12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401 679,'37'-25,"1"1,0 2,2 1,1 2,0 2,1 2,25-5,136 0,299-6,116-3,-502 23,353-21,382-73,513-141,-1129 208,192 1,-379 31,1 2,0 3,-1 2,22 5,-9 14,-77-16,-343-2,-943 164,992-151,-194-16,357-5,-619-43,206 6,360 40,-1 8,2 8,0 10,-14 11,-49 20,-37 22,97-24,117-33,55-15</inkml:trace>
</inkml:ink>
</file>

<file path=ppt/ink/ink4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9:01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4990,'28'10,"0"-1,1-2,0-1,1-1,-1-2,1 0,0-2,-1-2,1 0,0-2,-1-1,27-8,-34 6,0-2,0 0,-1-1,0-1,-1-1,0-1,-1-1,0 0,-1-2,0 0,-2 0,1-2,4-8,26-33,-3-1,-3-3,16-35,119-234,99-272,-147 310,12 19,-139 273,36-47,-37 47,1 0,0 0,-1 0,1 0,0 0,0 1,0-1,0 0,0 0,0 1,0-1,0 1,0-1,0 1,0-1,0 1,1 0,-1 0,0-1,0 1,0 0,1 0,-1 0,0 0,0 0,0 1,0-1,1 0,-1 0,0 1,0-1,0 1,0-1,0 1,0-1,0 1,0 0,0 0,0-1,0 1,0 0,-1 0,1 0,0 0,0 0,4 9,-1-1,0 1,0 0,-1 1,0-1,-1 0,0 1,-1 0,0-1,0 2,1 7,10 144,-8 119,-4-219,1 43,-6 0,-4-1,-5 0,-26 98,30-165,-2 0,-1-2,-2 1,-2-2,-1 0,-1-1,-3-1,0-1,-2-1,-1-1,-2-1,-1-1,0-2,-5 1,22-18,0 0,-1-1,-1-1,1 0,-1-1,0 0,0 0,-1-2,1 0,-1 0,0-1,-1-1,1 0,0-1,0-1,-1 0,-4-2,16 1,-1 0,1-1,-1 1,1-1,0 0,0 0,0 0,0 0,0-1,0 1,1-1,-1 0,1 0,0 0,0 0,0 0,0 0,0 0,1-1,0 1,-1-1,1 1,0-1,1 1,-1-1,1 0,-1 1,1-1,0 0,-2-25</inkml:trace>
  <inkml:trace contextRef="#ctx0" brushRef="#br0" timeOffset="2044.065">4432 3015,'-9'21,"3"-8,0 1,0-1,2 1,-1-1,2 1,0 0,1 1,0-1,1 0,0 1,2-1,-1 1,2-1,1 4,-3-16,1 0,0 0,0 0,0 0,0 0,0 0,0-1,1 1,-1 0,1-1,-1 1,1-1,0 1,-1-1,1 0,0 0,0 0,0 0,0 0,0 0,0 0,0-1,0 1,0-1,0 1,1-1,-1 0,0 0,0 0,0 0,0 0,1-1,-1 1,0-1,0 1,0-1,1 0,71-42,-64 31,0 0,0-1,-1 0,0-1,-1 0,-1 0,-1 0,0-1,0 0,-1-1,-1 1,-1-1,0 1,-1-1,-1 0,-1-6,1 18,-1 0,0 0,0 0,0 0,-1 0,0 0,0 0,0 0,0 0,0 0,-1 0,1 1,-1-1,0 1,0-1,-1 1,1 0,-1-1,1 1,-1 0,0 1,0-1,-1 1,1-1,0 1,-1 0,1 0,-1 0,0 1,0-1,1 1,-1 0,0 0,0 0,0 1,0-1,-1 1,1 0,0 0,0 1,0-1,0 1,0 0,0 0,0 0,1 0,-1 1,-1 0,-17 13,3 1</inkml:trace>
  <inkml:trace contextRef="#ctx0" brushRef="#br0" timeOffset="2376.892">4884 2873,'1'-9,"0"-1,-1 0,2 0,0 0,0 0,1 0,0 1,0-1,1 1,0 0,1 0,0 1,4-6,-7 14,1-1,-1 1,1 0,-1 0,0 0,1 0,-1 0,1 0,-1 1,1-1,-1 1,1 0,-1-1,0 1,0 0,1 1,-1-1,0 0,0 0,0 1,0 0,0-1,-1 1,1 0,0 0,-1 0,1 0,-1 0,0 0,0 0,0 0,0 1,0-1,1 2,10 12,-9-13,0 1,0-1,1 0,-1 0,1 0,-1-1,1 1,0-1,0 0,0 0,1 0,-1-1,0 0,1 1,-1-2,0 1,1 0,-1-1,1 0,0 0,-1 0,1 0,-1-1,0 0,1 0,-1 0,1 0,-1-1,0 0,0 0,0 0,0 0,0-1,0 1,-1-1,1 0,1-2,6-7,1 0,-2-1,1 0,-2-1,0 0,-1-1,0 0,-1 0,-1 0,0-1,-1 0,-1 0,0-1,-1 1,-1-3,-5-33,-3 34</inkml:trace>
  <inkml:trace contextRef="#ctx0" brushRef="#br0" timeOffset="292.51">2174 3946,'-32'49,"3"2,1 2,3 0,2 2,-14 51,35-102,-1 0,1 1,1-1,-1 1,1 0,-1-1,1 1,1 0,-1 0,1 0,0 0,0 0,0 0,0-1,1 1,0 0,0 0,1 0,-1-1,1 1,0-1,0 1,0-1,1 0,-1 0,1 0,0 0,0 0,1-1,-1 1,2 0,1-2,1 0,0 0,0 0,0-1,0 0,0 0,0 0,0-1,0-1,0 1,0-1,0 0,0-1,0 1,0-1,-1-1,1 1,0-1,-1 0,0-1,0 1,0-1,0-1,-1 1,0-1,0 0,3-3,3-3,-1-1,0-1,0 0,-1 0,-1-1,0 0,-1-1,0 1,-2-1,1-1,1-11,-5 14,0 0,0 0,-2 0,0 0,0-1,-1 1,-1 0,0 0,-1 0,0 1,-1-1,0 0,-1 1,0 0,-1 1,-1-1,0 1,0 0,-1 0,-1 1,1 0,-2 1,1 0,-4-2,-9-2</inkml:trace>
  <inkml:trace contextRef="#ctx0" brushRef="#br0" timeOffset="617.122">2428 2704,'-12'113,"4"-1,5 1,5 0,17 112,14 158,-9-131,1-154,-14-78</inkml:trace>
  <inkml:trace contextRef="#ctx0" brushRef="#br0" timeOffset="898.828">2795 3579,'-9'31,"2"1,1 1,1-1,2 1,1 0,2-1,1 1,2 0,4 19,-6-48,1 1,0 0,0-1,0 1,1-1,-1 0,1 0,0 0,1 0,-1 0,0-1,1 1,0-1,0 0,0 0,0 0,1-1,-1 0,1 0,-1 0,1 0,0 0,0-1,-1 0,1 0,0 0,0-1,0 0,0 0,0 0,0-1,0 1,0-1,0 0,0 0,0-1,0 0,-1 0,1 0,-1 0,0-1,1 1,-1-1,0 0,0 0,0-1,13-13,-1 0,-1-1,-1 0,0-1,-1-1,-1 0,-1-1,-1 0,0-1,-2 0,-1 0,0-1,-2 0,0-4,12-32,-10 32,-1 3</inkml:trace>
  <inkml:trace contextRef="#ctx0" brushRef="#br0" timeOffset="1296.936">3444 2422,'-12'71,"3"0,4 1,2 0,4 0,3 0,3 0,3-1,3 0,3-1,25 66,-20-71,-4 1,-2 0,-3 2,3 62,-15-126,1 1,-1-1,1 1,-1-1,-1 0,1 1,-1-1,1 0,-1 1,0-1,-1 0,1 0,-1 0,0 0,0 0,0 0,0-1,-1 1,1-1,-1 1,0-1,0 0,-2 1,-5-2</inkml:trace>
  <inkml:trace contextRef="#ctx0" brushRef="#br0" timeOffset="1547.001">3219 3409,'38'-24,"27"-12,13-1,-3 1,-4 8,-10 2,-10 7,-5 6,-4 5,-5 5,-9-3,-5 0,0 1,-6 1</inkml:trace>
  <inkml:trace contextRef="#ctx0" brushRef="#br0" timeOffset="1780.496">4121 3325,'-5'34,"-1"15,0 0</inkml:trace>
  <inkml:trace contextRef="#ctx0" brushRef="#br0" timeOffset="1781.496">4008 2816,'0'0</inkml:trace>
  <inkml:trace contextRef="#ctx0" brushRef="#br0" timeOffset="6344.836">6774 1603,'-33'6,"0"1,1 2,0 1,1 1,0 2,1 1,-3 2,21-9,1 0,-1 1,2 0,-1 0,1 1,0 0,1 1,0 0,1 1,0 0,-1 1,8-10,0-1,0 0,1 0,-1 1,0-1,0 0,1 1,-1-1,1 1,-1-1,1 0,0 1,-1-1,1 1,0 0,0-1,0 1,0-1,0 1,1-1,-1 1,0-1,1 1,-1-1,1 0,-1 1,1-1,0 1,0-1,-1 0,1 0,0 1,0-1,0 0,0 0,1 0,-1 0,0 0,0 0,1-1,-1 1,0 0,1-1,-1 1,1-1,-1 1,1-1,-1 0,1 1,0-1,87 5,-77-6,205-3,-214 4,0 0,0 1,0-1,0 1,-1 0,1 0,0 0,0 0,-1 0,1 1,-1-1,1 1,-1-1,1 1,-1 0,0 0,0 0,0 0,0 1,0-1,-1 0,1 1,-1-1,1 1,-1 0,0-1,0 1,0 0,-1 0,1 0,-1 0,1-1,-1 1,0 0,0 0,0 0,0 0,-1 0,1 0,-1 0,0 0,0-1,0 1,0 0,0-1,0 1,-1-1,0 1,0 0,-9 18,-1 0,0-1,-2 0,0-1,-1-1,-1 0,-1-2,-1 1,0-2,-13 8,31-23,0 0,0 0,0-1,0 1,-1 0,1 0,0 0,0-1,0 1,0 0,-1 0,1 0,0 0,0 0,0-1,-1 1,1 0,0 0,0 0,-1 0,1 0,0 0,0 0,0 0,-1 0,1 0,0 0,0 0,-1 0,1 0,0 0,20-26,-18 23,78-95,-54 67</inkml:trace>
  <inkml:trace contextRef="#ctx0" brushRef="#br0" timeOffset="6596.626">7508 841,'-19'91,"4"1,4 0,1 65,12-106,2 0,3-1,1 0,3 0,2-1,6 12,29 101,-38-144</inkml:trace>
  <inkml:trace contextRef="#ctx0" brushRef="#br0" timeOffset="7616.251">7254 1547,'105'-75,"3"5,3 5,3 5,20-3,-115 54,12-6,0 2,0 0,1 2,1 2,0 1,0 1,3 2,-37 5,0 1,1 0,-1-1,1 1,-1 0,1-1,0 1,-1 0,1 0,0 0,0-1,-1 1,1 0,0 0,0 0,0 0,0-1,0 1,0 0,0 0,0 0,0 0,1 0,-1-1,0 1,0 0,1 0,-1-1,1 1,-1 0,0 0,1-1,0 1,-1 0,1-1,-1 1,1-1,0 1,-1-1,1 1,0-1,-1 1,1-1,0 1,0-1,0 0,-1 0,1 1,0-1,0 0,0 0,0 0,0 0,-1 0,1 0,0 0,0 0,0-1,0 1,-1 0,1 0,0-1,0 1,0-1,-68 50,-44 42,103-82,0-1,1 1,1 0,-1 1,2-1,-1 1,1 0,1 1,-1-1,2 1,0 0,0 0,1 0,0 0,1 1,0-1,1 0,0 1,1-1,1 7,-1-15,0 0,0 0,0 0,1 0,-1 0,1-1,0 1,-1-1,1 1,0-1,1 1,-1-1,0 0,1 0,-1 0,1-1,0 1,-1 0,1-1,0 0,0 1,0-1,0-1,0 1,0 0,0-1,1 1,-1-1,0 0,0 0,0 0,0-1,0 1,1-1,0 0,5-1,1 0,-1-1,0-1,1 0,-2 0,1 0,0-1,-1-1,0 1,0-1,0-1,20-22,-1-2,-1-1,-2-1,-1-1,-2-1,-1-1,-1-3,23-55,-42 94,0 1,1-1,-1 1,0-1,0 0,0 1,1-1,-1 1,0-1,1 1,-1-1,0 0,1 1,-1-1,0 0,1 1,-1-1,1 0,-1 0,1 1,-1-1,1 0,-1 0,1 0,-1 0,1 0,-1 0,1 1,-1-1,1 0,-1 0,1-1,-1 1,1 0,-1 0,1 0,-1 0,0 0,1 0,-1-1,1 1,-1 0,1 0,-1-1,1 1,-1 0,0-1,1 1,-1 0,0-1,1 1,-1-1,0 1,0 0,1-1,-1 1,0-1,0 1,0-1,1 1,-1-1,4 45,-4-44,0 34,-2-29,1 0,0 0,0 0,0 1,1-1,0 0,0 1,0-1,1 0,-1 1,1-1,1 0,-1 0,1 0,0 0,0 0,0 0,1 0,-1-1,1 1,1-1,-1 0,0 0,1 0,0 0,0-1,0 1,0-1,1 0,2 1,2-2,0-1,-1 0,1 0,0-1,0 0,0 0,0-1,-1-1,1 1,0-1,-1-1,1 0,-1 0,0 0,0-1,0 0,-1-1,1 0,-1 0,0-1,0 1,-1-2,0 1,0-1,5-6,14-20,-2-1,-1-1,-1-1,14-36,37-113,-72 186,-1-1,0 1,0-1,0 1,1-1,-1 1,0-1,0 0,0 0,0 1,0-1,0 0,0 0,0 0,1 0,-1 0,0 0,0 0,0 0,0 0,0-1,0 1,0 0,0 0,0-1,1 1,-1-1,0 1,0-1,0 1,1-1,-1 1,0-1,1 0,-1 1,0-1,1 0,-1 0,1 0,-1 1,1-1,0 0,-1 0,1 0,0 0,0 0,-1 0,1 0,0 1,0-1,0 0,0 0,0 0,0 0,0 0,1 0,-1 0,0 0,0 0,1 0,-1 1,0-1,1 0,-1 0,1 0,0 0,-3 2,1 0,-1 0,1 0,0 1,-1-1,1 1,0-1,0 1,0-1,0 1,0-1,0 1,0 0,0 0,1-1,-1 1,1 0,-1 0,1 0,0 0,0-1,0 1,0 0,0 0,0 0,0 0,1 0,-1 0,1-1,-1 1,1 0,0 0,-1-1,1 1,0 0,0-1,0 1,1-1,-1 1,0-1,0 1,1-1,-1 0,1 0,-1 0,1 0,0 0,-1 0,1 0,0-1,1 2,101 4,10 5,-111-9,0 0,0 0,0 0,0 1,0 0,0-1,-1 1,1 0,-1 0,0 1,0-1,0 0,0 1,-1-1,0 1,1 0,-1-1,0 1,-1 0,1 0,-1-1,1 1,-1 0,0 0,-1 0,1 0,-1 3,7 46,-6-51,1-1,0 1,-1-1,1 1,0-1,0 0,0 1,0-1,0 0,0 0,0 0,1 0,-1 0,0 0,1 0,-1 0,0 0,1-1,-1 1,1 0,-1-1,1 1,0-1,-1 0,1 0,-1 1,1-1,0 0,-1 0,1-1,0 1,-1 0,1 0,-1-1,1 1,-1-1,1 1,-1-1,1 0,-1 0,1 0,-1 1,0-1,1 0,-1-1,1 0,62-51,-26 6,-2-1,-2-2,-2-1,-3-1,-2-2,-2-1,9-34,-29 76,9-16,-2-1,-2 0,0 0,-2-1,-1 0,-2-1,-1 1,-1-1,-2 0,-1 0,-2 0,-1 0,-1 1,-2-1,-1 1,-8-22,-30-4,43 56,1 0,-1 0,1 0,-1 0,0 1,1-1,-1 0,0 1,1 0,-1-1,0 1,0 0,1 0,-1 0,0 0,0 0,1 1,-1-1,0 0,1 1,-1-1,0 1,1 0,-1-1,0 1,1 0,-1 0,1 0,0 0,-1 0,1 1,0-1,0 0,-1 1,1-1,0 0,1 1,-1-1,0 2,-9 16,2 1,1 1,0-1,1 1,2 0,0 0,1 1,1-1,1 1,1-1,1 1,1 4,2 18,0-1,3 0,2 0,2 0,1-1,2-1,2 0,2-1,11 16,-21-41,1-1,0 0,1-1,1 0,0 0,1-1,0 0,1-1,1-1,-1 0,1-1,1 0,0-1,7 2,4 5,-26-12</inkml:trace>
  <inkml:trace contextRef="#ctx0" brushRef="#br0" timeOffset="7862.326">9145 643,'43'-38,"29"-18,11-4,-3 9,-5 12,-12 13,-15 12</inkml:trace>
  <inkml:trace contextRef="#ctx0" brushRef="#br0" timeOffset="8030.572">10049 390,'-2'1,"1"1,-1-1,1 1,0 0,0 0,0 0,0 0,0 0,1 0,-1 0,0 0,1 0,0 0,-1 0,1 0,0 1,0-1,0 0,0 0,1 0,-1 0,0 0,1 0,0 0,-1 0,1 0,0 0,0 0,0 0,0 0,0 0,1-1,-1 1,1 0,-1-1,2 2,65 54,-66-55,3 0,1 1,-1 0,0 0,0 0,0 0,-1 1,1 0,-1 0,0 0,0 1,0-1,0 1,-1 0,0 0,0 0,0 0,-1 1,1-1,-1 1,-1 0,1-1,-1 1,0 0,0 0,-1 0,0 0,0 0,0 0,-1 0,0 2,-7 8,-1-1,-1 0,0-1,-1 0,-1 0,0-1,0-1,-2 0,1-1,-2 0,1-1,-1-1,-1 0,1-1,-6 1,-3 5,5-4</inkml:trace>
  <inkml:trace contextRef="#ctx0" brushRef="#br0" timeOffset="8734.274">1328 5582,'-37'25,"1"2,2 1,1 1,1 2,2 1,1 2,2 1,1 1,-4 9,16-22,1 0,2 0,0 1,1 1,1 0,2 0,-2 11,7-27,0 0,1 0,0-1,0 1,1 0,0 0,1 0,0 0,0 0,1 0,0-1,0 1,1-1,1 1,-1-1,1 0,0 0,1-1,0 1,0-1,1 0,0 0,1 0,5 0,0 0,0-2,0 1,0-2,1 1,0-2,0 0,0 0,0-1,1-1,-1 0,1-1,-1 0,0-1,1-1,-1 0,0 0,0-2,0 1,-1-2,1 0,-1 0,0-1,0-1,-1 0,0 0,4-5,3-3,-1-1,-1-1,0 0,-1-1,-1-1,-1-1,-1 0,0 0,-1-1,-2 0,0-1,-1 0,-2-1,0 0,-1 0,-1 0,-1 0,-2 0,0-1,-1 1,-1-1,-2 1,0 0,-1-1,-2 2,0-1,-3-3,-48-82,41 81</inkml:trace>
  <inkml:trace contextRef="#ctx0" brushRef="#br0" timeOffset="9748.53">1694 5780,'6'22,"-1"5,2 0,1-1,0 0,2-1,1 0,2 0,9 14,-20-36,0 0,0 0,0-1,0 1,0-1,1 0,-1 0,1 0,0 0,-1 0,1 0,0-1,0 1,0-1,0 0,0 0,1 0,-1 0,0-1,0 1,1-1,-1 0,0 0,1 0,-1 0,0-1,0 1,1-1,-1 0,0 0,0 0,0 0,0-1,0 1,0-1,1 0,15-14,0-1,-2-1,0 0,0-1,-2-1,-1 0,0-1,3-9,5-4,127-237,-149 271,0-1,0 1,0-1,0 1,0-1,0 1,0 0,1-1,-1 1,0-1,0 1,0-1,1 1,-1 0,0-1,1 1,-1 0,0-1,1 1,-1 0,1-1,-1 1,0 0,1 0,-1 0,1-1,-1 1,1 0,-1 0,0 0,1 0,-1 0,1 0,-1 0,1 0,-1 0,1 0,-1 0,1 0,-1 0,1 0,-1 0,1 0,-1 1,0-1,1 0,-1 0,1 0,-1 1,0-1,1 0,-1 1,0-1,1 0,-1 1,0-1,1 1,9 30,-6-17,-2-6,1 0,0 0,0 0,1-1,0 1,0-1,1 0,0 0,0 0,1-1,0 0,0 0,0-1,1 1,-1-1,1-1,1 1,-1-1,1 0,-1-1,1 0,0 0,0-1,1 0,-1 0,0-1,1 0,-1 0,0-1,1 0,-1-1,1 0,-1 0,0-1,1 0,-1 0,0-1,0 0,-1 0,1-1,0 0,56-80,-46 54,-17 28,13-17,-2 0,0-1,-1 0,-1-1,-1 0,-1 0,-1-1,0 0,0-13,23-192,-30 216,4-47,-2 0,-2 0,-4 1,-1-1,-4 1,-1 0,-3 0,-3 2,-11-26,26 79,-26-43,27 44,-1 1,0-1,1 0,-1 1,0-1,1 1,-1-1,0 1,0-1,1 1,-1-1,0 1,0 0,0-1,0 1,0 0,1 0,-1 0,0-1,0 1,0 0,0 0,0 0,0 1,0-1,0 0,1 0,-1 0,0 1,0-1,0 0,0 1,0-1,1 1,-1-1,0 1,1-1,-1 1,0 0,1-1,-1 1,0 0,1-1,-1 1,1 0,-1 0,1 0,0-1,-1 1,1 1,-7 14,1 1,1 0,1 0,0 0,1 1,1-1,0 1,2 0,0-1,1 1,2 10,-3-27,5 57,4 0,1-1,3 0,3-1,2 0,5 5,-4-15,1 0,2-2,3-1,1 0,24 28,-38-56,1-1,1 0,0-1,1-1,0 0,1-1,0 0,1-1,0-1,0-1,1-1,0 0,7 1,-23-7,0 0,0 0,0 0,1-1,-1 1,0 0,0-1,0 1,1-1,-1 0,0 0,0 0,1 0,-1 0,0-1,0 1,0 0,1-1,-1 0,0 1,0-1,0 0,0 0,0-1,0 1,0 0,-1 0,1-1,0 1,-1-1,1 0,-1 1,1-1,-1 0,0 0,0 0,1-2,-1-14</inkml:trace>
  <inkml:trace contextRef="#ctx0" brushRef="#br0" timeOffset="10001.394">2315 5159,'39'-15,"31"-13,14-3,-3-1,-6 1,-5 5,-5 2,-5 6,-7 5,-8 1,-12 1</inkml:trace>
  <inkml:trace contextRef="#ctx0" brushRef="#br0" timeOffset="10685.697">4150 3889,'100'382,"55"242,-89-451,-65-171,0 1,0-1,0 1,0-1,1 0,-1 0,0 1,1-1,0 0,-1 0,1-1,0 1,0 0,0 0,0-1,1 0,-1 1,0-1,1 0,-1 0,0 0,1 0,-1 0,1-1,-1 1,1-1,0 0,0 0,-6-38,2 36,-8-16</inkml:trace>
  <inkml:trace contextRef="#ctx0" brushRef="#br0" timeOffset="10932.262">4008 4764,'419'-243,"-392"227,-2-1,0-1,-1-1,0-1,-2-1,-1-1,0-1,-2-1,-1-1,0 0,-2-1,-1-1,-2 0,0-1,-2-1,-1 0,3-16,-6 10</inkml:trace>
  <inkml:trace contextRef="#ctx0" brushRef="#br0" timeOffset="11389.793">4771 3663,'22'172,"-5"-26,7-1,18 50,4-82,-44-109,0-1,1 0,-1 0,1 0,-1 0,1 0,0-1,0 1,0-1,1 0,-1 0,0 0,1 0,-1-1,1 1,0-1,0 0,-1 0,1 0,0 0,0-1,0 0,0 0,0 0,0 0,0 0,-1-1,1 0,1 0,10-5,-1-2,1 0,-1-1,0 0,-1-1,0 0,-1-1,0 0,-1-1,0-1,-1 0,0 0,-1-1,4-8,1 3,1-2,-2 1,2 0,0 0,1 2,1 0,1 0,2 1,-20 16,1 0,0 1,-1-1,1 1,0-1,-1 0,1 1,0-1,0 1,-1-1,1 1,0 0,0-1,0 1,0 0,0 0,-1-1,1 1,0 0,0 0,0 0,0 0,0 0,0 0,0 1,0-1,-1 0,1 0,0 1,0-1,0 0,0 1,-1-1,1 1,0-1,0 1,-1-1,1 1,0-1,-1 1,1 0,0 0,-1-1,1 1,-1 0,0 0,1-1,-1 1,1 0,-1 0,0 0,0 0,0 0,1 0,4 58,-4-44,-1-11,0 0,1 1,0-1,0 0,0 1,0-1,1 0,-1 0,1 0,0 0,0 0,1 0,-1-1,1 1,0-1,0 0,0 0,0 0,1 0,-1 0,1-1,-1 1,1-1,0 0,0 0,0 0,0-1,1 0,-1 1,0-2,0 1,1 0,-1-1,1 0,-1 0,0 0,1 0,-1-1,1 0,-1 0,3-1,14-4,0-1,-1-2,0 0,-1-1,0-1,-1 0,0-2,-1 0,0-1,-1 0,0-2,-1 0,2-5,-9 12,-1-1,-1 0,1 0,-2 0,1-1,-2 0,1 0,-2 0,1 0,0-9,-3 16,0 0,-1-1,1 0,-1 1,0-1,-1 1,1-1,-1 1,0-1,0 1,0 0,0-1,-1 1,0 0,0 0,0 0,0 0,-1 0,1 0,-1 1,0-1,0 1,-1 0,1 0,-1 0,1 0,-1 1,-3-3,2 3,1 1,0-1,0 0,-1 1,1 0,-1 0,1 0,-1 1,1-1,-1 1,0 0,1 1,-1-1,1 1,-1 0,1 0,-1 0,1 1,0-1,0 1,-1 0,1 0,1 1,-1-1,0 1,0 0,1 0,0 0,-1 1,-7 6,1 1,0 0,1 1,1 0,0 1,0-1,1 1,-3 9,7-15,0 1,1-1,0 1,0 0,1 0,0 0,0 0,0 0,1 0,1 0,0 0,0 0,0 0,1 0,0 0,0 0,1-1,0 1,0-1,1 0,0 0,0 0,1 0,0-1,0 0,1 0,-1 0,1-1,0 1,1-1,-1-1,1 1,0-1,0-1,1 1,-1-1,1 0,24 5,0-1,1-2,-1-1,1-2,0-1,0-1,0-2,-1-1,1-2,0-1,11-1</inkml:trace>
  <inkml:trace contextRef="#ctx0" brushRef="#br0" timeOffset="12055.518">7170 2986,'-33'30,"1"3,2 0,2 2,1 1,2 1,-16 31,39-66,1-1,0 1,0 0,0 0,0-1,0 1,0 0,0 0,1 0,-1 0,0 0,1 0,0 0,0 0,-1 0,1 0,1 0,-1 1,0-1,0 0,1 0,-1 0,1 0,-1 0,1 0,0-1,0 1,0 0,0 0,0 0,1-1,-1 1,0-1,1 1,-1-1,1 1,-1-1,1 0,0 0,0 0,-1 0,1 0,0 0,0 0,0-1,0 1,0 0,0-1,0 0,0 0,0 1,0-1,1 0,-1-1,1 1,58 1,72 12,-128-12,0 0,0 1,0 0,0 0,-1 1,1-1,0 1,-1 0,0 0,0 1,0-1,0 1,0 0,-1 0,0 0,0 0,0 1,0-1,-1 1,1 0,-1 0,0 0,0 1,-2 7,0 1,-1-1,0 1,-1-1,0 0,-1 0,-1 0,0 0,-1 0,0-1,-1 0,0 0,-1 0,0-1,-1 0,0 0,-1-1,0 0,-1-1,0 1,1 1,-1 0,0 0,-1-1,0 0,0-1,-1 0,0-1,0-1,-1 0,0 0,-8 2,21-9,-1 1,0-1,0 1,0-1,0 1,1-1,-1 0,0 1,0-1,0 0,0 0,0 0,0 1,0-1,0 0,0 0,0-1,0 1,0 0,0 0,0 0,0-1,1 1,-1 0,0-1,0 1,0-1,0 1,0-1,1 1,-1-1,0 1,0-1,1 0,-1 0,1 1,-1-1,1 0,-1 0,1 0,-1 0,1 1,-1-1,1 0,0 0,0 0,0 0,-1 0,1 0,0 0,0 0,0 0,0 0,6-17</inkml:trace>
  <inkml:trace contextRef="#ctx0" brushRef="#br0" timeOffset="12421.958">8017 2675,'-60'54,"2"2,3 3,2 2,3 2,3 2,2 4,-18 74,62-138,-1 1,1 0,0-1,0 1,1 0,-1 0,1 0,1-1,-1 1,1 0,0 0,0-1,1 1,-1-1,1 1,1-1,-1 0,1 1,0-1,0-1,0 1,1 0,-1-1,5 4,-5-6,0 1,0-1,1 0,-1-1,1 1,-1 0,1-1,-1 0,1 0,0 0,0 0,-1-1,1 0,0 1,0-1,0-1,0 1,-1 0,1-1,0 0,0 0,-1 0,1 0,-1-1,1 1,-1-1,1 0,-1 0,0 0,2-2,89-82,-90 82,28-35,-2-2,-3-1,0-1,-3-1,16-41,-8 19,-30 60,-1 1,1-1,0 1,0 0,0 0,1 0,0 0,0 0,0 1,0-1,1 1,0 0,0 0,0 0,0 1,1-1,-1 1,1 0,0 0,0 1,0-1,0 1,0 0,1 1,-1-1,1 1,-1 0,1 0,-1 1,1 0,-1 0,1 0,0 0,-1 1,1 0,-1 0,0 1,6 2,177 149,-172-140</inkml:trace>
  <inkml:trace contextRef="#ctx0" brushRef="#br0" timeOffset="13086.914">8581 2873,'18'-64,"2"1,3 1,23-40,-46 100,3-5,0 0,0 0,1 0,0 1,0-1,1 1,-1 0,1 0,1 1,-1-1,1 1,5-3,-9 7,0 1,0 0,0 1,1-1,-1 0,0 1,0-1,0 1,0-1,0 1,0 0,0 0,0 0,0 0,0 0,-1 1,1-1,0 0,-1 1,1-1,-1 1,1 0,-1 0,0-1,0 1,0 0,0 0,0 0,0 0,0 0,-1 0,1 0,-1 1,1-1,-1 2,4 6,-3-8,-1 1,1 0,0-1,-1 1,1-1,0 0,1 1,-1-1,0 0,1 1,-1-1,1 0,0 0,0 0,0-1,-1 1,2 0,-1-1,0 1,0-1,0 0,1 1,-1-1,1 0,-1 0,1-1,-1 1,1-1,0 1,-1-1,1 0,-1 0,1 0,0 0,-1 0,1-1,0 1,-1-1,1 0,-1 1,1-1,0-1,15-12,-1-1,-1-1,0 0,-1-1,0-1,-2 0,0-1,-1-1,6-13,23-33,37-37,-77 102,1 0,0 0,0 0,0 0,0 1,1-1,-1 1,0-1,0 1,0 0,0-1,1 1,-1 0,0 1,0-1,0 0,0 1,1-1,-1 1,0-1,0 1,0 0,0 0,0 0,0 0,-1 0,1 1,0-1,-1 0,2 2,30 13,-23-15,-1-1,1 0,-1 0,1-1,-1 0,1-1,-1 0,0 0,0-1,0 0,8-5,58-13,-8 16,-54 5,0 0,-1-1,1-1,0 1,0-2,-1 0,0-1,1 0,-1 0,-1-1,9-5,13-15,-2-2,0-1,-2-1,-1-1,-1-2,19-30,-40 56,-1 0,0 0,0-1,0 0,-1 0,0 0,0 0,-1-1,1 0,-2 1,1-1,-1 0,-1 0,1-1,-1 1,-1 0,0 0,0-1,0 1,-1 0,0 0,-1 0,0 0,0 0,-3-7,3 13,0 0,0 0,0 0,-1 1,1-1,-1 0,1 1,-1 0,1-1,-1 1,0 0,0 0,1 1,-1-1,0 1,0-1,0 1,0 0,0 0,0 0,0 0,0 1,0-1,1 1,-1 0,0 0,0 0,1 0,-1 0,0 0,1 1,-2 0,-79 59,71-51,1 1,0 0,1 1,0 0,1 1,1 0,0 0,0 1,1 0,1 1,1-1,0 1,0 0,2 0,0 1,0-1,2 1,0-1,1 1,0-1,1 1,1 0,1 0,-1-8,1 0,0-1,0 1,1-1,0 0,1 0,-1 0,1-1,1 1,-1-1,1-1,0 1,0-1,1 0,0 0,-1-1,2 1,-1-2,0 1,1-1,-1 0,1-1,0 0,4 1,23 4,0-2,0-1,1-2,34-3,97-13,-123 6</inkml:trace>
  <inkml:trace contextRef="#ctx0" brushRef="#br0" timeOffset="15485.023">3557 6626,'-2'0,"1"-1,-1 0,1 1,-1 0,1-1,-1 1,0 0,1 0,-1 0,0 0,1 0,-1 0,1 0,-1 0,0 1,1-1,-1 1,1-1,-1 1,1 0,-1-1,1 1,0 0,-1 0,1 0,0 0,0 0,-1 1,-79 62,-43 48,121-109,-52 56,55-58,-1 0,0 1,0-1,0 0,1 1,-1-1,0 1,1-1,0 1,-1-1,1 1,0-1,0 1,-1-1,1 1,1-1,-1 1,0 0,0-1,0 1,1-1,-1 1,1-1,-1 0,1 1,0-1,-1 1,1-1,0 0,0 0,0 1,0-1,0 0,0 0,0 0,1 0,-1 0,0 0,1 0,-1-1,0 1,1 0,-1-1,1 1,-1-1,1 0,0 1,5 0,0 0,-1 0,1 0,0-1,0 0,0 0,0-1,-1 1,1-2,0 1,-1-1,1 0,3-2,-3 2,0 0,0 0,0 0,0 1,0 0,0 0,0 0,0 1,0 0,0 1,0 0,5 1,-10-2,-1 1,1 0,-1 0,1 0,-1 0,1 0,-1 0,0 0,0 0,1 0,-1 0,0 1,0-1,0 1,0-1,0 1,-1-1,1 1,0-1,-1 1,1 0,-1-1,0 1,1 0,-1-1,0 1,0 0,0-1,0 1,0 0,-1 0,1-1,0 1,-1 0,1-1,-2 2,-27 66,23-58,6-9,-24 42,2 2,3 0,1 1,3 1,-7 34,21-78,0 0,0-1,1 1,-1-1,1 1,0 0,0 0,0-1,0 1,1 0,-1-1,1 1,0 0,0-1,0 1,1-1,-1 0,1 1,0-1,0 0,0 0,0 0,1 0,-1 0,1-1,0 1,-1-1,1 0,0 0,1 0,-1 0,0 0,0 0,1-1,1 1,6 0,1-1,-1 0,0 0,0-1,0-1,1 0,-1 0,0-1,0 0,-1-1,1-1,0 1,-1-2,0 1,0-2,0 1,-1-1,1-1,-1 1,-1-2,0 1,0-1,0 0,-1-1,0 0,1-2,-6 4,1 0,-1 1,-1-1,1 0,-1 0,-1 0,1 0,-1 0,0-1,-1 1,0 0,0 0,0 0,-1 1,0-3,-4-16</inkml:trace>
  <inkml:trace contextRef="#ctx0" brushRef="#br0" timeOffset="15803.494">3219 6372,'94'197,"96"391,-14-75,-72-313,-91-176</inkml:trace>
  <inkml:trace contextRef="#ctx0" brushRef="#br0" timeOffset="19936.558">5081 5639,'10'11,"14"23,-3 1,0 1,-3 1,-1 1,12 39,-24-64,37 102,-6 1,-5 2,-5 1,-4 11,-6 7,-4-130,-2-35,-8 21,23-68,3 0,4 2,2 1,4 2,32-44,-57 95,1-6,1 1,1 1,1 1,1 0,1 1,1 1,1 1,0 0,1 2,2 1,6-4,-28 19,1 0,-1 0,1 0,-1 0,1 0,0 0,-1 1,1-1,0 1,0 0,-1 0,1 0,0 0,0 0,-1 1,1-1,0 1,-1-1,1 1,0 0,-1 0,1 1,-1-1,0 0,1 1,-1-1,0 1,0 0,0 0,0 0,0 0,0 0,-1 0,1 0,0 1,-1-1,1 3,21 102,-25-82,-1 1,-1-1,-1 0,-1 0,-2 0,0-1,-2 0,0-1,-2 0,-12 19,-8 6,-2-1,-2-1,-2-2,-14 10,-18-6,69-47,-1 0,0 0,1 0,-1 0,0-1,0 1,0-1,0 1,0-1,1 0,-1 1,0-1,0 0,0 0,0-1,0 1,0 0,0-1,0 1,0-1,0 1,1-1,-1 0,0 0,0 0,1 0,-1 0,1 0,-1 0,1-1,-1 1,1 0,0-1,0 1,0-1,-1 0,1 1,1-1,-1 0,0 0,-5-21,3 1</inkml:trace>
  <inkml:trace contextRef="#ctx0" brushRef="#br0" timeOffset="20521.962">6266 5892,'1'1,"-1"-1,0 0,0 0,1 1,-1-1,0 0,0 1,0-1,1 0,-1 1,0-1,0 0,0 1,0-1,0 0,0 1,0-1,0 0,1 1,-1-1,0 1,-1-1,1 0,0 1,0-1,0 0,0 1,0-1,0 0,0 1,0-1,-1 0,1 1,0-1,0 0,-1 1,1-1,0 0,0 0,-1 1,1-1,0 0,0 0,-1 1,1-1,0 0,-1 0,1 0,0 0,-1 0,1 1,-1-1,1 0,0 0,3 1,0 1,1 0,-1-1,1 0,0 0,-1 0,1-1,0 1,0-1,0 0,-1 0,1 0,0 0,0 0,0-1,-1 0,1 0,0 0,-1 0,1-1,-1 1,1-1,-1 0,0 0,1-1,76-60,-61 45,-7 9,-1 0,0-1,0-1,-2 1,1-2,-1 0,-1 0,0 0,0-1,-2 0,0 0,1-5,-6 16,0 0,0-1,-1 1,1 0,-1-1,0 1,0-1,0 1,0-1,0 1,-1-1,1 1,-1 0,1-1,-1 1,0 0,0-1,0 1,0 0,0 0,0 0,-1 0,1 0,-1 0,0 0,1 0,-1 1,0-1,0 1,0-1,0 1,0 0,0 0,-1 0,1 0,0 0,-1 0,1 1,-5-2,1 1,-1 0,0 1,0 0,0 0,1 0,-1 1,0 0,1 0,-1 0,0 1,1 0,-3 2,-5 4,1 1,0 0,1 1,0 0,0 1,1 1,0 0,1 0,1 1,0 0,0 1,2 0,-1 0,-3 12,5-13,0 0,0 0,2 1,0-1,0 1,1 0,1 0,0 1,1-1,0 0,1 0,1 1,1-1,0 0,0 0,2 0,-1 0,5 8,-5-17,1 0,0 0,0 0,1-1,-1 1,1-1,0 0,0 0,1-1,-1 0,1 0,-1 0,1 0,0-1,0 0,0 0,0-1,1 0,-1 0,0 0,3-1,7 1,0 0,0-2,0 0,0-1,0 0,-1-1,1-1,2-2,3-2,0-1,-1-2,0 0,-1-1,0-1,-1-1,0 0,-1-1,-1-1,0-1,-1-1,3-6</inkml:trace>
  <inkml:trace contextRef="#ctx0" brushRef="#br0" timeOffset="20772.131">6972 5328,'-19'39,"-6"21,0 7,6-5,9-7,13-8,9-13,9-11,4-10,4-7,1-10,0-4,1-5,-1-1,-6 3</inkml:trace>
  <inkml:trace contextRef="#ctx0" brushRef="#br0" timeOffset="21025.758">7367 5131,'-9'17,"0"2,1-1,1 1,1 0,1 0,0 0,2 1,0 0,1 0,1 0,1 0,1 9,-1-27,0 0,0 0,1 1,-1-1,1 0,-1 0,1 0,-1 1,1-1,0 0,0 0,0 0,1 0,-1 0,0-1,1 1,-1 0,1-1,-1 1,1-1,0 1,0-1,0 0,0 1,0-1,0 0,0 0,0-1,0 1,0 0,0-1,1 1,-1-1,0 0,0 0,1 0,-1 0,0 0,0 0,1-1,-1 1,0-1,6-1,-1 0,0-1,-1 0,1-1,0 1,-1-1,0-1,0 1,0-1,0 0,-1 0,2-2,1-3,0-1,0 0,-1 0,0 0,-1-1,0 0,-1 0,0 0,-1-1,-1 0,0 0,0 0,-1 0,-1 0,0 0,-1-1,-1 1,0 0,0 0,-1 0,-1 0,-1 0,1 0,-2 1,0 0,0 0,-1 0,-6-9,11 20,0-1,0 1,0-1,0 1,0 0,0 0,-1-1,1 1,0 0,-1 0,1 0,-1 1,1-1,-1 0,1 0,-1 1,1-1,-1 1,0-1,1 1,-1 0,0 0,1-1,-1 1,0 0,1 1,-1-1,0 0,1 0,-1 1,0-1,0 1,-8 8</inkml:trace>
  <inkml:trace contextRef="#ctx0" brushRef="#br0" timeOffset="21418.551">7706 5215,'144'-430,"-96"342,-47 87,1 1,-1 0,0 0,1 0,-1 0,1 0,-1 0,0 1,1-1,-1 0,1 1,-1-1,0 1,1-1,-1 1,0 0,0-1,0 1,0 0,1 0,-1 0,0 0,0 0,0 0,-1 0,1 0,0 0,0 1,-1-1,1 0,0 0,-1 1,0-1,1 1,-1-1,0 0,1 1,-1-1,0 1,0-1,0 0,0 1,-1-1,1 1,0-1,0 0,-1 1,4 10,-3-10,0 0,0 0,0 0,1 0,-1 0,0 0,1 0,-1-1,1 1,0 0,0 0,0-1,-1 1,2 0,-1-1,0 1,0-1,0 1,1-1,-1 0,1 1,-1-1,1 0,-1 0,1 0,0 0,-1 0,1-1,0 1,0-1,0 1,-1-1,1 1,0-1,0 0,0 0,0 0,0 0,0 0,0 0,0-1,-1 1,1-1,0 1,0-1,0 1,-1-1,1 0,0 0,-1 0,1 0,0 0,-1-1,13-12,-1 0,-1-1,0-1,-2 0,1-1,-2 0,3-8,4-3,-7 12,-4 3,2 1,0 0,0 1,1 0,0 0,1 1,0 0,10-9,-16 19,1-1,-1 1,0-1,0 1,0 0,1 0,-1 0,0 1,0-1,0 1,1 0,-1 0,0 0,0 0,0 0,0 1,-1-1,1 1,2 1,22 9,16-12,-25-4</inkml:trace>
  <inkml:trace contextRef="#ctx0" brushRef="#br0" timeOffset="21673.501">8552 4340,'19'-28,"-2"0,-1-2,-2 0,0-1,-2 0,6-27,-16 54,-1 1,0-1,0 1,-1-1,1 1,-1-1,0 1,0-1,0 1,0-1,0 1,-1-1,1 1,-1-1,0 1,0-1,-2-2,1 6,0 0,-1 0,1 0,0 1,0-1,-1 0,1 1,0 0,0-1,0 1,0 0,0 0,0 0,0 0,0 1,0-1,0 0,1 1,-1-1,1 1,-1 0,1-1,-1 1,1 0,0 0,0 0,0 0,0 0,-7 9,0 1,1 0,1 0,0 1,1 0,0 0,1 0,1 1,0-1,0 1,2 0,-1 0,2 0,0 0,1 1,-1-10,0 0,1 0,0 0,0 0,0 0,0-1,1 1,0 0,0-1,0 1,1-1,-1 0,1 0,0 0,0 0,0 0,1-1,-1 1,1-1,0 0,0 0,0 0,1-1,-1 0,0 1,1-2,0 1,-1 0,1-1,0 0,4 1,1-1,0 0,0 0,0-1,0 0,0-1,0 0,0-1,0 0,0-1,-1 1,1-2,-1 1,0-2,0 1,4-3,11-10</inkml:trace>
  <inkml:trace contextRef="#ctx0" brushRef="#br0" timeOffset="21942.394">9173 3720,'-7'9,"1"1,0 1,1-1,0 1,0 0,1 0,1 0,0 1,0-1,1 1,1-1,0 1,0 0,1 0,1 0,0-1,0 1,2 4,0-13,-1 1,0-1,1 0,-1 1,1-1,0 0,0-1,1 1,-1 0,0-1,1 0,0 0,-1 0,1 0,0 0,0-1,0 0,0 0,0 0,0 0,0-1,0 1,1-1,-1 0,0 0,0-1,0 1,4-2,-2 1,0 1,1 0,-1 0,0 1,0-1,0 1,0 1,0-1,0 1,-1 0,1 0,0 1,2 1,-6-2,0 0,0 0,0 0,0 0,0 1,0-1,-1 0,1 1,-1 0,0-1,0 1,0 0,0-1,0 1,-1 0,1 0,-1 0,0 0,1 0,-1-1,-1 1,1 0,0 0,-1 0,0 0,1 0,-1-1,0 1,0 0,-1-1,1 1,0-1,-1 1,-1 1,-67 75,47-65</inkml:trace>
  <inkml:trace contextRef="#ctx0" brushRef="#br0" timeOffset="23206.513">5702 7981,'-48'57,"3"2,2 2,3 2,3 1,3 2,-6 21,33-75,0 1,1-1,1 1,0 0,0 1,1-1,1 1,0 0,1 0,1 0,0 0,1 0,0 0,1 0,1 0,0 0,1 0,1 0,0-1,3 7,-4-15,1-1,-1-1,1 1,-1 0,1-1,0 0,1 0,-1 0,1 0,-1-1,1 0,0 0,-1 0,1 0,0-1,0 0,0 0,1 0,-1-1,0 1,0-1,0 0,0-1,1 1,-1-1,0 0,2-1,6-2,-1 0,1 0,-1-1,0-1,-1 0,1-1,-1 0,-1 0,1-1,3-4,15-21,-1 0,-1-2,-2-1,-2-1,-1-1,-2-1,-1 0,-3-2,-1 0,-2-1,-2 0,-1 0,-3-2,-1 1,-2-10,1 9,-3 0,-1-1,-2 1,-2 0,-3 0,-1 0,-2 0,-1 1,-3 1,-2 0,-1 1,-2 0,-2 2,-25-38,40 69,0 0,0 0,-1 0,-1 0,1 1,-1 0,-1 0,1 1,-1 0,0 0,0 1,-1 0,0 1,1 0,-2 0,1 0,0 1,-1 1,1 0,-1 0,-4 0,8 6,-1 1,1-1,0 1,0 0,1 1,-1-1,1 1,0 0,1 0,0 1,0 0,0-1,0 1,1 0,1 1,-1-1,1 0,0 1,1 0,-1-1,2 1,-1 0,1-1,0 1,1 1,-5 31,2 1,2-1,2 1,1-1,2 0,6 19,-7-39,2 1,0-1,1-1,1 1,1-1,0 0,2-1,0 0,1-1,1 0,0-1,1-1,6 5,-4-8,1 0,0-2,1 0,0-1,0-1,1-1,0 0,0-2,0 0,1-1,0-1,0 0,0-2,0 0,0-2,0 0,0-1,0-1,-1-1,1 0,-1-2,0 0,0-2,9-4,3-4</inkml:trace>
  <inkml:trace contextRef="#ctx0" brushRef="#br0" timeOffset="23451.912">6436 7756,'0'43,"5"24,6 5,6-9,5-16,4-16,-3-17,-1-12,-3-11,-1-8,-3-7,1-3,-3-3,-3 5</inkml:trace>
  <inkml:trace contextRef="#ctx0" brushRef="#br0" timeOffset="24187.761">6436 7276,'15'2,"-1"-1,1-1,0 0,0-1,0 0,-1-1,1-1,-1 0,1-1,-1-1,0 0,-1-1,1 0,-1-1,0-1,-1 0,0 0,0-2,-1 1,0-1,-1-1,0 0,0 0,-1-1,-1-1,0 1,-1-1,0 0,-1-1,4-11,4-22,-2 0,-3-1,-1-1,-2 1,-3-1,-2 0,-1 0,-3 0,-2 0,-3 1,-9-36,15 73,0 0,-1 0,0 0,-1 0,0 0,0 1,-2 0,1 0,-1 0,0 0,-1 1,0 0,-1 1,0-1,7 8,0 1,1-1,-1 1,0 0,0-1,1 1,-1 0,0 0,0-1,0 1,1 0,-1 0,0 0,0 0,0 0,1 0,-1 0,0 0,0 0,0 1,0-1,1 0,-1 0,0 1,0-1,1 0,-1 1,0-1,1 1,-1-1,0 1,1-1,-1 1,1 0,-1-1,1 1,-1 0,1-1,-1 1,1 0,0 0,-1-1,1 1,0 0,0 0,0 0,-1-1,1 1,0 0,0 0,-6 48,6-45,0 33,3 0,1-1,2 1,1-1,10 30,-2-6,128 438,176 428,-295-845,-3 1,-5 1,4 53,-23-70,3-65,-1 1,1-1,0 0,0 1,-1-1,1 0,0 1,-1-1,0 0,1 0,-1 0,0 1,1-1,-1 0,0 0,0 0,0 0,0 0,0 0,0-1,0 1,0 0,0 0,-1-1,1 1,0-1,0 1,-1-1,1 1,0-1,-1 0,1 0,0 1,-1-1,1 0,-1 0,1-1,0 1,-1 0,1 0,0-1,-1 1,1 0,0-1,0 0,-6-4,0 0,1 0,0-1,0 0,1-1,-1 1,1-1,1 0,-1 0,1-1,1 1,-1-1,1 0,1 0,-1 0,1 0,0-4,-6-12,-15-65,3 0,5-1,3-1,5-1,3 1,4-1,4 0,10-43,27-188,55-194,-80 448,-4 19,-1 0,-3-1,-2 0,-2 0,-2-43,-3 86,0 0,-1-1,1 1,-2 0,1 0,-1 0,0 0,-1 1,0-1,0 1,0 0,-1 0,0 0,-2 0,4 4,1 0,-1 1,0-1,-1 1,1 0,0 0,-1 0,1 1,-1-1,1 1,-1 0,0 0,1 0,-1 0,0 1,0-1,0 1,0 0,1 0,-1 0,0 1,0 0,0-1,0 1,1 0,-1 1,1-1,-1 1,1 0,-1 0,0 1,-10 7,1 0,0 2,1 0,0 0,1 1,0 0,1 1,1 0,0 1,1 0,1 0,0 1,1 0,-3 12,1-2,2 0,1 1,1 0,1 0,1 0,1 0,2 1,1-1,1 0,3 7,3-4,1-1,2-1,0 1,3-2,0 0,1-1,4 3,6 11,78 114,81 87,-14-21,-148-192,-1 1,-2 1,-1 0,-1 2,-1 0,-2 1,-2 0,0 1,-3 1,-1 0,-1 0,2 30,-9-62,0 0,-1 0,1 1,-1-1,1 0,-1 1,0-1,0 0,0 1,-1-1,1 0,-1 0,0 1,0-1,0 0,0 0,0 0,-1 0,0 0,1 0,-1-1,0 1,0 0,-1-1,1 0,0 1,-1-1,1 0,-1 0,0 0,0-1,0 1,0-1,0 1,0-1,0 0,0 0,0 0,-1-1,-1 1,-5-5,-1-1,1 0,0-1,1 0,-1-1,1 0,0 0,1-1,0 0,0 0,1-1,0 0,0 0,1-1,-9-12,2-1,1 1,1-2,1 0,-7-24,9 24</inkml:trace>
  <inkml:trace contextRef="#ctx0" brushRef="#br0" timeOffset="24709.335">7621 7360,'65'-77,"-4"-3,-3-2,-4-3,7-23,-56 99,0 3,-1 0,0 0,0 0,-1-1,0 1,0-1,0 0,-1 0,0 0,-1 0,1 0,-1 0,-1-1,1 1,-1 0,-1 0,1-1,-1 1,0 0,-2-6,2 11,0 1,0-1,0 1,0-1,0 1,0 0,-1-1,1 1,0 0,-1 0,1 0,0 0,-1 0,0 0,1 0,-1 1,1-1,-1 1,0-1,1 1,-1-1,0 1,0 0,1 0,-1 0,0 0,0 0,1 0,-1 1,0-1,0 0,1 1,-1 0,0-1,1 1,-1 0,1 0,-1 0,0 1,-51 50,44-35,1 1,1 0,0 0,1 0,1 1,1 0,0 0,2 0,0 6,1-15,0 1,1-1,1 0,0 0,0 0,1 0,0 0,1 0,0 0,0 0,1-1,0 0,1 0,0 0,1 0,0-1,0 0,3 3,-1-5,0-1,0 0,0 0,1-1,-1 0,1-1,0 0,0 0,0-1,1 0,-1-1,0 0,1 0,-1-1,1 0,-1-1,0 0,1 0,-1-1,0 0,0-1,0 0,0 0,0-1,-1 0,1-1,-1 0,-1 0,1-1,-1 0,4-3,16-19,-1 0,-1-2,-1-1,-2-1,-2-1,0-1,-3 0,0-1,-3-1,-1-1,-1 0,-2-1,-2 0,-1-2,1-3,-1 1,-2-1,-3 0,-1 0,-3-23,3 64,-1 0,0 0,0 0,0 1,0-1,0 0,0 0,0 0,-1 1,1-1,0 0,-1 0,0 1,1-1,-1 0,0 1,0-1,0 1,0-1,0 1,0-1,0 1,-1 0,1 0,-1 0,1-1,0 1,-1 0,0 1,1-1,-1 0,0 0,1 1,-1-1,0 1,1-1,-1 1,0 0,0 0,0 0,0 0,1 0,-1 0,0 0,0 1,1-1,-1 0,0 1,0 0,1-1,-1 1,0 0,1 0,-1 0,0 0,-7 6,1 0,0 0,0 0,1 1,0 0,0 0,1 1,0 0,0 0,1 0,0 1,1 0,0 0,0 0,1 0,1 0,0 1,0-1,1 1,0 0,1 0,0-1,1 1,0 2,1-8,-1 0,1 0,0-1,0 1,1 0,0-1,-1 1,2-1,-1 0,0 0,1 0,0 0,0-1,0 0,0 0,0 0,1 0,-1 0,1-1,0 0,0 0,0 0,0-1,0 1,0-1,0 0,0-1,3 1,150-12,50-46,-182 48</inkml:trace>
  <inkml:trace contextRef="#ctx0" brushRef="#br0" timeOffset="25489.512">8862 6486,'26'-13,"-1"0,0-1,-2-2,0 0,0-2,-2 0,0-2,-1 0,-1-1,-1-1,3-5,-18 22,0 1,0-1,0 0,-1 0,1 0,-1-1,0 1,-1-1,1 1,-1-1,0 1,-1-1,1 0,-1 1,0-1,0 0,-1 1,0-1,0 0,0 1,-1-1,1 1,-2 0,1-1,0 1,-1 0,0 0,-2-3,4 8,0-1,0 1,0 0,0-1,0 1,0 0,0-1,1 1,-1 0,0 0,0 0,0 0,0 0,0 0,0 0,0 0,0 0,0 0,0 1,0-1,0 0,0 1,0-1,0 1,0-1,0 1,1-1,-1 1,0-1,0 1,1 0,-1-1,0 1,1 0,-1 0,1 0,-1 0,1-1,-1 1,1 0,0 0,-1 0,1 0,0 0,0 0,0 0,-1 0,1 0,0 0,0 0,1 0,-1 0,0 0,0 0,0 0,1 0,-1 0,0 0,1 0,0 0,-1 2,1 0,0 0,1 0,-1 0,0 0,1 0,0 0,-1 0,1-1,0 1,1-1,-1 1,0-1,1 0,-1 0,1 0,-1 0,1-1,0 1,0-1,0 1,0-1,0 0,0 0,0 0,1-1,-1 1,1-1,92-4,-72-5,0-1,-1-1,-1-1,0-1,0-1,-1-1,-1-1,-1 0,9-11,-9 11,1-1,8-7,0 0,-2-2,0-1,-2-1,-1-2,-16 19,1 1,-1 0,2 0,-1 0,1 1,1 1,0 0,0 0,0 1,1 0,0 0,0 1,1 1,0 0,0 1,2-1,158-42,-159 39,1 0,-1-1,0-1,-1 0,0 0,-1-1,0-1,-1 0,0 0,-1-1,0 0,-1-1,-1 0,0 0,-1-1,3-10,6-6,-3 4,-1 0,-2-1,0 0,-2 0,-2-1,0 0,-2 0,-1 0,-1 0,-2 0,-1 0,-1 0,-1 0,-2 0,-1 0,-93-322,-52-73,148 413,-38-69,40 78,1 0,-1 0,0 0,0 1,1-1,-1 1,0-1,0 1,-1-1,1 1,0 0,0 0,0 0,-1 1,1-1,0 0,-1 1,1 0,-1-1,1 1,-1 0,1 0,0 0,-1 1,1-1,-1 1,1-1,0 1,-1 0,1 0,0 0,0 0,-3 1,-2 5,0 1,0-1,1 1,0 0,0 1,1 0,0-1,1 2,-1-1,2 0,-1 1,2 0,-1 0,1 0,1 0,0 0,0 2,-1 11,0-1,2 0,1 1,0-1,2 0,1 0,0 0,2 0,0-1,2 0,0 0,1-1,1 0,1 0,1-1,1 1,18 22,0-2,3 0,1-3,2 0,2-3,18 13,30 13,3-3,2-4,2-4,56 18,14-1,-150-58</inkml:trace>
  <inkml:trace contextRef="#ctx0" brushRef="#br0" timeOffset="25736.008">9738 5131,'29'-48,"28"-40,19-14,12 0,4 3,2 9,3 10,5 9,4 3,-2 2,-3 9,-10 8,-21 13</inkml:trace>
  <inkml:trace contextRef="#ctx0" brushRef="#br0" timeOffset="31555.496">4630 10973,'-1'0,"0"0,0-1,1 1,-1 0,0 0,0 0,0 0,0 0,1 1,-1-1,0 0,0 0,0 0,0 1,1-1,-1 1,0-1,0 0,1 1,-1-1,0 1,1-1,-1 1,1 0,-1-1,0 1,1 0,0-1,-1 1,1 0,-1 0,1-1,0 1,-1 0,1 0,0 0,0-1,0 1,0 0,-1 0,1 0,0 0,1-1,-1 1,0 0,0 0,0 0,0 0,1-1,-1 1,0 0,1 0,-1 0,1-1,-1 1,1 0,-1-1,1 1,-1 0,1-1,0 1,10 24,2 0,1-1,1-1,1 0,0-1,2-1,9 8,-27-29,7 10,1-1,0 1,0-2,1 1,0-1,0 0,1-1,0 0,1-1,-1 0,1-1,0 0,1 0,-1-1,1-1,4 1,-9-6,-1-1,1 1,-1-2,0 1,0-1,0 1,0-2,-1 1,0-1,0 1,0-1,0-1,-1 1,0-1,0 0,0 0,-1 0,0 0,0-1,0 1,-1-1,0 1,-1-1,1 0,-1-6,0 11,27-199,-27 198,-1 1,0-1,1 0,0 1,-1-1,1 0,0 1,1-1,-1 1,0-1,1 1,-1 0,1 0,0-1,0 1,0 0,0 1,0-1,0 0,0 0,0 1,1 0,-1-1,1 1,-1 0,1 0,0 0,-1 1,1-1,0 0,-1 1,1 0,0 0,0 0,0 0,-1 0,1 0,0 1,-1-1,1 1,0 0,-1 0,1 0,0 0,1 1,8 3,1 0,-1-1,1-1,0 0,1 0,-1-2,0 0,0 0,1-1,-1-1,0 0,1-1,-1 0,0-1,0 0,-1-1,1-1,-1 0,7-4,-12 2,-1 0,0 0,0-1,0 0,-1 0,0 0,-1-1,0 1,0-1,-1 0,0 0,0 0,-1-1,0 1,-1-1,0 1,-1-1,0 1,0-1,-1 1,0-1,-1 1,0-1,0 1,-1 0,0 0,-1 0,-3-5,-2-5,-2 5</inkml:trace>
  <inkml:trace contextRef="#ctx0" brushRef="#br0" timeOffset="32208.691">5392 9590,'3'87,"4"1,3-1,14 47,-2-46,4 0,4-2,3-1,4-2,43 69,-76-145,-1 3,1-1,0 0,1 0,0 0,0 0,1-1,0 0,0 0,1-1,0 0,0 0,1 0,0-1,0 0,1-1,-1 0,1 0,0-1,1 0,5 2,-11-7,0 1,-1-1,1 1,-1-1,1 0,-1 0,1-1,-1 1,0-1,1 0,-1 1,0-2,0 1,0 0,-1 0,1-1,0 0,-1 1,0-1,0 0,1 0,-2 0,1-1,0 1,0-2,32-94,-30 83,34-116,-36 130,-1 1,1 0,-1 0,1-1,0 1,0 0,0 0,-1 1,1-1,0 0,0 1,0-1,0 1,0 0,0-1,0 1,0 0,0 0,1 1,-1-1,0 0,0 1,0-1,0 1,-1-1,1 1,0 0,0 0,0 0,0 0,-1 0,1 0,-1 1,1-1,-1 0,1 1,-1-1,0 1,1 0,-1-1,0 1,0 0,0 0,-1 0,1 0,0 0,0 1,14 13,-11-11,1 1,0-1,0-1,0 1,1-1,0 0,0 0,0-1,0 1,0-1,1-1,-1 1,1-1,-1 0,1-1,0 0,0 0,0 0,0-1,0 0,0 0,0-1,0 1,0-2,0 1,-1-1,1 0,-1 0,1-1,-1 0,0 0,1-1,-2 1,3-3,5-12,-1-1,-1-1,0 0,-1 0,-2-1,0 0,-1-1,-1 0,-1 0,-1 0,-1 0,-1-1,-1 0,-1 1,-3-19,-7-57,10 95,0 1,-1 0,1-1,-1 1,0 0,0 0,0 0,0 0,0 0,0 0,-1 0,1 0,-1 0,1 0,-1 1,0-1,1 1,-1-1,0 1,0 0,0-1,0 1,0 0,-1 0,1 1,0-1,0 0,-1 1,1-1,0 1,0 0,-1 0,1 0,-1 0,1 0,0 0,0 1,-1-1,1 1,0 0,-5 3,0 1,1 0,0 0,0 1,0-1,1 1,0 1,0-1,0 1,1 0,0 0,0 0,1 0,0 1,0-1,1 1,0 0,0 0,1 0,0 0,0 0,1 7,-2 2,1-1,1 1,0-1,2 1,0-1,0 1,2-1,0 0,0 0,2-1,1 4,-2-12,0 0,0-1,1 1,-1-1,1-1,0 1,1-1,0 0,-1-1,1 1,1-1,-1-1,1 1,-1-1,1-1,0 1,0-1,0-1,1 1,-1-1,0-1,0 0,1 0,-1 0,0-1,0 0,0-1,0 0,0 0,3-2,6-5,-1 0,-1-1,1 0,-2-1,0-1,0-1,-1 0,0 0,-1-2,-1 1,0-1,-1-1,-1 0,-1 0,0-1,-1 0,0 0,-2-1,0 0,-1 0,1-10,3 1</inkml:trace>
  <inkml:trace contextRef="#ctx0" brushRef="#br0" timeOffset="32459.137">6746 9900,'0'0</inkml:trace>
  <inkml:trace contextRef="#ctx0" brushRef="#br0" timeOffset="33045.272">6830 9646,'-16'56,"2"1,2 1,3 0,3 0,2 1,2-1,3 1,3 2,-2 36,4-74,5-47,59-364,-45 180,-31 182,3 20,3 17,6 19,2 0,0-1,2 0,1-1,1 0,2-1,11 17,-20-36,0-1,0 1,1-1,0 0,0 0,1-1,-1 0,2 0,-1-1,0 0,8 4,-12-7,0-1,0 1,1-1,-1 0,0 0,1 0,-1 0,1-1,-1 0,1 1,-1-1,1 0,-1-1,1 1,-1 0,1-1,-1 0,1 0,-1 0,0 0,0-1,0 1,1-1,-1 0,-1 0,1 0,0 0,0 0,-1-1,1 1,1-3,6-12,0 0,0-1,-2 0,0 0,-2-1,0 0,0-1,-2 1,-1-1,0 1,-1-1,-1-1,4-23,10-262,-15 282</inkml:trace>
  <inkml:trace contextRef="#ctx0" brushRef="#br0" timeOffset="33676.308">8298 8574,'-48'51,"2"2,2 2,3 2,-2 8,19-6,24-58,0 1,0-1,0 1,0-1,1 0,-1 1,0-1,1 0,-1 1,1-1,-1 0,1 0,0 1,-1-1,1 0,0 0,0 0,0 0,0 0,0 0,0 0,0 0,0 0,0-1,0 1,0 0,1-1,-1 1,0-1,1 1,-1-1,0 1,1-1,-1 0,0 0,1 0,-1 0,1 0,-1 0,0 0,1 0,-1 0,1-1,179-40,-164 37,-7 0,0 1,0 1,1 0,-1 0,1 1,-1 0,1 1,-1 0,1 1,2 0,-10 1,-1 0,0 0,1 0,-1 0,0 1,0-1,0 1,0-1,-1 1,1 0,-1-1,0 1,1 0,-1 0,0 0,-1 0,1 0,-1 0,1 0,-1 1,0-1,0 0,0 0,0 0,-1 0,1 0,-1 0,0 0,0 0,0 0,0 0,-1 0,1 0,-1-1,1 1,-1-1,0 1,-1 0,0 4,-11 22,-2-1,-1-1,-1 0,-1-2,-1 0,-2-1,-4 3,18-19,-31 29,38-39,0 1,0 0,1 0,-1-1,1 1,-1-1,1 1,0 0,-1-1,1 1,0-1,0 1,0-1,0 1,0 0,0-1,0 1,1-1,-1 1,0-1,1 1,-1 0,1-1,0 1,-1 0,1 0,0-1,0 1,0 0,0-1,13-28,-1 1</inkml:trace>
  <inkml:trace contextRef="#ctx0" brushRef="#br0" timeOffset="33923.522">8694 8291,'0'23,"1"0,0-1,2 1,1-1,1 0,0 0,2 0,0-1,2 0,0 0,1-1,2 0,0-1,9 11,-18-26,0-1,0 1,0-1,1 0,-1 0,1-1,0 1,0-1,0 0,0 0,0 0,0 0,0-1,1 1,-1-1,1 0,-1-1,1 1,-1-1,1 0,-1 0,1 0,-1 0,1-1,-1 0,1 0,-1 0,0-1,1 1,-1-1,0 0,0 0,0-1,0 1,-1-1,1 0,-1 0,1 0,-1 0,0-1,0 1,-1-1,1 0,-1 1,2-4,6-15,-1-1,-2 1,0-1,-1-1,-1 1,-1-1,-2 0,0-1,2-251,0 253,2 6</inkml:trace>
  <inkml:trace contextRef="#ctx0" brushRef="#br0" timeOffset="34397.257">9315 8490,'-10'-76,"3"0,4 0,3 0,4 0,2 0,4 0,6-8,-15 78,-1 2,1 1,-1-1,1 0,0 1,0-1,0 1,1 0,-1-1,1 1,0 0,0 0,0 0,0 0,0 0,1 0,-1 1,2-2,-2 5,-1 0,1 0,0-1,-1 1,1 1,-1-1,1 0,-1 0,1 0,-1 1,0-1,0 1,0-1,0 1,0-1,0 1,0 0,0-1,-1 1,1 0,0 0,-1 0,0-1,1 1,-1 0,0 0,0 0,0-1,23 185,-23-184,1-1,-1 1,0-1,0 1,0-1,1 1,-1-1,1 1,-1-1,1 0,0 1,-1-1,1 0,0 1,0-1,0 0,0 0,0 0,0 0,0 0,0 0,1 0,-1 0,0-1,1 1,-1 0,0-1,1 1,-1-1,1 1,-1-1,1 0,-1 0,1 1,-1-1,1 0,-1 0,1-1,-1 1,0 0,1 0,-1-1,1 1,-1-1,1 1,-1-1,0 0,1 1,-1-1,0 0,0 0,0 0,1 0,9-12,-1 0,0-1,-1 0,0 0,-1-1,-1 0,0-1,-1 0,2-9,16-35,113-232,-115 261,-22 30,0 1,1-1,-1 1,0-1,1 1,-1 0,0-1,1 1,-1-1,1 1,-1 0,1-1,-1 1,1 0,-1 0,1 0,-1-1,1 1,-1 0,1 0,-1 0,1 0,-1 0,1 0,0 0,-1 0,1 0,-1 0,1 0,-1 0,1 0,-1 0,1 1,-1-1,1 0,-1 0,1 1,-1-1,1 0,-1 1,1-1,-1 0,1 1,-1-1,0 1,1-1,-1 1,0-1,0 1,1-1,-1 1,0-1,0 1,0-1,1 1,-1-1,0 1,0-1,0 1,0 0,11 60,-10-53,-1 0,1-1,0 1,1 0,0 0,0-1,1 1,0-1,0 0,1 0,0 0,0 0,0-1,3 3,-5-7,1 0,-1 0,1-1,-1 1,1-1,0 0,-1 1,1-1,0 0,0-1,0 1,0 0,0-1,0 0,0 0,0 0,0 0,0 0,0 0,0-1,1 0,19-3</inkml:trace>
  <inkml:trace contextRef="#ctx0" brushRef="#br0" timeOffset="35107.53">10189 7332,'47'259,"-46"-255,1-2,-1 1,0 0,0 0,0 0,0-1,-1 1,1 0,-1 0,1 0,-1 0,0 0,0 0,-1 0,1 0,-1 0,1 0,-1 0,0 0,0 0,0 0,-21-38,-11-128,24 99,3 34,0 0,3-1,0 1,2-1,1 0,1 1,2-1,1 1,1 0,2 0,4-8,-11 36,0 1,0-1,1 0,-1 0,0 1,1-1,0 0,-1 1,1-1,0 1,0-1,0 1,0-1,0 1,0-1,1 1,-1 0,0 0,1 0,-1-1,1 2,-1-1,1 0,-1 0,1 0,0 1,-1-1,1 1,0-1,0 1,-1 0,1-1,0 1,0 0,0 0,1 1,3 8,-1 1,0 0,-1 0,0 1,0-1,-1 1,0 0,-1 0,-1 0,1 0,-2 0,0 6,2 23,-3-32,0 1,1 0,0 0,0 0,1 0,1 0,-1 0,1-1,1 1,0-1,0 1,0-1,1 0,1 0,-1 0,6 5,-8-11,-1-1,1 0,0 1,0-1,0 0,0 0,0 0,1-1,-1 1,0 0,0-1,0 0,1 1,-1-1,0 0,1 0,-1 0,0-1,0 1,1 0,-1-1,0 1,0-1,0 0,0 0,0 0,0 0,0 0,0 0,0-1,0 1,0-1,-1 1,1-1,-1 0,1 1,-1-1,1 0,-1 0,51-81,121-286,-150 337,-23 31,1 1,-1-1,0 1,1-1,-1 1,0-1,1 1,-1 0,1-1,-1 1,0-1,1 1,-1 0,1 0,-1-1,1 1,-1 0,1 0,0-1,-1 1,1 0,-1 0,1 0,-1 0,1 0,0 0,-1 0,1 0,-1 0,1 0,-1 0,1 0,-1 1,1-1,0 0,-1 0,1 0,-1 1,1-1,-1 0,0 1,1-1,-1 0,1 1,-1-1,1 1,-1-1,0 1,1-1,-1 1,0-1,0 1,1-1,-1 1,0-1,0 1,0-1,0 1,0 0,0-1,0 1,0 0,9 112,-10-101,0-1,1 1,0 0,1-1,0 1,1-1,0 0,1 1,0-1,1 0,0-1,1 1,4 7,-8-15,0-1,1 1,-1-1,0 1,1-1,-1 0,1 0,-1 0,1 0,0 0,0 0,0 0,0-1,1 1,-1-1,0 1,1-1,-1 0,0 0,1 0,0 0,-1 0,1-1,-1 1,1-1,0 0,-1 1,1-1,0-1,0 1,-1 0,1-1,-1 1,1-1,0 0,-1 0,1 0,-1 0,1 0,-1 0,0-1,0 1,1-1,13-14</inkml:trace>
  <inkml:trace contextRef="#ctx0" brushRef="#br0" timeOffset="35277.537">11093 6570,'-5'38,"-2"23,1 5,1-13,2-15</inkml:trace>
  <inkml:trace contextRef="#ctx0" brushRef="#br0" timeOffset="35454.757">10980 6062,'0'0</inkml:trace>
  <inkml:trace contextRef="#ctx0" brushRef="#br0" timeOffset="35772.717">11290 6345,'1'3,"1"0,-1 0,1 0,-1-1,1 1,0 0,0-1,0 1,1-1,-1 1,0-1,1 0,0 0,-1 0,1-1,0 1,0-1,0 1,0-1,0 0,0 0,0 0,1-1,-1 1,0-1,0 1,1-1,-1 0,0-1,1 1,-1 0,0-1,0 0,0 0,3 0,1-8,0 0,0 0,0 0,-1-1,0 0,-1 0,-1 0,1-1,-1 1,-1-1,0 0,0-2,2-7,50-180,-53 199,-1 0,1 0,-1 0,1-1,-1 1,1 1,0-1,0 0,-1 0,1 1,0-1,0 1,0-1,0 1,-1 0,1 0,0-1,0 2,0-1,0 0,0 0,0 0,0 1,-1-1,1 1,0 0,0-1,-1 1,1 0,0 0,-1 0,1 0,-1 1,1-1,-1 0,0 0,1 1,-1-1,0 1,0-1,0 1,0 0,0-1,0 1,-1 0,1 1,15 12,-13-11,1-1,-1-1,0 1,1 0,0-1,-1 0,1 0,0 0,0 0,1 0,-1-1,0 0,0 0,1 0,-1 0,0-1,1 0,-1 0,1 0,-1 0,0-1,1 1,-1-1,0 0,1-1,-1 1,0-1,0 0,0 0,0 0,-1 0,1-1,0 1,-1-1,0 0,0 0,1 0,-1-2,3-3,0-1,-1 0,0-1,-1 1,0-1,-1 0,0 0,0 0,-1 0,0-1,-1 1,0 0,-1-1,0 1,-1-4,1 0,0 0,1 1,1-1,0 0,1 0,0 1,1 0,5-11,35-48,-28 55</inkml:trace>
  <inkml:trace contextRef="#ctx0" brushRef="#br0" timeOffset="36195.827">11995 5554,'9'-21,"-13"23,2 1,-1 1,1 0,0 0,0 1,0-1,1 0,0 1,0-1,0 1,0-1,1 1,-1-1,1 1,0-1,1 1,-1-1,1 1,0-1,0 1,0-1,1 1,1 3,-1-7,1 0,-1 0,1 0,-1 0,1 0,-1 0,1-1,-1 0,1 1,0-1,-1 0,1 0,0 0,-1 0,1-1,-1 1,1-1,0 0,-1 0,1 0,-1 0,0 0,1 0,-1 0,0-1,0 1,0-1,0 0,0 0,0 0,0 0,0 0,-1 0,29-31,-2-2,-2-1,-1-1,9-20,30-44,-43 70,-16 20,1 1,0 0,1 1,0 0,0 0,1 0,0 1,0 0,1 0,0 1,0 0,1 1,0 0,5-2,-10 7,-1 1,1-1,-1 1,1 0,-1 0,1 1,-1 0,1-1,-1 1,0 1,1-1,-1 1,0 0,0 0,0 0,0 0,0 0,-1 1,1 0,-1 0,0 0,0 0,1 1,64 84,9 48,-6 3,17 57,-60-135,-2 1,-4 0,-2 2,-3 0,-2 5,-13-63,-1 0,1 0,-1 0,-1 0,1 0,-1 1,0-1,0 0,-1 0,0 0,0 0,-1 0,1 0,-1 0,0-1,-1 1,1-1,-1 1,0-1,-1 0,-1 2,4-7,-1 1,0 0,0 0,0-1,1 1,-1-1,0 0,0 0,0 1,0-1,0 0,0-1,0 1,0 0,1 0,-1-1,0 1,0-1,0 0,0 1,1-1,-1 0,0 0,1 0,-1 0,1-1,-1 1,1 0,0-1,-1 1,1-1,0 1,-1-1,-37-56,26 29,1-1,1 0,2-1,1 0,1-1,2 0,1 0,1 0,2 0,2-1,0 1,2 0,2 0,1 0,1 1,2 0,10-25,25-65,6 2,4 2,38-54,-69 128,5-12</inkml:trace>
  <inkml:trace contextRef="#ctx0" brushRef="#br0" timeOffset="37511.092">6407 11396,'147'396,"-38"-47,-30-106,-75-236</inkml:trace>
  <inkml:trace contextRef="#ctx0" brushRef="#br0" timeOffset="37755.145">6352 11481,'43'-39,"28"-26,8-3,-6 6,-9 8,-12 14,-10 13,-11 7,-7 6,-2 7,-6 3</inkml:trace>
  <inkml:trace contextRef="#ctx0" brushRef="#br0" timeOffset="38007.109">6549 11932,'38'-14,"32"-20,9-8,-4-2,-10 2,-7 2,-8 10,-12 8</inkml:trace>
  <inkml:trace contextRef="#ctx0" brushRef="#br0" timeOffset="38716.576">7424 11904,'-5'39,"-2"21,1 7,1 0,1-6,2-8,1-9,-4-7,-1-5,0-3,-4-1,1-2,-4-4,1-1,-3-5,2-5</inkml:trace>
  <inkml:trace contextRef="#ctx0" brushRef="#br0" timeOffset="38974.548">7084 12130,'15'0,"23"15,16 8,3 2,-4 0,-5 2,-7-5,-1 0,-1-5,-4 0,-2-3,-2-4,-2 2,-1-2,0-3,-5-2</inkml:trace>
</inkml:ink>
</file>

<file path=ppt/ink/ink4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09:56.196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4881 3217,'47'13,"-17"-4,-1-1,1-2,0-1,0-1,0-1,1-2,-1-1,4-1,185-36,-80 14,-139 23,1-1,0 1,-1-1,1 1,0-1,0 1,-1-1,1 1,0 0,0-1,-1 1,1 0,0 0,0-1,0 1,0 0,0 0,-1 0,1 0,0 0,0 0,0 0,0 1,0-1,-1 0,1 0,0 1,0-1,0 0,-1 1,1-1,0 1,-1-1,1 1,0-1,-1 1,1 0,0-1,-1 1,1 0,-1-1,1 1,-1 0,0-1,1 1,-1 0,0 0,0 0,1 0,-1-1,0 1,0 0,0 0,0 0,0 0,0 0,0-1,0 1,0 0,-13 12,-2 0</inkml:trace>
  <inkml:trace contextRef="#ctx0" brushRef="#br0" timeOffset="260.65">4965 3556,'43'10,"34"3,13-1,-4-2,-11-3,-15-3,-12-6,-4-4,-6 0,-3 0,-9 2</inkml:trace>
  <inkml:trace contextRef="#ctx0" brushRef="#br0" timeOffset="542.661">6150 3161,'-26'20,"0"1,2 1,0 1,1 1,2 1,0 1,2 1,1 1,1 0,2 1,0 1,-6 24,18-46,2 1,-1-1,1 1,1-1,0 1,0 0,0-1,1 1,0-1,1 1,0-1,0 0,1 1,0-1,1 0,-1-1,1 1,1-1,0 1,0-1,0-1,1 1,0-1,0 0,0 0,1-1,0 0,0 0,0 0,1-1,0 0,0-1,0 1,0-2,0 1,0-1,4 0,21 5,-1-3,1 0,0-2,0-1,0-2,-1-2,1 0,0-2,-1-2,0-1,-1-1,0-2,0-1,22-13,-32 15,-1-1,-1-1,0 0,-1-2,0 0,-1-1,-1-1,0 0,-1-2,9-13,-19 23,-1 1,1-1,-2 0,1 0,-1-1,-1 1,1-1,-1 0,-1 1,0-1,0 0,0 0,-1 0,-1 0,1 1,-2-1,1 0,-1 0,0 1,-1-1,0 1,0 0,-1 0,0 0,-1 0,1 1,-1-1,-1 1,1 0,-1 1,-1-1,1 1,-1 1,-3-3,-8-1,0 0,-1 0,-1 2,1 1,-1 0,0 1,0 1,-1 1,1 1,-1 1,0 1,1 0,-1 2,1 0,-1 1,1 2,0 0,-4 2,-16 5</inkml:trace>
  <inkml:trace contextRef="#ctx0" brushRef="#br0" timeOffset="-7246.117">3159 2850,'225'1,"-225"-1,1-1,0 1,-1 0,1 0,-1-1,1 1,0 0,-1 0,1 0,0 0,-1 0,1 0,0 0,-1 0,1 0,0 0,-1 0,1 0,0 1,-1-1,1 0,0 0,-1 1,1-1,-1 0,1 1,-1-1,1 0,-1 1,1-1,-1 1,1-1,-1 1,1-1,-1 1,0 0,1-1,-1 1,0-1,0 1,1 0,-1-1,0 1,0 0,0-1,0 1,0 0,0-1,0 1,0 0,0-1,0 1,0 0,0-1,0 1,-1 0,1-1,0 1,-1-1,1 1,0 0,-1-1,1 1,0-1,-1 1,1-1,-38 28,-32 2,-1-3,-2-3,-53 10,-12 4,-74 36,206-73,3 0,-1-1,1 1,0 0,0 0,0 0,0 0,0 0,0 1,0-1,0 1,0 0,1 0,-1 0,1 0,-1 1,1-1,0 0,-1 2,4-2,0 0,1 0,-1 0,1-1,-1 1,1 0,-1-1,1 0,0 1,0-1,0 0,0 0,0 0,0 0,0 0,0 0,0-1,1 1,-1-1,0 1,0-1,1 0,-1 0,0 0,2 0,4 1,64 11,-1-3,1-3,47-4,119-2,-237 0,-1-1,1 1,0 0,-1 0,1 0,-1-1,1 1,0 0,-1 0,1 0,-1 0,1 0,0 0,-1 0,1 0,0 1,-1-1,1 0,-1 0,1 0,0 1,-1-1,1 0,-1 1,1-1,-1 0,1 1,-1-1,1 1,-1-1,1 0,-1 1,0 0,1-1,-1 1,0-1,1 1,-1-1,0 1,0-1,0 1,1 0,-1-1,0 1,0 0,0-1,0 1,0 0,0-1,0 1,0-1,-1 1,1 0,0-1,0 1,0-1,-1 1,1 0,0-1,-1 1,1-1,0 1,-1-1,1 1,-1-1,1 1,-1-1,1 1,-39 28,-260 137,270-153,0 2,0 1,2 1,0 1,0 1,2 2,1 0,1 2,0 1,-15 21,35-41,0-1,0 1,1 0,-1 0,1 0,0 0,0 0,0 0,1 1,-1-1,1 1,0-1,0 1,1-1,-1 1,1-1,0 1,1 0,-1-1,1 1,0-1,0 1,0-1,0 1,1-1,0 0,0 0,0 0,0 0,1 0,-1 0,1 0,0-1,1 1,4 2,1 0,0-1,0 0,0-1,1 0,-1 0,1-1,0 0,0-1,0 0,0-1,1 0,-1 0,0-1,1 0,-1-1,0 0,0-1,1 0,142-36,-134 33</inkml:trace>
  <inkml:trace contextRef="#ctx0" brushRef="#br0" timeOffset="-1369.346">3751 2936,'25'173,"-24"-144,-2 23,-2-1,-2 0,-3 0,-2-1,-2 0,-3 3,6-21,3-9,-6 19,2 0,2 1,2-1,1 1,3 9,8 2,1-54,0-5</inkml:trace>
  <inkml:trace contextRef="#ctx0" brushRef="#br0" timeOffset="-1103.22">3724 3049,'19'0,"26"-5,9-6,6-2,-2-3,-3 1,-5 3,-6-1,-6 2,-5 2,-2 3,-3 3,-6 6,-6 8,-6 6,-5 1</inkml:trace>
  <inkml:trace contextRef="#ctx0" brushRef="#br0" timeOffset="-836.99">3724 3500,'38'0,"28"-5,6-1,-3 0,-9 1,-15-3,-10-1,-6 2,-9 1</inkml:trace>
  <inkml:trace contextRef="#ctx0" brushRef="#br0" timeOffset="-593.162">4401 3556,'-19'34,"-11"20,-6 1,4-3,7-7,8-6,2-9,3-5,0-7,1-6</inkml:trace>
  <inkml:trace contextRef="#ctx0" brushRef="#br0" timeOffset="-355.043">4118 3641,'24'0,"23"5,3 6,-3 6,-3 1,-11 1,-5-2,-7 1,-3-3,-5 1,1-3,3-2,-2 0,-3-1</inkml:trace>
  <inkml:trace contextRef="#ctx0" brushRef="#br1" timeOffset="4614.992">7675 2653,'-8'-17,"-19"-50,-3 2,-3 0,-3 3,-3 0,-2 3,-9-7,31 47,-1 1,0 1,-1 1,-1 1,-1 0,0 2,0 0,-1 2,-1 1,0 1,-1 1,-288-61,301 66,-318-34,-1 13,-306 20,454 5,-406 19,-376 68,692-51,2 12,-227 74,412-100,2 4,2 3,0 4,2 4,2 3,2 4,2 3,2 3,-63 57,95-69,1 2,2 2,2 1,1 2,3 1,2 2,2 1,2 1,3 1,2 1,2 1,2 1,3 1,3 0,1 0,4 1,1 0,4 0,4 44,2-69,1-1,2-1,1 1,1-1,2-1,0 0,3 0,0-2,2 0,0 0,2-2,1 0,1-2,1 0,1-1,1-1,1-1,0-2,2 0,11 4,74 34,3-5,2-5,1-5,3-5,0-6,2-5,97 7,188 13,347-7,-319-41,423-58,-318-19,95-45,-530 103,-37 8,129-22,-1-9,-3-8,-3-9,-2-8,6-12,-147 58,-2-2,0-2,-2-2,-1-1,-2-3,31-32,-59 52,0 0,-1-1,0 0,-1-1,-1-1,0 1,-1-2,-1 1,-1-1,0 0,-1-1,-2 1,1-1,-2 0,-1-1,0 1,-1 0,-1-1,-1 1,-2-5,-2 0,-1 1,0 0,-2 0,-1 1,-1 0,-1 0,0 1,-2 1,-1 0,0 0,-1 2,-1 0,-6-5,-26-23,-2 3,-2 1,-2 3,-16-7,-44-22,-2 5,-3 5,-3 6,-2 4,-107-24,-9 13,-1 10,-168-10,-130 23,460 35</inkml:trace>
  <inkml:trace contextRef="#ctx0" brushRef="#br1" timeOffset="11878.088">54 2202,'78'117,"-41"-46,-3 2,-3 1,-3 2,3 25,-20-32,-11-67,-1-1,1 1,0-1,0 1,-1-1,1 0,-1 1,1-1,-1 1,0-1,1 0,-1 0,0 1,0-1,0 0,0 0,0 0,0 0,0 0,-1 0,1 0,0 0,0-1,-1 1,1 0,0-1,-1 1,1-1,-1 1,1-1,-1 0,1 0,-1 0,1 1,-1-1,1-1,-1 1,1 0,-1 0,1 0,0-1,-1 1,1-1,-1 0,-10-4,1 0,0-1,0-1,1 0,-1-1,1 0,1 0,0-1,0 0,1 0,0-1,0-1,1 1,-5-11,-6-13,2 0,2-1,0 0,3-2,1 1,2-1,1 0,2-1,1 1,3-1,0 0,3-9,-1 7,2 1,1-1,3 0,0 1,3 0,1 1,2 0,2 1,1 0,2 1,1 1,2 1,1 1,4-2,47-18,-71 52,0 0,1 0,-1 0,1 0,-1 1,1-1,-1 1,1 0,-1 0,1 0,-1 0,1 0,-1 1,1-1,-1 1,1-1,-1 1,1 0,-1 0,0 0,0 0,1 0,-1 1,0-1,0 1,0-1,0 1,-1 0,1 0,0 0,-1 0,1 0,0 2,4 11,-1 1,0-1,-1 1,-1 0,-1 0,0 0,-1 1,-1-1,0 0,-1 1,-2 5,3-21,-3 38,-2 0,-2 0,-1-1,-3 0,0-1,-3 0,-1 0,-1-2,-2 0,-12 15,1-13,16-25</inkml:trace>
  <inkml:trace contextRef="#ctx0" brushRef="#br1" timeOffset="12384.09">507 2371,'63'-141,"-6"-2,30-125,-65 101,-22 162,0-1,0 1,-1-1,1 1,-2 0,1-1,0 1,-1 0,0 0,0 0,0 0,-1 1,0-1,0 0,0 1,0 0,-1 0,0 0,0 0,0 0,0 1,0 0,-1 0,1 0,-1 0,0 1,0 0,0 0,-1 0,2 1,-1 0,1 0,0 1,-1 0,1 0,-1 0,1 1,0-1,-1 1,1 0,0 0,0 0,0 1,0 0,0 0,0 0,0 0,0 0,1 1,-1-1,1 1,0 0,0 0,0 1,0-1,0 0,1 1,0 0,-1 0,0 2,-1 1,0 0,1 1,-1-1,1 1,1 0,0 0,0 0,0 1,1-1,0 0,1 1,0-1,0 0,1 1,0-1,0 0,0-4,1 0,0 0,-1-1,1 1,0-1,1 1,-1-1,1 0,-1 0,1 0,0 0,0-1,0 1,1-1,-1 0,0 0,1 0,-1 0,1 0,0-1,0 0,0 0,0 0,-1 0,1 0,0-1,0 0,1 0,-1 0,0 0,122-21,-102 10,-22 9,-1 1,1-1,0 1,0-1,0 1,0-1,0 1,0 0,0 0,0 0,0 0,1 0,-1 1,0-1,1 1,-1-1,0 1,1 0,-1 0,0 0,1 0,-1 0,0 1,1-1,-1 1,0 0,1-1,-1 1,0 0,0 0,0 0,0 1,0-1,0 0,0 1,0 0,-1-1,1 1,0 0,-1 0,44 103,-30-89</inkml:trace>
  <inkml:trace contextRef="#ctx0" brushRef="#br1" timeOffset="12678.631">1014 1751,'24'-21,"-2"-1,-1-1,-1-1,0 0,-2-2,-1 0,-1 0,-2-2,9-22,-21 47,0 0,0-1,0 1,-1 0,1-1,-1 1,0-1,0 1,0-1,-1 1,1-1,-1 0,0 1,0-1,0 0,-1 1,1-1,-1 0,0 1,0-1,0 1,0-1,-1 1,1 0,-1-1,0 1,0 0,0 0,0 0,-1 1,1-1,-1 0,0 1,0 0,1-1,-2 1,1 0,0 1,0-1,-1 0,1 1,-2-1,-1 1,0 0,1 1,-1-1,0 1,0 0,0 1,1-1,-1 1,0 0,1 1,-1-1,1 1,-1 0,1 0,0 1,0 0,0 0,0 0,0 0,1 1,-1 0,1 0,0 0,0 0,1 1,-1-1,1 1,0 0,-2 4,0 1,0 0,1 0,0 0,0 0,1 1,1-1,0 1,0 0,1 0,0-1,1 1,0 0,1 0,0 0,2 6,-1-6,1 0,0 0,1-1,0 1,0-1,1 0,1 0,0-1,0 0,1 0,0 0,0-1,1 0,0 0,0-1,1 0,0 0,1-1,-1 0,1-1,9 4,10 2</inkml:trace>
  <inkml:trace contextRef="#ctx0" brushRef="#br1" timeOffset="13001.769">1466 1185,'14'55,"2"-1,3-1,3 0,1-2,11 15,16-9,-49-56,1 0,-1 0,1 0,-1-1,1 1,0 0,-1-1,1 1,-1-1,1 0,0 0,0 1,-1-1,1 0,0-1,-1 1,1 0,0 0,-1-1,1 1,0-1,-1 1,1-1,-1 0,1 1,-1-1,1 0,-1 0,0 0,1 0,-1 0,0-1,0 1,0 0,0-1,0 1,0 0,0-1,0 1,-1-1,1 0,0 0,4-11,-1 0,0-1,-1 1,0-1,-1 0,-1 0,0 0,-1 0,0 0,-1 0,-1-2,0-17,-1-166,-8 153,5 29</inkml:trace>
  <inkml:trace contextRef="#ctx0" brushRef="#br1" timeOffset="13244.39">1974 1157,'5'34,"6"11,2-8,2-9,0-9</inkml:trace>
  <inkml:trace contextRef="#ctx0" brushRef="#br1" timeOffset="13394.255">1918 763,'0'0</inkml:trace>
  <inkml:trace contextRef="#ctx0" brushRef="#br1" timeOffset="13583.667">2228 931,'-2'6,"-9"18,2 0,0 1,2 0,0 0,2 1,1 0,1 0,1 0,1 17,1-40,0 0,1 0,-1-1,0 1,1 0,-1 0,1 0,0-1,0 1,0-1,0 1,1-1,-1 1,1-1,-1 1,1-1,0 0,0 0,0 0,0 0,0 0,0-1,1 1,-1-1,1 1,-1-1,1 0,-1 0,1 0,0 0,-1 0,1-1,0 1,0-1,-1 0,1 0,0 0,0 0,0 0,0 0,-1-1,1 0,0 1,-1-1,1 0,0 0,-1-1,1 1,-1 0,6-5,0 0,-1-1,1 1,-2-1,1-1,-1 1,0-1,0-1,-1 1,0-1,-1 1,0-1,0 0,-1-1,0 1,-1-1,0 1,0-1,-1 0,0 0,-1 0,0 0,-1 1,0-1,0 0,-1 0,0 1,-1-1,0 1,0 0,-1 0,-1 0,1 0,-1 1,-1-1,0 1,-1-1,5 7,0 0,-1 0,0 0,1 0,-1 1,0-1,0 1,0-1,0 1,0 0,0 0,0 0,0 1,0-1,0 1,-1 0,1 0,0 0,0 0,0 0,-1 1,1-1,0 1,-1 1,-15 7</inkml:trace>
  <inkml:trace contextRef="#ctx0" brushRef="#br1" timeOffset="13852.376">2539 931,'9'20,"14"5,6-5,5-12,-5-11,-7-10,-2-4,-5-2,-5-4,-3-3,0-1,0-1,-1 0,-2-1,-2 0,0 0,-2 5</inkml:trace>
  <inkml:trace contextRef="#ctx0" brushRef="#br1" timeOffset="14118.937">2990 564,'-3'2,"1"-1,0 1,0 0,0 0,-1 0,2 0,-1 0,0 0,0 0,1 0,-1 1,1-1,0 1,-1-1,1 1,1 0,-1-1,0 1,0 0,1 0,0-1,0 1,-1 0,2 0,-1 0,0-1,0 1,1 0,0 0,-1-1,1 1,0 0,0-1,1 1,-1-1,0 1,1-1,0 0,-1 0,1 0,0 0,0 0,0 0,0 0,1 0,1 0,54 5,-54-8,0 1,1-1,-1 1,0 0,0 0,1 0,-1 1,0-1,0 1,0 0,1 0,-1 1,0-1,0 1,-1 0,1 0,0 0,-1 1,1-1,-1 1,0 0,1 0,-2 0,1 0,0 0,-1 1,1-1,-1 1,0 0,1 1,-2 5,1-1,-1 1,-1 0,1 0,-2 0,1 0,-2 0,1 0,-1 0,-1-1,1 1,-2-1,1 0,-1 1,-1-2,0 1,0 0,-1-1,-4 5,-6 12</inkml:trace>
  <inkml:trace contextRef="#ctx0" brushRef="#br1" timeOffset="15014.8">1127 1806,'5'0,"6"0,2 5,3 1,3 1,4-2,3-7,1-2,-4-6,0-5,-5-6,0 1,-4 0,1 2,-2 5</inkml:trace>
  <inkml:trace contextRef="#ctx0" brushRef="#br1" timeOffset="15882.409">3159 1468,'20'347,"-32"-313,11-34,0 0,1 0,-1 0,0 1,1-1,-1 0,0 0,1 0,-1 0,0 0,1 0,-1-1,0 1,1 0,-1 0,0 0,1-1,-1 1,1 0,-1-1,0 1,1 0,-1-1,1 1,-1-1,1 1,-1-1,1 1,0-1,-1 1,1-1,0 1,-1-1,1 0,0 1,-1-1,1 0,0 1,0-1,0 0,0 1,0-1,0 0,0 1,0-1,0 0,-5-23,1-1,2 1,0 0,2-1,0 1,2-1,0 1,2 0,1-1,1 2,0-1,2 1,1 0,1 0,11-30,1 1,3 1,2 1,2 1,3 2,1 1,2 2,2 1,15-10,-50 49,1 0,-1 1,1 0,0-1,0 1,0 0,0 1,0-1,1 0,-1 1,1 0,0 0,0 0,-1 0,1 1,1-1,-1 1,0 0,0 0,0 1,0-1,1 1,-1 0,0 0,1 0,-1 1,0-1,0 1,0 0,0 0,0 1,0-1,0 1,0 0,0 0,0 0,-1 1,1-1,0 2,0 7,-1 1,0-1,-1 1,0 0,-1 0,0 0,-1 0,0 0,-1 0,0 0,-1 0,0-1,-1 1,-1 0,0-1,0 0,-1 0,0 0,-1-1,-2 4,5-8,-23 49,-3-2,-2-1,-2-1,-3-2,-36 39,69-84,2-2,0 0,-1 0,1 0,0 0,-1-1,0 1,1 0,-1-1,0 1,0-1,0 1,0-1,0 0,0 0,0 0,0 0,-1 0,1-1,0 1,-1-1,1 1,0-1,-2 0,-5-6</inkml:trace>
  <inkml:trace contextRef="#ctx0" brushRef="#br1" timeOffset="16314.161">3583 1440,'60'-47,"-2"-3,-2-2,-3-2,11-19,-50 57,-1 0,-1-2,0 0,-1 0,-1-1,-1 0,-1 0,0-1,-2-1,1-5,0-3,-4 21,0 0,-1 0,-1 0,1 0,-1 0,0 0,-1 0,0-1,-1 1,1 0,-3-6,3 13,0 0,0 1,-1-1,1 0,-1 0,1 1,-1-1,1 0,-1 1,1-1,-1 1,1-1,-1 0,0 1,1 0,-1-1,0 1,0-1,1 1,-1 0,0-1,0 1,1 0,-1 0,0 0,0 0,0 0,0 0,1 0,-1 0,0 0,0 0,0 0,1 0,-1 0,0 1,0-1,1 0,-1 1,0-1,0 0,1 1,-1-1,0 1,1-1,-1 1,1 0,-1-1,1 1,-1 0,1-1,-1 1,1 0,-1-1,1 1,0 0,-1 0,1-1,-28 45,25-40,0 1,0 0,1 0,0 0,0 0,0 0,1 0,-1 1,2-1,-1 1,1-1,0 1,0-1,0 0,1 1,0-1,1 1,-1-1,1 0,0 0,1 0,0 0,0 0,0-1,0 1,1-1,0 0,0 0,0 0,1 0,0-1,-1 0,3 1,11 2,-14-6,0 0,-1 0,1 0,-1 0,1 1,-1 0,1-1,-1 1,0 0,0 1,0-1,0 1,-1-1,1 1,0 0,-1 0,0 0,0 0,0 0,0 0,0 1,-1-1,1 1,0 1,-9 91,7-95,-1 0,1 0,-1 0,1 0,0 0,-1 0,1 0,0 0,0 0,0 0,0 0,0 0,0 0,0 0,0-1,0 1,0 0,0 0,1 0,-1 0,0 0,1 0,-1 0,1 0,-1 0,1 0,-1-1,1 1,-1 0,1 0,0-1,0 1,-1 0,1-1,0 1,0-1,0 1,0-1,-1 1,1-1,0 0,0 1,1-1,12-1</inkml:trace>
  <inkml:trace contextRef="#ctx0" brushRef="#br1" timeOffset="16572.609">4401 1017,'-8'14,"1"0,0 0,1 1,0 0,1 1,1-1,0 1,2-1,0 1,0 0,1 0,1 6,0-20,0 1,-1-1,1 0,0 1,0-1,0 0,1 1,-1-1,0 1,1-1,0 0,-1 0,1 1,0-1,0 0,1 0,-1 0,0 0,0 0,1 0,0-1,-1 1,1 0,0-1,0 1,-1-1,1 1,0-1,0 0,1 0,-1 0,0 0,0 0,1-1,-1 1,0-1,1 1,-1-1,0 0,1 0,-1 0,0 0,1 0,-1-1,0 1,1-1,-1 0,0 1,0-1,1 0,-1 0,0 0,0-1,0 1,0 0,-1-1,1 1,1-1,10-15,0 1,0-1,-2-1,0 0,-1-1,-1 0,0-1,-2 0,0 0,1-10,-3 15,0 0,-1 0,-1 0,0-1,-1 1,-1-1,0 0,-1 1,-1-1,0 0,-1 1,-1-1,-4-14,5 28,1 0,0 0,-1 0,1 0,-1 0,0 1,0-1,0 0,0 1,0-1,0 1,0 0,0 0,0 0,-1 0,1 0,0 0,-1 0,1 1,-1-1,1 1,0 0,-1 0,1 0,-1 0,1 0,-1 0,1 1,-1-1,1 1,-1 0,1 0,0-1,0 1,-1 1,1-1,0 0,0 1,0-1,0 1,0-1,1 1,-1 0,-1 1,-12 8</inkml:trace>
  <inkml:trace contextRef="#ctx0" brushRef="#br1" timeOffset="17117.511">4740 141,'23'385,"-18"141,-5-526,-1 0,1 0,0 1,0-1,-1 0,1 1,0-1,0 0,0 1,-1-1,1 0,0 1,0-1,0 1,0-1,0 0,0 1,0-1,0 1,0-1,0 0,0 1,0-1,0 1,0-1,0 0,0 1,0-1,0 1,0-1,1 0,-1 1,0-1,0 0,1 1,-1-1,0 0,0 1,1-1,-1 0,0 0,1 1,-1-1,0 0,1 0,-1 0,0 1,1-1,-1 0,1 0,-1 0,0 0,1 0,-1 0,1 0,-1 0,0 0,1 0,-1 0,1 0,-1 0,1 0,-1 0,0 0,1 0,-1-1,1 1,19-26,-17 22,24-37,25-38,3 3,57-59,-96 118,-11 9,1 1,0 0,0 0,1 1,-1-1,1 2,1-1,-1 1,1 0,0 0,0 1,0 0,1 1,-1 0,1 0,4 0,-11 3,0 0,1 0,-1 0,0 0,0 1,0-1,0 1,0-1,0 1,0 0,0 0,-1 0,1 0,0 0,0 0,-1 1,1-1,-1 1,1-1,-1 1,1-1,-1 1,0 0,0-1,0 1,0 0,0 0,0 0,-1 0,1 0,0 0,-1 0,0 0,1 0,-1 0,0 0,0 2,-13 78,-1-44,-2-1,-2-1,-1 0,-2-1,-1-1,-11 12,30-41,0 0,0 0,-1 0,1 0,-1-1,0 0,0 1,0-1,-1-1,0 1,1-1,-1 0,-1 0,1 0,0-1,0 1,-1-2,0 1,1 0,-1-1,0 0,0 0,1-1,-1 0,0 0,0 0,0 0,0-1,1 0,-1-1,0 1,-2-2,-11-10</inkml:trace>
  <inkml:trace contextRef="#ctx0" brushRef="#br1" timeOffset="17369.676">5304 0,'5'39,"1"36,0 15,-1 2,-1-5,-2-8,-1-7,-1-7,0-10,0-9,0-2,0-5,-1-4,1-3,0-2,0-1,-5-6,-1-7</inkml:trace>
  <inkml:trace contextRef="#ctx0" brushRef="#br1" timeOffset="17675.788">5530 818,'23'-1,"0"-2,0-1,0-1,0 0,-1-2,1-1,-2 0,1-2,-1-1,-1 0,0-1,0-1,16-15,-33 26,1-1,0 1,-1 0,1-1,-1 0,0 0,0 0,0 0,0 0,-1-1,1 1,-1-1,0 0,0 0,0 1,0-1,-1-1,0 1,0 0,0 0,0 0,0-1,-1 1,0 0,0 0,0-1,-1 1,1 0,-1 0,0-1,0 1,0 0,-1 0,1 0,-1 0,0 0,-1 1,1-1,0 1,-1-1,0 1,0 0,0 0,0 0,0 0,-1 0,1 1,-1 0,0 0,1 0,-2 0,-1 0,-1 1,0 0,1 0,-1 0,0 1,0 0,1 0,-1 1,0 0,0 0,1 1,-1 0,1 0,-1 0,1 1,0 0,0 0,0 1,0-1,1 1,0 1,-1-1,1 1,-4 4,-1 3,-1 0,2 0,0 0,0 1,1 1,1-1,0 1,1 0,0 1,-1 8,2-4,1 0,1 0,1 0,0 0,2 1,0-1,1 1,1-1,1 0,1 6,26 29,-12-36</inkml:trace>
  <inkml:trace contextRef="#ctx0" brushRef="#br1" timeOffset="18135.263">6095 875,'194'-183,"-193"182,-1-1,1 1,0 0,0 0,0 0,-1-1,1 1,0 0,0 0,1 0,-1 1,0-1,0 0,0 0,1 0,-1 1,0-1,1 1,-1-1,0 1,1 0,-1-1,1 1,-1 0,1 0,-1 0,0 0,1 0,-1 0,1 0,-1 1,1-1,-1 0,0 1,1-1,-1 1,0 0,1-1,-1 1,0 0,0 0,0 0,0 0,0 0,0 0,0 0,0 0,0 0,0 0,0 1,-1-1,1 0,0 1,-1-1,1 0,-1 1,0 0,2 27,-2-26,-1 1,1-1,0 1,-1-1,2 1,-1-1,0 0,1 1,-1-1,1 1,0-1,0 0,1 0,-1 0,1 1,-1-1,1-1,0 1,0 0,0 0,0-1,1 1,1 1,0-4,0 0,0 0,0-1,0 0,0 1,0-1,0-1,-1 1,1 0,0-1,-1 0,1 0,-1 0,0 0,0 0,0-1,0 0,0 1,0-1,2-3,0 1,49-50,-42 41,1 1,1-1,0 2,0 0,1 1,1 0,2 0,-15 10,1 1,0 0,0-1,0 1,-1 1,1-1,0 0,0 1,-1 0,1 0,0 0,-1 0,1 1,-1 0,1-1,-1 1,0 0,0 0,0 1,0-1,0 1,0 0,-1-1,1 1,-1 0,0 0,0 1,0-1,0 0,-1 1,1-1,-1 1,0-1,0 1,0 0,0 0,-1 1,24 38,22 10,-34-38</inkml:trace>
  <inkml:trace contextRef="#ctx0" brushRef="#br1" timeOffset="19267.644">5671 1044,'5'-4,"6"-3,7 1,4 2,3 0,3 2,1 1,-5-4,0-2,-1-4,1-5,-4-4,-5 1</inkml:trace>
</inkml:ink>
</file>

<file path=ppt/ink/ink4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0:26.651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1335 1306,'8'-7,"9"-8,-25 9,-20 11,1 1,0 1,0 2,1 1,1 0,-1 2,0 2,18-10,-295 124,297-125,-45 32,101-22,354-15,-334 13,-69-11,0 0,0 0,1 1,-1-1,0 0,0 1,0-1,1 1,-1-1,0 1,0 0,0-1,0 1,0 0,0 0,0 0,0 0,0 0,-1 0,1 0,0 0,-1 0,1 0,0 0,-1 0,1 1,-1-1,0 0,1 0,-1 1,0-1,0 0,0 0,0 1,0-1,0 0,0 0,0 1,-1-1,1 0,0 0,-1 1,1-1,-1 0,1 0,-1 0,0 0,1 0,-1 0,0 0,0 1,-19 18,0-1,0 0,-2-2,0 0,-1-2,-1 0,0-2,-1-1,-7 2,-35 21,-268 139,284-138,50-35,0 0,0 0,0 0,0 0,0 1,0-1,0 0,1 0,-1 1,0-1,1 0,-1 1,1-1,0 1,-1-1,1 0,0 1,0-1,0 1,0-1,0 1,0-1,0 1,1-1,-1 1,0-1,1 0,-1 1,1-1,0 0,-1 1,1-1,0 0,0 0,0 1,0-1,0 0,0 0,0 0,1 0,11 7,0-1,1 0,0-1,1-1,-1 0,1-1,0-1,0 0,0-1,1 0,-1-2,0 0,1 0,-1-1,10-3,17 3,179-2,-164-7,-33 4</inkml:trace>
  <inkml:trace contextRef="#ctx0" brushRef="#br0" timeOffset="1617.125">2802 1701,'39'0,"31"0,9 0,-4 0,-6 0,-9 0,-10 0,-9 0,-7 0,-4 0,-2 0,-11 0,-8 0</inkml:trace>
  <inkml:trace contextRef="#ctx0" brushRef="#br0" timeOffset="1869.831">2943 2012,'43'-5,"34"-2,8 1,-5-4,-12 0,-12 2,-11 2,-9 2,-10 2</inkml:trace>
  <inkml:trace contextRef="#ctx0" brushRef="#br0" timeOffset="2855.696">3818 2209,'18'-67,"3"2,3 0,3 2,3 0,2 2,11-11,99-101,-100 137,-41 36,0-1,0 1,0-1,0 0,0 1,0 0,0-1,0 1,0 0,0-1,0 1,0 0,0 0,1 0,-1 0,0 0,0 0,0 1,0-1,0 0,0 0,0 1,0-1,0 1,0-1,0 1,0-1,0 1,0-1,0 1,0 0,0 0,-1-1,1 1,0 0,0 0,-1 0,1 0,-1 0,1 0,-1 0,1 0,-1 0,0 0,1 1,2 15,1-1,-2 1,-1 0,0 0,-1 0,0 0,-3 13,0 15,1-14,1-26,-1 1,1 0,0 0,0 0,0 0,1 0,0 0,0 0,0 0,1 0,0 0,0-1,1 1,-1 0,1 0,1-1,-1 1,1-1,0 0,0 0,0 0,1 0,0 0,0-1,0 1,0-1,1 0,-1-1,5 4,1-7,0-1,-1 0,1 0,-1-1,1 0,-1 0,0-1,0-1,0 1,0-1,-1-1,1 0,-1 0,-1 0,1-1,-1-1,1 1,5-8,135-116,-23 51,-123 78,-1 1,1-1,0 1,0 0,0-1,0 1,0 0,-1 0,1 0,0 1,0-1,0 0,0 1,-1-1,1 1,0 0,0 0,-1-1,1 1,0 0,-1 0,1 0,-1 1,1-1,-1 0,0 1,0-1,1 1,-1-1,0 1,0-1,0 1,-1 0,1-1,0 1,-1 0,1 0,-1 0,1-1,-1 1,0 0,11 81,-33 58,25-122</inkml:trace>
  <inkml:trace contextRef="#ctx0" brushRef="#br0" timeOffset="3250.91">5484 1672,'-32'4,"0"0,1 2,-1 1,1 2,1 1,0 2,0 0,1 2,1 1,0 2,-7 6,-82 64,111-82,1 0,-1 0,1 1,1 0,-1 0,1 0,0 0,0 1,1 0,0 0,0 0,1 0,-1 0,1 0,1 1,0-1,-1 7,2-10,1 0,-1-1,0 1,1 0,0 0,0-1,0 1,0 0,1-1,-1 0,1 1,0-1,0 0,0 1,0-1,1-1,-1 1,1 0,0 0,0-1,0 0,0 1,0-1,0 0,1-1,-1 1,1-1,-1 1,1-1,1 0,6 2,-1-1,1-1,0 0,-1 0,1-1,0 0,0-1,-1-1,1 1,3-2,26-9,-1-1,0-1,-1-3,-1 0,-1-3,0-1,-1-2,30-26,130-155,-194 204,-1-1,0 0,0 1,0-1,0 1,0-1,0 0,0 1,0-1,1 1,-1-1,0 1,0-1,0 1,1-1,-1 1,0-1,1 1,-1-1,1 1,-1-1,0 1,1 0,-1-1,1 1,-1 0,1-1,-1 1,1 0,-1-1,1 1,-1 0,1 0,0 0,-1 0,1 0,-1 0,1 0,0 0,-1 0,1 0,-1 0,1 0,-1 0,1 0,0 0,-1 0,1 1,-1-1,1 0,-1 1,1-1,-1 0,1 1,-1-1,1 0,-1 1,0-1,1 1,-1-1,0 1,1-1,-1 1,0-1,1 1,-1-1,0 1,-67 198,64-192,0-1,1 1,0 0,0 0,1 0,0 0,0 0,0 0,1 0,0 0,1 0,-1 0,2 0,-1 0,1 0,-1 0,2-1,-1 1,1 0,0-1,1 0,-1 0,1 0,0 0,1-1,-1 1,1-1,0 0,1 0,0 0,15 6,0-3</inkml:trace>
  <inkml:trace contextRef="#ctx0" brushRef="#br0" timeOffset="3502.446">6330 1899,'-34'43,"-25"33,-2 9,3-5,13-12,8-12,6-16,9-19,7-14</inkml:trace>
  <inkml:trace contextRef="#ctx0" brushRef="#br0" timeOffset="3673.956">5850 2012,'38'24,"28"17,7 7,-5 0,-3-4,-9-4,-8-4,-8-9,-6-3,-4-6,-2-2,-2-3,1 1,-5-2</inkml:trace>
  <inkml:trace contextRef="#ctx0" brushRef="#br0" timeOffset="415.447">1842 1446,'-38'264,"21"-148,13-70,-3 0,-2-1,-1 0,-16 39,23-78,11-29,0 2</inkml:trace>
  <inkml:trace contextRef="#ctx0" brushRef="#br0" timeOffset="663.098">1815 1391,'43'5,"33"-4,9-1,-5-6,-7-2,-11 0,-11-2,-10-1,-6 2,-15 3,-10 7,-7 3</inkml:trace>
  <inkml:trace contextRef="#ctx0" brushRef="#br0" timeOffset="854.033">1842 1786,'44'4,"18"2,4 0,-5-1,-7-1,-9-2,-11-1</inkml:trace>
  <inkml:trace contextRef="#ctx0" brushRef="#br0" timeOffset="1116.053">2463 1813,'-29'39,"-14"26,1 8,1-4,9-9,10-10,3-14,5-12</inkml:trace>
  <inkml:trace contextRef="#ctx0" brushRef="#br0" timeOffset="1368.777">2125 1842,'38'38,"18"18,-1 4,-5-3,-10-8,-8-10,-10-9,-3-8,-5-8</inkml:trace>
  <inkml:trace contextRef="#ctx0" brushRef="#br1" timeOffset="6571.248">8362 1419,'-289'-222,"-142"-75,316 222,-86-55,-68-24,113 73,-4 8,-3 6,-2 8,-114-23,-67 16,-4 15,-1 15,-1 16,-1 15,-76 19,-120 23,-439 91,739-86,2 10,3 12,3 10,4 10,-94 54,255-101,2 3,2 3,2 4,2 2,2 3,-45 48,78-67,2 2,1 1,2 1,1 1,2 2,2 0,1 2,3 0,1 1,2 1,2 1,-7 41,12-35,2 0,3 1,1-1,3 1,3 0,1-1,3 1,2-2,2 1,2-1,3-1,2 0,1-1,3-2,2 0,2-1,2-1,1-2,3-1,1-1,33 30,1-14,2-3,2-2,3-4,1-4,2-2,75 27,81 16,4-10,4-10,1-11,58-2,-290-50,475 70,3-22,2-22,222-25,-462-11,-1-10,-1-12,-2-10,106-38,-105 12,-3-11,-3-11,-5-10,9-17,-18-2,-6-11,12-21,-145 88,-3-3,-3-5,-3-3,-3-3,-4-4,17-28,-67 79,-2-1,-1 0,-2-2,-1 0,-1-1,-2 0,-1-1,2-17,-9 32,-2 1,0-1,-1 0,-1 0,-1 0,-1 0,0 0,-1 0,-1 0,-1 1,-1-1,0 1,-2 0,0 0,-1 1,-7-12,-8-6,-2 1,-1 1,-2 1,-1 2,-1 0,-1 3,-2 0,-1 2,-1 2,-29-15,-29-11,-2 5,-2 3,-77-19,-179-34,-4 16,-3 15,-124 4,314 38,-281-35,275 34</inkml:trace>
  <inkml:trace contextRef="#ctx0" brushRef="#br1" timeOffset="7855.181">8221 1672,'572'-164,"134"-31,-662 176,-44 18,1 0,-1 0,-1 0,1 0,0 0,0 0,0 0,0 0,-1-1,1 1,-1 0,1 0,-1 0,1 0,-1 1,1-1,-1 0,0 0,1 0,-1 0,0 1,0-1,0 0,0 1,1-1,-1 0,0 1,0-1,0 1,0 0,-1-1,1 1,0 0,0-1,-9-5,-76-86,-38-30,122 121,0-1,-1 1,1 0,0 0,-1 0,1 0,-1 1,0-1,1 0,-1 1,1 0,-1 0,0 0,1 0,-1 0,0 0,1 1,-1-1,1 1,-1 0,1 0,-1 0,1 0,-1 0,1 0,0 1,0-1,0 1,0-1,0 1,0 0,0 0,0 0,0 0,1 0,0 1,-1-1,1 0,0 1,0-1,0 0,0 1,0 0,1-1,-1 1,1-1,0 1,-1 0,1-1,1 3,-11 43,2 1,2 0,3 0,2 40,-2-49,-1 0,-1 0,-3 0,-6 18,-2 13,15-50,10-24,16-31,-21 28,110-154,-32 28,-71 107</inkml:trace>
  <inkml:trace contextRef="#ctx0" brushRef="#br1" timeOffset="8832.29">10112 1080,'-45'231,"28"-129,-3 0,-6-2,-4 0,-36 81,36-138,29-44,0 0,0-1,0 1,0 0,0 0,0 0,1-1,-1 1,0-1,1 1,-1 0,1-1,-1 1,1-1,0 1,-1-1,1 1,0-1,0 0,0 1,0-1,1 1,-1-1,0 1,1-1,-1 1,1-1,-1 1,1 0,-1-1,1 1,0-1,0 1,-1 0,42-138,5 2,6 2,39-67,-87 192,106-285,-106 336,3 188,0-160,-8-48,1 0,1 0,0 0,2-1,1 1,0-1,1 0,2 0,0-1,1 0,0 0,2-1,0-1,8 10,-17-25,1 1,-1-1,1 1,0-1,0 0,0 0,0 0,0 0,0-1,1 1,-1-1,0 0,1 0,-1 0,1-1,-1 1,1-1,-1 1,1-1,0-1,-1 1,1 0,-1-1,1 1,-1-1,1 0,-1-1,0 1,1 0,-1-1,0 0,0 0,0 0,0 0,0-1,8-5,0-2,-1 0,0 0,-1-1,0 0,-1 0,0-1,2-4,16-33,-2 0,-3-1,-1-2,-3 0,-2-1,-2 0,-3-1,-1-3,-10 0,-4 38</inkml:trace>
  <inkml:trace contextRef="#ctx0" brushRef="#br1" timeOffset="9119.547">11071 911,'-51'53,"2"3,3 2,2 1,3 3,-8 19,40-68,1 0,0 1,2 0,-1 1,1-1,1 1,1 0,0 0,1 1,1-1,0 1,1 9,1-22,1 0,-1 0,1-1,0 1,0 0,1 0,-1-1,0 1,1 0,0-1,0 0,-1 1,1-1,1 0,-1 0,0 0,0 0,1 0,-1-1,1 1,0-1,-1 1,1-1,0 0,0 0,0 0,0-1,0 1,-1-1,1 1,0-1,0 0,1 0,99-20,-95 17,1 0,-1-1,0 0,1 0,-2-1,1 0,-1 0,1-1,-1 0,-1 0,1-1,-1 0,0 0,-1 0,0-1,0 1,0-1,-1 0,-1-1,1 1,-1-1,-1 0,1 0,-1 0,-1 0,0-3,-6-188,-6 144,4 32</inkml:trace>
  <inkml:trace contextRef="#ctx0" brushRef="#br1" timeOffset="9577.88">11410 882,'-11'42,"2"0,1 0,3 1,1 0,2 38,1-78,1 1,0-1,-1 1,1 0,0-1,1 1,-1 0,1-1,-1 1,1-1,0 1,0-1,1 1,-1-1,1 0,0 0,0 0,0 0,0 0,0 0,1 0,-1 0,1-1,0 0,-1 1,1-1,0 0,1 0,-1-1,0 1,0-1,1 1,-1-1,1 0,-1 0,1-1,-1 1,1-1,0 1,-1-1,1 0,1-1,9-4,0-2,-1 1,1-2,-1 1,-1-2,0 0,0 0,-1-1,0-1,0 0,8-12,0 3,127-147,-144 170,-1-1,0 0,0 1,0-1,0 1,0-1,-1 1,1 0,-1-1,1 1,-1-1,0 1,0 0,0-1,-1 1,1 0,-1-1,1 1,-1-1,0 1,0-1,0 1,-9 39,7-36,0-1,1 1,0 0,0 0,0 0,1 0,-1 0,1 1,1-1,-1 0,1 0,1 1,-1-1,1 0,0 0,0 0,0 1,1-1,0-1,1 1,-1 0,1 0,0-1,0 1,1-1,0 0,0 0,0-1,0 1,1-1,-1 0,6 3,-6-5,0 0,1-1,-1 0,0 1,1-2,-1 1,1-1,0 1,-1-1,1 0,-1-1,1 1,-1-1,1 0,-1 0,1 0,-1-1,0 0,0 0,0 0,0 0,0 0,0-1,0 0,-1 1,3-4,78-92,-70 73,0-1,-2-1,-1 0,-1 0,-1-1,-1-1,-2 1,-1-1,-1 0,-1-17,8-38,-5 60</inkml:trace>
</inkml:ink>
</file>

<file path=ppt/ink/ink4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4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0" timeOffset="12703.216">2908 1411,'-5'2,"0"1,0-1,0 1,0 0,0 0,1 0,-1 0,1 1,0 0,0 0,0 0,1 0,-1 1,1 0,0-1,1 1,-1 1,-115 212,7 34,-56 60,81-106,-39 2,36-70,0 62,42-85,30-69,-2-2,-2 0,-1-2,-27 38,-139 240,103-184,2-20,-61 96,17-50,-84 171,50-101,74-113,-120 175,32-73,62-52,87-138,24-38,6-5</inkml:trace>
  <inkml:trace contextRef="#ctx0" brushRef="#br0" timeOffset="13809.195">2823 1439,'-6'4,"-1"0,1-1,-1 0,0 0,1 0,-1-1,-1 0,1-1,0 1,0-1,0-1,-1 1,1-1,0 0,-1-1,1 0,-7-2,-146-58,75 23,86 39,-1-1,0 1,0-1,0 1,0-1,0 1,0 0,0-1,0 1,0-1,0 1,0-1,0 1,-1-1,1 1,0-1,0 1,0-1,-1 0,1 1,0-1,-1 1,1-1,0 0,-1 1,1-1,0 1,-1-1,1 0,-1 0,1 1,-1-1,1 0,0 0,-1 1,1-1,-1 0,1 0,-1 0,1 0,-1 0,1 0,-1 0,0 0,1 0,-1 0,1 0,-1 0,1 0,-1 0,1-1,-1 1,1 0,0 0,-1-1,1 1,-1 0,1 0,-1-1,1 1,0-1,-1 1,1 0,-1-1,26 39,-22-34,181 228,-161-195,-2 2,-2 0,-1 1,-2 0,-2 2,4 21,13 123,-10-259,-3-71,-13 121,-1-1,-1 0,-1 0,-1 0,-1 0,-1 0,-1 0,-4-12,-13-132,19 144</inkml:trace>
  <inkml:trace contextRef="#ctx0" brushRef="#br0" timeOffset="17727.218">480 3979,'-2'8,"0"0,1 1,0-1,0 1,1-1,0 0,0 1,1-1,0 1,0-1,3 8,-3-12,86 320,-61-239,-21-68,-2-5,0 0,1 0,0-1,1 1,0-1,1 0,0 0,1-1,7 9,-20-79,-2 33,0 2</inkml:trace>
  <inkml:trace contextRef="#ctx0" brushRef="#br0" timeOffset="18158.71">424 4008,'1'0,"0"1,-1 0,1-1,0 1,0-1,0 0,0 1,0-1,0 0,0 1,0-1,0 0,0 0,0 0,0 0,0 0,0 0,0 0,0 0,0 0,0 0,0-1,0 1,0 0,0-1,0 1,0-1,0 1,0-1,0 0,0 1,0-1,-1 0,1 1,0-1,-1 0,1 0,0 0,-1 0,1 1,-1-1,1 0,-1 0,0 0,1 0,-1 0,0 0,0 0,0 0,0 0,0-1,0 1,0 0,0 0,0 0,0 0,0 0,-1 0,1 0,0 0,-1 0,1 0,-1 0,1 1,-1-1,0 0,1 0,-1 0,0 0,235 144,-76-73,-156-69,0 0,0 1,0-1,0 0,0 0,1 0,-1 0,0-1,0 1,1-1,-1 1,0-1,1 0,-1 0,0 0,1 0,-1 0,0-1,1 1,-1-1,0 1,0-1,1 0,-1 0,0 0,0 0,0 0,0 0,0-1,0 1,0-1,-1 1,1-1,-1 0,1 0,-1 1,1-1,-1 0,0 0,0-1,0 1,0 0,0 0,-1 0,1-1,0 0,0-20,-1-1,-1 0,-1 1,-1-1,0 1,-2 0,-1 0,-1 0,-1 1,-11-21,-16-39,-5 1,-2 3,-4 1,-15-13,42 62,0 4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31965.037">1807 5193,'-37'108,"24"-77,-1 0,-1-2,-1 1,-2-2,-1-1,-1 0,-1-1,-1-1,-2-1,0-2,-1 0,-2-1,0-2,-17 9,8-6,24-14,0 1,-1-2,1 1,-2-2,1 0,-1 0,1-1,-1-1,-1 0,1-1,-1-1,1 0,-1-1,-10-1,22 0,0-1,0 1,0-1,0 0,0 0,0 0,0-1,0 1,1-1,-1 0,0 1,1-1,0 0,-1 0,1-1,0 1,0 0,0-1,0 0,0 1,1-1,-1 0,1 0,0 0,0 0,0 0,0 0,0 0,1 0,-1 0,1 0,0 0,0 0,0-1,0 1,1 0,-1-1,39-115,-23 88,1 1,2 0,0 2,2 0,2 1,7-6,-26 29,1 1,-1 0,1 0,0 0,0 0,0 1,0-1,0 1,1 1,-1-1,0 1,1 0,0 0,-1 1,1-1,-1 1,1 0,0 1,-1-1,1 1,-1 0,1 1,-1 0,0-1,0 1,0 1,0-1,0 1,0 0,0 0,-1 1,1-1,-1 1,0 0,0 0,0 1,206 190,-160-141,-38-38</inkml:trace>
  <inkml:trace contextRef="#ctx0" brushRef="#br1" timeOffset="32751.583">2456 5700,'-1'1,"1"-1,0 0,-1 0,1 0,-1 0,1 0,0 0,-1 0,1 0,-1 0,1 0,-1 0,1 0,0 0,-1 0,1-1,-1 1,1 0,0 0,-1 0,1-1,-1 1,1 0,0 0,-1-1,1 1,0 0,0-1,-1 1,1 0,0-1,0 1,-1 0,1-1,0 1,0-1,0 1,0 0,0-1,0 1,0-1,-1 1,1-1,0 1,0 0,1-1,-1 1,0-1,0 1,0-1,0 1,0 0,0-1,0 1,1-1,-1 1,0 0,0-1,1 1,-1 0,0-1,1 1,-1 0,0-1,1 1,-1 0,0 0,1 0,-1-1,-35 3,-22 13,31-7,0-1,0-2,0 0,-1-2,1-1,-1-1,-1-1,25 0,-1 0,1 0,0-1,-1 1,1-1,0 0,-1 0,1 0,0-1,0 1,0-1,0 1,0-1,0 0,0 0,1 0,-1-1,1 1,-1-1,1 1,0-1,0 0,0 0,1 0,-1 0,1 0,-1 0,1 0,0-1,0 1,0 0,1-1,-1 1,1-3,3-12</inkml:trace>
  <inkml:trace contextRef="#ctx0" brushRef="#br1" timeOffset="33961.502">791 5560,'-5'0,"-6"-5,-6-1,-5-5,-4-1,3-2,0-4,5-4,0 2,3-1,4-1,0 3,1 0,2-1,8 2,3 9,2 6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3">1130 508,'0'14,"-10"10,-2 6,-1-3</inkml:trace>
  <inkml:trace contextRef="#ctx0" brushRef="#br1" timeOffset="43850.223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4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6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8,'-2'5,"0"1,0-1,1 0,-1 0,1 1,1-1,-1 0,1 1,0-1,0 1,0-1,1 1,0-1,0 0,0 1,1-1,-1 0,1 0,1 0,-1 0,4 4,1 11,2 10,2 0,2 0,0-1,2-1,1 0,1-1,14 16,-27-39,0 0,0-1,0 0,1 1,0-2,-1 1,1 0,0-1,0 0,0 0,0-1,1 1,-1-1,0 0,1 0,-1-1,1 0,-1 0,1 0,-1 0,0-1,1 0,-1 0,0-1,0 1,1-1,-1 0,0-1,-1 1,1-1,0 0,-1 0,0 0,1-1,-1 0,-1 1,1-1,0-1,0-1,25-27,-2-1,-1-2,-2-1,-2 0,5-15,-27 53,1 0,-1-1,0 1,1 0,-1-1,0 1,1-1,-1 1,1 0,-1-1,1 1,-1-1,1 1,-1-1,1 1,0-1,-1 0,1 1,0-1,-1 0,1 1,0-1,-1 0,1 0,0 0,-1 0,1 0,0 1,0-1,-1 0,1-1,0 1,0 0,-1 0,1 0,0 0,-1-1,1 1,0 0,-1 0,1-1,0 1,-1-1,1 1,0-1,-1 1,1-1,-1 1,1-1,-1 1,0-1,1 1,-1-1,1 0,-1 1,0-1,0 0,1 1,-1-1,0 0,0 0,0 0,60 122,-57-116,1-1,-1 0,0 0,1-1,0 1,0-1,0 0,0 0,1 0,-1 0,1-1,-1 0,1 0,0 0,0-1,0 1,0-1,0 0,0-1,1 1,-1-1,0 0,0 0,0-1,1 1,2-3,0-1,0 1,0-1,-1-1,1 0,-1 0,0 0,-1-1,1 1,-1-2,0 1,-1-1,1 0,1-3,7-7,-1 1,0 0,0-1,-2-1,0 1,-1-2,-1 0,-1 0,-1 0,1-4,-8 22,1 0,0 0,-1 0,0 0,1 0,-1 0,0 0,1 0,-1 0,0 0,0 0,0 0,0-1,0 1,0 0,0 0,0 0,0 0,-1 0,1 0,0 0,-1 0,1 0,0 0,-1 0,0 0,1 0,-1 0,1 1,-1-1,0 0,0 0,0 0,1 1,-1-1,0 1,0-1,0 0,-10 7</inkml:trace>
</inkml:ink>
</file>

<file path=ppt/ink/ink4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7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13 228,'-12'0,"36"0,-10 0,555 0,-529-5,-39 5,-1 0,1 0,-1-1,1 1,0 0,-1 0,1-1,-1 1,1-1,-1 1,1-1,-1 1,1 0,-1-1,0 0,1 1,-1-1,0 1,1-1,-1 1,0-1,0 0,1 1,-1-1,0 0,0 1,0-1,0 1,0-1,0 0,0 1,0-1,0 0,0 1,0-1,-1 0,1 1,0-1,0 1,-1-1,1 0,0 1,-1-1,1 1,0-1,-1 1,1-1,-1 1,1-1,-1 1,1 0,-1-1,1 1,-1 0,0-1,1 1,-1 0,1 0,-1-1,-99-70,-20-15,116 82,3 4,0 0,1 0,-1 0,0 0,1 0,-1 0,0-1,1 1,-1 0,0 0,1-1,-1 1,1 0,-1-1,1 1,-1-1,1 1,-1-1,1 1,-1-1,1 1,0-1,-1 1,1-1,0 1,-1-1,1 0,0 1,0-1,-1 0,1 1,0-1,0 0,0 1,0-1,0 0,0 1,0-1,0 0,0 1,0-1,1 1,-1-1,0 0,0 1,1-1,-1 0,0 1,1-1,-1 1,0-1,1 1,-1-1,1 1,-1-1,1 1,-1-1,1 1,-1 0,1-1,0 1,-1 0,1-1,16-1,2 1</inkml:trace>
</inkml:ink>
</file>

<file path=ppt/ink/ink4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1,'5'5,"11"1,7 0,6-1,1-2,2-5,-1-3,0-1,-2 1,1 2,-2 0,1 2,-1 0,0 1,0 0,-9 0,-9 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2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10850 0 0,'0'0'2377'0'0,"0"0"-630"0"0,0 0-362 0 0,0 0-79 0 0,0 0-72 0 0,0 0-145 0 0,0 0-185 0 0,0 0-178 0 0,0 0-125 0 0,0 0-96 0 0,0 0-69 0 0,0 0-72 0 0,0 0-56 0 0,0 28-34 0 0,2 88-16 0 0,13-60 112 0 0,-9-50-297 0 0,-5-4-55 0 0,3 5 45 0 0,0-1 0 0 0,0-1 1 0 0,1 1-1 0 0,-1 0 0 0 0,1-1 0 0 0,0 0 0 0 0,1 0 0 0 0,-1-1 0 0 0,1 1 1 0 0,0-1-1 0 0,0 0 0 0 0,0-1 0 0 0,1 0 0 0 0,-1 0 0 0 0,1 0 1 0 0,0-1-1 0 0,0 1 0 0 0,0-2 0 0 0,0 1 0 0 0,0-1-63 0 0,-1-1 59 0 0,0 0 0 0 0,0 0 0 0 0,0 0 0 0 0,0-1 0 0 0,0 0-1 0 0,0 0 1 0 0,0-1 0 0 0,0 0 0 0 0,0 0 0 0 0,-1 0 0 0 0,1-1 0 0 0,-1 1 0 0 0,1-1-1 0 0,-1-1 1 0 0,0 1 0 0 0,0-1 0 0 0,0 0 0 0 0,-1 0 0 0 0,0 0 0 0 0,1 0 0 0 0,-1-2-59 0 0,8-9-5 0 0,-1 0 1 0 0,-1-1-1 0 0,-1-1 1 0 0,0 1 0 0 0,-1-1-1 0 0,-1-1 1 0 0,0 1 0 0 0,-2-1-1 0 0,0-1 1 0 0,-1 1 0 0 0,0 0-1 0 0,-2-1 1 0 0,0 0 0 0 0,-1 0-1 0 0,-2-17 5 0 0,1 35-621 0 0,0 1-450 0 0,0 0-711 0 0,0 1-2320 0 0,0 2 227 0 0,0-3 2467 0 0,0 4-10519 0 0</inkml:trace>
</inkml:ink>
</file>

<file path=ppt/ink/ink4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0,'38'0,"23"0,5 0,-3 0,-8 0,-9 0,-6 0,-12 0</inkml:trace>
</inkml:ink>
</file>

<file path=ppt/ink/ink4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7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0,'-6'20,"-1"0,-1-1,0 0,-2-1,0 0,-1-1,0 0,-2 0,0-1,-1-1,0 0,-2-1,-12 9,12-12,0 0,-1-1,-1-1,0-1,0 0,0-1,-1-1,0-1,0-1,-1 0,14-4,0 0,0-1,1 1,-1-1,0 0,1 0,-1-1,1 1,-1-1,1-1,0 1,0-1,0 0,0 0,0 0,0-1,1 1,0-1,0 0,0-1,0 1,1-1,-1 1,1-1,1 0,-1 0,0-1,1 1,0 0,1-1,-1 1,1-1,0 0,0 1,1-1,0 0,0 0,0 0,-1 2,0-1,1 0,0 0,0 0,0 0,0 0,1 1,0-1,0 0,0 0,1 1,-1-1,1 1,0-1,0 1,1 0,0-1,-1 1,1 1,0-1,1 0,-1 1,1 0,-1-1,1 1,0 1,0-1,1 1,-1-1,0 1,1 0,0 1,-1-1,1 1,0 0,-1 0,1 0,0 1,0 0,0 0,0 0,0 0,-1 1,3 0,6 3,0 1,1 1,-2 0,1 0,-1 1,0 1,0 0,-1 1,9 8,25 17,233 130,-177-105,-65-49,-21-9</inkml:trace>
</inkml:ink>
</file>

<file path=ppt/ink/ink4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9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63 311,'-1'-1,"1"1,-1-1,0 1,0-1,1 1,-1 0,0-1,0 1,0 0,0 0,1-1,-1 1,0 0,0 0,0 0,0 0,0 0,0 0,1 1,-1-1,0 0,0 0,0 0,0 1,0-1,1 1,-1-1,0 0,0 1,1-1,-1 1,0 0,1-1,-1 1,1 0,-1-1,0 1,1 0,0-1,-1 1,1 0,-1 0,1 0,0 0,0-1,-1 2,-16 40,12-6,1 0,2 0,1 1,2-1,1 0,0 42,-2-43,-2-24,2 1,-1-1,2 1,-1 0,2-1,-1 1,2-1,-1 0,1 0,1 0,0 0,2 3,-2-11,0 0,0 0,0 0,0-1,0 1,1-1,-1 0,1-1,-1 1,1-1,0 1,-1-1,1-1,0 1,0-1,0 0,0 0,0 0,-1-1,1 1,0-1,0-1,-1 1,1 0,0-1,-1 0,0 0,1-1,-1 1,0-1,0 0,0 0,-1 0,1 0,-1-1,1 0,-1 1,-1-1,1 0,0-1,147-209,-150 213,0 0,1 0,-1 0,0 0,1 0,-1 0,0 0,1 0,0 0,-1 0,1 0,-1 0,1 0,0 1,-1-1,1 0,0 0,0 1,0-1,0 1,0-1,0 1,0-1,-1 1,1-1,0 1,1 0,-1 0,0-1,0 1,0 0,0 0,0 0,0 0,0 0,0 0,0 1,0-1,0 0,0 1,0-1,0 0,0 1,0-1,0 1,0-1,0 1,-1 0,1-1,0 1,0 0,-1 0,1-1,0 1,-1 0,1 0,-1 0,1 0,31 159,-31-155,1 0,0-1,0 1,0 0,0 0,1-1,-1 0,1 1,1-1,-1 0,0 0,1-1,0 1,0-1,0 1,0-1,0-1,1 1,-1-1,1 1,0-1,0 0,0-1,0 1,0-1,0 0,0-1,0 1,0-1,1 0,-1 0,0 0,0-1,2 0,7-5,0-1,0 0,-1-1,0 0,0-1,-1-1,0 0,-1 0,0-1,-1-1,0 1,-1-2,0 1,-1-1,0-1,-1 0,-1 0,0 0,1-7,27-144,-32 155,0-1,0 0,-1 1,-1-1,1 0,-2 0,0 0,0 0,-1 1,0-1,-1 1,-2-5,2 7</inkml:trace>
  <inkml:trace contextRef="#ctx0" brushRef="#br0" timeOffset="3715.715">1192 452,'0'0,"0"0,0 0,0 1,0-1,0 0,0 1,0-1,0 0,0 0,0 1,0-1,1 0,-1 0,0 1,0-1,0 0,0 0,1 0,-1 1,0-1,0 0,1 0,-1 0,0 0,0 0,1 1,-1-1,0 0,0 0,1 0,-1 0,0 0,0 0,1 0,-1 0,0 0,0 0,1 0,-1 0,0 0,1 0,-1 0,0 0,0 0,1 0,-1-1,0 1,0 0,1 0,-1 0,0 0,0 0,0-1,1 1,-9 27,-3-3,1 2,1 0,1 0,1 1,1-1,2 1,1 1,1-1,1 17,1-40,1 1,0-1,0 0,1 0,-1 0,1 0,0 0,0 0,0 0,0 0,1-1,-1 1,1-1,0 0,0 0,0 0,1 0,-1 0,1-1,-1 1,1-1,0 0,0 0,0-1,0 1,0-1,1 0,-1 0,0 0,0-1,1 1,-1-1,0 0,1 0,-1-1,0 1,1-1,-1 0,0 0,3-1,11-9,-5-3</inkml:trace>
  <inkml:trace contextRef="#ctx0" brushRef="#br0" timeOffset="4167.87">1022 227,'29'-20,"14"-15,5-2,-6 0,-10 12,-6 9,-7 13,-2 7,-4 7,1 7,-2 5,1-1,-1 0,2 1,-1-3</inkml:trace>
  <inkml:trace contextRef="#ctx0" brushRef="#br0" timeOffset="5366.999">2292 0,'0'0</inkml:trace>
  <inkml:trace contextRef="#ctx0" brushRef="#br0" timeOffset="4872.313">2011 339,'-10'-3,"0"1,0 0,0 1,0 0,0 1,0 0,0 0,0 1,0 1,0-1,0 2,0-1,1 2,-1-1,1 1,0 0,0 1,-1 1,-21 7,29-13,0 0,0 0,1 0,-1 0,0 1,0-1,1 1,-1-1,0 1,0 0,1-1,-1 1,1 0,-1 0,1 0,-1 0,1 0,0 1,-1-1,1 0,0 1,0-1,0 1,0-1,0 1,0-1,0 1,1 0,-1-1,1 1,-1 0,1 0,-1-1,1 1,0 0,0 0,0 0,0 0,0-1,1 1,-1 0,0 0,1-1,-1 1,1 0,0 0,0-1,0 2,4 2,1 1,0-1,-1-1,2 1,-1-1,0 0,1-1,0 1,0-1,0-1,0 1,0-1,8 1,33 14,-43-15,0 0,0 0,-1 1,1 0,-1 0,0 0,0 0,0 1,0-1,-1 1,1 0,-1 0,0 0,0 1,0-1,-1 1,0-1,0 1,0 0,0 0,-1 0,0 0,0 0,0 1,0-1,-1 0,0 0,0 0,0 1,-1-1,0 0,0 0,0 0,-1 0,1 0,-1 0,-1 0,1-1,0 1,-1-1,0 1,0-1,-1 0,1 0,-1 0,0-1,0 1,-14 10,-1 0,0-1,-1-1,-1 0,0-2,0-1,-20 6,11-4,24-8,-1 0,1 0,-1-1,1 0,-1 0,0-1,0 1,0-1,1-1,-1 0,0 0,0 0,0-1,-6-1,-8-24,20 8</inkml:trace>
  <inkml:trace contextRef="#ctx0" brushRef="#br0" timeOffset="5122.714">2292 537,'-14'38,"-5"18,1 4,3-4,0-10,2-14</inkml:trace>
  <inkml:trace contextRef="#ctx0" brushRef="#br0" timeOffset="5735.206">2349 819,'266'-310,"-246"307,-15 33,-4-14,0-10,-1 0,1-1,0 1,1 0,-1-1,1 1,0-1,1 0,-1 0,1 1,0-2,0 1,0 0,1-1,0 1,0-1,0 0,0 0,1-1,-1 1,1-1,0 0,0 0,0-1,1 1,-1-1,1 0,2 0,-2-1,1-1,0 0,-1 0,1-1,0 0,-1 0,1 0,-1-1,1 0,-1 0,0-1,0 0,0 0,0 0,-1 0,1-1,-1 0,0-1,0 1,0-1,0 0,-1 0,0 0,0 0,-1-1,1 0,-1 0,0 0,-1 0,1 0,-1-1,-1 1,1-1,-1 1,0-1,0-1,10-36,1-41,-16 75</inkml:trace>
</inkml:ink>
</file>

<file path=ppt/ink/ink4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0 559,'5'0,"11"0,7 0,6 0,1 0,2 0,-1 0,-1-5,0-1,-1 0,0 1,0 2,-1 1,0 1,0 0,-5 1</inkml:trace>
  <inkml:trace contextRef="#ctx0" brushRef="#br0" timeOffset="801.044">677 390,'-7'32,"1"1,1 0,2 0,1 0,1 1,3-1,3 27,-4-55,-1 1,1-1,0 0,1 0,-1 0,1 0,0 0,0-1,0 1,1 0,0-1,0 0,0 1,0-1,1-1,0 1,-1 0,1-1,1 0,-1 0,0 0,1 0,-1-1,1 0,0 0,0 0,0 0,0-1,0 0,0 0,0 0,0-1,1 1,-1-1,0-1,0 1,1-1,-1 0,0 0,3-1,9-4,0 0,0-1,-1-1,0 0,0-2,-1 1,0-2,-1 0,0-1,-1 0,0-1,-1-1,-1 0,0 0,-1-1,1-2,8 9,-16 40,-3-20,1-6,0 0,1 0,-1 1,1-1,0-1,1 1,-1 0,1-1,0 1,1-1,-1 0,1 0,0 0,1 0,-1-1,1 0,-1 0,1 0,1 0,-1-1,0 0,1 0,0 0,-1-1,1 0,0 0,0 0,1-1,-1 0,0 0,0-1,0 1,1-1,-1-1,0 1,0-1,1 0,-1 0,0-1,3-1,3-4,0-1,0 0,-1-1,0 0,0 0,-1-1,0-1,-1 0,0 0,-1 0,0-1,-1-1,-1 1,1-1,-2 0,0-1,0-1,54-156,-58 148,-4 5</inkml:trace>
  <inkml:trace contextRef="#ctx0" brushRef="#br0" timeOffset="1753.455">1581 616,'11'0,"1"0,-1-1,1 0,-1-1,1 0,-1-1,0 0,0-1,0 0,-1-1,0 0,1-1,-2 0,1 0,-1-1,0 0,0-1,-1 0,0 0,0-1,-1 0,0 0,-1-1,0 0,4-8,-10 16,0 1,1-1,-1 1,0-1,1 1,-1-1,1 1,-1-1,1 1,0 0,0 0,-1-1,1 1,0 0,0 0,0 0,1 0,-1 0,0 0,0 0,0 0,1 0,-1 0,0 1,1-1,-1 1,1-1,-1 1,1-1,-1 1,1 0,-1 0,1 0,-1 0,1 0,-1 0,1 0,-1 0,1 1,-1-1,1 0,-1 1,0-1,1 1,-1 0,0 0,1-1,-1 1,0 0,0 0,1 0,-1 0,0 0,0 0,0 1,-1-1,1 0,0 1,14 25,-1 0,-2 1,-1 0,-1 1,-1 0,-2 1,0 0,-1 10,4 30,-3 0,-3 1,-3 0,-6 46,4-99,0-1,-1 1,0-1,-2 0,0 0,-1 0,-1 0,0-1,-1 1,-1-2,0 1,-1-1,-1 0,-1-1,0 0,0-1,-1 0,-1-1,10-10,-1 1,1-1,0 0,-1 0,1-1,-1 1,1-1,-1 1,0-1,0 0,0-1,1 1,-1-1,0 1,0-1,0 0,0-1,0 1,0-1,0 1,1-1,-1 0,0-1,0 1,1-1,-1 0,1 1,0-1,-1-1,1 1,0 0,0-1,0 0,1 0,-1 0,1 0,-1 0,1 0,0 0,0-1,-1-2,-3-13,0 1,1-1,2 0,-1 0,2 0,1 0,0-1,1 1,1 0,1 0,1 0,1 0,0 0,1 0,1 1,1 0,1 0,8-14,88-141,-92 159</inkml:trace>
  <inkml:trace contextRef="#ctx0" brushRef="#br0" timeOffset="3264.021">1722 249,'41'4,"-26"-10,0-2,-1 1,0-2,0 0,0 0,-2-1,1-1,-1 0,-1-1,0 0,0-1,4-7,4-3,41-53,-59 74,0 1,0 0,0 0,1-1,-1 1,0 0,0 0,1 0,-1 0,0 1,1-1,-1 0,1 1,-1-1,1 1,0-1,-1 1,1 0,-1-1,1 1,0 0,-1 0,1 0,-1 0,1 1,0-1,-1 0,1 1,-1-1,1 1,-1-1,1 1,-1 0,1 0,-1-1,0 1,1 0,-1 0,1 1,51 54,-38-38,59 79,-61-81,-1-4</inkml:trace>
</inkml:ink>
</file>

<file path=ppt/ink/ink4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12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86,'-29'0,"0"1,1 1,-1 2,1 1,0 1,0 1,1 2,0 0,-21 12,42-18,-1 1,1 0,0 0,0 0,0 1,1 0,-1 0,1 1,1-1,-1 1,1 0,0 0,0 1,0-1,1 1,0 0,1 0,-1 0,1 0,1 0,-1 0,1 1,1-1,-1 0,1 1,0-1,1 1,0-1,0 0,1 1,0-1,0 0,3 6,-2-6,1 1,0-1,0 0,1 0,0 0,0-1,0 0,1 0,0 0,1-1,-1 1,1-2,0 1,0-1,0 0,1 0,-1-1,1 0,0 0,0-1,0 0,0 0,1-1,-1 0,0-1,8 0,-3 0,1-1,0-1,0 0,-1 0,1-2,-1 1,0-2,0 0,0 0,-1-1,0-1,5-3,8-3,-3 2</inkml:trace>
  <inkml:trace contextRef="#ctx0" brushRef="#br0" timeOffset="302.246">791 57,'-41'41,"2"1,2 1,2 3,-23 38,55-81,0 1,0-1,1 0,-1 1,1 0,0-1,0 1,0 0,1 0,-1 0,1 0,0 0,0 1,1-1,-1 0,1 0,0 1,0-1,0 0,0 0,1 1,0-1,0 0,0 0,0 0,1 0,0 0,0 0,0 0,0-1,0 1,1-1,-1 1,1-1,0 0,0 0,2 1,8 1,0-1,1 0,-1-1,1 0,0-1,0-1,0 0,0-1,0 0,0-2,0 1,0-1,-1-1,1-1,-1 0,0-1,0 0,0-1,0 0,-1-1,0 0,-1-1,1 0,6-8,-9 8,-1 1,0-1,0 0,-1-1,0 1,-1-2,0 1,0-1,-1 1,0-2,-1 1,0 0,0-1,-1 0,-1 0,0 0,0 0,-1 0,-1 0,0 0,0 0,-1-1,0 7,-1 0,0 0,0 1,0-1,-1 0,1 1,-1-1,0 1,-1 0,1 0,-1 0,1 0,-1 1,0-1,-1 1,1 0,0 0,-1 1,0-1,1 1,-1 0,0 1,0-1,0 1,-1 0,1 0,0 0,0 1,0-1,-1 2,1-1,0 0,-4 2,-17-2</inkml:trace>
  <inkml:trace contextRef="#ctx0" brushRef="#br0" timeOffset="702.023">1638 86,'-47'18,"-1"-2,2 2,0 2,1 2,-20 15,63-37,0 1,0-1,0 1,0 0,0-1,0 1,0 0,0 0,0 0,0 1,0-1,1 0,-1 1,1-1,-1 1,1-1,-1 1,1 0,0 0,0-1,0 1,0 0,0 0,0 0,0 0,1 0,-1 0,1 1,-1-1,1 0,0 0,0 0,0 0,0 1,0-1,1 0,-1 0,1 0,-1 0,1 0,0 0,0 0,-1 0,2 0,-1 0,0 0,0 0,0-1,1 1,-1-1,1 1,167 49,-167-50,0-1,0 1,0-1,0 1,-1 0,1 0,0 0,-1 0,1 0,-1 0,1 0,-1 1,0-1,1 1,-1-1,0 1,0-1,0 1,0 0,0-1,0 1,-1 0,1 0,0 0,-1-1,0 1,1 0,-1 0,0 0,0 0,0 0,0 0,0 0,0 0,-1-1,1 1,-1 0,1 0,-1 0,0 0,0-1,0 1,0 1,-63 59,43-52,0-2,-1 0,0-1,-1-1,1-1,-1-1,0-1,-5-1,3 0</inkml:trace>
  <inkml:trace contextRef="#ctx0" brushRef="#br0" timeOffset="1367.01">2343 1,'-60'109,"-26"66,76-159,-1 0,-1 0,0-1,-1 0,-1-1,0-1,-1 0,-1-1,0 0,0-2,-1 0,-10 4,16-9,0 1,0 0,-1-1,1-1,-1 0,0 0,0-1,-1-1,1 0,0 0,-1-1,1-1,-1 0,1-1,-1 0,-10-3,21 3,-1-1,0 1,1-1,0 0,-1 1,1-1,0 0,0 0,0-1,0 1,0 0,0-1,1 1,-1-1,1 1,0-1,0 0,0 1,0-1,0 0,1 0,-1 0,1 0,-1 0,1 0,0 0,0 0,1 1,-1-1,1 0,-1 0,1 0,0 0,0 0,1-2,50-95,-39 80,2 0,1 1,0 0,2 1,0 1,1 1,0 0,1 2,1 0,0 1,9-3,-25 14,-1 1,0-1,0 1,1-1,-1 2,0-1,1 0,-1 1,1 0,-1 0,1 0,-1 0,1 1,-1 0,1 0,-1 0,0 0,1 1,-1-1,0 1,0 1,0-1,0 0,-1 1,1 0,-1-1,1 2,-1-1,0 0,0 1,-1-1,1 1,-1 0,1 1,48 72,-42-60,2 0,0 0,1-1,0-1,1 0,14 12,-10-13,1 0,-1-2,2 0,0-1,0-1,1-1,0-1,5 1,-6-1,-3-1</inkml:trace>
</inkml:ink>
</file>

<file path=ppt/ink/ink4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40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1,'-8'10,"1"1,0 0,0 0,1 1,1 0,0 0,0 1,1-1,0 6,2-11,-4 9,0 0,2 1,0 0,1 0,1 0,0 0,1 1,1-1,1 0,1 0,2 10,-4-24,1-1,0 0,0 1,0-1,0 0,0 0,0 0,1 1,-1-1,1-1,0 1,-1 0,1 0,0-1,0 1,0-1,0 1,0-1,0 0,1 0,-1 0,0 0,1 0,-1-1,0 1,1-1,-1 1,1-1,-1 0,1 0,-1 0,1 0,-1 0,1-1,-1 1,0-1,1 0,-1 0,0 1,1-2,-1 1,0 0,0 0,0-1,0 1,0-1,0 1,0-1,-1 0,1 0,1-1,155-185,-156 186,-1 0,1 0,-1 0,1 1,-1-1,1 1,0-1,0 1,0-1,0 1,0 0,0 0,0 0,0 0,0 1,0-1,1 1,-1-1,0 1,1-1,-1 1,0 0,0 0,1 1,-1-1,0 0,1 1,-1-1,0 1,0 0,0-1,1 1,-1 0,0 1,0-1,0 0,-1 0,1 1,0-1,0 1,-1 0,1-1,-1 1,0 0,1 0,-1 0,0 0,0 0,0 0,0 0,0 1,-1-1,1 2,7 26,-1 1,-1 0,-2 0,-1 0,-2 1,-1-1,-1 0,-2 1,-1-1,-1 0,-2-1,-1 1,-1-1,-11 23,18-47,-1 1,0 0,0-1,-1 1,0-1,0 0,0 0,-1 0,1-1,-1 0,-1 0,1 0,-1 0,0-1,0 0,0 0,-1-1,1 0,-1 0,0 0,1-1,-1 0,-1 0,-4 0,-96-9,105 7,0-1,0 0,0 0,0 0,1 0,-1 0,0-1,1 1,-1-1,1 1,0-1,-1 0,1 0,0 0,0 0,0-1,1 1,-1 0,0-1,1 1,0-1,-1 0,1 0,0 1,0-1,1 0,-1 0,1 0,-1 0,1 0,0 0,0 1,0-1,0 0,1-1,3-8,2-1,0 1,0 0,1 0,0 1,1 0,0 0,1 1,0 0,1 0,0 1,0 0,1 1,0 0,1 1,3-1,211-107,-191 101</inkml:trace>
</inkml:ink>
</file>

<file path=ppt/ink/ink4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477 142,'-10'4,"-12"8,-8 0,2 4,0-1,0 1,1-1,0 1,-1 3,0 2,0-1,0 0,0-3,-1 0,1-3,0-4,0-3,4-3</inkml:trace>
  <inkml:trace contextRef="#ctx0" brushRef="#br0" timeOffset="253.002">81 1,'24'38,"18"28,6 6,0-3,-4-9,-8-10,-7-14,-8-8,-2-8,-5-3,-4-10,0-5,-1-9,-2-2</inkml:trace>
</inkml:ink>
</file>

<file path=ppt/ink/ink4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4202 508,'-226'330,"109"-132,-77 124,193-321,0 0,0 1,0-1,0 0,0 1,1-1,-1 0,0 1,1-1,-1 1,1-1,0 1,-1-1,1 1,0-1,0 1,0-1,0 1,0-1,0 1,1-1,-1 1,0-1,1 1,-1-1,1 1,0-1,-1 1,1-1,0 0,0 0,0 1,0-1,0 0,0 0,0 0,0 0,1 0,-1 0,0 0,0-1,1 1,-1 0,1-1,-1 1,1-1,-1 1,1-1,-1 0,2 1,259 92,-95-1,-153-83,0 0,0-1,1-1,0 0,0-1,1 0,0-1,9 1,18 6,-25-6</inkml:trace>
  <inkml:trace contextRef="#ctx0" brushRef="#br0" timeOffset="-3136.486">1803 28,'-1'-1,"0"0,0 0,0 0,0 0,-1 0,1 1,0-1,-1 0,1 1,0-1,-1 1,1 0,-1-1,1 1,-1 0,1 0,-1 0,1 0,-1 0,1 0,-1 0,1 1,-1-1,1 1,-1-1,1 1,0-1,-1 1,1 0,0-1,0 1,-1 0,1 0,0 0,0 0,0 0,0 0,0 0,0 1,0-1,1 0,-1 1,0-1,0 1,-33 65,33-66,-123 322,-57 11,75-154,89-144,16-26</inkml:trace>
  <inkml:trace contextRef="#ctx0" brushRef="#br0" timeOffset="-1029.904">1803 0,'21'3,"0"0,-1 1,1 2,-1 0,-1 1,1 0,-1 2,-1 1,1 0,-2 1,7 5,49 27,182 94,-10-3,-96-88,-36 22,17 16,-129-83,1 0,-1 0,0 0,0 0,0 0,0 0,0 1,0-1,-1 0,1 0,0 1,-1-1,1 1,0-1,-1 0,0 1,1-1,-1 1,0-1,0 1,0-1,0 1,0-1,0 1,0-1,0 1,-1-1,1 1,0-1,-1 0,0 1,1-1,-1 0,0 1,1-1,-1 0,-1 1,-36 49,34-48,-171 247,86-113,-53 94,74-128,64-99,0-1,0 0,0 0,0 0,-1 0,1-1,-1 0,0 0,1 0,-1 0,0-1,0 0,0 0,0 0,-1-1,1 1,0-1,0-1,0 1,0-1,0 1,0-1,0-1,0 1,0-1,0 0,0 0,-1-1,-13-2,-151-57,3-38,22 60,133 37,0 0,0 0,1-1,-1-1,1 0,0 0,1-1,-1-1,1 0,0 0,1-1,-7-6,-3-2,-1 1,0 1,-1 1,-1 1,0 1,0 1,-9-2,-15-6,-78-44,61 16,55 41</inkml:trace>
  <inkml:trace contextRef="#ctx0" brushRef="#br0" timeOffset="3697.606">1550 1355,'-35'39,"2"2,1 1,3 1,-8 17,-57 83,-44 55,32-46,67-69,41-89,4-7,-1 0,0 0,-1-1,-1 0,0 0,0 0,-1 0,-1 0,-1 0,0 0,0-1,-2 1,0 0,0 0,-1 0,-1 1,-1-1,0 1,0 0,-5-7,4 12,-1 1,0 0,0 0,-1 0,0 1,0 1,-1-1,0 1,1 0,-2 1,1 0,0 1,-3-1,74 24,155 17,-186-35,0 2,0 1,0 2,-1 1,0 1,0 2,-1 0,4 5,-27-12,1 0,-1 1,0 0,-1 0,0 1,1-1,-2 1,1 1,-1-1,0 0,3 7,-6-11,0 0,0 0,0 0,-1 0,1 0,-1 1,1-1,-1 0,0 0,0 0,0 1,0-1,0 0,0 0,-1 1,1-1,-1 0,1 0,-1 0,0 0,0 0,0 0,0 0,0 0,-1 0,1 0,0-1,-1 1,0 0,1-1,-1 1,0-1,0 0,1 0,-1 0,0 1,0-2,0 1,-1 0,1 0,-2 0,-12 3,-1-1,1 0,-1-1,0-1,0 0,1-1,-17-3,-2 2,-264-3,270 4</inkml:trace>
  <inkml:trace contextRef="#ctx0" brushRef="#br0" timeOffset="4485.916">82 2286,'-19'50,"3"1,2 1,2 0,-3 43,14-91,-4 83,5-84,0-1,0 0,0 0,1 0,-1 0,1 0,-1 0,1 0,-1 0,1 0,0 0,0 0,0 0,0 0,1-1,-1 1,0 0,1-1,-1 1,1-1,-1 1,1-1,0 0,0 0,-1 0,1 0,0 0,0 0,0 0,0 0,0-1,0 1,0-1,1 0,-1 0,0 1,0-1,7-3,-1 1,0-1,0 0,0-1,0 0,-1 0,1-1,-1 0,0 0,0-1,-1 0,0 0,0 0,0-1,2-4,12-10,-1 0,-17 16,1 1,1-1,-1 1,0 0,1 0,0 1,0-1,0 1,1 0,-1 0,1 0,-1 0,1 1,0 0,0 0,0 0,1 1,-4 2,1 1,-1 0,0-1,1 1,-1 0,0 0,0 1,-1-1,1 0,0 1,-1-1,1 1,-1 0,0-1,0 1,0 0,0 0,0-1,0 1,-1 0,0 0,1 0,-1 0,0 0,-1 0,1 2,3 16,35 82,-37-101,1 1,0 0,-1-1,1 1,0-1,0 0,0 0,1 1,-1-1,0-1,1 1,-1 0,1-1,0 1,0-1,-1 0,1 1,0-2,0 1,0 0,0 0,0-1,0 0,0 0,0 0,0 0,1 0,-1 0,0-1,0 1,0-1,0 0,2-1,5-6,1 0,-1 0,0-1,-1-1,0 1,0-2,-1 1,-1-1,0 0,0-1,-1 0,0 0,-1 0,-1-1,3-11,41-176,-36 165,-5 29</inkml:trace>
  <inkml:trace contextRef="#ctx0" brushRef="#br0" timeOffset="5068.499">703 2766,'-20'47,"12"-31,0 0,2 0,0 1,1-1,0 1,2 0,0 1,1-1,0 0,2 2,-1-17,1-1,0 1,0-1,0 1,1-1,-1 1,0-1,1 1,-1-1,1 1,-1-1,1 1,-1-1,1 0,0 1,0-1,0 0,0 1,0-1,0 0,0 0,0 0,1 0,-1 0,0 0,0-1,1 1,-1 0,1-1,-1 1,1-1,-1 1,1-1,-1 0,1 1,-1-1,1 0,-1 0,1 0,-1 0,1 0,0-1,-1 1,1 0,-1-1,0 1,1-1,-1 0,1 1,-1-1,69-46,-24-9,51-46,-95 101,-1-1,1 1,-1 0,1-1,0 1,0 0,0 0,-1 0,1 1,0-1,0 0,0 1,0-1,0 1,0 0,1 0,-1-1,0 1,0 1,0-1,0 0,0 0,0 1,0-1,0 1,0 0,0 0,0-1,0 1,0 0,-1 1,1-1,0 0,-1 0,1 1,-1-1,1 1,-1-1,0 1,0 0,1 0,-1-1,0 1,-1 0,2 1,1 13,-1 0,0 1,-2-1,1 1,-2 0,0-1,-1 1,-1-1,0 0,-5 13,3-4,-3 13,-2-1,-1 0,-1-1,-2 0,-7 10,-46 27,65-72,1 0,-1 1,0-1,0 0,1 0,-1 0,0 0,0 0,0 0,0 0,0-1,0 1,-1-1,1 1,0-1,0 0,0 0,0 0,-1 0,1-1,0 1,0 0,0-1,0 1,0-1,0 0,0 0,0 0,0 0,0 0,0 0,1-1,-1 1,0 0,1-1,-1 1,1-1,0 0,-1 1,1-1,0 0,0 0,0-1,-2-7,0-1,1 0,1 0,0 0,0 0,1 0,0 0,1 0,0 0,1 0,1 0,-1 1,2-1,-1 1,1-1,1 1,0 1,0-1,1 1,2-2,-4 3,35-55,-20 41</inkml:trace>
  <inkml:trace contextRef="#ctx0" brushRef="#br0" timeOffset="10654.264">2283 1609,'82'54,"131"53,-148-79,-2 2,-1 3,-1 3,40 32,-7 12,-151-202,-24-90,81 210,-1 1,1 0,0-1,-1 1,1 0,-1 0,1-1,-1 1,0 0,0 0,1 0,-1 0,0 0,0 0,0 0,0 0,0 0,0 0,0 1,0-1,-1 0,1 1,0-1,0 1,-1-1,1 1,0 0,0-1,-1 1,1 0,0 0,-1 0,1 0,0 0,-1 0,1 0,0 1,-1-1,1 0,0 1,0-1,-1 1,1-1,0 1,0 0,0 0,0-1,-1 2,-37 54,-61 233,55-197,45-91,1 0,-1 1,1-1,0 0,0 0,-1 1,1-1,0 0,0 0,0 0,0 0,0 0,1 0,-1 0,0-1,0 1,1 0,-1 0,0-1,1 1,-1-1,1 0,-1 1,0-1,1 0,-1 0,1 0,-1 0,1 0,-1 0,1 0,-1 0,1-1,-1 1,0-1,1 1,-1-1,1 1,-1-1,0 0,1 0,259-83,-171 49,-84 33</inkml:trace>
  <inkml:trace contextRef="#ctx0" brushRef="#br0" timeOffset="11334.843">3158 2286,'-28'90,"14"-53,10-31,0 0,1-1,-1 1,1 0,1 1,-1-1,1 0,0 1,0 0,1-1,0 1,0 0,1 0,0-1,0 1,0 0,1 0,0-1,1 1,-1 0,1-1,0 1,1-1,0 0,0 0,0 0,0 0,1 0,4 4,-1-8,0 0,0-1,0 1,0-1,0-1,0 1,1-1,-1-1,0 1,0-1,0 0,0-1,0 0,0 0,0 0,0-1,-1 0,1 0,-1-1,0 0,0 0,5-5,179-159,-190 167,1 0,-1 0,1-1,-1 1,1 0,0 0,-1 1,1-1,0 0,0 0,0 0,0 0,-1 1,1-1,0 0,0 1,0-1,1 1,-1-1,0 1,0-1,0 1,0 0,0 0,1-1,-1 1,0 0,0 0,0 0,0 0,1 1,-1-1,0 0,0 0,0 1,0-1,0 0,0 1,1-1,-1 1,0 0,0-1,-1 1,1 0,0 0,0-1,0 1,0 0,-1 0,1 0,0 0,0 1,7 75,-9-72,1 1,-1-1,1 1,0 0,0-1,1 1,0-1,0 1,0-1,0 1,1-1,0 0,0 1,0-1,1 0,0 0,0-1,0 1,1-1,-1 1,1-1,0 0,0-1,1 1,3 2,0-3,0-1,0-1,0 1,1-1,-1-1,0 1,0-2,1 1,-1-1,0 0,0-1,0 0,0 0,0 0,0-1,-1-1,1 1,-1-1,0 0,0-1,0 0,-1 0,0 0,0-1,0 0,0 0,-1 0,0-1,-1 0,1 0,-1 0,3-7,62-121,-50 64,-22 68</inkml:trace>
  <inkml:trace contextRef="#ctx0" brushRef="#br0" timeOffset="11615.424">4315 2540,'-38'33,"-18"22,-4 0,9-4,7-10,12-8,6-9,8-4,2-6,4 1,3-9,4-4</inkml:trace>
  <inkml:trace contextRef="#ctx0" brushRef="#br0" timeOffset="11882.636">3949 2512,'4'24,"13"17,2 7,2 0,4-3,1-10,-3-6,-1-3,-4 0,-1-6,-2-1,0 1,-2 2,-4-3</inkml:trace>
  <inkml:trace contextRef="#ctx0" brushRef="#br0" timeOffset="15904.991">2002 1552,'1'1,"0"1,0-1,0 0,0 1,0-1,0 1,0-1,-1 1,1-1,0 1,-1 0,0-1,1 1,-1 0,0-1,0 1,0 0,0-1,0 1,0 0,0-1,-1 1,1 0,0-1,-1 1,0 0,1-1,-1 1,0-1,0 1,0-1,0 0,0 1,-1 0,-90 169,66-127,-1-2,-3 0,-1-2,-16 15,40-48,-3 5,0 1,1 0,0 1,1-1,1 1,0 1,1 0,0 0,1 0,1 0,2-13,2-13</inkml:trace>
  <inkml:trace contextRef="#ctx0" brushRef="#br0" timeOffset="16625.017">2057 1496,'-232'81,"157"-52,75-28,-1 1,1-1,-1 1,1 0,0-1,0 1,0 0,0-1,0 1,0 0,0-1,1 1,-1 0,1-1,-1 1,1-1,-1 1,1-1,0 1,0-1,0 1,0-1,0 0,0 0,0 1,0-1,0 0,1 0,-1 0,0 0,1 0,-1-1,1 1,-1 0,1-1,2 4,156 117,-2 43,-134-148,-23-36,-54-169,50 177,-1 1,2-1,0 0,0 0,1 0,1 0,0 0,1 0,0 0,0 0,2 0,-1 0,2 0,-1 1,1-1,3-3,5 2</inkml:trace>
  <inkml:trace contextRef="#ctx0" brushRef="#br0" timeOffset="17472.226">1860 2343,'-61'72,"4"-6,3 3,-40 66,39-56,55-79,0-1,0 1,0 0,0 0,-1 0,1-1,0 1,0 0,-1 0,1 0,0 0,0-1,-1 1,1 0,0 0,0 0,-1 0,1 0,0 0,-1 0,1 0,0 0,-1 0,1 0,0 0,0 0,-1 0,1 0,0 0,-1 0,1 0,0 0,0 0,-1 1,1-1,0 0,0 0,-1 0,14-30,215-300,-187 285,-41 44,1 0,0 0,0 1,0-1,0 0,0 1,0-1,0 1,0 0,0-1,0 1,0 0,0-1,0 1,0 0,0 0,0 0,1 0,-1 0,0 0,0 0,0 0,0 1,0-1,0 0,0 1,0-1,0 0,0 1,0 0,0-1,0 1,0-1,0 1,0 0,-1 0,1 0,0-1,-1 1,1 0,0 0,-1 0,1 0,-1 0,1 0,-1 0,0 0,1 0,-1 0,0 0,0 1,4 15,-1-1,0 1,-1 0,-1 0,-1 0,-1 0,-1 15,-1 15,1-6,9 88,-6-126,0 0,0-1,0 1,1 0,0 0,-1-1,1 1,0 0,0-1,0 0,0 0,1 1,-1-1,1-1,-1 1,1 0,0 0,-1-1,1 0,0 0,0 1,0-2,0 1,0 0,0-1,1 1,-1-1,0 0,0 0,0 0,0 0,0-1,1 1,-1-1,0 0,0 0,0 0,0 0,-1 0,1-1,0 1,0-1,-1 0,1 0,-1 0,0 0,0 0,1-1,-1 1,0-1,95-160,-60 60,-30 85</inkml:trace>
</inkml:ink>
</file>

<file path=ppt/ink/ink4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5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796 437,'-48'-38,"-158"-79,57 47,-17-18,-11-35,177 124,0 0,0 0,0 0,0 0,0 0,0 0,0 0,0 1,-1-1,1 0,0 0,-1 0,1 0,-1 0,1 0,-1 0,1-1,-1 1,0 0,0 0,1 0,-1-1,0 1,0 0,0 0,0-1,0 1,1-1,-1 1,0-1,0 0,-1 1,1-1,0 0,0 1,0-1,0 0,0 0,0 0,0 0,0 0,0 0,0-1,0 1,-1 0,1 0,0-1,0 1,0-1,0 1,0-1,1 1,-1-1,0 1,0-1,0 0,0 0,1 1,-1-1,0 0,1 0,-1 0,0 0,1 0,-1 0,1 0,0 0,-1 0,1 0,23 147,-10-92,8 9,-18-64,-1 1,0 0,1-1,-1 0,1 1,-1-1,0 0,0 0,0-1,1 1,-1 0,0-1,0 1,-1-1,1 1,0-1,0 0,-1 0,1 0,-1 0,0 0,1 0,-1-1,1 0,64-99,-50 79,-7 16</inkml:trace>
</inkml:ink>
</file>

<file path=ppt/ink/ink4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9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35,'-1'0,"0"0,1 0,-1 0,1-1,-1 1,1 0,-1 0,0 0,1 0,-1 0,1 0,-1 0,0 0,1 0,-1 0,1 1,-1-1,0 0,1 0,-1 0,1 1,-1-1,1 0,-1 1,1-1,-1 0,1 1,-1-1,1 1,0-1,-1 1,1-1,0 1,-1-1,1 1,0-1,0 1,-1-1,1 1,0 0,0-1,0 1,0-1,0 1,0 0,0-1,0 1,0-1,0 1,0 0,0-1,0 1,0-1,1 1,-102 265,72-202,24-53</inkml:trace>
  <inkml:trace contextRef="#ctx0" brushRef="#br0" timeOffset="491.23">136 0,'-3'0,"2"0,4 0,5 0,4 0,2 0,3 3,1 1,0 0,1-1,-1-1,0 0,1-1,-2-1,-2 3,-1 1,-6-1,-5 0</inkml:trace>
  <inkml:trace contextRef="#ctx0" brushRef="#br0" timeOffset="800.33">66 229,'3'0,"6"0,3 3,2 2,1-2,2 1,0-2,1-1,-3 0</inkml:trace>
  <inkml:trace contextRef="#ctx0" brushRef="#br0" timeOffset="1184.357">189 406,'0'9,"-3"9,-1 4,0 2,-2-3,0-3,1-1,1 0,1-1,2-2</inkml:trace>
  <inkml:trace contextRef="#ctx0" brushRef="#br0" timeOffset="1586.446">224 406,'3'0,"4"0,4 0,0 3,1 1,1 0,3-1,0-1,1-1,0 0,1-1,0 0,-3 0</inkml:trace>
  <inkml:trace contextRef="#ctx0" brushRef="#br0" timeOffset="2072.421">242 547,'3'0,"4"3,4 1,2 0,4-1,-3-1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2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71 283 6353 0 0,'0'0'2964'0'0,"0"0"-546"0"0,0 0-330 0 0,0 0-213 0 0,0 0-292 0 0,0 0-228 0 0,0 0-195 0 0,0 0-177 0 0,0 0-125 0 0,0 0-129 0 0,0 0-101 0 0,0 0-106 0 0,0 0-94 0 0,29-13-52 0 0,92-43-61 0 0,-69 15 225 0 0,-47 36-481 0 0,0-1 0 0 0,-1 0 0 0 0,1 0 0 0 0,-1 0 0 0 0,-1-1 0 0 0,1 1 0 0 0,-1-1 0 0 0,0 0 0 0 0,-1 0 0 0 0,1 0 0 0 0,-1 0 0 0 0,-1 0 0 0 0,0-1 0 0 0,0 1 0 0 0,0 0 0 0 0,-1-1 1 0 0,0 1-1 0 0,0-1-59 0 0,-2 4-5 0 0,-1 1 0 0 0,0-1 1 0 0,0 1-1 0 0,0 0 0 0 0,0 0 1 0 0,0 1-1 0 0,0-1 1 0 0,-1 1-1 0 0,0 0 0 0 0,1-1 1 0 0,-1 1-1 0 0,0 1 1 0 0,0-1-1 0 0,0 1 0 0 0,0-1 1 0 0,0 1-1 0 0,0 0 0 0 0,0 1 1 0 0,-1-1-1 0 0,1 1 1 0 0,0 0-1 0 0,0 0 0 0 0,-1 0 1 0 0,1 0-1 0 0,0 1 0 0 0,0 0 1 0 0,0 0-1 0 0,0 0 1 0 0,-1 0-1 0 0,-1 2 5 0 0,-8 2-2 0 0,1 2 0 0 0,0 0 0 0 0,0 0 1 0 0,1 1-1 0 0,0 1 0 0 0,0 0 0 0 0,1 0 0 0 0,0 1 1 0 0,1 1-1 0 0,0 0 0 0 0,1 0 0 0 0,0 1 0 0 0,0 0 1 0 0,1 0-1 0 0,1 1 0 0 0,0 0 0 0 0,-1 7 2 0 0,5-13 31 0 0,1 0-1 0 0,0 0 0 0 0,0 0 1 0 0,1 0-1 0 0,0 0 1 0 0,0 1-1 0 0,1-1 0 0 0,0 0 1 0 0,0 1-1 0 0,0-1 1 0 0,1 0-1 0 0,0 0 1 0 0,1 1-1 0 0,0-1 0 0 0,0 0 1 0 0,0 0-1 0 0,1-1 1 0 0,0 1-1 0 0,0 0 0 0 0,1-1 1 0 0,0 0-1 0 0,0 0 1 0 0,0 0-1 0 0,1 0 0 0 0,0-1 1 0 0,0 0-1 0 0,0 0 1 0 0,1 0-1 0 0,-1 0 0 0 0,1-1 1 0 0,1 0-1 0 0,-1 0 1 0 0,0-1-1 0 0,1 0 0 0 0,0 0 1 0 0,-1 0-1 0 0,1-1 1 0 0,0 0-1 0 0,1 0 1 0 0,1-1-32 0 0,10 5 18 0 0,0-2-1 0 0,1-1 0 0 0,0 0 0 0 0,-1-1 0 0 0,1-1 0 0 0,0-1 0 0 0,0-1 0 0 0,0-1 0 0 0,-1-1 0 0 0,1 0 1 0 0,-1-1-1 0 0,1-1 0 0 0,-2-1 0 0 0,8-4-16 0 0,-13-2-1275 0 0,-8 6-2933 0 0,-2 3-6056 0 0</inkml:trace>
</inkml:ink>
</file>

<file path=ppt/ink/ink4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9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47,'34'-5,"20"-1,6 0,-2 1,-11-4,-9 1,-11 1</inkml:trace>
</inkml:ink>
</file>

<file path=ppt/ink/ink4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31,'38'0,"28"-5,6-2,-3 1,-9 1,-10 1,-9 2,-10 1</inkml:trace>
</inkml:ink>
</file>

<file path=ppt/ink/ink4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29,'-14'4,"0"0,0 1,0 0,1 1,0 1,0 0,1 1,0 0,0 0,1 2,0-1,0 2,1-1,1 1,0 1,0 0,1 0,1 0,0 1,0 0,2 1,-1 0,2-1,0 1,0 1,2-1,0 1,0-1,1 1,1 9,1-17,-1-1,1 0,0 1,1-1,-1 1,1-1,0 0,1 0,0 0,0 0,0-1,0 1,1-1,0 0,0 0,1 0,-1 0,1-1,0 0,0 0,0 0,1 0,0-1,-1 0,1 0,0-1,0 0,1 0,-1 0,0-1,1 1,-1-2,1 1,0-1,17-2,1-2,-1-1,1-1,-2-1,1-1,-1-1,0-1,-1-1,0-1,-1 0,0-2,-1-1,0 0,-2-2,0 0,0-1,-2-1,0 0,7-14,-18 29,0-1,-1 1,1-1,-1-1,0 1,-1 0,1-1,-1 0,0 0,-1 0,0 0,1 0,-2-1,1 1,-1-1,0 1,0-1,-1 1,0-1,0 1,0-1,-1 0,0 1,-1-1,1 1,-1 0,0 0,-1-1,1 1,-1 0,-1 1,1-1,-1 1,0-1,0 1,0 0,-1 1,0-1,0 1,0 0,-2-1,-6 0,-1 1,1 1,-1 0,1 1,-1 0,0 1,0 0,0 2,0-1,0 2,0 0,1 1,-1 0,-10 4,-14 5</inkml:trace>
  <inkml:trace contextRef="#ctx0" brushRef="#br0" timeOffset="566.841">0 255,'128'24,"-104"-23,83 2,1-5,79-13,-74 4,65-7,109 6,-257 18,-24 1</inkml:trace>
</inkml:ink>
</file>

<file path=ppt/ink/ink4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7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2,'12'0,"3"-1,-1 1,1 0,0 1,-1 1,1 0,-1 1,0 0,0 2,7 2,-20-7,-1 1,1-1,-1 1,1-1,-1 0,1 1,-1-1,0 1,1-1,-1 1,0-1,1 1,-1-1,0 1,1 0,-1-1,0 1,0-1,0 1,0 0,0-1,0 1,0-1,0 1,0 0,0-1,0 1,0-1,0 1,0 0,0-1,-1 1,1-1,0 1,0-1,-1 1,1-1,-1 1,1-1,0 1,-1-1,1 1,-1-1,1 1,-1-1,1 0,-1 1,1-1,-1 0,1 0,-1 1,1-1,-1 0,0 0,1 0,-1 0,1 0,-1 1,0-1,-37 17,-247 85,116 5,107-56,62-49,1 0,-1-1,1 1,-1-1,1 1,0-1,-1 1,1-1,0 1,0-1,0 0,0 0,0 1,0-1,0 0,1 0,-1 0,0 0,1 0,-1 0,1-1,-1 1,1 0,-1-1,1 1,-1-1,1 0,-1 1,1-1,1 0,178 21,-62 1,-118-22,1 1,-1-1,0 0,0 1,1-1,-1 1,0 0,0-1,0 1,0 0,0 0,0 0,0-1,0 1,0 0,0 0,-1 0,1 1,0-1,-1 0,1 0,0 0,-1 0,0 1,1-1,-1 0,0 0,0 1,1-1,-1 0,0 1,0-1,0 0,-1 1,1-1,0 0,0 0,-1 1,1-1,-1 0,1 0,-1 0,1 1,-1-1,0 0,0 0,1 0,-1 0,0 0,0 0,-1 0,-56 45,56-45,-230 124,-37 46,269-170,1-1,-1 0,0 0,1 0,-1 0,1 1,-1-1,0 0,1 0,-1 1,1-1,-1 0,0 1,1-1,-1 0,0 1,0-1,1 0,-1 1,0-1,0 1,0-1,1 0,-1 1,0-1,0 1,0-1,0 1,0-1,0 1,0-1,0 1,0-1,0 1,0-1,0 0,0 1,0-1,-1 1,1-1,0 1,0-1,0 0,-1 1,1-1,0 1,-1-1,1 0,0 1,-1-1,1 0,0 0,-1 1,1-1,0 0,-1 0,1 1,-1-1,1 0,-1 0,1 0,-1 0,1 0,0 0,-1 0,1 0,-1 0,1 0,-1 0,1 0,37 3,-33-3,344-32,-150 33,-168-12,-35 5</inkml:trace>
  <inkml:trace contextRef="#ctx0" brushRef="#br0" timeOffset="482.118">1122 115,'-66'309,"23"-104,17-74,23-128,1-6</inkml:trace>
  <inkml:trace contextRef="#ctx0" brushRef="#br0" timeOffset="865.283">1150 115,'5'0,"6"0,7 0,4 0,4 0,1 0,3 0,-1-5,0-2,1 1,-2-3,1-1,0 1,-6-1,-1-1,-9 8,-8 3</inkml:trace>
  <inkml:trace contextRef="#ctx0" brushRef="#br0" timeOffset="1148.815">1094 482,'33'0,"17"0,4 0,-7 0</inkml:trace>
  <inkml:trace contextRef="#ctx0" brushRef="#br0" timeOffset="1997.536">1489 594,'15'79,"-15"-77,1 0,0-1,-1 1,1 0,0-1,0 1,0 0,0-1,0 1,1-1,-1 0,0 1,1-1,-1 0,1 0,-1 0,1 0,0 0,-1 0,1-1,0 1,0 0,0-1,-1 1,1-1,0 0,0 0,0 0,0 0,0 0,-1 0,1 0,0 0,0-1,0 1,0-1,-1 1,1-1,0 0,0 0,4-2,0-1,0 0,-1 0,1-1,-1 1,0-1,0 0,0-1,-1 1,0-1,0 0,0 0,-1 0,1-1,36-49,-38 56,-1 0,1 0,0 0,0 0,0 0,-1 1,1-1,0 0,0 1,-1-1,1 1,0 0,-1-1,1 1,0 0,-1 0,1 0,-1 0,0 1,1-1,-1 0,0 0,0 1,0-1,0 1,0-1,0 1,0-1,0 1,0 0,-1 0,1-1,-1 1,1 0,-1 0,0-1,0 1,0 0,0 0,0 0,0 0,1 1,63 286,-61-272,-1-1,0 0,-2 0,1 1,-2-1,0 0,-1 1,-1-1,-4 12,6-22,-1 0,0-1,0 1,0-1,-1 1,0-1,0 0,0 0,-1 0,0-1,0 1,0-1,0 0,0 0,-1 0,0-1,0 0,0 0,0 0,0 0,-1-1,1 0,-1 0,0 0,1-1,-1 0,0 0,-1 0,4-1,-1 0,1 0,0 0,0 0,-1-1,1 1,0-1,0 0,0 0,0 0,0 0,0-1,0 1,0-1,1 0,-1 0,0 0,1 0,-1 0,1 0,0-1,0 1,0-1,0 0,1 1,-1-1,0 0,1 0,0 0,0 0,0 0,0-1,-1-5,0 1,0 0,1-1,0 1,1-1,0 1,0-1,1 1,0-1,0 1,3-8,54-100,-40 91</inkml:trace>
</inkml:ink>
</file>

<file path=ppt/ink/ink4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6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0 226,'283'-1,"-142"-25,-118 24,-23 2</inkml:trace>
  <inkml:trace contextRef="#ctx0" brushRef="#br0" timeOffset="325.919">57 396,'33'0,"17"0,3 0,-1 0,-6 0,-5 0,-5 0,-4 0,-2-5,-7-1</inkml:trace>
  <inkml:trace contextRef="#ctx0" brushRef="#br0" timeOffset="1058.352">254 1,'8'9,"0"1,1-2,0 1,0-1,1-1,0 1,1-2,0 1,-1-2,2 1,-1-2,1 1,0-1,5 0,-11-2,221 65,-225-66,0-1,0 0,0 0,0 1,-1-1,1 1,0 0,0-1,0 1,-1 0,1 0,0 0,-1 0,1 0,-1 1,1-1,-1 0,0 1,1-1,-1 1,0-1,0 1,0 0,0 0,0-1,-1 1,1 0,0 0,-1 0,1 0,-1 0,0-1,0 1,0 0,0 0,0 0,0 0,0 0,-1 0,1 0,-1 0,1 0,-1 0,0-1,1 1,-1 0,0-1,0 1,0 0,-1-1,1 1,-1 0,-125 101,-92 107,205-198,0-1</inkml:trace>
</inkml:ink>
</file>

<file path=ppt/ink/ink4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9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214 83,'-39'90,"-6"61,31-97,-2-1,-3 0,-1-1,-19 31,27-65,2-7</inkml:trace>
  <inkml:trace contextRef="#ctx0" brushRef="#br0" timeOffset="634.446">158 83,'80'232,"-49"-94,-16-82,-15-55,1 0,-1 0,1 0,-1 0,1 0,0 0,-1 0,1-1,0 1,0 0,0 0,-1 0,1-1,0 1,0-1,0 1,0 0,0-1,0 0,0 1,0-1,0 0,1 1,-1-1,0 0,0 0,0 0,0 0,0 0,0 0,1 0,-1 0,0-1,0 1,0 0,0-1,0 1,0-1,0 1,0-1,0 1,0-1,0 0,0 1,0-1,-1 0,1 0,0 0,0 0,5-7,-1 0,0 0,0 0,0-1,-1 0,0 0,-1 0,0 0,-1-1,0 1,0-1,3-9,50-148,1-31,-52 174</inkml:trace>
</inkml:ink>
</file>

<file path=ppt/ink/ink4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54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64,'5'0,"6"0,6 0,5-5,4-1,2 0,0 1,2 1,-1 2,-4-4,-2-1,-1 1,2 2,1-4,-4 4,-10 3,-12 7,-5 2</inkml:trace>
</inkml:ink>
</file>

<file path=ppt/ink/ink4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7:07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23,'1'49,"-13"117,-7-25,24-165,0 1,2-1,0 2,1-1,2 1,0 0,1 1,1 0,1 1,9-10,-21 28,0 0,0 0,0 0,0 0,0 0,1 0,-1 0,1 0,-1 0,1 1,0-1,-1 1,1-1,0 1,0 0,0-1,0 1,1 0,-1 1,0-1,0 0,0 0,1 1,-1 0,0-1,1 1,-1 0,0 0,1 0,-1 0,0 1,1-1,-1 0,0 1,1 0,-1 0,0 0,0 0,0 0,0 0,0 0,0 0,0 1,0-1,0 1,-1 0,1-1,-1 1,1 0,-1 0,0 0,1 2,4 9,-2 0,0 0,0 1,-2 0,1 0,-2-1,0 1,0 0,-2 0,0 0,-1 9,0 17,1 5,23-65,12-50,44-62,-44 85,35-31,-65 75,0 0,-1 0,2 0,-1 0,0 1,0-1,1 1,0 0,-1 1,1-1,0 1,0 0,0 0,-1 0,1 1,0 0,0 0,0 0,0 0,0 1,0 0,0 0,0 0,-1 1,1-1,0 1,-1 0,1 1,-1-1,0 1,0 0,0 0,0 0,0 0,-1 1,2 1,-1 0,0 0,0 0,-1 1,0-1,0 1,0 0,0 0,-1 0,0 0,0 0,-1 1,0-1,0 0,0 1,-1-1,0 1,0-1,-1 1,1-1,-1 0,-1 2,-12 168,9-164,-1-6</inkml:trace>
</inkml:ink>
</file>

<file path=ppt/ink/ink4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7:08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8,'-9'-2,"-1"0,0 0,0 1,0 0,0 1,0 1,0-1,1 1,-1 1,0 0,0 0,1 1,-1 0,1 1,0 0,0 0,0 1,1 0,0 1,0 0,0 0,-5 5,2-1,0 1,1-1,0 2,1-1,0 1,0 1,2 0,-1 0,2 0,0 1,0 0,1 0,1 1,-1 7,4-19,1-1,0 1,0 0,0 0,0 0,0 0,1 0,-1 0,1 0,0 0,-1 0,2 0,-1-1,0 1,0 0,1-1,-1 1,1-1,0 1,0-1,0 0,0 0,0 0,1 0,-1 0,0-1,1 1,-1-1,1 1,0-1,0 0,-1 0,1 0,0 0,1 0,3 0,0 0,1 0,-1-1,1 0,-1 0,0-1,1 0,-1 0,0-1,1 1,-1-2,0 1,6-4,7-6,0-1,-2-1,1-1,-2-1,0 0,-1-1,0-1,-1 0,1-5,6-4,-22 26,1 0,-1 0,1 0,-1 0,1 0,-1 0,1 0,-1 1,1-1,0 0,-1 0,1 1,0-1,0 0,0 1,-1-1,1 1,0-1,0 1,0-1,0 1,0 0,0-1,0 1,0 0,0 0,0 0,0 0,0 0,0 0,0 0,0 0,0 0,0 0,0 1,0-1,0 0,0 1,0-1,0 1,0-1,0 1,0-1,0 1,-1 0,1-1,0 1,0 0,-1 0,1-1,-1 1,1 0,-1 0,1 0,-1 0,1 0,15 59,-37 123,14-116,-2-1,-4 0,-2-1,-3-1,-3 0,-24 49,37-97,-1-1,0-1,-1 0,-1 0,0 0,-1-2,-1 1,0-2,0 0,-3 1,14-9,-1 0,-1-1,1 0,0 1,-1-1,1 0,-1-1,1 1,-1-1,0 1,0-1,0 0,0 0,0-1,0 1,0-1,0 0,0 0,0 0,0-1,0 1,0-1,1 0,-1 0,0-1,0 1,1-1,-1 0,0 1,1-2,0 1,-1 0,1-1,0 1,0-1,1 0,-1 0,0 0,1 0,0-1,0 1,0-1,0 1,-1-5,3-5,0 0,1 0,0 0,1-1,1 1,0 1,1-1,0 0,1 1,0 0,1 0,0 0,7-8,-4 4,76-103,-73 99</inkml:trace>
</inkml:ink>
</file>

<file path=ppt/ink/ink4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8:3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23,'-1'-1,"0"-1,0 0,-1 1,1-1,-1 1,1-1,-1 1,0 0,1-1,-1 1,0 0,0 0,0 1,0-1,0 0,0 0,0 1,0 0,0-1,0 1,0 0,0 0,0 0,0 0,0 0,-1 0,1 1,0-1,-1 1,-7 1,0 0,0 1,0 0,0 1,0 0,1 0,0 1,0 0,0 1,0 0,1 0,0 1,1 0,-1 0,1 1,0 0,1 0,0 1,1 0,-1 0,2 0,-1 0,1 1,1 0,0 0,0 0,1 0,0 0,1 0,0 1,0-1,1 5,1-11,-1 0,1 0,0 0,0-1,0 1,1 0,-1-1,1 1,0-1,0 1,0-1,0 0,1 0,-1 0,1 0,0 0,0-1,0 1,0-1,0 0,1 0,-1 0,1 0,-1 0,1-1,0 0,-1 1,4-1,110 7,-104-9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3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38 191 6505 0 0,'0'0'927'0'0,"0"0"-464"0"0,0 0 58 0 0,0 0 501 0 0,0 0 566 0 0,0 0 378 0 0,0 0-23 0 0,0 0-270 0 0,0 0-305 0 0,0 0-255 0 0,0 0-163 0 0,30 2-89 0 0,94 8-50 0 0,-112-8-593 0 0,1-1-1 0 0,0 0 0 0 0,0-1 1 0 0,0-1-1 0 0,-1 1 1 0 0,1-2-1 0 0,0 0 0 0 0,0-1 1 0 0,-1 0-1 0 0,0-1 0 0 0,0 0 1 0 0,0-1-1 0 0,0 0 1 0 0,0-1-1 0 0,-1 0 0 0 0,0-1 1 0 0,3-3-218 0 0,-9 7 67 0 0,1 0 0 0 0,-1-1 0 0 0,0 1 1 0 0,-1-1-1 0 0,1 0 0 0 0,-1-1 0 0 0,0 1 1 0 0,0-1-1 0 0,0 0 0 0 0,-1 0 0 0 0,1 0 1 0 0,-1 0-1 0 0,0 0 0 0 0,-1-1 0 0 0,1 1 1 0 0,-1-1-1 0 0,0 0 0 0 0,-1 0 0 0 0,1 0 0 0 0,-1 0 1 0 0,0 0-1 0 0,-1 0 0 0 0,1 0 0 0 0,-1-2-67 0 0,-2 6 14 0 0,1 1 0 0 0,0-1 1 0 0,0 1-1 0 0,-1-1 0 0 0,1 1 0 0 0,-1-1 0 0 0,0 1 0 0 0,1 0 0 0 0,-1 0 0 0 0,0 0 0 0 0,1 0 0 0 0,-1 0 0 0 0,0 0 0 0 0,0 0 0 0 0,0 1 0 0 0,0-1 0 0 0,0 1 0 0 0,0-1 0 0 0,0 1 0 0 0,0 0 0 0 0,0 0 0 0 0,0 0 0 0 0,0 0 0 0 0,0 0 0 0 0,0 0 0 0 0,0 1 0 0 0,0-1 0 0 0,0 1 0 0 0,0-1 0 0 0,0 1 0 0 0,0 0 0 0 0,1-1 0 0 0,-1 1 0 0 0,0 0 0 0 0,0 0 0 0 0,1 1 0 0 0,-1-1-14 0 0,-7 10-6 0 0,1 0 0 0 0,0 1 0 0 0,1 0 0 0 0,0 0 0 0 0,1 1 0 0 0,0 0 0 0 0,1 0 0 0 0,1 1 0 0 0,0-1 0 0 0,1 1-1 0 0,0 0 1 0 0,1-1 0 0 0,1 1 0 0 0,0 1 6 0 0,0-10 1 0 0,-6 70 40 0 0,3 1-1 0 0,4 0 0 0 0,3 15-40 0 0,0 14-5 0 0,-1-21-8 0 0,-5 0 0 0 0,-3 0 1 0 0,-10 43 12 0 0,11-90-4 0 0,-1-1 1 0 0,-3-1 0 0 0,0 0-1 0 0,-3 0 1 0 0,0 0 0 0 0,-2-2-1 0 0,-2 0 1 0 0,-1 0 0 0 0,-2-2-1 0 0,-14 18 4 0 0,28-42-3 0 0,0 0 0 0 0,-1 0-1 0 0,0-1 1 0 0,0 0 0 0 0,0 0 0 0 0,-1-1-1 0 0,0 1 1 0 0,0-2 0 0 0,0 1 0 0 0,-1-1-1 0 0,0 0 1 0 0,1 0 0 0 0,-2-1 0 0 0,1 0-1 0 0,0-1 1 0 0,-7 2 3 0 0,11-7 2 0 0,1 1 0 0 0,0-1 1 0 0,0 0-1 0 0,0 1 0 0 0,1-1 0 0 0,-1-1 0 0 0,1 1 0 0 0,0 0 1 0 0,-1 0-1 0 0,1-1 0 0 0,1 0 0 0 0,-1 1 0 0 0,1-1 0 0 0,-1 0 0 0 0,1 0 1 0 0,0 0-1 0 0,0 1 0 0 0,1-1 0 0 0,-1 0 0 0 0,1 0 0 0 0,0 0 0 0 0,0 0 1 0 0,0 0-1 0 0,0 0 0 0 0,1 0 0 0 0,0 0 0 0 0,1-4-2 0 0,-2 0 6 0 0,4-28 16 0 0,2-1 0 0 0,2 1 0 0 0,2 0 0 0 0,0 1 0 0 0,3 0 0 0 0,1 1-1 0 0,1 1 1 0 0,2 0 0 0 0,1 1 0 0 0,2 0 0 0 0,1 2 0 0 0,4-3-22 0 0,-13 14 18 0 0,2 0 1 0 0,0 1-1 0 0,2 1 0 0 0,0 0 0 0 0,0 1 1 0 0,1 1-1 0 0,16-11-18 0 0,-21 17-99 0 0,-1 1 0 0 0,1 0 0 0 0,1 1 0 0 0,0 0 0 0 0,0 1 0 0 0,0 0 0 0 0,0 1 0 0 0,1 0 0 0 0,0 2 0 0 0,0-1 0 0 0,0 2 0 0 0,11-1 99 0 0,-22 11-3233 0 0,-2-5-6244 0 0,-1 0-2519 0 0</inkml:trace>
</inkml:ink>
</file>

<file path=ppt/ink/ink4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8:33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105 254,'-1'1,"-7"6,-1-1,1 2,1-1,-1 1,1 0,1 0,-1 1,1 0,1 0,0 1,0-1,1 1,0 0,1 1,0-1,0 0,1 1,1 0,0-1,0 1,1 0,0 0,2-8,-1 0,1 0,0 0,0 0,0-1,0 1,1-1,-1 1,1-1,-1 0,1 0,0 0,0 0,0 0,0-1,0 1,0-1,0 0,0 0,1 0,-1-1,0 1,1-1,-1 1,1-1,-1 0,0 0,1-1,0 1,98-20,-92 16,0 1,0-2,0 1,-1-1,0-1,0 0,0 0,-1 0,0-1,0-1,-1 1,0-1,0-1,-1 1,0-1,0 0,-1 0,0-1,-1 1,0-1,-1 0,1-1,-1-2,-3 9,-1-1,1 0,-1 1,0-1,0 1,0-1,-1 1,1-1,-1 1,0 0,0 0,-1-1,1 2,-1-1,0 0,0 1,0-1,-1 1,1 0,-1 0,0 0,1 0,-1 1,-1 0,1-1,0 2,0-1,-1 0,1 1,-1 0,1 0,-1 0,0 1,1-1,-1 1,0 0,1 0,-1 1,0 0,1 0,-1 0,1 0,-1 0,1 1,-1 0,1 0,-67 43,50-27</inkml:trace>
  <inkml:trace contextRef="#ctx0" brushRef="#br0" timeOffset="613.271">726 86,'-102'33,"99"-32,1-1,0 0,0 0,0 1,0-1,0 1,0 0,0 0,0-1,0 1,0 0,0 1,1-1,-1 0,0 0,1 1,-1-1,1 1,-1 0,1-1,0 1,0 0,-1 0,1 0,1 0,-1 0,0 0,0 0,1 0,-1 0,1 0,0 0,-1 0,1 0,0 0,0 1,1-1,-1 0,0 0,1 0,-1 0,1 0,-1 0,1 0,0 0,0 0,0 0,0 0,1-1,-1 1,0 0,1-1,-1 1,1-1,-1 1,2 0,149 40,-149-41,0 0,1 0,-1 0,0 0,0 1,0 0,-1-1,1 1,0 0,-1 0,1 1,-1-1,1 0,-1 1,0-1,0 1,0 0,-1 0,1 0,0 0,-1 0,0 0,0 0,0 0,0 1,-1-1,1 0,-1 1,0-1,0 0,0 1,0-1,0 0,-1 1,1-1,-1 0,0 0,0 0,-1 1,1-1,0 0,-1-1,0 1,-1 1,-5 3,-2-1,1 0,-1 0,0-1,0 0,0-1,-1 0,0-1,0 0,0-1,0 0,0-1,0 0,0 0,-11-2,-3 2</inkml:trace>
  <inkml:trace contextRef="#ctx0" brushRef="#br0" timeOffset="1285.778">1460 0,'-88'133,"82"-119,-1 1,-1-1,0-1,-1 1,0-1,-1-1,-1 0,0 0,0-1,-1 0,0-1,-11 6,-85 21,105-37,-1 0,1 0,-1 0,1 0,-1-1,1 0,0 1,-1-1,1 0,0-1,0 1,0-1,0 1,0-1,0 0,0 0,1 0,-1-1,0 1,1 0,0-1,0 0,0 1,0-1,0 0,0 0,1 0,-1-1,1 1,0 0,0-3,0-1,0 0,1-1,0 1,0 0,1 0,0-1,1 1,-1 0,1 0,0 0,1 1,0-1,0 0,0 1,1 0,0 0,0 0,1 0,0 0,0 1,0 0,0 0,1 1,0-1,0 1,0 0,0 1,1-1,-1 1,1 1,1-1,-2 3,0 0,-1 1,1-1,-1 1,1 1,-1-1,0 1,1 0,-1 0,0 0,0 1,-1 0,1 0,0 0,-1 0,0 1,1 0,-2 0,1 0,0 0,-1 1,1 0,25 23,192 109,-120-79,-83-47</inkml:trace>
</inkml:ink>
</file>

<file path=ppt/ink/ink4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01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41,'5'0,"6"0,6 0,5-5,4-1,2 0,1 1,0 1,1 2,-1 1,0 1,0 0,-1 0,-4-5,-7-1</inkml:trace>
</inkml:ink>
</file>

<file path=ppt/ink/ink4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0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672 1,'-38'16,"-91"7,-71 17,201-39,-1-1,1 1,0-1,0 1,0-1,0 1,-1 0,1-1,0 1,-1 0,1 0,0-1,-1 1,1 0,-1 0,1 0,-1 0,0 0,1 0,-1 0,0-1,0 1,0 0,1 0,-1 0,0 0,0 0,0 0,-1 0,1 0,0 0,0 0,0 0,-1 0,1 0,0 0,-1 0,1 0,-1 0,1 0,-1-1,0 1,1 0,-1 0,0-1,1 1,-1 0,0-1,0 1,0-1,0 1,1-1,-1 1,0-1,0 0,0 0,0 1,0-1,0 0,0 0,0 0,0 0,0 0,0 0,0 0,0 0,0 0,-1-1,189 95,-120-65,-65-29,-1 1,1-1,-1 1,0 0,1-1,-1 1,0 0,1 0,-1 0,0 0,0 0,0 0,0 0,0 0,0 1,0-1,0 0,-1 1,1-1,0 0,-1 1,1-1,-1 1,0-1,1 1,-1-1,0 1,0-1,0 1,0-1,0 1,0-1,0 1,-1-1,1 1,-1-1,1 1,-1-1,1 0,-1 1,0-1,1 0,-1 1,0-1,0 0,0 0,0 0,-1 1,-60 53,17-29,-2-2,0-2,-2-2,-23 6,-146 67,217-93,0 0,0 0,1 1,-1-1,0 0,0 1,0-1,1 1,-1-1,0 1,0 0,1-1,-1 1,0 0,1-1,-1 1,1 0,-1 0,1-1,-1 1,1 0,0 0,-1 0,1 0,0 0,0 0,0 0,-1-1,1 1,0 0,0 0,0 0,1 0,-1 0,0 0,0 0,0 0,1 0,-1 0,0-1,1 1,-1 0,1 0,-1 0,1-1,-1 1,1 0,0-1,-1 1,1 0,0-1,-1 1,1-1,0 1,0-1,0 1,-1-1,1 0,1 1,54 24,-23-19,1-1,-1-1,1-2,0-1,0-2,6-2,39 0,22 4,-90 3,-5 2</inkml:trace>
</inkml:ink>
</file>

<file path=ppt/ink/ink4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1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36,'-16'73,"-8"80,6 73,17-219,0 0,0-1,-1 1,0-1,0 0,-1 1,1-1,-1 0,-1 0,1-1,-1 1,0-1,0 0,-1 0,1 0,-5 3,14-18,3-1</inkml:trace>
  <inkml:trace contextRef="#ctx0" brushRef="#br0" timeOffset="321.39">112 64,'2'-2,"-1"0,0 0,1 0,0 0,-1 1,1-1,0 1,0-1,0 1,0 0,0 0,0 0,0 0,0 0,0 0,1 0,-1 1,0-1,1 1,-1 0,0-1,1 1,-1 0,0 1,1-1,0 0,185-15,-81-9,-101 30,-8 2</inkml:trace>
  <inkml:trace contextRef="#ctx0" brushRef="#br0" timeOffset="581.405">85 346,'38'-5,"22"-1,2 0</inkml:trace>
  <inkml:trace contextRef="#ctx0" brushRef="#br0" timeOffset="848.755">620 403,'-24'33,"-12"17,-1 4,6-8</inkml:trace>
  <inkml:trace contextRef="#ctx0" brushRef="#br0" timeOffset="1100.252">452 346,'14'19,"10"17,5 1,-2-1,-1-1,-5-2,0-7,-5-2,-5-1,-4-5</inkml:trace>
</inkml:ink>
</file>

<file path=ppt/ink/ink4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3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26,'4'0,"12"0,8 0,4 0,3 0,0 0,0 0,0 0,-1 0,-1 0,0 0,-6-5,-1-1,0 0,1 1,-8 2,-6 5,-6 4</inkml:trace>
</inkml:ink>
</file>

<file path=ppt/ink/ink4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3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0,'43'0,"19"0,4 0,-9 0</inkml:trace>
</inkml:ink>
</file>

<file path=ppt/ink/ink4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51,'-26'24,"1"0,1 2,2 1,0 0,2 2,1 0,2 2,-4 8,19-33,0-1,0 1,0 0,1 0,0 0,0 0,0 0,1 0,0 0,0 0,1 0,-1 0,1 0,1 0,-1 0,1 0,0 0,0 0,1-1,0 0,0 1,0-1,0 0,1 0,0 0,0-1,0 0,1 1,-1-1,1-1,0 1,0-1,1 0,-1 0,3 1,7 3,1-1,-1 0,1-1,0-1,0-1,0 0,1-1,-1 0,1-2,-1 0,1-1,-1 0,1-1,-1-1,0-1,0 0,0-1,-1-1,1-1,-1 0,-1 0,4-4,-8 7,0-1,-1 0,1-1,-1 0,0-1,-1 1,1-2,-1 1,-1-1,0-1,0 1,0-1,-1 0,0-1,-1 1,0-1,-1 0,0 0,0-1,-1 1,0-1,0-7,-3 7,0 1,0-1,-1 1,0-1,-1 1,0 0,-1-1,0 1,-1 0,0 1,0-1,-1 1,0 0,-1 0,0 0,0 1,-1 0,0 0,0 0,-1 1,0 0,-1 1,-7-5,4 3,0 1,-1 1,0 0,0 0,0 2,-1-1,1 2,-1 0,0 0,-1 1,1 1,-7 0,-12 4</inkml:trace>
  <inkml:trace contextRef="#ctx0" brushRef="#br0" timeOffset="612.213">0 192,'90'39,"-46"-30,0-2,1-3,-1-1,1-2,39-5,6 2,302 2,-369 0</inkml:trace>
</inkml:ink>
</file>

<file path=ppt/ink/ink4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20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7 311,'-5'0,"4"0,6 0,7 0,7 0,4 0,4 0,-3-5,-1-1,0 0,2 1,0 2,2 1,1 1,0 0,-5 1</inkml:trace>
  <inkml:trace contextRef="#ctx0" brushRef="#br0" timeOffset="415.294">7 508,'15'0,"13"0,8 0,2 0,-1 0,-1 0,-3 0,-1 0,-2 0,-1 0,-6 0</inkml:trace>
  <inkml:trace contextRef="#ctx0" brushRef="#br0" timeOffset="1301.965">261 1,'-3'2,"1"1,-1 0,1 0,0-1,0 2,0-1,0 0,0 0,0 1,1-1,0 1,0-1,0 1,0-1,0 1,1 0,0-1,-1 1,2 0,-1 0,0-1,1 1,-1 0,1-1,0 1,0-1,1 1,-1-1,1 1,-1-1,1 0,2 3,3 4,0-1,1 1,1-1,0-1,0 1,0-2,1 1,0-1,6 2,10 8,-1 1,-1 1,-1 1,0 1,-2 1,3 4,-22-24,-1 1,1-1,-1 1,1-1,-1 1,0-1,0 1,0 0,0-1,0 1,-1 0,1 0,-1 0,0-1,0 1,0 0,0 0,0 0,-1 0,1-1,-1 1,0 0,1 0,-2-1,1 1,0-1,0 1,-1-1,1 1,-1-1,0 0,0 1,0-1,0 0,0-1,0 1,0 0,-1 0,1-1,-1 0,-1 2,-183 173,128-131,-35 39,90-77</inkml:trace>
</inkml:ink>
</file>

<file path=ppt/ink/ink4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2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3,'0'0,"0"-1,-1 1,1 0,-1 0,1-1,0 1,-1 0,1 0,-1 0,1 0,-1 0,1 0,-1-1,1 1,-1 0,1 0,-1 1,1-1,-1 0,1 0,-1 0,1 0,-1 0,1 0,-1 1,1-1,0 0,-1 0,1 1,-1-1,1 0,0 1,-1-1,1 0,0 1,-1-1,1 0,0 1,0-1,-1 1,1-1,0 1,0-1,0 1,-1-1,1 1,0-1,0 1,0-1,0 1,0-1,0 1,0-1,0 0,0 1,0-1,1 1,-1-1,0 1,-5 19,1 0,1 0,1 0,1 1,0-1,2 0,1 7,-1 18,-1-11,-2-23,1 0,0 0,1 0,0 0,1 0,0 0,1 0,0 0,1-1,0 1,1-1,0 1,0-1,1 0,1-1,-1 1,2-1,-1 0,-3-7,-1-1,0 1,0-1,1 0,-1 1,1-1,-1 0,1 0,-1-1,1 1,-1-1,1 1,0-1,0 0,-1 0,1 0,0 0,-1 0,1 0,0-1,-1 0,1 1,-1-1,1 0,-1 0,1 0,-1-1,1 1,-1-1,0 1,0-1,0 0,0 0,0 0,0 0,0 0,59-84,-23 1,-35 85,0 1,0-1,-1 1,1-1,-1 1,1 0,-1 0,1 0,-1 0,1 1,-1-1,0 1,1-1,-1 1,0 0,0 0,-1 0,1 0,0 0,0 0,-1 0,0 1,1-1,0 2,6 6,0-1,-4-3,1 1,0-1,1 0,0 0,-1-1,2 0,-1 0,1 0,0-1,0 0,0 0,0 0,1-1,-1-1,8 3,-11-7,-1 1,1-1,0 1,-1-1,1-1,-1 1,0 0,0-1,0 1,0-1,0 0,-1 0,1 0,-1-1,0 1,0-1,0 1,0-1,0 1,-1-1,0 0,0 0,0 0,0 0,-1 0,1-1,3-7,4-21,-1 0,-2-1,-1 0,-2 0,-1 0,-3-26,1 32,1 3</inkml:trace>
</inkml:ink>
</file>

<file path=ppt/ink/ink4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3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39,'-2'-3,"-1"0,0 0,0 0,0 0,0 0,0 1,-1-1,1 1,-1 0,1 0,-1 0,0 1,0-1,0 1,0 0,0 0,0 0,0 1,0-1,0 1,-1 0,1 0,0 1,0-1,0 1,0 0,0 0,0 0,0 1,0-1,0 1,1 0,-1 0,1 0,-1 0,1 1,0 0,0-1,0 1,0 0,0 1,1-1,-1 0,0 3,-1-2,0 1,1 0,0 0,0 0,0 0,1 0,0 1,0-1,0 1,0-1,1 1,0 0,0 0,1 0,-1-1,1 1,1 0,-1 0,1 0,0 0,0-1,1 1,-1 0,1-1,1 1,-1-1,1 0,1 2,63 33,-63-39,0 0,-1 0,1 0,0 0,-1 1,1-1,0 1,-1 0,0 0,1 0,-1 1,0-1,0 1,-1-1,1 1,0 0,-1 0,0 0,1 1,-1-1,-1 1,1-1,0 1,-1-1,0 1,0 0,1 3,-3-1,0 1,0-1,-1 1,0-1,0 0,0 0,-1 0,0 0,0 0,0 0,-1-1,0 0,0 0,-1 0,1 0,-1 0,0-1,0 0,0 0,-1-1,1 1,-1-1,0 0,0-1,0 1,-1-1,1 0,0-1,-1 1,1-2,-1 1,1 0,-1-1,-3-1,-9-3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3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41 0 0 0,'0'0'940'0'0,"0"0"242"0"0,0 0 79 0 0,0 0 53 0 0,0 0-8 0 0,0 0 34 0 0,0 0 22 0 0,0 0-28 0 0,0 0 1 0 0,0 0-58 0 0,2-6-100 0 0,4-21-120 0 0,-5 20-101 0 0,-1 7-97 0 0,0 0-61 0 0,0 0-56 0 0,0 0-66 0 0,0 0-54 0 0,0 0-61 0 0,0 0-64 0 0,0 0-77 0 0,0 27 1572 0 0,-16 79-464 0 0,-72 434 215 0 0,55-370-1466 0 0,16-78 138 0 0,4-48 492 0 0,31-93-2529 0 0,-5 21 104 0 0,-5 11-1146 0 0,0 1-4301 0 0,-2 5-4799 0 0</inkml:trace>
  <inkml:trace contextRef="#ctx0" brushRef="#br0" timeOffset="307.95">0 399 9410 0 0,'0'0'1831'0'0,"0"0"-207"0"0,0 0-75 0 0,0 0 12 0 0,0 0-114 0 0,0 0-254 0 0,0 0-311 0 0,0 0-291 0 0,0 0-196 0 0,0 0-22 0 0,0 0 101 0 0,0 0 125 0 0,0 0 106 0 0,10 1 21 0 0,354-2 1401 0 0,-329 3-3859 0 0,-14 2-5151 0 0,-14-3-4796 0 0</inkml:trace>
  <inkml:trace contextRef="#ctx0" brushRef="#br0" timeOffset="632.742">663 535 9010 0 0,'0'0'1584'0'0,"0"0"-181"0"0,0 0 8 0 0,0 0 36 0 0,0 0-137 0 0,0 0-241 0 0,0 0-307 0 0,0 0-235 0 0,0 0-125 0 0,0 0-84 0 0,0 0-59 0 0,0 0-42 0 0,-22 29-34 0 0,-69 88-37 0 0,63-65 48 0 0,29-44-146 0 0,-1-4 1 0 0,1 0 1 0 0,-1 0 0 0 0,1 0-1 0 0,0 0 1 0 0,0 0 0 0 0,0 0 0 0 0,0 0-1 0 0,1 0 1 0 0,0 0 0 0 0,-1-1-1 0 0,1 1 1 0 0,1-1 0 0 0,-1 1 0 0 0,0-1-1 0 0,1 0 1 0 0,0 0 0 0 0,0 0-1 0 0,0 0 1 0 0,0 0 0 0 0,0-1-1 0 0,0 1 1 0 0,1-1 0 0 0,-1 0 0 0 0,1 0-1 0 0,0 0 1 0 0,0-1 0 0 0,-1 1-1 0 0,1-1 1 0 0,0 0 0 0 0,0 0-1 0 0,1 0-48 0 0,9 2 226 0 0,0-1 1 0 0,0 0 0 0 0,0-1 0 0 0,0 0 0 0 0,0-1 0 0 0,0-1 0 0 0,0 0 0 0 0,9-3-228 0 0,-13 2 96 0 0,0-1-1 0 0,-1 1 1 0 0,1-2-1 0 0,-1 0 0 0 0,0 0 1 0 0,0 0-1 0 0,0-1 1 0 0,-1-1-1 0 0,0 1 0 0 0,0-2 1 0 0,0 1-1 0 0,-1-1 1 0 0,1 0-1 0 0,-2 0 0 0 0,6-7-95 0 0,-9 10 28 0 0,0 0-1 0 0,-1 0 1 0 0,1-1 0 0 0,-1 1-1 0 0,0-1 1 0 0,0 0-1 0 0,0 0 1 0 0,-1 1 0 0 0,1-1-1 0 0,-1 0 1 0 0,0 0-1 0 0,-1-1 1 0 0,1 1-1 0 0,-1 0 1 0 0,0 0 0 0 0,0 0-1 0 0,-1 0 1 0 0,0 0-1 0 0,0 0 1 0 0,0 0-1 0 0,0 0 1 0 0,-1 0 0 0 0,1 0-1 0 0,-1 1 1 0 0,-1-1-1 0 0,1 1 1 0 0,-1-1 0 0 0,1 1-1 0 0,-1 0 1 0 0,0 0-1 0 0,-2-1-27 0 0,-3-2-121 0 0,0 0-1 0 0,-1 0 1 0 0,-1 1 0 0 0,1 0-1 0 0,-1 1 1 0 0,0 0 0 0 0,0 0-1 0 0,0 1 1 0 0,-1 1 0 0 0,1 0-1 0 0,-1 0 1 0 0,0 1 0 0 0,0 0-1 0 0,0 1 1 0 0,0 0-1 0 0,0 1 1 0 0,0 0 0 0 0,0 1-1 0 0,0 0 1 0 0,-9 2 121 0 0,-28 11-3114 0 0,17 0-6067 0 0,20-6-2037 0 0</inkml:trace>
</inkml:ink>
</file>

<file path=ppt/ink/ink4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4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4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18 254,'-5'24,"-1"13,0 0</inkml:trace>
  <inkml:trace contextRef="#ctx0" brushRef="#br0" timeOffset="665.266">160 395,'201'-216,"-200"214,1 0,-1 0,0 1,1-1,-1 1,1 0,0-1,-1 1,1 0,0 0,0 0,0 0,0 0,0 0,0 1,0-1,0 1,0-1,0 1,0 0,0 0,0 0,0 0,0 0,0 0,0 1,0-1,0 1,0-1,0 1,0 0,0 0,0-1,0 2,0-1,-1 0,1 0,0 0,-1 1,1-1,-1 1,1-1,-1 1,0 0,0 0,0-1,0 1,0 0,0 1,10 14,-5-4,2 0,-1-1,2 0,0 0,0-1,1 0,0-1,8 6,-16-14,0-1,0 0,0-1,1 1,-1 0,0 0,0-1,0 1,1-1,-1 0,0 0,0 0,1 0,-1 0,0 0,1-1,-1 1,0-1,0 1,0-1,0 0,0 0,1 0,-1 0,-1 0,1 0,0-1,0 1,0-1,-1 1,1-1,-1 0,1 1,0-3,39-68,-30 17,-8 30</inkml:trace>
  <inkml:trace contextRef="#ctx0" brushRef="#br0" timeOffset="1367.89">1316 0,'-36'41,"2"1,1 1,3 2,-16 31,15-25,29-45,0-1,-1 1,0-1,0 0,0 0,0 0,-1 0,0-1,0 1,0-1,0 0,-1 0,1 0,-1-1,0 0,-1 0,1 0,0 0,-1-1,1 0,-1 0,0-1,0 1,1-1,-1 0,0-1,0 0,0 0,0 0,0 0,0-1,0 0,0 0,1-1,-1 0,-4-1,4-1,-1 0,1-1,0 1,0-1,0-1,0 1,1-1,0 0,0 0,1-1,0 1,0-1,0 0,1 0,0 0,0 0,1-1,0 1,0-1,1 0,0 1,0-1,1 0,0 0,0 1,1-1,0 0,0 0,1 1,0-1,0 1,4-7,-5 11,1 0,0 0,0 0,0 1,0-1,0 1,0-1,0 1,1 0,-1 0,1 0,0 0,0 0,0 1,-1-1,1 1,1 0,-1 0,0 0,0 0,0 0,0 1,1-1,-1 1,0 0,1 0,-1 0,0 1,0-1,1 1,-1 0,0 0,0 0,3 1,100 55,131 121,-87-55,-123-105,-17-17</inkml:trace>
</inkml:ink>
</file>

<file path=ppt/ink/ink4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9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0,'-5'0,"-7"0,5 0,7 0,9 0,7 0,7 0,3 0,2 0,2 0,0 0,0 0,-1 0,1 0,-2 0,-9 0,-8 5,-6 2</inkml:trace>
</inkml:ink>
</file>

<file path=ppt/ink/ink4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5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1,'20'4,"15"3,7-1,1-1,-2-1,-3-2,-3-1,-4 0,-1-1,-1-1,-1 1,0 0,-1 0,-4-1</inkml:trace>
</inkml:ink>
</file>

<file path=ppt/ink/ink4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5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23,'24'10,"31"-2,13-3,-7-6,-8-3,-9-1,-7-5,-4 0,-4 1,-6 3</inkml:trace>
</inkml:ink>
</file>

<file path=ppt/ink/ink4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2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0,'-5'34,"-1"25,0 7,1-2,1-7,2-9,-4-8,-1-6,1-3,1-3,2-1,1-1,1 1,1 0,0 0,0-4</inkml:trace>
  <inkml:trace contextRef="#ctx0" brushRef="#br0" timeOffset="332.96">31 57,'10'0,"12"0,8 0,3 0,1-5,-1-2,-1 1,-1 1,-1 2,-1 0,0 2,-6 6,-11 1,-7 5,-6 1</inkml:trace>
  <inkml:trace contextRef="#ctx0" brushRef="#br0" timeOffset="576.036">87 339,'20'5,"10"-3,5-3,2 0,-6 0</inkml:trace>
  <inkml:trace contextRef="#ctx0" brushRef="#br0" timeOffset="896.121">341 451,'0'29,"-5"15,-1 3,0 0,1-4,-4-9,1-6,-4-2,0-1,2-6</inkml:trace>
  <inkml:trace contextRef="#ctx0" brushRef="#br0" timeOffset="1217.639">313 705,'4'-9,"3"-9,-1 0</inkml:trace>
  <inkml:trace contextRef="#ctx0" brushRef="#br0" timeOffset="1696.963">398 480,'5'5,"10"1,9 0,4-1,-2-6,-1-3,0-1,1 0,-5 2</inkml:trace>
  <inkml:trace contextRef="#ctx0" brushRef="#br0" timeOffset="2032.928">398 705,'10'0,"7"5,6 2,4-1,-2-1</inkml:trace>
</inkml:ink>
</file>

<file path=ppt/ink/ink4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1:08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66,'1'62,"0"-13,-1 1,-3-1,-1 0,-3 0,-8 25,-38 78,69-199,21-53,-18 46,3 0,1 2,25-38,72-80,-119 168,0-1,1 1,-1 0,1 0,-1 0,1 1,-1-1,1 0,0 1,0-1,0 1,0-1,0 1,0 0,0 0,1 0,-1 0,0 0,1 1,-1-1,0 0,1 1,-1 0,1 0,-1 0,1 0,-1 0,1 0,-1 1,0-1,1 1,-1-1,0 1,1 0,-1 0,0 0,0 0,0 1,0-1,0 0,0 1,0 0,0-1,-1 1,1 0,0 0,-1 0,0 0,1 0,-1 1,6 15,-1 1,0 0,-2 0,0 1,-1-1,-1 1,-1 0,-1 19,3 29,-4-66,0 0,1 0,-1 0,1 0,0 0,0 0,-1 0,1 0,1 0,-1 1,0-1,0 0,1 0,-1 0,1 0,0 0,0-1,-1 1,1 0,0 0,1 0,-1-1,0 1,0 0,1-1,-1 1,1-1,-1 0,1 1,0-1,-1 0,1 0,0 0,0 0,0-1,0 1,0 0,0-1,0 1,0-1,0 0,0 1,0-1,0 0,0-1,0 1,0 0,0 0,0-1,0 1,0-1,0 0,0 1,0-1,0 0,0 0,-1 0,1-1,0 1,0-1,80-113,-54 66,-23 41,2-5,1-1,1 1,0 1,0-1,1 2,0-1,1 2,1-1,0 1,0 1,13-7,-23 15,-1 0,1 0,0 1,0-1,-1 1,1-1,0 1,0 0,0 0,-1-1,1 1,0 1,0-1,0 0,-1 0,1 1,0-1,0 1,-1-1,1 1,0 0,-1 0,1 0,0 0,-1 0,1 0,-1 0,0 0,1 0,-1 1,0-1,0 1,0-1,0 1,0-1,0 1,0 0,-1-1,1 1,-1 0,1 0,-1-1,1 1,-1 2,8 84,-55 134,46-220,1 0,-1 0,0 1,0-1,1 0,-1 0,1 1,0-1,0 0,0 1,0-1,0 0,0 1,1-1,-1 0,1 1,0-1,-1 0,1 0,0 0,0 1,0-1,1 0,-1 0,0-1,1 1,0 0,-1 0,1-1,0 1,0-1,-1 1,1-1,0 0,1 0,-1 0,0 0,0 0,0 0,1-1,-1 1,0-1,0 0,1 1,-1-1,1 0,-1 0,0-1,1 1,-1 0,0-1,0 1,1-1,-1 0,0 0,0 0,12-10</inkml:trace>
</inkml:ink>
</file>

<file path=ppt/ink/ink4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1:09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1,'-17'4,"0"2,1 0,0 1,0 1,0 0,1 1,0 1,1 1,0-1,1 2,0 0,-8 10,14-13,0-1,1 1,0 1,0-1,1 1,0 0,1 0,0 0,0 1,-1 8,4-15,0 0,0 1,1-1,-1 0,1 1,0-1,0 0,0 1,0-1,1 0,0 1,0-1,0 0,1 0,-1 0,1 0,0 0,0 0,0 0,1 0,-1-1,1 0,0 1,0-1,0 0,0 0,1 0,-1-1,6 1,-1-2,1 1,0-1,0 0,-1-1,1 0,0-1,0 1,-1-2,1 1,0-1,-1-1,1 1,-1-1,0-1,0 0,0 0,-1 0,1-1,-1 0,0-1,2-2,14-9,-1-2,-1 0,-1-1,0-1,-2 0,0-2,-2 0,13-24,-29 47,0-1,0 0,0 1,0-1,0 1,1-1,-1 0,0 1,0-1,0 1,1-1,-1 1,0-1,1 1,-1-1,1 1,-1-1,1 1,-1 0,0-1,1 1,-1-1,1 1,0 0,-1 0,1-1,-1 1,1 0,-1 0,1 0,0 0,-1-1,1 1,-1 0,1 0,0 0,-1 0,1 1,-1-1,1 0,0 0,-1 0,1 0,-1 1,1-1,0 0,-1 0,1 1,-1-1,1 0,-1 1,0-1,1 1,-1-1,1 1,-1-1,0 1,1-1,-1 1,0-1,1 1,-1-1,0 1,0 0,12 39,-8 166,-4-181</inkml:trace>
</inkml:ink>
</file>

<file path=ppt/ink/ink4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4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0" timeOffset="12703.216">2908 1411,'-5'2,"0"1,0-1,0 1,0 0,0 0,1 0,-1 0,1 1,0 0,0 0,0 0,1 0,-1 1,1 0,0-1,1 1,-1 1,-115 212,7 34,-56 60,81-106,-39 2,36-70,0 62,42-85,30-69,-2-2,-2 0,-1-2,-27 38,-139 240,103-184,2-20,-61 96,17-50,-84 171,50-101,74-113,-120 175,32-73,62-52,87-138,24-38,6-5</inkml:trace>
  <inkml:trace contextRef="#ctx0" brushRef="#br0" timeOffset="13809.195">2823 1439,'-6'4,"-1"0,1-1,-1 0,0 0,1 0,-1-1,-1 0,1-1,0 1,0-1,0-1,-1 1,1-1,0 0,-1-1,1 0,-7-2,-146-58,75 23,86 39,-1-1,0 1,0-1,0 1,0-1,0 1,0 0,0-1,0 1,0-1,0 1,0-1,0 1,-1-1,1 1,0-1,0 1,0-1,-1 0,1 1,0-1,-1 1,1-1,0 0,-1 1,1-1,0 1,-1-1,1 0,-1 0,1 1,-1-1,1 0,0 0,-1 1,1-1,-1 0,1 0,-1 0,1 0,-1 0,1 0,-1 0,0 0,1 0,-1 0,1 0,-1 0,1 0,-1 0,1-1,-1 1,1 0,0 0,-1-1,1 1,-1 0,1 0,-1-1,1 1,0-1,-1 1,1 0,-1-1,26 39,-22-34,181 228,-161-195,-2 2,-2 0,-1 1,-2 0,-2 2,4 21,13 123,-10-259,-3-71,-13 121,-1-1,-1 0,-1 0,-1 0,-1 0,-1 0,-1 0,-4-12,-13-132,19 144</inkml:trace>
  <inkml:trace contextRef="#ctx0" brushRef="#br0" timeOffset="17727.218">480 3979,'-2'8,"0"0,1 1,0-1,0 1,1-1,0 0,0 1,1-1,0 1,0-1,3 8,-3-12,86 320,-61-239,-21-68,-2-5,0 0,1 0,0-1,1 1,0-1,1 0,0 0,1-1,7 9,-20-79,-2 33,0 2</inkml:trace>
  <inkml:trace contextRef="#ctx0" brushRef="#br0" timeOffset="18158.71">424 4008,'1'0,"0"1,-1 0,1-1,0 1,0-1,0 0,0 1,0-1,0 0,0 1,0-1,0 0,0 0,0 0,0 0,0 0,0 0,0 0,0 0,0 0,0 0,0-1,0 1,0 0,0-1,0 1,0-1,0 1,0-1,0 0,0 1,0-1,-1 0,1 1,0-1,-1 0,1 0,0 0,-1 0,1 1,-1-1,1 0,-1 0,0 0,1 0,-1 0,0 0,0 0,0 0,0 0,0-1,0 1,0 0,0 0,0 0,0 0,0 0,-1 0,1 0,0 0,-1 0,1 0,-1 0,1 1,-1-1,0 0,1 0,-1 0,0 0,235 144,-76-73,-156-69,0 0,0 1,0-1,0 0,0 0,1 0,-1 0,0-1,0 1,1-1,-1 1,0-1,1 0,-1 0,0 0,1 0,-1 0,0-1,1 1,-1-1,0 1,0-1,1 0,-1 0,0 0,0 0,0 0,0 0,0-1,0 1,0-1,-1 1,1-1,-1 0,1 0,-1 1,1-1,-1 0,0 0,0-1,0 1,0 0,0 0,-1 0,1-1,0 0,0-20,-1-1,-1 0,-1 1,-1-1,0 1,-2 0,-1 0,-1 0,-1 1,-11-21,-16-39,-5 1,-2 3,-4 1,-15-13,42 62,0 4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31965.037">1807 5193,'-37'108,"24"-77,-1 0,-1-2,-1 1,-2-2,-1-1,-1 0,-1-1,-1-1,-2-1,0-2,-1 0,-2-1,0-2,-17 9,8-6,24-14,0 1,-1-2,1 1,-2-2,1 0,-1 0,1-1,-1-1,-1 0,1-1,-1-1,1 0,-1-1,-10-1,22 0,0-1,0 1,0-1,0 0,0 0,0 0,0-1,0 1,1-1,-1 0,0 1,1-1,0 0,-1 0,1-1,0 1,0 0,0-1,0 0,0 1,1-1,-1 0,1 0,0 0,0 0,0 0,0 0,0 0,1 0,-1 0,1 0,0 0,0 0,0-1,0 1,1 0,-1-1,39-115,-23 88,1 1,2 0,0 2,2 0,2 1,7-6,-26 29,1 1,-1 0,1 0,0 0,0 0,0 1,0-1,0 1,1 1,-1-1,0 1,1 0,0 0,-1 1,1-1,-1 1,1 0,0 1,-1-1,1 1,-1 0,1 1,-1 0,0-1,0 1,0 1,0-1,0 1,0 0,0 0,-1 1,1-1,-1 1,0 0,0 0,0 1,206 190,-160-141,-38-38</inkml:trace>
  <inkml:trace contextRef="#ctx0" brushRef="#br1" timeOffset="32751.583">2456 5700,'-1'1,"1"-1,0 0,-1 0,1 0,-1 0,1 0,0 0,-1 0,1 0,-1 0,1 0,-1 0,1 0,0 0,-1 0,1-1,-1 1,1 0,0 0,-1 0,1-1,-1 1,1 0,0 0,-1-1,1 1,0 0,0-1,-1 1,1 0,0-1,0 1,-1 0,1-1,0 1,0-1,0 1,0 0,0-1,0 1,0-1,-1 1,1-1,0 1,0 0,1-1,-1 1,0-1,0 1,0-1,0 1,0 0,0-1,0 1,1-1,-1 1,0 0,0-1,1 1,-1 0,0-1,1 1,-1 0,0-1,1 1,-1 0,0 0,1 0,-1-1,-35 3,-22 13,31-7,0-1,0-2,0 0,-1-2,1-1,-1-1,-1-1,25 0,-1 0,1 0,0-1,-1 1,1-1,0 0,-1 0,1 0,0-1,0 1,0-1,0 1,0-1,0 0,0 0,1 0,-1-1,1 1,-1-1,1 1,0-1,0 0,0 0,1 0,-1 0,1 0,-1 0,1 0,0-1,0 1,0 0,1-1,-1 1,1-3,3-12</inkml:trace>
  <inkml:trace contextRef="#ctx0" brushRef="#br1" timeOffset="33961.502">791 5560,'-5'0,"-6"-5,-6-1,-5-5,-4-1,3-2,0-4,5-4,0 2,3-1,4-1,0 3,1 0,2-1,8 2,3 9,2 6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3">1130 508,'0'14,"-10"10,-2 6,-1-3</inkml:trace>
  <inkml:trace contextRef="#ctx0" brushRef="#br1" timeOffset="43850.223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4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12251 0 0,'0'0'1656'0'0,"0"0"-891"0"0,0 0-264 0 0,0 0 244 0 0,0 0 251 0 0,0 0 113 0 0,0 0-104 0 0,0 0-217 0 0,0 0-209 0 0,0 0-155 0 0,0 0-112 0 0,0 0-98 0 0,0 32-74 0 0,1 142-10 0 0,-1-155-162 0 0,0 2-758 0 0,0-16-3813 0 0,0-1-3745 0 0,0-5 506 0 0</inkml:trace>
</inkml:ink>
</file>

<file path=ppt/ink/ink4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6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8,'-2'5,"0"1,0-1,1 0,-1 0,1 1,1-1,-1 0,1 1,0-1,0 1,0-1,1 1,0-1,0 0,0 1,1-1,-1 0,1 0,1 0,-1 0,4 4,1 11,2 10,2 0,2 0,0-1,2-1,1 0,1-1,14 16,-27-39,0 0,0-1,0 0,1 1,0-2,-1 1,1 0,0-1,0 0,0 0,0-1,1 1,-1-1,0 0,1 0,-1-1,1 0,-1 0,1 0,-1 0,0-1,1 0,-1 0,0-1,0 1,1-1,-1 0,0-1,-1 1,1-1,0 0,-1 0,0 0,1-1,-1 0,-1 1,1-1,0-1,0-1,25-27,-2-1,-1-2,-2-1,-2 0,5-15,-27 53,1 0,-1-1,0 1,1 0,-1-1,0 1,1-1,-1 1,1 0,-1-1,1 1,-1-1,1 1,-1-1,1 1,0-1,-1 0,1 1,0-1,-1 0,1 1,0-1,-1 0,1 0,0 0,-1 0,1 0,0 1,0-1,-1 0,1-1,0 1,0 0,-1 0,1 0,0 0,-1-1,1 1,0 0,-1 0,1-1,0 1,-1-1,1 1,0-1,-1 1,1-1,-1 1,1-1,-1 1,0-1,1 1,-1-1,1 0,-1 1,0-1,0 0,1 1,-1-1,0 0,0 0,0 0,60 122,-57-116,1-1,-1 0,0 0,1-1,0 1,0-1,0 0,0 0,1 0,-1 0,1-1,-1 0,1 0,0 0,0-1,0 1,0-1,0 0,0-1,1 1,-1-1,0 0,0 0,0-1,1 1,2-3,0-1,0 1,0-1,-1-1,1 0,-1 0,0 0,-1-1,1 1,-1-2,0 1,-1-1,1 0,1-3,7-7,-1 1,0 0,0-1,-2-1,0 1,-1-2,-1 0,-1 0,-1 0,1-4,-8 22,1 0,0 0,-1 0,0 0,1 0,-1 0,0 0,1 0,-1 0,0 0,0 0,0 0,0-1,0 1,0 0,0 0,0 0,0 0,-1 0,1 0,0 0,-1 0,1 0,0 0,-1 0,0 0,1 0,-1 0,1 1,-1-1,0 0,0 0,0 0,1 1,-1-1,0 1,0-1,0 0,-10 7</inkml:trace>
</inkml:ink>
</file>

<file path=ppt/ink/ink4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7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13 228,'-12'0,"36"0,-10 0,555 0,-529-5,-39 5,-1 0,1 0,-1-1,1 1,0 0,-1 0,1-1,-1 1,1-1,-1 1,1-1,-1 1,1 0,-1-1,0 0,1 1,-1-1,0 1,1-1,-1 1,0-1,0 0,1 1,-1-1,0 0,0 1,0-1,0 1,0-1,0 0,0 1,0-1,0 0,0 1,0-1,-1 0,1 1,0-1,0 1,-1-1,1 0,0 1,-1-1,1 1,0-1,-1 1,1-1,-1 1,1-1,-1 1,1 0,-1-1,1 1,-1 0,0-1,1 1,-1 0,1 0,-1-1,-99-70,-20-15,116 82,3 4,0 0,1 0,-1 0,0 0,1 0,-1 0,0-1,1 1,-1 0,0 0,1-1,-1 1,1 0,-1-1,1 1,-1-1,1 1,-1-1,1 1,-1-1,1 1,0-1,-1 1,1-1,0 1,-1-1,1 0,0 1,0-1,-1 0,1 1,0-1,0 0,0 1,0-1,0 0,0 1,0-1,0 0,0 1,0-1,1 1,-1-1,0 0,0 1,1-1,-1 0,0 1,1-1,-1 1,0-1,1 1,-1-1,1 1,-1-1,1 1,-1-1,1 1,-1 0,1-1,0 1,-1 0,1-1,16-1,2 1</inkml:trace>
</inkml:ink>
</file>

<file path=ppt/ink/ink4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1,'5'5,"11"1,7 0,6-1,1-2,2-5,-1-3,0-1,-2 1,1 2,-2 0,1 2,-1 0,0 1,0 0,-9 0,-9 1</inkml:trace>
</inkml:ink>
</file>

<file path=ppt/ink/ink4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0,'38'0,"23"0,5 0,-3 0,-8 0,-9 0,-6 0,-12 0</inkml:trace>
</inkml:ink>
</file>

<file path=ppt/ink/ink4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7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0,'-6'20,"-1"0,-1-1,0 0,-2-1,0 0,-1-1,0 0,-2 0,0-1,-1-1,0 0,-2-1,-12 9,12-12,0 0,-1-1,-1-1,0-1,0 0,0-1,-1-1,0-1,0-1,-1 0,14-4,0 0,0-1,1 1,-1-1,0 0,1 0,-1-1,1 1,-1-1,1-1,0 1,0-1,0 0,0 0,0 0,0-1,1 1,0-1,0 0,0-1,0 1,1-1,-1 1,1-1,1 0,-1 0,0-1,1 1,0 0,1-1,-1 1,1-1,0 0,0 1,1-1,0 0,0 0,0 0,-1 2,0-1,1 0,0 0,0 0,0 0,0 0,1 1,0-1,0 0,0 0,1 1,-1-1,1 1,0-1,0 1,1 0,0-1,-1 1,1 1,0-1,1 0,-1 1,1 0,-1-1,1 1,0 1,0-1,1 1,-1-1,0 1,1 0,0 1,-1-1,1 1,0 0,-1 0,1 0,0 1,0 0,0 0,0 0,0 0,-1 1,3 0,6 3,0 1,1 1,-2 0,1 0,-1 1,0 1,0 0,-1 1,9 8,25 17,233 130,-177-105,-65-49,-21-9</inkml:trace>
</inkml:ink>
</file>

<file path=ppt/ink/ink4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9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63 311,'-1'-1,"1"1,-1-1,0 1,0-1,1 1,-1 0,0-1,0 1,0 0,0 0,1-1,-1 1,0 0,0 0,0 0,0 0,0 0,0 0,1 1,-1-1,0 0,0 0,0 0,0 1,0-1,1 1,-1-1,0 0,0 1,1-1,-1 1,0 0,1-1,-1 1,1 0,-1-1,0 1,1 0,0-1,-1 1,1 0,-1 0,1 0,0 0,0-1,-1 2,-16 40,12-6,1 0,2 0,1 1,2-1,1 0,0 42,-2-43,-2-24,2 1,-1-1,2 1,-1 0,2-1,-1 1,2-1,-1 0,1 0,1 0,0 0,2 3,-2-11,0 0,0 0,0 0,0-1,0 1,1-1,-1 0,1-1,-1 1,1-1,0 1,-1-1,1-1,0 1,0-1,0 0,0 0,0 0,-1-1,1 1,0-1,0-1,-1 1,1 0,0-1,-1 0,0 0,1-1,-1 1,0-1,0 0,0 0,-1 0,1 0,-1-1,1 0,-1 1,-1-1,1 0,0-1,147-209,-150 213,0 0,1 0,-1 0,0 0,1 0,-1 0,0 0,1 0,0 0,-1 0,1 0,-1 0,1 0,0 1,-1-1,1 0,0 0,0 1,0-1,0 1,0-1,0 1,0-1,-1 1,1-1,0 1,1 0,-1 0,0-1,0 1,0 0,0 0,0 0,0 0,0 0,0 0,0 1,0-1,0 0,0 1,0-1,0 0,0 1,0-1,0 1,0-1,0 1,-1 0,1-1,0 1,0 0,-1 0,1-1,0 1,-1 0,1 0,-1 0,1 0,31 159,-31-155,1 0,0-1,0 1,0 0,0 0,1-1,-1 0,1 1,1-1,-1 0,0 0,1-1,0 1,0-1,0 1,0-1,0-1,1 1,-1-1,1 1,0-1,0 0,0-1,0 1,0-1,0 0,0-1,0 1,0-1,1 0,-1 0,0 0,0-1,2 0,7-5,0-1,0 0,-1-1,0 0,0-1,-1-1,0 0,-1 0,0-1,-1-1,0 1,-1-2,0 1,-1-1,0-1,-1 0,-1 0,0 0,1-7,27-144,-32 155,0-1,0 0,-1 1,-1-1,1 0,-2 0,0 0,0 0,-1 1,0-1,-1 1,-2-5,2 7</inkml:trace>
  <inkml:trace contextRef="#ctx0" brushRef="#br0" timeOffset="3715.715">1192 452,'0'0,"0"0,0 0,0 1,0-1,0 0,0 1,0-1,0 0,0 0,0 1,0-1,1 0,-1 0,0 1,0-1,0 0,0 0,1 0,-1 1,0-1,0 0,1 0,-1 0,0 0,0 0,1 1,-1-1,0 0,0 0,1 0,-1 0,0 0,0 0,1 0,-1 0,0 0,0 0,1 0,-1 0,0 0,1 0,-1 0,0 0,0 0,1 0,-1-1,0 1,0 0,1 0,-1 0,0 0,0 0,0-1,1 1,-9 27,-3-3,1 2,1 0,1 0,1 1,1-1,2 1,1 1,1-1,1 17,1-40,1 1,0-1,0 0,1 0,-1 0,1 0,0 0,0 0,0 0,0 0,1-1,-1 1,1-1,0 0,0 0,0 0,1 0,-1 0,1-1,-1 1,1-1,0 0,0 0,0-1,0 1,0-1,1 0,-1 0,0 0,0-1,1 1,-1-1,0 0,1 0,-1-1,0 1,1-1,-1 0,0 0,3-1,11-9,-5-3</inkml:trace>
  <inkml:trace contextRef="#ctx0" brushRef="#br0" timeOffset="4167.87">1022 227,'29'-20,"14"-15,5-2,-6 0,-10 12,-6 9,-7 13,-2 7,-4 7,1 7,-2 5,1-1,-1 0,2 1,-1-3</inkml:trace>
  <inkml:trace contextRef="#ctx0" brushRef="#br0" timeOffset="5366.999">2292 0,'0'0</inkml:trace>
  <inkml:trace contextRef="#ctx0" brushRef="#br0" timeOffset="4872.313">2011 339,'-10'-3,"0"1,0 0,0 1,0 0,0 1,0 0,0 0,0 1,0 1,0-1,0 2,0-1,1 2,-1-1,1 1,0 0,0 1,-1 1,-21 7,29-13,0 0,0 0,1 0,-1 0,0 1,0-1,1 1,-1-1,0 1,0 0,1-1,-1 1,1 0,-1 0,1 0,-1 0,1 0,0 1,-1-1,1 0,0 1,0-1,0 1,0-1,0 1,0-1,0 1,1 0,-1-1,1 1,-1 0,1 0,-1-1,1 1,0 0,0 0,0 0,0 0,0-1,1 1,-1 0,0 0,1-1,-1 1,1 0,0 0,0-1,0 2,4 2,1 1,0-1,-1-1,2 1,-1-1,0 0,1-1,0 1,0-1,0-1,0 1,0-1,8 1,33 14,-43-15,0 0,0 0,-1 1,1 0,-1 0,0 0,0 0,0 1,0-1,-1 1,1 0,-1 0,0 0,0 1,0-1,-1 1,0-1,0 1,0 0,0 0,-1 0,0 0,0 0,0 1,0-1,-1 0,0 0,0 0,0 1,-1-1,0 0,0 0,0 0,-1 0,1 0,-1 0,-1 0,1-1,0 1,-1-1,0 1,0-1,-1 0,1 0,-1 0,0-1,0 1,-14 10,-1 0,0-1,-1-1,-1 0,0-2,0-1,-20 6,11-4,24-8,-1 0,1 0,-1-1,1 0,-1 0,0-1,0 1,0-1,1-1,-1 0,0 0,0 0,0-1,-6-1,-8-24,20 8</inkml:trace>
  <inkml:trace contextRef="#ctx0" brushRef="#br0" timeOffset="5122.714">2292 537,'-14'38,"-5"18,1 4,3-4,0-10,2-14</inkml:trace>
  <inkml:trace contextRef="#ctx0" brushRef="#br0" timeOffset="5735.206">2349 819,'266'-310,"-246"307,-15 33,-4-14,0-10,-1 0,1-1,0 1,1 0,-1-1,1 1,0-1,1 0,-1 0,1 1,0-2,0 1,0 0,1-1,0 1,0-1,0 0,0 0,1-1,-1 1,1-1,0 0,0 0,0-1,1 1,-1-1,1 0,2 0,-2-1,1-1,0 0,-1 0,1-1,0 0,-1 0,1 0,-1-1,1 0,-1 0,0-1,0 0,0 0,0 0,-1 0,1-1,-1 0,0-1,0 1,0-1,0 0,-1 0,0 0,0 0,-1-1,1 0,-1 0,0 0,-1 0,1 0,-1-1,-1 1,1-1,-1 1,0-1,0-1,10-36,1-41,-16 75</inkml:trace>
</inkml:ink>
</file>

<file path=ppt/ink/ink4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0 559,'5'0,"11"0,7 0,6 0,1 0,2 0,-1 0,-1-5,0-1,-1 0,0 1,0 2,-1 1,0 1,0 0,-5 1</inkml:trace>
  <inkml:trace contextRef="#ctx0" brushRef="#br0" timeOffset="801.044">677 390,'-7'32,"1"1,1 0,2 0,1 0,1 1,3-1,3 27,-4-55,-1 1,1-1,0 0,1 0,-1 0,1 0,0 0,0-1,0 1,1 0,0-1,0 0,0 1,0-1,1-1,0 1,-1 0,1-1,1 0,-1 0,0 0,1 0,-1-1,1 0,0 0,0 0,0 0,0-1,0 0,0 0,0 0,0-1,1 1,-1-1,0-1,0 1,1-1,-1 0,0 0,3-1,9-4,0 0,0-1,-1-1,0 0,0-2,-1 1,0-2,-1 0,0-1,-1 0,0-1,-1-1,-1 0,0 0,-1-1,1-2,8 9,-16 40,-3-20,1-6,0 0,1 0,-1 1,1-1,0-1,1 1,-1 0,1-1,0 1,1-1,-1 0,1 0,0 0,1 0,-1-1,1 0,-1 0,1 0,1 0,-1-1,0 0,1 0,0 0,-1-1,1 0,0 0,0 0,1-1,-1 0,0 0,0-1,0 1,1-1,-1-1,0 1,0-1,1 0,-1 0,0-1,3-1,3-4,0-1,0 0,-1-1,0 0,0 0,-1-1,0-1,-1 0,0 0,-1 0,0-1,-1-1,-1 1,1-1,-2 0,0-1,0-1,54-156,-58 148,-4 5</inkml:trace>
  <inkml:trace contextRef="#ctx0" brushRef="#br0" timeOffset="1753.455">1581 616,'11'0,"1"0,-1-1,1 0,-1-1,1 0,-1-1,0 0,0-1,0 0,-1-1,0 0,1-1,-2 0,1 0,-1-1,0 0,0-1,-1 0,0 0,0-1,-1 0,0 0,-1-1,0 0,4-8,-10 16,0 1,1-1,-1 1,0-1,1 1,-1-1,1 1,-1-1,1 1,0 0,0 0,-1-1,1 1,0 0,0 0,0 0,1 0,-1 0,0 0,0 0,0 0,1 0,-1 0,0 1,1-1,-1 1,1-1,-1 1,1-1,-1 1,1 0,-1 0,1 0,-1 0,1 0,-1 0,1 0,-1 0,1 1,-1-1,1 0,-1 1,0-1,1 1,-1 0,0 0,1-1,-1 1,0 0,0 0,1 0,-1 0,0 0,0 0,0 1,-1-1,1 0,0 1,14 25,-1 0,-2 1,-1 0,-1 1,-1 0,-2 1,0 0,-1 10,4 30,-3 0,-3 1,-3 0,-6 46,4-99,0-1,-1 1,0-1,-2 0,0 0,-1 0,-1 0,0-1,-1 1,-1-2,0 1,-1-1,-1 0,-1-1,0 0,0-1,-1 0,-1-1,10-10,-1 1,1-1,0 0,-1 0,1-1,-1 1,1-1,-1 1,0-1,0 0,0-1,1 1,-1-1,0 1,0-1,0 0,0-1,0 1,0-1,0 1,1-1,-1 0,0-1,0 1,1-1,-1 0,1 1,0-1,-1-1,1 1,0 0,0-1,0 0,1 0,-1 0,1 0,-1 0,1 0,0 0,0-1,-1-2,-3-13,0 1,1-1,2 0,-1 0,2 0,1 0,0-1,1 1,1 0,1 0,1 0,1 0,0 0,1 0,1 1,1 0,1 0,8-14,88-141,-92 159</inkml:trace>
  <inkml:trace contextRef="#ctx0" brushRef="#br0" timeOffset="3264.021">1722 249,'41'4,"-26"-10,0-2,-1 1,0-2,0 0,0 0,-2-1,1-1,-1 0,-1-1,0 0,0-1,4-7,4-3,41-53,-59 74,0 1,0 0,0 0,1-1,-1 1,0 0,0 0,1 0,-1 0,0 1,1-1,-1 0,1 1,-1-1,1 1,0-1,-1 1,1 0,-1-1,1 1,0 0,-1 0,1 0,-1 0,1 1,0-1,-1 0,1 1,-1-1,1 1,-1-1,1 1,-1 0,1 0,-1-1,0 1,1 0,-1 0,1 1,51 54,-38-38,59 79,-61-81,-1-4</inkml:trace>
</inkml:ink>
</file>

<file path=ppt/ink/ink4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12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86,'-29'0,"0"1,1 1,-1 2,1 1,0 1,0 1,1 2,0 0,-21 12,42-18,-1 1,1 0,0 0,0 0,0 1,1 0,-1 0,1 1,1-1,-1 1,1 0,0 0,0 1,0-1,1 1,0 0,1 0,-1 0,1 0,1 0,-1 0,1 1,1-1,-1 0,1 1,0-1,1 1,0-1,0 0,1 1,0-1,0 0,3 6,-2-6,1 1,0-1,0 0,1 0,0 0,0-1,0 0,1 0,0 0,1-1,-1 1,1-2,0 1,0-1,0 0,1 0,-1-1,1 0,0 0,0-1,0 0,0 0,1-1,-1 0,0-1,8 0,-3 0,1-1,0-1,0 0,-1 0,1-2,-1 1,0-2,0 0,0 0,-1-1,0-1,5-3,8-3,-3 2</inkml:trace>
  <inkml:trace contextRef="#ctx0" brushRef="#br0" timeOffset="302.246">791 57,'-41'41,"2"1,2 1,2 3,-23 38,55-81,0 1,0-1,1 0,-1 1,1 0,0-1,0 1,0 0,1 0,-1 0,1 0,0 0,0 1,1-1,-1 0,1 0,0 1,0-1,0 0,0 0,1 1,0-1,0 0,0 0,0 0,1 0,0 0,0 0,0 0,0-1,0 1,1-1,-1 1,1-1,0 0,0 0,2 1,8 1,0-1,1 0,-1-1,1 0,0-1,0-1,0 0,0-1,0 0,0-2,0 1,0-1,-1-1,1-1,-1 0,0-1,0 0,0-1,0 0,-1-1,0 0,-1-1,1 0,6-8,-9 8,-1 1,0-1,0 0,-1-1,0 1,-1-2,0 1,0-1,-1 1,0-2,-1 1,0 0,0-1,-1 0,-1 0,0 0,0 0,-1 0,-1 0,0 0,0 0,-1-1,0 7,-1 0,0 0,0 1,0-1,-1 0,1 1,-1-1,0 1,-1 0,1 0,-1 0,1 0,-1 1,0-1,-1 1,1 0,0 0,-1 1,0-1,1 1,-1 0,0 1,0-1,0 1,-1 0,1 0,0 0,0 1,0-1,-1 2,1-1,0 0,-4 2,-17-2</inkml:trace>
  <inkml:trace contextRef="#ctx0" brushRef="#br0" timeOffset="702.023">1638 86,'-47'18,"-1"-2,2 2,0 2,1 2,-20 15,63-37,0 1,0-1,0 1,0 0,0-1,0 1,0 0,0 0,0 0,0 1,0-1,1 0,-1 1,1-1,-1 1,1-1,-1 1,1 0,0 0,0-1,0 1,0 0,0 0,0 0,0 0,1 0,-1 0,1 1,-1-1,1 0,0 0,0 0,0 0,0 1,0-1,1 0,-1 0,1 0,-1 0,1 0,0 0,0 0,-1 0,2 0,-1 0,0 0,0 0,0-1,1 1,-1-1,1 1,167 49,-167-50,0-1,0 1,0-1,0 1,-1 0,1 0,0 0,-1 0,1 0,-1 0,1 0,-1 1,0-1,1 1,-1-1,0 1,0-1,0 1,0 0,0-1,0 1,-1 0,1 0,0 0,-1-1,0 1,1 0,-1 0,0 0,0 0,0 0,0 0,0 0,0 0,-1-1,1 1,-1 0,1 0,-1 0,0 0,0-1,0 1,0 1,-63 59,43-52,0-2,-1 0,0-1,-1-1,1-1,-1-1,0-1,-5-1,3 0</inkml:trace>
  <inkml:trace contextRef="#ctx0" brushRef="#br0" timeOffset="1367.01">2343 1,'-60'109,"-26"66,76-159,-1 0,-1 0,0-1,-1 0,-1-1,0-1,-1 0,-1-1,0 0,0-2,-1 0,-10 4,16-9,0 1,0 0,-1-1,1-1,-1 0,0 0,0-1,-1-1,1 0,0 0,-1-1,1-1,-1 0,1-1,-1 0,-10-3,21 3,-1-1,0 1,1-1,0 0,-1 1,1-1,0 0,0 0,0-1,0 1,0 0,0-1,1 1,-1-1,1 1,0-1,0 0,0 1,0-1,0 0,1 0,-1 0,1 0,-1 0,1 0,0 0,0 0,1 1,-1-1,1 0,-1 0,1 0,0 0,0 0,1-2,50-95,-39 80,2 0,1 1,0 0,2 1,0 1,1 1,0 0,1 2,1 0,0 1,9-3,-25 14,-1 1,0-1,0 1,1-1,-1 2,0-1,1 0,-1 1,1 0,-1 0,1 0,-1 0,1 1,-1 0,1 0,-1 0,0 0,1 1,-1-1,0 1,0 1,0-1,0 0,-1 1,1 0,-1-1,1 2,-1-1,0 0,0 1,-1-1,1 1,-1 0,1 1,48 72,-42-60,2 0,0 0,1-1,0-1,1 0,14 12,-10-13,1 0,-1-2,2 0,0-1,0-1,1-1,0-1,5 1,-6-1,-3-1</inkml:trace>
</inkml:ink>
</file>

<file path=ppt/ink/ink4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40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1,'-8'10,"1"1,0 0,0 0,1 1,1 0,0 0,0 1,1-1,0 6,2-11,-4 9,0 0,2 1,0 0,1 0,1 0,0 0,1 1,1-1,1 0,1 0,2 10,-4-24,1-1,0 0,0 1,0-1,0 0,0 0,0 0,1 1,-1-1,1-1,0 1,-1 0,1 0,0-1,0 1,0-1,0 1,0-1,0 0,1 0,-1 0,0 0,1 0,-1-1,0 1,1-1,-1 1,1-1,-1 0,1 0,-1 0,1 0,-1 0,1-1,-1 1,0-1,1 0,-1 0,0 1,1-2,-1 1,0 0,0 0,0-1,0 1,0-1,0 1,0-1,-1 0,1 0,1-1,155-185,-156 186,-1 0,1 0,-1 0,1 1,-1-1,1 1,0-1,0 1,0-1,0 1,0 0,0 0,0 0,0 0,0 1,0-1,1 1,-1-1,0 1,1-1,-1 1,0 0,0 0,1 1,-1-1,0 0,1 1,-1-1,0 1,0 0,0-1,1 1,-1 0,0 1,0-1,0 0,-1 0,1 1,0-1,0 1,-1 0,1-1,-1 1,0 0,1 0,-1 0,0 0,0 0,0 0,0 0,0 1,-1-1,1 2,7 26,-1 1,-1 0,-2 0,-1 0,-2 1,-1-1,-1 0,-2 1,-1-1,-1 0,-2-1,-1 1,-1-1,-11 23,18-47,-1 1,0 0,0-1,-1 1,0-1,0 0,0 0,-1 0,1-1,-1 0,-1 0,1 0,-1 0,0-1,0 0,0 0,-1-1,1 0,-1 0,0 0,1-1,-1 0,-1 0,-4 0,-96-9,105 7,0-1,0 0,0 0,0 0,1 0,-1 0,0-1,1 1,-1-1,1 1,0-1,-1 0,1 0,0 0,0 0,0-1,1 1,-1 0,0-1,1 1,0-1,-1 0,1 0,0 1,0-1,1 0,-1 0,1 0,-1 0,1 0,0 0,0 1,0-1,0 0,1-1,3-8,2-1,0 1,0 0,1 0,0 1,1 0,0 0,1 1,0 0,1 0,0 1,0 0,1 1,0 0,1 1,3-1,211-107,-191 101</inkml:trace>
</inkml:ink>
</file>

<file path=ppt/ink/ink4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477 142,'-10'4,"-12"8,-8 0,2 4,0-1,0 1,1-1,0 1,-1 3,0 2,0-1,0 0,0-3,-1 0,1-3,0-4,0-3,4-3</inkml:trace>
  <inkml:trace contextRef="#ctx0" brushRef="#br0" timeOffset="253.002">81 1,'24'38,"18"28,6 6,0-3,-4-9,-8-10,-7-14,-8-8,-2-8,-5-3,-4-10,0-5,-1-9,-2-2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4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34 9026 0 0,'0'0'1848'0'0,"0"0"-255"0"0,0 0-89 0 0,0 0-80 0 0,0 0-183 0 0,0 0-225 0 0,0 0-456 0 0,0 0-352 0 0,0 0-344 0 0,0 0-160 0 0,0 0-48 0 0,0 0-112 0 0,0 0-120 0 0,0 0-785 0 0,-2-26-3496 0 0,6 33-5537 0 0</inkml:trace>
  <inkml:trace contextRef="#ctx0" brushRef="#br0" timeOffset="1532.096">1 0 0 0 0,'0'0'1006'0'0,"0"0"7"0"0,0 0 65 0 0,0 0-38 0 0,0 0-136 0 0,0 0-178 0 0,0 0-134 0 0,0 0 21 0 0,0 0 142 0 0,0 0 163 0 0,0 0 104 0 0,0 0 15 0 0,1 3-53 0 0,2-1-723 0 0,0-1 0 0 0,0 1 0 0 0,-1 0 0 0 0,1-1 0 0 0,0 0 0 0 0,0 0 0 0 0,0 0 0 0 0,1 0 0 0 0,-1 0 0 0 0,0-1 0 0 0,0 1 0 0 0,0-1 0 0 0,1 0 0 0 0,-1 0 0 0 0,0 0 0 0 0,0 0 0 0 0,0-1 1 0 0,1 1-1 0 0,1-2-261 0 0,-5 2 119 0 0,0 0 1 0 0,0 0 0 0 0,0 0 0 0 0,0 0 0 0 0,0-1-1 0 0,0 1 1 0 0,0 0 0 0 0,0 0 0 0 0,0 0-1 0 0,-1-1 1 0 0,1 1 0 0 0,0 0 0 0 0,0 0 0 0 0,0 0-1 0 0,0-1 1 0 0,0 1 0 0 0,1 0 0 0 0,-1 0 0 0 0,0 0-1 0 0,0-1 1 0 0,0 1 0 0 0,0 0 0 0 0,0 0 0 0 0,0 0-1 0 0,0-1 1 0 0,0 1 0 0 0,0 0 0 0 0,0 0 0 0 0,1 0-1 0 0,-1 0-119 0 0,-26-1 1692 0 0,26 1-1596 0 0,0 0-3 0 0,0 0-9 0 0,0 0 0 0 0,-4-3-1686 0 0,3 2-7378 0 0,1 1-2320 0 0</inkml:trace>
</inkml:ink>
</file>

<file path=ppt/ink/ink4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4202 508,'-226'330,"109"-132,-77 124,193-321,0 0,0 1,0-1,0 0,0 1,1-1,-1 0,0 1,1-1,-1 1,1-1,0 1,-1-1,1 1,0-1,0 1,0-1,0 1,0-1,0 1,1-1,-1 1,0-1,1 1,-1-1,1 1,0-1,-1 1,1-1,0 0,0 0,0 1,0-1,0 0,0 0,0 0,0 0,1 0,-1 0,0 0,0-1,1 1,-1 0,1-1,-1 1,1-1,-1 1,1-1,-1 0,2 1,259 92,-95-1,-153-83,0 0,0-1,1-1,0 0,0-1,1 0,0-1,9 1,18 6,-25-6</inkml:trace>
  <inkml:trace contextRef="#ctx0" brushRef="#br0" timeOffset="-3136.486">1803 28,'-1'-1,"0"0,0 0,0 0,0 0,-1 0,1 1,0-1,-1 0,1 1,0-1,-1 1,1 0,-1-1,1 1,-1 0,1 0,-1 0,1 0,-1 0,1 0,-1 0,1 1,-1-1,1 1,-1-1,1 1,0-1,-1 1,1 0,0-1,0 1,-1 0,1 0,0 0,0 0,0 0,0 0,0 0,0 1,0-1,1 0,-1 1,0-1,0 1,-33 65,33-66,-123 322,-57 11,75-154,89-144,16-26</inkml:trace>
  <inkml:trace contextRef="#ctx0" brushRef="#br0" timeOffset="-1029.904">1803 0,'21'3,"0"0,-1 1,1 2,-1 0,-1 1,1 0,-1 2,-1 1,1 0,-2 1,7 5,49 27,182 94,-10-3,-96-88,-36 22,17 16,-129-83,1 0,-1 0,0 0,0 0,0 0,0 0,0 1,0-1,-1 0,1 0,0 1,-1-1,1 1,0-1,-1 0,0 1,1-1,-1 1,0-1,0 1,0-1,0 1,0-1,0 1,0-1,0 1,-1-1,1 1,0-1,-1 0,0 1,1-1,-1 0,0 1,1-1,-1 0,-1 1,-36 49,34-48,-171 247,86-113,-53 94,74-128,64-99,0-1,0 0,0 0,0 0,-1 0,1-1,-1 0,0 0,1 0,-1 0,0-1,0 0,0 0,0 0,-1-1,1 1,0-1,0-1,0 1,0-1,0 1,0-1,0-1,0 1,0-1,0 0,0 0,-1-1,-13-2,-151-57,3-38,22 60,133 37,0 0,0 0,1-1,-1-1,1 0,0 0,1-1,-1-1,1 0,0 0,1-1,-7-6,-3-2,-1 1,0 1,-1 1,-1 1,0 1,0 1,-9-2,-15-6,-78-44,61 16,55 41</inkml:trace>
  <inkml:trace contextRef="#ctx0" brushRef="#br0" timeOffset="3697.606">1550 1355,'-35'39,"2"2,1 1,3 1,-8 17,-57 83,-44 55,32-46,67-69,41-89,4-7,-1 0,0 0,-1-1,-1 0,0 0,0 0,-1 0,-1 0,-1 0,0 0,0-1,-2 1,0 0,0 0,-1 0,-1 1,-1-1,0 1,0 0,-5-7,4 12,-1 1,0 0,0 0,-1 0,0 1,0 1,-1-1,0 1,1 0,-2 1,1 0,0 1,-3-1,74 24,155 17,-186-35,0 2,0 1,0 2,-1 1,0 1,0 2,-1 0,4 5,-27-12,1 0,-1 1,0 0,-1 0,0 1,1-1,-2 1,1 1,-1-1,0 0,3 7,-6-11,0 0,0 0,0 0,-1 0,1 0,-1 1,1-1,-1 0,0 0,0 0,0 1,0-1,0 0,0 0,-1 1,1-1,-1 0,1 0,-1 0,0 0,0 0,0 0,0 0,0 0,-1 0,1 0,0-1,-1 1,0 0,1-1,-1 1,0-1,0 0,1 0,-1 0,0 1,0-2,0 1,-1 0,1 0,-2 0,-12 3,-1-1,1 0,-1-1,0-1,0 0,1-1,-17-3,-2 2,-264-3,270 4</inkml:trace>
  <inkml:trace contextRef="#ctx0" brushRef="#br0" timeOffset="4485.916">82 2286,'-19'50,"3"1,2 1,2 0,-3 43,14-91,-4 83,5-84,0-1,0 0,0 0,1 0,-1 0,1 0,-1 0,1 0,-1 0,1 0,0 0,0 0,0 0,0 0,1-1,-1 1,0 0,1-1,-1 1,1-1,-1 1,1-1,0 0,0 0,-1 0,1 0,0 0,0 0,0 0,0 0,0-1,0 1,0-1,1 0,-1 0,0 1,0-1,7-3,-1 1,0-1,0 0,0-1,0 0,-1 0,1-1,-1 0,0 0,0-1,-1 0,0 0,0 0,0-1,2-4,12-10,-1 0,-17 16,1 1,1-1,-1 1,0 0,1 0,0 1,0-1,0 1,1 0,-1 0,1 0,-1 0,1 1,0 0,0 0,0 0,1 1,-4 2,1 1,-1 0,0-1,1 1,-1 0,0 0,0 1,-1-1,1 0,0 1,-1-1,1 1,-1 0,0-1,0 1,0 0,0 0,0-1,0 1,-1 0,0 0,1 0,-1 0,0 0,-1 0,1 2,3 16,35 82,-37-101,1 1,0 0,-1-1,1 1,0-1,0 0,0 0,1 1,-1-1,0-1,1 1,-1 0,1-1,0 1,0-1,-1 0,1 1,0-2,0 1,0 0,0 0,0-1,0 0,0 0,0 0,0 0,1 0,-1 0,0-1,0 1,0-1,0 0,2-1,5-6,1 0,-1 0,0-1,-1-1,0 1,0-2,-1 1,-1-1,0 0,0-1,-1 0,0 0,-1 0,-1-1,3-11,41-176,-36 165,-5 29</inkml:trace>
  <inkml:trace contextRef="#ctx0" brushRef="#br0" timeOffset="5068.499">703 2766,'-20'47,"12"-31,0 0,2 0,0 1,1-1,0 1,2 0,0 1,1-1,0 0,2 2,-1-17,1-1,0 1,0-1,0 1,1-1,-1 1,0-1,1 1,-1-1,1 1,-1-1,1 1,-1-1,1 0,0 1,0-1,0 0,0 1,0-1,0 0,0 0,0 0,1 0,-1 0,0 0,0-1,1 1,-1 0,1-1,-1 1,1-1,-1 1,1-1,-1 0,1 1,-1-1,1 0,-1 0,1 0,-1 0,1 0,0-1,-1 1,1 0,-1-1,0 1,1-1,-1 0,1 1,-1-1,69-46,-24-9,51-46,-95 101,-1-1,1 1,-1 0,1-1,0 1,0 0,0 0,-1 0,1 1,0-1,0 0,0 1,0-1,0 1,0 0,1 0,-1-1,0 1,0 1,0-1,0 0,0 0,0 1,0-1,0 1,0 0,0 0,0-1,0 1,0 0,-1 1,1-1,0 0,-1 0,1 1,-1-1,1 1,-1-1,0 1,0 0,1 0,-1-1,0 1,-1 0,2 1,1 13,-1 0,0 1,-2-1,1 1,-2 0,0-1,-1 1,-1-1,0 0,-5 13,3-4,-3 13,-2-1,-1 0,-1-1,-2 0,-7 10,-46 27,65-72,1 0,-1 1,0-1,0 0,1 0,-1 0,0 0,0 0,0 0,0 0,0-1,0 1,-1-1,1 1,0-1,0 0,0 0,0 0,-1 0,1-1,0 1,0 0,0-1,0 1,0-1,0 0,0 0,0 0,0 0,0 0,0 0,1-1,-1 1,0 0,1-1,-1 1,1-1,0 0,-1 1,1-1,0 0,0 0,0-1,-2-7,0-1,1 0,1 0,0 0,0 0,1 0,0 0,1 0,0 0,1 0,1 0,-1 1,2-1,-1 1,1-1,1 1,0 1,0-1,1 1,2-2,-4 3,35-55,-20 41</inkml:trace>
  <inkml:trace contextRef="#ctx0" brushRef="#br0" timeOffset="10654.264">2283 1609,'82'54,"131"53,-148-79,-2 2,-1 3,-1 3,40 32,-7 12,-151-202,-24-90,81 210,-1 1,1 0,0-1,-1 1,1 0,-1 0,1-1,-1 1,0 0,0 0,1 0,-1 0,0 0,0 0,0 0,0 0,0 0,0 0,0 1,0-1,-1 0,1 1,0-1,0 1,-1-1,1 1,0 0,0-1,-1 1,1 0,0 0,-1 0,1 0,0 0,-1 0,1 0,0 1,-1-1,1 0,0 1,0-1,-1 1,1-1,0 1,0 0,0 0,0-1,-1 2,-37 54,-61 233,55-197,45-91,1 0,-1 1,1-1,0 0,0 0,-1 1,1-1,0 0,0 0,0 0,0 0,0 0,1 0,-1 0,0-1,0 1,1 0,-1 0,0-1,1 1,-1-1,1 0,-1 1,0-1,1 0,-1 0,1 0,-1 0,1 0,-1 0,1 0,-1 0,1-1,-1 1,0-1,1 1,-1-1,1 1,-1-1,0 0,1 0,259-83,-171 49,-84 33</inkml:trace>
  <inkml:trace contextRef="#ctx0" brushRef="#br0" timeOffset="11334.843">3158 2286,'-28'90,"14"-53,10-31,0 0,1-1,-1 1,1 0,1 1,-1-1,1 0,0 1,0 0,1-1,0 1,0 0,1 0,0-1,0 1,0 0,1 0,0-1,1 1,-1 0,1-1,0 1,1-1,0 0,0 0,0 0,0 0,1 0,4 4,-1-8,0 0,0-1,0 1,0-1,0-1,0 1,1-1,-1-1,0 1,0-1,0 0,0-1,0 0,0 0,0 0,0-1,-1 0,1 0,-1-1,0 0,0 0,5-5,179-159,-190 167,1 0,-1 0,1-1,-1 1,1 0,0 0,-1 1,1-1,0 0,0 0,0 0,0 0,-1 1,1-1,0 0,0 1,0-1,1 1,-1-1,0 1,0-1,0 1,0 0,0 0,1-1,-1 1,0 0,0 0,0 0,0 0,1 1,-1-1,0 0,0 0,0 1,0-1,0 0,0 1,1-1,-1 1,0 0,0-1,-1 1,1 0,0 0,0-1,0 1,0 0,-1 0,1 0,0 0,0 1,7 75,-9-72,1 1,-1-1,1 1,0 0,0-1,1 1,0-1,0 1,0-1,0 1,1-1,0 0,0 1,0-1,1 0,0 0,0-1,0 1,1-1,-1 1,1-1,0 0,0-1,1 1,3 2,0-3,0-1,0-1,0 1,1-1,-1-1,0 1,0-2,1 1,-1-1,0 0,0-1,0 0,0 0,0 0,0-1,-1-1,1 1,-1-1,0 0,0-1,0 0,-1 0,0 0,0-1,0 0,0 0,-1 0,0-1,-1 0,1 0,-1 0,3-7,62-121,-50 64,-22 68</inkml:trace>
  <inkml:trace contextRef="#ctx0" brushRef="#br0" timeOffset="11615.424">4315 2540,'-38'33,"-18"22,-4 0,9-4,7-10,12-8,6-9,8-4,2-6,4 1,3-9,4-4</inkml:trace>
  <inkml:trace contextRef="#ctx0" brushRef="#br0" timeOffset="11882.636">3949 2512,'4'24,"13"17,2 7,2 0,4-3,1-10,-3-6,-1-3,-4 0,-1-6,-2-1,0 1,-2 2,-4-3</inkml:trace>
  <inkml:trace contextRef="#ctx0" brushRef="#br0" timeOffset="15904.991">2002 1552,'1'1,"0"1,0-1,0 0,0 1,0-1,0 1,0-1,-1 1,1-1,0 1,-1 0,0-1,1 1,-1 0,0-1,0 1,0 0,0-1,0 1,0 0,0-1,-1 1,1 0,0-1,-1 1,0 0,1-1,-1 1,0-1,0 1,0-1,0 0,0 1,-1 0,-90 169,66-127,-1-2,-3 0,-1-2,-16 15,40-48,-3 5,0 1,1 0,0 1,1-1,1 1,0 1,1 0,0 0,1 0,1 0,2-13,2-13</inkml:trace>
  <inkml:trace contextRef="#ctx0" brushRef="#br0" timeOffset="16625.017">2057 1496,'-232'81,"157"-52,75-28,-1 1,1-1,-1 1,1 0,0-1,0 1,0 0,0-1,0 1,0 0,0-1,1 1,-1 0,1-1,-1 1,1-1,-1 1,1-1,0 1,0-1,0 1,0-1,0 0,0 0,0 1,0-1,0 0,1 0,-1 0,0 0,1 0,-1-1,1 1,-1 0,1-1,2 4,156 117,-2 43,-134-148,-23-36,-54-169,50 177,-1 1,2-1,0 0,0 0,1 0,1 0,0 0,1 0,0 0,0 0,2 0,-1 0,2 0,-1 1,1-1,3-3,5 2</inkml:trace>
  <inkml:trace contextRef="#ctx0" brushRef="#br0" timeOffset="17472.226">1860 2343,'-61'72,"4"-6,3 3,-40 66,39-56,55-79,0-1,0 1,0 0,0 0,-1 0,1-1,0 1,0 0,-1 0,1 0,0 0,0-1,-1 1,1 0,0 0,0 0,-1 0,1 0,0 0,-1 0,1 0,0 0,-1 0,1 0,0 0,0 0,-1 0,1 0,0 0,-1 0,1 0,0 0,0 0,-1 1,1-1,0 0,0 0,-1 0,14-30,215-300,-187 285,-41 44,1 0,0 0,0 1,0-1,0 0,0 1,0-1,0 1,0 0,0-1,0 1,0 0,0-1,0 1,0 0,0 0,0 0,1 0,-1 0,0 0,0 0,0 0,0 1,0-1,0 0,0 1,0-1,0 0,0 1,0 0,0-1,0 1,0-1,0 1,0 0,-1 0,1 0,0-1,-1 1,1 0,0 0,-1 0,1 0,-1 0,1 0,-1 0,0 0,1 0,-1 0,0 0,0 1,4 15,-1-1,0 1,-1 0,-1 0,-1 0,-1 0,-1 15,-1 15,1-6,9 88,-6-126,0 0,0-1,0 1,1 0,0 0,-1-1,1 1,0 0,0-1,0 0,0 0,1 1,-1-1,1-1,-1 1,1 0,0 0,-1-1,1 0,0 0,0 1,0-2,0 1,0 0,0-1,1 1,-1-1,0 0,0 0,0 0,0 0,0-1,1 1,-1-1,0 0,0 0,0 0,0 0,-1 0,1-1,0 1,0-1,-1 0,1 0,-1 0,0 0,0 0,1-1,-1 1,0-1,95-160,-60 60,-30 85</inkml:trace>
</inkml:ink>
</file>

<file path=ppt/ink/ink4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5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796 437,'-48'-38,"-158"-79,57 47,-17-18,-11-35,177 124,0 0,0 0,0 0,0 0,0 0,0 0,0 0,0 1,-1-1,1 0,0 0,-1 0,1 0,-1 0,1 0,-1 0,1-1,-1 1,0 0,0 0,1 0,-1-1,0 1,0 0,0 0,0-1,0 1,1-1,-1 1,0-1,0 0,-1 1,1-1,0 0,0 1,0-1,0 0,0 0,0 0,0 0,0 0,0 0,0-1,0 1,-1 0,1 0,0-1,0 1,0-1,0 1,0-1,1 1,-1-1,0 1,0-1,0 0,0 0,1 1,-1-1,0 0,1 0,-1 0,0 0,1 0,-1 0,1 0,0 0,-1 0,1 0,23 147,-10-92,8 9,-18-64,-1 1,0 0,1-1,-1 0,1 1,-1-1,0 0,0 0,0-1,1 1,-1 0,0-1,0 1,-1-1,1 1,0-1,0 0,-1 0,1 0,-1 0,0 0,1 0,-1-1,1 0,64-99,-50 79,-7 16</inkml:trace>
</inkml:ink>
</file>

<file path=ppt/ink/ink4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9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35,'-1'0,"0"0,1 0,-1 0,1-1,-1 1,1 0,-1 0,0 0,1 0,-1 0,1 0,-1 0,0 0,1 0,-1 0,1 1,-1-1,0 0,1 0,-1 0,1 1,-1-1,1 0,-1 1,1-1,-1 0,1 1,-1-1,1 1,0-1,-1 1,1-1,0 1,-1-1,1 1,0-1,0 1,-1-1,1 1,0 0,0-1,0 1,0-1,0 1,0 0,0-1,0 1,0-1,0 1,0 0,0-1,0 1,0-1,1 1,-102 265,72-202,24-53</inkml:trace>
  <inkml:trace contextRef="#ctx0" brushRef="#br0" timeOffset="491.23">136 0,'-3'0,"2"0,4 0,5 0,4 0,2 0,3 3,1 1,0 0,1-1,-1-1,0 0,1-1,-2-1,-2 3,-1 1,-6-1,-5 0</inkml:trace>
  <inkml:trace contextRef="#ctx0" brushRef="#br0" timeOffset="800.33">66 229,'3'0,"6"0,3 3,2 2,1-2,2 1,0-2,1-1,-3 0</inkml:trace>
  <inkml:trace contextRef="#ctx0" brushRef="#br0" timeOffset="1184.357">189 406,'0'9,"-3"9,-1 4,0 2,-2-3,0-3,1-1,1 0,1-1,2-2</inkml:trace>
  <inkml:trace contextRef="#ctx0" brushRef="#br0" timeOffset="1586.446">224 406,'3'0,"4"0,4 0,0 3,1 1,1 0,3-1,0-1,1-1,0 0,1-1,0 0,-3 0</inkml:trace>
  <inkml:trace contextRef="#ctx0" brushRef="#br0" timeOffset="2072.421">242 547,'3'0,"4"3,4 1,2 0,4-1,-3-1</inkml:trace>
</inkml:ink>
</file>

<file path=ppt/ink/ink4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9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47,'34'-5,"20"-1,6 0,-2 1,-11-4,-9 1,-11 1</inkml:trace>
</inkml:ink>
</file>

<file path=ppt/ink/ink4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31,'38'0,"28"-5,6-2,-3 1,-9 1,-10 1,-9 2,-10 1</inkml:trace>
</inkml:ink>
</file>

<file path=ppt/ink/ink4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29,'-14'4,"0"0,0 1,0 0,1 1,0 1,0 0,1 1,0 0,0 0,1 2,0-1,0 2,1-1,1 1,0 1,0 0,1 0,1 0,0 1,0 0,2 1,-1 0,2-1,0 1,0 1,2-1,0 1,0-1,1 1,1 9,1-17,-1-1,1 0,0 1,1-1,-1 1,1-1,0 0,1 0,0 0,0 0,0-1,0 1,1-1,0 0,0 0,1 0,-1 0,1-1,0 0,0 0,0 0,1 0,0-1,-1 0,1 0,0-1,0 0,1 0,-1 0,0-1,1 1,-1-2,1 1,0-1,17-2,1-2,-1-1,1-1,-2-1,1-1,-1-1,0-1,-1-1,0-1,-1 0,0-2,-1-1,0 0,-2-2,0 0,0-1,-2-1,0 0,7-14,-18 29,0-1,-1 1,1-1,-1-1,0 1,-1 0,1-1,-1 0,0 0,-1 0,0 0,1 0,-2-1,1 1,-1-1,0 1,0-1,-1 1,0-1,0 1,0-1,-1 0,0 1,-1-1,1 1,-1 0,0 0,-1-1,1 1,-1 0,-1 1,1-1,-1 1,0-1,0 1,0 0,-1 1,0-1,0 1,0 0,-2-1,-6 0,-1 1,1 1,-1 0,1 1,-1 0,0 1,0 0,0 2,0-1,0 2,0 0,1 1,-1 0,-10 4,-14 5</inkml:trace>
  <inkml:trace contextRef="#ctx0" brushRef="#br0" timeOffset="566.841">0 255,'128'24,"-104"-23,83 2,1-5,79-13,-74 4,65-7,109 6,-257 18,-24 1</inkml:trace>
</inkml:ink>
</file>

<file path=ppt/ink/ink4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7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2,'12'0,"3"-1,-1 1,1 0,0 1,-1 1,1 0,-1 1,0 0,0 2,7 2,-20-7,-1 1,1-1,-1 1,1-1,-1 0,1 1,-1-1,0 1,1-1,-1 1,0-1,1 1,-1-1,0 1,1 0,-1-1,0 1,0-1,0 1,0 0,0-1,0 1,0-1,0 1,0 0,0-1,0 1,0-1,0 1,0 0,0-1,-1 1,1-1,0 1,0-1,-1 1,1-1,-1 1,1-1,0 1,-1-1,1 1,-1-1,1 1,-1-1,1 0,-1 1,1-1,-1 0,1 0,-1 1,1-1,-1 0,0 0,1 0,-1 0,1 0,-1 1,0-1,-37 17,-247 85,116 5,107-56,62-49,1 0,-1-1,1 1,-1-1,1 1,0-1,-1 1,1-1,0 1,0-1,0 0,0 0,0 1,0-1,0 0,1 0,-1 0,0 0,1 0,-1 0,1-1,-1 1,1 0,-1-1,1 1,-1-1,1 0,-1 1,1-1,1 0,178 21,-62 1,-118-22,1 1,-1-1,0 0,0 1,1-1,-1 1,0 0,0-1,0 1,0 0,0 0,0 0,0-1,0 1,0 0,0 0,-1 0,1 1,0-1,-1 0,1 0,0 0,-1 0,0 1,1-1,-1 0,0 0,0 1,1-1,-1 0,0 1,0-1,0 0,-1 1,1-1,0 0,0 0,-1 1,1-1,-1 0,1 0,-1 0,1 1,-1-1,0 0,0 0,1 0,-1 0,0 0,0 0,-1 0,-56 45,56-45,-230 124,-37 46,269-170,1-1,-1 0,0 0,1 0,-1 0,1 1,-1-1,0 0,1 0,-1 1,1-1,-1 0,0 1,1-1,-1 0,0 1,0-1,1 0,-1 1,0-1,0 1,0-1,1 0,-1 1,0-1,0 1,0-1,0 1,0-1,0 1,0-1,0 1,0-1,0 1,0-1,0 0,0 1,0-1,-1 1,1-1,0 1,0-1,0 0,-1 1,1-1,0 1,-1-1,1 0,0 1,-1-1,1 0,0 0,-1 1,1-1,0 0,-1 0,1 1,-1-1,1 0,-1 0,1 0,-1 0,1 0,0 0,-1 0,1 0,-1 0,1 0,-1 0,1 0,37 3,-33-3,344-32,-150 33,-168-12,-35 5</inkml:trace>
  <inkml:trace contextRef="#ctx0" brushRef="#br0" timeOffset="482.118">1122 115,'-66'309,"23"-104,17-74,23-128,1-6</inkml:trace>
  <inkml:trace contextRef="#ctx0" brushRef="#br0" timeOffset="865.283">1150 115,'5'0,"6"0,7 0,4 0,4 0,1 0,3 0,-1-5,0-2,1 1,-2-3,1-1,0 1,-6-1,-1-1,-9 8,-8 3</inkml:trace>
  <inkml:trace contextRef="#ctx0" brushRef="#br0" timeOffset="1148.815">1094 482,'33'0,"17"0,4 0,-7 0</inkml:trace>
  <inkml:trace contextRef="#ctx0" brushRef="#br0" timeOffset="1997.536">1489 594,'15'79,"-15"-77,1 0,0-1,-1 1,1 0,0-1,0 1,0 0,0-1,0 1,1-1,-1 0,0 1,1-1,-1 0,1 0,-1 0,1 0,0 0,-1 0,1-1,0 1,0 0,0-1,-1 1,1-1,0 0,0 0,0 0,0 0,0 0,-1 0,1 0,0 0,0-1,0 1,0-1,-1 1,1-1,0 0,0 0,4-2,0-1,0 0,-1 0,1-1,-1 1,0-1,0 0,0-1,-1 1,0-1,0 0,0 0,-1 0,1-1,36-49,-38 56,-1 0,1 0,0 0,0 0,0 0,-1 1,1-1,0 0,0 1,-1-1,1 1,0 0,-1-1,1 1,0 0,-1 0,1 0,-1 0,0 1,1-1,-1 0,0 0,0 1,0-1,0 1,0-1,0 1,0-1,0 1,0 0,-1 0,1-1,-1 1,1 0,-1 0,0-1,0 1,0 0,0 0,0 0,0 0,1 1,63 286,-61-272,-1-1,0 0,-2 0,1 1,-2-1,0 0,-1 1,-1-1,-4 12,6-22,-1 0,0-1,0 1,0-1,-1 1,0-1,0 0,0 0,-1 0,0-1,0 1,0-1,0 0,0 0,-1 0,0-1,0 0,0 0,0 0,0 0,-1-1,1 0,-1 0,0 0,1-1,-1 0,0 0,-1 0,4-1,-1 0,1 0,0 0,0 0,-1-1,1 1,0-1,0 0,0 0,0 0,0 0,0-1,0 1,0-1,1 0,-1 0,0 0,1 0,-1 0,1 0,0-1,0 1,0-1,0 0,1 1,-1-1,0 0,1 0,0 0,0 0,0 0,0-1,-1-5,0 1,0 0,1-1,0 1,1-1,0 1,0-1,1 1,0-1,0 1,3-8,54-100,-40 91</inkml:trace>
</inkml:ink>
</file>

<file path=ppt/ink/ink4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6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0 226,'283'-1,"-142"-25,-118 24,-23 2</inkml:trace>
  <inkml:trace contextRef="#ctx0" brushRef="#br0" timeOffset="325.919">57 396,'33'0,"17"0,3 0,-1 0,-6 0,-5 0,-5 0,-4 0,-2-5,-7-1</inkml:trace>
  <inkml:trace contextRef="#ctx0" brushRef="#br0" timeOffset="1058.352">254 1,'8'9,"0"1,1-2,0 1,0-1,1-1,0 1,1-2,0 1,-1-2,2 1,-1-2,1 1,0-1,5 0,-11-2,221 65,-225-66,0-1,0 0,0 0,0 1,-1-1,1 1,0 0,0-1,0 1,-1 0,1 0,0 0,-1 0,1 0,-1 1,1-1,-1 0,0 1,1-1,-1 1,0-1,0 1,0 0,0 0,0-1,-1 1,1 0,0 0,-1 0,1 0,-1 0,0-1,0 1,0 0,0 0,0 0,0 0,0 0,-1 0,1 0,-1 0,1 0,-1 0,0-1,1 1,-1 0,0-1,0 1,0 0,-1-1,1 1,-1 0,-125 101,-92 107,205-198,0-1</inkml:trace>
</inkml:ink>
</file>

<file path=ppt/ink/ink4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9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214 83,'-39'90,"-6"61,31-97,-2-1,-3 0,-1-1,-19 31,27-65,2-7</inkml:trace>
  <inkml:trace contextRef="#ctx0" brushRef="#br0" timeOffset="634.446">158 83,'80'232,"-49"-94,-16-82,-15-55,1 0,-1 0,1 0,-1 0,1 0,0 0,-1 0,1-1,0 1,0 0,0 0,-1 0,1-1,0 1,0-1,0 1,0 0,0-1,0 0,0 1,0-1,0 0,1 1,-1-1,0 0,0 0,0 0,0 0,0 0,0 0,1 0,-1 0,0-1,0 1,0 0,0-1,0 1,0-1,0 1,0-1,0 1,0-1,0 0,0 1,0-1,-1 0,1 0,0 0,0 0,5-7,-1 0,0 0,0 0,0-1,-1 0,0 0,-1 0,0 0,-1-1,0 1,0-1,3-9,50-148,1-31,-52 174</inkml:trace>
</inkml:ink>
</file>

<file path=ppt/ink/ink4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54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64,'5'0,"6"0,6 0,5-5,4-1,2 0,0 1,2 1,-1 2,-4-4,-2-1,-1 1,2 2,1-4,-4 4,-10 3,-12 7,-5 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4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67 12803 0 0,'0'0'1329'0'0,"0"0"-270"0"0,0 0 3 0 0,0 0 110 0 0,0 0-18 0 0,0 0-182 0 0,0 0-255 0 0,0 0-231 0 0,0 0-153 0 0,0 0-54 0 0,0 0-40 0 0,0 0-41 0 0,0 0-18 0 0,-16 22-26 0 0,-47 70-29 0 0,60-89-114 0 0,1 0 1 0 0,0 0-1 0 0,0 0 0 0 0,0 0 0 0 0,0 0 1 0 0,0 0-1 0 0,1 1 0 0 0,0-1 0 0 0,-1 1 1 0 0,1-1-1 0 0,1 1 0 0 0,-1-1 0 0 0,0 1 1 0 0,1-1-1 0 0,0 1 0 0 0,-1 0 0 0 0,2-1 1 0 0,-1 4-13 0 0,1 8 55 0 0,-1-10-10 0 0,-1 1 0 0 0,1 0 0 0 0,1-1 0 0 0,-1 1 0 0 0,1-1 0 0 0,0 1 0 0 0,0-1 0 0 0,0 1 0 0 0,1-1 0 0 0,0 0 0 0 0,0 1 0 0 0,0-1 0 0 0,1 0 0 0 0,0 0 0 0 0,0-1 0 0 0,0 1 0 0 0,0-1 0 0 0,1 1 0 0 0,0-1 0 0 0,0 0 0 0 0,0 0 0 0 0,0-1 0 0 0,1 1 0 0 0,-1-1 0 0 0,1 0 0 0 0,0 0 0 0 0,0-1 0 0 0,0 1 0 0 0,0-1 0 0 0,0 0 0 0 0,1-1 0 0 0,-1 1-44 0 0,4-1 87 0 0,-1 0 1 0 0,1 0-1 0 0,-1-1 0 0 0,0 0 0 0 0,1-1 0 0 0,-1 0 0 0 0,0 0 0 0 0,1-1 0 0 0,-1 0 0 0 0,0 0 0 0 0,0-1 0 0 0,0 0 0 0 0,-1 0 0 0 0,1-1 0 0 0,-1 0 0 0 0,0-1 0 0 0,0 1 0 0 0,0-1 0 0 0,0 0 0 0 0,-1-1 0 0 0,0 0 0 0 0,0 0 0 0 0,0 0 0 0 0,-1-1 0 0 0,0 0 0 0 0,-1 0 0 0 0,1 0 0 0 0,-1 0 0 0 0,-1-1 0 0 0,1 1 0 0 0,0-6-87 0 0,-1 6 9 0 0,-1 0 0 0 0,-1 0 0 0 0,1 0 0 0 0,-1 0 0 0 0,-1 0 0 0 0,1-1 0 0 0,-1 1 0 0 0,-1 0 0 0 0,1 0 0 0 0,-1 0 0 0 0,0-1 0 0 0,-1 1 0 0 0,0 0 0 0 0,0 0 0 0 0,0 1 0 0 0,-1-1 0 0 0,0 0 0 0 0,0 1 0 0 0,-1 0 0 0 0,0-1 0 0 0,0 1 0 0 0,0 1 0 0 0,-1-1 0 0 0,0 1 0 0 0,0-1 0 0 0,0 2 0 0 0,0-1 0 0 0,-1 0 0 0 0,0 1 0 0 0,0 0 0 0 0,0 1 0 0 0,-1-1 0 0 0,1 1 0 0 0,-3-1-9 0 0,2 0-186 0 0,-1-1-1 0 0,1 1 1 0 0,-1 0 0 0 0,1 1 0 0 0,-1 0-1 0 0,0 0 1 0 0,0 1 0 0 0,-1 0 0 0 0,1 0-1 0 0,0 1 1 0 0,-1 0 0 0 0,1 0 0 0 0,-1 1-1 0 0,1 0 1 0 0,-1 1 0 0 0,1-1 0 0 0,-1 2 186 0 0,-11 18-7234 0 0,15-13 1222 0 0,1-2-4506 0 0</inkml:trace>
  <inkml:trace contextRef="#ctx0" brushRef="#br0" timeOffset="459.462">416 310 6529 0 0,'0'0'2564'0'0,"0"0"-91"0"0,0 0-80 0 0,0 0-239 0 0,0 0-339 0 0,0 0-362 0 0,0 0-346 0 0,0 0-226 0 0,0 0-132 0 0,0 0-91 0 0,0 0-85 0 0,0 0-86 0 0,0 0-58 0 0,12-15-34 0 0,85-113 700 0 0,6-10 12 0 0,-92 245-1358 0 0,-8-100 270 0 0,0-1-1 0 0,0 1 1 0 0,1-1-1 0 0,0 0 1 0 0,0 0 0 0 0,1 0-1 0 0,-1-1 1 0 0,1 0 0 0 0,0 0-1 0 0,1 0 1 0 0,-1 0-1 0 0,1-1 1 0 0,0 0 0 0 0,0 0-1 0 0,0-1 1 0 0,1 1 0 0 0,-1-1-1 0 0,1-1 1 0 0,0 1-1 0 0,0-1 1 0 0,0 0 0 0 0,0-1-1 0 0,0 0 1 0 0,0 0-1 0 0,7 0-18 0 0,-10-1 55 0 0,1-1-1 0 0,0 1 0 0 0,-1-1 0 0 0,1 0 0 0 0,0-1 0 0 0,-1 1 0 0 0,0-1 0 0 0,1 0 0 0 0,-1 0 1 0 0,0 0-1 0 0,0 0 0 0 0,0-1 0 0 0,0 0 0 0 0,0 0 0 0 0,-1 0 0 0 0,1 0 0 0 0,-1 0 0 0 0,0-1 1 0 0,0 0-1 0 0,0 1 0 0 0,-1-1 0 0 0,1 0 0 0 0,-1 0 0 0 0,0-1 0 0 0,0 1 0 0 0,1-3-54 0 0,1-3-202 0 0,-1 1 0 0 0,0 0 0 0 0,-1-1-1 0 0,0 0 1 0 0,0 1 0 0 0,-1-1 0 0 0,0 0-1 0 0,-1 0 1 0 0,0 0 0 0 0,-1 0 0 0 0,0 0-1 0 0,-1-6 203 0 0,-7-4-4455 0 0,6 15 784 0 0,1-3-8674 0 0</inkml:trace>
</inkml:ink>
</file>

<file path=ppt/ink/ink4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7:07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23,'1'49,"-13"117,-7-25,24-165,0 1,2-1,0 2,1-1,2 1,0 0,1 1,1 0,1 1,9-10,-21 28,0 0,0 0,0 0,0 0,0 0,1 0,-1 0,1 0,-1 0,1 1,0-1,-1 1,1-1,0 1,0 0,0-1,0 1,1 0,-1 1,0-1,0 0,0 0,1 1,-1 0,0-1,1 1,-1 0,0 0,1 0,-1 0,0 1,1-1,-1 0,0 1,1 0,-1 0,0 0,0 0,0 0,0 0,0 0,0 0,0 1,0-1,0 1,-1 0,1-1,-1 1,1 0,-1 0,0 0,1 2,4 9,-2 0,0 0,0 1,-2 0,1 0,-2-1,0 1,0 0,-2 0,0 0,-1 9,0 17,1 5,23-65,12-50,44-62,-44 85,35-31,-65 75,0 0,-1 0,2 0,-1 0,0 1,0-1,1 1,0 0,-1 1,1-1,0 1,0 0,0 0,-1 0,1 1,0 0,0 0,0 0,0 0,0 1,0 0,0 0,0 0,-1 1,1-1,0 1,-1 0,1 1,-1-1,0 1,0 0,0 0,0 0,0 0,-1 1,2 1,-1 0,0 0,0 0,-1 1,0-1,0 1,0 0,0 0,-1 0,0 0,0 0,-1 1,0-1,0 0,0 1,-1-1,0 1,0-1,-1 1,1-1,-1 0,-1 2,-12 168,9-164,-1-6</inkml:trace>
</inkml:ink>
</file>

<file path=ppt/ink/ink4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7:08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8,'-9'-2,"-1"0,0 0,0 1,0 0,0 1,0 1,0-1,1 1,-1 1,0 0,0 0,1 1,-1 0,1 1,0 0,0 0,0 1,1 0,0 1,0 0,0 0,-5 5,2-1,0 1,1-1,0 2,1-1,0 1,0 1,2 0,-1 0,2 0,0 1,0 0,1 0,1 1,-1 7,4-19,1-1,0 1,0 0,0 0,0 0,0 0,1 0,-1 0,1 0,0 0,-1 0,2 0,-1-1,0 1,0 0,1-1,-1 1,1-1,0 1,0-1,0 0,0 0,0 0,1 0,-1 0,0-1,1 1,-1-1,1 1,0-1,0 0,-1 0,1 0,0 0,1 0,3 0,0 0,1 0,-1-1,1 0,-1 0,0-1,1 0,-1 0,0-1,1 1,-1-2,0 1,6-4,7-6,0-1,-2-1,1-1,-2-1,0 0,-1-1,0-1,-1 0,1-5,6-4,-22 26,1 0,-1 0,1 0,-1 0,1 0,-1 0,1 0,-1 1,1-1,0 0,-1 0,1 1,0-1,0 0,0 1,-1-1,1 1,0-1,0 1,0-1,0 1,0 0,0-1,0 1,0 0,0 0,0 0,0 0,0 0,0 0,0 0,0 0,0 0,0 0,0 1,0-1,0 0,0 1,0-1,0 1,0-1,0 1,0-1,0 1,-1 0,1-1,0 1,0 0,-1 0,1-1,-1 1,1 0,-1 0,1 0,-1 0,1 0,15 59,-37 123,14-116,-2-1,-4 0,-2-1,-3-1,-3 0,-24 49,37-97,-1-1,0-1,-1 0,-1 0,0 0,-1-2,-1 1,0-2,0 0,-3 1,14-9,-1 0,-1-1,1 0,0 1,-1-1,1 0,-1-1,1 1,-1-1,0 1,0-1,0 0,0 0,0-1,0 1,0-1,0 0,0 0,0 0,0-1,0 1,0-1,1 0,-1 0,0-1,0 1,1-1,-1 0,0 1,1-2,0 1,-1 0,1-1,0 1,0-1,1 0,-1 0,0 0,1 0,0-1,0 1,0-1,0 1,-1-5,3-5,0 0,1 0,0 0,1-1,1 1,0 1,1-1,0 0,1 1,0 0,1 0,0 0,7-8,-4 4,76-103,-73 99</inkml:trace>
</inkml:ink>
</file>

<file path=ppt/ink/ink4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8:3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23,'-1'-1,"0"-1,0 0,-1 1,1-1,-1 1,1-1,-1 1,0 0,1-1,-1 1,0 0,0 0,0 1,0-1,0 0,0 0,0 1,0 0,0-1,0 1,0 0,0 0,0 0,0 0,0 0,-1 0,1 1,0-1,-1 1,-7 1,0 0,0 1,0 0,0 1,0 0,1 0,0 1,0 0,0 1,0 0,1 0,0 1,1 0,-1 0,1 1,0 0,1 0,0 1,1 0,-1 0,2 0,-1 0,1 1,1 0,0 0,0 0,1 0,0 0,1 0,0 1,0-1,1 5,1-11,-1 0,1 0,0 0,0-1,0 1,1 0,-1-1,1 1,0-1,0 1,0-1,0 0,1 0,-1 0,1 0,0 0,0-1,0 1,0-1,0 0,1 0,-1 0,1 0,-1 0,1-1,0 0,-1 1,4-1,110 7,-104-9</inkml:trace>
</inkml:ink>
</file>

<file path=ppt/ink/ink4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8:33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105 254,'-1'1,"-7"6,-1-1,1 2,1-1,-1 1,1 0,1 0,-1 1,1 0,1 0,0 1,0-1,1 1,0 0,1 1,0-1,0 0,1 1,1 0,0-1,0 1,1 0,0 0,2-8,-1 0,1 0,0 0,0 0,0-1,0 1,1-1,-1 1,1-1,-1 0,1 0,0 0,0 0,0 0,0-1,0 1,0-1,0 0,0 0,1 0,-1-1,0 1,1-1,-1 1,1-1,-1 0,0 0,1-1,0 1,98-20,-92 16,0 1,0-2,0 1,-1-1,0-1,0 0,0 0,-1 0,0-1,0-1,-1 1,0-1,0-1,-1 1,0-1,0 0,-1 0,0-1,-1 1,0-1,-1 0,1-1,-1-2,-3 9,-1-1,1 0,-1 1,0-1,0 1,0-1,-1 1,1-1,-1 1,0 0,0 0,-1-1,1 2,-1-1,0 0,0 1,0-1,-1 1,1 0,-1 0,0 0,1 0,-1 1,-1 0,1-1,0 2,0-1,-1 0,1 1,-1 0,1 0,-1 0,0 1,1-1,-1 1,0 0,1 0,-1 1,0 0,1 0,-1 0,1 0,-1 0,1 1,-1 0,1 0,-67 43,50-27</inkml:trace>
  <inkml:trace contextRef="#ctx0" brushRef="#br0" timeOffset="613.271">726 86,'-102'33,"99"-32,1-1,0 0,0 0,0 1,0-1,0 1,0 0,0 0,0-1,0 1,0 0,0 1,1-1,-1 0,0 0,1 1,-1-1,1 1,-1 0,1-1,0 1,0 0,-1 0,1 0,1 0,-1 0,0 0,0 0,1 0,-1 0,1 0,0 0,-1 0,1 0,0 0,0 1,1-1,-1 0,0 0,1 0,-1 0,1 0,-1 0,1 0,0 0,0 0,0 0,0 0,1-1,-1 1,0 0,1-1,-1 1,1-1,-1 1,2 0,149 40,-149-41,0 0,1 0,-1 0,0 0,0 1,0 0,-1-1,1 1,0 0,-1 0,1 1,-1-1,1 0,-1 1,0-1,0 1,0 0,-1 0,1 0,0 0,-1 0,0 0,0 0,0 0,0 1,-1-1,1 0,-1 1,0-1,0 0,0 1,0-1,0 0,-1 1,1-1,-1 0,0 0,0 0,-1 1,1-1,0 0,-1-1,0 1,-1 1,-5 3,-2-1,1 0,-1 0,0-1,0 0,0-1,-1 0,0-1,0 0,0-1,0 0,0-1,0 0,0 0,-11-2,-3 2</inkml:trace>
  <inkml:trace contextRef="#ctx0" brushRef="#br0" timeOffset="1285.778">1460 0,'-88'133,"82"-119,-1 1,-1-1,0-1,-1 1,0-1,-1-1,-1 0,0 0,0-1,-1 0,0-1,-11 6,-85 21,105-37,-1 0,1 0,-1 0,1 0,-1-1,1 0,0 1,-1-1,1 0,0-1,0 1,0-1,0 1,0-1,0 0,0 0,1 0,-1-1,0 1,1 0,0-1,0 0,0 1,0-1,0 0,0 0,1 0,-1-1,1 1,0 0,0-3,0-1,0 0,1-1,0 1,0 0,1 0,0-1,1 1,-1 0,1 0,0 0,1 1,0-1,0 0,0 1,1 0,0 0,0 0,1 0,0 0,0 1,0 0,0 0,1 1,0-1,0 1,0 0,0 1,1-1,-1 1,1 1,1-1,-2 3,0 0,-1 1,1-1,-1 1,1 1,-1-1,0 1,1 0,-1 0,0 0,0 1,-1 0,1 0,0 0,-1 0,0 1,1 0,-2 0,1 0,0 0,-1 1,1 0,25 23,192 109,-120-79,-83-47</inkml:trace>
</inkml:ink>
</file>

<file path=ppt/ink/ink4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01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41,'5'0,"6"0,6 0,5-5,4-1,2 0,1 1,0 1,1 2,-1 1,0 1,0 0,-1 0,-4-5,-7-1</inkml:trace>
</inkml:ink>
</file>

<file path=ppt/ink/ink4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0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672 1,'-38'16,"-91"7,-71 17,201-39,-1-1,1 1,0-1,0 1,0-1,0 1,-1 0,1-1,0 1,-1 0,1 0,0-1,-1 1,1 0,-1 0,1 0,-1 0,0 0,1 0,-1 0,0-1,0 1,0 0,1 0,-1 0,0 0,0 0,0 0,-1 0,1 0,0 0,0 0,0 0,-1 0,1 0,0 0,-1 0,1 0,-1 0,1 0,-1-1,0 1,1 0,-1 0,0-1,1 1,-1 0,0-1,0 1,0-1,0 1,1-1,-1 1,0-1,0 0,0 0,0 1,0-1,0 0,0 0,0 0,0 0,0 0,0 0,0 0,0 0,0 0,-1-1,189 95,-120-65,-65-29,-1 1,1-1,-1 1,0 0,1-1,-1 1,0 0,1 0,-1 0,0 0,0 0,0 0,0 0,0 0,0 1,0-1,0 0,-1 1,1-1,0 0,-1 1,1-1,-1 1,0-1,1 1,-1-1,0 1,0-1,0 1,0-1,0 1,0-1,0 1,-1-1,1 1,-1-1,1 1,-1-1,1 0,-1 1,0-1,1 0,-1 1,0-1,0 0,0 0,0 0,-1 1,-60 53,17-29,-2-2,0-2,-2-2,-23 6,-146 67,217-93,0 0,0 0,1 1,-1-1,0 0,0 1,0-1,1 1,-1-1,0 1,0 0,1-1,-1 1,0 0,1-1,-1 1,1 0,-1 0,1-1,-1 1,1 0,0 0,-1 0,1 0,0 0,0 0,0 0,-1-1,1 1,0 0,0 0,0 0,1 0,-1 0,0 0,0 0,0 0,1 0,-1 0,0-1,1 1,-1 0,1 0,-1 0,1-1,-1 1,1 0,0-1,-1 1,1 0,0-1,-1 1,1-1,0 1,0-1,0 1,-1-1,1 0,1 1,54 24,-23-19,1-1,-1-1,1-2,0-1,0-2,6-2,39 0,22 4,-90 3,-5 2</inkml:trace>
</inkml:ink>
</file>

<file path=ppt/ink/ink4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1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36,'-16'73,"-8"80,6 73,17-219,0 0,0-1,-1 1,0-1,0 0,-1 1,1-1,-1 0,-1 0,1-1,-1 1,0-1,0 0,-1 0,1 0,-5 3,14-18,3-1</inkml:trace>
  <inkml:trace contextRef="#ctx0" brushRef="#br0" timeOffset="321.39">112 64,'2'-2,"-1"0,0 0,1 0,0 0,-1 1,1-1,0 1,0-1,0 1,0 0,0 0,0 0,0 0,0 0,0 0,1 0,-1 1,0-1,1 1,-1 0,0-1,1 1,-1 0,0 1,1-1,0 0,185-15,-81-9,-101 30,-8 2</inkml:trace>
  <inkml:trace contextRef="#ctx0" brushRef="#br0" timeOffset="581.405">85 346,'38'-5,"22"-1,2 0</inkml:trace>
  <inkml:trace contextRef="#ctx0" brushRef="#br0" timeOffset="848.755">620 403,'-24'33,"-12"17,-1 4,6-8</inkml:trace>
  <inkml:trace contextRef="#ctx0" brushRef="#br0" timeOffset="1100.252">452 346,'14'19,"10"17,5 1,-2-1,-1-1,-5-2,0-7,-5-2,-5-1,-4-5</inkml:trace>
</inkml:ink>
</file>

<file path=ppt/ink/ink4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3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26,'4'0,"12"0,8 0,4 0,3 0,0 0,0 0,0 0,-1 0,-1 0,0 0,-6-5,-1-1,0 0,1 1,-8 2,-6 5,-6 4</inkml:trace>
</inkml:ink>
</file>

<file path=ppt/ink/ink4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3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0,'43'0,"19"0,4 0,-9 0</inkml:trace>
</inkml:ink>
</file>

<file path=ppt/ink/ink4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51,'-26'24,"1"0,1 2,2 1,0 0,2 2,1 0,2 2,-4 8,19-33,0-1,0 1,0 0,1 0,0 0,0 0,0 0,1 0,0 0,0 0,1 0,-1 0,1 0,1 0,-1 0,1 0,0 0,0 0,1-1,0 0,0 1,0-1,0 0,1 0,0 0,0-1,0 0,1 1,-1-1,1-1,0 1,0-1,1 0,-1 0,3 1,7 3,1-1,-1 0,1-1,0-1,0-1,0 0,1-1,-1 0,1-2,-1 0,1-1,-1 0,1-1,-1-1,0-1,0 0,0-1,-1-1,1-1,-1 0,-1 0,4-4,-8 7,0-1,-1 0,1-1,-1 0,0-1,-1 1,1-2,-1 1,-1-1,0-1,0 1,0-1,-1 0,0-1,-1 1,0-1,-1 0,0 0,0-1,-1 1,0-1,0-7,-3 7,0 1,0-1,-1 1,0-1,-1 1,0 0,-1-1,0 1,-1 0,0 1,0-1,-1 1,0 0,-1 0,0 0,0 1,-1 0,0 0,0 0,-1 1,0 0,-1 1,-7-5,4 3,0 1,-1 1,0 0,0 0,0 2,-1-1,1 2,-1 0,0 0,-1 1,1 1,-7 0,-12 4</inkml:trace>
  <inkml:trace contextRef="#ctx0" brushRef="#br0" timeOffset="612.213">0 192,'90'39,"-46"-30,0-2,1-3,-1-1,1-2,39-5,6 2,302 2,-369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3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0 652 7762 0 0,'0'0'1888'0'0,"0"0"-341"0"0,0 0-167 0 0,0 0-38 0 0,0 0-78 0 0,0 0-162 0 0,0 0-205 0 0,0 0-126 0 0,0 0-29 0 0,0 0 6 0 0,0 0-23 0 0,0 0-98 0 0,0 0-105 0 0,2 16-105 0 0,9 123 610 0 0,-10 7 129 0 0,-8-204 1658 0 0,8 30-2739 0 0,0-1 0 0 0,2 1 0 0 0,1 0 0 0 0,1 0 0 0 0,2 0-1 0 0,7-20-74 0 0,-5 20 36 0 0,-5 11-10 0 0,1 1-1 0 0,1-1 1 0 0,0 1 0 0 0,1 0-1 0 0,0 1 1 0 0,1 0-1 0 0,1 0 1 0 0,1 0-1 0 0,0 2 1 0 0,0-1 0 0 0,2 1-1 0 0,0-1-25 0 0,-10 14-1 0 0,-1 0 0 0 0,1 0 1 0 0,-1 0-1 0 0,1 0 0 0 0,-1 0 0 0 0,0 1 0 0 0,1-1 0 0 0,-1 0 0 0 0,1 1 1 0 0,-1-1-1 0 0,0 1 0 0 0,0-1 0 0 0,1 1 0 0 0,-1 0 0 0 0,0-1 0 0 0,0 1 1 0 0,1 0-1 0 0,-1 0 0 0 0,0 0 0 0 0,0 0 0 0 0,0 0 0 0 0,0 0 0 0 0,0 0 1 0 0,-1 0-1 0 0,1 0 0 0 0,0 1 0 0 0,0-1 0 0 0,-1 0 0 0 0,1 1 0 0 0,-1-1 0 0 0,1 0 1 0 0,-1 1-1 0 0,0-1 0 0 0,1 0 0 0 0,-1 1 0 0 0,0-1 0 0 0,0 1 0 0 0,0-1 1 0 0,0 0-1 0 0,0 1 0 0 0,0-1 0 0 0,0 1 0 0 0,-1-1 0 0 0,1 0 0 0 0,0 1 1 0 0,-1-1-1 0 0,0 2 1 0 0,1 1-12 0 0,15 99 23 0 0,15-37-922 0 0,-27-66-951 0 0,3 0-5576 0 0,-5 0 3220 0 0,2 0-7603 0 0</inkml:trace>
  <inkml:trace contextRef="#ctx0" brushRef="#br0" timeOffset="250.484">451 696 10730 0 0,'0'0'1777'0'0,"0"0"-745"0"0,0 0-232 0 0,0 0-24 0 0,0 0-24 0 0,0 0-135 0 0,0 0-201 0 0,0 0-224 0 0,0 0-152 0 0,0 0-104 0 0,0 0-96 0 0,0 0-144 0 0,0 0-553 0 0,0 0-2079 0 0,37 118-8523 0 0</inkml:trace>
  <inkml:trace contextRef="#ctx0" brushRef="#br0" timeOffset="398.378">398 383 14387 0 0,'0'0'1760'0'0,"0"0"-479"0"0,0 0-169 0 0,0 0-232 0 0,0 0-320 0 0,0 0-288 0 0,0 0-264 0 0,0 0-160 0 0,0 0-64 0 0,0 0-152 0 0,0 0-304 0 0,0 0-936 0 0,0 0-4018 0 0,0 0-5992 0 0</inkml:trace>
  <inkml:trace contextRef="#ctx0" brushRef="#br0" timeOffset="664.612">933 593 11386 0 0,'0'0'2973'0'0,"0"0"-1278"0"0,0 0-355 0 0,0 0 27 0 0,0 0-101 0 0,0 0-220 0 0,0 0-226 0 0,0 0-214 0 0,0 0-123 0 0,-33 4-91 0 0,-105 12-84 0 0,79 2 88 0 0,54-15-368 0 0,0 1 0 0 0,0 0 0 0 0,1 0 0 0 0,-1 0-1 0 0,1 0 1 0 0,0 1 0 0 0,0-1 0 0 0,0 1-1 0 0,0 0 1 0 0,1 0 0 0 0,0 0 0 0 0,0 1 0 0 0,1-1-1 0 0,-1 1 1 0 0,1 0 0 0 0,0 0 0 0 0,1 0-1 0 0,-1 0 1 0 0,1 0 0 0 0,0 0 0 0 0,1 0 0 0 0,0 0-1 0 0,0 0 1 0 0,0 0 0 0 0,0 0 0 0 0,1 0-1 0 0,0 0 1 0 0,0 0 0 0 0,1 0 0 0 0,0 0 0 0 0,0 0-1 0 0,0-1 1 0 0,1 1 0 0 0,0-1 0 0 0,0 1 0 0 0,0-1-1 0 0,0 0 1 0 0,1 0 0 0 0,0-1 0 0 0,0 1-1 0 0,2 1-27 0 0,6 1 82 0 0,0 0 1 0 0,1 0-1 0 0,-1-2 0 0 0,1 1 0 0 0,1-2 0 0 0,-1 0 0 0 0,0 0 0 0 0,1-1 0 0 0,0-1 0 0 0,0 0 0 0 0,0-1 0 0 0,0 0 1 0 0,0-1-1 0 0,0-1 0 0 0,-1 0 0 0 0,1-1 0 0 0,0-1 0 0 0,7-2-82 0 0,40-24-35 0 0,-60 12-1790 0 0,-2 11-3560 0 0,1 3-5119 0 0</inkml:trace>
  <inkml:trace contextRef="#ctx0" brushRef="#br0" timeOffset="1386.558">488 689 0 0 0,'0'0'355'0'0,"0"0"461"0"0,0 0 104 0 0,0 0-94 0 0,0 0-73 0 0,0 0-15 0 0,0 0 38 0 0,0 0 75 0 0,0 0 63 0 0,0 0 68 0 0,0 0 65 0 0,0 0 85 0 0,5-3 67 0 0,16-10 9 0 0,-16 10-65 0 0,-5 3-87 0 0,0 0-85 0 0,0 0-62 0 0,0 0-36 0 0,0 0-105 0 0,0 0-100 0 0,-11 30 2710 0 0,6 91-908 0 0,-12-43-2114 0 0,17-72-384 0 0,0-5 26 0 0,0-1-28 0 0,5-18-831 0 0,10-11-1537 0 0,-8 11-4849 0 0,-5 13-4159 0 0</inkml:trace>
  <inkml:trace contextRef="#ctx0" brushRef="#br0" timeOffset="2121.294">447 354 336 0 0,'0'0'2207'0'0,"0"0"-309"0"0,0 0-143 0 0,0 0-59 0 0,0 0-118 0 0,0 0-170 0 0,0 0-201 0 0,0 0-181 0 0,0 0-162 0 0,0 0-124 0 0,0 0-102 0 0,0 0-105 0 0,0 0-80 0 0,-1 3-51 0 0,-7 15 523 0 0,8-17-730 0 0,0-1-72 0 0,0 0-32 0 0,0 0-11 0 0,0 0 1 0 0,0 0 35 0 0,0 0 27 0 0,0 0 22 0 0,0 0 38 0 0,17-7 1388 0 0,-7 0-829 0 0,-16 10 92 0 0,5-3-925 0 0,1 0-27 0 0,0 0-36 0 0,0 0-14 0 0,0 0-81 0 0,1 2-1149 0 0,0 0-6981 0 0,1-2-2718 0 0</inkml:trace>
  <inkml:trace contextRef="#ctx0" brushRef="#br0" timeOffset="3451.627">1419 30 1256 0 0,'0'0'1389'0'0,"0"0"90"0"0,0 0 240 0 0,0 0 288 0 0,0 0 108 0 0,0 0-79 0 0,0 0-231 0 0,0 0-288 0 0,0 0-211 0 0,0 0-179 0 0,0 0-151 0 0,1-5-134 0 0,3-15-94 0 0,-3 15-72 0 0,-1 5-77 0 0,0 0-63 0 0,0 0-84 0 0,0 0-73 0 0,0 0-61 0 0,0 0-60 0 0,0 0-54 0 0,0 0-35 0 0,0 0-26 0 0,-2 16 272 0 0,-8 52 381 0 0,4 1 0 0 0,2 0 1 0 0,6 68-797 0 0,-2 63 422 0 0,-17 69-159 0 0,14-254-180 0 0,5-23-916 0 0,3-11-157 0 0,2-7-3060 0 0,-5 6-6656 0 0,-2 16-343 0 0</inkml:trace>
  <inkml:trace contextRef="#ctx0" brushRef="#br0" timeOffset="3768.996">1151 516 10994 0 0,'0'0'1489'0'0,"0"0"-314"0"0,0 0-34 0 0,0 0 85 0 0,0 0 13 0 0,0 0-3 0 0,0 0-82 0 0,0 0-113 0 0,0 0-63 0 0,0 0-104 0 0,0 0-96 0 0,0 0-62 0 0,25 0-68 0 0,167 0 867 0 0,9 0-300 0 0,-164 0-6247 0 0,-6 0-5498 0 0,-31 0-1327 0 0</inkml:trace>
</inkml:ink>
</file>

<file path=ppt/ink/ink4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20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7 311,'-5'0,"4"0,6 0,7 0,7 0,4 0,4 0,-3-5,-1-1,0 0,2 1,0 2,2 1,1 1,0 0,-5 1</inkml:trace>
  <inkml:trace contextRef="#ctx0" brushRef="#br0" timeOffset="415.294">7 508,'15'0,"13"0,8 0,2 0,-1 0,-1 0,-3 0,-1 0,-2 0,-1 0,-6 0</inkml:trace>
  <inkml:trace contextRef="#ctx0" brushRef="#br0" timeOffset="1301.965">261 1,'-3'2,"1"1,-1 0,1 0,0-1,0 2,0-1,0 0,0 0,0 1,1-1,0 1,0-1,0 1,0-1,0 1,1 0,0-1,-1 1,2 0,-1 0,0-1,1 1,-1 0,1-1,0 1,0-1,1 1,-1-1,1 1,-1-1,1 0,2 3,3 4,0-1,1 1,1-1,0-1,0 1,0-2,1 1,0-1,6 2,10 8,-1 1,-1 1,-1 1,0 1,-2 1,3 4,-22-24,-1 1,1-1,-1 1,1-1,-1 1,0-1,0 1,0 0,0-1,0 1,-1 0,1 0,-1 0,0-1,0 1,0 0,0 0,0 0,-1 0,1-1,-1 1,0 0,1 0,-2-1,1 1,0-1,0 1,-1-1,1 1,-1-1,0 0,0 1,0-1,0 0,0-1,0 1,0 0,-1 0,1-1,-1 0,-1 2,-183 173,128-131,-35 39,90-77</inkml:trace>
</inkml:ink>
</file>

<file path=ppt/ink/ink4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2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3,'0'0,"0"-1,-1 1,1 0,-1 0,1-1,0 1,-1 0,1 0,-1 0,1 0,-1 0,1 0,-1-1,1 1,-1 0,1 0,-1 1,1-1,-1 0,1 0,-1 0,1 0,-1 0,1 0,-1 1,1-1,0 0,-1 0,1 1,-1-1,1 0,0 1,-1-1,1 0,0 1,-1-1,1 0,0 1,0-1,-1 1,1-1,0 1,0-1,0 1,-1-1,1 1,0-1,0 1,0-1,0 1,0-1,0 1,0-1,0 0,0 1,0-1,1 1,-1-1,0 1,-5 19,1 0,1 0,1 0,1 1,0-1,2 0,1 7,-1 18,-1-11,-2-23,1 0,0 0,1 0,0 0,1 0,0 0,1 0,0 0,1-1,0 1,1-1,0 1,0-1,1 0,1-1,-1 1,2-1,-1 0,-3-7,-1-1,0 1,0-1,1 0,-1 1,1-1,-1 0,1 0,-1-1,1 1,-1-1,1 1,0-1,0 0,-1 0,1 0,0 0,-1 0,1 0,0-1,-1 0,1 1,-1-1,1 0,-1 0,1 0,-1-1,1 1,-1-1,0 1,0-1,0 0,0 0,0 0,0 0,0 0,59-84,-23 1,-35 85,0 1,0-1,-1 1,1-1,-1 1,1 0,-1 0,1 0,-1 0,1 1,-1-1,0 1,1-1,-1 1,0 0,0 0,-1 0,1 0,0 0,0 0,-1 0,0 1,1-1,0 2,6 6,0-1,-4-3,1 1,0-1,1 0,0 0,-1-1,2 0,-1 0,1 0,0-1,0 0,0 0,0 0,1-1,-1-1,8 3,-11-7,-1 1,1-1,0 1,-1-1,1-1,-1 1,0 0,0-1,0 1,0-1,0 0,-1 0,1 0,-1-1,0 1,0-1,0 1,0-1,0 1,-1-1,0 0,0 0,0 0,0 0,-1 0,1-1,3-7,4-21,-1 0,-2-1,-1 0,-2 0,-1 0,-3-26,1 32,1 3</inkml:trace>
</inkml:ink>
</file>

<file path=ppt/ink/ink4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3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39,'-2'-3,"-1"0,0 0,0 0,0 0,0 0,0 1,-1-1,1 1,-1 0,1 0,-1 0,0 1,0-1,0 1,0 0,0 0,0 0,0 1,0-1,0 1,-1 0,1 0,0 1,0-1,0 1,0 0,0 0,0 0,0 1,0-1,0 1,1 0,-1 0,1 0,-1 0,1 1,0 0,0-1,0 1,0 0,0 1,1-1,-1 0,0 3,-1-2,0 1,1 0,0 0,0 0,0 0,1 0,0 1,0-1,0 1,0-1,1 1,0 0,0 0,1 0,-1-1,1 1,1 0,-1 0,1 0,0 0,0-1,1 1,-1 0,1-1,1 1,-1-1,1 0,1 2,63 33,-63-39,0 0,-1 0,1 0,0 0,-1 1,1-1,0 1,-1 0,0 0,1 0,-1 1,0-1,0 1,-1-1,1 1,0 0,-1 0,0 0,1 1,-1-1,-1 1,1-1,0 1,-1-1,0 1,0 0,1 3,-3-1,0 1,0-1,-1 1,0-1,0 0,0 0,-1 0,0 0,0 0,0 0,-1-1,0 0,0 0,-1 0,1 0,-1 0,0-1,0 0,0 0,-1-1,1 1,-1-1,0 0,0-1,0 1,-1-1,1 0,0-1,-1 1,1-2,-1 1,1 0,-1-1,-3-1,-9-3</inkml:trace>
</inkml:ink>
</file>

<file path=ppt/ink/ink4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4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4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18 254,'-5'24,"-1"13,0 0</inkml:trace>
  <inkml:trace contextRef="#ctx0" brushRef="#br0" timeOffset="665.266">160 395,'201'-216,"-200"214,1 0,-1 0,0 1,1-1,-1 1,1 0,0-1,-1 1,1 0,0 0,0 0,0 0,0 0,0 0,0 1,0-1,0 1,0-1,0 1,0 0,0 0,0 0,0 0,0 0,0 0,0 1,0-1,0 1,0-1,0 1,0 0,0 0,0-1,0 2,0-1,-1 0,1 0,0 0,-1 1,1-1,-1 1,1-1,-1 1,0 0,0 0,0-1,0 1,0 0,0 1,10 14,-5-4,2 0,-1-1,2 0,0 0,0-1,1 0,0-1,8 6,-16-14,0-1,0 0,0-1,1 1,-1 0,0 0,0-1,0 1,1-1,-1 0,0 0,0 0,1 0,-1 0,0 0,1-1,-1 1,0-1,0 1,0-1,0 0,0 0,1 0,-1 0,-1 0,1 0,0-1,0 1,0-1,-1 1,1-1,-1 0,1 1,0-3,39-68,-30 17,-8 30</inkml:trace>
  <inkml:trace contextRef="#ctx0" brushRef="#br0" timeOffset="1367.89">1316 0,'-36'41,"2"1,1 1,3 2,-16 31,15-25,29-45,0-1,-1 1,0-1,0 0,0 0,0 0,-1 0,0-1,0 1,0-1,0 0,-1 0,1 0,-1-1,0 0,-1 0,1 0,0 0,-1-1,1 0,-1 0,0-1,0 1,1-1,-1 0,0-1,0 0,0 0,0 0,0 0,0-1,0 0,0 0,1-1,-1 0,-4-1,4-1,-1 0,1-1,0 1,0-1,0-1,0 1,1-1,0 0,0 0,1-1,0 1,0-1,0 0,1 0,0 0,0 0,1-1,0 1,0-1,1 0,0 1,0-1,1 0,0 0,0 1,1-1,0 0,0 0,1 1,0-1,0 1,4-7,-5 11,1 0,0 0,0 0,0 1,0-1,0 1,0-1,0 1,1 0,-1 0,1 0,0 0,0 0,0 1,-1-1,1 1,1 0,-1 0,0 0,0 0,0 0,0 1,1-1,-1 1,0 0,1 0,-1 0,0 1,0-1,1 1,-1 0,0 0,0 0,3 1,100 55,131 121,-87-55,-123-105,-17-17</inkml:trace>
</inkml:ink>
</file>

<file path=ppt/ink/ink4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9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0,'-5'0,"-7"0,5 0,7 0,9 0,7 0,7 0,3 0,2 0,2 0,0 0,0 0,-1 0,1 0,-2 0,-9 0,-8 5,-6 2</inkml:trace>
</inkml:ink>
</file>

<file path=ppt/ink/ink4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5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1,'20'4,"15"3,7-1,1-1,-2-1,-3-2,-3-1,-4 0,-1-1,-1-1,-1 1,0 0,-1 0,-4-1</inkml:trace>
</inkml:ink>
</file>

<file path=ppt/ink/ink4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5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23,'24'10,"31"-2,13-3,-7-6,-8-3,-9-1,-7-5,-4 0,-4 1,-6 3</inkml:trace>
</inkml:ink>
</file>

<file path=ppt/ink/ink4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2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0,'-5'34,"-1"25,0 7,1-2,1-7,2-9,-4-8,-1-6,1-3,1-3,2-1,1-1,1 1,1 0,0 0,0-4</inkml:trace>
  <inkml:trace contextRef="#ctx0" brushRef="#br0" timeOffset="332.96">31 57,'10'0,"12"0,8 0,3 0,1-5,-1-2,-1 1,-1 1,-1 2,-1 0,0 2,-6 6,-11 1,-7 5,-6 1</inkml:trace>
  <inkml:trace contextRef="#ctx0" brushRef="#br0" timeOffset="576.036">87 339,'20'5,"10"-3,5-3,2 0,-6 0</inkml:trace>
  <inkml:trace contextRef="#ctx0" brushRef="#br0" timeOffset="896.121">341 451,'0'29,"-5"15,-1 3,0 0,1-4,-4-9,1-6,-4-2,0-1,2-6</inkml:trace>
  <inkml:trace contextRef="#ctx0" brushRef="#br0" timeOffset="1217.639">313 705,'4'-9,"3"-9,-1 0</inkml:trace>
  <inkml:trace contextRef="#ctx0" brushRef="#br0" timeOffset="1696.963">398 480,'5'5,"10"1,9 0,4-1,-2-6,-1-3,0-1,1 0,-5 2</inkml:trace>
  <inkml:trace contextRef="#ctx0" brushRef="#br0" timeOffset="2032.928">398 705,'10'0,"7"5,6 2,4-1,-2-1</inkml:trace>
</inkml:ink>
</file>

<file path=ppt/ink/ink4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1:08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66,'1'62,"0"-13,-1 1,-3-1,-1 0,-3 0,-8 25,-38 78,69-199,21-53,-18 46,3 0,1 2,25-38,72-80,-119 168,0-1,1 1,-1 0,1 0,-1 0,1 1,-1-1,1 0,0 1,0-1,0 1,0-1,0 1,0 0,0 0,1 0,-1 0,0 0,1 1,-1-1,0 0,1 1,-1 0,1 0,-1 0,1 0,-1 0,1 0,-1 1,0-1,1 1,-1-1,0 1,1 0,-1 0,0 0,0 0,0 1,0-1,0 0,0 1,0 0,0-1,-1 1,1 0,0 0,-1 0,0 0,1 0,-1 1,6 15,-1 1,0 0,-2 0,0 1,-1-1,-1 1,-1 0,-1 19,3 29,-4-66,0 0,1 0,-1 0,1 0,0 0,0 0,-1 0,1 0,1 0,-1 1,0-1,0 0,1 0,-1 0,1 0,0 0,0-1,-1 1,1 0,0 0,1 0,-1-1,0 1,0 0,1-1,-1 1,1-1,-1 0,1 1,0-1,-1 0,1 0,0 0,0 0,0-1,0 1,0 0,0-1,0 1,0-1,0 0,0 1,0-1,0 0,0-1,0 1,0 0,0 0,0-1,0 1,0-1,0 0,0 1,0-1,0 0,0 0,-1 0,1-1,0 1,0-1,80-113,-54 66,-23 41,2-5,1-1,1 1,0 1,0-1,1 2,0-1,1 2,1-1,0 1,0 1,13-7,-23 15,-1 0,1 0,0 1,0-1,-1 1,1-1,0 1,0 0,0 0,-1-1,1 1,0 1,0-1,0 0,-1 0,1 1,0-1,0 1,-1-1,1 1,0 0,-1 0,1 0,0 0,-1 0,1 0,-1 0,0 0,1 0,-1 1,0-1,0 1,0-1,0 1,0-1,0 1,0 0,-1-1,1 1,-1 0,1 0,-1-1,1 1,-1 2,8 84,-55 134,46-220,1 0,-1 0,0 1,0-1,1 0,-1 0,1 1,0-1,0 0,0 1,0-1,0 0,0 1,1-1,-1 0,1 1,0-1,-1 0,1 0,0 0,0 1,0-1,1 0,-1 0,0-1,1 1,0 0,-1 0,1-1,0 1,0-1,-1 1,1-1,0 0,1 0,-1 0,0 0,0 0,0 0,1-1,-1 1,0-1,0 0,1 1,-1-1,1 0,-1 0,0-1,1 1,-1 0,0-1,0 1,1-1,-1 0,0 0,0 0,12-10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3:51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5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21 2889 0 0,'0'0'2188'0'0,"0"0"-266"0"0,0 0-36 0 0,0 0 43 0 0,0 0-50 0 0,0 0-250 0 0,0 0-372 0 0,0 0-366 0 0,0 0-264 0 0,0 0-131 0 0,-5 5-60 0 0,-46 71 2259 0 0,61-86 255 0 0,37-64-2448 0 0,-40 57-113 0 0,-8 18 488 0 0,-4 7-694 0 0,-34 36 7 0 0,39-44-269 0 0,0 0-65 0 0,0 0-57 0 0,0 0-135 0 0,12-18-6687 0 0,-8 11-1991 0 0</inkml:trace>
</inkml:ink>
</file>

<file path=ppt/ink/ink4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1:09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1,'-17'4,"0"2,1 0,0 1,0 1,0 0,1 1,0 1,1 1,0-1,1 2,0 0,-8 10,14-13,0-1,1 1,0 1,0-1,1 1,0 0,1 0,0 0,0 1,-1 8,4-15,0 0,0 1,1-1,-1 0,1 1,0-1,0 0,0 1,0-1,1 0,0 1,0-1,0 0,1 0,-1 0,1 0,0 0,0 0,0 0,1 0,-1-1,1 0,0 1,0-1,0 0,0 0,1 0,-1-1,6 1,-1-2,1 1,0-1,0 0,-1-1,1 0,0-1,0 1,-1-2,1 1,0-1,-1-1,1 1,-1-1,0-1,0 0,0 0,-1 0,1-1,-1 0,0-1,2-2,14-9,-1-2,-1 0,-1-1,0-1,-2 0,0-2,-2 0,13-24,-29 47,0-1,0 0,0 1,0-1,0 1,1-1,-1 0,0 1,0-1,0 1,1-1,-1 1,0-1,1 1,-1-1,1 1,-1-1,1 1,-1 0,0-1,1 1,-1-1,1 1,0 0,-1 0,1-1,-1 1,1 0,-1 0,1 0,0 0,-1-1,1 1,-1 0,1 0,0 0,-1 0,1 1,-1-1,1 0,0 0,-1 0,1 0,-1 1,1-1,0 0,-1 0,1 1,-1-1,1 0,-1 1,0-1,1 1,-1-1,1 1,-1-1,0 1,1-1,-1 1,0-1,1 1,-1-1,0 1,0 0,12 39,-8 166,-4-181</inkml:trace>
</inkml:ink>
</file>

<file path=ppt/ink/ink4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01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0 339,'595'0,"-571"5,-25 1</inkml:trace>
  <inkml:trace contextRef="#ctx0" brushRef="#br0" timeOffset="279.167">57 537,'38'0,"32"5,9 1,1 0,-9-1,-12-1,-10-2,-10-1,-6-1,-4 0,-6 0</inkml:trace>
  <inkml:trace contextRef="#ctx0" brushRef="#br0" timeOffset="878.403">480 1,'4'11,"-1"-1,1 0,1 0,0 0,1 0,0-1,0 1,1-2,0 1,0-1,1 0,0 0,0-1,1 0,0-1,1 0,-1 0,1-1,0 0,3 0,0 3,148 78,-158-84,-1 0,1 0,-1 0,1 0,-1 0,0 1,0-1,0 1,0 0,0-1,0 1,-1 0,1 0,-1 0,0 0,0 0,0 0,-1 1,1-1,-1 0,1 0,-1 1,0-1,0 0,-1 0,1 1,-1-1,1 0,-1 0,0 0,0 0,0 0,-1 0,1 0,-1 0,0 0,0 0,-12 21,-2-2,0 0,-1 0,-1-2,-1 0,-1-1,0-1,-2-1,-2 0,-270 163,264-164</inkml:trace>
</inkml:ink>
</file>

<file path=ppt/ink/ink4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05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524 84,'-2'-6,"-1"1,0 0,0 0,-1 0,1 0,-1 0,0 1,-1-1,1 1,-1 0,1 1,-1-1,0 1,-1 0,1 0,-1 0,1 1,-1 0,0 0,1 0,-1 1,0 0,0 0,0 0,0 1,0 0,0 0,-1 1,-11 1,0 0,0 1,0 1,1 1,-1 1,1 0,1 1,-1 1,1 0,0 1,1 1,0 0,1 2,0-1,1 2,0 0,1 0,0 1,1 0,1 1,0 1,-2 6,5-9,1 0,0 0,2 0,-1 0,1 1,1 0,1 0,0 0,0 7,2-17,-1 0,1 1,0-1,1 0,-1 0,1 0,0 0,0 0,0 0,0 0,1 0,-1 0,1-1,0 1,0-1,1 1,-1-1,1 0,-1 0,1 0,0 0,0 0,1 0,-1-1,0 0,1 0,0 0,-1 0,1 0,0-1,0 1,0-1,0 0,0 0,10-2,-1 0,1-1,-1 0,0-1,1 0,-1-1,-1-1,1 0,-1-1,0 0,0-1,0 0,-1-1,-1 0,1 0,-1-2,0 1,-1-1,0 0,3-6,177-197,-188 211,0 1,0-1,0 1,0-1,0 1,1-1,-1 1,0 0,1-1,-1 1,1 0,0 0,-1 0,1 0,0 0,-1 1,1-1,0 1,0-1,0 1,-1-1,1 1,0 0,0 0,0 0,0 0,0 0,0 0,-1 1,1-1,0 1,0-1,0 1,-1-1,1 1,0 0,-1 0,1 0,0 0,-1 0,1 1,-1-1,0 0,1 1,-1-1,0 0,0 1,0 0,0-1,0 1,0 0,-1-1,1 1,0 1,57 240,-35-201,-9-26</inkml:trace>
</inkml:ink>
</file>

<file path=ppt/ink/ink4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05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0,5 0,4 0,2 0,0 5,2 1,-1 0,0-1,1-2,-2-1,-4 0</inkml:trace>
</inkml:ink>
</file>

<file path=ppt/ink/ink4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05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1,'38'0,"23"0,5 0,-4 0,-7 0,-8 0,-13 0</inkml:trace>
</inkml:ink>
</file>

<file path=ppt/ink/ink4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11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4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11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1751 3,'-12'-2,"0"2,1 0,-1 0,0 1,1 1,-1 0,1 0,0 1,-1 0,1 1,1 1,-1 0,1 0,-1 1,2 0,-1 1,1 0,0 0,0 1,1 0,0 1,0 0,0 2,7-9,0 0,0 0,0 0,1 1,-1-1,1 0,0 0,0 1,0-1,0 0,0 1,0-1,0 0,1 0,-1 1,1-1,0 0,0 0,0 0,0 0,0 0,0 0,0 0,0 0,1 0,-1 0,1-1,0 1,-1-1,1 1,0-1,0 0,0 1,0-1,0 0,0 0,1 0,87 28,-78-27,-9-2,0 0,1 0,-1 0,0 0,0 1,0-1,0 1,0 0,0 0,0 0,0 0,0 0,0 1,0-1,0 1,-1 0,1 0,-1 0,1 0,-1 0,0 1,0-1,0 1,0-1,-1 1,1 0,0-1,-1 1,0 0,0 0,0 0,0 0,0 0,-1 1,1-1,-1 0,0 0,0 0,0 1,0-1,-1 1,-3 3,-1 0,0 0,0 0,0-1,-1 0,0 0,0 0,-1-1,0 1,0-2,0 1,0-1,-1 0,1-1,-6 2,-14 9,-49 22,64-34</inkml:trace>
  <inkml:trace contextRef="#ctx0" brushRef="#br0" timeOffset="254.161">1920 228,'-4'33,"-3"17,6-1,3-9</inkml:trace>
  <inkml:trace contextRef="#ctx0" brushRef="#br0" timeOffset="746.195">2146 426,'178'-294,"-136"247,-41 48,0-1,1 1,-1 0,0 0,0-1,0 1,0 0,0 0,-1 0,1 0,0 0,0 0,-1 1,1-1,0 0,-1 0,0 0,1 1,-1-1,1 0,-1 1,0-1,0 0,0 0,0 1,0-1,0 0,0 1,0-1,-1 0,1 1,-1 0,1 3,0 1,-1-1,1 0,0 1,0-1,1 1,-1-1,1 0,0 1,1-1,-1 0,1 0,0 0,0 0,1 0,-1 0,1-1,0 1,1-1,-1 0,1 0,0 0,0 0,0-1,0 1,0-1,1 0,0 0,-1-1,1 0,0 1,0-2,1 1,-1 0,0-1,0 0,1-1,-1 1,1-1,2 0,-4 0,0-1,0 1,0-1,0 0,0-1,0 1,-1 0,1-1,0 0,-1 0,1 0,-1-1,0 1,0-1,0 1,0-1,0 0,-1 0,1 0,-1-1,0 1,0-1,0 1,0-1,-1 0,1 1,-1-1,0 0,0 0,-1 0,1 0,-1 0,0-3,-4-10</inkml:trace>
  <inkml:trace contextRef="#ctx0" brushRef="#br0" timeOffset="1248.895">3218 30,'-33'66,"-4"-3,-2-1,-19 20,51-72,-1 0,-1-1,1 0,-1 0,-1-1,0-1,0 1,0-2,-5 3,12-7,0-1,-1 1,1-1,-1 0,1 0,-1 0,1-1,-1 1,1-1,-1 0,0 0,1 0,-1 0,1-1,-1 1,1-1,-1 0,1 0,-1-1,1 1,0 0,-1-1,1 0,0 0,0 0,0 0,1 0,-1-1,0 1,1-1,0 0,0 0,-2-3,0 0,0 0,1 0,0-1,0 1,0-1,1 0,0 0,1 1,0-1,0-1,0 1,0 0,1 0,1 0,-1 0,1 0,0 0,1 0,0 0,0 0,0 0,1 1,0-1,0 1,1-1,-1 1,1 1,5-6,-7 9,1 0,0 1,-1-1,1 1,0 0,0 0,-1 0,1 0,0 0,0 1,0-1,0 1,0 0,0 0,0 0,0 0,0 1,0-1,0 1,0 0,0-1,0 1,-1 1,1-1,0 0,-1 1,1-1,-1 1,1 0,1 1,67 77,-46-48,146 125,-104-118,-46-31</inkml:trace>
  <inkml:trace contextRef="#ctx0" brushRef="#br0" timeOffset="-1327.204">1 59,'18'39,"-14"-21,-1 0,0 1,-1-1,-1 1,-1-1,-1 1,-1-1,0 1,-1-1,-1 0,-3 7,-5 65,39-246,-22 134,0-1,2 1,0 0,1 1,2-1,0 2,1-1,1 2,6-7,-17 23,1 1,0-1,0 1,0 0,0-1,0 1,0 0,0 1,1-1,-1 0,1 1,0-1,-1 1,1 0,0 0,0 0,0 0,-1 0,1 1,0-1,0 1,0 0,0 0,0 0,0 0,0 1,0-1,0 1,0-1,0 1,0 0,-1 0,1 1,0-1,-1 0,1 1,-1 0,1-1,-1 1,0 0,0 0,0 1,0-1,0 0,0 1,0-1,-1 1,1-1,-1 1,0 0,0-1,0 1,0 0,0 0,-1 0,4 15,0 0,-2 0,0 0,-1 0,0 0,-2 0,-1 12,0 63,2-91,0-1,-1 0,1 0,0 0,0 0,0 0,0 1,0-1,0 0,0 0,0 0,0 1,0-1,1 0,-1 0,0 0,1 0,-1 0,1 0,-1 0,1 0,0 0,0 0,-1 0,1 0,0 0,0 0,0 0,0-1,0 1,0 0,0-1,0 1,0-1,0 1,0-1,0 0,0 1,0-1,1 0,-1 0,0 1,0-1,0 0,0 0,1-1,-1 1,0 0,0 0,0 0,0-1,1 1,-1-1,0 1,0-1,0 1,0-1,0 0,0 1,0-1,0 0,-1 0,1 0,0 0,108-132,-32 46,-76 86,0 1,0-1,-1 1,1-1,0 1,0 0,0-1,-1 1,1 0,0 0,0 0,0 0,0-1,0 1,-1 0,1 0,0 1,0-1,0 0,0 0,0 0,0 1,-1-1,1 0,0 1,0-1,-1 0,1 1,0-1,0 1,-1 0,1-1,0 1,-1-1,1 1,-1 0,1 0,-1-1,1 1,-1 0,0 0,1-1,-1 1,0 0,1 0,-1 0,0 0,0 0,0-1,0 1,0 0,0 0,0 0,0 0,12 53,-2 88,7-123,-6-18</inkml:trace>
  <inkml:trace contextRef="#ctx0" brushRef="#br0" timeOffset="-713.44">1018 3,'-21'15,"-26"19,1 2,2 2,2 2,-23 27,59-59,-1 1,1 0,0 1,1-1,0 1,1 0,0 0,1 1,-2 7,4-15,0-1,1 1,-1 0,1 0,0 0,0-1,0 1,1 0,-1 0,0 0,1-1,0 1,0 0,0 0,0-1,0 1,0-1,1 1,-1-1,1 0,0 1,0-1,0 0,0 0,0 0,0-1,0 1,0 0,1-1,-1 1,1-1,-1 0,1 0,0 0,-1 0,1 0,0-1,2 1,4-1,0 0,0-1,0 0,0-1,0 1,0-2,0 1,-1-2,1 1,-1-1,0 0,0 0,0-1,0 0,-1-1,0 0,0 0,-1 0,1-1,-1 0,-1 0,1-1,-1 1,-1-1,0 0,4-8,33-38,-40 51,0 0,0 0,1 0,-1 1,1-1,0 1,-1-1,1 1,1-1,-1 1,0 0,0 0,1 0,-1 0,1 1,0-1,-1 1,1-1,0 1,0 0,0 0,0 0,0 1,0-1,0 1,0 0,0-1,0 1,1 1,-1-1,0 0,0 1,0-1,0 1,0 0,0 0,0 0,-1 1,1-1,0 1,-1-1,1 1,-1 0,1 0,6 14,0-1,-1 2,-1-1,-1 1,0-1,-2 2,1-1,-2 0,-1 1,1 7,0-1,0-7,-1 0,0 0,-2 0,0 0,-1 0,-1-1,-3 17,-1-5,3-7,-1 0,-1 0,-1 0,0-1,-2 0,0 0,-2 0,0-2,-1 1,0-1,-11 11,18-26,0 0,0 0,0-1,-1 1,1-1,-1 0,1-1,-1 1,0-1,0 0,1 0,-1 0,0-1,0 1,0-1,0-1,0 1,0-1,0 0,1 0,-1 0,0 0,1-1,-1 0,1 0,-1 0,1-1,0 1,0-1,0 0,0 0,0 0,1-1,-1 0,1 1,0-1,0 0,1 0,-1-1,1 1,0 0,0-1,0 0,1 1,-1-1,1 0,1 0,-2-3,1-4,0-1,0 1,1 0,0-1,1 1,1 0,0 0,0 0,2 0,-1 0,1 0,1 1,0 0,1 0,0 0,0 0,1 1,1 1,0-1,0 1,7-6,96-62,-91 69</inkml:trace>
  <inkml:trace contextRef="#ctx0" brushRef="#br0" timeOffset="2889.543">3727 313,'-5'0,"-9"0,20 0,136-15,41 1,-160 18,-5 3</inkml:trace>
  <inkml:trace contextRef="#ctx0" brushRef="#br0" timeOffset="4146.743">4460 30,'-5'24,"-1"23,0 7,-3 0,-1-4,2-7,2-5,-3-4,0-4,2-1,-3-2,1 0,-4-4,1-7</inkml:trace>
  <inkml:trace contextRef="#ctx0" brushRef="#br0" timeOffset="4671.572">4319 426,'6'4,"1"0,-1-1,1 0,0 0,0-1,-1 0,2 0,-1 0,0-1,0 0,0-1,1 1,-1-1,0-1,0 1,1-1,-1-1,0 1,0-1,0-1,0 1,-1-1,1 0,-1 0,1-1,-1 0,0 0,0-1,-1 1,5-6,58-117,-61 109,4-11,-1-1,-1 0,-2 0,-1-1,-1 1,-2-1,-1-3,-4 337,-26-134,32-90,2-61</inkml:trace>
  <inkml:trace contextRef="#ctx0" brushRef="#br0" timeOffset="5019.348">4856 200,'0'24,"0"13,0 4,0 1,0-2,0-4,-5-2,-2-3,1-1,1-2,2-10,0-8</inkml:trace>
  <inkml:trace contextRef="#ctx0" brushRef="#br0" timeOffset="5388.99">5082 228,'-19'19,"-7"11,-3 1,3 0,6-1,11-5,7-3,9-4,3-1,5-3,-1 1,3 2,-2-1</inkml:trace>
  <inkml:trace contextRef="#ctx0" brushRef="#br0" timeOffset="7557.431">5336 539,'-3'-7,"0"0,0 0,1 0,0-1,1 1,0 0,0-1,0 1,1-1,0 0,0 1,1-1,0 1,1-1,-1 1,1 0,1 0,-1-1,1 2,1-1,-1 0,4-4,-3 2,0-3,0-1,1 2,1-1,0 0,1 1,0 0,0 1,1 0,1 0,0 0,0 1,0 0,1 1,1 0,3-1,-12 8,-1 0,1 0,0 0,0 1,0-1,0 0,0 1,0 0,0-1,0 1,0 0,0 0,1 0,-1 0,0 0,0 1,0-1,0 1,0-1,0 1,0 0,-1 0,1 0,0 0,0 0,-1 0,1 0,0 1,-1-1,1 0,-1 1,0 0,1-1,-1 1,0 0,0-1,0 1,0 0,0 0,-1 0,1 1,16 85,-17-85,4 44,-4-46,0-1,0 1,0 0,0-1,0 1,0 0,0 0,1-1,-1 1,0 0,0 0,1-1,-1 1,0 0,1-1,-1 1,0 0,1-1,-1 1,1-1,-1 1,1-1,-1 1,1-1,0 1,-1-1,1 0,0 1,-1-1,1 0,0 1,-1-1,1 0,0 0,-1 0,1 1,0-1,0 0,-1 0,1 0,0 0,0 0,-1-1,1 1,0 0,0 0,-1 0,1-1,0 1,-1 0,1-1,0 1,0-1,90-104,-71 77,-9 11,-6 9,0 0,1 0,-1 1,2 0,-1-1,1 2,0-1,0 1,0 0,1 1,0 0,6-3,-12 9,1-1,-1 1,0 0,0 0,0 0,0 1,0-1,0 0,0 1,-1-1,1 1,0 0,-1-1,1 1,-1 0,0 0,1 0,-1 0,0 0,0 0,-1 0,1 1,0-1,-1 0,1 0,-1 1,1-1,-1 0,0 1,0-1,0 0,-1 1,1-1,0 0,-1 0,0 1,1-1,-1 0,0 0,-1 2,-6 27,5-23,0 1,1 0,0 0,1 0,0 0,0 0,1 0,0 0,1 0,-1 0,3 5,2 4</inkml:trace>
  <inkml:trace contextRef="#ctx0" brushRef="#br0" timeOffset="8238.413">6351 172,'-30'13,"0"1,1 1,0 2,1 1,1 1,1 1,1 1,0 2,-10 13,33-34,-1 1,1-1,-1 0,1 1,0 0,0 0,0 0,1 0,-1 0,1 0,-1 0,1 0,0 0,0 1,1-1,-1 0,1 1,-1-1,1 1,0-1,0 1,1-1,-1 0,1 1,0-1,-1 0,1 1,1-1,-1 0,0 0,1 0,0 0,0 0,0 0,0 0,0-1,0 1,1-1,-1 0,1 1,0-1,-1 0,1-1,0 1,0 0,1-1,-1 0,2 1,4-2,0 0,0-1,0 0,0-1,-1 0,1-1,0 1,-1-2,0 1,1-1,-1 0,-1-1,1 0,-1 0,0-1,0 0,0 0,-1 0,0-1,4-5,6-4,94-98,-109 112,0 1,0 0,0 0,1 0,-1 0,0 0,0 0,0 0,1 0,-1 1,1-1,-1 0,0 1,1-1,-1 1,1 0,0-1,-1 1,1 0,-1 0,1 0,-1 0,1 0,-1 0,1 0,-1 1,1-1,-1 1,1-1,-1 1,1-1,-1 1,0 0,1 0,-1 0,0 0,0 0,1 0,-1 0,0 0,0 0,0 0,0 0,-1 1,1-1,0 0,0 1,-1-1,1 1,-1-1,1 1,-1-1,0 1,0-1,1 1,-1 0,42 199,-33-164,-2 1,-1-1,-2 1,-2 0,-1 0,-2 0,-2 3,2-31,-1 1,-1 0,1-1,-1 1,-1-1,0 0,-1 0,0 0,0-1,-1 1,0-1,-4 4,7-9,0-1,0 1,0-1,-1 0,1 0,-1-1,0 1,1-1,-1 1,0-1,-1 0,1-1,0 1,0-1,-1 0,1 0,-1 0,1 0,-1-1,1 0,-1 0,1 0,-1-1,1 1,-1-1,1 0,-1 0,1-1,0 1,-3-2,2-2,0-1,0 1,1-1,0 0,0-1,0 1,1-1,0 1,0-1,1 0,0 0,0 0,0-1,1 1,0 0,0-1,1 1,0 0,1-1,-1 1,1 0,1-1,-1 1,1 0,3-6,1-1,0 0,1 1,1 0,0 1,0 0,1 0,1 0,0 1,1 1,0 0,0 0,1 1,0 1,1 0,-1 1,7-3,32-7,-27 13</inkml:trace>
  <inkml:trace contextRef="#ctx0" brushRef="#br0" timeOffset="10853.859">7142 228,'-4'-5,"-1"1,1 1,-1-1,0 1,0-1,0 1,0 1,0-1,-1 1,1 0,-1 0,1 0,-1 1,0 0,0 0,0 0,0 1,1 0,-1 0,0 1,0-1,0 1,0 1,1-1,-1 1,0 0,1 0,0 0,-1 1,1 0,0 0,0 1,1-1,-1 1,1 0,0 0,0 0,0 1,0-1,1 1,-3 4,0 0,1 1,-1-1,2 1,0 0,0 0,0 0,2 0,-1 1,1-1,1 1,-1 0,2 0,0-1,0 1,1 0,0 0,1-1,0 1,1-1,0 1,1-1,0 0,0 0,3 4,-2-9,0 0,1 0,-1-1,1 0,-1 0,1 0,1-1,-1 1,0-1,1-1,0 1,-1-1,1-1,0 1,0-1,0 0,0-1,0 0,0 0,0 0,0-1,0 0,0 0,0-1,0 0,0 0,-1 0,1-1,-1 0,0 0,0-1,4-3,9-3</inkml:trace>
  <inkml:trace contextRef="#ctx0" brushRef="#br0" timeOffset="11157.74">7424 143,'-19'26,"0"1,2 0,1 1,1 1,2 0,1 1,1 0,1 1,1 4,8-32,0-1,0 1,1-1,-1 1,1-1,-1 1,1 0,0-1,0 1,0 0,0-1,0 1,1 0,-1-1,1 1,0 0,0-1,0 1,0-1,0 0,1 1,-1-1,0 0,1 0,0 0,0 0,-1 0,1 0,0 0,1 0,-1-1,0 1,0-1,1 0,-1 0,1 0,-1 0,1 0,-1 0,1-1,1 1,10-1,0-1,-1 0,1-1,0 0,-1-1,0-1,0 0,0-1,0 0,-1-1,1-1,-2 0,1 0,-1-1,0-1,0 0,-1 0,-1-1,3-4,-6 7,0 0,-1-1,0 0,0 0,-1-1,0 1,-1-1,0 0,0 0,-1 0,0 0,0 0,-1-1,-1 1,1 0,-2-1,1 1,-1-1,-1-3,1 10,1 0,0 0,-1 0,0 1,0-1,0 0,0 0,0 1,0-1,-1 1,1-1,-1 1,0 0,0-1,0 1,0 0,0 0,0 1,0-1,-1 0,1 1,-1-1,1 1,-1 0,1 0,-1 0,0 0,0 0,1 0,-1 1,0-1,0 1,0 0,0 0,0 0,0 0,1 1,-1-1,-106 34,90-23</inkml:trace>
  <inkml:trace contextRef="#ctx0" brushRef="#br0" timeOffset="11571.177">8186 59,'-39'19,"-181"108,218-126,-1 0,1 0,0 0,-1 0,1 0,0 1,0-1,0 1,0 0,0-1,0 1,0 0,0 0,1 0,-1 0,1 0,0 1,-1-1,1 0,0 1,0-1,1 1,-1-1,0 1,1-1,-1 1,1-1,0 1,0-1,0 1,0 0,1-1,-1 1,1-1,-1 1,1-1,0 1,0-1,0 1,0-1,0 0,1 0,-1 0,1 1,0-1,-1-1,1 1,36 17,-36-19,1 0,-1 0,1 1,-1-1,1 1,-1-1,1 1,-1 0,0-1,1 1,-1 1,0-1,0 0,0 0,0 1,0-1,0 1,0 0,0 0,-1-1,1 1,-1 0,1 0,-1 1,0-1,0 0,1 0,-2 1,1-1,0 0,0 1,-1-1,0 1,1-1,-1 1,0-1,0 1,0-1,0 1,-1-1,1 1,-1-1,0 0,1 1,-1-1,0 0,0 1,-1-1,1 1,-9 7,0 1,0-2,-1 1,0-2,-1 1,0-1,0-1,-1 0,0-1,0-1,0 0,-1 0,0-1,1-1,-7 0,17-1,0-1,-1 0,1 0,-1 0,1-1,-1 0,1 1,-1-1,1 0,-1 0,0-1,1 1,-1-1,1 0,-1 0,1 0,0 0,-2-1,-7-9</inkml:trace>
  <inkml:trace contextRef="#ctx0" brushRef="#br0" timeOffset="12372.651">8750 59,'-27'56,"12"-22,-1-1,-2-1,-1 0,-1-2,-2 0,-15 15,32-39,-1-1,0 1,0-1,0 0,-1 0,1-1,-1 0,0 0,-1-1,1 0,-1 0,1 0,-1-1,0 0,0-1,0 0,0 0,0-1,0 0,-4 0,8-4,0 0,0 0,0 0,0-1,1 1,0-1,0 0,0 0,0 0,1 0,0-1,0 1,0-1,1 1,0-1,0 0,0 1,1-1,-1 0,1 0,1 1,-1-1,1 0,0 1,1-1,-1 1,1-1,2-3,-2-1,1 1,0 0,1 0,0 0,0 1,1-1,0 1,0 0,1 0,0 1,1 0,-1 0,1 0,1 1,-1 0,3-1,-5 7,-1 0,0 0,0 1,1 0,-1-1,0 2,0-1,0 0,0 1,0-1,0 1,0 0,-1 1,1-1,-1 1,0-1,1 1,-1 0,0 0,-1 0,1 1,0-1,-1 1,0 0,0-1,0 1,0 0,-1 0,1 0,-1 0,0 0,0 2,10 16,-1-8,1-1,1 0,0 0,0-1,1-1,1 0,0-1,0 0,1-1,0-1,1 0,0-1,0-1,11 3,104 19,-113-23</inkml:trace>
  <inkml:trace contextRef="#ctx0" brushRef="#br0" timeOffset="14157.384">255 850,'415'-1,"-165"-24,149-6,-30 4,37-4,157 32,-223-29,9 28,-89 28,43 1,100-29,-201 27,283-26,-277 26,-19-37,-133 2,1 2,-1 3,1 2,3 3,112-4,39-24,78-4,22 4,28-3,26-2,-210 31,198-10,124-38,-155 4,-147 16,-109 24,-50 9</inkml:trace>
  <inkml:trace contextRef="#ctx0" brushRef="#br0" timeOffset="15443.501">3529 962,'-33'62,"-40"131,0-7,70-167,10-22,17-26,109-150,33-33,-165 211,0-1,-1 1,1 0,0 0,0-1,0 1,0 0,0 0,0 0,0 0,0 0,0 0,0 1,1-1,-1 0,0 0,1 1,-1-1,0 1,1-1,-1 1,1 0,-1 0,0-1,1 1,-1 0,1 0,-1 0,1 1,-1-1,1 0,-1 0,0 1,1-1,-1 1,1-1,-1 1,0 0,0 0,1-1,-1 1,0 0,0 0,0 0,0 0,0 0,0 0,0 1,0-1,-1 0,1 0,0 1,-1-1,1 0,0 1,59 154,-30-58,-29-96,0 0,0 0,0 0,0 0,0 0,0 0,0 0,1-1,-1 1,1 0,0-1,-1 0,1 1,0-1,0 0,0 0,-1 1,1-2,1 1,-1 0,0 0,0-1,0 1,0-1,0 1,1-1,-1 0,0 0,0 0,0 0,1-1,-1 1,0 0,0-1,0 0,0 1,0-1,0 0,0 0,0 0,0 0,0-1,0 1,-1 0,1-1,0 1,-1-1,1 0,-1 1,0-1,1-1,169-162,-75 93,-94 71,0 1,-1-1,1 1,0-1,0 1,0 0,0 0,0 0,-1 0,1 0,0 0,0 0,0 1,0-1,0 1,-1-1,1 1,0 0,0-1,-1 1,1 0,0 0,-1 0,1 1,-1-1,0 0,1 1,-1-1,0 0,0 1,0 0,0-1,0 1,0 0,0-1,0 1,-1 0,1 0,-1 0,17 80,-16-70,23 137,-1-61,-12-74</inkml:trace>
</inkml:ink>
</file>

<file path=ppt/ink/ink4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4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0" timeOffset="12703.216">2908 1411,'-5'2,"0"1,0-1,0 1,0 0,0 0,1 0,-1 0,1 1,0 0,0 0,0 0,1 0,-1 1,1 0,0-1,1 1,-1 1,-115 212,7 34,-56 60,81-106,-39 2,36-70,0 62,42-85,30-69,-2-2,-2 0,-1-2,-27 38,-139 240,103-184,2-20,-61 96,17-50,-84 171,50-101,74-113,-120 175,32-73,62-52,87-138,24-38,6-5</inkml:trace>
  <inkml:trace contextRef="#ctx0" brushRef="#br0" timeOffset="13809.195">2823 1439,'-6'4,"-1"0,1-1,-1 0,0 0,1 0,-1-1,-1 0,1-1,0 1,0-1,0-1,-1 1,1-1,0 0,-1-1,1 0,-7-2,-146-58,75 23,86 39,-1-1,0 1,0-1,0 1,0-1,0 1,0 0,0-1,0 1,0-1,0 1,0-1,0 1,-1-1,1 1,0-1,0 1,0-1,-1 0,1 1,0-1,-1 1,1-1,0 0,-1 1,1-1,0 1,-1-1,1 0,-1 0,1 1,-1-1,1 0,0 0,-1 1,1-1,-1 0,1 0,-1 0,1 0,-1 0,1 0,-1 0,0 0,1 0,-1 0,1 0,-1 0,1 0,-1 0,1-1,-1 1,1 0,0 0,-1-1,1 1,-1 0,1 0,-1-1,1 1,0-1,-1 1,1 0,-1-1,26 39,-22-34,181 228,-161-195,-2 2,-2 0,-1 1,-2 0,-2 2,4 21,13 123,-10-259,-3-71,-13 121,-1-1,-1 0,-1 0,-1 0,-1 0,-1 0,-1 0,-4-12,-13-132,19 144</inkml:trace>
  <inkml:trace contextRef="#ctx0" brushRef="#br0" timeOffset="17727.218">480 3979,'-2'8,"0"0,1 1,0-1,0 1,1-1,0 0,0 1,1-1,0 1,0-1,3 8,-3-12,86 320,-61-239,-21-68,-2-5,0 0,1 0,0-1,1 1,0-1,1 0,0 0,1-1,7 9,-20-79,-2 33,0 2</inkml:trace>
  <inkml:trace contextRef="#ctx0" brushRef="#br0" timeOffset="18158.71">424 4008,'1'0,"0"1,-1 0,1-1,0 1,0-1,0 0,0 1,0-1,0 0,0 1,0-1,0 0,0 0,0 0,0 0,0 0,0 0,0 0,0 0,0 0,0 0,0-1,0 1,0 0,0-1,0 1,0-1,0 1,0-1,0 0,0 1,0-1,-1 0,1 1,0-1,-1 0,1 0,0 0,-1 0,1 1,-1-1,1 0,-1 0,0 0,1 0,-1 0,0 0,0 0,0 0,0 0,0-1,0 1,0 0,0 0,0 0,0 0,0 0,-1 0,1 0,0 0,-1 0,1 0,-1 0,1 1,-1-1,0 0,1 0,-1 0,0 0,235 144,-76-73,-156-69,0 0,0 1,0-1,0 0,0 0,1 0,-1 0,0-1,0 1,1-1,-1 1,0-1,1 0,-1 0,0 0,1 0,-1 0,0-1,1 1,-1-1,0 1,0-1,1 0,-1 0,0 0,0 0,0 0,0 0,0-1,0 1,0-1,-1 1,1-1,-1 0,1 0,-1 1,1-1,-1 0,0 0,0-1,0 1,0 0,0 0,-1 0,1-1,0 0,0-20,-1-1,-1 0,-1 1,-1-1,0 1,-2 0,-1 0,-1 0,-1 1,-11-21,-16-39,-5 1,-2 3,-4 1,-15-13,42 62,0 4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31965.037">1807 5193,'-37'108,"24"-77,-1 0,-1-2,-1 1,-2-2,-1-1,-1 0,-1-1,-1-1,-2-1,0-2,-1 0,-2-1,0-2,-17 9,8-6,24-14,0 1,-1-2,1 1,-2-2,1 0,-1 0,1-1,-1-1,-1 0,1-1,-1-1,1 0,-1-1,-10-1,22 0,0-1,0 1,0-1,0 0,0 0,0 0,0-1,0 1,1-1,-1 0,0 1,1-1,0 0,-1 0,1-1,0 1,0 0,0-1,0 0,0 1,1-1,-1 0,1 0,0 0,0 0,0 0,0 0,0 0,1 0,-1 0,1 0,0 0,0 0,0-1,0 1,1 0,-1-1,39-115,-23 88,1 1,2 0,0 2,2 0,2 1,7-6,-26 29,1 1,-1 0,1 0,0 0,0 0,0 1,0-1,0 1,1 1,-1-1,0 1,1 0,0 0,-1 1,1-1,-1 1,1 0,0 1,-1-1,1 1,-1 0,1 1,-1 0,0-1,0 1,0 1,0-1,0 1,0 0,0 0,-1 1,1-1,-1 1,0 0,0 0,0 1,206 190,-160-141,-38-38</inkml:trace>
  <inkml:trace contextRef="#ctx0" brushRef="#br1" timeOffset="32751.583">2456 5700,'-1'1,"1"-1,0 0,-1 0,1 0,-1 0,1 0,0 0,-1 0,1 0,-1 0,1 0,-1 0,1 0,0 0,-1 0,1-1,-1 1,1 0,0 0,-1 0,1-1,-1 1,1 0,0 0,-1-1,1 1,0 0,0-1,-1 1,1 0,0-1,0 1,-1 0,1-1,0 1,0-1,0 1,0 0,0-1,0 1,0-1,-1 1,1-1,0 1,0 0,1-1,-1 1,0-1,0 1,0-1,0 1,0 0,0-1,0 1,1-1,-1 1,0 0,0-1,1 1,-1 0,0-1,1 1,-1 0,0-1,1 1,-1 0,0 0,1 0,-1-1,-35 3,-22 13,31-7,0-1,0-2,0 0,-1-2,1-1,-1-1,-1-1,25 0,-1 0,1 0,0-1,-1 1,1-1,0 0,-1 0,1 0,0-1,0 1,0-1,0 1,0-1,0 0,0 0,1 0,-1-1,1 1,-1-1,1 1,0-1,0 0,0 0,1 0,-1 0,1 0,-1 0,1 0,0-1,0 1,0 0,1-1,-1 1,1-3,3-12</inkml:trace>
  <inkml:trace contextRef="#ctx0" brushRef="#br1" timeOffset="33961.502">791 5560,'-5'0,"-6"-5,-6-1,-5-5,-4-1,3-2,0-4,5-4,0 2,3-1,4-1,0 3,1 0,2-1,8 2,3 9,2 6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3">1130 508,'0'14,"-10"10,-2 6,-1-3</inkml:trace>
  <inkml:trace contextRef="#ctx0" brushRef="#br1" timeOffset="43850.223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4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6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8,'-2'5,"0"1,0-1,1 0,-1 0,1 1,1-1,-1 0,1 1,0-1,0 1,0-1,1 1,0-1,0 0,0 1,1-1,-1 0,1 0,1 0,-1 0,4 4,1 11,2 10,2 0,2 0,0-1,2-1,1 0,1-1,14 16,-27-39,0 0,0-1,0 0,1 1,0-2,-1 1,1 0,0-1,0 0,0 0,0-1,1 1,-1-1,0 0,1 0,-1-1,1 0,-1 0,1 0,-1 0,0-1,1 0,-1 0,0-1,0 1,1-1,-1 0,0-1,-1 1,1-1,0 0,-1 0,0 0,1-1,-1 0,-1 1,1-1,0-1,0-1,25-27,-2-1,-1-2,-2-1,-2 0,5-15,-27 53,1 0,-1-1,0 1,1 0,-1-1,0 1,1-1,-1 1,1 0,-1-1,1 1,-1-1,1 1,-1-1,1 1,0-1,-1 0,1 1,0-1,-1 0,1 1,0-1,-1 0,1 0,0 0,-1 0,1 0,0 1,0-1,-1 0,1-1,0 1,0 0,-1 0,1 0,0 0,-1-1,1 1,0 0,-1 0,1-1,0 1,-1-1,1 1,0-1,-1 1,1-1,-1 1,1-1,-1 1,0-1,1 1,-1-1,1 0,-1 1,0-1,0 0,1 1,-1-1,0 0,0 0,0 0,60 122,-57-116,1-1,-1 0,0 0,1-1,0 1,0-1,0 0,0 0,1 0,-1 0,1-1,-1 0,1 0,0 0,0-1,0 1,0-1,0 0,0-1,1 1,-1-1,0 0,0 0,0-1,1 1,2-3,0-1,0 1,0-1,-1-1,1 0,-1 0,0 0,-1-1,1 1,-1-2,0 1,-1-1,1 0,1-3,7-7,-1 1,0 0,0-1,-2-1,0 1,-1-2,-1 0,-1 0,-1 0,1-4,-8 22,1 0,0 0,-1 0,0 0,1 0,-1 0,0 0,1 0,-1 0,0 0,0 0,0 0,0-1,0 1,0 0,0 0,0 0,0 0,-1 0,1 0,0 0,-1 0,1 0,0 0,-1 0,0 0,1 0,-1 0,1 1,-1-1,0 0,0 0,0 0,1 1,-1-1,0 1,0-1,0 0,-10 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3:5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106 171 6265 0 0,'0'0'2801'0'0,"0"0"-719"0"0,0 0-353 0 0,0 0-43 0 0,0 0-52 0 0,0 0-129 0 0,0 0-166 0 0,0 0-166 0 0,0 0-174 0 0,0 0-141 0 0,0 0-101 0 0,0 0-132 0 0,0 0-102 0 0,-12-9-84 0 0,-37-25-83 0 0,49 34-341 0 0,1 0 0 0 0,-1 0 1 0 0,0 0-1 0 0,1 0 1 0 0,-1 0-1 0 0,1 0 0 0 0,-1 0 1 0 0,1 0-1 0 0,-1 0 1 0 0,1 0-1 0 0,-1 0 0 0 0,0 0 1 0 0,1 0-1 0 0,-1-1 1 0 0,1 1-1 0 0,-1 0 1 0 0,1 0-1 0 0,-1 0 0 0 0,0-1 1 0 0,1 1-1 0 0,-1 0 1 0 0,0-1-1 0 0,1 1 0 0 0,-1 0 1 0 0,0-1-1 0 0,1 1 1 0 0,-1 0-1 0 0,0-1 0 0 0,0 1 1 0 0,1 0-1 0 0,-1-1 1 0 0,0 1-1 0 0,0-1 0 0 0,0 1 1 0 0,0-1-1 0 0,1 1 1 0 0,-1 0-1 0 0,0-1 0 0 0,0 1 1 0 0,0-1-1 0 0,0 1 1 0 0,0-1-1 0 0,0 1 0 0 0,0-1 1 0 0,0 1-1 0 0,0-1 1 0 0,-1 1-1 0 0,1 0 1 0 0,0-1-1 0 0,0 1 0 0 0,0-1 1 0 0,0 1-1 0 0,-1 0 1 0 0,1-1-1 0 0,0 1 0 0 0,0-1 1 0 0,-1 1-1 0 0,1 0 1 0 0,0-1-1 0 0,-1 1 0 0 0,1 0 1 0 0,0-1-1 0 0,-1 1 1 0 0,1 0-1 0 0,0 0 0 0 0,-1-1 1 0 0,0 1-16 0 0,86-34 1083 0 0,142-27 120 0 0,-219 60-1176 0 0,-3-1-20 0 0,-1 0 0 0 0,1 0 0 0 0,-1 1 1 0 0,1 0-1 0 0,-1 0 0 0 0,1 0 0 0 0,0 0 0 0 0,-1 1 1 0 0,1 0-1 0 0,0 0 0 0 0,-1 0 0 0 0,1 0 0 0 0,0 1 1 0 0,-1 0-1 0 0,1 0 0 0 0,0 0 0 0 0,-1 1 0 0 0,1-1 1 0 0,-1 1-1 0 0,0 0 0 0 0,0 0 0 0 0,0 1 0 0 0,0-1 1 0 0,0 1-1 0 0,0 0 0 0 0,0 0 0 0 0,-1 0 1 0 0,0 0-1 0 0,1 1 0 0 0,-1-1 0 0 0,-1 1 0 0 0,1 0 1 0 0,0 0-1 0 0,1 4-7 0 0,-3 5 13 0 0,0 0 0 0 0,-1 0 0 0 0,-1 0 0 0 0,0 0 0 0 0,-1 0 0 0 0,0 0 0 0 0,-1 0-1 0 0,0 0 1 0 0,-1-1 0 0 0,-1 1 0 0 0,0-1 0 0 0,-1 0 0 0 0,0-1 0 0 0,0 1 0 0 0,-1-1 0 0 0,-1-1 0 0 0,0 1 0 0 0,0-1 0 0 0,-7 5-13 0 0,13-11 0 0 0,-273 312 94 0 0,137-132-52 0 0,137-182-38 0 0,-1 1 0 0 0,0 0 0 0 0,1 0-1 0 0,0 0 1 0 0,0 0 0 0 0,0 0-1 0 0,0 0 1 0 0,0 0 0 0 0,1 0-1 0 0,-1 0 1 0 0,1 1 0 0 0,0-1-1 0 0,0 0 1 0 0,0 0 0 0 0,0 0 0 0 0,0 1-1 0 0,1-1 1 0 0,0 0 0 0 0,-1 0-1 0 0,1 0 1 0 0,0 0 0 0 0,1 0-1 0 0,-1 0 1 0 0,0 0 0 0 0,1 0-1 0 0,0-1 1 0 0,0 1 0 0 0,-1 0-1 0 0,2-1 1 0 0,-1 0 0 0 0,0 1 0 0 0,0-1-1 0 0,1 0 1 0 0,-1 0 0 0 0,1 0-1 0 0,0 0 1 0 0,-1-1 0 0 0,1 1-1 0 0,0-1 1 0 0,0 0 0 0 0,0 0-1 0 0,0 0 1 0 0,0 0 0 0 0,0 0-1 0 0,0 0 1 0 0,1-1 0 0 0,0 0-4 0 0,168 7 644 0 0,-140-11-539 0 0,1-1 1 0 0,-1-2-1 0 0,-1-1 1 0 0,0-2 0 0 0,0-1-1 0 0,3-2-105 0 0,4-2 52 0 0,30-21-279 0 0,-46 18-7578 0 0,-18 17-4583 0 0</inkml:trace>
  <inkml:trace contextRef="#ctx0" brushRef="#br0" timeOffset="572.334">1439 454 6889 0 0,'0'0'1954'0'0,"0"0"-280"0"0,0 0-44 0 0,0 0 55 0 0,0 0-43 0 0,0 0-104 0 0,0 0-145 0 0,0 0-166 0 0,0 0-135 0 0,0 0-129 0 0,0 0-100 0 0,0 0-119 0 0,0 0-94 0 0,-9-2-87 0 0,3 1-448 0 0,0 0 0 0 0,-1 0 1 0 0,1 0-1 0 0,0 1 1 0 0,-1 0-1 0 0,1 0 0 0 0,-1 0 1 0 0,1 1-1 0 0,0 0 1 0 0,-1 0-1 0 0,1 1 0 0 0,0 0 1 0 0,-3 1-116 0 0,-16 8 140 0 0,0 0 1 0 0,1 2 0 0 0,1 1-1 0 0,0 1 1 0 0,0 1-1 0 0,2 1 1 0 0,0 1 0 0 0,1 0-1 0 0,1 2 1 0 0,0 0-1 0 0,2 1 1 0 0,-13 21-141 0 0,26-37-4 0 0,0 1 0 0 0,0 1-1 0 0,1-1 1 0 0,0 1 0 0 0,0-1 0 0 0,0 1 0 0 0,1 0 0 0 0,0 0-1 0 0,1 0 1 0 0,-1 0 0 0 0,1 0 0 0 0,0 0 0 0 0,1 0 0 0 0,0 1 0 0 0,0-1-1 0 0,1 0 1 0 0,0 6 4 0 0,3-10-31 0 0,-1 1 0 0 0,1-1 0 0 0,-1 0 0 0 0,1 0 0 0 0,0 0 0 0 0,0 0 0 0 0,0-1-1 0 0,0 1 1 0 0,1-1 0 0 0,-1 0 0 0 0,0-1 0 0 0,1 1 0 0 0,0-1 0 0 0,-1 0 0 0 0,1 0 0 0 0,0 0 0 0 0,0-1-1 0 0,-1 1 1 0 0,1-1 0 0 0,0 0 0 0 0,0-1 0 0 0,3 0 31 0 0,164-27-2578 0 0,-63-8-7466 0 0,-93 31 7195 0 0,7-3-8547 0 0</inkml:trace>
  <inkml:trace contextRef="#ctx0" brushRef="#br0" timeOffset="2145.057">1901 524 4961 0 0,'0'0'2201'0'0,"0"0"-456"0"0,0 0-124 0 0,0 0 40 0 0,0 0-39 0 0,0 0-160 0 0,0 0-163 0 0,0 0-142 0 0,0 0-110 0 0,0 0-80 0 0,0 0-76 0 0,0 0-72 0 0,0 0-86 0 0,-30 12-70 0 0,-92 37-76 0 0,47-2 378 0 0,57-29-703 0 0,8-11-225 0 0,1 0 1 0 0,1 0-1 0 0,-1 1 1 0 0,1 0-1 0 0,1 0 1 0 0,0 1 0 0 0,0 0-1 0 0,0 0 1 0 0,1 1-1 0 0,0 0 1 0 0,1 0-1 0 0,1 0 1 0 0,-1 1-1 0 0,1 0 1 0 0,1 0 0 0 0,0 0-1 0 0,1 0 1 0 0,0 1-38 0 0,2-10 1 0 0,0 0 1 0 0,1 0 0 0 0,-1-1-1 0 0,1 1 1 0 0,-1 0 0 0 0,1 0-1 0 0,0-1 1 0 0,0 1 0 0 0,0-1-1 0 0,0 1 1 0 0,0 0 0 0 0,0-1-1 0 0,0 0 1 0 0,0 1-1 0 0,1-1 1 0 0,-1 0 0 0 0,0 1-1 0 0,1-1 1 0 0,-1 0 0 0 0,1 0-1 0 0,-1 0 1 0 0,1 0 0 0 0,0-1-1 0 0,0 1 1 0 0,-1 0 0 0 0,1-1-1 0 0,0 1 1 0 0,0-1-1 0 0,-1 0 1 0 0,1 1 0 0 0,0-1-1 0 0,0 0 1 0 0,0 0 0 0 0,0 0-2 0 0,67-5 297 0 0,-41-8-174 0 0,-1-1 0 0 0,-1-1 0 0 0,0-2 0 0 0,-1 0 0 0 0,-1-1 0 0 0,0-2 0 0 0,-2 0 0 0 0,0-2 0 0 0,-1 0 1 0 0,-1-2-1 0 0,-2 0 0 0 0,0-1 0 0 0,4-9-123 0 0,-14 23 31 0 0,-5 7 8 0 0,-3 5-43 0 0,0-1 1 0 0,0 0-1 0 0,1 0 1 0 0,-1 1-1 0 0,0-1 1 0 0,0 0-1 0 0,1 0 1 0 0,-1 1-1 0 0,0-1 0 0 0,1 0 1 0 0,-1 0-1 0 0,0 0 1 0 0,1 0-1 0 0,-1 0 1 0 0,0 1-1 0 0,1-1 1 0 0,-1 0-1 0 0,0 0 0 0 0,1 0 1 0 0,-1 0-1 0 0,0 0 1 0 0,1 0-1 0 0,-1 0 1 0 0,0 0-1 0 0,1 0 1 0 0,-1 0-1 0 0,0 0 1 0 0,1-1-1 0 0,-1 1 0 0 0,0 0 1 0 0,1 0-1 0 0,-1 0 1 0 0,0 0-1 0 0,1 0 1 0 0,-1-1-1 0 0,0 1 1 0 0,1 0-1 0 0,-1 0 1 0 0,0-1-1 0 0,0 1 0 0 0,1 0 1 0 0,-1 0-1 0 0,0-1 1 0 0,0 1-1 0 0,0 0 1 0 0,1-1-1 0 0,-1 1 4 0 0,-13 139 17 0 0,9-50-167 0 0,4-87 151 0 0,1 0 0 0 0,-1 0-1 0 0,0 0 1 0 0,1 0 0 0 0,-1 0 0 0 0,1 0 0 0 0,-1 0 0 0 0,1 0 0 0 0,0 0 0 0 0,0-1-1 0 0,0 1 1 0 0,0 0 0 0 0,0 0 0 0 0,1-1 0 0 0,-1 1 0 0 0,0-1 0 0 0,1 1-1 0 0,-1-1 1 0 0,1 1 0 0 0,-1-1 0 0 0,1 0 0 0 0,0 0 0 0 0,0 0 0 0 0,-1 0 0 0 0,1 0-1 0 0,0 0 1 0 0,0-1 0 0 0,0 1 0 0 0,0 0 0 0 0,0-1 0 0 0,0 0 0 0 0,0 1 0 0 0,0-1-1 0 0,0 0 1 0 0,0 0 0 0 0,0 0 0 0 0,2 0-1 0 0,75-16 54 0 0,-52-1-6 0 0,-1-1-1 0 0,-1-1 1 0 0,-1-2-1 0 0,-1 0 1 0 0,0-1-1 0 0,8-13-47 0 0,47-44 80 0 0,81-63-27 0 0,-159 141-55 0 0,1-1 0 0 0,0 1 1 0 0,0-1-1 0 0,1 1 0 0 0,-1 0 0 0 0,0 0 0 0 0,0 0 1 0 0,0 0-1 0 0,1 0 0 0 0,-1 0 0 0 0,1 0 0 0 0,-1 0 1 0 0,1 0-1 0 0,-1 0 0 0 0,1 1 0 0 0,-1-1 0 0 0,1 1 1 0 0,0-1-1 0 0,-1 1 0 0 0,1 0 0 0 0,0 0 0 0 0,-1-1 1 0 0,1 1-1 0 0,0 0 0 0 0,0 1 0 0 0,-1-1 0 0 0,1 0 1 0 0,0 0-1 0 0,-1 1 0 0 0,1-1 0 0 0,-1 1 0 0 0,1-1 1 0 0,0 1-1 0 0,-1 0 0 0 0,1 0 0 0 0,-1-1 0 0 0,0 1 1 0 0,1 0-1 0 0,-1 0 0 0 0,0 1 0 0 0,1-1 1 0 0,-1 0-1 0 0,0 0 0 0 0,0 1 0 0 0,0-1 0 0 0,0 0 1 0 0,0 1-1 0 0,0-1 0 0 0,-1 1 0 0 0,1-1 0 0 0,0 1 1 0 0,-1 0-1 0 0,1-1 0 0 0,-1 1 0 0 0,1 0 2 0 0,4 19 15 0 0,-1 0-1 0 0,-1 1 0 0 0,0 0 1 0 0,-2-1-1 0 0,-1 1 0 0 0,0 0 1 0 0,-2 0-1 0 0,0 0-14 0 0,-1-12 10 0 0,0 0 1 0 0,-1 0 0 0 0,-1-1-1 0 0,1 0 1 0 0,-1 1-1 0 0,-1-2 1 0 0,0 1 0 0 0,0 0-1 0 0,0-1 1 0 0,-1-1-1 0 0,0 1 1 0 0,-1-1 0 0 0,0 0-1 0 0,0-1 1 0 0,0 1-1 0 0,-1-2 1 0 0,0 1 0 0 0,-9 3-11 0 0,-50 10-98 0 0,72-45-307 0 0,4 21 387 0 0,1-1 0 0 0,0 2 0 0 0,0-1 0 0 0,0 1 0 0 0,0 0 0 0 0,1 1 0 0 0,0 0 0 0 0,-1 1 0 0 0,1 0 0 0 0,0 0 0 0 0,0 1 0 0 0,0 0 0 0 0,0 1 0 0 0,0 0 0 0 0,8 2 18 0 0,83 24 6 0 0,-91-25-4 0 0,4 2 26 0 0,0-1 0 0 0,0 0 0 0 0,0-1 0 0 0,1-1 1 0 0,-1 0-1 0 0,0-1 0 0 0,0-1 0 0 0,0 0 0 0 0,0 0 0 0 0,0-2 0 0 0,0 0 1 0 0,-1 0-1 0 0,1-1 0 0 0,0-2-28 0 0,-3 1 30 0 0,-1 0 0 0 0,-1-1 0 0 0,1 0-1 0 0,-1-1 1 0 0,-1 0 0 0 0,1 0 0 0 0,-1-1 0 0 0,-1 0 0 0 0,0 0 0 0 0,0-1 0 0 0,0 0 0 0 0,-2 0 0 0 0,1 0-1 0 0,-1-1 1 0 0,-1 0 0 0 0,0 0 0 0 0,0 0 0 0 0,-1-1 0 0 0,1-6-30 0 0,-3 9-3 0 0,5-70 22 0 0,-6 77-26 0 0,0 0 0 0 0,-1 0-1 0 0,1 0 1 0 0,-1 0 0 0 0,0 0-1 0 0,1 0 1 0 0,-1 0 0 0 0,0 1-1 0 0,0-1 1 0 0,0 0 0 0 0,0 0-1 0 0,-1 1 1 0 0,1-1 0 0 0,0 1-1 0 0,-1-1 1 0 0,1 1 0 0 0,-1-1-1 0 0,0 1 1 0 0,1 0 0 0 0,-1 0-1 0 0,0 0 1 0 0,0 0 0 0 0,0 0 0 0 0,0 0-1 0 0,0 0 1 0 0,0 1 0 0 0,0-1-1 0 0,0 1 1 0 0,0-1 0 0 0,0 1-1 0 0,0 0 1 0 0,0 0 0 0 0,0 0-1 0 0,0 0 1 0 0,-1 0 7 0 0,-6 1-14 0 0,1 0-1 0 0,0 0 1 0 0,0 1 0 0 0,1 0 0 0 0,-1 1 0 0 0,0-1-1 0 0,1 1 1 0 0,-1 1 0 0 0,1 0 0 0 0,0 0 0 0 0,0 0-1 0 0,0 1 1 0 0,1 0 0 0 0,0 0 0 0 0,0 0 0 0 0,0 1-1 0 0,0 0 1 0 0,1 0 0 0 0,0 1 0 0 0,0 0-1 0 0,1-1 1 0 0,0 1 0 0 0,0 1 0 0 0,1-1 0 0 0,0 1-1 0 0,0-1 1 0 0,0 1 0 0 0,1 0 0 0 0,0 0 0 0 0,1 0-1 0 0,0 0 1 0 0,0 3 14 0 0,0-6 1 0 0,1-1 0 0 0,0 1 0 0 0,0-1 0 0 0,0 1 0 0 0,1 0 0 0 0,-1-1 0 0 0,1 1 0 0 0,0 0 0 0 0,0-1 0 0 0,1 0 0 0 0,-1 1 0 0 0,1-1 0 0 0,0 0 0 0 0,0 1-1 0 0,1-1 1 0 0,-1-1 0 0 0,1 1 0 0 0,0 0 0 0 0,0 0 0 0 0,0-1 0 0 0,4 3-1 0 0,8 6 16 0 0,1-1 0 0 0,0-1 0 0 0,1-1 0 0 0,0 0-1 0 0,1-1 1 0 0,0-1 0 0 0,0 0 0 0 0,0-2 0 0 0,1 0 0 0 0,0-1-1 0 0,0-1 1 0 0,0-1 0 0 0,0 0 0 0 0,1-1 0 0 0,-1-2 0 0 0,0 0 0 0 0,4-1-16 0 0,2-3 40 0 0,0-2 0 0 0,0 0 0 0 0,-1-2 1 0 0,0 0-1 0 0,0-2 0 0 0,-1-1 0 0 0,-1-1 1 0 0,0 0-1 0 0,0-2 0 0 0,-2 0 1 0 0,0-2-1 0 0,0 0 0 0 0,-2-1 0 0 0,0-1 1 0 0,14-20-41 0 0,110-91 92 0 0,-141 128-93 0 0,0 1 1 0 0,1 0 0 0 0,-1-1 0 0 0,0 1-1 0 0,1 0 1 0 0,0 0 0 0 0,-1 0 0 0 0,1 0 0 0 0,-1 1-1 0 0,1-1 1 0 0,0 0 0 0 0,0 1 0 0 0,-1-1-1 0 0,1 1 1 0 0,0-1 0 0 0,0 1 0 0 0,0 0-1 0 0,0 0 1 0 0,-1 0 0 0 0,1 0 0 0 0,0 0-1 0 0,0 0 1 0 0,0 1 0 0 0,0-1 0 0 0,-1 0-1 0 0,1 1 1 0 0,0 0 0 0 0,0-1 0 0 0,-1 1-1 0 0,1 0 1 0 0,-1 0 0 0 0,1 0 0 0 0,0 0-1 0 0,-1 0 1 0 0,0 0 0 0 0,1 0 0 0 0,-1 1-1 0 0,0-1 1 0 0,1 0 0 0 0,-1 1 0 0 0,0-1-1 0 0,0 1 1 0 0,0 0 0 0 0,0-1 0 0 0,-1 1-1 0 0,1 0 1 0 0,0-1 0 0 0,-1 1 0 0 0,1 1 0 0 0,2 9 56 0 0,0 1 0 0 0,-1 0 1 0 0,-1-1-1 0 0,0 1 1 0 0,-1 0-1 0 0,0 0 0 0 0,-1 0 1 0 0,0 0-1 0 0,-1-1 1 0 0,0 1-1 0 0,-1-1 0 0 0,-2 4-56 0 0,0 7 40 0 0,2-11-29 0 0,-2-1-1 0 0,1 1 1 0 0,-1-1 0 0 0,-1-1-1 0 0,0 1 1 0 0,-1-1 0 0 0,0 0-1 0 0,0-1 1 0 0,-1 1 0 0 0,0-1-1 0 0,-1-1 1 0 0,1 0 0 0 0,-2 0-1 0 0,1 0 1 0 0,-1-1 0 0 0,-1-1-1 0 0,1 0 1 0 0,-1 0 0 0 0,0-1-1 0 0,0-1 1 0 0,0 1 0 0 0,-8 0-11 0 0,-24 3-98 0 0,47-1-4 0 0,37 1 213 0 0,1-3 0 0 0,-1-1 0 0 0,1-2 0 0 0,27-2-111 0 0,-65 0 21 0 0,141-22 967 0 0,-135 21-938 0 0,-1-1 0 0 0,1 1 0 0 0,0-2 0 0 0,-1 1 0 0 0,0-1 0 0 0,1-1 0 0 0,-1 0 0 0 0,-1 0 0 0 0,1-1 0 0 0,0 0 0 0 0,-1 0 0 0 0,0-1 0 0 0,-1 0 0 0 0,1 0 0 0 0,-1-1 0 0 0,0 0 0 0 0,-1-1 0 0 0,1 1 0 0 0,-2-1 0 0 0,1 0 0 0 0,-1-1 0 0 0,0 1 0 0 0,-1-1 0 0 0,0 0 0 0 0,1-2-50 0 0,-3 4-95 0 0,0 0 1 0 0,0 0-1 0 0,0 0 0 0 0,0 0 1 0 0,-1 0-1 0 0,-1-1 0 0 0,1 1 1 0 0,-1 0-1 0 0,0 0 0 0 0,-1-1 1 0 0,0 1-1 0 0,0 0 1 0 0,0 0-1 0 0,-1 0 0 0 0,0 0 1 0 0,-1 0-1 0 0,1 0 0 0 0,-1 0 1 0 0,-1 1-1 0 0,1-1 1 0 0,-1 1-1 0 0,0 0 0 0 0,-2-2 95 0 0,-14 1-5499 0 0,20 6 5064 0 0,-5 1-12155 0 0</inkml:trace>
</inkml:ink>
</file>

<file path=ppt/ink/ink4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7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13 228,'-12'0,"36"0,-10 0,555 0,-529-5,-39 5,-1 0,1 0,-1-1,1 1,0 0,-1 0,1-1,-1 1,1-1,-1 1,1-1,-1 1,1 0,-1-1,0 0,1 1,-1-1,0 1,1-1,-1 1,0-1,0 0,1 1,-1-1,0 0,0 1,0-1,0 1,0-1,0 0,0 1,0-1,0 0,0 1,0-1,-1 0,1 1,0-1,0 1,-1-1,1 0,0 1,-1-1,1 1,0-1,-1 1,1-1,-1 1,1-1,-1 1,1 0,-1-1,1 1,-1 0,0-1,1 1,-1 0,1 0,-1-1,-99-70,-20-15,116 82,3 4,0 0,1 0,-1 0,0 0,1 0,-1 0,0-1,1 1,-1 0,0 0,1-1,-1 1,1 0,-1-1,1 1,-1-1,1 1,-1-1,1 1,-1-1,1 1,0-1,-1 1,1-1,0 1,-1-1,1 0,0 1,0-1,-1 0,1 1,0-1,0 0,0 1,0-1,0 0,0 1,0-1,0 0,0 1,0-1,1 1,-1-1,0 0,0 1,1-1,-1 0,0 1,1-1,-1 1,0-1,1 1,-1-1,1 1,-1-1,1 1,-1-1,1 1,-1 0,1-1,0 1,-1 0,1-1,16-1,2 1</inkml:trace>
</inkml:ink>
</file>

<file path=ppt/ink/ink4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1,'5'5,"11"1,7 0,6-1,1-2,2-5,-1-3,0-1,-2 1,1 2,-2 0,1 2,-1 0,0 1,0 0,-9 0,-9 1</inkml:trace>
</inkml:ink>
</file>

<file path=ppt/ink/ink4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0,'38'0,"23"0,5 0,-3 0,-8 0,-9 0,-6 0,-12 0</inkml:trace>
</inkml:ink>
</file>

<file path=ppt/ink/ink4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7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0,'-6'20,"-1"0,-1-1,0 0,-2-1,0 0,-1-1,0 0,-2 0,0-1,-1-1,0 0,-2-1,-12 9,12-12,0 0,-1-1,-1-1,0-1,0 0,0-1,-1-1,0-1,0-1,-1 0,14-4,0 0,0-1,1 1,-1-1,0 0,1 0,-1-1,1 1,-1-1,1-1,0 1,0-1,0 0,0 0,0 0,0-1,1 1,0-1,0 0,0-1,0 1,1-1,-1 1,1-1,1 0,-1 0,0-1,1 1,0 0,1-1,-1 1,1-1,0 0,0 1,1-1,0 0,0 0,0 0,-1 2,0-1,1 0,0 0,0 0,0 0,0 0,1 1,0-1,0 0,0 0,1 1,-1-1,1 1,0-1,0 1,1 0,0-1,-1 1,1 1,0-1,1 0,-1 1,1 0,-1-1,1 1,0 1,0-1,1 1,-1-1,0 1,1 0,0 1,-1-1,1 1,0 0,-1 0,1 0,0 1,0 0,0 0,0 0,0 0,-1 1,3 0,6 3,0 1,1 1,-2 0,1 0,-1 1,0 1,0 0,-1 1,9 8,25 17,233 130,-177-105,-65-49,-21-9</inkml:trace>
</inkml:ink>
</file>

<file path=ppt/ink/ink4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9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63 311,'-1'-1,"1"1,-1-1,0 1,0-1,1 1,-1 0,0-1,0 1,0 0,0 0,1-1,-1 1,0 0,0 0,0 0,0 0,0 0,0 0,1 1,-1-1,0 0,0 0,0 0,0 1,0-1,1 1,-1-1,0 0,0 1,1-1,-1 1,0 0,1-1,-1 1,1 0,-1-1,0 1,1 0,0-1,-1 1,1 0,-1 0,1 0,0 0,0-1,-1 2,-16 40,12-6,1 0,2 0,1 1,2-1,1 0,0 42,-2-43,-2-24,2 1,-1-1,2 1,-1 0,2-1,-1 1,2-1,-1 0,1 0,1 0,0 0,2 3,-2-11,0 0,0 0,0 0,0-1,0 1,1-1,-1 0,1-1,-1 1,1-1,0 1,-1-1,1-1,0 1,0-1,0 0,0 0,0 0,-1-1,1 1,0-1,0-1,-1 1,1 0,0-1,-1 0,0 0,1-1,-1 1,0-1,0 0,0 0,-1 0,1 0,-1-1,1 0,-1 1,-1-1,1 0,0-1,147-209,-150 213,0 0,1 0,-1 0,0 0,1 0,-1 0,0 0,1 0,0 0,-1 0,1 0,-1 0,1 0,0 1,-1-1,1 0,0 0,0 1,0-1,0 1,0-1,0 1,0-1,-1 1,1-1,0 1,1 0,-1 0,0-1,0 1,0 0,0 0,0 0,0 0,0 0,0 0,0 1,0-1,0 0,0 1,0-1,0 0,0 1,0-1,0 1,0-1,0 1,-1 0,1-1,0 1,0 0,-1 0,1-1,0 1,-1 0,1 0,-1 0,1 0,31 159,-31-155,1 0,0-1,0 1,0 0,0 0,1-1,-1 0,1 1,1-1,-1 0,0 0,1-1,0 1,0-1,0 1,0-1,0-1,1 1,-1-1,1 1,0-1,0 0,0-1,0 1,0-1,0 0,0-1,0 1,0-1,1 0,-1 0,0 0,0-1,2 0,7-5,0-1,0 0,-1-1,0 0,0-1,-1-1,0 0,-1 0,0-1,-1-1,0 1,-1-2,0 1,-1-1,0-1,-1 0,-1 0,0 0,1-7,27-144,-32 155,0-1,0 0,-1 1,-1-1,1 0,-2 0,0 0,0 0,-1 1,0-1,-1 1,-2-5,2 7</inkml:trace>
  <inkml:trace contextRef="#ctx0" brushRef="#br0" timeOffset="3715.715">1192 452,'0'0,"0"0,0 0,0 1,0-1,0 0,0 1,0-1,0 0,0 0,0 1,0-1,1 0,-1 0,0 1,0-1,0 0,0 0,1 0,-1 1,0-1,0 0,1 0,-1 0,0 0,0 0,1 1,-1-1,0 0,0 0,1 0,-1 0,0 0,0 0,1 0,-1 0,0 0,0 0,1 0,-1 0,0 0,1 0,-1 0,0 0,0 0,1 0,-1-1,0 1,0 0,1 0,-1 0,0 0,0 0,0-1,1 1,-9 27,-3-3,1 2,1 0,1 0,1 1,1-1,2 1,1 1,1-1,1 17,1-40,1 1,0-1,0 0,1 0,-1 0,1 0,0 0,0 0,0 0,0 0,1-1,-1 1,1-1,0 0,0 0,0 0,1 0,-1 0,1-1,-1 1,1-1,0 0,0 0,0-1,0 1,0-1,1 0,-1 0,0 0,0-1,1 1,-1-1,0 0,1 0,-1-1,0 1,1-1,-1 0,0 0,3-1,11-9,-5-3</inkml:trace>
  <inkml:trace contextRef="#ctx0" brushRef="#br0" timeOffset="4167.87">1022 227,'29'-20,"14"-15,5-2,-6 0,-10 12,-6 9,-7 13,-2 7,-4 7,1 7,-2 5,1-1,-1 0,2 1,-1-3</inkml:trace>
  <inkml:trace contextRef="#ctx0" brushRef="#br0" timeOffset="5366.999">2292 0,'0'0</inkml:trace>
  <inkml:trace contextRef="#ctx0" brushRef="#br0" timeOffset="4872.313">2011 339,'-10'-3,"0"1,0 0,0 1,0 0,0 1,0 0,0 0,0 1,0 1,0-1,0 2,0-1,1 2,-1-1,1 1,0 0,0 1,-1 1,-21 7,29-13,0 0,0 0,1 0,-1 0,0 1,0-1,1 1,-1-1,0 1,0 0,1-1,-1 1,1 0,-1 0,1 0,-1 0,1 0,0 1,-1-1,1 0,0 1,0-1,0 1,0-1,0 1,0-1,0 1,1 0,-1-1,1 1,-1 0,1 0,-1-1,1 1,0 0,0 0,0 0,0 0,0-1,1 1,-1 0,0 0,1-1,-1 1,1 0,0 0,0-1,0 2,4 2,1 1,0-1,-1-1,2 1,-1-1,0 0,1-1,0 1,0-1,0-1,0 1,0-1,8 1,33 14,-43-15,0 0,0 0,-1 1,1 0,-1 0,0 0,0 0,0 1,0-1,-1 1,1 0,-1 0,0 0,0 1,0-1,-1 1,0-1,0 1,0 0,0 0,-1 0,0 0,0 0,0 1,0-1,-1 0,0 0,0 0,0 1,-1-1,0 0,0 0,0 0,-1 0,1 0,-1 0,-1 0,1-1,0 1,-1-1,0 1,0-1,-1 0,1 0,-1 0,0-1,0 1,-14 10,-1 0,0-1,-1-1,-1 0,0-2,0-1,-20 6,11-4,24-8,-1 0,1 0,-1-1,1 0,-1 0,0-1,0 1,0-1,1-1,-1 0,0 0,0 0,0-1,-6-1,-8-24,20 8</inkml:trace>
  <inkml:trace contextRef="#ctx0" brushRef="#br0" timeOffset="5122.714">2292 537,'-14'38,"-5"18,1 4,3-4,0-10,2-14</inkml:trace>
  <inkml:trace contextRef="#ctx0" brushRef="#br0" timeOffset="5735.206">2349 819,'266'-310,"-246"307,-15 33,-4-14,0-10,-1 0,1-1,0 1,1 0,-1-1,1 1,0-1,1 0,-1 0,1 1,0-2,0 1,0 0,1-1,0 1,0-1,0 0,0 0,1-1,-1 1,1-1,0 0,0 0,0-1,1 1,-1-1,1 0,2 0,-2-1,1-1,0 0,-1 0,1-1,0 0,-1 0,1 0,-1-1,1 0,-1 0,0-1,0 0,0 0,0 0,-1 0,1-1,-1 0,0-1,0 1,0-1,0 0,-1 0,0 0,0 0,-1-1,1 0,-1 0,0 0,-1 0,1 0,-1-1,-1 1,1-1,-1 1,0-1,0-1,10-36,1-41,-16 75</inkml:trace>
</inkml:ink>
</file>

<file path=ppt/ink/ink4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0 559,'5'0,"11"0,7 0,6 0,1 0,2 0,-1 0,-1-5,0-1,-1 0,0 1,0 2,-1 1,0 1,0 0,-5 1</inkml:trace>
  <inkml:trace contextRef="#ctx0" brushRef="#br0" timeOffset="801.044">677 390,'-7'32,"1"1,1 0,2 0,1 0,1 1,3-1,3 27,-4-55,-1 1,1-1,0 0,1 0,-1 0,1 0,0 0,0-1,0 1,1 0,0-1,0 0,0 1,0-1,1-1,0 1,-1 0,1-1,1 0,-1 0,0 0,1 0,-1-1,1 0,0 0,0 0,0 0,0-1,0 0,0 0,0 0,0-1,1 1,-1-1,0-1,0 1,1-1,-1 0,0 0,3-1,9-4,0 0,0-1,-1-1,0 0,0-2,-1 1,0-2,-1 0,0-1,-1 0,0-1,-1-1,-1 0,0 0,-1-1,1-2,8 9,-16 40,-3-20,1-6,0 0,1 0,-1 1,1-1,0-1,1 1,-1 0,1-1,0 1,1-1,-1 0,1 0,0 0,1 0,-1-1,1 0,-1 0,1 0,1 0,-1-1,0 0,1 0,0 0,-1-1,1 0,0 0,0 0,1-1,-1 0,0 0,0-1,0 1,1-1,-1-1,0 1,0-1,1 0,-1 0,0-1,3-1,3-4,0-1,0 0,-1-1,0 0,0 0,-1-1,0-1,-1 0,0 0,-1 0,0-1,-1-1,-1 1,1-1,-2 0,0-1,0-1,54-156,-58 148,-4 5</inkml:trace>
  <inkml:trace contextRef="#ctx0" brushRef="#br0" timeOffset="1753.455">1581 616,'11'0,"1"0,-1-1,1 0,-1-1,1 0,-1-1,0 0,0-1,0 0,-1-1,0 0,1-1,-2 0,1 0,-1-1,0 0,0-1,-1 0,0 0,0-1,-1 0,0 0,-1-1,0 0,4-8,-10 16,0 1,1-1,-1 1,0-1,1 1,-1-1,1 1,-1-1,1 1,0 0,0 0,-1-1,1 1,0 0,0 0,0 0,1 0,-1 0,0 0,0 0,0 0,1 0,-1 0,0 1,1-1,-1 1,1-1,-1 1,1-1,-1 1,1 0,-1 0,1 0,-1 0,1 0,-1 0,1 0,-1 0,1 1,-1-1,1 0,-1 1,0-1,1 1,-1 0,0 0,1-1,-1 1,0 0,0 0,1 0,-1 0,0 0,0 0,0 1,-1-1,1 0,0 1,14 25,-1 0,-2 1,-1 0,-1 1,-1 0,-2 1,0 0,-1 10,4 30,-3 0,-3 1,-3 0,-6 46,4-99,0-1,-1 1,0-1,-2 0,0 0,-1 0,-1 0,0-1,-1 1,-1-2,0 1,-1-1,-1 0,-1-1,0 0,0-1,-1 0,-1-1,10-10,-1 1,1-1,0 0,-1 0,1-1,-1 1,1-1,-1 1,0-1,0 0,0-1,1 1,-1-1,0 1,0-1,0 0,0-1,0 1,0-1,0 1,1-1,-1 0,0-1,0 1,1-1,-1 0,1 1,0-1,-1-1,1 1,0 0,0-1,0 0,1 0,-1 0,1 0,-1 0,1 0,0 0,0-1,-1-2,-3-13,0 1,1-1,2 0,-1 0,2 0,1 0,0-1,1 1,1 0,1 0,1 0,1 0,0 0,1 0,1 1,1 0,1 0,8-14,88-141,-92 159</inkml:trace>
  <inkml:trace contextRef="#ctx0" brushRef="#br0" timeOffset="3264.021">1722 249,'41'4,"-26"-10,0-2,-1 1,0-2,0 0,0 0,-2-1,1-1,-1 0,-1-1,0 0,0-1,4-7,4-3,41-53,-59 74,0 1,0 0,0 0,1-1,-1 1,0 0,0 0,1 0,-1 0,0 1,1-1,-1 0,1 1,-1-1,1 1,0-1,-1 1,1 0,-1-1,1 1,0 0,-1 0,1 0,-1 0,1 1,0-1,-1 0,1 1,-1-1,1 1,-1-1,1 1,-1 0,1 0,-1-1,0 1,1 0,-1 0,1 1,51 54,-38-38,59 79,-61-81,-1-4</inkml:trace>
</inkml:ink>
</file>

<file path=ppt/ink/ink4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12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86,'-29'0,"0"1,1 1,-1 2,1 1,0 1,0 1,1 2,0 0,-21 12,42-18,-1 1,1 0,0 0,0 0,0 1,1 0,-1 0,1 1,1-1,-1 1,1 0,0 0,0 1,0-1,1 1,0 0,1 0,-1 0,1 0,1 0,-1 0,1 1,1-1,-1 0,1 1,0-1,1 1,0-1,0 0,1 1,0-1,0 0,3 6,-2-6,1 1,0-1,0 0,1 0,0 0,0-1,0 0,1 0,0 0,1-1,-1 1,1-2,0 1,0-1,0 0,1 0,-1-1,1 0,0 0,0-1,0 0,0 0,1-1,-1 0,0-1,8 0,-3 0,1-1,0-1,0 0,-1 0,1-2,-1 1,0-2,0 0,0 0,-1-1,0-1,5-3,8-3,-3 2</inkml:trace>
  <inkml:trace contextRef="#ctx0" brushRef="#br0" timeOffset="302.246">791 57,'-41'41,"2"1,2 1,2 3,-23 38,55-81,0 1,0-1,1 0,-1 1,1 0,0-1,0 1,0 0,1 0,-1 0,1 0,0 0,0 1,1-1,-1 0,1 0,0 1,0-1,0 0,0 0,1 1,0-1,0 0,0 0,0 0,1 0,0 0,0 0,0 0,0-1,0 1,1-1,-1 1,1-1,0 0,0 0,2 1,8 1,0-1,1 0,-1-1,1 0,0-1,0-1,0 0,0-1,0 0,0-2,0 1,0-1,-1-1,1-1,-1 0,0-1,0 0,0-1,0 0,-1-1,0 0,-1-1,1 0,6-8,-9 8,-1 1,0-1,0 0,-1-1,0 1,-1-2,0 1,0-1,-1 1,0-2,-1 1,0 0,0-1,-1 0,-1 0,0 0,0 0,-1 0,-1 0,0 0,0 0,-1-1,0 7,-1 0,0 0,0 1,0-1,-1 0,1 1,-1-1,0 1,-1 0,1 0,-1 0,1 0,-1 1,0-1,-1 1,1 0,0 0,-1 1,0-1,1 1,-1 0,0 1,0-1,0 1,-1 0,1 0,0 0,0 1,0-1,-1 2,1-1,0 0,-4 2,-17-2</inkml:trace>
  <inkml:trace contextRef="#ctx0" brushRef="#br0" timeOffset="702.023">1638 86,'-47'18,"-1"-2,2 2,0 2,1 2,-20 15,63-37,0 1,0-1,0 1,0 0,0-1,0 1,0 0,0 0,0 0,0 1,0-1,1 0,-1 1,1-1,-1 1,1-1,-1 1,1 0,0 0,0-1,0 1,0 0,0 0,0 0,0 0,1 0,-1 0,1 1,-1-1,1 0,0 0,0 0,0 0,0 1,0-1,1 0,-1 0,1 0,-1 0,1 0,0 0,0 0,-1 0,2 0,-1 0,0 0,0 0,0-1,1 1,-1-1,1 1,167 49,-167-50,0-1,0 1,0-1,0 1,-1 0,1 0,0 0,-1 0,1 0,-1 0,1 0,-1 1,0-1,1 1,-1-1,0 1,0-1,0 1,0 0,0-1,0 1,-1 0,1 0,0 0,-1-1,0 1,1 0,-1 0,0 0,0 0,0 0,0 0,0 0,0 0,-1-1,1 1,-1 0,1 0,-1 0,0 0,0-1,0 1,0 1,-63 59,43-52,0-2,-1 0,0-1,-1-1,1-1,-1-1,0-1,-5-1,3 0</inkml:trace>
  <inkml:trace contextRef="#ctx0" brushRef="#br0" timeOffset="1367.01">2343 1,'-60'109,"-26"66,76-159,-1 0,-1 0,0-1,-1 0,-1-1,0-1,-1 0,-1-1,0 0,0-2,-1 0,-10 4,16-9,0 1,0 0,-1-1,1-1,-1 0,0 0,0-1,-1-1,1 0,0 0,-1-1,1-1,-1 0,1-1,-1 0,-10-3,21 3,-1-1,0 1,1-1,0 0,-1 1,1-1,0 0,0 0,0-1,0 1,0 0,0-1,1 1,-1-1,1 1,0-1,0 0,0 1,0-1,0 0,1 0,-1 0,1 0,-1 0,1 0,0 0,0 0,1 1,-1-1,1 0,-1 0,1 0,0 0,0 0,1-2,50-95,-39 80,2 0,1 1,0 0,2 1,0 1,1 1,0 0,1 2,1 0,0 1,9-3,-25 14,-1 1,0-1,0 1,1-1,-1 2,0-1,1 0,-1 1,1 0,-1 0,1 0,-1 0,1 1,-1 0,1 0,-1 0,0 0,1 1,-1-1,0 1,0 1,0-1,0 0,-1 1,1 0,-1-1,1 2,-1-1,0 0,0 1,-1-1,1 1,-1 0,1 1,48 72,-42-60,2 0,0 0,1-1,0-1,1 0,14 12,-10-13,1 0,-1-2,2 0,0-1,0-1,1-1,0-1,5 1,-6-1,-3-1</inkml:trace>
</inkml:ink>
</file>

<file path=ppt/ink/ink4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40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1,'-8'10,"1"1,0 0,0 0,1 1,1 0,0 0,0 1,1-1,0 6,2-11,-4 9,0 0,2 1,0 0,1 0,1 0,0 0,1 1,1-1,1 0,1 0,2 10,-4-24,1-1,0 0,0 1,0-1,0 0,0 0,0 0,1 1,-1-1,1-1,0 1,-1 0,1 0,0-1,0 1,0-1,0 1,0-1,0 0,1 0,-1 0,0 0,1 0,-1-1,0 1,1-1,-1 1,1-1,-1 0,1 0,-1 0,1 0,-1 0,1-1,-1 1,0-1,1 0,-1 0,0 1,1-2,-1 1,0 0,0 0,0-1,0 1,0-1,0 1,0-1,-1 0,1 0,1-1,155-185,-156 186,-1 0,1 0,-1 0,1 1,-1-1,1 1,0-1,0 1,0-1,0 1,0 0,0 0,0 0,0 0,0 1,0-1,1 1,-1-1,0 1,1-1,-1 1,0 0,0 0,1 1,-1-1,0 0,1 1,-1-1,0 1,0 0,0-1,1 1,-1 0,0 1,0-1,0 0,-1 0,1 1,0-1,0 1,-1 0,1-1,-1 1,0 0,1 0,-1 0,0 0,0 0,0 0,0 0,0 1,-1-1,1 2,7 26,-1 1,-1 0,-2 0,-1 0,-2 1,-1-1,-1 0,-2 1,-1-1,-1 0,-2-1,-1 1,-1-1,-11 23,18-47,-1 1,0 0,0-1,-1 1,0-1,0 0,0 0,-1 0,1-1,-1 0,-1 0,1 0,-1 0,0-1,0 0,0 0,-1-1,1 0,-1 0,0 0,1-1,-1 0,-1 0,-4 0,-96-9,105 7,0-1,0 0,0 0,0 0,1 0,-1 0,0-1,1 1,-1-1,1 1,0-1,-1 0,1 0,0 0,0 0,0-1,1 1,-1 0,0-1,1 1,0-1,-1 0,1 0,0 1,0-1,1 0,-1 0,1 0,-1 0,1 0,0 0,0 1,0-1,0 0,1-1,3-8,2-1,0 1,0 0,1 0,0 1,1 0,0 0,1 1,0 0,1 0,0 1,0 0,1 1,0 0,1 1,3-1,211-107,-191 101</inkml:trace>
</inkml:ink>
</file>

<file path=ppt/ink/ink4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477 142,'-10'4,"-12"8,-8 0,2 4,0-1,0 1,1-1,0 1,-1 3,0 2,0-1,0 0,0-3,-1 0,1-3,0-4,0-3,4-3</inkml:trace>
  <inkml:trace contextRef="#ctx0" brushRef="#br0" timeOffset="253.002">81 1,'24'38,"18"28,6 6,0-3,-4-9,-8-10,-7-14,-8-8,-2-8,-5-3,-4-10,0-5,-1-9,-2-2</inkml:trace>
</inkml:ink>
</file>

<file path=ppt/ink/ink4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4202 508,'-226'330,"109"-132,-77 124,193-321,0 0,0 1,0-1,0 0,0 1,1-1,-1 0,0 1,1-1,-1 1,1-1,0 1,-1-1,1 1,0-1,0 1,0-1,0 1,0-1,0 1,1-1,-1 1,0-1,1 1,-1-1,1 1,0-1,-1 1,1-1,0 0,0 0,0 1,0-1,0 0,0 0,0 0,0 0,1 0,-1 0,0 0,0-1,1 1,-1 0,1-1,-1 1,1-1,-1 1,1-1,-1 0,2 1,259 92,-95-1,-153-83,0 0,0-1,1-1,0 0,0-1,1 0,0-1,9 1,18 6,-25-6</inkml:trace>
  <inkml:trace contextRef="#ctx0" brushRef="#br0" timeOffset="-3136.486">1803 28,'-1'-1,"0"0,0 0,0 0,0 0,-1 0,1 1,0-1,-1 0,1 1,0-1,-1 1,1 0,-1-1,1 1,-1 0,1 0,-1 0,1 0,-1 0,1 0,-1 0,1 1,-1-1,1 1,-1-1,1 1,0-1,-1 1,1 0,0-1,0 1,-1 0,1 0,0 0,0 0,0 0,0 0,0 0,0 1,0-1,1 0,-1 1,0-1,0 1,-33 65,33-66,-123 322,-57 11,75-154,89-144,16-26</inkml:trace>
  <inkml:trace contextRef="#ctx0" brushRef="#br0" timeOffset="-1029.904">1803 0,'21'3,"0"0,-1 1,1 2,-1 0,-1 1,1 0,-1 2,-1 1,1 0,-2 1,7 5,49 27,182 94,-10-3,-96-88,-36 22,17 16,-129-83,1 0,-1 0,0 0,0 0,0 0,0 0,0 1,0-1,-1 0,1 0,0 1,-1-1,1 1,0-1,-1 0,0 1,1-1,-1 1,0-1,0 1,0-1,0 1,0-1,0 1,0-1,0 1,-1-1,1 1,0-1,-1 0,0 1,1-1,-1 0,0 1,1-1,-1 0,-1 1,-36 49,34-48,-171 247,86-113,-53 94,74-128,64-99,0-1,0 0,0 0,0 0,-1 0,1-1,-1 0,0 0,1 0,-1 0,0-1,0 0,0 0,0 0,-1-1,1 1,0-1,0-1,0 1,0-1,0 1,0-1,0-1,0 1,0-1,0 0,0 0,-1-1,-13-2,-151-57,3-38,22 60,133 37,0 0,0 0,1-1,-1-1,1 0,0 0,1-1,-1-1,1 0,0 0,1-1,-7-6,-3-2,-1 1,0 1,-1 1,-1 1,0 1,0 1,-9-2,-15-6,-78-44,61 16,55 41</inkml:trace>
  <inkml:trace contextRef="#ctx0" brushRef="#br0" timeOffset="3697.606">1550 1355,'-35'39,"2"2,1 1,3 1,-8 17,-57 83,-44 55,32-46,67-69,41-89,4-7,-1 0,0 0,-1-1,-1 0,0 0,0 0,-1 0,-1 0,-1 0,0 0,0-1,-2 1,0 0,0 0,-1 0,-1 1,-1-1,0 1,0 0,-5-7,4 12,-1 1,0 0,0 0,-1 0,0 1,0 1,-1-1,0 1,1 0,-2 1,1 0,0 1,-3-1,74 24,155 17,-186-35,0 2,0 1,0 2,-1 1,0 1,0 2,-1 0,4 5,-27-12,1 0,-1 1,0 0,-1 0,0 1,1-1,-2 1,1 1,-1-1,0 0,3 7,-6-11,0 0,0 0,0 0,-1 0,1 0,-1 1,1-1,-1 0,0 0,0 0,0 1,0-1,0 0,0 0,-1 1,1-1,-1 0,1 0,-1 0,0 0,0 0,0 0,0 0,0 0,-1 0,1 0,0-1,-1 1,0 0,1-1,-1 1,0-1,0 0,1 0,-1 0,0 1,0-2,0 1,-1 0,1 0,-2 0,-12 3,-1-1,1 0,-1-1,0-1,0 0,1-1,-17-3,-2 2,-264-3,270 4</inkml:trace>
  <inkml:trace contextRef="#ctx0" brushRef="#br0" timeOffset="4485.916">82 2286,'-19'50,"3"1,2 1,2 0,-3 43,14-91,-4 83,5-84,0-1,0 0,0 0,1 0,-1 0,1 0,-1 0,1 0,-1 0,1 0,0 0,0 0,0 0,0 0,1-1,-1 1,0 0,1-1,-1 1,1-1,-1 1,1-1,0 0,0 0,-1 0,1 0,0 0,0 0,0 0,0 0,0-1,0 1,0-1,1 0,-1 0,0 1,0-1,7-3,-1 1,0-1,0 0,0-1,0 0,-1 0,1-1,-1 0,0 0,0-1,-1 0,0 0,0 0,0-1,2-4,12-10,-1 0,-17 16,1 1,1-1,-1 1,0 0,1 0,0 1,0-1,0 1,1 0,-1 0,1 0,-1 0,1 1,0 0,0 0,0 0,1 1,-4 2,1 1,-1 0,0-1,1 1,-1 0,0 0,0 1,-1-1,1 0,0 1,-1-1,1 1,-1 0,0-1,0 1,0 0,0 0,0-1,0 1,-1 0,0 0,1 0,-1 0,0 0,-1 0,1 2,3 16,35 82,-37-101,1 1,0 0,-1-1,1 1,0-1,0 0,0 0,1 1,-1-1,0-1,1 1,-1 0,1-1,0 1,0-1,-1 0,1 1,0-2,0 1,0 0,0 0,0-1,0 0,0 0,0 0,0 0,1 0,-1 0,0-1,0 1,0-1,0 0,2-1,5-6,1 0,-1 0,0-1,-1-1,0 1,0-2,-1 1,-1-1,0 0,0-1,-1 0,0 0,-1 0,-1-1,3-11,41-176,-36 165,-5 29</inkml:trace>
  <inkml:trace contextRef="#ctx0" brushRef="#br0" timeOffset="5068.499">703 2766,'-20'47,"12"-31,0 0,2 0,0 1,1-1,0 1,2 0,0 1,1-1,0 0,2 2,-1-17,1-1,0 1,0-1,0 1,1-1,-1 1,0-1,1 1,-1-1,1 1,-1-1,1 1,-1-1,1 0,0 1,0-1,0 0,0 1,0-1,0 0,0 0,0 0,1 0,-1 0,0 0,0-1,1 1,-1 0,1-1,-1 1,1-1,-1 1,1-1,-1 0,1 1,-1-1,1 0,-1 0,1 0,-1 0,1 0,0-1,-1 1,1 0,-1-1,0 1,1-1,-1 0,1 1,-1-1,69-46,-24-9,51-46,-95 101,-1-1,1 1,-1 0,1-1,0 1,0 0,0 0,-1 0,1 1,0-1,0 0,0 1,0-1,0 1,0 0,1 0,-1-1,0 1,0 1,0-1,0 0,0 0,0 1,0-1,0 1,0 0,0 0,0-1,0 1,0 0,-1 1,1-1,0 0,-1 0,1 1,-1-1,1 1,-1-1,0 1,0 0,1 0,-1-1,0 1,-1 0,2 1,1 13,-1 0,0 1,-2-1,1 1,-2 0,0-1,-1 1,-1-1,0 0,-5 13,3-4,-3 13,-2-1,-1 0,-1-1,-2 0,-7 10,-46 27,65-72,1 0,-1 1,0-1,0 0,1 0,-1 0,0 0,0 0,0 0,0 0,0-1,0 1,-1-1,1 1,0-1,0 0,0 0,0 0,-1 0,1-1,0 1,0 0,0-1,0 1,0-1,0 0,0 0,0 0,0 0,0 0,0 0,1-1,-1 1,0 0,1-1,-1 1,1-1,0 0,-1 1,1-1,0 0,0 0,0-1,-2-7,0-1,1 0,1 0,0 0,0 0,1 0,0 0,1 0,0 0,1 0,1 0,-1 1,2-1,-1 1,1-1,1 1,0 1,0-1,1 1,2-2,-4 3,35-55,-20 41</inkml:trace>
  <inkml:trace contextRef="#ctx0" brushRef="#br0" timeOffset="10654.264">2283 1609,'82'54,"131"53,-148-79,-2 2,-1 3,-1 3,40 32,-7 12,-151-202,-24-90,81 210,-1 1,1 0,0-1,-1 1,1 0,-1 0,1-1,-1 1,0 0,0 0,1 0,-1 0,0 0,0 0,0 0,0 0,0 0,0 0,0 1,0-1,-1 0,1 1,0-1,0 1,-1-1,1 1,0 0,0-1,-1 1,1 0,0 0,-1 0,1 0,0 0,-1 0,1 0,0 1,-1-1,1 0,0 1,0-1,-1 1,1-1,0 1,0 0,0 0,0-1,-1 2,-37 54,-61 233,55-197,45-91,1 0,-1 1,1-1,0 0,0 0,-1 1,1-1,0 0,0 0,0 0,0 0,0 0,1 0,-1 0,0-1,0 1,1 0,-1 0,0-1,1 1,-1-1,1 0,-1 1,0-1,1 0,-1 0,1 0,-1 0,1 0,-1 0,1 0,-1 0,1-1,-1 1,0-1,1 1,-1-1,1 1,-1-1,0 0,1 0,259-83,-171 49,-84 33</inkml:trace>
  <inkml:trace contextRef="#ctx0" brushRef="#br0" timeOffset="11334.843">3158 2286,'-28'90,"14"-53,10-31,0 0,1-1,-1 1,1 0,1 1,-1-1,1 0,0 1,0 0,1-1,0 1,0 0,1 0,0-1,0 1,0 0,1 0,0-1,1 1,-1 0,1-1,0 1,1-1,0 0,0 0,0 0,0 0,1 0,4 4,-1-8,0 0,0-1,0 1,0-1,0-1,0 1,1-1,-1-1,0 1,0-1,0 0,0-1,0 0,0 0,0 0,0-1,-1 0,1 0,-1-1,0 0,0 0,5-5,179-159,-190 167,1 0,-1 0,1-1,-1 1,1 0,0 0,-1 1,1-1,0 0,0 0,0 0,0 0,-1 1,1-1,0 0,0 1,0-1,1 1,-1-1,0 1,0-1,0 1,0 0,0 0,1-1,-1 1,0 0,0 0,0 0,0 0,1 1,-1-1,0 0,0 0,0 1,0-1,0 0,0 1,1-1,-1 1,0 0,0-1,-1 1,1 0,0 0,0-1,0 1,0 0,-1 0,1 0,0 0,0 1,7 75,-9-72,1 1,-1-1,1 1,0 0,0-1,1 1,0-1,0 1,0-1,0 1,1-1,0 0,0 1,0-1,1 0,0 0,0-1,0 1,1-1,-1 1,1-1,0 0,0-1,1 1,3 2,0-3,0-1,0-1,0 1,1-1,-1-1,0 1,0-2,1 1,-1-1,0 0,0-1,0 0,0 0,0 0,0-1,-1-1,1 1,-1-1,0 0,0-1,0 0,-1 0,0 0,0-1,0 0,0 0,-1 0,0-1,-1 0,1 0,-1 0,3-7,62-121,-50 64,-22 68</inkml:trace>
  <inkml:trace contextRef="#ctx0" brushRef="#br0" timeOffset="11615.424">4315 2540,'-38'33,"-18"22,-4 0,9-4,7-10,12-8,6-9,8-4,2-6,4 1,3-9,4-4</inkml:trace>
  <inkml:trace contextRef="#ctx0" brushRef="#br0" timeOffset="11882.636">3949 2512,'4'24,"13"17,2 7,2 0,4-3,1-10,-3-6,-1-3,-4 0,-1-6,-2-1,0 1,-2 2,-4-3</inkml:trace>
  <inkml:trace contextRef="#ctx0" brushRef="#br0" timeOffset="15904.991">2002 1552,'1'1,"0"1,0-1,0 0,0 1,0-1,0 1,0-1,-1 1,1-1,0 1,-1 0,0-1,1 1,-1 0,0-1,0 1,0 0,0-1,0 1,0 0,0-1,-1 1,1 0,0-1,-1 1,0 0,1-1,-1 1,0-1,0 1,0-1,0 0,0 1,-1 0,-90 169,66-127,-1-2,-3 0,-1-2,-16 15,40-48,-3 5,0 1,1 0,0 1,1-1,1 1,0 1,1 0,0 0,1 0,1 0,2-13,2-13</inkml:trace>
  <inkml:trace contextRef="#ctx0" brushRef="#br0" timeOffset="16625.017">2057 1496,'-232'81,"157"-52,75-28,-1 1,1-1,-1 1,1 0,0-1,0 1,0 0,0-1,0 1,0 0,0-1,1 1,-1 0,1-1,-1 1,1-1,-1 1,1-1,0 1,0-1,0 1,0-1,0 0,0 0,0 1,0-1,0 0,1 0,-1 0,0 0,1 0,-1-1,1 1,-1 0,1-1,2 4,156 117,-2 43,-134-148,-23-36,-54-169,50 177,-1 1,2-1,0 0,0 0,1 0,1 0,0 0,1 0,0 0,0 0,2 0,-1 0,2 0,-1 1,1-1,3-3,5 2</inkml:trace>
  <inkml:trace contextRef="#ctx0" brushRef="#br0" timeOffset="17472.226">1860 2343,'-61'72,"4"-6,3 3,-40 66,39-56,55-79,0-1,0 1,0 0,0 0,-1 0,1-1,0 1,0 0,-1 0,1 0,0 0,0-1,-1 1,1 0,0 0,0 0,-1 0,1 0,0 0,-1 0,1 0,0 0,-1 0,1 0,0 0,0 0,-1 0,1 0,0 0,-1 0,1 0,0 0,0 0,-1 1,1-1,0 0,0 0,-1 0,14-30,215-300,-187 285,-41 44,1 0,0 0,0 1,0-1,0 0,0 1,0-1,0 1,0 0,0-1,0 1,0 0,0-1,0 1,0 0,0 0,0 0,1 0,-1 0,0 0,0 0,0 0,0 1,0-1,0 0,0 1,0-1,0 0,0 1,0 0,0-1,0 1,0-1,0 1,0 0,-1 0,1 0,0-1,-1 1,1 0,0 0,-1 0,1 0,-1 0,1 0,-1 0,0 0,1 0,-1 0,0 0,0 1,4 15,-1-1,0 1,-1 0,-1 0,-1 0,-1 0,-1 15,-1 15,1-6,9 88,-6-126,0 0,0-1,0 1,1 0,0 0,-1-1,1 1,0 0,0-1,0 0,0 0,1 1,-1-1,1-1,-1 1,1 0,0 0,-1-1,1 0,0 0,0 1,0-2,0 1,0 0,0-1,1 1,-1-1,0 0,0 0,0 0,0 0,0-1,1 1,-1-1,0 0,0 0,0 0,0 0,-1 0,1-1,0 1,0-1,-1 0,1 0,-1 0,0 0,0 0,1-1,-1 1,0-1,95-160,-60 60,-30 85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4:0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 13339 0 0,'0'0'1571'0'0,"0"0"-332"0"0,0 0-42 0 0,0 0 29 0 0,0 0-56 0 0,0 0-170 0 0,0 0-216 0 0,0 0-184 0 0,0 0-129 0 0,0 0-62 0 0,0 0-35 0 0,0 0-10 0 0,0 0 9 0 0,-4 11 2220 0 0,-39 36-1989 0 0,42-46-595 0 0,25 2 153 0 0,22-28 395 0 0,-68 28-176 0 0,66-24-1247 0 0,-5 2-4370 0 0,-31 15-898 0 0,-3 0-5964 0 0</inkml:trace>
</inkml:ink>
</file>

<file path=ppt/ink/ink4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5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796 437,'-48'-38,"-158"-79,57 47,-17-18,-11-35,177 124,0 0,0 0,0 0,0 0,0 0,0 0,0 0,0 1,-1-1,1 0,0 0,-1 0,1 0,-1 0,1 0,-1 0,1-1,-1 1,0 0,0 0,1 0,-1-1,0 1,0 0,0 0,0-1,0 1,1-1,-1 1,0-1,0 0,-1 1,1-1,0 0,0 1,0-1,0 0,0 0,0 0,0 0,0 0,0 0,0-1,0 1,-1 0,1 0,0-1,0 1,0-1,0 1,0-1,1 1,-1-1,0 1,0-1,0 0,0 0,1 1,-1-1,0 0,1 0,-1 0,0 0,1 0,-1 0,1 0,0 0,-1 0,1 0,23 147,-10-92,8 9,-18-64,-1 1,0 0,1-1,-1 0,1 1,-1-1,0 0,0 0,0-1,1 1,-1 0,0-1,0 1,-1-1,1 1,0-1,0 0,-1 0,1 0,-1 0,0 0,1 0,-1-1,1 0,64-99,-50 79,-7 16</inkml:trace>
</inkml:ink>
</file>

<file path=ppt/ink/ink4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9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35,'-1'0,"0"0,1 0,-1 0,1-1,-1 1,1 0,-1 0,0 0,1 0,-1 0,1 0,-1 0,0 0,1 0,-1 0,1 1,-1-1,0 0,1 0,-1 0,1 1,-1-1,1 0,-1 1,1-1,-1 0,1 1,-1-1,1 1,0-1,-1 1,1-1,0 1,-1-1,1 1,0-1,0 1,-1-1,1 1,0 0,0-1,0 1,0-1,0 1,0 0,0-1,0 1,0-1,0 1,0 0,0-1,0 1,0-1,1 1,-102 265,72-202,24-53</inkml:trace>
  <inkml:trace contextRef="#ctx0" brushRef="#br0" timeOffset="491.23">136 0,'-3'0,"2"0,4 0,5 0,4 0,2 0,3 3,1 1,0 0,1-1,-1-1,0 0,1-1,-2-1,-2 3,-1 1,-6-1,-5 0</inkml:trace>
  <inkml:trace contextRef="#ctx0" brushRef="#br0" timeOffset="800.33">66 229,'3'0,"6"0,3 3,2 2,1-2,2 1,0-2,1-1,-3 0</inkml:trace>
  <inkml:trace contextRef="#ctx0" brushRef="#br0" timeOffset="1184.357">189 406,'0'9,"-3"9,-1 4,0 2,-2-3,0-3,1-1,1 0,1-1,2-2</inkml:trace>
  <inkml:trace contextRef="#ctx0" brushRef="#br0" timeOffset="1586.446">224 406,'3'0,"4"0,4 0,0 3,1 1,1 0,3-1,0-1,1-1,0 0,1-1,0 0,-3 0</inkml:trace>
  <inkml:trace contextRef="#ctx0" brushRef="#br0" timeOffset="2072.421">242 547,'3'0,"4"3,4 1,2 0,4-1,-3-1</inkml:trace>
</inkml:ink>
</file>

<file path=ppt/ink/ink4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9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47,'34'-5,"20"-1,6 0,-2 1,-11-4,-9 1,-11 1</inkml:trace>
</inkml:ink>
</file>

<file path=ppt/ink/ink4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31,'38'0,"28"-5,6-2,-3 1,-9 1,-10 1,-9 2,-10 1</inkml:trace>
</inkml:ink>
</file>

<file path=ppt/ink/ink4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29,'-14'4,"0"0,0 1,0 0,1 1,0 1,0 0,1 1,0 0,0 0,1 2,0-1,0 2,1-1,1 1,0 1,0 0,1 0,1 0,0 1,0 0,2 1,-1 0,2-1,0 1,0 1,2-1,0 1,0-1,1 1,1 9,1-17,-1-1,1 0,0 1,1-1,-1 1,1-1,0 0,1 0,0 0,0 0,0-1,0 1,1-1,0 0,0 0,1 0,-1 0,1-1,0 0,0 0,0 0,1 0,0-1,-1 0,1 0,0-1,0 0,1 0,-1 0,0-1,1 1,-1-2,1 1,0-1,17-2,1-2,-1-1,1-1,-2-1,1-1,-1-1,0-1,-1-1,0-1,-1 0,0-2,-1-1,0 0,-2-2,0 0,0-1,-2-1,0 0,7-14,-18 29,0-1,-1 1,1-1,-1-1,0 1,-1 0,1-1,-1 0,0 0,-1 0,0 0,1 0,-2-1,1 1,-1-1,0 1,0-1,-1 1,0-1,0 1,0-1,-1 0,0 1,-1-1,1 1,-1 0,0 0,-1-1,1 1,-1 0,-1 1,1-1,-1 1,0-1,0 1,0 0,-1 1,0-1,0 1,0 0,-2-1,-6 0,-1 1,1 1,-1 0,1 1,-1 0,0 1,0 0,0 2,0-1,0 2,0 0,1 1,-1 0,-10 4,-14 5</inkml:trace>
  <inkml:trace contextRef="#ctx0" brushRef="#br0" timeOffset="566.841">0 255,'128'24,"-104"-23,83 2,1-5,79-13,-74 4,65-7,109 6,-257 18,-24 1</inkml:trace>
</inkml:ink>
</file>

<file path=ppt/ink/ink4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7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2,'12'0,"3"-1,-1 1,1 0,0 1,-1 1,1 0,-1 1,0 0,0 2,7 2,-20-7,-1 1,1-1,-1 1,1-1,-1 0,1 1,-1-1,0 1,1-1,-1 1,0-1,1 1,-1-1,0 1,1 0,-1-1,0 1,0-1,0 1,0 0,0-1,0 1,0-1,0 1,0 0,0-1,0 1,0-1,0 1,0 0,0-1,-1 1,1-1,0 1,0-1,-1 1,1-1,-1 1,1-1,0 1,-1-1,1 1,-1-1,1 1,-1-1,1 0,-1 1,1-1,-1 0,1 0,-1 1,1-1,-1 0,0 0,1 0,-1 0,1 0,-1 1,0-1,-37 17,-247 85,116 5,107-56,62-49,1 0,-1-1,1 1,-1-1,1 1,0-1,-1 1,1-1,0 1,0-1,0 0,0 0,0 1,0-1,0 0,1 0,-1 0,0 0,1 0,-1 0,1-1,-1 1,1 0,-1-1,1 1,-1-1,1 0,-1 1,1-1,1 0,178 21,-62 1,-118-22,1 1,-1-1,0 0,0 1,1-1,-1 1,0 0,0-1,0 1,0 0,0 0,0 0,0-1,0 1,0 0,0 0,-1 0,1 1,0-1,-1 0,1 0,0 0,-1 0,0 1,1-1,-1 0,0 0,0 1,1-1,-1 0,0 1,0-1,0 0,-1 1,1-1,0 0,0 0,-1 1,1-1,-1 0,1 0,-1 0,1 1,-1-1,0 0,0 0,1 0,-1 0,0 0,0 0,-1 0,-56 45,56-45,-230 124,-37 46,269-170,1-1,-1 0,0 0,1 0,-1 0,1 1,-1-1,0 0,1 0,-1 1,1-1,-1 0,0 1,1-1,-1 0,0 1,0-1,1 0,-1 1,0-1,0 1,0-1,1 0,-1 1,0-1,0 1,0-1,0 1,0-1,0 1,0-1,0 1,0-1,0 1,0-1,0 0,0 1,0-1,-1 1,1-1,0 1,0-1,0 0,-1 1,1-1,0 1,-1-1,1 0,0 1,-1-1,1 0,0 0,-1 1,1-1,0 0,-1 0,1 1,-1-1,1 0,-1 0,1 0,-1 0,1 0,0 0,-1 0,1 0,-1 0,1 0,-1 0,1 0,37 3,-33-3,344-32,-150 33,-168-12,-35 5</inkml:trace>
  <inkml:trace contextRef="#ctx0" brushRef="#br0" timeOffset="482.118">1122 115,'-66'309,"23"-104,17-74,23-128,1-6</inkml:trace>
  <inkml:trace contextRef="#ctx0" brushRef="#br0" timeOffset="865.283">1150 115,'5'0,"6"0,7 0,4 0,4 0,1 0,3 0,-1-5,0-2,1 1,-2-3,1-1,0 1,-6-1,-1-1,-9 8,-8 3</inkml:trace>
  <inkml:trace contextRef="#ctx0" brushRef="#br0" timeOffset="1148.815">1094 482,'33'0,"17"0,4 0,-7 0</inkml:trace>
  <inkml:trace contextRef="#ctx0" brushRef="#br0" timeOffset="1997.536">1489 594,'15'79,"-15"-77,1 0,0-1,-1 1,1 0,0-1,0 1,0 0,0-1,0 1,1-1,-1 0,0 1,1-1,-1 0,1 0,-1 0,1 0,0 0,-1 0,1-1,0 1,0 0,0-1,-1 1,1-1,0 0,0 0,0 0,0 0,0 0,-1 0,1 0,0 0,0-1,0 1,0-1,-1 1,1-1,0 0,0 0,4-2,0-1,0 0,-1 0,1-1,-1 1,0-1,0 0,0-1,-1 1,0-1,0 0,0 0,-1 0,1-1,36-49,-38 56,-1 0,1 0,0 0,0 0,0 0,-1 1,1-1,0 0,0 1,-1-1,1 1,0 0,-1-1,1 1,0 0,-1 0,1 0,-1 0,0 1,1-1,-1 0,0 0,0 1,0-1,0 1,0-1,0 1,0-1,0 1,0 0,-1 0,1-1,-1 1,1 0,-1 0,0-1,0 1,0 0,0 0,0 0,0 0,1 1,63 286,-61-272,-1-1,0 0,-2 0,1 1,-2-1,0 0,-1 1,-1-1,-4 12,6-22,-1 0,0-1,0 1,0-1,-1 1,0-1,0 0,0 0,-1 0,0-1,0 1,0-1,0 0,0 0,-1 0,0-1,0 0,0 0,0 0,0 0,-1-1,1 0,-1 0,0 0,1-1,-1 0,0 0,-1 0,4-1,-1 0,1 0,0 0,0 0,-1-1,1 1,0-1,0 0,0 0,0 0,0 0,0-1,0 1,0-1,1 0,-1 0,0 0,1 0,-1 0,1 0,0-1,0 1,0-1,0 0,1 1,-1-1,0 0,1 0,0 0,0 0,0 0,0-1,-1-5,0 1,0 0,1-1,0 1,1-1,0 1,0-1,1 1,0-1,0 1,3-8,54-100,-40 91</inkml:trace>
</inkml:ink>
</file>

<file path=ppt/ink/ink4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6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0 226,'283'-1,"-142"-25,-118 24,-23 2</inkml:trace>
  <inkml:trace contextRef="#ctx0" brushRef="#br0" timeOffset="325.919">57 396,'33'0,"17"0,3 0,-1 0,-6 0,-5 0,-5 0,-4 0,-2-5,-7-1</inkml:trace>
  <inkml:trace contextRef="#ctx0" brushRef="#br0" timeOffset="1058.352">254 1,'8'9,"0"1,1-2,0 1,0-1,1-1,0 1,1-2,0 1,-1-2,2 1,-1-2,1 1,0-1,5 0,-11-2,221 65,-225-66,0-1,0 0,0 0,0 1,-1-1,1 1,0 0,0-1,0 1,-1 0,1 0,0 0,-1 0,1 0,-1 1,1-1,-1 0,0 1,1-1,-1 1,0-1,0 1,0 0,0 0,0-1,-1 1,1 0,0 0,-1 0,1 0,-1 0,0-1,0 1,0 0,0 0,0 0,0 0,0 0,-1 0,1 0,-1 0,1 0,-1 0,0-1,1 1,-1 0,0-1,0 1,0 0,-1-1,1 1,-1 0,-125 101,-92 107,205-198,0-1</inkml:trace>
</inkml:ink>
</file>

<file path=ppt/ink/ink4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9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214 83,'-39'90,"-6"61,31-97,-2-1,-3 0,-1-1,-19 31,27-65,2-7</inkml:trace>
  <inkml:trace contextRef="#ctx0" brushRef="#br0" timeOffset="634.446">158 83,'80'232,"-49"-94,-16-82,-15-55,1 0,-1 0,1 0,-1 0,1 0,0 0,-1 0,1-1,0 1,0 0,0 0,-1 0,1-1,0 1,0-1,0 1,0 0,0-1,0 0,0 1,0-1,0 0,1 1,-1-1,0 0,0 0,0 0,0 0,0 0,0 0,1 0,-1 0,0-1,0 1,0 0,0-1,0 1,0-1,0 1,0-1,0 1,0-1,0 0,0 1,0-1,-1 0,1 0,0 0,0 0,5-7,-1 0,0 0,0 0,0-1,-1 0,0 0,-1 0,0 0,-1-1,0 1,0-1,3-9,50-148,1-31,-52 174</inkml:trace>
</inkml:ink>
</file>

<file path=ppt/ink/ink4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54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64,'5'0,"6"0,6 0,5-5,4-1,2 0,0 1,2 1,-1 2,-4-4,-2-1,-1 1,2 2,1-4,-4 4,-10 3,-12 7,-5 2</inkml:trace>
</inkml:ink>
</file>

<file path=ppt/ink/ink4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7:07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23,'1'49,"-13"117,-7-25,24-165,0 1,2-1,0 2,1-1,2 1,0 0,1 1,1 0,1 1,9-10,-21 28,0 0,0 0,0 0,0 0,0 0,1 0,-1 0,1 0,-1 0,1 1,0-1,-1 1,1-1,0 1,0 0,0-1,0 1,1 0,-1 1,0-1,0 0,0 0,1 1,-1 0,0-1,1 1,-1 0,0 0,1 0,-1 0,0 1,1-1,-1 0,0 1,1 0,-1 0,0 0,0 0,0 0,0 0,0 0,0 0,0 1,0-1,0 1,-1 0,1-1,-1 1,1 0,-1 0,0 0,1 2,4 9,-2 0,0 0,0 1,-2 0,1 0,-2-1,0 1,0 0,-2 0,0 0,-1 9,0 17,1 5,23-65,12-50,44-62,-44 85,35-31,-65 75,0 0,-1 0,2 0,-1 0,0 1,0-1,1 1,0 0,-1 1,1-1,0 1,0 0,0 0,-1 0,1 1,0 0,0 0,0 0,0 0,0 1,0 0,0 0,0 0,-1 1,1-1,0 1,-1 0,1 1,-1-1,0 1,0 0,0 0,0 0,0 0,-1 1,2 1,-1 0,0 0,0 0,-1 1,0-1,0 1,0 0,0 0,-1 0,0 0,0 0,-1 1,0-1,0 0,0 1,-1-1,0 1,0-1,-1 1,1-1,-1 0,-1 2,-12 168,9-164,-1-6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4:0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0 0 0,'0'0'573'0'0,"0"0"452"0"0,0 0 178 0 0,0 0 88 0 0,0 0 85 0 0,0 0 144 0 0,0 0 145 0 0,0 0 67 0 0,4-3-17 0 0,-1 0-964 0 0,9-6-276 0 0,0 6 4430 0 0,-12 3-4135 0 0,-3 7 4748 0 0,-9 4-4137 0 0,-4 3-1510 0 0,16-13 162 0 0,0-1-6 0 0,0 0 4 0 0,0 0 1 0 0,0 0-4 0 0,0 0-14 0 0,0 0 5 0 0,0 0-4 0 0,9-7 69 0 0,77-45 208 0 0,-86 52-234 0 0,-1 0 0 0 0,1 0 0 0 0,0 0 0 0 0,0-1 0 0 0,0 1 0 0 0,0 0 0 0 0,-1 0 0 0 0,1 0 1 0 0,0 0-1 0 0,0-1 0 0 0,0 1 0 0 0,0 0 0 0 0,0 0 0 0 0,0 0 0 0 0,-1-1 0 0 0,1 1 0 0 0,0 0 1 0 0,0 0-1 0 0,0-1 0 0 0,0 1 0 0 0,0 0 0 0 0,0 0 0 0 0,0-1 0 0 0,0 1 0 0 0,0 0 0 0 0,0 0 0 0 0,0-1 1 0 0,0 1-59 0 0,-12 6-1079 0 0,13 6-3614 0 0,1-9-1617 0 0,0 1-5860 0 0</inkml:trace>
  <inkml:trace contextRef="#ctx0" brushRef="#br0" timeOffset="3060.022">37 1 0 0 0,'4'0'337'0'0,"17"0"548"0"0,-20 0-388 0 0,-1 0-5 0 0,0 0-30 0 0,0 0-48 0 0,7 4 5592 0 0,-14 25 558 0 0,35-29-4644 0 0,-21-1-1758 0 0,6 1 2651 0 0,-39 19 691 0 0,26-19-3462 0 0,0 0-8 0 0,0 0-12 0 0,0 0-7 0 0,0 0 17 0 0,0 0 19 0 0,0 0-4 0 0,0 0-14 0 0,0 0-9 0 0,0 0-7 0 0,0 0-1 0 0,0 0 0 0 0,0 0-5 0 0,0 0-23 0 0,0 0-11 0 0,0 0-6 0 0,0 0-31 0 0,0 0-64 0 0,0 0-155 0 0,-4 0-7222 0 0,2 0-4102 0 0</inkml:trace>
</inkml:ink>
</file>

<file path=ppt/ink/ink4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7:08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8,'-9'-2,"-1"0,0 0,0 1,0 0,0 1,0 1,0-1,1 1,-1 1,0 0,0 0,1 1,-1 0,1 1,0 0,0 0,0 1,1 0,0 1,0 0,0 0,-5 5,2-1,0 1,1-1,0 2,1-1,0 1,0 1,2 0,-1 0,2 0,0 1,0 0,1 0,1 1,-1 7,4-19,1-1,0 1,0 0,0 0,0 0,0 0,1 0,-1 0,1 0,0 0,-1 0,2 0,-1-1,0 1,0 0,1-1,-1 1,1-1,0 1,0-1,0 0,0 0,0 0,1 0,-1 0,0-1,1 1,-1-1,1 1,0-1,0 0,-1 0,1 0,0 0,1 0,3 0,0 0,1 0,-1-1,1 0,-1 0,0-1,1 0,-1 0,0-1,1 1,-1-2,0 1,6-4,7-6,0-1,-2-1,1-1,-2-1,0 0,-1-1,0-1,-1 0,1-5,6-4,-22 26,1 0,-1 0,1 0,-1 0,1 0,-1 0,1 0,-1 1,1-1,0 0,-1 0,1 1,0-1,0 0,0 1,-1-1,1 1,0-1,0 1,0-1,0 1,0 0,0-1,0 1,0 0,0 0,0 0,0 0,0 0,0 0,0 0,0 0,0 0,0 0,0 1,0-1,0 0,0 1,0-1,0 1,0-1,0 1,0-1,0 1,-1 0,1-1,0 1,0 0,-1 0,1-1,-1 1,1 0,-1 0,1 0,-1 0,1 0,15 59,-37 123,14-116,-2-1,-4 0,-2-1,-3-1,-3 0,-24 49,37-97,-1-1,0-1,-1 0,-1 0,0 0,-1-2,-1 1,0-2,0 0,-3 1,14-9,-1 0,-1-1,1 0,0 1,-1-1,1 0,-1-1,1 1,-1-1,0 1,0-1,0 0,0 0,0-1,0 1,0-1,0 0,0 0,0 0,0-1,0 1,0-1,1 0,-1 0,0-1,0 1,1-1,-1 0,0 1,1-2,0 1,-1 0,1-1,0 1,0-1,1 0,-1 0,0 0,1 0,0-1,0 1,0-1,0 1,-1-5,3-5,0 0,1 0,0 0,1-1,1 1,0 1,1-1,0 0,1 1,0 0,1 0,0 0,7-8,-4 4,76-103,-73 99</inkml:trace>
</inkml:ink>
</file>

<file path=ppt/ink/ink4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8:3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23,'-1'-1,"0"-1,0 0,-1 1,1-1,-1 1,1-1,-1 1,0 0,1-1,-1 1,0 0,0 0,0 1,0-1,0 0,0 0,0 1,0 0,0-1,0 1,0 0,0 0,0 0,0 0,0 0,-1 0,1 1,0-1,-1 1,-7 1,0 0,0 1,0 0,0 1,0 0,1 0,0 1,0 0,0 1,0 0,1 0,0 1,1 0,-1 0,1 1,0 0,1 0,0 1,1 0,-1 0,2 0,-1 0,1 1,1 0,0 0,0 0,1 0,0 0,1 0,0 1,0-1,1 5,1-11,-1 0,1 0,0 0,0-1,0 1,1 0,-1-1,1 1,0-1,0 1,0-1,0 0,1 0,-1 0,1 0,0 0,0-1,0 1,0-1,0 0,1 0,-1 0,1 0,-1 0,1-1,0 0,-1 1,4-1,110 7,-104-9</inkml:trace>
</inkml:ink>
</file>

<file path=ppt/ink/ink4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8:33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105 254,'-1'1,"-7"6,-1-1,1 2,1-1,-1 1,1 0,1 0,-1 1,1 0,1 0,0 1,0-1,1 1,0 0,1 1,0-1,0 0,1 1,1 0,0-1,0 1,1 0,0 0,2-8,-1 0,1 0,0 0,0 0,0-1,0 1,1-1,-1 1,1-1,-1 0,1 0,0 0,0 0,0 0,0-1,0 1,0-1,0 0,0 0,1 0,-1-1,0 1,1-1,-1 1,1-1,-1 0,0 0,1-1,0 1,98-20,-92 16,0 1,0-2,0 1,-1-1,0-1,0 0,0 0,-1 0,0-1,0-1,-1 1,0-1,0-1,-1 1,0-1,0 0,-1 0,0-1,-1 1,0-1,-1 0,1-1,-1-2,-3 9,-1-1,1 0,-1 1,0-1,0 1,0-1,-1 1,1-1,-1 1,0 0,0 0,-1-1,1 2,-1-1,0 0,0 1,0-1,-1 1,1 0,-1 0,0 0,1 0,-1 1,-1 0,1-1,0 2,0-1,-1 0,1 1,-1 0,1 0,-1 0,0 1,1-1,-1 1,0 0,1 0,-1 1,0 0,1 0,-1 0,1 0,-1 0,1 1,-1 0,1 0,-67 43,50-27</inkml:trace>
  <inkml:trace contextRef="#ctx0" brushRef="#br0" timeOffset="613.271">726 86,'-102'33,"99"-32,1-1,0 0,0 0,0 1,0-1,0 1,0 0,0 0,0-1,0 1,0 0,0 1,1-1,-1 0,0 0,1 1,-1-1,1 1,-1 0,1-1,0 1,0 0,-1 0,1 0,1 0,-1 0,0 0,0 0,1 0,-1 0,1 0,0 0,-1 0,1 0,0 0,0 1,1-1,-1 0,0 0,1 0,-1 0,1 0,-1 0,1 0,0 0,0 0,0 0,0 0,1-1,-1 1,0 0,1-1,-1 1,1-1,-1 1,2 0,149 40,-149-41,0 0,1 0,-1 0,0 0,0 1,0 0,-1-1,1 1,0 0,-1 0,1 1,-1-1,1 0,-1 1,0-1,0 1,0 0,-1 0,1 0,0 0,-1 0,0 0,0 0,0 0,0 1,-1-1,1 0,-1 1,0-1,0 0,0 1,0-1,0 0,-1 1,1-1,-1 0,0 0,0 0,-1 1,1-1,0 0,-1-1,0 1,-1 1,-5 3,-2-1,1 0,-1 0,0-1,0 0,0-1,-1 0,0-1,0 0,0-1,0 0,0-1,0 0,0 0,-11-2,-3 2</inkml:trace>
  <inkml:trace contextRef="#ctx0" brushRef="#br0" timeOffset="1285.778">1460 0,'-88'133,"82"-119,-1 1,-1-1,0-1,-1 1,0-1,-1-1,-1 0,0 0,0-1,-1 0,0-1,-11 6,-85 21,105-37,-1 0,1 0,-1 0,1 0,-1-1,1 0,0 1,-1-1,1 0,0-1,0 1,0-1,0 1,0-1,0 0,0 0,1 0,-1-1,0 1,1 0,0-1,0 0,0 1,0-1,0 0,0 0,1 0,-1-1,1 1,0 0,0-3,0-1,0 0,1-1,0 1,0 0,1 0,0-1,1 1,-1 0,1 0,0 0,1 1,0-1,0 0,0 1,1 0,0 0,0 0,1 0,0 0,0 1,0 0,0 0,1 1,0-1,0 1,0 0,0 1,1-1,-1 1,1 1,1-1,-2 3,0 0,-1 1,1-1,-1 1,1 1,-1-1,0 1,1 0,-1 0,0 0,0 1,-1 0,1 0,0 0,-1 0,0 1,1 0,-2 0,1 0,0 0,-1 1,1 0,25 23,192 109,-120-79,-83-47</inkml:trace>
</inkml:ink>
</file>

<file path=ppt/ink/ink4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01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41,'5'0,"6"0,6 0,5-5,4-1,2 0,1 1,0 1,1 2,-1 1,0 1,0 0,-1 0,-4-5,-7-1</inkml:trace>
</inkml:ink>
</file>

<file path=ppt/ink/ink4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0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672 1,'-38'16,"-91"7,-71 17,201-39,-1-1,1 1,0-1,0 1,0-1,0 1,-1 0,1-1,0 1,-1 0,1 0,0-1,-1 1,1 0,-1 0,1 0,-1 0,0 0,1 0,-1 0,0-1,0 1,0 0,1 0,-1 0,0 0,0 0,0 0,-1 0,1 0,0 0,0 0,0 0,-1 0,1 0,0 0,-1 0,1 0,-1 0,1 0,-1-1,0 1,1 0,-1 0,0-1,1 1,-1 0,0-1,0 1,0-1,0 1,1-1,-1 1,0-1,0 0,0 0,0 1,0-1,0 0,0 0,0 0,0 0,0 0,0 0,0 0,0 0,0 0,-1-1,189 95,-120-65,-65-29,-1 1,1-1,-1 1,0 0,1-1,-1 1,0 0,1 0,-1 0,0 0,0 0,0 0,0 0,0 0,0 1,0-1,0 0,-1 1,1-1,0 0,-1 1,1-1,-1 1,0-1,1 1,-1-1,0 1,0-1,0 1,0-1,0 1,0-1,0 1,-1-1,1 1,-1-1,1 1,-1-1,1 0,-1 1,0-1,1 0,-1 1,0-1,0 0,0 0,0 0,-1 1,-60 53,17-29,-2-2,0-2,-2-2,-23 6,-146 67,217-93,0 0,0 0,1 1,-1-1,0 0,0 1,0-1,1 1,-1-1,0 1,0 0,1-1,-1 1,0 0,1-1,-1 1,1 0,-1 0,1-1,-1 1,1 0,0 0,-1 0,1 0,0 0,0 0,0 0,-1-1,1 1,0 0,0 0,0 0,1 0,-1 0,0 0,0 0,0 0,1 0,-1 0,0-1,1 1,-1 0,1 0,-1 0,1-1,-1 1,1 0,0-1,-1 1,1 0,0-1,-1 1,1-1,0 1,0-1,0 1,-1-1,1 0,1 1,54 24,-23-19,1-1,-1-1,1-2,0-1,0-2,6-2,39 0,22 4,-90 3,-5 2</inkml:trace>
</inkml:ink>
</file>

<file path=ppt/ink/ink4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1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36,'-16'73,"-8"80,6 73,17-219,0 0,0-1,-1 1,0-1,0 0,-1 1,1-1,-1 0,-1 0,1-1,-1 1,0-1,0 0,-1 0,1 0,-5 3,14-18,3-1</inkml:trace>
  <inkml:trace contextRef="#ctx0" brushRef="#br0" timeOffset="321.39">112 64,'2'-2,"-1"0,0 0,1 0,0 0,-1 1,1-1,0 1,0-1,0 1,0 0,0 0,0 0,0 0,0 0,0 0,1 0,-1 1,0-1,1 1,-1 0,0-1,1 1,-1 0,0 1,1-1,0 0,185-15,-81-9,-101 30,-8 2</inkml:trace>
  <inkml:trace contextRef="#ctx0" brushRef="#br0" timeOffset="581.405">85 346,'38'-5,"22"-1,2 0</inkml:trace>
  <inkml:trace contextRef="#ctx0" brushRef="#br0" timeOffset="848.755">620 403,'-24'33,"-12"17,-1 4,6-8</inkml:trace>
  <inkml:trace contextRef="#ctx0" brushRef="#br0" timeOffset="1100.252">452 346,'14'19,"10"17,5 1,-2-1,-1-1,-5-2,0-7,-5-2,-5-1,-4-5</inkml:trace>
</inkml:ink>
</file>

<file path=ppt/ink/ink4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3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26,'4'0,"12"0,8 0,4 0,3 0,0 0,0 0,0 0,-1 0,-1 0,0 0,-6-5,-1-1,0 0,1 1,-8 2,-6 5,-6 4</inkml:trace>
</inkml:ink>
</file>

<file path=ppt/ink/ink4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3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0,'43'0,"19"0,4 0,-9 0</inkml:trace>
</inkml:ink>
</file>

<file path=ppt/ink/ink4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51,'-26'24,"1"0,1 2,2 1,0 0,2 2,1 0,2 2,-4 8,19-33,0-1,0 1,0 0,1 0,0 0,0 0,0 0,1 0,0 0,0 0,1 0,-1 0,1 0,1 0,-1 0,1 0,0 0,0 0,1-1,0 0,0 1,0-1,0 0,1 0,0 0,0-1,0 0,1 1,-1-1,1-1,0 1,0-1,1 0,-1 0,3 1,7 3,1-1,-1 0,1-1,0-1,0-1,0 0,1-1,-1 0,1-2,-1 0,1-1,-1 0,1-1,-1-1,0-1,0 0,0-1,-1-1,1-1,-1 0,-1 0,4-4,-8 7,0-1,-1 0,1-1,-1 0,0-1,-1 1,1-2,-1 1,-1-1,0-1,0 1,0-1,-1 0,0-1,-1 1,0-1,-1 0,0 0,0-1,-1 1,0-1,0-7,-3 7,0 1,0-1,-1 1,0-1,-1 1,0 0,-1-1,0 1,-1 0,0 1,0-1,-1 1,0 0,-1 0,0 0,0 1,-1 0,0 0,0 0,-1 1,0 0,-1 1,-7-5,4 3,0 1,-1 1,0 0,0 0,0 2,-1-1,1 2,-1 0,0 0,-1 1,1 1,-7 0,-12 4</inkml:trace>
  <inkml:trace contextRef="#ctx0" brushRef="#br0" timeOffset="612.213">0 192,'90'39,"-46"-30,0-2,1-3,-1-1,1-2,39-5,6 2,302 2,-369 0</inkml:trace>
</inkml:ink>
</file>

<file path=ppt/ink/ink4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20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7 311,'-5'0,"4"0,6 0,7 0,7 0,4 0,4 0,-3-5,-1-1,0 0,2 1,0 2,2 1,1 1,0 0,-5 1</inkml:trace>
  <inkml:trace contextRef="#ctx0" brushRef="#br0" timeOffset="415.294">7 508,'15'0,"13"0,8 0,2 0,-1 0,-1 0,-3 0,-1 0,-2 0,-1 0,-6 0</inkml:trace>
  <inkml:trace contextRef="#ctx0" brushRef="#br0" timeOffset="1301.965">261 1,'-3'2,"1"1,-1 0,1 0,0-1,0 2,0-1,0 0,0 0,0 1,1-1,0 1,0-1,0 1,0-1,0 1,1 0,0-1,-1 1,2 0,-1 0,0-1,1 1,-1 0,1-1,0 1,0-1,1 1,-1-1,1 1,-1-1,1 0,2 3,3 4,0-1,1 1,1-1,0-1,0 1,0-2,1 1,0-1,6 2,10 8,-1 1,-1 1,-1 1,0 1,-2 1,3 4,-22-24,-1 1,1-1,-1 1,1-1,-1 1,0-1,0 1,0 0,0-1,0 1,-1 0,1 0,-1 0,0-1,0 1,0 0,0 0,0 0,-1 0,1-1,-1 1,0 0,1 0,-2-1,1 1,0-1,0 1,-1-1,1 1,-1-1,0 0,0 1,0-1,0 0,0-1,0 1,0 0,-1 0,1-1,-1 0,-1 2,-183 173,128-131,-35 39,90-77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4:3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878 523 0 0 0,'0'0'948'0'0,"0"0"539"0"0,0 0 36 0 0,0 0-111 0 0,0 0-83 0 0,0 0-49 0 0,0 0-38 0 0,0 0-41 0 0,3-1 6180 0 0,-2 1-6923 0 0,-21 376 2950 0 0,6-262-3132 0 0,-18 292 194 0 0,32-322-444 0 0,-8-17 28 0 0,-32 32 135 0 0,40-78-2733 0 0,9-38-2192 0 0,-3 6-1315 0 0,-3 0-3302 0 0</inkml:trace>
  <inkml:trace contextRef="#ctx0" brushRef="#br0" timeOffset="14400.461">876 707 0 0 0,'0'0'633'0'0,"0"0"341"0"0,0 0 6 0 0,0 0-73 0 0,0 0-32 0 0,0 0-27 0 0,0 0 44 0 0,0-4 82 0 0,-3-10-25 0 0,3 10-88 0 0,-2-18 8873 0 0,-3-8-6702 0 0,1-3 1179 0 0,22 26-4086 0 0,1 1 1 0 0,1 1 0 0 0,-1 1 0 0 0,1 0 0 0 0,0 2 0 0 0,-1 0 0 0 0,1 2 0 0 0,0 0 0 0 0,0 1 0 0 0,4 1-126 0 0,37-1 214 0 0,454-1 1237 0 0,-515 0-1432 0 0,0 0-5 0 0,0 0 17 0 0,0 0-9 0 0,0 0 6 0 0,0 0 16 0 0,0 0-18 0 0,0 0 10 0 0,0 0 3 0 0,-48 8-5594 0 0,38-1 790 0 0,3-3-6846 0 0</inkml:trace>
  <inkml:trace contextRef="#ctx0" brushRef="#br0" timeOffset="15067.864">886 965 0 0 0,'0'0'341'0'0,"0"0"91"0"0,-12 9 51 0 0,-35 28 56 0 0,36-28 736 0 0,4-3 6654 0 0,14-4 6461 0 0,-2-2-13306 0 0,-1 0-4189 0 0,179 11 6788 0 0,-128-12-3151 0 0,101 1 610 0 0,-141 3-1510 0 0,-21-2-4469 0 0,4 0 498 0 0,2 2-6232 0 0</inkml:trace>
  <inkml:trace contextRef="#ctx0" brushRef="#br0" timeOffset="20985.404">1040 1421 3001 0 0,'0'0'3240'0'0,"0"0"-1423"0"0,0 0-510 0 0,0 0 92 0 0,0 0 173 0 0,0 0 62 0 0,0 0-138 0 0,0 0-261 0 0,0 0-227 0 0,0 0-149 0 0,0 0-111 0 0,1 9-49 0 0,11 118 3562 0 0,-11-108-4054 0 0,-1 0 0 0 0,-1 0 0 0 0,-1 0-1 0 0,-1 0 1 0 0,0 0 0 0 0,-2-1 0 0 0,-3 12-207 0 0,-28 98 186 0 0,34-120-73 0 0,-2 11-490 0 0,12-27-1057 0 0,13-36-4525 0 0,-16 30-191 0 0,-2 6-5065 0 0</inkml:trace>
  <inkml:trace contextRef="#ctx0" brushRef="#br0" timeOffset="21306.227">1037 1499 10226 0 0,'0'0'2185'0'0,"0"0"-428"0"0,0 0-272 0 0,0 0-94 0 0,0 0-132 0 0,0 0-183 0 0,0 0-221 0 0,0 0-153 0 0,0 0-35 0 0,0 0 31 0 0,0 0 29 0 0,0 0-41 0 0,0 0-67 0 0,11 1-89 0 0,179 20 1635 0 0,-80 1-3446 0 0,-97-35-3137 0 0,-9 7-2229 0 0,-3 3-4698 0 0</inkml:trace>
  <inkml:trace contextRef="#ctx0" brushRef="#br0" timeOffset="21598.891">1000 1686 8298 0 0,'0'0'2284'0'0,"0"0"-487"0"0,0 0-214 0 0,0 0-20 0 0,0 0 22 0 0,0 0-76 0 0,0 0-173 0 0,0 0-170 0 0,0 0-184 0 0,0 0-108 0 0,0 0-114 0 0,0 0-112 0 0,12 9-78 0 0,38 27-60 0 0,-46-33-392 0 0,1-1 0 0 0,-1 1 0 0 0,1-1 0 0 0,0 1 0 0 0,0-1 0 0 0,0-1 0 0 0,0 1 0 0 0,0-1 0 0 0,0 0-1 0 0,0 0 1 0 0,0 0 0 0 0,0-1 0 0 0,1 1 0 0 0,4-2-118 0 0,21 4 430 0 0,11-2-708 0 0,-25-2-6214 0 0,-13 1-5586 0 0</inkml:trace>
  <inkml:trace contextRef="#ctx0" brushRef="#br0" timeOffset="24981.371">3209 703 0 0 0,'0'0'684'0'0,"0"0"964"0"0,0 0 584 0 0,0 0 181 0 0,0 0-53 0 0,0 0-264 0 0,0 0-321 0 0,0 0-253 0 0,0 0-163 0 0,2 0-112 0 0,8 0-83 0 0,-7 0-96 0 0,-3 0-128 0 0,0 0-166 0 0,0 0-127 0 0,-21 15 1623 0 0,-30 26-1858 0 0,-2-3 0 0 0,-2-2 0 0 0,-1-2 0 0 0,-1-3 0 0 0,-2-2 0 0 0,-22 5-412 0 0,-300 65 563 0 0,315-88 16 0 0,66-11-539 0 0,0 1-18 0 0,33 42 76 0 0,-9-26 84 0 0,2-1 1 0 0,0-1-1 0 0,0-1 1 0 0,2-2-1 0 0,-1 0 1 0 0,2-2-1 0 0,17 4-182 0 0,23 9 214 0 0,188 91 259 0 0,-143-36-297 0 0,-40-15-83 0 0,-73-66-4107 0 0,-5-1-3021 0 0,3 3-4984 0 0</inkml:trace>
  <inkml:trace contextRef="#ctx0" brushRef="#br0" timeOffset="25592.328">2250 1281 1416 0 0,'0'0'1894'0'0,"0"0"-375"0"0,0 0 23 0 0,0 0 226 0 0,0 0 200 0 0,0 0-24 0 0,0 0-203 0 0,0 0-222 0 0,0 0-237 0 0,0 0-174 0 0,0 0-133 0 0,0 0-104 0 0,-13 0-96 0 0,6 0-140 0 0,-26 0-1285 0 0,24 2 2154 0 0,16 4 3525 0 0,53 22-3876 0 0,14 6-427 0 0,166 48 419 0 0,-4 13-512 0 0,-102-36-433 0 0,50 18 172 0 0,-135-55-332 0 0,-64-22-1609 0 0,9-4 708 0 0,0-1-1262 0 0,3 0-4666 0 0,2 1-5824 0 0</inkml:trace>
  <inkml:trace contextRef="#ctx0" brushRef="#br0" timeOffset="26696.031">3921 909 1968 0 0,'0'0'2117'0'0,"0"0"-191"0"0,0 0 50 0 0,0 0 163 0 0,0 0 55 0 0,0 0-134 0 0,0 0-229 0 0,0 0-278 0 0,0 0-280 0 0,0 0-240 0 0,0 0-220 0 0,0 0-159 0 0,0 0-117 0 0,-2-9-78 0 0,0-2-431 0 0,-4-14 555 0 0,1 48 514 0 0,-1 37-464 0 0,-2-1 0 0 0,-3 0 0 0 0,-2 0-1 0 0,-17 43-632 0 0,-109 225 150 0 0,133-303-932 0 0,6-25-229 0 0,0-6 727 0 0,12-105-1775 0 0,16 1 1372 0 0,4 2-1 0 0,25-49 688 0 0,25-59 1658 0 0,-71 204-326 0 0,-3 36-437 0 0,-3-7-859 0 0,85 220 1356 0 0,-59-161-1211 0 0,-17-36-98 0 0,2 0 0 0 0,2-1 0 0 0,1-1-1 0 0,19 26-82 0 0,19 10 158 0 0,-55-73-117 0 0,-1 1 1 0 0,0 0 0 0 0,0-1-1 0 0,0 1 1 0 0,0-1-1 0 0,0 1 1 0 0,1-1 0 0 0,-1 1-1 0 0,0-1 1 0 0,1 0-1 0 0,-1 1 1 0 0,0-1 0 0 0,0 0-1 0 0,1 0 1 0 0,-1 0-1 0 0,0 0 1 0 0,1 0-1 0 0,-1-1 1 0 0,0 1 0 0 0,1 0-1 0 0,-1-1 1 0 0,0 1-1 0 0,0 0 1 0 0,0-1 0 0 0,1 0-1 0 0,-1 1 1 0 0,0-1-1 0 0,0 0 1 0 0,0 1 0 0 0,0-1-1 0 0,0 0 1 0 0,0 0-1 0 0,0 0 1 0 0,0 0 0 0 0,0 0-1 0 0,-1 0 1 0 0,1 0-1 0 0,0 0 1 0 0,0 0-1 0 0,-1 0 1 0 0,1-1 0 0 0,-1 1-1 0 0,1 0 1 0 0,-1 0-1 0 0,0-1 1 0 0,0 1 0 0 0,1 0-1 0 0,-1-1 1 0 0,0 1-1 0 0,0 0 1 0 0,0 0 0 0 0,0-1-1 0 0,0 1 1 0 0,0 0-1 0 0,-1-1 1 0 0,1 0-42 0 0,3-7-177 0 0,24-76 337 0 0,-3-1 0 0 0,-4-1 0 0 0,-4-1 0 0 0,3-77-160 0 0,-17-37-4 0 0,-25 158-416 0 0,22 44 283 0 0,1 0-31 0 0,0 0-37 0 0,0 0-61 0 0,0 0-67 0 0,6 12-2978 0 0,-1-9-1719 0 0,-5-3 2689 0 0,2 3-9917 0 0</inkml:trace>
  <inkml:trace contextRef="#ctx0" brushRef="#br0" timeOffset="28976.214">4781 1278 0 0 0,'0'0'572'0'0,"0"0"864"0"0,0 0 158 0 0,0 0-7 0 0,0 0 43 0 0,0 0 107 0 0,0 0 39 0 0,0 0-28 0 0,0 0-169 0 0,0 0-173 0 0,0-11-110 0 0,-2-24-444 0 0,2 30 5093 0 0,-4 57-5471 0 0,-2 1 0 0 0,-2-1 0 0 0,-2-1 0 0 0,-3 0 0 0 0,-7 13-474 0 0,15-47-5 0 0,0 1-1 0 0,-2-2 1 0 0,0 1 0 0 0,-1-1-1 0 0,0 0 1 0 0,-1-1 0 0 0,-1 0-1 0 0,-1 0 1 0 0,0-1 0 0 0,-11 11 5 0 0,17-20-205 0 0,-15 12-700 0 0,2-13-3821 0 0,17-4 2019 0 0,1 0-2631 0 0,0 0-5448 0 0</inkml:trace>
  <inkml:trace contextRef="#ctx0" brushRef="#br0" timeOffset="29459.97">4652 1517 0 0 0,'0'0'1811'0'0,"0"0"-541"0"0,0 0-127 0 0,0 0 193 0 0,0 0 251 0 0,0 0 141 0 0,0 0-33 0 0,0 0-173 0 0,0 0-223 0 0,0 0-202 0 0,0 0-123 0 0,0 0-82 0 0,0 0-56 0 0,9 19-35 0 0,27 58-35 0 0,-35-75-689 0 0,0 0 0 0 0,0 0-1 0 0,0 0 1 0 0,0 0 0 0 0,1 0-1 0 0,-1 0 1 0 0,1 0-1 0 0,-1-1 1 0 0,1 1 0 0 0,-1 0-1 0 0,1-1 1 0 0,0 1 0 0 0,0-1-1 0 0,-1 0 1 0 0,1 0 0 0 0,0 0-1 0 0,0 0 1 0 0,0 0-1 0 0,0 0 1 0 0,1 0 0 0 0,-1-1-1 0 0,0 1 1 0 0,0-1 0 0 0,0 1-1 0 0,1-1 1 0 0,-1 0 0 0 0,0 0-1 0 0,0 0 1 0 0,1 0-1 0 0,1-1-76 0 0,4 1 253 0 0,1 0-67 0 0,0-1 0 0 0,0 0 0 0 0,0 0 0 0 0,0-1 0 0 0,0 0 0 0 0,0 0 0 0 0,0-1 0 0 0,-1 0 0 0 0,1-1 0 0 0,-1 0 0 0 0,0 0 0 0 0,0-1 0 0 0,0 0 0 0 0,6-5-186 0 0,6-5 75 0 0,-1 0 0 0 0,0-1 0 0 0,-1-1 0 0 0,-1-1 1 0 0,0-1-1 0 0,-2 0 0 0 0,0-1 0 0 0,-1 0 0 0 0,-1-1 0 0 0,-1-1 0 0 0,0 0 0 0 0,-2-1 0 0 0,2-8-75 0 0,26-93 263 0 0,-52 146-276 0 0,4-2 69 0 0,0 0-1 0 0,1 0 1 0 0,1 1 0 0 0,1 0 0 0 0,1 1 0 0 0,1 0 0 0 0,0-1 0 0 0,2 2 0 0 0,1-1-1 0 0,0 5-55 0 0,42 176 571 0 0,-39-202-593 0 0,-1 0 0 0 0,0-1 0 0 0,0 1 1 0 0,1 0-1 0 0,-1 0 0 0 0,0-1 0 0 0,0 1 0 0 0,0 0 0 0 0,0 0 0 0 0,0-1 0 0 0,0 1 0 0 0,0 0 0 0 0,0 0 0 0 0,0-1 0 0 0,0 1 0 0 0,-1 0 0 0 0,1 0 0 0 0,0-1 0 0 0,0 1 1 0 0,-1 0-1 0 0,1-1 0 0 0,0 1 0 0 0,-1 0 0 0 0,1-1 0 0 0,-1 1 0 0 0,1 0 0 0 0,-1-1 0 0 0,1 1 0 0 0,-1-1 0 0 0,1 1 0 0 0,-1-1 0 0 0,0 1 0 0 0,1-1 0 0 0,-1 0 0 0 0,0 1 0 0 0,1-1 1 0 0,-1 0-1 0 0,0 1 0 0 0,0-1 0 0 0,0 0 22 0 0,-8 3-1867 0 0,7-2-7830 0 0,2-1 9681 0 0,0 0-11539 0 0</inkml:trace>
  <inkml:trace contextRef="#ctx0" brushRef="#br0" timeOffset="30161.21">5462 1488 4177 0 0,'0'0'1287'0'0,"0"0"-92"0"0,0 0 174 0 0,0 0 234 0 0,0 0 111 0 0,0 0-98 0 0,0 0-247 0 0,0 0-206 0 0,0 0-130 0 0,0 0-43 0 0,0 0-14 0 0,0 0-33 0 0,-2 0 3504 0 0,-57 11-2890 0 0,58-10-1540 0 0,-1 0 0 0 0,0 1-1 0 0,1-1 1 0 0,-1 1 0 0 0,1 0 0 0 0,-1 0 0 0 0,1-1 0 0 0,0 1 0 0 0,0 0-1 0 0,0 0 1 0 0,0 0 0 0 0,0 0 0 0 0,0 0 0 0 0,1 0 0 0 0,-1 1 0 0 0,1-1 0 0 0,-1 0-1 0 0,1 0 1 0 0,0 0 0 0 0,0 1 0 0 0,0-1 0 0 0,0 0 0 0 0,0 1-17 0 0,43 41 127 0 0,-32-36-89 0 0,-1-1-4 0 0,-3-3-7 0 0,-1 0 0 0 0,1 1-1 0 0,-1 0 1 0 0,0 0-1 0 0,-1 0 1 0 0,1 1 0 0 0,-1 0-1 0 0,0 0 1 0 0,-1 0-1 0 0,1 0 1 0 0,-1 1 0 0 0,1 2-27 0 0,-3-4 53 0 0,-1-1 0 0 0,1 1 0 0 0,-1 0 0 0 0,0 0 0 0 0,-1-1 0 0 0,1 1 0 0 0,-1 0 1 0 0,0 0-1 0 0,0 0 0 0 0,0 0 0 0 0,0 0 0 0 0,-1 0 0 0 0,0 0 0 0 0,0-1 0 0 0,-1 1 0 0 0,1 0 1 0 0,-1-1-1 0 0,0 1 0 0 0,0-1 0 0 0,-1 1 0 0 0,1-1 0 0 0,-1 0 0 0 0,0 0 0 0 0,0 0 0 0 0,0 0 1 0 0,0-1-1 0 0,-1 1 0 0 0,0-1 0 0 0,0 0 0 0 0,0 0 0 0 0,0 0 0 0 0,0-1 0 0 0,0 1 0 0 0,-1-1 1 0 0,1 0-1 0 0,-1 0 0 0 0,1-1 0 0 0,-1 1 0 0 0,0-1 0 0 0,-3 0-53 0 0,-83 3 441 0 0,89-4-475 0 0,-1-1 0 0 0,1 1-1 0 0,-1-1 1 0 0,1 0 0 0 0,-1 0 0 0 0,1 0 0 0 0,0 0 0 0 0,-1 0 0 0 0,1 0-1 0 0,0-1 1 0 0,0 1 0 0 0,0-1 0 0 0,0 0 0 0 0,0 1 0 0 0,0-1 0 0 0,1 0-1 0 0,-1 0 1 0 0,0 0 0 0 0,1 0 0 0 0,-1-1 0 0 0,1 1 0 0 0,0 0 0 0 0,0 0-1 0 0,0-1 1 0 0,0 1 0 0 0,0-1 0 0 0,1 1 0 0 0,-1-1 0 0 0,1 1 0 0 0,-1-1-1 0 0,1 0 1 0 0,0 1 0 0 0,0-1 0 0 0,0 1 34 0 0,0 0-262 0 0,1-10-1590 0 0,0 4-2956 0 0,1 4-7274 0 0</inkml:trace>
  <inkml:trace contextRef="#ctx0" brushRef="#br0" timeOffset="31471.921">5401 1499 0 0 0,'0'0'544'0'0,"0"0"154"0"0,0 0 8 0 0,0 0-15 0 0,0 0 12 0 0,0 0-47 0 0,0 0-54 0 0,-6 0 308 0 0,5 0 6228 0 0,33-2-1354 0 0,1 0-4349 0 0,25-2-1343 0 0,-62 11-1080 0 0,1-2-5358 0 0,1-2-4119 0 0</inkml:trace>
  <inkml:trace contextRef="#ctx0" brushRef="#br0" timeOffset="33327.176">6261 1605 0 0 0,'0'0'784'0'0,"0"0"108"0"0,0 0 102 0 0,0 0 150 0 0,0 0 123 0 0,0 0 31 0 0,0 0-111 0 0,0 0-155 0 0,0 0-123 0 0,0 0-83 0 0,2-2-38 0 0,7-10 1638 0 0,-9 12-1633 0 0,2 23 3074 0 0,-25 98-515 0 0,-68 47-3160 0 0,26-98-2828 0 0,56-66 479 0 0,7-4-7473 0 0,2 0 2302 0 0</inkml:trace>
  <inkml:trace contextRef="#ctx0" brushRef="#br0" timeOffset="34140.403">6603 1823 3017 0 0,'0'0'1663'0'0,"0"0"-83"0"0,0 0 100 0 0,0 0 221 0 0,0 0-2 0 0,0 0-255 0 0,0 0-385 0 0,0 0-411 0 0,0 0-326 0 0,0 0-185 0 0,0 0-37 0 0,0 0 72 0 0,0 0 103 0 0,-2 3 83 0 0,2 17 1408 0 0,34-18 1475 0 0,-30-2-3293 0 0,4-2 1 0 0,0 0-1 0 0,-1 0 1 0 0,1-1-1 0 0,-1 0 0 0 0,0-1 1 0 0,0 0-1 0 0,0 0 0 0 0,0 0 1 0 0,-1-1-1 0 0,0 0 1 0 0,0 0-1 0 0,0-1 0 0 0,0 1 1 0 0,0-3-149 0 0,15-11 171 0 0,207-184 349 0 0,-123 114-448 0 0,-61 50 50 0 0,1 2 0 0 0,2 2-1 0 0,50-29-121 0 0,-75 115 359 0 0,-18-35-335 0 0,5 17 60 0 0,-2 0 0 0 0,-1 1 0 0 0,-1 0 0 0 0,-2 0 0 0 0,-1 0 0 0 0,-3 23-84 0 0,-2-44 12 0 0,-1 0 0 0 0,-1-1 0 0 0,0 0 0 0 0,0 0 0 0 0,-1 0 0 0 0,-1 0 0 0 0,0-1 0 0 0,0 0 0 0 0,-1-1 0 0 0,-1 0 0 0 0,1 0 0 0 0,-2 0-1 0 0,1-1 1 0 0,-2-1 0 0 0,1 0 0 0 0,-1 0 0 0 0,0-1 0 0 0,0 0 0 0 0,-1-1 0 0 0,0 0 0 0 0,-7 1-12 0 0,7-1-7 0 0,0-1 0 0 0,-1 0 0 0 0,1-1 0 0 0,-1-1 0 0 0,0 0 0 0 0,0 0 0 0 0,0-2 0 0 0,0 1 0 0 0,0-2 0 0 0,0 0 0 0 0,-1 0 0 0 0,-7-2 7 0 0,20 2-9 0 0,-1 0 0 0 0,1 0 1 0 0,-1 0-1 0 0,1 0 0 0 0,-1 0 0 0 0,1 0 1 0 0,-1-1-1 0 0,1 1 0 0 0,0-1 0 0 0,-1 1 0 0 0,1-1 1 0 0,-1 1-1 0 0,1-1 0 0 0,0 0 0 0 0,0 1 0 0 0,-1-1 1 0 0,1 0-1 0 0,0 0 0 0 0,0 0 0 0 0,0 0 1 0 0,0 0-1 0 0,0 0 0 0 0,0 0 0 0 0,0 0 0 0 0,0-1 1 0 0,1 1-1 0 0,-1 0 0 0 0,0-1 0 0 0,1 1 1 0 0,-1 0-1 0 0,1-1 0 0 0,-1 1 0 0 0,1-1 0 0 0,0 1 1 0 0,-1 0-1 0 0,1-1 0 0 0,0 1 0 0 0,0-1 1 0 0,0 1-1 0 0,0-1 0 0 0,1 1 0 0 0,-1-1 0 0 0,0 1 1 0 0,0-1-1 0 0,1 1 0 0 0,-1 0 0 0 0,1-1 1 0 0,-1 1-1 0 0,1 0 0 0 0,0-1 0 0 0,0 1 0 0 0,-1 0 1 0 0,1 0-1 0 0,0 0 0 0 0,0-1 0 0 0,0 1 1 0 0,0 0-1 0 0,0 0 0 0 0,1 0 0 0 0,0 0 9 0 0,8-6-74 0 0,1 1-1 0 0,-1 0 0 0 0,1 0 1 0 0,0 1-1 0 0,1 1 1 0 0,-1 0-1 0 0,1 0 1 0 0,0 1-1 0 0,0 1 0 0 0,0 0 1 0 0,0 0-1 0 0,0 1 1 0 0,12 1 74 0 0,-9 6-2101 0 0,-9-2-1147 0 0,1-3-4497 0 0,-3-1-4127 0 0</inkml:trace>
  <inkml:trace contextRef="#ctx0" brushRef="#br0" timeOffset="34540.646">7914 854 12147 0 0,'0'0'2021'0'0,"0"0"-998"0"0,0 0-471 0 0,0 0 2 0 0,0 0 218 0 0,0 0 207 0 0,0 0 137 0 0,0 0-24 0 0,0 0-99 0 0,0 0-96 0 0,0 0-131 0 0,0 0-97 0 0,6 25-88 0 0,17 82-64 0 0,-2 48 1031 0 0,-10-69-1173 0 0,-4-1-1 0 0,-4 1 1 0 0,-5 43-375 0 0,-4-76 57 0 0,-2-1 0 0 0,-2-1-1 0 0,-3 0 1 0 0,-14 34-57 0 0,-1-37-510 0 0,12-69-8095 0 0,13 9 1902 0 0,1 4-4337 0 0</inkml:trace>
  <inkml:trace contextRef="#ctx0" brushRef="#br0" timeOffset="41031.191">7574 1425 792 0 0,'0'0'1532'0'0,"0"0"-42"0"0,0 0 13 0 0,0 0 25 0 0,0 0 11 0 0,0 0-49 0 0,0 0-104 0 0,0 0-165 0 0,0 0-155 0 0,0 0-139 0 0,0 0-99 0 0,-2-2-45 0 0,-6-5-34 0 0,7 5-19 0 0,1 2-45 0 0,23 0 2541 0 0,69-14 30 0 0,556-78 118 0 0,-605 91-3330 0 0,-43 1-48 0 0,0 0 10 0 0,0 0 4 0 0,-26 15-196 0 0,-1-1-221 0 0,-8 4-1105 0 0,12-13-6863 0 0,20-5-3553 0 0</inkml:trace>
  <inkml:trace contextRef="#ctx0" brushRef="#br0" timeOffset="42183.957">8647 1620 0 0 0,'0'0'1116'0'0,"0"0"257"0"0,0 0 298 0 0,0 0 301 0 0,0 0 200 0 0,0 0 40 0 0,0 0-132 0 0,0 0-258 0 0,0 0-274 0 0,0 0-194 0 0,0 0-159 0 0,0 0-104 0 0,0 0-61 0 0,7-15-88 0 0,18-47-107 0 0,-25 61-787 0 0,0 0 0 0 0,0 0 0 0 0,0 0-1 0 0,0 0 1 0 0,0 0 0 0 0,0 0 0 0 0,-1 0 0 0 0,1 0 0 0 0,0 0 0 0 0,-1 0 0 0 0,1 1 0 0 0,0-1 0 0 0,-1 0 0 0 0,0 0 0 0 0,1 0 0 0 0,-1 0 0 0 0,1 1-1 0 0,-1-1 1 0 0,0 0 0 0 0,1 0 0 0 0,-1 1 0 0 0,0-1 0 0 0,0 1 0 0 0,0-1 0 0 0,0 0 0 0 0,0 1 0 0 0,1 0 0 0 0,-1-1 0 0 0,0 1 0 0 0,0 0 0 0 0,0-1-1 0 0,0 1 1 0 0,0 0 0 0 0,0 0 0 0 0,0 0 0 0 0,0 0 0 0 0,0 0 0 0 0,0 0 0 0 0,0 0 0 0 0,0 0 0 0 0,0 0 0 0 0,0 0 0 0 0,0 0 0 0 0,0 1-1 0 0,0-1 1 0 0,0 1-48 0 0,-1-1 94 0 0,-13 1 21 0 0,0 0 0 0 0,0 2-1 0 0,0 0 1 0 0,1 0 0 0 0,-1 2 0 0 0,1 0 0 0 0,0 0 0 0 0,1 1 0 0 0,-1 1 0 0 0,1 0 0 0 0,0 1 0 0 0,1 1 0 0 0,0 0 0 0 0,0 0 0 0 0,1 1 0 0 0,-5 5-115 0 0,7-7 15 0 0,0 0 1 0 0,0 0-1 0 0,1 1 0 0 0,0 0 1 0 0,0 1-1 0 0,1 0 1 0 0,0 0-1 0 0,1 0 1 0 0,0 1-1 0 0,1-1 1 0 0,0 2-1 0 0,1-1 0 0 0,0 0 1 0 0,1 1-1 0 0,0 0 1 0 0,1 0-1 0 0,0-1 1 0 0,1 2-1 0 0,0 3-15 0 0,1-13 6 0 0,0-1 0 0 0,1 0-1 0 0,0 0 1 0 0,-1 0 0 0 0,1 0 0 0 0,0 0-1 0 0,0 0 1 0 0,0 0 0 0 0,0-1 0 0 0,0 1-1 0 0,1 0 1 0 0,-1 0 0 0 0,1-1 0 0 0,-1 1-1 0 0,1-1 1 0 0,-1 1 0 0 0,1-1 0 0 0,0 0-1 0 0,-1 0 1 0 0,1 1 0 0 0,0-1 0 0 0,0 0-1 0 0,0-1 1 0 0,0 1 0 0 0,0 0 0 0 0,0-1-1 0 0,0 1 1 0 0,1-1 0 0 0,-1 1 0 0 0,0-1-1 0 0,1 0-4 0 0,71 1 320 0 0,-48-6-246 0 0,0-1-1 0 0,-1-2 0 0 0,0 0 1 0 0,0-2-1 0 0,-1 0 1 0 0,-1-2-1 0 0,1-1 0 0 0,-2 0 1 0 0,4-5-75 0 0,173-150 238 0 0,-199 168-241 0 0,0 0 0 0 0,0 1 0 0 0,0-1 0 0 0,0 0 0 0 0,0 1 0 0 0,0-1 0 0 0,0 0-1 0 0,1 0 1 0 0,-1 1 0 0 0,0-1 0 0 0,0 0 0 0 0,0 1 0 0 0,0-1 0 0 0,0 0 0 0 0,0 0 0 0 0,1 1-1 0 0,-1-1 1 0 0,0 0 0 0 0,0 0 0 0 0,0 1 0 0 0,1-1 0 0 0,-1 0 0 0 0,0 0 0 0 0,0 0-1 0 0,1 1 1 0 0,-1-1 0 0 0,0 0 0 0 0,0 0 0 0 0,1 0 0 0 0,-1 0 0 0 0,0 0 0 0 0,1 0 0 0 0,-1 0-1 0 0,0 1 1 0 0,1-1 0 0 0,-1 0 0 0 0,0 0 0 0 0,1 0 0 0 0,-1 0 0 0 0,0 0 0 0 0,0 0 3 0 0,0 3 5 0 0,-16 93-12 0 0,16-91 6 0 0,-1-1-1 0 0,1 1 1 0 0,0 0-1 0 0,1-1 1 0 0,-1 1 0 0 0,1-1-1 0 0,0 1 1 0 0,0 0 0 0 0,0-1-1 0 0,1 0 1 0 0,0 1-1 0 0,0-1 1 0 0,0 0 0 0 0,0 0-1 0 0,0 0 1 0 0,1 0-1 0 0,0 0 1 0 0,0-1 0 0 0,0 1-1 0 0,0-1 1 0 0,0 0 0 0 0,1 0-1 0 0,0 0 1 0 0,-1 0-1 0 0,1-1 1 0 0,1 1 1 0 0,6 3 5 0 0,1-2-1 0 0,0 1 1 0 0,-1-1-1 0 0,2-1 1 0 0,-1 0-1 0 0,0-1 1 0 0,0 0 0 0 0,1-1-1 0 0,-1 0 1 0 0,1-1-1 0 0,-1-1 1 0 0,1 0 0 0 0,-1 0-1 0 0,1-1 1 0 0,-1-1-1 0 0,0 0 1 0 0,0-1-1 0 0,0 0 1 0 0,-1-1 0 0 0,1 0-1 0 0,-1-1 1 0 0,0 0-1 0 0,-1 0 1 0 0,1-2-1 0 0,-1 1 1 0 0,-1-1 0 0 0,0 0-1 0 0,0-1 1 0 0,0 0-1 0 0,1-4-4 0 0,32-36 10 0 0,-3-3 0 0 0,-2-1 0 0 0,-2-1-1 0 0,-3-2 1 0 0,-2-2 0 0 0,-3 0 0 0 0,-2-2-1 0 0,-3-1 1 0 0,-3 0 0 0 0,2-20-10 0 0,7-124 66 0 0,-28 195-51 0 0,1 7 2 0 0,-1-1 0 0 0,0 1 0 0 0,1 0 0 0 0,-1 0 0 0 0,-1-1-1 0 0,1 1 1 0 0,0 0 0 0 0,-1 0 0 0 0,1-1 0 0 0,-1 1 0 0 0,0 0 0 0 0,0 0 0 0 0,-1 0 0 0 0,1 0 0 0 0,0 0 0 0 0,-1 0 0 0 0,0 0 0 0 0,0 1 0 0 0,0-1 0 0 0,0 0-17 0 0,1 4-2 0 0,0-1 0 0 0,0 0 0 0 0,0 0-1 0 0,0 1 1 0 0,0-1 0 0 0,0 1 0 0 0,0-1 0 0 0,0 1 0 0 0,0-1 0 0 0,1 1 0 0 0,-1 0 0 0 0,0-1 0 0 0,0 1-1 0 0,0 0 1 0 0,1 0 0 0 0,-1-1 0 0 0,0 1 0 0 0,1 0 0 0 0,-1 0 0 0 0,1 0 0 0 0,-1 0 0 0 0,1 0 0 0 0,-1 0 0 0 0,1 0-1 0 0,0 0 1 0 0,-1 0 0 0 0,1 0 0 0 0,0 0 0 0 0,0 0 0 0 0,0 0 0 0 0,0 0 0 0 0,0 0 0 0 0,0 0 0 0 0,0 0-1 0 0,0 0 1 0 0,0 0 0 0 0,1 0 0 0 0,-1 1 2 0 0,-2 8-2 0 0,-11 38 34 0 0,2 1 0 0 0,2-1 0 0 0,2 2 0 0 0,3-1 0 0 0,1 8-32 0 0,16 447 311 0 0,-9-325-269 0 0,-4-178-54 0 0,0-1-2 0 0,0 0-2 0 0,0 0 35 0 0,0 0-24 0 0,0 0-6 0 0,0 0-4 0 0,0 0 3 0 0,0 0 7 0 0,0-30-2000 0 0,2-20-1591 0 0,1 17-5905 0 0,-3 25-1745 0 0</inkml:trace>
  <inkml:trace contextRef="#ctx0" brushRef="#br0" timeOffset="42475.855">9142 1418 14779 0 0,'0'0'1805'0'0,"0"0"-565"0"0,0 0-264 0 0,0 0 16 0 0,0 0 36 0 0,0 0 34 0 0,0 0-30 0 0,0 0-122 0 0,0 0-98 0 0,0 0-101 0 0,0 0-100 0 0,0 0-58 0 0,31-3-42 0 0,99-10-47 0 0,207-16 1855 0 0,-147 15-3759 0 0,-190 14 488 0 0,0 0-529 0 0,0 3-8338 0 0,0-3-2677 0 0</inkml:trace>
  <inkml:trace contextRef="#ctx0" brushRef="#br0" timeOffset="42750.036">10077 1528 17684 0 0,'0'0'777'0'0,"0"0"-167"0"0,0 0 61 0 0,0 0 161 0 0,0 0 65 0 0,0 0-45 0 0,0 0-179 0 0,0 0-223 0 0,0 0-148 0 0,0 0-102 0 0,-4 33-58 0 0,-12 103-28 0 0,9-29-808 0 0,5-100-1639 0 0,0-6-3626 0 0,2-1-5466 0 0</inkml:trace>
  <inkml:trace contextRef="#ctx0" brushRef="#br0" timeOffset="42997.089">10062 1263 17052 0 0,'0'0'1368'0'0,"0"0"-432"0"0,0 0-296 0 0,0 0-104 0 0,0 0-168 0 0,0 0-127 0 0,0 0-185 0 0,0 0-209 0 0,0 0-79 0 0,0 0-152 0 0,0 0-320 0 0,0 0-888 0 0,0 0-4497 0 0,85-18-5954 0 0</inkml:trace>
  <inkml:trace contextRef="#ctx0" brushRef="#br0" timeOffset="43230.274">10677 1447 13867 0 0,'0'0'4608'0'0,"0"0"-2724"0"0,0 0-789 0 0,0 0-20 0 0,0 0 10 0 0,0 0-55 0 0,0 0-173 0 0,0 0-194 0 0,0 0-183 0 0,0 0-116 0 0,0 0-82 0 0,0 0-66 0 0,0 0-40 0 0,-22 1-59 0 0,-73 6-39 0 0,90-7-69 0 0,0 1 0 0 0,0-1 0 0 0,0 1 0 0 0,0 0 1 0 0,0 0-1 0 0,0 1 0 0 0,0-1 0 0 0,0 1 0 0 0,1 0 0 0 0,-1 1 1 0 0,1-1-1 0 0,-1 1 0 0 0,1 0 0 0 0,0 0 0 0 0,0 0-9 0 0,-11 8 35 0 0,5-5-31 0 0,0 1 0 0 0,0 0 0 0 0,0 0 0 0 0,1 1 1 0 0,0 0-1 0 0,1 1 0 0 0,-1 0 0 0 0,2 0 0 0 0,-1 1 1 0 0,1 0-1 0 0,1 0 0 0 0,0 0 0 0 0,0 1 0 0 0,1 0 1 0 0,0 0-1 0 0,1 1 0 0 0,1-1 0 0 0,0 1 0 0 0,0 0 1 0 0,1 0-1 0 0,0 8-4 0 0,2-13 4 0 0,0 0-1 0 0,0 0 1 0 0,1 0 0 0 0,0 0 0 0 0,1-1 0 0 0,0 1 0 0 0,0-1-1 0 0,0 1 1 0 0,1-1 0 0 0,0 0 0 0 0,0 0 0 0 0,0 0 0 0 0,1 0-1 0 0,0 0 1 0 0,0-1 0 0 0,0 1 0 0 0,1-1 0 0 0,0-1 0 0 0,0 1 0 0 0,0 0-1 0 0,0-1 1 0 0,1 0 0 0 0,0-1 0 0 0,0 1 0 0 0,4 1-4 0 0,7 2 71 0 0,1 0 0 0 0,-1-1 0 0 0,1-1 1 0 0,0-1-1 0 0,0 0 0 0 0,0-2 0 0 0,1 0 1 0 0,-1-1-1 0 0,1 0 0 0 0,15-3-71 0 0,-32 2 9 0 0,16-2-99 0 0,-1 0 0 0 0,1-1 0 0 0,-1-1 0 0 0,0-1 0 0 0,0 0 0 0 0,0-1 0 0 0,-1-1 0 0 0,0 0-1 0 0,0-2 1 0 0,-1 0 0 0 0,14-10 90 0 0,-19 10-1642 0 0,-4 2-4198 0 0,-5 6 3480 0 0,5-4-10792 0 0</inkml:trace>
  <inkml:trace contextRef="#ctx0" brushRef="#br0" timeOffset="44409.788">10123 1270 0 0 0,'0'0'1271'0'0,"0"0"72"0"0,0 0-208 0 0,0 0-218 0 0,0 0-141 0 0,0 0-85 0 0,0 0-33 0 0,0 0-15 0 0,0 0 1 0 0,0 0 20 0 0,1 0-727 0 0,-1-3 8705 0 0,-4-6-5426 0 0,29-10-3276 0 0,-7 6 254 0 0,-55 24 2219 0 0,36-11-2401 0 0,1 0-22 0 0,0 0 0 0 0,0 0-13 0 0,0 0-53 0 0,0 0-119 0 0,17-11-6537 0 0,-16 11 5310 0 0,3-4-9869 0 0</inkml:trace>
  <inkml:trace contextRef="#ctx0" brushRef="#br0" timeOffset="61420.096">746 2750 0 0 0,'0'0'299'0'0,"0"0"652"0"0,0 0 164 0 0,0 0-7 0 0,0 0 33 0 0,0 0 20 0 0,0 0-39 0 0,0 0-17 0 0,1-2 853 0 0,1-2 8241 0 0,8 87-5297 0 0,-1-8-4672 0 0,0 245 541 0 0,-9-45-339 0 0,-17-153-266 0 0,12-37 14 0 0,10-51 146 0 0,-12 42 261 0 0,2-1-198 0 0,3-62-231 0 0,2-21-324 0 0,-4-23-2683 0 0,2 14-1331 0 0,0 1-5437 0 0,2 8-1871 0 0</inkml:trace>
  <inkml:trace contextRef="#ctx0" brushRef="#br0" timeOffset="62187.22">718 2927 0 0 0,'0'0'1268'0'0,"0"0"119"0"0,0 0 46 0 0,0 0-42 0 0,0 0-59 0 0,0 0-47 0 0,0 0-42 0 0,0 0-9 0 0,0 0-28 0 0,0 0-49 0 0,1-9 692 0 0,0 7 4795 0 0,47-16-4807 0 0,-13 7-1267 0 0,0 0 0 0 0,1 3 0 0 0,0 1 0 0 0,0 1 0 0 0,25 0-570 0 0,311-37 1287 0 0,-372 43-1257 0 0,0 0 10 0 0,0 0 16 0 0,0 0 9 0 0,0 0-9 0 0,0 0 5 0 0,0 0-25 0 0,0 0-14 0 0,0 0 8 0 0,0 0 5 0 0,0 0-15 0 0,0 0 0 0 0,0 0 8 0 0,0 0-23 0 0,0 0 3 0 0,0 0-38 0 0,0 0-17 0 0,0 0-5 0 0,0 0-25 0 0,0 0-49 0 0,-26 0-8197 0 0,19 3 2130 0 0,-1 1-5394 0 0</inkml:trace>
  <inkml:trace contextRef="#ctx0" brushRef="#br0" timeOffset="62750.958">731 3303 6545 0 0,'0'0'1290'0'0,"0"0"-200"0"0,0 0 71 0 0,0 0 257 0 0,0 0 151 0 0,0 0-103 0 0,0 0-330 0 0,0 0-319 0 0,0 0-213 0 0,0 0-144 0 0,0 0-31 0 0,0 0-6 0 0,0 0 22 0 0,0 29 4323 0 0,0-29-4491 0 0,0 0-27 0 0,0 0-41 0 0,0 0-7 0 0,16 4 759 0 0,80-1 566 0 0,83-35-497 0 0,-147 23-898 0 0,96-8 390 0 0,-128 17-562 0 0,-1 0 0 0 0,1 0-1 0 0,0 0 1 0 0,0 0-1 0 0,0 1 1 0 0,0-1-1 0 0,0 0 1 0 0,0 0-1 0 0,0 0 1 0 0,0 1-1 0 0,0-1 1 0 0,0 0 0 0 0,0 0-1 0 0,0 0 1 0 0,0 1-1 0 0,0-1 1 0 0,0 0-1 0 0,0 0 1 0 0,0 1-1 0 0,0-1 1 0 0,0 0-1 0 0,0 0 1 0 0,0 0 0 0 0,0 1-1 0 0,0-1 1 0 0,0 0-1 0 0,0 0 1 0 0,0 0-1 0 0,0 0 1 0 0,1 1-1 0 0,-1-1 1 0 0,0 0-1 0 0,0 0 1 0 0,0 0 0 0 0,0 0-1 0 0,1 1 1 0 0,-1-1-1 0 0,0 0 1 0 0,0 0 40 0 0,-18 2-2322 0 0,-1 0-5965 0 0,14-2-3441 0 0</inkml:trace>
  <inkml:trace contextRef="#ctx0" brushRef="#br0" timeOffset="64582.115">1051 3884 0 0 0,'0'0'1204'0'0,"0"0"66"0"0,0 0 93 0 0,0 0 60 0 0,0 0-11 0 0,0 0-18 0 0,0 0-51 0 0,0 0-102 0 0,0 0-128 0 0,0 0-119 0 0,0 0-144 0 0,8-4 2158 0 0,-5 4 4282 0 0,-3 1-7082 0 0,0-1-26 0 0,0 0-44 0 0,15 41 1086 0 0,-15-10-976 0 0,-1 0 0 0 0,-1 0-1 0 0,-2-1 1 0 0,-1 1-1 0 0,-5 14-247 0 0,3-13 36 0 0,3 49-96 0 0,4-81 17 0 0,0 0-5 0 0,0 0-12 0 0,0 0-20 0 0,0 0 4 0 0,0 0-10 0 0,0 0-29 0 0,0 0 2 0 0,0 0-61 0 0,0-19-2429 0 0,0 9 1390 0 0,-1-5-1058 0 0,2 4-3640 0 0,1 4-5366 0 0</inkml:trace>
  <inkml:trace contextRef="#ctx0" brushRef="#br0" timeOffset="64956.248">1025 3807 4361 0 0,'0'0'3321'0'0,"0"0"-1349"0"0,0 0-573 0 0,0 0 24 0 0,0 0 85 0 0,0 0-30 0 0,0 0-203 0 0,0 0-292 0 0,0 0-296 0 0,0 0-214 0 0,0 0-92 0 0,0 0-24 0 0,21 0 1076 0 0,98-12 2055 0 0,38-9-3738 0 0,-176 32-4555 0 0,14-7 574 0 0,-1-1-3900 0 0</inkml:trace>
  <inkml:trace contextRef="#ctx0" brushRef="#br0" timeOffset="65274.908">994 3987 4809 0 0,'0'0'1668'0'0,"0"0"-274"0"0,0 0-64 0 0,0 0 73 0 0,0 0 65 0 0,0 0-101 0 0,0 0-248 0 0,0 0-306 0 0,0 0-253 0 0,0 0-77 0 0,0 0 21 0 0,0 0 91 0 0,0 0 77 0 0,6 2 27 0 0,148 15 4893 0 0,-133-15-5553 0 0,10 1-1130 0 0,-15-8-7935 0 0,-12 1-3076 0 0</inkml:trace>
  <inkml:trace contextRef="#ctx0" brushRef="#br0" timeOffset="67548.538">2217 3336 0 0 0,'0'0'504'0'0,"0"0"742"0"0,0 0 205 0 0,0 0-7 0 0,0 0-56 0 0,0 0-46 0 0,0 0-27 0 0,0 0-40 0 0,0 0-40 0 0,4-3 7853 0 0,-1 2-9545 0 0,54 16 3137 0 0,211-29 569 0 0,64-27-2030 0 0,-252 37-1019 0 0,-79 4-201 0 0,-1 0 14 0 0,0 0 18 0 0,0 0 38 0 0,0 0 31 0 0,0 0 6 0 0,0 0-14 0 0,0 0 18 0 0,0 0-14 0 0,0 0-29 0 0,0 0 34 0 0,0 0-58 0 0,0 0-14 0 0,0 0 9 0 0,0 0-49 0 0,-17 0-1929 0 0,16 0 1831 0 0,-28 2-5150 0 0,12 6-5019 0 0,11-3-198 0 0</inkml:trace>
  <inkml:trace contextRef="#ctx0" brushRef="#br0" timeOffset="67956.465">2377 3645 6921 0 0,'0'0'1965'0'0,"0"0"-371"0"0,0 0-189 0 0,0 0 126 0 0,0 0 91 0 0,0 0-146 0 0,0 0-280 0 0,0 0-310 0 0,0 0-271 0 0,0 0-166 0 0,0 0-89 0 0,0 0-18 0 0,0 0-8 0 0,-6 7 760 0 0,54 8 2185 0 0,10-13-2711 0 0,0-2 0 0 0,0-2 0 0 0,-1-3-1 0 0,0-3 1 0 0,0-2 0 0 0,5-4-568 0 0,106-15 353 0 0,-54 10-301 0 0,-100 14-440 0 0,-12 0-3956 0 0,-2-2-5994 0 0,0 6-2457 0 0</inkml:trace>
  <inkml:trace contextRef="#ctx0" brushRef="#br0" timeOffset="77256.788">10696 3270 11522 0 0,'0'0'4856'0'0,"0"0"-2330"0"0,0 0-918 0 0,0 0-183 0 0,0 0-113 0 0,0 0-89 0 0,0 0-134 0 0,0 0-196 0 0,0 0-189 0 0,0 0-153 0 0,0 0-151 0 0,0 0-152 0 0,0 0-142 0 0,-4 4-87 0 0,-91 102 72 0 0,90-100-95 0 0,1 0 1 0 0,-1 1 0 0 0,2 0 0 0 0,-1-1-1 0 0,1 1 1 0 0,0 0 0 0 0,0 1-1 0 0,1-1 1 0 0,0 0 0 0 0,0 1-1 0 0,1-1 1 0 0,0 1 0 0 0,0 0 0 0 0,1-1-1 0 0,0 1 1 0 0,0 0 0 0 0,1-1-1 0 0,0 1 1 0 0,0 0 0 0 0,1-1-1 0 0,0 1 1 0 0,0-1 0 0 0,2 2 3 0 0,0-1-2 0 0,2-1 0 0 0,-1 0 0 0 0,1 0 1 0 0,0-1-1 0 0,1 1 0 0 0,0-1 0 0 0,0-1 1 0 0,0 1-1 0 0,0-1 0 0 0,1-1 0 0 0,0 1 1 0 0,0-1-1 0 0,0-1 0 0 0,1 1 0 0 0,-1-1 1 0 0,1-1-1 0 0,-1 0 0 0 0,1 0 0 0 0,0 0 1 0 0,0-1-1 0 0,0-1 0 0 0,3 0 2 0 0,-8 0-10 0 0,19 2-110 0 0,0-2 0 0 0,0 0 1 0 0,1-2-1 0 0,-1-1 0 0 0,0 0 0 0 0,0-2 0 0 0,-1-1 0 0 0,1 0 1 0 0,-1-2-1 0 0,2-2 120 0 0,4-3-1614 0 0,-11 5-2689 0 0,-4 0-7948 0 0</inkml:trace>
  <inkml:trace contextRef="#ctx0" brushRef="#br0" timeOffset="74990.319">7612 3704 17220 0 0,'0'0'1079'0'0,"0"0"-385"0"0,0 0-159 0 0,0 0 161 0 0,0 0 247 0 0,0 0 152 0 0,0 0-131 0 0,0 0-242 0 0,0 0-234 0 0,0 0-161 0 0,0 0-113 0 0,0 0-64 0 0,-1 31-25 0 0,-4 94-61 0 0,-5-41 31 0 0,-8-44-588 0 0,1-33-9399 0 0,15-7-1877 0 0</inkml:trace>
  <inkml:trace contextRef="#ctx0" brushRef="#br0" timeOffset="75237.8">7586 3177 11803 0 0,'0'0'4144'0'0,"0"0"-2743"0"0,0 0-121 0 0,0 0-224 0 0,0 0-64 0 0,0 0-167 0 0,0 0-265 0 0,0 0-328 0 0,0 0-256 0 0,0 0-32 0 0,0 0-72 0 0,0 0 40 0 0,0 0-16 0 0,0 0-192 0 0,8 63-240 0 0,3-26-537 0 0,-4-11-1967 0 0,1-8-9459 0 0</inkml:trace>
  <inkml:trace contextRef="#ctx0" brushRef="#br0" timeOffset="75592.082">7828 3947 11370 0 0,'0'0'2062'0'0,"0"0"-319"0"0,0 0-20 0 0,0 0 59 0 0,0 0-84 0 0,0 0-282 0 0,0 0-378 0 0,0 0-346 0 0,0 0-203 0 0,0 0-77 0 0,0 0-70 0 0,0 0-81 0 0,0 0-65 0 0,13-26-65 0 0,42-85-26 0 0,45-94 235 0 0,-99 202-359 0 0,0 1-1 0 0,0-1 1 0 0,0 1-1 0 0,1-1 0 0 0,-1 1 1 0 0,1 0-1 0 0,-1 0 1 0 0,1 0-1 0 0,0 0 1 0 0,0 0-1 0 0,0 0 0 0 0,0 0 1 0 0,0 1-1 0 0,0-1 1 0 0,0 1-1 0 0,1-1 1 0 0,-1 1-1 0 0,1 0 1 0 0,-1 0-1 0 0,1 0 0 0 0,1 0 20 0 0,5 48-188 0 0,-9-46 190 0 0,0 8 1 0 0,0 0-1 0 0,0 0 0 0 0,0 0 0 0 0,2 0 1 0 0,-1 0-1 0 0,1 0 0 0 0,0 0 0 0 0,1-1 1 0 0,-1 1-1 0 0,2-1 0 0 0,-1 0 0 0 0,2 1 0 0 0,-1-2 1 0 0,1 1-1 0 0,0 0 0 0 0,0-1 0 0 0,4 3-2 0 0,-2-4 27 0 0,50 17 289 0 0,-47-25-190 0 0,-1 0-1 0 0,0 0 1 0 0,0-1 0 0 0,0 0-1 0 0,0-1 1 0 0,0 0 0 0 0,0-1-1 0 0,-1 0 1 0 0,0 0 0 0 0,0 0-1 0 0,-1-1 1 0 0,1 0-1 0 0,-1-1 1 0 0,0 0 0 0 0,-1 0-1 0 0,0 0 1 0 0,0-1 0 0 0,0 0-1 0 0,1-4-125 0 0,-2 6 7 0 0,52-105-387 0 0,-56 99-802 0 0,-1 10-5199 0 0,0 2-3188 0 0</inkml:trace>
  <inkml:trace contextRef="#ctx0" brushRef="#br0" timeOffset="75943.031">8656 3719 10258 0 0,'0'0'3132'0'0,"0"0"-508"0"0,0 0-446 0 0,0 0-355 0 0,0 0-292 0 0,0 0-303 0 0,0 0-308 0 0,0 0-237 0 0,31-19-163 0 0,97-60-89 0 0,-72 29 199 0 0,-53 46-592 0 0,0-1 0 0 0,0 1 0 0 0,0-1 0 0 0,0 0 0 0 0,-1 0 0 0 0,0-1 0 0 0,0 1 0 0 0,0 0 1 0 0,0-1-1 0 0,-1 1 0 0 0,0-1 0 0 0,0 1 0 0 0,-1-1 0 0 0,0 1 0 0 0,0-1 0 0 0,0 0 0 0 0,0 1 1 0 0,-1-1-1 0 0,-1-3-38 0 0,-1 6-7 0 0,-1 0-1 0 0,1 0 1 0 0,-1 0 0 0 0,0 0 0 0 0,0 0 0 0 0,0 1 0 0 0,0 0-1 0 0,0 0 1 0 0,-1 0 0 0 0,1 0 0 0 0,-1 1 0 0 0,1 0 0 0 0,-1 0-1 0 0,0 0 1 0 0,1 0 0 0 0,-1 1 0 0 0,0-1 0 0 0,1 1 0 0 0,-1 1-1 0 0,0-1 1 0 0,0 1 0 0 0,1-1 0 0 0,-1 1 0 0 0,0 1 7 0 0,-7 1-27 0 0,0 1 0 0 0,0 1 0 0 0,1 0-1 0 0,0 0 1 0 0,0 1 0 0 0,0 1 0 0 0,0 0 0 0 0,1 0 0 0 0,1 1 0 0 0,-1 0 0 0 0,1 1 0 0 0,0 0 0 0 0,1 0 0 0 0,0 1 0 0 0,1 0 0 0 0,0 0 0 0 0,0 1 0 0 0,1 0 0 0 0,0 0 0 0 0,1 0 0 0 0,-1 6 27 0 0,4-10 5 0 0,1 1 1 0 0,0-1 0 0 0,0 1-1 0 0,1 0 1 0 0,0-1 0 0 0,1 1-1 0 0,-1 0 1 0 0,1-1 0 0 0,1 1-1 0 0,-1 0 1 0 0,1-1 0 0 0,1 0-1 0 0,-1 1 1 0 0,1-1 0 0 0,1 0 0 0 0,-1-1-1 0 0,1 1 1 0 0,0 0 0 0 0,1-1-1 0 0,-1 0 1 0 0,1 0 0 0 0,0 0-1 0 0,1-1 1 0 0,0 0 0 0 0,-1 0-1 0 0,2 0 1 0 0,-1-1 0 0 0,0 0-1 0 0,1 0 1 0 0,0 0 0 0 0,0-1-1 0 0,0 0 1 0 0,0-1 0 0 0,1 1 0 0 0,-1-1-1 0 0,1-1 1 0 0,-1 1 0 0 0,2-1-6 0 0,10 3 31 0 0,0 0 0 0 0,-1-1 0 0 0,1-1 0 0 0,1 0 1 0 0,-1-2-1 0 0,0 0 0 0 0,0-1 0 0 0,0-2 1 0 0,0 1-1 0 0,0-2 0 0 0,-1-1 0 0 0,1 0 0 0 0,-1-1 1 0 0,0-1-1 0 0,-1-1 0 0 0,1 0 0 0 0,1-3-31 0 0,103-89-1284 0 0,-79 47-6539 0 0,-33 41-4045 0 0</inkml:trace>
  <inkml:trace contextRef="#ctx0" brushRef="#br0" timeOffset="76358.086">9582 2802 16884 0 0,'0'0'874'0'0,"0"0"-191"0"0,0 0 68 0 0,0 0 195 0 0,0 0 157 0 0,0 0 10 0 0,0 0-157 0 0,0 0-156 0 0,0 0-153 0 0,0 0-77 0 0,0 0-81 0 0,0 0-74 0 0,0 0-47 0 0,5 2-27 0 0,-4-2-304 0 0,0 0 0 0 0,0 1 0 0 0,1-1-1 0 0,-1 1 1 0 0,0-1 0 0 0,0 1-1 0 0,0 0 1 0 0,0-1 0 0 0,0 1 0 0 0,0 0-1 0 0,0 0 1 0 0,0 0 0 0 0,0 0-1 0 0,0 0 1 0 0,0 0 0 0 0,0 0 0 0 0,-1 0-1 0 0,1 0 1 0 0,0 0 0 0 0,-1 0-1 0 0,1 0 1 0 0,-1 0 0 0 0,1 1 0 0 0,-1-1-1 0 0,0 0 1 0 0,1 0 0 0 0,-1 1-1 0 0,0-1 1 0 0,0 0 0 0 0,0 1 0 0 0,0-1-1 0 0,0 0 1 0 0,0 0 0 0 0,0 2-37 0 0,-35 263 1481 0 0,11 207-1155 0 0,51-308-318 0 0,-10-94-75 0 0,-17-71-34 0 0,0 0 1 0 0,1-1-1 0 0,-1 1 1 0 0,0 0-1 0 0,1 0 1 0 0,-1 0-1 0 0,0 0 0 0 0,1 0 1 0 0,-1 0-1 0 0,0 0 1 0 0,1 0-1 0 0,-1 0 0 0 0,0 0 1 0 0,1 0-1 0 0,-1 0 1 0 0,0 0-1 0 0,1 0 1 0 0,-1 0-1 0 0,0 0 0 0 0,1 0 1 0 0,-1 1-1 0 0,0-1 1 0 0,0 0-1 0 0,1 0 1 0 0,-1 0 100 0 0,0-40-5789 0 0,-4 26 114 0 0,0 6-6123 0 0</inkml:trace>
  <inkml:trace contextRef="#ctx0" brushRef="#br0" timeOffset="76604.391">9308 3299 14963 0 0,'0'0'1895'0'0,"0"0"-550"0"0,0 0-248 0 0,0 0 50 0 0,0 0 80 0 0,0 0-55 0 0,0 0-168 0 0,0 0-198 0 0,0 0-165 0 0,33 2-88 0 0,106 9-71 0 0,23 2 764 0 0,-35-11-385 0 0,-63-1-2058 0 0,-1-1-5601 0 0,-57 0-5364 0 0</inkml:trace>
  <inkml:trace contextRef="#ctx0" brushRef="#br0" timeOffset="76856.058">10061 3476 17924 0 0,'0'0'1592'0'0,"0"0"-824"0"0,0 0-152 0 0,0 0-15 0 0,0 0-25 0 0,0 0-136 0 0,0 0-144 0 0,0 0-192 0 0,0 0-160 0 0,0 0-104 0 0,0 0-232 0 0,0 0-336 0 0,0 0-1001 0 0,0 0-3960 0 0,70 158-7018 0 0</inkml:trace>
  <inkml:trace contextRef="#ctx0" brushRef="#br0" timeOffset="77103.164">10123 3111 14763 0 0,'0'0'6802'0'0,"0"0"-5562"0"0,0 0-408 0 0,0 0-240 0 0,0 0-128 0 0,0 0-160 0 0,0 0-152 0 0,0 0-112 0 0,0 0-152 0 0,0 0 8 0 0,0 0-24 0 0,0 0-88 0 0,0 0-144 0 0,0 0-384 0 0,39 26-1080 0 0,-24-11-3457 0 0,-8-12-7898 0 0</inkml:trace>
  <inkml:trace contextRef="#ctx0" brushRef="#br0" timeOffset="74136.455">6263 3111 1568 0 0,'0'0'1649'0'0,"0"0"-580"0"0,0 0-117 0 0,0 0 193 0 0,0 0 254 0 0,0 0 210 0 0,0 0 110 0 0,0 0-62 0 0,0 0-201 0 0,0 0-257 0 0,0 0-254 0 0,1 10-166 0 0,7 31-60 0 0,-8-40-642 0 0,1 1-1 0 0,-1 0 1 0 0,1-1-1 0 0,0 1 1 0 0,0 0-1 0 0,-1-1 1 0 0,1 1-1 0 0,0-1 1 0 0,0 1-1 0 0,1-1 1 0 0,-1 1-1 0 0,0-1 1 0 0,0 0-1 0 0,1 1 1 0 0,-1-1-1 0 0,1 0 1 0 0,-1 0-1 0 0,1 0 1 0 0,-1 0-1 0 0,1-1 1 0 0,0 1-1 0 0,-1 0 1 0 0,1-1-1 0 0,0 1 1 0 0,0-1-77 0 0,5 3 396 0 0,5 0-117 0 0,1 0 0 0 0,0-1 1 0 0,-1 0-1 0 0,1-1 0 0 0,0-1 1 0 0,0 0-1 0 0,0 0 0 0 0,0-1 1 0 0,0-1-1 0 0,-1 0 0 0 0,1-1 0 0 0,-1 0 1 0 0,1-1-1 0 0,-1-1 0 0 0,0 0 1 0 0,-1 0-1 0 0,1-1 0 0 0,1-2-279 0 0,10-3 142 0 0,0-1 0 0 0,-1-1 0 0 0,-1-1-1 0 0,0-1 1 0 0,-1-1 0 0 0,-1-1 0 0 0,3-4-142 0 0,60-92 309 0 0,-74 101-242 0 0,-1-2 1 0 0,-1 1-1 0 0,0-1 1 0 0,-1 0-1 0 0,-1 0 1 0 0,0-1-1 0 0,0 1 1 0 0,-2-1-1 0 0,0 0 1 0 0,0-3-68 0 0,-2 17 104 0 0,0 1 19 0 0,0 0-11 0 0,0 0-46 0 0,-8 27-84 0 0,-9 54 180 0 0,3 2 0 0 0,4-1 0 0 0,3 1 0 0 0,4 12-162 0 0,-11 121 378 0 0,-65 423 169 0 0,43-491-491 0 0,35-148-69 0 0,0 0 1 0 0,0 1-1 0 0,0-1 0 0 0,0 0 0 0 0,0 0 0 0 0,0 0 1 0 0,0 0-1 0 0,0 0 0 0 0,0 0 0 0 0,0 0 1 0 0,0 0-1 0 0,0 0 0 0 0,0 0 0 0 0,0-1 0 0 0,0 1 1 0 0,0 0-1 0 0,0-1 0 0 0,0 1 0 0 0,0-1 0 0 0,0 1 1 0 0,0-1-1 0 0,0 1 0 0 0,1-1 0 0 0,-1 0 0 0 0,0 1 1 0 0,0-1-1 0 0,1 0 0 0 0,-1 0 0 0 0,0 0 0 0 0,1 1 1 0 0,-1-1-1 0 0,1 0 0 0 0,-1 0 0 0 0,1 0 0 0 0,-1 0 1 0 0,1 0-1 0 0,0 0 0 0 0,-1 0 0 0 0,1 0 1 0 0,0 0-1 0 0,0 0 0 0 0,0 0 0 0 0,0 0 0 0 0,0 0 1 0 0,0 0-1 0 0,0 0 0 0 0,0 0 0 0 0,0 0 0 0 0,1-1 13 0 0,-6-16-527 0 0,2 0 0 0 0,0 0 0 0 0,1-1 0 0 0,1 1-1 0 0,0 0 1 0 0,2-1 0 0 0,0 1 0 0 0,2-7 527 0 0,7-31-4830 0 0,6 1-4541 0 0,-10 32-778 0 0</inkml:trace>
  <inkml:trace contextRef="#ctx0" brushRef="#br0" timeOffset="74702.199">7209 3122 14259 0 0,'0'0'1136'0'0,"0"0"-457"0"0,0 0-237 0 0,0 0 130 0 0,0 0 248 0 0,0 0 213 0 0,0 0 53 0 0,0 0-127 0 0,-35 22-188 0 0,-111 68-155 0 0,47-18 232 0 0,-69 75 342 0 0,143-95-924 0 0,27-49-239 0 0,-1-1-1 0 0,1 0 1 0 0,0 0 0 0 0,0 0-1 0 0,0 0 1 0 0,0 0-1 0 0,1 0 1 0 0,-1-1 0 0 0,0 1-1 0 0,1-1 1 0 0,-1 1-1 0 0,1-1 1 0 0,-1 0 0 0 0,1 0-1 0 0,0 0 1 0 0,-1-1-1 0 0,1 1 1 0 0,0 0-1 0 0,0-1 1 0 0,0 0 0 0 0,0 0-1 0 0,-1 0 1 0 0,1 0-1 0 0,1 0-26 0 0,1 1 58 0 0,113 2 604 0 0,-100-5-592 0 0,0 1 0 0 0,0 0-1 0 0,0 2 1 0 0,0 0 0 0 0,-1 1-1 0 0,1 1 1 0 0,0 1 0 0 0,-1 0-1 0 0,0 1 1 0 0,0 1-1 0 0,0 0 1 0 0,5 4-70 0 0,-17-5 60 0 0,0 0 1 0 0,0 0-1 0 0,0 0 0 0 0,0 1 1 0 0,-1 0-1 0 0,0-1 0 0 0,0 2 1 0 0,-1-1-1 0 0,1 0 0 0 0,-1 1 1 0 0,-1-1-1 0 0,1 1 0 0 0,-1 0 1 0 0,0 0-1 0 0,-1 0 0 0 0,0 0 1 0 0,0 0-1 0 0,0 0 0 0 0,-1 0 1 0 0,0 1-1 0 0,0-1 0 0 0,-1 0 1 0 0,0 0-1 0 0,0 0 0 0 0,-1 0 1 0 0,0 0-1 0 0,0 0 0 0 0,-1 0 0 0 0,1-1 1 0 0,-3 4-61 0 0,2-2 21 0 0,0 1 1 0 0,0-1-1 0 0,1 1 1 0 0,0 0-1 0 0,1 0 1 0 0,0-1-1 0 0,0 1 1 0 0,1 0 0 0 0,0 0-1 0 0,0 0 1 0 0,1 0-1 0 0,0 0 1 0 0,1 0-1 0 0,2 5-21 0 0,16 95 22 0 0,-9-93-49 0 0,-11-16 8 0 0,15-29 5 0 0,-16 21-2301 0 0,1 5-3315 0 0,-1 2-4927 0 0,1 1 115 0 0</inkml:trace>
  <inkml:trace contextRef="#ctx0" brushRef="#br0" timeOffset="69170.231">4002 2898 2769 0 0,'0'0'2176'0'0,"0"0"-449"0"0,0 0-96 0 0,0 0 92 0 0,0 0 42 0 0,0 0-69 0 0,0 0-174 0 0,0 0-276 0 0,0 0-257 0 0,0 0-205 0 0,0 0-176 0 0,0 0-97 0 0,2-1 4613 0 0,-2 2-4892 0 0,0-1-35 0 0,0 0-12 0 0,0 16 661 0 0,-4 26-600 0 0,-2 1 0 0 0,-2-1 0 0 0,-1 0 1 0 0,-3 0-1 0 0,-1-1 0 0 0,-2-1 0 0 0,-2-1 1 0 0,-2 1-247 0 0,2 0 85 0 0,-103 195 134 0 0,-43 56-246 0 0,152-269-593 0 0,10-21 446 0 0,-7 3-3191 0 0,2-6-6987 0 0,4-1-1051 0 0</inkml:trace>
  <inkml:trace contextRef="#ctx0" brushRef="#br0" timeOffset="70357.107">3894 3004 0 0 0,'0'0'1012'0'0,"0"0"390"0"0,0 0 35 0 0,0 0-96 0 0,0 0-16 0 0,0 0 58 0 0,0 0 59 0 0,0 0 24 0 0,0 0-25 0 0,0 0-103 0 0,0 0-167 0 0,4 1 3993 0 0,17 43-4297 0 0,-1 0 0 0 0,-2 2 1 0 0,-2 0-1 0 0,-2 0 1 0 0,-2 7-868 0 0,0 3 273 0 0,2 19 3 0 0,4-1 0 0 0,3-1 0 0 0,4 3-276 0 0,13 26 229 0 0,-21-79-143 0 0,9-68 1833 0 0,51-135-1395 0 0,-54 118-437 0 0,-2-1 0 0 0,-3-1 0 0 0,-3 0 1 0 0,-3-1-1 0 0,-3 0 0 0 0,-2-1 0 0 0,-4-9-87 0 0,1 33 41 0 0,-1 23-40 0 0,1 0 0 0 0,0 0 0 0 0,2 1 0 0 0,0 0-1 0 0,1 0 1 0 0,1 0 0 0 0,0 1 0 0 0,1 0 0 0 0,1 1 0 0 0,4-5-1 0 0,-17 33-1752 0 0,-9 17-4101 0 0,9-18-3966 0 0</inkml:trace>
  <inkml:trace contextRef="#ctx0" brushRef="#br0" timeOffset="70918.095">4635 3288 2633 0 0,'0'0'1735'0'0,"0"0"-575"0"0,0 0-61 0 0,0 0 310 0 0,0 0 401 0 0,0 0 223 0 0,0 0-136 0 0,0 0-368 0 0,0 0-420 0 0,0 0-322 0 0,0 0-210 0 0,0 0-83 0 0,0 0 70 0 0,3 2 73 0 0,2 7-303 0 0,0 1 0 0 0,-1-1-1 0 0,-1 1 1 0 0,1 0 0 0 0,-1 0-1 0 0,-1 0 1 0 0,0 0-1 0 0,0 0 1 0 0,-1 0 0 0 0,0 1-1 0 0,-1-1 1 0 0,0 0-1 0 0,-1 1 1 0 0,-1 5-334 0 0,2 8 292 0 0,-1 5-171 0 0,-2 1 0 0 0,0-1 0 0 0,-2 0 0 0 0,-2-1 0 0 0,0 1 0 0 0,-2-1 0 0 0,-1-1 0 0 0,-1 0 0 0 0,-12 22-121 0 0,-62 87-21 0 0,62-112-520 0 0,22-23 302 0 0,1-1-68 0 0,0 0-136 0 0,22-47-11177 0 0,-17 39 5417 0 0,-1 0 52 0 0</inkml:trace>
  <inkml:trace contextRef="#ctx0" brushRef="#br0" timeOffset="71454.678">4490 3678 480 0 0,'0'0'1951'0'0,"0"0"-509"0"0,0 0-43 0 0,0 0 265 0 0,0 0 241 0 0,0 0 142 0 0,0 0-95 0 0,0 0-249 0 0,0 0-208 0 0,0 0-239 0 0,0 0-185 0 0,0 0-139 0 0,22 8-115 0 0,68 20-103 0 0,-32-27 290 0 0,-47-5-775 0 0,15-4 171 0 0,-1-2 0 0 0,0-1 0 0 0,0-1 0 0 0,-1-1 0 0 0,-1-1 0 0 0,3-3-400 0 0,-13 7 116 0 0,-1 0-1 0 0,0-2 0 0 0,-1 1 1 0 0,0-1-1 0 0,-1-1 0 0 0,0 0 1 0 0,-1 0-1 0 0,0-3-115 0 0,13-24 98 0 0,-3-2 0 0 0,-1 0 0 0 0,-3-1 0 0 0,3-14-98 0 0,-12 2 296 0 0,-6 54-212 0 0,0 1-9 0 0,0 0-28 0 0,-6 11 58 0 0,-5 9-8 0 0,0 0 0 0 0,1 1 0 0 0,1 0 1 0 0,1 1-1 0 0,1-1 0 0 0,1 1 0 0 0,-2 16-97 0 0,-12 186 782 0 0,10-55-306 0 0,6-73-2063 0 0,14-127-1551 0 0,-3 15-4803 0 0,-6 12-3801 0 0</inkml:trace>
  <inkml:trace contextRef="#ctx0" brushRef="#br0" timeOffset="71856.523">5202 3509 11122 0 0,'0'0'2384'0'0,"0"0"-713"0"0,0 0-299 0 0,0 0-3 0 0,0 0-26 0 0,0 0-104 0 0,0 0-222 0 0,0 0-268 0 0,0 0-194 0 0,0 0-76 0 0,0 0-51 0 0,0 0-28 0 0,0 0-4 0 0,-4 20-41 0 0,-15 64-45 0 0,-14 93 1104 0 0,15-102-1133 0 0,3-34-239 0 0,14-41-56 0 0,1 0-18 0 0,0 0 4 0 0,0 0-12 0 0,0 0-30 0 0,0 0 10 0 0,0-22-1379 0 0,15-28-3349 0 0,4 20-4114 0 0,-12 22-1707 0 0</inkml:trace>
  <inkml:trace contextRef="#ctx0" brushRef="#br0" timeOffset="72204.679">5401 3538 4969 0 0,'0'0'2233'0'0,"0"0"-341"0"0,0 0-21 0 0,0 0 80 0 0,0 0-48 0 0,0 0-226 0 0,0 0-343 0 0,0 0-339 0 0,0 0-216 0 0,0 0-119 0 0,0 0-101 0 0,0 0-49 0 0,0 0-46 0 0,-30 23-50 0 0,-92 69-56 0 0,65-48 658 0 0,57-43-946 0 0,-1 1 0 0 0,1 0-1 0 0,0-1 1 0 0,0 1 0 0 0,0 0 0 0 0,0-1 0 0 0,0 1-1 0 0,0 0 1 0 0,1-1 0 0 0,-1 1 0 0 0,0 0-1 0 0,1-1 1 0 0,-1 1 0 0 0,1 0 0 0 0,0-1 0 0 0,-1 1-1 0 0,1-1 1 0 0,0 0 0 0 0,0 1 0 0 0,0-1 0 0 0,0 1-1 0 0,0-1 1 0 0,1 0 0 0 0,-1 0 0 0 0,0 0 0 0 0,0 0-1 0 0,1 0 1 0 0,-1 0 0 0 0,1 0 0 0 0,-1 0-1 0 0,2 0-69 0 0,4 5 276 0 0,69 134 2654 0 0,-64-118-2820 0 0,27-3-1423 0 0,-35-19 370 0 0,5-1-1642 0 0,-3-2-3530 0 0,-4-1-6448 0 0</inkml:trace>
  <inkml:trace contextRef="#ctx0" brushRef="#br0" timeOffset="73037.431">5784 3778 2705 0 0,'0'0'1066'0'0,"0"0"-135"0"0,0 0 66 0 0,0 0 259 0 0,0 0 281 0 0,0 0 185 0 0,0 0-7 0 0,0 0-141 0 0,0 0-208 0 0,0 0-218 0 0,0 0-153 0 0,3-4-66 0 0,10-11-41 0 0,-8 17 3267 0 0,0 23-2579 0 0,-5-12-1389 0 0,-1-1 0 0 0,0 0 0 0 0,-1 1 1 0 0,0-1-1 0 0,-1 0 0 0 0,-1 0 0 0 0,1-1 0 0 0,-2 1 0 0 0,0-1 0 0 0,0 1 1 0 0,-1-2-1 0 0,0 1 0 0 0,-1-1 0 0 0,0 1 0 0 0,-3 1-187 0 0,2 1-16 0 0,-1-1 0 0 0,-1 0 0 0 0,0 0 0 0 0,0 0 0 0 0,-1-2 0 0 0,-1 1 0 0 0,0-1 0 0 0,0-1 0 0 0,-9 5 16 0 0,13-9-755 0 0,-10 3 454 0 0,11-7-2950 0 0,-1 0-3330 0 0,5-1-5721 0 0</inkml:trace>
  <inkml:trace contextRef="#ctx0" brushRef="#br0" timeOffset="88114.252">35 4 0 0 0,'0'0'229'0'0,"0"0"266"0"0,0 0 168 0 0,0 0 153 0 0,0 0 147 0 0,0 0 100 0 0,0 0 98 0 0,0 0 38 0 0,-5-1-29 0 0,-25-2 1561 0 0,30 3-2103 0 0,0 0-74 0 0,0 0-29 0 0,0 0-29 0 0,0 0-33 0 0,0 0-43 0 0,0 0-62 0 0,0 0-74 0 0,0 0-59 0 0,0 19 1093 0 0,13 87 1384 0 0,-2-59-1982 0 0,-1 1 1 0 0,-3-1 0 0 0,-1 1-1 0 0,-2 14-720 0 0,6 51 594 0 0,4 62 349 0 0,-8 0-1 0 0,-8 26-942 0 0,-11 131 968 0 0,16 181-52 0 0,40-74-142 0 0,-52-180-164 0 0,6 69-201 0 0,13-262-327 0 0,3-1 1 0 0,3-1-1 0 0,3-1 1 0 0,5 9-83 0 0,20 66 144 0 0,-32-88-86 0 0,-1 0-1 0 0,-3 1 1 0 0,-3 0-1 0 0,-1 1 1 0 0,-3-1-1 0 0,-2 1 1 0 0,-2-1-1 0 0,-7 36-57 0 0,-2 176 255 0 0,-21-109-86 0 0,16-57-96 0 0,-4 5 8 0 0,17-21-90 0 0,4-80 23 0 0,0-1-22 0 0,0 0-10 0 0,0 0 27 0 0,0 0-12 0 0,0 0-1 0 0,0 0 16 0 0,0 0 3 0 0,0 0 2 0 0,0 0 21 0 0,0 0-38 0 0,0 0-19 0 0,0 0 11 0 0,0 0 11 0 0,0 0-6 0 0,0 0 11 0 0,0 0 1 0 0,0 0-33 0 0,0 0 34 0 0,0 0-2 0 0,0 0-10 0 0,0 0 14 0 0,0 0 3 0 0,0 0-11 0 0,116-18-69 0 0,169-12 159 0 0,-66 26-118 0 0,-33-10 32 0 0,-39 6-44 0 0,15-7 32 0 0,122-3-8 0 0,179-19 19 0 0,-144 30-46 0 0,236-19-38 0 0,-474 23 102 0 0,156-5-58 0 0,1 10 1 0 0,39 14 32 0 0,-11 6-107 0 0,113-10 107 0 0,219-16-80 0 0,-448 3 48 0 0,331 13 23 0 0,-101 10 18 0 0,-91-7 23 0 0,312 3-57 0 0,355-18 42 0 0,-91-6-42 0 0,36 5 142 0 0,-106 1-188 0 0,-573-7 63 0 0,619 7 59 0 0,-673-12 18 0 0,-81 1-36 0 0,-78-43 241 0 0,-24-190-232 0 0,1 86 2 0 0,7 90-62 0 0,-3-40 32 0 0,-4 1 0 0 0,-5 0 0 0 0,-5 2 0 0 0,-4 0-14 0 0,-15-34 14 0 0,5-2 0 0 0,7-2 0 0 0,2-23-14 0 0,-17-198-18 0 0,11 150 6 0 0,4-76 36 0 0,24 175-16 0 0,-3 35-11 0 0,-5-1 0 0 0,-2 2 1 0 0,-8-11 2 0 0,1-4-28 0 0,-48-186 39 0 0,44-88-27 0 0,13 236 61 0 0,5-131-52 0 0,11 176-4 0 0,-12 36-16 0 0,4 3 24 0 0,7 47-5 0 0,-57-2-649 0 0,-230 2 523 0 0,78 13 117 0 0,-190 13-48 0 0,9-24 34 0 0,118-9 22 0 0,-274 8 58 0 0,-776 3-18 0 0,318-43-79 0 0,459 15 28 0 0,520 25 21 0 0,-1202-11-46 0 0,605 25-23 0 0,-105 5 54 0 0,-71-1 9 0 0,-17-25 60 0 0,274-34-61 0 0,-35 30 18 0 0,404 15-45 0 0,51 0 93 0 0,-254-1 180 0 0,374-3-215 0 0,1 0 5 0 0,0 0-4 0 0,0 0-6 0 0,0 0-34 0 0,0 0 16 0 0,0 0 9 0 0,0 0-11 0 0,0 0 11 0 0,0 0-7 0 0,0 0-16 0 0,0 0 17 0 0,0 0-6 0 0,0 0 13 0 0,0 0 24 0 0,-1 0-16 0 0,-43-3-10 0 0,35-1-1078 0 0,18 12-2118 0 0,-4-4 2326 0 0,11 13-6686 0 0,-8-9-4552 0 0</inkml:trace>
</inkml:ink>
</file>

<file path=ppt/ink/ink4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2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3,'0'0,"0"-1,-1 1,1 0,-1 0,1-1,0 1,-1 0,1 0,-1 0,1 0,-1 0,1 0,-1-1,1 1,-1 0,1 0,-1 1,1-1,-1 0,1 0,-1 0,1 0,-1 0,1 0,-1 1,1-1,0 0,-1 0,1 1,-1-1,1 0,0 1,-1-1,1 0,0 1,-1-1,1 0,0 1,0-1,-1 1,1-1,0 1,0-1,0 1,-1-1,1 1,0-1,0 1,0-1,0 1,0-1,0 1,0-1,0 0,0 1,0-1,1 1,-1-1,0 1,-5 19,1 0,1 0,1 0,1 1,0-1,2 0,1 7,-1 18,-1-11,-2-23,1 0,0 0,1 0,0 0,1 0,0 0,1 0,0 0,1-1,0 1,1-1,0 1,0-1,1 0,1-1,-1 1,2-1,-1 0,-3-7,-1-1,0 1,0-1,1 0,-1 1,1-1,-1 0,1 0,-1-1,1 1,-1-1,1 1,0-1,0 0,-1 0,1 0,0 0,-1 0,1 0,0-1,-1 0,1 1,-1-1,1 0,-1 0,1 0,-1-1,1 1,-1-1,0 1,0-1,0 0,0 0,0 0,0 0,0 0,59-84,-23 1,-35 85,0 1,0-1,-1 1,1-1,-1 1,1 0,-1 0,1 0,-1 0,1 1,-1-1,0 1,1-1,-1 1,0 0,0 0,-1 0,1 0,0 0,0 0,-1 0,0 1,1-1,0 2,6 6,0-1,-4-3,1 1,0-1,1 0,0 0,-1-1,2 0,-1 0,1 0,0-1,0 0,0 0,0 0,1-1,-1-1,8 3,-11-7,-1 1,1-1,0 1,-1-1,1-1,-1 1,0 0,0-1,0 1,0-1,0 0,-1 0,1 0,-1-1,0 1,0-1,0 1,0-1,0 1,-1-1,0 0,0 0,0 0,0 0,-1 0,1-1,3-7,4-21,-1 0,-2-1,-1 0,-2 0,-1 0,-3-26,1 32,1 3</inkml:trace>
</inkml:ink>
</file>

<file path=ppt/ink/ink4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3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39,'-2'-3,"-1"0,0 0,0 0,0 0,0 0,0 1,-1-1,1 1,-1 0,1 0,-1 0,0 1,0-1,0 1,0 0,0 0,0 0,0 1,0-1,0 1,-1 0,1 0,0 1,0-1,0 1,0 0,0 0,0 0,0 1,0-1,0 1,1 0,-1 0,1 0,-1 0,1 1,0 0,0-1,0 1,0 0,0 1,1-1,-1 0,0 3,-1-2,0 1,1 0,0 0,0 0,0 0,1 0,0 1,0-1,0 1,0-1,1 1,0 0,0 0,1 0,-1-1,1 1,1 0,-1 0,1 0,0 0,0-1,1 1,-1 0,1-1,1 1,-1-1,1 0,1 2,63 33,-63-39,0 0,-1 0,1 0,0 0,-1 1,1-1,0 1,-1 0,0 0,1 0,-1 1,0-1,0 1,-1-1,1 1,0 0,-1 0,0 0,1 1,-1-1,-1 1,1-1,0 1,-1-1,0 1,0 0,1 3,-3-1,0 1,0-1,-1 1,0-1,0 0,0 0,-1 0,0 0,0 0,0 0,-1-1,0 0,0 0,-1 0,1 0,-1 0,0-1,0 0,0 0,-1-1,1 1,-1-1,0 0,0-1,0 1,-1-1,1 0,0-1,-1 1,1-2,-1 1,1 0,-1-1,-3-1,-9-3</inkml:trace>
</inkml:ink>
</file>

<file path=ppt/ink/ink4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4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4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18 254,'-5'24,"-1"13,0 0</inkml:trace>
  <inkml:trace contextRef="#ctx0" brushRef="#br0" timeOffset="665.266">160 395,'201'-216,"-200"214,1 0,-1 0,0 1,1-1,-1 1,1 0,0-1,-1 1,1 0,0 0,0 0,0 0,0 0,0 0,0 1,0-1,0 1,0-1,0 1,0 0,0 0,0 0,0 0,0 0,0 0,0 1,0-1,0 1,0-1,0 1,0 0,0 0,0-1,0 2,0-1,-1 0,1 0,0 0,-1 1,1-1,-1 1,1-1,-1 1,0 0,0 0,0-1,0 1,0 0,0 1,10 14,-5-4,2 0,-1-1,2 0,0 0,0-1,1 0,0-1,8 6,-16-14,0-1,0 0,0-1,1 1,-1 0,0 0,0-1,0 1,1-1,-1 0,0 0,0 0,1 0,-1 0,0 0,1-1,-1 1,0-1,0 1,0-1,0 0,0 0,1 0,-1 0,-1 0,1 0,0-1,0 1,0-1,-1 1,1-1,-1 0,1 1,0-3,39-68,-30 17,-8 30</inkml:trace>
  <inkml:trace contextRef="#ctx0" brushRef="#br0" timeOffset="1367.89">1316 0,'-36'41,"2"1,1 1,3 2,-16 31,15-25,29-45,0-1,-1 1,0-1,0 0,0 0,0 0,-1 0,0-1,0 1,0-1,0 0,-1 0,1 0,-1-1,0 0,-1 0,1 0,0 0,-1-1,1 0,-1 0,0-1,0 1,1-1,-1 0,0-1,0 0,0 0,0 0,0 0,0-1,0 0,0 0,1-1,-1 0,-4-1,4-1,-1 0,1-1,0 1,0-1,0-1,0 1,1-1,0 0,0 0,1-1,0 1,0-1,0 0,1 0,0 0,0 0,1-1,0 1,0-1,1 0,0 1,0-1,1 0,0 0,0 1,1-1,0 0,0 0,1 1,0-1,0 1,4-7,-5 11,1 0,0 0,0 0,0 1,0-1,0 1,0-1,0 1,1 0,-1 0,1 0,0 0,0 0,0 1,-1-1,1 1,1 0,-1 0,0 0,0 0,0 0,0 1,1-1,-1 1,0 0,1 0,-1 0,0 1,0-1,1 1,-1 0,0 0,0 0,3 1,100 55,131 121,-87-55,-123-105,-17-17</inkml:trace>
</inkml:ink>
</file>

<file path=ppt/ink/ink4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9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0,'-5'0,"-7"0,5 0,7 0,9 0,7 0,7 0,3 0,2 0,2 0,0 0,0 0,-1 0,1 0,-2 0,-9 0,-8 5,-6 2</inkml:trace>
</inkml:ink>
</file>

<file path=ppt/ink/ink4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5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1,'20'4,"15"3,7-1,1-1,-2-1,-3-2,-3-1,-4 0,-1-1,-1-1,-1 1,0 0,-1 0,-4-1</inkml:trace>
</inkml:ink>
</file>

<file path=ppt/ink/ink4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5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23,'24'10,"31"-2,13-3,-7-6,-8-3,-9-1,-7-5,-4 0,-4 1,-6 3</inkml:trace>
</inkml:ink>
</file>

<file path=ppt/ink/ink4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2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0,'-5'34,"-1"25,0 7,1-2,1-7,2-9,-4-8,-1-6,1-3,1-3,2-1,1-1,1 1,1 0,0 0,0-4</inkml:trace>
  <inkml:trace contextRef="#ctx0" brushRef="#br0" timeOffset="332.96">31 57,'10'0,"12"0,8 0,3 0,1-5,-1-2,-1 1,-1 1,-1 2,-1 0,0 2,-6 6,-11 1,-7 5,-6 1</inkml:trace>
  <inkml:trace contextRef="#ctx0" brushRef="#br0" timeOffset="576.036">87 339,'20'5,"10"-3,5-3,2 0,-6 0</inkml:trace>
  <inkml:trace contextRef="#ctx0" brushRef="#br0" timeOffset="896.121">341 451,'0'29,"-5"15,-1 3,0 0,1-4,-4-9,1-6,-4-2,0-1,2-6</inkml:trace>
  <inkml:trace contextRef="#ctx0" brushRef="#br0" timeOffset="1217.639">313 705,'4'-9,"3"-9,-1 0</inkml:trace>
  <inkml:trace contextRef="#ctx0" brushRef="#br0" timeOffset="1696.963">398 480,'5'5,"10"1,9 0,4-1,-2-6,-1-3,0-1,1 0,-5 2</inkml:trace>
  <inkml:trace contextRef="#ctx0" brushRef="#br0" timeOffset="2032.928">398 705,'10'0,"7"5,6 2,4-1,-2-1</inkml:trace>
</inkml:ink>
</file>

<file path=ppt/ink/ink4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1:08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66,'1'62,"0"-13,-1 1,-3-1,-1 0,-3 0,-8 25,-38 78,69-199,21-53,-18 46,3 0,1 2,25-38,72-80,-119 168,0-1,1 1,-1 0,1 0,-1 0,1 1,-1-1,1 0,0 1,0-1,0 1,0-1,0 1,0 0,0 0,1 0,-1 0,0 0,1 1,-1-1,0 0,1 1,-1 0,1 0,-1 0,1 0,-1 0,1 0,-1 1,0-1,1 1,-1-1,0 1,1 0,-1 0,0 0,0 0,0 1,0-1,0 0,0 1,0 0,0-1,-1 1,1 0,0 0,-1 0,0 0,1 0,-1 1,6 15,-1 1,0 0,-2 0,0 1,-1-1,-1 1,-1 0,-1 19,3 29,-4-66,0 0,1 0,-1 0,1 0,0 0,0 0,-1 0,1 0,1 0,-1 1,0-1,0 0,1 0,-1 0,1 0,0 0,0-1,-1 1,1 0,0 0,1 0,-1-1,0 1,0 0,1-1,-1 1,1-1,-1 0,1 1,0-1,-1 0,1 0,0 0,0 0,0-1,0 1,0 0,0-1,0 1,0-1,0 0,0 1,0-1,0 0,0-1,0 1,0 0,0 0,0-1,0 1,0-1,0 0,0 1,0-1,0 0,0 0,-1 0,1-1,0 1,0-1,80-113,-54 66,-23 41,2-5,1-1,1 1,0 1,0-1,1 2,0-1,1 2,1-1,0 1,0 1,13-7,-23 15,-1 0,1 0,0 1,0-1,-1 1,1-1,0 1,0 0,0 0,-1-1,1 1,0 1,0-1,0 0,-1 0,1 1,0-1,0 1,-1-1,1 1,0 0,-1 0,1 0,0 0,-1 0,1 0,-1 0,0 0,1 0,-1 1,0-1,0 1,0-1,0 1,0-1,0 1,0 0,-1-1,1 1,-1 0,1 0,-1-1,1 1,-1 2,8 84,-55 134,46-220,1 0,-1 0,0 1,0-1,1 0,-1 0,1 1,0-1,0 0,0 1,0-1,0 0,0 1,1-1,-1 0,1 1,0-1,-1 0,1 0,0 0,0 1,0-1,1 0,-1 0,0-1,1 1,0 0,-1 0,1-1,0 1,0-1,-1 1,1-1,0 0,1 0,-1 0,0 0,0 0,0 0,1-1,-1 1,0-1,0 0,1 1,-1-1,1 0,-1 0,0-1,1 1,-1 0,0-1,0 1,1-1,-1 0,0 0,0 0,12-10</inkml:trace>
</inkml:ink>
</file>

<file path=ppt/ink/ink4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1:09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1,'-17'4,"0"2,1 0,0 1,0 1,0 0,1 1,0 1,1 1,0-1,1 2,0 0,-8 10,14-13,0-1,1 1,0 1,0-1,1 1,0 0,1 0,0 0,0 1,-1 8,4-15,0 0,0 1,1-1,-1 0,1 1,0-1,0 0,0 1,0-1,1 0,0 1,0-1,0 0,1 0,-1 0,1 0,0 0,0 0,0 0,1 0,-1-1,1 0,0 1,0-1,0 0,0 0,1 0,-1-1,6 1,-1-2,1 1,0-1,0 0,-1-1,1 0,0-1,0 1,-1-2,1 1,0-1,-1-1,1 1,-1-1,0-1,0 0,0 0,-1 0,1-1,-1 0,0-1,2-2,14-9,-1-2,-1 0,-1-1,0-1,-2 0,0-2,-2 0,13-24,-29 47,0-1,0 0,0 1,0-1,0 1,1-1,-1 0,0 1,0-1,0 1,1-1,-1 1,0-1,1 1,-1-1,1 1,-1-1,1 1,-1 0,0-1,1 1,-1-1,1 1,0 0,-1 0,1-1,-1 1,1 0,-1 0,1 0,0 0,-1-1,1 1,-1 0,1 0,0 0,-1 0,1 1,-1-1,1 0,0 0,-1 0,1 0,-1 1,1-1,0 0,-1 0,1 1,-1-1,1 0,-1 1,0-1,1 1,-1-1,1 1,-1-1,0 1,1-1,-1 1,0-1,1 1,-1-1,0 1,0 0,12 39,-8 166,-4-181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6:1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 0 0 0,'0'0'1196'0'0,"0"0"177"0"0,0 0 380 0 0,0 0 501 0 0,0 0 289 0 0,0 0-1 0 0,0 0-371 0 0,0 0-540 0 0,0 0-454 0 0,0 0-305 0 0,0 0-143 0 0,0 0-55 0 0,0 0 2 0 0,-4-1-61 0 0,-9 2-412 0 0,0 1-1 0 0,-1 0 1 0 0,1 1 0 0 0,0 1 0 0 0,0 0 0 0 0,1 0 0 0 0,-1 1 0 0 0,1 1-1 0 0,0 0 1 0 0,0 1 0 0 0,1 0 0 0 0,0 1 0 0 0,-9 7-203 0 0,19-14 15 0 0,-44 35 375 0 0,57-6-230 0 0,179 69 570 0 0,-187-96-678 0 0,-1 0 0 0 0,1 0 0 0 0,-1 1 0 0 0,1-1 0 0 0,-1 1 0 0 0,0 0 0 0 0,-1 0 0 0 0,1 0 0 0 0,-1 0-1 0 0,1 0 1 0 0,-1 1 0 0 0,0-1 0 0 0,-1 1 0 0 0,1-1 0 0 0,-1 1 0 0 0,0 0 0 0 0,0-1 0 0 0,0 1 0 0 0,-1 0-1 0 0,0 0 1 0 0,0 0 0 0 0,0-1 0 0 0,0 1 0 0 0,-1 0 0 0 0,0 0 0 0 0,0-1 0 0 0,0 1 0 0 0,0 0 0 0 0,-1-1-1 0 0,0 1 1 0 0,0-1 0 0 0,0 0 0 0 0,0 1 0 0 0,-1-1 0 0 0,0 0-52 0 0,-9 7 40 0 0,0-1 0 0 0,0 0 0 0 0,-1-1 1 0 0,0-1-1 0 0,0 0 0 0 0,-1-1 0 0 0,0 0 0 0 0,-1-1 0 0 0,0-1 0 0 0,0 0 1 0 0,0-1-1 0 0,0-1 0 0 0,0 0 0 0 0,-1-1 0 0 0,1 0 0 0 0,-1-2 1 0 0,0 0-1 0 0,-7-1-40 0 0,22 1-78 0 0,0-1 0 0 0,-1 0 0 0 0,1 0 0 0 0,0 1-1 0 0,-1-1 1 0 0,1 0 0 0 0,0 0 0 0 0,0 0 0 0 0,0 0 0 0 0,0 0 0 0 0,0-1 0 0 0,0 1 0 0 0,0 0 0 0 0,0 0 0 0 0,0-1 0 0 0,1 1 0 0 0,-1 0 0 0 0,1-1 0 0 0,-1 1 0 0 0,1-1 0 0 0,-1 1 0 0 0,1-1 0 0 0,0 1 0 0 0,-1-1 0 0 0,1 1-1 0 0,0-1 1 0 0,0 1 0 0 0,0-1 0 0 0,1 1 0 0 0,-1-1 0 0 0,0 1 0 0 0,0-1 0 0 0,1 1 0 0 0,-1-1 0 0 0,1 1 0 0 0,-1 0 0 0 0,1-1 0 0 0,0 1 0 0 0,-1 0 0 0 0,1-1 0 0 0,0 1 0 0 0,0 0 0 0 0,0 0 0 0 0,0 0 0 0 0,0-1 0 0 0,0 1 78 0 0,24-21-4949 0 0,-13 12-971 0 0,-5 2-5491 0 0</inkml:trace>
</inkml:ink>
</file>

<file path=ppt/ink/ink4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01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0 339,'595'0,"-571"5,-25 1</inkml:trace>
  <inkml:trace contextRef="#ctx0" brushRef="#br0" timeOffset="279.167">57 537,'38'0,"32"5,9 1,1 0,-9-1,-12-1,-10-2,-10-1,-6-1,-4 0,-6 0</inkml:trace>
  <inkml:trace contextRef="#ctx0" brushRef="#br0" timeOffset="878.403">480 1,'4'11,"-1"-1,1 0,1 0,0 0,1 0,0-1,0 1,1-2,0 1,0-1,1 0,0 0,0-1,1 0,0-1,1 0,-1 0,1-1,0 0,3 0,0 3,148 78,-158-84,-1 0,1 0,-1 0,1 0,-1 0,0 1,0-1,0 1,0 0,0-1,0 1,-1 0,1 0,-1 0,0 0,0 0,0 0,-1 1,1-1,-1 0,1 0,-1 1,0-1,0 0,-1 0,1 1,-1-1,1 0,-1 0,0 0,0 0,0 0,-1 0,1 0,-1 0,0 0,0 0,-12 21,-2-2,0 0,-1 0,-1-2,-1 0,-1-1,0-1,-2-1,-2 0,-270 163,264-164</inkml:trace>
</inkml:ink>
</file>

<file path=ppt/ink/ink4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05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524 84,'-2'-6,"-1"1,0 0,0 0,-1 0,1 0,-1 0,0 1,-1-1,1 1,-1 0,1 1,-1-1,0 1,-1 0,1 0,-1 0,1 1,-1 0,0 0,1 0,-1 1,0 0,0 0,0 0,0 1,0 0,0 0,-1 1,-11 1,0 0,0 1,0 1,1 1,-1 1,1 0,1 1,-1 1,1 0,0 1,1 1,0 0,1 2,0-1,1 2,0 0,1 0,0 1,1 0,1 1,0 1,-2 6,5-9,1 0,0 0,2 0,-1 0,1 1,1 0,1 0,0 0,0 7,2-17,-1 0,1 1,0-1,1 0,-1 0,1 0,0 0,0 0,0 0,0 0,1 0,-1 0,1-1,0 1,0-1,1 1,-1-1,1 0,-1 0,1 0,0 0,0 0,1 0,-1-1,0 0,1 0,0 0,-1 0,1 0,0-1,0 1,0-1,0 0,0 0,10-2,-1 0,1-1,-1 0,0-1,1 0,-1-1,-1-1,1 0,-1-1,0 0,0-1,0 0,-1-1,-1 0,1 0,-1-2,0 1,-1-1,0 0,3-6,177-197,-188 211,0 1,0-1,0 1,0-1,0 1,1-1,-1 1,0 0,1-1,-1 1,1 0,0 0,-1 0,1 0,0 0,-1 1,1-1,0 1,0-1,0 1,-1-1,1 1,0 0,0 0,0 0,0 0,0 0,0 0,-1 1,1-1,0 1,0-1,0 1,-1-1,1 1,0 0,-1 0,1 0,0 0,-1 0,1 1,-1-1,0 0,1 1,-1-1,0 0,0 1,0 0,0-1,0 1,0 0,-1-1,1 1,0 1,57 240,-35-201,-9-26</inkml:trace>
</inkml:ink>
</file>

<file path=ppt/ink/ink4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05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0,5 0,4 0,2 0,0 5,2 1,-1 0,0-1,1-2,-2-1,-4 0</inkml:trace>
</inkml:ink>
</file>

<file path=ppt/ink/ink4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05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1,'38'0,"23"0,5 0,-4 0,-7 0,-8 0,-13 0</inkml:trace>
</inkml:ink>
</file>

<file path=ppt/ink/ink4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11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4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11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1751 3,'-12'-2,"0"2,1 0,-1 0,0 1,1 1,-1 0,1 0,0 1,-1 0,1 1,1 1,-1 0,1 0,-1 1,2 0,-1 1,1 0,0 0,0 1,1 0,0 1,0 0,0 2,7-9,0 0,0 0,0 0,1 1,-1-1,1 0,0 0,0 1,0-1,0 0,0 1,0-1,0 0,1 0,-1 1,1-1,0 0,0 0,0 0,0 0,0 0,0 0,0 0,0 0,1 0,-1 0,1-1,0 1,-1-1,1 1,0-1,0 0,0 1,0-1,0 0,0 0,1 0,87 28,-78-27,-9-2,0 0,1 0,-1 0,0 0,0 1,0-1,0 1,0 0,0 0,0 0,0 0,0 0,0 1,0-1,0 1,-1 0,1 0,-1 0,1 0,-1 0,0 1,0-1,0 1,0-1,-1 1,1 0,0-1,-1 1,0 0,0 0,0 0,0 0,0 0,-1 1,1-1,-1 0,0 0,0 0,0 1,0-1,-1 1,-3 3,-1 0,0 0,0 0,0-1,-1 0,0 0,0 0,-1-1,0 1,0-2,0 1,0-1,-1 0,1-1,-6 2,-14 9,-49 22,64-34</inkml:trace>
  <inkml:trace contextRef="#ctx0" brushRef="#br0" timeOffset="254.161">1920 228,'-4'33,"-3"17,6-1,3-9</inkml:trace>
  <inkml:trace contextRef="#ctx0" brushRef="#br0" timeOffset="746.195">2146 426,'178'-294,"-136"247,-41 48,0-1,1 1,-1 0,0 0,0-1,0 1,0 0,0 0,-1 0,1 0,0 0,0 0,-1 1,1-1,0 0,-1 0,0 0,1 1,-1-1,1 0,-1 1,0-1,0 0,0 0,0 1,0-1,0 0,0 1,0-1,-1 0,1 1,-1 0,1 3,0 1,-1-1,1 0,0 1,0-1,1 1,-1-1,1 0,0 1,1-1,-1 0,1 0,0 0,0 0,1 0,-1 0,1-1,0 1,1-1,-1 0,1 0,0 0,0 0,0-1,0 1,0-1,1 0,0 0,-1-1,1 0,0 1,0-2,1 1,-1 0,0-1,0 0,1-1,-1 1,1-1,2 0,-4 0,0-1,0 1,0-1,0 0,0-1,0 1,-1 0,1-1,0 0,-1 0,1 0,-1-1,0 1,0-1,0 1,0-1,0 0,-1 0,1 0,-1-1,0 1,0-1,0 1,0-1,-1 0,1 1,-1-1,0 0,0 0,-1 0,1 0,-1 0,0-3,-4-10</inkml:trace>
  <inkml:trace contextRef="#ctx0" brushRef="#br0" timeOffset="1248.895">3218 30,'-33'66,"-4"-3,-2-1,-19 20,51-72,-1 0,-1-1,1 0,-1 0,-1-1,0-1,0 1,0-2,-5 3,12-7,0-1,-1 1,1-1,-1 0,1 0,-1 0,1-1,-1 1,1-1,-1 0,0 0,1 0,-1 0,1-1,-1 1,1-1,-1 0,1 0,-1-1,1 1,0 0,-1-1,1 0,0 0,0 0,0 0,1 0,-1-1,0 1,1-1,0 0,0 0,-2-3,0 0,0 0,1 0,0-1,0 1,0-1,1 0,0 0,1 1,0-1,0-1,0 1,0 0,1 0,1 0,-1 0,1 0,0 0,1 0,0 0,0 0,0 0,1 1,0-1,0 1,1-1,-1 1,1 1,5-6,-7 9,1 0,0 1,-1-1,1 1,0 0,0 0,-1 0,1 0,0 0,0 1,0-1,0 1,0 0,0 0,0 0,0 0,0 1,0-1,0 1,0 0,0-1,0 1,-1 1,1-1,0 0,-1 1,1-1,-1 1,1 0,1 1,67 77,-46-48,146 125,-104-118,-46-31</inkml:trace>
  <inkml:trace contextRef="#ctx0" brushRef="#br0" timeOffset="-1327.204">1 59,'18'39,"-14"-21,-1 0,0 1,-1-1,-1 1,-1-1,-1 1,-1-1,0 1,-1-1,-1 0,-3 7,-5 65,39-246,-22 134,0-1,2 1,0 0,1 1,2-1,0 2,1-1,1 2,6-7,-17 23,1 1,0-1,0 1,0 0,0-1,0 1,0 0,0 1,1-1,-1 0,1 1,0-1,-1 1,1 0,0 0,0 0,0 0,-1 0,1 1,0-1,0 1,0 0,0 0,0 0,0 0,0 1,0-1,0 1,0-1,0 1,0 0,-1 0,1 1,0-1,-1 0,1 1,-1 0,1-1,-1 1,0 0,0 0,0 1,0-1,0 0,0 1,0-1,-1 1,1-1,-1 1,0 0,0-1,0 1,0 0,0 0,-1 0,4 15,0 0,-2 0,0 0,-1 0,0 0,-2 0,-1 12,0 63,2-91,0-1,-1 0,1 0,0 0,0 0,0 0,0 1,0-1,0 0,0 0,0 0,0 1,0-1,1 0,-1 0,0 0,1 0,-1 0,1 0,-1 0,1 0,0 0,0 0,-1 0,1 0,0 0,0 0,0 0,0-1,0 1,0 0,0-1,0 1,0-1,0 1,0-1,0 0,0 1,0-1,1 0,-1 0,0 1,0-1,0 0,0 0,1-1,-1 1,0 0,0 0,0 0,0-1,1 1,-1-1,0 1,0-1,0 1,0-1,0 0,0 1,0-1,0 0,-1 0,1 0,0 0,108-132,-32 46,-76 86,0 1,0-1,-1 1,1-1,0 1,0 0,0-1,-1 1,1 0,0 0,0 0,0 0,0-1,0 1,-1 0,1 0,0 1,0-1,0 0,0 0,0 0,0 1,-1-1,1 0,0 1,0-1,-1 0,1 1,0-1,0 1,-1 0,1-1,0 1,-1-1,1 1,-1 0,1 0,-1-1,1 1,-1 0,0 0,1-1,-1 1,0 0,1 0,-1 0,0 0,0 0,0-1,0 1,0 0,0 0,0 0,0 0,12 53,-2 88,7-123,-6-18</inkml:trace>
  <inkml:trace contextRef="#ctx0" brushRef="#br0" timeOffset="-713.44">1018 3,'-21'15,"-26"19,1 2,2 2,2 2,-23 27,59-59,-1 1,1 0,0 1,1-1,0 1,1 0,0 0,1 1,-2 7,4-15,0-1,1 1,-1 0,1 0,0 0,0-1,0 1,1 0,-1 0,0 0,1-1,0 1,0 0,0 0,0-1,0 1,0-1,1 1,-1-1,1 0,0 1,0-1,0 0,0 0,0 0,0-1,0 1,0 0,1-1,-1 1,1-1,-1 0,1 0,0 0,-1 0,1 0,0-1,2 1,4-1,0 0,0-1,0 0,0-1,0 1,0-2,0 1,-1-2,1 1,-1-1,0 0,0 0,0-1,0 0,-1-1,0 0,0 0,-1 0,1-1,-1 0,-1 0,1-1,-1 1,-1-1,0 0,4-8,33-38,-40 51,0 0,0 0,1 0,-1 1,1-1,0 1,-1-1,1 1,1-1,-1 1,0 0,0 0,1 0,-1 0,1 1,0-1,-1 1,1-1,0 1,0 0,0 0,0 0,0 1,0-1,0 1,0 0,0-1,0 1,1 1,-1-1,0 0,0 1,0-1,0 1,0 0,0 0,0 0,-1 1,1-1,0 1,-1-1,1 1,-1 0,1 0,6 14,0-1,-1 2,-1-1,-1 1,0-1,-2 2,1-1,-2 0,-1 1,1 7,0-1,0-7,-1 0,0 0,-2 0,0 0,-1 0,-1-1,-3 17,-1-5,3-7,-1 0,-1 0,-1 0,0-1,-2 0,0 0,-2 0,0-2,-1 1,0-1,-11 11,18-26,0 0,0 0,0-1,-1 1,1-1,-1 0,1-1,-1 1,0-1,0 0,1 0,-1 0,0-1,0 1,0-1,0-1,0 1,0-1,0 0,1 0,-1 0,0 0,1-1,-1 0,1 0,-1 0,1-1,0 1,0-1,0 0,0 0,0 0,1-1,-1 0,1 1,0-1,0 0,1 0,-1-1,1 1,0 0,0-1,0 0,1 1,-1-1,1 0,1 0,-2-3,1-4,0-1,0 1,1 0,0-1,1 1,1 0,0 0,0 0,2 0,-1 0,1 0,1 1,0 0,1 0,0 0,0 0,1 1,1 1,0-1,0 1,7-6,96-62,-91 69</inkml:trace>
  <inkml:trace contextRef="#ctx0" brushRef="#br0" timeOffset="2889.543">3727 313,'-5'0,"-9"0,20 0,136-15,41 1,-160 18,-5 3</inkml:trace>
  <inkml:trace contextRef="#ctx0" brushRef="#br0" timeOffset="4146.743">4460 30,'-5'24,"-1"23,0 7,-3 0,-1-4,2-7,2-5,-3-4,0-4,2-1,-3-2,1 0,-4-4,1-7</inkml:trace>
  <inkml:trace contextRef="#ctx0" brushRef="#br0" timeOffset="4671.572">4319 426,'6'4,"1"0,-1-1,1 0,0 0,0-1,-1 0,2 0,-1 0,0-1,0 0,0-1,1 1,-1-1,0-1,0 1,1-1,-1-1,0 1,0-1,0-1,0 1,-1-1,1 0,-1 0,1-1,-1 0,0 0,0-1,-1 1,5-6,58-117,-61 109,4-11,-1-1,-1 0,-2 0,-1-1,-1 1,-2-1,-1-3,-4 337,-26-134,32-90,2-61</inkml:trace>
  <inkml:trace contextRef="#ctx0" brushRef="#br0" timeOffset="5019.348">4856 200,'0'24,"0"13,0 4,0 1,0-2,0-4,-5-2,-2-3,1-1,1-2,2-10,0-8</inkml:trace>
  <inkml:trace contextRef="#ctx0" brushRef="#br0" timeOffset="5388.99">5082 228,'-19'19,"-7"11,-3 1,3 0,6-1,11-5,7-3,9-4,3-1,5-3,-1 1,3 2,-2-1</inkml:trace>
  <inkml:trace contextRef="#ctx0" brushRef="#br0" timeOffset="7557.431">5336 539,'-3'-7,"0"0,0 0,1 0,0-1,1 1,0 0,0-1,0 1,1-1,0 0,0 1,1-1,0 1,1-1,-1 1,1 0,1 0,-1-1,1 2,1-1,-1 0,4-4,-3 2,0-3,0-1,1 2,1-1,0 0,1 1,0 0,0 1,1 0,1 0,0 0,0 1,0 0,1 1,1 0,3-1,-12 8,-1 0,1 0,0 0,0 1,0-1,0 0,0 1,0 0,0-1,0 1,0 0,0 0,1 0,-1 0,0 0,0 1,0-1,0 1,0-1,0 1,0 0,-1 0,1 0,0 0,0 0,-1 0,1 0,0 1,-1-1,1 0,-1 1,0 0,1-1,-1 1,0 0,0-1,0 1,0 0,0 0,-1 0,1 1,16 85,-17-85,4 44,-4-46,0-1,0 1,0 0,0-1,0 1,0 0,0 0,1-1,-1 1,0 0,0 0,1-1,-1 1,0 0,1-1,-1 1,0 0,1-1,-1 1,1-1,-1 1,1-1,-1 1,1-1,0 1,-1-1,1 0,0 1,-1-1,1 0,0 1,-1-1,1 0,0 0,-1 0,1 1,0-1,0 0,-1 0,1 0,0 0,0 0,-1-1,1 1,0 0,0 0,-1 0,1-1,0 1,-1 0,1-1,0 1,0-1,90-104,-71 77,-9 11,-6 9,0 0,1 0,-1 1,2 0,-1-1,1 2,0-1,0 1,0 0,1 1,0 0,6-3,-12 9,1-1,-1 1,0 0,0 0,0 0,0 1,0-1,0 0,0 1,-1-1,1 1,0 0,-1-1,1 1,-1 0,0 0,1 0,-1 0,0 0,0 0,-1 0,1 1,0-1,-1 0,1 0,-1 1,1-1,-1 0,0 1,0-1,0 0,-1 1,1-1,0 0,-1 0,0 1,1-1,-1 0,0 0,-1 2,-6 27,5-23,0 1,1 0,0 0,1 0,0 0,0 0,1 0,0 0,1 0,-1 0,3 5,2 4</inkml:trace>
  <inkml:trace contextRef="#ctx0" brushRef="#br0" timeOffset="8238.413">6351 172,'-30'13,"0"1,1 1,0 2,1 1,1 1,1 1,1 1,0 2,-10 13,33-34,-1 1,1-1,-1 0,1 1,0 0,0 0,0 0,1 0,-1 0,1 0,-1 0,1 0,0 0,0 1,1-1,-1 0,1 1,-1-1,1 1,0-1,0 1,1-1,-1 0,1 1,0-1,-1 0,1 1,1-1,-1 0,0 0,1 0,0 0,0 0,0 0,0 0,0-1,0 1,1-1,-1 0,1 1,0-1,-1 0,1-1,0 1,0 0,1-1,-1 0,2 1,4-2,0 0,0-1,0 0,0-1,-1 0,1-1,0 1,-1-2,0 1,1-1,-1 0,-1-1,1 0,-1 0,0-1,0 0,0 0,-1 0,0-1,4-5,6-4,94-98,-109 112,0 1,0 0,0 0,1 0,-1 0,0 0,0 0,0 0,1 0,-1 1,1-1,-1 0,0 1,1-1,-1 1,1 0,0-1,-1 1,1 0,-1 0,1 0,-1 0,1 0,-1 0,1 0,-1 1,1-1,-1 1,1-1,-1 1,1-1,-1 1,0 0,1 0,-1 0,0 0,0 0,1 0,-1 0,0 0,0 0,0 0,0 0,-1 1,1-1,0 0,0 1,-1-1,1 1,-1-1,1 1,-1-1,0 1,0-1,1 1,-1 0,42 199,-33-164,-2 1,-1-1,-2 1,-2 0,-1 0,-2 0,-2 3,2-31,-1 1,-1 0,1-1,-1 1,-1-1,0 0,-1 0,0 0,0-1,-1 1,0-1,-4 4,7-9,0-1,0 1,0-1,-1 0,1 0,-1-1,0 1,1-1,-1 1,0-1,-1 0,1-1,0 1,0-1,-1 0,1 0,-1 0,1 0,-1-1,1 0,-1 0,1 0,-1-1,1 1,-1-1,1 0,-1 0,1-1,0 1,-3-2,2-2,0-1,0 1,1-1,0 0,0-1,0 1,1-1,0 1,0-1,1 0,0 0,0 0,0-1,1 1,0 0,0-1,1 1,0 0,1-1,-1 1,1 0,1-1,-1 1,1 0,3-6,1-1,0 0,1 1,1 0,0 1,0 0,1 0,1 0,0 1,1 1,0 0,0 0,1 1,0 1,1 0,-1 1,7-3,32-7,-27 13</inkml:trace>
  <inkml:trace contextRef="#ctx0" brushRef="#br0" timeOffset="10853.859">7142 228,'-4'-5,"-1"1,1 1,-1-1,0 1,0-1,0 1,0 1,0-1,-1 1,1 0,-1 0,1 0,-1 1,0 0,0 0,0 0,0 1,1 0,-1 0,0 1,0-1,0 1,0 1,1-1,-1 1,0 0,1 0,0 0,-1 1,1 0,0 0,0 1,1-1,-1 1,1 0,0 0,0 0,0 1,0-1,1 1,-3 4,0 0,1 1,-1-1,2 1,0 0,0 0,0 0,2 0,-1 1,1-1,1 1,-1 0,2 0,0-1,0 1,1 0,0 0,1-1,0 1,1-1,0 1,1-1,0 0,0 0,3 4,-2-9,0 0,1 0,-1-1,1 0,-1 0,1 0,1-1,-1 1,0-1,1-1,0 1,-1-1,1-1,0 1,0-1,0 0,0-1,0 0,0 0,0 0,0-1,0 0,0 0,0-1,0 0,0 0,-1 0,1-1,-1 0,0 0,0-1,4-3,9-3</inkml:trace>
  <inkml:trace contextRef="#ctx0" brushRef="#br0" timeOffset="11157.74">7424 143,'-19'26,"0"1,2 0,1 1,1 1,2 0,1 1,1 0,1 1,1 4,8-32,0-1,0 1,1-1,-1 1,1-1,-1 1,1 0,0-1,0 1,0 0,0-1,0 1,1 0,-1-1,1 1,0 0,0-1,0 1,0-1,0 0,1 1,-1-1,0 0,1 0,0 0,0 0,-1 0,1 0,0 0,1 0,-1-1,0 1,0-1,1 0,-1 0,1 0,-1 0,1 0,-1 0,1-1,1 1,10-1,0-1,-1 0,1-1,0 0,-1-1,0-1,0 0,0-1,0 0,-1-1,1-1,-2 0,1 0,-1-1,0-1,0 0,-1 0,-1-1,3-4,-6 7,0 0,-1-1,0 0,0 0,-1-1,0 1,-1-1,0 0,0 0,-1 0,0 0,0 0,-1-1,-1 1,1 0,-2-1,1 1,-1-1,-1-3,1 10,1 0,0 0,-1 0,0 1,0-1,0 0,0 0,0 1,0-1,-1 1,1-1,-1 1,0 0,0-1,0 1,0 0,0 0,0 1,0-1,-1 0,1 1,-1-1,1 1,-1 0,1 0,-1 0,0 0,0 0,1 0,-1 1,0-1,0 1,0 0,0 0,0 0,0 0,1 1,-1-1,-106 34,90-23</inkml:trace>
  <inkml:trace contextRef="#ctx0" brushRef="#br0" timeOffset="11571.177">8186 59,'-39'19,"-181"108,218-126,-1 0,1 0,0 0,-1 0,1 0,0 1,0-1,0 1,0 0,0-1,0 1,0 0,0 0,1 0,-1 0,1 0,0 1,-1-1,1 0,0 1,0-1,1 1,-1-1,0 1,1-1,-1 1,1-1,0 1,0-1,0 1,0 0,1-1,-1 1,1-1,-1 1,1-1,0 1,0-1,0 1,0-1,0 0,1 0,-1 0,1 1,0-1,-1-1,1 1,36 17,-36-19,1 0,-1 0,1 1,-1-1,1 1,-1-1,1 1,-1 0,0-1,1 1,-1 1,0-1,0 0,0 0,0 1,0-1,0 1,0 0,0 0,-1-1,1 1,-1 0,1 0,-1 1,0-1,0 0,1 0,-2 1,1-1,0 0,0 1,-1-1,0 1,1-1,-1 1,0-1,0 1,0-1,0 1,-1-1,1 1,-1-1,0 0,1 1,-1-1,0 0,0 1,-1-1,1 1,-9 7,0 1,0-2,-1 1,0-2,-1 1,0-1,0-1,-1 0,0-1,0-1,0 0,-1 0,0-1,1-1,-7 0,17-1,0-1,-1 0,1 0,-1 0,1-1,-1 0,1 1,-1-1,1 0,-1 0,0-1,1 1,-1-1,1 0,-1 0,1 0,0 0,-2-1,-7-9</inkml:trace>
  <inkml:trace contextRef="#ctx0" brushRef="#br0" timeOffset="12372.651">8750 59,'-27'56,"12"-22,-1-1,-2-1,-1 0,-1-2,-2 0,-15 15,32-39,-1-1,0 1,0-1,0 0,-1 0,1-1,-1 0,0 0,-1-1,1 0,-1 0,1 0,-1-1,0 0,0-1,0 0,0 0,0-1,0 0,-4 0,8-4,0 0,0 0,0 0,0-1,1 1,0-1,0 0,0 0,0 0,1 0,0-1,0 1,0-1,1 1,0-1,0 0,0 1,1-1,-1 0,1 0,1 1,-1-1,1 0,0 1,1-1,-1 1,1-1,2-3,-2-1,1 1,0 0,1 0,0 0,0 1,1-1,0 1,0 0,1 0,0 1,1 0,-1 0,1 0,1 1,-1 0,3-1,-5 7,-1 0,0 0,0 1,1 0,-1-1,0 2,0-1,0 0,0 1,0-1,0 1,0 0,-1 1,1-1,-1 1,0-1,1 1,-1 0,0 0,-1 0,1 1,0-1,-1 1,0 0,0-1,0 1,0 0,-1 0,1 0,-1 0,0 0,0 2,10 16,-1-8,1-1,1 0,0 0,0-1,1-1,1 0,0-1,0 0,1-1,0-1,1 0,0-1,0-1,11 3,104 19,-113-23</inkml:trace>
  <inkml:trace contextRef="#ctx0" brushRef="#br0" timeOffset="14157.384">255 850,'415'-1,"-165"-24,149-6,-30 4,37-4,157 32,-223-29,9 28,-89 28,43 1,100-29,-201 27,283-26,-277 26,-19-37,-133 2,1 2,-1 3,1 2,3 3,112-4,39-24,78-4,22 4,28-3,26-2,-210 31,198-10,124-38,-155 4,-147 16,-109 24,-50 9</inkml:trace>
  <inkml:trace contextRef="#ctx0" brushRef="#br0" timeOffset="15443.501">3529 962,'-33'62,"-40"131,0-7,70-167,10-22,17-26,109-150,33-33,-165 211,0-1,-1 1,1 0,0 0,0-1,0 1,0 0,0 0,0 0,0 0,0 0,0 0,0 1,1-1,-1 0,0 0,1 1,-1-1,0 1,1-1,-1 1,1 0,-1 0,0-1,1 1,-1 0,1 0,-1 0,1 1,-1-1,1 0,-1 0,0 1,1-1,-1 1,1-1,-1 1,0 0,0 0,1-1,-1 1,0 0,0 0,0 0,0 0,0 0,0 0,0 1,0-1,-1 0,1 0,0 1,-1-1,1 0,0 1,59 154,-30-58,-29-96,0 0,0 0,0 0,0 0,0 0,0 0,0 0,1-1,-1 1,1 0,0-1,-1 0,1 1,0-1,0 0,0 0,-1 1,1-2,1 1,-1 0,0 0,0-1,0 1,0-1,0 1,1-1,-1 0,0 0,0 0,0 0,1-1,-1 1,0 0,0-1,0 0,0 1,0-1,0 0,0 0,0 0,0 0,0-1,0 1,-1 0,1-1,0 1,-1-1,1 0,-1 1,0-1,1-1,169-162,-75 93,-94 71,0 1,-1-1,1 1,0-1,0 1,0 0,0 0,0 0,-1 0,1 0,0 0,0 0,0 1,0-1,0 1,-1-1,1 1,0 0,0-1,-1 1,1 0,0 0,-1 0,1 1,-1-1,0 0,1 1,-1-1,0 0,0 1,0 0,0-1,0 1,0 0,0-1,0 1,-1 0,1 0,-1 0,17 80,-16-70,23 137,-1-61,-12-74</inkml:trace>
</inkml:ink>
</file>

<file path=ppt/ink/ink4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32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1,'4'0,"8"0,5 0,5 0,3 0,3 0,1 0,1 0,-1 0,0 0,0 0,0 0,0 0,-1 0,0 0,1 0,-6 0</inkml:trace>
</inkml:ink>
</file>

<file path=ppt/ink/ink4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38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1,'1'2,"1"0,-1 0,1 0,-1 0,1-1,0 1,-1-1,1 1,0-1,0 0,0 1,0-1,1 0,-1 0,0-1,0 1,1 0,-1-1,0 1,1-1,-1 0,0 0,1 0,-1 0,1 0,0 0,147-12,-44-2,31 14,-138 0</inkml:trace>
</inkml:ink>
</file>

<file path=ppt/ink/ink4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42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66,'-2'-4,"1"1,-1-1,0 1,0 0,-1 0,1 0,-1 0,1 0,-1 0,0 1,0-1,0 1,0 0,0 0,-1 0,1 0,-1 1,1-1,-1 1,0 0,1 0,-1 0,0 1,0-1,0 1,-2 0,-7-3,0 0,0 1,-1 1,1 0,0 1,-1 0,1 1,0 0,0 1,0 1,0 0,0 1,0 0,1 1,0 0,0 1,0 0,1 1,-1 1,2-1,-1 2,-5 6,12-9,1 1,-1 0,2 1,-1-1,1 0,0 1,0-1,1 1,0 0,1-1,0 1,0 0,0 0,1-1,0 1,1-1,0 1,0-1,0 1,1-1,0 0,0 0,1 0,0-1,0 1,1-1,0 0,0 0,0 0,0-1,0-1,0 1,1-1,-1 0,1-1,0 0,0 1,0-2,0 1,1-1,-1 0,1 0,-1-1,1 1,-1-2,1 1,0-1,0 0,-1 0,1-1,0 0,-1 0,1 0,0-1,-1 0,0 0,1-1,-1 0,0 0,-1 0,1-1,3-3,21-17,-2-1,0-1,-2-1,-1-2,11-16,26-46,-62 91,1-1,-1 0,1 0,-1 1,1-1,-1 0,1 1,-1-1,1 1,-1-1,1 1,0-1,-1 1,1-1,0 1,0 0,-1-1,1 1,0 0,0-1,0 1,-1 0,1 0,0 0,0 0,0 0,0 0,-1 0,1 0,0 0,0 0,0 1,-1-1,1 0,0 0,0 1,0-1,-1 1,1-1,0 0,-1 1,1-1,0 1,-1 0,1-1,-1 1,1-1,-1 1,1 0,-1 0,1-1,-1 1,0 0,0 0,1-1,-1 1,0 0,0 0,21 54,-19-49,45 235,-36-165,-7-54,0-1,-1 1,-2-1,0 1,-1 0,-1-1,-1 1,-2 6,-52 129,52-150,0-1,0 0,0 0,-1 0,0 0,0-1,0 0,-1 0,0 0,0-1,0 0,0 0,-1 0,1-1,-1 0,0 0,0-1,0 1,-1-2,1 1,-2-1,4-1,0 1,-1-2,1 1,0-1,0 1,0-1,0-1,-1 1,2-1,-1 0,0 0,0 0,1-1,-1 0,1 0,-1 0,1 0,0 0,1-1,-1 0,1 0,-1 0,1 0,0-1,1 1,-1-1,1 1,0-1,0 0,-1-3,0-2,-1 0,1-1,1 1,0-1,0 0,1 0,0 0,1 0,1 0,-1 1,2-1,-1 0,2 0,0-3,1 6,0-1,1 0,-1 1,2 0,-1 0,1 0,0 1,1 0,0 0,0 1,0-1,1 2,0-1,0 1,0 0,1 1,1-1,158-50,-152 51,29-2,-44 13,-11-3</inkml:trace>
</inkml:ink>
</file>

<file path=ppt/ink/ink4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46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0,'14'5,"20"2,8-1,2-1,-2-2,-7-5,-6-4,-2 1,-2 0,1 1,-5 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6:1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15867 0 0,'0'0'1481'0'0,"0"0"-497"0"0,0 0-112 0 0,0 0-80 0 0,0 0-128 0 0,0 0-119 0 0,0 0-185 0 0,0 0-176 0 0,0 0-104 0 0,0 0-40 0 0,0 0-56 0 0,0 0-80 0 0,0 0-152 0 0,0 0-473 0 0,26 159-1031 0 0,-26-159-4329 0 0,0 0-6506 0 0</inkml:trace>
  <inkml:trace contextRef="#ctx0" brushRef="#br0" timeOffset="232.546">23 37 18604 0 0,'0'0'2256'0'0,"0"0"-1087"0"0,0 0-321 0 0,0 0-136 0 0,0 0-224 0 0,0 0-144 0 0,0 0-144 0 0,0 0-120 0 0,0 0-120 0 0,0 0-104 0 0,0 0-24 0 0,0 0-48 0 0,0 0-72 0 0,5-37-200 0 0,8 48-576 0 0,0 0-1633 0 0,-8-7-10314 0 0</inkml:trace>
  <inkml:trace contextRef="#ctx0" brushRef="#br0" timeOffset="409.419">562 122 17828 0 0,'0'0'1365'0'0,"0"0"-264"0"0,0 0-74 0 0,0 0-63 0 0,0 0-91 0 0,0 0-106 0 0,0 0-168 0 0,0 0-146 0 0,-34 10-85 0 0,-106 35-66 0 0,73-6 88 0 0,60-30-323 0 0,3-5-62 0 0,0 0-1 0 0,0 0 1 0 0,0 0 0 0 0,1 1-1 0 0,-1 0 1 0 0,1 0-1 0 0,1 0 1 0 0,-1 0-1 0 0,1 0 1 0 0,-1 0 0 0 0,1 1-1 0 0,1-1 1 0 0,-1 1-1 0 0,1-1 1 0 0,0 1-1 0 0,0 0 1 0 0,1 0 0 0 0,0-1-1 0 0,0 1 1 0 0,0 0-1 0 0,1 0 1 0 0,-1-1-1 0 0,1 1 1 0 0,1 0 0 0 0,-1-1-1 0 0,1 1 1 0 0,0-1-1 0 0,0 0 1 0 0,1 0-1 0 0,-1 1 1 0 0,1-1 0 0 0,0-1-1 0 0,1 1 1 0 0,-1 0-1 0 0,2 0-4 0 0,11 3 14 0 0,0 0-1 0 0,0-1 1 0 0,1 0-1 0 0,0-1 0 0 0,1-1 1 0 0,-1-1-1 0 0,1-1 1 0 0,0 0-1 0 0,0-1 1 0 0,0-1-1 0 0,0-1 0 0 0,0 0 1 0 0,0-2-1 0 0,17-2-13 0 0,75-27-492 0 0,-68 8-8587 0 0,-35 18-3121 0 0</inkml:trace>
</inkml:ink>
</file>

<file path=ppt/ink/ink4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43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30,'-18'-7,"0"2,0 0,-1 1,0 0,0 2,0 0,0 2,0 0,-6 1,18-1,1 0,0 1,0 0,0 0,0 0,0 1,0 0,0 0,0 0,1 1,-1 0,1 0,0 0,-1 0,2 1,-1 0,0 0,1 1,0-1,0 1,0 0,0 0,1 0,0 1,0-1,0 1,1-1,0 1,0 0,0 0,1 0,0 0,0 1,0-1,1 3,1 339,26-79,-54-67,5-94,23-107,0 0,0 0,0 0,0 0,0-1,0 1,0 0,0 0,0-1,0 1,0-1,0 1,1-1,-1 1,0-1,0 0,1 0,-1 1,0-1,1 0,-1 0,0 0,0 0,1-1,-1 1,0 0,0 0,1-1,-1 1,0-1,0 1,0-1,1 0,-1 1,0-1,0 0,204-48,-149 41,-31 6</inkml:trace>
  <inkml:trace contextRef="#ctx0" brushRef="#br0" timeOffset="1135.576">925 369,'-2'-4,"0"1,-1 0,1-1,-1 1,1 0,-1 0,0 1,0-1,0 1,-1-1,1 1,-1 0,1 0,-1 0,1 1,-1-1,0 1,0 0,0 0,0 0,0 1,0-1,0 1,0 0,0 0,0 0,0 1,0 0,0-1,0 1,0 1,0-1,-9 3,0 0,0 1,0 0,1 1,0 1,0 0,0 0,1 1,0 1,-53 72,63-79,-1 1,1-1,0 1,1 0,-1 0,0-1,1 1,0 0,-1 0,1 0,0-1,0 1,1 0,-1 0,1 0,-1-1,1 1,0 0,0 0,0-1,0 1,1-1,-1 1,1-1,-1 0,1 1,0-1,0 0,0 0,0 0,0-1,1 1,-1 0,2 0,57 28,-53-28,-1 1,1 0,-1 0,0 0,0 0,0 1,-1 1,1-1,-1 1,0 0,0 0,-1 1,1 0,-1 0,-1 0,1 0,-1 1,0 0,3 7,-8-8,0 0,-1 0,1 0,-1-1,0 1,-1 0,1-1,-1 1,0-1,-1 0,1 0,-1 0,0 0,0-1,-1 0,1 1,-1-2,0 1,0 0,0-1,0 0,-1 0,1-1,-1 0,0 0,0 0,-5 1,-6 1,1 0,-1-1,0-1,0-1,0 0,0-1,0-1,-10-2,26 4,-1-1,0 0,1 0,-1 0,0 0,1 0,-1-1,0 1,1-1,-1 1,0-1,1 1,-1-1,1 0,-1 0,1 1,-1-1,1 0,0-1,0 1,-1 0,1 0,0 0,0-1,0 1,0 0,0-1,1 1,-1-1,0 0,1 1,-1-1,1 1,-1-1,1 0,0 1,0-1,-1 0,1 1,1-1,-1 0,0 1,0-1,1 0,-1 1,1-2,8-12</inkml:trace>
  <inkml:trace contextRef="#ctx0" brushRef="#br0" timeOffset="1388.312">1207 539,'-5'33,"-6"26,-1 8,1-4,2-11</inkml:trace>
  <inkml:trace contextRef="#ctx0" brushRef="#br0" timeOffset="1648.484">1207 30,'0'0</inkml:trace>
  <inkml:trace contextRef="#ctx0" brushRef="#br0" timeOffset="2100.647">1348 820,'12'-17,"82"-161,-20 33,-73 146,-1-1,0 1,0-1,1 1,-1-1,0 1,0-1,1 1,-1-1,1 0,-1 1,0-1,1 0,-1 1,1-1,-1 0,1 0,-1 1,0-1,1 0,-1 0,1 0,0 0,-1 1,1-1,-1 0,1 0,-1 0,1 0,-1 0,1 0,-1-1,1 1,-1 0,1 0,-1 0,1 0,-1-1,1 1,-1 0,1 0,-1-1,0 1,1 0,-1-1,1 1,3 13,7 28,-8-26,1-1,0 0,0-1,1 1,1-1,0 0,1 0,1 0,0-1,0-1,1 1,7 5,-14-15,1 0,-1 0,0 0,1-1,0 1,-1-1,1 1,0-1,0 0,-1 0,1-1,0 1,0-1,0 1,0-1,0 0,0 0,0 0,0 0,0-1,0 1,0-1,0 0,0 0,0 0,-1 0,1 0,0 0,-1-1,1 0,-1 1,1-1,-1 0,0 0,0 0,0 0,0-1,1 0,63-101,-2-66,-54 152</inkml:trace>
  <inkml:trace contextRef="#ctx0" brushRef="#br0" timeOffset="2946.578">2562 312,'-23'64,"-3"-1,-3-2,-2-1,-3-1,-16 19,44-70,-1 0,1-1,-2 0,1 0,-1-1,0 1,0-2,-1 1,1-1,-1-1,0 1,-1-2,-2 2,8-4,0 0,0 0,-1 0,1 0,-1-1,1 0,0 0,-1 0,1 0,-1-1,1 1,0-1,-1 0,1-1,0 1,0-1,0 0,0 0,0 0,0 0,1-1,-1 1,1-1,-1 0,1 0,0 0,0-1,0 1,1-1,-2-2,1-3,0 1,0-1,1 0,1 1,-1-1,2 0,-1 0,1 0,0 0,1 0,0 0,1 0,-1 0,2 1,-1-1,1 1,1-1,-1 1,1 0,1 0,-1 1,2-1,-1 1,1 0,0 0,0 1,0 0,1 0,0 0,1 1,-1 0,1 1,0-1,0 2,0-1,1 1,-1 0,5 0,-4 3,-1 1,0 1,0-1,0 1,0 1,0 0,0 0,-1 0,0 1,1 0,-1 0,0 1,-1 0,1 0,-1 1,0 0,-1 0,1 0,-1 0,0 1,-1 0,0 0,1 3,37 39,104 95,-136-135,-2-5</inkml:trace>
</inkml:ink>
</file>

<file path=ppt/ink/ink4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51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76,'-2'42,"-1"0,-2 1,-2-2,-2 1,-1-1,-4 2,-68 174,50-156,20-48</inkml:trace>
  <inkml:trace contextRef="#ctx0" brushRef="#br0" timeOffset="503.926">36 443,'6'3,"-1"1,1 0,0-1,0 0,0-1,0 1,0-1,1 0,-1-1,1 0,-1 0,1 0,0-1,-1 1,1-2,0 1,-1-1,1 0,0 0,-1-1,0 0,1 0,-1-1,0 1,0-1,0-1,-1 1,1-1,-1 0,1 0,-1 0,-1-1,1 0,-1 0,0 0,0-1,0 1,2-5,72-166,-6-20,-64 176,-9 26,-11 34,1 1,3-1,1 2,2-1,1 1,3 0,2 24,0 103,-1-145</inkml:trace>
  <inkml:trace contextRef="#ctx0" brushRef="#br0" timeOffset="815.524">657 274,'-5'29,"-1"18,0 7,1-1,2-5,1-6,-4-10,-1-5,-4-8,0-7</inkml:trace>
  <inkml:trace contextRef="#ctx0" brushRef="#br0" timeOffset="1273.5">883 331,'-29'24,"-4"7,7 4,14 1,13-6,7-3,7-7,0-1,-2 0,2-2,-2-5</inkml:trace>
  <inkml:trace contextRef="#ctx0" brushRef="#br0" timeOffset="2318.921">883 556,'0'-5,"0"-6,-5-2,-6 2,-2-2,-2 1,-5 3,-3 2,7 3,11 2,7 2</inkml:trace>
  <inkml:trace contextRef="#ctx0" brushRef="#br0" timeOffset="3282.359">883 499,'-5'0,"-6"0,-6 0,-6 0,2-5,0-1,-2 0,-1 1,7 2,8 1</inkml:trace>
  <inkml:trace contextRef="#ctx0" brushRef="#br0" timeOffset="4202.699">1391 20,'-27'10,"0"1,1 1,0 1,1 2,0 0,2 1,0 2,1 0,0 2,-9 11,25-23,-1 1,1 0,1 0,0 0,0 1,1 0,0 0,1 0,0 0,0 2,2-8,0 0,1-1,0 1,-1-1,1 1,0-1,1 1,-1 0,1-1,0 1,0-1,0 1,0-1,0 0,1 1,-1-1,1 0,0 0,0 0,0 0,0 0,1-1,-1 1,1-1,0 1,0-1,0 0,0 0,0 0,0-1,1 1,14 6,2 0,-1-1,1-2,0 0,0 0,0-2,1-1,-1 0,1-2,-1 0,1-2,-1 0,2-1,2-3</inkml:trace>
  <inkml:trace contextRef="#ctx0" brushRef="#br0" timeOffset="4517.974">1871 132,'-32'21,"0"1,2 1,1 2,0 1,2 1,2 1,-22 31,44-57,1 0,-1 1,1-1,0 0,0 1,0 0,0-1,1 1,-1 0,1 0,-1 0,1 0,0 0,0 0,1 0,-1 0,1 0,-1 1,1-1,0 0,0 0,0 1,1-1,-1 0,1 0,0 0,0 0,0 0,0 0,0 0,1 0,-1 0,1 0,0 0,0-1,1 3,10-3,0-1,0 0,-1-1,1 0,0-1,0 0,-1-1,1-1,-1 0,0 0,0-1,0-1,0 0,-1-1,1 0,-1 0,6-6,-17 11,120-90,-115 86,0 0,0-1,-1 1,0-1,0 0,0-1,0 1,-1-1,0 0,-1 1,0-1,0 0,0-1,-1 1,0 0,0 0,0-1,-1 1,-1-2,0 5,0 0,0 0,-1 1,0-1,0 1,0-1,0 1,0 0,-1 0,1 0,-1 0,0 0,0 1,0-1,0 1,0 0,-1 0,1 0,-1 0,1 0,-1 1,0 0,0 0,1 0,-1 0,0 0,0 1,0-1,0 1,0 0,0 1,0-1,-2 1,-19-1</inkml:trace>
  <inkml:trace contextRef="#ctx0" brushRef="#br0" timeOffset="4940.095">2463 20,'-198'88,"154"-52,44-36,-1 1,0-1,0 1,1 0,-1 0,0-1,1 1,-1 0,1 0,-1 0,1 0,-1-1,1 1,0 0,-1 0,1 0,0 0,0 0,0 0,0 0,0 0,0 0,0 0,0 0,0 0,0 0,0 0,1 0,-1 0,0 0,1 0,-1-1,1 1,-1 0,1 0,-1 0,1-1,0 1,-1 0,1 0,0-1,-1 1,1-1,0 1,0-1,0 1,0-1,0 1,-1-1,1 0,0 1,74 17,-65-17,-1 1,0-1,0 1,0 1,0-1,0 2,-1-1,1 1,-1 0,0 1,5 3,-11-6,0 1,0-1,0 0,0 1,-1 0,1-1,-1 1,1 0,-1 0,0 0,0-1,0 1,0 1,-1-1,1 0,-1 0,0 0,0 0,0 0,0 0,-1 0,1 0,-1 0,1 0,-1 0,0 0,-1 0,1 0,0 0,-1 0,1-1,-1 1,0-1,0 1,-2 1,-1 2,0 1,0-1,-1-1,0 1,0-1,-1 0,1 0,-1 0,0-1,0 0,-1-1,1 0,-5 2,-98 1,85-7</inkml:trace>
</inkml:ink>
</file>

<file path=ppt/ink/ink4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5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368 424,'-34'102,"23"-79,-1-2,-1 1,-1-2,-1 0,-1-1,0 0,-2-1,0-1,-1-1,0-1,-7 4,-55 12,79-30,0-1,0 0,0 0,0 0,0 0,0 0,0 0,0-1,0 1,0-1,0 1,0-1,0 0,0 0,1 0,-1 0,0 0,0 0,1 0,-1 0,1-1,-1 1,1-1,0 1,-1-1,1 0,0 1,0-1,0 0,0 0,1 0,-1 0,0 0,1 1,-1-1,1 0,0 0,0-1,0 1,0-1,1-9,0 0,1 0,1 0,0 0,0 0,2 1,-1 0,1-1,1 2,0-1,0 1,1 0,7-8,-12 16,0-1,0 1,0 0,0 0,1 0,-1 0,1 1,-1-1,1 1,0-1,-1 1,1 0,0 0,0 0,0 1,0-1,0 1,0-1,0 1,0 0,0 0,0 0,0 1,0-1,0 1,0-1,0 1,0 0,-1 0,1 0,0 1,0-1,-1 1,1-1,-1 1,0 0,1 0,-1 0,0 0,1 2,191 150,-87-56,-92-85</inkml:trace>
  <inkml:trace contextRef="#ctx0" brushRef="#br0" timeOffset="901.151">453 0,'113'26,"142"-22,-252-4,-1 1,1-1,0 1,-1-1,1 1,0 0,-1 0,1 0,-1 0,0 1,1-1,-1 1,0-1,0 1,0 0,0 0,0 0,0 0,-1 0,1 0,-1 0,1 0,-1 1,0-1,0 1,0-1,0 1,0-1,-1 1,1 1,2 88,-4-71,-29 179,1 37,-2-47,4-23,27-163,1 1,-2-1,1 1,0-1,-1 0,0 1,1-1,-2 0,1 1,-1-1,1 0,-1 0,0 0,0-1,-1 1,1 0,-1-1,0 1,0-1,0 0,0 0,-1 0,1-1,-1 1,0-1,1 0,-1 0,0 0,0 0,-1-1,1 1,0-1,-1 0,1 0,-33 8,-1-2,0-1,0-2,0-2,-27-2,42-4,4-2</inkml:trace>
</inkml:ink>
</file>

<file path=ppt/ink/ink4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9:01.50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445 819,'-22'80,"-9"37,-5-2,-5-2,-5-2,-42 71,-44 68,87-134,44-113,0 0,1-1,-1 1,1 0,-1 0,1 0,0 0,0-1,0 1,1 0,-1 0,1 0,-1-1,1 1,0 0,0 0,0-1,1 1,-1-1,1 1,-1-1,1 0,0 1,0-1,0 0,0 0,0 0,0-1,0 1,1 0,-1-1,1 0,-1 1,1-1,0 0,1 0,255 100,-170-50,-54-27,0-1,2-2,0-2,26 9,125 71,-8 39,-147-110,-18-18</inkml:trace>
  <inkml:trace contextRef="#ctx0" brushRef="#br0" timeOffset="868.606">1829 2513,'-83'59,"-232"205,214-181,90-76,5-7</inkml:trace>
  <inkml:trace contextRef="#ctx0" brushRef="#br0" timeOffset="1183.73">1433 2400,'3'20,"0"1,1 0,2-1,0 0,1 0,0-1,2 0,3 4,-7-12,121 209,-23-23,-93-179</inkml:trace>
  <inkml:trace contextRef="#ctx0" brushRef="#br0" timeOffset="2220.811">1095 1,'-16'13,"2"2,-1 0,2 0,0 1,1 1,0 0,2 1,0 0,1 0,1 1,0 1,2-1,0 1,1 0,1 0,1 1,1-1,0 11,1-18,1 1,0-1,1 1,1-1,0 1,1-1,0 0,5 13,-7-22,1 1,-1-1,1 1,1-1,-1 0,0 1,1-1,0 0,0-1,0 1,1-1,-1 1,1-1,-1 0,1 0,0 0,1-1,-1 0,0 1,1-2,-1 1,1 0,-1-1,1 0,0 0,0 0,2-3,-1 0,1 0,0-1,-1 0,0 0,0-1,0 0,0 0,0 0,-1-1,0 1,0-1,0-1,0 1,-1-1,0 0,0 0,-1 0,0 0,0 0,2-6,1 1,124-231,-66 119,-64 123,0-1,0 1,0-1,0 1,0-1,0 1,0-1,0 1,1 0,-1-1,0 1,0-1,0 1,1-1,-1 1,0 0,1-1,-1 1,0-1,1 1,-1 0,1 0,-1-1,0 1,1 0,-1 0,1-1,-1 1,1 0,-1 0,1 0,-1 0,1 0,-1 0,1 0,-1 0,1 0,-1 0,1 0,-1 0,1 0,-1 0,1 0,-1 0,1 0,-1 1,1-1,-1 0,0 0,1 1,-1-1,1 0,-1 1,0-1,1 0,-1 1,0-1,1 1,-1-1,0 0,0 1,1-1,-1 1,0-1,0 1,0-1,0 1,0-1,1 1,-1-1,8 46,-6-34,65 429,-62-412,0-1,-2 1,-2 0,0 0,-2 1,-1-1,-2-1,0 1,-2 0,-1-1,-1 0,-2-1,-1 2,4-19,0-1,-1 0,0 0,-1-1,1 0,-1 0,-1-1,0 0,0-1,0 0,0 0,-1-1,0-1,0 0,-1 0,1-1,-1-1,1 0,-1 0,0-1,0-1,0 0,0 0,-6-2,14 2,0-1,0 1,1-1,-1 0,0 0,0-1,1 1,-1-1,1 1,0-1,-1 0,1-1,0 1,0 0,0-1,0 0,1 1,-1-1,1 0,0-1,-1 1,1 0,1-1,-1 1,0-1,1 1,0-1,0 0,0 1,0-1,1 0,-1 0,1 0,0 0,0-1,1-8,-1 1,2-1,0 1,0 0,1 0,0 0,1 0,1 1,0-1,3-5,23-28,2 2,2 1,2 2,1 1,2 2,1 2,2 2,5-1,-43 30,59-42,1 3,2 3,15-4,-46 25</inkml:trace>
</inkml:ink>
</file>

<file path=ppt/ink/ink4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18:55.44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2879 1439,'0'454,"30"-153,-20-60,2-120,-6-1,-7 45,1-90,-28 173,45-24,-9-165,-3-1,-3 1,-4 58,0-15,1 95,-25-54,25 336,2-433,-2 0,-3 0,-1 0,-3 4,1-2,2-1,2 1,2 0,3 28,0 16,-13 37,5-97,1 0,1 0,2 0,1 0,2 15,3-22,10-30,5-35,-10 17</inkml:trace>
  <inkml:trace contextRef="#ctx0" brushRef="#br0" timeOffset="1403.585">2852 5503,'-8'-2,"1"1,0-2,1 1,-1-1,0 0,1-1,-1 1,1-1,0-1,0 1,1-1,-2-1,4 4,-55-49,42 36,0 0,-1 1,-1 1,0 0,-1 2,-20-10,-57-5,97 26,-1-1,0 1,1 0,-1 0,1 0,-1-1,0 1,1 0,-1 0,0-1,0 1,1 0,-1-1,0 1,0 0,1-1,-1 1,0 0,0-1,0 1,0 0,0-1,1 1,-1-1,0 1,0 0,0-1,0 1,0-1,0 1,0 0,0-1,0 1,-1-1,1 1,0 0,0-1,0 1,0-1,-1 1,1 0,0-1,0 1,0 0,-1-1,1 1,0 0,-1 0,1-1,0 1,-1 0,1 0,0 0,-1-1,39-7,150-5,118-22,-113 24,-192 11,0 0,0 0,0 0,0 1,0-1,0 0,0 0,0 1,0-1,0 0,0 1,0-1,0 1,0-1,-1 1,1-1,0 1,0 0,-1 0,1-1,0 1,-1 0,1 0,0 0,-1 0,1-1,-1 1,0 0,1 0,-1 0,0 0,0 0,1 0,-1 0,0 0,0 0,0 0,0 0,0 0,0 0,-1 0,1 0,0 0,0 0,-1 0,1 0,-1 0,1 0,-1 0,1 0,-1 0,1 0,-1-1,-35 49,4-22,-2-2,0-1,-2-1,-24 11,43-25,-84 57,102-67,-1 1,0 0,1 0,-1 0,0 0,1 0,-1 0,1 0,-1 0,0 0,1 0,-1 0,0 0,1 1,-1-1,0 0,1 0,-1 0,0 0,1 1,-1-1,0 0,0 0,1 0,-1 1,0-1,0 0,1 1,-1-1,0 0,0 0,0 1,1-1,-1 0,0 1,0-1,0 0,0 1,0-1,0 1,0-1,0 0,0 1,0-1,0 0,0 1,0-1,0 0,0 1,0-1,0 0,0 1,-1-1,1 0,0 1,0-1,-1 1,13-6</inkml:trace>
  <inkml:trace contextRef="#ctx0" brushRef="#br0" timeOffset="2806.026">3387 5447,'1'284,"-1"-280,0 1,0-1,1 1,0-1,0 1,0-1,0 0,0 1,1-1,0 0,0 0,0 0,1 0,-1-1,1 1,0 0,0-1,0 0,0 0,1 0,-1 0,1 0,0-1,0 1,0-1,0 0,0-1,0 1,0 0,1-1,-1 0,1 0,-1-1,1 1,-1-1,1 0,0 0,11-6,0-1,0-1,0 0,-1-1,-1-1,0 0,0-1,0 0,-2-1,0-1,0 0,-1-1,0 0,-1 0,-1-1,-1 0,7-15,-15 29,0 0,-1 0,2 0,-1 0,0 1,0-1,0 0,0 0,0 0,1 0,-1 0,0 1,1-1,-1 0,1 0,-1 0,1 1,-1-1,1 0,-1 1,1-1,0 1,-1-1,1 0,0 1,0-1,-1 1,1 0,0-1,0 1,0 0,0-1,0 1,-1 0,1 0,0 0,0 0,0 0,0 0,0 0,0 0,-1 0,1 0,0 0,0 1,0-1,0 0,0 1,-1-1,1 1,0-1,0 0,-1 1,1 0,0-1,-1 1,1-1,0 1,15 29,-14-21,2-1,-1-1,1 1,0 0,1-1,0 0,0 0,1-1,-1 1,1-1,1 0,-1-1,1 1,0-1,0-1,1 1,-1-1,1 0,1-1,-5-2,0 0,1 0,-1-1,1 0,-1 0,1 0,-1 0,1-1,-1 1,0-1,1 0,-1-1,0 1,0-1,1 0,-1 0,-1 0,1 0,0-1,0 1,-1-1,0 0,1 0,-1-1,0 1,-1-1,3-3,56-112,-1-128,-53 226,-2 1</inkml:trace>
  <inkml:trace contextRef="#ctx0" brushRef="#br0" timeOffset="12703.216">2908 1411,'-5'2,"0"1,0-1,0 1,0 0,0 0,1 0,-1 0,1 1,0 0,0 0,0 0,1 0,-1 1,1 0,0-1,1 1,-1 1,-115 212,7 34,-56 60,81-106,-39 2,36-70,0 62,42-85,30-69,-2-2,-2 0,-1-2,-27 38,-139 240,103-184,2-20,-61 96,17-50,-84 171,50-101,74-113,-120 175,32-73,62-52,87-138,24-38,6-5</inkml:trace>
  <inkml:trace contextRef="#ctx0" brushRef="#br0" timeOffset="13809.195">2823 1439,'-6'4,"-1"0,1-1,-1 0,0 0,1 0,-1-1,-1 0,1-1,0 1,0-1,0-1,-1 1,1-1,0 0,-1-1,1 0,-7-2,-146-58,75 23,86 39,-1-1,0 1,0-1,0 1,0-1,0 1,0 0,0-1,0 1,0-1,0 1,0-1,0 1,-1-1,1 1,0-1,0 1,0-1,-1 0,1 1,0-1,-1 1,1-1,0 0,-1 1,1-1,0 1,-1-1,1 0,-1 0,1 1,-1-1,1 0,0 0,-1 1,1-1,-1 0,1 0,-1 0,1 0,-1 0,1 0,-1 0,0 0,1 0,-1 0,1 0,-1 0,1 0,-1 0,1-1,-1 1,1 0,0 0,-1-1,1 1,-1 0,1 0,-1-1,1 1,0-1,-1 1,1 0,-1-1,26 39,-22-34,181 228,-161-195,-2 2,-2 0,-1 1,-2 0,-2 2,4 21,13 123,-10-259,-3-71,-13 121,-1-1,-1 0,-1 0,-1 0,-1 0,-1 0,-1 0,-4-12,-13-132,19 144</inkml:trace>
  <inkml:trace contextRef="#ctx0" brushRef="#br0" timeOffset="17727.218">480 3979,'-2'8,"0"0,1 1,0-1,0 1,1-1,0 0,0 1,1-1,0 1,0-1,3 8,-3-12,86 320,-61-239,-21-68,-2-5,0 0,1 0,0-1,1 1,0-1,1 0,0 0,1-1,7 9,-20-79,-2 33,0 2</inkml:trace>
  <inkml:trace contextRef="#ctx0" brushRef="#br0" timeOffset="18158.71">424 4008,'1'0,"0"1,-1 0,1-1,0 1,0-1,0 0,0 1,0-1,0 0,0 1,0-1,0 0,0 0,0 0,0 0,0 0,0 0,0 0,0 0,0 0,0 0,0-1,0 1,0 0,0-1,0 1,0-1,0 1,0-1,0 0,0 1,0-1,-1 0,1 1,0-1,-1 0,1 0,0 0,-1 0,1 1,-1-1,1 0,-1 0,0 0,1 0,-1 0,0 0,0 0,0 0,0 0,0-1,0 1,0 0,0 0,0 0,0 0,0 0,-1 0,1 0,0 0,-1 0,1 0,-1 0,1 1,-1-1,0 0,1 0,-1 0,0 0,235 144,-76-73,-156-69,0 0,0 1,0-1,0 0,0 0,1 0,-1 0,0-1,0 1,1-1,-1 1,0-1,1 0,-1 0,0 0,1 0,-1 0,0-1,1 1,-1-1,0 1,0-1,1 0,-1 0,0 0,0 0,0 0,0 0,0-1,0 1,0-1,-1 1,1-1,-1 0,1 0,-1 1,1-1,-1 0,0 0,0-1,0 1,0 0,0 0,-1 0,1-1,0 0,0-20,-1-1,-1 0,-1 1,-1-1,0 1,-2 0,-1 0,-1 0,-1 1,-11-21,-16-39,-5 1,-2 3,-4 1,-15-13,42 62,0 4</inkml:trace>
  <inkml:trace contextRef="#ctx0" brushRef="#br1" timeOffset="26414.084">3105 3725,'138'26,"-110"-24,0-2,1 0,-1-2,-1-1,1-1,7-3,39-4,-73 12,0 1,1-1,-1 0,0 0,1 1,-1-1,0 0,0 1,0 0,0-1,0 1,-1-1,1 1,0 0,-1-1,1 1,-1 0,0 0,1 0,-1-1,0 1,0 0,0 0,0 0,-1 0,1-1,0 1,-1 0,1 0,-1-1,0 1,1 0,-1-1,0 1,0-1,0 1,0-1,-1 1,0 0,1 2,-7 22,2 0,1 0,1 1,1 0,1 0,2 0,0 0,3 4,-2 24,11 18,-6-55</inkml:trace>
  <inkml:trace contextRef="#ctx0" brushRef="#br1" timeOffset="31965.037">1807 5193,'-37'108,"24"-77,-1 0,-1-2,-1 1,-2-2,-1-1,-1 0,-1-1,-1-1,-2-1,0-2,-1 0,-2-1,0-2,-17 9,8-6,24-14,0 1,-1-2,1 1,-2-2,1 0,-1 0,1-1,-1-1,-1 0,1-1,-1-1,1 0,-1-1,-10-1,22 0,0-1,0 1,0-1,0 0,0 0,0 0,0-1,0 1,1-1,-1 0,0 1,1-1,0 0,-1 0,1-1,0 1,0 0,0-1,0 0,0 1,1-1,-1 0,1 0,0 0,0 0,0 0,0 0,0 0,1 0,-1 0,1 0,0 0,0 0,0-1,0 1,1 0,-1-1,39-115,-23 88,1 1,2 0,0 2,2 0,2 1,7-6,-26 29,1 1,-1 0,1 0,0 0,0 0,0 1,0-1,0 1,1 1,-1-1,0 1,1 0,0 0,-1 1,1-1,-1 1,1 0,0 1,-1-1,1 1,-1 0,1 1,-1 0,0-1,0 1,0 1,0-1,0 1,0 0,0 0,-1 1,1-1,-1 1,0 0,0 0,0 1,206 190,-160-141,-38-38</inkml:trace>
  <inkml:trace contextRef="#ctx0" brushRef="#br1" timeOffset="32751.583">2456 5700,'-1'1,"1"-1,0 0,-1 0,1 0,-1 0,1 0,0 0,-1 0,1 0,-1 0,1 0,-1 0,1 0,0 0,-1 0,1-1,-1 1,1 0,0 0,-1 0,1-1,-1 1,1 0,0 0,-1-1,1 1,0 0,0-1,-1 1,1 0,0-1,0 1,-1 0,1-1,0 1,0-1,0 1,0 0,0-1,0 1,0-1,-1 1,1-1,0 1,0 0,1-1,-1 1,0-1,0 1,0-1,0 1,0 0,0-1,0 1,1-1,-1 1,0 0,0-1,1 1,-1 0,0-1,1 1,-1 0,0-1,1 1,-1 0,0 0,1 0,-1-1,-35 3,-22 13,31-7,0-1,0-2,0 0,-1-2,1-1,-1-1,-1-1,25 0,-1 0,1 0,0-1,-1 1,1-1,0 0,-1 0,1 0,0-1,0 1,0-1,0 1,0-1,0 0,0 0,1 0,-1-1,1 1,-1-1,1 1,0-1,0 0,0 0,1 0,-1 0,1 0,-1 0,1 0,0-1,0 1,0 0,1-1,-1 1,1-3,3-12</inkml:trace>
  <inkml:trace contextRef="#ctx0" brushRef="#br1" timeOffset="33961.502">791 5560,'-5'0,"-6"-5,-6-1,-5-5,-4-1,3-2,0-4,5-4,0 2,3-1,4-1,0 3,1 0,2-1,8 2,3 9,2 6</inkml:trace>
  <inkml:trace contextRef="#ctx0" brushRef="#br1" timeOffset="41786.678">57 0,'0'314,"-27"-88,0 16,24 107,32-152,-29 283,0-57,27-253,4 55,-21-95,-2-87,-2 0,-1 0,-3 1,-1-1,-5 28,2 20,2-36,12 144,-3-138,-2 0,-2 0,-4 0,-4 38,1 10,13 117,-3-174,-2 0,-2 0,-3 1,-2 9,0-23,-4 12,-1-33</inkml:trace>
  <inkml:trace contextRef="#ctx0" brushRef="#br1" timeOffset="43136.632">509 1552,'-20'-69,"2"-1,4-1,2 0,0-54,10 89,1-1,1 1,3 0,0 0,3 0,1 1,1-1,2 2,2-1,1 1,1 1,2 1,1 0,9-10,13 3,-38 38,0 1,0-1,0 0,0 1,0-1,0 1,0 0,0-1,0 1,0 0,0-1,0 1,0 0,0 0,0 0,0 0,0 0,0 0,0 0,1 1,-1-1,0 0,0 0,0 1,0-1,0 1,0-1,0 1,-1-1,1 1,0 0,0-1,0 1,0 0,-1 0,1 0,0 0,-1-1,1 1,-1 0,1 0,-1 0,1 0,-1 0,0 0,1 0,-1 1,9 122,-10-92,-18 96,19-126,-1-1,1 1,-1-1,1 1,0-1,0 1,0-1,0 1,0-1,0 1,0-1,0 1,0-1,1 0,-1 1,1-1,-1 1,1-1,-1 0,1 1,0-1,0 0,-1 1,1-1,0 0,0 0,0 0,1 0,-1 0,0 0,0 0,0-1,1 1,-1 0,0-1,1 1,-1 0,1-1,-1 0,1 1,-1-1,1 0,-1 0,1 0,-1 0,1 0,-1 0,1 0,-1-1,1 1,0-1,45-15,-43 13,0 1,1-1,-1 1,0 0,1 0,-1 0,1 1,-1-1,1 1,0 0,0 1,0-1,-1 1,1 0,0 0,0 0,0 1,-1 0,1 0,0 0,-1 0,1 1,0 0,-1 0,0 0,0 0,1 1,-1-1,0 2,-2 2,-1 0,0 1,0-1,0 1,-1 0,0-1,0 1,0-1,-1 1,0 0,-1-1,1 0,-1 1,0-1,-1 0,1 0,-1 0,-1 0,1 0,-1-1,0 0,0 0,0 0,-1 0,0 0,-2 0,-2 8,-2-1,0 0,0-1,-1-1,0 0,-1 0,0-1,0-1,-1 0,0 0,0-2,-1 0,0-1,0 0,-1-1,1-1,-7 1,9-7,-1 1,1-2,0 0,0-1,0 0,0-1,1 0,0-1,0-1,1 0,0 0,0-1,1 0,0-1,-6-8,-29-38,27 32</inkml:trace>
  <inkml:trace contextRef="#ctx0" brushRef="#br1" timeOffset="43450.723">1130 508,'0'14,"-10"10,-2 6,-1-3</inkml:trace>
  <inkml:trace contextRef="#ctx0" brushRef="#br1" timeOffset="43850.223">312 1270,'-39'19,"-17"11,-4 1,4-5,10-7</inkml:trace>
  <inkml:trace contextRef="#ctx0" brushRef="#br1" timeOffset="45064.346">3613 2794,'-18'-50,"1"-2,3 1,2-2,3 1,1-1,3-1,3 1,2-1,3-16,-2 53,1 1,1-1,1 0,1 1,0 0,1 0,0 0,1 1,1 0,1 1,0-1,0 1,2 1,0 0,3-3,-13 15,0 0,0 0,0 0,0 0,0 0,0 1,0-1,0 0,1 0,-1 1,0-1,0 1,1-1,-1 1,0-1,1 1,-1 0,1 0,-1 0,0 0,1 0,-1 0,0 0,1 0,-1 0,1 1,-1-1,0 0,0 1,1-1,-1 1,0 0,0-1,1 1,-1 0,0 0,0 0,0 0,0 0,0 0,0 0,0 0,-1 0,1 0,0 0,-1 1,1-1,-1 0,1 0,-1 1,1-1,-1 0,0 1,0-1,0 1,1-1,6 168,-5-167,0 0,1 0,-1 0,1-1,-1 1,1-1,-1 0,1 0,0 0,0 0,-1 0,1-1,0 1,0-1,0 0,0 0,0 0,0 0,0 0,-1 0,1-1,0 0,0 1,0-1,-1 0,1 0,0-1,-1 1,1-1,-1 1,1-1,-1 0,0 0,0 0,0 0,5-1,3-2,-5 1,-1 1,1 0,0 1,0-1,0 1,0 0,0 0,1 0,-1 1,0-1,1 1,0 1,-1-1,1 1,-1 0,1 0,-1 1,1 0,-1 0,1 0,2 1,-6 2,0 1,0-1,0 1,-1-1,1 1,-1-1,0 1,-1 0,1 0,-1-1,0 1,0 0,0 0,-1-1,0 1,0 0,0-1,0 1,-1-1,0 1,0-1,-1 2,3-5,-6 18,-1 0,0-1,-1 1,-1-2,-1 1,0-1,-1-1,-1 0,-1-1,0 0,-2 1,11-15,0 0,0 0,0 0,0 0,0-1,0 1,0-1,0 0,0 0,0-1,1 1,-1-1,0 0,0 0,0 0,0 0,1-1,-1 0,0 0,1 0,0 0,-1 0,1 0,0-1,0 0,0 0,1 1,-1-2,1 1,-1 0,1 0,0-1,0 1,1-1,-1 0,0-2,-14-14,-65-44,63 54</inkml:trace>
  <inkml:trace contextRef="#ctx0" brushRef="#br1" timeOffset="45386.803">4093 1976,'-14'24,"-10"17,-1 7,0-5,3-9</inkml:trace>
  <inkml:trace contextRef="#ctx0" brushRef="#br1" timeOffset="45833.56">3444 2483,'-39'15,"-26"4,-8-1,5-3,8-5,15-4</inkml:trace>
</inkml:ink>
</file>

<file path=ppt/ink/ink4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6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8,'-2'5,"0"1,0-1,1 0,-1 0,1 1,1-1,-1 0,1 1,0-1,0 1,0-1,1 1,0-1,0 0,0 1,1-1,-1 0,1 0,1 0,-1 0,4 4,1 11,2 10,2 0,2 0,0-1,2-1,1 0,1-1,14 16,-27-39,0 0,0-1,0 0,1 1,0-2,-1 1,1 0,0-1,0 0,0 0,0-1,1 1,-1-1,0 0,1 0,-1-1,1 0,-1 0,1 0,-1 0,0-1,1 0,-1 0,0-1,0 1,1-1,-1 0,0-1,-1 1,1-1,0 0,-1 0,0 0,1-1,-1 0,-1 1,1-1,0-1,0-1,25-27,-2-1,-1-2,-2-1,-2 0,5-15,-27 53,1 0,-1-1,0 1,1 0,-1-1,0 1,1-1,-1 1,1 0,-1-1,1 1,-1-1,1 1,-1-1,1 1,0-1,-1 0,1 1,0-1,-1 0,1 1,0-1,-1 0,1 0,0 0,-1 0,1 0,0 1,0-1,-1 0,1-1,0 1,0 0,-1 0,1 0,0 0,-1-1,1 1,0 0,-1 0,1-1,0 1,-1-1,1 1,0-1,-1 1,1-1,-1 1,1-1,-1 1,0-1,1 1,-1-1,1 0,-1 1,0-1,0 0,1 1,-1-1,0 0,0 0,0 0,60 122,-57-116,1-1,-1 0,0 0,1-1,0 1,0-1,0 0,0 0,1 0,-1 0,1-1,-1 0,1 0,0 0,0-1,0 1,0-1,0 0,0-1,1 1,-1-1,0 0,0 0,0-1,1 1,2-3,0-1,0 1,0-1,-1-1,1 0,-1 0,0 0,-1-1,1 1,-1-2,0 1,-1-1,1 0,1-3,7-7,-1 1,0 0,0-1,-2-1,0 1,-1-2,-1 0,-1 0,-1 0,1-4,-8 22,1 0,0 0,-1 0,0 0,1 0,-1 0,0 0,1 0,-1 0,0 0,0 0,0 0,0-1,0 1,0 0,0 0,0 0,0 0,-1 0,1 0,0 0,-1 0,1 0,0 0,-1 0,0 0,1 0,-1 0,1 1,-1-1,0 0,0 0,0 0,1 1,-1-1,0 1,0-1,0 0,-10 7</inkml:trace>
</inkml:ink>
</file>

<file path=ppt/ink/ink4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7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13 228,'-12'0,"36"0,-10 0,555 0,-529-5,-39 5,-1 0,1 0,-1-1,1 1,0 0,-1 0,1-1,-1 1,1-1,-1 1,1-1,-1 1,1 0,-1-1,0 0,1 1,-1-1,0 1,1-1,-1 1,0-1,0 0,1 1,-1-1,0 0,0 1,0-1,0 1,0-1,0 0,0 1,0-1,0 0,0 1,0-1,-1 0,1 1,0-1,0 1,-1-1,1 0,0 1,-1-1,1 1,0-1,-1 1,1-1,-1 1,1-1,-1 1,1 0,-1-1,1 1,-1 0,0-1,1 1,-1 0,1 0,-1-1,-99-70,-20-15,116 82,3 4,0 0,1 0,-1 0,0 0,1 0,-1 0,0-1,1 1,-1 0,0 0,1-1,-1 1,1 0,-1-1,1 1,-1-1,1 1,-1-1,1 1,-1-1,1 1,0-1,-1 1,1-1,0 1,-1-1,1 0,0 1,0-1,-1 0,1 1,0-1,0 0,0 1,0-1,0 0,0 1,0-1,0 0,0 1,0-1,1 1,-1-1,0 0,0 1,1-1,-1 0,0 1,1-1,-1 1,0-1,1 1,-1-1,1 1,-1-1,1 1,-1-1,1 1,-1 0,1-1,0 1,-1 0,1-1,16-1,2 1</inkml:trace>
</inkml:ink>
</file>

<file path=ppt/ink/ink4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0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1,'5'5,"11"1,7 0,6-1,1-2,2-5,-1-3,0-1,-2 1,1 2,-2 0,1 2,-1 0,0 1,0 0,-9 0,-9 1</inkml:trace>
</inkml:ink>
</file>

<file path=ppt/ink/ink4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8.3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0,'38'0,"23"0,5 0,-3 0,-8 0,-9 0,-6 0,-12 0</inkml:trace>
</inkml:ink>
</file>

<file path=ppt/ink/ink4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7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0,'-6'20,"-1"0,-1-1,0 0,-2-1,0 0,-1-1,0 0,-2 0,0-1,-1-1,0 0,-2-1,-12 9,12-12,0 0,-1-1,-1-1,0-1,0 0,0-1,-1-1,0-1,0-1,-1 0,14-4,0 0,0-1,1 1,-1-1,0 0,1 0,-1-1,1 1,-1-1,1-1,0 1,0-1,0 0,0 0,0 0,0-1,1 1,0-1,0 0,0-1,0 1,1-1,-1 1,1-1,1 0,-1 0,0-1,1 1,0 0,1-1,-1 1,1-1,0 0,0 1,1-1,0 0,0 0,0 0,-1 2,0-1,1 0,0 0,0 0,0 0,0 0,1 1,0-1,0 0,0 0,1 1,-1-1,1 1,0-1,0 1,1 0,0-1,-1 1,1 1,0-1,1 0,-1 1,1 0,-1-1,1 1,0 1,0-1,1 1,-1-1,0 1,1 0,0 1,-1-1,1 1,0 0,-1 0,1 0,0 1,0 0,0 0,0 0,0 0,-1 1,3 0,6 3,0 1,1 1,-2 0,1 0,-1 1,0 1,0 0,-1 1,9 8,25 17,233 130,-177-105,-65-49,-21-9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6:1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297 287 9458 0 0,'0'0'1567'0'0,"0"0"-273"0"0,0 0 58 0 0,0 0 274 0 0,0 0 231 0 0,0 0 4 0 0,0 0-209 0 0,0 0-322 0 0,0 0-318 0 0,0 0-228 0 0,0 0-157 0 0,0 0-79 0 0,0 0-65 0 0,2 5-34 0 0,-8 75 567 0 0,-5-31-673 0 0,3 59 126 0 0,5 0-1 0 0,9 86-468 0 0,-1 12-725 0 0,-29-201-2277 0 0,13-5 1657 0 0,-11 0-1582 0 0,8-4-2739 0 0,4 0-2240 0 0</inkml:trace>
  <inkml:trace contextRef="#ctx0" brushRef="#br0" timeOffset="198.123">1 622 12195 0 0,'0'0'2145'0'0,"0"0"-667"0"0,0 0-420 0 0,0 0-105 0 0,0 0-27 0 0,0 0 10 0 0,0 0-48 0 0,0 0-89 0 0,0 0-78 0 0,0 0-88 0 0,0 0-71 0 0,0 0-80 0 0,28-1-79 0 0,91-4-75 0 0,69 25 190 0 0,-97-15-693 0 0,56 3-792 0 0,-50-10-3957 0 0,-71-1-1000 0 0,-8-1-5519 0 0</inkml:trace>
  <inkml:trace contextRef="#ctx0" brushRef="#br0" timeOffset="900.954">921 578 12755 0 0,'0'0'1931'0'0,"0"0"-392"0"0,0 0-180 0 0,0 0-80 0 0,0 0-91 0 0,0 0-146 0 0,0 0-180 0 0,0 0-156 0 0,-32 12-142 0 0,-100 41-116 0 0,48 3 187 0 0,78-52-608 0 0,0 1 1 0 0,0-1-1 0 0,1 1 1 0 0,-1 0-1 0 0,1 0 1 0 0,0 1-1 0 0,1 0 1 0 0,-1-1-1 0 0,1 2 1 0 0,0-1-1 0 0,1 0 1 0 0,-1 1-1 0 0,1 0 1 0 0,1-1-1 0 0,-1 1 1 0 0,1 0-1 0 0,0 1 1 0 0,1-1-1 0 0,0 0 1 0 0,0 0-1 0 0,0 2-27 0 0,4-6 3 0 0,-1 1 0 0 0,1 0 0 0 0,-1-1 0 0 0,1 0 0 0 0,0 0 0 0 0,0 0-1 0 0,1 0 1 0 0,-1 0 0 0 0,1-1 0 0 0,-1 1 0 0 0,1-1 0 0 0,0 0 0 0 0,-1 0-1 0 0,1-1 1 0 0,0 1 0 0 0,1-1 0 0 0,-1 0 0 0 0,0 0 0 0 0,0 0 0 0 0,0 0-1 0 0,1-1 1 0 0,-1 1 0 0 0,0-1 0 0 0,1-1 0 0 0,-1 1 0 0 0,0 0 0 0 0,0-1 0 0 0,1 0-1 0 0,0 0-2 0 0,7 1 8 0 0,10-3 3 0 0,0-1 1 0 0,-1-1-1 0 0,1 0 0 0 0,-1-2 1 0 0,0-1-1 0 0,-1 0 0 0 0,0-1 1 0 0,0-1-1 0 0,-1-1 0 0 0,0-1 1 0 0,-1-1-1 0 0,11-9-11 0 0,4-1 7 0 0,-29 60-195 0 0,-4-34 187 0 0,-1 2 0 0 0,0 0 1 0 0,0 0-1 0 0,1 0 0 0 0,0 0 0 0 0,0 0 1 0 0,0 0-1 0 0,1 0 0 0 0,0 0 0 0 0,0 0 1 0 0,0 0-1 0 0,0 0 0 0 0,1 0 0 0 0,0-1 1 0 0,0 1-1 0 0,0-1 0 0 0,0 1 0 0 0,1-1 1 0 0,0 0-1 0 0,0 0 0 0 0,0 0 0 0 0,0 0 1 0 0,1 0-1 0 0,-1-1 0 0 0,1 1 0 0 0,0-1 1 0 0,3 2 0 0 0,2-2 11 0 0,0 1 0 0 0,0-1 1 0 0,0-1-1 0 0,0 0 0 0 0,1 0 1 0 0,-1 0-1 0 0,0-2 0 0 0,1 1 1 0 0,-1-1-1 0 0,1 0 0 0 0,-1-1 1 0 0,1 0-1 0 0,-1-1 0 0 0,0 0 1 0 0,1 0-1 0 0,-1-1 1 0 0,0 0-1 0 0,-1 0 0 0 0,1-1 1 0 0,2-2-12 0 0,14-7 51 0 0,-1 0 0 0 0,-1-2 0 0 0,-1 0 1 0 0,0-2-1 0 0,0 0 0 0 0,8-12-51 0 0,-3 1 40 0 0,-1-2-1 0 0,-2-1 0 0 0,-1 0 0 0 0,-1-2 0 0 0,-2-1 0 0 0,-1 0 1 0 0,-2-2-1 0 0,-2 0 0 0 0,-1 0 0 0 0,-1-2 0 0 0,5-32-39 0 0,-11 38-5 0 0,-3-1 0 0 0,0-1 1 0 0,-2 1-1 0 0,-2 0 0 0 0,-1-1 0 0 0,-2-11 5 0 0,2 38 16 0 0,1 1 1 0 0,-1 0-1 0 0,0 0 0 0 0,-1 0 1 0 0,1 0-1 0 0,-1 1 0 0 0,-1-1 1 0 0,1 0-1 0 0,-1 1 0 0 0,0-1 1 0 0,0 1-1 0 0,0 0 1 0 0,-1 0-1 0 0,0 0 0 0 0,0 0-16 0 0,3 4 4 0 0,-1 1-1 0 0,1-1 1 0 0,0 1 0 0 0,0 0-1 0 0,0-1 1 0 0,0 1-1 0 0,0 0 1 0 0,-1 0-1 0 0,1 0 1 0 0,0-1 0 0 0,0 1-1 0 0,0 1 1 0 0,-1-1-1 0 0,1 0 1 0 0,0 0 0 0 0,0 0-1 0 0,0 1 1 0 0,-1-1-1 0 0,1 0 1 0 0,0 1 0 0 0,0-1-1 0 0,0 1 1 0 0,0-1-1 0 0,0 1 1 0 0,0 0-1 0 0,0-1 1 0 0,0 1 0 0 0,0 0-1 0 0,0 0 1 0 0,1 0-1 0 0,-1 0 1 0 0,0 0 0 0 0,0 0-1 0 0,1 0 1 0 0,-1 0-1 0 0,1 0 1 0 0,-1 0-1 0 0,1 0 1 0 0,-1 0 0 0 0,1 0-1 0 0,-1 1-3 0 0,-21 49 33 0 0,22-50-30 0 0,-10 39 77 0 0,3 0 1 0 0,0 0-1 0 0,3 0 0 0 0,2 1 1 0 0,1 0-1 0 0,3 29-80 0 0,-1 5 118 0 0,20 417 397 0 0,-15-445-442 0 0,-3-29-170 0 0,-1-24-629 0 0,-8-90-3280 0 0,2 55-464 0 0,1 10-2049 0 0,1 15-4494 0 0</inkml:trace>
  <inkml:trace contextRef="#ctx0" brushRef="#br0" timeOffset="1154.647">1230 486 7882 0 0,'0'0'4013'0'0,"0"0"-2024"0"0,0 0-838 0 0,0 0-120 0 0,0 0-9 0 0,0 0-3 0 0,0 0-89 0 0,0 0-111 0 0,0 0-31 0 0,0 0 43 0 0,0 0 67 0 0,0 0-9 0 0,0 0-105 0 0,17 0-94 0 0,125 0 934 0 0,153-8-362 0 0,-183 9-2746 0 0,-106 2 974 0 0,-1 0-2304 0 0,-2-2-4881 0 0,-3-1-4695 0 0</inkml:trace>
</inkml:ink>
</file>

<file path=ppt/ink/ink4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0:59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63 311,'-1'-1,"1"1,-1-1,0 1,0-1,1 1,-1 0,0-1,0 1,0 0,0 0,1-1,-1 1,0 0,0 0,0 0,0 0,0 0,0 0,1 1,-1-1,0 0,0 0,0 0,0 1,0-1,1 1,-1-1,0 0,0 1,1-1,-1 1,0 0,1-1,-1 1,1 0,-1-1,0 1,1 0,0-1,-1 1,1 0,-1 0,1 0,0 0,0-1,-1 2,-16 40,12-6,1 0,2 0,1 1,2-1,1 0,0 42,-2-43,-2-24,2 1,-1-1,2 1,-1 0,2-1,-1 1,2-1,-1 0,1 0,1 0,0 0,2 3,-2-11,0 0,0 0,0 0,0-1,0 1,1-1,-1 0,1-1,-1 1,1-1,0 1,-1-1,1-1,0 1,0-1,0 0,0 0,0 0,-1-1,1 1,0-1,0-1,-1 1,1 0,0-1,-1 0,0 0,1-1,-1 1,0-1,0 0,0 0,-1 0,1 0,-1-1,1 0,-1 1,-1-1,1 0,0-1,147-209,-150 213,0 0,1 0,-1 0,0 0,1 0,-1 0,0 0,1 0,0 0,-1 0,1 0,-1 0,1 0,0 1,-1-1,1 0,0 0,0 1,0-1,0 1,0-1,0 1,0-1,-1 1,1-1,0 1,1 0,-1 0,0-1,0 1,0 0,0 0,0 0,0 0,0 0,0 0,0 1,0-1,0 0,0 1,0-1,0 0,0 1,0-1,0 1,0-1,0 1,-1 0,1-1,0 1,0 0,-1 0,1-1,0 1,-1 0,1 0,-1 0,1 0,31 159,-31-155,1 0,0-1,0 1,0 0,0 0,1-1,-1 0,1 1,1-1,-1 0,0 0,1-1,0 1,0-1,0 1,0-1,0-1,1 1,-1-1,1 1,0-1,0 0,0-1,0 1,0-1,0 0,0-1,0 1,0-1,1 0,-1 0,0 0,0-1,2 0,7-5,0-1,0 0,-1-1,0 0,0-1,-1-1,0 0,-1 0,0-1,-1-1,0 1,-1-2,0 1,-1-1,0-1,-1 0,-1 0,0 0,1-7,27-144,-32 155,0-1,0 0,-1 1,-1-1,1 0,-2 0,0 0,0 0,-1 1,0-1,-1 1,-2-5,2 7</inkml:trace>
  <inkml:trace contextRef="#ctx0" brushRef="#br0" timeOffset="3715.715">1192 452,'0'0,"0"0,0 0,0 1,0-1,0 0,0 1,0-1,0 0,0 0,0 1,0-1,1 0,-1 0,0 1,0-1,0 0,0 0,1 0,-1 1,0-1,0 0,1 0,-1 0,0 0,0 0,1 1,-1-1,0 0,0 0,1 0,-1 0,0 0,0 0,1 0,-1 0,0 0,0 0,1 0,-1 0,0 0,1 0,-1 0,0 0,0 0,1 0,-1-1,0 1,0 0,1 0,-1 0,0 0,0 0,0-1,1 1,-9 27,-3-3,1 2,1 0,1 0,1 1,1-1,2 1,1 1,1-1,1 17,1-40,1 1,0-1,0 0,1 0,-1 0,1 0,0 0,0 0,0 0,0 0,1-1,-1 1,1-1,0 0,0 0,0 0,1 0,-1 0,1-1,-1 1,1-1,0 0,0 0,0-1,0 1,0-1,1 0,-1 0,0 0,0-1,1 1,-1-1,0 0,1 0,-1-1,0 1,1-1,-1 0,0 0,3-1,11-9,-5-3</inkml:trace>
  <inkml:trace contextRef="#ctx0" brushRef="#br0" timeOffset="4167.87">1022 227,'29'-20,"14"-15,5-2,-6 0,-10 12,-6 9,-7 13,-2 7,-4 7,1 7,-2 5,1-1,-1 0,2 1,-1-3</inkml:trace>
  <inkml:trace contextRef="#ctx0" brushRef="#br0" timeOffset="5366.999">2292 0,'0'0</inkml:trace>
  <inkml:trace contextRef="#ctx0" brushRef="#br0" timeOffset="4872.313">2011 339,'-10'-3,"0"1,0 0,0 1,0 0,0 1,0 0,0 0,0 1,0 1,0-1,0 2,0-1,1 2,-1-1,1 1,0 0,0 1,-1 1,-21 7,29-13,0 0,0 0,1 0,-1 0,0 1,0-1,1 1,-1-1,0 1,0 0,1-1,-1 1,1 0,-1 0,1 0,-1 0,1 0,0 1,-1-1,1 0,0 1,0-1,0 1,0-1,0 1,0-1,0 1,1 0,-1-1,1 1,-1 0,1 0,-1-1,1 1,0 0,0 0,0 0,0 0,0-1,1 1,-1 0,0 0,1-1,-1 1,1 0,0 0,0-1,0 2,4 2,1 1,0-1,-1-1,2 1,-1-1,0 0,1-1,0 1,0-1,0-1,0 1,0-1,8 1,33 14,-43-15,0 0,0 0,-1 1,1 0,-1 0,0 0,0 0,0 1,0-1,-1 1,1 0,-1 0,0 0,0 1,0-1,-1 1,0-1,0 1,0 0,0 0,-1 0,0 0,0 0,0 1,0-1,-1 0,0 0,0 0,0 1,-1-1,0 0,0 0,0 0,-1 0,1 0,-1 0,-1 0,1-1,0 1,-1-1,0 1,0-1,-1 0,1 0,-1 0,0-1,0 1,-14 10,-1 0,0-1,-1-1,-1 0,0-2,0-1,-20 6,11-4,24-8,-1 0,1 0,-1-1,1 0,-1 0,0-1,0 1,0-1,1-1,-1 0,0 0,0 0,0-1,-6-1,-8-24,20 8</inkml:trace>
  <inkml:trace contextRef="#ctx0" brushRef="#br0" timeOffset="5122.714">2292 537,'-14'38,"-5"18,1 4,3-4,0-10,2-14</inkml:trace>
  <inkml:trace contextRef="#ctx0" brushRef="#br0" timeOffset="5735.206">2349 819,'266'-310,"-246"307,-15 33,-4-14,0-10,-1 0,1-1,0 1,1 0,-1-1,1 1,0-1,1 0,-1 0,1 1,0-2,0 1,0 0,1-1,0 1,0-1,0 0,0 0,1-1,-1 1,1-1,0 0,0 0,0-1,1 1,-1-1,1 0,2 0,-2-1,1-1,0 0,-1 0,1-1,0 0,-1 0,1 0,-1-1,1 0,-1 0,0-1,0 0,0 0,0 0,-1 0,1-1,-1 0,0-1,0 1,0-1,0 0,-1 0,0 0,0 0,-1-1,1 0,-1 0,0 0,-1 0,1 0,-1-1,-1 1,1-1,-1 1,0-1,0-1,10-36,1-41,-16 75</inkml:trace>
</inkml:ink>
</file>

<file path=ppt/ink/ink4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08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0 559,'5'0,"11"0,7 0,6 0,1 0,2 0,-1 0,-1-5,0-1,-1 0,0 1,0 2,-1 1,0 1,0 0,-5 1</inkml:trace>
  <inkml:trace contextRef="#ctx0" brushRef="#br0" timeOffset="801.044">677 390,'-7'32,"1"1,1 0,2 0,1 0,1 1,3-1,3 27,-4-55,-1 1,1-1,0 0,1 0,-1 0,1 0,0 0,0-1,0 1,1 0,0-1,0 0,0 1,0-1,1-1,0 1,-1 0,1-1,1 0,-1 0,0 0,1 0,-1-1,1 0,0 0,0 0,0 0,0-1,0 0,0 0,0 0,0-1,1 1,-1-1,0-1,0 1,1-1,-1 0,0 0,3-1,9-4,0 0,0-1,-1-1,0 0,0-2,-1 1,0-2,-1 0,0-1,-1 0,0-1,-1-1,-1 0,0 0,-1-1,1-2,8 9,-16 40,-3-20,1-6,0 0,1 0,-1 1,1-1,0-1,1 1,-1 0,1-1,0 1,1-1,-1 0,1 0,0 0,1 0,-1-1,1 0,-1 0,1 0,1 0,-1-1,0 0,1 0,0 0,-1-1,1 0,0 0,0 0,1-1,-1 0,0 0,0-1,0 1,1-1,-1-1,0 1,0-1,1 0,-1 0,0-1,3-1,3-4,0-1,0 0,-1-1,0 0,0 0,-1-1,0-1,-1 0,0 0,-1 0,0-1,-1-1,-1 1,1-1,-2 0,0-1,0-1,54-156,-58 148,-4 5</inkml:trace>
  <inkml:trace contextRef="#ctx0" brushRef="#br0" timeOffset="1753.455">1581 616,'11'0,"1"0,-1-1,1 0,-1-1,1 0,-1-1,0 0,0-1,0 0,-1-1,0 0,1-1,-2 0,1 0,-1-1,0 0,0-1,-1 0,0 0,0-1,-1 0,0 0,-1-1,0 0,4-8,-10 16,0 1,1-1,-1 1,0-1,1 1,-1-1,1 1,-1-1,1 1,0 0,0 0,-1-1,1 1,0 0,0 0,0 0,1 0,-1 0,0 0,0 0,0 0,1 0,-1 0,0 1,1-1,-1 1,1-1,-1 1,1-1,-1 1,1 0,-1 0,1 0,-1 0,1 0,-1 0,1 0,-1 0,1 1,-1-1,1 0,-1 1,0-1,1 1,-1 0,0 0,1-1,-1 1,0 0,0 0,1 0,-1 0,0 0,0 0,0 1,-1-1,1 0,0 1,14 25,-1 0,-2 1,-1 0,-1 1,-1 0,-2 1,0 0,-1 10,4 30,-3 0,-3 1,-3 0,-6 46,4-99,0-1,-1 1,0-1,-2 0,0 0,-1 0,-1 0,0-1,-1 1,-1-2,0 1,-1-1,-1 0,-1-1,0 0,0-1,-1 0,-1-1,10-10,-1 1,1-1,0 0,-1 0,1-1,-1 1,1-1,-1 1,0-1,0 0,0-1,1 1,-1-1,0 1,0-1,0 0,0-1,0 1,0-1,0 1,1-1,-1 0,0-1,0 1,1-1,-1 0,1 1,0-1,-1-1,1 1,0 0,0-1,0 0,1 0,-1 0,1 0,-1 0,1 0,0 0,0-1,-1-2,-3-13,0 1,1-1,2 0,-1 0,2 0,1 0,0-1,1 1,1 0,1 0,1 0,1 0,0 0,1 0,1 1,1 0,1 0,8-14,88-141,-92 159</inkml:trace>
  <inkml:trace contextRef="#ctx0" brushRef="#br0" timeOffset="3264.021">1722 249,'41'4,"-26"-10,0-2,-1 1,0-2,0 0,0 0,-2-1,1-1,-1 0,-1-1,0 0,0-1,4-7,4-3,41-53,-59 74,0 1,0 0,0 0,1-1,-1 1,0 0,0 0,1 0,-1 0,0 1,1-1,-1 0,1 1,-1-1,1 1,0-1,-1 1,1 0,-1-1,1 1,0 0,-1 0,1 0,-1 0,1 1,0-1,-1 0,1 1,-1-1,1 1,-1-1,1 1,-1 0,1 0,-1-1,0 1,1 0,-1 0,1 1,51 54,-38-38,59 79,-61-81,-1-4</inkml:trace>
</inkml:ink>
</file>

<file path=ppt/ink/ink4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12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86,'-29'0,"0"1,1 1,-1 2,1 1,0 1,0 1,1 2,0 0,-21 12,42-18,-1 1,1 0,0 0,0 0,0 1,1 0,-1 0,1 1,1-1,-1 1,1 0,0 0,0 1,0-1,1 1,0 0,1 0,-1 0,1 0,1 0,-1 0,1 1,1-1,-1 0,1 1,0-1,1 1,0-1,0 0,1 1,0-1,0 0,3 6,-2-6,1 1,0-1,0 0,1 0,0 0,0-1,0 0,1 0,0 0,1-1,-1 1,1-2,0 1,0-1,0 0,1 0,-1-1,1 0,0 0,0-1,0 0,0 0,1-1,-1 0,0-1,8 0,-3 0,1-1,0-1,0 0,-1 0,1-2,-1 1,0-2,0 0,0 0,-1-1,0-1,5-3,8-3,-3 2</inkml:trace>
  <inkml:trace contextRef="#ctx0" brushRef="#br0" timeOffset="302.246">791 57,'-41'41,"2"1,2 1,2 3,-23 38,55-81,0 1,0-1,1 0,-1 1,1 0,0-1,0 1,0 0,1 0,-1 0,1 0,0 0,0 1,1-1,-1 0,1 0,0 1,0-1,0 0,0 0,1 1,0-1,0 0,0 0,0 0,1 0,0 0,0 0,0 0,0-1,0 1,1-1,-1 1,1-1,0 0,0 0,2 1,8 1,0-1,1 0,-1-1,1 0,0-1,0-1,0 0,0-1,0 0,0-2,0 1,0-1,-1-1,1-1,-1 0,0-1,0 0,0-1,0 0,-1-1,0 0,-1-1,1 0,6-8,-9 8,-1 1,0-1,0 0,-1-1,0 1,-1-2,0 1,0-1,-1 1,0-2,-1 1,0 0,0-1,-1 0,-1 0,0 0,0 0,-1 0,-1 0,0 0,0 0,-1-1,0 7,-1 0,0 0,0 1,0-1,-1 0,1 1,-1-1,0 1,-1 0,1 0,-1 0,1 0,-1 1,0-1,-1 1,1 0,0 0,-1 1,0-1,1 1,-1 0,0 1,0-1,0 1,-1 0,1 0,0 0,0 1,0-1,-1 2,1-1,0 0,-4 2,-17-2</inkml:trace>
  <inkml:trace contextRef="#ctx0" brushRef="#br0" timeOffset="702.023">1638 86,'-47'18,"-1"-2,2 2,0 2,1 2,-20 15,63-37,0 1,0-1,0 1,0 0,0-1,0 1,0 0,0 0,0 0,0 1,0-1,1 0,-1 1,1-1,-1 1,1-1,-1 1,1 0,0 0,0-1,0 1,0 0,0 0,0 0,0 0,1 0,-1 0,1 1,-1-1,1 0,0 0,0 0,0 0,0 1,0-1,1 0,-1 0,1 0,-1 0,1 0,0 0,0 0,-1 0,2 0,-1 0,0 0,0 0,0-1,1 1,-1-1,1 1,167 49,-167-50,0-1,0 1,0-1,0 1,-1 0,1 0,0 0,-1 0,1 0,-1 0,1 0,-1 1,0-1,1 1,-1-1,0 1,0-1,0 1,0 0,0-1,0 1,-1 0,1 0,0 0,-1-1,0 1,1 0,-1 0,0 0,0 0,0 0,0 0,0 0,0 0,-1-1,1 1,-1 0,1 0,-1 0,0 0,0-1,0 1,0 1,-63 59,43-52,0-2,-1 0,0-1,-1-1,1-1,-1-1,0-1,-5-1,3 0</inkml:trace>
  <inkml:trace contextRef="#ctx0" brushRef="#br0" timeOffset="1367.01">2343 1,'-60'109,"-26"66,76-159,-1 0,-1 0,0-1,-1 0,-1-1,0-1,-1 0,-1-1,0 0,0-2,-1 0,-10 4,16-9,0 1,0 0,-1-1,1-1,-1 0,0 0,0-1,-1-1,1 0,0 0,-1-1,1-1,-1 0,1-1,-1 0,-10-3,21 3,-1-1,0 1,1-1,0 0,-1 1,1-1,0 0,0 0,0-1,0 1,0 0,0-1,1 1,-1-1,1 1,0-1,0 0,0 1,0-1,0 0,1 0,-1 0,1 0,-1 0,1 0,0 0,0 0,1 1,-1-1,1 0,-1 0,1 0,0 0,0 0,1-2,50-95,-39 80,2 0,1 1,0 0,2 1,0 1,1 1,0 0,1 2,1 0,0 1,9-3,-25 14,-1 1,0-1,0 1,1-1,-1 2,0-1,1 0,-1 1,1 0,-1 0,1 0,-1 0,1 1,-1 0,1 0,-1 0,0 0,1 1,-1-1,0 1,0 1,0-1,0 0,-1 1,1 0,-1-1,1 2,-1-1,0 0,0 1,-1-1,1 1,-1 0,1 1,48 72,-42-60,2 0,0 0,1-1,0-1,1 0,14 12,-10-13,1 0,-1-2,2 0,0-1,0-1,1-1,0-1,5 1,-6-1,-3-1</inkml:trace>
</inkml:ink>
</file>

<file path=ppt/ink/ink4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40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1,'-8'10,"1"1,0 0,0 0,1 1,1 0,0 0,0 1,1-1,0 6,2-11,-4 9,0 0,2 1,0 0,1 0,1 0,0 0,1 1,1-1,1 0,1 0,2 10,-4-24,1-1,0 0,0 1,0-1,0 0,0 0,0 0,1 1,-1-1,1-1,0 1,-1 0,1 0,0-1,0 1,0-1,0 1,0-1,0 0,1 0,-1 0,0 0,1 0,-1-1,0 1,1-1,-1 1,1-1,-1 0,1 0,-1 0,1 0,-1 0,1-1,-1 1,0-1,1 0,-1 0,0 1,1-2,-1 1,0 0,0 0,0-1,0 1,0-1,0 1,0-1,-1 0,1 0,1-1,155-185,-156 186,-1 0,1 0,-1 0,1 1,-1-1,1 1,0-1,0 1,0-1,0 1,0 0,0 0,0 0,0 0,0 1,0-1,1 1,-1-1,0 1,1-1,-1 1,0 0,0 0,1 1,-1-1,0 0,1 1,-1-1,0 1,0 0,0-1,1 1,-1 0,0 1,0-1,0 0,-1 0,1 1,0-1,0 1,-1 0,1-1,-1 1,0 0,1 0,-1 0,0 0,0 0,0 0,0 0,0 1,-1-1,1 2,7 26,-1 1,-1 0,-2 0,-1 0,-2 1,-1-1,-1 0,-2 1,-1-1,-1 0,-2-1,-1 1,-1-1,-11 23,18-47,-1 1,0 0,0-1,-1 1,0-1,0 0,0 0,-1 0,1-1,-1 0,-1 0,1 0,-1 0,0-1,0 0,0 0,-1-1,1 0,-1 0,0 0,1-1,-1 0,-1 0,-4 0,-96-9,105 7,0-1,0 0,0 0,0 0,1 0,-1 0,0-1,1 1,-1-1,1 1,0-1,-1 0,1 0,0 0,0 0,0-1,1 1,-1 0,0-1,1 1,0-1,-1 0,1 0,0 1,0-1,1 0,-1 0,1 0,-1 0,1 0,0 0,0 1,0-1,0 0,1-1,3-8,2-1,0 1,0 0,1 0,0 1,1 0,0 0,1 1,0 0,1 0,0 1,0 0,1 1,0 0,1 1,3-1,211-107,-191 101</inkml:trace>
</inkml:ink>
</file>

<file path=ppt/ink/ink4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477 142,'-10'4,"-12"8,-8 0,2 4,0-1,0 1,1-1,0 1,-1 3,0 2,0-1,0 0,0-3,-1 0,1-3,0-4,0-3,4-3</inkml:trace>
  <inkml:trace contextRef="#ctx0" brushRef="#br0" timeOffset="253.002">81 1,'24'38,"18"28,6 6,0-3,-4-9,-8-10,-7-14,-8-8,-2-8,-5-3,-4-10,0-5,-1-9,-2-2</inkml:trace>
</inkml:ink>
</file>

<file path=ppt/ink/ink4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5:21:39.3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4202 508,'-226'330,"109"-132,-77 124,193-321,0 0,0 1,0-1,0 0,0 1,1-1,-1 0,0 1,1-1,-1 1,1-1,0 1,-1-1,1 1,0-1,0 1,0-1,0 1,0-1,0 1,1-1,-1 1,0-1,1 1,-1-1,1 1,0-1,-1 1,1-1,0 0,0 0,0 1,0-1,0 0,0 0,0 0,0 0,1 0,-1 0,0 0,0-1,1 1,-1 0,1-1,-1 1,1-1,-1 1,1-1,-1 0,2 1,259 92,-95-1,-153-83,0 0,0-1,1-1,0 0,0-1,1 0,0-1,9 1,18 6,-25-6</inkml:trace>
  <inkml:trace contextRef="#ctx0" brushRef="#br0" timeOffset="-3136.486">1803 28,'-1'-1,"0"0,0 0,0 0,0 0,-1 0,1 1,0-1,-1 0,1 1,0-1,-1 1,1 0,-1-1,1 1,-1 0,1 0,-1 0,1 0,-1 0,1 0,-1 0,1 1,-1-1,1 1,-1-1,1 1,0-1,-1 1,1 0,0-1,0 1,-1 0,1 0,0 0,0 0,0 0,0 0,0 0,0 1,0-1,1 0,-1 1,0-1,0 1,-33 65,33-66,-123 322,-57 11,75-154,89-144,16-26</inkml:trace>
  <inkml:trace contextRef="#ctx0" brushRef="#br0" timeOffset="-1029.904">1803 0,'21'3,"0"0,-1 1,1 2,-1 0,-1 1,1 0,-1 2,-1 1,1 0,-2 1,7 5,49 27,182 94,-10-3,-96-88,-36 22,17 16,-129-83,1 0,-1 0,0 0,0 0,0 0,0 0,0 1,0-1,-1 0,1 0,0 1,-1-1,1 1,0-1,-1 0,0 1,1-1,-1 1,0-1,0 1,0-1,0 1,0-1,0 1,0-1,0 1,-1-1,1 1,0-1,-1 0,0 1,1-1,-1 0,0 1,1-1,-1 0,-1 1,-36 49,34-48,-171 247,86-113,-53 94,74-128,64-99,0-1,0 0,0 0,0 0,-1 0,1-1,-1 0,0 0,1 0,-1 0,0-1,0 0,0 0,0 0,-1-1,1 1,0-1,0-1,0 1,0-1,0 1,0-1,0-1,0 1,0-1,0 0,0 0,-1-1,-13-2,-151-57,3-38,22 60,133 37,0 0,0 0,1-1,-1-1,1 0,0 0,1-1,-1-1,1 0,0 0,1-1,-7-6,-3-2,-1 1,0 1,-1 1,-1 1,0 1,0 1,-9-2,-15-6,-78-44,61 16,55 41</inkml:trace>
  <inkml:trace contextRef="#ctx0" brushRef="#br0" timeOffset="3697.606">1550 1355,'-35'39,"2"2,1 1,3 1,-8 17,-57 83,-44 55,32-46,67-69,41-89,4-7,-1 0,0 0,-1-1,-1 0,0 0,0 0,-1 0,-1 0,-1 0,0 0,0-1,-2 1,0 0,0 0,-1 0,-1 1,-1-1,0 1,0 0,-5-7,4 12,-1 1,0 0,0 0,-1 0,0 1,0 1,-1-1,0 1,1 0,-2 1,1 0,0 1,-3-1,74 24,155 17,-186-35,0 2,0 1,0 2,-1 1,0 1,0 2,-1 0,4 5,-27-12,1 0,-1 1,0 0,-1 0,0 1,1-1,-2 1,1 1,-1-1,0 0,3 7,-6-11,0 0,0 0,0 0,-1 0,1 0,-1 1,1-1,-1 0,0 0,0 0,0 1,0-1,0 0,0 0,-1 1,1-1,-1 0,1 0,-1 0,0 0,0 0,0 0,0 0,0 0,-1 0,1 0,0-1,-1 1,0 0,1-1,-1 1,0-1,0 0,1 0,-1 0,0 1,0-2,0 1,-1 0,1 0,-2 0,-12 3,-1-1,1 0,-1-1,0-1,0 0,1-1,-17-3,-2 2,-264-3,270 4</inkml:trace>
  <inkml:trace contextRef="#ctx0" brushRef="#br0" timeOffset="4485.916">82 2286,'-19'50,"3"1,2 1,2 0,-3 43,14-91,-4 83,5-84,0-1,0 0,0 0,1 0,-1 0,1 0,-1 0,1 0,-1 0,1 0,0 0,0 0,0 0,0 0,1-1,-1 1,0 0,1-1,-1 1,1-1,-1 1,1-1,0 0,0 0,-1 0,1 0,0 0,0 0,0 0,0 0,0-1,0 1,0-1,1 0,-1 0,0 1,0-1,7-3,-1 1,0-1,0 0,0-1,0 0,-1 0,1-1,-1 0,0 0,0-1,-1 0,0 0,0 0,0-1,2-4,12-10,-1 0,-17 16,1 1,1-1,-1 1,0 0,1 0,0 1,0-1,0 1,1 0,-1 0,1 0,-1 0,1 1,0 0,0 0,0 0,1 1,-4 2,1 1,-1 0,0-1,1 1,-1 0,0 0,0 1,-1-1,1 0,0 1,-1-1,1 1,-1 0,0-1,0 1,0 0,0 0,0-1,0 1,-1 0,0 0,1 0,-1 0,0 0,-1 0,1 2,3 16,35 82,-37-101,1 1,0 0,-1-1,1 1,0-1,0 0,0 0,1 1,-1-1,0-1,1 1,-1 0,1-1,0 1,0-1,-1 0,1 1,0-2,0 1,0 0,0 0,0-1,0 0,0 0,0 0,0 0,1 0,-1 0,0-1,0 1,0-1,0 0,2-1,5-6,1 0,-1 0,0-1,-1-1,0 1,0-2,-1 1,-1-1,0 0,0-1,-1 0,0 0,-1 0,-1-1,3-11,41-176,-36 165,-5 29</inkml:trace>
  <inkml:trace contextRef="#ctx0" brushRef="#br0" timeOffset="5068.499">703 2766,'-20'47,"12"-31,0 0,2 0,0 1,1-1,0 1,2 0,0 1,1-1,0 0,2 2,-1-17,1-1,0 1,0-1,0 1,1-1,-1 1,0-1,1 1,-1-1,1 1,-1-1,1 1,-1-1,1 0,0 1,0-1,0 0,0 1,0-1,0 0,0 0,0 0,1 0,-1 0,0 0,0-1,1 1,-1 0,1-1,-1 1,1-1,-1 1,1-1,-1 0,1 1,-1-1,1 0,-1 0,1 0,-1 0,1 0,0-1,-1 1,1 0,-1-1,0 1,1-1,-1 0,1 1,-1-1,69-46,-24-9,51-46,-95 101,-1-1,1 1,-1 0,1-1,0 1,0 0,0 0,-1 0,1 1,0-1,0 0,0 1,0-1,0 1,0 0,1 0,-1-1,0 1,0 1,0-1,0 0,0 0,0 1,0-1,0 1,0 0,0 0,0-1,0 1,0 0,-1 1,1-1,0 0,-1 0,1 1,-1-1,1 1,-1-1,0 1,0 0,1 0,-1-1,0 1,-1 0,2 1,1 13,-1 0,0 1,-2-1,1 1,-2 0,0-1,-1 1,-1-1,0 0,-5 13,3-4,-3 13,-2-1,-1 0,-1-1,-2 0,-7 10,-46 27,65-72,1 0,-1 1,0-1,0 0,1 0,-1 0,0 0,0 0,0 0,0 0,0-1,0 1,-1-1,1 1,0-1,0 0,0 0,0 0,-1 0,1-1,0 1,0 0,0-1,0 1,0-1,0 0,0 0,0 0,0 0,0 0,0 0,1-1,-1 1,0 0,1-1,-1 1,1-1,0 0,-1 1,1-1,0 0,0 0,0-1,-2-7,0-1,1 0,1 0,0 0,0 0,1 0,0 0,1 0,0 0,1 0,1 0,-1 1,2-1,-1 1,1-1,1 1,0 1,0-1,1 1,2-2,-4 3,35-55,-20 41</inkml:trace>
  <inkml:trace contextRef="#ctx0" brushRef="#br0" timeOffset="10654.264">2283 1609,'82'54,"131"53,-148-79,-2 2,-1 3,-1 3,40 32,-7 12,-151-202,-24-90,81 210,-1 1,1 0,0-1,-1 1,1 0,-1 0,1-1,-1 1,0 0,0 0,1 0,-1 0,0 0,0 0,0 0,0 0,0 0,0 0,0 1,0-1,-1 0,1 1,0-1,0 1,-1-1,1 1,0 0,0-1,-1 1,1 0,0 0,-1 0,1 0,0 0,-1 0,1 0,0 1,-1-1,1 0,0 1,0-1,-1 1,1-1,0 1,0 0,0 0,0-1,-1 2,-37 54,-61 233,55-197,45-91,1 0,-1 1,1-1,0 0,0 0,-1 1,1-1,0 0,0 0,0 0,0 0,0 0,1 0,-1 0,0-1,0 1,1 0,-1 0,0-1,1 1,-1-1,1 0,-1 1,0-1,1 0,-1 0,1 0,-1 0,1 0,-1 0,1 0,-1 0,1-1,-1 1,0-1,1 1,-1-1,1 1,-1-1,0 0,1 0,259-83,-171 49,-84 33</inkml:trace>
  <inkml:trace contextRef="#ctx0" brushRef="#br0" timeOffset="11334.843">3158 2286,'-28'90,"14"-53,10-31,0 0,1-1,-1 1,1 0,1 1,-1-1,1 0,0 1,0 0,1-1,0 1,0 0,1 0,0-1,0 1,0 0,1 0,0-1,1 1,-1 0,1-1,0 1,1-1,0 0,0 0,0 0,0 0,1 0,4 4,-1-8,0 0,0-1,0 1,0-1,0-1,0 1,1-1,-1-1,0 1,0-1,0 0,0-1,0 0,0 0,0 0,0-1,-1 0,1 0,-1-1,0 0,0 0,5-5,179-159,-190 167,1 0,-1 0,1-1,-1 1,1 0,0 0,-1 1,1-1,0 0,0 0,0 0,0 0,-1 1,1-1,0 0,0 1,0-1,1 1,-1-1,0 1,0-1,0 1,0 0,0 0,1-1,-1 1,0 0,0 0,0 0,0 0,1 1,-1-1,0 0,0 0,0 1,0-1,0 0,0 1,1-1,-1 1,0 0,0-1,-1 1,1 0,0 0,0-1,0 1,0 0,-1 0,1 0,0 0,0 1,7 75,-9-72,1 1,-1-1,1 1,0 0,0-1,1 1,0-1,0 1,0-1,0 1,1-1,0 0,0 1,0-1,1 0,0 0,0-1,0 1,1-1,-1 1,1-1,0 0,0-1,1 1,3 2,0-3,0-1,0-1,0 1,1-1,-1-1,0 1,0-2,1 1,-1-1,0 0,0-1,0 0,0 0,0 0,0-1,-1-1,1 1,-1-1,0 0,0-1,0 0,-1 0,0 0,0-1,0 0,0 0,-1 0,0-1,-1 0,1 0,-1 0,3-7,62-121,-50 64,-22 68</inkml:trace>
  <inkml:trace contextRef="#ctx0" brushRef="#br0" timeOffset="11615.424">4315 2540,'-38'33,"-18"22,-4 0,9-4,7-10,12-8,6-9,8-4,2-6,4 1,3-9,4-4</inkml:trace>
  <inkml:trace contextRef="#ctx0" brushRef="#br0" timeOffset="11882.636">3949 2512,'4'24,"13"17,2 7,2 0,4-3,1-10,-3-6,-1-3,-4 0,-1-6,-2-1,0 1,-2 2,-4-3</inkml:trace>
  <inkml:trace contextRef="#ctx0" brushRef="#br0" timeOffset="15904.991">2002 1552,'1'1,"0"1,0-1,0 0,0 1,0-1,0 1,0-1,-1 1,1-1,0 1,-1 0,0-1,1 1,-1 0,0-1,0 1,0 0,0-1,0 1,0 0,0-1,-1 1,1 0,0-1,-1 1,0 0,1-1,-1 1,0-1,0 1,0-1,0 0,0 1,-1 0,-90 169,66-127,-1-2,-3 0,-1-2,-16 15,40-48,-3 5,0 1,1 0,0 1,1-1,1 1,0 1,1 0,0 0,1 0,1 0,2-13,2-13</inkml:trace>
  <inkml:trace contextRef="#ctx0" brushRef="#br0" timeOffset="16625.017">2057 1496,'-232'81,"157"-52,75-28,-1 1,1-1,-1 1,1 0,0-1,0 1,0 0,0-1,0 1,0 0,0-1,1 1,-1 0,1-1,-1 1,1-1,-1 1,1-1,0 1,0-1,0 1,0-1,0 0,0 0,0 1,0-1,0 0,1 0,-1 0,0 0,1 0,-1-1,1 1,-1 0,1-1,2 4,156 117,-2 43,-134-148,-23-36,-54-169,50 177,-1 1,2-1,0 0,0 0,1 0,1 0,0 0,1 0,0 0,0 0,2 0,-1 0,2 0,-1 1,1-1,3-3,5 2</inkml:trace>
  <inkml:trace contextRef="#ctx0" brushRef="#br0" timeOffset="17472.226">1860 2343,'-61'72,"4"-6,3 3,-40 66,39-56,55-79,0-1,0 1,0 0,0 0,-1 0,1-1,0 1,0 0,-1 0,1 0,0 0,0-1,-1 1,1 0,0 0,0 0,-1 0,1 0,0 0,-1 0,1 0,0 0,-1 0,1 0,0 0,0 0,-1 0,1 0,0 0,-1 0,1 0,0 0,0 0,-1 1,1-1,0 0,0 0,-1 0,14-30,215-300,-187 285,-41 44,1 0,0 0,0 1,0-1,0 0,0 1,0-1,0 1,0 0,0-1,0 1,0 0,0-1,0 1,0 0,0 0,0 0,1 0,-1 0,0 0,0 0,0 0,0 1,0-1,0 0,0 1,0-1,0 0,0 1,0 0,0-1,0 1,0-1,0 1,0 0,-1 0,1 0,0-1,-1 1,1 0,0 0,-1 0,1 0,-1 0,1 0,-1 0,0 0,1 0,-1 0,0 0,0 1,4 15,-1-1,0 1,-1 0,-1 0,-1 0,-1 0,-1 15,-1 15,1-6,9 88,-6-126,0 0,0-1,0 1,1 0,0 0,-1-1,1 1,0 0,0-1,0 0,0 0,1 1,-1-1,1-1,-1 1,1 0,0 0,-1-1,1 0,0 0,0 1,0-2,0 1,0 0,0-1,1 1,-1-1,0 0,0 0,0 0,0 0,0-1,1 1,-1-1,0 0,0 0,0 0,0 0,-1 0,1-1,0 1,0-1,-1 0,1 0,-1 0,0 0,0 0,1-1,-1 1,0-1,95-160,-60 60,-30 85</inkml:trace>
</inkml:ink>
</file>

<file path=ppt/ink/ink4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5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796 437,'-48'-38,"-158"-79,57 47,-17-18,-11-35,177 124,0 0,0 0,0 0,0 0,0 0,0 0,0 0,0 1,-1-1,1 0,0 0,-1 0,1 0,-1 0,1 0,-1 0,1-1,-1 1,0 0,0 0,1 0,-1-1,0 1,0 0,0 0,0-1,0 1,1-1,-1 1,0-1,0 0,-1 1,1-1,0 0,0 1,0-1,0 0,0 0,0 0,0 0,0 0,0 0,0-1,0 1,-1 0,1 0,0-1,0 1,0-1,0 1,0-1,1 1,-1-1,0 1,0-1,0 0,0 0,1 1,-1-1,0 0,1 0,-1 0,0 0,1 0,-1 0,1 0,0 0,-1 0,1 0,23 147,-10-92,8 9,-18-64,-1 1,0 0,1-1,-1 0,1 1,-1-1,0 0,0 0,0-1,1 1,-1 0,0-1,0 1,-1-1,1 1,0-1,0 0,-1 0,1 0,-1 0,0 0,1 0,-1-1,1 0,64-99,-50 79,-7 16</inkml:trace>
</inkml:ink>
</file>

<file path=ppt/ink/ink4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5:39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154 35,'-1'0,"0"0,1 0,-1 0,1-1,-1 1,1 0,-1 0,0 0,1 0,-1 0,1 0,-1 0,0 0,1 0,-1 0,1 1,-1-1,0 0,1 0,-1 0,1 1,-1-1,1 0,-1 1,1-1,-1 0,1 1,-1-1,1 1,0-1,-1 1,1-1,0 1,-1-1,1 1,0-1,0 1,-1-1,1 1,0 0,0-1,0 1,0-1,0 1,0 0,0-1,0 1,0-1,0 1,0 0,0-1,0 1,0-1,1 1,-102 265,72-202,24-53</inkml:trace>
  <inkml:trace contextRef="#ctx0" brushRef="#br0" timeOffset="491.23">136 0,'-3'0,"2"0,4 0,5 0,4 0,2 0,3 3,1 1,0 0,1-1,-1-1,0 0,1-1,-2-1,-2 3,-1 1,-6-1,-5 0</inkml:trace>
  <inkml:trace contextRef="#ctx0" brushRef="#br0" timeOffset="800.33">66 229,'3'0,"6"0,3 3,2 2,1-2,2 1,0-2,1-1,-3 0</inkml:trace>
  <inkml:trace contextRef="#ctx0" brushRef="#br0" timeOffset="1184.357">189 406,'0'9,"-3"9,-1 4,0 2,-2-3,0-3,1-1,1 0,1-1,2-2</inkml:trace>
  <inkml:trace contextRef="#ctx0" brushRef="#br0" timeOffset="1586.446">224 406,'3'0,"4"0,4 0,0 3,1 1,1 0,3-1,0-1,1-1,0 0,1-1,0 0,-3 0</inkml:trace>
  <inkml:trace contextRef="#ctx0" brushRef="#br0" timeOffset="2072.421">242 547,'3'0,"4"3,4 1,2 0,4-1,-3-1</inkml:trace>
</inkml:ink>
</file>

<file path=ppt/ink/ink4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9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47,'34'-5,"20"-1,6 0,-2 1,-11-4,-9 1,-11 1</inkml:trace>
</inkml:ink>
</file>

<file path=ppt/ink/ink4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31,'38'0,"28"-5,6-2,-3 1,-9 1,-10 1,-9 2,-10 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6:1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36 207 5033 0 0,'0'0'546'0'0,"0"0"-232"0"0,0 0-26 0 0,0 0 350 0 0,0 0 359 0 0,0 0 316 0 0,0 0 203 0 0,0 0-2 0 0,0 0-109 0 0,0 0-142 0 0,0 0-177 0 0,18 2-150 0 0,57 6-77 0 0,-13 22 1488 0 0,-52-26-2134 0 0,0 0 1 0 0,0 0 0 0 0,1-1-1 0 0,-1-1 1 0 0,1 1-1 0 0,0-2 1 0 0,0 0-1 0 0,0 0 1 0 0,0-1-1 0 0,0 0 1 0 0,0 0-1 0 0,0-2 1 0 0,0 1-1 0 0,-1-1 1 0 0,1-1-1 0 0,0 0 1 0 0,-1-1-1 0 0,0 0 1 0 0,0 0-1 0 0,0-1 1 0 0,2-1-214 0 0,11-7 117 0 0,0-1 0 0 0,0-1 0 0 0,-2-1 0 0 0,0-1 0 0 0,0-1 0 0 0,-2 0 0 0 0,0-2 0 0 0,1-3-117 0 0,-16 18 74 0 0,0 1 0 0 0,0-1 1 0 0,-1 0-1 0 0,1 0 0 0 0,-1 0 1 0 0,0 0-1 0 0,-1 0 0 0 0,1-1 0 0 0,-1 0 1 0 0,0 1-1 0 0,-1-1 0 0 0,1 0 1 0 0,-1 0-1 0 0,0-1-74 0 0,-1 7 209 0 0,-13 27 242 0 0,-26 70-383 0 0,4 3-1 0 0,5 1 1 0 0,4 1 0 0 0,5 1-1 0 0,4 1 1 0 0,5 0 0 0 0,2 47-68 0 0,6-106 19 0 0,-2 0 1 0 0,-2-1 0 0 0,-2 0 0 0 0,-2-1 0 0 0,-1 0 0 0 0,-3-1-1 0 0,-1-1 1 0 0,-7 8-20 0 0,19-39-44 0 0,-11 23-211 0 0,-2-1-1 0 0,-1 0 1 0 0,-2-1-1 0 0,-1-1 1 0 0,-22 22 255 0 0,42-77-6739 0 0,2-4-2562 0 0,0 17-1145 0 0</inkml:trace>
  <inkml:trace contextRef="#ctx0" brushRef="#br0" timeOffset="247.317">1 928 10066 0 0,'0'0'1604'0'0,"0"0"-355"0"0,0 0-284 0 0,0 0-10 0 0,0 0 156 0 0,0 0 67 0 0,0 0-54 0 0,0 0-92 0 0,0 0-98 0 0,32-8-108 0 0,102-28-95 0 0,31 3 896 0 0,169-14-903 0 0,-260 46-1445 0 0,-43 1-2597 0 0,-25 1-899 0 0,-4 2-4764 0 0</inkml:trace>
  <inkml:trace contextRef="#ctx0" brushRef="#br0" timeOffset="521.164">976 792 6785 0 0,'0'0'1493'0'0,"0"0"-2"0"0,0 0 358 0 0,0 0 353 0 0,0 0 67 0 0,0 0-350 0 0,0 0-544 0 0,0 0-460 0 0,0 0-283 0 0,0 0-73 0 0,0 0-59 0 0,0 0-58 0 0,-14 30-80 0 0,-47 92-102 0 0,57-116-226 0 0,0 0-1 0 0,1 1 1 0 0,0 0 0 0 0,0-1-1 0 0,1 1 1 0 0,-1 0 0 0 0,1 0 0 0 0,1 1-1 0 0,-1-1 1 0 0,1 0 0 0 0,1 0-1 0 0,-1 1 1 0 0,2 3-34 0 0,-1 9 65 0 0,0-15-40 0 0,1 0 0 0 0,-1 0 0 0 0,1 0 0 0 0,0 0 0 0 0,0 0 1 0 0,1 0-1 0 0,-1-1 0 0 0,1 1 0 0 0,0 0 0 0 0,0-1 0 0 0,1 0 1 0 0,-1 1-1 0 0,1-1 0 0 0,0 0 0 0 0,0 0 0 0 0,1-1 0 0 0,-1 1 0 0 0,1-1 1 0 0,-1 1-1 0 0,1-1 0 0 0,0 0 0 0 0,1-1 0 0 0,-1 1 0 0 0,0-1 1 0 0,1 1-1 0 0,-1-1 0 0 0,1-1 0 0 0,0 1 0 0 0,0-1 0 0 0,-1 0 0 0 0,1 0 1 0 0,0 0-1 0 0,0 0 0 0 0,0-1 0 0 0,0 0 0 0 0,2 0-25 0 0,-1 0 80 0 0,-1 0-1 0 0,0-1 0 0 0,0 0 0 0 0,1 0 1 0 0,-1 0-1 0 0,0 0 0 0 0,0-1 1 0 0,0 0-1 0 0,0 0 0 0 0,0 0 1 0 0,0 0-1 0 0,-1-1 0 0 0,1 0 1 0 0,-1 0-1 0 0,0 0 0 0 0,0-1 0 0 0,0 1 1 0 0,0-1-1 0 0,-1 0 0 0 0,1 0 1 0 0,-1 0-1 0 0,0-1 0 0 0,0 1 1 0 0,0-1-1 0 0,-1 0 0 0 0,0 1 1 0 0,0-1-1 0 0,0 0 0 0 0,0 0 1 0 0,-1 0-1 0 0,0-1 0 0 0,0 1 0 0 0,0 0 1 0 0,-1-2-80 0 0,1-3-4 0 0,-1-1 0 0 0,-1 1 1 0 0,0-1-1 0 0,0 1 0 0 0,-1 0 1 0 0,-1-1-1 0 0,0 1 0 0 0,0 0 1 0 0,0 0-1 0 0,-2 1 0 0 0,1-1 1 0 0,-1 1-1 0 0,0 0 0 0 0,-1 0 1 0 0,0 0-1 0 0,-1 1 0 0 0,0 0 1 0 0,0 0-1 0 0,0 1 0 0 0,-2-1 4 0 0,-42-25-1863 0 0,25 29-8555 0 0,20 4-1600 0 0</inkml:trace>
  <inkml:trace contextRef="#ctx0" brushRef="#br0" timeOffset="778.388">1293 1208 14043 0 0,'0'0'1399'0'0,"0"0"-305"0"0,0 0 30 0 0,0 0 155 0 0,0 0 46 0 0,0 0-88 0 0,0 0-240 0 0,0 0-203 0 0,0 0-124 0 0,0 0-104 0 0,0 0-79 0 0,0 0-47 0 0,0 0-37 0 0,-7-13-33 0 0,-20-41-48 0 0,25 49-277 0 0,1 0 1 0 0,-1 1 0 0 0,1-1-1 0 0,0 0 1 0 0,0 0 0 0 0,0 0-1 0 0,1 0 1 0 0,0 0 0 0 0,0 0-1 0 0,0 0 1 0 0,1 0-1 0 0,-1 0 1 0 0,1 0 0 0 0,0 0-1 0 0,1 0 1 0 0,-1 1 0 0 0,2-4-46 0 0,0 0 65 0 0,1-7-7 0 0,1 1-1 0 0,0 0 1 0 0,1 0-1 0 0,1 0 1 0 0,0 1-1 0 0,1 0 1 0 0,0 0-1 0 0,1 1 1 0 0,1 0-1 0 0,7-7-57 0 0,-12 12-121 0 0,1 2 0 0 0,-1-1-1 0 0,1 1 1 0 0,0 0 0 0 0,0 0 0 0 0,1 0 0 0 0,0 1-1 0 0,0 0 1 0 0,0 1 0 0 0,0-1 0 0 0,0 1 0 0 0,1 1-1 0 0,-1-1 1 0 0,1 1 0 0 0,0 0 0 0 0,-1 1 0 0 0,6 0 121 0 0,0 1-1853 0 0,-4 0-2804 0 0,-1 0-7385 0 0</inkml:trace>
</inkml:ink>
</file>

<file path=ppt/ink/ink4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0.7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29,'-14'4,"0"0,0 1,0 0,1 1,0 1,0 0,1 1,0 0,0 0,1 2,0-1,0 2,1-1,1 1,0 1,0 0,1 0,1 0,0 1,0 0,2 1,-1 0,2-1,0 1,0 1,2-1,0 1,0-1,1 1,1 9,1-17,-1-1,1 0,0 1,1-1,-1 1,1-1,0 0,1 0,0 0,0 0,0-1,0 1,1-1,0 0,0 0,1 0,-1 0,1-1,0 0,0 0,0 0,1 0,0-1,-1 0,1 0,0-1,0 0,1 0,-1 0,0-1,1 1,-1-2,1 1,0-1,17-2,1-2,-1-1,1-1,-2-1,1-1,-1-1,0-1,-1-1,0-1,-1 0,0-2,-1-1,0 0,-2-2,0 0,0-1,-2-1,0 0,7-14,-18 29,0-1,-1 1,1-1,-1-1,0 1,-1 0,1-1,-1 0,0 0,-1 0,0 0,1 0,-2-1,1 1,-1-1,0 1,0-1,-1 1,0-1,0 1,0-1,-1 0,0 1,-1-1,1 1,-1 0,0 0,-1-1,1 1,-1 0,-1 1,1-1,-1 1,0-1,0 1,0 0,-1 1,0-1,0 1,0 0,-2-1,-6 0,-1 1,1 1,-1 0,1 1,-1 0,0 1,0 0,0 2,0-1,0 2,0 0,1 1,-1 0,-10 4,-14 5</inkml:trace>
  <inkml:trace contextRef="#ctx0" brushRef="#br0" timeOffset="566.841">0 255,'128'24,"-104"-23,83 2,1-5,79-13,-74 4,65-7,109 6,-257 18,-24 1</inkml:trace>
</inkml:ink>
</file>

<file path=ppt/ink/ink4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37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2,'12'0,"3"-1,-1 1,1 0,0 1,-1 1,1 0,-1 1,0 0,0 2,7 2,-20-7,-1 1,1-1,-1 1,1-1,-1 0,1 1,-1-1,0 1,1-1,-1 1,0-1,1 1,-1-1,0 1,1 0,-1-1,0 1,0-1,0 1,0 0,0-1,0 1,0-1,0 1,0 0,0-1,0 1,0-1,0 1,0 0,0-1,-1 1,1-1,0 1,0-1,-1 1,1-1,-1 1,1-1,0 1,-1-1,1 1,-1-1,1 1,-1-1,1 0,-1 1,1-1,-1 0,1 0,-1 1,1-1,-1 0,0 0,1 0,-1 0,1 0,-1 1,0-1,-37 17,-247 85,116 5,107-56,62-49,1 0,-1-1,1 1,-1-1,1 1,0-1,-1 1,1-1,0 1,0-1,0 0,0 0,0 1,0-1,0 0,1 0,-1 0,0 0,1 0,-1 0,1-1,-1 1,1 0,-1-1,1 1,-1-1,1 0,-1 1,1-1,1 0,178 21,-62 1,-118-22,1 1,-1-1,0 0,0 1,1-1,-1 1,0 0,0-1,0 1,0 0,0 0,0 0,0-1,0 1,0 0,0 0,-1 0,1 1,0-1,-1 0,1 0,0 0,-1 0,0 1,1-1,-1 0,0 0,0 1,1-1,-1 0,0 1,0-1,0 0,-1 1,1-1,0 0,0 0,-1 1,1-1,-1 0,1 0,-1 0,1 1,-1-1,0 0,0 0,1 0,-1 0,0 0,0 0,-1 0,-56 45,56-45,-230 124,-37 46,269-170,1-1,-1 0,0 0,1 0,-1 0,1 1,-1-1,0 0,1 0,-1 1,1-1,-1 0,0 1,1-1,-1 0,0 1,0-1,1 0,-1 1,0-1,0 1,0-1,1 0,-1 1,0-1,0 1,0-1,0 1,0-1,0 1,0-1,0 1,0-1,0 1,0-1,0 0,0 1,0-1,-1 1,1-1,0 1,0-1,0 0,-1 1,1-1,0 1,-1-1,1 0,0 1,-1-1,1 0,0 0,-1 1,1-1,0 0,-1 0,1 1,-1-1,1 0,-1 0,1 0,-1 0,1 0,0 0,-1 0,1 0,-1 0,1 0,-1 0,1 0,37 3,-33-3,344-32,-150 33,-168-12,-35 5</inkml:trace>
  <inkml:trace contextRef="#ctx0" brushRef="#br0" timeOffset="482.118">1122 115,'-66'309,"23"-104,17-74,23-128,1-6</inkml:trace>
  <inkml:trace contextRef="#ctx0" brushRef="#br0" timeOffset="865.283">1150 115,'5'0,"6"0,7 0,4 0,4 0,1 0,3 0,-1-5,0-2,1 1,-2-3,1-1,0 1,-6-1,-1-1,-9 8,-8 3</inkml:trace>
  <inkml:trace contextRef="#ctx0" brushRef="#br0" timeOffset="1148.815">1094 482,'33'0,"17"0,4 0,-7 0</inkml:trace>
  <inkml:trace contextRef="#ctx0" brushRef="#br0" timeOffset="1997.536">1489 594,'15'79,"-15"-77,1 0,0-1,-1 1,1 0,0-1,0 1,0 0,0-1,0 1,1-1,-1 0,0 1,1-1,-1 0,1 0,-1 0,1 0,0 0,-1 0,1-1,0 1,0 0,0-1,-1 1,1-1,0 0,0 0,0 0,0 0,0 0,-1 0,1 0,0 0,0-1,0 1,0-1,-1 1,1-1,0 0,0 0,4-2,0-1,0 0,-1 0,1-1,-1 1,0-1,0 0,0-1,-1 1,0-1,0 0,0 0,-1 0,1-1,36-49,-38 56,-1 0,1 0,0 0,0 0,0 0,-1 1,1-1,0 0,0 1,-1-1,1 1,0 0,-1-1,1 1,0 0,-1 0,1 0,-1 0,0 1,1-1,-1 0,0 0,0 1,0-1,0 1,0-1,0 1,0-1,0 1,0 0,-1 0,1-1,-1 1,1 0,-1 0,0-1,0 1,0 0,0 0,0 0,0 0,1 1,63 286,-61-272,-1-1,0 0,-2 0,1 1,-2-1,0 0,-1 1,-1-1,-4 12,6-22,-1 0,0-1,0 1,0-1,-1 1,0-1,0 0,0 0,-1 0,0-1,0 1,0-1,0 0,0 0,-1 0,0-1,0 0,0 0,0 0,0 0,-1-1,1 0,-1 0,0 0,1-1,-1 0,0 0,-1 0,4-1,-1 0,1 0,0 0,0 0,-1-1,1 1,0-1,0 0,0 0,0 0,0 0,0-1,0 1,0-1,1 0,-1 0,0 0,1 0,-1 0,1 0,0-1,0 1,0-1,0 0,1 1,-1-1,0 0,1 0,0 0,0 0,0 0,0-1,-1-5,0 1,0 0,1-1,0 1,1-1,0 1,0-1,1 1,0-1,0 1,3-8,54-100,-40 91</inkml:trace>
</inkml:ink>
</file>

<file path=ppt/ink/ink4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6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0 226,'283'-1,"-142"-25,-118 24,-23 2</inkml:trace>
  <inkml:trace contextRef="#ctx0" brushRef="#br0" timeOffset="325.919">57 396,'33'0,"17"0,3 0,-1 0,-6 0,-5 0,-5 0,-4 0,-2-5,-7-1</inkml:trace>
  <inkml:trace contextRef="#ctx0" brushRef="#br0" timeOffset="1058.352">254 1,'8'9,"0"1,1-2,0 1,0-1,1-1,0 1,1-2,0 1,-1-2,2 1,-1-2,1 1,0-1,5 0,-11-2,221 65,-225-66,0-1,0 0,0 0,0 1,-1-1,1 1,0 0,0-1,0 1,-1 0,1 0,0 0,-1 0,1 0,-1 1,1-1,-1 0,0 1,1-1,-1 1,0-1,0 1,0 0,0 0,0-1,-1 1,1 0,0 0,-1 0,1 0,-1 0,0-1,0 1,0 0,0 0,0 0,0 0,0 0,-1 0,1 0,-1 0,1 0,-1 0,0-1,1 1,-1 0,0-1,0 1,0 0,-1-1,1 1,-1 0,-125 101,-92 107,205-198,0-1</inkml:trace>
</inkml:ink>
</file>

<file path=ppt/ink/ink4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49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214 83,'-39'90,"-6"61,31-97,-2-1,-3 0,-1-1,-19 31,27-65,2-7</inkml:trace>
  <inkml:trace contextRef="#ctx0" brushRef="#br0" timeOffset="634.446">158 83,'80'232,"-49"-94,-16-82,-15-55,1 0,-1 0,1 0,-1 0,1 0,0 0,-1 0,1-1,0 1,0 0,0 0,-1 0,1-1,0 1,0-1,0 1,0 0,0-1,0 0,0 1,0-1,0 0,1 1,-1-1,0 0,0 0,0 0,0 0,0 0,0 0,1 0,-1 0,0-1,0 1,0 0,0-1,0 1,0-1,0 1,0-1,0 1,0-1,0 0,0 1,0-1,-1 0,1 0,0 0,0 0,5-7,-1 0,0 0,0 0,0-1,-1 0,0 0,-1 0,0 0,-1-1,0 1,0-1,3-9,50-148,1-31,-52 174</inkml:trace>
</inkml:ink>
</file>

<file path=ppt/ink/ink4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6:54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64,'5'0,"6"0,6 0,5-5,4-1,2 0,0 1,2 1,-1 2,-4-4,-2-1,-1 1,2 2,1-4,-4 4,-10 3,-12 7,-5 2</inkml:trace>
</inkml:ink>
</file>

<file path=ppt/ink/ink4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7:07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23,'1'49,"-13"117,-7-25,24-165,0 1,2-1,0 2,1-1,2 1,0 0,1 1,1 0,1 1,9-10,-21 28,0 0,0 0,0 0,0 0,0 0,1 0,-1 0,1 0,-1 0,1 1,0-1,-1 1,1-1,0 1,0 0,0-1,0 1,1 0,-1 1,0-1,0 0,0 0,1 1,-1 0,0-1,1 1,-1 0,0 0,1 0,-1 0,0 1,1-1,-1 0,0 1,1 0,-1 0,0 0,0 0,0 0,0 0,0 0,0 0,0 1,0-1,0 1,-1 0,1-1,-1 1,1 0,-1 0,0 0,1 2,4 9,-2 0,0 0,0 1,-2 0,1 0,-2-1,0 1,0 0,-2 0,0 0,-1 9,0 17,1 5,23-65,12-50,44-62,-44 85,35-31,-65 75,0 0,-1 0,2 0,-1 0,0 1,0-1,1 1,0 0,-1 1,1-1,0 1,0 0,0 0,-1 0,1 1,0 0,0 0,0 0,0 0,0 1,0 0,0 0,0 0,-1 1,1-1,0 1,-1 0,1 1,-1-1,0 1,0 0,0 0,0 0,0 0,-1 1,2 1,-1 0,0 0,0 0,-1 1,0-1,0 1,0 0,0 0,-1 0,0 0,0 0,-1 1,0-1,0 0,0 1,-1-1,0 1,0-1,-1 1,1-1,-1 0,-1 2,-12 168,9-164,-1-6</inkml:trace>
</inkml:ink>
</file>

<file path=ppt/ink/ink4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7:08.5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8,'-9'-2,"-1"0,0 0,0 1,0 0,0 1,0 1,0-1,1 1,-1 1,0 0,0 0,1 1,-1 0,1 1,0 0,0 0,0 1,1 0,0 1,0 0,0 0,-5 5,2-1,0 1,1-1,0 2,1-1,0 1,0 1,2 0,-1 0,2 0,0 1,0 0,1 0,1 1,-1 7,4-19,1-1,0 1,0 0,0 0,0 0,0 0,1 0,-1 0,1 0,0 0,-1 0,2 0,-1-1,0 1,0 0,1-1,-1 1,1-1,0 1,0-1,0 0,0 0,0 0,1 0,-1 0,0-1,1 1,-1-1,1 1,0-1,0 0,-1 0,1 0,0 0,1 0,3 0,0 0,1 0,-1-1,1 0,-1 0,0-1,1 0,-1 0,0-1,1 1,-1-2,0 1,6-4,7-6,0-1,-2-1,1-1,-2-1,0 0,-1-1,0-1,-1 0,1-5,6-4,-22 26,1 0,-1 0,1 0,-1 0,1 0,-1 0,1 0,-1 1,1-1,0 0,-1 0,1 1,0-1,0 0,0 1,-1-1,1 1,0-1,0 1,0-1,0 1,0 0,0-1,0 1,0 0,0 0,0 0,0 0,0 0,0 0,0 0,0 0,0 0,0 0,0 1,0-1,0 0,0 1,0-1,0 1,0-1,0 1,0-1,0 1,-1 0,1-1,0 1,0 0,-1 0,1-1,-1 1,1 0,-1 0,1 0,-1 0,1 0,15 59,-37 123,14-116,-2-1,-4 0,-2-1,-3-1,-3 0,-24 49,37-97,-1-1,0-1,-1 0,-1 0,0 0,-1-2,-1 1,0-2,0 0,-3 1,14-9,-1 0,-1-1,1 0,0 1,-1-1,1 0,-1-1,1 1,-1-1,0 1,0-1,0 0,0 0,0-1,0 1,0-1,0 0,0 0,0 0,0-1,0 1,0-1,1 0,-1 0,0-1,0 1,1-1,-1 0,0 1,1-2,0 1,-1 0,1-1,0 1,0-1,1 0,-1 0,0 0,1 0,0-1,0 1,0-1,0 1,-1-5,3-5,0 0,1 0,0 0,1-1,1 1,0 1,1-1,0 0,1 1,0 0,1 0,0 0,7-8,-4 4,76-103,-73 99</inkml:trace>
</inkml:ink>
</file>

<file path=ppt/ink/ink4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8:33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23,'-1'-1,"0"-1,0 0,-1 1,1-1,-1 1,1-1,-1 1,0 0,1-1,-1 1,0 0,0 0,0 1,0-1,0 0,0 0,0 1,0 0,0-1,0 1,0 0,0 0,0 0,0 0,0 0,-1 0,1 1,0-1,-1 1,-7 1,0 0,0 1,0 0,0 1,0 0,1 0,0 1,0 0,0 1,0 0,1 0,0 1,1 0,-1 0,1 1,0 0,1 0,0 1,1 0,-1 0,2 0,-1 0,1 1,1 0,0 0,0 0,1 0,0 0,1 0,0 1,0-1,1 5,1-11,-1 0,1 0,0 0,0-1,0 1,1 0,-1-1,1 1,0-1,0 1,0-1,0 0,1 0,-1 0,1 0,0 0,0-1,0 1,0-1,0 0,1 0,-1 0,1 0,-1 0,1-1,0 0,-1 1,4-1,110 7,-104-9</inkml:trace>
</inkml:ink>
</file>

<file path=ppt/ink/ink4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8:33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105 254,'-1'1,"-7"6,-1-1,1 2,1-1,-1 1,1 0,1 0,-1 1,1 0,1 0,0 1,0-1,1 1,0 0,1 1,0-1,0 0,1 1,1 0,0-1,0 1,1 0,0 0,2-8,-1 0,1 0,0 0,0 0,0-1,0 1,1-1,-1 1,1-1,-1 0,1 0,0 0,0 0,0 0,0-1,0 1,0-1,0 0,0 0,1 0,-1-1,0 1,1-1,-1 1,1-1,-1 0,0 0,1-1,0 1,98-20,-92 16,0 1,0-2,0 1,-1-1,0-1,0 0,0 0,-1 0,0-1,0-1,-1 1,0-1,0-1,-1 1,0-1,0 0,-1 0,0-1,-1 1,0-1,-1 0,1-1,-1-2,-3 9,-1-1,1 0,-1 1,0-1,0 1,0-1,-1 1,1-1,-1 1,0 0,0 0,-1-1,1 2,-1-1,0 0,0 1,0-1,-1 1,1 0,-1 0,0 0,1 0,-1 1,-1 0,1-1,0 2,0-1,-1 0,1 1,-1 0,1 0,-1 0,0 1,1-1,-1 1,0 0,1 0,-1 1,0 0,1 0,-1 0,1 0,-1 0,1 1,-1 0,1 0,-67 43,50-27</inkml:trace>
  <inkml:trace contextRef="#ctx0" brushRef="#br0" timeOffset="613.271">726 86,'-102'33,"99"-32,1-1,0 0,0 0,0 1,0-1,0 1,0 0,0 0,0-1,0 1,0 0,0 1,1-1,-1 0,0 0,1 1,-1-1,1 1,-1 0,1-1,0 1,0 0,-1 0,1 0,1 0,-1 0,0 0,0 0,1 0,-1 0,1 0,0 0,-1 0,1 0,0 0,0 1,1-1,-1 0,0 0,1 0,-1 0,1 0,-1 0,1 0,0 0,0 0,0 0,0 0,1-1,-1 1,0 0,1-1,-1 1,1-1,-1 1,2 0,149 40,-149-41,0 0,1 0,-1 0,0 0,0 1,0 0,-1-1,1 1,0 0,-1 0,1 1,-1-1,1 0,-1 1,0-1,0 1,0 0,-1 0,1 0,0 0,-1 0,0 0,0 0,0 0,0 1,-1-1,1 0,-1 1,0-1,0 0,0 1,0-1,0 0,-1 1,1-1,-1 0,0 0,0 0,-1 1,1-1,0 0,-1-1,0 1,-1 1,-5 3,-2-1,1 0,-1 0,0-1,0 0,0-1,-1 0,0-1,0 0,0-1,0 0,0-1,0 0,0 0,-11-2,-3 2</inkml:trace>
  <inkml:trace contextRef="#ctx0" brushRef="#br0" timeOffset="1285.778">1460 0,'-88'133,"82"-119,-1 1,-1-1,0-1,-1 1,0-1,-1-1,-1 0,0 0,0-1,-1 0,0-1,-11 6,-85 21,105-37,-1 0,1 0,-1 0,1 0,-1-1,1 0,0 1,-1-1,1 0,0-1,0 1,0-1,0 1,0-1,0 0,0 0,1 0,-1-1,0 1,1 0,0-1,0 0,0 1,0-1,0 0,0 0,1 0,-1-1,1 1,0 0,0-3,0-1,0 0,1-1,0 1,0 0,1 0,0-1,1 1,-1 0,1 0,0 0,1 1,0-1,0 0,0 1,1 0,0 0,0 0,1 0,0 0,0 1,0 0,0 0,1 1,0-1,0 1,0 0,0 1,1-1,-1 1,1 1,1-1,-2 3,0 0,-1 1,1-1,-1 1,1 1,-1-1,0 1,1 0,-1 0,0 0,0 1,-1 0,1 0,0 0,-1 0,0 1,1 0,-2 0,1 0,0 0,-1 1,1 0,25 23,192 109,-120-79,-83-47</inkml:trace>
</inkml:ink>
</file>

<file path=ppt/ink/ink4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01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41,'5'0,"6"0,6 0,5-5,4-1,2 0,1 1,0 1,1 2,-1 1,0 1,0 0,-1 0,-4-5,-7-1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6:2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61 0 0 0,'0'0'2302'0'0,"0"0"-516"0"0,0 0-101 0 0,0 0 44 0 0,0 0 86 0 0,0 0 0 0 0,0 0-144 0 0,0 0-150 0 0,0 0-139 0 0,0 0-140 0 0,0 0-107 0 0,-4-7-111 0 0,-13-23-128 0 0,15 27-729 0 0,-1 1 0 0 0,1 0 0 0 0,0 0 0 0 0,-1 1 0 0 0,1-1 0 0 0,-1 0 0 0 0,0 1 0 0 0,1-1 0 0 0,-1 1 0 0 0,0 0 0 0 0,0 0 0 0 0,0 0 0 0 0,0 0-1 0 0,0 1 1 0 0,0-1 0 0 0,0 1 0 0 0,0-1 0 0 0,0 1 0 0 0,0 0 0 0 0,0 1 0 0 0,0-1 0 0 0,0 0 0 0 0,0 1-167 0 0,-7-1 320 0 0,-3 3-202 0 0,1 0 1 0 0,-1 1 0 0 0,1 0 0 0 0,0 1-1 0 0,0 0 1 0 0,1 1 0 0 0,-1 1 0 0 0,1-1-1 0 0,0 2 1 0 0,1 0 0 0 0,0 0 0 0 0,0 0 0 0 0,1 2-1 0 0,0-1 1 0 0,1 1 0 0 0,0 0 0 0 0,-1 3-119 0 0,-2-1 57 0 0,1 1 0 0 0,0 0 0 0 0,1 1 0 0 0,0 0 0 0 0,1 0 0 0 0,1 1 1 0 0,1 0-1 0 0,0 1 0 0 0,0-1 0 0 0,2 1 0 0 0,0 0 0 0 0,1 0 0 0 0,-1 10-57 0 0,4-22 10 0 0,1 0-1 0 0,-1-1 0 0 0,1 1 0 0 0,-1 0 0 0 0,1 0 0 0 0,0-1 0 0 0,1 1 0 0 0,-1-1 1 0 0,0 1-1 0 0,1-1 0 0 0,0 1 0 0 0,0-1 0 0 0,0 0 0 0 0,0 0 0 0 0,1 0 0 0 0,-1 0 1 0 0,1 0-1 0 0,0-1 0 0 0,0 1 0 0 0,0-1 0 0 0,0 0 0 0 0,0 0 0 0 0,0 0 0 0 0,0 0 1 0 0,1 0-1 0 0,-1-1 0 0 0,1 1 0 0 0,-1-1 0 0 0,1 0 0 0 0,2 0-9 0 0,4 2 3 0 0,0-1-1 0 0,0-1 1 0 0,0 0 0 0 0,0 0-1 0 0,0-1 1 0 0,0 0 0 0 0,0 0-1 0 0,0-1 1 0 0,0-1 0 0 0,0 0-1 0 0,1-1-2 0 0,136-44-1217 0 0,-53 11-3700 0 0,-72 28-481 0 0,-6 4-6232 0 0</inkml:trace>
  <inkml:trace contextRef="#ctx0" brushRef="#br0" timeOffset="1065.101">952 120 4089 0 0,'0'0'3126'0'0,"0"0"-820"0"0,0 0-354 0 0,0 0-21 0 0,0 0-60 0 0,0 0-216 0 0,0 0-270 0 0,0 0-215 0 0,0 0-179 0 0,0 0-146 0 0,0 0-119 0 0,0 0-88 0 0,0 0-85 0 0,-24 3-53 0 0,-76 9-63 0 0,42 12 96 0 0,46-15-400 0 0,-116 101 718 0 0,122-104-844 0 0,0 1 0 0 0,1 0-1 0 0,0 0 1 0 0,1 0 0 0 0,0 0 0 0 0,0 1 0 0 0,0-1 0 0 0,1 1-1 0 0,0 0 1 0 0,1 0 0 0 0,-1 0 0 0 0,2 1 0 0 0,-1-1 0 0 0,1 0-1 0 0,0 1 1 0 0,1-1 0 0 0,0 1 0 0 0,1 8-7 0 0,0-15 6 0 0,0 1 0 0 0,0-1 1 0 0,0 0-1 0 0,0 1 0 0 0,0-1 1 0 0,0 0-1 0 0,0 1 0 0 0,1-1 1 0 0,-1 0-1 0 0,1 0 0 0 0,0 0 0 0 0,0 0 1 0 0,0-1-1 0 0,0 1 0 0 0,0 0 1 0 0,0-1-1 0 0,0 1 0 0 0,0-1 1 0 0,0 0-1 0 0,1 0 0 0 0,-1 0 0 0 0,1 0 1 0 0,-1 0-1 0 0,1 0 0 0 0,-1-1 1 0 0,1 1-1 0 0,-1-1 0 0 0,1 0 1 0 0,-1 1-1 0 0,1-1 0 0 0,0-1 1 0 0,-1 1-1 0 0,1 0 0 0 0,-1-1 0 0 0,1 1-6 0 0,92-23 411 0 0,-50-4-268 0 0,0-1 1 0 0,-2-2 0 0 0,-2-2-1 0 0,0-1 1 0 0,-3-3 0 0 0,0-1 0 0 0,-3-2-1 0 0,10-15-143 0 0,-21 25 50 0 0,-23 28-65 0 0,-1 1-2 0 0,-2 23-122 0 0,-13 33 136 0 0,-7 83 3 0 0,23-135-1 0 0,0 0 0 0 0,-1 0 0 0 0,1 0 0 0 0,1 0 0 0 0,-1 0-1 0 0,1 0 1 0 0,-1 0 0 0 0,1 0 0 0 0,0 0 0 0 0,0-1 0 0 0,1 1 0 0 0,-1-1-1 0 0,1 0 1 0 0,0 0 0 0 0,0 0 0 0 0,0 0 0 0 0,0 0 0 0 0,0 0 0 0 0,1-1 0 0 0,-1 0-1 0 0,1 0 1 0 0,-1 0 0 0 0,1 0 0 0 0,0 0 0 0 0,0-1 0 0 0,3 2 1 0 0,109 15 65 0 0,-103-20-51 0 0,0-2 0 0 0,-1 1-1 0 0,0-2 1 0 0,0 0-1 0 0,0 0 1 0 0,-1-1 0 0 0,0 0-1 0 0,0-1 1 0 0,0-1 0 0 0,-1 1-1 0 0,0-2 1 0 0,0 1 0 0 0,-1-1-1 0 0,-1-1 1 0 0,1 0 0 0 0,-1 0-1 0 0,-1 0 1 0 0,0-1 0 0 0,0 0-1 0 0,2-7-13 0 0,33-39 27 0 0,122-104 15 0 0,-114 138-73 0 0,-39 60 28 0 0,-10-11 33 0 0,0 0 0 0 0,-2 0 0 0 0,-1 1 1 0 0,-2-2-1 0 0,0 1 0 0 0,-1 0 0 0 0,-2-1 0 0 0,-1 0 0 0 0,-1 0 0 0 0,0-1 0 0 0,-4 4-30 0 0,9-22-7 0 0,1 1 0 0 0,-1-1 0 0 0,0 0-1 0 0,-1 0 1 0 0,0 0 0 0 0,0-1 0 0 0,0 1 0 0 0,0-1 0 0 0,-1 0-1 0 0,0-1 1 0 0,0 1 0 0 0,0-1 0 0 0,0-1 0 0 0,-1 1 0 0 0,1-1-1 0 0,-1 0 1 0 0,0 0 0 0 0,0-1 0 0 0,0 0 0 0 0,-1 0-1 0 0,1-1 1 0 0,0 0 0 0 0,-1 0 0 0 0,-1-1 7 0 0,9 0-9 0 0,1 0 1 0 0,-1-1-1 0 0,0 1 0 0 0,0 0 0 0 0,0 0 1 0 0,0-1-1 0 0,0 1 0 0 0,0 0 0 0 0,0-1 1 0 0,0 1-1 0 0,0 0 0 0 0,0 0 0 0 0,0-1 1 0 0,0 1-1 0 0,0 0 0 0 0,0-1 1 0 0,0 1-1 0 0,0 0 0 0 0,0 0 0 0 0,0-1 1 0 0,0 1-1 0 0,-1 0 0 0 0,1 0 0 0 0,0-1 1 0 0,0 1-1 0 0,0 0 0 0 0,0 0 0 0 0,-1-1 1 0 0,1 1-1 0 0,0 0 0 0 0,0 0 0 0 0,0 0 1 0 0,-1-1-1 0 0,1 1 0 0 0,0 0 1 0 0,0 0-1 0 0,-1 0 0 0 0,1 0 0 0 0,0 0 1 0 0,0 0-1 0 0,-1 0 0 0 0,1-1 0 0 0,0 1 1 0 0,-1 0-1 0 0,1 0 0 0 0,0 0 0 0 0,0 0 1 0 0,-1 0-1 0 0,1 0 0 0 0,0 0 1 0 0,-1 0 8 0 0,28-12-414 0 0,-20 11 417 0 0,1 0-1 0 0,0 1 0 0 0,0 0 1 0 0,-1 0-1 0 0,1 1 1 0 0,0 0-1 0 0,-1 0 1 0 0,1 1-1 0 0,-1 0 1 0 0,1 0-1 0 0,-1 1 0 0 0,0 0 1 0 0,0 0-1 0 0,0 1 1 0 0,4 2-3 0 0,52 19 27 0 0,-45-19 29 0 0,0-2-1 0 0,0 0 0 0 0,1-1 1 0 0,-1 0-1 0 0,1-2 0 0 0,-1 0 1 0 0,1-1-1 0 0,0-1 1 0 0,-1-1-1 0 0,1 0 0 0 0,-1-1 1 0 0,0-1-1 0 0,0-1 1 0 0,0-1-1 0 0,8-4-55 0 0,-9 1 62 0 0,-1-1 1 0 0,0-1-1 0 0,-1 0 0 0 0,0-1 1 0 0,0 0-1 0 0,-2-2 0 0 0,0 1 1 0 0,0-2-1 0 0,-1 1 0 0 0,-1-2 1 0 0,0 0-1 0 0,-1 0 0 0 0,-1-1 1 0 0,-1 0-1 0 0,2-4-62 0 0,-8 17 2 0 0,-1 1-1 0 0,1-1 1 0 0,0 0 0 0 0,-1 0-1 0 0,0 0 1 0 0,0 0 0 0 0,0 0 0 0 0,0 0-1 0 0,-1 0 1 0 0,1 0 0 0 0,-1 0 0 0 0,0 0-1 0 0,-1 0 1 0 0,1 0 0 0 0,-1-1-1 0 0,1 1 1 0 0,-1 0 0 0 0,0 0 0 0 0,-1 0-1 0 0,1 1 1 0 0,-1-1 0 0 0,0 0 0 0 0,1 0-1 0 0,-2 1 1 0 0,1-1 0 0 0,0 1-1 0 0,-1 0 1 0 0,1 0 0 0 0,-1 0 0 0 0,0 0-1 0 0,0 0 1 0 0,0 0 0 0 0,-1 1-1 0 0,1 0 1 0 0,-1 0 0 0 0,1-1 0 0 0,-1 2-1 0 0,0-1 1 0 0,0 0 0 0 0,1 1 0 0 0,-2 0-2 0 0,-6 2-14 0 0,1 1 0 0 0,0 0 0 0 0,-1 1 0 0 0,1 0 0 0 0,0 1 0 0 0,0 0 0 0 0,0 0 0 0 0,1 1 0 0 0,0 0 0 0 0,0 1 0 0 0,0 0 0 0 0,0 0 0 0 0,1 1 0 0 0,0 0 0 0 0,1 1 0 0 0,-1 0 1 0 0,1 0-1 0 0,1 0 0 0 0,0 1 0 0 0,0 0 0 0 0,0 0 0 0 0,-3 10 14 0 0,6-12 2 0 0,0 0 0 0 0,0 0 0 0 0,1 0 0 0 0,0 1 0 0 0,1-1 0 0 0,-1 1 0 0 0,1 0-1 0 0,1-1 1 0 0,0 1 0 0 0,0 0 0 0 0,0-1 0 0 0,1 1 0 0 0,0 0 0 0 0,0-1 0 0 0,1 1 0 0 0,0-1 0 0 0,0 1 0 0 0,1-1 0 0 0,0 0 0 0 0,0 0 0 0 0,1 0 0 0 0,0-1 0 0 0,0 1 0 0 0,0-1 0 0 0,1 0 0 0 0,0 0 0 0 0,0 0 0 0 0,1-1 0 0 0,0 0 0 0 0,0 0 0 0 0,0 0 0 0 0,0-1 0 0 0,1 0-1 0 0,4 3-1 0 0,10 6-58 0 0,1-1 0 0 0,0-1 0 0 0,1-1 0 0 0,0-1 0 0 0,1-1 0 0 0,0-2 0 0 0,0 0 0 0 0,0-1 0 0 0,1-1 0 0 0,0-1 0 0 0,10-1 58 0 0,-26-2-1255 0 0,-4 0-3168 0 0,-3 0-7970 0 0</inkml:trace>
  <inkml:trace contextRef="#ctx0" brushRef="#br0" timeOffset="5330.101">2795 455 1080 0 0,'0'0'1897'0'0,"0"0"-529"0"0,0 0-168 0 0,0 0 102 0 0,0 0 117 0 0,0 0 30 0 0,0 0-116 0 0,0 0-198 0 0,0 0-203 0 0,0 0-145 0 0,0 0-83 0 0,13 3 6007 0 0,-15 11-6406 0 0,-1 0 1 0 0,0-1 0 0 0,0 1-1 0 0,-2-1 1 0 0,1 0 0 0 0,-2 0-1 0 0,0-1 1 0 0,0 1 0 0 0,-1-1-1 0 0,0 0 1 0 0,-8 8-306 0 0,-11 20 293 0 0,16-23-277 0 0,-2-1 0 0 0,0-1 0 0 0,-1 0 0 0 0,-1-1 0 0 0,0-1 0 0 0,-1 0 0 0 0,0 0 0 0 0,-1-2 0 0 0,-3 2-16 0 0,5-13-2678 0 0,22-18-6426 0 0,-1 10-2174 0 0</inkml:trace>
</inkml:ink>
</file>

<file path=ppt/ink/ink4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0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672 1,'-38'16,"-91"7,-71 17,201-39,-1-1,1 1,0-1,0 1,0-1,0 1,-1 0,1-1,0 1,-1 0,1 0,0-1,-1 1,1 0,-1 0,1 0,-1 0,0 0,1 0,-1 0,0-1,0 1,0 0,1 0,-1 0,0 0,0 0,0 0,-1 0,1 0,0 0,0 0,0 0,-1 0,1 0,0 0,-1 0,1 0,-1 0,1 0,-1-1,0 1,1 0,-1 0,0-1,1 1,-1 0,0-1,0 1,0-1,0 1,1-1,-1 1,0-1,0 0,0 0,0 1,0-1,0 0,0 0,0 0,0 0,0 0,0 0,0 0,0 0,0 0,-1-1,189 95,-120-65,-65-29,-1 1,1-1,-1 1,0 0,1-1,-1 1,0 0,1 0,-1 0,0 0,0 0,0 0,0 0,0 0,0 1,0-1,0 0,-1 1,1-1,0 0,-1 1,1-1,-1 1,0-1,1 1,-1-1,0 1,0-1,0 1,0-1,0 1,0-1,0 1,-1-1,1 1,-1-1,1 1,-1-1,1 0,-1 1,0-1,1 0,-1 1,0-1,0 0,0 0,0 0,-1 1,-60 53,17-29,-2-2,0-2,-2-2,-23 6,-146 67,217-93,0 0,0 0,1 1,-1-1,0 0,0 1,0-1,1 1,-1-1,0 1,0 0,1-1,-1 1,0 0,1-1,-1 1,1 0,-1 0,1-1,-1 1,1 0,0 0,-1 0,1 0,0 0,0 0,0 0,-1-1,1 1,0 0,0 0,0 0,1 0,-1 0,0 0,0 0,0 0,1 0,-1 0,0-1,1 1,-1 0,1 0,-1 0,1-1,-1 1,1 0,0-1,-1 1,1 0,0-1,-1 1,1-1,0 1,0-1,0 1,-1-1,1 0,1 1,54 24,-23-19,1-1,-1-1,1-2,0-1,0-2,6-2,39 0,22 4,-90 3,-5 2</inkml:trace>
</inkml:ink>
</file>

<file path=ppt/ink/ink4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1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36,'-16'73,"-8"80,6 73,17-219,0 0,0-1,-1 1,0-1,0 0,-1 1,1-1,-1 0,-1 0,1-1,-1 1,0-1,0 0,-1 0,1 0,-5 3,14-18,3-1</inkml:trace>
  <inkml:trace contextRef="#ctx0" brushRef="#br0" timeOffset="321.39">112 64,'2'-2,"-1"0,0 0,1 0,0 0,-1 1,1-1,0 1,0-1,0 1,0 0,0 0,0 0,0 0,0 0,0 0,1 0,-1 1,0-1,1 1,-1 0,0-1,1 1,-1 0,0 1,1-1,0 0,185-15,-81-9,-101 30,-8 2</inkml:trace>
  <inkml:trace contextRef="#ctx0" brushRef="#br0" timeOffset="581.405">85 346,'38'-5,"22"-1,2 0</inkml:trace>
  <inkml:trace contextRef="#ctx0" brushRef="#br0" timeOffset="848.755">620 403,'-24'33,"-12"17,-1 4,6-8</inkml:trace>
  <inkml:trace contextRef="#ctx0" brushRef="#br0" timeOffset="1100.252">452 346,'14'19,"10"17,5 1,-2-1,-1-1,-5-2,0-7,-5-2,-5-1,-4-5</inkml:trace>
</inkml:ink>
</file>

<file path=ppt/ink/ink4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3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26,'4'0,"12"0,8 0,4 0,3 0,0 0,0 0,0 0,-1 0,-1 0,0 0,-6-5,-1-1,0 0,1 1,-8 2,-6 5,-6 4</inkml:trace>
</inkml:ink>
</file>

<file path=ppt/ink/ink4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3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0,'43'0,"19"0,4 0,-9 0</inkml:trace>
</inkml:ink>
</file>

<file path=ppt/ink/ink4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14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51,'-26'24,"1"0,1 2,2 1,0 0,2 2,1 0,2 2,-4 8,19-33,0-1,0 1,0 0,1 0,0 0,0 0,0 0,1 0,0 0,0 0,1 0,-1 0,1 0,1 0,-1 0,1 0,0 0,0 0,1-1,0 0,0 1,0-1,0 0,1 0,0 0,0-1,0 0,1 1,-1-1,1-1,0 1,0-1,1 0,-1 0,3 1,7 3,1-1,-1 0,1-1,0-1,0-1,0 0,1-1,-1 0,1-2,-1 0,1-1,-1 0,1-1,-1-1,0-1,0 0,0-1,-1-1,1-1,-1 0,-1 0,4-4,-8 7,0-1,-1 0,1-1,-1 0,0-1,-1 1,1-2,-1 1,-1-1,0-1,0 1,0-1,-1 0,0-1,-1 1,0-1,-1 0,0 0,0-1,-1 1,0-1,0-7,-3 7,0 1,0-1,-1 1,0-1,-1 1,0 0,-1-1,0 1,-1 0,0 1,0-1,-1 1,0 0,-1 0,0 0,0 1,-1 0,0 0,0 0,-1 1,0 0,-1 1,-7-5,4 3,0 1,-1 1,0 0,0 0,0 2,-1-1,1 2,-1 0,0 0,-1 1,1 1,-7 0,-12 4</inkml:trace>
  <inkml:trace contextRef="#ctx0" brushRef="#br0" timeOffset="612.213">0 192,'90'39,"-46"-30,0-2,1-3,-1-1,1-2,39-5,6 2,302 2,-369 0</inkml:trace>
</inkml:ink>
</file>

<file path=ppt/ink/ink4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20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7 311,'-5'0,"4"0,6 0,7 0,7 0,4 0,4 0,-3-5,-1-1,0 0,2 1,0 2,2 1,1 1,0 0,-5 1</inkml:trace>
  <inkml:trace contextRef="#ctx0" brushRef="#br0" timeOffset="415.294">7 508,'15'0,"13"0,8 0,2 0,-1 0,-1 0,-3 0,-1 0,-2 0,-1 0,-6 0</inkml:trace>
  <inkml:trace contextRef="#ctx0" brushRef="#br0" timeOffset="1301.965">261 1,'-3'2,"1"1,-1 0,1 0,0-1,0 2,0-1,0 0,0 0,0 1,1-1,0 1,0-1,0 1,0-1,0 1,1 0,0-1,-1 1,2 0,-1 0,0-1,1 1,-1 0,1-1,0 1,0-1,1 1,-1-1,1 1,-1-1,1 0,2 3,3 4,0-1,1 1,1-1,0-1,0 1,0-2,1 1,0-1,6 2,10 8,-1 1,-1 1,-1 1,0 1,-2 1,3 4,-22-24,-1 1,1-1,-1 1,1-1,-1 1,0-1,0 1,0 0,0-1,0 1,-1 0,1 0,-1 0,0-1,0 1,0 0,0 0,0 0,-1 0,1-1,-1 1,0 0,1 0,-2-1,1 1,0-1,0 1,-1-1,1 1,-1-1,0 0,0 1,0-1,0 0,0-1,0 1,0 0,-1 0,1-1,-1 0,-1 2,-183 173,128-131,-35 39,90-77</inkml:trace>
</inkml:ink>
</file>

<file path=ppt/ink/ink4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2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3,'0'0,"0"-1,-1 1,1 0,-1 0,1-1,0 1,-1 0,1 0,-1 0,1 0,-1 0,1 0,-1-1,1 1,-1 0,1 0,-1 1,1-1,-1 0,1 0,-1 0,1 0,-1 0,1 0,-1 1,1-1,0 0,-1 0,1 1,-1-1,1 0,0 1,-1-1,1 0,0 1,-1-1,1 0,0 1,0-1,-1 1,1-1,0 1,0-1,0 1,-1-1,1 1,0-1,0 1,0-1,0 1,0-1,0 1,0-1,0 0,0 1,0-1,1 1,-1-1,0 1,-5 19,1 0,1 0,1 0,1 1,0-1,2 0,1 7,-1 18,-1-11,-2-23,1 0,0 0,1 0,0 0,1 0,0 0,1 0,0 0,1-1,0 1,1-1,0 1,0-1,1 0,1-1,-1 1,2-1,-1 0,-3-7,-1-1,0 1,0-1,1 0,-1 1,1-1,-1 0,1 0,-1-1,1 1,-1-1,1 1,0-1,0 0,-1 0,1 0,0 0,-1 0,1 0,0-1,-1 0,1 1,-1-1,1 0,-1 0,1 0,-1-1,1 1,-1-1,0 1,0-1,0 0,0 0,0 0,0 0,0 0,59-84,-23 1,-35 85,0 1,0-1,-1 1,1-1,-1 1,1 0,-1 0,1 0,-1 0,1 1,-1-1,0 1,1-1,-1 1,0 0,0 0,-1 0,1 0,0 0,0 0,-1 0,0 1,1-1,0 2,6 6,0-1,-4-3,1 1,0-1,1 0,0 0,-1-1,2 0,-1 0,1 0,0-1,0 0,0 0,0 0,1-1,-1-1,8 3,-11-7,-1 1,1-1,0 1,-1-1,1-1,-1 1,0 0,0-1,0 1,0-1,0 0,-1 0,1 0,-1-1,0 1,0-1,0 1,0-1,0 1,-1-1,0 0,0 0,0 0,0 0,-1 0,1-1,3-7,4-21,-1 0,-2-1,-1 0,-2 0,-1 0,-3-26,1 32,1 3</inkml:trace>
</inkml:ink>
</file>

<file path=ppt/ink/ink4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3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39,'-2'-3,"-1"0,0 0,0 0,0 0,0 0,0 1,-1-1,1 1,-1 0,1 0,-1 0,0 1,0-1,0 1,0 0,0 0,0 0,0 1,0-1,0 1,-1 0,1 0,0 1,0-1,0 1,0 0,0 0,0 0,0 1,0-1,0 1,1 0,-1 0,1 0,-1 0,1 1,0 0,0-1,0 1,0 0,0 1,1-1,-1 0,0 3,-1-2,0 1,1 0,0 0,0 0,0 0,1 0,0 1,0-1,0 1,0-1,1 1,0 0,0 0,1 0,-1-1,1 1,1 0,-1 0,1 0,0 0,0-1,1 1,-1 0,1-1,1 1,-1-1,1 0,1 2,63 33,-63-39,0 0,-1 0,1 0,0 0,-1 1,1-1,0 1,-1 0,0 0,1 0,-1 1,0-1,0 1,-1-1,1 1,0 0,-1 0,0 0,1 1,-1-1,-1 1,1-1,0 1,-1-1,0 1,0 0,1 3,-3-1,0 1,0-1,-1 1,0-1,0 0,0 0,-1 0,0 0,0 0,0 0,-1-1,0 0,0 0,-1 0,1 0,-1 0,0-1,0 0,0 0,-1-1,1 1,-1-1,0 0,0-1,0 1,-1-1,1 0,0-1,-1 1,1-2,-1 1,1 0,-1-1,-3-1,-9-3</inkml:trace>
</inkml:ink>
</file>

<file path=ppt/ink/ink4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4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4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18 254,'-5'24,"-1"13,0 0</inkml:trace>
  <inkml:trace contextRef="#ctx0" brushRef="#br0" timeOffset="665.266">160 395,'201'-216,"-200"214,1 0,-1 0,0 1,1-1,-1 1,1 0,0-1,-1 1,1 0,0 0,0 0,0 0,0 0,0 0,0 1,0-1,0 1,0-1,0 1,0 0,0 0,0 0,0 0,0 0,0 0,0 1,0-1,0 1,0-1,0 1,0 0,0 0,0-1,0 2,0-1,-1 0,1 0,0 0,-1 1,1-1,-1 1,1-1,-1 1,0 0,0 0,0-1,0 1,0 0,0 1,10 14,-5-4,2 0,-1-1,2 0,0 0,0-1,1 0,0-1,8 6,-16-14,0-1,0 0,0-1,1 1,-1 0,0 0,0-1,0 1,1-1,-1 0,0 0,0 0,1 0,-1 0,0 0,1-1,-1 1,0-1,0 1,0-1,0 0,0 0,1 0,-1 0,-1 0,1 0,0-1,0 1,0-1,-1 1,1-1,-1 0,1 1,0-3,39-68,-30 17,-8 30</inkml:trace>
  <inkml:trace contextRef="#ctx0" brushRef="#br0" timeOffset="1367.89">1316 0,'-36'41,"2"1,1 1,3 2,-16 31,15-25,29-45,0-1,-1 1,0-1,0 0,0 0,0 0,-1 0,0-1,0 1,0-1,0 0,-1 0,1 0,-1-1,0 0,-1 0,1 0,0 0,-1-1,1 0,-1 0,0-1,0 1,1-1,-1 0,0-1,0 0,0 0,0 0,0 0,0-1,0 0,0 0,1-1,-1 0,-4-1,4-1,-1 0,1-1,0 1,0-1,0-1,0 1,1-1,0 0,0 0,1-1,0 1,0-1,0 0,1 0,0 0,0 0,1-1,0 1,0-1,1 0,0 1,0-1,1 0,0 0,0 1,1-1,0 0,0 0,1 1,0-1,0 1,4-7,-5 11,1 0,0 0,0 0,0 1,0-1,0 1,0-1,0 1,1 0,-1 0,1 0,0 0,0 0,0 1,-1-1,1 1,1 0,-1 0,0 0,0 0,0 0,0 1,1-1,-1 1,0 0,1 0,-1 0,0 1,0-1,1 1,-1 0,0 0,0 0,3 1,100 55,131 121,-87-55,-123-105,-17-17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3:54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255 569,'-5'-1,"0"-1,0 1,0 0,-1 0,1 1,0-1,0 1,-1 0,1 1,0 0,-1-1,1 1,0 1,0-1,0 1,0 0,0 0,1 1,-1-1,0 1,1 0,0 0,0 1,0-1,0 1,-2 2,-5 2,1 1,0 0,0 1,1 0,0 0,1 1,0 0,1 1,0 0,1 0,0 0,1 0,0 1,1 0,-2 13,6-24,0 1,0-1,0 1,0-1,0 1,1-1,-1 0,1 1,0-1,-1 0,1 0,0 1,0-1,1 0,-1 0,0 0,1 0,-1 0,1-1,0 1,-1 0,1-1,0 1,0-1,0 0,0 1,1-1,-1 0,0 0,0-1,1 1,-1 0,0-1,1 1,-1-1,0 0,1 0,-1 0,1 0,-1 0,1 0,100-23,-76 6,-1-1,-1-1,-1-1,-1-1,-1-1,-1-1,0-1,14-24,-13 17,-1 0,-1-2,-2 0,-1-1,-2-1,-2 0,-1-1,-1 0,-2-1,-1-5,-6 26,0-1,-1 1,0-1,-2 1,0-1,-1 1,-3-16,4 27,0 0,0 1,-1 0,1-1,-1 1,0 0,0 0,0 0,0 0,-1 0,0 0,0 1,0-1,0 1,0 0,-1 0,1 0,-1 0,0 1,0-1,0 1,0 0,0 0,-1 1,1-1,0 1,-1 0,1 0,-1 1,-1-1,-2 4,-1-1,1 2,0-1,0 1,0 0,1 1,-1 0,1 0,0 1,1 0,-1 0,1 0,0 1,1 0,0 0,0 0,0 1,1 0,0 0,0 0,1 0,-1 7,-7 6,2 1,1 1,0-1,2 1,0 0,2 1,1-1,0 1,2 23,1-35,1 0,0 0,1 0,0 0,1-1,0 1,1-1,0 1,1-1,0 0,1-1,0 0,1 1,0-2,0 1,1-1,1 0,-1-1,1 0,6 4,3-3,0 0,0 0,1-2,0-1,1 0,-1-1,1-1,0-1,0-1,4 0,6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6:2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161 129 6089 0 0,'0'0'2780'0'0,"0"0"-689"0"0,0 0-382 0 0,0 0-14 0 0,0 0 7 0 0,0 0-67 0 0,0 0-171 0 0,0 0-233 0 0,0 0-276 0 0,0 0-265 0 0,0 0-214 0 0,0 0-148 0 0,0 0-96 0 0,-1-1-49 0 0,-5 105 2515 0 0,6-54-2358 0 0,-2-1 0 0 0,-2 0 1 0 0,-2 0-1 0 0,-2 0 0 0 0,-6 11-340 0 0,-94 257 366 0 0,98-291-505 0 0,9-20-457 0 0,7-17-380 0 0,47-68-3059 0 0,-20 34-3748 0 0,-22 30-232 0 0</inkml:trace>
  <inkml:trace contextRef="#ctx0" brushRef="#br0" timeOffset="325.787">93 74 9666 0 0,'0'0'1792'0'0,"0"0"-361"0"0,0 0-248 0 0,0 0-44 0 0,0 0 28 0 0,0 0-8 0 0,0 0-63 0 0,0 0-101 0 0,0 0-91 0 0,0 0-66 0 0,0 0-102 0 0,0 0-102 0 0,0 0-69 0 0,32-5-65 0 0,102-16-52 0 0,198-26 1266 0 0,-236 47-2141 0 0,-110 18-1713 0 0,-9 0-932 0 0,8-8-3185 0 0,13-9 5213 0 0,-8 7-10391 0 0</inkml:trace>
  <inkml:trace contextRef="#ctx0" brushRef="#br0" timeOffset="572.564">128 428 11010 0 0,'0'0'2142'0'0,"0"0"-831"0"0,0 0-364 0 0,0 0 137 0 0,0 0 179 0 0,0 0 23 0 0,0 0-87 0 0,0 0-119 0 0,0 0-144 0 0,0 0-120 0 0,0 0-114 0 0,0 0-129 0 0,24 6-134 0 0,73 18-114 0 0,5-18 133 0 0,-27-6-1874 0 0,-44 0-8791 0 0,-25 0-1797 0 0</inkml:trace>
  <inkml:trace contextRef="#ctx0" brushRef="#br0" timeOffset="862.529">478 744 11955 0 0,'0'0'1409'0'0,"0"0"-391"0"0,0 0-106 0 0,0 0 188 0 0,0 0 170 0 0,0 0 13 0 0,0 0-171 0 0,0 0-240 0 0,0 0-234 0 0,0 0-170 0 0,0 0-108 0 0,-6 34-91 0 0,-16 104-65 0 0,11 0-969 0 0,11-138-421 0 0,-1 0 747 0 0,0-1-6617 0 0,1-2-3159 0 0</inkml:trace>
  <inkml:trace contextRef="#ctx0" brushRef="#br0" timeOffset="1158.427">439 685 13315 0 0,'0'0'1487'0'0,"0"0"-479"0"0,0 0-201 0 0,0 0 30 0 0,0 0 42 0 0,0 0 65 0 0,0 0-18 0 0,0 0-43 0 0,0 0-30 0 0,0 0-115 0 0,0 0-111 0 0,0 0-125 0 0,0 0-120 0 0,25 2-75 0 0,127 4 73 0 0,-51-12 645 0 0,-49 2-2818 0 0,-1 3-8603 0 0,-49 1-1171 0 0</inkml:trace>
  <inkml:trace contextRef="#ctx0" brushRef="#br0" timeOffset="1335.13">480 917 13099 0 0,'0'0'1912'0'0,"0"0"-1144"0"0,0 0-127 0 0,0 0 247 0 0,0 0 40 0 0,0 0-112 0 0,0 0-248 0 0,0 0-208 0 0,0 0-160 0 0,0 0-104 0 0,0 0-136 0 0,206-25-168 0 0,-177 21-368 0 0,-3-4-1176 0 0,-4 5-6314 0 0,-9-1-1568 0 0</inkml:trace>
</inkml:ink>
</file>

<file path=ppt/ink/ink4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39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0,'-5'0,"-7"0,5 0,7 0,9 0,7 0,7 0,3 0,2 0,2 0,0 0,0 0,-1 0,1 0,-2 0,-9 0,-8 5,-6 2</inkml:trace>
</inkml:ink>
</file>

<file path=ppt/ink/ink4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5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1,'20'4,"15"3,7-1,1-1,-2-1,-3-2,-3-1,-4 0,-1-1,-1-1,-1 1,0 0,-1 0,-4-1</inkml:trace>
</inkml:ink>
</file>

<file path=ppt/ink/ink4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5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23,'24'10,"31"-2,13-3,-7-6,-8-3,-9-1,-7-5,-4 0,-4 1,-6 3</inkml:trace>
</inkml:ink>
</file>

<file path=ppt/ink/ink4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59:42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0,'-5'34,"-1"25,0 7,1-2,1-7,2-9,-4-8,-1-6,1-3,1-3,2-1,1-1,1 1,1 0,0 0,0-4</inkml:trace>
  <inkml:trace contextRef="#ctx0" brushRef="#br0" timeOffset="332.96">31 57,'10'0,"12"0,8 0,3 0,1-5,-1-2,-1 1,-1 1,-1 2,-1 0,0 2,-6 6,-11 1,-7 5,-6 1</inkml:trace>
  <inkml:trace contextRef="#ctx0" brushRef="#br0" timeOffset="576.036">87 339,'20'5,"10"-3,5-3,2 0,-6 0</inkml:trace>
  <inkml:trace contextRef="#ctx0" brushRef="#br0" timeOffset="896.121">341 451,'0'29,"-5"15,-1 3,0 0,1-4,-4-9,1-6,-4-2,0-1,2-6</inkml:trace>
  <inkml:trace contextRef="#ctx0" brushRef="#br0" timeOffset="1217.639">313 705,'4'-9,"3"-9,-1 0</inkml:trace>
  <inkml:trace contextRef="#ctx0" brushRef="#br0" timeOffset="1696.963">398 480,'5'5,"10"1,9 0,4-1,-2-6,-1-3,0-1,1 0,-5 2</inkml:trace>
  <inkml:trace contextRef="#ctx0" brushRef="#br0" timeOffset="2032.928">398 705,'10'0,"7"5,6 2,4-1,-2-1</inkml:trace>
</inkml:ink>
</file>

<file path=ppt/ink/ink4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1:08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66,'1'62,"0"-13,-1 1,-3-1,-1 0,-3 0,-8 25,-38 78,69-199,21-53,-18 46,3 0,1 2,25-38,72-80,-119 168,0-1,1 1,-1 0,1 0,-1 0,1 1,-1-1,1 0,0 1,0-1,0 1,0-1,0 1,0 0,0 0,1 0,-1 0,0 0,1 1,-1-1,0 0,1 1,-1 0,1 0,-1 0,1 0,-1 0,1 0,-1 1,0-1,1 1,-1-1,0 1,1 0,-1 0,0 0,0 0,0 1,0-1,0 0,0 1,0 0,0-1,-1 1,1 0,0 0,-1 0,0 0,1 0,-1 1,6 15,-1 1,0 0,-2 0,0 1,-1-1,-1 1,-1 0,-1 19,3 29,-4-66,0 0,1 0,-1 0,1 0,0 0,0 0,-1 0,1 0,1 0,-1 1,0-1,0 0,1 0,-1 0,1 0,0 0,0-1,-1 1,1 0,0 0,1 0,-1-1,0 1,0 0,1-1,-1 1,1-1,-1 0,1 1,0-1,-1 0,1 0,0 0,0 0,0-1,0 1,0 0,0-1,0 1,0-1,0 0,0 1,0-1,0 0,0-1,0 1,0 0,0 0,0-1,0 1,0-1,0 0,0 1,0-1,0 0,0 0,-1 0,1-1,0 1,0-1,80-113,-54 66,-23 41,2-5,1-1,1 1,0 1,0-1,1 2,0-1,1 2,1-1,0 1,0 1,13-7,-23 15,-1 0,1 0,0 1,0-1,-1 1,1-1,0 1,0 0,0 0,-1-1,1 1,0 1,0-1,0 0,-1 0,1 1,0-1,0 1,-1-1,1 1,0 0,-1 0,1 0,0 0,-1 0,1 0,-1 0,0 0,1 0,-1 1,0-1,0 1,0-1,0 1,0-1,0 1,0 0,-1-1,1 1,-1 0,1 0,-1-1,1 1,-1 2,8 84,-55 134,46-220,1 0,-1 0,0 1,0-1,1 0,-1 0,1 1,0-1,0 0,0 1,0-1,0 0,0 1,1-1,-1 0,1 1,0-1,-1 0,1 0,0 0,0 1,0-1,1 0,-1 0,0-1,1 1,0 0,-1 0,1-1,0 1,0-1,-1 1,1-1,0 0,1 0,-1 0,0 0,0 0,0 0,1-1,-1 1,0-1,0 0,1 1,-1-1,1 0,-1 0,0-1,1 1,-1 0,0-1,0 1,1-1,-1 0,0 0,0 0,12-10</inkml:trace>
</inkml:ink>
</file>

<file path=ppt/ink/ink4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1:09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1,'-17'4,"0"2,1 0,0 1,0 1,0 0,1 1,0 1,1 1,0-1,1 2,0 0,-8 10,14-13,0-1,1 1,0 1,0-1,1 1,0 0,1 0,0 0,0 1,-1 8,4-15,0 0,0 1,1-1,-1 0,1 1,0-1,0 0,0 1,0-1,1 0,0 1,0-1,0 0,1 0,-1 0,1 0,0 0,0 0,0 0,1 0,-1-1,1 0,0 1,0-1,0 0,0 0,1 0,-1-1,6 1,-1-2,1 1,0-1,0 0,-1-1,1 0,0-1,0 1,-1-2,1 1,0-1,-1-1,1 1,-1-1,0-1,0 0,0 0,-1 0,1-1,-1 0,0-1,2-2,14-9,-1-2,-1 0,-1-1,0-1,-2 0,0-2,-2 0,13-24,-29 47,0-1,0 0,0 1,0-1,0 1,1-1,-1 0,0 1,0-1,0 1,1-1,-1 1,0-1,1 1,-1-1,1 1,-1-1,1 1,-1 0,0-1,1 1,-1-1,1 1,0 0,-1 0,1-1,-1 1,1 0,-1 0,1 0,0 0,-1-1,1 1,-1 0,1 0,0 0,-1 0,1 1,-1-1,1 0,0 0,-1 0,1 0,-1 1,1-1,0 0,-1 0,1 1,-1-1,1 0,-1 1,0-1,1 1,-1-1,1 1,-1-1,0 1,1-1,-1 1,0-1,1 1,-1-1,0 1,0 0,12 39,-8 166,-4-181</inkml:trace>
</inkml:ink>
</file>

<file path=ppt/ink/ink4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01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0 339,'595'0,"-571"5,-25 1</inkml:trace>
  <inkml:trace contextRef="#ctx0" brushRef="#br0" timeOffset="279.167">57 537,'38'0,"32"5,9 1,1 0,-9-1,-12-1,-10-2,-10-1,-6-1,-4 0,-6 0</inkml:trace>
  <inkml:trace contextRef="#ctx0" brushRef="#br0" timeOffset="878.403">480 1,'4'11,"-1"-1,1 0,1 0,0 0,1 0,0-1,0 1,1-2,0 1,0-1,1 0,0 0,0-1,1 0,0-1,1 0,-1 0,1-1,0 0,3 0,0 3,148 78,-158-84,-1 0,1 0,-1 0,1 0,-1 0,0 1,0-1,0 1,0 0,0-1,0 1,-1 0,1 0,-1 0,0 0,0 0,0 0,-1 1,1-1,-1 0,1 0,-1 1,0-1,0 0,-1 0,1 1,-1-1,1 0,-1 0,0 0,0 0,0 0,-1 0,1 0,-1 0,0 0,0 0,-12 21,-2-2,0 0,-1 0,-1-2,-1 0,-1-1,0-1,-2-1,-2 0,-270 163,264-164</inkml:trace>
</inkml:ink>
</file>

<file path=ppt/ink/ink4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05.0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524 84,'-2'-6,"-1"1,0 0,0 0,-1 0,1 0,-1 0,0 1,-1-1,1 1,-1 0,1 1,-1-1,0 1,-1 0,1 0,-1 0,1 1,-1 0,0 0,1 0,-1 1,0 0,0 0,0 0,0 1,0 0,0 0,-1 1,-11 1,0 0,0 1,0 1,1 1,-1 1,1 0,1 1,-1 1,1 0,0 1,1 1,0 0,1 2,0-1,1 2,0 0,1 0,0 1,1 0,1 1,0 1,-2 6,5-9,1 0,0 0,2 0,-1 0,1 1,1 0,1 0,0 0,0 7,2-17,-1 0,1 1,0-1,1 0,-1 0,1 0,0 0,0 0,0 0,0 0,1 0,-1 0,1-1,0 1,0-1,1 1,-1-1,1 0,-1 0,1 0,0 0,0 0,1 0,-1-1,0 0,1 0,0 0,-1 0,1 0,0-1,0 1,0-1,0 0,0 0,10-2,-1 0,1-1,-1 0,0-1,1 0,-1-1,-1-1,1 0,-1-1,0 0,0-1,0 0,-1-1,-1 0,1 0,-1-2,0 1,-1-1,0 0,3-6,177-197,-188 211,0 1,0-1,0 1,0-1,0 1,1-1,-1 1,0 0,1-1,-1 1,1 0,0 0,-1 0,1 0,0 0,-1 1,1-1,0 1,0-1,0 1,-1-1,1 1,0 0,0 0,0 0,0 0,0 0,0 0,-1 1,1-1,0 1,0-1,0 1,-1-1,1 1,0 0,-1 0,1 0,0 0,-1 0,1 1,-1-1,0 0,1 1,-1-1,0 0,0 1,0 0,0-1,0 1,0 0,-1-1,1 1,0 1,57 240,-35-201,-9-26</inkml:trace>
</inkml:ink>
</file>

<file path=ppt/ink/ink4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05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0,'5'0,"6"0,6 0,5 0,4 0,2 0,0 5,2 1,-1 0,0-1,1-2,-2-1,-4 0</inkml:trace>
</inkml:ink>
</file>

<file path=ppt/ink/ink4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05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1,'38'0,"23"0,5 0,-4 0,-7 0,-8 0,-13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6:3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543 663 1384 0 0,'0'0'1277'0'0,"0"0"-159"0"0,0 0 248 0 0,0 0 513 0 0,0 0 444 0 0,0 0 171 0 0,0 0-200 0 0,0 0-406 0 0,0 0-490 0 0,0 0-347 0 0,0 0-223 0 0,0-3-128 0 0,0 3-657 0 0,0-1-1 0 0,0 0 0 0 0,0 1 0 0 0,0-1 1 0 0,0 0-1 0 0,-1 1 0 0 0,1-1 0 0 0,0 0 1 0 0,0 1-1 0 0,-1-1 0 0 0,1 0 0 0 0,0 1 1 0 0,-1-1-1 0 0,1 1 0 0 0,0-1 0 0 0,-1 0 1 0 0,1 1-1 0 0,-1-1 0 0 0,1 1 0 0 0,-1 0 0 0 0,0-1 1 0 0,1 1-1 0 0,-1-1 0 0 0,1 1 0 0 0,-1 0 1 0 0,0-1-1 0 0,1 1 0 0 0,-1 0 0 0 0,0 0 1 0 0,1-1-1 0 0,-1 1 0 0 0,0 0 0 0 0,1 0 1 0 0,-1 0-1 0 0,0 0 0 0 0,1 0 0 0 0,-1 0 1 0 0,0 0-1 0 0,0 0 0 0 0,1 0 0 0 0,-1 1 1 0 0,0-1-1 0 0,1 0 0 0 0,-1 0 0 0 0,0 0 1 0 0,1 1-1 0 0,-1-1 0 0 0,0 0 0 0 0,1 1 1 0 0,-1-1-1 0 0,1 1 0 0 0,-1-1 0 0 0,1 1 1 0 0,-1-1-1 0 0,1 1 0 0 0,-1-1 0 0 0,1 1-42 0 0,-48 22 866 0 0,30-10-753 0 0,1 1 0 0 0,0 1 0 0 0,0 0 0 0 0,2 1-1 0 0,0 1 1 0 0,1 1 0 0 0,0 0 0 0 0,2 0-1 0 0,0 1 1 0 0,1 1 0 0 0,1 0 0 0 0,1 1 0 0 0,1 0-1 0 0,0 0 1 0 0,2 0 0 0 0,1 1 0 0 0,0 0 0 0 0,2 0-1 0 0,0 4-112 0 0,2-21 14 0 0,1 0 0 0 0,0 0-1 0 0,0 0 1 0 0,0 1 0 0 0,0-1-1 0 0,1 0 1 0 0,0 0 0 0 0,0 0-1 0 0,1 0 1 0 0,-1 0-1 0 0,1 0 1 0 0,0 0 0 0 0,1 0-1 0 0,-1-1 1 0 0,1 1 0 0 0,0-1-1 0 0,0 0 1 0 0,0 0 0 0 0,0 0-1 0 0,1 0 1 0 0,0 0 0 0 0,-1-1-1 0 0,1 1 1 0 0,1-1-1 0 0,-1 0 1 0 0,0-1 0 0 0,1 1-1 0 0,0-1 1 0 0,-1 0 0 0 0,1 0-1 0 0,0 0 1 0 0,0 0 0 0 0,0-1-1 0 0,0 0 1 0 0,3 0-14 0 0,16-1 95 0 0,-1-1-1 0 0,1-2 1 0 0,-1 0 0 0 0,0-1-1 0 0,0-2 1 0 0,-1 0 0 0 0,0-1-1 0 0,0-2 1 0 0,0 0 0 0 0,-1-1-1 0 0,0-1 1 0 0,-1-1 0 0 0,-1-1-1 0 0,0 0 1 0 0,0-2 0 0 0,-1 0 0 0 0,-1-1-1 0 0,-1-1 1 0 0,0 0 0 0 0,-1-2-1 0 0,3-6-94 0 0,-9 13 56 0 0,-1 0 0 0 0,0-1 0 0 0,-1 0 0 0 0,0 0 0 0 0,-1-1 0 0 0,-1 0 0 0 0,0 0 0 0 0,-1-1 0 0 0,-1 1 0 0 0,0-1 0 0 0,0 0 0 0 0,-2 1 0 0 0,0-1 0 0 0,-1 0 0 0 0,0 0 0 0 0,-1 0 0 0 0,-1-5-56 0 0,0 11-45 0 0,0 1 0 0 0,-1-1-1 0 0,0 1 1 0 0,0-1 0 0 0,-1 1-1 0 0,0 0 1 0 0,0 0 0 0 0,-1 1-1 0 0,0-1 1 0 0,-1 1 0 0 0,1 0-1 0 0,-1 1 1 0 0,0-1 0 0 0,-1 1-1 0 0,0 0 1 0 0,0 1 0 0 0,0 0-1 0 0,-1 0 1 0 0,1 0 0 0 0,-1 1-1 0 0,0 0 1 0 0,0 1 0 0 0,-1-1-1 0 0,1 2 1 0 0,-1-1 0 0 0,0 1-1 0 0,1 1 1 0 0,-1-1 0 0 0,0 1-1 0 0,0 1 1 0 0,0 0 0 0 0,0 0-1 0 0,0 1 1 0 0,0 0 0 0 0,0 0-1 0 0,1 1 1 0 0,-1 0-1 0 0,0 1 1 0 0,1 0 0 0 0,0 0-1 0 0,0 1 1 0 0,-2 1 45 0 0,-54 53-2417 0 0,33-11-5157 0 0,23-28-4349 0 0</inkml:trace>
  <inkml:trace contextRef="#ctx0" brushRef="#br0" timeOffset="469.184">863 1130 11386 0 0,'0'0'2408'0'0,"0"0"-904"0"0,0 0-197 0 0,0 0 152 0 0,0 0 116 0 0,0 0-20 0 0,0 0-256 0 0,0 0-322 0 0,0 0-259 0 0,0 0-131 0 0,0 0-73 0 0,0 0 0 0 0,0 0-25 0 0,3-4-74 0 0,42-73 526 0 0,59-118 14 0 0,-54 57-813 0 0,-58 192-534 0 0,-6 110 418 0 0,14-160-24 0 0,1-1-1 0 0,-1 1 1 0 0,1-1-1 0 0,0 1 1 0 0,0-1-1 0 0,0 1 1 0 0,0-1-1 0 0,1 1 1 0 0,-1-1-1 0 0,1 0 1 0 0,0 0 0 0 0,0 0-1 0 0,0 0 1 0 0,0 0-1 0 0,0 0 1 0 0,1-1-1 0 0,-1 1 1 0 0,1-1-1 0 0,0 1 1 0 0,0-1-1 0 0,0 0 1 0 0,0 0-1 0 0,0 0 1 0 0,0-1-1 0 0,0 1 1 0 0,1-1-1 0 0,-1 0 1 0 0,1 0-1 0 0,-1 0 1 0 0,4 0-2 0 0,0 1 23 0 0,0 0 0 0 0,1-1 0 0 0,-1 0 0 0 0,0-1 0 0 0,1 0 1 0 0,-1 0-1 0 0,1 0 0 0 0,-1-1 0 0 0,0 0 0 0 0,1-1 0 0 0,-1 1 1 0 0,0-2-1 0 0,0 1 0 0 0,4-2-23 0 0,4-4 34 0 0,0 0-1 0 0,-1-1 1 0 0,-1-1 0 0 0,1 0-1 0 0,-1-1 1 0 0,-1 0 0 0 0,0-1-1 0 0,-1-1 1 0 0,0 1 0 0 0,-1-2-1 0 0,0 0 1 0 0,-1 0 0 0 0,0 0-1 0 0,-2-1 1 0 0,0 0 0 0 0,0-1 0 0 0,-1 0-1 0 0,-1 0 1 0 0,0-3-34 0 0,6-45-1284 0 0,-9 36-4908 0 0,-2 20-4319 0 0</inkml:trace>
  <inkml:trace contextRef="#ctx0" brushRef="#br0" timeOffset="835.935">1831 0 19060 0 0,'0'0'1614'0'0,"0"0"-474"0"0,0 0-289 0 0,0 0-24 0 0,0 0 28 0 0,0 0-19 0 0,0 0-95 0 0,0 0-158 0 0,0 0-87 0 0,0 0-64 0 0,0 0-53 0 0,0 0-31 0 0,-5 28-85 0 0,-18 89-49 0 0,-2 6 185 0 0,4 2 0 0 0,-1 101-399 0 0,5-61 33 0 0,-19 56-266 0 0,36-221 122 0 0,0 0-39 0 0,9 0-441 0 0,-2-5 327 0 0,1 1 0 0 0,-1-1-1 0 0,1-1 1 0 0,-2 1 0 0 0,1-1 0 0 0,-1-1 0 0 0,1 1 0 0 0,-2-1 0 0 0,1 0 0 0 0,3-6 264 0 0,-3 6-425 0 0,10-13-814 0 0,42-55-5908 0 0,-23 25-4566 0 0,-25 34 6493 0 0</inkml:trace>
  <inkml:trace contextRef="#ctx0" brushRef="#br0" timeOffset="1338.697">1984 626 3457 0 0,'0'0'4258'0'0,"0"0"-660"0"0,0 0-760 0 0,0 0-782 0 0,0 0-601 0 0,0 0-370 0 0,0 0-168 0 0,0 0-53 0 0,0 0-70 0 0,0 0-109 0 0,0 0-122 0 0,0 0-113 0 0,0 0-96 0 0,-14 34-56 0 0,-43 104-62 0 0,43-71 184 0 0,14-63-379 0 0,-1-1 1 0 0,1 1 0 0 0,0-1-1 0 0,0 1 1 0 0,1-1 0 0 0,-1 1-1 0 0,1-1 1 0 0,-1 0-1 0 0,1 1 1 0 0,0-1 0 0 0,0 0-1 0 0,1 0 1 0 0,-1 1-1 0 0,1-1 1 0 0,-1 0 0 0 0,1 0-1 0 0,0-1 1 0 0,0 1 0 0 0,0 0-1 0 0,1-1 1 0 0,-1 1-1 0 0,1-1 1 0 0,-1 1 0 0 0,1-1-1 0 0,0 0 1 0 0,0 0-1 0 0,0-1 1 0 0,0 1 0 0 0,0-1-1 0 0,0 1 1 0 0,0-1 0 0 0,1 0-1 0 0,-1 0 1 0 0,0 0-1 0 0,1-1 1 0 0,-1 1 0 0 0,0-1-1 0 0,1 0 1 0 0,2 0-42 0 0,7-3 75 0 0,-1-1 1 0 0,1-1-1 0 0,-1 0 0 0 0,1 0 0 0 0,-2-1 1 0 0,1-1-1 0 0,-1 0 0 0 0,0-1 1 0 0,0 0-1 0 0,-1-1 0 0 0,0 0 1 0 0,0 0-1 0 0,-1-1 0 0 0,-1 0 1 0 0,1-1-1 0 0,-2 0 0 0 0,5-8-75 0 0,102-140 702 0 0,-112 162-676 0 0,0 0 0 0 0,0 1 1 0 0,0-1-1 0 0,0 0 1 0 0,-1 1-1 0 0,1-1 0 0 0,-1 0 1 0 0,0 1-1 0 0,0 0 0 0 0,0-1 1 0 0,-1 1-1 0 0,1 0 1 0 0,-1-1-1 0 0,0 1 0 0 0,0 0 1 0 0,0-1-1 0 0,0 1 0 0 0,-1 3-26 0 0,2 292 348 0 0,-21 128-348 0 0,19-384 9 0 0,-3 0-1 0 0,-1 0 0 0 0,-2-1 1 0 0,-2 0-1 0 0,-2 0 0 0 0,-2-1 1 0 0,-1 0-1 0 0,-4 3-8 0 0,16-40 4 0 0,0 1-1 0 0,1-1 0 0 0,-1 0 1 0 0,-1 1-1 0 0,1-1 0 0 0,-1 0 1 0 0,1 0-1 0 0,-1-1 1 0 0,0 1-1 0 0,-1-1 0 0 0,1 1 1 0 0,-1-1-1 0 0,1 0 0 0 0,-1 0 1 0 0,0-1-1 0 0,0 1 1 0 0,0-1-1 0 0,0 0 0 0 0,-1 0 1 0 0,1 0-1 0 0,-1 0 0 0 0,1-1 1 0 0,-1 0-1 0 0,1 0 0 0 0,-1 0 1 0 0,0 0-1 0 0,1-1 1 0 0,-1 0-1 0 0,0 0 0 0 0,0 0 1 0 0,1-1-1 0 0,-1 1 0 0 0,0-1 1 0 0,0-1-4 0 0,0-2-2 0 0,0-1-1 0 0,1 0 1 0 0,0-1 0 0 0,0 1-1 0 0,0-1 1 0 0,1 1 0 0 0,0-1-1 0 0,0 0 1 0 0,1-1 0 0 0,-1 1-1 0 0,1 0 1 0 0,0-1 0 0 0,1 1-1 0 0,0-1 1 0 0,0 1 0 0 0,0-1-1 0 0,1 0 1 0 0,0 1 0 0 0,0-1-1 0 0,1 0 1 0 0,0 1 0 0 0,0-2 2 0 0,-1-6-8 0 0,2-4-43 0 0,1 1-1 0 0,0-1 0 0 0,1 1 1 0 0,1 1-1 0 0,0-1 0 0 0,2 0 1 0 0,0 1-1 0 0,0 1 0 0 0,2-1 1 0 0,0 1-1 0 0,1 0 0 0 0,0 1 1 0 0,1 1-1 0 0,0-1 1 0 0,2 2-1 0 0,-1-1 0 0 0,1 2 1 0 0,10-7 51 0 0,48-20-1895 0 0,-45 30-1453 0 0,0 3-3927 0 0,-18 4-4419 0 0</inkml:trace>
  <inkml:trace contextRef="#ctx0" brushRef="#br0" timeOffset="1700.261">176 1631 13827 0 0,'0'0'2459'0'0,"0"0"-1148"0"0,0 0-399 0 0,-32 8 110 0 0,-97 21 85 0 0,114-22 1225 0 0,39-8-1945 0 0,390-60 6158 0 0,144-51-6545 0 0,108-19 1258 0 0,-425 95-1035 0 0,125 2-223 0 0,-65 30-1361 0 0,-289 6 969 0 0,-2 0-2032 0 0,-5-2-7117 0 0,-5 0-3435 0 0</inkml:trace>
  <inkml:trace contextRef="#ctx0" brushRef="#br0" timeOffset="12589.717">500 2242 0 0 0,'0'0'1927'0'0,"0"0"-453"0"0,0 0-71 0 0,0 0 190 0 0,0 0 156 0 0,0 0 151 0 0,0 0-1 0 0,0 0-242 0 0,0 0-325 0 0,0 0-429 0 0,0 0-374 0 0,-6 3-111 0 0,-17 8 60 0 0,54 5 1655 0 0,-6-10-1575 0 0,-1-1 0 0 0,1-2 0 0 0,0-1 1 0 0,-1 0-1 0 0,1-2 0 0 0,0-1 0 0 0,15-3-558 0 0,-3-1 242 0 0,1-1 1 0 0,-1-2-1 0 0,0-2 0 0 0,-1-2 0 0 0,0-1 0 0 0,-1-1 0 0 0,18-12-242 0 0,-43 22 32 0 0,-1 0-1 0 0,0 0 1 0 0,0 0 0 0 0,0-2-1 0 0,-1 1 1 0 0,0-1-1 0 0,0 0 1 0 0,0 0-1 0 0,0-1 1 0 0,-1 0 0 0 0,-1-1-1 0 0,1 0 1 0 0,-1 0-1 0 0,0 0 1 0 0,-1 0-1 0 0,0-1 1 0 0,0 0-1 0 0,-1 0 1 0 0,0 0 0 0 0,-1-1-1 0 0,1-3-31 0 0,-5 11 12 0 0,0 0 1 0 0,0 0-1 0 0,-1 0 0 0 0,1 0 0 0 0,-1 1 1 0 0,1-1-1 0 0,-1 0 0 0 0,1 1 0 0 0,-1-1 1 0 0,0 1-1 0 0,0 0 0 0 0,0-1 0 0 0,0 1 1 0 0,0 0-1 0 0,0 0 0 0 0,0 0 1 0 0,0 0-1 0 0,-1 1 0 0 0,1-1 0 0 0,0 1 1 0 0,0-1-1 0 0,-1 1 0 0 0,1 0 0 0 0,0 0 1 0 0,0 0-1 0 0,-1 0 0 0 0,1 0 0 0 0,0 0 1 0 0,-1 1-1 0 0,1-1 0 0 0,0 1 0 0 0,0 0 1 0 0,-1-1-1 0 0,1 1 0 0 0,0 0 0 0 0,0 0 1 0 0,0 0-1 0 0,0 1 0 0 0,0-1 0 0 0,1 0 1 0 0,-1 1-1 0 0,-1 0-12 0 0,-9 11 10 0 0,0 0 0 0 0,0 0 1 0 0,1 1-1 0 0,1 1 0 0 0,0 0 1 0 0,1 0-1 0 0,1 1 0 0 0,0 0 0 0 0,1 0 1 0 0,1 1-1 0 0,1 0 0 0 0,-2 9-10 0 0,-29 216 81 0 0,32-197-57 0 0,-5 73 0 0 0,-25 157 69 0 0,29-255-92 0 0,-1 1 0 0 0,-1-1-1 0 0,-1-1 1 0 0,-1 1 0 0 0,0-1-1 0 0,-1-1 1 0 0,-1 0 0 0 0,-1 0-1 0 0,-1-1 1 0 0,0 0 0 0 0,-1-1-1 0 0,-2 0 0 0 0,7-7-38 0 0,0 0 0 0 0,0-1 0 0 0,-1 0 0 0 0,0 0 0 0 0,0-1 0 0 0,-1-1 0 0 0,0 1 0 0 0,0-2 0 0 0,0 0 0 0 0,-1 0-1 0 0,0-1 1 0 0,0 0 0 0 0,0-1 0 0 0,0 0 0 0 0,0-1 0 0 0,-1-1 0 0 0,1 0 0 0 0,-2 0 38 0 0,11-2-14 0 0,1 0 0 0 0,-1 1 0 0 0,0-1 0 0 0,0 0 0 0 0,1 0 0 0 0,-1 0 0 0 0,1-1 0 0 0,-1 1 0 0 0,1 0 0 0 0,-1-1 0 0 0,1 0-1 0 0,0 0 1 0 0,0 0 0 0 0,0 0 0 0 0,0 0 0 0 0,0 0 0 0 0,0 0 0 0 0,1 0 0 0 0,-1-1 0 0 0,1 1 0 0 0,-1-1 0 0 0,1 1 0 0 0,0-1 0 0 0,0 0 0 0 0,0 1 0 0 0,0-1 0 0 0,1 0 0 0 0,-1 0 0 0 0,1 0 0 0 0,-1 1 0 0 0,1-1 0 0 0,0-2 14 0 0,14-92-115 0 0,5 65 155 0 0,1 1-1 0 0,1 1 1 0 0,1 1 0 0 0,2 0 0 0 0,1 2-1 0 0,1 1 1 0 0,1 1 0 0 0,1 2 0 0 0,1 0-1 0 0,1 2 1 0 0,21-11-40 0 0,-35 21-13 0 0,0 1-1 0 0,1 0 1 0 0,-1 1 0 0 0,2 0-1 0 0,-1 2 1 0 0,1 0 0 0 0,1 1-1 0 0,9-2 14 0 0,10 3-1322 0 0,12-2-6120 0 0,-20 3-2702 0 0,-18 1 3443 0 0</inkml:trace>
  <inkml:trace contextRef="#ctx0" brushRef="#br0" timeOffset="12836.947">1277 2537 4457 0 0,'0'0'3865'0'0,"0"0"-488"0"0,0 0-772 0 0,0 0-772 0 0,0 0-512 0 0,0 0-272 0 0,0 0-149 0 0,0 0-57 0 0,0 0-66 0 0,0 0-89 0 0,0 0-77 0 0,0 0-111 0 0,-27 26-82 0 0,-81 85-93 0 0,105-109-305 0 0,-1 1 0 0 0,1-1 0 0 0,1 1 0 0 0,-1 0-1 0 0,0 0 1 0 0,1 0 0 0 0,-1 0 0 0 0,1 0 0 0 0,0 1 0 0 0,0-1 0 0 0,0 1 0 0 0,1-1 0 0 0,-1 1 0 0 0,1 0-1 0 0,0 0 1 0 0,0-1 0 0 0,0 1 0 0 0,1 0 0 0 0,-1 2-20 0 0,0 5 69 0 0,0-7-35 0 0,0 1 0 0 0,0 0-1 0 0,0-1 1 0 0,0 1 0 0 0,1-1 0 0 0,-1 1 0 0 0,1 0 0 0 0,1 0 0 0 0,-1-1 0 0 0,0 1 0 0 0,1 0-1 0 0,0-1 1 0 0,0 1 0 0 0,1-1 0 0 0,-1 1 0 0 0,1-1 0 0 0,0 0 0 0 0,0 1 0 0 0,0-1 0 0 0,1 0-1 0 0,0 0 1 0 0,-1-1 0 0 0,1 1 0 0 0,1-1 0 0 0,-1 1 0 0 0,0-1 0 0 0,1 0 0 0 0,0 0 0 0 0,-1 0-1 0 0,1-1 1 0 0,0 1 0 0 0,0-1 0 0 0,1 0 0 0 0,2 1-34 0 0,-2-2 62 0 0,1 0 1 0 0,0 0-1 0 0,0-1 1 0 0,0 1-1 0 0,0-1 1 0 0,0-1-1 0 0,0 1 0 0 0,0-1 1 0 0,0 0-1 0 0,-1 0 1 0 0,1-1-1 0 0,0 1 0 0 0,-1-1 1 0 0,1-1-1 0 0,-1 1 1 0 0,1-1-1 0 0,-1 0 0 0 0,0 0 1 0 0,0-1-1 0 0,-1 1 1 0 0,1-1-1 0 0,-1 0 1 0 0,1 0-1 0 0,-1-1 0 0 0,0 1 1 0 0,-1-1-1 0 0,1 0 1 0 0,-1 0-1 0 0,0 0 0 0 0,0 0 1 0 0,-1-1-1 0 0,0 1 1 0 0,0-1-1 0 0,0 1 1 0 0,0-1-1 0 0,-1 0 0 0 0,0 0 1 0 0,0 0-1 0 0,-1 0 1 0 0,1-2-63 0 0,-1 0-12 0 0,1-1 1 0 0,-1 0-1 0 0,0 0 0 0 0,-1 0 1 0 0,0 1-1 0 0,-1-1 1 0 0,0 0-1 0 0,0 1 1 0 0,-1-1-1 0 0,0 1 1 0 0,0 0-1 0 0,-1 0 1 0 0,0 0-1 0 0,-2-3 12 0 0,-48-44-1701 0 0,19 48-7393 0 0,29 7-2813 0 0</inkml:trace>
  <inkml:trace contextRef="#ctx0" brushRef="#br0" timeOffset="13108.841">1478 2872 11034 0 0,'0'0'1957'0'0,"0"0"-385"0"0,0 0-160 0 0,0 0-50 0 0,0 0-98 0 0,0 0-115 0 0,0 0-133 0 0,0 0-129 0 0,0 0-89 0 0,0 0-20 0 0,0 0-22 0 0,0 0-98 0 0,0 0-122 0 0,6-6-147 0 0,33-55 299 0 0,-33 32-553 0 0,1 0-1 0 0,1 1 0 0 0,1 0 0 0 0,2 0 1 0 0,1 1-1 0 0,1 0 0 0 0,1 1 0 0 0,2 0 1 0 0,11-14-135 0 0,1 12-3229 0 0,-27 27 2928 0 0,0 0 1 0 0,0 0 0 0 0,0 1 0 0 0,0-1-1 0 0,0 0 1 0 0,0 0 0 0 0,0 1 0 0 0,0-1-1 0 0,0 0 1 0 0,1 1 0 0 0,-1-1 0 0 0,0 1 0 0 0,0 0-1 0 0,1-1 1 0 0,-1 1 0 0 0,0 0 0 0 0,1 0-1 0 0,-1 0 1 0 0,0 0 0 0 0,1 0 0 0 0,-1 0-1 0 0,0 0 1 0 0,1 0 0 0 0,-1 0 0 0 0,0 1 0 0 0,1-1-1 0 0,-1 0 1 0 0,0 1 0 0 0,0-1 0 0 0,1 1-1 0 0,-1 0 1 0 0,0-1 0 0 0,0 1 0 0 0,0 0-1 0 0,0 0 1 0 0,0 0 0 0 0,0 0 0 0 0,0 0 300 0 0,2 3-12131 0 0</inkml:trace>
  <inkml:trace contextRef="#ctx0" brushRef="#br0" timeOffset="13432.207">1989 2552 3049 0 0,'0'0'4079'0'0,"0"0"-1572"0"0,0 0-508 0 0,0 0-46 0 0,0 0-81 0 0,0 0-126 0 0,0 0-260 0 0,0 0-317 0 0,0 0-245 0 0,0 0-171 0 0,0 0-124 0 0,0 0-90 0 0,0 0-82 0 0,0-7-103 0 0,0 2-317 0 0,-1 6-28 0 0,1-1-1 0 0,0 1 1 0 0,-1 0-1 0 0,1-1 1 0 0,-1 1-1 0 0,1-1 1 0 0,-1 1-1 0 0,1-1 1 0 0,-1 1-1 0 0,1-1 1 0 0,-1 0-1 0 0,1 1 1 0 0,-1-1-1 0 0,1 1 1 0 0,-1-1-1 0 0,0 0 1 0 0,1 0 0 0 0,-1 1-1 0 0,0-1 1 0 0,1 0-1 0 0,-1 0 1 0 0,0 0-1 0 0,1 0 1 0 0,-1 0-1 0 0,0 0 1 0 0,1 0-1 0 0,-1 0 1 0 0,0 0-1 0 0,1 0 1 0 0,-1 0-1 0 0,0 0 1 0 0,0 0-1 0 0,1-1 1 0 0,-1 1-1 0 0,1 0 1 0 0,-1 0-1 0 0,0-1 1 0 0,1 1-1 0 0,-1 0 1 0 0,1-1-1 0 0,-1 1 1 0 0,1-1-1 0 0,-1 1 1 0 0,1-1-1 0 0,-1 1 1 0 0,1-1-1 0 0,-1 1 1 0 0,1-1-1 0 0,0 1 1 0 0,-1-1-1 0 0,1 0 1 0 0,0 1-1 0 0,-1-1 1 0 0,1 0 0 0 0,0 1-1 0 0,0-1 1 0 0,0 0-1 0 0,-1 1 1 0 0,1-1-1 0 0,0 0 1 0 0,0 1-1 0 0,0-1 1 0 0,0 0-1 0 0,0 1 1 0 0,1-1-1 0 0,-1 0 1 0 0,0 1-1 0 0,0-1 1 0 0,0 0-1 0 0,1 0-8 0 0,-11 6 64 0 0,1 0 1 0 0,0 1-1 0 0,1 0 0 0 0,-1 1 0 0 0,1 0 1 0 0,0 0-1 0 0,1 1 0 0 0,0-1 1 0 0,0 2-1 0 0,1-1 0 0 0,0 1 0 0 0,0 0 1 0 0,1 0-1 0 0,0 0 0 0 0,0 1 0 0 0,1 0 1 0 0,1 0-1 0 0,0 0 0 0 0,0 0 1 0 0,1 1-1 0 0,0 1-64 0 0,1-9 8 0 0,1 1 1 0 0,0 0-1 0 0,0-1 0 0 0,1 1 1 0 0,-1 0-1 0 0,1-1 1 0 0,-1 1-1 0 0,1-1 1 0 0,0 1-1 0 0,1-1 0 0 0,-1 1 1 0 0,1-1-1 0 0,-1 0 1 0 0,1 0-1 0 0,0 1 0 0 0,0-1 1 0 0,0 0-1 0 0,1-1 1 0 0,-1 1-1 0 0,1 0 1 0 0,-1-1-1 0 0,1 1 0 0 0,0-1 1 0 0,0 0-1 0 0,0 0 1 0 0,0 0-1 0 0,0 0 0 0 0,1-1 1 0 0,0 1-9 0 0,6 2 29 0 0,-1 0 0 0 0,1-1 0 0 0,1 0 0 0 0,-1-1 0 0 0,0 0 0 0 0,1-1 1 0 0,-1 0-1 0 0,1 0 0 0 0,-1-1 0 0 0,1 0 0 0 0,-1-1 0 0 0,0-1 0 0 0,1 1 0 0 0,-1-2 0 0 0,0 1 0 0 0,0-1 1 0 0,0-1-1 0 0,0 0 0 0 0,0 0 0 0 0,-1-1 0 0 0,2-2-29 0 0,28-24-4940 0 0,-11-8-5317 0 0,-25 31-900 0 0</inkml:trace>
  <inkml:trace contextRef="#ctx0" brushRef="#br0" timeOffset="13803.292">2253 2688 5889 0 0,'0'0'2758'0'0,"0"0"-288"0"0,0 0-187 0 0,0 0-222 0 0,0 0-330 0 0,0 0-274 0 0,0 0-216 0 0,0 0-191 0 0,0 0-113 0 0,0 0-105 0 0,0 0-123 0 0,0 0-90 0 0,31 2-116 0 0,98 3-71 0 0,-126-5-403 0 0,0 1 0 0 0,0-1 0 0 0,1 0 0 0 0,-1 0 0 0 0,0 0 0 0 0,0-1 0 0 0,0 1 0 0 0,0-1 0 0 0,1 1 0 0 0,-1-1 0 0 0,0 0-1 0 0,0 0 1 0 0,0-1 0 0 0,-1 1 0 0 0,1 0 0 0 0,0-1 0 0 0,0 0 0 0 0,-1 0 0 0 0,1 0 0 0 0,0-1-29 0 0,5-4 121 0 0,3-1-48 0 0,0-2-1 0 0,0 1 1 0 0,-1-2 0 0 0,0 1-1 0 0,-1-2 1 0 0,0 1 0 0 0,-1-1-1 0 0,-1 0 1 0 0,1-1-1 0 0,-2 1 1 0 0,0-2 0 0 0,0 1-1 0 0,1-8-72 0 0,-6 19-4 0 0,0 0 0 0 0,0 0-1 0 0,0-1 1 0 0,-1 1 0 0 0,1-1-1 0 0,-1 1 1 0 0,1 0 0 0 0,-1-1-1 0 0,0 1 1 0 0,0-1 0 0 0,0 1-1 0 0,0-1 1 0 0,0 1 0 0 0,-1-1-1 0 0,1 1 1 0 0,-1 0 0 0 0,0-1-1 0 0,1 1 1 0 0,-1 0 0 0 0,0-1-1 0 0,0 1 1 0 0,-1 0 0 0 0,1 0-1 0 0,0 0 1 0 0,-1 0 0 0 0,1 0-1 0 0,-1 0 1 0 0,0 0 0 0 0,1 1-1 0 0,-1-1 1 0 0,0 0 0 0 0,0 1-1 0 0,0 0 1 0 0,0-1 0 0 0,-1 1-1 0 0,1 0 1 0 0,0 0 0 0 0,0 0-1 0 0,-1 0 1 0 0,1 1 0 0 0,0-1-1 0 0,-1 1 1 0 0,1-1 0 0 0,-1 1-1 0 0,1 0 1 0 0,-1 0 0 0 0,1 0-1 0 0,-2 0 5 0 0,-4 0-21 0 0,0 0 0 0 0,0 0 0 0 0,0 1 0 0 0,1 0-1 0 0,-1 1 1 0 0,0 0 0 0 0,1 0 0 0 0,-1 0 0 0 0,1 1 0 0 0,-1 0-1 0 0,1 0 1 0 0,0 1 0 0 0,1 0 0 0 0,-1 0 0 0 0,0 1 0 0 0,-4 5 21 0 0,1-2 4 0 0,0 0 0 0 0,0 1 0 0 0,1 1 0 0 0,0 0 0 0 0,1 0 0 0 0,0 0 0 0 0,1 1 1 0 0,0 1-1 0 0,0-1 0 0 0,1 1 0 0 0,1 0 0 0 0,0 0 0 0 0,1 1 0 0 0,0-1 0 0 0,1 1 1 0 0,0 0-1 0 0,1 0 0 0 0,0 0 0 0 0,1 0 0 0 0,1 0 0 0 0,1 12-4 0 0,3-16 13 0 0,0-1 0 0 0,0 0-1 0 0,1 0 1 0 0,0-1 0 0 0,1 1 0 0 0,0-1-1 0 0,0 0 1 0 0,0-1 0 0 0,1 1 0 0 0,0-1-1 0 0,0-1 1 0 0,1 1 0 0 0,0-1 0 0 0,0-1-1 0 0,0 1 1 0 0,0-1 0 0 0,1-1 0 0 0,-1 0-1 0 0,1 0 1 0 0,0 0 0 0 0,0-1-1 0 0,0 0 1 0 0,0-1 0 0 0,0 0 0 0 0,0-1-1 0 0,1 0 1 0 0,-1 0 0 0 0,0-1 0 0 0,4 0-13 0 0,106-17-823 0 0,-71-1-7428 0 0,-34 11-4080 0 0</inkml:trace>
</inkml:ink>
</file>

<file path=ppt/ink/ink4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11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4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11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1751 3,'-12'-2,"0"2,1 0,-1 0,0 1,1 1,-1 0,1 0,0 1,-1 0,1 1,1 1,-1 0,1 0,-1 1,2 0,-1 1,1 0,0 0,0 1,1 0,0 1,0 0,0 2,7-9,0 0,0 0,0 0,1 1,-1-1,1 0,0 0,0 1,0-1,0 0,0 1,0-1,0 0,1 0,-1 1,1-1,0 0,0 0,0 0,0 0,0 0,0 0,0 0,0 0,1 0,-1 0,1-1,0 1,-1-1,1 1,0-1,0 0,0 1,0-1,0 0,0 0,1 0,87 28,-78-27,-9-2,0 0,1 0,-1 0,0 0,0 1,0-1,0 1,0 0,0 0,0 0,0 0,0 0,0 1,0-1,0 1,-1 0,1 0,-1 0,1 0,-1 0,0 1,0-1,0 1,0-1,-1 1,1 0,0-1,-1 1,0 0,0 0,0 0,0 0,0 0,-1 1,1-1,-1 0,0 0,0 0,0 1,0-1,-1 1,-3 3,-1 0,0 0,0 0,0-1,-1 0,0 0,0 0,-1-1,0 1,0-2,0 1,0-1,-1 0,1-1,-6 2,-14 9,-49 22,64-34</inkml:trace>
  <inkml:trace contextRef="#ctx0" brushRef="#br0" timeOffset="254.161">1920 228,'-4'33,"-3"17,6-1,3-9</inkml:trace>
  <inkml:trace contextRef="#ctx0" brushRef="#br0" timeOffset="746.195">2146 426,'178'-294,"-136"247,-41 48,0-1,1 1,-1 0,0 0,0-1,0 1,0 0,0 0,-1 0,1 0,0 0,0 0,-1 1,1-1,0 0,-1 0,0 0,1 1,-1-1,1 0,-1 1,0-1,0 0,0 0,0 1,0-1,0 0,0 1,0-1,-1 0,1 1,-1 0,1 3,0 1,-1-1,1 0,0 1,0-1,1 1,-1-1,1 0,0 1,1-1,-1 0,1 0,0 0,0 0,1 0,-1 0,1-1,0 1,1-1,-1 0,1 0,0 0,0 0,0-1,0 1,0-1,1 0,0 0,-1-1,1 0,0 1,0-2,1 1,-1 0,0-1,0 0,1-1,-1 1,1-1,2 0,-4 0,0-1,0 1,0-1,0 0,0-1,0 1,-1 0,1-1,0 0,-1 0,1 0,-1-1,0 1,0-1,0 1,0-1,0 0,-1 0,1 0,-1-1,0 1,0-1,0 1,0-1,-1 0,1 1,-1-1,0 0,0 0,-1 0,1 0,-1 0,0-3,-4-10</inkml:trace>
  <inkml:trace contextRef="#ctx0" brushRef="#br0" timeOffset="1248.895">3218 30,'-33'66,"-4"-3,-2-1,-19 20,51-72,-1 0,-1-1,1 0,-1 0,-1-1,0-1,0 1,0-2,-5 3,12-7,0-1,-1 1,1-1,-1 0,1 0,-1 0,1-1,-1 1,1-1,-1 0,0 0,1 0,-1 0,1-1,-1 1,1-1,-1 0,1 0,-1-1,1 1,0 0,-1-1,1 0,0 0,0 0,0 0,1 0,-1-1,0 1,1-1,0 0,0 0,-2-3,0 0,0 0,1 0,0-1,0 1,0-1,1 0,0 0,1 1,0-1,0-1,0 1,0 0,1 0,1 0,-1 0,1 0,0 0,1 0,0 0,0 0,0 0,1 1,0-1,0 1,1-1,-1 1,1 1,5-6,-7 9,1 0,0 1,-1-1,1 1,0 0,0 0,-1 0,1 0,0 0,0 1,0-1,0 1,0 0,0 0,0 0,0 0,0 1,0-1,0 1,0 0,0-1,0 1,-1 1,1-1,0 0,-1 1,1-1,-1 1,1 0,1 1,67 77,-46-48,146 125,-104-118,-46-31</inkml:trace>
  <inkml:trace contextRef="#ctx0" brushRef="#br0" timeOffset="-1327.204">1 59,'18'39,"-14"-21,-1 0,0 1,-1-1,-1 1,-1-1,-1 1,-1-1,0 1,-1-1,-1 0,-3 7,-5 65,39-246,-22 134,0-1,2 1,0 0,1 1,2-1,0 2,1-1,1 2,6-7,-17 23,1 1,0-1,0 1,0 0,0-1,0 1,0 0,0 1,1-1,-1 0,1 1,0-1,-1 1,1 0,0 0,0 0,0 0,-1 0,1 1,0-1,0 1,0 0,0 0,0 0,0 0,0 1,0-1,0 1,0-1,0 1,0 0,-1 0,1 1,0-1,-1 0,1 1,-1 0,1-1,-1 1,0 0,0 0,0 1,0-1,0 0,0 1,0-1,-1 1,1-1,-1 1,0 0,0-1,0 1,0 0,0 0,-1 0,4 15,0 0,-2 0,0 0,-1 0,0 0,-2 0,-1 12,0 63,2-91,0-1,-1 0,1 0,0 0,0 0,0 0,0 1,0-1,0 0,0 0,0 0,0 1,0-1,1 0,-1 0,0 0,1 0,-1 0,1 0,-1 0,1 0,0 0,0 0,-1 0,1 0,0 0,0 0,0 0,0-1,0 1,0 0,0-1,0 1,0-1,0 1,0-1,0 0,0 1,0-1,1 0,-1 0,0 1,0-1,0 0,0 0,1-1,-1 1,0 0,0 0,0 0,0-1,1 1,-1-1,0 1,0-1,0 1,0-1,0 0,0 1,0-1,0 0,-1 0,1 0,0 0,108-132,-32 46,-76 86,0 1,0-1,-1 1,1-1,0 1,0 0,0-1,-1 1,1 0,0 0,0 0,0 0,0-1,0 1,-1 0,1 0,0 1,0-1,0 0,0 0,0 0,0 1,-1-1,1 0,0 1,0-1,-1 0,1 1,0-1,0 1,-1 0,1-1,0 1,-1-1,1 1,-1 0,1 0,-1-1,1 1,-1 0,0 0,1-1,-1 1,0 0,1 0,-1 0,0 0,0 0,0-1,0 1,0 0,0 0,0 0,0 0,12 53,-2 88,7-123,-6-18</inkml:trace>
  <inkml:trace contextRef="#ctx0" brushRef="#br0" timeOffset="-713.44">1018 3,'-21'15,"-26"19,1 2,2 2,2 2,-23 27,59-59,-1 1,1 0,0 1,1-1,0 1,1 0,0 0,1 1,-2 7,4-15,0-1,1 1,-1 0,1 0,0 0,0-1,0 1,1 0,-1 0,0 0,1-1,0 1,0 0,0 0,0-1,0 1,0-1,1 1,-1-1,1 0,0 1,0-1,0 0,0 0,0 0,0-1,0 1,0 0,1-1,-1 1,1-1,-1 0,1 0,0 0,-1 0,1 0,0-1,2 1,4-1,0 0,0-1,0 0,0-1,0 1,0-2,0 1,-1-2,1 1,-1-1,0 0,0 0,0-1,0 0,-1-1,0 0,0 0,-1 0,1-1,-1 0,-1 0,1-1,-1 1,-1-1,0 0,4-8,33-38,-40 51,0 0,0 0,1 0,-1 1,1-1,0 1,-1-1,1 1,1-1,-1 1,0 0,0 0,1 0,-1 0,1 1,0-1,-1 1,1-1,0 1,0 0,0 0,0 0,0 1,0-1,0 1,0 0,0-1,0 1,1 1,-1-1,0 0,0 1,0-1,0 1,0 0,0 0,0 0,-1 1,1-1,0 1,-1-1,1 1,-1 0,1 0,6 14,0-1,-1 2,-1-1,-1 1,0-1,-2 2,1-1,-2 0,-1 1,1 7,0-1,0-7,-1 0,0 0,-2 0,0 0,-1 0,-1-1,-3 17,-1-5,3-7,-1 0,-1 0,-1 0,0-1,-2 0,0 0,-2 0,0-2,-1 1,0-1,-11 11,18-26,0 0,0 0,0-1,-1 1,1-1,-1 0,1-1,-1 1,0-1,0 0,1 0,-1 0,0-1,0 1,0-1,0-1,0 1,0-1,0 0,1 0,-1 0,0 0,1-1,-1 0,1 0,-1 0,1-1,0 1,0-1,0 0,0 0,0 0,1-1,-1 0,1 1,0-1,0 0,1 0,-1-1,1 1,0 0,0-1,0 0,1 1,-1-1,1 0,1 0,-2-3,1-4,0-1,0 1,1 0,0-1,1 1,1 0,0 0,0 0,2 0,-1 0,1 0,1 1,0 0,1 0,0 0,0 0,1 1,1 1,0-1,0 1,7-6,96-62,-91 69</inkml:trace>
  <inkml:trace contextRef="#ctx0" brushRef="#br0" timeOffset="2889.543">3727 313,'-5'0,"-9"0,20 0,136-15,41 1,-160 18,-5 3</inkml:trace>
  <inkml:trace contextRef="#ctx0" brushRef="#br0" timeOffset="4146.743">4460 30,'-5'24,"-1"23,0 7,-3 0,-1-4,2-7,2-5,-3-4,0-4,2-1,-3-2,1 0,-4-4,1-7</inkml:trace>
  <inkml:trace contextRef="#ctx0" brushRef="#br0" timeOffset="4671.572">4319 426,'6'4,"1"0,-1-1,1 0,0 0,0-1,-1 0,2 0,-1 0,0-1,0 0,0-1,1 1,-1-1,0-1,0 1,1-1,-1-1,0 1,0-1,0-1,0 1,-1-1,1 0,-1 0,1-1,-1 0,0 0,0-1,-1 1,5-6,58-117,-61 109,4-11,-1-1,-1 0,-2 0,-1-1,-1 1,-2-1,-1-3,-4 337,-26-134,32-90,2-61</inkml:trace>
  <inkml:trace contextRef="#ctx0" brushRef="#br0" timeOffset="5019.348">4856 200,'0'24,"0"13,0 4,0 1,0-2,0-4,-5-2,-2-3,1-1,1-2,2-10,0-8</inkml:trace>
  <inkml:trace contextRef="#ctx0" brushRef="#br0" timeOffset="5388.99">5082 228,'-19'19,"-7"11,-3 1,3 0,6-1,11-5,7-3,9-4,3-1,5-3,-1 1,3 2,-2-1</inkml:trace>
  <inkml:trace contextRef="#ctx0" brushRef="#br0" timeOffset="7557.431">5336 539,'-3'-7,"0"0,0 0,1 0,0-1,1 1,0 0,0-1,0 1,1-1,0 0,0 1,1-1,0 1,1-1,-1 1,1 0,1 0,-1-1,1 2,1-1,-1 0,4-4,-3 2,0-3,0-1,1 2,1-1,0 0,1 1,0 0,0 1,1 0,1 0,0 0,0 1,0 0,1 1,1 0,3-1,-12 8,-1 0,1 0,0 0,0 1,0-1,0 0,0 1,0 0,0-1,0 1,0 0,0 0,1 0,-1 0,0 0,0 1,0-1,0 1,0-1,0 1,0 0,-1 0,1 0,0 0,0 0,-1 0,1 0,0 1,-1-1,1 0,-1 1,0 0,1-1,-1 1,0 0,0-1,0 1,0 0,0 0,-1 0,1 1,16 85,-17-85,4 44,-4-46,0-1,0 1,0 0,0-1,0 1,0 0,0 0,1-1,-1 1,0 0,0 0,1-1,-1 1,0 0,1-1,-1 1,0 0,1-1,-1 1,1-1,-1 1,1-1,-1 1,1-1,0 1,-1-1,1 0,0 1,-1-1,1 0,0 1,-1-1,1 0,0 0,-1 0,1 1,0-1,0 0,-1 0,1 0,0 0,0 0,-1-1,1 1,0 0,0 0,-1 0,1-1,0 1,-1 0,1-1,0 1,0-1,90-104,-71 77,-9 11,-6 9,0 0,1 0,-1 1,2 0,-1-1,1 2,0-1,0 1,0 0,1 1,0 0,6-3,-12 9,1-1,-1 1,0 0,0 0,0 0,0 1,0-1,0 0,0 1,-1-1,1 1,0 0,-1-1,1 1,-1 0,0 0,1 0,-1 0,0 0,0 0,-1 0,1 1,0-1,-1 0,1 0,-1 1,1-1,-1 0,0 1,0-1,0 0,-1 1,1-1,0 0,-1 0,0 1,1-1,-1 0,0 0,-1 2,-6 27,5-23,0 1,1 0,0 0,1 0,0 0,0 0,1 0,0 0,1 0,-1 0,3 5,2 4</inkml:trace>
  <inkml:trace contextRef="#ctx0" brushRef="#br0" timeOffset="8238.413">6351 172,'-30'13,"0"1,1 1,0 2,1 1,1 1,1 1,1 1,0 2,-10 13,33-34,-1 1,1-1,-1 0,1 1,0 0,0 0,0 0,1 0,-1 0,1 0,-1 0,1 0,0 0,0 1,1-1,-1 0,1 1,-1-1,1 1,0-1,0 1,1-1,-1 0,1 1,0-1,-1 0,1 1,1-1,-1 0,0 0,1 0,0 0,0 0,0 0,0 0,0-1,0 1,1-1,-1 0,1 1,0-1,-1 0,1-1,0 1,0 0,1-1,-1 0,2 1,4-2,0 0,0-1,0 0,0-1,-1 0,1-1,0 1,-1-2,0 1,1-1,-1 0,-1-1,1 0,-1 0,0-1,0 0,0 0,-1 0,0-1,4-5,6-4,94-98,-109 112,0 1,0 0,0 0,1 0,-1 0,0 0,0 0,0 0,1 0,-1 1,1-1,-1 0,0 1,1-1,-1 1,1 0,0-1,-1 1,1 0,-1 0,1 0,-1 0,1 0,-1 0,1 0,-1 1,1-1,-1 1,1-1,-1 1,1-1,-1 1,0 0,1 0,-1 0,0 0,0 0,1 0,-1 0,0 0,0 0,0 0,0 0,-1 1,1-1,0 0,0 1,-1-1,1 1,-1-1,1 1,-1-1,0 1,0-1,1 1,-1 0,42 199,-33-164,-2 1,-1-1,-2 1,-2 0,-1 0,-2 0,-2 3,2-31,-1 1,-1 0,1-1,-1 1,-1-1,0 0,-1 0,0 0,0-1,-1 1,0-1,-4 4,7-9,0-1,0 1,0-1,-1 0,1 0,-1-1,0 1,1-1,-1 1,0-1,-1 0,1-1,0 1,0-1,-1 0,1 0,-1 0,1 0,-1-1,1 0,-1 0,1 0,-1-1,1 1,-1-1,1 0,-1 0,1-1,0 1,-3-2,2-2,0-1,0 1,1-1,0 0,0-1,0 1,1-1,0 1,0-1,1 0,0 0,0 0,0-1,1 1,0 0,0-1,1 1,0 0,1-1,-1 1,1 0,1-1,-1 1,1 0,3-6,1-1,0 0,1 1,1 0,0 1,0 0,1 0,1 0,0 1,1 1,0 0,0 0,1 1,0 1,1 0,-1 1,7-3,32-7,-27 13</inkml:trace>
  <inkml:trace contextRef="#ctx0" brushRef="#br0" timeOffset="10853.859">7142 228,'-4'-5,"-1"1,1 1,-1-1,0 1,0-1,0 1,0 1,0-1,-1 1,1 0,-1 0,1 0,-1 1,0 0,0 0,0 0,0 1,1 0,-1 0,0 1,0-1,0 1,0 1,1-1,-1 1,0 0,1 0,0 0,-1 1,1 0,0 0,0 1,1-1,-1 1,1 0,0 0,0 0,0 1,0-1,1 1,-3 4,0 0,1 1,-1-1,2 1,0 0,0 0,0 0,2 0,-1 1,1-1,1 1,-1 0,2 0,0-1,0 1,1 0,0 0,1-1,0 1,1-1,0 1,1-1,0 0,0 0,3 4,-2-9,0 0,1 0,-1-1,1 0,-1 0,1 0,1-1,-1 1,0-1,1-1,0 1,-1-1,1-1,0 1,0-1,0 0,0-1,0 0,0 0,0 0,0-1,0 0,0 0,0-1,0 0,0 0,-1 0,1-1,-1 0,0 0,0-1,4-3,9-3</inkml:trace>
  <inkml:trace contextRef="#ctx0" brushRef="#br0" timeOffset="11157.74">7424 143,'-19'26,"0"1,2 0,1 1,1 1,2 0,1 1,1 0,1 1,1 4,8-32,0-1,0 1,1-1,-1 1,1-1,-1 1,1 0,0-1,0 1,0 0,0-1,0 1,1 0,-1-1,1 1,0 0,0-1,0 1,0-1,0 0,1 1,-1-1,0 0,1 0,0 0,0 0,-1 0,1 0,0 0,1 0,-1-1,0 1,0-1,1 0,-1 0,1 0,-1 0,1 0,-1 0,1-1,1 1,10-1,0-1,-1 0,1-1,0 0,-1-1,0-1,0 0,0-1,0 0,-1-1,1-1,-2 0,1 0,-1-1,0-1,0 0,-1 0,-1-1,3-4,-6 7,0 0,-1-1,0 0,0 0,-1-1,0 1,-1-1,0 0,0 0,-1 0,0 0,0 0,-1-1,-1 1,1 0,-2-1,1 1,-1-1,-1-3,1 10,1 0,0 0,-1 0,0 1,0-1,0 0,0 0,0 1,0-1,-1 1,1-1,-1 1,0 0,0-1,0 1,0 0,0 0,0 1,0-1,-1 0,1 1,-1-1,1 1,-1 0,1 0,-1 0,0 0,0 0,1 0,-1 1,0-1,0 1,0 0,0 0,0 0,0 0,1 1,-1-1,-106 34,90-23</inkml:trace>
  <inkml:trace contextRef="#ctx0" brushRef="#br0" timeOffset="11571.177">8186 59,'-39'19,"-181"108,218-126,-1 0,1 0,0 0,-1 0,1 0,0 1,0-1,0 1,0 0,0-1,0 1,0 0,0 0,1 0,-1 0,1 0,0 1,-1-1,1 0,0 1,0-1,1 1,-1-1,0 1,1-1,-1 1,1-1,0 1,0-1,0 1,0 0,1-1,-1 1,1-1,-1 1,1-1,0 1,0-1,0 1,0-1,0 0,1 0,-1 0,1 1,0-1,-1-1,1 1,36 17,-36-19,1 0,-1 0,1 1,-1-1,1 1,-1-1,1 1,-1 0,0-1,1 1,-1 1,0-1,0 0,0 0,0 1,0-1,0 1,0 0,0 0,-1-1,1 1,-1 0,1 0,-1 1,0-1,0 0,1 0,-2 1,1-1,0 0,0 1,-1-1,0 1,1-1,-1 1,0-1,0 1,0-1,0 1,-1-1,1 1,-1-1,0 0,1 1,-1-1,0 0,0 1,-1-1,1 1,-9 7,0 1,0-2,-1 1,0-2,-1 1,0-1,0-1,-1 0,0-1,0-1,0 0,-1 0,0-1,1-1,-7 0,17-1,0-1,-1 0,1 0,-1 0,1-1,-1 0,1 1,-1-1,1 0,-1 0,0-1,1 1,-1-1,1 0,-1 0,1 0,0 0,-2-1,-7-9</inkml:trace>
  <inkml:trace contextRef="#ctx0" brushRef="#br0" timeOffset="12372.651">8750 59,'-27'56,"12"-22,-1-1,-2-1,-1 0,-1-2,-2 0,-15 15,32-39,-1-1,0 1,0-1,0 0,-1 0,1-1,-1 0,0 0,-1-1,1 0,-1 0,1 0,-1-1,0 0,0-1,0 0,0 0,0-1,0 0,-4 0,8-4,0 0,0 0,0 0,0-1,1 1,0-1,0 0,0 0,0 0,1 0,0-1,0 1,0-1,1 1,0-1,0 0,0 1,1-1,-1 0,1 0,1 1,-1-1,1 0,0 1,1-1,-1 1,1-1,2-3,-2-1,1 1,0 0,1 0,0 0,0 1,1-1,0 1,0 0,1 0,0 1,1 0,-1 0,1 0,1 1,-1 0,3-1,-5 7,-1 0,0 0,0 1,1 0,-1-1,0 2,0-1,0 0,0 1,0-1,0 1,0 0,-1 1,1-1,-1 1,0-1,1 1,-1 0,0 0,-1 0,1 1,0-1,-1 1,0 0,0-1,0 1,0 0,-1 0,1 0,-1 0,0 0,0 2,10 16,-1-8,1-1,1 0,0 0,0-1,1-1,1 0,0-1,0 0,1-1,0-1,1 0,0-1,0-1,11 3,104 19,-113-23</inkml:trace>
  <inkml:trace contextRef="#ctx0" brushRef="#br0" timeOffset="14157.384">255 850,'415'-1,"-165"-24,149-6,-30 4,37-4,157 32,-223-29,9 28,-89 28,43 1,100-29,-201 27,283-26,-277 26,-19-37,-133 2,1 2,-1 3,1 2,3 3,112-4,39-24,78-4,22 4,28-3,26-2,-210 31,198-10,124-38,-155 4,-147 16,-109 24,-50 9</inkml:trace>
  <inkml:trace contextRef="#ctx0" brushRef="#br0" timeOffset="15443.501">3529 962,'-33'62,"-40"131,0-7,70-167,10-22,17-26,109-150,33-33,-165 211,0-1,-1 1,1 0,0 0,0-1,0 1,0 0,0 0,0 0,0 0,0 0,0 0,0 1,1-1,-1 0,0 0,1 1,-1-1,0 1,1-1,-1 1,1 0,-1 0,0-1,1 1,-1 0,1 0,-1 0,1 1,-1-1,1 0,-1 0,0 1,1-1,-1 1,1-1,-1 1,0 0,0 0,1-1,-1 1,0 0,0 0,0 0,0 0,0 0,0 0,0 1,0-1,-1 0,1 0,0 1,-1-1,1 0,0 1,59 154,-30-58,-29-96,0 0,0 0,0 0,0 0,0 0,0 0,0 0,1-1,-1 1,1 0,0-1,-1 0,1 1,0-1,0 0,0 0,-1 1,1-2,1 1,-1 0,0 0,0-1,0 1,0-1,0 1,1-1,-1 0,0 0,0 0,0 0,1-1,-1 1,0 0,0-1,0 0,0 1,0-1,0 0,0 0,0 0,0 0,0-1,0 1,-1 0,1-1,0 1,-1-1,1 0,-1 1,0-1,1-1,169-162,-75 93,-94 71,0 1,-1-1,1 1,0-1,0 1,0 0,0 0,0 0,-1 0,1 0,0 0,0 0,0 1,0-1,0 1,-1-1,1 1,0 0,0-1,-1 1,1 0,0 0,-1 0,1 1,-1-1,0 0,1 1,-1-1,0 0,0 1,0 0,0-1,0 1,0 0,0-1,0 1,-1 0,1 0,-1 0,17 80,-16-70,23 137,-1-61,-12-74</inkml:trace>
</inkml:ink>
</file>

<file path=ppt/ink/ink4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32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1,'4'0,"8"0,5 0,5 0,3 0,3 0,1 0,1 0,-1 0,0 0,0 0,0 0,0 0,-1 0,0 0,1 0,-6 0</inkml:trace>
</inkml:ink>
</file>

<file path=ppt/ink/ink4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38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1,'1'2,"1"0,-1 0,1 0,-1 0,1-1,0 1,-1-1,1 1,0-1,0 0,0 1,0-1,1 0,-1 0,0-1,0 1,1 0,-1-1,0 1,1-1,-1 0,0 0,1 0,-1 0,1 0,0 0,147-12,-44-2,31 14,-138 0</inkml:trace>
</inkml:ink>
</file>

<file path=ppt/ink/ink4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42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66,'-2'-4,"1"1,-1-1,0 1,0 0,-1 0,1 0,-1 0,1 0,-1 0,0 1,0-1,0 1,0 0,0 0,-1 0,1 0,-1 1,1-1,-1 1,0 0,1 0,-1 0,0 1,0-1,0 1,-2 0,-7-3,0 0,0 1,-1 1,1 0,0 1,-1 0,1 1,0 0,0 1,0 1,0 0,0 1,0 0,1 1,0 0,0 1,0 0,1 1,-1 1,2-1,-1 2,-5 6,12-9,1 1,-1 0,2 1,-1-1,1 0,0 1,0-1,1 1,0 0,1-1,0 1,0 0,0 0,1-1,0 1,1-1,0 1,0-1,0 1,1-1,0 0,0 0,1 0,0-1,0 1,1-1,0 0,0 0,0 0,0-1,0-1,0 1,1-1,-1 0,1-1,0 0,0 1,0-2,0 1,1-1,-1 0,1 0,-1-1,1 1,-1-2,1 1,0-1,0 0,-1 0,1-1,0 0,-1 0,1 0,0-1,-1 0,0 0,1-1,-1 0,0 0,-1 0,1-1,3-3,21-17,-2-1,0-1,-2-1,-1-2,11-16,26-46,-62 91,1-1,-1 0,1 0,-1 1,1-1,-1 0,1 1,-1-1,1 1,-1-1,1 1,0-1,-1 1,1-1,0 1,0 0,-1-1,1 1,0 0,0-1,0 1,-1 0,1 0,0 0,0 0,0 0,0 0,-1 0,1 0,0 0,0 0,0 1,-1-1,1 0,0 0,0 1,0-1,-1 1,1-1,0 0,-1 1,1-1,0 1,-1 0,1-1,-1 1,1-1,-1 1,1 0,-1 0,1-1,-1 1,0 0,0 0,1-1,-1 1,0 0,0 0,21 54,-19-49,45 235,-36-165,-7-54,0-1,-1 1,-2-1,0 1,-1 0,-1-1,-1 1,-2 6,-52 129,52-150,0-1,0 0,0 0,-1 0,0 0,0-1,0 0,-1 0,0 0,0-1,0 0,0 0,-1 0,1-1,-1 0,0 0,0-1,0 1,-1-2,1 1,-2-1,4-1,0 1,-1-2,1 1,0-1,0 1,0-1,0-1,-1 1,2-1,-1 0,0 0,0 0,1-1,-1 0,1 0,-1 0,1 0,0 0,1-1,-1 0,1 0,-1 0,1 0,0-1,1 1,-1-1,1 1,0-1,0 0,-1-3,0-2,-1 0,1-1,1 1,0-1,0 0,1 0,0 0,1 0,1 0,-1 1,2-1,-1 0,2 0,0-3,1 6,0-1,1 0,-1 1,2 0,-1 0,1 0,0 1,1 0,0 0,0 1,0-1,1 2,0-1,0 1,0 0,1 1,1-1,158-50,-152 51,29-2,-44 13,-11-3</inkml:trace>
</inkml:ink>
</file>

<file path=ppt/ink/ink4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46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0,'14'5,"20"2,8-1,2-1,-2-2,-7-5,-6-4,-2 1,-2 0,1 1,-5 1</inkml:trace>
</inkml:ink>
</file>

<file path=ppt/ink/ink4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43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30,'-18'-7,"0"2,0 0,-1 1,0 0,0 2,0 0,0 2,0 0,-6 1,18-1,1 0,0 1,0 0,0 0,0 0,0 1,0 0,0 0,0 0,1 1,-1 0,1 0,0 0,-1 0,2 1,-1 0,0 0,1 1,0-1,0 1,0 0,0 0,1 0,0 1,0-1,0 1,1-1,0 1,0 0,0 0,1 0,0 0,0 1,0-1,1 3,1 339,26-79,-54-67,5-94,23-107,0 0,0 0,0 0,0 0,0-1,0 1,0 0,0 0,0-1,0 1,0-1,0 1,1-1,-1 1,0-1,0 0,1 0,-1 1,0-1,1 0,-1 0,0 0,0 0,1-1,-1 1,0 0,0 0,1-1,-1 1,0-1,0 1,0-1,1 0,-1 1,0-1,0 0,204-48,-149 41,-31 6</inkml:trace>
  <inkml:trace contextRef="#ctx0" brushRef="#br0" timeOffset="1135.576">925 369,'-2'-4,"0"1,-1 0,1-1,-1 1,1 0,-1 0,0 1,0-1,0 1,-1-1,1 1,-1 0,1 0,-1 0,1 1,-1-1,0 1,0 0,0 0,0 0,0 1,0-1,0 1,0 0,0 0,0 0,0 1,0 0,0-1,0 1,0 1,0-1,-9 3,0 0,0 1,0 0,1 1,0 1,0 0,0 0,1 1,0 1,-53 72,63-79,-1 1,1-1,0 1,1 0,-1 0,0-1,1 1,0 0,-1 0,1 0,0-1,0 1,1 0,-1 0,1 0,-1-1,1 1,0 0,0 0,0-1,0 1,1-1,-1 1,1-1,-1 0,1 1,0-1,0 0,0 0,0 0,0-1,1 1,-1 0,2 0,57 28,-53-28,-1 1,1 0,-1 0,0 0,0 0,0 1,-1 1,1-1,-1 1,0 0,0 0,-1 1,1 0,-1 0,-1 0,1 0,-1 1,0 0,3 7,-8-8,0 0,-1 0,1 0,-1-1,0 1,-1 0,1-1,-1 1,0-1,-1 0,1 0,-1 0,0 0,0-1,-1 0,1 1,-1-2,0 1,0 0,0-1,0 0,-1 0,1-1,-1 0,0 0,0 0,-5 1,-6 1,1 0,-1-1,0-1,0-1,0 0,0-1,0-1,-10-2,26 4,-1-1,0 0,1 0,-1 0,0 0,1 0,-1-1,0 1,1-1,-1 1,0-1,1 1,-1-1,1 0,-1 0,1 1,-1-1,1 0,0-1,0 1,-1 0,1 0,0 0,0-1,0 1,0 0,0-1,1 1,-1-1,0 0,1 1,-1-1,1 1,-1-1,1 0,0 1,0-1,-1 0,1 1,1-1,-1 0,0 1,0-1,1 0,-1 1,1-2,8-12</inkml:trace>
  <inkml:trace contextRef="#ctx0" brushRef="#br0" timeOffset="1388.312">1207 539,'-5'33,"-6"26,-1 8,1-4,2-11</inkml:trace>
  <inkml:trace contextRef="#ctx0" brushRef="#br0" timeOffset="1648.484">1207 30,'0'0</inkml:trace>
  <inkml:trace contextRef="#ctx0" brushRef="#br0" timeOffset="2100.647">1348 820,'12'-17,"82"-161,-20 33,-73 146,-1-1,0 1,0-1,1 1,-1-1,0 1,0-1,1 1,-1-1,1 0,-1 1,0-1,1 0,-1 1,1-1,-1 0,1 0,-1 1,0-1,1 0,-1 0,1 0,0 0,-1 1,1-1,-1 0,1 0,-1 0,1 0,-1 0,1 0,-1-1,1 1,-1 0,1 0,-1 0,1 0,-1-1,1 1,-1 0,1 0,-1-1,0 1,1 0,-1-1,1 1,3 13,7 28,-8-26,1-1,0 0,0-1,1 1,1-1,0 0,1 0,1 0,0-1,0-1,1 1,7 5,-14-15,1 0,-1 0,0 0,1-1,0 1,-1-1,1 1,0-1,0 0,-1 0,1-1,0 1,0-1,0 1,0-1,0 0,0 0,0 0,0 0,0-1,0 1,0-1,0 0,0 0,0 0,-1 0,1 0,0 0,-1-1,1 0,-1 1,1-1,-1 0,0 0,0 0,0 0,0-1,1 0,63-101,-2-66,-54 152</inkml:trace>
  <inkml:trace contextRef="#ctx0" brushRef="#br0" timeOffset="2946.578">2562 312,'-23'64,"-3"-1,-3-2,-2-1,-3-1,-16 19,44-70,-1 0,1-1,-2 0,1 0,-1-1,0 1,0-2,-1 1,1-1,-1-1,0 1,-1-2,-2 2,8-4,0 0,0 0,-1 0,1 0,-1-1,1 0,0 0,-1 0,1 0,-1-1,1 1,0-1,-1 0,1-1,0 1,0-1,0 0,0 0,0 0,0 0,1-1,-1 1,1-1,-1 0,1 0,0 0,0-1,0 1,1-1,-2-2,1-3,0 1,0-1,1 0,1 1,-1-1,2 0,-1 0,1 0,0 0,1 0,0 0,1 0,-1 0,2 1,-1-1,1 1,1-1,-1 1,1 0,1 0,-1 1,2-1,-1 1,1 0,0 0,0 1,0 0,1 0,0 0,1 1,-1 0,1 1,0-1,0 2,0-1,1 1,-1 0,5 0,-4 3,-1 1,0 1,0-1,0 1,0 1,0 0,0 0,-1 0,0 1,1 0,-1 0,0 1,-1 0,1 0,-1 1,0 0,-1 0,1 0,-1 0,0 1,-1 0,0 0,1 3,37 39,104 95,-136-135,-2-5</inkml:trace>
</inkml:ink>
</file>

<file path=ppt/ink/ink4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51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177 76,'-2'42,"-1"0,-2 1,-2-2,-2 1,-1-1,-4 2,-68 174,50-156,20-48</inkml:trace>
  <inkml:trace contextRef="#ctx0" brushRef="#br0" timeOffset="503.926">36 443,'6'3,"-1"1,1 0,0-1,0 0,0-1,0 1,0-1,1 0,-1-1,1 0,-1 0,1 0,0-1,-1 1,1-2,0 1,-1-1,1 0,0 0,-1-1,0 0,1 0,-1-1,0 1,0-1,0-1,-1 1,1-1,-1 0,1 0,-1 0,-1-1,1 0,-1 0,0 0,0-1,0 1,2-5,72-166,-6-20,-64 176,-9 26,-11 34,1 1,3-1,1 2,2-1,1 1,3 0,2 24,0 103,-1-145</inkml:trace>
  <inkml:trace contextRef="#ctx0" brushRef="#br0" timeOffset="815.524">657 274,'-5'29,"-1"18,0 7,1-1,2-5,1-6,-4-10,-1-5,-4-8,0-7</inkml:trace>
  <inkml:trace contextRef="#ctx0" brushRef="#br0" timeOffset="1273.5">883 331,'-29'24,"-4"7,7 4,14 1,13-6,7-3,7-7,0-1,-2 0,2-2,-2-5</inkml:trace>
  <inkml:trace contextRef="#ctx0" brushRef="#br0" timeOffset="2318.921">883 556,'0'-5,"0"-6,-5-2,-6 2,-2-2,-2 1,-5 3,-3 2,7 3,11 2,7 2</inkml:trace>
  <inkml:trace contextRef="#ctx0" brushRef="#br0" timeOffset="3282.359">883 499,'-5'0,"-6"0,-6 0,-6 0,2-5,0-1,-2 0,-1 1,7 2,8 1</inkml:trace>
  <inkml:trace contextRef="#ctx0" brushRef="#br0" timeOffset="4202.699">1391 20,'-27'10,"0"1,1 1,0 1,1 2,0 0,2 1,0 2,1 0,0 2,-9 11,25-23,-1 1,1 0,1 0,0 0,0 1,1 0,0 0,1 0,0 0,0 2,2-8,0 0,1-1,0 1,-1-1,1 1,0-1,1 1,-1 0,1-1,0 1,0-1,0 1,0-1,0 0,1 1,-1-1,1 0,0 0,0 0,0 0,0 0,1-1,-1 1,1-1,0 1,0-1,0 0,0 0,0 0,0-1,1 1,14 6,2 0,-1-1,1-2,0 0,0 0,0-2,1-1,-1 0,1-2,-1 0,1-2,-1 0,2-1,2-3</inkml:trace>
  <inkml:trace contextRef="#ctx0" brushRef="#br0" timeOffset="4517.974">1871 132,'-32'21,"0"1,2 1,1 2,0 1,2 1,2 1,-22 31,44-57,1 0,-1 1,1-1,0 0,0 1,0 0,0-1,1 1,-1 0,1 0,-1 0,1 0,0 0,0 0,1 0,-1 0,1 0,-1 1,1-1,0 0,0 0,0 1,1-1,-1 0,1 0,0 0,0 0,0 0,0 0,0 0,1 0,-1 0,1 0,0 0,0-1,1 3,10-3,0-1,0 0,-1-1,1 0,0-1,0 0,-1-1,1-1,-1 0,0 0,0-1,0-1,0 0,-1-1,1 0,-1 0,6-6,-17 11,120-90,-115 86,0 0,0-1,-1 1,0-1,0 0,0-1,0 1,-1-1,0 0,-1 1,0-1,0 0,0-1,-1 1,0 0,0 0,0-1,-1 1,-1-2,0 5,0 0,0 0,-1 1,0-1,0 1,0-1,0 1,0 0,-1 0,1 0,-1 0,0 0,0 1,0-1,0 1,0 0,-1 0,1 0,-1 0,1 0,-1 1,0 0,0 0,1 0,-1 0,0 0,0 1,0-1,0 1,0 0,0 1,0-1,-2 1,-19-1</inkml:trace>
  <inkml:trace contextRef="#ctx0" brushRef="#br0" timeOffset="4940.095">2463 20,'-198'88,"154"-52,44-36,-1 1,0-1,0 1,1 0,-1 0,0-1,1 1,-1 0,1 0,-1 0,1 0,-1-1,1 1,0 0,-1 0,1 0,0 0,0 0,0 0,0 0,0 0,0 0,0 0,0 0,0 0,0 0,0 0,1 0,-1 0,0 0,1 0,-1-1,1 1,-1 0,1 0,-1 0,1-1,0 1,-1 0,1 0,0-1,-1 1,1-1,0 1,0-1,0 1,0-1,0 1,-1-1,1 0,0 1,74 17,-65-17,-1 1,0-1,0 1,0 1,0-1,0 2,-1-1,1 1,-1 0,0 1,5 3,-11-6,0 1,0-1,0 0,0 1,-1 0,1-1,-1 1,1 0,-1 0,0 0,0-1,0 1,0 1,-1-1,1 0,-1 0,0 0,0 0,0 0,0 0,-1 0,1 0,-1 0,1 0,-1 0,0 0,-1 0,1 0,0 0,-1 0,1-1,-1 1,0-1,0 1,-2 1,-1 2,0 1,0-1,-1-1,0 1,0-1,-1 0,1 0,-1 0,0-1,0 0,-1-1,1 0,-5 2,-98 1,85-7</inkml:trace>
</inkml:ink>
</file>

<file path=ppt/ink/ink4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2:5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368 424,'-34'102,"23"-79,-1-2,-1 1,-1-2,-1 0,-1-1,0 0,-2-1,0-1,-1-1,0-1,-7 4,-55 12,79-30,0-1,0 0,0 0,0 0,0 0,0 0,0 0,0-1,0 1,0-1,0 1,0-1,0 0,0 0,1 0,-1 0,0 0,0 0,1 0,-1 0,1-1,-1 1,1-1,0 1,-1-1,1 0,0 1,0-1,0 0,0 0,1 0,-1 0,0 0,1 1,-1-1,1 0,0 0,0-1,0 1,0-1,1-9,0 0,1 0,1 0,0 0,0 0,2 1,-1 0,1-1,1 2,0-1,0 1,1 0,7-8,-12 16,0-1,0 1,0 0,0 0,1 0,-1 0,1 1,-1-1,1 1,0-1,-1 1,1 0,0 0,0 0,0 1,0-1,0 1,0-1,0 1,0 0,0 0,0 0,0 1,0-1,0 1,0-1,0 1,0 0,-1 0,1 0,0 1,0-1,-1 1,1-1,-1 1,0 0,1 0,-1 0,0 0,1 2,191 150,-87-56,-92-85</inkml:trace>
  <inkml:trace contextRef="#ctx0" brushRef="#br0" timeOffset="901.151">453 0,'113'26,"142"-22,-252-4,-1 1,1-1,0 1,-1-1,1 1,0 0,-1 0,1 0,-1 0,0 1,1-1,-1 1,0-1,0 1,0 0,0 0,0 0,0 0,-1 0,1 0,-1 0,1 0,-1 1,0-1,0 1,0-1,0 1,0-1,-1 1,1 1,2 88,-4-71,-29 179,1 37,-2-47,4-23,27-163,1 1,-2-1,1 1,0-1,-1 0,0 1,1-1,-2 0,1 1,-1-1,1 0,-1 0,0 0,0-1,-1 1,1 0,-1-1,0 1,0-1,0 0,0 0,-1 0,1-1,-1 1,0-1,1 0,-1 0,0 0,0 0,-1-1,1 1,0-1,-1 0,1 0,-33 8,-1-2,0-1,0-2,0-2,-27-2,42-4,4-2</inkml:trace>
</inkml:ink>
</file>

<file path=ppt/ink/ink4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3:28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1249,'79'26,"1"-3,1-4,1-3,22-2,-74-8,1-2,0-1,0-2,0-1,0-1,0-2,0-1,-1-1,1-2,-2-1,1-1,-1-1,0-2,-1-1,0-2,1-1,30-31,-2-3,-2-2,-3-2,-1-3,-4-2,-2-1,-2-3,27-56,15-39,-6-2,41-129,-77 199,-42 91,0-1,0 1,0 0,-1-1,1 1,0 0,0 0,-1-1,1 1,0 0,-1 0,1 0,-1 0,1 0,-1 0,1 0,-1 0,0 0,0 0,1 0,-1 0,0 0,0 0,0 0,0 0,0 0,0 0,0 1,-1-1,1 0,0 0,-1 0,1 0,-1 0,-55 322,-97 381,148-680,-2 0,-1 0,-1-1,-1 0,-1 0,0-1,-8 8,13-21,0 0,-1-1,0 0,0 0,-1-1,0 0,0-1,-1 1,0-1,0-1,0 0,-1 0,1-1,-1 0,0-1,0 0,-1 0,-7 0,4-1,0 0,-1-1,1-1,0 0,-1-1,1-1,-1 0,1-1,0 0,0-1,1-1,-1 0,1-1,-12-6,1-5</inkml:trace>
  <inkml:trace contextRef="#ctx0" brushRef="#br0" timeOffset="567.707">1750 995,'-1'36,"0"-1,1-1,2 0,1 0,2 1,1-2,3 7,-8-37,0 1,0 0,1-1,-1 1,1-1,0 1,0-1,0 0,0 1,1-1,-1-1,1 1,0 0,0-1,0 1,0-1,0 0,1 0,-1 0,1 0,-1-1,1 1,0-1,-1 0,1 0,0 0,0-1,0 1,0-1,-1 0,1 0,0 0,0-1,0 0,0 1,-1-1,1 0,0-1,-1 1,1-1,0 1,-1-1,0 0,1-1,5-2,-1-1,1-1,-1 1,-1-1,1 0,-1-1,-1 0,1 0,-1 0,-1-1,1 0,-1 0,-1-1,0 1,0-1,-1 0,0 0,-1 0,0 0,-1 0,0-1,0 1,-1 0,-1-3,-1 8,0-1,0 1,-1 0,0 0,0 0,0 0,0 1,-1-1,0 1,0 0,0 0,-1 0,1 1,-1-1,0 1,0 0,0 1,0-1,0 1,-1 0,1 0,-1 1,1 0,-1 0,0 0,0 0,1 1,-1 0,0 0,0 1,1-1,-1 1,0 1,1-1,-1 1,1 0,-3 1,-11 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6:3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5722 696 3081 0 0,'0'0'2720'0'0,"0"0"-949"0"0,0 0-448 0 0,0 0-80 0 0,0 0 73 0 0,0 0 110 0 0,0 0 66 0 0,0 0-41 0 0,0 0-148 0 0,0 0-161 0 0,0 0-114 0 0,0 0-98 0 0,0 0-37 0 0,23 0-42 0 0,74-1-87 0 0,-89 1-625 0 0,-1 0 0 0 0,1-1 0 0 0,-1 0 0 0 0,0 0 0 0 0,0-1 0 0 0,1 0 0 0 0,-1 0 0 0 0,-1-1 0 0 0,1 0 0 0 0,0 0 0 0 0,0 0 0 0 0,-1-1 0 0 0,0 0 0 0 0,1-1-139 0 0,8-5 173 0 0,-3 3-85 0 0,-1-1 1 0 0,0-1-1 0 0,0 0 0 0 0,-1-1 0 0 0,0 0 0 0 0,-1 0 0 0 0,0-1 0 0 0,0 0 0 0 0,-2 0 1 0 0,1-1-1 0 0,-1 0 0 0 0,-1-1 0 0 0,4-11-88 0 0,-9 22 4 0 0,0 0 0 0 0,0 0 0 0 0,0 0 0 0 0,-1 0 0 0 0,1 0 1 0 0,-1 0-1 0 0,0 0 0 0 0,0 0 0 0 0,1-1 0 0 0,-1 1 0 0 0,0 0 0 0 0,-1 0 0 0 0,1 0 0 0 0,0 0 1 0 0,-1 0-1 0 0,1 0 0 0 0,-1-1 0 0 0,0 1 0 0 0,0 0 0 0 0,1 0 0 0 0,-1 1 0 0 0,-1-1 1 0 0,1 0-1 0 0,0 0 0 0 0,0 0 0 0 0,-1 1 0 0 0,1-1 0 0 0,-1 1 0 0 0,1-1 0 0 0,-1 1 0 0 0,0-1 1 0 0,1 1-1 0 0,-1 0 0 0 0,0 0 0 0 0,0 0 0 0 0,0 0 0 0 0,0 0 0 0 0,0 0 0 0 0,0 1 0 0 0,0-1 1 0 0,0 1-1 0 0,0-1 0 0 0,0 1 0 0 0,-1 0 0 0 0,0 0-4 0 0,-6-1-20 0 0,0 0 0 0 0,0 1-1 0 0,1 0 1 0 0,-1 0 0 0 0,0 1 0 0 0,0 0-1 0 0,1 1 1 0 0,-1 0 0 0 0,1 0 0 0 0,-8 4 20 0 0,1 0-5 0 0,1 1 1 0 0,0 0 0 0 0,1 1 0 0 0,0 0 0 0 0,0 1-1 0 0,1 1 1 0 0,0 0 0 0 0,0 1 0 0 0,1 0-1 0 0,1 0 1 0 0,0 2 0 0 0,0-1 0 0 0,2 1 0 0 0,-1 0-1 0 0,2 1 1 0 0,0 0 0 0 0,0 0 0 0 0,1 0 0 0 0,1 1-1 0 0,0 0 1 0 0,1 0 0 0 0,1 0 0 0 0,1 1 0 0 0,0-1-1 0 0,0 1 1 0 0,2 3 4 0 0,0-14 5 0 0,1 0-1 0 0,0 1 0 0 0,1-1 0 0 0,-1 1 1 0 0,1-1-1 0 0,0 0 0 0 0,1 0 1 0 0,-1 0-1 0 0,1 0 0 0 0,0-1 1 0 0,0 1-1 0 0,0-1 0 0 0,1 1 1 0 0,-1-1-1 0 0,1 0 0 0 0,0-1 1 0 0,1 1-1 0 0,-1-1 0 0 0,0 1 1 0 0,1-1-1 0 0,0 0 0 0 0,0-1 1 0 0,0 1-1 0 0,0-1 0 0 0,0 0 1 0 0,0-1-1 0 0,1 1-4 0 0,14 4 25 0 0,0-1 0 0 0,1-1 0 0 0,-1-1 0 0 0,1 0 0 0 0,0-2 0 0 0,13 0-25 0 0,-9-2-83 0 0,0-1 1 0 0,-1-1-1 0 0,1-1 1 0 0,-1-1-1 0 0,1-1 1 0 0,-1-1-1 0 0,-1-2 1 0 0,0 0-1 0 0,5-3 83 0 0,20-14-3836 0 0,-3-3-3604 0 0,-31 20-4448 0 0</inkml:trace>
  <inkml:trace contextRef="#ctx0" brushRef="#br0" timeOffset="397.537">6219 869 5921 0 0,'0'0'2842'0'0,"0"0"-1171"0"0,0 0-205 0 0,0 0 257 0 0,0 0 112 0 0,0 0-115 0 0,0 0-201 0 0,0 0-238 0 0,0 0-215 0 0,0 0-191 0 0,0 0-169 0 0,0 0-131 0 0,0 0-113 0 0,26-13-54 0 0,80-45-46 0 0,-40 4 193 0 0,129-181 189 0 0,-262 327-673 0 0,63-88-66 0 0,1 1 0 0 0,0-1 0 0 0,1 1 0 0 0,-1 0 0 0 0,1 0 0 0 0,0 0 0 0 0,0 0 0 0 0,0 0 0 0 0,1 0 0 0 0,0 1 0 0 0,0-1 0 0 0,0 0 0 0 0,1 1 0 0 0,-1-1 0 0 0,1 1 0 0 0,1-1 0 0 0,-1 0 0 0 0,1 1 0 0 0,0-1 0 0 0,0 0 0 0 0,0 1 0 0 0,1-1 0 0 0,0 0 0 0 0,0 0 0 0 0,0 0 0 0 0,1 0 0 0 0,-1-1 0 0 0,1 1 0 0 0,0-1 0 0 0,1 1 0 0 0,-1-1 0 0 0,1 0 0 0 0,0 0 0 0 0,0 0-5 0 0,7-1 77 0 0,1-1 0 0 0,-1 1-1 0 0,1-2 1 0 0,-1 0 0 0 0,1 0-1 0 0,-1-1 1 0 0,1-1 0 0 0,0 0-1 0 0,-1 0 1 0 0,1-1 0 0 0,-1-1-1 0 0,0 1 1 0 0,0-2 0 0 0,0 0-1 0 0,0 0 1 0 0,0-1 0 0 0,-1 0 0 0 0,0-1-1 0 0,0 0 1 0 0,-1-1 0 0 0,1 0-1 0 0,-1-1 1 0 0,-1 1 0 0 0,0-2-1 0 0,0 1 1 0 0,0-1 0 0 0,-1 0-1 0 0,0-1 1 0 0,-1 1 0 0 0,1-3-77 0 0,14-39 469 0 0,-12 24-2062 0 0,4 2-6451 0 0,-9 21-4132 0 0</inkml:trace>
  <inkml:trace contextRef="#ctx0" brushRef="#br0" timeOffset="701.279">7202 497 16900 0 0,'0'0'1456'0'0,"0"0"-192"0"0,0 0-77 0 0,0 0-143 0 0,0 0-159 0 0,0 0-177 0 0,0 0-191 0 0,0 0-159 0 0,0 0-97 0 0,0 0-66 0 0,-33 29-66 0 0,-98 91-12 0 0,94-70-30 0 0,35-46-68 0 0,0-1-1 0 0,1 1 1 0 0,-1 0-1 0 0,1-1 0 0 0,0 1 1 0 0,0 0-1 0 0,0 0 1 0 0,1 0-1 0 0,-1 0 1 0 0,1 0-1 0 0,0 0 1 0 0,0 0-1 0 0,0 0 1 0 0,1 0-1 0 0,-1 0 1 0 0,1 0-1 0 0,0-1 1 0 0,0 1-1 0 0,1 0 1 0 0,-1 0-1 0 0,1-1 1 0 0,-1 1-1 0 0,1-1 1 0 0,0 1-1 0 0,1-1 1 0 0,-1 0-1 0 0,1 0 1 0 0,-1 0-1 0 0,1 0 1 0 0,0 0-1 0 0,0 0 1 0 0,0-1-1 0 0,0 0 1 0 0,1 1-1 0 0,-1-1 1 0 0,0 0-1 0 0,1-1 1 0 0,0 1-1 0 0,-1-1 1 0 0,1 1-1 0 0,0-1 1 0 0,0 0-1 0 0,0-1 1 0 0,3 1-19 0 0,0 0 83 0 0,0-1 0 0 0,0-1 1 0 0,-1 1-1 0 0,1-1 0 0 0,0 0 1 0 0,0-1-1 0 0,-1 0 0 0 0,1 0 1 0 0,-1 0-1 0 0,0-1 0 0 0,1 0 1 0 0,-1 0-1 0 0,-1 0 0 0 0,1-1 1 0 0,0 0-1 0 0,-1 0 1 0 0,0-1-1 0 0,0 1 0 0 0,0-1 1 0 0,2-2-84 0 0,-2 0 39 0 0,0 0 0 0 0,-1 0 0 0 0,0-1 0 0 0,0 1 0 0 0,-1-1 0 0 0,0 0 0 0 0,0 0 1 0 0,-1 0-1 0 0,0 0 0 0 0,0 0 0 0 0,-1-1 0 0 0,0 1 0 0 0,0-1 0 0 0,-1 1 1 0 0,0 0-1 0 0,-1-1 0 0 0,0 1 0 0 0,0-1 0 0 0,-1 1 0 0 0,0 0 0 0 0,0 0 0 0 0,-1 0 1 0 0,-2-4-40 0 0,3 7-117 0 0,-1 0-1 0 0,0 0 1 0 0,0 1 0 0 0,0-1 0 0 0,0 1 0 0 0,-1-1 0 0 0,1 1 0 0 0,-1 0 0 0 0,0 1-1 0 0,-1-1 1 0 0,1 1 0 0 0,-1-1 0 0 0,1 1 0 0 0,-1 1 0 0 0,0-1 0 0 0,0 1 0 0 0,0 0-1 0 0,-1 0 1 0 0,1 0 0 0 0,0 1 0 0 0,-1-1 0 0 0,1 1 0 0 0,-4 0 117 0 0,-15 1-3565 0 0,17 0 195 0 0,-4 0-8665 0 0</inkml:trace>
  <inkml:trace contextRef="#ctx0" brushRef="#br0" timeOffset="944.732">7369 630 15547 0 0,'0'0'2171'0'0,"0"0"-605"0"0,0 0-323 0 0,0 0-151 0 0,0 0-134 0 0,0 0-102 0 0,0 0-155 0 0,0 0-175 0 0,0 0-141 0 0,0 0-63 0 0,0 0-45 0 0,0 0-43 0 0,7 25-18 0 0,18 78-35 0 0,-25-101-161 0 0,0 0 0 0 0,0 0 0 0 0,0 0 0 0 0,1 0 0 0 0,-1 1 0 0 0,0-1 0 0 0,1 0 0 0 0,-1 0 0 0 0,1 0 0 0 0,0 0 0 0 0,0 0 0 0 0,0 0 0 0 0,0 0 0 0 0,0 0 0 0 0,0 0 0 0 0,0 0 0 0 0,1-1 0 0 0,-1 1 0 0 0,1 0 1 0 0,-1-1-1 0 0,1 1 0 0 0,0-1 0 0 0,-1 0 0 0 0,1 0 0 0 0,0 1 0 0 0,0-1 0 0 0,0 0 0 0 0,0 0 0 0 0,0-1 0 0 0,0 1 0 0 0,0 0 0 0 0,0-1 0 0 0,1 1 0 0 0,-1-1 0 0 0,0 0-20 0 0,7 1 150 0 0,-1-2-96 0 0,0-1 1 0 0,0 0-1 0 0,0-1 0 0 0,0 0 1 0 0,-1 0-1 0 0,1-1 1 0 0,-1 0-1 0 0,0 0 1 0 0,0 0-1 0 0,0-1 0 0 0,0 0 1 0 0,-1-1-1 0 0,0 1 1 0 0,0-1-1 0 0,-1 0 1 0 0,1-1-1 0 0,-1 1 0 0 0,-1-1 1 0 0,1 0-1 0 0,-1-1 1 0 0,-1 1-1 0 0,3-5-54 0 0,1 1-48 0 0,20-43-451 0 0,-16 29-2923 0 0,1 0-6920 0 0,-5 15-2134 0 0</inkml:trace>
  <inkml:trace contextRef="#ctx0" brushRef="#br0" timeOffset="1429.989">8052 530 17156 0 0,'0'0'2053'0'0,"0"0"-535"0"0,0 0-222 0 0,0 0-202 0 0,0 0-238 0 0,0 0-237 0 0,0 0-207 0 0,0 0-108 0 0,0 0-21 0 0,0 0-10 0 0,0 0-54 0 0,0 0-34 0 0,-33 13-49 0 0,-103 39-46 0 0,64-6 66 0 0,66-41-151 0 0,-1 0 1 0 0,1 0-1 0 0,0 0 1 0 0,0 1-1 0 0,0 0 0 0 0,1 1 1 0 0,0-1-1 0 0,0 1 1 0 0,1 0-1 0 0,0 0 1 0 0,0 0-1 0 0,0 1 1 0 0,1-1-1 0 0,0 1 1 0 0,1 0-1 0 0,0 0 0 0 0,0 0 1 0 0,1 0-1 0 0,0 0 1 0 0,0 0-1 0 0,0 0 1 0 0,1 2-6 0 0,3-7 13 0 0,0 1 0 0 0,-1-1 0 0 0,1 0 0 0 0,0 0 1 0 0,0-1-1 0 0,0 1 0 0 0,1-1 0 0 0,-1 1 0 0 0,1-1 0 0 0,-1 0 1 0 0,1 0-1 0 0,0 0 0 0 0,0-1 0 0 0,0 0 0 0 0,0 1 0 0 0,0-1 1 0 0,0-1-1 0 0,0 1 0 0 0,0 0 0 0 0,0-1 0 0 0,0 0 0 0 0,0 0 1 0 0,0 0-1 0 0,1-1 0 0 0,-1 1 0 0 0,0-1 0 0 0,0 0 0 0 0,0 0 1 0 0,0-1-1 0 0,0 1 0 0 0,-1-1 0 0 0,4-1-13 0 0,10-6 89 0 0,-1 0-1 0 0,0 0 1 0 0,-1-2 0 0 0,-1 0-1 0 0,1-1 1 0 0,-2 0 0 0 0,7-8-89 0 0,84-63 506 0 0,-103 82-502 0 0,0 0 1 0 0,1 1-1 0 0,-1-1 0 0 0,0 0 0 0 0,0 1 0 0 0,1-1 1 0 0,-1 0-1 0 0,0 1 0 0 0,1-1 0 0 0,-1 1 1 0 0,0 0-1 0 0,1 0 0 0 0,-1-1 0 0 0,1 1 1 0 0,-1 0-1 0 0,1 0 0 0 0,-1 0 0 0 0,0 0 1 0 0,1 1-1 0 0,-1-1 0 0 0,1 0 0 0 0,-1 1 0 0 0,0-1 1 0 0,1 1-1 0 0,-1-1 0 0 0,0 1 0 0 0,1-1 1 0 0,-1 1-1 0 0,0 0 0 0 0,0 0 0 0 0,0 0 1 0 0,1-1-1 0 0,-1 1 0 0 0,0 0 0 0 0,0 1 0 0 0,0-1 1 0 0,-1 0-1 0 0,1 0 0 0 0,0 0 0 0 0,0 0 1 0 0,-1 1-1 0 0,1-1 0 0 0,-1 0 0 0 0,1 1 1 0 0,0 0-5 0 0,10 68 70 0 0,-10-64-63 0 0,0 97-4 0 0,-4 0-1 0 0,-4 1 1 0 0,-5-2 0 0 0,-4 0-1 0 0,-8 12-2 0 0,18-84-33 0 0,-2 1-1 0 0,-2-1 0 0 0,0-1 0 0 0,-2 0 1 0 0,-1 0-1 0 0,-7 10 34 0 0,18-35-71 0 0,0-1 1 0 0,0 1 0 0 0,0-1-1 0 0,0 0 1 0 0,-1 1 0 0 0,1-1-1 0 0,-1 0 1 0 0,0-1 0 0 0,0 1-1 0 0,0 0 1 0 0,0-1 0 0 0,-1 1-1 0 0,1-1 1 0 0,-1 0 0 0 0,1 0-1 0 0,-1-1 1 0 0,0 1 0 0 0,0-1-1 0 0,1 0 1 0 0,-1 0 0 0 0,0 0-1 0 0,0 0 1 0 0,0-1 0 0 0,0 1-1 0 0,0-1 1 0 0,0 0 0 0 0,-1 0 70 0 0,-19-30-3495 0 0,17 6-6673 0 0,7 12-1659 0 0</inkml:trace>
  <inkml:trace contextRef="#ctx0" brushRef="#br0" timeOffset="1936.071">8446 48 14987 0 0,'0'0'1491'0'0,"0"0"-283"0"0,0 0-79 0 0,0 0 34 0 0,0 0-12 0 0,0 0-70 0 0,0 0-122 0 0,0 0-187 0 0,0 0-145 0 0,0 0-99 0 0,0 0-108 0 0,0 0-65 0 0,0 0-47 0 0,7-10-55 0 0,20-28-19 0 0,-24 72 721 0 0,-25 95 138 0 0,7-48-862 0 0,3 0 0 0 0,4 1 1 0 0,3 12-232 0 0,4-45 47 0 0,0-11-38 0 0,1 0 1 0 0,1 0 0 0 0,2 0 0 0 0,2-1-1 0 0,2 1 1 0 0,6 16-10 0 0,-13-51 1 0 0,1-1 0 0 0,0 1 0 0 0,-1-1-1 0 0,1 0 1 0 0,1 1 0 0 0,-1-1 0 0 0,0 0 0 0 0,0 0 0 0 0,1 0 0 0 0,-1 0-1 0 0,1 0 1 0 0,0 0 0 0 0,0 0 0 0 0,-1 0 0 0 0,1-1 0 0 0,0 1 0 0 0,0-1-1 0 0,1 1 1 0 0,-1-1 0 0 0,0 0 0 0 0,0 0 0 0 0,1 0 0 0 0,-1 0 0 0 0,1 0 0 0 0,-1-1-1 0 0,1 1 1 0 0,-1-1 0 0 0,1 1 0 0 0,-1-1 0 0 0,1 0 0 0 0,-1 0 0 0 0,1 0-1 0 0,-1 0 1 0 0,1-1 0 0 0,-1 1 0 0 0,1-1 0 0 0,-1 0 0 0 0,1 1 0 0 0,-1-1-1 0 0,0 0 1 0 0,1 0 0 0 0,-1 0 0 0 0,0-1 0 0 0,0 1 0 0 0,0-1 0 0 0,0 1-1 0 0,0-1 1 0 0,1 0-1 0 0,197-206 146 0 0,-199 207-145 0 0,0 0 0 0 0,-1 0 0 0 0,1 0 0 0 0,0 0 1 0 0,0 0-1 0 0,0 0 0 0 0,0 1 0 0 0,0-1 0 0 0,0 0 1 0 0,0 1-1 0 0,0-1 0 0 0,0 1 0 0 0,0-1 0 0 0,0 1 1 0 0,0-1-1 0 0,0 1 0 0 0,1 0 0 0 0,-1 0 0 0 0,0-1 1 0 0,0 1-1 0 0,0 0 0 0 0,0 0 0 0 0,1 0 0 0 0,-1 0 1 0 0,0 1-1 0 0,0-1 0 0 0,0 0 0 0 0,1 0 0 0 0,-1 1 0 0 0,0-1 1 0 0,0 1-1 0 0,0-1 0 0 0,0 1 0 0 0,0-1 0 0 0,0 1 1 0 0,0 0-1 0 0,0-1 0 0 0,0 1 0 0 0,0 0 0 0 0,0 0 1 0 0,0 0-1 0 0,-1-1 0 0 0,1 1 0 0 0,0 0 0 0 0,-1 0 1 0 0,1 0-1 0 0,0 0 0 0 0,-1 1 0 0 0,1-1 0 0 0,-1 0 1 0 0,0 0-1 0 0,1 0 0 0 0,-1 0 0 0 0,0 0 0 0 0,0 1 1 0 0,0-1-1 0 0,0 0-1 0 0,6 84-21 0 0,-7-74-10 0 0,1 0 0 0 0,0 1 0 0 0,0-1 0 0 0,1 1 0 0 0,1-1 0 0 0,0 0 0 0 0,0 1 0 0 0,1-1 0 0 0,1 0 0 0 0,0-1 0 0 0,0 1 0 0 0,1-1 0 0 0,0 0 0 0 0,1 0 0 0 0,4 5 31 0 0,20-1-1239 0 0,-18-13-2175 0 0,-1 0-4346 0 0,-6-1-4932 0 0</inkml:trace>
  <inkml:trace contextRef="#ctx0" brushRef="#br0" timeOffset="-3516.992">203 461 0 0 0,'0'0'568'0'0,"0"0"652"0"0,0 0 235 0 0,0 0 128 0 0,0 0 100 0 0,0 0 140 0 0,0 0-45 0 0,0 0-163 0 0,0 0-229 0 0,0 0-269 0 0,0 0-152 0 0,-5 0-72 0 0,-13 0-43 0 0,13 7 2871 0 0,5 13-3544 0 0,0-18 171 0 0,23 191 1930 0 0,-14-104-1859 0 0,-3 2 0 0 0,-4-1 0 0 0,-5 0 0 0 0,-7 38-419 0 0,9-115 56 0 0,0 1 0 0 0,-1 0 0 0 0,0-1-1 0 0,-2 1 1 0 0,1-1 0 0 0,-2 1 0 0 0,0-2 0 0 0,0 1 0 0 0,-1 0-1 0 0,-1-1 1 0 0,0 0 0 0 0,0-1 0 0 0,-1 1 0 0 0,-1-1 0 0 0,-8 8-56 0 0,16-19 20 0 0,0 0 0 0 0,1 0 0 0 0,-1 0 0 0 0,0 0 0 0 0,1 0 0 0 0,-1 0 0 0 0,0-1 0 0 0,1 1 0 0 0,-1 0 0 0 0,0 0 0 0 0,1-1 0 0 0,-1 1 0 0 0,0 0 0 0 0,1-1 0 0 0,-1 1 0 0 0,1 0 0 0 0,-1-1 0 0 0,1 1 0 0 0,-1-1 0 0 0,1 1 0 0 0,-1-1 0 0 0,1 1 0 0 0,-1-1 1 0 0,1 0-1 0 0,0 1 0 0 0,-1-1 0 0 0,1 1 0 0 0,0-1 0 0 0,0 0 0 0 0,-1 1 0 0 0,1-1 0 0 0,0 0 0 0 0,0 1 0 0 0,0-1 0 0 0,0 0 0 0 0,0 1 0 0 0,0-1 0 0 0,0 0 0 0 0,0 1 0 0 0,0-1 0 0 0,0 0 0 0 0,0 0 0 0 0,0 1 0 0 0,1-1 0 0 0,-1 1 0 0 0,0-1 0 0 0,0 0 0 0 0,1 1 1 0 0,-1-1-1 0 0,0 0 0 0 0,1 1 0 0 0,0-1-20 0 0,5-47-18 0 0,10-10 31 0 0,3 2 0 0 0,2 0 0 0 0,3 1 0 0 0,1 1 0 0 0,4 1 0 0 0,24-33-13 0 0,-30 50 3 0 0,2 1-1 0 0,1 1 1 0 0,2 1-1 0 0,1 2 0 0 0,2 1 1 0 0,0 1-1 0 0,2 2 0 0 0,1 1 1 0 0,2 1-3 0 0,-28 20 0 0 0,0 0 0 0 0,0 0 0 0 0,0 1-1 0 0,0 0 1 0 0,0 1 0 0 0,1-1 0 0 0,0 2 0 0 0,-1-1 0 0 0,1 1 0 0 0,0 0 0 0 0,0 1 0 0 0,1 0 0 0 0,-1 1 0 0 0,0 0-1 0 0,8 1 1 0 0,-13 3 10 0 0,0 0 0 0 0,-1 0-1 0 0,0 0 1 0 0,0 0-1 0 0,0 1 1 0 0,0 0 0 0 0,-1-1-1 0 0,1 1 1 0 0,-1 0-1 0 0,-1 0 1 0 0,1 0 0 0 0,-1 0-1 0 0,1 1 1 0 0,-1-1-1 0 0,-1 0 1 0 0,1 1 0 0 0,-1-1-1 0 0,0 0 1 0 0,0 1 0 0 0,-1-1-1 0 0,0 0 1 0 0,0 1-1 0 0,-1 3-9 0 0,2 4 53 0 0,-3 4-6 0 0,0 1 1 0 0,-1-1-1 0 0,-1 0 1 0 0,0 0 0 0 0,-1-1-1 0 0,-1 1 1 0 0,-1-1-1 0 0,0-1 1 0 0,-1 1-1 0 0,-1-1 1 0 0,0-1-1 0 0,-6 6-47 0 0,5-5 25 0 0,-3 5-4 0 0,-1-1 1 0 0,-1-1 0 0 0,-1 0-1 0 0,0-1 1 0 0,-1-1-1 0 0,-1-1 1 0 0,0 0 0 0 0,-1-1-1 0 0,-5 1-21 0 0,22-13-79 0 0,0 0 0 0 0,0 0 0 0 0,1 0 0 0 0,-1-1-1 0 0,0 1 1 0 0,-1-1 0 0 0,1 0 0 0 0,0 0 0 0 0,0 0-1 0 0,-1 0 1 0 0,1 0 0 0 0,0-1 0 0 0,-1 1-1 0 0,1-1 1 0 0,0 0 0 0 0,-1 0 0 0 0,1 0 0 0 0,-1 0-1 0 0,1-1 1 0 0,0 0 0 0 0,-1 1 0 0 0,1-1 0 0 0,0 0-1 0 0,0-1 1 0 0,0 1 0 0 0,0-1 0 0 0,0 1 0 0 0,0-1-1 0 0,0 0 1 0 0,0 0 0 0 0,0 0 0 0 0,1 0 0 0 0,-1 0-1 0 0,1-1 1 0 0,0 1 0 0 0,0-1 0 0 0,0 0 0 0 0,0 0-1 0 0,0 0 1 0 0,0 0 0 0 0,1 0 0 0 0,-1 0 0 0 0,1 0-1 0 0,0 0 1 0 0,0 0 0 0 0,0-2 79 0 0,0-26-3180 0 0,2 12-3582 0 0,0 10-4747 0 0</inkml:trace>
  <inkml:trace contextRef="#ctx0" brushRef="#br0" timeOffset="-2959.948">499 924 7282 0 0,'0'0'860'0'0,"0"0"133"0"0,0 0 289 0 0,0 0 298 0 0,0 0 131 0 0,0 0-124 0 0,0 0-178 0 0,0 0-204 0 0,0 0-177 0 0,33 12-130 0 0,103 35-129 0 0,-55-35 324 0 0,-66-13-831 0 0,12-3 101 0 0,1-2 0 0 0,-1 0 0 0 0,-1-2 0 0 0,1-1 0 0 0,-2-1 0 0 0,1-1 0 0 0,-1-1 0 0 0,13-10-363 0 0,-15 9 144 0 0,-1 0 0 0 0,-1-2 1 0 0,0 0-1 0 0,0-2 1 0 0,-2 0-1 0 0,0-1 1 0 0,-1-1-1 0 0,6-10-144 0 0,-15 18 34 0 0,-1 1-1 0 0,0-2 1 0 0,-1 1 0 0 0,0-1 0 0 0,-1 0 0 0 0,-1 0-1 0 0,0-1 1 0 0,0 0 0 0 0,-1 0 0 0 0,-1 0 0 0 0,0 0-1 0 0,-1 0 1 0 0,0-1 0 0 0,-1 1 0 0 0,-1-1 0 0 0,0 1-1 0 0,-1-2-33 0 0,0 11 5 0 0,1 0-1 0 0,-1-1 1 0 0,-1 1 0 0 0,1 0-1 0 0,-1 0 1 0 0,1 0-1 0 0,-1 0 1 0 0,0 0-1 0 0,-1 0 1 0 0,1 1-1 0 0,-1-1 1 0 0,1 1-1 0 0,-1 0 1 0 0,0-1-1 0 0,-1 1 1 0 0,1 0 0 0 0,0 1-1 0 0,-1-1 1 0 0,1 1-1 0 0,-1-1 1 0 0,0 1-1 0 0,0 0 1 0 0,0 1-1 0 0,0-1 1 0 0,0 1-1 0 0,0-1 1 0 0,-1 1-1 0 0,1 1 1 0 0,0-1 0 0 0,-1 0-1 0 0,1 1-4 0 0,-6-1-9 0 0,1 1 0 0 0,0-1 0 0 0,0 2 0 0 0,0-1 0 0 0,-1 1 0 0 0,1 1-1 0 0,0-1 1 0 0,0 2 0 0 0,1-1 0 0 0,-1 1 0 0 0,0 1 0 0 0,1-1 0 0 0,0 1 0 0 0,-4 3 9 0 0,6-4 0 0 0,1 1 0 0 0,-1 0 0 0 0,1 0 0 0 0,0 0 0 0 0,0 1 0 0 0,0-1 0 0 0,0 1 0 0 0,1 0 0 0 0,0 1 0 0 0,0-1 0 0 0,0 1 0 0 0,1 0 1 0 0,0 0-1 0 0,0 0 0 0 0,0 0 0 0 0,1 0 0 0 0,0 1 0 0 0,0-1 0 0 0,1 1 0 0 0,-1 6 0 0 0,5-9 6 0 0,0 0-1 0 0,0 0 1 0 0,1 0 0 0 0,-1-1 0 0 0,1 1-1 0 0,0-1 1 0 0,0 0 0 0 0,0 0 0 0 0,1 0-1 0 0,-1 0 1 0 0,1-1 0 0 0,-1 0 0 0 0,1 0-1 0 0,0 0 1 0 0,0-1 0 0 0,0 1 0 0 0,0-1-1 0 0,0 0 1 0 0,0-1 0 0 0,0 1-1 0 0,0-1 1 0 0,0 0 0 0 0,1 0 0 0 0,-1-1-1 0 0,0 1 1 0 0,0-1-6 0 0,1 1 12 0 0,333-10 503 0 0,-337 9-503 0 0,-1 0 0 0 0,1 1 1 0 0,0 0-1 0 0,0-1 0 0 0,-1 1 0 0 0,1 0 0 0 0,0 0 0 0 0,0 0 1 0 0,-1 0-1 0 0,1 0 0 0 0,0 0 0 0 0,-1 1 0 0 0,1-1 0 0 0,0 1 0 0 0,-1-1 1 0 0,1 1-1 0 0,0-1 0 0 0,-1 1 0 0 0,1 0 0 0 0,-1 0 0 0 0,1 0 0 0 0,-1 0 1 0 0,1 0-1 0 0,-1 0 0 0 0,0 0 0 0 0,0 1 0 0 0,1-1 0 0 0,-1 0 1 0 0,0 1-1 0 0,0-1 0 0 0,0 0 0 0 0,0 1 0 0 0,-1 0 0 0 0,1-1 0 0 0,0 1 1 0 0,-1-1-1 0 0,1 1 0 0 0,-1 0 0 0 0,1-1 0 0 0,-1 1 0 0 0,0 0 0 0 0,0 0 1 0 0,0-1-1 0 0,0 1 0 0 0,0 1-12 0 0,-1 8 55 0 0,-1 0 1 0 0,0-1-1 0 0,-1 1 0 0 0,0-1 1 0 0,-1 1-1 0 0,0-1 0 0 0,0 0 1 0 0,-1-1-1 0 0,0 1 0 0 0,-1-1 0 0 0,0 0 1 0 0,-1 0-1 0 0,0-1 0 0 0,-1 1-55 0 0,-39 63 9 0 0,35-2-719 0 0,15-68 519 0 0,0 0-1 0 0,0-1 1 0 0,0 1 0 0 0,0-1-1 0 0,0 0 1 0 0,0 0-1 0 0,1 0 1 0 0,-1 0 0 0 0,0 0-1 0 0,1-1 1 0 0,-1 0-1 0 0,1 0 1 0 0,-1 0 0 0 0,0 0-1 0 0,1 0 1 0 0,-1 0-1 0 0,0-1 1 0 0,1 0 0 0 0,-1 0-1 0 0,0 0 1 0 0,2 0 191 0 0,76-38-8770 0 0,-34 5-2633 0 0,-34 23 7692 0 0</inkml:trace>
  <inkml:trace contextRef="#ctx0" brushRef="#br0" timeOffset="-2709.748">1832 615 4961 0 0,'0'0'3814'0'0,"0"0"-273"0"0,0 0-583 0 0,0 0-743 0 0,0 0-707 0 0,0 0-483 0 0,0 0-152 0 0,0 0-46 0 0,0 0-64 0 0,0 0-92 0 0,0 0-103 0 0,0 0-111 0 0,-20 33-121 0 0,-58 104-66 0 0,76-134-255 0 0,0-1 1 0 0,0 1 0 0 0,0-1-1 0 0,0 1 1 0 0,0 0 0 0 0,1 0-1 0 0,0 0 1 0 0,-1 0-1 0 0,1 0 1 0 0,0 0 0 0 0,0 0-1 0 0,1 0 1 0 0,-1 0 0 0 0,1 1-1 0 0,0-1 1 0 0,-1 0 0 0 0,1 0-1 0 0,1 1 1 0 0,-1-1 0 0 0,0 0-1 0 0,1 0-15 0 0,1 4 64 0 0,1-1-7 0 0,0-1 0 0 0,1 0 0 0 0,0 0 0 0 0,0 0 1 0 0,0 0-1 0 0,1 0 0 0 0,-1-1 0 0 0,1 0 0 0 0,0 0 0 0 0,0 0 1 0 0,1-1-1 0 0,-1 0 0 0 0,1 0 0 0 0,0 0 0 0 0,-1-1 0 0 0,1 1 1 0 0,0-1-1 0 0,0-1 0 0 0,1 1 0 0 0,-1-1 0 0 0,0 0 1 0 0,1-1-1 0 0,-1 1 0 0 0,0-1 0 0 0,1-1 0 0 0,-1 1 0 0 0,0-1 1 0 0,0 0-1 0 0,1 0 0 0 0,-1-1 0 0 0,0 0 0 0 0,0 0 0 0 0,0 0 1 0 0,0-1-1 0 0,-1 0 0 0 0,1 0 0 0 0,-1 0 0 0 0,0-1 0 0 0,2-1-56 0 0,-3 2 30 0 0,0 0 0 0 0,-1-1 1 0 0,1 0-1 0 0,-1 0 0 0 0,0 0 1 0 0,0 0-1 0 0,0 0 1 0 0,0-1-1 0 0,-1 1 0 0 0,1-1 1 0 0,-1 0-1 0 0,-1 0 1 0 0,1 1-1 0 0,-1-1 0 0 0,1-1 1 0 0,-1 1-1 0 0,-1 0 1 0 0,1 0-1 0 0,-1 0 0 0 0,0 0 1 0 0,0 0-1 0 0,0-1 1 0 0,-1 1-1 0 0,0 0 0 0 0,0 0 1 0 0,0 0-1 0 0,-2-3-31 0 0,-1-3-43 0 0,-1 0 0 0 0,0 1 0 0 0,0-1 0 0 0,-1 1 0 0 0,0 1 0 0 0,-1-1 0 0 0,0 1 0 0 0,-1 1 0 0 0,1-1 0 0 0,-2 1 0 0 0,-7-6 43 0 0,-44-26-1021 0 0,15 27-3035 0 0,33 11-1757 0 0,5 1-6303 0 0</inkml:trace>
  <inkml:trace contextRef="#ctx0" brushRef="#br0" timeOffset="-2299.156">2128 630 12235 0 0,'0'0'2200'0'0,"0"0"-1145"0"0,0 0-486 0 0,0 0 25 0 0,0 0 89 0 0,0 0 20 0 0,0 0-77 0 0,0 0-156 0 0,0 0-200 0 0,0 0-140 0 0,0 0-89 0 0,0 0-74 0 0,0 0-62 0 0,7-7 0 0 0,22-24-6 0 0,-16 15 47 0 0,1 7 3223 0 0,-14 9-2598 0 0,18 41 3509 0 0,-9 68-2825 0 0,-8-84-1159 0 0,0-1 1 0 0,1 0-1 0 0,2 0 0 0 0,0 0 0 0 0,2 0 0 0 0,5 13-96 0 0,-10-34 16 0 0,-1 0-1 0 0,1 0 0 0 0,0-1 1 0 0,0 1-1 0 0,1 0 1 0 0,-1 0-1 0 0,1 0 1 0 0,-1-1-1 0 0,1 1 0 0 0,0-1 1 0 0,0 0-1 0 0,0 1 1 0 0,0-1-1 0 0,1 0 1 0 0,-1 0-1 0 0,0 0 0 0 0,1 0 1 0 0,-1-1-1 0 0,1 1 1 0 0,0-1-1 0 0,0 1 1 0 0,-1-1-1 0 0,1 0 1 0 0,0 0-1 0 0,0 0 0 0 0,0-1 1 0 0,0 1-1 0 0,0-1 1 0 0,0 0-1 0 0,1 1 1 0 0,-1-1-1 0 0,0-1 0 0 0,0 1 1 0 0,0 0-1 0 0,0-1 1 0 0,0 1-1 0 0,0-1 1 0 0,0 0-1 0 0,0 0 0 0 0,0 0 1 0 0,-1-1-1 0 0,3 0-15 0 0,16-18 99 0 0,-2 0-1 0 0,0-2 0 0 0,-1 0 1 0 0,0-1-1 0 0,-2-1 0 0 0,-1 0 1 0 0,-2-1-1 0 0,0-1 0 0 0,-1 0 1 0 0,7-24-99 0 0,-2 9 69 0 0,-8 21-94 0 0,0 1 1 0 0,1 1-1 0 0,1-1 1 0 0,1 2 0 0 0,0 0-1 0 0,1 0 1 0 0,2 0 24 0 0,-9 11-102 0 0,4 0-2789 0 0,-6 21-4677 0 0,-3-11-4889 0 0</inkml:trace>
  <inkml:trace contextRef="#ctx0" brushRef="#br0" timeOffset="-2053.186">2966 523 18420 0 0,'0'0'2725'0'0,"0"0"-1264"0"0,0 0-537 0 0,0 0-9 0 0,0 0 12 0 0,0 0-35 0 0,0 0-169 0 0,0 0-265 0 0,0 0-200 0 0,0 0-99 0 0,0 0-55 0 0,0 0-40 0 0,-12 33-16 0 0,-35 100-35 0 0,34-67-109 0 0,13-63 12 0 0,4 34-373 0 0,8-16-2935 0 0,-9-19-1383 0 0,-2-2-7222 0 0</inkml:trace>
  <inkml:trace contextRef="#ctx0" brushRef="#br0" timeOffset="-1806.476">2929 295 17780 0 0,'0'0'2136'0'0,"0"0"-591"0"0,0 0-321 0 0,0 0-224 0 0,0 0-216 0 0,0 0-168 0 0,0 0-224 0 0,0 0-200 0 0,0 0-144 0 0,0 0-176 0 0,0 0-16 0 0,0 0-64 0 0,0 0-16 0 0,-22-70-128 0 0,24 88-256 0 0,0 4-648 0 0,1-7-2113 0 0,3-4-9906 0 0</inkml:trace>
  <inkml:trace contextRef="#ctx0" brushRef="#br0" timeOffset="-843.979">3319 464 17220 0 0,'0'0'1661'0'0,"0"0"-288"0"0,0 0-64 0 0,0 0-122 0 0,0 0-191 0 0,0 0-269 0 0,0 0-340 0 0,0 0-178 0 0,0 0-62 0 0,0 0-35 0 0,0 0-27 0 0,0 0-9 0 0,-24 37-22 0 0,-75 115-32 0 0,61-72-25 0 0,37-66-10 0 0,-1-9 11 0 0,1-1 0 0 0,0 1 0 0 0,1 0 0 0 0,-1-1 0 0 0,1 1 0 0 0,-1 0 0 0 0,2 0-1 0 0,-1-1 1 0 0,0 1 0 0 0,1 0 0 0 0,0 0 0 0 0,0-1 0 0 0,0 1 0 0 0,1-1-1 0 0,-1 1 1 0 0,1-1 0 0 0,0 0 0 0 0,1 1 0 0 0,-1-1 0 0 0,1 0 0 0 0,-1 0-1 0 0,1-1 1 0 0,0 1 0 0 0,1 0 0 0 0,-1-1 0 0 0,1 0 0 0 0,-1 0 0 0 0,1 0 0 0 0,0 0-1 0 0,3 1 3 0 0,3 1 29 0 0,1-1 0 0 0,0 0-1 0 0,1 0 1 0 0,-1-1-1 0 0,1-1 1 0 0,-1 0-1 0 0,1 0 1 0 0,-1-1-1 0 0,1-1 1 0 0,0 0 0 0 0,0 0-1 0 0,-1-2 1 0 0,1 1-1 0 0,0-1 1 0 0,-1-1-1 0 0,1 0 1 0 0,4-2-29 0 0,7-5 208 0 0,0 0 0 0 0,-1-1 0 0 0,-1-2 1 0 0,0 0-1 0 0,0-1 0 0 0,-2-1 0 0 0,0-1 0 0 0,0 0 0 0 0,-2-2 1 0 0,14-16-209 0 0,1-11 285 0 0,-1-1-1 0 0,-3-1 1 0 0,16-37-285 0 0,-37 70 23 0 0,3-5-15 0 0,-1-1 0 0 0,-1 0 0 0 0,-1 0 0 0 0,-1-1 0 0 0,-1 0 0 0 0,-1 0-1 0 0,0-4-7 0 0,-3 16 0 0 0,0 1-1 0 0,0 0 0 0 0,-1-1 0 0 0,0 1 0 0 0,-1-1 1 0 0,0 1-1 0 0,0 0 0 0 0,0 0 0 0 0,-1-1 0 0 0,-1 1 1 0 0,1 0-1 0 0,-1 1 0 0 0,-1-1 0 0 0,1 0 0 0 0,-1 1 1 0 0,-1 0-1 0 0,1 0 0 0 0,-1 0 0 0 0,-4-3 1 0 0,5 6-10 0 0,0 0 0 0 0,-1 0 0 0 0,1 1 1 0 0,-1 0-1 0 0,0-1 0 0 0,0 2 0 0 0,-1-1 0 0 0,1 1 0 0 0,0 0 0 0 0,-1 0 0 0 0,0 0 0 0 0,1 1 0 0 0,-1 0 0 0 0,0 0 0 0 0,0 0 0 0 0,1 1 0 0 0,-1 0 1 0 0,0 0-1 0 0,0 0 0 0 0,0 1 0 0 0,0 0 0 0 0,1 0 0 0 0,-1 0 0 0 0,0 1 0 0 0,1 0 0 0 0,-6 2 10 0 0,-3 3-23 0 0,0 0-1 0 0,0 0 0 0 0,1 1 1 0 0,0 1-1 0 0,0 0 0 0 0,1 1 1 0 0,0 1-1 0 0,1-1 0 0 0,-4 7 24 0 0,3-5-3 0 0,2 1 0 0 0,-1 0-1 0 0,2 0 1 0 0,0 1-1 0 0,0 0 1 0 0,2 1-1 0 0,0 0 1 0 0,0 0-1 0 0,1 0 1 0 0,1 1 0 0 0,1 0-1 0 0,0 0 1 0 0,1 1-1 0 0,1-1 1 0 0,0 0-1 0 0,1 1 1 0 0,1 0 0 0 0,1-1-1 0 0,2 17 4 0 0,0-23 6 0 0,1 1 0 0 0,0-1 1 0 0,0 0-1 0 0,1 0 0 0 0,0-1 0 0 0,1 0 0 0 0,0 0 1 0 0,0 0-1 0 0,1 0 0 0 0,0-1 0 0 0,1 0 0 0 0,0-1 0 0 0,0 0 1 0 0,0 0-1 0 0,1 0 0 0 0,0-1 0 0 0,0-1 0 0 0,4 2-6 0 0,10 6 22 0 0,2-2 0 0 0,0 0 0 0 0,0-2 0 0 0,1-1 0 0 0,0-1 0 0 0,22 4-22 0 0,-27-8 8 0 0,0 0 0 0 0,0-2 0 0 0,0 0 0 0 0,0-1 0 0 0,0-1 0 0 0,0-1 1 0 0,0-1-1 0 0,0-1 0 0 0,-1-1 0 0 0,11-4-8 0 0,-20 5 3 0 0,0 0 0 0 0,0-1 0 0 0,-1 0 0 0 0,0 0 0 0 0,1-1 0 0 0,-2-1 0 0 0,1 0 0 0 0,-1 0 0 0 0,0-1 0 0 0,-1 0 0 0 0,0-1 0 0 0,0 1 0 0 0,-1-2 0 0 0,0 1 0 0 0,0-1 0 0 0,-1 0 0 0 0,0 0 0 0 0,-1-1 0 0 0,2-6-3 0 0,1-68-48 0 0,-11 83 44 0 0,1-1 0 0 0,0 0 0 0 0,-1 1 0 0 0,0-1-1 0 0,1 1 1 0 0,-1 0 0 0 0,0 0 0 0 0,0 0 0 0 0,0 0-1 0 0,-1 1 1 0 0,1-1 0 0 0,0 1 0 0 0,-1 0 0 0 0,1 0-1 0 0,0 0 1 0 0,-1 0 0 0 0,1 1 0 0 0,-1-1 0 0 0,0 1-1 0 0,1 0 1 0 0,-1 0 0 0 0,1 0 0 0 0,-1 0 0 0 0,1 1-1 0 0,-1 0 1 0 0,-1 0 4 0 0,-5-1-24 0 0,-1 1-2 0 0,0 0-1 0 0,0 1 1 0 0,0 0-1 0 0,0 1 1 0 0,0 0-1 0 0,1 1 0 0 0,0 0 1 0 0,0 0-1 0 0,0 1 1 0 0,0 1-1 0 0,1 0 1 0 0,-1 0-1 0 0,2 0 1 0 0,-1 1-1 0 0,1 1 1 0 0,0 0-1 0 0,0 0 1 0 0,-4 7 26 0 0,9-11-2 0 0,1 0 0 0 0,0 1 0 0 0,0-1 1 0 0,1 0-1 0 0,-1 1 0 0 0,1 0 0 0 0,0-1 1 0 0,0 1-1 0 0,1 0 0 0 0,-1 0 0 0 0,1-1 1 0 0,0 1-1 0 0,0 0 0 0 0,1 0 1 0 0,-1 0-1 0 0,1-1 0 0 0,0 1 0 0 0,1 0 1 0 0,-1-1-1 0 0,1 1 0 0 0,0-1 0 0 0,0 0 1 0 0,0 1-1 0 0,0-1 0 0 0,1 0 0 0 0,0 0 1 0 0,0 0-1 0 0,0-1 0 0 0,0 1 0 0 0,1 0 2 0 0,115 91 75 0 0,-98-84-48 0 0,1-2-1 0 0,0 0 1 0 0,0-1 0 0 0,1-1-1 0 0,0-2 1 0 0,0 0-1 0 0,0-1 1 0 0,0-2-1 0 0,1 0 1 0 0,-1-1 0 0 0,1-2-1 0 0,22-2-26 0 0,-30-1 15 0 0,-1 0-1 0 0,0-1 0 0 0,-1 0 1 0 0,1-1-1 0 0,-1-1 1 0 0,0 0-1 0 0,0-1 1 0 0,-1-1-1 0 0,-1 0 1 0 0,1-1-1 0 0,-1 0 1 0 0,-1 0-1 0 0,0-2 1 0 0,0 1-1 0 0,-1-1 0 0 0,4-8-14 0 0,19-15 22 0 0,20-31-55 0 0,-43 52-1 0 0,0 1-1 0 0,0 0 0 0 0,1 0 1 0 0,1 1-1 0 0,0 1 0 0 0,1 0 0 0 0,0 0 1 0 0,10-5 34 0 0,41 5-176 0 0,-42 51 250 0 0,-20-27-62 0 0,-1-1-1 0 0,0 1 0 0 0,-1-1 0 0 0,-1 1 1 0 0,0-1-1 0 0,-1 0 0 0 0,0 1 0 0 0,-1-1 1 0 0,0 0-1 0 0,-1 0 0 0 0,0 0 0 0 0,-1-1 1 0 0,0 1-1 0 0,-1-1 0 0 0,0 0 0 0 0,-1-1 1 0 0,0 0-1 0 0,-1 0 0 0 0,0 0 0 0 0,0-1 1 0 0,-1 0-1 0 0,0-1 0 0 0,-7 5-11 0 0,-103 43-464 0 0,119-56 461 0 0,-1 0 1 0 0,1 0-1 0 0,-1 0 0 0 0,1 0 1 0 0,-1 0-1 0 0,1 0 0 0 0,0-1 1 0 0,-1 1-1 0 0,1 0 0 0 0,-1 0 1 0 0,1 0-1 0 0,-1 1 0 0 0,1-1 0 0 0,-1 0 1 0 0,1 0-1 0 0,-1 0 0 0 0,1 0 1 0 0,0 0-1 0 0,-1 0 0 0 0,1 1 1 0 0,-1-1-1 0 0,1 0 0 0 0,0 0 1 0 0,-1 1-1 0 0,1-1 0 0 0,0 0 1 0 0,-1 1-1 0 0,1-1 0 0 0,0 0 1 0 0,-1 1-1 0 0,1-1 0 0 0,0 0 1 0 0,0 1-1 0 0,-1-1 0 0 0,1 0 0 0 0,0 1 1 0 0,0-1-1 0 0,0 1 0 0 0,-1-1 1 0 0,1 1-1 0 0,0-1 0 0 0,0 1 1 0 0,0-1-1 0 0,0 0 0 0 0,0 1 1 0 0,0-1-1 0 0,0 1 0 0 0,0-1 1 0 0,0 1-1 0 0,0-1 0 0 0,0 1 1 0 0,1-1-1 0 0,-1 1 0 0 0,0-1 1 0 0,0 0-1 0 0,0 1 0 0 0,0-1 0 0 0,1 1 1 0 0,-1-1-1 0 0,0 0 0 0 0,0 1 1 0 0,1-1-1 0 0,-1 0 0 0 0,0 1 1 0 0,1-1-1 0 0,-1 0 0 0 0,1 1 1 0 0,-1-1 2 0 0,29 15 23 0 0,8-7 133 0 0,0 0 0 0 0,0-3 0 0 0,1-1 0 0 0,-1-2 0 0 0,1-1 1 0 0,37-5-157 0 0,-51 1 187 0 0,1-1 1 0 0,-1-1 0 0 0,0-1 0 0 0,0-1 0 0 0,-1-1 0 0 0,0-1 0 0 0,-1-1-1 0 0,20-11-187 0 0,-35 17 12 0 0,0 0 0 0 0,-1-1 0 0 0,1 1 0 0 0,-1-1 0 0 0,0-1 0 0 0,0 1 0 0 0,0-1 0 0 0,-1 0-1 0 0,0 0 1 0 0,0 0 0 0 0,0-1 0 0 0,-1 0 0 0 0,0 0 0 0 0,-1 0 0 0 0,2-4-12 0 0,-7-43-2304 0 0,-8 41-5001 0 0,8 11 4746 0 0,-2-2-10585 0 0</inkml:trace>
  <inkml:trace contextRef="#ctx0" brushRef="#br0" timeOffset="6732.268">400 1734 0 0 0,'0'0'1535'0'0,"0"0"244"0"0,0 0 331 0 0,0 0 289 0 0,0 0 75 0 0,0 0-164 0 0,0 0-279 0 0,0 0-382 0 0,0 0-347 0 0,0 0-240 0 0,0 0-167 0 0,-5-4-143 0 0,-17-15-62 0 0,20 20-593 0 0,0 0-1 0 0,0 0 0 0 0,1 0 0 0 0,-1 0 0 0 0,1 0 0 0 0,-1 0 0 0 0,1 1 0 0 0,0-1 0 0 0,-1 0 0 0 0,1 1 0 0 0,0-1 0 0 0,0 1 0 0 0,0 0 0 0 0,0-1 0 0 0,0 1 0 0 0,0 0 0 0 0,1-1 0 0 0,-1 1 0 0 0,1 0 0 0 0,-1 0 0 0 0,1 0 0 0 0,-1 0 0 0 0,1 0 0 0 0,0-1 0 0 0,0 3-96 0 0,0-3 65 0 0,-12 181 2672 0 0,12-136-2337 0 0,4 407 759 0 0,-20-376-1842 0 0,9-73-1555 0 0,3-4-1129 0 0,1 0-1880 0 0,0 0-6687 0 0</inkml:trace>
  <inkml:trace contextRef="#ctx0" brushRef="#br0" timeOffset="7153.25">0 2158 14555 0 0,'0'0'1176'0'0,"0"0"-290"0"0,0 0-63 0 0,0 0 82 0 0,0 0 39 0 0,0 0-25 0 0,0 0-101 0 0,0 0-110 0 0,37-6-92 0 0,117-19-90 0 0,129-14 450 0 0,-91 1-2415 0 0,-65 7-6606 0 0,-113 27 6269 0 0,18-5-3897 0 0,-11 6 5339 0 0,-21 3 1845 0 0,0 0 228 0 0,-14 5 2464 0 0,-70 91 2821 0 0,78-85-6854 0 0,0 0 0 0 0,1 0 0 0 0,1 0 0 0 0,0 1 0 0 0,0 0 0 0 0,1-1 0 0 0,1 1-1 0 0,0 1 1 0 0,0-1 0 0 0,1 0 0 0 0,1 0 0 0 0,0 0 0 0 0,1 1 0 0 0,2 8-170 0 0,-2-15 82 0 0,2-1 0 0 0,-1 0-1 0 0,0 0 1 0 0,1 0 0 0 0,0 0 0 0 0,0 0 0 0 0,1-1-1 0 0,-1 1 1 0 0,1-1 0 0 0,0 0 0 0 0,0 0 0 0 0,1-1 0 0 0,-1 1-1 0 0,1-1 1 0 0,-1 0 0 0 0,1 0 0 0 0,0 0 0 0 0,0-1-1 0 0,1 1 1 0 0,-1-1 0 0 0,0-1 0 0 0,1 1 0 0 0,-1-1-1 0 0,1 0 1 0 0,0 0 0 0 0,-1-1 0 0 0,1 1 0 0 0,0-1-1 0 0,-1 0 1 0 0,1-1 0 0 0,-1 1 0 0 0,1-1 0 0 0,0-1-1 0 0,-1 1 1 0 0,1-1-82 0 0,0-1 54 0 0,0 0-1 0 0,0 0 1 0 0,0-1-1 0 0,0 0 1 0 0,-1 0-1 0 0,0 0 0 0 0,0-1 1 0 0,0 0-1 0 0,0 0 1 0 0,-1 0-1 0 0,1 0 1 0 0,-2-1-1 0 0,1 1 1 0 0,0-1-1 0 0,-1 0 0 0 0,0-1 1 0 0,-1 1-1 0 0,1 0 1 0 0,-1-1-1 0 0,0 1 1 0 0,-1-1-1 0 0,0 0 1 0 0,0 0-1 0 0,0 1 0 0 0,-1-1 1 0 0,0-3-54 0 0,0 3-41 0 0,-1 1 1 0 0,-1-1 0 0 0,1 1-1 0 0,-1-1 1 0 0,0 1-1 0 0,0 0 1 0 0,-1-1-1 0 0,0 1 1 0 0,0 0-1 0 0,0 1 1 0 0,-1-1-1 0 0,0 0 1 0 0,0 1 0 0 0,0 0-1 0 0,-1 0 1 0 0,0 0-1 0 0,0 1 1 0 0,0 0-1 0 0,0 0 1 0 0,-1 0-1 0 0,1 0 1 0 0,-1 1 0 0 0,0 0-1 0 0,0 0 1 0 0,0 1-1 0 0,-4-2 41 0 0,-66-11-7526 0 0,65 15-4276 0 0</inkml:trace>
  <inkml:trace contextRef="#ctx0" brushRef="#br0" timeOffset="10181.913">1954 1602 3145 0 0,'0'0'3227'0'0,"0"0"-1115"0"0,0 0-262 0 0,0 0 124 0 0,0 0-14 0 0,0 0-13 0 0,0 0-191 0 0,0 0-291 0 0,0 0-201 0 0,0 0-262 0 0,0 0-273 0 0,0 0-218 0 0,-1-3-141 0 0,4 91 1903 0 0,11-2-1599 0 0,-4 0-1 0 0,-3 1 0 0 0,-4 0 0 0 0,-7 67-673 0 0,1-121 31 0 0,-2-1 1 0 0,-1 1-1 0 0,-2-1 1 0 0,-1 0-1 0 0,-1 0 1 0 0,-2-2-1 0 0,-2 3-31 0 0,-19 8-123 0 0,32-40 49 0 0,1-1-9 0 0,0 0 8 0 0,0 0-37 0 0,0 0-80 0 0,0 0-102 0 0,46-60-5604 0 0,-26 32 353 0 0,-13 17 752 0 0,1-1-6516 0 0</inkml:trace>
  <inkml:trace contextRef="#ctx0" brushRef="#br0" timeOffset="10549.714">2309 1760 10306 0 0,'0'0'1158'0'0,"0"0"-231"0"0,0 0-3 0 0,0 0 192 0 0,0 0 152 0 0,0 0 7 0 0,0 0-122 0 0,0 0-209 0 0,-33 34-211 0 0,-100 105-154 0 0,49-50 592 0 0,45-42 37 0 0,39-47-1098 0 0,26 19 723 0 0,-16-17-699 0 0,1 0-1 0 0,0 1 1 0 0,-1 0-1 0 0,1 1 1 0 0,-1 0-1 0 0,0 0 1 0 0,0 1-1 0 0,-1 1 1 0 0,1 0-1 0 0,-1 0 1 0 0,-1 1-1 0 0,1 0 1 0 0,-1 0-1 0 0,0 1 1 0 0,-1 0 0 0 0,0 0-1 0 0,0 1 1 0 0,0 0-1 0 0,-1 0 1 0 0,-1 0-1 0 0,0 1 1 0 0,0 0-1 0 0,-1 0 1 0 0,1 3-134 0 0,3 85 1067 0 0,5-82-1868 0 0,-3-15-5622 0 0,-5-2-1153 0 0,-2 1-4737 0 0</inkml:trace>
  <inkml:trace contextRef="#ctx0" brushRef="#br0" timeOffset="10932.564">2486 2298 7970 0 0,'0'0'1705'0'0,"0"0"-87"0"0,0 0 233 0 0,0 0 50 0 0,0 0-186 0 0,0 0-228 0 0,0 0-258 0 0,0 0-237 0 0,0 0-190 0 0,32-5-147 0 0,102-14-141 0 0,-60-5 205 0 0,-69 22-668 0 0,0-1 0 0 0,-1 1 0 0 0,1-1 0 0 0,-1 0 0 0 0,1-1 0 0 0,-1 1 0 0 0,0-1 0 0 0,0 1 0 0 0,-1-1 0 0 0,1-1 0 0 0,-1 1 0 0 0,0 0 0 0 0,0-1 0 0 0,0 1 0 0 0,0-1 0 0 0,-1 0 0 0 0,0 0 0 0 0,0 0 0 0 0,0 0 0 0 0,-1 0 0 0 0,0-1 1 0 0,0 1-1 0 0,0 0 0 0 0,-1-1 0 0 0,1 1 0 0 0,-1-1 0 0 0,0 1 0 0 0,-1 0 0 0 0,1-1 0 0 0,-1 1 0 0 0,0 0 0 0 0,-1-1-51 0 0,0 3-2 0 0,1 0 0 0 0,-1 1 0 0 0,0-1 0 0 0,-1 0 0 0 0,1 1 0 0 0,0 0 0 0 0,-1-1 0 0 0,1 1 1 0 0,-1 0-1 0 0,0 0 0 0 0,0 1 0 0 0,0-1 0 0 0,0 0 0 0 0,0 1 0 0 0,0 0 0 0 0,0 0 0 0 0,0 0 0 0 0,0 0 1 0 0,-1 0-1 0 0,1 1 0 0 0,0-1 0 0 0,0 1 0 0 0,-1 0 0 0 0,1 0 0 0 0,0 0 0 0 0,-1 0 0 0 0,-1 1 2 0 0,-90 28-239 0 0,80-18 236 0 0,0 0 0 0 0,0 1 0 0 0,1 1 0 0 0,1 0 1 0 0,0 1-1 0 0,1 0 0 0 0,0 1 0 0 0,1 0 0 0 0,1 1 0 0 0,0 0 0 0 0,2 1 0 0 0,-1 0 1 0 0,1 3 2 0 0,7-18 0 0 0,0 1 0 0 0,0 0 0 0 0,0 1 0 0 0,0-1 0 0 0,1 0 0 0 0,0 0 0 0 0,-1 0 0 0 0,1 0 0 0 0,0 0 0 0 0,0 1 0 0 0,1-1 0 0 0,-1 0 0 0 0,1 0 0 0 0,-1 0 0 0 0,1 0 0 0 0,0 0 0 0 0,0 0 1 0 0,0 0-1 0 0,1 0 0 0 0,-1 0 0 0 0,1 0 0 0 0,-1-1 0 0 0,1 1 0 0 0,0-1 0 0 0,0 1 0 0 0,0-1 0 0 0,1 0 0 0 0,-1 0 0 0 0,0 1 0 0 0,1-2 0 0 0,0 1 0 0 0,-1 0 0 0 0,1 0 0 0 0,0-1 0 0 0,0 0 1 0 0,0 1-1 0 0,0-1 0 0 0,0 0 0 0 0,0-1 0 0 0,0 1 0 0 0,0 0 0 0 0,0-1 0 0 0,0 0 0 0 0,0 0 0 0 0,1 0 0 0 0,-1 0 0 0 0,0 0 0 0 0,0-1 0 0 0,2 1 0 0 0,24 0-43 0 0,1 0 0 0 0,-1-2 0 0 0,0-1 0 0 0,0-2 0 0 0,0 0 0 0 0,0-2-1 0 0,-1-1 1 0 0,0-2 0 0 0,18-8 43 0 0,11-5-780 0 0,20-9-1848 0 0,-28 6-7744 0 0,-36 18 75 0 0</inkml:trace>
  <inkml:trace contextRef="#ctx0" brushRef="#br0" timeOffset="11290.854">2992 2254 344 0 0,'0'0'2214'0'0,"0"0"-244"0"0,0 0 23 0 0,0 0 30 0 0,0 0 11 0 0,0 0-93 0 0,0 0-189 0 0,0 0-181 0 0,0 0-196 0 0,0 0-189 0 0,0 0-133 0 0,34 0-145 0 0,106 1-103 0 0,-65-14 489 0 0,-67 10-1195 0 0,0 0 0 0 0,-1 0 0 0 0,1 0 0 0 0,-1-1 0 0 0,0-1 0 0 0,0 1-1 0 0,0-1 1 0 0,0 0 0 0 0,-1-1 0 0 0,0 1 0 0 0,0-1 0 0 0,-1 0-1 0 0,1-1 1 0 0,-1 1 0 0 0,-1-1 0 0 0,1 0 0 0 0,-1-1 0 0 0,0 1 0 0 0,-1-1-1 0 0,0 1 1 0 0,0-1 0 0 0,-1 0 0 0 0,0 0 0 0 0,0 0 0 0 0,0-2-99 0 0,-4 7-1 0 0,1 1 1 0 0,0-1-1 0 0,-1 1 1 0 0,0 0-1 0 0,1 0 1 0 0,-1 0-1 0 0,0 0 1 0 0,0 0-1 0 0,0 0 0 0 0,0 0 1 0 0,-1 0-1 0 0,1 1 1 0 0,0-1-1 0 0,-1 1 1 0 0,1 0-1 0 0,-1 0 1 0 0,0 0-1 0 0,1 0 1 0 0,-1 0-1 0 0,0 0 1 0 0,1 1-1 0 0,-1-1 1 0 0,0 1-1 0 0,0 0 1 0 0,1 0-1 0 0,-1 0 1 0 0,0 0-1 0 0,0 0 1 0 0,0 1-1 0 0,1-1 1 0 0,-1 1-1 0 0,0 0 1 0 0,1 0-1 0 0,-1 0 0 0 0,0 0 1 0 0,-1 1 0 0 0,-6 2-5 0 0,0-1 0 0 0,0 2 0 0 0,0 0 0 0 0,1 0 1 0 0,0 1-1 0 0,0 0 0 0 0,0 0 0 0 0,1 1 0 0 0,0 0 0 0 0,0 0 0 0 0,1 1 0 0 0,0 0 1 0 0,0 1-1 0 0,1 0 0 0 0,0 0 0 0 0,0 0 0 0 0,1 0 0 0 0,0 1 0 0 0,1 0 0 0 0,0 0 1 0 0,1 0-1 0 0,0 0 0 0 0,1 1 0 0 0,0-1 0 0 0,0 1 0 0 0,1 0 0 0 0,0 0 0 0 0,1-1 1 0 0,1 3 4 0 0,-1-10 0 0 0,1 1-1 0 0,1 0 1 0 0,-1-1 0 0 0,0 1 0 0 0,1-1 0 0 0,0 1 0 0 0,0-1 0 0 0,0 0 0 0 0,0 0 0 0 0,1 0 0 0 0,-1 0 0 0 0,1 0-1 0 0,-1 0 1 0 0,1-1 0 0 0,0 1 0 0 0,0-1 0 0 0,0 0 0 0 0,1 0 0 0 0,-1 0 0 0 0,0 0 0 0 0,1-1 0 0 0,-1 1 0 0 0,1-1-1 0 0,0 0 1 0 0,-1 0 0 0 0,4 0 0 0 0,103 9 39 0 0,-96-11-39 0 0,9-1-159 0 0,1-2 1 0 0,-1 0-1 0 0,1-2 1 0 0,-2 0 0 0 0,1-2-1 0 0,-1 0 1 0 0,0-2-1 0 0,14-8 159 0 0,-28 14-219 0 0,35-23-4269 0 0,-31 18-536 0 0,0 1-6524 0 0</inkml:trace>
  <inkml:trace contextRef="#ctx0" brushRef="#br0" timeOffset="12016.56">3730 2051 8666 0 0,'0'0'2423'0'0,"0"0"-355"0"0,0 0-230 0 0,0 0-181 0 0,0 0-172 0 0,0 0-221 0 0,0 0-173 0 0,0 0-128 0 0,0 0-44 0 0,0 0-21 0 0,0 0-112 0 0,0 0-149 0 0,3 20-125 0 0,8 63-58 0 0,-8 64 861 0 0,-7-88-1132 0 0,-1 0 0 0 0,-4 0 0 0 0,-9 33-183 0 0,12-66 41 0 0,-10 28 66 0 0,11-87 281 0 0,7 16-381 0 0,1 0-1 0 0,1-1 1 0 0,1 1 0 0 0,0 0 0 0 0,1 1 0 0 0,1 0 0 0 0,0 0 0 0 0,1 0 0 0 0,1 1 0 0 0,0 0 0 0 0,8-8-7 0 0,0-5-16 0 0,-2 1 12 0 0,0 1 0 0 0,2 1 0 0 0,1 0 0 0 0,1 2 0 0 0,0 0 0 0 0,2 1 0 0 0,1 1 0 0 0,1 1 0 0 0,0 1 0 0 0,1 1 1 0 0,1 1-1 0 0,1 1 0 0 0,1 1 0 0 0,0 2 0 0 0,0 0 0 0 0,13-2 4 0 0,-36 14-2 0 0,0-1 7 0 0,0-1-1 0 0,0 1 1 0 0,0 0 0 0 0,0 0 0 0 0,0 1-1 0 0,0 0 1 0 0,0-1 0 0 0,1 1-1 0 0,-1 1 1 0 0,1-1 0 0 0,-1 1 0 0 0,1-1-1 0 0,-1 1 1 0 0,0 0 0 0 0,1 1 0 0 0,-1-1-1 0 0,1 1 1 0 0,-1 0 0 0 0,0 0 0 0 0,1 0-1 0 0,-1 1 1 0 0,0 0 0 0 0,0-1 0 0 0,0 1-1 0 0,0 1 1 0 0,0-1 0 0 0,-1 1 0 0 0,1-1-1 0 0,-1 1 1 0 0,1 0 0 0 0,-1 0 0 0 0,0 0-1 0 0,0 1 1 0 0,0-1 0 0 0,-1 1 0 0 0,1 0-1 0 0,1 3-4 0 0,-3 2 29 0 0,0 0 1 0 0,-1 0-1 0 0,0 0 0 0 0,0-1 0 0 0,-1 1 0 0 0,0 0 0 0 0,-1 0 0 0 0,0 0 0 0 0,0 0 0 0 0,-1-1 0 0 0,0 0 1 0 0,0 1-1 0 0,-1-1 0 0 0,0 0 0 0 0,0 0 0 0 0,-1-1 0 0 0,0 0 0 0 0,-1 1 0 0 0,0-2 0 0 0,0 1 0 0 0,-1 0-29 0 0,-10 11 27 0 0,-1-1-1 0 0,-1 0 1 0 0,-1-2-1 0 0,0 0 1 0 0,-1-1-1 0 0,-1-1 1 0 0,-1-1-27 0 0,13-7-16 0 0,0 0 1 0 0,0 0 0 0 0,0-1 0 0 0,-1-1 0 0 0,1 0 0 0 0,-1 0 0 0 0,0-1 0 0 0,0 0 0 0 0,0-1-1 0 0,0-1 1 0 0,0 1 0 0 0,0-2 0 0 0,0 1 0 0 0,0-2 0 0 0,-4 0 15 0 0,12 1-75 0 0,1-1 1 0 0,-1 1-1 0 0,0-1 1 0 0,1 0-1 0 0,-1 0 0 0 0,1 0 1 0 0,-1 0-1 0 0,1 0 1 0 0,0 0-1 0 0,0-1 1 0 0,0 1-1 0 0,0-1 1 0 0,1 0-1 0 0,-1 1 0 0 0,0-1 1 0 0,1 0-1 0 0,0 0 1 0 0,0 0-1 0 0,0 0 1 0 0,0 0-1 0 0,0 0 0 0 0,1 0 1 0 0,-1 0-1 0 0,1 0 1 0 0,0-1-1 0 0,0 1 1 0 0,0 0-1 0 0,0 0 1 0 0,1 0-1 0 0,0-2 75 0 0,3-29-3772 0 0,4 5-4099 0 0,-3 13-4521 0 0</inkml:trace>
  <inkml:trace contextRef="#ctx0" brushRef="#br0" timeOffset="12620.142">4908 2125 10202 0 0,'0'0'2162'0'0,"0"0"-367"0"0,0 0-63 0 0,0 0-82 0 0,0 0-175 0 0,0 0-231 0 0,0 0-291 0 0,0 0-211 0 0,0 0-128 0 0,0 0-15 0 0,0 0-35 0 0,0 0-77 0 0,0 0-50 0 0,-5 24-96 0 0,-35 149 234 0 0,17-76-1251 0 0,23-97-74 0 0,0 0-825 0 0,0 0-1840 0 0,0 0-4076 0 0,0 0-4174 0 0</inkml:trace>
  <inkml:trace contextRef="#ctx0" brushRef="#br0" timeOffset="12870.47">4958 1694 10898 0 0,'0'0'4399'0'0,"0"0"-2247"0"0,0 0-788 0 0,0 0-101 0 0,0 0-85 0 0,0 0-121 0 0,0 0-235 0 0,0 0-250 0 0,0 0-252 0 0,0 0-213 0 0,0 0-161 0 0,0 0-116 0 0,0 0-42 0 0,-2-22-70 0 0,-3-65-112 0 0,4 86 342 0 0,1 0 1 0 0,0 1-1 0 0,0-1 0 0 0,0 1 1 0 0,0-1-1 0 0,0 0 1 0 0,0 1-1 0 0,1-1 1 0 0,-1 1-1 0 0,0-1 1 0 0,0 0-1 0 0,0 1 1 0 0,0-1-1 0 0,1 1 1 0 0,-1-1-1 0 0,0 1 0 0 0,1-1 1 0 0,-1 1-1 0 0,0-1 1 0 0,1 1-1 0 0,-1-1 1 0 0,1 1-1 0 0,-1-1 1 0 0,1 1-1 0 0,-1 0 1 0 0,1-1-1 0 0,-1 1 1 0 0,1 0-1 0 0,-1-1 0 0 0,1 1 1 0 0,-1 0-1 0 0,1 0 1 0 0,0-1-1 0 0,-1 1 1 0 0,1 0-1 0 0,-1 0 1 0 0,1 0-1 0 0,0 0 1 0 0,-1 0-1 0 0,1 0 1 0 0,-1 0-1 0 0,1 0 0 0 0,0 0 1 0 0,-1 0-1 0 0,1 0 1 0 0,0 0-1 0 0,-1 1 1 0 0,1-1-1 0 0,-1 0 1 0 0,1 0-1 0 0,-1 1 1 0 0,1-1-1 0 0,-1 0 1 0 0,1 1-1 0 0,-1-1 0 0 0,1 0 1 0 0,-1 1-1 0 0,1-1 1 0 0,-1 1-1 0 0,1-1 1 0 0,-1 1-1 0 0,0-1 1 0 0,1 1-1 0 0,-1-1 1 0 0,0 1-1 0 0,1 0 52 0 0,4 2-3511 0 0,3 0-7771 0 0</inkml:trace>
  <inkml:trace contextRef="#ctx0" brushRef="#br0" timeOffset="13152.943">5449 1359 16003 0 0,'0'0'1494'0'0,"0"0"-442"0"0,0 0-158 0 0,0 0 29 0 0,0 0 92 0 0,0 0 73 0 0,0 0-28 0 0,0 0-85 0 0,0 0-143 0 0,0 0-113 0 0,0 0-155 0 0,5 32-113 0 0,12 105-79 0 0,-17 25 261 0 0,-1-135-573 0 0,-34 469 463 0 0,22-327-660 0 0,-11-178-6186 0 0,7-10-2076 0 0,10 11-1591 0 0</inkml:trace>
  <inkml:trace contextRef="#ctx0" brushRef="#br0" timeOffset="13538.971">5219 2014 10066 0 0,'0'0'2101'0'0,"0"0"-421"0"0,0 0-192 0 0,0 0-90 0 0,0 0-126 0 0,0 0-140 0 0,0 0-153 0 0,0 0-139 0 0,0 0-105 0 0,0 0-104 0 0,0 0-112 0 0,0 0-110 0 0,25 0-77 0 0,79 1-81 0 0,118 28 57 0 0,-75-11-2074 0 0,-137-11-770 0 0,-10-7 2413 0 0,2 29 723 0 0,2-24-502 0 0,1-1 0 0 0,-1 0 0 0 0,1-1 0 0 0,1 1 0 0 0,-1-1 0 0 0,0 0 0 0 0,1 0 1 0 0,-1-1-1 0 0,1 1 0 0 0,0-1 0 0 0,0-1 0 0 0,0 1 0 0 0,0-1 0 0 0,0 0 0 0 0,0 0 0 0 0,1-1 0 0 0,-1 1 0 0 0,0-2 0 0 0,0 1 0 0 0,0-1-98 0 0,2 1 112 0 0,1 0 0 0 0,-1-1 1 0 0,0 0-1 0 0,0-1 0 0 0,-1 0 0 0 0,1 0 1 0 0,0 0-1 0 0,-1-1 0 0 0,1-1 0 0 0,-1 1 1 0 0,0-1-1 0 0,0 0 0 0 0,0-1 0 0 0,-1 1 1 0 0,1-1-1 0 0,-1-1 0 0 0,0 1 1 0 0,-1-1-1 0 0,1 0 0 0 0,-1-1 0 0 0,0 1 1 0 0,3-8-113 0 0,-6 12 9 0 0,0-1 0 0 0,-1 1 1 0 0,1-1-1 0 0,-1 0 1 0 0,0 0-1 0 0,0 0 0 0 0,0 0 1 0 0,0 0-1 0 0,-1 0 1 0 0,1 0-1 0 0,-1 0 0 0 0,0 0 1 0 0,1 0-1 0 0,-1 0 1 0 0,-1 0-1 0 0,1 0 0 0 0,0 0 1 0 0,-1 0-1 0 0,0 0 1 0 0,1 0-1 0 0,-1 0 0 0 0,0 0 1 0 0,-1 0-1 0 0,1 1 1 0 0,0-1-1 0 0,-1 0 0 0 0,0 1 1 0 0,1-1-1 0 0,-1 1 1 0 0,0 0-1 0 0,0-1 0 0 0,-1 1 1 0 0,1 0-1 0 0,0 0 0 0 0,-1 0 1 0 0,1 1-1 0 0,-1-1 1 0 0,1 0-1 0 0,-1 1 0 0 0,0 0 1 0 0,0 0-1 0 0,0 0 1 0 0,0 0-1 0 0,-2 0-9 0 0,-2 0-8 0 0,0 0 0 0 0,0 1 1 0 0,0-1-1 0 0,0 2 0 0 0,0-1 0 0 0,0 1 1 0 0,0 0-1 0 0,0 1 0 0 0,0 0 0 0 0,0 0 0 0 0,0 0 1 0 0,0 1-1 0 0,1 0 0 0 0,0 0 0 0 0,-1 1 0 0 0,1-1 1 0 0,0 1-1 0 0,1 1 0 0 0,-5 3 8 0 0,3-2-13 0 0,0 1 1 0 0,1-1-1 0 0,-1 2 1 0 0,1-1-1 0 0,0 1 1 0 0,1 0-1 0 0,0 0 0 0 0,1 0 1 0 0,-1 1-1 0 0,1 0 1 0 0,1-1-1 0 0,0 1 0 0 0,0 1 1 0 0,1-1-1 0 0,0 0 1 0 0,0 1-1 0 0,1-1 1 0 0,1 1-1 0 0,-1-1 0 0 0,2 1 1 0 0,-1-1-1 0 0,1 1 1 0 0,2 8 12 0 0,0-12-48 0 0,-1 0 0 0 0,1-1 0 0 0,0 0 0 0 0,1 0 0 0 0,-1 0 0 0 0,1 0 0 0 0,0 0 0 0 0,0-1 0 0 0,1 1 0 0 0,-1-1 0 0 0,1 0 0 0 0,0-1 0 0 0,0 1 0 0 0,0-1 0 0 0,1 0 0 0 0,-1 0 0 0 0,1-1 0 0 0,0 1 0 0 0,-1-1 0 0 0,6 0 48 0 0,32 10-4220 0 0,-2-6-5808 0 0,-27-3 513 0 0</inkml:trace>
  <inkml:trace contextRef="#ctx0" brushRef="#br0" timeOffset="13987.496">6088 2331 5497 0 0,'0'0'3338'0'0,"0"0"-1375"0"0,0 0-333 0 0,0 0 94 0 0,0 0-15 0 0,0 0-144 0 0,0 0-114 0 0,0 0-90 0 0,0 0-106 0 0,0 0-181 0 0,0 0-217 0 0,0 0-211 0 0,12-8-143 0 0,37-27-97 0 0,26-58 669 0 0,45-61-349 0 0,-119 153-728 0 0,-1 1 1 0 0,1 0-1 0 0,-1 0 0 0 0,1 0 0 0 0,-1 0 0 0 0,1 0 0 0 0,-1 0 0 0 0,1 0 0 0 0,0 0 0 0 0,-1 0 0 0 0,1 0 0 0 0,-1 0 0 0 0,1 0 0 0 0,-1 0 0 0 0,1 0 0 0 0,-1 1 1 0 0,1-1-1 0 0,-1 0 0 0 0,1 0 0 0 0,-1 1 0 0 0,0-1 0 0 0,1 0 0 0 0,-1 1 0 0 0,1-1 0 0 0,-1 0 0 0 0,0 1 0 0 0,1-1 0 0 0,-1 0 0 0 0,0 1 0 0 0,1-1 0 0 0,-1 1 1 0 0,0-1-1 0 0,1 1 0 0 0,-1-1 0 0 0,0 1 0 0 0,0-1 0 0 0,0 1 0 0 0,0-1 0 0 0,1 1 0 0 0,-1-1 0 0 0,0 1 0 0 0,0-1 0 0 0,0 1 0 0 0,0-1 0 0 0,0 1 0 0 0,0-1 1 0 0,0 1-1 0 0,0-1 0 0 0,-1 1 0 0 0,1-1 0 0 0,0 1 0 0 0,0-1 0 0 0,0 1 0 0 0,0-1 0 0 0,-1 1 0 0 0,1-1 0 0 0,0 1 0 0 0,-1-1 0 0 0,1 1 0 0 0,0-1 0 0 0,-1 0 1 0 0,1 1 0 0 0,-6 40 45 0 0,3-33-33 0 0,1-5-8 0 0,0 0 0 0 0,1 0 0 0 0,-1 1 0 0 0,1-1 0 0 0,0 0 0 0 0,0 1 0 0 0,0-1 0 0 0,0 1 0 0 0,1-1 0 0 0,-1 1 0 0 0,1-1 0 0 0,0 1 0 0 0,0-1 0 0 0,0 1 0 0 0,1-1 0 0 0,-1 1 0 0 0,1-1 0 0 0,0 1 0 0 0,0 0-3 0 0,2-2 10 0 0,0-1 0 0 0,0 0 0 0 0,0 1 0 0 0,1-1 0 0 0,-1-1 0 0 0,0 1 0 0 0,1 0 0 0 0,-1-1 0 0 0,1 0 0 0 0,-1 0 0 0 0,0 0 0 0 0,1 0 0 0 0,-1 0 0 0 0,1-1 0 0 0,-1 0 0 0 0,0 1-1 0 0,1-1 1 0 0,-1 0 0 0 0,0-1 0 0 0,0 1 0 0 0,0 0 0 0 0,0-1 0 0 0,0 0 0 0 0,1-1-10 0 0,193-93 622 0 0,-196 96-619 0 0,0-1 0 0 0,0 0 0 0 0,0 0 1 0 0,0 1-1 0 0,0-1 0 0 0,1 1 0 0 0,-1-1 1 0 0,0 1-1 0 0,0-1 0 0 0,1 1 0 0 0,-1 0 1 0 0,0-1-1 0 0,0 1 0 0 0,1 0 0 0 0,-1 0 1 0 0,0 0-1 0 0,1 0 0 0 0,-1 0 0 0 0,0 0 1 0 0,1 1-1 0 0,-1-1 0 0 0,0 0 0 0 0,1 1 1 0 0,-1-1-1 0 0,0 1 0 0 0,0-1 1 0 0,0 1-1 0 0,0 0 0 0 0,1-1 0 0 0,-1 1 1 0 0,0 0-1 0 0,0 0 0 0 0,0 0 0 0 0,0 0 1 0 0,-1 0-1 0 0,1 0 0 0 0,0 0 0 0 0,0 0 1 0 0,0 0-1 0 0,-1 0 0 0 0,1 0 0 0 0,-1 0 1 0 0,1 1-1 0 0,-1-1 0 0 0,1 0 0 0 0,-1 0 1 0 0,0 1-1 0 0,1-1 0 0 0,-1 0 0 0 0,0 1 1 0 0,0-1-1 0 0,0 2-3 0 0,-1 155 149 0 0,25-140-1540 0 0,-9-18-5306 0 0,-12 0 3346 0 0,2 0-9288 0 0</inkml:trace>
  <inkml:trace contextRef="#ctx0" brushRef="#br0" timeOffset="14840.226">7309 1977 0 0 0,'0'0'767'0'0,"0"0"917"0"0,0 0 354 0 0,0 0 140 0 0,0 0 50 0 0,0 0-185 0 0,0 0-201 0 0,0 0-199 0 0,0 0-225 0 0,0 0-145 0 0,0 0-151 0 0,0 0-171 0 0,0 0-122 0 0,6-4-111 0 0,17-13-91 0 0,-17 13-62 0 0,-6 4-10 0 0,0 0-18 0 0,0 0-7 0 0,0 0 20 0 0,-24 0 1116 0 0,10 1-1620 0 0,1 0 0 0 0,0 2 0 0 0,0-1 0 0 0,0 2 0 0 0,0 0 0 0 0,1 0-1 0 0,-1 1 1 0 0,1 1 0 0 0,0 0 0 0 0,1 0 0 0 0,-1 1 0 0 0,0 2-46 0 0,24 14-40 0 0,138 50 229 0 0,-146-72-177 0 0,0 1 0 0 0,0 0 0 0 0,-1 1 1 0 0,1-1-1 0 0,-1 0 0 0 0,1 1 0 0 0,-1 0 0 0 0,0 0 0 0 0,0 0 0 0 0,0 0 0 0 0,-1 0 0 0 0,1 1 0 0 0,-1-1 0 0 0,0 1 0 0 0,0 0 0 0 0,0 0 0 0 0,0-1 0 0 0,-1 1 0 0 0,1 0 0 0 0,-1 0 0 0 0,0 1 0 0 0,0-1 0 0 0,-1 0 0 0 0,1 0 1 0 0,-1 0-1 0 0,0 1 0 0 0,0-1 0 0 0,0 0 0 0 0,-1 1-12 0 0,-1 0 34 0 0,0 0-1 0 0,-1 0 1 0 0,1 0 0 0 0,-1 0 0 0 0,0 0 0 0 0,0-1 0 0 0,-1 0 0 0 0,1 1-1 0 0,-1-1 1 0 0,0 0 0 0 0,0-1 0 0 0,-1 1 0 0 0,-3 2-34 0 0,-1 2-115 0 0,-1 0 0 0 0,0 0 0 0 0,0-1 1 0 0,-1 0-1 0 0,0-1 0 0 0,0 0 0 0 0,-1-1 0 0 0,0 0 1 0 0,0-1-1 0 0,0 0 0 0 0,0-1 0 0 0,0 0 1 0 0,-5-1 114 0 0,31-21-4689 0 0,-6 9-242 0 0,1 2-6466 0 0</inkml:trace>
  <inkml:trace contextRef="#ctx0" brushRef="#br0" timeOffset="15129.324">7848 1554 17916 0 0,'0'0'1404'0'0,"0"0"-534"0"0,0 0-256 0 0,0 0 76 0 0,0 0 111 0 0,0 0 96 0 0,0 0-9 0 0,0 0-160 0 0,0 0-105 0 0,0 0-84 0 0,-3 31-74 0 0,-9 97-65 0 0,1 70 602 0 0,-9 48-960 0 0,7-206-2040 0 0,1-36-2448 0 0,-5-3-4118 0 0,11-1-3051 0 0</inkml:trace>
  <inkml:trace contextRef="#ctx0" brushRef="#br0" timeOffset="15367.841">7449 2003 10914 0 0,'0'0'2301'0'0,"0"0"-522"0"0,0 0-240 0 0,0 0-121 0 0,0 0-186 0 0,0 0-151 0 0,0 0-164 0 0,32-8-181 0 0,105-27-144 0 0,5 16 561 0 0,28 11-1033 0 0,-134 8-3987 0 0,0 0-3972 0 0,-31 0 6269 0 0,4 0-8936 0 0</inkml:trace>
  <inkml:trace contextRef="#ctx0" brushRef="#br0" timeOffset="15955.27">8227 1926 10138 0 0,'0'0'3406'0'0,"0"0"-1649"0"0,0 0-532 0 0,0 0 66 0 0,0 0-4 0 0,0 0-119 0 0,0 0-209 0 0,0 0-251 0 0,0 0-198 0 0,-31 22-131 0 0,-95 69-106 0 0,68-35 24 0 0,56-54-298 0 0,0 0-1 0 0,0 1 0 0 0,1-1 0 0 0,-1 1 1 0 0,1-1-1 0 0,-1 1 0 0 0,1 0 0 0 0,0-1 1 0 0,0 1-1 0 0,0 0 0 0 0,0 0 0 0 0,1 0 0 0 0,-1 0 1 0 0,1 0-1 0 0,-1 0 0 0 0,1 0 0 0 0,0 0 1 0 0,1 0-1 0 0,-1 0 0 0 0,0 0 0 0 0,1 0 1 0 0,0 2 1 0 0,51-1 128 0 0,-32-6-103 0 0,-1-1 1 0 0,1-1-1 0 0,-1-1 0 0 0,-1-1 1 0 0,1-1-1 0 0,-1 0 1 0 0,0-1-1 0 0,6-5-25 0 0,35-13-5 0 0,-14 15-72 0 0,-38 66 96 0 0,-7-52-19 0 0,0 0 1 0 0,1 1 0 0 0,-1-1-1 0 0,0 0 1 0 0,1 0 0 0 0,0 1-1 0 0,0-1 1 0 0,0 0 0 0 0,0 0-1 0 0,0 0 1 0 0,0 0 0 0 0,1 0-1 0 0,0 0 1 0 0,0-1 0 0 0,-1 1-1 0 0,2 0 1 0 0,-1-1 0 0 0,0 1-1 0 0,0-1 1 0 0,1 0 0 0 0,-1 0-1 0 0,1 0 1 0 0,0 0 0 0 0,-1 0-1 0 0,1-1 1 0 0,0 1 0 0 0,0-1-1 0 0,0 0 1 0 0,0 1 0 0 0,1-2-1 0 0,-1 1 1 0 0,0 0 0 0 0,0 0-1 0 0,1-1 1 0 0,-1 0 0 0 0,0 0-1 0 0,0 0 1 0 0,1 0 0 0 0,-1 0-1 0 0,3-1 0 0 0,8-2 37 0 0,1-1-1 0 0,-1 0 1 0 0,0-1 0 0 0,0 0-1 0 0,-1-1 1 0 0,0-1-1 0 0,0 0 1 0 0,0-1-1 0 0,-1 0 1 0 0,0-1-1 0 0,0 0 1 0 0,-1-1-1 0 0,-1 0 1 0 0,0-1 0 0 0,0 0-1 0 0,-1-1 1 0 0,0 0-1 0 0,-1 0 1 0 0,0-1-1 0 0,0-2-36 0 0,7-17 40 0 0,-2-1 0 0 0,-2 0 0 0 0,-1-1-1 0 0,-1 0 1 0 0,-2 0 0 0 0,-1-1 0 0 0,-2 0-1 0 0,-2 0 1 0 0,-1 0 0 0 0,-1 0 0 0 0,-4-24-40 0 0,-15-47 101 0 0,18 107-94 0 0,-1 0 1 0 0,0 0-1 0 0,0 1 1 0 0,1-1-1 0 0,-1 1 0 0 0,1-1 1 0 0,-1 1-1 0 0,1 0 0 0 0,0-1 1 0 0,-1 1-1 0 0,1 0 1 0 0,0 0-1 0 0,0 0 0 0 0,0 0 1 0 0,1 0-1 0 0,-1 0 0 0 0,0 0 1 0 0,1 0-1 0 0,0 0 1 0 0,-1 1-1 0 0,1-1 0 0 0,0 0 1 0 0,0 0-1 0 0,0 0 1 0 0,0 1-1 0 0,0-1 0 0 0,1 0 1 0 0,-1 0-8 0 0,6 304 1320 0 0,-1-233-1027 0 0,15 145 90 0 0,-13-196-233 0 0,-17-24-7200 0 0,5-3 5014 0 0,-1 0-4347 0 0,3-2-5073 0 0</inkml:trace>
  <inkml:trace contextRef="#ctx0" brushRef="#br0" timeOffset="16203.07">8441 1771 11594 0 0,'0'0'5031'0'0,"0"0"-2868"0"0,0 0-1101 0 0,0 0-90 0 0,0 0-19 0 0,0 0 2 0 0,0 0-44 0 0,0 0-156 0 0,0 0-86 0 0,0 0-74 0 0,0 0-96 0 0,0 0-88 0 0,33 4-77 0 0,107 11-83 0 0,84-5-1031 0 0,-218-7-586 0 0,-2-2-1165 0 0,-1-1-4612 0 0,-1 0-5359 0 0</inkml:trace>
  <inkml:trace contextRef="#ctx0" brushRef="#br0" timeOffset="16456.269">8938 2051 13299 0 0,'0'0'5113'0'0,"0"0"-3406"0"0,0 0-1004 0 0,0 0 26 0 0,0 0 7 0 0,0 0-117 0 0,0 0-196 0 0,0 0-198 0 0,0 0-119 0 0,0 0-60 0 0,0 0-26 0 0,0 0-37 0 0,0 0-55 0 0,0 12-107 0 0,3 30-116 0 0,-1-44-2877 0 0,0-9-2361 0 0,-2 3-5972 0 0</inkml:trace>
  <inkml:trace contextRef="#ctx0" brushRef="#br0" timeOffset="16601.337">8910 1779 17604 0 0,'0'0'1808'0'0,"0"0"-832"0"0,0 0-263 0 0,0 0-145 0 0,0 0-56 0 0,0 0-112 0 0,0 0-136 0 0,0 0-88 0 0,0 0-88 0 0,0 0-56 0 0,0 0-32 0 0,0 0-72 0 0,0 0-104 0 0,67 7-184 0 0,-55 0-392 0 0,-1-7-993 0 0,-3 4-2616 0 0,1-4-8353 0 0</inkml:trace>
  <inkml:trace contextRef="#ctx0" brushRef="#br0" timeOffset="16869.222">9232 1790 14227 0 0,'0'0'2553'0'0,"0"0"-510"0"0,0 0-284 0 0,0 0-272 0 0,0 0-296 0 0,0 0-188 0 0,0 0-169 0 0,0 0-115 0 0,0 0-65 0 0,0 0-129 0 0,0 0-149 0 0,0 0-118 0 0,0 0-93 0 0,-5 5-34 0 0,-99 104 437 0 0,99-103-572 0 0,0 0 1 0 0,0 0-1 0 0,0 1 1 0 0,1-1-1 0 0,0 1 1 0 0,1 0-1 0 0,-1 0 1 0 0,1 0-1 0 0,1 0 1 0 0,-1 1-1 0 0,1-1 1 0 0,1 1-1 0 0,-1 0 1 0 0,1-1 0 0 0,1 1-1 0 0,-1 0 1 0 0,1 0-1 0 0,0-1 4 0 0,4-2 3 0 0,-1-1 0 0 0,0-1 1 0 0,1 1-1 0 0,0 0 0 0 0,-1-1 0 0 0,2 0 0 0 0,-1 0 0 0 0,0 0 1 0 0,0 0-1 0 0,1-1 0 0 0,0 0 0 0 0,-1 0 0 0 0,1 0 0 0 0,0 0 1 0 0,0-1-1 0 0,0 1 0 0 0,0-2 0 0 0,0 1 0 0 0,0 0 0 0 0,0-1 1 0 0,1 0-1 0 0,-1 0 0 0 0,0 0 0 0 0,1-1-3 0 0,25 1 36 0 0,83-11 221 0 0,-106 9-807 0 0,22-9 1304 0 0,-20 1-8626 0 0,-10 7-4681 0 0</inkml:trace>
  <inkml:trace contextRef="#ctx0" brushRef="#br0" timeOffset="17951.905">8220 2040 0 0 0,'0'0'568'0'0,"0"0"27"0"0,0 0-14 0 0,0 0-9 0 0,0 0-14 0 0,0 0-2 0 0,0 0 14 0 0,0 0 112 0 0,0 0 125 0 0,0 0 24 0 0,0 0-15 0 0,3-1-56 0 0,29-12 2248 0 0,-27-3 3111 0 0,-12-35-3331 0 0,-30 33-2568 0 0,18 18-7414 0 0,16 0-3347 0 0</inkml:trace>
</inkml:ink>
</file>

<file path=ppt/ink/ink4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3:31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401 26,'-12'-3,"-1"0,0 1,0 1,0 0,0 0,0 1,0 1,-1 0,2 1,-1 1,0 0,0 0,1 1,0 1,-1 0,2 1,-1 0,1 0,0 2,-9 7,8-5,0 1,1 0,1 0,0 1,1 1,0 0,1 0,0 1,1-1,1 2,0-1,1 1,1 0,0 0,0 0,2 0,0 1,1-1,0 1,2 0,1 9,-2-22,0 0,1 0,-1-1,1 1,0 0,0-1,0 1,0-1,0 1,1-1,-1 0,1 1,0-1,-1 0,1 0,0 0,0 0,0 0,1-1,-1 1,0-1,1 1,-1-1,1 0,-1 0,1 0,0 0,-1 0,1-1,0 1,-1-1,1 0,0 0,0 0,-1 0,1 0,0 0,0-1,103-34,-78 14,-1-1,-1-1,-1-1,-1-2,-2 0,0-1,-2-1,0-2,-3 0,0 0,-2-2,5-16,17-4,-26 97,-23 22,9-58,0-1,1 1,1 0,0 0,0 0,0 0,1 0,1 0,-1 0,2 0,0 5,1-3,1-1,0 0,0 0,1-1,0 1,1-1,0 0,0 0,1-1,0 0,0 0,1 0,0-1,1 0,-1-1,1 0,1 0,-1-1,6 2,4-1</inkml:trace>
</inkml:ink>
</file>

<file path=ppt/ink/ink4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3:31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97,'38'-10,"28"-2,11-1,-2-1,-9 0,-11 4,-10 2,-8 4,-5 2,-4 1,-1 1,-1 0,0 1,1 0,-5-6,-6-1</inkml:trace>
</inkml:ink>
</file>

<file path=ppt/ink/ink4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3:32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60,'38'-5,"37"-6,15-2,-3 2,-11 3,-14 2,-13 3,-9 1,-13 2</inkml:trace>
</inkml:ink>
</file>

<file path=ppt/ink/ink4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3:32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319 14,'-10'-2,"-9"-2,1 1,-1 1,1 0,-1 1,0 1,1 1,-1 1,0 0,1 1,0 1,-9 4,21-5,1 1,0 0,0 0,0 0,0 1,0 0,1 0,0 0,0 0,1 0,-1 1,1 0,0 0,1 0,-1 0,1 0,0 0,1 1,0-1,0 1,0 2,0-5,0 1,0-1,1 0,0 1,0-1,0 1,0-1,1 0,0 1,0-1,0 0,0 0,1 1,-1-1,1 0,0-1,0 1,1 0,-1 0,1-1,0 0,0 1,0-1,0 0,0 0,1-1,0 1,-1-1,1 0,0 0,2 1,7-2,0-1,-1 0,1-1,0 0,-1-1,1-1,-1 0,0 0,0-1,0-1,-1 0,1-1,-1 0,0 0,-1-1,0-1,0 0,2-2,-7 6,133-70,-133 72,0 1,0-1,0 1,0 0,0 0,0 0,1 1,-1 0,0 0,0 0,1 0,-1 1,0 0,0 0,0 1,0-1,0 1,0 0,-1 1,1-1,0 1,-1 0,0 0,0 0,0 0,0 1,0 0,0 1,4 8,0 1,-2 1,0 0,0-1,-1 2,-1-1,-1 1,0-1,-1 1,0 4,8 307,-11-241,0-35,-2 0,-2 0,-2 0,-3 0,-1-1,-3-1,-2 0,-14 27,19-53,-1-1,-1 0,-1-1,0-1,-2 0,0 0,-2-2,-9 8,21-21,0 0,-1-1,1 0,-1 0,0-1,0 0,0 0,0-1,-1 0,1 0,-1 0,1-1,-1 0,0-1,1 0,-1 0,0-1,1 0,-1 0,0 0,1-1,0 0,-1-1,1 0,0 0,0 0,1-1,-1 0,1 0,-1-1,1 0,0-1,-6-9,1 0,1-1,1-1,0 0,1 0,1 0,1-1,0 0,1-1,1 1,1-1,1 0,0 0,1 0,1 0,1 0,1 1,0-1,2 0,0 1,1-1,1 1,0 0,2 1,0 0,3-5,8-13,1 1,1 1,2 1,1 1,1 1,2 1,1 2,8-5,-9 10</inkml:trace>
</inkml:ink>
</file>

<file path=ppt/ink/ink4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3:35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4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3:35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35 283,'-10'39,"-3"16,6 1,3-16,3-14</inkml:trace>
  <inkml:trace contextRef="#ctx0" brushRef="#br0" timeOffset="534.606">232 565,'237'-429,"-218"413,-17 55,-2-33,10 158,-9-158,0 0,1-1,-1 1,1 0,0-1,1 1,-1-1,1 1,0-1,1 0,-1-1,1 1,0 0,0-1,0 0,1 0,-1 0,1-1,0 1,0-1,1 0,-1-1,0 1,1-1,3 1,-3-3,0 0,0 0,0-1,0 0,0 0,0 0,-1-1,1 0,-1 0,1 0,-1-1,1 1,-1-1,0-1,-1 1,1-1,0 0,-1 0,0 0,0-1,0 1,-1-1,1 0,-1 0,0 0,-1 0,1-1,-1 1,0-1,0 0,-1 1,0-1,0 0,0 0,-1-3,2-18,-1 3</inkml:trace>
  <inkml:trace contextRef="#ctx0" brushRef="#br0" timeOffset="979.606">1333 1,'2'2,"0"-1,0 1,0 0,0 1,0-1,-1 0,1 0,-1 1,1-1,-1 1,0-1,0 1,0 0,0-1,0 1,-1 0,1 0,-1-1,0 1,0 0,0 0,0 0,-1 0,1-1,0 1,-1 0,0 0,0-1,0 1,0-1,-1 3,-4 16,0 0,-2-1,0 0,-1 0,-1-1,-1 0,-1-1,0 0,-1 0,-1-2,-5 4,4-1,-2 0,-1-1,0-1,-1-1,0-1,-2 0,0-2,0 0,-1-1,-1-2,-20 8,40-17,0 1,-1-1,1 0,-1-1,1 1,-1-1,1 1,-1-1,1 0,-1 0,1-1,-1 1,1-1,-1 1,1-1,-1 0,1 0,0-1,-1 1,1-1,0 0,0 0,0 0,0 0,1 0,-1 0,0-1,1 0,0 1,0-1,0 0,0 0,0 0,0 0,1 0,-1-1,1 1,0 0,0-1,0 1,1-1,-1 1,1-2,-2-4,1-1,0 1,1-1,0 0,1 1,0-1,0 0,1 1,0-1,1 1,0 0,0 0,1 0,0 0,0 1,1-1,1 1,-1 0,1 1,1 0,-1-1,1 2,0-1,1 1,-1 0,1 1,1 0,-1 0,1 1,-1 0,1 0,1 1,-1 0,2 0,-3 4,0 1,1-1,-1 2,0-1,-1 1,1 0,0 1,-1-1,1 2,-1-1,-1 1,1 0,0 0,-1 1,0 0,-1 0,1 0,-1 1,0 0,-1 0,0 0,0 0,1 3,30 37,-27-36,-1 0,2 0,-1-1,2-1,-1 1,1-1,0-1,1 0,0 0,1-1,-1-1,1 0,0 0,1-1,0-1,-1 0,1-1,0 0,1-1,-1 0,0-1,6-1,5-5</inkml:trace>
  <inkml:trace contextRef="#ctx0" brushRef="#br0" timeOffset="1317.32">1728 255,'38'0,"27"0,8 0,-4 0,-9-5,-10-1,-14 0</inkml:trace>
</inkml:ink>
</file>

<file path=ppt/ink/ink4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3:33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514 24,'-43'-6,"-8"-2,-2 3,1 1,0 3,-1 3,-11 2,58-4,0 0,0 0,1 1,-1-1,0 1,0 1,0-1,0 1,1 0,-1 0,1 0,-1 1,1 0,0 0,0 1,0-1,1 1,-1 0,1 0,0 1,0-1,0 1,1 0,0 0,0 0,0 0,0 1,1-1,0 1,0-1,0 2,0 48,2 0,2 0,3 0,2-1,7 22,10 82,-12 28,-11 162,-4-156,-14 12,16-199,-4 66,6-69,-1 0,0 0,1-1,-1 1,1 0,-1-1,1 1,0-1,0 1,0-1,0 1,0-1,0 1,0-1,0 0,0 0,1 0,-1 0,1 0,-1 0,0 0,1 0,0 0,-1 0,1-1,-1 1,1-1,0 1,-1-1,1 0,0 0,0 0,-1 0,1 0,0 0,0 0,-1 0,1-1,136-40,-120 33,1 0,-1 2,1 0,0 1,0 1,17-2,-30 6,3-1,0 0,0 0,0 1,0 0,1 1,-1 0,0 1,0-1,0 2,-1-1,1 1,6 4,3 5</inkml:trace>
  <inkml:trace contextRef="#ctx0" brushRef="#br0" timeOffset="850.579">853 617,'-5'-2,"1"1,-1-1,1 1,-1 0,0 0,1 1,-1 0,0-1,1 2,-1-1,0 0,1 1,-1 0,0 0,1 0,-1 1,1 0,0 0,-1 0,1 0,0 0,0 1,1 0,-1 0,0 0,1 0,-2 2,-1-1,-171 139,175-140,-1-1,1 0,0 1,0-1,0 1,0-1,0 1,1 0,-1 0,1 0,-1 0,1 0,0 0,1 0,-1 0,0 1,1-1,0 0,-1 0,1 1,1-1,-1 0,0 1,1-1,0 0,-1 0,1 0,1 0,-1 0,0 0,1 0,-1 0,1 0,0 0,0-1,0 1,0-1,1 0,-1 1,1-1,-1 0,1-1,0 1,0 0,0-1,2 2,192 96,-194-96,1 0,-2 0,1 0,0 0,-1 0,1 1,-1-1,0 1,0 0,0-1,-1 1,1 0,-1 0,0 0,0 0,-1 0,1 0,-1 0,0 1,0-1,0 0,0 0,-1 0,1 0,-1 0,0 0,-1 0,1 0,-1 0,0 0,0-1,0 1,0 0,-3 5,-1 0,0 0,-1-1,0 0,0 0,-1 0,1-1,-2 0,1-1,-1 0,0 0,-5 2,2-2,0 0,0 0,0-1,-1-1,0 0,0-1,0 0,0-1,0 0,0-1,-9-1,21-1,0 0,0 1,1-1,-1 0,0 0,0 0,1 0,-1 0,1 0,-1 0,1-1,-1 1,1 0,0 0,-1 0,1 0,0 0,0-1,0 1,0 0,0 0,0 0,0-1,0 1,1 0,-1 0,0 0,1 0,-1-1,1 1,-1 0,1 0,-1 0,1 0,0 0,0 0,-1 0,1 1,0-1,0 0,0 0,0 1,0-1,0 0,0 1,0-1,0 1,1-1,-1 1,0 0,1-1,1-2,17-17</inkml:trace>
</inkml:ink>
</file>

<file path=ppt/ink/ink4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3:36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148 593,'15'34,"-1"49,-7 20,-4 3,-9-8,-2-16,-5-11,0-14,-3-12,1-8,-1-6,2-3,-2-7,3-2,-2-4,1 0,-1-2,2-4</inkml:trace>
  <inkml:trace contextRef="#ctx0" brushRef="#br0" timeOffset="438.763">36 1158,'12'9,"0"0,0 0,1-2,0 1,1-2,-1 0,1 0,0-1,1-1,-1 0,1-1,12 1,-19-4,0 1,0-1,0-1,0 1,-1-1,1-1,0 1,0-1,-1-1,1 1,-1-1,0-1,0 1,0-1,0-1,-1 1,1-1,-1 0,0 0,-1-1,1 0,-1 0,0 0,3-6,14-29,-1 0,-2-2,-2 0,-1-1,-3 0,-2-1,-1-1,-3 0,1-36,-11 55,4 27,-1 1,0-1,0 0,0 1,0-1,0 0,0 0,0 1,0-1,-1 0,1 1,0-1,0 0,0 0,0 1,0-1,0 0,-1 1,1-1,0 0,0 0,0 0,-1 1,1-1,0 0,0 0,-1 0,1 1,0-1,0 0,-1 0,1 0,0 0,0 0,-1 0,1 0,0 0,-1 1,1-1,0 0,-1 0,1 0,0-1,-1 1,1 0,0 0,0 0,-1 0,1 0,0 0,-1 0,1 0,0-1,0 1,-1 0,1 0,0 0,0 0,0-1,-1 1,1 0,-5 18,1 0,1 1,0 0,1-1,2 1,0 0,2 19,-1 6,23 189,-6-89,1-67,-11-59</inkml:trace>
  <inkml:trace contextRef="#ctx0" brushRef="#br0" timeOffset="705.153">882 1045,'-9'38,"-4"32,1 9,2-4,3-15</inkml:trace>
  <inkml:trace contextRef="#ctx0" brushRef="#br0" timeOffset="983.638">1052 1101,'-34'19,"-10"12,1 4,13-3,17-7,15-3,12-5,9-6,5-5,2 2,1 0,-4 2,-3 1,-4 2,-7 0</inkml:trace>
  <inkml:trace contextRef="#ctx0" brushRef="#br0" timeOffset="1500.099">1588 762,'-28'17,"0"1,1 2,1 1,1 1,1 1,1 0,-17 24,28-34,0 2,1-1,1 2,0-1,1 2,0-1,-1 8,8-19,0-1,1 0,0 1,0 0,0-1,1 1,-1-1,1 1,0 0,0-1,1 1,-1 0,1-1,0 1,1-1,-1 1,1-1,-1 0,1 0,1 0,-1 0,1 0,-1 0,1 0,0-1,0 1,1-1,-1 0,1 0,-1 0,2 0,10 4,-1-1,0-1,1 0,0-1,0-1,1 0,-1-1,0 0,1-2,-1 0,1 0,-1-1,1-1,-1-1,9-3,8-1</inkml:trace>
  <inkml:trace contextRef="#ctx0" brushRef="#br0" timeOffset="1786.831">2209 762,'-40'21,"1"2,1 2,2 1,0 2,2 2,1 1,1 1,-13 20,42-49,0 0,0 1,0-1,0 1,1 0,-1 0,1 0,0 0,0 0,1 0,-1 1,1-1,0 1,0-1,0 1,1-1,0 1,0-1,0 1,0-1,1 1,-1-1,1 1,0-1,1 1,-1-1,1 0,0 0,0 0,0 0,0 0,1 0,0 0,-1-1,1 1,1-1,-1 0,0 0,1 0,0 0,1 0,10 2,-1-1,0 0,1-2,0 1,0-2,0 0,0-1,0 0,0-1,0-1,-1 0,1-1,-1-1,1 0,-1-1,0 0,0-1,-1-1,0 0,0-1,-1-1,1 0,-1 2,-1 0,0-1,0 0,-1-1,0 0,0-1,-1 0,0 0,-1-1,-1 0,1 0,-2-1,1 0,-2 0,0 0,0-1,-1 0,0 0,-2 0,1 0,-1-1,-1 1,-1 0,0-1,0 1,-2-1,1 1,-2 0,-1-5,2 14,-1-1,1 1,-1-1,0 1,-1 0,1 0,-1 0,0 1,0-1,0 1,0 0,0 0,-1 1,0-1,1 1,-1 0,0 0,0 0,0 1,0 0,0 0,0 0,-1 0,1 1,0 0,0 0,-4 1,-19-1</inkml:trace>
  <inkml:trace contextRef="#ctx0" brushRef="#br0" timeOffset="2131.721">3027 762,'-47'6,"1"2,-1 3,2 1,0 2,0 2,1 2,-4 5,46-23,0 1,0-1,0 0,0 1,0-1,0 1,0 0,1 0,-1 0,0 0,0 0,0 0,1 0,-1 1,1-1,-1 1,1-1,0 1,-1-1,1 1,0 0,0-1,0 1,0 0,0 0,1 0,-1 0,1 0,-1 0,1 0,-1 0,1 0,0 0,0 0,0 0,0 0,1 0,-1 0,1 0,-1 0,1 0,-1 0,1 0,0 0,0 0,0 0,0-1,1 2,12 3,-1 0,1-1,0-1,1-1,-1 0,0 0,1-2,4 1,3 0,-17-1,84 19,-86-19,-1 0,0 0,1 0,-1 0,0 1,0-1,0 1,0-1,0 1,0 0,0 0,-1 0,1 0,-1 0,1 0,-1 0,0 0,0 1,0-1,0 0,0 1,0-1,-1 1,1-1,-1 1,1-1,-1 1,0-1,0 1,-1 0,1-1,0 1,-1 1,-4 7,-1-1,0 1,-1-1,0 0,0-1,-1 0,0 0,-1 0,0-1,0-1,-1 1,1-1,-2-1,1 0,-2 0,-28 17,0-1,-2-2,-1-2,-36 10,58-22</inkml:trace>
  <inkml:trace contextRef="#ctx0" brushRef="#br0" timeOffset="3393.741">3790 762,'-76'103,"15"-17,-4-3,-3-3,-6-2,62-67,-1-1,0 0,-1-1,0-1,-1 0,1 0,-1-2,-1 0,1-1,-1 0,0-1,-3-1,16-2,1 0,-1 0,1-1,-1 1,1-1,-1 1,0-1,1 0,-1 0,0 0,1 0,-1-1,0 1,1-1,-1 0,1 0,-1 0,1 0,-1 0,1 0,0 0,-1-1,1 1,0-1,0 0,0 0,0 0,0 0,1 0,-1 0,1 0,-1 0,1-1,0 1,0 0,0-1,0 0,0 1,0-1,1 1,-1-1,1 0,0 1,0-1,0 0,0 1,0-1,1-1,4-14,1 0,0 1,1 0,1 1,1-1,0 1,1 1,1 0,0 0,1 1,1 1,13-13,-5 5,-19 18,9-11,0 2,1 0,0 0,1 1,0 0,0 1,1 1,1 0,-1 1,13-5,-23 12,-1 0,0 1,1-1,-1 1,1 0,-1 0,1 0,-1 0,1 1,-1-1,0 1,1 0,-1 0,0 0,0 0,1 1,-1-1,0 1,-1 0,1 0,0 0,0 0,-1 0,1 1,-1-1,0 1,0 0,1 1,45 93,-36-67,-6-15,1-1,0 1,1-1,1-1,0 1,1-2,0 1,1-1,0-1,1 0,0 0,1-2,0 1,1-2,0 1,0-2,0 0,1-1,0 0,1-1,-1-1,3 0,6-2</inkml:trace>
  <inkml:trace contextRef="#ctx0" brushRef="#br0" timeOffset="4020.892">3677 0,'105'27,"1"-5,1-4,105 3,-202-21,-6-1,0 0,0 0,0 1,0 0,0 0,0 0,0 0,0 0,0 1,0 0,0 0,0 0,0 0,-1 1,1-1,0 1,-1 0,1 0,-1 0,0 1,1-1,-1 1,0 0,-1-1,1 2,0-1,-1 0,0 0,0 1,0-1,0 1,1 3,-3 169,-15 25,7-126,3 1,4 0,3 14,23 454,-25-500,-2-1,-2 0,-2 0,-2-1,-6 18,-29 82,42-141,-1 0,0 0,1-1,-1 1,0-1,1 1,-1-1,0 0,0 0,0 0,1 0,-1 0,0 0,0 0,0 0,1-1,-1 1,0-1,0 1,1-1,-1 0,1 0,-1 0,1 0,-1 0,1 0,-1 0,1 0,0 0,-1-1,1 1,0-1,0 1,0-1,0 1,0-1,0 0,-11-9,-2-1,-2 0,0 1,0 1,-1 1,0 0,-1 1,0 1,0 0,-1 2,1 0,-1 1,0 1,0 1,-1 0,1 2,-4 0,8 1,1 1,-1 1,0 0,0 1,1 0,0 1,0 1,0 0,1 1,0 0,0 1,0 1,1 0,-6 8</inkml:trace>
</inkml:ink>
</file>

<file path=ppt/ink/ink4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4:13:46.06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455 401,'38'1005,"-2"-207,-36-532,-11 0,-39 208,45-421,-3-1,-2 0,-2-1,-2 0,-3-1,-1-1,-3-1,-2 0,-21 30,-5-16,50-61,0 0,0 0,-1 0,1 0,0 0,0 0,0 0,0 0,0 0,1-1,-1 1,0-1,0 1,0 0,0-1,1 0,-1 1,0-1,1 0,-1 0,0 0,0 1,1-2,-1 1,0 0,1 0,-1 0,0 0,1-1,-1 1,0-1,0 1,0-1,1 1,-1-1,0 0,0 1,0-1,0 0,1-1,53-25,-40 19,1 0,-1 1,1 1,1 0,-1 1,1 1,0 0,17-1,422 7,1562-3,-806-25,173 14,1015-68,238 40,-1317 96,-494-9,-700-38,228-1,-261-17,0-5,-2-4,0-4,88-34,79-30,-258 86,1-1,0 0,0 1,0-1,0 0,0 0,-1 0,1 0,0 0,-1-1,1 1,-1-1,0 1,1-1,-1 1,0-1,0 1,0-1,0 0,0 0,0 0,0 0,-1 1,1-1,-1 0,1 0,-1 0,0 0,0 0,0 0,0 0,0 0,0 0,-1 0,1 0,-1 0,1 0,-1 0,0 0,1 0,-1 0,0 1,0-1,0 0,-1 1,1-1,0 0,-1 1,1 0,-2-1,-72-54,67 53,0-2,0 1,1-1,-1 0,1 0,0-1,0 0,1 0,0-1,0 0,1 0,0 0,0-1,0 0,1 1,0-2,1 1,-2-6,-1-215,32-406,31-358,-52 790,-10 1,-8 0,-25-106,31 263,-2 1,-2 0,-1 0,-3 1,-2 1,-1 0,-2 2,-7-10,24 46,-1 0,1-1,-1 1,1 1,-1-1,0 0,0 1,-1 0,1 0,-1 0,1 1,-1-1,0 1,0 0,0 1,0-1,0 1,-1 0,1 0,0 0,-1 1,1 0,0 0,-1 0,-3 2,-329 50,-177 11,-424-8,756-48,-2087 16,805-50,-821 44,243-6,1545-11,-452-31,496 10,-185 16,482 12,1 7,-36 12,190-26,-105 31,104-30,1 1,-1-1,1 1,-1-1,1 1,0 0,-1 0,1 0,0 0,1 0,-1 1,0-1,1 1,-1-1,1 1,0-1,-1 1,1 0,1 0,-1 0,0-1,1 1,-1 0,1 0,0 0,0 0,0 0,0 0,1 0,-1 0,1-1,0 1,0 0,0 0,0 0,17 34,3 34,-61 117,50 53,3-71,-48 401,4-218,5-99,10 1,18 208,2-408,3 0,3 0,2-1,2-1,3 0,2-1,2-1,13 21,-1-12,-19-38,-2 0,0 0,-2 2,0-1,-2 1,3 14,-11-30,0 0,-1-1,0 1,0 0,-1 0,0-1,0 1,-1-1,0 0,0 1,-1-1,1-1,-2 1,1 0,-1-1,0 0,0 0,-1-1,1 1,-1-1,-1-1,1 1,-1-1,0 0,1 0,-2-1,0 1,7-4,0 0,0 0,0 0,0 0,0 1,0-1,0 0,0 1,0-1,0 1,0-1,0 1,0-1,0 1,0 0,0-1,0 1,1 0,-1 0,0 0,0 0,1 0,-1 0,1-1,-1 1,1 1,-1-1,1 0,0 0,-1 0,1 0,0 0,0 0,0 0,0 0,0 0,0 1,0-1,0 0,0 0,1 0,-1 0,0 0,1 0,-1 0,1 0,-1 0,1 0,0 0,-1 0,1 0,0 0,-1-1,130 8,-86-10,394-28,200 1,1859 30,-1048 26,952-26,-395-29,-383-9,-1449 30,1365-35,-1154 43,-326 4,-271-76,208 68,0 1,0-1,0 0,0 0,0 0,1-1,-1 0,1 1,0-1,0 0,0 0,1-1,-1 1,1 0,0-1,0 0,1 1,-1-1,1 0,0 0,1 0,-1 0,1 1,0-1,0 0,0 0,1-1,28-137,-26 136,21-92,-4-1,-4 0,1-94,-9 46,-8-1,-6 1,-6 0,-29-131,-68-201,67 323,7 0,7-3,-5-121,34 211,2 0,3 1,4 0,2 0,4 1,2 1,3 0,-18 57,12-68,-15 76,0 0,-1 0,1 0,0 0,-1 0,1 0,-1 0,0 0,0 0,0 0,0 0,0 1,0-1,0 0,0 1,-1-1,1 1,-1-1,1 1,-1-1,0 1,1 0,-1 0,0 0,0 0,0 0,0 0,0 1,0-1,0 1,0-1,0 1,0 0,-2-1,-133 17,38 1,-142-4,-221 16,-169-1,-549 17,-56-16,-4182-30,2970 1,1930 25,448-26,1-3,-1-2,-13-7,64 11,-1-3,20 4,-1 0,0 0,0 0,0 1,0-1,0 0,0 0,0 1,0-1,0 1,0-1,0 1,-1-1,1 1,0 0,0-1,0 1,-1 0,1 0,0 0,0 0,-1 0,1 0,0 0,0 1,0-1,-1 0,1 1,0-1,0 1,0-1,0 1,0-1,0 1,0 0,0 0,0-1,0 1,0 0,0 0,1 0,-1 0,0 0,0 0,1 0,-1 0,1 0,-1 1,1-1,0 0,-1 0,1 0,0 1,0-1,0 0,0 0,0 0,0 1,0-1,0 0,6 35,-1 0,-2 0,-2 0,-1 1,-1-1,-3 0,-1 0,-1-1,-2 1,-2-1,-11 27,-191 566,184-550,-41 113,8 3,-25 156,73-259,4 0,4 1,4 0,6 33,26 157,-34-270,1 0,-2 0,0 0,0-1,-1 1,0-1,-1 0,0-1,-1 1,0-1,-1-1,0 1,-1-1,-5 4,-54 77,61-75,0 1,2 0,-1 1,2-1,0 1,1 0,1 0,1 0,0 0,1 1,1-1,0 0,2 0,2 12,2 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7:1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10081 602 0 0 0,'0'0'788'0'0,"0"0"303"0"0,0 0 239 0 0,0 0 262 0 0,0 0 223 0 0,0 0 87 0 0,0 0-67 0 0,0 0-181 0 0,0 0-222 0 0,0 0-244 0 0,0 0-189 0 0,3-13-117 0 0,9-38-88 0 0,-8 38-44 0 0,-4 13-45 0 0,0 0-39 0 0,0 0-39 0 0,0 0-55 0 0,0 0-52 0 0,0 0-75 0 0,0 0-62 0 0,0 6-218 0 0,-1 1 0 0 0,1-1-1 0 0,-1 1 1 0 0,0-1 0 0 0,0 1 0 0 0,-1-1-1 0 0,0 0 1 0 0,0 0 0 0 0,0 0 0 0 0,-1 0-1 0 0,0 0 1 0 0,-3 5-165 0 0,-4 10 213 0 0,-109 315 907 0 0,-2 13-908 0 0,100-298-328 0 0,43-97-8412 0 0,-12 20 1159 0 0,-7 17-2110 0 0</inkml:trace>
  <inkml:trace contextRef="#ctx0" brushRef="#br0" timeOffset="516.159">10022 543 2232 0 0,'0'0'1849'0'0,"0"0"-7"0"0,0 0 122 0 0,0 0 147 0 0,0 0 8 0 0,0 0-218 0 0,0 0-421 0 0,0 0-500 0 0,0 0-409 0 0,0 0-246 0 0,0 0-41 0 0,0 0 109 0 0,7-3 128 0 0,-3 0-472 0 0,-3 2-12 0 0,-1 1 1 0 0,1-1-1 0 0,0 0 1 0 0,0 1-1 0 0,0-1 1 0 0,0 0-1 0 0,0 1 1 0 0,0-1-1 0 0,0 1 1 0 0,0 0-1 0 0,0-1 1 0 0,0 1-1 0 0,0 0 1 0 0,0-1-1 0 0,0 1 1 0 0,0 0-1 0 0,0 0 1 0 0,0 0-1 0 0,0 0 1 0 0,0 0-1 0 0,0 0 1 0 0,1 0-1 0 0,-1 1 1 0 0,0-1-1 0 0,0 0 1 0 0,0 0-1 0 0,0 1 1 0 0,0-1-1 0 0,0 1 1 0 0,0-1-1 0 0,0 1 1 0 0,0-1-1 0 0,-1 1 1 0 0,1 0-1 0 0,0-1 1 0 0,0 1-1 0 0,0 0 1 0 0,-1 0-1 0 0,1 0 1 0 0,0 0-1 0 0,-1-1 1 0 0,1 1-1 0 0,-1 0 1 0 0,1 0-1 0 0,-1 0 1 0 0,1 0-1 0 0,-1 1-37 0 0,45 75 2401 0 0,-23-43-1898 0 0,-1 2 0 0 0,-2 0 0 0 0,-1 1 0 0 0,-3 1 0 0 0,0 0 0 0 0,4 27-503 0 0,25 244 1056 0 0,-42-302-1029 0 0,-1 1 1 0 0,1-1 0 0 0,1 1 0 0 0,0-1-1 0 0,0 0 1 0 0,0 0 0 0 0,1 0-1 0 0,0-1 1 0 0,0 1 0 0 0,1-1-1 0 0,-1 0 1 0 0,2 0 0 0 0,4 5-28 0 0,-9-11 45 0 0,0 0 1 0 0,0 1-1 0 0,0-1 1 0 0,1 0-1 0 0,-1 0 1 0 0,0 0-1 0 0,0 0 1 0 0,0 0-1 0 0,1 0 1 0 0,-1 0-1 0 0,0 0 1 0 0,0 0-1 0 0,0-1 1 0 0,1 1-1 0 0,-1 0 1 0 0,0-1-1 0 0,0 1 1 0 0,0-1 0 0 0,0 1-1 0 0,0-1 1 0 0,0 0-1 0 0,0 1 1 0 0,0-1-1 0 0,0 0 1 0 0,0 0-1 0 0,0 1 1 0 0,0-1-1 0 0,-1 0 1 0 0,1 0-1 0 0,0 0 1 0 0,-1 0-1 0 0,1 0 1 0 0,-1 0-1 0 0,1-1 1 0 0,-1 1-1 0 0,1 0 1 0 0,-1 0-1 0 0,0 0 1 0 0,1 0-1 0 0,-1-1 1 0 0,0 1-1 0 0,0 0 1 0 0,0 0-1 0 0,0 0 1 0 0,0-1-46 0 0,4-7-137 0 0,24-72 218 0 0,-3-2 1 0 0,-4 0-1 0 0,-4-1 1 0 0,-3-1-1 0 0,-4-1 1 0 0,-4 0 0 0 0,-4 0-1 0 0,-7-63-81 0 0,0 42-116 0 0,5 106-49 0 0,0 1-75 0 0,0 0-96 0 0,34-1-4258 0 0,-23 3-3409 0 0,-6 1-4467 0 0</inkml:trace>
  <inkml:trace contextRef="#ctx0" brushRef="#br0" timeOffset="-11042.829">0 330 9258 0 0,'0'0'1827'0'0,"0"0"-935"0"0,0 0-382 0 0,0 0 176 0 0,0 0 403 0 0,0 0 235 0 0,34-11 71 0 0,109-36-109 0 0,295-72 3030 0 0,-365 96-3953 0 0,-13 7-60 0 0,-1-3-1 0 0,-1-3 0 0 0,-1-2 1 0 0,10-8-303 0 0,-49 17 717 0 0,-27 13 821 0 0,-49 62-1309 0 0,23-4-168 0 0,2 2-1 0 0,3 1 1 0 0,2 1-1 0 0,2 1 0 0 0,4 2 1 0 0,2 0-1 0 0,3 1 1 0 0,-3 36-61 0 0,-26 78 67 0 0,-143 382-12 0 0,119-298-1277 0 0,64-255 36 0 0,5-7-2801 0 0,0 1-3927 0 0,1-1-3783 0 0</inkml:trace>
  <inkml:trace contextRef="#ctx0" brushRef="#br0" timeOffset="-10842.682">166 967 10514 0 0,'0'0'2185'0'0,"0"0"-861"0"0,0 0-296 0 0,0 0 74 0 0,0 0 41 0 0,34-14-22 0 0,110-45-71 0 0,11 17 1160 0 0,77 15-1730 0 0,-131 25-9804 0 0,-86 2-2045 0 0</inkml:trace>
  <inkml:trace contextRef="#ctx0" brushRef="#br0" timeOffset="-10575.15">1072 831 9290 0 0,'0'0'4122'0'0,"0"0"-2395"0"0,0 0-693 0 0,0 0 83 0 0,0 0 78 0 0,0 0-34 0 0,-29 31-157 0 0,-88 103-299 0 0,114-132-672 0 0,0 1 0 0 0,0 0 0 0 0,0 0 0 0 0,0 0 0 0 0,1 0 0 0 0,-1 1 0 0 0,1-1 0 0 0,0 1 0 0 0,0 0 0 0 0,0-1 0 0 0,0 1 0 0 0,1 0-1 0 0,-1 0 1 0 0,1 0 0 0 0,0 0 0 0 0,0 0 0 0 0,1 0 0 0 0,-1 1 0 0 0,1-1 0 0 0,0 3-33 0 0,1 6 109 0 0,-2-6-46 0 0,1 0-1 0 0,0-1 1 0 0,0 1-1 0 0,0 0 0 0 0,1-1 1 0 0,0 1-1 0 0,0-1 1 0 0,1 1-1 0 0,0-1 0 0 0,0 1 1 0 0,0-1-1 0 0,1 0 1 0 0,0 0-1 0 0,0 0 0 0 0,1 0 1 0 0,-1-1-1 0 0,1 0 1 0 0,0 1-1 0 0,1-1 0 0 0,-1 0 1 0 0,1-1-1 0 0,0 1 1 0 0,0-1-1 0 0,1 0 0 0 0,-1-1 1 0 0,1 1-1 0 0,0-1 1 0 0,0 0-1 0 0,0 0 0 0 0,0-1 1 0 0,1 0-1 0 0,-1 0 1 0 0,0 0-1 0 0,1-1 0 0 0,0 0 1 0 0,-1 0-1 0 0,1-1 1 0 0,1 0-63 0 0,78-14 1301 0 0,-78 9-1226 0 0,0 0 1 0 0,0-1-1 0 0,-1 0 0 0 0,0 0 1 0 0,0 0-1 0 0,-1-1 0 0 0,1 0 1 0 0,-1 0-1 0 0,-1 0 0 0 0,0-1 0 0 0,0 0 1 0 0,0 0-1 0 0,-1-1 0 0 0,0 1 1 0 0,-1-1-1 0 0,1 0 0 0 0,-2 0 0 0 0,1 0 1 0 0,-2 0-1 0 0,1 0 0 0 0,-1 0 1 0 0,0-1-1 0 0,-1 1 0 0 0,-1-9-75 0 0,1 5-62 0 0,-2 1 0 0 0,0-1 0 0 0,0 1 0 0 0,-1 0 0 0 0,-1 0 0 0 0,0 0 0 0 0,0 0 0 0 0,-1 1 0 0 0,-1 0 0 0 0,0 0 0 0 0,0 0 0 0 0,-1 1-1 0 0,-1 0 1 0 0,1 0 0 0 0,-9-7 62 0 0,-25-9-2766 0 0,30 24-1378 0 0,1 2-3365 0 0,5 0-4640 0 0</inkml:trace>
  <inkml:trace contextRef="#ctx0" brushRef="#br0" timeOffset="-10329.894">1449 1313 11987 0 0,'0'0'2938'0'0,"0"0"-1195"0"0,0 0-215 0 0,0 0 102 0 0,0 0-51 0 0,0 0-207 0 0,0 0-351 0 0,0 0-268 0 0,0 0-129 0 0,0 0-116 0 0,0 0-65 0 0,0 0-31 0 0,-2-32-87 0 0,-7-101-52 0 0,21 44 125 0 0,-9 76-402 0 0,0 0 0 0 0,1 0 0 0 0,1 1 0 0 0,0-1 0 0 0,0 1 0 0 0,2 0 0 0 0,-1 1 0 0 0,1-1 1 0 0,1 1-1 0 0,0 1 0 0 0,1-1 0 0 0,0 1 0 0 0,0 1 0 0 0,1 0 0 0 0,0 0 0 0 0,1 1 0 0 0,0 1 0 0 0,3-2 4 0 0,35-1-1336 0 0,-27 10-1788 0 0,-7 0-2343 0 0,-5 0-6820 0 0</inkml:trace>
  <inkml:trace contextRef="#ctx0" brushRef="#br0" timeOffset="-6906.077">2521 205 888 0 0,'0'0'2646'0'0,"0"0"-868"0"0,0 0-278 0 0,0 0 174 0 0,0 0 326 0 0,0 0 281 0 0,0 0 61 0 0,0 0-221 0 0,0 0-430 0 0,0 0-465 0 0,0 0-343 0 0,0 0-198 0 0,0 0-103 0 0,1-18-43 0 0,9-71 417 0 0,-10 89-541 0 0,0 0-97 0 0,0 0-31 0 0,0 0-48 0 0,-1 27 580 0 0,-8 127 225 0 0,20 187-333 0 0,2 20-341 0 0,-38-162-211 0 0,118-264-108 0 0,-57 40-48 0 0,1 2-1 0 0,1 1 1 0 0,1 3 0 0 0,0 1 0 0 0,2 1 0 0 0,0 3-1 0 0,1 1 1 0 0,0 2 0 0 0,15 0-3 0 0,25 8-19 0 0,-80 4 19 0 0,1-1-1 0 0,-1 1 0 0 0,0 0 0 0 0,0-1 0 0 0,0 1 1 0 0,0 0-1 0 0,0 0 0 0 0,0 1 0 0 0,0-1 1 0 0,0 0-1 0 0,0 1 0 0 0,-1-1 0 0 0,1 1 1 0 0,-1-1-1 0 0,1 1 0 0 0,-1 0 0 0 0,1 0 1 0 0,-1 0-1 0 0,0 0 0 0 0,0 0 0 0 0,0 0 0 0 0,0 0 1 0 0,0 0-1 0 0,-1 0 0 0 0,1 0 0 0 0,-1 1 1 0 0,1-1-1 0 0,-1 0 0 0 0,0 0 0 0 0,1 1 1 0 0,-1-1-1 0 0,0 0 0 0 0,-1 2 1 0 0,-2 9 19 0 0,0 0 0 0 0,-2 0 0 0 0,1 0 0 0 0,-2-1 0 0 0,1 0 1 0 0,-2 0-1 0 0,1 0 0 0 0,-2-1 0 0 0,0 0 0 0 0,0 0 0 0 0,-1-1 0 0 0,0 0 0 0 0,-1 0 0 0 0,0-1 0 0 0,0 0 0 0 0,-1-1 1 0 0,-6 3-20 0 0,16-10 0 0 0,-27 22 13 0 0,-1-1 0 0 0,-1-1-1 0 0,0-2 1 0 0,-2-1-1 0 0,0-1 1 0 0,-1-2 0 0 0,-1-1-1 0 0,0-2 1 0 0,-7 0-13 0 0,39-11-13 0 0,0 1 0 0 0,-1-1 0 0 0,1 0 0 0 0,0-1-1 0 0,-1 1 1 0 0,1 0 0 0 0,-1-1 0 0 0,0 1 0 0 0,1-1 0 0 0,-1 0 0 0 0,1 0 0 0 0,-1 0 0 0 0,0 0 0 0 0,1 0 0 0 0,-1-1 0 0 0,1 1 0 0 0,-1-1 0 0 0,1 1-1 0 0,-1-1 1 0 0,1 0 0 0 0,-1 0 0 0 0,1 0 0 0 0,0-1 0 0 0,-1 1 0 0 0,1 0 0 0 0,0-1 0 0 0,0 0 0 0 0,0 1 0 0 0,0-1 0 0 0,0 0 0 0 0,1 0 0 0 0,-1 0-1 0 0,0 0 1 0 0,1 0 0 0 0,0-1 0 0 0,-1 1 0 0 0,1 0 0 0 0,0-1 0 0 0,0 1 0 0 0,0-1 13 0 0,1-6-282 0 0,0 0 1 0 0,0 0-1 0 0,1 0 1 0 0,0 0-1 0 0,1 0 1 0 0,0 0-1 0 0,0 0 1 0 0,1 0-1 0 0,0 1 1 0 0,0-1-1 0 0,1 1 1 0 0,3-5 281 0 0,14-22-3845 0 0,2 1-3627 0 0,-11 17-4543 0 0</inkml:trace>
  <inkml:trace contextRef="#ctx0" brushRef="#br0" timeOffset="-6573.79">3531 912 12459 0 0,'0'0'1523'0'0,"0"0"-295"0"0,0 0 4 0 0,0 0 100 0 0,0 0-42 0 0,0 0-235 0 0,0 0-284 0 0,0 0-180 0 0,0 0-110 0 0,0 0-30 0 0,0 0-10 0 0,0 0-26 0 0,-32 19-20 0 0,-100 65-69 0 0,75-27 37 0 0,51-44-281 0 0,2-8-62 0 0,1 1-1 0 0,0 0 1 0 0,0 0 0 0 0,1 0 0 0 0,-1 1 0 0 0,2-1 0 0 0,-1 1 0 0 0,1-1 0 0 0,0 1 0 0 0,0-1 0 0 0,0 1 0 0 0,1 0 0 0 0,0-1 0 0 0,1 1 0 0 0,-1 0 0 0 0,1-1 0 0 0,1 1 0 0 0,-1-1 0 0 0,1 1 0 0 0,0-1 0 0 0,0 0-1 0 0,1 1 1 0 0,0-1 0 0 0,0-1 0 0 0,1 2-20 0 0,0-3 52 0 0,1 0-1 0 0,-1 0 0 0 0,1 0 0 0 0,0-1 0 0 0,0 0 1 0 0,0 0-1 0 0,0 0 0 0 0,0-1 0 0 0,1 0 0 0 0,-1 0 1 0 0,1 0-1 0 0,0-1 0 0 0,-1 1 0 0 0,1-1 0 0 0,0-1 1 0 0,0 1-1 0 0,0-1 0 0 0,0 0 0 0 0,0 0 0 0 0,-1-1 1 0 0,1 0-1 0 0,0 0 0 0 0,0 0 0 0 0,-1-1 0 0 0,1 1 1 0 0,-1-1-1 0 0,1-1 0 0 0,-1 1 0 0 0,0-1 0 0 0,0 0 1 0 0,0 0-1 0 0,0-1 0 0 0,0 1 0 0 0,-1-1 1 0 0,0 0-1 0 0,1 0 0 0 0,-1-1 0 0 0,-1 1 0 0 0,1-1 1 0 0,-1 0-1 0 0,0 0 0 0 0,0 0 0 0 0,2-5-51 0 0,-1-1-17 0 0,0 0 0 0 0,-1-1 0 0 0,-1 1-1 0 0,0 0 1 0 0,-1-1 0 0 0,0 0 0 0 0,0 1 0 0 0,-1-1-1 0 0,-1 0 1 0 0,0 1 0 0 0,-1-1 0 0 0,0 1 0 0 0,0-1-1 0 0,-2 1 1 0 0,1 0 0 0 0,-1 0 0 0 0,-1 0 0 0 0,0 1 0 0 0,-5-9 17 0 0,-17-26-4710 0 0,-5 3-4528 0 0,23 31-3263 0 0</inkml:trace>
  <inkml:trace contextRef="#ctx0" brushRef="#br0" timeOffset="-6156.799">4060 230 12147 0 0,'0'0'2375'0'0,"0"0"-336"0"0,0 0-261 0 0,0 0-142 0 0,0 0-169 0 0,0 0-235 0 0,0 0-348 0 0,0 0-281 0 0,0 0-168 0 0,0 0-55 0 0,0 0 41 0 0,0 0 49 0 0,0 0 21 0 0,-2 13-38 0 0,-6 100 503 0 0,17 174 514 0 0,-26 45-915 0 0,3-175-405 0 0,3-20-132 0 0,11-138-69 0 0,-1 1 1 0 0,1-1 0 0 0,-1 1 0 0 0,1 0-1 0 0,-1-1 1 0 0,1 1 0 0 0,-1 0 0 0 0,1 0-1 0 0,-1-1 1 0 0,1 1 0 0 0,-1 0 0 0 0,0 0-1 0 0,1 0 1 0 0,-1 0 0 0 0,1-1-1 0 0,-1 1 1 0 0,0 0 0 0 0,1 0 0 0 0,-1 0-1 0 0,1 0 1 0 0,-1 1 0 0 0,0-1 0 0 0,1 0-1 0 0,-1 0 1 0 0,1 0 0 0 0,-1 0 0 0 0,1 1-1 0 0,-1-1 1 0 0,0 0 0 0 0,1 0-1 0 0,-1 1 1 0 0,1-1 0 0 0,-1 0 0 0 0,1 1-1 0 0,0-1 1 0 0,-1 1 0 0 0,1-1 0 0 0,-1 1-1 0 0,1-1 1 0 0,0 1 0 0 0,-1-1 0 0 0,1 1-1 0 0,0-1 1 0 0,-1 1 0 0 0,1-1-1 0 0,0 1 1 0 0,0-1 0 0 0,0 1 0 0 0,-1 0-1 0 0,1-1 1 0 0,0 1 0 0 0,0-1 0 0 0,0 1-1 0 0,0 0 1 0 0,0 0 50 0 0,-27-35-4781 0 0,14 10-4746 0 0,11 15-2352 0 0</inkml:trace>
  <inkml:trace contextRef="#ctx0" brushRef="#br0" timeOffset="-5908.902">3579 812 10098 0 0,'0'0'2837'0'0,"0"0"-1266"0"0,0 0-400 0 0,0 0 149 0 0,0 0 115 0 0,0 0 5 0 0,0 0-147 0 0,0 0-216 0 0,33-7-166 0 0,104-20-128 0 0,131-8 1964 0 0,-181 26-2386 0 0,-19 3-2051 0 0,-24-2-4981 0 0,-37 4-3850 0 0</inkml:trace>
  <inkml:trace contextRef="#ctx0" brushRef="#br0" timeOffset="-5491.905">4470 230 14435 0 0,'0'0'1834'0'0,"0"0"-581"0"0,0 0-168 0 0,0 0 28 0 0,0 0 1 0 0,0 0-19 0 0,0 0-180 0 0,0 0-217 0 0,0 0-112 0 0,0 0-69 0 0,0 0-27 0 0,-13 34-64 0 0,-43 109-33 0 0,25-17 363 0 0,28-90-558 0 0,-8 89 305 0 0,5 0 0 0 0,9 85-503 0 0,-4-199 5 0 0,1 0 1 0 0,1-1-1 0 0,0 1 0 0 0,0-1 1 0 0,1 1-1 0 0,0-1 0 0 0,1 0 1 0 0,0 0-1 0 0,1 0 0 0 0,0 0 1 0 0,3 5-6 0 0,-5-14 8 0 0,0 0 1 0 0,-1-1 0 0 0,1 1 0 0 0,0-1 0 0 0,-1 0 0 0 0,1 1-1 0 0,0-1 1 0 0,0 0 0 0 0,-1 0 0 0 0,1 0 0 0 0,0 0-1 0 0,0 0 1 0 0,-1-1 0 0 0,1 1 0 0 0,0 0 0 0 0,-1-1-1 0 0,1 0 1 0 0,0 1 0 0 0,-1-1 0 0 0,1 0 0 0 0,-1 1-1 0 0,1-1 1 0 0,-1 0 0 0 0,1 0 0 0 0,-1-1 0 0 0,0 1 0 0 0,1 0-1 0 0,-1 0 1 0 0,0 0 0 0 0,0-1 0 0 0,0 1 0 0 0,1-2-9 0 0,5-3 42 0 0,37-29 102 0 0,-31 22-132 0 0,1 1 1 0 0,0 1-1 0 0,1 0 1 0 0,0 1 0 0 0,1 1-1 0 0,0 0 1 0 0,0 1-1 0 0,1 1 1 0 0,3 0-13 0 0,-17 6 2 0 0,0 0 0 0 0,0 1 0 0 0,0-1 1 0 0,0 1-1 0 0,0 0 0 0 0,0 0 0 0 0,0 0 0 0 0,0 0 0 0 0,0 1 0 0 0,0-1 0 0 0,0 1 0 0 0,0 0 0 0 0,0 0 1 0 0,0 0-1 0 0,0 0 0 0 0,-1 0 0 0 0,1 1 0 0 0,0-1 0 0 0,-1 1 0 0 0,1 0 0 0 0,-1 0 0 0 0,0 0 1 0 0,1 0-1 0 0,-1 0 0 0 0,0 0 0 0 0,0 0 0 0 0,-1 1 0 0 0,1-1 0 0 0,0 1 0 0 0,-1 0 0 0 0,1-1 0 0 0,-1 1 1 0 0,0 0-1 0 0,0 0 0 0 0,0 0 0 0 0,0 0 0 0 0,-1 0 0 0 0,1 2-2 0 0,33 98 211 0 0,-33-102-225 0 0,-1 1-19 0 0,0 0 0 0 0,0 0 0 0 0,0 0 0 0 0,1-1 0 0 0,-1 1 0 0 0,1 0 0 0 0,0 0 0 0 0,-1 0 0 0 0,1-1 0 0 0,0 1 0 0 0,0 0 0 0 0,0-1 0 0 0,0 1 0 0 0,0-1 1 0 0,1 1-1 0 0,-1-1 0 0 0,0 0 0 0 0,1 1 0 0 0,-1-1 0 0 0,1 0 0 0 0,-1 0 0 0 0,1 0 0 0 0,-1 0 0 0 0,1 0 0 0 0,0 0 0 0 0,0-1 0 0 0,-1 1 0 0 0,1 0 0 0 0,0-1 0 0 0,0 1 0 0 0,0-1 0 0 0,0 0 0 0 0,0 0 0 0 0,-1 0 1 0 0,1 0-1 0 0,0 0 33 0 0,10-12-3543 0 0,-9 7-933 0 0,1 1-7804 0 0</inkml:trace>
  <inkml:trace contextRef="#ctx0" brushRef="#br0" timeOffset="-4386.889">5796 889 0 0 0,'0'0'364'0'0,"0"0"484"0"0,0 0 206 0 0,0 0 90 0 0,0 0 167 0 0,0 0 171 0 0,0 0 231 0 0,14-3 224 0 0,42-12 86 0 0,-41 2 4519 0 0,-25 2-4245 0 0,3 8-2046 0 0,1 0-1 0 0,-1 1 0 0 0,1 0 1 0 0,-1 1-1 0 0,0-1 1 0 0,0 1-1 0 0,0 0 1 0 0,0 1-1 0 0,1 0 1 0 0,-1 0-1 0 0,0 1 1 0 0,0-1-1 0 0,0 1 0 0 0,0 1 1 0 0,-3 1-251 0 0,-12 3 143 0 0,0 2 1 0 0,1 1-1 0 0,0 1 0 0 0,1 0 1 0 0,0 2-1 0 0,1 0 0 0 0,0 1 1 0 0,-9 10-144 0 0,20-18 13 0 0,1 0 1 0 0,0 1-1 0 0,0 0 1 0 0,1 0-1 0 0,0 1 1 0 0,0 0-1 0 0,0 0 1 0 0,1 0-1 0 0,0 1 1 0 0,1 0-1 0 0,-1 0 1 0 0,2 0-1 0 0,-1 0 1 0 0,1 1-1 0 0,0-1 1 0 0,1 1-1 0 0,0 0 1 0 0,0 0-1 0 0,1 0 1 0 0,0 0-1 0 0,0 0 1 0 0,1 0-1 0 0,1 0 1 0 0,0 4-14 0 0,2-7-3 0 0,-1-1 0 0 0,2 1 0 0 0,-1-1 0 0 0,1 0 0 0 0,-1 0 0 0 0,2 0 0 0 0,-1-1-1 0 0,0 1 1 0 0,1-1 0 0 0,0 0 0 0 0,0 0 0 0 0,0-1 0 0 0,0 1 0 0 0,1-1 0 0 0,-1 0 0 0 0,1 0 0 0 0,0-1 0 0 0,0 0 0 0 0,0 0 0 0 0,0 0 0 0 0,6 0 3 0 0,13 0-267 0 0,0-1 0 0 0,0-1 0 0 0,0-2 1 0 0,0 0-1 0 0,-1-2 0 0 0,1 0 0 0 0,-1-2 0 0 0,1 0 0 0 0,-2-2 1 0 0,1-1-1 0 0,4-3 267 0 0,20-5-1434 0 0,61-27-5348 0 0,-71 28 1103 0 0,-9 4-3370 0 0</inkml:trace>
  <inkml:trace contextRef="#ctx0" brushRef="#br0" timeOffset="-3038.472">6587 853 3297 0 0,'0'0'4309'0'0,"0"0"-1341"0"0,0 0-922 0 0,0 0-416 0 0,0 0-177 0 0,0 0-82 0 0,0 0-72 0 0,-32 9-132 0 0,-103 34-171 0 0,33 8 566 0 0,80-37-1329 0 0,0 1 0 0 0,1 2 0 0 0,1 0-1 0 0,0 1 1 0 0,1 0 0 0 0,2 2 0 0 0,0 0 0 0 0,1 1 0 0 0,0 1 0 0 0,0 5-233 0 0,14-25 14 0 0,0 1 0 0 0,0-1 0 0 0,1 1 0 0 0,0-1 0 0 0,-1 1 0 0 0,1 0 0 0 0,0-1 0 0 0,0 1 0 0 0,1 0 0 0 0,-1 0 0 0 0,0 0 0 0 0,1 0 1 0 0,0-1-1 0 0,0 1 0 0 0,0 0 0 0 0,0 0 0 0 0,0 0 0 0 0,0 0 0 0 0,1 0 0 0 0,-1 0 0 0 0,1 0 0 0 0,0-1 0 0 0,0 1 0 0 0,0 0 0 0 0,0 0 1 0 0,1-1-1 0 0,-1 1 0 0 0,1-1 0 0 0,-1 1 0 0 0,1-1 0 0 0,0 0 0 0 0,0 0 0 0 0,0 0 0 0 0,0 0 0 0 0,0 0 0 0 0,1 0 0 0 0,-1 0 1 0 0,0-1-1 0 0,1 1 0 0 0,-1-1 0 0 0,1 0 0 0 0,0 1 0 0 0,0-1 0 0 0,-1-1 0 0 0,2 1-14 0 0,4 2 66 0 0,1-1 0 0 0,0-1 0 0 0,-1 0 0 0 0,1 0 0 0 0,0-1 0 0 0,0 0-1 0 0,0 0 1 0 0,0-1 0 0 0,-1 0 0 0 0,1-1 0 0 0,0 1 0 0 0,-1-2 0 0 0,1 1 0 0 0,-1-1 0 0 0,0-1 0 0 0,8-4-66 0 0,120-78 448 0 0,90-100-97 0 0,-174 155-450 0 0,-53 54-41 0 0,-16 40 187 0 0,-4 35-13 0 0,21-95-35 0 0,0 0-1 0 0,1 0 1 0 0,-1 1-1 0 0,1-1 1 0 0,0 0-1 0 0,-1 0 1 0 0,1 0 0 0 0,1-1-1 0 0,-1 1 1 0 0,0 0-1 0 0,1 0 1 0 0,-1-1 0 0 0,1 1-1 0 0,0-1 1 0 0,0 1-1 0 0,0-1 1 0 0,0 0 0 0 0,0 1-1 0 0,1-1 1 0 0,-1 0-1 0 0,0-1 1 0 0,1 1-1 0 0,0 0 1 0 0,-1-1 0 0 0,1 1-1 0 0,0-1 1 0 0,0 0-1 0 0,0 0 1 0 0,3 1 1 0 0,5-1 19 0 0,1 0 1 0 0,-1-1-1 0 0,1 0 1 0 0,0 0-1 0 0,-1-2 0 0 0,1 1 1 0 0,-1-1-1 0 0,1-1 1 0 0,-1 0-1 0 0,0-1 0 0 0,0 0 1 0 0,0 0-1 0 0,-1-1 1 0 0,1-1-1 0 0,-1 0 0 0 0,0 0 1 0 0,-1-1-1 0 0,0 0 1 0 0,0 0-1 0 0,0-1 0 0 0,6-8-19 0 0,7-2 44 0 0,30-23 9 0 0,1 2 1 0 0,2 3 0 0 0,2 2 0 0 0,28-11-54 0 0,-83 44 2 0 0,-1 0 1 0 0,1-1 0 0 0,0 1-1 0 0,0 0 1 0 0,0 0 0 0 0,-1 0-1 0 0,1 1 1 0 0,0-1 0 0 0,0 0 0 0 0,0 1-1 0 0,1-1 1 0 0,-1 1 0 0 0,0 0-1 0 0,0-1 1 0 0,0 1 0 0 0,0 0-1 0 0,0 0 1 0 0,0 1 0 0 0,0-1 0 0 0,0 0-1 0 0,0 1 1 0 0,1-1 0 0 0,-1 1-1 0 0,0 0 1 0 0,-1-1 0 0 0,1 1-1 0 0,0 0 1 0 0,0 0 0 0 0,0 0 0 0 0,0 1-1 0 0,-1-1 1 0 0,1 0 0 0 0,-1 1-1 0 0,1-1 1 0 0,-1 1 0 0 0,1-1 0 0 0,0 2-3 0 0,2 13 45 0 0,0 1 1 0 0,-1 0 0 0 0,0-1-1 0 0,-2 1 1 0 0,0 0 0 0 0,-1 1 0 0 0,0-1-1 0 0,-2 7-45 0 0,1-4 8 0 0,0-6-4 0 0,-1 0 0 0 0,0 0 1 0 0,-1 0-1 0 0,0-1 0 0 0,-1 1 0 0 0,0-1 1 0 0,-2 0-1 0 0,1 0 0 0 0,-2-1 0 0 0,1 1 0 0 0,-2-1 1 0 0,0-1-1 0 0,0 1 0 0 0,-1-2 0 0 0,0 1 1 0 0,-1-1-1 0 0,0 0 0 0 0,-1-1-4 0 0,7-6-14 0 0,0 0 0 0 0,0 0-1 0 0,0-1 1 0 0,-1 1 0 0 0,1-1 0 0 0,-1 0-1 0 0,0 0 1 0 0,0-1 0 0 0,0 1 0 0 0,0-1-1 0 0,0 0 1 0 0,0-1 0 0 0,0 1 0 0 0,0-1 0 0 0,0 0-1 0 0,0 0 1 0 0,0-1 0 0 0,0 1 0 0 0,0-1-1 0 0,0 0 1 0 0,0-1 14 0 0,2 0-37 0 0,1 0 0 0 0,0-1 0 0 0,0 1 0 0 0,1-1 0 0 0,-1 1 0 0 0,0-1 0 0 0,1 0-1 0 0,0 0 1 0 0,-1 1 0 0 0,1-1 0 0 0,0 0 0 0 0,1 0 0 0 0,-1 0 0 0 0,0 0 0 0 0,1-1 0 0 0,0 1 0 0 0,0 0 0 0 0,0 0-1 0 0,0 0 1 0 0,0 0 0 0 0,0 0 0 0 0,1 0 0 0 0,0 0 0 0 0,-1 0 0 0 0,1 0 0 0 0,1 0 0 0 0,-1 0 0 0 0,0 0-1 0 0,0 0 1 0 0,1 0 0 0 0,0 1 0 0 0,0-1 0 0 0,-1 1 0 0 0,1-1 0 0 0,1 1 0 0 0,-1 0 0 0 0,0 0 0 0 0,3-2 37 0 0,-1-1-2 0 0,1 0 1 0 0,-1 1 0 0 0,1 0 0 0 0,0-1 0 0 0,1 1-1 0 0,-1 1 1 0 0,1-1 0 0 0,0 1 0 0 0,0 0 0 0 0,0 1-1 0 0,0-1 1 0 0,0 1 0 0 0,0 0 0 0 0,1 1 0 0 0,-1-1 0 0 0,1 1-1 0 0,-1 1 1 0 0,1-1 0 0 0,0 1 0 0 0,-1 0 0 0 0,1 1-1 0 0,-1-1 1 0 0,1 1 0 0 0,-1 1 0 0 0,1-1 0 0 0,-1 1-1 0 0,0 0 1 0 0,4 2 1 0 0,3 4 54 0 0,0 0 0 0 0,0-1 0 0 0,1-1 0 0 0,0 0 0 0 0,0-1-1 0 0,0 0 1 0 0,1-1 0 0 0,-1-1 0 0 0,1 0 0 0 0,0-1 0 0 0,0 0 0 0 0,0-2-1 0 0,12 0-53 0 0,-10-1 57 0 0,1 0 1 0 0,0-1-1 0 0,-1-1 0 0 0,0 0 0 0 0,0-1 0 0 0,0-1 0 0 0,0-1 0 0 0,-1-1 0 0 0,0 0 0 0 0,0-1 0 0 0,0 0 0 0 0,-1-2 0 0 0,-1 0 1 0 0,0 0-1 0 0,7-7-57 0 0,-11 10 26 0 0,-2 0 0 0 0,1 0 0 0 0,-1 0 0 0 0,0-1 1 0 0,0 0-1 0 0,-1-1 0 0 0,0 0 0 0 0,-1 0 0 0 0,0 0 1 0 0,0-1-1 0 0,-1 0 0 0 0,0 0 0 0 0,-1 0 0 0 0,1-4-26 0 0,-3 12-5 0 0,-1-1 1 0 0,1 0-1 0 0,-1 0 0 0 0,1 0 0 0 0,-1 0 0 0 0,0 0 0 0 0,0 0 0 0 0,-1-1 0 0 0,1 1 1 0 0,-1 0-1 0 0,1 0 0 0 0,-1-1 0 0 0,0 1 0 0 0,0 0 0 0 0,-1-1 0 0 0,1 1 0 0 0,0 0 1 0 0,-1 0-1 0 0,0 0 0 0 0,0-1 0 0 0,0 1 0 0 0,0 0 0 0 0,-1 0 0 0 0,1 0 0 0 0,-1 1 0 0 0,0-1 1 0 0,1 0-1 0 0,-1 1 0 0 0,0-1 0 0 0,-1 1 0 0 0,1-1 0 0 0,0 1 0 0 0,-1 0 0 0 0,1 0 1 0 0,-1 0-1 0 0,0 0 0 0 0,0 1 0 0 0,-1-1 5 0 0,-3 1-25 0 0,0 0 1 0 0,0 1-1 0 0,0 0 0 0 0,0 0 1 0 0,0 1-1 0 0,0 0 1 0 0,-1 0-1 0 0,1 0 0 0 0,1 1 1 0 0,-1 1-1 0 0,0-1 0 0 0,0 1 1 0 0,1 0-1 0 0,0 0 1 0 0,-6 4 24 0 0,3-2-8 0 0,0 1-1 0 0,1 0 1 0 0,0 0 0 0 0,0 0 0 0 0,0 1 0 0 0,1 0 0 0 0,0 1 0 0 0,1-1 0 0 0,-1 1 0 0 0,1 1 0 0 0,1-1 0 0 0,0 1 0 0 0,0 0 0 0 0,1 0 0 0 0,0 1 0 0 0,0-1 0 0 0,1 1 0 0 0,0 0 0 0 0,1 0 0 0 0,0 0-1 0 0,1 0 1 0 0,0 0 0 0 0,0 0 0 0 0,1 0 0 0 0,1 0 0 0 0,0 2 8 0 0,2-5 11 0 0,2 0-1 0 0,-1 0 0 0 0,1-1 1 0 0,0 1-1 0 0,0-1 1 0 0,1 0-1 0 0,0-1 0 0 0,0 1 1 0 0,0-1-1 0 0,1-1 1 0 0,0 1-1 0 0,-1-1 1 0 0,2 0-1 0 0,-1 0 0 0 0,0-1 1 0 0,1 0-1 0 0,-1 0 1 0 0,1-1-1 0 0,0 0 0 0 0,0-1 1 0 0,0 1-1 0 0,0-2 1 0 0,0 1-1 0 0,0-1 0 0 0,0 0 1 0 0,1-1-11 0 0,11 2 32 0 0,0-1-1 0 0,1-1 1 0 0,-1-1 0 0 0,0 0-1 0 0,0-2 1 0 0,-1 0-1 0 0,1-2 1 0 0,-1 0 0 0 0,0-1-1 0 0,0-1 1 0 0,-1 0 0 0 0,0-2-1 0 0,0 0 1 0 0,-1-1 0 0 0,2-3-32 0 0,119-99 124 0 0,73-49-134 0 0,-157 151-72 0 0,-27 55 6 0 0,-21-34 84 0 0,-1 1 0 0 0,-1-1 0 0 0,1 1 1 0 0,-2 0-1 0 0,1 0 0 0 0,-1 1 1 0 0,-1-1-1 0 0,0 1 0 0 0,-1-1 0 0 0,0 1 1 0 0,-1 0-1 0 0,0-1 0 0 0,-1 1 0 0 0,0-1 1 0 0,-2 9-9 0 0,-4-9-5 0 0,0-1 1 0 0,-1 0 0 0 0,0 0 0 0 0,0-1 0 0 0,-1 1 0 0 0,0-2-1 0 0,-1 1 1 0 0,1-2 0 0 0,-2 1 0 0 0,1-1 0 0 0,-1-1-1 0 0,0 0 1 0 0,-1 0 0 0 0,1-1 0 0 0,-1 0 0 0 0,0-1-1 0 0,0-1 1 0 0,0 0 0 0 0,-1-1 0 0 0,1 0 0 0 0,-3 0 4 0 0,7-1-23 0 0,8-2 22 0 0,-1 1 0 0 0,1 0 0 0 0,-1 0 0 0 0,1 0-1 0 0,-1 0 1 0 0,1 0 0 0 0,-1 0 0 0 0,1-1 0 0 0,-1 1 0 0 0,1 0 0 0 0,-1 0-1 0 0,1 1 1 0 0,-1-1 0 0 0,1 0 0 0 0,-1 0 0 0 0,1 0 0 0 0,-1 0-1 0 0,1 0 1 0 0,-1 0 0 0 0,1 1 0 0 0,-1-1 0 0 0,1 0 0 0 0,-1 0 0 0 0,1 1-1 0 0,0-1 1 0 0,-1 0 0 0 0,1 1 0 0 0,-1-1 0 0 0,1 1 0 0 0,0-1-1 0 0,-1 0 1 0 0,1 1 0 0 0,0-1 0 0 0,0 1 0 0 0,-1-1 0 0 0,1 1-1 0 0,0-1 1 0 0,0 1 0 0 0,0-1 0 0 0,-1 1 0 0 0,1-1 0 0 0,0 1 0 0 0,0-1-1 0 0,0 1 1 0 0,0-1 0 0 0,0 1 0 0 0,0-1 0 0 0,0 1 0 0 0,0-1-1 0 0,0 1 1 0 0,0-1 0 0 0,1 1 0 0 0,-1-1 0 0 0,0 1 0 0 0,0-1 0 0 0,0 1-1 0 0,1-1 1 0 0,-1 1 0 0 0,0-1 1 0 0,46 22 20 0 0,-26-15 152 0 0,0-2 1 0 0,1 0-1 0 0,-1-1 0 0 0,1-1 1 0 0,0-1-1 0 0,0-1 1 0 0,0-1-1 0 0,0 0 0 0 0,0-2 1 0 0,0 0-1 0 0,-1-2 0 0 0,1 0 1 0 0,-1-1-1 0 0,0-1 1 0 0,0-1-1 0 0,4-3-172 0 0,-1-1 186 0 0,-12 7-154 0 0,-2 1-1 0 0,1-2 1 0 0,0 1 0 0 0,-1-1 0 0 0,0-1 0 0 0,0 0-1 0 0,0 0 1 0 0,-1 0 0 0 0,0-1 0 0 0,0-1 0 0 0,-1 1-1 0 0,0-1 1 0 0,0 0 0 0 0,-1-1 0 0 0,2-2-32 0 0,1-39-1037 0 0,-9 30-6452 0 0,0 17 5544 0 0,0 1-10977 0 0</inkml:trace>
  <inkml:trace contextRef="#ctx0" brushRef="#br0" timeOffset="1061.139">9317 1191 11827 0 0,'0'0'1244'0'0,"0"0"-380"0"0,0 0-101 0 0,0 0 164 0 0,0 0 116 0 0,0 0-49 0 0,0 0-200 0 0,-14 32-245 0 0,-47 98-191 0 0,1-26 63 0 0,3-29-906 0 0,30-44-4612 0 0,20-23-5400 0 0</inkml:trace>
  <inkml:trace contextRef="#ctx0" brushRef="#br0" timeOffset="21186.047">577 1825 4201 0 0,'0'0'1928'0'0,"0"0"-263"0"0,0 0-73 0 0,0 0 110 0 0,0 0 121 0 0,0 0 53 0 0,0 0-87 0 0,0 0-204 0 0,0 0-251 0 0,0 0-269 0 0,0 0-255 0 0,-5-12-198 0 0,-12-35-105 0 0,13 36-67 0 0,4 11-35 0 0,-2 15 522 0 0,-13 130 471 0 0,7 1-1 0 0,7 37-1397 0 0,5-24 284 0 0,-1 80-8 0 0,-24-81-107 0 0,15-114-145 0 0,6-43-6 0 0,0-1 38 0 0,7-28 294 0 0,5 2-346 0 0,2 0 0 0 0,1 1 0 0 0,1 0 0 0 0,1 2 0 0 0,1 0 0 0 0,1 1 0 0 0,1 0 0 0 0,8-4-4 0 0,-16 15-2 0 0,0 0 1 0 0,1 1-1 0 0,0 1 1 0 0,1 0-1 0 0,0 1 1 0 0,0 0-1 0 0,1 2 1 0 0,0-1-1 0 0,0 2 1 0 0,1 0-1 0 0,-1 0 1 0 0,1 2-1 0 0,0 0 1 0 0,0 1-1 0 0,12 0 2 0 0,-24 2 1 0 0,0 0-1 0 0,0 0 1 0 0,-1 1-1 0 0,1-1 1 0 0,0 1 0 0 0,-1 0-1 0 0,1 0 1 0 0,0 0 0 0 0,-1 1-1 0 0,1-1 1 0 0,-1 1-1 0 0,0 0 1 0 0,0 0 0 0 0,1 0-1 0 0,-1 0 1 0 0,0 0-1 0 0,-1 1 1 0 0,1 0 0 0 0,0-1-1 0 0,-1 1 1 0 0,0 0 0 0 0,1 0-1 0 0,-1 0 1 0 0,0 1-1 0 0,-1-1 1 0 0,1 0 0 0 0,0 1-1 0 0,-1-1 1 0 0,0 1-1 0 0,0 0 1 0 0,0-1 0 0 0,0 1-1 0 0,-1 0 1 0 0,1-1 0 0 0,-1 1-1 0 0,0 0 1 0 0,0 0-1 0 0,-1-1 1 0 0,1 3-1 0 0,-4 11 8 0 0,0 0 0 0 0,0 0-1 0 0,-2-1 1 0 0,0 0 0 0 0,-1 0 0 0 0,0 0 0 0 0,-1-1-1 0 0,-1 0 1 0 0,-1-1 0 0 0,0 0 0 0 0,-1 0 0 0 0,0-1-1 0 0,-1-1 1 0 0,0 0 0 0 0,-1 0 0 0 0,0-1 0 0 0,-1-1-1 0 0,0 0 1 0 0,-1-1 0 0 0,-3 1-8 0 0,3-2-43 0 0,1 0 1 0 0,-1-1-1 0 0,0-1 0 0 0,-1 0 1 0 0,0-1-1 0 0,0 0 0 0 0,0-2 1 0 0,0 0-1 0 0,0-1 0 0 0,-1 0 1 0 0,1-1-1 0 0,-1-1 0 0 0,-4-1 43 0 0,18 1-97 0 0,1-1 0 0 0,0 1 0 0 0,-1-1 0 0 0,1 0 0 0 0,0 1 0 0 0,0-1 0 0 0,0 0 0 0 0,0 0 0 0 0,0-1 0 0 0,0 1 0 0 0,0 0 0 0 0,0-1 0 0 0,0 1 0 0 0,0-1 0 0 0,1 1 0 0 0,-1-1 0 0 0,1 0 0 0 0,-1 0 0 0 0,1 0 0 0 0,0 0 0 0 0,-1 0 0 0 0,1 0 0 0 0,0 0 0 0 0,0 0 0 0 0,1 0 0 0 0,-1-1 0 0 0,0 1 0 0 0,1 0 0 0 0,-1-1 0 0 0,1-1 97 0 0,9-44-10062 0 0,-2 36-1664 0 0</inkml:trace>
  <inkml:trace contextRef="#ctx0" brushRef="#br0" timeOffset="21817.086">1042 2664 10290 0 0,'0'0'2423'0'0,"0"0"-913"0"0,0 0-371 0 0,0 0 64 0 0,0 0 101 0 0,0 0 47 0 0,0 0-43 0 0,0 0-114 0 0,0 0-155 0 0,34 13-166 0 0,106 38-158 0 0,-136-49-666 0 0,0 0 0 0 0,1-1 0 0 0,-1 1 0 0 0,0-1 0 0 0,1 0 0 0 0,-1 0 0 0 0,1 0 0 0 0,0-1 0 0 0,-1 0 0 0 0,1 0 0 0 0,-1 0 0 0 0,1 0 0 0 0,-1-1 0 0 0,1 1 0 0 0,0-1 0 0 0,-1 0 1 0 0,0-1-1 0 0,3 0-49 0 0,6-3 163 0 0,2 1-81 0 0,-1-1 1 0 0,0-1 0 0 0,0 0-1 0 0,-1 0 1 0 0,1-1 0 0 0,-1-1 0 0 0,-1 0-1 0 0,0-1 1 0 0,0 0 0 0 0,-1-1-1 0 0,0-1 1 0 0,0 1 0 0 0,-1-2-1 0 0,-1 1 1 0 0,0-1 0 0 0,0-1-1 0 0,-1 0 1 0 0,-1 0 0 0 0,0 0-1 0 0,-1-1 1 0 0,-1 0 0 0 0,0 0 0 0 0,0-4-84 0 0,-4 15-1 0 0,0-1 0 0 0,0 0 0 0 0,-1 0 0 0 0,1 1 0 0 0,-1-1-1 0 0,0 0 1 0 0,0 0 0 0 0,0 1 0 0 0,-1-1 0 0 0,1 0 0 0 0,-1 0-1 0 0,0 1 1 0 0,0-1 0 0 0,0 1 0 0 0,-1-1 0 0 0,1 1 0 0 0,-1-1-1 0 0,0 1 1 0 0,0 0 0 0 0,0 0 0 0 0,0 0 0 0 0,-1 0 0 0 0,1 0-1 0 0,-1 0 1 0 0,0 0 0 0 0,0 1 0 0 0,0 0 0 0 0,0-1 0 0 0,0 1-1 0 0,0 0 1 0 0,0 1 0 0 0,-1-1 0 0 0,1 1 0 0 0,-1-1-1 0 0,1 1 1 0 0,-1 0 0 0 0,0 0 0 0 0,0 0 0 0 0,1 1 0 0 0,-1 0-1 0 0,0-1 1 0 0,0 1 0 0 0,-1 1 2 0 0,-6 1-18 0 0,1 2 0 0 0,0-1 1 0 0,0 1-1 0 0,1 1 0 0 0,-1 0 0 0 0,1 0 0 0 0,0 1 0 0 0,0 0 0 0 0,1 0 0 0 0,0 1 1 0 0,0 1-1 0 0,0-1 0 0 0,1 1 0 0 0,0 0 0 0 0,1 1 0 0 0,-1-1 0 0 0,2 1 0 0 0,-1 1 1 0 0,1-1-1 0 0,1 1 0 0 0,0 0 0 0 0,0 0 0 0 0,1 0 0 0 0,0 0 0 0 0,1 2 18 0 0,-3 3-7 0 0,1 0 0 0 0,1 0 0 0 0,0 0 1 0 0,2 1-1 0 0,-1-1 0 0 0,2 0 0 0 0,0 1 0 0 0,1-1 0 0 0,1 9 7 0 0,2-17 2 0 0,-1 0 0 0 0,1-1 0 0 0,-1 1 0 0 0,2-1 0 0 0,-1 0 1 0 0,1-1-1 0 0,0 1 0 0 0,0-1 0 0 0,0 0 0 0 0,1 0 0 0 0,0 0 1 0 0,0-1-1 0 0,0 0 0 0 0,1 0 0 0 0,-1-1 0 0 0,1 1 0 0 0,0-2 0 0 0,0 1 1 0 0,0-1-1 0 0,0 0 0 0 0,0 0 0 0 0,0-1 0 0 0,1 0 0 0 0,-1 0 1 0 0,0 0-1 0 0,5-1-2 0 0,11-1 28 0 0,0 0 1 0 0,0-1-1 0 0,-1-1 0 0 0,1-1 1 0 0,-1-1-1 0 0,0-1 1 0 0,0 0-1 0 0,0-2 0 0 0,-1-1 1 0 0,0-1-1 0 0,-1 0 1 0 0,0-2-1 0 0,15-12-28 0 0,13-7 70 0 0,-1-3-1 0 0,-1-2 1 0 0,-2-2 0 0 0,-2-2 0 0 0,-2-1-1 0 0,-2-2 1 0 0,-1-2 0 0 0,11-21-70 0 0,-33 41-5 0 0,-1 0 0 0 0,-1-2-1 0 0,-1 1 1 0 0,-1-2 0 0 0,-1 1 0 0 0,-2-1 0 0 0,-1-1 0 0 0,-1 1 0 0 0,-2-1 0 0 0,0 0 0 0 0,-2-1 0 0 0,-2 1 0 0 0,-2-26 5 0 0,-16 4 15 0 0,17 50-15 0 0,1 0 0 0 0,-1 0 0 0 0,1 0 0 0 0,-1 0 0 0 0,0 0 0 0 0,0 0 0 0 0,1 0 0 0 0,-1 0 0 0 0,0 1 0 0 0,0-1 0 0 0,0 0 0 0 0,0 0-1 0 0,0 1 1 0 0,0-1 0 0 0,0 1 0 0 0,0-1 0 0 0,0 1 0 0 0,0-1 0 0 0,-1 1 0 0 0,1 0 0 0 0,0-1 0 0 0,0 1 0 0 0,0 0 0 0 0,0 0 0 0 0,-1 0 0 0 0,1 0 0 0 0,0 0 0 0 0,0 0 0 0 0,0 0 0 0 0,-1 0 0 0 0,1 0 0 0 0,0 1 0 0 0,0-1 0 0 0,0 1 0 0 0,0-1 0 0 0,0 0 0 0 0,0 1 0 0 0,0 0 0 0 0,0-1 0 0 0,0 1 0 0 0,0 0 0 0 0,0-1 0 0 0,0 1 0 0 0,0 0 0 0 0,-8 8 1 0 0,1 0 1 0 0,0 0 0 0 0,1 1 0 0 0,0 0 0 0 0,0 0 0 0 0,1 0 0 0 0,1 1 0 0 0,0 0 0 0 0,0 0-1 0 0,1 1 1 0 0,0-1 0 0 0,1 1 0 0 0,1 0 0 0 0,-1 6-2 0 0,-10 173 70 0 0,16-154-56 0 0,1 1 0 0 0,1-1 0 0 0,2 0 1 0 0,2 0-1 0 0,1-1 0 0 0,2 0 1 0 0,5 8-15 0 0,-10-21-10 0 0,1-1 0 0 0,1-1 1 0 0,1 1-1 0 0,1-2 0 0 0,1 1 1 0 0,0-2-1 0 0,2 1 1 0 0,0-2-1 0 0,6 6 10 0 0,-20-25-26 0 0,-1 1 0 0 0,1-1 0 0 0,0 1-1 0 0,-1 0 1 0 0,1-1 0 0 0,0 1 0 0 0,0-1 0 0 0,-1 1 0 0 0,1 0 0 0 0,0-1 0 0 0,0 1 0 0 0,0-1-1 0 0,0 1 1 0 0,0-1 0 0 0,0 1 0 0 0,0-1 0 0 0,-1 1 0 0 0,1-1 0 0 0,0 1 0 0 0,1-1 0 0 0,-1 1-1 0 0,0 0 1 0 0,0-1 0 0 0,0 1 0 0 0,0-1 0 0 0,0 1 0 0 0,0-1 0 0 0,1 1 0 0 0,-1-1 0 0 0,0 1-1 0 0,0 0 1 0 0,0-1 0 0 0,1 1 0 0 0,-1-1 0 0 0,0 1 0 0 0,1 0 0 0 0,-1-1 0 0 0,0 1 0 0 0,1 0 0 0 0,-1 0-1 0 0,1-1 1 0 0,-1 1 0 0 0,0 0 0 0 0,1 0 0 0 0,-1-1 0 0 0,1 1 0 0 0,-1 0 0 0 0,1 0 0 0 0,-1 0-1 0 0,1 0 1 0 0,-1 0 0 0 0,1 0 0 0 0,-1 0 0 0 0,0 0 0 0 0,1 0 0 0 0,-1 0 0 0 0,1 0 0 0 0,-1 0-1 0 0,1 0 1 0 0,-1 0 0 0 0,1 0 0 0 0,-1 0 0 0 0,1 0 0 0 0,-1 1 26 0 0,-60-67-8023 0 0,34 44-912 0 0,14 10-170 0 0</inkml:trace>
  <inkml:trace contextRef="#ctx0" brushRef="#br0" timeOffset="22067.396">1736 2281 15163 0 0,'0'0'1917'0'0,"0"0"-612"0"0,0 0-350 0 0,0 0-61 0 0,0 0 77 0 0,0 0-1 0 0,0 0-105 0 0,0 0-141 0 0,34-2-168 0 0,106-4-101 0 0,112 7 917 0 0,-21-1-1400 0 0,-132 0-7898 0 0,-89 0-3898 0 0</inkml:trace>
  <inkml:trace contextRef="#ctx0" brushRef="#br0" timeOffset="22447.604">2511 2359 16171 0 0,'0'0'1229'0'0,"0"0"-188"0"0,0 0 53 0 0,0 0 91 0 0,0 0-15 0 0,0 0-122 0 0,0 0-224 0 0,0 0-201 0 0,-1 33-132 0 0,-5 105-99 0 0,5-135-371 0 0,0-1-1 0 0,1 0 1 0 0,-1 1 0 0 0,1-1-1 0 0,0 1 1 0 0,-1-1-1 0 0,1 0 1 0 0,0 1 0 0 0,1-1-1 0 0,-1 1 1 0 0,0-1 0 0 0,1 1-1 0 0,-1-1 1 0 0,1 0-1 0 0,0 1 1 0 0,0-1 0 0 0,0 0-1 0 0,0 0 1 0 0,0 0 0 0 0,0 0-1 0 0,1 0 1 0 0,-1 0-1 0 0,1 0 1 0 0,-1 0 0 0 0,1 0-21 0 0,4 3 94 0 0,-2-2-27 0 0,0 1 1 0 0,1-1 0 0 0,0 0 0 0 0,0-1 0 0 0,-1 1 0 0 0,2-1 0 0 0,-1 0 0 0 0,0 0 0 0 0,0 0 0 0 0,1-1 0 0 0,-1 1 0 0 0,1-1 0 0 0,-1-1 0 0 0,1 1 0 0 0,-1-1 0 0 0,1 0 0 0 0,-1 0 0 0 0,1-1 0 0 0,-1 1 0 0 0,1-1 0 0 0,-1-1 0 0 0,1 1 0 0 0,-1-1 0 0 0,0 0-1 0 0,0 0 1 0 0,2-1-68 0 0,122-80 741 0 0,-4-39-343 0 0,-116 114-356 0 0,-4 19-157 0 0,-5-8 107 0 0,-1 27-5 0 0,0-21 13 0 0,0 0-1 0 0,1 0 1 0 0,0 0 0 0 0,0 0 0 0 0,0 0 0 0 0,1 0 0 0 0,1 0 0 0 0,0 0 0 0 0,0 0 0 0 0,1-1 0 0 0,-1 1 0 0 0,2-1 0 0 0,0 1 0 0 0,0-1 0 0 0,0 0 0 0 0,1-1 0 0 0,0 1-1 0 0,4 4 1 0 0,-5-8 3 0 0,1 0 0 0 0,0 0 0 0 0,0 0 0 0 0,0 0 0 0 0,0-1 0 0 0,0 0 0 0 0,1 0 0 0 0,-1-1 0 0 0,1 1 0 0 0,0-1 0 0 0,0 0 0 0 0,0-1 0 0 0,0 1-1 0 0,0-1 1 0 0,0-1 0 0 0,0 1 0 0 0,0-1 0 0 0,0 0 0 0 0,0 0 0 0 0,0-1 0 0 0,1 1 0 0 0,-1-1 0 0 0,0-1 0 0 0,0 1 0 0 0,-1-1 0 0 0,1 0-1 0 0,0-1 1 0 0,-1 1 0 0 0,1-1 0 0 0,-1 0 0 0 0,3-2-3 0 0,9-6 55 0 0,-1-1-1 0 0,0-1 1 0 0,0 0-1 0 0,-2-1 1 0 0,1-1-1 0 0,-2 0 1 0 0,0-1-1 0 0,-1 0 1 0 0,3-6-55 0 0,-10 14-102 0 0,1-1 0 0 0,-1 0 0 0 0,0 0 0 0 0,-1 0 0 0 0,0 0-1 0 0,-1-1 1 0 0,0 1 0 0 0,0-1 0 0 0,-1 0 0 0 0,0 0 0 0 0,0-9 102 0 0,-2 19-817 0 0,0 0-617 0 0,0 0-1323 0 0,0 0-3837 0 0,0 3-5917 0 0</inkml:trace>
  <inkml:trace contextRef="#ctx0" brushRef="#br0" timeOffset="22832.682">3531 2613 9026 0 0,'0'0'5354'0'0,"0"0"-2353"0"0,0 0-954 0 0,0 0-294 0 0,0 0-273 0 0,0 0-245 0 0,32-12-239 0 0,98-37-264 0 0,-60 12 328 0 0,-57 24-824 0 0,-7 9-185 0 0,0-1-1 0 0,0 1 1 0 0,0-1-1 0 0,-1-1 1 0 0,0 1-1 0 0,0-1 1 0 0,0 0-1 0 0,-1 0 1 0 0,0 0-1 0 0,0 0 0 0 0,0-1 1 0 0,-1 0-1 0 0,0 0 1 0 0,0 0-1 0 0,-1 0 1 0 0,0 0-1 0 0,0 0 1 0 0,-1-1-1 0 0,0 1 1 0 0,0-1-1 0 0,0 1 0 0 0,-1-1 1 0 0,0 1-1 0 0,-1-2-50 0 0,-2 6-11 0 0,-1 0-1 0 0,1 0 0 0 0,-1 0 0 0 0,1 1 0 0 0,-1-1 1 0 0,0 1-1 0 0,0 0 0 0 0,0 0 0 0 0,0 1 0 0 0,-1-1 1 0 0,1 1-1 0 0,0 0 0 0 0,-1 0 0 0 0,1 0 1 0 0,-1 0-1 0 0,1 1 0 0 0,-1 0 0 0 0,1 0 0 0 0,-1 0 1 0 0,1 0-1 0 0,-1 1 0 0 0,1 0 0 0 0,0 0 0 0 0,-1 0 1 0 0,-2 2 11 0 0,-10 3-60 0 0,0 1 1 0 0,1 1-1 0 0,0 0 1 0 0,1 1-1 0 0,-1 1 1 0 0,2 0 0 0 0,0 1-1 0 0,0 1 1 0 0,1 0-1 0 0,0 1 1 0 0,1 0-1 0 0,0 1 1 0 0,1 1-1 0 0,0 1 60 0 0,7-12-4 0 0,1 1 0 0 0,0 0-1 0 0,0-1 1 0 0,0 1-1 0 0,0 0 1 0 0,1 1 0 0 0,0-1-1 0 0,0 0 1 0 0,0 1-1 0 0,0-1 1 0 0,1 1 0 0 0,0-1-1 0 0,0 1 1 0 0,1 0-1 0 0,0-1 1 0 0,0 1 0 0 0,0 0-1 0 0,0-1 1 0 0,1 1-1 0 0,0 0 1 0 0,0-1 0 0 0,1 1-1 0 0,-1-1 1 0 0,1 1-1 0 0,1-1 1 0 0,-1 0 0 0 0,1 0-1 0 0,-1 0 1 0 0,1 0-1 0 0,1 0 1 0 0,-1-1 0 0 0,1 0-1 0 0,0 1 5 0 0,8 2 10 0 0,0 0 0 0 0,1 0-1 0 0,0-1 1 0 0,0-1 0 0 0,1 0 0 0 0,-1-1 0 0 0,1 0 0 0 0,0-1-1 0 0,0-1 1 0 0,0 0 0 0 0,1-1 0 0 0,-1-1 0 0 0,0 0-1 0 0,0-1 1 0 0,1 0 0 0 0,-1-1 0 0 0,0-1 0 0 0,0 0-1 0 0,0-1 1 0 0,-1 0 0 0 0,0-1 0 0 0,7-4-10 0 0,102-64-5290 0 0,-111 63-528 0 0,-1 5-6116 0 0</inkml:trace>
  <inkml:trace contextRef="#ctx0" brushRef="#br0" timeOffset="23131.938">3997 2683 4849 0 0,'0'0'3061'0'0,"0"0"-433"0"0,0 0-130 0 0,0 0-145 0 0,0 0-278 0 0,0 0-254 0 0,0 0-300 0 0,0 0-282 0 0,31-9-232 0 0,97-28-169 0 0,-44-4 594 0 0,-70 28-1178 0 0,-6 9-180 0 0,-1-1 0 0 0,0 0 0 0 0,0-1 0 0 0,-1 1 0 0 0,1-1 0 0 0,-1 0 0 0 0,0-1 0 0 0,-1 0 0 0 0,0 0 0 0 0,0 0 0 0 0,0 0 0 0 0,-1-1 0 0 0,0 1 0 0 0,-1-1 0 0 0,0 0 0 0 0,0-1 0 0 0,0 1 0 0 0,-1 0 0 0 0,0-1 0 0 0,-1 1 0 0 0,0-1 0 0 0,0-2-74 0 0,-4 8-6 0 0,0 1-1 0 0,-1-1 1 0 0,1 1-1 0 0,0 0 0 0 0,-1 0 1 0 0,1 0-1 0 0,-1 0 1 0 0,0 0-1 0 0,0 1 0 0 0,1 0 1 0 0,-1 0-1 0 0,0 0 0 0 0,0 0 1 0 0,0 0-1 0 0,0 1 1 0 0,0 0-1 0 0,0 0 0 0 0,-1 0 1 0 0,1 0-1 0 0,0 1 1 0 0,0 0-1 0 0,0-1 0 0 0,1 1 1 0 0,-1 1-1 0 0,0-1 0 0 0,-2 1 7 0 0,-9 4-100 0 0,0 1 0 0 0,0 0-1 0 0,1 1 1 0 0,0 1 0 0 0,0 0-1 0 0,1 1 1 0 0,0 0-1 0 0,1 1 1 0 0,0 0 0 0 0,1 1-1 0 0,0 1 1 0 0,1-1 0 0 0,0 2-1 0 0,1-1 1 0 0,0 2-1 0 0,1-1 1 0 0,1 1 0 0 0,1 0-1 0 0,-3 8 101 0 0,8-18-16 0 0,0 0 0 0 0,0-1-1 0 0,0 1 1 0 0,1 0 0 0 0,-1 0 0 0 0,1 0-1 0 0,0 0 1 0 0,1 0 0 0 0,-1-1-1 0 0,1 1 1 0 0,0 0 0 0 0,0 0-1 0 0,1-1 1 0 0,-1 1 0 0 0,1 0-1 0 0,0-1 1 0 0,1 0 0 0 0,-1 1 0 0 0,1-1-1 0 0,-1 0 1 0 0,1 0 0 0 0,0-1-1 0 0,1 1 1 0 0,-1 0 0 0 0,1-1-1 0 0,-1 0 1 0 0,1 0 0 0 0,0 0-1 0 0,0 0 1 0 0,0-1 0 0 0,1 0 0 0 0,-1 0-1 0 0,1 0 1 0 0,-1 0 0 0 0,1 0-1 0 0,0-1 1 0 0,-1 0 0 0 0,1 0-1 0 0,0-1 1 0 0,0 1 0 0 0,0-1 0 0 0,0 0-1 0 0,0 0 1 0 0,0 0 16 0 0,115-7-1860 0 0,-44-12-6628 0 0,-55 12-2875 0 0</inkml:trace>
  <inkml:trace contextRef="#ctx0" brushRef="#br0" timeOffset="23538.414">4542 2760 7122 0 0,'0'0'3094'0'0,"0"0"-1151"0"0,0 0-335 0 0,0 0 96 0 0,0 0 29 0 0,0 0-90 0 0,0 0-171 0 0,0 0-206 0 0,0 0-181 0 0,0 0-166 0 0,0 0-115 0 0,0 0-113 0 0,0 0-99 0 0,27-18-69 0 0,86-56-78 0 0,-48 14 287 0 0,-50 39-491 0 0,93-126 527 0 0,-121 249-1242 0 0,13-98 476 0 0,0-1-1 0 0,0 1 0 0 0,1 0 0 0 0,0 0 1 0 0,0-1-1 0 0,0 1 0 0 0,0-1 1 0 0,0 1-1 0 0,1-1 0 0 0,0 0 0 0 0,0 1 1 0 0,-1-1-1 0 0,2 0 0 0 0,-1 0 0 0 0,0 0 1 0 0,1 0-1 0 0,-1-1 0 0 0,1 1 1 0 0,0-1-1 0 0,0 1 0 0 0,0-1 0 0 0,0 0 1 0 0,0 0-1 0 0,0-1 0 0 0,1 1 1 0 0,-1 0-1 0 0,1-1 0 0 0,-1 0 0 0 0,1 0 1 0 0,0 0-2 0 0,114 7 429 0 0,-106-9-356 0 0,0-1 0 0 0,0-1 0 0 0,-1 0 0 0 0,1 0-1 0 0,-1-1 1 0 0,0-1 0 0 0,0 0 0 0 0,0-1 0 0 0,-1 1 0 0 0,1-2-1 0 0,-1 0 1 0 0,-1 0 0 0 0,0-1 0 0 0,0 0 0 0 0,0 0-1 0 0,-1-1 1 0 0,0 0 0 0 0,-1-1 0 0 0,0 0 0 0 0,0 0 0 0 0,-1 0-1 0 0,0-1 1 0 0,-1 0 0 0 0,-1 0 0 0 0,2-6-73 0 0,-3-25-1300 0 0,-5 25-5047 0 0,-1 10-6364 0 0</inkml:trace>
  <inkml:trace contextRef="#ctx0" brushRef="#br0" timeOffset="28257.744">6440 1799 0 0 0,'0'0'1742'0'0,"0"0"-171"0"0,0 0 6 0 0,0 0 260 0 0,0 0 315 0 0,0 0 127 0 0,0 0-113 0 0,0 0-301 0 0,0 0-358 0 0,0 0-306 0 0,0 0-217 0 0,0-3-153 0 0,3-6-85 0 0,-2 6-69 0 0,-1 3-77 0 0,0 13 1185 0 0,-15 346 1771 0 0,-5 107-2722 0 0,-3-399-949 0 0,23-74-4919 0 0,-4-22-1046 0 0,2 19 399 0 0,1 5-5239 0 0</inkml:trace>
  <inkml:trace contextRef="#ctx0" brushRef="#br0" timeOffset="28505.145">6018 2311 12019 0 0,'0'0'1657'0'0,"0"0"-455"0"0,0 0-417 0 0,0 0-117 0 0,0 0 51 0 0,0 0 152 0 0,0 0 113 0 0,0 0 1 0 0,0 0-85 0 0,0 0-197 0 0,0 0-190 0 0,0 0-141 0 0,37-13-108 0 0,115-39-70 0 0,27-27 66 0 0,-176 78-276 0 0,21-9-541 0 0,1 0 0 0 0,-2-2-1 0 0,1-1 1 0 0,-2-1 0 0 0,0 0-1 0 0,20-18 558 0 0,-26 19-2482 0 0,-4 4-2272 0 0,-10 8 3584 0 0,8-6-9840 0 0</inkml:trace>
  <inkml:trace contextRef="#ctx0" brushRef="#br0" timeOffset="28889.961">6709 1873 8434 0 0,'0'0'3795'0'0,"0"0"-2445"0"0,0 0-795 0 0,0 0 110 0 0,0 0 310 0 0,0 0 245 0 0,0 0 89 0 0,0 0-74 0 0,-2 36-182 0 0,-6 118-178 0 0,3 119 1999 0 0,4-259-2815 0 0,1 0 0 0 0,1 0 0 0 0,0 0-1 0 0,1 0 1 0 0,1-1 0 0 0,0 1 0 0 0,0 0 0 0 0,2-1 0 0 0,-1 0 0 0 0,2 0 0 0 0,0 0-1 0 0,0-1 1 0 0,4 4-59 0 0,-6-14 30 0 0,0 0 0 0 0,0 0 0 0 0,0-1 0 0 0,0 0 0 0 0,1 0 0 0 0,-1 0-1 0 0,0 0 1 0 0,1-1 0 0 0,-1 1 0 0 0,0-1 0 0 0,1 0 0 0 0,-1-1 0 0 0,0 1 0 0 0,1-1 0 0 0,-1 0-1 0 0,0 0 1 0 0,1 0 0 0 0,-1 0 0 0 0,0-1 0 0 0,0 0 0 0 0,0 0 0 0 0,0 0 0 0 0,-1 0-1 0 0,1 0 1 0 0,0-1 0 0 0,-1 0 0 0 0,0 0 0 0 0,0 0 0 0 0,1 0 0 0 0,-2 0 0 0 0,1-1-31 0 0,4-1 16 0 0,39-29 72 0 0,106-59 22 0 0,-151 92-107 0 0,1 0 0 0 0,-1 1 0 0 0,0-1 0 0 0,0 1 1 0 0,0-1-1 0 0,0 1 0 0 0,1 0 0 0 0,-1-1 0 0 0,0 1 1 0 0,0 0-1 0 0,1 0 0 0 0,-1 0 0 0 0,0 0 1 0 0,1 0-1 0 0,-1 0 0 0 0,0 0 0 0 0,0 0 0 0 0,1 1 1 0 0,-1-1-1 0 0,0 0 0 0 0,0 1 0 0 0,0-1 0 0 0,1 1 1 0 0,-1 0-1 0 0,0-1 0 0 0,0 1 0 0 0,0 0 0 0 0,0-1 1 0 0,0 1-1 0 0,0 0 0 0 0,0 0 0 0 0,-1 0 0 0 0,1 0 1 0 0,0 0-1 0 0,0 0 0 0 0,-1 0 0 0 0,1 0 0 0 0,0 0 1 0 0,-1 1-1 0 0,1-1 0 0 0,-1 0 0 0 0,0 0 1 0 0,1 1-3 0 0,3 60 297 0 0,-4-47-213 0 0,2 142 388 0 0,-2-155-471 0 0,0 1 0 0 0,1-1 0 0 0,-1 0 1 0 0,1 0-1 0 0,0 0 0 0 0,-1 0 0 0 0,1 0 1 0 0,0 0-1 0 0,0 0 0 0 0,0 0 0 0 0,1-1 1 0 0,-1 1-1 0 0,0 0 0 0 0,1-1 0 0 0,-1 1 0 0 0,1-1 1 0 0,-1 1-1 0 0,1-1 0 0 0,0 0 0 0 0,-1 1 1 0 0,1-1-1 0 0,0 0 0 0 0,0 0 0 0 0,0 0 0 0 0,0-1 1 0 0,0 1-1 0 0,0 0 0 0 0,0-1 0 0 0,0 1 1 0 0,0-1-1 0 0,1 0 0 0 0,-1 0 0 0 0,0 1 0 0 0,0-2 1 0 0,0 1-1 0 0,0 0 0 0 0,2 0-1 0 0,26-44-1954 0 0,-20 23-942 0 0,-6 12-434 0 0,1-1-3969 0 0,-3 6-4297 0 0</inkml:trace>
  <inkml:trace contextRef="#ctx0" brushRef="#br0" timeOffset="29278.597">7314 2509 848 0 0,'0'0'2115'0'0,"0"0"-154"0"0,0 0 86 0 0,0 0 132 0 0,0 0 12 0 0,0 0-176 0 0,0 0-324 0 0,0 0-270 0 0,0 0-200 0 0,0 0-150 0 0,0 0-88 0 0,0 0-76 0 0,0 0-66 0 0,27 9-58 0 0,85 25-65 0 0,-57-34 241 0 0,-46-5-743 0 0,2 1-118 0 0,-1-1 1 0 0,0 0-1 0 0,0-1 1 0 0,0 0-1 0 0,-1-1 1 0 0,1 1-1 0 0,-2-2 1 0 0,1 1-1 0 0,-1-1 1 0 0,0-1-1 0 0,-1 0 1 0 0,0 0-1 0 0,0 0 1 0 0,-1-1-1 0 0,0 1 1 0 0,0-2-1 0 0,-2 1 1 0 0,1 0 0 0 0,-1-1-1 0 0,-1 0 1 0 0,1 0-1 0 0,-2 0 1 0 0,0-1-1 0 0,0 1 1 0 0,-1-4-99 0 0,0 12 4 0 0,-1 0 0 0 0,0 0 1 0 0,0 0-1 0 0,0 0 0 0 0,0 0 1 0 0,0 0-1 0 0,-1 0 0 0 0,1 0 0 0 0,-1 0 1 0 0,0 0-1 0 0,0 0 0 0 0,0 0 1 0 0,0 0-1 0 0,0 0 0 0 0,-1 1 1 0 0,1-1-1 0 0,-1 1 0 0 0,0-1 1 0 0,0 1-1 0 0,0-1 0 0 0,0 1 0 0 0,0 0 1 0 0,0 0-1 0 0,-1 0 0 0 0,1 0 1 0 0,-1 0-1 0 0,1 1 0 0 0,-1-1 1 0 0,0 1-1 0 0,0-1 0 0 0,0 1 1 0 0,1 0-1 0 0,-1 0 0 0 0,0 1 0 0 0,-3-1-4 0 0,-1 0-1 0 0,0 1-1 0 0,0 0 0 0 0,0 0 0 0 0,0 0 0 0 0,0 1 0 0 0,0 1 0 0 0,0-1 0 0 0,0 1 0 0 0,0 0 1 0 0,0 0-1 0 0,1 1 0 0 0,-1 0 0 0 0,1 0 0 0 0,0 1 0 0 0,0 0 0 0 0,0 0 0 0 0,0 0 0 0 0,1 1 1 0 0,0-1-1 0 0,-2 3 2 0 0,-6 6-5 0 0,0 1 0 0 0,1 0-1 0 0,0 1 1 0 0,1 0 0 0 0,1 1 0 0 0,1 1 0 0 0,-1 1 5 0 0,4-9 5 0 0,1 0 0 0 0,1 0 0 0 0,-1 0 0 0 0,2 0 0 0 0,-1 1 0 0 0,1 0 0 0 0,0 0 0 0 0,1 0 0 0 0,1 0 0 0 0,-1 0 0 0 0,1 0 0 0 0,1 0 0 0 0,0 1 0 0 0,1-1 0 0 0,0 0 0 0 0,0 0 0 0 0,1 0 0 0 0,0 0 0 0 0,1 0 0 0 0,0 0 0 0 0,0-1 0 0 0,1 1 0 0 0,1-1 0 0 0,0 0 0 0 0,0 0 0 0 0,0-1 0 0 0,1 1 0 0 0,0-1 0 0 0,1 0 0 0 0,0-1 0 0 0,0 0 0 0 0,8 6-5 0 0,2-5 26 0 0,0-1-1 0 0,1 0 0 0 0,0-2 1 0 0,0 0-1 0 0,0-1 1 0 0,0 0-1 0 0,1-2 1 0 0,0 0-1 0 0,-1-1 1 0 0,1-1-1 0 0,0-1 0 0 0,14-3-25 0 0,-17 3-137 0 0,-1-1 0 0 0,0-1-1 0 0,1 0 1 0 0,-1-1 0 0 0,0-1-1 0 0,-1 0 1 0 0,15-8 137 0 0,-3 0-4237 0 0,-1-2-3989 0 0,-13 10-4490 0 0</inkml:trace>
  <inkml:trace contextRef="#ctx0" brushRef="#br0" timeOffset="30639.398">8665 1869 5305 0 0,'0'0'1516'0'0,"0"0"-319"0"0,0 0-97 0 0,0 0 254 0 0,0 0 469 0 0,0 0 294 0 0,0 0-21 0 0,0 0-279 0 0,0 0-407 0 0,0 0-291 0 0,0 0-192 0 0,3-7-145 0 0,7-19 1239 0 0,-10 938 2383 0 0,-13-838-4470 0 0,12-73-119 0 0,-1 0-1 0 0,1 0 1 0 0,-1 0-1 0 0,1-1 1 0 0,-1 1-1 0 0,1 0 1 0 0,-1-1-1 0 0,1 0 1 0 0,-1 1-1 0 0,0-1 1 0 0,1 0-1 0 0,-1 0 1 0 0,0 0-1 0 0,1 0 1 0 0,-1 0-1 0 0,0 0 1 0 0,1 0-1 0 0,-1-1 1 0 0,0 1-1 0 0,1-1 1 0 0,-1 1-1 0 0,1-1 1 0 0,-1 1 0 0 0,1-1-1 0 0,-1 0 1 0 0,1 0-1 0 0,0 0 1 0 0,-1 0-1 0 0,1 0 1 0 0,0 0-1 0 0,-1 0 1 0 0,1 0-1 0 0,0-1 1 0 0,0 1-1 0 0,0 0 1 0 0,0-1-1 0 0,0 1 1 0 0,1 0-1 0 0,-1-1 1 0 0,0 0 185 0 0,0 1-245 0 0,-43-56-13181 0 0,41 52 11506 0 0,-4-7-3992 0 0</inkml:trace>
  <inkml:trace contextRef="#ctx0" brushRef="#br0" timeOffset="30891.426">8402 2377 3721 0 0,'0'0'3634'0'0,"0"0"-495"0"0,0 0-550 0 0,0 0-627 0 0,0 0-535 0 0,0 0-281 0 0,0 0-67 0 0,0 0 47 0 0,0 0 2 0 0,0 0-106 0 0,0 0-138 0 0,0 0-113 0 0,0 0-67 0 0,24 1-56 0 0,78 2-59 0 0,141 19 1757 0 0,-201-23-2871 0 0,-1-1-1 0 0,1-1 1 0 0,0-3 0 0 0,28-8 525 0 0,-56 11-1306 0 0,-3 1-1541 0 0,-4 0-2196 0 0,-2 2-6654 0 0</inkml:trace>
  <inkml:trace contextRef="#ctx0" brushRef="#br0" timeOffset="31324.116">9111 2347 10618 0 0,'0'0'1150'0'0,"0"0"-454"0"0,0 0 103 0 0,0 0 400 0 0,0 0 322 0 0,0 0 65 0 0,0 0-212 0 0,0 0-294 0 0,0 0-216 0 0,0 0-108 0 0,0 0-93 0 0,0 0-75 0 0,-6 32-84 0 0,-19 96-86 0 0,19-64 202 0 0,7-60-571 0 0,-1-1 1 0 0,1 1 0 0 0,-1-1-1 0 0,1 0 1 0 0,0 0-1 0 0,0 1 1 0 0,0-1-1 0 0,1 0 1 0 0,-1 0-1 0 0,1 0 1 0 0,0 0-1 0 0,0-1 1 0 0,0 1-1 0 0,0 0 1 0 0,0-1 0 0 0,0 1-1 0 0,1-1 1 0 0,-1 0-1 0 0,1 0 1 0 0,0 0-1 0 0,-1 0 1 0 0,1 0-1 0 0,0-1 1 0 0,0 1-1 0 0,0-1 1 0 0,1 0-1 0 0,-1 1 1 0 0,0-2 0 0 0,0 1-1 0 0,1 0 1 0 0,-1-1-1 0 0,0 1 1 0 0,3-1-50 0 0,1 1 90 0 0,1-1 1 0 0,0 0 0 0 0,-1 0 0 0 0,1-1 0 0 0,-1 0-1 0 0,1 0 1 0 0,-1 0 0 0 0,1-1 0 0 0,-1-1 0 0 0,0 1-1 0 0,0-1 1 0 0,0 0 0 0 0,0-1 0 0 0,2-1-91 0 0,14-11 104 0 0,-2 0-1 0 0,0-2 1 0 0,-1 0 0 0 0,-1-2 0 0 0,0 0 0 0 0,12-19-104 0 0,-6 9 73 0 0,-25 56-309 0 0,1-18 240 0 0,0-1 0 0 0,1 1 0 0 0,-1-1 0 0 0,1 1 0 0 0,1-1 0 0 0,-1 0 1 0 0,1 0-1 0 0,1 0 0 0 0,-1 0 0 0 0,1-1 0 0 0,0 1 0 0 0,1-1 0 0 0,0 0 0 0 0,0 0 0 0 0,0 0 0 0 0,0-1 0 0 0,1 0 1 0 0,0 0-1 0 0,0 0 0 0 0,1-1 0 0 0,-1 0 0 0 0,1 0 0 0 0,0-1 0 0 0,0 0 0 0 0,0 0 0 0 0,0 0 0 0 0,0-1 0 0 0,1 0 0 0 0,-1-1 1 0 0,1 1-1 0 0,3-1-4 0 0,-4-1 40 0 0,-1 0 1 0 0,1-1 0 0 0,-1 0-1 0 0,1 0 1 0 0,-1-1 0 0 0,1 1 0 0 0,-1-1-1 0 0,0-1 1 0 0,0 1 0 0 0,0-1-1 0 0,0 0 1 0 0,-1 0 0 0 0,1-1 0 0 0,-1 0-1 0 0,0 0 1 0 0,0 0 0 0 0,0-1-1 0 0,0 1 1 0 0,3-5-41 0 0,2-3 73 0 0,1 0-1 0 0,-2-1 1 0 0,0 1 0 0 0,0-2 0 0 0,-1 1-1 0 0,-1-1 1 0 0,0-1 0 0 0,-1 1-1 0 0,0-1 1 0 0,-2 0 0 0 0,1 0-1 0 0,-2-1 1 0 0,0 1 0 0 0,-1-1-1 0 0,-1 1 1 0 0,0-5-73 0 0,-1-29 97 0 0,0 50-8376 0 0,1 6 895 0 0,0-3-5051 0 0</inkml:trace>
  <inkml:trace contextRef="#ctx0" brushRef="#br0" timeOffset="31659.93">10181 2414 10210 0 0,'0'0'2878'0'0,"0"0"-1029"0"0,0 0-349 0 0,0 0 12 0 0,0 0-2 0 0,0 0-110 0 0,0 0-221 0 0,0 0-229 0 0,0 0-205 0 0,0 0-182 0 0,0 0-138 0 0,0 0-119 0 0,0 0-105 0 0,-17 0-65 0 0,-49 5-48 0 0,64-4-84 0 0,1-1 1 0 0,-1 0-1 0 0,1 1 1 0 0,-1-1-1 0 0,1 1 0 0 0,-1 0 1 0 0,1 0-1 0 0,-1-1 1 0 0,1 1-1 0 0,-1 0 0 0 0,1 0 1 0 0,0 0-1 0 0,0 0 0 0 0,0 1 1 0 0,-1-1-1 0 0,1 0 1 0 0,0 0-1 0 0,0 1 0 0 0,1-1 1 0 0,-1 1-1 0 0,0-1 0 0 0,0 0 1 0 0,1 1-1 0 0,-1 0 1 0 0,1-1-1 0 0,-1 1 0 0 0,1-1 1 0 0,0 1-1 0 0,-1 0 0 0 0,1-1 1 0 0,0 1-1 0 0,0 0 1 0 0,0-1-1 0 0,0 1 0 0 0,1 0-4 0 0,-2 4 18 0 0,0 1 11 0 0,0-1 0 0 0,0 1 0 0 0,1 0-1 0 0,-1-1 1 0 0,1 1 0 0 0,1 0 0 0 0,-1 0 0 0 0,1-1 0 0 0,1 1 0 0 0,-1 0 0 0 0,1-1 0 0 0,0 0 0 0 0,0 1 0 0 0,1-1 0 0 0,0 0 0 0 0,0 0-1 0 0,1 0 1 0 0,-1-1 0 0 0,1 1 0 0 0,0-1 0 0 0,1 0 0 0 0,-1 0 0 0 0,1 0 0 0 0,0 0 0 0 0,0-1 0 0 0,1 0 0 0 0,-1 0 0 0 0,1-1 0 0 0,0 1-1 0 0,0-1 1 0 0,0-1 0 0 0,0 1 0 0 0,1-1 0 0 0,-1 0 0 0 0,4 1-29 0 0,-4-2 76 0 0,0-1 0 0 0,1 1 0 0 0,-1-1 0 0 0,1 0 0 0 0,-1-1 0 0 0,0 1 0 0 0,1-1 0 0 0,-1 0 0 0 0,0-1 0 0 0,0 0 0 0 0,0 0 0 0 0,0 0 0 0 0,0 0 0 0 0,0-1 0 0 0,-1 0 0 0 0,1 0 0 0 0,-1-1 0 0 0,0 0 0 0 0,0 0 0 0 0,0 0 0 0 0,0 0 0 0 0,-1-1 0 0 0,0 1 0 0 0,0-1 0 0 0,0 0 0 0 0,0-1-1 0 0,-1 1 1 0 0,0-1 0 0 0,0 1 0 0 0,0-1 0 0 0,-1 0 0 0 0,0 0 0 0 0,0 0 0 0 0,-1 0 0 0 0,1-1 0 0 0,-1 1 0 0 0,0-2-76 0 0,-2-1-3 0 0,1 1 0 0 0,-1 0-1 0 0,-1 0 1 0 0,0 0 0 0 0,0 0-1 0 0,0 0 1 0 0,-1 0 0 0 0,0 0-1 0 0,-1 1 1 0 0,1-1 0 0 0,-1 1-1 0 0,-1 0 1 0 0,0 0 0 0 0,0 1-1 0 0,0 0 1 0 0,0-1 0 0 0,-1 2-1 0 0,0-1 1 0 0,-1 1 0 0 0,1-1-1 0 0,-1 2 1 0 0,0-1 0 0 0,0 1 0 0 0,0 0-1 0 0,-6-2 4 0 0,8 4-352 0 0,0 1-1 0 0,0-1 1 0 0,0 1-1 0 0,-1-1 1 0 0,1 1-1 0 0,0 1 1 0 0,-1-1-1 0 0,1 1 1 0 0,0 0 0 0 0,-1 0-1 0 0,1 1 1 0 0,0-1-1 0 0,-1 1 1 0 0,1 1-1 0 0,0-1 1 0 0,-2 1 352 0 0,-5 5-7635 0 0,5 0-5293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7:1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370 811 7017 0 0,'0'0'2686'0'0,"0"0"-617"0"0,0 0-398 0 0,0 0-111 0 0,0 0-82 0 0,0 0-102 0 0,0 0-232 0 0,0 0-294 0 0,0 0-277 0 0,0 0-169 0 0,0 0-65 0 0,0 0-25 0 0,0 0 7 0 0,4 15 677 0 0,-6 22-444 0 0,-2 0 1 0 0,-2-1 0 0 0,-1 1 0 0 0,-8 25-555 0 0,13-58 34 0 0,-35 47-217 0 0,13-43-5359 0 0,23-8-567 0 0,1 0-5470 0 0</inkml:trace>
  <inkml:trace contextRef="#ctx0" brushRef="#br0" timeOffset="244.953">394 487 6473 0 0,'0'0'4979'0'0,"0"0"-2376"0"0,0 0-909 0 0,0 0-207 0 0,0 0-82 0 0,0 0-128 0 0,0 0-261 0 0,0 0-316 0 0,0 0-301 0 0,0 0-269 0 0,0 0-215 0 0,0 0-62 0 0,-3-7 17 0 0,-10-15 59 0 0,8 15-65 0 0,9 18-321 0 0,24 19-3020 0 0,-16-20-2559 0 0,-6-3-4956 0 0</inkml:trace>
  <inkml:trace contextRef="#ctx0" brushRef="#br0" timeOffset="632.858">979 675 5161 0 0,'0'0'2899'0'0,"0"0"-1565"0"0,0 0-212 0 0,0 0 453 0 0,0 0 390 0 0,0 0 74 0 0,0 0-268 0 0,0 0-392 0 0,0 0-288 0 0,0 0-180 0 0,0 0-127 0 0,0 0-101 0 0,0 0-139 0 0,-9 8-106 0 0,-31 28-57 0 0,-45 6 581 0 0,-5 8-362 0 0,89-48-599 0 0,0 0 0 0 0,1 0 1 0 0,-1 0-1 0 0,1 0 0 0 0,0 0 1 0 0,0 0-1 0 0,0 0 0 0 0,0 0 1 0 0,0 0-1 0 0,0 0 0 0 0,0 0 1 0 0,0 0-1 0 0,1 0 0 0 0,-1 0 1 0 0,1 0-1 0 0,0 0 0 0 0,0 0 1 0 0,-1 0-1 0 0,1 0 0 0 0,0 0 1 0 0,0-1-1 0 0,1 1 0 0 0,-1 0 1 0 0,0-1-1 0 0,1 1 0 0 0,-1-1 1 0 0,1 1-1 0 0,-1-1 0 0 0,1 0 1 0 0,-1 1-1 0 0,1-1 1 0 0,0 0-1 0 0,0 0 0 0 0,0 0 1 0 0,0-1-1 0 0,1 2-1 0 0,55 24 64 0 0,-52-25-49 0 0,1 0-1 0 0,-1 1 1 0 0,1 0-1 0 0,-1 0 1 0 0,0 1 0 0 0,0-1-1 0 0,0 1 1 0 0,0 1 0 0 0,0-1-1 0 0,-1 1 1 0 0,1 0-1 0 0,-1 0 1 0 0,0 1 0 0 0,-1-1-1 0 0,1 1 1 0 0,-1 0-1 0 0,0 1 1 0 0,0-1 0 0 0,0 1-1 0 0,-1 0 1 0 0,0-1 0 0 0,0 1-1 0 0,0 1 1 0 0,-1-1-1 0 0,0 0 1 0 0,0 1 0 0 0,0-1-1 0 0,-1 3-14 0 0,-2-3 49 0 0,0 0 0 0 0,-1-1 1 0 0,0 1-1 0 0,0 0 0 0 0,-1-1 0 0 0,1 1 0 0 0,-1-1 0 0 0,0 0 0 0 0,0 0 0 0 0,-1 0 1 0 0,0 0-1 0 0,0 0 0 0 0,0-1 0 0 0,0 0 0 0 0,-1 0 0 0 0,1 0 0 0 0,-1 0 0 0 0,0-1 0 0 0,0 0 1 0 0,-1 0-1 0 0,1 0 0 0 0,0 0 0 0 0,-1-1 0 0 0,0 0 0 0 0,0 0 0 0 0,1-1 0 0 0,-1 0 0 0 0,0 0 1 0 0,0 0-1 0 0,0-1 0 0 0,0 1 0 0 0,-1-1 0 0 0,1-1 0 0 0,0 1 0 0 0,-2-2-49 0 0,5 2-28 0 0,1 0 0 0 0,0 0 0 0 0,0-1 0 0 0,0 1 0 0 0,-1-1 0 0 0,1 0 0 0 0,0 0 0 0 0,0 0 0 0 0,0 0 0 0 0,0 0 0 0 0,0 0 0 0 0,0 0 0 0 0,0 0 0 0 0,1-1-1 0 0,-1 1 1 0 0,0-1 0 0 0,1 0 0 0 0,-1 1 0 0 0,1-1 0 0 0,-1 0 0 0 0,1 0 0 0 0,0 0 0 0 0,0 0 0 0 0,0 0 0 0 0,0 0 0 0 0,0 0 0 0 0,0 0 0 0 0,1 0 0 0 0,-1-1 0 0 0,1 1 0 0 0,-1 0 0 0 0,1 0 0 0 0,0-2 27 0 0,-3-24-2923 0 0,3 4-3608 0 0,0 22 5684 0 0,0-7-11248 0 0</inkml:trace>
  <inkml:trace contextRef="#ctx0" brushRef="#br0" timeOffset="10241.907">4739 704 5113 0 0,'0'0'3051'0'0,"0"0"-886"0"0,0 0-363 0 0,0 0-137 0 0,0 0-200 0 0,0 0-212 0 0,0 0-265 0 0,0 0-213 0 0,0 0-111 0 0,0 0-86 0 0,0 0-77 0 0,0 0-57 0 0,0 0-66 0 0,-16 21-65 0 0,-50 66-62 0 0,-41 95 428 0 0,25-56-331 0 0,343-434 3517 0 0,-211 256-3399 0 0,-50 51-448 0 0,2 1-8 0 0,7 19-2 0 0,59 197 243 0 0,-66-212-229 0 0,0-1 1 0 0,0 1-1 0 0,1-1 0 0 0,-1 1 0 0 0,1-1 1 0 0,0 0-1 0 0,0 0 0 0 0,0 0 1 0 0,1-1-1 0 0,-1 1 0 0 0,1-1 0 0 0,-1 0 1 0 0,1 1-1 0 0,0-2 0 0 0,0 1 0 0 0,0 0 1 0 0,0-1-1 0 0,0 0 0 0 0,0 0 0 0 0,0 0 1 0 0,0 0-1 0 0,1-1 0 0 0,-1 1 1 0 0,0-1-1 0 0,1 0 0 0 0,-1-1 0 0 0,0 1 1 0 0,0-1-1 0 0,0 0 0 0 0,1 0 0 0 0,-1 0 1 0 0,0 0-1 0 0,0-1 0 0 0,0 1 1 0 0,-1-1-1 0 0,1 0 0 0 0,0 0 0 0 0,-1-1 1 0 0,1 1-1 0 0,-1-1 0 0 0,0 0 0 0 0,1 0 1 0 0,0-2-23 0 0,11-7 100 0 0,-1-1 1 0 0,0-1 0 0 0,-1 0-1 0 0,0-1 1 0 0,-1 0 0 0 0,-1-1-1 0 0,0-1 1 0 0,-2 0 0 0 0,0 0-1 0 0,0-1 1 0 0,-2 1-1 0 0,0-2 1 0 0,-1 1 0 0 0,-1-1-1 0 0,-1 0 1 0 0,-1 0 0 0 0,0-1-1 0 0,-1 1 1 0 0,-1-8-101 0 0,-1 27-100 0 0,0 0 0 0 0,-1 0-1 0 0,1 1 1 0 0,0-1 0 0 0,0 0 0 0 0,0 0-1 0 0,0 0 1 0 0,-1 0 0 0 0,1 0 0 0 0,0 0-1 0 0,0 0 1 0 0,0 0 0 0 0,0 0 0 0 0,-1 0-1 0 0,1 0 1 0 0,0 1 0 0 0,0-1 0 0 0,0 0-1 0 0,-1 0 1 0 0,1 0 0 0 0,0 0 0 0 0,0-1-1 0 0,0 1 1 0 0,-1 0 0 0 0,1 0 0 0 0,0 0-1 0 0,0 0 1 0 0,0 0 0 0 0,-1 0 0 0 0,1 0 0 0 0,0 0-1 0 0,0 0 1 0 0,0 0 0 0 0,0 0 0 0 0,-1-1-1 0 0,1 1 1 0 0,0 0 0 0 0,0 0 0 0 0,0 0-1 0 0,0 0 1 0 0,0 0 0 0 0,-1-1 100 0 0,2 19-7360 0 0,0-10-4670 0 0</inkml:trace>
  <inkml:trace contextRef="#ctx0" brushRef="#br0" timeOffset="10593.843">5525 804 14195 0 0,'0'0'2287'0'0,"0"0"-577"0"0,0 0-395 0 0,0 0-188 0 0,0 0-156 0 0,0 0-153 0 0,0 0-157 0 0,0 0-128 0 0,0 0-138 0 0,0 0-76 0 0,0 0-77 0 0,0 0-104 0 0,0 0-28 0 0,-30 20-32 0 0,-87 65-24 0 0,115-85-52 0 0,0 1 0 0 0,0 0-1 0 0,-1 0 1 0 0,1 0-1 0 0,1 1 1 0 0,-1-1 0 0 0,0 1-1 0 0,0-1 1 0 0,0 1 0 0 0,1-1-1 0 0,-1 1 1 0 0,1 0 0 0 0,-1 0-1 0 0,1 0 1 0 0,0 0-1 0 0,0 0 1 0 0,0 0 0 0 0,0 0-1 0 0,0 0 1 0 0,0 0 0 0 0,0 0-1 0 0,1 1 1 0 0,-1-1 0 0 0,1 0-1 0 0,0 0 1 0 0,-1 1-1 0 0,1-1-1 0 0,1 6 4 0 0,-2-4-3 0 0,1-1 1 0 0,0 1-1 0 0,0-1 0 0 0,0 1 0 0 0,0 0 0 0 0,0-1 0 0 0,1 1 0 0 0,0-1 0 0 0,-1 1 0 0 0,1-1 0 0 0,1 0 0 0 0,-1 1 0 0 0,0-1 1 0 0,1 0-1 0 0,0 0 0 0 0,0 0 0 0 0,0 0 0 0 0,0 0 0 0 0,0 0 0 0 0,0 0 0 0 0,1-1 0 0 0,0 1 0 0 0,-1-1 0 0 0,1 0 0 0 0,0 0 1 0 0,0 0-1 0 0,0 0 0 0 0,0 0 0 0 0,0-1 0 0 0,1 1 0 0 0,-1-1 0 0 0,1 0-1 0 0,4 3 79 0 0,0-1 0 0 0,0-1 0 0 0,1 0 0 0 0,-1 0-1 0 0,1 0 1 0 0,-1-1 0 0 0,1 0 0 0 0,-1-1 0 0 0,1 0 0 0 0,0 0 0 0 0,-1-1 0 0 0,1 0-1 0 0,-1-1 1 0 0,1 1 0 0 0,-1-2 0 0 0,0 1 0 0 0,1-1 0 0 0,-1 0 0 0 0,-1-1 0 0 0,1 0-1 0 0,0 0 1 0 0,-1-1 0 0 0,0 0 0 0 0,0 0 0 0 0,-1-1 0 0 0,1 0 0 0 0,-1 0 0 0 0,0 0-1 0 0,-1-1 1 0 0,1 1 0 0 0,-1-2 0 0 0,-1 1 0 0 0,1 0 0 0 0,-1-1 0 0 0,-1 0 0 0 0,1 0-1 0 0,-1 0 1 0 0,-1 0 0 0 0,0 0 0 0 0,0-1 0 0 0,0 1 0 0 0,-1-4-79 0 0,-1 6-6 0 0,0-1 0 0 0,0 1 0 0 0,-1 0 1 0 0,0 0-1 0 0,0 0 0 0 0,-1 0 0 0 0,0 0 1 0 0,0 1-1 0 0,0-1 0 0 0,-1 0 0 0 0,1 1 1 0 0,-1 0-1 0 0,-1-1 0 0 0,1 1 1 0 0,-1 0-1 0 0,0 1 0 0 0,0-1 0 0 0,0 1 1 0 0,-1 0-1 0 0,1 0 0 0 0,-1 0 0 0 0,0 0 1 0 0,0 1-1 0 0,0 0 0 0 0,-1 0 0 0 0,1 0 1 0 0,-1 1-1 0 0,0 0 0 0 0,0 0 6 0 0,-71-2-2853 0 0,56 17-4724 0 0,15-5-4462 0 0</inkml:trace>
  <inkml:trace contextRef="#ctx0" brushRef="#br0" timeOffset="10870.911">5819 1058 9818 0 0,'0'0'3063'0'0,"0"0"-967"0"0,0 0-384 0 0,0 0-100 0 0,0 0-121 0 0,0 0-142 0 0,0 0-205 0 0,0 0-152 0 0,0 0-109 0 0,0 0-115 0 0,0 0-85 0 0,0 0-67 0 0,0 0-65 0 0,-3-6-74 0 0,1 1-384 0 0,-1 0 0 0 0,1-1-1 0 0,0 1 1 0 0,1 0 0 0 0,-1-1 0 0 0,1 0-1 0 0,0 1 1 0 0,1-1 0 0 0,-1 0-1 0 0,1 1 1 0 0,0-1 0 0 0,1 0 0 0 0,-1 1-1 0 0,1-1 1 0 0,1-4-93 0 0,2-2 39 0 0,0 0 0 0 0,1 0-1 0 0,0 1 1 0 0,0-1 0 0 0,1 1-1 0 0,1 1 1 0 0,0-1 0 0 0,1 1-1 0 0,-1 0 1 0 0,2 1 0 0 0,0 0 0 0 0,0 0-1 0 0,0 1 1 0 0,1 0 0 0 0,0 1-1 0 0,9-5-38 0 0,76-11-8351 0 0,-90 23-3841 0 0</inkml:trace>
  <inkml:trace contextRef="#ctx0" brushRef="#br0" timeOffset="11709.479">6156 1054 4257 0 0,'0'0'1939'0'0,"0"0"-80"0"0,0 0-5 0 0,0 0-18 0 0,0 0-42 0 0,0 0-156 0 0,0 0-167 0 0,0 0-167 0 0,0 0-164 0 0,0 0-133 0 0,0 0-67 0 0,0 0-40 0 0,0 0-51 0 0,-9 5-67 0 0,-28 14-96 0 0,28-14-86 0 0,9-5-67 0 0,0 0-15 0 0,0 0-14 0 0,7-19 1243 0 0,82-168-691 0 0,-76 163-1015 0 0,2 1 0 0 0,1 0-1 0 0,1 1 1 0 0,0 0 0 0 0,2 2-1 0 0,19-18-40 0 0,12 22 44 0 0,-33 61-109 0 0,-26 127 78 0 0,8-171-13 0 0,1 1-1 0 0,-1-1 1 0 0,1 1-1 0 0,-1-1 0 0 0,1 1 1 0 0,-1-1-1 0 0,1 1 1 0 0,0-1-1 0 0,0 1 1 0 0,0-1-1 0 0,0 1 1 0 0,0-1-1 0 0,0 1 0 0 0,0-1 1 0 0,0 1-1 0 0,0-1 1 0 0,1 1-1 0 0,-1-1 1 0 0,1 1-1 0 0,-1-1 0 0 0,1 0 1 0 0,0 1-1 0 0,-1-1 1 0 0,1 0-1 0 0,0 1 1 0 0,0-1-1 0 0,0 0 0 0 0,0 0 1 0 0,0 0-1 0 0,0 0 1 0 0,0 0-1 0 0,1 0 1 0 0,-1 0-1 0 0,0 0 1 0 0,0 0-1 0 0,1-1 0 0 0,-1 1 1 0 0,1 0-1 0 0,-1-1 1 0 0,0 1-1 0 0,1-1 1 0 0,-1 1-1 0 0,1-1 0 0 0,-1 0 1 0 0,1 0-1 0 0,-1 0 1 0 0,1 0-1 0 0,-1 0 1 0 0,1 0-1 0 0,0 0 1 0 0,-1 0-1 0 0,1-1 0 0 0,-1 1 1 0 0,0 0-1 0 0,1-1 1 0 0,-1 0-1 0 0,1 1 1 0 0,-1-1-1 0 0,1 0 1 0 0,187-148 79 0 0,-168 134-77 0 0,-12 7-5 0 0,1 0 1 0 0,1 1-1 0 0,-1 0 0 0 0,1 1 0 0 0,0 0 1 0 0,1 1-1 0 0,-1 0 0 0 0,1 0 0 0 0,0 2 1 0 0,0-1-1 0 0,1 1 0 0 0,7 0 3 0 0,-18 4 2 0 0,0 1 0 0 0,0 0 0 0 0,-1 0 0 0 0,1 0 0 0 0,-1 0 0 0 0,1 0 0 0 0,-1 0 0 0 0,0 0 0 0 0,0 0-1 0 0,0 0 1 0 0,0 0 0 0 0,0 1 0 0 0,0-1 0 0 0,0 0 0 0 0,-1 1 0 0 0,0-1 0 0 0,1 1 0 0 0,-1-1 0 0 0,0 0 0 0 0,0 1 0 0 0,0-1 0 0 0,0 1 0 0 0,-1-1 0 0 0,1 1 0 0 0,-1-1-2 0 0,1 0 0 0 0,-55 275-66 0 0,56-276-14 0 0,0 1 0 0 0,0 0 0 0 0,1-1 1 0 0,-1 1-1 0 0,0-1 0 0 0,1 1 1 0 0,-1-1-1 0 0,1 0 0 0 0,0 1 0 0 0,-1-1 1 0 0,1 0-1 0 0,0 0 0 0 0,0 0 0 0 0,-1 0 1 0 0,1 0-1 0 0,0-1 0 0 0,0 1 1 0 0,0-1-1 0 0,0 1 0 0 0,0-1 0 0 0,0 0 1 0 0,0 1-1 0 0,0-1 0 0 0,0 0 1 0 0,0 0-1 0 0,0-1 0 0 0,0 1 0 0 0,0 0 1 0 0,0-1-1 0 0,0 1 0 0 0,0-1 0 0 0,0 0 1 0 0,0 1-1 0 0,0-1 0 0 0,0 0 1 0 0,0 0-1 0 0,-1 0 0 0 0,1-1 0 0 0,0 1 1 0 0,-1 0-1 0 0,1-1 80 0 0,17-11-1974 0 0,-3 1-1467 0 0,-5 4-2014 0 0,-2 0-6541 0 0</inkml:trace>
  <inkml:trace contextRef="#ctx0" brushRef="#br0" timeOffset="12407.728">7213 855 8210 0 0,'0'0'3851'0'0,"0"0"-1750"0"0,0 0-520 0 0,0 0 157 0 0,0 0 90 0 0,0 0-51 0 0,0 0-217 0 0,0 0-318 0 0,0 0-337 0 0,0 0-231 0 0,0 0-161 0 0,0 0-110 0 0,0 0-91 0 0,-10 1-76 0 0,-5 0-158 0 0,1 1-1 0 0,0 0 1 0 0,0 1-1 0 0,0 1 1 0 0,0 0-1 0 0,1 1 1 0 0,0 0-1 0 0,-8 5-77 0 0,7-2 47 0 0,6-4-39 0 0,1-1 0 0 0,0 1 0 0 0,0 0 0 0 0,1 0 0 0 0,-1 1 0 0 0,1 0 0 0 0,0 0 0 0 0,0 1 1 0 0,1 0-1 0 0,-1 0 0 0 0,1 0 0 0 0,1 0 0 0 0,-1 1 0 0 0,1 0 0 0 0,0 0 0 0 0,-1 3-8 0 0,5-9-3 0 0,0 1 0 0 0,0-1 0 0 0,0 0 0 0 0,0 0 0 0 0,0 1-1 0 0,0-1 1 0 0,0 0 0 0 0,0 1 0 0 0,0-1 0 0 0,1 0 0 0 0,-1 0 0 0 0,1 1 0 0 0,-1-1-1 0 0,1 0 1 0 0,-1 0 0 0 0,1 0 0 0 0,0 0 0 0 0,-1 0 0 0 0,1 0 0 0 0,0 0 0 0 0,0 0-1 0 0,0 0 1 0 0,0 0 0 0 0,0 0 0 0 0,0 0 0 0 0,0 0 0 0 0,0-1 0 0 0,0 1 0 0 0,0 0-1 0 0,0-1 1 0 0,0 1 0 0 0,1-1 0 0 0,-1 0 0 0 0,0 1 0 0 0,0-1 0 0 0,1 0 0 0 0,-1 0-1 0 0,0 1 1 0 0,1-1 0 0 0,-1 0 0 0 0,1-1 3 0 0,61 2 28 0 0,-60-1-20 0 0,16-4 10 0 0,0-1 0 0 0,0-1 1 0 0,0-1-1 0 0,0 0 0 0 0,-1-2 0 0 0,-1 0 0 0 0,1-1 0 0 0,-2-1 0 0 0,1 0 0 0 0,-1-1 0 0 0,8-9-18 0 0,-22 19 7 0 0,145-104 207 0 0,-143 147-112 0 0,-29 98-53 0 0,24-135-54 0 0,1 0 0 0 0,0 0-1 0 0,0 0 1 0 0,0 1 0 0 0,1-1 0 0 0,-1 0 0 0 0,1 0-1 0 0,0 0 1 0 0,0 0 0 0 0,0 0 0 0 0,1 0-1 0 0,-1 0 1 0 0,1 0 0 0 0,0-1 0 0 0,0 1 0 0 0,0-1-1 0 0,1 1 1 0 0,-1-1 0 0 0,1 0 0 0 0,0 0 0 0 0,0 0-1 0 0,0 0 1 0 0,0 0 0 0 0,0-1 0 0 0,1 1-1 0 0,-1-1 1 0 0,1 0 0 0 0,0 0 0 0 0,0-1 0 0 0,-1 1-1 0 0,1-1 1 0 0,0 1 0 0 0,2-1 5 0 0,11 0 5 0 0,-1-1 0 0 0,0-1 0 0 0,1-1 0 0 0,-1 0 0 0 0,0-1 0 0 0,0-1 0 0 0,0 0 1 0 0,-1-1-1 0 0,1-1 0 0 0,-1 0 0 0 0,0-1 0 0 0,-1-1 0 0 0,0 0 0 0 0,2-2-5 0 0,15-6-14 0 0,18-14 64 0 0,-1-1 0 0 0,-2-2 0 0 0,-2-3-1 0 0,-1-1 1 0 0,-1-2 0 0 0,1-6-50 0 0,-12 15 5 0 0,-1-2-1 0 0,-1 0 1 0 0,-2-2 0 0 0,-2-1-1 0 0,-1-1 1 0 0,-1-1 0 0 0,-3-1-1 0 0,-1 0 1 0 0,-1-2 0 0 0,-3 0-1 0 0,-1-1 1 0 0,-2-1 0 0 0,-2 1-1 0 0,-1-2 1 0 0,-3 0 0 0 0,1-25-5 0 0,-6 65 2 0 0,-1 0-1 0 0,1-1 1 0 0,-1 1 0 0 0,1 0 0 0 0,-1 0-1 0 0,0-1 1 0 0,0 1 0 0 0,-1 0 0 0 0,1-1-1 0 0,-1 1 1 0 0,1 0 0 0 0,-1 0 0 0 0,0-1-1 0 0,0 1 1 0 0,0 0 0 0 0,-1 0 0 0 0,1 0 0 0 0,-1 1-1 0 0,0-1 1 0 0,0 0 0 0 0,0 0 0 0 0,0 1-1 0 0,0-1 1 0 0,0 1 0 0 0,-1 0 0 0 0,1 0-1 0 0,-1 0 1 0 0,0 0 0 0 0,1 0 0 0 0,-1 0-1 0 0,0 1 1 0 0,0-1 0 0 0,0 1 0 0 0,-1 0-2 0 0,-3 0 0 0 0,0 0 1 0 0,0 1-1 0 0,0 0 0 0 0,0 0 1 0 0,1 1-1 0 0,-1 0 1 0 0,0 0-1 0 0,0 0 0 0 0,0 1 1 0 0,1 0-1 0 0,-1 1 1 0 0,1-1-1 0 0,0 1 1 0 0,0 0-1 0 0,0 1 0 0 0,0 0 1 0 0,0 0-1 0 0,0 0 1 0 0,1 0-1 0 0,0 1 0 0 0,0 0 1 0 0,-2 3-1 0 0,-6 6-1 0 0,1 0 0 0 0,0 1 1 0 0,1 1-1 0 0,1 0 0 0 0,0 1 0 0 0,2 0 1 0 0,-6 13 0 0 0,-1 12 20 0 0,2 1 1 0 0,2 0 0 0 0,2 1 0 0 0,1 1-1 0 0,3-1 1 0 0,2 1 0 0 0,1 0 0 0 0,3 0-1 0 0,1-1 1 0 0,2 1 0 0 0,8 28-21 0 0,-7-51 23 0 0,0 0 1 0 0,2 0 0 0 0,1 0-1 0 0,0-1 1 0 0,2 0 0 0 0,0-1-1 0 0,1 0 1 0 0,1-1-1 0 0,1 0 1 0 0,1-1 0 0 0,0 0-1 0 0,1-1 1 0 0,1-1 0 0 0,17 13-24 0 0,102 73-82 0 0,-134-101 51 0 0,-1-1 0 0 0,0 1 0 0 0,0-1 0 0 0,1 0 0 0 0,-1 1 0 0 0,0-1 0 0 0,1 0 0 0 0,-1 1 0 0 0,0-1 0 0 0,1 1 0 0 0,-1-1 0 0 0,0 0 0 0 0,1 0 0 0 0,-1 1 0 0 0,1-1 0 0 0,-1 0 0 0 0,1 0 0 0 0,-1 0 0 0 0,1 1 0 0 0,-1-1 0 0 0,1 0 0 0 0,-1 0 0 0 0,1 0 0 0 0,-1 0 0 0 0,0 0 0 0 0,1 0 0 0 0,-1 0 0 0 0,1 0 1 0 0,-1 0-1 0 0,1 0 0 0 0,-1 0 0 0 0,1 0 0 0 0,-1 0 0 0 0,1-1 0 0 0,-1 1 0 0 0,1 0 0 0 0,-1 0 0 0 0,1 0 0 0 0,-1-1 0 0 0,0 1 0 0 0,1 0 0 0 0,-1-1 0 0 0,1 1 0 0 0,-1 0 0 0 0,0-1 0 0 0,1 1 0 0 0,-1 0 0 0 0,0-1 0 0 0,1 1 0 0 0,-1-1 0 0 0,0 1 0 0 0,0 0 0 0 0,0-1 0 0 0,1 1 0 0 0,-1-1 0 0 0,0 1 0 0 0,0-1 0 0 0,0 1 0 0 0,0-1 0 0 0,0 1 0 0 0,0-1 0 0 0,0 1 0 0 0,0-1 0 0 0,0 0 31 0 0,-3-21-8848 0 0,0 15-3462 0 0</inkml:trace>
  <inkml:trace contextRef="#ctx0" brushRef="#br0" timeOffset="1836.031">2172 314 0 0 0,'0'0'316'0'0,"0"0"780"0"0,0 0 305 0 0,0 0 27 0 0,0 0-60 0 0,0 0-24 0 0,0 0-26 0 0,0 0 21 0 0,0 0 39 0 0,4-9-1 0 0,15-34 1141 0 0,-19 43-2339 0 0,0 0 0 0 0,0 0 0 0 0,0 1 0 0 0,0-1 0 0 0,0 0 0 0 0,0 0 1 0 0,1 1-1 0 0,-1-1 0 0 0,0 0 0 0 0,0 0 0 0 0,0 0 0 0 0,0 1 0 0 0,1-1 0 0 0,-1 0 0 0 0,0 0 0 0 0,0 0 0 0 0,0 0 0 0 0,1 1 0 0 0,-1-1 0 0 0,0 0 0 0 0,0 0 0 0 0,1 0 0 0 0,-1 0 0 0 0,0 0 0 0 0,0 0 0 0 0,1 0 1 0 0,-1 0-1 0 0,0 0 0 0 0,0 0 0 0 0,1 0 0 0 0,-1 0 0 0 0,0 0 0 0 0,0 0 0 0 0,1 0 0 0 0,-1 0 0 0 0,0 0 0 0 0,0 0 0 0 0,1 0 0 0 0,-1 0 0 0 0,0 0 0 0 0,0 0 0 0 0,1 0 0 0 0,-1-1 0 0 0,0 1 0 0 0,0 0 0 0 0,0 0 0 0 0,1 0 1 0 0,-1 0-1 0 0,0-1-179 0 0,1 33 2392 0 0,-2-29-2777 0 0,-5 384 2388 0 0,-13-171-1779 0 0,-11 6-97 0 0,26-206 38 0 0,2-7-2341 0 0,1-23-1256 0 0,1-6-1243 0 0,0 10-1919 0 0,0 3-4576 0 0</inkml:trace>
  <inkml:trace contextRef="#ctx0" brushRef="#br0" timeOffset="2100.454">1841 689 8434 0 0,'0'0'4173'0'0,"0"0"-1962"0"0,0 0-863 0 0,0 0-264 0 0,0 0-150 0 0,0 0-67 0 0,0 0 16 0 0,0 0 11 0 0,0 0-9 0 0,0 0-80 0 0,0 0-151 0 0,0 0-120 0 0,38-3-102 0 0,120-10-67 0 0,16-12 396 0 0,46-26-605 0 0,-104 7-968 0 0,-81 24-2220 0 0,-3-3-4133 0 0,-25 18-4133 0 0</inkml:trace>
  <inkml:trace contextRef="#ctx0" brushRef="#br0" timeOffset="8629.435">2693 502 0 0 0,'0'0'1076'0'0,"0"0"321"0"0,0 0 128 0 0,0 0-32 0 0,0 0-64 0 0,0 0-137 0 0,0 0-162 0 0,0 0-123 0 0,0 0-71 0 0,9-29 0 0 0,35-126 979 0 0,-38 110 2264 0 0,-8 42 2159 0 0,-36 136-5028 0 0,47 65-414 0 0,-2-143-647 0 0,4 258 546 0 0,-16-266-569 0 0,55-120-42 0 0,-23 40-184 0 0,2 1 0 0 0,0 1 0 0 0,2 2 0 0 0,2 1 0 0 0,9-5 0 0 0,-41 31 1 0 0,0 0 0 0 0,1 1 0 0 0,-1-1 0 0 0,1 1 0 0 0,-1-1 0 0 0,1 1 0 0 0,-1-1 0 0 0,1 1 0 0 0,0 0 0 0 0,0 0 0 0 0,-1 0 0 0 0,1 0 0 0 0,0 0 0 0 0,0 0 0 0 0,0 1 0 0 0,0-1 0 0 0,0 1 0 0 0,0-1 0 0 0,1 1 0 0 0,-1 0 0 0 0,0-1 0 0 0,0 1 0 0 0,0 0 0 0 0,0 1 0 0 0,0-1 0 0 0,0 0 0 0 0,0 0 0 0 0,1 1 0 0 0,-1 0 0 0 0,0-1 0 0 0,0 1 0 0 0,0 0 0 0 0,-1 0 0 0 0,1 0 0 0 0,0 0 0 0 0,0 0 0 0 0,0 0 0 0 0,-1 1 0 0 0,1-1 0 0 0,-1 1 0 0 0,1-1 0 0 0,0 2-1 0 0,7 26 61 0 0,-1 1-1 0 0,-1 0 1 0 0,-2 1-1 0 0,-1-1 1 0 0,-2 1-1 0 0,0 0 1 0 0,-4 28-61 0 0,2-44 7 0 0,2 22-59 0 0,17-49-2431 0 0,-16 8 1826 0 0,4-2-636 0 0,-1 3-3137 0 0,-1 2-6951 0 0</inkml:trace>
  <inkml:trace contextRef="#ctx0" brushRef="#br0" timeOffset="9193.615">3402 888 8482 0 0,'0'0'1615'0'0,"0"0"-320"0"0,0 0-179 0 0,0 0-21 0 0,0 0-16 0 0,0 0-118 0 0,0 0-214 0 0,0 0-64 0 0,0 0 28 0 0,0 0 73 0 0,0 0 76 0 0,0 0-60 0 0,0 0-81 0 0,13 0-21 0 0,81 0 1251 0 0,-81-1-1649 0 0,-1-1 0 0 0,1-1 0 0 0,-1 0 0 0 0,1 0-1 0 0,-1-2 1 0 0,-1 1 0 0 0,1-1 0 0 0,0-1 0 0 0,-1 0-1 0 0,9-7-299 0 0,-18 12 21 0 0,1 0 0 0 0,-1 1 0 0 0,0-1 0 0 0,0 0 0 0 0,1-1 0 0 0,-1 1 0 0 0,0 0 0 0 0,0 0 0 0 0,0-1 0 0 0,-1 0 0 0 0,1 1 0 0 0,0-1 0 0 0,0 0-1 0 0,-1 0 1 0 0,1 1 0 0 0,-1-1 0 0 0,0-1 0 0 0,1 1 0 0 0,-1 0 0 0 0,0 0 0 0 0,0 0 0 0 0,0-1 0 0 0,-1 1 0 0 0,1 0 0 0 0,-1-1 0 0 0,1 1 0 0 0,-1 0 0 0 0,0-1 0 0 0,0 1 0 0 0,0-1-1 0 0,0 1 1 0 0,0-1 0 0 0,0 1 0 0 0,-1 0 0 0 0,1-1 0 0 0,-1 1 0 0 0,1 0 0 0 0,-1-1 0 0 0,0 1 0 0 0,0 0 0 0 0,0 0 0 0 0,-1 0 0 0 0,1 0 0 0 0,0 0 0 0 0,-1 0 0 0 0,1 0-1 0 0,-1 0 1 0 0,0 0 0 0 0,1 1 0 0 0,-3-2-21 0 0,-9-1-13 0 0,-1 1 0 0 0,0 0 0 0 0,0 1-1 0 0,0 1 1 0 0,0 0 0 0 0,0 1 0 0 0,0 0 0 0 0,-1 1 0 0 0,1 1-1 0 0,1 0 1 0 0,-1 1 0 0 0,0 1 0 0 0,1 0 0 0 0,-1 1-1 0 0,1 0 1 0 0,0 1 0 0 0,1 0 0 0 0,-9 6 13 0 0,14-9 2 0 0,1 1 1 0 0,0 0 0 0 0,1 0-1 0 0,-1 0 1 0 0,1 1 0 0 0,0-1-1 0 0,0 1 1 0 0,0 0-1 0 0,1 1 1 0 0,-1-1 0 0 0,1 1-1 0 0,1 0 1 0 0,-1 0-1 0 0,1 0 1 0 0,0 1 0 0 0,0-1-1 0 0,1 1 1 0 0,0-1-1 0 0,0 1 1 0 0,0 0 0 0 0,1 0-1 0 0,0 0 1 0 0,1 2-3 0 0,0-1 38 0 0,1 0 0 0 0,0-1 0 0 0,1 1 0 0 0,0-1 0 0 0,0 1 0 0 0,1-1-1 0 0,0 0 1 0 0,0 0 0 0 0,0 0 0 0 0,1-1 0 0 0,0 1 0 0 0,0-1 0 0 0,1 0 0 0 0,0 0 0 0 0,0 0 0 0 0,0 0 0 0 0,1-1 0 0 0,0 0 0 0 0,0 0 0 0 0,0-1 0 0 0,2 1-38 0 0,10 7 251 0 0,2 0 1 0 0,0-2 0 0 0,0 0 0 0 0,1-1-1 0 0,0-1 1 0 0,16 3-252 0 0,93 1 171 0 0,-101-27-1901 0 0,-21 4-5773 0 0,-6 7-4994 0 0</inkml:trace>
  <inkml:trace contextRef="#ctx0" brushRef="#br0" timeOffset="15589.112">9203 270 7602 0 0,'0'0'2236'0'0,"0"0"-722"0"0,0 0-575 0 0,0 0-187 0 0,0 0 67 0 0,0 0 265 0 0,0 0 164 0 0,0 0 76 0 0,0 0-57 0 0,0 0-237 0 0,0 0-186 0 0,13 9-110 0 0,46 28-74 0 0,-49-32-435 0 0,-1-1 1 0 0,0 0 0 0 0,1-1 0 0 0,0 0 0 0 0,0-1-1 0 0,-1 1 1 0 0,2-2 0 0 0,-1 0 0 0 0,0 0-1 0 0,0-1 1 0 0,0 0 0 0 0,0 0 0 0 0,9-3-226 0 0,-3 2 233 0 0,-6 0-176 0 0,0 0 1 0 0,0 0-1 0 0,0-1 0 0 0,0-1 0 0 0,0 0 0 0 0,-1 0 0 0 0,0-1 0 0 0,1 0 0 0 0,-1-1 0 0 0,0 1 0 0 0,-1-2 0 0 0,1 1 1 0 0,-1-1-1 0 0,0-1 0 0 0,-1 0 0 0 0,0 0 0 0 0,0 0 0 0 0,0-1 0 0 0,-1 0 0 0 0,0 0 0 0 0,0 0 0 0 0,-1-1 0 0 0,0 0 1 0 0,-1 0-1 0 0,0 0 0 0 0,0-1 0 0 0,-1 1 0 0 0,0-1 0 0 0,-1 0 0 0 0,0 0 0 0 0,0-9-57 0 0,-1 17 6 0 0,-1 1 0 0 0,0 0-1 0 0,0-1 1 0 0,0 1 0 0 0,0 0 0 0 0,0-1-1 0 0,0 1 1 0 0,0 0 0 0 0,0-1 0 0 0,0 1 0 0 0,-1 0-1 0 0,1-1 1 0 0,-1 1 0 0 0,1 0 0 0 0,-1 0-1 0 0,1-1 1 0 0,-1 1 0 0 0,0 0 0 0 0,1 0-1 0 0,-1 0 1 0 0,0 0 0 0 0,0 0 0 0 0,0 0 0 0 0,0 0-1 0 0,0 0 1 0 0,0 0 0 0 0,0 0 0 0 0,0 1-1 0 0,0-1 1 0 0,0 0 0 0 0,-1 1 0 0 0,1-1-1 0 0,0 1 1 0 0,0-1 0 0 0,-1 1 0 0 0,1 0 0 0 0,0-1-1 0 0,-1 1 1 0 0,1 0 0 0 0,0 0 0 0 0,-1 0-1 0 0,1 0 1 0 0,0 0 0 0 0,-1 0 0 0 0,1 0-1 0 0,0 1 1 0 0,-1-1 0 0 0,1 0 0 0 0,0 1-6 0 0,-3 2-7 0 0,0 0 1 0 0,1 0-1 0 0,-1 0 1 0 0,1 1-1 0 0,0-1 1 0 0,0 1-1 0 0,0 0 1 0 0,0 0-1 0 0,1 0 0 0 0,0 0 1 0 0,0 0-1 0 0,0 1 1 0 0,0-1-1 0 0,1 0 1 0 0,-1 3 6 0 0,-3 4 0 0 0,-32 88 41 0 0,4 0-1 0 0,5 3 0 0 0,-12 82-40 0 0,-19 71-25 0 0,-85 201 37 0 0,118-397-17 0 0,-2-2-1 0 0,-3-1 0 0 0,-2-1 0 0 0,-2-2 0 0 0,-3-1 0 0 0,-1-2 1 0 0,-3-2-1 0 0,-27 23 6 0 0,-62 32-262 0 0,130-102 258 0 0,1 0-1 0 0,-1-1 1 0 0,0 1-1 0 0,0 0 1 0 0,0 0-1 0 0,0-1 1 0 0,-1 1-1 0 0,1-1 1 0 0,0 1-1 0 0,0-1 0 0 0,0 1 1 0 0,0-1-1 0 0,0 1 1 0 0,-1-1-1 0 0,1 0 1 0 0,0 0-1 0 0,0 0 1 0 0,-1 0-1 0 0,1 0 1 0 0,0 0-1 0 0,0 0 0 0 0,-1 0 1 0 0,1 0-1 0 0,0 0 1 0 0,0-1-1 0 0,0 1 1 0 0,-1-1-1 0 0,1 1 1 0 0,0-1-1 0 0,0 1 1 0 0,0-1-1 0 0,0 1 0 0 0,0-1 1 0 0,0 0-1 0 0,0 0 1 0 0,0 0-1 0 0,0 0 1 0 0,0 1-1 0 0,0-1 1 0 0,1 0-1 0 0,-1 0 1 0 0,0 0-1 0 0,1-1 0 0 0,-1 1 1 0 0,1 0-1 0 0,-1 0 1 0 0,1 0-1 0 0,-1 0 1 0 0,1-1-1 0 0,0 1 1 0 0,0 0-1 0 0,-1 0 1 0 0,1 0-1 0 0,0-1 5 0 0,2-25 12 0 0,1 0 0 0 0,1 1-1 0 0,2-1 1 0 0,0 1 0 0 0,2 1 0 0 0,0-1 0 0 0,2 1-1 0 0,1 1 1 0 0,1 0 0 0 0,1 0 0 0 0,1 1 0 0 0,1 1-1 0 0,7-8-11 0 0,30-44 149 0 0,3 2 0 0 0,3 3 1 0 0,3 3-1 0 0,35-28-149 0 0,59-27 230 0 0,-76 90-482 0 0,-58 64-2695 0 0,27-25-7498 0 0,-41-8 6265 0 0,2 0-5707 0 0</inkml:trace>
  <inkml:trace contextRef="#ctx0" brushRef="#br0" timeOffset="15875.92">9635 988 2120 0 0,'0'0'4253'0'0,"0"0"-824"0"0,0 0-563 0 0,0 0-487 0 0,0 0-405 0 0,0 0-300 0 0,0 0-257 0 0,0 0-183 0 0,0 0-163 0 0,0 0-164 0 0,0 0-155 0 0,0 0-153 0 0,0 0-161 0 0,4-3-148 0 0,10 0-44 0 0,-32 25-47 0 0,-5 6-45 0 0,16-19-119 0 0,2 0 0 0 0,-1 0 0 0 0,1 1 0 0 0,0 0 0 0 0,1 0 0 0 0,0 0 0 0 0,1 1 0 0 0,0-1 1 0 0,1 1-1 0 0,0 0 0 0 0,1 0 0 0 0,0 0 0 0 0,0-1 0 0 0,1 1 0 0 0,1 9-35 0 0,1-17 31 0 0,0 0-1 0 0,0 0 0 0 0,0 0 1 0 0,1-1-1 0 0,-1 1 0 0 0,1 0 1 0 0,-1-1-1 0 0,1 0 0 0 0,0 0 1 0 0,0 1-1 0 0,0-2 0 0 0,0 1 1 0 0,0 0-1 0 0,0-1 0 0 0,0 1 1 0 0,1-1-1 0 0,-1 0 0 0 0,1 0 1 0 0,-1 0-1 0 0,1-1 0 0 0,-1 1 1 0 0,1-1-1 0 0,-1 0 0 0 0,1 0 1 0 0,-1 0-1 0 0,1 0 0 0 0,-1-1 1 0 0,1 1-1 0 0,-1-1 1 0 0,1 0-1 0 0,-1 0 0 0 0,1 0 1 0 0,-1-1-1 0 0,0 1 0 0 0,0-1 1 0 0,0 0-1 0 0,0 0 0 0 0,0 0 1 0 0,0 0-1 0 0,1-1-30 0 0,4-5 34 0 0,0 0 0 0 0,-1-1 0 0 0,0 0 0 0 0,0 0 0 0 0,-1 0 0 0 0,0-1 0 0 0,0 0 0 0 0,-1-1 1 0 0,-1 1-1 0 0,0-1 0 0 0,0 0 0 0 0,-1 0 0 0 0,0 0 0 0 0,-1 0 0 0 0,0-1 0 0 0,-1 1 0 0 0,0 0 0 0 0,-1-1 0 0 0,0 1 0 0 0,-1-1 0 0 0,0 1 0 0 0,-3-10-34 0 0,-28-44-3291 0 0,23 63-1788 0 0,7 2 2020 0 0,-2 0-8986 0 0</inkml:trace>
  <inkml:trace contextRef="#ctx0" brushRef="#br0" timeOffset="16110.317">9974 1186 4865 0 0,'0'0'816'0'0,"0"0"-464"0"0,0 0-104 0 0,0 0-136 0 0,0 0-160 0 0,0 0-136 0 0,0 0-184 0 0,0 0-176 0 0,0 0-208 0 0,0 0-624 0 0,0 0-1177 0 0,0 0 1985 0 0</inkml:trace>
  <inkml:trace contextRef="#ctx0" brushRef="#br0" timeOffset="16379.939">9974 1186 4249 0 0,'34'6'4726'0'0,"-24"-6"4478"0"0,-6 5-3529 0 0,-4 0-5921 0 0,-23 83 1851 0 0,16 7-247 0 0,7-95-1186 0 0,0 0 37 0 0,6-5 354 0 0,107-178 1252 0 0,-99 157-1687 0 0,123-249 484 0 0,-133 267-618 0 0,0 0-1 0 0,1 0 0 0 0,1 1 0 0 0,-1 0 1 0 0,1 0-1 0 0,1 1 0 0 0,-1-1 0 0 0,1 1 0 0 0,0 1 1 0 0,0-1-1 0 0,1 1 0 0 0,-1 1 0 0 0,7-4 7 0 0,-12 9-25 0 0,-1 0 0 0 0,0 0 0 0 0,0 0 0 0 0,0 0-1 0 0,0 0 1 0 0,0 0 0 0 0,0 0 0 0 0,0 0 0 0 0,0 0 0 0 0,-1 1-1 0 0,1-1 1 0 0,0 0 0 0 0,-1 1 0 0 0,1-1 0 0 0,-1 0-1 0 0,1 1 1 0 0,-1-1 0 0 0,1 1 0 0 0,-1-1 0 0 0,0 0 0 0 0,0 1-1 0 0,0-1 1 0 0,0 1 0 0 0,0-1 0 0 0,0 1 0 0 0,0-1-1 0 0,-1 1 1 0 0,1-1 0 0 0,0 0 0 0 0,-1 1 0 0 0,0 0 25 0 0,1 4-197 0 0,-1 35-1425 0 0,-1-14-4648 0 0,1-18-6057 0 0</inkml:trace>
  <inkml:trace contextRef="#ctx0" brushRef="#br0" timeOffset="16777.224">10618 918 12339 0 0,'0'0'3166'0'0,"0"0"-1101"0"0,0 0-400 0 0,0 0-97 0 0,0 0-264 0 0,0 0-245 0 0,0 0-285 0 0,0 0-195 0 0,0 0-63 0 0,0 0-11 0 0,0 0 11 0 0,0 0-49 0 0,0 0-35 0 0,2-3-54 0 0,-2 3-356 0 0,-1 0 0 0 0,1 0 1 0 0,0 0-1 0 0,-1 0 0 0 0,1 0 1 0 0,-1 0-1 0 0,1 0 1 0 0,0 0-1 0 0,-1 0 0 0 0,1 0 1 0 0,0 0-1 0 0,-1 0 0 0 0,1 0 1 0 0,0-1-1 0 0,0 1 1 0 0,-1 0-1 0 0,1 0 0 0 0,0 0 1 0 0,-1 0-1 0 0,1 0 0 0 0,0-1 1 0 0,-1 1-1 0 0,1 0 1 0 0,0 0-1 0 0,0-1 0 0 0,0 1 1 0 0,-1 0-1 0 0,1 0 1 0 0,0-1-1 0 0,0 1 0 0 0,0 0 1 0 0,-1-1-1 0 0,1 1 0 0 0,0 0 1 0 0,0-1-1 0 0,0 1 1 0 0,0 0-1 0 0,0-1 0 0 0,0 1 1 0 0,0 0-1 0 0,0-1 0 0 0,0 1 1 0 0,0-1-23 0 0,-37 32 142 0 0,33-28-150 0 0,2-1 12 0 0,-8 4 1 0 0,0 1 0 0 0,0 1 0 0 0,1 0 0 0 0,0 0 1 0 0,1 0-1 0 0,0 1 0 0 0,0 1 0 0 0,1-1 0 0 0,0 1 1 0 0,1 0-1 0 0,0 1 0 0 0,0-1 0 0 0,1 1 1 0 0,1 1-1 0 0,0-1 0 0 0,0 0 0 0 0,1 1 0 0 0,1 0 1 0 0,0 0-1 0 0,-1 8-5 0 0,5-16 17 0 0,0 0-1 0 0,0-1 1 0 0,0 1 0 0 0,1-1 0 0 0,-1 1 0 0 0,1-1 0 0 0,0 0-1 0 0,0 0 1 0 0,0 0 0 0 0,0 0 0 0 0,1-1 0 0 0,-1 1-1 0 0,1-1 1 0 0,-1 0 0 0 0,1 0 0 0 0,0 0 0 0 0,0 0 0 0 0,0-1-1 0 0,0 0 1 0 0,0 1 0 0 0,0-2 0 0 0,0 1 0 0 0,1 0 0 0 0,-1-1-1 0 0,0 0 1 0 0,2 0-17 0 0,110-3 319 0 0,-38-31-2676 0 0,-75 31 1646 0 0,0 1-798 0 0,1 0-2320 0 0,1-1-7408 0 0</inkml:trace>
  <inkml:trace contextRef="#ctx0" brushRef="#br0" timeOffset="17192.973">10975 1058 10274 0 0,'0'0'3896'0'0,"0"0"-1584"0"0,0 0-697 0 0,0 0-232 0 0,0 0-268 0 0,0 0-204 0 0,0 0-127 0 0,0 0-94 0 0,0 0-26 0 0,0 0-17 0 0,0 0-54 0 0,0 0-42 0 0,0 0 6 0 0,28-5-21 0 0,87-14-30 0 0,16-24 754 0 0,-113 38-1150 0 0,-1-1-1 0 0,-1-1 1 0 0,1-1 0 0 0,-1 0-1 0 0,-1-1 1 0 0,0-1 0 0 0,0 0-1 0 0,0-1 1 0 0,-2-1 0 0 0,1 0-1 0 0,-2-1 1 0 0,1 0 0 0 0,2-6-110 0 0,-13 17 4 0 0,0 0 0 0 0,-1 0 0 0 0,1-1 0 0 0,-1 1 0 0 0,1 0 0 0 0,-1-1 0 0 0,0 1 0 0 0,0 0 0 0 0,0-1 0 0 0,0 0 0 0 0,-1 1 0 0 0,1-1 0 0 0,-1 1 0 0 0,1-1 0 0 0,-1 0 0 0 0,0 1 0 0 0,0-1 0 0 0,0 0 0 0 0,0 1 0 0 0,-1-1 0 0 0,1 0 0 0 0,-1 1 0 0 0,1-1 0 0 0,-1 1 0 0 0,0-1 0 0 0,0 1 1 0 0,0-1-1 0 0,-1 1 0 0 0,1 0 0 0 0,0-1 0 0 0,-1 1 0 0 0,0 0 0 0 0,1 0 0 0 0,-1 0 0 0 0,0 0 0 0 0,0 0 0 0 0,0 1 0 0 0,0-1 0 0 0,0 0 0 0 0,-1 1 0 0 0,1 0 0 0 0,0-1 0 0 0,-3 0-4 0 0,-11 0-10 0 0,0 0 0 0 0,0 1 0 0 0,0 0 1 0 0,0 2-1 0 0,0 0 0 0 0,0 0 0 0 0,0 1 0 0 0,0 2 0 0 0,0-1 0 0 0,1 2 0 0 0,0 0 1 0 0,-1 0-1 0 0,2 2 0 0 0,-1 0 0 0 0,1 0 0 0 0,0 2 0 0 0,1 0 0 0 0,0 0 0 0 0,0 1 0 0 0,1 1 1 0 0,0 0-1 0 0,1 0 0 0 0,0 1 0 0 0,1 1 0 0 0,1 0 0 0 0,0 0 0 0 0,-6 12 10 0 0,11-20-1 0 0,1 1-1 0 0,0-1 0 0 0,0 1 1 0 0,1 0-1 0 0,0 0 0 0 0,0 0 1 0 0,0 0-1 0 0,1 0 0 0 0,-1 0 1 0 0,2 0-1 0 0,-1 1 0 0 0,1-1 1 0 0,0 0-1 0 0,0 1 0 0 0,0-1 1 0 0,1 0-1 0 0,0 0 0 0 0,0 0 1 0 0,1 1-1 0 0,0-1 0 0 0,0-1 1 0 0,0 1-1 0 0,1 0 0 0 0,0 0 1 0 0,0-1-1 0 0,0 1 0 0 0,1-1 1 0 0,-1 0-1 0 0,1 0 0 0 0,1-1 1 0 0,-1 1-1 0 0,1-1 0 0 0,-1 0 1 0 0,1 0-1 0 0,1 0 0 0 0,1 1 2 0 0,14 5-4 0 0,0 0-1 0 0,1-2 1 0 0,0 0 0 0 0,0-2-1 0 0,1 0 1 0 0,-1-2-1 0 0,1 0 1 0 0,0-1-1 0 0,1-2 1 0 0,-1 0-1 0 0,0-1 1 0 0,0-2 4 0 0,111-17-617 0 0,-48-6-5029 0 0,-67 18-3377 0 0</inkml:trace>
  <inkml:trace contextRef="#ctx0" brushRef="#br0" timeOffset="32781.871">105 2210 4377 0 0,'0'0'2951'0'0,"0"0"-660"0"0,0 0-350 0 0,0 0-97 0 0,0 0-55 0 0,0 0-125 0 0,0 0-245 0 0,0 0-303 0 0,0 0-232 0 0,0 0-181 0 0,0 0-115 0 0,11 5 867 0 0,5 85 1027 0 0,-14 84-1852 0 0,-9-148-690 0 0,1-22-2964 0 0,1-16-6160 0 0,5 5-2370 0 0</inkml:trace>
  <inkml:trace contextRef="#ctx0" brushRef="#br0" timeOffset="33034.22">0 1809 14667 0 0,'0'0'1807'0'0,"0"0"-320"0"0,0 0-316 0 0,0 0-141 0 0,0 0-125 0 0,0 0-193 0 0,0 0-234 0 0,0 0-221 0 0,0 0-189 0 0,0 0-96 0 0,0 0-27 0 0,0 0-10 0 0,0 0-20 0 0,5-2-59 0 0,51 7-1815 0 0,-41-1-875 0 0,0-1-4463 0 0,-7-2-2818 0 0</inkml:trace>
  <inkml:trace contextRef="#ctx0" brushRef="#br0" timeOffset="33400.857">602 1614 16267 0 0,'0'0'1253'0'0,"0"0"-350"0"0,0 0-117 0 0,0 0 97 0 0,0 0 122 0 0,0 0 8 0 0,0 0-143 0 0,0 0-138 0 0,0 0-47 0 0,0 0-6 0 0,0 0-16 0 0,0 0-67 0 0,0 0-116 0 0,5 12-88 0 0,34 104 780 0 0,-18 68-83 0 0,-5-22-811 0 0,1 106-84 0 0,-25-127-202 0 0,1-125-388 0 0,6-28-2031 0 0,7-29-2180 0 0,-4 24 496 0 0,-2 6-1473 0 0,0 3-6135 0 0</inkml:trace>
  <inkml:trace contextRef="#ctx0" brushRef="#br0" timeOffset="33654.152">304 2118 10170 0 0,'0'0'2397'0'0,"0"0"-600"0"0,0 0-316 0 0,0 0-149 0 0,0 0-125 0 0,0 0-148 0 0,0 0-102 0 0,0 0-36 0 0,0 0-15 0 0,0 0 3 0 0,0 0-104 0 0,0 0-141 0 0,0 0-132 0 0,31-1-77 0 0,101-2-47 0 0,63-29 608 0 0,-13 2-922 0 0,-74 8-1519 0 0,-85 15-2479 0 0,-2-1-3446 0 0,-12 4-4841 0 0</inkml:trace>
  <inkml:trace contextRef="#ctx0" brushRef="#br0" timeOffset="36878.971">1070 2365 3321 0 0,'0'0'1647'0'0,"0"0"-387"0"0,0 0-208 0 0,0 0-18 0 0,0 0 71 0 0,0 0 52 0 0,0 0-13 0 0,0 0-36 0 0,0 0 30 0 0,0 0 15 0 0,0 0-21 0 0,6 0-62 0 0,14 0-172 0 0,7 1-31 0 0,-1-1 0 0 0,1-1 0 0 0,-1-2-1 0 0,0 0 1 0 0,0-2 0 0 0,0 0 0 0 0,21-9-867 0 0,-12 0 331 0 0,-16 8-192 0 0,-1-1-1 0 0,0-1 0 0 0,0-1 0 0 0,-1-1 0 0 0,0 0 0 0 0,0-1 0 0 0,-1-1 0 0 0,8-8-138 0 0,-23 18 10 0 0,1-1 0 0 0,0 0 1 0 0,-1 0-1 0 0,1 0 0 0 0,-1 0 1 0 0,0-1-1 0 0,0 1 0 0 0,0 0 0 0 0,-1 0 1 0 0,1-1-1 0 0,-1 1 0 0 0,0 0 0 0 0,0-1 1 0 0,0 1-1 0 0,0 0 0 0 0,0-1 1 0 0,-1 1-1 0 0,1 0 0 0 0,-1-1 0 0 0,0 1 1 0 0,0 0-1 0 0,0 0 0 0 0,-1 0 1 0 0,1 0-1 0 0,-1 0 0 0 0,0 0 0 0 0,1 0 1 0 0,-1 1-1 0 0,-1-1 0 0 0,1 0 1 0 0,0 1-1 0 0,0 0 0 0 0,-1-1 0 0 0,0 1 1 0 0,1 0-1 0 0,-1 1 0 0 0,0-1 1 0 0,0 0-1 0 0,0 1 0 0 0,0-1 0 0 0,0 1 1 0 0,0 0-1 0 0,-1 0 0 0 0,1 0 0 0 0,0 1 1 0 0,0-1-1 0 0,-1 1 0 0 0,0 0-10 0 0,-14-4-36 0 0,0 1 0 0 0,-1 0-1 0 0,1 2 1 0 0,-1 0 0 0 0,0 1 0 0 0,1 1-1 0 0,-1 1 1 0 0,1 0 0 0 0,-1 2 0 0 0,1 0-1 0 0,0 1 1 0 0,0 1 0 0 0,1 0-1 0 0,0 2 1 0 0,0 0 0 0 0,0 0 0 0 0,1 2-1 0 0,0 0 1 0 0,1 1 0 0 0,-3 3 36 0 0,9-8 2 0 0,1 0 0 0 0,0 0 0 0 0,1 1 0 0 0,0 0 1 0 0,0 0-1 0 0,0 0 0 0 0,1 1 0 0 0,0 0 0 0 0,0 1 1 0 0,1-1-1 0 0,0 1 0 0 0,1 0 0 0 0,0 0 0 0 0,0 0 0 0 0,1 1 1 0 0,0-1-1 0 0,1 1 0 0 0,0 0 0 0 0,-1 9-2 0 0,3-11 12 0 0,0 0 0 0 0,0 0-1 0 0,0-1 1 0 0,1 1 0 0 0,1 0-1 0 0,-1-1 1 0 0,1 1 0 0 0,0-1-1 0 0,1 1 1 0 0,0-1 0 0 0,0 0 0 0 0,1 0-1 0 0,-1 0 1 0 0,2-1 0 0 0,-1 1-1 0 0,1-1 1 0 0,0 0 0 0 0,0 0-1 0 0,0-1 1 0 0,1 1 0 0 0,0-1-1 0 0,6 4-10 0 0,3 1 42 0 0,1-2 0 0 0,0 1 0 0 0,0-2 0 0 0,1 0 1 0 0,0-1-1 0 0,0-1 0 0 0,1-1 0 0 0,-1 0 0 0 0,1-1 1 0 0,0-1-1 0 0,0-1 0 0 0,-1 0 0 0 0,1-1 0 0 0,0-1 1 0 0,6-2-44 0 0,56-21-999 0 0,-32-3-4152 0 0,-36 17-1471 0 0,-3 2-5316 0 0</inkml:trace>
  <inkml:trace contextRef="#ctx0" brushRef="#br0" timeOffset="37417.27">1618 2486 6233 0 0,'0'0'2706'0'0,"0"0"-716"0"0,0 0-232 0 0,0 0 29 0 0,0 0-35 0 0,0 0-205 0 0,0 0-233 0 0,0 0-211 0 0,0 0-122 0 0,0 0 11 0 0,0 0 33 0 0,0 0-14 0 0,0 0-90 0 0,9 0-163 0 0,27-2-177 0 0,9-37 550 0 0,24-48-276 0 0,-56 68-819 0 0,0 0 0 0 0,2 0 0 0 0,0 1 0 0 0,1 1 0 0 0,1 0 1 0 0,1 1-1 0 0,0 2 0 0 0,1-1 0 0 0,0 2 0 0 0,11-5-36 0 0,-29 17 6 0 0,0 0-10 0 0,0 0 0 0 0,0 0 0 0 0,1 0 0 0 0,-1 0 0 0 0,0 0 0 0 0,0 1 0 0 0,1-1 0 0 0,-1 0-1 0 0,0 1 1 0 0,1-1 0 0 0,-1 1 0 0 0,0-1 0 0 0,1 1 0 0 0,-1 0 0 0 0,1 0 0 0 0,-1-1 0 0 0,1 1 0 0 0,-1 0 0 0 0,1 0 0 0 0,-1 0-1 0 0,1 1 1 0 0,-1-1 0 0 0,1 0 0 0 0,-1 0 0 0 0,0 1 0 0 0,1-1 0 0 0,-1 1 0 0 0,1 0 0 0 0,-1-1 0 0 0,0 1 0 0 0,0 0 0 0 0,1 0-1 0 0,-1-1 1 0 0,0 1 0 0 0,0 0 0 0 0,0 0 0 0 0,0 0 0 0 0,0 1 0 0 0,0-1 0 0 0,0 0 0 0 0,0 1 4 0 0,11 75 6 0 0,15 48 2 0 0,-26-123-6 0 0,0-1-1 0 0,0 1 1 0 0,0-1-1 0 0,0 1 1 0 0,0-1-1 0 0,0 0 1 0 0,0 1-1 0 0,1-1 1 0 0,-1 0-1 0 0,0 0 1 0 0,1 0-1 0 0,-1 0 1 0 0,1 0-1 0 0,0 0 1 0 0,-1 0-1 0 0,1-1 1 0 0,0 1-1 0 0,-1 0 1 0 0,1-1-1 0 0,0 0 1 0 0,0 1-1 0 0,-1-1 1 0 0,1 0-1 0 0,0 0 1 0 0,0 0-1 0 0,0 0 1 0 0,-1 0-1 0 0,1 0 1 0 0,0 0-1 0 0,0-1 1 0 0,-1 1-1 0 0,1-1 1 0 0,0 1-1 0 0,-1-1 1 0 0,1 0-1 0 0,0 0 1 0 0,-1 1-1 0 0,1-1 1 0 0,-1 0-1 0 0,1-1-1 0 0,61-45 70 0 0,-16 3-58 0 0,-12 10-10 0 0,1 2 0 0 0,1 1 0 0 0,2 2 0 0 0,14-7-2 0 0,-54 37-2 0 0,1-1 1 0 0,0 1-1 0 0,-1-1 1 0 0,1 1-1 0 0,0-1 0 0 0,-1 1 1 0 0,1-1-1 0 0,0 1 1 0 0,0-1-1 0 0,-1 1 1 0 0,1 0-1 0 0,0-1 0 0 0,0 1 1 0 0,0-1-1 0 0,0 1 1 0 0,0 0-1 0 0,0-1 1 0 0,0 1-1 0 0,0-1 0 0 0,0 1 1 0 0,0 0-1 0 0,0-1 1 0 0,0 1-1 0 0,1-1 1 0 0,-1 1-1 0 0,0 0 1 0 0,0-1-1 0 0,1 1 0 0 0,-1-1 1 0 0,0 1-1 0 0,1-1 1 0 0,-1 1-1 0 0,0-1 1 0 0,1 1-1 0 0,-1-1 0 0 0,1 0 1 0 0,-1 1-1 0 0,1-1 1 0 0,-1 0-1 0 0,1 1 1 0 0,-1-1-1 0 0,1 0 0 0 0,-1 1 1 0 0,1-1-1 0 0,-1 0 1 0 0,1 0-1 0 0,0 0 1 0 0,-1 1-1 0 0,1-1 1 0 0,-1 0-1 0 0,1 0 0 0 0,0 0 1 0 0,-1 0-1 0 0,1 0 1 0 0,-1 0-1 0 0,1 0 1 0 0,0 0-1 0 0,-1-1 0 0 0,1 1 1 0 0,-1 0-1 0 0,1 0 1 0 0,-1 0-1 0 0,1-1 1 0 0,0 1-1 0 0,-1 0 0 0 0,1 0 1 0 0,-1-1-1 0 0,1 1 1 0 0,-1-1-1 0 0,0 1 2 0 0,0 12 27 0 0,-12 161-67 0 0,12-170 0 0 0,0-1-1 0 0,1 1 1 0 0,0-1-1 0 0,0 1 1 0 0,0-1-1 0 0,0 0 1 0 0,0 1-1 0 0,0-1 1 0 0,0 0-1 0 0,1 0 1 0 0,-1 0-1 0 0,1 0 1 0 0,0 0-1 0 0,-1 0 1 0 0,1 0-1 0 0,0-1 1 0 0,0 1-1 0 0,0-1 1 0 0,0 1-1 0 0,1-1 1 0 0,-1 0-1 0 0,0 0 1 0 0,0 0-1 0 0,1 0 1 0 0,0 0 40 0 0,19 5-3433 0 0,0-5-4481 0 0,-16-1-4028 0 0</inkml:trace>
  <inkml:trace contextRef="#ctx0" brushRef="#br0" timeOffset="37886.37">2957 2136 13307 0 0,'0'0'2803'0'0,"0"0"-636"0"0,0 0-350 0 0,0 0-258 0 0,0 0-214 0 0,0 0-237 0 0,0 0-265 0 0,0 0-165 0 0,0 0-111 0 0,0 0-77 0 0,0 0-67 0 0,0 0-99 0 0,4-8-86 0 0,12-27-61 0 0,-51 27 188 0 0,-53 46-292 0 0,66-25-82 0 0,20-10 8 0 0,0 0 0 0 0,1-1 0 0 0,-1 1-1 0 0,0 0 1 0 0,1 0 0 0 0,0 0 0 0 0,0 0 0 0 0,0 0-1 0 0,0 0 1 0 0,0 1 0 0 0,0-1 0 0 0,1 0-1 0 0,0 0 1 0 0,-1 1 0 0 0,1-1 0 0 0,1 0 0 0 0,-1 1-1 0 0,1 1 2 0 0,-1 0 1 0 0,36 57-14 0 0,-24-46 25 0 0,13 15 43 0 0,-19-24-6 0 0,1 0 0 0 0,-1 0 0 0 0,-1 0 0 0 0,1 1 0 0 0,-1 0 0 0 0,-1 0 0 0 0,0 0 0 0 0,0 0 0 0 0,0 1 0 0 0,-1 0 1 0 0,0 0-1 0 0,-1 0 0 0 0,0 0 0 0 0,0 0 0 0 0,-1 0 0 0 0,0 1-49 0 0,-2-6 22 0 0,1 0-1 0 0,-1-1 1 0 0,0 1 0 0 0,0-1-1 0 0,0 1 1 0 0,-1-1 0 0 0,1 0-1 0 0,-1 0 1 0 0,0 1 0 0 0,0-1-1 0 0,0 0 1 0 0,0-1 0 0 0,0 1-1 0 0,-1 0 1 0 0,1 0 0 0 0,-1-1-1 0 0,0 0 1 0 0,0 1 0 0 0,0-1-1 0 0,0 0 1 0 0,0-1 0 0 0,0 1 0 0 0,0 0-1 0 0,-1-1 1 0 0,1 0 0 0 0,-1 0-1 0 0,1 0 1 0 0,-1 0 0 0 0,1 0-22 0 0,-110 14 142 0 0,104-15-140 0 0,0 1-8 0 0,1-1-1 0 0,-1 0 1 0 0,0 0-1 0 0,1-1 1 0 0,-1 0-1 0 0,0-1 1 0 0,1 0-1 0 0,0 0 0 0 0,-1-1 1 0 0,1 0-1 0 0,-3-2 7 0 0,8 3-233 0 0,-29-25-177 0 0,28 15-2569 0 0,3-6-3846 0 0,1 14-5521 0 0</inkml:trace>
  <inkml:trace contextRef="#ctx0" brushRef="#br0" timeOffset="38782.834">4146 1702 11010 0 0,'0'0'1897'0'0,"0"0"-338"0"0,0 0-144 0 0,0 0 12 0 0,0 0 13 0 0,0 0-134 0 0,0 0-257 0 0,0 0-269 0 0,0 0-230 0 0,0 0-135 0 0,0 0-81 0 0,0 0-36 0 0,0 0 18 0 0,1 3 72 0 0,0 120 2352 0 0,6 167-1161 0 0,-6-209-1391 0 0,-4 0 1 0 0,-3 0-1 0 0,-11 52-188 0 0,2-12-82 0 0,15-111-1761 0 0,4-23-281 0 0,4-24-8893 0 0,-8 29-112 0 0</inkml:trace>
  <inkml:trace contextRef="#ctx0" brushRef="#br0" timeOffset="39032.864">3768 2170 13827 0 0,'0'0'1820'0'0,"0"0"-561"0"0,0 0-376 0 0,0 0-19 0 0,0 0 70 0 0,0 0 101 0 0,0 0 16 0 0,0 0-62 0 0,0 0-98 0 0,0 0-148 0 0,0 0-128 0 0,0 0-97 0 0,31 0-87 0 0,99-1-68 0 0,95-21 334 0 0,38-37-3685 0 0,-214 37-1241 0 0,-30 11-1594 0 0,-7 4-5528 0 0</inkml:trace>
  <inkml:trace contextRef="#ctx0" brushRef="#br0" timeOffset="39415.435">4659 1772 11843 0 0,'0'0'2064'0'0,"0"0"-548"0"0,0 0-409 0 0,0 0-148 0 0,0 0-32 0 0,0 0 108 0 0,0 0 48 0 0,0 0-16 0 0,0 0-19 0 0,0 0-132 0 0,0 0-136 0 0,0 0-90 0 0,-2 34-101 0 0,-11 107-86 0 0,-16 144 879 0 0,29-258-1314 0 0,-1-10-39 0 0,0 0 0 0 0,1 0 0 0 0,1 0-1 0 0,0 0 1 0 0,1-1 0 0 0,1 1-1 0 0,1 0 1 0 0,0-1 0 0 0,1 0 0 0 0,1 0-1 0 0,1 0 1 0 0,4 8-29 0 0,-9-22 7 0 0,-1 0 0 0 0,1 0 0 0 0,-1 0 0 0 0,1 0 0 0 0,0 0-1 0 0,0-1 1 0 0,0 1 0 0 0,0 0 0 0 0,0-1 0 0 0,0 0 0 0 0,0 1 0 0 0,0-1 0 0 0,1 0 0 0 0,-1 0 0 0 0,0 0 0 0 0,1 0 0 0 0,-1-1-1 0 0,1 1 1 0 0,-1-1 0 0 0,1 1 0 0 0,-1-1 0 0 0,1 0 0 0 0,-1 0 0 0 0,1 0 0 0 0,-1 0 0 0 0,1-1 0 0 0,-1 1 0 0 0,1-1-1 0 0,-1 1 1 0 0,1-1 0 0 0,-1 0 0 0 0,1 0 0 0 0,-1 0 0 0 0,1-1-7 0 0,78-50 267 0 0,-67 41-257 0 0,146-104 87 0 0,-159 114-96 0 0,0 0-1 0 0,0 1 0 0 0,0-1 0 0 0,0 0 0 0 0,0 0 0 0 0,0 1 0 0 0,0-1 0 0 0,0 1 0 0 0,1-1 0 0 0,-1 1 0 0 0,0-1 1 0 0,0 1-1 0 0,1 0 0 0 0,-1 0 0 0 0,0-1 0 0 0,1 1 0 0 0,-1 0 0 0 0,0 0 0 0 0,1 0 0 0 0,-1 1 0 0 0,0-1 1 0 0,1 0-1 0 0,-1 0 0 0 0,0 1 0 0 0,0-1 0 0 0,1 1 0 0 0,-1-1 0 0 0,0 1 0 0 0,0-1 0 0 0,0 1 0 0 0,0 0 0 0 0,0-1 1 0 0,0 1-1 0 0,0 0 0 0 0,0 0 0 0 0,0 0 0 0 0,0 0 0 0 0,0 0 0 0 0,0 0 0 0 0,0 0 0 0 0,-1 0 0 0 0,1 1 0 0 0,17 137 82 0 0,13-80-258 0 0,-29-58 1 0 0,1 0 0 0 0,0 0 0 0 0,-1-1 0 0 0,1 1 0 0 0,0-1 0 0 0,-1 1 1 0 0,1-1-1 0 0,0 0 0 0 0,0 0 0 0 0,0 0 0 0 0,-1 0 0 0 0,1-1 0 0 0,0 1 0 0 0,0-1 0 0 0,-1 0 1 0 0,1 0-1 0 0,0 0 0 0 0,-1 0 0 0 0,1 0 0 0 0,-1 0 0 0 0,0-1 0 0 0,1 1 175 0 0,17-12-2107 0 0,9-4-5464 0 0,-21 13-3655 0 0</inkml:trace>
  <inkml:trace contextRef="#ctx0" brushRef="#br0" timeOffset="40079.208">5512 2273 6929 0 0,'0'0'3261'0'0,"0"0"-434"0"0,0 0-410 0 0,0 0-357 0 0,0 0-363 0 0,0 0-368 0 0,0 0-350 0 0,0 0-285 0 0,0 0-174 0 0,0 0-71 0 0,0 0 11 0 0,0 0 6 0 0,0 0-31 0 0,-22 15-61 0 0,-69 49-66 0 0,82-58-234 0 0,0-1 0 0 0,0 1-1 0 0,1 1 1 0 0,0-1-1 0 0,0 1 1 0 0,1 1 0 0 0,0 0-1 0 0,0 0 1 0 0,1 0 0 0 0,-5 9-74 0 0,9-16 7 0 0,1 0 0 0 0,-1 1 0 0 0,1-1 0 0 0,0 1 0 0 0,0-1 0 0 0,-1 1 0 0 0,1-1 0 0 0,0 1 0 0 0,1 0 0 0 0,-1-1 0 0 0,0 1 0 0 0,0 0 0 0 0,1 0 0 0 0,-1 0 0 0 0,1 0 0 0 0,-1 0 0 0 0,1-1 0 0 0,0 1 1 0 0,0 0-1 0 0,0 0 0 0 0,0 0 0 0 0,0 0 0 0 0,0 0 0 0 0,1 0 0 0 0,-1 0 0 0 0,1 0 0 0 0,-1 0 0 0 0,1-1 0 0 0,0 1 0 0 0,0 0 0 0 0,-1 0 0 0 0,1-1 0 0 0,0 1 0 0 0,1-1 0 0 0,-1 1 0 0 0,0-1 0 0 0,0 1 1 0 0,1-1-1 0 0,-1 1 0 0 0,1-1 0 0 0,-1 0 0 0 0,1 0 0 0 0,-1 0 0 0 0,1 0 0 0 0,0 0 0 0 0,-1 0 0 0 0,1 0 0 0 0,0-1 0 0 0,0 1 0 0 0,0-1 0 0 0,0 1 0 0 0,1-1-7 0 0,98-8 443 0 0,42-55-211 0 0,-26-24-108 0 0,-117 86-125 0 0,1 1 0 0 0,-1-1-1 0 0,1 1 1 0 0,-1 0 0 0 0,1-1 0 0 0,0 1-1 0 0,-1 0 1 0 0,1-1 0 0 0,-1 1 0 0 0,1 0 0 0 0,0-1-1 0 0,-1 1 1 0 0,1 0 0 0 0,0 0 0 0 0,-1 0-1 0 0,1 0 1 0 0,0 0 0 0 0,0 0 0 0 0,-1 0-1 0 0,1 0 1 0 0,0 0 0 0 0,-1 0 0 0 0,1 0-1 0 0,0 0 1 0 0,-1 0 0 0 0,1 1 0 0 0,0-1 0 0 0,-1 0-1 0 0,1 1 1 0 0,0-1 0 0 0,-1 0 0 0 0,1 1-1 0 0,-1-1 1 0 0,1 0 0 0 0,-1 1 0 0 0,1-1-1 0 0,-1 1 1 0 0,1-1 0 0 0,-1 1 0 0 0,1 0 0 0 0,-1-1-1 0 0,1 1 1 0 0,-1-1 0 0 0,0 1 0 0 0,0 0-1 0 0,1-1 1 0 0,-1 1 0 0 0,0 0 0 0 0,0-1-1 0 0,0 1 2 0 0,5 43 7 0 0,-5-26-5 0 0,0-13-1 0 0,1-1 0 0 0,-1 1 0 0 0,1 0 0 0 0,0-1 0 0 0,0 1 0 0 0,1-1 0 0 0,-1 1 0 0 0,1-1 0 0 0,0 0 0 0 0,0 0 0 0 0,0 0 0 0 0,1 0 0 0 0,-1 0 0 0 0,1 0-1 0 0,0 0 1 0 0,0-1 0 0 0,0 0 0 0 0,1 1 0 0 0,-1-1 0 0 0,1 0 0 0 0,0-1 0 0 0,0 1 0 0 0,0-1 0 0 0,0 0 0 0 0,0 0 0 0 0,1 0 0 0 0,-1 0 0 0 0,0-1 0 0 0,1 1 0 0 0,-1-1 0 0 0,1 0 0 0 0,0-1 0 0 0,-1 1 0 0 0,2-1-1 0 0,82-12 84 0 0,45-72 202 0 0,-106 62-214 0 0,-2-2 0 0 0,-1 0 1 0 0,-1-1-1 0 0,-1-1 1 0 0,-1-2-1 0 0,-2 0 1 0 0,0-1-1 0 0,-2 0 1 0 0,-2-2-1 0 0,0 0 1 0 0,-2 0-1 0 0,-1-2-72 0 0,0-14 3 0 0,-1-1-1 0 0,-3 0 1 0 0,-1 0 0 0 0,-3-1-1 0 0,-2-33-2 0 0,-1 79 2 0 0,0 1-1 0 0,-1-1 0 0 0,1 1 1 0 0,-1-1-1 0 0,0 1 1 0 0,0 0-1 0 0,0-1 0 0 0,0 1 1 0 0,-1-1-1 0 0,1 1 0 0 0,0-1 1 0 0,-1 1-1 0 0,0-1 0 0 0,0 1 1 0 0,0 0-1 0 0,0-1 1 0 0,0 1-1 0 0,0 0 0 0 0,0 0 1 0 0,-1 0-1 0 0,1 0 0 0 0,-1 0 1 0 0,1 0-1 0 0,-1 0 0 0 0,0 1 1 0 0,0-1-1 0 0,0 0 1 0 0,0 1-1 0 0,0 0 0 0 0,0-1 1 0 0,0 1-1 0 0,0 0 0 0 0,-1 0 1 0 0,1 0-1 0 0,0 0 0 0 0,-1 1 1 0 0,1-1-1 0 0,-1 1 1 0 0,1-1-1 0 0,-1 1 0 0 0,1 0 1 0 0,-1 0-1 0 0,1 0 0 0 0,-1 0 1 0 0,-1 1-2 0 0,-3 4-1 0 0,0 0 1 0 0,0 1-1 0 0,1 0 1 0 0,0 0-1 0 0,0 1 1 0 0,0-1-1 0 0,1 1 1 0 0,0 1-1 0 0,1-1 1 0 0,0 1-1 0 0,0-1 1 0 0,0 1-1 0 0,1 0 1 0 0,0 1-1 0 0,0-1 1 0 0,1 1-1 0 0,1-1 1 0 0,-1 1-1 0 0,1 0 1 0 0,-7 46 73 0 0,2 0-1 0 0,2 1 0 0 0,3 0 1 0 0,4 23-73 0 0,2-44 22 0 0,1 0 1 0 0,2-1-1 0 0,2 0 0 0 0,0 0 1 0 0,3-1-1 0 0,1 0 0 0 0,1-1 1 0 0,1-1-1 0 0,11 14-22 0 0,-14-24-17 0 0,-8-11-5 0 0,0-1-1 0 0,1 1 1 0 0,1-1 0 0 0,-1 0-1 0 0,2-1 1 0 0,-1 0-1 0 0,1 0 1 0 0,0 0-1 0 0,4 2 23 0 0,-9-43-1529 0 0,-45-15-2205 0 0,18 23-3327 0 0,15 14-4629 0 0</inkml:trace>
  <inkml:trace contextRef="#ctx0" brushRef="#br0" timeOffset="40246.82">5913 2140 15203 0 0,'0'0'1839'0'0,"0"0"-421"0"0,0 0-92 0 0,0 0 38 0 0,0 0-80 0 0,0 0-190 0 0,0 0-218 0 0,0 0-192 0 0,33 4-135 0 0,105 11-98 0 0,77-1 903 0 0,-50-13-1268 0 0,-93-2-7707 0 0,-60 1-4732 0 0</inkml:trace>
  <inkml:trace contextRef="#ctx0" brushRef="#br0" timeOffset="41568.35">7616 2188 3169 0 0,'0'0'2418'0'0,"0"0"-74"0"0,0 0 55 0 0,0 0 8 0 0,0 0-234 0 0,0 0-427 0 0,0 0-429 0 0,0 0-297 0 0,0 0-205 0 0,0 0-124 0 0,0 0-68 0 0,0 0-59 0 0,0 0-43 0 0,-24-3-30 0 0,-75-7-25 0 0,39 27 166 0 0,49-9-470 0 0,-13 7 23 0 0,1 0-1 0 0,1 2 0 0 0,1 1 0 0 0,0 1 0 0 0,1 1 0 0 0,1 0 0 0 0,-15 23-184 0 0,29-36 12 0 0,1 0 0 0 0,0 0 1 0 0,0 0-1 0 0,1 0 1 0 0,0 1-1 0 0,1-1 0 0 0,-1 1 1 0 0,1 0-1 0 0,1 0 0 0 0,-1 0 1 0 0,1 0-1 0 0,1 0 0 0 0,-1 0 1 0 0,2 0-1 0 0,-1 4-12 0 0,3-8 30 0 0,-1-1 1 0 0,0 0-1 0 0,1 1 1 0 0,-1-1-1 0 0,1 0 0 0 0,0 0 1 0 0,0 0-1 0 0,1-1 0 0 0,-1 1 1 0 0,0-1-1 0 0,1 1 0 0 0,0-1 1 0 0,-1-1-1 0 0,1 1 1 0 0,0 0-1 0 0,0-1 0 0 0,0 0 1 0 0,0 0-1 0 0,0 0 0 0 0,0 0 1 0 0,0 0-1 0 0,0-1 0 0 0,1 0 1 0 0,-1 0-1 0 0,0 0 1 0 0,0-1-1 0 0,0 1 0 0 0,0-1 1 0 0,1 0-1 0 0,2-1-30 0 0,11-2 81 0 0,0-1 0 0 0,-1-1 0 0 0,1-1 0 0 0,-1 0 0 0 0,0-1 0 0 0,-1-1 0 0 0,0-1 0 0 0,0 0 0 0 0,-1-1-1 0 0,12-11-80 0 0,13-11 58 0 0,-3-2 0 0 0,-1-2-1 0 0,30-38-57 0 0,-37 42 4 0 0,-3 4-119 0 0,-26 28 91 0 0,0 1-35 0 0,0 19-158 0 0,-13 99 194 0 0,13-111 22 0 0,0 0-1 0 0,0 1 1 0 0,1-1 0 0 0,-1 0-1 0 0,1 0 1 0 0,1 0 0 0 0,-1 0-1 0 0,2 0 1 0 0,-1 0 0 0 0,0-1-1 0 0,1 1 1 0 0,0-1 0 0 0,1 1-1 0 0,0-1 1 0 0,0 0 0 0 0,0-1-1 0 0,0 1 1 0 0,1-1 0 0 0,0 1-1 0 0,0-2 1 0 0,1 1 0 0 0,2 2 1 0 0,2-2 11 0 0,0 0 0 0 0,1-1 0 0 0,-1 0 0 0 0,1-1 0 0 0,0 0 1 0 0,0-1-1 0 0,0 0 0 0 0,0 0 0 0 0,0-1 0 0 0,0-1 0 0 0,0 0 1 0 0,1 0-1 0 0,-1-1 0 0 0,0-1 0 0 0,0 0 0 0 0,0 0 0 0 0,0-1 0 0 0,-1-1 1 0 0,1 1-1 0 0,-1-2 0 0 0,1 0 0 0 0,-2 0 0 0 0,1 0 0 0 0,0-1 0 0 0,3-4-11 0 0,8-4 20 0 0,1-1 0 0 0,-2 0-1 0 0,0-2 1 0 0,-1-1-1 0 0,0 0 1 0 0,-2-1-1 0 0,0-1 1 0 0,-1-1-1 0 0,-1 0 1 0 0,-1-1-1 0 0,-1-1 1 0 0,-1 0-1 0 0,-2 0 1 0 0,1-3-20 0 0,0-94-91 0 0,-11 117 78 0 0,0 0 0 0 0,-1 1 0 0 0,1-1 0 0 0,-1 0 0 0 0,1 0-1 0 0,-1 1 1 0 0,0-1 0 0 0,0 1 0 0 0,0-1 0 0 0,0 1 0 0 0,-1-1 0 0 0,1 1 0 0 0,-1-1 0 0 0,0 1-1 0 0,1 0 1 0 0,-1 0 0 0 0,0 0 0 0 0,0 0 0 0 0,0 0 0 0 0,0 1 0 0 0,-1-1 0 0 0,1 0-1 0 0,0 1 1 0 0,-1 0 0 0 0,1-1 0 0 0,-1 1 0 0 0,0 0 0 0 0,1 1 0 0 0,-1-1 0 0 0,0 0-1 0 0,1 1 1 0 0,-1-1 0 0 0,0 1 0 0 0,-1 0 13 0 0,-4-1-30 0 0,0 1 0 0 0,1 0 0 0 0,-1 0 0 0 0,0 1 0 0 0,0 0 0 0 0,1 1 0 0 0,-1-1 0 0 0,1 1 0 0 0,-1 1-1 0 0,1-1 1 0 0,0 1 0 0 0,-1 1 30 0 0,3-1-8 0 0,-1-1 1 0 0,1 2-1 0 0,0-1 0 0 0,0 0 0 0 0,0 1 0 0 0,1 0 0 0 0,-1 0 1 0 0,1 0-1 0 0,0 1 0 0 0,0-1 0 0 0,0 1 0 0 0,1 0 0 0 0,0 0 0 0 0,0 0 1 0 0,0 1-1 0 0,0-1 0 0 0,1 1 0 0 0,0 0 0 0 0,0-1 0 0 0,1 1 1 0 0,-1 0-1 0 0,1 0 0 0 0,1 0 0 0 0,-1 0 0 0 0,1 0 0 0 0,0 1 8 0 0,2-2 1 0 0,0 0 0 0 0,1-1-1 0 0,0 0 1 0 0,0 1-1 0 0,0-1 1 0 0,0 0 0 0 0,1-1-1 0 0,-1 1 1 0 0,1 0-1 0 0,0-1 1 0 0,0 0 0 0 0,1 0-1 0 0,-1 0 1 0 0,0-1 0 0 0,1 1-1 0 0,0-1 1 0 0,-1 0-1 0 0,1-1 1 0 0,0 1 0 0 0,0-1-1 0 0,0 0 1 0 0,0 0-1 0 0,0 0 1 0 0,1-1 0 0 0,-1 0-1 0 0,1 0 0 0 0,15 5 25 0 0,1-2 1 0 0,-1-1-1 0 0,1 0 0 0 0,0-2 0 0 0,-1 0 0 0 0,1-2 0 0 0,16-3-25 0 0,107-24 140 0 0,-141 28-141 0 0,-4 1-15 0 0,0 9-39 0 0,-10 31 25 0 0,0 36-165 0 0,12-70 193 0 0,0 0 1 0 0,0 0-1 0 0,1 0 0 0 0,0-1 0 0 0,0 1 1 0 0,0-1-1 0 0,1 0 0 0 0,0 0 1 0 0,0 0-1 0 0,0 0 0 0 0,1-1 0 0 0,-1 1 1 0 0,1-1-1 0 0,0-1 0 0 0,1 1 1 0 0,-1-1-1 0 0,0 1 0 0 0,1-2 1 0 0,0 1-1 0 0,0 0 0 0 0,0-1 0 0 0,5 1 2 0 0,4 1 20 0 0,1 0-1 0 0,-1-1 1 0 0,1-1-1 0 0,0 0 0 0 0,0-1 1 0 0,0-1-1 0 0,0-1 0 0 0,8-1-19 0 0,1-2 68 0 0,-1-2 0 0 0,0-1-1 0 0,0-1 1 0 0,-1-1 0 0 0,0-1-1 0 0,0-1 1 0 0,-1-1 0 0 0,0-1-1 0 0,-2 0 1 0 0,1-2 0 0 0,-2-1-1 0 0,3-3-67 0 0,-10 9 28 0 0,0 0-1 0 0,-1-2 1 0 0,-1 1-1 0 0,0-1 0 0 0,-1-1 1 0 0,0 1-1 0 0,0-2 0 0 0,1-5-27 0 0,-9 18 2 0 0,1-1 0 0 0,-1 0-1 0 0,0 0 1 0 0,0 0 0 0 0,0 0 0 0 0,-1 0-1 0 0,1 0 1 0 0,0 0 0 0 0,-1 0 0 0 0,1 0-1 0 0,-1 0 1 0 0,0 0 0 0 0,0 0 0 0 0,0-1-1 0 0,0 1 1 0 0,0 0 0 0 0,0 0-1 0 0,0 0 1 0 0,-1 0 0 0 0,1 0 0 0 0,-1 0-1 0 0,1 0 1 0 0,-1-1 0 0 0,0 2 0 0 0,0-1-1 0 0,0 0 1 0 0,0 0 0 0 0,0 0 0 0 0,-1 0-1 0 0,1 1 1 0 0,0-1 0 0 0,-1 0 0 0 0,1 1-1 0 0,-1-1 1 0 0,0 1 0 0 0,1 0-1 0 0,-1 0 1 0 0,0 0 0 0 0,0-1 0 0 0,0 1-1 0 0,0 1 1 0 0,0-1 0 0 0,0 0-2 0 0,-8 1-13 0 0,0 0 0 0 0,-1 1 0 0 0,1 1 0 0 0,0-1 0 0 0,0 2 1 0 0,0-1-1 0 0,0 1 0 0 0,0 1 0 0 0,1 0 0 0 0,0 0 0 0 0,-1 1 0 0 0,1 0 0 0 0,1 0 1 0 0,-1 1-1 0 0,1 0 0 0 0,0 1 0 0 0,1 0 0 0 0,-1 0 0 0 0,1 1 0 0 0,1 0 0 0 0,-1 0 1 0 0,1 0-1 0 0,1 1 0 0 0,0 0 0 0 0,0 0 0 0 0,0 0 0 0 0,1 1 0 0 0,1-1 0 0 0,0 1 1 0 0,0 0-1 0 0,1 0 0 0 0,0 0 0 0 0,1 1 0 0 0,0-1 0 0 0,0 5 13 0 0,1-6 6 0 0,0-1-1 0 0,0 1 1 0 0,1 0 0 0 0,0-1-1 0 0,0 1 1 0 0,1-1-1 0 0,0 1 1 0 0,1-1 0 0 0,0 0-1 0 0,0 0 1 0 0,1 0 0 0 0,0 0-1 0 0,0-1 1 0 0,1 1-1 0 0,0-1 1 0 0,0 0 0 0 0,0-1-1 0 0,1 1 1 0 0,6 4-6 0 0,-2-2-50 0 0,1 0 1 0 0,1 0-1 0 0,-1-1 1 0 0,1-1-1 0 0,1 0 0 0 0,-1-1 1 0 0,1 0-1 0 0,0-1 1 0 0,1-1-1 0 0,-1 0 1 0 0,1 0-1 0 0,8 0 50 0 0,61 2-9307 0 0,-65-6-3192 0 0</inkml:trace>
  <inkml:trace contextRef="#ctx0" brushRef="#br0" timeOffset="42051.984">9924 2309 9114 0 0,'0'0'3111'0'0,"0"0"-1188"0"0,0 0-524 0 0,0 0-18 0 0,0 0 56 0 0,0 0 2 0 0,0 0-92 0 0,0 0-164 0 0,0 0-187 0 0,0 0-193 0 0,0 0-152 0 0,0 0-135 0 0,-8 27-143 0 0,-25 81-120 0 0,3-4-1527 0 0,36-103-10048 0 0,-3-1-664 0 0</inkml:trace>
  <inkml:trace contextRef="#ctx0" brushRef="#br0" timeOffset="42297.9">9965 1956 13707 0 0,'0'0'3001'0'0,"0"0"-1905"0"0,0 0-480 0 0,0 0 32 0 0,0 0-40 0 0,0 0-200 0 0,0 0-224 0 0,0 0-400 0 0,0 0-208 0 0,0 0-72 0 0,0 0-72 0 0,0 0-8 0 0,0 0-240 0 0,0 0-833 0 0,3-15-3144 0 0,3 23-5937 0 0</inkml:trace>
  <inkml:trace contextRef="#ctx0" brushRef="#br0" timeOffset="42618.815">10204 2438 7746 0 0,'0'0'2371'0'0,"0"0"-392"0"0,0 0-27 0 0,0 0 58 0 0,0 0-172 0 0,0 0-199 0 0,0 0-228 0 0,0 0-135 0 0,0 0-108 0 0,0 0-165 0 0,0 0-177 0 0,0 0-193 0 0,0 0-151 0 0,18-4-92 0 0,56-16-39 0 0,-20-23 170 0 0,-43 29-418 0 0,102-136 364 0 0,-113 149-476 0 0,0 1 0 0 0,0-1 0 0 0,0 1 0 0 0,1-1 0 0 0,-1 0 0 0 0,0 1 0 0 0,1-1 0 0 0,-1 1 0 0 0,0-1 0 0 0,1 1 0 0 0,-1-1-1 0 0,1 1 1 0 0,-1-1 0 0 0,1 1 0 0 0,-1 0 0 0 0,1-1 0 0 0,-1 1 0 0 0,1 0 0 0 0,0-1 0 0 0,-1 1 0 0 0,1 0 0 0 0,-1-1 0 0 0,1 1 0 0 0,0 0 0 0 0,-1 0 0 0 0,1 0 0 0 0,0 0 0 0 0,-1 0 0 0 0,1 0 0 0 0,0 0 0 0 0,-1 0 0 0 0,1 0 0 0 0,-1 0 0 0 0,1 0-1 0 0,0 0 1 0 0,-1 0 0 0 0,1 1 0 0 0,0-1 0 0 0,-1 0 0 0 0,1 0 0 0 0,-1 1 0 0 0,1-1 0 0 0,-1 0 0 0 0,1 1 0 0 0,0-1 0 0 0,-1 1 0 0 0,0-1 0 0 0,1 1 0 0 0,-1-1 0 0 0,1 1 0 0 0,-1-1 0 0 0,1 1 0 0 0,-1-1 0 0 0,0 1 0 0 0,1-1 0 0 0,-1 1-1 0 0,0-1 1 0 0,0 1 0 0 0,0 0 0 0 0,1-1 0 0 0,-1 1 0 0 0,0 0 0 0 0,0-1 0 0 0,0 1 0 0 0,0 0 0 0 0,0-1 0 0 0,0 1 0 0 0,0 0 0 0 0,0 0 9 0 0,2 11-3 0 0,0 1 0 0 0,1-1 1 0 0,0 0-1 0 0,1 0 0 0 0,1 0 0 0 0,0-1 0 0 0,0 1 1 0 0,1-1-1 0 0,1 0 0 0 0,0-1 0 0 0,0 0 1 0 0,3 3 2 0 0,-4-7 53 0 0,0-1 0 0 0,0 1 0 0 0,1-1 0 0 0,0 0 0 0 0,-1-1 0 0 0,2 0 0 0 0,-1 0 0 0 0,0 0 0 0 0,1-1 0 0 0,0 0 0 0 0,-1-1 1 0 0,1 1-1 0 0,0-1 0 0 0,1-1 0 0 0,-1 0 0 0 0,0 0 0 0 0,0 0 0 0 0,0-1 0 0 0,1-1 0 0 0,-1 1 0 0 0,0-1 0 0 0,0-1 1 0 0,0 1-1 0 0,0-1 0 0 0,0-1 0 0 0,0 1 0 0 0,0-1 0 0 0,-1-1 0 0 0,1 0 0 0 0,-1 0 0 0 0,1 0-53 0 0,1-3 8 0 0,0 0 0 0 0,0 0 0 0 0,0-1 0 0 0,-1 0-1 0 0,0 0 1 0 0,0-1 0 0 0,-1 0 0 0 0,0 0 0 0 0,-1-1 0 0 0,0 0-1 0 0,0 0 1 0 0,-1 0 0 0 0,-1-1 0 0 0,1 1 0 0 0,-2-1-1 0 0,0 0 1 0 0,0-1 0 0 0,-1 1 0 0 0,0 0 0 0 0,-1-1 0 0 0,0 1-1 0 0,-1-1 1 0 0,0-7-8 0 0,-6-6-1138 0 0,1 7-4209 0 0,3 10-7100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8:0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92 510 7538 0 0,'0'0'4918'0'0,"0"0"-2360"0"0,0 0-763 0 0,0 0-85 0 0,0 0-165 0 0,0 0-264 0 0,0 0-339 0 0,0 0-300 0 0,0 0-187 0 0,0 0-125 0 0,0 0-71 0 0,-14 35-55 0 0,-41 109-64 0 0,33-43 65 0 0,22-79-179 0 0,1-19 0 0 0,0 1 0 0 0,0-1 1 0 0,1 1-1 0 0,-1-1 0 0 0,1 1 0 0 0,0-1 1 0 0,-1 0-1 0 0,1 1 0 0 0,1-1 0 0 0,-1 0 0 0 0,0 0 1 0 0,1-1-1 0 0,0 1 0 0 0,-1 0 0 0 0,1-1 1 0 0,0 0-1 0 0,0 0 0 0 0,1 0 0 0 0,-1 0 0 0 0,0 0 1 0 0,1 0-1 0 0,-1-1 0 0 0,1 0 0 0 0,-1 1 1 0 0,1-2-1 0 0,-1 1 0 0 0,1 0 0 0 0,0-1 1 0 0,0 1-1 0 0,-1-1 0 0 0,1 0 0 0 0,0 0 0 0 0,0-1 1 0 0,-1 1-1 0 0,1-1 0 0 0,0 0 0 0 0,0 0 1 0 0,-1 0-1 0 0,1 0 0 0 0,-1 0 0 0 0,1-1 0 0 0,-1 0 1 0 0,0 0-1 0 0,0 0 0 0 0,0 0 0 0 0,0 0 1 0 0,0-1-1 0 0,1 0-26 0 0,4-2 106 0 0,0-1 0 0 0,0-1 0 0 0,-1 1 0 0 0,0-1 0 0 0,0 0 0 0 0,-1-1 0 0 0,1 0 0 0 0,-2 0 0 0 0,1 0 0 0 0,-1-1 0 0 0,0 1 0 0 0,-1-1 0 0 0,0 0 1 0 0,-1-1-1 0 0,1 1 0 0 0,-2-1 0 0 0,0 1 0 0 0,0-1 0 0 0,0 0 0 0 0,-1 0 0 0 0,-1 0 0 0 0,0 0 0 0 0,0 0 0 0 0,-1 0 0 0 0,0-4-106 0 0,-1 9-64 0 0,0 0-1 0 0,0 1 1 0 0,-1-1 0 0 0,1 1-1 0 0,-1 0 1 0 0,0 0 0 0 0,0 0-1 0 0,0 0 1 0 0,0 0 0 0 0,-1 1-1 0 0,0-1 1 0 0,1 1-1 0 0,-1 0 1 0 0,-1 0 0 0 0,1 0-1 0 0,0 1 1 0 0,-1 0 0 0 0,1 0-1 0 0,-1 0 1 0 0,0 0 0 0 0,1 0-1 0 0,-1 1 1 0 0,0 0 0 0 0,0 0-1 0 0,0 1 1 0 0,0-1-1 0 0,0 1 1 0 0,0 0 0 0 0,0 0-1 0 0,0 1 1 0 0,0-1 0 0 0,0 1-1 0 0,0 0 1 0 0,0 1 0 0 0,1-1-1 0 0,-1 1 1 0 0,0 0 0 0 0,1 0-1 0 0,-3 2 65 0 0,-16 17-2281 0 0,11-3-4380 0 0,6-7-5224 0 0</inkml:trace>
  <inkml:trace contextRef="#ctx0" brushRef="#br0" timeOffset="376.974">524 816 16388 0 0,'0'0'1297'0'0,"0"0"-166"0"0,0 0 36 0 0,0 0 9 0 0,0 0-114 0 0,0 0-193 0 0,0 0-233 0 0,0 0-178 0 0,0 0-101 0 0,0 0-89 0 0,5-34-74 0 0,12-103-65 0 0,-2 72 6 0 0,-13 60-129 0 0,-1-1 0 0 0,1 1-1 0 0,0-1 1 0 0,0 1 0 0 0,1 0 0 0 0,0 0 0 0 0,0 0 0 0 0,0 0 0 0 0,0 1 0 0 0,1-1 0 0 0,0 1 0 0 0,0 0 0 0 0,0 0 0 0 0,0 0-1 0 0,1 1 1 0 0,-1-1 0 0 0,1 1 0 0 0,0 0 0 0 0,0 1 0 0 0,0-1 0 0 0,0 1 0 0 0,1 0 0 0 0,-1 0-6 0 0,-4 1-1 0 0,0 1 0 0 0,0-1 0 0 0,0 1 0 0 0,1 0-1 0 0,-1-1 1 0 0,0 1 0 0 0,0 0 0 0 0,0 0 0 0 0,0 0 0 0 0,0 0 0 0 0,0 0 0 0 0,0 0 0 0 0,1 0 0 0 0,-1 0 0 0 0,0 0 0 0 0,0 0 0 0 0,0 1 0 0 0,0-1 0 0 0,0 0 0 0 0,0 1 0 0 0,0-1 0 0 0,0 1-1 0 0,0-1 1 0 0,0 1 0 0 0,0 0 0 0 0,0-1 0 0 0,0 1 0 0 0,0 0 0 0 0,-1-1 0 0 0,1 1 0 0 0,0 0 0 0 0,0 0 0 0 0,-1 0 0 0 0,1 0 0 0 0,-1 0 0 0 0,1 0 0 0 0,-1 0 0 0 0,1 0 0 0 0,-1 0-1 0 0,0 0 1 0 0,1 0 0 0 0,-1 0 0 0 0,0 0 0 0 0,0 0 0 0 0,0 1 0 0 0,1-1 0 0 0,-1 0 0 0 0,-1 0 1 0 0,13 48 157 0 0,-11-42-91 0 0,-1-1 0 0 0,1 1-1 0 0,1-1 1 0 0,-1 1 0 0 0,1-1 0 0 0,0 0-1 0 0,0 0 1 0 0,1 0 0 0 0,0 0-1 0 0,0 0 1 0 0,0 0 0 0 0,1-1-1 0 0,-1 0 1 0 0,2 1 0 0 0,-1-1 0 0 0,0-1-1 0 0,1 1 1 0 0,0-1 0 0 0,2 2-66 0 0,1-3 76 0 0,-1-1 1 0 0,1 0-1 0 0,-1-1 1 0 0,1 0-1 0 0,0 0 1 0 0,-1 0-1 0 0,1-1 1 0 0,0 0-1 0 0,0-1 1 0 0,-1 1-1 0 0,1-2 1 0 0,0 1-1 0 0,-1-1 1 0 0,1 0 0 0 0,-1-1-1 0 0,0 1 1 0 0,0-2-1 0 0,0 1 1 0 0,0-1-1 0 0,0 0 1 0 0,-1 0-1 0 0,0-1 1 0 0,0 1-1 0 0,0-2 1 0 0,0 1-1 0 0,-1 0 1 0 0,0-1-1 0 0,0 0 1 0 0,0-1-1 0 0,-1 1 1 0 0,0-1-1 0 0,0 1 1 0 0,-1-1-1 0 0,1-1 1 0 0,-2 1-1 0 0,1 0 1 0 0,1-8-77 0 0,-2 6-420 0 0,0 2-1906 0 0,0 3-4834 0 0,-2 1-5457 0 0</inkml:trace>
  <inkml:trace contextRef="#ctx0" brushRef="#br0" timeOffset="1034.009">1526 440 16420 0 0,'0'0'2889'0'0,"0"0"-1404"0"0,0 0-352 0 0,0 0 42 0 0,0 0-5 0 0,0 0-138 0 0,0 0-265 0 0,0 0-207 0 0,0 0-171 0 0,0 0-110 0 0,0 0-76 0 0,0 0-79 0 0,0 0-39 0 0,-27 14-31 0 0,-83 47-16 0 0,43 0 8 0 0,62-56-50 0 0,-1 0 0 0 0,1 0 0 0 0,0-1 0 0 0,0 2 0 0 0,0-1 0 0 0,1 1 0 0 0,-1-1 0 0 0,1 1 0 0 0,1 0-1 0 0,-1 1 1 0 0,1-1 0 0 0,0 0 0 0 0,0 1 0 0 0,1 0 0 0 0,0 0 0 0 0,0 0 0 0 0,1 0 0 0 0,0 0 0 0 0,0 0-1 0 0,0 0 1 0 0,1 5 4 0 0,3-9-3 0 0,1 0-1 0 0,-1 0 0 0 0,0-1 0 0 0,1 1 1 0 0,0-1-1 0 0,-1 0 0 0 0,1 0 1 0 0,0-1-1 0 0,0 1 0 0 0,0-1 1 0 0,0 0-1 0 0,0 0 0 0 0,1 0 0 0 0,-1 0 1 0 0,0-1-1 0 0,0 0 0 0 0,1 0 1 0 0,-1 0-1 0 0,0 0 0 0 0,0 0 0 0 0,1-1 1 0 0,-1 0-1 0 0,0 0 0 0 0,0 0 1 0 0,0-1-1 0 0,0 1 0 0 0,0-1 4 0 0,15-6 20 0 0,0 0 0 0 0,-1-1 0 0 0,0-1-1 0 0,-1-1 1 0 0,0 0 0 0 0,0-1 0 0 0,8-9-20 0 0,37-25 172 0 0,-62 46-170 0 0,1-1-1 0 0,0 0 1 0 0,0 1 0 0 0,0-1-1 0 0,0 1 1 0 0,0 0 0 0 0,0-1-1 0 0,0 1 1 0 0,0 0-1 0 0,0-1 1 0 0,0 1 0 0 0,0 0-1 0 0,0 0 1 0 0,0 0 0 0 0,0 0-1 0 0,0 0 1 0 0,0 0 0 0 0,0 0-1 0 0,0 0 1 0 0,0 1 0 0 0,0-1-1 0 0,0 0 1 0 0,0 1 0 0 0,0-1-1 0 0,0 0 1 0 0,0 1 0 0 0,0-1-1 0 0,0 1 1 0 0,0 0-1 0 0,0-1 1 0 0,0 1 0 0 0,-1 0-1 0 0,1-1 1 0 0,0 1 0 0 0,-1 0-1 0 0,1 0 1 0 0,0 0 0 0 0,-1-1-1 0 0,1 1 1 0 0,-1 0 0 0 0,1 0-1 0 0,-1 0 1 0 0,1 0 0 0 0,-1 0-1 0 0,0 0 1 0 0,0 0 0 0 0,1 0-1 0 0,-1 1-1 0 0,11 52 59 0 0,-11-52-52 0 0,0 3-6 0 0,1 1-1 0 0,-1-1 1 0 0,1 1 0 0 0,0-1-1 0 0,1 0 1 0 0,-1 1-1 0 0,1-1 1 0 0,0 0-1 0 0,0 0 1 0 0,1 0-1 0 0,0 0 1 0 0,0 0-1 0 0,0-1 1 0 0,0 1-1 0 0,1-1 1 0 0,-1 0 0 0 0,1 0-1 0 0,0 0 1 0 0,0 0-1 0 0,1-1 1 0 0,-1 0-1 0 0,1 0 1 0 0,0 0-1 0 0,-1 0 1 0 0,1-1-1 0 0,1 1 1 0 0,-1-2-1 0 0,0 1 1 0 0,0 0 0 0 0,1-1-1 0 0,-1 0 1 0 0,6 0-1 0 0,8 0 22 0 0,0-2 1 0 0,0 0 0 0 0,-1-2-1 0 0,1 0 1 0 0,0-1 0 0 0,-1 0-1 0 0,0-2 1 0 0,0 0 0 0 0,-1-1-1 0 0,1-1 1 0 0,0-2-23 0 0,8-4 86 0 0,0-1 0 0 0,-2-1 1 0 0,0-1-1 0 0,0-1 0 0 0,-2-2 0 0 0,-1 0 1 0 0,0-1-1 0 0,-1-1 0 0 0,-2-1 0 0 0,0 0 0 0 0,-1-2 1 0 0,-2 0-1 0 0,0 0 0 0 0,9-25-86 0 0,-17 35-23 0 0,-1-1 0 0 0,0 1 0 0 0,-1-1 0 0 0,-1 0 0 0 0,-1 0 0 0 0,0-1 0 0 0,-1 1 0 0 0,0-1 0 0 0,-1 1 0 0 0,-2-1 0 0 0,1 1 0 0 0,-2-1 0 0 0,0 1 0 0 0,-1 0-1 0 0,-1-1 1 0 0,0 1 0 0 0,-1 1 0 0 0,-1-1 0 0 0,0 1 0 0 0,-1 0 0 0 0,-1 0 0 0 0,-3-5 23 0 0,8 17-19 0 0,0 0 0 0 0,1-1 0 0 0,-1 2 1 0 0,0-1-1 0 0,-1 0 0 0 0,1 0 0 0 0,0 1 0 0 0,-1 0 0 0 0,0 0 0 0 0,1 0 0 0 0,-1 0 0 0 0,0 0 0 0 0,0 1 0 0 0,0-1 0 0 0,0 1 1 0 0,0 0-1 0 0,0 1 0 0 0,0-1 0 0 0,0 1 0 0 0,-1-1 0 0 0,1 1 0 0 0,0 1 0 0 0,0-1 0 0 0,0 0 0 0 0,-1 1 0 0 0,1 0 0 0 0,0 0 0 0 0,0 0 1 0 0,0 1-1 0 0,0-1 0 0 0,1 1 0 0 0,-1 0 0 0 0,-3 2 19 0 0,-2 1-10 0 0,1 1-1 0 0,0-1 1 0 0,0 2 0 0 0,0-1-1 0 0,1 1 1 0 0,-1 0-1 0 0,2 1 1 0 0,-1-1 0 0 0,1 1-1 0 0,0 1 1 0 0,1-1 0 0 0,0 1-1 0 0,-3 7 11 0 0,1 6 47 0 0,1-1 0 0 0,1 1 0 0 0,0 0 0 0 0,2 1-1 0 0,1-1 1 0 0,0 1 0 0 0,2-1 0 0 0,1 1 0 0 0,0-1-1 0 0,2 0 1 0 0,1 1-47 0 0,0-4 24 0 0,1-1 0 0 0,1 0 0 0 0,0 0 0 0 0,1 0 0 0 0,2-1 1 0 0,-1 0-1 0 0,2-1 0 0 0,0 0 0 0 0,1 0 0 0 0,1-1 0 0 0,0-1 0 0 0,1 0 0 0 0,1 0 0 0 0,0-2 0 0 0,0 1 0 0 0,1-2 0 0 0,1 0 0 0 0,0-1 0 0 0,1 0 0 0 0,-1-2 1 0 0,2 0-1 0 0,-1 0 0 0 0,7 0-24 0 0,119 23-1003 0 0,-80-29-5191 0 0,-47-2-6267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8:0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2 538 7634 0 0,'0'0'1675'0'0,"0"0"-224"0"0,0 0-84 0 0,0 0 46 0 0,0 0 34 0 0,0 0-92 0 0,0 0-209 0 0,0 0-254 0 0,0 0-227 0 0,0 0-134 0 0,0 0-31 0 0,9-6 32 0 0,66-33 569 0 0,-25 24-747 0 0,0-3 0 0 0,-1-1 0 0 0,-1-3 0 0 0,-1-1 0 0 0,-1-3 0 0 0,-1-2 0 0 0,-1-1 0 0 0,-2-3 0 0 0,-1-1 0 0 0,-2-2 0 0 0,-1-2 1 0 0,2-5-355 0 0,-35 37 32 0 0,-1 0 0 0 0,0-1 0 0 0,0 1 0 0 0,0-1 1 0 0,-1 0-1 0 0,0 0 0 0 0,0 0 0 0 0,0-1 1 0 0,-1 1-1 0 0,0-1 0 0 0,0 1 0 0 0,0-1 1 0 0,-1 1-1 0 0,0-1 0 0 0,-1 0 0 0 0,1 0 0 0 0,-1 0 1 0 0,-1 0-33 0 0,0 6 5 0 0,0 0 1 0 0,0 0-1 0 0,0-1 1 0 0,0 1-1 0 0,-1 0 1 0 0,1 0-1 0 0,-1 0 1 0 0,1 1-1 0 0,-1-1 1 0 0,1 0 0 0 0,-1 0-1 0 0,1 1 1 0 0,-1-1-1 0 0,1 1 1 0 0,-1 0-1 0 0,0-1 1 0 0,1 1-1 0 0,-1 0 1 0 0,0 0-1 0 0,1 0 1 0 0,-1 0-1 0 0,0 0 1 0 0,1 0 0 0 0,-1 0-1 0 0,0 1 1 0 0,1-1-1 0 0,-1 1 1 0 0,1-1-1 0 0,-1 1 1 0 0,0 0-1 0 0,1-1 1 0 0,-1 1-1 0 0,1 0 1 0 0,0 0-1 0 0,-1 0 1 0 0,1 0-1 0 0,0 0 1 0 0,0 0 0 0 0,-1 1-1 0 0,1-1-5 0 0,-15 14-2 0 0,1 1 0 0 0,0 1-1 0 0,2 0 1 0 0,0 0 0 0 0,1 1-1 0 0,0 1 1 0 0,2 0 0 0 0,0 1 0 0 0,1 0-1 0 0,1 0 1 0 0,-5 19 2 0 0,-3 23-37 0 0,2 1 0 0 0,2 0 0 0 0,1 28 37 0 0,-9 120-170 0 0,9-71-122 0 0,-7 0 1 0 0,-9 16 291 0 0,24-134-168 0 0,-2 0 1 0 0,0 0 0 0 0,-2-1 0 0 0,0 0 0 0 0,-1 0 0 0 0,-2-1 0 0 0,0 0 0 0 0,-1 0 0 0 0,0-1 0 0 0,-2-1 0 0 0,0 0 0 0 0,-2-1 0 0 0,1 0 0 0 0,-2-1 0 0 0,0-1 0 0 0,-1 0 0 0 0,-1-1 0 0 0,0-1 0 0 0,-3 1 167 0 0,17-12-46 0 0,1 0 1 0 0,0-1-1 0 0,0 1 1 0 0,-1 0-1 0 0,1-1 1 0 0,-1 0-1 0 0,0 0 1 0 0,1 0-1 0 0,-1 0 1 0 0,0-1-1 0 0,1 1 1 0 0,-1-1-1 0 0,0 0 1 0 0,0 0-1 0 0,1 0 1 0 0,-1-1-1 0 0,0 0 1 0 0,0 1-1 0 0,1-1 1 0 0,-1 0-1 0 0,1-1 1 0 0,-1 1 0 0 0,1 0-1 0 0,-1-1 1 0 0,1 0-1 0 0,0 0 1 0 0,0 0-1 0 0,0 0 1 0 0,0-1-1 0 0,0 1 1 0 0,0-1-1 0 0,1 0 1 0 0,-1 1-1 0 0,1-1 1 0 0,0 0-1 0 0,0-1 1 0 0,0 1-1 0 0,0 0 1 0 0,0 0-1 0 0,0-3 46 0 0,-2-122 11 0 0,9 99 150 0 0,2 1 0 0 0,0 0 0 0 0,2 0 0 0 0,1 1 0 0 0,2 1 0 0 0,0-1 0 0 0,2 2 0 0 0,0 0 0 0 0,2 0 0 0 0,10-10-161 0 0,-24 32 21 0 0,12-19 265 0 0,1 0 0 0 0,1 1 1 0 0,1 1-1 0 0,1 0 0 0 0,1 1 0 0 0,1 2 0 0 0,0-1 0 0 0,1 2 0 0 0,3 0-286 0 0,-14 10 164 0 0,0 0 0 0 0,0 1 0 0 0,1 1-1 0 0,0 0 1 0 0,0 0 0 0 0,0 1 0 0 0,0 0-1 0 0,1 1 1 0 0,9-1-164 0 0,177 13-920 0 0,-189-5-50 0 0,-6-3-2066 0 0,0-1-6302 0 0,-1-1-2813 0 0</inkml:trace>
  <inkml:trace contextRef="#ctx0" brushRef="#br0" timeOffset="466.351">880 910 15891 0 0,'0'0'834'0'0,"0"0"-257"0"0,0 0 69 0 0,0 0 178 0 0,0 0 122 0 0,0 0-46 0 0,0 0-213 0 0,0 0-207 0 0,0 0-124 0 0,0 0-58 0 0,-6 33-27 0 0,-18 99-9 0 0,19-58 318 0 0,6-42 451 0 0,2-54 932 0 0,43-190-1259 0 0,-40 184-673 0 0,3 1 1 0 0,0 0-1 0 0,1 1 1 0 0,2 0-1 0 0,0 0 1 0 0,2 2-1 0 0,1-1 1 0 0,1 2-1 0 0,1 0 1 0 0,11-12-32 0 0,-23 30 50 0 0,-5 6-54 0 0,0-1-1 0 0,0 0 1 0 0,0 0 0 0 0,1 1 0 0 0,-1-1 0 0 0,0 0 0 0 0,0 0 0 0 0,0 1-1 0 0,0-1 1 0 0,1 0 0 0 0,-1 0 0 0 0,0 1 0 0 0,0-1 0 0 0,1 0 0 0 0,-1 0 0 0 0,0 0-1 0 0,0 0 1 0 0,1 0 0 0 0,-1 1 0 0 0,0-1 0 0 0,0 0 0 0 0,1 0 0 0 0,-1 0-1 0 0,0 0 1 0 0,0 0 0 0 0,1 0 0 0 0,-1 0 0 0 0,0 0 0 0 0,1 0 0 0 0,-1 0-1 0 0,0 0 1 0 0,0 0 0 0 0,1 0 0 0 0,-1 0 0 0 0,0 0 0 0 0,1 0 0 0 0,-1 0-1 0 0,0 0 1 0 0,0-1 0 0 0,1 1 0 0 0,-1 0 0 0 0,0 0 0 0 0,0 0 0 0 0,1 0 0 0 0,-1-1-1 0 0,0 1 1 0 0,0 0 0 0 0,0 0 0 0 0,1 0 0 0 0,-1-1 0 0 0,0 1 0 0 0,0 0-1 0 0,0 0 1 0 0,0-1 0 0 0,1 1 4 0 0,1 98-144 0 0,32-55-1257 0 0,-14-31-5585 0 0,-17-11 885 0 0,-2-1-5398 0 0</inkml:trace>
  <inkml:trace contextRef="#ctx0" brushRef="#br0" timeOffset="717.539">1379 932 14763 0 0,'0'0'1498'0'0,"0"0"-225"0"0,0 0 58 0 0,0 0 56 0 0,0 0-136 0 0,0 0-301 0 0,0 0-354 0 0,-1 31-267 0 0,0 96-158 0 0,10-75-36 0 0,10-22-787 0 0,-10-29-2776 0 0,0-9-4523 0 0,-5 3-3134 0 0</inkml:trace>
  <inkml:trace contextRef="#ctx0" brushRef="#br0" timeOffset="969.401">1420 630 12395 0 0,'0'0'3680'0'0,"0"0"-1927"0"0,0 0-513 0 0,0 0-312 0 0,0 0-296 0 0,0 0-191 0 0,0 0-249 0 0,0 0-224 0 0,0 0-136 0 0,0 0-81 0 0,0 0-207 0 0,0 0-232 0 0,0 0-472 0 0,0 0-1097 0 0,47-55-2600 0 0,-36 62-6537 0 0</inkml:trace>
  <inkml:trace contextRef="#ctx0" brushRef="#br0" timeOffset="1169.741">1867 726 15059 0 0,'0'0'1943'0'0,"0"0"-448"0"0,0 0-232 0 0,0 0-131 0 0,0 0-139 0 0,0 0-150 0 0,0 0-162 0 0,0 0-122 0 0,0 0-90 0 0,0 0-89 0 0,0 0-76 0 0,-34 15-65 0 0,-103 47-43 0 0,81-21 18 0 0,52-33-182 0 0,1-3-19 0 0,0 1 0 0 0,0 0 1 0 0,0 0-1 0 0,1 0 0 0 0,0 0 1 0 0,0 1-1 0 0,1-1 1 0 0,0 1-1 0 0,0-1 0 0 0,0 1 1 0 0,1-1-1 0 0,0 1 1 0 0,0-1-1 0 0,1 1 0 0 0,0-1 1 0 0,0 1-1 0 0,0-1 0 0 0,1 0 1 0 0,0 1-1 0 0,0-1 1 0 0,0 0-1 0 0,1 0 0 0 0,0 0 1 0 0,0-1-1 0 0,1 1 1 0 0,3 4-14 0 0,2-1 10 0 0,0 0 0 0 0,0-1 0 0 0,1 0 0 0 0,0-1 0 0 0,0 0 0 0 0,1 0 0 0 0,0-1 0 0 0,0-1 0 0 0,1 1 0 0 0,-1-2 0 0 0,1 0 0 0 0,0 0 0 0 0,0-1 0 0 0,0-1 0 0 0,1 0 0 0 0,-1 0 0 0 0,1-2 0 0 0,-1 1 0 0 0,5-2-10 0 0,-3 1-92 0 0,0-1-1 0 0,0-1 1 0 0,0 0-1 0 0,0-1 1 0 0,-1 0-1 0 0,1-1 1 0 0,-1 0-1 0 0,0-1 1 0 0,0-1-1 0 0,-1 0 1 0 0,8-6 92 0 0,30-23-3118 0 0,-36 21-816 0 0,-1-2-3625 0 0,-6 8-3153 0 0</inkml:trace>
  <inkml:trace contextRef="#ctx0" brushRef="#br0" timeOffset="1464.367">2607 126 17812 0 0,'0'0'1543'0'0,"0"0"-300"0"0,0 0-92 0 0,0 0 17 0 0,0 0-32 0 0,0 0-84 0 0,0 0-219 0 0,0 0-196 0 0,0 0-80 0 0,0 0-84 0 0,0 0-68 0 0,0 0-69 0 0,0 0-64 0 0,1 29-36 0 0,1 96-40 0 0,-12 183 358 0 0,-16 110-418 0 0,26-308-482 0 0,7-118-973 0 0,-2-59-2484 0 0,-5 44-119 0 0,-1 0-3765 0 0,-1 12-3872 0 0</inkml:trace>
  <inkml:trace contextRef="#ctx0" brushRef="#br0" timeOffset="1682.358">2296 685 12979 0 0,'0'0'1867'0'0,"0"0"-454"0"0,0 0-168 0 0,0 0 10 0 0,0 0 42 0 0,0 0-38 0 0,0 0-167 0 0,0 0-175 0 0,0 0-152 0 0,0 0-115 0 0,0 0-81 0 0,35-3-90 0 0,110-13-71 0 0,50-1 700 0 0,12 13-2704 0 0,-189 6 477 0 0,-8-1-641 0 0,0 0-3379 0 0,-2-1-6645 0 0</inkml:trace>
  <inkml:trace contextRef="#ctx0" brushRef="#br0" timeOffset="1901.687">3152 696 11739 0 0,'0'0'3911'0'0,"0"0"-1867"0"0,0 0-609 0 0,0 0-70 0 0,0 0-132 0 0,0 0-226 0 0,0 0-304 0 0,0 0-276 0 0,-7 34-185 0 0,-21 104-111 0 0,21-74-33 0 0,7-62-146 0 0,0 1 1 0 0,1-1 0 0 0,-1 0 0 0 0,1 0 0 0 0,0 0-1 0 0,-1 0 1 0 0,1 1 0 0 0,0-1 0 0 0,0 0 0 0 0,0-1-1 0 0,1 1 1 0 0,-1 0 0 0 0,0 0 0 0 0,1 0 0 0 0,-1-1-1 0 0,1 1 1 0 0,0-1 0 0 0,-1 1 0 0 0,1-1 0 0 0,0 0-1 0 0,0 1 1 0 0,2 0 47 0 0,18 3-8618 0 0,-16-5-2787 0 0</inkml:trace>
  <inkml:trace contextRef="#ctx0" brushRef="#br0" timeOffset="2084.087">3154 420 12283 0 0,'0'0'5593'0'0,"0"0"-3865"0"0,0 0-480 0 0,0 0-255 0 0,0 0-217 0 0,0 0-232 0 0,0 0-248 0 0,0 0-272 0 0,0 0-144 0 0,0 0-56 0 0,0 0-80 0 0,0 0-168 0 0,0 0-392 0 0,0 0-609 0 0,5 41-1175 0 0,6-30-3081 0 0,-5-4-6306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8:0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410 612 0 0 0,'0'0'1459'0'0,"0"0"-25"0"0,0 0-9 0 0,0 0 49 0 0,0 0-7 0 0,0 0-79 0 0,0 0-114 0 0,0 0-142 0 0,0 0-124 0 0,0 0-70 0 0,0 0-6 0 0,0 0-24 0 0,-8-7 10 0 0,-41-31 1757 0 0,-7 28 2152 0 0,-28 36-3021 0 0,69-19-1736 0 0,0 2 1 0 0,0 0-1 0 0,1 0 0 0 0,0 1 0 0 0,1 1 0 0 0,0 1 0 0 0,1-1 0 0 0,0 2 0 0 0,1 0 0 0 0,0 0 0 0 0,1 1 0 0 0,1 0 1 0 0,0 1-1 0 0,1 0 0 0 0,0 1 0 0 0,1-1 0 0 0,1 1 0 0 0,-3 11-70 0 0,9-21-5 0 0,-1 0 0 0 0,1 0 0 0 0,0 0-1 0 0,0 0 1 0 0,1 0 0 0 0,-1 0 0 0 0,1 0 0 0 0,1 0 0 0 0,-1 0 0 0 0,1-1-1 0 0,0 1 1 0 0,0 0 0 0 0,1-1 0 0 0,0 0 0 0 0,0 1 0 0 0,0-1 0 0 0,0 0-1 0 0,1-1 1 0 0,0 1 0 0 0,0-1 0 0 0,0 1 0 0 0,1-1 0 0 0,-1-1-1 0 0,1 1 1 0 0,0 0 0 0 0,0-1 0 0 0,0 0 0 0 0,0 0 0 0 0,1-1 0 0 0,-1 0-1 0 0,1 0 1 0 0,0 0 0 0 0,0 0 0 0 0,-1-1 0 0 0,5 1 5 0 0,9 1-118 0 0,0 0 0 0 0,1-2-1 0 0,0 0 1 0 0,-1-1 0 0 0,1 0 0 0 0,0-2 0 0 0,17-4 118 0 0,75-25-7778 0 0,-87 22-4003 0 0</inkml:trace>
  <inkml:trace contextRef="#ctx0" brushRef="#br0" timeOffset="308.193">872 604 13659 0 0,'0'0'1319'0'0,"0"0"-163"0"0,0 0 123 0 0,0 0 169 0 0,0 0 10 0 0,-32 23-172 0 0,-99 73-305 0 0,71-33 23 0 0,56-53-856 0 0,0-3-96 0 0,1-1-1 0 0,0 1 0 0 0,1 0 1 0 0,-1 0-1 0 0,1 0 0 0 0,1 0 1 0 0,0 0-1 0 0,-1 0 0 0 0,2 0 1 0 0,-1 0-1 0 0,1 1 0 0 0,1-1 1 0 0,-1 0-1 0 0,1 0 0 0 0,0 0 1 0 0,1 0-1 0 0,-1 0 0 0 0,2 0 1 0 0,-1 0-1 0 0,1 0 0 0 0,0 0 1 0 0,0-1-1 0 0,1 0 0 0 0,-1 0 1 0 0,1 0-1 0 0,1 0 0 0 0,-1 0 1 0 0,1-1-1 0 0,0 0 0 0 0,1 0 1 0 0,-1 0-1 0 0,1 0 0 0 0,0-1 1 0 0,0 0-1 0 0,0-1 0 0 0,0 1 1 0 0,1-1-1 0 0,0 0 0 0 0,-1-1 1 0 0,1 1-1 0 0,0-1 0 0 0,0-1 1 0 0,2 1-52 0 0,2-1 47 0 0,0 0 0 0 0,0 0 0 0 0,0-1 0 0 0,0 0 0 0 0,0-1 0 0 0,0 0 0 0 0,0-1 0 0 0,0 0 0 0 0,0-1 0 0 0,-1 0 0 0 0,1-1 0 0 0,-1 0 0 0 0,0 0 1 0 0,0-1-1 0 0,0-1 0 0 0,-1 0 0 0 0,0 0 0 0 0,0 0 0 0 0,0-1 0 0 0,-1-1 0 0 0,0 1 0 0 0,0-2 0 0 0,-1 1 0 0 0,0-1 0 0 0,-1 0 0 0 0,0 0 1 0 0,0 0-1 0 0,-1-1 0 0 0,0 0 0 0 0,0 0 0 0 0,-1-1 0 0 0,-1 1 0 0 0,0-1 0 0 0,0 0 0 0 0,-1 0 0 0 0,-1 0 0 0 0,1-4-47 0 0,-2 8-46 0 0,-1 0 0 0 0,1-1 0 0 0,-1 1 0 0 0,-1 0 0 0 0,1 0 0 0 0,-1 0 0 0 0,-1 0 0 0 0,1 0 0 0 0,-1 0 0 0 0,0 1 0 0 0,-1-1 0 0 0,1 1 0 0 0,-1 0 0 0 0,-1 0 0 0 0,1 0 0 0 0,-1 1 0 0 0,0 0 0 0 0,-5-5 46 0 0,-48-10-5875 0 0,51 21 808 0 0,1 2-6305 0 0</inkml:trace>
  <inkml:trace contextRef="#ctx0" brushRef="#br0" timeOffset="645.339">1235 1057 13243 0 0,'0'0'1732'0'0,"0"0"-390"0"0,0 0-62 0 0,0 0 4 0 0,0 0-58 0 0,0 0-110 0 0,0 0-158 0 0,0 0-150 0 0,21-32-133 0 0,68-100-95 0 0,-52 57 284 0 0,21-87 306 0 0,-57 162-1193 0 0,-1 0-32 0 0,0 18-210 0 0,-1-9 287 0 0,1 1-1 0 0,1-1 1 0 0,0 0 0 0 0,0 1 0 0 0,1-1-1 0 0,0 0 1 0 0,0 0 0 0 0,1 0 0 0 0,0-1-1 0 0,1 1 1 0 0,0 0 0 0 0,0-1 0 0 0,1 0-1 0 0,0 0 1 0 0,0-1 0 0 0,1 1 0 0 0,0-1-1 0 0,0 0 1 0 0,1-1 0 0 0,0 1 0 0 0,0-1-1 0 0,0-1 1 0 0,1 0 0 0 0,0 0 0 0 0,0 0-1 0 0,0-1 1 0 0,0 0 0 0 0,1 0-1 0 0,0-1 1 0 0,0 0 0 0 0,0-1 0 0 0,0 0-1 0 0,0 0 1 0 0,0-1 0 0 0,0 0 0 0 0,8-1-22 0 0,-6-3 154 0 0,-1 0 1 0 0,0-1-1 0 0,0 0 0 0 0,0-1 1 0 0,-1 0-1 0 0,0 0 1 0 0,0-1-1 0 0,0 0 0 0 0,0-1 1 0 0,-1 0-1 0 0,0 0 1 0 0,-1-1-1 0 0,0 0 0 0 0,0 0 1 0 0,0 0-1 0 0,-1-1 1 0 0,3-7-155 0 0,36-58-3487 0 0,-26 41-903 0 0,-14 25-8010 0 0</inkml:trace>
  <inkml:trace contextRef="#ctx0" brushRef="#br0" timeOffset="1418.962">2196 221 2673 0 0,'0'0'1295'0'0,"0"0"-479"0"0,0 0-43 0 0,0 0 279 0 0,0 0 351 0 0,0 0 220 0 0,0 0-44 0 0,0 0-146 0 0,0 0-118 0 0,0 0-51 0 0,0 0 15 0 0,0 0-7 0 0,0 0-32 0 0,-1-12-86 0 0,1 9-639 0 0,-3-39 23 0 0,3 45 5941 0 0,19 273-4680 0 0,-14 197-1305 0 0,2-344-722 0 0,-7-128 110 0 0,0-1-26 0 0,0 0-24 0 0,0 0-21 0 0,0 0-16 0 0,2-12-849 0 0,-7-58-3745 0 0,2 47 727 0 0,-2-1-3679 0 0,3 9-3517 0 0</inkml:trace>
  <inkml:trace contextRef="#ctx0" brushRef="#br0" timeOffset="1615.243">1914 582 14259 0 0,'0'0'1394'0'0,"0"0"-501"0"0,0 0-221 0 0,0 0 4 0 0,0 0 163 0 0,0 0 148 0 0,0 0 71 0 0,0 0-39 0 0,0 0-178 0 0,0 0-118 0 0,0 0-107 0 0,0 0-80 0 0,36-4-76 0 0,113-12-88 0 0,61-19 297 0 0,-82 19-2139 0 0,-74 13-7769 0 0,-40 3-2809 0 0</inkml:trace>
  <inkml:trace contextRef="#ctx0" brushRef="#br0" timeOffset="2867.201">2995 586 12251 0 0,'0'0'2035'0'0,"0"0"-750"0"0,0 0-254 0 0,0 0 72 0 0,0 0 37 0 0,0 0-35 0 0,0 0-91 0 0,0 0-143 0 0,0 0-172 0 0,0 0-105 0 0,0 0-89 0 0,0 0-102 0 0,0 0-68 0 0,-33 5-61 0 0,-99 17-43 0 0,70 5 100 0 0,54-18-253 0 0,-2 0-30 0 0,-1 0-1 0 0,2 0 0 0 0,-1 1 0 0 0,1 1 1 0 0,0-1-1 0 0,1 2 0 0 0,1-1 0 0 0,0 1 1 0 0,0 0-1 0 0,1 0 0 0 0,1 1 1 0 0,0 0-1 0 0,0 0 0 0 0,2 0 0 0 0,-1 0 1 0 0,1 7-48 0 0,1-15 6 0 0,1-1 0 0 0,0 0 0 0 0,0 0 0 0 0,1 1 0 0 0,-1-1 0 0 0,1 0 0 0 0,0 1 0 0 0,0-1 0 0 0,0 1 0 0 0,1-1 1 0 0,-1 0-1 0 0,1 0 0 0 0,0 1 0 0 0,0-1 0 0 0,1 0 0 0 0,-1 0 0 0 0,1 0 0 0 0,0 0 0 0 0,0 0 0 0 0,1 0 0 0 0,-1-1 1 0 0,1 1-1 0 0,-1-1 0 0 0,1 0 0 0 0,0 1 0 0 0,0-1 0 0 0,1-1 0 0 0,-1 1 0 0 0,1 0 0 0 0,-1-1 0 0 0,1 0 0 0 0,0 1 1 0 0,0-2-1 0 0,0 1 0 0 0,0 0 0 0 0,0-1 0 0 0,2 1-6 0 0,6-3 43 0 0,0-1-1 0 0,0-1 1 0 0,-1 1 0 0 0,1-2-1 0 0,-1 0 1 0 0,1 0 0 0 0,-1-1-1 0 0,0 0 1 0 0,-1-1 0 0 0,1 0-1 0 0,-1-1 1 0 0,0 0 0 0 0,-1 0 0 0 0,0-1-1 0 0,0 0 1 0 0,-1-1 0 0 0,2-2-43 0 0,7-4 27 0 0,187-207 185 0 0,-156 172-222 0 0,-46 84-58 0 0,0 4 93 0 0,-3-23-4 0 0,1 0 1 0 0,1 0-1 0 0,0 0 0 0 0,1 1 1 0 0,0-2-1 0 0,1 1 0 0 0,1 0 1 0 0,1-1-1 0 0,0 1 1 0 0,0-1-1 0 0,2 0 0 0 0,-1-1 1 0 0,9 12-22 0 0,-11-19 6 0 0,0 0 0 0 0,0 0 1 0 0,0 0-1 0 0,1-1 1 0 0,0 1-1 0 0,0-1 1 0 0,1 0-1 0 0,-1-1 0 0 0,1 1 1 0 0,0-1-1 0 0,0 0 1 0 0,0-1-1 0 0,1 0 0 0 0,-1 0 1 0 0,1 0-1 0 0,0 0 1 0 0,0-1-1 0 0,0-1 1 0 0,0 1-1 0 0,0-1 0 0 0,0 0 1 0 0,2 0-7 0 0,-2-2 20 0 0,1 1 1 0 0,0-1 0 0 0,-1 0-1 0 0,1-1 1 0 0,-1 1-1 0 0,1-2 1 0 0,-1 1 0 0 0,0-1-1 0 0,0 0 1 0 0,0 0-1 0 0,0-1 1 0 0,-1 0 0 0 0,0 0-1 0 0,1-1 1 0 0,-1 0-1 0 0,2-2-20 0 0,91-84 286 0 0,-76 68-236 0 0,0 0-1 0 0,2 2 1 0 0,0 1-1 0 0,2 0 1 0 0,12-5-50 0 0,-23 16-3 0 0,-7 3 9 0 0,0 1 1 0 0,-1 0 0 0 0,2 1-1 0 0,-1 0 1 0 0,0 1 0 0 0,1 0 0 0 0,0 0-1 0 0,-1 1 1 0 0,1 0 0 0 0,0 1-1 0 0,7-1-6 0 0,20 25 25 0 0,-26-9 10 0 0,-9-14-44 0 0,-2 0-7 0 0,0 0 8 0 0,0 0 32 0 0,0 0 7 0 0,0 0 1 0 0,0 0 29 0 0,0 0 31 0 0,0 0 48 0 0,0 0 51 0 0,0 0-16 0 0,-6-10 63 0 0,-11-4-208 0 0,11 9-29 0 0,1 0 0 0 0,-1 0 0 0 0,0 1-1 0 0,-1 0 1 0 0,1 0 0 0 0,-1 0 0 0 0,0 1 0 0 0,0 0 0 0 0,0 0-1 0 0,0 1 1 0 0,0 0 0 0 0,-1 0 0 0 0,1 0 0 0 0,-7 1-1 0 0,8 1-13 0 0,3-1 4 0 0,-1 1 0 0 0,1 0 0 0 0,-1 0-1 0 0,1 0 1 0 0,-1 0 0 0 0,1 1 0 0 0,-1-1-1 0 0,1 1 1 0 0,0 0 0 0 0,-1 0 0 0 0,1 0-1 0 0,0 0 1 0 0,0 1 0 0 0,0-1 0 0 0,0 1-1 0 0,0 0 1 0 0,0 0 0 0 0,-2 2 9 0 0,-2 3-5 0 0,1 0-1 0 0,0 0 1 0 0,1 1 0 0 0,0 0 0 0 0,0 0-1 0 0,0 0 1 0 0,1 1 0 0 0,0 0 0 0 0,1-1-1 0 0,0 1 1 0 0,0 0 0 0 0,1 1 0 0 0,0-1-1 0 0,1 0 1 0 0,0 1 0 0 0,0-1-1 0 0,1 1 1 0 0,1-1 0 0 0,0 8 5 0 0,1-10-3 0 0,0-1 1 0 0,0 1-1 0 0,1-1 0 0 0,-1 1 1 0 0,1-1-1 0 0,1 0 1 0 0,-1 0-1 0 0,1 0 0 0 0,1-1 1 0 0,-1 1-1 0 0,1-1 1 0 0,-1 0-1 0 0,1 0 0 0 0,1-1 1 0 0,-1 1-1 0 0,1-1 0 0 0,0 0 1 0 0,0-1-1 0 0,0 1 1 0 0,0-1-1 0 0,0 0 0 0 0,1-1 1 0 0,-1 0-1 0 0,1 0 0 0 0,0 0 1 0 0,0-1-1 0 0,0 0 1 0 0,4 0 2 0 0,11 1 11 0 0,1-2 0 0 0,0 0 1 0 0,0-2-1 0 0,-1 0 0 0 0,1-1 1 0 0,-1-2-1 0 0,0 0 0 0 0,0-1 1 0 0,-1-2-1 0 0,1 0 0 0 0,-2-1 1 0 0,7-4-12 0 0,41-25 84 0 0,-1-3 1 0 0,55-45-85 0 0,-112 79-1 0 0,18-11 2 0 0,-2-1 0 0 0,-1-2 0 0 0,0 0 0 0 0,-2-1-1 0 0,0-2 1 0 0,-1 0 0 0 0,-2-2 0 0 0,-1 0 0 0 0,0-1 0 0 0,-2-1 0 0 0,-2 0 0 0 0,0-1 0 0 0,-2-1 0 0 0,-1 0 0 0 0,-1-1 0 0 0,-2 0 0 0 0,-1-1 0 0 0,-2 0 0 0 0,-1 0 0 0 0,-1 0 0 0 0,-2-1 0 0 0,-1-14-1 0 0,-1 45-2 0 0,0 0 0 0 0,0 0 1 0 0,0-1-1 0 0,0 1 0 0 0,0 0 0 0 0,0 0 0 0 0,-1-1 0 0 0,1 1 1 0 0,-1 0-1 0 0,1 0 0 0 0,-1 0 0 0 0,0 0 0 0 0,0-1 0 0 0,0 1 1 0 0,0 0-1 0 0,-1 1 0 0 0,1-1 0 0 0,0 0 0 0 0,-1 0 1 0 0,1 0-1 0 0,-1 1 0 0 0,0-1 0 0 0,1 1 0 0 0,-1-1 0 0 0,0 1 1 0 0,0 0-1 0 0,0 0 0 0 0,0 0 0 0 0,0 0 0 0 0,0 0 0 0 0,0 0 1 0 0,0 0-1 0 0,-1 1 0 0 0,1-1 0 0 0,0 1 0 0 0,0 0 1 0 0,-1-1-1 0 0,1 1 0 0 0,0 0 0 0 0,0 0 0 0 0,-3 1 2 0 0,2 1 2 0 0,0 0-1 0 0,1 0 0 0 0,-1 0 1 0 0,0 1-1 0 0,1-1 1 0 0,0 1-1 0 0,-1 0 0 0 0,1 0 1 0 0,0-1-1 0 0,0 1 0 0 0,1 0 1 0 0,-1 1-1 0 0,1-1 1 0 0,-1 0-1 0 0,1 0 0 0 0,0 1 1 0 0,0-1-1 0 0,0 1 0 0 0,1-1 1 0 0,-1 1-1 0 0,1 2-1 0 0,-1 1 7 0 0,-10 55 47 0 0,4 1-1 0 0,2 0 1 0 0,3 33-54 0 0,2-91 1 0 0,-3 76 154 0 0,4 0 0 0 0,4-1 0 0 0,3 1 1 0 0,4-2-1 0 0,6 16-155 0 0,-7-47 76 0 0,-7-26-66 0 0,1-1 1 0 0,1 1-1 0 0,0-1 0 0 0,2-1 0 0 0,0 0 1 0 0,1 0-1 0 0,4 4-10 0 0,-13-25-7 0 0,0 1 0 0 0,0-1 1 0 0,0 1-1 0 0,0 0 0 0 0,0-1 0 0 0,0 1 1 0 0,0-1-1 0 0,0 1 0 0 0,0 0 0 0 0,0-1 1 0 0,1 1-1 0 0,-1 0 0 0 0,0-1 0 0 0,0 1 1 0 0,1 0-1 0 0,-1-1 0 0 0,0 1 1 0 0,0 0-1 0 0,1 0 0 0 0,-1-1 0 0 0,0 1 1 0 0,1 0-1 0 0,-1 0 0 0 0,0 0 0 0 0,1-1 1 0 0,-1 1-1 0 0,0 0 0 0 0,1 0 0 0 0,-1 0 1 0 0,0 0-1 0 0,1 0 0 0 0,-1 0 0 0 0,1 0 1 0 0,-1 0-1 0 0,0 0 0 0 0,1 0 0 0 0,-1 0 1 0 0,0 0-1 0 0,1 0 0 0 0,-1 0 1 0 0,1 0-1 0 0,-1 0 0 0 0,0 0 0 0 0,1 0 1 0 0,-1 0-1 0 0,0 1 0 0 0,1-1 0 0 0,-1 0 1 0 0,0 0-1 0 0,1 0 0 0 0,-1 1 0 0 0,0-1 1 0 0,1 0-1 0 0,-1 0 0 0 0,0 1 0 0 0,0-1 1 0 0,1 0-1 0 0,-1 1 0 0 0,0-1 0 0 0,0 0 1 0 0,0 1-1 0 0,1-1 0 0 0,-1 0 7 0 0,2-36-782 0 0,-2 35 758 0 0,-11-118-3815 0 0,-5 41-6265 0 0,12 62-1381 0 0</inkml:trace>
  <inkml:trace contextRef="#ctx0" brushRef="#br0" timeOffset="3125.583">4149 313 10538 0 0,'0'0'5276'0'0,"0"0"-2698"0"0,0 0-1044 0 0,0 0-342 0 0,0 0-233 0 0,0 0-131 0 0,0 0-3 0 0,0 0 30 0 0,0 0 21 0 0,0 0-17 0 0,0 0-109 0 0,0 0-134 0 0,0 0-105 0 0,38 1-97 0 0,127 1-67 0 0,-114 1-112 0 0,1-4 0 0 0,0-1-1 0 0,0-3 1 0 0,14-4-235 0 0,282-53-181 0 0,-325 59-417 0 0,-10 1-896 0 0,-2 0-3290 0 0,-6 1-7694 0 0</inkml:trace>
  <inkml:trace contextRef="#ctx0" brushRef="#br0" timeOffset="7335.902">5104 1024 17900 0 0,'0'0'1304'0'0,"0"0"-440"0"0,0 0-360 0 0,0 0-24 0 0,0 0 65 0 0,0 0 79 0 0,0 0-24 0 0,0 0-152 0 0,0 0-160 0 0,0 0-136 0 0,0 0-80 0 0,0 0-56 0 0,0 0-48 0 0,0 0-72 0 0,-15 70-216 0 0,32-70-408 0 0,-4 0-1801 0 0,-6-4-10666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1 124,'8'4,"1"0,-1-1,1 0,0 0,0-1,0 0,1 0,-1-1,0-1,0 0,1 0,-1 0,0-1,3-1,-7 1,-1 1,0-1,0 0,0 0,0 0,1-1,-2 1,1-1,0 0,0 0,-1-1,1 1,-1-1,1 0,-1 1,0-1,0-1,-1 1,1 0,-1-1,1 1,-1-1,0 0,0 0,-1 0,1 0,-1 0,0 0,0 0,0-1,0-2,-1 5,0 0,0 0,0 0,0 0,0 0,0 0,-1 0,1 0,-1 0,1 0,-1 0,0 0,0 1,0-1,0 0,0 0,0 1,0-1,-1 0,1 1,-1-1,1 1,-1 0,1 0,-1-1,0 1,0 0,1 0,-1 0,0 1,0-1,0 0,0 1,0-1,0 1,0 0,0 0,0 0,0 0,0 0,0 0,-1 0,-3 1,1-1,-1 1,1 0,-1 1,1-1,0 1,-1 0,1 0,0 1,0-1,0 1,1 0,-1 1,1-1,-3 3,0 1,1 1,-1 1,1-1,1 1,-1 0,1 0,1 0,0 1,0 0,1-1,0 1,1 1,0-1,1 0,0 0,0 1,2 7,0-14,1 0,0 0,0 0,0 0,0 0,1 0,0-1,-1 1,1-1,1 0,-1 0,0 0,1 0,-1 0,1-1,0 0,0 0,0 0,0 0,0 0,1-1,-1 0,0 0,1 0,-1 0,1-1,-1 0,1 0,126-14,-110 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347 52,'-6'-5,"-1"0,1 0,-1 0,1 1,-2 0,1 0,0 1,-1 0,1 0,-1 0,0 1,0 0,0 1,0 0,0 0,0 1,0 0,0 0,0 1,0 0,0 1,0-1,0 1,1 1,-1 0,0 0,1 0,0 1,0 0,0 0,0 1,-5 5,2 0,0 1,0 1,1 0,1 0,0 0,1 1,0 0,1 1,0-1,0 6,4-15,1 1,-1-1,1 1,0-1,0 1,1 0,0-1,-1 1,1-1,1 1,-1 0,1-1,0 1,0 0,0-1,1 0,-1 1,1-1,0 0,0 0,1 0,-1 0,1 0,0 0,0-1,0 1,1-1,-1 0,1 0,-1 0,1-1,0 1,4 1,7 0,0 0,1-1,-1-1,1 0,-1-1,1-1,-1 0,1-1,-1-1,7-1,-16 2,60-16,-55 11</inkml:trace>
  <inkml:trace contextRef="#ctx0" brushRef="#br0" timeOffset="1">611 141,'-8'5,"0"1,0 0,1 0,-1 1,1 0,1 0,-1 0,1 1,1 0,-1 0,1 1,1 0,0-1,0 2,0-1,0 4,4-11,0-1,0 1,0 0,0 0,0 0,0-1,0 1,1 0,-1 0,1 0,-1-1,1 1,0 0,-1-1,1 1,0 0,0-1,0 1,0-1,1 0,-1 1,0-1,0 0,1 0,-1 0,1 0,-1 0,1 0,0 0,-1 0,1 0,0-1,-1 1,1-1,0 1,0-1,0 0,-1 0,1 0,0 0,0 0,0 0,0 0,1-1,81-24,-75 17,1 0,-2-1,1 0,-1-1,-1 1,1-2,-2 1,1-1,-2 0,1 0,-2 0,1-1,-2 0,1 0,-2 0,1 0,-2-1,0 1,0-9,-1 19,1-1,-1 1,0-1,0 1,-1-1,1 1,0-1,-1 1,0-1,0 1,1-1,-1 1,-1 0,1-1,0 1,0 0,-1 0,1 0,-1 0,0 0,0 0,0 0,0 1,0-1,0 1,0-1,0 1,0 0,-1 0,1 0,0 0,-1 0,1 1,-1-1,1 1,-1-1,0 1,1 0,-1 0,1 0,-1 1,1-1,-1 0,1 1,-1 0,1-1,-1 1,1 0,0 0,-1 1,1-1,0 0,0 1,0-1,-1 2,-19 25,12-13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3:55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294 103,'-44'19,"2"1,0 3,1 1,-34 27,72-49,-1-1,1 1,0 0,0 0,0 1,0-1,1 0,-1 1,1 0,-1 0,1 0,0 0,0 0,0 0,1 0,-1 1,1-1,0 0,0 1,0-1,0 1,0 0,1-1,0 1,-1 0,1-1,1 1,-1 0,1-1,-1 1,1-1,0 1,0-1,0 1,2 2,1-1,0-1,0 1,0 0,1-1,0 0,-1 0,2-1,-1 1,0-1,1 0,-1 0,1-1,0 0,0 0,0 0,0-1,0 0,0 0,0 0,1-1,-1 0,0 0,0 0,0-1,1 0,-1-1,2 0,8-2,0-1,-1-1,1 0,-1-1,-1-1,1 0,-1-1,0 0,9-10,146-137,-84 81,-89 107,-5-8,-17 80,25-100,2 0,-1 0,0 0,1 0,-1 0,1-1,0 1,1 0,-1 0,1 0,-1-1,1 1,0-1,0 0,1 1,-1-1,1 0,0 0,-1 0,1-1,1 1,-1-1,0 0,0 0,4 2,1-2,0 0,0-1,0 0,0-1,0 0,1 0,-1 0,0-1,0 0,0-1,0 0,0 0,0-1,-1 0,1 0,-1-1,0 0,0 0,0 0,0-1,-1 0,0-1,0 1,3-5,11-10,0 0,-2-2,-1 0,0-1,-2-1,0 0,-1-3,-13 13,-21 35,17-17,0 0,-1 0,2 0,-1 0,0 0,1 1,0-1,0 1,0-1,1 1,0 0,-1 0,2 0,-1 0,0 0,1 0,0 0,0 0,1 0,0 0,-1 0,1-1,1 1,-1 0,1 0,0-1,0 1,0-1,1 1,-1-1,1 0,0 0,0 0,1-1,-1 1,1-1,0 1,0-1,0-1,0 1,0 0,1-1,-1 0,1 0,0 0,-1-1,1 1,0-1,0-1,3 1,1-1,1-1,0 0,-1-1,1 0,-1-1,1 0,-1-1,0 1,0-2,-1 1,1-1,-1 0,0-1,-1 0,1-1,-1 1,5-6,5-8,0 0,-2 0,0-2,-1 0,-1-1,0-2,24-50,-37 76,0-1,0 0,0 0,0 1,0-1,0 0,0 0,0 1,0-1,0 0,0 0,0 1,0-1,0 0,0 0,0 1,0-1,0 0,1 0,-1 1,0-1,0 0,0 0,0 0,1 1,-1-1,0 0,0 0,1 0,-1 0,0 1,0-1,1 0,-1 0,0 0,0 0,1 0,-1 0,0 0,0 0,1 0,-1 0,0 0,1 0,-7 30,1-5,1-1,1 1,0 0,2 0,2 0,0 0,3 18,49 269,-43-254,-2 1,-2 0,-4 1,-2-1,-2 8,2-58,-1 1,0-1,0 1,-1-1,0 0,0 1,-1-1,0-1,-1 1,0 0,-1-1,1 0,-1 0,-1 0,0 0,0-1,0 0,-1 0,0-1,0 0,-1 0,0-1,0 0,0 0,0-1,-1 0,0 0,0-1,0 0,0-1,0 1,-1-2,-2 1,6-2,0-1,1 0,-1 1,1-2,-1 1,1-1,0 1,0-2,0 1,0 0,0-1,0 0,0 0,1 0,0-1,-1 0,1 0,1 0,-1 0,0 0,1-1,0 0,0 1,1-1,-1 0,1 0,0-1,-1-2,-2-8,1 0,0-1,1 1,1-1,1 0,0 0,1 0,2-16,1 9,1 0,2 0,0 0,1 0,1 1,2 0,0 1,1 0,1 1,2 0,0 1,0 0,2 1,1 1,0 0,1 2,1 0,0 1,1 0,1 2,0 1,1 0,5-1,0 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1,'-9'21,"-3"13,1 4,2-2,5-7,4-6,1-6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 9,'-12'-6,"-1"4,2 5,5 3,5-1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85 259,'-10'14,"0"0,0 1,1 0,1 0,1 1,0 0,1 0,1 1,0 0,1 4,3-19,0-1,1 1,0 0,-1 0,1 0,0-1,0 1,0 0,0 0,0 0,0 0,0-1,1 1,-1 0,1 0,-1 0,1-1,0 1,0 0,0-1,0 1,0-1,0 1,0-1,0 0,0 1,1-1,-1 0,1 0,-1 0,1 0,-1 0,1 0,-1 0,1 0,0-1,0 1,-1 0,1-1,0 0,0 1,0-1,-1 0,1 0,0 0,0 0,0-1,0 1,-1 0,1-1,0 1,0-1,-1 0,1 1,1-2,5-3,1 0,-1-1,-1 0,1 0,-1-1,0 0,-1 0,0-1,0 0,0 0,-1 0,-1-1,1 0,-1 0,-1 0,1 0,-2 0,1-1,-1 1,-1-1,0 0,0 1,-1-1,0 0,0 0,-1 1,-1-1,0-1,2 6,-1 1,1 0,-1 0,0 0,0 0,0 0,-1 1,1-1,-1 0,0 1,0-1,-1 1,1-1,0 1,-1 0,0 0,0 0,0 1,0-1,0 1,-1-1,1 1,-1 0,0 0,1 1,-1-1,0 1,0 0,0 0,0 0,0 0,0 1,0-1,0 1,-2 0,5 0,0 1,0-1,0 0,1 0,-1 0,0 0,0 0,1 1,-1-1,0 0,1 1,-1-1,0 1,1-1,-1 1,1-1,-1 1,0-1,1 1,-1-1,1 1,0 0,-1-1,1 1,-1 0,1-1,0 1,0 0,-1 0,1-1,0 1,0 0,0 0,0-1,0 1,0 0,0 0,0-1,0 1,0 0,0 0,1-1,-1 1,0 0,0 0,1-1,-1 1,0 0,1-1,-1 1,1 0,-1-1,1 1,-1-1,1 1,0 0,37 25,-31-23,0 0,0 0,0-1,0-1,0 1,0-1,1 0,-1 0,0-1,1 0,-1-1,1 0,-1 0,0 0,0-1,0 0,0 0,0-1,0 0,0 0,-1-1,1 1,-1-1,0-1,-1 1,1-1,-1 0,1-1,-2 1,1-1,-1 0,1 0,-2 0,1-1,-1 1,3-8,14-103,-3 396,1 190,-18-434,3-21,-1 1,-1 0,-1 0,0 0,0 0,-2 0,0-1,-1 1,0 0,-1-1,0 0,-2 0,1 0,-2-1,0 1,0-2,-1 1,-1-1,0 0,-10 10,16-20,0-1,0 1,-1 0,1-1,0 1,-1-1,1 0,0 0,-1 0,1-1,-1 1,0-1,1 0,-1 0,1 0,-1 0,1-1,-1 0,1 1,-1-1,1 0,-1-1,1 1,0 0,0-1,0 0,0 0,0 0,0 0,0 0,1-1,-1 1,1-1,-1 0,1 0,0 0,0 0,1 0,-1 0,0 0,1 0,0-1,0 1,0-1,0 1,0-2,-1-13,1 0,0 0,2 0,0 0,1 0,0 0,2 1,0-1,1 1,0 0,2 0,0 0,1 1,0 0,2 1,0 0,0 0,11-10,-7 6,1 1,0 1,2 0,0 1,0 1,2 1,17-11,-18 14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1 424,'99'-25,"-97"24,1 0,0 0,-1-1,1 1,0-1,-1 0,0 1,1-1,-1 0,0 0,0-1,0 1,-1 0,1-1,0 1,-1-1,0 0,1 1,-1-1,0 0,0 0,-1 0,1 0,-1 1,1-1,-1 0,0 0,0 0,0 0,0 0,-1 0,0-2,1 4,0-1,-1 1,1-1,-1 1,1-1,-1 1,0-1,1 1,-1-1,0 1,0 0,0 0,0-1,0 1,0 0,0 0,-1 0,1 0,0 0,-1 0,1 1,-1-1,1 0,0 1,-1-1,0 1,1-1,-1 1,1 0,-1 0,1-1,-1 1,0 0,1 1,-1-1,1 0,-1 0,1 1,-1-1,0 1,1-1,-1 1,-54 41,53-39,0 1,0 0,0 0,0 0,1 0,-1 0,1 1,0-1,1 1,-1-1,1 1,0 0,0 0,0-1,1 1,-1 0,1 0,1 0,-1 0,0 0,1 0,0-1,0 1,1 0,0-1,-1 1,1-1,1 1,-1-1,1 0,-1 0,1 0,0 0,1-1,-1 1,1-1,-1 0,5 3,0-2,0 0,0 0,0 0,1-2,-1 1,1-1,0 0,-1 0,1-1,0-1,5 1,2-1</inkml:trace>
  <inkml:trace contextRef="#ctx0" brushRef="#br0" timeOffset="1">265 512,'5'-13,"0"0,1 1,1 0,0 0,0 1,1 0,1 0,-1 1,2 0,0 0,6-4,-14 14,0-1,0 1,0 0,0 0,0 0,0 0,0 0,0 1,0-1,-1 1,1-1,0 1,0 0,0-1,0 1,0 0,-1 0,1 0,-1 1,1-1,0 0,-1 1,0-1,1 1,-1-1,0 1,0-1,0 1,0 0,0 0,0 0,0-1,-1 3,13 12,-11-13,1 0,-1 0,1 0,0 0,0-1,0 1,1-1,-1 0,0 0,1 0,0 0,-1-1,1 1,0-1,0 0,-1 0,1 0,0-1,0 1,0-1,0 0,0 0,0-1,0 1,0-1,0 0,0 0,0 0,0 0,-1-1,1 1,-1-1,1 0,-1 0,1-1,-1 1,0 0,0-1,2-2,87-106,-81 95</inkml:trace>
  <inkml:trace contextRef="#ctx0" brushRef="#br0" timeOffset="2">865 0,'-6'27,"-2"21,0 6,2-5,1-6,3-5,3-6,3-6,0-3,2-4,1-1,-2-1,2-1,0 1,-2 0,-1 0,-2-3</inkml:trace>
  <inkml:trace contextRef="#ctx0" brushRef="#br0" timeOffset="3">689 230,'23'-6,"24"-2,10 0,0 2,-6 2,-5 1,-8 1,-8 5,-5 1,-4 0,-3 3,-1-1,-4-1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40 286,'15'-2,"0"0,0-1,0-1,0 0,0-1,-1-1,0 0,0-1,-1 0,0-1,0-1,-6 5,0 0,-1-1,1 0,-1 0,0 0,-1-1,1 0,-1 0,0 0,-1-1,0 0,0 0,0 0,-1 0,0 0,0-1,0 0,-1 1,-1-1,1 0,-1 0,-1 0,1 0,-1 0,-1 0,0-4,0 10,0 1,0-1,0 1,0 0,0-1,0 1,0 0,0 0,-1 0,1 0,0 0,-1 0,1 0,-1 0,1 1,-1-1,1 1,-1-1,0 1,1-1,-1 1,1 0,-1 0,0 0,1 0,-1 0,0 0,1 0,-1 0,0 1,1-1,-1 1,1-1,-1 1,0 0,1 0,0-1,-1 1,1 0,0 0,-1 0,1 1,0-1,0 0,0 0,0 1,0-1,0 0,0 1,0-1,1 1,-1 0,0-1,1 1,0-1,-1 1,1 0,0-1,0 1,-12 29,2-1,1 1,1 1,2 0,1 0,-1 26,3-29,5 202,4-110,-5-77,2-21,-2 0,0 0,-2 0,-1 0,0 0,-2-1,0 1,-2-1,0 0,-2 0,-7 14,15-33,-1 0,-1 0,1 0,0 0,-1-1,1 1,-1-1,0 1,0-1,0 0,0 0,0 1,0-1,-1-1,1 1,-1 0,1-1,-1 1,0-1,1 0,-1 0,0 0,0 0,0 0,0 0,0-1,0 0,0 1,0-1,0-1,0 1,0 0,0-1,0 1,0-1,0 0,0 0,1 0,-1 0,0 0,0-1,1 0,-1 1,1-1,0 0,-1 0,1 0,0 0,0-1,0 1,-1-2,-1-11,1 0,1-1,0 1,0-1,2 1,0-1,1 1,0-1,1 1,1-1,0 1,4-9,6-18,1 1,3 1,1 1,2 0,1 1,2 1,15-17,-3 12,-20 29</inkml:trace>
  <inkml:trace contextRef="#ctx0" brushRef="#br0" timeOffset="1">481 250,'14'-6,"0"-1,0 0,-1-1,-1 0,1-1,-1-1,-1 0,0-1,0 0,-1 0,0-1,-1-1,-1 1,5-10,-12 19,-1-1,1 1,-1 0,0 0,0-1,0 1,0 0,-1-1,0 1,1 0,-1 0,0 0,0-1,-1 1,1 0,-1 1,1-1,-1 0,0 0,0 1,0-1,-1 1,1-1,-1 1,1 0,-1 0,1 0,-1 1,0-1,0 1,0-1,0 1,0 0,-1 0,1 0,0 0,0 1,-1 0,1-1,0 1,0 0,-1 0,1 1,0-1,-1 1,1 0,0 0,0 0,0 0,0 0,0 1,0-1,0 1,0 0,1 0,-1 0,1 0,-2 2,-6 8,2 1,-1 0,2 0,0 1,0 0,2 0,-1 0,2 1,0 0,1 0,0 0,1 0,1 1,0-1,2 0,-1 1,2-1,0 0,1 1,0-1,1-1,1 1,0-1,1 1,1-2,4 8,-1-4,-1 0,0 1,-1 0,-1 0,-1 1,-1-1,0 1,-2 1,0-1,-1 1,-1-1,0 1,-2-1,0 1,-2-1,0 1,-1-1,-4 13,-1-14,0 0,-1 0,0-1,-2-1,0 0,-1 0,0-1,-1-1,-1-1,-1 0,-15 11,31-24,-1 1,1-1,-1 1,1-1,-1 1,0-1,1 0,-1 1,1-1,-1 0,0 1,1-1,-1 0,0 0,1 0,-1 0,0 0,1 1,-1-1,0 0,0-1,1 1,-1 0,0 0,1 0,-1 0,0 0,1-1,-1 1,0 0,1-1,-1 1,1 0,-1-1,0 1,1-1,-1 1,1-1,-1 1,1-1,0 1,-1-1,1 1,-1-1,1 0,0 1,0-1,-1 0,1 1,0-1,0 0,0 1,0-1,0 0,0 1,0-1,0 0,0 0,0 1,0-1,0 0,0 1,1-2,7-48,-8 48,120-374,-116 365,-3 5,1 0,0 0,0 0,0 0,1 0,0 0,0 1,0-1,1 1,0 0,0 0,0 0,1 1,-1-1,2 1,4-1</inkml:trace>
  <inkml:trace contextRef="#ctx0" brushRef="#br0" timeOffset="2">781 444,'-3'24,"2"14,1 1</inkml:trace>
  <inkml:trace contextRef="#ctx0" brushRef="#br0" timeOffset="3">799 338,'0'-15,"0"-4</inkml:trace>
  <inkml:trace contextRef="#ctx0" brushRef="#br0" timeOffset="4">1063 444,'-2'-2,"0"-1,0 1,-1-1,1 1,-1 0,1-1,-1 2,0-1,0 0,0 0,0 1,0 0,0-1,0 1,-1 0,1 1,0-1,-1 1,1-1,0 1,-1 0,1 0,-1 0,1 1,0-1,-1 1,1 0,0 0,0 0,0 0,-1 1,1-1,1 1,-1 0,0-1,0 2,0-1,1 0,0 0,-1 1,1-1,0 1,0 0,0 0,0 0,1 0,-1 0,1 0,0 0,0 0,0 0,0 1,0-1,1 0,0 1,-1-1,1 0,1 1,-1 0,1 2,0-1,0 1,1 0,0 0,0-1,0 1,1-1,0 1,0-1,0 0,0 0,1 0,0-1,0 1,0-1,1 0,0 0,-1-1,1 1,1-1,-1 0,0 0,1-1,-1 0,1 0,0 0,5 1,36-5,-32-1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79,'-56'90,"54"-88,1 0,0 0,0 1,1-1,-1 0,0 1,1-1,-1 1,1-1,0 1,0-1,0 1,0-1,0 0,1 1,-1-1,1 1,-1-1,1 0,0 1,0-1,0 0,0 0,0 1,1-1,-1 0,1 0,-1-1,1 1,0 0,0 0,0-1,0 1,0-1,0 0,0 1,0-1,0 0,1 0,0 0,3 0,-1-1,1 1,-1-1,1 0,0 0,-1-1,1 0,-1 0,1 0,-1 0,0-1,0 0,1 0,-1 0,-1-1,1 0,0 0,-1 0,1 0,-1-1,0 0,0 0,0 0,-1 0,1-1,-1 1,0-1,0 0,-1 0,0 0,1 0,-2 0,1-1,1-4,-11-68,8 76,-1 1,0-1,0 0,0 0,0 1,-1-1,1 1,0-1,-1 1,1-1,-1 1,1 0,-1 0,0 0,0 0,1 0,-1 0,0 0,0 0,0 1,0-1,0 1,0-1,0 1,0 0,0 0,0 0,0 0,0 0,0 1,0-1,0 0,0 1,0 0,0-1,-1 2,-37 21,31-14</inkml:trace>
  <inkml:trace contextRef="#ctx0" brushRef="#br0" timeOffset="1">294 203,'17'-28,"44"-46,-59 74,0-1,1 1,-1-1,0 1,1 0,-1 0,0 0,1 1,-1-1,0 1,0-1,1 1,-1-1,0 1,0 0,0 0,0 0,0 1,0-1,0 0,0 1,-1-1,1 1,0-1,-1 1,1 0,-1 0,0 0,0 0,2 2,21 19,-16-20,0-1,0 1,0-1,0-1,1 0,-1 0,1 0,-1-1,1 0,-1-1,1 0,-1 0,1-1,-1 0,0-1,0 1,0-2,0 1,-1-1,1 0,-1 0,0-1,0 0,0-1,-1 1,0-1,0-1,-1 1,1-1,-1 0,-1 0,1 0,-1 0,0-1,-1 0,1-25,-6 22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125 0,'0'425,"6"-387,-2-38,-1-3</inkml:trace>
  <inkml:trace contextRef="#ctx0" brushRef="#br0" timeOffset="1">1 265,'21'0,"16"3,4 1,-1-1,-5 0,-5-1,-5 0,-3-1,-3-1,-1 0,-4 3,-2 1,1-1,1 0,1-1,-2 0</inkml:trace>
  <inkml:trace contextRef="#ctx0" brushRef="#br0" timeOffset="2">495 300,'-3'18,"-1"6</inkml:trace>
  <inkml:trace contextRef="#ctx0" brushRef="#br0" timeOffset="3">548 141,'-6'-21,"-2"-4,0 6,2 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174 161,'14'-7,"-3"3,0 0,-1 0,1-1,-1 0,0-1,0 0,-1-1,0 0,0-1,-1 1,0-2,0 1,-1-1,0 0,0-1,-1 1,-1-1,1 0,0-5,-6 16,-1-1,1 0,0 1,-1-1,1 0,-1 0,1 1,0-1,-1 0,1 0,-1 0,1 0,-1 0,1 1,-1-1,1 0,-1 0,1 0,-1 0,1 0,0 0,-1-1,1 1,-1 0,1 0,-1 0,1 0,-1 0,1-1,0 1,-1 0,1 0,-1-1,1 1,0 0,-1-1,1 1,0 0,-1-1,1 1,-7 177,15-27,-4-108,-1-1,-2 1,-2 0,-1 0,-3-1,-1 1,-5 10,5-33,-1 0,0 0,-2-1,0 0,-1 0,0-1,-2-1,-7 9,13-18,1 0,-2 0,1-1,-1 0,0-1,0 1,-1-1,1-1,-1 1,0-1,0-1,-1 1,1-1,-1-1,0 0,0 0,1 0,-1-1,0-1,-3 0,9 0,0 0,1 0,-1-1,0 1,0-1,0 0,0 0,1 0,-1 0,0 0,1 0,-1-1,1 1,-1-1,1 0,0 0,0 0,0 0,0 0,0 0,0-1,1 1,-1-1,1 1,-1-1,1 1,0-1,0 0,0 0,1 0,-1 1,1-1,-1 0,1 0,0 0,0 0,0 0,0 0,1-1,33-113,-11 79,3 0,0 2,3 1,0 1,3 2,0 1,29-20,-57 47,3-3,0 1,1-1,0 1,0 0,0 1,0 0,1 0,0 1,0 0,0 0,0 1,1 0,0 1,-1 0,1 1,0 0,0 0,6 1,-5 4</inkml:trace>
  <inkml:trace contextRef="#ctx0" brushRef="#br0" timeOffset="1">527 584,'120'-251,"-114"240,51-63,-37 84,-16-2</inkml:trace>
  <inkml:trace contextRef="#ctx0" brushRef="#br0" timeOffset="2">809 408,'3'21,"4"7,1-1</inkml:trace>
  <inkml:trace contextRef="#ctx0" brushRef="#br0" timeOffset="3">898 231,'9'0,"2"0</inkml:trace>
  <inkml:trace contextRef="#ctx0" brushRef="#br0" timeOffset="4">1197 337,'-22'10,"0"0,1 1,1 1,0 0,0 2,2 1,-2 1,19-14,-1 0,0 1,1-1,-1 0,1 1,-1-1,1 1,0 0,0-1,1 1,-1 0,0 0,1-1,0 1,-1 0,1 0,0 0,0 0,1-1,-1 1,1 0,-1 0,1-1,0 1,0 0,0-1,1 1,-1-1,0 1,1-1,0 1,-1-1,1 0,0 0,0 0,0 0,1 0,-1-1,0 1,1-1,-1 1,1-1,-1 0,1 0,0 0,-1 0,1-1,0 1,0-1,0 1,-1-1,1 0,0 0,0 0,0-1,13 4,1-1,0 0,-1-1,1-1,0-1,-1-1,11-2,-12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1 159,'6'12,"2"4</inkml:trace>
  <inkml:trace contextRef="#ctx0" brushRef="#br0" timeOffset="1">54 1</inkml:trace>
  <inkml:trace contextRef="#ctx0" brushRef="#br0" timeOffset="2">354 36,'-13'2,"0"0,1 1,-1 0,1 1,0 1,0-1,1 2,-1 0,1 0,1 1,-1 1,1-1,-2 3,11-8,0-1,-1 1,1-1,0 1,0 0,0-1,0 1,0 0,0 0,0 0,1 0,-1 0,1-1,-1 1,1 0,0 0,0 0,0 0,0 0,0 0,0 0,0 0,1 0,-1 0,1 0,0 0,-1 0,1 0,0 0,0-1,0 1,0 0,0-1,1 1,-1-1,1 1,-1-1,1 1,-1-1,1 0,-1 0,1 0,81 31,-10-33,-58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185 365,'-2'-2,"1"-1,-1 1,1 0,-1-1,0 1,0 0,0 0,0 0,0 0,-1 0,1 1,-1-1,1 1,-1 0,1-1,-1 1,0 0,1 0,-1 1,0-1,0 1,0-1,1 1,-1 0,0 0,0 0,-2 1,0-2,0 0,-1 1,1-1,-1 1,1 0,-1 0,0 0,1 1,-1 0,1 0,-1 1,1-1,0 1,-1 0,1 1,-1 0,5 0,0 0,1-1,0 1,0 0,0-1,0 1,0 0,0-1,1 1,-1-1,1 1,0 0,0-1,0 1,0-1,0 0,0 1,1-1,-1 0,1 0,0 0,-1 0,1 0,0 0,0 0,0-1,1 1,-1-1,2 1,0 3,29 23,-27-25,-1 1,0-1,0 1,0 0,0 0,-1 1,0-1,0 1,0 0,0 0,-1 0,0 1,0-1,0 1,-1 0,1-1,-2 1,2 3,-4-6,1 0,-1-1,0 1,1-1,-1 0,-1 1,1-1,0 0,0 1,-1-1,1 0,-1 0,0 0,0 0,0-1,0 1,0 0,0-1,0 1,0-1,-1 0,1 0,0 0,-1 0,1 0,-1 0,1-1,-1 1,-1-1,-78 6,67-9,3-2</inkml:trace>
  <inkml:trace contextRef="#ctx0" brushRef="#br0" timeOffset="1">520 136,'-14'34,"-40"251,36-169,22-109,0-10</inkml:trace>
  <inkml:trace contextRef="#ctx0" brushRef="#br0" timeOffset="2">291 330,'27'3,"24"-2,6-1,-1-4,-6-1,-9 1,-9 0,-6 2,-5 0,-3 1,-2 1,-3 0</inkml:trace>
  <inkml:trace contextRef="#ctx0" brushRef="#br0" timeOffset="3">837 330,'-17'9,"0"1,1 1,0 0,1 1,0 1,1 0,0 1,1 1,-9 13,21-28,0 1,0 0,1 0,-1 0,0 0,0 0,0 0,1 0,-1 0,1 0,-1 0,1 0,-1 1,1-1,0 0,-1 0,1 1,0-1,0 0,0 0,0 1,0-1,0 0,1 0,-1 0,0 1,0-1,1 0,-1 0,1 0,-1 0,1 1,0-1,-1 0,1 0,0 0,0 0,-1-1,1 1,0 0,0 0,0 0,0-1,0 1,0 0,1-1,-1 1,0-1,61-1,-45-5,1-1,-2 0,1-2,-1 0,0 0,-1-2,0 0,-1 0,0-2,0 1,8-13,-1 16,-18 40,-2-9,0-18,0 1,0 0,0-1,1 1,0-1,0 1,0-1,1 0,-1 0,1 0,0 0,0-1,0 1,1-1,-1 1,1-1,0 0,0-1,0 1,0-1,1 0,-1 0,0 0,1 0,0-1,-1 0,1 0,0 0,-1 0,1-1,0 0,0 0,0 0,-1 0,1-1,0 0,0 0,-1 0,1-1,-1 1,4-3,11-8,-2-1,0 0,-1-2,0 0,-1-1,0 0,-2-1,5-7,15-18,-20 28,-1-1,0 0,-2-1,0 0,0 0,-2-1,0-1,-1 1,0-1,-2 0,0-1,-1 0,-1 1,-1-1,0 0,-1-4,-1 22,0 0,0 0,1 0,-1 0,0 0,0 1,0-1,0 0,0 0,0 0,0 0,-1 0,1 0,0 0,0 0,-1 0,1 0,-1 1,1-1,-1 0,1 0,-1 0,1 1,-1-1,0 0,1 1,-1-1,0 1,1-1,-1 0,0 1,0-1,0 1,0 0,1-1,-1 1,0 0,0 0,0-1,0 1,0 0,0 0,0 0,0 0,0 0,0 0,0 0,1 1,-1-1,0 0,0 0,0 1,0-1,0 1,0-1,-37 40,33-28,0 0,2 0,-1 1,2 0,0 0,0 0,1 0,1 0,0 0,1 0,0 0,1 0,0 0,3 6,6 71,-4-39,-4 32,-7-64,7-20,0-7</inkml:trace>
  <inkml:trace contextRef="#ctx0" brushRef="#br0" timeOffset="4">1190 224,'24'-3,"17"2,4 1,-2 1,-8 3,-8 1,-5-1,-3 0,-2-2,-4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3:56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1 226,'1686'-107,"-186"17,-135 62,-1337 28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154 0,'4'14,"0"0,-1 0,0 0,-1 0,-1 0,0 1,-1-1,0 0,-1 0,-1 1,0-1,-4 13,-2 7,-2 0,-1-1,-1 0,-2-1,-1 0,-2-1,-1-1,-1-1,-9 10,19-31,10-10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0 313,'3'2,"0"-1,0 0,0 0,0 0,0 0,0-1,1 1,-1-1,0 0,0 0,0 0,0 0,1 0,-1-1,0 0,0 1,0-1,0 0,0-1,0 1,0 0,0-1,-1 0,1 1,-1-1,1 0,-1 0,1-1,-1 1,0-1,19-22,-2-1,0-2,-2 0,-1 0,-1-2,-1 0,-2 0,0-5,-6 8,-8 20,-5 19,-1 6,1 1,1 1,1-1,0 1,1 0,2 0,-1 6,-13 150,28-54,-12-121,0 0,1 0,-1-1,0 1,1 0,-1 0,1-1,-1 1,1 0,-1-1,1 1,-1-1,1 1,0 0,-1-1,1 0,0 1,-1-1,1 1,0-1,0 0,-1 1,1-1,0 0,0 0,0 0,-1 0,1 1,0-1,0 0,0-1,0 1,-1 0,1 0,0 0,0 0,0-1,-1 1,1 0,0-1,0 1,-1 0,1-1,0 1,-1-1,1 1,-1-1,1 1,0-1,-1 0,1 1,-1-2,10-5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136 22,'-2'-2,"0"0,1 0,-1 0,0 1,0-1,-1 1,1-1,0 1,0 0,-1 0,1 0,-1 0,1 0,-1 1,1-1,-1 1,1-1,-1 1,1 0,-1 0,0 0,1 1,-1-1,1 0,-1 1,1 0,-1 0,1 0,-1 0,1 0,0 0,0 0,-1 1,1-1,0 1,0-1,0 1,1 0,-1 0,0 0,1 0,-1 0,1 0,0 1,0-1,-1 0,1 1,1-1,-1 1,0-1,1 1,-1 2,3-1,-1 0,1 1,0-1,0 0,1-1,-1 1,1 0,0-1,0 1,0-1,0 0,1 0,0 0,-1 0,1-1,0 0,2 1,30 25,-35-27,-1 0,1 0,0 0,0 0,0 0,0 1,-1-1,1 0,-1 0,1 1,-1-1,1 0,-1 1,0-1,1 1,-1-1,0 0,0 1,0-1,0 1,0-1,-1 0,1 1,0-1,-1 0,1 1,-1-1,1 0,-1 1,0-1,1 0,-1 0,0 0,0 0,0 0,0 0,0 0,0 0,0 0,0 0,0 0,0 0,-1-1,1 1,0-1,-1 1,1-1,-2 1,-68 15,46-27,17 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1,'33'13,"193"-9,-218-4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0,'3'3,"7"1,5 0,2-1,2-1,1-1,-1 0,1-1,-2 0,1 0,-1 0,-1 0,1 0,0-1,-4 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0,'125'35,"-3"-34,-107-1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258 44,'-2'-1,"-2"-4,-1 2,1-1,0 0,-1 1,0 0,0 0,0 0,0 0,-1 1,1 0,-1 0,1 1,-1-1,0 1,1 0,-1 1,0 0,0-1,0 2,0-1,1 1,-1 0,0 0,1 0,-1 1,1 0,-4 2,2 0,-1 0,1 1,1 0,-1 1,1-1,0 1,0 0,0 1,1-1,0 1,1 0,-1 1,1-1,1 1,-1 0,1 0,1 0,-1 0,1 0,1 0,0 1,0-1,0 1,1-1,1 1,-1-1,1 1,1-1,-1 0,1 0,1 1,0-1,0-1,4 7,0-1,2-1,0 0,1 0,0-1,0-1,1 0,0 0,1-1,0 0,1-1,0-1,2 2,20-7,-25-5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90 83,'-9'7,"0"1,0 0,1 0,1 1,-1 0,2 0,-1 1,1 0,-1 4,5-11,0 0,0 0,1 1,0-1,-1 0,1 1,1-1,-1 1,0 0,1-1,0 1,-1-1,2 1,-1 0,0-1,1 1,-1-1,1 1,0-1,0 1,1-1,-1 0,1 1,-1-1,1 0,0 0,0 0,1 0,-1-1,1 1,1 1,-1-2,0 0,0 0,0 0,0-1,1 1,-1-1,1 0,-1 0,1 0,-1 0,1-1,-1 1,1-1,0 0,-1 0,1 0,0-1,-1 1,1-1,-1 0,1 0,-1 0,1 0,-1-1,0 1,0-1,1 0,-1 0,0 0,79-72,-77 70,0-1,0 0,-1 1,0-2,0 1,-1 0,1-1,-1 1,0-1,-1 0,1 0,-1 0,0-1,-1 1,0 0,0-1,0 1,0-1,-1 1,0-1,-1 1,0-1,0 1,0 0,0-1,-1 1,0 0,-1 0,1 0,-1 0,0 0,-1 1,0-2,1 6,1 0,-1 0,1 0,-1 0,0 1,1 0,-1-1,0 1,1 0,-1 0,0 0,1 0,-1 1,0-1,1 1,-1 0,0 0,1 0,0 0,-1 0,1 0,-1 1,1-1,0 1,0-1,0 1,0 0,0 0,0 0,1 0,-1 0,1 1,-1-1,0 1,-6 9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0 473,'35'1,"-21"0,0 0,0 0,1-2,-1 1,0-2,0 0,0-1,0 0,0-1,-1 0,1-1,-1-1,9-5,22-64,-44 74,1-1,0 0,-1 0,1 0,-1 0,0 0,1 1,-1-1,0 0,0 0,0 0,-1 0,1 0,0 0,-1 0,1 0,-1 0,1 1,-1-1,0 0,0 0,0 1,0-1,0 0,0 1,-1-1,1 1,0 0,-1-1,1 1,-1 0,0 0,1 0,-1 0,0 0,1 0,-1 1,0-1,0 0,0 1,0 0,0-1,-3 2,-1 1,1-1,-1 1,1 0,-1 0,1 1,0 0,0-1,1 2,-1-1,0 1,1-1,0 1,0 0,0 1,0-1,1 1,0-1,0 1,-1 1,-1 2,0 1,0-1,1 1,0 0,1 0,0 0,0 0,1 1,0-1,0 1,1-1,1-5,0-1,0 0,0 1,0-1,0 0,1 1,-1-1,1 0,0 0,0 0,0 0,1 0,-1 0,1 0,0 0,-1 0,1 0,1-1,-1 1,0-1,0 0,1 0,0 1,-1-2,1 1,0 0,0 0,0-1,0 0,0 1,0-1,0 0,2 0,7 1,1 0,0-1,0 0,-1-1,1 0,0-1,0 0,-1-1,1-1,-1 0,1-1,-1 0,0 0,-1-2,1 1,-1-2,0 1,5-5,14-11,0-2,-1-1,-2-1,0-1,14-22,-26 32,-1 0,-1-1,-1 0,0-2,-1 1,-1-1,-2 0,1-1,-2 0,-1-1,-1 1,1-8,-6 27,1 0,0 0,-1-1,1 1,-1 0,0 0,1-1,-1 1,0 0,-1 0,1-1,0 1,-1 0,1 0,-1 0,1-1,-1 1,0 0,0 0,0 0,0 0,-1 0,1 0,0 1,-1-1,1 0,-1 1,0-1,1 1,-1-1,0 1,0 0,0 0,0 0,0 0,0 0,0 0,-1 1,1-1,0 1,0-1,-1 1,1 0,0 0,0 0,-1 0,1 0,0 1,0-1,-1 1,0-1,-5 8,0 1,0-1,1 1,0 0,1 1,0 0,0 0,1 0,0 1,1-1,0 1,1 0,0 0,1 1,0-1,1 5,-4 6,-7 26,3 1,2-1,3 2,1-1,2 0,3 0,3 11,-2-43,0-1,-1 1,-1-1,-1 1,0 0,-1-1,-1 1,-1-1,0 1,-1-1,-1 0,0 0,-1-1,-1 0,0 0,-3 3,5-8,-1-1,0 0,-1 0,0-1,0 1,-1-1,0-1,0 0,-1 0,1 0,-9 3,16-10,0 0,0 0,-1 0,1 0,0 0,0-1,0 1,0 0,0-1,0 1,-1-1,1 1,0-1,0 1,0-1,0 0,1 0,-1 1,0-1,0 0,0 0,1 0,-1 0,0 0,1 0,-1 0,1 0,-1 0,1 0,0-1,-1 1,1 0,0 0,0 0,0 0,-1-1,1 1,1 0,-1 0,0 0,0 0,0-1,1 1,-1 0,0 0,1 0,-1 0,1 0,0 0,-1 0,1 0,0 0,-1 0,1 0,0 0,11-25,2 1,1 0,0 1,2 1,1 0,5-3,30-42,297-458,-349 524,35-71,-36 71,1 1,0-1,-1 1,1-1,-1 0,0 0,1 1,-1-1,0 0,0 1,0-1,0 0,0 0,-1 1,1-1,0 0,-1 1,0-1,1 0,-1 1,0-1,1 1,-1-1,0 1,0-1,-1 1,1 0,0-1,0 1,0 0,-1 0,1 0,-1 0,1 0,-1 0,1 1,-1-1,1 0,-1 1,0-1,1 1,-2-1,-2 1,1-1,-1 0,0 1,1 0,-1 0,1 1,-1-1,0 1,1 0,-1 0,1 1,0-1,-1 1,1 0,0 0,0 0,0 1,0-1,1 1,-1 0,1 0,-1 0,1 1,0-1,0 1,1 0,-1 0,1 0,0 0,0 0,0 0,0 0,1 1,0-1,0 1,0-1,0 1,1 0,-1-1,1 1,1-1,-1 1,1 1,51 260,-33-124,-1 51,-17-188,-1 0,1 0,-1 0,0 0,0 0,-1 0,0 0,0 0,0 0,0 0,-1 0,1 0,-1 0,-1-1,1 1,0-1,-1 1,0-1,0 0,-1 0,1 0,-1-1,0 1,0-1,0 0,0 0,0 0,-1-1,1 1,-1-1,0 0,1 0,-1-1,0 0,0 0,-5 1,7-3,1 1,-1-1,1 0,0 0,-1 0,1-1,0 1,0-1,0 1,0-1,0 1,0-1,0 0,1 0,-1 0,1 0,-1 0,1 0,0-1,0 1,0 0,0-1,0 1,0-1,1 1,-1-1,1 1,0-1,0 1,0-1,0 1,0-1,0 1,1-3,17-90,-9 71,1-1,1 2,2 0,0 0,1 1,2 0,0 2,1 0,6-5,-14 15,-2 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0,'-3'27,"-1"12,0 2,1-2,1-9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2:50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508 117,'-5'20,"1"0,1 1,1-1,1 1,1-1,0 1,4 18,-1 6,-3-32,6 63,-4 1,-3 0,-3-1,-4 1,-15 62,-44 71,58-198,11-34,4-1,1 0</inkml:trace>
  <inkml:trace contextRef="#ctx0" brushRef="#br0" timeOffset="301.441">57 201,'38'-19,"47"-11,18-1,-4 1,-8 4,-11 8,-10 2,-11 3,-6 4,-8 4,-6 2,-5 2,-4 2,-2-1,-1 1,0 0,-5 4,-6 2</inkml:trace>
  <inkml:trace contextRef="#ctx0" brushRef="#br0" timeOffset="680.537">1072 625,'-37'104,"19"-58,1 1,3 1,2 1,-1 17,12-63,0 0,0-1,0 1,0 0,0 0,1 0,-1 0,1 0,0 0,0 0,0 0,0 0,1 0,-1 0,1 0,-1 0,1-1,0 1,0 0,1 0,-1-1,1 1,-1 0,1-1,0 0,0 1,0-1,0 0,0 0,0 0,1 0,-1 0,0-1,1 1,0-1,-1 0,1 1,0-1,0-1,0 1,0 0,9-6,0 0,0-1,-1 0,0-1,0 0,0 0,-1-2,-1 1,1-1,-1-1,-1 1,0-1,5-9,2 1,-2 0,0-1,-2-1,0 1,-1-2,-1 0,5-15,-11 27,0-1,-1 1,0-1,-1 1,1-1,-2 0,0 1,0-1,0 0,-1 0,-1 1,0-1,0 1,-1-1,0 1,0 0,-1 0,0 0,-1 0,2 6,0 0,1 0,-1 0,0 0,-1 1,1-1,0 1,-1 0,1 0,-1 0,0 0,0 1,1 0,-1-1,0 1,0 1,0-1,0 0,-1 1,1 0,0 0,0 0,0 1,0-1,0 1,0 0,0 0,0 1,0-1,1 1,-1-1,0 1,1 0,0 1,-1-1,1 1,0-1,0 1,0 0,0 0,1 0,-1 1,1-1,-1 3,-12 13,4-1</inkml:trace>
  <inkml:trace contextRef="#ctx0" brushRef="#br0" timeOffset="1150.233">1665 653,'-16'18,"-9"8,1 2,1 0,1 2,2 0,1 2,1 0,-9 24,25-53,1 0,0 1,-1-1,1 0,1 0,-1 0,0 1,1-1,-1 1,1-1,0 0,0 1,1-1,-1 0,1 1,-1-1,1 0,0 0,0 1,0-1,1 0,-1 0,1 0,0 0,0-1,0 1,0 0,0-1,1 1,-1-1,1 0,-1 0,1 0,0 0,0 0,0-1,0 1,0-1,0 0,0 0,1 0,-1 0,0 0,0-1,1 0,-1 1,2-1,8-2,0 0,0 0,0-1,0-1,0 0,-1-1,0 0,0-1,0 0,-1-1,0 0,0-1,-1 0,9-9,6-7,0-2,-2 0,-1-2,-1 0,0-4,0 1,-1-1,-1-1,-3-1,0-1,-2 0,-2-1,-1 0,-2 0,-1-2,-2 1,1-33,-7 56,-1-1,0 1,-1 1,0-1,-1 0,-1 0,0 1,-1 0,0 0,-1 0,-1 1,0-1,0 1,-2 0,6 9,0 0,0 0,-1 0,1 0,-1 1,1 0,-1 0,0 0,0 0,0 0,0 1,0-1,0 1,0 0,-1 1,1-1,0 1,-1 0,1 0,0 0,0 0,-1 1,1 0,0 0,0 0,-1 0,1 0,0 1,1 0,-1 0,-1 1,-9 4,0 2,0 0,0 1,1 0,1 1,0 1,-6 7,4-3,2 1,0 0,1 1,0 0,2 1,0 0,1 0,1 1,1 0,1 1,0-1,2 1,0 0,2 0,0 0,1 0,1 0,1-1,1 1,1 0,1-1,1 4,-1-13,0-1,1 0,0-1,0 0,1 0,0 0,1 0,0-1,0-1,0 1,1-2,1 1,-1-1,1 0,0-1,0 0,0-1,6 2,202 46,-198-49,9 2</inkml:trace>
  <inkml:trace contextRef="#ctx0" brushRef="#br0" timeOffset="2153.517">2343 597,'-22'7,"1"0,0 2,0 0,1 1,1 1,0 1,-18 15,-26 45,62-70,0 0,0 1,0-1,0 1,0-1,1 1,-1-1,1 1,-1-1,1 1,0 0,0-1,0 1,1 0,-1-1,1 1,-1-1,1 1,0-1,0 1,0-1,0 0,0 1,1-1,-1 0,1 0,-1 0,1 0,0 0,0 0,0 0,0-1,0 1,1 0,1 1,1 0,0 0,0-1,1 0,-1 0,1 0,-1 0,1-1,-1 0,1 0,0 0,-1-1,1 0,0 0,-1-1,1 1,0-1,-1 0,1-1,-1 1,1-1,-1 0,0-1,1 1,-1-1,-1 0,1 0,0-1,0 0,14-12,-2 0,1-1,-2-1,0-1,-1 0,-1-1,-1-1,6-13,-8 16,-11 18,0 0,1 1,-1-1,0 0,0 1,0-1,0 0,1 1,-1-1,0 0,0 0,1 1,-1-1,0 0,1 0,-1 1,0-1,1 0,-1 0,0 0,1 0,-1 0,0 1,1-1,-1 0,0 0,1 0,-1 0,0 0,1 0,-1 0,1 0,-1 0,0 0,1 0,-1-1,0 1,1 0,-1 0,0 0,1 0,-1-1,0 1,1 0,-1 0,0-1,0 1,1 0,-1 0,0-1,0 1,1 0,-1-1,0 1,0 0,0-1,0 1,1 0,-1-1,0 1,0 0,2 36,-2-31,0 22,-2-20,1 1,0 0,0 0,1 0,0 0,0 0,1 0,0-1,0 1,1 0,0 0,0-1,1 1,0-1,0 0,1 0,0 0,0 0,1-1,0 0,0 0,0 0,1 0,0-1,0 0,1 1,-1-6,-1 0,1 0,0 0,0 0,0-1,-1 0,1 0,-1-1,1 0,-1 0,1 0,-1 0,0-1,0 0,0 0,0 0,-1-1,1 0,-1 1,0-2,0 1,0 0,-1-1,1 0,-1 1,0-2,77-132,-64 103,-45 141,28-103,1 0,-1 0,1 1,-1-1,1 0,0 0,0 1,1-1,-1 0,1 1,0-1,0 0,0 0,0 0,0 0,1 0,-1 0,1 0,0 0,0 0,0-1,0 1,0-1,0 0,1 1,-1-1,1 0,0-1,0 1,0 0,-1-1,1 1,1-1,-1 0,0 0,0 0,0-1,1 1,-1-1,0 1,0-1,1 0,-1-1,0 1,1 0,-1-1,1 0,9-5,-1-1,0 0,0-1,-1-1,0 0,0 0,-1-1,0 0,-1-1,0 0,0 0,-2-1,1 0,-1-1,-1 1,0-1,-1-1,2-10,0 9,-7 14,0 0,0 0,0 0,1 0,-1 0,0 1,0-1,0 0,1 0,-1 0,1 0,-1 0,1 0,-1 1,1-1,-1 0,1 0,-1 1,1-1,0 0,0 1,-1-1,1 1,0-1,0 1,0-1,-1 1,1 0,0-1,0 1,0 0,0 0,0 0,0-1,0 1,0 0,0 0,0 0,0 1,0-1,-1 0,1 0,0 0,0 1,0-1,0 0,0 1,0-1,-1 1,1-1,0 1,0-1,-1 1,1 0,0-1,-1 1,1 0,0-1,-1 1,1 0,-1 0,0 0,1 0,-1-1,0 1,1 0,-1 0,0 1,67 98,-46-73,-1 1,-1 2,-1 0,-2 0,-1 2,-2 0,-1 1,6 27,-12-23,-1-1,-2 1,-1 0,-2-1,-2 1,-1 0,-2 0,-1-1,-2 0,-2-1,-1 1,-2-2,-15 31,17-40,-1 0,-1-1,-2 0,0-1,-1-1,-1 0,-1-1,-2-1,1-1,-2 0,-1-2,0-1,-1 0,-18 8,37-22,1 0,-1 0,0-1,0 0,0 0,0 0,0 0,0 0,0-1,0 0,0 1,0-2,0 1,0 0,0-1,0 0,0 0,0 0,0 0,0-1,1 1,-1-1,0 0,1 0,0-1,-1 1,1-1,0 1,0-1,0 0,1 0,-1 0,1-1,-1 1,1-1,0 1,1-1,-1 0,1 1,-1-1,1 0,-1-4,0-19,1 0,1 0,1 0,1 1,2-1,0 1,2-1,1 1,1 1,1-1,2 1,0 1,11-17,3-11,3 0,1 3,3 0,2 2,2 1,1 2,3 2,9-6,-36 37,0 0,0 1,1 1,1 0,-1 0,1 2,1 0,0 1,0 0,0 1,0 1,1 0,11 0,2 2</inkml:trace>
  <inkml:trace contextRef="#ctx0" brushRef="#br0" timeOffset="2754.704">0 1189,'273'16,"251"-18,-382-1,1394-41,-1188 33,959-64,-1220 65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03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231 171,'-199'238,"198"-236,-3 2,1 0,0 0,0 0,1 1,-1-1,1 1,0 0,0 0,1-1,-1 1,1 0,0 0,0 1,1-1,-1 5,3-8,1 1,-1-1,1 1,-1-1,1 0,0 0,0-1,0 1,0 0,0-1,0 0,0 0,0 0,1 0,-1 0,0-1,1 1,-1-1,0 0,1 0,-1 0,0 0,1-1,-1 1,0-1,1 0,-1 0,0 0,0-1,0 1,1-2,11 1,16-4,-16 1,1 2,0-1,1 2,-1 0,0 1,1 1,-1 1,0 0,0 1,1 0,-1 1,0 1,5 3,-16-4,-1 0,1 0,-1 1,0-1,0 1,-1 0,1 0,-1 1,0-1,0 1,0-1,0 1,-1 0,0 0,0 0,0 0,-1 1,0-1,0 0,0 1,0-1,-1 0,0 1,0-1,-1 4,0 3,0-1,0 0,-1 0,-1 1,0-1,-1-1,0 1,0 0,-1-1,-1 0,-5 8,-4-1,-1-1,0 0,-2-2,1 0,-2-1,0 0,0-2,-1 0,-1-1,-16 5,-76 7,89-21</inkml:trace>
  <inkml:trace contextRef="#ctx0" brushRef="#br0" timeOffset="251.963">175 171,'38'-14,"37"-10,11-1,-1 4,-9 6,-13 5,-12 4,-10 3,-13 8,-10 7,-8 1</inkml:trace>
  <inkml:trace contextRef="#ctx0" brushRef="#br0" timeOffset="499.321">965 679,'-24'33,"-3"12,3-7,10-10,8-10</inkml:trace>
  <inkml:trace contextRef="#ctx0" brushRef="#br0" timeOffset="785.091">1529 143,'-45'26,"1"1,1 3,2 1,-33 32,20 4,53-65,0 0,0 0,0 0,1 1,-1-1,1 0,-1 0,1 1,0-1,0 0,0 1,0-1,0 0,0 1,0-1,1 0,0 0,-1 1,1-1,0 0,0 0,0 0,0 0,0 0,1 0,-1 0,0 0,1-1,0 1,-1 0,1-1,0 1,1-1,10 7,2 0,-1-2,1 0,-1 0,2-1,-1-1,0-1,1 0,0-1,14 0,26 5,-38-4,1 1,-1 1,0 1,0 0,-1 1,0 1,12 7,-25-13,1 1,-1-1,0 1,0 0,-1 0,1 1,-1-1,1 1,-1 0,0 0,0 0,-1 0,1 0,-1 1,0-1,0 1,0 0,-1-1,0 1,0 0,0 0,0 0,-1 0,0 0,0 0,0 0,-1-1,1 1,-1 0,0 0,-1 0,-2 4,-2-1,1 0,-1 0,0 0,-1-1,1 0,-2 0,1-1,-1 0,0 0,0-1,0 0,-1 0,0-1,0 0,0 0,0-1,0-1,-1 1,0-2,1 1,-1-1,0-1,0 1,-8-2,-7 1</inkml:trace>
  <inkml:trace contextRef="#ctx0" brushRef="#br0" timeOffset="1033.701">1502 87,'43'-10,"48"-8,18 0,0 2,-9 4,-16 4,-24 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154 1,'-8'1,"-1"1,1 1,-1 0,1 0,0 0,0 1,0 0,1 1,-1 0,1 0,0 0,1 1,-1 0,1 1,0-1,1 1,-3 4,6-8,0-1,0 1,0 0,0 0,0 1,1-1,-1 0,1 0,0 1,0-1,0 1,1-1,-1 1,1-1,0 1,0 0,0-1,0 1,0-1,1 1,0-1,0 1,0-1,0 0,0 1,1-1,-1 0,1 0,0 0,0 0,0 0,1 0,-1-1,0 1,1-1,0 1,0-1,0 0,0 0,0 0,0-1,0 1,0-1,1 0,-1 1,4-1,-1 1,1-1,0 1,-1-1,1-1,0 0,-1 0,1 0,0-1,-1 1,1-2,0 1,-1-1,1 0,-1 0,0-1,0 0,0 0,6-2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 1,'-6'15,"-2"11,1 4,0-1,6-4,2-7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0,'0'3,"0"1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1 152,'15'3,"0"-2,0 1,0-2,0 0,0-1,-1-1,1 0,0-1,0 0,-1-1,0-1,7-3,-19 6,1 0,0 0,-1 0,1 0,-1 0,0 0,0-1,0 1,0-1,0 1,-1-1,1 0,-1 0,0 0,1 0,-1 0,-1 0,1 0,0 0,-1 0,1 0,-1-1,0 1,0 0,-1 0,1 0,0 0,-1-1,0 1,0 0,0 0,0 0,0 0,-1 1,1-1,-1 0,0 0,0 1,0-1,0 1,0 0,0 0,-1-1,1 2,-1-1,0 0,1 0,-1 1,0-1,-3 3,1-1,-1 1,1 0,0 1,-1-1,1 1,0 0,0 1,0-1,0 1,1 0,-1 0,1 0,-1 1,1 0,0 0,1 0,-1 0,1 0,0 1,0-1,0 1,-1 2,2-5,-1 1,1-1,0 0,0 1,-1 0,2-1,-1 1,0 0,1 0,-1 0,1 0,0 0,0 1,0-1,0 0,1 0,-1 1,1-1,0 0,0 1,0-1,1 0,-1 1,1-1,-1 0,1 0,0 1,1-1,-1 0,0 0,1 0,0 0,-1-1,1 1,0 0,0-1,1 1,-1-1,1 0,-1 0,2 1,5 2,1 0,0-1,0 0,0-1,0 0,0-1,1 0,-1 0,1-1,-1-1,1 0,0 0,8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0 216,'29'-29,"-2"-2,-2-1,0-1,-2-1,10-23,-34 66,-1 0,1 1,1-1,0 0,0 0,1 0,0 1,0-1,1 0,0 0,1 0,0-1,0 1,3 3,-2-10,-1 1,1-1,1 1,-1-1,0 0,0-1,1 1,-1-1,1 0,-1 0,1 0,0-1,-1 1,1-1,0 0,-1-1,1 1,0-1,-1 0,1 0,-1 0,1-1,-1 0,0 1,1-1,-1-1,0 1,0-1,-1 0,1 1,0-2,-1 1,0 0,0-1,0 1,0-1,-1 0,1 0,-1 0,0 0,0-1,1-1,2-7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 0,'-19'268,"-9"-94,23-159,4-15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0,'27'3,"24"2,7-2,-5 1,-7-2,-9-1,-8 0,-8-1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155 399,'-8'0,"0"0,0 1,-1 0,1 0,0 1,0 0,1 1,-1-1,0 1,1 1,-1 0,1 0,0 0,1 1,-1 0,1 0,0 0,0 1,-5 7,10-11,0 1,0 0,1 0,-1 0,1 1,0-1,0 0,0 0,0 0,1 0,-1 0,1 0,0 0,0 0,0 0,0 0,0-1,1 1,-1 0,1-1,-1 1,1-1,0 1,0-1,1 0,-1 0,0 0,1 0,-1 0,1 0,-1-1,1 1,0-1,0 0,0 0,-1 0,1 0,0 0,0-1,1 1,-1-1,0 0,0 0,0 0,0 0,0-1,0 1,0-1,0 0,3 0,3 0,-1 1,1-2,0 1,-1-1,1 0,-1-1,1 0,-1 0,0-1,0 0,-1 0,1-1,-1 0,0 0,0-1,0 0,-1 0,0 0,0-1,-1 0,0 0,0-1,-1 1,0-1,0 0,0 0,-1-1,-1 1,1 0,-1-1,-1 0,1 1,-2-1,1 0,-1 0,-1 0,1 1,-1-1,-1 0,0 0,0 1,0-1,-1 1,-1 0,1 0,-3-2,2 4,0 1,-1 0,1 0,-1 0,0 1,-1-1,1 1,-1 1,0-1,1 1,-2 0,1 0,0 1,-1 0,1 0,-1 0,1 1,-3 0,3 5,22-2,1-6,-1 0,1-1,-1-1,0-1,0-1,-1 0,0 0,0-2,-1 0,0 0,-1-2,0 1,6-9,39-55,-57 76,0-1,0 1,0-1,0 1,0 0,0 0,-1 0,1-1,0 1,0 0,0 0,-1 0,1 0,-1 0,1 0,0 0,-1 0,0 0,1 1,-1-1,0 0,0 0,1 0,-1 0,0 1,0-1,0 0,0 0,-1 0,1 1,0-1,0 0,-1 0,1 0,-1 1,1-1,2 83,3 0,4 0,8 26,-6-61,0-11,-1 1,-2 0,-1 0,-3 1,-1 0,-2-1,-1 1,-2 0,-2 0,-2-1,-2 0,-4 10,8-41,-1 0,0-1,0 0,-1 1,0-2,0 1,0-1,-1 0,0 0,-1-1,1 0,-1 0,0-1,0 0,0 0,-1-1,1 0,-1 0,0-1,0-1,0 1,0-1,-5 0,12-1,0 1,0-1,0 0,0 0,0 1,-1-1,1-1,0 1,0 0,0 0,0-1,0 1,0-1,0 0,0 0,0 1,0-1,0-1,0 1,0 0,1 0,-1-1,1 1,-1-1,1 1,-1-1,1 1,0-1,0 0,-1 0,1 0,1 0,-1 0,0 0,0 0,1 0,-1 0,1 0,0 0,-1 0,1 0,0-1,1 0,17-93,8 35,3 1,2 1,3 2,30-38,-48 72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107 27,'-9'-26,"9"26,0 1,1-1,-1 0,0 1,0-1,0 0,0 0,0 1,0-1,-1 0,1 1,0-1,0 0,0 1,0-1,0 0,0 0,0 1,-1-1,1 0,0 0,0 1,0-1,-1 0,1 0,0 1,0-1,-1 0,1 0,0 0,0 0,-1 0,1 1,0-1,-1 0,1 0,0 0,0 0,-1 0,1 0,0 0,-1 0,1 0,0 0,-1 0,1 0,0 0,-3 147,4-98,-3-1,-1 1,-2-1,-3 1,3-17,4-24,0 1,0-1,0 0,-1 0,0 0,-1 0,0 0,0 0,-1-1,0 1,0-1,-1 0,-2 3,6-10,1 1,-1-1,1 0,-1 1,1-1,-1 0,1 0,-1 1,1-1,-1 0,0 0,1 0,-1 0,1 0,-1 0,1 0,-1 0,0 0,1 0,-1 0,1 0,-1 0,1-1,-1 1,1 0,-1 0,0-1,1 1,0 0,-1-1,1 1,-1 0,1-1,-1 1,1-1,0 1,-1-1,1 1,0-1,-1 1,1-1,0 1,0-1,0 1,-1-1,1 1,0-1,0 1,0-1,0 0,0 1,0-1,0 1,0-1,0 0,0 1,0-1,1 0,-4-37,10 1,-3 20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3:57.1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416 170,'-36'-4,"0"1,0 3,0 1,-1 1,1 2,1 1,-12 5,44-10,1 0,0 0,-1 0,1 0,-1 1,1-1,0 0,0 1,-1 0,1 0,0 0,0 0,0 0,-1 0,1 0,1 1,-1-1,0 1,0-1,0 1,1 0,-1 0,1 0,0-1,-1 2,1-1,0 0,0 0,0 0,0 0,1 1,-1-1,1 0,-1 1,1-1,0 0,0 1,0-1,0 0,0 1,0-1,1 1,0 0,7 11,1 0,0 0,1-1,1 0,0-1,1-1,0 1,6 3,7 8,15 13,-19-18,0 0,0 2,-2 1,0 0,-2 1,0 1,-2 0,0 2,0 4,-12-24,-1 0,1 0,-1 0,-1 1,1-1,-1 1,0-1,0 1,0 0,-1-1,0 1,0 0,-1-1,1 1,-1 0,0-1,-1 1,0-1,1 0,-2 1,1-1,0 0,-1 0,0 0,0-1,-1 1,1-1,-1 1,0-1,0-1,-1 1,1 0,-1-1,-2 1,-2 3,-1-1,0 0,0-1,-1 0,0 0,0-1,0-1,0 0,-1-1,1 0,-1 0,1-1,-1-1,1 0,-1 0,0-1,1-1,-1 0,1-1,0 0,0 0,0-1,0-1,0 0,1 0,0-1,0 0,1-1,-1 0,2-1,-5-3,3-4</inkml:trace>
  <inkml:trace contextRef="#ctx0" brushRef="#br0" timeOffset="3710.972">416 141,'5'0,"6"0,2 5,2 1,5 1,3-2,3-2,-4 4,0 1,1-2,1-1,-4-7,1-2,0-1,-3 5,-4 3</inkml:trace>
  <inkml:trace contextRef="#ctx0" brushRef="#br0" timeOffset="4177.564">953 734,'0'10,"0"-2,0-3</inkml:trace>
  <inkml:trace contextRef="#ctx0" brushRef="#br0" timeOffset="4578.531">1320 28,'-3'37,"-1"-1,-1 0,-2 0,-12 34,17-62,-17 47,15-46,0-1,0 0,1 1,0 0,1 0,0 0,0 0,1 0,0 0,1 0,0 0,0 0,1 1,0-1,1 0,0 0,1 4,-1-10,0-1,0 0,0 1,0-1,0 0,1 0,-1 0,0 0,1 0,0 0,-1-1,1 0,0 1,0-1,0 0,0 0,0-1,0 1,0 0,0-1,0 0,0 0,1 0,-1 0,0 0,0-1,0 1,0-1,0 0,2-1,91-36,-39-5,-42 32</inkml:trace>
  <inkml:trace contextRef="#ctx0" brushRef="#br0" timeOffset="4828.985">1714 0,'-23'43,"-19"44,-1 15,1-3,9-11,4-9,8-14,6-8,7-10,5-7,-3-6,1-3,0-4,2 0,1 0,0-1,2 1,0-4</inkml:trace>
  <inkml:trace contextRef="#ctx0" brushRef="#br0" timeOffset="5494.242">2025 818,'-24'39,"-17"21,-8 2,6-6,5-12,4-8,3-11,7-5,8-6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174 1,'-59'61,"42"-46,1 1,1 0,0 1,1 1,1 0,-4 10,16-27,0 1,0-1,0 1,1 0,-1 0,0-1,1 1,-1 0,1 0,0 0,-1 0,1 0,0 0,0-1,1 1,-1 0,0 0,0 0,1 0,-1 0,1-1,0 1,0 0,-1 0,1-1,0 1,0 0,1-1,-1 1,0-1,0 0,1 1,-1-1,1 0,-1 0,1 0,-1 0,1 0,0 0,-1 0,1-1,0 1,0-1,0 1,0-1,33 24,-31-17,0 1,0 0,-1 0,0 0,0 0,-1 1,0-1,-1 1,0-1,0 1,-1 1,1-3,16 66,-10-69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 0,'-3'21,"-1"10,0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8,'3'-3,"1"-1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1 251,'120'-233,"-104"215,-9 36,-7 6,-1-20,0 0,0 0,0 0,0 0,1 0,0 0,-1 0,2 0,-1 0,0 0,1 0,0 0,0 0,0 0,0 0,1 0,-1 0,1-1,0 1,0-1,0 1,1-1,-1 0,1 0,0 0,0 0,0 0,0-1,1 1,-1-1,0 0,1 0,0 0,-1-1,1 1,0-1,0 0,0 0,2-1,-1-1,0 0,1-1,-1 1,0-1,0 0,1 0,-2-1,1 0,0 0,0 0,-1 0,0 0,0-1,0 0,0 0,0 0,-1 0,0-1,0 0,0 1,0-1,-1 0,0 0,0 0,0-1,0 1,-1 0,1-4,3-5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1 544,'8'1,"0"0,1 0,-1-1,1-1,-1 1,0-1,0 0,1-1,-1 0,0-1,0 1,-1-1,1-1,-1 0,1 0,-1 0,0-1,-1 0,1 0,-1 0,0-1,0 0,2-5,-7 10,0 0,-1 0,1-1,-1 1,1 0,-1-1,1 1,-1 0,0-1,0 1,0 0,0-1,0 1,0-1,0 1,0 0,-1-1,1 1,0 0,-1-1,1 1,-1 0,0-1,1 1,-1 0,0 0,0 0,0 0,0 0,0 0,0 0,0 0,0 0,0 0,0 0,0 1,0-1,-1 0,1 1,0-1,-1 1,1 0,0-1,-2 1,-63 7,63-5,-1 0,0 0,1 0,-1 0,1 1,-1-1,1 1,0 0,0 0,0 1,1-1,-1 0,1 1,0-1,0 1,0 0,0 0,1 0,-1 0,1 0,0 0,1 0,-1 0,0 1,1-1,0 0,0 0,1 1,-1-1,1 0,0 0,0 0,0 0,0 0,1 0,0 0,-1 0,1 0,1-1,-1 1,1-1,-1 0,1 0,0 1,0-2,0 1,1 0,-1-1,1 1,-1-1,4 1,10-2,1 0,-1-2,0 0,0-1,0-1,-1 0,1-1,0-1,-1-1,0 0,-1-1,1 0,-1-2,-1 0,0 0,0-1,0-1,-2-1,10-10,6-2,-2-1,-1-1,-2-2,0 0,8-16,-23 33,-2-1,1 1,-1-1,-1-1,0 1,-1-1,-1 0,0 0,0 0,-1 0,-1 0,0-1,-1 1,0 0,-1 0,-2-9,-29-47,31 67,-1 1,1 0,0-1,-1 1,0 0,1 0,-1 0,1 0,-1 1,0-1,0 0,1 1,-1-1,0 1,0-1,0 1,0 0,1 0,-1 0,0 0,0 0,0 0,0 1,0-1,1 1,-1-1,0 1,0-1,1 1,-1 0,0 0,1 0,-1 0,1 0,-1 0,1 1,0-1,-1 0,1 1,-4 3,0 1,0 0,1 0,0 0,0 1,0-1,1 1,0 0,0 0,1 0,0 0,0 1,0-1,1 0,1 1,-1-1,1 1,0 0,1-1,0 1,34 150,35-3,-30-56,-38-92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0,'9'0,"12"0,5 0,2 0,1 0,0 0,0 0,-2 0,1 0,-1 0,-3 0,-2 3,-2 1,-1 0,-1-1,-4-1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0,'-3'21,"-1"10,0 3,1-5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0,'9'3,"3"1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222 1,'-14'-1,"1"2,-1 0,0 0,0 1,1 1,-1 0,1 1,0 0,0 1,0 1,1 0,0 1,-6 4,15-8,0-1,0 1,1 0,-1 1,1-1,0 0,0 1,0 0,0-1,1 1,-1 0,1 0,0 0,0 0,1 0,-1 0,1 0,0 0,0 0,0 0,0 0,1 0,-1 0,1 0,0 0,1-1,-1 1,1 0,-1 0,1-1,0 1,1 0,1 3,0 0,1 0,0 0,0-1,1 0,0 0,0 0,0-1,1 1,0-2,0 1,0-1,0 0,1 0,1 0,-1-1,1 0,-1-1,1 0,-1 0,1-1,0 0,0 0,0-1,-1 0,1-1,3 0,3-3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0 305,'21'-2,"0"-2,0 0,-1-1,0-1,0-1,0-1,-1-1,0 0,7-6,-26 15,20-9,0-2,-1 0,0-1,-1 0,-1-2,0 0,-1-1,0-1,-1 0,10-14,-24 27,1 1,0 0,-1 0,1-1,-1 1,1-1,-1 1,0-1,0 0,-1 0,1 1,0-1,-1 0,0 0,1 0,-1 1,0-1,-1 0,1 0,0 0,-1 1,0-1,1 0,-1 0,0 1,-1-1,1-1,-2 5,0 0,0 0,1 0,-1 0,0 0,1 0,-1 1,1 0,0-1,-1 1,1 0,0 0,0 0,0 0,0 0,0 1,1-1,-1 0,1 1,-1 2,-15 27,2 1,2 0,1 1,1 1,2 0,2 0,1 0,1 6,-3 7,-8 111,15-122,-2 1,-2-1,-1 0,-1 0,-3-1,-9 25,14-50,-1 0,0 0,0 0,-1 0,-1-1,1-1,-2 1,1-1,-1 0,-1-1,0 0,0 0,8-7,0 0,0 0,0 1,0-1,-1-1,1 1,0 0,0 0,0-1,-1 1,1-1,0 0,-1 0,1 0,0 0,-1 0,1 0,0-1,0 1,-1-1,1 1,0-1,0 0,0 0,0 0,0 0,0 0,0-1,0 1,0-1,0 1,1-1,-1 1,1-1,-1 0,1 0,-1 0,1 0,0 0,0-1,-3-4,1 0,1 0,-1 0,1-1,1 1,-1-1,1 1,1-1,-1 1,1-1,1-7,4-9,2 1,0 0,2 0,0 1,1 0,2 1,0 0,1 1,1 0,1 1,0 0,2 1,0 1,9-6,-17 15,0-1,1 1,0 0,1 1,-1 0,1 1,1 0,-1 1,1 0,0 1,0 0,0 1,0 1,1-1,-1 2,1 0,0 0,1 2,1 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4:34.1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2116 16,'1'-1,"-1"1,0 0,0-1,0 1,0-1,0 1,0-1,0 1,0-1,0 1,0-1,0 1,0-1,0 1,0 0,0-1,0 1,-1-1,1 1,0-1,0 1,-1 0,1-1,0 1,0-1,-1 1,1 0,0-1,-1 1,1 0,-1 0,1-1,0 1,-1 0,1 0,-1 0,1-1,-1 1,1 0,0 0,-1 0,1 0,-1 0,1 0,-1 0,1 0,-1 0,1 0,-1 0,1 0,-1 0,1 0,-1 1,1-1,0 0,-1 0,1 0,-1 1,1-1,0 0,-1 1,1-1,0 0,-1 1,1-1,0 0,-1 1,1-1,-3 36,25 147,7 119,-30-296,0 1,0-1,1 0,0 0,1 1,-1-1,1 0,0 0,1 0,-1 1,1-1,0-1,1 1,0 0,0-1,0 1,0-1,1 0,0 0,0 0,0-1,1 1,-1-1,1 0,0 0,0-1,1 1,-1-1,1 0,-1-1,1 1,0-1,0 0,2 0,11-4,-1 0,1-1,-1 0,1-2,-1 0,0-1,-1-1,0 0,7-5,13-4,62-17,0 4,2 5,1 5,1 4,0 4,10 4,-37 1,537-28,-322 6,-93 16,-93-13,-104 23,1 0,-1 1,0-1,0 0,0 0,-1 0,1 0,0 0,-1 0,1 0,-1 0,1-1,-1 1,0 0,0 0,0 0,0 0,-1 0,1 0,-1-1,1 1,-1 0,1 0,-1 0,0 0,0 0,0 1,0-1,-1 0,1 0,0 1,-1-1,1 1,-1-1,1 1,-2-1,-7-13,5 2,1 0,0 0,1-1,0 1,1-1,1 0,0 1,0-1,2 0,0 0,0 1,1-1,1 0,0 1,1 0,0 0,1 0,1 0,2-11</inkml:trace>
  <inkml:trace contextRef="#ctx0" brushRef="#br0" timeOffset="7535.148">875 2838,'-26'532,"21"-302,-1-170,-2 0,-3-1,-3 0,-2 0,-2-2,-27 55,12-44,16-41</inkml:trace>
  <inkml:trace contextRef="#ctx0" brushRef="#br0" timeOffset="7783.377">0 3459,'48'-14,"59"-25,25-14,11-8,-6-9,-7-1,-10 1,-8-1,-7 1,-13 8,-12 5,-10 3,-7 5,-10 2,-9 4,-12 9</inkml:trace>
  <inkml:trace contextRef="#ctx0" brushRef="#br0" timeOffset="8165.319">1552 2218,'19'227,"-10"193,-19-232,-8 0,-8-1,-51 180,67-334,-3 52,14-84,0-1,0 1,1 0,-1-1,0 1,0-1,0 0,0 1,1-1,-1 0,0 0,0 0,1 0,-1 0,0 0,0 0,1 0,-1 0,0 0,0-1,1 1,-1-1,0 1,0-1,0 1,0-1,0 1,0-1,0 0,0 0,0 0,0 0,0 1,0-1,-1 0,1 0,0-1,113-134,-78 87,137-151,-172 199,0-1,0 1,-1-1,1 1,0-1,1 1,-1 0,0 0,0-1,1 1,-1 0,0 0,1 0,-1 0,1 1,-1-1,1 0,0 1,-1-1,1 1,0-1,-1 1,1 0,0-1,0 1,-1 0,1 0,0 1,-1-1,1 0,0 1,0-1,-1 0,1 1,-1 0,1-1,0 1,-1 0,0 0,1 0,-1 0,1 0,-1 0,0 1,0-1,0 0,0 1,1-1,1 16,0-1,-1 1,-1 0,-1-1,0 1,-1 0,-3 14,4-28,-19 126,41-99,-6-23</inkml:trace>
  <inkml:trace contextRef="#ctx0" brushRef="#br0" timeOffset="8481.373">2116 3713,'62'-48,"-2"-3,-2-2,38-48,-92 97,64-90,-66 91,0 0,0 0,-1-1,1 1,-1 0,0-1,0 1,0-1,0 1,-1-1,0 1,1-1,-1 1,-1-1,1 1,0-1,-1 1,0-1,1 1,-1-1,-1 1,1 0,0-1,-1 1,0 0,0 0,0 0,0 0,-2-2,1 3,0 0,0 0,0-1,-1 2,1-1,0 0,-1 1,1 0,-1 0,0 0,1 0,-1 0,0 1,0-1,0 1,1 0,-1 0,0 1,0-1,1 1,-1 0,0 0,1 0,-1 0,1 1,-1 0,0-1,-83 64,74-47,0 1,2 1,0 0,1 0,1 1,1 0,1 1,1 0,1 0,0 0,2 1,1-1,0 1,2 0,1-1,2 13,-3-28,0 0,1 0,0 0,0 0,1 0,0-1,0 1,0 0,1-1,0 1,0-1,1 0,0 0,0-1,0 1,1-1,0 0,0 0,0 0,0 0,1-1,0 0,0-1,0 1,0-1,1 0,-1 0,1-1,6 2,56 5,-40-8</inkml:trace>
  <inkml:trace contextRef="#ctx0" brushRef="#br0" timeOffset="9583.183">3443 2415,'74'-89,"-5"-4,-3-2,5-20,-59 94,0-1,-2-1,-1 0,-1-1,0 0,-1-5,-7 194,42 323,78 344,-95-710,-5 1,-6 1,-6 0,-4 1,-7-1,-16 118,11-199,-1-1,-2 0,-1-1,-3 0,-1-1,-2-1,-1-1,-3 0,-1-2,-1 0,-11 9,31-39,0 0,0 0,-1-1,0 1,0-1,0 0,-1-1,1 1,-1-1,0 0,-1-1,1 1,-1-1,1 0,-1-1,0 0,0 0,0 0,0-1,0 0,0 0,0-1,-1 0,1 0,0-1,0 0,0 0,0-1,0 1,0-2,0 1,0-1,1 0,0 0,-1-1,1 0,-2-1,-5-13,0-1,1 0,1-1,0 0,2 0,1-1,0-1,1 1,2-1,0 0,1 0,1-1,2 1,0-1,1 0,1 1,1-1,2-3,4-39,3 1,2 0,3 1,3 0,3 1,3 2,2 0,2 2,3 1,3 2,16-18,111-148,-144 195</inkml:trace>
  <inkml:trace contextRef="#ctx0" brushRef="#br0" timeOffset="9866.203">4374 3092,'1'345,"-1"-340,14 89,-14-91,1 0,0-1,0 1,1-1,-1 1,1-1,-1 0,1 1,-1-1,1 0,0 0,0 0,0-1,0 1,1 0,-1-1,0 1,1-1,-1 0,1 0,-1 0,1 0,0 0,-1 0,1-1,0 1,0-1,-1 0,1 0,0 0,2 0,7-5,-1 0,0 0,0-1,0 0,0-1,-1 0,0 0,-1-1,0-1,0 0,-1 0,0 0,0-1,-1-1,0 1,-1-1,-1 0,1 0,-2-1,1-2,0 6,20-47,-3-1,-1-1,-4-1,-2-1,-2 13,-6 21</inkml:trace>
  <inkml:trace contextRef="#ctx0" brushRef="#br0" timeOffset="10239.114">4939 3459,'70'-404,"-46"342,-23 62,0 0,0 0,0 0,0 1,0-1,-1 0,1 0,0 1,0-1,0 0,-1 1,1-1,0 0,0 1,-1-1,1 1,0 0,-1-1,1 1,-1-1,1 1,-1 0,1 0,-1-1,1 1,-1 0,0 0,1-1,-1 1,0 0,0 0,1 0,-1 0,0 0,0-1,0 1,0 0,0 0,0 0,-1 0,1 0,0-1,0 1,-1 0,1 0,27 126,-26-122,1 0,0-1,0 1,0 0,1-1,0 1,0-1,0 0,0 0,0 0,1 0,0-1,0 1,0-1,0 0,1 0,-1-1,1 1,-1-1,1 0,0 0,0-1,3 2,1-5,-1 0,0 0,1 0,-1-1,0 0,0-1,-1 1,1-2,-1 1,0-1,0 0,0 0,-1-1,0 0,0 0,0-1,-1 0,0 1,0-2,-1 1,0-1,0 1,0-1,1-8,59-159,-55 161</inkml:trace>
  <inkml:trace contextRef="#ctx0" brushRef="#br0" timeOffset="10647.096">5870 2669,'-35'29,"1"2,1 2,2 1,1 1,2 1,-8 17,30-47,-1 2,1-1,0 1,1-1,0 1,0 1,1-1,0 1,1 0,-1 0,2 0,-1 0,1 0,1 1,0-1,0 1,1-1,0 1,0-1,1 1,1-1,-1 1,2-7,-1 1,0-2,1 1,0 0,-1 0,1-1,0 1,1-1,-1 0,0 0,0 0,1-1,-1 1,1-1,0 0,-1 0,1 0,0 0,0-1,0 1,-1-1,1 0,0 0,0 0,0-1,0 0,-1 1,4-2,100-46,-89 35,-1-2,-1 0,0-1,-1 0,-1-1,0-1,-1 0,-1-1,-1 0,-1-1,-1 0,0 0,-1-1,0-7,9-33,-2-1,-4 0,-2 0,-3-1,-2 0,-5-36,2 82,-2 0,0 1,-1-1,0 1,-2 0,0 0,-1 0,0 0,-1 1,-1-1,0 2,-1-1,-1 1,0 0,-11-11,18 23,0 0,0 0,-1 0,1 0,-1 1,0-1,1 1,-1-1,0 1,0 0,0 0,1 0,-1 1,0-1,0 1,0-1,-1 1,1 0,0 0,0 1,0-1,0 0,0 1,0 0,0 0,1 0,-1 0,0 0,0 0,1 1,-1 0,1-1,-1 1,1 0,-1 0,1 0,0 0,0 2,-66 99,57-77,2-1,0 2,2-1,1 1,1 0,1 0,1 1,2-1,1 1,1 10,0-24,0-1,0 1,2-1,-1 0,2 0,0 0,0 0,1 0,1-1,0 0,0 0,1 0,1-1,0 0,1-1,0 0,0 0,1-1,0 0,1 0,0-1,0-1,1 0,4 2,101 29,-82-32</inkml:trace>
  <inkml:trace contextRef="#ctx0" brushRef="#br0" timeOffset="11020.297">6660 2471,'-26'8,"0"1,1 2,-1 0,2 1,0 2,1 0,0 2,1 0,1 2,0 0,1 1,1 3,-45 89,63-108,-1 1,1 0,0 0,0-1,0 1,0 0,1 0,0 0,0 0,0 0,0 0,0 0,1-1,-1 1,1 0,0 0,1 0,-1-1,1 1,-1-1,1 1,0-1,0 0,1 1,-1-1,1 0,-1-1,1 1,0 0,1 0,0-1,-1 0,0-1,1 1,0-1,-1 0,1 0,0 0,-1-1,1 1,0-1,0 0,-1 0,1 0,0-1,0 1,-1-1,1 0,0 0,-1 0,1-1,-1 1,1-1,-1 0,0 0,0 0,0 0,0 0,0-1,2-2,74-87,-27 5,-36 57,2 1,1 0,1 1,2 2,8-8,-29 32,0 1,0-1,0 1,0-1,0 1,0 0,1 0,-1 0,0-1,1 1,-1 1,1-1,-1 0,1 0,0 0,-1 1,1-1,0 1,-1-1,1 1,0 0,-1 0,1-1,0 1,0 1,0-1,-1 0,1 0,0 1,-1-1,1 0,0 1,-1 0,1-1,0 1,-1 0,1 0,-1 0,0 0,1 0,-1 0,0 1,1-1,-1 1,44 101,-33-77</inkml:trace>
  <inkml:trace contextRef="#ctx0" brushRef="#br0" timeOffset="11437.196">6942 2725,'128'-371,"-118"348,15 60,-24-34,1-1,0 1,1-1,-1 0,0 0,1 0,-1 0,1 0,0 0,-1-1,1 1,0-1,0 0,0 0,0 0,0 0,0 0,0-1,0 1,1-1,-1 0,0 0,0 0,0-1,0 1,0-1,0 1,1-1,-1 0,0 0,-1-1,1 1,0 0,0-1,-1 0,1 0,0 1,-1-2,0 1,0 0,1 0,-1-1,-1 1,1-1,1-2,93-110,-95 116,1-1,-1 0,0 1,1-1,-1 1,0-1,1 1,-1 0,0 0,0-1,0 1,0 0,0 0,0 0,0 0,0 0,0 1,0-1,0 0,-1 0,1 0,0 1,-1-1,1 0,-1 1,1-1,-1 1,0-1,0 0,0 1,0-1,0 1,0-1,0 2,3 5,-1-3,1 0,0-1,1 1,-1-1,1 0,0 0,0 0,0 0,0-1,1 0,0 0,-1 0,1 0,0-1,0 0,1 0,-1 0,0-1,1 1,-1-1,1 0,-1-1,1 0,-1 0,1 0,-1 0,1-1,-1 0,1 0,-1 0,0-1,1 0,-1 0,0 0,0 0,0-1,-1 0,1 0,-1-1,3-1,12-6</inkml:trace>
  <inkml:trace contextRef="#ctx0" brushRef="#br0" timeOffset="12187.623">7619 2245,'27'-11,"-1"-2,-1-1,0-1,0-2,-2 0,0-1,-1-1,-1-1,-1-1,8-12,-21 24,0-1,-1 1,0-1,-1-1,0 1,0-1,-1 0,-1 0,2-6,-5 14,1 0,0 1,-1-1,1 0,-1 0,0 0,0 0,0 1,-1-1,1 0,-1 0,1 0,-1 1,0-1,0 0,0 0,0 1,-1-1,1 1,-1 0,1-1,-1 1,0 0,0 0,0 0,0 0,0 0,-1 0,1 1,0-1,-1 1,1-1,-1 1,0 0,1 0,-1 0,0 1,0-1,-2 0,-3 2,0 0,1 0,-1 0,0 1,1 0,0 1,-1-1,1 2,0-1,0 1,1 0,-1 0,1 0,0 1,0 0,0 1,1-1,0 1,0 0,0 0,1 1,0-1,0 1,1 0,-1 0,2 0,-1 1,1-1,0 2,-1-4,1 1,0 0,0 0,0 0,1 0,0 0,0 1,0-1,1 0,0 0,0 1,1-1,0 0,0 0,0 0,1 0,0 0,0 0,0 0,1 0,0-1,0 0,0 1,1-1,0 0,0 0,0-1,1 1,-1-1,1 0,0 0,0-1,0 1,1-1,5 2,1-2,1-1,0 0,-1-1,1 0,0-1,0-1,0 0,-1-1,1 0,-1-1,1 0,-1-1,0 0,0-1,2-2,15-5,-4 2</inkml:trace>
  <inkml:trace contextRef="#ctx0" brushRef="#br0" timeOffset="12535.011">8128 2132,'183'-317,"-134"255,-47 62,-1 0,0 0,0 0,1 0,-1 0,0 0,0 0,1 0,-1 1,0-1,0 0,0 1,0-1,0 1,1-1,-1 1,0 0,0 0,0-1,0 1,-1 0,1 0,0 0,0 0,0 0,-1 0,1 0,0 0,-1 0,1 0,-1 0,0 1,1-1,-1 0,0 0,0 0,1 1,-1-1,0 0,0 0,0 1,-1-1,1 0,0 0,0 1,-1-1,0 1,3 8,-2-7,1 0,-1 0,0 0,1 0,0 0,-1 0,1 0,0 0,1 0,-1 0,0-1,1 1,0-1,-1 1,1-1,0 1,0-1,1 0,-1 0,0 0,1 0,-1-1,1 1,0 0,-1-1,1 0,0 0,0 0,0 0,0 0,0 0,0-1,0 0,0 1,0-1,0 0,0-1,0 1,0 0,0-1,0 0,15-7,-1 0,0-2,0 0,-1-1,-1-1,0 0,0-1,-1-1,-1 0,4-6,-12 14,-1 1,0 0,-1-1,1 1,-1-1,0 0,-1 0,1-1,-1 1,0 0,-1-1,0 1,1-4,0-13</inkml:trace>
  <inkml:trace contextRef="#ctx0" brushRef="#br0" timeOffset="12789.363">8692 778,'-9'43,"6"43,8 12,8-1,7-13,5-10,3-14,1-12,1-9,0-2,-1-2,-4-2,-3-7,-4-4,-1 1,-3-5</inkml:trace>
  <inkml:trace contextRef="#ctx0" brushRef="#br0" timeOffset="13450.275">8552 1484,'52'-45,"3"4,2 1,1 3,2 3,1 2,50-17,-55 28,1 3,0 2,1 3,56-6,-113 19,0-1,-1 0,1 0,0 1,0-1,0 1,0-1,0 1,0-1,0 1,0 0,1-1,-1 1,0 0,0 0,0 0,0 0,0 0,0 0,1 0,-1 0,0 1,0-1,0 0,0 1,0-1,0 0,0 1,0 0,0-1,0 1,0-1,0 1,-1 0,1 0,0-1,0 1,-1 0,1 0,0 0,-1 0,1 0,-1 0,1 0,-1 0,0 0,1 0,-1 0,0 0,0 1,0-1,1 0,-1 0,0 0,-1 0,1 0,0 0,0 0,0 1,-1-1,1 0,-1 0,1 0,-165 210,150-173,15-38,0 1,0 0,0-1,0 1,0-1,0 1,0-1,1 1,-1 0,0-1,0 1,0-1,1 1,-1-1,0 1,0-1,1 1,-1-1,0 1,1-1,-1 1,1-1,-1 0,1 1,-1-1,1 0,-1 1,1-1,-1 0,1 0,-1 1,1-1,-1 0,1 0,-1 0,1 0,0 0,-1 0,1 0,-1 0,1 0,0 0,-1 0,1 0,-1 0,1 0,-1 0,1-1,0 1,-1 0,1 0,-1-1,1 1,-1 0,0-1,1 1,-1-1,1 1,-1 0,0-1,1 1,-1-1,0 1,1-1,23-15,-1-1,-1-1,-1 0,0-2,-2-1,2-2,19-19,-9 6,-25 27,0 1,1 0,-1 1,2 0,-1 0,1 0,0 1,0 0,1 1,7-5,-13 10,-1 1,1-1,0 0,-1 1,1 0,-1 0,1-1,-1 1,0 1,1-1,-1 0,0 1,0-1,0 1,0-1,0 1,0 0,0 0,0 0,-1 0,1 0,-1 1,0-1,0 0,1 1,-1-1,-1 1,1-1,0 1,-1-1,1 1,-1-1,0 1,0 0,0-1,0 1,0 1,7 23,-6-25,1 1,-1-1,0 1,1-1,-1 0,1 0,0 0,0 0,0 0,0 0,0 0,0-1,0 1,0-1,1 1,-1-1,1 0,-1 0,1 0,-1 0,1 0,0-1,-1 1,1-1,0 0,0 0,-1 0,1 0,0 0,-1-1,1 1,0-1,-1 1,1-1,0 0,0-1,93-48,-74 34,-1 0,0-2,-2 0,0-1,-1-1,-1-1,0 0,-2-2,-1 1,0-2,-2 0,-1 0,-1-1,7-27,-4-2,-3-1,-2 0,-3-1,-2 0,-3 0,-2 1,-2-1,-3 0,-11-41,16 84,0 0,0 1,-1 0,-1-1,0 1,-1 1,0-1,-1 1,0 0,-1 0,0 0,0 1,-1 0,-1 1,0 0,0 0,-8-5,14 13,0 0,-1 0,1 0,-1 0,1 0,-1 1,1 0,-1 0,1 0,-1 0,1 0,-1 1,1-1,-1 1,1 0,0 0,-1 1,1-1,0 1,0-1,0 1,0 0,0 0,0 0,1 1,-1-1,1 1,-2 0,-51 88,51-67,0 1,2 0,1 1,1-1,1 0,1 0,1 0,1 0,1-1,2 1,0-1,2 0,0-1,2 0,0-1,2 0,0-1,1 0,14 14,13 18,3-2,1-2,3-2,1-3,3-1,1-3,2-2,2-3,1-2,48 19,-11-20,-70-28</inkml:trace>
  <inkml:trace contextRef="#ctx0" brushRef="#br0" timeOffset="14401.125">3387 5999,'65'-37,"-2"-2,-1-4,-2-2,-2-2,-2-3,11-17,-21 20,-2-1,-2-3,-2-1,-3-2,-2-1,-3-2,-2-1,-3-2,-2 0,9-39,-28 82,0-2,-2 1,0-1,0 1,-2-1,-1 0,0 0,-1 0,-1 0,-3-13,4 31,0 0,-1 1,1-1,-1 0,0 0,1 0,-1 0,0 0,1 1,-1-1,0 0,0 1,0-1,0 0,0 1,0-1,0 1,0 0,0-1,0 1,0 0,0-1,0 1,0 0,0 0,0 0,0 0,0 0,0 0,0 0,0 1,0-1,0 0,0 0,0 1,0-1,0 1,0-1,0 1,0-1,0 1,0 0,0-1,1 1,-1 0,0-1,1 1,-1 0,0 0,1 0,-1 0,1 0,-1 0,1 0,0 0,-1 0,1 0,0 0,0 0,-1 0,1 0,0 1,-8 19,0 2,2-1,0 1,2-1,0 1,1 1,2-1,0 0,3 17,-2-5,1 1068,-6-953,-5-1,-7 0,-16 44,10-95,-5-2,-3 0,-44 87,-11-34,81-142,-1 1,0-2,0 1,-1-1,0 0,0 0,-1 0,1-1,-1-1,0 1,-1-1,1-1,-1 1,1-1,-1-1,0 0,-3 0,8-1,0-1,0-1,0 1,0-1,1 1,-1-1,0 0,0-1,1 1,-1 0,1-1,-1 0,1 0,0 0,-1 0,1-1,0 1,1-1,-1 0,0 0,1 0,-1 0,1 0,0 0,0-1,1 1,-1-1,1 1,-1-1,1 0,0 0,-23-123,28 60,2 1,3 0,4 1,2 0,3 1,2 0,4 2,2 1,2 1,4 1,5-4,27-51,4 4,49-58,-58 98,-35 44</inkml:trace>
  <inkml:trace contextRef="#ctx0" brushRef="#br0" timeOffset="17736.876">4769 6112,'-12'13,"0"0,1 1,0 0,1 1,0 0,2 1,0 0,0 0,2 1,0 0,1 0,-3 16,8-29,-1 1,1-1,1 1,-1-1,0 1,1-1,0 1,0-1,1 0,-1 1,1-1,0 0,0 0,0 0,1 0,-1 0,1-1,0 1,0-1,0 0,0 0,1 0,0 0,-1 0,1-1,0 0,0 1,0-2,0 1,4 1,-1 0,1 0,0-1,0 0,0 0,1-1,-1 0,0 0,1-1,-1 0,1 0,-1-1,0 0,0-1,1 0,-1 0,5-2,-9 0,0 0,1-1,-1 1,-1-1,1 0,-1 1,0-2,0 1,0 0,-1 0,0-1,0 0,0 1,-1-1,0 0,0 0,0 0,-1 0,1 1,-1-1,-1 0,1 0,-1 0,-1 0,1-2,0-9,1 6,-1-1,0 1,-1 0,0 0,-1 0,0 0,0 1,-1-1,-1 1,0 0,0 0,-1 0,0 1,-1 0,0 0,0 1,-1 0,0 0,0 0,-4-1,-33-5,23 15</inkml:trace>
  <inkml:trace contextRef="#ctx0" brushRef="#br0" timeOffset="18121.259">5165 6168,'16'86,"-15"-75,-4-18,-4-19,4 6,1 0,2 0,0-1,0 1,2 0,1-1,1 1,0 0,1 1,1-1,7-11,35-22,-28 43</inkml:trace>
  <inkml:trace contextRef="#ctx0" brushRef="#br0" timeOffset="18424.125">5616 5802,'-29'23,"-14"19,0 6,13 0,15-4,16-9,12-5,8-9,7-7,2-6,1-5,0-2,0-7,-1-2,0-4,-6-6,-7 1</inkml:trace>
  <inkml:trace contextRef="#ctx0" brushRef="#br0" timeOffset="18790.275">5813 5915,'16'-6,"0"0,0-1,-1-1,0-1,-1 0,0 0,0-1,-1-1,0-1,-1 0,-1 0,0-1,0 0,1-5,-10 16,0 0,-1 1,1-1,-1 0,0 0,0 0,0 0,0 0,0-1,0 1,0 0,-1 0,1-1,-1 1,0 0,0-1,1 1,-1 0,-1-1,1 1,0 0,-1-1,1 1,-1 0,0 0,1 0,-1-1,0 1,0 0,-1 0,1 0,0 0,-1 0,1 1,-1-1,1 0,-1 1,0-1,0 1,0 0,0-1,0 1,0 0,0 0,0 0,0 1,-1-1,1 0,0 1,0-1,-1 1,1 0,0 0,-1 0,-6 4,0 1,1-1,-1 2,1-1,0 1,1 0,0 1,0 0,0 0,0 1,1 0,1 0,-1 0,1 0,1 1,0 0,0 0,0 0,1 1,1-1,-1 1,2-1,-1 1,1 0,1 0,0 7,1-12,-1 1,1-1,0 0,0 0,1 1,0-1,0 0,0-1,0 1,1 0,0-1,0 1,0-1,0 0,1 0,-1 0,1 0,0-1,1 0,-1 1,0-2,1 1,0 0,-1-1,1 0,0 0,0 0,1-1,-1 0,0 0,0 0,1 0,-1-1,0 0,1 0,-1 0,0-1,0 0,1 0,-1 0,0-1,0 0,0 0,0 0,0 0,-1-1,4-1,10-9</inkml:trace>
  <inkml:trace contextRef="#ctx0" brushRef="#br0" timeOffset="19065.45">6491 5237,'-13'12,"1"1,0 0,1 1,1 0,0 0,1 1,0 0,1 1,1 0,1 0,0 1,-1 7,6-21,0-1,1 1,-1 0,0 0,1 0,0 0,0 0,0 0,0 0,0 0,0 0,1 0,-1 0,1 0,0 0,0-1,0 1,1 0,-1 0,0-1,1 1,0-1,0 1,-1-1,1 0,1 0,-1 0,0 0,0 0,1 0,-1-1,1 1,0-1,-1 1,1-1,0 0,0 0,0-1,1 1,19 5,-19-7,-1 1,1-1,-1 1,1 0,-1 0,0 1,1-1,-1 1,1 0,-1 0,0 0,1 0,-1 0,0 1,0 0,0-1,0 1,0 0,0 1,-1-1,1 0,-1 1,1-1,-1 1,0 0,0 0,0 0,-1 0,1 0,-1 0,1 0,-1 1,0-1,0 0,-1 1,1-1,-1 1,1-1,-1 1,0-1,-1 1,-5 11,-2-1,0 1,-1-1,0-1,-1 0,-1 0,0-1,0-1,-1 1,-1-1,-63 48,57-43</inkml:trace>
  <inkml:trace contextRef="#ctx0" brushRef="#br0" timeOffset="20053.197">7252 4955,'0'23,"0"0,1-1,1 1,1 0,1 0,1-1,1 0,2 0,0 0,7 12,-15-32,1-1,0 1,-1-1,1 1,0-1,0 0,0 1,0-1,0 0,0 0,0 0,1 0,-1 0,0 0,1 0,-1 0,1 0,-1 0,1-1,-1 1,1-1,-1 1,1-1,0 0,-1 1,1-1,-1 0,1 0,0 0,-1 0,1-1,0 1,-1 0,1-1,-1 1,1-1,-1 1,1-1,-1 0,1 0,-1 1,1-1,-1 0,0 0,0-1,1 1,-1 0,0 0,0-1,0 1,0 0,-1-1,1 1,0-1,0 1,-1-1,1 1,-1-1,0 1,1-1,-1 0,0 0,4-11,-1-1,0 1,-1-1,0 0,-2 0,1 0,-2 0,1 0,-2 0,0 1,-1-1,0 0,-1 1,-1 0,0 0,0 0,-2 0,1 1,-1 0,-1 1,-1-1,1 2,-1-1,-1 1,0 0,-1 1,0 0,-2 0,-5-6,15 13,0 1,-1-1,1 0,0 0,1-1,-1 1,0-1,1 1,-1-1,1 0,0 0,0 0,0 0,0 0,1-1,-1 1,1 0,0-1,0 1,0-1,0 0,1 1,-1-1,1 1,0-1,0-1,7-14,0-1,2 2,0-1,1 1,1 0,8-9,26-46,-18 16,-3-1,-3 0,-2-2,-3-1,-2 0,-3 0,-3-1,-1-26,-5 62,-1 16,1-1,-2 1,1 0,-1-1,-1 1,0 0,0-1,-1 1,0 0,-1 0,-3-6,13 47,71 136,6-4,52 67,-25-44,36 97,-93-161,-5 3,-6 1,20 106,-56-205,0-1,-2 1,-1 1,-1-1,-1 0,-1 1,-2-1,-1 1,-1-1,-1 0,-1 0,-2 0,-7 17,13-39,-1-1,0 1,0-1,0 1,0-1,-1 0,0 0,0 0,0 0,0 0,-1-1,0 1,1-1,-1 0,0 0,0-1,-1 1,1-1,-1 0,1 0,-1 0,0-1,1 1,-1-1,0 0,0-1,0 1,0-1,0 0,0 0,0-1,0 1,0-1,1 0,-1 0,0-1,0 0,-2-1,-5-9,1-1,0-1,1 0,0 0,1-1,1-1,0 1,1-1,1 0,1-1,0 1,-3-18,-12-49,3-1,4 0,4-1,3 0,4-1,4 1,4-1,8-35,-6 78,1-1,2 2,3-1,6-11,3 2</inkml:trace>
  <inkml:trace contextRef="#ctx0" brushRef="#br0" timeOffset="20869.434">5136 9103,'89'-306,"8"-109,-49 203,-28 107,-18 205,-2-88,0 0,0 0,2-1,-1 1,1 0,1-1,0 1,1-1,0 0,1 0,0 0,0-1,1 1,1-1,0-1,0 1,0-1,2-1,-1 1,1-2,0 1,0-1,4 2,-9-7,0 0,1 0,-1-1,0 1,1-1,-1 0,0 0,1-1,-1 1,1-1,-1 0,1 0,0-1,-1 1,0-1,1 0,-1 0,1-1,-1 1,0-1,0 0,0 0,0 0,0-1,0 1,-1-1,1 0,-1 0,0 0,3-3,4-6,0 0,0 0,-1-1,-1-1,0 1,-1-2,-1 1,2-6,7-27,-3-1,-2-1,-2 0,-2-5,-3 36,7-148,-6 143,2 6</inkml:trace>
  <inkml:trace contextRef="#ctx0" brushRef="#br0" timeOffset="21469.455">6293 7692,'-48'56,"2"2,2 2,3 2,-22 48,57-100,3-4,-1-1,1 0,0 1,0 0,1 0,-1-1,1 1,1 1,-1-1,1 0,0 0,1 1,-1-1,1 0,0 1,1-1,0 0,0 1,-1-6,1 0,0 1,0-1,0 0,0 0,0 0,0 0,0 0,1 0,-1 0,0 0,1 0,-1-1,0 1,1 0,-1-1,1 1,-1-1,1 0,-1 1,1-1,-1 0,1 0,-1 0,1 0,-1 0,1 0,-1 0,1-1,-1 1,1-1,-1 1,1-1,-1 1,0-1,1 0,-1 0,0 1,1-1,-1 0,0 0,0-1,53-44,-36 20,-1 0,0-1,-2-1,-1-1,-2 0,-1 0,-1-1,-1-2,23-59,-31 92,-1 0,0-1,1 1,-1 0,1-1,-1 1,1-1,-1 1,1 0,-1-1,1 1,-1-1,1 0,0 1,-1-1,1 1,0-1,0 0,-1 0,1 1,0-1,0 0,-1 0,1 0,0 0,0 0,-1 0,1 0,0 0,0 0,0 0,-1 0,1 0,0-1,0 1,-1 0,1-1,0 1,-1 0,1-1,0 1,-1-1,1 1,-1-1,1 1,-1-1,1 1,-1-1,1 0,-1 1,1-1,-1 0,0 0,1 1,-1-1,0 0,0 1,0-1,1 0,0 4,61 155,-58-150,1-1,0 0,0 0,0-1,1 0,0 0,1 0,-1-1,1 0,0 0,0 0,1-1,0 0,-1-1,1 0,0 0,0 0,1-1,2 0,-1-1,1 0,0-1,-1-1,1 0,-1 0,1-1,-1 0,0-1,0 0,0 0,0-1,0-1,-1 0,1 0,-2-1,1 0,0 0,-1-1,0 0,-1 0,0-1,0 0,0-1,-1 1,0-1,-1 0,0-1,-1 1,0-1,0 0,-1 0,1-2,9-30,-2-1,-1-1,-2 0,-2 0,-2 0,-2 0,-2-1,-4-19,-9-68,-6 0,-11-21,8 39,3 8,-4 1,-35-92,54 187,3 3,-1 0,-1 0,0 0,0 1,0 0,0-1,-1 1,0 0,-1 1,1-1,-1 1,0 0,-3-2,7 6,0 0,-1 1,1-1,0 0,-1 1,1-1,0 1,-1 0,1 0,-1-1,1 1,-1 0,1 0,-1 0,1 0,-1 1,1-1,0 0,-1 1,1-1,-1 1,1-1,0 1,-1 0,1-1,0 1,0 0,0 0,-1 0,1 0,0 0,0 0,0 0,1 0,-1 0,0 1,0-1,1 0,-1 1,0-1,1 0,0 1,-1-1,1 1,-18 64,14-23,2 1,1-1,3 1,2-1,1 1,3-1,1-1,2 0,4 7,26 65,5-2,42 70,48 37,-95-159,-3 1,-2 1,4 16,-30-51,-2-3</inkml:trace>
  <inkml:trace contextRef="#ctx0" brushRef="#br0" timeOffset="21719.14">6547 7326,'43'-19,"29"-12,7 0,-6 5,-5 3,-9 4,-15 6</inkml:trace>
  <inkml:trace contextRef="#ctx0" brushRef="#br0" timeOffset="22528.46">7197 7213,'5'14,"0"0,1 0,0 0,1-1,1 0,0 0,1-1,0 0,1 0,0-1,1-1,0 0,0 0,1-1,3 1,-13-9,0 0,1 0,0 0,-1-1,1 1,0-1,-1 1,1-1,0 0,0 0,-1 0,1 0,0-1,-1 1,1-1,0 1,-1-1,1 0,-1 0,1 0,-1-1,1 1,-1 0,0-1,0 0,0 1,0-1,0 0,0 0,0 0,-1 0,2-3,38-80,5-141,-36 198,-11 28,1 0,0 1,0-1,0 0,0 1,1-1,-1 0,0 1,0-1,0 0,0 0,0 1,0-1,0 0,1 1,-1-1,0 0,0 0,0 1,1-1,-1 0,0 0,0 1,1-1,-1 0,0 0,0 0,1 0,-1 1,0-1,1 0,-1 0,0 0,1 0,-1 0,0 0,1 0,-1 0,0 0,1 0,-1 0,0 0,1 0,-1 0,0 0,1 0,-1 0,0-1,0 1,1 0,-1 0,0 0,1 0,-1-1,0 1,0 0,1 0,-1 0,0-1,0 2,2 10,-1 0,1 0,1 0,0 0,0-1,1 1,1-1,0 0,0 0,1-1,0 1,0-1,1 0,1-1,-1 0,1 0,1-1,-1 0,10 6,-12-10,1 0,-1-1,1 1,0-1,0 0,0-1,0 0,0 0,0-1,1 1,-1-1,0-1,0 0,0 0,0 0,0-1,0 0,0 0,0 0,-1-1,1 0,-1-1,0 0,0 0,0 0,0 0,-1-1,4-4,3-5,-1 0,0-1,-1 0,-1-1,-1 0,0-1,-1 0,-1 0,0 0,-1-1,-1 1,-1-1,-1-1,0 1,-1-10,1 10,7-71,-4 1,-5-1,-5-30,6 111,-1 0,-1 1,1-1,-1 0,-1 0,1 1,-1-1,-1 1,1 0,-1-1,0 1,-1 0,0 1,0-1,-5-5,8 11,-1 0,1 1,-1-1,0 0,1 1,-1-1,1 1,-1 0,0-1,0 1,1 0,-1 0,0 0,1 0,-1 1,0-1,1 0,-1 1,0-1,1 1,-1-1,1 1,-1 0,1 0,-1 0,1 0,-1 0,1 0,0 0,0 0,0 0,-1 1,1-1,0 1,-37 49,38-51,-7 11,2-1,0 1,0 0,1 0,0 0,1 1,0 0,1-1,0 1,1 0,0 11,1-18,0 0,1 0,-1 0,1-1,0 1,0 0,1 0,-1 0,1-1,0 1,1-1,-1 0,1 1,-1-1,1 0,1 0,-1-1,0 1,1-1,0 0,0 0,0 0,0 0,0 0,0-1,1 0,-1 0,1 0,1 0,7-1,-1 0,1-1,-1 0,0-1,1 0,-1-1,0 0,0-1,0-1,0 0,-1 0,1-1,-1 0,0-1,-1-1,1 0,-1 0,0-1,-1 0,4-4,5-2,88-59,-103 73,-1 0,0 1,0-1,0 1,0 0,0-1,0 1,0 0,0 1,0-1,0 0,-1 0,1 1,0-1,-1 1,1-1,-1 1,0 0,1 0,-1-1,0 1,0 0,0 0,0 0,-1 0,1 0,0 1,-1-1,1 0,-1 0,0 0,0 0,0 1,0 0,5 14,-3-12,-1 0,1 0,1 0,-1 0,1-1,0 1,0-1,0 0,0 0,1 0,0 0,-1-1,2 1,-1-1,0 0,1 0,-1 0,1-1,0 0,-1 0,1 0,0 0,1-1,-1 0,0 0,0 0,0-1,1 1,-1-1,0-1,1 1,-1-1,0 0,5-1,6-5,-1-1,0 0,-1-2,0 1,0-2,-1 1,0-2,-1 0,-1 0,0-2,0 1,-1-1,-1 0,0-1,-1 0,-1-1,2-7,1 8,-2-2,0 1,-1-1,0 0,-1-1,-1 1,-1-1,-1 0,0-1,-1 1,-1 0,-1-1,-1 1,0 0,-1-1,-1 1,-1 0,-1 0,3 14,0-1,0 1,0 0,-1 0,0 0,0 0,0 0,0 1,-1-1,1 1,-1 0,0 0,0 0,0 1,0-1,0 1,-1 0,1 0,-1 1,1-1,-1 1,0 0,0 0,1 1,-1-1,0 1,0 0,0 0,0 1,1-1,-1 1,0 0,0 1,1-1,-1 1,1 0,0 0,-1 0,1 1,0-1,0 1,0 0,1 0,-1 0,1 1,-2 1,-2 7,0 0,1 1,1 0,0 0,0 0,1 0,1 1,1 0,0 0,0-1,1 1,1 0,1 0,0 0,0 0,2 0,-1 0,2-1,0 1,3 4,0-2,2 0,0 0,1-1,0-1,1 0,1 0,0-1,1 0,0-2,1 1,0-1,1-1,0-1,1 0,0-1,5 1,6 3,1-2,1-1,0-1,0-1,0-2,1-1,0-1,0-1,10-2,-16-1,0-1,0-1,-1-1,0-2,1 0,-2-1,7-3,-9 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12 231,'-2'-6,"0"0,0-1,0 1,1 0,0 0,0-1,0 1,1-1,0 1,1-1,-1 1,1-1,0 1,1 0,-1 0,1-1,1 1,-1 0,1 1,0-1,3-5,-4 6,0-1,1 0,-1 1,1 0,0 0,1 0,-1 0,1 0,0 0,0 1,0 0,1 0,0 0,-1 0,1 1,1 0,-1 0,0 0,1 1,6-1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0,'0'21,"9"7,3-1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0,'6'12,"5"4,0-1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177 0,'-14'3,"-1"0,1 1,0 0,0 1,1 1,0 0,0 1,0 0,1 1,0 1,-5 4,15-11,1-1,0 1,-1 0,1 0,0 0,0 0,0 0,1 0,-1 1,1-1,-1 0,1 0,-1 0,1 1,0-1,0 0,0 0,1 1,-1-1,0 0,1 0,-1 0,1 1,0-1,0 0,0 0,0 0,0 0,0 0,1-1,-1 1,0 0,1-1,0 1,-1 0,1-1,0 0,0 1,-1-1,1 0,2 1,89 35,-21-51,-57 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0,'-18'492,"18"-492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0,'24'0,"20"3,8 1,-1 0,-4-1,-7-1,-6 0,-7-1,-5-1,-3 0,-2 0,0 0,-4-1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6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0,'3'21,"0"8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7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0,'0'3,"0"2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7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 29,'-3'5,"0"-1,1 1,-1 0,1 0,0 1,1-1,-1 0,1 0,0 1,1-1,-1 1,1-1,0 1,0-1,1 1,0-1,0 0,0 1,0-1,1 0,0 0,0 0,1 0,-1 0,1 0,0-1,0 1,0-1,3 2,-2-5,0-1,0 0,1-1,-1 1,0-1,0 1,0-1,0-1,0 1,0 0,0-1,0 0,-1 0,1 0,-1 0,1-1,-1 1,0-1,0 0,0 0,0 0,0 0,-1-1,1 1,-1-1,0 1,0-1,-1 0,1 0,-1 0,0 0,1 0,-1-3,0 4,0 0,0 0,0 0,0 0,-1 0,0 0,1 0,-1 0,0-1,0 1,-1 0,1 0,-1 0,1 0,-1-1,0 1,0 0,0 1,-1-1,1 0,-1 0,0 0,1 1,-1-1,0 1,-1-1,1 1,0 0,-1 0,1 0,-1 0,0 1,1-1,-1 1,0-1,0 1,0 0,0 0,0 0,0 1,0-1,-1 1,1-1,0 1,0 0,0 0,0 1,-1-1,1 1,0-1,0 1,0 0,-2 1,-6 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7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0 131,'2'-9,"1"0,0 0,0 1,1-1,0 1,0 0,1 0,0 0,1 1,-1 0,1 0,1 0,-1 1,6-4,-12 9,0 0,1 1,-1-1,0 1,1-1,-1 1,0-1,1 1,-1-1,0 1,1-1,-1 1,1 0,-1-1,1 1,-1 0,1-1,0 1,-1 0,1-1,-1 1,1 0,-1 0,1 0,0 0,-1 0,1 0,0 0,-1 0,1 0,-1 0,1 0,0 0,-1 0,1 0,-1 0,1 1,0-1,-1 0,1 0,-1 1,1-1,-1 1,1-1,-1 0,1 1,-1-1,0 1,1-1,-1 1,1-1,-1 1,0-1,0 1,1-1,-1 1,7 42,-5-21,-1-18,1 1,0-1,0 0,0 0,1 0,-1 0,1 0,0-1,0 1,0-1,1 0,-1 0,1 0,0 0,-1-1,1 1,0-1,1 0,-1 0,0 0,1-1,-1 0,1 0,-1 0,1 0,-1 0,1-1,0 0,-1 0,1-1,-1 1,1-1,0 0,-1 0,0 0,1-1,-1 1,0-1,1 0,-1-1,0 1,-1-1,1 1,0-1,-1 0,1-1,-1 1,0 0,0-1,-1 0,1 0,-1 0,1 0,-1 0,-1 0,1-1,2-11,-1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0:0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174 366 0 0 0,'0'0'163'0'0,"0"0"341"0"0,0 0 9 0 0,0 0 21 0 0,0 0 138 0 0,0 0 207 0 0,0 0 252 0 0,0 0 158 0 0,0 0 30 0 0,0 0-76 0 0,0 0-149 0 0,-14-4-177 0 0,-41-13-181 0 0,41 13-149 0 0,14 4-112 0 0,0 0-28 0 0,0 0 18 0 0,0 0 23 0 0,21 0 1461 0 0,-10 0-1583 0 0,52 1 782 0 0,-1-3 0 0 0,1-2 0 0 0,-1-3 0 0 0,23-8-1148 0 0,51-20 449 0 0,-1-6-1 0 0,-3-5 1 0 0,-2-7 0 0 0,-2-5-1 0 0,12-13-448 0 0,-135 61 2957 0 0,-31 11-2838 0 0,14 0 71 0 0,-17 47-174 0 0,17-15 7 0 0,2 2 0 0 0,1-1 0 0 0,2 1-1 0 0,1 1 1 0 0,2-1 0 0 0,1 3-23 0 0,-9 64 58 0 0,-29 109 215 0 0,-9-1 1 0 0,-33 73-274 0 0,-3 1 361 0 0,81-365-2609 0 0,0 43-2449 0 0,0 7-5474 0 0,3 19 296 0 0</inkml:trace>
  <inkml:trace contextRef="#ctx0" brushRef="#br0" timeOffset="263.671">485 897 9946 0 0,'0'0'3532'0'0,"0"0"-2137"0"0,0 0-945 0 0,0 0-235 0 0,0 0 98 0 0,0 0 261 0 0,0 0 258 0 0,0 0 166 0 0,0 0 18 0 0,0 0-101 0 0,0 0-118 0 0,36-5-125 0 0,118-13-120 0 0,225-48 1197 0 0,-147-7-2668 0 0,-216 62-676 0 0,-12 7-1919 0 0,-2 1-4061 0 0,-2 2-2778 0 0</inkml:trace>
  <inkml:trace contextRef="#ctx0" brushRef="#br0" timeOffset="889.11">1510 930 3305 0 0,'0'0'3859'0'0,"0"0"-2348"0"0,0 0-752 0 0,0 0 149 0 0,0 0 251 0 0,0 0 189 0 0,0 0 26 0 0,0 0-183 0 0,0 0-255 0 0,0 0-222 0 0,0 0-173 0 0,-6 33-129 0 0,-20 106-73 0 0,14-35 1543 0 0,8-75 558 0 0,3-31 931 0 0,-7-12-2966 0 0,5 2-331 0 0,1-1 1 0 0,0 0-1 0 0,1 0 1 0 0,0 0-1 0 0,1-1 1 0 0,1 1-1 0 0,0 0 1 0 0,1 0-1 0 0,0-1-74 0 0,6-17 43 0 0,1 0-1 0 0,2 0 0 0 0,1 1 1 0 0,1 0-1 0 0,1 1 1 0 0,2 1-1 0 0,1 0 0 0 0,9-10-42 0 0,-22 33 0 0 0,-1 0 0 0 0,1 0 0 0 0,0 0 0 0 0,0 1 0 0 0,0 0-1 0 0,0 0 1 0 0,1 0 0 0 0,0 0 0 0 0,0 0 0 0 0,0 1 0 0 0,0 0 0 0 0,0 0-1 0 0,1 1 1 0 0,-1-1 0 0 0,1 1 0 0 0,0 1 0 0 0,0-1 0 0 0,0 1 0 0 0,0 0 0 0 0,1 0 0 0 0,21 34 20 0 0,8 89 296 0 0,-34-117-882 0 0,3 13 1288 0 0,-4-14-4194 0 0,0-3-3687 0 0,0-4-3466 0 0</inkml:trace>
  <inkml:trace contextRef="#ctx0" brushRef="#br0" timeOffset="1134.62">2046 952 14883 0 0,'0'0'912'0'0,"0"0"-464"0"0,0 0-31 0 0,0 0 111 0 0,0 0 120 0 0,0 0 0 0 0,0 0-128 0 0,0 0-184 0 0,0 0-192 0 0,0 0-112 0 0,0 0-48 0 0,0 0-96 0 0,0 0-104 0 0,0 0-152 0 0,11 177-328 0 0,-11-170-1433 0 0,2-3-3296 0 0,-2-4-5129 0 0</inkml:trace>
  <inkml:trace contextRef="#ctx0" brushRef="#br0" timeOffset="1384.205">2059 554 16724 0 0,'0'0'1776'0'0,"0"0"-592"0"0,0 0-536 0 0,0 0-152 0 0,0 0-79 0 0,0 0-121 0 0,0 0-168 0 0,0 0-184 0 0,0 0-152 0 0,0 0-88 0 0,0 0-65 0 0,0 0-47 0 0,0 0-328 0 0,0 0-1176 0 0,26 48-3201 0 0,-19-37-7026 0 0</inkml:trace>
  <inkml:trace contextRef="#ctx0" brushRef="#br0" timeOffset="1543.568">2572 742 14907 0 0,'0'0'1367'0'0,"0"0"-256"0"0,0 0-56 0 0,0 0-43 0 0,0 0-28 0 0,0 0-91 0 0,0 0-149 0 0,0 0-131 0 0,0 0-133 0 0,0 0-132 0 0,0 0-110 0 0,0 0-85 0 0,0 0-66 0 0,-30 13-34 0 0,-95 44-2 0 0,77-18 31 0 0,45-30-64 0 0,0-4-14 0 0,0 0 0 0 0,1 0 0 0 0,-1 0 0 0 0,1 0 0 0 0,1 1 0 0 0,-1-1 0 0 0,1 1 0 0 0,0-1 0 0 0,0 1 0 0 0,1-1 0 0 0,-1 1 0 0 0,1 0 0 0 0,0-1 0 0 0,1 1 0 0 0,0 0 0 0 0,-1-1 0 0 0,2 1 0 0 0,-1-1 0 0 0,1 1 0 0 0,0-1 0 0 0,0 0 0 0 0,0 0 0 0 0,1 0 0 0 0,-1 0 0 0 0,1 0 0 0 0,1 0 0 0 0,-1-1 0 0 0,1 1 0 0 0,-1-1 0 0 0,1 0 0 0 0,0 0 0 0 0,1-1 0 0 0,-1 1 0 0 0,3 0-4 0 0,2 2-15 0 0,1-1 0 0 0,0 0-1 0 0,0-1 1 0 0,0 0 0 0 0,1-1 0 0 0,0 0 0 0 0,-1-1 0 0 0,1 0 0 0 0,0-1-1 0 0,0 0 1 0 0,0 0 0 0 0,0-1 0 0 0,0-1 0 0 0,0 0 0 0 0,0 0 0 0 0,-1-1-1 0 0,1-1 1 0 0,0 1 0 0 0,-1-2 0 0 0,0 0 0 0 0,9-4 15 0 0,28-17-4199 0 0,-6-9-4163 0 0,-36 27-2451 0 0</inkml:trace>
  <inkml:trace contextRef="#ctx0" brushRef="#br0" timeOffset="1979.912">3084 271 13443 0 0,'0'0'2091'0'0,"0"0"-784"0"0,0 0-535 0 0,0 0-54 0 0,0 0 142 0 0,0 0 107 0 0,0 0-7 0 0,0 0-160 0 0,0 0-221 0 0,0 0-200 0 0,0 0-118 0 0,0 0-58 0 0,5-8 345 0 0,3 57 1012 0 0,-8 403 287 0 0,-11-59-1792 0 0,11-392-96 0 0,0-1-8 0 0,0 0-7 0 0,0 0-9 0 0,0 0-20 0 0,0 0-46 0 0,0 0-61 0 0,0-9-940 0 0,7-35-2223 0 0,0 6-5954 0 0,-6 26-1850 0 0</inkml:trace>
  <inkml:trace contextRef="#ctx0" brushRef="#br0" timeOffset="2228.098">2841 705 11138 0 0,'0'0'1743'0'0,"0"0"-514"0"0,0 0-377 0 0,0 0-97 0 0,0 0 142 0 0,0 0 155 0 0,0 0 83 0 0,0 0-32 0 0,0 0-164 0 0,0 0-127 0 0,0 0-120 0 0,0 0-95 0 0,0 0-65 0 0,35 3-120 0 0,109 9-93 0 0,66-1 114 0 0,-132 5-1654 0 0,-47-7-7632 0 0,-26-8-2672 0 0</inkml:trace>
  <inkml:trace contextRef="#ctx0" brushRef="#br0" timeOffset="2416.133">3520 944 16500 0 0,'0'0'728'0'0,"0"0"-240"0"0,0 0-56 0 0,0 0-24 0 0,0 0 16 0 0,0 0-64 0 0,0 0-72 0 0,0 0-128 0 0,0 0-104 0 0,0 0-80 0 0,0 0-80 0 0,0 0-144 0 0,0 0-168 0 0,0 0-264 0 0,67 144-808 0 0,-64-144-1801 0 0,-1-4-3921 0 0,-2 1 825 0 0</inkml:trace>
  <inkml:trace contextRef="#ctx0" brushRef="#br0" timeOffset="2665.934">3543 712 9978 0 0,'0'0'2870'0'0,"0"0"-456"0"0,0 0-388 0 0,0 0-289 0 0,0 0-287 0 0,0 0-262 0 0,0 0-265 0 0,0 0-249 0 0,0 0-205 0 0,-15-30-170 0 0,-44-93-157 0 0,44 92-155 0 0,15 31-146 0 0,0 8-505 0 0,2 20-742 0 0,1-16-2319 0 0,0-1-7348 0 0</inkml:trace>
  <inkml:trace contextRef="#ctx0" brushRef="#br0" timeOffset="2915.508">3905 823 11851 0 0,'0'0'4154'0'0,"0"0"-2490"0"0,0 0-868 0 0,0 0-113 0 0,0 0-45 0 0,0 0-30 0 0,0 0-66 0 0,0 0-109 0 0,0 0-115 0 0,0 0-84 0 0,0 0-70 0 0,0 0-46 0 0,0 0-18 0 0,-12 26-25 0 0,-36 84-18 0 0,37-44 25 0 0,11-59-27 0 0,0-1 0 0 0,1 0 0 0 0,0 0 0 0 0,0 0 1 0 0,1 0-1 0 0,0 0 0 0 0,0 0 0 0 0,0-1 0 0 0,0 1 0 0 0,1-1 0 0 0,0 1 1 0 0,0-1-1 0 0,1 0 0 0 0,0 0 0 0 0,-1 0 0 0 0,2-1 0 0 0,-1 1 0 0 0,0-1 1 0 0,1 0-1 0 0,0 0 0 0 0,0 0 0 0 0,0-1 0 0 0,0 0 0 0 0,1 0 0 0 0,-1 0 1 0 0,1-1-1 0 0,0 0 0 0 0,0 0 0 0 0,-1 0 0 0 0,1-1 0 0 0,1 0 1 0 0,-1 0-1 0 0,0 0 0 0 0,0-1 0 0 0,0 0 0 0 0,0 0 0 0 0,6-1-55 0 0,-6-2 102 0 0,0-1 0 0 0,0 0 0 0 0,0-1 0 0 0,-1 1-1 0 0,0-1 1 0 0,1 0 0 0 0,-2 0 0 0 0,1-1 0 0 0,-1 1 0 0 0,1-1-1 0 0,-2 0 1 0 0,1 0 0 0 0,-1 0 0 0 0,0-1 0 0 0,0 1 0 0 0,0-1 0 0 0,-1 0-1 0 0,0 0 1 0 0,-1 0 0 0 0,1 0 0 0 0,-1 0 0 0 0,0-7-102 0 0,0 7 31 0 0,0-1 1 0 0,0 0 0 0 0,-1 0 0 0 0,0 0 0 0 0,-1 0-1 0 0,1 0 1 0 0,-2 0 0 0 0,1 0 0 0 0,-1 1-1 0 0,0-1 1 0 0,0 1 0 0 0,-1-1 0 0 0,0 1 0 0 0,-1 0-1 0 0,0 0 1 0 0,0 0 0 0 0,-3-3-32 0 0,2 2-63 0 0,0 0 0 0 0,-1 0 0 0 0,0 1 0 0 0,-1 0 0 0 0,0 1 0 0 0,0-1 0 0 0,0 1 0 0 0,-1 0-1 0 0,1 1 1 0 0,-1 0 0 0 0,-1 0 0 0 0,-3 0 63 0 0,-40 7-4595 0 0,43 5-1046 0 0,1 0-6215 0 0</inkml:trace>
  <inkml:trace contextRef="#ctx0" brushRef="#br0" timeOffset="3297.171">4191 1125 12859 0 0,'0'0'2510'0'0,"0"0"-1422"0"0,0 0-199 0 0,0 0 217 0 0,0 0 38 0 0,0 0-60 0 0,0 0-151 0 0,0 0-180 0 0,0 0-134 0 0,0 0-86 0 0,0 0-81 0 0,0 0-71 0 0,0 0-83 0 0,18-28-67 0 0,58-85-50 0 0,-7-3 317 0 0,-37 167-1013 0 0,-26-43 586 0 0,0 0 0 0 0,1 0 0 0 0,-1 0 1 0 0,2-1-1 0 0,-1 0 0 0 0,1-1 0 0 0,0 1 0 0 0,1-2 0 0 0,0 1 0 0 0,0-1 1 0 0,0 0-1 0 0,0-1 0 0 0,1 0 0 0 0,-1-1 0 0 0,1 0 0 0 0,0 0 0 0 0,0-1 1 0 0,0 0-1 0 0,0-1 0 0 0,1 0 0 0 0,-1 0 0 0 0,0-1 0 0 0,0-1 0 0 0,1 0 1 0 0,-1 0-1 0 0,5-2-71 0 0,-1-2 139 0 0,1-1 0 0 0,-1 0 1 0 0,0-1-1 0 0,-1-1 1 0 0,0 0-1 0 0,0-1 0 0 0,-1 0 1 0 0,0-1-1 0 0,0 0 0 0 0,-1-1 1 0 0,-1 0-1 0 0,0 0 0 0 0,0-2 1 0 0,-1 1-1 0 0,-1-1 1 0 0,5-9-140 0 0,-8 14-57 0 0,0 1 1 0 0,0-1-1 0 0,-1 0 0 0 0,0 0 1 0 0,-1-1-1 0 0,0 1 1 0 0,0-1-1 0 0,0 1 1 0 0,-1-1-1 0 0,-1 0 1 0 0,0 0-1 0 0,0 0 1 0 0,0-8 56 0 0,-8 1-1430 0 0,1 12-1583 0 0,4 2 784 0 0,-1-2-10030 0 0</inkml:trace>
  <inkml:trace contextRef="#ctx0" brushRef="#br0" timeOffset="4670.076">1 1732 4993 0 0,'0'0'734'0'0,"0"0"-204"0"0,0 0 128 0 0,0 0 317 0 0,0 0 298 0 0,0 0 106 0 0,0 0-112 0 0,0 0-257 0 0,0 0-245 0 0,0 0-193 0 0,0 0-85 0 0,0 0 19 0 0,4 0 20 0 0,96-5 4320 0 0,57-20-2802 0 0,189-35 68 0 0,20 13-2112 0 0,-172 23 199 0 0,612-58 376 0 0,386 6 502 0 0,-352 27-190 0 0,-304-6-435 0 0,-321 29-93 0 0,-33 22 216 0 0,-181 4-578 0 0,-1 0 0 0 0,0 0 19 0 0,0 0-8 0 0,0 0-10 0 0,0 0 3 0 0,0 0-12 0 0,0 0 5 0 0,0 0 12 0 0,0 0 8 0 0,0 0-4 0 0,0 0 5 0 0,0 0 0 0 0,0 0-10 0 0,0 0-16 0 0,0 0-1 0 0,0 0-10 0 0,0 0-2 0 0,0 0 25 0 0,0 0 4 0 0,0 0-7 0 0,0 0 3 0 0,0 0-12 0 0,0 0 1 0 0,0 0-4 0 0,0 0 10 0 0,0 0 22 0 0,0 0-6 0 0,0 0-27 0 0,0 0-16 0 0,0 0 21 0 0,0 0 12 0 0,0 0-8 0 0,0 0-4 0 0,0 0 17 0 0,0 0-2 0 0,0 0 27 0 0,0 0-21 0 0,0 0-19 0 0,0 0 4 0 0,0 0-20 0 0,0 0 21 0 0,0 0-2 0 0,0 0-3 0 0,0 0-3 0 0,0 0-9 0 0,0 0 2 0 0,0 0-2 0 0,64-5 1335 0 0,-46 3-4554 0 0,-10 1-8209 0 0,-12-2-1284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7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16,'24'0,"17"0,4 0,-2 0,-2 0,-6 0,-5 0,-5-3,-4 0,-2-1,-2 1,-3 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7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18,'27'0,"21"-3,5 0,-3-1,-4 1,-7 1,-7 0,-7 2,-3-1,-3 1,-5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7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20,'27'0,"21"-3,5-1,-3 0,-7 1,-8 0,-7 2,-5 0,-4 1,-2 0,-3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7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148 1,'1'1,"1"1,-1-1,1 1,-1 0,1-1,-1 1,0 0,0 0,0 0,0 0,0 0,-1 0,1 0,0 0,-1 0,0 1,1-1,-1 0,0 0,0 0,0 0,0 1,-1 0,1 0,0 19,-2-1,0 1,-1-1,-1 0,-2 0,0 0,0-1,-2 0,-1 0,-8 14,-79 132,92-158,3-2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7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1 319,'1'1,"1"1,-1-1,0 0,1 0,-1 1,1-1,0 0,-1 0,1 0,0-1,0 1,0 0,-1-1,1 1,0-1,0 0,0 1,0-1,0 0,0 0,0 0,0-1,0 1,0 0,-1-1,2 1,13-6,0 0,-1-1,1-1,-1 0,-1-2,0 1,0-1,-1-1,0-1,-1 0,0 0,-1-1,-1 0,0-1,0-1,-2 1,1-1,-2-1,0 1,-1-1,-1-1,1-3,2-33,-28 70,8 2,1 0,1 1,1 0,1 1,0 0,2 0,1 1,0-1,1 1,2 0,0 9,4 132,12-138,-8-24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31:15.7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18,'17'178,"-29"-111,29-89,-11 11</inkml:trace>
  <inkml:trace contextRef="#ctx0" brushRef="#br0" timeOffset="1">176 0,'-106'100,"106"-98,0 0,0-1,0 1,0 0,0-1,1 1,-1-1,1 1,-1-1,1 1,-1 0,1-1,0 0,0 1,-1-1,1 1,0-1,0 0,1 0,-1 0,0 1,0-1,0 0,1 0,-1-1,1 1,-1 0,1 0,-1-1,1 1,-1-1,1 1,-1-1,1 0,0 1,20 13,26 56,-45-64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0:0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174 366 0 0 0,'0'0'163'0'0,"0"0"341"0"0,0 0 9 0 0,0 0 21 0 0,0 0 138 0 0,0 0 207 0 0,0 0 252 0 0,0 0 158 0 0,0 0 30 0 0,0 0-76 0 0,0 0-149 0 0,-14-4-177 0 0,-41-13-181 0 0,41 13-149 0 0,14 4-112 0 0,0 0-28 0 0,0 0 18 0 0,0 0 23 0 0,21 0 1461 0 0,-10 0-1583 0 0,52 1 782 0 0,-1-3 0 0 0,1-2 0 0 0,-1-3 0 0 0,23-8-1148 0 0,51-20 449 0 0,-1-6-1 0 0,-3-5 1 0 0,-2-7 0 0 0,-2-5-1 0 0,12-13-448 0 0,-135 61 2957 0 0,-31 11-2838 0 0,14 0 71 0 0,-17 47-174 0 0,17-15 7 0 0,2 2 0 0 0,1-1 0 0 0,2 1-1 0 0,1 1 1 0 0,2-1 0 0 0,1 3-23 0 0,-9 64 58 0 0,-29 109 215 0 0,-9-1 1 0 0,-33 73-274 0 0,-3 1 361 0 0,81-365-2609 0 0,0 43-2449 0 0,0 7-5474 0 0,3 19 296 0 0</inkml:trace>
  <inkml:trace contextRef="#ctx0" brushRef="#br0" timeOffset="263.671">485 897 9946 0 0,'0'0'3532'0'0,"0"0"-2137"0"0,0 0-945 0 0,0 0-235 0 0,0 0 98 0 0,0 0 261 0 0,0 0 258 0 0,0 0 166 0 0,0 0 18 0 0,0 0-101 0 0,0 0-118 0 0,36-5-125 0 0,118-13-120 0 0,225-48 1197 0 0,-147-7-2668 0 0,-216 62-676 0 0,-12 7-1919 0 0,-2 1-4061 0 0,-2 2-2778 0 0</inkml:trace>
  <inkml:trace contextRef="#ctx0" brushRef="#br0" timeOffset="889.11">1510 930 3305 0 0,'0'0'3859'0'0,"0"0"-2348"0"0,0 0-752 0 0,0 0 149 0 0,0 0 251 0 0,0 0 189 0 0,0 0 26 0 0,0 0-183 0 0,0 0-255 0 0,0 0-222 0 0,0 0-173 0 0,-6 33-129 0 0,-20 106-73 0 0,14-35 1543 0 0,8-75 558 0 0,3-31 931 0 0,-7-12-2966 0 0,5 2-331 0 0,1-1 1 0 0,0 0-1 0 0,1 0 1 0 0,0 0-1 0 0,1-1 1 0 0,1 1-1 0 0,0 0 1 0 0,1 0-1 0 0,0-1-74 0 0,6-17 43 0 0,1 0-1 0 0,2 0 0 0 0,1 1 1 0 0,1 0-1 0 0,1 1 1 0 0,2 1-1 0 0,1 0 0 0 0,9-10-42 0 0,-22 33 0 0 0,-1 0 0 0 0,1 0 0 0 0,0 0 0 0 0,0 1 0 0 0,0 0-1 0 0,0 0 1 0 0,1 0 0 0 0,0 0 0 0 0,0 0 0 0 0,0 1 0 0 0,0 0 0 0 0,0 0-1 0 0,1 1 1 0 0,-1-1 0 0 0,1 1 0 0 0,0 1 0 0 0,0-1 0 0 0,0 1 0 0 0,0 0 0 0 0,1 0 0 0 0,21 34 20 0 0,8 89 296 0 0,-34-117-882 0 0,3 13 1288 0 0,-4-14-4194 0 0,0-3-3687 0 0,0-4-3466 0 0</inkml:trace>
  <inkml:trace contextRef="#ctx0" brushRef="#br0" timeOffset="1134.62">2046 952 14883 0 0,'0'0'912'0'0,"0"0"-464"0"0,0 0-31 0 0,0 0 111 0 0,0 0 120 0 0,0 0 0 0 0,0 0-128 0 0,0 0-184 0 0,0 0-192 0 0,0 0-112 0 0,0 0-48 0 0,0 0-96 0 0,0 0-104 0 0,0 0-152 0 0,11 177-328 0 0,-11-170-1433 0 0,2-3-3296 0 0,-2-4-5129 0 0</inkml:trace>
  <inkml:trace contextRef="#ctx0" brushRef="#br0" timeOffset="1384.205">2059 554 16724 0 0,'0'0'1776'0'0,"0"0"-592"0"0,0 0-536 0 0,0 0-152 0 0,0 0-79 0 0,0 0-121 0 0,0 0-168 0 0,0 0-184 0 0,0 0-152 0 0,0 0-88 0 0,0 0-65 0 0,0 0-47 0 0,0 0-328 0 0,0 0-1176 0 0,26 48-3201 0 0,-19-37-7026 0 0</inkml:trace>
  <inkml:trace contextRef="#ctx0" brushRef="#br0" timeOffset="1543.568">2572 742 14907 0 0,'0'0'1367'0'0,"0"0"-256"0"0,0 0-56 0 0,0 0-43 0 0,0 0-28 0 0,0 0-91 0 0,0 0-149 0 0,0 0-131 0 0,0 0-133 0 0,0 0-132 0 0,0 0-110 0 0,0 0-85 0 0,0 0-66 0 0,-30 13-34 0 0,-95 44-2 0 0,77-18 31 0 0,45-30-64 0 0,0-4-14 0 0,0 0 0 0 0,1 0 0 0 0,-1 0 0 0 0,1 0 0 0 0,1 1 0 0 0,-1-1 0 0 0,1 1 0 0 0,0-1 0 0 0,0 1 0 0 0,1-1 0 0 0,-1 1 0 0 0,1 0 0 0 0,0-1 0 0 0,1 1 0 0 0,0 0 0 0 0,-1-1 0 0 0,2 1 0 0 0,-1-1 0 0 0,1 1 0 0 0,0-1 0 0 0,0 0 0 0 0,0 0 0 0 0,1 0 0 0 0,-1 0 0 0 0,1 0 0 0 0,1 0 0 0 0,-1-1 0 0 0,1 1 0 0 0,-1-1 0 0 0,1 0 0 0 0,0 0 0 0 0,1-1 0 0 0,-1 1 0 0 0,3 0-4 0 0,2 2-15 0 0,1-1 0 0 0,0 0-1 0 0,0-1 1 0 0,0 0 0 0 0,1-1 0 0 0,0 0 0 0 0,-1-1 0 0 0,1 0 0 0 0,0-1-1 0 0,0 0 1 0 0,0 0 0 0 0,0-1 0 0 0,0-1 0 0 0,0 0 0 0 0,0 0 0 0 0,-1-1-1 0 0,1-1 1 0 0,0 1 0 0 0,-1-2 0 0 0,0 0 0 0 0,9-4 15 0 0,28-17-4199 0 0,-6-9-4163 0 0,-36 27-2451 0 0</inkml:trace>
  <inkml:trace contextRef="#ctx0" brushRef="#br0" timeOffset="1979.912">3084 271 13443 0 0,'0'0'2091'0'0,"0"0"-784"0"0,0 0-535 0 0,0 0-54 0 0,0 0 142 0 0,0 0 107 0 0,0 0-7 0 0,0 0-160 0 0,0 0-221 0 0,0 0-200 0 0,0 0-118 0 0,0 0-58 0 0,5-8 345 0 0,3 57 1012 0 0,-8 403 287 0 0,-11-59-1792 0 0,11-392-96 0 0,0-1-8 0 0,0 0-7 0 0,0 0-9 0 0,0 0-20 0 0,0 0-46 0 0,0 0-61 0 0,0-9-940 0 0,7-35-2223 0 0,0 6-5954 0 0,-6 26-1850 0 0</inkml:trace>
  <inkml:trace contextRef="#ctx0" brushRef="#br0" timeOffset="2228.098">2841 705 11138 0 0,'0'0'1743'0'0,"0"0"-514"0"0,0 0-377 0 0,0 0-97 0 0,0 0 142 0 0,0 0 155 0 0,0 0 83 0 0,0 0-32 0 0,0 0-164 0 0,0 0-127 0 0,0 0-120 0 0,0 0-95 0 0,0 0-65 0 0,35 3-120 0 0,109 9-93 0 0,66-1 114 0 0,-132 5-1654 0 0,-47-7-7632 0 0,-26-8-2672 0 0</inkml:trace>
  <inkml:trace contextRef="#ctx0" brushRef="#br0" timeOffset="2416.133">3520 944 16500 0 0,'0'0'728'0'0,"0"0"-240"0"0,0 0-56 0 0,0 0-24 0 0,0 0 16 0 0,0 0-64 0 0,0 0-72 0 0,0 0-128 0 0,0 0-104 0 0,0 0-80 0 0,0 0-80 0 0,0 0-144 0 0,0 0-168 0 0,0 0-264 0 0,67 144-808 0 0,-64-144-1801 0 0,-1-4-3921 0 0,-2 1 825 0 0</inkml:trace>
  <inkml:trace contextRef="#ctx0" brushRef="#br0" timeOffset="2665.934">3543 712 9978 0 0,'0'0'2870'0'0,"0"0"-456"0"0,0 0-388 0 0,0 0-289 0 0,0 0-287 0 0,0 0-262 0 0,0 0-265 0 0,0 0-249 0 0,0 0-205 0 0,-15-30-170 0 0,-44-93-157 0 0,44 92-155 0 0,15 31-146 0 0,0 8-505 0 0,2 20-742 0 0,1-16-2319 0 0,0-1-7348 0 0</inkml:trace>
  <inkml:trace contextRef="#ctx0" brushRef="#br0" timeOffset="2915.508">3905 823 11851 0 0,'0'0'4154'0'0,"0"0"-2490"0"0,0 0-868 0 0,0 0-113 0 0,0 0-45 0 0,0 0-30 0 0,0 0-66 0 0,0 0-109 0 0,0 0-115 0 0,0 0-84 0 0,0 0-70 0 0,0 0-46 0 0,0 0-18 0 0,-12 26-25 0 0,-36 84-18 0 0,37-44 25 0 0,11-59-27 0 0,0-1 0 0 0,1 0 0 0 0,0 0 0 0 0,0 0 1 0 0,1 0-1 0 0,0 0 0 0 0,0 0 0 0 0,0-1 0 0 0,0 1 0 0 0,1-1 0 0 0,0 1 1 0 0,0-1-1 0 0,1 0 0 0 0,0 0 0 0 0,-1 0 0 0 0,2-1 0 0 0,-1 1 0 0 0,0-1 1 0 0,1 0-1 0 0,0 0 0 0 0,0 0 0 0 0,0-1 0 0 0,0 0 0 0 0,1 0 0 0 0,-1 0 1 0 0,1-1-1 0 0,0 0 0 0 0,0 0 0 0 0,-1 0 0 0 0,1-1 0 0 0,1 0 1 0 0,-1 0-1 0 0,0 0 0 0 0,0-1 0 0 0,0 0 0 0 0,0 0 0 0 0,6-1-55 0 0,-6-2 102 0 0,0-1 0 0 0,0 0 0 0 0,0-1 0 0 0,-1 1-1 0 0,0-1 1 0 0,1 0 0 0 0,-2 0 0 0 0,1-1 0 0 0,-1 1 0 0 0,1-1-1 0 0,-2 0 1 0 0,1 0 0 0 0,-1 0 0 0 0,0-1 0 0 0,0 1 0 0 0,0-1 0 0 0,-1 0-1 0 0,0 0 1 0 0,-1 0 0 0 0,1 0 0 0 0,-1 0 0 0 0,0-7-102 0 0,0 7 31 0 0,0-1 1 0 0,0 0 0 0 0,-1 0 0 0 0,0 0 0 0 0,-1 0-1 0 0,1 0 1 0 0,-2 0 0 0 0,1 0 0 0 0,-1 1-1 0 0,0-1 1 0 0,0 1 0 0 0,-1-1 0 0 0,0 1 0 0 0,-1 0-1 0 0,0 0 1 0 0,0 0 0 0 0,-3-3-32 0 0,2 2-63 0 0,0 0 0 0 0,-1 0 0 0 0,0 1 0 0 0,-1 0 0 0 0,0 1 0 0 0,0-1 0 0 0,0 1 0 0 0,-1 0-1 0 0,1 1 1 0 0,-1 0 0 0 0,-1 0 0 0 0,-3 0 63 0 0,-40 7-4595 0 0,43 5-1046 0 0,1 0-6215 0 0</inkml:trace>
  <inkml:trace contextRef="#ctx0" brushRef="#br0" timeOffset="3297.171">4191 1125 12859 0 0,'0'0'2510'0'0,"0"0"-1422"0"0,0 0-199 0 0,0 0 217 0 0,0 0 38 0 0,0 0-60 0 0,0 0-151 0 0,0 0-180 0 0,0 0-134 0 0,0 0-86 0 0,0 0-81 0 0,0 0-71 0 0,0 0-83 0 0,18-28-67 0 0,58-85-50 0 0,-7-3 317 0 0,-37 167-1013 0 0,-26-43 586 0 0,0 0 0 0 0,1 0 0 0 0,-1 0 1 0 0,2-1-1 0 0,-1 0 0 0 0,1-1 0 0 0,0 1 0 0 0,1-2 0 0 0,0 1 0 0 0,0-1 1 0 0,0 0-1 0 0,0-1 0 0 0,1 0 0 0 0,-1-1 0 0 0,1 0 0 0 0,0 0 0 0 0,0-1 1 0 0,0 0-1 0 0,0-1 0 0 0,1 0 0 0 0,-1 0 0 0 0,0-1 0 0 0,0-1 0 0 0,1 0 1 0 0,-1 0-1 0 0,5-2-71 0 0,-1-2 139 0 0,1-1 0 0 0,-1 0 1 0 0,0-1-1 0 0,-1-1 1 0 0,0 0-1 0 0,0-1 0 0 0,-1 0 1 0 0,0-1-1 0 0,0 0 0 0 0,-1-1 1 0 0,-1 0-1 0 0,0 0 0 0 0,0-2 1 0 0,-1 1-1 0 0,-1-1 1 0 0,5-9-140 0 0,-8 14-57 0 0,0 1 1 0 0,0-1-1 0 0,-1 0 0 0 0,0 0 1 0 0,-1-1-1 0 0,0 1 1 0 0,0-1-1 0 0,0 1 1 0 0,-1-1-1 0 0,-1 0 1 0 0,0 0-1 0 0,0 0 1 0 0,0-8 56 0 0,-8 1-1430 0 0,1 12-1583 0 0,4 2 784 0 0,-1-2-10030 0 0</inkml:trace>
  <inkml:trace contextRef="#ctx0" brushRef="#br0" timeOffset="4670.076">1 1732 4993 0 0,'0'0'734'0'0,"0"0"-204"0"0,0 0 128 0 0,0 0 317 0 0,0 0 298 0 0,0 0 106 0 0,0 0-112 0 0,0 0-257 0 0,0 0-245 0 0,0 0-193 0 0,0 0-85 0 0,0 0 19 0 0,4 0 20 0 0,96-5 4320 0 0,57-20-2802 0 0,189-35 68 0 0,20 13-2112 0 0,-172 23 199 0 0,612-58 376 0 0,386 6 502 0 0,-352 27-190 0 0,-304-6-435 0 0,-321 29-93 0 0,-33 22 216 0 0,-181 4-578 0 0,-1 0 0 0 0,0 0 19 0 0,0 0-8 0 0,0 0-10 0 0,0 0 3 0 0,0 0-12 0 0,0 0 5 0 0,0 0 12 0 0,0 0 8 0 0,0 0-4 0 0,0 0 5 0 0,0 0 0 0 0,0 0-10 0 0,0 0-16 0 0,0 0-1 0 0,0 0-10 0 0,0 0-2 0 0,0 0 25 0 0,0 0 4 0 0,0 0-7 0 0,0 0 3 0 0,0 0-12 0 0,0 0 1 0 0,0 0-4 0 0,0 0 10 0 0,0 0 22 0 0,0 0-6 0 0,0 0-27 0 0,0 0-16 0 0,0 0 21 0 0,0 0 12 0 0,0 0-8 0 0,0 0-4 0 0,0 0 17 0 0,0 0-2 0 0,0 0 27 0 0,0 0-21 0 0,0 0-19 0 0,0 0 4 0 0,0 0-20 0 0,0 0 21 0 0,0 0-2 0 0,0 0-3 0 0,0 0-3 0 0,0 0-9 0 0,0 0 2 0 0,0 0-2 0 0,64-5 1335 0 0,-46 3-4554 0 0,-10 1-8209 0 0,-12-2-1284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10:57.23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4909 709,'-98'-126,"-6"5,-10-2,71 81,-1 3,-2 1,-2 3,-8-3,13 14,-1 3,-1 2,0 1,-1 3,-1 1,-1 3,0 2,0 2,0 2,-1 2,-47 3,-47 13,0 5,2 7,1 6,1 6,-73 33,101-35,-337 97,294-96,4-3,2 6,1 6,3 7,1 7,93-32,1 2,1 2,2 2,1 2,2 2,2 2,1 2,2 1,2 2,2 2,2 1,-18 36,-36 71,6 3,-28 89,-116 264,200-453,-48 120,-31 126,66-174,5 2,-7 91,23-86,7 1,5 1,12 100,6-94,8 97,-9 60,-14 126,8-346,3 0,5-1,2 0,25 64,-11-59,4-2,45 76,-19-38,93 179,-99-190,4-3,28 35,172 282,-128-255,-112-147,105 98,-45-68,2-5,3-2,79 28,-82-44,0-4,2-3,0-4,12-2,-20-8,1-3,0-4,26-4,20 1,93-9,-114-3,13 0,0-6,34-13,-102 20,-1-2,0-2,-1-2,0-2,-2-2,0-2,20-16,-1-2,-3-3,-1-2,-3-3,-2-2,34-45,126-219,-4-13,142-345,-43 64,-287 568,43-94,-6-2,11-58,-38 95,-4 0,-5-2,-4 0,-5-2,-4 1,-5-1,-7-45,-34-127,-11 3,-33-77,34 147,-120-513,75 341,-15 4,-32-37,19 77,110 303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10:58.42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1391 757,'-37'-21,"-1"2,0 1,-2 2,0 1,-1 3,0 1,-32-4,61 13,-1 0,0 1,0 0,0 1,0 1,0 0,0 1,1 0,-1 1,1 0,-1 1,1 0,0 1,0 0,1 1,0 1,0-1,0 2,1 0,0 0,-4 4,-36 44,2 1,3 2,2 2,3 2,3 2,3 1,2 2,-13 48,2-14,5 3,4 1,5 2,5 0,4 6,18-105,-1 0,2 0,-1 0,1 0,1 0,-1 0,2 0,-1 1,1-1,0 0,1 0,0 0,1-1,0 1,0-1,1 1,0-1,0 0,1 0,0-1,0 1,1-1,0 0,0-1,1 1,0-1,0 0,0-1,1 0,7 4,2-4,0 0,0-1,1-1,0 0,-1-2,1 0,0-1,0 0,0-2,-1 0,1-1,-1-1,1 0,-1-2,4-1,21-10,0-1,-1-2,-1-2,-1-2,16-13,49-45,-4-4,-3-4,-5-5,-3-3,-5-4,47-78,-85 118,-3-2,-2-1,-3-3,-3 0,-3-3,-4 0,-2-2,-4-1,10-59,-28 112,-1 0,-1 0,-1 0,0 0,-2 0,0-1,-2 1,0 0,-1 1,-1-1,-1 1,-1 0,-1 0,-1 0,0 1,-1 1,-1 0,-1 0,-1 1,0 1,-1 0,-1 1,0 0,-1 1,-1 1,-17-11,8 12,1 0,-2 2,0 1,0 2,0 0,-1 2,0 0,0 2,0 2,-1 0,1 2,0 1,-13 3,-19 5,1 2,0 3,1 2,1 3,-44 22,-11 15,3 4,3 5,3 5,3 4,3 4,-32 39,-8 12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13:00.8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0:0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174 366 0 0 0,'0'0'163'0'0,"0"0"341"0"0,0 0 9 0 0,0 0 21 0 0,0 0 138 0 0,0 0 207 0 0,0 0 252 0 0,0 0 158 0 0,0 0 30 0 0,0 0-76 0 0,0 0-149 0 0,-14-4-177 0 0,-41-13-181 0 0,41 13-149 0 0,14 4-112 0 0,0 0-28 0 0,0 0 18 0 0,0 0 23 0 0,21 0 1461 0 0,-10 0-1583 0 0,52 1 782 0 0,-1-3 0 0 0,1-2 0 0 0,-1-3 0 0 0,23-8-1148 0 0,51-20 449 0 0,-1-6-1 0 0,-3-5 1 0 0,-2-7 0 0 0,-2-5-1 0 0,12-13-448 0 0,-135 61 2957 0 0,-31 11-2838 0 0,14 0 71 0 0,-17 47-174 0 0,17-15 7 0 0,2 2 0 0 0,1-1 0 0 0,2 1-1 0 0,1 1 1 0 0,2-1 0 0 0,1 3-23 0 0,-9 64 58 0 0,-29 109 215 0 0,-9-1 1 0 0,-33 73-274 0 0,-3 1 361 0 0,81-365-2609 0 0,0 43-2449 0 0,0 7-5474 0 0,3 19 296 0 0</inkml:trace>
  <inkml:trace contextRef="#ctx0" brushRef="#br0" timeOffset="263.671">485 897 9946 0 0,'0'0'3532'0'0,"0"0"-2137"0"0,0 0-945 0 0,0 0-235 0 0,0 0 98 0 0,0 0 261 0 0,0 0 258 0 0,0 0 166 0 0,0 0 18 0 0,0 0-101 0 0,0 0-118 0 0,36-5-125 0 0,118-13-120 0 0,225-48 1197 0 0,-147-7-2668 0 0,-216 62-676 0 0,-12 7-1919 0 0,-2 1-4061 0 0,-2 2-2778 0 0</inkml:trace>
  <inkml:trace contextRef="#ctx0" brushRef="#br0" timeOffset="889.11">1510 930 3305 0 0,'0'0'3859'0'0,"0"0"-2348"0"0,0 0-752 0 0,0 0 149 0 0,0 0 251 0 0,0 0 189 0 0,0 0 26 0 0,0 0-183 0 0,0 0-255 0 0,0 0-222 0 0,0 0-173 0 0,-6 33-129 0 0,-20 106-73 0 0,14-35 1543 0 0,8-75 558 0 0,3-31 931 0 0,-7-12-2966 0 0,5 2-331 0 0,1-1 1 0 0,0 0-1 0 0,1 0 1 0 0,0 0-1 0 0,1-1 1 0 0,1 1-1 0 0,0 0 1 0 0,1 0-1 0 0,0-1-74 0 0,6-17 43 0 0,1 0-1 0 0,2 0 0 0 0,1 1 1 0 0,1 0-1 0 0,1 1 1 0 0,2 1-1 0 0,1 0 0 0 0,9-10-42 0 0,-22 33 0 0 0,-1 0 0 0 0,1 0 0 0 0,0 0 0 0 0,0 1 0 0 0,0 0-1 0 0,0 0 1 0 0,1 0 0 0 0,0 0 0 0 0,0 0 0 0 0,0 1 0 0 0,0 0 0 0 0,0 0-1 0 0,1 1 1 0 0,-1-1 0 0 0,1 1 0 0 0,0 1 0 0 0,0-1 0 0 0,0 1 0 0 0,0 0 0 0 0,1 0 0 0 0,21 34 20 0 0,8 89 296 0 0,-34-117-882 0 0,3 13 1288 0 0,-4-14-4194 0 0,0-3-3687 0 0,0-4-3466 0 0</inkml:trace>
  <inkml:trace contextRef="#ctx0" brushRef="#br0" timeOffset="1134.62">2046 952 14883 0 0,'0'0'912'0'0,"0"0"-464"0"0,0 0-31 0 0,0 0 111 0 0,0 0 120 0 0,0 0 0 0 0,0 0-128 0 0,0 0-184 0 0,0 0-192 0 0,0 0-112 0 0,0 0-48 0 0,0 0-96 0 0,0 0-104 0 0,0 0-152 0 0,11 177-328 0 0,-11-170-1433 0 0,2-3-3296 0 0,-2-4-5129 0 0</inkml:trace>
  <inkml:trace contextRef="#ctx0" brushRef="#br0" timeOffset="1384.205">2059 554 16724 0 0,'0'0'1776'0'0,"0"0"-592"0"0,0 0-536 0 0,0 0-152 0 0,0 0-79 0 0,0 0-121 0 0,0 0-168 0 0,0 0-184 0 0,0 0-152 0 0,0 0-88 0 0,0 0-65 0 0,0 0-47 0 0,0 0-328 0 0,0 0-1176 0 0,26 48-3201 0 0,-19-37-7026 0 0</inkml:trace>
  <inkml:trace contextRef="#ctx0" brushRef="#br0" timeOffset="1543.568">2572 742 14907 0 0,'0'0'1367'0'0,"0"0"-256"0"0,0 0-56 0 0,0 0-43 0 0,0 0-28 0 0,0 0-91 0 0,0 0-149 0 0,0 0-131 0 0,0 0-133 0 0,0 0-132 0 0,0 0-110 0 0,0 0-85 0 0,0 0-66 0 0,-30 13-34 0 0,-95 44-2 0 0,77-18 31 0 0,45-30-64 0 0,0-4-14 0 0,0 0 0 0 0,1 0 0 0 0,-1 0 0 0 0,1 0 0 0 0,1 1 0 0 0,-1-1 0 0 0,1 1 0 0 0,0-1 0 0 0,0 1 0 0 0,1-1 0 0 0,-1 1 0 0 0,1 0 0 0 0,0-1 0 0 0,1 1 0 0 0,0 0 0 0 0,-1-1 0 0 0,2 1 0 0 0,-1-1 0 0 0,1 1 0 0 0,0-1 0 0 0,0 0 0 0 0,0 0 0 0 0,1 0 0 0 0,-1 0 0 0 0,1 0 0 0 0,1 0 0 0 0,-1-1 0 0 0,1 1 0 0 0,-1-1 0 0 0,1 0 0 0 0,0 0 0 0 0,1-1 0 0 0,-1 1 0 0 0,3 0-4 0 0,2 2-15 0 0,1-1 0 0 0,0 0-1 0 0,0-1 1 0 0,0 0 0 0 0,1-1 0 0 0,0 0 0 0 0,-1-1 0 0 0,1 0 0 0 0,0-1-1 0 0,0 0 1 0 0,0 0 0 0 0,0-1 0 0 0,0-1 0 0 0,0 0 0 0 0,0 0 0 0 0,-1-1-1 0 0,1-1 1 0 0,0 1 0 0 0,-1-2 0 0 0,0 0 0 0 0,9-4 15 0 0,28-17-4199 0 0,-6-9-4163 0 0,-36 27-2451 0 0</inkml:trace>
  <inkml:trace contextRef="#ctx0" brushRef="#br0" timeOffset="1979.912">3084 271 13443 0 0,'0'0'2091'0'0,"0"0"-784"0"0,0 0-535 0 0,0 0-54 0 0,0 0 142 0 0,0 0 107 0 0,0 0-7 0 0,0 0-160 0 0,0 0-221 0 0,0 0-200 0 0,0 0-118 0 0,0 0-58 0 0,5-8 345 0 0,3 57 1012 0 0,-8 403 287 0 0,-11-59-1792 0 0,11-392-96 0 0,0-1-8 0 0,0 0-7 0 0,0 0-9 0 0,0 0-20 0 0,0 0-46 0 0,0 0-61 0 0,0-9-940 0 0,7-35-2223 0 0,0 6-5954 0 0,-6 26-1850 0 0</inkml:trace>
  <inkml:trace contextRef="#ctx0" brushRef="#br0" timeOffset="2228.098">2841 705 11138 0 0,'0'0'1743'0'0,"0"0"-514"0"0,0 0-377 0 0,0 0-97 0 0,0 0 142 0 0,0 0 155 0 0,0 0 83 0 0,0 0-32 0 0,0 0-164 0 0,0 0-127 0 0,0 0-120 0 0,0 0-95 0 0,0 0-65 0 0,35 3-120 0 0,109 9-93 0 0,66-1 114 0 0,-132 5-1654 0 0,-47-7-7632 0 0,-26-8-2672 0 0</inkml:trace>
  <inkml:trace contextRef="#ctx0" brushRef="#br0" timeOffset="2416.133">3520 944 16500 0 0,'0'0'728'0'0,"0"0"-240"0"0,0 0-56 0 0,0 0-24 0 0,0 0 16 0 0,0 0-64 0 0,0 0-72 0 0,0 0-128 0 0,0 0-104 0 0,0 0-80 0 0,0 0-80 0 0,0 0-144 0 0,0 0-168 0 0,0 0-264 0 0,67 144-808 0 0,-64-144-1801 0 0,-1-4-3921 0 0,-2 1 825 0 0</inkml:trace>
  <inkml:trace contextRef="#ctx0" brushRef="#br0" timeOffset="2665.934">3543 712 9978 0 0,'0'0'2870'0'0,"0"0"-456"0"0,0 0-388 0 0,0 0-289 0 0,0 0-287 0 0,0 0-262 0 0,0 0-265 0 0,0 0-249 0 0,0 0-205 0 0,-15-30-170 0 0,-44-93-157 0 0,44 92-155 0 0,15 31-146 0 0,0 8-505 0 0,2 20-742 0 0,1-16-2319 0 0,0-1-7348 0 0</inkml:trace>
  <inkml:trace contextRef="#ctx0" brushRef="#br0" timeOffset="2915.508">3905 823 11851 0 0,'0'0'4154'0'0,"0"0"-2490"0"0,0 0-868 0 0,0 0-113 0 0,0 0-45 0 0,0 0-30 0 0,0 0-66 0 0,0 0-109 0 0,0 0-115 0 0,0 0-84 0 0,0 0-70 0 0,0 0-46 0 0,0 0-18 0 0,-12 26-25 0 0,-36 84-18 0 0,37-44 25 0 0,11-59-27 0 0,0-1 0 0 0,1 0 0 0 0,0 0 0 0 0,0 0 1 0 0,1 0-1 0 0,0 0 0 0 0,0 0 0 0 0,0-1 0 0 0,0 1 0 0 0,1-1 0 0 0,0 1 1 0 0,0-1-1 0 0,1 0 0 0 0,0 0 0 0 0,-1 0 0 0 0,2-1 0 0 0,-1 1 0 0 0,0-1 1 0 0,1 0-1 0 0,0 0 0 0 0,0 0 0 0 0,0-1 0 0 0,0 0 0 0 0,1 0 0 0 0,-1 0 1 0 0,1-1-1 0 0,0 0 0 0 0,0 0 0 0 0,-1 0 0 0 0,1-1 0 0 0,1 0 1 0 0,-1 0-1 0 0,0 0 0 0 0,0-1 0 0 0,0 0 0 0 0,0 0 0 0 0,6-1-55 0 0,-6-2 102 0 0,0-1 0 0 0,0 0 0 0 0,0-1 0 0 0,-1 1-1 0 0,0-1 1 0 0,1 0 0 0 0,-2 0 0 0 0,1-1 0 0 0,-1 1 0 0 0,1-1-1 0 0,-2 0 1 0 0,1 0 0 0 0,-1 0 0 0 0,0-1 0 0 0,0 1 0 0 0,0-1 0 0 0,-1 0-1 0 0,0 0 1 0 0,-1 0 0 0 0,1 0 0 0 0,-1 0 0 0 0,0-7-102 0 0,0 7 31 0 0,0-1 1 0 0,0 0 0 0 0,-1 0 0 0 0,0 0 0 0 0,-1 0-1 0 0,1 0 1 0 0,-2 0 0 0 0,1 0 0 0 0,-1 1-1 0 0,0-1 1 0 0,0 1 0 0 0,-1-1 0 0 0,0 1 0 0 0,-1 0-1 0 0,0 0 1 0 0,0 0 0 0 0,-3-3-32 0 0,2 2-63 0 0,0 0 0 0 0,-1 0 0 0 0,0 1 0 0 0,-1 0 0 0 0,0 1 0 0 0,0-1 0 0 0,0 1 0 0 0,-1 0-1 0 0,1 1 1 0 0,-1 0 0 0 0,-1 0 0 0 0,-3 0 63 0 0,-40 7-4595 0 0,43 5-1046 0 0,1 0-6215 0 0</inkml:trace>
  <inkml:trace contextRef="#ctx0" brushRef="#br0" timeOffset="3297.171">4191 1125 12859 0 0,'0'0'2510'0'0,"0"0"-1422"0"0,0 0-199 0 0,0 0 217 0 0,0 0 38 0 0,0 0-60 0 0,0 0-151 0 0,0 0-180 0 0,0 0-134 0 0,0 0-86 0 0,0 0-81 0 0,0 0-71 0 0,0 0-83 0 0,18-28-67 0 0,58-85-50 0 0,-7-3 317 0 0,-37 167-1013 0 0,-26-43 586 0 0,0 0 0 0 0,1 0 0 0 0,-1 0 1 0 0,2-1-1 0 0,-1 0 0 0 0,1-1 0 0 0,0 1 0 0 0,1-2 0 0 0,0 1 0 0 0,0-1 1 0 0,0 0-1 0 0,0-1 0 0 0,1 0 0 0 0,-1-1 0 0 0,1 0 0 0 0,0 0 0 0 0,0-1 1 0 0,0 0-1 0 0,0-1 0 0 0,1 0 0 0 0,-1 0 0 0 0,0-1 0 0 0,0-1 0 0 0,1 0 1 0 0,-1 0-1 0 0,5-2-71 0 0,-1-2 139 0 0,1-1 0 0 0,-1 0 1 0 0,0-1-1 0 0,-1-1 1 0 0,0 0-1 0 0,0-1 0 0 0,-1 0 1 0 0,0-1-1 0 0,0 0 0 0 0,-1-1 1 0 0,-1 0-1 0 0,0 0 0 0 0,0-2 1 0 0,-1 1-1 0 0,-1-1 1 0 0,5-9-140 0 0,-8 14-57 0 0,0 1 1 0 0,0-1-1 0 0,-1 0 0 0 0,0 0 1 0 0,-1-1-1 0 0,0 1 1 0 0,0-1-1 0 0,0 1 1 0 0,-1-1-1 0 0,-1 0 1 0 0,0 0-1 0 0,0 0 1 0 0,0-8 56 0 0,-8 1-1430 0 0,1 12-1583 0 0,4 2 784 0 0,-1-2-10030 0 0</inkml:trace>
  <inkml:trace contextRef="#ctx0" brushRef="#br0" timeOffset="4670.076">1 1732 4993 0 0,'0'0'734'0'0,"0"0"-204"0"0,0 0 128 0 0,0 0 317 0 0,0 0 298 0 0,0 0 106 0 0,0 0-112 0 0,0 0-257 0 0,0 0-245 0 0,0 0-193 0 0,0 0-85 0 0,0 0 19 0 0,4 0 20 0 0,96-5 4320 0 0,57-20-2802 0 0,189-35 68 0 0,20 13-2112 0 0,-172 23 199 0 0,612-58 376 0 0,386 6 502 0 0,-352 27-190 0 0,-304-6-435 0 0,-321 29-93 0 0,-33 22 216 0 0,-181 4-578 0 0,-1 0 0 0 0,0 0 19 0 0,0 0-8 0 0,0 0-10 0 0,0 0 3 0 0,0 0-12 0 0,0 0 5 0 0,0 0 12 0 0,0 0 8 0 0,0 0-4 0 0,0 0 5 0 0,0 0 0 0 0,0 0-10 0 0,0 0-16 0 0,0 0-1 0 0,0 0-10 0 0,0 0-2 0 0,0 0 25 0 0,0 0 4 0 0,0 0-7 0 0,0 0 3 0 0,0 0-12 0 0,0 0 1 0 0,0 0-4 0 0,0 0 10 0 0,0 0 22 0 0,0 0-6 0 0,0 0-27 0 0,0 0-16 0 0,0 0 21 0 0,0 0 12 0 0,0 0-8 0 0,0 0-4 0 0,0 0 17 0 0,0 0-2 0 0,0 0 27 0 0,0 0-21 0 0,0 0-19 0 0,0 0 4 0 0,0 0-20 0 0,0 0 21 0 0,0 0-2 0 0,0 0-3 0 0,0 0-3 0 0,0 0-9 0 0,0 0 2 0 0,0 0-2 0 0,64-5 1335 0 0,-46 3-4554 0 0,-10 1-8209 0 0,-12-2-1284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13:02.04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5251 1244,'5'-7,"-1"0,-1 0,1-1,-1 1,-1-1,1 1,-1-1,0 0,-1 0,0 0,0 0,-1 0,0 0,-1-8,1 1,0-1,0-1,-1 1,0 0,-2-1,0 1,0 0,-2 1,0-1,-1 1,0 0,-1 0,-1 0,0 1,-4-4,-27-29,-1 2,-2 1,-3 2,-1 3,-1 1,-3 3,0 1,-11-2,-165-75,108 66,-3 5,-1 5,-104-14,-1-2,-338-75,457 106,-2 5,0 4,0 5,-73 7,-160 28,-312-27,588 3,0 3,0 2,1 4,1 3,-26 12,56-18,-132 45,4 7,-3 10,106-44,-29 13,2 5,-39 29,110-64,0 1,0 1,1 1,1 0,0 1,2 1,-1 0,2 0,0 1,2 1,0 0,1 0,0 1,2 0,-2 11,-11 35,4 0,3 1,3 1,2 0,3 44,4-52,12 139,-10-189,0 1,0 1,1 0,0-1,1 0,0 0,1 0,0 0,1-1,0 0,0 0,3 2,12 11,1 0,1-1,0-2,2 0,1-1,0-2,1-1,1-1,0-1,7 1,273 96,195 59,-93-57,130 14,61-16,-268-75,-227-28,5 2,0-6,107-8,-76-17,0-6,-2-7,43-19,-106 31,136-44,-4-9,32-24,-148 56,-1-4,-3-3,28-25,-99 63,-1 0,-1-1,0-1,-1-1,0 0,-1-1,-1 0,0-1,-1 0,-1-1,-1-1,-1 0,0 0,-1-1,-1 0,3-18,51-374,-54 351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0:0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174 366 0 0 0,'0'0'163'0'0,"0"0"341"0"0,0 0 9 0 0,0 0 21 0 0,0 0 138 0 0,0 0 207 0 0,0 0 252 0 0,0 0 158 0 0,0 0 30 0 0,0 0-76 0 0,0 0-149 0 0,-14-4-177 0 0,-41-13-181 0 0,41 13-149 0 0,14 4-112 0 0,0 0-28 0 0,0 0 18 0 0,0 0 23 0 0,21 0 1461 0 0,-10 0-1583 0 0,52 1 782 0 0,-1-3 0 0 0,1-2 0 0 0,-1-3 0 0 0,23-8-1148 0 0,51-20 449 0 0,-1-6-1 0 0,-3-5 1 0 0,-2-7 0 0 0,-2-5-1 0 0,12-13-448 0 0,-135 61 2957 0 0,-31 11-2838 0 0,14 0 71 0 0,-17 47-174 0 0,17-15 7 0 0,2 2 0 0 0,1-1 0 0 0,2 1-1 0 0,1 1 1 0 0,2-1 0 0 0,1 3-23 0 0,-9 64 58 0 0,-29 109 215 0 0,-9-1 1 0 0,-33 73-274 0 0,-3 1 361 0 0,81-365-2609 0 0,0 43-2449 0 0,0 7-5474 0 0,3 19 296 0 0</inkml:trace>
  <inkml:trace contextRef="#ctx0" brushRef="#br0" timeOffset="263.671">485 897 9946 0 0,'0'0'3532'0'0,"0"0"-2137"0"0,0 0-945 0 0,0 0-235 0 0,0 0 98 0 0,0 0 261 0 0,0 0 258 0 0,0 0 166 0 0,0 0 18 0 0,0 0-101 0 0,0 0-118 0 0,36-5-125 0 0,118-13-120 0 0,225-48 1197 0 0,-147-7-2668 0 0,-216 62-676 0 0,-12 7-1919 0 0,-2 1-4061 0 0,-2 2-2778 0 0</inkml:trace>
  <inkml:trace contextRef="#ctx0" brushRef="#br0" timeOffset="889.11">1510 930 3305 0 0,'0'0'3859'0'0,"0"0"-2348"0"0,0 0-752 0 0,0 0 149 0 0,0 0 251 0 0,0 0 189 0 0,0 0 26 0 0,0 0-183 0 0,0 0-255 0 0,0 0-222 0 0,0 0-173 0 0,-6 33-129 0 0,-20 106-73 0 0,14-35 1543 0 0,8-75 558 0 0,3-31 931 0 0,-7-12-2966 0 0,5 2-331 0 0,1-1 1 0 0,0 0-1 0 0,1 0 1 0 0,0 0-1 0 0,1-1 1 0 0,1 1-1 0 0,0 0 1 0 0,1 0-1 0 0,0-1-74 0 0,6-17 43 0 0,1 0-1 0 0,2 0 0 0 0,1 1 1 0 0,1 0-1 0 0,1 1 1 0 0,2 1-1 0 0,1 0 0 0 0,9-10-42 0 0,-22 33 0 0 0,-1 0 0 0 0,1 0 0 0 0,0 0 0 0 0,0 1 0 0 0,0 0-1 0 0,0 0 1 0 0,1 0 0 0 0,0 0 0 0 0,0 0 0 0 0,0 1 0 0 0,0 0 0 0 0,0 0-1 0 0,1 1 1 0 0,-1-1 0 0 0,1 1 0 0 0,0 1 0 0 0,0-1 0 0 0,0 1 0 0 0,0 0 0 0 0,1 0 0 0 0,21 34 20 0 0,8 89 296 0 0,-34-117-882 0 0,3 13 1288 0 0,-4-14-4194 0 0,0-3-3687 0 0,0-4-3466 0 0</inkml:trace>
  <inkml:trace contextRef="#ctx0" brushRef="#br0" timeOffset="1134.62">2046 952 14883 0 0,'0'0'912'0'0,"0"0"-464"0"0,0 0-31 0 0,0 0 111 0 0,0 0 120 0 0,0 0 0 0 0,0 0-128 0 0,0 0-184 0 0,0 0-192 0 0,0 0-112 0 0,0 0-48 0 0,0 0-96 0 0,0 0-104 0 0,0 0-152 0 0,11 177-328 0 0,-11-170-1433 0 0,2-3-3296 0 0,-2-4-5129 0 0</inkml:trace>
  <inkml:trace contextRef="#ctx0" brushRef="#br0" timeOffset="1384.205">2059 554 16724 0 0,'0'0'1776'0'0,"0"0"-592"0"0,0 0-536 0 0,0 0-152 0 0,0 0-79 0 0,0 0-121 0 0,0 0-168 0 0,0 0-184 0 0,0 0-152 0 0,0 0-88 0 0,0 0-65 0 0,0 0-47 0 0,0 0-328 0 0,0 0-1176 0 0,26 48-3201 0 0,-19-37-7026 0 0</inkml:trace>
  <inkml:trace contextRef="#ctx0" brushRef="#br0" timeOffset="1543.568">2572 742 14907 0 0,'0'0'1367'0'0,"0"0"-256"0"0,0 0-56 0 0,0 0-43 0 0,0 0-28 0 0,0 0-91 0 0,0 0-149 0 0,0 0-131 0 0,0 0-133 0 0,0 0-132 0 0,0 0-110 0 0,0 0-85 0 0,0 0-66 0 0,-30 13-34 0 0,-95 44-2 0 0,77-18 31 0 0,45-30-64 0 0,0-4-14 0 0,0 0 0 0 0,1 0 0 0 0,-1 0 0 0 0,1 0 0 0 0,1 1 0 0 0,-1-1 0 0 0,1 1 0 0 0,0-1 0 0 0,0 1 0 0 0,1-1 0 0 0,-1 1 0 0 0,1 0 0 0 0,0-1 0 0 0,1 1 0 0 0,0 0 0 0 0,-1-1 0 0 0,2 1 0 0 0,-1-1 0 0 0,1 1 0 0 0,0-1 0 0 0,0 0 0 0 0,0 0 0 0 0,1 0 0 0 0,-1 0 0 0 0,1 0 0 0 0,1 0 0 0 0,-1-1 0 0 0,1 1 0 0 0,-1-1 0 0 0,1 0 0 0 0,0 0 0 0 0,1-1 0 0 0,-1 1 0 0 0,3 0-4 0 0,2 2-15 0 0,1-1 0 0 0,0 0-1 0 0,0-1 1 0 0,0 0 0 0 0,1-1 0 0 0,0 0 0 0 0,-1-1 0 0 0,1 0 0 0 0,0-1-1 0 0,0 0 1 0 0,0 0 0 0 0,0-1 0 0 0,0-1 0 0 0,0 0 0 0 0,0 0 0 0 0,-1-1-1 0 0,1-1 1 0 0,0 1 0 0 0,-1-2 0 0 0,0 0 0 0 0,9-4 15 0 0,28-17-4199 0 0,-6-9-4163 0 0,-36 27-2451 0 0</inkml:trace>
  <inkml:trace contextRef="#ctx0" brushRef="#br0" timeOffset="1979.912">3084 271 13443 0 0,'0'0'2091'0'0,"0"0"-784"0"0,0 0-535 0 0,0 0-54 0 0,0 0 142 0 0,0 0 107 0 0,0 0-7 0 0,0 0-160 0 0,0 0-221 0 0,0 0-200 0 0,0 0-118 0 0,0 0-58 0 0,5-8 345 0 0,3 57 1012 0 0,-8 403 287 0 0,-11-59-1792 0 0,11-392-96 0 0,0-1-8 0 0,0 0-7 0 0,0 0-9 0 0,0 0-20 0 0,0 0-46 0 0,0 0-61 0 0,0-9-940 0 0,7-35-2223 0 0,0 6-5954 0 0,-6 26-1850 0 0</inkml:trace>
  <inkml:trace contextRef="#ctx0" brushRef="#br0" timeOffset="2228.098">2841 705 11138 0 0,'0'0'1743'0'0,"0"0"-514"0"0,0 0-377 0 0,0 0-97 0 0,0 0 142 0 0,0 0 155 0 0,0 0 83 0 0,0 0-32 0 0,0 0-164 0 0,0 0-127 0 0,0 0-120 0 0,0 0-95 0 0,0 0-65 0 0,35 3-120 0 0,109 9-93 0 0,66-1 114 0 0,-132 5-1654 0 0,-47-7-7632 0 0,-26-8-2672 0 0</inkml:trace>
  <inkml:trace contextRef="#ctx0" brushRef="#br0" timeOffset="2416.133">3520 944 16500 0 0,'0'0'728'0'0,"0"0"-240"0"0,0 0-56 0 0,0 0-24 0 0,0 0 16 0 0,0 0-64 0 0,0 0-72 0 0,0 0-128 0 0,0 0-104 0 0,0 0-80 0 0,0 0-80 0 0,0 0-144 0 0,0 0-168 0 0,0 0-264 0 0,67 144-808 0 0,-64-144-1801 0 0,-1-4-3921 0 0,-2 1 825 0 0</inkml:trace>
  <inkml:trace contextRef="#ctx0" brushRef="#br0" timeOffset="2665.934">3543 712 9978 0 0,'0'0'2870'0'0,"0"0"-456"0"0,0 0-388 0 0,0 0-289 0 0,0 0-287 0 0,0 0-262 0 0,0 0-265 0 0,0 0-249 0 0,0 0-205 0 0,-15-30-170 0 0,-44-93-157 0 0,44 92-155 0 0,15 31-146 0 0,0 8-505 0 0,2 20-742 0 0,1-16-2319 0 0,0-1-7348 0 0</inkml:trace>
  <inkml:trace contextRef="#ctx0" brushRef="#br0" timeOffset="2915.508">3905 823 11851 0 0,'0'0'4154'0'0,"0"0"-2490"0"0,0 0-868 0 0,0 0-113 0 0,0 0-45 0 0,0 0-30 0 0,0 0-66 0 0,0 0-109 0 0,0 0-115 0 0,0 0-84 0 0,0 0-70 0 0,0 0-46 0 0,0 0-18 0 0,-12 26-25 0 0,-36 84-18 0 0,37-44 25 0 0,11-59-27 0 0,0-1 0 0 0,1 0 0 0 0,0 0 0 0 0,0 0 1 0 0,1 0-1 0 0,0 0 0 0 0,0 0 0 0 0,0-1 0 0 0,0 1 0 0 0,1-1 0 0 0,0 1 1 0 0,0-1-1 0 0,1 0 0 0 0,0 0 0 0 0,-1 0 0 0 0,2-1 0 0 0,-1 1 0 0 0,0-1 1 0 0,1 0-1 0 0,0 0 0 0 0,0 0 0 0 0,0-1 0 0 0,0 0 0 0 0,1 0 0 0 0,-1 0 1 0 0,1-1-1 0 0,0 0 0 0 0,0 0 0 0 0,-1 0 0 0 0,1-1 0 0 0,1 0 1 0 0,-1 0-1 0 0,0 0 0 0 0,0-1 0 0 0,0 0 0 0 0,0 0 0 0 0,6-1-55 0 0,-6-2 102 0 0,0-1 0 0 0,0 0 0 0 0,0-1 0 0 0,-1 1-1 0 0,0-1 1 0 0,1 0 0 0 0,-2 0 0 0 0,1-1 0 0 0,-1 1 0 0 0,1-1-1 0 0,-2 0 1 0 0,1 0 0 0 0,-1 0 0 0 0,0-1 0 0 0,0 1 0 0 0,0-1 0 0 0,-1 0-1 0 0,0 0 1 0 0,-1 0 0 0 0,1 0 0 0 0,-1 0 0 0 0,0-7-102 0 0,0 7 31 0 0,0-1 1 0 0,0 0 0 0 0,-1 0 0 0 0,0 0 0 0 0,-1 0-1 0 0,1 0 1 0 0,-2 0 0 0 0,1 0 0 0 0,-1 1-1 0 0,0-1 1 0 0,0 1 0 0 0,-1-1 0 0 0,0 1 0 0 0,-1 0-1 0 0,0 0 1 0 0,0 0 0 0 0,-3-3-32 0 0,2 2-63 0 0,0 0 0 0 0,-1 0 0 0 0,0 1 0 0 0,-1 0 0 0 0,0 1 0 0 0,0-1 0 0 0,0 1 0 0 0,-1 0-1 0 0,1 1 1 0 0,-1 0 0 0 0,-1 0 0 0 0,-3 0 63 0 0,-40 7-4595 0 0,43 5-1046 0 0,1 0-6215 0 0</inkml:trace>
  <inkml:trace contextRef="#ctx0" brushRef="#br0" timeOffset="3297.171">4191 1125 12859 0 0,'0'0'2510'0'0,"0"0"-1422"0"0,0 0-199 0 0,0 0 217 0 0,0 0 38 0 0,0 0-60 0 0,0 0-151 0 0,0 0-180 0 0,0 0-134 0 0,0 0-86 0 0,0 0-81 0 0,0 0-71 0 0,0 0-83 0 0,18-28-67 0 0,58-85-50 0 0,-7-3 317 0 0,-37 167-1013 0 0,-26-43 586 0 0,0 0 0 0 0,1 0 0 0 0,-1 0 1 0 0,2-1-1 0 0,-1 0 0 0 0,1-1 0 0 0,0 1 0 0 0,1-2 0 0 0,0 1 0 0 0,0-1 1 0 0,0 0-1 0 0,0-1 0 0 0,1 0 0 0 0,-1-1 0 0 0,1 0 0 0 0,0 0 0 0 0,0-1 1 0 0,0 0-1 0 0,0-1 0 0 0,1 0 0 0 0,-1 0 0 0 0,0-1 0 0 0,0-1 0 0 0,1 0 1 0 0,-1 0-1 0 0,5-2-71 0 0,-1-2 139 0 0,1-1 0 0 0,-1 0 1 0 0,0-1-1 0 0,-1-1 1 0 0,0 0-1 0 0,0-1 0 0 0,-1 0 1 0 0,0-1-1 0 0,0 0 0 0 0,-1-1 1 0 0,-1 0-1 0 0,0 0 0 0 0,0-2 1 0 0,-1 1-1 0 0,-1-1 1 0 0,5-9-140 0 0,-8 14-57 0 0,0 1 1 0 0,0-1-1 0 0,-1 0 0 0 0,0 0 1 0 0,-1-1-1 0 0,0 1 1 0 0,0-1-1 0 0,0 1 1 0 0,-1-1-1 0 0,-1 0 1 0 0,0 0-1 0 0,0 0 1 0 0,0-8 56 0 0,-8 1-1430 0 0,1 12-1583 0 0,4 2 784 0 0,-1-2-10030 0 0</inkml:trace>
  <inkml:trace contextRef="#ctx0" brushRef="#br0" timeOffset="4670.076">1 1732 4993 0 0,'0'0'734'0'0,"0"0"-204"0"0,0 0 128 0 0,0 0 317 0 0,0 0 298 0 0,0 0 106 0 0,0 0-112 0 0,0 0-257 0 0,0 0-245 0 0,0 0-193 0 0,0 0-85 0 0,0 0 19 0 0,4 0 20 0 0,96-5 4320 0 0,57-20-2802 0 0,189-35 68 0 0,20 13-2112 0 0,-172 23 199 0 0,612-58 376 0 0,386 6 502 0 0,-352 27-190 0 0,-304-6-435 0 0,-321 29-93 0 0,-33 22 216 0 0,-181 4-578 0 0,-1 0 0 0 0,0 0 19 0 0,0 0-8 0 0,0 0-10 0 0,0 0 3 0 0,0 0-12 0 0,0 0 5 0 0,0 0 12 0 0,0 0 8 0 0,0 0-4 0 0,0 0 5 0 0,0 0 0 0 0,0 0-10 0 0,0 0-16 0 0,0 0-1 0 0,0 0-10 0 0,0 0-2 0 0,0 0 25 0 0,0 0 4 0 0,0 0-7 0 0,0 0 3 0 0,0 0-12 0 0,0 0 1 0 0,0 0-4 0 0,0 0 10 0 0,0 0 22 0 0,0 0-6 0 0,0 0-27 0 0,0 0-16 0 0,0 0 21 0 0,0 0 12 0 0,0 0-8 0 0,0 0-4 0 0,0 0 17 0 0,0 0-2 0 0,0 0 27 0 0,0 0-21 0 0,0 0-19 0 0,0 0 4 0 0,0 0-20 0 0,0 0 21 0 0,0 0-2 0 0,0 0-3 0 0,0 0-3 0 0,0 0-9 0 0,0 0 2 0 0,0 0-2 0 0,64-5 1335 0 0,-46 3-4554 0 0,-10 1-8209 0 0,-12-2-1284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11:27.0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4888 678,'-184'-141,"-86"-46,198 146,-2 4,-2 3,-1 3,-33-7,0 0,38 10,-2 3,-1 4,-1 3,0 4,-1 3,0 3,-37 2,44 13,2 2,-1 4,1 2,1 4,1 2,1 3,-24 15,-134 65,4 11,-153 109,287-161,3 3,3 4,3 3,-61 77,121-133,-319 395,-164 269,196-184,255-403,5 3,4 1,4 1,4 2,5 2,-12 100,25-98,5 1,4-1,7 50,-2-58,3-11,5 0,3-1,3-1,5 0,5 6,127 481,18 5,-130-483,3-1,4-3,4-1,4-3,39 44,73 89,259 309,-409-508,0-1,1-1,1-1,0 0,1-2,1 0,0-1,1-1,0-1,1-1,2 0,136 44,2-7,7-5,-63-16,-16-1,1-4,0-4,1-4,1-4,-1-4,72-7,445-98,-273 77,-239 14,-14 3,0-3,-1-5,-1-3,24-10,91-40,-3-8,36-27,-131 56,-3-5,-2-4,-2-4,-3-4,23-24,-54 36,25-21,-3-4,-4-2,42-59,-28 4,-5-3,-6-5,58-144,-78 135,-7-3,-6-2,-7-1,-7-2,4-85,-13 40,-8 0,-10-1,-12-72,-13 93,-8 1,-8 1,-8 2,-8 3,-7 1,-30-48,-9-33,-11 4,-11 5,-11 6,-10 5,-61-66,131 209,-4 3,-4 4,-4 3,-17-8,24 30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11:35.67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5028 4,'0'0,"-1"0,1-1,-1 1,1 0,0-1,-1 1,1 0,-1-1,1 1,-1 0,1 0,-1 0,1-1,-1 1,0 0,1 0,-1 0,1 0,-1 0,1 0,-1 0,1 0,-1 0,1 0,-1 1,0-1,1 0,-1 0,1 0,-1 1,1-1,0 0,-1 1,1-1,-1 0,1 1,-1-1,1 0,0 1,-1-1,1 1,0-1,-1 1,1-1,0 1,0-1,0 1,-1-1,1 1,0-1,0 1,0-1,0 1,0-1,0 1,0-1,0 1,0 0,0-1,0 1,0-1,1 1,-1-1,0 1,-1 40,41 262,-28 87,-13-288,-28 266,29-136,-11 156,-24 30,7-118,-29 44,34-148,14-110,3 2,4-1,4 14,-3 142,-8-169,-2-1,-4-1,-24 70,29-108,1 0,2 1,1-1,2 1,0 22,6 377,27-160,-28-246,-1 0,-2 0,-1 0,-1 0,-1-1,-1 1,-3 2,-4 10,1 0,2 2,1-1,3 1,1 0,2 0,2 7,-27 153,3-67,25-133,0 0,-1 0,1 0,0-1,-1 1,1 0,-1 0,0-1,0 1,1-1,-1 1,0 0,0-1,-1 0,1 1,0-1,0 0,-1 1,1-1,-1 0,1 0,-1 0,1 0,-1-1,1 1,-1 0,0-1,0 1,1-1,-1 1,0-1,0 0,0 0,1 0,-1 0,0 0,0 0,0 0,1-1,-1 1,0 0,0-1,1 0,-1 1,-258-38,-271 39,201 26,66 2,-1-1,-120 28,104-25,-135-32,228 27,-21 4,-50-1,30 3,91-7,68-13,56-8,-1 0,1-1,-1-1,0 0,0-1,0-1,0 0,0-1,0 0,0-1,0-1,1-1,-1 0,1-1,-6-3,-129-41,-91 35,234 10,-1 1,1-1,0 0,0 0,0-1,1 0,0 0,0 0,0-1,0 1,1-1,0 0,0-1,1 1,-1-1,1 1,1-1,-1 0,1 0,1 0,-1 0,1-1,0 1,1 0,0-1,0 1,1-7,-7-33,-4-34,3 0,4 0,6-51,-2 21,11-370,23 22,-27 365,24-507,-5 71,-28-512,8 922,5 0,5 1,11-26,-17 83,46-172,-45 180,-2 0,-2-1,-3 0,-1-33,52-336,-27 199,-29 206,-1 16,0-1,1 1,-1-1,1 0,0 1,0-1,1 0,-1 1,1-1,-1 1,1-1,0 1,1-1,-1 1,0 0,1 0,0-1,0 1,0 0,0 0,0 1,1-1,-1 0,1 1,0 0,2-2,135-28,-60 19,10-8,9-3,0 3,2 5,0 5,32 2,176 27,-270-14,0-2,1-1,-1-3,0-1,13-3,83-5,1 5,49 9,-25-1,388-2,-173-29,19 29,-182-25,264-36,-452 60,14 0,0 1,0 2,0 2,23 5,-22 0,4 2,1-1,0-3,0-2,23 0,328-7,-344 7,-33 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12:36.96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6187 653,'-1'-14,"0"0,-1 0,0 0,-1 0,-1 0,-1 1,1 0,-2 0,0 0,0 1,-2 0,1 0,-1 0,-1 1,0 0,-1 1,0 0,0 1,-1 0,0 0,-1 1,0 1,0 0,0 0,-9-2,-359-125,267 99,-3 4,0 6,-1 5,-1 5,-102 0,-380-12,10 1,-195-6,623 30,0 7,0 7,2 8,0 6,-81 27,90-8,2 6,2 7,-112 63,-269 171,144-37,262-151,117-98,1-1,-1 1,1 0,1 0,-1 1,1-1,0 1,1 0,0 0,0 0,0 0,1 0,0 0,0 0,1 1,-1-1,2 0,-1 0,1 0,2 7,1 0,1-1,0 0,1 0,0 0,1 0,1-1,0-1,0 1,1-1,1 0,0-1,0 0,1-1,0 0,1-1,2 1,23 14,1-2,1-1,1-2,28 8,76 19,1-7,2-6,2-6,0-7,103-2,943 69,-630-58,-113-2,309 7,-479-33,1-12,47-19,-225 17,-1-5,0-4,-2-5,-1-5,-2-3,-1-6,39-24,-96 44,0-1,-2-2,-2-2,0-1,-1-2,-2-2,-2-1,-1-1,-1-2,-2-1,-1-1,-3-1,7-16,-26 46,0-1,-1 0,-1-1,1 1,-2-1,1 1,-2-1,1 0,-1 0,-1 0,0 0,-1 0,0 1,0-1,-1 0,-1 0,1 1,-2-1,0 1,0 0,-1 0,0 1,0-1,-1 1,0 0,-1 1,0-1,-1 1,-4-3,-7-3,0 0,-1 2,0 1,-1 0,-1 2,0 0,0 1,0 2,-14-3,-14-3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0:0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174 366 0 0 0,'0'0'163'0'0,"0"0"341"0"0,0 0 9 0 0,0 0 21 0 0,0 0 138 0 0,0 0 207 0 0,0 0 252 0 0,0 0 158 0 0,0 0 30 0 0,0 0-76 0 0,0 0-149 0 0,-14-4-177 0 0,-41-13-181 0 0,41 13-149 0 0,14 4-112 0 0,0 0-28 0 0,0 0 18 0 0,0 0 23 0 0,21 0 1461 0 0,-10 0-1583 0 0,52 1 782 0 0,-1-3 0 0 0,1-2 0 0 0,-1-3 0 0 0,23-8-1148 0 0,51-20 449 0 0,-1-6-1 0 0,-3-5 1 0 0,-2-7 0 0 0,-2-5-1 0 0,12-13-448 0 0,-135 61 2957 0 0,-31 11-2838 0 0,14 0 71 0 0,-17 47-174 0 0,17-15 7 0 0,2 2 0 0 0,1-1 0 0 0,2 1-1 0 0,1 1 1 0 0,2-1 0 0 0,1 3-23 0 0,-9 64 58 0 0,-29 109 215 0 0,-9-1 1 0 0,-33 73-274 0 0,-3 1 361 0 0,81-365-2609 0 0,0 43-2449 0 0,0 7-5474 0 0,3 19 296 0 0</inkml:trace>
  <inkml:trace contextRef="#ctx0" brushRef="#br0" timeOffset="263.671">485 897 9946 0 0,'0'0'3532'0'0,"0"0"-2137"0"0,0 0-945 0 0,0 0-235 0 0,0 0 98 0 0,0 0 261 0 0,0 0 258 0 0,0 0 166 0 0,0 0 18 0 0,0 0-101 0 0,0 0-118 0 0,36-5-125 0 0,118-13-120 0 0,225-48 1197 0 0,-147-7-2668 0 0,-216 62-676 0 0,-12 7-1919 0 0,-2 1-4061 0 0,-2 2-2778 0 0</inkml:trace>
  <inkml:trace contextRef="#ctx0" brushRef="#br0" timeOffset="889.11">1510 930 3305 0 0,'0'0'3859'0'0,"0"0"-2348"0"0,0 0-752 0 0,0 0 149 0 0,0 0 251 0 0,0 0 189 0 0,0 0 26 0 0,0 0-183 0 0,0 0-255 0 0,0 0-222 0 0,0 0-173 0 0,-6 33-129 0 0,-20 106-73 0 0,14-35 1543 0 0,8-75 558 0 0,3-31 931 0 0,-7-12-2966 0 0,5 2-331 0 0,1-1 1 0 0,0 0-1 0 0,1 0 1 0 0,0 0-1 0 0,1-1 1 0 0,1 1-1 0 0,0 0 1 0 0,1 0-1 0 0,0-1-74 0 0,6-17 43 0 0,1 0-1 0 0,2 0 0 0 0,1 1 1 0 0,1 0-1 0 0,1 1 1 0 0,2 1-1 0 0,1 0 0 0 0,9-10-42 0 0,-22 33 0 0 0,-1 0 0 0 0,1 0 0 0 0,0 0 0 0 0,0 1 0 0 0,0 0-1 0 0,0 0 1 0 0,1 0 0 0 0,0 0 0 0 0,0 0 0 0 0,0 1 0 0 0,0 0 0 0 0,0 0-1 0 0,1 1 1 0 0,-1-1 0 0 0,1 1 0 0 0,0 1 0 0 0,0-1 0 0 0,0 1 0 0 0,0 0 0 0 0,1 0 0 0 0,21 34 20 0 0,8 89 296 0 0,-34-117-882 0 0,3 13 1288 0 0,-4-14-4194 0 0,0-3-3687 0 0,0-4-3466 0 0</inkml:trace>
  <inkml:trace contextRef="#ctx0" brushRef="#br0" timeOffset="1134.62">2046 952 14883 0 0,'0'0'912'0'0,"0"0"-464"0"0,0 0-31 0 0,0 0 111 0 0,0 0 120 0 0,0 0 0 0 0,0 0-128 0 0,0 0-184 0 0,0 0-192 0 0,0 0-112 0 0,0 0-48 0 0,0 0-96 0 0,0 0-104 0 0,0 0-152 0 0,11 177-328 0 0,-11-170-1433 0 0,2-3-3296 0 0,-2-4-5129 0 0</inkml:trace>
  <inkml:trace contextRef="#ctx0" brushRef="#br0" timeOffset="1384.205">2059 554 16724 0 0,'0'0'1776'0'0,"0"0"-592"0"0,0 0-536 0 0,0 0-152 0 0,0 0-79 0 0,0 0-121 0 0,0 0-168 0 0,0 0-184 0 0,0 0-152 0 0,0 0-88 0 0,0 0-65 0 0,0 0-47 0 0,0 0-328 0 0,0 0-1176 0 0,26 48-3201 0 0,-19-37-7026 0 0</inkml:trace>
  <inkml:trace contextRef="#ctx0" brushRef="#br0" timeOffset="1543.568">2572 742 14907 0 0,'0'0'1367'0'0,"0"0"-256"0"0,0 0-56 0 0,0 0-43 0 0,0 0-28 0 0,0 0-91 0 0,0 0-149 0 0,0 0-131 0 0,0 0-133 0 0,0 0-132 0 0,0 0-110 0 0,0 0-85 0 0,0 0-66 0 0,-30 13-34 0 0,-95 44-2 0 0,77-18 31 0 0,45-30-64 0 0,0-4-14 0 0,0 0 0 0 0,1 0 0 0 0,-1 0 0 0 0,1 0 0 0 0,1 1 0 0 0,-1-1 0 0 0,1 1 0 0 0,0-1 0 0 0,0 1 0 0 0,1-1 0 0 0,-1 1 0 0 0,1 0 0 0 0,0-1 0 0 0,1 1 0 0 0,0 0 0 0 0,-1-1 0 0 0,2 1 0 0 0,-1-1 0 0 0,1 1 0 0 0,0-1 0 0 0,0 0 0 0 0,0 0 0 0 0,1 0 0 0 0,-1 0 0 0 0,1 0 0 0 0,1 0 0 0 0,-1-1 0 0 0,1 1 0 0 0,-1-1 0 0 0,1 0 0 0 0,0 0 0 0 0,1-1 0 0 0,-1 1 0 0 0,3 0-4 0 0,2 2-15 0 0,1-1 0 0 0,0 0-1 0 0,0-1 1 0 0,0 0 0 0 0,1-1 0 0 0,0 0 0 0 0,-1-1 0 0 0,1 0 0 0 0,0-1-1 0 0,0 0 1 0 0,0 0 0 0 0,0-1 0 0 0,0-1 0 0 0,0 0 0 0 0,0 0 0 0 0,-1-1-1 0 0,1-1 1 0 0,0 1 0 0 0,-1-2 0 0 0,0 0 0 0 0,9-4 15 0 0,28-17-4199 0 0,-6-9-4163 0 0,-36 27-2451 0 0</inkml:trace>
  <inkml:trace contextRef="#ctx0" brushRef="#br0" timeOffset="1979.912">3084 271 13443 0 0,'0'0'2091'0'0,"0"0"-784"0"0,0 0-535 0 0,0 0-54 0 0,0 0 142 0 0,0 0 107 0 0,0 0-7 0 0,0 0-160 0 0,0 0-221 0 0,0 0-200 0 0,0 0-118 0 0,0 0-58 0 0,5-8 345 0 0,3 57 1012 0 0,-8 403 287 0 0,-11-59-1792 0 0,11-392-96 0 0,0-1-8 0 0,0 0-7 0 0,0 0-9 0 0,0 0-20 0 0,0 0-46 0 0,0 0-61 0 0,0-9-940 0 0,7-35-2223 0 0,0 6-5954 0 0,-6 26-1850 0 0</inkml:trace>
  <inkml:trace contextRef="#ctx0" brushRef="#br0" timeOffset="2228.098">2841 705 11138 0 0,'0'0'1743'0'0,"0"0"-514"0"0,0 0-377 0 0,0 0-97 0 0,0 0 142 0 0,0 0 155 0 0,0 0 83 0 0,0 0-32 0 0,0 0-164 0 0,0 0-127 0 0,0 0-120 0 0,0 0-95 0 0,0 0-65 0 0,35 3-120 0 0,109 9-93 0 0,66-1 114 0 0,-132 5-1654 0 0,-47-7-7632 0 0,-26-8-2672 0 0</inkml:trace>
  <inkml:trace contextRef="#ctx0" brushRef="#br0" timeOffset="2416.133">3520 944 16500 0 0,'0'0'728'0'0,"0"0"-240"0"0,0 0-56 0 0,0 0-24 0 0,0 0 16 0 0,0 0-64 0 0,0 0-72 0 0,0 0-128 0 0,0 0-104 0 0,0 0-80 0 0,0 0-80 0 0,0 0-144 0 0,0 0-168 0 0,0 0-264 0 0,67 144-808 0 0,-64-144-1801 0 0,-1-4-3921 0 0,-2 1 825 0 0</inkml:trace>
  <inkml:trace contextRef="#ctx0" brushRef="#br0" timeOffset="2665.934">3543 712 9978 0 0,'0'0'2870'0'0,"0"0"-456"0"0,0 0-388 0 0,0 0-289 0 0,0 0-287 0 0,0 0-262 0 0,0 0-265 0 0,0 0-249 0 0,0 0-205 0 0,-15-30-170 0 0,-44-93-157 0 0,44 92-155 0 0,15 31-146 0 0,0 8-505 0 0,2 20-742 0 0,1-16-2319 0 0,0-1-7348 0 0</inkml:trace>
  <inkml:trace contextRef="#ctx0" brushRef="#br0" timeOffset="2915.508">3905 823 11851 0 0,'0'0'4154'0'0,"0"0"-2490"0"0,0 0-868 0 0,0 0-113 0 0,0 0-45 0 0,0 0-30 0 0,0 0-66 0 0,0 0-109 0 0,0 0-115 0 0,0 0-84 0 0,0 0-70 0 0,0 0-46 0 0,0 0-18 0 0,-12 26-25 0 0,-36 84-18 0 0,37-44 25 0 0,11-59-27 0 0,0-1 0 0 0,1 0 0 0 0,0 0 0 0 0,0 0 1 0 0,1 0-1 0 0,0 0 0 0 0,0 0 0 0 0,0-1 0 0 0,0 1 0 0 0,1-1 0 0 0,0 1 1 0 0,0-1-1 0 0,1 0 0 0 0,0 0 0 0 0,-1 0 0 0 0,2-1 0 0 0,-1 1 0 0 0,0-1 1 0 0,1 0-1 0 0,0 0 0 0 0,0 0 0 0 0,0-1 0 0 0,0 0 0 0 0,1 0 0 0 0,-1 0 1 0 0,1-1-1 0 0,0 0 0 0 0,0 0 0 0 0,-1 0 0 0 0,1-1 0 0 0,1 0 1 0 0,-1 0-1 0 0,0 0 0 0 0,0-1 0 0 0,0 0 0 0 0,0 0 0 0 0,6-1-55 0 0,-6-2 102 0 0,0-1 0 0 0,0 0 0 0 0,0-1 0 0 0,-1 1-1 0 0,0-1 1 0 0,1 0 0 0 0,-2 0 0 0 0,1-1 0 0 0,-1 1 0 0 0,1-1-1 0 0,-2 0 1 0 0,1 0 0 0 0,-1 0 0 0 0,0-1 0 0 0,0 1 0 0 0,0-1 0 0 0,-1 0-1 0 0,0 0 1 0 0,-1 0 0 0 0,1 0 0 0 0,-1 0 0 0 0,0-7-102 0 0,0 7 31 0 0,0-1 1 0 0,0 0 0 0 0,-1 0 0 0 0,0 0 0 0 0,-1 0-1 0 0,1 0 1 0 0,-2 0 0 0 0,1 0 0 0 0,-1 1-1 0 0,0-1 1 0 0,0 1 0 0 0,-1-1 0 0 0,0 1 0 0 0,-1 0-1 0 0,0 0 1 0 0,0 0 0 0 0,-3-3-32 0 0,2 2-63 0 0,0 0 0 0 0,-1 0 0 0 0,0 1 0 0 0,-1 0 0 0 0,0 1 0 0 0,0-1 0 0 0,0 1 0 0 0,-1 0-1 0 0,1 1 1 0 0,-1 0 0 0 0,-1 0 0 0 0,-3 0 63 0 0,-40 7-4595 0 0,43 5-1046 0 0,1 0-6215 0 0</inkml:trace>
  <inkml:trace contextRef="#ctx0" brushRef="#br0" timeOffset="3297.171">4191 1125 12859 0 0,'0'0'2510'0'0,"0"0"-1422"0"0,0 0-199 0 0,0 0 217 0 0,0 0 38 0 0,0 0-60 0 0,0 0-151 0 0,0 0-180 0 0,0 0-134 0 0,0 0-86 0 0,0 0-81 0 0,0 0-71 0 0,0 0-83 0 0,18-28-67 0 0,58-85-50 0 0,-7-3 317 0 0,-37 167-1013 0 0,-26-43 586 0 0,0 0 0 0 0,1 0 0 0 0,-1 0 1 0 0,2-1-1 0 0,-1 0 0 0 0,1-1 0 0 0,0 1 0 0 0,1-2 0 0 0,0 1 0 0 0,0-1 1 0 0,0 0-1 0 0,0-1 0 0 0,1 0 0 0 0,-1-1 0 0 0,1 0 0 0 0,0 0 0 0 0,0-1 1 0 0,0 0-1 0 0,0-1 0 0 0,1 0 0 0 0,-1 0 0 0 0,0-1 0 0 0,0-1 0 0 0,1 0 1 0 0,-1 0-1 0 0,5-2-71 0 0,-1-2 139 0 0,1-1 0 0 0,-1 0 1 0 0,0-1-1 0 0,-1-1 1 0 0,0 0-1 0 0,0-1 0 0 0,-1 0 1 0 0,0-1-1 0 0,0 0 0 0 0,-1-1 1 0 0,-1 0-1 0 0,0 0 0 0 0,0-2 1 0 0,-1 1-1 0 0,-1-1 1 0 0,5-9-140 0 0,-8 14-57 0 0,0 1 1 0 0,0-1-1 0 0,-1 0 0 0 0,0 0 1 0 0,-1-1-1 0 0,0 1 1 0 0,0-1-1 0 0,0 1 1 0 0,-1-1-1 0 0,-1 0 1 0 0,0 0-1 0 0,0 0 1 0 0,0-8 56 0 0,-8 1-1430 0 0,1 12-1583 0 0,4 2 784 0 0,-1-2-10030 0 0</inkml:trace>
  <inkml:trace contextRef="#ctx0" brushRef="#br0" timeOffset="4670.076">1 1732 4993 0 0,'0'0'734'0'0,"0"0"-204"0"0,0 0 128 0 0,0 0 317 0 0,0 0 298 0 0,0 0 106 0 0,0 0-112 0 0,0 0-257 0 0,0 0-245 0 0,0 0-193 0 0,0 0-85 0 0,0 0 19 0 0,4 0 20 0 0,96-5 4320 0 0,57-20-2802 0 0,189-35 68 0 0,20 13-2112 0 0,-172 23 199 0 0,612-58 376 0 0,386 6 502 0 0,-352 27-190 0 0,-304-6-435 0 0,-321 29-93 0 0,-33 22 216 0 0,-181 4-578 0 0,-1 0 0 0 0,0 0 19 0 0,0 0-8 0 0,0 0-10 0 0,0 0 3 0 0,0 0-12 0 0,0 0 5 0 0,0 0 12 0 0,0 0 8 0 0,0 0-4 0 0,0 0 5 0 0,0 0 0 0 0,0 0-10 0 0,0 0-16 0 0,0 0-1 0 0,0 0-10 0 0,0 0-2 0 0,0 0 25 0 0,0 0 4 0 0,0 0-7 0 0,0 0 3 0 0,0 0-12 0 0,0 0 1 0 0,0 0-4 0 0,0 0 10 0 0,0 0 22 0 0,0 0-6 0 0,0 0-27 0 0,0 0-16 0 0,0 0 21 0 0,0 0 12 0 0,0 0-8 0 0,0 0-4 0 0,0 0 17 0 0,0 0-2 0 0,0 0 27 0 0,0 0-21 0 0,0 0-19 0 0,0 0 4 0 0,0 0-20 0 0,0 0 21 0 0,0 0-2 0 0,0 0-3 0 0,0 0-3 0 0,0 0-9 0 0,0 0 2 0 0,0 0-2 0 0,64-5 1335 0 0,-46 3-4554 0 0,-10 1-8209 0 0,-12-2-1284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11:47.26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5729 770,'-657'-377,"551"317,-2 4,-3 5,-2 4,-1 6,-3 5,-1 4,-1 6,-77-5,49 22,0 5,0 8,0 6,1 6,0 6,-55 20,-20 24,2 10,4 9,4 9,4 9,-54 44,15 2,6 10,-36 44,208-148,2 2,3 3,2 3,4 2,2 3,3 2,3 2,4 2,3 3,3 1,-18 55,23-30,6 2,3 0,6 2,3 0,6 1,5 0,4 0,5 1,4-1,5-1,18 64,40 115,13-3,12-4,66 122,-42-135,10-5,117 165,-167-299,6-4,5-4,5-4,5-4,5-5,18 7,-5-18,4-6,4-5,3-6,4-6,3-5,2-7,3-5,32 1,-12-14,2-7,2-7,0-8,2-6,111-9,-110-1,1-7,-1-7,0-8,-1-8,-2-6,-1-8,-2-7,67-33,-122 33,-3-6,-2-3,-2-5,-3-5,-4-3,-2-5,3-10,-1-10,-4-5,-4-3,-5-4,-5-3,-5-3,9-28,11-38,-8-4,-9-3,41-158,-69 177,-8-3,-8 0,-6-2,-9-1,-6-1,-9-32,-6 71,-6-1,-6 2,-5 0,-6 2,-6 0,-6 3,-5 1,-19-28,22 66,-3 1,-4 3,-4 2,-3 2,-4 3,-3 2,-4 4,-2 2,-4 4,-2 3,-47-28,-37-3,-4 6,-4 8,-3 8,-3 7,-2 7,-3 9,-111-14,53 17,-3 10,-112 3,211 26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11:50.4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679 170,'-7'-8,"0"0,-1 0,0 1,0 0,0 0,-1 1,0 0,-1 1,1 0,-1 0,0 1,0 0,-1 1,1 0,-1 1,1 0,-1 0,0 1,0 1,1 0,-1 0,0 1,0 1,1 0,-1 0,1 1,-1 0,1 1,0 0,0 0,1 1,-9 5,-99 90,88-71,3 0,0 2,2 1,-18 29,29-39,2 0,0 1,1 0,2 1,0 0,1 0,2 0,0 1,2 0,0 0,2 0,1 0,1 2,3 2,1 0,2-1,0 0,2 0,1 0,2-1,2 4,-9-20,0-1,1 1,1-1,-1 0,2 0,-1-1,1 0,1 0,-1-1,1 0,1 0,0-1,0-1,0 1,1-2,0 1,0-1,0-1,0 0,1-1,0 0,6 0,181-4,-184-1,0-1,0 0,-1-1,1-1,-1 0,0-1,0-1,-1 0,1 0,-2-2,1 1,-1-2,0 0,-1 0,-1-1,1 0,-2-1,6-8,14-16,138-204,-112 90,-54 133,0 0,0 0,-2 0,0 0,0 0,-2 0,0 0,-1 1,-1-1,-1 1,0 0,-1 1,0-1,-1 1,-1 1,-1 0,0 0,0 1,-3-2,2-1,-1 1,-1 1,-1 1,0 0,0 0,-1 2,-1 0,0 0,-1 2,-14-7,-10-2,-1 3,-1 1,0 2,-1 1,-43-3,76 11,0 1,0 0,0 0,0 1,0 1,0 0,0 0,0 1,0 1,0 0,0 0,0 1,0 0,1 1,0 0,0 1,0 0,0 1,1 0,0 0,0 1,0 0,1 1,0 0,1 0,-1 0,2 1,-1 0,1 1,1-1,-1 3,-13 57,15-39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12:22.6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5700 791,'-120'-193,"96"164,-2 2,0 0,-2 2,-1 1,-1 1,-17-8,-143-87,91 81,-2 3,-1 6,-1 3,-1 5,0 5,-35 2,112 10,-1074-88,605 65,-192 25,575 4,1 5,-1 6,2 4,1 5,0 4,2 6,2 4,1 5,2 4,-52 35,80-37,1 4,3 3,2 4,3 2,-50 55,61-52,12-18,2 3,2 1,2 1,2 3,2 0,3 3,-6 16,27-49,1 1,0 0,2 1,0 0,2 0,0 0,2 0,0 1,2-1,0 1,1-1,2 0,0 1,1-1,4 8,8 21,2 0,2-2,3 0,1-1,3-2,2 0,2-2,1-2,2 0,3-3,2 1,6-7,1-3,2-2,0-1,2-3,1-2,0-3,2-1,14 0,-56-14,113 33,2-5,1-6,106 8,14-14,1-10,60-13,157-26,-2-20,224-62,-437 55,-2-11,-3-11,107-56,-254 91,-1-4,54-37,-138 76,0 0,0-1,-1 0,0-1,0 0,-1-1,-1 0,0-1,0 0,-1 0,-1-1,0 0,-1-1,0 0,-1 0,0 0,-2-1,1 0,-2 0,1-6,-1-17,-2 0,-2 0,-1 1,-2-1,-2 0,-1 1,-2 0,-1 1,-2-1,-16-31,3 11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0:0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174 366 0 0 0,'0'0'163'0'0,"0"0"341"0"0,0 0 9 0 0,0 0 21 0 0,0 0 138 0 0,0 0 207 0 0,0 0 252 0 0,0 0 158 0 0,0 0 30 0 0,0 0-76 0 0,0 0-149 0 0,-14-4-177 0 0,-41-13-181 0 0,41 13-149 0 0,14 4-112 0 0,0 0-28 0 0,0 0 18 0 0,0 0 23 0 0,21 0 1461 0 0,-10 0-1583 0 0,52 1 782 0 0,-1-3 0 0 0,1-2 0 0 0,-1-3 0 0 0,23-8-1148 0 0,51-20 449 0 0,-1-6-1 0 0,-3-5 1 0 0,-2-7 0 0 0,-2-5-1 0 0,12-13-448 0 0,-135 61 2957 0 0,-31 11-2838 0 0,14 0 71 0 0,-17 47-174 0 0,17-15 7 0 0,2 2 0 0 0,1-1 0 0 0,2 1-1 0 0,1 1 1 0 0,2-1 0 0 0,1 3-23 0 0,-9 64 58 0 0,-29 109 215 0 0,-9-1 1 0 0,-33 73-274 0 0,-3 1 361 0 0,81-365-2609 0 0,0 43-2449 0 0,0 7-5474 0 0,3 19 296 0 0</inkml:trace>
  <inkml:trace contextRef="#ctx0" brushRef="#br0" timeOffset="263.671">485 897 9946 0 0,'0'0'3532'0'0,"0"0"-2137"0"0,0 0-945 0 0,0 0-235 0 0,0 0 98 0 0,0 0 261 0 0,0 0 258 0 0,0 0 166 0 0,0 0 18 0 0,0 0-101 0 0,0 0-118 0 0,36-5-125 0 0,118-13-120 0 0,225-48 1197 0 0,-147-7-2668 0 0,-216 62-676 0 0,-12 7-1919 0 0,-2 1-4061 0 0,-2 2-2778 0 0</inkml:trace>
  <inkml:trace contextRef="#ctx0" brushRef="#br0" timeOffset="889.11">1510 930 3305 0 0,'0'0'3859'0'0,"0"0"-2348"0"0,0 0-752 0 0,0 0 149 0 0,0 0 251 0 0,0 0 189 0 0,0 0 26 0 0,0 0-183 0 0,0 0-255 0 0,0 0-222 0 0,0 0-173 0 0,-6 33-129 0 0,-20 106-73 0 0,14-35 1543 0 0,8-75 558 0 0,3-31 931 0 0,-7-12-2966 0 0,5 2-331 0 0,1-1 1 0 0,0 0-1 0 0,1 0 1 0 0,0 0-1 0 0,1-1 1 0 0,1 1-1 0 0,0 0 1 0 0,1 0-1 0 0,0-1-74 0 0,6-17 43 0 0,1 0-1 0 0,2 0 0 0 0,1 1 1 0 0,1 0-1 0 0,1 1 1 0 0,2 1-1 0 0,1 0 0 0 0,9-10-42 0 0,-22 33 0 0 0,-1 0 0 0 0,1 0 0 0 0,0 0 0 0 0,0 1 0 0 0,0 0-1 0 0,0 0 1 0 0,1 0 0 0 0,0 0 0 0 0,0 0 0 0 0,0 1 0 0 0,0 0 0 0 0,0 0-1 0 0,1 1 1 0 0,-1-1 0 0 0,1 1 0 0 0,0 1 0 0 0,0-1 0 0 0,0 1 0 0 0,0 0 0 0 0,1 0 0 0 0,21 34 20 0 0,8 89 296 0 0,-34-117-882 0 0,3 13 1288 0 0,-4-14-4194 0 0,0-3-3687 0 0,0-4-3466 0 0</inkml:trace>
  <inkml:trace contextRef="#ctx0" brushRef="#br0" timeOffset="1134.62">2046 952 14883 0 0,'0'0'912'0'0,"0"0"-464"0"0,0 0-31 0 0,0 0 111 0 0,0 0 120 0 0,0 0 0 0 0,0 0-128 0 0,0 0-184 0 0,0 0-192 0 0,0 0-112 0 0,0 0-48 0 0,0 0-96 0 0,0 0-104 0 0,0 0-152 0 0,11 177-328 0 0,-11-170-1433 0 0,2-3-3296 0 0,-2-4-5129 0 0</inkml:trace>
  <inkml:trace contextRef="#ctx0" brushRef="#br0" timeOffset="1384.205">2059 554 16724 0 0,'0'0'1776'0'0,"0"0"-592"0"0,0 0-536 0 0,0 0-152 0 0,0 0-79 0 0,0 0-121 0 0,0 0-168 0 0,0 0-184 0 0,0 0-152 0 0,0 0-88 0 0,0 0-65 0 0,0 0-47 0 0,0 0-328 0 0,0 0-1176 0 0,26 48-3201 0 0,-19-37-7026 0 0</inkml:trace>
  <inkml:trace contextRef="#ctx0" brushRef="#br0" timeOffset="1543.568">2572 742 14907 0 0,'0'0'1367'0'0,"0"0"-256"0"0,0 0-56 0 0,0 0-43 0 0,0 0-28 0 0,0 0-91 0 0,0 0-149 0 0,0 0-131 0 0,0 0-133 0 0,0 0-132 0 0,0 0-110 0 0,0 0-85 0 0,0 0-66 0 0,-30 13-34 0 0,-95 44-2 0 0,77-18 31 0 0,45-30-64 0 0,0-4-14 0 0,0 0 0 0 0,1 0 0 0 0,-1 0 0 0 0,1 0 0 0 0,1 1 0 0 0,-1-1 0 0 0,1 1 0 0 0,0-1 0 0 0,0 1 0 0 0,1-1 0 0 0,-1 1 0 0 0,1 0 0 0 0,0-1 0 0 0,1 1 0 0 0,0 0 0 0 0,-1-1 0 0 0,2 1 0 0 0,-1-1 0 0 0,1 1 0 0 0,0-1 0 0 0,0 0 0 0 0,0 0 0 0 0,1 0 0 0 0,-1 0 0 0 0,1 0 0 0 0,1 0 0 0 0,-1-1 0 0 0,1 1 0 0 0,-1-1 0 0 0,1 0 0 0 0,0 0 0 0 0,1-1 0 0 0,-1 1 0 0 0,3 0-4 0 0,2 2-15 0 0,1-1 0 0 0,0 0-1 0 0,0-1 1 0 0,0 0 0 0 0,1-1 0 0 0,0 0 0 0 0,-1-1 0 0 0,1 0 0 0 0,0-1-1 0 0,0 0 1 0 0,0 0 0 0 0,0-1 0 0 0,0-1 0 0 0,0 0 0 0 0,0 0 0 0 0,-1-1-1 0 0,1-1 1 0 0,0 1 0 0 0,-1-2 0 0 0,0 0 0 0 0,9-4 15 0 0,28-17-4199 0 0,-6-9-4163 0 0,-36 27-2451 0 0</inkml:trace>
  <inkml:trace contextRef="#ctx0" brushRef="#br0" timeOffset="1979.912">3084 271 13443 0 0,'0'0'2091'0'0,"0"0"-784"0"0,0 0-535 0 0,0 0-54 0 0,0 0 142 0 0,0 0 107 0 0,0 0-7 0 0,0 0-160 0 0,0 0-221 0 0,0 0-200 0 0,0 0-118 0 0,0 0-58 0 0,5-8 345 0 0,3 57 1012 0 0,-8 403 287 0 0,-11-59-1792 0 0,11-392-96 0 0,0-1-8 0 0,0 0-7 0 0,0 0-9 0 0,0 0-20 0 0,0 0-46 0 0,0 0-61 0 0,0-9-940 0 0,7-35-2223 0 0,0 6-5954 0 0,-6 26-1850 0 0</inkml:trace>
  <inkml:trace contextRef="#ctx0" brushRef="#br0" timeOffset="2228.098">2841 705 11138 0 0,'0'0'1743'0'0,"0"0"-514"0"0,0 0-377 0 0,0 0-97 0 0,0 0 142 0 0,0 0 155 0 0,0 0 83 0 0,0 0-32 0 0,0 0-164 0 0,0 0-127 0 0,0 0-120 0 0,0 0-95 0 0,0 0-65 0 0,35 3-120 0 0,109 9-93 0 0,66-1 114 0 0,-132 5-1654 0 0,-47-7-7632 0 0,-26-8-2672 0 0</inkml:trace>
  <inkml:trace contextRef="#ctx0" brushRef="#br0" timeOffset="2416.133">3520 944 16500 0 0,'0'0'728'0'0,"0"0"-240"0"0,0 0-56 0 0,0 0-24 0 0,0 0 16 0 0,0 0-64 0 0,0 0-72 0 0,0 0-128 0 0,0 0-104 0 0,0 0-80 0 0,0 0-80 0 0,0 0-144 0 0,0 0-168 0 0,0 0-264 0 0,67 144-808 0 0,-64-144-1801 0 0,-1-4-3921 0 0,-2 1 825 0 0</inkml:trace>
  <inkml:trace contextRef="#ctx0" brushRef="#br0" timeOffset="2665.934">3543 712 9978 0 0,'0'0'2870'0'0,"0"0"-456"0"0,0 0-388 0 0,0 0-289 0 0,0 0-287 0 0,0 0-262 0 0,0 0-265 0 0,0 0-249 0 0,0 0-205 0 0,-15-30-170 0 0,-44-93-157 0 0,44 92-155 0 0,15 31-146 0 0,0 8-505 0 0,2 20-742 0 0,1-16-2319 0 0,0-1-7348 0 0</inkml:trace>
  <inkml:trace contextRef="#ctx0" brushRef="#br0" timeOffset="2915.508">3905 823 11851 0 0,'0'0'4154'0'0,"0"0"-2490"0"0,0 0-868 0 0,0 0-113 0 0,0 0-45 0 0,0 0-30 0 0,0 0-66 0 0,0 0-109 0 0,0 0-115 0 0,0 0-84 0 0,0 0-70 0 0,0 0-46 0 0,0 0-18 0 0,-12 26-25 0 0,-36 84-18 0 0,37-44 25 0 0,11-59-27 0 0,0-1 0 0 0,1 0 0 0 0,0 0 0 0 0,0 0 1 0 0,1 0-1 0 0,0 0 0 0 0,0 0 0 0 0,0-1 0 0 0,0 1 0 0 0,1-1 0 0 0,0 1 1 0 0,0-1-1 0 0,1 0 0 0 0,0 0 0 0 0,-1 0 0 0 0,2-1 0 0 0,-1 1 0 0 0,0-1 1 0 0,1 0-1 0 0,0 0 0 0 0,0 0 0 0 0,0-1 0 0 0,0 0 0 0 0,1 0 0 0 0,-1 0 1 0 0,1-1-1 0 0,0 0 0 0 0,0 0 0 0 0,-1 0 0 0 0,1-1 0 0 0,1 0 1 0 0,-1 0-1 0 0,0 0 0 0 0,0-1 0 0 0,0 0 0 0 0,0 0 0 0 0,6-1-55 0 0,-6-2 102 0 0,0-1 0 0 0,0 0 0 0 0,0-1 0 0 0,-1 1-1 0 0,0-1 1 0 0,1 0 0 0 0,-2 0 0 0 0,1-1 0 0 0,-1 1 0 0 0,1-1-1 0 0,-2 0 1 0 0,1 0 0 0 0,-1 0 0 0 0,0-1 0 0 0,0 1 0 0 0,0-1 0 0 0,-1 0-1 0 0,0 0 1 0 0,-1 0 0 0 0,1 0 0 0 0,-1 0 0 0 0,0-7-102 0 0,0 7 31 0 0,0-1 1 0 0,0 0 0 0 0,-1 0 0 0 0,0 0 0 0 0,-1 0-1 0 0,1 0 1 0 0,-2 0 0 0 0,1 0 0 0 0,-1 1-1 0 0,0-1 1 0 0,0 1 0 0 0,-1-1 0 0 0,0 1 0 0 0,-1 0-1 0 0,0 0 1 0 0,0 0 0 0 0,-3-3-32 0 0,2 2-63 0 0,0 0 0 0 0,-1 0 0 0 0,0 1 0 0 0,-1 0 0 0 0,0 1 0 0 0,0-1 0 0 0,0 1 0 0 0,-1 0-1 0 0,1 1 1 0 0,-1 0 0 0 0,-1 0 0 0 0,-3 0 63 0 0,-40 7-4595 0 0,43 5-1046 0 0,1 0-6215 0 0</inkml:trace>
  <inkml:trace contextRef="#ctx0" brushRef="#br0" timeOffset="3297.171">4191 1125 12859 0 0,'0'0'2510'0'0,"0"0"-1422"0"0,0 0-199 0 0,0 0 217 0 0,0 0 38 0 0,0 0-60 0 0,0 0-151 0 0,0 0-180 0 0,0 0-134 0 0,0 0-86 0 0,0 0-81 0 0,0 0-71 0 0,0 0-83 0 0,18-28-67 0 0,58-85-50 0 0,-7-3 317 0 0,-37 167-1013 0 0,-26-43 586 0 0,0 0 0 0 0,1 0 0 0 0,-1 0 1 0 0,2-1-1 0 0,-1 0 0 0 0,1-1 0 0 0,0 1 0 0 0,1-2 0 0 0,0 1 0 0 0,0-1 1 0 0,0 0-1 0 0,0-1 0 0 0,1 0 0 0 0,-1-1 0 0 0,1 0 0 0 0,0 0 0 0 0,0-1 1 0 0,0 0-1 0 0,0-1 0 0 0,1 0 0 0 0,-1 0 0 0 0,0-1 0 0 0,0-1 0 0 0,1 0 1 0 0,-1 0-1 0 0,5-2-71 0 0,-1-2 139 0 0,1-1 0 0 0,-1 0 1 0 0,0-1-1 0 0,-1-1 1 0 0,0 0-1 0 0,0-1 0 0 0,-1 0 1 0 0,0-1-1 0 0,0 0 0 0 0,-1-1 1 0 0,-1 0-1 0 0,0 0 0 0 0,0-2 1 0 0,-1 1-1 0 0,-1-1 1 0 0,5-9-140 0 0,-8 14-57 0 0,0 1 1 0 0,0-1-1 0 0,-1 0 0 0 0,0 0 1 0 0,-1-1-1 0 0,0 1 1 0 0,0-1-1 0 0,0 1 1 0 0,-1-1-1 0 0,-1 0 1 0 0,0 0-1 0 0,0 0 1 0 0,0-8 56 0 0,-8 1-1430 0 0,1 12-1583 0 0,4 2 784 0 0,-1-2-10030 0 0</inkml:trace>
  <inkml:trace contextRef="#ctx0" brushRef="#br0" timeOffset="4670.076">1 1732 4993 0 0,'0'0'734'0'0,"0"0"-204"0"0,0 0 128 0 0,0 0 317 0 0,0 0 298 0 0,0 0 106 0 0,0 0-112 0 0,0 0-257 0 0,0 0-245 0 0,0 0-193 0 0,0 0-85 0 0,0 0 19 0 0,4 0 20 0 0,96-5 4320 0 0,57-20-2802 0 0,189-35 68 0 0,20 13-2112 0 0,-172 23 199 0 0,612-58 376 0 0,386 6 502 0 0,-352 27-190 0 0,-304-6-435 0 0,-321 29-93 0 0,-33 22 216 0 0,-181 4-578 0 0,-1 0 0 0 0,0 0 19 0 0,0 0-8 0 0,0 0-10 0 0,0 0 3 0 0,0 0-12 0 0,0 0 5 0 0,0 0 12 0 0,0 0 8 0 0,0 0-4 0 0,0 0 5 0 0,0 0 0 0 0,0 0-10 0 0,0 0-16 0 0,0 0-1 0 0,0 0-10 0 0,0 0-2 0 0,0 0 25 0 0,0 0 4 0 0,0 0-7 0 0,0 0 3 0 0,0 0-12 0 0,0 0 1 0 0,0 0-4 0 0,0 0 10 0 0,0 0 22 0 0,0 0-6 0 0,0 0-27 0 0,0 0-16 0 0,0 0 21 0 0,0 0 12 0 0,0 0-8 0 0,0 0-4 0 0,0 0 17 0 0,0 0-2 0 0,0 0 27 0 0,0 0-21 0 0,0 0-19 0 0,0 0 4 0 0,0 0-20 0 0,0 0 21 0 0,0 0-2 0 0,0 0-3 0 0,0 0-3 0 0,0 0-9 0 0,0 0 2 0 0,0 0-2 0 0,64-5 1335 0 0,-46 3-4554 0 0,-10 1-8209 0 0,-12-2-1284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0:0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174 366 0 0 0,'0'0'163'0'0,"0"0"341"0"0,0 0 9 0 0,0 0 21 0 0,0 0 138 0 0,0 0 207 0 0,0 0 252 0 0,0 0 158 0 0,0 0 30 0 0,0 0-76 0 0,0 0-149 0 0,-14-4-177 0 0,-41-13-181 0 0,41 13-149 0 0,14 4-112 0 0,0 0-28 0 0,0 0 18 0 0,0 0 23 0 0,21 0 1461 0 0,-10 0-1583 0 0,52 1 782 0 0,-1-3 0 0 0,1-2 0 0 0,-1-3 0 0 0,23-8-1148 0 0,51-20 449 0 0,-1-6-1 0 0,-3-5 1 0 0,-2-7 0 0 0,-2-5-1 0 0,12-13-448 0 0,-135 61 2957 0 0,-31 11-2838 0 0,14 0 71 0 0,-17 47-174 0 0,17-15 7 0 0,2 2 0 0 0,1-1 0 0 0,2 1-1 0 0,1 1 1 0 0,2-1 0 0 0,1 3-23 0 0,-9 64 58 0 0,-29 109 215 0 0,-9-1 1 0 0,-33 73-274 0 0,-3 1 361 0 0,81-365-2609 0 0,0 43-2449 0 0,0 7-5474 0 0,3 19 296 0 0</inkml:trace>
  <inkml:trace contextRef="#ctx0" brushRef="#br0" timeOffset="263.671">485 897 9946 0 0,'0'0'3532'0'0,"0"0"-2137"0"0,0 0-945 0 0,0 0-235 0 0,0 0 98 0 0,0 0 261 0 0,0 0 258 0 0,0 0 166 0 0,0 0 18 0 0,0 0-101 0 0,0 0-118 0 0,36-5-125 0 0,118-13-120 0 0,225-48 1197 0 0,-147-7-2668 0 0,-216 62-676 0 0,-12 7-1919 0 0,-2 1-4061 0 0,-2 2-2778 0 0</inkml:trace>
  <inkml:trace contextRef="#ctx0" brushRef="#br0" timeOffset="889.11">1510 930 3305 0 0,'0'0'3859'0'0,"0"0"-2348"0"0,0 0-752 0 0,0 0 149 0 0,0 0 251 0 0,0 0 189 0 0,0 0 26 0 0,0 0-183 0 0,0 0-255 0 0,0 0-222 0 0,0 0-173 0 0,-6 33-129 0 0,-20 106-73 0 0,14-35 1543 0 0,8-75 558 0 0,3-31 931 0 0,-7-12-2966 0 0,5 2-331 0 0,1-1 1 0 0,0 0-1 0 0,1 0 1 0 0,0 0-1 0 0,1-1 1 0 0,1 1-1 0 0,0 0 1 0 0,1 0-1 0 0,0-1-74 0 0,6-17 43 0 0,1 0-1 0 0,2 0 0 0 0,1 1 1 0 0,1 0-1 0 0,1 1 1 0 0,2 1-1 0 0,1 0 0 0 0,9-10-42 0 0,-22 33 0 0 0,-1 0 0 0 0,1 0 0 0 0,0 0 0 0 0,0 1 0 0 0,0 0-1 0 0,0 0 1 0 0,1 0 0 0 0,0 0 0 0 0,0 0 0 0 0,0 1 0 0 0,0 0 0 0 0,0 0-1 0 0,1 1 1 0 0,-1-1 0 0 0,1 1 0 0 0,0 1 0 0 0,0-1 0 0 0,0 1 0 0 0,0 0 0 0 0,1 0 0 0 0,21 34 20 0 0,8 89 296 0 0,-34-117-882 0 0,3 13 1288 0 0,-4-14-4194 0 0,0-3-3687 0 0,0-4-3466 0 0</inkml:trace>
  <inkml:trace contextRef="#ctx0" brushRef="#br0" timeOffset="1134.62">2046 952 14883 0 0,'0'0'912'0'0,"0"0"-464"0"0,0 0-31 0 0,0 0 111 0 0,0 0 120 0 0,0 0 0 0 0,0 0-128 0 0,0 0-184 0 0,0 0-192 0 0,0 0-112 0 0,0 0-48 0 0,0 0-96 0 0,0 0-104 0 0,0 0-152 0 0,11 177-328 0 0,-11-170-1433 0 0,2-3-3296 0 0,-2-4-5129 0 0</inkml:trace>
  <inkml:trace contextRef="#ctx0" brushRef="#br0" timeOffset="1384.205">2059 554 16724 0 0,'0'0'1776'0'0,"0"0"-592"0"0,0 0-536 0 0,0 0-152 0 0,0 0-79 0 0,0 0-121 0 0,0 0-168 0 0,0 0-184 0 0,0 0-152 0 0,0 0-88 0 0,0 0-65 0 0,0 0-47 0 0,0 0-328 0 0,0 0-1176 0 0,26 48-3201 0 0,-19-37-7026 0 0</inkml:trace>
  <inkml:trace contextRef="#ctx0" brushRef="#br0" timeOffset="1543.568">2572 742 14907 0 0,'0'0'1367'0'0,"0"0"-256"0"0,0 0-56 0 0,0 0-43 0 0,0 0-28 0 0,0 0-91 0 0,0 0-149 0 0,0 0-131 0 0,0 0-133 0 0,0 0-132 0 0,0 0-110 0 0,0 0-85 0 0,0 0-66 0 0,-30 13-34 0 0,-95 44-2 0 0,77-18 31 0 0,45-30-64 0 0,0-4-14 0 0,0 0 0 0 0,1 0 0 0 0,-1 0 0 0 0,1 0 0 0 0,1 1 0 0 0,-1-1 0 0 0,1 1 0 0 0,0-1 0 0 0,0 1 0 0 0,1-1 0 0 0,-1 1 0 0 0,1 0 0 0 0,0-1 0 0 0,1 1 0 0 0,0 0 0 0 0,-1-1 0 0 0,2 1 0 0 0,-1-1 0 0 0,1 1 0 0 0,0-1 0 0 0,0 0 0 0 0,0 0 0 0 0,1 0 0 0 0,-1 0 0 0 0,1 0 0 0 0,1 0 0 0 0,-1-1 0 0 0,1 1 0 0 0,-1-1 0 0 0,1 0 0 0 0,0 0 0 0 0,1-1 0 0 0,-1 1 0 0 0,3 0-4 0 0,2 2-15 0 0,1-1 0 0 0,0 0-1 0 0,0-1 1 0 0,0 0 0 0 0,1-1 0 0 0,0 0 0 0 0,-1-1 0 0 0,1 0 0 0 0,0-1-1 0 0,0 0 1 0 0,0 0 0 0 0,0-1 0 0 0,0-1 0 0 0,0 0 0 0 0,0 0 0 0 0,-1-1-1 0 0,1-1 1 0 0,0 1 0 0 0,-1-2 0 0 0,0 0 0 0 0,9-4 15 0 0,28-17-4199 0 0,-6-9-4163 0 0,-36 27-2451 0 0</inkml:trace>
  <inkml:trace contextRef="#ctx0" brushRef="#br0" timeOffset="1979.912">3084 271 13443 0 0,'0'0'2091'0'0,"0"0"-784"0"0,0 0-535 0 0,0 0-54 0 0,0 0 142 0 0,0 0 107 0 0,0 0-7 0 0,0 0-160 0 0,0 0-221 0 0,0 0-200 0 0,0 0-118 0 0,0 0-58 0 0,5-8 345 0 0,3 57 1012 0 0,-8 403 287 0 0,-11-59-1792 0 0,11-392-96 0 0,0-1-8 0 0,0 0-7 0 0,0 0-9 0 0,0 0-20 0 0,0 0-46 0 0,0 0-61 0 0,0-9-940 0 0,7-35-2223 0 0,0 6-5954 0 0,-6 26-1850 0 0</inkml:trace>
  <inkml:trace contextRef="#ctx0" brushRef="#br0" timeOffset="2228.098">2841 705 11138 0 0,'0'0'1743'0'0,"0"0"-514"0"0,0 0-377 0 0,0 0-97 0 0,0 0 142 0 0,0 0 155 0 0,0 0 83 0 0,0 0-32 0 0,0 0-164 0 0,0 0-127 0 0,0 0-120 0 0,0 0-95 0 0,0 0-65 0 0,35 3-120 0 0,109 9-93 0 0,66-1 114 0 0,-132 5-1654 0 0,-47-7-7632 0 0,-26-8-2672 0 0</inkml:trace>
  <inkml:trace contextRef="#ctx0" brushRef="#br0" timeOffset="2416.133">3520 944 16500 0 0,'0'0'728'0'0,"0"0"-240"0"0,0 0-56 0 0,0 0-24 0 0,0 0 16 0 0,0 0-64 0 0,0 0-72 0 0,0 0-128 0 0,0 0-104 0 0,0 0-80 0 0,0 0-80 0 0,0 0-144 0 0,0 0-168 0 0,0 0-264 0 0,67 144-808 0 0,-64-144-1801 0 0,-1-4-3921 0 0,-2 1 825 0 0</inkml:trace>
  <inkml:trace contextRef="#ctx0" brushRef="#br0" timeOffset="2665.934">3543 712 9978 0 0,'0'0'2870'0'0,"0"0"-456"0"0,0 0-388 0 0,0 0-289 0 0,0 0-287 0 0,0 0-262 0 0,0 0-265 0 0,0 0-249 0 0,0 0-205 0 0,-15-30-170 0 0,-44-93-157 0 0,44 92-155 0 0,15 31-146 0 0,0 8-505 0 0,2 20-742 0 0,1-16-2319 0 0,0-1-7348 0 0</inkml:trace>
  <inkml:trace contextRef="#ctx0" brushRef="#br0" timeOffset="2915.508">3905 823 11851 0 0,'0'0'4154'0'0,"0"0"-2490"0"0,0 0-868 0 0,0 0-113 0 0,0 0-45 0 0,0 0-30 0 0,0 0-66 0 0,0 0-109 0 0,0 0-115 0 0,0 0-84 0 0,0 0-70 0 0,0 0-46 0 0,0 0-18 0 0,-12 26-25 0 0,-36 84-18 0 0,37-44 25 0 0,11-59-27 0 0,0-1 0 0 0,1 0 0 0 0,0 0 0 0 0,0 0 1 0 0,1 0-1 0 0,0 0 0 0 0,0 0 0 0 0,0-1 0 0 0,0 1 0 0 0,1-1 0 0 0,0 1 1 0 0,0-1-1 0 0,1 0 0 0 0,0 0 0 0 0,-1 0 0 0 0,2-1 0 0 0,-1 1 0 0 0,0-1 1 0 0,1 0-1 0 0,0 0 0 0 0,0 0 0 0 0,0-1 0 0 0,0 0 0 0 0,1 0 0 0 0,-1 0 1 0 0,1-1-1 0 0,0 0 0 0 0,0 0 0 0 0,-1 0 0 0 0,1-1 0 0 0,1 0 1 0 0,-1 0-1 0 0,0 0 0 0 0,0-1 0 0 0,0 0 0 0 0,0 0 0 0 0,6-1-55 0 0,-6-2 102 0 0,0-1 0 0 0,0 0 0 0 0,0-1 0 0 0,-1 1-1 0 0,0-1 1 0 0,1 0 0 0 0,-2 0 0 0 0,1-1 0 0 0,-1 1 0 0 0,1-1-1 0 0,-2 0 1 0 0,1 0 0 0 0,-1 0 0 0 0,0-1 0 0 0,0 1 0 0 0,0-1 0 0 0,-1 0-1 0 0,0 0 1 0 0,-1 0 0 0 0,1 0 0 0 0,-1 0 0 0 0,0-7-102 0 0,0 7 31 0 0,0-1 1 0 0,0 0 0 0 0,-1 0 0 0 0,0 0 0 0 0,-1 0-1 0 0,1 0 1 0 0,-2 0 0 0 0,1 0 0 0 0,-1 1-1 0 0,0-1 1 0 0,0 1 0 0 0,-1-1 0 0 0,0 1 0 0 0,-1 0-1 0 0,0 0 1 0 0,0 0 0 0 0,-3-3-32 0 0,2 2-63 0 0,0 0 0 0 0,-1 0 0 0 0,0 1 0 0 0,-1 0 0 0 0,0 1 0 0 0,0-1 0 0 0,0 1 0 0 0,-1 0-1 0 0,1 1 1 0 0,-1 0 0 0 0,-1 0 0 0 0,-3 0 63 0 0,-40 7-4595 0 0,43 5-1046 0 0,1 0-6215 0 0</inkml:trace>
  <inkml:trace contextRef="#ctx0" brushRef="#br0" timeOffset="3297.171">4191 1125 12859 0 0,'0'0'2510'0'0,"0"0"-1422"0"0,0 0-199 0 0,0 0 217 0 0,0 0 38 0 0,0 0-60 0 0,0 0-151 0 0,0 0-180 0 0,0 0-134 0 0,0 0-86 0 0,0 0-81 0 0,0 0-71 0 0,0 0-83 0 0,18-28-67 0 0,58-85-50 0 0,-7-3 317 0 0,-37 167-1013 0 0,-26-43 586 0 0,0 0 0 0 0,1 0 0 0 0,-1 0 1 0 0,2-1-1 0 0,-1 0 0 0 0,1-1 0 0 0,0 1 0 0 0,1-2 0 0 0,0 1 0 0 0,0-1 1 0 0,0 0-1 0 0,0-1 0 0 0,1 0 0 0 0,-1-1 0 0 0,1 0 0 0 0,0 0 0 0 0,0-1 1 0 0,0 0-1 0 0,0-1 0 0 0,1 0 0 0 0,-1 0 0 0 0,0-1 0 0 0,0-1 0 0 0,1 0 1 0 0,-1 0-1 0 0,5-2-71 0 0,-1-2 139 0 0,1-1 0 0 0,-1 0 1 0 0,0-1-1 0 0,-1-1 1 0 0,0 0-1 0 0,0-1 0 0 0,-1 0 1 0 0,0-1-1 0 0,0 0 0 0 0,-1-1 1 0 0,-1 0-1 0 0,0 0 0 0 0,0-2 1 0 0,-1 1-1 0 0,-1-1 1 0 0,5-9-140 0 0,-8 14-57 0 0,0 1 1 0 0,0-1-1 0 0,-1 0 0 0 0,0 0 1 0 0,-1-1-1 0 0,0 1 1 0 0,0-1-1 0 0,0 1 1 0 0,-1-1-1 0 0,-1 0 1 0 0,0 0-1 0 0,0 0 1 0 0,0-8 56 0 0,-8 1-1430 0 0,1 12-1583 0 0,4 2 784 0 0,-1-2-10030 0 0</inkml:trace>
  <inkml:trace contextRef="#ctx0" brushRef="#br0" timeOffset="4670.076">1 1732 4993 0 0,'0'0'734'0'0,"0"0"-204"0"0,0 0 128 0 0,0 0 317 0 0,0 0 298 0 0,0 0 106 0 0,0 0-112 0 0,0 0-257 0 0,0 0-245 0 0,0 0-193 0 0,0 0-85 0 0,0 0 19 0 0,4 0 20 0 0,96-5 4320 0 0,57-20-2802 0 0,189-35 68 0 0,20 13-2112 0 0,-172 23 199 0 0,612-58 376 0 0,386 6 502 0 0,-352 27-190 0 0,-304-6-435 0 0,-321 29-93 0 0,-33 22 216 0 0,-181 4-578 0 0,-1 0 0 0 0,0 0 19 0 0,0 0-8 0 0,0 0-10 0 0,0 0 3 0 0,0 0-12 0 0,0 0 5 0 0,0 0 12 0 0,0 0 8 0 0,0 0-4 0 0,0 0 5 0 0,0 0 0 0 0,0 0-10 0 0,0 0-16 0 0,0 0-1 0 0,0 0-10 0 0,0 0-2 0 0,0 0 25 0 0,0 0 4 0 0,0 0-7 0 0,0 0 3 0 0,0 0-12 0 0,0 0 1 0 0,0 0-4 0 0,0 0 10 0 0,0 0 22 0 0,0 0-6 0 0,0 0-27 0 0,0 0-16 0 0,0 0 21 0 0,0 0 12 0 0,0 0-8 0 0,0 0-4 0 0,0 0 17 0 0,0 0-2 0 0,0 0 27 0 0,0 0-21 0 0,0 0-19 0 0,0 0 4 0 0,0 0-20 0 0,0 0 21 0 0,0 0-2 0 0,0 0-3 0 0,0 0-3 0 0,0 0-9 0 0,0 0 2 0 0,0 0-2 0 0,64-5 1335 0 0,-46 3-4554 0 0,-10 1-8209 0 0,-12-2-1284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11:58.6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3948 504,'-158'-108,"-3"6,-78-30,190 106,0 2,-2 2,-1 3,0 2,-1 2,-1 3,0 2,-1 2,1 3,-1 2,-1 2,1 3,0 3,0 1,-19 9,0 4,1 2,2 3,0 4,2 3,1 2,-35 26,-44 35,4 8,-91 84,66-39,6 8,7 6,8 6,7 7,-56 100,124-162,6 3,4 2,6 4,5 2,5 1,6 3,-23 127,49-188,4 0,2 1,3 0,2 0,4 0,3 0,3 0,2-1,4 0,2 0,3-2,3 0,6 5,7-1,4-1,3-1,2-3,3-1,3-3,2-1,3-3,2-3,3-1,1-4,65 39,-12-18,2-6,2-5,3-5,2-5,2-5,84 14,-82-22,2-6,1-5,1-6,0-6,1-5,0-6,0-6,-1-5,121-28,-199 26,-2-3,0-3,0-1,-2-3,-1-1,-1-3,-1-2,-1-1,-2-3,-1-1,-2-2,-1-2,-2-1,13-20,16-34,-4-2,-5-3,-3-2,-5-2,-5-2,-4-2,6-39,36-162,-13-4,-15-2,-11-17,-10 76,-10 0,-12-2,-11 1,-12-15,6 201,-4 1,-3 0,-2 1,-3 0,-4 2,-10-18,19 52,-1 0,-1 2,-2 0,-1 1,-1 0,-2 2,0 1,-2 0,-1 2,0 1,-2 1,0 1,-23-11,0 6,-1 3,-1 2,-1 3,-1 2,0 2,-54-6,-12 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12:01.36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9709 836,'-70'-104,"45"62,-3 2,-1 0,-2 2,-1 2,-2 0,-3 2,8 16,0 2,-2 1,0 1,0 2,-1 1,-1 1,0 2,0 2,-1 0,-26 1,-326-25,-321-20,-822-120,324 92,1009 72,-564-4,-374 75,-317 63,1152-93,2 13,2 13,-105 43,380-99,0 1,-1 1,2 0,-1 2,1 0,1 1,0 1,0 1,1 0,0 1,1 1,1 1,0 0,1 1,1 1,-5 8,2 9,2 0,1 1,2 1,1 0,2 0,1 1,2 0,2 1,1-1,2 18,1-2,2 0,2 0,3 0,1-1,3-1,3 0,1 0,3-2,9 16,-5-28,1-2,2-1,1-1,2-1,1-1,1-2,1-1,2-2,1-1,1-1,1-3,1-1,0-1,2-2,0-2,0-2,3-1,-41-11,301 95,68 2,82-4,143-1,-32-44,69-24,712-22,-26-83,-1192 69,311-33,-2-19,190-61,-258 25,-4-15,86-53,-246 83,-4-10,-3-7,-6-10,44-39,-182 112,-2-2,-1-2,-3-2,-1-2,30-41,-63 70,0-1,-2 0,0 0,-1-1,-1-1,-1 0,-1 0,3-11,-8 22,0 0,0 0,-1 0,0-1,0 1,-1 0,-1 0,1-1,-1 1,-1 0,0 0,0 0,-1 0,0 0,0 0,-1 1,0 0,-1 0,0 0,-4-5,-64-53,37 40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12:07.3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5810 943,'-46'-61,"-2"2,-3 2,-2 2,-3 3,-2 2,-2 3,-1 2,-3 3,-53-24,-45-3,-3 7,-3 8,-73-10,-28 8,-2 13,-1 11,-2 12,0 12,-98 16,104 4,1 12,1 11,2 12,-85 34,228-53,2 5,2 5,1 5,2 5,3 6,-49 33,126-62,2 1,1 2,1 1,2 2,1 0,1 2,1 1,3 1,0 1,-4 15,-92 138,113-183,1 1,0 0,0 1,1-1,0 1,0-1,1 1,0 0,1 0,-1 0,1 0,1 0,0 0,0 0,0 0,1 0,0 0,1 0,0 0,2 5,6 5,1 0,1-1,0 0,2-1,-1 0,2-1,0-1,16 12,-28-24,267 195,-194-147,287 150,83 20,-321-155,2-6,3-5,2-7,2-5,1-5,2-7,2-6,29-3,23-16,-1-9,0-9,0-7,-2-9,182-52,-224 47,-2-7,-1-5,-3-7,-2-6,-2-6,-4-5,-3-6,71-59,-162 106,-2-2,-1-2,-2-1,-1-1,-1-2,-3-1,-1-2,15-30,-30 48,-1-1,-1 0,-2 0,0-1,-1 0,-2 0,0-1,-2 1,0-1,-2 0,-1 0,-1 0,-1 0,-1 1,-1-1,-1 1,-5-12,1 12,-1-1,-1 2,-1 0,-1 0,-2 1,0 1,-1 0,-1 1,0 1,-2 0,0 2,-1 0,-1 1,-5-1,-28-18,-3 3,0 2,-2 3,-1 2,-10 0,-80-23,17 10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0:0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174 366 0 0 0,'0'0'163'0'0,"0"0"341"0"0,0 0 9 0 0,0 0 21 0 0,0 0 138 0 0,0 0 207 0 0,0 0 252 0 0,0 0 158 0 0,0 0 30 0 0,0 0-76 0 0,0 0-149 0 0,-14-4-177 0 0,-41-13-181 0 0,41 13-149 0 0,14 4-112 0 0,0 0-28 0 0,0 0 18 0 0,0 0 23 0 0,21 0 1461 0 0,-10 0-1583 0 0,52 1 782 0 0,-1-3 0 0 0,1-2 0 0 0,-1-3 0 0 0,23-8-1148 0 0,51-20 449 0 0,-1-6-1 0 0,-3-5 1 0 0,-2-7 0 0 0,-2-5-1 0 0,12-13-448 0 0,-135 61 2957 0 0,-31 11-2838 0 0,14 0 71 0 0,-17 47-174 0 0,17-15 7 0 0,2 2 0 0 0,1-1 0 0 0,2 1-1 0 0,1 1 1 0 0,2-1 0 0 0,1 3-23 0 0,-9 64 58 0 0,-29 109 215 0 0,-9-1 1 0 0,-33 73-274 0 0,-3 1 361 0 0,81-365-2609 0 0,0 43-2449 0 0,0 7-5474 0 0,3 19 296 0 0</inkml:trace>
  <inkml:trace contextRef="#ctx0" brushRef="#br0" timeOffset="263.671">485 897 9946 0 0,'0'0'3532'0'0,"0"0"-2137"0"0,0 0-945 0 0,0 0-235 0 0,0 0 98 0 0,0 0 261 0 0,0 0 258 0 0,0 0 166 0 0,0 0 18 0 0,0 0-101 0 0,0 0-118 0 0,36-5-125 0 0,118-13-120 0 0,225-48 1197 0 0,-147-7-2668 0 0,-216 62-676 0 0,-12 7-1919 0 0,-2 1-4061 0 0,-2 2-2778 0 0</inkml:trace>
  <inkml:trace contextRef="#ctx0" brushRef="#br0" timeOffset="889.11">1510 930 3305 0 0,'0'0'3859'0'0,"0"0"-2348"0"0,0 0-752 0 0,0 0 149 0 0,0 0 251 0 0,0 0 189 0 0,0 0 26 0 0,0 0-183 0 0,0 0-255 0 0,0 0-222 0 0,0 0-173 0 0,-6 33-129 0 0,-20 106-73 0 0,14-35 1543 0 0,8-75 558 0 0,3-31 931 0 0,-7-12-2966 0 0,5 2-331 0 0,1-1 1 0 0,0 0-1 0 0,1 0 1 0 0,0 0-1 0 0,1-1 1 0 0,1 1-1 0 0,0 0 1 0 0,1 0-1 0 0,0-1-74 0 0,6-17 43 0 0,1 0-1 0 0,2 0 0 0 0,1 1 1 0 0,1 0-1 0 0,1 1 1 0 0,2 1-1 0 0,1 0 0 0 0,9-10-42 0 0,-22 33 0 0 0,-1 0 0 0 0,1 0 0 0 0,0 0 0 0 0,0 1 0 0 0,0 0-1 0 0,0 0 1 0 0,1 0 0 0 0,0 0 0 0 0,0 0 0 0 0,0 1 0 0 0,0 0 0 0 0,0 0-1 0 0,1 1 1 0 0,-1-1 0 0 0,1 1 0 0 0,0 1 0 0 0,0-1 0 0 0,0 1 0 0 0,0 0 0 0 0,1 0 0 0 0,21 34 20 0 0,8 89 296 0 0,-34-117-882 0 0,3 13 1288 0 0,-4-14-4194 0 0,0-3-3687 0 0,0-4-3466 0 0</inkml:trace>
  <inkml:trace contextRef="#ctx0" brushRef="#br0" timeOffset="1134.62">2046 952 14883 0 0,'0'0'912'0'0,"0"0"-464"0"0,0 0-31 0 0,0 0 111 0 0,0 0 120 0 0,0 0 0 0 0,0 0-128 0 0,0 0-184 0 0,0 0-192 0 0,0 0-112 0 0,0 0-48 0 0,0 0-96 0 0,0 0-104 0 0,0 0-152 0 0,11 177-328 0 0,-11-170-1433 0 0,2-3-3296 0 0,-2-4-5129 0 0</inkml:trace>
  <inkml:trace contextRef="#ctx0" brushRef="#br0" timeOffset="1384.205">2059 554 16724 0 0,'0'0'1776'0'0,"0"0"-592"0"0,0 0-536 0 0,0 0-152 0 0,0 0-79 0 0,0 0-121 0 0,0 0-168 0 0,0 0-184 0 0,0 0-152 0 0,0 0-88 0 0,0 0-65 0 0,0 0-47 0 0,0 0-328 0 0,0 0-1176 0 0,26 48-3201 0 0,-19-37-7026 0 0</inkml:trace>
  <inkml:trace contextRef="#ctx0" brushRef="#br0" timeOffset="1543.568">2572 742 14907 0 0,'0'0'1367'0'0,"0"0"-256"0"0,0 0-56 0 0,0 0-43 0 0,0 0-28 0 0,0 0-91 0 0,0 0-149 0 0,0 0-131 0 0,0 0-133 0 0,0 0-132 0 0,0 0-110 0 0,0 0-85 0 0,0 0-66 0 0,-30 13-34 0 0,-95 44-2 0 0,77-18 31 0 0,45-30-64 0 0,0-4-14 0 0,0 0 0 0 0,1 0 0 0 0,-1 0 0 0 0,1 0 0 0 0,1 1 0 0 0,-1-1 0 0 0,1 1 0 0 0,0-1 0 0 0,0 1 0 0 0,1-1 0 0 0,-1 1 0 0 0,1 0 0 0 0,0-1 0 0 0,1 1 0 0 0,0 0 0 0 0,-1-1 0 0 0,2 1 0 0 0,-1-1 0 0 0,1 1 0 0 0,0-1 0 0 0,0 0 0 0 0,0 0 0 0 0,1 0 0 0 0,-1 0 0 0 0,1 0 0 0 0,1 0 0 0 0,-1-1 0 0 0,1 1 0 0 0,-1-1 0 0 0,1 0 0 0 0,0 0 0 0 0,1-1 0 0 0,-1 1 0 0 0,3 0-4 0 0,2 2-15 0 0,1-1 0 0 0,0 0-1 0 0,0-1 1 0 0,0 0 0 0 0,1-1 0 0 0,0 0 0 0 0,-1-1 0 0 0,1 0 0 0 0,0-1-1 0 0,0 0 1 0 0,0 0 0 0 0,0-1 0 0 0,0-1 0 0 0,0 0 0 0 0,0 0 0 0 0,-1-1-1 0 0,1-1 1 0 0,0 1 0 0 0,-1-2 0 0 0,0 0 0 0 0,9-4 15 0 0,28-17-4199 0 0,-6-9-4163 0 0,-36 27-2451 0 0</inkml:trace>
  <inkml:trace contextRef="#ctx0" brushRef="#br0" timeOffset="1979.912">3084 271 13443 0 0,'0'0'2091'0'0,"0"0"-784"0"0,0 0-535 0 0,0 0-54 0 0,0 0 142 0 0,0 0 107 0 0,0 0-7 0 0,0 0-160 0 0,0 0-221 0 0,0 0-200 0 0,0 0-118 0 0,0 0-58 0 0,5-8 345 0 0,3 57 1012 0 0,-8 403 287 0 0,-11-59-1792 0 0,11-392-96 0 0,0-1-8 0 0,0 0-7 0 0,0 0-9 0 0,0 0-20 0 0,0 0-46 0 0,0 0-61 0 0,0-9-940 0 0,7-35-2223 0 0,0 6-5954 0 0,-6 26-1850 0 0</inkml:trace>
  <inkml:trace contextRef="#ctx0" brushRef="#br0" timeOffset="2228.098">2841 705 11138 0 0,'0'0'1743'0'0,"0"0"-514"0"0,0 0-377 0 0,0 0-97 0 0,0 0 142 0 0,0 0 155 0 0,0 0 83 0 0,0 0-32 0 0,0 0-164 0 0,0 0-127 0 0,0 0-120 0 0,0 0-95 0 0,0 0-65 0 0,35 3-120 0 0,109 9-93 0 0,66-1 114 0 0,-132 5-1654 0 0,-47-7-7632 0 0,-26-8-2672 0 0</inkml:trace>
  <inkml:trace contextRef="#ctx0" brushRef="#br0" timeOffset="2416.133">3520 944 16500 0 0,'0'0'728'0'0,"0"0"-240"0"0,0 0-56 0 0,0 0-24 0 0,0 0 16 0 0,0 0-64 0 0,0 0-72 0 0,0 0-128 0 0,0 0-104 0 0,0 0-80 0 0,0 0-80 0 0,0 0-144 0 0,0 0-168 0 0,0 0-264 0 0,67 144-808 0 0,-64-144-1801 0 0,-1-4-3921 0 0,-2 1 825 0 0</inkml:trace>
  <inkml:trace contextRef="#ctx0" brushRef="#br0" timeOffset="2665.934">3543 712 9978 0 0,'0'0'2870'0'0,"0"0"-456"0"0,0 0-388 0 0,0 0-289 0 0,0 0-287 0 0,0 0-262 0 0,0 0-265 0 0,0 0-249 0 0,0 0-205 0 0,-15-30-170 0 0,-44-93-157 0 0,44 92-155 0 0,15 31-146 0 0,0 8-505 0 0,2 20-742 0 0,1-16-2319 0 0,0-1-7348 0 0</inkml:trace>
  <inkml:trace contextRef="#ctx0" brushRef="#br0" timeOffset="2915.508">3905 823 11851 0 0,'0'0'4154'0'0,"0"0"-2490"0"0,0 0-868 0 0,0 0-113 0 0,0 0-45 0 0,0 0-30 0 0,0 0-66 0 0,0 0-109 0 0,0 0-115 0 0,0 0-84 0 0,0 0-70 0 0,0 0-46 0 0,0 0-18 0 0,-12 26-25 0 0,-36 84-18 0 0,37-44 25 0 0,11-59-27 0 0,0-1 0 0 0,1 0 0 0 0,0 0 0 0 0,0 0 1 0 0,1 0-1 0 0,0 0 0 0 0,0 0 0 0 0,0-1 0 0 0,0 1 0 0 0,1-1 0 0 0,0 1 1 0 0,0-1-1 0 0,1 0 0 0 0,0 0 0 0 0,-1 0 0 0 0,2-1 0 0 0,-1 1 0 0 0,0-1 1 0 0,1 0-1 0 0,0 0 0 0 0,0 0 0 0 0,0-1 0 0 0,0 0 0 0 0,1 0 0 0 0,-1 0 1 0 0,1-1-1 0 0,0 0 0 0 0,0 0 0 0 0,-1 0 0 0 0,1-1 0 0 0,1 0 1 0 0,-1 0-1 0 0,0 0 0 0 0,0-1 0 0 0,0 0 0 0 0,0 0 0 0 0,6-1-55 0 0,-6-2 102 0 0,0-1 0 0 0,0 0 0 0 0,0-1 0 0 0,-1 1-1 0 0,0-1 1 0 0,1 0 0 0 0,-2 0 0 0 0,1-1 0 0 0,-1 1 0 0 0,1-1-1 0 0,-2 0 1 0 0,1 0 0 0 0,-1 0 0 0 0,0-1 0 0 0,0 1 0 0 0,0-1 0 0 0,-1 0-1 0 0,0 0 1 0 0,-1 0 0 0 0,1 0 0 0 0,-1 0 0 0 0,0-7-102 0 0,0 7 31 0 0,0-1 1 0 0,0 0 0 0 0,-1 0 0 0 0,0 0 0 0 0,-1 0-1 0 0,1 0 1 0 0,-2 0 0 0 0,1 0 0 0 0,-1 1-1 0 0,0-1 1 0 0,0 1 0 0 0,-1-1 0 0 0,0 1 0 0 0,-1 0-1 0 0,0 0 1 0 0,0 0 0 0 0,-3-3-32 0 0,2 2-63 0 0,0 0 0 0 0,-1 0 0 0 0,0 1 0 0 0,-1 0 0 0 0,0 1 0 0 0,0-1 0 0 0,0 1 0 0 0,-1 0-1 0 0,1 1 1 0 0,-1 0 0 0 0,-1 0 0 0 0,-3 0 63 0 0,-40 7-4595 0 0,43 5-1046 0 0,1 0-6215 0 0</inkml:trace>
  <inkml:trace contextRef="#ctx0" brushRef="#br0" timeOffset="3297.171">4191 1125 12859 0 0,'0'0'2510'0'0,"0"0"-1422"0"0,0 0-199 0 0,0 0 217 0 0,0 0 38 0 0,0 0-60 0 0,0 0-151 0 0,0 0-180 0 0,0 0-134 0 0,0 0-86 0 0,0 0-81 0 0,0 0-71 0 0,0 0-83 0 0,18-28-67 0 0,58-85-50 0 0,-7-3 317 0 0,-37 167-1013 0 0,-26-43 586 0 0,0 0 0 0 0,1 0 0 0 0,-1 0 1 0 0,2-1-1 0 0,-1 0 0 0 0,1-1 0 0 0,0 1 0 0 0,1-2 0 0 0,0 1 0 0 0,0-1 1 0 0,0 0-1 0 0,0-1 0 0 0,1 0 0 0 0,-1-1 0 0 0,1 0 0 0 0,0 0 0 0 0,0-1 1 0 0,0 0-1 0 0,0-1 0 0 0,1 0 0 0 0,-1 0 0 0 0,0-1 0 0 0,0-1 0 0 0,1 0 1 0 0,-1 0-1 0 0,5-2-71 0 0,-1-2 139 0 0,1-1 0 0 0,-1 0 1 0 0,0-1-1 0 0,-1-1 1 0 0,0 0-1 0 0,0-1 0 0 0,-1 0 1 0 0,0-1-1 0 0,0 0 0 0 0,-1-1 1 0 0,-1 0-1 0 0,0 0 0 0 0,0-2 1 0 0,-1 1-1 0 0,-1-1 1 0 0,5-9-140 0 0,-8 14-57 0 0,0 1 1 0 0,0-1-1 0 0,-1 0 0 0 0,0 0 1 0 0,-1-1-1 0 0,0 1 1 0 0,0-1-1 0 0,0 1 1 0 0,-1-1-1 0 0,-1 0 1 0 0,0 0-1 0 0,0 0 1 0 0,0-8 56 0 0,-8 1-1430 0 0,1 12-1583 0 0,4 2 784 0 0,-1-2-10030 0 0</inkml:trace>
  <inkml:trace contextRef="#ctx0" brushRef="#br0" timeOffset="4670.076">1 1732 4993 0 0,'0'0'734'0'0,"0"0"-204"0"0,0 0 128 0 0,0 0 317 0 0,0 0 298 0 0,0 0 106 0 0,0 0-112 0 0,0 0-257 0 0,0 0-245 0 0,0 0-193 0 0,0 0-85 0 0,0 0 19 0 0,4 0 20 0 0,96-5 4320 0 0,57-20-2802 0 0,189-35 68 0 0,20 13-2112 0 0,-172 23 199 0 0,612-58 376 0 0,386 6 502 0 0,-352 27-190 0 0,-304-6-435 0 0,-321 29-93 0 0,-33 22 216 0 0,-181 4-578 0 0,-1 0 0 0 0,0 0 19 0 0,0 0-8 0 0,0 0-10 0 0,0 0 3 0 0,0 0-12 0 0,0 0 5 0 0,0 0 12 0 0,0 0 8 0 0,0 0-4 0 0,0 0 5 0 0,0 0 0 0 0,0 0-10 0 0,0 0-16 0 0,0 0-1 0 0,0 0-10 0 0,0 0-2 0 0,0 0 25 0 0,0 0 4 0 0,0 0-7 0 0,0 0 3 0 0,0 0-12 0 0,0 0 1 0 0,0 0-4 0 0,0 0 10 0 0,0 0 22 0 0,0 0-6 0 0,0 0-27 0 0,0 0-16 0 0,0 0 21 0 0,0 0 12 0 0,0 0-8 0 0,0 0-4 0 0,0 0 17 0 0,0 0-2 0 0,0 0 27 0 0,0 0-21 0 0,0 0-19 0 0,0 0 4 0 0,0 0-20 0 0,0 0 21 0 0,0 0-2 0 0,0 0-3 0 0,0 0-3 0 0,0 0-9 0 0,0 0 2 0 0,0 0-2 0 0,64-5 1335 0 0,-46 3-4554 0 0,-10 1-8209 0 0,-12-2-1284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9:0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19389 1873 10186 0 0,'0'0'2123'0'0,"0"0"-341"0"0,0 0-86 0 0,0 0-18 0 0,0 0-103 0 0,0 0-173 0 0,0 0-227 0 0,0 0-179 0 0,0 0-137 0 0,0 0-91 0 0,0 0-87 0 0,0 0-106 0 0,0 0-89 0 0,0-5-88 0 0,4-16-243 0 0,1-1 0 0 0,1 1 0 0 0,1 0-1 0 0,0 0 1 0 0,2 1 0 0 0,1 0 0 0 0,0 1 0 0 0,1 0-1 0 0,1 1 1 0 0,1 0 0 0 0,1 0 0 0 0,0 2 0 0 0,1 0-1 0 0,8-7-154 0 0,-4 2 17 0 0,0 0 0 0 0,2 2-1 0 0,0 0 1 0 0,1 1 0 0 0,1 1-1 0 0,0 2 1 0 0,1 0 0 0 0,20-9-17 0 0,37 10-19 0 0,-64 68-8 0 0,-9 226 131 0 0,-6-159-74 0 0,-6-107 67 0 0,0-19 20 0 0,-1-19-46 0 0,9 5-73 0 0,0-1-1 0 0,1 1 1 0 0,2 0-1 0 0,-1 0 1 0 0,2 1-1 0 0,1 0 1 0 0,0 0-1 0 0,1 1 1 0 0,1 0-1 0 0,1 1 1 0 0,0 1-1 0 0,1-1 1 0 0,0 2-1 0 0,2 0 1 0 0,-1 0-1 0 0,11-6 3 0 0,-11 8-1 0 0,1-1 0 0 0,-1 2 0 0 0,2 0 0 0 0,0 0-1 0 0,0 2 1 0 0,1 0 0 0 0,0 1 0 0 0,0 0 0 0 0,1 2 0 0 0,0 0-1 0 0,0 1 1 0 0,1 1 0 0 0,-1 0 0 0 0,1 2 0 0 0,0 0 0 0 0,13 1 1 0 0,-29 2 7 0 0,0 1 1 0 0,0 0 0 0 0,0 0-1 0 0,0 0 1 0 0,-1 1-1 0 0,1-1 1 0 0,-1 0 0 0 0,1 1-1 0 0,-1 0 1 0 0,0 0 0 0 0,0-1-1 0 0,0 1 1 0 0,0 1 0 0 0,-1-1-1 0 0,1 0 1 0 0,-1 0 0 0 0,0 0-1 0 0,0 1 1 0 0,0-1 0 0 0,0 1-1 0 0,-1-1 1 0 0,1 1 0 0 0,-1-1-1 0 0,0 1 1 0 0,0-1 0 0 0,0 1-1 0 0,0-1 1 0 0,-1 1 0 0 0,0-1-1 0 0,1 1 1 0 0,-1-1 0 0 0,0 0-1 0 0,-1 2-7 0 0,1 13 68 0 0,-21 218 716 0 0,13-159-684 0 0,7-77 158 0 0,2 0-5101 0 0,0 0-5247 0 0,0 0-2634 0 0</inkml:trace>
  <inkml:trace contextRef="#ctx0" brushRef="#br0" timeOffset="2238.9">21296 1483 864 0 0,'0'0'3432'0'0,"0"0"-1697"0"0,0 0-632 0 0,0 0 26 0 0,0 0 185 0 0,0 0 122 0 0,0 0-32 0 0,0 0-178 0 0,0 0-235 0 0,0 0-240 0 0,-4-4-202 0 0,2 2-520 0 0,2 1-10 0 0,-1 0 0 0 0,1 0 0 0 0,-1 0 0 0 0,1 1 0 0 0,-1-1 0 0 0,0 0 0 0 0,1 1 0 0 0,-1-1 0 0 0,0 1 0 0 0,1-1 0 0 0,-1 0 0 0 0,0 1 0 0 0,0 0 0 0 0,1-1 0 0 0,-1 1 0 0 0,0-1 0 0 0,0 1 0 0 0,0 0 0 0 0,0 0 0 0 0,0-1 0 0 0,1 1 0 0 0,-1 0 0 0 0,0 0 0 0 0,0 0 0 0 0,0 0 0 0 0,0 0 0 0 0,0 0 0 0 0,0 0 0 0 0,0 0 0 0 0,1 0 0 0 0,-1 1 0 0 0,0-1 0 0 0,0 0 0 0 0,0 1 0 0 0,0-1 0 0 0,1 0 0 0 0,-1 1 0 0 0,0-1 0 0 0,0 1 0 0 0,0-1 0 0 0,1 1 0 0 0,-1 0 0 0 0,0-1 0 0 0,1 1 0 0 0,-1 0 0 0 0,1-1 0 0 0,-1 1 0 0 0,1 0 0 0 0,-1 0-19 0 0,-9 10 181 0 0,1 0-1 0 0,0 1 1 0 0,0 1-1 0 0,1-1 1 0 0,1 1-1 0 0,0 1 1 0 0,0-1-1 0 0,2 1 1 0 0,0 0-1 0 0,0 1 1 0 0,1-1-1 0 0,1 1 1 0 0,1-1-1 0 0,0 1 1 0 0,1 0-1 0 0,0 0 1 0 0,2 12-181 0 0,-1-22 73 0 0,0 0 0 0 0,0 0 0 0 0,1 1 0 0 0,0-1 1 0 0,0-1-1 0 0,0 1 0 0 0,1 0 0 0 0,-1 0 0 0 0,1 0 0 0 0,0-1 0 0 0,1 1 1 0 0,-1-1-1 0 0,1 0 0 0 0,0 1 0 0 0,0-1 0 0 0,0 0 0 0 0,0-1 0 0 0,1 1 0 0 0,0-1 1 0 0,-1 1-1 0 0,1-1 0 0 0,1 0 0 0 0,-1-1 0 0 0,0 1 0 0 0,1-1 0 0 0,-1 0 1 0 0,1 0-1 0 0,0 0 0 0 0,-1 0 0 0 0,1-1 0 0 0,2 1-73 0 0,3-2 163 0 0,0 0 0 0 0,0-1 0 0 0,0 0 0 0 0,0 0 0 0 0,0-1 0 0 0,0 0 0 0 0,0-1 0 0 0,-1 0 0 0 0,1-1 0 0 0,-1 1 0 0 0,0-2 0 0 0,0 0 0 0 0,0 0-1 0 0,-1 0 1 0 0,1-1 0 0 0,-1 0 0 0 0,-1-1 0 0 0,1 0 0 0 0,-1 0 0 0 0,0 0 0 0 0,2-6-163 0 0,2 2 64 0 0,0 0 0 0 0,-1-1 0 0 0,-1-1 0 0 0,0 0 0 0 0,-1 0-1 0 0,0-1 1 0 0,-1 0 0 0 0,-1 0 0 0 0,0-1 0 0 0,-1 1 0 0 0,0-1 0 0 0,-1-1-1 0 0,-1 1 1 0 0,0 0 0 0 0,-1-1 0 0 0,-1 0 0 0 0,-1 1 0 0 0,0-1 0 0 0,-1-1-64 0 0,0 11-80 0 0,-1 0 1 0 0,0 1 0 0 0,0-1-1 0 0,-1 1 1 0 0,1-1-1 0 0,-1 1 1 0 0,0 0 0 0 0,-1 0-1 0 0,1 1 1 0 0,-1-1-1 0 0,0 1 1 0 0,0-1 0 0 0,0 1-1 0 0,-1 0 1 0 0,0 1 0 0 0,1-1-1 0 0,-1 1 1 0 0,0 0-1 0 0,-1 0 1 0 0,1 1 0 0 0,0-1-1 0 0,-1 1 1 0 0,0 1-1 0 0,1-1 1 0 0,-1 1 0 0 0,0 0-1 0 0,0 0 1 0 0,0 0-1 0 0,1 1 1 0 0,-1 0 0 0 0,0 0-1 0 0,0 0 1 0 0,0 1 0 0 0,0 0-1 0 0,0 0 1 0 0,-3 2 79 0 0,-23 17-3081 0 0,16-2-3012 0 0,10-6-5228 0 0</inkml:trace>
  <inkml:trace contextRef="#ctx0" brushRef="#br0" timeOffset="2682.647">21837 1726 9074 0 0,'0'0'4481'0'0,"0"0"-2421"0"0,0 0-761 0 0,0 0 108 0 0,0 0 40 0 0,0 0-117 0 0,0 0-227 0 0,0 0-220 0 0,0 0-191 0 0,0 0-125 0 0,0 0-71 0 0,0 0-104 0 0,0 0-55 0 0,8-7-31 0 0,146-148 939 0 0,15-2-838 0 0,-136 137-323 0 0,-32 20-95 0 0,-1 0-10 0 0,0 9-98 0 0,6 170 193 0 0,-4-173-60 0 0,0 0 0 0 0,1 0 1 0 0,-1-1-1 0 0,1 1 0 0 0,1-1 0 0 0,-1 0 1 0 0,1 0-1 0 0,0 0 0 0 0,0 0 1 0 0,0 0-1 0 0,1-1 0 0 0,0 0 1 0 0,0 0-1 0 0,0 0 0 0 0,0-1 1 0 0,0 0-1 0 0,1 0 0 0 0,0 0 1 0 0,-1 0-1 0 0,1-1 0 0 0,0 0 1 0 0,0 0-1 0 0,0-1 0 0 0,1 0 0 0 0,-1 0 1 0 0,0 0-1 0 0,3 0-14 0 0,1-1 86 0 0,0 1 0 0 0,-1-1-1 0 0,1-1 1 0 0,0 0 0 0 0,-1 0-1 0 0,1-1 1 0 0,-1 0 0 0 0,1 0-1 0 0,-1-1 1 0 0,0-1 0 0 0,0 0-1 0 0,0 0 1 0 0,-1 0 0 0 0,1-1-1 0 0,-1 0 1 0 0,0-1 0 0 0,5-5-86 0 0,-1 1 49 0 0,-1-1 0 0 0,0 0 1 0 0,-1 0-1 0 0,0-2 1 0 0,-1 1-1 0 0,0-1 1 0 0,-1 0-1 0 0,-1-1 0 0 0,0 0 1 0 0,-1 0-1 0 0,0 0 1 0 0,-1-1-1 0 0,-1 0 1 0 0,0 0-1 0 0,-1 0 0 0 0,0-7-49 0 0,-2 13-376 0 0,0-13-328 0 0,4 10-5441 0 0,-3 8-6370 0 0</inkml:trace>
  <inkml:trace contextRef="#ctx0" brushRef="#br0" timeOffset="-4787.863">11337 817 7882 0 0,'0'0'1584'0'0,"0"0"-152"0"0,0 0-125 0 0,0 0 6 0 0,0 0 90 0 0,0 0 63 0 0,0 0-43 0 0,0 0-140 0 0,0 0-192 0 0,0 0-248 0 0,0 0-241 0 0,-1-14-198 0 0,-3-37 439 0 0,27 153 726 0 0,-8 38-452 0 0,-7 0 0 0 0,-7 102-1117 0 0,-29 108 416 0 0,-3-221-528 0 0,30-129 15 0 0,0 0 0 0 0,0-1 0 0 0,0 1 0 0 0,0 0 0 0 0,1-1 1 0 0,-1 1-1 0 0,0 0 0 0 0,0-1 0 0 0,0 1 0 0 0,0-1 0 0 0,0 1 0 0 0,1-1 0 0 0,-1 1 0 0 0,0-1 0 0 0,1 0 0 0 0,-1 1 0 0 0,0-1 0 0 0,1 0 0 0 0,-1 0 0 0 0,1 0 1 0 0,-1 1-1 0 0,1-1 0 0 0,-1 0 0 0 0,1 0 0 0 0,0 0 0 0 0,-1 0 0 0 0,1 0 0 0 0,0 0 0 0 0,0 0 0 0 0,0 0 0 0 0,-1 0 0 0 0,1 1 0 0 0,0-1 0 0 0,0 0 1 0 0,1 0-1 0 0,-1 0 0 0 0,0 0 0 0 0,0 0 0 0 0,0 0 0 0 0,1 0 0 0 0,-1 0 97 0 0,-4-80-8245 0 0,4 65 4139 0 0,0-1-6552 0 0</inkml:trace>
  <inkml:trace contextRef="#ctx0" brushRef="#br0" timeOffset="-4550.363">11142 857 9442 0 0,'0'0'1278'0'0,"0"0"-115"0"0,0 0-42 0 0,0 0 93 0 0,0 0 158 0 0,0 0 82 0 0,0 0-121 0 0,0 0-235 0 0,0 0-253 0 0,0 0-246 0 0,0 0-183 0 0,0 0-122 0 0,0 0-53 0 0,4-16 4 0 0,-2 4-174 0 0,-1 7-47 0 0,-1 1-1 0 0,1 0 1 0 0,0 0-1 0 0,0-1 1 0 0,0 1 0 0 0,1 0-1 0 0,0 0 1 0 0,-1 0-1 0 0,1 0 1 0 0,0 1-1 0 0,1-1 1 0 0,-1 0 0 0 0,1 1-1 0 0,0-1 1 0 0,0 1-1 0 0,0 0 1 0 0,0 0 0 0 0,0 0-1 0 0,1 1 1 0 0,-1-1-1 0 0,1 1 1 0 0,3-2-24 0 0,91-40 480 0 0,2 5 0 0 0,2 4 0 0 0,2 5 0 0 0,60-9-480 0 0,-50 31 70 0 0,-112 8-68 0 0,0 0 0 0 0,-1 0-1 0 0,1 0 1 0 0,0 0 0 0 0,-1 0 0 0 0,1 1 0 0 0,-1-1 0 0 0,1 0 0 0 0,0 1 0 0 0,-1-1 0 0 0,1 1 0 0 0,-1-1 0 0 0,1 1 0 0 0,-1 0 0 0 0,1 0 0 0 0,-1 0 0 0 0,1 0 0 0 0,-1 0 0 0 0,0 0 0 0 0,0 0 0 0 0,0 0 0 0 0,1 0 0 0 0,-1 0 0 0 0,0 1 0 0 0,0-1 0 0 0,0 1 0 0 0,-1-1 0 0 0,1 0 0 0 0,0 1-1 0 0,-1-1 1 0 0,1 1 0 0 0,-1 0 0 0 0,1-1 0 0 0,-1 1 0 0 0,1 0 0 0 0,-1-1 0 0 0,0 1 0 0 0,0-1 0 0 0,0 1 0 0 0,0 0 0 0 0,0-1 0 0 0,-1 1 0 0 0,1 0 0 0 0,0-1 0 0 0,-1 1 0 0 0,1 0 0 0 0,-1 0-2 0 0,-34 76 392 0 0,-6-26-262 0 0,-3-2 0 0 0,-2-2 0 0 0,-2-2 0 0 0,-7 3-130 0 0,-150 157 52 0 0,202-204-55 0 0,1 0 1 0 0,-1 0-1 0 0,1 0 0 0 0,0 1 1 0 0,-1-1-1 0 0,1 1 0 0 0,0 0 1 0 0,1-1-1 0 0,-1 1 1 0 0,0 0-1 0 0,1 0 0 0 0,0 0 1 0 0,-1 1-1 0 0,1-1 0 0 0,1 0 1 0 0,-1 0-1 0 0,0 0 0 0 0,1 1 1 0 0,-1-1-1 0 0,1 0 1 0 0,0 1-1 0 0,0-1 0 0 0,1 1 1 0 0,-1-1-1 0 0,1 0 0 0 0,-1 0 1 0 0,1 1-1 0 0,0-1 1 0 0,0 0-1 0 0,0 0 0 0 0,1 0 1 0 0,-1 0-1 0 0,1 0 0 0 0,0 0 1 0 0,0 0-1 0 0,0 0 3 0 0,14 6-1 0 0,1-1-1 0 0,0 0 1 0 0,0-2 0 0 0,0 0 0 0 0,1-1-1 0 0,0 0 1 0 0,0-2 0 0 0,7 1 1 0 0,3 2-1 0 0,67 11 11 0 0,-58-13 0 0 0,-1 2-1 0 0,-1 2 1 0 0,1 1 0 0 0,-2 2-1 0 0,1 1 1 0 0,-1 2 0 0 0,25 14-10 0 0,-57-25 10 0 0,1-1 1 0 0,-1 0-1 0 0,0 1 1 0 0,0-1-1 0 0,0 1 1 0 0,-1 0-1 0 0,1-1 1 0 0,-1 1 0 0 0,1 0-1 0 0,-1 0 1 0 0,0 0-1 0 0,0 0 1 0 0,0 0-1 0 0,0 0 1 0 0,-1 0-1 0 0,1 1 1 0 0,-1-1-1 0 0,0 0 1 0 0,0 0-1 0 0,0 0 1 0 0,-1 0-1 0 0,1 1 1 0 0,-1-1-1 0 0,1 0 1 0 0,-1 0-1 0 0,0 0 1 0 0,0 0-1 0 0,0 0 1 0 0,-1 0-1 0 0,1 0 1 0 0,-1-1-1 0 0,0 1 1 0 0,1 0 0 0 0,-1-1-1 0 0,0 1 1 0 0,-1-1-1 0 0,1 0 1 0 0,0 0-1 0 0,-1 1 1 0 0,1-2-1 0 0,-1 1 1 0 0,1 0-1 0 0,-1 0 1 0 0,0-1-1 0 0,-2 1-10 0 0,-28 23 81 0 0,-1-2 0 0 0,-1-1-1 0 0,-1-1 1 0 0,-1-3 0 0 0,0-1-1 0 0,-36 11-80 0 0,66-25 4 0 0,-127 31-486 0 0,133-34 142 0 0,19 0-1370 0 0,35-6-2703 0 0,-20-2-5756 0 0,-19 4 599 0 0</inkml:trace>
  <inkml:trace contextRef="#ctx0" brushRef="#br0" timeOffset="-4549.363">12362 1303 13651 0 0,'0'0'1390'0'0,"0"0"-328"0"0,0 0-152 0 0,0 0 125 0 0,0 0 117 0 0,0 0 15 0 0,0 0-113 0 0,-26 36-184 0 0,-81 113-195 0 0,103-145-634 0 0,1-1 0 0 0,0 1 0 0 0,0-1 0 0 0,0 1-1 0 0,1 0 1 0 0,-1 0 0 0 0,1 0 0 0 0,0 0 0 0 0,0 1 0 0 0,0-1-1 0 0,1 0 1 0 0,0 1 0 0 0,0-1 0 0 0,0 1 0 0 0,0 0 0 0 0,0-1-1 0 0,1 1 1 0 0,0 1-41 0 0,1 7 131 0 0,-1-7-86 0 0,0 0-1 0 0,1-1 1 0 0,-1 1 0 0 0,1 0 0 0 0,1 0 0 0 0,-1-1 0 0 0,1 1-1 0 0,0-1 1 0 0,0 1 0 0 0,1-1 0 0 0,-1 0 0 0 0,1 1 0 0 0,0-2-1 0 0,1 1 1 0 0,-1 0 0 0 0,1-1 0 0 0,0 1 0 0 0,0-1 0 0 0,1 0-1 0 0,-1 0 1 0 0,1-1 0 0 0,-1 1 0 0 0,1-1 0 0 0,1 0 0 0 0,-1-1 0 0 0,0 1-1 0 0,0-1 1 0 0,1 0 0 0 0,1 0-45 0 0,2 3 68 0 0,0 0 0 0 0,0-1 0 0 0,1 0 0 0 0,-1 0 0 0 0,1-2 0 0 0,0 1 0 0 0,0-1 0 0 0,0 0 1 0 0,1-1-1 0 0,-1 0 0 0 0,0-1 0 0 0,0 0 0 0 0,1 0 0 0 0,-1-1 0 0 0,0-1 0 0 0,0 0 0 0 0,0 0 0 0 0,0-1 0 0 0,0 0 0 0 0,-1-1 0 0 0,1 0 0 0 0,-1 0 0 0 0,0-1 0 0 0,0 0 0 0 0,-1-1 0 0 0,1 0 1 0 0,-1 0-1 0 0,0-1 0 0 0,-1 0 0 0 0,0 0 0 0 0,0-1 0 0 0,0 0 0 0 0,0-1-68 0 0,-4 3-5 0 0,0-1 1 0 0,0 1-1 0 0,-1-1 0 0 0,0 0 1 0 0,0 0-1 0 0,0 0 0 0 0,-1 0 1 0 0,0 0-1 0 0,0 0 1 0 0,-1 0-1 0 0,0 0 0 0 0,0 0 1 0 0,-1-1-1 0 0,0 1 1 0 0,0 0-1 0 0,-1 0 0 0 0,1 0 1 0 0,-2 1-1 0 0,1-1 0 0 0,-1 0 1 0 0,0 1-1 0 0,0-1 1 0 0,-1 1-1 0 0,1 0 0 0 0,-2 0 1 0 0,1 1-1 0 0,-1-1 0 0 0,1 1 1 0 0,-1 0-1 0 0,-5-4 5 0 0,0 1-211 0 0,-1 1 0 0 0,0-1 0 0 0,0 2 1 0 0,0-1-1 0 0,-1 2 0 0 0,0-1 0 0 0,-1 2 0 0 0,1 0 0 0 0,-1 0 0 0 0,-6 0 211 0 0,-31-4-3034 0 0,1 6-3333 0 0,30 2-5225 0 0</inkml:trace>
  <inkml:trace contextRef="#ctx0" brushRef="#br0" timeOffset="-4548.363">13224 1214 18524 0 0,'0'0'952'0'0,"0"0"-561"0"0,0 0-276 0 0,0 0 205 0 0,0 0 314 0 0,0 0 215 0 0,0 0 34 0 0,0 0-222 0 0,0 0-213 0 0,0 0-143 0 0,0 0-120 0 0,-29 35-17 0 0,-89 107-43 0 0,18-6 74 0 0,41 19-2929 0 0,53-147 296 0 0,-1-5-5616 0 0,2 1-3111 0 0</inkml:trace>
  <inkml:trace contextRef="#ctx0" brushRef="#br0" timeOffset="-4379.823">12890 1192 14091 0 0,'0'0'2060'0'0,"0"0"-603"0"0,0 0-469 0 0,0 0-201 0 0,0 0-18 0 0,0 0 25 0 0,0 0 30 0 0,0 0 22 0 0,0 0-22 0 0,0 0-47 0 0,0 0-93 0 0,0 0-72 0 0,26 36-105 0 0,77 111-101 0 0,-16-27 291 0 0,15-7-435 0 0,-28-47-476 0 0,-52-52-1006 0 0,-16-13-2927 0 0,-1-1-3914 0 0,-4 0-4426 0 0</inkml:trace>
  <inkml:trace contextRef="#ctx0" brushRef="#br0" timeOffset="-3111.907">14404 1358 4425 0 0,'0'0'1976'0'0,"0"0"-475"0"0,0 0-218 0 0,0 0 22 0 0,0 0 109 0 0,0 0 20 0 0,0 0-126 0 0,0 0-177 0 0,0 0-204 0 0,0 0-202 0 0,0 0-141 0 0,-13 5-92 0 0,-41 17-66 0 0,48-19-350 0 0,1 0 0 0 0,0 0 1 0 0,0 1-1 0 0,1-1 1 0 0,-1 1-1 0 0,1 1 0 0 0,0-1 1 0 0,0 0-1 0 0,0 1 0 0 0,0 0 1 0 0,1 0-1 0 0,0 0 1 0 0,0 0-1 0 0,0 1 0 0 0,1-1-76 0 0,-5 9 139 0 0,-35 102 484 0 0,44-34-445 0 0,-1-78-128 0 0,1 0 0 0 0,0 0-1 0 0,1-1 1 0 0,-1 1-1 0 0,0-1 1 0 0,1 1-1 0 0,0-1 1 0 0,0 0-1 0 0,0 0 1 0 0,0 0-1 0 0,1-1 1 0 0,-1 1 0 0 0,1-1-1 0 0,-1 0 1 0 0,1 0-1 0 0,0 0 1 0 0,0 0-1 0 0,0-1 1 0 0,0 1-1 0 0,0-1 1 0 0,0 0-1 0 0,0 0 1 0 0,0-1-1 0 0,0 1 1 0 0,1-1 0 0 0,-1 0-1 0 0,0 0 1 0 0,0 0-1 0 0,1-1 1 0 0,-1 0-1 0 0,0 1 1 0 0,0-2-1 0 0,0 1 1 0 0,0 0-1 0 0,0-1 1 0 0,0 1-1 0 0,0-1 1 0 0,0 0 0 0 0,-1-1-1 0 0,1 1 1 0 0,2-3-50 0 0,3-1 33 0 0,0-1 0 0 0,0 0 1 0 0,-1-1-1 0 0,0 0 1 0 0,-1 0-1 0 0,1-1 0 0 0,-1 1 1 0 0,-1-2-1 0 0,0 1 1 0 0,0-1-1 0 0,-1 0 1 0 0,0 0-1 0 0,-1 0 0 0 0,0-1 1 0 0,-1 0-1 0 0,0 1 1 0 0,0-1-1 0 0,-1-1 0 0 0,0-7-33 0 0,-2 13-22 0 0,1-1-1 0 0,-1 1 1 0 0,-1 0-1 0 0,1 0 1 0 0,-1 0-1 0 0,-1 0 1 0 0,1 0-1 0 0,-1 0 1 0 0,0 0-1 0 0,0 0 1 0 0,0 0-1 0 0,-1 1 1 0 0,0-1-1 0 0,0 1 1 0 0,0 0-1 0 0,-4-4 23 0 0,-100-94-820 0 0,144 95 79 0 0,-9-3 904 0 0,-1-1 0 0 0,-1-1 1 0 0,0-1-1 0 0,0-1 1 0 0,-2-1-1 0 0,0-2 1 0 0,-1 0-1 0 0,0-1 0 0 0,-2-2 1 0 0,0 0-1 0 0,-2-1 1 0 0,0-1-1 0 0,-1-1 0 0 0,-2 0 1 0 0,4-8-164 0 0,114-231 557 0 0,-131 256-492 0 0,-3 8-70 0 0,1-1 0 0 0,-1 0 0 0 0,0 0 0 0 0,0 0 0 0 0,1 0 0 0 0,-1 0 0 0 0,0 0 0 0 0,0 0 0 0 0,1 0 0 0 0,-1 0 0 0 0,0 0 0 0 0,1 0 0 0 0,-1 0 0 0 0,0 0 0 0 0,0 0 0 0 0,1 0 0 0 0,-1 0 0 0 0,0 0-1 0 0,1 0 1 0 0,-1 0 0 0 0,0 0 0 0 0,0 0 0 0 0,1 0 0 0 0,-1-1 0 0 0,0 1 0 0 0,0 0 0 0 0,1 0 0 0 0,-1 0 0 0 0,0-1 0 0 0,0 1 0 0 0,0 0 0 0 0,0 0 0 0 0,1 0 0 0 0,-1-1 0 0 0,0 1 0 0 0,0 0 0 0 0,0 0 0 0 0,0-1-1 0 0,0 1 1 0 0,1 0 0 0 0,-1 0 0 0 0,0-1 0 0 0,0 1 5 0 0,107 998 218 0 0,-99-489-261 0 0,-8-478 57 0 0,-1 1 0 0 0,-2-1 1 0 0,-1 1-1 0 0,-1-1 0 0 0,-2 0 0 0 0,-1-1 1 0 0,-1 0-1 0 0,-2 0 0 0 0,-7 12-14 0 0,16-37 20 0 0,-1 0-1 0 0,1-1 1 0 0,-1 1-1 0 0,-1-1 1 0 0,1 0-1 0 0,-1 0 1 0 0,1 0-1 0 0,-1 0 1 0 0,0 0 0 0 0,-1-1-1 0 0,1 0 1 0 0,-1 0-1 0 0,1 0 1 0 0,-1-1-1 0 0,0 1 1 0 0,0-1 0 0 0,0 0-1 0 0,0 0 1 0 0,0-1-1 0 0,0 0 1 0 0,-1 0-1 0 0,1 0 1 0 0,-1 0-1 0 0,1-1 1 0 0,0 0 0 0 0,-1 0-1 0 0,1 0 1 0 0,-1-1-1 0 0,1 0 1 0 0,0 0-1 0 0,0 0 1 0 0,-1-1-1 0 0,1 0 1 0 0,0 0 0 0 0,0 0-1 0 0,0 0 1 0 0,1-1-1 0 0,-1 0 1 0 0,-3-2-20 0 0,-3-9 9 0 0,1-1-1 0 0,0 0 1 0 0,1 0 0 0 0,1-1 0 0 0,0 0-1 0 0,2-1 1 0 0,-1 1 0 0 0,2-1 0 0 0,0 0-1 0 0,1-1 1 0 0,1 1 0 0 0,1-1 0 0 0,0 0-1 0 0,2 1 1 0 0,-1-1 0 0 0,3-15-9 0 0,-1 7-43 0 0,1 0-1 0 0,1 0 1 0 0,2 0-1 0 0,0 0 1 0 0,1 1 0 0 0,2 0-1 0 0,1 0 1 0 0,0 1 0 0 0,2 0-1 0 0,11-18 44 0 0,-8 19-552 0 0,1 0-1 0 0,1 2 1 0 0,1 0-1 0 0,0 0 1 0 0,2 2-1 0 0,12-11 553 0 0,-5 8-4222 0 0,-9 6-5484 0 0</inkml:trace>
  <inkml:trace contextRef="#ctx0" brushRef="#br0" timeOffset="-2114.967">15799 1947 552 0 0,'0'0'3940'0'0,"0"0"-1868"0"0,0 0-533 0 0,0 0 67 0 0,0 0 147 0 0,0 0-14 0 0,0 0-168 0 0,0 0-184 0 0,0 0-154 0 0,0 0-94 0 0,0 0-80 0 0,0 0-25 0 0,-7 3-61 0 0,-21 7-100 0 0,29-61 1232 0 0,10 20-1915 0 0,1 0 0 0 0,2 0 1 0 0,1 1-1 0 0,1 0 1 0 0,2 2-1 0 0,0 0 0 0 0,2 1 1 0 0,1 1-1 0 0,2 1 1 0 0,0 1-1 0 0,1 1 0 0 0,2 1 1 0 0,21-15-191 0 0,-29 25 25 0 0,-8 3-23 0 0,1 1 0 0 0,0 0 0 0 0,0 1 0 0 0,1 0-1 0 0,0 1 1 0 0,0 1 0 0 0,1-1 0 0 0,0 2 0 0 0,0 0-1 0 0,0 0 1 0 0,12-1-2 0 0,-22 8 1 0 0,-1-1-1 0 0,1 1 0 0 0,-1 0 1 0 0,0-1-1 0 0,0 1 0 0 0,0 0 1 0 0,-1 0-1 0 0,1 0 1 0 0,-1 1-1 0 0,1-1 0 0 0,-1 0 1 0 0,0 0-1 0 0,0 1 0 0 0,-1-1 1 0 0,1 1-1 0 0,-1-1 1 0 0,1 1-1 0 0,-1-1 0 0 0,0 1 1 0 0,0-1-1 0 0,-1 1 0 0 0,1-1 1 0 0,-1 2-1 0 0,1-5 0 0 0,-1 43 36 0 0,-1 0-1 0 0,-2 0 0 0 0,-2-1 1 0 0,-9 33-36 0 0,-9 51 99 0 0,37-142-31 0 0,21-30-43 0 0,2 1 1 0 0,3 2-1 0 0,1 1 1 0 0,2 2-1 0 0,1 2 1 0 0,2 2-1 0 0,2 2 1 0 0,37-20-26 0 0,-10 32-36 0 0,-73 23 34 0 0,1 1 1 0 0,-1 0 0 0 0,1-1 0 0 0,-1 1 0 0 0,0 0 0 0 0,1 0 0 0 0,-1 0-1 0 0,0 0 1 0 0,0 1 0 0 0,-1-1 0 0 0,1 0 0 0 0,0 0 0 0 0,-1 0 0 0 0,1 1-1 0 0,-1-1 1 0 0,0 0 0 0 0,0 1 0 0 0,0-1 0 0 0,0 0 0 0 0,0 1-1 0 0,0-1 1 0 0,-1 2 1 0 0,1-2 3 0 0,-33 220 172 0 0,26-191-169 0 0,5 24-166 0 0,50-52-2987 0 0,-27-16 420 0 0,-5 2-3769 0 0,-6 7-4840 0 0</inkml:trace>
  <inkml:trace contextRef="#ctx0" brushRef="#br0" timeOffset="-1733.81">17334 1465 8098 0 0,'0'0'3994'0'0,"0"0"-1866"0"0,0 0-601 0 0,0 0 107 0 0,0 0-11 0 0,0 0-167 0 0,0 0-357 0 0,0 0-403 0 0,0 0-209 0 0,0 0-93 0 0,0 0-34 0 0,0 0-4 0 0,0 0-39 0 0,-37 16-27 0 0,-116 55-26 0 0,47-4 157 0 0,90-57-363 0 0,1 2 0 0 0,0 0 0 0 0,1 1 0 0 0,1 0 0 0 0,0 1 0 0 0,0 1 0 0 0,1 0 0 0 0,1 1-1 0 0,-6 11-57 0 0,16-25 2 0 0,0-1-1 0 0,-1 1 0 0 0,1-1 0 0 0,0 1 0 0 0,1-1 0 0 0,-1 1 0 0 0,0-1 1 0 0,0 1-1 0 0,1 0 0 0 0,-1 0 0 0 0,1-1 0 0 0,-1 1 0 0 0,1 0 0 0 0,0 0 1 0 0,0-1-1 0 0,0 1 0 0 0,0 0 0 0 0,0 0 0 0 0,0 0 0 0 0,0-1 0 0 0,1 1 0 0 0,-1 0 1 0 0,0 0-1 0 0,1-1 0 0 0,0 1 0 0 0,-1 0 0 0 0,1-1 0 0 0,0 1 0 0 0,0-1 1 0 0,0 1-1 0 0,0-1 0 0 0,0 1 0 0 0,0-1 0 0 0,0 0 0 0 0,1 1 0 0 0,-1-1 1 0 0,0 0-1 0 0,1 0 0 0 0,-1 0 0 0 0,1 0 0 0 0,-1 0 0 0 0,1 0 0 0 0,0 0 0 0 0,-1-1 1 0 0,1 1-1 0 0,0-1 0 0 0,-1 1 0 0 0,1-1 0 0 0,0 1 0 0 0,0-1 0 0 0,-1 0 1 0 0,1 0-1 0 0,0 0 0 0 0,1 0-1 0 0,16-2 52 0 0,0 0 0 0 0,1-2 0 0 0,-1 0 0 0 0,-1-1 0 0 0,1 0 0 0 0,-1-2 0 0 0,0 0 0 0 0,0-1 0 0 0,-1-1 0 0 0,0-1 0 0 0,0 0 0 0 0,12-11-52 0 0,-5 6 15 0 0,16-11 73 0 0,-2-2 0 0 0,-1-2 0 0 0,-1-1 0 0 0,10-12-88 0 0,3-2 108 0 0,-64 97-43 0 0,12-41-63 0 0,0 1-1 0 0,1 0 0 0 0,0 0 1 0 0,1 0-1 0 0,0 0 1 0 0,1 1-1 0 0,0-1 1 0 0,1 0-1 0 0,0 0 1 0 0,1 3-2 0 0,0-12-41 0 0,0 1 1 0 0,0-1-1 0 0,0 0 1 0 0,0 1-1 0 0,0-1 1 0 0,1 0-1 0 0,-1 0 1 0 0,1-1 0 0 0,0 1-1 0 0,0 0 1 0 0,0-1-1 0 0,0 0 1 0 0,0 0-1 0 0,0 0 1 0 0,1 0-1 0 0,-1 0 1 0 0,1-1-1 0 0,0 1 1 0 0,-1-1-1 0 0,1 0 1 0 0,0 0-1 0 0,0 0 1 0 0,-1-1 0 0 0,1 1-1 0 0,0-1 1 0 0,0 0-1 0 0,0 0 1 0 0,3-1 40 0 0,69-12-4400 0 0,-69 11 3689 0 0,14-7-2360 0 0,-7 2-1969 0 0,-1 0-6271 0 0</inkml:trace>
  <inkml:trace contextRef="#ctx0" brushRef="#br0" timeOffset="-1344.361">18111 1387 9186 0 0,'0'0'2861'0'0,"0"0"-614"0"0,0 0-252 0 0,0 0-145 0 0,0 0-278 0 0,0 0-353 0 0,0 0-339 0 0,0 0-249 0 0,0 0-132 0 0,0 0-66 0 0,0 0-48 0 0,0 0-38 0 0,0 0-29 0 0,-21 9-36 0 0,-67 30-24 0 0,-14 24 543 0 0,100-63-801 0 0,1 1-1 0 0,-1-1 1 0 0,1 1 0 0 0,-1 0-1 0 0,1 0 1 0 0,0 0-1 0 0,0-1 1 0 0,-1 1-1 0 0,1 0 1 0 0,0 1 0 0 0,0-1-1 0 0,0 0 1 0 0,0 0-1 0 0,0 0 1 0 0,0 1 0 0 0,0-1-1 0 0,0 0 1 0 0,1 1-1 0 0,-1-1 1 0 0,0 1 0 0 0,1-1-1 0 0,-1 1 1 0 0,1-1-1 0 0,0 1 1 0 0,-1-1 0 0 0,1 1-1 0 0,0 0 1 0 0,0-1-1 0 0,0 1 1 0 0,0-1-1 0 0,0 1 1 0 0,1-1 0 0 0,-1 1-1 0 0,0-1 1 0 0,1 1-1 0 0,-1-1 1 0 0,1 1 0 0 0,-1-1-1 0 0,1 1 1 0 0,0-1-1 0 0,0 1 1 0 0,0-1 0 0 0,-1 0-1 0 0,1 0 1 0 0,0 1-1 0 0,1-1 1 0 0,-1 0-1 0 0,0 0 1 0 0,0 0 0 0 0,0 0-1 0 0,1 0 1 0 0,0 0 0 0 0,103 43 93 0 0,-104-44-81 0 0,1 1 0 0 0,-1-1 0 0 0,0 1 0 0 0,0 0-1 0 0,0 0 1 0 0,0-1 0 0 0,1 1 0 0 0,-1 0 0 0 0,0 0 0 0 0,0 0 0 0 0,-1 0-1 0 0,1 0 1 0 0,0 1 0 0 0,0-1 0 0 0,0 0 0 0 0,-1 0 0 0 0,1 0 0 0 0,-1 1-1 0 0,1-1 1 0 0,-1 0 0 0 0,1 1 0 0 0,-1-1 0 0 0,0 0 0 0 0,0 1 0 0 0,1-1-1 0 0,-1 1 1 0 0,0-1 0 0 0,0 0 0 0 0,0 1 0 0 0,-1-1 0 0 0,1 1 0 0 0,0-1-1 0 0,-1 0 1 0 0,1 1 0 0 0,0-1 0 0 0,-1 0 0 0 0,0 1 0 0 0,1-1 0 0 0,-1 0-1 0 0,0 0 1 0 0,1 0 0 0 0,-1 1 0 0 0,0-1 0 0 0,0 0 0 0 0,0 0 0 0 0,0 0-1 0 0,0 0 1 0 0,0-1 0 0 0,0 1 0 0 0,-1 0 0 0 0,1 0 0 0 0,0-1 0 0 0,0 1-1 0 0,-1 0 1 0 0,0-1-12 0 0,-22 18 79 0 0,-2-1 0 0 0,0-2 0 0 0,-1 0 0 0 0,0-2 0 0 0,-1-1 0 0 0,-1-1-1 0 0,-20 4-78 0 0,49-15-55 0 0,0 0-1 0 0,0 0 1 0 0,0 0-1 0 0,1-1 0 0 0,-1 1 1 0 0,0 0-1 0 0,0 0 1 0 0,0 0-1 0 0,0-1 0 0 0,1 1 1 0 0,-1 0-1 0 0,0 0 0 0 0,0 0 1 0 0,0-1-1 0 0,0 1 1 0 0,0 0-1 0 0,0 0 0 0 0,0-1 1 0 0,0 1-1 0 0,0 0 0 0 0,0 0 1 0 0,0-1-1 0 0,0 1 1 0 0,0 0-1 0 0,0-1 0 0 0,0 1 1 0 0,0 0-1 0 0,0 0 1 0 0,0-1-1 0 0,0 1 0 0 0,0 0 1 0 0,0 0-1 0 0,0-1 0 0 0,0 1 1 0 0,-1 0-1 0 0,1 0 1 0 0,0 0-1 0 0,0-1 0 0 0,0 1 1 0 0,0 0-1 0 0,-1 0 1 0 0,1 0-1 0 0,0-1 0 0 0,0 1 1 0 0,0 0-1 0 0,-1 0 0 0 0,1 0 1 0 0,0 0-1 0 0,0 0 1 0 0,-1 0 55 0 0,23-19-2034 0 0,-2 7-113 0 0,4-3-2363 0 0,-8 7-1581 0 0,-3 3-3387 0 0</inkml:trace>
  <inkml:trace contextRef="#ctx0" brushRef="#br0" timeOffset="-1001.913">18592 1317 13195 0 0,'0'0'2734'0'0,"0"0"-743"0"0,0 0-439 0 0,0 0-216 0 0,0 0-253 0 0,0 0-268 0 0,0 0-172 0 0,0 0-103 0 0,0 0-70 0 0,0 0-45 0 0,-31 17-46 0 0,-98 52-85 0 0,28-8 312 0 0,60-23-412 0 0,40-37-195 0 0,1 0 1 0 0,-1 0 0 0 0,1-1 0 0 0,-1 1-1 0 0,1 0 1 0 0,0 0 0 0 0,-1 0 0 0 0,1 0-1 0 0,0 0 1 0 0,-1 0 0 0 0,1 0 0 0 0,0 0-1 0 0,0-1 1 0 0,0 1 0 0 0,0 0 0 0 0,0 0 0 0 0,0 0-1 0 0,0 0 1 0 0,0 0 0 0 0,0 0 0 0 0,1 0-1 0 0,-1 0 1 0 0,0 0 0 0 0,1 0 0 0 0,-1 0-1 0 0,0 0 1 0 0,1-1 0 0 0,-1 1 0 0 0,1 0-1 0 0,0 0 1 0 0,-1 0 0 0 0,1-1 0 0 0,-1 1 0 0 0,1 0-1 0 0,0-1 1 0 0,0 1 0 0 0,-1-1 0 0 0,1 1-1 0 0,0-1 1 0 0,0 1 0 0 0,0-1 0 0 0,0 1-1 0 0,0-1 1 0 0,-1 0 0 0 0,1 1 0 0 0,0-1-1 0 0,0 0 1 0 0,0 0 0 0 0,0 0 0 0 0,0 0 0 0 0,0 0-1 0 0,1 0 1 0 0,210 30 210 0 0,-211-29-198 0 0,1-1 0 0 0,0 1 0 0 0,-1 0 1 0 0,1-1-1 0 0,-1 1 0 0 0,0 0 0 0 0,1 0 1 0 0,-1 0-1 0 0,0 0 0 0 0,1 0 0 0 0,-1 1 1 0 0,0-1-1 0 0,0 0 0 0 0,0 1 0 0 0,0-1 0 0 0,0 0 1 0 0,0 1-1 0 0,0-1 0 0 0,-1 1 0 0 0,1-1 1 0 0,0 1-1 0 0,-1 0 0 0 0,1-1 0 0 0,-1 1 1 0 0,0 0-1 0 0,0-1 0 0 0,1 1 0 0 0,-1 0 1 0 0,0-1-1 0 0,0 1 0 0 0,-1 0 0 0 0,1-1 1 0 0,0 1-1 0 0,0 0 0 0 0,-1-1 0 0 0,1 1 1 0 0,-1-1-1 0 0,0 1 0 0 0,1 0 0 0 0,-1-1 0 0 0,0 1 1 0 0,0-1-1 0 0,0 0 0 0 0,0 1 0 0 0,0-1 1 0 0,0 0-1 0 0,0 0 0 0 0,0 1 0 0 0,-1-1 1 0 0,1 0-1 0 0,0 0 0 0 0,-1 0 0 0 0,1-1 1 0 0,-1 1-1 0 0,1 0 0 0 0,-2 0-12 0 0,-92 57 406 0 0,56-38-608 0 0,-1-1 1 0 0,-1-2-1 0 0,0-2 1 0 0,-27 6 201 0 0,65-20-1588 0 0,5-2-9637 0 0,1-2-901 0 0</inkml:trace>
  <inkml:trace contextRef="#ctx0" brushRef="#br0" timeOffset="-14836.25">5188 286 0 0 0,'0'0'716'0'0,"0"0"732"0"0,0 0 219 0 0,0 0-49 0 0,0 0-106 0 0,7 0-34 0 0,-2 0-1010 0 0,21-4 655 0 0,-8-6 2809 0 0,-18 9-3844 0 0,12-15 6139 0 0,-12 0-4977 0 0,-4 5-986 0 0,0 0-1 0 0,0 0 0 0 0,-1 1 1 0 0,-1 0-1 0 0,1 0 0 0 0,-2 0 0 0 0,1 1 1 0 0,-2 0-1 0 0,-5-7-263 0 0,6 8 105 0 0,-3-3-19 0 0,-2 1 0 0 0,0 0 0 0 0,0 0-1 0 0,-1 1 1 0 0,0 1 0 0 0,0 0-1 0 0,-1 0 1 0 0,0 2 0 0 0,0 0-1 0 0,-1 0 1 0 0,0 2 0 0 0,-8-3-86 0 0,-8 0 66 0 0,0 2 0 0 0,0 1 0 0 0,0 1 0 0 0,0 2-1 0 0,-1 1 1 0 0,1 1 0 0 0,0 2 0 0 0,-1 1 0 0 0,2 2 0 0 0,-1 0 0 0 0,1 2 0 0 0,0 2 0 0 0,-6 3-66 0 0,17-6 29 0 0,1 1 0 0 0,-1 1 1 0 0,1 0-1 0 0,1 1 0 0 0,0 1 0 0 0,0 1 0 0 0,1 0 0 0 0,1 1 1 0 0,0 1-1 0 0,0 1 0 0 0,2 0 0 0 0,0 0 0 0 0,1 1 0 0 0,-2 5-29 0 0,9-13 2 0 0,1 1 0 0 0,1 0 0 0 0,-1 0 0 0 0,2 0 0 0 0,-1 1 0 0 0,1-1 0 0 0,0 1 0 0 0,1-1 0 0 0,1 1 0 0 0,-1 0 0 0 0,1-1 0 0 0,1 1 0 0 0,0 0 0 0 0,0-1 0 0 0,1 1 0 0 0,0-1 0 0 0,0 1 0 0 0,1-1 0 0 0,1 0 0 0 0,0 0 0 0 0,0 0 0 0 0,0-1 0 0 0,1 1 0 0 0,1 0-2 0 0,5 1 32 0 0,0 0 0 0 0,0 0 0 0 0,1-1 0 0 0,1-1 0 0 0,-1 0 0 0 0,1-1 0 0 0,0 0-1 0 0,1-1 1 0 0,0-1 0 0 0,0 0 0 0 0,0 0 0 0 0,0-2 0 0 0,1 0 0 0 0,0 0 0 0 0,-1-1 0 0 0,1-1 0 0 0,0-1-1 0 0,0 0 1 0 0,0-1 0 0 0,0 0 0 0 0,-1-1 0 0 0,1-1 0 0 0,-1-1 0 0 0,1 0 0 0 0,3-2-32 0 0,75-15 229 0 0,-89 20-179 0 0,-4 1 0 0 0,0 0 4 0 0,0 0-1 0 0,0 0 19 0 0,-23 2 348 0 0,-135 67-268 0 0,107-46-137 0 0,0 2 0 0 0,1 2 0 0 0,2 3 0 0 0,1 1 1 0 0,1 3-1 0 0,2 1 0 0 0,2 3 0 0 0,1 1 0 0 0,-34 43-15 0 0,66-69 5 0 0,0 1-1 0 0,0 0 1 0 0,1 0-1 0 0,1 1 1 0 0,1 0-1 0 0,0 1 1 0 0,1-1-1 0 0,0 1 1 0 0,1 0-1 0 0,1 0 1 0 0,1 0-1 0 0,0 1 1 0 0,1-1-1 0 0,1 0 1 0 0,0 1-1 0 0,3 9-4 0 0,-2-20 13 0 0,1 1 0 0 0,-1-1-1 0 0,2 1 1 0 0,-1-1 0 0 0,1 0 0 0 0,0 1 0 0 0,0-2-1 0 0,1 1 1 0 0,-1 0 0 0 0,1-1 0 0 0,1 1 0 0 0,-1-1-1 0 0,1 0 1 0 0,0-1 0 0 0,0 1 0 0 0,0-1-1 0 0,1 0 1 0 0,-1 0 0 0 0,1-1 0 0 0,0 1 0 0 0,0-1-1 0 0,0-1 1 0 0,1 1 0 0 0,1 0-13 0 0,14 4 106 0 0,0-1-1 0 0,1-1 1 0 0,-1-1-1 0 0,1-1 1 0 0,0-1-1 0 0,10 0-105 0 0,12-5 111 0 0,-1-1 1 0 0,0-2-1 0 0,-1-2 0 0 0,1-2 0 0 0,-2-1 0 0 0,1-3 1 0 0,-2-1-1 0 0,15-9-111 0 0,58-30 149 0 0,-138 49-2548 0 0,2 8-1202 0 0,9 4-4690 0 0,6-3-4418 0 0</inkml:trace>
  <inkml:trace contextRef="#ctx0" brushRef="#br0" timeOffset="-14322.49">5803 817 7218 0 0,'0'0'3467'0'0,"0"0"-1281"0"0,0 0-639 0 0,0 0-211 0 0,0 0-41 0 0,0 0-35 0 0,0 0-121 0 0,0 0-159 0 0,0 0-147 0 0,0 0-143 0 0,0 0-122 0 0,0 0-82 0 0,-23 17-54 0 0,-73 56-44 0 0,48-13 179 0 0,43-48-443 0 0,-127 288 1402 0 0,120-278-1630 0 0,0-2 1 0 0,-2 1 0 0 0,0-2 0 0 0,-2 0 0 0 0,0-1 0 0 0,0 0-1 0 0,-2-1 1 0 0,0-1 0 0 0,-1-1 0 0 0,-1-1 0 0 0,-15 9 103 0 0,-2-13-2752 0 0,35-11 2351 0 0,1 1 0 0 0,-1-1 1 0 0,1 0-1 0 0,-1 0 0 0 0,1 1 0 0 0,-1-1 0 0 0,1 0 0 0 0,0-1 1 0 0,-1 1-1 0 0,1 0 0 0 0,0 0 0 0 0,0 0 0 0 0,0-1 0 0 0,0 1 1 0 0,0-1-1 0 0,0 1 0 0 0,0-1 0 0 0,0 1 0 0 0,1-1 0 0 0,-1 1 1 0 0,1-1-1 0 0,-1 0 0 0 0,1 1 0 0 0,-1-1 0 0 0,1 0 0 0 0,0 1 1 0 0,0-1-1 0 0,0 0 0 0 0,0 1 0 0 0,0-3 401 0 0,0-13-4641 0 0,0 5-848 0 0</inkml:trace>
  <inkml:trace contextRef="#ctx0" brushRef="#br0" timeOffset="-14071.553">5225 842 5297 0 0,'0'0'4349'0'0,"0"0"-1504"0"0,0 0-888 0 0,0 0-530 0 0,0 0-358 0 0,0 0-276 0 0,0 0-205 0 0,0 0 6 0 0,0 0 74 0 0,0 0 119 0 0,0 0 84 0 0,0 0-30 0 0,0 0-81 0 0,15 22-80 0 0,48 71-54 0 0,-55-82-447 0 0,1 0 0 0 0,-1-1 0 0 0,2 0 0 0 0,0-1 0 0 0,0 0 0 0 0,0 0 0 0 0,1-1 0 0 0,0-1 0 0 0,10 5-179 0 0,11 9 360 0 0,217 152 1372 0 0,-166-92-1921 0 0,-79-67-861 0 0,-4-9-8632 0 0,0-2-2315 0 0</inkml:trace>
  <inkml:trace contextRef="#ctx0" brushRef="#br0" timeOffset="-13578.346">6374 975 14883 0 0,'0'0'1590'0'0,"0"0"-362"0"0,0 0-189 0 0,0 0 48 0 0,0 0 70 0 0,0 0-28 0 0,0 0-153 0 0,0 0-197 0 0,0 0-171 0 0,0 0-173 0 0,0 0-107 0 0,0 0-86 0 0,0 0-62 0 0,-25-2-14 0 0,-79-3-9 0 0,100 4-135 0 0,-1 1 0 0 0,1 0 0 0 0,-1 0 0 0 0,1 1 0 0 0,-1-1 0 0 0,1 1 0 0 0,-1 0 0 0 0,1 0 0 0 0,-1 1-1 0 0,1-1 1 0 0,0 1 0 0 0,0 0 0 0 0,0 0 0 0 0,0 0 0 0 0,0 1 0 0 0,0 0 0 0 0,-1 1-22 0 0,-7 5 70 0 0,-2-1-41 0 0,1 0 0 0 0,0 1 0 0 0,0 1 0 0 0,1 0 0 0 0,0 1 0 0 0,1 0 0 0 0,0 1 0 0 0,1 0 0 0 0,0 1 0 0 0,1 0 0 0 0,0 0 0 0 0,1 1 0 0 0,1 0 0 0 0,0 1 1 0 0,1 0-1 0 0,0 0 0 0 0,1 0 0 0 0,1 0 0 0 0,1 1 0 0 0,0-1 0 0 0,1 1 0 0 0,0 6-29 0 0,3-17 42 0 0,0-1 0 0 0,1 0 0 0 0,-1 0 0 0 0,1 1 0 0 0,0-1 0 0 0,0 0 0 0 0,1 0 0 0 0,-1-1 0 0 0,1 1 0 0 0,0 0 0 0 0,0-1 0 0 0,0 0-1 0 0,0 0 1 0 0,1 0 0 0 0,-1 0 0 0 0,1 0 0 0 0,0-1 0 0 0,0 1 0 0 0,0-1 0 0 0,0 0 0 0 0,0 0 0 0 0,0-1 0 0 0,0 1 0 0 0,1-1 0 0 0,-1 0 0 0 0,1 0 0 0 0,-1 0 0 0 0,1-1 0 0 0,-1 1 0 0 0,1-1 0 0 0,-1 0 0 0 0,1-1 0 0 0,-1 1 0 0 0,1-1 0 0 0,-1 0 0 0 0,1 0 0 0 0,-1 0 0 0 0,0-1 0 0 0,1 1 0 0 0,-1-1 0 0 0,0 0 0 0 0,3-2-42 0 0,27-11 81 0 0,0-2 1 0 0,-1-1 0 0 0,-1-2-1 0 0,-1-1 1 0 0,-1-1-1 0 0,-1-2 1 0 0,-1-1 0 0 0,-1-1-1 0 0,-1-1 1 0 0,-1-1-1 0 0,2-6-81 0 0,70-65 58 0 0,-112 173-41 0 0,14-65-50 0 0,1 0 0 0 0,0 1-1 0 0,0-1 1 0 0,1 0 0 0 0,1 0 0 0 0,-1 0 0 0 0,1 0 0 0 0,1 0-1 0 0,0 0 1 0 0,0 0 0 0 0,1-1 0 0 0,0 0 0 0 0,0 1-1 0 0,1-1 1 0 0,0-1 0 0 0,0 1 0 0 0,3 2 33 0 0,64 80-1891 0 0,-45-62-1420 0 0,1-3-3756 0 0,-19-17-4636 0 0</inkml:trace>
  <inkml:trace contextRef="#ctx0" brushRef="#br0" timeOffset="-13103.413">6766 1509 11138 0 0,'0'0'3490'0'0,"0"0"-1290"0"0,0 0-516 0 0,0 0-114 0 0,0 0-98 0 0,0 0-108 0 0,0 0-226 0 0,0 0-194 0 0,0 0-177 0 0,0 0-170 0 0,0 0-117 0 0,0 0-93 0 0,-1-15-56 0 0,2-48-54 0 0,23-4 206 0 0,107-186 312 0 0,-73 187-671 0 0,-57 66-128 0 0,0 0 0 0 0,0 1 0 0 0,0-1 0 0 0,0 0 0 0 0,0 0 0 0 0,0 0 0 0 0,0 1 0 0 0,0-1 1 0 0,-1 0-1 0 0,1 1 0 0 0,0-1 0 0 0,0 1 0 0 0,0-1 0 0 0,0 1 0 0 0,0-1 0 0 0,-1 1 0 0 0,1 0 0 0 0,0-1 0 0 0,0 1 0 0 0,-1 0 0 0 0,1 0 0 0 0,-1-1 0 0 0,1 1 1 0 0,0 0-1 0 0,-1 0 0 0 0,0 0 0 0 0,1 0 0 0 0,-1 0 0 0 0,1 0 0 0 0,-1 0 0 0 0,0 0 0 0 0,0 0 0 0 0,0 0 0 0 0,0 0 0 0 0,1 0 0 0 0,-1 0 0 0 0,0 0 1 0 0,-1 0-1 0 0,1 0 0 0 0,0 0 0 0 0,0 0 0 0 0,0 0 0 0 0,-1 0 0 0 0,1 0 0 0 0,0 0 0 0 0,-1-1 0 0 0,1 1 0 0 0,-1 0 0 0 0,1 0 0 0 0,-1 0 0 0 0,1 0 0 0 0,-1 0 1 0 0,0 0 3 0 0,1 4-8 0 0,-1 30 9 0 0,-1-25 0 0 0,1-1-1 0 0,1 1 1 0 0,0 0-1 0 0,0-1 1 0 0,0 1 0 0 0,1-1-1 0 0,1 1 1 0 0,0-1 0 0 0,0 1-1 0 0,1-1 1 0 0,0 0 0 0 0,0 0-1 0 0,1 0 1 0 0,1 0 0 0 0,2 4-1 0 0,-5-11 6 0 0,1-1 0 0 0,-1 0 1 0 0,0 0-1 0 0,0 0 1 0 0,1 0-1 0 0,-1 0 1 0 0,0-1-1 0 0,1 1 1 0 0,-1-1-1 0 0,1 1 1 0 0,-1-1-1 0 0,1 0 1 0 0,-1 0-1 0 0,1 0 1 0 0,-1-1-1 0 0,1 1 1 0 0,-1 0-1 0 0,1-1 1 0 0,-1 1-1 0 0,0-1 1 0 0,1 0-1 0 0,-1 0 1 0 0,0 0-1 0 0,0 0 0 0 0,1 0 1 0 0,-1-1-1 0 0,0 1 1 0 0,0-1-7 0 0,194-167 188 0 0,-178 155-178 0 0,-13 9-8 0 0,1 0 0 0 0,0 0 0 0 0,0 1 0 0 0,1-1 0 0 0,-1 2 0 0 0,1-1 0 0 0,0 0 0 0 0,0 1 0 0 0,0 1 0 0 0,0-1 1 0 0,0 1-1 0 0,8-1-2 0 0,-10 32 68 0 0,-5-16-188 0 0,0 1 0 0 0,1-1 0 0 0,1 0 0 0 0,0 0 0 0 0,0 0 0 0 0,1-1 0 0 0,1 1 0 0 0,0-1 1 0 0,1 1-1 0 0,1-1 0 0 0,-1-1 0 0 0,2 1 0 0 0,0-1 0 0 0,0 0 0 0 0,1 0 0 0 0,0-1 0 0 0,1 0 0 0 0,0-1 1 0 0,0 0-1 0 0,1 0 0 0 0,4 1 120 0 0,13-2-3762 0 0,-15-8-1172 0 0,-3 0-1056 0 0,-2 0-6098 0 0</inkml:trace>
  <inkml:trace contextRef="#ctx0" brushRef="#br0" timeOffset="-12619.852">7756 1019 17220 0 0,'0'0'1967'0'0,"0"0"-791"0"0,0 0-410 0 0,0 0-154 0 0,0 0 21 0 0,0 0 79 0 0,0 0 12 0 0,0 0-47 0 0,0 0-48 0 0,0 0-60 0 0,0 0-76 0 0,0 31-45 0 0,2 101-67 0 0,15 268 639 0 0,-16-380-1010 0 0,0 0-1 0 0,-1 0 0 0 0,-1-1 1 0 0,-1 1-1 0 0,-1 0 0 0 0,0-1 1 0 0,-2 0-1 0 0,0 0 0 0 0,-1 0 1 0 0,-1 0-1 0 0,-1-1 0 0 0,0 0 1 0 0,-1-1-1 0 0,-5 7-9 0 0,12-22 12 0 0,0 0 1 0 0,0 0-1 0 0,0 0 0 0 0,0 0 1 0 0,0 0-1 0 0,-1 0 1 0 0,1 0-1 0 0,-1-1 0 0 0,1 1 1 0 0,-1-1-1 0 0,0 0 0 0 0,1 0 1 0 0,-1 0-1 0 0,0 0 1 0 0,0 0-1 0 0,0-1 0 0 0,0 1 1 0 0,1-1-1 0 0,-1 0 0 0 0,0 1 1 0 0,0-1-1 0 0,0-1 0 0 0,0 1 1 0 0,0 0-1 0 0,0-1 1 0 0,0 0-1 0 0,0 1 0 0 0,1-1 1 0 0,-1 0-1 0 0,0 0 0 0 0,0-1 1 0 0,1 1-1 0 0,-1-1 0 0 0,1 1 1 0 0,-1-1-1 0 0,1 0 1 0 0,0 0-1 0 0,0 0 0 0 0,0 0 1 0 0,0 0-1 0 0,0 0 0 0 0,0-1 1 0 0,0 1-1 0 0,1-1-12 0 0,-4-18 16 0 0,1-1-1 0 0,2 0 0 0 0,0 1 1 0 0,1-1-1 0 0,2 0 0 0 0,0 0 1 0 0,1 1-1 0 0,1-1 1 0 0,1 1-1 0 0,1 0 0 0 0,1 0 1 0 0,1 0-1 0 0,0 0 0 0 0,2 1 1 0 0,1 0-16 0 0,13-41-46 0 0,3 2-1 0 0,2 0 1 0 0,3 2 0 0 0,2 1 0 0 0,3 2-1 0 0,2 1 1 0 0,2 2 0 0 0,3 2 0 0 0,6-2 46 0 0,-41 42 3 0 0,2 1 0 0 0,-1 0-1 0 0,1 0 1 0 0,0 1 0 0 0,1 0 0 0 0,-1 1 0 0 0,1 0 0 0 0,1 0 0 0 0,-1 2 0 0 0,1-1-1 0 0,0 1 1 0 0,0 1 0 0 0,0 0 0 0 0,0 1 0 0 0,1 0 0 0 0,-1 1 0 0 0,0 1 0 0 0,1 0-1 0 0,1 0-2 0 0,-11 0 4 0 0,0 1-1 0 0,-1-1 1 0 0,1 1 0 0 0,0 0-1 0 0,-1 0 1 0 0,1 0-1 0 0,-1 0 1 0 0,1 0-1 0 0,-1 0 1 0 0,0 1-1 0 0,1-1 1 0 0,-1 1-1 0 0,0-1 1 0 0,0 1-1 0 0,0 0 1 0 0,0 0-1 0 0,0 0 1 0 0,-1 0-1 0 0,1 0 1 0 0,0 1 0 0 0,-1-1-1 0 0,0 0 1 0 0,0 1-1 0 0,1-1 1 0 0,-1 1-1 0 0,-1-1 1 0 0,1 1-1 0 0,0-1 1 0 0,-1 1-1 0 0,1 0 1 0 0,-1 0-1 0 0,0-1 1 0 0,0 1-1 0 0,0 2-3 0 0,-18 94 136 0 0,3-67-82 0 0,-3 0-1 0 0,0-2 0 0 0,-2 0 0 0 0,-1-1 0 0 0,-1 0 0 0 0,-26 23-53 0 0,42-45-26 0 0,-2 0 0 0 0,1-1-1 0 0,-1 1 1 0 0,0-1 0 0 0,0-1-1 0 0,0 0 1 0 0,-1 0 0 0 0,0 0-1 0 0,0-1 1 0 0,0-1 0 0 0,-1 1-1 0 0,1-2 1 0 0,-1 1 0 0 0,0-1-1 0 0,1-1 1 0 0,-1 1 0 0 0,0-2-1 0 0,0 0 1 0 0,-9 0 26 0 0,17-1-112 0 0,0 0 0 0 0,0 0 0 0 0,0 1 0 0 0,-1-2-1 0 0,1 1 1 0 0,0 0 0 0 0,0 0 0 0 0,1-1 0 0 0,-1 1 0 0 0,0-1 0 0 0,0 1 0 0 0,1-1-1 0 0,-1 0 1 0 0,1 0 0 0 0,-1 0 0 0 0,1 0 0 0 0,0 0 0 0 0,0 0 0 0 0,0 0 0 0 0,0 0-1 0 0,0 0 1 0 0,0-1 0 0 0,0 1 0 0 0,1 0 0 0 0,0-1 0 0 0,-1 1 0 0 0,1 0 0 0 0,0-1-1 0 0,0 0 113 0 0,-3-46-8934 0 0,3 43 6340 0 0,0-10-9480 0 0</inkml:trace>
  <inkml:trace contextRef="#ctx0" brushRef="#br0" timeOffset="-12299.981">8557 268 17404 0 0,'0'0'2696'0'0,"0"0"-1653"0"0,0 0-589 0 0,0 0 84 0 0,0 0 229 0 0,0 0 181 0 0,0 0 35 0 0,0 0-104 0 0,0 0-161 0 0,0 0-146 0 0,0 0-112 0 0,-10 34-68 0 0,-29 107-80 0 0,29-104-97 0 0,2 0-1 0 0,2 0 0 0 0,1 0 1 0 0,0 37-215 0 0,4-37 72 0 0,-2 105 96 0 0,6-1 0 0 0,14 80-168 0 0,-16-125-1673 0 0,11-174-6804 0 0,-8 66 4809 0 0,0-4-8257 0 0</inkml:trace>
  <inkml:trace contextRef="#ctx0" brushRef="#br0" timeOffset="-11929.766">8651 1071 10506 0 0,'0'0'2050'0'0,"0"0"-378"0"0,0 0-70 0 0,0 0 86 0 0,0 0 55 0 0,0 0-48 0 0,0 0-173 0 0,0 0-224 0 0,0 0-229 0 0,0 0-222 0 0,33 20-157 0 0,105 64-108 0 0,-134-81-539 0 0,-1-1 0 0 0,1 1-1 0 0,0-1 1 0 0,0 0-1 0 0,0 0 1 0 0,0 0 0 0 0,0-1-1 0 0,0 1 1 0 0,0-1-1 0 0,1 0 1 0 0,-1 0-1 0 0,1 0 1 0 0,-1-1 0 0 0,1 0-1 0 0,-1 0 1 0 0,0 0-1 0 0,1 0 1 0 0,3-1-43 0 0,4-1 146 0 0,3 0-30 0 0,-1-1 0 0 0,0 0 0 0 0,1-1 0 0 0,-2-1 0 0 0,1 0 0 0 0,0-1 0 0 0,-1 0 0 0 0,0-1 0 0 0,-1 0 0 0 0,1-1 0 0 0,-1-2-116 0 0,-6 7 15 0 0,-1-1 0 0 0,0-1 0 0 0,0 1 0 0 0,0-1 0 0 0,-1 1-1 0 0,0-1 1 0 0,0-1 0 0 0,0 1 0 0 0,0-1 0 0 0,-1 1 0 0 0,0-1 0 0 0,0 0-1 0 0,-1 0 1 0 0,1 0 0 0 0,-1-1 0 0 0,-1 1 0 0 0,1 0 0 0 0,-1-1 0 0 0,0 1 0 0 0,-1-1-1 0 0,1 0 1 0 0,-1 1 0 0 0,0-1 0 0 0,-1 1 0 0 0,0-3-15 0 0,0 5-7 0 0,0 1 0 0 0,0-1-1 0 0,-1 1 1 0 0,1 0 0 0 0,-1 0 0 0 0,0 0 0 0 0,0 0 0 0 0,0 0-1 0 0,0 0 1 0 0,0 0 0 0 0,-1 1 0 0 0,1-1 0 0 0,-1 1-1 0 0,1 0 1 0 0,-1 0 0 0 0,0 0 0 0 0,0 0 0 0 0,0 0 0 0 0,0 0-1 0 0,0 1 1 0 0,-1-1 0 0 0,1 1 0 0 0,0 0 0 0 0,-1 0 0 0 0,1 0-1 0 0,-1 1 1 0 0,1-1 0 0 0,-1 1 0 0 0,-2 0 7 0 0,-105 15-101 0 0,94-8 99 0 0,1 0 1 0 0,-1 2-1 0 0,2 0 1 0 0,-1 0-1 0 0,1 2 1 0 0,1-1-1 0 0,0 2 0 0 0,0 0 1 0 0,1 1-1 0 0,1 0 1 0 0,0 1-1 0 0,1 0 1 0 0,1 1-1 0 0,0 1 1 0 0,-2 4 1 0 0,7-11 13 0 0,1 1 1 0 0,1 0 0 0 0,-1 0-1 0 0,1 0 1 0 0,1 1-1 0 0,0-1 1 0 0,0 1-1 0 0,1-1 1 0 0,1 1 0 0 0,0 0-1 0 0,0-1 1 0 0,1 1-1 0 0,0-1 1 0 0,1 1-1 0 0,0-1 1 0 0,0 1 0 0 0,1-1-1 0 0,1 0 1 0 0,0 0-1 0 0,0-1 1 0 0,1 1-1 0 0,0-1 1 0 0,1 0-1 0 0,0 0 1 0 0,0 0 0 0 0,1-1-1 0 0,0 0 1 0 0,1-1-1 0 0,2 3-13 0 0,8 2 37 0 0,1 0-1 0 0,0-2 0 0 0,1 0 1 0 0,0-1-1 0 0,0-1 0 0 0,1 0 1 0 0,1-2-1 0 0,-1-1 0 0 0,1 0 1 0 0,-1-2-1 0 0,1 0 0 0 0,0-2 1 0 0,0 0-1 0 0,1-2 0 0 0,-1 0 1 0 0,9-3-37 0 0,49-8-1061 0 0,-48 3-4161 0 0,-22 5-6884 0 0</inkml:trace>
  <inkml:trace contextRef="#ctx0" brushRef="#br0" timeOffset="-9851.364">3240 2050 6673 0 0,'0'0'638'0'0,"0"0"-469"0"0,0 0-233 0 0,0 0 203 0 0,0 0 445 0 0,0 0 310 0 0,0 0 144 0 0,0 0 41 0 0,0 0-21 0 0,37-5-58 0 0,118-15-62 0 0,172-17 3171 0 0,314-15-829 0 0,1318-89 433 0 0,560 17-1090 0 0,-1881 88-2013 0 0,-492 31-342 0 0,-147 5-355 0 0,-9-3-2813 0 0,7 3-8259 0 0,2 0-923 0 0</inkml:trace>
  <inkml:trace contextRef="#ctx0" brushRef="#br0" timeOffset="-9331.857">9873 864 504 0 0,'0'0'1835'0'0,"0"0"-174"0"0,0 0 4 0 0,0 0 113 0 0,0 0 73 0 0,0 0 49 0 0,0 0-47 0 0,0 0-149 0 0,0 0-162 0 0,0 0-155 0 0,0 0-180 0 0,0 0-103 0 0,0 0-80 0 0,3-20-72 0 0,6-65-51 0 0,-9 85-865 0 0,1 0 0 0 0,-1-1 1 0 0,1 1-1 0 0,-1-1 1 0 0,1 0-1 0 0,-1 1 1 0 0,1-1-1 0 0,-1 1 1 0 0,0-1-1 0 0,1 0 1 0 0,-1 1-1 0 0,0-1 1 0 0,0 0-1 0 0,0 1 1 0 0,1-1-1 0 0,-1 0 1 0 0,0 1-1 0 0,0-1 0 0 0,0 0 1 0 0,0 1-1 0 0,0-1 1 0 0,0 0-1 0 0,0 0 1 0 0,0 1-1 0 0,0-1 1 0 0,-1 0-1 0 0,1 1 1 0 0,0-1-1 0 0,0 0 1 0 0,-1 1-1 0 0,1-1 1 0 0,0 0-1 0 0,-1 1 1 0 0,1-1-1 0 0,-1 1 0 0 0,1-1 1 0 0,0 1-1 0 0,-1-1 1 0 0,0 1-1 0 0,1-1 1 0 0,-1 1-1 0 0,1-1 1 0 0,-1 1-1 0 0,1 0 1 0 0,-1-1-1 0 0,0 1 1 0 0,1 0-1 0 0,-1-1 1 0 0,0 1-1 0 0,1 0 1 0 0,-1 0-1 0 0,0 0 0 0 0,1 0 1 0 0,-1 0-1 0 0,0 0 1 0 0,0 0-1 0 0,1 0 1 0 0,-1 0-1 0 0,0 0-36 0 0,-4 0 490 0 0,-6-1-339 0 0,0 0-1 0 0,0 1 1 0 0,-1 0-1 0 0,1 1 0 0 0,0 0 1 0 0,0 0-1 0 0,0 1 0 0 0,0 1 1 0 0,1 0-1 0 0,-1 0 0 0 0,1 1 1 0 0,-6 3-151 0 0,17-7 2 0 0,-1 0 1 0 0,1 0-1 0 0,-1 0 0 0 0,1 0 1 0 0,-1 0-1 0 0,1 0 0 0 0,-1 0 1 0 0,1 0-1 0 0,-1 0 0 0 0,1 0 1 0 0,-1 0-1 0 0,0 0 1 0 0,1 1-1 0 0,-1-1 0 0 0,1 0 1 0 0,-1 0-1 0 0,1 0 0 0 0,-1 1 1 0 0,0-1-1 0 0,1 0 0 0 0,-1 1 1 0 0,0-1-1 0 0,1 0 1 0 0,-1 1-1 0 0,0-1 0 0 0,1 0 1 0 0,-1 1-1 0 0,0-1 0 0 0,0 1 1 0 0,1-1-1 0 0,-1 0 0 0 0,0 1 1 0 0,0-1-1 0 0,0 1 1 0 0,0-1-1 0 0,0 1 0 0 0,1-1 1 0 0,-1 1-1 0 0,0-1 0 0 0,0 1 1 0 0,0-1-1 0 0,0 1 0 0 0,0-1 1 0 0,-1 1-1 0 0,1-1 1 0 0,0 1-1 0 0,0-1 0 0 0,0 0 1 0 0,0 1-1 0 0,0-1 0 0 0,-1 1 1 0 0,1-1-1 0 0,0 1 0 0 0,0-1 1 0 0,-1 0-1 0 0,1 1 1 0 0,-1-1-3 0 0,33 0 78 0 0,-1-1 0 0 0,0-2 0 0 0,0-2 0 0 0,0 0 1 0 0,-1-2-1 0 0,8-4-78 0 0,17-8 269 0 0,-126 24-1074 0 0,39 20-1040 0 0,17-4-4888 0 0,12-13-5230 0 0</inkml:trace>
  <inkml:trace contextRef="#ctx0" brushRef="#br0" timeOffset="-8685.898">9857 1155 3273 0 0,'0'0'3047'0'0,"0"0"-1571"0"0,0 0-437 0 0,0 0 291 0 0,0 0 336 0 0,0 0 171 0 0,0 0-160 0 0,0 0-384 0 0,0 0-329 0 0,0 0-225 0 0,0 0-80 0 0,0 0-55 0 0,0 0-10 0 0,-4 1-1 0 0,-108 23 3113 0 0,51 10-2775 0 0,62-33-919 0 0,-1 0 0 0 0,1 0 0 0 0,-1 0 0 0 0,1 0 0 0 0,0 0 0 0 0,-1 0 0 0 0,1 0 0 0 0,0 0 0 0 0,0 0 0 0 0,0 0 0 0 0,-1 0 0 0 0,1-1 0 0 0,0 1 0 0 0,0 0-1 0 0,0-1 1 0 0,1 1 0 0 0,-1 0 0 0 0,0-1 0 0 0,0 1 0 0 0,0-1 0 0 0,0 0 0 0 0,0 1 0 0 0,1-1 0 0 0,-1 0 0 0 0,0 0 0 0 0,0 0 0 0 0,1 0 0 0 0,-1 0 0 0 0,0 0 0 0 0,1 0-12 0 0,143 0 728 0 0,-91-10-180 0 0,-54 10-421 0 0,0 0 60 0 0,0 0 21 0 0,-28 0 618 0 0,-39 43-675 0 0,66-42-232 0 0,1-1 86 0 0,0 0 7 0 0,0 0 16 0 0,0 0-4 0 0,0 0-25 0 0,-10-1 90 0 0,-53-2-786 0 0,63 3 318 0 0,0 8-1553 0 0,0-1-1646 0 0,3-4-3251 0 0,1-3-5953 0 0</inkml:trace>
  <inkml:trace contextRef="#ctx0" brushRef="#br0" timeOffset="3785.649">0 3077 8842 0 0,'0'0'676'0'0,"0"0"-113"0"0,0 0 265 0 0,0 0 334 0 0,0 0 215 0 0,0 0 76 0 0,0 0-71 0 0,0 0-129 0 0,0 0-126 0 0,0 0-123 0 0,34-9-120 0 0,108-32-150 0 0,-64-4 195 0 0,-65 32-726 0 0,134-128 1194 0 0,-94 86-1089 0 0,3 3 1 0 0,1 2-1 0 0,3 3 1 0 0,33-19-309 0 0,-80 58 45 0 0,79-36 132 0 0,-89 43-169 0 0,0 0-1 0 0,0 1 1 0 0,0-1 0 0 0,0 1-1 0 0,0 0 1 0 0,0 0 0 0 0,0 0 0 0 0,0 1-1 0 0,0-1 1 0 0,0 1 0 0 0,-1-1-1 0 0,1 1 1 0 0,0 0 0 0 0,0 0-1 0 0,0 0 1 0 0,-1 0 0 0 0,1 1-1 0 0,0-1 1 0 0,-1 1 0 0 0,1 0-1 0 0,-1 0 1 0 0,0 0 0 0 0,0 0-1 0 0,0 0 1 0 0,0 0 0 0 0,0 0-1 0 0,0 1 1 0 0,0-1 0 0 0,-1 1-1 0 0,1-1 1 0 0,0 4-8 0 0,5 12 72 0 0,-1 1 1 0 0,0 0-1 0 0,-2 0 0 0 0,0 1 0 0 0,-1 0 1 0 0,-2-1-1 0 0,0 1 0 0 0,0 0 1 0 0,-2 0-1 0 0,-1 0 0 0 0,0-1 0 0 0,-1 1 1 0 0,-2-1-1 0 0,1 0 0 0 0,-2 0 0 0 0,-1 0 1 0 0,0 0-1 0 0,-2-1 0 0 0,0-1 0 0 0,0 0 1 0 0,-4 4-73 0 0,5-6-6 0 0,0-1 1 0 0,-1 0 0 0 0,0 0-1 0 0,-1-1 1 0 0,0-1-1 0 0,-1 1 1 0 0,-1-2 0 0 0,0 1-1 0 0,0-2 1 0 0,-1 0-1 0 0,-1 0 1 0 0,1-1 0 0 0,-2-1-1 0 0,1 0 1 0 0,-1-1-1 0 0,0-1 1 0 0,-1 0 0 0 0,1-1-1 0 0,-1 0 1 0 0,-8 0 5 0 0,20-3-60 0 0,-1-1 0 0 0,0 0 0 0 0,0 0 0 0 0,0 0 1 0 0,0-1-1 0 0,0 1 0 0 0,0-1 0 0 0,0 0 0 0 0,0-1 1 0 0,0 1-1 0 0,1-1 0 0 0,-1 0 0 0 0,0 0 0 0 0,0-1 1 0 0,0 1-1 0 0,1-1 0 0 0,-1 0 0 0 0,1 0 0 0 0,-1-1 0 0 0,1 1 1 0 0,0-1-1 0 0,0 0 0 0 0,0 0 0 0 0,0 0 0 0 0,1-1 1 0 0,-1 1-1 0 0,1-1 0 0 0,0 0 0 0 0,0 0 0 0 0,0 0 0 0 0,1 0 1 0 0,0-1-1 0 0,-1 1 0 0 0,0-4 60 0 0,-6-76-4087 0 0,25 29-6913 0 0,-7 40 1203 0 0</inkml:trace>
  <inkml:trace contextRef="#ctx0" brushRef="#br0" timeOffset="4536.099">1142 2705 3929 0 0,'0'0'3028'0'0,"0"0"-1167"0"0,0 0-390 0 0,0 0 60 0 0,0 0 24 0 0,0 0-47 0 0,0 0-166 0 0,0 0-213 0 0,0 0-235 0 0,0 0-203 0 0,0 0-103 0 0,0 0 5 0 0,0 0 62 0 0,11 0 55 0 0,36 3-6 0 0,-46-3-679 0 0,0 0 0 0 0,-1 1 0 0 0,1-1 1 0 0,0 0-1 0 0,0 1 0 0 0,-1-1 0 0 0,1 1 1 0 0,0-1-1 0 0,-1 1 0 0 0,1-1 0 0 0,-1 1 1 0 0,1-1-1 0 0,0 1 0 0 0,-1-1 0 0 0,1 1 1 0 0,-1 0-1 0 0,0-1 0 0 0,1 1 0 0 0,-1 0 1 0 0,0 0-1 0 0,1-1 0 0 0,-1 1 0 0 0,0 0 1 0 0,0 0-1 0 0,1 0 0 0 0,-1-1 0 0 0,0 1 1 0 0,0 0-1 0 0,0 0 0 0 0,0 0 0 0 0,0-1 1 0 0,0 1-1 0 0,0 0 0 0 0,-1 0 0 0 0,1 0 1 0 0,0-1-1 0 0,0 1 0 0 0,-1 0-25 0 0,1 5 152 0 0,17 131 1257 0 0,-15-132-1378 0 0,0 0 0 0 0,0-1 0 0 0,0 0 0 0 0,0 1 0 0 0,1-1 0 0 0,-1 0 0 0 0,1 0 0 0 0,0 0 0 0 0,1 0 0 0 0,-1-1 0 0 0,0 0 0 0 0,1 1 0 0 0,0-1 0 0 0,0 0 0 0 0,0-1 0 0 0,0 1 0 0 0,0-1 0 0 0,1 1 0 0 0,-1-1-1 0 0,1-1 1 0 0,-1 1 0 0 0,1-1 0 0 0,0 0 0 0 0,0 0 0 0 0,-1 0 0 0 0,1 0 0 0 0,0-1-31 0 0,10-1 119 0 0,-1 0 1 0 0,1-2-1 0 0,-1 1 0 0 0,0-2 0 0 0,0 0 0 0 0,0 0 0 0 0,-1-2 0 0 0,1 1 0 0 0,-1-2 0 0 0,-1 0 0 0 0,1 0 0 0 0,-1-1 0 0 0,0-1 0 0 0,-1 0 0 0 0,0 0 0 0 0,6-8-119 0 0,122-132 409 0 0,-137 151-421 0 0,-1 0-1 0 0,1 0 0 0 0,-1 0 1 0 0,1 0-1 0 0,-1 0 0 0 0,0 1 1 0 0,0-1-1 0 0,0 0 0 0 0,0 1 1 0 0,0-1-1 0 0,-1 1 0 0 0,1-1 1 0 0,-1 1-1 0 0,0 0 0 0 0,1-1 1 0 0,-1 1-1 0 0,0-1 0 0 0,0 1 1 0 0,-1-1-1 0 0,1 1 0 0 0,-1-1 1 0 0,1 1-1 0 0,-1-1 0 0 0,0 1 0 0 0,0 1 13 0 0,0 1-16 0 0,0 2 10 0 0,-1 0 0 0 0,1 0 0 0 0,-1 0 0 0 0,2 0-1 0 0,-1 0 1 0 0,1 0 0 0 0,0 1 0 0 0,1-1 0 0 0,0 0 0 0 0,0 0 0 0 0,0 0 0 0 0,1 0 0 0 0,0 0 0 0 0,1 0 0 0 0,-1 0-1 0 0,1-1 1 0 0,1 1 0 0 0,-1-1 0 0 0,1 0 0 0 0,0 0 0 0 0,0 0 0 0 0,1-1 0 0 0,0 1 0 0 0,0-1 0 0 0,0 0 0 0 0,0 0-1 0 0,1-1 1 0 0,0 0 0 0 0,0 0 0 0 0,5 3 6 0 0,2-5 12 0 0,0 1-1 0 0,1-2 0 0 0,-1 0 1 0 0,0 0-1 0 0,1-2 1 0 0,-1 1-1 0 0,0-2 1 0 0,1 0-1 0 0,-1 0 0 0 0,0-1 1 0 0,0-1-1 0 0,-1 0 1 0 0,1-1-1 0 0,-1 0 1 0 0,0-1-1 0 0,0 0 0 0 0,0-1 1 0 0,-1 0-1 0 0,0-1 1 0 0,-1 0-1 0 0,0-1 0 0 0,0 0 1 0 0,2-3-12 0 0,18-12 38 0 0,-1-2-1 0 0,-1-1 1 0 0,-1-1 0 0 0,-1-1 0 0 0,-2-1 0 0 0,7-12-38 0 0,-25 34-1 0 0,-1 0 0 0 0,1-1 0 0 0,-2 1 0 0 0,1-1 0 0 0,-1 0 1 0 0,0 0-1 0 0,-1-1 0 0 0,0 1 0 0 0,-1-1 0 0 0,0 0 0 0 0,0 0 1 0 0,-1 1-1 0 0,0-1 0 0 0,-1 0 0 0 0,0 0 0 0 0,-1-8 1 0 0,0 16-8 0 0,1 0 0 0 0,-1-1 0 0 0,0 1 0 0 0,0 0 0 0 0,0 0-1 0 0,0 0 1 0 0,0 0 0 0 0,0 1 0 0 0,-1-1 0 0 0,1 0 0 0 0,-1 0 0 0 0,1 1-1 0 0,-1-1 1 0 0,0 1 0 0 0,0-1 0 0 0,1 1 0 0 0,-1 0 0 0 0,0 0 0 0 0,0 0 0 0 0,0 0-1 0 0,0 0 1 0 0,0 0 0 0 0,-1 0 0 0 0,1 1 0 0 0,0-1 0 0 0,0 1 0 0 0,0 0-1 0 0,-1-1 1 0 0,1 1 0 0 0,0 0 0 0 0,0 0 0 0 0,-1 0 0 0 0,1 1 0 0 0,0-1-1 0 0,0 1 1 0 0,-1-1 8 0 0,-76 35-378 0 0,72-31 358 0 0,-1 1 0 0 0,1 0-1 0 0,1 0 1 0 0,-1 1-1 0 0,1 0 1 0 0,0 0-1 0 0,0 1 1 0 0,1-1-1 0 0,-1 1 1 0 0,2 1 0 0 0,-1-1-1 0 0,1 0 1 0 0,0 1-1 0 0,0 0 1 0 0,1 0-1 0 0,0 0 1 0 0,1 1-1 0 0,0-1 1 0 0,0 1-1 0 0,1-1 1 0 0,0 1 20 0 0,3-5-1 0 0,0 0 0 0 0,0-1 0 0 0,1 1 0 0 0,0-1 0 0 0,0 1 0 0 0,0-1 0 0 0,0 0 0 0 0,0 0 0 0 0,1 0 0 0 0,-1 0 0 0 0,1-1 0 0 0,0 1 0 0 0,0-1-1 0 0,0 0 1 0 0,0 0 0 0 0,0-1 0 0 0,0 1 0 0 0,1-1 0 0 0,-1 0 0 0 0,0 0 0 0 0,1 0 0 0 0,-1-1 0 0 0,1 1 0 0 0,-1-1 0 0 0,1 0 0 0 0,-1-1 0 0 0,0 1 0 0 0,1-1 0 0 0,-1 0 0 0 0,5-1 1 0 0,-3 2 6 0 0,150-6 3 0 0,-72 5 35 0 0,-82 2-37 0 0,1 1-1 0 0,-1 0 1 0 0,1 0 0 0 0,-1-1-1 0 0,0 1 1 0 0,0 1-1 0 0,0-1 1 0 0,0 0 0 0 0,0 0-1 0 0,-1 1 1 0 0,1-1 0 0 0,-1 1-1 0 0,1-1 1 0 0,-1 1 0 0 0,0 0-1 0 0,0 0 1 0 0,0-1-1 0 0,0 1 1 0 0,-1 0 0 0 0,1 0-1 0 0,-1 0 1 0 0,0 0 0 0 0,1 0-1 0 0,-1 0 1 0 0,-1 0-1 0 0,1 0 1 0 0,0-1 0 0 0,-1 1-1 0 0,1 0 1 0 0,-1 0 0 0 0,0 0-1 0 0,0 0 1 0 0,0-1-1 0 0,-1 1 1 0 0,1 0 0 0 0,-2 1-7 0 0,-49 101 147 0 0,44-92-159 0 0,-1 1 0 0 0,2 0-1 0 0,0 0 1 0 0,0 0 0 0 0,2 1-1 0 0,-1 0 1 0 0,2 0 0 0 0,0 0-1 0 0,1 0 1 0 0,1 1 0 0 0,0 1 12 0 0,2-16-44 0 0,0 1 0 0 0,0-1 0 0 0,0 1 1 0 0,1-1-1 0 0,-1 1 0 0 0,0-1 0 0 0,1 1 1 0 0,-1-1-1 0 0,1 0 0 0 0,0 1 0 0 0,0-1 0 0 0,-1 0 1 0 0,1 0-1 0 0,0 0 0 0 0,0 1 0 0 0,0-1 1 0 0,0 0-1 0 0,0 0 0 0 0,0 0 0 0 0,0 0 0 0 0,1-1 1 0 0,-1 1-1 0 0,0 0 0 0 0,0 0 0 0 0,1-1 1 0 0,-1 1-1 0 0,1-1 0 0 0,-1 1 0 0 0,0-1 0 0 0,1 1 1 0 0,-1-1-1 0 0,1 0 0 0 0,-1 0 0 0 0,1 0 1 0 0,-1 0-1 0 0,1 0 0 0 0,-1 0 0 0 0,1 0 0 0 0,-1 0 1 0 0,1-1-1 0 0,-1 1 0 0 0,1-1 44 0 0,21-3-4446 0 0,-5-2-4993 0 0,-9 5-1835 0 0</inkml:trace>
  <inkml:trace contextRef="#ctx0" brushRef="#br0" timeOffset="6168.95">2773 2510 3857 0 0,'0'0'1449'0'0,"0"0"-456"0"0,0 0 152 0 0,0 0 433 0 0,0 0 301 0 0,0 0 69 0 0,0 0-121 0 0,0 0-176 0 0,0 0-164 0 0,0 0-137 0 0,0 0-136 0 0,0 0-123 0 0,32 2-141 0 0,101 3-143 0 0,-57-23 202 0 0,-63 11-773 0 0,11-9 41 0 0,0 0 1 0 0,-2-2-1 0 0,1 0 0 0 0,-2-2 1 0 0,-1 0-1 0 0,12-17-277 0 0,-22 27 21 0 0,0-1-13 0 0,0 0 1 0 0,0 0-1 0 0,-2-2 0 0 0,1 1 0 0 0,-2-1 0 0 0,1 0 1 0 0,-2 0-1 0 0,0-1 0 0 0,0 0 0 0 0,-1 0 0 0 0,-1 0 0 0 0,-1-1 1 0 0,0 1-1 0 0,0-1 0 0 0,-1-12-8 0 0,-3 27-5 0 0,0-1-1 0 0,1 0 1 0 0,-1 1-1 0 0,0-1 1 0 0,0 1-1 0 0,0-1 1 0 0,0 1 0 0 0,0 0-1 0 0,0-1 1 0 0,0 1-1 0 0,0 0 1 0 0,0 0-1 0 0,0 0 1 0 0,0 0 0 0 0,0 0-1 0 0,1 0 1 0 0,-1 0-1 0 0,0 0 1 0 0,0 0-1 0 0,0 0 1 0 0,0 0 0 0 0,0 0-1 0 0,0 1 1 0 0,0-1-1 0 0,0 0 1 0 0,0 1 0 0 0,0-1-1 0 0,0 1 1 0 0,0-1-1 0 0,1 1 1 0 0,-1 0-1 0 0,0-1 1 0 0,0 1 0 0 0,1 0-1 0 0,-1-1 1 0 0,0 1-1 0 0,1 0 1 0 0,-1 0-1 0 0,1-1 1 0 0,-1 1 0 0 0,1 0-1 0 0,-1 0 1 0 0,1 0-1 0 0,-1 0 1 0 0,1 1 5 0 0,-16 26-1 0 0,1 0 0 0 0,2 2 0 0 0,1 0 0 0 0,1 0 1 0 0,-3 17 0 0 0,5-19-1 0 0,-99 372 9 0 0,72-225 61 0 0,-7 119-69 0 0,24-153 17 0 0,14-96 0 0 0,-31 124 157 0 0,33-163-169 0 0,0 1 1 0 0,0-1-1 0 0,0 0 1 0 0,-1-1-1 0 0,0 1 1 0 0,0 0-1 0 0,0-1 1 0 0,-1 0-1 0 0,0 0 0 0 0,0 0 1 0 0,0-1-1 0 0,0 0 1 0 0,-1 0-1 0 0,0 0 1 0 0,1-1-1 0 0,-1 1 1 0 0,-1-1-1 0 0,1-1 1 0 0,0 1-1 0 0,-1-1 0 0 0,0 0 1 0 0,1-1-1 0 0,-4 1-5 0 0,2 0-2 0 0,1-1 1 0 0,-1 0-1 0 0,0 0 0 0 0,0-1 0 0 0,0 0 0 0 0,0-1 0 0 0,0 1 1 0 0,1-2-1 0 0,-1 1 0 0 0,0-1 0 0 0,1 0 0 0 0,-1 0 0 0 0,1-1 0 0 0,-1 0 1 0 0,1 0-1 0 0,0-1 0 0 0,0 0 0 0 0,1 0 0 0 0,-1-1 0 0 0,1 0 0 0 0,0 0 1 0 0,0 0-1 0 0,1-1 0 0 0,0 0 0 0 0,0 0 0 0 0,0 0 0 0 0,0-1 0 0 0,1 1 1 0 0,0-1-1 0 0,1 0 0 0 0,-1-1 0 0 0,1 1 0 0 0,1 0 0 0 0,-1-1 1 0 0,1 0-1 0 0,0-5 2 0 0,3-3 11 0 0,2 0 0 0 0,0 0 0 0 0,1 0 0 0 0,0 1 0 0 0,1-1 0 0 0,1 1 1 0 0,0 0-1 0 0,1 1 0 0 0,1 0 0 0 0,0 0 0 0 0,1 0 0 0 0,1 1 0 0 0,0 0 1 0 0,0 1-1 0 0,1 0 0 0 0,1 1 0 0 0,10-8-11 0 0,15-15 10 0 0,0 2-1 0 0,3 2 1 0 0,0 2-1 0 0,1 1 1 0 0,2 2-1 0 0,1 2 1 0 0,9-2-10 0 0,42-20-723 0 0,-52 15-3251 0 0,10-28-7595 0 0,-23 23 6426 0 0,2 4 4108 0 0,-6 9 1402 0 0,34-26 3702 0 0,37-3 6306 0 0,-96 52-10241 0 0,0 1-1 0 0,0-1 0 0 0,0 1 1 0 0,-1-1-1 0 0,1 1 0 0 0,0 0 1 0 0,-1-1-1 0 0,1 1 0 0 0,-1 0 1 0 0,0-1-1 0 0,1 1 0 0 0,-1 0 1 0 0,0 0-1 0 0,0-1 0 0 0,0 1 1 0 0,0 0-1 0 0,-1-1 0 0 0,1 1 1 0 0,0 0-1 0 0,-1 0 0 0 0,1-1 0 0 0,-1 1 1 0 0,1-1-1 0 0,-1 1 0 0 0,0 0 1 0 0,0-1-1 0 0,0 1 0 0 0,0-1 1 0 0,0 0-1 0 0,0 1 0 0 0,0-1 1 0 0,0 0-1 0 0,0 0 0 0 0,-2 1-133 0 0,-14 22 319 0 0,-6 6-142 0 0,1 1 0 0 0,1 1 0 0 0,2 1 1 0 0,1 0-1 0 0,-4 16-177 0 0,11 43 42 0 0,13-90-18 0 0,0-1-1 0 0,0 1 0 0 0,1 0 1 0 0,-1 0-1 0 0,0-1 0 0 0,1 0 1 0 0,-1 1-1 0 0,1-1 0 0 0,-1 0 1 0 0,1 0-1 0 0,-1 0 0 0 0,1-1 1 0 0,0 1-1 0 0,-1 0 0 0 0,1-1 1 0 0,0 0-1 0 0,0 0 0 0 0,-1 0 1 0 0,1 0-1 0 0,0 0 0 0 0,0 0 1 0 0,-1-1-1 0 0,1 1 0 0 0,0-1 1 0 0,-1 0-1 0 0,1 0 0 0 0,0 0 1 0 0,-1 0-1 0 0,0 0 0 0 0,2-2-23 0 0,20-11 127 0 0,0-2 0 0 0,-2 0 0 0 0,0-2-1 0 0,-1-1 1 0 0,0 0 0 0 0,-2-1-1 0 0,-1-1 1 0 0,0-1 0 0 0,13-22-127 0 0,36-25 102 0 0,-65 70-106 0 0,0 0 1 0 0,0 0-1 0 0,0 0 0 0 0,-1 0 0 0 0,1 1 0 0 0,0-1 0 0 0,0 0 0 0 0,-1 1 0 0 0,1-1 0 0 0,-1 1 0 0 0,1 0 0 0 0,-1-1 0 0 0,0 1 1 0 0,0 0-1 0 0,0 0 0 0 0,0 0 0 0 0,0 0 0 0 0,0 0 0 0 0,0 0 0 0 0,0 0 0 0 0,-1 0 0 0 0,1 0 0 0 0,-1 0 0 0 0,0 0 1 0 0,1 0-1 0 0,-1 0 0 0 0,0 1 0 0 0,0-1 0 0 0,-1 0 0 0 0,1 0 0 0 0,0 1 4 0 0,1 3-7 0 0,-1 3 9 0 0,1-1 0 0 0,0 0 0 0 0,1 1 0 0 0,0-1 0 0 0,1 0 0 0 0,-1 0 0 0 0,1 0 0 0 0,1 0 0 0 0,0 0 0 0 0,0-1-1 0 0,0 0 1 0 0,1 1 0 0 0,0-2 0 0 0,0 1 0 0 0,1-1 0 0 0,2 2-2 0 0,-5-6 10 0 0,1-1-1 0 0,0 0 1 0 0,0 0 0 0 0,0-1-1 0 0,0 1 1 0 0,-1-1 0 0 0,1 0-1 0 0,0 0 1 0 0,0 0 0 0 0,0-1-1 0 0,0 1 1 0 0,0-1-1 0 0,0 0 1 0 0,0 0 0 0 0,-1 0-1 0 0,1 0 1 0 0,0-1 0 0 0,-1 0-1 0 0,1 0 1 0 0,-1 0 0 0 0,3-1-10 0 0,160-140 636 0 0,-141 123-569 0 0,1 2 1 0 0,1 1-1 0 0,0 1 0 0 0,1 1 1 0 0,1 2-1 0 0,13-4-67 0 0,90 4 60 0 0,-132 14-37 0 0,0-1 0 0 0,0 0 0 0 0,-1 0 0 0 0,1 0 0 0 0,0 1 0 0 0,0-1 0 0 0,0 0 0 0 0,-1 0 0 0 0,1 1 0 0 0,0-1 0 0 0,0 0 0 0 0,0 0 0 0 0,0 1 0 0 0,0-1 0 0 0,0 0 0 0 0,-1 0 0 0 0,1 1 0 0 0,0-1 0 0 0,0 0 0 0 0,0 1 0 0 0,0-1 0 0 0,0 0 0 0 0,0 0 0 0 0,0 1 0 0 0,0-1-23 0 0,-92-21 132 0 0,85 21-142 0 0,0 0 1 0 0,0 1 0 0 0,0 0-1 0 0,0 1 1 0 0,0-1 0 0 0,1 1-1 0 0,-1 1 1 0 0,1-1 0 0 0,-1 1-1 0 0,1 0 1 0 0,0 0 0 0 0,0 1-1 0 0,0 0 1 0 0,1 0 0 0 0,-1 0-1 0 0,1 1 1 0 0,0 0 0 0 0,0 0-1 0 0,1 0 1 0 0,-1 0 0 0 0,1 1-1 0 0,1 0 1 0 0,-1 0 0 0 0,1 0-1 0 0,0 0 1 0 0,0 1 0 0 0,0-1-1 0 0,1 1 1 0 0,0-1 0 0 0,1 1-1 0 0,-1 0 1 0 0,1 0 0 0 0,0 5 9 0 0,1-5-3 0 0,1-1 1 0 0,-1 1-1 0 0,1-1 0 0 0,1 1 1 0 0,-1-1-1 0 0,1 0 1 0 0,0 0-1 0 0,0 0 1 0 0,1 0-1 0 0,0 0 1 0 0,0 0-1 0 0,0-1 0 0 0,1 1 1 0 0,0-1-1 0 0,0 0 1 0 0,0 0-1 0 0,1 0 1 0 0,-1-1-1 0 0,1 0 1 0 0,0 0-1 0 0,0 0 0 0 0,1 0 1 0 0,-1-1-1 0 0,1 0 1 0 0,4 2 2 0 0,2 0 6 0 0,-1 0 0 0 0,1-1 0 0 0,0 0 0 0 0,0-1 0 0 0,0 0 0 0 0,1-1 0 0 0,-1-1 0 0 0,1 0 0 0 0,-1 0 0 0 0,1-1 0 0 0,-1-1 0 0 0,1 0 0 0 0,-1-1 0 0 0,1 0 0 0 0,3-2-6 0 0,180-64 188 0 0,-141 44-71 0 0,-1-2 0 0 0,-1-3-1 0 0,-2-2 1 0 0,-1-3-1 0 0,1-3-116 0 0,-45 33 3 0 0,-1 0 0 0 0,1 0 0 0 0,-1 0 0 0 0,0-1 1 0 0,-1 0-1 0 0,1 0 0 0 0,-1 0 0 0 0,0-1 0 0 0,0 1 0 0 0,-1-1 0 0 0,1 0 0 0 0,-1 0 0 0 0,-1 0 0 0 0,1 0 0 0 0,-1-1 0 0 0,0 1 0 0 0,0-1 0 0 0,-1 1 0 0 0,0-1 1 0 0,0-3-4 0 0,-2 8-4 0 0,-1 0 1 0 0,1 0 0 0 0,-1 0 0 0 0,0 1-1 0 0,0-1 1 0 0,1 0 0 0 0,-1 1 0 0 0,0-1 0 0 0,0 1-1 0 0,0 0 1 0 0,-1 0 0 0 0,1 0 0 0 0,0 0-1 0 0,0 0 1 0 0,-1 0 0 0 0,1 1 0 0 0,0-1 0 0 0,-1 1-1 0 0,1 0 1 0 0,-1-1 0 0 0,1 1 0 0 0,0 0-1 0 0,-1 0 1 0 0,1 1 0 0 0,-1-1 0 0 0,1 0 0 0 0,-1 1 3 0 0,-2-1-9 0 0,-12 2-10 0 0,0 1 0 0 0,1 1 1 0 0,-1 0-1 0 0,1 1 0 0 0,0 1 1 0 0,0 0-1 0 0,0 2 0 0 0,1-1 1 0 0,0 2-1 0 0,1 0 0 0 0,-1 1 0 0 0,2 0 1 0 0,0 1-1 0 0,0 1 0 0 0,1 0 1 0 0,0 0-1 0 0,-8 13 19 0 0,14-19 2 0 0,1 0-1 0 0,1 0 1 0 0,-1 1 0 0 0,1-1-1 0 0,1 1 1 0 0,-1 0-1 0 0,1 0 1 0 0,0 0 0 0 0,0 0-1 0 0,1 1 1 0 0,0-1 0 0 0,1 1-1 0 0,-1-1 1 0 0,1 1-1 0 0,1 0 1 0 0,-1-1 0 0 0,1 1-1 0 0,1 0 1 0 0,0-1 0 0 0,0 1-1 0 0,0 0 1 0 0,1-1-1 0 0,0 1 1 0 0,0-1 0 0 0,1 0-1 0 0,0 0 1 0 0,0 0-1 0 0,2 2-1 0 0,4 2 28 0 0,0-2 0 0 0,1 1 0 0 0,0-1-1 0 0,0 0 1 0 0,1-1 0 0 0,0 0 0 0 0,0-1-1 0 0,1 0 1 0 0,0-1 0 0 0,0 0-1 0 0,1-1 1 0 0,0-1 0 0 0,-1 0 0 0 0,2 0-1 0 0,12 1-27 0 0,14 1 154 0 0,0-1-1 0 0,0-2 1 0 0,1-2-1 0 0,30-4-153 0 0,-58 3-94 0 0,-1-1 1 0 0,1-1-1 0 0,-1 1 0 0 0,0-2 1 0 0,0 0-1 0 0,0-1 0 0 0,0 0 1 0 0,-1 0-1 0 0,1-1 0 0 0,-1-1 0 0 0,-1 0 1 0 0,8-5 93 0 0,-13 6-1600 0 0,-5 2-8235 0 0,0 3-3226 0 0</inkml:trace>
  <inkml:trace contextRef="#ctx0" brushRef="#br0" timeOffset="9057.474">6410 2227 8146 0 0,'0'0'1633'0'0,"0"0"-266"0"0,0 0-114 0 0,0 0 56 0 0,0 0 138 0 0,0 0 102 0 0,0 0-97 0 0,0 0-229 0 0,0 0-299 0 0,0 0-336 0 0,0 0-254 0 0,0-8-172 0 0,1-21 114 0 0,31 233 2256 0 0,-29-145-2231 0 0,-3 0 0 0 0,-3 0 1 0 0,-2 0-1 0 0,-3-1 0 0 0,-12 43-301 0 0,-77 183 581 0 0,97-284-580 0 0,0 0 1 0 0,1 0-1 0 0,-1 0 1 0 0,0-1 0 0 0,1 1-1 0 0,-1 0 1 0 0,0 0-1 0 0,1 0 1 0 0,-1 0 0 0 0,0 0-1 0 0,1 0 1 0 0,-1 0-1 0 0,0 0 1 0 0,1 1 0 0 0,-1-1-1 0 0,0 0 1 0 0,1 0-1 0 0,-1 0 1 0 0,0 0-1 0 0,1 0 1 0 0,-1 0 0 0 0,0 1-1 0 0,0-1 1 0 0,1 0-1 0 0,-1 0 1 0 0,0 0 0 0 0,0 1-1 0 0,1-1 1 0 0,-1 0-1 0 0,0 0 1 0 0,0 1 0 0 0,0-1-1 0 0,0 0 1 0 0,1 1-1 0 0,-1-1 1 0 0,0 0 0 0 0,0 0-1 0 0,0 1 1 0 0,0-1-1 0 0,0 0 1 0 0,0 1-2 0 0,227-132 155 0 0,-210 123-158 0 0,15-9 0 0 0,0 1 1 0 0,1 1 0 0 0,1 2-1 0 0,0 1 1 0 0,1 2 0 0 0,0 1-1 0 0,0 2 1 0 0,1 1 0 0 0,7 2 2 0 0,-41 3-1 0 0,0 1 1 0 0,-1 0 0 0 0,1 0 0 0 0,0 0-1 0 0,0 0 1 0 0,-1 0 0 0 0,1 0 0 0 0,0 0-1 0 0,0 0 1 0 0,-1 1 0 0 0,1-1-1 0 0,0 1 1 0 0,-1 0 0 0 0,1-1 0 0 0,0 1-1 0 0,-1 0 1 0 0,1 0 0 0 0,-1 0 0 0 0,1 0-1 0 0,-1 0 1 0 0,0 0 0 0 0,1 0 0 0 0,-1 1-1 0 0,0-1 1 0 0,0 0 0 0 0,0 1-1 0 0,0-1 1 0 0,0 1 0 0 0,0-1 0 0 0,0 1-1 0 0,-1-1 1 0 0,1 1 0 0 0,0 0 0 0 0,-1 0-1 0 0,1-1 1 0 0,-1 1 0 0 0,0 0-1 0 0,0-1 1 0 0,0 1 0 0 0,1 0 0 0 0,-2 0-1 0 0,1 0 1 0 0,0-1 0 0 0,0 1 0 0 0,0 0 0 0 0,-3 11 19 0 0,-1-1 0 0 0,0 0 1 0 0,0 1-1 0 0,-2-1 0 0 0,1-1 0 0 0,-1 1 1 0 0,-1-1-1 0 0,0 0 0 0 0,-1-1 1 0 0,0 0-1 0 0,0 0 0 0 0,-1 0 1 0 0,0-1-1 0 0,-1-1 0 0 0,0 1 0 0 0,0-2 1 0 0,-1 1-1 0 0,0-1 0 0 0,-8 3-19 0 0,5 1 3 0 0,-1-1-1 0 0,-1-1 0 0 0,0 0 1 0 0,0-1-1 0 0,0-1 1 0 0,-1 0-1 0 0,0-2 0 0 0,-1 0 1 0 0,1 0-1 0 0,-1-2 0 0 0,0 0 1 0 0,0-1-1 0 0,-1-1-2 0 0,2-1-132 0 0,-78-13-599 0 0,92 11 531 0 0,1 1 1 0 0,-1-1-1 0 0,1 0 1 0 0,0 0-1 0 0,-1 0 1 0 0,1 0-1 0 0,0-1 1 0 0,0 1-1 0 0,0-1 1 0 0,1 1-1 0 0,-1-1 1 0 0,0 0-1 0 0,1 1 1 0 0,0-1-1 0 0,0 0 1 0 0,0 0 0 0 0,0 0-1 0 0,0 0 1 0 0,0 0-1 0 0,1-1 200 0 0,-2-11-2593 0 0,1 5-2145 0 0,1 2-5892 0 0</inkml:trace>
  <inkml:trace contextRef="#ctx0" brushRef="#br0" timeOffset="10310.046">6871 2948 928 0 0,'0'0'2841'0'0,"0"0"-877"0"0,0 0-239 0 0,0 0 107 0 0,0 0 122 0 0,0 0 7 0 0,0 0-109 0 0,0 0-173 0 0,33 11-239 0 0,108 31-224 0 0,-44-27 800 0 0,-72-16-1486 0 0,-15 2-379 0 0,1 0-1 0 0,-1-1 1 0 0,0 0-1 0 0,1-1 1 0 0,-1 0 0 0 0,1 0-1 0 0,-1-1 1 0 0,0 0-1 0 0,0-1 1 0 0,0 0 0 0 0,0-1-1 0 0,0 0 1 0 0,-1-1-1 0 0,0 0 1 0 0,0 0-1 0 0,0-1 1 0 0,0 0 0 0 0,-1 0-1 0 0,0-1 1 0 0,-1 0-1 0 0,1-1 1 0 0,-1 1 0 0 0,-1-1-1 0 0,1-1 1 0 0,2-4-151 0 0,-7 8 2 0 0,1 1 0 0 0,-1-1 0 0 0,0 0 0 0 0,0 0 0 0 0,0 1 0 0 0,-1-1 1 0 0,1 0-1 0 0,-1 0 0 0 0,-1-1 0 0 0,1 1 0 0 0,-1 0 0 0 0,0 0 0 0 0,0 0 0 0 0,0 0 0 0 0,-1 0 0 0 0,1-1 1 0 0,-1 1-1 0 0,-1 0 0 0 0,1 0 0 0 0,-1 1 0 0 0,0-1 0 0 0,0 0 0 0 0,0 0 0 0 0,0 1 0 0 0,-1-1 0 0 0,0 1 1 0 0,0 0-1 0 0,0 0 0 0 0,-1 0 0 0 0,1 0 0 0 0,-1 1 0 0 0,0-1 0 0 0,0 1 0 0 0,0 0 0 0 0,0 0 0 0 0,-1 1 1 0 0,1-1-1 0 0,-1 1 0 0 0,1 0 0 0 0,-2 0-2 0 0,0 1-20 0 0,0 1 0 0 0,0 0 1 0 0,-1 0-1 0 0,1 0 0 0 0,0 1 0 0 0,0 0 0 0 0,-1 1 1 0 0,1-1-1 0 0,0 1 0 0 0,1 0 0 0 0,-1 0 0 0 0,0 1 1 0 0,0 0-1 0 0,1 0 0 0 0,0 0 0 0 0,-1 1 1 0 0,1 0-1 0 0,1 0 0 0 0,-1 0 0 0 0,-3 3 20 0 0,-73 105 53 0 0,78-107-41 0 0,0 0 1 0 0,0 0-1 0 0,0 1 0 0 0,1 0 0 0 0,0-1 1 0 0,0 1-1 0 0,1 0 0 0 0,-1 0 0 0 0,1 0 1 0 0,0 0-1 0 0,1 0 0 0 0,-1 0 0 0 0,1 0 1 0 0,1 0-1 0 0,-1 0 0 0 0,1 0 0 0 0,0 0 1 0 0,0 0-1 0 0,1 0 0 0 0,-1 0 0 0 0,1-1 1 0 0,1 1-1 0 0,-1 0 0 0 0,1-1 0 0 0,0 0 1 0 0,0 0-1 0 0,1 0 0 0 0,-1 0 0 0 0,1 0 1 0 0,0-1-1 0 0,1 1 0 0 0,2 1-12 0 0,10 2 110 0 0,0-1 0 0 0,0-1-1 0 0,1-1 1 0 0,0 0 0 0 0,0-2 0 0 0,0 0-1 0 0,0-1 1 0 0,1 0 0 0 0,-1-2 0 0 0,0 0-1 0 0,1-1 1 0 0,-1-1 0 0 0,0-1 0 0 0,14-3-110 0 0,-18 4 64 0 0,-1-1 0 0 0,1 0 0 0 0,-1 0 0 0 0,0-2 0 0 0,0 1 0 0 0,0-2 0 0 0,-1 1 0 0 0,0-2 1 0 0,0 0-1 0 0,0 0 0 0 0,-1-1 0 0 0,0-1 0 0 0,-1 0 0 0 0,2-2-64 0 0,2-5 21 0 0,-1-1 0 0 0,-1 0 0 0 0,0-1 1 0 0,-2-1-1 0 0,0 0 0 0 0,-1 0 0 0 0,4-13-21 0 0,-5 16 33 0 0,-8 17-23 0 0,0-1-1 0 0,0 0-1 0 0,0 0 0 0 0,0 0 0 0 0,0 0-3 0 0,0 0-11 0 0,-7 29 4 0 0,-2 30 31 0 0,-2 92-35 0 0,13-148 7 0 0,0-1 0 0 0,1 0 0 0 0,-1 0 0 0 0,1 0 0 0 0,0 0 0 0 0,0 0 0 0 0,0 0 0 0 0,0-1 0 0 0,0 1 0 0 0,0-1 0 0 0,0 0 0 0 0,0 0 0 0 0,0 0 0 0 0,1-1-1 0 0,-1 1 1 0 0,0-1 0 0 0,1 1 0 0 0,-1-1 0 0 0,0 0 0 0 0,1 0 0 0 0,-1-1 0 0 0,0 1 0 0 0,1-1 0 0 0,-1 0 0 0 0,0 0 0 0 0,0 0 0 0 0,1 0 0 0 0,-1 0 0 0 0,0-1 0 0 0,0 1 0 0 0,-1-1 0 0 0,4-1-1 0 0,22-15-1 0 0,-1-1-1 0 0,0-1 1 0 0,-1-1 0 0 0,-2-1 0 0 0,0-1-1 0 0,6-10 2 0 0,8-5-2 0 0,-28 28-8 0 0,0 1-1 0 0,0 0 1 0 0,1 1-1 0 0,0 0 1 0 0,1 1-1 0 0,-1 0 1 0 0,2 1-1 0 0,-1 0 1 0 0,1 1-1 0 0,-1 1 0 0 0,7-2 11 0 0,-17 6-1 0 0,-1 0 0 0 0,1 0 0 0 0,-1 0 0 0 0,1 1-1 0 0,-1-1 1 0 0,1 0 0 0 0,0 1 0 0 0,-1-1 0 0 0,0 1 0 0 0,1-1-1 0 0,-1 1 1 0 0,1 0 0 0 0,-1 0 0 0 0,0-1 0 0 0,1 1-1 0 0,-1 0 1 0 0,0 0 0 0 0,0 0 0 0 0,0 1 0 0 0,0-1-1 0 0,0 0 1 0 0,0 0 0 0 0,0 1 0 0 0,0-1 0 0 0,0 0 0 0 0,-1 1-1 0 0,1-1 1 0 0,-1 1 0 0 0,1-1 0 0 0,-1 1 0 0 0,1-1-1 0 0,-1 1 1 0 0,0-1 0 0 0,1 1 0 0 0,-1-1 0 0 0,0 1-1 0 0,0-1 1 0 0,0 1 0 0 0,-1 0 0 0 0,1-1 0 0 0,0 1 0 0 0,-1-1-1 0 0,1 1 1 0 0,0-1 0 0 0,-1 1 0 0 0,0-1 0 0 0,1 0-1 0 0,-1 1 1 0 0,0-1 0 0 0,0 1 1 0 0,0 4 6 0 0,-50 143 3 0 0,-13-23 95 0 0,64-123-121 0 0,0-2 1 0 0,7-3 16 0 0,0 0 0 0 0,0-1-1 0 0,0 1 1 0 0,0-1 0 0 0,-1-1 0 0 0,1 1 0 0 0,-1-1-1 0 0,0 0 1 0 0,0-1 0 0 0,0 1 0 0 0,-1-1-1 0 0,1-1 1 0 0,11-7-17 0 0,72-58-16 0 0,-51 38-28 0 0,2 2 0 0 0,1 2 1 0 0,1 1-1 0 0,5 1 61 0 0,30 4-93 0 0,-71 64 25 0 0,-41 95 248 0 0,34-122-173 0 0,0-10-1 0 0,0 0-1 0 0,1 1 0 0 0,0-1 0 0 0,-1 0 0 0 0,2 1 1 0 0,-1-1-1 0 0,0 0 0 0 0,1 1 0 0 0,0-1 0 0 0,0 0 1 0 0,0 1-1 0 0,0-1 0 0 0,1 0 0 0 0,-1 0 0 0 0,1 0 1 0 0,0 0-1 0 0,2 1-5 0 0,25 2-2220 0 0,8-38-6713 0 0,-35 26-3018 0 0</inkml:trace>
  <inkml:trace contextRef="#ctx0" brushRef="#br0" timeOffset="10885.821">9032 2812 16347 0 0,'0'0'1952'0'0,"0"0"-420"0"0,0 0-240 0 0,0 0-152 0 0,0 0-162 0 0,0 0-255 0 0,0 0-176 0 0,0 0-133 0 0,0 0-95 0 0,0 0-64 0 0,0 0-55 0 0,0 0-28 0 0,-33 15-35 0 0,-100 50-29 0 0,62-15 36 0 0,64-43-134 0 0,0 0-1 0 0,1 1 1 0 0,0-1-1 0 0,0 2 0 0 0,1-1 1 0 0,0 1-1 0 0,0-1 1 0 0,1 1-1 0 0,0 0 0 0 0,1 1 1 0 0,0-1-1 0 0,1 1 1 0 0,-1 0-1 0 0,2-1 0 0 0,-1 1 1 0 0,2 0-1 0 0,-1 0 1 0 0,2 9-10 0 0,2-15 17 0 0,0 0 0 0 0,0-1 0 0 0,1 0 0 0 0,-1 0 0 0 0,1 0 0 0 0,0 0 0 0 0,0 0 0 0 0,0-1 0 0 0,0 1 0 0 0,0-1 0 0 0,1 0 0 0 0,-1 0 0 0 0,1-1 0 0 0,-1 1 0 0 0,1-1 0 0 0,0 0 0 0 0,-1-1 0 0 0,1 1 0 0 0,0-1 0 0 0,0 0 0 0 0,0 0 0 0 0,-1 0 0 0 0,1-1 0 0 0,0 1 0 0 0,0-1 0 0 0,-1 0 0 0 0,1-1 0 0 0,-1 1 0 0 0,5-3-17 0 0,11-4 82 0 0,-1-1-1 0 0,0-2 1 0 0,0 0-1 0 0,-1 0 1 0 0,-1-2-1 0 0,0 0 1 0 0,0-1-1 0 0,0-3-81 0 0,0 3 16 0 0,16-15 25 0 0,77-51 72 0 0,-102 76-96 0 0,-7 3-16 0 0,0 0 0 0 0,0 0 1 0 0,0 0-1 0 0,0 0 0 0 0,1 0 1 0 0,-1 0-1 0 0,0 1 0 0 0,0-1 1 0 0,0 0-1 0 0,1 1 0 0 0,-1-1 1 0 0,0 1-1 0 0,1-1 0 0 0,-1 1 1 0 0,0 0-1 0 0,1 0 0 0 0,-1 0 1 0 0,1-1-1 0 0,-1 1 1 0 0,0 0-1 0 0,1 1 0 0 0,-1-1 1 0 0,0 0-1 0 0,1 0 0 0 0,-1 1 1 0 0,1-1-1 0 0,-1 0 0 0 0,0 1 1 0 0,0-1-1 0 0,1 1 0 0 0,-1 0 1 0 0,0-1-1 0 0,0 1 0 0 0,0 0 1 0 0,0 0-1 0 0,1 0 0 0 0,-1 0 1 0 0,-1 0-1 0 0,2 0-1 0 0,11 43 28 0 0,-1 0-1 0 0,-2 0 1 0 0,-2 1-1 0 0,-3 0 1 0 0,-1 1-1 0 0,-2-1 1 0 0,-2 1-1 0 0,-2-1 1 0 0,-3 7-28 0 0,0 5-39 0 0,-2-2 0 0 0,-3 1-1 0 0,-2-1 1 0 0,-3-1 0 0 0,-7 14 39 0 0,12-42-21 0 0,-1 0 0 0 0,-1-1 1 0 0,-1 0-1 0 0,-1-1 0 0 0,-13 16 21 0 0,24-35-1 0 0,0-1 0 0 0,-1 1 0 0 0,1-1 0 0 0,-1 0 0 0 0,0 0 0 0 0,-1-1 0 0 0,1 1 0 0 0,0-1 0 0 0,-1 0 0 0 0,0 0 0 0 0,0 0 0 0 0,0 0 0 0 0,0-1 0 0 0,0 0 0 0 0,0 0 0 0 0,-1-1 0 0 0,1 1 0 0 0,-1-1 0 0 0,1 0 0 0 0,-1-1 0 0 0,1 1 0 0 0,-1-1 0 0 0,-3 0 1 0 0,5-3-9 0 0,0 0 0 0 0,0-1 0 0 0,0 1 0 0 0,1 0 0 0 0,-1-1 0 0 0,1 0 0 0 0,0 0 0 0 0,0 0 0 0 0,0 0 0 0 0,1 0 0 0 0,0-1 0 0 0,-1 1 0 0 0,2-1 0 0 0,-1 0 0 0 0,0 1 0 0 0,1-1 0 0 0,0 0 0 0 0,0 0 0 0 0,0 0 0 0 0,1 0 0 0 0,0 0 0 0 0,0 0 0 0 0,0 0 0 0 0,0 0 0 0 0,1 0 0 0 0,1-3 9 0 0,0-10-6 0 0,2 1 1 0 0,0 0-1 0 0,1 0 1 0 0,0 0 0 0 0,1 0-1 0 0,1 1 1 0 0,1 0-1 0 0,1 0 1 0 0,0 1 0 0 0,0 1-1 0 0,2-1 6 0 0,-2 0 6 0 0,4-5-62 0 0,1 1 0 0 0,0 0 0 0 0,2 1 1 0 0,0 1-1 0 0,1 0 0 0 0,0 1 0 0 0,2 1 0 0 0,0 0 0 0 0,0 2 0 0 0,1 0 0 0 0,1 1 0 0 0,0 2 0 0 0,15-7 56 0 0,-33 17-399 0 0,17-9-278 0 0,-9 2-7342 0 0,-9 4-4017 0 0</inkml:trace>
  <inkml:trace contextRef="#ctx0" brushRef="#br0" timeOffset="11404.802">7841 2289 5649 0 0,'0'0'3525'0'0,"0"0"-1774"0"0,0 0-396 0 0,0 0 181 0 0,0 0 157 0 0,0 0-17 0 0,0 0-262 0 0,0 0-350 0 0,0 0-311 0 0,0 0-219 0 0,0 0-141 0 0,0 0-85 0 0,0 0-46 0 0,-3 0 23 0 0,-4 0 664 0 0,19-3 193 0 0,32-5 361 0 0,18-35-657 0 0,-62 42-765 0 0,0 1 15 0 0,-21 4 185 0 0,-53 42-446 0 0,106-37-4492 0 0,-28-9 1846 0 0,4 0-8690 0 0</inkml:trace>
  <inkml:trace contextRef="#ctx0" brushRef="#br0" timeOffset="12606.506">10348 2963 6929 0 0,'0'0'723'0'0,"0"0"-153"0"0,0 0 277 0 0,0 0 457 0 0,0 0 235 0 0,0 0 36 0 0,0 0-107 0 0,0 0-168 0 0,0 0-135 0 0,0 0-130 0 0,0 0-86 0 0,24 4-54 0 0,75 12-53 0 0,-51-24 412 0 0,-42 3-1015 0 0,15-15 185 0 0,-1-1-1 0 0,0-1 0 0 0,-2 0 1 0 0,0-1-1 0 0,-2-1 1 0 0,0-1-1 0 0,9-22-423 0 0,-7 16 494 0 0,-14 23-369 0 0,-4 8-123 0 0,0 1 0 0 0,0-1 0 0 0,0 1 0 0 0,1-1-1 0 0,-1 1 1 0 0,0 0 0 0 0,0-1 0 0 0,0 1-1 0 0,0-1 1 0 0,0 1 0 0 0,1-1 0 0 0,-1 0 0 0 0,0 1-1 0 0,1-1 1 0 0,-1 1 0 0 0,0-1 0 0 0,1 1 0 0 0,-1-1-1 0 0,0 0 1 0 0,1 1 0 0 0,-1-1 0 0 0,1 0 0 0 0,-1 1-1 0 0,0-1 1 0 0,1 0 0 0 0,-1 0 0 0 0,1 1-1 0 0,-1-1 1 0 0,1 0 0 0 0,-1 0 0 0 0,1 0 0 0 0,-1 0-1 0 0,1 0 1 0 0,-1 0 0 0 0,1 1 0 0 0,-1-1 0 0 0,1 0-1 0 0,0-1 1 0 0,-1 1 0 0 0,1 0 0 0 0,-1 0 0 0 0,1 0-1 0 0,-1 0 1 0 0,1 0 0 0 0,-1 0 0 0 0,1-1-1 0 0,-1 1 1 0 0,1 0 0 0 0,-1 0 0 0 0,0-1 0 0 0,1 1-1 0 0,-1 0 1 0 0,1-1 0 0 0,-1 1 0 0 0,0 0 0 0 0,1-1-1 0 0,-1 1 1 0 0,0-1 0 0 0,1 1 0 0 0,-1-1-1 0 0,0 1 1 0 0,1-1-2 0 0,9 26 55 0 0,-1 0-1 0 0,-1 1 0 0 0,-1 0 1 0 0,-1 0-1 0 0,-2 0 1 0 0,0 1-1 0 0,-2-1 0 0 0,0 1 1 0 0,-2 0-1 0 0,-3 21-54 0 0,2-7 59 0 0,2 44 130 0 0,-5-1 1 0 0,-12 77-190 0 0,15-155 4 0 0,-8 49 53 0 0,-2-1 1 0 0,-2-1 0 0 0,-20 50-58 0 0,33-102 1 0 0,-3 9 29 0 0,-1 0-1 0 0,0-1 1 0 0,-1 1-1 0 0,0-1 1 0 0,0 0 0 0 0,-1 0-1 0 0,0-1 1 0 0,-1 0 0 0 0,0 0-1 0 0,0 0 1 0 0,-3 1-30 0 0,9-9 15 0 0,-1 0 1 0 0,1 0-1 0 0,-1 0 1 0 0,0 0-1 0 0,1-1 1 0 0,-1 1-1 0 0,1-1 1 0 0,-1 1-1 0 0,1-1 1 0 0,-1 1-1 0 0,1-1 1 0 0,0 0-1 0 0,-1 1 1 0 0,1-1-1 0 0,0 0 1 0 0,-1 0-1 0 0,1 0 1 0 0,0 0-1 0 0,0 0 1 0 0,0 0-1 0 0,0-1 0 0 0,0 1 1 0 0,0 0-1 0 0,0-1 1 0 0,0 1-1 0 0,0 0 1 0 0,1-1-1 0 0,-1 1 1 0 0,1-1-1 0 0,-1 1 1 0 0,1-1-1 0 0,-1 1 1 0 0,1-1-1 0 0,0 1 1 0 0,0-1-1 0 0,0 0 1 0 0,0 1-1 0 0,0-1 1 0 0,0 1-1 0 0,0-1 1 0 0,0 0-1 0 0,1 1 1 0 0,-1-1-1 0 0,1 1 1 0 0,-1-1-1 0 0,1 1 0 0 0,0-2-15 0 0,-1 2 5 0 0,3-29 4 0 0,1 1 1 0 0,1 0-1 0 0,2 0 0 0 0,1 1 1 0 0,1 0-1 0 0,1 1 0 0 0,1-1 1 0 0,2 2-1 0 0,1 0 0 0 0,13-18-9 0 0,-4-1 3 0 0,10-19-34 0 0,3 1-1 0 0,3 1 0 0 0,2 3 1 0 0,3 1-1 0 0,2 2 1 0 0,2 2-1 0 0,3 2 1 0 0,2 3-1 0 0,29-20 32 0 0,-67 58-8 0 0,0 0 1 0 0,1 1-1 0 0,0 0 0 0 0,0 2 0 0 0,1 0 0 0 0,0 0 1 0 0,1 2-1 0 0,0 0 0 0 0,0 1 0 0 0,0 1 0 0 0,0 1 1 0 0,10-1 7 0 0,-26 4-2 0 0,0 0 1 0 0,0 1 0 0 0,-1-1-1 0 0,1 1 1 0 0,0-1 0 0 0,0 1 0 0 0,-1-1-1 0 0,1 1 1 0 0,0 0 0 0 0,-1 0-1 0 0,1 0 1 0 0,0 0 0 0 0,-1 0-1 0 0,0 0 1 0 0,1 1 0 0 0,-1-1 0 0 0,0 0-1 0 0,1 1 1 0 0,-1-1 0 0 0,0 1-1 0 0,0-1 1 0 0,0 1 0 0 0,0-1-1 0 0,-1 1 1 0 0,1 0 0 0 0,0 0 0 0 0,-1-1-1 0 0,1 1 1 0 0,-1 0 0 0 0,1 0-1 0 0,-1 0 1 0 0,0 0 0 0 0,0-1-1 0 0,0 1 1 0 0,0 0 0 0 0,0 0 0 0 0,-1 1 0 0 0,-11 73 55 0 0,-3-46-36 0 0,-2-1 0 0 0,-1 0-1 0 0,-1-1 1 0 0,-1-1 0 0 0,-1-1 0 0 0,-2-1-1 0 0,0-1 1 0 0,-2-1 0 0 0,-1-1 0 0 0,0-1-1 0 0,-1-1 1 0 0,-2-2 0 0 0,-21 11-18 0 0,36-21-25 0 0,1-1 1 0 0,-1-1 0 0 0,0 0-1 0 0,-1-1 1 0 0,0-1 0 0 0,1 0-1 0 0,-1-1 1 0 0,0 0-1 0 0,-1-1 1 0 0,1-1 0 0 0,-11-1 24 0 0,25 1-50 0 0,-1-1 1 0 0,1 0 0 0 0,0 0 0 0 0,0 0-1 0 0,-1 0 1 0 0,1 0 0 0 0,0 0 0 0 0,0 0-1 0 0,-1 0 1 0 0,1 0 0 0 0,0-1 0 0 0,0 1-1 0 0,-1 0 1 0 0,1-1 0 0 0,0 1-1 0 0,0-1 1 0 0,0 1 0 0 0,0-1 0 0 0,0 0-1 0 0,0 0 1 0 0,0 1 0 0 0,0-1 0 0 0,0 0-1 0 0,0 0 1 0 0,0 0 0 0 0,1 0 0 0 0,-1 0-1 0 0,0 0 1 0 0,0 0 0 0 0,1 0 0 0 0,-1 0-1 0 0,1 0 1 0 0,-1-1 0 0 0,1 1-1 0 0,0 0 1 0 0,-1 0 0 0 0,1 0 0 0 0,0-1-1 0 0,0 1 1 0 0,0 0 0 0 0,0 0 0 0 0,0-1-1 0 0,0 1 1 0 0,0 0 0 0 0,0 0 0 0 0,0-1-1 0 0,1 1 1 0 0,-1 0 49 0 0,30-53-5873 0 0,-16 41 352 0 0,-1 2-5960 0 0</inkml:trace>
  <inkml:trace contextRef="#ctx0" brushRef="#br0" timeOffset="13877.015">11720 2691 12859 0 0,'0'0'1879'0'0,"0"0"-695"0"0,0 0-336 0 0,0 0 67 0 0,0 0 151 0 0,0 0 121 0 0,0 0-51 0 0,0 0-172 0 0,0 0-154 0 0,0 0-160 0 0,0 0-118 0 0,0 0-91 0 0,0 0-85 0 0,-2 27-67 0 0,-3 88-58 0 0,4-104-182 0 0,0 1 0 0 0,1-1 1 0 0,0 1-1 0 0,0-1 0 0 0,1 1 1 0 0,1-1-1 0 0,0 1 0 0 0,1-1 1 0 0,0 0-1 0 0,0 0 0 0 0,1 0 1 0 0,2 2-50 0 0,-5-10 9 0 0,0 0 21 0 0,1 1 0 0 0,-1 0 0 0 0,1-1 0 0 0,0 1-1 0 0,1-1 1 0 0,-1 1 0 0 0,0-1 0 0 0,1 0 0 0 0,0 0 0 0 0,0 0-1 0 0,-1 0 1 0 0,2-1 0 0 0,-1 1 0 0 0,0-1 0 0 0,1 0 0 0 0,-1 0-1 0 0,1 0 1 0 0,-1 0 0 0 0,1 0 0 0 0,0-1 0 0 0,0 0 0 0 0,0 0-1 0 0,0 0 1 0 0,0 0 0 0 0,0 0 0 0 0,0-1 0 0 0,0 0 0 0 0,0 0-1 0 0,0 0 1 0 0,0 0 0 0 0,4-2-30 0 0,4 0 77 0 0,-1-1 0 0 0,1 0-1 0 0,-1-1 1 0 0,0 0 0 0 0,0-1 0 0 0,0 0-1 0 0,-1-1 1 0 0,0 0 0 0 0,0-1 0 0 0,3-2-77 0 0,11-11 62 0 0,-1-2 0 0 0,-1 0 0 0 0,-1-1 0 0 0,-2-1 0 0 0,0-1 0 0 0,-1-1 0 0 0,10-20-62 0 0,-28 46-4 0 0,0 0 0 0 0,0 1 0 0 0,0-1 0 0 0,0 0 0 0 0,0 0-1 0 0,0 0 1 0 0,0 0 0 0 0,1 1 0 0 0,-1-1 0 0 0,0 0 0 0 0,0 0 0 0 0,0 0-1 0 0,0 0 1 0 0,1 1 0 0 0,-1-1 0 0 0,0 0 0 0 0,0 0 0 0 0,0 0 0 0 0,0 0-1 0 0,1 0 1 0 0,-1 0 0 0 0,0 0 0 0 0,0 0 0 0 0,0 1 0 0 0,1-1-1 0 0,-1 0 1 0 0,0 0 0 0 0,0 0 0 0 0,1 0 0 0 0,-1 0 0 0 0,0 0 0 0 0,0 0-1 0 0,0 0 1 0 0,1 0 0 0 0,-1-1 4 0 0,-8 42-10 0 0,4-20 12 0 0,2-15-5 0 0,1-1 1 0 0,0 1 0 0 0,1 0-1 0 0,-1 0 1 0 0,1 0-1 0 0,0 0 1 0 0,0-1-1 0 0,1 1 1 0 0,0 0-1 0 0,0 0 1 0 0,1 0-1 0 0,-1-1 1 0 0,1 1-1 0 0,0-1 1 0 0,1 1-1 0 0,-1-1 1 0 0,1 0-1 0 0,0 0 1 0 0,0 0-1 0 0,1 0 1 0 0,-1-1-1 0 0,1 1 1 0 0,0-1 0 0 0,0 0-1 0 0,1 0 1 0 0,-1-1-1 0 0,1 1 1 0 0,0-1-1 0 0,0 0 1 0 0,0 0-1 0 0,0 0 1 0 0,1-1-1 0 0,-1 0 1 0 0,1 0-1 0 0,3 1 3 0 0,0-2 9 0 0,0 0-1 0 0,0 0 1 0 0,1-1-1 0 0,-1 0 1 0 0,0-1-1 0 0,0 0 0 0 0,0 0 1 0 0,1-1-1 0 0,-2 0 1 0 0,1-1-1 0 0,0 0 1 0 0,0 0-1 0 0,-1-1 1 0 0,0 0-1 0 0,1-1 1 0 0,-1 1-1 0 0,1-3-8 0 0,121-104 75 0 0,48-61-19 0 0,-172 167-61 0 0,0 0 0 0 0,0 1-1 0 0,1-1 1 0 0,-1 1 0 0 0,1 1 0 0 0,0-1-1 0 0,0 1 1 0 0,0 1 0 0 0,0-1 0 0 0,1 1-1 0 0,-1 0 1 0 0,1 1 0 0 0,5-1 5 0 0,-10 4-2 0 0,0-1 1 0 0,-1 1-1 0 0,0 0 0 0 0,1 0 1 0 0,-1 0-1 0 0,0 0 0 0 0,0 0 1 0 0,0 1-1 0 0,0-1 0 0 0,0 1 1 0 0,-1-1-1 0 0,1 1 0 0 0,-1 0 1 0 0,0-1-1 0 0,0 1 0 0 0,0 0 1 0 0,0 0-1 0 0,0 0 0 0 0,0 0 1 0 0,-1 0-1 0 0,0 0 0 0 0,1 0 1 0 0,-1 0 1 0 0,1 3 1 0 0,3 10 5 0 0,-1-1 0 0 0,0 0-1 0 0,-1 1 1 0 0,-1-1 0 0 0,0 1 0 0 0,-1 0 0 0 0,-1-1 0 0 0,-1 1 0 0 0,0-1 0 0 0,-1 1 0 0 0,0-1 0 0 0,-1 0 0 0 0,-1 0 0 0 0,-1 0 0 0 0,0-1-1 0 0,-1 0 1 0 0,0 0 0 0 0,-4 4-6 0 0,3-8-4 0 0,0 0 0 0 0,-1 0 0 0 0,0-1 0 0 0,-1-1-1 0 0,0 0 1 0 0,0 0 0 0 0,-1-1 0 0 0,0 0-1 0 0,0-1 1 0 0,0 0 0 0 0,-1 0 0 0 0,0-2 0 0 0,0 1-1 0 0,0-2 1 0 0,-1 1 0 0 0,1-2 0 0 0,-1 0 0 0 0,0 0-1 0 0,-2-1 5 0 0,14-1-16 0 0,-1-1 0 0 0,1 0 0 0 0,0 0 0 0 0,0 1-1 0 0,0-1 1 0 0,-1 0 0 0 0,1 0 0 0 0,0 0 0 0 0,0 0-1 0 0,0 0 1 0 0,1 0 0 0 0,-1 0 0 0 0,0 0 0 0 0,0-1-1 0 0,0 1 1 0 0,1 0 0 0 0,-1 0 0 0 0,1-1 0 0 0,-1 1 0 0 0,1 0-1 0 0,0-1 1 0 0,-1 1 0 0 0,1 0 0 0 0,0-1 0 0 0,0 1-1 0 0,0-1 1 0 0,0 1 0 0 0,0-1 0 0 0,0 1 0 0 0,0 0-1 0 0,0-1 1 0 0,1 1 0 0 0,-1 0 0 0 0,1-1 0 0 0,-1 1-1 0 0,1 0 1 0 0,-1-1 0 0 0,1 1 0 0 0,0 0 0 0 0,-1 0-1 0 0,1 0 1 0 0,0-1 0 0 0,0 1 0 0 0,0 0 0 0 0,0 0 0 0 0,0 0-1 0 0,0 1 1 0 0,0-1 0 0 0,1 0 0 0 0,0 0 16 0 0,9-8-13 0 0,0 2-1 0 0,1-1 1 0 0,0 1 0 0 0,0 1 0 0 0,1 0 0 0 0,0 1 0 0 0,0 1-1 0 0,0 0 1 0 0,11-2 13 0 0,73 5-12 0 0,0 23 77 0 0,-89-23-45 0 0,0 0-1 0 0,0 0 0 0 0,0-1 0 0 0,0 0 0 0 0,0-1 0 0 0,-1 1 0 0 0,1-1 0 0 0,-1-1 0 0 0,0 1 0 0 0,0-1 0 0 0,0-1 1 0 0,-1 1-1 0 0,1-1 0 0 0,-1 0 0 0 0,0-1 0 0 0,-1 1 0 0 0,1-1 0 0 0,0-2-19 0 0,85-123 137 0 0,-86 122-133 0 0,76-118 61 0 0,-45 75-93 0 0,-3-1 0 0 0,-3-2 0 0 0,19-45 28 0 0,-34 63-28 0 0,3-6 4 0 0,-1-1 0 0 0,-2 0 0 0 0,-2-2 0 0 0,2-21 24 0 0,-13 40 33 0 0,-17 31-54 0 0,-11 35 38 0 0,2 2 0 0 0,1 0-1 0 0,3 1 1 0 0,1 2 0 0 0,2 0 0 0 0,2 1 0 0 0,-6 34-17 0 0,19-73 2 0 0,-7 27 22 0 0,0 0 0 0 0,3 0 0 0 0,0 1 0 0 0,3 0 0 0 0,0 0 0 0 0,2 0 0 0 0,4 33-24 0 0,-3-60 3 0 0,1 0 0 0 0,-1-1 1 0 0,1 1-1 0 0,1-1 0 0 0,-1 1 0 0 0,1-1 0 0 0,1 0 0 0 0,-1 1 1 0 0,1-1-1 0 0,0 0 0 0 0,0-1 0 0 0,0 1 0 0 0,1 0 1 0 0,0-1-1 0 0,0 0 0 0 0,1 0 0 0 0,-1 0 0 0 0,1-1 1 0 0,0 1-1 0 0,0-1 0 0 0,1 0 0 0 0,-1-1 0 0 0,1 1 1 0 0,0-1-1 0 0,0 0 0 0 0,0 0 0 0 0,0-1 0 0 0,0 0 1 0 0,1 0-1 0 0,-1-1 0 0 0,1 1 0 0 0,-1-1 0 0 0,2-1-3 0 0,8-1 12 0 0,-1-2 0 0 0,0 0-1 0 0,1-1 1 0 0,-2-1 0 0 0,1 0-1 0 0,0 0 1 0 0,-1-2 0 0 0,0 0-1 0 0,-1-1 1 0 0,0 0 0 0 0,0-1-1 0 0,0 0-11 0 0,83-45 48 0 0,-42 35-34 0 0,-52 41-25 0 0,-20 141 324 0 0,18-158-298 0 0,-1 0-18 0 0,1-1 0 0 0,0 1 1 0 0,0-1-1 0 0,0 1 1 0 0,0-1-1 0 0,1 1 1 0 0,0-1-1 0 0,0 0 0 0 0,0 1 1 0 0,0-1-1 0 0,1 0 1 0 0,-1 0-1 0 0,1 0 1 0 0,0 0-1 0 0,0 0 1 0 0,1 0-1 0 0,-1 0 0 0 0,3 2 3 0 0,-3-5-46 0 0,-1 0 1 0 0,1 0-1 0 0,-1 0 0 0 0,1 0 0 0 0,-1 0 0 0 0,1-1 0 0 0,-1 1 0 0 0,1-1 0 0 0,0 1 0 0 0,-1-1 0 0 0,1 0 0 0 0,0 1 1 0 0,-1-1-1 0 0,1 0 0 0 0,0 0 0 0 0,-1 0 0 0 0,1 0 0 0 0,0 0 0 0 0,0-1 0 0 0,-1 1 0 0 0,1 0 0 0 0,0-1 0 0 0,-1 0 1 0 0,1 1-1 0 0,-1-1 0 0 0,1 0 0 0 0,-1 0 0 0 0,1 1 0 0 0,-1-1 0 0 0,0 0 0 0 0,1-1 0 0 0,-1 1 0 0 0,0 0 0 0 0,0 0 1 0 0,1 0-1 0 0,-1-1 0 0 0,0 0 46 0 0,8-9-4342 0 0,-1-2-3714 0 0,-5 9-4407 0 0</inkml:trace>
  <inkml:trace contextRef="#ctx0" brushRef="#br0" timeOffset="14717.063">14006 2864 8994 0 0,'0'0'2215'0'0,"0"0"-723"0"0,0 0-210 0 0,0 0 70 0 0,0 0 30 0 0,0 0-50 0 0,0 0-140 0 0,0 0-145 0 0,0 0-84 0 0,0 0-60 0 0,0 0-61 0 0,0 0-66 0 0,16 13-96 0 0,50 37-96 0 0,-65-48-559 0 0,1-1 1 0 0,-1 0-1 0 0,0 0 1 0 0,0-1-1 0 0,0 1 0 0 0,0 0 1 0 0,1 0-1 0 0,-1-1 1 0 0,0 1-1 0 0,1 0 0 0 0,-1-1 1 0 0,1 0-1 0 0,-1 1 1 0 0,1-1-1 0 0,-1 0 0 0 0,0 1 1 0 0,1-1-1 0 0,-1 0 1 0 0,1 0-1 0 0,-1 0 0 0 0,1-1 1 0 0,-1 1-1 0 0,1 0 1 0 0,-1 0-1 0 0,1-1 0 0 0,-1 1 1 0 0,0-1-1 0 0,1 1 1 0 0,-1-1-1 0 0,0 0 0 0 0,2 0-25 0 0,3-3 125 0 0,3 1-71 0 0,0-1-1 0 0,0 0 1 0 0,-1 0-1 0 0,0-1 1 0 0,0 0-1 0 0,0 0 1 0 0,0-1-1 0 0,-1 0 1 0 0,0 0-1 0 0,0-1 1 0 0,0 0-1 0 0,-1 0 1 0 0,0-1-1 0 0,-1 0 1 0 0,0 0-1 0 0,0 0 1 0 0,0 0-1 0 0,-1-1 1 0 0,-1 0-1 0 0,1 0 1 0 0,-1 0-1 0 0,-1 0 1 0 0,0 0-1 0 0,0-1 1 0 0,0-4-54 0 0,-3 12-8 0 0,1-1 0 0 0,0 0 0 0 0,-1 1 0 0 0,0-1 0 0 0,1 1 0 0 0,-1-1 1 0 0,0 1-1 0 0,0-1 0 0 0,-1 1 0 0 0,1-1 0 0 0,0 1 0 0 0,-1 0 0 0 0,1 0 0 0 0,-1 0 0 0 0,0 0 1 0 0,0 0-1 0 0,0 0 0 0 0,0 0 0 0 0,0 1 0 0 0,0-1 0 0 0,0 1 0 0 0,-1 0 0 0 0,1-1 0 0 0,0 1 0 0 0,-1 0 1 0 0,1 0-1 0 0,-1 0 0 0 0,1 1 0 0 0,-1-1 0 0 0,0 1 0 0 0,0-1 8 0 0,-86-3-253 0 0,76 6 230 0 0,0 1 0 0 0,1 0 0 0 0,-1 1 0 0 0,1 1 0 0 0,0 0 0 0 0,0 1 0 0 0,1 0 0 0 0,0 0 0 0 0,0 1 0 0 0,0 1 0 0 0,1 0 0 0 0,0 0 0 0 0,0 1 0 0 0,1 0 0 0 0,0 1 0 0 0,1 0 0 0 0,0 1 0 0 0,0-1 0 0 0,2 1 0 0 0,-1 1 0 0 0,1-1 0 0 0,1 1 0 0 0,-1 1 23 0 0,4-9 0 0 0,1 1-1 0 0,-1-1 1 0 0,1 1-1 0 0,0 0 1 0 0,0 0-1 0 0,0-1 1 0 0,0 1 0 0 0,1 0-1 0 0,0 0 1 0 0,0 0-1 0 0,0 0 1 0 0,1 0 0 0 0,-1-1-1 0 0,1 1 1 0 0,0 0-1 0 0,1 0 1 0 0,-1-1 0 0 0,1 1-1 0 0,0-1 1 0 0,0 1-1 0 0,1-1 1 0 0,-1 0 0 0 0,1 0-1 0 0,0 0 1 0 0,0 0-1 0 0,0 0 1 0 0,0-1 0 0 0,1 0-1 0 0,-1 1 1 0 0,1-1-1 0 0,0 0 1 0 0,0-1-1 0 0,0 1 1 0 0,0-1 0 0 0,1 0-1 0 0,2 1 1 0 0,13 3 2 0 0,1-2 0 0 0,0 0 0 0 0,0-1 0 0 0,0-2 0 0 0,1 0 0 0 0,-1-1 0 0 0,0-1 0 0 0,14-3-2 0 0,-1-1-21 0 0,1-3 1 0 0,-2-1-1 0 0,1-1 0 0 0,-1-2 0 0 0,16-8 21 0 0,-13 5-18 0 0,-14 9-174 0 0,0-2 0 0 0,-1 0-1 0 0,-1-2 1 0 0,1 0 0 0 0,-2-2 0 0 0,1 0 0 0 0,-1 0 0 0 0,-1-2 0 0 0,-1-1 0 0 0,0 0 0 0 0,-1-1 0 0 0,0-1 192 0 0,-15 17 2 0 0,-1-1 0 0 0,1 1 0 0 0,0-1 0 0 0,-1 1 0 0 0,1-1 0 0 0,-1 1 0 0 0,1-1 0 0 0,-1 1 0 0 0,0-1-1 0 0,1 0 1 0 0,-1 1 0 0 0,0-1 0 0 0,1 1 0 0 0,-1-1 0 0 0,0 0 0 0 0,0 0 0 0 0,1 1 0 0 0,-1-1 0 0 0,0 0 0 0 0,0 1 0 0 0,0-1 0 0 0,0 0 0 0 0,0 1 0 0 0,0-1 0 0 0,0 0 0 0 0,0 0-1 0 0,0 1 1 0 0,-1-1 0 0 0,1 0 0 0 0,0 1 0 0 0,0-1 0 0 0,0 0 0 0 0,-1 1 0 0 0,1-1 0 0 0,0 0 0 0 0,-1 1 0 0 0,1-1 0 0 0,-1 1 0 0 0,1-1 0 0 0,-1 1 0 0 0,1-1 0 0 0,-1 1-1 0 0,1-1 1 0 0,-1 1 0 0 0,1-1 0 0 0,-1 1 0 0 0,0 0 0 0 0,1-1 0 0 0,-1 1 0 0 0,0 0 0 0 0,1-1 0 0 0,-1 1 0 0 0,0 0 0 0 0,1 0 0 0 0,-1 0 0 0 0,0 0 0 0 0,0 0 0 0 0,1 0 0 0 0,-1 0-1 0 0,0 0 1 0 0,1 0 0 0 0,-1 0 0 0 0,0 0 0 0 0,0 0 0 0 0,1 0 0 0 0,-1 1-2 0 0,-9 0 20 0 0,1 0 1 0 0,0 1-1 0 0,0 1 0 0 0,0 0 1 0 0,0 0-1 0 0,0 1 0 0 0,1 0 1 0 0,-1 0-1 0 0,1 1 0 0 0,0 0 1 0 0,1 0-1 0 0,-1 1 0 0 0,1 0 0 0 0,0 0 1 0 0,0 1-1 0 0,1 0 0 0 0,0 0 1 0 0,0 0-1 0 0,1 1 0 0 0,0 0 1 0 0,0 0-1 0 0,1 1 0 0 0,0-1 1 0 0,0 1-1 0 0,1 0 0 0 0,-2 8-20 0 0,4-13 19 0 0,0-1 1 0 0,0 1-1 0 0,1 0 0 0 0,0 0 0 0 0,0-1 0 0 0,0 1 0 0 0,0 0 0 0 0,0-1 1 0 0,1 1-1 0 0,0 0 0 0 0,-1-1 0 0 0,1 1 0 0 0,1-1 0 0 0,-1 1 0 0 0,0-1 1 0 0,1 1-1 0 0,0-1 0 0 0,0 0 0 0 0,0 0 0 0 0,0 0 0 0 0,0 0 0 0 0,1 0 0 0 0,-1 0 1 0 0,1-1-1 0 0,0 1 0 0 0,0-1 0 0 0,0 0 0 0 0,0 0 0 0 0,0 0 0 0 0,0 0 1 0 0,0 0-1 0 0,1-1 0 0 0,-1 1 0 0 0,1-1 0 0 0,-1 0 0 0 0,2 0-19 0 0,136 18 1017 0 0,-109-21-875 0 0,0-2 1 0 0,0-1-1 0 0,0-1 1 0 0,-1-2-1 0 0,0-1 1 0 0,-1-2-1 0 0,0-1 1 0 0,0-1-1 0 0,-1-1 1 0 0,-1-2-1 0 0,-1 0 1 0 0,0-2-1 0 0,-1-2 1 0 0,-1 0-1 0 0,-1-1 1 0 0,-1-2-1 0 0,0 0 1 0 0,-2-1-1 0 0,-1-2-142 0 0,-5 11-33 0 0,-1-1 0 0 0,0-1 0 0 0,-1 0 0 0 0,-1-1 0 0 0,-1 0 0 0 0,-1 0 0 0 0,0-1 0 0 0,-1-1 0 0 0,-2 0 0 0 0,0 0 0 0 0,0 0 0 0 0,-2-1 0 0 0,-1 0 0 0 0,-1 0 0 0 0,0 0-1 0 0,-1 0 1 0 0,-2-1 0 0 0,0-1 33 0 0,-1 17-18 0 0,0 0-1 0 0,0-1 1 0 0,0 1-1 0 0,-1 0 1 0 0,0 0-1 0 0,0 0 1 0 0,-1 0-1 0 0,1 0 1 0 0,-1 0-1 0 0,-1 1 1 0 0,1-1-1 0 0,-1 1 1 0 0,0 0-1 0 0,0 0 1 0 0,0 0-1 0 0,-1 1 1 0 0,0-1 0 0 0,1 1-1 0 0,-2 0 1 0 0,1 1-1 0 0,0-1 1 0 0,-1 1-1 0 0,0 0 1 0 0,1 0-1 0 0,-1 1 1 0 0,0 0-1 0 0,-1 0 1 0 0,1 0-1 0 0,0 1 1 0 0,-1 0 18 0 0,-5 0-8 0 0,0 0 1 0 0,1 1-1 0 0,-1 1 0 0 0,0 0 1 0 0,1 0-1 0 0,-1 2 1 0 0,0-1-1 0 0,1 1 1 0 0,0 1-1 0 0,0 0 1 0 0,0 0-1 0 0,0 1 1 0 0,1 1-1 0 0,0 0 1 0 0,0 0-1 0 0,0 1 1 0 0,1 0-1 0 0,0 1 1 0 0,0 0-1 0 0,1 0 1 0 0,0 1-1 0 0,0 0 1 0 0,1 0-1 0 0,1 1 0 0 0,-1 0 1 0 0,1 0-1 0 0,1 0 1 0 0,0 2 7 0 0,-3 7 50 0 0,0 0-1 0 0,2 1 1 0 0,1 0 0 0 0,0 0 0 0 0,1 0 0 0 0,1 1-1 0 0,1-1 1 0 0,1 1 0 0 0,1-1 0 0 0,1 1-1 0 0,1 0 1 0 0,0-1 0 0 0,2 0 0 0 0,0 1-1 0 0,1-1 1 0 0,1-1 0 0 0,1 1 0 0 0,1-1 0 0 0,0 0-1 0 0,2-1 1 0 0,0 0 0 0 0,1-1 0 0 0,1 0-1 0 0,0 0 1 0 0,15 13-50 0 0,-6-13 81 0 0,1-1 0 0 0,0-1-1 0 0,2-1 1 0 0,-1-1 0 0 0,2-1-1 0 0,0-1 1 0 0,0-2 0 0 0,1 0 0 0 0,0-2-1 0 0,0 0 1 0 0,1-2 0 0 0,-1-1 0 0 0,1-1-1 0 0,0-2 1 0 0,0 0 0 0 0,1-2-1 0 0,1-1-80 0 0,63-24-847 0 0,-58 2-5350 0 0,-27 19-6419 0 0</inkml:trace>
  <inkml:trace contextRef="#ctx0" brushRef="#br0" timeOffset="18758.973">16707 2646 2873 0 0,'0'0'1516'0'0,"0"0"-60"0"0,0 0 235 0 0,0 0 280 0 0,0 0 72 0 0,0 0-137 0 0,0 0-353 0 0,0 0-388 0 0,0 0-318 0 0,0 0-244 0 0,0 0-195 0 0,-4 1 775 0 0,4 204 2838 0 0,1-199-3976 0 0,-1 1 1 0 0,1-1 0 0 0,0 1 0 0 0,0-1 0 0 0,1 0 0 0 0,0 1-1 0 0,0-1 1 0 0,0 0 0 0 0,1 0 0 0 0,0 0 0 0 0,0-1-1 0 0,0 1 1 0 0,1-1 0 0 0,0 0 0 0 0,0 0 0 0 0,0 0-1 0 0,1 0 1 0 0,-1-1 0 0 0,1 1 0 0 0,0-1 0 0 0,1 0 0 0 0,-1-1-1 0 0,1 0 1 0 0,-1 1 0 0 0,1-2 0 0 0,0 1 0 0 0,0-1-1 0 0,0 0 1 0 0,1 0 0 0 0,-1 0 0 0 0,0-1 0 0 0,1 0-1 0 0,-1-1 1 0 0,4 1-46 0 0,8-5 107 0 0,1-1 0 0 0,-1 0 0 0 0,1-2-1 0 0,-2 0 1 0 0,1-1 0 0 0,-1-1-1 0 0,0 0 1 0 0,-1-1 0 0 0,0-1 0 0 0,0 0-1 0 0,-1-2 1 0 0,-1 0 0 0 0,0 0 0 0 0,-1-1-1 0 0,-1-1 1 0 0,0 0 0 0 0,8-13-107 0 0,-6 11 52 0 0,76-93 51 0 0,-89 110-111 0 0,-1 0-19 0 0,-1 16-107 0 0,-10 147 159 0 0,13-158-19 0 0,0 0-1 0 0,0 0 1 0 0,0 0 0 0 0,1 0 0 0 0,0-1-1 0 0,0 1 1 0 0,0-1 0 0 0,1 0 0 0 0,-1 0-1 0 0,1 0 1 0 0,0 0 0 0 0,0 0 0 0 0,0-1-1 0 0,1 0 1 0 0,-1 0 0 0 0,1 0 0 0 0,0-1-1 0 0,-1 1 1 0 0,1-1 0 0 0,0 0-1 0 0,1 0 1 0 0,-1-1 0 0 0,0 0 0 0 0,0 0-1 0 0,1 0 1 0 0,-1 0 0 0 0,1-1 0 0 0,-1 0-1 0 0,0 0 1 0 0,1-1 0 0 0,-1 1 0 0 0,1-1-1 0 0,-1 0 1 0 0,0 0 0 0 0,0-1-1 0 0,0 0 1 0 0,0 0 0 0 0,0 0 0 0 0,0 0-1 0 0,2-2-5 0 0,10-5 88 0 0,-1 0 0 0 0,-1 0 0 0 0,0-1 0 0 0,0-1 0 0 0,-1-1 1 0 0,0 0-1 0 0,-1-1 0 0 0,0 0 0 0 0,-1-1 0 0 0,-1 0 0 0 0,0-1 0 0 0,-1-1 0 0 0,0 1 0 0 0,-2-1 0 0 0,2-3-88 0 0,-2-94-126 0 0,-16 108-626 0 0,7 6-9155 0 0,1 2-2044 0 0</inkml:trace>
  <inkml:trace contextRef="#ctx0" brushRef="#br0" timeOffset="19059.183">18054 2687 16908 0 0,'0'0'1449'0'0,"0"0"-499"0"0,0 0-205 0 0,0 0 43 0 0,0 0 30 0 0,0 0-33 0 0,0 0-132 0 0,0 0-163 0 0,0 0-110 0 0,0 0-49 0 0,0 0-29 0 0,0 0-37 0 0,0 0-36 0 0,0 23-43 0 0,-2 120 194 0 0,-8-83-531 0 0,2-51-3384 0 0,-3-2-3551 0 0,9-6-4696 0 0</inkml:trace>
  <inkml:trace contextRef="#ctx0" brushRef="#br0" timeOffset="19271.975">17979 2293 11715 0 0,'0'0'4136'0'0,"0"0"-3239"0"0,0 0-473 0 0,0 0-192 0 0,0 0-184 0 0,0 0-240 0 0,0 0-152 0 0,0 0-88 0 0,0 0-105 0 0,0 0-135 0 0,0 0-464 0 0,0 0-1921 0 0,0 0-8025 0 0</inkml:trace>
  <inkml:trace contextRef="#ctx0" brushRef="#br0" timeOffset="19605.04">18487 2146 8490 0 0,'0'0'4117'0'0,"0"0"-2552"0"0,0 0-863 0 0,0 0 139 0 0,0 0 309 0 0,0 0 237 0 0,0 0 12 0 0,0 0-175 0 0,0 0-224 0 0,0 0-169 0 0,0 0-155 0 0,0 0-132 0 0,0 0-93 0 0,3 33-64 0 0,11 104-23 0 0,-2 160 1518 0 0,-54 94-1509 0 0,42-392-466 0 0,1 1 1 0 0,-1 0-1 0 0,0 0 0 0 0,1 0 0 0 0,-1 0 0 0 0,0 0 0 0 0,1 0 0 0 0,-1 0 1 0 0,1 0-1 0 0,-1 0 0 0 0,0 0 0 0 0,1 0 0 0 0,-1 1 0 0 0,0-1 1 0 0,1 0-1 0 0,-1 0 0 0 0,0 0 0 0 0,1 0 0 0 0,-1 1 0 0 0,0-1 1 0 0,1 0-1 0 0,-1 0 0 0 0,0 0 0 0 0,1 1 0 0 0,-1-1 0 0 0,0 0 1 0 0,0 1-1 0 0,1-1 0 0 0,-1 0 0 0 0,0 1 0 0 0,0-1 0 0 0,0 0 1 0 0,0 1-1 0 0,1-1 0 0 0,-1 0 0 0 0,0 1 0 0 0,0-1 93 0 0,5-6-362 0 0,7-16-4301 0 0,-8 7-5423 0 0,-3 7 1249 0 0</inkml:trace>
  <inkml:trace contextRef="#ctx0" brushRef="#br0" timeOffset="19811.152">18198 2661 10650 0 0,'0'0'1854'0'0,"0"0"-456"0"0,0 0-207 0 0,0 0 46 0 0,0 0 43 0 0,0 0-23 0 0,0 0-142 0 0,0 0-209 0 0,0 0-175 0 0,0 0-152 0 0,37-8-132 0 0,117-26-104 0 0,63-27 270 0 0,-87 5-2110 0 0,-81 19-8254 0 0,-38 27-1402 0 0</inkml:trace>
  <inkml:trace contextRef="#ctx0" brushRef="#br0" timeOffset="23366.018">19087 2249 760 0 0,'0'0'1364'0'0,"0"0"-498"0"0,0 0-118 0 0,0 0 104 0 0,0 0 182 0 0,0 0 89 0 0,0 0-14 0 0,0 0-43 0 0,0 0-137 0 0,0 0-51 0 0,0 0 19 0 0,-2-17 26 0 0,-2-12-478 0 0,0-7 474 0 0,3 26 3272 0 0,1 3 3378 0 0,7 261-6075 0 0,15-12-1019 0 0,-20 97-248 0 0,-2-339-238 0 0,11-7 91 0 0,248-220 400 0 0,-176 189-437 0 0,-81 38-38 0 0,0 0 0 0 0,1 0 0 0 0,-1 0 0 0 0,0 0 0 0 0,0 1 0 0 0,0-1 1 0 0,0 1-1 0 0,1-1 0 0 0,-1 1 0 0 0,0 0 0 0 0,0 0 0 0 0,0 0 0 0 0,0 0 0 0 0,0 0 0 0 0,-1 0 0 0 0,1 0 1 0 0,0 1-1 0 0,0-1 0 0 0,-1 1 0 0 0,1-1 0 0 0,-1 1 0 0 0,1-1 0 0 0,-1 1 0 0 0,0 0 0 0 0,1 0 1 0 0,-1 0-1 0 0,0 0 0 0 0,-1 0 0 0 0,1 0 0 0 0,0 0 0 0 0,0 0 0 0 0,-1 0 0 0 0,1 1-5 0 0,14 76 313 0 0,-13 75 105 0 0,-2-154-457 0 0,0 1 0 0 0,1-1 0 0 0,-1 1 0 0 0,0 0 0 0 0,0-1 0 0 0,1 1 1 0 0,-1-1-1 0 0,0 1 0 0 0,1-1 0 0 0,-1 1 0 0 0,1-1 0 0 0,-1 1 0 0 0,1-1 1 0 0,-1 0-1 0 0,1 1 0 0 0,-1-1 0 0 0,1 1 0 0 0,-1-1 0 0 0,1 0 0 0 0,-1 0 1 0 0,1 1-1 0 0,-1-1 0 0 0,1 0 0 0 0,0 0 0 0 0,-1 0 0 0 0,1 0 0 0 0,0 1 1 0 0,-1-1-1 0 0,1 0 0 0 0,-1 0 0 0 0,1 0 0 0 0,0 0 0 0 0,-1-1 0 0 0,1 1 1 0 0,0 0-1 0 0,-1 0 0 0 0,1 0 0 0 0,-1 0 0 0 0,1-1 0 0 0,0 1 0 0 0,-1 0 0 0 0,1-1 1 0 0,-1 1-1 0 0,1 0 0 0 0,-1-1 0 0 0,1 1 0 0 0,-1 0 0 0 0,1-1 0 0 0,-1 1 1 0 0,0-1-1 0 0,1 1 0 0 0,-1-1 0 0 0,1 0 39 0 0,9-6-3588 0 0,-3 1-3467 0 0,-3-2-5817 0 0</inkml:trace>
  <inkml:trace contextRef="#ctx0" brushRef="#br0" timeOffset="24344.751">20580 2761 1320 0 0,'0'0'1502'0'0,"0"0"29"0"0,0 0 61 0 0,0 0 113 0 0,0 0 35 0 0,0 0-85 0 0,0 0-99 0 0,0 0-129 0 0,0 0-109 0 0,0 0-140 0 0,0 0-148 0 0,0 0-140 0 0,0 0-102 0 0,-9 0-77 0 0,-28 0-75 0 0,-12 24 929 0 0,38-15-1280 0 0,-5 4-94 0 0,0 1 0 0 0,1 0 0 0 0,1 1 1 0 0,0 1-1 0 0,1 0 0 0 0,0 1 0 0 0,2 0 0 0 0,0 1 1 0 0,1 0-1 0 0,1 0 0 0 0,-2 8-191 0 0,9-24 18 0 0,1 0 1 0 0,0 1-1 0 0,0-1 0 0 0,0 1 1 0 0,0-1-1 0 0,0 1 0 0 0,1-1 1 0 0,-1 1-1 0 0,1-1 0 0 0,0 1 1 0 0,-1 0-1 0 0,1-1 0 0 0,1 1 1 0 0,-1 0-1 0 0,0-1 0 0 0,1 1 1 0 0,-1 0-1 0 0,1-1 0 0 0,0 1 1 0 0,-1-1-1 0 0,1 1 0 0 0,1-1 1 0 0,-1 0-1 0 0,0 1 0 0 0,0-1 1 0 0,1 0-1 0 0,0 0 1 0 0,-1 0-1 0 0,1 0 0 0 0,0 0 1 0 0,0 0-1 0 0,0 0 0 0 0,0-1 1 0 0,0 1-1 0 0,0-1 0 0 0,1 1 1 0 0,-1-1-1 0 0,0 0 0 0 0,1 0 1 0 0,-1 0-1 0 0,1 0 0 0 0,-1 0 1 0 0,1-1-1 0 0,0 1 0 0 0,-1-1 1 0 0,1 0-1 0 0,0 1 0 0 0,-1-1 1 0 0,3-1-19 0 0,10-2 106 0 0,-1-1 1 0 0,1-1 0 0 0,-1 0-1 0 0,0-1 1 0 0,0 0-1 0 0,-1-1 1 0 0,0 0 0 0 0,0-2-1 0 0,-1 1 1 0 0,0-1-1 0 0,0-1 1 0 0,-1 0 0 0 0,-1-1-1 0 0,0 0 1 0 0,3-4-107 0 0,1 1 72 0 0,181-164 484 0 0,-194 177-554 0 0,-1 1 0 0 0,0-1 1 0 0,1 1-1 0 0,-1-1 0 0 0,1 1 0 0 0,0 0 1 0 0,-1-1-1 0 0,1 1 0 0 0,-1 0 0 0 0,1-1 0 0 0,-1 1 1 0 0,1 0-1 0 0,0 0 0 0 0,-1-1 0 0 0,1 1 1 0 0,0 0-1 0 0,-1 0 0 0 0,1 0 0 0 0,0 0 0 0 0,-1 0 1 0 0,1 0-1 0 0,0 0 0 0 0,-1 0 0 0 0,1 0 1 0 0,0 0-1 0 0,-1 0 0 0 0,1 1 0 0 0,0-1 1 0 0,-1 0-1 0 0,1 0 0 0 0,-1 1 0 0 0,1-1 0 0 0,0 0 1 0 0,-1 1-1 0 0,1-1 0 0 0,-1 1 0 0 0,1-1 1 0 0,-1 1-1 0 0,1-1 0 0 0,-1 1 0 0 0,0-1 1 0 0,1 1-1 0 0,-1-1 0 0 0,1 1 0 0 0,-1-1 0 0 0,0 1 1 0 0,0 0-1 0 0,1-1 0 0 0,-1 1 0 0 0,0 0 1 0 0,0-1-1 0 0,0 1 0 0 0,0-1 0 0 0,1 1 0 0 0,-1 0 1 0 0,0-1-1 0 0,0 1 0 0 0,-1 0 0 0 0,1 0 1 0 0,0-1-1 0 0,0 1 0 0 0,0-1 0 0 0,0 1 1 0 0,0 0-1 0 0,-1-1 0 0 0,1 1 0 0 0,0 0 0 0 0,-1-1-2 0 0,3 12 84 0 0,9 71 285 0 0,-10-68-340 0 0,0 0 0 0 0,0 0 0 0 0,1-1 0 0 0,1 0 0 0 0,1 1 0 0 0,0-1 0 0 0,1 0 0 0 0,0-1 0 0 0,1 1-1 0 0,1 0-28 0 0,-3-9 2 0 0,1 0-1 0 0,-1 0 1 0 0,1-1-1 0 0,0 0 1 0 0,0 0-1 0 0,0 0 1 0 0,0-1-1 0 0,1 1 1 0 0,0-1-1 0 0,0 0 1 0 0,0-1-1 0 0,0 0 1 0 0,0 0-1 0 0,0 0 1 0 0,0-1-1 0 0,1 1 1 0 0,-1-1-1 0 0,0-1 1 0 0,1 1-1 0 0,-1-1 1 0 0,1-1-1 0 0,-1 1 1 0 0,1-1-1 0 0,-1 0 1 0 0,4-1-2 0 0,39-25-332 0 0,-31 11-2639 0 0,-6 5-2185 0 0,-6 7-7004 0 0</inkml:trace>
  <inkml:trace contextRef="#ctx0" brushRef="#br0" timeOffset="25399.627">21657 2455 7098 0 0,'0'0'2047'0'0,"0"0"-971"0"0,0 0-461 0 0,0 0 154 0 0,0 0 325 0 0,0 0 265 0 0,0 0 77 0 0,0 0-125 0 0,0 0-145 0 0,0 0-144 0 0,0 0-109 0 0,31 6-72 0 0,100 19-55 0 0,-119-23-607 0 0,0 0 1 0 0,0-1-1 0 0,0-1 1 0 0,0 1-1 0 0,0-2 1 0 0,0 0-1 0 0,0 0 1 0 0,0-1-1 0 0,0-1 1 0 0,0 0-1 0 0,0 0 1 0 0,-1-1-1 0 0,9-5-179 0 0,5 0 288 0 0,9-3-71 0 0,0-1 0 0 0,-1-2 0 0 0,0-1 0 0 0,-1-2 0 0 0,-1-1-1 0 0,-1-1 1 0 0,-1-1 0 0 0,-1-2 0 0 0,-1-1 0 0 0,-1-1 0 0 0,-1-1-1 0 0,16-22-216 0 0,-38 43 31 0 0,1 1 0 0 0,-1-1 0 0 0,0 0 0 0 0,-1 0 0 0 0,1 0 0 0 0,-1 0 0 0 0,0 0 0 0 0,0-1 0 0 0,0 1-1 0 0,-1-1 1 0 0,0 1 0 0 0,0-1 0 0 0,-1 1 0 0 0,1-1 0 0 0,-1 0 0 0 0,0 1 0 0 0,-1-5-31 0 0,-1 8 9 0 0,0 1 0 0 0,-1 0 1 0 0,1-1-1 0 0,0 1 1 0 0,0 0-1 0 0,-1 0 0 0 0,1 0 1 0 0,-1 0-1 0 0,1 1 0 0 0,-1-1 1 0 0,1 1-1 0 0,-1-1 0 0 0,1 1 1 0 0,-1 0-1 0 0,1 0 0 0 0,-1 0 1 0 0,1 0-1 0 0,-1 1 0 0 0,0-1 1 0 0,1 1-1 0 0,0-1 0 0 0,-1 1 1 0 0,1 0-1 0 0,-1 0 0 0 0,1 0 1 0 0,0 0-1 0 0,-1 1 0 0 0,1-1 1 0 0,-1 1-10 0 0,-15 14 2 0 0,0 0 1 0 0,1 0 0 0 0,1 2 0 0 0,0 0-1 0 0,2 1 1 0 0,0 0 0 0 0,1 1 0 0 0,1 1 0 0 0,1 0-1 0 0,0 0 1 0 0,0 6-3 0 0,-19 57 2 0 0,3 1-1 0 0,4 0 1 0 0,3 2 0 0 0,5 1-1 0 0,-4 76-1 0 0,10-73-7 0 0,-4 0 0 0 0,-4-1 0 0 0,-4-1-1 0 0,-4 0 1 0 0,-18 39 7 0 0,33-100 4 0 0,-2-1-1 0 0,-1 1 1 0 0,-1-2-1 0 0,-1 0 1 0 0,-1 0-1 0 0,-1-2 0 0 0,-2 0 1 0 0,0-1-1 0 0,-1-1 1 0 0,-23 19-4 0 0,36-35 3 0 0,-1 0 1 0 0,1 0-1 0 0,-2-1 0 0 0,1 0 1 0 0,0 0-1 0 0,-1-1 1 0 0,0 0-1 0 0,0-1 0 0 0,0 1 1 0 0,-1-2-1 0 0,1 0 0 0 0,0 0 1 0 0,-1 0-1 0 0,0-1 0 0 0,1-1 1 0 0,-1 1-1 0 0,-9-2-3 0 0,14-3 4 0 0,1 1-1 0 0,0-1 1 0 0,-1 0-1 0 0,1 0 1 0 0,1-1-1 0 0,-1 1 1 0 0,1-1 0 0 0,0 0-1 0 0,0 0 1 0 0,0 0-1 0 0,1 0 1 0 0,-1 0-1 0 0,1 0 1 0 0,0-1-1 0 0,1 1 1 0 0,0-1-1 0 0,-1 0 1 0 0,2 1 0 0 0,-1-1-1 0 0,1 0 1 0 0,0 1-1 0 0,0-1 1 0 0,0 0-1 0 0,1 0 1 0 0,0 1-1 0 0,0-1 1 0 0,0 1-1 0 0,1-1 1 0 0,1-1-4 0 0,8-31 13 0 0,2 0 1 0 0,1 0-1 0 0,3 2 0 0 0,1 0 1 0 0,1 1-1 0 0,2 0 0 0 0,1 2 1 0 0,2 1-1 0 0,10-10-13 0 0,22-24-108 0 0,3 2 0 0 0,3 2 1 0 0,3 3-1 0 0,2 4 0 0 0,44-28 108 0 0,-33 39-2337 0 0,-22 23-8719 0 0,-30 11 1560 0 0,-19 6 5054 0 0</inkml:trace>
  <inkml:trace contextRef="#ctx0" brushRef="#br0" timeOffset="25699.279">22472 2705 0 0 0,'0'0'2176'0'0,"0"0"1076"0"0,0 0 19 0 0,0 0-446 0 0,0 0-501 0 0,0 0-443 0 0,0 0-336 0 0,0 0-174 0 0,0 0-102 0 0,0 0-110 0 0,0 0-134 0 0,0 0-195 0 0,17-9-208 0 0,49-25 196 0 0,-88 56-508 0 0,1 1 1 0 0,0 0-1 0 0,2 1 1 0 0,1 2-1 0 0,-9 17-310 0 0,20-33 32 0 0,1 1-1 0 0,1 0 0 0 0,-1 1 1 0 0,2-1-1 0 0,0 1 0 0 0,0 0 1 0 0,1 0-1 0 0,0 1 0 0 0,1-1 1 0 0,1 1-1 0 0,0-1 0 0 0,0 1 1 0 0,1-1-1 0 0,1 1 0 0 0,0-1 1 0 0,2 6-32 0 0,-2-14 22 0 0,1 0 0 0 0,0 1 0 0 0,0-1 0 0 0,0 0 0 0 0,0 0 0 0 0,1-1 1 0 0,0 1-1 0 0,0 0 0 0 0,0-1 0 0 0,0 0 0 0 0,0 0 0 0 0,1 0 0 0 0,-1 0 0 0 0,1 0 1 0 0,0-1-1 0 0,0 1 0 0 0,0-1 0 0 0,0 0 0 0 0,0 0 0 0 0,0-1 0 0 0,0 1 0 0 0,1-1 1 0 0,-1 0-1 0 0,1 0 0 0 0,-1 0 0 0 0,1-1 0 0 0,-1 1 0 0 0,1-1 0 0 0,0 0 0 0 0,-1-1 1 0 0,2 1-24 0 0,3-1 73 0 0,-1 0-1 0 0,1 0 1 0 0,0-1-1 0 0,-1 0 0 0 0,1 0 1 0 0,-1-1-1 0 0,1 0 0 0 0,-1 0 1 0 0,0-1-1 0 0,0 0 1 0 0,-1-1-1 0 0,1 0 0 0 0,-1 0 1 0 0,0 0-1 0 0,5-6-71 0 0,-6 3 38 0 0,0-1-1 0 0,0 1 0 0 0,-1-1 1 0 0,0-1-1 0 0,0 1 1 0 0,-1-1-1 0 0,0 1 1 0 0,-1-1-1 0 0,0 0 1 0 0,-1-1-1 0 0,0 1 1 0 0,0 0-1 0 0,-1-1 1 0 0,-1 1-1 0 0,0 0 1 0 0,0-1-1 0 0,-1 1 1 0 0,-1-9-38 0 0,-1 4-139 0 0,0 1 1 0 0,-1 0-1 0 0,-1 0 1 0 0,0 1-1 0 0,-1-1 1 0 0,-1 1-1 0 0,0 0 1 0 0,0 1-1 0 0,-1 0 1 0 0,-1 0-1 0 0,0 1 1 0 0,-1 0-1 0 0,-8-8 139 0 0,-18 2-2843 0 0,11 14-4377 0 0,18 3-4576 0 0</inkml:trace>
  <inkml:trace contextRef="#ctx0" brushRef="#br0" timeOffset="25993.764">22846 2941 7034 0 0,'0'0'2416'0'0,"0"0"-709"0"0,0 0-165 0 0,0 0 131 0 0,0 0 44 0 0,0 0-140 0 0,0 0-227 0 0,0 0-204 0 0,0 0-113 0 0,0 0-45 0 0,0 0-101 0 0,0 0-93 0 0,0 0-73 0 0,-11 12-41 0 0,-30 34-61 0 0,40-46-579 0 0,0 0 1 0 0,1 0-1 0 0,-1 0 0 0 0,0 0 0 0 0,1 0 0 0 0,-1 0 1 0 0,0 0-1 0 0,1 0 0 0 0,-1-1 0 0 0,0 1 0 0 0,1 0 1 0 0,-1 0-1 0 0,0-1 0 0 0,1 1 0 0 0,-1 0 0 0 0,1-1 1 0 0,-1 1-1 0 0,1-1 0 0 0,-1 1 0 0 0,1-1 0 0 0,-1 1 1 0 0,1-1-1 0 0,-1 1 0 0 0,1-1 0 0 0,0 1 0 0 0,-1-1 0 0 0,1 0 1 0 0,0 1-1 0 0,-1-1 0 0 0,1 0 0 0 0,0 1 0 0 0,0-1 1 0 0,0 0-1 0 0,-1 1 0 0 0,1-1 0 0 0,0 0 0 0 0,0 1 1 0 0,0-1-1 0 0,0 0 0 0 0,0 1 0 0 0,0-1 0 0 0,1 0 1 0 0,-1 1-1 0 0,0-1 0 0 0,0 0 0 0 0,0 1 0 0 0,1-1 1 0 0,-1 0-1 0 0,0 1 0 0 0,1-1 0 0 0,-1 1 0 0 0,0-1 1 0 0,1 0-1 0 0,-1 1 0 0 0,1-1 0 0 0,0 1-40 0 0,-1-2 102 0 0,49-142 951 0 0,32-25-665 0 0,-19 82-620 0 0,-61 86 129 0 0,0 0-1 0 0,1 0 1 0 0,-1 1-1 0 0,0-1 0 0 0,1 1 1 0 0,-1-1-1 0 0,0 1 1 0 0,1-1-1 0 0,-1 1 0 0 0,1 0 1 0 0,-1 0-1 0 0,1 0 1 0 0,-1 0-1 0 0,1 0 0 0 0,-1 0 1 0 0,0 0-1 0 0,1 0 1 0 0,-1 0-1 0 0,1 1 1 0 0,-1-1-1 0 0,1 1 0 0 0,-1-1 1 0 0,0 1-1 0 0,1-1 1 0 0,-1 1-1 0 0,0 0 0 0 0,0 0 1 0 0,1 0-1 0 0,-1-1 1 0 0,0 1-1 0 0,0 0 0 0 0,0 0 1 0 0,0 1-1 0 0,0-1 1 0 0,0 0-1 0 0,-1 0 1 0 0,1 0-1 0 0,0 1 0 0 0,0-1 1 0 0,-1 0 103 0 0,6 12-2615 0 0,-1-4-2928 0 0,-3-2-6529 0 0</inkml:trace>
  <inkml:trace contextRef="#ctx0" brushRef="#br0" timeOffset="26406.125">23428 2613 2769 0 0,'0'0'3834'0'0,"0"0"-1790"0"0,0 0-434 0 0,0 0 117 0 0,0 0 123 0 0,0 0-94 0 0,0 0-261 0 0,0 0-211 0 0,0 0-180 0 0,0 0-98 0 0,0 0-120 0 0,0 0-137 0 0,0 0-123 0 0,-4-3-132 0 0,2 1-494 0 0,1 0 46 0 0,0 1-1 0 0,0 0 1 0 0,0 0-1 0 0,0 0 1 0 0,0 1-1 0 0,0-1 0 0 0,0 0 1 0 0,0 0-1 0 0,0 0 1 0 0,0 1-1 0 0,-1-1 1 0 0,1 1-1 0 0,0-1 1 0 0,0 1-1 0 0,-1-1 1 0 0,1 1-1 0 0,0 0 1 0 0,-1-1-1 0 0,1 1 1 0 0,0 0-1 0 0,-1 0 0 0 0,1 0 1 0 0,0 0-1 0 0,-1 0 1 0 0,1 0-1 0 0,0 1 1 0 0,-1-1-1 0 0,1 0 1 0 0,0 1-1 0 0,-1-1 1 0 0,1 1-1 0 0,0-1 1 0 0,-1 2-46 0 0,-11 5 225 0 0,1 2 0 0 0,1 0 0 0 0,-1 0 0 0 0,1 1 0 0 0,1 1 0 0 0,0-1 0 0 0,0 2 1 0 0,2-1-1 0 0,-1 1 0 0 0,-6 13-225 0 0,8-13 62 0 0,1 0 0 0 0,0 1 1 0 0,1 0-1 0 0,0 0 0 0 0,1 0 1 0 0,0 0-1 0 0,1 0 0 0 0,1 1 0 0 0,0 0 1 0 0,1-1-1 0 0,0 1 0 0 0,1 0 1 0 0,1 0-1 0 0,2 11-62 0 0,0-19 18 0 0,0 0 1 0 0,1 0-1 0 0,0 0 1 0 0,0 0-1 0 0,1-1 0 0 0,-1 1 1 0 0,1-1-1 0 0,0 0 1 0 0,1-1-1 0 0,-1 1 0 0 0,1-1 1 0 0,0 0-1 0 0,0-1 1 0 0,0 1-1 0 0,1-1 0 0 0,-1 0 1 0 0,1-1-1 0 0,0 0 1 0 0,-1 0-1 0 0,1 0 0 0 0,0-1 1 0 0,0 0-1 0 0,0 0 1 0 0,1 0-1 0 0,-1-1 0 0 0,0-1 1 0 0,0 1-1 0 0,0-1 1 0 0,0 0-1 0 0,2-1-18 0 0,43-18-1351 0 0,-40 4-6194 0 0,-10 11-4143 0 0</inkml:trace>
  <inkml:trace contextRef="#ctx0" brushRef="#br0" timeOffset="26879.23">23663 2834 8554 0 0,'0'0'2082'0'0,"0"0"-442"0"0,0 0 60 0 0,0 0 186 0 0,0 0-118 0 0,0 0-243 0 0,0 0-206 0 0,0 0-156 0 0,0 0-106 0 0,0 0-90 0 0,32 0-101 0 0,101-2-126 0 0,-45-18 439 0 0,-55 7-877 0 0,-1-2 0 0 0,-1-1 1 0 0,0-1-1 0 0,-1-2 0 0 0,-1-1 1 0 0,-1-1-1 0 0,8-9-302 0 0,12-30 174 0 0,-47 58-172 0 0,-1 1-1 0 0,1-1 1 0 0,0 1-1 0 0,-1-1 0 0 0,1 0 1 0 0,-1 1-1 0 0,1-1 1 0 0,-1 0-1 0 0,0 0 0 0 0,1 1 1 0 0,-1-1-1 0 0,0 0 1 0 0,0 0-1 0 0,0 0 0 0 0,-1 1 1 0 0,1-1-1 0 0,0 0 1 0 0,-1 0-1 0 0,1 1 1 0 0,-1-1-1 0 0,1 0 0 0 0,-1 1 1 0 0,0-1-1 0 0,0 1 1 0 0,0-1-1 0 0,0 1 0 0 0,0-1 1 0 0,0 1-1 0 0,0 0 1 0 0,0-1-1 0 0,-1 1 0 0 0,1 0 1 0 0,0 0-1 0 0,-1 0 1 0 0,1 0-1 0 0,-1 0 1 0 0,1 0-1 0 0,-1 0 0 0 0,0 1 1 0 0,1-1-1 0 0,-2 0-1 0 0,-11-2-17 0 0,-1 0-1 0 0,0 1 1 0 0,0 0 0 0 0,0 2-1 0 0,0-1 1 0 0,1 2 0 0 0,-1 0-1 0 0,0 1 1 0 0,0 0 0 0 0,0 1-1 0 0,1 1 1 0 0,-1 0 0 0 0,1 1-1 0 0,0 1 1 0 0,1 0 0 0 0,-1 1-1 0 0,1 0 1 0 0,1 1 0 0 0,-9 6 17 0 0,-3 2 3 0 0,1 1 1 0 0,0 1 0 0 0,2 1-1 0 0,0 0 1 0 0,1 2 0 0 0,-10 13-4 0 0,24-26 3 0 0,-1 0 1 0 0,1 1 0 0 0,1 0 0 0 0,0 0-1 0 0,0 0 1 0 0,1 0 0 0 0,0 1 0 0 0,0 0-1 0 0,1 0 1 0 0,0 0 0 0 0,1 0 0 0 0,0 0-1 0 0,1 1 1 0 0,0-1 0 0 0,0 1 0 0 0,1-1 0 0 0,1 0-1 0 0,0 1 1 0 0,1 6-4 0 0,3-8 7 0 0,-1-1-1 0 0,1 1 1 0 0,0-1 0 0 0,1 0-1 0 0,0-1 1 0 0,0 1-1 0 0,1-1 1 0 0,0 0 0 0 0,0-1-1 0 0,1 0 1 0 0,-1 0-1 0 0,1 0 1 0 0,1-1 0 0 0,-1 0-1 0 0,1-1 1 0 0,0 0-1 0 0,0 0 1 0 0,0-1 0 0 0,0 0-1 0 0,0-1 1 0 0,1 0-1 0 0,4 1-6 0 0,30 4 22 0 0,0-2 0 0 0,0-1 0 0 0,0-3 0 0 0,1-1 0 0 0,40-6-22 0 0,84-24-520 0 0,-98 12-3113 0 0,-49 10-3555 0 0,-8 1-5787 0 0</inkml:trace>
  <inkml:trace contextRef="#ctx0" brushRef="#br0" timeOffset="29790.223">768 3799 6889 0 0,'0'0'4100'0'0,"0"0"-2144"0"0,0 0-833 0 0,0 0-176 0 0,0 0-55 0 0,0 0 49 0 0,0 0 7 0 0,0 0 27 0 0,0 0-14 0 0,0 0-62 0 0,0 0-31 0 0,-2 18-121 0 0,-1 118 371 0 0,18-2-273 0 0,-6-1 0 0 0,-6 1 0 0 0,-7 32-845 0 0,3-139-25 0 0,-2-1 1 0 0,-1 0-1 0 0,0 0 0 0 0,-2-1 1 0 0,-1 0-1 0 0,-2 0 0 0 0,0 0 0 0 0,-11 20 25 0 0,-8-7-1004 0 0,13-31-4124 0 0,8-15-7150 0 0,6 1 4987 0 0</inkml:trace>
  <inkml:trace contextRef="#ctx0" brushRef="#br0" timeOffset="30127.243">523 3957 8922 0 0,'0'0'1367'0'0,"0"0"-342"0"0,0 0-246 0 0,0 0 59 0 0,0 0 173 0 0,0 0 142 0 0,0 0 26 0 0,31-33-96 0 0,98-103-165 0 0,-58 84-153 0 0,-36 37-402 0 0,1 2 0 0 0,0 1 0 0 0,1 1 1 0 0,0 2-1 0 0,0 2 0 0 0,1 2 0 0 0,7 0-363 0 0,-26 4 138 0 0,-1 0 1 0 0,1 2-1 0 0,-1 0 0 0 0,1 1 1 0 0,-1 0-1 0 0,0 2 0 0 0,0 0 1 0 0,0 1-1 0 0,0 1 0 0 0,-1 1 1 0 0,0 0-1 0 0,0 1 0 0 0,-1 1 1 0 0,0 1-1 0 0,10 8-138 0 0,-17-10 66 0 0,0 0 0 0 0,-1 1 1 0 0,0 0-1 0 0,-1 0 0 0 0,0 1 0 0 0,0 0 0 0 0,-1 0 1 0 0,0 1-1 0 0,-1 0 0 0 0,0 0 0 0 0,-1 0 0 0 0,0 0 1 0 0,-1 1-1 0 0,0-1 0 0 0,-1 1 0 0 0,0 0 0 0 0,-1 0 1 0 0,0 0-1 0 0,-1 0 0 0 0,-1 0 0 0 0,0 0 0 0 0,0 3-66 0 0,-5 3 36 0 0,0-1 1 0 0,0 1-1 0 0,-2-1 0 0 0,0-1 0 0 0,-1 0 0 0 0,-1 0 0 0 0,0 0 0 0 0,-1-1 0 0 0,-1-1 0 0 0,0 0 0 0 0,-1-1 0 0 0,-1 0 0 0 0,0-1 0 0 0,0 0 1 0 0,-1-1-1 0 0,-1-1 0 0 0,0 0 0 0 0,0-1 0 0 0,-9 3-36 0 0,-4 5-133 0 0,-2-1 0 0 0,0-2 0 0 0,0-1 0 0 0,-1-1 0 0 0,-1-1 0 0 0,0-2 0 0 0,0-2 0 0 0,-1-1 0 0 0,0-1 0 0 0,-22-1 133 0 0,11-13-1539 0 0,23-11-5152 0 0,19 12-4683 0 0</inkml:trace>
  <inkml:trace contextRef="#ctx0" brushRef="#br0" timeOffset="31241.08">3051 3685 0 0 0,'0'0'715'0'0,"0"0"468"0"0,0 0 165 0 0,0 0 75 0 0,0 0 67 0 0,0 0 37 0 0,0 0 8 0 0,0 0-66 0 0,0 0-108 0 0,0 0-165 0 0,0 0-124 0 0,-27-4 3274 0 0,7 7-3995 0 0,0 1 0 0 0,1 1 0 0 0,-1 1 0 0 0,1 0 0 0 0,1 2 0 0 0,-1 0 1 0 0,1 1-1 0 0,0 1 0 0 0,1 0 0 0 0,0 2 0 0 0,1 0 0 0 0,0 0 0 0 0,1 2 0 0 0,0 0-351 0 0,-10 12 172 0 0,1 0 1 0 0,1 1 0 0 0,1 2 0 0 0,1 0-1 0 0,2 1 1 0 0,0 2 0 0 0,3-1-1 0 0,1 2 1 0 0,1 0 0 0 0,1 1-1 0 0,2 0 1 0 0,2 1 0 0 0,1 0 0 0 0,2 0-1 0 0,1 1 1 0 0,2-1 0 0 0,1 1-1 0 0,3 13-172 0 0,0-26 80 0 0,1-1-1 0 0,1-1 0 0 0,1 1 0 0 0,1 0 0 0 0,1-1 0 0 0,1 0 0 0 0,1 0 1 0 0,1-1-1 0 0,0 0 0 0 0,2-1 0 0 0,0 0 0 0 0,1 0 0 0 0,1-1 0 0 0,1-1 1 0 0,0 0-1 0 0,2-1 0 0 0,-1-1 0 0 0,2 0 0 0 0,0-1 0 0 0,1-1 0 0 0,0 0 1 0 0,1-2-1 0 0,7 4-79 0 0,-8-8 71 0 0,1-1-1 0 0,0-1 1 0 0,1-1 0 0 0,-1 0 0 0 0,1-1 0 0 0,-1-2 0 0 0,1 0 0 0 0,0 0 0 0 0,7-3-71 0 0,-26 2 1 0 0,1 1-74 0 0,1-1 0 0 0,-1 1 0 0 0,0-1 0 0 0,1 0 0 0 0,-1 0 0 0 0,0 0 0 0 0,0 0 0 0 0,1 0 0 0 0,-1-1 0 0 0,0 1 0 0 0,0-1 1 0 0,1 0-1 0 0,-1 1 0 0 0,0-1 0 0 0,0 0 0 0 0,0 0 0 0 0,0 0 0 0 0,0 0 0 0 0,0-1 0 0 0,0 1 0 0 0,-1-1 0 0 0,1 1 0 0 0,0-1 1 0 0,-1 1-1 0 0,1-1 0 0 0,-1 0 0 0 0,0 0 0 0 0,1 0 0 0 0,-1 0 0 0 0,0 0 0 0 0,0 0 0 0 0,0 0 0 0 0,0 0 0 0 0,-1 0 1 0 0,1 0-1 0 0,0 0 0 0 0,-1-3 73 0 0,0-4-2679 0 0,0 4-1997 0 0,0 1-7610 0 0</inkml:trace>
  <inkml:trace contextRef="#ctx0" brushRef="#br0" timeOffset="32028.494">3566 4307 6393 0 0,'0'0'1505'0'0,"0"0"-238"0"0,0 0-80 0 0,0 0 129 0 0,0 0 120 0 0,0 0-37 0 0,0 0-120 0 0,0 0-177 0 0,0 0-217 0 0,0 0-167 0 0,0 0-128 0 0,0 0-92 0 0,0 0-78 0 0,-26-2-57 0 0,-79-5-42 0 0,38 16 436 0 0,48-2-511 0 0,-71 37 978 0 0,90-42-1216 0 0,1 0 1 0 0,-1 0-1 0 0,0 0 0 0 0,1 0 0 0 0,0 0 0 0 0,-1 0 0 0 0,1 0 1 0 0,0 0-1 0 0,0 0 0 0 0,0 0 0 0 0,0 0 0 0 0,0-1 0 0 0,0 1 1 0 0,1 0-1 0 0,-1-1 0 0 0,1 1 0 0 0,-1-1 0 0 0,1 1 0 0 0,0-1 1 0 0,-1 0-1 0 0,1 0 0 0 0,0 0 0 0 0,0 0 0 0 0,1 1-8 0 0,94 67 459 0 0,-90-65-340 0 0,0 1-1 0 0,0 0 1 0 0,0 0 0 0 0,0 0-1 0 0,-1 1 1 0 0,0 0-1 0 0,0 0 1 0 0,-1 1 0 0 0,0 0-1 0 0,0 0 1 0 0,0 0 0 0 0,-1 0-1 0 0,0 1 1 0 0,0-1-1 0 0,-1 1 1 0 0,0 0 0 0 0,-1 0-1 0 0,1 1 1 0 0,-1-1 0 0 0,-1 2-119 0 0,-47 30 929 0 0,15-26-1103 0 0,-1-1-1 0 0,0-2 1 0 0,0-2-1 0 0,-1 0 1 0 0,0-3 0 0 0,-1 0-1 0 0,1-2 1 0 0,-1-2-1 0 0,-31-1 175 0 0,73-13-3771 0 0,9-2-5195 0 0,-10 7-2486 0 0</inkml:trace>
  <inkml:trace contextRef="#ctx0" brushRef="#br0" timeOffset="32618.776">3789 3891 11939 0 0,'0'0'1428'0'0,"0"0"-427"0"0,0 0-171 0 0,0 0 158 0 0,0 0 236 0 0,0 0 81 0 0,0 0-137 0 0,0 0-276 0 0,0 0-296 0 0,0 0-190 0 0,0 0-44 0 0,0 0 34 0 0,0 0 57 0 0,2 8 33 0 0,11 121 1431 0 0,-10-47-1453 0 0,-3 0 0 0 0,-4 0 0 0 0,-3 0 0 0 0,-9 30-464 0 0,-21 47 206 0 0,39-159-205 0 0,0 1 1 0 0,-1-1 0 0 0,1 0-1 0 0,0 1 1 0 0,0-1-1 0 0,0 0 1 0 0,-1 0 0 0 0,1 0-1 0 0,0 0 1 0 0,0-1 0 0 0,-1 1-1 0 0,1 0 1 0 0,0-1 0 0 0,0 1-1 0 0,-1-1 1 0 0,1 1 0 0 0,0-1-1 0 0,-1 0 1 0 0,1 0 0 0 0,-1 0-1 0 0,1 0 1 0 0,-1 0 0 0 0,1 0-1 0 0,-1 0 1 0 0,0-1 0 0 0,0 1-1 0 0,1 0 1 0 0,-1-1 0 0 0,0 1-1 0 0,0-2-1 0 0,11-4-9 0 0,173-95-29 0 0,-183 101 36 0 0,0 0 0 0 0,-1 0 0 0 0,1 0 0 0 0,0 1 0 0 0,1-1 1 0 0,-1 0-1 0 0,0 1 0 0 0,0 0 0 0 0,0-1 0 0 0,0 1 0 0 0,0 0 0 0 0,0 0 0 0 0,0 0 0 0 0,1 0 0 0 0,-1 1 0 0 0,0-1 0 0 0,0 0 0 0 0,0 1 0 0 0,0 0 0 0 0,0-1 0 0 0,0 1 1 0 0,0 0-1 0 0,0 0 0 0 0,0 0 0 0 0,0 0 0 0 0,-1 1 0 0 0,1-1 0 0 0,0 0 0 0 0,-1 1 0 0 0,1-1 0 0 0,-1 1 0 0 0,1 0 0 0 0,-1 0 2 0 0,16 65 135 0 0,-26 21-359 0 0,12-75-3542 0 0,10-11-5712 0 0,-8-3 5893 0 0,-1 1-6888 0 0</inkml:trace>
  <inkml:trace contextRef="#ctx0" brushRef="#br0" timeOffset="32913.52">4349 4484 6297 0 0,'0'0'1723'0'0,"0"0"-181"0"0,0 0 126 0 0,0 0 241 0 0,0 0 10 0 0,0 0-245 0 0,0 0-429 0 0,0 0-381 0 0,0 0-223 0 0,0 0-108 0 0,0 0-13 0 0,0 0-25 0 0,-4 11-40 0 0,-16 99 1002 0 0,20-108-1414 0 0,0 1 0 0 0,0-1-1 0 0,1 1 1 0 0,0-1 0 0 0,-1 1 0 0 0,1-1-1 0 0,0 1 1 0 0,0-1 0 0 0,0 0 0 0 0,0 1-1 0 0,1-1 1 0 0,-1 0 0 0 0,1 0 0 0 0,-1 0-1 0 0,1 0 1 0 0,0 0 0 0 0,0 0-1 0 0,0 0 1 0 0,0-1 0 0 0,0 1 0 0 0,0-1-1 0 0,0 0 1 0 0,0 1 0 0 0,1-1 0 0 0,-1 0-1 0 0,0 0 1 0 0,1 0 0 0 0,-1 0 0 0 0,1-1-1 0 0,-1 1 1 0 0,1-1 0 0 0,-1 0-1 0 0,1 1-42 0 0,84-9 1480 0 0,-79 4-1418 0 0,0-1 0 0 0,0 0 0 0 0,0 0-1 0 0,-1 0 1 0 0,0-1 0 0 0,0 0 0 0 0,0 0-1 0 0,-1-1 1 0 0,0 0 0 0 0,0 0 0 0 0,-1 0-1 0 0,1-1 1 0 0,-2 0 0 0 0,1 0 0 0 0,-1 0 0 0 0,0-1-1 0 0,-1 1 1 0 0,0-1 0 0 0,0 0 0 0 0,-1 0-1 0 0,0 0 1 0 0,-1 0 0 0 0,0 0 0 0 0,0 0 0 0 0,-1-4-62 0 0,0 8-28 0 0,0 1 0 0 0,1 0 0 0 0,-2 0-1 0 0,1 0 1 0 0,0-1 0 0 0,-1 1 0 0 0,0 0 0 0 0,0 0 0 0 0,0 0 0 0 0,0 0 0 0 0,-1 0 0 0 0,0 0 0 0 0,1 1 0 0 0,-2-1 0 0 0,1 0 0 0 0,0 1 0 0 0,-1 0 0 0 0,1-1 0 0 0,-1 1 0 0 0,0 0 0 0 0,0 0 0 0 0,0 1 0 0 0,0-1 0 0 0,-1 1 0 0 0,1-1 0 0 0,-1 1 0 0 0,0 0 0 0 0,1 0 0 0 0,-1 1 0 0 0,0-1 28 0 0,-69 12-2805 0 0,52 3-1024 0 0,-1 0-4298 0 0,19-10 6330 0 0,-10 5-8181 0 0</inkml:trace>
  <inkml:trace contextRef="#ctx0" brushRef="#br0" timeOffset="33466.837">4770 4439 6529 0 0,'0'0'2812'0'0,"0"0"-1029"0"0,0 0-300 0 0,0 0 25 0 0,0 0-41 0 0,0 0-139 0 0,0 0-239 0 0,0 0-219 0 0,0 0-145 0 0,0 0-107 0 0,0 0-58 0 0,0 0-51 0 0,0 0-56 0 0,-5 10-20 0 0,-17 28-62 0 0,16 17 1008 0 0,8-53-1294 0 0,0 1 0 0 0,0-1-1 0 0,-1 1 1 0 0,2-1 0 0 0,-1 0 0 0 0,0 0-1 0 0,0 0 1 0 0,1 0 0 0 0,-1-1 0 0 0,1 1 0 0 0,-1-1-1 0 0,1 1 1 0 0,0-1 0 0 0,-1 0 0 0 0,1 0-1 0 0,0 0 1 0 0,0 0 0 0 0,0 0 0 0 0,0-1-1 0 0,0 0 1 0 0,0 1 0 0 0,0-1 0 0 0,0 0 0 0 0,0 0-1 0 0,0-1 1 0 0,0 1 0 0 0,0-1 0 0 0,2 0-85 0 0,2 1 151 0 0,9-3-47 0 0,0-1 1 0 0,0 0-1 0 0,0-1 1 0 0,-1-1 0 0 0,0 0-1 0 0,0-1 1 0 0,-1-1-1 0 0,0 0 1 0 0,0-1 0 0 0,0 0-1 0 0,-2-1 1 0 0,1-1-1 0 0,-1 0 1 0 0,4-6-105 0 0,49-45 177 0 0,-63 88-262 0 0,-2-21 86 0 0,0-1 1 0 0,1 1-1 0 0,-1 0 0 0 0,1-1 0 0 0,0 1 1 0 0,1-1-1 0 0,-1 1 0 0 0,1-1 1 0 0,-1 1-1 0 0,1-1 0 0 0,1 0 0 0 0,-1 0 1 0 0,1 0-1 0 0,-1 0 0 0 0,1-1 1 0 0,0 1-1 0 0,0-1 0 0 0,1 1 0 0 0,-1-1 1 0 0,1 0-1 0 0,0 0 0 0 0,-1-1 1 0 0,1 1-1 0 0,1-1 0 0 0,-1 0 0 0 0,0 0 1 0 0,0 0-1 0 0,1 0 0 0 0,-1-1 1 0 0,1 0-2 0 0,5 0 16 0 0,0 0 0 0 0,0-1 0 0 0,-1 0 1 0 0,1-1-1 0 0,0 0 0 0 0,0-1 0 0 0,0 0 0 0 0,-1 0 1 0 0,1-1-1 0 0,-1 0 0 0 0,0 0 0 0 0,0-1 0 0 0,0-1 1 0 0,0 0-1 0 0,-1 0 0 0 0,0 0 0 0 0,0-1 1 0 0,0 0-1 0 0,-1-1 0 0 0,1 0 0 0 0,-2 0 0 0 0,1 0 1 0 0,-1-1-1 0 0,0 0 0 0 0,3-7-16 0 0,-1-33-589 0 0,-18 48-6079 0 0,9 0 3422 0 0,-5 0-9100 0 0</inkml:trace>
  <inkml:trace contextRef="#ctx0" brushRef="#br0" timeOffset="33845.969">5518 4491 16155 0 0,'0'0'1235'0'0,"0"0"-405"0"0,0 0 57 0 0,0 0 196 0 0,0 0 60 0 0,0 0-109 0 0,0 0-273 0 0,0 0-252 0 0,0 0-122 0 0,0 0-75 0 0,0 0-37 0 0,0 0-22 0 0,0 0-25 0 0,16-17-16 0 0,51-54-25 0 0,0-5 506 0 0,-65 77-696 0 0,0 0-1 0 0,0 0 1 0 0,0 1-1 0 0,0-1 0 0 0,-1 1 1 0 0,1 0-1 0 0,0-1 1 0 0,-1 1-1 0 0,0 0 0 0 0,1 0 1 0 0,-1 0-1 0 0,0 0 1 0 0,0 0-1 0 0,0 0 1 0 0,0 0-1 0 0,0 0 0 0 0,-1 0 1 0 0,1 1-1 0 0,0-1 1 0 0,-1 0-1 0 0,0 1 1 0 0,0-1-1 0 0,0 0 0 0 0,0 1 1 0 0,0-1-1 0 0,0 0 1 0 0,0 0-1 0 0,-1 1 0 0 0,1-1 1 0 0,-1 1 3 0 0,2 11 23 0 0,0-11-8 0 0,0 0-1 0 0,-1 0 0 0 0,1 0 0 0 0,1 0 1 0 0,-1-1-1 0 0,0 1 0 0 0,1 0 1 0 0,-1 0-1 0 0,1-1 0 0 0,0 1 0 0 0,0-1 1 0 0,0 0-1 0 0,0 1 0 0 0,0-1 1 0 0,0 0-1 0 0,1 0 0 0 0,-1 0 1 0 0,1-1-1 0 0,-1 1 0 0 0,1-1 0 0 0,0 1 1 0 0,0-1-1 0 0,0 0 0 0 0,-1 0 1 0 0,1 0-1 0 0,0 0 0 0 0,0 0 0 0 0,0-1 1 0 0,1 0-1 0 0,-1 1 0 0 0,2-1-14 0 0,96-19 1346 0 0,-86 11-1227 0 0,-1 0 0 0 0,0-1 0 0 0,0 0-1 0 0,-1-1 1 0 0,0-1 0 0 0,-1 0 0 0 0,0-1 0 0 0,-1 0 0 0 0,0-1 0 0 0,7-12-119 0 0,-12 4 205 0 0,-6 11-2682 0 0,0 3-2780 0 0,0 4-7106 0 0</inkml:trace>
  <inkml:trace contextRef="#ctx0" brushRef="#br0" timeOffset="34709.734">6690 3740 7154 0 0,'0'0'1911'0'0,"0"0"-138"0"0,0 0-34 0 0,0 0 64 0 0,0 0 34 0 0,0 0-111 0 0,0 0-244 0 0,0 0-255 0 0,0 0-246 0 0,0 0-245 0 0,0 0-179 0 0,0 0-138 0 0,0 0-110 0 0,0-8-45 0 0,-4-17 39 0 0,-6 55 285 0 0,-1 61 122 0 0,3-1-1 0 0,4 1 0 0 0,7 51-709 0 0,-2-23 262 0 0,-1 35-63 0 0,16-166-132 0 0,14-17-65 0 0,2 2 0 0 0,1 1 0 0 0,1 1 0 0 0,0 2 0 0 0,33-15-2 0 0,-43 23-4 0 0,1 2 0 0 0,0 1 1 0 0,1 1-1 0 0,1 1 0 0 0,0 2 0 0 0,0 0 0 0 0,0 2 0 0 0,1 1 0 0 0,0 1 1 0 0,9 1 3 0 0,-34 2-1 0 0,-1 0 0 0 0,0 1 1 0 0,0 0-1 0 0,0-1 1 0 0,0 1-1 0 0,0 0 1 0 0,0 0-1 0 0,0 0 1 0 0,1 1-1 0 0,-1-1 1 0 0,0 0-1 0 0,0 1 1 0 0,0-1-1 0 0,0 1 1 0 0,0 0-1 0 0,0 0 0 0 0,0 0 1 0 0,0 0-1 0 0,0 0 1 0 0,-1 0-1 0 0,1 0 1 0 0,0 0-1 0 0,-1 1 1 0 0,1-1-1 0 0,0 1 1 0 0,-1-1-1 0 0,0 1 1 0 0,1 0-1 0 0,-1 0 1 0 0,0-1-1 0 0,0 1 0 0 0,0 0 1 0 0,0 0-1 0 0,0 0 1 0 0,-1 0-1 0 0,1 0 1 0 0,-1 0-1 0 0,1 0 1 0 0,-1 1-1 0 0,0-1 1 0 0,1 0-1 0 0,-1 0 1 0 0,0 0-1 0 0,0 0 1 0 0,-1 0 0 0 0,1 5 4 0 0,0 0 0 0 0,-1 0 0 0 0,0 0 1 0 0,-1 0-1 0 0,0 0 0 0 0,0-1 0 0 0,0 1 1 0 0,-1-1-1 0 0,1 1 0 0 0,-2-1 0 0 0,1 0 1 0 0,-1 0-1 0 0,0-1 0 0 0,0 1 1 0 0,-4 4-5 0 0,-13 12-2 0 0,0 0 1 0 0,-2-2-1 0 0,-1 0 1 0 0,0-2-1 0 0,-1 0 1 0 0,-1-2-1 0 0,0 0 1 0 0,-1-2 0 0 0,-1-1-1 0 0,0-2 1 0 0,-1 0-1 0 0,0-2 1 0 0,-8 0 1 0 0,27-6-105 0 0,0 0 0 0 0,-1 0 0 0 0,1-1 0 0 0,-1-1-1 0 0,1 0 1 0 0,-1-1 0 0 0,0 1 0 0 0,1-2 0 0 0,-1 0 0 0 0,-1 0 105 0 0,10-1-265 0 0,1 1 0 0 0,-1-1 0 0 0,0 1-1 0 0,1-1 1 0 0,0 0 0 0 0,-1 0 0 0 0,1 1 0 0 0,0-1 0 0 0,0 0 0 0 0,0 0-1 0 0,0 0 1 0 0,0 0 0 0 0,1 0 0 0 0,-1-1 0 0 0,0 1 0 0 0,1 0 0 0 0,0 0-1 0 0,0 0 1 0 0,-1 0 0 0 0,1-1 0 0 0,0 1 0 0 0,1 0 0 0 0,-1 0 0 0 0,0 0-1 0 0,1-1 1 0 0,-1 1 0 0 0,1 0 0 0 0,0 0 0 0 0,-1 0 0 0 0,1 0 0 0 0,0 0-1 0 0,0 0 1 0 0,1 0 0 0 0,-1 0 0 0 0,0 1 0 0 0,0-1 0 0 0,1 0 0 0 0,-1 1-1 0 0,1-1 1 0 0,0 1 0 0 0,-1-1 0 0 0,1 1 0 0 0,1-1 265 0 0,24-22-9788 0 0,-14 19 4570 0 0</inkml:trace>
  <inkml:trace contextRef="#ctx0" brushRef="#br0" timeOffset="35332.774">7114 4406 0 0 0,'0'0'3582'0'0,"0"0"-948"0"0,0 0-398 0 0,0 0-80 0 0,0 0-115 0 0,0 0-192 0 0,0 0-228 0 0,0 0-182 0 0,0 0-164 0 0,0 0-122 0 0,0 0-117 0 0,0 0-133 0 0,34 11-139 0 0,110 33-119 0 0,-72-38 205 0 0,-62-9-679 0 0,2 0-85 0 0,-1 0 1 0 0,1-1 0 0 0,-1 0 0 0 0,1-1-1 0 0,-1 0 1 0 0,-1-1 0 0 0,1 0 0 0 0,-1-1-1 0 0,0 0 1 0 0,0 0 0 0 0,-1-1-1 0 0,0-1 1 0 0,-1 1 0 0 0,0-2 0 0 0,0 1-1 0 0,-1-1 1 0 0,0 0 0 0 0,0 0 0 0 0,-1-1-1 0 0,-1 0 1 0 0,0 0 0 0 0,2-7-87 0 0,-6 16 1 0 0,0 0 0 0 0,0-1-1 0 0,0 1 1 0 0,0 0 0 0 0,-1 0 0 0 0,1-1 0 0 0,-1 1 0 0 0,0 0 0 0 0,0 0-1 0 0,0-1 1 0 0,0 1 0 0 0,0 0 0 0 0,0-1 0 0 0,0 1 0 0 0,-1 0 0 0 0,1-1-1 0 0,-1 1 1 0 0,0 0 0 0 0,1 0 0 0 0,-1 0 0 0 0,0 0 0 0 0,-1 0-1 0 0,1 0 1 0 0,0 0 0 0 0,0 0 0 0 0,-1 0 0 0 0,1 0 0 0 0,-1 1 0 0 0,0-1-1 0 0,1 0 1 0 0,-1 1 0 0 0,0 0 0 0 0,0-1 0 0 0,0 1 0 0 0,0 0 0 0 0,0 0-1 0 0,0 0 1 0 0,0 0 0 0 0,-1 0 0 0 0,1 1 0 0 0,0-1 0 0 0,0 1-1 0 0,-1-1 1 0 0,0 1-1 0 0,-8 2-21 0 0,0 0-1 0 0,0 1 1 0 0,1 1-1 0 0,-1-1 0 0 0,1 2 1 0 0,0-1-1 0 0,0 2 1 0 0,1-1-1 0 0,0 1 1 0 0,-1 1-1 0 0,2-1 0 0 0,-1 2 1 0 0,1-1-1 0 0,0 1 1 0 0,1 0-1 0 0,0 1 1 0 0,0 0-1 0 0,1 0 0 0 0,0 0 1 0 0,0 1-1 0 0,1 0 1 0 0,1 0-1 0 0,-1 2 22 0 0,3-8-1 0 0,0 0 1 0 0,0 0-1 0 0,1 0 0 0 0,-1 0 1 0 0,1 0-1 0 0,0 1 0 0 0,0-1 1 0 0,1 0-1 0 0,-1 1 0 0 0,1-1 0 0 0,0 0 1 0 0,0 1-1 0 0,1-1 0 0 0,-1 0 1 0 0,1 1-1 0 0,0-1 0 0 0,0 0 0 0 0,0 0 1 0 0,1 1-1 0 0,0-1 0 0 0,-1 0 1 0 0,1-1-1 0 0,1 1 0 0 0,-1 0 1 0 0,0 0-1 0 0,1-1 0 0 0,0 0 0 0 0,0 1 1 0 0,0-1-1 0 0,0 0 0 0 0,0 0 1 0 0,1-1-1 0 0,-1 1 0 0 0,3 0 1 0 0,11 3 19 0 0,0-1 1 0 0,0-1-1 0 0,1 0 0 0 0,-1-2 0 0 0,1 0 0 0 0,-1-1 0 0 0,1 0 1 0 0,0-2-1 0 0,-1 0 0 0 0,1-1 0 0 0,-1 0 0 0 0,1-2 0 0 0,-1 0 1 0 0,0-1-1 0 0,-1-1 0 0 0,11-5-19 0 0,1 3 36 0 0,-2-1 1 0 0,1-1-1 0 0,-1-1 1 0 0,-1-2-1 0 0,0-1 0 0 0,-1 0 1 0 0,-1-2-1 0 0,0-1 1 0 0,-1-1-1 0 0,0 0 1 0 0,-2-2-1 0 0,-1 0 0 0 0,0-2 1 0 0,-1 0-1 0 0,-2-1 1 0 0,0 0-1 0 0,-1-2 1 0 0,-2 1-1 0 0,0-2 0 0 0,-2 0 1 0 0,-1 0-1 0 0,0-1 1 0 0,-3 0-1 0 0,0-1 0 0 0,-1 1 1 0 0,-2-1-1 0 0,-1-1 1 0 0,-1 1-1 0 0,-2-5-36 0 0,-1 24-2 0 0,0 1 0 0 0,0-1-1 0 0,-1 1 1 0 0,0 0 0 0 0,-1 0-1 0 0,1 0 1 0 0,-2 0 0 0 0,1 0-1 0 0,-1 1 1 0 0,0-1 0 0 0,-1 1 0 0 0,-4-5 2 0 0,7 9-3 0 0,0 1 0 0 0,-1-1 1 0 0,1 1-1 0 0,-1 0 1 0 0,1 0-1 0 0,-1 0 0 0 0,0 0 1 0 0,0 0-1 0 0,0 0 1 0 0,0 1-1 0 0,0 0 0 0 0,0-1 1 0 0,0 1-1 0 0,-1 1 1 0 0,1-1-1 0 0,0 0 0 0 0,-1 1 1 0 0,1-1-1 0 0,0 1 1 0 0,-1 0-1 0 0,1 0 0 0 0,0 0 1 0 0,-1 1-1 0 0,1-1 1 0 0,0 1-1 0 0,-1 0 0 0 0,1 0 1 0 0,0 0-1 0 0,0 0 1 0 0,0 1-1 0 0,0-1 0 0 0,0 1 1 0 0,-1 0 2 0 0,-6 4 3 0 0,0 1 0 0 0,1 0 0 0 0,-1 0 0 0 0,1 1 1 0 0,1 1-1 0 0,0-1 0 0 0,0 1 0 0 0,1 0 0 0 0,0 1 0 0 0,0 0 1 0 0,1 0-1 0 0,0 0 0 0 0,1 1 0 0 0,0 0 0 0 0,1 0 0 0 0,0 0 1 0 0,-1 8-4 0 0,-1 7 41 0 0,1 2-1 0 0,0-1 1 0 0,3 1 0 0 0,0-1 0 0 0,2 1 0 0 0,0 0 0 0 0,2 0-41 0 0,2-3 52 0 0,1 0 0 0 0,1 0 1 0 0,0-1-1 0 0,2 0 0 0 0,1 0 1 0 0,1-1-1 0 0,1 0 0 0 0,1-1 0 0 0,1 0 1 0 0,11 13-53 0 0,-21-31-24 0 0,0 0 0 0 0,-1 0 0 0 0,2-1 1 0 0,-1 0-1 0 0,0 1 0 0 0,1-1 0 0 0,-1 0 1 0 0,1-1-1 0 0,0 1 0 0 0,0-1 1 0 0,0 1-1 0 0,0-1 0 0 0,0-1 0 0 0,0 1 1 0 0,1 0-1 0 0,-1-1 0 0 0,1 0 0 0 0,-1 0 1 0 0,1 0-1 0 0,-1-1 0 0 0,1 1 0 0 0,0-1 1 0 0,-1 0-1 0 0,1-1 0 0 0,-1 1 0 0 0,1-1 1 0 0,-1 0-1 0 0,1 0 0 0 0,-1 0 0 0 0,4-2 24 0 0,22-17-2619 0 0,-21 12-1453 0 0,0-1-4414 0 0,-2 1-3517 0 0</inkml:trace>
  <inkml:trace contextRef="#ctx0" brushRef="#br0" timeOffset="35613.06">8316 4178 11907 0 0,'0'0'3547'0'0,"0"0"-1929"0"0,0 0-527 0 0,0 0 119 0 0,0 0 89 0 0,0 0-72 0 0,0 0-230 0 0,0 0-296 0 0,0 0-232 0 0,0 0-128 0 0,0 0-88 0 0,0 0-62 0 0,-14 34-54 0 0,-41 107-22 0 0,42-74 37 0 0,16-62-125 0 0,0-1 1 0 0,1 0-1 0 0,-1 0 1 0 0,1 0-1 0 0,0 0 1 0 0,0-1-1 0 0,1 1 1 0 0,-1-1-1 0 0,0 0 1 0 0,1-1-1 0 0,0 1 1 0 0,0-1-1 0 0,0 0 1 0 0,0 0-1 0 0,0 0 1 0 0,0-1-1 0 0,0 0 1 0 0,1 0-1 0 0,-1 0 1 0 0,0-1-1 0 0,1 1 1 0 0,-1-1-1 0 0,0 0 1 0 0,1-1-1 0 0,-1 0 1 0 0,0 1-1 0 0,1-2 1 0 0,-1 1-1 0 0,0-1 1 0 0,0 1-1 0 0,0-1 1 0 0,5-3-28 0 0,-1 1 40 0 0,1 0 1 0 0,-1 0 0 0 0,0-1-1 0 0,0-1 1 0 0,0 1-1 0 0,-1-2 1 0 0,0 1-1 0 0,0-1 1 0 0,-1 0 0 0 0,0 0-1 0 0,0-1 1 0 0,0 0-1 0 0,-1 0 1 0 0,0-1-1 0 0,-1 0 1 0 0,0 0 0 0 0,0 0-1 0 0,-1-1 1 0 0,0 1-1 0 0,-1-1 1 0 0,0 0-1 0 0,-1 0 1 0 0,0 0 0 0 0,0 0-1 0 0,-1-1 1 0 0,0 1-1 0 0,-1 0 1 0 0,0-1-1 0 0,-1 1 1 0 0,0 0-1 0 0,0-1-39 0 0,-2 5-44 0 0,1 1 0 0 0,-1-1 0 0 0,0 1 0 0 0,0-1 0 0 0,0 1 0 0 0,-1 0 0 0 0,0 0 0 0 0,0 1 0 0 0,0-1 1 0 0,0 1-1 0 0,-1 0 0 0 0,0 0 0 0 0,0 0 0 0 0,0 1 0 0 0,0-1 0 0 0,0 1 0 0 0,-1 1 0 0 0,1-1 0 0 0,-1 1 1 0 0,0 0-1 0 0,0 0 0 0 0,0 0 0 0 0,0 1 0 0 0,0 0 0 0 0,0 0 0 0 0,0 1 0 0 0,-1 0 43 0 0,-30 3-3961 0 0,2 10-3641 0 0,25-9-4532 0 0</inkml:trace>
  <inkml:trace contextRef="#ctx0" brushRef="#br0" timeOffset="36129.875">8735 4244 18820 0 0,'0'0'1878'0'0,"0"0"-643"0"0,0 0-258 0 0,0 0-58 0 0,0 0-55 0 0,0 0-100 0 0,0 0-161 0 0,0 0-177 0 0,0 0-104 0 0,0 0-52 0 0,0 0-82 0 0,0 0-67 0 0,0 0-29 0 0,9-3-30 0 0,24-10-14 0 0,-27 55 68 0 0,-5-37-95 0 0,1-1-1 0 0,-1 0 1 0 0,1 1 0 0 0,-1-1 0 0 0,1 0 0 0 0,1 0 0 0 0,-1 0 0 0 0,0 0 0 0 0,1 0 0 0 0,0-1 0 0 0,0 1 0 0 0,0-1 0 0 0,0 0 0 0 0,1 0-1 0 0,-1 0 1 0 0,1 0 0 0 0,0 0 0 0 0,0-1 0 0 0,0 0 0 0 0,0 1 0 0 0,0-2 0 0 0,0 1 0 0 0,0 0 0 0 0,1-1 0 0 0,-1 0 0 0 0,1 0 0 0 0,-1 0 0 0 0,1-1-1 0 0,-1 1 1 0 0,1-1 0 0 0,0 0 0 0 0,-1 0 0 0 0,1-1 0 0 0,-1 1 0 0 0,1-1 0 0 0,-1 0 0 0 0,1 0 0 0 0,-1-1 0 0 0,1 0-21 0 0,9-2 90 0 0,-1-1 0 0 0,0 0 0 0 0,-1-1 0 0 0,1-1 0 0 0,-1 0 0 0 0,0 0 0 0 0,-1-1 0 0 0,0-1 0 0 0,0 0 0 0 0,3-4-90 0 0,87-90 325 0 0,-72 173-498 0 0,-23-64 179 0 0,1 0 0 0 0,0-1 0 0 0,0 0 0 0 0,0 0 0 0 0,0-1 0 0 0,1 0-1 0 0,0 0 1 0 0,-1 0 0 0 0,2-1 0 0 0,-1-1 0 0 0,0 1 0 0 0,0-1 0 0 0,1-1 0 0 0,-1 0 0 0 0,1 0 0 0 0,0 0 0 0 0,-1-1 0 0 0,1 0 0 0 0,-1-1-1 0 0,1 0 1 0 0,0 0 0 0 0,-1-1 0 0 0,0 0 0 0 0,1-1 0 0 0,-1 0 0 0 0,0 0 0 0 0,0 0 0 0 0,-1-1 0 0 0,1 0 0 0 0,-1-1 0 0 0,0 0 0 0 0,0 0-1 0 0,0 0 1 0 0,0-2-6 0 0,-2 4-17 0 0,0-1-1 0 0,0 0 0 0 0,0-1 1 0 0,-1 1-1 0 0,0-1 0 0 0,1 0 0 0 0,-2 0 1 0 0,1 0-1 0 0,0-1 0 0 0,-1 1 1 0 0,0-1-1 0 0,-1 0 0 0 0,1 0 1 0 0,-1 0-1 0 0,0 0 0 0 0,-1 0 0 0 0,1-1 1 0 0,-1 1-1 0 0,0 0 0 0 0,-1-1 1 0 0,1 1-1 0 0,-2-2 18 0 0,-14-9-1596 0 0,8 15-1788 0 0,-1 2-4269 0 0,6 0-5210 0 0</inkml:trace>
  <inkml:trace contextRef="#ctx0" brushRef="#br0" timeOffset="36960.904">9717 3375 9298 0 0,'0'0'1922'0'0,"0"0"-202"0"0,0 0-100 0 0,0 0 7 0 0,0 0-13 0 0,0 0-112 0 0,0 0-206 0 0,0 0-232 0 0,0 0-241 0 0,0 0-157 0 0,0 0-124 0 0,0 0-86 0 0,0 0-50 0 0,-2-5-53 0 0,-2-13-19 0 0,3 23 638 0 0,45 68 743 0 0,-16-36-1486 0 0,-1 1 1 0 0,-2 1-1 0 0,-2 2 1 0 0,-1 0-1 0 0,-3 1 1 0 0,-1 1-1 0 0,-2 1 1 0 0,-2 0-1 0 0,-2 1 1 0 0,-2 1-1 0 0,-2 0 1 0 0,-1 9-230 0 0,-6-34 18 0 0,-1-1 0 0 0,-2 1 0 0 0,0 0 0 0 0,-1-1 0 0 0,0 1 0 0 0,-2-1 1 0 0,-1 0-1 0 0,0 0 0 0 0,-2-1 0 0 0,0 0 0 0 0,-1 0 0 0 0,-1-1 0 0 0,0 0 0 0 0,-11 13-18 0 0,-10 4-44 0 0,0-2 1 0 0,-2-1-1 0 0,-2-2 0 0 0,0-1 0 0 0,-2-1 0 0 0,-1-3 0 0 0,-1-1 1 0 0,-36 15 43 0 0,-82 24-3096 0 0,131-62-1273 0 0,20-1 866 0 0,-5 0-9034 0 0</inkml:trace>
  <inkml:trace contextRef="#ctx0" brushRef="#br0" timeOffset="39946.934">10341 4473 864 0 0,'0'0'911'0'0,"0"0"12"0"0,0 0 248 0 0,0 0 313 0 0,0 0 128 0 0,0 0-145 0 0,0 0-312 0 0,0 0-305 0 0,0 0-177 0 0,0 0-28 0 0,0 0 76 0 0,5 0 4778 0 0,-30 40-1236 0 0,61-87-2809 0 0,-36 46-1258 0 0,0 1 13 0 0,0 0-14 0 0,0 0-15 0 0,0 2-158 0 0,2 0-995 0 0,1-2-3255 0 0,2 0-3639 0 0,-2 0-3559 0 0</inkml:trace>
  <inkml:trace contextRef="#ctx0" brushRef="#br0" timeOffset="41698.836">11147 3913 6201 0 0,'0'0'1899'0'0,"0"0"-682"0"0,0 0-238 0 0,0 0 35 0 0,0 0 20 0 0,0 0-78 0 0,0 0-178 0 0,0 0-104 0 0,0 0-29 0 0,0 0 113 0 0,0 0 117 0 0,0 0 15 0 0,10 9 30 0 0,-2-2-711 0 0,-5-3-128 0 0,0-1 1 0 0,0 1-1 0 0,1-1 0 0 0,-1 0 1 0 0,1-1-1 0 0,0 1 0 0 0,0-1 0 0 0,0 1 1 0 0,0-1-1 0 0,0 0 0 0 0,0-1 1 0 0,1 1-1 0 0,-1-1 0 0 0,1 0 1 0 0,-1 0-1 0 0,1 0 0 0 0,-1 0 0 0 0,4-1-81 0 0,31-3 456 0 0,1-3 0 0 0,-1-1 0 0 0,-1-2 0 0 0,1-1 0 0 0,-2-2 0 0 0,1-2 0 0 0,-2-1 0 0 0,26-16-456 0 0,-20 12 150 0 0,-1-1 0 0 0,-1-2 0 0 0,-1-2-1 0 0,-2-2 1 0 0,16-14-150 0 0,-48 37 80 0 0,-1-1-1 0 0,1-1 0 0 0,-1 1 1 0 0,0-1-1 0 0,0 1 0 0 0,-1-1 1 0 0,1 0-1 0 0,-1-1 0 0 0,0 1 1 0 0,0 0-1 0 0,-1-1 1 0 0,0 0-1 0 0,0 0 0 0 0,0 1 1 0 0,-1-1-1 0 0,1 0 0 0 0,-2 0 1 0 0,1-4-80 0 0,-1 9 144 0 0,0 1-32 0 0,-2 5-47 0 0,-72 205 142 0 0,13 115-1 0 0,38-173-130 0 0,-78 385 46 0 0,98-516-142 0 0,-1 0 1 0 0,-1-1-1 0 0,0 1 0 0 0,-2-1 1 0 0,0 0-1 0 0,-2 0 1 0 0,0-1-1 0 0,-1-1 1 0 0,0 1-1 0 0,-2-1 0 0 0,0-1 1 0 0,-1 0-1 0 0,-1-1 1 0 0,-1-1-1 0 0,0 0 0 0 0,-1-1 1 0 0,0 0-1 0 0,-1-1 1 0 0,-2 0 19 0 0,10-8-249 0 0,1-1 0 0 0,-1 0 0 0 0,0 0 0 0 0,0-1 1 0 0,0 0-1 0 0,0-1 0 0 0,-1 0 0 0 0,1 0 0 0 0,-1-1 0 0 0,1-1 1 0 0,-1 1-1 0 0,1-1 0 0 0,-1-1 0 0 0,1 0 0 0 0,-1 0 0 0 0,1-1 1 0 0,0 0-1 0 0,-1 0 0 0 0,1-1 0 0 0,0-1 0 0 0,1 1 0 0 0,-1-2 0 0 0,0 1 1 0 0,1-1-1 0 0,0 0 0 0 0,0-1 0 0 0,1 1 0 0 0,0-2 0 0 0,0 1 1 0 0,0-1-1 0 0,0 0 0 0 0,1 0 0 0 0,1-1 0 0 0,-2-2 249 0 0,-1-4-327 0 0,1-1 0 0 0,0 0 0 0 0,1-1 0 0 0,1 1 0 0 0,0-1 0 0 0,1 0 0 0 0,1 0 0 0 0,0-1 0 0 0,2 1 0 0 0,-1 0 0 0 0,2-1-1 0 0,1-12 328 0 0,0 21 143 0 0,1 0 0 0 0,-1 0 0 0 0,1 0-1 0 0,1 0 1 0 0,0 0 0 0 0,0 0-1 0 0,0 1 1 0 0,1-1 0 0 0,0 1 0 0 0,1 0-1 0 0,-1 0 1 0 0,1 1 0 0 0,1-1-1 0 0,-1 1 1 0 0,1 0 0 0 0,0 1 0 0 0,0-1-1 0 0,1 1 1 0 0,0 0 0 0 0,0 1-1 0 0,4-3-142 0 0,15-7 629 0 0,1 0 0 0 0,0 1-1 0 0,0 2 1 0 0,1 1-1 0 0,14-2-628 0 0,312-77 2377 0 0,-140 34-2414 0 0,-202 54-383 0 0,-9 2-7484 0 0,-3-1-3051 0 0</inkml:trace>
  <inkml:trace contextRef="#ctx0" brushRef="#br0" timeOffset="41998.942">12323 4462 8114 0 0,'0'0'4481'0'0,"0"0"-2425"0"0,0 0-820 0 0,0 0-67 0 0,0 0 3 0 0,0 0-55 0 0,0 0-147 0 0,0 0-188 0 0,-32 22-176 0 0,-100 72-164 0 0,81-45 17 0 0,49-41-393 0 0,0-6-43 0 0,1 1-1 0 0,0 0 1 0 0,0 0 0 0 0,0 0-1 0 0,0 0 1 0 0,0 0-1 0 0,1 0 1 0 0,0 0-1 0 0,-1 0 1 0 0,1 0 0 0 0,0 0-1 0 0,0 0 1 0 0,1 0-1 0 0,-1 0 1 0 0,1 0 0 0 0,-1 0-1 0 0,1 0 1 0 0,0-1-1 0 0,0 1 1 0 0,0 0-1 0 0,1 0 1 0 0,-1-1 0 0 0,1 1-1 0 0,-1 0 1 0 0,1-1-1 0 0,0 1 1 0 0,0-1 0 0 0,0 0-1 0 0,0 0 1 0 0,0 0-1 0 0,1 0 1 0 0,-1 0-1 0 0,0 0 1 0 0,1-1 0 0 0,0 1-1 0 0,-1-1 1 0 0,1 0-1 0 0,0 1 1 0 0,0-1 0 0 0,0 0-1 0 0,0-1 1 0 0,0 1-1 0 0,0-1 1 0 0,0 1-1 0 0,1-1-22 0 0,6 2 98 0 0,0-1-1 0 0,0-1 0 0 0,1 0 1 0 0,-1 0-1 0 0,0-1 1 0 0,1 0-1 0 0,-1-1 0 0 0,0 0 1 0 0,0 0-1 0 0,0-1 0 0 0,0-1 1 0 0,-1 1-1 0 0,1-2 0 0 0,-1 1 1 0 0,0-1-1 0 0,0-1 0 0 0,0 0 1 0 0,-1 0-1 0 0,0 0 0 0 0,0-1 1 0 0,-1 0-1 0 0,0-1 1 0 0,0 0-1 0 0,-1 0 0 0 0,0 0 1 0 0,0-1-1 0 0,-1 0 0 0 0,0 0 1 0 0,3-8-98 0 0,-7 13-59 0 0,0-1 0 0 0,-1 0 0 0 0,1 1 1 0 0,-1-1-1 0 0,0 0 0 0 0,-1 1 0 0 0,1-1 1 0 0,-1 1-1 0 0,0-1 0 0 0,0 1 1 0 0,0-1-1 0 0,-1 1 0 0 0,1-1 0 0 0,-1 1 1 0 0,0 0-1 0 0,0 0 0 0 0,-1 0 0 0 0,1 0 1 0 0,-1 0-1 0 0,0 1 0 0 0,0-1 0 0 0,0 1 1 0 0,0 0-1 0 0,-1 0 0 0 0,0 0 0 0 0,1 0 1 0 0,-1 0-1 0 0,0 1 0 0 0,0 0 0 0 0,0 0 1 0 0,0 0-1 0 0,-1 0 0 0 0,1 0 0 0 0,-1 1 1 0 0,1 0-1 0 0,-1 0 0 0 0,1 0 1 0 0,-1 1-1 0 0,0 0 0 0 0,1-1 0 0 0,-1 1 1 0 0,1 1-1 0 0,-1-1 59 0 0,2 0-370 0 0,-27 2-2418 0 0,10 4-6015 0 0,12 1-3076 0 0</inkml:trace>
  <inkml:trace contextRef="#ctx0" brushRef="#br0" timeOffset="42248.893">12568 4808 15419 0 0,'0'0'1219'0'0,"0"0"-408"0"0,0 0 24 0 0,0 0 108 0 0,0 0 66 0 0,0 0-55 0 0,0 0-177 0 0,0 0-95 0 0,0 0-38 0 0,0 0-52 0 0,0 0-82 0 0,0 0-80 0 0,0 0-102 0 0,9-31-76 0 0,29-95-50 0 0,-2 54 83 0 0,-30 61-296 0 0,1 1 0 0 0,0-1 0 0 0,1 1 0 0 0,1 0 0 0 0,-1 1 0 0 0,1 0-1 0 0,1 0 1 0 0,0 1 0 0 0,0 0 0 0 0,0 1 0 0 0,1 0 0 0 0,0 1 0 0 0,1 0 0 0 0,-1 0 0 0 0,2 1 10 0 0,18 4-1711 0 0,-21 3-1729 0 0,0 1-4034 0 0,-1 0-4806 0 0</inkml:trace>
  <inkml:trace contextRef="#ctx0" brushRef="#br0" timeOffset="43850.442">13864 3747 3353 0 0,'0'0'2462'0'0,"0"0"-705"0"0,0 0-354 0 0,0 0 62 0 0,0 0 160 0 0,0 0 124 0 0,0 0 2 0 0,0 0-167 0 0,0 0-270 0 0,0 0-301 0 0,0 0-251 0 0,0-3-212 0 0,0-9 1108 0 0,1 23-956 0 0,0 34-57 0 0,13 258 1852 0 0,-10 159-1588 0 0,-39-175-709 0 0,26-240-1704 0 0,17-96-2055 0 0,-2 23-283 0 0,-3 0-4630 0 0,-3 15-1550 0 0</inkml:trace>
  <inkml:trace contextRef="#ctx0" brushRef="#br0" timeOffset="44095.978">13516 4392 11859 0 0,'0'0'762'0'0,"0"0"-291"0"0,0 0 71 0 0,0 0 390 0 0,0 0 340 0 0,0 0 148 0 0,0 0-79 0 0,0 0-201 0 0,33-3-212 0 0,104-8-228 0 0,8-25 353 0 0,-101 20-906 0 0,-18 9-392 0 0,-1-2-1 0 0,0 0 0 0 0,-1-2 1 0 0,0 0-1 0 0,0-2 0 0 0,-2 0 1 0 0,1-2-1 0 0,-2-1 0 0 0,11-10 246 0 0,-27 22-550 0 0,20-23-2719 0 0,-10 8-4349 0 0,-8 7-1301 0 0</inkml:trace>
  <inkml:trace contextRef="#ctx0" brushRef="#br0" timeOffset="44546.1">14289 3784 12483 0 0,'0'0'654'0'0,"0"0"-311"0"0,0 0 41 0 0,0 0 355 0 0,0 0 357 0 0,0 0 194 0 0,0 0 10 0 0,0 0-138 0 0,1 31-179 0 0,0 101-128 0 0,-1 40 1214 0 0,0-22 429 0 0,17 138-2498 0 0,-17-280 39 0 0,1 1 0 0 0,0-1 1 0 0,0 0-1 0 0,1 1 0 0 0,0-1 0 0 0,1 0 0 0 0,0 0 0 0 0,0 0 0 0 0,1 0 0 0 0,-1-1 0 0 0,2 1 1 0 0,-1-1-1 0 0,1 0 0 0 0,0-1 0 0 0,4 5-39 0 0,43-15 544 0 0,154-105 6 0 0,-181 96-536 0 0,-14 6-10 0 0,-1 2-1 0 0,0-1 1 0 0,1 2-1 0 0,0-1 0 0 0,0 1 1 0 0,1 1-1 0 0,-1 0 0 0 0,0 1 1 0 0,12-1-4 0 0,-21 4 1 0 0,1 0 0 0 0,-1 0 0 0 0,0 0-1 0 0,0 1 1 0 0,0-1 0 0 0,0 1 0 0 0,-1-1 0 0 0,1 1 0 0 0,0 0 0 0 0,-1 0 0 0 0,1 0 0 0 0,-1-1-1 0 0,1 2 1 0 0,-1-1 0 0 0,0 0 0 0 0,0 0 0 0 0,0 0 0 0 0,0 0 0 0 0,0 1 0 0 0,-1-1 0 0 0,1 0 0 0 0,0 2-1 0 0,4 8 28 0 0,40 135 241 0 0,-42-134-181 0 0,2-2-1366 0 0,8-9-3125 0 0,-4-4-88 0 0,-4-3-1512 0 0,-1 1-5809 0 0</inkml:trace>
  <inkml:trace contextRef="#ctx0" brushRef="#br0" timeOffset="44729.422">15162 4535 6161 0 0,'0'0'4521'0'0,"0"0"-3064"0"0,0 0-433 0 0,0 0-168 0 0,0 0-112 0 0,0 0-136 0 0,0 0-152 0 0,0 0-200 0 0,0 0-136 0 0,0 0-72 0 0,0 0-112 0 0,0 0-80 0 0,0 0-208 0 0,0 0-352 0 0,-11 129-1272 0 0,15-129-4946 0 0,-1 0 833 0 0</inkml:trace>
  <inkml:trace contextRef="#ctx0" brushRef="#br0" timeOffset="44879.172">15053 4156 17228 0 0,'0'0'1320'0'0,"0"0"-232"0"0,0 0-136 0 0,0 0-167 0 0,0 0-233 0 0,0 0-288 0 0,0 0-248 0 0,0 0-128 0 0,0 0-64 0 0,0 0-24 0 0,0 0-144 0 0,0 0-297 0 0,0 0-591 0 0,0 0-2241 0 0,102-22-8993 0 0</inkml:trace>
  <inkml:trace contextRef="#ctx0" brushRef="#br0" timeOffset="45232.317">15580 4340 9690 0 0,'0'0'1999'0'0,"0"0"-455"0"0,0 0-107 0 0,0 0 19 0 0,0 0-98 0 0,0 0-153 0 0,0 0-192 0 0,0 0-185 0 0,0 0-159 0 0,0 0-142 0 0,0 0-159 0 0,0 0-101 0 0,-25 2-74 0 0,-75 6-57 0 0,99-9-133 0 0,0 1 1 0 0,0-1-1 0 0,0 1 0 0 0,1-1 0 0 0,-1 1 0 0 0,0 0 0 0 0,0-1 0 0 0,0 1 1 0 0,0 0-1 0 0,0-1 0 0 0,0 1 0 0 0,0 0 0 0 0,0 0 0 0 0,0 0 1 0 0,0 0-1 0 0,0 0 0 0 0,0 0 0 0 0,0 0 0 0 0,0 1 0 0 0,0-1 1 0 0,0 0-1 0 0,0 0 0 0 0,0 1 0 0 0,0-1 0 0 0,1 1 0 0 0,-1-1 1 0 0,0 1-1 0 0,0-1 0 0 0,0 1 0 0 0,0-1 0 0 0,1 1 0 0 0,-1 0 0 0 0,0-1 1 0 0,1 1-1 0 0,-1 0 0 0 0,0 0 0 0 0,1-1 0 0 0,-1 1 0 0 0,1 0 1 0 0,-1 0-1 0 0,1 0 0 0 0,0 0 0 0 0,-1 0 0 0 0,1 0 0 0 0,0 0 1 0 0,0 0-1 0 0,-1 0 0 0 0,1 0 0 0 0,0 0 0 0 0,0 0 0 0 0,0 0 1 0 0,0 0-1 0 0,0 0-3 0 0,2 6-9 0 0,0-3 24 0 0,0 1 0 0 0,1-1 0 0 0,-1 0 0 0 0,1 0-1 0 0,0 0 1 0 0,1 0 0 0 0,-1 0 0 0 0,1 0 0 0 0,-1-1 0 0 0,1 0 0 0 0,0 1 0 0 0,0-2 0 0 0,1 1 0 0 0,-1 0 0 0 0,0-1-1 0 0,1 0 1 0 0,0 0 0 0 0,0 0-15 0 0,5 4 28 0 0,0-2 3 0 0,0 1 1 0 0,0 0-1 0 0,-1 1 0 0 0,1 0 1 0 0,-1 0-1 0 0,-1 1 0 0 0,1 0 1 0 0,-1 0-1 0 0,-1 1 0 0 0,1 0 1 0 0,-1 1-1 0 0,-1 0 0 0 0,1 0 1 0 0,-2 0-1 0 0,1 1 0 0 0,-1-1 1 0 0,-1 1-1 0 0,1 1 0 0 0,-2-1 1 0 0,0 0-1 0 0,0 1 0 0 0,0 0-31 0 0,-6-5 89 0 0,1-1-1 0 0,-1 1 1 0 0,1-1-1 0 0,-2 1 1 0 0,1-1-1 0 0,0 0 1 0 0,-1 0-1 0 0,0-1 1 0 0,0 1-1 0 0,-1-1 1 0 0,1 0-1 0 0,-1 0 0 0 0,0 0 1 0 0,0-1-1 0 0,0 1 1 0 0,0-1-1 0 0,-1-1 1 0 0,1 1-1 0 0,-1-1 1 0 0,0 0-1 0 0,0 0 1 0 0,0 0-1 0 0,-5 0-88 0 0,1 1 49 0 0,7-1-56 0 0,0 0 0 0 0,0 0 0 0 0,-1-1 0 0 0,1 1 0 0 0,-1-1 0 0 0,0 0 0 0 0,1 0 0 0 0,-1-1 0 0 0,1 1 1 0 0,-1-1-1 0 0,0 0 0 0 0,0 1 0 0 0,1-2 0 0 0,-1 1 0 0 0,0 0 0 0 0,1-1 0 0 0,-1 0 0 0 0,0 1 1 0 0,1-2-1 0 0,-1 1 0 0 0,1 0 0 0 0,-1-1 0 0 0,1 1 0 0 0,0-1 0 0 0,-1 0 0 0 0,1 0 0 0 0,0 0 0 0 0,0-1 1 0 0,1 1-1 0 0,-1-1 0 0 0,0 1 0 0 0,1-1 0 0 0,0 0 0 0 0,-1 0 0 0 0,0-3 7 0 0,2-19-2000 0 0,5 9-6615 0 0,-2 9-3397 0 0</inkml:trace>
  <inkml:trace contextRef="#ctx0" brushRef="#br0" timeOffset="47804.754">16543 4605 3329 0 0,'0'0'1357'0'0,"0"0"-765"0"0,0 0-347 0 0,0 0 187 0 0,0 0 558 0 0,0 0 581 0 0,0 0 363 0 0,0 0 109 0 0,0 0-210 0 0,0 0-313 0 0,0 0-308 0 0,21-7-246 0 0,65-24-171 0 0,-75 27-544 0 0,0-1 0 0 0,0 0 1 0 0,-1 0-1 0 0,0-1 0 0 0,0 0 1 0 0,0-1-1 0 0,-1 0 0 0 0,0 0 1 0 0,0-1-1 0 0,-1 0 0 0 0,2-3-251 0 0,5-4 403 0 0,-7 5-75 0 0,-1 0-1 0 0,0 0 1 0 0,-1 0 0 0 0,0-1-1 0 0,0 1 1 0 0,-1-1 0 0 0,-1-1-1 0 0,0 1 1 0 0,0-1 0 0 0,0-7-328 0 0,17 102 555 0 0,-7 24-250 0 0,-4 1 0 0 0,-6 0 0 0 0,-4 24-305 0 0,-1-88 61 0 0,-2 28 6 0 0,-3-1 1 0 0,-4 0 0 0 0,-2 0 0 0 0,-4-1-1 0 0,-3 1-67 0 0,17-62 27 0 0,0 0 0 0 0,0 0-1 0 0,-1 0 1 0 0,0 0 0 0 0,0-1-1 0 0,-1 1 1 0 0,0-1-1 0 0,0 0 1 0 0,-1 0 0 0 0,0-1-1 0 0,-1 1 1 0 0,0-1-1 0 0,0 0 1 0 0,0-1 0 0 0,-1 1-1 0 0,0-1 1 0 0,0 0-1 0 0,-1-1 1 0 0,1 0 0 0 0,-1 0-1 0 0,-7 3-26 0 0,12-9 14 0 0,1 0 0 0 0,-1 0 0 0 0,1 0 0 0 0,0 0 0 0 0,-1 0 0 0 0,1 0 0 0 0,0-1 0 0 0,0 1 0 0 0,0-1 0 0 0,0 0 0 0 0,0 1 0 0 0,0-1 0 0 0,1 0 0 0 0,-1 0 0 0 0,0 0 0 0 0,1 0 0 0 0,0-1 0 0 0,-1 1 0 0 0,1 0 0 0 0,0-1 0 0 0,0 1 0 0 0,0 0 0 0 0,1-1-1 0 0,-1 1 1 0 0,0-1 0 0 0,1 1 0 0 0,0-1 0 0 0,-1 1 0 0 0,1-1 0 0 0,0 0 0 0 0,1 1 0 0 0,-1-1 0 0 0,0 1 0 0 0,1-1 0 0 0,-1 1 0 0 0,2-3-14 0 0,-2 4 4 0 0,3-33-6 0 0,1 0 0 0 0,2 1 0 0 0,2 0 1 0 0,1 1-1 0 0,1-1 0 0 0,2 2 0 0 0,1-1 0 0 0,1 2 0 0 0,2 0 0 0 0,11-15 2 0 0,-17 26 6 0 0,20-39-3 0 0,2 2 1 0 0,2 1-1 0 0,4 1 1 0 0,1 2-1 0 0,2 2 1 0 0,3 2-1 0 0,2 2 1 0 0,23-16-4 0 0,-40 38-5 0 0,-13 9-1 0 0,1 2-1 0 0,0-1 1 0 0,1 2 0 0 0,1 0 0 0 0,0 2-1 0 0,0 0 1 0 0,1 1 0 0 0,0 0-1 0 0,16-3 7 0 0,-35 12-2 0 0,1 0-1 0 0,0-1 0 0 0,-1 1 0 0 0,1 0 0 0 0,0 0 1 0 0,-1 0-1 0 0,1 0 0 0 0,0 0 0 0 0,-1 1 1 0 0,1-1-1 0 0,0 0 0 0 0,-1 1 0 0 0,1-1 1 0 0,-1 1-1 0 0,1 0 0 0 0,-1-1 0 0 0,1 1 0 0 0,-1 0 1 0 0,1 0-1 0 0,-1 0 0 0 0,0 0 0 0 0,1 0 1 0 0,-1 0-1 0 0,0 1 0 0 0,0-1 0 0 0,0 0 1 0 0,0 0-1 0 0,0 1 0 0 0,0-1 0 0 0,0 1 0 0 0,0-1 1 0 0,-1 1-1 0 0,1-1 0 0 0,-1 1 0 0 0,1 0 1 0 0,-1-1-1 0 0,1 1 0 0 0,-1 0 0 0 0,0-1 0 0 0,0 1 1 0 0,0 0-1 0 0,0-1 0 0 0,0 1 0 0 0,0 0 1 0 0,0-1-1 0 0,-1 1 0 0 0,1 0 0 0 0,-1-1 1 0 0,1 1-1 0 0,-1-1 0 0 0,0 1 3 0 0,-1 13 11 0 0,-2-1 0 0 0,0 0 0 0 0,-1-1 0 0 0,0 1 0 0 0,-1-1 0 0 0,-1 0 0 0 0,0 0 0 0 0,0-1-1 0 0,-1 0 1 0 0,-1 0 0 0 0,0-1 0 0 0,-1 0 0 0 0,0-1 0 0 0,-3 2-11 0 0,-2 6 7 0 0,-15 16-40 0 0,-1-1 0 0 0,-2-2 0 0 0,-1-1-1 0 0,-1-1 1 0 0,-2-2 0 0 0,0-2 0 0 0,-38 19 33 0 0,23-32-1114 0 0,51-49-4660 0 0,21 11-2455 0 0,-12 15-2864 0 0</inkml:trace>
  <inkml:trace contextRef="#ctx0" brushRef="#br0" timeOffset="48333.919">17268 4881 5521 0 0,'0'0'2123'0'0,"0"0"-102"0"0,0 0 51 0 0,0 0 97 0 0,0 0-60 0 0,0 0-230 0 0,0 0-267 0 0,0 0-256 0 0,0 0-231 0 0,32 2-207 0 0,102 0-201 0 0,-45-23 115 0 0,-73 12-682 0 0,20-9 74 0 0,-2-1 1 0 0,0-1-1 0 0,-1-3 1 0 0,-1 0-1 0 0,-1-2 0 0 0,14-15-224 0 0,-33 28 30 0 0,0 0-1 0 0,-1-1 0 0 0,0 0 0 0 0,-1-1 1 0 0,-1 0-1 0 0,0-1 0 0 0,-1 0 1 0 0,-1 0-1 0 0,0 0 0 0 0,-1-1 1 0 0,0 0-1 0 0,-2-1 0 0 0,0 1 0 0 0,-1-1 1 0 0,0 0-1 0 0,-1-8-29 0 0,-11-74 35 0 0,9 95-36 0 0,-1 1 0 0 0,0 0 0 0 0,-1 0 0 0 0,1 0 0 0 0,0-1 0 0 0,-1 1-1 0 0,0 1 1 0 0,1-1 0 0 0,-1 0 0 0 0,0 0 0 0 0,-1 1 0 0 0,1-1 0 0 0,0 1 0 0 0,-1-1 0 0 0,1 1 0 0 0,-1 0 0 0 0,0 0 0 0 0,0 0 0 0 0,0 1 0 0 0,0-1 0 0 0,0 1 0 0 0,0-1 0 0 0,0 1 0 0 0,0 0 0 0 0,0 0-1 0 0,-1 0 1 0 0,1 1 0 0 0,-1-1 1 0 0,-8 2-7 0 0,1 0 0 0 0,0 1 0 0 0,0 0 0 0 0,0 0 0 0 0,0 1 0 0 0,1 1 0 0 0,-1 0 0 0 0,1 0 0 0 0,0 1 0 0 0,0 0 0 0 0,0 1-1 0 0,1 0 1 0 0,0 1 0 0 0,0 0 0 0 0,0 0 0 0 0,1 1 0 0 0,0 0 0 0 0,1 0 0 0 0,0 1 0 0 0,0 0 0 0 0,0 0 0 0 0,2 1 0 0 0,-2 2 7 0 0,5-10 2 0 0,1 0 0 0 0,-1 1 0 0 0,1-1 1 0 0,0 0-1 0 0,0 1 0 0 0,-1-1 0 0 0,2 1 1 0 0,-1 0-1 0 0,0-1 0 0 0,1 1 0 0 0,-1-1 1 0 0,1 1-1 0 0,0 0 0 0 0,0 0 0 0 0,0-1 1 0 0,0 1-1 0 0,0 0 0 0 0,0-1 0 0 0,1 1 0 0 0,-1 0 1 0 0,1-1-1 0 0,0 1 0 0 0,0-1 0 0 0,0 1 1 0 0,0-1-1 0 0,0 1 0 0 0,1-1 0 0 0,-1 0 1 0 0,1 0-1 0 0,0 0 0 0 0,-1 0 0 0 0,1 0 1 0 0,0 0-1 0 0,0 0 0 0 0,0 0 0 0 0,0-1 1 0 0,1 1-1 0 0,-1-1 0 0 0,0 1 0 0 0,1-1 1 0 0,1 1-3 0 0,18 7 21 0 0,1-2 0 0 0,1 0 0 0 0,-1-1 1 0 0,1-1-1 0 0,0-2 0 0 0,0 0 1 0 0,1-2-1 0 0,-1 0 0 0 0,0-2 0 0 0,15-2-21 0 0,23 2 36 0 0,60 5-2 0 0,-120-2-24 0 0,0-1 0 0 0,-1 1 0 0 0,0 0-1 0 0,1 0 1 0 0,-1 0 0 0 0,0 0-1 0 0,0 0 1 0 0,0 0 0 0 0,0 0 0 0 0,0 0-1 0 0,-1 1 1 0 0,1-1 0 0 0,0 0 0 0 0,-1 0-1 0 0,0 1 1 0 0,0-1 0 0 0,0 0-1 0 0,0 1 1 0 0,0-1 0 0 0,0 0 0 0 0,0 1-1 0 0,-1-1 1 0 0,1 0 0 0 0,-1 0 0 0 0,1 1-1 0 0,-1-1 1 0 0,0 0 0 0 0,0 0-1 0 0,0 0 1 0 0,0 0 0 0 0,-1 0 0 0 0,1 0-1 0 0,-1 0 1 0 0,0 0-10 0 0,-139 210 622 0 0,140-211-642 0 0,0 0 1 0 0,0 0 0 0 0,1 0-1 0 0,-1 0 1 0 0,0 0-1 0 0,1 0 1 0 0,-1 0 0 0 0,1 0-1 0 0,-1 0 1 0 0,1 0 0 0 0,-1 0-1 0 0,1 1 1 0 0,0-1 0 0 0,0 0-1 0 0,-1 0 1 0 0,1 0 0 0 0,0 0-1 0 0,0 1 1 0 0,0-1 0 0 0,0 0-1 0 0,1 0 1 0 0,-1 0 0 0 0,0 1-1 0 0,0-1 1 0 0,1 0-1 0 0,-1 0 1 0 0,1 0 0 0 0,-1 0-1 0 0,1 0 1 0 0,-1 0 0 0 0,1 0-1 0 0,-1 0 1 0 0,1 0 0 0 0,0 0-1 0 0,0 0 1 0 0,0 0 0 0 0,-1 0-1 0 0,1-1 1 0 0,0 1 0 0 0,0 0-1 0 0,0-1 1 0 0,0 1 0 0 0,0 0-1 0 0,0-1 1 0 0,1 1 0 0 0,-1-1-1 0 0,0 0 1 0 0,0 1-1 0 0,0-1 1 0 0,0 0 0 0 0,0 0-1 0 0,1 0 1 0 0,-1 0 0 0 0,0 0-1 0 0,0 0 1 0 0,0 0 0 0 0,1 0-1 0 0,-1 0 1 0 0,0 0 0 0 0,0-1-1 0 0,0 1 1 0 0,0 0 0 0 0,1-1 19 0 0,85-42-6841 0 0,-63 27-471 0 0,-10 5-3881 0 0</inkml:trace>
  <inkml:trace contextRef="#ctx0" brushRef="#br0" timeOffset="48582.136">18454 4546 10450 0 0,'0'0'2259'0'0,"0"0"-802"0"0,0 0-233 0 0,0 0 60 0 0,0 0 10 0 0,0 0-43 0 0,0 0-147 0 0,0 0-222 0 0,0 0-198 0 0,0 0-167 0 0,0 0-131 0 0,-25 32-80 0 0,-73 96-27 0 0,96-127-266 0 0,0 0 1 0 0,1 0-1 0 0,-1 0 0 0 0,0 0 0 0 0,1 1 1 0 0,-1-1-1 0 0,1 0 0 0 0,0 1 1 0 0,-1-1-1 0 0,1 1 0 0 0,0 0 0 0 0,0-1 1 0 0,0 1-1 0 0,0 0 0 0 0,0 0 0 0 0,0 0 1 0 0,1 0-1 0 0,-1-1 0 0 0,1 1 1 0 0,-1 0-1 0 0,1 0 0 0 0,0 0 0 0 0,0 0 1 0 0,0 0-1 0 0,0 0 0 0 0,0 0 1 0 0,0 0-1 0 0,0 0 0 0 0,0 0 0 0 0,1 0 1 0 0,-1 0-1 0 0,1 0 0 0 0,0 1-13 0 0,3 2 90 0 0,0 0-1 0 0,1 0 0 0 0,-1 0 0 0 0,1-1 0 0 0,0 0 0 0 0,1 0 0 0 0,-1 0 0 0 0,1-1 0 0 0,0 0 0 0 0,0 0 0 0 0,0 0 0 0 0,0-1 0 0 0,0 0 1 0 0,0 0-1 0 0,1 0 0 0 0,-1-1 0 0 0,1 0 0 0 0,-1 0 0 0 0,1-1 0 0 0,-1 0 0 0 0,1 0 0 0 0,-1 0 0 0 0,1-1 0 0 0,0 0 0 0 0,-1 0 0 0 0,4-2-89 0 0,-3 1 19 0 0,0 0 1 0 0,0 0-1 0 0,0-1 1 0 0,-1 0-1 0 0,1 0 1 0 0,-1-1-1 0 0,0 0 1 0 0,0 0-1 0 0,0 0 1 0 0,-1-1-1 0 0,1 0 1 0 0,-1 0-1 0 0,0 0 1 0 0,-1-1-1 0 0,1 1 1 0 0,-1-1-1 0 0,0 0 1 0 0,0-1-1 0 0,-1 1 1 0 0,0-1-1 0 0,0 1 1 0 0,-1-1-1 0 0,0 0 1 0 0,0 0-1 0 0,0 0 0 0 0,-1 0 1 0 0,0 0-1 0 0,0 0 1 0 0,-1-1-1 0 0,0 1 1 0 0,0 0-1 0 0,-1 0 1 0 0,0 0-1 0 0,0-1 1 0 0,0 1-1 0 0,-1 0 1 0 0,0 1-1 0 0,-1-1 1 0 0,1 0-1 0 0,-2 0 1 0 0,-2-5-20 0 0,1 6-169 0 0,0-1 1 0 0,0 1-1 0 0,-1 1 1 0 0,0-1-1 0 0,0 1 1 0 0,0 0 0 0 0,-1 0-1 0 0,1 1 1 0 0,-1-1-1 0 0,0 2 1 0 0,0-1-1 0 0,-1 1 1 0 0,1 0-1 0 0,-1 0 1 0 0,0 1-1 0 0,1 0 1 0 0,-2 1 168 0 0,-54-5-11479 0 0,49 6-396 0 0</inkml:trace>
  <inkml:trace contextRef="#ctx0" brushRef="#br0" timeOffset="49216.505">19011 3780 12867 0 0,'0'0'1325'0'0,"0"0"-307"0"0,0 0-93 0 0,0 0 88 0 0,0 0 95 0 0,0 0 45 0 0,0 0-99 0 0,0 0-202 0 0,0 0-198 0 0,0 0-164 0 0,0 0-105 0 0,0 0-49 0 0,2-4 30 0 0,9-6 326 0 0,-10 36 331 0 0,-2-8-733 0 0,-3 56 277 0 0,-4 0 1 0 0,-4-1 0 0 0,-2 0-1 0 0,-12 29-567 0 0,3-5 141 0 0,-77 292 147 0 0,98-348-235 0 0,47-45 11 0 0,189-168 107 0 0,-214 159-176 0 0,-2-1 5 0 0,0 1 0 0 0,1 1 0 0 0,1 1 0 0 0,0 0 0 0 0,0 2-1 0 0,1 0 1 0 0,0 1 0 0 0,0 1 0 0 0,1 1 0 0 0,0 1 0 0 0,0 1-1 0 0,3 1 1 0 0,-24 3-1 0 0,1 0 0 0 0,0 1-1 0 0,-1-1 1 0 0,1 0 0 0 0,0 1-1 0 0,-1-1 1 0 0,1 1 0 0 0,-1-1-1 0 0,1 1 1 0 0,-1 0-1 0 0,1-1 1 0 0,-1 1 0 0 0,0 0-1 0 0,1 0 1 0 0,-1 0 0 0 0,0 0-1 0 0,0 1 1 0 0,1-1 0 0 0,-1 0-1 0 0,0 0 1 0 0,0 1-1 0 0,0-1 1 0 0,-1 0 0 0 0,1 1-1 0 0,0-1 1 0 0,-1 1 0 0 0,1-1-1 0 0,0 1 1 0 0,-1 0 0 0 0,0-1-1 0 0,1 1 1 0 0,-1 0-1 0 0,0-1 1 0 0,0 1 0 0 0,0-1-1 0 0,0 1 1 0 0,0 0 0 0 0,0-1-1 0 0,0 1 1 0 0,-1 0 0 0 0,1-1-1 0 0,-1 1 1 0 0,1-1-1 0 0,-1 1 1 0 0,0 0 1 0 0,-2 8 5 0 0,-1 0 0 0 0,0 0 0 0 0,0-1 0 0 0,-1 0 0 0 0,0 0 0 0 0,0 0 0 0 0,-1-1 0 0 0,0 1 0 0 0,-1-1 0 0 0,0-1-1 0 0,0 1 1 0 0,-1-1 0 0 0,0-1 0 0 0,0 1 0 0 0,0-1 0 0 0,-4 1-5 0 0,-4 6 13 0 0,-10 8-13 0 0,-1-1 1 0 0,0-2-1 0 0,-2-1 0 0 0,0-1 1 0 0,0-1-1 0 0,-2-1 0 0 0,0-2 0 0 0,0-1 1 0 0,-16 2-1 0 0,-49-10-343 0 0,94-4 261 0 0,1 0-1 0 0,-1 0 1 0 0,1 0 0 0 0,-1 0 0 0 0,1 0-1 0 0,-1 0 1 0 0,1 0 0 0 0,0-1-1 0 0,-1 1 1 0 0,1-1 0 0 0,0 1 0 0 0,0-1-1 0 0,0 1 1 0 0,0-1 0 0 0,1 0-1 0 0,-1 1 1 0 0,0-1 0 0 0,1 0 0 0 0,-1 0-1 0 0,1 1 1 0 0,-1-1 0 0 0,1 0-1 0 0,0 0 1 0 0,0 0 0 0 0,0 0 0 0 0,0 1-1 0 0,0-1 1 0 0,0 0 0 0 0,0 0-1 0 0,1-1 84 0 0,13-56-6244 0 0,-4 41-297 0 0,-4 5-5223 0 0</inkml:trace>
  <inkml:trace contextRef="#ctx0" brushRef="#br0" timeOffset="49581.45">19788 3674 17276 0 0,'0'0'839'0'0,"0"0"-237"0"0,0 0 84 0 0,0 0 258 0 0,0 0 252 0 0,0 0 90 0 0,0 0-154 0 0,0 0-232 0 0,0 0-154 0 0,-7 32-98 0 0,-22 104-80 0 0,-48 388 1723 0 0,22-253-2083 0 0,41-222-293 0 0,22-72-1237 0 0,85-79-3875 0 0,-59 71-846 0 0,0 1-5171 0 0,-26 25 5753 0 0</inkml:trace>
  <inkml:trace contextRef="#ctx0" brushRef="#br0" timeOffset="49898.612">19818 4484 672 0 0,'0'0'4062'0'0,"0"0"-320"0"0,0 0-628 0 0,0 0-649 0 0,0 0-581 0 0,0 0-431 0 0,0 0-273 0 0,0 0-150 0 0,0 0-74 0 0,0 0-48 0 0,0 0-61 0 0,0 0-70 0 0,0 0-67 0 0,19 19-75 0 0,60 57-62 0 0,-77-75-545 0 0,-1 1 1 0 0,0 0-1 0 0,1-1 0 0 0,-1 1 1 0 0,1-1-1 0 0,0 0 0 0 0,-1 1 1 0 0,1-1-1 0 0,0 0 1 0 0,0 0-1 0 0,0 0 0 0 0,0 0 1 0 0,0-1-1 0 0,0 1 0 0 0,0 0 1 0 0,0-1-1 0 0,0 0 0 0 0,0 1 1 0 0,0-1-1 0 0,0 0 0 0 0,0 0 1 0 0,0 0-1 0 0,1 0 1 0 0,-1 0-1 0 0,0-1 0 0 0,0 1 1 0 0,0-1-1 0 0,0 1 0 0 0,0-1-28 0 0,6-1 124 0 0,6-2-31 0 0,0 0 0 0 0,0-1 0 0 0,0 0 0 0 0,-1-1 0 0 0,0-1 0 0 0,0 0 0 0 0,0 0 0 0 0,-1-1 0 0 0,0-1 0 0 0,-1 0 0 0 0,0-1 1 0 0,0 0-1 0 0,-1-1 0 0 0,0 0 0 0 0,2-4-93 0 0,-9 10 9 0 0,0 0 1 0 0,0-1 0 0 0,-1 1-1 0 0,1-1 1 0 0,-2 1-1 0 0,1-1 1 0 0,0 0 0 0 0,-1 0-1 0 0,0 1 1 0 0,0-1-1 0 0,-1 0 1 0 0,0 0-1 0 0,0 0 1 0 0,0 0 0 0 0,-1 0-1 0 0,0-3-9 0 0,-1 7-4 0 0,0 0 0 0 0,-1-1 0 0 0,1 1 1 0 0,-1 0-1 0 0,1 0 0 0 0,-1 0 0 0 0,1 1 0 0 0,-1-1 0 0 0,0 1 0 0 0,0-1 0 0 0,0 1 0 0 0,0 0 0 0 0,0 0 0 0 0,0 0 0 0 0,0 1 0 0 0,0-1 1 0 0,-1 1-1 0 0,1-1 0 0 0,0 1 0 0 0,0 0 0 0 0,0 0 0 0 0,-1 1 0 0 0,1-1 0 0 0,0 1 0 0 0,0-1 0 0 0,0 1 0 0 0,0 0 0 0 0,0 0 0 0 0,0 1 1 0 0,0-1-1 0 0,0 0 0 0 0,0 1 0 0 0,1 0 0 0 0,-2 1 4 0 0,-17 8-9 0 0,0 1 0 0 0,1 1 0 0 0,1 1 0 0 0,0 0 0 0 0,1 2 0 0 0,-6 6 9 0 0,18-16-1 0 0,1-1 1 0 0,0 1-1 0 0,0 1 0 0 0,1-1 1 0 0,-1 0-1 0 0,1 1 1 0 0,1 0-1 0 0,-1 0 0 0 0,1 0 1 0 0,1 1-1 0 0,-1-1 1 0 0,1 1-1 0 0,0-1 0 0 0,1 1 1 0 0,0 0-1 0 0,0 0 1 0 0,1-1-1 0 0,-1 1 0 0 0,2 0 1 0 0,-1 0-1 0 0,2 3 1 0 0,-1-6 3 0 0,1-1-1 0 0,0 0 1 0 0,0 0 0 0 0,0 0-1 0 0,0 0 1 0 0,1 0-1 0 0,-1 0 1 0 0,1-1 0 0 0,0 1-1 0 0,0-1 1 0 0,0 0-1 0 0,1 0 1 0 0,-1 0 0 0 0,1 0-1 0 0,-1-1 1 0 0,1 1-1 0 0,0-1 1 0 0,0 0 0 0 0,0 0-1 0 0,1-1 1 0 0,-1 1-1 0 0,0-1 1 0 0,5 1-3 0 0,106 14-91 0 0,44-35-1656 0 0,-92 1-6926 0 0,-59 14-3002 0 0</inkml:trace>
  <inkml:trace contextRef="#ctx0" brushRef="#br0" timeOffset="50398.128">20374 4701 9874 0 0,'0'0'2125'0'0,"0"0"-468"0"0,0 0-108 0 0,0 0 67 0 0,0 0 16 0 0,0 0-45 0 0,0 0-121 0 0,0 0-199 0 0,0 0-228 0 0,0 0-203 0 0,0 0-180 0 0,0 0-162 0 0,0 0-108 0 0,19-9-86 0 0,63-32-82 0 0,-8-26 338 0 0,-31 19-247 0 0,81-70 185 0 0,-118 159-438 0 0,-9 49 136 0 0,5-88-179 0 0,1 0 0 0 0,-1 0 0 0 0,1 0 0 0 0,-1 0 0 0 0,1 0 1 0 0,-1-1-1 0 0,1 0 0 0 0,0 1 0 0 0,0-1 0 0 0,0 0 0 0 0,0 0 0 0 0,0-1 1 0 0,0 1-1 0 0,0-1 0 0 0,0 1 0 0 0,0-1 0 0 0,0 0 0 0 0,0 0 1 0 0,0 0-1 0 0,0-1 0 0 0,3 0-13 0 0,-1 1 25 0 0,9-1 14 0 0,-1-1-1 0 0,1-1 1 0 0,-1 0-1 0 0,1-1 1 0 0,-1 0-1 0 0,0-1 1 0 0,0 0-1 0 0,-1-1 1 0 0,0-1 0 0 0,0 0-39 0 0,62-27 190 0 0,37-2 229 0 0,-103 80-78 0 0,-8-32-319 0 0,1 1 1 0 0,0-1-1 0 0,1 0 0 0 0,0 1 0 0 0,1-1 0 0 0,0 0 0 0 0,1 0 0 0 0,0-1 0 0 0,1 1 0 0 0,0-1 1 0 0,1 0-1 0 0,0 0 0 0 0,1-1 0 0 0,4 6-22 0 0,20 0-1056 0 0,-18-18-5428 0 0,-11-1-5694 0 0</inkml:trace>
  <inkml:trace contextRef="#ctx0" brushRef="#br0" timeOffset="60586.311">21986 3670 4153 0 0,'0'0'1542'0'0,"0"0"-209"0"0,0 0-42 0 0,0 0 120 0 0,0 0 53 0 0,0 0-58 0 0,0 0-188 0 0,0 0-221 0 0,0 0-141 0 0,0 0-110 0 0,0 0-62 0 0,1-2-17 0 0,3-3 3974 0 0,-3 31-2810 0 0,0-5-1424 0 0,20 238 1344 0 0,-13-100-1026 0 0,-10 127-725 0 0,-1-259 21 0 0,0 0-1 0 0,-2 1 0 0 0,0-2 1 0 0,-2 1-1 0 0,-1-1 1 0 0,-2 0-21 0 0,11 11-22 0 0,0-37 20 0 0,-1 0-8 0 0,0 0-6 0 0,0 0-9 0 0,0 0-15 0 0,0 0-11 0 0,0 0 7 0 0,0 0-2 0 0,0 0-1 0 0,0 0-5 0 0,0 0-51 0 0,-1-30-2812 0 0,-3 10-127 0 0,0 0-4752 0 0,3 13-1434 0 0</inkml:trace>
  <inkml:trace contextRef="#ctx0" brushRef="#br0" timeOffset="60855.915">21664 4237 8586 0 0,'0'0'2766'0'0,"0"0"-687"0"0,0 0-441 0 0,0 0-153 0 0,0 0-166 0 0,0 0-284 0 0,0 0-305 0 0,0 0-181 0 0,0 0-13 0 0,0 0 116 0 0,0 0 132 0 0,0 0 35 0 0,0 0-17 0 0,24-2-53 0 0,80-10-63 0 0,268-61 1936 0 0,-310 68-1674 0 0,-36 5-5170 0 0,-9 0-3884 0 0,-14 0-3862 0 0</inkml:trace>
  <inkml:trace contextRef="#ctx0" brushRef="#br0" timeOffset="61438.708">22406 3736 10650 0 0,'0'0'1906'0'0,"0"0"-415"0"0,0 0-247 0 0,0 0-75 0 0,0 0-60 0 0,0 0-101 0 0,0 0-108 0 0,0 0-90 0 0,0 0-78 0 0,0 0-64 0 0,0 0-73 0 0,0 0-64 0 0,0 0-48 0 0,-1 23-35 0 0,-4 113 317 0 0,13 184 876 0 0,-8-45-1468 0 0,11-234-202 0 0,18-53 335 0 0,-12-6-243 0 0,0 0 0 0 0,1 1-1 0 0,1 1 1 0 0,1 0 0 0 0,0 2-1 0 0,13-8-62 0 0,13-7 1 0 0,-37 22-2 0 0,0 0 0 0 0,1 0 0 0 0,-1 1 1 0 0,1 1-1 0 0,1-1 0 0 0,-1 2 0 0 0,1-1 0 0 0,0 2 0 0 0,0-1 0 0 0,0 2 0 0 0,0-1 1 0 0,1 1-1 0 0,0 1 1 0 0,-6 41 74 0 0,-28 177 389 0 0,54-220-2434 0 0,-27-4 497 0 0,0 2-1884 0 0,-1-1-3980 0 0,-1 2-4832 0 0</inkml:trace>
  <inkml:trace contextRef="#ctx0" brushRef="#br0" timeOffset="62520.308">22945 4443 9562 0 0,'0'0'1848'0'0,"0"0"-286"0"0,0 0 68 0 0,0 0 67 0 0,0 0-114 0 0,0 0-197 0 0,0 0-232 0 0,0 0-215 0 0,0 0-142 0 0,0 0-126 0 0,0 0-98 0 0,0 0-79 0 0,34-4-106 0 0,104-15-65 0 0,-85 0 91 0 0,-47 13-294 0 0,-2 3-73 0 0,-1 0 0 0 0,1 0-1 0 0,-1 0 1 0 0,1-1-1 0 0,-1 1 1 0 0,0-1 0 0 0,0 0-1 0 0,-1 0 1 0 0,1 0 0 0 0,-1-1-1 0 0,0 1 1 0 0,0 0-1 0 0,0-1 1 0 0,-1 1 0 0 0,1-1-1 0 0,-1 0 1 0 0,0 0 0 0 0,0 1-1 0 0,-1-1 1 0 0,0 0-1 0 0,0 0 1 0 0,0 0 0 0 0,0 1-1 0 0,-1-1 1 0 0,1 0-47 0 0,-3 2-14 0 0,0 1 0 0 0,0 0 1 0 0,1 0-1 0 0,-1 0 0 0 0,-1 0 0 0 0,1 0 1 0 0,0 0-1 0 0,0 1 0 0 0,-1-1 1 0 0,1 1-1 0 0,0 0 0 0 0,-1 0 0 0 0,0 1 1 0 0,1-1-1 0 0,-1 1 0 0 0,1-1 0 0 0,-1 1 1 0 0,1 0-1 0 0,-1 1 0 0 0,0-1 0 0 0,1 1 1 0 0,-1-1-1 0 0,1 1 0 0 0,-1 0 0 0 0,1 0 1 0 0,-3 2 13 0 0,-8 2-10 0 0,1 1 1 0 0,0 0 0 0 0,1 1-1 0 0,-1 1 1 0 0,1 0 0 0 0,1 1-1 0 0,-1 0 1 0 0,1 0 0 0 0,1 1-1 0 0,-2 3 10 0 0,8-10 4 0 0,0 1 0 0 0,-1 0 0 0 0,1 0 0 0 0,1 0 0 0 0,-1 0 0 0 0,1 1 0 0 0,-1 0 0 0 0,1-1 0 0 0,0 1 0 0 0,1 0 0 0 0,0 0 0 0 0,-1 1 0 0 0,1-1 0 0 0,1 0 0 0 0,-1 1 0 0 0,1-1 0 0 0,0 1 0 0 0,0 0 0 0 0,1-1-1 0 0,0 1 1 0 0,0 0 0 0 0,0-1 0 0 0,1 1 0 0 0,-1-1 0 0 0,1 1 0 0 0,1 0 0 0 0,-1-1 0 0 0,1 0 0 0 0,0 1 0 0 0,0-1 0 0 0,0 0 0 0 0,1 0 0 0 0,0 0 0 0 0,0 0 0 0 0,0-1 0 0 0,1 1 0 0 0,1 1-4 0 0,9 1 83 0 0,1-1 0 0 0,0 0 0 0 0,0-1 0 0 0,1-1 1 0 0,-1 0-1 0 0,1-1 0 0 0,0-1 0 0 0,0-1 0 0 0,0 0 0 0 0,0-1 1 0 0,0 0-1 0 0,6-2-83 0 0,6 2 171 0 0,-10-1-79 0 0,0 0 0 0 0,-1-1-1 0 0,0-1 1 0 0,1-1-1 0 0,-1 0 1 0 0,-1-1 0 0 0,1-1-1 0 0,-1-1 1 0 0,9-4-92 0 0,-14 5 14 0 0,0 0 0 0 0,0-1 1 0 0,0 0-1 0 0,-1-1 0 0 0,0 0 1 0 0,-1 0-1 0 0,0-1 0 0 0,0 0 1 0 0,-1-1-1 0 0,0 0 0 0 0,-1 0 1 0 0,0-1-1 0 0,0 1 0 0 0,-1-2 1 0 0,-1 1-1 0 0,0-1 0 0 0,-1 1 1 0 0,0-1-1 0 0,0-1 0 0 0,-1 0-14 0 0,6-93 32 0 0,-10 103-41 0 0,0 1-1 0 0,-1 0 1 0 0,1-1-1 0 0,0 1 0 0 0,0 0 1 0 0,-1 0-1 0 0,0 0 1 0 0,1 0-1 0 0,-1 0 0 0 0,0 0 1 0 0,0 1-1 0 0,0-1 1 0 0,0 0-1 0 0,0 1 1 0 0,0 0-1 0 0,-1-1 0 0 0,1 1 1 0 0,0 0-1 0 0,-1 0 1 0 0,1 0-1 0 0,-1 1 0 0 0,1-1 1 0 0,-1 0-1 0 0,1 1 1 0 0,-1 0-1 0 0,1-1 0 0 0,-1 1 1 0 0,0 0-1 0 0,1 1 1 0 0,-1-1-1 0 0,1 0 1 0 0,-1 1-1 0 0,1-1 0 0 0,-1 1 1 0 0,1 0-1 0 0,-1 0 1 0 0,1 0-1 0 0,0 0 0 0 0,-1 0 1 0 0,1 0-1 0 0,0 1 1 0 0,-2 1 9 0 0,0-1-8 0 0,1 0 1 0 0,-1 0-1 0 0,1 0 1 0 0,-1 1-1 0 0,1 0 1 0 0,0 0-1 0 0,0 0 1 0 0,0 0-1 0 0,0 0 1 0 0,0 1-1 0 0,1-1 1 0 0,0 1-1 0 0,-1 0 1 0 0,1-1-1 0 0,1 1 1 0 0,-1 0-1 0 0,1 0 0 0 0,-1 1 1 0 0,1-1-1 0 0,0 0 1 0 0,1 0-1 0 0,-1 0 1 0 0,1 1-1 0 0,-1-1 1 0 0,1 0-1 0 0,1 1 1 0 0,-1-1 7 0 0,3-1 5 0 0,0 0-1 0 0,0 0 1 0 0,1 0-1 0 0,-1-1 1 0 0,1 1-1 0 0,0-1 1 0 0,-1 0 0 0 0,1 0-1 0 0,0 0 1 0 0,0-1-1 0 0,1 1 1 0 0,-1-1-1 0 0,0 0 1 0 0,0 0 0 0 0,0 0-1 0 0,1-1 1 0 0,-1 0-1 0 0,1 0 1 0 0,2 0-5 0 0,-4 0 2 0 0,37 2 19 0 0,48 12 24 0 0,-86-11-40 0 0,0 0 1 0 0,1 0 0 0 0,-1 0-1 0 0,0 0 1 0 0,-1 1 0 0 0,1-1 0 0 0,-1 1-1 0 0,1-1 1 0 0,-1 1 0 0 0,0 0-1 0 0,0-1 1 0 0,-1 1 0 0 0,1 0 0 0 0,-1 0-1 0 0,0 0 1 0 0,0-1 0 0 0,0 1-1 0 0,0 0 1 0 0,-1 0 0 0 0,1 0 0 0 0,-2 2-6 0 0,1 12 12 0 0,1-10-15 0 0,-1-6 1 0 0,1 0-1 0 0,-1 0 1 0 0,1 0 0 0 0,-1 0-1 0 0,1 0 1 0 0,0 0-1 0 0,0 0 1 0 0,0 0 0 0 0,0 1-1 0 0,0-1 1 0 0,0 0 0 0 0,1 0-1 0 0,-1 0 1 0 0,1 0 0 0 0,-1 0-1 0 0,1 0 1 0 0,0 0-1 0 0,0 0 1 0 0,0 0 0 0 0,0 0-1 0 0,0-1 1 0 0,0 1 0 0 0,0 0-1 0 0,1-1 1 0 0,-1 1-1 0 0,1 0 1 0 0,-1-1 0 0 0,1 0-1 0 0,-1 1 1 0 0,1-1 0 0 0,0 0-1 0 0,0 0 1 0 0,0 0 0 0 0,0 0-1 0 0,0 0 1 0 0,-1 0-1 0 0,2-1 1 0 0,-1 1 0 0 0,0-1-1 0 0,2 1 3 0 0,116 6-100 0 0,-108-7 117 0 0,0-1-1 0 0,0 0 1 0 0,0-1 0 0 0,0 0-1 0 0,-1 0 1 0 0,1-1-1 0 0,-1-1 1 0 0,1 0 0 0 0,-1-1-1 0 0,0 0 1 0 0,-1 0-1 0 0,1-1 1 0 0,-1-1 0 0 0,-1 0-1 0 0,1 0 1 0 0,-1-1-1 0 0,0 0 1 0 0,-1 0-1 0 0,1-1 1 0 0,-2 0 0 0 0,1-1-1 0 0,-2 0 1 0 0,1 0-1 0 0,-1 0 1 0 0,1-5-17 0 0,-3 9 2 0 0,-1 0 0 0 0,-1 0 0 0 0,1 0 0 0 0,-1 0 0 0 0,0-1 0 0 0,0 1 0 0 0,-1-1 0 0 0,0 1 0 0 0,0-1 0 0 0,-1 0 0 0 0,0 1 0 0 0,0-1 0 0 0,0 0 0 0 0,-1 1 0 0 0,0-1 0 0 0,0-1-2 0 0,-2 6-5 0 0,1 0 0 0 0,-1 0 0 0 0,0 0 1 0 0,0 0-1 0 0,1 0 0 0 0,-2 0 0 0 0,1 1 0 0 0,0-1 0 0 0,0 1 1 0 0,0 0-1 0 0,-1 0 0 0 0,1 0 0 0 0,0 0 0 0 0,-1 1 0 0 0,1-1 0 0 0,-1 1 1 0 0,1 0-1 0 0,0 0 0 0 0,-1 0 0 0 0,1 1 0 0 0,-1-1 0 0 0,1 1 0 0 0,0 0 1 0 0,-1 0-1 0 0,1 0 0 0 0,0 0 0 0 0,0 0 0 0 0,-1 1 0 0 0,1 0 1 0 0,0-1-1 0 0,1 1 0 0 0,-1 0 0 0 0,-1 2 5 0 0,-3-1 0 0 0,0 1 0 0 0,0 0 1 0 0,1 0-1 0 0,-1 0 0 0 0,1 1 0 0 0,0 0 1 0 0,1 1-1 0 0,-1-1 0 0 0,1 1 0 0 0,0 0 1 0 0,0 0-1 0 0,1 0 0 0 0,0 1 0 0 0,0 0 0 0 0,1 0 1 0 0,-1 0-1 0 0,1 0 0 0 0,1 0 0 0 0,0 1 1 0 0,0-1-1 0 0,0 1 0 0 0,1-1 0 0 0,0 1 0 0 0,0 0 1 0 0,1 0-1 0 0,0-1 0 0 0,0 1 0 0 0,1 0 1 0 0,0 0-1 0 0,1-1 0 0 0,-1 1 0 0 0,2-1 1 0 0,-1 1-1 0 0,1-1 0 0 0,0 0 0 0 0,7 5 23 0 0,0-1 0 0 0,1 0 0 0 0,1-1 0 0 0,-1 0 0 0 0,2-1 0 0 0,-1-1 0 0 0,1 0 0 0 0,1 0 0 0 0,-1-1 0 0 0,1-1 0 0 0,0 0 0 0 0,1-1 0 0 0,-1-1 0 0 0,1 0 0 0 0,0-1 0 0 0,7 1-23 0 0,15 3-2 0 0,1-1 1 0 0,0-2-1 0 0,0-2 1 0 0,0-1-1 0 0,20-4 2 0 0,-22-4-1561 0 0,-22 0-6997 0 0,-10 4-4256 0 0</inkml:trace>
  <inkml:trace contextRef="#ctx0" brushRef="#br0" timeOffset="65622.061">676 5599 528 0 0,'0'0'1870'0'0,"0"0"-359"0"0,0 0 84 0 0,0 0 241 0 0,0 0 265 0 0,0 0 96 0 0,0 0-201 0 0,0 0-307 0 0,0 0-354 0 0,0 0-296 0 0,0 0-209 0 0,3-6-138 0 0,8-21-103 0 0,-5 69 3119 0 0,-6 251-1140 0 0,1-281-4890 0 0,-1-24-7038 0 0,-1 5-2513 0 0</inkml:trace>
  <inkml:trace contextRef="#ctx0" brushRef="#br0" timeOffset="65807.925">636 5176 13891 0 0,'0'0'1527'0'0,"0"0"-296"0"0,0 0-216 0 0,0 0-83 0 0,0 0-39 0 0,0 0-140 0 0,0 0-205 0 0,0 0-225 0 0,0 0-198 0 0,0 0-100 0 0,0 0-37 0 0,0 0-14 0 0,0 0-20 0 0,-6 7-18 0 0,3-4 56 0 0,2-3-2 0 0,0 1 0 0 0,0 0 0 0 0,0-1 0 0 0,0 1 1 0 0,0 0-1 0 0,0-1 0 0 0,1 1 0 0 0,-1 0 0 0 0,0 0 0 0 0,1 0 1 0 0,-1 0-1 0 0,0 0 0 0 0,1 0 0 0 0,-1-1 0 0 0,1 2 1 0 0,-1-1-1 0 0,1 0 0 0 0,0 0 0 0 0,-1 0 0 0 0,1 0 1 0 0,0 0-1 0 0,0 0 0 0 0,0 0 0 0 0,0 0 0 0 0,0 0 1 0 0,0 0-1 0 0,0 1 0 0 0,0-1 0 0 0,0 0 0 0 0,0 0 1 0 0,1 0-1 0 0,-1 0 0 0 0,0 0 0 0 0,1 0 0 0 0,-1 0 1 0 0,1 0-1 0 0,-1 0 0 0 0,1 0 0 0 0,0 0 0 0 0,-1 0 0 0 0,1 0 1 0 0,0-1-1 0 0,-1 1 0 0 0,1 0 0 0 0,0 0 0 0 0,0-1 1 0 0,0 1-1 0 0,0-1 0 0 0,0 1 0 0 0,0 0 0 0 0,0-1 1 0 0,0 0-1 0 0,0 1 0 0 0,0-1 0 0 0,0 0 0 0 0,0 1 1 0 0,0-1-1 0 0,0 0 0 0 0,0 0 0 0 0,0 0 0 0 0,1 0 10 0 0,47 20-1968 0 0,-16-10-6975 0 0,-19-6-654 0 0</inkml:trace>
  <inkml:trace contextRef="#ctx0" brushRef="#br0" timeOffset="66313.682">1160 5415 9546 0 0,'0'0'1787'0'0,"0"0"-261"0"0,0 0 3 0 0,0 0 40 0 0,0 0-93 0 0,0 0-244 0 0,0 0-314 0 0,0 0-218 0 0,0 0-83 0 0,0 0-46 0 0,0 0-40 0 0,0 0-62 0 0,0 0-71 0 0,-2 0-63 0 0,-5-2-260 0 0,0 2 0 0 0,1-1 0 0 0,-1 1 0 0 0,0 0 0 0 0,0 0-1 0 0,0 1 1 0 0,1 0 0 0 0,-1 0 0 0 0,0 0 0 0 0,1 1 0 0 0,-1 0 0 0 0,1 1 0 0 0,0-1 0 0 0,0 1 0 0 0,0 0 0 0 0,0 1 0 0 0,0-1 0 0 0,-3 4-75 0 0,8-5 1 0 0,0 0-1 0 0,0 0 1 0 0,0 0-1 0 0,1 0 1 0 0,-1 0 0 0 0,0 0-1 0 0,1 1 1 0 0,-1-1-1 0 0,1 0 1 0 0,0 0-1 0 0,0 1 1 0 0,0-1-1 0 0,0 0 1 0 0,0 0-1 0 0,1 1 1 0 0,-1-1 0 0 0,1 0-1 0 0,-1 0 1 0 0,1 0-1 0 0,0 1 1 0 0,0-1-1 0 0,0 0 1 0 0,0 0-1 0 0,0 0 1 0 0,0 0 0 0 0,0-1-1 0 0,1 1 1 0 0,-1 0-1 0 0,1 0 1 0 0,-1-1-1 0 0,1 1 1 0 0,0-1-1 0 0,0 1 1 0 0,0-1-1 0 0,142 95 227 0 0,-138-93-199 0 0,0 1 0 0 0,0 0 0 0 0,-1 0 0 0 0,0 1 0 0 0,1-1 0 0 0,-1 1 0 0 0,-1 0 1 0 0,1 0-1 0 0,-1 1 0 0 0,0 0 0 0 0,0-1 0 0 0,-1 1 0 0 0,0 0 0 0 0,0 1 0 0 0,0-1 1 0 0,0 1-1 0 0,-1-1 0 0 0,-1 1 0 0 0,1 0 0 0 0,-1-1 0 0 0,0 1 0 0 0,0 0 0 0 0,-1 1-28 0 0,-2 0 49 0 0,-1-1 1 0 0,-1 1-1 0 0,1 0 0 0 0,-2-1 0 0 0,1 0 0 0 0,0 0 0 0 0,-1 0 0 0 0,-1 0 0 0 0,1-1 0 0 0,-1 0 0 0 0,0 0 0 0 0,0 0 0 0 0,-1-1 0 0 0,0 0 0 0 0,0 0 0 0 0,0-1 0 0 0,0 0 0 0 0,-1 0 0 0 0,1 0 0 0 0,-1-1 0 0 0,0 0 0 0 0,0-1 0 0 0,0 0 0 0 0,-1 0 0 0 0,1-1 0 0 0,-1 0-49 0 0,6 0-32 0 0,1 0 0 0 0,-1 0 0 0 0,1-1 0 0 0,-1 1 0 0 0,1-1 1 0 0,-1 0-1 0 0,1 0 0 0 0,-1 0 0 0 0,0 0 0 0 0,1 0 0 0 0,-1 0 0 0 0,1-1 0 0 0,-1 1 0 0 0,1-1 0 0 0,-1 0 0 0 0,1 1 0 0 0,-1-1 0 0 0,1 0 0 0 0,0-1 0 0 0,0 1 0 0 0,-1 0 0 0 0,1-1 0 0 0,0 1 0 0 0,0-1 0 0 0,0 0 0 0 0,0 1 0 0 0,1-1 0 0 0,-1 0 0 0 0,0 0 0 0 0,1 0 0 0 0,-1 0 0 0 0,1-1 0 0 0,0 1 0 0 0,0 0 0 0 0,0-1 0 0 0,0 1 0 0 0,0-1 0 0 0,0 1 0 0 0,1-1 0 0 0,-1 1 0 0 0,1-1 0 0 0,0 1 0 0 0,0-1 0 0 0,0 1 0 0 0,0-1 32 0 0,1-20-2807 0 0,5 10-4048 0 0,1 8-5211 0 0</inkml:trace>
  <inkml:trace contextRef="#ctx0" brushRef="#br0" timeOffset="87320.526">2152 5316 0 0 0,'0'0'775'0'0,"0"0"396"0"0,0 0 54 0 0,0 0 45 0 0,0 0 82 0 0,0 0 50 0 0,0 0 12 0 0,0 0-9 0 0,0 0-27 0 0,0 0-66 0 0,-8-3-110 0 0,-22-4-393 0 0,25 6 2643 0 0,12 6-3214 0 0,0-1 1 0 0,0 0 0 0 0,1-1-1 0 0,-1 0 1 0 0,1 0-1 0 0,0-1 1 0 0,0 0 0 0 0,0 0-1 0 0,0 0 1 0 0,0-1 0 0 0,0-1-1 0 0,1 1 1 0 0,-1-2 0 0 0,0 1-1 0 0,0-1 1 0 0,1 0 0 0 0,-1 0-1 0 0,0-1 1 0 0,3-1-239 0 0,147-64 1359 0 0,-143 58-1229 0 0,-1 1 1 0 0,0-2-1 0 0,-1 0 0 0 0,0-1 1 0 0,0 0-1 0 0,-1 0 0 0 0,-1-2 1 0 0,0 1-1 0 0,-1-1 0 0 0,0-1 1 0 0,-1 0-1 0 0,4-9-130 0 0,-8 1 358 0 0,-19 35-162 0 0,-15 57-191 0 0,4 2 1 0 0,2 1 0 0 0,3 0 0 0 0,4 1 0 0 0,3 1 0 0 0,1 20-6 0 0,-48 229-114 0 0,-51 47 7 0 0,107-358 76 0 0,-1-1-1 0 0,-1 0 1 0 0,0 0-1 0 0,0-1 1 0 0,-1 0-1 0 0,-1 0 1 0 0,0 0-1 0 0,0-1 1 0 0,-1 0-1 0 0,0-1 1 0 0,-1 0-1 0 0,0-1 1 0 0,0 1-1 0 0,-1-2 1 0 0,0 0-1 0 0,0 0 1 0 0,-1-1-1 0 0,0 0 1 0 0,0-1-1 0 0,0 0 1 0 0,-1-1-1 0 0,1-1 1 0 0,-1 0-1 0 0,0 0 1 0 0,0-2-1 0 0,0 1 1 0 0,0-2-1 0 0,0 0 1 0 0,-1 0-1 0 0,1-1 1 0 0,-9-2 31 0 0,17 2-14 0 0,-1-1 1 0 0,1 1-1 0 0,0-1 0 0 0,0 0 0 0 0,0 0 1 0 0,0 0-1 0 0,1-1 0 0 0,-1 0 0 0 0,1 0 0 0 0,-1 0 1 0 0,1 0-1 0 0,0-1 0 0 0,0 1 0 0 0,0-1 1 0 0,1 0-1 0 0,0 0 0 0 0,-1-1 0 0 0,1 1 1 0 0,1-1-1 0 0,-1 1 0 0 0,1-1 0 0 0,-1 0 1 0 0,2 0-1 0 0,-1 0 0 0 0,0 0 0 0 0,1-1 1 0 0,0 1-1 0 0,0 0 0 0 0,1 0 0 0 0,-1-1 1 0 0,1 1-1 0 0,0 0 0 0 0,1-1 0 0 0,-1 1 1 0 0,1 0-1 0 0,0-1 0 0 0,0 1 0 0 0,1 0 1 0 0,-1 0-1 0 0,1 0 0 0 0,1 0 0 0 0,-1 0 1 0 0,0 0-1 0 0,1 1 0 0 0,2-4 14 0 0,30-34 139 0 0,1 1-1 0 0,2 2 0 0 0,2 1 0 0 0,1 3 1 0 0,2 1-1 0 0,7-3-138 0 0,-32 23 56 0 0,42-29 454 0 0,2 1 1 0 0,2 4-1 0 0,1 2 1 0 0,65-24-511 0 0,-109 50 128 0 0,0 1 0 0 0,1 2 0 0 0,0 0 0 0 0,0 1 0 0 0,1 1 0 0 0,0 1 0 0 0,0 1 0 0 0,9 1-128 0 0,-28 4-1524 0 0,-14 1-3264 0 0,3-1-5108 0 0,3-2-2245 0 0</inkml:trace>
  <inkml:trace contextRef="#ctx0" brushRef="#br0" timeOffset="87942.264">2997 5717 13491 0 0,'0'0'2023'0'0,"0"0"-1024"0"0,0 0-444 0 0,0 0 119 0 0,0 0 257 0 0,0 0 123 0 0,0 0-65 0 0,0 0-178 0 0,0 0-207 0 0,0 0-152 0 0,0 0-85 0 0,0 0-53 0 0,0 0-66 0 0,6 26-40 0 0,18 81-39 0 0,-20-15 154 0 0,-7-75-283 0 0,-27 88 529 0 0,30-198 2215 0 0,4 73-2695 0 0,0 0 0 0 0,2 0 0 0 0,0 0 0 0 0,1 1 0 0 0,1 0 1 0 0,1 0-1 0 0,1 1 0 0 0,4-6-89 0 0,-2 2 59 0 0,-3 4 0 0 0,-2 3-34 0 0,0 0 0 0 0,0 1 0 0 0,2 0 0 0 0,0 0 0 0 0,0 1 0 0 0,1 0 0 0 0,1 0 1 0 0,0 1-1 0 0,1 1 0 0 0,0 0 0 0 0,1 0 0 0 0,1 1-25 0 0,-13 9 0 0 0,0 0 0 0 0,0 1 0 0 0,0-1 0 0 0,0 1 0 0 0,0-1 0 0 0,0 1 0 0 0,0-1 0 0 0,0 1 0 0 0,0 0 0 0 0,0-1 0 0 0,1 1 0 0 0,-1 0 0 0 0,0 0 1 0 0,0 0-1 0 0,0 0 0 0 0,0 0 0 0 0,1 0 0 0 0,-1 0 0 0 0,0 1 0 0 0,0-1 0 0 0,0 0 0 0 0,0 0 0 0 0,1 1 0 0 0,-1-1 0 0 0,0 1 0 0 0,0-1 0 0 0,0 1 0 0 0,0 0 0 0 0,0-1 0 0 0,0 1 0 0 0,0 0 0 0 0,-1 0 1 0 0,1-1-1 0 0,0 1 0 0 0,0 0 0 0 0,-1 0 0 0 0,1 0 0 0 0,0 0 0 0 0,-1 0 0 0 0,1 0 0 0 0,-1 0 0 0 0,1 0 0 0 0,-1 1 0 0 0,12 59 111 0 0,-6-23 3 0 0,22 44-72 0 0,-27-73 334 0 0,0-6-5140 0 0,5-8-4621 0 0,-2 1-2495 0 0</inkml:trace>
  <inkml:trace contextRef="#ctx0" brushRef="#br0" timeOffset="88182.955">3596 5754 14075 0 0,'0'0'1956'0'0,"0"0"-475"0"0,0 0-158 0 0,0 0 5 0 0,0 0-69 0 0,0 0-234 0 0,0 0-364 0 0,0 0-299 0 0,0 0-192 0 0,0 0-117 0 0,0 0-37 0 0,0 0-79 0 0,0 0-98 0 0,1 27-159 0 0,5 81-283 0 0,2-79-688 0 0,-5-31-2197 0 0,-3 1 372 0 0,4-2-8038 0 0</inkml:trace>
  <inkml:trace contextRef="#ctx0" brushRef="#br0" timeOffset="88348.788">3631 5382 11787 0 0,'0'0'5745'0'0,"0"0"-4081"0"0,0 0-632 0 0,0 0-360 0 0,0 0-239 0 0,0 0-169 0 0,0 0-248 0 0,0 0-120 0 0,0 0-152 0 0,0 0-273 0 0,0 0-439 0 0,0 0-1056 0 0,0 0-4322 0 0,0 0-5040 0 0</inkml:trace>
  <inkml:trace contextRef="#ctx0" brushRef="#br0" timeOffset="88598.714">4152 5566 16171 0 0,'0'0'2437'0'0,"0"0"-1049"0"0,0 0-406 0 0,0 0-21 0 0,0 0-10 0 0,0 0-68 0 0,0 0-135 0 0,0 0-156 0 0,0 0-132 0 0,0 0-131 0 0,0 0-100 0 0,0 0-74 0 0,0 0-73 0 0,-33 4-10 0 0,-103 14-22 0 0,133-18-48 0 0,1 0 0 0 0,-1 0 1 0 0,0 0-1 0 0,0 0 0 0 0,0 1 0 0 0,1 0 1 0 0,-1-1-1 0 0,0 1 0 0 0,1 0 1 0 0,-1 0-1 0 0,0 0 0 0 0,1 1 0 0 0,-1-1 1 0 0,1 1-1 0 0,0-1 0 0 0,0 1 1 0 0,-1 0-1 0 0,1 0 0 0 0,0 0 0 0 0,0 0 1 0 0,-1 2-3 0 0,-2 4 13 0 0,-1-3-17 0 0,1 0-1 0 0,-1 1 1 0 0,2-1-1 0 0,-1 1 1 0 0,1 0 0 0 0,0 0-1 0 0,0 1 1 0 0,0-1-1 0 0,1 1 1 0 0,0 0 0 0 0,0 0-1 0 0,1 0 1 0 0,0 0-1 0 0,0 0 1 0 0,1 1 0 0 0,0-1-1 0 0,0 0 1 0 0,0 1-1 0 0,1-1 1 0 0,1 1 0 0 0,-1-1-1 0 0,1 1 1 0 0,0-1-1 0 0,1 0 1 0 0,-1 1 0 0 0,2-1-1 0 0,-1 0 1 0 0,1 0-1 0 0,0-1 1 0 0,3 7 4 0 0,3-5 5 0 0,0 1 0 0 0,0-2 1 0 0,1 0-1 0 0,0 0 0 0 0,0 0 0 0 0,0-1 0 0 0,1-1 1 0 0,0 0-1 0 0,0 0 0 0 0,0-1 0 0 0,1-1 0 0 0,-1 1 1 0 0,1-2-1 0 0,0 0 0 0 0,0 0 0 0 0,0-1 1 0 0,0-1-1 0 0,0 0 0 0 0,0 0 0 0 0,0-2 0 0 0,0 1 1 0 0,-1-1-1 0 0,1-1 0 0 0,0 0 0 0 0,-1-1 0 0 0,1 0 1 0 0,-1-1-1 0 0,-1 0 0 0 0,1 0 0 0 0,0-1 0 0 0,-1-1 1 0 0,4-3-6 0 0,40-44-1436 0 0,-23 15-6685 0 0,-28 36 6953 0 0,3-5-10508 0 0</inkml:trace>
  <inkml:trace contextRef="#ctx0" brushRef="#br0" timeOffset="89009.575">4801 5073 10434 0 0,'0'0'4216'0'0,"0"0"-2036"0"0,0 0-663 0 0,0 0 23 0 0,0 0 36 0 0,0 0-125 0 0,0 0-289 0 0,0 0-346 0 0,0 0-225 0 0,0 0-154 0 0,0 0-90 0 0,0 0-63 0 0,3-2-43 0 0,-3 2-223 0 0,-1 1 0 0 0,1-1 0 0 0,0 0 0 0 0,0 1-1 0 0,-1-1 1 0 0,1 0 0 0 0,0 1 0 0 0,0-1 0 0 0,0 1-1 0 0,0-1 1 0 0,0 0 0 0 0,0 1 0 0 0,-1-1 0 0 0,1 1-1 0 0,0-1 1 0 0,0 0 0 0 0,0 1 0 0 0,0-1-1 0 0,0 1 1 0 0,1-1 0 0 0,-1 1 0 0 0,0-1 0 0 0,0 0-1 0 0,0 1 1 0 0,0-1 0 0 0,0 1 0 0 0,0-1 0 0 0,1 0-1 0 0,-1 1 1 0 0,0-1 0 0 0,0 0 0 0 0,1 1 0 0 0,-1-1-1 0 0,0 0 1 0 0,0 1 0 0 0,1-1 0 0 0,-1 0 0 0 0,0 0-1 0 0,1 1 1 0 0,-1-1 0 0 0,1 0 0 0 0,-1 0 0 0 0,0 0-1 0 0,1 1 1 0 0,-1-1 0 0 0,1 0 0 0 0,-1 0 0 0 0,0 0-1 0 0,1 0 1 0 0,-1 0 0 0 0,1 0 0 0 0,-1 0-1 0 0,0 0 1 0 0,1 0 0 0 0,-1 0 0 0 0,1 0 0 0 0,-1 0-1 0 0,1 0 1 0 0,-1 0 0 0 0,0 0 0 0 0,1 0 0 0 0,-1-1-1 0 0,1 1 1 0 0,-1 0 0 0 0,0 0-18 0 0,0 9 105 0 0,-11 282 1157 0 0,6 232-865 0 0,-14-425-374 0 0,18-95 51 0 0,-6 19-419 0 0,1-39-859 0 0,1-109-5510 0 0,6 80-2190 0 0,-1 31-2339 0 0</inkml:trace>
  <inkml:trace contextRef="#ctx0" brushRef="#br0" timeOffset="89259.372">4573 5518 10738 0 0,'0'0'2908'0'0,"0"0"-901"0"0,0 0-415 0 0,0 0-105 0 0,0 0-36 0 0,0 0-129 0 0,0 0-248 0 0,0 0-280 0 0,0 0-229 0 0,0 0-128 0 0,0 0-72 0 0,0 0 14 0 0,0 0 19 0 0,5 2 47 0 0,22 6 8 0 0,1-1 0 0 0,1-2 0 0 0,0-1 0 0 0,-1-1 0 0 0,1-1 0 0 0,0-2 0 0 0,0-1 1 0 0,7-1-454 0 0,37 0 219 0 0,25 2-2435 0 0,-98 0 832 0 0,0 0-1276 0 0,0 0-3829 0 0,-2 0-6031 0 0</inkml:trace>
  <inkml:trace contextRef="#ctx0" brushRef="#br0" timeOffset="89515.231">5265 5588 17468 0 0,'0'0'2267'0'0,"0"0"-869"0"0,0 0-284 0 0,0 0-49 0 0,0 0-76 0 0,0 0-103 0 0,0 0-173 0 0,0 0-238 0 0,0 0-130 0 0,0 0-111 0 0,0 0-69 0 0,0 0-17 0 0,0 0-46 0 0,6 30-38 0 0,17 93-34 0 0,-26-70-87 0 0,-10-25-755 0 0,2-22-3355 0 0,6-6-1658 0 0,3 3-6272 0 0</inkml:trace>
  <inkml:trace contextRef="#ctx0" brushRef="#br0" timeOffset="89679.567">5322 5312 15587 0 0,'0'0'2281'0'0,"0"0"-673"0"0,0 0-352 0 0,0 0-199 0 0,0 0-249 0 0,0 0-224 0 0,0 0-336 0 0,0 0-240 0 0,0 0-176 0 0,0 0-168 0 0,0 0-200 0 0,0 0-336 0 0,0 0-777 0 0,45-37-2912 0 0,-42 45-8129 0 0</inkml:trace>
  <inkml:trace contextRef="#ctx0" brushRef="#br0" timeOffset="89994.835">5691 5529 18780 0 0,'0'0'1175'0'0,"0"0"-351"0"0,0 0-50 0 0,0 0 64 0 0,0 0 35 0 0,0 0-119 0 0,0 0-223 0 0,0 0-193 0 0,0 0-133 0 0,0 0-65 0 0,0 0-37 0 0,0 0-37 0 0,-19 34-26 0 0,-59 105-20 0 0,74-134-19 0 0,0 0 0 0 0,0 1 0 0 0,1-1 0 0 0,0 1 0 0 0,0 0 0 0 0,0 0 0 0 0,1 0 0 0 0,0 0 0 0 0,0 1 0 0 0,0-1 0 0 0,1 0 0 0 0,0 1 0 0 0,0-1 0 0 0,1 1 0 0 0,0-1 0 0 0,0 2-1 0 0,1 14 0 0 0,-1-19 24 0 0,0 0-1 0 0,0 0 1 0 0,1 0-1 0 0,-1 0 1 0 0,1 0-1 0 0,0 0 1 0 0,0 0-1 0 0,0 0 0 0 0,0 0 1 0 0,1 0-1 0 0,-1-1 1 0 0,1 1-1 0 0,-1 0 1 0 0,1-1-1 0 0,0 0 0 0 0,0 1 1 0 0,0-1-1 0 0,0 0 1 0 0,1 0-1 0 0,-1 0 1 0 0,0 0-1 0 0,1 0 1 0 0,0-1-1 0 0,-1 1 0 0 0,1-1 1 0 0,0 0-1 0 0,0 0 1 0 0,0 0-1 0 0,-1 0 1 0 0,1 0-1 0 0,0 0 0 0 0,0-1 1 0 0,1 1-24 0 0,2 0 105 0 0,0-1 0 0 0,1 1-1 0 0,-1-1 1 0 0,0 0 0 0 0,1 0 0 0 0,-1-1 0 0 0,0 0 0 0 0,1 0 0 0 0,-1-1-1 0 0,0 1 1 0 0,0-1 0 0 0,0-1 0 0 0,0 1 0 0 0,-1-1 0 0 0,1 0 0 0 0,0-1-105 0 0,5-3 71 0 0,-1-1 1 0 0,0 0-1 0 0,0-1 1 0 0,-1-1-1 0 0,0 1 1 0 0,-1-1-1 0 0,0-1 1 0 0,0 1-1 0 0,-1-1 1 0 0,0-1-1 0 0,-1 1 1 0 0,-1-1 0 0 0,0 0-1 0 0,0-1 1 0 0,-1 1-1 0 0,-1-1 1 0 0,0 1-1 0 0,-1-1 1 0 0,0 0-1 0 0,-1 0 1 0 0,0-1-1 0 0,-2-11-71 0 0,1 22-23 0 0,-1-1-1 0 0,0 1 0 0 0,0 0 0 0 0,0 0 1 0 0,0-1-1 0 0,-1 1 0 0 0,1 0 0 0 0,-1 0 0 0 0,0 0 1 0 0,0 0-1 0 0,0 0 0 0 0,0 1 0 0 0,0-1 1 0 0,0 1-1 0 0,-1-1 0 0 0,0 1 0 0 0,1 0 1 0 0,-1 0-1 0 0,0 0 0 0 0,0 0 0 0 0,0 0 1 0 0,0 1-1 0 0,0 0 0 0 0,0-1 0 0 0,-1 1 1 0 0,1 0-1 0 0,0 0 0 0 0,-1 1 0 0 0,1-1 1 0 0,-1 1-1 0 0,-1 0 24 0 0,-55 1-2874 0 0,9 15-6128 0 0,39-9-3071 0 0</inkml:trace>
  <inkml:trace contextRef="#ctx0" brushRef="#br0" timeOffset="90426.088">5983 5776 11410 0 0,'0'0'5326'0'0,"0"0"-3303"0"0,0 0-883 0 0,0 0 74 0 0,0 0 23 0 0,0 0-83 0 0,0 0-177 0 0,0 0-246 0 0,0 0-216 0 0,0 0-82 0 0,0 0-65 0 0,0 0-33 0 0,0 0-15 0 0,14-14-60 0 0,44-42-29 0 0,-3-15 377 0 0,37-20-192 0 0,-89 91-423 0 0,-1 1 0 0 0,0 0 0 0 0,0-1 0 0 0,0 1 0 0 0,0 0 0 0 0,0 0 1 0 0,0 0-1 0 0,0 0 0 0 0,0 1 0 0 0,0-1 0 0 0,-1 0 0 0 0,1 1 0 0 0,0 0 0 0 0,-1-1 0 0 0,1 1 0 0 0,-1 0 0 0 0,0-1 0 0 0,1 1 0 0 0,-1 0 0 0 0,0 0 0 0 0,0 0 0 0 0,0 0 0 0 0,-1 0 1 0 0,1 0-1 0 0,0 1 0 0 0,-1-1 0 0 0,1 0 0 0 0,-1 0 0 0 0,0 0 0 0 0,0 2 7 0 0,7 12 0 0 0,-4-6 32 0 0,1-1 1 0 0,1 0-1 0 0,0 0 0 0 0,0-1 0 0 0,0 0 0 0 0,1 1 1 0 0,0-2-1 0 0,1 1 0 0 0,0-1 0 0 0,0 0 1 0 0,0 0-1 0 0,1-1 0 0 0,0 0 0 0 0,1-1 0 0 0,-1 1 1 0 0,1-1-1 0 0,0-1 0 0 0,0 0 0 0 0,0 0 0 0 0,1-1 1 0 0,-1 0-1 0 0,1-1 0 0 0,0 0 0 0 0,0 0 1 0 0,3-1-33 0 0,-5 0 76 0 0,0 0 1 0 0,0-1 0 0 0,0 0-1 0 0,0-1 1 0 0,0 1 0 0 0,0-2-1 0 0,0 1 1 0 0,0-1-1 0 0,-1 0 1 0 0,1-1 0 0 0,-1 0-1 0 0,1 0 1 0 0,-1 0 0 0 0,0-1-1 0 0,0 0 1 0 0,-1-1 0 0 0,1 1-1 0 0,-1-1 1 0 0,0 0 0 0 0,0-1-1 0 0,-1 0 1 0 0,1 0 0 0 0,-1-1-77 0 0,0 0 43 0 0,0-1 1 0 0,-1-1 0 0 0,0 1 0 0 0,-1 0 0 0 0,1-1 0 0 0,-2 0-1 0 0,1 0 1 0 0,-1 0 0 0 0,-1 0 0 0 0,0 0 0 0 0,0 0 0 0 0,-1-2-44 0 0,1-42-6679 0 0,-1 41 3462 0 0,0 7-9502 0 0</inkml:trace>
  <inkml:trace contextRef="#ctx0" brushRef="#br0" timeOffset="97517.741">7633 4984 7274 0 0,'0'0'1604'0'0,"0"0"-232"0"0,0 0-141 0 0,0 0 43 0 0,0 0 177 0 0,0 0 76 0 0,0 0-50 0 0,0 0-198 0 0,0 0-315 0 0,0 0-279 0 0,0 0-209 0 0,-4-6 1404 0 0,5 112-468 0 0,-13 298 257 0 0,-4-205-1364 0 0,-7-81 15 0 0,69-170 865 0 0,-19 26-1190 0 0,0 0 1 0 0,2 2 0 0 0,1 0 0 0 0,0 3 0 0 0,2 0 0 0 0,1 2 0 0 0,0 2 0 0 0,1 1-1 0 0,1 1 1 0 0,0 2 0 0 0,16-3 4 0 0,-46 14-4 0 0,1 0-1 0 0,0 0 0 0 0,0 1 1 0 0,-1 0-1 0 0,1 0 0 0 0,0 0 1 0 0,0 0-1 0 0,0 1 1 0 0,0 0-1 0 0,0 1 0 0 0,0-1 1 0 0,0 1-1 0 0,0 0 0 0 0,0 1 1 0 0,0-1-1 0 0,-1 1 1 0 0,1 0-1 0 0,-1 1 0 0 0,1-1 1 0 0,-1 1-1 0 0,0 0 0 0 0,0 0 1 0 0,0 1-1 0 0,0 0 1 0 0,-1 0-1 0 0,0 0 0 0 0,1 0 1 0 0,-1 0-1 0 0,-1 1 0 0 0,2 1 5 0 0,-2 2 10 0 0,0 0 0 0 0,-1 1 0 0 0,0-1 0 0 0,-1 1 0 0 0,1-1 0 0 0,-1 1 0 0 0,-1-1 0 0 0,0 1 0 0 0,0 0 0 0 0,-1-1 0 0 0,0 1 0 0 0,0-1 0 0 0,-1 1 0 0 0,0-1 0 0 0,-1 0 0 0 0,0 1 0 0 0,0-1 0 0 0,0 0 0 0 0,-1-1 0 0 0,-1 1-1 0 0,1-1 1 0 0,-1 0 0 0 0,0 0 0 0 0,-1 0 0 0 0,1-1 0 0 0,-6 4-10 0 0,-3 5 17 0 0,-2 0 0 0 0,0-1-1 0 0,0-1 1 0 0,-1-1 0 0 0,-1-1-1 0 0,0 0 1 0 0,-1-1 0 0 0,0-1-1 0 0,0 0 1 0 0,-11 2-17 0 0,15-7-22 0 0,0 0 1 0 0,0-1-1 0 0,0 0 1 0 0,0-2-1 0 0,-1 1 1 0 0,1-2 0 0 0,0 0-1 0 0,-1-1 1 0 0,-5-1 21 0 0,18 1-75 0 0,0 0 1 0 0,0 0 0 0 0,0 0-1 0 0,0 0 1 0 0,1 0 0 0 0,-1 0-1 0 0,0-1 1 0 0,1 0 0 0 0,-1 1-1 0 0,1-1 1 0 0,-1 0-1 0 0,1 0 1 0 0,0 0 0 0 0,0-1-1 0 0,0 1 1 0 0,0 0 0 0 0,0-1-1 0 0,1 1 1 0 0,-1-1 0 0 0,1 0-1 0 0,0 1 1 0 0,-1-1 0 0 0,1 0-1 0 0,0 0 1 0 0,1 0 0 0 0,-1 0-1 0 0,1 0 1 0 0,-1 0 0 0 0,1 0-1 0 0,0 0 1 0 0,0-3 74 0 0,22-56-5032 0 0,-9 48 410 0 0,-4 2-5443 0 0</inkml:trace>
  <inkml:trace contextRef="#ctx0" brushRef="#br0" timeOffset="98200.581">8203 5735 7906 0 0,'0'0'1723'0'0,"0"0"-383"0"0,0 0-101 0 0,0 0 141 0 0,0 0 161 0 0,0 0 11 0 0,0 0-70 0 0,0 0-138 0 0,0 0-161 0 0,0 0-192 0 0,0 0-171 0 0,38 11-153 0 0,117 29-146 0 0,-148-38-472 0 0,-1-1-1 0 0,0 0 1 0 0,0 0-1 0 0,0 0 1 0 0,1-1 0 0 0,-1 1-1 0 0,0-2 1 0 0,1 1-1 0 0,-1-1 1 0 0,0 0-1 0 0,0 0 1 0 0,0 0 0 0 0,0-1-1 0 0,6-2-48 0 0,6-3 151 0 0,1 3-40 0 0,0-2 0 0 0,-1 0-1 0 0,1-1 1 0 0,-1 0 0 0 0,-1-2 0 0 0,0 0 0 0 0,0-1 0 0 0,-1-1 0 0 0,0-1-1 0 0,-1 0 1 0 0,0-1 0 0 0,-1 0 0 0 0,0-1 0 0 0,-1-1 0 0 0,-1 0 0 0 0,8-12-111 0 0,-18 24-1 0 0,0-1 0 0 0,-1 0 0 0 0,1 1 0 0 0,-1-1 0 0 0,1 0 0 0 0,-1 0 0 0 0,0 0 0 0 0,-1 0 0 0 0,1 0 0 0 0,-1 0 0 0 0,1 0 0 0 0,-1-1 0 0 0,-1 1 0 0 0,1 0 0 0 0,0 0 0 0 0,-1 0 0 0 0,0 0 0 0 0,0 0 0 0 0,0 0 0 0 0,-1 0 0 0 0,1 1 0 0 0,-1-1 0 0 0,0 0 0 0 0,0 1 0 0 0,0-1 0 0 0,0 1 0 0 0,-1 0 0 0 0,1-1 0 0 0,-1 1 0 0 0,0 0 0 0 0,0 1 0 0 0,0-1 0 0 0,0 1 0 0 0,-1-1 0 0 0,1 1 0 0 0,-1 0 0 0 0,1 0 0 0 0,-1 0 0 0 0,0 0 1 0 0,-7 0-22 0 0,1 1 0 0 0,0 0 1 0 0,-1 0-1 0 0,1 1 0 0 0,-1 0 0 0 0,1 1 0 0 0,0 0 0 0 0,-1 1 1 0 0,1 0-1 0 0,0 0 0 0 0,0 1 0 0 0,0 1 0 0 0,1-1 1 0 0,-1 2-1 0 0,1-1 0 0 0,0 1 0 0 0,0 1 0 0 0,0-1 0 0 0,1 2 1 0 0,-1-1-1 0 0,2 1 0 0 0,-1 0 0 0 0,1 1 0 0 0,0 0 1 0 0,1 0-1 0 0,0 0 0 0 0,0 1 0 0 0,0 0 0 0 0,1 0 1 0 0,1 0-1 0 0,0 1 0 0 0,0 0 0 0 0,1 0 0 0 0,0 0 0 0 0,0 0 1 0 0,1 0-1 0 0,1 0 0 0 0,0 1 0 0 0,0-1 0 0 0,1 1 1 0 0,0-1-1 0 0,2 10 22 0 0,1-13 2 0 0,1 1 0 0 0,1-1 1 0 0,-1 0-1 0 0,1 0 0 0 0,0-1 1 0 0,1 1-1 0 0,-1-1 0 0 0,1-1 1 0 0,1 1-1 0 0,-1-1 0 0 0,1 0 1 0 0,0 0-1 0 0,0-1 0 0 0,0 1 1 0 0,1-2-1 0 0,-1 1 0 0 0,1-1 1 0 0,0 0-1 0 0,0-1 0 0 0,0 0 0 0 0,0 0 1 0 0,0-1-1 0 0,5 0-2 0 0,21 4 98 0 0,0-1 0 0 0,0-2 0 0 0,0-2 0 0 0,0-1 0 0 0,1-1 0 0 0,-1-2 0 0 0,-1-1 0 0 0,1-2-1 0 0,-1-2 1 0 0,0-1 0 0 0,-1-1 0 0 0,0-2 0 0 0,0-1 0 0 0,2-3-98 0 0,-3 1 52 0 0,0-1 0 0 0,-1-1 0 0 0,-1-2 1 0 0,0-1-1 0 0,-2-1 0 0 0,0-2 0 0 0,-2 0 0 0 0,-1-2 0 0 0,-1-1 1 0 0,16-23-54 0 0,-29 33-8 0 0,0 0-1 0 0,-2-1 1 0 0,0-1-1 0 0,-1 1 1 0 0,0-1-1 0 0,-2 0 1 0 0,0-1-1 0 0,-1 1 1 0 0,-1-1-1 0 0,-1 0 1 0 0,-1 0-1 0 0,0 1 1 0 0,-2-1-1 0 0,-2-20 10 0 0,1 31-5 0 0,0-1 1 0 0,0 1-1 0 0,-1 0 0 0 0,0 0 1 0 0,-1 0-1 0 0,0 0 0 0 0,0 0 1 0 0,-1 1-1 0 0,0 0 0 0 0,-1 0 1 0 0,1 0-1 0 0,-1 1 0 0 0,-2-1 5 0 0,6 5-2 0 0,0 0 0 0 0,-1 1-1 0 0,0-1 1 0 0,1 1 0 0 0,-1 0-1 0 0,0-1 1 0 0,0 1 0 0 0,-1 1-1 0 0,1-1 1 0 0,0 0 0 0 0,0 1-1 0 0,-1 0 1 0 0,1 0 0 0 0,-1 0-1 0 0,1 0 1 0 0,-1 0 0 0 0,1 1-1 0 0,-1-1 1 0 0,0 1 0 0 0,1 0-1 0 0,-1 0 1 0 0,0 1-1 0 0,1-1 1 0 0,-1 1 0 0 0,1 0-1 0 0,-1-1 1 0 0,1 2 0 0 0,-1-1-1 0 0,1 0 1 0 0,0 1 0 0 0,-1-1-1 0 0,1 1 1 0 0,0 0 0 0 0,0 0-1 0 0,-1 2 3 0 0,-4 2 6 0 0,1 1-1 0 0,0 0 0 0 0,1 1 0 0 0,0-1 0 0 0,0 1 0 0 0,0 1 0 0 0,1-1 0 0 0,1 1 1 0 0,-1 0-1 0 0,1 0 0 0 0,1 0 0 0 0,-1 1 0 0 0,2-1 0 0 0,-1 1 0 0 0,1-1 0 0 0,1 4-5 0 0,-7 162 115 0 0,8-165-110 0 0,4 21 90 0 0,0 1 0 0 0,3-1 0 0 0,0 0 0 0 0,2 0 0 0 0,1-1 0 0 0,4 5-95 0 0,8 30 199 0 0,-1-4-89 0 0,-9-31-136 0 0,-2 0 0 0 0,-1 1 0 0 0,-1 1 1 0 0,-2-1-1 0 0,-1 1 0 0 0,0 23 26 0 0,-32-89-5030 0 0,23 28 3946 0 0,-3-5-1924 0 0,2 3-1836 0 0,-2-3-6788 0 0</inkml:trace>
  <inkml:trace contextRef="#ctx0" brushRef="#br0" timeOffset="98394.485">8958 5400 12227 0 0,'0'0'1705'0'0,"0"0"-556"0"0,0 0-293 0 0,0 0 133 0 0,0 0 194 0 0,0 0 80 0 0,0 0-109 0 0,0 0-187 0 0,0 0-221 0 0,36 3-171 0 0,111 7-104 0 0,73 3 968 0 0,-116-11-1003 0 0,0 0-5045 0 0,-97-3-487 0 0,-1-2-6318 0 0</inkml:trace>
  <inkml:trace contextRef="#ctx0" brushRef="#br0" timeOffset="98869.568">9645 5522 4033 0 0,'0'0'3122'0'0,"0"0"-1168"0"0,0 0-221 0 0,0 0 132 0 0,0 0-20 0 0,0 0-136 0 0,0 0-289 0 0,0 0-290 0 0,0 0-209 0 0,0 0-146 0 0,0 0-104 0 0,0 0-60 0 0,0 0-26 0 0,6 32-54 0 0,19 96-4 0 0,-25-127-507 0 0,-1 1 1 0 0,1-1 0 0 0,0 0-1 0 0,0 0 1 0 0,0 1 0 0 0,0-1-1 0 0,0 0 1 0 0,0 1 0 0 0,0-1-1 0 0,0 0 1 0 0,1 1-1 0 0,-1-1 1 0 0,0 0 0 0 0,1 0-1 0 0,-1 1 1 0 0,1-1 0 0 0,-1 0-1 0 0,1 0 1 0 0,-1 0 0 0 0,1 0-1 0 0,0 0 1 0 0,0 0 0 0 0,0 0-1 0 0,0 0 1 0 0,0 0 0 0 0,-1 0-1 0 0,2 0 1 0 0,-1 0-1 0 0,0-1 1 0 0,0 1 0 0 0,0 0-1 0 0,0-1 1 0 0,0 1 0 0 0,0-1-1 0 0,1 1 1 0 0,-1-1 0 0 0,0 0-1 0 0,2 1-20 0 0,2-1 188 0 0,4 1-46 0 0,-1 0 0 0 0,0 0 1 0 0,1 0-1 0 0,-1-1 0 0 0,1-1 1 0 0,-1 1-1 0 0,0-1 0 0 0,1-1 0 0 0,-1 0 1 0 0,0 0-1 0 0,0 0 0 0 0,0-1 1 0 0,0 0-1 0 0,0-1 0 0 0,-1 0 0 0 0,0 0 1 0 0,1 0-1 0 0,-1-1 0 0 0,2-2-142 0 0,116-115 450 0 0,-118 113-404 0 0,-2 3-152 0 0,-6 18-68 0 0,0-8 172 0 0,-2 1-2 0 0,1-1 0 0 0,0 1 0 0 0,0 0 0 0 0,0 0 0 0 0,1 0 1 0 0,0 0-1 0 0,0 0 0 0 0,0 0 0 0 0,0 0 0 0 0,1 0 0 0 0,0 0 0 0 0,0 1 0 0 0,0-1 0 0 0,1 0 0 0 0,0 0 1 0 0,0 0-1 0 0,0 0 0 0 0,0 0 0 0 0,1 0 0 0 0,0 0 0 0 0,0-1 0 0 0,0 1 0 0 0,1 0 0 0 0,-1-1 1 0 0,1 0-1 0 0,0 0 0 0 0,1 0 0 0 0,-1 0 0 0 0,1 0 0 0 0,-1 0 0 0 0,1-1 0 0 0,0 0 0 0 0,1 0 4 0 0,6 2 38 0 0,0-2-1 0 0,1 0 0 0 0,0 0 1 0 0,-1-1-1 0 0,1 0 1 0 0,0-1-1 0 0,0-1 0 0 0,0 1 1 0 0,0-2-1 0 0,0 0 0 0 0,0 0 1 0 0,0-1-1 0 0,0-1 0 0 0,-1 0 1 0 0,1-1-1 0 0,-1 0 0 0 0,0 0 1 0 0,0-1-1 0 0,0-1 0 0 0,-1 0 1 0 0,0 0-1 0 0,0-1 0 0 0,0 0 1 0 0,-1-1-1 0 0,0 0 0 0 0,-1 0 1 0 0,0-1-1 0 0,0 0 0 0 0,6-10-37 0 0,39-91-102 0 0,-55 85-1468 0 0,-8 23-6141 0 0,8 2-3971 0 0</inkml:trace>
  <inkml:trace contextRef="#ctx0" brushRef="#br0" timeOffset="99196.949">10532 5691 5969 0 0,'0'0'5028'0'0,"0"0"-1882"0"0,0 0-903 0 0,0 0-377 0 0,0 0-287 0 0,0 0-232 0 0,0 0-223 0 0,32-5-254 0 0,100-16-201 0 0,-60-4 259 0 0,-65 22-871 0 0,0-1-1 0 0,0 0 0 0 0,0 0 0 0 0,0 0 0 0 0,0-1 1 0 0,-1 0-1 0 0,0 0 0 0 0,0 0 0 0 0,-1-1 0 0 0,1 0 1 0 0,-1 0-1 0 0,0-1 0 0 0,-1 1 0 0 0,0-1 1 0 0,0 0-1 0 0,0 0 0 0 0,-1 0 0 0 0,0-1 0 0 0,0 1 1 0 0,-1-1-1 0 0,0 0 0 0 0,0 0 0 0 0,-1 0 1 0 0,0 0-1 0 0,0 1 0 0 0,-1-3-56 0 0,-2 7-16 0 0,-1 0 0 0 0,0 1 0 0 0,0-1 0 0 0,0 0 0 0 0,0 1 0 0 0,0 0 0 0 0,-1-1 0 0 0,1 1 0 0 0,0 1 0 0 0,-1-1 1 0 0,0 0-1 0 0,1 1 0 0 0,-1 0 0 0 0,0 0 0 0 0,0 0 0 0 0,0 0 0 0 0,0 1 0 0 0,0-1 0 0 0,0 1 0 0 0,0 0 0 0 0,0 0 0 0 0,0 0 0 0 0,0 1 0 0 0,-1 0 16 0 0,-5 1-29 0 0,1 1-1 0 0,-1-1 1 0 0,1 2-1 0 0,-1 0 1 0 0,1 0 0 0 0,0 0-1 0 0,1 1 1 0 0,-1 1-1 0 0,1-1 1 0 0,0 1-1 0 0,0 1 1 0 0,1-1 0 0 0,0 1-1 0 0,0 1 1 0 0,1-1-1 0 0,-1 1 1 0 0,2 0-1 0 0,-1 1 1 0 0,1-1 0 0 0,1 1-1 0 0,-1 0 1 0 0,1 1-1 0 0,1-1 1 0 0,0 0-1 0 0,0 1 1 0 0,1 0 0 0 0,0 0-1 0 0,1 0 1 0 0,0 3 29 0 0,1-8-3 0 0,0-1 0 0 0,1 1 0 0 0,-1 0 1 0 0,1-1-1 0 0,0 0 0 0 0,1 1 0 0 0,-1-1 0 0 0,1 1 1 0 0,0-1-1 0 0,0 0 0 0 0,0 0 0 0 0,0 0 1 0 0,1 0-1 0 0,0-1 0 0 0,0 1 0 0 0,0-1 1 0 0,0 1-1 0 0,0-1 0 0 0,1 0 0 0 0,-1 0 0 0 0,1-1 1 0 0,0 1-1 0 0,0-1 0 0 0,0 1 0 0 0,0-1 1 0 0,0-1-1 0 0,0 1 0 0 0,1 0 0 0 0,-1-1 0 0 0,1 0 1 0 0,1 0 2 0 0,143 9-245 0 0,-50-34-1466 0 0,-68 10-1814 0 0,-5-1-4011 0 0,-17 10-3724 0 0</inkml:trace>
  <inkml:trace contextRef="#ctx0" brushRef="#br0" timeOffset="99549.011">11009 5699 3561 0 0,'0'0'2135'0'0,"0"0"-103"0"0,0 0 97 0 0,0 0 43 0 0,0 0-73 0 0,0 0-161 0 0,0 0-222 0 0,0 0-197 0 0,0 0-222 0 0,0 0-230 0 0,0 0-210 0 0,31-1-162 0 0,97-3-123 0 0,-66-13 144 0 0,-53 10-530 0 0,-1 3-118 0 0,1-1 1 0 0,-2 0-1 0 0,1 0 1 0 0,0 0-1 0 0,-1-1 1 0 0,0-1-1 0 0,0 1 1 0 0,-1-1-1 0 0,0 0 1 0 0,0 0 0 0 0,-1-1-1 0 0,0 1 1 0 0,0-1-1 0 0,0-1 1 0 0,-1 1-1 0 0,-1 0 1 0 0,1-1-1 0 0,-1 0 1 0 0,-1 0-1 0 0,0 0 1 0 0,0 0-1 0 0,-1 0 1 0 0,1-3-69 0 0,-3 11-3 0 0,1-1 0 0 0,0 0 0 0 0,-1 0 1 0 0,1 0-1 0 0,-1 0 0 0 0,0 0 0 0 0,1 1 0 0 0,-1-1 0 0 0,0 0 1 0 0,0 1-1 0 0,0-1 0 0 0,-1 0 0 0 0,1 1 0 0 0,0-1 0 0 0,0 1 1 0 0,-1 0-1 0 0,1-1 0 0 0,-1 1 0 0 0,1 0 0 0 0,-1 0 0 0 0,0 0 1 0 0,1 0-1 0 0,-1 0 0 0 0,0 0 0 0 0,0 1 0 0 0,0-1 0 0 0,1 1 1 0 0,-1-1-1 0 0,0 1 0 0 0,0 0 0 0 0,0-1 0 0 0,0 1 0 0 0,0 0 1 0 0,0 0-1 0 0,0 0 0 0 0,0 1 0 0 0,0-1 0 0 0,-1 1 3 0 0,-77 16-188 0 0,70-13 155 0 0,0 1 0 0 0,0 0 0 0 0,0 1 0 0 0,1 0 0 0 0,0 1-1 0 0,0 0 1 0 0,1 0 0 0 0,0 0 0 0 0,0 1 0 0 0,0 1 0 0 0,1-1 0 0 0,1 1 0 0 0,-1 0 0 0 0,2 1 0 0 0,-1-1 0 0 0,1 1 0 0 0,1 1 0 0 0,-1-1-1 0 0,2 0 1 0 0,-1 1 0 0 0,2 0 0 0 0,-1 0 0 0 0,2 0 0 0 0,-1 0 0 0 0,1 8 33 0 0,5-13-41 0 0,-1 0-1 0 0,1 0 1 0 0,0-1-1 0 0,1 0 1 0 0,-1 0-1 0 0,1 0 1 0 0,0 0-1 0 0,0-1 1 0 0,1 0-1 0 0,-1 0 1 0 0,1 0-1 0 0,0 0 1 0 0,0-1-1 0 0,0 0 1 0 0,1-1-1 0 0,-1 1 1 0 0,1-1-1 0 0,-1-1 1 0 0,1 1-1 0 0,0-1 1 0 0,-1 0-1 0 0,1 0 1 0 0,0-1-1 0 0,0 0 1 0 0,0 0-1 0 0,3-1 42 0 0,98 0-1814 0 0,-73-4-1162 0 0,-1-3-3506 0 0,-20 4-4823 0 0</inkml:trace>
  <inkml:trace contextRef="#ctx0" brushRef="#br0" timeOffset="99929.682">11497 5769 2793 0 0,'0'0'2359'0'0,"0"0"-317"0"0,0 0-147 0 0,0 0 62 0 0,0 0-3 0 0,0 0-61 0 0,0 0-108 0 0,0 0-195 0 0,0 0-202 0 0,0 0-205 0 0,0 0-183 0 0,0 0-171 0 0,22-2-140 0 0,69-7-70 0 0,-87 8-556 0 0,-1 1 0 0 0,1 0 0 0 0,0-1 0 0 0,-1 0 0 0 0,0 1 0 0 0,1-1 0 0 0,-1-1 0 0 0,1 1 0 0 0,-1 0-1 0 0,0-1 1 0 0,0 0 0 0 0,0 0 0 0 0,0 0 0 0 0,0 0 0 0 0,0 0 0 0 0,-1 0 0 0 0,1-1 0 0 0,-1 0 0 0 0,2-1-63 0 0,5-6 240 0 0,7-5-1 0 0,0-1 1 0 0,-1-1-1 0 0,0-1 1 0 0,-2 0-1 0 0,0-1 0 0 0,-1 0 1 0 0,-1-1-1 0 0,3-6-239 0 0,-11 22-268 0 0,-6 23 147 0 0,2-12 116 0 0,0 0 1 0 0,0 0 0 0 0,0 1 0 0 0,1-1 0 0 0,0 0 0 0 0,1 1 1 0 0,-1-1-1 0 0,1 0 0 0 0,1 1 0 0 0,-1-1 0 0 0,1 0 1 0 0,1 0-1 0 0,-1 0 0 0 0,1 0 0 0 0,2 2 4 0 0,-1-2 44 0 0,1 0 0 0 0,0 0 0 0 0,0 0 0 0 0,0-1 0 0 0,1 0 0 0 0,0 0 0 0 0,0-1 0 0 0,1 0 0 0 0,0 0 0 0 0,0 0 0 0 0,0-1-1 0 0,0 0 1 0 0,0 0 0 0 0,1-1 0 0 0,0 0 0 0 0,0 0 0 0 0,0-1 0 0 0,0 0 0 0 0,0 0 0 0 0,0-1 0 0 0,0 0 0 0 0,1 0 0 0 0,5-1-44 0 0,-4 1 77 0 0,-1-1 0 0 0,0 0 0 0 0,0-1 0 0 0,0 0 0 0 0,0 0 0 0 0,0-1 0 0 0,0 0 0 0 0,0-1 0 0 0,0 0 0 0 0,-1 0 0 0 0,1-1 1 0 0,-1 0-1 0 0,0-1 0 0 0,0 1 0 0 0,0-1 0 0 0,-1-1 0 0 0,0 0 0 0 0,0 0 0 0 0,0 0 0 0 0,-1-1 0 0 0,0 0 0 0 0,5-6-77 0 0,-1-3-336 0 0,-1 1 1 0 0,0-1-1 0 0,-1-1 1 0 0,-1 1-1 0 0,-1-1 1 0 0,0-1-1 0 0,1-6 336 0 0,-3 9-4356 0 0,1 3-8114 0 0</inkml:trace>
  <inkml:trace contextRef="#ctx0" brushRef="#br0" timeOffset="100816.693">13332 5040 12747 0 0,'0'0'1364'0'0,"0"0"-214"0"0,0 0-80 0 0,0 0-3 0 0,0 0 16 0 0,0 0 3 0 0,0 0-103 0 0,0 0-138 0 0,0 0-153 0 0,0 0-159 0 0,0 0-109 0 0,-13 9-58 0 0,-39 33-22 0 0,51-41-310 0 0,-1 1-1 0 0,1-1 1 0 0,-1 1-1 0 0,1-1 1 0 0,0 1-1 0 0,-1 0 0 0 0,1 0 1 0 0,0-1-1 0 0,0 1 1 0 0,0 0-1 0 0,0 0 1 0 0,1 0-1 0 0,-1 0 0 0 0,0 0 1 0 0,1 0-1 0 0,0 0 1 0 0,-1 0-1 0 0,1 0 0 0 0,0 0 1 0 0,0 1-1 0 0,0-1 1 0 0,0 0-1 0 0,0 0 1 0 0,1 0-1 0 0,-1 0-33 0 0,1 9 214 0 0,13 210 2272 0 0,-8 102-1362 0 0,-13-224-1239 0 0,-8-99-4142 0 0,6 0-3426 0 0,4-3-3923 0 0</inkml:trace>
  <inkml:trace contextRef="#ctx0" brushRef="#br0" timeOffset="104953.552">13047 5375 656 0 0,'0'0'1408'0'0,"0"0"151"0"0,0 0 278 0 0,0 0 203 0 0,0 0 41 0 0,0 0-182 0 0,0 0-244 0 0,0 0-216 0 0,0 0-180 0 0,0 0-162 0 0,0 0-142 0 0,-4 0-99 0 0,-14 0-85 0 0,14 0-71 0 0,4 0-62 0 0,0 0-99 0 0,0 0-98 0 0,15 3 1563 0 0,92-3 1108 0 0,98-14-1893 0 0,-140 7-1477 0 0,-62 6-725 0 0,-1 0-1550 0 0,-1-2-4765 0 0,-1 0-5090 0 0</inkml:trace>
  <inkml:trace contextRef="#ctx0" brushRef="#br0" timeOffset="105483.577">13671 4977 8058 0 0,'0'0'4873'0'0,"0"0"-2338"0"0,0 0-967 0 0,0 0-166 0 0,0 0-31 0 0,0 0-87 0 0,0 0-193 0 0,0 0-260 0 0,0 0-228 0 0,0 0-125 0 0,0 0-11 0 0,0 0 20 0 0,0 0 2 0 0,0 11-56 0 0,2 203 1174 0 0,-2 175-1055 0 0,20-330-499 0 0,13-70 18 0 0,181-134 125 0 0,-142 115-143 0 0,-70 30-53 0 0,-1-1 0 0 0,0 1 0 0 0,1 0 0 0 0,-1 0 0 0 0,0-1 1 0 0,1 1-1 0 0,-1 0 0 0 0,0 0 0 0 0,1 0 0 0 0,-1 0 0 0 0,0 1 0 0 0,1-1 0 0 0,-1 0 0 0 0,0 0 0 0 0,0 1 0 0 0,1-1 0 0 0,-1 1 1 0 0,0-1-1 0 0,0 1 0 0 0,0 0 0 0 0,1-1 0 0 0,-1 1 0 0 0,0 0 0 0 0,0 0 0 0 0,0 0 0 0 0,0 0 0 0 0,0 0 0 0 0,-1 0 0 0 0,1 0 0 0 0,0 0 1 0 0,0 0-1 0 0,-1 0 0 0 0,1 0 0 0 0,0 1 0 0 0,-1-1 0 0 0,1 0 0 0 0,-1 0 0 0 0,0 1 0 0 0,1-1 0 0 0,-1 0 0 0 0,0 1 0 0 0,0-1 1 0 0,0 1-1 0 0,5 64 166 0 0,-5-59-133 0 0,1 143 659 0 0,14-105-497 0 0,-15-44-215 0 0,0 0 0 0 0,1 0-1 0 0,-1 0 1 0 0,0 0 0 0 0,1 0-1 0 0,-1 0 1 0 0,1-1-1 0 0,-1 1 1 0 0,1 0 0 0 0,-1 0-1 0 0,1 0 1 0 0,0-1 0 0 0,-1 1-1 0 0,1 0 1 0 0,0-1 0 0 0,0 1-1 0 0,0 0 1 0 0,-1-1 0 0 0,1 1-1 0 0,0-1 1 0 0,0 0 0 0 0,0 1-1 0 0,0-1 1 0 0,0 0 0 0 0,0 1-1 0 0,0-1 1 0 0,0 0-1 0 0,0 0 1 0 0,0 0 0 0 0,0 0-1 0 0,0 0 1 0 0,0 0 0 0 0,0 0-1 0 0,0 0 1 0 0,0 0 0 0 0,0 0-1 0 0,0-1 1 0 0,0 1 0 0 0,-1 0-1 0 0,1-1 1 0 0,0 1 0 0 0,0-1-1 0 0,0 1 1 0 0,1-1 20 0 0,11-18-2312 0 0,-6 6-5776 0 0,-5 5-4512 0 0</inkml:trace>
  <inkml:trace contextRef="#ctx0" brushRef="#br0" timeOffset="106049.682">14330 5515 7226 0 0,'0'0'1544'0'0,"0"0"-160"0"0,0 0 106 0 0,0 0 140 0 0,0 0 19 0 0,0 0-152 0 0,0 0-185 0 0,0 0-148 0 0,0 0-105 0 0,0 0-35 0 0,0 0-56 0 0,0 0-90 0 0,0 0-81 0 0,29 11-91 0 0,92 36-109 0 0,-59-35 368 0 0,-58-13-920 0 0,0 1 1 0 0,0-1 0 0 0,0 0 0 0 0,0 0 0 0 0,0 0-1 0 0,0 0 1 0 0,0-1 0 0 0,0 1 0 0 0,0-1 0 0 0,0 0-1 0 0,-1 0 1 0 0,1-1 0 0 0,-1 1 0 0 0,0-1 0 0 0,0 0-1 0 0,0 1 1 0 0,0-2 0 0 0,0 1 0 0 0,0 0 0 0 0,-1 0-1 0 0,1-1 1 0 0,-1 1 0 0 0,0-1 0 0 0,0 0 0 0 0,-1 0-1 0 0,1 0 1 0 0,-1 0 0 0 0,0 0 0 0 0,0 0 0 0 0,0 0-1 0 0,0 0 1 0 0,-1 0 0 0 0,1 0 0 0 0,-1 0 0 0 0,-1-4-46 0 0,-1 5-19 0 0,0-1 0 0 0,0 1 1 0 0,-1-1-1 0 0,1 1 0 0 0,-1 0 1 0 0,0 0-1 0 0,0 0 0 0 0,0 0 1 0 0,-1 1-1 0 0,1-1 0 0 0,0 1 0 0 0,-1 0 1 0 0,0 0-1 0 0,1 0 0 0 0,-1 0 1 0 0,0 1-1 0 0,0 0 0 0 0,0-1 1 0 0,0 2-1 0 0,0-1 0 0 0,-1 0 1 0 0,1 1-1 0 0,0-1 0 0 0,-4 2 19 0 0,-5-2-23 0 0,1 0 0 0 0,0 1-1 0 0,-1 1 1 0 0,1 0 0 0 0,0 1-1 0 0,-1 0 1 0 0,1 1 0 0 0,0 0-1 0 0,1 1 1 0 0,-1 0-1 0 0,1 1 1 0 0,-1 0 0 0 0,1 1-1 0 0,1 0 1 0 0,-1 1 0 0 0,1 0-1 0 0,0 1 1 0 0,1 0 0 0 0,0 0-1 0 0,0 1 1 0 0,1 0-1 0 0,0 1 1 0 0,1 0 0 0 0,-1 0-1 0 0,-4 10 24 0 0,10-15 25 0 0,1 0-1 0 0,0 0 0 0 0,-1-1 0 0 0,1 1 1 0 0,1 0-1 0 0,-1 0 0 0 0,1 0 0 0 0,0 0 0 0 0,0 0 1 0 0,0 1-1 0 0,1-1 0 0 0,0-1 0 0 0,0 1 1 0 0,0 0-1 0 0,1 0 0 0 0,-1 0 0 0 0,1 0 1 0 0,0-1-1 0 0,1 1 0 0 0,-1-1 0 0 0,1 0 1 0 0,0 0-1 0 0,0 1 0 0 0,0-2 0 0 0,0 1 0 0 0,1 0 1 0 0,-1-1-1 0 0,1 0 0 0 0,0 1 0 0 0,0-1 1 0 0,0-1-1 0 0,1 1 0 0 0,2 0-24 0 0,11 7 111 0 0,1 0 0 0 0,0-2 0 0 0,0 0 0 0 0,1-2 0 0 0,0 0 0 0 0,0-1 0 0 0,12 1-111 0 0,156 2-255 0 0,-138-8-2534 0 0,-39-1-3171 0 0,-2-2-6664 0 0</inkml:trace>
  <inkml:trace contextRef="#ctx0" brushRef="#br0" timeOffset="107099.722">15873 4988 11642 0 0,'0'0'2114'0'0,"0"0"-199"0"0,0 0-228 0 0,0 0-110 0 0,0 0-94 0 0,0 0-154 0 0,0 0-192 0 0,0 0-204 0 0,0 0-209 0 0,0 0-192 0 0,0 0-156 0 0,0 0-73 0 0,0 0 4 0 0,-8 4 33 0 0,3-1-277 0 0,3-2-33 0 0,0 0 0 0 0,-1 0-1 0 0,1 0 1 0 0,0 1 0 0 0,0-1 0 0 0,0 0-1 0 0,0 1 1 0 0,0 0 0 0 0,1-1-1 0 0,-1 1 1 0 0,0 0 0 0 0,1 0 0 0 0,-1 0-1 0 0,1 0 1 0 0,0 0 0 0 0,0 0-1 0 0,0 1 1 0 0,0-1 0 0 0,0 0 0 0 0,0 1-1 0 0,0-1 1 0 0,1 1 0 0 0,-1 0-30 0 0,-20 354 2019 0 0,19 120-1376 0 0,2-476-631 0 0,0-1 25 0 0,0 0 19 0 0,10-19 168 0 0,11-10-224 0 0,0 2-1 0 0,2 0 0 0 0,1 2 1 0 0,1 1-1 0 0,1 0 0 0 0,1 2 1 0 0,1 1-1 0 0,0 1 1 0 0,2 2-1 0 0,1 1 0 0 0,2 0 1 0 0,-22 11-4 0 0,1 1 0 0 0,0 1 0 0 0,0-1 0 0 0,0 2 0 0 0,0 0 0 0 0,1 0 0 0 0,-1 1-1 0 0,1 1 1 0 0,-1 0 0 0 0,1 0 0 0 0,8 2 4 0 0,-18-1 0 0 0,-1 1-1 0 0,1-1 1 0 0,-1 1 0 0 0,1 0-1 0 0,-1 0 1 0 0,0 0-1 0 0,1 0 1 0 0,-1 0 0 0 0,0 0-1 0 0,0 1 1 0 0,0-1-1 0 0,0 1 1 0 0,0-1 0 0 0,0 1-1 0 0,0 0 1 0 0,-1 0-1 0 0,1 0 1 0 0,0 0 0 0 0,-1 0-1 0 0,0 0 1 0 0,0 0-1 0 0,1 1 1 0 0,-1-1 0 0 0,0 0-1 0 0,-1 1 1 0 0,1-1-1 0 0,0 0 1 0 0,-1 1 0 0 0,1-1-1 0 0,-1 1 1 0 0,0-1 0 0 0,0 1-1 0 0,0 0 1 0 0,0 1 0 0 0,-22 86 13 0 0,11-73-16 0 0,-2-1 0 0 0,0 0 0 0 0,0 0 0 0 0,-2-2 0 0 0,0 0 0 0 0,0 0 0 0 0,-1-2 0 0 0,-1 0 0 0 0,0 0-1 0 0,-1-2 1 0 0,0 0 0 0 0,-1-1 0 0 0,1-1 0 0 0,-2-1 0 0 0,1-1 0 0 0,-1 0 0 0 0,-10 1 3 0 0,-67-3-423 0 0,96-4 355 0 0,0-1 1 0 0,-1 1-1 0 0,1 0 0 0 0,0-1 0 0 0,-1 1 0 0 0,1-1 0 0 0,0 0 0 0 0,0 1 0 0 0,-1-1 0 0 0,1 0 0 0 0,0 0 1 0 0,0 1-1 0 0,0-1 0 0 0,0 0 0 0 0,0 0 0 0 0,0 0 0 0 0,0 0 0 0 0,1-1 0 0 0,-1 1 0 0 0,0 0 1 0 0,1 0-1 0 0,-1 0 0 0 0,0-1 0 0 0,1 1 0 0 0,0 0 0 0 0,-1-1 0 0 0,1 1 0 0 0,0 0 0 0 0,-1-1 0 0 0,1 1 1 0 0,0 0-1 0 0,0-1 0 0 0,0 1 0 0 0,0-1 0 0 0,1 1 0 0 0,-1 0 0 0 0,0-1 0 0 0,0 1 0 0 0,1 0 0 0 0,-1-1 1 0 0,1 1-1 0 0,-1 0 0 0 0,1 0 0 0 0,0 0 0 0 0,-1-1 0 0 0,1 1 0 0 0,0 0 0 0 0,0 0 0 0 0,0 0 1 0 0,0 0-1 0 0,0 0 0 0 0,0 0 0 0 0,0 0 0 0 0,0 1 0 0 0,0-1 0 0 0,1 0 68 0 0,18-19-2278 0 0,-5 8-2335 0 0,0 3-7351 0 0</inkml:trace>
  <inkml:trace contextRef="#ctx0" brushRef="#br0" timeOffset="107442.281">16745 5640 18924 0 0,'0'0'1298'0'0,"0"0"-594"0"0,0 0-183 0 0,0 0 225 0 0,0 0 243 0 0,0 0 89 0 0,0 0-133 0 0,0 0-242 0 0,0 0-167 0 0,0 0-112 0 0,0 0-89 0 0,0 0-48 0 0,0 0-90 0 0,-11 18-50 0 0,-33 55-38 0 0,42-71-101 0 0,1 1-1 0 0,-1-1 1 0 0,1 1 0 0 0,0-1-1 0 0,-1 1 1 0 0,1-1-1 0 0,0 1 1 0 0,1 0-1 0 0,-1-1 1 0 0,0 1-1 0 0,1 0 1 0 0,0 0 0 0 0,-1 0-1 0 0,1-1 1 0 0,0 1-1 0 0,0 0 1 0 0,1 0-1 0 0,-1 0 1 0 0,1-1 0 0 0,-1 1-1 0 0,1 0 1 0 0,1 2-8 0 0,-1-3 5 0 0,2 3 8 0 0,0-1 0 0 0,1 1 0 0 0,0-1 0 0 0,0 0 0 0 0,0 0 0 0 0,1-1 0 0 0,-1 1 1 0 0,1-1-1 0 0,0 0 0 0 0,0-1 0 0 0,0 1 0 0 0,0-1 0 0 0,0 0 0 0 0,0 0 0 0 0,1 0 0 0 0,-1-1 0 0 0,5 1-13 0 0,15 3 52 0 0,1-1 1 0 0,1-1-1 0 0,-1-1 1 0 0,0-2-1 0 0,0 0 0 0 0,1-2 1 0 0,-1-1-1 0 0,0-1 1 0 0,0-1-1 0 0,-1-1 1 0 0,1-2-1 0 0,-1 0 1 0 0,-1-2-1 0 0,0 0 1 0 0,7-6-53 0 0,-25 14 17 0 0,0 0 0 0 0,0-1 1 0 0,0 1-1 0 0,-1-2 0 0 0,1 1 1 0 0,-1 0-1 0 0,0-1 1 0 0,1 0-1 0 0,-2-1 0 0 0,1 1 1 0 0,0-1-1 0 0,-1 0 1 0 0,0 0-1 0 0,0 0 0 0 0,0 0 1 0 0,-1-1-1 0 0,0 1 1 0 0,0-1-1 0 0,0 0 0 0 0,-1 0 1 0 0,0 0-1 0 0,0-1 0 0 0,0 1 1 0 0,-1 0-1 0 0,0-1 1 0 0,0 1-1 0 0,-1-5-17 0 0,-3 5 0 0 0,-1 1 0 0 0,1-1 1 0 0,-1 1-1 0 0,-1 0 0 0 0,1 0 0 0 0,-1 0 0 0 0,0 0 0 0 0,0 1 1 0 0,0 0-1 0 0,-1 0 0 0 0,1 0 0 0 0,-1 1 0 0 0,0 0 1 0 0,0 0-1 0 0,0 0 0 0 0,0 1 0 0 0,-1 0 0 0 0,1 0 0 0 0,-1 0 1 0 0,1 1-1 0 0,-1 0 0 0 0,-5 0 0 0 0,-12-3-73 0 0,-1 0 0 0 0,0 2-1 0 0,-1 1 1 0 0,1 1 0 0 0,0 1 0 0 0,0 1 0 0 0,0 2 0 0 0,-1 0 73 0 0,14-1-266 0 0,1 0 0 0 0,-1 1 0 0 0,1 1 1 0 0,0-1-1 0 0,0 2 0 0 0,0 0 1 0 0,1 0-1 0 0,0 1 0 0 0,0 0 1 0 0,-7 7 265 0 0,-4 8-4275 0 0,4 3-3437 0 0,12-16-4920 0 0</inkml:trace>
  <inkml:trace contextRef="#ctx0" brushRef="#br0" timeOffset="107698.658">17806 5481 16532 0 0,'0'0'1953'0'0,"0"0"-532"0"0,0 0-234 0 0,0 0-33 0 0,0 0-32 0 0,0 0-76 0 0,0 0-124 0 0,0 0-120 0 0,0 0-113 0 0,0 0-108 0 0,-34 26-128 0 0,-102 82-133 0 0,57-32 44 0 0,63-54-292 0 0,-55 84-165 0 0,68-92-211 0 0,2-3 1088 0 0,-1-6-3268 0 0,-2-3-3000 0 0,-1-4-4251 0 0,2-1-1567 0 0</inkml:trace>
  <inkml:trace contextRef="#ctx0" brushRef="#br0" timeOffset="107916.665">17434 5371 14195 0 0,'0'0'4958'0'0,"0"0"-2736"0"0,0 0-1082 0 0,0 0-179 0 0,0 0-54 0 0,0 0-10 0 0,0 0-41 0 0,0 0-105 0 0,0 0-95 0 0,0 0-82 0 0,0 0-60 0 0,0 0-45 0 0,30 35-55 0 0,95 110-44 0 0,-20-27 186 0 0,21 22-380 0 0,-80-104-3074 0 0,-45-35 2418 0 0,0-1-1698 0 0,-1 0-5040 0 0,0 0-5783 0 0</inkml:trace>
  <inkml:trace contextRef="#ctx0" brushRef="#br0" timeOffset="113057.681">18715 5470 0 0 0,'0'0'529'0'0,"0"0"369"0"0,0 0 280 0 0,0 0 154 0 0,0 0 28 0 0,0 0-13 0 0,0 0-57 0 0,0 0-39 0 0,0 0-47 0 0,23-4-39 0 0,67-14-43 0 0,-68 9 7642 0 0,-40-1-7775 0 0,-4 8-843 0 0,0 0-1 0 0,0 1 1 0 0,0 1 0 0 0,-1 1-1 0 0,1 2 1 0 0,0 0 0 0 0,-13 4-146 0 0,-42 4 383 0 0,5 3 185 0 0,80 12-547 0 0,85 36 171 0 0,-70-51-146 0 0,104 48 175 0 0,-127-58-208 0 0,1 0 0 0 0,0 0-1 0 0,-1-1 1 0 0,1 1 0 0 0,-1 0 0 0 0,0 0-1 0 0,1 0 1 0 0,-1 0 0 0 0,0 0 0 0 0,1-1-1 0 0,-1 1 1 0 0,0 0 0 0 0,0 0 0 0 0,0 0-1 0 0,0 0 1 0 0,0 0 0 0 0,0 0 0 0 0,0 0 0 0 0,0 0-1 0 0,0 0 1 0 0,0 0 0 0 0,-1 0 0 0 0,1 0-1 0 0,0 0 1 0 0,0-1 0 0 0,-1 1 0 0 0,1 0-1 0 0,-1 0 1 0 0,1 0 0 0 0,-1 0 0 0 0,1-1-1 0 0,-1 1 1 0 0,0 0 0 0 0,1-1 0 0 0,-1 1 0 0 0,0 0-1 0 0,1-1 1 0 0,-1 1 0 0 0,0-1 0 0 0,0 1-1 0 0,0-1 1 0 0,0 1 0 0 0,1-1 0 0 0,-1 0-1 0 0,0 1 1 0 0,0-1 0 0 0,0 0 0 0 0,0 0-1 0 0,0 0 1 0 0,0 0 0 0 0,0 1-13 0 0,-6 3 54 0 0,-114 75 205 0 0,-29 26-7 0 0,149-104-247 0 0,-1 0 0 0 0,1 1 0 0 0,0-1 0 0 0,0 0-1 0 0,0 1 1 0 0,1-1 0 0 0,-1 1 0 0 0,0-1 0 0 0,0 1-1 0 0,1-1 1 0 0,-1 1 0 0 0,1-1 0 0 0,-1 1 0 0 0,1 0 0 0 0,0-1-1 0 0,0 1 1 0 0,0 0 0 0 0,0-1 0 0 0,0 1 0 0 0,0 0-1 0 0,0-1 1 0 0,0 1 0 0 0,1 0 0 0 0,-1-1 0 0 0,0 1 0 0 0,1 0-1 0 0,0-1 1 0 0,-1 1 0 0 0,1-1 0 0 0,0 1 0 0 0,0-1-1 0 0,0 1 1 0 0,0-1 0 0 0,0 0 0 0 0,0 0 0 0 0,0 1 0 0 0,0-1-1 0 0,1 0 1 0 0,-1 0 0 0 0,0 0 0 0 0,1 0 0 0 0,0 0-5 0 0,67 36 260 0 0,-36-25-174 0 0,1-3 1 0 0,0 0-1 0 0,1-2 1 0 0,0-2-1 0 0,0-1 1 0 0,9-2-87 0 0,-41-3-196 0 0,-1-1 1 0 0,1 0-1 0 0,-1 0 1 0 0,0 0-1 0 0,0 0 1 0 0,0 0-1 0 0,0 0 1 0 0,0 0-1 0 0,0-1 0 0 0,-1 1 1 0 0,1-1-1 0 0,-1 1 1 0 0,1-1-1 0 0,-1 0 1 0 0,0 0-1 0 0,0 1 1 0 0,0-1-1 0 0,-1 0 1 0 0,1 0-1 0 0,0-1 196 0 0,-1 2-230 0 0,6-28-3881 0 0,-3 7-4701 0 0,1 11-1202 0 0</inkml:trace>
  <inkml:trace contextRef="#ctx0" brushRef="#br0" timeOffset="113383.871">18697 5058 11803 0 0,'0'0'1975'0'0,"0"0"-846"0"0,0 0-513 0 0,0 0-197 0 0,0 0-10 0 0,0 0 89 0 0,0 0 197 0 0,0 0 210 0 0,0 0 173 0 0,0 0 87 0 0,0 0-74 0 0,0 0-164 0 0,5 21-176 0 0,16 68-140 0 0,-11 78 1263 0 0,-15-59-1008 0 0,-5-1 0 0 0,-16 63-866 0 0,3-18 272 0 0,4 20-97 0 0,-10 104-106 0 0,15-243-528 0 0,4-30-2131 0 0,-2-8-3639 0 0,9 4-3765 0 0</inkml:trace>
  <inkml:trace contextRef="#ctx0" brushRef="#br0" timeOffset="114300.617">19247 5967 0 0 0,'0'0'487'0'0,"0"0"1282"0"0,0 0 367 0 0,0 0 52 0 0,0 0-63 0 0,0 0-154 0 0,0 0-215 0 0,0 0-202 0 0,0 0-158 0 0,0 0-130 0 0,0 0-108 0 0,2 2-43 0 0,-2-1-975 0 0,1-1 0 0 0,-1 1 0 0 0,1-1 0 0 0,0 1-1 0 0,-1-1 1 0 0,1 1 0 0 0,0-1 0 0 0,-1 0-1 0 0,1 1 1 0 0,0-1 0 0 0,0 0 0 0 0,-1 0 0 0 0,1 0-1 0 0,0 1 1 0 0,0-1 0 0 0,0 0 0 0 0,-1 0 0 0 0,1 0-1 0 0,0 0 1 0 0,0 0 0 0 0,0 0 0 0 0,-1-1-1 0 0,1 1 1 0 0,0 0 0 0 0,0 0 0 0 0,-1-1 0 0 0,1 1-1 0 0,0 0 1 0 0,-1-1 0 0 0,1 1 0 0 0,0 0 0 0 0,-1-1-1 0 0,1 1 1 0 0,0-1 0 0 0,-1 1 0 0 0,1-1-1 0 0,-1 0 1 0 0,1 1 0 0 0,-1-1 0 0 0,1 1 0 0 0,-1-1-1 0 0,1 0 1 0 0,-1 0 0 0 0,1 0-140 0 0,188-195 1436 0 0,-48 84-1253 0 0,-131 105-175 0 0,10-7 11 0 0,1 0 0 0 0,0 1-1 0 0,1 1 1 0 0,0 1-1 0 0,1 1 1 0 0,0 1 0 0 0,16-3-19 0 0,-37 11-1 0 0,-1 0 1 0 0,1 0 0 0 0,0 0-1 0 0,0 1 1 0 0,1-1 0 0 0,-1 1-1 0 0,0-1 1 0 0,0 1 0 0 0,0 0-1 0 0,0 0 1 0 0,0 0 0 0 0,0 0-1 0 0,0 0 1 0 0,1 0 0 0 0,-1 1 0 0 0,0-1-1 0 0,0 1 1 0 0,0-1 0 0 0,0 1-1 0 0,0 0 1 0 0,0 0 0 0 0,-1 0-1 0 0,1 0 1 0 0,0 0 0 0 0,0 0-1 0 0,0 1 1 0 0,-1-1 0 0 0,1 0-1 0 0,-1 1 1 0 0,1-1 0 0 0,-1 1-1 0 0,0 0 1 0 0,0 0 0 0 0,1-1-1 0 0,-1 1 1 0 0,0 0 0 0 0,0 0-1 0 0,-1 0 1 0 0,1 0 0 0 0,0 0-1 0 0,-1 0 1 0 0,1 0 0 0 0,-1 0-1 0 0,0 0 1 0 0,0 1 0 0 0,0 11 31 0 0,0 1-1 0 0,-2 0 0 0 0,1-1 1 0 0,-2 1-1 0 0,0-1 1 0 0,-1 0-1 0 0,-1 0 1 0 0,0 0-1 0 0,0 0 1 0 0,-2-1-1 0 0,1 0 1 0 0,-2 0-1 0 0,0-1 1 0 0,0 0-1 0 0,-1 0 0 0 0,-1-1 1 0 0,0 0-1 0 0,0-1 1 0 0,-9 7-31 0 0,4-3-7 0 0,0 0-1 0 0,-1-2 1 0 0,-1 1 0 0 0,0-2 0 0 0,0 0 0 0 0,-1-2-1 0 0,0 0 1 0 0,-1 0 0 0 0,0-2 0 0 0,-1 0-1 0 0,1-2 1 0 0,-1 0 0 0 0,0-1 0 0 0,0-1 0 0 0,-1-1-1 0 0,1 0 1 0 0,-16-2 7 0 0,34 0-67 0 0,0 0 1 0 0,1 0-1 0 0,-1 0 0 0 0,0-1 1 0 0,0 1-1 0 0,0 0 0 0 0,0-1 1 0 0,0 1-1 0 0,0-1 0 0 0,0 0 1 0 0,0 0-1 0 0,1 0 0 0 0,-1 0 1 0 0,0 0-1 0 0,1 0 0 0 0,-1 0 1 0 0,1 0-1 0 0,-1-1 0 0 0,1 1 1 0 0,-1 0-1 0 0,1-1 0 0 0,0 1 0 0 0,0-1 1 0 0,0 0-1 0 0,0 1 0 0 0,0-1 1 0 0,0 0-1 0 0,0 0 0 0 0,1 0 1 0 0,-1 0-1 0 0,1 1 0 0 0,-1-1 1 0 0,1 0-1 0 0,-1 0 0 0 0,1 0 1 0 0,0 0-1 0 0,0 0 0 0 0,0 0 1 0 0,0 0-1 0 0,1 0 0 0 0,-1 0 1 0 0,1 0-1 0 0,-1 0 0 0 0,1 0 0 0 0,-1 0 1 0 0,1 1-1 0 0,0-1 0 0 0,0 0 1 0 0,0 0-1 0 0,0 1 0 0 0,0-1 1 0 0,0 0 66 0 0,30-22-2970 0 0,-15 15-1300 0 0,-3 2-4924 0 0</inkml:trace>
  <inkml:trace contextRef="#ctx0" brushRef="#br0" timeOffset="115055.298">20002 5607 3353 0 0,'0'0'3455'0'0,"0"0"-1943"0"0,0 0-769 0 0,0 0 63 0 0,0 0 311 0 0,0 0 310 0 0,0 0 146 0 0,0 0-73 0 0,0 0-174 0 0,0 0-224 0 0,0 0-181 0 0,0 0-92 0 0,2 17-99 0 0,10 128 1322 0 0,-12-131-1843 0 0,-1-10-149 0 0,0 0 0 0 0,0 0 0 0 0,1-1-1 0 0,-1 1 1 0 0,1 0 0 0 0,0 0-1 0 0,0 0 1 0 0,0 0 0 0 0,0 0 0 0 0,1 0-1 0 0,0-1 1 0 0,0 1 0 0 0,0 0-1 0 0,0 0 1 0 0,0-1 0 0 0,1 1 0 0 0,-1-1-1 0 0,1 1 1 0 0,0-1 0 0 0,0 0-1 0 0,0 1 1 0 0,1-1 0 0 0,-1 0-1 0 0,1-1 1 0 0,0 1 0 0 0,0 0 0 0 0,0-1-1 0 0,0 1 1 0 0,0-1 0 0 0,0 0-1 0 0,1 0 1 0 0,-1 0 0 0 0,1-1 0 0 0,-1 1-1 0 0,4 0-59 0 0,3-3 115 0 0,1 0 0 0 0,-1 0 0 0 0,0-1 0 0 0,0 0 0 0 0,0-1-1 0 0,0 0 1 0 0,0-1 0 0 0,0 0 0 0 0,-1-1 0 0 0,0 0 0 0 0,0 0 0 0 0,0-1-1 0 0,0 0 1 0 0,-1 0 0 0 0,0-1 0 0 0,4-5-115 0 0,18-10 127 0 0,102-110 302 0 0,-139 141-464 0 0,1 1 0 0 0,0 0 0 0 0,0 1 1 0 0,1 0-1 0 0,0-1 0 0 0,1 2 0 0 0,0-1 0 0 0,1 0 0 0 0,0 1 0 0 0,1-1 0 0 0,0 1 0 0 0,1 4 35 0 0,2-10 4 0 0,1-1-1 0 0,0 1 1 0 0,0-1 0 0 0,0 1-1 0 0,1-1 1 0 0,0 0-1 0 0,0 0 1 0 0,0 0-1 0 0,1 0 1 0 0,-1 0-1 0 0,1-1 1 0 0,0 0-1 0 0,1 0 1 0 0,-1 0-1 0 0,1 0 1 0 0,-1-1-1 0 0,1 1 1 0 0,0-1 0 0 0,1 0-1 0 0,-1-1 1 0 0,0 1-1 0 0,1-1 1 0 0,-1 0-1 0 0,1-1 1 0 0,0 1-1 0 0,0-1 1 0 0,-1 0-1 0 0,1-1 1 0 0,0 1-1 0 0,0-1 1 0 0,0 0-1 0 0,0-1 1 0 0,0 1 0 0 0,0-1-1 0 0,-1 0 1 0 0,1-1-1 0 0,3 0-3 0 0,6-4 16 0 0,1 0 0 0 0,-1-1 0 0 0,0 0 0 0 0,-1-1 0 0 0,0-1 0 0 0,0 0 0 0 0,0-1 0 0 0,-2 0 0 0 0,1-1 0 0 0,-1-1 0 0 0,-1 0 0 0 0,0 0 0 0 0,-1-1 0 0 0,0-1 0 0 0,-1 1 0 0 0,0-2 0 0 0,-1 1 0 0 0,-1-1 0 0 0,0 0 0 0 0,-1-1 0 0 0,-1 0 0 0 0,-1 0 0 0 0,0 0 0 0 0,1-10-16 0 0,-3 12-25 0 0,-1 12 20 0 0,0 0-1 0 0,0-1 1 0 0,0 1-1 0 0,-1 0 1 0 0,1 0-1 0 0,0-1 1 0 0,-1 1-1 0 0,0 0 1 0 0,1-1-1 0 0,-1 1 1 0 0,0 0-1 0 0,0-1 1 0 0,-1 1-1 0 0,1-1 1 0 0,0 1-1 0 0,-1 0 1 0 0,1-1-1 0 0,-1 1 1 0 0,0 0-1 0 0,0 0 1 0 0,0 0-1 0 0,0 0 1 0 0,0-1-1 0 0,0 1 1 0 0,-1 0-1 0 0,1 1 1 0 0,-1-1-1 0 0,1 0 1 0 0,-1 0-1 0 0,0 1 1 0 0,1-1-1 0 0,-1 1 1 0 0,0-1-1 0 0,0 1 1 0 0,-1-1 5 0 0,-4 2-20 0 0,0 1 0 0 0,1-1 0 0 0,-1 1 0 0 0,0 0 0 0 0,1 1 0 0 0,-1 0 0 0 0,1 0 0 0 0,0 0 0 0 0,0 1 0 0 0,0 0 0 0 0,0 0 0 0 0,0 0 0 0 0,0 1 0 0 0,1 0 0 0 0,0 0 0 0 0,0 0 0 0 0,0 1 0 0 0,0-1 0 0 0,1 1 0 0 0,-1 0 0 0 0,1 1 0 0 0,0-1 0 0 0,1 1 0 0 0,0 0 0 0 0,-2 4 20 0 0,3-8-2 0 0,2 1 1 0 0,-1-1 0 0 0,0 0-1 0 0,0 1 1 0 0,1-1 0 0 0,-1 0-1 0 0,1 1 1 0 0,0-1 0 0 0,0 1-1 0 0,0-1 1 0 0,0 1 0 0 0,0-1-1 0 0,1 0 1 0 0,-1 1 0 0 0,1-1-1 0 0,-1 1 1 0 0,1-1 0 0 0,0 0-1 0 0,0 1 1 0 0,0-1 0 0 0,0 0-1 0 0,0 0 1 0 0,0 0 0 0 0,1 0-1 0 0,-1 0 1 0 0,1 0-1 0 0,0 0 1 0 0,-1-1 0 0 0,1 1-1 0 0,0 0 1 0 0,0-1 0 0 0,0 0-1 0 0,0 1 1 0 0,0-1 0 0 0,0 0-1 0 0,1 0 1 0 0,-1 0 0 0 0,0 0 1 0 0,93 19 77 0 0,113-17 141 0 0,-206-2-216 0 0,0 0 0 0 0,1 0 1 0 0,-1 0-1 0 0,0 0 0 0 0,0 0 1 0 0,0 0-1 0 0,0 0 0 0 0,0 1 1 0 0,0-1-1 0 0,0 1 0 0 0,-1 0 1 0 0,1-1-1 0 0,0 1 0 0 0,-1 0 1 0 0,1 0-1 0 0,-1 0 0 0 0,0 0 1 0 0,0 0-1 0 0,0 0 1 0 0,0 1-1 0 0,0-1 0 0 0,0 0 1 0 0,0 0-1 0 0,-1 1 0 0 0,1-1 1 0 0,-1 0-1 0 0,0 1 0 0 0,0-1 1 0 0,0 1-1 0 0,0-1 0 0 0,0 0 1 0 0,0 1-1 0 0,-1-1 0 0 0,1 1 1 0 0,-1-1-1 0 0,1 0 0 0 0,-1 0 1 0 0,0 1-1 0 0,0-1 0 0 0,0 0 1 0 0,0 0-1 0 0,0 0 0 0 0,-1 0 1 0 0,1 0-1 0 0,-1 0 0 0 0,1 0 1 0 0,-1-1-1 0 0,0 1 0 0 0,0 0-2 0 0,-5 7-189 0 0,0 0-1 0 0,0 1 0 0 0,1 0 1 0 0,0 0-1 0 0,1 1 0 0 0,1-1 0 0 0,-1 1 1 0 0,1 0-1 0 0,1 0 0 0 0,0 0 1 0 0,1 1-1 0 0,-1 10 190 0 0,15-18-6732 0 0,-7-5 1061 0 0,2 1-5598 0 0</inkml:trace>
  <inkml:trace contextRef="#ctx0" brushRef="#br0" timeOffset="115718.919">21132 5375 5113 0 0,'0'0'3055'0'0,"0"0"-2153"0"0,0 0-474 0 0,0 0 399 0 0,0 0 454 0 0,0 0 276 0 0,0 0 99 0 0,0 0-57 0 0,0 0-205 0 0,0 0-197 0 0,0 0-168 0 0,0 0-172 0 0,33 8-133 0 0,105 25-109 0 0,-134-32-573 0 0,0 0 0 0 0,0 0 0 0 0,0 0 0 0 0,0 0 0 0 0,0-1 0 0 0,0 0 0 0 0,0 0 0 0 0,0 0 1 0 0,0 0-1 0 0,0-1 0 0 0,0 1 0 0 0,0-1 0 0 0,0 0 0 0 0,0 0 0 0 0,0 0 0 0 0,0-1 0 0 0,-1 0 0 0 0,3-1-42 0 0,5-2 153 0 0,15-10 2 0 0,-2 0 0 0 0,0-1 0 0 0,0-2 0 0 0,-2 0 0 0 0,0-2 0 0 0,-2 0 0 0 0,0-1 0 0 0,-1-1 1 0 0,-1-1-1 0 0,0-2-155 0 0,71-121 116 0 0,-89 144-79 0 0,0 2-16 0 0,0 0-18 0 0,-24 60-167 0 0,-104 308 292 0 0,-46 282-204 0 0,174-648 76 0 0,-14 56-26 0 0,-1 0 0 0 0,-3-1 0 0 0,-3-1 0 0 0,-3 1 26 0 0,21-48 3 0 0,-1 0 1 0 0,-1 0-1 0 0,0-1 1 0 0,0 1 0 0 0,0-1-1 0 0,-1 0 1 0 0,0-1-1 0 0,-1 1 1 0 0,0-1-1 0 0,0 0 1 0 0,0-1-1 0 0,-1 0 1 0 0,0 0-1 0 0,0-1 1 0 0,-1 0-1 0 0,1 0 1 0 0,-1-1-1 0 0,0 0 1 0 0,0 0-1 0 0,-1-1 1 0 0,1 0-1 0 0,-10 1-3 0 0,15-6 7 0 0,0 0 1 0 0,1-1-1 0 0,-1 1 0 0 0,1-1 0 0 0,0 1 0 0 0,0-1 0 0 0,0 0 0 0 0,0 0 0 0 0,0-1 0 0 0,0 1 1 0 0,1 0-1 0 0,0-1 0 0 0,0 0 0 0 0,0 1 0 0 0,0-1 0 0 0,0 0 0 0 0,1 0 0 0 0,0 0 0 0 0,0 0 1 0 0,0 0-1 0 0,0 0 0 0 0,1-1 0 0 0,-1 1 0 0 0,1 0 0 0 0,0 0 0 0 0,0-1 0 0 0,1 1 0 0 0,-1 0 1 0 0,1 0-1 0 0,0-1-7 0 0,0-27 76 0 0,2 0 1 0 0,1 0 0 0 0,2 1 0 0 0,1-1 0 0 0,1 1 0 0 0,2 0-1 0 0,1 1 1 0 0,1 0 0 0 0,11-18-77 0 0,-3 11 121 0 0,2 1-1 0 0,1 1 1 0 0,1 1-1 0 0,14-14-120 0 0,-32 40 10 0 0,0 0 0 0 0,1 0 0 0 0,0 1 0 0 0,0-1 0 0 0,0 1 0 0 0,1 1 0 0 0,0 0 1 0 0,0 0-1 0 0,1 0 0 0 0,-1 1 0 0 0,1 1 0 0 0,1-1 0 0 0,-1 1 0 0 0,1 1 0 0 0,-1 0 0 0 0,1 0 0 0 0,0 1 0 0 0,0 0 0 0 0,4 0-10 0 0,50 8-1240 0 0,-12 0-2790 0 0,-1-10-7649 0 0,-39 0 2317 0 0</inkml:trace>
  <inkml:trace contextRef="#ctx0" brushRef="#br0" timeOffset="116755.983">21874 5717 3569 0 0,'0'0'2768'0'0,"0"0"-311"0"0,0 0-189 0 0,0 0-141 0 0,0 0-206 0 0,0 0-234 0 0,0 0-275 0 0,0 0-284 0 0,0 0-218 0 0,0 0-187 0 0,0 0-184 0 0,0 0-117 0 0,-3-13-96 0 0,-8-38-69 0 0,11 50-250 0 0,0 1 0 0 0,0-1 0 0 0,0 0 0 0 0,-1 1 0 0 0,1-1 0 0 0,0 1 0 0 0,0-1 0 0 0,0 1-1 0 0,-1-1 1 0 0,1 1 0 0 0,0-1 0 0 0,-1 1 0 0 0,1-1 0 0 0,0 1 0 0 0,-1-1 0 0 0,1 1 0 0 0,0 0 0 0 0,-1-1 0 0 0,1 1 0 0 0,-1-1 0 0 0,1 1 0 0 0,-1 0-1 0 0,1 0 1 0 0,-1-1 0 0 0,1 1 0 0 0,-1 0 0 0 0,1 0 0 0 0,-1-1 0 0 0,1 1 0 0 0,-1 0 0 0 0,0 0 0 0 0,1 0 0 0 0,-1 0 0 0 0,1 0 0 0 0,-1 0 0 0 0,1 0-1 0 0,-1 0 1 0 0,1 0 0 0 0,-1 0 0 0 0,0 0 0 0 0,1 1 0 0 0,-1-1 0 0 0,1 0 0 0 0,-1 0 0 0 0,1 0 0 0 0,-1 1 0 0 0,1-1 0 0 0,-1 0 0 0 0,1 1 0 0 0,-1-1-1 0 0,1 0 1 0 0,-1 1 0 0 0,1-1 0 0 0,0 1 0 0 0,-1-1-7 0 0,-2 2 53 0 0,-18 9 49 0 0,0 1 0 0 0,1 1 1 0 0,0 1-1 0 0,1 0 0 0 0,1 2 1 0 0,1 0-1 0 0,0 1 1 0 0,1 0-1 0 0,0 2 0 0 0,2 0 1 0 0,0 0-1 0 0,1 1 1 0 0,-1 5-103 0 0,12-22 16 0 0,-1 0 0 0 0,1 1 0 0 0,0-1 0 0 0,1 1 0 0 0,-1-1 1 0 0,1 1-1 0 0,-1 0 0 0 0,1 0 0 0 0,0-1 0 0 0,0 1 1 0 0,1 0-1 0 0,-1 0 0 0 0,1 0 0 0 0,0 0 0 0 0,0 0 0 0 0,0 0 1 0 0,1 0-1 0 0,-1 0 0 0 0,1-1 0 0 0,0 1 0 0 0,0 0 1 0 0,0 0-1 0 0,1 0 0 0 0,-1-1 0 0 0,1 1 0 0 0,0-1 1 0 0,0 1-1 0 0,0-1 0 0 0,0 0 0 0 0,1 0 0 0 0,-1 0 0 0 0,1 0 1 0 0,0 0-1 0 0,0-1 0 0 0,0 1 0 0 0,0-1 0 0 0,0 0 1 0 0,1 0-1 0 0,-1 0 0 0 0,1 0 0 0 0,-1 0 0 0 0,1-1 0 0 0,0 0 1 0 0,1 1-17 0 0,7-2 127 0 0,0 0 1 0 0,-1-1 0 0 0,1 0 0 0 0,0-1-1 0 0,-1 0 1 0 0,1-1 0 0 0,-1 0-1 0 0,0-1 1 0 0,0 0 0 0 0,0 0-1 0 0,-1-2 1 0 0,1 1 0 0 0,-1-1 0 0 0,9-8-128 0 0,125-111 537 0 0,-76 52-324 0 0,-66 125-427 0 0,-2-18 213 0 0,-2-22 3 0 0,2 1 0 0 0,-1-1 0 0 0,1 0 1 0 0,1 0-1 0 0,1 0 0 0 0,-1 0 0 0 0,2 0 0 0 0,0 0 0 0 0,0 0 0 0 0,1-1 1 0 0,0 1-1 0 0,1-1 0 0 0,5 8-2 0 0,-9-17 3 0 0,0-1-1 0 0,1 1 1 0 0,-1-1 0 0 0,1 1-1 0 0,-1-1 1 0 0,1 0 0 0 0,-1 0 0 0 0,1 0-1 0 0,0 0 1 0 0,-1 0 0 0 0,1 0 0 0 0,0 0-1 0 0,0-1 1 0 0,0 1 0 0 0,-1 0-1 0 0,1-1 1 0 0,0 0 0 0 0,0 1 0 0 0,0-1-1 0 0,0 0 1 0 0,0 0 0 0 0,0 0-1 0 0,0 0 1 0 0,0 0 0 0 0,0-1 0 0 0,0 1-1 0 0,0-1 1 0 0,-1 1 0 0 0,1-1 0 0 0,0 0-1 0 0,0 1 1 0 0,0-1 0 0 0,-1 0-1 0 0,2-1-2 0 0,53-42 179 0 0,17-47 88 0 0,-60 71-247 0 0,0 1 0 0 0,2 0 0 0 0,1 1 0 0 0,0 1 0 0 0,1 0 0 0 0,1 1-1 0 0,0 1 1 0 0,1 1 0 0 0,1 1 0 0 0,10-6-20 0 0,-7 10-3 0 0,0 0-1 0 0,1 2 1 0 0,0 1-1 0 0,0 0 1 0 0,0 2-1 0 0,2 1 4 0 0,-22 2-4 0 0,0 0-1 0 0,0 0 1 0 0,0 1-1 0 0,0 0 1 0 0,0-1-1 0 0,0 2 1 0 0,-1-1-1 0 0,1 0 1 0 0,0 1 0 0 0,0 0-1 0 0,0 0 1 0 0,0 0-1 0 0,0 0 1 0 0,-1 1-1 0 0,1-1 1 0 0,0 1-1 0 0,-1 0 1 0 0,4 2 4 0 0,-7-3 19 0 0,-10 2 615 0 0,-114-25-563 0 0,118 23-76 0 0,0 0-1 0 0,0 1 0 0 0,-1 0 1 0 0,1 0-1 0 0,0 0 0 0 0,1 1 1 0 0,-1 0-1 0 0,0 0 1 0 0,1 0-1 0 0,-1 1 0 0 0,1 0 1 0 0,0 0-1 0 0,0 0 0 0 0,1 0 1 0 0,-1 1-1 0 0,1 0 1 0 0,0 0-1 0 0,0 0 0 0 0,1 0 1 0 0,0 1-1 0 0,-1-1 0 0 0,2 1 1 0 0,-2 3 5 0 0,-2 89-70 0 0,7-93 68 0 0,0 0-1 0 0,0 0 1 0 0,0 0-1 0 0,1 0 1 0 0,0-1-1 0 0,0 1 1 0 0,0-1-1 0 0,1 1 1 0 0,-1-1-1 0 0,1 0 1 0 0,0 0-1 0 0,0 0 1 0 0,1 0-1 0 0,-1 0 0 0 0,1-1 1 0 0,0 1-1 0 0,0-1 1 0 0,0 0-1 0 0,0 0 1 0 0,0-1-1 0 0,1 1 1 0 0,-1-1-1 0 0,1 0 1 0 0,0 0-1 0 0,0-1 1 0 0,-1 1-1 0 0,6 0 3 0 0,137 10 126 0 0,-116-17-80 0 0,0 0 1 0 0,0-2 0 0 0,-1-2-1 0 0,1 0 1 0 0,-2-2-1 0 0,18-10-46 0 0,-12 7 73 0 0,-5 4-30 0 0,0-2 1 0 0,-1-1 0 0 0,-1-2-1 0 0,0 0 1 0 0,0-2-1 0 0,-2-1 1 0 0,0-1-1 0 0,-1-1 1 0 0,-1-1-1 0 0,-2-2 1 0 0,0 0 0 0 0,1-3-44 0 0,-23 26 0 0 0,6-7-1 0 0,0 1 0 0 0,-1 0 0 0 0,0-1 0 0 0,0 0 1 0 0,-1 0-1 0 0,0-1 0 0 0,0 1 0 0 0,-1-1 1 0 0,0 0-1 0 0,0 0 0 0 0,-1 0 0 0 0,0 0 1 0 0,0 0-1 0 0,-1-1 0 0 0,0 1 0 0 0,0 0 0 0 0,-1-1 1 0 0,0 1-1 0 0,-2-8 1 0 0,-2 13-3 0 0,0 0 0 0 0,0 0 0 0 0,0 0 0 0 0,-1 1 0 0 0,1 0 0 0 0,-1 0 0 0 0,0 0 0 0 0,1 0 0 0 0,-1 1 0 0 0,0 0 0 0 0,0 0 0 0 0,0 0 0 0 0,0 0 0 0 0,0 1 0 0 0,0 0 0 0 0,0 0 0 0 0,0 1 0 0 0,0-1 0 0 0,0 1 0 0 0,0 0 0 0 0,0 0 0 0 0,0 1 0 0 0,0-1 0 0 0,-1 2 3 0 0,-6-1 0 0 0,0 1 0 0 0,0 0 0 0 0,0 1-1 0 0,1 1 1 0 0,-1 0 0 0 0,1 1 0 0 0,0 0 0 0 0,0 0 0 0 0,1 1 0 0 0,0 0-1 0 0,0 1 1 0 0,1 0 0 0 0,0 1 0 0 0,0 0 0 0 0,1 0 0 0 0,0 1 0 0 0,0 0-1 0 0,2 1 1 0 0,-1-1 0 0 0,1 1 0 0 0,1 0 0 0 0,-1 1 0 0 0,2 0 0 0 0,0-1 0 0 0,0 1-1 0 0,1 0 1 0 0,1 1 0 0 0,0-1 0 0 0,1 1 0 0 0,0-1 0 0 0,1 0 0 0 0,0 1-1 0 0,1-1 1 0 0,0 1 0 0 0,1-1 0 0 0,0 0 0 0 0,1 1 0 0 0,1-1 0 0 0,2 4 0 0 0,6 5 38 0 0,1-1-1 0 0,1 0 1 0 0,1-2 0 0 0,0 1 0 0 0,2-2 0 0 0,0 0 0 0 0,1-1 0 0 0,0-1 0 0 0,2-1 0 0 0,-1 0 0 0 0,2-1 0 0 0,0-2 0 0 0,0 0-1 0 0,1-1 1 0 0,0-1 0 0 0,1-1 0 0 0,0-1 0 0 0,0-1 0 0 0,0-1 0 0 0,1-1 0 0 0,0-1 0 0 0,0-2 0 0 0,3 0-38 0 0,-9 0-89 0 0,0-1 1 0 0,0-1-1 0 0,0-1 1 0 0,-1 0-1 0 0,1-1 1 0 0,-1-1-1 0 0,1-1 1 0 0,8-3 88 0 0,5-11-4328 0 0,-6-7-4170 0 0,-20 18-4743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3:1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678 1675 776 0 0,'0'0'515'0'0,"0"0"-236"0"0,0 0-125 0 0,0 0 105 0 0,0 0 244 0 0,0 0 220 0 0,0 0 136 0 0,0 0 22 0 0,0 0-49 0 0,0 0-33 0 0,0 0-39 0 0,8 0-64 0 0,384-37 7757 0 0,600-48-4203 0 0,-143 34-2908 0 0,-407 36-799 0 0,586 1 294 0 0,-163-9-372 0 0,76 17 186 0 0,-632-2-412 0 0,277 4 128 0 0,-162 4-871 0 0,-423 0 226 0 0,-1 0-206 0 0,0 0-545 0 0,-4 0-5626 0 0,2 0-3033 0 0</inkml:trace>
  <inkml:trace contextRef="#ctx0" brushRef="#br0" timeOffset="570.781">1865 1660 5417 0 0,'0'0'906'0'0,"0"0"-292"0"0,0 0-72 0 0,0 0 154 0 0,0 0 258 0 0,-32 14 247 0 0,-105 45 101 0 0,-55 19 2469 0 0,-181 47-514 0 0,275-100-2794 0 0,121-23-6073 0 0,-4-3 569 0 0,-6 1-3431 0 0</inkml:trace>
  <inkml:trace contextRef="#ctx0" brushRef="#br0" timeOffset="869.439">2946 1557 6793 0 0,'0'0'1511'0'0,"0"0"-393"0"0,0 0-380 0 0,0 0-144 0 0,0 0 149 0 0,0 0 232 0 0,-33 9 84 0 0,-107 28-74 0 0,-49 28 1145 0 0,-253 117 245 0 0,203-81-1684 0 0,239-101-721 0 0,1 0-1 0 0,-1 1 0 0 0,1-1 0 0 0,-1 0 1 0 0,1 0-1 0 0,-1 1 0 0 0,1-1 1 0 0,-1 0-1 0 0,1 1 0 0 0,-1-1 0 0 0,0 1 1 0 0,1-1-1 0 0,-1 1 0 0 0,1-1 1 0 0,-1 0-1 0 0,0 1 0 0 0,0-1 0 0 0,1 1 1 0 0,-1 0-1 0 0,0-1 0 0 0,0 1 1 0 0,0-1-1 0 0,1 1 0 0 0,-1-1 0 0 0,0 1 1 0 0,0-1-1 0 0,0 1 0 0 0,0 0 1 0 0,0-1-1 0 0,0 1 0 0 0,0-1 0 0 0,0 1 1 0 0,0-1-1 0 0,-1 1 0 0 0,1-1 1 0 0,0 1-1 0 0,0 0 0 0 0,0-1 0 0 0,-1 1 1 0 0,1-1-1 0 0,0 1 0 0 0,-1-1 1 0 0,1 0-1 0 0,0 1 0 0 0,-1-1 0 0 0,1 1 1 0 0,0-1-1 0 0,-1 1 0 0 0,1-1 1 0 0,-1 0-1 0 0,1 1 0 0 0,-1-1 0 0 0,1 0 1 0 0,-1 0-1 0 0,1 1 0 0 0,-1-1 1 0 0,1 0-1 0 0,-1 0 0 0 0,1 0 0 0 0,-1 0 1 0 0,0 0-1 0 0,1 0 0 0 0,-1 1 1 0 0,1-1-1 0 0,-1-1 0 0 0,1 1 1 0 0,-1 0-1 0 0,0 0 0 0 0,1 0 31 0 0,121-8-3144 0 0,-43-12-4712 0 0,-48 12 1263 0 0</inkml:trace>
  <inkml:trace contextRef="#ctx0" brushRef="#br0" timeOffset="1122.947">3964 1469 7234 0 0,'0'0'1224'0'0,"0"0"-581"0"0,0 0-129 0 0,-33 17 209 0 0,-109 59 327 0 0,-144 44 3775 0 0,-156 42-1151 0 0,280-106-3290 0 0,175-49-3121 0 0,61-10-114 0 0,-26-5-3734 0 0,-24 0-1513 0 0</inkml:trace>
  <inkml:trace contextRef="#ctx0" brushRef="#br0" timeOffset="1302.033">5197 1502 13739 0 0,'0'0'523'0'0,"0"0"-155"0"0,0 0-21 0 0,-35 16 179 0 0,-115 52 201 0 0,-140 50 2392 0 0,-62 28-1924 0 0,307-108-2523 0 0,76-23-442 0 0,36-15-1923 0 0,-38 0-1223 0 0,-6 0-3921 0 0</inkml:trace>
  <inkml:trace contextRef="#ctx0" brushRef="#br0" timeOffset="1549.125">6278 1472 5529 0 0,'0'0'744'0'0,"0"0"-161"0"0,0 0-151 0 0,0 0 56 0 0,0 0 155 0 0,0 0 120 0 0,0 0 90 0 0,0 0-24 0 0,0 0-109 0 0,0 0-148 0 0,0 0-129 0 0,0 0-81 0 0,-27 33-57 0 0,-83 98-59 0 0,60-87 10 0 0,40-42-202 0 0,-3 4-285 0 0,1-1 0 0 0,-1-1-1 0 0,0 0 1 0 0,-1-1 0 0 0,1 0 0 0 0,-1-1 0 0 0,1-1 0 0 0,-13 1 231 0 0,21-2-363 0 0,-20 0-1650 0 0,10 0-3302 0 0,12 0 1033 0 0</inkml:trace>
  <inkml:trace contextRef="#ctx0" brushRef="#br0" timeOffset="1786.041">6996 1454 0 0 0,'-34'24'972'0'0,"-108"77"316"0"0,-17-14 1421 0 0,119-70-2214 0 0,-407 148 1969 0 0,347-126-4958 0 0,81-31 617 0 0,1 0-1680 0 0</inkml:trace>
  <inkml:trace contextRef="#ctx0" brushRef="#br0" timeOffset="2886.849">3244 128 4169 0 0,'0'0'1658'0'0,"0"0"-201"0"0,0 0-94 0 0,0 0 27 0 0,0 0 74 0 0,0 0-32 0 0,0 0-165 0 0,0 0-264 0 0,0 0-352 0 0,0 0-311 0 0,0 0-203 0 0,0 0-91 0 0,-3 0 25 0 0,2 2 14 0 0,-1 1 1 0 0,0-1 0 0 0,1 0 0 0 0,-1 0 0 0 0,1 1 0 0 0,0-1 0 0 0,0 0 0 0 0,0 1 0 0 0,0-1 0 0 0,0 1 0 0 0,0 0 0 0 0,1-1 0 0 0,-1 1 0 0 0,1 0 0 0 0,0-1 0 0 0,0 1 0 0 0,0 0 0 0 0,0-1 0 0 0,0 1 0 0 0,0 0 0 0 0,1-1 0 0 0,0 1 0 0 0,-1-1 0 0 0,1 2-86 0 0,0 14 341 0 0,-16 780 3491 0 0,4-610-3694 0 0,-3-88-42 0 0,0-52-4 0 0,1-8-66 0 0,-14 18-4 0 0,27-57-83 0 0,0-1-12 0 0,0 0-37 0 0,0 0-4 0 0,19-1-399 0 0,13-24-1908 0 0,-20 14-3505 0 0,-5 4-5209 0 0</inkml:trace>
  <inkml:trace contextRef="#ctx0" brushRef="#br0" timeOffset="4274.482">3240 224 0 0 0,'0'0'344'0'0,"0"0"440"0"0,0 0 90 0 0,0 0 29 0 0,0 0 23 0 0,0 0 77 0 0,0 0 94 0 0,-5-10 38 0 0,-12-22-442 0 0,4 8 8764 0 0,43 13-7557 0 0,37-2-1103 0 0,0 2 0 0 0,1 4 0 0 0,36 2-797 0 0,295 1 1008 0 0,-41 0-541 0 0,165-12 72 0 0,-318-2-326 0 0,-74 3-85 0 0,250 1 523 0 0,-376 36-583 0 0,10 32 83 0 0,-2 0 0 0 0,-3 0-1 0 0,-2 1 1 0 0,-2 0 0 0 0,-3 0-1 0 0,-3 1 1 0 0,-4 31-151 0 0,-49 363 202 0 0,50-89-114 0 0,8-283-46 0 0,-6-86 636 0 0,-13 1-3188 0 0,3 4-3424 0 0,6 2-28 0 0,-1-2-6166 0 0</inkml:trace>
  <inkml:trace contextRef="#ctx0" brushRef="#br0" timeOffset="6849.05">1293 854 2905 0 0,'0'0'1409'0'0,"0"0"-319"0"0,0 0-207 0 0,0 0 54 0 0,0 0 187 0 0,0 0 94 0 0,0 0-100 0 0,0 0-228 0 0,0 0-288 0 0,0 0-221 0 0,0 0-14 0 0,3 0 99 0 0,202 3 6103 0 0,7-10-4381 0 0,79-1-993 0 0,195-6-353 0 0,-325 14-677 0 0,49-4 254 0 0,-98-3-242 0 0,-112 7-165 0 0,0 0-2 0 0,0 0 0 0 0,0 0-16 0 0,0 0-9 0 0,0 0 19 0 0,0 0-9 0 0,0 0 14 0 0,0 0-4 0 0,0 0-13 0 0,0 0 12 0 0,0 0-2 0 0,0 0-21 0 0,0 0 18 0 0,11 0 700 0 0,-16 0 123 0 0,-5-2-750 0 0,1-1 0 0 0,-1 0 0 0 0,1 0 0 0 0,0-1-1 0 0,0 0 1 0 0,1-1 0 0 0,-1 0 0 0 0,1 0 0 0 0,0-1 0 0 0,0 0-1 0 0,1 0 1 0 0,0-1 0 0 0,0 0 0 0 0,-6-7-72 0 0,-13-16 27 0 0,16 17 4 0 0,-1 1 1 0 0,0 0-1 0 0,-1 1 0 0 0,-1 0 1 0 0,0 1-1 0 0,0 0 1 0 0,-12-7-32 0 0,23 18-5 0 0,1-1 0 0 0,0 1 0 0 0,0-1 1 0 0,0 1-1 0 0,0-1 0 0 0,0 1 0 0 0,0 0 1 0 0,0 0-1 0 0,0 0 0 0 0,0-1 1 0 0,0 1-1 0 0,0 0 0 0 0,0 0 0 0 0,0 0 1 0 0,1 0-1 0 0,-1 0 0 0 0,0 0 0 0 0,1 1 1 0 0,-1-1-1 0 0,1 0 0 0 0,-1 0 1 0 0,1 0-1 0 0,0 0 0 0 0,-1 1 0 0 0,1-1 1 0 0,0 0-1 0 0,0 0 0 0 0,0 1 0 0 0,0-1 1 0 0,0 0-1 0 0,0 1 0 0 0,0-1 1 0 0,0 0 4 0 0,-2 9-3 0 0,-35 207 20 0 0,18-99 5 0 0,-5 26-32 0 0,108-266 849 0 0,125-110-788 0 0,-111 133-98 0 0,-95 97-955 0 0,-14 3-7798 0 0,9 0-3335 0 0</inkml:trace>
  <inkml:trace contextRef="#ctx0" brushRef="#br0" timeOffset="7706.827">276 206 13811 0 0,'0'0'1304'0'0,"0"0"-394"0"0,0 0-217 0 0,0 0 203 0 0,0 0 378 0 0,0 0 198 0 0,0 0-109 0 0,0 0-354 0 0,0 0-400 0 0,0 0-252 0 0,0 0-111 0 0,-7 15-10 0 0,-23 51 0 0 0,26-57-157 0 0,1 0 0 0 0,1 0 0 0 0,0 0 0 0 0,0 1 0 0 0,1-1 0 0 0,0 0 0 0 0,0 1 0 0 0,1-1 0 0 0,1 1 0 0 0,0 6-79 0 0,1 15 195 0 0,7 137 536 0 0,-1-94-583 0 0,-2 1 0 0 0,-4-1-1 0 0,-3 1 1 0 0,-5 21-148 0 0,4-78-47 0 0,-1 0-1 0 0,0 0 1 0 0,-1 0 0 0 0,-1-1-1 0 0,-1 0 1 0 0,-1 0 0 0 0,0 0-1 0 0,-1-1 1 0 0,-1 0 0 0 0,-3 4 47 0 0,-12 4-1726 0 0,14-21-1722 0 0,-1-4-3764 0 0,8-2-2915 0 0</inkml:trace>
  <inkml:trace contextRef="#ctx0" brushRef="#br0" timeOffset="8075.884">0 180 9530 0 0,'0'0'1512'0'0,"0"0"-154"0"0,0 0-256 0 0,0 0-34 0 0,0 0 81 0 0,0 0 82 0 0,0 0-77 0 0,0 0-223 0 0,0 0-208 0 0,0 0-167 0 0,36-26-82 0 0,113-79-41 0 0,-142 100-383 0 0,-1 1 1 0 0,1-1-1 0 0,0 1 1 0 0,1 1 0 0 0,-1-1-1 0 0,1 1 1 0 0,-1 0-1 0 0,1 1 1 0 0,0 0 0 0 0,0 0-1 0 0,0 1 1 0 0,0 0-1 0 0,6 0-50 0 0,11-1 169 0 0,222-5 1289 0 0,-226 8-1393 0 0,0 1 0 0 0,0 1 0 0 0,-1 1 0 0 0,1 1 0 0 0,-1 0 0 0 0,0 2 0 0 0,-1 0 0 0 0,1 1 0 0 0,-1 1 0 0 0,2 3-65 0 0,-14-8 23 0 0,0 0 0 0 0,0 0 1 0 0,-1 0-1 0 0,0 1 0 0 0,0 0 1 0 0,0 0-1 0 0,0 1 0 0 0,-1 0 0 0 0,0 0 1 0 0,0 0-1 0 0,-1 1 0 0 0,1-1 1 0 0,-1 1-1 0 0,-1 0 0 0 0,1 0 0 0 0,-1 0 1 0 0,-1 1-1 0 0,1-1 0 0 0,-1 1 0 0 0,-1-1 1 0 0,1 1-1 0 0,-1 0 0 0 0,-1 0 1 0 0,1 0-1 0 0,-1 0 0 0 0,-1-1 0 0 0,1 1 1 0 0,-2 2-24 0 0,-5 8 73 0 0,0-1 1 0 0,-2 0 0 0 0,0-1 0 0 0,-1 0-1 0 0,0 0 1 0 0,-2-1 0 0 0,0 0-1 0 0,0-1 1 0 0,-1-1 0 0 0,-1 0 0 0 0,0 0-1 0 0,-1-2 1 0 0,0 0 0 0 0,-1 0-1 0 0,0-1 1 0 0,-1-1 0 0 0,0-1 0 0 0,-7 2-74 0 0,1 2 26 0 0,-1-1 0 0 0,1-1 0 0 0,-2-2 0 0 0,1 0 0 0 0,-1-1 0 0 0,0-2 0 0 0,0 0 0 0 0,-1-2 0 0 0,0-1 0 0 0,1-1 0 0 0,-1-1 0 0 0,0-1 0 0 0,-18-4-26 0 0,-40-25-1004 0 0,54 11-7108 0 0,26 17-3763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9:0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19389 1873 10186 0 0,'0'0'2123'0'0,"0"0"-341"0"0,0 0-86 0 0,0 0-18 0 0,0 0-103 0 0,0 0-173 0 0,0 0-227 0 0,0 0-179 0 0,0 0-137 0 0,0 0-91 0 0,0 0-87 0 0,0 0-106 0 0,0 0-89 0 0,0-5-88 0 0,4-16-243 0 0,1-1 0 0 0,1 1 0 0 0,1 0-1 0 0,0 0 1 0 0,2 1 0 0 0,1 0 0 0 0,0 1 0 0 0,1 0-1 0 0,1 1 1 0 0,1 0 0 0 0,1 0 0 0 0,0 2 0 0 0,1 0-1 0 0,8-7-154 0 0,-4 2 17 0 0,0 0 0 0 0,2 2-1 0 0,0 0 1 0 0,1 1 0 0 0,1 1-1 0 0,0 2 1 0 0,1 0 0 0 0,20-9-17 0 0,37 10-19 0 0,-64 68-8 0 0,-9 226 131 0 0,-6-159-74 0 0,-6-107 67 0 0,0-19 20 0 0,-1-19-46 0 0,9 5-73 0 0,0-1-1 0 0,1 1 1 0 0,2 0-1 0 0,-1 0 1 0 0,2 1-1 0 0,1 0 1 0 0,0 0-1 0 0,1 1 1 0 0,1 0-1 0 0,1 1 1 0 0,0 1-1 0 0,1-1 1 0 0,0 2-1 0 0,2 0 1 0 0,-1 0-1 0 0,11-6 3 0 0,-11 8-1 0 0,1-1 0 0 0,-1 2 0 0 0,2 0 0 0 0,0 0-1 0 0,0 2 1 0 0,1 0 0 0 0,0 1 0 0 0,0 0 0 0 0,1 2 0 0 0,0 0-1 0 0,0 1 1 0 0,1 1 0 0 0,-1 0 0 0 0,1 2 0 0 0,0 0 0 0 0,13 1 1 0 0,-29 2 7 0 0,0 1 1 0 0,0 0 0 0 0,0 0-1 0 0,0 0 1 0 0,-1 1-1 0 0,1-1 1 0 0,-1 0 0 0 0,1 1-1 0 0,-1 0 1 0 0,0 0 0 0 0,0-1-1 0 0,0 1 1 0 0,0 1 0 0 0,-1-1-1 0 0,1 0 1 0 0,-1 0 0 0 0,0 0-1 0 0,0 1 1 0 0,0-1 0 0 0,0 1-1 0 0,-1-1 1 0 0,1 1 0 0 0,-1-1-1 0 0,0 1 1 0 0,0-1 0 0 0,0 1-1 0 0,0-1 1 0 0,-1 1 0 0 0,0-1-1 0 0,1 1 1 0 0,-1-1 0 0 0,0 0-1 0 0,-1 2-7 0 0,1 13 68 0 0,-21 218 716 0 0,13-159-684 0 0,7-77 158 0 0,2 0-5101 0 0,0 0-5247 0 0,0 0-2634 0 0</inkml:trace>
  <inkml:trace contextRef="#ctx0" brushRef="#br0" timeOffset="2238.9">21296 1483 864 0 0,'0'0'3432'0'0,"0"0"-1697"0"0,0 0-632 0 0,0 0 26 0 0,0 0 185 0 0,0 0 122 0 0,0 0-32 0 0,0 0-178 0 0,0 0-235 0 0,0 0-240 0 0,-4-4-202 0 0,2 2-520 0 0,2 1-10 0 0,-1 0 0 0 0,1 0 0 0 0,-1 0 0 0 0,1 1 0 0 0,-1-1 0 0 0,0 0 0 0 0,1 1 0 0 0,-1-1 0 0 0,0 1 0 0 0,1-1 0 0 0,-1 0 0 0 0,0 1 0 0 0,0 0 0 0 0,1-1 0 0 0,-1 1 0 0 0,0-1 0 0 0,0 1 0 0 0,0 0 0 0 0,0 0 0 0 0,0-1 0 0 0,1 1 0 0 0,-1 0 0 0 0,0 0 0 0 0,0 0 0 0 0,0 0 0 0 0,0 0 0 0 0,0 0 0 0 0,0 0 0 0 0,0 0 0 0 0,1 0 0 0 0,-1 1 0 0 0,0-1 0 0 0,0 0 0 0 0,0 1 0 0 0,0-1 0 0 0,1 0 0 0 0,-1 1 0 0 0,0-1 0 0 0,0 1 0 0 0,0-1 0 0 0,1 1 0 0 0,-1 0 0 0 0,0-1 0 0 0,1 1 0 0 0,-1 0 0 0 0,1-1 0 0 0,-1 1 0 0 0,1 0 0 0 0,-1 0-19 0 0,-9 10 181 0 0,1 0-1 0 0,0 1 1 0 0,0 1-1 0 0,1-1 1 0 0,1 1-1 0 0,0 1 1 0 0,0-1-1 0 0,2 1 1 0 0,0 0-1 0 0,0 1 1 0 0,1-1-1 0 0,1 1 1 0 0,1-1-1 0 0,0 1 1 0 0,1 0-1 0 0,0 0 1 0 0,2 12-181 0 0,-1-22 73 0 0,0 0 0 0 0,0 0 0 0 0,1 1 0 0 0,0-1 1 0 0,0-1-1 0 0,0 1 0 0 0,1 0 0 0 0,-1 0 0 0 0,1 0 0 0 0,0-1 0 0 0,1 1 1 0 0,-1-1-1 0 0,1 0 0 0 0,0 1 0 0 0,0-1 0 0 0,0 0 0 0 0,0-1 0 0 0,1 1 0 0 0,0-1 1 0 0,-1 1-1 0 0,1-1 0 0 0,1 0 0 0 0,-1-1 0 0 0,0 1 0 0 0,1-1 0 0 0,-1 0 1 0 0,1 0-1 0 0,0 0 0 0 0,-1 0 0 0 0,1-1 0 0 0,2 1-73 0 0,3-2 163 0 0,0 0 0 0 0,0-1 0 0 0,0 0 0 0 0,0 0 0 0 0,0-1 0 0 0,0 0 0 0 0,0-1 0 0 0,-1 0 0 0 0,1-1 0 0 0,-1 1 0 0 0,0-2 0 0 0,0 0 0 0 0,0 0-1 0 0,-1 0 1 0 0,1-1 0 0 0,-1 0 0 0 0,-1-1 0 0 0,1 0 0 0 0,-1 0 0 0 0,0 0 0 0 0,2-6-163 0 0,2 2 64 0 0,0 0 0 0 0,-1-1 0 0 0,-1-1 0 0 0,0 0 0 0 0,-1 0-1 0 0,0-1 1 0 0,-1 0 0 0 0,-1 0 0 0 0,0-1 0 0 0,-1 1 0 0 0,0-1 0 0 0,-1-1-1 0 0,-1 1 1 0 0,0 0 0 0 0,-1-1 0 0 0,-1 0 0 0 0,-1 1 0 0 0,0-1 0 0 0,-1-1-64 0 0,0 11-80 0 0,-1 0 1 0 0,0 1 0 0 0,0-1-1 0 0,-1 1 1 0 0,1-1-1 0 0,-1 1 1 0 0,0 0 0 0 0,-1 0-1 0 0,1 1 1 0 0,-1-1-1 0 0,0 1 1 0 0,0-1 0 0 0,0 1-1 0 0,-1 0 1 0 0,0 1 0 0 0,1-1-1 0 0,-1 1 1 0 0,0 0-1 0 0,-1 0 1 0 0,1 1 0 0 0,0-1-1 0 0,-1 1 1 0 0,0 1-1 0 0,1-1 1 0 0,-1 1 0 0 0,0 0-1 0 0,0 0 1 0 0,0 0-1 0 0,1 1 1 0 0,-1 0 0 0 0,0 0-1 0 0,0 0 1 0 0,0 1 0 0 0,0 0-1 0 0,0 0 1 0 0,-3 2 79 0 0,-23 17-3081 0 0,16-2-3012 0 0,10-6-5228 0 0</inkml:trace>
  <inkml:trace contextRef="#ctx0" brushRef="#br0" timeOffset="2682.647">21837 1726 9074 0 0,'0'0'4481'0'0,"0"0"-2421"0"0,0 0-761 0 0,0 0 108 0 0,0 0 40 0 0,0 0-117 0 0,0 0-227 0 0,0 0-220 0 0,0 0-191 0 0,0 0-125 0 0,0 0-71 0 0,0 0-104 0 0,0 0-55 0 0,8-7-31 0 0,146-148 939 0 0,15-2-838 0 0,-136 137-323 0 0,-32 20-95 0 0,-1 0-10 0 0,0 9-98 0 0,6 170 193 0 0,-4-173-60 0 0,0 0 0 0 0,1 0 1 0 0,-1-1-1 0 0,1 1 0 0 0,1-1 0 0 0,-1 0 1 0 0,1 0-1 0 0,0 0 0 0 0,0 0 1 0 0,0 0-1 0 0,1-1 0 0 0,0 0 1 0 0,0 0-1 0 0,0 0 0 0 0,0-1 1 0 0,0 0-1 0 0,1 0 0 0 0,0 0 1 0 0,-1 0-1 0 0,1-1 0 0 0,0 0 1 0 0,0 0-1 0 0,0-1 0 0 0,1 0 0 0 0,-1 0 1 0 0,0 0-1 0 0,3 0-14 0 0,1-1 86 0 0,0 1 0 0 0,-1-1-1 0 0,1-1 1 0 0,0 0 0 0 0,-1 0-1 0 0,1-1 1 0 0,-1 0 0 0 0,1 0-1 0 0,-1-1 1 0 0,0-1 0 0 0,0 0-1 0 0,0 0 1 0 0,-1 0 0 0 0,1-1-1 0 0,-1 0 1 0 0,0-1 0 0 0,5-5-86 0 0,-1 1 49 0 0,-1-1 0 0 0,0 0 1 0 0,-1 0-1 0 0,0-2 1 0 0,-1 1-1 0 0,0-1 1 0 0,-1 0-1 0 0,-1-1 0 0 0,0 0 1 0 0,-1 0-1 0 0,0 0 1 0 0,-1-1-1 0 0,-1 0 1 0 0,0 0-1 0 0,-1 0 0 0 0,0-7-49 0 0,-2 13-376 0 0,0-13-328 0 0,4 10-5441 0 0,-3 8-6370 0 0</inkml:trace>
  <inkml:trace contextRef="#ctx0" brushRef="#br0" timeOffset="-4787.863">11337 817 7882 0 0,'0'0'1584'0'0,"0"0"-152"0"0,0 0-125 0 0,0 0 6 0 0,0 0 90 0 0,0 0 63 0 0,0 0-43 0 0,0 0-140 0 0,0 0-192 0 0,0 0-248 0 0,0 0-241 0 0,-1-14-198 0 0,-3-37 439 0 0,27 153 726 0 0,-8 38-452 0 0,-7 0 0 0 0,-7 102-1117 0 0,-29 108 416 0 0,-3-221-528 0 0,30-129 15 0 0,0 0 0 0 0,0-1 0 0 0,0 1 0 0 0,0 0 0 0 0,1-1 1 0 0,-1 1-1 0 0,0 0 0 0 0,0-1 0 0 0,0 1 0 0 0,0-1 0 0 0,0 1 0 0 0,1-1 0 0 0,-1 1 0 0 0,0-1 0 0 0,1 0 0 0 0,-1 1 0 0 0,0-1 0 0 0,1 0 0 0 0,-1 0 0 0 0,1 0 1 0 0,-1 1-1 0 0,1-1 0 0 0,-1 0 0 0 0,1 0 0 0 0,0 0 0 0 0,-1 0 0 0 0,1 0 0 0 0,0 0 0 0 0,0 0 0 0 0,0 0 0 0 0,-1 0 0 0 0,1 1 0 0 0,0-1 0 0 0,0 0 1 0 0,1 0-1 0 0,-1 0 0 0 0,0 0 0 0 0,0 0 0 0 0,0 0 0 0 0,1 0 0 0 0,-1 0 97 0 0,-4-80-8245 0 0,4 65 4139 0 0,0-1-6552 0 0</inkml:trace>
  <inkml:trace contextRef="#ctx0" brushRef="#br0" timeOffset="-4550.363">11142 857 9442 0 0,'0'0'1278'0'0,"0"0"-115"0"0,0 0-42 0 0,0 0 93 0 0,0 0 158 0 0,0 0 82 0 0,0 0-121 0 0,0 0-235 0 0,0 0-253 0 0,0 0-246 0 0,0 0-183 0 0,0 0-122 0 0,0 0-53 0 0,4-16 4 0 0,-2 4-174 0 0,-1 7-47 0 0,-1 1-1 0 0,1 0 1 0 0,0 0-1 0 0,0-1 1 0 0,0 1 0 0 0,1 0-1 0 0,0 0 1 0 0,-1 0-1 0 0,1 0 1 0 0,0 1-1 0 0,1-1 1 0 0,-1 0 0 0 0,1 1-1 0 0,0-1 1 0 0,0 1-1 0 0,0 0 1 0 0,0 0 0 0 0,0 0-1 0 0,1 1 1 0 0,-1-1-1 0 0,1 1 1 0 0,3-2-24 0 0,91-40 480 0 0,2 5 0 0 0,2 4 0 0 0,2 5 0 0 0,60-9-480 0 0,-50 31 70 0 0,-112 8-68 0 0,0 0 0 0 0,-1 0-1 0 0,1 0 1 0 0,0 0 0 0 0,-1 0 0 0 0,1 1 0 0 0,-1-1 0 0 0,1 0 0 0 0,0 1 0 0 0,-1-1 0 0 0,1 1 0 0 0,-1-1 0 0 0,1 1 0 0 0,-1 0 0 0 0,1 0 0 0 0,-1 0 0 0 0,1 0 0 0 0,-1 0 0 0 0,0 0 0 0 0,0 0 0 0 0,0 0 0 0 0,1 0 0 0 0,-1 0 0 0 0,0 1 0 0 0,0-1 0 0 0,0 1 0 0 0,-1-1 0 0 0,1 0 0 0 0,0 1-1 0 0,-1-1 1 0 0,1 1 0 0 0,-1 0 0 0 0,1-1 0 0 0,-1 1 0 0 0,1 0 0 0 0,-1-1 0 0 0,0 1 0 0 0,0-1 0 0 0,0 1 0 0 0,0 0 0 0 0,0-1 0 0 0,-1 1 0 0 0,1 0 0 0 0,0-1 0 0 0,-1 1 0 0 0,1 0 0 0 0,-1 0-2 0 0,-34 76 392 0 0,-6-26-262 0 0,-3-2 0 0 0,-2-2 0 0 0,-2-2 0 0 0,-7 3-130 0 0,-150 157 52 0 0,202-204-55 0 0,1 0 1 0 0,-1 0-1 0 0,1 0 0 0 0,0 1 1 0 0,-1-1-1 0 0,1 1 0 0 0,0 0 1 0 0,1-1-1 0 0,-1 1 1 0 0,0 0-1 0 0,1 0 0 0 0,0 0 1 0 0,-1 1-1 0 0,1-1 0 0 0,1 0 1 0 0,-1 0-1 0 0,0 0 0 0 0,1 1 1 0 0,-1-1-1 0 0,1 0 1 0 0,0 1-1 0 0,0-1 0 0 0,1 1 1 0 0,-1-1-1 0 0,1 0 0 0 0,-1 0 1 0 0,1 1-1 0 0,0-1 1 0 0,0 0-1 0 0,0 0 0 0 0,1 0 1 0 0,-1 0-1 0 0,1 0 0 0 0,0 0 1 0 0,0 0-1 0 0,0 0 3 0 0,14 6-1 0 0,1-1-1 0 0,0 0 1 0 0,0-2 0 0 0,0 0 0 0 0,1-1-1 0 0,0 0 1 0 0,0-2 0 0 0,7 1 1 0 0,3 2-1 0 0,67 11 11 0 0,-58-13 0 0 0,-1 2-1 0 0,-1 2 1 0 0,1 1 0 0 0,-2 2-1 0 0,1 1 1 0 0,-1 2 0 0 0,25 14-10 0 0,-57-25 10 0 0,1-1 1 0 0,-1 0-1 0 0,0 1 1 0 0,0-1-1 0 0,0 1 1 0 0,-1 0-1 0 0,1-1 1 0 0,-1 1 0 0 0,1 0-1 0 0,-1 0 1 0 0,0 0-1 0 0,0 0 1 0 0,0 0-1 0 0,0 0 1 0 0,-1 0-1 0 0,1 1 1 0 0,-1-1-1 0 0,0 0 1 0 0,0 0-1 0 0,0 0 1 0 0,-1 0-1 0 0,1 1 1 0 0,-1-1-1 0 0,1 0 1 0 0,-1 0-1 0 0,0 0 1 0 0,0 0-1 0 0,0 0 1 0 0,-1 0-1 0 0,1 0 1 0 0,-1-1-1 0 0,0 1 1 0 0,1 0 0 0 0,-1-1-1 0 0,0 1 1 0 0,-1-1-1 0 0,1 0 1 0 0,0 0-1 0 0,-1 1 1 0 0,1-2-1 0 0,-1 1 1 0 0,1 0-1 0 0,-1 0 1 0 0,0-1-1 0 0,-2 1-10 0 0,-28 23 81 0 0,-1-2 0 0 0,-1-1-1 0 0,-1-1 1 0 0,-1-3 0 0 0,0-1-1 0 0,-36 11-80 0 0,66-25 4 0 0,-127 31-486 0 0,133-34 142 0 0,19 0-1370 0 0,35-6-2703 0 0,-20-2-5756 0 0,-19 4 599 0 0</inkml:trace>
  <inkml:trace contextRef="#ctx0" brushRef="#br0" timeOffset="-4549.363">12362 1303 13651 0 0,'0'0'1390'0'0,"0"0"-328"0"0,0 0-152 0 0,0 0 125 0 0,0 0 117 0 0,0 0 15 0 0,0 0-113 0 0,-26 36-184 0 0,-81 113-195 0 0,103-145-634 0 0,1-1 0 0 0,0 1 0 0 0,0-1 0 0 0,0 1-1 0 0,1 0 1 0 0,-1 0 0 0 0,1 0 0 0 0,0 0 0 0 0,0 1 0 0 0,0-1-1 0 0,1 0 1 0 0,0 1 0 0 0,0-1 0 0 0,0 1 0 0 0,0 0 0 0 0,0-1-1 0 0,1 1 1 0 0,0 1-41 0 0,1 7 131 0 0,-1-7-86 0 0,0 0-1 0 0,1-1 1 0 0,-1 1 0 0 0,1 0 0 0 0,1 0 0 0 0,-1-1 0 0 0,1 1-1 0 0,0-1 1 0 0,0 1 0 0 0,1-1 0 0 0,-1 0 0 0 0,1 1 0 0 0,0-2-1 0 0,1 1 1 0 0,-1 0 0 0 0,1-1 0 0 0,0 1 0 0 0,0-1 0 0 0,1 0-1 0 0,-1 0 1 0 0,1-1 0 0 0,-1 1 0 0 0,1-1 0 0 0,1 0 0 0 0,-1-1 0 0 0,0 1-1 0 0,0-1 1 0 0,1 0 0 0 0,1 0-45 0 0,2 3 68 0 0,0 0 0 0 0,0-1 0 0 0,1 0 0 0 0,-1 0 0 0 0,1-2 0 0 0,0 1 0 0 0,0-1 0 0 0,0 0 1 0 0,1-1-1 0 0,-1 0 0 0 0,0-1 0 0 0,0 0 0 0 0,1 0 0 0 0,-1-1 0 0 0,0-1 0 0 0,0 0 0 0 0,0 0 0 0 0,0-1 0 0 0,0 0 0 0 0,-1-1 0 0 0,1 0 0 0 0,-1 0 0 0 0,0-1 0 0 0,0 0 0 0 0,-1-1 0 0 0,1 0 1 0 0,-1 0-1 0 0,0-1 0 0 0,-1 0 0 0 0,0 0 0 0 0,0-1 0 0 0,0 0 0 0 0,0-1-68 0 0,-4 3-5 0 0,0-1 1 0 0,0 1-1 0 0,-1-1 0 0 0,0 0 1 0 0,0 0-1 0 0,0 0 0 0 0,-1 0 1 0 0,0 0-1 0 0,0 0 1 0 0,-1 0-1 0 0,0 0 0 0 0,0 0 1 0 0,-1-1-1 0 0,0 1 1 0 0,0 0-1 0 0,-1 0 0 0 0,1 0 1 0 0,-2 1-1 0 0,1-1 0 0 0,-1 0 1 0 0,0 1-1 0 0,0-1 1 0 0,-1 1-1 0 0,1 0 0 0 0,-2 0 1 0 0,1 1-1 0 0,-1-1 0 0 0,1 1 1 0 0,-1 0-1 0 0,-5-4 5 0 0,0 1-211 0 0,-1 1 0 0 0,0-1 0 0 0,0 2 1 0 0,0-1-1 0 0,-1 2 0 0 0,0-1 0 0 0,-1 2 0 0 0,1 0 0 0 0,-1 0 0 0 0,-6 0 211 0 0,-31-4-3034 0 0,1 6-3333 0 0,30 2-5225 0 0</inkml:trace>
  <inkml:trace contextRef="#ctx0" brushRef="#br0" timeOffset="-4548.363">13224 1214 18524 0 0,'0'0'952'0'0,"0"0"-561"0"0,0 0-276 0 0,0 0 205 0 0,0 0 314 0 0,0 0 215 0 0,0 0 34 0 0,0 0-222 0 0,0 0-213 0 0,0 0-143 0 0,0 0-120 0 0,-29 35-17 0 0,-89 107-43 0 0,18-6 74 0 0,41 19-2929 0 0,53-147 296 0 0,-1-5-5616 0 0,2 1-3111 0 0</inkml:trace>
  <inkml:trace contextRef="#ctx0" brushRef="#br0" timeOffset="-4379.823">12890 1192 14091 0 0,'0'0'2060'0'0,"0"0"-603"0"0,0 0-469 0 0,0 0-201 0 0,0 0-18 0 0,0 0 25 0 0,0 0 30 0 0,0 0 22 0 0,0 0-22 0 0,0 0-47 0 0,0 0-93 0 0,0 0-72 0 0,26 36-105 0 0,77 111-101 0 0,-16-27 291 0 0,15-7-435 0 0,-28-47-476 0 0,-52-52-1006 0 0,-16-13-2927 0 0,-1-1-3914 0 0,-4 0-4426 0 0</inkml:trace>
  <inkml:trace contextRef="#ctx0" brushRef="#br0" timeOffset="-3111.907">14404 1358 4425 0 0,'0'0'1976'0'0,"0"0"-475"0"0,0 0-218 0 0,0 0 22 0 0,0 0 109 0 0,0 0 20 0 0,0 0-126 0 0,0 0-177 0 0,0 0-204 0 0,0 0-202 0 0,0 0-141 0 0,-13 5-92 0 0,-41 17-66 0 0,48-19-350 0 0,1 0 0 0 0,0 0 1 0 0,0 1-1 0 0,1-1 1 0 0,-1 1-1 0 0,1 1 0 0 0,0-1 1 0 0,0 0-1 0 0,0 1 0 0 0,0 0 1 0 0,1 0-1 0 0,0 0 1 0 0,0 0-1 0 0,0 1 0 0 0,1-1-76 0 0,-5 9 139 0 0,-35 102 484 0 0,44-34-445 0 0,-1-78-128 0 0,1 0 0 0 0,0 0-1 0 0,1-1 1 0 0,-1 1-1 0 0,0-1 1 0 0,1 1-1 0 0,0-1 1 0 0,0 0-1 0 0,0 0 1 0 0,0 0-1 0 0,1-1 1 0 0,-1 1 0 0 0,1-1-1 0 0,-1 0 1 0 0,1 0-1 0 0,0 0 1 0 0,0 0-1 0 0,0-1 1 0 0,0 1-1 0 0,0-1 1 0 0,0 0-1 0 0,0 0 1 0 0,0-1-1 0 0,0 1 1 0 0,1-1 0 0 0,-1 0-1 0 0,0 0 1 0 0,0 0-1 0 0,1-1 1 0 0,-1 0-1 0 0,0 1 1 0 0,0-2-1 0 0,0 1 1 0 0,0 0-1 0 0,0-1 1 0 0,0 1-1 0 0,0-1 1 0 0,0 0 0 0 0,-1-1-1 0 0,1 1 1 0 0,2-3-50 0 0,3-1 33 0 0,0-1 0 0 0,0 0 1 0 0,-1-1-1 0 0,0 0 1 0 0,-1 0-1 0 0,1-1 0 0 0,-1 1 1 0 0,-1-2-1 0 0,0 1 1 0 0,0-1-1 0 0,-1 0 1 0 0,0 0-1 0 0,-1 0 0 0 0,0-1 1 0 0,-1 0-1 0 0,0 1 1 0 0,0-1-1 0 0,-1-1 0 0 0,0-7-33 0 0,-2 13-22 0 0,1-1-1 0 0,-1 1 1 0 0,-1 0-1 0 0,1 0 1 0 0,-1 0-1 0 0,-1 0 1 0 0,1 0-1 0 0,-1 0 1 0 0,0 0-1 0 0,0 0 1 0 0,0 0-1 0 0,-1 1 1 0 0,0-1-1 0 0,0 1 1 0 0,0 0-1 0 0,-4-4 23 0 0,-100-94-820 0 0,144 95 79 0 0,-9-3 904 0 0,-1-1 0 0 0,-1-1 1 0 0,0-1-1 0 0,0-1 1 0 0,-2-1-1 0 0,0-2 1 0 0,-1 0-1 0 0,0-1 0 0 0,-2-2 1 0 0,0 0-1 0 0,-2-1 1 0 0,0-1-1 0 0,-1-1 0 0 0,-2 0 1 0 0,4-8-164 0 0,114-231 557 0 0,-131 256-492 0 0,-3 8-70 0 0,1-1 0 0 0,-1 0 0 0 0,0 0 0 0 0,0 0 0 0 0,1 0 0 0 0,-1 0 0 0 0,0 0 0 0 0,0 0 0 0 0,1 0 0 0 0,-1 0 0 0 0,0 0 0 0 0,1 0 0 0 0,-1 0 0 0 0,0 0 0 0 0,0 0 0 0 0,1 0 0 0 0,-1 0 0 0 0,0 0-1 0 0,1 0 1 0 0,-1 0 0 0 0,0 0 0 0 0,0 0 0 0 0,1 0 0 0 0,-1-1 0 0 0,0 1 0 0 0,0 0 0 0 0,1 0 0 0 0,-1 0 0 0 0,0-1 0 0 0,0 1 0 0 0,0 0 0 0 0,0 0 0 0 0,1 0 0 0 0,-1-1 0 0 0,0 1 0 0 0,0 0 0 0 0,0 0 0 0 0,0-1-1 0 0,0 1 1 0 0,1 0 0 0 0,-1 0 0 0 0,0-1 0 0 0,0 1 5 0 0,107 998 218 0 0,-99-489-261 0 0,-8-478 57 0 0,-1 1 0 0 0,-2-1 1 0 0,-1 1-1 0 0,-1-1 0 0 0,-2 0 0 0 0,-1-1 1 0 0,-1 0-1 0 0,-2 0 0 0 0,-7 12-14 0 0,16-37 20 0 0,-1 0-1 0 0,1-1 1 0 0,-1 1-1 0 0,-1-1 1 0 0,1 0-1 0 0,-1 0 1 0 0,1 0-1 0 0,-1 0 1 0 0,0 0 0 0 0,-1-1-1 0 0,1 0 1 0 0,-1 0-1 0 0,1 0 1 0 0,-1-1-1 0 0,0 1 1 0 0,0-1 0 0 0,0 0-1 0 0,0 0 1 0 0,0-1-1 0 0,0 0 1 0 0,-1 0-1 0 0,1 0 1 0 0,-1 0-1 0 0,1-1 1 0 0,0 0 0 0 0,-1 0-1 0 0,1 0 1 0 0,-1-1-1 0 0,1 0 1 0 0,0 0-1 0 0,0 0 1 0 0,-1-1-1 0 0,1 0 1 0 0,0 0 0 0 0,0 0-1 0 0,0 0 1 0 0,1-1-1 0 0,-1 0 1 0 0,-3-2-20 0 0,-3-9 9 0 0,1-1-1 0 0,0 0 1 0 0,1 0 0 0 0,1-1 0 0 0,0 0-1 0 0,2-1 1 0 0,-1 1 0 0 0,2-1 0 0 0,0 0-1 0 0,1-1 1 0 0,1 1 0 0 0,1-1 0 0 0,0 0-1 0 0,2 1 1 0 0,-1-1 0 0 0,3-15-9 0 0,-1 7-43 0 0,1 0-1 0 0,1 0 1 0 0,2 0-1 0 0,0 0 1 0 0,1 1 0 0 0,2 0-1 0 0,1 0 1 0 0,0 1 0 0 0,2 0-1 0 0,11-18 44 0 0,-8 19-552 0 0,1 0-1 0 0,1 2 1 0 0,1 0-1 0 0,0 0 1 0 0,2 2-1 0 0,12-11 553 0 0,-5 8-4222 0 0,-9 6-5484 0 0</inkml:trace>
  <inkml:trace contextRef="#ctx0" brushRef="#br0" timeOffset="-2114.967">15799 1947 552 0 0,'0'0'3940'0'0,"0"0"-1868"0"0,0 0-533 0 0,0 0 67 0 0,0 0 147 0 0,0 0-14 0 0,0 0-168 0 0,0 0-184 0 0,0 0-154 0 0,0 0-94 0 0,0 0-80 0 0,0 0-25 0 0,-7 3-61 0 0,-21 7-100 0 0,29-61 1232 0 0,10 20-1915 0 0,1 0 0 0 0,2 0 1 0 0,1 1-1 0 0,1 0 1 0 0,2 2-1 0 0,0 0 0 0 0,2 1 1 0 0,1 1-1 0 0,2 1 1 0 0,0 1-1 0 0,1 1 0 0 0,2 1 1 0 0,21-15-191 0 0,-29 25 25 0 0,-8 3-23 0 0,1 1 0 0 0,0 0 0 0 0,0 1 0 0 0,1 0-1 0 0,0 1 1 0 0,0 1 0 0 0,1-1 0 0 0,0 2 0 0 0,0 0-1 0 0,0 0 1 0 0,12-1-2 0 0,-22 8 1 0 0,-1-1-1 0 0,1 1 0 0 0,-1 0 1 0 0,0-1-1 0 0,0 1 0 0 0,0 0 1 0 0,-1 0-1 0 0,1 0 1 0 0,-1 1-1 0 0,1-1 0 0 0,-1 0 1 0 0,0 0-1 0 0,0 1 0 0 0,-1-1 1 0 0,1 1-1 0 0,-1-1 1 0 0,1 1-1 0 0,-1-1 0 0 0,0 1 1 0 0,0-1-1 0 0,-1 1 0 0 0,1-1 1 0 0,-1 2-1 0 0,1-5 0 0 0,-1 43 36 0 0,-1 0-1 0 0,-2 0 0 0 0,-2-1 1 0 0,-9 33-36 0 0,-9 51 99 0 0,37-142-31 0 0,21-30-43 0 0,2 1 1 0 0,3 2-1 0 0,1 1 1 0 0,2 2-1 0 0,1 2 1 0 0,2 2-1 0 0,2 2 1 0 0,37-20-26 0 0,-10 32-36 0 0,-73 23 34 0 0,1 1 1 0 0,-1 0 0 0 0,1-1 0 0 0,-1 1 0 0 0,0 0 0 0 0,1 0 0 0 0,-1 0-1 0 0,0 0 1 0 0,0 1 0 0 0,-1-1 0 0 0,1 0 0 0 0,0 0 0 0 0,-1 0 0 0 0,1 1-1 0 0,-1-1 1 0 0,0 0 0 0 0,0 1 0 0 0,0-1 0 0 0,0 0 0 0 0,0 1-1 0 0,0-1 1 0 0,-1 2 1 0 0,1-2 3 0 0,-33 220 172 0 0,26-191-169 0 0,5 24-166 0 0,50-52-2987 0 0,-27-16 420 0 0,-5 2-3769 0 0,-6 7-4840 0 0</inkml:trace>
  <inkml:trace contextRef="#ctx0" brushRef="#br0" timeOffset="-1733.81">17334 1465 8098 0 0,'0'0'3994'0'0,"0"0"-1866"0"0,0 0-601 0 0,0 0 107 0 0,0 0-11 0 0,0 0-167 0 0,0 0-357 0 0,0 0-403 0 0,0 0-209 0 0,0 0-93 0 0,0 0-34 0 0,0 0-4 0 0,0 0-39 0 0,-37 16-27 0 0,-116 55-26 0 0,47-4 157 0 0,90-57-363 0 0,1 2 0 0 0,0 0 0 0 0,1 1 0 0 0,1 0 0 0 0,0 1 0 0 0,0 1 0 0 0,1 0 0 0 0,1 1-1 0 0,-6 11-57 0 0,16-25 2 0 0,0-1-1 0 0,-1 1 0 0 0,1-1 0 0 0,0 1 0 0 0,1-1 0 0 0,-1 1 0 0 0,0-1 1 0 0,0 1-1 0 0,1 0 0 0 0,-1 0 0 0 0,1-1 0 0 0,-1 1 0 0 0,1 0 0 0 0,0 0 1 0 0,0-1-1 0 0,0 1 0 0 0,0 0 0 0 0,0 0 0 0 0,0 0 0 0 0,0-1 0 0 0,1 1 0 0 0,-1 0 1 0 0,0 0-1 0 0,1-1 0 0 0,0 1 0 0 0,-1 0 0 0 0,1-1 0 0 0,0 1 0 0 0,0-1 1 0 0,0 1-1 0 0,0-1 0 0 0,0 1 0 0 0,0-1 0 0 0,0 0 0 0 0,1 1 0 0 0,-1-1 1 0 0,0 0-1 0 0,1 0 0 0 0,-1 0 0 0 0,1 0 0 0 0,-1 0 0 0 0,1 0 0 0 0,0 0 0 0 0,-1-1 1 0 0,1 1-1 0 0,0-1 0 0 0,-1 1 0 0 0,1-1 0 0 0,0 1 0 0 0,0-1 0 0 0,-1 0 1 0 0,1 0-1 0 0,0 0 0 0 0,1 0-1 0 0,16-2 52 0 0,0 0 0 0 0,1-2 0 0 0,-1 0 0 0 0,-1-1 0 0 0,1 0 0 0 0,-1-2 0 0 0,0 0 0 0 0,0-1 0 0 0,-1-1 0 0 0,0-1 0 0 0,0 0 0 0 0,12-11-52 0 0,-5 6 15 0 0,16-11 73 0 0,-2-2 0 0 0,-1-2 0 0 0,-1-1 0 0 0,10-12-88 0 0,3-2 108 0 0,-64 97-43 0 0,12-41-63 0 0,0 1-1 0 0,1 0 0 0 0,0 0 1 0 0,1 0-1 0 0,0 0 1 0 0,1 1-1 0 0,0-1 1 0 0,1 0-1 0 0,0 0 1 0 0,1 3-2 0 0,0-12-41 0 0,0 1 1 0 0,0-1-1 0 0,0 0 1 0 0,0 1-1 0 0,0-1 1 0 0,1 0-1 0 0,-1 0 1 0 0,1-1 0 0 0,0 1-1 0 0,0 0 1 0 0,0-1-1 0 0,0 0 1 0 0,0 0-1 0 0,0 0 1 0 0,1 0-1 0 0,-1 0 1 0 0,1-1-1 0 0,0 1 1 0 0,-1-1-1 0 0,1 0 1 0 0,0 0-1 0 0,0 0 1 0 0,-1-1 0 0 0,1 1-1 0 0,0-1 1 0 0,0 0-1 0 0,0 0 1 0 0,3-1 40 0 0,69-12-4400 0 0,-69 11 3689 0 0,14-7-2360 0 0,-7 2-1969 0 0,-1 0-6271 0 0</inkml:trace>
  <inkml:trace contextRef="#ctx0" brushRef="#br0" timeOffset="-1344.361">18111 1387 9186 0 0,'0'0'2861'0'0,"0"0"-614"0"0,0 0-252 0 0,0 0-145 0 0,0 0-278 0 0,0 0-353 0 0,0 0-339 0 0,0 0-249 0 0,0 0-132 0 0,0 0-66 0 0,0 0-48 0 0,0 0-38 0 0,0 0-29 0 0,-21 9-36 0 0,-67 30-24 0 0,-14 24 543 0 0,100-63-801 0 0,1 1-1 0 0,-1-1 1 0 0,1 1 0 0 0,-1 0-1 0 0,1 0 1 0 0,0 0-1 0 0,0-1 1 0 0,-1 1-1 0 0,1 0 1 0 0,0 1 0 0 0,0-1-1 0 0,0 0 1 0 0,0 0-1 0 0,0 0 1 0 0,0 1 0 0 0,0-1-1 0 0,0 0 1 0 0,1 1-1 0 0,-1-1 1 0 0,0 1 0 0 0,1-1-1 0 0,-1 1 1 0 0,1-1-1 0 0,0 1 1 0 0,-1-1 0 0 0,1 1-1 0 0,0 0 1 0 0,0-1-1 0 0,0 1 1 0 0,0-1-1 0 0,0 1 1 0 0,1-1 0 0 0,-1 1-1 0 0,0-1 1 0 0,1 1-1 0 0,-1-1 1 0 0,1 1 0 0 0,-1-1-1 0 0,1 1 1 0 0,0-1-1 0 0,0 1 1 0 0,0-1 0 0 0,-1 0-1 0 0,1 0 1 0 0,0 1-1 0 0,1-1 1 0 0,-1 0-1 0 0,0 0 1 0 0,0 0 0 0 0,0 0-1 0 0,1 0 1 0 0,0 0 0 0 0,103 43 93 0 0,-104-44-81 0 0,1 1 0 0 0,-1-1 0 0 0,0 1 0 0 0,0 0-1 0 0,0 0 1 0 0,0-1 0 0 0,1 1 0 0 0,-1 0 0 0 0,0 0 0 0 0,0 0 0 0 0,-1 0-1 0 0,1 0 1 0 0,0 1 0 0 0,0-1 0 0 0,0 0 0 0 0,-1 0 0 0 0,1 0 0 0 0,-1 1-1 0 0,1-1 1 0 0,-1 0 0 0 0,1 1 0 0 0,-1-1 0 0 0,0 0 0 0 0,0 1 0 0 0,1-1-1 0 0,-1 1 1 0 0,0-1 0 0 0,0 0 0 0 0,0 1 0 0 0,-1-1 0 0 0,1 1 0 0 0,0-1-1 0 0,-1 0 1 0 0,1 1 0 0 0,0-1 0 0 0,-1 0 0 0 0,0 1 0 0 0,1-1 0 0 0,-1 0-1 0 0,0 0 1 0 0,1 0 0 0 0,-1 1 0 0 0,0-1 0 0 0,0 0 0 0 0,0 0 0 0 0,0 0-1 0 0,0 0 1 0 0,0-1 0 0 0,0 1 0 0 0,-1 0 0 0 0,1 0 0 0 0,0-1 0 0 0,0 1-1 0 0,-1 0 1 0 0,0-1-12 0 0,-22 18 79 0 0,-2-1 0 0 0,0-2 0 0 0,-1 0 0 0 0,0-2 0 0 0,-1-1 0 0 0,-1-1-1 0 0,-20 4-78 0 0,49-15-55 0 0,0 0-1 0 0,0 0 1 0 0,0 0-1 0 0,1-1 0 0 0,-1 1 1 0 0,0 0-1 0 0,0 0 1 0 0,0 0-1 0 0,0-1 0 0 0,1 1 1 0 0,-1 0-1 0 0,0 0 0 0 0,0 0 1 0 0,0-1-1 0 0,0 1 1 0 0,0 0-1 0 0,0 0 0 0 0,0-1 1 0 0,0 1-1 0 0,0 0 0 0 0,0 0 1 0 0,0-1-1 0 0,0 1 1 0 0,0 0-1 0 0,0-1 0 0 0,0 1 1 0 0,0 0-1 0 0,0 0 1 0 0,0-1-1 0 0,0 1 0 0 0,0 0 1 0 0,0 0-1 0 0,0-1 0 0 0,0 1 1 0 0,-1 0-1 0 0,1 0 1 0 0,0 0-1 0 0,0-1 0 0 0,0 1 1 0 0,0 0-1 0 0,-1 0 1 0 0,1 0-1 0 0,0-1 0 0 0,0 1 1 0 0,0 0-1 0 0,-1 0 0 0 0,1 0 1 0 0,0 0-1 0 0,0 0 1 0 0,-1 0 55 0 0,23-19-2034 0 0,-2 7-113 0 0,4-3-2363 0 0,-8 7-1581 0 0,-3 3-3387 0 0</inkml:trace>
  <inkml:trace contextRef="#ctx0" brushRef="#br0" timeOffset="-1001.913">18592 1317 13195 0 0,'0'0'2734'0'0,"0"0"-743"0"0,0 0-439 0 0,0 0-216 0 0,0 0-253 0 0,0 0-268 0 0,0 0-172 0 0,0 0-103 0 0,0 0-70 0 0,0 0-45 0 0,-31 17-46 0 0,-98 52-85 0 0,28-8 312 0 0,60-23-412 0 0,40-37-195 0 0,1 0 1 0 0,-1 0 0 0 0,1-1 0 0 0,-1 1-1 0 0,1 0 1 0 0,0 0 0 0 0,-1 0 0 0 0,1 0-1 0 0,0 0 1 0 0,-1 0 0 0 0,1 0 0 0 0,0 0-1 0 0,0-1 1 0 0,0 1 0 0 0,0 0 0 0 0,0 0 0 0 0,0 0-1 0 0,0 0 1 0 0,0 0 0 0 0,0 0 0 0 0,1 0-1 0 0,-1 0 1 0 0,0 0 0 0 0,1 0 0 0 0,-1 0-1 0 0,0 0 1 0 0,1-1 0 0 0,-1 1 0 0 0,1 0-1 0 0,0 0 1 0 0,-1 0 0 0 0,1-1 0 0 0,-1 1 0 0 0,1 0-1 0 0,0-1 1 0 0,0 1 0 0 0,-1-1 0 0 0,1 1-1 0 0,0-1 1 0 0,0 1 0 0 0,0-1 0 0 0,0 1-1 0 0,0-1 1 0 0,-1 0 0 0 0,1 1 0 0 0,0-1-1 0 0,0 0 1 0 0,0 0 0 0 0,0 0 0 0 0,0 0 0 0 0,0 0-1 0 0,1 0 1 0 0,210 30 210 0 0,-211-29-198 0 0,1-1 0 0 0,0 1 0 0 0,-1 0 1 0 0,1-1-1 0 0,-1 1 0 0 0,0 0 0 0 0,1 0 1 0 0,-1 0-1 0 0,0 0 0 0 0,1 0 0 0 0,-1 1 1 0 0,0-1-1 0 0,0 0 0 0 0,0 1 0 0 0,0-1 0 0 0,0 0 1 0 0,0 1-1 0 0,0-1 0 0 0,-1 1 0 0 0,1-1 1 0 0,0 1-1 0 0,-1 0 0 0 0,1-1 0 0 0,-1 1 1 0 0,0 0-1 0 0,0-1 0 0 0,1 1 0 0 0,-1 0 1 0 0,0-1-1 0 0,0 1 0 0 0,-1 0 0 0 0,1-1 1 0 0,0 1-1 0 0,0 0 0 0 0,-1-1 0 0 0,1 1 1 0 0,-1-1-1 0 0,0 1 0 0 0,1 0 0 0 0,-1-1 0 0 0,0 1 1 0 0,0-1-1 0 0,0 0 0 0 0,0 1 0 0 0,0-1 1 0 0,0 0-1 0 0,0 0 0 0 0,0 1 0 0 0,-1-1 1 0 0,1 0-1 0 0,0 0 0 0 0,-1 0 0 0 0,1-1 1 0 0,-1 1-1 0 0,1 0 0 0 0,-2 0-12 0 0,-92 57 406 0 0,56-38-608 0 0,-1-1 1 0 0,-1-2-1 0 0,0-2 1 0 0,-27 6 201 0 0,65-20-1588 0 0,5-2-9637 0 0,1-2-901 0 0</inkml:trace>
  <inkml:trace contextRef="#ctx0" brushRef="#br0" timeOffset="-14836.25">5188 286 0 0 0,'0'0'716'0'0,"0"0"732"0"0,0 0 219 0 0,0 0-49 0 0,0 0-106 0 0,7 0-34 0 0,-2 0-1010 0 0,21-4 655 0 0,-8-6 2809 0 0,-18 9-3844 0 0,12-15 6139 0 0,-12 0-4977 0 0,-4 5-986 0 0,0 0-1 0 0,0 0 0 0 0,-1 1 1 0 0,-1 0-1 0 0,1 0 0 0 0,-2 0 0 0 0,1 1 1 0 0,-2 0-1 0 0,-5-7-263 0 0,6 8 105 0 0,-3-3-19 0 0,-2 1 0 0 0,0 0 0 0 0,0 0-1 0 0,-1 1 1 0 0,0 1 0 0 0,0 0-1 0 0,-1 0 1 0 0,0 2 0 0 0,0 0-1 0 0,-1 0 1 0 0,0 2 0 0 0,-8-3-86 0 0,-8 0 66 0 0,0 2 0 0 0,0 1 0 0 0,0 1 0 0 0,0 2-1 0 0,-1 1 1 0 0,1 1 0 0 0,0 2 0 0 0,-1 1 0 0 0,2 2 0 0 0,-1 0 0 0 0,1 2 0 0 0,0 2 0 0 0,-6 3-66 0 0,17-6 29 0 0,1 1 0 0 0,-1 1 1 0 0,1 0-1 0 0,1 1 0 0 0,0 1 0 0 0,0 1 0 0 0,1 0 0 0 0,1 1 1 0 0,0 1-1 0 0,0 1 0 0 0,2 0 0 0 0,0 0 0 0 0,1 1 0 0 0,-2 5-29 0 0,9-13 2 0 0,1 1 0 0 0,1 0 0 0 0,-1 0 0 0 0,2 0 0 0 0,-1 1 0 0 0,1-1 0 0 0,0 1 0 0 0,1-1 0 0 0,1 1 0 0 0,-1 0 0 0 0,1-1 0 0 0,1 1 0 0 0,0 0 0 0 0,0-1 0 0 0,1 1 0 0 0,0-1 0 0 0,0 1 0 0 0,1-1 0 0 0,1 0 0 0 0,0 0 0 0 0,0 0 0 0 0,0-1 0 0 0,1 1 0 0 0,1 0-2 0 0,5 1 32 0 0,0 0 0 0 0,0 0 0 0 0,1-1 0 0 0,1-1 0 0 0,-1 0 0 0 0,1-1 0 0 0,0 0-1 0 0,1-1 1 0 0,0-1 0 0 0,0 0 0 0 0,0 0 0 0 0,0-2 0 0 0,1 0 0 0 0,0 0 0 0 0,-1-1 0 0 0,1-1 0 0 0,0-1-1 0 0,0 0 1 0 0,0-1 0 0 0,0 0 0 0 0,-1-1 0 0 0,1-1 0 0 0,-1-1 0 0 0,1 0 0 0 0,3-2-32 0 0,75-15 229 0 0,-89 20-179 0 0,-4 1 0 0 0,0 0 4 0 0,0 0-1 0 0,0 0 19 0 0,-23 2 348 0 0,-135 67-268 0 0,107-46-137 0 0,0 2 0 0 0,1 2 0 0 0,2 3 0 0 0,1 1 1 0 0,1 3-1 0 0,2 1 0 0 0,2 3 0 0 0,1 1 0 0 0,-34 43-15 0 0,66-69 5 0 0,0 1-1 0 0,0 0 1 0 0,1 0-1 0 0,1 1 1 0 0,1 0-1 0 0,0 1 1 0 0,1-1-1 0 0,0 1 1 0 0,1 0-1 0 0,1 0 1 0 0,1 0-1 0 0,0 1 1 0 0,1-1-1 0 0,1 0 1 0 0,0 1-1 0 0,3 9-4 0 0,-2-20 13 0 0,1 1 0 0 0,-1-1-1 0 0,2 1 1 0 0,-1-1 0 0 0,1 0 0 0 0,0 1 0 0 0,0-2-1 0 0,1 1 1 0 0,-1 0 0 0 0,1-1 0 0 0,1 1 0 0 0,-1-1-1 0 0,1 0 1 0 0,0-1 0 0 0,0 1 0 0 0,0-1-1 0 0,1 0 1 0 0,-1 0 0 0 0,1-1 0 0 0,0 1 0 0 0,0-1-1 0 0,0-1 1 0 0,1 1 0 0 0,1 0-13 0 0,14 4 106 0 0,0-1-1 0 0,1-1 1 0 0,-1-1-1 0 0,1-1 1 0 0,0-1-1 0 0,10 0-105 0 0,12-5 111 0 0,-1-1 1 0 0,0-2-1 0 0,-1-2 0 0 0,1-2 0 0 0,-2-1 0 0 0,1-3 1 0 0,-2-1-1 0 0,15-9-111 0 0,58-30 149 0 0,-138 49-2548 0 0,2 8-1202 0 0,9 4-4690 0 0,6-3-4418 0 0</inkml:trace>
  <inkml:trace contextRef="#ctx0" brushRef="#br0" timeOffset="-14322.49">5803 817 7218 0 0,'0'0'3467'0'0,"0"0"-1281"0"0,0 0-639 0 0,0 0-211 0 0,0 0-41 0 0,0 0-35 0 0,0 0-121 0 0,0 0-159 0 0,0 0-147 0 0,0 0-143 0 0,0 0-122 0 0,0 0-82 0 0,-23 17-54 0 0,-73 56-44 0 0,48-13 179 0 0,43-48-443 0 0,-127 288 1402 0 0,120-278-1630 0 0,0-2 1 0 0,-2 1 0 0 0,0-2 0 0 0,-2 0 0 0 0,0-1 0 0 0,0 0-1 0 0,-2-1 1 0 0,0-1 0 0 0,-1-1 0 0 0,-1-1 0 0 0,-15 9 103 0 0,-2-13-2752 0 0,35-11 2351 0 0,1 1 0 0 0,-1-1 1 0 0,1 0-1 0 0,-1 0 0 0 0,1 1 0 0 0,-1-1 0 0 0,1 0 0 0 0,0-1 1 0 0,-1 1-1 0 0,1 0 0 0 0,0 0 0 0 0,0 0 0 0 0,0-1 0 0 0,0 1 1 0 0,0-1-1 0 0,0 1 0 0 0,0-1 0 0 0,0 1 0 0 0,1-1 0 0 0,-1 1 1 0 0,1-1-1 0 0,-1 0 0 0 0,1 1 0 0 0,-1-1 0 0 0,1 0 0 0 0,0 1 1 0 0,0-1-1 0 0,0 0 0 0 0,0 1 0 0 0,0-3 401 0 0,0-13-4641 0 0,0 5-848 0 0</inkml:trace>
  <inkml:trace contextRef="#ctx0" brushRef="#br0" timeOffset="-14071.553">5225 842 5297 0 0,'0'0'4349'0'0,"0"0"-1504"0"0,0 0-888 0 0,0 0-530 0 0,0 0-358 0 0,0 0-276 0 0,0 0-205 0 0,0 0 6 0 0,0 0 74 0 0,0 0 119 0 0,0 0 84 0 0,0 0-30 0 0,0 0-81 0 0,15 22-80 0 0,48 71-54 0 0,-55-82-447 0 0,1 0 0 0 0,-1-1 0 0 0,2 0 0 0 0,0-1 0 0 0,0 0 0 0 0,0 0 0 0 0,1-1 0 0 0,0-1 0 0 0,10 5-179 0 0,11 9 360 0 0,217 152 1372 0 0,-166-92-1921 0 0,-79-67-861 0 0,-4-9-8632 0 0,0-2-2315 0 0</inkml:trace>
  <inkml:trace contextRef="#ctx0" brushRef="#br0" timeOffset="-13578.346">6374 975 14883 0 0,'0'0'1590'0'0,"0"0"-362"0"0,0 0-189 0 0,0 0 48 0 0,0 0 70 0 0,0 0-28 0 0,0 0-153 0 0,0 0-197 0 0,0 0-171 0 0,0 0-173 0 0,0 0-107 0 0,0 0-86 0 0,0 0-62 0 0,-25-2-14 0 0,-79-3-9 0 0,100 4-135 0 0,-1 1 0 0 0,1 0 0 0 0,-1 0 0 0 0,1 1 0 0 0,-1-1 0 0 0,1 1 0 0 0,-1 0 0 0 0,1 0 0 0 0,-1 1-1 0 0,1-1 1 0 0,0 1 0 0 0,0 0 0 0 0,0 0 0 0 0,0 0 0 0 0,0 1 0 0 0,0 0 0 0 0,-1 1-22 0 0,-7 5 70 0 0,-2-1-41 0 0,1 0 0 0 0,0 1 0 0 0,0 1 0 0 0,1 0 0 0 0,0 1 0 0 0,1 0 0 0 0,0 1 0 0 0,1 0 0 0 0,0 1 0 0 0,1 0 0 0 0,0 0 0 0 0,1 1 0 0 0,1 0 0 0 0,0 1 1 0 0,1 0-1 0 0,0 0 0 0 0,1 0 0 0 0,1 0 0 0 0,1 1 0 0 0,0-1 0 0 0,1 1 0 0 0,0 6-29 0 0,3-17 42 0 0,0-1 0 0 0,1 0 0 0 0,-1 0 0 0 0,1 1 0 0 0,0-1 0 0 0,0 0 0 0 0,1 0 0 0 0,-1-1 0 0 0,1 1 0 0 0,0 0 0 0 0,0-1 0 0 0,0 0-1 0 0,0 0 1 0 0,1 0 0 0 0,-1 0 0 0 0,1 0 0 0 0,0-1 0 0 0,0 1 0 0 0,0-1 0 0 0,0 0 0 0 0,0 0 0 0 0,0-1 0 0 0,0 1 0 0 0,1-1 0 0 0,-1 0 0 0 0,1 0 0 0 0,-1 0 0 0 0,1-1 0 0 0,-1 1 0 0 0,1-1 0 0 0,-1 0 0 0 0,1-1 0 0 0,-1 1 0 0 0,1-1 0 0 0,-1 0 0 0 0,1 0 0 0 0,-1 0 0 0 0,0-1 0 0 0,1 1 0 0 0,-1-1 0 0 0,0 0 0 0 0,3-2-42 0 0,27-11 81 0 0,0-2 1 0 0,-1-1 0 0 0,-1-2-1 0 0,-1-1 1 0 0,-1-1-1 0 0,-1-2 1 0 0,-1-1 0 0 0,-1-1-1 0 0,-1-1 1 0 0,-1-1-1 0 0,2-6-81 0 0,70-65 58 0 0,-112 173-41 0 0,14-65-50 0 0,1 0 0 0 0,0 1-1 0 0,0-1 1 0 0,1 0 0 0 0,1 0 0 0 0,-1 0 0 0 0,1 0 0 0 0,1 0-1 0 0,0 0 1 0 0,0 0 0 0 0,1-1 0 0 0,0 0 0 0 0,0 1-1 0 0,1-1 1 0 0,0-1 0 0 0,0 1 0 0 0,3 2 33 0 0,64 80-1891 0 0,-45-62-1420 0 0,1-3-3756 0 0,-19-17-4636 0 0</inkml:trace>
  <inkml:trace contextRef="#ctx0" brushRef="#br0" timeOffset="-13103.413">6766 1509 11138 0 0,'0'0'3490'0'0,"0"0"-1290"0"0,0 0-516 0 0,0 0-114 0 0,0 0-98 0 0,0 0-108 0 0,0 0-226 0 0,0 0-194 0 0,0 0-177 0 0,0 0-170 0 0,0 0-117 0 0,0 0-93 0 0,-1-15-56 0 0,2-48-54 0 0,23-4 206 0 0,107-186 312 0 0,-73 187-671 0 0,-57 66-128 0 0,0 0 0 0 0,0 1 0 0 0,0-1 0 0 0,0 0 0 0 0,0 0 0 0 0,0 0 0 0 0,0 1 0 0 0,0-1 1 0 0,-1 0-1 0 0,1 1 0 0 0,0-1 0 0 0,0 1 0 0 0,0-1 0 0 0,0 1 0 0 0,0-1 0 0 0,-1 1 0 0 0,1 0 0 0 0,0-1 0 0 0,0 1 0 0 0,-1 0 0 0 0,1 0 0 0 0,-1-1 0 0 0,1 1 1 0 0,0 0-1 0 0,-1 0 0 0 0,0 0 0 0 0,1 0 0 0 0,-1 0 0 0 0,1 0 0 0 0,-1 0 0 0 0,0 0 0 0 0,0 0 0 0 0,0 0 0 0 0,0 0 0 0 0,1 0 0 0 0,-1 0 0 0 0,0 0 1 0 0,-1 0-1 0 0,1 0 0 0 0,0 0 0 0 0,0 0 0 0 0,0 0 0 0 0,-1 0 0 0 0,1 0 0 0 0,0 0 0 0 0,-1-1 0 0 0,1 1 0 0 0,-1 0 0 0 0,1 0 0 0 0,-1 0 0 0 0,1 0 0 0 0,-1 0 1 0 0,0 0 3 0 0,1 4-8 0 0,-1 30 9 0 0,-1-25 0 0 0,1-1-1 0 0,1 1 1 0 0,0 0-1 0 0,0-1 1 0 0,0 1 0 0 0,1-1-1 0 0,1 1 1 0 0,0-1 0 0 0,0 1-1 0 0,1-1 1 0 0,0 0 0 0 0,0 0-1 0 0,1 0 1 0 0,1 0 0 0 0,2 4-1 0 0,-5-11 6 0 0,1-1 0 0 0,-1 0 1 0 0,0 0-1 0 0,0 0 1 0 0,1 0-1 0 0,-1 0 1 0 0,0-1-1 0 0,1 1 1 0 0,-1-1-1 0 0,1 1 1 0 0,-1-1-1 0 0,1 0 1 0 0,-1 0-1 0 0,1 0 1 0 0,-1-1-1 0 0,1 1 1 0 0,-1 0-1 0 0,1-1 1 0 0,-1 1-1 0 0,0-1 1 0 0,1 0-1 0 0,-1 0 1 0 0,0 0-1 0 0,0 0 0 0 0,1 0 1 0 0,-1-1-1 0 0,0 1 1 0 0,0-1-7 0 0,194-167 188 0 0,-178 155-178 0 0,-13 9-8 0 0,1 0 0 0 0,0 0 0 0 0,0 1 0 0 0,1-1 0 0 0,-1 2 0 0 0,1-1 0 0 0,0 0 0 0 0,0 1 0 0 0,0 1 0 0 0,0-1 1 0 0,0 1-1 0 0,8-1-2 0 0,-10 32 68 0 0,-5-16-188 0 0,0 1 0 0 0,1-1 0 0 0,1 0 0 0 0,0 0 0 0 0,0 0 0 0 0,1-1 0 0 0,1 1 0 0 0,0-1 1 0 0,1 1-1 0 0,1-1 0 0 0,-1-1 0 0 0,2 1 0 0 0,0-1 0 0 0,0 0 0 0 0,1 0 0 0 0,0-1 0 0 0,1 0 0 0 0,0-1 1 0 0,0 0-1 0 0,1 0 0 0 0,4 1 120 0 0,13-2-3762 0 0,-15-8-1172 0 0,-3 0-1056 0 0,-2 0-6098 0 0</inkml:trace>
  <inkml:trace contextRef="#ctx0" brushRef="#br0" timeOffset="-12619.852">7756 1019 17220 0 0,'0'0'1967'0'0,"0"0"-791"0"0,0 0-410 0 0,0 0-154 0 0,0 0 21 0 0,0 0 79 0 0,0 0 12 0 0,0 0-47 0 0,0 0-48 0 0,0 0-60 0 0,0 0-76 0 0,0 31-45 0 0,2 101-67 0 0,15 268 639 0 0,-16-380-1010 0 0,0 0-1 0 0,-1 0 0 0 0,-1-1 1 0 0,-1 1-1 0 0,-1 0 0 0 0,0-1 1 0 0,-2 0-1 0 0,0 0 0 0 0,-1 0 1 0 0,-1 0-1 0 0,-1-1 0 0 0,0 0 1 0 0,-1-1-1 0 0,-5 7-9 0 0,12-22 12 0 0,0 0 1 0 0,0 0-1 0 0,0 0 0 0 0,0 0 1 0 0,0 0-1 0 0,-1 0 1 0 0,1 0-1 0 0,-1-1 0 0 0,1 1 1 0 0,-1-1-1 0 0,0 0 0 0 0,1 0 1 0 0,-1 0-1 0 0,0 0 1 0 0,0 0-1 0 0,0-1 0 0 0,0 1 1 0 0,1-1-1 0 0,-1 0 0 0 0,0 1 1 0 0,0-1-1 0 0,0-1 0 0 0,0 1 1 0 0,0 0-1 0 0,0-1 1 0 0,0 0-1 0 0,0 1 0 0 0,1-1 1 0 0,-1 0-1 0 0,0 0 0 0 0,0-1 1 0 0,1 1-1 0 0,-1-1 0 0 0,1 1 1 0 0,-1-1-1 0 0,1 0 1 0 0,0 0-1 0 0,0 0 0 0 0,0 0 1 0 0,0 0-1 0 0,0 0 0 0 0,0-1 1 0 0,0 1-1 0 0,1-1-12 0 0,-4-18 16 0 0,1-1-1 0 0,2 0 0 0 0,0 1 1 0 0,1-1-1 0 0,2 0 0 0 0,0 0 1 0 0,1 1-1 0 0,1-1 1 0 0,1 1-1 0 0,1 0 0 0 0,1 0 1 0 0,1 0-1 0 0,0 0 0 0 0,2 1 1 0 0,1 0-16 0 0,13-41-46 0 0,3 2-1 0 0,2 0 1 0 0,3 2 0 0 0,2 1 0 0 0,3 2-1 0 0,2 1 1 0 0,2 2 0 0 0,3 2 0 0 0,6-2 46 0 0,-41 42 3 0 0,2 1 0 0 0,-1 0-1 0 0,1 0 1 0 0,0 1 0 0 0,1 0 0 0 0,-1 1 0 0 0,1 0 0 0 0,1 0 0 0 0,-1 2 0 0 0,1-1-1 0 0,0 1 1 0 0,0 1 0 0 0,0 0 0 0 0,0 1 0 0 0,1 0 0 0 0,-1 1 0 0 0,0 1 0 0 0,1 0-1 0 0,1 0-2 0 0,-11 0 4 0 0,0 1-1 0 0,-1-1 1 0 0,1 1 0 0 0,0 0-1 0 0,-1 0 1 0 0,1 0-1 0 0,-1 0 1 0 0,1 0-1 0 0,-1 0 1 0 0,0 1-1 0 0,1-1 1 0 0,-1 1-1 0 0,0-1 1 0 0,0 1-1 0 0,0 0 1 0 0,0 0-1 0 0,0 0 1 0 0,-1 0-1 0 0,1 0 1 0 0,0 1 0 0 0,-1-1-1 0 0,0 0 1 0 0,0 1-1 0 0,1-1 1 0 0,-1 1-1 0 0,-1-1 1 0 0,1 1-1 0 0,0-1 1 0 0,-1 1-1 0 0,1 0 1 0 0,-1 0-1 0 0,0-1 1 0 0,0 1-1 0 0,0 2-3 0 0,-18 94 136 0 0,3-67-82 0 0,-3 0-1 0 0,0-2 0 0 0,-2 0 0 0 0,-1-1 0 0 0,-1 0 0 0 0,-26 23-53 0 0,42-45-26 0 0,-2 0 0 0 0,1-1-1 0 0,-1 1 1 0 0,0-1 0 0 0,0-1-1 0 0,0 0 1 0 0,-1 0 0 0 0,0 0-1 0 0,0-1 1 0 0,0-1 0 0 0,-1 1-1 0 0,1-2 1 0 0,-1 1 0 0 0,0-1-1 0 0,1-1 1 0 0,-1 1 0 0 0,0-2-1 0 0,0 0 1 0 0,-9 0 26 0 0,17-1-112 0 0,0 0 0 0 0,0 0 0 0 0,0 1 0 0 0,-1-2-1 0 0,1 1 1 0 0,0 0 0 0 0,0 0 0 0 0,1-1 0 0 0,-1 1 0 0 0,0-1 0 0 0,0 1 0 0 0,1-1-1 0 0,-1 0 1 0 0,1 0 0 0 0,-1 0 0 0 0,1 0 0 0 0,0 0 0 0 0,0 0 0 0 0,0 0 0 0 0,0 0-1 0 0,0 0 1 0 0,0-1 0 0 0,0 1 0 0 0,1 0 0 0 0,0-1 0 0 0,-1 1 0 0 0,1 0 0 0 0,0-1-1 0 0,0 0 113 0 0,-3-46-8934 0 0,3 43 6340 0 0,0-10-9480 0 0</inkml:trace>
  <inkml:trace contextRef="#ctx0" brushRef="#br0" timeOffset="-12299.981">8557 268 17404 0 0,'0'0'2696'0'0,"0"0"-1653"0"0,0 0-589 0 0,0 0 84 0 0,0 0 229 0 0,0 0 181 0 0,0 0 35 0 0,0 0-104 0 0,0 0-161 0 0,0 0-146 0 0,0 0-112 0 0,-10 34-68 0 0,-29 107-80 0 0,29-104-97 0 0,2 0-1 0 0,2 0 0 0 0,1 0 1 0 0,0 37-215 0 0,4-37 72 0 0,-2 105 96 0 0,6-1 0 0 0,14 80-168 0 0,-16-125-1673 0 0,11-174-6804 0 0,-8 66 4809 0 0,0-4-8257 0 0</inkml:trace>
  <inkml:trace contextRef="#ctx0" brushRef="#br0" timeOffset="-11929.766">8651 1071 10506 0 0,'0'0'2050'0'0,"0"0"-378"0"0,0 0-70 0 0,0 0 86 0 0,0 0 55 0 0,0 0-48 0 0,0 0-173 0 0,0 0-224 0 0,0 0-229 0 0,0 0-222 0 0,33 20-157 0 0,105 64-108 0 0,-134-81-539 0 0,-1-1 0 0 0,1 1-1 0 0,0-1 1 0 0,0 0-1 0 0,0 0 1 0 0,0 0 0 0 0,0-1-1 0 0,0 1 1 0 0,0-1-1 0 0,1 0 1 0 0,-1 0-1 0 0,1 0 1 0 0,-1-1 0 0 0,1 0-1 0 0,-1 0 1 0 0,0 0-1 0 0,1 0 1 0 0,3-1-43 0 0,4-1 146 0 0,3 0-30 0 0,-1-1 0 0 0,0 0 0 0 0,1-1 0 0 0,-2-1 0 0 0,1 0 0 0 0,0-1 0 0 0,-1 0 0 0 0,0-1 0 0 0,-1 0 0 0 0,1-1 0 0 0,-1-2-116 0 0,-6 7 15 0 0,-1-1 0 0 0,0-1 0 0 0,0 1 0 0 0,0-1 0 0 0,-1 1-1 0 0,0-1 1 0 0,0-1 0 0 0,0 1 0 0 0,0-1 0 0 0,-1 1 0 0 0,0-1 0 0 0,0 0-1 0 0,-1 0 1 0 0,1 0 0 0 0,-1-1 0 0 0,-1 1 0 0 0,1 0 0 0 0,-1-1 0 0 0,0 1 0 0 0,-1-1-1 0 0,1 0 1 0 0,-1 1 0 0 0,0-1 0 0 0,-1 1 0 0 0,0-3-15 0 0,0 5-7 0 0,0 1 0 0 0,0-1-1 0 0,-1 1 1 0 0,1 0 0 0 0,-1 0 0 0 0,0 0 0 0 0,0 0 0 0 0,0 0-1 0 0,0 0 1 0 0,0 0 0 0 0,-1 1 0 0 0,1-1 0 0 0,-1 1-1 0 0,1 0 1 0 0,-1 0 0 0 0,0 0 0 0 0,0 0 0 0 0,0 0 0 0 0,0 0-1 0 0,0 1 1 0 0,-1-1 0 0 0,1 1 0 0 0,0 0 0 0 0,-1 0 0 0 0,1 0-1 0 0,-1 1 1 0 0,1-1 0 0 0,-1 1 0 0 0,-2 0 7 0 0,-105 15-101 0 0,94-8 99 0 0,1 0 1 0 0,-1 2-1 0 0,2 0 1 0 0,-1 0-1 0 0,1 2 1 0 0,1-1-1 0 0,0 2 0 0 0,0 0 1 0 0,1 1-1 0 0,1 0 1 0 0,0 1-1 0 0,1 0 1 0 0,1 1-1 0 0,0 1 1 0 0,-2 4 1 0 0,7-11 13 0 0,1 1 1 0 0,1 0 0 0 0,-1 0-1 0 0,1 0 1 0 0,1 1-1 0 0,0-1 1 0 0,0 1-1 0 0,1-1 1 0 0,1 1 0 0 0,0 0-1 0 0,0-1 1 0 0,1 1-1 0 0,0-1 1 0 0,1 1-1 0 0,0-1 1 0 0,0 1 0 0 0,1-1-1 0 0,1 0 1 0 0,0 0-1 0 0,0-1 1 0 0,1 1-1 0 0,0-1 1 0 0,1 0-1 0 0,0 0 1 0 0,0 0 0 0 0,1-1-1 0 0,0 0 1 0 0,1-1-1 0 0,2 3-13 0 0,8 2 37 0 0,1 0-1 0 0,0-2 0 0 0,1 0 1 0 0,0-1-1 0 0,0-1 0 0 0,1 0 1 0 0,1-2-1 0 0,-1-1 0 0 0,1 0 1 0 0,-1-2-1 0 0,1 0 0 0 0,0-2 1 0 0,0 0-1 0 0,1-2 0 0 0,-1 0 1 0 0,9-3-37 0 0,49-8-1061 0 0,-48 3-4161 0 0,-22 5-6884 0 0</inkml:trace>
  <inkml:trace contextRef="#ctx0" brushRef="#br0" timeOffset="-9851.364">3240 2050 6673 0 0,'0'0'638'0'0,"0"0"-469"0"0,0 0-233 0 0,0 0 203 0 0,0 0 445 0 0,0 0 310 0 0,0 0 144 0 0,0 0 41 0 0,0 0-21 0 0,37-5-58 0 0,118-15-62 0 0,172-17 3171 0 0,314-15-829 0 0,1318-89 433 0 0,560 17-1090 0 0,-1881 88-2013 0 0,-492 31-342 0 0,-147 5-355 0 0,-9-3-2813 0 0,7 3-8259 0 0,2 0-923 0 0</inkml:trace>
  <inkml:trace contextRef="#ctx0" brushRef="#br0" timeOffset="-9331.857">9873 864 504 0 0,'0'0'1835'0'0,"0"0"-174"0"0,0 0 4 0 0,0 0 113 0 0,0 0 73 0 0,0 0 49 0 0,0 0-47 0 0,0 0-149 0 0,0 0-162 0 0,0 0-155 0 0,0 0-180 0 0,0 0-103 0 0,0 0-80 0 0,3-20-72 0 0,6-65-51 0 0,-9 85-865 0 0,1 0 0 0 0,-1-1 1 0 0,1 1-1 0 0,-1-1 1 0 0,1 0-1 0 0,-1 1 1 0 0,1-1-1 0 0,-1 1 1 0 0,0-1-1 0 0,1 0 1 0 0,-1 1-1 0 0,0-1 1 0 0,0 0-1 0 0,0 1 1 0 0,1-1-1 0 0,-1 0 1 0 0,0 1-1 0 0,0-1 0 0 0,0 0 1 0 0,0 1-1 0 0,0-1 1 0 0,0 0-1 0 0,0 0 1 0 0,0 1-1 0 0,0-1 1 0 0,-1 0-1 0 0,1 1 1 0 0,0-1-1 0 0,0 0 1 0 0,-1 1-1 0 0,1-1 1 0 0,0 0-1 0 0,-1 1 1 0 0,1-1-1 0 0,-1 1 0 0 0,1-1 1 0 0,0 1-1 0 0,-1-1 1 0 0,0 1-1 0 0,1-1 1 0 0,-1 1-1 0 0,1-1 1 0 0,-1 1-1 0 0,1 0 1 0 0,-1-1-1 0 0,0 1 1 0 0,1 0-1 0 0,-1-1 1 0 0,0 1-1 0 0,1 0 1 0 0,-1 0-1 0 0,0 0 0 0 0,1 0 1 0 0,-1 0-1 0 0,0 0 1 0 0,0 0-1 0 0,1 0 1 0 0,-1 0-1 0 0,0 0-36 0 0,-4 0 490 0 0,-6-1-339 0 0,0 0-1 0 0,0 1 1 0 0,-1 0-1 0 0,1 1 0 0 0,0 0 1 0 0,0 0-1 0 0,0 1 0 0 0,0 1 1 0 0,1 0-1 0 0,-1 0 0 0 0,1 1 1 0 0,-6 3-151 0 0,17-7 2 0 0,-1 0 1 0 0,1 0-1 0 0,-1 0 0 0 0,1 0 1 0 0,-1 0-1 0 0,1 0 0 0 0,-1 0 1 0 0,1 0-1 0 0,-1 0 0 0 0,1 0 1 0 0,-1 0-1 0 0,0 0 1 0 0,1 1-1 0 0,-1-1 0 0 0,1 0 1 0 0,-1 0-1 0 0,1 0 0 0 0,-1 1 1 0 0,0-1-1 0 0,1 0 0 0 0,-1 1 1 0 0,0-1-1 0 0,1 0 1 0 0,-1 1-1 0 0,0-1 0 0 0,1 0 1 0 0,-1 1-1 0 0,0-1 0 0 0,0 1 1 0 0,1-1-1 0 0,-1 0 0 0 0,0 1 1 0 0,0-1-1 0 0,0 1 1 0 0,0-1-1 0 0,0 1 0 0 0,1-1 1 0 0,-1 1-1 0 0,0-1 0 0 0,0 1 1 0 0,0-1-1 0 0,0 1 0 0 0,0-1 1 0 0,-1 1-1 0 0,1-1 1 0 0,0 1-1 0 0,0-1 0 0 0,0 0 1 0 0,0 1-1 0 0,0-1 0 0 0,-1 1 1 0 0,1-1-1 0 0,0 1 0 0 0,0-1 1 0 0,-1 0-1 0 0,1 1 1 0 0,-1-1-3 0 0,33 0 78 0 0,-1-1 0 0 0,0-2 0 0 0,0-2 0 0 0,0 0 1 0 0,-1-2-1 0 0,8-4-78 0 0,17-8 269 0 0,-126 24-1074 0 0,39 20-1040 0 0,17-4-4888 0 0,12-13-5230 0 0</inkml:trace>
  <inkml:trace contextRef="#ctx0" brushRef="#br0" timeOffset="-8685.898">9857 1155 3273 0 0,'0'0'3047'0'0,"0"0"-1571"0"0,0 0-437 0 0,0 0 291 0 0,0 0 336 0 0,0 0 171 0 0,0 0-160 0 0,0 0-384 0 0,0 0-329 0 0,0 0-225 0 0,0 0-80 0 0,0 0-55 0 0,0 0-10 0 0,-4 1-1 0 0,-108 23 3113 0 0,51 10-2775 0 0,62-33-919 0 0,-1 0 0 0 0,1 0 0 0 0,-1 0 0 0 0,1 0 0 0 0,0 0 0 0 0,-1 0 0 0 0,1 0 0 0 0,0 0 0 0 0,0 0 0 0 0,0 0 0 0 0,-1 0 0 0 0,1-1 0 0 0,0 1 0 0 0,0 0-1 0 0,0-1 1 0 0,1 1 0 0 0,-1 0 0 0 0,0-1 0 0 0,0 1 0 0 0,0-1 0 0 0,0 0 0 0 0,0 1 0 0 0,1-1 0 0 0,-1 0 0 0 0,0 0 0 0 0,0 0 0 0 0,1 0 0 0 0,-1 0 0 0 0,0 0 0 0 0,1 0-12 0 0,143 0 728 0 0,-91-10-180 0 0,-54 10-421 0 0,0 0 60 0 0,0 0 21 0 0,-28 0 618 0 0,-39 43-675 0 0,66-42-232 0 0,1-1 86 0 0,0 0 7 0 0,0 0 16 0 0,0 0-4 0 0,0 0-25 0 0,-10-1 90 0 0,-53-2-786 0 0,63 3 318 0 0,0 8-1553 0 0,0-1-1646 0 0,3-4-3251 0 0,1-3-5953 0 0</inkml:trace>
  <inkml:trace contextRef="#ctx0" brushRef="#br0" timeOffset="3785.649">0 3077 8842 0 0,'0'0'676'0'0,"0"0"-113"0"0,0 0 265 0 0,0 0 334 0 0,0 0 215 0 0,0 0 76 0 0,0 0-71 0 0,0 0-129 0 0,0 0-126 0 0,0 0-123 0 0,34-9-120 0 0,108-32-150 0 0,-64-4 195 0 0,-65 32-726 0 0,134-128 1194 0 0,-94 86-1089 0 0,3 3 1 0 0,1 2-1 0 0,3 3 1 0 0,33-19-309 0 0,-80 58 45 0 0,79-36 132 0 0,-89 43-169 0 0,0 0-1 0 0,0 1 1 0 0,0-1 0 0 0,0 1-1 0 0,0 0 1 0 0,0 0 0 0 0,0 0 0 0 0,0 1-1 0 0,0-1 1 0 0,0 1 0 0 0,-1-1-1 0 0,1 1 1 0 0,0 0 0 0 0,0 0-1 0 0,0 0 1 0 0,-1 0 0 0 0,1 1-1 0 0,0-1 1 0 0,-1 1 0 0 0,1 0-1 0 0,-1 0 1 0 0,0 0 0 0 0,0 0-1 0 0,0 0 1 0 0,0 0 0 0 0,0 0-1 0 0,0 1 1 0 0,0-1 0 0 0,-1 1-1 0 0,1-1 1 0 0,0 4-8 0 0,5 12 72 0 0,-1 1 1 0 0,0 0-1 0 0,-2 0 0 0 0,0 1 0 0 0,-1 0 1 0 0,-2-1-1 0 0,0 1 0 0 0,0 0 1 0 0,-2 0-1 0 0,-1 0 0 0 0,0-1 0 0 0,-1 1 1 0 0,-2-1-1 0 0,1 0 0 0 0,-2 0 0 0 0,-1 0 1 0 0,0 0-1 0 0,-2-1 0 0 0,0-1 0 0 0,0 0 1 0 0,-4 4-73 0 0,5-6-6 0 0,0-1 1 0 0,-1 0 0 0 0,0 0-1 0 0,-1-1 1 0 0,0-1-1 0 0,-1 1 1 0 0,-1-2 0 0 0,0 1-1 0 0,0-2 1 0 0,-1 0-1 0 0,-1 0 1 0 0,1-1 0 0 0,-2-1-1 0 0,1 0 1 0 0,-1-1-1 0 0,0-1 1 0 0,-1 0 0 0 0,1-1-1 0 0,-1 0 1 0 0,-8 0 5 0 0,20-3-60 0 0,-1-1 0 0 0,0 0 0 0 0,0 0 0 0 0,0 0 1 0 0,0-1-1 0 0,0 1 0 0 0,0-1 0 0 0,0 0 0 0 0,0-1 1 0 0,0 1-1 0 0,1-1 0 0 0,-1 0 0 0 0,0 0 0 0 0,0-1 1 0 0,0 1-1 0 0,1-1 0 0 0,-1 0 0 0 0,1 0 0 0 0,-1-1 0 0 0,1 1 1 0 0,0-1-1 0 0,0 0 0 0 0,0 0 0 0 0,0 0 0 0 0,1-1 1 0 0,-1 1-1 0 0,1-1 0 0 0,0 0 0 0 0,0 0 0 0 0,0 0 0 0 0,1 0 1 0 0,0-1-1 0 0,-1 1 0 0 0,0-4 60 0 0,-6-76-4087 0 0,25 29-6913 0 0,-7 40 1203 0 0</inkml:trace>
  <inkml:trace contextRef="#ctx0" brushRef="#br0" timeOffset="4536.099">1142 2705 3929 0 0,'0'0'3028'0'0,"0"0"-1167"0"0,0 0-390 0 0,0 0 60 0 0,0 0 24 0 0,0 0-47 0 0,0 0-166 0 0,0 0-213 0 0,0 0-235 0 0,0 0-203 0 0,0 0-103 0 0,0 0 5 0 0,0 0 62 0 0,11 0 55 0 0,36 3-6 0 0,-46-3-679 0 0,0 0 0 0 0,-1 1 0 0 0,1-1 1 0 0,0 0-1 0 0,0 1 0 0 0,-1-1 0 0 0,1 1 1 0 0,0-1-1 0 0,-1 1 0 0 0,1-1 0 0 0,-1 1 1 0 0,1-1-1 0 0,0 1 0 0 0,-1-1 0 0 0,1 1 1 0 0,-1 0-1 0 0,0-1 0 0 0,1 1 0 0 0,-1 0 1 0 0,0 0-1 0 0,1-1 0 0 0,-1 1 0 0 0,0 0 1 0 0,0 0-1 0 0,1 0 0 0 0,-1-1 0 0 0,0 1 1 0 0,0 0-1 0 0,0 0 0 0 0,0 0 0 0 0,0-1 1 0 0,0 1-1 0 0,0 0 0 0 0,-1 0 0 0 0,1 0 1 0 0,0-1-1 0 0,0 1 0 0 0,-1 0-25 0 0,1 5 152 0 0,17 131 1257 0 0,-15-132-1378 0 0,0 0 0 0 0,0-1 0 0 0,0 0 0 0 0,0 1 0 0 0,1-1 0 0 0,-1 0 0 0 0,1 0 0 0 0,0 0 0 0 0,1 0 0 0 0,-1-1 0 0 0,0 0 0 0 0,1 1 0 0 0,0-1 0 0 0,0 0 0 0 0,0-1 0 0 0,0 1 0 0 0,0-1 0 0 0,1 1 0 0 0,-1-1-1 0 0,1-1 1 0 0,-1 1 0 0 0,1-1 0 0 0,0 0 0 0 0,0 0 0 0 0,-1 0 0 0 0,1 0 0 0 0,0-1-31 0 0,10-1 119 0 0,-1 0 1 0 0,1-2-1 0 0,-1 1 0 0 0,0-2 0 0 0,0 0 0 0 0,0 0 0 0 0,-1-2 0 0 0,1 1 0 0 0,-1-2 0 0 0,-1 0 0 0 0,1 0 0 0 0,-1-1 0 0 0,0-1 0 0 0,-1 0 0 0 0,0 0 0 0 0,6-8-119 0 0,122-132 409 0 0,-137 151-421 0 0,-1 0-1 0 0,1 0 0 0 0,-1 0 1 0 0,1 0-1 0 0,-1 0 0 0 0,0 1 1 0 0,0-1-1 0 0,0 0 0 0 0,0 1 1 0 0,0-1-1 0 0,-1 1 0 0 0,1-1 1 0 0,-1 1-1 0 0,0 0 0 0 0,1-1 1 0 0,-1 1-1 0 0,0-1 0 0 0,0 1 1 0 0,-1-1-1 0 0,1 1 0 0 0,-1-1 1 0 0,1 1-1 0 0,-1-1 0 0 0,0 1 0 0 0,0 1 13 0 0,0 1-16 0 0,0 2 10 0 0,-1 0 0 0 0,1 0 0 0 0,-1 0 0 0 0,2 0-1 0 0,-1 0 1 0 0,1 0 0 0 0,0 1 0 0 0,1-1 0 0 0,0 0 0 0 0,0 0 0 0 0,0 0 0 0 0,1 0 0 0 0,0 0 0 0 0,1 0 0 0 0,-1 0-1 0 0,1-1 1 0 0,1 1 0 0 0,-1-1 0 0 0,1 0 0 0 0,0 0 0 0 0,0 0 0 0 0,1-1 0 0 0,0 1 0 0 0,0-1 0 0 0,0 0 0 0 0,0 0-1 0 0,1-1 1 0 0,0 0 0 0 0,0 0 0 0 0,5 3 6 0 0,2-5 12 0 0,0 1-1 0 0,1-2 0 0 0,-1 0 1 0 0,0 0-1 0 0,1-2 1 0 0,-1 1-1 0 0,0-2 1 0 0,1 0-1 0 0,-1 0 0 0 0,0-1 1 0 0,0-1-1 0 0,-1 0 1 0 0,1-1-1 0 0,-1 0 1 0 0,0-1-1 0 0,0 0 0 0 0,0-1 1 0 0,-1 0-1 0 0,0-1 1 0 0,-1 0-1 0 0,0-1 0 0 0,0 0 1 0 0,2-3-12 0 0,18-12 38 0 0,-1-2-1 0 0,-1-1 1 0 0,-1-1 0 0 0,-1-1 0 0 0,-2-1 0 0 0,7-12-38 0 0,-25 34-1 0 0,-1 0 0 0 0,1-1 0 0 0,-2 1 0 0 0,1-1 0 0 0,-1 0 1 0 0,0 0-1 0 0,-1-1 0 0 0,0 1 0 0 0,-1-1 0 0 0,0 0 0 0 0,0 0 1 0 0,-1 1-1 0 0,0-1 0 0 0,-1 0 0 0 0,0 0 0 0 0,-1-8 1 0 0,0 16-8 0 0,1 0 0 0 0,-1-1 0 0 0,0 1 0 0 0,0 0 0 0 0,0 0-1 0 0,0 0 1 0 0,0 0 0 0 0,0 1 0 0 0,-1-1 0 0 0,1 0 0 0 0,-1 0 0 0 0,1 1-1 0 0,-1-1 1 0 0,0 1 0 0 0,0-1 0 0 0,1 1 0 0 0,-1 0 0 0 0,0 0 0 0 0,0 0 0 0 0,0 0-1 0 0,0 0 1 0 0,0 0 0 0 0,-1 0 0 0 0,1 1 0 0 0,0-1 0 0 0,0 1 0 0 0,0 0-1 0 0,-1-1 1 0 0,1 1 0 0 0,0 0 0 0 0,0 0 0 0 0,-1 0 0 0 0,1 1 0 0 0,0-1-1 0 0,0 1 1 0 0,-1-1 8 0 0,-76 35-378 0 0,72-31 358 0 0,-1 1 0 0 0,1 0-1 0 0,1 0 1 0 0,-1 1-1 0 0,1 0 1 0 0,0 0-1 0 0,0 1 1 0 0,1-1-1 0 0,-1 1 1 0 0,2 1 0 0 0,-1-1-1 0 0,1 0 1 0 0,0 1-1 0 0,0 0 1 0 0,1 0-1 0 0,0 0 1 0 0,1 1-1 0 0,0-1 1 0 0,0 1-1 0 0,1-1 1 0 0,0 1 20 0 0,3-5-1 0 0,0 0 0 0 0,0-1 0 0 0,1 1 0 0 0,0-1 0 0 0,0 1 0 0 0,0-1 0 0 0,0 0 0 0 0,0 0 0 0 0,1 0 0 0 0,-1 0 0 0 0,1-1 0 0 0,0 1 0 0 0,0-1-1 0 0,0 0 1 0 0,0 0 0 0 0,0-1 0 0 0,0 1 0 0 0,1-1 0 0 0,-1 0 0 0 0,0 0 0 0 0,1 0 0 0 0,-1-1 0 0 0,1 1 0 0 0,-1-1 0 0 0,1 0 0 0 0,-1-1 0 0 0,0 1 0 0 0,1-1 0 0 0,-1 0 0 0 0,5-1 1 0 0,-3 2 6 0 0,150-6 3 0 0,-72 5 35 0 0,-82 2-37 0 0,1 1-1 0 0,-1 0 1 0 0,1 0 0 0 0,-1-1-1 0 0,0 1 1 0 0,0 1-1 0 0,0-1 1 0 0,0 0 0 0 0,0 0-1 0 0,-1 1 1 0 0,1-1 0 0 0,-1 1-1 0 0,1-1 1 0 0,-1 1 0 0 0,0 0-1 0 0,0 0 1 0 0,0-1-1 0 0,0 1 1 0 0,-1 0 0 0 0,1 0-1 0 0,-1 0 1 0 0,0 0 0 0 0,1 0-1 0 0,-1 0 1 0 0,-1 0-1 0 0,1 0 1 0 0,0-1 0 0 0,-1 1-1 0 0,1 0 1 0 0,-1 0 0 0 0,0 0-1 0 0,0 0 1 0 0,0-1-1 0 0,-1 1 1 0 0,1 0 0 0 0,-2 1-7 0 0,-49 101 147 0 0,44-92-159 0 0,-1 1 0 0 0,2 0-1 0 0,0 0 1 0 0,0 0 0 0 0,2 1-1 0 0,-1 0 1 0 0,2 0 0 0 0,0 0-1 0 0,1 0 1 0 0,1 1 0 0 0,0 1 12 0 0,2-16-44 0 0,0 1 0 0 0,0-1 0 0 0,0 1 1 0 0,1-1-1 0 0,-1 1 0 0 0,0-1 0 0 0,1 1 1 0 0,-1-1-1 0 0,1 0 0 0 0,0 1 0 0 0,0-1 0 0 0,-1 0 1 0 0,1 0-1 0 0,0 0 0 0 0,0 1 0 0 0,0-1 1 0 0,0 0-1 0 0,0 0 0 0 0,0 0 0 0 0,0 0 0 0 0,1-1 1 0 0,-1 1-1 0 0,0 0 0 0 0,0 0 0 0 0,1-1 1 0 0,-1 1-1 0 0,1-1 0 0 0,-1 1 0 0 0,0-1 0 0 0,1 1 1 0 0,-1-1-1 0 0,1 0 0 0 0,-1 0 0 0 0,1 0 1 0 0,-1 0-1 0 0,1 0 0 0 0,-1 0 0 0 0,1 0 0 0 0,-1 0 1 0 0,1-1-1 0 0,-1 1 0 0 0,1-1 44 0 0,21-3-4446 0 0,-5-2-4993 0 0,-9 5-1835 0 0</inkml:trace>
  <inkml:trace contextRef="#ctx0" brushRef="#br0" timeOffset="6168.95">2773 2510 3857 0 0,'0'0'1449'0'0,"0"0"-456"0"0,0 0 152 0 0,0 0 433 0 0,0 0 301 0 0,0 0 69 0 0,0 0-121 0 0,0 0-176 0 0,0 0-164 0 0,0 0-137 0 0,0 0-136 0 0,0 0-123 0 0,32 2-141 0 0,101 3-143 0 0,-57-23 202 0 0,-63 11-773 0 0,11-9 41 0 0,0 0 1 0 0,-2-2-1 0 0,1 0 0 0 0,-2-2 1 0 0,-1 0-1 0 0,12-17-277 0 0,-22 27 21 0 0,0-1-13 0 0,0 0 1 0 0,0 0-1 0 0,-2-2 0 0 0,1 1 0 0 0,-2-1 0 0 0,1 0 1 0 0,-2 0-1 0 0,0-1 0 0 0,0 0 0 0 0,-1 0 0 0 0,-1 0 0 0 0,-1-1 1 0 0,0 1-1 0 0,0-1 0 0 0,-1-12-8 0 0,-3 27-5 0 0,0-1-1 0 0,1 0 1 0 0,-1 1-1 0 0,0-1 1 0 0,0 1-1 0 0,0-1 1 0 0,0 1 0 0 0,0 0-1 0 0,0-1 1 0 0,0 1-1 0 0,0 0 1 0 0,0 0-1 0 0,0 0 1 0 0,0 0 0 0 0,0 0-1 0 0,1 0 1 0 0,-1 0-1 0 0,0 0 1 0 0,0 0-1 0 0,0 0 1 0 0,0 0 0 0 0,0 0-1 0 0,0 1 1 0 0,0-1-1 0 0,0 0 1 0 0,0 1 0 0 0,0-1-1 0 0,0 1 1 0 0,0-1-1 0 0,1 1 1 0 0,-1 0-1 0 0,0-1 1 0 0,0 1 0 0 0,1 0-1 0 0,-1-1 1 0 0,0 1-1 0 0,1 0 1 0 0,-1 0-1 0 0,1-1 1 0 0,-1 1 0 0 0,1 0-1 0 0,-1 0 1 0 0,1 0-1 0 0,-1 0 1 0 0,1 1 5 0 0,-16 26-1 0 0,1 0 0 0 0,2 2 0 0 0,1 0 0 0 0,1 0 1 0 0,-3 17 0 0 0,5-19-1 0 0,-99 372 9 0 0,72-225 61 0 0,-7 119-69 0 0,24-153 17 0 0,14-96 0 0 0,-31 124 157 0 0,33-163-169 0 0,0 1 1 0 0,0-1-1 0 0,0 0 1 0 0,-1-1-1 0 0,0 1 1 0 0,0 0-1 0 0,0-1 1 0 0,-1 0-1 0 0,0 0 0 0 0,0 0 1 0 0,0-1-1 0 0,0 0 1 0 0,-1 0-1 0 0,0 0 1 0 0,1-1-1 0 0,-1 1 1 0 0,-1-1-1 0 0,1-1 1 0 0,0 1-1 0 0,-1-1 0 0 0,0 0 1 0 0,1-1-1 0 0,-4 1-5 0 0,2 0-2 0 0,1-1 1 0 0,-1 0-1 0 0,0 0 0 0 0,0-1 0 0 0,0 0 0 0 0,0-1 0 0 0,0 1 1 0 0,1-2-1 0 0,-1 1 0 0 0,0-1 0 0 0,1 0 0 0 0,-1 0 0 0 0,1-1 0 0 0,-1 0 1 0 0,1 0-1 0 0,0-1 0 0 0,0 0 0 0 0,1 0 0 0 0,-1-1 0 0 0,1 0 0 0 0,0 0 1 0 0,0 0-1 0 0,1-1 0 0 0,0 0 0 0 0,0 0 0 0 0,0 0 0 0 0,0-1 0 0 0,1 1 1 0 0,0-1-1 0 0,1 0 0 0 0,-1-1 0 0 0,1 1 0 0 0,1 0 0 0 0,-1-1 1 0 0,1 0-1 0 0,0-5 2 0 0,3-3 11 0 0,2 0 0 0 0,0 0 0 0 0,1 0 0 0 0,0 1 0 0 0,1-1 0 0 0,1 1 1 0 0,0 0-1 0 0,1 1 0 0 0,1 0 0 0 0,0 0 0 0 0,1 0 0 0 0,1 1 0 0 0,0 0 1 0 0,0 1-1 0 0,1 0 0 0 0,1 1 0 0 0,10-8-11 0 0,15-15 10 0 0,0 2-1 0 0,3 2 1 0 0,0 2-1 0 0,1 1 1 0 0,2 2-1 0 0,1 2 1 0 0,9-2-10 0 0,42-20-723 0 0,-52 15-3251 0 0,10-28-7595 0 0,-23 23 6426 0 0,2 4 4108 0 0,-6 9 1402 0 0,34-26 3702 0 0,37-3 6306 0 0,-96 52-10241 0 0,0 1-1 0 0,0-1 0 0 0,0 1 1 0 0,-1-1-1 0 0,1 1 0 0 0,0 0 1 0 0,-1-1-1 0 0,1 1 0 0 0,-1 0 1 0 0,0-1-1 0 0,1 1 0 0 0,-1 0 1 0 0,0 0-1 0 0,0-1 0 0 0,0 1 1 0 0,0 0-1 0 0,-1-1 0 0 0,1 1 1 0 0,0 0-1 0 0,-1 0 0 0 0,1-1 0 0 0,-1 1 1 0 0,1-1-1 0 0,-1 1 0 0 0,0 0 1 0 0,0-1-1 0 0,0 1 0 0 0,0-1 1 0 0,0 0-1 0 0,0 1 0 0 0,0-1 1 0 0,0 0-1 0 0,0 0 0 0 0,-2 1-133 0 0,-14 22 319 0 0,-6 6-142 0 0,1 1 0 0 0,1 1 0 0 0,2 1 1 0 0,1 0-1 0 0,-4 16-177 0 0,11 43 42 0 0,13-90-18 0 0,0-1-1 0 0,0 1 0 0 0,1 0 1 0 0,-1 0-1 0 0,0-1 0 0 0,1 0 1 0 0,-1 1-1 0 0,1-1 0 0 0,-1 0 1 0 0,1 0-1 0 0,-1 0 0 0 0,1-1 1 0 0,0 1-1 0 0,-1 0 0 0 0,1-1 1 0 0,0 0-1 0 0,0 0 0 0 0,-1 0 1 0 0,1 0-1 0 0,0 0 0 0 0,0 0 1 0 0,-1-1-1 0 0,1 1 0 0 0,0-1 1 0 0,-1 0-1 0 0,1 0 0 0 0,0 0 1 0 0,-1 0-1 0 0,0 0 0 0 0,2-2-23 0 0,20-11 127 0 0,0-2 0 0 0,-2 0 0 0 0,0-2-1 0 0,-1-1 1 0 0,0 0 0 0 0,-2-1-1 0 0,-1-1 1 0 0,0-1 0 0 0,13-22-127 0 0,36-25 102 0 0,-65 70-106 0 0,0 0 1 0 0,0 0-1 0 0,0 0 0 0 0,-1 0 0 0 0,1 1 0 0 0,0-1 0 0 0,0 0 0 0 0,-1 1 0 0 0,1-1 0 0 0,-1 1 0 0 0,1 0 0 0 0,-1-1 0 0 0,0 1 1 0 0,0 0-1 0 0,0 0 0 0 0,0 0 0 0 0,0 0 0 0 0,0 0 0 0 0,0 0 0 0 0,0 0 0 0 0,-1 0 0 0 0,1 0 0 0 0,-1 0 0 0 0,0 0 1 0 0,1 0-1 0 0,-1 0 0 0 0,0 1 0 0 0,0-1 0 0 0,-1 0 0 0 0,1 0 0 0 0,0 1 4 0 0,1 3-7 0 0,-1 3 9 0 0,1-1 0 0 0,0 0 0 0 0,1 1 0 0 0,0-1 0 0 0,1 0 0 0 0,-1 0 0 0 0,1 0 0 0 0,1 0 0 0 0,0 0 0 0 0,0-1-1 0 0,0 0 1 0 0,1 1 0 0 0,0-2 0 0 0,0 1 0 0 0,1-1 0 0 0,2 2-2 0 0,-5-6 10 0 0,1-1-1 0 0,0 0 1 0 0,0 0 0 0 0,0-1-1 0 0,0 1 1 0 0,-1-1 0 0 0,1 0-1 0 0,0 0 1 0 0,0 0 0 0 0,0-1-1 0 0,0 1 1 0 0,0-1-1 0 0,0 0 1 0 0,0 0 0 0 0,-1 0-1 0 0,1 0 1 0 0,0-1 0 0 0,-1 0-1 0 0,1 0 1 0 0,-1 0 0 0 0,3-1-10 0 0,160-140 636 0 0,-141 123-569 0 0,1 2 1 0 0,1 1-1 0 0,0 1 0 0 0,1 1 1 0 0,1 2-1 0 0,13-4-67 0 0,90 4 60 0 0,-132 14-37 0 0,0-1 0 0 0,0 0 0 0 0,-1 0 0 0 0,1 0 0 0 0,0 1 0 0 0,0-1 0 0 0,0 0 0 0 0,-1 0 0 0 0,1 1 0 0 0,0-1 0 0 0,0 0 0 0 0,0 0 0 0 0,0 1 0 0 0,0-1 0 0 0,0 0 0 0 0,-1 0 0 0 0,1 1 0 0 0,0-1 0 0 0,0 0 0 0 0,0 1 0 0 0,0-1 0 0 0,0 0 0 0 0,0 0 0 0 0,0 1 0 0 0,0-1-23 0 0,-92-21 132 0 0,85 21-142 0 0,0 0 1 0 0,0 1 0 0 0,0 0-1 0 0,0 1 1 0 0,0-1 0 0 0,1 1-1 0 0,-1 1 1 0 0,1-1 0 0 0,-1 1-1 0 0,1 0 1 0 0,0 0 0 0 0,0 1-1 0 0,0 0 1 0 0,1 0 0 0 0,-1 0-1 0 0,1 1 1 0 0,0 0 0 0 0,0 0-1 0 0,1 0 1 0 0,-1 0 0 0 0,1 1-1 0 0,1 0 1 0 0,-1 0 0 0 0,1 0-1 0 0,0 0 1 0 0,0 1 0 0 0,0-1-1 0 0,1 1 1 0 0,0-1 0 0 0,1 1-1 0 0,-1 0 1 0 0,1 0 0 0 0,0 5 9 0 0,1-5-3 0 0,1-1 1 0 0,-1 1-1 0 0,1-1 0 0 0,1 1 1 0 0,-1-1-1 0 0,1 0 1 0 0,0 0-1 0 0,0 0 1 0 0,1 0-1 0 0,0 0 1 0 0,0 0-1 0 0,0-1 0 0 0,1 1 1 0 0,0-1-1 0 0,0 0 1 0 0,0 0-1 0 0,1 0 1 0 0,-1-1-1 0 0,1 0 1 0 0,0 0-1 0 0,0 0 0 0 0,1 0 1 0 0,-1-1-1 0 0,1 0 1 0 0,4 2 2 0 0,2 0 6 0 0,-1 0 0 0 0,1-1 0 0 0,0 0 0 0 0,0-1 0 0 0,0 0 0 0 0,1-1 0 0 0,-1-1 0 0 0,1 0 0 0 0,-1 0 0 0 0,1-1 0 0 0,-1-1 0 0 0,1 0 0 0 0,-1-1 0 0 0,1 0 0 0 0,3-2-6 0 0,180-64 188 0 0,-141 44-71 0 0,-1-2 0 0 0,-1-3-1 0 0,-2-2 1 0 0,-1-3-1 0 0,1-3-116 0 0,-45 33 3 0 0,-1 0 0 0 0,1 0 0 0 0,-1 0 0 0 0,0-1 1 0 0,-1 0-1 0 0,1 0 0 0 0,-1 0 0 0 0,0-1 0 0 0,0 1 0 0 0,-1-1 0 0 0,1 0 0 0 0,-1 0 0 0 0,-1 0 0 0 0,1 0 0 0 0,-1-1 0 0 0,0 1 0 0 0,0-1 0 0 0,-1 1 0 0 0,0-1 1 0 0,0-3-4 0 0,-2 8-4 0 0,-1 0 1 0 0,1 0 0 0 0,-1 0 0 0 0,0 1-1 0 0,0-1 1 0 0,1 0 0 0 0,-1 1 0 0 0,0-1 0 0 0,0 1-1 0 0,0 0 1 0 0,-1 0 0 0 0,1 0 0 0 0,0 0-1 0 0,0 0 1 0 0,-1 0 0 0 0,1 1 0 0 0,0-1 0 0 0,-1 1-1 0 0,1 0 1 0 0,-1-1 0 0 0,1 1 0 0 0,0 0-1 0 0,-1 0 1 0 0,1 1 0 0 0,-1-1 0 0 0,1 0 0 0 0,-1 1 3 0 0,-2-1-9 0 0,-12 2-10 0 0,0 1 0 0 0,1 1 1 0 0,-1 0-1 0 0,1 1 0 0 0,0 1 1 0 0,0 0-1 0 0,0 2 0 0 0,1-1 1 0 0,0 2-1 0 0,1 0 0 0 0,-1 1 0 0 0,2 0 1 0 0,0 1-1 0 0,0 1 0 0 0,1 0 1 0 0,0 0-1 0 0,-8 13 19 0 0,14-19 2 0 0,1 0-1 0 0,1 0 1 0 0,-1 1 0 0 0,1-1-1 0 0,1 1 1 0 0,-1 0-1 0 0,1 0 1 0 0,0 0 0 0 0,0 0-1 0 0,1 1 1 0 0,0-1 0 0 0,1 1-1 0 0,-1-1 1 0 0,1 1-1 0 0,1 0 1 0 0,-1-1 0 0 0,1 1-1 0 0,1 0 1 0 0,0-1 0 0 0,0 1-1 0 0,0 0 1 0 0,1-1-1 0 0,0 1 1 0 0,0-1 0 0 0,1 0-1 0 0,0 0 1 0 0,0 0-1 0 0,2 2-1 0 0,4 2 28 0 0,0-2 0 0 0,1 1 0 0 0,0-1-1 0 0,0 0 1 0 0,1-1 0 0 0,0 0 0 0 0,0-1-1 0 0,1 0 1 0 0,0-1 0 0 0,0 0-1 0 0,1-1 1 0 0,0-1 0 0 0,-1 0 0 0 0,2 0-1 0 0,12 1-27 0 0,14 1 154 0 0,0-1-1 0 0,0-2 1 0 0,1-2-1 0 0,30-4-153 0 0,-58 3-94 0 0,-1-1 1 0 0,1-1-1 0 0,-1 1 0 0 0,0-2 1 0 0,0 0-1 0 0,0-1 0 0 0,0 0 1 0 0,-1 0-1 0 0,1-1 0 0 0,-1-1 0 0 0,-1 0 1 0 0,8-5 93 0 0,-13 6-1600 0 0,-5 2-8235 0 0,0 3-3226 0 0</inkml:trace>
  <inkml:trace contextRef="#ctx0" brushRef="#br0" timeOffset="9057.474">6410 2227 8146 0 0,'0'0'1633'0'0,"0"0"-266"0"0,0 0-114 0 0,0 0 56 0 0,0 0 138 0 0,0 0 102 0 0,0 0-97 0 0,0 0-229 0 0,0 0-299 0 0,0 0-336 0 0,0 0-254 0 0,0-8-172 0 0,1-21 114 0 0,31 233 2256 0 0,-29-145-2231 0 0,-3 0 0 0 0,-3 0 1 0 0,-2 0-1 0 0,-3-1 0 0 0,-12 43-301 0 0,-77 183 581 0 0,97-284-580 0 0,0 0 1 0 0,1 0-1 0 0,-1 0 1 0 0,0-1 0 0 0,1 1-1 0 0,-1 0 1 0 0,0 0-1 0 0,1 0 1 0 0,-1 0 0 0 0,0 0-1 0 0,1 0 1 0 0,-1 0-1 0 0,0 0 1 0 0,1 1 0 0 0,-1-1-1 0 0,0 0 1 0 0,1 0-1 0 0,-1 0 1 0 0,0 0-1 0 0,1 0 1 0 0,-1 0 0 0 0,0 1-1 0 0,0-1 1 0 0,1 0-1 0 0,-1 0 1 0 0,0 0 0 0 0,0 1-1 0 0,1-1 1 0 0,-1 0-1 0 0,0 0 1 0 0,0 1 0 0 0,0-1-1 0 0,0 0 1 0 0,1 1-1 0 0,-1-1 1 0 0,0 0 0 0 0,0 0-1 0 0,0 1 1 0 0,0-1-1 0 0,0 0 1 0 0,0 1-2 0 0,227-132 155 0 0,-210 123-158 0 0,15-9 0 0 0,0 1 1 0 0,1 1 0 0 0,1 2-1 0 0,0 1 1 0 0,1 2 0 0 0,0 1-1 0 0,0 2 1 0 0,1 1 0 0 0,7 2 2 0 0,-41 3-1 0 0,0 1 1 0 0,-1 0 0 0 0,1 0 0 0 0,0 0-1 0 0,0 0 1 0 0,-1 0 0 0 0,1 0 0 0 0,0 0-1 0 0,0 0 1 0 0,-1 1 0 0 0,1-1-1 0 0,0 1 1 0 0,-1 0 0 0 0,1-1 0 0 0,0 1-1 0 0,-1 0 1 0 0,1 0 0 0 0,-1 0 0 0 0,1 0-1 0 0,-1 0 1 0 0,0 0 0 0 0,1 0 0 0 0,-1 1-1 0 0,0-1 1 0 0,0 0 0 0 0,0 1-1 0 0,0-1 1 0 0,0 1 0 0 0,0-1 0 0 0,0 1-1 0 0,-1-1 1 0 0,1 1 0 0 0,0 0 0 0 0,-1 0-1 0 0,1-1 1 0 0,-1 1 0 0 0,0 0-1 0 0,0-1 1 0 0,0 1 0 0 0,1 0 0 0 0,-2 0-1 0 0,1 0 1 0 0,0-1 0 0 0,0 1 0 0 0,0 0 0 0 0,-3 11 19 0 0,-1-1 0 0 0,0 0 1 0 0,0 1-1 0 0,-2-1 0 0 0,1-1 0 0 0,-1 1 1 0 0,-1-1-1 0 0,0 0 0 0 0,-1-1 1 0 0,0 0-1 0 0,0 0 0 0 0,-1 0 1 0 0,0-1-1 0 0,-1-1 0 0 0,0 1 0 0 0,0-2 1 0 0,-1 1-1 0 0,0-1 0 0 0,-8 3-19 0 0,5 1 3 0 0,-1-1-1 0 0,-1-1 0 0 0,0 0 1 0 0,0-1-1 0 0,0-1 1 0 0,-1 0-1 0 0,0-2 0 0 0,-1 0 1 0 0,1 0-1 0 0,-1-2 0 0 0,0 0 1 0 0,0-1-1 0 0,-1-1-2 0 0,2-1-132 0 0,-78-13-599 0 0,92 11 531 0 0,1 1 1 0 0,-1-1-1 0 0,1 0 1 0 0,0 0-1 0 0,-1 0 1 0 0,1 0-1 0 0,0-1 1 0 0,0 1-1 0 0,0-1 1 0 0,1 1-1 0 0,-1-1 1 0 0,0 0-1 0 0,1 1 1 0 0,0-1-1 0 0,0 0 1 0 0,0 0 0 0 0,0 0-1 0 0,0 0 1 0 0,0 0-1 0 0,1-1 200 0 0,-2-11-2593 0 0,1 5-2145 0 0,1 2-5892 0 0</inkml:trace>
  <inkml:trace contextRef="#ctx0" brushRef="#br0" timeOffset="10310.046">6871 2948 928 0 0,'0'0'2841'0'0,"0"0"-877"0"0,0 0-239 0 0,0 0 107 0 0,0 0 122 0 0,0 0 7 0 0,0 0-109 0 0,0 0-173 0 0,33 11-239 0 0,108 31-224 0 0,-44-27 800 0 0,-72-16-1486 0 0,-15 2-379 0 0,1 0-1 0 0,-1-1 1 0 0,0 0-1 0 0,1-1 1 0 0,-1 0 0 0 0,1 0-1 0 0,-1-1 1 0 0,0 0-1 0 0,0-1 1 0 0,0 0 0 0 0,0-1-1 0 0,0 0 1 0 0,-1-1-1 0 0,0 0 1 0 0,0 0-1 0 0,0-1 1 0 0,0 0 0 0 0,-1 0-1 0 0,0-1 1 0 0,-1 0-1 0 0,1-1 1 0 0,-1 1 0 0 0,-1-1-1 0 0,1-1 1 0 0,2-4-151 0 0,-7 8 2 0 0,1 1 0 0 0,-1-1 0 0 0,0 0 0 0 0,0 0 0 0 0,0 1 0 0 0,-1-1 1 0 0,1 0-1 0 0,-1 0 0 0 0,-1-1 0 0 0,1 1 0 0 0,-1 0 0 0 0,0 0 0 0 0,0 0 0 0 0,0 0 0 0 0,-1 0 0 0 0,1-1 1 0 0,-1 1-1 0 0,-1 0 0 0 0,1 0 0 0 0,-1 1 0 0 0,0-1 0 0 0,0 0 0 0 0,0 0 0 0 0,0 1 0 0 0,-1-1 0 0 0,0 1 1 0 0,0 0-1 0 0,0 0 0 0 0,-1 0 0 0 0,1 0 0 0 0,-1 1 0 0 0,0-1 0 0 0,0 1 0 0 0,0 0 0 0 0,0 0 0 0 0,-1 1 1 0 0,1-1-1 0 0,-1 1 0 0 0,1 0 0 0 0,-2 0-2 0 0,0 1-20 0 0,0 1 0 0 0,0 0 1 0 0,-1 0-1 0 0,1 0 0 0 0,0 1 0 0 0,0 0 0 0 0,-1 1 1 0 0,1-1-1 0 0,0 1 0 0 0,1 0 0 0 0,-1 0 0 0 0,0 1 1 0 0,0 0-1 0 0,1 0 0 0 0,0 0 0 0 0,-1 1 1 0 0,1 0-1 0 0,1 0 0 0 0,-1 0 0 0 0,-3 3 20 0 0,-73 105 53 0 0,78-107-41 0 0,0 0 1 0 0,0 0-1 0 0,0 1 0 0 0,1 0 0 0 0,0-1 1 0 0,0 1-1 0 0,1 0 0 0 0,-1 0 0 0 0,1 0 1 0 0,0 0-1 0 0,1 0 0 0 0,-1 0 0 0 0,1 0 1 0 0,1 0-1 0 0,-1 0 0 0 0,1 0 0 0 0,0 0 1 0 0,0 0-1 0 0,1 0 0 0 0,-1 0 0 0 0,1-1 1 0 0,1 1-1 0 0,-1 0 0 0 0,1-1 0 0 0,0 0 1 0 0,0 0-1 0 0,1 0 0 0 0,-1 0 0 0 0,1 0 1 0 0,0-1-1 0 0,1 1 0 0 0,2 1-12 0 0,10 2 110 0 0,0-1 0 0 0,0-1-1 0 0,1-1 1 0 0,0 0 0 0 0,0-2 0 0 0,0 0-1 0 0,0-1 1 0 0,1 0 0 0 0,-1-2 0 0 0,0 0-1 0 0,1-1 1 0 0,-1-1 0 0 0,0-1 0 0 0,14-3-110 0 0,-18 4 64 0 0,-1-1 0 0 0,1 0 0 0 0,-1 0 0 0 0,0-2 0 0 0,0 1 0 0 0,0-2 0 0 0,-1 1 0 0 0,0-2 1 0 0,0 0-1 0 0,0 0 0 0 0,-1-1 0 0 0,0-1 0 0 0,-1 0 0 0 0,2-2-64 0 0,2-5 21 0 0,-1-1 0 0 0,-1 0 0 0 0,0-1 1 0 0,-2-1-1 0 0,0 0 0 0 0,-1 0 0 0 0,4-13-21 0 0,-5 16 33 0 0,-8 17-23 0 0,0-1-1 0 0,0 0-1 0 0,0 0 0 0 0,0 0 0 0 0,0 0-3 0 0,0 0-11 0 0,-7 29 4 0 0,-2 30 31 0 0,-2 92-35 0 0,13-148 7 0 0,0-1 0 0 0,1 0 0 0 0,-1 0 0 0 0,1 0 0 0 0,0 0 0 0 0,0 0 0 0 0,0 0 0 0 0,0-1 0 0 0,0 1 0 0 0,0-1 0 0 0,0 0 0 0 0,0 0 0 0 0,0 0 0 0 0,1-1-1 0 0,-1 1 1 0 0,0-1 0 0 0,1 1 0 0 0,-1-1 0 0 0,0 0 0 0 0,1 0 0 0 0,-1-1 0 0 0,0 1 0 0 0,1-1 0 0 0,-1 0 0 0 0,0 0 0 0 0,0 0 0 0 0,1 0 0 0 0,-1 0 0 0 0,0-1 0 0 0,0 1 0 0 0,-1-1 0 0 0,4-1-1 0 0,22-15-1 0 0,-1-1-1 0 0,0-1 1 0 0,-1-1 0 0 0,-2-1 0 0 0,0-1-1 0 0,6-10 2 0 0,8-5-2 0 0,-28 28-8 0 0,0 1-1 0 0,0 0 1 0 0,1 1-1 0 0,0 0 1 0 0,1 1-1 0 0,-1 0 1 0 0,2 1-1 0 0,-1 0 1 0 0,1 1-1 0 0,-1 1 0 0 0,7-2 11 0 0,-17 6-1 0 0,-1 0 0 0 0,1 0 0 0 0,-1 0 0 0 0,1 1-1 0 0,-1-1 1 0 0,1 0 0 0 0,0 1 0 0 0,-1-1 0 0 0,0 1 0 0 0,1-1-1 0 0,-1 1 1 0 0,1 0 0 0 0,-1 0 0 0 0,0-1 0 0 0,1 1-1 0 0,-1 0 1 0 0,0 0 0 0 0,0 0 0 0 0,0 1 0 0 0,0-1-1 0 0,0 0 1 0 0,0 0 0 0 0,0 1 0 0 0,0-1 0 0 0,0 0 0 0 0,-1 1-1 0 0,1-1 1 0 0,-1 1 0 0 0,1-1 0 0 0,-1 1 0 0 0,1-1-1 0 0,-1 1 1 0 0,0-1 0 0 0,1 1 0 0 0,-1-1 0 0 0,0 1-1 0 0,0-1 1 0 0,0 1 0 0 0,-1 0 0 0 0,1-1 0 0 0,0 1 0 0 0,-1-1-1 0 0,1 1 1 0 0,0-1 0 0 0,-1 1 0 0 0,0-1 0 0 0,1 0-1 0 0,-1 1 1 0 0,0-1 0 0 0,0 1 1 0 0,0 4 6 0 0,-50 143 3 0 0,-13-23 95 0 0,64-123-121 0 0,0-2 1 0 0,7-3 16 0 0,0 0 0 0 0,0-1-1 0 0,0 1 1 0 0,0-1 0 0 0,-1-1 0 0 0,1 1 0 0 0,-1-1-1 0 0,0 0 1 0 0,0-1 0 0 0,0 1 0 0 0,-1-1-1 0 0,1-1 1 0 0,11-7-17 0 0,72-58-16 0 0,-51 38-28 0 0,2 2 0 0 0,1 2 1 0 0,1 1-1 0 0,5 1 61 0 0,30 4-93 0 0,-71 64 25 0 0,-41 95 248 0 0,34-122-173 0 0,0-10-1 0 0,0 0-1 0 0,1 1 0 0 0,0-1 0 0 0,-1 0 0 0 0,2 1 1 0 0,-1-1-1 0 0,0 0 0 0 0,1 1 0 0 0,0-1 0 0 0,0 0 1 0 0,0 1-1 0 0,0-1 0 0 0,1 0 0 0 0,-1 0 0 0 0,1 0 1 0 0,0 0-1 0 0,2 1-5 0 0,25 2-2220 0 0,8-38-6713 0 0,-35 26-3018 0 0</inkml:trace>
  <inkml:trace contextRef="#ctx0" brushRef="#br0" timeOffset="10885.821">9032 2812 16347 0 0,'0'0'1952'0'0,"0"0"-420"0"0,0 0-240 0 0,0 0-152 0 0,0 0-162 0 0,0 0-255 0 0,0 0-176 0 0,0 0-133 0 0,0 0-95 0 0,0 0-64 0 0,0 0-55 0 0,0 0-28 0 0,-33 15-35 0 0,-100 50-29 0 0,62-15 36 0 0,64-43-134 0 0,0 0-1 0 0,1 1 1 0 0,0-1-1 0 0,0 2 0 0 0,1-1 1 0 0,0 1-1 0 0,0-1 1 0 0,1 1-1 0 0,0 0 0 0 0,1 1 1 0 0,0-1-1 0 0,1 1 1 0 0,-1 0-1 0 0,2-1 0 0 0,-1 1 1 0 0,2 0-1 0 0,-1 0 1 0 0,2 9-10 0 0,2-15 17 0 0,0 0 0 0 0,0-1 0 0 0,1 0 0 0 0,-1 0 0 0 0,1 0 0 0 0,0 0 0 0 0,0 0 0 0 0,0-1 0 0 0,0 1 0 0 0,0-1 0 0 0,1 0 0 0 0,-1 0 0 0 0,1-1 0 0 0,-1 1 0 0 0,1-1 0 0 0,0 0 0 0 0,-1-1 0 0 0,1 1 0 0 0,0-1 0 0 0,0 0 0 0 0,0 0 0 0 0,-1 0 0 0 0,1-1 0 0 0,0 1 0 0 0,0-1 0 0 0,-1 0 0 0 0,1-1 0 0 0,-1 1 0 0 0,5-3-17 0 0,11-4 82 0 0,-1-1-1 0 0,0-2 1 0 0,0 0-1 0 0,-1 0 1 0 0,-1-2-1 0 0,0 0 1 0 0,0-1-1 0 0,0-3-81 0 0,0 3 16 0 0,16-15 25 0 0,77-51 72 0 0,-102 76-96 0 0,-7 3-16 0 0,0 0 0 0 0,0 0 1 0 0,0 0-1 0 0,0 0 0 0 0,1 0 1 0 0,-1 0-1 0 0,0 1 0 0 0,0-1 1 0 0,0 0-1 0 0,1 1 0 0 0,-1-1 1 0 0,0 1-1 0 0,1-1 0 0 0,-1 1 1 0 0,0 0-1 0 0,1 0 0 0 0,-1 0 1 0 0,1-1-1 0 0,-1 1 1 0 0,0 0-1 0 0,1 1 0 0 0,-1-1 1 0 0,0 0-1 0 0,1 0 0 0 0,-1 1 1 0 0,1-1-1 0 0,-1 0 0 0 0,0 1 1 0 0,0-1-1 0 0,1 1 0 0 0,-1 0 1 0 0,0-1-1 0 0,0 1 0 0 0,0 0 1 0 0,0 0-1 0 0,1 0 0 0 0,-1 0 1 0 0,-1 0-1 0 0,2 0-1 0 0,11 43 28 0 0,-1 0-1 0 0,-2 0 1 0 0,-2 1-1 0 0,-3 0 1 0 0,-1 1-1 0 0,-2-1 1 0 0,-2 1-1 0 0,-2-1 1 0 0,-3 7-28 0 0,0 5-39 0 0,-2-2 0 0 0,-3 1-1 0 0,-2-1 1 0 0,-3-1 0 0 0,-7 14 39 0 0,12-42-21 0 0,-1 0 0 0 0,-1-1 1 0 0,-1 0-1 0 0,-1-1 0 0 0,-13 16 21 0 0,24-35-1 0 0,0-1 0 0 0,-1 1 0 0 0,1-1 0 0 0,-1 0 0 0 0,0 0 0 0 0,-1-1 0 0 0,1 1 0 0 0,0-1 0 0 0,-1 0 0 0 0,0 0 0 0 0,0 0 0 0 0,0 0 0 0 0,0-1 0 0 0,0 0 0 0 0,0 0 0 0 0,-1-1 0 0 0,1 1 0 0 0,-1-1 0 0 0,1 0 0 0 0,-1-1 0 0 0,1 1 0 0 0,-1-1 0 0 0,-3 0 1 0 0,5-3-9 0 0,0 0 0 0 0,0-1 0 0 0,0 1 0 0 0,1 0 0 0 0,-1-1 0 0 0,1 0 0 0 0,0 0 0 0 0,0 0 0 0 0,0 0 0 0 0,1 0 0 0 0,0-1 0 0 0,-1 1 0 0 0,2-1 0 0 0,-1 0 0 0 0,0 1 0 0 0,1-1 0 0 0,0 0 0 0 0,0 0 0 0 0,0 0 0 0 0,1 0 0 0 0,0 0 0 0 0,0 0 0 0 0,0 0 0 0 0,0 0 0 0 0,1 0 0 0 0,1-3 9 0 0,0-10-6 0 0,2 1 1 0 0,0 0-1 0 0,1 0 1 0 0,0 0 0 0 0,1 0-1 0 0,1 1 1 0 0,1 0-1 0 0,1 0 1 0 0,0 1 0 0 0,0 1-1 0 0,2-1 6 0 0,-2 0 6 0 0,4-5-62 0 0,1 1 0 0 0,0 0 0 0 0,2 1 1 0 0,0 1-1 0 0,1 0 0 0 0,0 1 0 0 0,2 1 0 0 0,0 0 0 0 0,0 2 0 0 0,1 0 0 0 0,1 1 0 0 0,0 2 0 0 0,15-7 56 0 0,-33 17-399 0 0,17-9-278 0 0,-9 2-7342 0 0,-9 4-4017 0 0</inkml:trace>
  <inkml:trace contextRef="#ctx0" brushRef="#br0" timeOffset="11404.802">7841 2289 5649 0 0,'0'0'3525'0'0,"0"0"-1774"0"0,0 0-396 0 0,0 0 181 0 0,0 0 157 0 0,0 0-17 0 0,0 0-262 0 0,0 0-350 0 0,0 0-311 0 0,0 0-219 0 0,0 0-141 0 0,0 0-85 0 0,0 0-46 0 0,-3 0 23 0 0,-4 0 664 0 0,19-3 193 0 0,32-5 361 0 0,18-35-657 0 0,-62 42-765 0 0,0 1 15 0 0,-21 4 185 0 0,-53 42-446 0 0,106-37-4492 0 0,-28-9 1846 0 0,4 0-8690 0 0</inkml:trace>
  <inkml:trace contextRef="#ctx0" brushRef="#br0" timeOffset="12606.506">10348 2963 6929 0 0,'0'0'723'0'0,"0"0"-153"0"0,0 0 277 0 0,0 0 457 0 0,0 0 235 0 0,0 0 36 0 0,0 0-107 0 0,0 0-168 0 0,0 0-135 0 0,0 0-130 0 0,0 0-86 0 0,24 4-54 0 0,75 12-53 0 0,-51-24 412 0 0,-42 3-1015 0 0,15-15 185 0 0,-1-1-1 0 0,0-1 0 0 0,-2 0 1 0 0,0-1-1 0 0,-2-1 1 0 0,0-1-1 0 0,9-22-423 0 0,-7 16 494 0 0,-14 23-369 0 0,-4 8-123 0 0,0 1 0 0 0,0-1 0 0 0,0 1 0 0 0,1-1-1 0 0,-1 1 1 0 0,0 0 0 0 0,0-1 0 0 0,0 1-1 0 0,0-1 1 0 0,0 1 0 0 0,1-1 0 0 0,-1 0 0 0 0,0 1-1 0 0,1-1 1 0 0,-1 1 0 0 0,0-1 0 0 0,1 1 0 0 0,-1-1-1 0 0,0 0 1 0 0,1 1 0 0 0,-1-1 0 0 0,1 0 0 0 0,-1 1-1 0 0,0-1 1 0 0,1 0 0 0 0,-1 0 0 0 0,1 1-1 0 0,-1-1 1 0 0,1 0 0 0 0,-1 0 0 0 0,1 0 0 0 0,-1 0-1 0 0,1 0 1 0 0,-1 0 0 0 0,1 1 0 0 0,-1-1 0 0 0,1 0-1 0 0,0-1 1 0 0,-1 1 0 0 0,1 0 0 0 0,-1 0 0 0 0,1 0-1 0 0,-1 0 1 0 0,1 0 0 0 0,-1 0 0 0 0,1-1-1 0 0,-1 1 1 0 0,1 0 0 0 0,-1 0 0 0 0,0-1 0 0 0,1 1-1 0 0,-1 0 1 0 0,1-1 0 0 0,-1 1 0 0 0,0 0 0 0 0,1-1-1 0 0,-1 1 1 0 0,0-1 0 0 0,1 1 0 0 0,-1-1-1 0 0,0 1 1 0 0,1-1-2 0 0,9 26 55 0 0,-1 0-1 0 0,-1 1 0 0 0,-1 0 1 0 0,-1 0-1 0 0,-2 0 1 0 0,0 1-1 0 0,-2-1 0 0 0,0 1 1 0 0,-2 0-1 0 0,-3 21-54 0 0,2-7 59 0 0,2 44 130 0 0,-5-1 1 0 0,-12 77-190 0 0,15-155 4 0 0,-8 49 53 0 0,-2-1 1 0 0,-2-1 0 0 0,-20 50-58 0 0,33-102 1 0 0,-3 9 29 0 0,-1 0-1 0 0,0-1 1 0 0,-1 1-1 0 0,0-1 1 0 0,0 0 0 0 0,-1 0-1 0 0,0-1 1 0 0,-1 0 0 0 0,0 0-1 0 0,0 0 1 0 0,-3 1-30 0 0,9-9 15 0 0,-1 0 1 0 0,1 0-1 0 0,-1 0 1 0 0,0 0-1 0 0,1-1 1 0 0,-1 1-1 0 0,1-1 1 0 0,-1 1-1 0 0,1-1 1 0 0,-1 1-1 0 0,1-1 1 0 0,0 0-1 0 0,-1 1 1 0 0,1-1-1 0 0,0 0 1 0 0,-1 0-1 0 0,1 0 1 0 0,0 0-1 0 0,0 0 1 0 0,0 0-1 0 0,0-1 0 0 0,0 1 1 0 0,0 0-1 0 0,0-1 1 0 0,0 1-1 0 0,0 0 1 0 0,1-1-1 0 0,-1 1 1 0 0,1-1-1 0 0,-1 1 1 0 0,1-1-1 0 0,-1 1 1 0 0,1-1-1 0 0,0 1 1 0 0,0-1-1 0 0,0 0 1 0 0,0 1-1 0 0,0-1 1 0 0,0 1-1 0 0,0-1 1 0 0,0 0-1 0 0,1 1 1 0 0,-1-1-1 0 0,1 1 1 0 0,-1-1-1 0 0,1 1 0 0 0,0-2-15 0 0,-1 2 5 0 0,3-29 4 0 0,1 1 1 0 0,1 0-1 0 0,2 0 0 0 0,1 1 1 0 0,1 0-1 0 0,1 1 0 0 0,1-1 1 0 0,2 2-1 0 0,1 0 0 0 0,13-18-9 0 0,-4-1 3 0 0,10-19-34 0 0,3 1-1 0 0,3 1 0 0 0,2 3 1 0 0,3 1-1 0 0,2 2 1 0 0,2 2-1 0 0,3 2 1 0 0,2 3-1 0 0,29-20 32 0 0,-67 58-8 0 0,0 0 1 0 0,1 1-1 0 0,0 0 0 0 0,0 2 0 0 0,1 0 0 0 0,0 0 1 0 0,1 2-1 0 0,0 0 0 0 0,0 1 0 0 0,0 1 0 0 0,0 1 1 0 0,10-1 7 0 0,-26 4-2 0 0,0 0 1 0 0,0 1 0 0 0,-1-1-1 0 0,1 1 1 0 0,0-1 0 0 0,0 1 0 0 0,-1-1-1 0 0,1 1 1 0 0,0 0 0 0 0,-1 0-1 0 0,1 0 1 0 0,0 0 0 0 0,-1 0-1 0 0,0 0 1 0 0,1 1 0 0 0,-1-1 0 0 0,0 0-1 0 0,1 1 1 0 0,-1-1 0 0 0,0 1-1 0 0,0-1 1 0 0,0 1 0 0 0,0-1-1 0 0,-1 1 1 0 0,1 0 0 0 0,0 0 0 0 0,-1-1-1 0 0,1 1 1 0 0,-1 0 0 0 0,1 0-1 0 0,-1 0 1 0 0,0 0 0 0 0,0-1-1 0 0,0 1 1 0 0,0 0 0 0 0,0 0 0 0 0,-1 1 0 0 0,-11 73 55 0 0,-3-46-36 0 0,-2-1 0 0 0,-1 0-1 0 0,-1-1 1 0 0,-1-1 0 0 0,-1-1 0 0 0,-2-1-1 0 0,0-1 1 0 0,-2-1 0 0 0,-1-1 0 0 0,0-1-1 0 0,-1-1 1 0 0,-2-2 0 0 0,-21 11-18 0 0,36-21-25 0 0,1-1 1 0 0,-1-1 0 0 0,0 0-1 0 0,-1-1 1 0 0,0-1 0 0 0,1 0-1 0 0,-1-1 1 0 0,0 0-1 0 0,-1-1 1 0 0,1-1 0 0 0,-11-1 24 0 0,25 1-50 0 0,-1-1 1 0 0,1 0 0 0 0,0 0 0 0 0,0 0-1 0 0,-1 0 1 0 0,1 0 0 0 0,0 0 0 0 0,0 0-1 0 0,-1 0 1 0 0,1 0 0 0 0,0-1 0 0 0,0 1-1 0 0,-1 0 1 0 0,1-1 0 0 0,0 1-1 0 0,0-1 1 0 0,0 1 0 0 0,0-1 0 0 0,0 0-1 0 0,0 0 1 0 0,0 1 0 0 0,0-1 0 0 0,0 0-1 0 0,0 0 1 0 0,0 0 0 0 0,1 0 0 0 0,-1 0-1 0 0,0 0 1 0 0,0 0 0 0 0,1 0 0 0 0,-1 0-1 0 0,1 0 1 0 0,-1-1 0 0 0,1 1-1 0 0,0 0 1 0 0,-1 0 0 0 0,1 0 0 0 0,0-1-1 0 0,0 1 1 0 0,0 0 0 0 0,0 0 0 0 0,0-1-1 0 0,0 1 1 0 0,0 0 0 0 0,0 0 0 0 0,0-1-1 0 0,1 1 1 0 0,-1 0 49 0 0,30-53-5873 0 0,-16 41 352 0 0,-1 2-5960 0 0</inkml:trace>
  <inkml:trace contextRef="#ctx0" brushRef="#br0" timeOffset="13877.015">11720 2691 12859 0 0,'0'0'1879'0'0,"0"0"-695"0"0,0 0-336 0 0,0 0 67 0 0,0 0 151 0 0,0 0 121 0 0,0 0-51 0 0,0 0-172 0 0,0 0-154 0 0,0 0-160 0 0,0 0-118 0 0,0 0-91 0 0,0 0-85 0 0,-2 27-67 0 0,-3 88-58 0 0,4-104-182 0 0,0 1 0 0 0,1-1 1 0 0,0 1-1 0 0,0-1 0 0 0,1 1 1 0 0,1-1-1 0 0,0 1 0 0 0,1-1 1 0 0,0 0-1 0 0,0 0 0 0 0,1 0 1 0 0,2 2-50 0 0,-5-10 9 0 0,0 0 21 0 0,1 1 0 0 0,-1 0 0 0 0,1-1 0 0 0,0 1-1 0 0,1-1 1 0 0,-1 1 0 0 0,0-1 0 0 0,1 0 0 0 0,0 0 0 0 0,0 0-1 0 0,-1 0 1 0 0,2-1 0 0 0,-1 1 0 0 0,0-1 0 0 0,1 0 0 0 0,-1 0-1 0 0,1 0 1 0 0,-1 0 0 0 0,1 0 0 0 0,0-1 0 0 0,0 0 0 0 0,0 0-1 0 0,0 0 1 0 0,0 0 0 0 0,0 0 0 0 0,0-1 0 0 0,0 0 0 0 0,0 0-1 0 0,0 0 1 0 0,0 0 0 0 0,4-2-30 0 0,4 0 77 0 0,-1-1 0 0 0,1 0-1 0 0,-1-1 1 0 0,0 0 0 0 0,0-1 0 0 0,0 0-1 0 0,-1-1 1 0 0,0 0 0 0 0,0-1 0 0 0,3-2-77 0 0,11-11 62 0 0,-1-2 0 0 0,-1 0 0 0 0,-1-1 0 0 0,-2-1 0 0 0,0-1 0 0 0,-1-1 0 0 0,10-20-62 0 0,-28 46-4 0 0,0 0 0 0 0,0 1 0 0 0,0-1 0 0 0,0 0 0 0 0,0 0-1 0 0,0 0 1 0 0,0 0 0 0 0,1 1 0 0 0,-1-1 0 0 0,0 0 0 0 0,0 0 0 0 0,0 0-1 0 0,0 0 1 0 0,1 1 0 0 0,-1-1 0 0 0,0 0 0 0 0,0 0 0 0 0,0 0 0 0 0,0 0-1 0 0,1 0 1 0 0,-1 0 0 0 0,0 0 0 0 0,0 0 0 0 0,0 1 0 0 0,1-1-1 0 0,-1 0 1 0 0,0 0 0 0 0,0 0 0 0 0,1 0 0 0 0,-1 0 0 0 0,0 0 0 0 0,0 0-1 0 0,0 0 1 0 0,1 0 0 0 0,-1-1 4 0 0,-8 42-10 0 0,4-20 12 0 0,2-15-5 0 0,1-1 1 0 0,0 1 0 0 0,1 0-1 0 0,-1 0 1 0 0,1 0-1 0 0,0 0 1 0 0,0-1-1 0 0,1 1 1 0 0,0 0-1 0 0,0 0 1 0 0,1 0-1 0 0,-1-1 1 0 0,1 1-1 0 0,0-1 1 0 0,1 1-1 0 0,-1-1 1 0 0,1 0-1 0 0,0 0 1 0 0,0 0-1 0 0,1 0 1 0 0,-1-1-1 0 0,1 1 1 0 0,0-1 0 0 0,0 0-1 0 0,1 0 1 0 0,-1-1-1 0 0,1 1 1 0 0,0-1-1 0 0,0 0 1 0 0,0 0-1 0 0,0 0 1 0 0,1-1-1 0 0,-1 0 1 0 0,1 0-1 0 0,3 1 3 0 0,0-2 9 0 0,0 0-1 0 0,0 0 1 0 0,1-1-1 0 0,-1 0 1 0 0,0-1-1 0 0,0 0 0 0 0,0 0 1 0 0,1-1-1 0 0,-2 0 1 0 0,1-1-1 0 0,0 0 1 0 0,0 0-1 0 0,-1-1 1 0 0,0 0-1 0 0,1-1 1 0 0,-1 1-1 0 0,1-3-8 0 0,121-104 75 0 0,48-61-19 0 0,-172 167-61 0 0,0 0 0 0 0,0 1-1 0 0,1-1 1 0 0,-1 1 0 0 0,1 1 0 0 0,0-1-1 0 0,0 1 1 0 0,0 1 0 0 0,0-1 0 0 0,1 1-1 0 0,-1 0 1 0 0,1 1 0 0 0,5-1 5 0 0,-10 4-2 0 0,0-1 1 0 0,-1 1-1 0 0,0 0 0 0 0,1 0 1 0 0,-1 0-1 0 0,0 0 0 0 0,0 0 1 0 0,0 1-1 0 0,0-1 0 0 0,0 1 1 0 0,-1-1-1 0 0,1 1 0 0 0,-1 0 1 0 0,0-1-1 0 0,0 1 0 0 0,0 0 1 0 0,0 0-1 0 0,0 0 0 0 0,0 0 1 0 0,-1 0-1 0 0,0 0 0 0 0,1 0 1 0 0,-1 0 1 0 0,1 3 1 0 0,3 10 5 0 0,-1-1 0 0 0,0 0-1 0 0,-1 1 1 0 0,-1-1 0 0 0,0 1 0 0 0,-1 0 0 0 0,-1-1 0 0 0,-1 1 0 0 0,0-1 0 0 0,-1 1 0 0 0,0-1 0 0 0,-1 0 0 0 0,-1 0 0 0 0,-1 0 0 0 0,0-1-1 0 0,-1 0 1 0 0,0 0 0 0 0,-4 4-6 0 0,3-8-4 0 0,0 0 0 0 0,-1 0 0 0 0,0-1 0 0 0,-1-1-1 0 0,0 0 1 0 0,0 0 0 0 0,-1-1 0 0 0,0 0-1 0 0,0-1 1 0 0,0 0 0 0 0,-1 0 0 0 0,0-2 0 0 0,0 1-1 0 0,0-2 1 0 0,-1 1 0 0 0,1-2 0 0 0,-1 0 0 0 0,0 0-1 0 0,-2-1 5 0 0,14-1-16 0 0,-1-1 0 0 0,1 0 0 0 0,0 0 0 0 0,0 1-1 0 0,0-1 1 0 0,-1 0 0 0 0,1 0 0 0 0,0 0 0 0 0,0 0-1 0 0,0 0 1 0 0,1 0 0 0 0,-1 0 0 0 0,0 0 0 0 0,0-1-1 0 0,0 1 1 0 0,1 0 0 0 0,-1 0 0 0 0,1-1 0 0 0,-1 1 0 0 0,1 0-1 0 0,0-1 1 0 0,-1 1 0 0 0,1 0 0 0 0,0-1 0 0 0,0 1-1 0 0,0-1 1 0 0,0 1 0 0 0,0-1 0 0 0,0 1 0 0 0,0 0-1 0 0,0-1 1 0 0,1 1 0 0 0,-1 0 0 0 0,1-1 0 0 0,-1 1-1 0 0,1 0 1 0 0,-1-1 0 0 0,1 1 0 0 0,0 0 0 0 0,-1 0-1 0 0,1 0 1 0 0,0-1 0 0 0,0 1 0 0 0,0 0 0 0 0,0 0 0 0 0,0 0-1 0 0,0 1 1 0 0,0-1 0 0 0,1 0 0 0 0,0 0 16 0 0,9-8-13 0 0,0 2-1 0 0,1-1 1 0 0,0 1 0 0 0,0 1 0 0 0,1 0 0 0 0,0 1 0 0 0,0 1-1 0 0,0 0 1 0 0,11-2 13 0 0,73 5-12 0 0,0 23 77 0 0,-89-23-45 0 0,0 0-1 0 0,0 0 0 0 0,0-1 0 0 0,0 0 0 0 0,0-1 0 0 0,-1 1 0 0 0,1-1 0 0 0,-1-1 0 0 0,0 1 0 0 0,0-1 0 0 0,0-1 1 0 0,-1 1-1 0 0,1-1 0 0 0,-1 0 0 0 0,0-1 0 0 0,-1 1 0 0 0,1-1 0 0 0,0-2-19 0 0,85-123 137 0 0,-86 122-133 0 0,76-118 61 0 0,-45 75-93 0 0,-3-1 0 0 0,-3-2 0 0 0,19-45 28 0 0,-34 63-28 0 0,3-6 4 0 0,-1-1 0 0 0,-2 0 0 0 0,-2-2 0 0 0,2-21 24 0 0,-13 40 33 0 0,-17 31-54 0 0,-11 35 38 0 0,2 2 0 0 0,1 0-1 0 0,3 1 1 0 0,1 2 0 0 0,2 0 0 0 0,2 1 0 0 0,-6 34-17 0 0,19-73 2 0 0,-7 27 22 0 0,0 0 0 0 0,3 0 0 0 0,0 1 0 0 0,3 0 0 0 0,0 0 0 0 0,2 0 0 0 0,4 33-24 0 0,-3-60 3 0 0,1 0 0 0 0,-1-1 1 0 0,1 1-1 0 0,1-1 0 0 0,-1 1 0 0 0,1-1 0 0 0,1 0 0 0 0,-1 1 1 0 0,1-1-1 0 0,0 0 0 0 0,0-1 0 0 0,0 1 0 0 0,1 0 1 0 0,0-1-1 0 0,0 0 0 0 0,1 0 0 0 0,-1 0 0 0 0,1-1 1 0 0,0 1-1 0 0,0-1 0 0 0,1 0 0 0 0,-1-1 0 0 0,1 1 1 0 0,0-1-1 0 0,0 0 0 0 0,0 0 0 0 0,0-1 0 0 0,0 0 1 0 0,1 0-1 0 0,-1-1 0 0 0,1 1 0 0 0,-1-1 0 0 0,2-1-3 0 0,8-1 12 0 0,-1-2 0 0 0,0 0-1 0 0,1-1 1 0 0,-2-1 0 0 0,1 0-1 0 0,0 0 1 0 0,-1-2 0 0 0,0 0-1 0 0,-1-1 1 0 0,0 0 0 0 0,0-1-1 0 0,0 0-11 0 0,83-45 48 0 0,-42 35-34 0 0,-52 41-25 0 0,-20 141 324 0 0,18-158-298 0 0,-1 0-18 0 0,1-1 0 0 0,0 1 1 0 0,0-1-1 0 0,0 1 1 0 0,0-1-1 0 0,1 1 1 0 0,0-1-1 0 0,0 0 0 0 0,0 1 1 0 0,0-1-1 0 0,1 0 1 0 0,-1 0-1 0 0,1 0 1 0 0,0 0-1 0 0,0 0 1 0 0,1 0-1 0 0,-1 0 0 0 0,3 2 3 0 0,-3-5-46 0 0,-1 0 1 0 0,1 0-1 0 0,-1 0 0 0 0,1 0 0 0 0,-1 0 0 0 0,1-1 0 0 0,-1 1 0 0 0,1-1 0 0 0,0 1 0 0 0,-1-1 0 0 0,1 0 0 0 0,0 1 1 0 0,-1-1-1 0 0,1 0 0 0 0,0 0 0 0 0,-1 0 0 0 0,1 0 0 0 0,0 0 0 0 0,0-1 0 0 0,-1 1 0 0 0,1 0 0 0 0,0-1 0 0 0,-1 0 1 0 0,1 1-1 0 0,-1-1 0 0 0,1 0 0 0 0,-1 0 0 0 0,1 1 0 0 0,-1-1 0 0 0,0 0 0 0 0,1-1 0 0 0,-1 1 0 0 0,0 0 0 0 0,0 0 1 0 0,1 0-1 0 0,-1-1 0 0 0,0 0 46 0 0,8-9-4342 0 0,-1-2-3714 0 0,-5 9-4407 0 0</inkml:trace>
  <inkml:trace contextRef="#ctx0" brushRef="#br0" timeOffset="14717.063">14006 2864 8994 0 0,'0'0'2215'0'0,"0"0"-723"0"0,0 0-210 0 0,0 0 70 0 0,0 0 30 0 0,0 0-50 0 0,0 0-140 0 0,0 0-145 0 0,0 0-84 0 0,0 0-60 0 0,0 0-61 0 0,0 0-66 0 0,16 13-96 0 0,50 37-96 0 0,-65-48-559 0 0,1-1 1 0 0,-1 0-1 0 0,0 0 1 0 0,0-1-1 0 0,0 1 0 0 0,0 0 1 0 0,1 0-1 0 0,-1-1 1 0 0,0 1-1 0 0,1 0 0 0 0,-1-1 1 0 0,1 0-1 0 0,-1 1 1 0 0,1-1-1 0 0,-1 0 0 0 0,0 1 1 0 0,1-1-1 0 0,-1 0 1 0 0,1 0-1 0 0,-1 0 0 0 0,1-1 1 0 0,-1 1-1 0 0,1 0 1 0 0,-1 0-1 0 0,1-1 0 0 0,-1 1 1 0 0,0-1-1 0 0,1 1 1 0 0,-1-1-1 0 0,0 0 0 0 0,2 0-25 0 0,3-3 125 0 0,3 1-71 0 0,0-1-1 0 0,0 0 1 0 0,-1 0-1 0 0,0-1 1 0 0,0 0-1 0 0,0 0 1 0 0,0-1-1 0 0,-1 0 1 0 0,0 0-1 0 0,0-1 1 0 0,0 0-1 0 0,-1 0 1 0 0,0-1-1 0 0,-1 0 1 0 0,0 0-1 0 0,0 0 1 0 0,0 0-1 0 0,-1-1 1 0 0,-1 0-1 0 0,1 0 1 0 0,-1 0-1 0 0,-1 0 1 0 0,0 0-1 0 0,0-1 1 0 0,0-4-54 0 0,-3 12-8 0 0,1-1 0 0 0,0 0 0 0 0,-1 1 0 0 0,0-1 0 0 0,1 1 0 0 0,-1-1 1 0 0,0 1-1 0 0,0-1 0 0 0,-1 1 0 0 0,1-1 0 0 0,0 1 0 0 0,-1 0 0 0 0,1 0 0 0 0,-1 0 0 0 0,0 0 1 0 0,0 0-1 0 0,0 0 0 0 0,0 0 0 0 0,0 1 0 0 0,0-1 0 0 0,0 1 0 0 0,-1 0 0 0 0,1-1 0 0 0,0 1 0 0 0,-1 0 1 0 0,1 0-1 0 0,-1 0 0 0 0,1 1 0 0 0,-1-1 0 0 0,0 1 0 0 0,0-1 8 0 0,-86-3-253 0 0,76 6 230 0 0,0 1 0 0 0,1 0 0 0 0,-1 1 0 0 0,1 1 0 0 0,0 0 0 0 0,0 1 0 0 0,1 0 0 0 0,0 0 0 0 0,0 1 0 0 0,0 1 0 0 0,1 0 0 0 0,0 0 0 0 0,0 1 0 0 0,1 0 0 0 0,0 1 0 0 0,1 0 0 0 0,0 1 0 0 0,0-1 0 0 0,2 1 0 0 0,-1 1 0 0 0,1-1 0 0 0,1 1 0 0 0,-1 1 23 0 0,4-9 0 0 0,1 1-1 0 0,-1-1 1 0 0,1 1-1 0 0,0 0 1 0 0,0 0-1 0 0,0-1 1 0 0,0 1 0 0 0,1 0-1 0 0,0 0 1 0 0,0 0-1 0 0,0 0 1 0 0,1 0 0 0 0,-1-1-1 0 0,1 1 1 0 0,0 0-1 0 0,1 0 1 0 0,-1-1 0 0 0,1 1-1 0 0,0-1 1 0 0,0 1-1 0 0,1-1 1 0 0,-1 0 0 0 0,1 0-1 0 0,0 0 1 0 0,0 0-1 0 0,0 0 1 0 0,0-1 0 0 0,1 0-1 0 0,-1 1 1 0 0,1-1-1 0 0,0 0 1 0 0,0-1-1 0 0,0 1 1 0 0,0-1 0 0 0,1 0-1 0 0,2 1 1 0 0,13 3 2 0 0,1-2 0 0 0,0 0 0 0 0,0-1 0 0 0,0-2 0 0 0,1 0 0 0 0,-1-1 0 0 0,0-1 0 0 0,14-3-2 0 0,-1-1-21 0 0,1-3 1 0 0,-2-1-1 0 0,1-1 0 0 0,-1-2 0 0 0,16-8 21 0 0,-13 5-18 0 0,-14 9-174 0 0,0-2 0 0 0,-1 0-1 0 0,-1-2 1 0 0,1 0 0 0 0,-2-2 0 0 0,1 0 0 0 0,-1 0 0 0 0,-1-2 0 0 0,-1-1 0 0 0,0 0 0 0 0,-1-1 0 0 0,0-1 192 0 0,-15 17 2 0 0,-1-1 0 0 0,1 1 0 0 0,0-1 0 0 0,-1 1 0 0 0,1-1 0 0 0,-1 1 0 0 0,1-1 0 0 0,-1 1 0 0 0,0-1-1 0 0,1 0 1 0 0,-1 1 0 0 0,0-1 0 0 0,1 1 0 0 0,-1-1 0 0 0,0 0 0 0 0,0 0 0 0 0,1 1 0 0 0,-1-1 0 0 0,0 0 0 0 0,0 1 0 0 0,0-1 0 0 0,0 0 0 0 0,0 1 0 0 0,0-1 0 0 0,0 0 0 0 0,0 0-1 0 0,0 1 1 0 0,-1-1 0 0 0,1 0 0 0 0,0 1 0 0 0,0-1 0 0 0,0 0 0 0 0,-1 1 0 0 0,1-1 0 0 0,0 0 0 0 0,-1 1 0 0 0,1-1 0 0 0,-1 1 0 0 0,1-1 0 0 0,-1 1 0 0 0,1-1 0 0 0,-1 1-1 0 0,1-1 1 0 0,-1 1 0 0 0,1-1 0 0 0,-1 1 0 0 0,0 0 0 0 0,1-1 0 0 0,-1 1 0 0 0,0 0 0 0 0,1-1 0 0 0,-1 1 0 0 0,0 0 0 0 0,1 0 0 0 0,-1 0 0 0 0,0 0 0 0 0,0 0 0 0 0,1 0 0 0 0,-1 0-1 0 0,0 0 1 0 0,1 0 0 0 0,-1 0 0 0 0,0 0 0 0 0,0 0 0 0 0,1 0 0 0 0,-1 1-2 0 0,-9 0 20 0 0,1 0 1 0 0,0 1-1 0 0,0 1 0 0 0,0 0 1 0 0,0 0-1 0 0,0 1 0 0 0,1 0 1 0 0,-1 0-1 0 0,1 1 0 0 0,0 0 1 0 0,1 0-1 0 0,-1 1 0 0 0,1 0 0 0 0,0 0 1 0 0,0 1-1 0 0,1 0 0 0 0,0 0 1 0 0,0 0-1 0 0,1 1 0 0 0,0 0 1 0 0,0 0-1 0 0,1 1 0 0 0,0-1 1 0 0,0 1-1 0 0,1 0 0 0 0,-2 8-20 0 0,4-13 19 0 0,0-1 1 0 0,0 1-1 0 0,1 0 0 0 0,0 0 0 0 0,0-1 0 0 0,0 1 0 0 0,0 0 0 0 0,0-1 1 0 0,1 1-1 0 0,0 0 0 0 0,-1-1 0 0 0,1 1 0 0 0,1-1 0 0 0,-1 1 0 0 0,0-1 1 0 0,1 1-1 0 0,0-1 0 0 0,0 0 0 0 0,0 0 0 0 0,0 0 0 0 0,0 0 0 0 0,1 0 0 0 0,-1 0 1 0 0,1-1-1 0 0,0 1 0 0 0,0-1 0 0 0,0 0 0 0 0,0 0 0 0 0,0 0 0 0 0,0 0 1 0 0,0 0-1 0 0,1-1 0 0 0,-1 1 0 0 0,1-1 0 0 0,-1 0 0 0 0,2 0-19 0 0,136 18 1017 0 0,-109-21-875 0 0,0-2 1 0 0,0-1-1 0 0,0-1 1 0 0,-1-2-1 0 0,0-1 1 0 0,-1-2-1 0 0,0-1 1 0 0,0-1-1 0 0,-1-1 1 0 0,-1-2-1 0 0,-1 0 1 0 0,0-2-1 0 0,-1-2 1 0 0,-1 0-1 0 0,-1-1 1 0 0,-1-2-1 0 0,0 0 1 0 0,-2-1-1 0 0,-1-2-142 0 0,-5 11-33 0 0,-1-1 0 0 0,0-1 0 0 0,-1 0 0 0 0,-1-1 0 0 0,-1 0 0 0 0,-1 0 0 0 0,0-1 0 0 0,-1-1 0 0 0,-2 0 0 0 0,0 0 0 0 0,0 0 0 0 0,-2-1 0 0 0,-1 0 0 0 0,-1 0 0 0 0,0 0-1 0 0,-1 0 1 0 0,-2-1 0 0 0,0-1 33 0 0,-1 17-18 0 0,0 0-1 0 0,0-1 1 0 0,0 1-1 0 0,-1 0 1 0 0,0 0-1 0 0,0 0 1 0 0,-1 0-1 0 0,1 0 1 0 0,-1 0-1 0 0,-1 1 1 0 0,1-1-1 0 0,-1 1 1 0 0,0 0-1 0 0,0 0 1 0 0,0 0-1 0 0,-1 1 1 0 0,0-1 0 0 0,1 1-1 0 0,-2 0 1 0 0,1 1-1 0 0,0-1 1 0 0,-1 1-1 0 0,0 0 1 0 0,1 0-1 0 0,-1 1 1 0 0,0 0-1 0 0,-1 0 1 0 0,1 0-1 0 0,0 1 1 0 0,-1 0 18 0 0,-5 0-8 0 0,0 0 1 0 0,1 1-1 0 0,-1 1 0 0 0,0 0 1 0 0,1 0-1 0 0,-1 2 1 0 0,0-1-1 0 0,1 1 1 0 0,0 1-1 0 0,0 0 1 0 0,0 0-1 0 0,0 1 1 0 0,1 1-1 0 0,0 0 1 0 0,0 0-1 0 0,0 1 1 0 0,1 0-1 0 0,0 1 1 0 0,0 0-1 0 0,1 0 1 0 0,0 1-1 0 0,0 0 1 0 0,1 0-1 0 0,1 1 0 0 0,-1 0 1 0 0,1 0-1 0 0,1 0 1 0 0,0 2 7 0 0,-3 7 50 0 0,0 0-1 0 0,2 1 1 0 0,1 0 0 0 0,0 0 0 0 0,1 0 0 0 0,1 1-1 0 0,1-1 1 0 0,1 1 0 0 0,1-1 0 0 0,1 1-1 0 0,1 0 1 0 0,0-1 0 0 0,2 0 0 0 0,0 1-1 0 0,1-1 1 0 0,1-1 0 0 0,1 1 0 0 0,1-1 0 0 0,0 0-1 0 0,2-1 1 0 0,0 0 0 0 0,1-1 0 0 0,1 0-1 0 0,0 0 1 0 0,15 13-50 0 0,-6-13 81 0 0,1-1 0 0 0,0-1-1 0 0,2-1 1 0 0,-1-1 0 0 0,2-1-1 0 0,0-1 1 0 0,0-2 0 0 0,1 0 0 0 0,0-2-1 0 0,0 0 1 0 0,1-2 0 0 0,-1-1 0 0 0,1-1-1 0 0,0-2 1 0 0,0 0 0 0 0,1-2-1 0 0,1-1-80 0 0,63-24-847 0 0,-58 2-5350 0 0,-27 19-6419 0 0</inkml:trace>
  <inkml:trace contextRef="#ctx0" brushRef="#br0" timeOffset="18758.973">16707 2646 2873 0 0,'0'0'1516'0'0,"0"0"-60"0"0,0 0 235 0 0,0 0 280 0 0,0 0 72 0 0,0 0-137 0 0,0 0-353 0 0,0 0-388 0 0,0 0-318 0 0,0 0-244 0 0,0 0-195 0 0,-4 1 775 0 0,4 204 2838 0 0,1-199-3976 0 0,-1 1 1 0 0,1-1 0 0 0,0 1 0 0 0,0-1 0 0 0,1 0 0 0 0,0 1-1 0 0,0-1 1 0 0,0 0 0 0 0,1 0 0 0 0,0 0 0 0 0,0-1-1 0 0,0 1 1 0 0,1-1 0 0 0,0 0 0 0 0,0 0 0 0 0,0 0-1 0 0,1 0 1 0 0,-1-1 0 0 0,1 1 0 0 0,0-1 0 0 0,1 0 0 0 0,-1-1-1 0 0,1 0 1 0 0,-1 1 0 0 0,1-2 0 0 0,0 1 0 0 0,0-1-1 0 0,0 0 1 0 0,1 0 0 0 0,-1 0 0 0 0,0-1 0 0 0,1 0-1 0 0,-1-1 1 0 0,4 1-46 0 0,8-5 107 0 0,1-1 0 0 0,-1 0 0 0 0,1-2-1 0 0,-2 0 1 0 0,1-1 0 0 0,-1-1-1 0 0,0 0 1 0 0,-1-1 0 0 0,0-1 0 0 0,0 0-1 0 0,-1-2 1 0 0,-1 0 0 0 0,0 0 0 0 0,-1-1-1 0 0,-1-1 1 0 0,0 0 0 0 0,8-13-107 0 0,-6 11 52 0 0,76-93 51 0 0,-89 110-111 0 0,-1 0-19 0 0,-1 16-107 0 0,-10 147 159 0 0,13-158-19 0 0,0 0-1 0 0,0 0 1 0 0,0 0 0 0 0,1 0 0 0 0,0-1-1 0 0,0 1 1 0 0,0-1 0 0 0,1 0 0 0 0,-1 0-1 0 0,1 0 1 0 0,0 0 0 0 0,0 0 0 0 0,0-1-1 0 0,1 0 1 0 0,-1 0 0 0 0,1 0 0 0 0,0-1-1 0 0,-1 1 1 0 0,1-1 0 0 0,0 0-1 0 0,1 0 1 0 0,-1-1 0 0 0,0 0 0 0 0,0 0-1 0 0,1 0 1 0 0,-1 0 0 0 0,1-1 0 0 0,-1 0-1 0 0,0 0 1 0 0,1-1 0 0 0,-1 1 0 0 0,1-1-1 0 0,-1 0 1 0 0,0 0 0 0 0,0-1-1 0 0,0 0 1 0 0,0 0 0 0 0,0 0 0 0 0,0 0-1 0 0,2-2-5 0 0,10-5 88 0 0,-1 0 0 0 0,-1 0 0 0 0,0-1 0 0 0,0-1 0 0 0,-1-1 1 0 0,0 0-1 0 0,-1-1 0 0 0,0 0 0 0 0,-1-1 0 0 0,-1 0 0 0 0,0-1 0 0 0,-1-1 0 0 0,0 1 0 0 0,-2-1 0 0 0,2-3-88 0 0,-2-94-126 0 0,-16 108-626 0 0,7 6-9155 0 0,1 2-2044 0 0</inkml:trace>
  <inkml:trace contextRef="#ctx0" brushRef="#br0" timeOffset="19059.183">18054 2687 16908 0 0,'0'0'1449'0'0,"0"0"-499"0"0,0 0-205 0 0,0 0 43 0 0,0 0 30 0 0,0 0-33 0 0,0 0-132 0 0,0 0-163 0 0,0 0-110 0 0,0 0-49 0 0,0 0-29 0 0,0 0-37 0 0,0 0-36 0 0,0 23-43 0 0,-2 120 194 0 0,-8-83-531 0 0,2-51-3384 0 0,-3-2-3551 0 0,9-6-4696 0 0</inkml:trace>
  <inkml:trace contextRef="#ctx0" brushRef="#br0" timeOffset="19271.975">17979 2293 11715 0 0,'0'0'4136'0'0,"0"0"-3239"0"0,0 0-473 0 0,0 0-192 0 0,0 0-184 0 0,0 0-240 0 0,0 0-152 0 0,0 0-88 0 0,0 0-105 0 0,0 0-135 0 0,0 0-464 0 0,0 0-1921 0 0,0 0-8025 0 0</inkml:trace>
  <inkml:trace contextRef="#ctx0" brushRef="#br0" timeOffset="19605.04">18487 2146 8490 0 0,'0'0'4117'0'0,"0"0"-2552"0"0,0 0-863 0 0,0 0 139 0 0,0 0 309 0 0,0 0 237 0 0,0 0 12 0 0,0 0-175 0 0,0 0-224 0 0,0 0-169 0 0,0 0-155 0 0,0 0-132 0 0,0 0-93 0 0,3 33-64 0 0,11 104-23 0 0,-2 160 1518 0 0,-54 94-1509 0 0,42-392-466 0 0,1 1 1 0 0,-1 0-1 0 0,0 0 0 0 0,1 0 0 0 0,-1 0 0 0 0,0 0 0 0 0,1 0 0 0 0,-1 0 1 0 0,1 0-1 0 0,-1 0 0 0 0,0 0 0 0 0,1 0 0 0 0,-1 1 0 0 0,0-1 1 0 0,1 0-1 0 0,-1 0 0 0 0,0 0 0 0 0,1 0 0 0 0,-1 1 0 0 0,0-1 1 0 0,1 0-1 0 0,-1 0 0 0 0,0 0 0 0 0,1 1 0 0 0,-1-1 0 0 0,0 0 1 0 0,0 1-1 0 0,1-1 0 0 0,-1 0 0 0 0,0 1 0 0 0,0-1 0 0 0,0 0 1 0 0,0 1-1 0 0,1-1 0 0 0,-1 0 0 0 0,0 1 0 0 0,0-1 93 0 0,5-6-362 0 0,7-16-4301 0 0,-8 7-5423 0 0,-3 7 1249 0 0</inkml:trace>
  <inkml:trace contextRef="#ctx0" brushRef="#br0" timeOffset="19811.152">18198 2661 10650 0 0,'0'0'1854'0'0,"0"0"-456"0"0,0 0-207 0 0,0 0 46 0 0,0 0 43 0 0,0 0-23 0 0,0 0-142 0 0,0 0-209 0 0,0 0-175 0 0,0 0-152 0 0,37-8-132 0 0,117-26-104 0 0,63-27 270 0 0,-87 5-2110 0 0,-81 19-8254 0 0,-38 27-1402 0 0</inkml:trace>
  <inkml:trace contextRef="#ctx0" brushRef="#br0" timeOffset="23366.018">19087 2249 760 0 0,'0'0'1364'0'0,"0"0"-498"0"0,0 0-118 0 0,0 0 104 0 0,0 0 182 0 0,0 0 89 0 0,0 0-14 0 0,0 0-43 0 0,0 0-137 0 0,0 0-51 0 0,0 0 19 0 0,-2-17 26 0 0,-2-12-478 0 0,0-7 474 0 0,3 26 3272 0 0,1 3 3378 0 0,7 261-6075 0 0,15-12-1019 0 0,-20 97-248 0 0,-2-339-238 0 0,11-7 91 0 0,248-220 400 0 0,-176 189-437 0 0,-81 38-38 0 0,0 0 0 0 0,1 0 0 0 0,-1 0 0 0 0,0 0 0 0 0,0 1 0 0 0,0-1 1 0 0,0 1-1 0 0,1-1 0 0 0,-1 1 0 0 0,0 0 0 0 0,0 0 0 0 0,0 0 0 0 0,0 0 0 0 0,0 0 0 0 0,-1 0 0 0 0,1 0 1 0 0,0 1-1 0 0,0-1 0 0 0,-1 1 0 0 0,1-1 0 0 0,-1 1 0 0 0,1-1 0 0 0,-1 1 0 0 0,0 0 0 0 0,1 0 1 0 0,-1 0-1 0 0,0 0 0 0 0,-1 0 0 0 0,1 0 0 0 0,0 0 0 0 0,0 0 0 0 0,-1 0 0 0 0,1 1-5 0 0,14 76 313 0 0,-13 75 105 0 0,-2-154-457 0 0,0 1 0 0 0,1-1 0 0 0,-1 1 0 0 0,0 0 0 0 0,0-1 0 0 0,1 1 1 0 0,-1-1-1 0 0,0 1 0 0 0,1-1 0 0 0,-1 1 0 0 0,1-1 0 0 0,-1 1 0 0 0,1-1 1 0 0,-1 0-1 0 0,1 1 0 0 0,-1-1 0 0 0,1 1 0 0 0,-1-1 0 0 0,1 0 0 0 0,-1 0 1 0 0,1 1-1 0 0,-1-1 0 0 0,1 0 0 0 0,0 0 0 0 0,-1 0 0 0 0,1 0 0 0 0,0 1 1 0 0,-1-1-1 0 0,1 0 0 0 0,-1 0 0 0 0,1 0 0 0 0,0 0 0 0 0,-1-1 0 0 0,1 1 1 0 0,0 0-1 0 0,-1 0 0 0 0,1 0 0 0 0,-1 0 0 0 0,1-1 0 0 0,0 1 0 0 0,-1 0 0 0 0,1-1 1 0 0,-1 1-1 0 0,1 0 0 0 0,-1-1 0 0 0,1 1 0 0 0,-1 0 0 0 0,1-1 0 0 0,-1 1 1 0 0,0-1-1 0 0,1 1 0 0 0,-1-1 0 0 0,1 0 39 0 0,9-6-3588 0 0,-3 1-3467 0 0,-3-2-5817 0 0</inkml:trace>
  <inkml:trace contextRef="#ctx0" brushRef="#br0" timeOffset="24344.751">20580 2761 1320 0 0,'0'0'1502'0'0,"0"0"29"0"0,0 0 61 0 0,0 0 113 0 0,0 0 35 0 0,0 0-85 0 0,0 0-99 0 0,0 0-129 0 0,0 0-109 0 0,0 0-140 0 0,0 0-148 0 0,0 0-140 0 0,0 0-102 0 0,-9 0-77 0 0,-28 0-75 0 0,-12 24 929 0 0,38-15-1280 0 0,-5 4-94 0 0,0 1 0 0 0,1 0 0 0 0,1 1 1 0 0,0 1-1 0 0,1 0 0 0 0,0 1 0 0 0,2 0 0 0 0,0 1 1 0 0,1 0-1 0 0,1 0 0 0 0,-2 8-191 0 0,9-24 18 0 0,1 0 1 0 0,0 1-1 0 0,0-1 0 0 0,0 1 1 0 0,0-1-1 0 0,0 1 0 0 0,1-1 1 0 0,-1 1-1 0 0,1-1 0 0 0,0 1 1 0 0,-1 0-1 0 0,1-1 0 0 0,1 1 1 0 0,-1 0-1 0 0,0-1 0 0 0,1 1 1 0 0,-1 0-1 0 0,1-1 0 0 0,0 1 1 0 0,-1-1-1 0 0,1 1 0 0 0,1-1 1 0 0,-1 0-1 0 0,0 1 0 0 0,0-1 1 0 0,1 0-1 0 0,0 0 1 0 0,-1 0-1 0 0,1 0 0 0 0,0 0 1 0 0,0 0-1 0 0,0 0 0 0 0,0-1 1 0 0,0 1-1 0 0,0-1 0 0 0,1 1 1 0 0,-1-1-1 0 0,0 0 0 0 0,1 0 1 0 0,-1 0-1 0 0,1 0 0 0 0,-1 0 1 0 0,1-1-1 0 0,0 1 0 0 0,-1-1 1 0 0,1 0-1 0 0,0 1 0 0 0,-1-1 1 0 0,3-1-19 0 0,10-2 106 0 0,-1-1 1 0 0,1-1 0 0 0,-1 0-1 0 0,0-1 1 0 0,0 0-1 0 0,-1-1 1 0 0,0 0 0 0 0,0-2-1 0 0,-1 1 1 0 0,0-1-1 0 0,0-1 1 0 0,-1 0 0 0 0,-1-1-1 0 0,0 0 1 0 0,3-4-107 0 0,1 1 72 0 0,181-164 484 0 0,-194 177-554 0 0,-1 1 0 0 0,0-1 1 0 0,1 1-1 0 0,-1-1 0 0 0,1 1 0 0 0,0 0 1 0 0,-1-1-1 0 0,1 1 0 0 0,-1 0 0 0 0,1-1 0 0 0,-1 1 1 0 0,1 0-1 0 0,0 0 0 0 0,-1-1 0 0 0,1 1 1 0 0,0 0-1 0 0,-1 0 0 0 0,1 0 0 0 0,0 0 0 0 0,-1 0 1 0 0,1 0-1 0 0,0 0 0 0 0,-1 0 0 0 0,1 0 1 0 0,0 0-1 0 0,-1 0 0 0 0,1 1 0 0 0,0-1 1 0 0,-1 0-1 0 0,1 0 0 0 0,-1 1 0 0 0,1-1 0 0 0,0 0 1 0 0,-1 1-1 0 0,1-1 0 0 0,-1 1 0 0 0,1-1 1 0 0,-1 1-1 0 0,1-1 0 0 0,-1 1 0 0 0,0-1 1 0 0,1 1-1 0 0,-1-1 0 0 0,1 1 0 0 0,-1-1 0 0 0,0 1 1 0 0,0 0-1 0 0,1-1 0 0 0,-1 1 0 0 0,0 0 1 0 0,0-1-1 0 0,0 1 0 0 0,0-1 0 0 0,1 1 0 0 0,-1 0 1 0 0,0-1-1 0 0,0 1 0 0 0,-1 0 0 0 0,1 0 1 0 0,0-1-1 0 0,0 1 0 0 0,0-1 0 0 0,0 1 1 0 0,0 0-1 0 0,-1-1 0 0 0,1 1 0 0 0,0 0 0 0 0,-1-1-2 0 0,3 12 84 0 0,9 71 285 0 0,-10-68-340 0 0,0 0 0 0 0,0 0 0 0 0,1-1 0 0 0,1 0 0 0 0,1 1 0 0 0,0-1 0 0 0,1 0 0 0 0,0-1 0 0 0,1 1-1 0 0,1 0-28 0 0,-3-9 2 0 0,1 0-1 0 0,-1 0 1 0 0,1-1-1 0 0,0 0 1 0 0,0 0-1 0 0,0 0 1 0 0,0-1-1 0 0,1 1 1 0 0,0-1-1 0 0,0 0 1 0 0,0-1-1 0 0,0 0 1 0 0,0 0-1 0 0,0 0 1 0 0,0-1-1 0 0,1 1 1 0 0,-1-1-1 0 0,0-1 1 0 0,1 1-1 0 0,-1-1 1 0 0,1-1-1 0 0,-1 1 1 0 0,1-1-1 0 0,-1 0 1 0 0,4-1-2 0 0,39-25-332 0 0,-31 11-2639 0 0,-6 5-2185 0 0,-6 7-7004 0 0</inkml:trace>
  <inkml:trace contextRef="#ctx0" brushRef="#br0" timeOffset="25399.627">21657 2455 7098 0 0,'0'0'2047'0'0,"0"0"-971"0"0,0 0-461 0 0,0 0 154 0 0,0 0 325 0 0,0 0 265 0 0,0 0 77 0 0,0 0-125 0 0,0 0-145 0 0,0 0-144 0 0,0 0-109 0 0,31 6-72 0 0,100 19-55 0 0,-119-23-607 0 0,0 0 1 0 0,0-1-1 0 0,0-1 1 0 0,0 1-1 0 0,0-2 1 0 0,0 0-1 0 0,0 0 1 0 0,0-1-1 0 0,0-1 1 0 0,0 0-1 0 0,0 0 1 0 0,-1-1-1 0 0,9-5-179 0 0,5 0 288 0 0,9-3-71 0 0,0-1 0 0 0,-1-2 0 0 0,0-1 0 0 0,-1-2 0 0 0,-1-1-1 0 0,-1-1 1 0 0,-1-1 0 0 0,-1-2 0 0 0,-1-1 0 0 0,-1-1 0 0 0,-1-1-1 0 0,16-22-216 0 0,-38 43 31 0 0,1 1 0 0 0,-1-1 0 0 0,0 0 0 0 0,-1 0 0 0 0,1 0 0 0 0,-1 0 0 0 0,0 0 0 0 0,0-1 0 0 0,0 1-1 0 0,-1-1 1 0 0,0 1 0 0 0,0-1 0 0 0,-1 1 0 0 0,1-1 0 0 0,-1 0 0 0 0,0 1 0 0 0,-1-5-31 0 0,-1 8 9 0 0,0 1 0 0 0,-1 0 1 0 0,1-1-1 0 0,0 1 1 0 0,0 0-1 0 0,-1 0 0 0 0,1 0 1 0 0,-1 0-1 0 0,1 1 0 0 0,-1-1 1 0 0,1 1-1 0 0,-1-1 0 0 0,1 1 1 0 0,-1 0-1 0 0,1 0 0 0 0,-1 0 1 0 0,1 0-1 0 0,-1 1 0 0 0,0-1 1 0 0,1 1-1 0 0,0-1 0 0 0,-1 1 1 0 0,1 0-1 0 0,-1 0 0 0 0,1 0 1 0 0,0 0-1 0 0,-1 1 0 0 0,1-1 1 0 0,-1 1-10 0 0,-15 14 2 0 0,0 0 1 0 0,1 0 0 0 0,1 2 0 0 0,0 0-1 0 0,2 1 1 0 0,0 0 0 0 0,1 1 0 0 0,1 1 0 0 0,1 0-1 0 0,0 0 1 0 0,0 6-3 0 0,-19 57 2 0 0,3 1-1 0 0,4 0 1 0 0,3 2 0 0 0,5 1-1 0 0,-4 76-1 0 0,10-73-7 0 0,-4 0 0 0 0,-4-1 0 0 0,-4-1-1 0 0,-4 0 1 0 0,-18 39 7 0 0,33-100 4 0 0,-2-1-1 0 0,-1 1 1 0 0,-1-2-1 0 0,-1 0 1 0 0,-1 0-1 0 0,-1-2 0 0 0,-2 0 1 0 0,0-1-1 0 0,-1-1 1 0 0,-23 19-4 0 0,36-35 3 0 0,-1 0 1 0 0,1 0-1 0 0,-2-1 0 0 0,1 0 1 0 0,0 0-1 0 0,-1-1 1 0 0,0 0-1 0 0,0-1 0 0 0,0 1 1 0 0,-1-2-1 0 0,1 0 0 0 0,0 0 1 0 0,-1 0-1 0 0,0-1 0 0 0,1-1 1 0 0,-1 1-1 0 0,-9-2-3 0 0,14-3 4 0 0,1 1-1 0 0,0-1 1 0 0,-1 0-1 0 0,1 0 1 0 0,1-1-1 0 0,-1 1 1 0 0,1-1 0 0 0,0 0-1 0 0,0 0 1 0 0,0 0-1 0 0,1 0 1 0 0,-1 0-1 0 0,1 0 1 0 0,0-1-1 0 0,1 1 1 0 0,0-1-1 0 0,-1 0 1 0 0,2 1 0 0 0,-1-1-1 0 0,1 0 1 0 0,0 1-1 0 0,0-1 1 0 0,0 0-1 0 0,1 0 1 0 0,0 1-1 0 0,0-1 1 0 0,0 1-1 0 0,1-1 1 0 0,1-1-4 0 0,8-31 13 0 0,2 0 1 0 0,1 0-1 0 0,3 2 0 0 0,1 0 1 0 0,1 1-1 0 0,2 0 0 0 0,1 2 1 0 0,2 1-1 0 0,10-10-13 0 0,22-24-108 0 0,3 2 0 0 0,3 2 1 0 0,3 3-1 0 0,2 4 0 0 0,44-28 108 0 0,-33 39-2337 0 0,-22 23-8719 0 0,-30 11 1560 0 0,-19 6 5054 0 0</inkml:trace>
  <inkml:trace contextRef="#ctx0" brushRef="#br0" timeOffset="25699.279">22472 2705 0 0 0,'0'0'2176'0'0,"0"0"1076"0"0,0 0 19 0 0,0 0-446 0 0,0 0-501 0 0,0 0-443 0 0,0 0-336 0 0,0 0-174 0 0,0 0-102 0 0,0 0-110 0 0,0 0-134 0 0,0 0-195 0 0,17-9-208 0 0,49-25 196 0 0,-88 56-508 0 0,1 1 1 0 0,0 0-1 0 0,2 1 1 0 0,1 2-1 0 0,-9 17-310 0 0,20-33 32 0 0,1 1-1 0 0,1 0 0 0 0,-1 1 1 0 0,2-1-1 0 0,0 1 0 0 0,0 0 1 0 0,1 0-1 0 0,0 1 0 0 0,1-1 1 0 0,1 1-1 0 0,0-1 0 0 0,0 1 1 0 0,1-1-1 0 0,1 1 0 0 0,0-1 1 0 0,2 6-32 0 0,-2-14 22 0 0,1 0 0 0 0,0 1 0 0 0,0-1 0 0 0,0 0 0 0 0,0 0 0 0 0,1-1 1 0 0,0 1-1 0 0,0 0 0 0 0,0-1 0 0 0,0 0 0 0 0,0 0 0 0 0,1 0 0 0 0,-1 0 0 0 0,1 0 1 0 0,0-1-1 0 0,0 1 0 0 0,0-1 0 0 0,0 0 0 0 0,0 0 0 0 0,0-1 0 0 0,0 1 0 0 0,1-1 1 0 0,-1 0-1 0 0,1 0 0 0 0,-1 0 0 0 0,1-1 0 0 0,-1 1 0 0 0,1-1 0 0 0,0 0 0 0 0,-1-1 1 0 0,2 1-24 0 0,3-1 73 0 0,-1 0-1 0 0,1 0 1 0 0,0-1-1 0 0,-1 0 0 0 0,1 0 1 0 0,-1-1-1 0 0,1 0 0 0 0,-1 0 1 0 0,0-1-1 0 0,0 0 1 0 0,-1-1-1 0 0,1 0 0 0 0,-1 0 1 0 0,0 0-1 0 0,5-6-71 0 0,-6 3 38 0 0,0-1-1 0 0,0 1 0 0 0,-1-1 1 0 0,0-1-1 0 0,0 1 1 0 0,-1-1-1 0 0,0 1 1 0 0,-1-1-1 0 0,0 0 1 0 0,-1-1-1 0 0,0 1 1 0 0,0 0-1 0 0,-1-1 1 0 0,-1 1-1 0 0,0 0 1 0 0,0-1-1 0 0,-1 1 1 0 0,-1-9-38 0 0,-1 4-139 0 0,0 1 1 0 0,-1 0-1 0 0,-1 0 1 0 0,0 1-1 0 0,-1-1 1 0 0,-1 1-1 0 0,0 0 1 0 0,0 1-1 0 0,-1 0 1 0 0,-1 0-1 0 0,0 1 1 0 0,-1 0-1 0 0,-8-8 139 0 0,-18 2-2843 0 0,11 14-4377 0 0,18 3-4576 0 0</inkml:trace>
  <inkml:trace contextRef="#ctx0" brushRef="#br0" timeOffset="25993.764">22846 2941 7034 0 0,'0'0'2416'0'0,"0"0"-709"0"0,0 0-165 0 0,0 0 131 0 0,0 0 44 0 0,0 0-140 0 0,0 0-227 0 0,0 0-204 0 0,0 0-113 0 0,0 0-45 0 0,0 0-101 0 0,0 0-93 0 0,0 0-73 0 0,-11 12-41 0 0,-30 34-61 0 0,40-46-579 0 0,0 0 1 0 0,1 0-1 0 0,-1 0 0 0 0,0 0 0 0 0,1 0 0 0 0,-1 0 1 0 0,0 0-1 0 0,1 0 0 0 0,-1-1 0 0 0,0 1 0 0 0,1 0 1 0 0,-1 0-1 0 0,0-1 0 0 0,1 1 0 0 0,-1 0 0 0 0,1-1 1 0 0,-1 1-1 0 0,1-1 0 0 0,-1 1 0 0 0,1-1 0 0 0,-1 1 1 0 0,1-1-1 0 0,-1 1 0 0 0,1-1 0 0 0,0 1 0 0 0,-1-1 0 0 0,1 0 1 0 0,0 1-1 0 0,-1-1 0 0 0,1 0 0 0 0,0 1 0 0 0,0-1 1 0 0,0 0-1 0 0,-1 1 0 0 0,1-1 0 0 0,0 0 0 0 0,0 1 1 0 0,0-1-1 0 0,0 0 0 0 0,0 1 0 0 0,0-1 0 0 0,1 0 1 0 0,-1 1-1 0 0,0-1 0 0 0,0 0 0 0 0,0 1 0 0 0,1-1 1 0 0,-1 0-1 0 0,0 1 0 0 0,1-1 0 0 0,-1 1 0 0 0,0-1 1 0 0,1 0-1 0 0,-1 1 0 0 0,1-1 0 0 0,0 1-40 0 0,-1-2 102 0 0,49-142 951 0 0,32-25-665 0 0,-19 82-620 0 0,-61 86 129 0 0,0 0-1 0 0,1 0 1 0 0,-1 1-1 0 0,0-1 0 0 0,1 1 1 0 0,-1-1-1 0 0,0 1 1 0 0,1-1-1 0 0,-1 1 0 0 0,1 0 1 0 0,-1 0-1 0 0,1 0 1 0 0,-1 0-1 0 0,1 0 0 0 0,-1 0 1 0 0,0 0-1 0 0,1 0 1 0 0,-1 0-1 0 0,1 1 1 0 0,-1-1-1 0 0,1 1 0 0 0,-1-1 1 0 0,0 1-1 0 0,1-1 1 0 0,-1 1-1 0 0,0 0 0 0 0,0 0 1 0 0,1 0-1 0 0,-1-1 1 0 0,0 1-1 0 0,0 0 0 0 0,0 0 1 0 0,0 1-1 0 0,0-1 1 0 0,0 0-1 0 0,-1 0 1 0 0,1 0-1 0 0,0 1 0 0 0,0-1 1 0 0,-1 0 103 0 0,6 12-2615 0 0,-1-4-2928 0 0,-3-2-6529 0 0</inkml:trace>
  <inkml:trace contextRef="#ctx0" brushRef="#br0" timeOffset="26406.125">23428 2613 2769 0 0,'0'0'3834'0'0,"0"0"-1790"0"0,0 0-434 0 0,0 0 117 0 0,0 0 123 0 0,0 0-94 0 0,0 0-261 0 0,0 0-211 0 0,0 0-180 0 0,0 0-98 0 0,0 0-120 0 0,0 0-137 0 0,0 0-123 0 0,-4-3-132 0 0,2 1-494 0 0,1 0 46 0 0,0 1-1 0 0,0 0 1 0 0,0 0-1 0 0,0 0 1 0 0,0 1-1 0 0,0-1 0 0 0,0 0 1 0 0,0 0-1 0 0,0 0 1 0 0,0 1-1 0 0,-1-1 1 0 0,1 1-1 0 0,0-1 1 0 0,0 1-1 0 0,-1-1 1 0 0,1 1-1 0 0,0 0 1 0 0,-1-1-1 0 0,1 1 1 0 0,0 0-1 0 0,-1 0 0 0 0,1 0 1 0 0,0 0-1 0 0,-1 0 1 0 0,1 0-1 0 0,0 1 1 0 0,-1-1-1 0 0,1 0 1 0 0,0 1-1 0 0,-1-1 1 0 0,1 1-1 0 0,0-1 1 0 0,-1 2-46 0 0,-11 5 225 0 0,1 2 0 0 0,1 0 0 0 0,-1 0 0 0 0,1 1 0 0 0,1 1 0 0 0,0-1 0 0 0,0 2 1 0 0,2-1-1 0 0,-1 1 0 0 0,-6 13-225 0 0,8-13 62 0 0,1 0 0 0 0,0 1 1 0 0,1 0-1 0 0,0 0 0 0 0,1 0 1 0 0,0 0-1 0 0,1 0 0 0 0,1 1 0 0 0,0 0 1 0 0,1-1-1 0 0,0 1 0 0 0,1 0 1 0 0,1 0-1 0 0,2 11-62 0 0,0-19 18 0 0,0 0 1 0 0,1 0-1 0 0,0 0 1 0 0,0 0-1 0 0,1-1 0 0 0,-1 1 1 0 0,1-1-1 0 0,0 0 1 0 0,1-1-1 0 0,-1 1 0 0 0,1-1 1 0 0,0 0-1 0 0,0-1 1 0 0,0 1-1 0 0,1-1 0 0 0,-1 0 1 0 0,1-1-1 0 0,0 0 1 0 0,-1 0-1 0 0,1 0 0 0 0,0-1 1 0 0,0 0-1 0 0,0 0 1 0 0,1 0-1 0 0,-1-1 0 0 0,0-1 1 0 0,0 1-1 0 0,0-1 1 0 0,0 0-1 0 0,2-1-18 0 0,43-18-1351 0 0,-40 4-6194 0 0,-10 11-4143 0 0</inkml:trace>
  <inkml:trace contextRef="#ctx0" brushRef="#br0" timeOffset="26879.23">23663 2834 8554 0 0,'0'0'2082'0'0,"0"0"-442"0"0,0 0 60 0 0,0 0 186 0 0,0 0-118 0 0,0 0-243 0 0,0 0-206 0 0,0 0-156 0 0,0 0-106 0 0,0 0-90 0 0,32 0-101 0 0,101-2-126 0 0,-45-18 439 0 0,-55 7-877 0 0,-1-2 0 0 0,-1-1 1 0 0,0-1-1 0 0,-1-2 0 0 0,-1-1 1 0 0,-1-1-1 0 0,8-9-302 0 0,12-30 174 0 0,-47 58-172 0 0,-1 1-1 0 0,1-1 1 0 0,0 1-1 0 0,-1-1 0 0 0,1 0 1 0 0,-1 1-1 0 0,1-1 1 0 0,-1 0-1 0 0,0 0 0 0 0,1 1 1 0 0,-1-1-1 0 0,0 0 1 0 0,0 0-1 0 0,0 0 0 0 0,-1 1 1 0 0,1-1-1 0 0,0 0 1 0 0,-1 0-1 0 0,1 1 1 0 0,-1-1-1 0 0,1 0 0 0 0,-1 1 1 0 0,0-1-1 0 0,0 1 1 0 0,0-1-1 0 0,0 1 0 0 0,0-1 1 0 0,0 1-1 0 0,0 0 1 0 0,0-1-1 0 0,-1 1 0 0 0,1 0 1 0 0,0 0-1 0 0,-1 0 1 0 0,1 0-1 0 0,-1 0 1 0 0,1 0-1 0 0,-1 0 0 0 0,0 1 1 0 0,1-1-1 0 0,-2 0-1 0 0,-11-2-17 0 0,-1 0-1 0 0,0 1 1 0 0,0 0 0 0 0,0 2-1 0 0,0-1 1 0 0,1 2 0 0 0,-1 0-1 0 0,0 1 1 0 0,0 0 0 0 0,0 1-1 0 0,1 1 1 0 0,-1 0 0 0 0,1 1-1 0 0,0 1 1 0 0,1 0 0 0 0,-1 1-1 0 0,1 0 1 0 0,1 1 0 0 0,-9 6 17 0 0,-3 2 3 0 0,1 1 1 0 0,0 1 0 0 0,2 1-1 0 0,0 0 1 0 0,1 2 0 0 0,-10 13-4 0 0,24-26 3 0 0,-1 0 1 0 0,1 1 0 0 0,1 0 0 0 0,0 0-1 0 0,0 0 1 0 0,1 0 0 0 0,0 1 0 0 0,0 0-1 0 0,1 0 1 0 0,0 0 0 0 0,1 0 0 0 0,0 0-1 0 0,1 1 1 0 0,0-1 0 0 0,0 1 0 0 0,1-1 0 0 0,1 0-1 0 0,0 1 1 0 0,1 6-4 0 0,3-8 7 0 0,-1-1-1 0 0,1 1 1 0 0,0-1 0 0 0,1 0-1 0 0,0-1 1 0 0,0 1-1 0 0,1-1 1 0 0,0 0 0 0 0,0-1-1 0 0,1 0 1 0 0,-1 0-1 0 0,1 0 1 0 0,1-1 0 0 0,-1 0-1 0 0,1-1 1 0 0,0 0-1 0 0,0 0 1 0 0,0-1 0 0 0,0 0-1 0 0,0-1 1 0 0,1 0-1 0 0,4 1-6 0 0,30 4 22 0 0,0-2 0 0 0,0-1 0 0 0,0-3 0 0 0,1-1 0 0 0,40-6-22 0 0,84-24-520 0 0,-98 12-3113 0 0,-49 10-3555 0 0,-8 1-5787 0 0</inkml:trace>
  <inkml:trace contextRef="#ctx0" brushRef="#br0" timeOffset="29790.223">768 3799 6889 0 0,'0'0'4100'0'0,"0"0"-2144"0"0,0 0-833 0 0,0 0-176 0 0,0 0-55 0 0,0 0 49 0 0,0 0 7 0 0,0 0 27 0 0,0 0-14 0 0,0 0-62 0 0,0 0-31 0 0,-2 18-121 0 0,-1 118 371 0 0,18-2-273 0 0,-6-1 0 0 0,-6 1 0 0 0,-7 32-845 0 0,3-139-25 0 0,-2-1 1 0 0,-1 0-1 0 0,0 0 0 0 0,-2-1 1 0 0,-1 0-1 0 0,-2 0 0 0 0,0 0 0 0 0,-11 20 25 0 0,-8-7-1004 0 0,13-31-4124 0 0,8-15-7150 0 0,6 1 4987 0 0</inkml:trace>
  <inkml:trace contextRef="#ctx0" brushRef="#br0" timeOffset="30127.243">523 3957 8922 0 0,'0'0'1367'0'0,"0"0"-342"0"0,0 0-246 0 0,0 0 59 0 0,0 0 173 0 0,0 0 142 0 0,0 0 26 0 0,31-33-96 0 0,98-103-165 0 0,-58 84-153 0 0,-36 37-402 0 0,1 2 0 0 0,0 1 0 0 0,1 1 1 0 0,0 2-1 0 0,0 2 0 0 0,1 2 0 0 0,7 0-363 0 0,-26 4 138 0 0,-1 0 1 0 0,1 2-1 0 0,-1 0 0 0 0,1 1 1 0 0,-1 0-1 0 0,0 2 0 0 0,0 0 1 0 0,0 1-1 0 0,0 1 0 0 0,-1 1 1 0 0,0 0-1 0 0,0 1 0 0 0,-1 1 1 0 0,0 1-1 0 0,10 8-138 0 0,-17-10 66 0 0,0 0 0 0 0,-1 1 1 0 0,0 0-1 0 0,-1 0 0 0 0,0 1 0 0 0,0 0 0 0 0,-1 0 1 0 0,0 1-1 0 0,-1 0 0 0 0,0 0 0 0 0,-1 0 0 0 0,0 0 1 0 0,-1 1-1 0 0,0-1 0 0 0,-1 1 0 0 0,0 0 0 0 0,-1 0 1 0 0,0 0-1 0 0,-1 0 0 0 0,-1 0 0 0 0,0 0 0 0 0,0 3-66 0 0,-5 3 36 0 0,0-1 1 0 0,0 1-1 0 0,-2-1 0 0 0,0-1 0 0 0,-1 0 0 0 0,-1 0 0 0 0,0 0 0 0 0,-1-1 0 0 0,-1-1 0 0 0,0 0 0 0 0,-1-1 0 0 0,-1 0 0 0 0,0-1 0 0 0,0 0 1 0 0,-1-1-1 0 0,-1-1 0 0 0,0 0 0 0 0,0-1 0 0 0,-9 3-36 0 0,-4 5-133 0 0,-2-1 0 0 0,0-2 0 0 0,0-1 0 0 0,-1-1 0 0 0,-1-1 0 0 0,0-2 0 0 0,0-2 0 0 0,-1-1 0 0 0,0-1 0 0 0,-22-1 133 0 0,11-13-1539 0 0,23-11-5152 0 0,19 12-4683 0 0</inkml:trace>
  <inkml:trace contextRef="#ctx0" brushRef="#br0" timeOffset="31241.08">3051 3685 0 0 0,'0'0'715'0'0,"0"0"468"0"0,0 0 165 0 0,0 0 75 0 0,0 0 67 0 0,0 0 37 0 0,0 0 8 0 0,0 0-66 0 0,0 0-108 0 0,0 0-165 0 0,0 0-124 0 0,-27-4 3274 0 0,7 7-3995 0 0,0 1 0 0 0,1 1 0 0 0,-1 1 0 0 0,1 0 0 0 0,1 2 0 0 0,-1 0 1 0 0,1 1-1 0 0,0 1 0 0 0,1 0 0 0 0,0 2 0 0 0,1 0 0 0 0,0 0 0 0 0,1 2 0 0 0,0 0-351 0 0,-10 12 172 0 0,1 0 1 0 0,1 1 0 0 0,1 2 0 0 0,1 0-1 0 0,2 1 1 0 0,0 2 0 0 0,3-1-1 0 0,1 2 1 0 0,1 0 0 0 0,1 1-1 0 0,2 0 1 0 0,2 1 0 0 0,1 0 0 0 0,2 0-1 0 0,1 1 1 0 0,2-1 0 0 0,1 1-1 0 0,3 13-172 0 0,0-26 80 0 0,1-1-1 0 0,1-1 0 0 0,1 1 0 0 0,1 0 0 0 0,1-1 0 0 0,1 0 0 0 0,1 0 1 0 0,1-1-1 0 0,0 0 0 0 0,2-1 0 0 0,0 0 0 0 0,1 0 0 0 0,1-1 0 0 0,1-1 1 0 0,0 0-1 0 0,2-1 0 0 0,-1-1 0 0 0,2 0 0 0 0,0-1 0 0 0,1-1 0 0 0,0 0 1 0 0,1-2-1 0 0,7 4-79 0 0,-8-8 71 0 0,1-1-1 0 0,0-1 1 0 0,1-1 0 0 0,-1 0 0 0 0,1-1 0 0 0,-1-2 0 0 0,1 0 0 0 0,0 0 0 0 0,7-3-71 0 0,-26 2 1 0 0,1 1-74 0 0,1-1 0 0 0,-1 1 0 0 0,0-1 0 0 0,1 0 0 0 0,-1 0 0 0 0,0 0 0 0 0,0 0 0 0 0,1 0 0 0 0,-1-1 0 0 0,0 1 0 0 0,0-1 1 0 0,1 0-1 0 0,-1 1 0 0 0,0-1 0 0 0,0 0 0 0 0,0 0 0 0 0,0 0 0 0 0,0 0 0 0 0,0-1 0 0 0,0 1 0 0 0,-1-1 0 0 0,1 1 0 0 0,0-1 1 0 0,-1 1-1 0 0,1-1 0 0 0,-1 0 0 0 0,0 0 0 0 0,1 0 0 0 0,-1 0 0 0 0,0 0 0 0 0,0 0 0 0 0,0 0 0 0 0,0 0 0 0 0,-1 0 1 0 0,1 0-1 0 0,0 0 0 0 0,-1-3 73 0 0,0-4-2679 0 0,0 4-1997 0 0,0 1-7610 0 0</inkml:trace>
  <inkml:trace contextRef="#ctx0" brushRef="#br0" timeOffset="32028.494">3566 4307 6393 0 0,'0'0'1505'0'0,"0"0"-238"0"0,0 0-80 0 0,0 0 129 0 0,0 0 120 0 0,0 0-37 0 0,0 0-120 0 0,0 0-177 0 0,0 0-217 0 0,0 0-167 0 0,0 0-128 0 0,0 0-92 0 0,0 0-78 0 0,-26-2-57 0 0,-79-5-42 0 0,38 16 436 0 0,48-2-511 0 0,-71 37 978 0 0,90-42-1216 0 0,1 0 1 0 0,-1 0-1 0 0,0 0 0 0 0,1 0 0 0 0,0 0 0 0 0,-1 0 0 0 0,1 0 1 0 0,0 0-1 0 0,0 0 0 0 0,0 0 0 0 0,0 0 0 0 0,0-1 0 0 0,0 1 1 0 0,1 0-1 0 0,-1-1 0 0 0,1 1 0 0 0,-1-1 0 0 0,1 1 0 0 0,0-1 1 0 0,-1 0-1 0 0,1 0 0 0 0,0 0 0 0 0,0 0 0 0 0,1 1-8 0 0,94 67 459 0 0,-90-65-340 0 0,0 1-1 0 0,0 0 1 0 0,0 0 0 0 0,0 0-1 0 0,-1 1 1 0 0,0 0-1 0 0,0 0 1 0 0,-1 1 0 0 0,0 0-1 0 0,0 0 1 0 0,0 0 0 0 0,-1 0-1 0 0,0 1 1 0 0,0-1-1 0 0,-1 1 1 0 0,0 0 0 0 0,-1 0-1 0 0,1 1 1 0 0,-1-1 0 0 0,-1 2-119 0 0,-47 30 929 0 0,15-26-1103 0 0,-1-1-1 0 0,0-2 1 0 0,0-2-1 0 0,-1 0 1 0 0,0-3 0 0 0,-1 0-1 0 0,1-2 1 0 0,-1-2-1 0 0,-31-1 175 0 0,73-13-3771 0 0,9-2-5195 0 0,-10 7-2486 0 0</inkml:trace>
  <inkml:trace contextRef="#ctx0" brushRef="#br0" timeOffset="32618.776">3789 3891 11939 0 0,'0'0'1428'0'0,"0"0"-427"0"0,0 0-171 0 0,0 0 158 0 0,0 0 236 0 0,0 0 81 0 0,0 0-137 0 0,0 0-276 0 0,0 0-296 0 0,0 0-190 0 0,0 0-44 0 0,0 0 34 0 0,0 0 57 0 0,2 8 33 0 0,11 121 1431 0 0,-10-47-1453 0 0,-3 0 0 0 0,-4 0 0 0 0,-3 0 0 0 0,-9 30-464 0 0,-21 47 206 0 0,39-159-205 0 0,0 1 1 0 0,-1-1 0 0 0,1 0-1 0 0,0 1 1 0 0,0-1-1 0 0,0 0 1 0 0,-1 0 0 0 0,1 0-1 0 0,0 0 1 0 0,0-1 0 0 0,-1 1-1 0 0,1 0 1 0 0,0-1 0 0 0,0 1-1 0 0,-1-1 1 0 0,1 1 0 0 0,0-1-1 0 0,-1 0 1 0 0,1 0 0 0 0,-1 0-1 0 0,1 0 1 0 0,-1 0 0 0 0,1 0-1 0 0,-1 0 1 0 0,0-1 0 0 0,0 1-1 0 0,1 0 1 0 0,-1-1 0 0 0,0 1-1 0 0,0-2-1 0 0,11-4-9 0 0,173-95-29 0 0,-183 101 36 0 0,0 0 0 0 0,-1 0 0 0 0,1 0 0 0 0,0 1 0 0 0,1-1 1 0 0,-1 0-1 0 0,0 1 0 0 0,0 0 0 0 0,0-1 0 0 0,0 1 0 0 0,0 0 0 0 0,0 0 0 0 0,0 0 0 0 0,1 0 0 0 0,-1 1 0 0 0,0-1 0 0 0,0 0 0 0 0,0 1 0 0 0,0 0 0 0 0,0-1 0 0 0,0 1 1 0 0,0 0-1 0 0,0 0 0 0 0,0 0 0 0 0,0 0 0 0 0,-1 1 0 0 0,1-1 0 0 0,0 0 0 0 0,-1 1 0 0 0,1-1 0 0 0,-1 1 0 0 0,1 0 0 0 0,-1 0 2 0 0,16 65 135 0 0,-26 21-359 0 0,12-75-3542 0 0,10-11-5712 0 0,-8-3 5893 0 0,-1 1-6888 0 0</inkml:trace>
  <inkml:trace contextRef="#ctx0" brushRef="#br0" timeOffset="32913.52">4349 4484 6297 0 0,'0'0'1723'0'0,"0"0"-181"0"0,0 0 126 0 0,0 0 241 0 0,0 0 10 0 0,0 0-245 0 0,0 0-429 0 0,0 0-381 0 0,0 0-223 0 0,0 0-108 0 0,0 0-13 0 0,0 0-25 0 0,-4 11-40 0 0,-16 99 1002 0 0,20-108-1414 0 0,0 1 0 0 0,0-1-1 0 0,1 1 1 0 0,0-1 0 0 0,-1 1 0 0 0,1-1-1 0 0,0 1 1 0 0,0-1 0 0 0,0 0 0 0 0,0 1-1 0 0,1-1 1 0 0,-1 0 0 0 0,1 0 0 0 0,-1 0-1 0 0,1 0 1 0 0,0 0 0 0 0,0 0-1 0 0,0 0 1 0 0,0-1 0 0 0,0 1 0 0 0,0-1-1 0 0,0 0 1 0 0,0 1 0 0 0,1-1 0 0 0,-1 0-1 0 0,0 0 1 0 0,1 0 0 0 0,-1 0 0 0 0,1-1-1 0 0,-1 1 1 0 0,1-1 0 0 0,-1 0-1 0 0,1 1-42 0 0,84-9 1480 0 0,-79 4-1418 0 0,0-1 0 0 0,0 0 0 0 0,0 0-1 0 0,-1 0 1 0 0,0-1 0 0 0,0 0 0 0 0,0 0-1 0 0,-1-1 1 0 0,0 0 0 0 0,0 0 0 0 0,-1 0-1 0 0,1-1 1 0 0,-2 0 0 0 0,1 0 0 0 0,-1 0 0 0 0,0-1-1 0 0,-1 1 1 0 0,0-1 0 0 0,0 0 0 0 0,-1 0-1 0 0,0 0 1 0 0,-1 0 0 0 0,0 0 0 0 0,0 0 0 0 0,-1-4-62 0 0,0 8-28 0 0,0 1 0 0 0,1 0 0 0 0,-2 0-1 0 0,1 0 1 0 0,0-1 0 0 0,-1 1 0 0 0,0 0 0 0 0,0 0 0 0 0,0 0 0 0 0,0 0 0 0 0,-1 0 0 0 0,0 0 0 0 0,1 1 0 0 0,-2-1 0 0 0,1 0 0 0 0,0 1 0 0 0,-1 0 0 0 0,1-1 0 0 0,-1 1 0 0 0,0 0 0 0 0,0 0 0 0 0,0 1 0 0 0,0-1 0 0 0,-1 1 0 0 0,1-1 0 0 0,-1 1 0 0 0,0 0 0 0 0,1 0 0 0 0,-1 1 0 0 0,0-1 28 0 0,-69 12-2805 0 0,52 3-1024 0 0,-1 0-4298 0 0,19-10 6330 0 0,-10 5-8181 0 0</inkml:trace>
  <inkml:trace contextRef="#ctx0" brushRef="#br0" timeOffset="33466.837">4770 4439 6529 0 0,'0'0'2812'0'0,"0"0"-1029"0"0,0 0-300 0 0,0 0 25 0 0,0 0-41 0 0,0 0-139 0 0,0 0-239 0 0,0 0-219 0 0,0 0-145 0 0,0 0-107 0 0,0 0-58 0 0,0 0-51 0 0,0 0-56 0 0,-5 10-20 0 0,-17 28-62 0 0,16 17 1008 0 0,8-53-1294 0 0,0 1 0 0 0,0-1-1 0 0,-1 1 1 0 0,2-1 0 0 0,-1 0 0 0 0,0 0-1 0 0,0 0 1 0 0,1 0 0 0 0,-1-1 0 0 0,1 1 0 0 0,-1-1-1 0 0,1 1 1 0 0,0-1 0 0 0,-1 0 0 0 0,1 0-1 0 0,0 0 1 0 0,0 0 0 0 0,0 0 0 0 0,0-1-1 0 0,0 0 1 0 0,0 1 0 0 0,0-1 0 0 0,0 0 0 0 0,0 0-1 0 0,0-1 1 0 0,0 1 0 0 0,0-1 0 0 0,2 0-85 0 0,2 1 151 0 0,9-3-47 0 0,0-1 1 0 0,0 0-1 0 0,0-1 1 0 0,-1-1 0 0 0,0 0-1 0 0,0-1 1 0 0,-1-1-1 0 0,0 0 1 0 0,0-1 0 0 0,0 0-1 0 0,-2-1 1 0 0,1-1-1 0 0,-1 0 1 0 0,4-6-105 0 0,49-45 177 0 0,-63 88-262 0 0,-2-21 86 0 0,0-1 1 0 0,1 1-1 0 0,-1 0 0 0 0,1-1 0 0 0,0 1 1 0 0,1-1-1 0 0,-1 1 0 0 0,1-1 1 0 0,-1 1-1 0 0,1-1 0 0 0,1 0 0 0 0,-1 0 1 0 0,1 0-1 0 0,-1 0 0 0 0,1-1 1 0 0,0 1-1 0 0,0-1 0 0 0,1 1 0 0 0,-1-1 1 0 0,1 0-1 0 0,0 0 0 0 0,-1-1 1 0 0,1 1-1 0 0,1-1 0 0 0,-1 0 0 0 0,0 0 1 0 0,0 0-1 0 0,1 0 0 0 0,-1-1 1 0 0,1 0-2 0 0,5 0 16 0 0,0 0 0 0 0,0-1 0 0 0,-1 0 1 0 0,1-1-1 0 0,0 0 0 0 0,0-1 0 0 0,0 0 0 0 0,-1 0 1 0 0,1-1-1 0 0,-1 0 0 0 0,0 0 0 0 0,0-1 0 0 0,0-1 1 0 0,0 0-1 0 0,-1 0 0 0 0,0 0 0 0 0,0-1 1 0 0,0 0-1 0 0,-1-1 0 0 0,1 0 0 0 0,-2 0 0 0 0,1 0 1 0 0,-1-1-1 0 0,0 0 0 0 0,3-7-16 0 0,-1-33-589 0 0,-18 48-6079 0 0,9 0 3422 0 0,-5 0-9100 0 0</inkml:trace>
  <inkml:trace contextRef="#ctx0" brushRef="#br0" timeOffset="33845.969">5518 4491 16155 0 0,'0'0'1235'0'0,"0"0"-405"0"0,0 0 57 0 0,0 0 196 0 0,0 0 60 0 0,0 0-109 0 0,0 0-273 0 0,0 0-252 0 0,0 0-122 0 0,0 0-75 0 0,0 0-37 0 0,0 0-22 0 0,0 0-25 0 0,16-17-16 0 0,51-54-25 0 0,0-5 506 0 0,-65 77-696 0 0,0 0-1 0 0,0 0 1 0 0,0 1-1 0 0,0-1 0 0 0,-1 1 1 0 0,1 0-1 0 0,0-1 1 0 0,-1 1-1 0 0,0 0 0 0 0,1 0 1 0 0,-1 0-1 0 0,0 0 1 0 0,0 0-1 0 0,0 0 1 0 0,0 0-1 0 0,0 0 0 0 0,-1 0 1 0 0,1 1-1 0 0,0-1 1 0 0,-1 0-1 0 0,0 1 1 0 0,0-1-1 0 0,0 0 0 0 0,0 1 1 0 0,0-1-1 0 0,0 0 1 0 0,0 0-1 0 0,-1 1 0 0 0,1-1 1 0 0,-1 1 3 0 0,2 11 23 0 0,0-11-8 0 0,0 0-1 0 0,-1 0 0 0 0,1 0 0 0 0,1 0 1 0 0,-1-1-1 0 0,0 1 0 0 0,1 0 1 0 0,-1 0-1 0 0,1-1 0 0 0,0 1 0 0 0,0-1 1 0 0,0 0-1 0 0,0 1 0 0 0,0-1 1 0 0,0 0-1 0 0,1 0 0 0 0,-1 0 1 0 0,1-1-1 0 0,-1 1 0 0 0,1-1 0 0 0,0 1 1 0 0,0-1-1 0 0,0 0 0 0 0,-1 0 1 0 0,1 0-1 0 0,0 0 0 0 0,0 0 0 0 0,0-1 1 0 0,1 0-1 0 0,-1 1 0 0 0,2-1-14 0 0,96-19 1346 0 0,-86 11-1227 0 0,-1 0 0 0 0,0-1 0 0 0,0 0-1 0 0,-1-1 1 0 0,0-1 0 0 0,-1 0 0 0 0,0-1 0 0 0,-1 0 0 0 0,0-1 0 0 0,7-12-119 0 0,-12 4 205 0 0,-6 11-2682 0 0,0 3-2780 0 0,0 4-7106 0 0</inkml:trace>
  <inkml:trace contextRef="#ctx0" brushRef="#br0" timeOffset="34709.734">6690 3740 7154 0 0,'0'0'1911'0'0,"0"0"-138"0"0,0 0-34 0 0,0 0 64 0 0,0 0 34 0 0,0 0-111 0 0,0 0-244 0 0,0 0-255 0 0,0 0-246 0 0,0 0-245 0 0,0 0-179 0 0,0 0-138 0 0,0 0-110 0 0,0-8-45 0 0,-4-17 39 0 0,-6 55 285 0 0,-1 61 122 0 0,3-1-1 0 0,4 1 0 0 0,7 51-709 0 0,-2-23 262 0 0,-1 35-63 0 0,16-166-132 0 0,14-17-65 0 0,2 2 0 0 0,1 1 0 0 0,1 1 0 0 0,0 2 0 0 0,33-15-2 0 0,-43 23-4 0 0,1 2 0 0 0,0 1 1 0 0,1 1-1 0 0,1 1 0 0 0,0 2 0 0 0,0 0 0 0 0,0 2 0 0 0,1 1 0 0 0,0 1 1 0 0,9 1 3 0 0,-34 2-1 0 0,-1 0 0 0 0,0 1 1 0 0,0 0-1 0 0,0-1 1 0 0,0 1-1 0 0,0 0 1 0 0,0 0-1 0 0,0 0 1 0 0,1 1-1 0 0,-1-1 1 0 0,0 0-1 0 0,0 1 1 0 0,0-1-1 0 0,0 1 1 0 0,0 0-1 0 0,0 0 0 0 0,0 0 1 0 0,0 0-1 0 0,0 0 1 0 0,-1 0-1 0 0,1 0 1 0 0,0 0-1 0 0,-1 1 1 0 0,1-1-1 0 0,0 1 1 0 0,-1-1-1 0 0,0 1 1 0 0,1 0-1 0 0,-1 0 1 0 0,0-1-1 0 0,0 1 0 0 0,0 0 1 0 0,0 0-1 0 0,0 0 1 0 0,-1 0-1 0 0,1 0 1 0 0,-1 0-1 0 0,1 0 1 0 0,-1 1-1 0 0,0-1 1 0 0,1 0-1 0 0,-1 0 1 0 0,0 0-1 0 0,0 0 1 0 0,-1 0 0 0 0,1 5 4 0 0,0 0 0 0 0,-1 0 0 0 0,0 0 1 0 0,-1 0-1 0 0,0 0 0 0 0,0-1 0 0 0,0 1 1 0 0,-1-1-1 0 0,1 1 0 0 0,-2-1 0 0 0,1 0 1 0 0,-1 0-1 0 0,0-1 0 0 0,0 1 1 0 0,-4 4-5 0 0,-13 12-2 0 0,0 0 1 0 0,-2-2-1 0 0,-1 0 1 0 0,0-2-1 0 0,-1 0 1 0 0,-1-2-1 0 0,0 0 1 0 0,-1-2 0 0 0,-1-1-1 0 0,0-2 1 0 0,-1 0-1 0 0,0-2 1 0 0,-8 0 1 0 0,27-6-105 0 0,0 0 0 0 0,-1 0 0 0 0,1-1 0 0 0,-1-1-1 0 0,1 0 1 0 0,-1-1 0 0 0,0 1 0 0 0,1-2 0 0 0,-1 0 0 0 0,-1 0 105 0 0,10-1-265 0 0,1 1 0 0 0,-1-1 0 0 0,0 1-1 0 0,1-1 1 0 0,0 0 0 0 0,-1 0 0 0 0,1 1 0 0 0,0-1 0 0 0,0 0 0 0 0,0 0-1 0 0,0 0 1 0 0,0 0 0 0 0,1 0 0 0 0,-1-1 0 0 0,0 1 0 0 0,1 0 0 0 0,0 0-1 0 0,0 0 1 0 0,-1 0 0 0 0,1-1 0 0 0,0 1 0 0 0,1 0 0 0 0,-1 0 0 0 0,0 0-1 0 0,1-1 1 0 0,-1 1 0 0 0,1 0 0 0 0,0 0 0 0 0,-1 0 0 0 0,1 0 0 0 0,0 0-1 0 0,0 0 1 0 0,1 0 0 0 0,-1 0 0 0 0,0 1 0 0 0,0-1 0 0 0,1 0 0 0 0,-1 1-1 0 0,1-1 1 0 0,0 1 0 0 0,-1-1 0 0 0,1 1 0 0 0,1-1 265 0 0,24-22-9788 0 0,-14 19 4570 0 0</inkml:trace>
  <inkml:trace contextRef="#ctx0" brushRef="#br0" timeOffset="35332.774">7114 4406 0 0 0,'0'0'3582'0'0,"0"0"-948"0"0,0 0-398 0 0,0 0-80 0 0,0 0-115 0 0,0 0-192 0 0,0 0-228 0 0,0 0-182 0 0,0 0-164 0 0,0 0-122 0 0,0 0-117 0 0,0 0-133 0 0,34 11-139 0 0,110 33-119 0 0,-72-38 205 0 0,-62-9-679 0 0,2 0-85 0 0,-1 0 1 0 0,1-1 0 0 0,-1 0 0 0 0,1-1-1 0 0,-1 0 1 0 0,-1-1 0 0 0,1 0 0 0 0,-1-1-1 0 0,0 0 1 0 0,0 0 0 0 0,-1-1-1 0 0,0-1 1 0 0,-1 1 0 0 0,0-2 0 0 0,0 1-1 0 0,-1-1 1 0 0,0 0 0 0 0,0 0 0 0 0,-1-1-1 0 0,-1 0 1 0 0,0 0 0 0 0,2-7-87 0 0,-6 16 1 0 0,0 0 0 0 0,0-1-1 0 0,0 1 1 0 0,0 0 0 0 0,-1 0 0 0 0,1-1 0 0 0,-1 1 0 0 0,0 0 0 0 0,0 0-1 0 0,0-1 1 0 0,0 1 0 0 0,0 0 0 0 0,0-1 0 0 0,0 1 0 0 0,-1 0 0 0 0,1-1-1 0 0,-1 1 1 0 0,0 0 0 0 0,1 0 0 0 0,-1 0 0 0 0,0 0 0 0 0,-1 0-1 0 0,1 0 1 0 0,0 0 0 0 0,0 0 0 0 0,-1 0 0 0 0,1 0 0 0 0,-1 1 0 0 0,0-1-1 0 0,1 0 1 0 0,-1 1 0 0 0,0 0 0 0 0,0-1 0 0 0,0 1 0 0 0,0 0 0 0 0,0 0-1 0 0,0 0 1 0 0,0 0 0 0 0,-1 0 0 0 0,1 1 0 0 0,0-1 0 0 0,0 1-1 0 0,-1-1 1 0 0,0 1-1 0 0,-8 2-21 0 0,0 0-1 0 0,0 1 1 0 0,1 1-1 0 0,-1-1 0 0 0,1 2 1 0 0,0-1-1 0 0,0 2 1 0 0,1-1-1 0 0,0 1 1 0 0,-1 1-1 0 0,2-1 0 0 0,-1 2 1 0 0,1-1-1 0 0,0 1 1 0 0,1 0-1 0 0,0 1 1 0 0,0 0-1 0 0,1 0 0 0 0,0 0 1 0 0,0 1-1 0 0,1 0 1 0 0,1 0-1 0 0,-1 2 22 0 0,3-8-1 0 0,0 0 1 0 0,0 0-1 0 0,1 0 0 0 0,-1 0 1 0 0,1 0-1 0 0,0 1 0 0 0,0-1 1 0 0,1 0-1 0 0,-1 1 0 0 0,1-1 0 0 0,0 0 1 0 0,0 1-1 0 0,1-1 0 0 0,-1 0 1 0 0,1 1-1 0 0,0-1 0 0 0,0 0 0 0 0,0 0 1 0 0,1 1-1 0 0,0-1 0 0 0,-1 0 1 0 0,1-1-1 0 0,1 1 0 0 0,-1 0 1 0 0,0 0-1 0 0,1-1 0 0 0,0 0 0 0 0,0 1 1 0 0,0-1-1 0 0,0 0 0 0 0,0 0 1 0 0,1-1-1 0 0,-1 1 0 0 0,3 0 1 0 0,11 3 19 0 0,0-1 1 0 0,0-1-1 0 0,1 0 0 0 0,-1-2 0 0 0,1 0 0 0 0,-1-1 0 0 0,1 0 1 0 0,0-2-1 0 0,-1 0 0 0 0,1-1 0 0 0,-1 0 0 0 0,1-2 0 0 0,-1 0 1 0 0,0-1-1 0 0,-1-1 0 0 0,11-5-19 0 0,1 3 36 0 0,-2-1 1 0 0,1-1-1 0 0,-1-1 1 0 0,-1-2-1 0 0,0-1 0 0 0,-1 0 1 0 0,-1-2-1 0 0,0-1 1 0 0,-1-1-1 0 0,0 0 1 0 0,-2-2-1 0 0,-1 0 0 0 0,0-2 1 0 0,-1 0-1 0 0,-2-1 1 0 0,0 0-1 0 0,-1-2 1 0 0,-2 1-1 0 0,0-2 0 0 0,-2 0 1 0 0,-1 0-1 0 0,0-1 1 0 0,-3 0-1 0 0,0-1 0 0 0,-1 1 1 0 0,-2-1-1 0 0,-1-1 1 0 0,-1 1-1 0 0,-2-5-36 0 0,-1 24-2 0 0,0 1 0 0 0,0-1-1 0 0,-1 1 1 0 0,0 0 0 0 0,-1 0-1 0 0,1 0 1 0 0,-2 0 0 0 0,1 0-1 0 0,-1 1 1 0 0,0-1 0 0 0,-1 1 0 0 0,-4-5 2 0 0,7 9-3 0 0,0 1 0 0 0,-1-1 1 0 0,1 1-1 0 0,-1 0 1 0 0,1 0-1 0 0,-1 0 0 0 0,0 0 1 0 0,0 0-1 0 0,0 0 1 0 0,0 1-1 0 0,0 0 0 0 0,0-1 1 0 0,0 1-1 0 0,-1 1 1 0 0,1-1-1 0 0,0 0 0 0 0,-1 1 1 0 0,1-1-1 0 0,0 1 1 0 0,-1 0-1 0 0,1 0 0 0 0,0 0 1 0 0,-1 1-1 0 0,1-1 1 0 0,0 1-1 0 0,-1 0 0 0 0,1 0 1 0 0,0 0-1 0 0,0 0 1 0 0,0 1-1 0 0,0-1 0 0 0,0 1 1 0 0,-1 0 2 0 0,-6 4 3 0 0,0 1 0 0 0,1 0 0 0 0,-1 0 0 0 0,1 1 1 0 0,1 1-1 0 0,0-1 0 0 0,0 1 0 0 0,1 0 0 0 0,0 1 0 0 0,0 0 1 0 0,1 0-1 0 0,0 0 0 0 0,1 1 0 0 0,0 0 0 0 0,1 0 0 0 0,0 0 1 0 0,-1 8-4 0 0,-1 7 41 0 0,1 2-1 0 0,0-1 1 0 0,3 1 0 0 0,0-1 0 0 0,2 1 0 0 0,0 0 0 0 0,2 0-41 0 0,2-3 52 0 0,1 0 0 0 0,1 0 1 0 0,0-1-1 0 0,2 0 0 0 0,1 0 1 0 0,1-1-1 0 0,1 0 0 0 0,1-1 0 0 0,1 0 1 0 0,11 13-53 0 0,-21-31-24 0 0,0 0 0 0 0,-1 0 0 0 0,2-1 1 0 0,-1 0-1 0 0,0 1 0 0 0,1-1 0 0 0,-1 0 1 0 0,1-1-1 0 0,0 1 0 0 0,0-1 1 0 0,0 1-1 0 0,0-1 0 0 0,0-1 0 0 0,0 1 1 0 0,1 0-1 0 0,-1-1 0 0 0,1 0 0 0 0,-1 0 1 0 0,1 0-1 0 0,-1-1 0 0 0,1 1 0 0 0,0-1 1 0 0,-1 0-1 0 0,1-1 0 0 0,-1 1 0 0 0,1-1 1 0 0,-1 0-1 0 0,1 0 0 0 0,-1 0 0 0 0,4-2 24 0 0,22-17-2619 0 0,-21 12-1453 0 0,0-1-4414 0 0,-2 1-3517 0 0</inkml:trace>
  <inkml:trace contextRef="#ctx0" brushRef="#br0" timeOffset="35613.06">8316 4178 11907 0 0,'0'0'3547'0'0,"0"0"-1929"0"0,0 0-527 0 0,0 0 119 0 0,0 0 89 0 0,0 0-72 0 0,0 0-230 0 0,0 0-296 0 0,0 0-232 0 0,0 0-128 0 0,0 0-88 0 0,0 0-62 0 0,-14 34-54 0 0,-41 107-22 0 0,42-74 37 0 0,16-62-125 0 0,0-1 1 0 0,1 0-1 0 0,-1 0 1 0 0,1 0-1 0 0,0 0 1 0 0,0-1-1 0 0,1 1 1 0 0,-1-1-1 0 0,0 0 1 0 0,1-1-1 0 0,0 1 1 0 0,0-1-1 0 0,0 0 1 0 0,0 0-1 0 0,0 0 1 0 0,0-1-1 0 0,0 0 1 0 0,1 0-1 0 0,-1 0 1 0 0,0-1-1 0 0,1 1 1 0 0,-1-1-1 0 0,0 0 1 0 0,1-1-1 0 0,-1 0 1 0 0,0 1-1 0 0,1-2 1 0 0,-1 1-1 0 0,0-1 1 0 0,0 1-1 0 0,0-1 1 0 0,5-3-28 0 0,-1 1 40 0 0,1 0 1 0 0,-1 0 0 0 0,0-1-1 0 0,0-1 1 0 0,0 1-1 0 0,-1-2 1 0 0,0 1-1 0 0,0-1 1 0 0,-1 0 0 0 0,0 0-1 0 0,0-1 1 0 0,0 0-1 0 0,-1 0 1 0 0,0-1-1 0 0,-1 0 1 0 0,0 0 0 0 0,0 0-1 0 0,-1-1 1 0 0,0 1-1 0 0,-1-1 1 0 0,0 0-1 0 0,-1 0 1 0 0,0 0 0 0 0,0 0-1 0 0,-1-1 1 0 0,0 1-1 0 0,-1 0 1 0 0,0-1-1 0 0,-1 1 1 0 0,0 0-1 0 0,0-1-39 0 0,-2 5-44 0 0,1 1 0 0 0,-1-1 0 0 0,0 1 0 0 0,0-1 0 0 0,0 1 0 0 0,-1 0 0 0 0,0 0 0 0 0,0 1 0 0 0,0-1 1 0 0,0 1-1 0 0,-1 0 0 0 0,0 0 0 0 0,0 0 0 0 0,0 1 0 0 0,0-1 0 0 0,0 1 0 0 0,-1 1 0 0 0,1-1 0 0 0,-1 1 1 0 0,0 0-1 0 0,0 0 0 0 0,0 0 0 0 0,0 1 0 0 0,0 0 0 0 0,0 0 0 0 0,0 1 0 0 0,-1 0 43 0 0,-30 3-3961 0 0,2 10-3641 0 0,25-9-4532 0 0</inkml:trace>
  <inkml:trace contextRef="#ctx0" brushRef="#br0" timeOffset="36129.875">8735 4244 18820 0 0,'0'0'1878'0'0,"0"0"-643"0"0,0 0-258 0 0,0 0-58 0 0,0 0-55 0 0,0 0-100 0 0,0 0-161 0 0,0 0-177 0 0,0 0-104 0 0,0 0-52 0 0,0 0-82 0 0,0 0-67 0 0,0 0-29 0 0,9-3-30 0 0,24-10-14 0 0,-27 55 68 0 0,-5-37-95 0 0,1-1-1 0 0,-1 0 1 0 0,1 1 0 0 0,-1-1 0 0 0,1 0 0 0 0,1 0 0 0 0,-1 0 0 0 0,0 0 0 0 0,1 0 0 0 0,0-1 0 0 0,0 1 0 0 0,0-1 0 0 0,0 0 0 0 0,1 0-1 0 0,-1 0 1 0 0,1 0 0 0 0,0 0 0 0 0,0-1 0 0 0,0 0 0 0 0,0 1 0 0 0,0-2 0 0 0,0 1 0 0 0,0 0 0 0 0,1-1 0 0 0,-1 0 0 0 0,1 0 0 0 0,-1 0 0 0 0,1-1-1 0 0,-1 1 1 0 0,1-1 0 0 0,0 0 0 0 0,-1 0 0 0 0,1-1 0 0 0,-1 1 0 0 0,1-1 0 0 0,-1 0 0 0 0,1 0 0 0 0,-1-1 0 0 0,1 0-21 0 0,9-2 90 0 0,-1-1 0 0 0,0 0 0 0 0,-1-1 0 0 0,1-1 0 0 0,-1 0 0 0 0,0 0 0 0 0,-1-1 0 0 0,0-1 0 0 0,0 0 0 0 0,3-4-90 0 0,87-90 325 0 0,-72 173-498 0 0,-23-64 179 0 0,1 0 0 0 0,0-1 0 0 0,0 0 0 0 0,0 0 0 0 0,0-1 0 0 0,1 0-1 0 0,0 0 1 0 0,-1 0 0 0 0,2-1 0 0 0,-1-1 0 0 0,0 1 0 0 0,0-1 0 0 0,1-1 0 0 0,-1 0 0 0 0,1 0 0 0 0,0 0 0 0 0,-1-1 0 0 0,1 0 0 0 0,-1-1-1 0 0,1 0 1 0 0,0 0 0 0 0,-1-1 0 0 0,0 0 0 0 0,1-1 0 0 0,-1 0 0 0 0,0 0 0 0 0,0 0 0 0 0,-1-1 0 0 0,1 0 0 0 0,-1-1 0 0 0,0 0 0 0 0,0 0-1 0 0,0 0 1 0 0,0-2-6 0 0,-2 4-17 0 0,0-1-1 0 0,0 0 0 0 0,0-1 1 0 0,-1 1-1 0 0,0-1 0 0 0,1 0 0 0 0,-2 0 1 0 0,1 0-1 0 0,0-1 0 0 0,-1 1 1 0 0,0-1-1 0 0,-1 0 0 0 0,1 0 1 0 0,-1 0-1 0 0,0 0 0 0 0,-1 0 0 0 0,1-1 1 0 0,-1 1-1 0 0,0 0 0 0 0,-1-1 1 0 0,1 1-1 0 0,-2-2 18 0 0,-14-9-1596 0 0,8 15-1788 0 0,-1 2-4269 0 0,6 0-5210 0 0</inkml:trace>
  <inkml:trace contextRef="#ctx0" brushRef="#br0" timeOffset="36960.904">9717 3375 9298 0 0,'0'0'1922'0'0,"0"0"-202"0"0,0 0-100 0 0,0 0 7 0 0,0 0-13 0 0,0 0-112 0 0,0 0-206 0 0,0 0-232 0 0,0 0-241 0 0,0 0-157 0 0,0 0-124 0 0,0 0-86 0 0,0 0-50 0 0,-2-5-53 0 0,-2-13-19 0 0,3 23 638 0 0,45 68 743 0 0,-16-36-1486 0 0,-1 1 1 0 0,-2 1-1 0 0,-2 2 1 0 0,-1 0-1 0 0,-3 1 1 0 0,-1 1-1 0 0,-2 1 1 0 0,-2 0-1 0 0,-2 1 1 0 0,-2 1-1 0 0,-2 0 1 0 0,-1 9-230 0 0,-6-34 18 0 0,-1-1 0 0 0,-2 1 0 0 0,0 0 0 0 0,-1-1 0 0 0,0 1 0 0 0,-2-1 1 0 0,-1 0-1 0 0,0 0 0 0 0,-2-1 0 0 0,0 0 0 0 0,-1 0 0 0 0,-1-1 0 0 0,0 0 0 0 0,-11 13-18 0 0,-10 4-44 0 0,0-2 1 0 0,-2-1-1 0 0,-2-2 0 0 0,0-1 0 0 0,-2-1 0 0 0,-1-3 0 0 0,-1-1 1 0 0,-36 15 43 0 0,-82 24-3096 0 0,131-62-1273 0 0,20-1 866 0 0,-5 0-9034 0 0</inkml:trace>
  <inkml:trace contextRef="#ctx0" brushRef="#br0" timeOffset="39946.934">10341 4473 864 0 0,'0'0'911'0'0,"0"0"12"0"0,0 0 248 0 0,0 0 313 0 0,0 0 128 0 0,0 0-145 0 0,0 0-312 0 0,0 0-305 0 0,0 0-177 0 0,0 0-28 0 0,0 0 76 0 0,5 0 4778 0 0,-30 40-1236 0 0,61-87-2809 0 0,-36 46-1258 0 0,0 1 13 0 0,0 0-14 0 0,0 0-15 0 0,0 2-158 0 0,2 0-995 0 0,1-2-3255 0 0,2 0-3639 0 0,-2 0-3559 0 0</inkml:trace>
  <inkml:trace contextRef="#ctx0" brushRef="#br0" timeOffset="41698.836">11147 3913 6201 0 0,'0'0'1899'0'0,"0"0"-682"0"0,0 0-238 0 0,0 0 35 0 0,0 0 20 0 0,0 0-78 0 0,0 0-178 0 0,0 0-104 0 0,0 0-29 0 0,0 0 113 0 0,0 0 117 0 0,0 0 15 0 0,10 9 30 0 0,-2-2-711 0 0,-5-3-128 0 0,0-1 1 0 0,0 1-1 0 0,1-1 0 0 0,-1 0 1 0 0,1-1-1 0 0,0 1 0 0 0,0-1 0 0 0,0 1 1 0 0,0-1-1 0 0,0 0 0 0 0,0-1 1 0 0,1 1-1 0 0,-1-1 0 0 0,1 0 1 0 0,-1 0-1 0 0,1 0 0 0 0,-1 0 0 0 0,4-1-81 0 0,31-3 456 0 0,1-3 0 0 0,-1-1 0 0 0,-1-2 0 0 0,1-1 0 0 0,-2-2 0 0 0,1-2 0 0 0,-2-1 0 0 0,26-16-456 0 0,-20 12 150 0 0,-1-1 0 0 0,-1-2 0 0 0,-1-2-1 0 0,-2-2 1 0 0,16-14-150 0 0,-48 37 80 0 0,-1-1-1 0 0,1-1 0 0 0,-1 1 1 0 0,0-1-1 0 0,0 1 0 0 0,-1-1 1 0 0,1 0-1 0 0,-1-1 0 0 0,0 1 1 0 0,0 0-1 0 0,-1-1 1 0 0,0 0-1 0 0,0 0 0 0 0,0 1 1 0 0,-1-1-1 0 0,1 0 0 0 0,-2 0 1 0 0,1-4-80 0 0,-1 9 144 0 0,0 1-32 0 0,-2 5-47 0 0,-72 205 142 0 0,13 115-1 0 0,38-173-130 0 0,-78 385 46 0 0,98-516-142 0 0,-1 0 1 0 0,-1-1-1 0 0,0 1 0 0 0,-2-1 1 0 0,0 0-1 0 0,-2 0 1 0 0,0-1-1 0 0,-1-1 1 0 0,0 1-1 0 0,-2-1 0 0 0,0-1 1 0 0,-1 0-1 0 0,-1-1 1 0 0,-1-1-1 0 0,0 0 0 0 0,-1-1 1 0 0,0 0-1 0 0,-1-1 1 0 0,-2 0 19 0 0,10-8-249 0 0,1-1 0 0 0,-1 0 0 0 0,0 0 0 0 0,0-1 1 0 0,0 0-1 0 0,0-1 0 0 0,-1 0 0 0 0,1 0 0 0 0,-1-1 0 0 0,1-1 1 0 0,-1 1-1 0 0,1-1 0 0 0,-1-1 0 0 0,1 0 0 0 0,-1 0 0 0 0,1-1 1 0 0,0 0-1 0 0,-1 0 0 0 0,1-1 0 0 0,0-1 0 0 0,1 1 0 0 0,-1-2 0 0 0,0 1 1 0 0,1-1-1 0 0,0 0 0 0 0,0-1 0 0 0,1 1 0 0 0,0-2 0 0 0,0 1 1 0 0,0-1-1 0 0,0 0 0 0 0,1 0 0 0 0,1-1 0 0 0,-2-2 249 0 0,-1-4-327 0 0,1-1 0 0 0,0 0 0 0 0,1-1 0 0 0,1 1 0 0 0,0-1 0 0 0,1 0 0 0 0,1 0 0 0 0,0-1 0 0 0,2 1 0 0 0,-1 0 0 0 0,2-1-1 0 0,1-12 328 0 0,0 21 143 0 0,1 0 0 0 0,-1 0 0 0 0,1 0-1 0 0,1 0 1 0 0,0 0 0 0 0,0 0-1 0 0,0 1 1 0 0,1-1 0 0 0,0 1 0 0 0,1 0-1 0 0,-1 0 1 0 0,1 1 0 0 0,1-1-1 0 0,-1 1 1 0 0,1 0 0 0 0,0 1 0 0 0,0-1-1 0 0,1 1 1 0 0,0 0 0 0 0,0 1-1 0 0,4-3-142 0 0,15-7 629 0 0,1 0 0 0 0,0 1-1 0 0,0 2 1 0 0,1 1-1 0 0,14-2-628 0 0,312-77 2377 0 0,-140 34-2414 0 0,-202 54-383 0 0,-9 2-7484 0 0,-3-1-3051 0 0</inkml:trace>
  <inkml:trace contextRef="#ctx0" brushRef="#br0" timeOffset="41998.942">12323 4462 8114 0 0,'0'0'4481'0'0,"0"0"-2425"0"0,0 0-820 0 0,0 0-67 0 0,0 0 3 0 0,0 0-55 0 0,0 0-147 0 0,0 0-188 0 0,-32 22-176 0 0,-100 72-164 0 0,81-45 17 0 0,49-41-393 0 0,0-6-43 0 0,1 1-1 0 0,0 0 1 0 0,0 0 0 0 0,0 0-1 0 0,0 0 1 0 0,0 0-1 0 0,1 0 1 0 0,0 0-1 0 0,-1 0 1 0 0,1 0 0 0 0,0 0-1 0 0,0 0 1 0 0,1 0-1 0 0,-1 0 1 0 0,1 0 0 0 0,-1 0-1 0 0,1 0 1 0 0,0-1-1 0 0,0 1 1 0 0,0 0-1 0 0,1 0 1 0 0,-1-1 0 0 0,1 1-1 0 0,-1 0 1 0 0,1-1-1 0 0,0 1 1 0 0,0-1 0 0 0,0 0-1 0 0,0 0 1 0 0,0 0-1 0 0,1 0 1 0 0,-1 0-1 0 0,0 0 1 0 0,1-1 0 0 0,0 1-1 0 0,-1-1 1 0 0,1 0-1 0 0,0 1 1 0 0,0-1 0 0 0,0 0-1 0 0,0-1 1 0 0,0 1-1 0 0,0-1 1 0 0,0 1-1 0 0,1-1-22 0 0,6 2 98 0 0,0-1-1 0 0,0-1 0 0 0,1 0 1 0 0,-1 0-1 0 0,0-1 1 0 0,1 0-1 0 0,-1-1 0 0 0,0 0 1 0 0,0 0-1 0 0,0-1 0 0 0,0-1 1 0 0,-1 1-1 0 0,1-2 0 0 0,-1 1 1 0 0,0-1-1 0 0,0-1 0 0 0,0 0 1 0 0,-1 0-1 0 0,0 0 0 0 0,0-1 1 0 0,-1 0-1 0 0,0-1 1 0 0,0 0-1 0 0,-1 0 0 0 0,0 0 1 0 0,0-1-1 0 0,-1 0 0 0 0,0 0 1 0 0,3-8-98 0 0,-7 13-59 0 0,0-1 0 0 0,-1 0 0 0 0,1 1 1 0 0,-1-1-1 0 0,0 0 0 0 0,-1 1 0 0 0,1-1 1 0 0,-1 1-1 0 0,0-1 0 0 0,0 1 1 0 0,0-1-1 0 0,-1 1 0 0 0,1-1 0 0 0,-1 1 1 0 0,0 0-1 0 0,0 0 0 0 0,-1 0 0 0 0,1 0 1 0 0,-1 0-1 0 0,0 1 0 0 0,0-1 0 0 0,0 1 1 0 0,0 0-1 0 0,-1 0 0 0 0,0 0 0 0 0,1 0 1 0 0,-1 0-1 0 0,0 1 0 0 0,0 0 0 0 0,0 0 1 0 0,0 0-1 0 0,-1 0 0 0 0,1 0 0 0 0,-1 1 1 0 0,1 0-1 0 0,-1 0 0 0 0,1 0 1 0 0,-1 1-1 0 0,0 0 0 0 0,1-1 0 0 0,-1 1 1 0 0,1 1-1 0 0,-1-1 59 0 0,2 0-370 0 0,-27 2-2418 0 0,10 4-6015 0 0,12 1-3076 0 0</inkml:trace>
  <inkml:trace contextRef="#ctx0" brushRef="#br0" timeOffset="42248.893">12568 4808 15419 0 0,'0'0'1219'0'0,"0"0"-408"0"0,0 0 24 0 0,0 0 108 0 0,0 0 66 0 0,0 0-55 0 0,0 0-177 0 0,0 0-95 0 0,0 0-38 0 0,0 0-52 0 0,0 0-82 0 0,0 0-80 0 0,0 0-102 0 0,9-31-76 0 0,29-95-50 0 0,-2 54 83 0 0,-30 61-296 0 0,1 1 0 0 0,0-1 0 0 0,1 1 0 0 0,1 0 0 0 0,-1 1 0 0 0,1 0-1 0 0,1 0 1 0 0,0 1 0 0 0,0 0 0 0 0,0 1 0 0 0,1 0 0 0 0,0 1 0 0 0,1 0 0 0 0,-1 0 0 0 0,2 1 10 0 0,18 4-1711 0 0,-21 3-1729 0 0,0 1-4034 0 0,-1 0-4806 0 0</inkml:trace>
  <inkml:trace contextRef="#ctx0" brushRef="#br0" timeOffset="43850.442">13864 3747 3353 0 0,'0'0'2462'0'0,"0"0"-705"0"0,0 0-354 0 0,0 0 62 0 0,0 0 160 0 0,0 0 124 0 0,0 0 2 0 0,0 0-167 0 0,0 0-270 0 0,0 0-301 0 0,0 0-251 0 0,0-3-212 0 0,0-9 1108 0 0,1 23-956 0 0,0 34-57 0 0,13 258 1852 0 0,-10 159-1588 0 0,-39-175-709 0 0,26-240-1704 0 0,17-96-2055 0 0,-2 23-283 0 0,-3 0-4630 0 0,-3 15-1550 0 0</inkml:trace>
  <inkml:trace contextRef="#ctx0" brushRef="#br0" timeOffset="44095.978">13516 4392 11859 0 0,'0'0'762'0'0,"0"0"-291"0"0,0 0 71 0 0,0 0 390 0 0,0 0 340 0 0,0 0 148 0 0,0 0-79 0 0,0 0-201 0 0,33-3-212 0 0,104-8-228 0 0,8-25 353 0 0,-101 20-906 0 0,-18 9-392 0 0,-1-2-1 0 0,0 0 0 0 0,-1-2 1 0 0,0 0-1 0 0,0-2 0 0 0,-2 0 1 0 0,1-2-1 0 0,-2-1 0 0 0,11-10 246 0 0,-27 22-550 0 0,20-23-2719 0 0,-10 8-4349 0 0,-8 7-1301 0 0</inkml:trace>
  <inkml:trace contextRef="#ctx0" brushRef="#br0" timeOffset="44546.1">14289 3784 12483 0 0,'0'0'654'0'0,"0"0"-311"0"0,0 0 41 0 0,0 0 355 0 0,0 0 357 0 0,0 0 194 0 0,0 0 10 0 0,0 0-138 0 0,1 31-179 0 0,0 101-128 0 0,-1 40 1214 0 0,0-22 429 0 0,17 138-2498 0 0,-17-280 39 0 0,1 1 0 0 0,0-1 1 0 0,0 0-1 0 0,1 1 0 0 0,0-1 0 0 0,1 0 0 0 0,0 0 0 0 0,0 0 0 0 0,1 0 0 0 0,-1-1 0 0 0,2 1 1 0 0,-1-1-1 0 0,1 0 0 0 0,0-1 0 0 0,4 5-39 0 0,43-15 544 0 0,154-105 6 0 0,-181 96-536 0 0,-14 6-10 0 0,-1 2-1 0 0,0-1 1 0 0,1 2-1 0 0,0-1 0 0 0,0 1 1 0 0,1 1-1 0 0,-1 0 0 0 0,0 1 1 0 0,12-1-4 0 0,-21 4 1 0 0,1 0 0 0 0,-1 0 0 0 0,0 0-1 0 0,0 1 1 0 0,0-1 0 0 0,0 1 0 0 0,-1-1 0 0 0,1 1 0 0 0,0 0 0 0 0,-1 0 0 0 0,1 0 0 0 0,-1-1-1 0 0,1 2 1 0 0,-1-1 0 0 0,0 0 0 0 0,0 0 0 0 0,0 0 0 0 0,0 0 0 0 0,0 1 0 0 0,-1-1 0 0 0,1 0 0 0 0,0 2-1 0 0,4 8 28 0 0,40 135 241 0 0,-42-134-181 0 0,2-2-1366 0 0,8-9-3125 0 0,-4-4-88 0 0,-4-3-1512 0 0,-1 1-5809 0 0</inkml:trace>
  <inkml:trace contextRef="#ctx0" brushRef="#br0" timeOffset="44729.422">15162 4535 6161 0 0,'0'0'4521'0'0,"0"0"-3064"0"0,0 0-433 0 0,0 0-168 0 0,0 0-112 0 0,0 0-136 0 0,0 0-152 0 0,0 0-200 0 0,0 0-136 0 0,0 0-72 0 0,0 0-112 0 0,0 0-80 0 0,0 0-208 0 0,0 0-352 0 0,-11 129-1272 0 0,15-129-4946 0 0,-1 0 833 0 0</inkml:trace>
  <inkml:trace contextRef="#ctx0" brushRef="#br0" timeOffset="44879.172">15053 4156 17228 0 0,'0'0'1320'0'0,"0"0"-232"0"0,0 0-136 0 0,0 0-167 0 0,0 0-233 0 0,0 0-288 0 0,0 0-248 0 0,0 0-128 0 0,0 0-64 0 0,0 0-24 0 0,0 0-144 0 0,0 0-297 0 0,0 0-591 0 0,0 0-2241 0 0,102-22-8993 0 0</inkml:trace>
  <inkml:trace contextRef="#ctx0" brushRef="#br0" timeOffset="45232.317">15580 4340 9690 0 0,'0'0'1999'0'0,"0"0"-455"0"0,0 0-107 0 0,0 0 19 0 0,0 0-98 0 0,0 0-153 0 0,0 0-192 0 0,0 0-185 0 0,0 0-159 0 0,0 0-142 0 0,0 0-159 0 0,0 0-101 0 0,-25 2-74 0 0,-75 6-57 0 0,99-9-133 0 0,0 1 1 0 0,0-1-1 0 0,0 1 0 0 0,1-1 0 0 0,-1 1 0 0 0,0 0 0 0 0,0-1 0 0 0,0 1 1 0 0,0 0-1 0 0,0-1 0 0 0,0 1 0 0 0,0 0 0 0 0,0 0 0 0 0,0 0 1 0 0,0 0-1 0 0,0 0 0 0 0,0 0 0 0 0,0 0 0 0 0,0 1 0 0 0,0-1 1 0 0,0 0-1 0 0,0 0 0 0 0,0 1 0 0 0,0-1 0 0 0,1 1 0 0 0,-1-1 1 0 0,0 1-1 0 0,0-1 0 0 0,0 1 0 0 0,0-1 0 0 0,1 1 0 0 0,-1 0 0 0 0,0-1 1 0 0,1 1-1 0 0,-1 0 0 0 0,0 0 0 0 0,1-1 0 0 0,-1 1 0 0 0,1 0 1 0 0,-1 0-1 0 0,1 0 0 0 0,0 0 0 0 0,-1 0 0 0 0,1 0 0 0 0,0 0 1 0 0,0 0-1 0 0,-1 0 0 0 0,1 0 0 0 0,0 0 0 0 0,0 0 0 0 0,0 0 1 0 0,0 0-1 0 0,0 0-3 0 0,2 6-9 0 0,0-3 24 0 0,0 1 0 0 0,1-1 0 0 0,-1 0 0 0 0,1 0-1 0 0,0 0 1 0 0,1 0 0 0 0,-1 0 0 0 0,1 0 0 0 0,-1-1 0 0 0,1 0 0 0 0,0 1 0 0 0,0-2 0 0 0,1 1 0 0 0,-1 0 0 0 0,0-1-1 0 0,1 0 1 0 0,0 0 0 0 0,0 0-15 0 0,5 4 28 0 0,0-2 3 0 0,0 1 1 0 0,0 0-1 0 0,-1 1 0 0 0,1 0 1 0 0,-1 0-1 0 0,-1 1 0 0 0,1 0 1 0 0,-1 0-1 0 0,-1 1 0 0 0,1 0 1 0 0,-1 1-1 0 0,-1 0 0 0 0,1 0 1 0 0,-2 0-1 0 0,1 1 0 0 0,-1-1 1 0 0,-1 1-1 0 0,1 1 0 0 0,-2-1 1 0 0,0 0-1 0 0,0 1 0 0 0,0 0-31 0 0,-6-5 89 0 0,1-1-1 0 0,-1 1 1 0 0,1-1-1 0 0,-2 1 1 0 0,1-1-1 0 0,0 0 1 0 0,-1 0-1 0 0,0-1 1 0 0,0 1-1 0 0,-1-1 1 0 0,1 0-1 0 0,-1 0 0 0 0,0 0 1 0 0,0-1-1 0 0,0 1 1 0 0,0-1-1 0 0,-1-1 1 0 0,1 1-1 0 0,-1-1 1 0 0,0 0-1 0 0,0 0 1 0 0,0 0-1 0 0,-5 0-88 0 0,1 1 49 0 0,7-1-56 0 0,0 0 0 0 0,0 0 0 0 0,-1-1 0 0 0,1 1 0 0 0,-1-1 0 0 0,0 0 0 0 0,1 0 0 0 0,-1-1 0 0 0,1 1 1 0 0,-1-1-1 0 0,0 0 0 0 0,0 1 0 0 0,1-2 0 0 0,-1 1 0 0 0,0 0 0 0 0,1-1 0 0 0,-1 0 0 0 0,0 1 1 0 0,1-2-1 0 0,-1 1 0 0 0,1 0 0 0 0,-1-1 0 0 0,1 1 0 0 0,0-1 0 0 0,-1 0 0 0 0,1 0 0 0 0,0 0 0 0 0,0-1 1 0 0,1 1-1 0 0,-1-1 0 0 0,0 1 0 0 0,1-1 0 0 0,0 0 0 0 0,-1 0 0 0 0,0-3 7 0 0,2-19-2000 0 0,5 9-6615 0 0,-2 9-3397 0 0</inkml:trace>
  <inkml:trace contextRef="#ctx0" brushRef="#br0" timeOffset="47804.754">16543 4605 3329 0 0,'0'0'1357'0'0,"0"0"-765"0"0,0 0-347 0 0,0 0 187 0 0,0 0 558 0 0,0 0 581 0 0,0 0 363 0 0,0 0 109 0 0,0 0-210 0 0,0 0-313 0 0,0 0-308 0 0,21-7-246 0 0,65-24-171 0 0,-75 27-544 0 0,0-1 0 0 0,0 0 1 0 0,-1 0-1 0 0,0-1 0 0 0,0 0 1 0 0,0-1-1 0 0,-1 0 0 0 0,0 0 1 0 0,0-1-1 0 0,-1 0 0 0 0,2-3-251 0 0,5-4 403 0 0,-7 5-75 0 0,-1 0-1 0 0,0 0 1 0 0,-1 0 0 0 0,0-1-1 0 0,0 1 1 0 0,-1-1 0 0 0,-1-1-1 0 0,0 1 1 0 0,0-1 0 0 0,0-7-328 0 0,17 102 555 0 0,-7 24-250 0 0,-4 1 0 0 0,-6 0 0 0 0,-4 24-305 0 0,-1-88 61 0 0,-2 28 6 0 0,-3-1 1 0 0,-4 0 0 0 0,-2 0 0 0 0,-4-1-1 0 0,-3 1-67 0 0,17-62 27 0 0,0 0 0 0 0,0 0-1 0 0,-1 0 1 0 0,0 0 0 0 0,0-1-1 0 0,-1 1 1 0 0,0-1-1 0 0,0 0 1 0 0,-1 0 0 0 0,0-1-1 0 0,-1 1 1 0 0,0-1-1 0 0,0 0 1 0 0,0-1 0 0 0,-1 1-1 0 0,0-1 1 0 0,0 0-1 0 0,-1-1 1 0 0,1 0 0 0 0,-1 0-1 0 0,-7 3-26 0 0,12-9 14 0 0,1 0 0 0 0,-1 0 0 0 0,1 0 0 0 0,0 0 0 0 0,-1 0 0 0 0,1 0 0 0 0,0-1 0 0 0,0 1 0 0 0,0-1 0 0 0,0 0 0 0 0,0 1 0 0 0,0-1 0 0 0,1 0 0 0 0,-1 0 0 0 0,0 0 0 0 0,1 0 0 0 0,0-1 0 0 0,-1 1 0 0 0,1 0 0 0 0,0-1 0 0 0,0 1 0 0 0,0 0 0 0 0,1-1-1 0 0,-1 1 1 0 0,0-1 0 0 0,1 1 0 0 0,0-1 0 0 0,-1 1 0 0 0,1-1 0 0 0,0 0 0 0 0,1 1 0 0 0,-1-1 0 0 0,0 1 0 0 0,1-1 0 0 0,-1 1 0 0 0,2-3-14 0 0,-2 4 4 0 0,3-33-6 0 0,1 0 0 0 0,2 1 0 0 0,2 0 1 0 0,1 1-1 0 0,1-1 0 0 0,2 2 0 0 0,1-1 0 0 0,1 2 0 0 0,2 0 0 0 0,11-15 2 0 0,-17 26 6 0 0,20-39-3 0 0,2 2 1 0 0,2 1-1 0 0,4 1 1 0 0,1 2-1 0 0,2 2 1 0 0,3 2-1 0 0,2 2 1 0 0,23-16-4 0 0,-40 38-5 0 0,-13 9-1 0 0,1 2-1 0 0,0-1 1 0 0,1 2 0 0 0,1 0 0 0 0,0 2-1 0 0,0 0 1 0 0,1 1 0 0 0,0 0-1 0 0,16-3 7 0 0,-35 12-2 0 0,1 0-1 0 0,0-1 0 0 0,-1 1 0 0 0,1 0 0 0 0,0 0 1 0 0,-1 0-1 0 0,1 0 0 0 0,0 0 0 0 0,-1 1 1 0 0,1-1-1 0 0,0 0 0 0 0,-1 1 0 0 0,1-1 1 0 0,-1 1-1 0 0,1 0 0 0 0,-1-1 0 0 0,1 1 0 0 0,-1 0 1 0 0,1 0-1 0 0,-1 0 0 0 0,0 0 0 0 0,1 0 1 0 0,-1 0-1 0 0,0 1 0 0 0,0-1 0 0 0,0 0 1 0 0,0 0-1 0 0,0 1 0 0 0,0-1 0 0 0,0 1 0 0 0,0-1 1 0 0,-1 1-1 0 0,1-1 0 0 0,-1 1 0 0 0,1 0 1 0 0,-1-1-1 0 0,1 1 0 0 0,-1 0 0 0 0,0-1 0 0 0,0 1 1 0 0,0 0-1 0 0,0-1 0 0 0,0 1 0 0 0,0 0 1 0 0,0-1-1 0 0,-1 1 0 0 0,1 0 0 0 0,-1-1 1 0 0,1 1-1 0 0,-1-1 0 0 0,0 1 3 0 0,-1 13 11 0 0,-2-1 0 0 0,0 0 0 0 0,-1-1 0 0 0,0 1 0 0 0,-1-1 0 0 0,-1 0 0 0 0,0 0 0 0 0,0-1-1 0 0,-1 0 1 0 0,-1 0 0 0 0,0-1 0 0 0,-1 0 0 0 0,0-1 0 0 0,-3 2-11 0 0,-2 6 7 0 0,-15 16-40 0 0,-1-1 0 0 0,-2-2 0 0 0,-1-1-1 0 0,-1-1 1 0 0,-2-2 0 0 0,0-2 0 0 0,-38 19 33 0 0,23-32-1114 0 0,51-49-4660 0 0,21 11-2455 0 0,-12 15-2864 0 0</inkml:trace>
  <inkml:trace contextRef="#ctx0" brushRef="#br0" timeOffset="48333.919">17268 4881 5521 0 0,'0'0'2123'0'0,"0"0"-102"0"0,0 0 51 0 0,0 0 97 0 0,0 0-60 0 0,0 0-230 0 0,0 0-267 0 0,0 0-256 0 0,0 0-231 0 0,32 2-207 0 0,102 0-201 0 0,-45-23 115 0 0,-73 12-682 0 0,20-9 74 0 0,-2-1 1 0 0,0-1-1 0 0,-1-3 1 0 0,-1 0-1 0 0,-1-2 0 0 0,14-15-224 0 0,-33 28 30 0 0,0 0-1 0 0,-1-1 0 0 0,0 0 0 0 0,-1-1 1 0 0,-1 0-1 0 0,0-1 0 0 0,-1 0 1 0 0,-1 0-1 0 0,0 0 0 0 0,-1-1 1 0 0,0 0-1 0 0,-2-1 0 0 0,0 1 0 0 0,-1-1 1 0 0,0 0-1 0 0,-1-8-29 0 0,-11-74 35 0 0,9 95-36 0 0,-1 1 0 0 0,0 0 0 0 0,-1 0 0 0 0,1 0 0 0 0,0-1 0 0 0,-1 1-1 0 0,0 1 1 0 0,1-1 0 0 0,-1 0 0 0 0,0 0 0 0 0,-1 1 0 0 0,1-1 0 0 0,0 1 0 0 0,-1-1 0 0 0,1 1 0 0 0,-1 0 0 0 0,0 0 0 0 0,0 0 0 0 0,0 1 0 0 0,0-1 0 0 0,0 1 0 0 0,0-1 0 0 0,0 1 0 0 0,0 0 0 0 0,0 0-1 0 0,-1 0 1 0 0,1 1 0 0 0,-1-1 1 0 0,-8 2-7 0 0,1 0 0 0 0,0 1 0 0 0,0 0 0 0 0,0 0 0 0 0,0 1 0 0 0,1 1 0 0 0,-1 0 0 0 0,1 0 0 0 0,0 1 0 0 0,0 0 0 0 0,0 1-1 0 0,1 0 1 0 0,0 1 0 0 0,0 0 0 0 0,0 0 0 0 0,1 1 0 0 0,0 0 0 0 0,1 0 0 0 0,0 1 0 0 0,0 0 0 0 0,0 0 0 0 0,2 1 0 0 0,-2 2 7 0 0,5-10 2 0 0,1 0 0 0 0,-1 1 0 0 0,1-1 1 0 0,0 0-1 0 0,0 1 0 0 0,-1-1 0 0 0,2 1 1 0 0,-1 0-1 0 0,0-1 0 0 0,1 1 0 0 0,-1-1 1 0 0,1 1-1 0 0,0 0 0 0 0,0 0 0 0 0,0-1 1 0 0,0 1-1 0 0,0 0 0 0 0,0-1 0 0 0,1 1 0 0 0,-1 0 1 0 0,1-1-1 0 0,0 1 0 0 0,0-1 0 0 0,0 1 1 0 0,0-1-1 0 0,0 1 0 0 0,1-1 0 0 0,-1 0 1 0 0,1 0-1 0 0,0 0 0 0 0,-1 0 0 0 0,1 0 1 0 0,0 0-1 0 0,0 0 0 0 0,0 0 0 0 0,0-1 1 0 0,1 1-1 0 0,-1-1 0 0 0,0 1 0 0 0,1-1 1 0 0,1 1-3 0 0,18 7 21 0 0,1-2 0 0 0,1 0 0 0 0,-1-1 1 0 0,1-1-1 0 0,0-2 0 0 0,0 0 1 0 0,1-2-1 0 0,-1 0 0 0 0,0-2 0 0 0,15-2-21 0 0,23 2 36 0 0,60 5-2 0 0,-120-2-24 0 0,0-1 0 0 0,-1 1 0 0 0,0 0-1 0 0,1 0 1 0 0,-1 0 0 0 0,0 0-1 0 0,0 0 1 0 0,0 0 0 0 0,0 0 0 0 0,0 0-1 0 0,-1 1 1 0 0,1-1 0 0 0,0 0 0 0 0,-1 0-1 0 0,0 1 1 0 0,0-1 0 0 0,0 0-1 0 0,0 1 1 0 0,0-1 0 0 0,0 0 0 0 0,0 1-1 0 0,-1-1 1 0 0,1 0 0 0 0,-1 0 0 0 0,1 1-1 0 0,-1-1 1 0 0,0 0 0 0 0,0 0-1 0 0,0 0 1 0 0,0 0 0 0 0,-1 0 0 0 0,1 0-1 0 0,-1 0 1 0 0,0 0-10 0 0,-139 210 622 0 0,140-211-642 0 0,0 0 1 0 0,0 0 0 0 0,1 0-1 0 0,-1 0 1 0 0,0 0-1 0 0,1 0 1 0 0,-1 0 0 0 0,1 0-1 0 0,-1 0 1 0 0,1 0 0 0 0,-1 0-1 0 0,1 1 1 0 0,0-1 0 0 0,0 0-1 0 0,-1 0 1 0 0,1 0 0 0 0,0 0-1 0 0,0 1 1 0 0,0-1 0 0 0,0 0-1 0 0,1 0 1 0 0,-1 0 0 0 0,0 1-1 0 0,0-1 1 0 0,1 0-1 0 0,-1 0 1 0 0,1 0 0 0 0,-1 0-1 0 0,1 0 1 0 0,-1 0 0 0 0,1 0-1 0 0,-1 0 1 0 0,1 0 0 0 0,0 0-1 0 0,0 0 1 0 0,0 0 0 0 0,-1 0-1 0 0,1-1 1 0 0,0 1 0 0 0,0 0-1 0 0,0-1 1 0 0,0 1 0 0 0,0 0-1 0 0,0-1 1 0 0,1 1 0 0 0,-1-1-1 0 0,0 0 1 0 0,0 1-1 0 0,0-1 1 0 0,0 0 0 0 0,0 0-1 0 0,1 0 1 0 0,-1 0 0 0 0,0 0-1 0 0,0 0 1 0 0,0 0 0 0 0,1 0-1 0 0,-1 0 1 0 0,0 0 0 0 0,0-1-1 0 0,0 1 1 0 0,0 0 0 0 0,1-1 19 0 0,85-42-6841 0 0,-63 27-471 0 0,-10 5-3881 0 0</inkml:trace>
  <inkml:trace contextRef="#ctx0" brushRef="#br0" timeOffset="48582.136">18454 4546 10450 0 0,'0'0'2259'0'0,"0"0"-802"0"0,0 0-233 0 0,0 0 60 0 0,0 0 10 0 0,0 0-43 0 0,0 0-147 0 0,0 0-222 0 0,0 0-198 0 0,0 0-167 0 0,0 0-131 0 0,-25 32-80 0 0,-73 96-27 0 0,96-127-266 0 0,0 0 1 0 0,1 0-1 0 0,-1 0 0 0 0,0 0 0 0 0,1 1 1 0 0,-1-1-1 0 0,1 0 0 0 0,0 1 1 0 0,-1-1-1 0 0,1 1 0 0 0,0 0 0 0 0,0-1 1 0 0,0 1-1 0 0,0 0 0 0 0,0 0 0 0 0,0 0 1 0 0,1 0-1 0 0,-1-1 0 0 0,1 1 1 0 0,-1 0-1 0 0,1 0 0 0 0,0 0 0 0 0,0 0 1 0 0,0 0-1 0 0,0 0 0 0 0,0 0 1 0 0,0 0-1 0 0,0 0 0 0 0,0 0 0 0 0,1 0 1 0 0,-1 0-1 0 0,1 0 0 0 0,0 1-13 0 0,3 2 90 0 0,0 0-1 0 0,1 0 0 0 0,-1 0 0 0 0,1-1 0 0 0,0 0 0 0 0,1 0 0 0 0,-1 0 0 0 0,1-1 0 0 0,0 0 0 0 0,0 0 0 0 0,0 0 0 0 0,0-1 0 0 0,0 0 1 0 0,0 0-1 0 0,1 0 0 0 0,-1-1 0 0 0,1 0 0 0 0,-1 0 0 0 0,1-1 0 0 0,-1 0 0 0 0,1 0 0 0 0,-1 0 0 0 0,1-1 0 0 0,0 0 0 0 0,-1 0 0 0 0,4-2-89 0 0,-3 1 19 0 0,0 0 1 0 0,0 0-1 0 0,0-1 1 0 0,-1 0-1 0 0,1 0 1 0 0,-1-1-1 0 0,0 0 1 0 0,0 0-1 0 0,0 0 1 0 0,-1-1-1 0 0,1 0 1 0 0,-1 0-1 0 0,0 0 1 0 0,-1-1-1 0 0,1 1 1 0 0,-1-1-1 0 0,0 0 1 0 0,0-1-1 0 0,-1 1 1 0 0,0-1-1 0 0,0 1 1 0 0,-1-1-1 0 0,0 0 1 0 0,0 0-1 0 0,0 0 0 0 0,-1 0 1 0 0,0 0-1 0 0,0 0 1 0 0,-1-1-1 0 0,0 1 1 0 0,0 0-1 0 0,-1 0 1 0 0,0 0-1 0 0,0-1 1 0 0,0 1-1 0 0,-1 0 1 0 0,0 1-1 0 0,-1-1 1 0 0,1 0-1 0 0,-2 0 1 0 0,-2-5-20 0 0,1 6-169 0 0,0-1 1 0 0,0 1-1 0 0,-1 1 1 0 0,0-1-1 0 0,0 1 1 0 0,0 0 0 0 0,-1 0-1 0 0,1 1 1 0 0,-1-1-1 0 0,0 2 1 0 0,0-1-1 0 0,-1 1 1 0 0,1 0-1 0 0,-1 0 1 0 0,0 1-1 0 0,1 0 1 0 0,-2 1 168 0 0,-54-5-11479 0 0,49 6-396 0 0</inkml:trace>
  <inkml:trace contextRef="#ctx0" brushRef="#br0" timeOffset="49216.505">19011 3780 12867 0 0,'0'0'1325'0'0,"0"0"-307"0"0,0 0-93 0 0,0 0 88 0 0,0 0 95 0 0,0 0 45 0 0,0 0-99 0 0,0 0-202 0 0,0 0-198 0 0,0 0-164 0 0,0 0-105 0 0,0 0-49 0 0,2-4 30 0 0,9-6 326 0 0,-10 36 331 0 0,-2-8-733 0 0,-3 56 277 0 0,-4 0 1 0 0,-4-1 0 0 0,-2 0-1 0 0,-12 29-567 0 0,3-5 141 0 0,-77 292 147 0 0,98-348-235 0 0,47-45 11 0 0,189-168 107 0 0,-214 159-176 0 0,-2-1 5 0 0,0 1 0 0 0,1 1 0 0 0,1 1 0 0 0,0 0 0 0 0,0 2-1 0 0,1 0 1 0 0,0 1 0 0 0,0 1 0 0 0,1 1 0 0 0,0 1 0 0 0,0 1-1 0 0,3 1 1 0 0,-24 3-1 0 0,1 0 0 0 0,0 1-1 0 0,-1-1 1 0 0,1 0 0 0 0,0 1-1 0 0,-1-1 1 0 0,1 1 0 0 0,-1-1-1 0 0,1 1 1 0 0,-1 0-1 0 0,1-1 1 0 0,-1 1 0 0 0,0 0-1 0 0,1 0 1 0 0,-1 0 0 0 0,0 0-1 0 0,0 1 1 0 0,1-1 0 0 0,-1 0-1 0 0,0 0 1 0 0,0 1-1 0 0,0-1 1 0 0,-1 0 0 0 0,1 1-1 0 0,0-1 1 0 0,-1 1 0 0 0,1-1-1 0 0,0 1 1 0 0,-1 0 0 0 0,0-1-1 0 0,1 1 1 0 0,-1 0-1 0 0,0-1 1 0 0,0 1 0 0 0,0-1-1 0 0,0 1 1 0 0,0 0 0 0 0,0-1-1 0 0,0 1 1 0 0,-1 0 0 0 0,1-1-1 0 0,-1 1 1 0 0,1-1-1 0 0,-1 1 1 0 0,0 0 1 0 0,-2 8 5 0 0,-1 0 0 0 0,0 0 0 0 0,0-1 0 0 0,-1 0 0 0 0,0 0 0 0 0,0 0 0 0 0,-1-1 0 0 0,0 1 0 0 0,-1-1 0 0 0,0-1-1 0 0,0 1 1 0 0,-1-1 0 0 0,0-1 0 0 0,0 1 0 0 0,0-1 0 0 0,-4 1-5 0 0,-4 6 13 0 0,-10 8-13 0 0,-1-1 1 0 0,0-2-1 0 0,-2-1 0 0 0,0-1 1 0 0,0-1-1 0 0,-2-1 0 0 0,0-2 0 0 0,0-1 1 0 0,-16 2-1 0 0,-49-10-343 0 0,94-4 261 0 0,1 0-1 0 0,-1 0 1 0 0,1 0 0 0 0,-1 0 0 0 0,1 0-1 0 0,-1 0 1 0 0,1 0 0 0 0,0-1-1 0 0,-1 1 1 0 0,1-1 0 0 0,0 1 0 0 0,0-1-1 0 0,0 1 1 0 0,0-1 0 0 0,1 0-1 0 0,-1 1 1 0 0,0-1 0 0 0,1 0 0 0 0,-1 0-1 0 0,1 1 1 0 0,-1-1 0 0 0,1 0-1 0 0,0 0 1 0 0,0 0 0 0 0,0 0 0 0 0,0 1-1 0 0,0-1 1 0 0,0 0 0 0 0,0 0-1 0 0,1-1 84 0 0,13-56-6244 0 0,-4 41-297 0 0,-4 5-5223 0 0</inkml:trace>
  <inkml:trace contextRef="#ctx0" brushRef="#br0" timeOffset="49581.45">19788 3674 17276 0 0,'0'0'839'0'0,"0"0"-237"0"0,0 0 84 0 0,0 0 258 0 0,0 0 252 0 0,0 0 90 0 0,0 0-154 0 0,0 0-232 0 0,0 0-154 0 0,-7 32-98 0 0,-22 104-80 0 0,-48 388 1723 0 0,22-253-2083 0 0,41-222-293 0 0,22-72-1237 0 0,85-79-3875 0 0,-59 71-846 0 0,0 1-5171 0 0,-26 25 5753 0 0</inkml:trace>
  <inkml:trace contextRef="#ctx0" brushRef="#br0" timeOffset="49898.612">19818 4484 672 0 0,'0'0'4062'0'0,"0"0"-320"0"0,0 0-628 0 0,0 0-649 0 0,0 0-581 0 0,0 0-431 0 0,0 0-273 0 0,0 0-150 0 0,0 0-74 0 0,0 0-48 0 0,0 0-61 0 0,0 0-70 0 0,0 0-67 0 0,19 19-75 0 0,60 57-62 0 0,-77-75-545 0 0,-1 1 1 0 0,0 0-1 0 0,1-1 0 0 0,-1 1 1 0 0,1-1-1 0 0,0 0 0 0 0,-1 1 1 0 0,1-1-1 0 0,0 0 1 0 0,0 0-1 0 0,0 0 0 0 0,0 0 1 0 0,0-1-1 0 0,0 1 0 0 0,0 0 1 0 0,0-1-1 0 0,0 0 0 0 0,0 1 1 0 0,0-1-1 0 0,0 0 0 0 0,0 0 1 0 0,0 0-1 0 0,1 0 1 0 0,-1 0-1 0 0,0-1 0 0 0,0 1 1 0 0,0-1-1 0 0,0 1 0 0 0,0-1-28 0 0,6-1 124 0 0,6-2-31 0 0,0 0 0 0 0,0-1 0 0 0,0 0 0 0 0,-1-1 0 0 0,0-1 0 0 0,0 0 0 0 0,0 0 0 0 0,-1-1 0 0 0,0-1 0 0 0,-1 0 0 0 0,0-1 1 0 0,0 0-1 0 0,-1-1 0 0 0,0 0 0 0 0,2-4-93 0 0,-9 10 9 0 0,0 0 1 0 0,0-1 0 0 0,-1 1-1 0 0,1-1 1 0 0,-2 1-1 0 0,1-1 1 0 0,0 0 0 0 0,-1 0-1 0 0,0 1 1 0 0,0-1-1 0 0,-1 0 1 0 0,0 0-1 0 0,0 0 1 0 0,0 0 0 0 0,-1 0-1 0 0,0-3-9 0 0,-1 7-4 0 0,0 0 0 0 0,-1-1 0 0 0,1 1 1 0 0,-1 0-1 0 0,1 0 0 0 0,-1 0 0 0 0,1 1 0 0 0,-1-1 0 0 0,0 1 0 0 0,0-1 0 0 0,0 1 0 0 0,0 0 0 0 0,0 0 0 0 0,0 0 0 0 0,0 1 0 0 0,0-1 1 0 0,-1 1-1 0 0,1-1 0 0 0,0 1 0 0 0,0 0 0 0 0,0 0 0 0 0,-1 1 0 0 0,1-1 0 0 0,0 1 0 0 0,0-1 0 0 0,0 1 0 0 0,0 0 0 0 0,0 0 0 0 0,0 1 1 0 0,0-1-1 0 0,0 0 0 0 0,0 1 0 0 0,1 0 0 0 0,-2 1 4 0 0,-17 8-9 0 0,0 1 0 0 0,1 1 0 0 0,1 1 0 0 0,0 0 0 0 0,1 2 0 0 0,-6 6 9 0 0,18-16-1 0 0,1-1 1 0 0,0 1-1 0 0,0 1 0 0 0,1-1 1 0 0,-1 0-1 0 0,1 1 1 0 0,1 0-1 0 0,-1 0 0 0 0,1 0 1 0 0,1 1-1 0 0,-1-1 1 0 0,1 1-1 0 0,0-1 0 0 0,1 1 1 0 0,0 0-1 0 0,0 0 1 0 0,1-1-1 0 0,-1 1 0 0 0,2 0 1 0 0,-1 0-1 0 0,2 3 1 0 0,-1-6 3 0 0,1-1-1 0 0,0 0 1 0 0,0 0 0 0 0,0 0-1 0 0,0 0 1 0 0,1 0-1 0 0,-1 0 1 0 0,1-1 0 0 0,0 1-1 0 0,0-1 1 0 0,0 0-1 0 0,1 0 1 0 0,-1 0 0 0 0,1 0-1 0 0,-1-1 1 0 0,1 1-1 0 0,0-1 1 0 0,0 0 0 0 0,0 0-1 0 0,1-1 1 0 0,-1 1-1 0 0,0-1 1 0 0,5 1-3 0 0,106 14-91 0 0,44-35-1656 0 0,-92 1-6926 0 0,-59 14-3002 0 0</inkml:trace>
  <inkml:trace contextRef="#ctx0" brushRef="#br0" timeOffset="50398.128">20374 4701 9874 0 0,'0'0'2125'0'0,"0"0"-468"0"0,0 0-108 0 0,0 0 67 0 0,0 0 16 0 0,0 0-45 0 0,0 0-121 0 0,0 0-199 0 0,0 0-228 0 0,0 0-203 0 0,0 0-180 0 0,0 0-162 0 0,0 0-108 0 0,19-9-86 0 0,63-32-82 0 0,-8-26 338 0 0,-31 19-247 0 0,81-70 185 0 0,-118 159-438 0 0,-9 49 136 0 0,5-88-179 0 0,1 0 0 0 0,-1 0 0 0 0,1 0 0 0 0,-1 0 0 0 0,1 0 1 0 0,-1-1-1 0 0,1 0 0 0 0,0 1 0 0 0,0-1 0 0 0,0 0 0 0 0,0 0 0 0 0,0-1 1 0 0,0 1-1 0 0,0-1 0 0 0,0 1 0 0 0,0-1 0 0 0,0 0 0 0 0,0 0 1 0 0,0 0-1 0 0,0-1 0 0 0,3 0-13 0 0,-1 1 25 0 0,9-1 14 0 0,-1-1-1 0 0,1-1 1 0 0,-1 0-1 0 0,1-1 1 0 0,-1 0-1 0 0,0-1 1 0 0,0 0-1 0 0,-1-1 1 0 0,0-1 0 0 0,0 0-39 0 0,62-27 190 0 0,37-2 229 0 0,-103 80-78 0 0,-8-32-319 0 0,1 1 1 0 0,0-1-1 0 0,1 0 0 0 0,0 1 0 0 0,1-1 0 0 0,0 0 0 0 0,1 0 0 0 0,0-1 0 0 0,1 1 0 0 0,0-1 1 0 0,1 0-1 0 0,0 0 0 0 0,1-1 0 0 0,4 6-22 0 0,20 0-1056 0 0,-18-18-5428 0 0,-11-1-5694 0 0</inkml:trace>
  <inkml:trace contextRef="#ctx0" brushRef="#br0" timeOffset="60586.311">21986 3670 4153 0 0,'0'0'1542'0'0,"0"0"-209"0"0,0 0-42 0 0,0 0 120 0 0,0 0 53 0 0,0 0-58 0 0,0 0-188 0 0,0 0-221 0 0,0 0-141 0 0,0 0-110 0 0,0 0-62 0 0,1-2-17 0 0,3-3 3974 0 0,-3 31-2810 0 0,0-5-1424 0 0,20 238 1344 0 0,-13-100-1026 0 0,-10 127-725 0 0,-1-259 21 0 0,0 0-1 0 0,-2 1 0 0 0,0-2 1 0 0,-2 1-1 0 0,-1-1 1 0 0,-2 0-21 0 0,11 11-22 0 0,0-37 20 0 0,-1 0-8 0 0,0 0-6 0 0,0 0-9 0 0,0 0-15 0 0,0 0-11 0 0,0 0 7 0 0,0 0-2 0 0,0 0-1 0 0,0 0-5 0 0,0 0-51 0 0,-1-30-2812 0 0,-3 10-127 0 0,0 0-4752 0 0,3 13-1434 0 0</inkml:trace>
  <inkml:trace contextRef="#ctx0" brushRef="#br0" timeOffset="60855.915">21664 4237 8586 0 0,'0'0'2766'0'0,"0"0"-687"0"0,0 0-441 0 0,0 0-153 0 0,0 0-166 0 0,0 0-284 0 0,0 0-305 0 0,0 0-181 0 0,0 0-13 0 0,0 0 116 0 0,0 0 132 0 0,0 0 35 0 0,0 0-17 0 0,24-2-53 0 0,80-10-63 0 0,268-61 1936 0 0,-310 68-1674 0 0,-36 5-5170 0 0,-9 0-3884 0 0,-14 0-3862 0 0</inkml:trace>
  <inkml:trace contextRef="#ctx0" brushRef="#br0" timeOffset="61438.708">22406 3736 10650 0 0,'0'0'1906'0'0,"0"0"-415"0"0,0 0-247 0 0,0 0-75 0 0,0 0-60 0 0,0 0-101 0 0,0 0-108 0 0,0 0-90 0 0,0 0-78 0 0,0 0-64 0 0,0 0-73 0 0,0 0-64 0 0,0 0-48 0 0,-1 23-35 0 0,-4 113 317 0 0,13 184 876 0 0,-8-45-1468 0 0,11-234-202 0 0,18-53 335 0 0,-12-6-243 0 0,0 0 0 0 0,1 1-1 0 0,1 1 1 0 0,1 0 0 0 0,0 2-1 0 0,13-8-62 0 0,13-7 1 0 0,-37 22-2 0 0,0 0 0 0 0,1 0 0 0 0,-1 1 1 0 0,1 1-1 0 0,1-1 0 0 0,-1 2 0 0 0,1-1 0 0 0,0 2 0 0 0,0-1 0 0 0,0 2 0 0 0,0-1 1 0 0,1 1-1 0 0,0 1 1 0 0,-6 41 74 0 0,-28 177 389 0 0,54-220-2434 0 0,-27-4 497 0 0,0 2-1884 0 0,-1-1-3980 0 0,-1 2-4832 0 0</inkml:trace>
  <inkml:trace contextRef="#ctx0" brushRef="#br0" timeOffset="62520.308">22945 4443 9562 0 0,'0'0'1848'0'0,"0"0"-286"0"0,0 0 68 0 0,0 0 67 0 0,0 0-114 0 0,0 0-197 0 0,0 0-232 0 0,0 0-215 0 0,0 0-142 0 0,0 0-126 0 0,0 0-98 0 0,0 0-79 0 0,34-4-106 0 0,104-15-65 0 0,-85 0 91 0 0,-47 13-294 0 0,-2 3-73 0 0,-1 0 0 0 0,1 0-1 0 0,-1 0 1 0 0,1-1-1 0 0,-1 1 1 0 0,0-1 0 0 0,0 0-1 0 0,-1 0 1 0 0,1 0 0 0 0,-1-1-1 0 0,0 1 1 0 0,0 0-1 0 0,0-1 1 0 0,-1 1 0 0 0,1-1-1 0 0,-1 0 1 0 0,0 0 0 0 0,0 1-1 0 0,-1-1 1 0 0,0 0-1 0 0,0 0 1 0 0,0 0 0 0 0,0 1-1 0 0,-1-1 1 0 0,1 0-47 0 0,-3 2-14 0 0,0 1 0 0 0,0 0 1 0 0,1 0-1 0 0,-1 0 0 0 0,-1 0 0 0 0,1 0 1 0 0,0 0-1 0 0,0 1 0 0 0,-1-1 1 0 0,1 1-1 0 0,0 0 0 0 0,-1 0 0 0 0,0 1 1 0 0,1-1-1 0 0,-1 1 0 0 0,1-1 0 0 0,-1 1 1 0 0,1 0-1 0 0,-1 1 0 0 0,0-1 0 0 0,1 1 1 0 0,-1-1-1 0 0,1 1 0 0 0,-1 0 0 0 0,1 0 1 0 0,-3 2 13 0 0,-8 2-10 0 0,1 1 1 0 0,0 0 0 0 0,1 1-1 0 0,-1 1 1 0 0,1 0 0 0 0,1 1-1 0 0,-1 0 1 0 0,1 0 0 0 0,1 1-1 0 0,-2 3 10 0 0,8-10 4 0 0,0 1 0 0 0,-1 0 0 0 0,1 0 0 0 0,1 0 0 0 0,-1 0 0 0 0,1 1 0 0 0,-1 0 0 0 0,1-1 0 0 0,0 1 0 0 0,1 0 0 0 0,0 0 0 0 0,-1 1 0 0 0,1-1 0 0 0,1 0 0 0 0,-1 1 0 0 0,1-1 0 0 0,0 1 0 0 0,0 0 0 0 0,1-1-1 0 0,0 1 1 0 0,0 0 0 0 0,0-1 0 0 0,1 1 0 0 0,-1-1 0 0 0,1 1 0 0 0,1 0 0 0 0,-1-1 0 0 0,1 0 0 0 0,0 1 0 0 0,0-1 0 0 0,0 0 0 0 0,1 0 0 0 0,0 0 0 0 0,0 0 0 0 0,0-1 0 0 0,1 1 0 0 0,1 1-4 0 0,9 1 83 0 0,1-1 0 0 0,0 0 0 0 0,0-1 0 0 0,1-1 1 0 0,-1 0-1 0 0,1-1 0 0 0,0-1 0 0 0,0-1 0 0 0,0 0 0 0 0,0-1 1 0 0,0 0-1 0 0,6-2-83 0 0,6 2 171 0 0,-10-1-79 0 0,0 0 0 0 0,-1-1-1 0 0,0-1 1 0 0,1-1-1 0 0,-1 0 1 0 0,-1-1 0 0 0,1-1-1 0 0,-1-1 1 0 0,9-4-92 0 0,-14 5 14 0 0,0 0 0 0 0,0-1 1 0 0,0 0-1 0 0,-1-1 0 0 0,0 0 1 0 0,-1 0-1 0 0,0-1 0 0 0,0 0 1 0 0,-1-1-1 0 0,0 0 0 0 0,-1 0 1 0 0,0-1-1 0 0,0 1 0 0 0,-1-2 1 0 0,-1 1-1 0 0,0-1 0 0 0,-1 1 1 0 0,0-1-1 0 0,0-1 0 0 0,-1 0-14 0 0,6-93 32 0 0,-10 103-41 0 0,0 1-1 0 0,-1 0 1 0 0,1-1-1 0 0,0 1 0 0 0,0 0 1 0 0,-1 0-1 0 0,0 0 1 0 0,1 0-1 0 0,-1 0 0 0 0,0 0 1 0 0,0 1-1 0 0,0-1 1 0 0,0 0-1 0 0,0 1 1 0 0,0 0-1 0 0,-1-1 0 0 0,1 1 1 0 0,0 0-1 0 0,-1 0 1 0 0,1 0-1 0 0,-1 1 0 0 0,1-1 1 0 0,-1 0-1 0 0,1 1 1 0 0,-1 0-1 0 0,1-1 0 0 0,-1 1 1 0 0,0 0-1 0 0,1 1 1 0 0,-1-1-1 0 0,1 0 1 0 0,-1 1-1 0 0,1-1 0 0 0,-1 1 1 0 0,1 0-1 0 0,-1 0 1 0 0,1 0-1 0 0,0 0 0 0 0,-1 0 1 0 0,1 0-1 0 0,0 1 1 0 0,-2 1 9 0 0,0-1-8 0 0,1 0 1 0 0,-1 0-1 0 0,1 0 1 0 0,-1 1-1 0 0,1 0 1 0 0,0 0-1 0 0,0 0 1 0 0,0 0-1 0 0,0 0 1 0 0,0 1-1 0 0,1-1 1 0 0,0 1-1 0 0,-1 0 1 0 0,1-1-1 0 0,1 1 1 0 0,-1 0-1 0 0,1 0 0 0 0,-1 1 1 0 0,1-1-1 0 0,0 0 1 0 0,1 0-1 0 0,-1 0 1 0 0,1 1-1 0 0,-1-1 1 0 0,1 0-1 0 0,1 1 1 0 0,-1-1 7 0 0,3-1 5 0 0,0 0-1 0 0,0 0 1 0 0,1 0-1 0 0,-1-1 1 0 0,1 1-1 0 0,0-1 1 0 0,-1 0 0 0 0,1 0-1 0 0,0 0 1 0 0,0-1-1 0 0,1 1 1 0 0,-1-1-1 0 0,0 0 1 0 0,0 0 0 0 0,0 0-1 0 0,1-1 1 0 0,-1 0-1 0 0,1 0 1 0 0,2 0-5 0 0,-4 0 2 0 0,37 2 19 0 0,48 12 24 0 0,-86-11-40 0 0,0 0 1 0 0,1 0 0 0 0,-1 0-1 0 0,0 0 1 0 0,-1 1 0 0 0,1-1 0 0 0,-1 1-1 0 0,1-1 1 0 0,-1 1 0 0 0,0 0-1 0 0,0-1 1 0 0,-1 1 0 0 0,1 0 0 0 0,-1 0-1 0 0,0 0 1 0 0,0-1 0 0 0,0 1-1 0 0,0 0 1 0 0,-1 0 0 0 0,1 0 0 0 0,-2 2-6 0 0,1 12 12 0 0,1-10-15 0 0,-1-6 1 0 0,1 0-1 0 0,-1 0 1 0 0,1 0 0 0 0,-1 0-1 0 0,1 0 1 0 0,0 0-1 0 0,0 0 1 0 0,0 0 0 0 0,0 1-1 0 0,0-1 1 0 0,0 0 0 0 0,1 0-1 0 0,-1 0 1 0 0,1 0 0 0 0,-1 0-1 0 0,1 0 1 0 0,0 0-1 0 0,0 0 1 0 0,0 0 0 0 0,0 0-1 0 0,0-1 1 0 0,0 1 0 0 0,0 0-1 0 0,1-1 1 0 0,-1 1-1 0 0,1 0 1 0 0,-1-1 0 0 0,1 0-1 0 0,-1 1 1 0 0,1-1 0 0 0,0 0-1 0 0,0 0 1 0 0,0 0 0 0 0,0 0-1 0 0,0 0 1 0 0,-1 0-1 0 0,2-1 1 0 0,-1 1 0 0 0,0-1-1 0 0,2 1 3 0 0,116 6-100 0 0,-108-7 117 0 0,0-1-1 0 0,0 0 1 0 0,0-1 0 0 0,0 0-1 0 0,-1 0 1 0 0,1-1-1 0 0,-1-1 1 0 0,1 0 0 0 0,-1-1-1 0 0,0 0 1 0 0,-1 0-1 0 0,1-1 1 0 0,-1-1 0 0 0,-1 0-1 0 0,1 0 1 0 0,-1-1-1 0 0,0 0 1 0 0,-1 0-1 0 0,1-1 1 0 0,-2 0 0 0 0,1-1-1 0 0,-2 0 1 0 0,1 0-1 0 0,-1 0 1 0 0,1-5-17 0 0,-3 9 2 0 0,-1 0 0 0 0,-1 0 0 0 0,1 0 0 0 0,-1 0 0 0 0,0-1 0 0 0,0 1 0 0 0,-1-1 0 0 0,0 1 0 0 0,0-1 0 0 0,-1 0 0 0 0,0 1 0 0 0,0-1 0 0 0,0 0 0 0 0,-1 1 0 0 0,0-1 0 0 0,0-1-2 0 0,-2 6-5 0 0,1 0 0 0 0,-1 0 0 0 0,0 0 1 0 0,0 0-1 0 0,1 0 0 0 0,-2 0 0 0 0,1 1 0 0 0,0-1 0 0 0,0 1 1 0 0,0 0-1 0 0,-1 0 0 0 0,1 0 0 0 0,0 0 0 0 0,-1 1 0 0 0,1-1 0 0 0,-1 1 1 0 0,1 0-1 0 0,0 0 0 0 0,-1 0 0 0 0,1 1 0 0 0,-1-1 0 0 0,1 1 0 0 0,0 0 1 0 0,-1 0-1 0 0,1 0 0 0 0,0 0 0 0 0,0 0 0 0 0,-1 1 0 0 0,1 0 1 0 0,0-1-1 0 0,1 1 0 0 0,-1 0 0 0 0,-1 2 5 0 0,-3-1 0 0 0,0 1 0 0 0,0 0 1 0 0,1 0-1 0 0,-1 0 0 0 0,1 1 0 0 0,0 0 1 0 0,1 1-1 0 0,-1-1 0 0 0,1 1 0 0 0,0 0 1 0 0,0 0-1 0 0,1 0 0 0 0,0 1 0 0 0,0 0 0 0 0,1 0 1 0 0,-1 0-1 0 0,1 0 0 0 0,1 0 0 0 0,0 1 1 0 0,0-1-1 0 0,0 1 0 0 0,1-1 0 0 0,0 1 0 0 0,0 0 1 0 0,1 0-1 0 0,0-1 0 0 0,0 1 0 0 0,1 0 1 0 0,0 0-1 0 0,1-1 0 0 0,-1 1 0 0 0,2-1 1 0 0,-1 1-1 0 0,1-1 0 0 0,0 0 0 0 0,7 5 23 0 0,0-1 0 0 0,1 0 0 0 0,1-1 0 0 0,-1 0 0 0 0,2-1 0 0 0,-1-1 0 0 0,1 0 0 0 0,1 0 0 0 0,-1-1 0 0 0,1-1 0 0 0,0 0 0 0 0,1-1 0 0 0,-1-1 0 0 0,1 0 0 0 0,0-1 0 0 0,7 1-23 0 0,15 3-2 0 0,1-1 1 0 0,0-2-1 0 0,0-2 1 0 0,0-1-1 0 0,20-4 2 0 0,-22-4-1561 0 0,-22 0-6997 0 0,-10 4-4256 0 0</inkml:trace>
  <inkml:trace contextRef="#ctx0" brushRef="#br0" timeOffset="65622.061">676 5599 528 0 0,'0'0'1870'0'0,"0"0"-359"0"0,0 0 84 0 0,0 0 241 0 0,0 0 265 0 0,0 0 96 0 0,0 0-201 0 0,0 0-307 0 0,0 0-354 0 0,0 0-296 0 0,0 0-209 0 0,3-6-138 0 0,8-21-103 0 0,-5 69 3119 0 0,-6 251-1140 0 0,1-281-4890 0 0,-1-24-7038 0 0,-1 5-2513 0 0</inkml:trace>
  <inkml:trace contextRef="#ctx0" brushRef="#br0" timeOffset="65807.925">636 5176 13891 0 0,'0'0'1527'0'0,"0"0"-296"0"0,0 0-216 0 0,0 0-83 0 0,0 0-39 0 0,0 0-140 0 0,0 0-205 0 0,0 0-225 0 0,0 0-198 0 0,0 0-100 0 0,0 0-37 0 0,0 0-14 0 0,0 0-20 0 0,-6 7-18 0 0,3-4 56 0 0,2-3-2 0 0,0 1 0 0 0,0 0 0 0 0,0-1 0 0 0,0 1 1 0 0,0 0-1 0 0,0-1 0 0 0,1 1 0 0 0,-1 0 0 0 0,0 0 0 0 0,1 0 1 0 0,-1 0-1 0 0,0 0 0 0 0,1 0 0 0 0,-1-1 0 0 0,1 2 1 0 0,-1-1-1 0 0,1 0 0 0 0,0 0 0 0 0,-1 0 0 0 0,1 0 1 0 0,0 0-1 0 0,0 0 0 0 0,0 0 0 0 0,0 0 0 0 0,0 0 1 0 0,0 0-1 0 0,0 1 0 0 0,0-1 0 0 0,0 0 0 0 0,0 0 1 0 0,1 0-1 0 0,-1 0 0 0 0,0 0 0 0 0,1 0 0 0 0,-1 0 1 0 0,1 0-1 0 0,-1 0 0 0 0,1 0 0 0 0,0 0 0 0 0,-1 0 0 0 0,1 0 1 0 0,0-1-1 0 0,-1 1 0 0 0,1 0 0 0 0,0 0 0 0 0,0-1 1 0 0,0 1-1 0 0,0-1 0 0 0,0 1 0 0 0,0 0 0 0 0,0-1 1 0 0,0 0-1 0 0,0 1 0 0 0,0-1 0 0 0,0 0 0 0 0,0 1 1 0 0,0-1-1 0 0,0 0 0 0 0,0 0 0 0 0,0 0 0 0 0,1 0 10 0 0,47 20-1968 0 0,-16-10-6975 0 0,-19-6-654 0 0</inkml:trace>
  <inkml:trace contextRef="#ctx0" brushRef="#br0" timeOffset="66313.682">1160 5415 9546 0 0,'0'0'1787'0'0,"0"0"-261"0"0,0 0 3 0 0,0 0 40 0 0,0 0-93 0 0,0 0-244 0 0,0 0-314 0 0,0 0-218 0 0,0 0-83 0 0,0 0-46 0 0,0 0-40 0 0,0 0-62 0 0,0 0-71 0 0,-2 0-63 0 0,-5-2-260 0 0,0 2 0 0 0,1-1 0 0 0,-1 1 0 0 0,0 0 0 0 0,0 0-1 0 0,0 1 1 0 0,1 0 0 0 0,-1 0 0 0 0,0 0 0 0 0,1 1 0 0 0,-1 0 0 0 0,1 1 0 0 0,0-1 0 0 0,0 1 0 0 0,0 0 0 0 0,0 1 0 0 0,0-1 0 0 0,-3 4-75 0 0,8-5 1 0 0,0 0-1 0 0,0 0 1 0 0,0 0-1 0 0,1 0 1 0 0,-1 0 0 0 0,0 0-1 0 0,1 1 1 0 0,-1-1-1 0 0,1 0 1 0 0,0 0-1 0 0,0 1 1 0 0,0-1-1 0 0,0 0 1 0 0,0 0-1 0 0,1 1 1 0 0,-1-1 0 0 0,1 0-1 0 0,-1 0 1 0 0,1 0-1 0 0,0 1 1 0 0,0-1-1 0 0,0 0 1 0 0,0 0-1 0 0,0 0 1 0 0,0 0 0 0 0,0-1-1 0 0,1 1 1 0 0,-1 0-1 0 0,1 0 1 0 0,-1-1-1 0 0,1 1 1 0 0,0-1-1 0 0,0 1 1 0 0,0-1-1 0 0,142 95 227 0 0,-138-93-199 0 0,0 1 0 0 0,0 0 0 0 0,-1 0 0 0 0,0 1 0 0 0,1-1 0 0 0,-1 1 0 0 0,-1 0 1 0 0,1 0-1 0 0,-1 1 0 0 0,0 0 0 0 0,0-1 0 0 0,-1 1 0 0 0,0 0 0 0 0,0 1 0 0 0,0-1 1 0 0,0 1-1 0 0,-1-1 0 0 0,-1 1 0 0 0,1 0 0 0 0,-1-1 0 0 0,0 1 0 0 0,0 0 0 0 0,-1 1-28 0 0,-2 0 49 0 0,-1-1 1 0 0,-1 1-1 0 0,1 0 0 0 0,-2-1 0 0 0,1 0 0 0 0,0 0 0 0 0,-1 0 0 0 0,-1 0 0 0 0,1-1 0 0 0,-1 0 0 0 0,0 0 0 0 0,0 0 0 0 0,-1-1 0 0 0,0 0 0 0 0,0 0 0 0 0,0-1 0 0 0,0 0 0 0 0,-1 0 0 0 0,1 0 0 0 0,-1-1 0 0 0,0 0 0 0 0,0-1 0 0 0,0 0 0 0 0,-1 0 0 0 0,1-1 0 0 0,-1 0-49 0 0,6 0-32 0 0,1 0 0 0 0,-1 0 0 0 0,1-1 0 0 0,-1 1 0 0 0,1-1 1 0 0,-1 0-1 0 0,1 0 0 0 0,-1 0 0 0 0,0 0 0 0 0,1 0 0 0 0,-1 0 0 0 0,1-1 0 0 0,-1 1 0 0 0,1-1 0 0 0,-1 0 0 0 0,1 1 0 0 0,-1-1 0 0 0,1 0 0 0 0,0-1 0 0 0,0 1 0 0 0,-1 0 0 0 0,1-1 0 0 0,0 1 0 0 0,0-1 0 0 0,0 0 0 0 0,0 1 0 0 0,1-1 0 0 0,-1 0 0 0 0,0 0 0 0 0,1 0 0 0 0,-1 0 0 0 0,1-1 0 0 0,0 1 0 0 0,0 0 0 0 0,0-1 0 0 0,0 1 0 0 0,0-1 0 0 0,0 1 0 0 0,1-1 0 0 0,-1 1 0 0 0,1-1 0 0 0,0 1 0 0 0,0-1 0 0 0,0 1 0 0 0,0-1 32 0 0,1-20-2807 0 0,5 10-4048 0 0,1 8-5211 0 0</inkml:trace>
  <inkml:trace contextRef="#ctx0" brushRef="#br0" timeOffset="87320.526">2152 5316 0 0 0,'0'0'775'0'0,"0"0"396"0"0,0 0 54 0 0,0 0 45 0 0,0 0 82 0 0,0 0 50 0 0,0 0 12 0 0,0 0-9 0 0,0 0-27 0 0,0 0-66 0 0,-8-3-110 0 0,-22-4-393 0 0,25 6 2643 0 0,12 6-3214 0 0,0-1 1 0 0,0 0 0 0 0,1-1-1 0 0,-1 0 1 0 0,1 0-1 0 0,0-1 1 0 0,0 0 0 0 0,0 0-1 0 0,0 0 1 0 0,0-1 0 0 0,0-1-1 0 0,1 1 1 0 0,-1-2 0 0 0,0 1-1 0 0,0-1 1 0 0,1 0 0 0 0,-1 0-1 0 0,0-1 1 0 0,3-1-239 0 0,147-64 1359 0 0,-143 58-1229 0 0,-1 1 1 0 0,0-2-1 0 0,-1 0 0 0 0,0-1 1 0 0,0 0-1 0 0,-1 0 0 0 0,-1-2 1 0 0,0 1-1 0 0,-1-1 0 0 0,0-1 1 0 0,-1 0-1 0 0,4-9-130 0 0,-8 1 358 0 0,-19 35-162 0 0,-15 57-191 0 0,4 2 1 0 0,2 1 0 0 0,3 0 0 0 0,4 1 0 0 0,3 1 0 0 0,1 20-6 0 0,-48 229-114 0 0,-51 47 7 0 0,107-358 76 0 0,-1-1-1 0 0,-1 0 1 0 0,0 0-1 0 0,0-1 1 0 0,-1 0-1 0 0,-1 0 1 0 0,0 0-1 0 0,0-1 1 0 0,-1 0-1 0 0,0-1 1 0 0,-1 0-1 0 0,0-1 1 0 0,0 1-1 0 0,-1-2 1 0 0,0 0-1 0 0,0 0 1 0 0,-1-1-1 0 0,0 0 1 0 0,0-1-1 0 0,0 0 1 0 0,-1-1-1 0 0,1-1 1 0 0,-1 0-1 0 0,0 0 1 0 0,0-2-1 0 0,0 1 1 0 0,0-2-1 0 0,0 0 1 0 0,-1 0-1 0 0,1-1 1 0 0,-9-2 31 0 0,17 2-14 0 0,-1-1 1 0 0,1 1-1 0 0,0-1 0 0 0,0 0 0 0 0,0 0 1 0 0,0 0-1 0 0,1-1 0 0 0,-1 0 0 0 0,1 0 0 0 0,-1 0 1 0 0,1 0-1 0 0,0-1 0 0 0,0 1 0 0 0,0-1 1 0 0,1 0-1 0 0,0 0 0 0 0,-1-1 0 0 0,1 1 1 0 0,1-1-1 0 0,-1 1 0 0 0,1-1 0 0 0,-1 0 1 0 0,2 0-1 0 0,-1 0 0 0 0,0 0 0 0 0,1-1 1 0 0,0 1-1 0 0,0 0 0 0 0,1 0 0 0 0,-1-1 1 0 0,1 1-1 0 0,0 0 0 0 0,1-1 0 0 0,-1 1 1 0 0,1 0-1 0 0,0-1 0 0 0,0 1 0 0 0,1 0 1 0 0,-1 0-1 0 0,1 0 0 0 0,1 0 0 0 0,-1 0 1 0 0,0 0-1 0 0,1 1 0 0 0,2-4 14 0 0,30-34 139 0 0,1 1-1 0 0,2 2 0 0 0,2 1 0 0 0,1 3 1 0 0,2 1-1 0 0,7-3-138 0 0,-32 23 56 0 0,42-29 454 0 0,2 1 1 0 0,2 4-1 0 0,1 2 1 0 0,65-24-511 0 0,-109 50 128 0 0,0 1 0 0 0,1 2 0 0 0,0 0 0 0 0,0 1 0 0 0,1 1 0 0 0,0 1 0 0 0,0 1 0 0 0,9 1-128 0 0,-28 4-1524 0 0,-14 1-3264 0 0,3-1-5108 0 0,3-2-2245 0 0</inkml:trace>
  <inkml:trace contextRef="#ctx0" brushRef="#br0" timeOffset="87942.264">2997 5717 13491 0 0,'0'0'2023'0'0,"0"0"-1024"0"0,0 0-444 0 0,0 0 119 0 0,0 0 257 0 0,0 0 123 0 0,0 0-65 0 0,0 0-178 0 0,0 0-207 0 0,0 0-152 0 0,0 0-85 0 0,0 0-53 0 0,0 0-66 0 0,6 26-40 0 0,18 81-39 0 0,-20-15 154 0 0,-7-75-283 0 0,-27 88 529 0 0,30-198 2215 0 0,4 73-2695 0 0,0 0 0 0 0,2 0 0 0 0,0 0 0 0 0,1 1 0 0 0,1 0 1 0 0,1 0-1 0 0,1 1 0 0 0,4-6-89 0 0,-2 2 59 0 0,-3 4 0 0 0,-2 3-34 0 0,0 0 0 0 0,0 1 0 0 0,2 0 0 0 0,0 0 0 0 0,0 1 0 0 0,1 0 0 0 0,1 0 1 0 0,0 1-1 0 0,1 1 0 0 0,0 0 0 0 0,1 0 0 0 0,1 1-25 0 0,-13 9 0 0 0,0 0 0 0 0,0 1 0 0 0,0-1 0 0 0,0 1 0 0 0,0-1 0 0 0,0 1 0 0 0,0-1 0 0 0,0 1 0 0 0,0 0 0 0 0,0-1 0 0 0,1 1 0 0 0,-1 0 0 0 0,0 0 1 0 0,0 0-1 0 0,0 0 0 0 0,0 0 0 0 0,1 0 0 0 0,-1 0 0 0 0,0 1 0 0 0,0-1 0 0 0,0 0 0 0 0,0 0 0 0 0,1 1 0 0 0,-1-1 0 0 0,0 1 0 0 0,0-1 0 0 0,0 1 0 0 0,0 0 0 0 0,0-1 0 0 0,0 1 0 0 0,0 0 0 0 0,-1 0 1 0 0,1-1-1 0 0,0 1 0 0 0,0 0 0 0 0,-1 0 0 0 0,1 0 0 0 0,0 0 0 0 0,-1 0 0 0 0,1 0 0 0 0,-1 0 0 0 0,1 0 0 0 0,-1 1 0 0 0,12 59 111 0 0,-6-23 3 0 0,22 44-72 0 0,-27-73 334 0 0,0-6-5140 0 0,5-8-4621 0 0,-2 1-2495 0 0</inkml:trace>
  <inkml:trace contextRef="#ctx0" brushRef="#br0" timeOffset="88182.955">3596 5754 14075 0 0,'0'0'1956'0'0,"0"0"-475"0"0,0 0-158 0 0,0 0 5 0 0,0 0-69 0 0,0 0-234 0 0,0 0-364 0 0,0 0-299 0 0,0 0-192 0 0,0 0-117 0 0,0 0-37 0 0,0 0-79 0 0,0 0-98 0 0,1 27-159 0 0,5 81-283 0 0,2-79-688 0 0,-5-31-2197 0 0,-3 1 372 0 0,4-2-8038 0 0</inkml:trace>
  <inkml:trace contextRef="#ctx0" brushRef="#br0" timeOffset="88348.788">3631 5382 11787 0 0,'0'0'5745'0'0,"0"0"-4081"0"0,0 0-632 0 0,0 0-360 0 0,0 0-239 0 0,0 0-169 0 0,0 0-248 0 0,0 0-120 0 0,0 0-152 0 0,0 0-273 0 0,0 0-439 0 0,0 0-1056 0 0,0 0-4322 0 0,0 0-5040 0 0</inkml:trace>
  <inkml:trace contextRef="#ctx0" brushRef="#br0" timeOffset="88598.714">4152 5566 16171 0 0,'0'0'2437'0'0,"0"0"-1049"0"0,0 0-406 0 0,0 0-21 0 0,0 0-10 0 0,0 0-68 0 0,0 0-135 0 0,0 0-156 0 0,0 0-132 0 0,0 0-131 0 0,0 0-100 0 0,0 0-74 0 0,0 0-73 0 0,-33 4-10 0 0,-103 14-22 0 0,133-18-48 0 0,1 0 0 0 0,-1 0 1 0 0,0 0-1 0 0,0 0 0 0 0,0 1 0 0 0,1 0 1 0 0,-1-1-1 0 0,0 1 0 0 0,1 0 1 0 0,-1 0-1 0 0,0 0 0 0 0,1 1 0 0 0,-1-1 1 0 0,1 1-1 0 0,0-1 0 0 0,0 1 1 0 0,-1 0-1 0 0,1 0 0 0 0,0 0 0 0 0,0 0 1 0 0,-1 2-3 0 0,-2 4 13 0 0,-1-3-17 0 0,1 0-1 0 0,-1 1 1 0 0,2-1-1 0 0,-1 1 1 0 0,1 0 0 0 0,0 0-1 0 0,0 1 1 0 0,0-1-1 0 0,1 1 1 0 0,0 0 0 0 0,0 0-1 0 0,1 0 1 0 0,0 0-1 0 0,0 0 1 0 0,1 1 0 0 0,0-1-1 0 0,0 0 1 0 0,0 1-1 0 0,1-1 1 0 0,1 1 0 0 0,-1-1-1 0 0,1 1 1 0 0,0-1-1 0 0,1 0 1 0 0,-1 1 0 0 0,2-1-1 0 0,-1 0 1 0 0,1 0-1 0 0,0-1 1 0 0,3 7 4 0 0,3-5 5 0 0,0 1 0 0 0,0-2 1 0 0,1 0-1 0 0,0 0 0 0 0,0 0 0 0 0,0-1 0 0 0,1-1 1 0 0,0 0-1 0 0,0 0 0 0 0,0-1 0 0 0,1-1 0 0 0,-1 1 1 0 0,1-2-1 0 0,0 0 0 0 0,0 0 0 0 0,0-1 1 0 0,0-1-1 0 0,0 0 0 0 0,0 0 0 0 0,0-2 0 0 0,0 1 1 0 0,-1-1-1 0 0,1-1 0 0 0,0 0 0 0 0,-1-1 0 0 0,1 0 1 0 0,-1-1-1 0 0,-1 0 0 0 0,1 0 0 0 0,0-1 0 0 0,-1-1 1 0 0,4-3-6 0 0,40-44-1436 0 0,-23 15-6685 0 0,-28 36 6953 0 0,3-5-10508 0 0</inkml:trace>
  <inkml:trace contextRef="#ctx0" brushRef="#br0" timeOffset="89009.575">4801 5073 10434 0 0,'0'0'4216'0'0,"0"0"-2036"0"0,0 0-663 0 0,0 0 23 0 0,0 0 36 0 0,0 0-125 0 0,0 0-289 0 0,0 0-346 0 0,0 0-225 0 0,0 0-154 0 0,0 0-90 0 0,0 0-63 0 0,3-2-43 0 0,-3 2-223 0 0,-1 1 0 0 0,1-1 0 0 0,0 0 0 0 0,0 1-1 0 0,-1-1 1 0 0,1 0 0 0 0,0 1 0 0 0,0-1 0 0 0,0 1-1 0 0,0-1 1 0 0,0 0 0 0 0,0 1 0 0 0,-1-1 0 0 0,1 1-1 0 0,0-1 1 0 0,0 0 0 0 0,0 1 0 0 0,0-1-1 0 0,0 1 1 0 0,1-1 0 0 0,-1 1 0 0 0,0-1 0 0 0,0 0-1 0 0,0 1 1 0 0,0-1 0 0 0,0 1 0 0 0,0-1 0 0 0,1 0-1 0 0,-1 1 1 0 0,0-1 0 0 0,0 0 0 0 0,1 1 0 0 0,-1-1-1 0 0,0 0 1 0 0,0 1 0 0 0,1-1 0 0 0,-1 0 0 0 0,0 0-1 0 0,1 1 1 0 0,-1-1 0 0 0,1 0 0 0 0,-1 0 0 0 0,0 0-1 0 0,1 1 1 0 0,-1-1 0 0 0,1 0 0 0 0,-1 0 0 0 0,0 0-1 0 0,1 0 1 0 0,-1 0 0 0 0,1 0 0 0 0,-1 0-1 0 0,0 0 1 0 0,1 0 0 0 0,-1 0 0 0 0,1 0 0 0 0,-1 0-1 0 0,1 0 1 0 0,-1 0 0 0 0,0 0 0 0 0,1 0 0 0 0,-1-1-1 0 0,1 1 1 0 0,-1 0 0 0 0,0 0-18 0 0,0 9 105 0 0,-11 282 1157 0 0,6 232-865 0 0,-14-425-374 0 0,18-95 51 0 0,-6 19-419 0 0,1-39-859 0 0,1-109-5510 0 0,6 80-2190 0 0,-1 31-2339 0 0</inkml:trace>
  <inkml:trace contextRef="#ctx0" brushRef="#br0" timeOffset="89259.372">4573 5518 10738 0 0,'0'0'2908'0'0,"0"0"-901"0"0,0 0-415 0 0,0 0-105 0 0,0 0-36 0 0,0 0-129 0 0,0 0-248 0 0,0 0-280 0 0,0 0-229 0 0,0 0-128 0 0,0 0-72 0 0,0 0 14 0 0,0 0 19 0 0,5 2 47 0 0,22 6 8 0 0,1-1 0 0 0,1-2 0 0 0,0-1 0 0 0,-1-1 0 0 0,1-1 0 0 0,0-2 0 0 0,0-1 1 0 0,7-1-454 0 0,37 0 219 0 0,25 2-2435 0 0,-98 0 832 0 0,0 0-1276 0 0,0 0-3829 0 0,-2 0-6031 0 0</inkml:trace>
  <inkml:trace contextRef="#ctx0" brushRef="#br0" timeOffset="89515.231">5265 5588 17468 0 0,'0'0'2267'0'0,"0"0"-869"0"0,0 0-284 0 0,0 0-49 0 0,0 0-76 0 0,0 0-103 0 0,0 0-173 0 0,0 0-238 0 0,0 0-130 0 0,0 0-111 0 0,0 0-69 0 0,0 0-17 0 0,0 0-46 0 0,6 30-38 0 0,17 93-34 0 0,-26-70-87 0 0,-10-25-755 0 0,2-22-3355 0 0,6-6-1658 0 0,3 3-6272 0 0</inkml:trace>
  <inkml:trace contextRef="#ctx0" brushRef="#br0" timeOffset="89679.567">5322 5312 15587 0 0,'0'0'2281'0'0,"0"0"-673"0"0,0 0-352 0 0,0 0-199 0 0,0 0-249 0 0,0 0-224 0 0,0 0-336 0 0,0 0-240 0 0,0 0-176 0 0,0 0-168 0 0,0 0-200 0 0,0 0-336 0 0,0 0-777 0 0,45-37-2912 0 0,-42 45-8129 0 0</inkml:trace>
  <inkml:trace contextRef="#ctx0" brushRef="#br0" timeOffset="89994.835">5691 5529 18780 0 0,'0'0'1175'0'0,"0"0"-351"0"0,0 0-50 0 0,0 0 64 0 0,0 0 35 0 0,0 0-119 0 0,0 0-223 0 0,0 0-193 0 0,0 0-133 0 0,0 0-65 0 0,0 0-37 0 0,0 0-37 0 0,-19 34-26 0 0,-59 105-20 0 0,74-134-19 0 0,0 0 0 0 0,0 1 0 0 0,1-1 0 0 0,0 1 0 0 0,0 0 0 0 0,0 0 0 0 0,1 0 0 0 0,0 0 0 0 0,0 1 0 0 0,0-1 0 0 0,1 0 0 0 0,0 1 0 0 0,0-1 0 0 0,1 1 0 0 0,0-1 0 0 0,0 2-1 0 0,1 14 0 0 0,-1-19 24 0 0,0 0-1 0 0,0 0 1 0 0,1 0-1 0 0,-1 0 1 0 0,1 0-1 0 0,0 0 1 0 0,0 0-1 0 0,0 0 0 0 0,0 0 1 0 0,1 0-1 0 0,-1-1 1 0 0,1 1-1 0 0,-1 0 1 0 0,1-1-1 0 0,0 0 0 0 0,0 1 1 0 0,0-1-1 0 0,0 0 1 0 0,1 0-1 0 0,-1 0 1 0 0,0 0-1 0 0,1 0 1 0 0,0-1-1 0 0,-1 1 0 0 0,1-1 1 0 0,0 0-1 0 0,0 0 1 0 0,0 0-1 0 0,-1 0 1 0 0,1 0-1 0 0,0 0 0 0 0,0-1 1 0 0,1 1-24 0 0,2 0 105 0 0,0-1 0 0 0,1 1-1 0 0,-1-1 1 0 0,0 0 0 0 0,1 0 0 0 0,-1-1 0 0 0,0 0 0 0 0,1 0 0 0 0,-1-1-1 0 0,0 1 1 0 0,0-1 0 0 0,0-1 0 0 0,0 1 0 0 0,-1-1 0 0 0,1 0 0 0 0,0-1-105 0 0,5-3 71 0 0,-1-1 1 0 0,0 0-1 0 0,0-1 1 0 0,-1-1-1 0 0,0 1 1 0 0,-1-1-1 0 0,0-1 1 0 0,0 1-1 0 0,-1-1 1 0 0,0-1-1 0 0,-1 1 1 0 0,-1-1 0 0 0,0 0-1 0 0,0-1 1 0 0,-1 1-1 0 0,-1-1 1 0 0,0 1-1 0 0,-1-1 1 0 0,0 0-1 0 0,-1 0 1 0 0,0-1-1 0 0,-2-11-71 0 0,1 22-23 0 0,-1-1-1 0 0,0 1 0 0 0,0 0 0 0 0,0 0 1 0 0,0-1-1 0 0,-1 1 0 0 0,1 0 0 0 0,-1 0 0 0 0,0 0 1 0 0,0 0-1 0 0,0 0 0 0 0,0 1 0 0 0,0-1 1 0 0,0 1-1 0 0,-1-1 0 0 0,0 1 0 0 0,1 0 1 0 0,-1 0-1 0 0,0 0 0 0 0,0 0 0 0 0,0 0 1 0 0,0 1-1 0 0,0 0 0 0 0,0-1 0 0 0,-1 1 1 0 0,1 0-1 0 0,0 0 0 0 0,-1 1 0 0 0,1-1 1 0 0,-1 1-1 0 0,-1 0 24 0 0,-55 1-2874 0 0,9 15-6128 0 0,39-9-3071 0 0</inkml:trace>
  <inkml:trace contextRef="#ctx0" brushRef="#br0" timeOffset="90426.088">5983 5776 11410 0 0,'0'0'5326'0'0,"0"0"-3303"0"0,0 0-883 0 0,0 0 74 0 0,0 0 23 0 0,0 0-83 0 0,0 0-177 0 0,0 0-246 0 0,0 0-216 0 0,0 0-82 0 0,0 0-65 0 0,0 0-33 0 0,0 0-15 0 0,14-14-60 0 0,44-42-29 0 0,-3-15 377 0 0,37-20-192 0 0,-89 91-423 0 0,-1 1 0 0 0,0 0 0 0 0,0-1 0 0 0,0 1 0 0 0,0 0 0 0 0,0 0 1 0 0,0 0-1 0 0,0 0 0 0 0,0 1 0 0 0,0-1 0 0 0,-1 0 0 0 0,1 1 0 0 0,0 0 0 0 0,-1-1 0 0 0,1 1 0 0 0,-1 0 0 0 0,0-1 0 0 0,1 1 0 0 0,-1 0 0 0 0,0 0 0 0 0,0 0 0 0 0,0 0 0 0 0,-1 0 1 0 0,1 0-1 0 0,0 1 0 0 0,-1-1 0 0 0,1 0 0 0 0,-1 0 0 0 0,0 0 0 0 0,0 2 7 0 0,7 12 0 0 0,-4-6 32 0 0,1-1 1 0 0,1 0-1 0 0,0 0 0 0 0,0-1 0 0 0,0 0 0 0 0,1 1 1 0 0,0-2-1 0 0,1 1 0 0 0,0-1 0 0 0,0 0 1 0 0,0 0-1 0 0,1-1 0 0 0,0 0 0 0 0,1-1 0 0 0,-1 1 1 0 0,1-1-1 0 0,0-1 0 0 0,0 0 0 0 0,0 0 0 0 0,1-1 1 0 0,-1 0-1 0 0,1-1 0 0 0,0 0 0 0 0,0 0 1 0 0,3-1-33 0 0,-5 0 76 0 0,0 0 1 0 0,0-1 0 0 0,0 0-1 0 0,0-1 1 0 0,0 1 0 0 0,0-2-1 0 0,0 1 1 0 0,0-1-1 0 0,-1 0 1 0 0,1-1 0 0 0,-1 0-1 0 0,1 0 1 0 0,-1 0 0 0 0,0-1-1 0 0,0 0 1 0 0,-1-1 0 0 0,1 1-1 0 0,-1-1 1 0 0,0 0 0 0 0,0-1-1 0 0,-1 0 1 0 0,1 0 0 0 0,-1-1-77 0 0,0 0 43 0 0,0-1 1 0 0,-1-1 0 0 0,0 1 0 0 0,-1 0 0 0 0,1-1 0 0 0,-2 0-1 0 0,1 0 1 0 0,-1 0 0 0 0,-1 0 0 0 0,0 0 0 0 0,0 0 0 0 0,-1-2-44 0 0,1-42-6679 0 0,-1 41 3462 0 0,0 7-9502 0 0</inkml:trace>
  <inkml:trace contextRef="#ctx0" brushRef="#br0" timeOffset="97517.741">7633 4984 7274 0 0,'0'0'1604'0'0,"0"0"-232"0"0,0 0-141 0 0,0 0 43 0 0,0 0 177 0 0,0 0 76 0 0,0 0-50 0 0,0 0-198 0 0,0 0-315 0 0,0 0-279 0 0,0 0-209 0 0,-4-6 1404 0 0,5 112-468 0 0,-13 298 257 0 0,-4-205-1364 0 0,-7-81 15 0 0,69-170 865 0 0,-19 26-1190 0 0,0 0 1 0 0,2 2 0 0 0,1 0 0 0 0,0 3 0 0 0,2 0 0 0 0,1 2 0 0 0,0 2 0 0 0,1 1-1 0 0,1 1 1 0 0,0 2 0 0 0,16-3 4 0 0,-46 14-4 0 0,1 0-1 0 0,0 0 0 0 0,0 1 1 0 0,-1 0-1 0 0,1 0 0 0 0,0 0 1 0 0,0 0-1 0 0,0 1 1 0 0,0 0-1 0 0,0 1 0 0 0,0-1 1 0 0,0 1-1 0 0,0 0 0 0 0,0 1 1 0 0,0-1-1 0 0,-1 1 1 0 0,1 0-1 0 0,-1 1 0 0 0,1-1 1 0 0,-1 1-1 0 0,0 0 0 0 0,0 0 1 0 0,0 1-1 0 0,0 0 1 0 0,-1 0-1 0 0,0 0 0 0 0,1 0 1 0 0,-1 0-1 0 0,-1 1 0 0 0,2 1 5 0 0,-2 2 10 0 0,0 0 0 0 0,-1 1 0 0 0,0-1 0 0 0,-1 1 0 0 0,1-1 0 0 0,-1 1 0 0 0,-1-1 0 0 0,0 1 0 0 0,0 0 0 0 0,-1-1 0 0 0,0 1 0 0 0,0-1 0 0 0,-1 1 0 0 0,0-1 0 0 0,-1 0 0 0 0,0 1 0 0 0,0-1 0 0 0,0 0 0 0 0,-1-1 0 0 0,-1 1-1 0 0,1-1 1 0 0,-1 0 0 0 0,0 0 0 0 0,-1 0 0 0 0,1-1 0 0 0,-6 4-10 0 0,-3 5 17 0 0,-2 0 0 0 0,0-1-1 0 0,0-1 1 0 0,-1-1 0 0 0,-1-1-1 0 0,0 0 1 0 0,-1-1 0 0 0,0-1-1 0 0,0 0 1 0 0,-11 2-17 0 0,15-7-22 0 0,0 0 1 0 0,0-1-1 0 0,0 0 1 0 0,0-2-1 0 0,-1 1 1 0 0,1-2 0 0 0,0 0-1 0 0,-1-1 1 0 0,-5-1 21 0 0,18 1-75 0 0,0 0 1 0 0,0 0 0 0 0,0 0-1 0 0,0 0 1 0 0,1 0 0 0 0,-1 0-1 0 0,0-1 1 0 0,1 0 0 0 0,-1 1-1 0 0,1-1 1 0 0,-1 0-1 0 0,1 0 1 0 0,0 0 0 0 0,0-1-1 0 0,0 1 1 0 0,0 0 0 0 0,0-1-1 0 0,1 1 1 0 0,-1-1 0 0 0,1 0-1 0 0,0 1 1 0 0,-1-1 0 0 0,1 0-1 0 0,0 0 1 0 0,1 0 0 0 0,-1 0-1 0 0,1 0 1 0 0,-1 0 0 0 0,1 0-1 0 0,0 0 1 0 0,0-3 74 0 0,22-56-5032 0 0,-9 48 410 0 0,-4 2-5443 0 0</inkml:trace>
  <inkml:trace contextRef="#ctx0" brushRef="#br0" timeOffset="98200.581">8203 5735 7906 0 0,'0'0'1723'0'0,"0"0"-383"0"0,0 0-101 0 0,0 0 141 0 0,0 0 161 0 0,0 0 11 0 0,0 0-70 0 0,0 0-138 0 0,0 0-161 0 0,0 0-192 0 0,0 0-171 0 0,38 11-153 0 0,117 29-146 0 0,-148-38-472 0 0,-1-1-1 0 0,0 0 1 0 0,0 0-1 0 0,0 0 1 0 0,1-1 0 0 0,-1 1-1 0 0,0-2 1 0 0,1 1-1 0 0,-1-1 1 0 0,0 0-1 0 0,0 0 1 0 0,0 0 0 0 0,0-1-1 0 0,6-2-48 0 0,6-3 151 0 0,1 3-40 0 0,0-2 0 0 0,-1 0-1 0 0,1-1 1 0 0,-1 0 0 0 0,-1-2 0 0 0,0 0 0 0 0,0-1 0 0 0,-1-1 0 0 0,0-1-1 0 0,-1 0 1 0 0,0-1 0 0 0,-1 0 0 0 0,0-1 0 0 0,-1-1 0 0 0,-1 0 0 0 0,8-12-111 0 0,-18 24-1 0 0,0-1 0 0 0,-1 0 0 0 0,1 1 0 0 0,-1-1 0 0 0,1 0 0 0 0,-1 0 0 0 0,0 0 0 0 0,-1 0 0 0 0,1 0 0 0 0,-1 0 0 0 0,1 0 0 0 0,-1-1 0 0 0,-1 1 0 0 0,1 0 0 0 0,0 0 0 0 0,-1 0 0 0 0,0 0 0 0 0,0 0 0 0 0,0 0 0 0 0,-1 0 0 0 0,1 1 0 0 0,-1-1 0 0 0,0 0 0 0 0,0 1 0 0 0,0-1 0 0 0,0 1 0 0 0,-1 0 0 0 0,1-1 0 0 0,-1 1 0 0 0,0 0 0 0 0,0 1 0 0 0,0-1 0 0 0,0 1 0 0 0,-1-1 0 0 0,1 1 0 0 0,-1 0 0 0 0,1 0 0 0 0,-1 0 0 0 0,0 0 1 0 0,-7 0-22 0 0,1 1 0 0 0,0 0 1 0 0,-1 0-1 0 0,1 1 0 0 0,-1 0 0 0 0,1 1 0 0 0,0 0 0 0 0,-1 1 1 0 0,1 0-1 0 0,0 0 0 0 0,0 1 0 0 0,0 1 0 0 0,1-1 1 0 0,-1 2-1 0 0,1-1 0 0 0,0 1 0 0 0,0 1 0 0 0,0-1 0 0 0,1 2 1 0 0,-1-1-1 0 0,2 1 0 0 0,-1 0 0 0 0,1 1 0 0 0,0 0 1 0 0,1 0-1 0 0,0 0 0 0 0,0 1 0 0 0,0 0 0 0 0,1 0 1 0 0,1 0-1 0 0,0 1 0 0 0,0 0 0 0 0,1 0 0 0 0,0 0 0 0 0,0 0 1 0 0,1 0-1 0 0,1 0 0 0 0,0 1 0 0 0,0-1 0 0 0,1 1 1 0 0,0-1-1 0 0,2 10 22 0 0,1-13 2 0 0,1 1 0 0 0,1-1 1 0 0,-1 0-1 0 0,1 0 0 0 0,0-1 1 0 0,1 1-1 0 0,-1-1 0 0 0,1-1 1 0 0,1 1-1 0 0,-1-1 0 0 0,1 0 1 0 0,0 0-1 0 0,0-1 0 0 0,0 1 1 0 0,1-2-1 0 0,-1 1 0 0 0,1-1 1 0 0,0 0-1 0 0,0-1 0 0 0,0 0 0 0 0,0 0 1 0 0,0-1-1 0 0,5 0-2 0 0,21 4 98 0 0,0-1 0 0 0,0-2 0 0 0,0-2 0 0 0,0-1 0 0 0,1-1 0 0 0,-1-2 0 0 0,-1-1 0 0 0,1-2-1 0 0,-1-2 1 0 0,0-1 0 0 0,-1-1 0 0 0,0-2 0 0 0,0-1 0 0 0,2-3-98 0 0,-3 1 52 0 0,0-1 0 0 0,-1-1 0 0 0,-1-2 1 0 0,0-1-1 0 0,-2-1 0 0 0,0-2 0 0 0,-2 0 0 0 0,-1-2 0 0 0,-1-1 1 0 0,16-23-54 0 0,-29 33-8 0 0,0 0-1 0 0,-2-1 1 0 0,0-1-1 0 0,-1 1 1 0 0,0-1-1 0 0,-2 0 1 0 0,0-1-1 0 0,-1 1 1 0 0,-1-1-1 0 0,-1 0 1 0 0,-1 0-1 0 0,0 1 1 0 0,-2-1-1 0 0,-2-20 10 0 0,1 31-5 0 0,0-1 1 0 0,0 1-1 0 0,-1 0 0 0 0,0 0 1 0 0,-1 0-1 0 0,0 0 0 0 0,0 0 1 0 0,-1 1-1 0 0,0 0 0 0 0,-1 0 1 0 0,1 0-1 0 0,-1 1 0 0 0,-2-1 5 0 0,6 5-2 0 0,0 0 0 0 0,-1 1-1 0 0,0-1 1 0 0,1 1 0 0 0,-1 0-1 0 0,0-1 1 0 0,0 1 0 0 0,-1 1-1 0 0,1-1 1 0 0,0 0 0 0 0,0 1-1 0 0,-1 0 1 0 0,1 0 0 0 0,-1 0-1 0 0,1 0 1 0 0,-1 0 0 0 0,1 1-1 0 0,-1-1 1 0 0,0 1 0 0 0,1 0-1 0 0,-1 0 1 0 0,0 1-1 0 0,1-1 1 0 0,-1 1 0 0 0,1 0-1 0 0,-1-1 1 0 0,1 2 0 0 0,-1-1-1 0 0,1 0 1 0 0,0 1 0 0 0,-1-1-1 0 0,1 1 1 0 0,0 0 0 0 0,0 0-1 0 0,-1 2 3 0 0,-4 2 6 0 0,1 1-1 0 0,0 0 0 0 0,1 1 0 0 0,0-1 0 0 0,0 1 0 0 0,0 1 0 0 0,1-1 0 0 0,1 1 1 0 0,-1 0-1 0 0,1 0 0 0 0,1 0 0 0 0,-1 1 0 0 0,2-1 0 0 0,-1 1 0 0 0,1-1 0 0 0,1 4-5 0 0,-7 162 115 0 0,8-165-110 0 0,4 21 90 0 0,0 1 0 0 0,3-1 0 0 0,0 0 0 0 0,2 0 0 0 0,1-1 0 0 0,4 5-95 0 0,8 30 199 0 0,-1-4-89 0 0,-9-31-136 0 0,-2 0 0 0 0,-1 1 0 0 0,-1 1 1 0 0,-2-1-1 0 0,-1 1 0 0 0,0 23 26 0 0,-32-89-5030 0 0,23 28 3946 0 0,-3-5-1924 0 0,2 3-1836 0 0,-2-3-6788 0 0</inkml:trace>
  <inkml:trace contextRef="#ctx0" brushRef="#br0" timeOffset="98394.485">8958 5400 12227 0 0,'0'0'1705'0'0,"0"0"-556"0"0,0 0-293 0 0,0 0 133 0 0,0 0 194 0 0,0 0 80 0 0,0 0-109 0 0,0 0-187 0 0,0 0-221 0 0,36 3-171 0 0,111 7-104 0 0,73 3 968 0 0,-116-11-1003 0 0,0 0-5045 0 0,-97-3-487 0 0,-1-2-6318 0 0</inkml:trace>
  <inkml:trace contextRef="#ctx0" brushRef="#br0" timeOffset="98869.568">9645 5522 4033 0 0,'0'0'3122'0'0,"0"0"-1168"0"0,0 0-221 0 0,0 0 132 0 0,0 0-20 0 0,0 0-136 0 0,0 0-289 0 0,0 0-290 0 0,0 0-209 0 0,0 0-146 0 0,0 0-104 0 0,0 0-60 0 0,0 0-26 0 0,6 32-54 0 0,19 96-4 0 0,-25-127-507 0 0,-1 1 1 0 0,1-1 0 0 0,0 0-1 0 0,0 0 1 0 0,0 1 0 0 0,0-1-1 0 0,0 0 1 0 0,0 1 0 0 0,0-1-1 0 0,0 0 1 0 0,1 1-1 0 0,-1-1 1 0 0,0 0 0 0 0,1 0-1 0 0,-1 1 1 0 0,1-1 0 0 0,-1 0-1 0 0,1 0 1 0 0,-1 0 0 0 0,1 0-1 0 0,0 0 1 0 0,0 0 0 0 0,0 0-1 0 0,0 0 1 0 0,0 0 0 0 0,-1 0-1 0 0,2 0 1 0 0,-1 0-1 0 0,0-1 1 0 0,0 1 0 0 0,0 0-1 0 0,0-1 1 0 0,0 1 0 0 0,0-1-1 0 0,1 1 1 0 0,-1-1 0 0 0,0 0-1 0 0,2 1-20 0 0,2-1 188 0 0,4 1-46 0 0,-1 0 0 0 0,0 0 1 0 0,1 0-1 0 0,-1-1 0 0 0,1-1 1 0 0,-1 1-1 0 0,0-1 0 0 0,1-1 0 0 0,-1 0 1 0 0,0 0-1 0 0,0 0 0 0 0,0-1 1 0 0,0 0-1 0 0,0-1 0 0 0,-1 0 0 0 0,0 0 1 0 0,1 0-1 0 0,-1-1 0 0 0,2-2-142 0 0,116-115 450 0 0,-118 113-404 0 0,-2 3-152 0 0,-6 18-68 0 0,0-8 172 0 0,-2 1-2 0 0,1-1 0 0 0,0 1 0 0 0,0 0 0 0 0,0 0 0 0 0,1 0 1 0 0,0 0-1 0 0,0 0 0 0 0,0 0 0 0 0,0 0 0 0 0,1 0 0 0 0,0 0 0 0 0,0 1 0 0 0,0-1 0 0 0,1 0 0 0 0,0 0 1 0 0,0 0-1 0 0,0 0 0 0 0,0 0 0 0 0,1 0 0 0 0,0 0 0 0 0,0-1 0 0 0,0 1 0 0 0,1 0 0 0 0,-1-1 1 0 0,1 0-1 0 0,0 0 0 0 0,1 0 0 0 0,-1 0 0 0 0,1 0 0 0 0,-1 0 0 0 0,1-1 0 0 0,0 0 0 0 0,1 0 4 0 0,6 2 38 0 0,0-2-1 0 0,1 0 0 0 0,0 0 1 0 0,-1-1-1 0 0,1 0 1 0 0,0-1-1 0 0,0-1 0 0 0,0 1 1 0 0,0-2-1 0 0,0 0 0 0 0,0 0 1 0 0,0-1-1 0 0,0-1 0 0 0,-1 0 1 0 0,1-1-1 0 0,-1 0 0 0 0,0 0 1 0 0,0-1-1 0 0,0-1 0 0 0,-1 0 1 0 0,0 0-1 0 0,0-1 0 0 0,0 0 1 0 0,-1-1-1 0 0,0 0 0 0 0,-1 0 1 0 0,0-1-1 0 0,0 0 0 0 0,6-10-37 0 0,39-91-102 0 0,-55 85-1468 0 0,-8 23-6141 0 0,8 2-3971 0 0</inkml:trace>
  <inkml:trace contextRef="#ctx0" brushRef="#br0" timeOffset="99196.949">10532 5691 5969 0 0,'0'0'5028'0'0,"0"0"-1882"0"0,0 0-903 0 0,0 0-377 0 0,0 0-287 0 0,0 0-232 0 0,0 0-223 0 0,32-5-254 0 0,100-16-201 0 0,-60-4 259 0 0,-65 22-871 0 0,0-1-1 0 0,0 0 0 0 0,0 0 0 0 0,0 0 0 0 0,0-1 1 0 0,-1 0-1 0 0,0 0 0 0 0,0 0 0 0 0,-1-1 0 0 0,1 0 1 0 0,-1 0-1 0 0,0-1 0 0 0,-1 1 0 0 0,0-1 1 0 0,0 0-1 0 0,0 0 0 0 0,-1 0 0 0 0,0-1 0 0 0,0 1 1 0 0,-1-1-1 0 0,0 0 0 0 0,0 0 0 0 0,-1 0 1 0 0,0 0-1 0 0,0 1 0 0 0,-1-3-56 0 0,-2 7-16 0 0,-1 0 0 0 0,0 1 0 0 0,0-1 0 0 0,0 0 0 0 0,0 1 0 0 0,0 0 0 0 0,-1-1 0 0 0,1 1 0 0 0,0 1 0 0 0,-1-1 1 0 0,0 0-1 0 0,1 1 0 0 0,-1 0 0 0 0,0 0 0 0 0,0 0 0 0 0,0 0 0 0 0,0 1 0 0 0,0-1 0 0 0,0 1 0 0 0,0 0 0 0 0,0 0 0 0 0,0 0 0 0 0,0 1 0 0 0,-1 0 16 0 0,-5 1-29 0 0,1 1-1 0 0,-1-1 1 0 0,1 2-1 0 0,-1 0 1 0 0,1 0 0 0 0,0 0-1 0 0,1 1 1 0 0,-1 1-1 0 0,1-1 1 0 0,0 1-1 0 0,0 1 1 0 0,1-1 0 0 0,0 1-1 0 0,0 1 1 0 0,1-1-1 0 0,-1 1 1 0 0,2 0-1 0 0,-1 1 1 0 0,1-1 0 0 0,1 1-1 0 0,-1 0 1 0 0,1 1-1 0 0,1-1 1 0 0,0 0-1 0 0,0 1 1 0 0,1 0 0 0 0,0 0-1 0 0,1 0 1 0 0,0 3 29 0 0,1-8-3 0 0,0-1 0 0 0,1 1 0 0 0,-1 0 1 0 0,1-1-1 0 0,0 0 0 0 0,1 1 0 0 0,-1-1 0 0 0,1 1 1 0 0,0-1-1 0 0,0 0 0 0 0,0 0 0 0 0,0 0 1 0 0,1 0-1 0 0,0-1 0 0 0,0 1 0 0 0,0-1 1 0 0,0 1-1 0 0,0-1 0 0 0,1 0 0 0 0,-1 0 0 0 0,1-1 1 0 0,0 1-1 0 0,0-1 0 0 0,0 1 0 0 0,0-1 1 0 0,0-1-1 0 0,0 1 0 0 0,1 0 0 0 0,-1-1 0 0 0,1 0 1 0 0,1 0 2 0 0,143 9-245 0 0,-50-34-1466 0 0,-68 10-1814 0 0,-5-1-4011 0 0,-17 10-3724 0 0</inkml:trace>
  <inkml:trace contextRef="#ctx0" brushRef="#br0" timeOffset="99549.011">11009 5699 3561 0 0,'0'0'2135'0'0,"0"0"-103"0"0,0 0 97 0 0,0 0 43 0 0,0 0-73 0 0,0 0-161 0 0,0 0-222 0 0,0 0-197 0 0,0 0-222 0 0,0 0-230 0 0,0 0-210 0 0,31-1-162 0 0,97-3-123 0 0,-66-13 144 0 0,-53 10-530 0 0,-1 3-118 0 0,1-1 1 0 0,-2 0-1 0 0,1 0 1 0 0,0 0-1 0 0,-1-1 1 0 0,0-1-1 0 0,0 1 1 0 0,-1-1-1 0 0,0 0 1 0 0,0 0 0 0 0,-1-1-1 0 0,0 1 1 0 0,0-1-1 0 0,0-1 1 0 0,-1 1-1 0 0,-1 0 1 0 0,1-1-1 0 0,-1 0 1 0 0,-1 0-1 0 0,0 0 1 0 0,0 0-1 0 0,-1 0 1 0 0,1-3-69 0 0,-3 11-3 0 0,1-1 0 0 0,0 0 0 0 0,-1 0 1 0 0,1 0-1 0 0,-1 0 0 0 0,0 0 0 0 0,1 1 0 0 0,-1-1 0 0 0,0 0 1 0 0,0 1-1 0 0,0-1 0 0 0,-1 0 0 0 0,1 1 0 0 0,0-1 0 0 0,0 1 1 0 0,-1 0-1 0 0,1-1 0 0 0,-1 1 0 0 0,1 0 0 0 0,-1 0 0 0 0,0 0 1 0 0,1 0-1 0 0,-1 0 0 0 0,0 0 0 0 0,0 1 0 0 0,0-1 0 0 0,1 1 1 0 0,-1-1-1 0 0,0 1 0 0 0,0 0 0 0 0,0-1 0 0 0,0 1 0 0 0,0 0 1 0 0,0 0-1 0 0,0 0 0 0 0,0 1 0 0 0,0-1 0 0 0,-1 1 3 0 0,-77 16-188 0 0,70-13 155 0 0,0 1 0 0 0,0 0 0 0 0,0 1 0 0 0,1 0 0 0 0,0 1-1 0 0,0 0 1 0 0,1 0 0 0 0,0 0 0 0 0,0 1 0 0 0,0 1 0 0 0,1-1 0 0 0,1 1 0 0 0,-1 0 0 0 0,2 1 0 0 0,-1-1 0 0 0,1 1 0 0 0,1 1 0 0 0,-1-1-1 0 0,2 0 1 0 0,-1 1 0 0 0,2 0 0 0 0,-1 0 0 0 0,2 0 0 0 0,-1 0 0 0 0,1 8 33 0 0,5-13-41 0 0,-1 0-1 0 0,1 0 1 0 0,0-1-1 0 0,1 0 1 0 0,-1 0-1 0 0,1 0 1 0 0,0 0-1 0 0,0-1 1 0 0,1 0-1 0 0,-1 0 1 0 0,1 0-1 0 0,0 0 1 0 0,0-1-1 0 0,0 0 1 0 0,1-1-1 0 0,-1 1 1 0 0,1-1-1 0 0,-1-1 1 0 0,1 1-1 0 0,0-1 1 0 0,-1 0-1 0 0,1 0 1 0 0,0-1-1 0 0,0 0 1 0 0,0 0-1 0 0,3-1 42 0 0,98 0-1814 0 0,-73-4-1162 0 0,-1-3-3506 0 0,-20 4-4823 0 0</inkml:trace>
  <inkml:trace contextRef="#ctx0" brushRef="#br0" timeOffset="99929.682">11497 5769 2793 0 0,'0'0'2359'0'0,"0"0"-317"0"0,0 0-147 0 0,0 0 62 0 0,0 0-3 0 0,0 0-61 0 0,0 0-108 0 0,0 0-195 0 0,0 0-202 0 0,0 0-205 0 0,0 0-183 0 0,0 0-171 0 0,22-2-140 0 0,69-7-70 0 0,-87 8-556 0 0,-1 1 0 0 0,1 0 0 0 0,0-1 0 0 0,-1 0 0 0 0,0 1 0 0 0,1-1 0 0 0,-1-1 0 0 0,1 1 0 0 0,-1 0-1 0 0,0-1 1 0 0,0 0 0 0 0,0 0 0 0 0,0 0 0 0 0,0 0 0 0 0,0 0 0 0 0,-1 0 0 0 0,1-1 0 0 0,-1 0 0 0 0,2-1-63 0 0,5-6 240 0 0,7-5-1 0 0,0-1 1 0 0,-1-1-1 0 0,0-1 1 0 0,-2 0-1 0 0,0-1 0 0 0,-1 0 1 0 0,-1-1-1 0 0,3-6-239 0 0,-11 22-268 0 0,-6 23 147 0 0,2-12 116 0 0,0 0 1 0 0,0 0 0 0 0,0 1 0 0 0,1-1 0 0 0,0 0 0 0 0,1 1 1 0 0,-1-1-1 0 0,1 0 0 0 0,1 1 0 0 0,-1-1 0 0 0,1 0 1 0 0,1 0-1 0 0,-1 0 0 0 0,1 0 0 0 0,2 2 4 0 0,-1-2 44 0 0,1 0 0 0 0,0 0 0 0 0,0 0 0 0 0,0-1 0 0 0,1 0 0 0 0,0 0 0 0 0,0-1 0 0 0,1 0 0 0 0,0 0 0 0 0,0 0 0 0 0,0-1-1 0 0,0 0 1 0 0,0 0 0 0 0,1-1 0 0 0,0 0 0 0 0,0 0 0 0 0,0-1 0 0 0,0 0 0 0 0,0 0 0 0 0,0-1 0 0 0,0 0 0 0 0,1 0 0 0 0,5-1-44 0 0,-4 1 77 0 0,-1-1 0 0 0,0 0 0 0 0,0-1 0 0 0,0 0 0 0 0,0 0 0 0 0,0-1 0 0 0,0 0 0 0 0,0-1 0 0 0,0 0 0 0 0,-1 0 0 0 0,1-1 1 0 0,-1 0-1 0 0,0-1 0 0 0,0 1 0 0 0,0-1 0 0 0,-1-1 0 0 0,0 0 0 0 0,0 0 0 0 0,0 0 0 0 0,-1-1 0 0 0,0 0 0 0 0,5-6-77 0 0,-1-3-336 0 0,-1 1 1 0 0,0-1-1 0 0,-1-1 1 0 0,-1 1-1 0 0,-1-1 1 0 0,0-1-1 0 0,1-6 336 0 0,-3 9-4356 0 0,1 3-8114 0 0</inkml:trace>
  <inkml:trace contextRef="#ctx0" brushRef="#br0" timeOffset="100816.693">13332 5040 12747 0 0,'0'0'1364'0'0,"0"0"-214"0"0,0 0-80 0 0,0 0-3 0 0,0 0 16 0 0,0 0 3 0 0,0 0-103 0 0,0 0-138 0 0,0 0-153 0 0,0 0-159 0 0,0 0-109 0 0,-13 9-58 0 0,-39 33-22 0 0,51-41-310 0 0,-1 1-1 0 0,1-1 1 0 0,-1 1-1 0 0,1-1 1 0 0,0 1-1 0 0,-1 0 0 0 0,1 0 1 0 0,0-1-1 0 0,0 1 1 0 0,0 0-1 0 0,0 0 1 0 0,1 0-1 0 0,-1 0 0 0 0,0 0 1 0 0,1 0-1 0 0,0 0 1 0 0,-1 0-1 0 0,1 0 0 0 0,0 0 1 0 0,0 1-1 0 0,0-1 1 0 0,0 0-1 0 0,0 0 1 0 0,1 0-1 0 0,-1 0-33 0 0,1 9 214 0 0,13 210 2272 0 0,-8 102-1362 0 0,-13-224-1239 0 0,-8-99-4142 0 0,6 0-3426 0 0,4-3-3923 0 0</inkml:trace>
  <inkml:trace contextRef="#ctx0" brushRef="#br0" timeOffset="104953.552">13047 5375 656 0 0,'0'0'1408'0'0,"0"0"151"0"0,0 0 278 0 0,0 0 203 0 0,0 0 41 0 0,0 0-182 0 0,0 0-244 0 0,0 0-216 0 0,0 0-180 0 0,0 0-162 0 0,0 0-142 0 0,-4 0-99 0 0,-14 0-85 0 0,14 0-71 0 0,4 0-62 0 0,0 0-99 0 0,0 0-98 0 0,15 3 1563 0 0,92-3 1108 0 0,98-14-1893 0 0,-140 7-1477 0 0,-62 6-725 0 0,-1 0-1550 0 0,-1-2-4765 0 0,-1 0-5090 0 0</inkml:trace>
  <inkml:trace contextRef="#ctx0" brushRef="#br0" timeOffset="105483.577">13671 4977 8058 0 0,'0'0'4873'0'0,"0"0"-2338"0"0,0 0-967 0 0,0 0-166 0 0,0 0-31 0 0,0 0-87 0 0,0 0-193 0 0,0 0-260 0 0,0 0-228 0 0,0 0-125 0 0,0 0-11 0 0,0 0 20 0 0,0 0 2 0 0,0 11-56 0 0,2 203 1174 0 0,-2 175-1055 0 0,20-330-499 0 0,13-70 18 0 0,181-134 125 0 0,-142 115-143 0 0,-70 30-53 0 0,-1-1 0 0 0,0 1 0 0 0,1 0 0 0 0,-1 0 0 0 0,0-1 1 0 0,1 1-1 0 0,-1 0 0 0 0,0 0 0 0 0,1 0 0 0 0,-1 0 0 0 0,0 1 0 0 0,1-1 0 0 0,-1 0 0 0 0,0 0 0 0 0,0 1 0 0 0,1-1 0 0 0,-1 1 1 0 0,0-1-1 0 0,0 1 0 0 0,0 0 0 0 0,1-1 0 0 0,-1 1 0 0 0,0 0 0 0 0,0 0 0 0 0,0 0 0 0 0,0 0 0 0 0,0 0 0 0 0,-1 0 0 0 0,1 0 0 0 0,0 0 1 0 0,0 0-1 0 0,-1 0 0 0 0,1 0 0 0 0,0 1 0 0 0,-1-1 0 0 0,1 0 0 0 0,-1 0 0 0 0,0 1 0 0 0,1-1 0 0 0,-1 0 0 0 0,0 1 0 0 0,0-1 1 0 0,0 1-1 0 0,5 64 166 0 0,-5-59-133 0 0,1 143 659 0 0,14-105-497 0 0,-15-44-215 0 0,0 0 0 0 0,1 0-1 0 0,-1 0 1 0 0,0 0 0 0 0,1 0-1 0 0,-1 0 1 0 0,1-1-1 0 0,-1 1 1 0 0,1 0 0 0 0,-1 0-1 0 0,1 0 1 0 0,0-1 0 0 0,-1 1-1 0 0,1 0 1 0 0,0-1 0 0 0,0 1-1 0 0,0 0 1 0 0,-1-1 0 0 0,1 1-1 0 0,0-1 1 0 0,0 0 0 0 0,0 1-1 0 0,0-1 1 0 0,0 0 0 0 0,0 1-1 0 0,0-1 1 0 0,0 0-1 0 0,0 0 1 0 0,0 0 0 0 0,0 0-1 0 0,0 0 1 0 0,0 0 0 0 0,0 0-1 0 0,0 0 1 0 0,0 0 0 0 0,0 0-1 0 0,0-1 1 0 0,0 1 0 0 0,-1 0-1 0 0,1-1 1 0 0,0 1 0 0 0,0-1-1 0 0,0 1 1 0 0,1-1 20 0 0,11-18-2312 0 0,-6 6-5776 0 0,-5 5-4512 0 0</inkml:trace>
  <inkml:trace contextRef="#ctx0" brushRef="#br0" timeOffset="106049.682">14330 5515 7226 0 0,'0'0'1544'0'0,"0"0"-160"0"0,0 0 106 0 0,0 0 140 0 0,0 0 19 0 0,0 0-152 0 0,0 0-185 0 0,0 0-148 0 0,0 0-105 0 0,0 0-35 0 0,0 0-56 0 0,0 0-90 0 0,0 0-81 0 0,29 11-91 0 0,92 36-109 0 0,-59-35 368 0 0,-58-13-920 0 0,0 1 1 0 0,0-1 0 0 0,0 0 0 0 0,0 0 0 0 0,0 0-1 0 0,0 0 1 0 0,0-1 0 0 0,0 1 0 0 0,0-1 0 0 0,0 0-1 0 0,-1 0 1 0 0,1-1 0 0 0,-1 1 0 0 0,0-1 0 0 0,0 0-1 0 0,0 1 1 0 0,0-2 0 0 0,0 1 0 0 0,0 0 0 0 0,-1 0-1 0 0,1-1 1 0 0,-1 1 0 0 0,0-1 0 0 0,0 0 0 0 0,-1 0-1 0 0,1 0 1 0 0,-1 0 0 0 0,0 0 0 0 0,0 0 0 0 0,0 0-1 0 0,0 0 1 0 0,-1 0 0 0 0,1 0 0 0 0,-1 0 0 0 0,-1-4-46 0 0,-1 5-19 0 0,0-1 0 0 0,0 1 1 0 0,-1-1-1 0 0,1 1 0 0 0,-1 0 1 0 0,0 0-1 0 0,0 0 0 0 0,0 0 1 0 0,-1 1-1 0 0,1-1 0 0 0,0 1 0 0 0,-1 0 1 0 0,0 0-1 0 0,1 0 0 0 0,-1 0 1 0 0,0 1-1 0 0,0 0 0 0 0,0-1 1 0 0,0 2-1 0 0,0-1 0 0 0,-1 0 1 0 0,1 1-1 0 0,0-1 0 0 0,-4 2 19 0 0,-5-2-23 0 0,1 0 0 0 0,0 1-1 0 0,-1 1 1 0 0,1 0 0 0 0,0 1-1 0 0,-1 0 1 0 0,1 1 0 0 0,0 0-1 0 0,1 1 1 0 0,-1 0-1 0 0,1 1 1 0 0,-1 0 0 0 0,1 1-1 0 0,1 0 1 0 0,-1 1 0 0 0,1 0-1 0 0,0 1 1 0 0,1 0 0 0 0,0 0-1 0 0,0 1 1 0 0,1 0-1 0 0,0 1 1 0 0,1 0 0 0 0,-1 0-1 0 0,-4 10 24 0 0,10-15 25 0 0,1 0-1 0 0,0 0 0 0 0,-1-1 0 0 0,1 1 1 0 0,1 0-1 0 0,-1 0 0 0 0,1 0 0 0 0,0 0 0 0 0,0 0 1 0 0,0 1-1 0 0,1-1 0 0 0,0-1 0 0 0,0 1 1 0 0,0 0-1 0 0,1 0 0 0 0,-1 0 0 0 0,1 0 1 0 0,0-1-1 0 0,1 1 0 0 0,-1-1 0 0 0,1 0 1 0 0,0 0-1 0 0,0 1 0 0 0,0-2 0 0 0,0 1 0 0 0,1 0 1 0 0,-1-1-1 0 0,1 0 0 0 0,0 1 0 0 0,0-1 1 0 0,0-1-1 0 0,1 1 0 0 0,2 0-24 0 0,11 7 111 0 0,1 0 0 0 0,0-2 0 0 0,0 0 0 0 0,1-2 0 0 0,0 0 0 0 0,0-1 0 0 0,12 1-111 0 0,156 2-255 0 0,-138-8-2534 0 0,-39-1-3171 0 0,-2-2-6664 0 0</inkml:trace>
  <inkml:trace contextRef="#ctx0" brushRef="#br0" timeOffset="107099.722">15873 4988 11642 0 0,'0'0'2114'0'0,"0"0"-199"0"0,0 0-228 0 0,0 0-110 0 0,0 0-94 0 0,0 0-154 0 0,0 0-192 0 0,0 0-204 0 0,0 0-209 0 0,0 0-192 0 0,0 0-156 0 0,0 0-73 0 0,0 0 4 0 0,-8 4 33 0 0,3-1-277 0 0,3-2-33 0 0,0 0 0 0 0,-1 0-1 0 0,1 0 1 0 0,0 1 0 0 0,0-1 0 0 0,0 0-1 0 0,0 1 1 0 0,0 0 0 0 0,1-1-1 0 0,-1 1 1 0 0,0 0 0 0 0,1 0 0 0 0,-1 0-1 0 0,1 0 1 0 0,0 0 0 0 0,0 0-1 0 0,0 1 1 0 0,0-1 0 0 0,0 0 0 0 0,0 1-1 0 0,0-1 1 0 0,1 1 0 0 0,-1 0-30 0 0,-20 354 2019 0 0,19 120-1376 0 0,2-476-631 0 0,0-1 25 0 0,0 0 19 0 0,10-19 168 0 0,11-10-224 0 0,0 2-1 0 0,2 0 0 0 0,1 2 1 0 0,1 1-1 0 0,1 0 0 0 0,1 2 1 0 0,1 1-1 0 0,0 1 1 0 0,2 2-1 0 0,1 1 0 0 0,2 0 1 0 0,-22 11-4 0 0,1 1 0 0 0,0 1 0 0 0,0-1 0 0 0,0 2 0 0 0,0 0 0 0 0,1 0 0 0 0,-1 1-1 0 0,1 1 1 0 0,-1 0 0 0 0,1 0 0 0 0,8 2 4 0 0,-18-1 0 0 0,-1 1-1 0 0,1-1 1 0 0,-1 1 0 0 0,1 0-1 0 0,-1 0 1 0 0,0 0-1 0 0,1 0 1 0 0,-1 0 0 0 0,0 0-1 0 0,0 1 1 0 0,0-1-1 0 0,0 1 1 0 0,0-1 0 0 0,0 1-1 0 0,0 0 1 0 0,-1 0-1 0 0,1 0 1 0 0,0 0 0 0 0,-1 0-1 0 0,0 0 1 0 0,0 0-1 0 0,1 1 1 0 0,-1-1 0 0 0,0 0-1 0 0,-1 1 1 0 0,1-1-1 0 0,0 0 1 0 0,-1 1 0 0 0,1-1-1 0 0,-1 1 1 0 0,0-1 0 0 0,0 1-1 0 0,0 0 1 0 0,0 1 0 0 0,-22 86 13 0 0,11-73-16 0 0,-2-1 0 0 0,0 0 0 0 0,0 0 0 0 0,-2-2 0 0 0,0 0 0 0 0,0 0 0 0 0,-1-2 0 0 0,-1 0 0 0 0,0 0-1 0 0,-1-2 1 0 0,0 0 0 0 0,-1-1 0 0 0,1-1 0 0 0,-2-1 0 0 0,1-1 0 0 0,-1 0 0 0 0,-10 1 3 0 0,-67-3-423 0 0,96-4 355 0 0,0-1 1 0 0,-1 1-1 0 0,1 0 0 0 0,0-1 0 0 0,-1 1 0 0 0,1-1 0 0 0,0 0 0 0 0,0 1 0 0 0,-1-1 0 0 0,1 0 0 0 0,0 0 1 0 0,0 1-1 0 0,0-1 0 0 0,0 0 0 0 0,0 0 0 0 0,0 0 0 0 0,0 0 0 0 0,1-1 0 0 0,-1 1 0 0 0,0 0 1 0 0,1 0-1 0 0,-1 0 0 0 0,0-1 0 0 0,1 1 0 0 0,0 0 0 0 0,-1-1 0 0 0,1 1 0 0 0,0 0 0 0 0,-1-1 0 0 0,1 1 1 0 0,0 0-1 0 0,0-1 0 0 0,0 1 0 0 0,0-1 0 0 0,1 1 0 0 0,-1 0 0 0 0,0-1 0 0 0,0 1 0 0 0,1 0 0 0 0,-1-1 1 0 0,1 1-1 0 0,-1 0 0 0 0,1 0 0 0 0,0 0 0 0 0,-1-1 0 0 0,1 1 0 0 0,0 0 0 0 0,0 0 0 0 0,0 0 1 0 0,0 0-1 0 0,0 0 0 0 0,0 0 0 0 0,0 0 0 0 0,0 1 0 0 0,0-1 0 0 0,1 0 68 0 0,18-19-2278 0 0,-5 8-2335 0 0,0 3-7351 0 0</inkml:trace>
  <inkml:trace contextRef="#ctx0" brushRef="#br0" timeOffset="107442.281">16745 5640 18924 0 0,'0'0'1298'0'0,"0"0"-594"0"0,0 0-183 0 0,0 0 225 0 0,0 0 243 0 0,0 0 89 0 0,0 0-133 0 0,0 0-242 0 0,0 0-167 0 0,0 0-112 0 0,0 0-89 0 0,0 0-48 0 0,0 0-90 0 0,-11 18-50 0 0,-33 55-38 0 0,42-71-101 0 0,1 1-1 0 0,-1-1 1 0 0,1 1 0 0 0,0-1-1 0 0,-1 1 1 0 0,1-1-1 0 0,0 1 1 0 0,1 0-1 0 0,-1-1 1 0 0,0 1-1 0 0,1 0 1 0 0,0 0 0 0 0,-1 0-1 0 0,1-1 1 0 0,0 1-1 0 0,0 0 1 0 0,1 0-1 0 0,-1 0 1 0 0,1-1 0 0 0,-1 1-1 0 0,1 0 1 0 0,1 2-8 0 0,-1-3 5 0 0,2 3 8 0 0,0-1 0 0 0,1 1 0 0 0,0-1 0 0 0,0 0 0 0 0,0 0 0 0 0,1-1 0 0 0,-1 1 1 0 0,1-1-1 0 0,0 0 0 0 0,0-1 0 0 0,0 1 0 0 0,0-1 0 0 0,0 0 0 0 0,0 0 0 0 0,1 0 0 0 0,-1-1 0 0 0,5 1-13 0 0,15 3 52 0 0,1-1 1 0 0,1-1-1 0 0,-1-1 1 0 0,0-2-1 0 0,0 0 0 0 0,1-2 1 0 0,-1-1-1 0 0,0-1 1 0 0,0-1-1 0 0,-1-1 1 0 0,1-2-1 0 0,-1 0 1 0 0,-1-2-1 0 0,0 0 1 0 0,7-6-53 0 0,-25 14 17 0 0,0 0 0 0 0,0-1 1 0 0,0 1-1 0 0,-1-2 0 0 0,1 1 1 0 0,-1 0-1 0 0,0-1 1 0 0,1 0-1 0 0,-2-1 0 0 0,1 1 1 0 0,0-1-1 0 0,-1 0 1 0 0,0 0-1 0 0,0 0 0 0 0,0 0 1 0 0,-1-1-1 0 0,0 1 1 0 0,0-1-1 0 0,0 0 0 0 0,-1 0 1 0 0,0 0-1 0 0,0-1 0 0 0,0 1 1 0 0,-1 0-1 0 0,0-1 1 0 0,0 1-1 0 0,-1-5-17 0 0,-3 5 0 0 0,-1 1 0 0 0,1-1 1 0 0,-1 1-1 0 0,-1 0 0 0 0,1 0 0 0 0,-1 0 0 0 0,0 0 0 0 0,0 1 1 0 0,0 0-1 0 0,-1 0 0 0 0,1 0 0 0 0,-1 1 0 0 0,0 0 1 0 0,0 0-1 0 0,0 0 0 0 0,0 1 0 0 0,-1 0 0 0 0,1 0 0 0 0,-1 0 1 0 0,1 1-1 0 0,-1 0 0 0 0,-5 0 0 0 0,-12-3-73 0 0,-1 0 0 0 0,0 2-1 0 0,-1 1 1 0 0,1 1 0 0 0,0 1 0 0 0,0 1 0 0 0,0 2 0 0 0,-1 0 73 0 0,14-1-266 0 0,1 0 0 0 0,-1 1 0 0 0,1 1 1 0 0,0-1-1 0 0,0 2 0 0 0,0 0 1 0 0,1 0-1 0 0,0 1 0 0 0,0 0 1 0 0,-7 7 265 0 0,-4 8-4275 0 0,4 3-3437 0 0,12-16-4920 0 0</inkml:trace>
  <inkml:trace contextRef="#ctx0" brushRef="#br0" timeOffset="107698.658">17806 5481 16532 0 0,'0'0'1953'0'0,"0"0"-532"0"0,0 0-234 0 0,0 0-33 0 0,0 0-32 0 0,0 0-76 0 0,0 0-124 0 0,0 0-120 0 0,0 0-113 0 0,0 0-108 0 0,-34 26-128 0 0,-102 82-133 0 0,57-32 44 0 0,63-54-292 0 0,-55 84-165 0 0,68-92-211 0 0,2-3 1088 0 0,-1-6-3268 0 0,-2-3-3000 0 0,-1-4-4251 0 0,2-1-1567 0 0</inkml:trace>
  <inkml:trace contextRef="#ctx0" brushRef="#br0" timeOffset="107916.665">17434 5371 14195 0 0,'0'0'4958'0'0,"0"0"-2736"0"0,0 0-1082 0 0,0 0-179 0 0,0 0-54 0 0,0 0-10 0 0,0 0-41 0 0,0 0-105 0 0,0 0-95 0 0,0 0-82 0 0,0 0-60 0 0,0 0-45 0 0,30 35-55 0 0,95 110-44 0 0,-20-27 186 0 0,21 22-380 0 0,-80-104-3074 0 0,-45-35 2418 0 0,0-1-1698 0 0,-1 0-5040 0 0,0 0-5783 0 0</inkml:trace>
  <inkml:trace contextRef="#ctx0" brushRef="#br0" timeOffset="113057.681">18715 5470 0 0 0,'0'0'529'0'0,"0"0"369"0"0,0 0 280 0 0,0 0 154 0 0,0 0 28 0 0,0 0-13 0 0,0 0-57 0 0,0 0-39 0 0,0 0-47 0 0,23-4-39 0 0,67-14-43 0 0,-68 9 7642 0 0,-40-1-7775 0 0,-4 8-843 0 0,0 0-1 0 0,0 1 1 0 0,0 1 0 0 0,-1 1-1 0 0,1 2 1 0 0,0 0 0 0 0,-13 4-146 0 0,-42 4 383 0 0,5 3 185 0 0,80 12-547 0 0,85 36 171 0 0,-70-51-146 0 0,104 48 175 0 0,-127-58-208 0 0,1 0 0 0 0,0 0-1 0 0,-1-1 1 0 0,1 1 0 0 0,-1 0 0 0 0,0 0-1 0 0,1 0 1 0 0,-1 0 0 0 0,0 0 0 0 0,1-1-1 0 0,-1 1 1 0 0,0 0 0 0 0,0 0 0 0 0,0 0-1 0 0,0 0 1 0 0,0 0 0 0 0,0 0 0 0 0,0 0 0 0 0,0 0-1 0 0,0 0 1 0 0,0 0 0 0 0,-1 0 0 0 0,1 0-1 0 0,0 0 1 0 0,0-1 0 0 0,-1 1 0 0 0,1 0-1 0 0,-1 0 1 0 0,1 0 0 0 0,-1 0 0 0 0,1-1-1 0 0,-1 1 1 0 0,0 0 0 0 0,1-1 0 0 0,-1 1 0 0 0,0 0-1 0 0,1-1 1 0 0,-1 1 0 0 0,0-1 0 0 0,0 1-1 0 0,0-1 1 0 0,0 1 0 0 0,1-1 0 0 0,-1 0-1 0 0,0 1 1 0 0,0-1 0 0 0,0 0 0 0 0,0 0-1 0 0,0 0 1 0 0,0 0 0 0 0,0 1-13 0 0,-6 3 54 0 0,-114 75 205 0 0,-29 26-7 0 0,149-104-247 0 0,-1 0 0 0 0,1 1 0 0 0,0-1 0 0 0,0 0-1 0 0,0 1 1 0 0,1-1 0 0 0,-1 1 0 0 0,0-1 0 0 0,0 1-1 0 0,1-1 1 0 0,-1 1 0 0 0,1-1 0 0 0,-1 1 0 0 0,1 0 0 0 0,0-1-1 0 0,0 1 1 0 0,0 0 0 0 0,0-1 0 0 0,0 1 0 0 0,0 0-1 0 0,0-1 1 0 0,0 1 0 0 0,1 0 0 0 0,-1-1 0 0 0,0 1 0 0 0,1 0-1 0 0,0-1 1 0 0,-1 1 0 0 0,1-1 0 0 0,0 1 0 0 0,0-1-1 0 0,0 1 1 0 0,0-1 0 0 0,0 0 0 0 0,0 0 0 0 0,0 1 0 0 0,0-1-1 0 0,1 0 1 0 0,-1 0 0 0 0,0 0 0 0 0,1 0 0 0 0,0 0-5 0 0,67 36 260 0 0,-36-25-174 0 0,1-3 1 0 0,0 0-1 0 0,1-2 1 0 0,0-2-1 0 0,0-1 1 0 0,9-2-87 0 0,-41-3-196 0 0,-1-1 1 0 0,1 0-1 0 0,-1 0 1 0 0,0 0-1 0 0,0 0 1 0 0,0 0-1 0 0,0 0 1 0 0,0 0-1 0 0,0-1 0 0 0,-1 1 1 0 0,1-1-1 0 0,-1 1 1 0 0,1-1-1 0 0,-1 0 1 0 0,0 0-1 0 0,0 1 1 0 0,0-1-1 0 0,-1 0 1 0 0,1 0-1 0 0,0-1 196 0 0,-1 2-230 0 0,6-28-3881 0 0,-3 7-4701 0 0,1 11-1202 0 0</inkml:trace>
  <inkml:trace contextRef="#ctx0" brushRef="#br0" timeOffset="113383.871">18697 5058 11803 0 0,'0'0'1975'0'0,"0"0"-846"0"0,0 0-513 0 0,0 0-197 0 0,0 0-10 0 0,0 0 89 0 0,0 0 197 0 0,0 0 210 0 0,0 0 173 0 0,0 0 87 0 0,0 0-74 0 0,0 0-164 0 0,5 21-176 0 0,16 68-140 0 0,-11 78 1263 0 0,-15-59-1008 0 0,-5-1 0 0 0,-16 63-866 0 0,3-18 272 0 0,4 20-97 0 0,-10 104-106 0 0,15-243-528 0 0,4-30-2131 0 0,-2-8-3639 0 0,9 4-3765 0 0</inkml:trace>
  <inkml:trace contextRef="#ctx0" brushRef="#br0" timeOffset="114300.617">19247 5967 0 0 0,'0'0'487'0'0,"0"0"1282"0"0,0 0 367 0 0,0 0 52 0 0,0 0-63 0 0,0 0-154 0 0,0 0-215 0 0,0 0-202 0 0,0 0-158 0 0,0 0-130 0 0,0 0-108 0 0,2 2-43 0 0,-2-1-975 0 0,1-1 0 0 0,-1 1 0 0 0,1-1 0 0 0,0 1-1 0 0,-1-1 1 0 0,1 1 0 0 0,0-1 0 0 0,-1 0-1 0 0,1 1 1 0 0,0-1 0 0 0,0 0 0 0 0,-1 0 0 0 0,1 0-1 0 0,0 1 1 0 0,0-1 0 0 0,0 0 0 0 0,-1 0 0 0 0,1 0-1 0 0,0 0 1 0 0,0 0 0 0 0,0 0 0 0 0,-1-1-1 0 0,1 1 1 0 0,0 0 0 0 0,0 0 0 0 0,-1-1 0 0 0,1 1-1 0 0,0 0 1 0 0,-1-1 0 0 0,1 1 0 0 0,0 0 0 0 0,-1-1-1 0 0,1 1 1 0 0,0-1 0 0 0,-1 1 0 0 0,1-1-1 0 0,-1 0 1 0 0,1 1 0 0 0,-1-1 0 0 0,1 1 0 0 0,-1-1-1 0 0,1 0 1 0 0,-1 0 0 0 0,1 0-140 0 0,188-195 1436 0 0,-48 84-1253 0 0,-131 105-175 0 0,10-7 11 0 0,1 0 0 0 0,0 1-1 0 0,1 1 1 0 0,0 1-1 0 0,1 1 1 0 0,0 1 0 0 0,16-3-19 0 0,-37 11-1 0 0,-1 0 1 0 0,1 0 0 0 0,0 0-1 0 0,0 1 1 0 0,1-1 0 0 0,-1 1-1 0 0,0-1 1 0 0,0 1 0 0 0,0 0-1 0 0,0 0 1 0 0,0 0 0 0 0,0 0-1 0 0,0 0 1 0 0,1 0 0 0 0,-1 1 0 0 0,0-1-1 0 0,0 1 1 0 0,0-1 0 0 0,0 1-1 0 0,0 0 1 0 0,0 0 0 0 0,-1 0-1 0 0,1 0 1 0 0,0 0 0 0 0,0 0-1 0 0,0 1 1 0 0,-1-1 0 0 0,1 0-1 0 0,-1 1 1 0 0,1-1 0 0 0,-1 1-1 0 0,0 0 1 0 0,0 0 0 0 0,1-1-1 0 0,-1 1 1 0 0,0 0 0 0 0,0 0-1 0 0,-1 0 1 0 0,1 0 0 0 0,0 0-1 0 0,-1 0 1 0 0,1 0 0 0 0,-1 0-1 0 0,0 0 1 0 0,0 1 0 0 0,0 11 31 0 0,0 1-1 0 0,-2 0 0 0 0,1-1 1 0 0,-2 1-1 0 0,0-1 1 0 0,-1 0-1 0 0,-1 0 1 0 0,0 0-1 0 0,0 0 1 0 0,-2-1-1 0 0,1 0 1 0 0,-2 0-1 0 0,0-1 1 0 0,0 0-1 0 0,-1 0 0 0 0,-1-1 1 0 0,0 0-1 0 0,0-1 1 0 0,-9 7-31 0 0,4-3-7 0 0,0 0-1 0 0,-1-2 1 0 0,-1 1 0 0 0,0-2 0 0 0,0 0 0 0 0,-1-2-1 0 0,0 0 1 0 0,-1 0 0 0 0,0-2 0 0 0,-1 0-1 0 0,1-2 1 0 0,-1 0 0 0 0,0-1 0 0 0,0-1 0 0 0,-1-1-1 0 0,1 0 1 0 0,-16-2 7 0 0,34 0-67 0 0,0 0 1 0 0,1 0-1 0 0,-1 0 0 0 0,0-1 1 0 0,0 1-1 0 0,0 0 0 0 0,0-1 1 0 0,0 1-1 0 0,0-1 0 0 0,0 0 1 0 0,0 0-1 0 0,1 0 0 0 0,-1 0 1 0 0,0 0-1 0 0,1 0 0 0 0,-1 0 1 0 0,1 0-1 0 0,-1-1 0 0 0,1 1 1 0 0,-1 0-1 0 0,1-1 0 0 0,0 1 0 0 0,0-1 1 0 0,0 0-1 0 0,0 1 0 0 0,0-1 1 0 0,0 0-1 0 0,0 0 0 0 0,1 0 1 0 0,-1 0-1 0 0,1 1 0 0 0,-1-1 1 0 0,1 0-1 0 0,-1 0 0 0 0,1 0 1 0 0,0 0-1 0 0,0 0 0 0 0,0 0 1 0 0,0 0-1 0 0,1 0 0 0 0,-1 0 1 0 0,1 0-1 0 0,-1 0 0 0 0,1 0 0 0 0,-1 0 1 0 0,1 1-1 0 0,0-1 0 0 0,0 0 1 0 0,0 0-1 0 0,0 1 0 0 0,0-1 1 0 0,0 0 66 0 0,30-22-2970 0 0,-15 15-1300 0 0,-3 2-4924 0 0</inkml:trace>
  <inkml:trace contextRef="#ctx0" brushRef="#br0" timeOffset="115055.298">20002 5607 3353 0 0,'0'0'3455'0'0,"0"0"-1943"0"0,0 0-769 0 0,0 0 63 0 0,0 0 311 0 0,0 0 310 0 0,0 0 146 0 0,0 0-73 0 0,0 0-174 0 0,0 0-224 0 0,0 0-181 0 0,0 0-92 0 0,2 17-99 0 0,10 128 1322 0 0,-12-131-1843 0 0,-1-10-149 0 0,0 0 0 0 0,0 0 0 0 0,1-1-1 0 0,-1 1 1 0 0,1 0 0 0 0,0 0-1 0 0,0 0 1 0 0,0 0 0 0 0,0 0 0 0 0,1 0-1 0 0,0-1 1 0 0,0 1 0 0 0,0 0-1 0 0,0 0 1 0 0,0-1 0 0 0,1 1 0 0 0,-1-1-1 0 0,1 1 1 0 0,0-1 0 0 0,0 0-1 0 0,0 1 1 0 0,1-1 0 0 0,-1 0-1 0 0,1-1 1 0 0,0 1 0 0 0,0 0 0 0 0,0-1-1 0 0,0 1 1 0 0,0-1 0 0 0,0 0-1 0 0,1 0 1 0 0,-1 0 0 0 0,1-1 0 0 0,-1 1-1 0 0,4 0-59 0 0,3-3 115 0 0,1 0 0 0 0,-1 0 0 0 0,0-1 0 0 0,0 0 0 0 0,0-1-1 0 0,0 0 1 0 0,0-1 0 0 0,0 0 0 0 0,-1-1 0 0 0,0 0 0 0 0,0 0 0 0 0,0-1-1 0 0,0 0 1 0 0,-1 0 0 0 0,0-1 0 0 0,4-5-115 0 0,18-10 127 0 0,102-110 302 0 0,-139 141-464 0 0,1 1 0 0 0,0 0 0 0 0,0 1 1 0 0,1 0-1 0 0,0-1 0 0 0,1 2 0 0 0,0-1 0 0 0,1 0 0 0 0,0 1 0 0 0,1-1 0 0 0,0 1 0 0 0,1 4 35 0 0,2-10 4 0 0,1-1-1 0 0,0 1 1 0 0,0-1 0 0 0,0 1-1 0 0,1-1 1 0 0,0 0-1 0 0,0 0 1 0 0,0 0-1 0 0,1 0 1 0 0,-1 0-1 0 0,1-1 1 0 0,0 0-1 0 0,1 0 1 0 0,-1 0-1 0 0,1 0 1 0 0,-1-1-1 0 0,1 1 1 0 0,0-1 0 0 0,1 0-1 0 0,-1-1 1 0 0,0 1-1 0 0,1-1 1 0 0,-1 0-1 0 0,1-1 1 0 0,0 1-1 0 0,0-1 1 0 0,-1 0-1 0 0,1-1 1 0 0,0 1-1 0 0,0-1 1 0 0,0 0-1 0 0,0-1 1 0 0,0 1 0 0 0,0-1-1 0 0,-1 0 1 0 0,1-1-1 0 0,3 0-3 0 0,6-4 16 0 0,1 0 0 0 0,-1-1 0 0 0,0 0 0 0 0,-1-1 0 0 0,0-1 0 0 0,0 0 0 0 0,0-1 0 0 0,-2 0 0 0 0,1-1 0 0 0,-1-1 0 0 0,-1 0 0 0 0,0 0 0 0 0,-1-1 0 0 0,0-1 0 0 0,-1 1 0 0 0,0-2 0 0 0,-1 1 0 0 0,-1-1 0 0 0,0 0 0 0 0,-1-1 0 0 0,-1 0 0 0 0,-1 0 0 0 0,0 0 0 0 0,1-10-16 0 0,-3 12-25 0 0,-1 12 20 0 0,0 0-1 0 0,0-1 1 0 0,0 1-1 0 0,-1 0 1 0 0,1 0-1 0 0,0-1 1 0 0,-1 1-1 0 0,0 0 1 0 0,1-1-1 0 0,-1 1 1 0 0,0 0-1 0 0,0-1 1 0 0,-1 1-1 0 0,1-1 1 0 0,0 1-1 0 0,-1 0 1 0 0,1-1-1 0 0,-1 1 1 0 0,0 0-1 0 0,0 0 1 0 0,0 0-1 0 0,0 0 1 0 0,0-1-1 0 0,0 1 1 0 0,-1 0-1 0 0,1 1 1 0 0,-1-1-1 0 0,1 0 1 0 0,-1 0-1 0 0,0 1 1 0 0,1-1-1 0 0,-1 1 1 0 0,0-1-1 0 0,0 1 1 0 0,-1-1 5 0 0,-4 2-20 0 0,0 1 0 0 0,1-1 0 0 0,-1 1 0 0 0,0 0 0 0 0,1 1 0 0 0,-1 0 0 0 0,1 0 0 0 0,0 0 0 0 0,0 1 0 0 0,0 0 0 0 0,0 0 0 0 0,0 0 0 0 0,0 1 0 0 0,1 0 0 0 0,0 0 0 0 0,0 0 0 0 0,0 1 0 0 0,0-1 0 0 0,1 1 0 0 0,-1 0 0 0 0,1 1 0 0 0,0-1 0 0 0,1 1 0 0 0,0 0 0 0 0,-2 4 20 0 0,3-8-2 0 0,2 1 1 0 0,-1-1 0 0 0,0 0-1 0 0,0 1 1 0 0,1-1 0 0 0,-1 0-1 0 0,1 1 1 0 0,0-1 0 0 0,0 1-1 0 0,0-1 1 0 0,0 1 0 0 0,0-1-1 0 0,1 0 1 0 0,-1 1 0 0 0,1-1-1 0 0,-1 1 1 0 0,1-1 0 0 0,0 0-1 0 0,0 1 1 0 0,0-1 0 0 0,0 0-1 0 0,0 0 1 0 0,0 0 0 0 0,1 0-1 0 0,-1 0 1 0 0,1 0-1 0 0,0 0 1 0 0,-1-1 0 0 0,1 1-1 0 0,0 0 1 0 0,0-1 0 0 0,0 0-1 0 0,0 1 1 0 0,0-1 0 0 0,0 0-1 0 0,1 0 1 0 0,-1 0 0 0 0,0 0 1 0 0,93 19 77 0 0,113-17 141 0 0,-206-2-216 0 0,0 0 0 0 0,1 0 1 0 0,-1 0-1 0 0,0 0 0 0 0,0 0 1 0 0,0 0-1 0 0,0 0 0 0 0,0 1 1 0 0,0-1-1 0 0,0 1 0 0 0,-1 0 1 0 0,1-1-1 0 0,0 1 0 0 0,-1 0 1 0 0,1 0-1 0 0,-1 0 0 0 0,0 0 1 0 0,0 0-1 0 0,0 0 1 0 0,0 1-1 0 0,0-1 0 0 0,0 0 1 0 0,0 0-1 0 0,-1 1 0 0 0,1-1 1 0 0,-1 0-1 0 0,0 1 0 0 0,0-1 1 0 0,0 1-1 0 0,0-1 0 0 0,0 0 1 0 0,0 1-1 0 0,-1-1 0 0 0,1 1 1 0 0,-1-1-1 0 0,1 0 0 0 0,-1 0 1 0 0,0 1-1 0 0,0-1 0 0 0,0 0 1 0 0,0 0-1 0 0,0 0 0 0 0,-1 0 1 0 0,1 0-1 0 0,-1 0 0 0 0,1 0 1 0 0,-1-1-1 0 0,0 1 0 0 0,0 0-2 0 0,-5 7-189 0 0,0 0-1 0 0,0 1 0 0 0,1 0 1 0 0,0 0-1 0 0,1 1 0 0 0,1-1 0 0 0,-1 1 1 0 0,1 0-1 0 0,1 0 0 0 0,0 0 1 0 0,1 1-1 0 0,-1 10 190 0 0,15-18-6732 0 0,-7-5 1061 0 0,2 1-5598 0 0</inkml:trace>
  <inkml:trace contextRef="#ctx0" brushRef="#br0" timeOffset="115718.919">21132 5375 5113 0 0,'0'0'3055'0'0,"0"0"-2153"0"0,0 0-474 0 0,0 0 399 0 0,0 0 454 0 0,0 0 276 0 0,0 0 99 0 0,0 0-57 0 0,0 0-205 0 0,0 0-197 0 0,0 0-168 0 0,0 0-172 0 0,33 8-133 0 0,105 25-109 0 0,-134-32-573 0 0,0 0 0 0 0,0 0 0 0 0,0 0 0 0 0,0 0 0 0 0,0-1 0 0 0,0 0 0 0 0,0 0 0 0 0,0 0 1 0 0,0 0-1 0 0,0-1 0 0 0,0 1 0 0 0,0-1 0 0 0,0 0 0 0 0,0 0 0 0 0,0 0 0 0 0,0-1 0 0 0,-1 0 0 0 0,3-1-42 0 0,5-2 153 0 0,15-10 2 0 0,-2 0 0 0 0,0-1 0 0 0,0-2 0 0 0,-2 0 0 0 0,0-2 0 0 0,-2 0 0 0 0,0-1 0 0 0,-1-1 1 0 0,-1-1-1 0 0,0-2-155 0 0,71-121 116 0 0,-89 144-79 0 0,0 2-16 0 0,0 0-18 0 0,-24 60-167 0 0,-104 308 292 0 0,-46 282-204 0 0,174-648 76 0 0,-14 56-26 0 0,-1 0 0 0 0,-3-1 0 0 0,-3-1 0 0 0,-3 1 26 0 0,21-48 3 0 0,-1 0 1 0 0,-1 0-1 0 0,0-1 1 0 0,0 1 0 0 0,0-1-1 0 0,-1 0 1 0 0,0-1-1 0 0,-1 1 1 0 0,0-1-1 0 0,0 0 1 0 0,0-1-1 0 0,-1 0 1 0 0,0 0-1 0 0,0-1 1 0 0,-1 0-1 0 0,1 0 1 0 0,-1-1-1 0 0,0 0 1 0 0,0 0-1 0 0,-1-1 1 0 0,1 0-1 0 0,-10 1-3 0 0,15-6 7 0 0,0 0 1 0 0,1-1-1 0 0,-1 1 0 0 0,1-1 0 0 0,0 1 0 0 0,0-1 0 0 0,0 0 0 0 0,0 0 0 0 0,0-1 0 0 0,0 1 1 0 0,1 0-1 0 0,0-1 0 0 0,0 0 0 0 0,0 1 0 0 0,0-1 0 0 0,0 0 0 0 0,1 0 0 0 0,0 0 0 0 0,0 0 1 0 0,0 0-1 0 0,0 0 0 0 0,1-1 0 0 0,-1 1 0 0 0,1 0 0 0 0,0 0 0 0 0,0-1 0 0 0,1 1 0 0 0,-1 0 1 0 0,1 0-1 0 0,0-1-7 0 0,0-27 76 0 0,2 0 1 0 0,1 0 0 0 0,2 1 0 0 0,1-1 0 0 0,1 1 0 0 0,2 0-1 0 0,1 1 1 0 0,1 0 0 0 0,11-18-77 0 0,-3 11 121 0 0,2 1-1 0 0,1 1 1 0 0,1 1-1 0 0,14-14-120 0 0,-32 40 10 0 0,0 0 0 0 0,1 0 0 0 0,0 1 0 0 0,0-1 0 0 0,0 1 0 0 0,1 1 0 0 0,0 0 1 0 0,0 0-1 0 0,1 0 0 0 0,-1 1 0 0 0,1 1 0 0 0,1-1 0 0 0,-1 1 0 0 0,1 1 0 0 0,-1 0 0 0 0,1 0 0 0 0,0 1 0 0 0,0 0 0 0 0,4 0-10 0 0,50 8-1240 0 0,-12 0-2790 0 0,-1-10-7649 0 0,-39 0 2317 0 0</inkml:trace>
  <inkml:trace contextRef="#ctx0" brushRef="#br0" timeOffset="116755.983">21874 5717 3569 0 0,'0'0'2768'0'0,"0"0"-311"0"0,0 0-189 0 0,0 0-141 0 0,0 0-206 0 0,0 0-234 0 0,0 0-275 0 0,0 0-284 0 0,0 0-218 0 0,0 0-187 0 0,0 0-184 0 0,0 0-117 0 0,-3-13-96 0 0,-8-38-69 0 0,11 50-250 0 0,0 1 0 0 0,0-1 0 0 0,0 0 0 0 0,-1 1 0 0 0,1-1 0 0 0,0 1 0 0 0,0-1 0 0 0,0 1-1 0 0,-1-1 1 0 0,1 1 0 0 0,0-1 0 0 0,-1 1 0 0 0,1-1 0 0 0,0 1 0 0 0,-1-1 0 0 0,1 1 0 0 0,0 0 0 0 0,-1-1 0 0 0,1 1 0 0 0,-1-1 0 0 0,1 1 0 0 0,-1 0-1 0 0,1 0 1 0 0,-1-1 0 0 0,1 1 0 0 0,-1 0 0 0 0,1 0 0 0 0,-1-1 0 0 0,1 1 0 0 0,-1 0 0 0 0,0 0 0 0 0,1 0 0 0 0,-1 0 0 0 0,1 0 0 0 0,-1 0 0 0 0,1 0-1 0 0,-1 0 1 0 0,1 0 0 0 0,-1 0 0 0 0,0 0 0 0 0,1 1 0 0 0,-1-1 0 0 0,1 0 0 0 0,-1 0 0 0 0,1 0 0 0 0,-1 1 0 0 0,1-1 0 0 0,-1 0 0 0 0,1 1 0 0 0,-1-1-1 0 0,1 0 1 0 0,-1 1 0 0 0,1-1 0 0 0,0 1 0 0 0,-1-1-7 0 0,-2 2 53 0 0,-18 9 49 0 0,0 1 0 0 0,1 1 1 0 0,0 1-1 0 0,1 0 0 0 0,1 2 1 0 0,1 0-1 0 0,0 1 1 0 0,1 0-1 0 0,0 2 0 0 0,2 0 1 0 0,0 0-1 0 0,1 1 1 0 0,-1 5-103 0 0,12-22 16 0 0,-1 0 0 0 0,1 1 0 0 0,0-1 0 0 0,1 1 0 0 0,-1-1 1 0 0,1 1-1 0 0,-1 0 0 0 0,1 0 0 0 0,0-1 0 0 0,0 1 1 0 0,1 0-1 0 0,-1 0 0 0 0,1 0 0 0 0,0 0 0 0 0,0 0 0 0 0,0 0 1 0 0,1 0-1 0 0,-1 0 0 0 0,1-1 0 0 0,0 1 0 0 0,0 0 1 0 0,0 0-1 0 0,1 0 0 0 0,-1-1 0 0 0,1 1 0 0 0,0-1 1 0 0,0 1-1 0 0,0-1 0 0 0,0 0 0 0 0,1 0 0 0 0,-1 0 0 0 0,1 0 1 0 0,0 0-1 0 0,0-1 0 0 0,0 1 0 0 0,0-1 0 0 0,0 0 1 0 0,1 0-1 0 0,-1 0 0 0 0,1 0 0 0 0,-1 0 0 0 0,1-1 0 0 0,0 0 1 0 0,1 1-17 0 0,7-2 127 0 0,0 0 1 0 0,-1-1 0 0 0,1 0 0 0 0,0-1-1 0 0,-1 0 1 0 0,1-1 0 0 0,-1 0-1 0 0,0-1 1 0 0,0 0 0 0 0,0 0-1 0 0,-1-2 1 0 0,1 1 0 0 0,-1-1 0 0 0,9-8-128 0 0,125-111 537 0 0,-76 52-324 0 0,-66 125-427 0 0,-2-18 213 0 0,-2-22 3 0 0,2 1 0 0 0,-1-1 0 0 0,1 0 1 0 0,1 0-1 0 0,1 0 0 0 0,-1 0 0 0 0,2 0 0 0 0,0 0 0 0 0,0 0 0 0 0,1-1 1 0 0,0 1-1 0 0,1-1 0 0 0,5 8-2 0 0,-9-17 3 0 0,0-1-1 0 0,1 1 1 0 0,-1-1 0 0 0,1 1-1 0 0,-1-1 1 0 0,1 0 0 0 0,-1 0 0 0 0,1 0-1 0 0,0 0 1 0 0,-1 0 0 0 0,1 0 0 0 0,0 0-1 0 0,0-1 1 0 0,0 1 0 0 0,-1 0-1 0 0,1-1 1 0 0,0 0 0 0 0,0 1 0 0 0,0-1-1 0 0,0 0 1 0 0,0 0 0 0 0,0 0-1 0 0,0 0 1 0 0,0 0 0 0 0,0-1 0 0 0,0 1-1 0 0,0-1 1 0 0,-1 1 0 0 0,1-1 0 0 0,0 0-1 0 0,0 1 1 0 0,0-1 0 0 0,-1 0-1 0 0,2-1-2 0 0,53-42 179 0 0,17-47 88 0 0,-60 71-247 0 0,0 1 0 0 0,2 0 0 0 0,1 1 0 0 0,0 1 0 0 0,1 0 0 0 0,1 1-1 0 0,0 1 1 0 0,1 1 0 0 0,1 1 0 0 0,10-6-20 0 0,-7 10-3 0 0,0 0-1 0 0,1 2 1 0 0,0 1-1 0 0,0 0 1 0 0,0 2-1 0 0,2 1 4 0 0,-22 2-4 0 0,0 0-1 0 0,0 0 1 0 0,0 1-1 0 0,0 0 1 0 0,0-1-1 0 0,0 2 1 0 0,-1-1-1 0 0,1 0 1 0 0,0 1 0 0 0,0 0-1 0 0,0 0 1 0 0,0 0-1 0 0,0 0 1 0 0,-1 1-1 0 0,1-1 1 0 0,0 1-1 0 0,-1 0 1 0 0,4 2 4 0 0,-7-3 19 0 0,-10 2 615 0 0,-114-25-563 0 0,118 23-76 0 0,0 0-1 0 0,0 1 0 0 0,-1 0 1 0 0,1 0-1 0 0,0 0 0 0 0,1 1 1 0 0,-1 0-1 0 0,0 0 1 0 0,1 0-1 0 0,-1 1 0 0 0,1 0 1 0 0,0 0-1 0 0,0 0 0 0 0,1 0 1 0 0,-1 1-1 0 0,1 0 1 0 0,0 0-1 0 0,0 0 0 0 0,1 0 1 0 0,0 1-1 0 0,-1-1 0 0 0,2 1 1 0 0,-2 3 5 0 0,-2 89-70 0 0,7-93 68 0 0,0 0-1 0 0,0 0 1 0 0,0 0-1 0 0,1 0 1 0 0,0-1-1 0 0,0 1 1 0 0,0-1-1 0 0,1 1 1 0 0,-1-1-1 0 0,1 0 1 0 0,0 0-1 0 0,0 0 1 0 0,1 0-1 0 0,-1 0 0 0 0,1-1 1 0 0,0 1-1 0 0,0-1 1 0 0,0 0-1 0 0,0 0 1 0 0,0-1-1 0 0,1 1 1 0 0,-1-1-1 0 0,1 0 1 0 0,0 0-1 0 0,0-1 1 0 0,-1 1-1 0 0,6 0 3 0 0,137 10 126 0 0,-116-17-80 0 0,0 0 1 0 0,0-2 0 0 0,-1-2-1 0 0,1 0 1 0 0,-2-2-1 0 0,18-10-46 0 0,-12 7 73 0 0,-5 4-30 0 0,0-2 1 0 0,-1-1 0 0 0,-1-2-1 0 0,0 0 1 0 0,0-2-1 0 0,-2-1 1 0 0,0-1-1 0 0,-1-1 1 0 0,-1-1-1 0 0,-2-2 1 0 0,0 0 0 0 0,1-3-44 0 0,-23 26 0 0 0,6-7-1 0 0,0 1 0 0 0,-1 0 0 0 0,0-1 0 0 0,0 0 1 0 0,-1 0-1 0 0,0-1 0 0 0,0 1 0 0 0,-1-1 1 0 0,0 0-1 0 0,0 0 0 0 0,-1 0 0 0 0,0 0 1 0 0,0 0-1 0 0,-1-1 0 0 0,0 1 0 0 0,0 0 0 0 0,-1-1 1 0 0,0 1-1 0 0,-2-8 1 0 0,-2 13-3 0 0,0 0 0 0 0,0 0 0 0 0,0 0 0 0 0,-1 1 0 0 0,1 0 0 0 0,-1 0 0 0 0,0 0 0 0 0,1 0 0 0 0,-1 1 0 0 0,0 0 0 0 0,0 0 0 0 0,0 0 0 0 0,0 0 0 0 0,0 1 0 0 0,0 0 0 0 0,0 0 0 0 0,0 1 0 0 0,0-1 0 0 0,0 1 0 0 0,0 0 0 0 0,0 0 0 0 0,0 1 0 0 0,0-1 0 0 0,-1 2 3 0 0,-6-1 0 0 0,0 1 0 0 0,0 0 0 0 0,0 1-1 0 0,1 1 1 0 0,-1 0 0 0 0,1 1 0 0 0,0 0 0 0 0,0 0 0 0 0,1 1 0 0 0,0 0-1 0 0,0 1 1 0 0,1 0 0 0 0,0 1 0 0 0,0 0 0 0 0,1 0 0 0 0,0 1 0 0 0,0 0-1 0 0,2 1 1 0 0,-1-1 0 0 0,1 1 0 0 0,1 0 0 0 0,-1 1 0 0 0,2 0 0 0 0,0-1 0 0 0,0 1-1 0 0,1 0 1 0 0,1 1 0 0 0,0-1 0 0 0,1 1 0 0 0,0-1 0 0 0,1 0 0 0 0,0 1-1 0 0,1-1 1 0 0,0 1 0 0 0,1-1 0 0 0,0 0 0 0 0,1 1 0 0 0,1-1 0 0 0,2 4 0 0 0,6 5 38 0 0,1-1-1 0 0,1 0 1 0 0,1-2 0 0 0,0 1 0 0 0,2-2 0 0 0,0 0 0 0 0,1-1 0 0 0,0-1 0 0 0,2-1 0 0 0,-1 0 0 0 0,2-1 0 0 0,0-2 0 0 0,0 0-1 0 0,1-1 1 0 0,0-1 0 0 0,1-1 0 0 0,0-1 0 0 0,0-1 0 0 0,0-1 0 0 0,1-1 0 0 0,0-1 0 0 0,0-2 0 0 0,3 0-38 0 0,-9 0-89 0 0,0-1 1 0 0,0-1-1 0 0,0-1 1 0 0,-1 0-1 0 0,1-1 1 0 0,-1-1-1 0 0,1-1 1 0 0,8-3 88 0 0,5-11-4328 0 0,-6-7-4170 0 0,-20 18-4743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3:1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678 1675 776 0 0,'0'0'515'0'0,"0"0"-236"0"0,0 0-125 0 0,0 0 105 0 0,0 0 244 0 0,0 0 220 0 0,0 0 136 0 0,0 0 22 0 0,0 0-49 0 0,0 0-33 0 0,0 0-39 0 0,8 0-64 0 0,384-37 7757 0 0,600-48-4203 0 0,-143 34-2908 0 0,-407 36-799 0 0,586 1 294 0 0,-163-9-372 0 0,76 17 186 0 0,-632-2-412 0 0,277 4 128 0 0,-162 4-871 0 0,-423 0 226 0 0,-1 0-206 0 0,0 0-545 0 0,-4 0-5626 0 0,2 0-3033 0 0</inkml:trace>
  <inkml:trace contextRef="#ctx0" brushRef="#br0" timeOffset="570.781">1865 1660 5417 0 0,'0'0'906'0'0,"0"0"-292"0"0,0 0-72 0 0,0 0 154 0 0,0 0 258 0 0,-32 14 247 0 0,-105 45 101 0 0,-55 19 2469 0 0,-181 47-514 0 0,275-100-2794 0 0,121-23-6073 0 0,-4-3 569 0 0,-6 1-3431 0 0</inkml:trace>
  <inkml:trace contextRef="#ctx0" brushRef="#br0" timeOffset="869.439">2946 1557 6793 0 0,'0'0'1511'0'0,"0"0"-393"0"0,0 0-380 0 0,0 0-144 0 0,0 0 149 0 0,0 0 232 0 0,-33 9 84 0 0,-107 28-74 0 0,-49 28 1145 0 0,-253 117 245 0 0,203-81-1684 0 0,239-101-721 0 0,1 0-1 0 0,-1 1 0 0 0,1-1 0 0 0,-1 0 1 0 0,1 0-1 0 0,-1 1 0 0 0,1-1 1 0 0,-1 0-1 0 0,1 1 0 0 0,-1-1 0 0 0,0 1 1 0 0,1-1-1 0 0,-1 1 0 0 0,1-1 1 0 0,-1 0-1 0 0,0 1 0 0 0,0-1 0 0 0,1 1 1 0 0,-1 0-1 0 0,0-1 0 0 0,0 1 1 0 0,0-1-1 0 0,1 1 0 0 0,-1-1 0 0 0,0 1 1 0 0,0-1-1 0 0,0 1 0 0 0,0 0 1 0 0,0-1-1 0 0,0 1 0 0 0,0-1 0 0 0,0 1 1 0 0,0-1-1 0 0,-1 1 0 0 0,1-1 1 0 0,0 1-1 0 0,0 0 0 0 0,0-1 0 0 0,-1 1 1 0 0,1-1-1 0 0,0 1 0 0 0,-1-1 1 0 0,1 0-1 0 0,0 1 0 0 0,-1-1 0 0 0,1 1 1 0 0,0-1-1 0 0,-1 1 0 0 0,1-1 1 0 0,-1 0-1 0 0,1 1 0 0 0,-1-1 0 0 0,1 0 1 0 0,-1 0-1 0 0,1 1 0 0 0,-1-1 1 0 0,1 0-1 0 0,-1 0 0 0 0,1 0 0 0 0,-1 0 1 0 0,0 0-1 0 0,1 0 0 0 0,-1 1 1 0 0,1-1-1 0 0,-1-1 0 0 0,1 1 1 0 0,-1 0-1 0 0,0 0 0 0 0,1 0 31 0 0,121-8-3144 0 0,-43-12-4712 0 0,-48 12 1263 0 0</inkml:trace>
  <inkml:trace contextRef="#ctx0" brushRef="#br0" timeOffset="1122.947">3964 1469 7234 0 0,'0'0'1224'0'0,"0"0"-581"0"0,0 0-129 0 0,-33 17 209 0 0,-109 59 327 0 0,-144 44 3775 0 0,-156 42-1151 0 0,280-106-3290 0 0,175-49-3121 0 0,61-10-114 0 0,-26-5-3734 0 0,-24 0-1513 0 0</inkml:trace>
  <inkml:trace contextRef="#ctx0" brushRef="#br0" timeOffset="1302.033">5197 1502 13739 0 0,'0'0'523'0'0,"0"0"-155"0"0,0 0-21 0 0,-35 16 179 0 0,-115 52 201 0 0,-140 50 2392 0 0,-62 28-1924 0 0,307-108-2523 0 0,76-23-442 0 0,36-15-1923 0 0,-38 0-1223 0 0,-6 0-3921 0 0</inkml:trace>
  <inkml:trace contextRef="#ctx0" brushRef="#br0" timeOffset="1549.125">6278 1472 5529 0 0,'0'0'744'0'0,"0"0"-161"0"0,0 0-151 0 0,0 0 56 0 0,0 0 155 0 0,0 0 120 0 0,0 0 90 0 0,0 0-24 0 0,0 0-109 0 0,0 0-148 0 0,0 0-129 0 0,0 0-81 0 0,-27 33-57 0 0,-83 98-59 0 0,60-87 10 0 0,40-42-202 0 0,-3 4-285 0 0,1-1 0 0 0,-1-1-1 0 0,0 0 1 0 0,-1-1 0 0 0,1 0 0 0 0,-1-1 0 0 0,1-1 0 0 0,-13 1 231 0 0,21-2-363 0 0,-20 0-1650 0 0,10 0-3302 0 0,12 0 1033 0 0</inkml:trace>
  <inkml:trace contextRef="#ctx0" brushRef="#br0" timeOffset="1786.041">6996 1454 0 0 0,'-34'24'972'0'0,"-108"77"316"0"0,-17-14 1421 0 0,119-70-2214 0 0,-407 148 1969 0 0,347-126-4958 0 0,81-31 617 0 0,1 0-1680 0 0</inkml:trace>
  <inkml:trace contextRef="#ctx0" brushRef="#br0" timeOffset="2886.849">3244 128 4169 0 0,'0'0'1658'0'0,"0"0"-201"0"0,0 0-94 0 0,0 0 27 0 0,0 0 74 0 0,0 0-32 0 0,0 0-165 0 0,0 0-264 0 0,0 0-352 0 0,0 0-311 0 0,0 0-203 0 0,0 0-91 0 0,-3 0 25 0 0,2 2 14 0 0,-1 1 1 0 0,0-1 0 0 0,1 0 0 0 0,-1 0 0 0 0,1 1 0 0 0,0-1 0 0 0,0 0 0 0 0,0 1 0 0 0,0-1 0 0 0,0 1 0 0 0,0 0 0 0 0,1-1 0 0 0,-1 1 0 0 0,1 0 0 0 0,0-1 0 0 0,0 1 0 0 0,0 0 0 0 0,0-1 0 0 0,0 1 0 0 0,0 0 0 0 0,1-1 0 0 0,0 1 0 0 0,-1-1 0 0 0,1 2-86 0 0,0 14 341 0 0,-16 780 3491 0 0,4-610-3694 0 0,-3-88-42 0 0,0-52-4 0 0,1-8-66 0 0,-14 18-4 0 0,27-57-83 0 0,0-1-12 0 0,0 0-37 0 0,0 0-4 0 0,19-1-399 0 0,13-24-1908 0 0,-20 14-3505 0 0,-5 4-5209 0 0</inkml:trace>
  <inkml:trace contextRef="#ctx0" brushRef="#br0" timeOffset="4274.482">3240 224 0 0 0,'0'0'344'0'0,"0"0"440"0"0,0 0 90 0 0,0 0 29 0 0,0 0 23 0 0,0 0 77 0 0,0 0 94 0 0,-5-10 38 0 0,-12-22-442 0 0,4 8 8764 0 0,43 13-7557 0 0,37-2-1103 0 0,0 2 0 0 0,1 4 0 0 0,36 2-797 0 0,295 1 1008 0 0,-41 0-541 0 0,165-12 72 0 0,-318-2-326 0 0,-74 3-85 0 0,250 1 523 0 0,-376 36-583 0 0,10 32 83 0 0,-2 0 0 0 0,-3 0-1 0 0,-2 1 1 0 0,-2 0 0 0 0,-3 0-1 0 0,-3 1 1 0 0,-4 31-151 0 0,-49 363 202 0 0,50-89-114 0 0,8-283-46 0 0,-6-86 636 0 0,-13 1-3188 0 0,3 4-3424 0 0,6 2-28 0 0,-1-2-6166 0 0</inkml:trace>
  <inkml:trace contextRef="#ctx0" brushRef="#br0" timeOffset="6849.05">1293 854 2905 0 0,'0'0'1409'0'0,"0"0"-319"0"0,0 0-207 0 0,0 0 54 0 0,0 0 187 0 0,0 0 94 0 0,0 0-100 0 0,0 0-228 0 0,0 0-288 0 0,0 0-221 0 0,0 0-14 0 0,3 0 99 0 0,202 3 6103 0 0,7-10-4381 0 0,79-1-993 0 0,195-6-353 0 0,-325 14-677 0 0,49-4 254 0 0,-98-3-242 0 0,-112 7-165 0 0,0 0-2 0 0,0 0 0 0 0,0 0-16 0 0,0 0-9 0 0,0 0 19 0 0,0 0-9 0 0,0 0 14 0 0,0 0-4 0 0,0 0-13 0 0,0 0 12 0 0,0 0-2 0 0,0 0-21 0 0,0 0 18 0 0,11 0 700 0 0,-16 0 123 0 0,-5-2-750 0 0,1-1 0 0 0,-1 0 0 0 0,1 0 0 0 0,0-1-1 0 0,0 0 1 0 0,1-1 0 0 0,-1 0 0 0 0,1 0 0 0 0,0-1 0 0 0,0 0-1 0 0,1 0 1 0 0,0-1 0 0 0,0 0 0 0 0,-6-7-72 0 0,-13-16 27 0 0,16 17 4 0 0,-1 1 1 0 0,0 0-1 0 0,-1 1 0 0 0,-1 0 1 0 0,0 1-1 0 0,0 0 1 0 0,-12-7-32 0 0,23 18-5 0 0,1-1 0 0 0,0 1 0 0 0,0-1 1 0 0,0 1-1 0 0,0-1 0 0 0,0 1 0 0 0,0 0 1 0 0,0 0-1 0 0,0 0 0 0 0,0-1 1 0 0,0 1-1 0 0,0 0 0 0 0,0 0 0 0 0,0 0 1 0 0,1 0-1 0 0,-1 0 0 0 0,0 0 0 0 0,1 1 1 0 0,-1-1-1 0 0,1 0 0 0 0,-1 0 1 0 0,1 0-1 0 0,0 0 0 0 0,-1 1 0 0 0,1-1 1 0 0,0 0-1 0 0,0 0 0 0 0,0 1 0 0 0,0-1 1 0 0,0 0-1 0 0,0 1 0 0 0,0-1 1 0 0,0 0 4 0 0,-2 9-3 0 0,-35 207 20 0 0,18-99 5 0 0,-5 26-32 0 0,108-266 849 0 0,125-110-788 0 0,-111 133-98 0 0,-95 97-955 0 0,-14 3-7798 0 0,9 0-3335 0 0</inkml:trace>
  <inkml:trace contextRef="#ctx0" brushRef="#br0" timeOffset="7706.827">276 206 13811 0 0,'0'0'1304'0'0,"0"0"-394"0"0,0 0-217 0 0,0 0 203 0 0,0 0 378 0 0,0 0 198 0 0,0 0-109 0 0,0 0-354 0 0,0 0-400 0 0,0 0-252 0 0,0 0-111 0 0,-7 15-10 0 0,-23 51 0 0 0,26-57-157 0 0,1 0 0 0 0,1 0 0 0 0,0 0 0 0 0,0 1 0 0 0,1-1 0 0 0,0 0 0 0 0,0 1 0 0 0,1-1 0 0 0,1 1 0 0 0,0 6-79 0 0,1 15 195 0 0,7 137 536 0 0,-1-94-583 0 0,-2 1 0 0 0,-4-1-1 0 0,-3 1 1 0 0,-5 21-148 0 0,4-78-47 0 0,-1 0-1 0 0,0 0 1 0 0,-1 0 0 0 0,-1-1-1 0 0,-1 0 1 0 0,-1 0 0 0 0,0 0-1 0 0,-1-1 1 0 0,-1 0 0 0 0,-3 4 47 0 0,-12 4-1726 0 0,14-21-1722 0 0,-1-4-3764 0 0,8-2-2915 0 0</inkml:trace>
  <inkml:trace contextRef="#ctx0" brushRef="#br0" timeOffset="8075.884">0 180 9530 0 0,'0'0'1512'0'0,"0"0"-154"0"0,0 0-256 0 0,0 0-34 0 0,0 0 81 0 0,0 0 82 0 0,0 0-77 0 0,0 0-223 0 0,0 0-208 0 0,0 0-167 0 0,36-26-82 0 0,113-79-41 0 0,-142 100-383 0 0,-1 1 1 0 0,1-1-1 0 0,0 1 1 0 0,1 1 0 0 0,-1-1-1 0 0,1 1 1 0 0,-1 0-1 0 0,1 1 1 0 0,0 0 0 0 0,0 0-1 0 0,0 1 1 0 0,0 0-1 0 0,6 0-50 0 0,11-1 169 0 0,222-5 1289 0 0,-226 8-1393 0 0,0 1 0 0 0,0 1 0 0 0,-1 1 0 0 0,1 1 0 0 0,-1 0 0 0 0,0 2 0 0 0,-1 0 0 0 0,1 1 0 0 0,-1 1 0 0 0,2 3-65 0 0,-14-8 23 0 0,0 0 0 0 0,0 0 1 0 0,-1 0-1 0 0,0 1 0 0 0,0 0 1 0 0,0 0-1 0 0,0 1 0 0 0,-1 0 0 0 0,0 0 1 0 0,0 0-1 0 0,-1 1 0 0 0,1-1 1 0 0,-1 1-1 0 0,-1 0 0 0 0,1 0 0 0 0,-1 0 1 0 0,-1 1-1 0 0,1-1 0 0 0,-1 1 0 0 0,-1-1 1 0 0,1 1-1 0 0,-1 0 0 0 0,-1 0 1 0 0,1 0-1 0 0,-1 0 0 0 0,-1-1 0 0 0,1 1 1 0 0,-2 2-24 0 0,-5 8 73 0 0,0-1 1 0 0,-2 0 0 0 0,0-1 0 0 0,-1 0-1 0 0,0 0 1 0 0,-2-1 0 0 0,0 0-1 0 0,0-1 1 0 0,-1-1 0 0 0,-1 0 0 0 0,0 0-1 0 0,-1-2 1 0 0,0 0 0 0 0,-1 0-1 0 0,0-1 1 0 0,-1-1 0 0 0,0-1 0 0 0,-7 2-74 0 0,1 2 26 0 0,-1-1 0 0 0,1-1 0 0 0,-2-2 0 0 0,1 0 0 0 0,-1-1 0 0 0,0-2 0 0 0,0 0 0 0 0,-1-2 0 0 0,0-1 0 0 0,1-1 0 0 0,-1-1 0 0 0,0-1 0 0 0,-18-4-26 0 0,-40-25-1004 0 0,54 11-7108 0 0,26 17-3763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3:3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0 490 10666 0 0,'0'0'1447'0'0,"0"0"-197"0"0,0 0-295 0 0,0 0-59 0 0,0 0 117 0 0,0 0 76 0 0,0 0-80 0 0,0 0-178 0 0,0 0-223 0 0,0 0-165 0 0,0 0-11 0 0,6 0 55 0 0,37-8 29 0 0,-1-2 1 0 0,0-2 0 0 0,0-2-1 0 0,-1-1 1 0 0,-1-2-1 0 0,-1-2 1 0 0,0-1-1 0 0,-2-3 1 0 0,11-8-517 0 0,-12 6 122 0 0,-2-1 1 0 0,-1-1-1 0 0,-1-2 1 0 0,-1-2-1 0 0,17-22-122 0 0,-25 27 59 0 0,-15 19-6 0 0,-1 0 0 0 0,-1-1 0 0 0,1 0 0 0 0,-1 0-1 0 0,0-1 1 0 0,-1 0 0 0 0,0 0 0 0 0,-1 0 0 0 0,4-9-53 0 0,-16 104 193 0 0,-24 192-21 0 0,-58 639 422 0 0,35-550-456 0 0,36-300-111 0 0,19-67-39 0 0,0-22-1524 0 0,-3-16-3472 0 0,-1 15-4099 0 0,2 11-2932 0 0</inkml:trace>
  <inkml:trace contextRef="#ctx0" brushRef="#br0" timeOffset="243.698">201 1072 18524 0 0,'0'0'755'0'0,"0"0"-220"0"0,0 0-149 0 0,0 0 226 0 0,0 0 305 0 0,0 0 159 0 0,0 0-33 0 0,0 0-163 0 0,36-13-203 0 0,117-42-155 0 0,92-43 547 0 0,-61 11-1910 0 0,-169 86-2389 0 0,-11 1-1773 0 0,-2 0-4685 0 0</inkml:trace>
  <inkml:trace contextRef="#ctx0" brushRef="#br0" timeOffset="616.509">957 1153 8994 0 0,'0'0'2152'0'0,"0"0"-302"0"0,0 0-258 0 0,0 0-87 0 0,0 0-97 0 0,0 0-182 0 0,0 0-245 0 0,-1 31-197 0 0,-4 97-134 0 0,-1-45 2476 0 0,6-82-2637 0 0,0-1 35 0 0,0 0 25 0 0,0 0-1 0 0,-6-19 1652 0 0,2 3-2125 0 0,1 0 0 0 0,0 0 0 0 0,2 0 0 0 0,0-1 0 0 0,0 1 0 0 0,2-1 0 0 0,0 1 0 0 0,1-1 0 0 0,0 1 0 0 0,1 0 0 0 0,1 0 0 0 0,1 0 0 0 0,1 1 0 0 0,1-5-75 0 0,120-238 1 0 0,-122 244-326 0 0,-8 21-2269 0 0,0 12-1154 0 0,3-6-4039 0 0,0-8-3859 0 0</inkml:trace>
  <inkml:trace contextRef="#ctx0" brushRef="#br0" timeOffset="947.509">1327 961 5425 0 0,'0'0'2437'0'0,"0"0"-197"0"0,0 0-111 0 0,0 0 3 0 0,0 0-120 0 0,0 0-208 0 0,0 0-252 0 0,0 0-268 0 0,0 0-196 0 0,0 0-173 0 0,0 0-152 0 0,0 0-99 0 0,0 0-60 0 0,28 10-65 0 0,86 25-61 0 0,-112-34-458 0 0,-1 0 0 0 0,1 0 0 0 0,-1 0 1 0 0,1 0-1 0 0,0-1 0 0 0,-1 1 1 0 0,1-1-1 0 0,0 1 0 0 0,-1-1 1 0 0,1 1-1 0 0,0-1 0 0 0,0 0 1 0 0,-1 0-1 0 0,1 0 0 0 0,0 0 0 0 0,0 0 1 0 0,-1 0-1 0 0,1-1 0 0 0,0 1 1 0 0,-1 0-1 0 0,1-1 0 0 0,0 0 1 0 0,-1 1-1 0 0,1-1 0 0 0,0 0 0 0 0,-1 0 1 0 0,1 0-1 0 0,-1 0 0 0 0,0 0 1 0 0,1 0-1 0 0,-1 0-20 0 0,4-4 109 0 0,-1 3-55 0 0,-1-1-1 0 0,1 0 0 0 0,0 0 0 0 0,-1-1 0 0 0,0 1 0 0 0,0-1 0 0 0,0 0 0 0 0,0 0 1 0 0,0 1-1 0 0,-1-2 0 0 0,0 1 0 0 0,0 0 0 0 0,0 0 0 0 0,0-1 0 0 0,-1 1 0 0 0,1-1 1 0 0,-1 0-1 0 0,0 1 0 0 0,-1-1 0 0 0,1 0 0 0 0,-1 0 0 0 0,0 1 0 0 0,0-1 1 0 0,0 0-1 0 0,-1-3-53 0 0,-2 4-18 0 0,0 0 0 0 0,0 0 1 0 0,0 0-1 0 0,0 1 1 0 0,-1 0-1 0 0,1-1 0 0 0,-1 1 1 0 0,0 1-1 0 0,0-1 1 0 0,0 0-1 0 0,0 1 0 0 0,-1 0 1 0 0,1 0-1 0 0,-1 0 0 0 0,1 1 1 0 0,-1-1-1 0 0,1 1 1 0 0,-1 0-1 0 0,0 0 0 0 0,0 1 1 0 0,1-1-1 0 0,-1 1 1 0 0,0 0-1 0 0,0 1 0 0 0,0-1 1 0 0,1 1-1 0 0,-1 0 1 0 0,0 0-1 0 0,-1 1 18 0 0,-5 2-35 0 0,1 0-1 0 0,0 1 1 0 0,0 0 0 0 0,1 0-1 0 0,-1 1 1 0 0,1 1 0 0 0,0-1-1 0 0,1 2 1 0 0,0-1 0 0 0,0 1 0 0 0,0 0-1 0 0,1 1 1 0 0,0 0 0 0 0,1 0-1 0 0,0 0 1 0 0,0 1 0 0 0,0 1 35 0 0,4-7-8 0 0,-1-1 0 0 0,1 1 0 0 0,0-1 0 0 0,-1 1 0 0 0,2 0 0 0 0,-1 0 0 0 0,0 0 0 0 0,1 0 0 0 0,0 0 0 0 0,0 0 1 0 0,0 0-1 0 0,0 0 0 0 0,1 0 0 0 0,-1 1 0 0 0,1-1 0 0 0,0 0 0 0 0,1 0 0 0 0,-1 0 0 0 0,1 1 0 0 0,0-1 0 0 0,0 0 0 0 0,0 0 0 0 0,0 0 0 0 0,1 0 1 0 0,-1 0-1 0 0,1 0 0 0 0,0-1 0 0 0,0 1 0 0 0,1 0 0 0 0,-1-1 0 0 0,1 0 0 0 0,0 0 0 0 0,0 1 0 0 0,0-1 0 0 0,0-1 0 0 0,0 1 0 0 0,3 1 8 0 0,94 18-33 0 0,-70-22-232 0 0,-1-2 0 0 0,-1 0 1 0 0,1-2-1 0 0,0-2 0 0 0,-1 0 0 0 0,0-2 0 0 0,9-4 265 0 0,10-9-4251 0 0,-3-5-3466 0 0,-36 21-3420 0 0</inkml:trace>
  <inkml:trace contextRef="#ctx0" brushRef="#br0" timeOffset="1342.517">1721 1013 2849 0 0,'0'0'2084'0'0,"0"0"-292"0"0,0 0 92 0 0,0 0 41 0 0,0 0-3 0 0,0 0-106 0 0,0 0-182 0 0,0 0-164 0 0,0 0-146 0 0,0 0-73 0 0,0 0-73 0 0,0 0-77 0 0,35-1-87 0 0,110-4-108 0 0,-75-12 220 0 0,-59 9-853 0 0,-1 3-167 0 0,-1-1-1 0 0,1 0 0 0 0,-1-1 0 0 0,0 0 0 0 0,0-1 0 0 0,-1 0 0 0 0,0 0 0 0 0,-1 0 0 0 0,1-1 0 0 0,-2 0 0 0 0,1-1 0 0 0,-1 0 0 0 0,-1 0 0 0 0,0 0 0 0 0,0 0 0 0 0,-1-1 0 0 0,0 0 0 0 0,-1 0 0 0 0,0 0 1 0 0,-1 0-1 0 0,0 0 0 0 0,-1-4-105 0 0,-3 11-4 0 0,0 1 0 0 0,-1-1 0 0 0,1 1 0 0 0,-1 0 1 0 0,0 0-1 0 0,0 0 0 0 0,0 0 0 0 0,-1 1 0 0 0,1-1 1 0 0,-1 1-1 0 0,1 0 0 0 0,-1-1 0 0 0,0 2 0 0 0,0-1 1 0 0,0 0-1 0 0,0 1 0 0 0,0 0 0 0 0,0 0 0 0 0,0 0 1 0 0,0 0-1 0 0,-1 1 0 0 0,1 0 0 0 0,0 0 0 0 0,0 0 1 0 0,-1 0-1 0 0,1 1 0 0 0,0-1 0 0 0,0 1 0 0 0,0 0 0 0 0,0 0 1 0 0,0 1-1 0 0,0-1 0 0 0,0 1 0 0 0,-3 1 4 0 0,-2 3-11 0 0,-1 1 1 0 0,1 0-1 0 0,1 0 0 0 0,-1 0 0 0 0,1 1 1 0 0,1 0-1 0 0,-1 1 0 0 0,1 0 0 0 0,1 0 0 0 0,0 1 1 0 0,0-1-1 0 0,1 1 0 0 0,0 0 0 0 0,1 1 1 0 0,0-1-1 0 0,0 1 0 0 0,1 0 0 0 0,1 0 0 0 0,0 0 1 0 0,0 0-1 0 0,1 0 0 0 0,0 1 0 0 0,1-1 1 0 0,1 8 10 0 0,1-12-2 0 0,0-1 0 0 0,1 1 1 0 0,-1-1-1 0 0,1 0 1 0 0,0 0-1 0 0,1 0 1 0 0,0 0-1 0 0,-1 0 1 0 0,2-1-1 0 0,-1 0 1 0 0,1 1-1 0 0,0-2 0 0 0,0 1 1 0 0,0-1-1 0 0,0 1 1 0 0,1-2-1 0 0,0 1 1 0 0,0-1-1 0 0,0 1 1 0 0,0-1-1 0 0,1-1 0 0 0,-1 0 1 0 0,1 0-1 0 0,-1 0 1 0 0,1 0-1 0 0,0-1 1 0 0,0 0-1 0 0,-1-1 1 0 0,1 1-1 0 0,0-1 1 0 0,6-1 1 0 0,108-14-1082 0 0,-73-7-6038 0 0,-35 14-5029 0 0</inkml:trace>
  <inkml:trace contextRef="#ctx0" brushRef="#br0" timeOffset="3841.513">2918 170 4697 0 0,'0'0'1836'0'0,"0"0"-49"0"0,0 0-5 0 0,0 0 59 0 0,0 0 47 0 0,0 0-60 0 0,0 0-141 0 0,0 0-193 0 0,0 0-210 0 0,0 0-198 0 0,0 0-203 0 0,-7-14-191 0 0,-21-43-159 0 0,21 43-93 0 0,7 14-50 0 0,0 0-53 0 0,0 0-51 0 0,0 0-66 0 0,0 0-76 0 0,0 0-54 0 0,0 12 4 0 0,31 506 1589 0 0,18-18-1108 0 0,-47-441-355 0 0,-2-58-162 0 0,0-1 16 0 0,0 0 19 0 0,10-16 987 0 0,3-20-1047 0 0,2 1 0 0 0,1 0 0 0 0,1 2 0 0 0,2 0 0 0 0,2 0 0 0 0,1 2 1 0 0,1 1-1 0 0,1 1 0 0 0,25-23-33 0 0,77-38-38 0 0,-124 89 31 0 0,0-1 0 0 0,0 1 0 0 0,0 0 0 0 0,0 0-1 0 0,0 0 1 0 0,0 0 0 0 0,0 0 0 0 0,0 1 0 0 0,1-1-1 0 0,-1 0 1 0 0,0 1 0 0 0,0 0 0 0 0,0-1 0 0 0,1 1-1 0 0,-1 0 1 0 0,0 0 0 0 0,1 1 0 0 0,-1-1 0 0 0,0 0-1 0 0,0 1 1 0 0,0-1 0 0 0,1 1 0 0 0,-1 0 0 0 0,0-1-1 0 0,0 1 1 0 0,0 0 0 0 0,0 0 0 0 0,1 2 7 0 0,2 8 4 0 0,-1 1-1 0 0,-1 0 1 0 0,0 0 0 0 0,-1 0 0 0 0,0 0 0 0 0,-1 0-1 0 0,0 0 1 0 0,-1 1 0 0 0,-1-1 0 0 0,0 0-1 0 0,0 1 1 0 0,-1-1 0 0 0,-1 0 0 0 0,0 0-1 0 0,0-1 1 0 0,-1 1 0 0 0,-1-1 0 0 0,0 1 0 0 0,0-1-1 0 0,-1-1 1 0 0,-1 1 0 0 0,0-1 0 0 0,-3 4-4 0 0,4-5-4 0 0,0-1 1 0 0,0 1 0 0 0,-1-1 0 0 0,0 0-1 0 0,-1-1 1 0 0,1 1 0 0 0,-1-2 0 0 0,-1 1-1 0 0,1-1 1 0 0,-1 0 0 0 0,0-1 0 0 0,-1 0-1 0 0,1 0 1 0 0,-1-1 0 0 0,0 0 0 0 0,-3 0 3 0 0,-1 0-65 0 0,5-1-69 0 0,0-1-1 0 0,0 0 1 0 0,0 0 0 0 0,0 0-1 0 0,0-1 1 0 0,0-1-1 0 0,0 1 1 0 0,-1-2 0 0 0,1 1-1 0 0,-7-2 135 0 0,-7-30-3117 0 0,22 2-2241 0 0,1 23 2726 0 0,0-4-7191 0 0</inkml:trace>
  <inkml:trace contextRef="#ctx0" brushRef="#br0" timeOffset="4218.946">3660 645 13123 0 0,'0'0'1301'0'0,"0"0"-435"0"0,0 0-125 0 0,0 0 94 0 0,0 0 112 0 0,0 0 5 0 0,0 0-114 0 0,0 0-149 0 0,0 0-127 0 0,0 0-67 0 0,0 0-69 0 0,0 0-8 0 0,0 0-28 0 0,-12 34-55 0 0,-37 105-20 0 0,33-58 161 0 0,15-76-423 0 0,-1 0-1 0 0,2 0 0 0 0,-1 0 1 0 0,0 0-1 0 0,1 0 1 0 0,0 0-1 0 0,0 0 1 0 0,1 0-1 0 0,-1 0 0 0 0,1 0 1 0 0,0 0-1 0 0,1 0 1 0 0,-1 0-1 0 0,1-1 1 0 0,0 1-1 0 0,0 0 0 0 0,0-1 1 0 0,1 0-1 0 0,0 1 1 0 0,0-1-1 0 0,0 0 1 0 0,0 0-1 0 0,0 0 0 0 0,1-1 1 0 0,0 1-1 0 0,-1-1 1 0 0,1 0-1 0 0,1 0 1 0 0,-1-1-1 0 0,0 1 0 0 0,1-1 1 0 0,-1 1-1 0 0,1-2 1 0 0,0 1-1 0 0,0 0 1 0 0,-1-1-1 0 0,1 0 0 0 0,1 0-52 0 0,2-1 126 0 0,-1 0-1 0 0,1-1 1 0 0,0 0-1 0 0,-1 0 1 0 0,1 0-1 0 0,-1-1 1 0 0,0-1-1 0 0,0 1 0 0 0,1-1 1 0 0,-1 0-1 0 0,-1-1 1 0 0,1 1-1 0 0,-1-2 1 0 0,1 1-1 0 0,-1 0 0 0 0,0-1 1 0 0,2-3-126 0 0,1 0 64 0 0,-1-1 0 0 0,0 1 0 0 0,0-2 0 0 0,-1 1 0 0 0,0-1 0 0 0,-1 0 1 0 0,0 0-1 0 0,0-1 0 0 0,-1 0 0 0 0,-1 0 0 0 0,0 0 0 0 0,0 0 0 0 0,-1-1 0 0 0,-1 1 0 0 0,0-1 0 0 0,0 0 0 0 0,-1 0 0 0 0,-1 1 1 0 0,0-8-65 0 0,-1 13-56 0 0,-1 0 0 0 0,0-1 0 0 0,0 1 0 0 0,0 1 0 0 0,-1-1 0 0 0,0 0 0 0 0,0 1 0 0 0,0-1 0 0 0,-1 1 0 0 0,0 0 0 0 0,0 0 0 0 0,0 0 0 0 0,0 1 0 0 0,-1-1 0 0 0,0 1 0 0 0,0 0 0 0 0,0 0 0 0 0,0 1 1 0 0,-1 0-1 0 0,1 0 0 0 0,-1 0 0 0 0,0 0 0 0 0,0 1 0 0 0,0 0 0 0 0,0 1 0 0 0,0-1 0 0 0,-1 1 0 0 0,1 0 0 0 0,0 0 0 0 0,-1 1 0 0 0,1 0 0 0 0,0 0 0 0 0,-1 1 0 0 0,1-1 0 0 0,0 1 0 0 0,-1 1 0 0 0,1-1 0 0 0,0 1 1 0 0,0 0-1 0 0,0 1 0 0 0,0-1 0 0 0,1 1 0 0 0,-5 3 56 0 0,-31 27-2913 0 0,18-8-4352 0 0,20-21 5584 0 0,-2 4-9985 0 0</inkml:trace>
  <inkml:trace contextRef="#ctx0" brushRef="#br0" timeOffset="4678.191">4148 590 5185 0 0,'0'0'3011'0'0,"0"0"-785"0"0,0 0-312 0 0,0 0-112 0 0,0 0-235 0 0,0 0-332 0 0,0 0-326 0 0,0 0-245 0 0,0 0-132 0 0,0 0-79 0 0,0 0-32 0 0,0 0-36 0 0,0 0-57 0 0,-29 16-41 0 0,-87 55-67 0 0,112-69-206 0 0,0 1 0 0 0,0-1 0 0 0,1 1 0 0 0,-1 0 0 0 0,0 0-1 0 0,1 0 1 0 0,0 0 0 0 0,0 0 0 0 0,0 1 0 0 0,0-1 0 0 0,0 1 0 0 0,1 0-1 0 0,-1 0 1 0 0,1 0 0 0 0,0 0 0 0 0,0 2-14 0 0,-3 6 34 0 0,2-7-20 0 0,0 0 0 0 0,1 1 0 0 0,-1-1 0 0 0,1 0 1 0 0,0 1-1 0 0,1-1 0 0 0,0 1 0 0 0,-1 0 0 0 0,2-1 0 0 0,-1 1 0 0 0,1 0 0 0 0,0 0 0 0 0,0 0 0 0 0,0-1 0 0 0,1 1 0 0 0,0 0 0 0 0,0-1 0 0 0,1 1 0 0 0,-1 0 0 0 0,1-1 0 0 0,0 0 1 0 0,1 1-1 0 0,-1-1 0 0 0,1 0 0 0 0,0 0 0 0 0,0 0 0 0 0,1-1 0 0 0,0 1 0 0 0,-1-1 0 0 0,1 0 0 0 0,1 0 0 0 0,-1 0 0 0 0,1 0 0 0 0,-1-1 0 0 0,4 2-14 0 0,2-1 138 0 0,0-1 0 0 0,1 0 0 0 0,-1 0 0 0 0,0-1 0 0 0,1-1 0 0 0,-1 1 0 0 0,1-2 0 0 0,0 1 0 0 0,-1-2 0 0 0,1 1 0 0 0,0-2-1 0 0,-1 1 1 0 0,1-1 0 0 0,-1-1 0 0 0,0 0 0 0 0,0 0 0 0 0,0-1 0 0 0,0 0 0 0 0,0-1 0 0 0,-1 0 0 0 0,0-1 0 0 0,0 0 0 0 0,0 0 0 0 0,-1-1 0 0 0,0 0 0 0 0,0 0-1 0 0,-1-1 1 0 0,0 0 0 0 0,0 0 0 0 0,-1-1 0 0 0,0 0 0 0 0,0 0 0 0 0,3-9-138 0 0,14-26 120 0 0,-3 0 1 0 0,-1-1-1 0 0,-2-2 0 0 0,-3 1 1 0 0,-1-2-1 0 0,-3 0 1 0 0,-1 0-1 0 0,-3-1-120 0 0,-1 26-37 0 0,-1 1 0 0 0,-1-1 0 0 0,0 0 0 0 0,-2 0 0 0 0,-1 0 0 0 0,-1 0 0 0 0,-1 0 0 0 0,-1 0 0 0 0,0 1 0 0 0,-2-1 0 0 0,-1 1 0 0 0,-1 0 0 0 0,-1 0 0 0 0,-6-13 37 0 0,12 32-9 0 0,0 1 0 0 0,0-1-1 0 0,0 0 1 0 0,0 1-1 0 0,0 0 1 0 0,0-1 0 0 0,-1 1-1 0 0,1 0 1 0 0,-1 0-1 0 0,1 0 1 0 0,-1 1 0 0 0,0-1-1 0 0,0 1 1 0 0,1-1-1 0 0,-1 1 1 0 0,-1 0 0 0 0,1 0-1 0 0,0 0 1 0 0,0 0-1 0 0,0 1 1 0 0,0-1 0 0 0,0 1-1 0 0,-1 0 1 0 0,1 0-1 0 0,0 0 1 0 0,0 0 0 0 0,0 1-1 0 0,-1-1 1 0 0,1 1-1 0 0,0 0 1 0 0,0 0 0 0 0,0 0-1 0 0,0 0 1 0 0,0 1-1 0 0,0-1 1 0 0,0 1 0 0 0,1 0-1 0 0,-1-1 1 0 0,1 1-1 0 0,-1 0 1 0 0,1 1 0 0 0,-1-1-1 0 0,0 2 10 0 0,-13 14-7 0 0,0 1-1 0 0,2 0 0 0 0,0 1 0 0 0,2 1 0 0 0,0 0 1 0 0,1 1-1 0 0,1 0 0 0 0,1 0 0 0 0,1 1 1 0 0,1 0-1 0 0,1 1 0 0 0,1 0 0 0 0,1 0 0 0 0,1 0 1 0 0,2 0-1 0 0,0 0 0 0 0,1 0 0 0 0,3 17 8 0 0,0-29-23 0 0,0 0 0 0 0,0-1 0 0 0,1 0 0 0 0,1 0 0 0 0,0 0 0 0 0,0 0 0 0 0,1-1 0 0 0,1 1 0 0 0,0-2 0 0 0,0 1 0 0 0,0-1 0 0 0,1 0 1 0 0,1-1-1 0 0,0 1 0 0 0,0-2 0 0 0,0 1 0 0 0,1-1 0 0 0,0-1 0 0 0,0 0 0 0 0,1 0 0 0 0,0-1 0 0 0,0-1 0 0 0,0 1 0 0 0,0-2 0 0 0,1 0 0 0 0,-1 0 0 0 0,1-1 0 0 0,0 0 0 0 0,0-1 0 0 0,6 0 23 0 0,79-1-2752 0 0,-65-4-900 0 0,0-5-3530 0 0,-19 3-4011 0 0</inkml:trace>
  <inkml:trace contextRef="#ctx0" brushRef="#br0" timeOffset="5198.486">4726 472 12579 0 0,'0'0'1765'0'0,"0"0"-587"0"0,0 0-274 0 0,0 0-42 0 0,0 0-17 0 0,0 0-21 0 0,0 0-115 0 0,0 0-155 0 0,0 0-128 0 0,0 0-54 0 0,0 0-21 0 0,-9 33-10 0 0,-23 103 34 0 0,32-77 242 0 0,5-52-459 0 0,-3-2-51 0 0,1-1 0 0 0,-1-1 0 0 0,0 1 0 0 0,1 0 0 0 0,0 0 0 0 0,0-1 0 0 0,0 0 0 0 0,0 1 1 0 0,1-1-1 0 0,-1-1 0 0 0,1 1 0 0 0,0 0 0 0 0,0-1 0 0 0,0 0 0 0 0,0 0 0 0 0,0 0 0 0 0,0 0 1 0 0,0 0-1 0 0,1-1 0 0 0,-1 0 0 0 0,1 0 0 0 0,-1 0 0 0 0,1-1 0 0 0,-1 1 0 0 0,1-1 0 0 0,-1 0 1 0 0,1-1-1 0 0,-1 1 0 0 0,1-1 0 0 0,-1 0 0 0 0,1 0 0 0 0,-1 0 0 0 0,1 0 0 0 0,-1-1 0 0 0,0 0 1 0 0,0 0-1 0 0,0 0 0 0 0,3-2-107 0 0,9-11 148 0 0,-1 0 1 0 0,-1-1-1 0 0,0-1 1 0 0,-1 0-1 0 0,-1-1 1 0 0,-1-1 0 0 0,0 0-1 0 0,-1 0 1 0 0,-2-1-1 0 0,0 0 1 0 0,0 0-1 0 0,-2-1 1 0 0,0-3-149 0 0,15-72 896 0 0,-21 95-775 0 0,0 1-69 0 0,0 0-42 0 0,0 20-352 0 0,42 157 296 0 0,-22-112 54 0 0,101 329-194 0 0,-116-384 185 0 0,-1 0 0 0 0,-1 0 0 0 0,0 0 0 0 0,0 1 0 0 0,-1-1 0 0 0,-1 1 0 0 0,0-1 0 0 0,0 1 0 0 0,-1 0 0 0 0,0 0 0 0 0,-1-1 0 0 0,0 1 0 0 0,0 0-1 0 0,-2-1 1 0 0,1 1 0 0 0,-1-1 0 0 0,-1 0 0 0 0,0 0 0 0 0,0 0 0 0 0,-1-1 0 0 0,0 1 0 0 0,0-1 0 0 0,-1 0 0 0 0,-1 0 0 0 0,1-1 0 0 0,-2 0 0 0 0,1 0 0 0 0,-1-1 0 0 0,-2 2 1 0 0,0-3 3 0 0,-1 0 1 0 0,0-1 0 0 0,0 0 0 0 0,-1 0-1 0 0,0-1 1 0 0,0-1 0 0 0,0 0-1 0 0,0-1 1 0 0,0 0 0 0 0,0-1 0 0 0,-1 0-1 0 0,1-1 1 0 0,0 0 0 0 0,-1-1 0 0 0,-10-2-4 0 0,16-1 7 0 0,0 0 0 0 0,0 0 0 0 0,0-1 0 0 0,1 0 0 0 0,-1 0 0 0 0,1-1 0 0 0,1 1 0 0 0,-1-1 0 0 0,1-1-1 0 0,0 1 1 0 0,0-1 0 0 0,0 0 0 0 0,1 0 0 0 0,0 0 0 0 0,1 0 0 0 0,0-1 0 0 0,0 0 0 0 0,0 1 0 0 0,1-1 0 0 0,0 0 0 0 0,1 0 0 0 0,0-1 0 0 0,0 1 0 0 0,1 0 0 0 0,0-3-7 0 0,0-7-1 0 0,1-1 0 0 0,0 1 0 0 0,2-1 0 0 0,0 1 0 0 0,2 0 1 0 0,0 0-1 0 0,0 0 0 0 0,2 1 0 0 0,0 0 0 0 0,1 0 0 0 0,1 1 0 0 0,0 0 0 0 0,1 0 0 0 0,1 1 0 0 0,0 0 0 0 0,12-10 1 0 0,3-2-61 0 0,1 1-1 0 0,1 1 1 0 0,2 1 0 0 0,0 2 0 0 0,1 1-1 0 0,2 1 1 0 0,27-11 61 0 0,33-5-1231 0 0,-53 25-3996 0 0,-37 10 4594 0 0,15-3-11788 0 0</inkml:trace>
  <inkml:trace contextRef="#ctx0" brushRef="#br0" timeOffset="6262.286">1276 2228 9146 0 0,'0'0'1624'0'0,"0"0"-145"0"0,0 0-94 0 0,0 0 4 0 0,0 0-35 0 0,0 0-153 0 0,0 0-222 0 0,0 0-191 0 0,-32 15-158 0 0,-97 52-118 0 0,124-65-468 0 0,0 1 0 0 0,0 0 0 0 0,1-1 0 0 0,-1 2 0 0 0,1-1 0 0 0,0 0 0 0 0,0 1 0 0 0,0 0 0 0 0,0 0 0 0 0,1 0 0 0 0,0 0 0 0 0,0 0 0 0 0,0 1 0 0 0,0-1-1 0 0,0 1 1 0 0,0 3-44 0 0,-4 7 141 0 0,-8 14 7 0 0,2 1 1 0 0,1-1-1 0 0,2 2 0 0 0,0 0 1 0 0,3 0-1 0 0,0 1 0 0 0,2 0 0 0 0,1 0 1 0 0,2 0-1 0 0,1 0 0 0 0,2 2-148 0 0,-1-27 56 0 0,0 0-1 0 0,0 0 0 0 0,1 0 1 0 0,0 1-1 0 0,0-1 1 0 0,1 0-1 0 0,0 0 0 0 0,0 0 1 0 0,1-1-1 0 0,0 1 0 0 0,0-1 1 0 0,1 1-1 0 0,-1-1 1 0 0,1 0-1 0 0,1 0 0 0 0,-1-1 1 0 0,1 1-1 0 0,0-1 1 0 0,0 0-1 0 0,1 0 0 0 0,-1-1 1 0 0,1 1-1 0 0,0-1 0 0 0,0 0 1 0 0,1-1-1 0 0,-1 0 1 0 0,1 0-1 0 0,-1 0 0 0 0,1-1 1 0 0,0 0-1 0 0,0 0 1 0 0,0-1-1 0 0,1 0 0 0 0,2 1-55 0 0,0-3 116 0 0,0 0-1 0 0,-1-1 1 0 0,1 0 0 0 0,-1 0-1 0 0,1-1 1 0 0,-1 0-1 0 0,0-1 1 0 0,0 0 0 0 0,-1 0-1 0 0,1-1 1 0 0,-1 0-1 0 0,0-1 1 0 0,0 0 0 0 0,-1 0-1 0 0,1 0 1 0 0,1-4-116 0 0,100-124 700 0 0,-81 90-630 0 0,-2-1 1 0 0,-2-2-1 0 0,-2-1 0 0 0,-2 0 1 0 0,-3-1-1 0 0,-1-1 0 0 0,-3-1 0 0 0,-2 0 1 0 0,-2-1-1 0 0,-2 0 0 0 0,-3 0 0 0 0,-2 0 1 0 0,-2-5-71 0 0,-3 23-25 0 0,-1 0 0 0 0,-2 1 1 0 0,-1 0-1 0 0,-1 1 0 0 0,-2-1 1 0 0,-2 2-1 0 0,0-1 0 0 0,-2 2 1 0 0,-2 0-1 0 0,-16-25 25 0 0,30 50-6 0 0,-1 0-1 0 0,1 0 1 0 0,-1 0-1 0 0,0 0 1 0 0,0 0-1 0 0,0 1 1 0 0,0 0-1 0 0,-1 0 1 0 0,0 0-1 0 0,0 0 1 0 0,0 0 0 0 0,0 1-1 0 0,-1-1 1 0 0,1 1-1 0 0,-1 1 1 0 0,0-1-1 0 0,0 0 1 0 0,0 1-1 0 0,0 0 1 0 0,0 1-1 0 0,-1-1 1 0 0,1 1-1 0 0,-1 0 1 0 0,1 0 0 0 0,0 0-1 0 0,-1 1 1 0 0,0 0-1 0 0,1 0 1 0 0,-1 0-1 0 0,1 1 1 0 0,0 0-1 0 0,-1 0 1 0 0,1 0-1 0 0,-1 1 1 0 0,1-1 0 0 0,0 1-1 0 0,0 1 1 0 0,-3 1 6 0 0,-9 11-4 0 0,1 0 1 0 0,0 1 0 0 0,1 1-1 0 0,1 1 1 0 0,0 0 0 0 0,2 1 0 0 0,0 0-1 0 0,1 0 1 0 0,1 2 0 0 0,1-1-1 0 0,1 1 1 0 0,1 0 0 0 0,-4 17 3 0 0,6-15 33 0 0,1 0-1 0 0,2 0 1 0 0,0 1-1 0 0,1-1 1 0 0,1 0-1 0 0,1 0 1 0 0,2 1 0 0 0,0-1-1 0 0,1 0 1 0 0,1-1-1 0 0,2 1 1 0 0,0-1 0 0 0,1 0-1 0 0,1-1 1 0 0,1 1-1 0 0,3 1-32 0 0,22 36 300 0 0,3-1 1 0 0,2-2-1 0 0,3-2 0 0 0,2-1 0 0 0,3-2-300 0 0,-33-35 111 0 0,-1 0 0 0 0,2-1 0 0 0,0 0 0 0 0,1-2 0 0 0,1 0 0 0 0,0 0 0 0 0,0-2 0 0 0,1 0 0 0 0,0-2 0 0 0,1 0 0 0 0,16 5-111 0 0,-26-13 111 0 0,-2-8-88 0 0,-8 6-351 0 0,2-17-2876 0 0,3 11 1536 0 0,1-1-3693 0 0,0 1-6899 0 0</inkml:trace>
  <inkml:trace contextRef="#ctx0" brushRef="#br0" timeOffset="6466.348">1891 2338 18060 0 0,'0'0'1256'0'0,"0"0"-368"0"0,0 0-160 0 0,0 0 57 0 0,0 0-25 0 0,0 0-136 0 0,0 0-216 0 0,-32 207-208 0 0,36-185-112 0 0,2-4-48 0 0,5 1-40 0 0,0-8-88 0 0,-2-4-112 0 0,4 0-192 0 0,-2 1-384 0 0,-2-8-857 0 0,2 3-2663 0 0,-7-3-8475 0 0</inkml:trace>
  <inkml:trace contextRef="#ctx0" brushRef="#br0" timeOffset="6614.494">1861 1937 16788 0 0,'0'0'1824'0'0,"0"0"-376"0"0,0 0-415 0 0,0 0-201 0 0,0 0-176 0 0,0 0-240 0 0,0 0-208 0 0,0 0-224 0 0,0 0-272 0 0,0 0-24 0 0,0 0-24 0 0,0 0-24 0 0,0 0-56 0 0,0 0-513 0 0,-7 7-1799 0 0,20 5-9803 0 0</inkml:trace>
  <inkml:trace contextRef="#ctx0" brushRef="#br0" timeOffset="7116.468">2419 2095 13091 0 0,'0'0'2455'0'0,"0"0"-803"0"0,0 0-289 0 0,0 0 59 0 0,0 0 10 0 0,0 0-119 0 0,0 0-221 0 0,0 0-260 0 0,0 0-172 0 0,0 0-134 0 0,0 0-130 0 0,0 0-90 0 0,0 0-78 0 0,-8-1-24 0 0,-65 6 191 0 0,56 4-350 0 0,0 0 0 0 0,1 1 1 0 0,0 1-1 0 0,1 1 0 0 0,0 0 0 0 0,1 1 0 0 0,1 0 0 0 0,0 1 0 0 0,0 0 1 0 0,2 2-1 0 0,0-1 0 0 0,0 1 0 0 0,2 1 0 0 0,0-1 0 0 0,0 2 0 0 0,2-1 1 0 0,0 1-1 0 0,1 0 0 0 0,1 1 0 0 0,-1 11-45 0 0,6 72 5 0 0,1-99 0 0 0,0 0 0 0 0,-1 0 0 0 0,1 0 1 0 0,0 0-1 0 0,0-1 0 0 0,1 1 1 0 0,-1 0-1 0 0,0 0 0 0 0,1-1 1 0 0,0 1-1 0 0,0-1 0 0 0,0 0 1 0 0,0 1-1 0 0,0-1 0 0 0,0 0 1 0 0,0 0-1 0 0,1 0 0 0 0,-1 0 1 0 0,1-1-1 0 0,-1 1 0 0 0,1-1 1 0 0,0 1-1 0 0,-1-1 0 0 0,1 0 1 0 0,0 0-1 0 0,0 0 0 0 0,0-1 1 0 0,0 1-1 0 0,0-1 0 0 0,0 1 0 0 0,0-1 1 0 0,1 0-6 0 0,8-4 63 0 0,-1 1 1 0 0,0-2-1 0 0,0 0 0 0 0,0 0 1 0 0,0-1-1 0 0,-1 0 1 0 0,0 0-1 0 0,0-2 0 0 0,0 1 1 0 0,-1-1-1 0 0,-1 0 1 0 0,1-1-1 0 0,-1 0 1 0 0,-1 0-1 0 0,1-1 0 0 0,-2 0 1 0 0,1 0-1 0 0,1-6-63 0 0,-6 13 6 0 0,180-320 347 0 0,-146 283-358 0 0,-36 40 2 0 0,1 0 0 0 0,0 0 1 0 0,-1 0-1 0 0,1 0 0 0 0,-1 0 0 0 0,1 0 1 0 0,0 0-1 0 0,-1 0 0 0 0,1 0 0 0 0,-1 0 1 0 0,1 1-1 0 0,0-1 0 0 0,-1 0 0 0 0,1 1 1 0 0,-1-1-1 0 0,1 0 0 0 0,-1 1 1 0 0,1-1-1 0 0,-1 0 0 0 0,1 1 0 0 0,-1-1 1 0 0,0 1-1 0 0,1-1 0 0 0,-1 1 0 0 0,1-1 1 0 0,-1 1-1 0 0,0-1 0 0 0,1 1 0 0 0,-1-1 1 0 0,0 1-1 0 0,0-1 0 0 0,0 1 1 0 0,1 0-1 0 0,-1-1 0 0 0,0 1 0 0 0,0-1 1 0 0,0 1-1 0 0,0 0 0 0 0,0-1 0 0 0,0 1 1 0 0,0 0-1 0 0,0-1 0 0 0,0 1 1 0 0,-1-1-1 0 0,1 1 0 0 0,0 0 0 0 0,0-1 1 0 0,0 1 2 0 0,0 0 5 0 0,8 83 4 0 0,-9-70-7 0 0,0-1 0 0 0,1 0 1 0 0,0 1-1 0 0,1-1 0 0 0,1 1 0 0 0,0-1 0 0 0,0 0 1 0 0,2 0-1 0 0,0 0 0 0 0,0 0 0 0 0,1-1 0 0 0,0 0 0 0 0,2 0 1 0 0,-1 0-1 0 0,1 0 0 0 0,1-1 0 0 0,0-1 0 0 0,0 1 0 0 0,1-1 1 0 0,1-1-1 0 0,-1 1 0 0 0,1-2 0 0 0,4 3-2 0 0,-5-7-52 0 0,0-1 1 0 0,0 0-1 0 0,0-1 0 0 0,0 0 1 0 0,0-1-1 0 0,0 0 0 0 0,0 0 1 0 0,1-1-1 0 0,-1 0 0 0 0,0 0 1 0 0,0-1-1 0 0,0 0 0 0 0,1-1 1 0 0,-1 0-1 0 0,0-1 0 0 0,-1 0 1 0 0,1 0-1 0 0,0-1 0 0 0,-1 0 1 0 0,1-1 51 0 0,28-15-4281 0 0,-5-3-3964 0 0,-25 15-4348 0 0</inkml:trace>
  <inkml:trace contextRef="#ctx0" brushRef="#br0" timeOffset="8124.25">3281 1919 12939 0 0,'0'0'1808'0'0,"0"0"-213"0"0,0 0-123 0 0,0 0 9 0 0,0 0-82 0 0,0 0-208 0 0,0 0-236 0 0,0 0-215 0 0,0 0-160 0 0,0 0-121 0 0,0 0-74 0 0,0 0-52 0 0,0 0-26 0 0,-20 2-9 0 0,-60 10-10 0 0,77-12-257 0 0,-1 1 1 0 0,1-1 0 0 0,-1 1-1 0 0,1 0 1 0 0,0 0 0 0 0,-1 1 0 0 0,1-1-1 0 0,0 1 1 0 0,0-1 0 0 0,0 1-1 0 0,0 0 1 0 0,0 0 0 0 0,1 0 0 0 0,-1 1-1 0 0,0-1 1 0 0,1 1 0 0 0,0-1-1 0 0,-2 3-31 0 0,-6 7 120 0 0,-4 2-59 0 0,0 0-1 0 0,1 1 1 0 0,0 1-1 0 0,1 0 1 0 0,1 1-1 0 0,1 0 1 0 0,0 1-1 0 0,1 0 1 0 0,1 0-1 0 0,1 1 0 0 0,1 0 1 0 0,-2 7-61 0 0,7-24 10 0 0,0 0-1 0 0,0 0 1 0 0,0 1-1 0 0,1-1 1 0 0,-1 0 0 0 0,1 0-1 0 0,-1 0 1 0 0,1 1 0 0 0,0-1-1 0 0,0 0 1 0 0,0 1 0 0 0,0-1-1 0 0,0 0 1 0 0,0 0-1 0 0,0 1 1 0 0,1-1 0 0 0,0 0-1 0 0,-1 0 1 0 0,1 0 0 0 0,0 1-1 0 0,0-1 1 0 0,0 0 0 0 0,0 0-1 0 0,0 0 1 0 0,1-1-1 0 0,-1 1 1 0 0,0 0 0 0 0,1 0-1 0 0,0-1 1 0 0,-1 1 0 0 0,1-1-1 0 0,0 1 1 0 0,0-1-1 0 0,0 0 1 0 0,0 0 0 0 0,0 1-1 0 0,0-1 1 0 0,0-1 0 0 0,0 1-1 0 0,0 0 1 0 0,0 0 0 0 0,0-1-1 0 0,1 0 1 0 0,-1 1-1 0 0,0-1 1 0 0,1 0 0 0 0,-1 0-1 0 0,0 0 1 0 0,2 0-10 0 0,5-4 88 0 0,0 1 1 0 0,0-1-1 0 0,0-1 0 0 0,-1 1 1 0 0,0-2-1 0 0,0 1 0 0 0,0-1 1 0 0,0 0-1 0 0,-1-1 0 0 0,0 1 1 0 0,-1-2-1 0 0,2 0-88 0 0,4-4 64 0 0,142-146 642 0 0,-153 155-700 0 0,1 1 0 0 0,0-1 0 0 0,0 1 0 0 0,0-1 1 0 0,0 1-1 0 0,0 0 0 0 0,1 0 0 0 0,-1 0 0 0 0,1 0 0 0 0,-1 0 1 0 0,1 1-1 0 0,0-1 0 0 0,0 1 0 0 0,-1-1 0 0 0,1 1 0 0 0,0 0 1 0 0,0 0-1 0 0,0 1 0 0 0,1-1 0 0 0,-1 1 0 0 0,0-1 0 0 0,0 1 1 0 0,0 0-1 0 0,0 0 0 0 0,0 0 0 0 0,0 1 0 0 0,1-1 0 0 0,-1 1 1 0 0,0 0-1 0 0,0-1 0 0 0,0 1 0 0 0,0 1 0 0 0,-1-1 0 0 0,1 0 1 0 0,0 1-1 0 0,0-1 0 0 0,-1 1 0 0 0,1 0 0 0 0,-1 0 0 0 0,3 2-6 0 0,9 18 12 0 0,-1 1 0 0 0,-1 0 0 0 0,-1 1 0 0 0,-1 0 0 0 0,-1 1-1 0 0,-1 0 1 0 0,-1 0 0 0 0,-1 1 0 0 0,-2 0 0 0 0,0 0-12 0 0,9 268 17 0 0,-13-267-25 0 0,1-3 0 0 0,0-3 19 0 0,-1-1 0 0 0,0 1 0 0 0,-2 0 0 0 0,0-1 0 0 0,-1 1 0 0 0,-1-1 0 0 0,-1 0 0 0 0,-1 0 0 0 0,-6 14-11 0 0,8-25-1 0 0,0 1 0 0 0,-1-1 0 0 0,0-1 0 0 0,0 1 0 0 0,-1-1 1 0 0,0 0-1 0 0,-1 0 0 0 0,1-1 0 0 0,-2 0 0 0 0,1 0 0 0 0,-1 0 0 0 0,0-1 0 0 0,0 0 0 0 0,0-1 0 0 0,-1 0 0 0 0,0 0 0 0 0,0-1 0 0 0,0 0 0 0 0,-1-1 0 0 0,1 0 0 0 0,-1 0 0 0 0,0-1 0 0 0,0 0 0 0 0,-6 0 1 0 0,14-4-5 0 0,1 0 0 0 0,-1-1 0 0 0,0 1 0 0 0,1 0 0 0 0,-1-1 0 0 0,1 1 0 0 0,0-1-1 0 0,0 1 1 0 0,0-1 0 0 0,0 1 0 0 0,1-1 0 0 0,-1 0 0 0 0,1 0 0 0 0,-1 1 0 0 0,1-1-1 0 0,0 0 1 0 0,0 0 0 0 0,0 1 0 0 0,0-1 0 0 0,1 0 0 0 0,-1 0 0 0 0,1 1 0 0 0,0-1-1 0 0,-1 0 1 0 0,1 1 0 0 0,1-2 5 0 0,16-43-5 0 0,1 0 0 0 0,2 2-1 0 0,3 0 1 0 0,1 2 0 0 0,6-6 5 0 0,39-69 46 0 0,-40 66-60 0 0,-3-2 0 0 0,-3 0 0 0 0,-1-2 0 0 0,-4-1 0 0 0,-1 0 0 0 0,-3-1 0 0 0,-3-1 0 0 0,-3 0 0 0 0,-1-1 0 0 0,-4-2 14 0 0,-4-238-239 0 0,1 297 236 0 0,0-1-1 0 0,-1 1 0 0 0,1-1 0 0 0,-1 1 1 0 0,0 0-1 0 0,0-1 0 0 0,-1 1 0 0 0,1-1 1 0 0,-1 1-1 0 0,1 0 0 0 0,-1-1 0 0 0,0 1 1 0 0,0 0-1 0 0,-1 0 0 0 0,1-1 0 0 0,-1 1 1 0 0,1 0-1 0 0,-1 1 0 0 0,0-1 0 0 0,0 0 0 0 0,0 0 1 0 0,-1 1-1 0 0,1-1 0 0 0,-1 1 0 0 0,1 0 1 0 0,-1 0-1 0 0,0 0 0 0 0,0 0 0 0 0,0 0 1 0 0,0 1-1 0 0,0-1 0 0 0,0 1 0 0 0,0 0 1 0 0,0 0-1 0 0,-1 0 0 0 0,1 0 0 0 0,0 0 1 0 0,-1 1-1 0 0,1-1 0 0 0,-1 1 0 0 0,1 0 1 0 0,0 0-1 0 0,-1 1 0 0 0,-2 0 4 0 0,0 2-11 0 0,0 1 0 0 0,0 0-1 0 0,0 1 1 0 0,1 0 0 0 0,-1 0 0 0 0,1 0-1 0 0,0 0 1 0 0,0 1 0 0 0,1 0 0 0 0,0 0-1 0 0,0 0 1 0 0,0 0 0 0 0,1 1 0 0 0,0 0-1 0 0,0-1 1 0 0,1 1 0 0 0,0 0 0 0 0,0 0-1 0 0,0 0 1 0 0,1 1 0 0 0,0-1 0 0 0,1 0-1 0 0,-1 6 12 0 0,1-8-2 0 0,-1 1 0 0 0,1-1 0 0 0,0 1 0 0 0,1-1 0 0 0,-1 1 0 0 0,1-1 0 0 0,0 1 1 0 0,1-1-1 0 0,-1 0 0 0 0,1 0 0 0 0,0 1 0 0 0,0-1 0 0 0,1 0 0 0 0,-1-1 0 0 0,1 1 0 0 0,0 0 0 0 0,0-1 0 0 0,1 0 0 0 0,0 1 0 0 0,-1-1 0 0 0,1-1 0 0 0,0 1 0 0 0,1-1 0 0 0,-1 1 0 0 0,2 0 2 0 0,16 7 4 0 0,0 0 0 0 0,1-1-1 0 0,0-2 1 0 0,1 0 0 0 0,0-1 0 0 0,0-2 0 0 0,23 3-4 0 0,66 18 13 0 0,-110-25-11 0 0,1 0 1 0 0,-1 0 0 0 0,0 1-1 0 0,0-1 1 0 0,0 1-1 0 0,0 0 1 0 0,0 0-1 0 0,-1 0 1 0 0,1 0-1 0 0,0 0 1 0 0,-1 1-1 0 0,0-1 1 0 0,1 1-1 0 0,-1 0 1 0 0,0 0-1 0 0,-1 0 1 0 0,1-1-1 0 0,0 2 1 0 0,-1-1-1 0 0,0 0 1 0 0,1 0-1 0 0,-1 0 1 0 0,0 1-1 0 0,-1-1 1 0 0,1 0-1 0 0,-1 1 1 0 0,1-1-1 0 0,-1 1 1 0 0,0-1-1 0 0,0 1 1 0 0,-1 2-3 0 0,-25 108 77 0 0,23-89-144 0 0,4-21-3250 0 0,3-3-3490 0 0,1-1-5340 0 0</inkml:trace>
  <inkml:trace contextRef="#ctx0" brushRef="#br0" timeOffset="8518.689">4315 1683 16516 0 0,'0'0'1968'0'0,"0"0"-481"0"0,0 0-256 0 0,0 0-87 0 0,0 0-82 0 0,0 0-163 0 0,0 0-199 0 0,0 0-184 0 0,0 0-151 0 0,0 0-89 0 0,0 0-60 0 0,0 0-53 0 0,-23-1-32 0 0,-74-1 3 0 0,43 25 32 0 0,45-14-128 0 0,-4 1-17 0 0,0 1-1 0 0,1 1 0 0 0,1 0 1 0 0,0 1-1 0 0,1 0 0 0 0,0 0 0 0 0,1 1 1 0 0,0 0-1 0 0,1 1 0 0 0,0 2-20 0 0,-16 101-40 0 0,24-114 39 0 0,0 0-1 0 0,0 1 1 0 0,0-1-1 0 0,0 1 1 0 0,1-1 0 0 0,-1 0-1 0 0,1 0 1 0 0,0 1-1 0 0,1-1 1 0 0,-1 0-1 0 0,1 0 1 0 0,-1 0-1 0 0,1 0 1 0 0,1 0 0 0 0,-1 0-1 0 0,0-1 1 0 0,1 1-1 0 0,0-1 1 0 0,0 0-1 0 0,0 0 1 0 0,0 0-1 0 0,0 0 1 0 0,1 0 0 0 0,-1-1-1 0 0,3 2 2 0 0,1-3 69 0 0,0 0-1 0 0,0 0 1 0 0,0-1-1 0 0,0 0 1 0 0,0-1 0 0 0,1 1-1 0 0,-1-1 1 0 0,0-1-1 0 0,-1 1 1 0 0,1-1-1 0 0,0 0 1 0 0,0-1 0 0 0,-1 0-1 0 0,1 0 1 0 0,-1 0-1 0 0,0-1 1 0 0,0 1-1 0 0,0-2 1 0 0,-1 1 0 0 0,1-1-1 0 0,-1 1 1 0 0,0-2-1 0 0,4-4-68 0 0,-6 7 29 0 0,18-18 192 0 0,-1 0 1 0 0,-1-2 0 0 0,-1 0-1 0 0,-1-1 1 0 0,-1-1-1 0 0,-1 0 1 0 0,9-23-222 0 0,29-46 409 0 0,-36 189-872 0 0,21-5-1160 0 0,-18-64-1786 0 0,3-6-4268 0 0,-14-16-4471 0 0</inkml:trace>
  <inkml:trace contextRef="#ctx0" brushRef="#br0" timeOffset="12314.928">4740 2025 5017 0 0,'0'0'1844'0'0,"0"0"-554"0"0,0 0-211 0 0,0 0 112 0 0,0 0 145 0 0,0 0 56 0 0,0 0-61 0 0,0 0-90 0 0,0 0-29 0 0,0 0 4 0 0,0 0 6 0 0,0 3-17 0 0,-3 7-66 0 0,3-8-98 0 0,0-2-108 0 0,3-23 2289 0 0,0-5-3089 0 0,0 0 1 0 0,2 1-1 0 0,1 0 0 0 0,2 0 0 0 0,0 0 1 0 0,1 1-1 0 0,2 0 0 0 0,1 0 0 0 0,1 2 1 0 0,1-1-1 0 0,1 2 0 0 0,1 0 0 0 0,12-13-133 0 0,34-16 83 0 0,-60 53-84 0 0,1-1-1 0 0,-1 1 1 0 0,1 0 0 0 0,-1 0-1 0 0,0 0 1 0 0,1 0-1 0 0,-1 0 1 0 0,0 0 0 0 0,0 0-1 0 0,0 1 1 0 0,0-1-1 0 0,0 1 1 0 0,0 0 0 0 0,0 0-1 0 0,0-1 1 0 0,-1 1-1 0 0,1 0 1 0 0,-1 1 0 0 0,1-1-1 0 0,-1 0 1 0 0,0 0 0 0 0,0 0-1 0 0,0 1 1 0 0,0-1-1 0 0,0 1 1 0 0,-1-1 0 0 0,1 1 1 0 0,-1-2 0 0 0,29 93 31 0 0,-27-79-24 0 0,1 0 0 0 0,1-1-1 0 0,0 0 1 0 0,1 0 0 0 0,1 0 0 0 0,0-1-1 0 0,1 0 1 0 0,5 7-7 0 0,29 11-13 0 0,-24-58 170 0 0,8-19-70 0 0,-1 1-96 0 0,1 1-1 0 0,3 1 1 0 0,1 1 0 0 0,2 2-1 0 0,16-15 10 0 0,-42 49-9 0 0,1 0 0 0 0,-1 0 0 0 0,1 1 0 0 0,0-1 1 0 0,1 2-1 0 0,-1-1 0 0 0,1 1 0 0 0,0 0 0 0 0,0 0 0 0 0,0 0 0 0 0,1 1 0 0 0,-1 1 0 0 0,7-2 9 0 0,-12 5 1 0 0,0 1 0 0 0,1 0 0 0 0,-1 0-1 0 0,0 0 1 0 0,-1 0 0 0 0,1 1 0 0 0,0-1 0 0 0,-1 0-1 0 0,1 1 1 0 0,-1-1 0 0 0,0 1 0 0 0,1 0 0 0 0,-1-1-1 0 0,-1 1 1 0 0,1 0 0 0 0,0 0 0 0 0,-1-1 0 0 0,1 1-1 0 0,-1 0 1 0 0,0 0 0 0 0,0 0 0 0 0,0 0 0 0 0,0 2-1 0 0,0-1 0 0 0,4 235 89 0 0,-4-235-109 0 0,1 0-1 0 0,-1 1 1 0 0,1-1 0 0 0,-1 0-1 0 0,1 0 1 0 0,0 0 0 0 0,1-1-1 0 0,-1 1 1 0 0,1 0 0 0 0,0 0-1 0 0,0-1 1 0 0,0 1-1 0 0,0-1 1 0 0,0 1 0 0 0,1-1-1 0 0,0 0 1 0 0,-1 0 0 0 0,1 0-1 0 0,0 0 1 0 0,4 1 20 0 0,30-11-7016 0 0,-31 0-3357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3:4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7314 0 0,'0'0'2712'0'0,"0"0"-1270"0"0,0 0-642 0 0,0 0-51 0 0,0 0 148 0 0,0 0 122 0 0,0 0-3 0 0,0 0-152 0 0,0 0-183 0 0,0 0-166 0 0,0 0-116 0 0,-11 16-70 0 0,-32 49-29 0 0,32-40 245 0 0,11-24-269 0 0,0-1 2 0 0,0 0 61 0 0,0 0 81 0 0,3-3 2894 0 0,10-13-2114 0 0,26-64 481 0 0,-39 80-1478 0 0,0 0-10 0 0,0 0-32 0 0,0 0-3 0 0,-9 32 306 0 0,6-17-423 0 0,2-15-80 0 0,1 0-3 0 0,0 0-8 0 0,0 0-10 0 0,0 0-4 0 0,0 0-36 0 0,15 0-2677 0 0,-9 1-2134 0 0,-3 2-5738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34.4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1 124,'8'4,"1"0,-1-1,1 0,0 0,0-1,0 0,1 0,-1-1,0-1,0 0,1 0,-1 0,0-1,3-1,-7 1,-1 1,0-1,0 0,0 0,0 0,1-1,-2 1,1-1,0 0,0 0,-1-1,1 1,-1-1,1 0,-1 1,0-1,0-1,-1 1,1 0,-1-1,1 1,-1-1,0 0,0 0,-1 0,1 0,-1 0,0 0,0 0,0-1,0-2,-1 5,0 0,0 0,0 0,0 0,0 0,0 0,-1 0,1 0,-1 0,1 0,-1 0,0 0,0 1,0-1,0 0,0 0,0 1,0-1,-1 0,1 1,-1-1,1 1,-1 0,1 0,-1-1,0 1,0 0,1 0,-1 0,0 1,0-1,0 0,0 1,0-1,0 1,0 0,0 0,0 0,0 0,0 0,0 0,-1 0,-3 1,1-1,-1 1,1 0,-1 1,1-1,0 1,-1 0,1 0,0 1,0-1,0 1,1 0,-1 1,1-1,-3 3,0 1,1 1,-1 1,1-1,1 1,-1 0,1 0,1 0,0 1,0 0,1-1,0 1,1 1,0-1,1 0,0 0,0 1,2 7,0-14,1 0,0 0,0 0,0 0,0 0,1 0,0-1,-1 1,1-1,1 0,-1 0,0 0,1 0,-1 0,1-1,0 0,0 0,0 0,0 0,0 0,1-1,-1 0,0 0,1 0,-1 0,1-1,-1 0,1 0,126-14,-110 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3:4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16932 0 0,'0'0'1599'0'0,"0"0"-407"0"0,0 0-169 0 0,0 0-34 0 0,0 0-56 0 0,0 0-179 0 0,0 0-220 0 0,0 0-193 0 0,0 0-127 0 0,0 0-70 0 0,0 0 40 0 0,0 0 82 0 0,0 0 37 0 0,0 5 6 0 0,9 38 1142 0 0,16-66-364 0 0,-2 5-86 0 0,-31 29-897 0 0,-3 8-116 0 0,40-42-1059 0 0,-27 21 640 0 0,15-15-1166 0 0,-4 7-7399 0 0,-7 6-3392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3:5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1702 983 0 0 0,'0'0'771'0'0,"0"0"137"0"0,0 0 28 0 0,0 0-10 0 0,0 0-25 0 0,0 0-27 0 0,0 0 11 0 0,0 0 37 0 0,0 0 21 0 0,0-5 22 0 0,-1-2-2507 0 0,0-5 5256 0 0,0 9 3217 0 0,4 16-5269 0 0,14 277 879 0 0,-9-72-1849 0 0,12 43 4 0 0,-11-47-427 0 0,1-60-6 0 0,-5-35 193 0 0,-3 30 443 0 0,-9-128-788 0 0,0-4-3153 0 0,10-17-5924 0 0,-1 0-2108 0 0</inkml:trace>
  <inkml:trace contextRef="#ctx0" brushRef="#br0" timeOffset="3132.315">1659 1064 0 0 0,'0'0'533'0'0,"0"0"696"0"0,0 0 191 0 0,0 0 23 0 0,0 0-156 0 0,0 0-230 0 0,0 0-182 0 0,0 0-112 0 0,0 0-144 0 0,0 0-136 0 0,0-2-94 0 0,3-2-121 0 0,-1 1 0 0 0,1-1 0 0 0,-1 1 0 0 0,1 0 0 0 0,0 0 0 0 0,0 0 0 0 0,1 0 0 0 0,-1 0 0 0 0,0 1 0 0 0,1-1-1 0 0,0 1 1 0 0,-1 0 0 0 0,1 0 0 0 0,0 0 0 0 0,0 1 0 0 0,0-1 0 0 0,0 1 0 0 0,1 0 0 0 0,-1 0 0 0 0,0 1 0 0 0,0-1 0 0 0,1 1 0 0 0,-1 0 0 0 0,0 0 0 0 0,0 0 0 0 0,1 1-1 0 0,-1-1 1 0 0,0 1 0 0 0,0 0 0 0 0,0 0 0 0 0,2 1-268 0 0,19-1 308 0 0,428-1 3309 0 0,-48-4-2534 0 0,-88 8-643 0 0,-95-4-274 0 0,-88 4-75 0 0,148-23 136 0 0,-122-2-71 0 0,-8-1 125 0 0,-17 14-173 0 0,-23 4 60 0 0,-82 1-49 0 0,-26 17 146 0 0,22 148 77 0 0,-17-78-164 0 0,-3 2-1 0 0,-4-1 1 0 0,-4 10-178 0 0,1 8 98 0 0,10 107 58 0 0,1 88 150 0 0,1-210-152 0 0,-11 56 169 0 0,22-103-153 0 0,-17-33-397 0 0,-10-5 1922 0 0,-4-3-1602 0 0,-196 7-43 0 0,-152-14 1 0 0,136 4-34 0 0,33-5-31 0 0,-58 1 27 0 0,26-1 15 0 0,-46 1-155 0 0,-44 7 109 0 0,224 11 11 0 0,21-8 8 0 0,-54 1 35 0 0,37 3-65 0 0,-4 1 44 0 0,20-8 14 0 0,66 0-37 0 0,0 0 9 0 0,0 0-5 0 0,0 0 22 0 0,0 0-20 0 0,0 0 0 0 0,0 0 12 0 0,0 0-26 0 0,0 0-8 0 0,0 0-10 0 0,0 0-38 0 0,0 0 2 0 0,0 0-43 0 0,0 0-89 0 0,0 0-94 0 0,0 0-204 0 0,0 0-327 0 0,0 0-517 0 0,0 0-1316 0 0,0 0-3743 0 0,0 0-5809 0 0</inkml:trace>
  <inkml:trace contextRef="#ctx0" brushRef="#br0" timeOffset="7339.118">52 1653 0 0 0,'0'0'794'0'0,"0"0"512"0"0,0 0 228 0 0,0 0-8 0 0,0 0-34 0 0,0 0-5 0 0,0 0-155 0 0,0 0-87 0 0,0 0-45 0 0,0 0-36 0 0,-8 1-30 0 0,-2 0-696 0 0,-23 1 2726 0 0,33-2-2539 0 0,0 0-113 0 0,36 18 1869 0 0,117 0 478 0 0,27-5-1010 0 0,114-10-1849 0 0,-194-3 174 0 0,-43 7-152 0 0,40 0 166 0 0,15-13 34 0 0,111 1 18 0 0,45 2 44 0 0,-268 3-293 0 0,0 0-6 0 0,0 0 26 0 0,0 0 9 0 0,0 0-4 0 0,0 0 11 0 0,0 0-29 0 0,0 0-11 0 0,0 0 10 0 0,0 0 22 0 0,0 0-18 0 0,0 0 9 0 0,0 0 8 0 0,0 0-24 0 0,0 0 19 0 0,0 0-1 0 0,0 0 4 0 0,0 0 4 0 0,0 0-14 0 0,0 0-17 0 0,0 0 26 0 0,0 0 3 0 0,0 0-3 0 0,0 0-32 0 0,0 0-5 0 0,0 0 30 0 0,0 0-13 0 0,0 0 12 0 0,0 0 6 0 0,0 0-29 0 0,0 0 0 0 0,0 0 29 0 0,0 0-5 0 0,0 0-9 0 0,0 0 8 0 0,0 0-18 0 0,0 0-4 0 0,0 0 10 0 0,0 0 10 0 0,0 0-22 0 0,0 0-1 0 0,0 0 17 0 0,25 0-27 0 0,17 7 44 0 0,-11 0 56 0 0,-31-7-54 0 0,0 0 15 0 0,0 0 14 0 0,0 0-17 0 0,0 0 5 0 0,0 0 13 0 0,0 0-11 0 0,0 0 6 0 0,0 0 16 0 0,0 0-2 0 0,0 0 3 0 0,0 0 19 0 0,0 0 9 0 0,0 0-14 0 0,0 0 17 0 0,0 0 5 0 0,0 0 0 0 0,0 0 4 0 0,0 0 13 0 0,0 0-7 0 0,-21-15 383 0 0,-25-22-429 0 0,-82-99 30 0 0,34 49-50 0 0,41 68-66 0 0,52 19 8 0 0,1 0 0 0 0,0 0 8 0 0,0 0 22 0 0,0 0 2 0 0,0 0-24 0 0,0 0 7 0 0,0 0-22 0 0,0 0-25 0 0,0 0 20 0 0,0 0-18 0 0,-16 174-23 0 0,16-71 130 0 0,-5 0-1 0 0,-12 72-58 0 0,6-127-36 0 0,12-47 172 0 0,-1-1-116 0 0,17-12 44 0 0,174-109 224 0 0,-95 59-288 0 0,-56 33 136 0 0,-38 24-1134 0 0,-6 5-4835 0 0,0 0-3915 0 0,1 0-3167 0 0</inkml:trace>
  <inkml:trace contextRef="#ctx0" brushRef="#br0" timeOffset="7951.245">555 704 8362 0 0,'0'0'3610'0'0,"0"0"-1518"0"0,0 0-594 0 0,0 0-139 0 0,0 0 25 0 0,0 0-14 0 0,0 0-114 0 0,0 0-234 0 0,0 0-295 0 0,0 0-267 0 0,0 0-195 0 0,0 0-108 0 0,0 0-62 0 0,4-7 125 0 0,14 360 2911 0 0,-20-93-2618 0 0,-26-134-361 0 0,25-118-1468 0 0,2-13-5624 0 0,2-1 3394 0 0,-1 2-8012 0 0</inkml:trace>
  <inkml:trace contextRef="#ctx0" brushRef="#br0" timeOffset="8372.76">367 593 10386 0 0,'0'0'1453'0'0,"0"0"-104"0"0,0 0 35 0 0,0 0 126 0 0,0 0 72 0 0,0 0-89 0 0,0 0-298 0 0,0 0-372 0 0,0 0-272 0 0,0 0-139 0 0,0 0-28 0 0,0 0 20 0 0,0 0 11 0 0,19-12 2 0 0,60-39-3 0 0,-5 28 404 0 0,-51 20-561 0 0,-2-2-166 0 0,1 0 0 0 0,-1 2 0 0 0,1 1-1 0 0,-1 0 1 0 0,1 2 0 0 0,0 0 0 0 0,-1 1 0 0 0,1 1 0 0 0,-1 2 0 0 0,1 0 0 0 0,-1 1 0 0 0,0 1 0 0 0,-1 1 0 0 0,0 0 0 0 0,0 2 0 0 0,15 9-91 0 0,-28-13 19 0 0,-1 1 0 0 0,1 1 0 0 0,-1 0 0 0 0,0 0 0 0 0,0 0 1 0 0,-1 0-1 0 0,0 1 0 0 0,-1 0 0 0 0,1 0 0 0 0,-2 0 0 0 0,1 1 1 0 0,-1-1-1 0 0,0 1 0 0 0,-1 0 0 0 0,0-1 0 0 0,0 1 0 0 0,-1 0 1 0 0,0 1-1 0 0,-1-1 0 0 0,0 0 0 0 0,0 0 0 0 0,-1 5-19 0 0,-3-3 25 0 0,0-1 1 0 0,0 0-1 0 0,0-1 0 0 0,-2 1 0 0 0,1-1 0 0 0,-1 0 1 0 0,0 0-1 0 0,-1-1 0 0 0,0 0 0 0 0,0 0 0 0 0,-1 0 1 0 0,0-1-1 0 0,-1 0 0 0 0,1-1 0 0 0,-1 0 0 0 0,0 0 1 0 0,-1-1-1 0 0,1 0 0 0 0,-1-1 0 0 0,-7 3-25 0 0,-9 5 8 0 0,-1-1 0 0 0,0-1 0 0 0,0-1 0 0 0,0-1 0 0 0,-1-2 0 0 0,-1 0 0 0 0,1-2 0 0 0,-1-2 0 0 0,-18 0-8 0 0,-5-8-748 0 0,54-2-2820 0 0,1 4-1947 0 0,3 0-6488 0 0</inkml:trace>
  <inkml:trace contextRef="#ctx0" brushRef="#br0" timeOffset="12193.589">2499 1793 464 0 0,'0'0'1776'0'0,"0"0"-311"0"0,0 0-25 0 0,0 0 123 0 0,0 0 89 0 0,0 0-54 0 0,0 0-212 0 0,0 0-317 0 0,0 0-270 0 0,0 0-196 0 0,0 0-151 0 0,1-6 1340 0 0,11 71 1649 0 0,5 60-1483 0 0,16 89-435 0 0,12 319 213 0 0,-8-315-1073 0 0,-19-122-296 0 0,-14-43-194 0 0,0 0 195 0 0,-4-52-344 0 0,0-1-28 0 0,0 0-14 0 0,2 13 98 0 0,-1-2 549 0 0,-1-22 517 0 0,-3-6-1127 0 0,-1-1 1 0 0,-1 1-1 0 0,0 0 1 0 0,-1 0 0 0 0,-1 1-1 0 0,-1 0 1 0 0,0 0-1 0 0,-1 0 1 0 0,-1 1 0 0 0,0 1-1 0 0,-1 0 1 0 0,-1 0-1 0 0,-7-6-19 0 0,1 1-16 0 0,0 1 0 0 0,-1 1 0 0 0,0 0 0 0 0,-1 2 0 0 0,-1 0 0 0 0,-20-10 16 0 0,-7-7 63 0 0,47 32-78 0 0,1 0 25 0 0,0 0-9 0 0,0 0 11 0 0,0 0 3 0 0,0 0-11 0 0,0 0-22 0 0,0 0 2 0 0,0 0 7 0 0,0 0 8 0 0,0 0 23 0 0,0 0-4 0 0,0 0-5 0 0,0 0 8 0 0,0 0-19 0 0,0 0-1 0 0,0 0-14 0 0,0 0-11 0 0,0 0-7 0 0,71-12-20 0 0,-23 9 66 0 0,1 1 0 0 0,-1 3 0 0 0,1 2 0 0 0,27 6-15 0 0,53 5 3 0 0,-56-13-2 0 0,-47 6-23 0 0,-26-7 34 0 0,0 0-4 0 0,0 0 29 0 0,0 0-21 0 0,0 0-5 0 0,0 0 3 0 0,0 0-22 0 0,0 0 6 0 0,0 0 24 0 0,0 0-2 0 0,0 0 2 0 0,0 0-5 0 0,0 0-2 0 0,0 0-5 0 0,0 0 9 0 0,0 0 13 0 0,-9 12 340 0 0,-35 35-333 0 0,20-27-3 0 0,0 1 0 0 0,2 1 1 0 0,0 1-1 0 0,2 0 0 0 0,-17 26-36 0 0,11-12-9 0 0,26-37-908 0 0,-1-2 585 0 0,0 1-3022 0 0,1 0-3552 0 0,0 1-4945 0 0</inkml:trace>
  <inkml:trace contextRef="#ctx0" brushRef="#br0" timeOffset="13205.772">1632 3973 2064 0 0,'0'0'2974'0'0,"0"0"-982"0"0,0 0-277 0 0,0 0 74 0 0,0 0 114 0 0,0 0-50 0 0,0 0-158 0 0,0 0-238 0 0,0 0-254 0 0,0 0-248 0 0,0 0-141 0 0,0 0-87 0 0,0 0-43 0 0,-4 0-4 0 0,-8 0-49 0 0,9 0-39 0 0,3 0-35 0 0,0 0-42 0 0,0 0-31 0 0,0 0-10 0 0,0-19 911 0 0,-3-8-1048 0 0,1 14-249 0 0,0 0 1 0 0,1 0-1 0 0,0 0 0 0 0,1 0 0 0 0,1 0 1 0 0,0 0-1 0 0,1 0 0 0 0,3-9-88 0 0,4-9 69 0 0,2 0 1 0 0,1 2-1 0 0,2-1 1 0 0,1 2-1 0 0,1 0 1 0 0,1 0-1 0 0,1 2 1 0 0,2 0-1 0 0,1 2 1 0 0,0 0-1 0 0,6-3-69 0 0,34-10-38 0 0,-58 39 38 0 0,1 0 1 0 0,0 0 0 0 0,0 1 0 0 0,-1-1 0 0 0,1 1 0 0 0,-1 0 0 0 0,0 0 0 0 0,0 1 0 0 0,0-1 0 0 0,0 0 0 0 0,-1 1 0 0 0,1 0 0 0 0,-1 0 0 0 0,0-1 0 0 0,1 3-1 0 0,58 186 153 0 0,-50-146-164 0 0,24-70 25 0 0,248-200 1 0 0,-253 209-44 0 0,-26 37-1 0 0,-2 10 67 0 0,-1 1-1 0 0,-1-1 1 0 0,-2 0-1 0 0,-1 1 1 0 0,-1-1-1 0 0,-2 0 1 0 0,-1-1-1 0 0,-6 13-36 0 0,-18 19-100 0 0,31-63 23 0 0,0 0-42 0 0,0 0-64 0 0,0 0-70 0 0,0 0-102 0 0,0 0-134 0 0,0 0-114 0 0,23-8-5998 0 0,-14 1 367 0 0,0 0-5473 0 0</inkml:trace>
  <inkml:trace contextRef="#ctx0" brushRef="#br0" timeOffset="13891.705">2771 3505 7082 0 0,'0'0'2237'0'0,"0"0"-604"0"0,0 0-221 0 0,0 0-14 0 0,0 0-15 0 0,0 0-72 0 0,0 0-143 0 0,0 0-123 0 0,0 0-98 0 0,0 0-107 0 0,0 0-87 0 0,0 0-100 0 0,-13 6-54 0 0,-67 26 401 0 0,65-26-845 0 0,1 0 1 0 0,0 1-1 0 0,1 1 1 0 0,-1 0-1 0 0,1 1 1 0 0,1 0-1 0 0,0 1 1 0 0,0 1-1 0 0,1 0 1 0 0,0 0-1 0 0,1 1 1 0 0,1 0-1 0 0,-1 1 1 0 0,2 0-1 0 0,0 0 1 0 0,1 1-1 0 0,0 0 1 0 0,1 1-1 0 0,0-1 1 0 0,1 1-1 0 0,1 0 1 0 0,1 0-1 0 0,0 1 0 0 0,-1 14-155 0 0,3-27 15 0 0,1-1-1 0 0,-1 0 1 0 0,1 1-1 0 0,-1-1 1 0 0,1 1-1 0 0,0-1 0 0 0,0 1 1 0 0,0-1-1 0 0,1 1 1 0 0,-1-1-1 0 0,0 1 1 0 0,1-1-1 0 0,-1 1 1 0 0,1-1-1 0 0,0 0 0 0 0,0 1 1 0 0,0-1-1 0 0,0 0 1 0 0,1 0-1 0 0,-1 0 1 0 0,0 0-1 0 0,1 0 0 0 0,0 0 1 0 0,-1 0-1 0 0,1 0 1 0 0,0-1-1 0 0,0 1 1 0 0,0 0-1 0 0,0-1 0 0 0,0 0 1 0 0,0 1-1 0 0,0-1 1 0 0,1 0-1 0 0,-1 0 1 0 0,0 0-1 0 0,1-1 0 0 0,-1 1 1 0 0,0-1-1 0 0,3 1-14 0 0,6-3 91 0 0,-1-1-1 0 0,0-1 1 0 0,1 1-1 0 0,-1-2 0 0 0,0 1 1 0 0,-1-2-1 0 0,1 1 1 0 0,-1-1-1 0 0,0 0 0 0 0,-1-1 1 0 0,1 0-1 0 0,-1-1 1 0 0,-1 1-1 0 0,1-2 1 0 0,1-2-91 0 0,173-216 424 0 0,-167 262-400 0 0,-14-25-12 0 0,9 53 51 0 0,-3 0 0 0 0,-2 0 0 0 0,-4 0 1 0 0,-2 1-1 0 0,-9 53-63 0 0,-4-17 33 0 0,-5-2 0 0 0,-19 57-33 0 0,32-131 12 0 0,-1 1 0 0 0,-1-1-1 0 0,-2 0 1 0 0,0-1-1 0 0,-1 0 1 0 0,-1-1 0 0 0,-1 0-1 0 0,-2-1 1 0 0,0-1-1 0 0,-7 8-11 0 0,20-25 4 0 0,-1 0-1 0 0,0-1 1 0 0,0 1-1 0 0,0 0 1 0 0,0-1-1 0 0,0 0 1 0 0,-1 0-1 0 0,1 0 0 0 0,-1 0 1 0 0,1 0-1 0 0,-1-1 1 0 0,0 1-1 0 0,0-1 1 0 0,1 0-1 0 0,-1 0 1 0 0,0-1-1 0 0,0 1 0 0 0,0-1 1 0 0,0 0-1 0 0,0 0 1 0 0,0 0-1 0 0,0 0 1 0 0,0-1-1 0 0,-2 0-3 0 0,2-2 0 0 0,0 0 0 0 0,0-1 0 0 0,0 1-1 0 0,1-1 1 0 0,0 0 0 0 0,0 0 0 0 0,0 0 0 0 0,0 0 0 0 0,1 0-1 0 0,-1-1 1 0 0,1 1 0 0 0,0-1 0 0 0,1 1 0 0 0,-1-1 0 0 0,1 0-1 0 0,-1-3 1 0 0,0-12-12 0 0,1 0 0 0 0,0 0 0 0 0,2 1-1 0 0,0-1 1 0 0,1 0 0 0 0,1 0 0 0 0,1 1 0 0 0,1 0-1 0 0,0 0 1 0 0,2 0 0 0 0,0 0 0 0 0,1 1-1 0 0,1 0 1 0 0,0 1 0 0 0,1 0 0 0 0,1 0-1 0 0,4-3 13 0 0,98-127-701 0 0,-85 120-1311 0 0,-14 17-2357 0 0,-3 2-4587 0 0,-4 4-3756 0 0</inkml:trace>
  <inkml:trace contextRef="#ctx0" brushRef="#br0" timeOffset="15207.56">3535 2541 0 0 0,'0'0'681'0'0,"0"0"253"0"0,0 0 28 0 0,0 0-32 0 0,0 0-100 0 0,0 0-85 0 0,0 0-39 0 0,0 0-133 0 0,0 0-107 0 0,0 0-83 0 0,0 0-30 0 0,0 0 79 0 0,-2-6 101 0 0,0 2-295 0 0,-7-21 359 0 0,5 5 3103 0 0,-1 16 7662 0 0,3 7-11159 0 0,2-2 8 0 0,0-1-13 0 0,-1 19 916 0 0,-27 230 397 0 0,17 223-563 0 0,27-207-645 0 0,-30-177-131 0 0,-2-47 39 0 0,-1 81-89 0 0,16-101-79 0 0,-13-95-3580 0 0,14 38-638 0 0,0 26 959 0 0,0-2-8812 0 0</inkml:trace>
  <inkml:trace contextRef="#ctx0" brushRef="#br0" timeOffset="16165.474">3456 2574 3481 0 0,'0'0'1672'0'0,"0"0"-205"0"0,0 0 31 0 0,0 0 62 0 0,0 0-1 0 0,0 0-40 0 0,0 0-232 0 0,0 0-275 0 0,0 0-206 0 0,0 0-97 0 0,0 0-18 0 0,0 0 8 0 0,-4-4 5245 0 0,-33 27-3901 0 0,6-1-1843 0 0,0-1 1 0 0,-2-1 0 0 0,0-2-1 0 0,-1-1 1 0 0,-20 6-201 0 0,2 3 800 0 0,80-12-577 0 0,35 3-28 0 0,1-4 0 0 0,0-2 0 0 0,1-3 0 0 0,0-3 0 0 0,52-3-195 0 0,-3 5 16 0 0,-99-4-10 0 0,-16-11 1120 0 0,-285-255-834 0 0,250 215-380 0 0,75 40-4013 0 0,-16 8 899 0 0,-9 0-3385 0 0,-3 0-5982 0 0</inkml:trace>
  <inkml:trace contextRef="#ctx0" brushRef="#br0" timeOffset="17369.209">3870 3222 6393 0 0,'0'0'3776'0'0,"0"0"-1494"0"0,0 0-679 0 0,0 0-90 0 0,0 0 53 0 0,0 0 16 0 0,0 0-171 0 0,0 0-260 0 0,0 0-251 0 0,0 0-239 0 0,0 0-155 0 0,0 0-121 0 0,0 0-76 0 0,-8-5 225 0 0,-9 36 137 0 0,-23 60 166 0 0,3 1 1 0 0,-12 58-838 0 0,5-13 150 0 0,4-41-180 0 0,48-136-3494 0 0,63-170-4211 0 0,3 31 4268 0 0,-21 53 5225 0 0,-35 75 1853 0 0,-19 65 3413 0 0,2 15-6396 0 0,-1-10-77 0 0,9 47 231 0 0,4-28-552 0 0,-1 1 1 0 0,-2 1 0 0 0,-1 0-1 0 0,-2 0 1 0 0,-1 23-231 0 0,-4-47 12 0 0,49 119 49 0 0,-43-118-35 0 0,6 1 6 0 0,-13-18-28 0 0,-1 0-3 0 0,0 0 15 0 0,8-20 1718 0 0,27-100-1343 0 0,21-211-245 0 0,-50 235-3233 0 0,-6 96 2176 0 0,0 0-404 0 0,8-5-11918 0 0,-5 2 1537 0 0</inkml:trace>
  <inkml:trace contextRef="#ctx0" brushRef="#br0" timeOffset="20805.484">5650 2460 0 0 0,'0'0'1299'0'0,"0"0"593"0"0,0 0 159 0 0,0 0-94 0 0,0 0-246 0 0,0 0-329 0 0,0 0-277 0 0,0 0-183 0 0,0 3 3972 0 0,-249 4-397 0 0,-156 9-2203 0 0,138-5-1086 0 0,130-26-800 0 0,-244 19 1473 0 0,381-4-1844 0 0,0 0 26 0 0,0 0-47 0 0,-28 10 273 0 0,-31-2-22 0 0,59-8-245 0 0,0 0-14 0 0,15 14-33 0 0,-1 3 49 0 0,0 1 1 0 0,-2 0-1 0 0,0 1 1 0 0,-2 1-1 0 0,0 0 1 0 0,6 16-25 0 0,42 104 118 0 0,-13-71-30 0 0,-32-50 963 0 0,-9-56-635 0 0,-1 1-410 0 0,2 0 0 0 0,1 1 0 0 0,1-1 0 0 0,2 2-1 0 0,2-1 1 0 0,10-21-6 0 0,0-47 59 0 0,-21 103-75 0 0,0 0 22 0 0,0 0 13 0 0,0 0-28 0 0,0 0 9 0 0,0 0-12 0 0,0 0-23 0 0,0 0 16 0 0,0 0-6 0 0,0 0 6 0 0,0 0 5 0 0,0 0-4 0 0,0 0-31 0 0,0 0-12 0 0,0 0-9 0 0,0 0-48 0 0,0 0-41 0 0,0 0-92 0 0,0 0-119 0 0,0 0-151 0 0,0 0-211 0 0,0 0-300 0 0,4 1-5860 0 0,1 5-5153 0 0</inkml:trace>
  <inkml:trace contextRef="#ctx0" brushRef="#br0" timeOffset="21411.443">5685 2607 11178 0 0,'0'0'1966'0'0,"0"0"-371"0"0,0 0-116 0 0,0 0 15 0 0,0 0-39 0 0,0 0-162 0 0,0 0-234 0 0,0 0-265 0 0,0 0-242 0 0,0 0-159 0 0,0 0-173 0 0,0 0-82 0 0,0 0 40 0 0,0 6 81 0 0,13 294 3058 0 0,-25-55-2858 0 0,8-227-467 0 0,-25 61 124 0 0,21-131-5810 0 0,8 30 1475 0 0,0 15 525 0 0,0-4-7555 0 0</inkml:trace>
  <inkml:trace contextRef="#ctx0" brushRef="#br0" timeOffset="21707.137">5589 2618 7794 0 0,'0'0'3135'0'0,"0"0"-1097"0"0,0 0-658 0 0,0 0-116 0 0,0 0 62 0 0,0 0 14 0 0,0 0-110 0 0,0 0-151 0 0,0 0-147 0 0,0 0-95 0 0,0 0-76 0 0,0 0-124 0 0,0 0-78 0 0,26-1-39 0 0,170-7 802 0 0,85-34-27 0 0,-228 42-1393 0 0,-53 0 56 0 0,0 0-32 0 0,-24 7-1091 0 0,-5 8-421 0 0,-17 8-1672 0 0,16-10-3934 0 0,14-5-4193 0 0</inkml:trace>
  <inkml:trace contextRef="#ctx0" brushRef="#br0" timeOffset="21954.202">5621 2839 9474 0 0,'0'0'1786'0'0,"0"0"-357"0"0,0 0-104 0 0,0 0 82 0 0,0 0 61 0 0,0 0-96 0 0,0 0-61 0 0,0 0-47 0 0,0 0-62 0 0,0 0-124 0 0,0 0-152 0 0,0 0-155 0 0,0 0-144 0 0,32 8-123 0 0,101 24-89 0 0,-41-27 149 0 0,-70-10-448 0 0,22-2 56 0 0,4-2-560 0 0,-16 7-6001 0 0,-30 2-4011 0 0</inkml:trace>
  <inkml:trace contextRef="#ctx0" brushRef="#br0" timeOffset="22278.058">6114 3038 14491 0 0,'0'0'912'0'0,"0"0"-525"0"0,0 0 20 0 0,0 0 413 0 0,0 0 384 0 0,0 0 154 0 0,0 0-101 0 0,0 0-287 0 0,0 0-274 0 0,0 0-192 0 0,0 0-130 0 0,0 0-69 0 0,0 0-52 0 0,-9 34-50 0 0,-29 104-19 0 0,23-56 108 0 0,5 31-234 0 0,10-112-109 0 0,0-1-26 0 0,0 0-21 0 0,0 0-22 0 0,0 0-26 0 0,0 0-51 0 0,-6-5-7067 0 0,5 3 1503 0 0,-1 2-5200 0 0</inkml:trace>
  <inkml:trace contextRef="#ctx0" brushRef="#br0" timeOffset="22575.333">6040 3056 12091 0 0,'0'0'1736'0'0,"0"0"-418"0"0,0 0-92 0 0,0 0 91 0 0,0 0-12 0 0,0 0-111 0 0,0 0-190 0 0,0 0-206 0 0,0 0-147 0 0,0 0-91 0 0,0 0-75 0 0,0 0-56 0 0,33-7-58 0 0,102-20-52 0 0,-12 10 332 0 0,-60 17-841 0 0,-63 0-28 0 0,0 0-80 0 0,0 0-31 0 0,-10 12-3889 0 0,7-7-681 0 0,-1 0-6387 0 0</inkml:trace>
  <inkml:trace contextRef="#ctx0" brushRef="#br0" timeOffset="22790.965">5991 3244 8402 0 0,'0'0'5641'0'0,"0"0"-3459"0"0,0 0-1197 0 0,0 0 97 0 0,0 0 216 0 0,0 0 76 0 0,0 0-145 0 0,0 0-228 0 0,0 0-267 0 0,0 0-189 0 0,0 0-131 0 0,35-2-121 0 0,113-6-70 0 0,-9-8 496 0 0,-92 8-1999 0 0,6 5-4986 0 0,-44 3-5485 0 0</inkml:trace>
  <inkml:trace contextRef="#ctx0" brushRef="#br0" timeOffset="26332.333">5505 284 0 0 0,'0'0'1570'0'0,"0"0"322"0"0,0 0 335 0 0,0 0 130 0 0,0 0-151 0 0,0 0-333 0 0,0 0-312 0 0,0 0-228 0 0,0 0-146 0 0,2-3-101 0 0,2-2-1498 0 0,-4 5 527 0 0,0 1 0 0 0,0-1 0 0 0,0 0 0 0 0,0 0 0 0 0,0 1 0 0 0,0-1 0 0 0,0 0 0 0 0,0 1 0 0 0,0-1 0 0 0,0 0 0 0 0,0 1 0 0 0,0-1 0 0 0,0 0 1 0 0,0 0-1 0 0,0 1 0 0 0,0-1 0 0 0,1 0 0 0 0,-1 1 0 0 0,0-1 0 0 0,0 0 0 0 0,0 0 0 0 0,1 1 0 0 0,-1-1 0 0 0,0 0 0 0 0,0 0 0 0 0,1 0 0 0 0,-1 1 0 0 0,0-1 0 0 0,0 0 0 0 0,1 0 0 0 0,-1 0 1 0 0,0 0-1 0 0,0 0 0 0 0,1 0 0 0 0,-1 1 0 0 0,0-1 0 0 0,1 0 0 0 0,-1 0 0 0 0,0 0 0 0 0,1 0 0 0 0,-1 0 0 0 0,0 0 0 0 0,1 0 0 0 0,-1 0 0 0 0,0 0 0 0 0,0 0 0 0 0,1-1-115 0 0,19 116 1743 0 0,-11-28-1099 0 0,-3 0-1 0 0,-4 0 0 0 0,-4 6-643 0 0,1 9 288 0 0,-26 276 332 0 0,23-223 571 0 0,27-155-933 0 0,40-1 2 0 0,0-2 0 0 0,0-4 0 0 0,26-7-260 0 0,106-9 92 0 0,45 16 152 0 0,-173 22-175 0 0,76-11 149 0 0,-143-4-222 0 0,26 0 72 0 0,35 3 40 0 0,-96 1-1331 0 0,12-4-1331 0 0,8 0-8095 0 0,12 0-1248 0 0</inkml:trace>
  <inkml:trace contextRef="#ctx0" brushRef="#br0" timeOffset="26891.765">7193 1160 2505 0 0,'0'0'1687'0'0,"0"0"-155"0"0,0 0 183 0 0,0 0 324 0 0,0 0 194 0 0,0 0-66 0 0,0 0-294 0 0,0 0-379 0 0,0 0-319 0 0,0 0-204 0 0,0 0-124 0 0,0 0-59 0 0,0 0-57 0 0,-1 26 4823 0 0,-77 55-4327 0 0,-148 102-604 0 0,185-145-590 0 0,40-37-200 0 0,1 0 0 0 0,-1-1 1 0 0,0 1-1 0 0,0-1 0 0 0,1 1 0 0 0,-1-1 0 0 0,0 0 0 0 0,0 1 0 0 0,0-1 0 0 0,0 0 1 0 0,0 0-1 0 0,0 1 0 0 0,1-1 0 0 0,-1 0 0 0 0,0 0 0 0 0,0 0 0 0 0,0 0 0 0 0,0 0 1 0 0,0 0-1 0 0,0 0 0 0 0,0-1 0 0 0,0 1 0 0 0,0 0 0 0 0,1 0 0 0 0,-1-1 0 0 0,0 1 0 0 0,0 0 1 0 0,0-1-1 0 0,0 1 0 0 0,1-1 0 0 0,-1 1 0 0 0,0-1 0 0 0,0 0 0 0 0,1 1 0 0 0,-1-1 1 0 0,1 0-1 0 0,-1 1 0 0 0,0-1 0 0 0,1 0 167 0 0,-8-14-5568 0 0,7 5 115 0 0,1 2-5332 0 0</inkml:trace>
  <inkml:trace contextRef="#ctx0" brushRef="#br0" timeOffset="27197.505">6823 1120 7538 0 0,'0'0'3458'0'0,"0"0"-1000"0"0,0 0-563 0 0,0 0-196 0 0,0 0-162 0 0,0 0-164 0 0,0 0-192 0 0,0 0-239 0 0,0 0-257 0 0,0 0-226 0 0,0 0-168 0 0,0 0-113 0 0,0 0-50 0 0,-1 1 108 0 0,1 5-61 0 0,0-1-1 0 0,1 0 0 0 0,-1 0 0 0 0,1 0 1 0 0,0 0-1 0 0,1 0 0 0 0,0 0 0 0 0,-1 0 0 0 0,1 0 1 0 0,1-1-1 0 0,-1 1 0 0 0,1-1 0 0 0,0 1 1 0 0,0-1-1 0 0,0 0 0 0 0,0 0 0 0 0,1 0 0 0 0,2 1-174 0 0,5 10 367 0 0,152 180 1858 0 0,-99-103-2063 0 0,-55-82-1040 0 0,-7-11-2606 0 0,-1-4-3745 0 0,-1 2-5287 0 0</inkml:trace>
  <inkml:trace contextRef="#ctx0" brushRef="#br0" timeOffset="28451.23">5877 52 0 0 0,'0'0'1763'0'0,"0"0"-231"0"0,0 0-91 0 0,0 0 108 0 0,0 0 58 0 0,0 0 48 0 0,0 0-29 0 0,0 0-184 0 0,0 0-90 0 0,0 0-157 0 0,0 0-199 0 0,0 0-84 0 0,0 0-94 0 0,-3-8-33 0 0,-9-35 766 0 0,11 43 2536 0 0,-4 10-4087 0 0,-15 112 521 0 0,20-111-500 0 0,0-1 0 0 0,0 0 0 0 0,1 0 0 0 0,0 0 0 0 0,1 0 0 0 0,0 0-1 0 0,1 0 1 0 0,0-1 0 0 0,0 1 0 0 0,1-1 0 0 0,0 0 0 0 0,1 0 0 0 0,2 3-21 0 0,-5-8-44 0 0,-1-3 66 0 0,-1 0 0 0 0,0 0 0 0 0,0-1 1 0 0,1 1-1 0 0,-1 0 0 0 0,0 0 0 0 0,1 0 0 0 0,-1 0 0 0 0,1-1 0 0 0,-1 1 1 0 0,1 0-1 0 0,-1 0 0 0 0,1-1 0 0 0,0 1 0 0 0,-1 0 0 0 0,1-1 0 0 0,0 1 1 0 0,-1-1-1 0 0,1 1 0 0 0,0-1 0 0 0,0 1 0 0 0,0-1 0 0 0,-1 1 1 0 0,1-1-1 0 0,0 0 0 0 0,0 0 0 0 0,0 1 0 0 0,0-1 0 0 0,0 0 0 0 0,0 0 1 0 0,0 0-1 0 0,0 0 0 0 0,0 0 0 0 0,-1 0 0 0 0,1 0 0 0 0,0 0 0 0 0,0-1 1 0 0,0 1-1 0 0,0 0 0 0 0,0 0 0 0 0,0-1 0 0 0,0 1 0 0 0,-1 0 1 0 0,1-1-1 0 0,0 1 0 0 0,0-1 0 0 0,-1 1 0 0 0,1-1 0 0 0,0 0 0 0 0,0 1 1 0 0,-1-1-1 0 0,1 0 0 0 0,-1 1 0 0 0,1-1 0 0 0,-1 0 0 0 0,1 0-22 0 0,129-152 883 0 0,-58 58-803 0 0,-55 72-75 0 0,-16 22 20 0 0,-1 1 0 0 0,0 0 0 0 0,0 0 2 0 0,0 0-15 0 0,0 0-8 0 0,0 0-19 0 0,0 0-15 0 0,0 0-6 0 0,12 23-94 0 0,5 7 160 0 0,-1 0 1 0 0,-2 1-1 0 0,-1 0 0 0 0,-1 1 0 0 0,-2 1 1 0 0,1 8-31 0 0,-11-41 0 0 0,12 40 13 0 0,-2 0 0 0 0,-2 1 1 0 0,-2 0-1 0 0,-1 0 0 0 0,-2 0 1 0 0,-2 0-1 0 0,-2 1 0 0 0,-2 2-13 0 0,2-38 10 0 0,-1-1-1 0 0,-1 1 1 0 0,1-1-1 0 0,-1 1 0 0 0,0-1 1 0 0,-1 0-1 0 0,1 0 1 0 0,-1-1-1 0 0,0 1 1 0 0,0-1-1 0 0,0 1 1 0 0,-1-1-1 0 0,1-1 1 0 0,-1 1-1 0 0,0-1 0 0 0,0 1 1 0 0,0-1-1 0 0,-1-1 1 0 0,1 1-1 0 0,-1-1 1 0 0,1 0-1 0 0,-1 0 1 0 0,0-1-1 0 0,0 1 1 0 0,0-1-1 0 0,0-1 0 0 0,0 1 1 0 0,0-1-1 0 0,0 0 1 0 0,0 0-1 0 0,0-1 1 0 0,0 0-1 0 0,0 0 1 0 0,-4-1-10 0 0,8 1 1 0 0,-1 1 1 0 0,0-1 0 0 0,1 0-1 0 0,0 0 1 0 0,-1 0 0 0 0,1 0-1 0 0,-1 0 1 0 0,1-1-1 0 0,0 1 1 0 0,0-1 0 0 0,0 1-1 0 0,0-1 1 0 0,0 0 0 0 0,0 0-1 0 0,0 0 1 0 0,0 0 0 0 0,1 0-1 0 0,-1 0 1 0 0,1-1 0 0 0,0 1-1 0 0,0 0 1 0 0,-1-1 0 0 0,1 1-1 0 0,1-1 1 0 0,-1 1 0 0 0,0-1-1 0 0,1 1 1 0 0,-1-1 0 0 0,1 0-1 0 0,0 1 1 0 0,0-1 0 0 0,0 1-1 0 0,0-1 1 0 0,0 0 0 0 0,1 1-1 0 0,-1-1 1 0 0,1 0-1 0 0,-1 1 1 0 0,1-1 0 0 0,0 1-1 0 0,0-1 1 0 0,0 1 0 0 0,1 0-1 0 0,-1 0 1 0 0,0-1 0 0 0,1 1-1 0 0,0 0 1 0 0,-1 0 0 0 0,1 0-1 0 0,0 0 1 0 0,0 1 0 0 0,0-1-1 0 0,0 0 1 0 0,1 1-2 0 0,25-26 2 0 0,2 2 1 0 0,1 2-1 0 0,0 1 0 0 0,2 1 1 0 0,2 1-3 0 0,43-30-17 0 0,-27 18-250 0 0,23-17-586 0 0,-28 13-6856 0 0,-38 28-4402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9:0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19389 1873 10186 0 0,'0'0'2123'0'0,"0"0"-341"0"0,0 0-86 0 0,0 0-18 0 0,0 0-103 0 0,0 0-173 0 0,0 0-227 0 0,0 0-179 0 0,0 0-137 0 0,0 0-91 0 0,0 0-87 0 0,0 0-106 0 0,0 0-89 0 0,0-5-88 0 0,4-16-243 0 0,1-1 0 0 0,1 1 0 0 0,1 0-1 0 0,0 0 1 0 0,2 1 0 0 0,1 0 0 0 0,0 1 0 0 0,1 0-1 0 0,1 1 1 0 0,1 0 0 0 0,1 0 0 0 0,0 2 0 0 0,1 0-1 0 0,8-7-154 0 0,-4 2 17 0 0,0 0 0 0 0,2 2-1 0 0,0 0 1 0 0,1 1 0 0 0,1 1-1 0 0,0 2 1 0 0,1 0 0 0 0,20-9-17 0 0,37 10-19 0 0,-64 68-8 0 0,-9 226 131 0 0,-6-159-74 0 0,-6-107 67 0 0,0-19 20 0 0,-1-19-46 0 0,9 5-73 0 0,0-1-1 0 0,1 1 1 0 0,2 0-1 0 0,-1 0 1 0 0,2 1-1 0 0,1 0 1 0 0,0 0-1 0 0,1 1 1 0 0,1 0-1 0 0,1 1 1 0 0,0 1-1 0 0,1-1 1 0 0,0 2-1 0 0,2 0 1 0 0,-1 0-1 0 0,11-6 3 0 0,-11 8-1 0 0,1-1 0 0 0,-1 2 0 0 0,2 0 0 0 0,0 0-1 0 0,0 2 1 0 0,1 0 0 0 0,0 1 0 0 0,0 0 0 0 0,1 2 0 0 0,0 0-1 0 0,0 1 1 0 0,1 1 0 0 0,-1 0 0 0 0,1 2 0 0 0,0 0 0 0 0,13 1 1 0 0,-29 2 7 0 0,0 1 1 0 0,0 0 0 0 0,0 0-1 0 0,0 0 1 0 0,-1 1-1 0 0,1-1 1 0 0,-1 0 0 0 0,1 1-1 0 0,-1 0 1 0 0,0 0 0 0 0,0-1-1 0 0,0 1 1 0 0,0 1 0 0 0,-1-1-1 0 0,1 0 1 0 0,-1 0 0 0 0,0 0-1 0 0,0 1 1 0 0,0-1 0 0 0,0 1-1 0 0,-1-1 1 0 0,1 1 0 0 0,-1-1-1 0 0,0 1 1 0 0,0-1 0 0 0,0 1-1 0 0,0-1 1 0 0,-1 1 0 0 0,0-1-1 0 0,1 1 1 0 0,-1-1 0 0 0,0 0-1 0 0,-1 2-7 0 0,1 13 68 0 0,-21 218 716 0 0,13-159-684 0 0,7-77 158 0 0,2 0-5101 0 0,0 0-5247 0 0,0 0-2634 0 0</inkml:trace>
  <inkml:trace contextRef="#ctx0" brushRef="#br0" timeOffset="2238.9">21296 1483 864 0 0,'0'0'3432'0'0,"0"0"-1697"0"0,0 0-632 0 0,0 0 26 0 0,0 0 185 0 0,0 0 122 0 0,0 0-32 0 0,0 0-178 0 0,0 0-235 0 0,0 0-240 0 0,-4-4-202 0 0,2 2-520 0 0,2 1-10 0 0,-1 0 0 0 0,1 0 0 0 0,-1 0 0 0 0,1 1 0 0 0,-1-1 0 0 0,0 0 0 0 0,1 1 0 0 0,-1-1 0 0 0,0 1 0 0 0,1-1 0 0 0,-1 0 0 0 0,0 1 0 0 0,0 0 0 0 0,1-1 0 0 0,-1 1 0 0 0,0-1 0 0 0,0 1 0 0 0,0 0 0 0 0,0 0 0 0 0,0-1 0 0 0,1 1 0 0 0,-1 0 0 0 0,0 0 0 0 0,0 0 0 0 0,0 0 0 0 0,0 0 0 0 0,0 0 0 0 0,0 0 0 0 0,0 0 0 0 0,1 0 0 0 0,-1 1 0 0 0,0-1 0 0 0,0 0 0 0 0,0 1 0 0 0,0-1 0 0 0,1 0 0 0 0,-1 1 0 0 0,0-1 0 0 0,0 1 0 0 0,0-1 0 0 0,1 1 0 0 0,-1 0 0 0 0,0-1 0 0 0,1 1 0 0 0,-1 0 0 0 0,1-1 0 0 0,-1 1 0 0 0,1 0 0 0 0,-1 0-19 0 0,-9 10 181 0 0,1 0-1 0 0,0 1 1 0 0,0 1-1 0 0,1-1 1 0 0,1 1-1 0 0,0 1 1 0 0,0-1-1 0 0,2 1 1 0 0,0 0-1 0 0,0 1 1 0 0,1-1-1 0 0,1 1 1 0 0,1-1-1 0 0,0 1 1 0 0,1 0-1 0 0,0 0 1 0 0,2 12-181 0 0,-1-22 73 0 0,0 0 0 0 0,0 0 0 0 0,1 1 0 0 0,0-1 1 0 0,0-1-1 0 0,0 1 0 0 0,1 0 0 0 0,-1 0 0 0 0,1 0 0 0 0,0-1 0 0 0,1 1 1 0 0,-1-1-1 0 0,1 0 0 0 0,0 1 0 0 0,0-1 0 0 0,0 0 0 0 0,0-1 0 0 0,1 1 0 0 0,0-1 1 0 0,-1 1-1 0 0,1-1 0 0 0,1 0 0 0 0,-1-1 0 0 0,0 1 0 0 0,1-1 0 0 0,-1 0 1 0 0,1 0-1 0 0,0 0 0 0 0,-1 0 0 0 0,1-1 0 0 0,2 1-73 0 0,3-2 163 0 0,0 0 0 0 0,0-1 0 0 0,0 0 0 0 0,0 0 0 0 0,0-1 0 0 0,0 0 0 0 0,0-1 0 0 0,-1 0 0 0 0,1-1 0 0 0,-1 1 0 0 0,0-2 0 0 0,0 0 0 0 0,0 0-1 0 0,-1 0 1 0 0,1-1 0 0 0,-1 0 0 0 0,-1-1 0 0 0,1 0 0 0 0,-1 0 0 0 0,0 0 0 0 0,2-6-163 0 0,2 2 64 0 0,0 0 0 0 0,-1-1 0 0 0,-1-1 0 0 0,0 0 0 0 0,-1 0-1 0 0,0-1 1 0 0,-1 0 0 0 0,-1 0 0 0 0,0-1 0 0 0,-1 1 0 0 0,0-1 0 0 0,-1-1-1 0 0,-1 1 1 0 0,0 0 0 0 0,-1-1 0 0 0,-1 0 0 0 0,-1 1 0 0 0,0-1 0 0 0,-1-1-64 0 0,0 11-80 0 0,-1 0 1 0 0,0 1 0 0 0,0-1-1 0 0,-1 1 1 0 0,1-1-1 0 0,-1 1 1 0 0,0 0 0 0 0,-1 0-1 0 0,1 1 1 0 0,-1-1-1 0 0,0 1 1 0 0,0-1 0 0 0,0 1-1 0 0,-1 0 1 0 0,0 1 0 0 0,1-1-1 0 0,-1 1 1 0 0,0 0-1 0 0,-1 0 1 0 0,1 1 0 0 0,0-1-1 0 0,-1 1 1 0 0,0 1-1 0 0,1-1 1 0 0,-1 1 0 0 0,0 0-1 0 0,0 0 1 0 0,0 0-1 0 0,1 1 1 0 0,-1 0 0 0 0,0 0-1 0 0,0 0 1 0 0,0 1 0 0 0,0 0-1 0 0,0 0 1 0 0,-3 2 79 0 0,-23 17-3081 0 0,16-2-3012 0 0,10-6-5228 0 0</inkml:trace>
  <inkml:trace contextRef="#ctx0" brushRef="#br0" timeOffset="2682.647">21837 1726 9074 0 0,'0'0'4481'0'0,"0"0"-2421"0"0,0 0-761 0 0,0 0 108 0 0,0 0 40 0 0,0 0-117 0 0,0 0-227 0 0,0 0-220 0 0,0 0-191 0 0,0 0-125 0 0,0 0-71 0 0,0 0-104 0 0,0 0-55 0 0,8-7-31 0 0,146-148 939 0 0,15-2-838 0 0,-136 137-323 0 0,-32 20-95 0 0,-1 0-10 0 0,0 9-98 0 0,6 170 193 0 0,-4-173-60 0 0,0 0 0 0 0,1 0 1 0 0,-1-1-1 0 0,1 1 0 0 0,1-1 0 0 0,-1 0 1 0 0,1 0-1 0 0,0 0 0 0 0,0 0 1 0 0,0 0-1 0 0,1-1 0 0 0,0 0 1 0 0,0 0-1 0 0,0 0 0 0 0,0-1 1 0 0,0 0-1 0 0,1 0 0 0 0,0 0 1 0 0,-1 0-1 0 0,1-1 0 0 0,0 0 1 0 0,0 0-1 0 0,0-1 0 0 0,1 0 0 0 0,-1 0 1 0 0,0 0-1 0 0,3 0-14 0 0,1-1 86 0 0,0 1 0 0 0,-1-1-1 0 0,1-1 1 0 0,0 0 0 0 0,-1 0-1 0 0,1-1 1 0 0,-1 0 0 0 0,1 0-1 0 0,-1-1 1 0 0,0-1 0 0 0,0 0-1 0 0,0 0 1 0 0,-1 0 0 0 0,1-1-1 0 0,-1 0 1 0 0,0-1 0 0 0,5-5-86 0 0,-1 1 49 0 0,-1-1 0 0 0,0 0 1 0 0,-1 0-1 0 0,0-2 1 0 0,-1 1-1 0 0,0-1 1 0 0,-1 0-1 0 0,-1-1 0 0 0,0 0 1 0 0,-1 0-1 0 0,0 0 1 0 0,-1-1-1 0 0,-1 0 1 0 0,0 0-1 0 0,-1 0 0 0 0,0-7-49 0 0,-2 13-376 0 0,0-13-328 0 0,4 10-5441 0 0,-3 8-6370 0 0</inkml:trace>
  <inkml:trace contextRef="#ctx0" brushRef="#br0" timeOffset="-4787.863">11337 817 7882 0 0,'0'0'1584'0'0,"0"0"-152"0"0,0 0-125 0 0,0 0 6 0 0,0 0 90 0 0,0 0 63 0 0,0 0-43 0 0,0 0-140 0 0,0 0-192 0 0,0 0-248 0 0,0 0-241 0 0,-1-14-198 0 0,-3-37 439 0 0,27 153 726 0 0,-8 38-452 0 0,-7 0 0 0 0,-7 102-1117 0 0,-29 108 416 0 0,-3-221-528 0 0,30-129 15 0 0,0 0 0 0 0,0-1 0 0 0,0 1 0 0 0,0 0 0 0 0,1-1 1 0 0,-1 1-1 0 0,0 0 0 0 0,0-1 0 0 0,0 1 0 0 0,0-1 0 0 0,0 1 0 0 0,1-1 0 0 0,-1 1 0 0 0,0-1 0 0 0,1 0 0 0 0,-1 1 0 0 0,0-1 0 0 0,1 0 0 0 0,-1 0 0 0 0,1 0 1 0 0,-1 1-1 0 0,1-1 0 0 0,-1 0 0 0 0,1 0 0 0 0,0 0 0 0 0,-1 0 0 0 0,1 0 0 0 0,0 0 0 0 0,0 0 0 0 0,0 0 0 0 0,-1 0 0 0 0,1 1 0 0 0,0-1 0 0 0,0 0 1 0 0,1 0-1 0 0,-1 0 0 0 0,0 0 0 0 0,0 0 0 0 0,0 0 0 0 0,1 0 0 0 0,-1 0 97 0 0,-4-80-8245 0 0,4 65 4139 0 0,0-1-6552 0 0</inkml:trace>
  <inkml:trace contextRef="#ctx0" brushRef="#br0" timeOffset="-4550.363">11142 857 9442 0 0,'0'0'1278'0'0,"0"0"-115"0"0,0 0-42 0 0,0 0 93 0 0,0 0 158 0 0,0 0 82 0 0,0 0-121 0 0,0 0-235 0 0,0 0-253 0 0,0 0-246 0 0,0 0-183 0 0,0 0-122 0 0,0 0-53 0 0,4-16 4 0 0,-2 4-174 0 0,-1 7-47 0 0,-1 1-1 0 0,1 0 1 0 0,0 0-1 0 0,0-1 1 0 0,0 1 0 0 0,1 0-1 0 0,0 0 1 0 0,-1 0-1 0 0,1 0 1 0 0,0 1-1 0 0,1-1 1 0 0,-1 0 0 0 0,1 1-1 0 0,0-1 1 0 0,0 1-1 0 0,0 0 1 0 0,0 0 0 0 0,0 0-1 0 0,1 1 1 0 0,-1-1-1 0 0,1 1 1 0 0,3-2-24 0 0,91-40 480 0 0,2 5 0 0 0,2 4 0 0 0,2 5 0 0 0,60-9-480 0 0,-50 31 70 0 0,-112 8-68 0 0,0 0 0 0 0,-1 0-1 0 0,1 0 1 0 0,0 0 0 0 0,-1 0 0 0 0,1 1 0 0 0,-1-1 0 0 0,1 0 0 0 0,0 1 0 0 0,-1-1 0 0 0,1 1 0 0 0,-1-1 0 0 0,1 1 0 0 0,-1 0 0 0 0,1 0 0 0 0,-1 0 0 0 0,1 0 0 0 0,-1 0 0 0 0,0 0 0 0 0,0 0 0 0 0,0 0 0 0 0,1 0 0 0 0,-1 0 0 0 0,0 1 0 0 0,0-1 0 0 0,0 1 0 0 0,-1-1 0 0 0,1 0 0 0 0,0 1-1 0 0,-1-1 1 0 0,1 1 0 0 0,-1 0 0 0 0,1-1 0 0 0,-1 1 0 0 0,1 0 0 0 0,-1-1 0 0 0,0 1 0 0 0,0-1 0 0 0,0 1 0 0 0,0 0 0 0 0,0-1 0 0 0,-1 1 0 0 0,1 0 0 0 0,0-1 0 0 0,-1 1 0 0 0,1 0 0 0 0,-1 0-2 0 0,-34 76 392 0 0,-6-26-262 0 0,-3-2 0 0 0,-2-2 0 0 0,-2-2 0 0 0,-7 3-130 0 0,-150 157 52 0 0,202-204-55 0 0,1 0 1 0 0,-1 0-1 0 0,1 0 0 0 0,0 1 1 0 0,-1-1-1 0 0,1 1 0 0 0,0 0 1 0 0,1-1-1 0 0,-1 1 1 0 0,0 0-1 0 0,1 0 0 0 0,0 0 1 0 0,-1 1-1 0 0,1-1 0 0 0,1 0 1 0 0,-1 0-1 0 0,0 0 0 0 0,1 1 1 0 0,-1-1-1 0 0,1 0 1 0 0,0 1-1 0 0,0-1 0 0 0,1 1 1 0 0,-1-1-1 0 0,1 0 0 0 0,-1 0 1 0 0,1 1-1 0 0,0-1 1 0 0,0 0-1 0 0,0 0 0 0 0,1 0 1 0 0,-1 0-1 0 0,1 0 0 0 0,0 0 1 0 0,0 0-1 0 0,0 0 3 0 0,14 6-1 0 0,1-1-1 0 0,0 0 1 0 0,0-2 0 0 0,0 0 0 0 0,1-1-1 0 0,0 0 1 0 0,0-2 0 0 0,7 1 1 0 0,3 2-1 0 0,67 11 11 0 0,-58-13 0 0 0,-1 2-1 0 0,-1 2 1 0 0,1 1 0 0 0,-2 2-1 0 0,1 1 1 0 0,-1 2 0 0 0,25 14-10 0 0,-57-25 10 0 0,1-1 1 0 0,-1 0-1 0 0,0 1 1 0 0,0-1-1 0 0,0 1 1 0 0,-1 0-1 0 0,1-1 1 0 0,-1 1 0 0 0,1 0-1 0 0,-1 0 1 0 0,0 0-1 0 0,0 0 1 0 0,0 0-1 0 0,0 0 1 0 0,-1 0-1 0 0,1 1 1 0 0,-1-1-1 0 0,0 0 1 0 0,0 0-1 0 0,0 0 1 0 0,-1 0-1 0 0,1 1 1 0 0,-1-1-1 0 0,1 0 1 0 0,-1 0-1 0 0,0 0 1 0 0,0 0-1 0 0,0 0 1 0 0,-1 0-1 0 0,1 0 1 0 0,-1-1-1 0 0,0 1 1 0 0,1 0 0 0 0,-1-1-1 0 0,0 1 1 0 0,-1-1-1 0 0,1 0 1 0 0,0 0-1 0 0,-1 1 1 0 0,1-2-1 0 0,-1 1 1 0 0,1 0-1 0 0,-1 0 1 0 0,0-1-1 0 0,-2 1-10 0 0,-28 23 81 0 0,-1-2 0 0 0,-1-1-1 0 0,-1-1 1 0 0,-1-3 0 0 0,0-1-1 0 0,-36 11-80 0 0,66-25 4 0 0,-127 31-486 0 0,133-34 142 0 0,19 0-1370 0 0,35-6-2703 0 0,-20-2-5756 0 0,-19 4 599 0 0</inkml:trace>
  <inkml:trace contextRef="#ctx0" brushRef="#br0" timeOffset="-4549.363">12362 1303 13651 0 0,'0'0'1390'0'0,"0"0"-328"0"0,0 0-152 0 0,0 0 125 0 0,0 0 117 0 0,0 0 15 0 0,0 0-113 0 0,-26 36-184 0 0,-81 113-195 0 0,103-145-634 0 0,1-1 0 0 0,0 1 0 0 0,0-1 0 0 0,0 1-1 0 0,1 0 1 0 0,-1 0 0 0 0,1 0 0 0 0,0 0 0 0 0,0 1 0 0 0,0-1-1 0 0,1 0 1 0 0,0 1 0 0 0,0-1 0 0 0,0 1 0 0 0,0 0 0 0 0,0-1-1 0 0,1 1 1 0 0,0 1-41 0 0,1 7 131 0 0,-1-7-86 0 0,0 0-1 0 0,1-1 1 0 0,-1 1 0 0 0,1 0 0 0 0,1 0 0 0 0,-1-1 0 0 0,1 1-1 0 0,0-1 1 0 0,0 1 0 0 0,1-1 0 0 0,-1 0 0 0 0,1 1 0 0 0,0-2-1 0 0,1 1 1 0 0,-1 0 0 0 0,1-1 0 0 0,0 1 0 0 0,0-1 0 0 0,1 0-1 0 0,-1 0 1 0 0,1-1 0 0 0,-1 1 0 0 0,1-1 0 0 0,1 0 0 0 0,-1-1 0 0 0,0 1-1 0 0,0-1 1 0 0,1 0 0 0 0,1 0-45 0 0,2 3 68 0 0,0 0 0 0 0,0-1 0 0 0,1 0 0 0 0,-1 0 0 0 0,1-2 0 0 0,0 1 0 0 0,0-1 0 0 0,0 0 1 0 0,1-1-1 0 0,-1 0 0 0 0,0-1 0 0 0,0 0 0 0 0,1 0 0 0 0,-1-1 0 0 0,0-1 0 0 0,0 0 0 0 0,0 0 0 0 0,0-1 0 0 0,0 0 0 0 0,-1-1 0 0 0,1 0 0 0 0,-1 0 0 0 0,0-1 0 0 0,0 0 0 0 0,-1-1 0 0 0,1 0 1 0 0,-1 0-1 0 0,0-1 0 0 0,-1 0 0 0 0,0 0 0 0 0,0-1 0 0 0,0 0 0 0 0,0-1-68 0 0,-4 3-5 0 0,0-1 1 0 0,0 1-1 0 0,-1-1 0 0 0,0 0 1 0 0,0 0-1 0 0,0 0 0 0 0,-1 0 1 0 0,0 0-1 0 0,0 0 1 0 0,-1 0-1 0 0,0 0 0 0 0,0 0 1 0 0,-1-1-1 0 0,0 1 1 0 0,0 0-1 0 0,-1 0 0 0 0,1 0 1 0 0,-2 1-1 0 0,1-1 0 0 0,-1 0 1 0 0,0 1-1 0 0,0-1 1 0 0,-1 1-1 0 0,1 0 0 0 0,-2 0 1 0 0,1 1-1 0 0,-1-1 0 0 0,1 1 1 0 0,-1 0-1 0 0,-5-4 5 0 0,0 1-211 0 0,-1 1 0 0 0,0-1 0 0 0,0 2 1 0 0,0-1-1 0 0,-1 2 0 0 0,0-1 0 0 0,-1 2 0 0 0,1 0 0 0 0,-1 0 0 0 0,-6 0 211 0 0,-31-4-3034 0 0,1 6-3333 0 0,30 2-5225 0 0</inkml:trace>
  <inkml:trace contextRef="#ctx0" brushRef="#br0" timeOffset="-4548.363">13224 1214 18524 0 0,'0'0'952'0'0,"0"0"-561"0"0,0 0-276 0 0,0 0 205 0 0,0 0 314 0 0,0 0 215 0 0,0 0 34 0 0,0 0-222 0 0,0 0-213 0 0,0 0-143 0 0,0 0-120 0 0,-29 35-17 0 0,-89 107-43 0 0,18-6 74 0 0,41 19-2929 0 0,53-147 296 0 0,-1-5-5616 0 0,2 1-3111 0 0</inkml:trace>
  <inkml:trace contextRef="#ctx0" brushRef="#br0" timeOffset="-4379.823">12890 1192 14091 0 0,'0'0'2060'0'0,"0"0"-603"0"0,0 0-469 0 0,0 0-201 0 0,0 0-18 0 0,0 0 25 0 0,0 0 30 0 0,0 0 22 0 0,0 0-22 0 0,0 0-47 0 0,0 0-93 0 0,0 0-72 0 0,26 36-105 0 0,77 111-101 0 0,-16-27 291 0 0,15-7-435 0 0,-28-47-476 0 0,-52-52-1006 0 0,-16-13-2927 0 0,-1-1-3914 0 0,-4 0-4426 0 0</inkml:trace>
  <inkml:trace contextRef="#ctx0" brushRef="#br0" timeOffset="-3111.907">14404 1358 4425 0 0,'0'0'1976'0'0,"0"0"-475"0"0,0 0-218 0 0,0 0 22 0 0,0 0 109 0 0,0 0 20 0 0,0 0-126 0 0,0 0-177 0 0,0 0-204 0 0,0 0-202 0 0,0 0-141 0 0,-13 5-92 0 0,-41 17-66 0 0,48-19-350 0 0,1 0 0 0 0,0 0 1 0 0,0 1-1 0 0,1-1 1 0 0,-1 1-1 0 0,1 1 0 0 0,0-1 1 0 0,0 0-1 0 0,0 1 0 0 0,0 0 1 0 0,1 0-1 0 0,0 0 1 0 0,0 0-1 0 0,0 1 0 0 0,1-1-76 0 0,-5 9 139 0 0,-35 102 484 0 0,44-34-445 0 0,-1-78-128 0 0,1 0 0 0 0,0 0-1 0 0,1-1 1 0 0,-1 1-1 0 0,0-1 1 0 0,1 1-1 0 0,0-1 1 0 0,0 0-1 0 0,0 0 1 0 0,0 0-1 0 0,1-1 1 0 0,-1 1 0 0 0,1-1-1 0 0,-1 0 1 0 0,1 0-1 0 0,0 0 1 0 0,0 0-1 0 0,0-1 1 0 0,0 1-1 0 0,0-1 1 0 0,0 0-1 0 0,0 0 1 0 0,0-1-1 0 0,0 1 1 0 0,1-1 0 0 0,-1 0-1 0 0,0 0 1 0 0,0 0-1 0 0,1-1 1 0 0,-1 0-1 0 0,0 1 1 0 0,0-2-1 0 0,0 1 1 0 0,0 0-1 0 0,0-1 1 0 0,0 1-1 0 0,0-1 1 0 0,0 0 0 0 0,-1-1-1 0 0,1 1 1 0 0,2-3-50 0 0,3-1 33 0 0,0-1 0 0 0,0 0 1 0 0,-1-1-1 0 0,0 0 1 0 0,-1 0-1 0 0,1-1 0 0 0,-1 1 1 0 0,-1-2-1 0 0,0 1 1 0 0,0-1-1 0 0,-1 0 1 0 0,0 0-1 0 0,-1 0 0 0 0,0-1 1 0 0,-1 0-1 0 0,0 1 1 0 0,0-1-1 0 0,-1-1 0 0 0,0-7-33 0 0,-2 13-22 0 0,1-1-1 0 0,-1 1 1 0 0,-1 0-1 0 0,1 0 1 0 0,-1 0-1 0 0,-1 0 1 0 0,1 0-1 0 0,-1 0 1 0 0,0 0-1 0 0,0 0 1 0 0,0 0-1 0 0,-1 1 1 0 0,0-1-1 0 0,0 1 1 0 0,0 0-1 0 0,-4-4 23 0 0,-100-94-820 0 0,144 95 79 0 0,-9-3 904 0 0,-1-1 0 0 0,-1-1 1 0 0,0-1-1 0 0,0-1 1 0 0,-2-1-1 0 0,0-2 1 0 0,-1 0-1 0 0,0-1 0 0 0,-2-2 1 0 0,0 0-1 0 0,-2-1 1 0 0,0-1-1 0 0,-1-1 0 0 0,-2 0 1 0 0,4-8-164 0 0,114-231 557 0 0,-131 256-492 0 0,-3 8-70 0 0,1-1 0 0 0,-1 0 0 0 0,0 0 0 0 0,0 0 0 0 0,1 0 0 0 0,-1 0 0 0 0,0 0 0 0 0,0 0 0 0 0,1 0 0 0 0,-1 0 0 0 0,0 0 0 0 0,1 0 0 0 0,-1 0 0 0 0,0 0 0 0 0,0 0 0 0 0,1 0 0 0 0,-1 0 0 0 0,0 0-1 0 0,1 0 1 0 0,-1 0 0 0 0,0 0 0 0 0,0 0 0 0 0,1 0 0 0 0,-1-1 0 0 0,0 1 0 0 0,0 0 0 0 0,1 0 0 0 0,-1 0 0 0 0,0-1 0 0 0,0 1 0 0 0,0 0 0 0 0,0 0 0 0 0,1 0 0 0 0,-1-1 0 0 0,0 1 0 0 0,0 0 0 0 0,0 0 0 0 0,0-1-1 0 0,0 1 1 0 0,1 0 0 0 0,-1 0 0 0 0,0-1 0 0 0,0 1 5 0 0,107 998 218 0 0,-99-489-261 0 0,-8-478 57 0 0,-1 1 0 0 0,-2-1 1 0 0,-1 1-1 0 0,-1-1 0 0 0,-2 0 0 0 0,-1-1 1 0 0,-1 0-1 0 0,-2 0 0 0 0,-7 12-14 0 0,16-37 20 0 0,-1 0-1 0 0,1-1 1 0 0,-1 1-1 0 0,-1-1 1 0 0,1 0-1 0 0,-1 0 1 0 0,1 0-1 0 0,-1 0 1 0 0,0 0 0 0 0,-1-1-1 0 0,1 0 1 0 0,-1 0-1 0 0,1 0 1 0 0,-1-1-1 0 0,0 1 1 0 0,0-1 0 0 0,0 0-1 0 0,0 0 1 0 0,0-1-1 0 0,0 0 1 0 0,-1 0-1 0 0,1 0 1 0 0,-1 0-1 0 0,1-1 1 0 0,0 0 0 0 0,-1 0-1 0 0,1 0 1 0 0,-1-1-1 0 0,1 0 1 0 0,0 0-1 0 0,0 0 1 0 0,-1-1-1 0 0,1 0 1 0 0,0 0 0 0 0,0 0-1 0 0,0 0 1 0 0,1-1-1 0 0,-1 0 1 0 0,-3-2-20 0 0,-3-9 9 0 0,1-1-1 0 0,0 0 1 0 0,1 0 0 0 0,1-1 0 0 0,0 0-1 0 0,2-1 1 0 0,-1 1 0 0 0,2-1 0 0 0,0 0-1 0 0,1-1 1 0 0,1 1 0 0 0,1-1 0 0 0,0 0-1 0 0,2 1 1 0 0,-1-1 0 0 0,3-15-9 0 0,-1 7-43 0 0,1 0-1 0 0,1 0 1 0 0,2 0-1 0 0,0 0 1 0 0,1 1 0 0 0,2 0-1 0 0,1 0 1 0 0,0 1 0 0 0,2 0-1 0 0,11-18 44 0 0,-8 19-552 0 0,1 0-1 0 0,1 2 1 0 0,1 0-1 0 0,0 0 1 0 0,2 2-1 0 0,12-11 553 0 0,-5 8-4222 0 0,-9 6-5484 0 0</inkml:trace>
  <inkml:trace contextRef="#ctx0" brushRef="#br0" timeOffset="-2114.967">15799 1947 552 0 0,'0'0'3940'0'0,"0"0"-1868"0"0,0 0-533 0 0,0 0 67 0 0,0 0 147 0 0,0 0-14 0 0,0 0-168 0 0,0 0-184 0 0,0 0-154 0 0,0 0-94 0 0,0 0-80 0 0,0 0-25 0 0,-7 3-61 0 0,-21 7-100 0 0,29-61 1232 0 0,10 20-1915 0 0,1 0 0 0 0,2 0 1 0 0,1 1-1 0 0,1 0 1 0 0,2 2-1 0 0,0 0 0 0 0,2 1 1 0 0,1 1-1 0 0,2 1 1 0 0,0 1-1 0 0,1 1 0 0 0,2 1 1 0 0,21-15-191 0 0,-29 25 25 0 0,-8 3-23 0 0,1 1 0 0 0,0 0 0 0 0,0 1 0 0 0,1 0-1 0 0,0 1 1 0 0,0 1 0 0 0,1-1 0 0 0,0 2 0 0 0,0 0-1 0 0,0 0 1 0 0,12-1-2 0 0,-22 8 1 0 0,-1-1-1 0 0,1 1 0 0 0,-1 0 1 0 0,0-1-1 0 0,0 1 0 0 0,0 0 1 0 0,-1 0-1 0 0,1 0 1 0 0,-1 1-1 0 0,1-1 0 0 0,-1 0 1 0 0,0 0-1 0 0,0 1 0 0 0,-1-1 1 0 0,1 1-1 0 0,-1-1 1 0 0,1 1-1 0 0,-1-1 0 0 0,0 1 1 0 0,0-1-1 0 0,-1 1 0 0 0,1-1 1 0 0,-1 2-1 0 0,1-5 0 0 0,-1 43 36 0 0,-1 0-1 0 0,-2 0 0 0 0,-2-1 1 0 0,-9 33-36 0 0,-9 51 99 0 0,37-142-31 0 0,21-30-43 0 0,2 1 1 0 0,3 2-1 0 0,1 1 1 0 0,2 2-1 0 0,1 2 1 0 0,2 2-1 0 0,2 2 1 0 0,37-20-26 0 0,-10 32-36 0 0,-73 23 34 0 0,1 1 1 0 0,-1 0 0 0 0,1-1 0 0 0,-1 1 0 0 0,0 0 0 0 0,1 0 0 0 0,-1 0-1 0 0,0 0 1 0 0,0 1 0 0 0,-1-1 0 0 0,1 0 0 0 0,0 0 0 0 0,-1 0 0 0 0,1 1-1 0 0,-1-1 1 0 0,0 0 0 0 0,0 1 0 0 0,0-1 0 0 0,0 0 0 0 0,0 1-1 0 0,0-1 1 0 0,-1 2 1 0 0,1-2 3 0 0,-33 220 172 0 0,26-191-169 0 0,5 24-166 0 0,50-52-2987 0 0,-27-16 420 0 0,-5 2-3769 0 0,-6 7-4840 0 0</inkml:trace>
  <inkml:trace contextRef="#ctx0" brushRef="#br0" timeOffset="-1733.81">17334 1465 8098 0 0,'0'0'3994'0'0,"0"0"-1866"0"0,0 0-601 0 0,0 0 107 0 0,0 0-11 0 0,0 0-167 0 0,0 0-357 0 0,0 0-403 0 0,0 0-209 0 0,0 0-93 0 0,0 0-34 0 0,0 0-4 0 0,0 0-39 0 0,-37 16-27 0 0,-116 55-26 0 0,47-4 157 0 0,90-57-363 0 0,1 2 0 0 0,0 0 0 0 0,1 1 0 0 0,1 0 0 0 0,0 1 0 0 0,0 1 0 0 0,1 0 0 0 0,1 1-1 0 0,-6 11-57 0 0,16-25 2 0 0,0-1-1 0 0,-1 1 0 0 0,1-1 0 0 0,0 1 0 0 0,1-1 0 0 0,-1 1 0 0 0,0-1 1 0 0,0 1-1 0 0,1 0 0 0 0,-1 0 0 0 0,1-1 0 0 0,-1 1 0 0 0,1 0 0 0 0,0 0 1 0 0,0-1-1 0 0,0 1 0 0 0,0 0 0 0 0,0 0 0 0 0,0 0 0 0 0,0-1 0 0 0,1 1 0 0 0,-1 0 1 0 0,0 0-1 0 0,1-1 0 0 0,0 1 0 0 0,-1 0 0 0 0,1-1 0 0 0,0 1 0 0 0,0-1 1 0 0,0 1-1 0 0,0-1 0 0 0,0 1 0 0 0,0-1 0 0 0,0 0 0 0 0,1 1 0 0 0,-1-1 1 0 0,0 0-1 0 0,1 0 0 0 0,-1 0 0 0 0,1 0 0 0 0,-1 0 0 0 0,1 0 0 0 0,0 0 0 0 0,-1-1 1 0 0,1 1-1 0 0,0-1 0 0 0,-1 1 0 0 0,1-1 0 0 0,0 1 0 0 0,0-1 0 0 0,-1 0 1 0 0,1 0-1 0 0,0 0 0 0 0,1 0-1 0 0,16-2 52 0 0,0 0 0 0 0,1-2 0 0 0,-1 0 0 0 0,-1-1 0 0 0,1 0 0 0 0,-1-2 0 0 0,0 0 0 0 0,0-1 0 0 0,-1-1 0 0 0,0-1 0 0 0,0 0 0 0 0,12-11-52 0 0,-5 6 15 0 0,16-11 73 0 0,-2-2 0 0 0,-1-2 0 0 0,-1-1 0 0 0,10-12-88 0 0,3-2 108 0 0,-64 97-43 0 0,12-41-63 0 0,0 1-1 0 0,1 0 0 0 0,0 0 1 0 0,1 0-1 0 0,0 0 1 0 0,1 1-1 0 0,0-1 1 0 0,1 0-1 0 0,0 0 1 0 0,1 3-2 0 0,0-12-41 0 0,0 1 1 0 0,0-1-1 0 0,0 0 1 0 0,0 1-1 0 0,0-1 1 0 0,1 0-1 0 0,-1 0 1 0 0,1-1 0 0 0,0 1-1 0 0,0 0 1 0 0,0-1-1 0 0,0 0 1 0 0,0 0-1 0 0,0 0 1 0 0,1 0-1 0 0,-1 0 1 0 0,1-1-1 0 0,0 1 1 0 0,-1-1-1 0 0,1 0 1 0 0,0 0-1 0 0,0 0 1 0 0,-1-1 0 0 0,1 1-1 0 0,0-1 1 0 0,0 0-1 0 0,0 0 1 0 0,3-1 40 0 0,69-12-4400 0 0,-69 11 3689 0 0,14-7-2360 0 0,-7 2-1969 0 0,-1 0-6271 0 0</inkml:trace>
  <inkml:trace contextRef="#ctx0" brushRef="#br0" timeOffset="-1344.361">18111 1387 9186 0 0,'0'0'2861'0'0,"0"0"-614"0"0,0 0-252 0 0,0 0-145 0 0,0 0-278 0 0,0 0-353 0 0,0 0-339 0 0,0 0-249 0 0,0 0-132 0 0,0 0-66 0 0,0 0-48 0 0,0 0-38 0 0,0 0-29 0 0,-21 9-36 0 0,-67 30-24 0 0,-14 24 543 0 0,100-63-801 0 0,1 1-1 0 0,-1-1 1 0 0,1 1 0 0 0,-1 0-1 0 0,1 0 1 0 0,0 0-1 0 0,0-1 1 0 0,-1 1-1 0 0,1 0 1 0 0,0 1 0 0 0,0-1-1 0 0,0 0 1 0 0,0 0-1 0 0,0 0 1 0 0,0 1 0 0 0,0-1-1 0 0,0 0 1 0 0,1 1-1 0 0,-1-1 1 0 0,0 1 0 0 0,1-1-1 0 0,-1 1 1 0 0,1-1-1 0 0,0 1 1 0 0,-1-1 0 0 0,1 1-1 0 0,0 0 1 0 0,0-1-1 0 0,0 1 1 0 0,0-1-1 0 0,0 1 1 0 0,1-1 0 0 0,-1 1-1 0 0,0-1 1 0 0,1 1-1 0 0,-1-1 1 0 0,1 1 0 0 0,-1-1-1 0 0,1 1 1 0 0,0-1-1 0 0,0 1 1 0 0,0-1 0 0 0,-1 0-1 0 0,1 0 1 0 0,0 1-1 0 0,1-1 1 0 0,-1 0-1 0 0,0 0 1 0 0,0 0 0 0 0,0 0-1 0 0,1 0 1 0 0,0 0 0 0 0,103 43 93 0 0,-104-44-81 0 0,1 1 0 0 0,-1-1 0 0 0,0 1 0 0 0,0 0-1 0 0,0 0 1 0 0,0-1 0 0 0,1 1 0 0 0,-1 0 0 0 0,0 0 0 0 0,0 0 0 0 0,-1 0-1 0 0,1 0 1 0 0,0 1 0 0 0,0-1 0 0 0,0 0 0 0 0,-1 0 0 0 0,1 0 0 0 0,-1 1-1 0 0,1-1 1 0 0,-1 0 0 0 0,1 1 0 0 0,-1-1 0 0 0,0 0 0 0 0,0 1 0 0 0,1-1-1 0 0,-1 1 1 0 0,0-1 0 0 0,0 0 0 0 0,0 1 0 0 0,-1-1 0 0 0,1 1 0 0 0,0-1-1 0 0,-1 0 1 0 0,1 1 0 0 0,0-1 0 0 0,-1 0 0 0 0,0 1 0 0 0,1-1 0 0 0,-1 0-1 0 0,0 0 1 0 0,1 0 0 0 0,-1 1 0 0 0,0-1 0 0 0,0 0 0 0 0,0 0 0 0 0,0 0-1 0 0,0 0 1 0 0,0-1 0 0 0,0 1 0 0 0,-1 0 0 0 0,1 0 0 0 0,0-1 0 0 0,0 1-1 0 0,-1 0 1 0 0,0-1-12 0 0,-22 18 79 0 0,-2-1 0 0 0,0-2 0 0 0,-1 0 0 0 0,0-2 0 0 0,-1-1 0 0 0,-1-1-1 0 0,-20 4-78 0 0,49-15-55 0 0,0 0-1 0 0,0 0 1 0 0,0 0-1 0 0,1-1 0 0 0,-1 1 1 0 0,0 0-1 0 0,0 0 1 0 0,0 0-1 0 0,0-1 0 0 0,1 1 1 0 0,-1 0-1 0 0,0 0 0 0 0,0 0 1 0 0,0-1-1 0 0,0 1 1 0 0,0 0-1 0 0,0 0 0 0 0,0-1 1 0 0,0 1-1 0 0,0 0 0 0 0,0 0 1 0 0,0-1-1 0 0,0 1 1 0 0,0 0-1 0 0,0-1 0 0 0,0 1 1 0 0,0 0-1 0 0,0 0 1 0 0,0-1-1 0 0,0 1 0 0 0,0 0 1 0 0,0 0-1 0 0,0-1 0 0 0,0 1 1 0 0,-1 0-1 0 0,1 0 1 0 0,0 0-1 0 0,0-1 0 0 0,0 1 1 0 0,0 0-1 0 0,-1 0 1 0 0,1 0-1 0 0,0-1 0 0 0,0 1 1 0 0,0 0-1 0 0,-1 0 0 0 0,1 0 1 0 0,0 0-1 0 0,0 0 1 0 0,-1 0 55 0 0,23-19-2034 0 0,-2 7-113 0 0,4-3-2363 0 0,-8 7-1581 0 0,-3 3-3387 0 0</inkml:trace>
  <inkml:trace contextRef="#ctx0" brushRef="#br0" timeOffset="-1001.913">18592 1317 13195 0 0,'0'0'2734'0'0,"0"0"-743"0"0,0 0-439 0 0,0 0-216 0 0,0 0-253 0 0,0 0-268 0 0,0 0-172 0 0,0 0-103 0 0,0 0-70 0 0,0 0-45 0 0,-31 17-46 0 0,-98 52-85 0 0,28-8 312 0 0,60-23-412 0 0,40-37-195 0 0,1 0 1 0 0,-1 0 0 0 0,1-1 0 0 0,-1 1-1 0 0,1 0 1 0 0,0 0 0 0 0,-1 0 0 0 0,1 0-1 0 0,0 0 1 0 0,-1 0 0 0 0,1 0 0 0 0,0 0-1 0 0,0-1 1 0 0,0 1 0 0 0,0 0 0 0 0,0 0 0 0 0,0 0-1 0 0,0 0 1 0 0,0 0 0 0 0,0 0 0 0 0,1 0-1 0 0,-1 0 1 0 0,0 0 0 0 0,1 0 0 0 0,-1 0-1 0 0,0 0 1 0 0,1-1 0 0 0,-1 1 0 0 0,1 0-1 0 0,0 0 1 0 0,-1 0 0 0 0,1-1 0 0 0,-1 1 0 0 0,1 0-1 0 0,0-1 1 0 0,0 1 0 0 0,-1-1 0 0 0,1 1-1 0 0,0-1 1 0 0,0 1 0 0 0,0-1 0 0 0,0 1-1 0 0,0-1 1 0 0,-1 0 0 0 0,1 1 0 0 0,0-1-1 0 0,0 0 1 0 0,0 0 0 0 0,0 0 0 0 0,0 0 0 0 0,0 0-1 0 0,1 0 1 0 0,210 30 210 0 0,-211-29-198 0 0,1-1 0 0 0,0 1 0 0 0,-1 0 1 0 0,1-1-1 0 0,-1 1 0 0 0,0 0 0 0 0,1 0 1 0 0,-1 0-1 0 0,0 0 0 0 0,1 0 0 0 0,-1 1 1 0 0,0-1-1 0 0,0 0 0 0 0,0 1 0 0 0,0-1 0 0 0,0 0 1 0 0,0 1-1 0 0,0-1 0 0 0,-1 1 0 0 0,1-1 1 0 0,0 1-1 0 0,-1 0 0 0 0,1-1 0 0 0,-1 1 1 0 0,0 0-1 0 0,0-1 0 0 0,1 1 0 0 0,-1 0 1 0 0,0-1-1 0 0,0 1 0 0 0,-1 0 0 0 0,1-1 1 0 0,0 1-1 0 0,0 0 0 0 0,-1-1 0 0 0,1 1 1 0 0,-1-1-1 0 0,0 1 0 0 0,1 0 0 0 0,-1-1 0 0 0,0 1 1 0 0,0-1-1 0 0,0 0 0 0 0,0 1 0 0 0,0-1 1 0 0,0 0-1 0 0,0 0 0 0 0,0 1 0 0 0,-1-1 1 0 0,1 0-1 0 0,0 0 0 0 0,-1 0 0 0 0,1-1 1 0 0,-1 1-1 0 0,1 0 0 0 0,-2 0-12 0 0,-92 57 406 0 0,56-38-608 0 0,-1-1 1 0 0,-1-2-1 0 0,0-2 1 0 0,-27 6 201 0 0,65-20-1588 0 0,5-2-9637 0 0,1-2-901 0 0</inkml:trace>
  <inkml:trace contextRef="#ctx0" brushRef="#br0" timeOffset="-14836.25">5188 286 0 0 0,'0'0'716'0'0,"0"0"732"0"0,0 0 219 0 0,0 0-49 0 0,0 0-106 0 0,7 0-34 0 0,-2 0-1010 0 0,21-4 655 0 0,-8-6 2809 0 0,-18 9-3844 0 0,12-15 6139 0 0,-12 0-4977 0 0,-4 5-986 0 0,0 0-1 0 0,0 0 0 0 0,-1 1 1 0 0,-1 0-1 0 0,1 0 0 0 0,-2 0 0 0 0,1 1 1 0 0,-2 0-1 0 0,-5-7-263 0 0,6 8 105 0 0,-3-3-19 0 0,-2 1 0 0 0,0 0 0 0 0,0 0-1 0 0,-1 1 1 0 0,0 1 0 0 0,0 0-1 0 0,-1 0 1 0 0,0 2 0 0 0,0 0-1 0 0,-1 0 1 0 0,0 2 0 0 0,-8-3-86 0 0,-8 0 66 0 0,0 2 0 0 0,0 1 0 0 0,0 1 0 0 0,0 2-1 0 0,-1 1 1 0 0,1 1 0 0 0,0 2 0 0 0,-1 1 0 0 0,2 2 0 0 0,-1 0 0 0 0,1 2 0 0 0,0 2 0 0 0,-6 3-66 0 0,17-6 29 0 0,1 1 0 0 0,-1 1 1 0 0,1 0-1 0 0,1 1 0 0 0,0 1 0 0 0,0 1 0 0 0,1 0 0 0 0,1 1 1 0 0,0 1-1 0 0,0 1 0 0 0,2 0 0 0 0,0 0 0 0 0,1 1 0 0 0,-2 5-29 0 0,9-13 2 0 0,1 1 0 0 0,1 0 0 0 0,-1 0 0 0 0,2 0 0 0 0,-1 1 0 0 0,1-1 0 0 0,0 1 0 0 0,1-1 0 0 0,1 1 0 0 0,-1 0 0 0 0,1-1 0 0 0,1 1 0 0 0,0 0 0 0 0,0-1 0 0 0,1 1 0 0 0,0-1 0 0 0,0 1 0 0 0,1-1 0 0 0,1 0 0 0 0,0 0 0 0 0,0 0 0 0 0,0-1 0 0 0,1 1 0 0 0,1 0-2 0 0,5 1 32 0 0,0 0 0 0 0,0 0 0 0 0,1-1 0 0 0,1-1 0 0 0,-1 0 0 0 0,1-1 0 0 0,0 0-1 0 0,1-1 1 0 0,0-1 0 0 0,0 0 0 0 0,0 0 0 0 0,0-2 0 0 0,1 0 0 0 0,0 0 0 0 0,-1-1 0 0 0,1-1 0 0 0,0-1-1 0 0,0 0 1 0 0,0-1 0 0 0,0 0 0 0 0,-1-1 0 0 0,1-1 0 0 0,-1-1 0 0 0,1 0 0 0 0,3-2-32 0 0,75-15 229 0 0,-89 20-179 0 0,-4 1 0 0 0,0 0 4 0 0,0 0-1 0 0,0 0 19 0 0,-23 2 348 0 0,-135 67-268 0 0,107-46-137 0 0,0 2 0 0 0,1 2 0 0 0,2 3 0 0 0,1 1 1 0 0,1 3-1 0 0,2 1 0 0 0,2 3 0 0 0,1 1 0 0 0,-34 43-15 0 0,66-69 5 0 0,0 1-1 0 0,0 0 1 0 0,1 0-1 0 0,1 1 1 0 0,1 0-1 0 0,0 1 1 0 0,1-1-1 0 0,0 1 1 0 0,1 0-1 0 0,1 0 1 0 0,1 0-1 0 0,0 1 1 0 0,1-1-1 0 0,1 0 1 0 0,0 1-1 0 0,3 9-4 0 0,-2-20 13 0 0,1 1 0 0 0,-1-1-1 0 0,2 1 1 0 0,-1-1 0 0 0,1 0 0 0 0,0 1 0 0 0,0-2-1 0 0,1 1 1 0 0,-1 0 0 0 0,1-1 0 0 0,1 1 0 0 0,-1-1-1 0 0,1 0 1 0 0,0-1 0 0 0,0 1 0 0 0,0-1-1 0 0,1 0 1 0 0,-1 0 0 0 0,1-1 0 0 0,0 1 0 0 0,0-1-1 0 0,0-1 1 0 0,1 1 0 0 0,1 0-13 0 0,14 4 106 0 0,0-1-1 0 0,1-1 1 0 0,-1-1-1 0 0,1-1 1 0 0,0-1-1 0 0,10 0-105 0 0,12-5 111 0 0,-1-1 1 0 0,0-2-1 0 0,-1-2 0 0 0,1-2 0 0 0,-2-1 0 0 0,1-3 1 0 0,-2-1-1 0 0,15-9-111 0 0,58-30 149 0 0,-138 49-2548 0 0,2 8-1202 0 0,9 4-4690 0 0,6-3-4418 0 0</inkml:trace>
  <inkml:trace contextRef="#ctx0" brushRef="#br0" timeOffset="-14322.49">5803 817 7218 0 0,'0'0'3467'0'0,"0"0"-1281"0"0,0 0-639 0 0,0 0-211 0 0,0 0-41 0 0,0 0-35 0 0,0 0-121 0 0,0 0-159 0 0,0 0-147 0 0,0 0-143 0 0,0 0-122 0 0,0 0-82 0 0,-23 17-54 0 0,-73 56-44 0 0,48-13 179 0 0,43-48-443 0 0,-127 288 1402 0 0,120-278-1630 0 0,0-2 1 0 0,-2 1 0 0 0,0-2 0 0 0,-2 0 0 0 0,0-1 0 0 0,0 0-1 0 0,-2-1 1 0 0,0-1 0 0 0,-1-1 0 0 0,-1-1 0 0 0,-15 9 103 0 0,-2-13-2752 0 0,35-11 2351 0 0,1 1 0 0 0,-1-1 1 0 0,1 0-1 0 0,-1 0 0 0 0,1 1 0 0 0,-1-1 0 0 0,1 0 0 0 0,0-1 1 0 0,-1 1-1 0 0,1 0 0 0 0,0 0 0 0 0,0 0 0 0 0,0-1 0 0 0,0 1 1 0 0,0-1-1 0 0,0 1 0 0 0,0-1 0 0 0,0 1 0 0 0,1-1 0 0 0,-1 1 1 0 0,1-1-1 0 0,-1 0 0 0 0,1 1 0 0 0,-1-1 0 0 0,1 0 0 0 0,0 1 1 0 0,0-1-1 0 0,0 0 0 0 0,0 1 0 0 0,0-3 401 0 0,0-13-4641 0 0,0 5-848 0 0</inkml:trace>
  <inkml:trace contextRef="#ctx0" brushRef="#br0" timeOffset="-14071.553">5225 842 5297 0 0,'0'0'4349'0'0,"0"0"-1504"0"0,0 0-888 0 0,0 0-530 0 0,0 0-358 0 0,0 0-276 0 0,0 0-205 0 0,0 0 6 0 0,0 0 74 0 0,0 0 119 0 0,0 0 84 0 0,0 0-30 0 0,0 0-81 0 0,15 22-80 0 0,48 71-54 0 0,-55-82-447 0 0,1 0 0 0 0,-1-1 0 0 0,2 0 0 0 0,0-1 0 0 0,0 0 0 0 0,0 0 0 0 0,1-1 0 0 0,0-1 0 0 0,10 5-179 0 0,11 9 360 0 0,217 152 1372 0 0,-166-92-1921 0 0,-79-67-861 0 0,-4-9-8632 0 0,0-2-2315 0 0</inkml:trace>
  <inkml:trace contextRef="#ctx0" brushRef="#br0" timeOffset="-13578.346">6374 975 14883 0 0,'0'0'1590'0'0,"0"0"-362"0"0,0 0-189 0 0,0 0 48 0 0,0 0 70 0 0,0 0-28 0 0,0 0-153 0 0,0 0-197 0 0,0 0-171 0 0,0 0-173 0 0,0 0-107 0 0,0 0-86 0 0,0 0-62 0 0,-25-2-14 0 0,-79-3-9 0 0,100 4-135 0 0,-1 1 0 0 0,1 0 0 0 0,-1 0 0 0 0,1 1 0 0 0,-1-1 0 0 0,1 1 0 0 0,-1 0 0 0 0,1 0 0 0 0,-1 1-1 0 0,1-1 1 0 0,0 1 0 0 0,0 0 0 0 0,0 0 0 0 0,0 0 0 0 0,0 1 0 0 0,0 0 0 0 0,-1 1-22 0 0,-7 5 70 0 0,-2-1-41 0 0,1 0 0 0 0,0 1 0 0 0,0 1 0 0 0,1 0 0 0 0,0 1 0 0 0,1 0 0 0 0,0 1 0 0 0,1 0 0 0 0,0 1 0 0 0,1 0 0 0 0,0 0 0 0 0,1 1 0 0 0,1 0 0 0 0,0 1 1 0 0,1 0-1 0 0,0 0 0 0 0,1 0 0 0 0,1 0 0 0 0,1 1 0 0 0,0-1 0 0 0,1 1 0 0 0,0 6-29 0 0,3-17 42 0 0,0-1 0 0 0,1 0 0 0 0,-1 0 0 0 0,1 1 0 0 0,0-1 0 0 0,0 0 0 0 0,1 0 0 0 0,-1-1 0 0 0,1 1 0 0 0,0 0 0 0 0,0-1 0 0 0,0 0-1 0 0,0 0 1 0 0,1 0 0 0 0,-1 0 0 0 0,1 0 0 0 0,0-1 0 0 0,0 1 0 0 0,0-1 0 0 0,0 0 0 0 0,0 0 0 0 0,0-1 0 0 0,0 1 0 0 0,1-1 0 0 0,-1 0 0 0 0,1 0 0 0 0,-1 0 0 0 0,1-1 0 0 0,-1 1 0 0 0,1-1 0 0 0,-1 0 0 0 0,1-1 0 0 0,-1 1 0 0 0,1-1 0 0 0,-1 0 0 0 0,1 0 0 0 0,-1 0 0 0 0,0-1 0 0 0,1 1 0 0 0,-1-1 0 0 0,0 0 0 0 0,3-2-42 0 0,27-11 81 0 0,0-2 1 0 0,-1-1 0 0 0,-1-2-1 0 0,-1-1 1 0 0,-1-1-1 0 0,-1-2 1 0 0,-1-1 0 0 0,-1-1-1 0 0,-1-1 1 0 0,-1-1-1 0 0,2-6-81 0 0,70-65 58 0 0,-112 173-41 0 0,14-65-50 0 0,1 0 0 0 0,0 1-1 0 0,0-1 1 0 0,1 0 0 0 0,1 0 0 0 0,-1 0 0 0 0,1 0 0 0 0,1 0-1 0 0,0 0 1 0 0,0 0 0 0 0,1-1 0 0 0,0 0 0 0 0,0 1-1 0 0,1-1 1 0 0,0-1 0 0 0,0 1 0 0 0,3 2 33 0 0,64 80-1891 0 0,-45-62-1420 0 0,1-3-3756 0 0,-19-17-4636 0 0</inkml:trace>
  <inkml:trace contextRef="#ctx0" brushRef="#br0" timeOffset="-13103.413">6766 1509 11138 0 0,'0'0'3490'0'0,"0"0"-1290"0"0,0 0-516 0 0,0 0-114 0 0,0 0-98 0 0,0 0-108 0 0,0 0-226 0 0,0 0-194 0 0,0 0-177 0 0,0 0-170 0 0,0 0-117 0 0,0 0-93 0 0,-1-15-56 0 0,2-48-54 0 0,23-4 206 0 0,107-186 312 0 0,-73 187-671 0 0,-57 66-128 0 0,0 0 0 0 0,0 1 0 0 0,0-1 0 0 0,0 0 0 0 0,0 0 0 0 0,0 0 0 0 0,0 1 0 0 0,0-1 1 0 0,-1 0-1 0 0,1 1 0 0 0,0-1 0 0 0,0 1 0 0 0,0-1 0 0 0,0 1 0 0 0,0-1 0 0 0,-1 1 0 0 0,1 0 0 0 0,0-1 0 0 0,0 1 0 0 0,-1 0 0 0 0,1 0 0 0 0,-1-1 0 0 0,1 1 1 0 0,0 0-1 0 0,-1 0 0 0 0,0 0 0 0 0,1 0 0 0 0,-1 0 0 0 0,1 0 0 0 0,-1 0 0 0 0,0 0 0 0 0,0 0 0 0 0,0 0 0 0 0,0 0 0 0 0,1 0 0 0 0,-1 0 0 0 0,0 0 1 0 0,-1 0-1 0 0,1 0 0 0 0,0 0 0 0 0,0 0 0 0 0,0 0 0 0 0,-1 0 0 0 0,1 0 0 0 0,0 0 0 0 0,-1-1 0 0 0,1 1 0 0 0,-1 0 0 0 0,1 0 0 0 0,-1 0 0 0 0,1 0 0 0 0,-1 0 1 0 0,0 0 3 0 0,1 4-8 0 0,-1 30 9 0 0,-1-25 0 0 0,1-1-1 0 0,1 1 1 0 0,0 0-1 0 0,0-1 1 0 0,0 1 0 0 0,1-1-1 0 0,1 1 1 0 0,0-1 0 0 0,0 1-1 0 0,1-1 1 0 0,0 0 0 0 0,0 0-1 0 0,1 0 1 0 0,1 0 0 0 0,2 4-1 0 0,-5-11 6 0 0,1-1 0 0 0,-1 0 1 0 0,0 0-1 0 0,0 0 1 0 0,1 0-1 0 0,-1 0 1 0 0,0-1-1 0 0,1 1 1 0 0,-1-1-1 0 0,1 1 1 0 0,-1-1-1 0 0,1 0 1 0 0,-1 0-1 0 0,1 0 1 0 0,-1-1-1 0 0,1 1 1 0 0,-1 0-1 0 0,1-1 1 0 0,-1 1-1 0 0,0-1 1 0 0,1 0-1 0 0,-1 0 1 0 0,0 0-1 0 0,0 0 0 0 0,1 0 1 0 0,-1-1-1 0 0,0 1 1 0 0,0-1-7 0 0,194-167 188 0 0,-178 155-178 0 0,-13 9-8 0 0,1 0 0 0 0,0 0 0 0 0,0 1 0 0 0,1-1 0 0 0,-1 2 0 0 0,1-1 0 0 0,0 0 0 0 0,0 1 0 0 0,0 1 0 0 0,0-1 1 0 0,0 1-1 0 0,8-1-2 0 0,-10 32 68 0 0,-5-16-188 0 0,0 1 0 0 0,1-1 0 0 0,1 0 0 0 0,0 0 0 0 0,0 0 0 0 0,1-1 0 0 0,1 1 0 0 0,0-1 1 0 0,1 1-1 0 0,1-1 0 0 0,-1-1 0 0 0,2 1 0 0 0,0-1 0 0 0,0 0 0 0 0,1 0 0 0 0,0-1 0 0 0,1 0 0 0 0,0-1 1 0 0,0 0-1 0 0,1 0 0 0 0,4 1 120 0 0,13-2-3762 0 0,-15-8-1172 0 0,-3 0-1056 0 0,-2 0-6098 0 0</inkml:trace>
  <inkml:trace contextRef="#ctx0" brushRef="#br0" timeOffset="-12619.852">7756 1019 17220 0 0,'0'0'1967'0'0,"0"0"-791"0"0,0 0-410 0 0,0 0-154 0 0,0 0 21 0 0,0 0 79 0 0,0 0 12 0 0,0 0-47 0 0,0 0-48 0 0,0 0-60 0 0,0 0-76 0 0,0 31-45 0 0,2 101-67 0 0,15 268 639 0 0,-16-380-1010 0 0,0 0-1 0 0,-1 0 0 0 0,-1-1 1 0 0,-1 1-1 0 0,-1 0 0 0 0,0-1 1 0 0,-2 0-1 0 0,0 0 0 0 0,-1 0 1 0 0,-1 0-1 0 0,-1-1 0 0 0,0 0 1 0 0,-1-1-1 0 0,-5 7-9 0 0,12-22 12 0 0,0 0 1 0 0,0 0-1 0 0,0 0 0 0 0,0 0 1 0 0,0 0-1 0 0,-1 0 1 0 0,1 0-1 0 0,-1-1 0 0 0,1 1 1 0 0,-1-1-1 0 0,0 0 0 0 0,1 0 1 0 0,-1 0-1 0 0,0 0 1 0 0,0 0-1 0 0,0-1 0 0 0,0 1 1 0 0,1-1-1 0 0,-1 0 0 0 0,0 1 1 0 0,0-1-1 0 0,0-1 0 0 0,0 1 1 0 0,0 0-1 0 0,0-1 1 0 0,0 0-1 0 0,0 1 0 0 0,1-1 1 0 0,-1 0-1 0 0,0 0 0 0 0,0-1 1 0 0,1 1-1 0 0,-1-1 0 0 0,1 1 1 0 0,-1-1-1 0 0,1 0 1 0 0,0 0-1 0 0,0 0 0 0 0,0 0 1 0 0,0 0-1 0 0,0 0 0 0 0,0-1 1 0 0,0 1-1 0 0,1-1-12 0 0,-4-18 16 0 0,1-1-1 0 0,2 0 0 0 0,0 1 1 0 0,1-1-1 0 0,2 0 0 0 0,0 0 1 0 0,1 1-1 0 0,1-1 1 0 0,1 1-1 0 0,1 0 0 0 0,1 0 1 0 0,1 0-1 0 0,0 0 0 0 0,2 1 1 0 0,1 0-16 0 0,13-41-46 0 0,3 2-1 0 0,2 0 1 0 0,3 2 0 0 0,2 1 0 0 0,3 2-1 0 0,2 1 1 0 0,2 2 0 0 0,3 2 0 0 0,6-2 46 0 0,-41 42 3 0 0,2 1 0 0 0,-1 0-1 0 0,1 0 1 0 0,0 1 0 0 0,1 0 0 0 0,-1 1 0 0 0,1 0 0 0 0,1 0 0 0 0,-1 2 0 0 0,1-1-1 0 0,0 1 1 0 0,0 1 0 0 0,0 0 0 0 0,0 1 0 0 0,1 0 0 0 0,-1 1 0 0 0,0 1 0 0 0,1 0-1 0 0,1 0-2 0 0,-11 0 4 0 0,0 1-1 0 0,-1-1 1 0 0,1 1 0 0 0,0 0-1 0 0,-1 0 1 0 0,1 0-1 0 0,-1 0 1 0 0,1 0-1 0 0,-1 0 1 0 0,0 1-1 0 0,1-1 1 0 0,-1 1-1 0 0,0-1 1 0 0,0 1-1 0 0,0 0 1 0 0,0 0-1 0 0,0 0 1 0 0,-1 0-1 0 0,1 0 1 0 0,0 1 0 0 0,-1-1-1 0 0,0 0 1 0 0,0 1-1 0 0,1-1 1 0 0,-1 1-1 0 0,-1-1 1 0 0,1 1-1 0 0,0-1 1 0 0,-1 1-1 0 0,1 0 1 0 0,-1 0-1 0 0,0-1 1 0 0,0 1-1 0 0,0 2-3 0 0,-18 94 136 0 0,3-67-82 0 0,-3 0-1 0 0,0-2 0 0 0,-2 0 0 0 0,-1-1 0 0 0,-1 0 0 0 0,-26 23-53 0 0,42-45-26 0 0,-2 0 0 0 0,1-1-1 0 0,-1 1 1 0 0,0-1 0 0 0,0-1-1 0 0,0 0 1 0 0,-1 0 0 0 0,0 0-1 0 0,0-1 1 0 0,0-1 0 0 0,-1 1-1 0 0,1-2 1 0 0,-1 1 0 0 0,0-1-1 0 0,1-1 1 0 0,-1 1 0 0 0,0-2-1 0 0,0 0 1 0 0,-9 0 26 0 0,17-1-112 0 0,0 0 0 0 0,0 0 0 0 0,0 1 0 0 0,-1-2-1 0 0,1 1 1 0 0,0 0 0 0 0,0 0 0 0 0,1-1 0 0 0,-1 1 0 0 0,0-1 0 0 0,0 1 0 0 0,1-1-1 0 0,-1 0 1 0 0,1 0 0 0 0,-1 0 0 0 0,1 0 0 0 0,0 0 0 0 0,0 0 0 0 0,0 0 0 0 0,0 0-1 0 0,0 0 1 0 0,0-1 0 0 0,0 1 0 0 0,1 0 0 0 0,0-1 0 0 0,-1 1 0 0 0,1 0 0 0 0,0-1-1 0 0,0 0 113 0 0,-3-46-8934 0 0,3 43 6340 0 0,0-10-9480 0 0</inkml:trace>
  <inkml:trace contextRef="#ctx0" brushRef="#br0" timeOffset="-12299.981">8557 268 17404 0 0,'0'0'2696'0'0,"0"0"-1653"0"0,0 0-589 0 0,0 0 84 0 0,0 0 229 0 0,0 0 181 0 0,0 0 35 0 0,0 0-104 0 0,0 0-161 0 0,0 0-146 0 0,0 0-112 0 0,-10 34-68 0 0,-29 107-80 0 0,29-104-97 0 0,2 0-1 0 0,2 0 0 0 0,1 0 1 0 0,0 37-215 0 0,4-37 72 0 0,-2 105 96 0 0,6-1 0 0 0,14 80-168 0 0,-16-125-1673 0 0,11-174-6804 0 0,-8 66 4809 0 0,0-4-8257 0 0</inkml:trace>
  <inkml:trace contextRef="#ctx0" brushRef="#br0" timeOffset="-11929.766">8651 1071 10506 0 0,'0'0'2050'0'0,"0"0"-378"0"0,0 0-70 0 0,0 0 86 0 0,0 0 55 0 0,0 0-48 0 0,0 0-173 0 0,0 0-224 0 0,0 0-229 0 0,0 0-222 0 0,33 20-157 0 0,105 64-108 0 0,-134-81-539 0 0,-1-1 0 0 0,1 1-1 0 0,0-1 1 0 0,0 0-1 0 0,0 0 1 0 0,0 0 0 0 0,0-1-1 0 0,0 1 1 0 0,0-1-1 0 0,1 0 1 0 0,-1 0-1 0 0,1 0 1 0 0,-1-1 0 0 0,1 0-1 0 0,-1 0 1 0 0,0 0-1 0 0,1 0 1 0 0,3-1-43 0 0,4-1 146 0 0,3 0-30 0 0,-1-1 0 0 0,0 0 0 0 0,1-1 0 0 0,-2-1 0 0 0,1 0 0 0 0,0-1 0 0 0,-1 0 0 0 0,0-1 0 0 0,-1 0 0 0 0,1-1 0 0 0,-1-2-116 0 0,-6 7 15 0 0,-1-1 0 0 0,0-1 0 0 0,0 1 0 0 0,0-1 0 0 0,-1 1-1 0 0,0-1 1 0 0,0-1 0 0 0,0 1 0 0 0,0-1 0 0 0,-1 1 0 0 0,0-1 0 0 0,0 0-1 0 0,-1 0 1 0 0,1 0 0 0 0,-1-1 0 0 0,-1 1 0 0 0,1 0 0 0 0,-1-1 0 0 0,0 1 0 0 0,-1-1-1 0 0,1 0 1 0 0,-1 1 0 0 0,0-1 0 0 0,-1 1 0 0 0,0-3-15 0 0,0 5-7 0 0,0 1 0 0 0,0-1-1 0 0,-1 1 1 0 0,1 0 0 0 0,-1 0 0 0 0,0 0 0 0 0,0 0 0 0 0,0 0-1 0 0,0 0 1 0 0,0 0 0 0 0,-1 1 0 0 0,1-1 0 0 0,-1 1-1 0 0,1 0 1 0 0,-1 0 0 0 0,0 0 0 0 0,0 0 0 0 0,0 0 0 0 0,0 0-1 0 0,0 1 1 0 0,-1-1 0 0 0,1 1 0 0 0,0 0 0 0 0,-1 0 0 0 0,1 0-1 0 0,-1 1 1 0 0,1-1 0 0 0,-1 1 0 0 0,-2 0 7 0 0,-105 15-101 0 0,94-8 99 0 0,1 0 1 0 0,-1 2-1 0 0,2 0 1 0 0,-1 0-1 0 0,1 2 1 0 0,1-1-1 0 0,0 2 0 0 0,0 0 1 0 0,1 1-1 0 0,1 0 1 0 0,0 1-1 0 0,1 0 1 0 0,1 1-1 0 0,0 1 1 0 0,-2 4 1 0 0,7-11 13 0 0,1 1 1 0 0,1 0 0 0 0,-1 0-1 0 0,1 0 1 0 0,1 1-1 0 0,0-1 1 0 0,0 1-1 0 0,1-1 1 0 0,1 1 0 0 0,0 0-1 0 0,0-1 1 0 0,1 1-1 0 0,0-1 1 0 0,1 1-1 0 0,0-1 1 0 0,0 1 0 0 0,1-1-1 0 0,1 0 1 0 0,0 0-1 0 0,0-1 1 0 0,1 1-1 0 0,0-1 1 0 0,1 0-1 0 0,0 0 1 0 0,0 0 0 0 0,1-1-1 0 0,0 0 1 0 0,1-1-1 0 0,2 3-13 0 0,8 2 37 0 0,1 0-1 0 0,0-2 0 0 0,1 0 1 0 0,0-1-1 0 0,0-1 0 0 0,1 0 1 0 0,1-2-1 0 0,-1-1 0 0 0,1 0 1 0 0,-1-2-1 0 0,1 0 0 0 0,0-2 1 0 0,0 0-1 0 0,1-2 0 0 0,-1 0 1 0 0,9-3-37 0 0,49-8-1061 0 0,-48 3-4161 0 0,-22 5-6884 0 0</inkml:trace>
  <inkml:trace contextRef="#ctx0" brushRef="#br0" timeOffset="-9851.364">3240 2050 6673 0 0,'0'0'638'0'0,"0"0"-469"0"0,0 0-233 0 0,0 0 203 0 0,0 0 445 0 0,0 0 310 0 0,0 0 144 0 0,0 0 41 0 0,0 0-21 0 0,37-5-58 0 0,118-15-62 0 0,172-17 3171 0 0,314-15-829 0 0,1318-89 433 0 0,560 17-1090 0 0,-1881 88-2013 0 0,-492 31-342 0 0,-147 5-355 0 0,-9-3-2813 0 0,7 3-8259 0 0,2 0-923 0 0</inkml:trace>
  <inkml:trace contextRef="#ctx0" brushRef="#br0" timeOffset="-9331.857">9873 864 504 0 0,'0'0'1835'0'0,"0"0"-174"0"0,0 0 4 0 0,0 0 113 0 0,0 0 73 0 0,0 0 49 0 0,0 0-47 0 0,0 0-149 0 0,0 0-162 0 0,0 0-155 0 0,0 0-180 0 0,0 0-103 0 0,0 0-80 0 0,3-20-72 0 0,6-65-51 0 0,-9 85-865 0 0,1 0 0 0 0,-1-1 1 0 0,1 1-1 0 0,-1-1 1 0 0,1 0-1 0 0,-1 1 1 0 0,1-1-1 0 0,-1 1 1 0 0,0-1-1 0 0,1 0 1 0 0,-1 1-1 0 0,0-1 1 0 0,0 0-1 0 0,0 1 1 0 0,1-1-1 0 0,-1 0 1 0 0,0 1-1 0 0,0-1 0 0 0,0 0 1 0 0,0 1-1 0 0,0-1 1 0 0,0 0-1 0 0,0 0 1 0 0,0 1-1 0 0,0-1 1 0 0,-1 0-1 0 0,1 1 1 0 0,0-1-1 0 0,0 0 1 0 0,-1 1-1 0 0,1-1 1 0 0,0 0-1 0 0,-1 1 1 0 0,1-1-1 0 0,-1 1 0 0 0,1-1 1 0 0,0 1-1 0 0,-1-1 1 0 0,0 1-1 0 0,1-1 1 0 0,-1 1-1 0 0,1-1 1 0 0,-1 1-1 0 0,1 0 1 0 0,-1-1-1 0 0,0 1 1 0 0,1 0-1 0 0,-1-1 1 0 0,0 1-1 0 0,1 0 1 0 0,-1 0-1 0 0,0 0 0 0 0,1 0 1 0 0,-1 0-1 0 0,0 0 1 0 0,0 0-1 0 0,1 0 1 0 0,-1 0-1 0 0,0 0-36 0 0,-4 0 490 0 0,-6-1-339 0 0,0 0-1 0 0,0 1 1 0 0,-1 0-1 0 0,1 1 0 0 0,0 0 1 0 0,0 0-1 0 0,0 1 0 0 0,0 1 1 0 0,1 0-1 0 0,-1 0 0 0 0,1 1 1 0 0,-6 3-151 0 0,17-7 2 0 0,-1 0 1 0 0,1 0-1 0 0,-1 0 0 0 0,1 0 1 0 0,-1 0-1 0 0,1 0 0 0 0,-1 0 1 0 0,1 0-1 0 0,-1 0 0 0 0,1 0 1 0 0,-1 0-1 0 0,0 0 1 0 0,1 1-1 0 0,-1-1 0 0 0,1 0 1 0 0,-1 0-1 0 0,1 0 0 0 0,-1 1 1 0 0,0-1-1 0 0,1 0 0 0 0,-1 1 1 0 0,0-1-1 0 0,1 0 1 0 0,-1 1-1 0 0,0-1 0 0 0,1 0 1 0 0,-1 1-1 0 0,0-1 0 0 0,0 1 1 0 0,1-1-1 0 0,-1 0 0 0 0,0 1 1 0 0,0-1-1 0 0,0 1 1 0 0,0-1-1 0 0,0 1 0 0 0,1-1 1 0 0,-1 1-1 0 0,0-1 0 0 0,0 1 1 0 0,0-1-1 0 0,0 1 0 0 0,0-1 1 0 0,-1 1-1 0 0,1-1 1 0 0,0 1-1 0 0,0-1 0 0 0,0 0 1 0 0,0 1-1 0 0,0-1 0 0 0,-1 1 1 0 0,1-1-1 0 0,0 1 0 0 0,0-1 1 0 0,-1 0-1 0 0,1 1 1 0 0,-1-1-3 0 0,33 0 78 0 0,-1-1 0 0 0,0-2 0 0 0,0-2 0 0 0,0 0 1 0 0,-1-2-1 0 0,8-4-78 0 0,17-8 269 0 0,-126 24-1074 0 0,39 20-1040 0 0,17-4-4888 0 0,12-13-5230 0 0</inkml:trace>
  <inkml:trace contextRef="#ctx0" brushRef="#br0" timeOffset="-8685.898">9857 1155 3273 0 0,'0'0'3047'0'0,"0"0"-1571"0"0,0 0-437 0 0,0 0 291 0 0,0 0 336 0 0,0 0 171 0 0,0 0-160 0 0,0 0-384 0 0,0 0-329 0 0,0 0-225 0 0,0 0-80 0 0,0 0-55 0 0,0 0-10 0 0,-4 1-1 0 0,-108 23 3113 0 0,51 10-2775 0 0,62-33-919 0 0,-1 0 0 0 0,1 0 0 0 0,-1 0 0 0 0,1 0 0 0 0,0 0 0 0 0,-1 0 0 0 0,1 0 0 0 0,0 0 0 0 0,0 0 0 0 0,0 0 0 0 0,-1 0 0 0 0,1-1 0 0 0,0 1 0 0 0,0 0-1 0 0,0-1 1 0 0,1 1 0 0 0,-1 0 0 0 0,0-1 0 0 0,0 1 0 0 0,0-1 0 0 0,0 0 0 0 0,0 1 0 0 0,1-1 0 0 0,-1 0 0 0 0,0 0 0 0 0,0 0 0 0 0,1 0 0 0 0,-1 0 0 0 0,0 0 0 0 0,1 0-12 0 0,143 0 728 0 0,-91-10-180 0 0,-54 10-421 0 0,0 0 60 0 0,0 0 21 0 0,-28 0 618 0 0,-39 43-675 0 0,66-42-232 0 0,1-1 86 0 0,0 0 7 0 0,0 0 16 0 0,0 0-4 0 0,0 0-25 0 0,-10-1 90 0 0,-53-2-786 0 0,63 3 318 0 0,0 8-1553 0 0,0-1-1646 0 0,3-4-3251 0 0,1-3-5953 0 0</inkml:trace>
  <inkml:trace contextRef="#ctx0" brushRef="#br0" timeOffset="3785.649">0 3077 8842 0 0,'0'0'676'0'0,"0"0"-113"0"0,0 0 265 0 0,0 0 334 0 0,0 0 215 0 0,0 0 76 0 0,0 0-71 0 0,0 0-129 0 0,0 0-126 0 0,0 0-123 0 0,34-9-120 0 0,108-32-150 0 0,-64-4 195 0 0,-65 32-726 0 0,134-128 1194 0 0,-94 86-1089 0 0,3 3 1 0 0,1 2-1 0 0,3 3 1 0 0,33-19-309 0 0,-80 58 45 0 0,79-36 132 0 0,-89 43-169 0 0,0 0-1 0 0,0 1 1 0 0,0-1 0 0 0,0 1-1 0 0,0 0 1 0 0,0 0 0 0 0,0 0 0 0 0,0 1-1 0 0,0-1 1 0 0,0 1 0 0 0,-1-1-1 0 0,1 1 1 0 0,0 0 0 0 0,0 0-1 0 0,0 0 1 0 0,-1 0 0 0 0,1 1-1 0 0,0-1 1 0 0,-1 1 0 0 0,1 0-1 0 0,-1 0 1 0 0,0 0 0 0 0,0 0-1 0 0,0 0 1 0 0,0 0 0 0 0,0 0-1 0 0,0 1 1 0 0,0-1 0 0 0,-1 1-1 0 0,1-1 1 0 0,0 4-8 0 0,5 12 72 0 0,-1 1 1 0 0,0 0-1 0 0,-2 0 0 0 0,0 1 0 0 0,-1 0 1 0 0,-2-1-1 0 0,0 1 0 0 0,0 0 1 0 0,-2 0-1 0 0,-1 0 0 0 0,0-1 0 0 0,-1 1 1 0 0,-2-1-1 0 0,1 0 0 0 0,-2 0 0 0 0,-1 0 1 0 0,0 0-1 0 0,-2-1 0 0 0,0-1 0 0 0,0 0 1 0 0,-4 4-73 0 0,5-6-6 0 0,0-1 1 0 0,-1 0 0 0 0,0 0-1 0 0,-1-1 1 0 0,0-1-1 0 0,-1 1 1 0 0,-1-2 0 0 0,0 1-1 0 0,0-2 1 0 0,-1 0-1 0 0,-1 0 1 0 0,1-1 0 0 0,-2-1-1 0 0,1 0 1 0 0,-1-1-1 0 0,0-1 1 0 0,-1 0 0 0 0,1-1-1 0 0,-1 0 1 0 0,-8 0 5 0 0,20-3-60 0 0,-1-1 0 0 0,0 0 0 0 0,0 0 0 0 0,0 0 1 0 0,0-1-1 0 0,0 1 0 0 0,0-1 0 0 0,0 0 0 0 0,0-1 1 0 0,0 1-1 0 0,1-1 0 0 0,-1 0 0 0 0,0 0 0 0 0,0-1 1 0 0,0 1-1 0 0,1-1 0 0 0,-1 0 0 0 0,1 0 0 0 0,-1-1 0 0 0,1 1 1 0 0,0-1-1 0 0,0 0 0 0 0,0 0 0 0 0,0 0 0 0 0,1-1 1 0 0,-1 1-1 0 0,1-1 0 0 0,0 0 0 0 0,0 0 0 0 0,0 0 0 0 0,1 0 1 0 0,0-1-1 0 0,-1 1 0 0 0,0-4 60 0 0,-6-76-4087 0 0,25 29-6913 0 0,-7 40 1203 0 0</inkml:trace>
  <inkml:trace contextRef="#ctx0" brushRef="#br0" timeOffset="4536.099">1142 2705 3929 0 0,'0'0'3028'0'0,"0"0"-1167"0"0,0 0-390 0 0,0 0 60 0 0,0 0 24 0 0,0 0-47 0 0,0 0-166 0 0,0 0-213 0 0,0 0-235 0 0,0 0-203 0 0,0 0-103 0 0,0 0 5 0 0,0 0 62 0 0,11 0 55 0 0,36 3-6 0 0,-46-3-679 0 0,0 0 0 0 0,-1 1 0 0 0,1-1 1 0 0,0 0-1 0 0,0 1 0 0 0,-1-1 0 0 0,1 1 1 0 0,0-1-1 0 0,-1 1 0 0 0,1-1 0 0 0,-1 1 1 0 0,1-1-1 0 0,0 1 0 0 0,-1-1 0 0 0,1 1 1 0 0,-1 0-1 0 0,0-1 0 0 0,1 1 0 0 0,-1 0 1 0 0,0 0-1 0 0,1-1 0 0 0,-1 1 0 0 0,0 0 1 0 0,0 0-1 0 0,1 0 0 0 0,-1-1 0 0 0,0 1 1 0 0,0 0-1 0 0,0 0 0 0 0,0 0 0 0 0,0-1 1 0 0,0 1-1 0 0,0 0 0 0 0,-1 0 0 0 0,1 0 1 0 0,0-1-1 0 0,0 1 0 0 0,-1 0-25 0 0,1 5 152 0 0,17 131 1257 0 0,-15-132-1378 0 0,0 0 0 0 0,0-1 0 0 0,0 0 0 0 0,0 1 0 0 0,1-1 0 0 0,-1 0 0 0 0,1 0 0 0 0,0 0 0 0 0,1 0 0 0 0,-1-1 0 0 0,0 0 0 0 0,1 1 0 0 0,0-1 0 0 0,0 0 0 0 0,0-1 0 0 0,0 1 0 0 0,0-1 0 0 0,1 1 0 0 0,-1-1-1 0 0,1-1 1 0 0,-1 1 0 0 0,1-1 0 0 0,0 0 0 0 0,0 0 0 0 0,-1 0 0 0 0,1 0 0 0 0,0-1-31 0 0,10-1 119 0 0,-1 0 1 0 0,1-2-1 0 0,-1 1 0 0 0,0-2 0 0 0,0 0 0 0 0,0 0 0 0 0,-1-2 0 0 0,1 1 0 0 0,-1-2 0 0 0,-1 0 0 0 0,1 0 0 0 0,-1-1 0 0 0,0-1 0 0 0,-1 0 0 0 0,0 0 0 0 0,6-8-119 0 0,122-132 409 0 0,-137 151-421 0 0,-1 0-1 0 0,1 0 0 0 0,-1 0 1 0 0,1 0-1 0 0,-1 0 0 0 0,0 1 1 0 0,0-1-1 0 0,0 0 0 0 0,0 1 1 0 0,0-1-1 0 0,-1 1 0 0 0,1-1 1 0 0,-1 1-1 0 0,0 0 0 0 0,1-1 1 0 0,-1 1-1 0 0,0-1 0 0 0,0 1 1 0 0,-1-1-1 0 0,1 1 0 0 0,-1-1 1 0 0,1 1-1 0 0,-1-1 0 0 0,0 1 0 0 0,0 1 13 0 0,0 1-16 0 0,0 2 10 0 0,-1 0 0 0 0,1 0 0 0 0,-1 0 0 0 0,2 0-1 0 0,-1 0 1 0 0,1 0 0 0 0,0 1 0 0 0,1-1 0 0 0,0 0 0 0 0,0 0 0 0 0,0 0 0 0 0,1 0 0 0 0,0 0 0 0 0,1 0 0 0 0,-1 0-1 0 0,1-1 1 0 0,1 1 0 0 0,-1-1 0 0 0,1 0 0 0 0,0 0 0 0 0,0 0 0 0 0,1-1 0 0 0,0 1 0 0 0,0-1 0 0 0,0 0 0 0 0,0 0-1 0 0,1-1 1 0 0,0 0 0 0 0,0 0 0 0 0,5 3 6 0 0,2-5 12 0 0,0 1-1 0 0,1-2 0 0 0,-1 0 1 0 0,0 0-1 0 0,1-2 1 0 0,-1 1-1 0 0,0-2 1 0 0,1 0-1 0 0,-1 0 0 0 0,0-1 1 0 0,0-1-1 0 0,-1 0 1 0 0,1-1-1 0 0,-1 0 1 0 0,0-1-1 0 0,0 0 0 0 0,0-1 1 0 0,-1 0-1 0 0,0-1 1 0 0,-1 0-1 0 0,0-1 0 0 0,0 0 1 0 0,2-3-12 0 0,18-12 38 0 0,-1-2-1 0 0,-1-1 1 0 0,-1-1 0 0 0,-1-1 0 0 0,-2-1 0 0 0,7-12-38 0 0,-25 34-1 0 0,-1 0 0 0 0,1-1 0 0 0,-2 1 0 0 0,1-1 0 0 0,-1 0 1 0 0,0 0-1 0 0,-1-1 0 0 0,0 1 0 0 0,-1-1 0 0 0,0 0 0 0 0,0 0 1 0 0,-1 1-1 0 0,0-1 0 0 0,-1 0 0 0 0,0 0 0 0 0,-1-8 1 0 0,0 16-8 0 0,1 0 0 0 0,-1-1 0 0 0,0 1 0 0 0,0 0 0 0 0,0 0-1 0 0,0 0 1 0 0,0 0 0 0 0,0 1 0 0 0,-1-1 0 0 0,1 0 0 0 0,-1 0 0 0 0,1 1-1 0 0,-1-1 1 0 0,0 1 0 0 0,0-1 0 0 0,1 1 0 0 0,-1 0 0 0 0,0 0 0 0 0,0 0 0 0 0,0 0-1 0 0,0 0 1 0 0,0 0 0 0 0,-1 0 0 0 0,1 1 0 0 0,0-1 0 0 0,0 1 0 0 0,0 0-1 0 0,-1-1 1 0 0,1 1 0 0 0,0 0 0 0 0,0 0 0 0 0,-1 0 0 0 0,1 1 0 0 0,0-1-1 0 0,0 1 1 0 0,-1-1 8 0 0,-76 35-378 0 0,72-31 358 0 0,-1 1 0 0 0,1 0-1 0 0,1 0 1 0 0,-1 1-1 0 0,1 0 1 0 0,0 0-1 0 0,0 1 1 0 0,1-1-1 0 0,-1 1 1 0 0,2 1 0 0 0,-1-1-1 0 0,1 0 1 0 0,0 1-1 0 0,0 0 1 0 0,1 0-1 0 0,0 0 1 0 0,1 1-1 0 0,0-1 1 0 0,0 1-1 0 0,1-1 1 0 0,0 1 20 0 0,3-5-1 0 0,0 0 0 0 0,0-1 0 0 0,1 1 0 0 0,0-1 0 0 0,0 1 0 0 0,0-1 0 0 0,0 0 0 0 0,0 0 0 0 0,1 0 0 0 0,-1 0 0 0 0,1-1 0 0 0,0 1 0 0 0,0-1-1 0 0,0 0 1 0 0,0 0 0 0 0,0-1 0 0 0,0 1 0 0 0,1-1 0 0 0,-1 0 0 0 0,0 0 0 0 0,1 0 0 0 0,-1-1 0 0 0,1 1 0 0 0,-1-1 0 0 0,1 0 0 0 0,-1-1 0 0 0,0 1 0 0 0,1-1 0 0 0,-1 0 0 0 0,5-1 1 0 0,-3 2 6 0 0,150-6 3 0 0,-72 5 35 0 0,-82 2-37 0 0,1 1-1 0 0,-1 0 1 0 0,1 0 0 0 0,-1-1-1 0 0,0 1 1 0 0,0 1-1 0 0,0-1 1 0 0,0 0 0 0 0,0 0-1 0 0,-1 1 1 0 0,1-1 0 0 0,-1 1-1 0 0,1-1 1 0 0,-1 1 0 0 0,0 0-1 0 0,0 0 1 0 0,0-1-1 0 0,0 1 1 0 0,-1 0 0 0 0,1 0-1 0 0,-1 0 1 0 0,0 0 0 0 0,1 0-1 0 0,-1 0 1 0 0,-1 0-1 0 0,1 0 1 0 0,0-1 0 0 0,-1 1-1 0 0,1 0 1 0 0,-1 0 0 0 0,0 0-1 0 0,0 0 1 0 0,0-1-1 0 0,-1 1 1 0 0,1 0 0 0 0,-2 1-7 0 0,-49 101 147 0 0,44-92-159 0 0,-1 1 0 0 0,2 0-1 0 0,0 0 1 0 0,0 0 0 0 0,2 1-1 0 0,-1 0 1 0 0,2 0 0 0 0,0 0-1 0 0,1 0 1 0 0,1 1 0 0 0,0 1 12 0 0,2-16-44 0 0,0 1 0 0 0,0-1 0 0 0,0 1 1 0 0,1-1-1 0 0,-1 1 0 0 0,0-1 0 0 0,1 1 1 0 0,-1-1-1 0 0,1 0 0 0 0,0 1 0 0 0,0-1 0 0 0,-1 0 1 0 0,1 0-1 0 0,0 0 0 0 0,0 1 0 0 0,0-1 1 0 0,0 0-1 0 0,0 0 0 0 0,0 0 0 0 0,0 0 0 0 0,1-1 1 0 0,-1 1-1 0 0,0 0 0 0 0,0 0 0 0 0,1-1 1 0 0,-1 1-1 0 0,1-1 0 0 0,-1 1 0 0 0,0-1 0 0 0,1 1 1 0 0,-1-1-1 0 0,1 0 0 0 0,-1 0 0 0 0,1 0 1 0 0,-1 0-1 0 0,1 0 0 0 0,-1 0 0 0 0,1 0 0 0 0,-1 0 1 0 0,1-1-1 0 0,-1 1 0 0 0,1-1 44 0 0,21-3-4446 0 0,-5-2-4993 0 0,-9 5-1835 0 0</inkml:trace>
  <inkml:trace contextRef="#ctx0" brushRef="#br0" timeOffset="6168.95">2773 2510 3857 0 0,'0'0'1449'0'0,"0"0"-456"0"0,0 0 152 0 0,0 0 433 0 0,0 0 301 0 0,0 0 69 0 0,0 0-121 0 0,0 0-176 0 0,0 0-164 0 0,0 0-137 0 0,0 0-136 0 0,0 0-123 0 0,32 2-141 0 0,101 3-143 0 0,-57-23 202 0 0,-63 11-773 0 0,11-9 41 0 0,0 0 1 0 0,-2-2-1 0 0,1 0 0 0 0,-2-2 1 0 0,-1 0-1 0 0,12-17-277 0 0,-22 27 21 0 0,0-1-13 0 0,0 0 1 0 0,0 0-1 0 0,-2-2 0 0 0,1 1 0 0 0,-2-1 0 0 0,1 0 1 0 0,-2 0-1 0 0,0-1 0 0 0,0 0 0 0 0,-1 0 0 0 0,-1 0 0 0 0,-1-1 1 0 0,0 1-1 0 0,0-1 0 0 0,-1-12-8 0 0,-3 27-5 0 0,0-1-1 0 0,1 0 1 0 0,-1 1-1 0 0,0-1 1 0 0,0 1-1 0 0,0-1 1 0 0,0 1 0 0 0,0 0-1 0 0,0-1 1 0 0,0 1-1 0 0,0 0 1 0 0,0 0-1 0 0,0 0 1 0 0,0 0 0 0 0,0 0-1 0 0,1 0 1 0 0,-1 0-1 0 0,0 0 1 0 0,0 0-1 0 0,0 0 1 0 0,0 0 0 0 0,0 0-1 0 0,0 1 1 0 0,0-1-1 0 0,0 0 1 0 0,0 1 0 0 0,0-1-1 0 0,0 1 1 0 0,0-1-1 0 0,1 1 1 0 0,-1 0-1 0 0,0-1 1 0 0,0 1 0 0 0,1 0-1 0 0,-1-1 1 0 0,0 1-1 0 0,1 0 1 0 0,-1 0-1 0 0,1-1 1 0 0,-1 1 0 0 0,1 0-1 0 0,-1 0 1 0 0,1 0-1 0 0,-1 0 1 0 0,1 1 5 0 0,-16 26-1 0 0,1 0 0 0 0,2 2 0 0 0,1 0 0 0 0,1 0 1 0 0,-3 17 0 0 0,5-19-1 0 0,-99 372 9 0 0,72-225 61 0 0,-7 119-69 0 0,24-153 17 0 0,14-96 0 0 0,-31 124 157 0 0,33-163-169 0 0,0 1 1 0 0,0-1-1 0 0,0 0 1 0 0,-1-1-1 0 0,0 1 1 0 0,0 0-1 0 0,0-1 1 0 0,-1 0-1 0 0,0 0 0 0 0,0 0 1 0 0,0-1-1 0 0,0 0 1 0 0,-1 0-1 0 0,0 0 1 0 0,1-1-1 0 0,-1 1 1 0 0,-1-1-1 0 0,1-1 1 0 0,0 1-1 0 0,-1-1 0 0 0,0 0 1 0 0,1-1-1 0 0,-4 1-5 0 0,2 0-2 0 0,1-1 1 0 0,-1 0-1 0 0,0 0 0 0 0,0-1 0 0 0,0 0 0 0 0,0-1 0 0 0,0 1 1 0 0,1-2-1 0 0,-1 1 0 0 0,0-1 0 0 0,1 0 0 0 0,-1 0 0 0 0,1-1 0 0 0,-1 0 1 0 0,1 0-1 0 0,0-1 0 0 0,0 0 0 0 0,1 0 0 0 0,-1-1 0 0 0,1 0 0 0 0,0 0 1 0 0,0 0-1 0 0,1-1 0 0 0,0 0 0 0 0,0 0 0 0 0,0 0 0 0 0,0-1 0 0 0,1 1 1 0 0,0-1-1 0 0,1 0 0 0 0,-1-1 0 0 0,1 1 0 0 0,1 0 0 0 0,-1-1 1 0 0,1 0-1 0 0,0-5 2 0 0,3-3 11 0 0,2 0 0 0 0,0 0 0 0 0,1 0 0 0 0,0 1 0 0 0,1-1 0 0 0,1 1 1 0 0,0 0-1 0 0,1 1 0 0 0,1 0 0 0 0,0 0 0 0 0,1 0 0 0 0,1 1 0 0 0,0 0 1 0 0,0 1-1 0 0,1 0 0 0 0,1 1 0 0 0,10-8-11 0 0,15-15 10 0 0,0 2-1 0 0,3 2 1 0 0,0 2-1 0 0,1 1 1 0 0,2 2-1 0 0,1 2 1 0 0,9-2-10 0 0,42-20-723 0 0,-52 15-3251 0 0,10-28-7595 0 0,-23 23 6426 0 0,2 4 4108 0 0,-6 9 1402 0 0,34-26 3702 0 0,37-3 6306 0 0,-96 52-10241 0 0,0 1-1 0 0,0-1 0 0 0,0 1 1 0 0,-1-1-1 0 0,1 1 0 0 0,0 0 1 0 0,-1-1-1 0 0,1 1 0 0 0,-1 0 1 0 0,0-1-1 0 0,1 1 0 0 0,-1 0 1 0 0,0 0-1 0 0,0-1 0 0 0,0 1 1 0 0,0 0-1 0 0,-1-1 0 0 0,1 1 1 0 0,0 0-1 0 0,-1 0 0 0 0,1-1 0 0 0,-1 1 1 0 0,1-1-1 0 0,-1 1 0 0 0,0 0 1 0 0,0-1-1 0 0,0 1 0 0 0,0-1 1 0 0,0 0-1 0 0,0 1 0 0 0,0-1 1 0 0,0 0-1 0 0,0 0 0 0 0,-2 1-133 0 0,-14 22 319 0 0,-6 6-142 0 0,1 1 0 0 0,1 1 0 0 0,2 1 1 0 0,1 0-1 0 0,-4 16-177 0 0,11 43 42 0 0,13-90-18 0 0,0-1-1 0 0,0 1 0 0 0,1 0 1 0 0,-1 0-1 0 0,0-1 0 0 0,1 0 1 0 0,-1 1-1 0 0,1-1 0 0 0,-1 0 1 0 0,1 0-1 0 0,-1 0 0 0 0,1-1 1 0 0,0 1-1 0 0,-1 0 0 0 0,1-1 1 0 0,0 0-1 0 0,0 0 0 0 0,-1 0 1 0 0,1 0-1 0 0,0 0 0 0 0,0 0 1 0 0,-1-1-1 0 0,1 1 0 0 0,0-1 1 0 0,-1 0-1 0 0,1 0 0 0 0,0 0 1 0 0,-1 0-1 0 0,0 0 0 0 0,2-2-23 0 0,20-11 127 0 0,0-2 0 0 0,-2 0 0 0 0,0-2-1 0 0,-1-1 1 0 0,0 0 0 0 0,-2-1-1 0 0,-1-1 1 0 0,0-1 0 0 0,13-22-127 0 0,36-25 102 0 0,-65 70-106 0 0,0 0 1 0 0,0 0-1 0 0,0 0 0 0 0,-1 0 0 0 0,1 1 0 0 0,0-1 0 0 0,0 0 0 0 0,-1 1 0 0 0,1-1 0 0 0,-1 1 0 0 0,1 0 0 0 0,-1-1 0 0 0,0 1 1 0 0,0 0-1 0 0,0 0 0 0 0,0 0 0 0 0,0 0 0 0 0,0 0 0 0 0,0 0 0 0 0,0 0 0 0 0,-1 0 0 0 0,1 0 0 0 0,-1 0 0 0 0,0 0 1 0 0,1 0-1 0 0,-1 0 0 0 0,0 1 0 0 0,0-1 0 0 0,-1 0 0 0 0,1 0 0 0 0,0 1 4 0 0,1 3-7 0 0,-1 3 9 0 0,1-1 0 0 0,0 0 0 0 0,1 1 0 0 0,0-1 0 0 0,1 0 0 0 0,-1 0 0 0 0,1 0 0 0 0,1 0 0 0 0,0 0 0 0 0,0-1-1 0 0,0 0 1 0 0,1 1 0 0 0,0-2 0 0 0,0 1 0 0 0,1-1 0 0 0,2 2-2 0 0,-5-6 10 0 0,1-1-1 0 0,0 0 1 0 0,0 0 0 0 0,0-1-1 0 0,0 1 1 0 0,-1-1 0 0 0,1 0-1 0 0,0 0 1 0 0,0 0 0 0 0,0-1-1 0 0,0 1 1 0 0,0-1-1 0 0,0 0 1 0 0,0 0 0 0 0,-1 0-1 0 0,1 0 1 0 0,0-1 0 0 0,-1 0-1 0 0,1 0 1 0 0,-1 0 0 0 0,3-1-10 0 0,160-140 636 0 0,-141 123-569 0 0,1 2 1 0 0,1 1-1 0 0,0 1 0 0 0,1 1 1 0 0,1 2-1 0 0,13-4-67 0 0,90 4 60 0 0,-132 14-37 0 0,0-1 0 0 0,0 0 0 0 0,-1 0 0 0 0,1 0 0 0 0,0 1 0 0 0,0-1 0 0 0,0 0 0 0 0,-1 0 0 0 0,1 1 0 0 0,0-1 0 0 0,0 0 0 0 0,0 0 0 0 0,0 1 0 0 0,0-1 0 0 0,0 0 0 0 0,-1 0 0 0 0,1 1 0 0 0,0-1 0 0 0,0 0 0 0 0,0 1 0 0 0,0-1 0 0 0,0 0 0 0 0,0 0 0 0 0,0 1 0 0 0,0-1-23 0 0,-92-21 132 0 0,85 21-142 0 0,0 0 1 0 0,0 1 0 0 0,0 0-1 0 0,0 1 1 0 0,0-1 0 0 0,1 1-1 0 0,-1 1 1 0 0,1-1 0 0 0,-1 1-1 0 0,1 0 1 0 0,0 0 0 0 0,0 1-1 0 0,0 0 1 0 0,1 0 0 0 0,-1 0-1 0 0,1 1 1 0 0,0 0 0 0 0,0 0-1 0 0,1 0 1 0 0,-1 0 0 0 0,1 1-1 0 0,1 0 1 0 0,-1 0 0 0 0,1 0-1 0 0,0 0 1 0 0,0 1 0 0 0,0-1-1 0 0,1 1 1 0 0,0-1 0 0 0,1 1-1 0 0,-1 0 1 0 0,1 0 0 0 0,0 5 9 0 0,1-5-3 0 0,1-1 1 0 0,-1 1-1 0 0,1-1 0 0 0,1 1 1 0 0,-1-1-1 0 0,1 0 1 0 0,0 0-1 0 0,0 0 1 0 0,1 0-1 0 0,0 0 1 0 0,0 0-1 0 0,0-1 0 0 0,1 1 1 0 0,0-1-1 0 0,0 0 1 0 0,0 0-1 0 0,1 0 1 0 0,-1-1-1 0 0,1 0 1 0 0,0 0-1 0 0,0 0 0 0 0,1 0 1 0 0,-1-1-1 0 0,1 0 1 0 0,4 2 2 0 0,2 0 6 0 0,-1 0 0 0 0,1-1 0 0 0,0 0 0 0 0,0-1 0 0 0,0 0 0 0 0,1-1 0 0 0,-1-1 0 0 0,1 0 0 0 0,-1 0 0 0 0,1-1 0 0 0,-1-1 0 0 0,1 0 0 0 0,-1-1 0 0 0,1 0 0 0 0,3-2-6 0 0,180-64 188 0 0,-141 44-71 0 0,-1-2 0 0 0,-1-3-1 0 0,-2-2 1 0 0,-1-3-1 0 0,1-3-116 0 0,-45 33 3 0 0,-1 0 0 0 0,1 0 0 0 0,-1 0 0 0 0,0-1 1 0 0,-1 0-1 0 0,1 0 0 0 0,-1 0 0 0 0,0-1 0 0 0,0 1 0 0 0,-1-1 0 0 0,1 0 0 0 0,-1 0 0 0 0,-1 0 0 0 0,1 0 0 0 0,-1-1 0 0 0,0 1 0 0 0,0-1 0 0 0,-1 1 0 0 0,0-1 1 0 0,0-3-4 0 0,-2 8-4 0 0,-1 0 1 0 0,1 0 0 0 0,-1 0 0 0 0,0 1-1 0 0,0-1 1 0 0,1 0 0 0 0,-1 1 0 0 0,0-1 0 0 0,0 1-1 0 0,0 0 1 0 0,-1 0 0 0 0,1 0 0 0 0,0 0-1 0 0,0 0 1 0 0,-1 0 0 0 0,1 1 0 0 0,0-1 0 0 0,-1 1-1 0 0,1 0 1 0 0,-1-1 0 0 0,1 1 0 0 0,0 0-1 0 0,-1 0 1 0 0,1 1 0 0 0,-1-1 0 0 0,1 0 0 0 0,-1 1 3 0 0,-2-1-9 0 0,-12 2-10 0 0,0 1 0 0 0,1 1 1 0 0,-1 0-1 0 0,1 1 0 0 0,0 1 1 0 0,0 0-1 0 0,0 2 0 0 0,1-1 1 0 0,0 2-1 0 0,1 0 0 0 0,-1 1 0 0 0,2 0 1 0 0,0 1-1 0 0,0 1 0 0 0,1 0 1 0 0,0 0-1 0 0,-8 13 19 0 0,14-19 2 0 0,1 0-1 0 0,1 0 1 0 0,-1 1 0 0 0,1-1-1 0 0,1 1 1 0 0,-1 0-1 0 0,1 0 1 0 0,0 0 0 0 0,0 0-1 0 0,1 1 1 0 0,0-1 0 0 0,1 1-1 0 0,-1-1 1 0 0,1 1-1 0 0,1 0 1 0 0,-1-1 0 0 0,1 1-1 0 0,1 0 1 0 0,0-1 0 0 0,0 1-1 0 0,0 0 1 0 0,1-1-1 0 0,0 1 1 0 0,0-1 0 0 0,1 0-1 0 0,0 0 1 0 0,0 0-1 0 0,2 2-1 0 0,4 2 28 0 0,0-2 0 0 0,1 1 0 0 0,0-1-1 0 0,0 0 1 0 0,1-1 0 0 0,0 0 0 0 0,0-1-1 0 0,1 0 1 0 0,0-1 0 0 0,0 0-1 0 0,1-1 1 0 0,0-1 0 0 0,-1 0 0 0 0,2 0-1 0 0,12 1-27 0 0,14 1 154 0 0,0-1-1 0 0,0-2 1 0 0,1-2-1 0 0,30-4-153 0 0,-58 3-94 0 0,-1-1 1 0 0,1-1-1 0 0,-1 1 0 0 0,0-2 1 0 0,0 0-1 0 0,0-1 0 0 0,0 0 1 0 0,-1 0-1 0 0,1-1 0 0 0,-1-1 0 0 0,-1 0 1 0 0,8-5 93 0 0,-13 6-1600 0 0,-5 2-8235 0 0,0 3-3226 0 0</inkml:trace>
  <inkml:trace contextRef="#ctx0" brushRef="#br0" timeOffset="9057.474">6410 2227 8146 0 0,'0'0'1633'0'0,"0"0"-266"0"0,0 0-114 0 0,0 0 56 0 0,0 0 138 0 0,0 0 102 0 0,0 0-97 0 0,0 0-229 0 0,0 0-299 0 0,0 0-336 0 0,0 0-254 0 0,0-8-172 0 0,1-21 114 0 0,31 233 2256 0 0,-29-145-2231 0 0,-3 0 0 0 0,-3 0 1 0 0,-2 0-1 0 0,-3-1 0 0 0,-12 43-301 0 0,-77 183 581 0 0,97-284-580 0 0,0 0 1 0 0,1 0-1 0 0,-1 0 1 0 0,0-1 0 0 0,1 1-1 0 0,-1 0 1 0 0,0 0-1 0 0,1 0 1 0 0,-1 0 0 0 0,0 0-1 0 0,1 0 1 0 0,-1 0-1 0 0,0 0 1 0 0,1 1 0 0 0,-1-1-1 0 0,0 0 1 0 0,1 0-1 0 0,-1 0 1 0 0,0 0-1 0 0,1 0 1 0 0,-1 0 0 0 0,0 1-1 0 0,0-1 1 0 0,1 0-1 0 0,-1 0 1 0 0,0 0 0 0 0,0 1-1 0 0,1-1 1 0 0,-1 0-1 0 0,0 0 1 0 0,0 1 0 0 0,0-1-1 0 0,0 0 1 0 0,1 1-1 0 0,-1-1 1 0 0,0 0 0 0 0,0 0-1 0 0,0 1 1 0 0,0-1-1 0 0,0 0 1 0 0,0 1-2 0 0,227-132 155 0 0,-210 123-158 0 0,15-9 0 0 0,0 1 1 0 0,1 1 0 0 0,1 2-1 0 0,0 1 1 0 0,1 2 0 0 0,0 1-1 0 0,0 2 1 0 0,1 1 0 0 0,7 2 2 0 0,-41 3-1 0 0,0 1 1 0 0,-1 0 0 0 0,1 0 0 0 0,0 0-1 0 0,0 0 1 0 0,-1 0 0 0 0,1 0 0 0 0,0 0-1 0 0,0 0 1 0 0,-1 1 0 0 0,1-1-1 0 0,0 1 1 0 0,-1 0 0 0 0,1-1 0 0 0,0 1-1 0 0,-1 0 1 0 0,1 0 0 0 0,-1 0 0 0 0,1 0-1 0 0,-1 0 1 0 0,0 0 0 0 0,1 0 0 0 0,-1 1-1 0 0,0-1 1 0 0,0 0 0 0 0,0 1-1 0 0,0-1 1 0 0,0 1 0 0 0,0-1 0 0 0,0 1-1 0 0,-1-1 1 0 0,1 1 0 0 0,0 0 0 0 0,-1 0-1 0 0,1-1 1 0 0,-1 1 0 0 0,0 0-1 0 0,0-1 1 0 0,0 1 0 0 0,1 0 0 0 0,-2 0-1 0 0,1 0 1 0 0,0-1 0 0 0,0 1 0 0 0,0 0 0 0 0,-3 11 19 0 0,-1-1 0 0 0,0 0 1 0 0,0 1-1 0 0,-2-1 0 0 0,1-1 0 0 0,-1 1 1 0 0,-1-1-1 0 0,0 0 0 0 0,-1-1 1 0 0,0 0-1 0 0,0 0 0 0 0,-1 0 1 0 0,0-1-1 0 0,-1-1 0 0 0,0 1 0 0 0,0-2 1 0 0,-1 1-1 0 0,0-1 0 0 0,-8 3-19 0 0,5 1 3 0 0,-1-1-1 0 0,-1-1 0 0 0,0 0 1 0 0,0-1-1 0 0,0-1 1 0 0,-1 0-1 0 0,0-2 0 0 0,-1 0 1 0 0,1 0-1 0 0,-1-2 0 0 0,0 0 1 0 0,0-1-1 0 0,-1-1-2 0 0,2-1-132 0 0,-78-13-599 0 0,92 11 531 0 0,1 1 1 0 0,-1-1-1 0 0,1 0 1 0 0,0 0-1 0 0,-1 0 1 0 0,1 0-1 0 0,0-1 1 0 0,0 1-1 0 0,0-1 1 0 0,1 1-1 0 0,-1-1 1 0 0,0 0-1 0 0,1 1 1 0 0,0-1-1 0 0,0 0 1 0 0,0 0 0 0 0,0 0-1 0 0,0 0 1 0 0,0 0-1 0 0,1-1 200 0 0,-2-11-2593 0 0,1 5-2145 0 0,1 2-5892 0 0</inkml:trace>
  <inkml:trace contextRef="#ctx0" brushRef="#br0" timeOffset="10310.046">6871 2948 928 0 0,'0'0'2841'0'0,"0"0"-877"0"0,0 0-239 0 0,0 0 107 0 0,0 0 122 0 0,0 0 7 0 0,0 0-109 0 0,0 0-173 0 0,33 11-239 0 0,108 31-224 0 0,-44-27 800 0 0,-72-16-1486 0 0,-15 2-379 0 0,1 0-1 0 0,-1-1 1 0 0,0 0-1 0 0,1-1 1 0 0,-1 0 0 0 0,1 0-1 0 0,-1-1 1 0 0,0 0-1 0 0,0-1 1 0 0,0 0 0 0 0,0-1-1 0 0,0 0 1 0 0,-1-1-1 0 0,0 0 1 0 0,0 0-1 0 0,0-1 1 0 0,0 0 0 0 0,-1 0-1 0 0,0-1 1 0 0,-1 0-1 0 0,1-1 1 0 0,-1 1 0 0 0,-1-1-1 0 0,1-1 1 0 0,2-4-151 0 0,-7 8 2 0 0,1 1 0 0 0,-1-1 0 0 0,0 0 0 0 0,0 0 0 0 0,0 1 0 0 0,-1-1 1 0 0,1 0-1 0 0,-1 0 0 0 0,-1-1 0 0 0,1 1 0 0 0,-1 0 0 0 0,0 0 0 0 0,0 0 0 0 0,0 0 0 0 0,-1 0 0 0 0,1-1 1 0 0,-1 1-1 0 0,-1 0 0 0 0,1 0 0 0 0,-1 1 0 0 0,0-1 0 0 0,0 0 0 0 0,0 0 0 0 0,0 1 0 0 0,-1-1 0 0 0,0 1 1 0 0,0 0-1 0 0,0 0 0 0 0,-1 0 0 0 0,1 0 0 0 0,-1 1 0 0 0,0-1 0 0 0,0 1 0 0 0,0 0 0 0 0,0 0 0 0 0,-1 1 1 0 0,1-1-1 0 0,-1 1 0 0 0,1 0 0 0 0,-2 0-2 0 0,0 1-20 0 0,0 1 0 0 0,0 0 1 0 0,-1 0-1 0 0,1 0 0 0 0,0 1 0 0 0,0 0 0 0 0,-1 1 1 0 0,1-1-1 0 0,0 1 0 0 0,1 0 0 0 0,-1 0 0 0 0,0 1 1 0 0,0 0-1 0 0,1 0 0 0 0,0 0 0 0 0,-1 1 1 0 0,1 0-1 0 0,1 0 0 0 0,-1 0 0 0 0,-3 3 20 0 0,-73 105 53 0 0,78-107-41 0 0,0 0 1 0 0,0 0-1 0 0,0 1 0 0 0,1 0 0 0 0,0-1 1 0 0,0 1-1 0 0,1 0 0 0 0,-1 0 0 0 0,1 0 1 0 0,0 0-1 0 0,1 0 0 0 0,-1 0 0 0 0,1 0 1 0 0,1 0-1 0 0,-1 0 0 0 0,1 0 0 0 0,0 0 1 0 0,0 0-1 0 0,1 0 0 0 0,-1 0 0 0 0,1-1 1 0 0,1 1-1 0 0,-1 0 0 0 0,1-1 0 0 0,0 0 1 0 0,0 0-1 0 0,1 0 0 0 0,-1 0 0 0 0,1 0 1 0 0,0-1-1 0 0,1 1 0 0 0,2 1-12 0 0,10 2 110 0 0,0-1 0 0 0,0-1-1 0 0,1-1 1 0 0,0 0 0 0 0,0-2 0 0 0,0 0-1 0 0,0-1 1 0 0,1 0 0 0 0,-1-2 0 0 0,0 0-1 0 0,1-1 1 0 0,-1-1 0 0 0,0-1 0 0 0,14-3-110 0 0,-18 4 64 0 0,-1-1 0 0 0,1 0 0 0 0,-1 0 0 0 0,0-2 0 0 0,0 1 0 0 0,0-2 0 0 0,-1 1 0 0 0,0-2 1 0 0,0 0-1 0 0,0 0 0 0 0,-1-1 0 0 0,0-1 0 0 0,-1 0 0 0 0,2-2-64 0 0,2-5 21 0 0,-1-1 0 0 0,-1 0 0 0 0,0-1 1 0 0,-2-1-1 0 0,0 0 0 0 0,-1 0 0 0 0,4-13-21 0 0,-5 16 33 0 0,-8 17-23 0 0,0-1-1 0 0,0 0-1 0 0,0 0 0 0 0,0 0 0 0 0,0 0-3 0 0,0 0-11 0 0,-7 29 4 0 0,-2 30 31 0 0,-2 92-35 0 0,13-148 7 0 0,0-1 0 0 0,1 0 0 0 0,-1 0 0 0 0,1 0 0 0 0,0 0 0 0 0,0 0 0 0 0,0 0 0 0 0,0-1 0 0 0,0 1 0 0 0,0-1 0 0 0,0 0 0 0 0,0 0 0 0 0,0 0 0 0 0,1-1-1 0 0,-1 1 1 0 0,0-1 0 0 0,1 1 0 0 0,-1-1 0 0 0,0 0 0 0 0,1 0 0 0 0,-1-1 0 0 0,0 1 0 0 0,1-1 0 0 0,-1 0 0 0 0,0 0 0 0 0,0 0 0 0 0,1 0 0 0 0,-1 0 0 0 0,0-1 0 0 0,0 1 0 0 0,-1-1 0 0 0,4-1-1 0 0,22-15-1 0 0,-1-1-1 0 0,0-1 1 0 0,-1-1 0 0 0,-2-1 0 0 0,0-1-1 0 0,6-10 2 0 0,8-5-2 0 0,-28 28-8 0 0,0 1-1 0 0,0 0 1 0 0,1 1-1 0 0,0 0 1 0 0,1 1-1 0 0,-1 0 1 0 0,2 1-1 0 0,-1 0 1 0 0,1 1-1 0 0,-1 1 0 0 0,7-2 11 0 0,-17 6-1 0 0,-1 0 0 0 0,1 0 0 0 0,-1 0 0 0 0,1 1-1 0 0,-1-1 1 0 0,1 0 0 0 0,0 1 0 0 0,-1-1 0 0 0,0 1 0 0 0,1-1-1 0 0,-1 1 1 0 0,1 0 0 0 0,-1 0 0 0 0,0-1 0 0 0,1 1-1 0 0,-1 0 1 0 0,0 0 0 0 0,0 0 0 0 0,0 1 0 0 0,0-1-1 0 0,0 0 1 0 0,0 0 0 0 0,0 1 0 0 0,0-1 0 0 0,0 0 0 0 0,-1 1-1 0 0,1-1 1 0 0,-1 1 0 0 0,1-1 0 0 0,-1 1 0 0 0,1-1-1 0 0,-1 1 1 0 0,0-1 0 0 0,1 1 0 0 0,-1-1 0 0 0,0 1-1 0 0,0-1 1 0 0,0 1 0 0 0,-1 0 0 0 0,1-1 0 0 0,0 1 0 0 0,-1-1-1 0 0,1 1 1 0 0,0-1 0 0 0,-1 1 0 0 0,0-1 0 0 0,1 0-1 0 0,-1 1 1 0 0,0-1 0 0 0,0 1 1 0 0,0 4 6 0 0,-50 143 3 0 0,-13-23 95 0 0,64-123-121 0 0,0-2 1 0 0,7-3 16 0 0,0 0 0 0 0,0-1-1 0 0,0 1 1 0 0,0-1 0 0 0,-1-1 0 0 0,1 1 0 0 0,-1-1-1 0 0,0 0 1 0 0,0-1 0 0 0,0 1 0 0 0,-1-1-1 0 0,1-1 1 0 0,11-7-17 0 0,72-58-16 0 0,-51 38-28 0 0,2 2 0 0 0,1 2 1 0 0,1 1-1 0 0,5 1 61 0 0,30 4-93 0 0,-71 64 25 0 0,-41 95 248 0 0,34-122-173 0 0,0-10-1 0 0,0 0-1 0 0,1 1 0 0 0,0-1 0 0 0,-1 0 0 0 0,2 1 1 0 0,-1-1-1 0 0,0 0 0 0 0,1 1 0 0 0,0-1 0 0 0,0 0 1 0 0,0 1-1 0 0,0-1 0 0 0,1 0 0 0 0,-1 0 0 0 0,1 0 1 0 0,0 0-1 0 0,2 1-5 0 0,25 2-2220 0 0,8-38-6713 0 0,-35 26-3018 0 0</inkml:trace>
  <inkml:trace contextRef="#ctx0" brushRef="#br0" timeOffset="10885.821">9032 2812 16347 0 0,'0'0'1952'0'0,"0"0"-420"0"0,0 0-240 0 0,0 0-152 0 0,0 0-162 0 0,0 0-255 0 0,0 0-176 0 0,0 0-133 0 0,0 0-95 0 0,0 0-64 0 0,0 0-55 0 0,0 0-28 0 0,-33 15-35 0 0,-100 50-29 0 0,62-15 36 0 0,64-43-134 0 0,0 0-1 0 0,1 1 1 0 0,0-1-1 0 0,0 2 0 0 0,1-1 1 0 0,0 1-1 0 0,0-1 1 0 0,1 1-1 0 0,0 0 0 0 0,1 1 1 0 0,0-1-1 0 0,1 1 1 0 0,-1 0-1 0 0,2-1 0 0 0,-1 1 1 0 0,2 0-1 0 0,-1 0 1 0 0,2 9-10 0 0,2-15 17 0 0,0 0 0 0 0,0-1 0 0 0,1 0 0 0 0,-1 0 0 0 0,1 0 0 0 0,0 0 0 0 0,0 0 0 0 0,0-1 0 0 0,0 1 0 0 0,0-1 0 0 0,1 0 0 0 0,-1 0 0 0 0,1-1 0 0 0,-1 1 0 0 0,1-1 0 0 0,0 0 0 0 0,-1-1 0 0 0,1 1 0 0 0,0-1 0 0 0,0 0 0 0 0,0 0 0 0 0,-1 0 0 0 0,1-1 0 0 0,0 1 0 0 0,0-1 0 0 0,-1 0 0 0 0,1-1 0 0 0,-1 1 0 0 0,5-3-17 0 0,11-4 82 0 0,-1-1-1 0 0,0-2 1 0 0,0 0-1 0 0,-1 0 1 0 0,-1-2-1 0 0,0 0 1 0 0,0-1-1 0 0,0-3-81 0 0,0 3 16 0 0,16-15 25 0 0,77-51 72 0 0,-102 76-96 0 0,-7 3-16 0 0,0 0 0 0 0,0 0 1 0 0,0 0-1 0 0,0 0 0 0 0,1 0 1 0 0,-1 0-1 0 0,0 1 0 0 0,0-1 1 0 0,0 0-1 0 0,1 1 0 0 0,-1-1 1 0 0,0 1-1 0 0,1-1 0 0 0,-1 1 1 0 0,0 0-1 0 0,1 0 0 0 0,-1 0 1 0 0,1-1-1 0 0,-1 1 1 0 0,0 0-1 0 0,1 1 0 0 0,-1-1 1 0 0,0 0-1 0 0,1 0 0 0 0,-1 1 1 0 0,1-1-1 0 0,-1 0 0 0 0,0 1 1 0 0,0-1-1 0 0,1 1 0 0 0,-1 0 1 0 0,0-1-1 0 0,0 1 0 0 0,0 0 1 0 0,0 0-1 0 0,1 0 0 0 0,-1 0 1 0 0,-1 0-1 0 0,2 0-1 0 0,11 43 28 0 0,-1 0-1 0 0,-2 0 1 0 0,-2 1-1 0 0,-3 0 1 0 0,-1 1-1 0 0,-2-1 1 0 0,-2 1-1 0 0,-2-1 1 0 0,-3 7-28 0 0,0 5-39 0 0,-2-2 0 0 0,-3 1-1 0 0,-2-1 1 0 0,-3-1 0 0 0,-7 14 39 0 0,12-42-21 0 0,-1 0 0 0 0,-1-1 1 0 0,-1 0-1 0 0,-1-1 0 0 0,-13 16 21 0 0,24-35-1 0 0,0-1 0 0 0,-1 1 0 0 0,1-1 0 0 0,-1 0 0 0 0,0 0 0 0 0,-1-1 0 0 0,1 1 0 0 0,0-1 0 0 0,-1 0 0 0 0,0 0 0 0 0,0 0 0 0 0,0 0 0 0 0,0-1 0 0 0,0 0 0 0 0,0 0 0 0 0,-1-1 0 0 0,1 1 0 0 0,-1-1 0 0 0,1 0 0 0 0,-1-1 0 0 0,1 1 0 0 0,-1-1 0 0 0,-3 0 1 0 0,5-3-9 0 0,0 0 0 0 0,0-1 0 0 0,0 1 0 0 0,1 0 0 0 0,-1-1 0 0 0,1 0 0 0 0,0 0 0 0 0,0 0 0 0 0,0 0 0 0 0,1 0 0 0 0,0-1 0 0 0,-1 1 0 0 0,2-1 0 0 0,-1 0 0 0 0,0 1 0 0 0,1-1 0 0 0,0 0 0 0 0,0 0 0 0 0,0 0 0 0 0,1 0 0 0 0,0 0 0 0 0,0 0 0 0 0,0 0 0 0 0,0 0 0 0 0,1 0 0 0 0,1-3 9 0 0,0-10-6 0 0,2 1 1 0 0,0 0-1 0 0,1 0 1 0 0,0 0 0 0 0,1 0-1 0 0,1 1 1 0 0,1 0-1 0 0,1 0 1 0 0,0 1 0 0 0,0 1-1 0 0,2-1 6 0 0,-2 0 6 0 0,4-5-62 0 0,1 1 0 0 0,0 0 0 0 0,2 1 1 0 0,0 1-1 0 0,1 0 0 0 0,0 1 0 0 0,2 1 0 0 0,0 0 0 0 0,0 2 0 0 0,1 0 0 0 0,1 1 0 0 0,0 2 0 0 0,15-7 56 0 0,-33 17-399 0 0,17-9-278 0 0,-9 2-7342 0 0,-9 4-4017 0 0</inkml:trace>
  <inkml:trace contextRef="#ctx0" brushRef="#br0" timeOffset="11404.802">7841 2289 5649 0 0,'0'0'3525'0'0,"0"0"-1774"0"0,0 0-396 0 0,0 0 181 0 0,0 0 157 0 0,0 0-17 0 0,0 0-262 0 0,0 0-350 0 0,0 0-311 0 0,0 0-219 0 0,0 0-141 0 0,0 0-85 0 0,0 0-46 0 0,-3 0 23 0 0,-4 0 664 0 0,19-3 193 0 0,32-5 361 0 0,18-35-657 0 0,-62 42-765 0 0,0 1 15 0 0,-21 4 185 0 0,-53 42-446 0 0,106-37-4492 0 0,-28-9 1846 0 0,4 0-8690 0 0</inkml:trace>
  <inkml:trace contextRef="#ctx0" brushRef="#br0" timeOffset="12606.506">10348 2963 6929 0 0,'0'0'723'0'0,"0"0"-153"0"0,0 0 277 0 0,0 0 457 0 0,0 0 235 0 0,0 0 36 0 0,0 0-107 0 0,0 0-168 0 0,0 0-135 0 0,0 0-130 0 0,0 0-86 0 0,24 4-54 0 0,75 12-53 0 0,-51-24 412 0 0,-42 3-1015 0 0,15-15 185 0 0,-1-1-1 0 0,0-1 0 0 0,-2 0 1 0 0,0-1-1 0 0,-2-1 1 0 0,0-1-1 0 0,9-22-423 0 0,-7 16 494 0 0,-14 23-369 0 0,-4 8-123 0 0,0 1 0 0 0,0-1 0 0 0,0 1 0 0 0,1-1-1 0 0,-1 1 1 0 0,0 0 0 0 0,0-1 0 0 0,0 1-1 0 0,0-1 1 0 0,0 1 0 0 0,1-1 0 0 0,-1 0 0 0 0,0 1-1 0 0,1-1 1 0 0,-1 1 0 0 0,0-1 0 0 0,1 1 0 0 0,-1-1-1 0 0,0 0 1 0 0,1 1 0 0 0,-1-1 0 0 0,1 0 0 0 0,-1 1-1 0 0,0-1 1 0 0,1 0 0 0 0,-1 0 0 0 0,1 1-1 0 0,-1-1 1 0 0,1 0 0 0 0,-1 0 0 0 0,1 0 0 0 0,-1 0-1 0 0,1 0 1 0 0,-1 0 0 0 0,1 1 0 0 0,-1-1 0 0 0,1 0-1 0 0,0-1 1 0 0,-1 1 0 0 0,1 0 0 0 0,-1 0 0 0 0,1 0-1 0 0,-1 0 1 0 0,1 0 0 0 0,-1 0 0 0 0,1-1-1 0 0,-1 1 1 0 0,1 0 0 0 0,-1 0 0 0 0,0-1 0 0 0,1 1-1 0 0,-1 0 1 0 0,1-1 0 0 0,-1 1 0 0 0,0 0 0 0 0,1-1-1 0 0,-1 1 1 0 0,0-1 0 0 0,1 1 0 0 0,-1-1-1 0 0,0 1 1 0 0,1-1-2 0 0,9 26 55 0 0,-1 0-1 0 0,-1 1 0 0 0,-1 0 1 0 0,-1 0-1 0 0,-2 0 1 0 0,0 1-1 0 0,-2-1 0 0 0,0 1 1 0 0,-2 0-1 0 0,-3 21-54 0 0,2-7 59 0 0,2 44 130 0 0,-5-1 1 0 0,-12 77-190 0 0,15-155 4 0 0,-8 49 53 0 0,-2-1 1 0 0,-2-1 0 0 0,-20 50-58 0 0,33-102 1 0 0,-3 9 29 0 0,-1 0-1 0 0,0-1 1 0 0,-1 1-1 0 0,0-1 1 0 0,0 0 0 0 0,-1 0-1 0 0,0-1 1 0 0,-1 0 0 0 0,0 0-1 0 0,0 0 1 0 0,-3 1-30 0 0,9-9 15 0 0,-1 0 1 0 0,1 0-1 0 0,-1 0 1 0 0,0 0-1 0 0,1-1 1 0 0,-1 1-1 0 0,1-1 1 0 0,-1 1-1 0 0,1-1 1 0 0,-1 1-1 0 0,1-1 1 0 0,0 0-1 0 0,-1 1 1 0 0,1-1-1 0 0,0 0 1 0 0,-1 0-1 0 0,1 0 1 0 0,0 0-1 0 0,0 0 1 0 0,0 0-1 0 0,0-1 0 0 0,0 1 1 0 0,0 0-1 0 0,0-1 1 0 0,0 1-1 0 0,0 0 1 0 0,1-1-1 0 0,-1 1 1 0 0,1-1-1 0 0,-1 1 1 0 0,1-1-1 0 0,-1 1 1 0 0,1-1-1 0 0,0 1 1 0 0,0-1-1 0 0,0 0 1 0 0,0 1-1 0 0,0-1 1 0 0,0 1-1 0 0,0-1 1 0 0,0 0-1 0 0,1 1 1 0 0,-1-1-1 0 0,1 1 1 0 0,-1-1-1 0 0,1 1 0 0 0,0-2-15 0 0,-1 2 5 0 0,3-29 4 0 0,1 1 1 0 0,1 0-1 0 0,2 0 0 0 0,1 1 1 0 0,1 0-1 0 0,1 1 0 0 0,1-1 1 0 0,2 2-1 0 0,1 0 0 0 0,13-18-9 0 0,-4-1 3 0 0,10-19-34 0 0,3 1-1 0 0,3 1 0 0 0,2 3 1 0 0,3 1-1 0 0,2 2 1 0 0,2 2-1 0 0,3 2 1 0 0,2 3-1 0 0,29-20 32 0 0,-67 58-8 0 0,0 0 1 0 0,1 1-1 0 0,0 0 0 0 0,0 2 0 0 0,1 0 0 0 0,0 0 1 0 0,1 2-1 0 0,0 0 0 0 0,0 1 0 0 0,0 1 0 0 0,0 1 1 0 0,10-1 7 0 0,-26 4-2 0 0,0 0 1 0 0,0 1 0 0 0,-1-1-1 0 0,1 1 1 0 0,0-1 0 0 0,0 1 0 0 0,-1-1-1 0 0,1 1 1 0 0,0 0 0 0 0,-1 0-1 0 0,1 0 1 0 0,0 0 0 0 0,-1 0-1 0 0,0 0 1 0 0,1 1 0 0 0,-1-1 0 0 0,0 0-1 0 0,1 1 1 0 0,-1-1 0 0 0,0 1-1 0 0,0-1 1 0 0,0 1 0 0 0,0-1-1 0 0,-1 1 1 0 0,1 0 0 0 0,0 0 0 0 0,-1-1-1 0 0,1 1 1 0 0,-1 0 0 0 0,1 0-1 0 0,-1 0 1 0 0,0 0 0 0 0,0-1-1 0 0,0 1 1 0 0,0 0 0 0 0,0 0 0 0 0,-1 1 0 0 0,-11 73 55 0 0,-3-46-36 0 0,-2-1 0 0 0,-1 0-1 0 0,-1-1 1 0 0,-1-1 0 0 0,-1-1 0 0 0,-2-1-1 0 0,0-1 1 0 0,-2-1 0 0 0,-1-1 0 0 0,0-1-1 0 0,-1-1 1 0 0,-2-2 0 0 0,-21 11-18 0 0,36-21-25 0 0,1-1 1 0 0,-1-1 0 0 0,0 0-1 0 0,-1-1 1 0 0,0-1 0 0 0,1 0-1 0 0,-1-1 1 0 0,0 0-1 0 0,-1-1 1 0 0,1-1 0 0 0,-11-1 24 0 0,25 1-50 0 0,-1-1 1 0 0,1 0 0 0 0,0 0 0 0 0,0 0-1 0 0,-1 0 1 0 0,1 0 0 0 0,0 0 0 0 0,0 0-1 0 0,-1 0 1 0 0,1 0 0 0 0,0-1 0 0 0,0 1-1 0 0,-1 0 1 0 0,1-1 0 0 0,0 1-1 0 0,0-1 1 0 0,0 1 0 0 0,0-1 0 0 0,0 0-1 0 0,0 0 1 0 0,0 1 0 0 0,0-1 0 0 0,0 0-1 0 0,0 0 1 0 0,0 0 0 0 0,1 0 0 0 0,-1 0-1 0 0,0 0 1 0 0,0 0 0 0 0,1 0 0 0 0,-1 0-1 0 0,1 0 1 0 0,-1-1 0 0 0,1 1-1 0 0,0 0 1 0 0,-1 0 0 0 0,1 0 0 0 0,0-1-1 0 0,0 1 1 0 0,0 0 0 0 0,0 0 0 0 0,0-1-1 0 0,0 1 1 0 0,0 0 0 0 0,0 0 0 0 0,0-1-1 0 0,1 1 1 0 0,-1 0 49 0 0,30-53-5873 0 0,-16 41 352 0 0,-1 2-5960 0 0</inkml:trace>
  <inkml:trace contextRef="#ctx0" brushRef="#br0" timeOffset="13877.015">11720 2691 12859 0 0,'0'0'1879'0'0,"0"0"-695"0"0,0 0-336 0 0,0 0 67 0 0,0 0 151 0 0,0 0 121 0 0,0 0-51 0 0,0 0-172 0 0,0 0-154 0 0,0 0-160 0 0,0 0-118 0 0,0 0-91 0 0,0 0-85 0 0,-2 27-67 0 0,-3 88-58 0 0,4-104-182 0 0,0 1 0 0 0,1-1 1 0 0,0 1-1 0 0,0-1 0 0 0,1 1 1 0 0,1-1-1 0 0,0 1 0 0 0,1-1 1 0 0,0 0-1 0 0,0 0 0 0 0,1 0 1 0 0,2 2-50 0 0,-5-10 9 0 0,0 0 21 0 0,1 1 0 0 0,-1 0 0 0 0,1-1 0 0 0,0 1-1 0 0,1-1 1 0 0,-1 1 0 0 0,0-1 0 0 0,1 0 0 0 0,0 0 0 0 0,0 0-1 0 0,-1 0 1 0 0,2-1 0 0 0,-1 1 0 0 0,0-1 0 0 0,1 0 0 0 0,-1 0-1 0 0,1 0 1 0 0,-1 0 0 0 0,1 0 0 0 0,0-1 0 0 0,0 0 0 0 0,0 0-1 0 0,0 0 1 0 0,0 0 0 0 0,0 0 0 0 0,0-1 0 0 0,0 0 0 0 0,0 0-1 0 0,0 0 1 0 0,0 0 0 0 0,4-2-30 0 0,4 0 77 0 0,-1-1 0 0 0,1 0-1 0 0,-1-1 1 0 0,0 0 0 0 0,0-1 0 0 0,0 0-1 0 0,-1-1 1 0 0,0 0 0 0 0,0-1 0 0 0,3-2-77 0 0,11-11 62 0 0,-1-2 0 0 0,-1 0 0 0 0,-1-1 0 0 0,-2-1 0 0 0,0-1 0 0 0,-1-1 0 0 0,10-20-62 0 0,-28 46-4 0 0,0 0 0 0 0,0 1 0 0 0,0-1 0 0 0,0 0 0 0 0,0 0-1 0 0,0 0 1 0 0,0 0 0 0 0,1 1 0 0 0,-1-1 0 0 0,0 0 0 0 0,0 0 0 0 0,0 0-1 0 0,0 0 1 0 0,1 1 0 0 0,-1-1 0 0 0,0 0 0 0 0,0 0 0 0 0,0 0 0 0 0,0 0-1 0 0,1 0 1 0 0,-1 0 0 0 0,0 0 0 0 0,0 0 0 0 0,0 1 0 0 0,1-1-1 0 0,-1 0 1 0 0,0 0 0 0 0,0 0 0 0 0,1 0 0 0 0,-1 0 0 0 0,0 0 0 0 0,0 0-1 0 0,0 0 1 0 0,1 0 0 0 0,-1-1 4 0 0,-8 42-10 0 0,4-20 12 0 0,2-15-5 0 0,1-1 1 0 0,0 1 0 0 0,1 0-1 0 0,-1 0 1 0 0,1 0-1 0 0,0 0 1 0 0,0-1-1 0 0,1 1 1 0 0,0 0-1 0 0,0 0 1 0 0,1 0-1 0 0,-1-1 1 0 0,1 1-1 0 0,0-1 1 0 0,1 1-1 0 0,-1-1 1 0 0,1 0-1 0 0,0 0 1 0 0,0 0-1 0 0,1 0 1 0 0,-1-1-1 0 0,1 1 1 0 0,0-1 0 0 0,0 0-1 0 0,1 0 1 0 0,-1-1-1 0 0,1 1 1 0 0,0-1-1 0 0,0 0 1 0 0,0 0-1 0 0,0 0 1 0 0,1-1-1 0 0,-1 0 1 0 0,1 0-1 0 0,3 1 3 0 0,0-2 9 0 0,0 0-1 0 0,0 0 1 0 0,1-1-1 0 0,-1 0 1 0 0,0-1-1 0 0,0 0 0 0 0,0 0 1 0 0,1-1-1 0 0,-2 0 1 0 0,1-1-1 0 0,0 0 1 0 0,0 0-1 0 0,-1-1 1 0 0,0 0-1 0 0,1-1 1 0 0,-1 1-1 0 0,1-3-8 0 0,121-104 75 0 0,48-61-19 0 0,-172 167-61 0 0,0 0 0 0 0,0 1-1 0 0,1-1 1 0 0,-1 1 0 0 0,1 1 0 0 0,0-1-1 0 0,0 1 1 0 0,0 1 0 0 0,0-1 0 0 0,1 1-1 0 0,-1 0 1 0 0,1 1 0 0 0,5-1 5 0 0,-10 4-2 0 0,0-1 1 0 0,-1 1-1 0 0,0 0 0 0 0,1 0 1 0 0,-1 0-1 0 0,0 0 0 0 0,0 0 1 0 0,0 1-1 0 0,0-1 0 0 0,0 1 1 0 0,-1-1-1 0 0,1 1 0 0 0,-1 0 1 0 0,0-1-1 0 0,0 1 0 0 0,0 0 1 0 0,0 0-1 0 0,0 0 0 0 0,0 0 1 0 0,-1 0-1 0 0,0 0 0 0 0,1 0 1 0 0,-1 0 1 0 0,1 3 1 0 0,3 10 5 0 0,-1-1 0 0 0,0 0-1 0 0,-1 1 1 0 0,-1-1 0 0 0,0 1 0 0 0,-1 0 0 0 0,-1-1 0 0 0,-1 1 0 0 0,0-1 0 0 0,-1 1 0 0 0,0-1 0 0 0,-1 0 0 0 0,-1 0 0 0 0,-1 0 0 0 0,0-1-1 0 0,-1 0 1 0 0,0 0 0 0 0,-4 4-6 0 0,3-8-4 0 0,0 0 0 0 0,-1 0 0 0 0,0-1 0 0 0,-1-1-1 0 0,0 0 1 0 0,0 0 0 0 0,-1-1 0 0 0,0 0-1 0 0,0-1 1 0 0,0 0 0 0 0,-1 0 0 0 0,0-2 0 0 0,0 1-1 0 0,0-2 1 0 0,-1 1 0 0 0,1-2 0 0 0,-1 0 0 0 0,0 0-1 0 0,-2-1 5 0 0,14-1-16 0 0,-1-1 0 0 0,1 0 0 0 0,0 0 0 0 0,0 1-1 0 0,0-1 1 0 0,-1 0 0 0 0,1 0 0 0 0,0 0 0 0 0,0 0-1 0 0,0 0 1 0 0,1 0 0 0 0,-1 0 0 0 0,0 0 0 0 0,0-1-1 0 0,0 1 1 0 0,1 0 0 0 0,-1 0 0 0 0,1-1 0 0 0,-1 1 0 0 0,1 0-1 0 0,0-1 1 0 0,-1 1 0 0 0,1 0 0 0 0,0-1 0 0 0,0 1-1 0 0,0-1 1 0 0,0 1 0 0 0,0-1 0 0 0,0 1 0 0 0,0 0-1 0 0,0-1 1 0 0,1 1 0 0 0,-1 0 0 0 0,1-1 0 0 0,-1 1-1 0 0,1 0 1 0 0,-1-1 0 0 0,1 1 0 0 0,0 0 0 0 0,-1 0-1 0 0,1 0 1 0 0,0-1 0 0 0,0 1 0 0 0,0 0 0 0 0,0 0 0 0 0,0 0-1 0 0,0 1 1 0 0,0-1 0 0 0,1 0 0 0 0,0 0 16 0 0,9-8-13 0 0,0 2-1 0 0,1-1 1 0 0,0 1 0 0 0,0 1 0 0 0,1 0 0 0 0,0 1 0 0 0,0 1-1 0 0,0 0 1 0 0,11-2 13 0 0,73 5-12 0 0,0 23 77 0 0,-89-23-45 0 0,0 0-1 0 0,0 0 0 0 0,0-1 0 0 0,0 0 0 0 0,0-1 0 0 0,-1 1 0 0 0,1-1 0 0 0,-1-1 0 0 0,0 1 0 0 0,0-1 0 0 0,0-1 1 0 0,-1 1-1 0 0,1-1 0 0 0,-1 0 0 0 0,0-1 0 0 0,-1 1 0 0 0,1-1 0 0 0,0-2-19 0 0,85-123 137 0 0,-86 122-133 0 0,76-118 61 0 0,-45 75-93 0 0,-3-1 0 0 0,-3-2 0 0 0,19-45 28 0 0,-34 63-28 0 0,3-6 4 0 0,-1-1 0 0 0,-2 0 0 0 0,-2-2 0 0 0,2-21 24 0 0,-13 40 33 0 0,-17 31-54 0 0,-11 35 38 0 0,2 2 0 0 0,1 0-1 0 0,3 1 1 0 0,1 2 0 0 0,2 0 0 0 0,2 1 0 0 0,-6 34-17 0 0,19-73 2 0 0,-7 27 22 0 0,0 0 0 0 0,3 0 0 0 0,0 1 0 0 0,3 0 0 0 0,0 0 0 0 0,2 0 0 0 0,4 33-24 0 0,-3-60 3 0 0,1 0 0 0 0,-1-1 1 0 0,1 1-1 0 0,1-1 0 0 0,-1 1 0 0 0,1-1 0 0 0,1 0 0 0 0,-1 1 1 0 0,1-1-1 0 0,0 0 0 0 0,0-1 0 0 0,0 1 0 0 0,1 0 1 0 0,0-1-1 0 0,0 0 0 0 0,1 0 0 0 0,-1 0 0 0 0,1-1 1 0 0,0 1-1 0 0,0-1 0 0 0,1 0 0 0 0,-1-1 0 0 0,1 1 1 0 0,0-1-1 0 0,0 0 0 0 0,0 0 0 0 0,0-1 0 0 0,0 0 1 0 0,1 0-1 0 0,-1-1 0 0 0,1 1 0 0 0,-1-1 0 0 0,2-1-3 0 0,8-1 12 0 0,-1-2 0 0 0,0 0-1 0 0,1-1 1 0 0,-2-1 0 0 0,1 0-1 0 0,0 0 1 0 0,-1-2 0 0 0,0 0-1 0 0,-1-1 1 0 0,0 0 0 0 0,0-1-1 0 0,0 0-11 0 0,83-45 48 0 0,-42 35-34 0 0,-52 41-25 0 0,-20 141 324 0 0,18-158-298 0 0,-1 0-18 0 0,1-1 0 0 0,0 1 1 0 0,0-1-1 0 0,0 1 1 0 0,0-1-1 0 0,1 1 1 0 0,0-1-1 0 0,0 0 0 0 0,0 1 1 0 0,0-1-1 0 0,1 0 1 0 0,-1 0-1 0 0,1 0 1 0 0,0 0-1 0 0,0 0 1 0 0,1 0-1 0 0,-1 0 0 0 0,3 2 3 0 0,-3-5-46 0 0,-1 0 1 0 0,1 0-1 0 0,-1 0 0 0 0,1 0 0 0 0,-1 0 0 0 0,1-1 0 0 0,-1 1 0 0 0,1-1 0 0 0,0 1 0 0 0,-1-1 0 0 0,1 0 0 0 0,0 1 1 0 0,-1-1-1 0 0,1 0 0 0 0,0 0 0 0 0,-1 0 0 0 0,1 0 0 0 0,0 0 0 0 0,0-1 0 0 0,-1 1 0 0 0,1 0 0 0 0,0-1 0 0 0,-1 0 1 0 0,1 1-1 0 0,-1-1 0 0 0,1 0 0 0 0,-1 0 0 0 0,1 1 0 0 0,-1-1 0 0 0,0 0 0 0 0,1-1 0 0 0,-1 1 0 0 0,0 0 0 0 0,0 0 1 0 0,1 0-1 0 0,-1-1 0 0 0,0 0 46 0 0,8-9-4342 0 0,-1-2-3714 0 0,-5 9-4407 0 0</inkml:trace>
  <inkml:trace contextRef="#ctx0" brushRef="#br0" timeOffset="14717.063">14006 2864 8994 0 0,'0'0'2215'0'0,"0"0"-723"0"0,0 0-210 0 0,0 0 70 0 0,0 0 30 0 0,0 0-50 0 0,0 0-140 0 0,0 0-145 0 0,0 0-84 0 0,0 0-60 0 0,0 0-61 0 0,0 0-66 0 0,16 13-96 0 0,50 37-96 0 0,-65-48-559 0 0,1-1 1 0 0,-1 0-1 0 0,0 0 1 0 0,0-1-1 0 0,0 1 0 0 0,0 0 1 0 0,1 0-1 0 0,-1-1 1 0 0,0 1-1 0 0,1 0 0 0 0,-1-1 1 0 0,1 0-1 0 0,-1 1 1 0 0,1-1-1 0 0,-1 0 0 0 0,0 1 1 0 0,1-1-1 0 0,-1 0 1 0 0,1 0-1 0 0,-1 0 0 0 0,1-1 1 0 0,-1 1-1 0 0,1 0 1 0 0,-1 0-1 0 0,1-1 0 0 0,-1 1 1 0 0,0-1-1 0 0,1 1 1 0 0,-1-1-1 0 0,0 0 0 0 0,2 0-25 0 0,3-3 125 0 0,3 1-71 0 0,0-1-1 0 0,0 0 1 0 0,-1 0-1 0 0,0-1 1 0 0,0 0-1 0 0,0 0 1 0 0,0-1-1 0 0,-1 0 1 0 0,0 0-1 0 0,0-1 1 0 0,0 0-1 0 0,-1 0 1 0 0,0-1-1 0 0,-1 0 1 0 0,0 0-1 0 0,0 0 1 0 0,0 0-1 0 0,-1-1 1 0 0,-1 0-1 0 0,1 0 1 0 0,-1 0-1 0 0,-1 0 1 0 0,0 0-1 0 0,0-1 1 0 0,0-4-54 0 0,-3 12-8 0 0,1-1 0 0 0,0 0 0 0 0,-1 1 0 0 0,0-1 0 0 0,1 1 0 0 0,-1-1 1 0 0,0 1-1 0 0,0-1 0 0 0,-1 1 0 0 0,1-1 0 0 0,0 1 0 0 0,-1 0 0 0 0,1 0 0 0 0,-1 0 0 0 0,0 0 1 0 0,0 0-1 0 0,0 0 0 0 0,0 0 0 0 0,0 1 0 0 0,0-1 0 0 0,0 1 0 0 0,-1 0 0 0 0,1-1 0 0 0,0 1 0 0 0,-1 0 1 0 0,1 0-1 0 0,-1 0 0 0 0,1 1 0 0 0,-1-1 0 0 0,0 1 0 0 0,0-1 8 0 0,-86-3-253 0 0,76 6 230 0 0,0 1 0 0 0,1 0 0 0 0,-1 1 0 0 0,1 1 0 0 0,0 0 0 0 0,0 1 0 0 0,1 0 0 0 0,0 0 0 0 0,0 1 0 0 0,0 1 0 0 0,1 0 0 0 0,0 0 0 0 0,0 1 0 0 0,1 0 0 0 0,0 1 0 0 0,1 0 0 0 0,0 1 0 0 0,0-1 0 0 0,2 1 0 0 0,-1 1 0 0 0,1-1 0 0 0,1 1 0 0 0,-1 1 23 0 0,4-9 0 0 0,1 1-1 0 0,-1-1 1 0 0,1 1-1 0 0,0 0 1 0 0,0 0-1 0 0,0-1 1 0 0,0 1 0 0 0,1 0-1 0 0,0 0 1 0 0,0 0-1 0 0,0 0 1 0 0,1 0 0 0 0,-1-1-1 0 0,1 1 1 0 0,0 0-1 0 0,1 0 1 0 0,-1-1 0 0 0,1 1-1 0 0,0-1 1 0 0,0 1-1 0 0,1-1 1 0 0,-1 0 0 0 0,1 0-1 0 0,0 0 1 0 0,0 0-1 0 0,0 0 1 0 0,0-1 0 0 0,1 0-1 0 0,-1 1 1 0 0,1-1-1 0 0,0 0 1 0 0,0-1-1 0 0,0 1 1 0 0,0-1 0 0 0,1 0-1 0 0,2 1 1 0 0,13 3 2 0 0,1-2 0 0 0,0 0 0 0 0,0-1 0 0 0,0-2 0 0 0,1 0 0 0 0,-1-1 0 0 0,0-1 0 0 0,14-3-2 0 0,-1-1-21 0 0,1-3 1 0 0,-2-1-1 0 0,1-1 0 0 0,-1-2 0 0 0,16-8 21 0 0,-13 5-18 0 0,-14 9-174 0 0,0-2 0 0 0,-1 0-1 0 0,-1-2 1 0 0,1 0 0 0 0,-2-2 0 0 0,1 0 0 0 0,-1 0 0 0 0,-1-2 0 0 0,-1-1 0 0 0,0 0 0 0 0,-1-1 0 0 0,0-1 192 0 0,-15 17 2 0 0,-1-1 0 0 0,1 1 0 0 0,0-1 0 0 0,-1 1 0 0 0,1-1 0 0 0,-1 1 0 0 0,1-1 0 0 0,-1 1 0 0 0,0-1-1 0 0,1 0 1 0 0,-1 1 0 0 0,0-1 0 0 0,1 1 0 0 0,-1-1 0 0 0,0 0 0 0 0,0 0 0 0 0,1 1 0 0 0,-1-1 0 0 0,0 0 0 0 0,0 1 0 0 0,0-1 0 0 0,0 0 0 0 0,0 1 0 0 0,0-1 0 0 0,0 0 0 0 0,0 0-1 0 0,0 1 1 0 0,-1-1 0 0 0,1 0 0 0 0,0 1 0 0 0,0-1 0 0 0,0 0 0 0 0,-1 1 0 0 0,1-1 0 0 0,0 0 0 0 0,-1 1 0 0 0,1-1 0 0 0,-1 1 0 0 0,1-1 0 0 0,-1 1 0 0 0,1-1 0 0 0,-1 1-1 0 0,1-1 1 0 0,-1 1 0 0 0,1-1 0 0 0,-1 1 0 0 0,0 0 0 0 0,1-1 0 0 0,-1 1 0 0 0,0 0 0 0 0,1-1 0 0 0,-1 1 0 0 0,0 0 0 0 0,1 0 0 0 0,-1 0 0 0 0,0 0 0 0 0,0 0 0 0 0,1 0 0 0 0,-1 0-1 0 0,0 0 1 0 0,1 0 0 0 0,-1 0 0 0 0,0 0 0 0 0,0 0 0 0 0,1 0 0 0 0,-1 1-2 0 0,-9 0 20 0 0,1 0 1 0 0,0 1-1 0 0,0 1 0 0 0,0 0 1 0 0,0 0-1 0 0,0 1 0 0 0,1 0 1 0 0,-1 0-1 0 0,1 1 0 0 0,0 0 1 0 0,1 0-1 0 0,-1 1 0 0 0,1 0 0 0 0,0 0 1 0 0,0 1-1 0 0,1 0 0 0 0,0 0 1 0 0,0 0-1 0 0,1 1 0 0 0,0 0 1 0 0,0 0-1 0 0,1 1 0 0 0,0-1 1 0 0,0 1-1 0 0,1 0 0 0 0,-2 8-20 0 0,4-13 19 0 0,0-1 1 0 0,0 1-1 0 0,1 0 0 0 0,0 0 0 0 0,0-1 0 0 0,0 1 0 0 0,0 0 0 0 0,0-1 1 0 0,1 1-1 0 0,0 0 0 0 0,-1-1 0 0 0,1 1 0 0 0,1-1 0 0 0,-1 1 0 0 0,0-1 1 0 0,1 1-1 0 0,0-1 0 0 0,0 0 0 0 0,0 0 0 0 0,0 0 0 0 0,0 0 0 0 0,1 0 0 0 0,-1 0 1 0 0,1-1-1 0 0,0 1 0 0 0,0-1 0 0 0,0 0 0 0 0,0 0 0 0 0,0 0 0 0 0,0 0 1 0 0,0 0-1 0 0,1-1 0 0 0,-1 1 0 0 0,1-1 0 0 0,-1 0 0 0 0,2 0-19 0 0,136 18 1017 0 0,-109-21-875 0 0,0-2 1 0 0,0-1-1 0 0,0-1 1 0 0,-1-2-1 0 0,0-1 1 0 0,-1-2-1 0 0,0-1 1 0 0,0-1-1 0 0,-1-1 1 0 0,-1-2-1 0 0,-1 0 1 0 0,0-2-1 0 0,-1-2 1 0 0,-1 0-1 0 0,-1-1 1 0 0,-1-2-1 0 0,0 0 1 0 0,-2-1-1 0 0,-1-2-142 0 0,-5 11-33 0 0,-1-1 0 0 0,0-1 0 0 0,-1 0 0 0 0,-1-1 0 0 0,-1 0 0 0 0,-1 0 0 0 0,0-1 0 0 0,-1-1 0 0 0,-2 0 0 0 0,0 0 0 0 0,0 0 0 0 0,-2-1 0 0 0,-1 0 0 0 0,-1 0 0 0 0,0 0-1 0 0,-1 0 1 0 0,-2-1 0 0 0,0-1 33 0 0,-1 17-18 0 0,0 0-1 0 0,0-1 1 0 0,0 1-1 0 0,-1 0 1 0 0,0 0-1 0 0,0 0 1 0 0,-1 0-1 0 0,1 0 1 0 0,-1 0-1 0 0,-1 1 1 0 0,1-1-1 0 0,-1 1 1 0 0,0 0-1 0 0,0 0 1 0 0,0 0-1 0 0,-1 1 1 0 0,0-1 0 0 0,1 1-1 0 0,-2 0 1 0 0,1 1-1 0 0,0-1 1 0 0,-1 1-1 0 0,0 0 1 0 0,1 0-1 0 0,-1 1 1 0 0,0 0-1 0 0,-1 0 1 0 0,1 0-1 0 0,0 1 1 0 0,-1 0 18 0 0,-5 0-8 0 0,0 0 1 0 0,1 1-1 0 0,-1 1 0 0 0,0 0 1 0 0,1 0-1 0 0,-1 2 1 0 0,0-1-1 0 0,1 1 1 0 0,0 1-1 0 0,0 0 1 0 0,0 0-1 0 0,0 1 1 0 0,1 1-1 0 0,0 0 1 0 0,0 0-1 0 0,0 1 1 0 0,1 0-1 0 0,0 1 1 0 0,0 0-1 0 0,1 0 1 0 0,0 1-1 0 0,0 0 1 0 0,1 0-1 0 0,1 1 0 0 0,-1 0 1 0 0,1 0-1 0 0,1 0 1 0 0,0 2 7 0 0,-3 7 50 0 0,0 0-1 0 0,2 1 1 0 0,1 0 0 0 0,0 0 0 0 0,1 0 0 0 0,1 1-1 0 0,1-1 1 0 0,1 1 0 0 0,1-1 0 0 0,1 1-1 0 0,1 0 1 0 0,0-1 0 0 0,2 0 0 0 0,0 1-1 0 0,1-1 1 0 0,1-1 0 0 0,1 1 0 0 0,1-1 0 0 0,0 0-1 0 0,2-1 1 0 0,0 0 0 0 0,1-1 0 0 0,1 0-1 0 0,0 0 1 0 0,15 13-50 0 0,-6-13 81 0 0,1-1 0 0 0,0-1-1 0 0,2-1 1 0 0,-1-1 0 0 0,2-1-1 0 0,0-1 1 0 0,0-2 0 0 0,1 0 0 0 0,0-2-1 0 0,0 0 1 0 0,1-2 0 0 0,-1-1 0 0 0,1-1-1 0 0,0-2 1 0 0,0 0 0 0 0,1-2-1 0 0,1-1-80 0 0,63-24-847 0 0,-58 2-5350 0 0,-27 19-6419 0 0</inkml:trace>
  <inkml:trace contextRef="#ctx0" brushRef="#br0" timeOffset="18758.973">16707 2646 2873 0 0,'0'0'1516'0'0,"0"0"-60"0"0,0 0 235 0 0,0 0 280 0 0,0 0 72 0 0,0 0-137 0 0,0 0-353 0 0,0 0-388 0 0,0 0-318 0 0,0 0-244 0 0,0 0-195 0 0,-4 1 775 0 0,4 204 2838 0 0,1-199-3976 0 0,-1 1 1 0 0,1-1 0 0 0,0 1 0 0 0,0-1 0 0 0,1 0 0 0 0,0 1-1 0 0,0-1 1 0 0,0 0 0 0 0,1 0 0 0 0,0 0 0 0 0,0-1-1 0 0,0 1 1 0 0,1-1 0 0 0,0 0 0 0 0,0 0 0 0 0,0 0-1 0 0,1 0 1 0 0,-1-1 0 0 0,1 1 0 0 0,0-1 0 0 0,1 0 0 0 0,-1-1-1 0 0,1 0 1 0 0,-1 1 0 0 0,1-2 0 0 0,0 1 0 0 0,0-1-1 0 0,0 0 1 0 0,1 0 0 0 0,-1 0 0 0 0,0-1 0 0 0,1 0-1 0 0,-1-1 1 0 0,4 1-46 0 0,8-5 107 0 0,1-1 0 0 0,-1 0 0 0 0,1-2-1 0 0,-2 0 1 0 0,1-1 0 0 0,-1-1-1 0 0,0 0 1 0 0,-1-1 0 0 0,0-1 0 0 0,0 0-1 0 0,-1-2 1 0 0,-1 0 0 0 0,0 0 0 0 0,-1-1-1 0 0,-1-1 1 0 0,0 0 0 0 0,8-13-107 0 0,-6 11 52 0 0,76-93 51 0 0,-89 110-111 0 0,-1 0-19 0 0,-1 16-107 0 0,-10 147 159 0 0,13-158-19 0 0,0 0-1 0 0,0 0 1 0 0,0 0 0 0 0,1 0 0 0 0,0-1-1 0 0,0 1 1 0 0,0-1 0 0 0,1 0 0 0 0,-1 0-1 0 0,1 0 1 0 0,0 0 0 0 0,0 0 0 0 0,0-1-1 0 0,1 0 1 0 0,-1 0 0 0 0,1 0 0 0 0,0-1-1 0 0,-1 1 1 0 0,1-1 0 0 0,0 0-1 0 0,1 0 1 0 0,-1-1 0 0 0,0 0 0 0 0,0 0-1 0 0,1 0 1 0 0,-1 0 0 0 0,1-1 0 0 0,-1 0-1 0 0,0 0 1 0 0,1-1 0 0 0,-1 1 0 0 0,1-1-1 0 0,-1 0 1 0 0,0 0 0 0 0,0-1-1 0 0,0 0 1 0 0,0 0 0 0 0,0 0 0 0 0,0 0-1 0 0,2-2-5 0 0,10-5 88 0 0,-1 0 0 0 0,-1 0 0 0 0,0-1 0 0 0,0-1 0 0 0,-1-1 1 0 0,0 0-1 0 0,-1-1 0 0 0,0 0 0 0 0,-1-1 0 0 0,-1 0 0 0 0,0-1 0 0 0,-1-1 0 0 0,0 1 0 0 0,-2-1 0 0 0,2-3-88 0 0,-2-94-126 0 0,-16 108-626 0 0,7 6-9155 0 0,1 2-2044 0 0</inkml:trace>
  <inkml:trace contextRef="#ctx0" brushRef="#br0" timeOffset="19059.183">18054 2687 16908 0 0,'0'0'1449'0'0,"0"0"-499"0"0,0 0-205 0 0,0 0 43 0 0,0 0 30 0 0,0 0-33 0 0,0 0-132 0 0,0 0-163 0 0,0 0-110 0 0,0 0-49 0 0,0 0-29 0 0,0 0-37 0 0,0 0-36 0 0,0 23-43 0 0,-2 120 194 0 0,-8-83-531 0 0,2-51-3384 0 0,-3-2-3551 0 0,9-6-4696 0 0</inkml:trace>
  <inkml:trace contextRef="#ctx0" brushRef="#br0" timeOffset="19271.975">17979 2293 11715 0 0,'0'0'4136'0'0,"0"0"-3239"0"0,0 0-473 0 0,0 0-192 0 0,0 0-184 0 0,0 0-240 0 0,0 0-152 0 0,0 0-88 0 0,0 0-105 0 0,0 0-135 0 0,0 0-464 0 0,0 0-1921 0 0,0 0-8025 0 0</inkml:trace>
  <inkml:trace contextRef="#ctx0" brushRef="#br0" timeOffset="19605.04">18487 2146 8490 0 0,'0'0'4117'0'0,"0"0"-2552"0"0,0 0-863 0 0,0 0 139 0 0,0 0 309 0 0,0 0 237 0 0,0 0 12 0 0,0 0-175 0 0,0 0-224 0 0,0 0-169 0 0,0 0-155 0 0,0 0-132 0 0,0 0-93 0 0,3 33-64 0 0,11 104-23 0 0,-2 160 1518 0 0,-54 94-1509 0 0,42-392-466 0 0,1 1 1 0 0,-1 0-1 0 0,0 0 0 0 0,1 0 0 0 0,-1 0 0 0 0,0 0 0 0 0,1 0 0 0 0,-1 0 1 0 0,1 0-1 0 0,-1 0 0 0 0,0 0 0 0 0,1 0 0 0 0,-1 1 0 0 0,0-1 1 0 0,1 0-1 0 0,-1 0 0 0 0,0 0 0 0 0,1 0 0 0 0,-1 1 0 0 0,0-1 1 0 0,1 0-1 0 0,-1 0 0 0 0,0 0 0 0 0,1 1 0 0 0,-1-1 0 0 0,0 0 1 0 0,0 1-1 0 0,1-1 0 0 0,-1 0 0 0 0,0 1 0 0 0,0-1 0 0 0,0 0 1 0 0,0 1-1 0 0,1-1 0 0 0,-1 0 0 0 0,0 1 0 0 0,0-1 93 0 0,5-6-362 0 0,7-16-4301 0 0,-8 7-5423 0 0,-3 7 1249 0 0</inkml:trace>
  <inkml:trace contextRef="#ctx0" brushRef="#br0" timeOffset="19811.152">18198 2661 10650 0 0,'0'0'1854'0'0,"0"0"-456"0"0,0 0-207 0 0,0 0 46 0 0,0 0 43 0 0,0 0-23 0 0,0 0-142 0 0,0 0-209 0 0,0 0-175 0 0,0 0-152 0 0,37-8-132 0 0,117-26-104 0 0,63-27 270 0 0,-87 5-2110 0 0,-81 19-8254 0 0,-38 27-1402 0 0</inkml:trace>
  <inkml:trace contextRef="#ctx0" brushRef="#br0" timeOffset="23366.018">19087 2249 760 0 0,'0'0'1364'0'0,"0"0"-498"0"0,0 0-118 0 0,0 0 104 0 0,0 0 182 0 0,0 0 89 0 0,0 0-14 0 0,0 0-43 0 0,0 0-137 0 0,0 0-51 0 0,0 0 19 0 0,-2-17 26 0 0,-2-12-478 0 0,0-7 474 0 0,3 26 3272 0 0,1 3 3378 0 0,7 261-6075 0 0,15-12-1019 0 0,-20 97-248 0 0,-2-339-238 0 0,11-7 91 0 0,248-220 400 0 0,-176 189-437 0 0,-81 38-38 0 0,0 0 0 0 0,1 0 0 0 0,-1 0 0 0 0,0 0 0 0 0,0 1 0 0 0,0-1 1 0 0,0 1-1 0 0,1-1 0 0 0,-1 1 0 0 0,0 0 0 0 0,0 0 0 0 0,0 0 0 0 0,0 0 0 0 0,0 0 0 0 0,-1 0 0 0 0,1 0 1 0 0,0 1-1 0 0,0-1 0 0 0,-1 1 0 0 0,1-1 0 0 0,-1 1 0 0 0,1-1 0 0 0,-1 1 0 0 0,0 0 0 0 0,1 0 1 0 0,-1 0-1 0 0,0 0 0 0 0,-1 0 0 0 0,1 0 0 0 0,0 0 0 0 0,0 0 0 0 0,-1 0 0 0 0,1 1-5 0 0,14 76 313 0 0,-13 75 105 0 0,-2-154-457 0 0,0 1 0 0 0,1-1 0 0 0,-1 1 0 0 0,0 0 0 0 0,0-1 0 0 0,1 1 1 0 0,-1-1-1 0 0,0 1 0 0 0,1-1 0 0 0,-1 1 0 0 0,1-1 0 0 0,-1 1 0 0 0,1-1 1 0 0,-1 0-1 0 0,1 1 0 0 0,-1-1 0 0 0,1 1 0 0 0,-1-1 0 0 0,1 0 0 0 0,-1 0 1 0 0,1 1-1 0 0,-1-1 0 0 0,1 0 0 0 0,0 0 0 0 0,-1 0 0 0 0,1 0 0 0 0,0 1 1 0 0,-1-1-1 0 0,1 0 0 0 0,-1 0 0 0 0,1 0 0 0 0,0 0 0 0 0,-1-1 0 0 0,1 1 1 0 0,0 0-1 0 0,-1 0 0 0 0,1 0 0 0 0,-1 0 0 0 0,1-1 0 0 0,0 1 0 0 0,-1 0 0 0 0,1-1 1 0 0,-1 1-1 0 0,1 0 0 0 0,-1-1 0 0 0,1 1 0 0 0,-1 0 0 0 0,1-1 0 0 0,-1 1 1 0 0,0-1-1 0 0,1 1 0 0 0,-1-1 0 0 0,1 0 39 0 0,9-6-3588 0 0,-3 1-3467 0 0,-3-2-5817 0 0</inkml:trace>
  <inkml:trace contextRef="#ctx0" brushRef="#br0" timeOffset="24344.751">20580 2761 1320 0 0,'0'0'1502'0'0,"0"0"29"0"0,0 0 61 0 0,0 0 113 0 0,0 0 35 0 0,0 0-85 0 0,0 0-99 0 0,0 0-129 0 0,0 0-109 0 0,0 0-140 0 0,0 0-148 0 0,0 0-140 0 0,0 0-102 0 0,-9 0-77 0 0,-28 0-75 0 0,-12 24 929 0 0,38-15-1280 0 0,-5 4-94 0 0,0 1 0 0 0,1 0 0 0 0,1 1 1 0 0,0 1-1 0 0,1 0 0 0 0,0 1 0 0 0,2 0 0 0 0,0 1 1 0 0,1 0-1 0 0,1 0 0 0 0,-2 8-191 0 0,9-24 18 0 0,1 0 1 0 0,0 1-1 0 0,0-1 0 0 0,0 1 1 0 0,0-1-1 0 0,0 1 0 0 0,1-1 1 0 0,-1 1-1 0 0,1-1 0 0 0,0 1 1 0 0,-1 0-1 0 0,1-1 0 0 0,1 1 1 0 0,-1 0-1 0 0,0-1 0 0 0,1 1 1 0 0,-1 0-1 0 0,1-1 0 0 0,0 1 1 0 0,-1-1-1 0 0,1 1 0 0 0,1-1 1 0 0,-1 0-1 0 0,0 1 0 0 0,0-1 1 0 0,1 0-1 0 0,0 0 1 0 0,-1 0-1 0 0,1 0 0 0 0,0 0 1 0 0,0 0-1 0 0,0 0 0 0 0,0-1 1 0 0,0 1-1 0 0,0-1 0 0 0,1 1 1 0 0,-1-1-1 0 0,0 0 0 0 0,1 0 1 0 0,-1 0-1 0 0,1 0 0 0 0,-1 0 1 0 0,1-1-1 0 0,0 1 0 0 0,-1-1 1 0 0,1 0-1 0 0,0 1 0 0 0,-1-1 1 0 0,3-1-19 0 0,10-2 106 0 0,-1-1 1 0 0,1-1 0 0 0,-1 0-1 0 0,0-1 1 0 0,0 0-1 0 0,-1-1 1 0 0,0 0 0 0 0,0-2-1 0 0,-1 1 1 0 0,0-1-1 0 0,0-1 1 0 0,-1 0 0 0 0,-1-1-1 0 0,0 0 1 0 0,3-4-107 0 0,1 1 72 0 0,181-164 484 0 0,-194 177-554 0 0,-1 1 0 0 0,0-1 1 0 0,1 1-1 0 0,-1-1 0 0 0,1 1 0 0 0,0 0 1 0 0,-1-1-1 0 0,1 1 0 0 0,-1 0 0 0 0,1-1 0 0 0,-1 1 1 0 0,1 0-1 0 0,0 0 0 0 0,-1-1 0 0 0,1 1 1 0 0,0 0-1 0 0,-1 0 0 0 0,1 0 0 0 0,0 0 0 0 0,-1 0 1 0 0,1 0-1 0 0,0 0 0 0 0,-1 0 0 0 0,1 0 1 0 0,0 0-1 0 0,-1 0 0 0 0,1 1 0 0 0,0-1 1 0 0,-1 0-1 0 0,1 0 0 0 0,-1 1 0 0 0,1-1 0 0 0,0 0 1 0 0,-1 1-1 0 0,1-1 0 0 0,-1 1 0 0 0,1-1 1 0 0,-1 1-1 0 0,1-1 0 0 0,-1 1 0 0 0,0-1 1 0 0,1 1-1 0 0,-1-1 0 0 0,1 1 0 0 0,-1-1 0 0 0,0 1 1 0 0,0 0-1 0 0,1-1 0 0 0,-1 1 0 0 0,0 0 1 0 0,0-1-1 0 0,0 1 0 0 0,0-1 0 0 0,1 1 0 0 0,-1 0 1 0 0,0-1-1 0 0,0 1 0 0 0,-1 0 0 0 0,1 0 1 0 0,0-1-1 0 0,0 1 0 0 0,0-1 0 0 0,0 1 1 0 0,0 0-1 0 0,-1-1 0 0 0,1 1 0 0 0,0 0 0 0 0,-1-1-2 0 0,3 12 84 0 0,9 71 285 0 0,-10-68-340 0 0,0 0 0 0 0,0 0 0 0 0,1-1 0 0 0,1 0 0 0 0,1 1 0 0 0,0-1 0 0 0,1 0 0 0 0,0-1 0 0 0,1 1-1 0 0,1 0-28 0 0,-3-9 2 0 0,1 0-1 0 0,-1 0 1 0 0,1-1-1 0 0,0 0 1 0 0,0 0-1 0 0,0 0 1 0 0,0-1-1 0 0,1 1 1 0 0,0-1-1 0 0,0 0 1 0 0,0-1-1 0 0,0 0 1 0 0,0 0-1 0 0,0 0 1 0 0,0-1-1 0 0,1 1 1 0 0,-1-1-1 0 0,0-1 1 0 0,1 1-1 0 0,-1-1 1 0 0,1-1-1 0 0,-1 1 1 0 0,1-1-1 0 0,-1 0 1 0 0,4-1-2 0 0,39-25-332 0 0,-31 11-2639 0 0,-6 5-2185 0 0,-6 7-7004 0 0</inkml:trace>
  <inkml:trace contextRef="#ctx0" brushRef="#br0" timeOffset="25399.627">21657 2455 7098 0 0,'0'0'2047'0'0,"0"0"-971"0"0,0 0-461 0 0,0 0 154 0 0,0 0 325 0 0,0 0 265 0 0,0 0 77 0 0,0 0-125 0 0,0 0-145 0 0,0 0-144 0 0,0 0-109 0 0,31 6-72 0 0,100 19-55 0 0,-119-23-607 0 0,0 0 1 0 0,0-1-1 0 0,0-1 1 0 0,0 1-1 0 0,0-2 1 0 0,0 0-1 0 0,0 0 1 0 0,0-1-1 0 0,0-1 1 0 0,0 0-1 0 0,0 0 1 0 0,-1-1-1 0 0,9-5-179 0 0,5 0 288 0 0,9-3-71 0 0,0-1 0 0 0,-1-2 0 0 0,0-1 0 0 0,-1-2 0 0 0,-1-1-1 0 0,-1-1 1 0 0,-1-1 0 0 0,-1-2 0 0 0,-1-1 0 0 0,-1-1 0 0 0,-1-1-1 0 0,16-22-216 0 0,-38 43 31 0 0,1 1 0 0 0,-1-1 0 0 0,0 0 0 0 0,-1 0 0 0 0,1 0 0 0 0,-1 0 0 0 0,0 0 0 0 0,0-1 0 0 0,0 1-1 0 0,-1-1 1 0 0,0 1 0 0 0,0-1 0 0 0,-1 1 0 0 0,1-1 0 0 0,-1 0 0 0 0,0 1 0 0 0,-1-5-31 0 0,-1 8 9 0 0,0 1 0 0 0,-1 0 1 0 0,1-1-1 0 0,0 1 1 0 0,0 0-1 0 0,-1 0 0 0 0,1 0 1 0 0,-1 0-1 0 0,1 1 0 0 0,-1-1 1 0 0,1 1-1 0 0,-1-1 0 0 0,1 1 1 0 0,-1 0-1 0 0,1 0 0 0 0,-1 0 1 0 0,1 0-1 0 0,-1 1 0 0 0,0-1 1 0 0,1 1-1 0 0,0-1 0 0 0,-1 1 1 0 0,1 0-1 0 0,-1 0 0 0 0,1 0 1 0 0,0 0-1 0 0,-1 1 0 0 0,1-1 1 0 0,-1 1-10 0 0,-15 14 2 0 0,0 0 1 0 0,1 0 0 0 0,1 2 0 0 0,0 0-1 0 0,2 1 1 0 0,0 0 0 0 0,1 1 0 0 0,1 1 0 0 0,1 0-1 0 0,0 0 1 0 0,0 6-3 0 0,-19 57 2 0 0,3 1-1 0 0,4 0 1 0 0,3 2 0 0 0,5 1-1 0 0,-4 76-1 0 0,10-73-7 0 0,-4 0 0 0 0,-4-1 0 0 0,-4-1-1 0 0,-4 0 1 0 0,-18 39 7 0 0,33-100 4 0 0,-2-1-1 0 0,-1 1 1 0 0,-1-2-1 0 0,-1 0 1 0 0,-1 0-1 0 0,-1-2 0 0 0,-2 0 1 0 0,0-1-1 0 0,-1-1 1 0 0,-23 19-4 0 0,36-35 3 0 0,-1 0 1 0 0,1 0-1 0 0,-2-1 0 0 0,1 0 1 0 0,0 0-1 0 0,-1-1 1 0 0,0 0-1 0 0,0-1 0 0 0,0 1 1 0 0,-1-2-1 0 0,1 0 0 0 0,0 0 1 0 0,-1 0-1 0 0,0-1 0 0 0,1-1 1 0 0,-1 1-1 0 0,-9-2-3 0 0,14-3 4 0 0,1 1-1 0 0,0-1 1 0 0,-1 0-1 0 0,1 0 1 0 0,1-1-1 0 0,-1 1 1 0 0,1-1 0 0 0,0 0-1 0 0,0 0 1 0 0,0 0-1 0 0,1 0 1 0 0,-1 0-1 0 0,1 0 1 0 0,0-1-1 0 0,1 1 1 0 0,0-1-1 0 0,-1 0 1 0 0,2 1 0 0 0,-1-1-1 0 0,1 0 1 0 0,0 1-1 0 0,0-1 1 0 0,0 0-1 0 0,1 0 1 0 0,0 1-1 0 0,0-1 1 0 0,0 1-1 0 0,1-1 1 0 0,1-1-4 0 0,8-31 13 0 0,2 0 1 0 0,1 0-1 0 0,3 2 0 0 0,1 0 1 0 0,1 1-1 0 0,2 0 0 0 0,1 2 1 0 0,2 1-1 0 0,10-10-13 0 0,22-24-108 0 0,3 2 0 0 0,3 2 1 0 0,3 3-1 0 0,2 4 0 0 0,44-28 108 0 0,-33 39-2337 0 0,-22 23-8719 0 0,-30 11 1560 0 0,-19 6 5054 0 0</inkml:trace>
  <inkml:trace contextRef="#ctx0" brushRef="#br0" timeOffset="25699.279">22472 2705 0 0 0,'0'0'2176'0'0,"0"0"1076"0"0,0 0 19 0 0,0 0-446 0 0,0 0-501 0 0,0 0-443 0 0,0 0-336 0 0,0 0-174 0 0,0 0-102 0 0,0 0-110 0 0,0 0-134 0 0,0 0-195 0 0,17-9-208 0 0,49-25 196 0 0,-88 56-508 0 0,1 1 1 0 0,0 0-1 0 0,2 1 1 0 0,1 2-1 0 0,-9 17-310 0 0,20-33 32 0 0,1 1-1 0 0,1 0 0 0 0,-1 1 1 0 0,2-1-1 0 0,0 1 0 0 0,0 0 1 0 0,1 0-1 0 0,0 1 0 0 0,1-1 1 0 0,1 1-1 0 0,0-1 0 0 0,0 1 1 0 0,1-1-1 0 0,1 1 0 0 0,0-1 1 0 0,2 6-32 0 0,-2-14 22 0 0,1 0 0 0 0,0 1 0 0 0,0-1 0 0 0,0 0 0 0 0,0 0 0 0 0,1-1 1 0 0,0 1-1 0 0,0 0 0 0 0,0-1 0 0 0,0 0 0 0 0,0 0 0 0 0,1 0 0 0 0,-1 0 0 0 0,1 0 1 0 0,0-1-1 0 0,0 1 0 0 0,0-1 0 0 0,0 0 0 0 0,0 0 0 0 0,0-1 0 0 0,0 1 0 0 0,1-1 1 0 0,-1 0-1 0 0,1 0 0 0 0,-1 0 0 0 0,1-1 0 0 0,-1 1 0 0 0,1-1 0 0 0,0 0 0 0 0,-1-1 1 0 0,2 1-24 0 0,3-1 73 0 0,-1 0-1 0 0,1 0 1 0 0,0-1-1 0 0,-1 0 0 0 0,1 0 1 0 0,-1-1-1 0 0,1 0 0 0 0,-1 0 1 0 0,0-1-1 0 0,0 0 1 0 0,-1-1-1 0 0,1 0 0 0 0,-1 0 1 0 0,0 0-1 0 0,5-6-71 0 0,-6 3 38 0 0,0-1-1 0 0,0 1 0 0 0,-1-1 1 0 0,0-1-1 0 0,0 1 1 0 0,-1-1-1 0 0,0 1 1 0 0,-1-1-1 0 0,0 0 1 0 0,-1-1-1 0 0,0 1 1 0 0,0 0-1 0 0,-1-1 1 0 0,-1 1-1 0 0,0 0 1 0 0,0-1-1 0 0,-1 1 1 0 0,-1-9-38 0 0,-1 4-139 0 0,0 1 1 0 0,-1 0-1 0 0,-1 0 1 0 0,0 1-1 0 0,-1-1 1 0 0,-1 1-1 0 0,0 0 1 0 0,0 1-1 0 0,-1 0 1 0 0,-1 0-1 0 0,0 1 1 0 0,-1 0-1 0 0,-8-8 139 0 0,-18 2-2843 0 0,11 14-4377 0 0,18 3-4576 0 0</inkml:trace>
  <inkml:trace contextRef="#ctx0" brushRef="#br0" timeOffset="25993.764">22846 2941 7034 0 0,'0'0'2416'0'0,"0"0"-709"0"0,0 0-165 0 0,0 0 131 0 0,0 0 44 0 0,0 0-140 0 0,0 0-227 0 0,0 0-204 0 0,0 0-113 0 0,0 0-45 0 0,0 0-101 0 0,0 0-93 0 0,0 0-73 0 0,-11 12-41 0 0,-30 34-61 0 0,40-46-579 0 0,0 0 1 0 0,1 0-1 0 0,-1 0 0 0 0,0 0 0 0 0,1 0 0 0 0,-1 0 1 0 0,0 0-1 0 0,1 0 0 0 0,-1-1 0 0 0,0 1 0 0 0,1 0 1 0 0,-1 0-1 0 0,0-1 0 0 0,1 1 0 0 0,-1 0 0 0 0,1-1 1 0 0,-1 1-1 0 0,1-1 0 0 0,-1 1 0 0 0,1-1 0 0 0,-1 1 1 0 0,1-1-1 0 0,-1 1 0 0 0,1-1 0 0 0,0 1 0 0 0,-1-1 0 0 0,1 0 1 0 0,0 1-1 0 0,-1-1 0 0 0,1 0 0 0 0,0 1 0 0 0,0-1 1 0 0,0 0-1 0 0,-1 1 0 0 0,1-1 0 0 0,0 0 0 0 0,0 1 1 0 0,0-1-1 0 0,0 0 0 0 0,0 1 0 0 0,0-1 0 0 0,1 0 1 0 0,-1 1-1 0 0,0-1 0 0 0,0 0 0 0 0,0 1 0 0 0,1-1 1 0 0,-1 0-1 0 0,0 1 0 0 0,1-1 0 0 0,-1 1 0 0 0,0-1 1 0 0,1 0-1 0 0,-1 1 0 0 0,1-1 0 0 0,0 1-40 0 0,-1-2 102 0 0,49-142 951 0 0,32-25-665 0 0,-19 82-620 0 0,-61 86 129 0 0,0 0-1 0 0,1 0 1 0 0,-1 1-1 0 0,0-1 0 0 0,1 1 1 0 0,-1-1-1 0 0,0 1 1 0 0,1-1-1 0 0,-1 1 0 0 0,1 0 1 0 0,-1 0-1 0 0,1 0 1 0 0,-1 0-1 0 0,1 0 0 0 0,-1 0 1 0 0,0 0-1 0 0,1 0 1 0 0,-1 0-1 0 0,1 1 1 0 0,-1-1-1 0 0,1 1 0 0 0,-1-1 1 0 0,0 1-1 0 0,1-1 1 0 0,-1 1-1 0 0,0 0 0 0 0,0 0 1 0 0,1 0-1 0 0,-1-1 1 0 0,0 1-1 0 0,0 0 0 0 0,0 0 1 0 0,0 1-1 0 0,0-1 1 0 0,0 0-1 0 0,-1 0 1 0 0,1 0-1 0 0,0 1 0 0 0,0-1 1 0 0,-1 0 103 0 0,6 12-2615 0 0,-1-4-2928 0 0,-3-2-6529 0 0</inkml:trace>
  <inkml:trace contextRef="#ctx0" brushRef="#br0" timeOffset="26406.125">23428 2613 2769 0 0,'0'0'3834'0'0,"0"0"-1790"0"0,0 0-434 0 0,0 0 117 0 0,0 0 123 0 0,0 0-94 0 0,0 0-261 0 0,0 0-211 0 0,0 0-180 0 0,0 0-98 0 0,0 0-120 0 0,0 0-137 0 0,0 0-123 0 0,-4-3-132 0 0,2 1-494 0 0,1 0 46 0 0,0 1-1 0 0,0 0 1 0 0,0 0-1 0 0,0 0 1 0 0,0 1-1 0 0,0-1 0 0 0,0 0 1 0 0,0 0-1 0 0,0 0 1 0 0,0 1-1 0 0,-1-1 1 0 0,1 1-1 0 0,0-1 1 0 0,0 1-1 0 0,-1-1 1 0 0,1 1-1 0 0,0 0 1 0 0,-1-1-1 0 0,1 1 1 0 0,0 0-1 0 0,-1 0 0 0 0,1 0 1 0 0,0 0-1 0 0,-1 0 1 0 0,1 0-1 0 0,0 1 1 0 0,-1-1-1 0 0,1 0 1 0 0,0 1-1 0 0,-1-1 1 0 0,1 1-1 0 0,0-1 1 0 0,-1 2-46 0 0,-11 5 225 0 0,1 2 0 0 0,1 0 0 0 0,-1 0 0 0 0,1 1 0 0 0,1 1 0 0 0,0-1 0 0 0,0 2 1 0 0,2-1-1 0 0,-1 1 0 0 0,-6 13-225 0 0,8-13 62 0 0,1 0 0 0 0,0 1 1 0 0,1 0-1 0 0,0 0 0 0 0,1 0 1 0 0,0 0-1 0 0,1 0 0 0 0,1 1 0 0 0,0 0 1 0 0,1-1-1 0 0,0 1 0 0 0,1 0 1 0 0,1 0-1 0 0,2 11-62 0 0,0-19 18 0 0,0 0 1 0 0,1 0-1 0 0,0 0 1 0 0,0 0-1 0 0,1-1 0 0 0,-1 1 1 0 0,1-1-1 0 0,0 0 1 0 0,1-1-1 0 0,-1 1 0 0 0,1-1 1 0 0,0 0-1 0 0,0-1 1 0 0,0 1-1 0 0,1-1 0 0 0,-1 0 1 0 0,1-1-1 0 0,0 0 1 0 0,-1 0-1 0 0,1 0 0 0 0,0-1 1 0 0,0 0-1 0 0,0 0 1 0 0,1 0-1 0 0,-1-1 0 0 0,0-1 1 0 0,0 1-1 0 0,0-1 1 0 0,0 0-1 0 0,2-1-18 0 0,43-18-1351 0 0,-40 4-6194 0 0,-10 11-4143 0 0</inkml:trace>
  <inkml:trace contextRef="#ctx0" brushRef="#br0" timeOffset="26879.23">23663 2834 8554 0 0,'0'0'2082'0'0,"0"0"-442"0"0,0 0 60 0 0,0 0 186 0 0,0 0-118 0 0,0 0-243 0 0,0 0-206 0 0,0 0-156 0 0,0 0-106 0 0,0 0-90 0 0,32 0-101 0 0,101-2-126 0 0,-45-18 439 0 0,-55 7-877 0 0,-1-2 0 0 0,-1-1 1 0 0,0-1-1 0 0,-1-2 0 0 0,-1-1 1 0 0,-1-1-1 0 0,8-9-302 0 0,12-30 174 0 0,-47 58-172 0 0,-1 1-1 0 0,1-1 1 0 0,0 1-1 0 0,-1-1 0 0 0,1 0 1 0 0,-1 1-1 0 0,1-1 1 0 0,-1 0-1 0 0,0 0 0 0 0,1 1 1 0 0,-1-1-1 0 0,0 0 1 0 0,0 0-1 0 0,0 0 0 0 0,-1 1 1 0 0,1-1-1 0 0,0 0 1 0 0,-1 0-1 0 0,1 1 1 0 0,-1-1-1 0 0,1 0 0 0 0,-1 1 1 0 0,0-1-1 0 0,0 1 1 0 0,0-1-1 0 0,0 1 0 0 0,0-1 1 0 0,0 1-1 0 0,0 0 1 0 0,0-1-1 0 0,-1 1 0 0 0,1 0 1 0 0,0 0-1 0 0,-1 0 1 0 0,1 0-1 0 0,-1 0 1 0 0,1 0-1 0 0,-1 0 0 0 0,0 1 1 0 0,1-1-1 0 0,-2 0-1 0 0,-11-2-17 0 0,-1 0-1 0 0,0 1 1 0 0,0 0 0 0 0,0 2-1 0 0,0-1 1 0 0,1 2 0 0 0,-1 0-1 0 0,0 1 1 0 0,0 0 0 0 0,0 1-1 0 0,1 1 1 0 0,-1 0 0 0 0,1 1-1 0 0,0 1 1 0 0,1 0 0 0 0,-1 1-1 0 0,1 0 1 0 0,1 1 0 0 0,-9 6 17 0 0,-3 2 3 0 0,1 1 1 0 0,0 1 0 0 0,2 1-1 0 0,0 0 1 0 0,1 2 0 0 0,-10 13-4 0 0,24-26 3 0 0,-1 0 1 0 0,1 1 0 0 0,1 0 0 0 0,0 0-1 0 0,0 0 1 0 0,1 0 0 0 0,0 1 0 0 0,0 0-1 0 0,1 0 1 0 0,0 0 0 0 0,1 0 0 0 0,0 0-1 0 0,1 1 1 0 0,0-1 0 0 0,0 1 0 0 0,1-1 0 0 0,1 0-1 0 0,0 1 1 0 0,1 6-4 0 0,3-8 7 0 0,-1-1-1 0 0,1 1 1 0 0,0-1 0 0 0,1 0-1 0 0,0-1 1 0 0,0 1-1 0 0,1-1 1 0 0,0 0 0 0 0,0-1-1 0 0,1 0 1 0 0,-1 0-1 0 0,1 0 1 0 0,1-1 0 0 0,-1 0-1 0 0,1-1 1 0 0,0 0-1 0 0,0 0 1 0 0,0-1 0 0 0,0 0-1 0 0,0-1 1 0 0,1 0-1 0 0,4 1-6 0 0,30 4 22 0 0,0-2 0 0 0,0-1 0 0 0,0-3 0 0 0,1-1 0 0 0,40-6-22 0 0,84-24-520 0 0,-98 12-3113 0 0,-49 10-3555 0 0,-8 1-5787 0 0</inkml:trace>
  <inkml:trace contextRef="#ctx0" brushRef="#br0" timeOffset="29790.223">768 3799 6889 0 0,'0'0'4100'0'0,"0"0"-2144"0"0,0 0-833 0 0,0 0-176 0 0,0 0-55 0 0,0 0 49 0 0,0 0 7 0 0,0 0 27 0 0,0 0-14 0 0,0 0-62 0 0,0 0-31 0 0,-2 18-121 0 0,-1 118 371 0 0,18-2-273 0 0,-6-1 0 0 0,-6 1 0 0 0,-7 32-845 0 0,3-139-25 0 0,-2-1 1 0 0,-1 0-1 0 0,0 0 0 0 0,-2-1 1 0 0,-1 0-1 0 0,-2 0 0 0 0,0 0 0 0 0,-11 20 25 0 0,-8-7-1004 0 0,13-31-4124 0 0,8-15-7150 0 0,6 1 4987 0 0</inkml:trace>
  <inkml:trace contextRef="#ctx0" brushRef="#br0" timeOffset="30127.243">523 3957 8922 0 0,'0'0'1367'0'0,"0"0"-342"0"0,0 0-246 0 0,0 0 59 0 0,0 0 173 0 0,0 0 142 0 0,0 0 26 0 0,31-33-96 0 0,98-103-165 0 0,-58 84-153 0 0,-36 37-402 0 0,1 2 0 0 0,0 1 0 0 0,1 1 1 0 0,0 2-1 0 0,0 2 0 0 0,1 2 0 0 0,7 0-363 0 0,-26 4 138 0 0,-1 0 1 0 0,1 2-1 0 0,-1 0 0 0 0,1 1 1 0 0,-1 0-1 0 0,0 2 0 0 0,0 0 1 0 0,0 1-1 0 0,0 1 0 0 0,-1 1 1 0 0,0 0-1 0 0,0 1 0 0 0,-1 1 1 0 0,0 1-1 0 0,10 8-138 0 0,-17-10 66 0 0,0 0 0 0 0,-1 1 1 0 0,0 0-1 0 0,-1 0 0 0 0,0 1 0 0 0,0 0 0 0 0,-1 0 1 0 0,0 1-1 0 0,-1 0 0 0 0,0 0 0 0 0,-1 0 0 0 0,0 0 1 0 0,-1 1-1 0 0,0-1 0 0 0,-1 1 0 0 0,0 0 0 0 0,-1 0 1 0 0,0 0-1 0 0,-1 0 0 0 0,-1 0 0 0 0,0 0 0 0 0,0 3-66 0 0,-5 3 36 0 0,0-1 1 0 0,0 1-1 0 0,-2-1 0 0 0,0-1 0 0 0,-1 0 0 0 0,-1 0 0 0 0,0 0 0 0 0,-1-1 0 0 0,-1-1 0 0 0,0 0 0 0 0,-1-1 0 0 0,-1 0 0 0 0,0-1 0 0 0,0 0 1 0 0,-1-1-1 0 0,-1-1 0 0 0,0 0 0 0 0,0-1 0 0 0,-9 3-36 0 0,-4 5-133 0 0,-2-1 0 0 0,0-2 0 0 0,0-1 0 0 0,-1-1 0 0 0,-1-1 0 0 0,0-2 0 0 0,0-2 0 0 0,-1-1 0 0 0,0-1 0 0 0,-22-1 133 0 0,11-13-1539 0 0,23-11-5152 0 0,19 12-4683 0 0</inkml:trace>
  <inkml:trace contextRef="#ctx0" brushRef="#br0" timeOffset="31241.08">3051 3685 0 0 0,'0'0'715'0'0,"0"0"468"0"0,0 0 165 0 0,0 0 75 0 0,0 0 67 0 0,0 0 37 0 0,0 0 8 0 0,0 0-66 0 0,0 0-108 0 0,0 0-165 0 0,0 0-124 0 0,-27-4 3274 0 0,7 7-3995 0 0,0 1 0 0 0,1 1 0 0 0,-1 1 0 0 0,1 0 0 0 0,1 2 0 0 0,-1 0 1 0 0,1 1-1 0 0,0 1 0 0 0,1 0 0 0 0,0 2 0 0 0,1 0 0 0 0,0 0 0 0 0,1 2 0 0 0,0 0-351 0 0,-10 12 172 0 0,1 0 1 0 0,1 1 0 0 0,1 2 0 0 0,1 0-1 0 0,2 1 1 0 0,0 2 0 0 0,3-1-1 0 0,1 2 1 0 0,1 0 0 0 0,1 1-1 0 0,2 0 1 0 0,2 1 0 0 0,1 0 0 0 0,2 0-1 0 0,1 1 1 0 0,2-1 0 0 0,1 1-1 0 0,3 13-172 0 0,0-26 80 0 0,1-1-1 0 0,1-1 0 0 0,1 1 0 0 0,1 0 0 0 0,1-1 0 0 0,1 0 0 0 0,1 0 1 0 0,1-1-1 0 0,0 0 0 0 0,2-1 0 0 0,0 0 0 0 0,1 0 0 0 0,1-1 0 0 0,1-1 1 0 0,0 0-1 0 0,2-1 0 0 0,-1-1 0 0 0,2 0 0 0 0,0-1 0 0 0,1-1 0 0 0,0 0 1 0 0,1-2-1 0 0,7 4-79 0 0,-8-8 71 0 0,1-1-1 0 0,0-1 1 0 0,1-1 0 0 0,-1 0 0 0 0,1-1 0 0 0,-1-2 0 0 0,1 0 0 0 0,0 0 0 0 0,7-3-71 0 0,-26 2 1 0 0,1 1-74 0 0,1-1 0 0 0,-1 1 0 0 0,0-1 0 0 0,1 0 0 0 0,-1 0 0 0 0,0 0 0 0 0,0 0 0 0 0,1 0 0 0 0,-1-1 0 0 0,0 1 0 0 0,0-1 1 0 0,1 0-1 0 0,-1 1 0 0 0,0-1 0 0 0,0 0 0 0 0,0 0 0 0 0,0 0 0 0 0,0 0 0 0 0,0-1 0 0 0,0 1 0 0 0,-1-1 0 0 0,1 1 0 0 0,0-1 1 0 0,-1 1-1 0 0,1-1 0 0 0,-1 0 0 0 0,0 0 0 0 0,1 0 0 0 0,-1 0 0 0 0,0 0 0 0 0,0 0 0 0 0,0 0 0 0 0,0 0 0 0 0,-1 0 1 0 0,1 0-1 0 0,0 0 0 0 0,-1-3 73 0 0,0-4-2679 0 0,0 4-1997 0 0,0 1-7610 0 0</inkml:trace>
  <inkml:trace contextRef="#ctx0" brushRef="#br0" timeOffset="32028.494">3566 4307 6393 0 0,'0'0'1505'0'0,"0"0"-238"0"0,0 0-80 0 0,0 0 129 0 0,0 0 120 0 0,0 0-37 0 0,0 0-120 0 0,0 0-177 0 0,0 0-217 0 0,0 0-167 0 0,0 0-128 0 0,0 0-92 0 0,0 0-78 0 0,-26-2-57 0 0,-79-5-42 0 0,38 16 436 0 0,48-2-511 0 0,-71 37 978 0 0,90-42-1216 0 0,1 0 1 0 0,-1 0-1 0 0,0 0 0 0 0,1 0 0 0 0,0 0 0 0 0,-1 0 0 0 0,1 0 1 0 0,0 0-1 0 0,0 0 0 0 0,0 0 0 0 0,0 0 0 0 0,0-1 0 0 0,0 1 1 0 0,1 0-1 0 0,-1-1 0 0 0,1 1 0 0 0,-1-1 0 0 0,1 1 0 0 0,0-1 1 0 0,-1 0-1 0 0,1 0 0 0 0,0 0 0 0 0,0 0 0 0 0,1 1-8 0 0,94 67 459 0 0,-90-65-340 0 0,0 1-1 0 0,0 0 1 0 0,0 0 0 0 0,0 0-1 0 0,-1 1 1 0 0,0 0-1 0 0,0 0 1 0 0,-1 1 0 0 0,0 0-1 0 0,0 0 1 0 0,0 0 0 0 0,-1 0-1 0 0,0 1 1 0 0,0-1-1 0 0,-1 1 1 0 0,0 0 0 0 0,-1 0-1 0 0,1 1 1 0 0,-1-1 0 0 0,-1 2-119 0 0,-47 30 929 0 0,15-26-1103 0 0,-1-1-1 0 0,0-2 1 0 0,0-2-1 0 0,-1 0 1 0 0,0-3 0 0 0,-1 0-1 0 0,1-2 1 0 0,-1-2-1 0 0,-31-1 175 0 0,73-13-3771 0 0,9-2-5195 0 0,-10 7-2486 0 0</inkml:trace>
  <inkml:trace contextRef="#ctx0" brushRef="#br0" timeOffset="32618.776">3789 3891 11939 0 0,'0'0'1428'0'0,"0"0"-427"0"0,0 0-171 0 0,0 0 158 0 0,0 0 236 0 0,0 0 81 0 0,0 0-137 0 0,0 0-276 0 0,0 0-296 0 0,0 0-190 0 0,0 0-44 0 0,0 0 34 0 0,0 0 57 0 0,2 8 33 0 0,11 121 1431 0 0,-10-47-1453 0 0,-3 0 0 0 0,-4 0 0 0 0,-3 0 0 0 0,-9 30-464 0 0,-21 47 206 0 0,39-159-205 0 0,0 1 1 0 0,-1-1 0 0 0,1 0-1 0 0,0 1 1 0 0,0-1-1 0 0,0 0 1 0 0,-1 0 0 0 0,1 0-1 0 0,0 0 1 0 0,0-1 0 0 0,-1 1-1 0 0,1 0 1 0 0,0-1 0 0 0,0 1-1 0 0,-1-1 1 0 0,1 1 0 0 0,0-1-1 0 0,-1 0 1 0 0,1 0 0 0 0,-1 0-1 0 0,1 0 1 0 0,-1 0 0 0 0,1 0-1 0 0,-1 0 1 0 0,0-1 0 0 0,0 1-1 0 0,1 0 1 0 0,-1-1 0 0 0,0 1-1 0 0,0-2-1 0 0,11-4-9 0 0,173-95-29 0 0,-183 101 36 0 0,0 0 0 0 0,-1 0 0 0 0,1 0 0 0 0,0 1 0 0 0,1-1 1 0 0,-1 0-1 0 0,0 1 0 0 0,0 0 0 0 0,0-1 0 0 0,0 1 0 0 0,0 0 0 0 0,0 0 0 0 0,0 0 0 0 0,1 0 0 0 0,-1 1 0 0 0,0-1 0 0 0,0 0 0 0 0,0 1 0 0 0,0 0 0 0 0,0-1 0 0 0,0 1 1 0 0,0 0-1 0 0,0 0 0 0 0,0 0 0 0 0,0 0 0 0 0,-1 1 0 0 0,1-1 0 0 0,0 0 0 0 0,-1 1 0 0 0,1-1 0 0 0,-1 1 0 0 0,1 0 0 0 0,-1 0 2 0 0,16 65 135 0 0,-26 21-359 0 0,12-75-3542 0 0,10-11-5712 0 0,-8-3 5893 0 0,-1 1-6888 0 0</inkml:trace>
  <inkml:trace contextRef="#ctx0" brushRef="#br0" timeOffset="32913.52">4349 4484 6297 0 0,'0'0'1723'0'0,"0"0"-181"0"0,0 0 126 0 0,0 0 241 0 0,0 0 10 0 0,0 0-245 0 0,0 0-429 0 0,0 0-381 0 0,0 0-223 0 0,0 0-108 0 0,0 0-13 0 0,0 0-25 0 0,-4 11-40 0 0,-16 99 1002 0 0,20-108-1414 0 0,0 1 0 0 0,0-1-1 0 0,1 1 1 0 0,0-1 0 0 0,-1 1 0 0 0,1-1-1 0 0,0 1 1 0 0,0-1 0 0 0,0 0 0 0 0,0 1-1 0 0,1-1 1 0 0,-1 0 0 0 0,1 0 0 0 0,-1 0-1 0 0,1 0 1 0 0,0 0 0 0 0,0 0-1 0 0,0 0 1 0 0,0-1 0 0 0,0 1 0 0 0,0-1-1 0 0,0 0 1 0 0,0 1 0 0 0,1-1 0 0 0,-1 0-1 0 0,0 0 1 0 0,1 0 0 0 0,-1 0 0 0 0,1-1-1 0 0,-1 1 1 0 0,1-1 0 0 0,-1 0-1 0 0,1 1-42 0 0,84-9 1480 0 0,-79 4-1418 0 0,0-1 0 0 0,0 0 0 0 0,0 0-1 0 0,-1 0 1 0 0,0-1 0 0 0,0 0 0 0 0,0 0-1 0 0,-1-1 1 0 0,0 0 0 0 0,0 0 0 0 0,-1 0-1 0 0,1-1 1 0 0,-2 0 0 0 0,1 0 0 0 0,-1 0 0 0 0,0-1-1 0 0,-1 1 1 0 0,0-1 0 0 0,0 0 0 0 0,-1 0-1 0 0,0 0 1 0 0,-1 0 0 0 0,0 0 0 0 0,0 0 0 0 0,-1-4-62 0 0,0 8-28 0 0,0 1 0 0 0,1 0 0 0 0,-2 0-1 0 0,1 0 1 0 0,0-1 0 0 0,-1 1 0 0 0,0 0 0 0 0,0 0 0 0 0,0 0 0 0 0,0 0 0 0 0,-1 0 0 0 0,0 0 0 0 0,1 1 0 0 0,-2-1 0 0 0,1 0 0 0 0,0 1 0 0 0,-1 0 0 0 0,1-1 0 0 0,-1 1 0 0 0,0 0 0 0 0,0 0 0 0 0,0 1 0 0 0,0-1 0 0 0,-1 1 0 0 0,1-1 0 0 0,-1 1 0 0 0,0 0 0 0 0,1 0 0 0 0,-1 1 0 0 0,0-1 28 0 0,-69 12-2805 0 0,52 3-1024 0 0,-1 0-4298 0 0,19-10 6330 0 0,-10 5-8181 0 0</inkml:trace>
  <inkml:trace contextRef="#ctx0" brushRef="#br0" timeOffset="33466.837">4770 4439 6529 0 0,'0'0'2812'0'0,"0"0"-1029"0"0,0 0-300 0 0,0 0 25 0 0,0 0-41 0 0,0 0-139 0 0,0 0-239 0 0,0 0-219 0 0,0 0-145 0 0,0 0-107 0 0,0 0-58 0 0,0 0-51 0 0,0 0-56 0 0,-5 10-20 0 0,-17 28-62 0 0,16 17 1008 0 0,8-53-1294 0 0,0 1 0 0 0,0-1-1 0 0,-1 1 1 0 0,2-1 0 0 0,-1 0 0 0 0,0 0-1 0 0,0 0 1 0 0,1 0 0 0 0,-1-1 0 0 0,1 1 0 0 0,-1-1-1 0 0,1 1 1 0 0,0-1 0 0 0,-1 0 0 0 0,1 0-1 0 0,0 0 1 0 0,0 0 0 0 0,0 0 0 0 0,0-1-1 0 0,0 0 1 0 0,0 1 0 0 0,0-1 0 0 0,0 0 0 0 0,0 0-1 0 0,0-1 1 0 0,0 1 0 0 0,0-1 0 0 0,2 0-85 0 0,2 1 151 0 0,9-3-47 0 0,0-1 1 0 0,0 0-1 0 0,0-1 1 0 0,-1-1 0 0 0,0 0-1 0 0,0-1 1 0 0,-1-1-1 0 0,0 0 1 0 0,0-1 0 0 0,0 0-1 0 0,-2-1 1 0 0,1-1-1 0 0,-1 0 1 0 0,4-6-105 0 0,49-45 177 0 0,-63 88-262 0 0,-2-21 86 0 0,0-1 1 0 0,1 1-1 0 0,-1 0 0 0 0,1-1 0 0 0,0 1 1 0 0,1-1-1 0 0,-1 1 0 0 0,1-1 1 0 0,-1 1-1 0 0,1-1 0 0 0,1 0 0 0 0,-1 0 1 0 0,1 0-1 0 0,-1 0 0 0 0,1-1 1 0 0,0 1-1 0 0,0-1 0 0 0,1 1 0 0 0,-1-1 1 0 0,1 0-1 0 0,0 0 0 0 0,-1-1 1 0 0,1 1-1 0 0,1-1 0 0 0,-1 0 0 0 0,0 0 1 0 0,0 0-1 0 0,1 0 0 0 0,-1-1 1 0 0,1 0-2 0 0,5 0 16 0 0,0 0 0 0 0,0-1 0 0 0,-1 0 1 0 0,1-1-1 0 0,0 0 0 0 0,0-1 0 0 0,0 0 0 0 0,-1 0 1 0 0,1-1-1 0 0,-1 0 0 0 0,0 0 0 0 0,0-1 0 0 0,0-1 1 0 0,0 0-1 0 0,-1 0 0 0 0,0 0 0 0 0,0-1 1 0 0,0 0-1 0 0,-1-1 0 0 0,1 0 0 0 0,-2 0 0 0 0,1 0 1 0 0,-1-1-1 0 0,0 0 0 0 0,3-7-16 0 0,-1-33-589 0 0,-18 48-6079 0 0,9 0 3422 0 0,-5 0-9100 0 0</inkml:trace>
  <inkml:trace contextRef="#ctx0" brushRef="#br0" timeOffset="33845.969">5518 4491 16155 0 0,'0'0'1235'0'0,"0"0"-405"0"0,0 0 57 0 0,0 0 196 0 0,0 0 60 0 0,0 0-109 0 0,0 0-273 0 0,0 0-252 0 0,0 0-122 0 0,0 0-75 0 0,0 0-37 0 0,0 0-22 0 0,0 0-25 0 0,16-17-16 0 0,51-54-25 0 0,0-5 506 0 0,-65 77-696 0 0,0 0-1 0 0,0 0 1 0 0,0 1-1 0 0,0-1 0 0 0,-1 1 1 0 0,1 0-1 0 0,0-1 1 0 0,-1 1-1 0 0,0 0 0 0 0,1 0 1 0 0,-1 0-1 0 0,0 0 1 0 0,0 0-1 0 0,0 0 1 0 0,0 0-1 0 0,0 0 0 0 0,-1 0 1 0 0,1 1-1 0 0,0-1 1 0 0,-1 0-1 0 0,0 1 1 0 0,0-1-1 0 0,0 0 0 0 0,0 1 1 0 0,0-1-1 0 0,0 0 1 0 0,0 0-1 0 0,-1 1 0 0 0,1-1 1 0 0,-1 1 3 0 0,2 11 23 0 0,0-11-8 0 0,0 0-1 0 0,-1 0 0 0 0,1 0 0 0 0,1 0 1 0 0,-1-1-1 0 0,0 1 0 0 0,1 0 1 0 0,-1 0-1 0 0,1-1 0 0 0,0 1 0 0 0,0-1 1 0 0,0 0-1 0 0,0 1 0 0 0,0-1 1 0 0,0 0-1 0 0,1 0 0 0 0,-1 0 1 0 0,1-1-1 0 0,-1 1 0 0 0,1-1 0 0 0,0 1 1 0 0,0-1-1 0 0,0 0 0 0 0,-1 0 1 0 0,1 0-1 0 0,0 0 0 0 0,0 0 0 0 0,0-1 1 0 0,1 0-1 0 0,-1 1 0 0 0,2-1-14 0 0,96-19 1346 0 0,-86 11-1227 0 0,-1 0 0 0 0,0-1 0 0 0,0 0-1 0 0,-1-1 1 0 0,0-1 0 0 0,-1 0 0 0 0,0-1 0 0 0,-1 0 0 0 0,0-1 0 0 0,7-12-119 0 0,-12 4 205 0 0,-6 11-2682 0 0,0 3-2780 0 0,0 4-7106 0 0</inkml:trace>
  <inkml:trace contextRef="#ctx0" brushRef="#br0" timeOffset="34709.734">6690 3740 7154 0 0,'0'0'1911'0'0,"0"0"-138"0"0,0 0-34 0 0,0 0 64 0 0,0 0 34 0 0,0 0-111 0 0,0 0-244 0 0,0 0-255 0 0,0 0-246 0 0,0 0-245 0 0,0 0-179 0 0,0 0-138 0 0,0 0-110 0 0,0-8-45 0 0,-4-17 39 0 0,-6 55 285 0 0,-1 61 122 0 0,3-1-1 0 0,4 1 0 0 0,7 51-709 0 0,-2-23 262 0 0,-1 35-63 0 0,16-166-132 0 0,14-17-65 0 0,2 2 0 0 0,1 1 0 0 0,1 1 0 0 0,0 2 0 0 0,33-15-2 0 0,-43 23-4 0 0,1 2 0 0 0,0 1 1 0 0,1 1-1 0 0,1 1 0 0 0,0 2 0 0 0,0 0 0 0 0,0 2 0 0 0,1 1 0 0 0,0 1 1 0 0,9 1 3 0 0,-34 2-1 0 0,-1 0 0 0 0,0 1 1 0 0,0 0-1 0 0,0-1 1 0 0,0 1-1 0 0,0 0 1 0 0,0 0-1 0 0,0 0 1 0 0,1 1-1 0 0,-1-1 1 0 0,0 0-1 0 0,0 1 1 0 0,0-1-1 0 0,0 1 1 0 0,0 0-1 0 0,0 0 0 0 0,0 0 1 0 0,0 0-1 0 0,0 0 1 0 0,-1 0-1 0 0,1 0 1 0 0,0 0-1 0 0,-1 1 1 0 0,1-1-1 0 0,0 1 1 0 0,-1-1-1 0 0,0 1 1 0 0,1 0-1 0 0,-1 0 1 0 0,0-1-1 0 0,0 1 0 0 0,0 0 1 0 0,0 0-1 0 0,0 0 1 0 0,-1 0-1 0 0,1 0 1 0 0,-1 0-1 0 0,1 0 1 0 0,-1 1-1 0 0,0-1 1 0 0,1 0-1 0 0,-1 0 1 0 0,0 0-1 0 0,0 0 1 0 0,-1 0 0 0 0,1 5 4 0 0,0 0 0 0 0,-1 0 0 0 0,0 0 1 0 0,-1 0-1 0 0,0 0 0 0 0,0-1 0 0 0,0 1 1 0 0,-1-1-1 0 0,1 1 0 0 0,-2-1 0 0 0,1 0 1 0 0,-1 0-1 0 0,0-1 0 0 0,0 1 1 0 0,-4 4-5 0 0,-13 12-2 0 0,0 0 1 0 0,-2-2-1 0 0,-1 0 1 0 0,0-2-1 0 0,-1 0 1 0 0,-1-2-1 0 0,0 0 1 0 0,-1-2 0 0 0,-1-1-1 0 0,0-2 1 0 0,-1 0-1 0 0,0-2 1 0 0,-8 0 1 0 0,27-6-105 0 0,0 0 0 0 0,-1 0 0 0 0,1-1 0 0 0,-1-1-1 0 0,1 0 1 0 0,-1-1 0 0 0,0 1 0 0 0,1-2 0 0 0,-1 0 0 0 0,-1 0 105 0 0,10-1-265 0 0,1 1 0 0 0,-1-1 0 0 0,0 1-1 0 0,1-1 1 0 0,0 0 0 0 0,-1 0 0 0 0,1 1 0 0 0,0-1 0 0 0,0 0 0 0 0,0 0-1 0 0,0 0 1 0 0,0 0 0 0 0,1 0 0 0 0,-1-1 0 0 0,0 1 0 0 0,1 0 0 0 0,0 0-1 0 0,0 0 1 0 0,-1 0 0 0 0,1-1 0 0 0,0 1 0 0 0,1 0 0 0 0,-1 0 0 0 0,0 0-1 0 0,1-1 1 0 0,-1 1 0 0 0,1 0 0 0 0,0 0 0 0 0,-1 0 0 0 0,1 0 0 0 0,0 0-1 0 0,0 0 1 0 0,1 0 0 0 0,-1 0 0 0 0,0 1 0 0 0,0-1 0 0 0,1 0 0 0 0,-1 1-1 0 0,1-1 1 0 0,0 1 0 0 0,-1-1 0 0 0,1 1 0 0 0,1-1 265 0 0,24-22-9788 0 0,-14 19 4570 0 0</inkml:trace>
  <inkml:trace contextRef="#ctx0" brushRef="#br0" timeOffset="35332.774">7114 4406 0 0 0,'0'0'3582'0'0,"0"0"-948"0"0,0 0-398 0 0,0 0-80 0 0,0 0-115 0 0,0 0-192 0 0,0 0-228 0 0,0 0-182 0 0,0 0-164 0 0,0 0-122 0 0,0 0-117 0 0,0 0-133 0 0,34 11-139 0 0,110 33-119 0 0,-72-38 205 0 0,-62-9-679 0 0,2 0-85 0 0,-1 0 1 0 0,1-1 0 0 0,-1 0 0 0 0,1-1-1 0 0,-1 0 1 0 0,-1-1 0 0 0,1 0 0 0 0,-1-1-1 0 0,0 0 1 0 0,0 0 0 0 0,-1-1-1 0 0,0-1 1 0 0,-1 1 0 0 0,0-2 0 0 0,0 1-1 0 0,-1-1 1 0 0,0 0 0 0 0,0 0 0 0 0,-1-1-1 0 0,-1 0 1 0 0,0 0 0 0 0,2-7-87 0 0,-6 16 1 0 0,0 0 0 0 0,0-1-1 0 0,0 1 1 0 0,0 0 0 0 0,-1 0 0 0 0,1-1 0 0 0,-1 1 0 0 0,0 0 0 0 0,0 0-1 0 0,0-1 1 0 0,0 1 0 0 0,0 0 0 0 0,0-1 0 0 0,0 1 0 0 0,-1 0 0 0 0,1-1-1 0 0,-1 1 1 0 0,0 0 0 0 0,1 0 0 0 0,-1 0 0 0 0,0 0 0 0 0,-1 0-1 0 0,1 0 1 0 0,0 0 0 0 0,0 0 0 0 0,-1 0 0 0 0,1 0 0 0 0,-1 1 0 0 0,0-1-1 0 0,1 0 1 0 0,-1 1 0 0 0,0 0 0 0 0,0-1 0 0 0,0 1 0 0 0,0 0 0 0 0,0 0-1 0 0,0 0 1 0 0,0 0 0 0 0,-1 0 0 0 0,1 1 0 0 0,0-1 0 0 0,0 1-1 0 0,-1-1 1 0 0,0 1-1 0 0,-8 2-21 0 0,0 0-1 0 0,0 1 1 0 0,1 1-1 0 0,-1-1 0 0 0,1 2 1 0 0,0-1-1 0 0,0 2 1 0 0,1-1-1 0 0,0 1 1 0 0,-1 1-1 0 0,2-1 0 0 0,-1 2 1 0 0,1-1-1 0 0,0 1 1 0 0,1 0-1 0 0,0 1 1 0 0,0 0-1 0 0,1 0 0 0 0,0 0 1 0 0,0 1-1 0 0,1 0 1 0 0,1 0-1 0 0,-1 2 22 0 0,3-8-1 0 0,0 0 1 0 0,0 0-1 0 0,1 0 0 0 0,-1 0 1 0 0,1 0-1 0 0,0 1 0 0 0,0-1 1 0 0,1 0-1 0 0,-1 1 0 0 0,1-1 0 0 0,0 0 1 0 0,0 1-1 0 0,1-1 0 0 0,-1 0 1 0 0,1 1-1 0 0,0-1 0 0 0,0 0 0 0 0,0 0 1 0 0,1 1-1 0 0,0-1 0 0 0,-1 0 1 0 0,1-1-1 0 0,1 1 0 0 0,-1 0 1 0 0,0 0-1 0 0,1-1 0 0 0,0 0 0 0 0,0 1 1 0 0,0-1-1 0 0,0 0 0 0 0,0 0 1 0 0,1-1-1 0 0,-1 1 0 0 0,3 0 1 0 0,11 3 19 0 0,0-1 1 0 0,0-1-1 0 0,1 0 0 0 0,-1-2 0 0 0,1 0 0 0 0,-1-1 0 0 0,1 0 1 0 0,0-2-1 0 0,-1 0 0 0 0,1-1 0 0 0,-1 0 0 0 0,1-2 0 0 0,-1 0 1 0 0,0-1-1 0 0,-1-1 0 0 0,11-5-19 0 0,1 3 36 0 0,-2-1 1 0 0,1-1-1 0 0,-1-1 1 0 0,-1-2-1 0 0,0-1 0 0 0,-1 0 1 0 0,-1-2-1 0 0,0-1 1 0 0,-1-1-1 0 0,0 0 1 0 0,-2-2-1 0 0,-1 0 0 0 0,0-2 1 0 0,-1 0-1 0 0,-2-1 1 0 0,0 0-1 0 0,-1-2 1 0 0,-2 1-1 0 0,0-2 0 0 0,-2 0 1 0 0,-1 0-1 0 0,0-1 1 0 0,-3 0-1 0 0,0-1 0 0 0,-1 1 1 0 0,-2-1-1 0 0,-1-1 1 0 0,-1 1-1 0 0,-2-5-36 0 0,-1 24-2 0 0,0 1 0 0 0,0-1-1 0 0,-1 1 1 0 0,0 0 0 0 0,-1 0-1 0 0,1 0 1 0 0,-2 0 0 0 0,1 0-1 0 0,-1 1 1 0 0,0-1 0 0 0,-1 1 0 0 0,-4-5 2 0 0,7 9-3 0 0,0 1 0 0 0,-1-1 1 0 0,1 1-1 0 0,-1 0 1 0 0,1 0-1 0 0,-1 0 0 0 0,0 0 1 0 0,0 0-1 0 0,0 0 1 0 0,0 1-1 0 0,0 0 0 0 0,0-1 1 0 0,0 1-1 0 0,-1 1 1 0 0,1-1-1 0 0,0 0 0 0 0,-1 1 1 0 0,1-1-1 0 0,0 1 1 0 0,-1 0-1 0 0,1 0 0 0 0,0 0 1 0 0,-1 1-1 0 0,1-1 1 0 0,0 1-1 0 0,-1 0 0 0 0,1 0 1 0 0,0 0-1 0 0,0 0 1 0 0,0 1-1 0 0,0-1 0 0 0,0 1 1 0 0,-1 0 2 0 0,-6 4 3 0 0,0 1 0 0 0,1 0 0 0 0,-1 0 0 0 0,1 1 1 0 0,1 1-1 0 0,0-1 0 0 0,0 1 0 0 0,1 0 0 0 0,0 1 0 0 0,0 0 1 0 0,1 0-1 0 0,0 0 0 0 0,1 1 0 0 0,0 0 0 0 0,1 0 0 0 0,0 0 1 0 0,-1 8-4 0 0,-1 7 41 0 0,1 2-1 0 0,0-1 1 0 0,3 1 0 0 0,0-1 0 0 0,2 1 0 0 0,0 0 0 0 0,2 0-41 0 0,2-3 52 0 0,1 0 0 0 0,1 0 1 0 0,0-1-1 0 0,2 0 0 0 0,1 0 1 0 0,1-1-1 0 0,1 0 0 0 0,1-1 0 0 0,1 0 1 0 0,11 13-53 0 0,-21-31-24 0 0,0 0 0 0 0,-1 0 0 0 0,2-1 1 0 0,-1 0-1 0 0,0 1 0 0 0,1-1 0 0 0,-1 0 1 0 0,1-1-1 0 0,0 1 0 0 0,0-1 1 0 0,0 1-1 0 0,0-1 0 0 0,0-1 0 0 0,0 1 1 0 0,1 0-1 0 0,-1-1 0 0 0,1 0 0 0 0,-1 0 1 0 0,1 0-1 0 0,-1-1 0 0 0,1 1 0 0 0,0-1 1 0 0,-1 0-1 0 0,1-1 0 0 0,-1 1 0 0 0,1-1 1 0 0,-1 0-1 0 0,1 0 0 0 0,-1 0 0 0 0,4-2 24 0 0,22-17-2619 0 0,-21 12-1453 0 0,0-1-4414 0 0,-2 1-3517 0 0</inkml:trace>
  <inkml:trace contextRef="#ctx0" brushRef="#br0" timeOffset="35613.06">8316 4178 11907 0 0,'0'0'3547'0'0,"0"0"-1929"0"0,0 0-527 0 0,0 0 119 0 0,0 0 89 0 0,0 0-72 0 0,0 0-230 0 0,0 0-296 0 0,0 0-232 0 0,0 0-128 0 0,0 0-88 0 0,0 0-62 0 0,-14 34-54 0 0,-41 107-22 0 0,42-74 37 0 0,16-62-125 0 0,0-1 1 0 0,1 0-1 0 0,-1 0 1 0 0,1 0-1 0 0,0 0 1 0 0,0-1-1 0 0,1 1 1 0 0,-1-1-1 0 0,0 0 1 0 0,1-1-1 0 0,0 1 1 0 0,0-1-1 0 0,0 0 1 0 0,0 0-1 0 0,0 0 1 0 0,0-1-1 0 0,0 0 1 0 0,1 0-1 0 0,-1 0 1 0 0,0-1-1 0 0,1 1 1 0 0,-1-1-1 0 0,0 0 1 0 0,1-1-1 0 0,-1 0 1 0 0,0 1-1 0 0,1-2 1 0 0,-1 1-1 0 0,0-1 1 0 0,0 1-1 0 0,0-1 1 0 0,5-3-28 0 0,-1 1 40 0 0,1 0 1 0 0,-1 0 0 0 0,0-1-1 0 0,0-1 1 0 0,0 1-1 0 0,-1-2 1 0 0,0 1-1 0 0,0-1 1 0 0,-1 0 0 0 0,0 0-1 0 0,0-1 1 0 0,0 0-1 0 0,-1 0 1 0 0,0-1-1 0 0,-1 0 1 0 0,0 0 0 0 0,0 0-1 0 0,-1-1 1 0 0,0 1-1 0 0,-1-1 1 0 0,0 0-1 0 0,-1 0 1 0 0,0 0 0 0 0,0 0-1 0 0,-1-1 1 0 0,0 1-1 0 0,-1 0 1 0 0,0-1-1 0 0,-1 1 1 0 0,0 0-1 0 0,0-1-39 0 0,-2 5-44 0 0,1 1 0 0 0,-1-1 0 0 0,0 1 0 0 0,0-1 0 0 0,0 1 0 0 0,-1 0 0 0 0,0 0 0 0 0,0 1 0 0 0,0-1 1 0 0,0 1-1 0 0,-1 0 0 0 0,0 0 0 0 0,0 0 0 0 0,0 1 0 0 0,0-1 0 0 0,0 1 0 0 0,-1 1 0 0 0,1-1 0 0 0,-1 1 1 0 0,0 0-1 0 0,0 0 0 0 0,0 0 0 0 0,0 1 0 0 0,0 0 0 0 0,0 0 0 0 0,0 1 0 0 0,-1 0 43 0 0,-30 3-3961 0 0,2 10-3641 0 0,25-9-4532 0 0</inkml:trace>
  <inkml:trace contextRef="#ctx0" brushRef="#br0" timeOffset="36129.875">8735 4244 18820 0 0,'0'0'1878'0'0,"0"0"-643"0"0,0 0-258 0 0,0 0-58 0 0,0 0-55 0 0,0 0-100 0 0,0 0-161 0 0,0 0-177 0 0,0 0-104 0 0,0 0-52 0 0,0 0-82 0 0,0 0-67 0 0,0 0-29 0 0,9-3-30 0 0,24-10-14 0 0,-27 55 68 0 0,-5-37-95 0 0,1-1-1 0 0,-1 0 1 0 0,1 1 0 0 0,-1-1 0 0 0,1 0 0 0 0,1 0 0 0 0,-1 0 0 0 0,0 0 0 0 0,1 0 0 0 0,0-1 0 0 0,0 1 0 0 0,0-1 0 0 0,0 0 0 0 0,1 0-1 0 0,-1 0 1 0 0,1 0 0 0 0,0 0 0 0 0,0-1 0 0 0,0 0 0 0 0,0 1 0 0 0,0-2 0 0 0,0 1 0 0 0,0 0 0 0 0,1-1 0 0 0,-1 0 0 0 0,1 0 0 0 0,-1 0 0 0 0,1-1-1 0 0,-1 1 1 0 0,1-1 0 0 0,0 0 0 0 0,-1 0 0 0 0,1-1 0 0 0,-1 1 0 0 0,1-1 0 0 0,-1 0 0 0 0,1 0 0 0 0,-1-1 0 0 0,1 0-21 0 0,9-2 90 0 0,-1-1 0 0 0,0 0 0 0 0,-1-1 0 0 0,1-1 0 0 0,-1 0 0 0 0,0 0 0 0 0,-1-1 0 0 0,0-1 0 0 0,0 0 0 0 0,3-4-90 0 0,87-90 325 0 0,-72 173-498 0 0,-23-64 179 0 0,1 0 0 0 0,0-1 0 0 0,0 0 0 0 0,0 0 0 0 0,0-1 0 0 0,1 0-1 0 0,0 0 1 0 0,-1 0 0 0 0,2-1 0 0 0,-1-1 0 0 0,0 1 0 0 0,0-1 0 0 0,1-1 0 0 0,-1 0 0 0 0,1 0 0 0 0,0 0 0 0 0,-1-1 0 0 0,1 0 0 0 0,-1-1-1 0 0,1 0 1 0 0,0 0 0 0 0,-1-1 0 0 0,0 0 0 0 0,1-1 0 0 0,-1 0 0 0 0,0 0 0 0 0,0 0 0 0 0,-1-1 0 0 0,1 0 0 0 0,-1-1 0 0 0,0 0 0 0 0,0 0-1 0 0,0 0 1 0 0,0-2-6 0 0,-2 4-17 0 0,0-1-1 0 0,0 0 0 0 0,0-1 1 0 0,-1 1-1 0 0,0-1 0 0 0,1 0 0 0 0,-2 0 1 0 0,1 0-1 0 0,0-1 0 0 0,-1 1 1 0 0,0-1-1 0 0,-1 0 0 0 0,1 0 1 0 0,-1 0-1 0 0,0 0 0 0 0,-1 0 0 0 0,1-1 1 0 0,-1 1-1 0 0,0 0 0 0 0,-1-1 1 0 0,1 1-1 0 0,-2-2 18 0 0,-14-9-1596 0 0,8 15-1788 0 0,-1 2-4269 0 0,6 0-5210 0 0</inkml:trace>
  <inkml:trace contextRef="#ctx0" brushRef="#br0" timeOffset="36960.904">9717 3375 9298 0 0,'0'0'1922'0'0,"0"0"-202"0"0,0 0-100 0 0,0 0 7 0 0,0 0-13 0 0,0 0-112 0 0,0 0-206 0 0,0 0-232 0 0,0 0-241 0 0,0 0-157 0 0,0 0-124 0 0,0 0-86 0 0,0 0-50 0 0,-2-5-53 0 0,-2-13-19 0 0,3 23 638 0 0,45 68 743 0 0,-16-36-1486 0 0,-1 1 1 0 0,-2 1-1 0 0,-2 2 1 0 0,-1 0-1 0 0,-3 1 1 0 0,-1 1-1 0 0,-2 1 1 0 0,-2 0-1 0 0,-2 1 1 0 0,-2 1-1 0 0,-2 0 1 0 0,-1 9-230 0 0,-6-34 18 0 0,-1-1 0 0 0,-2 1 0 0 0,0 0 0 0 0,-1-1 0 0 0,0 1 0 0 0,-2-1 1 0 0,-1 0-1 0 0,0 0 0 0 0,-2-1 0 0 0,0 0 0 0 0,-1 0 0 0 0,-1-1 0 0 0,0 0 0 0 0,-11 13-18 0 0,-10 4-44 0 0,0-2 1 0 0,-2-1-1 0 0,-2-2 0 0 0,0-1 0 0 0,-2-1 0 0 0,-1-3 0 0 0,-1-1 1 0 0,-36 15 43 0 0,-82 24-3096 0 0,131-62-1273 0 0,20-1 866 0 0,-5 0-9034 0 0</inkml:trace>
  <inkml:trace contextRef="#ctx0" brushRef="#br0" timeOffset="39946.934">10341 4473 864 0 0,'0'0'911'0'0,"0"0"12"0"0,0 0 248 0 0,0 0 313 0 0,0 0 128 0 0,0 0-145 0 0,0 0-312 0 0,0 0-305 0 0,0 0-177 0 0,0 0-28 0 0,0 0 76 0 0,5 0 4778 0 0,-30 40-1236 0 0,61-87-2809 0 0,-36 46-1258 0 0,0 1 13 0 0,0 0-14 0 0,0 0-15 0 0,0 2-158 0 0,2 0-995 0 0,1-2-3255 0 0,2 0-3639 0 0,-2 0-3559 0 0</inkml:trace>
  <inkml:trace contextRef="#ctx0" brushRef="#br0" timeOffset="41698.836">11147 3913 6201 0 0,'0'0'1899'0'0,"0"0"-682"0"0,0 0-238 0 0,0 0 35 0 0,0 0 20 0 0,0 0-78 0 0,0 0-178 0 0,0 0-104 0 0,0 0-29 0 0,0 0 113 0 0,0 0 117 0 0,0 0 15 0 0,10 9 30 0 0,-2-2-711 0 0,-5-3-128 0 0,0-1 1 0 0,0 1-1 0 0,1-1 0 0 0,-1 0 1 0 0,1-1-1 0 0,0 1 0 0 0,0-1 0 0 0,0 1 1 0 0,0-1-1 0 0,0 0 0 0 0,0-1 1 0 0,1 1-1 0 0,-1-1 0 0 0,1 0 1 0 0,-1 0-1 0 0,1 0 0 0 0,-1 0 0 0 0,4-1-81 0 0,31-3 456 0 0,1-3 0 0 0,-1-1 0 0 0,-1-2 0 0 0,1-1 0 0 0,-2-2 0 0 0,1-2 0 0 0,-2-1 0 0 0,26-16-456 0 0,-20 12 150 0 0,-1-1 0 0 0,-1-2 0 0 0,-1-2-1 0 0,-2-2 1 0 0,16-14-150 0 0,-48 37 80 0 0,-1-1-1 0 0,1-1 0 0 0,-1 1 1 0 0,0-1-1 0 0,0 1 0 0 0,-1-1 1 0 0,1 0-1 0 0,-1-1 0 0 0,0 1 1 0 0,0 0-1 0 0,-1-1 1 0 0,0 0-1 0 0,0 0 0 0 0,0 1 1 0 0,-1-1-1 0 0,1 0 0 0 0,-2 0 1 0 0,1-4-80 0 0,-1 9 144 0 0,0 1-32 0 0,-2 5-47 0 0,-72 205 142 0 0,13 115-1 0 0,38-173-130 0 0,-78 385 46 0 0,98-516-142 0 0,-1 0 1 0 0,-1-1-1 0 0,0 1 0 0 0,-2-1 1 0 0,0 0-1 0 0,-2 0 1 0 0,0-1-1 0 0,-1-1 1 0 0,0 1-1 0 0,-2-1 0 0 0,0-1 1 0 0,-1 0-1 0 0,-1-1 1 0 0,-1-1-1 0 0,0 0 0 0 0,-1-1 1 0 0,0 0-1 0 0,-1-1 1 0 0,-2 0 19 0 0,10-8-249 0 0,1-1 0 0 0,-1 0 0 0 0,0 0 0 0 0,0-1 1 0 0,0 0-1 0 0,0-1 0 0 0,-1 0 0 0 0,1 0 0 0 0,-1-1 0 0 0,1-1 1 0 0,-1 1-1 0 0,1-1 0 0 0,-1-1 0 0 0,1 0 0 0 0,-1 0 0 0 0,1-1 1 0 0,0 0-1 0 0,-1 0 0 0 0,1-1 0 0 0,0-1 0 0 0,1 1 0 0 0,-1-2 0 0 0,0 1 1 0 0,1-1-1 0 0,0 0 0 0 0,0-1 0 0 0,1 1 0 0 0,0-2 0 0 0,0 1 1 0 0,0-1-1 0 0,0 0 0 0 0,1 0 0 0 0,1-1 0 0 0,-2-2 249 0 0,-1-4-327 0 0,1-1 0 0 0,0 0 0 0 0,1-1 0 0 0,1 1 0 0 0,0-1 0 0 0,1 0 0 0 0,1 0 0 0 0,0-1 0 0 0,2 1 0 0 0,-1 0 0 0 0,2-1-1 0 0,1-12 328 0 0,0 21 143 0 0,1 0 0 0 0,-1 0 0 0 0,1 0-1 0 0,1 0 1 0 0,0 0 0 0 0,0 0-1 0 0,0 1 1 0 0,1-1 0 0 0,0 1 0 0 0,1 0-1 0 0,-1 0 1 0 0,1 1 0 0 0,1-1-1 0 0,-1 1 1 0 0,1 0 0 0 0,0 1 0 0 0,0-1-1 0 0,1 1 1 0 0,0 0 0 0 0,0 1-1 0 0,4-3-142 0 0,15-7 629 0 0,1 0 0 0 0,0 1-1 0 0,0 2 1 0 0,1 1-1 0 0,14-2-628 0 0,312-77 2377 0 0,-140 34-2414 0 0,-202 54-383 0 0,-9 2-7484 0 0,-3-1-3051 0 0</inkml:trace>
  <inkml:trace contextRef="#ctx0" brushRef="#br0" timeOffset="41998.942">12323 4462 8114 0 0,'0'0'4481'0'0,"0"0"-2425"0"0,0 0-820 0 0,0 0-67 0 0,0 0 3 0 0,0 0-55 0 0,0 0-147 0 0,0 0-188 0 0,-32 22-176 0 0,-100 72-164 0 0,81-45 17 0 0,49-41-393 0 0,0-6-43 0 0,1 1-1 0 0,0 0 1 0 0,0 0 0 0 0,0 0-1 0 0,0 0 1 0 0,0 0-1 0 0,1 0 1 0 0,0 0-1 0 0,-1 0 1 0 0,1 0 0 0 0,0 0-1 0 0,0 0 1 0 0,1 0-1 0 0,-1 0 1 0 0,1 0 0 0 0,-1 0-1 0 0,1 0 1 0 0,0-1-1 0 0,0 1 1 0 0,0 0-1 0 0,1 0 1 0 0,-1-1 0 0 0,1 1-1 0 0,-1 0 1 0 0,1-1-1 0 0,0 1 1 0 0,0-1 0 0 0,0 0-1 0 0,0 0 1 0 0,0 0-1 0 0,1 0 1 0 0,-1 0-1 0 0,0 0 1 0 0,1-1 0 0 0,0 1-1 0 0,-1-1 1 0 0,1 0-1 0 0,0 1 1 0 0,0-1 0 0 0,0 0-1 0 0,0-1 1 0 0,0 1-1 0 0,0-1 1 0 0,0 1-1 0 0,1-1-22 0 0,6 2 98 0 0,0-1-1 0 0,0-1 0 0 0,1 0 1 0 0,-1 0-1 0 0,0-1 1 0 0,1 0-1 0 0,-1-1 0 0 0,0 0 1 0 0,0 0-1 0 0,0-1 0 0 0,0-1 1 0 0,-1 1-1 0 0,1-2 0 0 0,-1 1 1 0 0,0-1-1 0 0,0-1 0 0 0,0 0 1 0 0,-1 0-1 0 0,0 0 0 0 0,0-1 1 0 0,-1 0-1 0 0,0-1 1 0 0,0 0-1 0 0,-1 0 0 0 0,0 0 1 0 0,0-1-1 0 0,-1 0 0 0 0,0 0 1 0 0,3-8-98 0 0,-7 13-59 0 0,0-1 0 0 0,-1 0 0 0 0,1 1 1 0 0,-1-1-1 0 0,0 0 0 0 0,-1 1 0 0 0,1-1 1 0 0,-1 1-1 0 0,0-1 0 0 0,0 1 1 0 0,0-1-1 0 0,-1 1 0 0 0,1-1 0 0 0,-1 1 1 0 0,0 0-1 0 0,0 0 0 0 0,-1 0 0 0 0,1 0 1 0 0,-1 0-1 0 0,0 1 0 0 0,0-1 0 0 0,0 1 1 0 0,0 0-1 0 0,-1 0 0 0 0,0 0 0 0 0,1 0 1 0 0,-1 0-1 0 0,0 1 0 0 0,0 0 0 0 0,0 0 1 0 0,0 0-1 0 0,-1 0 0 0 0,1 0 0 0 0,-1 1 1 0 0,1 0-1 0 0,-1 0 0 0 0,1 0 1 0 0,-1 1-1 0 0,0 0 0 0 0,1-1 0 0 0,-1 1 1 0 0,1 1-1 0 0,-1-1 59 0 0,2 0-370 0 0,-27 2-2418 0 0,10 4-6015 0 0,12 1-3076 0 0</inkml:trace>
  <inkml:trace contextRef="#ctx0" brushRef="#br0" timeOffset="42248.893">12568 4808 15419 0 0,'0'0'1219'0'0,"0"0"-408"0"0,0 0 24 0 0,0 0 108 0 0,0 0 66 0 0,0 0-55 0 0,0 0-177 0 0,0 0-95 0 0,0 0-38 0 0,0 0-52 0 0,0 0-82 0 0,0 0-80 0 0,0 0-102 0 0,9-31-76 0 0,29-95-50 0 0,-2 54 83 0 0,-30 61-296 0 0,1 1 0 0 0,0-1 0 0 0,1 1 0 0 0,1 0 0 0 0,-1 1 0 0 0,1 0-1 0 0,1 0 1 0 0,0 1 0 0 0,0 0 0 0 0,0 1 0 0 0,1 0 0 0 0,0 1 0 0 0,1 0 0 0 0,-1 0 0 0 0,2 1 10 0 0,18 4-1711 0 0,-21 3-1729 0 0,0 1-4034 0 0,-1 0-4806 0 0</inkml:trace>
  <inkml:trace contextRef="#ctx0" brushRef="#br0" timeOffset="43850.442">13864 3747 3353 0 0,'0'0'2462'0'0,"0"0"-705"0"0,0 0-354 0 0,0 0 62 0 0,0 0 160 0 0,0 0 124 0 0,0 0 2 0 0,0 0-167 0 0,0 0-270 0 0,0 0-301 0 0,0 0-251 0 0,0-3-212 0 0,0-9 1108 0 0,1 23-956 0 0,0 34-57 0 0,13 258 1852 0 0,-10 159-1588 0 0,-39-175-709 0 0,26-240-1704 0 0,17-96-2055 0 0,-2 23-283 0 0,-3 0-4630 0 0,-3 15-1550 0 0</inkml:trace>
  <inkml:trace contextRef="#ctx0" brushRef="#br0" timeOffset="44095.978">13516 4392 11859 0 0,'0'0'762'0'0,"0"0"-291"0"0,0 0 71 0 0,0 0 390 0 0,0 0 340 0 0,0 0 148 0 0,0 0-79 0 0,0 0-201 0 0,33-3-212 0 0,104-8-228 0 0,8-25 353 0 0,-101 20-906 0 0,-18 9-392 0 0,-1-2-1 0 0,0 0 0 0 0,-1-2 1 0 0,0 0-1 0 0,0-2 0 0 0,-2 0 1 0 0,1-2-1 0 0,-2-1 0 0 0,11-10 246 0 0,-27 22-550 0 0,20-23-2719 0 0,-10 8-4349 0 0,-8 7-1301 0 0</inkml:trace>
  <inkml:trace contextRef="#ctx0" brushRef="#br0" timeOffset="44546.1">14289 3784 12483 0 0,'0'0'654'0'0,"0"0"-311"0"0,0 0 41 0 0,0 0 355 0 0,0 0 357 0 0,0 0 194 0 0,0 0 10 0 0,0 0-138 0 0,1 31-179 0 0,0 101-128 0 0,-1 40 1214 0 0,0-22 429 0 0,17 138-2498 0 0,-17-280 39 0 0,1 1 0 0 0,0-1 1 0 0,0 0-1 0 0,1 1 0 0 0,0-1 0 0 0,1 0 0 0 0,0 0 0 0 0,0 0 0 0 0,1 0 0 0 0,-1-1 0 0 0,2 1 1 0 0,-1-1-1 0 0,1 0 0 0 0,0-1 0 0 0,4 5-39 0 0,43-15 544 0 0,154-105 6 0 0,-181 96-536 0 0,-14 6-10 0 0,-1 2-1 0 0,0-1 1 0 0,1 2-1 0 0,0-1 0 0 0,0 1 1 0 0,1 1-1 0 0,-1 0 0 0 0,0 1 1 0 0,12-1-4 0 0,-21 4 1 0 0,1 0 0 0 0,-1 0 0 0 0,0 0-1 0 0,0 1 1 0 0,0-1 0 0 0,0 1 0 0 0,-1-1 0 0 0,1 1 0 0 0,0 0 0 0 0,-1 0 0 0 0,1 0 0 0 0,-1-1-1 0 0,1 2 1 0 0,-1-1 0 0 0,0 0 0 0 0,0 0 0 0 0,0 0 0 0 0,0 0 0 0 0,0 1 0 0 0,-1-1 0 0 0,1 0 0 0 0,0 2-1 0 0,4 8 28 0 0,40 135 241 0 0,-42-134-181 0 0,2-2-1366 0 0,8-9-3125 0 0,-4-4-88 0 0,-4-3-1512 0 0,-1 1-5809 0 0</inkml:trace>
  <inkml:trace contextRef="#ctx0" brushRef="#br0" timeOffset="44729.422">15162 4535 6161 0 0,'0'0'4521'0'0,"0"0"-3064"0"0,0 0-433 0 0,0 0-168 0 0,0 0-112 0 0,0 0-136 0 0,0 0-152 0 0,0 0-200 0 0,0 0-136 0 0,0 0-72 0 0,0 0-112 0 0,0 0-80 0 0,0 0-208 0 0,0 0-352 0 0,-11 129-1272 0 0,15-129-4946 0 0,-1 0 833 0 0</inkml:trace>
  <inkml:trace contextRef="#ctx0" brushRef="#br0" timeOffset="44879.172">15053 4156 17228 0 0,'0'0'1320'0'0,"0"0"-232"0"0,0 0-136 0 0,0 0-167 0 0,0 0-233 0 0,0 0-288 0 0,0 0-248 0 0,0 0-128 0 0,0 0-64 0 0,0 0-24 0 0,0 0-144 0 0,0 0-297 0 0,0 0-591 0 0,0 0-2241 0 0,102-22-8993 0 0</inkml:trace>
  <inkml:trace contextRef="#ctx0" brushRef="#br0" timeOffset="45232.317">15580 4340 9690 0 0,'0'0'1999'0'0,"0"0"-455"0"0,0 0-107 0 0,0 0 19 0 0,0 0-98 0 0,0 0-153 0 0,0 0-192 0 0,0 0-185 0 0,0 0-159 0 0,0 0-142 0 0,0 0-159 0 0,0 0-101 0 0,-25 2-74 0 0,-75 6-57 0 0,99-9-133 0 0,0 1 1 0 0,0-1-1 0 0,0 1 0 0 0,1-1 0 0 0,-1 1 0 0 0,0 0 0 0 0,0-1 0 0 0,0 1 1 0 0,0 0-1 0 0,0-1 0 0 0,0 1 0 0 0,0 0 0 0 0,0 0 0 0 0,0 0 1 0 0,0 0-1 0 0,0 0 0 0 0,0 0 0 0 0,0 0 0 0 0,0 1 0 0 0,0-1 1 0 0,0 0-1 0 0,0 0 0 0 0,0 1 0 0 0,0-1 0 0 0,1 1 0 0 0,-1-1 1 0 0,0 1-1 0 0,0-1 0 0 0,0 1 0 0 0,0-1 0 0 0,1 1 0 0 0,-1 0 0 0 0,0-1 1 0 0,1 1-1 0 0,-1 0 0 0 0,0 0 0 0 0,1-1 0 0 0,-1 1 0 0 0,1 0 1 0 0,-1 0-1 0 0,1 0 0 0 0,0 0 0 0 0,-1 0 0 0 0,1 0 0 0 0,0 0 1 0 0,0 0-1 0 0,-1 0 0 0 0,1 0 0 0 0,0 0 0 0 0,0 0 0 0 0,0 0 1 0 0,0 0-1 0 0,0 0-3 0 0,2 6-9 0 0,0-3 24 0 0,0 1 0 0 0,1-1 0 0 0,-1 0 0 0 0,1 0-1 0 0,0 0 1 0 0,1 0 0 0 0,-1 0 0 0 0,1 0 0 0 0,-1-1 0 0 0,1 0 0 0 0,0 1 0 0 0,0-2 0 0 0,1 1 0 0 0,-1 0 0 0 0,0-1-1 0 0,1 0 1 0 0,0 0 0 0 0,0 0-15 0 0,5 4 28 0 0,0-2 3 0 0,0 1 1 0 0,0 0-1 0 0,-1 1 0 0 0,1 0 1 0 0,-1 0-1 0 0,-1 1 0 0 0,1 0 1 0 0,-1 0-1 0 0,-1 1 0 0 0,1 0 1 0 0,-1 1-1 0 0,-1 0 0 0 0,1 0 1 0 0,-2 0-1 0 0,1 1 0 0 0,-1-1 1 0 0,-1 1-1 0 0,1 1 0 0 0,-2-1 1 0 0,0 0-1 0 0,0 1 0 0 0,0 0-31 0 0,-6-5 89 0 0,1-1-1 0 0,-1 1 1 0 0,1-1-1 0 0,-2 1 1 0 0,1-1-1 0 0,0 0 1 0 0,-1 0-1 0 0,0-1 1 0 0,0 1-1 0 0,-1-1 1 0 0,1 0-1 0 0,-1 0 0 0 0,0 0 1 0 0,0-1-1 0 0,0 1 1 0 0,0-1-1 0 0,-1-1 1 0 0,1 1-1 0 0,-1-1 1 0 0,0 0-1 0 0,0 0 1 0 0,0 0-1 0 0,-5 0-88 0 0,1 1 49 0 0,7-1-56 0 0,0 0 0 0 0,0 0 0 0 0,-1-1 0 0 0,1 1 0 0 0,-1-1 0 0 0,0 0 0 0 0,1 0 0 0 0,-1-1 0 0 0,1 1 1 0 0,-1-1-1 0 0,0 0 0 0 0,0 1 0 0 0,1-2 0 0 0,-1 1 0 0 0,0 0 0 0 0,1-1 0 0 0,-1 0 0 0 0,0 1 1 0 0,1-2-1 0 0,-1 1 0 0 0,1 0 0 0 0,-1-1 0 0 0,1 1 0 0 0,0-1 0 0 0,-1 0 0 0 0,1 0 0 0 0,0 0 0 0 0,0-1 1 0 0,1 1-1 0 0,-1-1 0 0 0,0 1 0 0 0,1-1 0 0 0,0 0 0 0 0,-1 0 0 0 0,0-3 7 0 0,2-19-2000 0 0,5 9-6615 0 0,-2 9-3397 0 0</inkml:trace>
  <inkml:trace contextRef="#ctx0" brushRef="#br0" timeOffset="47804.754">16543 4605 3329 0 0,'0'0'1357'0'0,"0"0"-765"0"0,0 0-347 0 0,0 0 187 0 0,0 0 558 0 0,0 0 581 0 0,0 0 363 0 0,0 0 109 0 0,0 0-210 0 0,0 0-313 0 0,0 0-308 0 0,21-7-246 0 0,65-24-171 0 0,-75 27-544 0 0,0-1 0 0 0,0 0 1 0 0,-1 0-1 0 0,0-1 0 0 0,0 0 1 0 0,0-1-1 0 0,-1 0 0 0 0,0 0 1 0 0,0-1-1 0 0,-1 0 0 0 0,2-3-251 0 0,5-4 403 0 0,-7 5-75 0 0,-1 0-1 0 0,0 0 1 0 0,-1 0 0 0 0,0-1-1 0 0,0 1 1 0 0,-1-1 0 0 0,-1-1-1 0 0,0 1 1 0 0,0-1 0 0 0,0-7-328 0 0,17 102 555 0 0,-7 24-250 0 0,-4 1 0 0 0,-6 0 0 0 0,-4 24-305 0 0,-1-88 61 0 0,-2 28 6 0 0,-3-1 1 0 0,-4 0 0 0 0,-2 0 0 0 0,-4-1-1 0 0,-3 1-67 0 0,17-62 27 0 0,0 0 0 0 0,0 0-1 0 0,-1 0 1 0 0,0 0 0 0 0,0-1-1 0 0,-1 1 1 0 0,0-1-1 0 0,0 0 1 0 0,-1 0 0 0 0,0-1-1 0 0,-1 1 1 0 0,0-1-1 0 0,0 0 1 0 0,0-1 0 0 0,-1 1-1 0 0,0-1 1 0 0,0 0-1 0 0,-1-1 1 0 0,1 0 0 0 0,-1 0-1 0 0,-7 3-26 0 0,12-9 14 0 0,1 0 0 0 0,-1 0 0 0 0,1 0 0 0 0,0 0 0 0 0,-1 0 0 0 0,1 0 0 0 0,0-1 0 0 0,0 1 0 0 0,0-1 0 0 0,0 0 0 0 0,0 1 0 0 0,0-1 0 0 0,1 0 0 0 0,-1 0 0 0 0,0 0 0 0 0,1 0 0 0 0,0-1 0 0 0,-1 1 0 0 0,1 0 0 0 0,0-1 0 0 0,0 1 0 0 0,0 0 0 0 0,1-1-1 0 0,-1 1 1 0 0,0-1 0 0 0,1 1 0 0 0,0-1 0 0 0,-1 1 0 0 0,1-1 0 0 0,0 0 0 0 0,1 1 0 0 0,-1-1 0 0 0,0 1 0 0 0,1-1 0 0 0,-1 1 0 0 0,2-3-14 0 0,-2 4 4 0 0,3-33-6 0 0,1 0 0 0 0,2 1 0 0 0,2 0 1 0 0,1 1-1 0 0,1-1 0 0 0,2 2 0 0 0,1-1 0 0 0,1 2 0 0 0,2 0 0 0 0,11-15 2 0 0,-17 26 6 0 0,20-39-3 0 0,2 2 1 0 0,2 1-1 0 0,4 1 1 0 0,1 2-1 0 0,2 2 1 0 0,3 2-1 0 0,2 2 1 0 0,23-16-4 0 0,-40 38-5 0 0,-13 9-1 0 0,1 2-1 0 0,0-1 1 0 0,1 2 0 0 0,1 0 0 0 0,0 2-1 0 0,0 0 1 0 0,1 1 0 0 0,0 0-1 0 0,16-3 7 0 0,-35 12-2 0 0,1 0-1 0 0,0-1 0 0 0,-1 1 0 0 0,1 0 0 0 0,0 0 1 0 0,-1 0-1 0 0,1 0 0 0 0,0 0 0 0 0,-1 1 1 0 0,1-1-1 0 0,0 0 0 0 0,-1 1 0 0 0,1-1 1 0 0,-1 1-1 0 0,1 0 0 0 0,-1-1 0 0 0,1 1 0 0 0,-1 0 1 0 0,1 0-1 0 0,-1 0 0 0 0,0 0 0 0 0,1 0 1 0 0,-1 0-1 0 0,0 1 0 0 0,0-1 0 0 0,0 0 1 0 0,0 0-1 0 0,0 1 0 0 0,0-1 0 0 0,0 1 0 0 0,0-1 1 0 0,-1 1-1 0 0,1-1 0 0 0,-1 1 0 0 0,1 0 1 0 0,-1-1-1 0 0,1 1 0 0 0,-1 0 0 0 0,0-1 0 0 0,0 1 1 0 0,0 0-1 0 0,0-1 0 0 0,0 1 0 0 0,0 0 1 0 0,0-1-1 0 0,-1 1 0 0 0,1 0 0 0 0,-1-1 1 0 0,1 1-1 0 0,-1-1 0 0 0,0 1 3 0 0,-1 13 11 0 0,-2-1 0 0 0,0 0 0 0 0,-1-1 0 0 0,0 1 0 0 0,-1-1 0 0 0,-1 0 0 0 0,0 0 0 0 0,0-1-1 0 0,-1 0 1 0 0,-1 0 0 0 0,0-1 0 0 0,-1 0 0 0 0,0-1 0 0 0,-3 2-11 0 0,-2 6 7 0 0,-15 16-40 0 0,-1-1 0 0 0,-2-2 0 0 0,-1-1-1 0 0,-1-1 1 0 0,-2-2 0 0 0,0-2 0 0 0,-38 19 33 0 0,23-32-1114 0 0,51-49-4660 0 0,21 11-2455 0 0,-12 15-2864 0 0</inkml:trace>
  <inkml:trace contextRef="#ctx0" brushRef="#br0" timeOffset="48333.919">17268 4881 5521 0 0,'0'0'2123'0'0,"0"0"-102"0"0,0 0 51 0 0,0 0 97 0 0,0 0-60 0 0,0 0-230 0 0,0 0-267 0 0,0 0-256 0 0,0 0-231 0 0,32 2-207 0 0,102 0-201 0 0,-45-23 115 0 0,-73 12-682 0 0,20-9 74 0 0,-2-1 1 0 0,0-1-1 0 0,-1-3 1 0 0,-1 0-1 0 0,-1-2 0 0 0,14-15-224 0 0,-33 28 30 0 0,0 0-1 0 0,-1-1 0 0 0,0 0 0 0 0,-1-1 1 0 0,-1 0-1 0 0,0-1 0 0 0,-1 0 1 0 0,-1 0-1 0 0,0 0 0 0 0,-1-1 1 0 0,0 0-1 0 0,-2-1 0 0 0,0 1 0 0 0,-1-1 1 0 0,0 0-1 0 0,-1-8-29 0 0,-11-74 35 0 0,9 95-36 0 0,-1 1 0 0 0,0 0 0 0 0,-1 0 0 0 0,1 0 0 0 0,0-1 0 0 0,-1 1-1 0 0,0 1 1 0 0,1-1 0 0 0,-1 0 0 0 0,0 0 0 0 0,-1 1 0 0 0,1-1 0 0 0,0 1 0 0 0,-1-1 0 0 0,1 1 0 0 0,-1 0 0 0 0,0 0 0 0 0,0 0 0 0 0,0 1 0 0 0,0-1 0 0 0,0 1 0 0 0,0-1 0 0 0,0 1 0 0 0,0 0 0 0 0,0 0-1 0 0,-1 0 1 0 0,1 1 0 0 0,-1-1 1 0 0,-8 2-7 0 0,1 0 0 0 0,0 1 0 0 0,0 0 0 0 0,0 0 0 0 0,0 1 0 0 0,1 1 0 0 0,-1 0 0 0 0,1 0 0 0 0,0 1 0 0 0,0 0 0 0 0,0 1-1 0 0,1 0 1 0 0,0 1 0 0 0,0 0 0 0 0,0 0 0 0 0,1 1 0 0 0,0 0 0 0 0,1 0 0 0 0,0 1 0 0 0,0 0 0 0 0,0 0 0 0 0,2 1 0 0 0,-2 2 7 0 0,5-10 2 0 0,1 0 0 0 0,-1 1 0 0 0,1-1 1 0 0,0 0-1 0 0,0 1 0 0 0,-1-1 0 0 0,2 1 1 0 0,-1 0-1 0 0,0-1 0 0 0,1 1 0 0 0,-1-1 1 0 0,1 1-1 0 0,0 0 0 0 0,0 0 0 0 0,0-1 1 0 0,0 1-1 0 0,0 0 0 0 0,0-1 0 0 0,1 1 0 0 0,-1 0 1 0 0,1-1-1 0 0,0 1 0 0 0,0-1 0 0 0,0 1 1 0 0,0-1-1 0 0,0 1 0 0 0,1-1 0 0 0,-1 0 1 0 0,1 0-1 0 0,0 0 0 0 0,-1 0 0 0 0,1 0 1 0 0,0 0-1 0 0,0 0 0 0 0,0 0 0 0 0,0-1 1 0 0,1 1-1 0 0,-1-1 0 0 0,0 1 0 0 0,1-1 1 0 0,1 1-3 0 0,18 7 21 0 0,1-2 0 0 0,1 0 0 0 0,-1-1 1 0 0,1-1-1 0 0,0-2 0 0 0,0 0 1 0 0,1-2-1 0 0,-1 0 0 0 0,0-2 0 0 0,15-2-21 0 0,23 2 36 0 0,60 5-2 0 0,-120-2-24 0 0,0-1 0 0 0,-1 1 0 0 0,0 0-1 0 0,1 0 1 0 0,-1 0 0 0 0,0 0-1 0 0,0 0 1 0 0,0 0 0 0 0,0 0 0 0 0,0 0-1 0 0,-1 1 1 0 0,1-1 0 0 0,0 0 0 0 0,-1 0-1 0 0,0 1 1 0 0,0-1 0 0 0,0 0-1 0 0,0 1 1 0 0,0-1 0 0 0,0 0 0 0 0,0 1-1 0 0,-1-1 1 0 0,1 0 0 0 0,-1 0 0 0 0,1 1-1 0 0,-1-1 1 0 0,0 0 0 0 0,0 0-1 0 0,0 0 1 0 0,0 0 0 0 0,-1 0 0 0 0,1 0-1 0 0,-1 0 1 0 0,0 0-10 0 0,-139 210 622 0 0,140-211-642 0 0,0 0 1 0 0,0 0 0 0 0,1 0-1 0 0,-1 0 1 0 0,0 0-1 0 0,1 0 1 0 0,-1 0 0 0 0,1 0-1 0 0,-1 0 1 0 0,1 0 0 0 0,-1 0-1 0 0,1 1 1 0 0,0-1 0 0 0,0 0-1 0 0,-1 0 1 0 0,1 0 0 0 0,0 0-1 0 0,0 1 1 0 0,0-1 0 0 0,0 0-1 0 0,1 0 1 0 0,-1 0 0 0 0,0 1-1 0 0,0-1 1 0 0,1 0-1 0 0,-1 0 1 0 0,1 0 0 0 0,-1 0-1 0 0,1 0 1 0 0,-1 0 0 0 0,1 0-1 0 0,-1 0 1 0 0,1 0 0 0 0,0 0-1 0 0,0 0 1 0 0,0 0 0 0 0,-1 0-1 0 0,1-1 1 0 0,0 1 0 0 0,0 0-1 0 0,0-1 1 0 0,0 1 0 0 0,0 0-1 0 0,0-1 1 0 0,1 1 0 0 0,-1-1-1 0 0,0 0 1 0 0,0 1-1 0 0,0-1 1 0 0,0 0 0 0 0,0 0-1 0 0,1 0 1 0 0,-1 0 0 0 0,0 0-1 0 0,0 0 1 0 0,0 0 0 0 0,1 0-1 0 0,-1 0 1 0 0,0 0 0 0 0,0-1-1 0 0,0 1 1 0 0,0 0 0 0 0,1-1 19 0 0,85-42-6841 0 0,-63 27-471 0 0,-10 5-3881 0 0</inkml:trace>
  <inkml:trace contextRef="#ctx0" brushRef="#br0" timeOffset="48582.136">18454 4546 10450 0 0,'0'0'2259'0'0,"0"0"-802"0"0,0 0-233 0 0,0 0 60 0 0,0 0 10 0 0,0 0-43 0 0,0 0-147 0 0,0 0-222 0 0,0 0-198 0 0,0 0-167 0 0,0 0-131 0 0,-25 32-80 0 0,-73 96-27 0 0,96-127-266 0 0,0 0 1 0 0,1 0-1 0 0,-1 0 0 0 0,0 0 0 0 0,1 1 1 0 0,-1-1-1 0 0,1 0 0 0 0,0 1 1 0 0,-1-1-1 0 0,1 1 0 0 0,0 0 0 0 0,0-1 1 0 0,0 1-1 0 0,0 0 0 0 0,0 0 0 0 0,0 0 1 0 0,1 0-1 0 0,-1-1 0 0 0,1 1 1 0 0,-1 0-1 0 0,1 0 0 0 0,0 0 0 0 0,0 0 1 0 0,0 0-1 0 0,0 0 0 0 0,0 0 1 0 0,0 0-1 0 0,0 0 0 0 0,0 0 0 0 0,1 0 1 0 0,-1 0-1 0 0,1 0 0 0 0,0 1-13 0 0,3 2 90 0 0,0 0-1 0 0,1 0 0 0 0,-1 0 0 0 0,1-1 0 0 0,0 0 0 0 0,1 0 0 0 0,-1 0 0 0 0,1-1 0 0 0,0 0 0 0 0,0 0 0 0 0,0 0 0 0 0,0-1 0 0 0,0 0 1 0 0,0 0-1 0 0,1 0 0 0 0,-1-1 0 0 0,1 0 0 0 0,-1 0 0 0 0,1-1 0 0 0,-1 0 0 0 0,1 0 0 0 0,-1 0 0 0 0,1-1 0 0 0,0 0 0 0 0,-1 0 0 0 0,4-2-89 0 0,-3 1 19 0 0,0 0 1 0 0,0 0-1 0 0,0-1 1 0 0,-1 0-1 0 0,1 0 1 0 0,-1-1-1 0 0,0 0 1 0 0,0 0-1 0 0,0 0 1 0 0,-1-1-1 0 0,1 0 1 0 0,-1 0-1 0 0,0 0 1 0 0,-1-1-1 0 0,1 1 1 0 0,-1-1-1 0 0,0 0 1 0 0,0-1-1 0 0,-1 1 1 0 0,0-1-1 0 0,0 1 1 0 0,-1-1-1 0 0,0 0 1 0 0,0 0-1 0 0,0 0 0 0 0,-1 0 1 0 0,0 0-1 0 0,0 0 1 0 0,-1-1-1 0 0,0 1 1 0 0,0 0-1 0 0,-1 0 1 0 0,0 0-1 0 0,0-1 1 0 0,0 1-1 0 0,-1 0 1 0 0,0 1-1 0 0,-1-1 1 0 0,1 0-1 0 0,-2 0 1 0 0,-2-5-20 0 0,1 6-169 0 0,0-1 1 0 0,0 1-1 0 0,-1 1 1 0 0,0-1-1 0 0,0 1 1 0 0,0 0 0 0 0,-1 0-1 0 0,1 1 1 0 0,-1-1-1 0 0,0 2 1 0 0,0-1-1 0 0,-1 1 1 0 0,1 0-1 0 0,-1 0 1 0 0,0 1-1 0 0,1 0 1 0 0,-2 1 168 0 0,-54-5-11479 0 0,49 6-396 0 0</inkml:trace>
  <inkml:trace contextRef="#ctx0" brushRef="#br0" timeOffset="49216.505">19011 3780 12867 0 0,'0'0'1325'0'0,"0"0"-307"0"0,0 0-93 0 0,0 0 88 0 0,0 0 95 0 0,0 0 45 0 0,0 0-99 0 0,0 0-202 0 0,0 0-198 0 0,0 0-164 0 0,0 0-105 0 0,0 0-49 0 0,2-4 30 0 0,9-6 326 0 0,-10 36 331 0 0,-2-8-733 0 0,-3 56 277 0 0,-4 0 1 0 0,-4-1 0 0 0,-2 0-1 0 0,-12 29-567 0 0,3-5 141 0 0,-77 292 147 0 0,98-348-235 0 0,47-45 11 0 0,189-168 107 0 0,-214 159-176 0 0,-2-1 5 0 0,0 1 0 0 0,1 1 0 0 0,1 1 0 0 0,0 0 0 0 0,0 2-1 0 0,1 0 1 0 0,0 1 0 0 0,0 1 0 0 0,1 1 0 0 0,0 1 0 0 0,0 1-1 0 0,3 1 1 0 0,-24 3-1 0 0,1 0 0 0 0,0 1-1 0 0,-1-1 1 0 0,1 0 0 0 0,0 1-1 0 0,-1-1 1 0 0,1 1 0 0 0,-1-1-1 0 0,1 1 1 0 0,-1 0-1 0 0,1-1 1 0 0,-1 1 0 0 0,0 0-1 0 0,1 0 1 0 0,-1 0 0 0 0,0 0-1 0 0,0 1 1 0 0,1-1 0 0 0,-1 0-1 0 0,0 0 1 0 0,0 1-1 0 0,0-1 1 0 0,-1 0 0 0 0,1 1-1 0 0,0-1 1 0 0,-1 1 0 0 0,1-1-1 0 0,0 1 1 0 0,-1 0 0 0 0,0-1-1 0 0,1 1 1 0 0,-1 0-1 0 0,0-1 1 0 0,0 1 0 0 0,0-1-1 0 0,0 1 1 0 0,0 0 0 0 0,0-1-1 0 0,0 1 1 0 0,-1 0 0 0 0,1-1-1 0 0,-1 1 1 0 0,1-1-1 0 0,-1 1 1 0 0,0 0 1 0 0,-2 8 5 0 0,-1 0 0 0 0,0 0 0 0 0,0-1 0 0 0,-1 0 0 0 0,0 0 0 0 0,0 0 0 0 0,-1-1 0 0 0,0 1 0 0 0,-1-1 0 0 0,0-1-1 0 0,0 1 1 0 0,-1-1 0 0 0,0-1 0 0 0,0 1 0 0 0,0-1 0 0 0,-4 1-5 0 0,-4 6 13 0 0,-10 8-13 0 0,-1-1 1 0 0,0-2-1 0 0,-2-1 0 0 0,0-1 1 0 0,0-1-1 0 0,-2-1 0 0 0,0-2 0 0 0,0-1 1 0 0,-16 2-1 0 0,-49-10-343 0 0,94-4 261 0 0,1 0-1 0 0,-1 0 1 0 0,1 0 0 0 0,-1 0 0 0 0,1 0-1 0 0,-1 0 1 0 0,1 0 0 0 0,0-1-1 0 0,-1 1 1 0 0,1-1 0 0 0,0 1 0 0 0,0-1-1 0 0,0 1 1 0 0,0-1 0 0 0,1 0-1 0 0,-1 1 1 0 0,0-1 0 0 0,1 0 0 0 0,-1 0-1 0 0,1 1 1 0 0,-1-1 0 0 0,1 0-1 0 0,0 0 1 0 0,0 0 0 0 0,0 0 0 0 0,0 1-1 0 0,0-1 1 0 0,0 0 0 0 0,0 0-1 0 0,1-1 84 0 0,13-56-6244 0 0,-4 41-297 0 0,-4 5-5223 0 0</inkml:trace>
  <inkml:trace contextRef="#ctx0" brushRef="#br0" timeOffset="49581.45">19788 3674 17276 0 0,'0'0'839'0'0,"0"0"-237"0"0,0 0 84 0 0,0 0 258 0 0,0 0 252 0 0,0 0 90 0 0,0 0-154 0 0,0 0-232 0 0,0 0-154 0 0,-7 32-98 0 0,-22 104-80 0 0,-48 388 1723 0 0,22-253-2083 0 0,41-222-293 0 0,22-72-1237 0 0,85-79-3875 0 0,-59 71-846 0 0,0 1-5171 0 0,-26 25 5753 0 0</inkml:trace>
  <inkml:trace contextRef="#ctx0" brushRef="#br0" timeOffset="49898.612">19818 4484 672 0 0,'0'0'4062'0'0,"0"0"-320"0"0,0 0-628 0 0,0 0-649 0 0,0 0-581 0 0,0 0-431 0 0,0 0-273 0 0,0 0-150 0 0,0 0-74 0 0,0 0-48 0 0,0 0-61 0 0,0 0-70 0 0,0 0-67 0 0,19 19-75 0 0,60 57-62 0 0,-77-75-545 0 0,-1 1 1 0 0,0 0-1 0 0,1-1 0 0 0,-1 1 1 0 0,1-1-1 0 0,0 0 0 0 0,-1 1 1 0 0,1-1-1 0 0,0 0 1 0 0,0 0-1 0 0,0 0 0 0 0,0 0 1 0 0,0-1-1 0 0,0 1 0 0 0,0 0 1 0 0,0-1-1 0 0,0 0 0 0 0,0 1 1 0 0,0-1-1 0 0,0 0 0 0 0,0 0 1 0 0,0 0-1 0 0,1 0 1 0 0,-1 0-1 0 0,0-1 0 0 0,0 1 1 0 0,0-1-1 0 0,0 1 0 0 0,0-1-28 0 0,6-1 124 0 0,6-2-31 0 0,0 0 0 0 0,0-1 0 0 0,0 0 0 0 0,-1-1 0 0 0,0-1 0 0 0,0 0 0 0 0,0 0 0 0 0,-1-1 0 0 0,0-1 0 0 0,-1 0 0 0 0,0-1 1 0 0,0 0-1 0 0,-1-1 0 0 0,0 0 0 0 0,2-4-93 0 0,-9 10 9 0 0,0 0 1 0 0,0-1 0 0 0,-1 1-1 0 0,1-1 1 0 0,-2 1-1 0 0,1-1 1 0 0,0 0 0 0 0,-1 0-1 0 0,0 1 1 0 0,0-1-1 0 0,-1 0 1 0 0,0 0-1 0 0,0 0 1 0 0,0 0 0 0 0,-1 0-1 0 0,0-3-9 0 0,-1 7-4 0 0,0 0 0 0 0,-1-1 0 0 0,1 1 1 0 0,-1 0-1 0 0,1 0 0 0 0,-1 0 0 0 0,1 1 0 0 0,-1-1 0 0 0,0 1 0 0 0,0-1 0 0 0,0 1 0 0 0,0 0 0 0 0,0 0 0 0 0,0 0 0 0 0,0 1 0 0 0,0-1 1 0 0,-1 1-1 0 0,1-1 0 0 0,0 1 0 0 0,0 0 0 0 0,0 0 0 0 0,-1 1 0 0 0,1-1 0 0 0,0 1 0 0 0,0-1 0 0 0,0 1 0 0 0,0 0 0 0 0,0 0 0 0 0,0 1 1 0 0,0-1-1 0 0,0 0 0 0 0,0 1 0 0 0,1 0 0 0 0,-2 1 4 0 0,-17 8-9 0 0,0 1 0 0 0,1 1 0 0 0,1 1 0 0 0,0 0 0 0 0,1 2 0 0 0,-6 6 9 0 0,18-16-1 0 0,1-1 1 0 0,0 1-1 0 0,0 1 0 0 0,1-1 1 0 0,-1 0-1 0 0,1 1 1 0 0,1 0-1 0 0,-1 0 0 0 0,1 0 1 0 0,1 1-1 0 0,-1-1 1 0 0,1 1-1 0 0,0-1 0 0 0,1 1 1 0 0,0 0-1 0 0,0 0 1 0 0,1-1-1 0 0,-1 1 0 0 0,2 0 1 0 0,-1 0-1 0 0,2 3 1 0 0,-1-6 3 0 0,1-1-1 0 0,0 0 1 0 0,0 0 0 0 0,0 0-1 0 0,0 0 1 0 0,1 0-1 0 0,-1 0 1 0 0,1-1 0 0 0,0 1-1 0 0,0-1 1 0 0,0 0-1 0 0,1 0 1 0 0,-1 0 0 0 0,1 0-1 0 0,-1-1 1 0 0,1 1-1 0 0,0-1 1 0 0,0 0 0 0 0,0 0-1 0 0,1-1 1 0 0,-1 1-1 0 0,0-1 1 0 0,5 1-3 0 0,106 14-91 0 0,44-35-1656 0 0,-92 1-6926 0 0,-59 14-3002 0 0</inkml:trace>
  <inkml:trace contextRef="#ctx0" brushRef="#br0" timeOffset="50398.128">20374 4701 9874 0 0,'0'0'2125'0'0,"0"0"-468"0"0,0 0-108 0 0,0 0 67 0 0,0 0 16 0 0,0 0-45 0 0,0 0-121 0 0,0 0-199 0 0,0 0-228 0 0,0 0-203 0 0,0 0-180 0 0,0 0-162 0 0,0 0-108 0 0,19-9-86 0 0,63-32-82 0 0,-8-26 338 0 0,-31 19-247 0 0,81-70 185 0 0,-118 159-438 0 0,-9 49 136 0 0,5-88-179 0 0,1 0 0 0 0,-1 0 0 0 0,1 0 0 0 0,-1 0 0 0 0,1 0 1 0 0,-1-1-1 0 0,1 0 0 0 0,0 1 0 0 0,0-1 0 0 0,0 0 0 0 0,0 0 0 0 0,0-1 1 0 0,0 1-1 0 0,0-1 0 0 0,0 1 0 0 0,0-1 0 0 0,0 0 0 0 0,0 0 1 0 0,0 0-1 0 0,0-1 0 0 0,3 0-13 0 0,-1 1 25 0 0,9-1 14 0 0,-1-1-1 0 0,1-1 1 0 0,-1 0-1 0 0,1-1 1 0 0,-1 0-1 0 0,0-1 1 0 0,0 0-1 0 0,-1-1 1 0 0,0-1 0 0 0,0 0-39 0 0,62-27 190 0 0,37-2 229 0 0,-103 80-78 0 0,-8-32-319 0 0,1 1 1 0 0,0-1-1 0 0,1 0 0 0 0,0 1 0 0 0,1-1 0 0 0,0 0 0 0 0,1 0 0 0 0,0-1 0 0 0,1 1 0 0 0,0-1 1 0 0,1 0-1 0 0,0 0 0 0 0,1-1 0 0 0,4 6-22 0 0,20 0-1056 0 0,-18-18-5428 0 0,-11-1-5694 0 0</inkml:trace>
  <inkml:trace contextRef="#ctx0" brushRef="#br0" timeOffset="60586.311">21986 3670 4153 0 0,'0'0'1542'0'0,"0"0"-209"0"0,0 0-42 0 0,0 0 120 0 0,0 0 53 0 0,0 0-58 0 0,0 0-188 0 0,0 0-221 0 0,0 0-141 0 0,0 0-110 0 0,0 0-62 0 0,1-2-17 0 0,3-3 3974 0 0,-3 31-2810 0 0,0-5-1424 0 0,20 238 1344 0 0,-13-100-1026 0 0,-10 127-725 0 0,-1-259 21 0 0,0 0-1 0 0,-2 1 0 0 0,0-2 1 0 0,-2 1-1 0 0,-1-1 1 0 0,-2 0-21 0 0,11 11-22 0 0,0-37 20 0 0,-1 0-8 0 0,0 0-6 0 0,0 0-9 0 0,0 0-15 0 0,0 0-11 0 0,0 0 7 0 0,0 0-2 0 0,0 0-1 0 0,0 0-5 0 0,0 0-51 0 0,-1-30-2812 0 0,-3 10-127 0 0,0 0-4752 0 0,3 13-1434 0 0</inkml:trace>
  <inkml:trace contextRef="#ctx0" brushRef="#br0" timeOffset="60855.915">21664 4237 8586 0 0,'0'0'2766'0'0,"0"0"-687"0"0,0 0-441 0 0,0 0-153 0 0,0 0-166 0 0,0 0-284 0 0,0 0-305 0 0,0 0-181 0 0,0 0-13 0 0,0 0 116 0 0,0 0 132 0 0,0 0 35 0 0,0 0-17 0 0,24-2-53 0 0,80-10-63 0 0,268-61 1936 0 0,-310 68-1674 0 0,-36 5-5170 0 0,-9 0-3884 0 0,-14 0-3862 0 0</inkml:trace>
  <inkml:trace contextRef="#ctx0" brushRef="#br0" timeOffset="61438.708">22406 3736 10650 0 0,'0'0'1906'0'0,"0"0"-415"0"0,0 0-247 0 0,0 0-75 0 0,0 0-60 0 0,0 0-101 0 0,0 0-108 0 0,0 0-90 0 0,0 0-78 0 0,0 0-64 0 0,0 0-73 0 0,0 0-64 0 0,0 0-48 0 0,-1 23-35 0 0,-4 113 317 0 0,13 184 876 0 0,-8-45-1468 0 0,11-234-202 0 0,18-53 335 0 0,-12-6-243 0 0,0 0 0 0 0,1 1-1 0 0,1 1 1 0 0,1 0 0 0 0,0 2-1 0 0,13-8-62 0 0,13-7 1 0 0,-37 22-2 0 0,0 0 0 0 0,1 0 0 0 0,-1 1 1 0 0,1 1-1 0 0,1-1 0 0 0,-1 2 0 0 0,1-1 0 0 0,0 2 0 0 0,0-1 0 0 0,0 2 0 0 0,0-1 1 0 0,1 1-1 0 0,0 1 1 0 0,-6 41 74 0 0,-28 177 389 0 0,54-220-2434 0 0,-27-4 497 0 0,0 2-1884 0 0,-1-1-3980 0 0,-1 2-4832 0 0</inkml:trace>
  <inkml:trace contextRef="#ctx0" brushRef="#br0" timeOffset="62520.308">22945 4443 9562 0 0,'0'0'1848'0'0,"0"0"-286"0"0,0 0 68 0 0,0 0 67 0 0,0 0-114 0 0,0 0-197 0 0,0 0-232 0 0,0 0-215 0 0,0 0-142 0 0,0 0-126 0 0,0 0-98 0 0,0 0-79 0 0,34-4-106 0 0,104-15-65 0 0,-85 0 91 0 0,-47 13-294 0 0,-2 3-73 0 0,-1 0 0 0 0,1 0-1 0 0,-1 0 1 0 0,1-1-1 0 0,-1 1 1 0 0,0-1 0 0 0,0 0-1 0 0,-1 0 1 0 0,1 0 0 0 0,-1-1-1 0 0,0 1 1 0 0,0 0-1 0 0,0-1 1 0 0,-1 1 0 0 0,1-1-1 0 0,-1 0 1 0 0,0 0 0 0 0,0 1-1 0 0,-1-1 1 0 0,0 0-1 0 0,0 0 1 0 0,0 0 0 0 0,0 1-1 0 0,-1-1 1 0 0,1 0-47 0 0,-3 2-14 0 0,0 1 0 0 0,0 0 1 0 0,1 0-1 0 0,-1 0 0 0 0,-1 0 0 0 0,1 0 1 0 0,0 0-1 0 0,0 1 0 0 0,-1-1 1 0 0,1 1-1 0 0,0 0 0 0 0,-1 0 0 0 0,0 1 1 0 0,1-1-1 0 0,-1 1 0 0 0,1-1 0 0 0,-1 1 1 0 0,1 0-1 0 0,-1 1 0 0 0,0-1 0 0 0,1 1 1 0 0,-1-1-1 0 0,1 1 0 0 0,-1 0 0 0 0,1 0 1 0 0,-3 2 13 0 0,-8 2-10 0 0,1 1 1 0 0,0 0 0 0 0,1 1-1 0 0,-1 1 1 0 0,1 0 0 0 0,1 1-1 0 0,-1 0 1 0 0,1 0 0 0 0,1 1-1 0 0,-2 3 10 0 0,8-10 4 0 0,0 1 0 0 0,-1 0 0 0 0,1 0 0 0 0,1 0 0 0 0,-1 0 0 0 0,1 1 0 0 0,-1 0 0 0 0,1-1 0 0 0,0 1 0 0 0,1 0 0 0 0,0 0 0 0 0,-1 1 0 0 0,1-1 0 0 0,1 0 0 0 0,-1 1 0 0 0,1-1 0 0 0,0 1 0 0 0,0 0 0 0 0,1-1-1 0 0,0 1 1 0 0,0 0 0 0 0,0-1 0 0 0,1 1 0 0 0,-1-1 0 0 0,1 1 0 0 0,1 0 0 0 0,-1-1 0 0 0,1 0 0 0 0,0 1 0 0 0,0-1 0 0 0,0 0 0 0 0,1 0 0 0 0,0 0 0 0 0,0 0 0 0 0,0-1 0 0 0,1 1 0 0 0,1 1-4 0 0,9 1 83 0 0,1-1 0 0 0,0 0 0 0 0,0-1 0 0 0,1-1 1 0 0,-1 0-1 0 0,1-1 0 0 0,0-1 0 0 0,0-1 0 0 0,0 0 0 0 0,0-1 1 0 0,0 0-1 0 0,6-2-83 0 0,6 2 171 0 0,-10-1-79 0 0,0 0 0 0 0,-1-1-1 0 0,0-1 1 0 0,1-1-1 0 0,-1 0 1 0 0,-1-1 0 0 0,1-1-1 0 0,-1-1 1 0 0,9-4-92 0 0,-14 5 14 0 0,0 0 0 0 0,0-1 1 0 0,0 0-1 0 0,-1-1 0 0 0,0 0 1 0 0,-1 0-1 0 0,0-1 0 0 0,0 0 1 0 0,-1-1-1 0 0,0 0 0 0 0,-1 0 1 0 0,0-1-1 0 0,0 1 0 0 0,-1-2 1 0 0,-1 1-1 0 0,0-1 0 0 0,-1 1 1 0 0,0-1-1 0 0,0-1 0 0 0,-1 0-14 0 0,6-93 32 0 0,-10 103-41 0 0,0 1-1 0 0,-1 0 1 0 0,1-1-1 0 0,0 1 0 0 0,0 0 1 0 0,-1 0-1 0 0,0 0 1 0 0,1 0-1 0 0,-1 0 0 0 0,0 0 1 0 0,0 1-1 0 0,0-1 1 0 0,0 0-1 0 0,0 1 1 0 0,0 0-1 0 0,-1-1 0 0 0,1 1 1 0 0,0 0-1 0 0,-1 0 1 0 0,1 0-1 0 0,-1 1 0 0 0,1-1 1 0 0,-1 0-1 0 0,1 1 1 0 0,-1 0-1 0 0,1-1 0 0 0,-1 1 1 0 0,0 0-1 0 0,1 1 1 0 0,-1-1-1 0 0,1 0 1 0 0,-1 1-1 0 0,1-1 0 0 0,-1 1 1 0 0,1 0-1 0 0,-1 0 1 0 0,1 0-1 0 0,0 0 0 0 0,-1 0 1 0 0,1 0-1 0 0,0 1 1 0 0,-2 1 9 0 0,0-1-8 0 0,1 0 1 0 0,-1 0-1 0 0,1 0 1 0 0,-1 1-1 0 0,1 0 1 0 0,0 0-1 0 0,0 0 1 0 0,0 0-1 0 0,0 0 1 0 0,0 1-1 0 0,1-1 1 0 0,0 1-1 0 0,-1 0 1 0 0,1-1-1 0 0,1 1 1 0 0,-1 0-1 0 0,1 0 0 0 0,-1 1 1 0 0,1-1-1 0 0,0 0 1 0 0,1 0-1 0 0,-1 0 1 0 0,1 1-1 0 0,-1-1 1 0 0,1 0-1 0 0,1 1 1 0 0,-1-1 7 0 0,3-1 5 0 0,0 0-1 0 0,0 0 1 0 0,1 0-1 0 0,-1-1 1 0 0,1 1-1 0 0,0-1 1 0 0,-1 0 0 0 0,1 0-1 0 0,0 0 1 0 0,0-1-1 0 0,1 1 1 0 0,-1-1-1 0 0,0 0 1 0 0,0 0 0 0 0,0 0-1 0 0,1-1 1 0 0,-1 0-1 0 0,1 0 1 0 0,2 0-5 0 0,-4 0 2 0 0,37 2 19 0 0,48 12 24 0 0,-86-11-40 0 0,0 0 1 0 0,1 0 0 0 0,-1 0-1 0 0,0 0 1 0 0,-1 1 0 0 0,1-1 0 0 0,-1 1-1 0 0,1-1 1 0 0,-1 1 0 0 0,0 0-1 0 0,0-1 1 0 0,-1 1 0 0 0,1 0 0 0 0,-1 0-1 0 0,0 0 1 0 0,0-1 0 0 0,0 1-1 0 0,0 0 1 0 0,-1 0 0 0 0,1 0 0 0 0,-2 2-6 0 0,1 12 12 0 0,1-10-15 0 0,-1-6 1 0 0,1 0-1 0 0,-1 0 1 0 0,1 0 0 0 0,-1 0-1 0 0,1 0 1 0 0,0 0-1 0 0,0 0 1 0 0,0 0 0 0 0,0 1-1 0 0,0-1 1 0 0,0 0 0 0 0,1 0-1 0 0,-1 0 1 0 0,1 0 0 0 0,-1 0-1 0 0,1 0 1 0 0,0 0-1 0 0,0 0 1 0 0,0 0 0 0 0,0 0-1 0 0,0-1 1 0 0,0 1 0 0 0,0 0-1 0 0,1-1 1 0 0,-1 1-1 0 0,1 0 1 0 0,-1-1 0 0 0,1 0-1 0 0,-1 1 1 0 0,1-1 0 0 0,0 0-1 0 0,0 0 1 0 0,0 0 0 0 0,0 0-1 0 0,0 0 1 0 0,-1 0-1 0 0,2-1 1 0 0,-1 1 0 0 0,0-1-1 0 0,2 1 3 0 0,116 6-100 0 0,-108-7 117 0 0,0-1-1 0 0,0 0 1 0 0,0-1 0 0 0,0 0-1 0 0,-1 0 1 0 0,1-1-1 0 0,-1-1 1 0 0,1 0 0 0 0,-1-1-1 0 0,0 0 1 0 0,-1 0-1 0 0,1-1 1 0 0,-1-1 0 0 0,-1 0-1 0 0,1 0 1 0 0,-1-1-1 0 0,0 0 1 0 0,-1 0-1 0 0,1-1 1 0 0,-2 0 0 0 0,1-1-1 0 0,-2 0 1 0 0,1 0-1 0 0,-1 0 1 0 0,1-5-17 0 0,-3 9 2 0 0,-1 0 0 0 0,-1 0 0 0 0,1 0 0 0 0,-1 0 0 0 0,0-1 0 0 0,0 1 0 0 0,-1-1 0 0 0,0 1 0 0 0,0-1 0 0 0,-1 0 0 0 0,0 1 0 0 0,0-1 0 0 0,0 0 0 0 0,-1 1 0 0 0,0-1 0 0 0,0-1-2 0 0,-2 6-5 0 0,1 0 0 0 0,-1 0 0 0 0,0 0 1 0 0,0 0-1 0 0,1 0 0 0 0,-2 0 0 0 0,1 1 0 0 0,0-1 0 0 0,0 1 1 0 0,0 0-1 0 0,-1 0 0 0 0,1 0 0 0 0,0 0 0 0 0,-1 1 0 0 0,1-1 0 0 0,-1 1 1 0 0,1 0-1 0 0,0 0 0 0 0,-1 0 0 0 0,1 1 0 0 0,-1-1 0 0 0,1 1 0 0 0,0 0 1 0 0,-1 0-1 0 0,1 0 0 0 0,0 0 0 0 0,0 0 0 0 0,-1 1 0 0 0,1 0 1 0 0,0-1-1 0 0,1 1 0 0 0,-1 0 0 0 0,-1 2 5 0 0,-3-1 0 0 0,0 1 0 0 0,0 0 1 0 0,1 0-1 0 0,-1 0 0 0 0,1 1 0 0 0,0 0 1 0 0,1 1-1 0 0,-1-1 0 0 0,1 1 0 0 0,0 0 1 0 0,0 0-1 0 0,1 0 0 0 0,0 1 0 0 0,0 0 0 0 0,1 0 1 0 0,-1 0-1 0 0,1 0 0 0 0,1 0 0 0 0,0 1 1 0 0,0-1-1 0 0,0 1 0 0 0,1-1 0 0 0,0 1 0 0 0,0 0 1 0 0,1 0-1 0 0,0-1 0 0 0,0 1 0 0 0,1 0 1 0 0,0 0-1 0 0,1-1 0 0 0,-1 1 0 0 0,2-1 1 0 0,-1 1-1 0 0,1-1 0 0 0,0 0 0 0 0,7 5 23 0 0,0-1 0 0 0,1 0 0 0 0,1-1 0 0 0,-1 0 0 0 0,2-1 0 0 0,-1-1 0 0 0,1 0 0 0 0,1 0 0 0 0,-1-1 0 0 0,1-1 0 0 0,0 0 0 0 0,1-1 0 0 0,-1-1 0 0 0,1 0 0 0 0,0-1 0 0 0,7 1-23 0 0,15 3-2 0 0,1-1 1 0 0,0-2-1 0 0,0-2 1 0 0,0-1-1 0 0,20-4 2 0 0,-22-4-1561 0 0,-22 0-6997 0 0,-10 4-4256 0 0</inkml:trace>
  <inkml:trace contextRef="#ctx0" brushRef="#br0" timeOffset="65622.061">676 5599 528 0 0,'0'0'1870'0'0,"0"0"-359"0"0,0 0 84 0 0,0 0 241 0 0,0 0 265 0 0,0 0 96 0 0,0 0-201 0 0,0 0-307 0 0,0 0-354 0 0,0 0-296 0 0,0 0-209 0 0,3-6-138 0 0,8-21-103 0 0,-5 69 3119 0 0,-6 251-1140 0 0,1-281-4890 0 0,-1-24-7038 0 0,-1 5-2513 0 0</inkml:trace>
  <inkml:trace contextRef="#ctx0" brushRef="#br0" timeOffset="65807.925">636 5176 13891 0 0,'0'0'1527'0'0,"0"0"-296"0"0,0 0-216 0 0,0 0-83 0 0,0 0-39 0 0,0 0-140 0 0,0 0-205 0 0,0 0-225 0 0,0 0-198 0 0,0 0-100 0 0,0 0-37 0 0,0 0-14 0 0,0 0-20 0 0,-6 7-18 0 0,3-4 56 0 0,2-3-2 0 0,0 1 0 0 0,0 0 0 0 0,0-1 0 0 0,0 1 1 0 0,0 0-1 0 0,0-1 0 0 0,1 1 0 0 0,-1 0 0 0 0,0 0 0 0 0,1 0 1 0 0,-1 0-1 0 0,0 0 0 0 0,1 0 0 0 0,-1-1 0 0 0,1 2 1 0 0,-1-1-1 0 0,1 0 0 0 0,0 0 0 0 0,-1 0 0 0 0,1 0 1 0 0,0 0-1 0 0,0 0 0 0 0,0 0 0 0 0,0 0 0 0 0,0 0 1 0 0,0 0-1 0 0,0 1 0 0 0,0-1 0 0 0,0 0 0 0 0,0 0 1 0 0,1 0-1 0 0,-1 0 0 0 0,0 0 0 0 0,1 0 0 0 0,-1 0 1 0 0,1 0-1 0 0,-1 0 0 0 0,1 0 0 0 0,0 0 0 0 0,-1 0 0 0 0,1 0 1 0 0,0-1-1 0 0,-1 1 0 0 0,1 0 0 0 0,0 0 0 0 0,0-1 1 0 0,0 1-1 0 0,0-1 0 0 0,0 1 0 0 0,0 0 0 0 0,0-1 1 0 0,0 0-1 0 0,0 1 0 0 0,0-1 0 0 0,0 0 0 0 0,0 1 1 0 0,0-1-1 0 0,0 0 0 0 0,0 0 0 0 0,0 0 0 0 0,1 0 10 0 0,47 20-1968 0 0,-16-10-6975 0 0,-19-6-654 0 0</inkml:trace>
  <inkml:trace contextRef="#ctx0" brushRef="#br0" timeOffset="66313.682">1160 5415 9546 0 0,'0'0'1787'0'0,"0"0"-261"0"0,0 0 3 0 0,0 0 40 0 0,0 0-93 0 0,0 0-244 0 0,0 0-314 0 0,0 0-218 0 0,0 0-83 0 0,0 0-46 0 0,0 0-40 0 0,0 0-62 0 0,0 0-71 0 0,-2 0-63 0 0,-5-2-260 0 0,0 2 0 0 0,1-1 0 0 0,-1 1 0 0 0,0 0 0 0 0,0 0-1 0 0,0 1 1 0 0,1 0 0 0 0,-1 0 0 0 0,0 0 0 0 0,1 1 0 0 0,-1 0 0 0 0,1 1 0 0 0,0-1 0 0 0,0 1 0 0 0,0 0 0 0 0,0 1 0 0 0,0-1 0 0 0,-3 4-75 0 0,8-5 1 0 0,0 0-1 0 0,0 0 1 0 0,0 0-1 0 0,1 0 1 0 0,-1 0 0 0 0,0 0-1 0 0,1 1 1 0 0,-1-1-1 0 0,1 0 1 0 0,0 0-1 0 0,0 1 1 0 0,0-1-1 0 0,0 0 1 0 0,0 0-1 0 0,1 1 1 0 0,-1-1 0 0 0,1 0-1 0 0,-1 0 1 0 0,1 0-1 0 0,0 1 1 0 0,0-1-1 0 0,0 0 1 0 0,0 0-1 0 0,0 0 1 0 0,0 0 0 0 0,0-1-1 0 0,1 1 1 0 0,-1 0-1 0 0,1 0 1 0 0,-1-1-1 0 0,1 1 1 0 0,0-1-1 0 0,0 1 1 0 0,0-1-1 0 0,142 95 227 0 0,-138-93-199 0 0,0 1 0 0 0,0 0 0 0 0,-1 0 0 0 0,0 1 0 0 0,1-1 0 0 0,-1 1 0 0 0,-1 0 1 0 0,1 0-1 0 0,-1 1 0 0 0,0 0 0 0 0,0-1 0 0 0,-1 1 0 0 0,0 0 0 0 0,0 1 0 0 0,0-1 1 0 0,0 1-1 0 0,-1-1 0 0 0,-1 1 0 0 0,1 0 0 0 0,-1-1 0 0 0,0 1 0 0 0,0 0 0 0 0,-1 1-28 0 0,-2 0 49 0 0,-1-1 1 0 0,-1 1-1 0 0,1 0 0 0 0,-2-1 0 0 0,1 0 0 0 0,0 0 0 0 0,-1 0 0 0 0,-1 0 0 0 0,1-1 0 0 0,-1 0 0 0 0,0 0 0 0 0,0 0 0 0 0,-1-1 0 0 0,0 0 0 0 0,0 0 0 0 0,0-1 0 0 0,0 0 0 0 0,-1 0 0 0 0,1 0 0 0 0,-1-1 0 0 0,0 0 0 0 0,0-1 0 0 0,0 0 0 0 0,-1 0 0 0 0,1-1 0 0 0,-1 0-49 0 0,6 0-32 0 0,1 0 0 0 0,-1 0 0 0 0,1-1 0 0 0,-1 1 0 0 0,1-1 1 0 0,-1 0-1 0 0,1 0 0 0 0,-1 0 0 0 0,0 0 0 0 0,1 0 0 0 0,-1 0 0 0 0,1-1 0 0 0,-1 1 0 0 0,1-1 0 0 0,-1 0 0 0 0,1 1 0 0 0,-1-1 0 0 0,1 0 0 0 0,0-1 0 0 0,0 1 0 0 0,-1 0 0 0 0,1-1 0 0 0,0 1 0 0 0,0-1 0 0 0,0 0 0 0 0,0 1 0 0 0,1-1 0 0 0,-1 0 0 0 0,0 0 0 0 0,1 0 0 0 0,-1 0 0 0 0,1-1 0 0 0,0 1 0 0 0,0 0 0 0 0,0-1 0 0 0,0 1 0 0 0,0-1 0 0 0,0 1 0 0 0,1-1 0 0 0,-1 1 0 0 0,1-1 0 0 0,0 1 0 0 0,0-1 0 0 0,0 1 0 0 0,0-1 32 0 0,1-20-2807 0 0,5 10-4048 0 0,1 8-5211 0 0</inkml:trace>
  <inkml:trace contextRef="#ctx0" brushRef="#br0" timeOffset="87320.526">2152 5316 0 0 0,'0'0'775'0'0,"0"0"396"0"0,0 0 54 0 0,0 0 45 0 0,0 0 82 0 0,0 0 50 0 0,0 0 12 0 0,0 0-9 0 0,0 0-27 0 0,0 0-66 0 0,-8-3-110 0 0,-22-4-393 0 0,25 6 2643 0 0,12 6-3214 0 0,0-1 1 0 0,0 0 0 0 0,1-1-1 0 0,-1 0 1 0 0,1 0-1 0 0,0-1 1 0 0,0 0 0 0 0,0 0-1 0 0,0 0 1 0 0,0-1 0 0 0,0-1-1 0 0,1 1 1 0 0,-1-2 0 0 0,0 1-1 0 0,0-1 1 0 0,1 0 0 0 0,-1 0-1 0 0,0-1 1 0 0,3-1-239 0 0,147-64 1359 0 0,-143 58-1229 0 0,-1 1 1 0 0,0-2-1 0 0,-1 0 0 0 0,0-1 1 0 0,0 0-1 0 0,-1 0 0 0 0,-1-2 1 0 0,0 1-1 0 0,-1-1 0 0 0,0-1 1 0 0,-1 0-1 0 0,4-9-130 0 0,-8 1 358 0 0,-19 35-162 0 0,-15 57-191 0 0,4 2 1 0 0,2 1 0 0 0,3 0 0 0 0,4 1 0 0 0,3 1 0 0 0,1 20-6 0 0,-48 229-114 0 0,-51 47 7 0 0,107-358 76 0 0,-1-1-1 0 0,-1 0 1 0 0,0 0-1 0 0,0-1 1 0 0,-1 0-1 0 0,-1 0 1 0 0,0 0-1 0 0,0-1 1 0 0,-1 0-1 0 0,0-1 1 0 0,-1 0-1 0 0,0-1 1 0 0,0 1-1 0 0,-1-2 1 0 0,0 0-1 0 0,0 0 1 0 0,-1-1-1 0 0,0 0 1 0 0,0-1-1 0 0,0 0 1 0 0,-1-1-1 0 0,1-1 1 0 0,-1 0-1 0 0,0 0 1 0 0,0-2-1 0 0,0 1 1 0 0,0-2-1 0 0,0 0 1 0 0,-1 0-1 0 0,1-1 1 0 0,-9-2 31 0 0,17 2-14 0 0,-1-1 1 0 0,1 1-1 0 0,0-1 0 0 0,0 0 0 0 0,0 0 1 0 0,0 0-1 0 0,1-1 0 0 0,-1 0 0 0 0,1 0 0 0 0,-1 0 1 0 0,1 0-1 0 0,0-1 0 0 0,0 1 0 0 0,0-1 1 0 0,1 0-1 0 0,0 0 0 0 0,-1-1 0 0 0,1 1 1 0 0,1-1-1 0 0,-1 1 0 0 0,1-1 0 0 0,-1 0 1 0 0,2 0-1 0 0,-1 0 0 0 0,0 0 0 0 0,1-1 1 0 0,0 1-1 0 0,0 0 0 0 0,1 0 0 0 0,-1-1 1 0 0,1 1-1 0 0,0 0 0 0 0,1-1 0 0 0,-1 1 1 0 0,1 0-1 0 0,0-1 0 0 0,0 1 0 0 0,1 0 1 0 0,-1 0-1 0 0,1 0 0 0 0,1 0 0 0 0,-1 0 1 0 0,0 0-1 0 0,1 1 0 0 0,2-4 14 0 0,30-34 139 0 0,1 1-1 0 0,2 2 0 0 0,2 1 0 0 0,1 3 1 0 0,2 1-1 0 0,7-3-138 0 0,-32 23 56 0 0,42-29 454 0 0,2 1 1 0 0,2 4-1 0 0,1 2 1 0 0,65-24-511 0 0,-109 50 128 0 0,0 1 0 0 0,1 2 0 0 0,0 0 0 0 0,0 1 0 0 0,1 1 0 0 0,0 1 0 0 0,0 1 0 0 0,9 1-128 0 0,-28 4-1524 0 0,-14 1-3264 0 0,3-1-5108 0 0,3-2-2245 0 0</inkml:trace>
  <inkml:trace contextRef="#ctx0" brushRef="#br0" timeOffset="87942.264">2997 5717 13491 0 0,'0'0'2023'0'0,"0"0"-1024"0"0,0 0-444 0 0,0 0 119 0 0,0 0 257 0 0,0 0 123 0 0,0 0-65 0 0,0 0-178 0 0,0 0-207 0 0,0 0-152 0 0,0 0-85 0 0,0 0-53 0 0,0 0-66 0 0,6 26-40 0 0,18 81-39 0 0,-20-15 154 0 0,-7-75-283 0 0,-27 88 529 0 0,30-198 2215 0 0,4 73-2695 0 0,0 0 0 0 0,2 0 0 0 0,0 0 0 0 0,1 1 0 0 0,1 0 1 0 0,1 0-1 0 0,1 1 0 0 0,4-6-89 0 0,-2 2 59 0 0,-3 4 0 0 0,-2 3-34 0 0,0 0 0 0 0,0 1 0 0 0,2 0 0 0 0,0 0 0 0 0,0 1 0 0 0,1 0 0 0 0,1 0 1 0 0,0 1-1 0 0,1 1 0 0 0,0 0 0 0 0,1 0 0 0 0,1 1-25 0 0,-13 9 0 0 0,0 0 0 0 0,0 1 0 0 0,0-1 0 0 0,0 1 0 0 0,0-1 0 0 0,0 1 0 0 0,0-1 0 0 0,0 1 0 0 0,0 0 0 0 0,0-1 0 0 0,1 1 0 0 0,-1 0 0 0 0,0 0 1 0 0,0 0-1 0 0,0 0 0 0 0,0 0 0 0 0,1 0 0 0 0,-1 0 0 0 0,0 1 0 0 0,0-1 0 0 0,0 0 0 0 0,0 0 0 0 0,1 1 0 0 0,-1-1 0 0 0,0 1 0 0 0,0-1 0 0 0,0 1 0 0 0,0 0 0 0 0,0-1 0 0 0,0 1 0 0 0,0 0 0 0 0,-1 0 1 0 0,1-1-1 0 0,0 1 0 0 0,0 0 0 0 0,-1 0 0 0 0,1 0 0 0 0,0 0 0 0 0,-1 0 0 0 0,1 0 0 0 0,-1 0 0 0 0,1 0 0 0 0,-1 1 0 0 0,12 59 111 0 0,-6-23 3 0 0,22 44-72 0 0,-27-73 334 0 0,0-6-5140 0 0,5-8-4621 0 0,-2 1-2495 0 0</inkml:trace>
  <inkml:trace contextRef="#ctx0" brushRef="#br0" timeOffset="88182.955">3596 5754 14075 0 0,'0'0'1956'0'0,"0"0"-475"0"0,0 0-158 0 0,0 0 5 0 0,0 0-69 0 0,0 0-234 0 0,0 0-364 0 0,0 0-299 0 0,0 0-192 0 0,0 0-117 0 0,0 0-37 0 0,0 0-79 0 0,0 0-98 0 0,1 27-159 0 0,5 81-283 0 0,2-79-688 0 0,-5-31-2197 0 0,-3 1 372 0 0,4-2-8038 0 0</inkml:trace>
  <inkml:trace contextRef="#ctx0" brushRef="#br0" timeOffset="88348.788">3631 5382 11787 0 0,'0'0'5745'0'0,"0"0"-4081"0"0,0 0-632 0 0,0 0-360 0 0,0 0-239 0 0,0 0-169 0 0,0 0-248 0 0,0 0-120 0 0,0 0-152 0 0,0 0-273 0 0,0 0-439 0 0,0 0-1056 0 0,0 0-4322 0 0,0 0-5040 0 0</inkml:trace>
  <inkml:trace contextRef="#ctx0" brushRef="#br0" timeOffset="88598.714">4152 5566 16171 0 0,'0'0'2437'0'0,"0"0"-1049"0"0,0 0-406 0 0,0 0-21 0 0,0 0-10 0 0,0 0-68 0 0,0 0-135 0 0,0 0-156 0 0,0 0-132 0 0,0 0-131 0 0,0 0-100 0 0,0 0-74 0 0,0 0-73 0 0,-33 4-10 0 0,-103 14-22 0 0,133-18-48 0 0,1 0 0 0 0,-1 0 1 0 0,0 0-1 0 0,0 0 0 0 0,0 1 0 0 0,1 0 1 0 0,-1-1-1 0 0,0 1 0 0 0,1 0 1 0 0,-1 0-1 0 0,0 0 0 0 0,1 1 0 0 0,-1-1 1 0 0,1 1-1 0 0,0-1 0 0 0,0 1 1 0 0,-1 0-1 0 0,1 0 0 0 0,0 0 0 0 0,0 0 1 0 0,-1 2-3 0 0,-2 4 13 0 0,-1-3-17 0 0,1 0-1 0 0,-1 1 1 0 0,2-1-1 0 0,-1 1 1 0 0,1 0 0 0 0,0 0-1 0 0,0 1 1 0 0,0-1-1 0 0,1 1 1 0 0,0 0 0 0 0,0 0-1 0 0,1 0 1 0 0,0 0-1 0 0,0 0 1 0 0,1 1 0 0 0,0-1-1 0 0,0 0 1 0 0,0 1-1 0 0,1-1 1 0 0,1 1 0 0 0,-1-1-1 0 0,1 1 1 0 0,0-1-1 0 0,1 0 1 0 0,-1 1 0 0 0,2-1-1 0 0,-1 0 1 0 0,1 0-1 0 0,0-1 1 0 0,3 7 4 0 0,3-5 5 0 0,0 1 0 0 0,0-2 1 0 0,1 0-1 0 0,0 0 0 0 0,0 0 0 0 0,0-1 0 0 0,1-1 1 0 0,0 0-1 0 0,0 0 0 0 0,0-1 0 0 0,1-1 0 0 0,-1 1 1 0 0,1-2-1 0 0,0 0 0 0 0,0 0 0 0 0,0-1 1 0 0,0-1-1 0 0,0 0 0 0 0,0 0 0 0 0,0-2 0 0 0,0 1 1 0 0,-1-1-1 0 0,1-1 0 0 0,0 0 0 0 0,-1-1 0 0 0,1 0 1 0 0,-1-1-1 0 0,-1 0 0 0 0,1 0 0 0 0,0-1 0 0 0,-1-1 1 0 0,4-3-6 0 0,40-44-1436 0 0,-23 15-6685 0 0,-28 36 6953 0 0,3-5-10508 0 0</inkml:trace>
  <inkml:trace contextRef="#ctx0" brushRef="#br0" timeOffset="89009.575">4801 5073 10434 0 0,'0'0'4216'0'0,"0"0"-2036"0"0,0 0-663 0 0,0 0 23 0 0,0 0 36 0 0,0 0-125 0 0,0 0-289 0 0,0 0-346 0 0,0 0-225 0 0,0 0-154 0 0,0 0-90 0 0,0 0-63 0 0,3-2-43 0 0,-3 2-223 0 0,-1 1 0 0 0,1-1 0 0 0,0 0 0 0 0,0 1-1 0 0,-1-1 1 0 0,1 0 0 0 0,0 1 0 0 0,0-1 0 0 0,0 1-1 0 0,0-1 1 0 0,0 0 0 0 0,0 1 0 0 0,-1-1 0 0 0,1 1-1 0 0,0-1 1 0 0,0 0 0 0 0,0 1 0 0 0,0-1-1 0 0,0 1 1 0 0,1-1 0 0 0,-1 1 0 0 0,0-1 0 0 0,0 0-1 0 0,0 1 1 0 0,0-1 0 0 0,0 1 0 0 0,0-1 0 0 0,1 0-1 0 0,-1 1 1 0 0,0-1 0 0 0,0 0 0 0 0,1 1 0 0 0,-1-1-1 0 0,0 0 1 0 0,0 1 0 0 0,1-1 0 0 0,-1 0 0 0 0,0 0-1 0 0,1 1 1 0 0,-1-1 0 0 0,1 0 0 0 0,-1 0 0 0 0,0 0-1 0 0,1 1 1 0 0,-1-1 0 0 0,1 0 0 0 0,-1 0 0 0 0,0 0-1 0 0,1 0 1 0 0,-1 0 0 0 0,1 0 0 0 0,-1 0-1 0 0,0 0 1 0 0,1 0 0 0 0,-1 0 0 0 0,1 0 0 0 0,-1 0-1 0 0,1 0 1 0 0,-1 0 0 0 0,0 0 0 0 0,1 0 0 0 0,-1-1-1 0 0,1 1 1 0 0,-1 0 0 0 0,0 0-18 0 0,0 9 105 0 0,-11 282 1157 0 0,6 232-865 0 0,-14-425-374 0 0,18-95 51 0 0,-6 19-419 0 0,1-39-859 0 0,1-109-5510 0 0,6 80-2190 0 0,-1 31-2339 0 0</inkml:trace>
  <inkml:trace contextRef="#ctx0" brushRef="#br0" timeOffset="89259.372">4573 5518 10738 0 0,'0'0'2908'0'0,"0"0"-901"0"0,0 0-415 0 0,0 0-105 0 0,0 0-36 0 0,0 0-129 0 0,0 0-248 0 0,0 0-280 0 0,0 0-229 0 0,0 0-128 0 0,0 0-72 0 0,0 0 14 0 0,0 0 19 0 0,5 2 47 0 0,22 6 8 0 0,1-1 0 0 0,1-2 0 0 0,0-1 0 0 0,-1-1 0 0 0,1-1 0 0 0,0-2 0 0 0,0-1 1 0 0,7-1-454 0 0,37 0 219 0 0,25 2-2435 0 0,-98 0 832 0 0,0 0-1276 0 0,0 0-3829 0 0,-2 0-6031 0 0</inkml:trace>
  <inkml:trace contextRef="#ctx0" brushRef="#br0" timeOffset="89515.231">5265 5588 17468 0 0,'0'0'2267'0'0,"0"0"-869"0"0,0 0-284 0 0,0 0-49 0 0,0 0-76 0 0,0 0-103 0 0,0 0-173 0 0,0 0-238 0 0,0 0-130 0 0,0 0-111 0 0,0 0-69 0 0,0 0-17 0 0,0 0-46 0 0,6 30-38 0 0,17 93-34 0 0,-26-70-87 0 0,-10-25-755 0 0,2-22-3355 0 0,6-6-1658 0 0,3 3-6272 0 0</inkml:trace>
  <inkml:trace contextRef="#ctx0" brushRef="#br0" timeOffset="89679.567">5322 5312 15587 0 0,'0'0'2281'0'0,"0"0"-673"0"0,0 0-352 0 0,0 0-199 0 0,0 0-249 0 0,0 0-224 0 0,0 0-336 0 0,0 0-240 0 0,0 0-176 0 0,0 0-168 0 0,0 0-200 0 0,0 0-336 0 0,0 0-777 0 0,45-37-2912 0 0,-42 45-8129 0 0</inkml:trace>
  <inkml:trace contextRef="#ctx0" brushRef="#br0" timeOffset="89994.835">5691 5529 18780 0 0,'0'0'1175'0'0,"0"0"-351"0"0,0 0-50 0 0,0 0 64 0 0,0 0 35 0 0,0 0-119 0 0,0 0-223 0 0,0 0-193 0 0,0 0-133 0 0,0 0-65 0 0,0 0-37 0 0,0 0-37 0 0,-19 34-26 0 0,-59 105-20 0 0,74-134-19 0 0,0 0 0 0 0,0 1 0 0 0,1-1 0 0 0,0 1 0 0 0,0 0 0 0 0,0 0 0 0 0,1 0 0 0 0,0 0 0 0 0,0 1 0 0 0,0-1 0 0 0,1 0 0 0 0,0 1 0 0 0,0-1 0 0 0,1 1 0 0 0,0-1 0 0 0,0 2-1 0 0,1 14 0 0 0,-1-19 24 0 0,0 0-1 0 0,0 0 1 0 0,1 0-1 0 0,-1 0 1 0 0,1 0-1 0 0,0 0 1 0 0,0 0-1 0 0,0 0 0 0 0,0 0 1 0 0,1 0-1 0 0,-1-1 1 0 0,1 1-1 0 0,-1 0 1 0 0,1-1-1 0 0,0 0 0 0 0,0 1 1 0 0,0-1-1 0 0,0 0 1 0 0,1 0-1 0 0,-1 0 1 0 0,0 0-1 0 0,1 0 1 0 0,0-1-1 0 0,-1 1 0 0 0,1-1 1 0 0,0 0-1 0 0,0 0 1 0 0,0 0-1 0 0,-1 0 1 0 0,1 0-1 0 0,0 0 0 0 0,0-1 1 0 0,1 1-24 0 0,2 0 105 0 0,0-1 0 0 0,1 1-1 0 0,-1-1 1 0 0,0 0 0 0 0,1 0 0 0 0,-1-1 0 0 0,0 0 0 0 0,1 0 0 0 0,-1-1-1 0 0,0 1 1 0 0,0-1 0 0 0,0-1 0 0 0,0 1 0 0 0,-1-1 0 0 0,1 0 0 0 0,0-1-105 0 0,5-3 71 0 0,-1-1 1 0 0,0 0-1 0 0,0-1 1 0 0,-1-1-1 0 0,0 1 1 0 0,-1-1-1 0 0,0-1 1 0 0,0 1-1 0 0,-1-1 1 0 0,0-1-1 0 0,-1 1 1 0 0,-1-1 0 0 0,0 0-1 0 0,0-1 1 0 0,-1 1-1 0 0,-1-1 1 0 0,0 1-1 0 0,-1-1 1 0 0,0 0-1 0 0,-1 0 1 0 0,0-1-1 0 0,-2-11-71 0 0,1 22-23 0 0,-1-1-1 0 0,0 1 0 0 0,0 0 0 0 0,0 0 1 0 0,0-1-1 0 0,-1 1 0 0 0,1 0 0 0 0,-1 0 0 0 0,0 0 1 0 0,0 0-1 0 0,0 0 0 0 0,0 1 0 0 0,0-1 1 0 0,0 1-1 0 0,-1-1 0 0 0,0 1 0 0 0,1 0 1 0 0,-1 0-1 0 0,0 0 0 0 0,0 0 0 0 0,0 0 1 0 0,0 1-1 0 0,0 0 0 0 0,0-1 0 0 0,-1 1 1 0 0,1 0-1 0 0,0 0 0 0 0,-1 1 0 0 0,1-1 1 0 0,-1 1-1 0 0,-1 0 24 0 0,-55 1-2874 0 0,9 15-6128 0 0,39-9-3071 0 0</inkml:trace>
  <inkml:trace contextRef="#ctx0" brushRef="#br0" timeOffset="90426.088">5983 5776 11410 0 0,'0'0'5326'0'0,"0"0"-3303"0"0,0 0-883 0 0,0 0 74 0 0,0 0 23 0 0,0 0-83 0 0,0 0-177 0 0,0 0-246 0 0,0 0-216 0 0,0 0-82 0 0,0 0-65 0 0,0 0-33 0 0,0 0-15 0 0,14-14-60 0 0,44-42-29 0 0,-3-15 377 0 0,37-20-192 0 0,-89 91-423 0 0,-1 1 0 0 0,0 0 0 0 0,0-1 0 0 0,0 1 0 0 0,0 0 0 0 0,0 0 1 0 0,0 0-1 0 0,0 0 0 0 0,0 1 0 0 0,0-1 0 0 0,-1 0 0 0 0,1 1 0 0 0,0 0 0 0 0,-1-1 0 0 0,1 1 0 0 0,-1 0 0 0 0,0-1 0 0 0,1 1 0 0 0,-1 0 0 0 0,0 0 0 0 0,0 0 0 0 0,0 0 0 0 0,-1 0 1 0 0,1 0-1 0 0,0 1 0 0 0,-1-1 0 0 0,1 0 0 0 0,-1 0 0 0 0,0 0 0 0 0,0 2 7 0 0,7 12 0 0 0,-4-6 32 0 0,1-1 1 0 0,1 0-1 0 0,0 0 0 0 0,0-1 0 0 0,0 0 0 0 0,1 1 1 0 0,0-2-1 0 0,1 1 0 0 0,0-1 0 0 0,0 0 1 0 0,0 0-1 0 0,1-1 0 0 0,0 0 0 0 0,1-1 0 0 0,-1 1 1 0 0,1-1-1 0 0,0-1 0 0 0,0 0 0 0 0,0 0 0 0 0,1-1 1 0 0,-1 0-1 0 0,1-1 0 0 0,0 0 0 0 0,0 0 1 0 0,3-1-33 0 0,-5 0 76 0 0,0 0 1 0 0,0-1 0 0 0,0 0-1 0 0,0-1 1 0 0,0 1 0 0 0,0-2-1 0 0,0 1 1 0 0,0-1-1 0 0,-1 0 1 0 0,1-1 0 0 0,-1 0-1 0 0,1 0 1 0 0,-1 0 0 0 0,0-1-1 0 0,0 0 1 0 0,-1-1 0 0 0,1 1-1 0 0,-1-1 1 0 0,0 0 0 0 0,0-1-1 0 0,-1 0 1 0 0,1 0 0 0 0,-1-1-77 0 0,0 0 43 0 0,0-1 1 0 0,-1-1 0 0 0,0 1 0 0 0,-1 0 0 0 0,1-1 0 0 0,-2 0-1 0 0,1 0 1 0 0,-1 0 0 0 0,-1 0 0 0 0,0 0 0 0 0,0 0 0 0 0,-1-2-44 0 0,1-42-6679 0 0,-1 41 3462 0 0,0 7-9502 0 0</inkml:trace>
  <inkml:trace contextRef="#ctx0" brushRef="#br0" timeOffset="97517.741">7633 4984 7274 0 0,'0'0'1604'0'0,"0"0"-232"0"0,0 0-141 0 0,0 0 43 0 0,0 0 177 0 0,0 0 76 0 0,0 0-50 0 0,0 0-198 0 0,0 0-315 0 0,0 0-279 0 0,0 0-209 0 0,-4-6 1404 0 0,5 112-468 0 0,-13 298 257 0 0,-4-205-1364 0 0,-7-81 15 0 0,69-170 865 0 0,-19 26-1190 0 0,0 0 1 0 0,2 2 0 0 0,1 0 0 0 0,0 3 0 0 0,2 0 0 0 0,1 2 0 0 0,0 2 0 0 0,1 1-1 0 0,1 1 1 0 0,0 2 0 0 0,16-3 4 0 0,-46 14-4 0 0,1 0-1 0 0,0 0 0 0 0,0 1 1 0 0,-1 0-1 0 0,1 0 0 0 0,0 0 1 0 0,0 0-1 0 0,0 1 1 0 0,0 0-1 0 0,0 1 0 0 0,0-1 1 0 0,0 1-1 0 0,0 0 0 0 0,0 1 1 0 0,0-1-1 0 0,-1 1 1 0 0,1 0-1 0 0,-1 1 0 0 0,1-1 1 0 0,-1 1-1 0 0,0 0 0 0 0,0 0 1 0 0,0 1-1 0 0,0 0 1 0 0,-1 0-1 0 0,0 0 0 0 0,1 0 1 0 0,-1 0-1 0 0,-1 1 0 0 0,2 1 5 0 0,-2 2 10 0 0,0 0 0 0 0,-1 1 0 0 0,0-1 0 0 0,-1 1 0 0 0,1-1 0 0 0,-1 1 0 0 0,-1-1 0 0 0,0 1 0 0 0,0 0 0 0 0,-1-1 0 0 0,0 1 0 0 0,0-1 0 0 0,-1 1 0 0 0,0-1 0 0 0,-1 0 0 0 0,0 1 0 0 0,0-1 0 0 0,0 0 0 0 0,-1-1 0 0 0,-1 1-1 0 0,1-1 1 0 0,-1 0 0 0 0,0 0 0 0 0,-1 0 0 0 0,1-1 0 0 0,-6 4-10 0 0,-3 5 17 0 0,-2 0 0 0 0,0-1-1 0 0,0-1 1 0 0,-1-1 0 0 0,-1-1-1 0 0,0 0 1 0 0,-1-1 0 0 0,0-1-1 0 0,0 0 1 0 0,-11 2-17 0 0,15-7-22 0 0,0 0 1 0 0,0-1-1 0 0,0 0 1 0 0,0-2-1 0 0,-1 1 1 0 0,1-2 0 0 0,0 0-1 0 0,-1-1 1 0 0,-5-1 21 0 0,18 1-75 0 0,0 0 1 0 0,0 0 0 0 0,0 0-1 0 0,0 0 1 0 0,1 0 0 0 0,-1 0-1 0 0,0-1 1 0 0,1 0 0 0 0,-1 1-1 0 0,1-1 1 0 0,-1 0-1 0 0,1 0 1 0 0,0 0 0 0 0,0-1-1 0 0,0 1 1 0 0,0 0 0 0 0,0-1-1 0 0,1 1 1 0 0,-1-1 0 0 0,1 0-1 0 0,0 1 1 0 0,-1-1 0 0 0,1 0-1 0 0,0 0 1 0 0,1 0 0 0 0,-1 0-1 0 0,1 0 1 0 0,-1 0 0 0 0,1 0-1 0 0,0 0 1 0 0,0-3 74 0 0,22-56-5032 0 0,-9 48 410 0 0,-4 2-5443 0 0</inkml:trace>
  <inkml:trace contextRef="#ctx0" brushRef="#br0" timeOffset="98200.581">8203 5735 7906 0 0,'0'0'1723'0'0,"0"0"-383"0"0,0 0-101 0 0,0 0 141 0 0,0 0 161 0 0,0 0 11 0 0,0 0-70 0 0,0 0-138 0 0,0 0-161 0 0,0 0-192 0 0,0 0-171 0 0,38 11-153 0 0,117 29-146 0 0,-148-38-472 0 0,-1-1-1 0 0,0 0 1 0 0,0 0-1 0 0,0 0 1 0 0,1-1 0 0 0,-1 1-1 0 0,0-2 1 0 0,1 1-1 0 0,-1-1 1 0 0,0 0-1 0 0,0 0 1 0 0,0 0 0 0 0,0-1-1 0 0,6-2-48 0 0,6-3 151 0 0,1 3-40 0 0,0-2 0 0 0,-1 0-1 0 0,1-1 1 0 0,-1 0 0 0 0,-1-2 0 0 0,0 0 0 0 0,0-1 0 0 0,-1-1 0 0 0,0-1-1 0 0,-1 0 1 0 0,0-1 0 0 0,-1 0 0 0 0,0-1 0 0 0,-1-1 0 0 0,-1 0 0 0 0,8-12-111 0 0,-18 24-1 0 0,0-1 0 0 0,-1 0 0 0 0,1 1 0 0 0,-1-1 0 0 0,1 0 0 0 0,-1 0 0 0 0,0 0 0 0 0,-1 0 0 0 0,1 0 0 0 0,-1 0 0 0 0,1 0 0 0 0,-1-1 0 0 0,-1 1 0 0 0,1 0 0 0 0,0 0 0 0 0,-1 0 0 0 0,0 0 0 0 0,0 0 0 0 0,0 0 0 0 0,-1 0 0 0 0,1 1 0 0 0,-1-1 0 0 0,0 0 0 0 0,0 1 0 0 0,0-1 0 0 0,0 1 0 0 0,-1 0 0 0 0,1-1 0 0 0,-1 1 0 0 0,0 0 0 0 0,0 1 0 0 0,0-1 0 0 0,0 1 0 0 0,-1-1 0 0 0,1 1 0 0 0,-1 0 0 0 0,1 0 0 0 0,-1 0 0 0 0,0 0 1 0 0,-7 0-22 0 0,1 1 0 0 0,0 0 1 0 0,-1 0-1 0 0,1 1 0 0 0,-1 0 0 0 0,1 1 0 0 0,0 0 0 0 0,-1 1 1 0 0,1 0-1 0 0,0 0 0 0 0,0 1 0 0 0,0 1 0 0 0,1-1 1 0 0,-1 2-1 0 0,1-1 0 0 0,0 1 0 0 0,0 1 0 0 0,0-1 0 0 0,1 2 1 0 0,-1-1-1 0 0,2 1 0 0 0,-1 0 0 0 0,1 1 0 0 0,0 0 1 0 0,1 0-1 0 0,0 0 0 0 0,0 1 0 0 0,0 0 0 0 0,1 0 1 0 0,1 0-1 0 0,0 1 0 0 0,0 0 0 0 0,1 0 0 0 0,0 0 0 0 0,0 0 1 0 0,1 0-1 0 0,1 0 0 0 0,0 1 0 0 0,0-1 0 0 0,1 1 1 0 0,0-1-1 0 0,2 10 22 0 0,1-13 2 0 0,1 1 0 0 0,1-1 1 0 0,-1 0-1 0 0,1 0 0 0 0,0-1 1 0 0,1 1-1 0 0,-1-1 0 0 0,1-1 1 0 0,1 1-1 0 0,-1-1 0 0 0,1 0 1 0 0,0 0-1 0 0,0-1 0 0 0,0 1 1 0 0,1-2-1 0 0,-1 1 0 0 0,1-1 1 0 0,0 0-1 0 0,0-1 0 0 0,0 0 0 0 0,0 0 1 0 0,0-1-1 0 0,5 0-2 0 0,21 4 98 0 0,0-1 0 0 0,0-2 0 0 0,0-2 0 0 0,0-1 0 0 0,1-1 0 0 0,-1-2 0 0 0,-1-1 0 0 0,1-2-1 0 0,-1-2 1 0 0,0-1 0 0 0,-1-1 0 0 0,0-2 0 0 0,0-1 0 0 0,2-3-98 0 0,-3 1 52 0 0,0-1 0 0 0,-1-1 0 0 0,-1-2 1 0 0,0-1-1 0 0,-2-1 0 0 0,0-2 0 0 0,-2 0 0 0 0,-1-2 0 0 0,-1-1 1 0 0,16-23-54 0 0,-29 33-8 0 0,0 0-1 0 0,-2-1 1 0 0,0-1-1 0 0,-1 1 1 0 0,0-1-1 0 0,-2 0 1 0 0,0-1-1 0 0,-1 1 1 0 0,-1-1-1 0 0,-1 0 1 0 0,-1 0-1 0 0,0 1 1 0 0,-2-1-1 0 0,-2-20 10 0 0,1 31-5 0 0,0-1 1 0 0,0 1-1 0 0,-1 0 0 0 0,0 0 1 0 0,-1 0-1 0 0,0 0 0 0 0,0 0 1 0 0,-1 1-1 0 0,0 0 0 0 0,-1 0 1 0 0,1 0-1 0 0,-1 1 0 0 0,-2-1 5 0 0,6 5-2 0 0,0 0 0 0 0,-1 1-1 0 0,0-1 1 0 0,1 1 0 0 0,-1 0-1 0 0,0-1 1 0 0,0 1 0 0 0,-1 1-1 0 0,1-1 1 0 0,0 0 0 0 0,0 1-1 0 0,-1 0 1 0 0,1 0 0 0 0,-1 0-1 0 0,1 0 1 0 0,-1 0 0 0 0,1 1-1 0 0,-1-1 1 0 0,0 1 0 0 0,1 0-1 0 0,-1 0 1 0 0,0 1-1 0 0,1-1 1 0 0,-1 1 0 0 0,1 0-1 0 0,-1-1 1 0 0,1 2 0 0 0,-1-1-1 0 0,1 0 1 0 0,0 1 0 0 0,-1-1-1 0 0,1 1 1 0 0,0 0 0 0 0,0 0-1 0 0,-1 2 3 0 0,-4 2 6 0 0,1 1-1 0 0,0 0 0 0 0,1 1 0 0 0,0-1 0 0 0,0 1 0 0 0,0 1 0 0 0,1-1 0 0 0,1 1 1 0 0,-1 0-1 0 0,1 0 0 0 0,1 0 0 0 0,-1 1 0 0 0,2-1 0 0 0,-1 1 0 0 0,1-1 0 0 0,1 4-5 0 0,-7 162 115 0 0,8-165-110 0 0,4 21 90 0 0,0 1 0 0 0,3-1 0 0 0,0 0 0 0 0,2 0 0 0 0,1-1 0 0 0,4 5-95 0 0,8 30 199 0 0,-1-4-89 0 0,-9-31-136 0 0,-2 0 0 0 0,-1 1 0 0 0,-1 1 1 0 0,-2-1-1 0 0,-1 1 0 0 0,0 23 26 0 0,-32-89-5030 0 0,23 28 3946 0 0,-3-5-1924 0 0,2 3-1836 0 0,-2-3-6788 0 0</inkml:trace>
  <inkml:trace contextRef="#ctx0" brushRef="#br0" timeOffset="98394.485">8958 5400 12227 0 0,'0'0'1705'0'0,"0"0"-556"0"0,0 0-293 0 0,0 0 133 0 0,0 0 194 0 0,0 0 80 0 0,0 0-109 0 0,0 0-187 0 0,0 0-221 0 0,36 3-171 0 0,111 7-104 0 0,73 3 968 0 0,-116-11-1003 0 0,0 0-5045 0 0,-97-3-487 0 0,-1-2-6318 0 0</inkml:trace>
  <inkml:trace contextRef="#ctx0" brushRef="#br0" timeOffset="98869.568">9645 5522 4033 0 0,'0'0'3122'0'0,"0"0"-1168"0"0,0 0-221 0 0,0 0 132 0 0,0 0-20 0 0,0 0-136 0 0,0 0-289 0 0,0 0-290 0 0,0 0-209 0 0,0 0-146 0 0,0 0-104 0 0,0 0-60 0 0,0 0-26 0 0,6 32-54 0 0,19 96-4 0 0,-25-127-507 0 0,-1 1 1 0 0,1-1 0 0 0,0 0-1 0 0,0 0 1 0 0,0 1 0 0 0,0-1-1 0 0,0 0 1 0 0,0 1 0 0 0,0-1-1 0 0,0 0 1 0 0,1 1-1 0 0,-1-1 1 0 0,0 0 0 0 0,1 0-1 0 0,-1 1 1 0 0,1-1 0 0 0,-1 0-1 0 0,1 0 1 0 0,-1 0 0 0 0,1 0-1 0 0,0 0 1 0 0,0 0 0 0 0,0 0-1 0 0,0 0 1 0 0,0 0 0 0 0,-1 0-1 0 0,2 0 1 0 0,-1 0-1 0 0,0-1 1 0 0,0 1 0 0 0,0 0-1 0 0,0-1 1 0 0,0 1 0 0 0,0-1-1 0 0,1 1 1 0 0,-1-1 0 0 0,0 0-1 0 0,2 1-20 0 0,2-1 188 0 0,4 1-46 0 0,-1 0 0 0 0,0 0 1 0 0,1 0-1 0 0,-1-1 0 0 0,1-1 1 0 0,-1 1-1 0 0,0-1 0 0 0,1-1 0 0 0,-1 0 1 0 0,0 0-1 0 0,0 0 0 0 0,0-1 1 0 0,0 0-1 0 0,0-1 0 0 0,-1 0 0 0 0,0 0 1 0 0,1 0-1 0 0,-1-1 0 0 0,2-2-142 0 0,116-115 450 0 0,-118 113-404 0 0,-2 3-152 0 0,-6 18-68 0 0,0-8 172 0 0,-2 1-2 0 0,1-1 0 0 0,0 1 0 0 0,0 0 0 0 0,0 0 0 0 0,1 0 1 0 0,0 0-1 0 0,0 0 0 0 0,0 0 0 0 0,0 0 0 0 0,1 0 0 0 0,0 0 0 0 0,0 1 0 0 0,0-1 0 0 0,1 0 0 0 0,0 0 1 0 0,0 0-1 0 0,0 0 0 0 0,0 0 0 0 0,1 0 0 0 0,0 0 0 0 0,0-1 0 0 0,0 1 0 0 0,1 0 0 0 0,-1-1 1 0 0,1 0-1 0 0,0 0 0 0 0,1 0 0 0 0,-1 0 0 0 0,1 0 0 0 0,-1 0 0 0 0,1-1 0 0 0,0 0 0 0 0,1 0 4 0 0,6 2 38 0 0,0-2-1 0 0,1 0 0 0 0,0 0 1 0 0,-1-1-1 0 0,1 0 1 0 0,0-1-1 0 0,0-1 0 0 0,0 1 1 0 0,0-2-1 0 0,0 0 0 0 0,0 0 1 0 0,0-1-1 0 0,0-1 0 0 0,-1 0 1 0 0,1-1-1 0 0,-1 0 0 0 0,0 0 1 0 0,0-1-1 0 0,0-1 0 0 0,-1 0 1 0 0,0 0-1 0 0,0-1 0 0 0,0 0 1 0 0,-1-1-1 0 0,0 0 0 0 0,-1 0 1 0 0,0-1-1 0 0,0 0 0 0 0,6-10-37 0 0,39-91-102 0 0,-55 85-1468 0 0,-8 23-6141 0 0,8 2-3971 0 0</inkml:trace>
  <inkml:trace contextRef="#ctx0" brushRef="#br0" timeOffset="99196.949">10532 5691 5969 0 0,'0'0'5028'0'0,"0"0"-1882"0"0,0 0-903 0 0,0 0-377 0 0,0 0-287 0 0,0 0-232 0 0,0 0-223 0 0,32-5-254 0 0,100-16-201 0 0,-60-4 259 0 0,-65 22-871 0 0,0-1-1 0 0,0 0 0 0 0,0 0 0 0 0,0 0 0 0 0,0-1 1 0 0,-1 0-1 0 0,0 0 0 0 0,0 0 0 0 0,-1-1 0 0 0,1 0 1 0 0,-1 0-1 0 0,0-1 0 0 0,-1 1 0 0 0,0-1 1 0 0,0 0-1 0 0,0 0 0 0 0,-1 0 0 0 0,0-1 0 0 0,0 1 1 0 0,-1-1-1 0 0,0 0 0 0 0,0 0 0 0 0,-1 0 1 0 0,0 0-1 0 0,0 1 0 0 0,-1-3-56 0 0,-2 7-16 0 0,-1 0 0 0 0,0 1 0 0 0,0-1 0 0 0,0 0 0 0 0,0 1 0 0 0,0 0 0 0 0,-1-1 0 0 0,1 1 0 0 0,0 1 0 0 0,-1-1 1 0 0,0 0-1 0 0,1 1 0 0 0,-1 0 0 0 0,0 0 0 0 0,0 0 0 0 0,0 0 0 0 0,0 1 0 0 0,0-1 0 0 0,0 1 0 0 0,0 0 0 0 0,0 0 0 0 0,0 0 0 0 0,0 1 0 0 0,-1 0 16 0 0,-5 1-29 0 0,1 1-1 0 0,-1-1 1 0 0,1 2-1 0 0,-1 0 1 0 0,1 0 0 0 0,0 0-1 0 0,1 1 1 0 0,-1 1-1 0 0,1-1 1 0 0,0 1-1 0 0,0 1 1 0 0,1-1 0 0 0,0 1-1 0 0,0 1 1 0 0,1-1-1 0 0,-1 1 1 0 0,2 0-1 0 0,-1 1 1 0 0,1-1 0 0 0,1 1-1 0 0,-1 0 1 0 0,1 1-1 0 0,1-1 1 0 0,0 0-1 0 0,0 1 1 0 0,1 0 0 0 0,0 0-1 0 0,1 0 1 0 0,0 3 29 0 0,1-8-3 0 0,0-1 0 0 0,1 1 0 0 0,-1 0 1 0 0,1-1-1 0 0,0 0 0 0 0,1 1 0 0 0,-1-1 0 0 0,1 1 1 0 0,0-1-1 0 0,0 0 0 0 0,0 0 0 0 0,0 0 1 0 0,1 0-1 0 0,0-1 0 0 0,0 1 0 0 0,0-1 1 0 0,0 1-1 0 0,0-1 0 0 0,1 0 0 0 0,-1 0 0 0 0,1-1 1 0 0,0 1-1 0 0,0-1 0 0 0,0 1 0 0 0,0-1 1 0 0,0-1-1 0 0,0 1 0 0 0,1 0 0 0 0,-1-1 0 0 0,1 0 1 0 0,1 0 2 0 0,143 9-245 0 0,-50-34-1466 0 0,-68 10-1814 0 0,-5-1-4011 0 0,-17 10-3724 0 0</inkml:trace>
  <inkml:trace contextRef="#ctx0" brushRef="#br0" timeOffset="99549.011">11009 5699 3561 0 0,'0'0'2135'0'0,"0"0"-103"0"0,0 0 97 0 0,0 0 43 0 0,0 0-73 0 0,0 0-161 0 0,0 0-222 0 0,0 0-197 0 0,0 0-222 0 0,0 0-230 0 0,0 0-210 0 0,31-1-162 0 0,97-3-123 0 0,-66-13 144 0 0,-53 10-530 0 0,-1 3-118 0 0,1-1 1 0 0,-2 0-1 0 0,1 0 1 0 0,0 0-1 0 0,-1-1 1 0 0,0-1-1 0 0,0 1 1 0 0,-1-1-1 0 0,0 0 1 0 0,0 0 0 0 0,-1-1-1 0 0,0 1 1 0 0,0-1-1 0 0,0-1 1 0 0,-1 1-1 0 0,-1 0 1 0 0,1-1-1 0 0,-1 0 1 0 0,-1 0-1 0 0,0 0 1 0 0,0 0-1 0 0,-1 0 1 0 0,1-3-69 0 0,-3 11-3 0 0,1-1 0 0 0,0 0 0 0 0,-1 0 1 0 0,1 0-1 0 0,-1 0 0 0 0,0 0 0 0 0,1 1 0 0 0,-1-1 0 0 0,0 0 1 0 0,0 1-1 0 0,0-1 0 0 0,-1 0 0 0 0,1 1 0 0 0,0-1 0 0 0,0 1 1 0 0,-1 0-1 0 0,1-1 0 0 0,-1 1 0 0 0,1 0 0 0 0,-1 0 0 0 0,0 0 1 0 0,1 0-1 0 0,-1 0 0 0 0,0 0 0 0 0,0 1 0 0 0,0-1 0 0 0,1 1 1 0 0,-1-1-1 0 0,0 1 0 0 0,0 0 0 0 0,0-1 0 0 0,0 1 0 0 0,0 0 1 0 0,0 0-1 0 0,0 0 0 0 0,0 1 0 0 0,0-1 0 0 0,-1 1 3 0 0,-77 16-188 0 0,70-13 155 0 0,0 1 0 0 0,0 0 0 0 0,0 1 0 0 0,1 0 0 0 0,0 1-1 0 0,0 0 1 0 0,1 0 0 0 0,0 0 0 0 0,0 1 0 0 0,0 1 0 0 0,1-1 0 0 0,1 1 0 0 0,-1 0 0 0 0,2 1 0 0 0,-1-1 0 0 0,1 1 0 0 0,1 1 0 0 0,-1-1-1 0 0,2 0 1 0 0,-1 1 0 0 0,2 0 0 0 0,-1 0 0 0 0,2 0 0 0 0,-1 0 0 0 0,1 8 33 0 0,5-13-41 0 0,-1 0-1 0 0,1 0 1 0 0,0-1-1 0 0,1 0 1 0 0,-1 0-1 0 0,1 0 1 0 0,0 0-1 0 0,0-1 1 0 0,1 0-1 0 0,-1 0 1 0 0,1 0-1 0 0,0 0 1 0 0,0-1-1 0 0,0 0 1 0 0,1-1-1 0 0,-1 1 1 0 0,1-1-1 0 0,-1-1 1 0 0,1 1-1 0 0,0-1 1 0 0,-1 0-1 0 0,1 0 1 0 0,0-1-1 0 0,0 0 1 0 0,0 0-1 0 0,3-1 42 0 0,98 0-1814 0 0,-73-4-1162 0 0,-1-3-3506 0 0,-20 4-4823 0 0</inkml:trace>
  <inkml:trace contextRef="#ctx0" brushRef="#br0" timeOffset="99929.682">11497 5769 2793 0 0,'0'0'2359'0'0,"0"0"-317"0"0,0 0-147 0 0,0 0 62 0 0,0 0-3 0 0,0 0-61 0 0,0 0-108 0 0,0 0-195 0 0,0 0-202 0 0,0 0-205 0 0,0 0-183 0 0,0 0-171 0 0,22-2-140 0 0,69-7-70 0 0,-87 8-556 0 0,-1 1 0 0 0,1 0 0 0 0,0-1 0 0 0,-1 0 0 0 0,0 1 0 0 0,1-1 0 0 0,-1-1 0 0 0,1 1 0 0 0,-1 0-1 0 0,0-1 1 0 0,0 0 0 0 0,0 0 0 0 0,0 0 0 0 0,0 0 0 0 0,0 0 0 0 0,-1 0 0 0 0,1-1 0 0 0,-1 0 0 0 0,2-1-63 0 0,5-6 240 0 0,7-5-1 0 0,0-1 1 0 0,-1-1-1 0 0,0-1 1 0 0,-2 0-1 0 0,0-1 0 0 0,-1 0 1 0 0,-1-1-1 0 0,3-6-239 0 0,-11 22-268 0 0,-6 23 147 0 0,2-12 116 0 0,0 0 1 0 0,0 0 0 0 0,0 1 0 0 0,1-1 0 0 0,0 0 0 0 0,1 1 1 0 0,-1-1-1 0 0,1 0 0 0 0,1 1 0 0 0,-1-1 0 0 0,1 0 1 0 0,1 0-1 0 0,-1 0 0 0 0,1 0 0 0 0,2 2 4 0 0,-1-2 44 0 0,1 0 0 0 0,0 0 0 0 0,0 0 0 0 0,0-1 0 0 0,1 0 0 0 0,0 0 0 0 0,0-1 0 0 0,1 0 0 0 0,0 0 0 0 0,0 0 0 0 0,0-1-1 0 0,0 0 1 0 0,0 0 0 0 0,1-1 0 0 0,0 0 0 0 0,0 0 0 0 0,0-1 0 0 0,0 0 0 0 0,0 0 0 0 0,0-1 0 0 0,0 0 0 0 0,1 0 0 0 0,5-1-44 0 0,-4 1 77 0 0,-1-1 0 0 0,0 0 0 0 0,0-1 0 0 0,0 0 0 0 0,0 0 0 0 0,0-1 0 0 0,0 0 0 0 0,0-1 0 0 0,0 0 0 0 0,-1 0 0 0 0,1-1 1 0 0,-1 0-1 0 0,0-1 0 0 0,0 1 0 0 0,0-1 0 0 0,-1-1 0 0 0,0 0 0 0 0,0 0 0 0 0,0 0 0 0 0,-1-1 0 0 0,0 0 0 0 0,5-6-77 0 0,-1-3-336 0 0,-1 1 1 0 0,0-1-1 0 0,-1-1 1 0 0,-1 1-1 0 0,-1-1 1 0 0,0-1-1 0 0,1-6 336 0 0,-3 9-4356 0 0,1 3-8114 0 0</inkml:trace>
  <inkml:trace contextRef="#ctx0" brushRef="#br0" timeOffset="100816.693">13332 5040 12747 0 0,'0'0'1364'0'0,"0"0"-214"0"0,0 0-80 0 0,0 0-3 0 0,0 0 16 0 0,0 0 3 0 0,0 0-103 0 0,0 0-138 0 0,0 0-153 0 0,0 0-159 0 0,0 0-109 0 0,-13 9-58 0 0,-39 33-22 0 0,51-41-310 0 0,-1 1-1 0 0,1-1 1 0 0,-1 1-1 0 0,1-1 1 0 0,0 1-1 0 0,-1 0 0 0 0,1 0 1 0 0,0-1-1 0 0,0 1 1 0 0,0 0-1 0 0,0 0 1 0 0,1 0-1 0 0,-1 0 0 0 0,0 0 1 0 0,1 0-1 0 0,0 0 1 0 0,-1 0-1 0 0,1 0 0 0 0,0 0 1 0 0,0 1-1 0 0,0-1 1 0 0,0 0-1 0 0,0 0 1 0 0,1 0-1 0 0,-1 0-33 0 0,1 9 214 0 0,13 210 2272 0 0,-8 102-1362 0 0,-13-224-1239 0 0,-8-99-4142 0 0,6 0-3426 0 0,4-3-3923 0 0</inkml:trace>
  <inkml:trace contextRef="#ctx0" brushRef="#br0" timeOffset="104953.552">13047 5375 656 0 0,'0'0'1408'0'0,"0"0"151"0"0,0 0 278 0 0,0 0 203 0 0,0 0 41 0 0,0 0-182 0 0,0 0-244 0 0,0 0-216 0 0,0 0-180 0 0,0 0-162 0 0,0 0-142 0 0,-4 0-99 0 0,-14 0-85 0 0,14 0-71 0 0,4 0-62 0 0,0 0-99 0 0,0 0-98 0 0,15 3 1563 0 0,92-3 1108 0 0,98-14-1893 0 0,-140 7-1477 0 0,-62 6-725 0 0,-1 0-1550 0 0,-1-2-4765 0 0,-1 0-5090 0 0</inkml:trace>
  <inkml:trace contextRef="#ctx0" brushRef="#br0" timeOffset="105483.577">13671 4977 8058 0 0,'0'0'4873'0'0,"0"0"-2338"0"0,0 0-967 0 0,0 0-166 0 0,0 0-31 0 0,0 0-87 0 0,0 0-193 0 0,0 0-260 0 0,0 0-228 0 0,0 0-125 0 0,0 0-11 0 0,0 0 20 0 0,0 0 2 0 0,0 11-56 0 0,2 203 1174 0 0,-2 175-1055 0 0,20-330-499 0 0,13-70 18 0 0,181-134 125 0 0,-142 115-143 0 0,-70 30-53 0 0,-1-1 0 0 0,0 1 0 0 0,1 0 0 0 0,-1 0 0 0 0,0-1 1 0 0,1 1-1 0 0,-1 0 0 0 0,0 0 0 0 0,1 0 0 0 0,-1 0 0 0 0,0 1 0 0 0,1-1 0 0 0,-1 0 0 0 0,0 0 0 0 0,0 1 0 0 0,1-1 0 0 0,-1 1 1 0 0,0-1-1 0 0,0 1 0 0 0,0 0 0 0 0,1-1 0 0 0,-1 1 0 0 0,0 0 0 0 0,0 0 0 0 0,0 0 0 0 0,0 0 0 0 0,0 0 0 0 0,-1 0 0 0 0,1 0 0 0 0,0 0 1 0 0,0 0-1 0 0,-1 0 0 0 0,1 0 0 0 0,0 1 0 0 0,-1-1 0 0 0,1 0 0 0 0,-1 0 0 0 0,0 1 0 0 0,1-1 0 0 0,-1 0 0 0 0,0 1 0 0 0,0-1 1 0 0,0 1-1 0 0,5 64 166 0 0,-5-59-133 0 0,1 143 659 0 0,14-105-497 0 0,-15-44-215 0 0,0 0 0 0 0,1 0-1 0 0,-1 0 1 0 0,0 0 0 0 0,1 0-1 0 0,-1 0 1 0 0,1-1-1 0 0,-1 1 1 0 0,1 0 0 0 0,-1 0-1 0 0,1 0 1 0 0,0-1 0 0 0,-1 1-1 0 0,1 0 1 0 0,0-1 0 0 0,0 1-1 0 0,0 0 1 0 0,-1-1 0 0 0,1 1-1 0 0,0-1 1 0 0,0 0 0 0 0,0 1-1 0 0,0-1 1 0 0,0 0 0 0 0,0 1-1 0 0,0-1 1 0 0,0 0-1 0 0,0 0 1 0 0,0 0 0 0 0,0 0-1 0 0,0 0 1 0 0,0 0 0 0 0,0 0-1 0 0,0 0 1 0 0,0 0 0 0 0,0 0-1 0 0,0-1 1 0 0,0 1 0 0 0,-1 0-1 0 0,1-1 1 0 0,0 1 0 0 0,0-1-1 0 0,0 1 1 0 0,1-1 20 0 0,11-18-2312 0 0,-6 6-5776 0 0,-5 5-4512 0 0</inkml:trace>
  <inkml:trace contextRef="#ctx0" brushRef="#br0" timeOffset="106049.682">14330 5515 7226 0 0,'0'0'1544'0'0,"0"0"-160"0"0,0 0 106 0 0,0 0 140 0 0,0 0 19 0 0,0 0-152 0 0,0 0-185 0 0,0 0-148 0 0,0 0-105 0 0,0 0-35 0 0,0 0-56 0 0,0 0-90 0 0,0 0-81 0 0,29 11-91 0 0,92 36-109 0 0,-59-35 368 0 0,-58-13-920 0 0,0 1 1 0 0,0-1 0 0 0,0 0 0 0 0,0 0 0 0 0,0 0-1 0 0,0 0 1 0 0,0-1 0 0 0,0 1 0 0 0,0-1 0 0 0,0 0-1 0 0,-1 0 1 0 0,1-1 0 0 0,-1 1 0 0 0,0-1 0 0 0,0 0-1 0 0,0 1 1 0 0,0-2 0 0 0,0 1 0 0 0,0 0 0 0 0,-1 0-1 0 0,1-1 1 0 0,-1 1 0 0 0,0-1 0 0 0,0 0 0 0 0,-1 0-1 0 0,1 0 1 0 0,-1 0 0 0 0,0 0 0 0 0,0 0 0 0 0,0 0-1 0 0,0 0 1 0 0,-1 0 0 0 0,1 0 0 0 0,-1 0 0 0 0,-1-4-46 0 0,-1 5-19 0 0,0-1 0 0 0,0 1 1 0 0,-1-1-1 0 0,1 1 0 0 0,-1 0 1 0 0,0 0-1 0 0,0 0 0 0 0,0 0 1 0 0,-1 1-1 0 0,1-1 0 0 0,0 1 0 0 0,-1 0 1 0 0,0 0-1 0 0,1 0 0 0 0,-1 0 1 0 0,0 1-1 0 0,0 0 0 0 0,0-1 1 0 0,0 2-1 0 0,0-1 0 0 0,-1 0 1 0 0,1 1-1 0 0,0-1 0 0 0,-4 2 19 0 0,-5-2-23 0 0,1 0 0 0 0,0 1-1 0 0,-1 1 1 0 0,1 0 0 0 0,0 1-1 0 0,-1 0 1 0 0,1 1 0 0 0,0 0-1 0 0,1 1 1 0 0,-1 0-1 0 0,1 1 1 0 0,-1 0 0 0 0,1 1-1 0 0,1 0 1 0 0,-1 1 0 0 0,1 0-1 0 0,0 1 1 0 0,1 0 0 0 0,0 0-1 0 0,0 1 1 0 0,1 0-1 0 0,0 1 1 0 0,1 0 0 0 0,-1 0-1 0 0,-4 10 24 0 0,10-15 25 0 0,1 0-1 0 0,0 0 0 0 0,-1-1 0 0 0,1 1 1 0 0,1 0-1 0 0,-1 0 0 0 0,1 0 0 0 0,0 0 0 0 0,0 0 1 0 0,0 1-1 0 0,1-1 0 0 0,0-1 0 0 0,0 1 1 0 0,0 0-1 0 0,1 0 0 0 0,-1 0 0 0 0,1 0 1 0 0,0-1-1 0 0,1 1 0 0 0,-1-1 0 0 0,1 0 1 0 0,0 0-1 0 0,0 1 0 0 0,0-2 0 0 0,0 1 0 0 0,1 0 1 0 0,-1-1-1 0 0,1 0 0 0 0,0 1 0 0 0,0-1 1 0 0,0-1-1 0 0,1 1 0 0 0,2 0-24 0 0,11 7 111 0 0,1 0 0 0 0,0-2 0 0 0,0 0 0 0 0,1-2 0 0 0,0 0 0 0 0,0-1 0 0 0,12 1-111 0 0,156 2-255 0 0,-138-8-2534 0 0,-39-1-3171 0 0,-2-2-6664 0 0</inkml:trace>
  <inkml:trace contextRef="#ctx0" brushRef="#br0" timeOffset="107099.722">15873 4988 11642 0 0,'0'0'2114'0'0,"0"0"-199"0"0,0 0-228 0 0,0 0-110 0 0,0 0-94 0 0,0 0-154 0 0,0 0-192 0 0,0 0-204 0 0,0 0-209 0 0,0 0-192 0 0,0 0-156 0 0,0 0-73 0 0,0 0 4 0 0,-8 4 33 0 0,3-1-277 0 0,3-2-33 0 0,0 0 0 0 0,-1 0-1 0 0,1 0 1 0 0,0 1 0 0 0,0-1 0 0 0,0 0-1 0 0,0 1 1 0 0,0 0 0 0 0,1-1-1 0 0,-1 1 1 0 0,0 0 0 0 0,1 0 0 0 0,-1 0-1 0 0,1 0 1 0 0,0 0 0 0 0,0 0-1 0 0,0 1 1 0 0,0-1 0 0 0,0 0 0 0 0,0 1-1 0 0,0-1 1 0 0,1 1 0 0 0,-1 0-30 0 0,-20 354 2019 0 0,19 120-1376 0 0,2-476-631 0 0,0-1 25 0 0,0 0 19 0 0,10-19 168 0 0,11-10-224 0 0,0 2-1 0 0,2 0 0 0 0,1 2 1 0 0,1 1-1 0 0,1 0 0 0 0,1 2 1 0 0,1 1-1 0 0,0 1 1 0 0,2 2-1 0 0,1 1 0 0 0,2 0 1 0 0,-22 11-4 0 0,1 1 0 0 0,0 1 0 0 0,0-1 0 0 0,0 2 0 0 0,0 0 0 0 0,1 0 0 0 0,-1 1-1 0 0,1 1 1 0 0,-1 0 0 0 0,1 0 0 0 0,8 2 4 0 0,-18-1 0 0 0,-1 1-1 0 0,1-1 1 0 0,-1 1 0 0 0,1 0-1 0 0,-1 0 1 0 0,0 0-1 0 0,1 0 1 0 0,-1 0 0 0 0,0 0-1 0 0,0 1 1 0 0,0-1-1 0 0,0 1 1 0 0,0-1 0 0 0,0 1-1 0 0,0 0 1 0 0,-1 0-1 0 0,1 0 1 0 0,0 0 0 0 0,-1 0-1 0 0,0 0 1 0 0,0 0-1 0 0,1 1 1 0 0,-1-1 0 0 0,0 0-1 0 0,-1 1 1 0 0,1-1-1 0 0,0 0 1 0 0,-1 1 0 0 0,1-1-1 0 0,-1 1 1 0 0,0-1 0 0 0,0 1-1 0 0,0 0 1 0 0,0 1 0 0 0,-22 86 13 0 0,11-73-16 0 0,-2-1 0 0 0,0 0 0 0 0,0 0 0 0 0,-2-2 0 0 0,0 0 0 0 0,0 0 0 0 0,-1-2 0 0 0,-1 0 0 0 0,0 0-1 0 0,-1-2 1 0 0,0 0 0 0 0,-1-1 0 0 0,1-1 0 0 0,-2-1 0 0 0,1-1 0 0 0,-1 0 0 0 0,-10 1 3 0 0,-67-3-423 0 0,96-4 355 0 0,0-1 1 0 0,-1 1-1 0 0,1 0 0 0 0,0-1 0 0 0,-1 1 0 0 0,1-1 0 0 0,0 0 0 0 0,0 1 0 0 0,-1-1 0 0 0,1 0 0 0 0,0 0 1 0 0,0 1-1 0 0,0-1 0 0 0,0 0 0 0 0,0 0 0 0 0,0 0 0 0 0,0 0 0 0 0,1-1 0 0 0,-1 1 0 0 0,0 0 1 0 0,1 0-1 0 0,-1 0 0 0 0,0-1 0 0 0,1 1 0 0 0,0 0 0 0 0,-1-1 0 0 0,1 1 0 0 0,0 0 0 0 0,-1-1 0 0 0,1 1 1 0 0,0 0-1 0 0,0-1 0 0 0,0 1 0 0 0,0-1 0 0 0,1 1 0 0 0,-1 0 0 0 0,0-1 0 0 0,0 1 0 0 0,1 0 0 0 0,-1-1 1 0 0,1 1-1 0 0,-1 0 0 0 0,1 0 0 0 0,0 0 0 0 0,-1-1 0 0 0,1 1 0 0 0,0 0 0 0 0,0 0 0 0 0,0 0 1 0 0,0 0-1 0 0,0 0 0 0 0,0 0 0 0 0,0 0 0 0 0,0 1 0 0 0,0-1 0 0 0,1 0 68 0 0,18-19-2278 0 0,-5 8-2335 0 0,0 3-7351 0 0</inkml:trace>
  <inkml:trace contextRef="#ctx0" brushRef="#br0" timeOffset="107442.281">16745 5640 18924 0 0,'0'0'1298'0'0,"0"0"-594"0"0,0 0-183 0 0,0 0 225 0 0,0 0 243 0 0,0 0 89 0 0,0 0-133 0 0,0 0-242 0 0,0 0-167 0 0,0 0-112 0 0,0 0-89 0 0,0 0-48 0 0,0 0-90 0 0,-11 18-50 0 0,-33 55-38 0 0,42-71-101 0 0,1 1-1 0 0,-1-1 1 0 0,1 1 0 0 0,0-1-1 0 0,-1 1 1 0 0,1-1-1 0 0,0 1 1 0 0,1 0-1 0 0,-1-1 1 0 0,0 1-1 0 0,1 0 1 0 0,0 0 0 0 0,-1 0-1 0 0,1-1 1 0 0,0 1-1 0 0,0 0 1 0 0,1 0-1 0 0,-1 0 1 0 0,1-1 0 0 0,-1 1-1 0 0,1 0 1 0 0,1 2-8 0 0,-1-3 5 0 0,2 3 8 0 0,0-1 0 0 0,1 1 0 0 0,0-1 0 0 0,0 0 0 0 0,0 0 0 0 0,1-1 0 0 0,-1 1 1 0 0,1-1-1 0 0,0 0 0 0 0,0-1 0 0 0,0 1 0 0 0,0-1 0 0 0,0 0 0 0 0,0 0 0 0 0,1 0 0 0 0,-1-1 0 0 0,5 1-13 0 0,15 3 52 0 0,1-1 1 0 0,1-1-1 0 0,-1-1 1 0 0,0-2-1 0 0,0 0 0 0 0,1-2 1 0 0,-1-1-1 0 0,0-1 1 0 0,0-1-1 0 0,-1-1 1 0 0,1-2-1 0 0,-1 0 1 0 0,-1-2-1 0 0,0 0 1 0 0,7-6-53 0 0,-25 14 17 0 0,0 0 0 0 0,0-1 1 0 0,0 1-1 0 0,-1-2 0 0 0,1 1 1 0 0,-1 0-1 0 0,0-1 1 0 0,1 0-1 0 0,-2-1 0 0 0,1 1 1 0 0,0-1-1 0 0,-1 0 1 0 0,0 0-1 0 0,0 0 0 0 0,0 0 1 0 0,-1-1-1 0 0,0 1 1 0 0,0-1-1 0 0,0 0 0 0 0,-1 0 1 0 0,0 0-1 0 0,0-1 0 0 0,0 1 1 0 0,-1 0-1 0 0,0-1 1 0 0,0 1-1 0 0,-1-5-17 0 0,-3 5 0 0 0,-1 1 0 0 0,1-1 1 0 0,-1 1-1 0 0,-1 0 0 0 0,1 0 0 0 0,-1 0 0 0 0,0 0 0 0 0,0 1 1 0 0,0 0-1 0 0,-1 0 0 0 0,1 0 0 0 0,-1 1 0 0 0,0 0 1 0 0,0 0-1 0 0,0 0 0 0 0,0 1 0 0 0,-1 0 0 0 0,1 0 0 0 0,-1 0 1 0 0,1 1-1 0 0,-1 0 0 0 0,-5 0 0 0 0,-12-3-73 0 0,-1 0 0 0 0,0 2-1 0 0,-1 1 1 0 0,1 1 0 0 0,0 1 0 0 0,0 1 0 0 0,0 2 0 0 0,-1 0 73 0 0,14-1-266 0 0,1 0 0 0 0,-1 1 0 0 0,1 1 1 0 0,0-1-1 0 0,0 2 0 0 0,0 0 1 0 0,1 0-1 0 0,0 1 0 0 0,0 0 1 0 0,-7 7 265 0 0,-4 8-4275 0 0,4 3-3437 0 0,12-16-4920 0 0</inkml:trace>
  <inkml:trace contextRef="#ctx0" brushRef="#br0" timeOffset="107698.658">17806 5481 16532 0 0,'0'0'1953'0'0,"0"0"-532"0"0,0 0-234 0 0,0 0-33 0 0,0 0-32 0 0,0 0-76 0 0,0 0-124 0 0,0 0-120 0 0,0 0-113 0 0,0 0-108 0 0,-34 26-128 0 0,-102 82-133 0 0,57-32 44 0 0,63-54-292 0 0,-55 84-165 0 0,68-92-211 0 0,2-3 1088 0 0,-1-6-3268 0 0,-2-3-3000 0 0,-1-4-4251 0 0,2-1-1567 0 0</inkml:trace>
  <inkml:trace contextRef="#ctx0" brushRef="#br0" timeOffset="107916.665">17434 5371 14195 0 0,'0'0'4958'0'0,"0"0"-2736"0"0,0 0-1082 0 0,0 0-179 0 0,0 0-54 0 0,0 0-10 0 0,0 0-41 0 0,0 0-105 0 0,0 0-95 0 0,0 0-82 0 0,0 0-60 0 0,0 0-45 0 0,30 35-55 0 0,95 110-44 0 0,-20-27 186 0 0,21 22-380 0 0,-80-104-3074 0 0,-45-35 2418 0 0,0-1-1698 0 0,-1 0-5040 0 0,0 0-5783 0 0</inkml:trace>
  <inkml:trace contextRef="#ctx0" brushRef="#br0" timeOffset="113057.681">18715 5470 0 0 0,'0'0'529'0'0,"0"0"369"0"0,0 0 280 0 0,0 0 154 0 0,0 0 28 0 0,0 0-13 0 0,0 0-57 0 0,0 0-39 0 0,0 0-47 0 0,23-4-39 0 0,67-14-43 0 0,-68 9 7642 0 0,-40-1-7775 0 0,-4 8-843 0 0,0 0-1 0 0,0 1 1 0 0,0 1 0 0 0,-1 1-1 0 0,1 2 1 0 0,0 0 0 0 0,-13 4-146 0 0,-42 4 383 0 0,5 3 185 0 0,80 12-547 0 0,85 36 171 0 0,-70-51-146 0 0,104 48 175 0 0,-127-58-208 0 0,1 0 0 0 0,0 0-1 0 0,-1-1 1 0 0,1 1 0 0 0,-1 0 0 0 0,0 0-1 0 0,1 0 1 0 0,-1 0 0 0 0,0 0 0 0 0,1-1-1 0 0,-1 1 1 0 0,0 0 0 0 0,0 0 0 0 0,0 0-1 0 0,0 0 1 0 0,0 0 0 0 0,0 0 0 0 0,0 0 0 0 0,0 0-1 0 0,0 0 1 0 0,0 0 0 0 0,-1 0 0 0 0,1 0-1 0 0,0 0 1 0 0,0-1 0 0 0,-1 1 0 0 0,1 0-1 0 0,-1 0 1 0 0,1 0 0 0 0,-1 0 0 0 0,1-1-1 0 0,-1 1 1 0 0,0 0 0 0 0,1-1 0 0 0,-1 1 0 0 0,0 0-1 0 0,1-1 1 0 0,-1 1 0 0 0,0-1 0 0 0,0 1-1 0 0,0-1 1 0 0,0 1 0 0 0,1-1 0 0 0,-1 0-1 0 0,0 1 1 0 0,0-1 0 0 0,0 0 0 0 0,0 0-1 0 0,0 0 1 0 0,0 0 0 0 0,0 1-13 0 0,-6 3 54 0 0,-114 75 205 0 0,-29 26-7 0 0,149-104-247 0 0,-1 0 0 0 0,1 1 0 0 0,0-1 0 0 0,0 0-1 0 0,0 1 1 0 0,1-1 0 0 0,-1 1 0 0 0,0-1 0 0 0,0 1-1 0 0,1-1 1 0 0,-1 1 0 0 0,1-1 0 0 0,-1 1 0 0 0,1 0 0 0 0,0-1-1 0 0,0 1 1 0 0,0 0 0 0 0,0-1 0 0 0,0 1 0 0 0,0 0-1 0 0,0-1 1 0 0,0 1 0 0 0,1 0 0 0 0,-1-1 0 0 0,0 1 0 0 0,1 0-1 0 0,0-1 1 0 0,-1 1 0 0 0,1-1 0 0 0,0 1 0 0 0,0-1-1 0 0,0 1 1 0 0,0-1 0 0 0,0 0 0 0 0,0 0 0 0 0,0 1 0 0 0,0-1-1 0 0,1 0 1 0 0,-1 0 0 0 0,0 0 0 0 0,1 0 0 0 0,0 0-5 0 0,67 36 260 0 0,-36-25-174 0 0,1-3 1 0 0,0 0-1 0 0,1-2 1 0 0,0-2-1 0 0,0-1 1 0 0,9-2-87 0 0,-41-3-196 0 0,-1-1 1 0 0,1 0-1 0 0,-1 0 1 0 0,0 0-1 0 0,0 0 1 0 0,0 0-1 0 0,0 0 1 0 0,0 0-1 0 0,0-1 0 0 0,-1 1 1 0 0,1-1-1 0 0,-1 1 1 0 0,1-1-1 0 0,-1 0 1 0 0,0 0-1 0 0,0 1 1 0 0,0-1-1 0 0,-1 0 1 0 0,1 0-1 0 0,0-1 196 0 0,-1 2-230 0 0,6-28-3881 0 0,-3 7-4701 0 0,1 11-1202 0 0</inkml:trace>
  <inkml:trace contextRef="#ctx0" brushRef="#br0" timeOffset="113383.871">18697 5058 11803 0 0,'0'0'1975'0'0,"0"0"-846"0"0,0 0-513 0 0,0 0-197 0 0,0 0-10 0 0,0 0 89 0 0,0 0 197 0 0,0 0 210 0 0,0 0 173 0 0,0 0 87 0 0,0 0-74 0 0,0 0-164 0 0,5 21-176 0 0,16 68-140 0 0,-11 78 1263 0 0,-15-59-1008 0 0,-5-1 0 0 0,-16 63-866 0 0,3-18 272 0 0,4 20-97 0 0,-10 104-106 0 0,15-243-528 0 0,4-30-2131 0 0,-2-8-3639 0 0,9 4-3765 0 0</inkml:trace>
  <inkml:trace contextRef="#ctx0" brushRef="#br0" timeOffset="114300.617">19247 5967 0 0 0,'0'0'487'0'0,"0"0"1282"0"0,0 0 367 0 0,0 0 52 0 0,0 0-63 0 0,0 0-154 0 0,0 0-215 0 0,0 0-202 0 0,0 0-158 0 0,0 0-130 0 0,0 0-108 0 0,2 2-43 0 0,-2-1-975 0 0,1-1 0 0 0,-1 1 0 0 0,1-1 0 0 0,0 1-1 0 0,-1-1 1 0 0,1 1 0 0 0,0-1 0 0 0,-1 0-1 0 0,1 1 1 0 0,0-1 0 0 0,0 0 0 0 0,-1 0 0 0 0,1 0-1 0 0,0 1 1 0 0,0-1 0 0 0,0 0 0 0 0,-1 0 0 0 0,1 0-1 0 0,0 0 1 0 0,0 0 0 0 0,0 0 0 0 0,-1-1-1 0 0,1 1 1 0 0,0 0 0 0 0,0 0 0 0 0,-1-1 0 0 0,1 1-1 0 0,0 0 1 0 0,-1-1 0 0 0,1 1 0 0 0,0 0 0 0 0,-1-1-1 0 0,1 1 1 0 0,0-1 0 0 0,-1 1 0 0 0,1-1-1 0 0,-1 0 1 0 0,1 1 0 0 0,-1-1 0 0 0,1 1 0 0 0,-1-1-1 0 0,1 0 1 0 0,-1 0 0 0 0,1 0-140 0 0,188-195 1436 0 0,-48 84-1253 0 0,-131 105-175 0 0,10-7 11 0 0,1 0 0 0 0,0 1-1 0 0,1 1 1 0 0,0 1-1 0 0,1 1 1 0 0,0 1 0 0 0,16-3-19 0 0,-37 11-1 0 0,-1 0 1 0 0,1 0 0 0 0,0 0-1 0 0,0 1 1 0 0,1-1 0 0 0,-1 1-1 0 0,0-1 1 0 0,0 1 0 0 0,0 0-1 0 0,0 0 1 0 0,0 0 0 0 0,0 0-1 0 0,0 0 1 0 0,1 0 0 0 0,-1 1 0 0 0,0-1-1 0 0,0 1 1 0 0,0-1 0 0 0,0 1-1 0 0,0 0 1 0 0,0 0 0 0 0,-1 0-1 0 0,1 0 1 0 0,0 0 0 0 0,0 0-1 0 0,0 1 1 0 0,-1-1 0 0 0,1 0-1 0 0,-1 1 1 0 0,1-1 0 0 0,-1 1-1 0 0,0 0 1 0 0,0 0 0 0 0,1-1-1 0 0,-1 1 1 0 0,0 0 0 0 0,0 0-1 0 0,-1 0 1 0 0,1 0 0 0 0,0 0-1 0 0,-1 0 1 0 0,1 0 0 0 0,-1 0-1 0 0,0 0 1 0 0,0 1 0 0 0,0 11 31 0 0,0 1-1 0 0,-2 0 0 0 0,1-1 1 0 0,-2 1-1 0 0,0-1 1 0 0,-1 0-1 0 0,-1 0 1 0 0,0 0-1 0 0,0 0 1 0 0,-2-1-1 0 0,1 0 1 0 0,-2 0-1 0 0,0-1 1 0 0,0 0-1 0 0,-1 0 0 0 0,-1-1 1 0 0,0 0-1 0 0,0-1 1 0 0,-9 7-31 0 0,4-3-7 0 0,0 0-1 0 0,-1-2 1 0 0,-1 1 0 0 0,0-2 0 0 0,0 0 0 0 0,-1-2-1 0 0,0 0 1 0 0,-1 0 0 0 0,0-2 0 0 0,-1 0-1 0 0,1-2 1 0 0,-1 0 0 0 0,0-1 0 0 0,0-1 0 0 0,-1-1-1 0 0,1 0 1 0 0,-16-2 7 0 0,34 0-67 0 0,0 0 1 0 0,1 0-1 0 0,-1 0 0 0 0,0-1 1 0 0,0 1-1 0 0,0 0 0 0 0,0-1 1 0 0,0 1-1 0 0,0-1 0 0 0,0 0 1 0 0,0 0-1 0 0,1 0 0 0 0,-1 0 1 0 0,0 0-1 0 0,1 0 0 0 0,-1 0 1 0 0,1 0-1 0 0,-1-1 0 0 0,1 1 1 0 0,-1 0-1 0 0,1-1 0 0 0,0 1 0 0 0,0-1 1 0 0,0 0-1 0 0,0 1 0 0 0,0-1 1 0 0,0 0-1 0 0,0 0 0 0 0,1 0 1 0 0,-1 0-1 0 0,1 1 0 0 0,-1-1 1 0 0,1 0-1 0 0,-1 0 0 0 0,1 0 1 0 0,0 0-1 0 0,0 0 0 0 0,0 0 1 0 0,0 0-1 0 0,1 0 0 0 0,-1 0 1 0 0,1 0-1 0 0,-1 0 0 0 0,1 0 0 0 0,-1 0 1 0 0,1 1-1 0 0,0-1 0 0 0,0 0 1 0 0,0 0-1 0 0,0 1 0 0 0,0-1 1 0 0,0 0 66 0 0,30-22-2970 0 0,-15 15-1300 0 0,-3 2-4924 0 0</inkml:trace>
  <inkml:trace contextRef="#ctx0" brushRef="#br0" timeOffset="115055.298">20002 5607 3353 0 0,'0'0'3455'0'0,"0"0"-1943"0"0,0 0-769 0 0,0 0 63 0 0,0 0 311 0 0,0 0 310 0 0,0 0 146 0 0,0 0-73 0 0,0 0-174 0 0,0 0-224 0 0,0 0-181 0 0,0 0-92 0 0,2 17-99 0 0,10 128 1322 0 0,-12-131-1843 0 0,-1-10-149 0 0,0 0 0 0 0,0 0 0 0 0,1-1-1 0 0,-1 1 1 0 0,1 0 0 0 0,0 0-1 0 0,0 0 1 0 0,0 0 0 0 0,0 0 0 0 0,1 0-1 0 0,0-1 1 0 0,0 1 0 0 0,0 0-1 0 0,0 0 1 0 0,0-1 0 0 0,1 1 0 0 0,-1-1-1 0 0,1 1 1 0 0,0-1 0 0 0,0 0-1 0 0,0 1 1 0 0,1-1 0 0 0,-1 0-1 0 0,1-1 1 0 0,0 1 0 0 0,0 0 0 0 0,0-1-1 0 0,0 1 1 0 0,0-1 0 0 0,0 0-1 0 0,1 0 1 0 0,-1 0 0 0 0,1-1 0 0 0,-1 1-1 0 0,4 0-59 0 0,3-3 115 0 0,1 0 0 0 0,-1 0 0 0 0,0-1 0 0 0,0 0 0 0 0,0-1-1 0 0,0 0 1 0 0,0-1 0 0 0,0 0 0 0 0,-1-1 0 0 0,0 0 0 0 0,0 0 0 0 0,0-1-1 0 0,0 0 1 0 0,-1 0 0 0 0,0-1 0 0 0,4-5-115 0 0,18-10 127 0 0,102-110 302 0 0,-139 141-464 0 0,1 1 0 0 0,0 0 0 0 0,0 1 1 0 0,1 0-1 0 0,0-1 0 0 0,1 2 0 0 0,0-1 0 0 0,1 0 0 0 0,0 1 0 0 0,1-1 0 0 0,0 1 0 0 0,1 4 35 0 0,2-10 4 0 0,1-1-1 0 0,0 1 1 0 0,0-1 0 0 0,0 1-1 0 0,1-1 1 0 0,0 0-1 0 0,0 0 1 0 0,0 0-1 0 0,1 0 1 0 0,-1 0-1 0 0,1-1 1 0 0,0 0-1 0 0,1 0 1 0 0,-1 0-1 0 0,1 0 1 0 0,-1-1-1 0 0,1 1 1 0 0,0-1 0 0 0,1 0-1 0 0,-1-1 1 0 0,0 1-1 0 0,1-1 1 0 0,-1 0-1 0 0,1-1 1 0 0,0 1-1 0 0,0-1 1 0 0,-1 0-1 0 0,1-1 1 0 0,0 1-1 0 0,0-1 1 0 0,0 0-1 0 0,0-1 1 0 0,0 1 0 0 0,0-1-1 0 0,-1 0 1 0 0,1-1-1 0 0,3 0-3 0 0,6-4 16 0 0,1 0 0 0 0,-1-1 0 0 0,0 0 0 0 0,-1-1 0 0 0,0-1 0 0 0,0 0 0 0 0,0-1 0 0 0,-2 0 0 0 0,1-1 0 0 0,-1-1 0 0 0,-1 0 0 0 0,0 0 0 0 0,-1-1 0 0 0,0-1 0 0 0,-1 1 0 0 0,0-2 0 0 0,-1 1 0 0 0,-1-1 0 0 0,0 0 0 0 0,-1-1 0 0 0,-1 0 0 0 0,-1 0 0 0 0,0 0 0 0 0,1-10-16 0 0,-3 12-25 0 0,-1 12 20 0 0,0 0-1 0 0,0-1 1 0 0,0 1-1 0 0,-1 0 1 0 0,1 0-1 0 0,0-1 1 0 0,-1 1-1 0 0,0 0 1 0 0,1-1-1 0 0,-1 1 1 0 0,0 0-1 0 0,0-1 1 0 0,-1 1-1 0 0,1-1 1 0 0,0 1-1 0 0,-1 0 1 0 0,1-1-1 0 0,-1 1 1 0 0,0 0-1 0 0,0 0 1 0 0,0 0-1 0 0,0 0 1 0 0,0-1-1 0 0,0 1 1 0 0,-1 0-1 0 0,1 1 1 0 0,-1-1-1 0 0,1 0 1 0 0,-1 0-1 0 0,0 1 1 0 0,1-1-1 0 0,-1 1 1 0 0,0-1-1 0 0,0 1 1 0 0,-1-1 5 0 0,-4 2-20 0 0,0 1 0 0 0,1-1 0 0 0,-1 1 0 0 0,0 0 0 0 0,1 1 0 0 0,-1 0 0 0 0,1 0 0 0 0,0 0 0 0 0,0 1 0 0 0,0 0 0 0 0,0 0 0 0 0,0 0 0 0 0,0 1 0 0 0,1 0 0 0 0,0 0 0 0 0,0 0 0 0 0,0 1 0 0 0,0-1 0 0 0,1 1 0 0 0,-1 0 0 0 0,1 1 0 0 0,0-1 0 0 0,1 1 0 0 0,0 0 0 0 0,-2 4 20 0 0,3-8-2 0 0,2 1 1 0 0,-1-1 0 0 0,0 0-1 0 0,0 1 1 0 0,1-1 0 0 0,-1 0-1 0 0,1 1 1 0 0,0-1 0 0 0,0 1-1 0 0,0-1 1 0 0,0 1 0 0 0,0-1-1 0 0,1 0 1 0 0,-1 1 0 0 0,1-1-1 0 0,-1 1 1 0 0,1-1 0 0 0,0 0-1 0 0,0 1 1 0 0,0-1 0 0 0,0 0-1 0 0,0 0 1 0 0,0 0 0 0 0,1 0-1 0 0,-1 0 1 0 0,1 0-1 0 0,0 0 1 0 0,-1-1 0 0 0,1 1-1 0 0,0 0 1 0 0,0-1 0 0 0,0 0-1 0 0,0 1 1 0 0,0-1 0 0 0,0 0-1 0 0,1 0 1 0 0,-1 0 0 0 0,0 0 1 0 0,93 19 77 0 0,113-17 141 0 0,-206-2-216 0 0,0 0 0 0 0,1 0 1 0 0,-1 0-1 0 0,0 0 0 0 0,0 0 1 0 0,0 0-1 0 0,0 0 0 0 0,0 1 1 0 0,0-1-1 0 0,0 1 0 0 0,-1 0 1 0 0,1-1-1 0 0,0 1 0 0 0,-1 0 1 0 0,1 0-1 0 0,-1 0 0 0 0,0 0 1 0 0,0 0-1 0 0,0 0 1 0 0,0 1-1 0 0,0-1 0 0 0,0 0 1 0 0,0 0-1 0 0,-1 1 0 0 0,1-1 1 0 0,-1 0-1 0 0,0 1 0 0 0,0-1 1 0 0,0 1-1 0 0,0-1 0 0 0,0 0 1 0 0,0 1-1 0 0,-1-1 0 0 0,1 1 1 0 0,-1-1-1 0 0,1 0 0 0 0,-1 0 1 0 0,0 1-1 0 0,0-1 0 0 0,0 0 1 0 0,0 0-1 0 0,0 0 0 0 0,-1 0 1 0 0,1 0-1 0 0,-1 0 0 0 0,1 0 1 0 0,-1-1-1 0 0,0 1 0 0 0,0 0-2 0 0,-5 7-189 0 0,0 0-1 0 0,0 1 0 0 0,1 0 1 0 0,0 0-1 0 0,1 1 0 0 0,1-1 0 0 0,-1 1 1 0 0,1 0-1 0 0,1 0 0 0 0,0 0 1 0 0,1 1-1 0 0,-1 10 190 0 0,15-18-6732 0 0,-7-5 1061 0 0,2 1-5598 0 0</inkml:trace>
  <inkml:trace contextRef="#ctx0" brushRef="#br0" timeOffset="115718.919">21132 5375 5113 0 0,'0'0'3055'0'0,"0"0"-2153"0"0,0 0-474 0 0,0 0 399 0 0,0 0 454 0 0,0 0 276 0 0,0 0 99 0 0,0 0-57 0 0,0 0-205 0 0,0 0-197 0 0,0 0-168 0 0,0 0-172 0 0,33 8-133 0 0,105 25-109 0 0,-134-32-573 0 0,0 0 0 0 0,0 0 0 0 0,0 0 0 0 0,0 0 0 0 0,0-1 0 0 0,0 0 0 0 0,0 0 0 0 0,0 0 1 0 0,0 0-1 0 0,0-1 0 0 0,0 1 0 0 0,0-1 0 0 0,0 0 0 0 0,0 0 0 0 0,0 0 0 0 0,0-1 0 0 0,-1 0 0 0 0,3-1-42 0 0,5-2 153 0 0,15-10 2 0 0,-2 0 0 0 0,0-1 0 0 0,0-2 0 0 0,-2 0 0 0 0,0-2 0 0 0,-2 0 0 0 0,0-1 0 0 0,-1-1 1 0 0,-1-1-1 0 0,0-2-155 0 0,71-121 116 0 0,-89 144-79 0 0,0 2-16 0 0,0 0-18 0 0,-24 60-167 0 0,-104 308 292 0 0,-46 282-204 0 0,174-648 76 0 0,-14 56-26 0 0,-1 0 0 0 0,-3-1 0 0 0,-3-1 0 0 0,-3 1 26 0 0,21-48 3 0 0,-1 0 1 0 0,-1 0-1 0 0,0-1 1 0 0,0 1 0 0 0,0-1-1 0 0,-1 0 1 0 0,0-1-1 0 0,-1 1 1 0 0,0-1-1 0 0,0 0 1 0 0,0-1-1 0 0,-1 0 1 0 0,0 0-1 0 0,0-1 1 0 0,-1 0-1 0 0,1 0 1 0 0,-1-1-1 0 0,0 0 1 0 0,0 0-1 0 0,-1-1 1 0 0,1 0-1 0 0,-10 1-3 0 0,15-6 7 0 0,0 0 1 0 0,1-1-1 0 0,-1 1 0 0 0,1-1 0 0 0,0 1 0 0 0,0-1 0 0 0,0 0 0 0 0,0 0 0 0 0,0-1 0 0 0,0 1 1 0 0,1 0-1 0 0,0-1 0 0 0,0 0 0 0 0,0 1 0 0 0,0-1 0 0 0,0 0 0 0 0,1 0 0 0 0,0 0 0 0 0,0 0 1 0 0,0 0-1 0 0,0 0 0 0 0,1-1 0 0 0,-1 1 0 0 0,1 0 0 0 0,0 0 0 0 0,0-1 0 0 0,1 1 0 0 0,-1 0 1 0 0,1 0-1 0 0,0-1-7 0 0,0-27 76 0 0,2 0 1 0 0,1 0 0 0 0,2 1 0 0 0,1-1 0 0 0,1 1 0 0 0,2 0-1 0 0,1 1 1 0 0,1 0 0 0 0,11-18-77 0 0,-3 11 121 0 0,2 1-1 0 0,1 1 1 0 0,1 1-1 0 0,14-14-120 0 0,-32 40 10 0 0,0 0 0 0 0,1 0 0 0 0,0 1 0 0 0,0-1 0 0 0,0 1 0 0 0,1 1 0 0 0,0 0 1 0 0,0 0-1 0 0,1 0 0 0 0,-1 1 0 0 0,1 1 0 0 0,1-1 0 0 0,-1 1 0 0 0,1 1 0 0 0,-1 0 0 0 0,1 0 0 0 0,0 1 0 0 0,0 0 0 0 0,4 0-10 0 0,50 8-1240 0 0,-12 0-2790 0 0,-1-10-7649 0 0,-39 0 2317 0 0</inkml:trace>
  <inkml:trace contextRef="#ctx0" brushRef="#br0" timeOffset="116755.983">21874 5717 3569 0 0,'0'0'2768'0'0,"0"0"-311"0"0,0 0-189 0 0,0 0-141 0 0,0 0-206 0 0,0 0-234 0 0,0 0-275 0 0,0 0-284 0 0,0 0-218 0 0,0 0-187 0 0,0 0-184 0 0,0 0-117 0 0,-3-13-96 0 0,-8-38-69 0 0,11 50-250 0 0,0 1 0 0 0,0-1 0 0 0,0 0 0 0 0,-1 1 0 0 0,1-1 0 0 0,0 1 0 0 0,0-1 0 0 0,0 1-1 0 0,-1-1 1 0 0,1 1 0 0 0,0-1 0 0 0,-1 1 0 0 0,1-1 0 0 0,0 1 0 0 0,-1-1 0 0 0,1 1 0 0 0,0 0 0 0 0,-1-1 0 0 0,1 1 0 0 0,-1-1 0 0 0,1 1 0 0 0,-1 0-1 0 0,1 0 1 0 0,-1-1 0 0 0,1 1 0 0 0,-1 0 0 0 0,1 0 0 0 0,-1-1 0 0 0,1 1 0 0 0,-1 0 0 0 0,0 0 0 0 0,1 0 0 0 0,-1 0 0 0 0,1 0 0 0 0,-1 0 0 0 0,1 0-1 0 0,-1 0 1 0 0,1 0 0 0 0,-1 0 0 0 0,0 0 0 0 0,1 1 0 0 0,-1-1 0 0 0,1 0 0 0 0,-1 0 0 0 0,1 0 0 0 0,-1 1 0 0 0,1-1 0 0 0,-1 0 0 0 0,1 1 0 0 0,-1-1-1 0 0,1 0 1 0 0,-1 1 0 0 0,1-1 0 0 0,0 1 0 0 0,-1-1-7 0 0,-2 2 53 0 0,-18 9 49 0 0,0 1 0 0 0,1 1 1 0 0,0 1-1 0 0,1 0 0 0 0,1 2 1 0 0,1 0-1 0 0,0 1 1 0 0,1 0-1 0 0,0 2 0 0 0,2 0 1 0 0,0 0-1 0 0,1 1 1 0 0,-1 5-103 0 0,12-22 16 0 0,-1 0 0 0 0,1 1 0 0 0,0-1 0 0 0,1 1 0 0 0,-1-1 1 0 0,1 1-1 0 0,-1 0 0 0 0,1 0 0 0 0,0-1 0 0 0,0 1 1 0 0,1 0-1 0 0,-1 0 0 0 0,1 0 0 0 0,0 0 0 0 0,0 0 0 0 0,0 0 1 0 0,1 0-1 0 0,-1 0 0 0 0,1-1 0 0 0,0 1 0 0 0,0 0 1 0 0,0 0-1 0 0,1 0 0 0 0,-1-1 0 0 0,1 1 0 0 0,0-1 1 0 0,0 1-1 0 0,0-1 0 0 0,0 0 0 0 0,1 0 0 0 0,-1 0 0 0 0,1 0 1 0 0,0 0-1 0 0,0-1 0 0 0,0 1 0 0 0,0-1 0 0 0,0 0 1 0 0,1 0-1 0 0,-1 0 0 0 0,1 0 0 0 0,-1 0 0 0 0,1-1 0 0 0,0 0 1 0 0,1 1-17 0 0,7-2 127 0 0,0 0 1 0 0,-1-1 0 0 0,1 0 0 0 0,0-1-1 0 0,-1 0 1 0 0,1-1 0 0 0,-1 0-1 0 0,0-1 1 0 0,0 0 0 0 0,0 0-1 0 0,-1-2 1 0 0,1 1 0 0 0,-1-1 0 0 0,9-8-128 0 0,125-111 537 0 0,-76 52-324 0 0,-66 125-427 0 0,-2-18 213 0 0,-2-22 3 0 0,2 1 0 0 0,-1-1 0 0 0,1 0 1 0 0,1 0-1 0 0,1 0 0 0 0,-1 0 0 0 0,2 0 0 0 0,0 0 0 0 0,0 0 0 0 0,1-1 1 0 0,0 1-1 0 0,1-1 0 0 0,5 8-2 0 0,-9-17 3 0 0,0-1-1 0 0,1 1 1 0 0,-1-1 0 0 0,1 1-1 0 0,-1-1 1 0 0,1 0 0 0 0,-1 0 0 0 0,1 0-1 0 0,0 0 1 0 0,-1 0 0 0 0,1 0 0 0 0,0 0-1 0 0,0-1 1 0 0,0 1 0 0 0,-1 0-1 0 0,1-1 1 0 0,0 0 0 0 0,0 1 0 0 0,0-1-1 0 0,0 0 1 0 0,0 0 0 0 0,0 0-1 0 0,0 0 1 0 0,0 0 0 0 0,0-1 0 0 0,0 1-1 0 0,0-1 1 0 0,-1 1 0 0 0,1-1 0 0 0,0 0-1 0 0,0 1 1 0 0,0-1 0 0 0,-1 0-1 0 0,2-1-2 0 0,53-42 179 0 0,17-47 88 0 0,-60 71-247 0 0,0 1 0 0 0,2 0 0 0 0,1 1 0 0 0,0 1 0 0 0,1 0 0 0 0,1 1-1 0 0,0 1 1 0 0,1 1 0 0 0,1 1 0 0 0,10-6-20 0 0,-7 10-3 0 0,0 0-1 0 0,1 2 1 0 0,0 1-1 0 0,0 0 1 0 0,0 2-1 0 0,2 1 4 0 0,-22 2-4 0 0,0 0-1 0 0,0 0 1 0 0,0 1-1 0 0,0 0 1 0 0,0-1-1 0 0,0 2 1 0 0,-1-1-1 0 0,1 0 1 0 0,0 1 0 0 0,0 0-1 0 0,0 0 1 0 0,0 0-1 0 0,0 0 1 0 0,-1 1-1 0 0,1-1 1 0 0,0 1-1 0 0,-1 0 1 0 0,4 2 4 0 0,-7-3 19 0 0,-10 2 615 0 0,-114-25-563 0 0,118 23-76 0 0,0 0-1 0 0,0 1 0 0 0,-1 0 1 0 0,1 0-1 0 0,0 0 0 0 0,1 1 1 0 0,-1 0-1 0 0,0 0 1 0 0,1 0-1 0 0,-1 1 0 0 0,1 0 1 0 0,0 0-1 0 0,0 0 0 0 0,1 0 1 0 0,-1 1-1 0 0,1 0 1 0 0,0 0-1 0 0,0 0 0 0 0,1 0 1 0 0,0 1-1 0 0,-1-1 0 0 0,2 1 1 0 0,-2 3 5 0 0,-2 89-70 0 0,7-93 68 0 0,0 0-1 0 0,0 0 1 0 0,0 0-1 0 0,1 0 1 0 0,0-1-1 0 0,0 1 1 0 0,0-1-1 0 0,1 1 1 0 0,-1-1-1 0 0,1 0 1 0 0,0 0-1 0 0,0 0 1 0 0,1 0-1 0 0,-1 0 0 0 0,1-1 1 0 0,0 1-1 0 0,0-1 1 0 0,0 0-1 0 0,0 0 1 0 0,0-1-1 0 0,1 1 1 0 0,-1-1-1 0 0,1 0 1 0 0,0 0-1 0 0,0-1 1 0 0,-1 1-1 0 0,6 0 3 0 0,137 10 126 0 0,-116-17-80 0 0,0 0 1 0 0,0-2 0 0 0,-1-2-1 0 0,1 0 1 0 0,-2-2-1 0 0,18-10-46 0 0,-12 7 73 0 0,-5 4-30 0 0,0-2 1 0 0,-1-1 0 0 0,-1-2-1 0 0,0 0 1 0 0,0-2-1 0 0,-2-1 1 0 0,0-1-1 0 0,-1-1 1 0 0,-1-1-1 0 0,-2-2 1 0 0,0 0 0 0 0,1-3-44 0 0,-23 26 0 0 0,6-7-1 0 0,0 1 0 0 0,-1 0 0 0 0,0-1 0 0 0,0 0 1 0 0,-1 0-1 0 0,0-1 0 0 0,0 1 0 0 0,-1-1 1 0 0,0 0-1 0 0,0 0 0 0 0,-1 0 0 0 0,0 0 1 0 0,0 0-1 0 0,-1-1 0 0 0,0 1 0 0 0,0 0 0 0 0,-1-1 1 0 0,0 1-1 0 0,-2-8 1 0 0,-2 13-3 0 0,0 0 0 0 0,0 0 0 0 0,0 0 0 0 0,-1 1 0 0 0,1 0 0 0 0,-1 0 0 0 0,0 0 0 0 0,1 0 0 0 0,-1 1 0 0 0,0 0 0 0 0,0 0 0 0 0,0 0 0 0 0,0 0 0 0 0,0 1 0 0 0,0 0 0 0 0,0 0 0 0 0,0 1 0 0 0,0-1 0 0 0,0 1 0 0 0,0 0 0 0 0,0 0 0 0 0,0 1 0 0 0,0-1 0 0 0,-1 2 3 0 0,-6-1 0 0 0,0 1 0 0 0,0 0 0 0 0,0 1-1 0 0,1 1 1 0 0,-1 0 0 0 0,1 1 0 0 0,0 0 0 0 0,0 0 0 0 0,1 1 0 0 0,0 0-1 0 0,0 1 1 0 0,1 0 0 0 0,0 1 0 0 0,0 0 0 0 0,1 0 0 0 0,0 1 0 0 0,0 0-1 0 0,2 1 1 0 0,-1-1 0 0 0,1 1 0 0 0,1 0 0 0 0,-1 1 0 0 0,2 0 0 0 0,0-1 0 0 0,0 1-1 0 0,1 0 1 0 0,1 1 0 0 0,0-1 0 0 0,1 1 0 0 0,0-1 0 0 0,1 0 0 0 0,0 1-1 0 0,1-1 1 0 0,0 1 0 0 0,1-1 0 0 0,0 0 0 0 0,1 1 0 0 0,1-1 0 0 0,2 4 0 0 0,6 5 38 0 0,1-1-1 0 0,1 0 1 0 0,1-2 0 0 0,0 1 0 0 0,2-2 0 0 0,0 0 0 0 0,1-1 0 0 0,0-1 0 0 0,2-1 0 0 0,-1 0 0 0 0,2-1 0 0 0,0-2 0 0 0,0 0-1 0 0,1-1 1 0 0,0-1 0 0 0,1-1 0 0 0,0-1 0 0 0,0-1 0 0 0,0-1 0 0 0,1-1 0 0 0,0-1 0 0 0,0-2 0 0 0,3 0-38 0 0,-9 0-89 0 0,0-1 1 0 0,0-1-1 0 0,0-1 1 0 0,-1 0-1 0 0,1-1 1 0 0,-1-1-1 0 0,1-1 1 0 0,8-3 88 0 0,5-11-4328 0 0,-6-7-4170 0 0,-20 18-4743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3:1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678 1675 776 0 0,'0'0'515'0'0,"0"0"-236"0"0,0 0-125 0 0,0 0 105 0 0,0 0 244 0 0,0 0 220 0 0,0 0 136 0 0,0 0 22 0 0,0 0-49 0 0,0 0-33 0 0,0 0-39 0 0,8 0-64 0 0,384-37 7757 0 0,600-48-4203 0 0,-143 34-2908 0 0,-407 36-799 0 0,586 1 294 0 0,-163-9-372 0 0,76 17 186 0 0,-632-2-412 0 0,277 4 128 0 0,-162 4-871 0 0,-423 0 226 0 0,-1 0-206 0 0,0 0-545 0 0,-4 0-5626 0 0,2 0-3033 0 0</inkml:trace>
  <inkml:trace contextRef="#ctx0" brushRef="#br0" timeOffset="570.781">1865 1660 5417 0 0,'0'0'906'0'0,"0"0"-292"0"0,0 0-72 0 0,0 0 154 0 0,0 0 258 0 0,-32 14 247 0 0,-105 45 101 0 0,-55 19 2469 0 0,-181 47-514 0 0,275-100-2794 0 0,121-23-6073 0 0,-4-3 569 0 0,-6 1-3431 0 0</inkml:trace>
  <inkml:trace contextRef="#ctx0" brushRef="#br0" timeOffset="869.439">2946 1557 6793 0 0,'0'0'1511'0'0,"0"0"-393"0"0,0 0-380 0 0,0 0-144 0 0,0 0 149 0 0,0 0 232 0 0,-33 9 84 0 0,-107 28-74 0 0,-49 28 1145 0 0,-253 117 245 0 0,203-81-1684 0 0,239-101-721 0 0,1 0-1 0 0,-1 1 0 0 0,1-1 0 0 0,-1 0 1 0 0,1 0-1 0 0,-1 1 0 0 0,1-1 1 0 0,-1 0-1 0 0,1 1 0 0 0,-1-1 0 0 0,0 1 1 0 0,1-1-1 0 0,-1 1 0 0 0,1-1 1 0 0,-1 0-1 0 0,0 1 0 0 0,0-1 0 0 0,1 1 1 0 0,-1 0-1 0 0,0-1 0 0 0,0 1 1 0 0,0-1-1 0 0,1 1 0 0 0,-1-1 0 0 0,0 1 1 0 0,0-1-1 0 0,0 1 0 0 0,0 0 1 0 0,0-1-1 0 0,0 1 0 0 0,0-1 0 0 0,0 1 1 0 0,0-1-1 0 0,-1 1 0 0 0,1-1 1 0 0,0 1-1 0 0,0 0 0 0 0,0-1 0 0 0,-1 1 1 0 0,1-1-1 0 0,0 1 0 0 0,-1-1 1 0 0,1 0-1 0 0,0 1 0 0 0,-1-1 0 0 0,1 1 1 0 0,0-1-1 0 0,-1 1 0 0 0,1-1 1 0 0,-1 0-1 0 0,1 1 0 0 0,-1-1 0 0 0,1 0 1 0 0,-1 0-1 0 0,1 1 0 0 0,-1-1 1 0 0,1 0-1 0 0,-1 0 0 0 0,1 0 0 0 0,-1 0 1 0 0,0 0-1 0 0,1 0 0 0 0,-1 1 1 0 0,1-1-1 0 0,-1-1 0 0 0,1 1 1 0 0,-1 0-1 0 0,0 0 0 0 0,1 0 31 0 0,121-8-3144 0 0,-43-12-4712 0 0,-48 12 1263 0 0</inkml:trace>
  <inkml:trace contextRef="#ctx0" brushRef="#br0" timeOffset="1122.947">3964 1469 7234 0 0,'0'0'1224'0'0,"0"0"-581"0"0,0 0-129 0 0,-33 17 209 0 0,-109 59 327 0 0,-144 44 3775 0 0,-156 42-1151 0 0,280-106-3290 0 0,175-49-3121 0 0,61-10-114 0 0,-26-5-3734 0 0,-24 0-1513 0 0</inkml:trace>
  <inkml:trace contextRef="#ctx0" brushRef="#br0" timeOffset="1302.033">5197 1502 13739 0 0,'0'0'523'0'0,"0"0"-155"0"0,0 0-21 0 0,-35 16 179 0 0,-115 52 201 0 0,-140 50 2392 0 0,-62 28-1924 0 0,307-108-2523 0 0,76-23-442 0 0,36-15-1923 0 0,-38 0-1223 0 0,-6 0-3921 0 0</inkml:trace>
  <inkml:trace contextRef="#ctx0" brushRef="#br0" timeOffset="1549.125">6278 1472 5529 0 0,'0'0'744'0'0,"0"0"-161"0"0,0 0-151 0 0,0 0 56 0 0,0 0 155 0 0,0 0 120 0 0,0 0 90 0 0,0 0-24 0 0,0 0-109 0 0,0 0-148 0 0,0 0-129 0 0,0 0-81 0 0,-27 33-57 0 0,-83 98-59 0 0,60-87 10 0 0,40-42-202 0 0,-3 4-285 0 0,1-1 0 0 0,-1-1-1 0 0,0 0 1 0 0,-1-1 0 0 0,1 0 0 0 0,-1-1 0 0 0,1-1 0 0 0,-13 1 231 0 0,21-2-363 0 0,-20 0-1650 0 0,10 0-3302 0 0,12 0 1033 0 0</inkml:trace>
  <inkml:trace contextRef="#ctx0" brushRef="#br0" timeOffset="1786.041">6996 1454 0 0 0,'-34'24'972'0'0,"-108"77"316"0"0,-17-14 1421 0 0,119-70-2214 0 0,-407 148 1969 0 0,347-126-4958 0 0,81-31 617 0 0,1 0-1680 0 0</inkml:trace>
  <inkml:trace contextRef="#ctx0" brushRef="#br0" timeOffset="2886.849">3244 128 4169 0 0,'0'0'1658'0'0,"0"0"-201"0"0,0 0-94 0 0,0 0 27 0 0,0 0 74 0 0,0 0-32 0 0,0 0-165 0 0,0 0-264 0 0,0 0-352 0 0,0 0-311 0 0,0 0-203 0 0,0 0-91 0 0,-3 0 25 0 0,2 2 14 0 0,-1 1 1 0 0,0-1 0 0 0,1 0 0 0 0,-1 0 0 0 0,1 1 0 0 0,0-1 0 0 0,0 0 0 0 0,0 1 0 0 0,0-1 0 0 0,0 1 0 0 0,0 0 0 0 0,1-1 0 0 0,-1 1 0 0 0,1 0 0 0 0,0-1 0 0 0,0 1 0 0 0,0 0 0 0 0,0-1 0 0 0,0 1 0 0 0,0 0 0 0 0,1-1 0 0 0,0 1 0 0 0,-1-1 0 0 0,1 2-86 0 0,0 14 341 0 0,-16 780 3491 0 0,4-610-3694 0 0,-3-88-42 0 0,0-52-4 0 0,1-8-66 0 0,-14 18-4 0 0,27-57-83 0 0,0-1-12 0 0,0 0-37 0 0,0 0-4 0 0,19-1-399 0 0,13-24-1908 0 0,-20 14-3505 0 0,-5 4-5209 0 0</inkml:trace>
  <inkml:trace contextRef="#ctx0" brushRef="#br0" timeOffset="4274.482">3240 224 0 0 0,'0'0'344'0'0,"0"0"440"0"0,0 0 90 0 0,0 0 29 0 0,0 0 23 0 0,0 0 77 0 0,0 0 94 0 0,-5-10 38 0 0,-12-22-442 0 0,4 8 8764 0 0,43 13-7557 0 0,37-2-1103 0 0,0 2 0 0 0,1 4 0 0 0,36 2-797 0 0,295 1 1008 0 0,-41 0-541 0 0,165-12 72 0 0,-318-2-326 0 0,-74 3-85 0 0,250 1 523 0 0,-376 36-583 0 0,10 32 83 0 0,-2 0 0 0 0,-3 0-1 0 0,-2 1 1 0 0,-2 0 0 0 0,-3 0-1 0 0,-3 1 1 0 0,-4 31-151 0 0,-49 363 202 0 0,50-89-114 0 0,8-283-46 0 0,-6-86 636 0 0,-13 1-3188 0 0,3 4-3424 0 0,6 2-28 0 0,-1-2-6166 0 0</inkml:trace>
  <inkml:trace contextRef="#ctx0" brushRef="#br0" timeOffset="6849.05">1293 854 2905 0 0,'0'0'1409'0'0,"0"0"-319"0"0,0 0-207 0 0,0 0 54 0 0,0 0 187 0 0,0 0 94 0 0,0 0-100 0 0,0 0-228 0 0,0 0-288 0 0,0 0-221 0 0,0 0-14 0 0,3 0 99 0 0,202 3 6103 0 0,7-10-4381 0 0,79-1-993 0 0,195-6-353 0 0,-325 14-677 0 0,49-4 254 0 0,-98-3-242 0 0,-112 7-165 0 0,0 0-2 0 0,0 0 0 0 0,0 0-16 0 0,0 0-9 0 0,0 0 19 0 0,0 0-9 0 0,0 0 14 0 0,0 0-4 0 0,0 0-13 0 0,0 0 12 0 0,0 0-2 0 0,0 0-21 0 0,0 0 18 0 0,11 0 700 0 0,-16 0 123 0 0,-5-2-750 0 0,1-1 0 0 0,-1 0 0 0 0,1 0 0 0 0,0-1-1 0 0,0 0 1 0 0,1-1 0 0 0,-1 0 0 0 0,1 0 0 0 0,0-1 0 0 0,0 0-1 0 0,1 0 1 0 0,0-1 0 0 0,0 0 0 0 0,-6-7-72 0 0,-13-16 27 0 0,16 17 4 0 0,-1 1 1 0 0,0 0-1 0 0,-1 1 0 0 0,-1 0 1 0 0,0 1-1 0 0,0 0 1 0 0,-12-7-32 0 0,23 18-5 0 0,1-1 0 0 0,0 1 0 0 0,0-1 1 0 0,0 1-1 0 0,0-1 0 0 0,0 1 0 0 0,0 0 1 0 0,0 0-1 0 0,0 0 0 0 0,0-1 1 0 0,0 1-1 0 0,0 0 0 0 0,0 0 0 0 0,0 0 1 0 0,1 0-1 0 0,-1 0 0 0 0,0 0 0 0 0,1 1 1 0 0,-1-1-1 0 0,1 0 0 0 0,-1 0 1 0 0,1 0-1 0 0,0 0 0 0 0,-1 1 0 0 0,1-1 1 0 0,0 0-1 0 0,0 0 0 0 0,0 1 0 0 0,0-1 1 0 0,0 0-1 0 0,0 1 0 0 0,0-1 1 0 0,0 0 4 0 0,-2 9-3 0 0,-35 207 20 0 0,18-99 5 0 0,-5 26-32 0 0,108-266 849 0 0,125-110-788 0 0,-111 133-98 0 0,-95 97-955 0 0,-14 3-7798 0 0,9 0-3335 0 0</inkml:trace>
  <inkml:trace contextRef="#ctx0" brushRef="#br0" timeOffset="7706.827">276 206 13811 0 0,'0'0'1304'0'0,"0"0"-394"0"0,0 0-217 0 0,0 0 203 0 0,0 0 378 0 0,0 0 198 0 0,0 0-109 0 0,0 0-354 0 0,0 0-400 0 0,0 0-252 0 0,0 0-111 0 0,-7 15-10 0 0,-23 51 0 0 0,26-57-157 0 0,1 0 0 0 0,1 0 0 0 0,0 0 0 0 0,0 1 0 0 0,1-1 0 0 0,0 0 0 0 0,0 1 0 0 0,1-1 0 0 0,1 1 0 0 0,0 6-79 0 0,1 15 195 0 0,7 137 536 0 0,-1-94-583 0 0,-2 1 0 0 0,-4-1-1 0 0,-3 1 1 0 0,-5 21-148 0 0,4-78-47 0 0,-1 0-1 0 0,0 0 1 0 0,-1 0 0 0 0,-1-1-1 0 0,-1 0 1 0 0,-1 0 0 0 0,0 0-1 0 0,-1-1 1 0 0,-1 0 0 0 0,-3 4 47 0 0,-12 4-1726 0 0,14-21-1722 0 0,-1-4-3764 0 0,8-2-2915 0 0</inkml:trace>
  <inkml:trace contextRef="#ctx0" brushRef="#br0" timeOffset="8075.884">0 180 9530 0 0,'0'0'1512'0'0,"0"0"-154"0"0,0 0-256 0 0,0 0-34 0 0,0 0 81 0 0,0 0 82 0 0,0 0-77 0 0,0 0-223 0 0,0 0-208 0 0,0 0-167 0 0,36-26-82 0 0,113-79-41 0 0,-142 100-383 0 0,-1 1 1 0 0,1-1-1 0 0,0 1 1 0 0,1 1 0 0 0,-1-1-1 0 0,1 1 1 0 0,-1 0-1 0 0,1 1 1 0 0,0 0 0 0 0,0 0-1 0 0,0 1 1 0 0,0 0-1 0 0,6 0-50 0 0,11-1 169 0 0,222-5 1289 0 0,-226 8-1393 0 0,0 1 0 0 0,0 1 0 0 0,-1 1 0 0 0,1 1 0 0 0,-1 0 0 0 0,0 2 0 0 0,-1 0 0 0 0,1 1 0 0 0,-1 1 0 0 0,2 3-65 0 0,-14-8 23 0 0,0 0 0 0 0,0 0 1 0 0,-1 0-1 0 0,0 1 0 0 0,0 0 1 0 0,0 0-1 0 0,0 1 0 0 0,-1 0 0 0 0,0 0 1 0 0,0 0-1 0 0,-1 1 0 0 0,1-1 1 0 0,-1 1-1 0 0,-1 0 0 0 0,1 0 0 0 0,-1 0 1 0 0,-1 1-1 0 0,1-1 0 0 0,-1 1 0 0 0,-1-1 1 0 0,1 1-1 0 0,-1 0 0 0 0,-1 0 1 0 0,1 0-1 0 0,-1 0 0 0 0,-1-1 0 0 0,1 1 1 0 0,-2 2-24 0 0,-5 8 73 0 0,0-1 1 0 0,-2 0 0 0 0,0-1 0 0 0,-1 0-1 0 0,0 0 1 0 0,-2-1 0 0 0,0 0-1 0 0,0-1 1 0 0,-1-1 0 0 0,-1 0 0 0 0,0 0-1 0 0,-1-2 1 0 0,0 0 0 0 0,-1 0-1 0 0,0-1 1 0 0,-1-1 0 0 0,0-1 0 0 0,-7 2-74 0 0,1 2 26 0 0,-1-1 0 0 0,1-1 0 0 0,-2-2 0 0 0,1 0 0 0 0,-1-1 0 0 0,0-2 0 0 0,0 0 0 0 0,-1-2 0 0 0,0-1 0 0 0,1-1 0 0 0,-1-1 0 0 0,0-1 0 0 0,-18-4-26 0 0,-40-25-1004 0 0,54 11-7108 0 0,26 17-3763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3:3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0 490 10666 0 0,'0'0'1447'0'0,"0"0"-197"0"0,0 0-295 0 0,0 0-59 0 0,0 0 117 0 0,0 0 76 0 0,0 0-80 0 0,0 0-178 0 0,0 0-223 0 0,0 0-165 0 0,0 0-11 0 0,6 0 55 0 0,37-8 29 0 0,-1-2 1 0 0,0-2 0 0 0,0-2-1 0 0,-1-1 1 0 0,-1-2-1 0 0,-1-2 1 0 0,0-1-1 0 0,-2-3 1 0 0,11-8-517 0 0,-12 6 122 0 0,-2-1 1 0 0,-1-1-1 0 0,-1-2 1 0 0,-1-2-1 0 0,17-22-122 0 0,-25 27 59 0 0,-15 19-6 0 0,-1 0 0 0 0,-1-1 0 0 0,1 0 0 0 0,-1 0-1 0 0,0-1 1 0 0,-1 0 0 0 0,0 0 0 0 0,-1 0 0 0 0,4-9-53 0 0,-16 104 193 0 0,-24 192-21 0 0,-58 639 422 0 0,35-550-456 0 0,36-300-111 0 0,19-67-39 0 0,0-22-1524 0 0,-3-16-3472 0 0,-1 15-4099 0 0,2 11-2932 0 0</inkml:trace>
  <inkml:trace contextRef="#ctx0" brushRef="#br0" timeOffset="243.698">201 1072 18524 0 0,'0'0'755'0'0,"0"0"-220"0"0,0 0-149 0 0,0 0 226 0 0,0 0 305 0 0,0 0 159 0 0,0 0-33 0 0,0 0-163 0 0,36-13-203 0 0,117-42-155 0 0,92-43 547 0 0,-61 11-1910 0 0,-169 86-2389 0 0,-11 1-1773 0 0,-2 0-4685 0 0</inkml:trace>
  <inkml:trace contextRef="#ctx0" brushRef="#br0" timeOffset="616.509">957 1153 8994 0 0,'0'0'2152'0'0,"0"0"-302"0"0,0 0-258 0 0,0 0-87 0 0,0 0-97 0 0,0 0-182 0 0,0 0-245 0 0,-1 31-197 0 0,-4 97-134 0 0,-1-45 2476 0 0,6-82-2637 0 0,0-1 35 0 0,0 0 25 0 0,0 0-1 0 0,-6-19 1652 0 0,2 3-2125 0 0,1 0 0 0 0,0 0 0 0 0,2 0 0 0 0,0-1 0 0 0,0 1 0 0 0,2-1 0 0 0,0 1 0 0 0,1-1 0 0 0,0 1 0 0 0,1 0 0 0 0,1 0 0 0 0,1 0 0 0 0,1 1 0 0 0,1-5-75 0 0,120-238 1 0 0,-122 244-326 0 0,-8 21-2269 0 0,0 12-1154 0 0,3-6-4039 0 0,0-8-3859 0 0</inkml:trace>
  <inkml:trace contextRef="#ctx0" brushRef="#br0" timeOffset="947.509">1327 961 5425 0 0,'0'0'2437'0'0,"0"0"-197"0"0,0 0-111 0 0,0 0 3 0 0,0 0-120 0 0,0 0-208 0 0,0 0-252 0 0,0 0-268 0 0,0 0-196 0 0,0 0-173 0 0,0 0-152 0 0,0 0-99 0 0,0 0-60 0 0,28 10-65 0 0,86 25-61 0 0,-112-34-458 0 0,-1 0 0 0 0,1 0 0 0 0,-1 0 1 0 0,1 0-1 0 0,0-1 0 0 0,-1 1 1 0 0,1-1-1 0 0,0 1 0 0 0,-1-1 1 0 0,1 1-1 0 0,0-1 0 0 0,0 0 1 0 0,-1 0-1 0 0,1 0 0 0 0,0 0 0 0 0,0 0 1 0 0,-1 0-1 0 0,1-1 0 0 0,0 1 1 0 0,-1 0-1 0 0,1-1 0 0 0,0 0 1 0 0,-1 1-1 0 0,1-1 0 0 0,0 0 0 0 0,-1 0 1 0 0,1 0-1 0 0,-1 0 0 0 0,0 0 1 0 0,1 0-1 0 0,-1 0-20 0 0,4-4 109 0 0,-1 3-55 0 0,-1-1-1 0 0,1 0 0 0 0,0 0 0 0 0,-1-1 0 0 0,0 1 0 0 0,0-1 0 0 0,0 0 0 0 0,0 0 1 0 0,0 1-1 0 0,-1-2 0 0 0,0 1 0 0 0,0 0 0 0 0,0 0 0 0 0,0-1 0 0 0,-1 1 0 0 0,1-1 1 0 0,-1 0-1 0 0,0 1 0 0 0,-1-1 0 0 0,1 0 0 0 0,-1 0 0 0 0,0 1 0 0 0,0-1 1 0 0,0 0-1 0 0,-1-3-53 0 0,-2 4-18 0 0,0 0 0 0 0,0 0 1 0 0,0 0-1 0 0,0 1 1 0 0,-1 0-1 0 0,1-1 0 0 0,-1 1 1 0 0,0 1-1 0 0,0-1 1 0 0,0 0-1 0 0,0 1 0 0 0,-1 0 1 0 0,1 0-1 0 0,-1 0 0 0 0,1 1 1 0 0,-1-1-1 0 0,1 1 1 0 0,-1 0-1 0 0,0 0 0 0 0,0 1 1 0 0,1-1-1 0 0,-1 1 1 0 0,0 0-1 0 0,0 1 0 0 0,0-1 1 0 0,1 1-1 0 0,-1 0 1 0 0,0 0-1 0 0,-1 1 18 0 0,-5 2-35 0 0,1 0-1 0 0,0 1 1 0 0,0 0 0 0 0,1 0-1 0 0,-1 1 1 0 0,1 1 0 0 0,0-1-1 0 0,1 2 1 0 0,0-1 0 0 0,0 1 0 0 0,0 0-1 0 0,1 1 1 0 0,0 0 0 0 0,1 0-1 0 0,0 0 1 0 0,0 1 0 0 0,0 1 35 0 0,4-7-8 0 0,-1-1 0 0 0,1 1 0 0 0,0-1 0 0 0,-1 1 0 0 0,2 0 0 0 0,-1 0 0 0 0,0 0 0 0 0,1 0 0 0 0,0 0 0 0 0,0 0 1 0 0,0 0-1 0 0,0 0 0 0 0,1 0 0 0 0,-1 1 0 0 0,1-1 0 0 0,0 0 0 0 0,1 0 0 0 0,-1 0 0 0 0,1 1 0 0 0,0-1 0 0 0,0 0 0 0 0,0 0 0 0 0,0 0 0 0 0,1 0 1 0 0,-1 0-1 0 0,1 0 0 0 0,0-1 0 0 0,0 1 0 0 0,1 0 0 0 0,-1-1 0 0 0,1 0 0 0 0,0 0 0 0 0,0 1 0 0 0,0-1 0 0 0,0-1 0 0 0,0 1 0 0 0,3 1 8 0 0,94 18-33 0 0,-70-22-232 0 0,-1-2 0 0 0,-1 0 1 0 0,1-2-1 0 0,0-2 0 0 0,-1 0 0 0 0,0-2 0 0 0,9-4 265 0 0,10-9-4251 0 0,-3-5-3466 0 0,-36 21-3420 0 0</inkml:trace>
  <inkml:trace contextRef="#ctx0" brushRef="#br0" timeOffset="1342.517">1721 1013 2849 0 0,'0'0'2084'0'0,"0"0"-292"0"0,0 0 92 0 0,0 0 41 0 0,0 0-3 0 0,0 0-106 0 0,0 0-182 0 0,0 0-164 0 0,0 0-146 0 0,0 0-73 0 0,0 0-73 0 0,0 0-77 0 0,35-1-87 0 0,110-4-108 0 0,-75-12 220 0 0,-59 9-853 0 0,-1 3-167 0 0,-1-1-1 0 0,1 0 0 0 0,-1-1 0 0 0,0 0 0 0 0,0-1 0 0 0,-1 0 0 0 0,0 0 0 0 0,-1 0 0 0 0,1-1 0 0 0,-2 0 0 0 0,1-1 0 0 0,-1 0 0 0 0,-1 0 0 0 0,0 0 0 0 0,0 0 0 0 0,-1-1 0 0 0,0 0 0 0 0,-1 0 0 0 0,0 0 1 0 0,-1 0-1 0 0,0 0 0 0 0,-1-4-105 0 0,-3 11-4 0 0,0 1 0 0 0,-1-1 0 0 0,1 1 0 0 0,-1 0 1 0 0,0 0-1 0 0,0 0 0 0 0,0 0 0 0 0,-1 1 0 0 0,1-1 1 0 0,-1 1-1 0 0,1 0 0 0 0,-1-1 0 0 0,0 2 0 0 0,0-1 1 0 0,0 0-1 0 0,0 1 0 0 0,0 0 0 0 0,0 0 0 0 0,0 0 1 0 0,0 0-1 0 0,-1 1 0 0 0,1 0 0 0 0,0 0 0 0 0,0 0 1 0 0,-1 0-1 0 0,1 1 0 0 0,0-1 0 0 0,0 1 0 0 0,0 0 0 0 0,0 0 1 0 0,0 1-1 0 0,0-1 0 0 0,0 1 0 0 0,-3 1 4 0 0,-2 3-11 0 0,-1 1 1 0 0,1 0-1 0 0,1 0 0 0 0,-1 0 0 0 0,1 1 1 0 0,1 0-1 0 0,-1 1 0 0 0,1 0 0 0 0,1 0 0 0 0,0 1 1 0 0,0-1-1 0 0,1 1 0 0 0,0 0 0 0 0,1 1 1 0 0,0-1-1 0 0,0 1 0 0 0,1 0 0 0 0,1 0 0 0 0,0 0 1 0 0,0 0-1 0 0,1 0 0 0 0,0 1 0 0 0,1-1 1 0 0,1 8 10 0 0,1-12-2 0 0,0-1 0 0 0,1 1 1 0 0,-1-1-1 0 0,1 0 1 0 0,0 0-1 0 0,1 0 1 0 0,0 0-1 0 0,-1 0 1 0 0,2-1-1 0 0,-1 0 1 0 0,1 1-1 0 0,0-2 0 0 0,0 1 1 0 0,0-1-1 0 0,0 1 1 0 0,1-2-1 0 0,0 1 1 0 0,0-1-1 0 0,0 1 1 0 0,0-1-1 0 0,1-1 0 0 0,-1 0 1 0 0,1 0-1 0 0,-1 0 1 0 0,1 0-1 0 0,0-1 1 0 0,0 0-1 0 0,-1-1 1 0 0,1 1-1 0 0,0-1 1 0 0,6-1 1 0 0,108-14-1082 0 0,-73-7-6038 0 0,-35 14-5029 0 0</inkml:trace>
  <inkml:trace contextRef="#ctx0" brushRef="#br0" timeOffset="3841.513">2918 170 4697 0 0,'0'0'1836'0'0,"0"0"-49"0"0,0 0-5 0 0,0 0 59 0 0,0 0 47 0 0,0 0-60 0 0,0 0-141 0 0,0 0-193 0 0,0 0-210 0 0,0 0-198 0 0,0 0-203 0 0,-7-14-191 0 0,-21-43-159 0 0,21 43-93 0 0,7 14-50 0 0,0 0-53 0 0,0 0-51 0 0,0 0-66 0 0,0 0-76 0 0,0 0-54 0 0,0 12 4 0 0,31 506 1589 0 0,18-18-1108 0 0,-47-441-355 0 0,-2-58-162 0 0,0-1 16 0 0,0 0 19 0 0,10-16 987 0 0,3-20-1047 0 0,2 1 0 0 0,1 0 0 0 0,1 2 0 0 0,2 0 0 0 0,2 0 0 0 0,1 2 1 0 0,1 1-1 0 0,1 1 0 0 0,25-23-33 0 0,77-38-38 0 0,-124 89 31 0 0,0-1 0 0 0,0 1 0 0 0,0 0 0 0 0,0 0-1 0 0,0 0 1 0 0,0 0 0 0 0,0 0 0 0 0,0 1 0 0 0,1-1-1 0 0,-1 0 1 0 0,0 1 0 0 0,0 0 0 0 0,0-1 0 0 0,1 1-1 0 0,-1 0 1 0 0,0 0 0 0 0,1 1 0 0 0,-1-1 0 0 0,0 0-1 0 0,0 1 1 0 0,0-1 0 0 0,1 1 0 0 0,-1 0 0 0 0,0-1-1 0 0,0 1 1 0 0,0 0 0 0 0,0 0 0 0 0,1 2 7 0 0,2 8 4 0 0,-1 1-1 0 0,-1 0 1 0 0,0 0 0 0 0,-1 0 0 0 0,0 0 0 0 0,-1 0-1 0 0,0 0 1 0 0,-1 1 0 0 0,-1-1 0 0 0,0 0-1 0 0,0 1 1 0 0,-1-1 0 0 0,-1 0 0 0 0,0 0-1 0 0,0-1 1 0 0,-1 1 0 0 0,-1-1 0 0 0,0 1 0 0 0,0-1-1 0 0,-1-1 1 0 0,-1 1 0 0 0,0-1 0 0 0,-3 4-4 0 0,4-5-4 0 0,0-1 1 0 0,0 1 0 0 0,-1-1 0 0 0,0 0-1 0 0,-1-1 1 0 0,1 1 0 0 0,-1-2 0 0 0,-1 1-1 0 0,1-1 1 0 0,-1 0 0 0 0,0-1 0 0 0,-1 0-1 0 0,1 0 1 0 0,-1-1 0 0 0,0 0 0 0 0,-3 0 3 0 0,-1 0-65 0 0,5-1-69 0 0,0-1-1 0 0,0 0 1 0 0,0 0 0 0 0,0 0-1 0 0,0-1 1 0 0,0-1-1 0 0,0 1 1 0 0,-1-2 0 0 0,1 1-1 0 0,-7-2 135 0 0,-7-30-3117 0 0,22 2-2241 0 0,1 23 2726 0 0,0-4-7191 0 0</inkml:trace>
  <inkml:trace contextRef="#ctx0" brushRef="#br0" timeOffset="4218.946">3660 645 13123 0 0,'0'0'1301'0'0,"0"0"-435"0"0,0 0-125 0 0,0 0 94 0 0,0 0 112 0 0,0 0 5 0 0,0 0-114 0 0,0 0-149 0 0,0 0-127 0 0,0 0-67 0 0,0 0-69 0 0,0 0-8 0 0,0 0-28 0 0,-12 34-55 0 0,-37 105-20 0 0,33-58 161 0 0,15-76-423 0 0,-1 0-1 0 0,2 0 0 0 0,-1 0 1 0 0,0 0-1 0 0,1 0 1 0 0,0 0-1 0 0,0 0 1 0 0,1 0-1 0 0,-1 0 0 0 0,1 0 1 0 0,0 0-1 0 0,1 0 1 0 0,-1 0-1 0 0,1-1 1 0 0,0 1-1 0 0,0 0 0 0 0,0-1 1 0 0,1 0-1 0 0,0 1 1 0 0,0-1-1 0 0,0 0 1 0 0,0 0-1 0 0,0 0 0 0 0,1-1 1 0 0,0 1-1 0 0,-1-1 1 0 0,1 0-1 0 0,1 0 1 0 0,-1-1-1 0 0,0 1 0 0 0,1-1 1 0 0,-1 1-1 0 0,1-2 1 0 0,0 1-1 0 0,0 0 1 0 0,-1-1-1 0 0,1 0 0 0 0,1 0-52 0 0,2-1 126 0 0,-1 0-1 0 0,1-1 1 0 0,0 0-1 0 0,-1 0 1 0 0,1 0-1 0 0,-1-1 1 0 0,0-1-1 0 0,0 1 0 0 0,1-1 1 0 0,-1 0-1 0 0,-1-1 1 0 0,1 1-1 0 0,-1-2 1 0 0,1 1-1 0 0,-1 0 0 0 0,0-1 1 0 0,2-3-126 0 0,1 0 64 0 0,-1-1 0 0 0,0 1 0 0 0,0-2 0 0 0,-1 1 0 0 0,0-1 0 0 0,-1 0 1 0 0,0 0-1 0 0,0-1 0 0 0,-1 0 0 0 0,-1 0 0 0 0,0 0 0 0 0,0 0 0 0 0,-1-1 0 0 0,-1 1 0 0 0,0-1 0 0 0,0 0 0 0 0,-1 0 0 0 0,-1 1 1 0 0,0-8-65 0 0,-1 13-56 0 0,-1 0 0 0 0,0-1 0 0 0,0 1 0 0 0,0 1 0 0 0,-1-1 0 0 0,0 0 0 0 0,0 1 0 0 0,0-1 0 0 0,-1 1 0 0 0,0 0 0 0 0,0 0 0 0 0,0 0 0 0 0,0 1 0 0 0,-1-1 0 0 0,0 1 0 0 0,0 0 0 0 0,0 0 0 0 0,0 1 1 0 0,-1 0-1 0 0,1 0 0 0 0,-1 0 0 0 0,0 0 0 0 0,0 1 0 0 0,0 0 0 0 0,0 1 0 0 0,0-1 0 0 0,-1 1 0 0 0,1 0 0 0 0,0 0 0 0 0,-1 1 0 0 0,1 0 0 0 0,0 0 0 0 0,-1 1 0 0 0,1-1 0 0 0,0 1 0 0 0,-1 1 0 0 0,1-1 0 0 0,0 1 1 0 0,0 0-1 0 0,0 1 0 0 0,0-1 0 0 0,1 1 0 0 0,-5 3 56 0 0,-31 27-2913 0 0,18-8-4352 0 0,20-21 5584 0 0,-2 4-9985 0 0</inkml:trace>
  <inkml:trace contextRef="#ctx0" brushRef="#br0" timeOffset="4678.191">4148 590 5185 0 0,'0'0'3011'0'0,"0"0"-785"0"0,0 0-312 0 0,0 0-112 0 0,0 0-235 0 0,0 0-332 0 0,0 0-326 0 0,0 0-245 0 0,0 0-132 0 0,0 0-79 0 0,0 0-32 0 0,0 0-36 0 0,0 0-57 0 0,-29 16-41 0 0,-87 55-67 0 0,112-69-206 0 0,0 1 0 0 0,0-1 0 0 0,1 1 0 0 0,-1 0 0 0 0,0 0-1 0 0,1 0 1 0 0,0 0 0 0 0,0 0 0 0 0,0 1 0 0 0,0-1 0 0 0,0 1 0 0 0,1 0-1 0 0,-1 0 1 0 0,1 0 0 0 0,0 0 0 0 0,0 2-14 0 0,-3 6 34 0 0,2-7-20 0 0,0 0 0 0 0,1 1 0 0 0,-1-1 0 0 0,1 0 1 0 0,0 1-1 0 0,1-1 0 0 0,0 1 0 0 0,-1 0 0 0 0,2-1 0 0 0,-1 1 0 0 0,1 0 0 0 0,0 0 0 0 0,0 0 0 0 0,0-1 0 0 0,1 1 0 0 0,0 0 0 0 0,0-1 0 0 0,1 1 0 0 0,-1 0 0 0 0,1-1 0 0 0,0 0 1 0 0,1 1-1 0 0,-1-1 0 0 0,1 0 0 0 0,0 0 0 0 0,0 0 0 0 0,1-1 0 0 0,0 1 0 0 0,-1-1 0 0 0,1 0 0 0 0,1 0 0 0 0,-1 0 0 0 0,1 0 0 0 0,-1-1 0 0 0,4 2-14 0 0,2-1 138 0 0,0-1 0 0 0,1 0 0 0 0,-1 0 0 0 0,0-1 0 0 0,1-1 0 0 0,-1 1 0 0 0,1-2 0 0 0,0 1 0 0 0,-1-2 0 0 0,1 1 0 0 0,0-2-1 0 0,-1 1 1 0 0,1-1 0 0 0,-1-1 0 0 0,0 0 0 0 0,0 0 0 0 0,0-1 0 0 0,0 0 0 0 0,0-1 0 0 0,-1 0 0 0 0,0-1 0 0 0,0 0 0 0 0,0 0 0 0 0,-1-1 0 0 0,0 0 0 0 0,0 0-1 0 0,-1-1 1 0 0,0 0 0 0 0,0 0 0 0 0,-1-1 0 0 0,0 0 0 0 0,0 0 0 0 0,3-9-138 0 0,14-26 120 0 0,-3 0 1 0 0,-1-1-1 0 0,-2-2 0 0 0,-3 1 1 0 0,-1-2-1 0 0,-3 0 1 0 0,-1 0-1 0 0,-3-1-120 0 0,-1 26-37 0 0,-1 1 0 0 0,-1-1 0 0 0,0 0 0 0 0,-2 0 0 0 0,-1 0 0 0 0,-1 0 0 0 0,-1 0 0 0 0,-1 0 0 0 0,0 1 0 0 0,-2-1 0 0 0,-1 1 0 0 0,-1 0 0 0 0,-1 0 0 0 0,-6-13 37 0 0,12 32-9 0 0,0 1 0 0 0,0-1-1 0 0,0 0 1 0 0,0 1-1 0 0,0 0 1 0 0,0-1 0 0 0,-1 1-1 0 0,1 0 1 0 0,-1 0-1 0 0,1 0 1 0 0,-1 1 0 0 0,0-1-1 0 0,0 1 1 0 0,1-1-1 0 0,-1 1 1 0 0,-1 0 0 0 0,1 0-1 0 0,0 0 1 0 0,0 0-1 0 0,0 1 1 0 0,0-1 0 0 0,0 1-1 0 0,-1 0 1 0 0,1 0-1 0 0,0 0 1 0 0,0 0 0 0 0,0 1-1 0 0,-1-1 1 0 0,1 1-1 0 0,0 0 1 0 0,0 0 0 0 0,0 0-1 0 0,0 0 1 0 0,0 1-1 0 0,0-1 1 0 0,0 1 0 0 0,1 0-1 0 0,-1-1 1 0 0,1 1-1 0 0,-1 0 1 0 0,1 1 0 0 0,-1-1-1 0 0,0 2 10 0 0,-13 14-7 0 0,0 1-1 0 0,2 0 0 0 0,0 1 0 0 0,2 1 0 0 0,0 0 1 0 0,1 1-1 0 0,1 0 0 0 0,1 0 0 0 0,1 1 1 0 0,1 0-1 0 0,1 1 0 0 0,1 0 0 0 0,1 0 0 0 0,1 0 1 0 0,2 0-1 0 0,0 0 0 0 0,1 0 0 0 0,3 17 8 0 0,0-29-23 0 0,0 0 0 0 0,0-1 0 0 0,1 0 0 0 0,1 0 0 0 0,0 0 0 0 0,0 0 0 0 0,1-1 0 0 0,1 1 0 0 0,0-2 0 0 0,0 1 0 0 0,0-1 0 0 0,1 0 1 0 0,1-1-1 0 0,0 1 0 0 0,0-2 0 0 0,0 1 0 0 0,1-1 0 0 0,0-1 0 0 0,0 0 0 0 0,1 0 0 0 0,0-1 0 0 0,0-1 0 0 0,0 1 0 0 0,0-2 0 0 0,1 0 0 0 0,-1 0 0 0 0,1-1 0 0 0,0 0 0 0 0,0-1 0 0 0,6 0 23 0 0,79-1-2752 0 0,-65-4-900 0 0,0-5-3530 0 0,-19 3-4011 0 0</inkml:trace>
  <inkml:trace contextRef="#ctx0" brushRef="#br0" timeOffset="5198.486">4726 472 12579 0 0,'0'0'1765'0'0,"0"0"-587"0"0,0 0-274 0 0,0 0-42 0 0,0 0-17 0 0,0 0-21 0 0,0 0-115 0 0,0 0-155 0 0,0 0-128 0 0,0 0-54 0 0,0 0-21 0 0,-9 33-10 0 0,-23 103 34 0 0,32-77 242 0 0,5-52-459 0 0,-3-2-51 0 0,1-1 0 0 0,-1-1 0 0 0,0 1 0 0 0,1 0 0 0 0,0 0 0 0 0,0-1 0 0 0,0 0 0 0 0,0 1 1 0 0,1-1-1 0 0,-1-1 0 0 0,1 1 0 0 0,0 0 0 0 0,0-1 0 0 0,0 0 0 0 0,0 0 0 0 0,0 0 0 0 0,0 0 1 0 0,0 0-1 0 0,1-1 0 0 0,-1 0 0 0 0,1 0 0 0 0,-1 0 0 0 0,1-1 0 0 0,-1 1 0 0 0,1-1 0 0 0,-1 0 1 0 0,1-1-1 0 0,-1 1 0 0 0,1-1 0 0 0,-1 0 0 0 0,1 0 0 0 0,-1 0 0 0 0,1 0 0 0 0,-1-1 0 0 0,0 0 1 0 0,0 0-1 0 0,0 0 0 0 0,3-2-107 0 0,9-11 148 0 0,-1 0 1 0 0,-1-1-1 0 0,0-1 1 0 0,-1 0-1 0 0,-1-1 1 0 0,-1-1 0 0 0,0 0-1 0 0,-1 0 1 0 0,-2-1-1 0 0,0 0 1 0 0,0 0-1 0 0,-2-1 1 0 0,0-3-149 0 0,15-72 896 0 0,-21 95-775 0 0,0 1-69 0 0,0 0-42 0 0,0 20-352 0 0,42 157 296 0 0,-22-112 54 0 0,101 329-194 0 0,-116-384 185 0 0,-1 0 0 0 0,-1 0 0 0 0,0 0 0 0 0,0 1 0 0 0,-1-1 0 0 0,-1 1 0 0 0,0-1 0 0 0,0 1 0 0 0,-1 0 0 0 0,0 0 0 0 0,-1-1 0 0 0,0 1 0 0 0,0 0-1 0 0,-2-1 1 0 0,1 1 0 0 0,-1-1 0 0 0,-1 0 0 0 0,0 0 0 0 0,0 0 0 0 0,-1-1 0 0 0,0 1 0 0 0,0-1 0 0 0,-1 0 0 0 0,-1 0 0 0 0,1-1 0 0 0,-2 0 0 0 0,1 0 0 0 0,-1-1 0 0 0,-2 2 1 0 0,0-3 3 0 0,-1 0 1 0 0,0-1 0 0 0,0 0 0 0 0,-1 0-1 0 0,0-1 1 0 0,0-1 0 0 0,0 0-1 0 0,0-1 1 0 0,0 0 0 0 0,0-1 0 0 0,-1 0-1 0 0,1-1 1 0 0,0 0 0 0 0,-1-1 0 0 0,-10-2-4 0 0,16-1 7 0 0,0 0 0 0 0,0 0 0 0 0,0-1 0 0 0,1 0 0 0 0,-1 0 0 0 0,1-1 0 0 0,1 1 0 0 0,-1-1 0 0 0,1-1-1 0 0,0 1 1 0 0,0-1 0 0 0,0 0 0 0 0,1 0 0 0 0,0 0 0 0 0,1 0 0 0 0,0-1 0 0 0,0 0 0 0 0,0 1 0 0 0,1-1 0 0 0,0 0 0 0 0,1 0 0 0 0,0-1 0 0 0,0 1 0 0 0,1 0 0 0 0,0-3-7 0 0,0-7-1 0 0,1-1 0 0 0,0 1 0 0 0,2-1 0 0 0,0 1 0 0 0,2 0 1 0 0,0 0-1 0 0,0 0 0 0 0,2 1 0 0 0,0 0 0 0 0,1 0 0 0 0,1 1 0 0 0,0 0 0 0 0,1 0 0 0 0,1 1 0 0 0,0 0 0 0 0,12-10 1 0 0,3-2-61 0 0,1 1-1 0 0,1 1 1 0 0,2 1 0 0 0,0 2 0 0 0,1 1-1 0 0,2 1 1 0 0,27-11 61 0 0,33-5-1231 0 0,-53 25-3996 0 0,-37 10 4594 0 0,15-3-11788 0 0</inkml:trace>
  <inkml:trace contextRef="#ctx0" brushRef="#br0" timeOffset="6262.286">1276 2228 9146 0 0,'0'0'1624'0'0,"0"0"-145"0"0,0 0-94 0 0,0 0 4 0 0,0 0-35 0 0,0 0-153 0 0,0 0-222 0 0,0 0-191 0 0,-32 15-158 0 0,-97 52-118 0 0,124-65-468 0 0,0 1 0 0 0,0 0 0 0 0,1-1 0 0 0,-1 2 0 0 0,1-1 0 0 0,0 0 0 0 0,0 1 0 0 0,0 0 0 0 0,0 0 0 0 0,1 0 0 0 0,0 0 0 0 0,0 0 0 0 0,0 1 0 0 0,0-1-1 0 0,0 1 1 0 0,0 3-44 0 0,-4 7 141 0 0,-8 14 7 0 0,2 1 1 0 0,1-1-1 0 0,2 2 0 0 0,0 0 1 0 0,3 0-1 0 0,0 1 0 0 0,2 0 0 0 0,1 0 1 0 0,2 0-1 0 0,1 0 0 0 0,2 2-148 0 0,-1-27 56 0 0,0 0-1 0 0,0 0 0 0 0,1 0 1 0 0,0 1-1 0 0,0-1 1 0 0,1 0-1 0 0,0 0 0 0 0,0 0 1 0 0,1-1-1 0 0,0 1 0 0 0,0-1 1 0 0,1 1-1 0 0,-1-1 1 0 0,1 0-1 0 0,1 0 0 0 0,-1-1 1 0 0,1 1-1 0 0,0-1 1 0 0,0 0-1 0 0,1 0 0 0 0,-1-1 1 0 0,1 1-1 0 0,0-1 0 0 0,0 0 1 0 0,1-1-1 0 0,-1 0 1 0 0,1 0-1 0 0,-1 0 0 0 0,1-1 1 0 0,0 0-1 0 0,0 0 1 0 0,0-1-1 0 0,1 0 0 0 0,2 1-55 0 0,0-3 116 0 0,0 0-1 0 0,-1-1 1 0 0,1 0 0 0 0,-1 0-1 0 0,1-1 1 0 0,-1 0-1 0 0,0-1 1 0 0,0 0 0 0 0,-1 0-1 0 0,1-1 1 0 0,-1 0-1 0 0,0-1 1 0 0,0 0 0 0 0,-1 0-1 0 0,1 0 1 0 0,1-4-116 0 0,100-124 700 0 0,-81 90-630 0 0,-2-1 1 0 0,-2-2-1 0 0,-2-1 0 0 0,-2 0 1 0 0,-3-1-1 0 0,-1-1 0 0 0,-3-1 0 0 0,-2 0 1 0 0,-2-1-1 0 0,-2 0 0 0 0,-3 0 0 0 0,-2 0 1 0 0,-2-5-71 0 0,-3 23-25 0 0,-1 0 0 0 0,-2 1 1 0 0,-1 0-1 0 0,-1 1 0 0 0,-2-1 1 0 0,-2 2-1 0 0,0-1 0 0 0,-2 2 1 0 0,-2 0-1 0 0,-16-25 25 0 0,30 50-6 0 0,-1 0-1 0 0,1 0 1 0 0,-1 0-1 0 0,0 0 1 0 0,0 0-1 0 0,0 1 1 0 0,0 0-1 0 0,-1 0 1 0 0,0 0-1 0 0,0 0 1 0 0,0 0 0 0 0,0 1-1 0 0,-1-1 1 0 0,1 1-1 0 0,-1 1 1 0 0,0-1-1 0 0,0 0 1 0 0,0 1-1 0 0,0 0 1 0 0,0 1-1 0 0,-1-1 1 0 0,1 1-1 0 0,-1 0 1 0 0,1 0 0 0 0,0 0-1 0 0,-1 1 1 0 0,0 0-1 0 0,1 0 1 0 0,-1 0-1 0 0,1 1 1 0 0,0 0-1 0 0,-1 0 1 0 0,1 0-1 0 0,-1 1 1 0 0,1-1 0 0 0,0 1-1 0 0,0 1 1 0 0,-3 1 6 0 0,-9 11-4 0 0,1 0 1 0 0,0 1 0 0 0,1 1-1 0 0,1 1 1 0 0,0 0 0 0 0,2 1 0 0 0,0 0-1 0 0,1 0 1 0 0,1 2 0 0 0,1-1-1 0 0,1 1 1 0 0,1 0 0 0 0,-4 17 3 0 0,6-15 33 0 0,1 0-1 0 0,2 0 1 0 0,0 1-1 0 0,1-1 1 0 0,1 0-1 0 0,1 0 1 0 0,2 1 0 0 0,0-1-1 0 0,1 0 1 0 0,1-1-1 0 0,2 1 1 0 0,0-1 0 0 0,1 0-1 0 0,1-1 1 0 0,1 1-1 0 0,3 1-32 0 0,22 36 300 0 0,3-1 1 0 0,2-2-1 0 0,3-2 0 0 0,2-1 0 0 0,3-2-300 0 0,-33-35 111 0 0,-1 0 0 0 0,2-1 0 0 0,0 0 0 0 0,1-2 0 0 0,1 0 0 0 0,0 0 0 0 0,0-2 0 0 0,1 0 0 0 0,0-2 0 0 0,1 0 0 0 0,16 5-111 0 0,-26-13 111 0 0,-2-8-88 0 0,-8 6-351 0 0,2-17-2876 0 0,3 11 1536 0 0,1-1-3693 0 0,0 1-6899 0 0</inkml:trace>
  <inkml:trace contextRef="#ctx0" brushRef="#br0" timeOffset="6466.348">1891 2338 18060 0 0,'0'0'1256'0'0,"0"0"-368"0"0,0 0-160 0 0,0 0 57 0 0,0 0-25 0 0,0 0-136 0 0,0 0-216 0 0,-32 207-208 0 0,36-185-112 0 0,2-4-48 0 0,5 1-40 0 0,0-8-88 0 0,-2-4-112 0 0,4 0-192 0 0,-2 1-384 0 0,-2-8-857 0 0,2 3-2663 0 0,-7-3-8475 0 0</inkml:trace>
  <inkml:trace contextRef="#ctx0" brushRef="#br0" timeOffset="6614.494">1861 1937 16788 0 0,'0'0'1824'0'0,"0"0"-376"0"0,0 0-415 0 0,0 0-201 0 0,0 0-176 0 0,0 0-240 0 0,0 0-208 0 0,0 0-224 0 0,0 0-272 0 0,0 0-24 0 0,0 0-24 0 0,0 0-24 0 0,0 0-56 0 0,0 0-513 0 0,-7 7-1799 0 0,20 5-9803 0 0</inkml:trace>
  <inkml:trace contextRef="#ctx0" brushRef="#br0" timeOffset="7116.468">2419 2095 13091 0 0,'0'0'2455'0'0,"0"0"-803"0"0,0 0-289 0 0,0 0 59 0 0,0 0 10 0 0,0 0-119 0 0,0 0-221 0 0,0 0-260 0 0,0 0-172 0 0,0 0-134 0 0,0 0-130 0 0,0 0-90 0 0,0 0-78 0 0,-8-1-24 0 0,-65 6 191 0 0,56 4-350 0 0,0 0 0 0 0,1 1 1 0 0,0 1-1 0 0,1 1 0 0 0,0 0 0 0 0,1 1 0 0 0,1 0 0 0 0,0 1 0 0 0,0 0 1 0 0,2 2-1 0 0,0-1 0 0 0,0 1 0 0 0,2 1 0 0 0,0-1 0 0 0,0 2 0 0 0,2-1 1 0 0,0 1-1 0 0,1 0 0 0 0,1 1 0 0 0,-1 11-45 0 0,6 72 5 0 0,1-99 0 0 0,0 0 0 0 0,-1 0 0 0 0,1 0 1 0 0,0 0-1 0 0,0-1 0 0 0,1 1 1 0 0,-1 0-1 0 0,0 0 0 0 0,1-1 1 0 0,0 1-1 0 0,0-1 0 0 0,0 0 1 0 0,0 1-1 0 0,0-1 0 0 0,0 0 1 0 0,0 0-1 0 0,1 0 0 0 0,-1 0 1 0 0,1-1-1 0 0,-1 1 0 0 0,1-1 1 0 0,0 1-1 0 0,-1-1 0 0 0,1 0 1 0 0,0 0-1 0 0,0 0 0 0 0,0-1 1 0 0,0 1-1 0 0,0-1 0 0 0,0 1 0 0 0,0-1 1 0 0,1 0-6 0 0,8-4 63 0 0,-1 1 1 0 0,0-2-1 0 0,0 0 0 0 0,0 0 1 0 0,0-1-1 0 0,-1 0 1 0 0,0 0-1 0 0,0-2 0 0 0,0 1 1 0 0,-1-1-1 0 0,-1 0 1 0 0,1-1-1 0 0,-1 0 1 0 0,-1 0-1 0 0,1-1 0 0 0,-2 0 1 0 0,1 0-1 0 0,1-6-63 0 0,-6 13 6 0 0,180-320 347 0 0,-146 283-358 0 0,-36 40 2 0 0,1 0 0 0 0,0 0 1 0 0,-1 0-1 0 0,1 0 0 0 0,-1 0 0 0 0,1 0 1 0 0,0 0-1 0 0,-1 0 0 0 0,1 0 0 0 0,-1 0 1 0 0,1 1-1 0 0,0-1 0 0 0,-1 0 0 0 0,1 1 1 0 0,-1-1-1 0 0,1 0 0 0 0,-1 1 1 0 0,1-1-1 0 0,-1 0 0 0 0,1 1 0 0 0,-1-1 1 0 0,0 1-1 0 0,1-1 0 0 0,-1 1 0 0 0,1-1 1 0 0,-1 1-1 0 0,0-1 0 0 0,1 1 0 0 0,-1-1 1 0 0,0 1-1 0 0,0-1 0 0 0,0 1 1 0 0,1 0-1 0 0,-1-1 0 0 0,0 1 0 0 0,0-1 1 0 0,0 1-1 0 0,0 0 0 0 0,0-1 0 0 0,0 1 1 0 0,0 0-1 0 0,0-1 0 0 0,0 1 1 0 0,-1-1-1 0 0,1 1 0 0 0,0 0 0 0 0,0-1 1 0 0,0 1 2 0 0,0 0 5 0 0,8 83 4 0 0,-9-70-7 0 0,0-1 0 0 0,1 0 1 0 0,0 1-1 0 0,1-1 0 0 0,1 1 0 0 0,0-1 0 0 0,0 0 1 0 0,2 0-1 0 0,0 0 0 0 0,0 0 0 0 0,1-1 0 0 0,0 0 0 0 0,2 0 1 0 0,-1 0-1 0 0,1 0 0 0 0,1-1 0 0 0,0-1 0 0 0,0 1 0 0 0,1-1 1 0 0,1-1-1 0 0,-1 1 0 0 0,1-2 0 0 0,4 3-2 0 0,-5-7-52 0 0,0-1 1 0 0,0 0-1 0 0,0-1 0 0 0,0 0 1 0 0,0-1-1 0 0,0 0 0 0 0,0 0 1 0 0,1-1-1 0 0,-1 0 0 0 0,0 0 1 0 0,0-1-1 0 0,0 0 0 0 0,1-1 1 0 0,-1 0-1 0 0,0-1 0 0 0,-1 0 1 0 0,1 0-1 0 0,0-1 0 0 0,-1 0 1 0 0,1-1 51 0 0,28-15-4281 0 0,-5-3-3964 0 0,-25 15-4348 0 0</inkml:trace>
  <inkml:trace contextRef="#ctx0" brushRef="#br0" timeOffset="8124.25">3281 1919 12939 0 0,'0'0'1808'0'0,"0"0"-213"0"0,0 0-123 0 0,0 0 9 0 0,0 0-82 0 0,0 0-208 0 0,0 0-236 0 0,0 0-215 0 0,0 0-160 0 0,0 0-121 0 0,0 0-74 0 0,0 0-52 0 0,0 0-26 0 0,-20 2-9 0 0,-60 10-10 0 0,77-12-257 0 0,-1 1 1 0 0,1-1 0 0 0,-1 1-1 0 0,1 0 1 0 0,0 0 0 0 0,-1 1 0 0 0,1-1-1 0 0,0 1 1 0 0,0-1 0 0 0,0 1-1 0 0,0 0 1 0 0,0 0 0 0 0,1 0 0 0 0,-1 1-1 0 0,0-1 1 0 0,1 1 0 0 0,0-1-1 0 0,-2 3-31 0 0,-6 7 120 0 0,-4 2-59 0 0,0 0-1 0 0,1 1 1 0 0,0 1-1 0 0,1 0 1 0 0,1 1-1 0 0,1 0 1 0 0,0 1-1 0 0,1 0 1 0 0,1 0-1 0 0,1 1 0 0 0,1 0 1 0 0,-2 7-61 0 0,7-24 10 0 0,0 0-1 0 0,0 0 1 0 0,0 1-1 0 0,1-1 1 0 0,-1 0 0 0 0,1 0-1 0 0,-1 0 1 0 0,1 1 0 0 0,0-1-1 0 0,0 0 1 0 0,0 1 0 0 0,0-1-1 0 0,0 0 1 0 0,0 0-1 0 0,0 1 1 0 0,1-1 0 0 0,0 0-1 0 0,-1 0 1 0 0,1 0 0 0 0,0 1-1 0 0,0-1 1 0 0,0 0 0 0 0,0 0-1 0 0,0 0 1 0 0,1-1-1 0 0,-1 1 1 0 0,0 0 0 0 0,1 0-1 0 0,0-1 1 0 0,-1 1 0 0 0,1-1-1 0 0,0 1 1 0 0,0-1-1 0 0,0 0 1 0 0,0 0 0 0 0,0 1-1 0 0,0-1 1 0 0,0-1 0 0 0,0 1-1 0 0,0 0 1 0 0,0 0 0 0 0,0-1-1 0 0,1 0 1 0 0,-1 1-1 0 0,0-1 1 0 0,1 0 0 0 0,-1 0-1 0 0,0 0 1 0 0,2 0-10 0 0,5-4 88 0 0,0 1 1 0 0,0-1-1 0 0,0-1 0 0 0,-1 1 1 0 0,0-2-1 0 0,0 1 0 0 0,0-1 1 0 0,0 0-1 0 0,-1-1 0 0 0,0 1 1 0 0,-1-2-1 0 0,2 0-88 0 0,4-4 64 0 0,142-146 642 0 0,-153 155-700 0 0,1 1 0 0 0,0-1 0 0 0,0 1 0 0 0,0-1 1 0 0,0 1-1 0 0,0 0 0 0 0,1 0 0 0 0,-1 0 0 0 0,1 0 0 0 0,-1 0 1 0 0,1 1-1 0 0,0-1 0 0 0,0 1 0 0 0,-1-1 0 0 0,1 1 0 0 0,0 0 1 0 0,0 0-1 0 0,0 1 0 0 0,1-1 0 0 0,-1 1 0 0 0,0-1 0 0 0,0 1 1 0 0,0 0-1 0 0,0 0 0 0 0,0 0 0 0 0,0 1 0 0 0,1-1 0 0 0,-1 1 1 0 0,0 0-1 0 0,0-1 0 0 0,0 1 0 0 0,0 1 0 0 0,-1-1 0 0 0,1 0 1 0 0,0 1-1 0 0,0-1 0 0 0,-1 1 0 0 0,1 0 0 0 0,-1 0 0 0 0,3 2-6 0 0,9 18 12 0 0,-1 1 0 0 0,-1 0 0 0 0,-1 1 0 0 0,-1 0 0 0 0,-1 1-1 0 0,-1 0 1 0 0,-1 0 0 0 0,-1 1 0 0 0,-2 0 0 0 0,0 0-12 0 0,9 268 17 0 0,-13-267-25 0 0,1-3 0 0 0,0-3 19 0 0,-1-1 0 0 0,0 1 0 0 0,-2 0 0 0 0,0-1 0 0 0,-1 1 0 0 0,-1-1 0 0 0,-1 0 0 0 0,-1 0 0 0 0,-6 14-11 0 0,8-25-1 0 0,0 1 0 0 0,-1-1 0 0 0,0-1 0 0 0,0 1 0 0 0,-1-1 1 0 0,0 0-1 0 0,-1 0 0 0 0,1-1 0 0 0,-2 0 0 0 0,1 0 0 0 0,-1 0 0 0 0,0-1 0 0 0,0 0 0 0 0,0-1 0 0 0,-1 0 0 0 0,0 0 0 0 0,0-1 0 0 0,0 0 0 0 0,-1-1 0 0 0,1 0 0 0 0,-1 0 0 0 0,0-1 0 0 0,0 0 0 0 0,-6 0 1 0 0,14-4-5 0 0,1 0 0 0 0,-1-1 0 0 0,0 1 0 0 0,1 0 0 0 0,-1-1 0 0 0,1 1 0 0 0,0-1-1 0 0,0 1 1 0 0,0-1 0 0 0,0 1 0 0 0,1-1 0 0 0,-1 0 0 0 0,1 0 0 0 0,-1 1 0 0 0,1-1-1 0 0,0 0 1 0 0,0 0 0 0 0,0 1 0 0 0,0-1 0 0 0,1 0 0 0 0,-1 0 0 0 0,1 1 0 0 0,0-1-1 0 0,-1 0 1 0 0,1 1 0 0 0,1-2 5 0 0,16-43-5 0 0,1 0 0 0 0,2 2-1 0 0,3 0 1 0 0,1 2 0 0 0,6-6 5 0 0,39-69 46 0 0,-40 66-60 0 0,-3-2 0 0 0,-3 0 0 0 0,-1-2 0 0 0,-4-1 0 0 0,-1 0 0 0 0,-3-1 0 0 0,-3-1 0 0 0,-3 0 0 0 0,-1-1 0 0 0,-4-2 14 0 0,-4-238-239 0 0,1 297 236 0 0,0-1-1 0 0,-1 1 0 0 0,1-1 0 0 0,-1 1 1 0 0,0 0-1 0 0,0-1 0 0 0,-1 1 0 0 0,1-1 1 0 0,-1 1-1 0 0,1 0 0 0 0,-1-1 0 0 0,0 1 1 0 0,0 0-1 0 0,-1 0 0 0 0,1-1 0 0 0,-1 1 1 0 0,1 0-1 0 0,-1 1 0 0 0,0-1 0 0 0,0 0 0 0 0,0 0 1 0 0,-1 1-1 0 0,1-1 0 0 0,-1 1 0 0 0,1 0 1 0 0,-1 0-1 0 0,0 0 0 0 0,0 0 0 0 0,0 0 1 0 0,0 1-1 0 0,0-1 0 0 0,0 1 0 0 0,0 0 1 0 0,0 0-1 0 0,-1 0 0 0 0,1 0 0 0 0,0 0 1 0 0,-1 1-1 0 0,1-1 0 0 0,-1 1 0 0 0,1 0 1 0 0,0 0-1 0 0,-1 1 0 0 0,-2 0 4 0 0,0 2-11 0 0,0 1 0 0 0,0 0-1 0 0,0 1 1 0 0,1 0 0 0 0,-1 0 0 0 0,1 0-1 0 0,0 0 1 0 0,0 1 0 0 0,1 0 0 0 0,0 0-1 0 0,0 0 1 0 0,0 0 0 0 0,1 1 0 0 0,0 0-1 0 0,0-1 1 0 0,1 1 0 0 0,0 0 0 0 0,0 0-1 0 0,0 0 1 0 0,1 1 0 0 0,0-1 0 0 0,1 0-1 0 0,-1 6 12 0 0,1-8-2 0 0,-1 1 0 0 0,1-1 0 0 0,0 1 0 0 0,1-1 0 0 0,-1 1 0 0 0,1-1 0 0 0,0 1 1 0 0,1-1-1 0 0,-1 0 0 0 0,1 0 0 0 0,0 1 0 0 0,0-1 0 0 0,1 0 0 0 0,-1-1 0 0 0,1 1 0 0 0,0 0 0 0 0,0-1 0 0 0,1 0 0 0 0,0 1 0 0 0,-1-1 0 0 0,1-1 0 0 0,0 1 0 0 0,1-1 0 0 0,-1 1 0 0 0,2 0 2 0 0,16 7 4 0 0,0 0 0 0 0,1-1-1 0 0,0-2 1 0 0,1 0 0 0 0,0-1 0 0 0,0-2 0 0 0,23 3-4 0 0,66 18 13 0 0,-110-25-11 0 0,1 0 1 0 0,-1 0 0 0 0,0 1-1 0 0,0-1 1 0 0,0 1-1 0 0,0 0 1 0 0,0 0-1 0 0,-1 0 1 0 0,1 0-1 0 0,0 0 1 0 0,-1 1-1 0 0,0-1 1 0 0,1 1-1 0 0,-1 0 1 0 0,0 0-1 0 0,-1 0 1 0 0,1-1-1 0 0,0 2 1 0 0,-1-1-1 0 0,0 0 1 0 0,1 0-1 0 0,-1 0 1 0 0,0 1-1 0 0,-1-1 1 0 0,1 0-1 0 0,-1 1 1 0 0,1-1-1 0 0,-1 1 1 0 0,0-1-1 0 0,0 1 1 0 0,-1 2-3 0 0,-25 108 77 0 0,23-89-144 0 0,4-21-3250 0 0,3-3-3490 0 0,1-1-5340 0 0</inkml:trace>
  <inkml:trace contextRef="#ctx0" brushRef="#br0" timeOffset="8518.689">4315 1683 16516 0 0,'0'0'1968'0'0,"0"0"-481"0"0,0 0-256 0 0,0 0-87 0 0,0 0-82 0 0,0 0-163 0 0,0 0-199 0 0,0 0-184 0 0,0 0-151 0 0,0 0-89 0 0,0 0-60 0 0,0 0-53 0 0,-23-1-32 0 0,-74-1 3 0 0,43 25 32 0 0,45-14-128 0 0,-4 1-17 0 0,0 1-1 0 0,1 1 0 0 0,1 0 1 0 0,0 1-1 0 0,1 0 0 0 0,0 0 0 0 0,1 1 1 0 0,0 0-1 0 0,1 1 0 0 0,0 2-20 0 0,-16 101-40 0 0,24-114 39 0 0,0 0-1 0 0,0 1 1 0 0,0-1-1 0 0,0 1 1 0 0,1-1 0 0 0,-1 0-1 0 0,1 0 1 0 0,0 1-1 0 0,1-1 1 0 0,-1 0-1 0 0,1 0 1 0 0,-1 0-1 0 0,1 0 1 0 0,1 0 0 0 0,-1 0-1 0 0,0-1 1 0 0,1 1-1 0 0,0-1 1 0 0,0 0-1 0 0,0 0 1 0 0,0 0-1 0 0,0 0 1 0 0,1 0 0 0 0,-1-1-1 0 0,3 2 2 0 0,1-3 69 0 0,0 0-1 0 0,0 0 1 0 0,0-1-1 0 0,0 0 1 0 0,0-1 0 0 0,1 1-1 0 0,-1-1 1 0 0,0-1-1 0 0,-1 1 1 0 0,1-1-1 0 0,0 0 1 0 0,0-1 0 0 0,-1 0-1 0 0,1 0 1 0 0,-1 0-1 0 0,0-1 1 0 0,0 1-1 0 0,0-2 1 0 0,-1 1 0 0 0,1-1-1 0 0,-1 1 1 0 0,0-2-1 0 0,4-4-68 0 0,-6 7 29 0 0,18-18 192 0 0,-1 0 1 0 0,-1-2 0 0 0,-1 0-1 0 0,-1-1 1 0 0,-1-1-1 0 0,-1 0 1 0 0,9-23-222 0 0,29-46 409 0 0,-36 189-872 0 0,21-5-1160 0 0,-18-64-1786 0 0,3-6-4268 0 0,-14-16-4471 0 0</inkml:trace>
  <inkml:trace contextRef="#ctx0" brushRef="#br0" timeOffset="12314.928">4740 2025 5017 0 0,'0'0'1844'0'0,"0"0"-554"0"0,0 0-211 0 0,0 0 112 0 0,0 0 145 0 0,0 0 56 0 0,0 0-61 0 0,0 0-90 0 0,0 0-29 0 0,0 0 4 0 0,0 0 6 0 0,0 3-17 0 0,-3 7-66 0 0,3-8-98 0 0,0-2-108 0 0,3-23 2289 0 0,0-5-3089 0 0,0 0 1 0 0,2 1-1 0 0,1 0 0 0 0,2 0 0 0 0,0 0 1 0 0,1 1-1 0 0,2 0 0 0 0,1 0 0 0 0,1 2 1 0 0,1-1-1 0 0,1 2 0 0 0,1 0 0 0 0,12-13-133 0 0,34-16 83 0 0,-60 53-84 0 0,1-1-1 0 0,-1 1 1 0 0,1 0 0 0 0,-1 0-1 0 0,0 0 1 0 0,1 0-1 0 0,-1 0 1 0 0,0 0 0 0 0,0 0-1 0 0,0 1 1 0 0,0-1-1 0 0,0 1 1 0 0,0 0 0 0 0,0 0-1 0 0,0-1 1 0 0,-1 1-1 0 0,1 0 1 0 0,-1 1 0 0 0,1-1-1 0 0,-1 0 1 0 0,0 0 0 0 0,0 0-1 0 0,0 1 1 0 0,0-1-1 0 0,0 1 1 0 0,-1-1 0 0 0,1 1 1 0 0,-1-2 0 0 0,29 93 31 0 0,-27-79-24 0 0,1 0 0 0 0,1-1-1 0 0,0 0 1 0 0,1 0 0 0 0,1 0 0 0 0,0-1-1 0 0,1 0 1 0 0,5 7-7 0 0,29 11-13 0 0,-24-58 170 0 0,8-19-70 0 0,-1 1-96 0 0,1 1-1 0 0,3 1 1 0 0,1 1 0 0 0,2 2-1 0 0,16-15 10 0 0,-42 49-9 0 0,1 0 0 0 0,-1 0 0 0 0,1 1 0 0 0,0-1 1 0 0,1 2-1 0 0,-1-1 0 0 0,1 1 0 0 0,0 0 0 0 0,0 0 0 0 0,0 0 0 0 0,1 1 0 0 0,-1 1 0 0 0,7-2 9 0 0,-12 5 1 0 0,0 1 0 0 0,1 0 0 0 0,-1 0-1 0 0,0 0 1 0 0,-1 0 0 0 0,1 1 0 0 0,0-1 0 0 0,-1 0-1 0 0,1 1 1 0 0,-1-1 0 0 0,0 1 0 0 0,1 0 0 0 0,-1-1-1 0 0,-1 1 1 0 0,1 0 0 0 0,0 0 0 0 0,-1-1 0 0 0,1 1-1 0 0,-1 0 1 0 0,0 0 0 0 0,0 0 0 0 0,0 0 0 0 0,0 2-1 0 0,0-1 0 0 0,4 235 89 0 0,-4-235-109 0 0,1 0-1 0 0,-1 1 1 0 0,1-1 0 0 0,-1 0-1 0 0,1 0 1 0 0,0 0 0 0 0,1-1-1 0 0,-1 1 1 0 0,1 0 0 0 0,0 0-1 0 0,0-1 1 0 0,0 1-1 0 0,0-1 1 0 0,0 1 0 0 0,1-1-1 0 0,0 0 1 0 0,-1 0 0 0 0,1 0-1 0 0,0 0 1 0 0,4 1 20 0 0,30-11-7016 0 0,-31 0-3357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3:4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7314 0 0,'0'0'2712'0'0,"0"0"-1270"0"0,0 0-642 0 0,0 0-51 0 0,0 0 148 0 0,0 0 122 0 0,0 0-3 0 0,0 0-152 0 0,0 0-183 0 0,0 0-166 0 0,0 0-116 0 0,-11 16-70 0 0,-32 49-29 0 0,32-40 245 0 0,11-24-269 0 0,0-1 2 0 0,0 0 61 0 0,0 0 81 0 0,3-3 2894 0 0,10-13-2114 0 0,26-64 481 0 0,-39 80-1478 0 0,0 0-10 0 0,0 0-32 0 0,0 0-3 0 0,-9 32 306 0 0,6-17-423 0 0,2-15-80 0 0,1 0-3 0 0,0 0-8 0 0,0 0-10 0 0,0 0-4 0 0,0 0-36 0 0,15 0-2677 0 0,-9 1-2134 0 0,-3 2-5738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3:4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16932 0 0,'0'0'1599'0'0,"0"0"-407"0"0,0 0-169 0 0,0 0-34 0 0,0 0-56 0 0,0 0-179 0 0,0 0-220 0 0,0 0-193 0 0,0 0-127 0 0,0 0-70 0 0,0 0 40 0 0,0 0 82 0 0,0 0 37 0 0,0 5 6 0 0,9 38 1142 0 0,16-66-364 0 0,-2 5-86 0 0,-31 29-897 0 0,-3 8-116 0 0,40-42-1059 0 0,-27 21 640 0 0,15-15-1166 0 0,-4 7-7399 0 0,-7 6-3392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3:5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1702 983 0 0 0,'0'0'771'0'0,"0"0"137"0"0,0 0 28 0 0,0 0-10 0 0,0 0-25 0 0,0 0-27 0 0,0 0 11 0 0,0 0 37 0 0,0 0 21 0 0,0-5 22 0 0,-1-2-2507 0 0,0-5 5256 0 0,0 9 3217 0 0,4 16-5269 0 0,14 277 879 0 0,-9-72-1849 0 0,12 43 4 0 0,-11-47-427 0 0,1-60-6 0 0,-5-35 193 0 0,-3 30 443 0 0,-9-128-788 0 0,0-4-3153 0 0,10-17-5924 0 0,-1 0-2108 0 0</inkml:trace>
  <inkml:trace contextRef="#ctx0" brushRef="#br0" timeOffset="3132.315">1659 1064 0 0 0,'0'0'533'0'0,"0"0"696"0"0,0 0 191 0 0,0 0 23 0 0,0 0-156 0 0,0 0-230 0 0,0 0-182 0 0,0 0-112 0 0,0 0-144 0 0,0 0-136 0 0,0-2-94 0 0,3-2-121 0 0,-1 1 0 0 0,1-1 0 0 0,-1 1 0 0 0,1 0 0 0 0,0 0 0 0 0,0 0 0 0 0,1 0 0 0 0,-1 0 0 0 0,0 1 0 0 0,1-1-1 0 0,0 1 1 0 0,-1 0 0 0 0,1 0 0 0 0,0 0 0 0 0,0 1 0 0 0,0-1 0 0 0,0 1 0 0 0,1 0 0 0 0,-1 0 0 0 0,0 1 0 0 0,0-1 0 0 0,1 1 0 0 0,-1 0 0 0 0,0 0 0 0 0,0 0 0 0 0,1 1-1 0 0,-1-1 1 0 0,0 1 0 0 0,0 0 0 0 0,0 0 0 0 0,2 1-268 0 0,19-1 308 0 0,428-1 3309 0 0,-48-4-2534 0 0,-88 8-643 0 0,-95-4-274 0 0,-88 4-75 0 0,148-23 136 0 0,-122-2-71 0 0,-8-1 125 0 0,-17 14-173 0 0,-23 4 60 0 0,-82 1-49 0 0,-26 17 146 0 0,22 148 77 0 0,-17-78-164 0 0,-3 2-1 0 0,-4-1 1 0 0,-4 10-178 0 0,1 8 98 0 0,10 107 58 0 0,1 88 150 0 0,1-210-152 0 0,-11 56 169 0 0,22-103-153 0 0,-17-33-397 0 0,-10-5 1922 0 0,-4-3-1602 0 0,-196 7-43 0 0,-152-14 1 0 0,136 4-34 0 0,33-5-31 0 0,-58 1 27 0 0,26-1 15 0 0,-46 1-155 0 0,-44 7 109 0 0,224 11 11 0 0,21-8 8 0 0,-54 1 35 0 0,37 3-65 0 0,-4 1 44 0 0,20-8 14 0 0,66 0-37 0 0,0 0 9 0 0,0 0-5 0 0,0 0 22 0 0,0 0-20 0 0,0 0 0 0 0,0 0 12 0 0,0 0-26 0 0,0 0-8 0 0,0 0-10 0 0,0 0-38 0 0,0 0 2 0 0,0 0-43 0 0,0 0-89 0 0,0 0-94 0 0,0 0-204 0 0,0 0-327 0 0,0 0-517 0 0,0 0-1316 0 0,0 0-3743 0 0,0 0-5809 0 0</inkml:trace>
  <inkml:trace contextRef="#ctx0" brushRef="#br0" timeOffset="7339.118">52 1653 0 0 0,'0'0'794'0'0,"0"0"512"0"0,0 0 228 0 0,0 0-8 0 0,0 0-34 0 0,0 0-5 0 0,0 0-155 0 0,0 0-87 0 0,0 0-45 0 0,0 0-36 0 0,-8 1-30 0 0,-2 0-696 0 0,-23 1 2726 0 0,33-2-2539 0 0,0 0-113 0 0,36 18 1869 0 0,117 0 478 0 0,27-5-1010 0 0,114-10-1849 0 0,-194-3 174 0 0,-43 7-152 0 0,40 0 166 0 0,15-13 34 0 0,111 1 18 0 0,45 2 44 0 0,-268 3-293 0 0,0 0-6 0 0,0 0 26 0 0,0 0 9 0 0,0 0-4 0 0,0 0 11 0 0,0 0-29 0 0,0 0-11 0 0,0 0 10 0 0,0 0 22 0 0,0 0-18 0 0,0 0 9 0 0,0 0 8 0 0,0 0-24 0 0,0 0 19 0 0,0 0-1 0 0,0 0 4 0 0,0 0 4 0 0,0 0-14 0 0,0 0-17 0 0,0 0 26 0 0,0 0 3 0 0,0 0-3 0 0,0 0-32 0 0,0 0-5 0 0,0 0 30 0 0,0 0-13 0 0,0 0 12 0 0,0 0 6 0 0,0 0-29 0 0,0 0 0 0 0,0 0 29 0 0,0 0-5 0 0,0 0-9 0 0,0 0 8 0 0,0 0-18 0 0,0 0-4 0 0,0 0 10 0 0,0 0 10 0 0,0 0-22 0 0,0 0-1 0 0,0 0 17 0 0,25 0-27 0 0,17 7 44 0 0,-11 0 56 0 0,-31-7-54 0 0,0 0 15 0 0,0 0 14 0 0,0 0-17 0 0,0 0 5 0 0,0 0 13 0 0,0 0-11 0 0,0 0 6 0 0,0 0 16 0 0,0 0-2 0 0,0 0 3 0 0,0 0 19 0 0,0 0 9 0 0,0 0-14 0 0,0 0 17 0 0,0 0 5 0 0,0 0 0 0 0,0 0 4 0 0,0 0 13 0 0,0 0-7 0 0,-21-15 383 0 0,-25-22-429 0 0,-82-99 30 0 0,34 49-50 0 0,41 68-66 0 0,52 19 8 0 0,1 0 0 0 0,0 0 8 0 0,0 0 22 0 0,0 0 2 0 0,0 0-24 0 0,0 0 7 0 0,0 0-22 0 0,0 0-25 0 0,0 0 20 0 0,0 0-18 0 0,-16 174-23 0 0,16-71 130 0 0,-5 0-1 0 0,-12 72-58 0 0,6-127-36 0 0,12-47 172 0 0,-1-1-116 0 0,17-12 44 0 0,174-109 224 0 0,-95 59-288 0 0,-56 33 136 0 0,-38 24-1134 0 0,-6 5-4835 0 0,0 0-3915 0 0,1 0-3167 0 0</inkml:trace>
  <inkml:trace contextRef="#ctx0" brushRef="#br0" timeOffset="7951.245">555 704 8362 0 0,'0'0'3610'0'0,"0"0"-1518"0"0,0 0-594 0 0,0 0-139 0 0,0 0 25 0 0,0 0-14 0 0,0 0-114 0 0,0 0-234 0 0,0 0-295 0 0,0 0-267 0 0,0 0-195 0 0,0 0-108 0 0,0 0-62 0 0,4-7 125 0 0,14 360 2911 0 0,-20-93-2618 0 0,-26-134-361 0 0,25-118-1468 0 0,2-13-5624 0 0,2-1 3394 0 0,-1 2-8012 0 0</inkml:trace>
  <inkml:trace contextRef="#ctx0" brushRef="#br0" timeOffset="8372.76">367 593 10386 0 0,'0'0'1453'0'0,"0"0"-104"0"0,0 0 35 0 0,0 0 126 0 0,0 0 72 0 0,0 0-89 0 0,0 0-298 0 0,0 0-372 0 0,0 0-272 0 0,0 0-139 0 0,0 0-28 0 0,0 0 20 0 0,0 0 11 0 0,19-12 2 0 0,60-39-3 0 0,-5 28 404 0 0,-51 20-561 0 0,-2-2-166 0 0,1 0 0 0 0,-1 2 0 0 0,1 1-1 0 0,-1 0 1 0 0,1 2 0 0 0,0 0 0 0 0,-1 1 0 0 0,1 1 0 0 0,-1 2 0 0 0,1 0 0 0 0,-1 1 0 0 0,0 1 0 0 0,-1 1 0 0 0,0 0 0 0 0,0 2 0 0 0,15 9-91 0 0,-28-13 19 0 0,-1 1 0 0 0,1 1 0 0 0,-1 0 0 0 0,0 0 0 0 0,0 0 1 0 0,-1 0-1 0 0,0 1 0 0 0,-1 0 0 0 0,1 0 0 0 0,-2 0 0 0 0,1 1 1 0 0,-1-1-1 0 0,0 1 0 0 0,-1 0 0 0 0,0-1 0 0 0,0 1 0 0 0,-1 0 1 0 0,0 1-1 0 0,-1-1 0 0 0,0 0 0 0 0,0 0 0 0 0,-1 5-19 0 0,-3-3 25 0 0,0-1 1 0 0,0 0-1 0 0,0-1 0 0 0,-2 1 0 0 0,1-1 0 0 0,-1 0 1 0 0,0 0-1 0 0,-1-1 0 0 0,0 0 0 0 0,0 0 0 0 0,-1 0 1 0 0,0-1-1 0 0,-1 0 0 0 0,1-1 0 0 0,-1 0 0 0 0,0 0 1 0 0,-1-1-1 0 0,1 0 0 0 0,-1-1 0 0 0,-7 3-25 0 0,-9 5 8 0 0,-1-1 0 0 0,0-1 0 0 0,0-1 0 0 0,0-1 0 0 0,-1-2 0 0 0,-1 0 0 0 0,1-2 0 0 0,-1-2 0 0 0,-18 0-8 0 0,-5-8-748 0 0,54-2-2820 0 0,1 4-1947 0 0,3 0-6488 0 0</inkml:trace>
  <inkml:trace contextRef="#ctx0" brushRef="#br0" timeOffset="12193.589">2499 1793 464 0 0,'0'0'1776'0'0,"0"0"-311"0"0,0 0-25 0 0,0 0 123 0 0,0 0 89 0 0,0 0-54 0 0,0 0-212 0 0,0 0-317 0 0,0 0-270 0 0,0 0-196 0 0,0 0-151 0 0,1-6 1340 0 0,11 71 1649 0 0,5 60-1483 0 0,16 89-435 0 0,12 319 213 0 0,-8-315-1073 0 0,-19-122-296 0 0,-14-43-194 0 0,0 0 195 0 0,-4-52-344 0 0,0-1-28 0 0,0 0-14 0 0,2 13 98 0 0,-1-2 549 0 0,-1-22 517 0 0,-3-6-1127 0 0,-1-1 1 0 0,-1 1-1 0 0,0 0 1 0 0,-1 0 0 0 0,-1 1-1 0 0,-1 0 1 0 0,0 0-1 0 0,-1 0 1 0 0,-1 1 0 0 0,0 1-1 0 0,-1 0 1 0 0,-1 0-1 0 0,-7-6-19 0 0,1 1-16 0 0,0 1 0 0 0,-1 1 0 0 0,0 0 0 0 0,-1 2 0 0 0,-1 0 0 0 0,-20-10 16 0 0,-7-7 63 0 0,47 32-78 0 0,1 0 25 0 0,0 0-9 0 0,0 0 11 0 0,0 0 3 0 0,0 0-11 0 0,0 0-22 0 0,0 0 2 0 0,0 0 7 0 0,0 0 8 0 0,0 0 23 0 0,0 0-4 0 0,0 0-5 0 0,0 0 8 0 0,0 0-19 0 0,0 0-1 0 0,0 0-14 0 0,0 0-11 0 0,0 0-7 0 0,71-12-20 0 0,-23 9 66 0 0,1 1 0 0 0,-1 3 0 0 0,1 2 0 0 0,27 6-15 0 0,53 5 3 0 0,-56-13-2 0 0,-47 6-23 0 0,-26-7 34 0 0,0 0-4 0 0,0 0 29 0 0,0 0-21 0 0,0 0-5 0 0,0 0 3 0 0,0 0-22 0 0,0 0 6 0 0,0 0 24 0 0,0 0-2 0 0,0 0 2 0 0,0 0-5 0 0,0 0-2 0 0,0 0-5 0 0,0 0 9 0 0,0 0 13 0 0,-9 12 340 0 0,-35 35-333 0 0,20-27-3 0 0,0 1 0 0 0,2 1 1 0 0,0 1-1 0 0,2 0 0 0 0,-17 26-36 0 0,11-12-9 0 0,26-37-908 0 0,-1-2 585 0 0,0 1-3022 0 0,1 0-3552 0 0,0 1-4945 0 0</inkml:trace>
  <inkml:trace contextRef="#ctx0" brushRef="#br0" timeOffset="13205.772">1632 3973 2064 0 0,'0'0'2974'0'0,"0"0"-982"0"0,0 0-277 0 0,0 0 74 0 0,0 0 114 0 0,0 0-50 0 0,0 0-158 0 0,0 0-238 0 0,0 0-254 0 0,0 0-248 0 0,0 0-141 0 0,0 0-87 0 0,0 0-43 0 0,-4 0-4 0 0,-8 0-49 0 0,9 0-39 0 0,3 0-35 0 0,0 0-42 0 0,0 0-31 0 0,0 0-10 0 0,0-19 911 0 0,-3-8-1048 0 0,1 14-249 0 0,0 0 1 0 0,1 0-1 0 0,0 0 0 0 0,1 0 0 0 0,1 0 1 0 0,0 0-1 0 0,1 0 0 0 0,3-9-88 0 0,4-9 69 0 0,2 0 1 0 0,1 2-1 0 0,2-1 1 0 0,1 2-1 0 0,1 0 1 0 0,1 0-1 0 0,1 2 1 0 0,2 0-1 0 0,1 2 1 0 0,0 0-1 0 0,6-3-69 0 0,34-10-38 0 0,-58 39 38 0 0,1 0 1 0 0,0 0 0 0 0,0 1 0 0 0,-1-1 0 0 0,1 1 0 0 0,-1 0 0 0 0,0 0 0 0 0,0 1 0 0 0,0-1 0 0 0,0 0 0 0 0,-1 1 0 0 0,1 0 0 0 0,-1 0 0 0 0,0-1 0 0 0,1 3-1 0 0,58 186 153 0 0,-50-146-164 0 0,24-70 25 0 0,248-200 1 0 0,-253 209-44 0 0,-26 37-1 0 0,-2 10 67 0 0,-1 1-1 0 0,-1-1 1 0 0,-2 0-1 0 0,-1 1 1 0 0,-1-1-1 0 0,-2 0 1 0 0,-1-1-1 0 0,-6 13-36 0 0,-18 19-100 0 0,31-63 23 0 0,0 0-42 0 0,0 0-64 0 0,0 0-70 0 0,0 0-102 0 0,0 0-134 0 0,0 0-114 0 0,23-8-5998 0 0,-14 1 367 0 0,0 0-5473 0 0</inkml:trace>
  <inkml:trace contextRef="#ctx0" brushRef="#br0" timeOffset="13891.705">2771 3505 7082 0 0,'0'0'2237'0'0,"0"0"-604"0"0,0 0-221 0 0,0 0-14 0 0,0 0-15 0 0,0 0-72 0 0,0 0-143 0 0,0 0-123 0 0,0 0-98 0 0,0 0-107 0 0,0 0-87 0 0,0 0-100 0 0,-13 6-54 0 0,-67 26 401 0 0,65-26-845 0 0,1 0 1 0 0,0 1-1 0 0,1 1 1 0 0,-1 0-1 0 0,1 1 1 0 0,1 0-1 0 0,0 1 1 0 0,0 1-1 0 0,1 0 1 0 0,0 0-1 0 0,1 1 1 0 0,1 0-1 0 0,-1 1 1 0 0,2 0-1 0 0,0 0 1 0 0,1 1-1 0 0,0 0 1 0 0,1 1-1 0 0,0-1 1 0 0,1 1-1 0 0,1 0 1 0 0,1 0-1 0 0,0 1 0 0 0,-1 14-155 0 0,3-27 15 0 0,1-1-1 0 0,-1 0 1 0 0,1 1-1 0 0,-1-1 1 0 0,1 1-1 0 0,0-1 0 0 0,0 1 1 0 0,0-1-1 0 0,1 1 1 0 0,-1-1-1 0 0,0 1 1 0 0,1-1-1 0 0,-1 1 1 0 0,1-1-1 0 0,0 0 0 0 0,0 1 1 0 0,0-1-1 0 0,0 0 1 0 0,1 0-1 0 0,-1 0 1 0 0,0 0-1 0 0,1 0 0 0 0,0 0 1 0 0,-1 0-1 0 0,1 0 1 0 0,0-1-1 0 0,0 1 1 0 0,0 0-1 0 0,0-1 0 0 0,0 0 1 0 0,0 1-1 0 0,0-1 1 0 0,1 0-1 0 0,-1 0 1 0 0,0 0-1 0 0,1-1 0 0 0,-1 1 1 0 0,0-1-1 0 0,3 1-14 0 0,6-3 91 0 0,-1-1-1 0 0,0-1 1 0 0,1 1-1 0 0,-1-2 0 0 0,0 1 1 0 0,-1-2-1 0 0,1 1 1 0 0,-1-1-1 0 0,0 0 0 0 0,-1-1 1 0 0,1 0-1 0 0,-1-1 1 0 0,-1 1-1 0 0,1-2 1 0 0,1-2-91 0 0,173-216 424 0 0,-167 262-400 0 0,-14-25-12 0 0,9 53 51 0 0,-3 0 0 0 0,-2 0 0 0 0,-4 0 1 0 0,-2 1-1 0 0,-9 53-63 0 0,-4-17 33 0 0,-5-2 0 0 0,-19 57-33 0 0,32-131 12 0 0,-1 1 0 0 0,-1-1-1 0 0,-2 0 1 0 0,0-1-1 0 0,-1 0 1 0 0,-1-1 0 0 0,-1 0-1 0 0,-2-1 1 0 0,0-1-1 0 0,-7 8-11 0 0,20-25 4 0 0,-1 0-1 0 0,0-1 1 0 0,0 1-1 0 0,0 0 1 0 0,0-1-1 0 0,0 0 1 0 0,-1 0-1 0 0,1 0 0 0 0,-1 0 1 0 0,1 0-1 0 0,-1-1 1 0 0,0 1-1 0 0,0-1 1 0 0,1 0-1 0 0,-1 0 1 0 0,0-1-1 0 0,0 1 0 0 0,0-1 1 0 0,0 0-1 0 0,0 0 1 0 0,0 0-1 0 0,0 0 1 0 0,0-1-1 0 0,-2 0-3 0 0,2-2 0 0 0,0 0 0 0 0,0-1 0 0 0,0 1-1 0 0,1-1 1 0 0,0 0 0 0 0,0 0 0 0 0,0 0 0 0 0,0 0 0 0 0,1 0-1 0 0,-1-1 1 0 0,1 1 0 0 0,0-1 0 0 0,1 1 0 0 0,-1-1 0 0 0,1 0-1 0 0,-1-3 1 0 0,0-12-12 0 0,1 0 0 0 0,0 0 0 0 0,2 1-1 0 0,0-1 1 0 0,1 0 0 0 0,1 0 0 0 0,1 1 0 0 0,1 0-1 0 0,0 0 1 0 0,2 0 0 0 0,0 0 0 0 0,1 1-1 0 0,1 0 1 0 0,0 1 0 0 0,1 0 0 0 0,1 0-1 0 0,4-3 13 0 0,98-127-701 0 0,-85 120-1311 0 0,-14 17-2357 0 0,-3 2-4587 0 0,-4 4-3756 0 0</inkml:trace>
  <inkml:trace contextRef="#ctx0" brushRef="#br0" timeOffset="15207.56">3535 2541 0 0 0,'0'0'681'0'0,"0"0"253"0"0,0 0 28 0 0,0 0-32 0 0,0 0-100 0 0,0 0-85 0 0,0 0-39 0 0,0 0-133 0 0,0 0-107 0 0,0 0-83 0 0,0 0-30 0 0,0 0 79 0 0,-2-6 101 0 0,0 2-295 0 0,-7-21 359 0 0,5 5 3103 0 0,-1 16 7662 0 0,3 7-11159 0 0,2-2 8 0 0,0-1-13 0 0,-1 19 916 0 0,-27 230 397 0 0,17 223-563 0 0,27-207-645 0 0,-30-177-131 0 0,-2-47 39 0 0,-1 81-89 0 0,16-101-79 0 0,-13-95-3580 0 0,14 38-638 0 0,0 26 959 0 0,0-2-8812 0 0</inkml:trace>
  <inkml:trace contextRef="#ctx0" brushRef="#br0" timeOffset="16165.474">3456 2574 3481 0 0,'0'0'1672'0'0,"0"0"-205"0"0,0 0 31 0 0,0 0 62 0 0,0 0-1 0 0,0 0-40 0 0,0 0-232 0 0,0 0-275 0 0,0 0-206 0 0,0 0-97 0 0,0 0-18 0 0,0 0 8 0 0,-4-4 5245 0 0,-33 27-3901 0 0,6-1-1843 0 0,0-1 1 0 0,-2-1 0 0 0,0-2-1 0 0,-1-1 1 0 0,-20 6-201 0 0,2 3 800 0 0,80-12-577 0 0,35 3-28 0 0,1-4 0 0 0,0-2 0 0 0,1-3 0 0 0,0-3 0 0 0,52-3-195 0 0,-3 5 16 0 0,-99-4-10 0 0,-16-11 1120 0 0,-285-255-834 0 0,250 215-380 0 0,75 40-4013 0 0,-16 8 899 0 0,-9 0-3385 0 0,-3 0-5982 0 0</inkml:trace>
  <inkml:trace contextRef="#ctx0" brushRef="#br0" timeOffset="17369.209">3870 3222 6393 0 0,'0'0'3776'0'0,"0"0"-1494"0"0,0 0-679 0 0,0 0-90 0 0,0 0 53 0 0,0 0 16 0 0,0 0-171 0 0,0 0-260 0 0,0 0-251 0 0,0 0-239 0 0,0 0-155 0 0,0 0-121 0 0,0 0-76 0 0,-8-5 225 0 0,-9 36 137 0 0,-23 60 166 0 0,3 1 1 0 0,-12 58-838 0 0,5-13 150 0 0,4-41-180 0 0,48-136-3494 0 0,63-170-4211 0 0,3 31 4268 0 0,-21 53 5225 0 0,-35 75 1853 0 0,-19 65 3413 0 0,2 15-6396 0 0,-1-10-77 0 0,9 47 231 0 0,4-28-552 0 0,-1 1 1 0 0,-2 1 0 0 0,-1 0-1 0 0,-2 0 1 0 0,-1 23-231 0 0,-4-47 12 0 0,49 119 49 0 0,-43-118-35 0 0,6 1 6 0 0,-13-18-28 0 0,-1 0-3 0 0,0 0 15 0 0,8-20 1718 0 0,27-100-1343 0 0,21-211-245 0 0,-50 235-3233 0 0,-6 96 2176 0 0,0 0-404 0 0,8-5-11918 0 0,-5 2 1537 0 0</inkml:trace>
  <inkml:trace contextRef="#ctx0" brushRef="#br0" timeOffset="20805.484">5650 2460 0 0 0,'0'0'1299'0'0,"0"0"593"0"0,0 0 159 0 0,0 0-94 0 0,0 0-246 0 0,0 0-329 0 0,0 0-277 0 0,0 0-183 0 0,0 3 3972 0 0,-249 4-397 0 0,-156 9-2203 0 0,138-5-1086 0 0,130-26-800 0 0,-244 19 1473 0 0,381-4-1844 0 0,0 0 26 0 0,0 0-47 0 0,-28 10 273 0 0,-31-2-22 0 0,59-8-245 0 0,0 0-14 0 0,15 14-33 0 0,-1 3 49 0 0,0 1 1 0 0,-2 0-1 0 0,0 1 1 0 0,-2 1-1 0 0,0 0 1 0 0,6 16-25 0 0,42 104 118 0 0,-13-71-30 0 0,-32-50 963 0 0,-9-56-635 0 0,-1 1-410 0 0,2 0 0 0 0,1 1 0 0 0,1-1 0 0 0,2 2-1 0 0,2-1 1 0 0,10-21-6 0 0,0-47 59 0 0,-21 103-75 0 0,0 0 22 0 0,0 0 13 0 0,0 0-28 0 0,0 0 9 0 0,0 0-12 0 0,0 0-23 0 0,0 0 16 0 0,0 0-6 0 0,0 0 6 0 0,0 0 5 0 0,0 0-4 0 0,0 0-31 0 0,0 0-12 0 0,0 0-9 0 0,0 0-48 0 0,0 0-41 0 0,0 0-92 0 0,0 0-119 0 0,0 0-151 0 0,0 0-211 0 0,0 0-300 0 0,4 1-5860 0 0,1 5-5153 0 0</inkml:trace>
  <inkml:trace contextRef="#ctx0" brushRef="#br0" timeOffset="21411.443">5685 2607 11178 0 0,'0'0'1966'0'0,"0"0"-371"0"0,0 0-116 0 0,0 0 15 0 0,0 0-39 0 0,0 0-162 0 0,0 0-234 0 0,0 0-265 0 0,0 0-242 0 0,0 0-159 0 0,0 0-173 0 0,0 0-82 0 0,0 0 40 0 0,0 6 81 0 0,13 294 3058 0 0,-25-55-2858 0 0,8-227-467 0 0,-25 61 124 0 0,21-131-5810 0 0,8 30 1475 0 0,0 15 525 0 0,0-4-7555 0 0</inkml:trace>
  <inkml:trace contextRef="#ctx0" brushRef="#br0" timeOffset="21707.137">5589 2618 7794 0 0,'0'0'3135'0'0,"0"0"-1097"0"0,0 0-658 0 0,0 0-116 0 0,0 0 62 0 0,0 0 14 0 0,0 0-110 0 0,0 0-151 0 0,0 0-147 0 0,0 0-95 0 0,0 0-76 0 0,0 0-124 0 0,0 0-78 0 0,26-1-39 0 0,170-7 802 0 0,85-34-27 0 0,-228 42-1393 0 0,-53 0 56 0 0,0 0-32 0 0,-24 7-1091 0 0,-5 8-421 0 0,-17 8-1672 0 0,16-10-3934 0 0,14-5-4193 0 0</inkml:trace>
  <inkml:trace contextRef="#ctx0" brushRef="#br0" timeOffset="21954.202">5621 2839 9474 0 0,'0'0'1786'0'0,"0"0"-357"0"0,0 0-104 0 0,0 0 82 0 0,0 0 61 0 0,0 0-96 0 0,0 0-61 0 0,0 0-47 0 0,0 0-62 0 0,0 0-124 0 0,0 0-152 0 0,0 0-155 0 0,0 0-144 0 0,32 8-123 0 0,101 24-89 0 0,-41-27 149 0 0,-70-10-448 0 0,22-2 56 0 0,4-2-560 0 0,-16 7-6001 0 0,-30 2-4011 0 0</inkml:trace>
  <inkml:trace contextRef="#ctx0" brushRef="#br0" timeOffset="22278.058">6114 3038 14491 0 0,'0'0'912'0'0,"0"0"-525"0"0,0 0 20 0 0,0 0 413 0 0,0 0 384 0 0,0 0 154 0 0,0 0-101 0 0,0 0-287 0 0,0 0-274 0 0,0 0-192 0 0,0 0-130 0 0,0 0-69 0 0,0 0-52 0 0,-9 34-50 0 0,-29 104-19 0 0,23-56 108 0 0,5 31-234 0 0,10-112-109 0 0,0-1-26 0 0,0 0-21 0 0,0 0-22 0 0,0 0-26 0 0,0 0-51 0 0,-6-5-7067 0 0,5 3 1503 0 0,-1 2-5200 0 0</inkml:trace>
  <inkml:trace contextRef="#ctx0" brushRef="#br0" timeOffset="22575.333">6040 3056 12091 0 0,'0'0'1736'0'0,"0"0"-418"0"0,0 0-92 0 0,0 0 91 0 0,0 0-12 0 0,0 0-111 0 0,0 0-190 0 0,0 0-206 0 0,0 0-147 0 0,0 0-91 0 0,0 0-75 0 0,0 0-56 0 0,33-7-58 0 0,102-20-52 0 0,-12 10 332 0 0,-60 17-841 0 0,-63 0-28 0 0,0 0-80 0 0,0 0-31 0 0,-10 12-3889 0 0,7-7-681 0 0,-1 0-6387 0 0</inkml:trace>
  <inkml:trace contextRef="#ctx0" brushRef="#br0" timeOffset="22790.965">5991 3244 8402 0 0,'0'0'5641'0'0,"0"0"-3459"0"0,0 0-1197 0 0,0 0 97 0 0,0 0 216 0 0,0 0 76 0 0,0 0-145 0 0,0 0-228 0 0,0 0-267 0 0,0 0-189 0 0,0 0-131 0 0,35-2-121 0 0,113-6-70 0 0,-9-8 496 0 0,-92 8-1999 0 0,6 5-4986 0 0,-44 3-5485 0 0</inkml:trace>
  <inkml:trace contextRef="#ctx0" brushRef="#br0" timeOffset="26332.333">5505 284 0 0 0,'0'0'1570'0'0,"0"0"322"0"0,0 0 335 0 0,0 0 130 0 0,0 0-151 0 0,0 0-333 0 0,0 0-312 0 0,0 0-228 0 0,0 0-146 0 0,2-3-101 0 0,2-2-1498 0 0,-4 5 527 0 0,0 1 0 0 0,0-1 0 0 0,0 0 0 0 0,0 0 0 0 0,0 1 0 0 0,0-1 0 0 0,0 0 0 0 0,0 1 0 0 0,0-1 0 0 0,0 0 0 0 0,0 1 0 0 0,0-1 0 0 0,0 0 1 0 0,0 0-1 0 0,0 1 0 0 0,0-1 0 0 0,1 0 0 0 0,-1 1 0 0 0,0-1 0 0 0,0 0 0 0 0,0 0 0 0 0,1 1 0 0 0,-1-1 0 0 0,0 0 0 0 0,0 0 0 0 0,1 0 0 0 0,-1 1 0 0 0,0-1 0 0 0,0 0 0 0 0,1 0 0 0 0,-1 0 1 0 0,0 0-1 0 0,0 0 0 0 0,1 0 0 0 0,-1 1 0 0 0,0-1 0 0 0,1 0 0 0 0,-1 0 0 0 0,0 0 0 0 0,1 0 0 0 0,-1 0 0 0 0,0 0 0 0 0,1 0 0 0 0,-1 0 0 0 0,0 0 0 0 0,0 0 0 0 0,1-1-115 0 0,19 116 1743 0 0,-11-28-1099 0 0,-3 0-1 0 0,-4 0 0 0 0,-4 6-643 0 0,1 9 288 0 0,-26 276 332 0 0,23-223 571 0 0,27-155-933 0 0,40-1 2 0 0,0-2 0 0 0,0-4 0 0 0,26-7-260 0 0,106-9 92 0 0,45 16 152 0 0,-173 22-175 0 0,76-11 149 0 0,-143-4-222 0 0,26 0 72 0 0,35 3 40 0 0,-96 1-1331 0 0,12-4-1331 0 0,8 0-8095 0 0,12 0-1248 0 0</inkml:trace>
  <inkml:trace contextRef="#ctx0" brushRef="#br0" timeOffset="26891.765">7193 1160 2505 0 0,'0'0'1687'0'0,"0"0"-155"0"0,0 0 183 0 0,0 0 324 0 0,0 0 194 0 0,0 0-66 0 0,0 0-294 0 0,0 0-379 0 0,0 0-319 0 0,0 0-204 0 0,0 0-124 0 0,0 0-59 0 0,0 0-57 0 0,-1 26 4823 0 0,-77 55-4327 0 0,-148 102-604 0 0,185-145-590 0 0,40-37-200 0 0,1 0 0 0 0,-1-1 1 0 0,0 1-1 0 0,0-1 0 0 0,1 1 0 0 0,-1-1 0 0 0,0 0 0 0 0,0 1 0 0 0,0-1 0 0 0,0 0 1 0 0,0 0-1 0 0,0 1 0 0 0,1-1 0 0 0,-1 0 0 0 0,0 0 0 0 0,0 0 0 0 0,0 0 0 0 0,0 0 1 0 0,0 0-1 0 0,0 0 0 0 0,0-1 0 0 0,0 1 0 0 0,0 0 0 0 0,1 0 0 0 0,-1-1 0 0 0,0 1 0 0 0,0 0 1 0 0,0-1-1 0 0,0 1 0 0 0,1-1 0 0 0,-1 1 0 0 0,0-1 0 0 0,0 0 0 0 0,1 1 0 0 0,-1-1 1 0 0,1 0-1 0 0,-1 1 0 0 0,0-1 0 0 0,1 0 167 0 0,-8-14-5568 0 0,7 5 115 0 0,1 2-5332 0 0</inkml:trace>
  <inkml:trace contextRef="#ctx0" brushRef="#br0" timeOffset="27197.505">6823 1120 7538 0 0,'0'0'3458'0'0,"0"0"-1000"0"0,0 0-563 0 0,0 0-196 0 0,0 0-162 0 0,0 0-164 0 0,0 0-192 0 0,0 0-239 0 0,0 0-257 0 0,0 0-226 0 0,0 0-168 0 0,0 0-113 0 0,0 0-50 0 0,-1 1 108 0 0,1 5-61 0 0,0-1-1 0 0,1 0 0 0 0,-1 0 0 0 0,1 0 1 0 0,0 0-1 0 0,1 0 0 0 0,0 0 0 0 0,-1 0 0 0 0,1 0 1 0 0,1-1-1 0 0,-1 1 0 0 0,1-1 0 0 0,0 1 1 0 0,0-1-1 0 0,0 0 0 0 0,0 0 0 0 0,1 0 0 0 0,2 1-174 0 0,5 10 367 0 0,152 180 1858 0 0,-99-103-2063 0 0,-55-82-1040 0 0,-7-11-2606 0 0,-1-4-3745 0 0,-1 2-5287 0 0</inkml:trace>
  <inkml:trace contextRef="#ctx0" brushRef="#br0" timeOffset="28451.23">5877 52 0 0 0,'0'0'1763'0'0,"0"0"-231"0"0,0 0-91 0 0,0 0 108 0 0,0 0 58 0 0,0 0 48 0 0,0 0-29 0 0,0 0-184 0 0,0 0-90 0 0,0 0-157 0 0,0 0-199 0 0,0 0-84 0 0,0 0-94 0 0,-3-8-33 0 0,-9-35 766 0 0,11 43 2536 0 0,-4 10-4087 0 0,-15 112 521 0 0,20-111-500 0 0,0-1 0 0 0,0 0 0 0 0,1 0 0 0 0,0 0 0 0 0,1 0 0 0 0,0 0-1 0 0,1 0 1 0 0,0-1 0 0 0,0 1 0 0 0,1-1 0 0 0,0 0 0 0 0,1 0 0 0 0,2 3-21 0 0,-5-8-44 0 0,-1-3 66 0 0,-1 0 0 0 0,0 0 0 0 0,0-1 1 0 0,1 1-1 0 0,-1 0 0 0 0,0 0 0 0 0,1 0 0 0 0,-1 0 0 0 0,1-1 0 0 0,-1 1 1 0 0,1 0-1 0 0,-1 0 0 0 0,1-1 0 0 0,0 1 0 0 0,-1 0 0 0 0,1-1 0 0 0,0 1 1 0 0,-1-1-1 0 0,1 1 0 0 0,0-1 0 0 0,0 1 0 0 0,0-1 0 0 0,-1 1 1 0 0,1-1-1 0 0,0 0 0 0 0,0 0 0 0 0,0 1 0 0 0,0-1 0 0 0,0 0 0 0 0,0 0 1 0 0,0 0-1 0 0,0 0 0 0 0,0 0 0 0 0,-1 0 0 0 0,1 0 0 0 0,0 0 0 0 0,0-1 1 0 0,0 1-1 0 0,0 0 0 0 0,0 0 0 0 0,0-1 0 0 0,0 1 0 0 0,-1 0 1 0 0,1-1-1 0 0,0 1 0 0 0,0-1 0 0 0,-1 1 0 0 0,1-1 0 0 0,0 0 0 0 0,0 1 1 0 0,-1-1-1 0 0,1 0 0 0 0,-1 1 0 0 0,1-1 0 0 0,-1 0 0 0 0,1 0-22 0 0,129-152 883 0 0,-58 58-803 0 0,-55 72-75 0 0,-16 22 20 0 0,-1 1 0 0 0,0 0 0 0 0,0 0 2 0 0,0 0-15 0 0,0 0-8 0 0,0 0-19 0 0,0 0-15 0 0,0 0-6 0 0,12 23-94 0 0,5 7 160 0 0,-1 0 1 0 0,-2 1-1 0 0,-1 0 0 0 0,-1 1 0 0 0,-2 1 1 0 0,1 8-31 0 0,-11-41 0 0 0,12 40 13 0 0,-2 0 0 0 0,-2 1 1 0 0,-2 0-1 0 0,-1 0 0 0 0,-2 0 1 0 0,-2 0-1 0 0,-2 1 0 0 0,-2 2-13 0 0,2-38 10 0 0,-1-1-1 0 0,-1 1 1 0 0,1-1-1 0 0,-1 1 0 0 0,0-1 1 0 0,-1 0-1 0 0,1 0 1 0 0,-1-1-1 0 0,0 1 1 0 0,0-1-1 0 0,0 1 1 0 0,-1-1-1 0 0,1-1 1 0 0,-1 1-1 0 0,0-1 0 0 0,0 1 1 0 0,0-1-1 0 0,-1-1 1 0 0,1 1-1 0 0,-1-1 1 0 0,1 0-1 0 0,-1 0 1 0 0,0-1-1 0 0,0 1 1 0 0,0-1-1 0 0,0-1 0 0 0,0 1 1 0 0,0-1-1 0 0,0 0 1 0 0,0 0-1 0 0,0-1 1 0 0,0 0-1 0 0,0 0 1 0 0,-4-1-10 0 0,8 1 1 0 0,-1 1 1 0 0,0-1 0 0 0,1 0-1 0 0,0 0 1 0 0,-1 0 0 0 0,1 0-1 0 0,-1 0 1 0 0,1-1-1 0 0,0 1 1 0 0,0-1 0 0 0,0 1-1 0 0,0-1 1 0 0,0 0 0 0 0,0 0-1 0 0,0 0 1 0 0,0 0 0 0 0,1 0-1 0 0,-1 0 1 0 0,1-1 0 0 0,0 1-1 0 0,0 0 1 0 0,-1-1 0 0 0,1 1-1 0 0,1-1 1 0 0,-1 1 0 0 0,0-1-1 0 0,1 1 1 0 0,-1-1 0 0 0,1 0-1 0 0,0 1 1 0 0,0-1 0 0 0,0 1-1 0 0,0-1 1 0 0,0 0 0 0 0,1 1-1 0 0,-1-1 1 0 0,1 0-1 0 0,-1 1 1 0 0,1-1 0 0 0,0 1-1 0 0,0-1 1 0 0,0 1 0 0 0,1 0-1 0 0,-1 0 1 0 0,0-1 0 0 0,1 1-1 0 0,0 0 1 0 0,-1 0 0 0 0,1 0-1 0 0,0 0 1 0 0,0 1 0 0 0,0-1-1 0 0,0 0 1 0 0,1 1-2 0 0,25-26 2 0 0,2 2 1 0 0,1 2-1 0 0,0 1 0 0 0,2 1 1 0 0,2 1-3 0 0,43-30-17 0 0,-27 18-250 0 0,23-17-586 0 0,-28 13-6856 0 0,-38 28-4402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4:2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54 487 6577 0 0,'0'0'3835'0'0,"0"0"-2482"0"0,0 0-906 0 0,0 0 136 0 0,0 0 474 0 0,0 0 464 0 0,0 0 138 0 0,0 0-123 0 0,0 0-312 0 0,0 0-293 0 0,11-1-181 0 0,492-35 4191 0 0,-49 32-3898 0 0,-220-3-629 0 0,-231 7-465 0 0,-3 0 49 0 0,1 1 0 0 0,-1-1-1 0 0,1 1 1 0 0,-1-1 0 0 0,1 1-1 0 0,0-1 1 0 0,-1 0 0 0 0,1 1-1 0 0,0-1 1 0 0,-1 0-1 0 0,1 0 1 0 0,0 1 0 0 0,-1-1-1 0 0,1 0 1 0 0,0 0 0 0 0,0 0-1 0 0,-1 0 1 0 0,1 0-1 0 0,0 0 1 0 0,0 0 0 0 0,-1 0-1 0 0,1 0 1 0 0,0 0 0 0 0,-1-1-1 0 0,1 1 1 0 0,0 0-1 0 0,-1 0 1 0 0,1-1 0 0 0,0 1-1 0 0,-1 0 1 0 0,1-1 0 0 0,0 1-1 0 0,-1-1 1 0 0,1 1 0 0 0,-1-1-1 0 0,1 1 1 0 0,-1-1-1 0 0,1 1 1 0 0,-1-1 0 0 0,1 1-1 0 0,-1-1 1 0 0,0 0 0 0 0,1 1-1 0 0,-1-1 1 0 0,0 0-1 0 0,1 1 1 0 0,-1-1 0 0 0,0 0-1 0 0,0 1 1 0 0,0-1 0 0 0,0 0-1 0 0,0 0 1 0 0,0 1 0 0 0,0-1-1 0 0,0 0 1 0 0,0 1-1 0 0,0-1 1 0 0,0 0 0 0 0,0 0-1 0 0,0 1 1 0 0,0-1 0 0 0,-1 0-1 0 0,1 0 3 0 0,-36-10-3842 0 0,19 11-556 0 0,5 0-1742 0 0,3 0-5311 0 0</inkml:trace>
  <inkml:trace contextRef="#ctx0" brushRef="#br0" timeOffset="430.902">1 748 5841 0 0,'0'0'1922'0'0,"0"0"-923"0"0,0 0-276 0 0,0 0 356 0 0,0 0 486 0 0,0 0 293 0 0,0 0-75 0 0,0 0-351 0 0,0 0-410 0 0,0 0-302 0 0,0 0-130 0 0,0 0-6 0 0,0 0 44 0 0,3-1 29 0 0,110 2 4142 0 0,-44 3-4091 0 0,276-18 625 0 0,151-13-1159 0 0,-471 31-762 0 0,-25-4 325 0 0,0 0-52 0 0,0 0-70 0 0,0 0-122 0 0,-9-1-5836 0 0,5-4 327 0 0,-1 4-5615 0 0</inkml:trace>
  <inkml:trace contextRef="#ctx0" brushRef="#br0" timeOffset="1149.178">511 1 7746 0 0,'0'0'1401'0'0,"0"0"-154"0"0,0 0-1 0 0,0 0 173 0 0,0 0 121 0 0,0 0-73 0 0,0 0-283 0 0,0 0-395 0 0,0 0-327 0 0,0 0-206 0 0,0 0-4 0 0,0 0 143 0 0,0 0 152 0 0,-6 4 140 0 0,3-1-621 0 0,2-3-27 0 0,0 0 0 0 0,0 1 0 0 0,1-1 0 0 0,-1 1-1 0 0,0-1 1 0 0,0 1 0 0 0,0-1 0 0 0,1 1 0 0 0,-1 0 0 0 0,0-1 0 0 0,1 1-1 0 0,-1 0 1 0 0,0-1 0 0 0,1 1 0 0 0,-1 0 0 0 0,1 0 0 0 0,-1 0 0 0 0,1 0-1 0 0,0 0 1 0 0,-1-1 0 0 0,1 1 0 0 0,0 0 0 0 0,0 0 0 0 0,-1 0-1 0 0,1 0 1 0 0,0 0 0 0 0,0 0 0 0 0,0 0 0 0 0,0 0 0 0 0,0 0 0 0 0,0 0-1 0 0,1 0 1 0 0,-1 0 0 0 0,0 0 0 0 0,0 0 0 0 0,1-1 0 0 0,-1 1-1 0 0,0 0 1 0 0,1 0 0 0 0,-1 0 0 0 0,1 0 0 0 0,-1 0 0 0 0,1-1 0 0 0,0 1-1 0 0,-1 0 1 0 0,1-1 0 0 0,0 1 0 0 0,-1 0 0 0 0,1-1 0 0 0,0 1 0 0 0,0-1-1 0 0,0 1 1 0 0,0-1 0 0 0,-1 1 0 0 0,2-1-39 0 0,20 18 476 0 0,1-2 0 0 0,0 0 1 0 0,2-1-1 0 0,0-2 0 0 0,0 0 0 0 0,1-2 0 0 0,0-1 1 0 0,4 0-477 0 0,14 7 293 0 0,28 11-2 0 0,-22-10-196 0 0,0 2 1 0 0,-2 2 0 0 0,0 2-1 0 0,-2 2 1 0 0,33 25-96 0 0,-75-48 2 0 0,2 1 3 0 0,1 1 0 0 0,-1 0 0 0 0,0 0 0 0 0,0 1 1 0 0,0-1-1 0 0,-1 1 0 0 0,0 0 0 0 0,0 1 0 0 0,-1-1 0 0 0,0 1 1 0 0,0 0-1 0 0,0 0 0 0 0,0 2-5 0 0,-9 4 97 0 0,-13 11 178 0 0,12-17-215 0 0,-107 111 185 0 0,-17-9-95 0 0,-3-7-1 0 0,-6-5 0 0 0,-83 41-149 0 0,175-109 43 0 0,-24 19 9 0 0,68-48-321 0 0,18-30-2409 0 0,-3 4-6257 0 0,-8 19-3136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4:3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800 0 1176 0 0,'0'0'732'0'0,"0"0"-39"0"0,0 0 221 0 0,0 0 459 0 0,0 0 436 0 0,0 0 108 0 0,0 0-78 0 0,0 0-197 0 0,0 0-225 0 0,0 0-237 0 0,0 0-182 0 0,19 3-115 0 0,138 12 2000 0 0,-39-3-438 0 0,-135 0 1110 0 0,-503 123-2244 0 0,179-51-847 0 0,273-61-162 0 0,97 17-242 0 0,-10-31 16 0 0,1-2 0 0 0,-1 0 1 0 0,1 0-1 0 0,0-2 1 0 0,1-1-1 0 0,-1-1 1 0 0,1 0-1 0 0,0-1 1 0 0,6-2-77 0 0,462 27 677 0 0,-359-9-586 0 0,-92 0-71 0 0,-38-17-16 0 0,0-1-15 0 0,-21 19 37 0 0,-22 11 26 0 0,-1-3 1 0 0,-2-1 0 0 0,0-3-1 0 0,-2-1 1 0 0,-5-1-53 0 0,-17 9 18 0 0,-345 140 14 0 0,239-100-17 0 0,96-33-3 0 0,114-23-35 0 0,106-6 399 0 0,0-5 1 0 0,0-7 0 0 0,136-21-377 0 0,-107 14 74 0 0,-159 0-3696 0 0,-4 0-3086 0 0,-3 11-5537 0 0</inkml:trace>
  <inkml:trace contextRef="#ctx0" brushRef="#br0" timeOffset="405.889">1524 92 13363 0 0,'0'0'1644'0'0,"0"0"-442"0"0,0 0-257 0 0,0 0 53 0 0,0 0 165 0 0,0 0 38 0 0,0 0-127 0 0,0 0-213 0 0,0 0-187 0 0,0 0-102 0 0,0 0-45 0 0,0 0-66 0 0,-9 22-47 0 0,-28 71-21 0 0,26-67-158 0 0,2 1-1 0 0,1 0 1 0 0,2 0-1 0 0,0 1 1 0 0,2 0 0 0 0,1 0-1 0 0,1 9-234 0 0,-1-3 81 0 0,1 8-29 0 0,-2-1 1 0 0,-2 1-1 0 0,-1-1 0 0 0,-3-1 0 0 0,-1 0 0 0 0,-2 0 1 0 0,-9 18-53 0 0,20-54-77 0 0,2-2 40 0 0,0-1 0 0 0,-1 1 0 0 0,1 0 0 0 0,-1-1 1 0 0,1 1-1 0 0,-1-1 0 0 0,0 1 0 0 0,1-1 0 0 0,-1 1 0 0 0,0-1 0 0 0,0 0 1 0 0,0 1-1 0 0,0-1 0 0 0,0 0 0 0 0,0 0 0 0 0,-1 0 0 0 0,1 0 0 0 0,0 0 1 0 0,-1 0-1 0 0,1 0 0 0 0,0 0 0 0 0,-1 0 0 0 0,1-1 0 0 0,-1 1 0 0 0,1-1 1 0 0,-1 1-1 0 0,0-1 0 0 0,1 1 0 0 0,-2-1 37 0 0,-2-52-4897 0 0,8 29 1857 0 0,1 7-1827 0 0,1 1-6307 0 0</inkml:trace>
  <inkml:trace contextRef="#ctx0" brushRef="#br0" timeOffset="676.853">1399 122 5321 0 0,'0'0'4138'0'0,"0"0"-1860"0"0,0 0-756 0 0,0 0-133 0 0,0 0 2 0 0,0 0-46 0 0,0 0-176 0 0,0 0-168 0 0,0 0-149 0 0,0 0-83 0 0,0 0-23 0 0,0 0-92 0 0,0 0-80 0 0,26-4-50 0 0,169-26 864 0 0,61-18-83 0 0,-145 23-1365 0 0,-123 32-3656 0 0,1 0-745 0 0,2-3-6314 0 0</inkml:trace>
  <inkml:trace contextRef="#ctx0" brushRef="#br0" timeOffset="928.29">1301 527 12643 0 0,'0'0'1548'0'0,"0"0"-154"0"0,0 0 181 0 0,0 0 126 0 0,0 0-39 0 0,0 0-190 0 0,0 0-290 0 0,32 2-321 0 0,102 7-210 0 0,-15-17 282 0 0,-88 1-747 0 0,9 0-50 0 0,-8 3-197 0 0,0-2 0 0 0,-1-1-1 0 0,0-2 1 0 0,-1 0-1 0 0,6-5 62 0 0,-25 7-1092 0 0,-6 1-3181 0 0,-4 5-7581 0 0</inkml:trace>
  <inkml:trace contextRef="#ctx0" brushRef="#br0" timeOffset="2683.74">1997 803 4129 0 0,'0'0'1503'0'0,"0"0"-164"0"0,0 0 181 0 0,0 0 482 0 0,0 0 320 0 0,0 0-58 0 0,0 0-357 0 0,0 0-413 0 0,0 0-311 0 0,0 0-180 0 0,0 0-94 0 0,2-3-109 0 0,3-5 2189 0 0,-13 15-1876 0 0,-22 25-1185 0 0,22-23 295 0 0,-146 192 33 0 0,53-67-274 0 0,62-80-320 0 0,33-83-8744 0 0,6 1-1264 0 0,0 20 3246 0 0</inkml:trace>
  <inkml:trace contextRef="#ctx0" brushRef="#br0" timeOffset="2947.947">1684 810 6145 0 0,'0'0'2154'0'0,"0"0"-3"0"0,0 0 104 0 0,0 0 75 0 0,0 0-103 0 0,0 0-470 0 0,0 0-653 0 0,0 0-479 0 0,0 0-212 0 0,0 0-51 0 0,0 0-8 0 0,0 0-14 0 0,0 0-19 0 0,2 3 117 0 0,97 120 3508 0 0,24 12-2793 0 0,-44-54-897 0 0,-61-62-238 0 0,-18-27-3487 0 0,-4-3-6401 0 0,2 4-2467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33.4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347 52,'-6'-5,"-1"0,1 0,-1 0,1 1,-2 0,1 0,0 1,-1 0,1 0,-1 0,0 1,0 0,0 1,0 0,0 0,0 1,0 0,0 0,0 1,0 0,0 1,0-1,0 1,1 1,-1 0,0 0,1 0,0 1,0 0,0 0,0 1,-5 5,2 0,0 1,0 1,1 0,1 0,0 0,1 1,0 0,1 1,0-1,0 6,4-15,1 1,-1-1,1 1,0-1,0 1,1 0,0-1,-1 1,1-1,1 1,-1 0,1-1,0 1,0 0,0-1,1 0,-1 1,1-1,0 0,0 0,1 0,-1 0,1 0,0 0,0-1,0 1,1-1,-1 0,1 0,-1 0,1-1,0 1,4 1,7 0,0 0,1-1,-1-1,1 0,-1-1,1-1,-1 0,1-1,-1-1,7-1,-16 2,60-16,-55 11</inkml:trace>
  <inkml:trace contextRef="#ctx0" brushRef="#br0" timeOffset="351.241">611 141,'-8'5,"0"1,0 0,1 0,-1 1,1 0,1 0,-1 0,1 1,1 0,-1 0,1 1,1 0,0-1,0 2,0-1,0 4,4-11,0-1,0 1,0 0,0 0,0 0,0-1,0 1,1 0,-1 0,1 0,-1-1,1 1,0 0,-1-1,1 1,0 0,0-1,0 1,0-1,1 0,-1 1,0-1,0 0,1 0,-1 0,1 0,-1 0,1 0,0 0,-1 0,1 0,0-1,-1 1,1-1,0 1,0-1,0 0,-1 0,1 0,0 0,0 0,0 0,0 0,1-1,81-24,-75 17,1 0,-2-1,1 0,-1-1,-1 1,1-2,-2 1,1-1,-2 0,1 0,-2 0,1-1,-2 0,1 0,-2 0,1 0,-2-1,0 1,0-9,-1 19,1-1,-1 1,0-1,0 1,-1-1,1 1,0-1,-1 1,0-1,0 1,1-1,-1 1,-1 0,1-1,0 1,0 0,-1 0,1 0,-1 0,0 0,0 0,0 0,0 1,0-1,0 1,0-1,0 1,0 0,-1 0,1 0,0 0,-1 0,1 1,-1-1,1 1,-1-1,0 1,1 0,-1 0,1 0,-1 1,1-1,-1 0,1 1,-1 0,1-1,-1 1,1 0,0 0,-1 1,1-1,0 0,0 1,0-1,-1 2,-19 25,12-13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4:3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16 7346 0 0,'0'0'2723'0'0,"0"0"-697"0"0,0 0-319 0 0,0 0-80 0 0,0 0-64 0 0,0 0-174 0 0,0 0-293 0 0,0 0-273 0 0,0 0-181 0 0,0 0-65 0 0,0 0-29 0 0,0 0-12 0 0,9 5 3118 0 0,12 5-2501 0 0,-4-5-894 0 0,-1-2 0 0 0,1 0 0 0 0,0-1 0 0 0,0 0 0 0 0,0-2 0 0 0,0 0 0 0 0,0-1 0 0 0,0 0-259 0 0,30-1 159 0 0,76-1 120 0 0,-94-1-290 0 0,-29 4-1 0 0,0 0-19 0 0,0 0 3 0 0,0 0-36 0 0,0 0-41 0 0,0 0-30 0 0,0 0-82 0 0,0 0-116 0 0,-12 4-6509 0 0,8-1-788 0 0,2 1-4778 0 0</inkml:trace>
  <inkml:trace contextRef="#ctx0" brushRef="#br0" timeOffset="261.084">1 315 13691 0 0,'0'0'1863'0'0,"0"0"-527"0"0,0 0-114 0 0,0 0 217 0 0,0 0 131 0 0,0 0 1 0 0,0 0-174 0 0,0 0-247 0 0,0 0-227 0 0,0 0-169 0 0,0 0-116 0 0,34 5-106 0 0,107 13-65 0 0,-48-27 258 0 0,45-24 106 0 0,-129 22-1981 0 0,-8 7-2129 0 0,2 0-3380 0 0,-3 1-6201 0 0</inkml:trace>
  <inkml:trace contextRef="#ctx0" brushRef="#br0" timeOffset="1566.052">787 532 11250 0 0,'0'0'2176'0'0,"0"0"-297"0"0,0 0-198 0 0,0 0-23 0 0,0 0-88 0 0,0 0-182 0 0,0 0-232 0 0,0 0-198 0 0,0 0-183 0 0,0 0-121 0 0,0 0-76 0 0,-6 2-62 0 0,3-1-515 0 0,2-1 23 0 0,1 1 0 0 0,-1-1-1 0 0,0 1 1 0 0,0-1 0 0 0,1 0 0 0 0,-1 0 0 0 0,0 1 0 0 0,1-1-1 0 0,-1 0 1 0 0,0 0 0 0 0,0 0 0 0 0,0 0 0 0 0,1 1 0 0 0,-1-1 0 0 0,0 0-1 0 0,0-1 1 0 0,1 1 0 0 0,-1 0 0 0 0,0 0 0 0 0,0 0 0 0 0,0 0 0 0 0,1-1-1 0 0,-1 1 1 0 0,0 0 0 0 0,1-1 0 0 0,-1 1 0 0 0,0 0 0 0 0,1-1-1 0 0,-1 1 1 0 0,0-1 0 0 0,1 1 0 0 0,-1-1 0 0 0,1 1 0 0 0,-1-1 0 0 0,1 0-1 0 0,-1 1 1 0 0,1-1 0 0 0,-1 0 0 0 0,1 1 0 0 0,0-1 0 0 0,-1 0 0 0 0,1 1-1 0 0,0-1 1 0 0,0 0 0 0 0,-1 0 0 0 0,1 1 0 0 0,0-1 0 0 0,0 0 0 0 0,0 0-1 0 0,0 0 1 0 0,0 1 0 0 0,0-1 0 0 0,0 0 0 0 0,0 0 0 0 0,0 1-1 0 0,1-1 1 0 0,-1 0 0 0 0,0 0 0 0 0,0 1 0 0 0,1-1 0 0 0,-1 0 0 0 0,0 0-1 0 0,1 1 1 0 0,-1-1 0 0 0,1 0 0 0 0,-1 1-24 0 0,5-21 86 0 0,0 1 0 0 0,0 0 0 0 0,2 0 0 0 0,1 1 0 0 0,0 0 0 0 0,2 0-1 0 0,0 1 1 0 0,0 0 0 0 0,2 0 0 0 0,0 2 0 0 0,2-1 0 0 0,-1 2 0 0 0,2 0 0 0 0,0 0 0 0 0,11-7-86 0 0,-11 6 63 0 0,122-105 163 0 0,-105 109-258 0 0,-20 116 181 0 0,-12 148-69 0 0,0-252-82 0 0,0-1-1 0 0,1 1 1 0 0,-1 0 0 0 0,1 0-1 0 0,-1 0 1 0 0,0-1 0 0 0,1 1 0 0 0,-1 0-1 0 0,1 0 1 0 0,-1 0 0 0 0,1 0-1 0 0,-1 0 1 0 0,1 0 0 0 0,-1 0-1 0 0,1 0 1 0 0,-1 0 0 0 0,1 0-1 0 0,-1 0 1 0 0,1 0 0 0 0,-1 0-1 0 0,0 0 1 0 0,1 0 0 0 0,-1 1 0 0 0,1-1-1 0 0,-1 0 1 0 0,1 0 0 0 0,-1 1-1 0 0,0-1 1 0 0,1 0 0 0 0,-1 0-1 0 0,1 1 1 0 0,-1-1 0 0 0,0 0-1 0 0,0 1 1 0 0,1-1 0 0 0,-1 0 0 0 0,0 1-1 0 0,1-1 1 0 0,-1 1 0 0 0,0-1-1 0 0,0 1 1 0 0,0-1 0 0 0,0 0-1 0 0,1 1 1 0 0,-1-1 0 0 0,0 1-1 0 0,0-1 1 0 0,0 1 0 0 0,0-1-1 0 0,0 1 1 0 0,0-1 0 0 0,0 1 0 0 0,0-1-1 0 0,0 1 1 0 0,0-1 0 0 0,0 1-1 0 0,-1-1 1 0 0,1 0 0 0 0,0 1-1 0 0,0-1 1 0 0,0 1 0 0 0,-1-1-1 0 0,1 1 1 0 0,0-1 0 0 0,0 0-1 0 0,-1 1 1 0 0,1-1 2 0 0,25-34 34 0 0,-18 22-14 0 0,50-62-15 0 0,3 3 1 0 0,4 2 0 0 0,35-28-6 0 0,15 17-19 0 0,-113 79 19 0 0,0 1 1 0 0,0 0-1 0 0,0-1 0 0 0,1 1 0 0 0,-1 0 0 0 0,0 0 0 0 0,0-1 0 0 0,1 1 1 0 0,-1 0-1 0 0,0 0 0 0 0,0 0 0 0 0,1 1 0 0 0,-1-1 0 0 0,0 0 0 0 0,0 0 1 0 0,1 1-1 0 0,-1-1 0 0 0,0 1 0 0 0,0-1 0 0 0,0 1 0 0 0,0-1 1 0 0,0 1-1 0 0,0 0 0 0 0,0-1 0 0 0,0 1 0 0 0,0 0 0 0 0,0 0 0 0 0,0 0 1 0 0,0 0-1 0 0,0 0 0 0 0,-1 0 0 0 0,1 0 0 0 0,0 0 0 0 0,-1 0 0 0 0,1 0 1 0 0,-1 0-1 0 0,1 0 0 0 0,-1 0 0 0 0,1 1 0 0 0,-1-1 0 0 0,0 0 0 0 0,0 1 0 0 0,7 61 15 0 0,-7-51-10 0 0,-5 217 81 0 0,-26-122-372 0 0,31-106-701 0 0,-1 6 2135 0 0,1-6-4617 0 0,1 0-4586 0 0,-1-1-4101 0 0</inkml:trace>
  <inkml:trace contextRef="#ctx0" brushRef="#br0" timeOffset="2102.02">2351 86 14683 0 0,'0'0'1570'0'0,"0"0"-275"0"0,0 0-15 0 0,0 0 103 0 0,0 0-9 0 0,0 0-155 0 0,0 0-233 0 0,0 0-224 0 0,0 0-175 0 0,0 0-111 0 0,0 0-55 0 0,-34 7-49 0 0,-109 22-37 0 0,62-1 218 0 0,54-15-337 0 0,0 1 0 0 0,0 1 0 0 0,2 1-1 0 0,0 2 1 0 0,-14 13-216 0 0,32-25 11 0 0,0 0-1 0 0,1 1 0 0 0,0 0 1 0 0,0 0-1 0 0,0 0 1 0 0,1 1-1 0 0,0 0 0 0 0,0 0 1 0 0,1 0-1 0 0,0 1 1 0 0,1-1-1 0 0,0 1 1 0 0,0 0-1 0 0,1 0 0 0 0,0 0 1 0 0,0 0-1 0 0,1 1 1 0 0,1-1-1 0 0,-1 0 0 0 0,1 4-10 0 0,1-11 4 0 0,-1 0 0 0 0,0 1-1 0 0,1-1 1 0 0,0 0-1 0 0,-1 0 1 0 0,1 0-1 0 0,0 0 1 0 0,0 0-1 0 0,0 0 1 0 0,0 0-1 0 0,0 0 1 0 0,1 0-1 0 0,-1-1 1 0 0,0 1-1 0 0,1 0 1 0 0,-1-1-1 0 0,1 1 1 0 0,0-1 0 0 0,0 0-1 0 0,-1 1 1 0 0,1-1-1 0 0,0 0 1 0 0,0 0-1 0 0,0 0 1 0 0,0 0-1 0 0,0-1 1 0 0,1 1-1 0 0,-1-1 1 0 0,0 1-1 0 0,0-1 1 0 0,0 0-1 0 0,0 1 1 0 0,1-1-1 0 0,-1 0 1 0 0,2-1-4 0 0,78-16 322 0 0,-42-5-224 0 0,-1-2 0 0 0,-1-2 1 0 0,-2-1-1 0 0,-1-2 0 0 0,-1-1 1 0 0,-1-2-1 0 0,-2-1 0 0 0,-1-2 0 0 0,-2-1 1 0 0,15-26-99 0 0,-36 52 23 0 0,-7 10-21 0 0,0 0 0 0 0,1 1 0 0 0,-1-1 0 0 0,0 0 0 0 0,0 1 0 0 0,0-1 0 0 0,0 0 0 0 0,1 0 0 0 0,-1 1-1 0 0,0-1 1 0 0,0 0 0 0 0,1 0 0 0 0,-1 0 0 0 0,0 1 0 0 0,1-1 0 0 0,-1 0 0 0 0,0 0 0 0 0,0 0 0 0 0,1 0 0 0 0,-1 1 0 0 0,0-1 0 0 0,1 0 0 0 0,-1 0 0 0 0,0 0 0 0 0,1 0 0 0 0,-1 0 0 0 0,0 0 0 0 0,1 0 0 0 0,-1 0 0 0 0,0 0 0 0 0,1 0 0 0 0,-1 0-1 0 0,0 0 1 0 0,1 0 0 0 0,-1-1 0 0 0,0 1 0 0 0,1 0 0 0 0,-1 0 0 0 0,0 0 0 0 0,1 0 0 0 0,-1-1 0 0 0,0 1-2 0 0,11 154 161 0 0,-10-145-184 0 0,-1-1-1 0 0,1 1 0 0 0,1 0 0 0 0,-1-1 0 0 0,2 0 0 0 0,-1 1 0 0 0,1-1 0 0 0,0 0 0 0 0,1 0 0 0 0,-1-1 0 0 0,2 1 0 0 0,-1-1 0 0 0,1 0 0 0 0,0 0 0 0 0,1 0 0 0 0,-1 0 0 0 0,2-1 0 0 0,-1 0 1 0 0,0-1-1 0 0,1 1 0 0 0,0-1 0 0 0,4 2 24 0 0,29-1-1394 0 0,-16-8-5470 0 0,-19-2-4316 0 0</inkml:trace>
  <inkml:trace contextRef="#ctx0" brushRef="#br0" timeOffset="2379.949">2977 289 20172 0 0,'0'0'1138'0'0,"0"0"-141"0"0,0 0 182 0 0,0 0 200 0 0,0 0-52 0 0,0 0-255 0 0,0 0-329 0 0,0 0-232 0 0,0 0-119 0 0,0 0-89 0 0,0 0-62 0 0,-15 33-46 0 0,-47 103-42 0 0,11-51 78 0 0,-48 55-368 0 0,76-118-2341 0 0,19-51-8511 0 0,2 21 3686 0 0,-1 1-1823 0 0</inkml:trace>
  <inkml:trace contextRef="#ctx0" brushRef="#br0" timeOffset="2631.055">2716 322 12835 0 0,'0'0'2762'0'0,"0"0"-563"0"0,0 0-387 0 0,0 0-246 0 0,0 0-279 0 0,0 0-315 0 0,0 0-267 0 0,0 0-183 0 0,0 0-33 0 0,0 0 37 0 0,0 0 38 0 0,0 0 27 0 0,0 0-58 0 0,4 15-38 0 0,46 120 1185 0 0,-28-102-1390 0 0,2-1-1 0 0,1-2 1 0 0,2 0 0 0 0,1-2-1 0 0,1-1 1 0 0,1-2-1 0 0,30 21-289 0 0,-37-36-93 0 0,-17-9-6744 0 0,-6-1-5883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1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851 16 2489 0 0,'0'0'2917'0'0,"0"0"-1436"0"0,0 0-518 0 0,0 0 149 0 0,0 0 362 0 0,0 0 230 0 0,0 0-37 0 0,0 0-279 0 0,0 0-358 0 0,0 0-279 0 0,0 0-102 0 0,6 0-14 0 0,84-8 1837 0 0,67 1-447 0 0,-118 22-1833 0 0,-39-15-171 0 0,0 0 25 0 0,-8 11 932 0 0,-133 62 149 0 0,-180 56-652 0 0,52-26-104 0 0,228-81-244 0 0,54-10-221 0 0,19 2 217 0 0,1-2 0 0 0,0-2 0 0 0,1 0 0 0 0,0-3 0 0 0,1 0 0 0 0,-1-2-1 0 0,1-2 1 0 0,0-2 0 0 0,11-1-123 0 0,125 15 189 0 0,-59 4-110 0 0,-109-13-116 0 0,-16 3 125 0 0,-9 8-27 0 0,-1-2 1 0 0,0 0 0 0 0,-1-1 0 0 0,-1-1-1 0 0,0-2 1 0 0,-11 4-62 0 0,-13 6 40 0 0,-22 12-8 0 0,-96 43 87 0 0,-124 79-119 0 0,132-48 28 0 0,75-26-31 0 0,83-80-17 0 0,1-1 3 0 0,7 0 34 0 0,138 7 1002 0 0,329-25-33 0 0,-383 29-2503 0 0,-33-49-6255 0 0,-51 32 4367 0 0,1-2-8344 0 0</inkml:trace>
  <inkml:trace contextRef="#ctx0" brushRef="#br0" timeOffset="385.151">1622 86 7058 0 0,'0'0'2488'0'0,"0"0"-913"0"0,0 0-268 0 0,0 0 120 0 0,0 0 179 0 0,0 0 49 0 0,0 0-147 0 0,0 0-321 0 0,0 0-331 0 0,0 0-257 0 0,0 0-200 0 0,0 0-130 0 0,1-3-74 0 0,-78 268 2925 0 0,51-131-2487 0 0,-6-1 0 0 0,-22 51-633 0 0,25-114 17 0 0,29-69-39 0 0,0-1-2 0 0,0 0-2 0 0,0 0-4 0 0,0 0-5 0 0,0 0-17 0 0,0-12-664 0 0,16-78-5806 0 0,-1 53-811 0 0,-8 21-3367 0 0</inkml:trace>
  <inkml:trace contextRef="#ctx0" brushRef="#br0" timeOffset="669.24">1624 8 8370 0 0,'0'0'2582'0'0,"0"0"-607"0"0,0 0-364 0 0,0 0-138 0 0,0 0-88 0 0,0 0-80 0 0,0 0-172 0 0,0 0-251 0 0,0 0-268 0 0,0 0-214 0 0,0 0-149 0 0,0 0-46 0 0,0 0 64 0 0,11 2 640 0 0,94 18 1498 0 0,-44-19-1889 0 0,-26 1-460 0 0,1-2 0 0 0,-1-2 0 0 0,1-1 0 0 0,-1-2 0 0 0,7-2-58 0 0,3 3-2008 0 0,-44 4 1075 0 0,-18 7-4389 0 0,6 0-111 0 0,2-3-5554 0 0</inkml:trace>
  <inkml:trace contextRef="#ctx0" brushRef="#br0" timeOffset="866.92">1337 513 6953 0 0,'0'0'1451'0'0,"0"0"-22"0"0,0 0 151 0 0,0 0 231 0 0,0 0 150 0 0,0 0-57 0 0,0 0-222 0 0,0 0-261 0 0,0 0-278 0 0,0 0-201 0 0,0 0-185 0 0,0 0-157 0 0,34 12-129 0 0,108 37-147 0 0,-71-37-30 0 0,-57-15-242 0 0,50-3-134 0 0,-5 4-1389 0 0,-35 2-5211 0 0,-20 0-4633 0 0</inkml:trace>
  <inkml:trace contextRef="#ctx0" brushRef="#br0" timeOffset="1568.503">1745 678 10202 0 0,'0'0'2031'0'0,"0"0"-1168"0"0,0 0-405 0 0,0 0 206 0 0,0 0 355 0 0,0 0 298 0 0,0 0 51 0 0,0 0-171 0 0,0 0-257 0 0,0 0-237 0 0,0 0-159 0 0,0 0-80 0 0,0 0-59 0 0,8 16-29 0 0,26 46-1 0 0,-9-30 564 0 0,-22-30-816 0 0,0-1 0 0 0,0 0 1 0 0,0 0-1 0 0,0 0 0 0 0,0-1 0 0 0,0 1 0 0 0,0 0 0 0 0,0-1 1 0 0,0 0-1 0 0,0 0 0 0 0,1 0 0 0 0,-1 0 0 0 0,0-1 0 0 0,0 1 1 0 0,0-1-1 0 0,0 0 0 0 0,0 0 0 0 0,0 0 0 0 0,0 0 0 0 0,0 0 1 0 0,0-1-1 0 0,0 1 0 0 0,-1-1 0 0 0,1 0 0 0 0,-1 1 0 0 0,1-1 1 0 0,-1-1-1 0 0,0 1 0 0 0,1 0 0 0 0,-1 0 0 0 0,0-1 0 0 0,1-2-122 0 0,9-4 91 0 0,104-77 220 0 0,-66 53-204 0 0,-46 63-193 0 0,28 135 248 0 0,-22 132-113 0 0,-10-255-46 0 0,-2-1 0 0 0,-1 1-1 0 0,-3-1 1 0 0,-1 0 0 0 0,-2-1-1 0 0,-2 1 1 0 0,-2-2 0 0 0,-12 28-4 0 0,15-44-2 0 0,8-16 7 0 0,-1 0 0 0 0,1 0 0 0 0,-1-1 0 0 0,-1 1 0 0 0,1-1 0 0 0,-1 0 1 0 0,0 0-1 0 0,-1 0 0 0 0,1 0 0 0 0,-1-1 0 0 0,0 1 0 0 0,0-1 0 0 0,-1-1 0 0 0,-5 5-5 0 0,9-8 10 0 0,1-1 0 0 0,-1 1 0 0 0,1 0 0 0 0,-1-1 0 0 0,1 1 0 0 0,-1-1 0 0 0,0 1 0 0 0,1-1 0 0 0,-1 0 0 0 0,0 0 0 0 0,1 1-1 0 0,-1-1 1 0 0,0-1 0 0 0,0 1 0 0 0,1 0 0 0 0,-1 0 0 0 0,0-1 0 0 0,1 1 0 0 0,-1 0 0 0 0,0-1 0 0 0,1 0 0 0 0,-1 1 0 0 0,1-1 0 0 0,-1 0 0 0 0,1 0 0 0 0,-1 0 0 0 0,1 0 0 0 0,0 0 0 0 0,-1 0 0 0 0,1 0-1 0 0,0-1 1 0 0,0 1 0 0 0,0 0 0 0 0,0-1 0 0 0,0 1 0 0 0,0-1 0 0 0,0 1 0 0 0,1-1 0 0 0,-1 1 0 0 0,0-1 0 0 0,1 1 0 0 0,-1-1 0 0 0,1 0 0 0 0,0 1 0 0 0,-1-3-10 0 0,-10-84 94 0 0,11 70-101 0 0,1 0-1 0 0,0 0 1 0 0,1 1 0 0 0,1-1 0 0 0,1 0 0 0 0,0 1 0 0 0,1 0 0 0 0,1 0 0 0 0,1 0 0 0 0,0 0 0 0 0,6-7 7 0 0,0 2-30 0 0,0 0-1 0 0,2 1 1 0 0,0 1 0 0 0,1 1-1 0 0,1 0 1 0 0,1 1 0 0 0,1 1-1 0 0,0 1 1 0 0,2 0 0 0 0,-1 2-1 0 0,2 0 1 0 0,0 1-1 0 0,0 1 31 0 0,-18 11-1585 0 0,-1 1-3404 0 0,-1 1-787 0 0,1-1-6200 0 0</inkml:trace>
  <inkml:trace contextRef="#ctx0" brushRef="#br0" timeOffset="2038.543">2566 421 8122 0 0,'0'0'2372'0'0,"0"0"-146"0"0,0 0-80 0 0,0 0-175 0 0,0 0-240 0 0,0 0-300 0 0,0 0-312 0 0,0 0-270 0 0,0 0-171 0 0,0 0-70 0 0,0 0-41 0 0,0 0-20 0 0,9 7 1722 0 0,125 8 123 0 0,123-8-1688 0 0,-252-11-1510 0 0,-14 1-5342 0 0,4 3-547 0 0,-1 0-5699 0 0</inkml:trace>
  <inkml:trace contextRef="#ctx0" brushRef="#br0" timeOffset="2282.447">2484 719 14523 0 0,'0'0'2733'0'0,"0"0"-1329"0"0,0 0-542 0 0,0 0 92 0 0,0 0 197 0 0,0 0 74 0 0,0 0 0 0 0,0 0-153 0 0,0 0-173 0 0,0 0-133 0 0,0 0-231 0 0,0 0-175 0 0,33-3-138 0 0,105-8-79 0 0,-42-8-40 0 0,9-9-115 0 0,-53 13-1709 0 0,-1 3-4672 0 0,-37 8-5776 0 0</inkml:trace>
  <inkml:trace contextRef="#ctx0" brushRef="#br0" timeOffset="2889.736">3121 940 15203 0 0,'0'0'1409'0'0,"0"0"-236"0"0,0 0 75 0 0,0 0 229 0 0,0 0-18 0 0,0 0-250 0 0,0 0-362 0 0,0 0-292 0 0,0 0-122 0 0,0 0-17 0 0,0 0-3 0 0,0 0-21 0 0,0 0-23 0 0,4-22-20 0 0,35-137 532 0 0,-27 125-713 0 0,1 0 1 0 0,2 0 0 0 0,2 1 0 0 0,1 1 0 0 0,1 1-1 0 0,2 1 1 0 0,23-28-169 0 0,41-12 136 0 0,-44 62-200 0 0,-25 49-37 0 0,-19 193 40 0 0,3-233 62 0 0,0 1 1 0 0,0 0-1 0 0,0-1 1 0 0,0 1-1 0 0,0 0 1 0 0,1-1-1 0 0,-1 1 1 0 0,1-1-1 0 0,-1 1 1 0 0,1-1-1 0 0,0 1 1 0 0,-1-1-1 0 0,1 1 1 0 0,0-1-1 0 0,0 1 1 0 0,0-1-1 0 0,0 0 1 0 0,0 0 0 0 0,1 0-1 0 0,-1 1 1 0 0,0-1-1 0 0,0 0 1 0 0,1 0-1 0 0,-1-1 1 0 0,1 1-1 0 0,-1 0 1 0 0,1 0-1 0 0,-1-1 1 0 0,1 1-1 0 0,-1-1 1 0 0,1 1-1 0 0,-1-1 1 0 0,1 0-1 0 0,0 1 1 0 0,-1-1-1 0 0,1 0 1 0 0,0 0 0 0 0,-1 0-1 0 0,1-1 1 0 0,-1 1-1 0 0,1 0 1 0 0,0 0-1 0 0,-1-1 1 0 0,1 1-1 0 0,-1-1 1 0 0,1 0-1 0 0,-1 1 1 0 0,2-2-2 0 0,62-43 40 0 0,-1-3 0 0 0,-3-2 1 0 0,-2-4-41 0 0,-48 45 14 0 0,6-6-16 0 0,1 2 1 0 0,1 0 0 0 0,0 1-1 0 0,1 0 1 0 0,0 2 0 0 0,0 1-1 0 0,1 0 1 0 0,20-5 1 0 0,-39 13-1 0 0,-1 1 0 0 0,0-1 0 0 0,0 1 0 0 0,1-1 0 0 0,-1 1 1 0 0,1-1-1 0 0,-1 1 0 0 0,0 0 0 0 0,1-1 0 0 0,-1 1 0 0 0,1 0 0 0 0,-1 0 0 0 0,0 0 0 0 0,1 0 0 0 0,-1 0 1 0 0,1 1-1 0 0,-1-1 0 0 0,0 0 0 0 0,1 1 0 0 0,-1-1 0 0 0,0 0 0 0 0,1 1 0 0 0,-1 0 0 0 0,0-1 0 0 0,1 1 1 0 0,-1 0-1 0 0,0 0 0 0 0,0 0 0 0 0,0 0 0 0 0,0 0 0 0 0,0 0 0 0 0,0 0 0 0 0,0 0 0 0 0,0 0 0 0 0,0 0 1 0 0,-1 0-1 0 0,1 1 0 0 0,0-1 0 0 0,-1 0 0 0 0,1 0 0 0 0,-1 1 0 0 0,1-1 0 0 0,-1 1 0 0 0,0-1 0 0 0,0 0 1 0 0,1 1-1 0 0,-1-1 0 0 0,0 1 0 0 0,0-1 0 0 0,0 0 0 0 0,-1 1 0 0 0,1 0 1 0 0,0 21-7 0 0,-2-1 0 0 0,0 1 0 0 0,-2-1-1 0 0,0 1 1 0 0,-2-1 0 0 0,0 0 0 0 0,-1-1 0 0 0,-2 2 7 0 0,0 2-104 0 0,4 13-839 0 0,9-28-3517 0 0,3-4-6194 0 0,-2-3-1562 0 0</inkml:trace>
  <inkml:trace contextRef="#ctx0" brushRef="#br0" timeOffset="3377.733">4599 410 10714 0 0,'0'0'3950'0'0,"0"0"-1652"0"0,0 0-691 0 0,0 0-92 0 0,0 0-57 0 0,0 0-135 0 0,0 0-215 0 0,0 0-261 0 0,0 0-204 0 0,0 0-140 0 0,0 0-106 0 0,0 0-100 0 0,1-12-63 0 0,3-35-52 0 0,-5 46-171 0 0,0 0-1 0 0,0 0 0 0 0,0 0 1 0 0,0 0-1 0 0,0 0 0 0 0,-1 0 0 0 0,1 0 1 0 0,0 0-1 0 0,-1 0 0 0 0,1 0 0 0 0,0 1 1 0 0,-1-1-1 0 0,1 1 0 0 0,-1-1 1 0 0,1 1-1 0 0,-1-1 0 0 0,1 1 0 0 0,-1 0 1 0 0,1 0-1 0 0,-1 0 0 0 0,1 0 0 0 0,-1 0 1 0 0,0 0-1 0 0,1 0 0 0 0,-1 0 1 0 0,1 1-1 0 0,-1-1 0 0 0,1 1 0 0 0,-1-1 1 0 0,1 1-1 0 0,-1 0-10 0 0,1-1 8 0 0,-16 6 10 0 0,0 0 0 0 0,1 1 0 0 0,0 1 0 0 0,0 1 0 0 0,1 0 0 0 0,0 1 0 0 0,0 0 0 0 0,1 1 0 0 0,1 1 0 0 0,0 0 0 0 0,0 1 0 0 0,1 1 0 0 0,1 0 0 0 0,1 0 0 0 0,-8 13-18 0 0,9-15-5 0 0,2 0 0 0 0,-1 1 0 0 0,1 0 1 0 0,1 0-1 0 0,0 1 0 0 0,1-1 0 0 0,1 1 1 0 0,0 0-1 0 0,1 0 0 0 0,0 1 0 0 0,1-1 1 0 0,1 1-1 0 0,0-1 0 0 0,1 1 0 0 0,0 0 1 0 0,2 1 4 0 0,0-13 25 0 0,0 0 0 0 0,1 0 1 0 0,0 0-1 0 0,-1-1 0 0 0,1 1 1 0 0,0-1-1 0 0,0 0 0 0 0,0 0 1 0 0,0 0-1 0 0,1 0 0 0 0,-1 0 1 0 0,0-1-1 0 0,1 0 0 0 0,0 0 1 0 0,-1 0-1 0 0,1 0 0 0 0,-1 0 1 0 0,1 0-1 0 0,0-1 0 0 0,0 0 1 0 0,-1 0-1 0 0,1 0 0 0 0,0 0 1 0 0,-1-1-1 0 0,1 1 0 0 0,0-1 1 0 0,-1 0-1 0 0,1 0 0 0 0,0 0 1 0 0,-1-1-1 0 0,0 1 0 0 0,1-1 1 0 0,-1 0-1 0 0,2-1-25 0 0,16-9 143 0 0,-1-1-1 0 0,0-1 1 0 0,-1-1 0 0 0,-1-1 0 0 0,0 0-1 0 0,-1-2 1 0 0,0 0 0 0 0,-2 0-1 0 0,3-6-142 0 0,38-41 159 0 0,-37 44-143 0 0,2-3 16 0 0,2 1-1 0 0,0 1 0 0 0,1 1 0 0 0,1 1 0 0 0,15-8-31 0 0,-31 24-39 0 0,-8 26-131 0 0,-23 135 235 0 0,21-149-127 0 0,1 1 1 0 0,0-1-1 0 0,1 1 1 0 0,0-1-1 0 0,0 1 0 0 0,1-1 1 0 0,0 1-1 0 0,1-1 0 0 0,-1 0 1 0 0,1 0-1 0 0,1 0 0 0 0,0-1 1 0 0,0 1-1 0 0,1-1 62 0 0,25 32-1933 0 0,-17-29-1221 0 0,2-4-3657 0 0,-7-5-5396 0 0</inkml:trace>
  <inkml:trace contextRef="#ctx0" brushRef="#br0" timeOffset="3992.185">5175 605 16932 0 0,'0'0'1889'0'0,"0"0"-358"0"0,0 0-153 0 0,0 0-130 0 0,0 0-233 0 0,0 0-272 0 0,0 0-287 0 0,0 0-179 0 0,0 0-55 0 0,0 0 17 0 0,0 0 13 0 0,0 0-35 0 0,-7 12-46 0 0,-21 40-59 0 0,3 39 152 0 0,23-87-252 0 0,1-1 0 0 0,0 1 1 0 0,0-1-1 0 0,0 1 0 0 0,0 0 1 0 0,1-1-1 0 0,0 1 0 0 0,-1 0 0 0 0,1 0 1 0 0,1 0-1 0 0,-1-1 0 0 0,0 1 1 0 0,1 0-1 0 0,0-1 0 0 0,0 1 0 0 0,0 0 1 0 0,0-1-1 0 0,1 1 0 0 0,-1-1 1 0 0,1 0-1 0 0,0 1 0 0 0,0-1 1 0 0,0 0-1 0 0,0 0 0 0 0,1 0 0 0 0,-1 0 1 0 0,1-1-1 0 0,0 1 0 0 0,0-1 1 0 0,0 1-1 0 0,0-1 0 0 0,0 0 0 0 0,0 0 1 0 0,0 0-1 0 0,1-1 0 0 0,-1 1 1 0 0,1-1-1 0 0,0 0 0 0 0,-1 0 1 0 0,1 0-1 0 0,2 0-12 0 0,1-2 64 0 0,1 1 0 0 0,-1-2 0 0 0,0 1 0 0 0,0-1 1 0 0,0 0-1 0 0,0 0 0 0 0,0-1 0 0 0,0 0 0 0 0,-1 0 0 0 0,1-1 1 0 0,-1 1-1 0 0,0-1 0 0 0,0-1 0 0 0,-1 1 0 0 0,1-1 0 0 0,-1 0 0 0 0,0-1 1 0 0,0 1-1 0 0,0-1-64 0 0,104-116 948 0 0,-95 171-949 0 0,-10 4-25 0 0,-3 0 1 0 0,-3 0 0 0 0,-1-1 0 0 0,-3 3 25 0 0,-2 31-43 0 0,3-31 32 0 0,-2-1 0 0 0,-3 0 1 0 0,-16 52 10 0 0,26-102 6 0 0,-1 1-1 0 0,0 0 1 0 0,0-1 0 0 0,0 1 0 0 0,-1-1 0 0 0,0 1 0 0 0,0-1 0 0 0,0 0 0 0 0,0 0 0 0 0,0 0 0 0 0,-1 0 0 0 0,0 0 0 0 0,0 0 0 0 0,0-1 0 0 0,0 1-1 0 0,-1-1 1 0 0,1 0 0 0 0,-1 0 0 0 0,0 0 0 0 0,0 0 0 0 0,0-1 0 0 0,0 0 0 0 0,0 1 0 0 0,0-2 0 0 0,-1 1 0 0 0,1 0 0 0 0,-4 0-6 0 0,3-2 4 0 0,0 1 0 0 0,0-1 1 0 0,0 0-1 0 0,0-1 1 0 0,0 1-1 0 0,1-1 0 0 0,-1 0 1 0 0,0 0-1 0 0,0 0 0 0 0,1-1 1 0 0,-1 0-1 0 0,1 0 1 0 0,-1 0-1 0 0,1 0 0 0 0,0-1 1 0 0,0 0-1 0 0,0 1 1 0 0,0-2-1 0 0,0 1 0 0 0,1 0 1 0 0,0-1-1 0 0,-1 1 0 0 0,1-1 1 0 0,0 0-1 0 0,1 0 1 0 0,-1 0-1 0 0,1-1 0 0 0,0 1 1 0 0,0-1-1 0 0,0 1 1 0 0,0-1-1 0 0,1 0 0 0 0,0 1 1 0 0,0-1-1 0 0,0-3-4 0 0,1-5 1 0 0,0 0 0 0 0,1 1 0 0 0,1-1 0 0 0,0 1 0 0 0,1-1 0 0 0,0 1-1 0 0,1 0 1 0 0,0 0 0 0 0,1 0 0 0 0,1 0 0 0 0,-1 1 0 0 0,2 0 0 0 0,0 0 0 0 0,0 1 0 0 0,1 0 0 0 0,0 0 0 0 0,0 0 0 0 0,5-2-1 0 0,17-16-22 0 0,1 1 0 0 0,1 2 0 0 0,1 1 0 0 0,2 1 0 0 0,5 0 22 0 0,2 0-203 0 0,1 2 0 0 0,1 2-1 0 0,1 1 1 0 0,0 3 0 0 0,1 2 0 0 0,3 1 203 0 0,22-2-4696 0 0,0 1-4401 0 0,-49 10-3983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1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944 738 0 0 0,'0'0'1115'0'0,"0"0"177"0"0,0 0-73 0 0,0 0-120 0 0,0 0-36 0 0,0 0 16 0 0,2 0 45 0 0,-1 0-497 0 0,14-5 222 0 0,-11 4 2405 0 0,-3-1 3617 0 0,-43-33-5310 0 0,9 18-1340 0 0,0 2 1 0 0,-1 1-1 0 0,-1 2 1 0 0,0 1 0 0 0,0 2-1 0 0,-1 1 1 0 0,-1 2 0 0 0,1 2-1 0 0,-1 1 1 0 0,-13 2-222 0 0,25 0 95 0 0,-1 1-1 0 0,1 2 1 0 0,0 0-1 0 0,-1 2 1 0 0,2 0-1 0 0,-1 2 1 0 0,0 1-1 0 0,-9 5-94 0 0,20-6 23 0 0,9-5-11 0 0,-1 1 1 0 0,0 0 0 0 0,1 1-1 0 0,-1-1 1 0 0,1 1 0 0 0,0 0-1 0 0,0 1 1 0 0,0-1-1 0 0,0 1 1 0 0,1 0 0 0 0,-1 0-1 0 0,1 0 1 0 0,0 1 0 0 0,0 0-1 0 0,0-1 1 0 0,1 1 0 0 0,0 1-13 0 0,1-3 10 0 0,0 0 0 0 0,1 1 0 0 0,0-1 0 0 0,0 0 0 0 0,0 1 1 0 0,0-1-1 0 0,0 1 0 0 0,1-1 0 0 0,-1 1 0 0 0,1-1 1 0 0,0 1-1 0 0,0-1 0 0 0,1 1 0 0 0,-1-1 0 0 0,1 1 1 0 0,-1-1-1 0 0,1 1 0 0 0,0-1 0 0 0,0 0 0 0 0,1 1 1 0 0,-1-1-1 0 0,1 0 0 0 0,0 0 0 0 0,-1 0 0 0 0,3 3-10 0 0,3 1 85 0 0,0 0-1 0 0,1-1 1 0 0,0 1 0 0 0,0-1-1 0 0,0-1 1 0 0,1 1-1 0 0,0-2 1 0 0,0 1 0 0 0,0-1-1 0 0,1 0 1 0 0,-1-1-1 0 0,1 0 1 0 0,0-1 0 0 0,0 0-1 0 0,5 0-84 0 0,50 17 300 0 0,-1 1-107 0 0,-64-19-165 0 0,0-1 25 0 0,0 0-26 0 0,0 0-10 0 0,-19 19 198 0 0,-135 101 113 0 0,-28 42-249 0 0,154-135-55 0 0,19-17-22 0 0,0 1 1 0 0,1 0-1 0 0,0 0 1 0 0,0 0-1 0 0,1 1 1 0 0,1 0 0 0 0,0 1-1 0 0,1 0 1 0 0,0-1-1 0 0,1 2 1 0 0,0-1-1 0 0,1 0 1 0 0,0 1-1 0 0,2-1 1 0 0,-1 1-1 0 0,2 0 1 0 0,0 0-1 0 0,0-1 1 0 0,1 1-1 0 0,1 2-2 0 0,2-4 46 0 0,0 0 0 0 0,0 1-1 0 0,1-2 1 0 0,1 1-1 0 0,0-1 1 0 0,0 0-1 0 0,1 0 1 0 0,1 0 0 0 0,0-1-1 0 0,0-1 1 0 0,1 1-1 0 0,0-1 1 0 0,1-1-1 0 0,0 1 1 0 0,0-2 0 0 0,1 1-1 0 0,-1-2 1 0 0,2 1-1 0 0,-1-2 1 0 0,1 1 0 0 0,0-1-1 0 0,0-1 1 0 0,0 0-1 0 0,1-1 1 0 0,-1-1-1 0 0,1 0 1 0 0,0 0 0 0 0,-1-1-1 0 0,7-1-45 0 0,6 1 79 0 0,-16 0-69 0 0,-1 0 0 0 0,1-1 0 0 0,-1 0 0 0 0,1-1 0 0 0,-1 1 0 0 0,1-2 0 0 0,-1 1-1 0 0,0-1 1 0 0,1 0 0 0 0,-1-1 0 0 0,6-3-10 0 0,-3-46-3721 0 0,-7 17-3360 0 0,-4 22-4434 0 0</inkml:trace>
  <inkml:trace contextRef="#ctx0" brushRef="#br0" timeOffset="669.215">513 28 3689 0 0,'0'0'1335'0'0,"0"0"52"0"0,0 0 152 0 0,0 0 224 0 0,0 0 124 0 0,0 0-64 0 0,0 0-257 0 0,0 0-388 0 0,0 0-348 0 0,0 0-242 0 0,0 0-162 0 0,0 0-106 0 0,0-6-64 0 0,0-16-55 0 0,-8 36 683 0 0,-54 396 4481 0 0,25-139-4420 0 0,-126 555 364 0 0,84-430-1049 0 0,62-289-214 0 0,13-38 567 0 0,4-72-1497 0 0,0-4-2611 0 0,2 3-4241 0 0,0 0-4742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9:0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19389 1873 10186 0 0,'0'0'2123'0'0,"0"0"-341"0"0,0 0-86 0 0,0 0-18 0 0,0 0-103 0 0,0 0-173 0 0,0 0-227 0 0,0 0-179 0 0,0 0-137 0 0,0 0-91 0 0,0 0-87 0 0,0 0-106 0 0,0 0-89 0 0,0-5-88 0 0,4-16-243 0 0,1-1 0 0 0,1 1 0 0 0,1 0-1 0 0,0 0 1 0 0,2 1 0 0 0,1 0 0 0 0,0 1 0 0 0,1 0-1 0 0,1 1 1 0 0,1 0 0 0 0,1 0 0 0 0,0 2 0 0 0,1 0-1 0 0,8-7-154 0 0,-4 2 17 0 0,0 0 0 0 0,2 2-1 0 0,0 0 1 0 0,1 1 0 0 0,1 1-1 0 0,0 2 1 0 0,1 0 0 0 0,20-9-17 0 0,37 10-19 0 0,-64 68-8 0 0,-9 226 131 0 0,-6-159-74 0 0,-6-107 67 0 0,0-19 20 0 0,-1-19-46 0 0,9 5-73 0 0,0-1-1 0 0,1 1 1 0 0,2 0-1 0 0,-1 0 1 0 0,2 1-1 0 0,1 0 1 0 0,0 0-1 0 0,1 1 1 0 0,1 0-1 0 0,1 1 1 0 0,0 1-1 0 0,1-1 1 0 0,0 2-1 0 0,2 0 1 0 0,-1 0-1 0 0,11-6 3 0 0,-11 8-1 0 0,1-1 0 0 0,-1 2 0 0 0,2 0 0 0 0,0 0-1 0 0,0 2 1 0 0,1 0 0 0 0,0 1 0 0 0,0 0 0 0 0,1 2 0 0 0,0 0-1 0 0,0 1 1 0 0,1 1 0 0 0,-1 0 0 0 0,1 2 0 0 0,0 0 0 0 0,13 1 1 0 0,-29 2 7 0 0,0 1 1 0 0,0 0 0 0 0,0 0-1 0 0,0 0 1 0 0,-1 1-1 0 0,1-1 1 0 0,-1 0 0 0 0,1 1-1 0 0,-1 0 1 0 0,0 0 0 0 0,0-1-1 0 0,0 1 1 0 0,0 1 0 0 0,-1-1-1 0 0,1 0 1 0 0,-1 0 0 0 0,0 0-1 0 0,0 1 1 0 0,0-1 0 0 0,0 1-1 0 0,-1-1 1 0 0,1 1 0 0 0,-1-1-1 0 0,0 1 1 0 0,0-1 0 0 0,0 1-1 0 0,0-1 1 0 0,-1 1 0 0 0,0-1-1 0 0,1 1 1 0 0,-1-1 0 0 0,0 0-1 0 0,-1 2-7 0 0,1 13 68 0 0,-21 218 716 0 0,13-159-684 0 0,7-77 158 0 0,2 0-5101 0 0,0 0-5247 0 0,0 0-2634 0 0</inkml:trace>
  <inkml:trace contextRef="#ctx0" brushRef="#br0" timeOffset="2238.9">21296 1483 864 0 0,'0'0'3432'0'0,"0"0"-1697"0"0,0 0-632 0 0,0 0 26 0 0,0 0 185 0 0,0 0 122 0 0,0 0-32 0 0,0 0-178 0 0,0 0-235 0 0,0 0-240 0 0,-4-4-202 0 0,2 2-520 0 0,2 1-10 0 0,-1 0 0 0 0,1 0 0 0 0,-1 0 0 0 0,1 1 0 0 0,-1-1 0 0 0,0 0 0 0 0,1 1 0 0 0,-1-1 0 0 0,0 1 0 0 0,1-1 0 0 0,-1 0 0 0 0,0 1 0 0 0,0 0 0 0 0,1-1 0 0 0,-1 1 0 0 0,0-1 0 0 0,0 1 0 0 0,0 0 0 0 0,0 0 0 0 0,0-1 0 0 0,1 1 0 0 0,-1 0 0 0 0,0 0 0 0 0,0 0 0 0 0,0 0 0 0 0,0 0 0 0 0,0 0 0 0 0,0 0 0 0 0,0 0 0 0 0,1 0 0 0 0,-1 1 0 0 0,0-1 0 0 0,0 0 0 0 0,0 1 0 0 0,0-1 0 0 0,1 0 0 0 0,-1 1 0 0 0,0-1 0 0 0,0 1 0 0 0,0-1 0 0 0,1 1 0 0 0,-1 0 0 0 0,0-1 0 0 0,1 1 0 0 0,-1 0 0 0 0,1-1 0 0 0,-1 1 0 0 0,1 0 0 0 0,-1 0-19 0 0,-9 10 181 0 0,1 0-1 0 0,0 1 1 0 0,0 1-1 0 0,1-1 1 0 0,1 1-1 0 0,0 1 1 0 0,0-1-1 0 0,2 1 1 0 0,0 0-1 0 0,0 1 1 0 0,1-1-1 0 0,1 1 1 0 0,1-1-1 0 0,0 1 1 0 0,1 0-1 0 0,0 0 1 0 0,2 12-181 0 0,-1-22 73 0 0,0 0 0 0 0,0 0 0 0 0,1 1 0 0 0,0-1 1 0 0,0-1-1 0 0,0 1 0 0 0,1 0 0 0 0,-1 0 0 0 0,1 0 0 0 0,0-1 0 0 0,1 1 1 0 0,-1-1-1 0 0,1 0 0 0 0,0 1 0 0 0,0-1 0 0 0,0 0 0 0 0,0-1 0 0 0,1 1 0 0 0,0-1 1 0 0,-1 1-1 0 0,1-1 0 0 0,1 0 0 0 0,-1-1 0 0 0,0 1 0 0 0,1-1 0 0 0,-1 0 1 0 0,1 0-1 0 0,0 0 0 0 0,-1 0 0 0 0,1-1 0 0 0,2 1-73 0 0,3-2 163 0 0,0 0 0 0 0,0-1 0 0 0,0 0 0 0 0,0 0 0 0 0,0-1 0 0 0,0 0 0 0 0,0-1 0 0 0,-1 0 0 0 0,1-1 0 0 0,-1 1 0 0 0,0-2 0 0 0,0 0 0 0 0,0 0-1 0 0,-1 0 1 0 0,1-1 0 0 0,-1 0 0 0 0,-1-1 0 0 0,1 0 0 0 0,-1 0 0 0 0,0 0 0 0 0,2-6-163 0 0,2 2 64 0 0,0 0 0 0 0,-1-1 0 0 0,-1-1 0 0 0,0 0 0 0 0,-1 0-1 0 0,0-1 1 0 0,-1 0 0 0 0,-1 0 0 0 0,0-1 0 0 0,-1 1 0 0 0,0-1 0 0 0,-1-1-1 0 0,-1 1 1 0 0,0 0 0 0 0,-1-1 0 0 0,-1 0 0 0 0,-1 1 0 0 0,0-1 0 0 0,-1-1-64 0 0,0 11-80 0 0,-1 0 1 0 0,0 1 0 0 0,0-1-1 0 0,-1 1 1 0 0,1-1-1 0 0,-1 1 1 0 0,0 0 0 0 0,-1 0-1 0 0,1 1 1 0 0,-1-1-1 0 0,0 1 1 0 0,0-1 0 0 0,0 1-1 0 0,-1 0 1 0 0,0 1 0 0 0,1-1-1 0 0,-1 1 1 0 0,0 0-1 0 0,-1 0 1 0 0,1 1 0 0 0,0-1-1 0 0,-1 1 1 0 0,0 1-1 0 0,1-1 1 0 0,-1 1 0 0 0,0 0-1 0 0,0 0 1 0 0,0 0-1 0 0,1 1 1 0 0,-1 0 0 0 0,0 0-1 0 0,0 0 1 0 0,0 1 0 0 0,0 0-1 0 0,0 0 1 0 0,-3 2 79 0 0,-23 17-3081 0 0,16-2-3012 0 0,10-6-5228 0 0</inkml:trace>
  <inkml:trace contextRef="#ctx0" brushRef="#br0" timeOffset="2682.647">21837 1726 9074 0 0,'0'0'4481'0'0,"0"0"-2421"0"0,0 0-761 0 0,0 0 108 0 0,0 0 40 0 0,0 0-117 0 0,0 0-227 0 0,0 0-220 0 0,0 0-191 0 0,0 0-125 0 0,0 0-71 0 0,0 0-104 0 0,0 0-55 0 0,8-7-31 0 0,146-148 939 0 0,15-2-838 0 0,-136 137-323 0 0,-32 20-95 0 0,-1 0-10 0 0,0 9-98 0 0,6 170 193 0 0,-4-173-60 0 0,0 0 0 0 0,1 0 1 0 0,-1-1-1 0 0,1 1 0 0 0,1-1 0 0 0,-1 0 1 0 0,1 0-1 0 0,0 0 0 0 0,0 0 1 0 0,0 0-1 0 0,1-1 0 0 0,0 0 1 0 0,0 0-1 0 0,0 0 0 0 0,0-1 1 0 0,0 0-1 0 0,1 0 0 0 0,0 0 1 0 0,-1 0-1 0 0,1-1 0 0 0,0 0 1 0 0,0 0-1 0 0,0-1 0 0 0,1 0 0 0 0,-1 0 1 0 0,0 0-1 0 0,3 0-14 0 0,1-1 86 0 0,0 1 0 0 0,-1-1-1 0 0,1-1 1 0 0,0 0 0 0 0,-1 0-1 0 0,1-1 1 0 0,-1 0 0 0 0,1 0-1 0 0,-1-1 1 0 0,0-1 0 0 0,0 0-1 0 0,0 0 1 0 0,-1 0 0 0 0,1-1-1 0 0,-1 0 1 0 0,0-1 0 0 0,5-5-86 0 0,-1 1 49 0 0,-1-1 0 0 0,0 0 1 0 0,-1 0-1 0 0,0-2 1 0 0,-1 1-1 0 0,0-1 1 0 0,-1 0-1 0 0,-1-1 0 0 0,0 0 1 0 0,-1 0-1 0 0,0 0 1 0 0,-1-1-1 0 0,-1 0 1 0 0,0 0-1 0 0,-1 0 0 0 0,0-7-49 0 0,-2 13-376 0 0,0-13-328 0 0,4 10-5441 0 0,-3 8-6370 0 0</inkml:trace>
  <inkml:trace contextRef="#ctx0" brushRef="#br0" timeOffset="-4787.863">11337 817 7882 0 0,'0'0'1584'0'0,"0"0"-152"0"0,0 0-125 0 0,0 0 6 0 0,0 0 90 0 0,0 0 63 0 0,0 0-43 0 0,0 0-140 0 0,0 0-192 0 0,0 0-248 0 0,0 0-241 0 0,-1-14-198 0 0,-3-37 439 0 0,27 153 726 0 0,-8 38-452 0 0,-7 0 0 0 0,-7 102-1117 0 0,-29 108 416 0 0,-3-221-528 0 0,30-129 15 0 0,0 0 0 0 0,0-1 0 0 0,0 1 0 0 0,0 0 0 0 0,1-1 1 0 0,-1 1-1 0 0,0 0 0 0 0,0-1 0 0 0,0 1 0 0 0,0-1 0 0 0,0 1 0 0 0,1-1 0 0 0,-1 1 0 0 0,0-1 0 0 0,1 0 0 0 0,-1 1 0 0 0,0-1 0 0 0,1 0 0 0 0,-1 0 0 0 0,1 0 1 0 0,-1 1-1 0 0,1-1 0 0 0,-1 0 0 0 0,1 0 0 0 0,0 0 0 0 0,-1 0 0 0 0,1 0 0 0 0,0 0 0 0 0,0 0 0 0 0,0 0 0 0 0,-1 0 0 0 0,1 1 0 0 0,0-1 0 0 0,0 0 1 0 0,1 0-1 0 0,-1 0 0 0 0,0 0 0 0 0,0 0 0 0 0,0 0 0 0 0,1 0 0 0 0,-1 0 97 0 0,-4-80-8245 0 0,4 65 4139 0 0,0-1-6552 0 0</inkml:trace>
  <inkml:trace contextRef="#ctx0" brushRef="#br0" timeOffset="-4550.363">11142 857 9442 0 0,'0'0'1278'0'0,"0"0"-115"0"0,0 0-42 0 0,0 0 93 0 0,0 0 158 0 0,0 0 82 0 0,0 0-121 0 0,0 0-235 0 0,0 0-253 0 0,0 0-246 0 0,0 0-183 0 0,0 0-122 0 0,0 0-53 0 0,4-16 4 0 0,-2 4-174 0 0,-1 7-47 0 0,-1 1-1 0 0,1 0 1 0 0,0 0-1 0 0,0-1 1 0 0,0 1 0 0 0,1 0-1 0 0,0 0 1 0 0,-1 0-1 0 0,1 0 1 0 0,0 1-1 0 0,1-1 1 0 0,-1 0 0 0 0,1 1-1 0 0,0-1 1 0 0,0 1-1 0 0,0 0 1 0 0,0 0 0 0 0,0 0-1 0 0,1 1 1 0 0,-1-1-1 0 0,1 1 1 0 0,3-2-24 0 0,91-40 480 0 0,2 5 0 0 0,2 4 0 0 0,2 5 0 0 0,60-9-480 0 0,-50 31 70 0 0,-112 8-68 0 0,0 0 0 0 0,-1 0-1 0 0,1 0 1 0 0,0 0 0 0 0,-1 0 0 0 0,1 1 0 0 0,-1-1 0 0 0,1 0 0 0 0,0 1 0 0 0,-1-1 0 0 0,1 1 0 0 0,-1-1 0 0 0,1 1 0 0 0,-1 0 0 0 0,1 0 0 0 0,-1 0 0 0 0,1 0 0 0 0,-1 0 0 0 0,0 0 0 0 0,0 0 0 0 0,0 0 0 0 0,1 0 0 0 0,-1 0 0 0 0,0 1 0 0 0,0-1 0 0 0,0 1 0 0 0,-1-1 0 0 0,1 0 0 0 0,0 1-1 0 0,-1-1 1 0 0,1 1 0 0 0,-1 0 0 0 0,1-1 0 0 0,-1 1 0 0 0,1 0 0 0 0,-1-1 0 0 0,0 1 0 0 0,0-1 0 0 0,0 1 0 0 0,0 0 0 0 0,0-1 0 0 0,-1 1 0 0 0,1 0 0 0 0,0-1 0 0 0,-1 1 0 0 0,1 0 0 0 0,-1 0-2 0 0,-34 76 392 0 0,-6-26-262 0 0,-3-2 0 0 0,-2-2 0 0 0,-2-2 0 0 0,-7 3-130 0 0,-150 157 52 0 0,202-204-55 0 0,1 0 1 0 0,-1 0-1 0 0,1 0 0 0 0,0 1 1 0 0,-1-1-1 0 0,1 1 0 0 0,0 0 1 0 0,1-1-1 0 0,-1 1 1 0 0,0 0-1 0 0,1 0 0 0 0,0 0 1 0 0,-1 1-1 0 0,1-1 0 0 0,1 0 1 0 0,-1 0-1 0 0,0 0 0 0 0,1 1 1 0 0,-1-1-1 0 0,1 0 1 0 0,0 1-1 0 0,0-1 0 0 0,1 1 1 0 0,-1-1-1 0 0,1 0 0 0 0,-1 0 1 0 0,1 1-1 0 0,0-1 1 0 0,0 0-1 0 0,0 0 0 0 0,1 0 1 0 0,-1 0-1 0 0,1 0 0 0 0,0 0 1 0 0,0 0-1 0 0,0 0 3 0 0,14 6-1 0 0,1-1-1 0 0,0 0 1 0 0,0-2 0 0 0,0 0 0 0 0,1-1-1 0 0,0 0 1 0 0,0-2 0 0 0,7 1 1 0 0,3 2-1 0 0,67 11 11 0 0,-58-13 0 0 0,-1 2-1 0 0,-1 2 1 0 0,1 1 0 0 0,-2 2-1 0 0,1 1 1 0 0,-1 2 0 0 0,25 14-10 0 0,-57-25 10 0 0,1-1 1 0 0,-1 0-1 0 0,0 1 1 0 0,0-1-1 0 0,0 1 1 0 0,-1 0-1 0 0,1-1 1 0 0,-1 1 0 0 0,1 0-1 0 0,-1 0 1 0 0,0 0-1 0 0,0 0 1 0 0,0 0-1 0 0,0 0 1 0 0,-1 0-1 0 0,1 1 1 0 0,-1-1-1 0 0,0 0 1 0 0,0 0-1 0 0,0 0 1 0 0,-1 0-1 0 0,1 1 1 0 0,-1-1-1 0 0,1 0 1 0 0,-1 0-1 0 0,0 0 1 0 0,0 0-1 0 0,0 0 1 0 0,-1 0-1 0 0,1 0 1 0 0,-1-1-1 0 0,0 1 1 0 0,1 0 0 0 0,-1-1-1 0 0,0 1 1 0 0,-1-1-1 0 0,1 0 1 0 0,0 0-1 0 0,-1 1 1 0 0,1-2-1 0 0,-1 1 1 0 0,1 0-1 0 0,-1 0 1 0 0,0-1-1 0 0,-2 1-10 0 0,-28 23 81 0 0,-1-2 0 0 0,-1-1-1 0 0,-1-1 1 0 0,-1-3 0 0 0,0-1-1 0 0,-36 11-80 0 0,66-25 4 0 0,-127 31-486 0 0,133-34 142 0 0,19 0-1370 0 0,35-6-2703 0 0,-20-2-5756 0 0,-19 4 599 0 0</inkml:trace>
  <inkml:trace contextRef="#ctx0" brushRef="#br0" timeOffset="-4549.363">12362 1303 13651 0 0,'0'0'1390'0'0,"0"0"-328"0"0,0 0-152 0 0,0 0 125 0 0,0 0 117 0 0,0 0 15 0 0,0 0-113 0 0,-26 36-184 0 0,-81 113-195 0 0,103-145-634 0 0,1-1 0 0 0,0 1 0 0 0,0-1 0 0 0,0 1-1 0 0,1 0 1 0 0,-1 0 0 0 0,1 0 0 0 0,0 0 0 0 0,0 1 0 0 0,0-1-1 0 0,1 0 1 0 0,0 1 0 0 0,0-1 0 0 0,0 1 0 0 0,0 0 0 0 0,0-1-1 0 0,1 1 1 0 0,0 1-41 0 0,1 7 131 0 0,-1-7-86 0 0,0 0-1 0 0,1-1 1 0 0,-1 1 0 0 0,1 0 0 0 0,1 0 0 0 0,-1-1 0 0 0,1 1-1 0 0,0-1 1 0 0,0 1 0 0 0,1-1 0 0 0,-1 0 0 0 0,1 1 0 0 0,0-2-1 0 0,1 1 1 0 0,-1 0 0 0 0,1-1 0 0 0,0 1 0 0 0,0-1 0 0 0,1 0-1 0 0,-1 0 1 0 0,1-1 0 0 0,-1 1 0 0 0,1-1 0 0 0,1 0 0 0 0,-1-1 0 0 0,0 1-1 0 0,0-1 1 0 0,1 0 0 0 0,1 0-45 0 0,2 3 68 0 0,0 0 0 0 0,0-1 0 0 0,1 0 0 0 0,-1 0 0 0 0,1-2 0 0 0,0 1 0 0 0,0-1 0 0 0,0 0 1 0 0,1-1-1 0 0,-1 0 0 0 0,0-1 0 0 0,0 0 0 0 0,1 0 0 0 0,-1-1 0 0 0,0-1 0 0 0,0 0 0 0 0,0 0 0 0 0,0-1 0 0 0,0 0 0 0 0,-1-1 0 0 0,1 0 0 0 0,-1 0 0 0 0,0-1 0 0 0,0 0 0 0 0,-1-1 0 0 0,1 0 1 0 0,-1 0-1 0 0,0-1 0 0 0,-1 0 0 0 0,0 0 0 0 0,0-1 0 0 0,0 0 0 0 0,0-1-68 0 0,-4 3-5 0 0,0-1 1 0 0,0 1-1 0 0,-1-1 0 0 0,0 0 1 0 0,0 0-1 0 0,0 0 0 0 0,-1 0 1 0 0,0 0-1 0 0,0 0 1 0 0,-1 0-1 0 0,0 0 0 0 0,0 0 1 0 0,-1-1-1 0 0,0 1 1 0 0,0 0-1 0 0,-1 0 0 0 0,1 0 1 0 0,-2 1-1 0 0,1-1 0 0 0,-1 0 1 0 0,0 1-1 0 0,0-1 1 0 0,-1 1-1 0 0,1 0 0 0 0,-2 0 1 0 0,1 1-1 0 0,-1-1 0 0 0,1 1 1 0 0,-1 0-1 0 0,-5-4 5 0 0,0 1-211 0 0,-1 1 0 0 0,0-1 0 0 0,0 2 1 0 0,0-1-1 0 0,-1 2 0 0 0,0-1 0 0 0,-1 2 0 0 0,1 0 0 0 0,-1 0 0 0 0,-6 0 211 0 0,-31-4-3034 0 0,1 6-3333 0 0,30 2-5225 0 0</inkml:trace>
  <inkml:trace contextRef="#ctx0" brushRef="#br0" timeOffset="-4548.363">13224 1214 18524 0 0,'0'0'952'0'0,"0"0"-561"0"0,0 0-276 0 0,0 0 205 0 0,0 0 314 0 0,0 0 215 0 0,0 0 34 0 0,0 0-222 0 0,0 0-213 0 0,0 0-143 0 0,0 0-120 0 0,-29 35-17 0 0,-89 107-43 0 0,18-6 74 0 0,41 19-2929 0 0,53-147 296 0 0,-1-5-5616 0 0,2 1-3111 0 0</inkml:trace>
  <inkml:trace contextRef="#ctx0" brushRef="#br0" timeOffset="-4379.823">12890 1192 14091 0 0,'0'0'2060'0'0,"0"0"-603"0"0,0 0-469 0 0,0 0-201 0 0,0 0-18 0 0,0 0 25 0 0,0 0 30 0 0,0 0 22 0 0,0 0-22 0 0,0 0-47 0 0,0 0-93 0 0,0 0-72 0 0,26 36-105 0 0,77 111-101 0 0,-16-27 291 0 0,15-7-435 0 0,-28-47-476 0 0,-52-52-1006 0 0,-16-13-2927 0 0,-1-1-3914 0 0,-4 0-4426 0 0</inkml:trace>
  <inkml:trace contextRef="#ctx0" brushRef="#br0" timeOffset="-3111.907">14404 1358 4425 0 0,'0'0'1976'0'0,"0"0"-475"0"0,0 0-218 0 0,0 0 22 0 0,0 0 109 0 0,0 0 20 0 0,0 0-126 0 0,0 0-177 0 0,0 0-204 0 0,0 0-202 0 0,0 0-141 0 0,-13 5-92 0 0,-41 17-66 0 0,48-19-350 0 0,1 0 0 0 0,0 0 1 0 0,0 1-1 0 0,1-1 1 0 0,-1 1-1 0 0,1 1 0 0 0,0-1 1 0 0,0 0-1 0 0,0 1 0 0 0,0 0 1 0 0,1 0-1 0 0,0 0 1 0 0,0 0-1 0 0,0 1 0 0 0,1-1-76 0 0,-5 9 139 0 0,-35 102 484 0 0,44-34-445 0 0,-1-78-128 0 0,1 0 0 0 0,0 0-1 0 0,1-1 1 0 0,-1 1-1 0 0,0-1 1 0 0,1 1-1 0 0,0-1 1 0 0,0 0-1 0 0,0 0 1 0 0,0 0-1 0 0,1-1 1 0 0,-1 1 0 0 0,1-1-1 0 0,-1 0 1 0 0,1 0-1 0 0,0 0 1 0 0,0 0-1 0 0,0-1 1 0 0,0 1-1 0 0,0-1 1 0 0,0 0-1 0 0,0 0 1 0 0,0-1-1 0 0,0 1 1 0 0,1-1 0 0 0,-1 0-1 0 0,0 0 1 0 0,0 0-1 0 0,1-1 1 0 0,-1 0-1 0 0,0 1 1 0 0,0-2-1 0 0,0 1 1 0 0,0 0-1 0 0,0-1 1 0 0,0 1-1 0 0,0-1 1 0 0,0 0 0 0 0,-1-1-1 0 0,1 1 1 0 0,2-3-50 0 0,3-1 33 0 0,0-1 0 0 0,0 0 1 0 0,-1-1-1 0 0,0 0 1 0 0,-1 0-1 0 0,1-1 0 0 0,-1 1 1 0 0,-1-2-1 0 0,0 1 1 0 0,0-1-1 0 0,-1 0 1 0 0,0 0-1 0 0,-1 0 0 0 0,0-1 1 0 0,-1 0-1 0 0,0 1 1 0 0,0-1-1 0 0,-1-1 0 0 0,0-7-33 0 0,-2 13-22 0 0,1-1-1 0 0,-1 1 1 0 0,-1 0-1 0 0,1 0 1 0 0,-1 0-1 0 0,-1 0 1 0 0,1 0-1 0 0,-1 0 1 0 0,0 0-1 0 0,0 0 1 0 0,0 0-1 0 0,-1 1 1 0 0,0-1-1 0 0,0 1 1 0 0,0 0-1 0 0,-4-4 23 0 0,-100-94-820 0 0,144 95 79 0 0,-9-3 904 0 0,-1-1 0 0 0,-1-1 1 0 0,0-1-1 0 0,0-1 1 0 0,-2-1-1 0 0,0-2 1 0 0,-1 0-1 0 0,0-1 0 0 0,-2-2 1 0 0,0 0-1 0 0,-2-1 1 0 0,0-1-1 0 0,-1-1 0 0 0,-2 0 1 0 0,4-8-164 0 0,114-231 557 0 0,-131 256-492 0 0,-3 8-70 0 0,1-1 0 0 0,-1 0 0 0 0,0 0 0 0 0,0 0 0 0 0,1 0 0 0 0,-1 0 0 0 0,0 0 0 0 0,0 0 0 0 0,1 0 0 0 0,-1 0 0 0 0,0 0 0 0 0,1 0 0 0 0,-1 0 0 0 0,0 0 0 0 0,0 0 0 0 0,1 0 0 0 0,-1 0 0 0 0,0 0-1 0 0,1 0 1 0 0,-1 0 0 0 0,0 0 0 0 0,0 0 0 0 0,1 0 0 0 0,-1-1 0 0 0,0 1 0 0 0,0 0 0 0 0,1 0 0 0 0,-1 0 0 0 0,0-1 0 0 0,0 1 0 0 0,0 0 0 0 0,0 0 0 0 0,1 0 0 0 0,-1-1 0 0 0,0 1 0 0 0,0 0 0 0 0,0 0 0 0 0,0-1-1 0 0,0 1 1 0 0,1 0 0 0 0,-1 0 0 0 0,0-1 0 0 0,0 1 5 0 0,107 998 218 0 0,-99-489-261 0 0,-8-478 57 0 0,-1 1 0 0 0,-2-1 1 0 0,-1 1-1 0 0,-1-1 0 0 0,-2 0 0 0 0,-1-1 1 0 0,-1 0-1 0 0,-2 0 0 0 0,-7 12-14 0 0,16-37 20 0 0,-1 0-1 0 0,1-1 1 0 0,-1 1-1 0 0,-1-1 1 0 0,1 0-1 0 0,-1 0 1 0 0,1 0-1 0 0,-1 0 1 0 0,0 0 0 0 0,-1-1-1 0 0,1 0 1 0 0,-1 0-1 0 0,1 0 1 0 0,-1-1-1 0 0,0 1 1 0 0,0-1 0 0 0,0 0-1 0 0,0 0 1 0 0,0-1-1 0 0,0 0 1 0 0,-1 0-1 0 0,1 0 1 0 0,-1 0-1 0 0,1-1 1 0 0,0 0 0 0 0,-1 0-1 0 0,1 0 1 0 0,-1-1-1 0 0,1 0 1 0 0,0 0-1 0 0,0 0 1 0 0,-1-1-1 0 0,1 0 1 0 0,0 0 0 0 0,0 0-1 0 0,0 0 1 0 0,1-1-1 0 0,-1 0 1 0 0,-3-2-20 0 0,-3-9 9 0 0,1-1-1 0 0,0 0 1 0 0,1 0 0 0 0,1-1 0 0 0,0 0-1 0 0,2-1 1 0 0,-1 1 0 0 0,2-1 0 0 0,0 0-1 0 0,1-1 1 0 0,1 1 0 0 0,1-1 0 0 0,0 0-1 0 0,2 1 1 0 0,-1-1 0 0 0,3-15-9 0 0,-1 7-43 0 0,1 0-1 0 0,1 0 1 0 0,2 0-1 0 0,0 0 1 0 0,1 1 0 0 0,2 0-1 0 0,1 0 1 0 0,0 1 0 0 0,2 0-1 0 0,11-18 44 0 0,-8 19-552 0 0,1 0-1 0 0,1 2 1 0 0,1 0-1 0 0,0 0 1 0 0,2 2-1 0 0,12-11 553 0 0,-5 8-4222 0 0,-9 6-5484 0 0</inkml:trace>
  <inkml:trace contextRef="#ctx0" brushRef="#br0" timeOffset="-2114.967">15799 1947 552 0 0,'0'0'3940'0'0,"0"0"-1868"0"0,0 0-533 0 0,0 0 67 0 0,0 0 147 0 0,0 0-14 0 0,0 0-168 0 0,0 0-184 0 0,0 0-154 0 0,0 0-94 0 0,0 0-80 0 0,0 0-25 0 0,-7 3-61 0 0,-21 7-100 0 0,29-61 1232 0 0,10 20-1915 0 0,1 0 0 0 0,2 0 1 0 0,1 1-1 0 0,1 0 1 0 0,2 2-1 0 0,0 0 0 0 0,2 1 1 0 0,1 1-1 0 0,2 1 1 0 0,0 1-1 0 0,1 1 0 0 0,2 1 1 0 0,21-15-191 0 0,-29 25 25 0 0,-8 3-23 0 0,1 1 0 0 0,0 0 0 0 0,0 1 0 0 0,1 0-1 0 0,0 1 1 0 0,0 1 0 0 0,1-1 0 0 0,0 2 0 0 0,0 0-1 0 0,0 0 1 0 0,12-1-2 0 0,-22 8 1 0 0,-1-1-1 0 0,1 1 0 0 0,-1 0 1 0 0,0-1-1 0 0,0 1 0 0 0,0 0 1 0 0,-1 0-1 0 0,1 0 1 0 0,-1 1-1 0 0,1-1 0 0 0,-1 0 1 0 0,0 0-1 0 0,0 1 0 0 0,-1-1 1 0 0,1 1-1 0 0,-1-1 1 0 0,1 1-1 0 0,-1-1 0 0 0,0 1 1 0 0,0-1-1 0 0,-1 1 0 0 0,1-1 1 0 0,-1 2-1 0 0,1-5 0 0 0,-1 43 36 0 0,-1 0-1 0 0,-2 0 0 0 0,-2-1 1 0 0,-9 33-36 0 0,-9 51 99 0 0,37-142-31 0 0,21-30-43 0 0,2 1 1 0 0,3 2-1 0 0,1 1 1 0 0,2 2-1 0 0,1 2 1 0 0,2 2-1 0 0,2 2 1 0 0,37-20-26 0 0,-10 32-36 0 0,-73 23 34 0 0,1 1 1 0 0,-1 0 0 0 0,1-1 0 0 0,-1 1 0 0 0,0 0 0 0 0,1 0 0 0 0,-1 0-1 0 0,0 0 1 0 0,0 1 0 0 0,-1-1 0 0 0,1 0 0 0 0,0 0 0 0 0,-1 0 0 0 0,1 1-1 0 0,-1-1 1 0 0,0 0 0 0 0,0 1 0 0 0,0-1 0 0 0,0 0 0 0 0,0 1-1 0 0,0-1 1 0 0,-1 2 1 0 0,1-2 3 0 0,-33 220 172 0 0,26-191-169 0 0,5 24-166 0 0,50-52-2987 0 0,-27-16 420 0 0,-5 2-3769 0 0,-6 7-4840 0 0</inkml:trace>
  <inkml:trace contextRef="#ctx0" brushRef="#br0" timeOffset="-1733.81">17334 1465 8098 0 0,'0'0'3994'0'0,"0"0"-1866"0"0,0 0-601 0 0,0 0 107 0 0,0 0-11 0 0,0 0-167 0 0,0 0-357 0 0,0 0-403 0 0,0 0-209 0 0,0 0-93 0 0,0 0-34 0 0,0 0-4 0 0,0 0-39 0 0,-37 16-27 0 0,-116 55-26 0 0,47-4 157 0 0,90-57-363 0 0,1 2 0 0 0,0 0 0 0 0,1 1 0 0 0,1 0 0 0 0,0 1 0 0 0,0 1 0 0 0,1 0 0 0 0,1 1-1 0 0,-6 11-57 0 0,16-25 2 0 0,0-1-1 0 0,-1 1 0 0 0,1-1 0 0 0,0 1 0 0 0,1-1 0 0 0,-1 1 0 0 0,0-1 1 0 0,0 1-1 0 0,1 0 0 0 0,-1 0 0 0 0,1-1 0 0 0,-1 1 0 0 0,1 0 0 0 0,0 0 1 0 0,0-1-1 0 0,0 1 0 0 0,0 0 0 0 0,0 0 0 0 0,0 0 0 0 0,0-1 0 0 0,1 1 0 0 0,-1 0 1 0 0,0 0-1 0 0,1-1 0 0 0,0 1 0 0 0,-1 0 0 0 0,1-1 0 0 0,0 1 0 0 0,0-1 1 0 0,0 1-1 0 0,0-1 0 0 0,0 1 0 0 0,0-1 0 0 0,0 0 0 0 0,1 1 0 0 0,-1-1 1 0 0,0 0-1 0 0,1 0 0 0 0,-1 0 0 0 0,1 0 0 0 0,-1 0 0 0 0,1 0 0 0 0,0 0 0 0 0,-1-1 1 0 0,1 1-1 0 0,0-1 0 0 0,-1 1 0 0 0,1-1 0 0 0,0 1 0 0 0,0-1 0 0 0,-1 0 1 0 0,1 0-1 0 0,0 0 0 0 0,1 0-1 0 0,16-2 52 0 0,0 0 0 0 0,1-2 0 0 0,-1 0 0 0 0,-1-1 0 0 0,1 0 0 0 0,-1-2 0 0 0,0 0 0 0 0,0-1 0 0 0,-1-1 0 0 0,0-1 0 0 0,0 0 0 0 0,12-11-52 0 0,-5 6 15 0 0,16-11 73 0 0,-2-2 0 0 0,-1-2 0 0 0,-1-1 0 0 0,10-12-88 0 0,3-2 108 0 0,-64 97-43 0 0,12-41-63 0 0,0 1-1 0 0,1 0 0 0 0,0 0 1 0 0,1 0-1 0 0,0 0 1 0 0,1 1-1 0 0,0-1 1 0 0,1 0-1 0 0,0 0 1 0 0,1 3-2 0 0,0-12-41 0 0,0 1 1 0 0,0-1-1 0 0,0 0 1 0 0,0 1-1 0 0,0-1 1 0 0,1 0-1 0 0,-1 0 1 0 0,1-1 0 0 0,0 1-1 0 0,0 0 1 0 0,0-1-1 0 0,0 0 1 0 0,0 0-1 0 0,0 0 1 0 0,1 0-1 0 0,-1 0 1 0 0,1-1-1 0 0,0 1 1 0 0,-1-1-1 0 0,1 0 1 0 0,0 0-1 0 0,0 0 1 0 0,-1-1 0 0 0,1 1-1 0 0,0-1 1 0 0,0 0-1 0 0,0 0 1 0 0,3-1 40 0 0,69-12-4400 0 0,-69 11 3689 0 0,14-7-2360 0 0,-7 2-1969 0 0,-1 0-6271 0 0</inkml:trace>
  <inkml:trace contextRef="#ctx0" brushRef="#br0" timeOffset="-1344.361">18111 1387 9186 0 0,'0'0'2861'0'0,"0"0"-614"0"0,0 0-252 0 0,0 0-145 0 0,0 0-278 0 0,0 0-353 0 0,0 0-339 0 0,0 0-249 0 0,0 0-132 0 0,0 0-66 0 0,0 0-48 0 0,0 0-38 0 0,0 0-29 0 0,-21 9-36 0 0,-67 30-24 0 0,-14 24 543 0 0,100-63-801 0 0,1 1-1 0 0,-1-1 1 0 0,1 1 0 0 0,-1 0-1 0 0,1 0 1 0 0,0 0-1 0 0,0-1 1 0 0,-1 1-1 0 0,1 0 1 0 0,0 1 0 0 0,0-1-1 0 0,0 0 1 0 0,0 0-1 0 0,0 0 1 0 0,0 1 0 0 0,0-1-1 0 0,0 0 1 0 0,1 1-1 0 0,-1-1 1 0 0,0 1 0 0 0,1-1-1 0 0,-1 1 1 0 0,1-1-1 0 0,0 1 1 0 0,-1-1 0 0 0,1 1-1 0 0,0 0 1 0 0,0-1-1 0 0,0 1 1 0 0,0-1-1 0 0,0 1 1 0 0,1-1 0 0 0,-1 1-1 0 0,0-1 1 0 0,1 1-1 0 0,-1-1 1 0 0,1 1 0 0 0,-1-1-1 0 0,1 1 1 0 0,0-1-1 0 0,0 1 1 0 0,0-1 0 0 0,-1 0-1 0 0,1 0 1 0 0,0 1-1 0 0,1-1 1 0 0,-1 0-1 0 0,0 0 1 0 0,0 0 0 0 0,0 0-1 0 0,1 0 1 0 0,0 0 0 0 0,103 43 93 0 0,-104-44-81 0 0,1 1 0 0 0,-1-1 0 0 0,0 1 0 0 0,0 0-1 0 0,0 0 1 0 0,0-1 0 0 0,1 1 0 0 0,-1 0 0 0 0,0 0 0 0 0,0 0 0 0 0,-1 0-1 0 0,1 0 1 0 0,0 1 0 0 0,0-1 0 0 0,0 0 0 0 0,-1 0 0 0 0,1 0 0 0 0,-1 1-1 0 0,1-1 1 0 0,-1 0 0 0 0,1 1 0 0 0,-1-1 0 0 0,0 0 0 0 0,0 1 0 0 0,1-1-1 0 0,-1 1 1 0 0,0-1 0 0 0,0 0 0 0 0,0 1 0 0 0,-1-1 0 0 0,1 1 0 0 0,0-1-1 0 0,-1 0 1 0 0,1 1 0 0 0,0-1 0 0 0,-1 0 0 0 0,0 1 0 0 0,1-1 0 0 0,-1 0-1 0 0,0 0 1 0 0,1 0 0 0 0,-1 1 0 0 0,0-1 0 0 0,0 0 0 0 0,0 0 0 0 0,0 0-1 0 0,0 0 1 0 0,0-1 0 0 0,0 1 0 0 0,-1 0 0 0 0,1 0 0 0 0,0-1 0 0 0,0 1-1 0 0,-1 0 1 0 0,0-1-12 0 0,-22 18 79 0 0,-2-1 0 0 0,0-2 0 0 0,-1 0 0 0 0,0-2 0 0 0,-1-1 0 0 0,-1-1-1 0 0,-20 4-78 0 0,49-15-55 0 0,0 0-1 0 0,0 0 1 0 0,0 0-1 0 0,1-1 0 0 0,-1 1 1 0 0,0 0-1 0 0,0 0 1 0 0,0 0-1 0 0,0-1 0 0 0,1 1 1 0 0,-1 0-1 0 0,0 0 0 0 0,0 0 1 0 0,0-1-1 0 0,0 1 1 0 0,0 0-1 0 0,0 0 0 0 0,0-1 1 0 0,0 1-1 0 0,0 0 0 0 0,0 0 1 0 0,0-1-1 0 0,0 1 1 0 0,0 0-1 0 0,0-1 0 0 0,0 1 1 0 0,0 0-1 0 0,0 0 1 0 0,0-1-1 0 0,0 1 0 0 0,0 0 1 0 0,0 0-1 0 0,0-1 0 0 0,0 1 1 0 0,-1 0-1 0 0,1 0 1 0 0,0 0-1 0 0,0-1 0 0 0,0 1 1 0 0,0 0-1 0 0,-1 0 1 0 0,1 0-1 0 0,0-1 0 0 0,0 1 1 0 0,0 0-1 0 0,-1 0 0 0 0,1 0 1 0 0,0 0-1 0 0,0 0 1 0 0,-1 0 55 0 0,23-19-2034 0 0,-2 7-113 0 0,4-3-2363 0 0,-8 7-1581 0 0,-3 3-3387 0 0</inkml:trace>
  <inkml:trace contextRef="#ctx0" brushRef="#br0" timeOffset="-1001.913">18592 1317 13195 0 0,'0'0'2734'0'0,"0"0"-743"0"0,0 0-439 0 0,0 0-216 0 0,0 0-253 0 0,0 0-268 0 0,0 0-172 0 0,0 0-103 0 0,0 0-70 0 0,0 0-45 0 0,-31 17-46 0 0,-98 52-85 0 0,28-8 312 0 0,60-23-412 0 0,40-37-195 0 0,1 0 1 0 0,-1 0 0 0 0,1-1 0 0 0,-1 1-1 0 0,1 0 1 0 0,0 0 0 0 0,-1 0 0 0 0,1 0-1 0 0,0 0 1 0 0,-1 0 0 0 0,1 0 0 0 0,0 0-1 0 0,0-1 1 0 0,0 1 0 0 0,0 0 0 0 0,0 0 0 0 0,0 0-1 0 0,0 0 1 0 0,0 0 0 0 0,0 0 0 0 0,1 0-1 0 0,-1 0 1 0 0,0 0 0 0 0,1 0 0 0 0,-1 0-1 0 0,0 0 1 0 0,1-1 0 0 0,-1 1 0 0 0,1 0-1 0 0,0 0 1 0 0,-1 0 0 0 0,1-1 0 0 0,-1 1 0 0 0,1 0-1 0 0,0-1 1 0 0,0 1 0 0 0,-1-1 0 0 0,1 1-1 0 0,0-1 1 0 0,0 1 0 0 0,0-1 0 0 0,0 1-1 0 0,0-1 1 0 0,-1 0 0 0 0,1 1 0 0 0,0-1-1 0 0,0 0 1 0 0,0 0 0 0 0,0 0 0 0 0,0 0 0 0 0,0 0-1 0 0,1 0 1 0 0,210 30 210 0 0,-211-29-198 0 0,1-1 0 0 0,0 1 0 0 0,-1 0 1 0 0,1-1-1 0 0,-1 1 0 0 0,0 0 0 0 0,1 0 1 0 0,-1 0-1 0 0,0 0 0 0 0,1 0 0 0 0,-1 1 1 0 0,0-1-1 0 0,0 0 0 0 0,0 1 0 0 0,0-1 0 0 0,0 0 1 0 0,0 1-1 0 0,0-1 0 0 0,-1 1 0 0 0,1-1 1 0 0,0 1-1 0 0,-1 0 0 0 0,1-1 0 0 0,-1 1 1 0 0,0 0-1 0 0,0-1 0 0 0,1 1 0 0 0,-1 0 1 0 0,0-1-1 0 0,0 1 0 0 0,-1 0 0 0 0,1-1 1 0 0,0 1-1 0 0,0 0 0 0 0,-1-1 0 0 0,1 1 1 0 0,-1-1-1 0 0,0 1 0 0 0,1 0 0 0 0,-1-1 0 0 0,0 1 1 0 0,0-1-1 0 0,0 0 0 0 0,0 1 0 0 0,0-1 1 0 0,0 0-1 0 0,0 0 0 0 0,0 1 0 0 0,-1-1 1 0 0,1 0-1 0 0,0 0 0 0 0,-1 0 0 0 0,1-1 1 0 0,-1 1-1 0 0,1 0 0 0 0,-2 0-12 0 0,-92 57 406 0 0,56-38-608 0 0,-1-1 1 0 0,-1-2-1 0 0,0-2 1 0 0,-27 6 201 0 0,65-20-1588 0 0,5-2-9637 0 0,1-2-901 0 0</inkml:trace>
  <inkml:trace contextRef="#ctx0" brushRef="#br0" timeOffset="-14836.25">5188 286 0 0 0,'0'0'716'0'0,"0"0"732"0"0,0 0 219 0 0,0 0-49 0 0,0 0-106 0 0,7 0-34 0 0,-2 0-1010 0 0,21-4 655 0 0,-8-6 2809 0 0,-18 9-3844 0 0,12-15 6139 0 0,-12 0-4977 0 0,-4 5-986 0 0,0 0-1 0 0,0 0 0 0 0,-1 1 1 0 0,-1 0-1 0 0,1 0 0 0 0,-2 0 0 0 0,1 1 1 0 0,-2 0-1 0 0,-5-7-263 0 0,6 8 105 0 0,-3-3-19 0 0,-2 1 0 0 0,0 0 0 0 0,0 0-1 0 0,-1 1 1 0 0,0 1 0 0 0,0 0-1 0 0,-1 0 1 0 0,0 2 0 0 0,0 0-1 0 0,-1 0 1 0 0,0 2 0 0 0,-8-3-86 0 0,-8 0 66 0 0,0 2 0 0 0,0 1 0 0 0,0 1 0 0 0,0 2-1 0 0,-1 1 1 0 0,1 1 0 0 0,0 2 0 0 0,-1 1 0 0 0,2 2 0 0 0,-1 0 0 0 0,1 2 0 0 0,0 2 0 0 0,-6 3-66 0 0,17-6 29 0 0,1 1 0 0 0,-1 1 1 0 0,1 0-1 0 0,1 1 0 0 0,0 1 0 0 0,0 1 0 0 0,1 0 0 0 0,1 1 1 0 0,0 1-1 0 0,0 1 0 0 0,2 0 0 0 0,0 0 0 0 0,1 1 0 0 0,-2 5-29 0 0,9-13 2 0 0,1 1 0 0 0,1 0 0 0 0,-1 0 0 0 0,2 0 0 0 0,-1 1 0 0 0,1-1 0 0 0,0 1 0 0 0,1-1 0 0 0,1 1 0 0 0,-1 0 0 0 0,1-1 0 0 0,1 1 0 0 0,0 0 0 0 0,0-1 0 0 0,1 1 0 0 0,0-1 0 0 0,0 1 0 0 0,1-1 0 0 0,1 0 0 0 0,0 0 0 0 0,0 0 0 0 0,0-1 0 0 0,1 1 0 0 0,1 0-2 0 0,5 1 32 0 0,0 0 0 0 0,0 0 0 0 0,1-1 0 0 0,1-1 0 0 0,-1 0 0 0 0,1-1 0 0 0,0 0-1 0 0,1-1 1 0 0,0-1 0 0 0,0 0 0 0 0,0 0 0 0 0,0-2 0 0 0,1 0 0 0 0,0 0 0 0 0,-1-1 0 0 0,1-1 0 0 0,0-1-1 0 0,0 0 1 0 0,0-1 0 0 0,0 0 0 0 0,-1-1 0 0 0,1-1 0 0 0,-1-1 0 0 0,1 0 0 0 0,3-2-32 0 0,75-15 229 0 0,-89 20-179 0 0,-4 1 0 0 0,0 0 4 0 0,0 0-1 0 0,0 0 19 0 0,-23 2 348 0 0,-135 67-268 0 0,107-46-137 0 0,0 2 0 0 0,1 2 0 0 0,2 3 0 0 0,1 1 1 0 0,1 3-1 0 0,2 1 0 0 0,2 3 0 0 0,1 1 0 0 0,-34 43-15 0 0,66-69 5 0 0,0 1-1 0 0,0 0 1 0 0,1 0-1 0 0,1 1 1 0 0,1 0-1 0 0,0 1 1 0 0,1-1-1 0 0,0 1 1 0 0,1 0-1 0 0,1 0 1 0 0,1 0-1 0 0,0 1 1 0 0,1-1-1 0 0,1 0 1 0 0,0 1-1 0 0,3 9-4 0 0,-2-20 13 0 0,1 1 0 0 0,-1-1-1 0 0,2 1 1 0 0,-1-1 0 0 0,1 0 0 0 0,0 1 0 0 0,0-2-1 0 0,1 1 1 0 0,-1 0 0 0 0,1-1 0 0 0,1 1 0 0 0,-1-1-1 0 0,1 0 1 0 0,0-1 0 0 0,0 1 0 0 0,0-1-1 0 0,1 0 1 0 0,-1 0 0 0 0,1-1 0 0 0,0 1 0 0 0,0-1-1 0 0,0-1 1 0 0,1 1 0 0 0,1 0-13 0 0,14 4 106 0 0,0-1-1 0 0,1-1 1 0 0,-1-1-1 0 0,1-1 1 0 0,0-1-1 0 0,10 0-105 0 0,12-5 111 0 0,-1-1 1 0 0,0-2-1 0 0,-1-2 0 0 0,1-2 0 0 0,-2-1 0 0 0,1-3 1 0 0,-2-1-1 0 0,15-9-111 0 0,58-30 149 0 0,-138 49-2548 0 0,2 8-1202 0 0,9 4-4690 0 0,6-3-4418 0 0</inkml:trace>
  <inkml:trace contextRef="#ctx0" brushRef="#br0" timeOffset="-14322.49">5803 817 7218 0 0,'0'0'3467'0'0,"0"0"-1281"0"0,0 0-639 0 0,0 0-211 0 0,0 0-41 0 0,0 0-35 0 0,0 0-121 0 0,0 0-159 0 0,0 0-147 0 0,0 0-143 0 0,0 0-122 0 0,0 0-82 0 0,-23 17-54 0 0,-73 56-44 0 0,48-13 179 0 0,43-48-443 0 0,-127 288 1402 0 0,120-278-1630 0 0,0-2 1 0 0,-2 1 0 0 0,0-2 0 0 0,-2 0 0 0 0,0-1 0 0 0,0 0-1 0 0,-2-1 1 0 0,0-1 0 0 0,-1-1 0 0 0,-1-1 0 0 0,-15 9 103 0 0,-2-13-2752 0 0,35-11 2351 0 0,1 1 0 0 0,-1-1 1 0 0,1 0-1 0 0,-1 0 0 0 0,1 1 0 0 0,-1-1 0 0 0,1 0 0 0 0,0-1 1 0 0,-1 1-1 0 0,1 0 0 0 0,0 0 0 0 0,0 0 0 0 0,0-1 0 0 0,0 1 1 0 0,0-1-1 0 0,0 1 0 0 0,0-1 0 0 0,0 1 0 0 0,1-1 0 0 0,-1 1 1 0 0,1-1-1 0 0,-1 0 0 0 0,1 1 0 0 0,-1-1 0 0 0,1 0 0 0 0,0 1 1 0 0,0-1-1 0 0,0 0 0 0 0,0 1 0 0 0,0-3 401 0 0,0-13-4641 0 0,0 5-848 0 0</inkml:trace>
  <inkml:trace contextRef="#ctx0" brushRef="#br0" timeOffset="-14071.553">5225 842 5297 0 0,'0'0'4349'0'0,"0"0"-1504"0"0,0 0-888 0 0,0 0-530 0 0,0 0-358 0 0,0 0-276 0 0,0 0-205 0 0,0 0 6 0 0,0 0 74 0 0,0 0 119 0 0,0 0 84 0 0,0 0-30 0 0,0 0-81 0 0,15 22-80 0 0,48 71-54 0 0,-55-82-447 0 0,1 0 0 0 0,-1-1 0 0 0,2 0 0 0 0,0-1 0 0 0,0 0 0 0 0,0 0 0 0 0,1-1 0 0 0,0-1 0 0 0,10 5-179 0 0,11 9 360 0 0,217 152 1372 0 0,-166-92-1921 0 0,-79-67-861 0 0,-4-9-8632 0 0,0-2-2315 0 0</inkml:trace>
  <inkml:trace contextRef="#ctx0" brushRef="#br0" timeOffset="-13578.346">6374 975 14883 0 0,'0'0'1590'0'0,"0"0"-362"0"0,0 0-189 0 0,0 0 48 0 0,0 0 70 0 0,0 0-28 0 0,0 0-153 0 0,0 0-197 0 0,0 0-171 0 0,0 0-173 0 0,0 0-107 0 0,0 0-86 0 0,0 0-62 0 0,-25-2-14 0 0,-79-3-9 0 0,100 4-135 0 0,-1 1 0 0 0,1 0 0 0 0,-1 0 0 0 0,1 1 0 0 0,-1-1 0 0 0,1 1 0 0 0,-1 0 0 0 0,1 0 0 0 0,-1 1-1 0 0,1-1 1 0 0,0 1 0 0 0,0 0 0 0 0,0 0 0 0 0,0 0 0 0 0,0 1 0 0 0,0 0 0 0 0,-1 1-22 0 0,-7 5 70 0 0,-2-1-41 0 0,1 0 0 0 0,0 1 0 0 0,0 1 0 0 0,1 0 0 0 0,0 1 0 0 0,1 0 0 0 0,0 1 0 0 0,1 0 0 0 0,0 1 0 0 0,1 0 0 0 0,0 0 0 0 0,1 1 0 0 0,1 0 0 0 0,0 1 1 0 0,1 0-1 0 0,0 0 0 0 0,1 0 0 0 0,1 0 0 0 0,1 1 0 0 0,0-1 0 0 0,1 1 0 0 0,0 6-29 0 0,3-17 42 0 0,0-1 0 0 0,1 0 0 0 0,-1 0 0 0 0,1 1 0 0 0,0-1 0 0 0,0 0 0 0 0,1 0 0 0 0,-1-1 0 0 0,1 1 0 0 0,0 0 0 0 0,0-1 0 0 0,0 0-1 0 0,0 0 1 0 0,1 0 0 0 0,-1 0 0 0 0,1 0 0 0 0,0-1 0 0 0,0 1 0 0 0,0-1 0 0 0,0 0 0 0 0,0 0 0 0 0,0-1 0 0 0,0 1 0 0 0,1-1 0 0 0,-1 0 0 0 0,1 0 0 0 0,-1 0 0 0 0,1-1 0 0 0,-1 1 0 0 0,1-1 0 0 0,-1 0 0 0 0,1-1 0 0 0,-1 1 0 0 0,1-1 0 0 0,-1 0 0 0 0,1 0 0 0 0,-1 0 0 0 0,0-1 0 0 0,1 1 0 0 0,-1-1 0 0 0,0 0 0 0 0,3-2-42 0 0,27-11 81 0 0,0-2 1 0 0,-1-1 0 0 0,-1-2-1 0 0,-1-1 1 0 0,-1-1-1 0 0,-1-2 1 0 0,-1-1 0 0 0,-1-1-1 0 0,-1-1 1 0 0,-1-1-1 0 0,2-6-81 0 0,70-65 58 0 0,-112 173-41 0 0,14-65-50 0 0,1 0 0 0 0,0 1-1 0 0,0-1 1 0 0,1 0 0 0 0,1 0 0 0 0,-1 0 0 0 0,1 0 0 0 0,1 0-1 0 0,0 0 1 0 0,0 0 0 0 0,1-1 0 0 0,0 0 0 0 0,0 1-1 0 0,1-1 1 0 0,0-1 0 0 0,0 1 0 0 0,3 2 33 0 0,64 80-1891 0 0,-45-62-1420 0 0,1-3-3756 0 0,-19-17-4636 0 0</inkml:trace>
  <inkml:trace contextRef="#ctx0" brushRef="#br0" timeOffset="-13103.413">6766 1509 11138 0 0,'0'0'3490'0'0,"0"0"-1290"0"0,0 0-516 0 0,0 0-114 0 0,0 0-98 0 0,0 0-108 0 0,0 0-226 0 0,0 0-194 0 0,0 0-177 0 0,0 0-170 0 0,0 0-117 0 0,0 0-93 0 0,-1-15-56 0 0,2-48-54 0 0,23-4 206 0 0,107-186 312 0 0,-73 187-671 0 0,-57 66-128 0 0,0 0 0 0 0,0 1 0 0 0,0-1 0 0 0,0 0 0 0 0,0 0 0 0 0,0 0 0 0 0,0 1 0 0 0,0-1 1 0 0,-1 0-1 0 0,1 1 0 0 0,0-1 0 0 0,0 1 0 0 0,0-1 0 0 0,0 1 0 0 0,0-1 0 0 0,-1 1 0 0 0,1 0 0 0 0,0-1 0 0 0,0 1 0 0 0,-1 0 0 0 0,1 0 0 0 0,-1-1 0 0 0,1 1 1 0 0,0 0-1 0 0,-1 0 0 0 0,0 0 0 0 0,1 0 0 0 0,-1 0 0 0 0,1 0 0 0 0,-1 0 0 0 0,0 0 0 0 0,0 0 0 0 0,0 0 0 0 0,0 0 0 0 0,1 0 0 0 0,-1 0 0 0 0,0 0 1 0 0,-1 0-1 0 0,1 0 0 0 0,0 0 0 0 0,0 0 0 0 0,0 0 0 0 0,-1 0 0 0 0,1 0 0 0 0,0 0 0 0 0,-1-1 0 0 0,1 1 0 0 0,-1 0 0 0 0,1 0 0 0 0,-1 0 0 0 0,1 0 0 0 0,-1 0 1 0 0,0 0 3 0 0,1 4-8 0 0,-1 30 9 0 0,-1-25 0 0 0,1-1-1 0 0,1 1 1 0 0,0 0-1 0 0,0-1 1 0 0,0 1 0 0 0,1-1-1 0 0,1 1 1 0 0,0-1 0 0 0,0 1-1 0 0,1-1 1 0 0,0 0 0 0 0,0 0-1 0 0,1 0 1 0 0,1 0 0 0 0,2 4-1 0 0,-5-11 6 0 0,1-1 0 0 0,-1 0 1 0 0,0 0-1 0 0,0 0 1 0 0,1 0-1 0 0,-1 0 1 0 0,0-1-1 0 0,1 1 1 0 0,-1-1-1 0 0,1 1 1 0 0,-1-1-1 0 0,1 0 1 0 0,-1 0-1 0 0,1 0 1 0 0,-1-1-1 0 0,1 1 1 0 0,-1 0-1 0 0,1-1 1 0 0,-1 1-1 0 0,0-1 1 0 0,1 0-1 0 0,-1 0 1 0 0,0 0-1 0 0,0 0 0 0 0,1 0 1 0 0,-1-1-1 0 0,0 1 1 0 0,0-1-7 0 0,194-167 188 0 0,-178 155-178 0 0,-13 9-8 0 0,1 0 0 0 0,0 0 0 0 0,0 1 0 0 0,1-1 0 0 0,-1 2 0 0 0,1-1 0 0 0,0 0 0 0 0,0 1 0 0 0,0 1 0 0 0,0-1 1 0 0,0 1-1 0 0,8-1-2 0 0,-10 32 68 0 0,-5-16-188 0 0,0 1 0 0 0,1-1 0 0 0,1 0 0 0 0,0 0 0 0 0,0 0 0 0 0,1-1 0 0 0,1 1 0 0 0,0-1 1 0 0,1 1-1 0 0,1-1 0 0 0,-1-1 0 0 0,2 1 0 0 0,0-1 0 0 0,0 0 0 0 0,1 0 0 0 0,0-1 0 0 0,1 0 0 0 0,0-1 1 0 0,0 0-1 0 0,1 0 0 0 0,4 1 120 0 0,13-2-3762 0 0,-15-8-1172 0 0,-3 0-1056 0 0,-2 0-6098 0 0</inkml:trace>
  <inkml:trace contextRef="#ctx0" brushRef="#br0" timeOffset="-12619.852">7756 1019 17220 0 0,'0'0'1967'0'0,"0"0"-791"0"0,0 0-410 0 0,0 0-154 0 0,0 0 21 0 0,0 0 79 0 0,0 0 12 0 0,0 0-47 0 0,0 0-48 0 0,0 0-60 0 0,0 0-76 0 0,0 31-45 0 0,2 101-67 0 0,15 268 639 0 0,-16-380-1010 0 0,0 0-1 0 0,-1 0 0 0 0,-1-1 1 0 0,-1 1-1 0 0,-1 0 0 0 0,0-1 1 0 0,-2 0-1 0 0,0 0 0 0 0,-1 0 1 0 0,-1 0-1 0 0,-1-1 0 0 0,0 0 1 0 0,-1-1-1 0 0,-5 7-9 0 0,12-22 12 0 0,0 0 1 0 0,0 0-1 0 0,0 0 0 0 0,0 0 1 0 0,0 0-1 0 0,-1 0 1 0 0,1 0-1 0 0,-1-1 0 0 0,1 1 1 0 0,-1-1-1 0 0,0 0 0 0 0,1 0 1 0 0,-1 0-1 0 0,0 0 1 0 0,0 0-1 0 0,0-1 0 0 0,0 1 1 0 0,1-1-1 0 0,-1 0 0 0 0,0 1 1 0 0,0-1-1 0 0,0-1 0 0 0,0 1 1 0 0,0 0-1 0 0,0-1 1 0 0,0 0-1 0 0,0 1 0 0 0,1-1 1 0 0,-1 0-1 0 0,0 0 0 0 0,0-1 1 0 0,1 1-1 0 0,-1-1 0 0 0,1 1 1 0 0,-1-1-1 0 0,1 0 1 0 0,0 0-1 0 0,0 0 0 0 0,0 0 1 0 0,0 0-1 0 0,0 0 0 0 0,0-1 1 0 0,0 1-1 0 0,1-1-12 0 0,-4-18 16 0 0,1-1-1 0 0,2 0 0 0 0,0 1 1 0 0,1-1-1 0 0,2 0 0 0 0,0 0 1 0 0,1 1-1 0 0,1-1 1 0 0,1 1-1 0 0,1 0 0 0 0,1 0 1 0 0,1 0-1 0 0,0 0 0 0 0,2 1 1 0 0,1 0-16 0 0,13-41-46 0 0,3 2-1 0 0,2 0 1 0 0,3 2 0 0 0,2 1 0 0 0,3 2-1 0 0,2 1 1 0 0,2 2 0 0 0,3 2 0 0 0,6-2 46 0 0,-41 42 3 0 0,2 1 0 0 0,-1 0-1 0 0,1 0 1 0 0,0 1 0 0 0,1 0 0 0 0,-1 1 0 0 0,1 0 0 0 0,1 0 0 0 0,-1 2 0 0 0,1-1-1 0 0,0 1 1 0 0,0 1 0 0 0,0 0 0 0 0,0 1 0 0 0,1 0 0 0 0,-1 1 0 0 0,0 1 0 0 0,1 0-1 0 0,1 0-2 0 0,-11 0 4 0 0,0 1-1 0 0,-1-1 1 0 0,1 1 0 0 0,0 0-1 0 0,-1 0 1 0 0,1 0-1 0 0,-1 0 1 0 0,1 0-1 0 0,-1 0 1 0 0,0 1-1 0 0,1-1 1 0 0,-1 1-1 0 0,0-1 1 0 0,0 1-1 0 0,0 0 1 0 0,0 0-1 0 0,0 0 1 0 0,-1 0-1 0 0,1 0 1 0 0,0 1 0 0 0,-1-1-1 0 0,0 0 1 0 0,0 1-1 0 0,1-1 1 0 0,-1 1-1 0 0,-1-1 1 0 0,1 1-1 0 0,0-1 1 0 0,-1 1-1 0 0,1 0 1 0 0,-1 0-1 0 0,0-1 1 0 0,0 1-1 0 0,0 2-3 0 0,-18 94 136 0 0,3-67-82 0 0,-3 0-1 0 0,0-2 0 0 0,-2 0 0 0 0,-1-1 0 0 0,-1 0 0 0 0,-26 23-53 0 0,42-45-26 0 0,-2 0 0 0 0,1-1-1 0 0,-1 1 1 0 0,0-1 0 0 0,0-1-1 0 0,0 0 1 0 0,-1 0 0 0 0,0 0-1 0 0,0-1 1 0 0,0-1 0 0 0,-1 1-1 0 0,1-2 1 0 0,-1 1 0 0 0,0-1-1 0 0,1-1 1 0 0,-1 1 0 0 0,0-2-1 0 0,0 0 1 0 0,-9 0 26 0 0,17-1-112 0 0,0 0 0 0 0,0 0 0 0 0,0 1 0 0 0,-1-2-1 0 0,1 1 1 0 0,0 0 0 0 0,0 0 0 0 0,1-1 0 0 0,-1 1 0 0 0,0-1 0 0 0,0 1 0 0 0,1-1-1 0 0,-1 0 1 0 0,1 0 0 0 0,-1 0 0 0 0,1 0 0 0 0,0 0 0 0 0,0 0 0 0 0,0 0 0 0 0,0 0-1 0 0,0 0 1 0 0,0-1 0 0 0,0 1 0 0 0,1 0 0 0 0,0-1 0 0 0,-1 1 0 0 0,1 0 0 0 0,0-1-1 0 0,0 0 113 0 0,-3-46-8934 0 0,3 43 6340 0 0,0-10-9480 0 0</inkml:trace>
  <inkml:trace contextRef="#ctx0" brushRef="#br0" timeOffset="-12299.981">8557 268 17404 0 0,'0'0'2696'0'0,"0"0"-1653"0"0,0 0-589 0 0,0 0 84 0 0,0 0 229 0 0,0 0 181 0 0,0 0 35 0 0,0 0-104 0 0,0 0-161 0 0,0 0-146 0 0,0 0-112 0 0,-10 34-68 0 0,-29 107-80 0 0,29-104-97 0 0,2 0-1 0 0,2 0 0 0 0,1 0 1 0 0,0 37-215 0 0,4-37 72 0 0,-2 105 96 0 0,6-1 0 0 0,14 80-168 0 0,-16-125-1673 0 0,11-174-6804 0 0,-8 66 4809 0 0,0-4-8257 0 0</inkml:trace>
  <inkml:trace contextRef="#ctx0" brushRef="#br0" timeOffset="-11929.766">8651 1071 10506 0 0,'0'0'2050'0'0,"0"0"-378"0"0,0 0-70 0 0,0 0 86 0 0,0 0 55 0 0,0 0-48 0 0,0 0-173 0 0,0 0-224 0 0,0 0-229 0 0,0 0-222 0 0,33 20-157 0 0,105 64-108 0 0,-134-81-539 0 0,-1-1 0 0 0,1 1-1 0 0,0-1 1 0 0,0 0-1 0 0,0 0 1 0 0,0 0 0 0 0,0-1-1 0 0,0 1 1 0 0,0-1-1 0 0,1 0 1 0 0,-1 0-1 0 0,1 0 1 0 0,-1-1 0 0 0,1 0-1 0 0,-1 0 1 0 0,0 0-1 0 0,1 0 1 0 0,3-1-43 0 0,4-1 146 0 0,3 0-30 0 0,-1-1 0 0 0,0 0 0 0 0,1-1 0 0 0,-2-1 0 0 0,1 0 0 0 0,0-1 0 0 0,-1 0 0 0 0,0-1 0 0 0,-1 0 0 0 0,1-1 0 0 0,-1-2-116 0 0,-6 7 15 0 0,-1-1 0 0 0,0-1 0 0 0,0 1 0 0 0,0-1 0 0 0,-1 1-1 0 0,0-1 1 0 0,0-1 0 0 0,0 1 0 0 0,0-1 0 0 0,-1 1 0 0 0,0-1 0 0 0,0 0-1 0 0,-1 0 1 0 0,1 0 0 0 0,-1-1 0 0 0,-1 1 0 0 0,1 0 0 0 0,-1-1 0 0 0,0 1 0 0 0,-1-1-1 0 0,1 0 1 0 0,-1 1 0 0 0,0-1 0 0 0,-1 1 0 0 0,0-3-15 0 0,0 5-7 0 0,0 1 0 0 0,0-1-1 0 0,-1 1 1 0 0,1 0 0 0 0,-1 0 0 0 0,0 0 0 0 0,0 0 0 0 0,0 0-1 0 0,0 0 1 0 0,0 0 0 0 0,-1 1 0 0 0,1-1 0 0 0,-1 1-1 0 0,1 0 1 0 0,-1 0 0 0 0,0 0 0 0 0,0 0 0 0 0,0 0 0 0 0,0 0-1 0 0,0 1 1 0 0,-1-1 0 0 0,1 1 0 0 0,0 0 0 0 0,-1 0 0 0 0,1 0-1 0 0,-1 1 1 0 0,1-1 0 0 0,-1 1 0 0 0,-2 0 7 0 0,-105 15-101 0 0,94-8 99 0 0,1 0 1 0 0,-1 2-1 0 0,2 0 1 0 0,-1 0-1 0 0,1 2 1 0 0,1-1-1 0 0,0 2 0 0 0,0 0 1 0 0,1 1-1 0 0,1 0 1 0 0,0 1-1 0 0,1 0 1 0 0,1 1-1 0 0,0 1 1 0 0,-2 4 1 0 0,7-11 13 0 0,1 1 1 0 0,1 0 0 0 0,-1 0-1 0 0,1 0 1 0 0,1 1-1 0 0,0-1 1 0 0,0 1-1 0 0,1-1 1 0 0,1 1 0 0 0,0 0-1 0 0,0-1 1 0 0,1 1-1 0 0,0-1 1 0 0,1 1-1 0 0,0-1 1 0 0,0 1 0 0 0,1-1-1 0 0,1 0 1 0 0,0 0-1 0 0,0-1 1 0 0,1 1-1 0 0,0-1 1 0 0,1 0-1 0 0,0 0 1 0 0,0 0 0 0 0,1-1-1 0 0,0 0 1 0 0,1-1-1 0 0,2 3-13 0 0,8 2 37 0 0,1 0-1 0 0,0-2 0 0 0,1 0 1 0 0,0-1-1 0 0,0-1 0 0 0,1 0 1 0 0,1-2-1 0 0,-1-1 0 0 0,1 0 1 0 0,-1-2-1 0 0,1 0 0 0 0,0-2 1 0 0,0 0-1 0 0,1-2 0 0 0,-1 0 1 0 0,9-3-37 0 0,49-8-1061 0 0,-48 3-4161 0 0,-22 5-6884 0 0</inkml:trace>
  <inkml:trace contextRef="#ctx0" brushRef="#br0" timeOffset="-9851.364">3240 2050 6673 0 0,'0'0'638'0'0,"0"0"-469"0"0,0 0-233 0 0,0 0 203 0 0,0 0 445 0 0,0 0 310 0 0,0 0 144 0 0,0 0 41 0 0,0 0-21 0 0,37-5-58 0 0,118-15-62 0 0,172-17 3171 0 0,314-15-829 0 0,1318-89 433 0 0,560 17-1090 0 0,-1881 88-2013 0 0,-492 31-342 0 0,-147 5-355 0 0,-9-3-2813 0 0,7 3-8259 0 0,2 0-923 0 0</inkml:trace>
  <inkml:trace contextRef="#ctx0" brushRef="#br0" timeOffset="-9331.857">9873 864 504 0 0,'0'0'1835'0'0,"0"0"-174"0"0,0 0 4 0 0,0 0 113 0 0,0 0 73 0 0,0 0 49 0 0,0 0-47 0 0,0 0-149 0 0,0 0-162 0 0,0 0-155 0 0,0 0-180 0 0,0 0-103 0 0,0 0-80 0 0,3-20-72 0 0,6-65-51 0 0,-9 85-865 0 0,1 0 0 0 0,-1-1 1 0 0,1 1-1 0 0,-1-1 1 0 0,1 0-1 0 0,-1 1 1 0 0,1-1-1 0 0,-1 1 1 0 0,0-1-1 0 0,1 0 1 0 0,-1 1-1 0 0,0-1 1 0 0,0 0-1 0 0,0 1 1 0 0,1-1-1 0 0,-1 0 1 0 0,0 1-1 0 0,0-1 0 0 0,0 0 1 0 0,0 1-1 0 0,0-1 1 0 0,0 0-1 0 0,0 0 1 0 0,0 1-1 0 0,0-1 1 0 0,-1 0-1 0 0,1 1 1 0 0,0-1-1 0 0,0 0 1 0 0,-1 1-1 0 0,1-1 1 0 0,0 0-1 0 0,-1 1 1 0 0,1-1-1 0 0,-1 1 0 0 0,1-1 1 0 0,0 1-1 0 0,-1-1 1 0 0,0 1-1 0 0,1-1 1 0 0,-1 1-1 0 0,1-1 1 0 0,-1 1-1 0 0,1 0 1 0 0,-1-1-1 0 0,0 1 1 0 0,1 0-1 0 0,-1-1 1 0 0,0 1-1 0 0,1 0 1 0 0,-1 0-1 0 0,0 0 0 0 0,1 0 1 0 0,-1 0-1 0 0,0 0 1 0 0,0 0-1 0 0,1 0 1 0 0,-1 0-1 0 0,0 0-36 0 0,-4 0 490 0 0,-6-1-339 0 0,0 0-1 0 0,0 1 1 0 0,-1 0-1 0 0,1 1 0 0 0,0 0 1 0 0,0 0-1 0 0,0 1 0 0 0,0 1 1 0 0,1 0-1 0 0,-1 0 0 0 0,1 1 1 0 0,-6 3-151 0 0,17-7 2 0 0,-1 0 1 0 0,1 0-1 0 0,-1 0 0 0 0,1 0 1 0 0,-1 0-1 0 0,1 0 0 0 0,-1 0 1 0 0,1 0-1 0 0,-1 0 0 0 0,1 0 1 0 0,-1 0-1 0 0,0 0 1 0 0,1 1-1 0 0,-1-1 0 0 0,1 0 1 0 0,-1 0-1 0 0,1 0 0 0 0,-1 1 1 0 0,0-1-1 0 0,1 0 0 0 0,-1 1 1 0 0,0-1-1 0 0,1 0 1 0 0,-1 1-1 0 0,0-1 0 0 0,1 0 1 0 0,-1 1-1 0 0,0-1 0 0 0,0 1 1 0 0,1-1-1 0 0,-1 0 0 0 0,0 1 1 0 0,0-1-1 0 0,0 1 1 0 0,0-1-1 0 0,0 1 0 0 0,1-1 1 0 0,-1 1-1 0 0,0-1 0 0 0,0 1 1 0 0,0-1-1 0 0,0 1 0 0 0,0-1 1 0 0,-1 1-1 0 0,1-1 1 0 0,0 1-1 0 0,0-1 0 0 0,0 0 1 0 0,0 1-1 0 0,0-1 0 0 0,-1 1 1 0 0,1-1-1 0 0,0 1 0 0 0,0-1 1 0 0,-1 0-1 0 0,1 1 1 0 0,-1-1-3 0 0,33 0 78 0 0,-1-1 0 0 0,0-2 0 0 0,0-2 0 0 0,0 0 1 0 0,-1-2-1 0 0,8-4-78 0 0,17-8 269 0 0,-126 24-1074 0 0,39 20-1040 0 0,17-4-4888 0 0,12-13-5230 0 0</inkml:trace>
  <inkml:trace contextRef="#ctx0" brushRef="#br0" timeOffset="-8685.898">9857 1155 3273 0 0,'0'0'3047'0'0,"0"0"-1571"0"0,0 0-437 0 0,0 0 291 0 0,0 0 336 0 0,0 0 171 0 0,0 0-160 0 0,0 0-384 0 0,0 0-329 0 0,0 0-225 0 0,0 0-80 0 0,0 0-55 0 0,0 0-10 0 0,-4 1-1 0 0,-108 23 3113 0 0,51 10-2775 0 0,62-33-919 0 0,-1 0 0 0 0,1 0 0 0 0,-1 0 0 0 0,1 0 0 0 0,0 0 0 0 0,-1 0 0 0 0,1 0 0 0 0,0 0 0 0 0,0 0 0 0 0,0 0 0 0 0,-1 0 0 0 0,1-1 0 0 0,0 1 0 0 0,0 0-1 0 0,0-1 1 0 0,1 1 0 0 0,-1 0 0 0 0,0-1 0 0 0,0 1 0 0 0,0-1 0 0 0,0 0 0 0 0,0 1 0 0 0,1-1 0 0 0,-1 0 0 0 0,0 0 0 0 0,0 0 0 0 0,1 0 0 0 0,-1 0 0 0 0,0 0 0 0 0,1 0-12 0 0,143 0 728 0 0,-91-10-180 0 0,-54 10-421 0 0,0 0 60 0 0,0 0 21 0 0,-28 0 618 0 0,-39 43-675 0 0,66-42-232 0 0,1-1 86 0 0,0 0 7 0 0,0 0 16 0 0,0 0-4 0 0,0 0-25 0 0,-10-1 90 0 0,-53-2-786 0 0,63 3 318 0 0,0 8-1553 0 0,0-1-1646 0 0,3-4-3251 0 0,1-3-5953 0 0</inkml:trace>
  <inkml:trace contextRef="#ctx0" brushRef="#br0" timeOffset="3785.649">0 3077 8842 0 0,'0'0'676'0'0,"0"0"-113"0"0,0 0 265 0 0,0 0 334 0 0,0 0 215 0 0,0 0 76 0 0,0 0-71 0 0,0 0-129 0 0,0 0-126 0 0,0 0-123 0 0,34-9-120 0 0,108-32-150 0 0,-64-4 195 0 0,-65 32-726 0 0,134-128 1194 0 0,-94 86-1089 0 0,3 3 1 0 0,1 2-1 0 0,3 3 1 0 0,33-19-309 0 0,-80 58 45 0 0,79-36 132 0 0,-89 43-169 0 0,0 0-1 0 0,0 1 1 0 0,0-1 0 0 0,0 1-1 0 0,0 0 1 0 0,0 0 0 0 0,0 0 0 0 0,0 1-1 0 0,0-1 1 0 0,0 1 0 0 0,-1-1-1 0 0,1 1 1 0 0,0 0 0 0 0,0 0-1 0 0,0 0 1 0 0,-1 0 0 0 0,1 1-1 0 0,0-1 1 0 0,-1 1 0 0 0,1 0-1 0 0,-1 0 1 0 0,0 0 0 0 0,0 0-1 0 0,0 0 1 0 0,0 0 0 0 0,0 0-1 0 0,0 1 1 0 0,0-1 0 0 0,-1 1-1 0 0,1-1 1 0 0,0 4-8 0 0,5 12 72 0 0,-1 1 1 0 0,0 0-1 0 0,-2 0 0 0 0,0 1 0 0 0,-1 0 1 0 0,-2-1-1 0 0,0 1 0 0 0,0 0 1 0 0,-2 0-1 0 0,-1 0 0 0 0,0-1 0 0 0,-1 1 1 0 0,-2-1-1 0 0,1 0 0 0 0,-2 0 0 0 0,-1 0 1 0 0,0 0-1 0 0,-2-1 0 0 0,0-1 0 0 0,0 0 1 0 0,-4 4-73 0 0,5-6-6 0 0,0-1 1 0 0,-1 0 0 0 0,0 0-1 0 0,-1-1 1 0 0,0-1-1 0 0,-1 1 1 0 0,-1-2 0 0 0,0 1-1 0 0,0-2 1 0 0,-1 0-1 0 0,-1 0 1 0 0,1-1 0 0 0,-2-1-1 0 0,1 0 1 0 0,-1-1-1 0 0,0-1 1 0 0,-1 0 0 0 0,1-1-1 0 0,-1 0 1 0 0,-8 0 5 0 0,20-3-60 0 0,-1-1 0 0 0,0 0 0 0 0,0 0 0 0 0,0 0 1 0 0,0-1-1 0 0,0 1 0 0 0,0-1 0 0 0,0 0 0 0 0,0-1 1 0 0,0 1-1 0 0,1-1 0 0 0,-1 0 0 0 0,0 0 0 0 0,0-1 1 0 0,0 1-1 0 0,1-1 0 0 0,-1 0 0 0 0,1 0 0 0 0,-1-1 0 0 0,1 1 1 0 0,0-1-1 0 0,0 0 0 0 0,0 0 0 0 0,0 0 0 0 0,1-1 1 0 0,-1 1-1 0 0,1-1 0 0 0,0 0 0 0 0,0 0 0 0 0,0 0 0 0 0,1 0 1 0 0,0-1-1 0 0,-1 1 0 0 0,0-4 60 0 0,-6-76-4087 0 0,25 29-6913 0 0,-7 40 1203 0 0</inkml:trace>
  <inkml:trace contextRef="#ctx0" brushRef="#br0" timeOffset="4536.099">1142 2705 3929 0 0,'0'0'3028'0'0,"0"0"-1167"0"0,0 0-390 0 0,0 0 60 0 0,0 0 24 0 0,0 0-47 0 0,0 0-166 0 0,0 0-213 0 0,0 0-235 0 0,0 0-203 0 0,0 0-103 0 0,0 0 5 0 0,0 0 62 0 0,11 0 55 0 0,36 3-6 0 0,-46-3-679 0 0,0 0 0 0 0,-1 1 0 0 0,1-1 1 0 0,0 0-1 0 0,0 1 0 0 0,-1-1 0 0 0,1 1 1 0 0,0-1-1 0 0,-1 1 0 0 0,1-1 0 0 0,-1 1 1 0 0,1-1-1 0 0,0 1 0 0 0,-1-1 0 0 0,1 1 1 0 0,-1 0-1 0 0,0-1 0 0 0,1 1 0 0 0,-1 0 1 0 0,0 0-1 0 0,1-1 0 0 0,-1 1 0 0 0,0 0 1 0 0,0 0-1 0 0,1 0 0 0 0,-1-1 0 0 0,0 1 1 0 0,0 0-1 0 0,0 0 0 0 0,0 0 0 0 0,0-1 1 0 0,0 1-1 0 0,0 0 0 0 0,-1 0 0 0 0,1 0 1 0 0,0-1-1 0 0,0 1 0 0 0,-1 0-25 0 0,1 5 152 0 0,17 131 1257 0 0,-15-132-1378 0 0,0 0 0 0 0,0-1 0 0 0,0 0 0 0 0,0 1 0 0 0,1-1 0 0 0,-1 0 0 0 0,1 0 0 0 0,0 0 0 0 0,1 0 0 0 0,-1-1 0 0 0,0 0 0 0 0,1 1 0 0 0,0-1 0 0 0,0 0 0 0 0,0-1 0 0 0,0 1 0 0 0,0-1 0 0 0,1 1 0 0 0,-1-1-1 0 0,1-1 1 0 0,-1 1 0 0 0,1-1 0 0 0,0 0 0 0 0,0 0 0 0 0,-1 0 0 0 0,1 0 0 0 0,0-1-31 0 0,10-1 119 0 0,-1 0 1 0 0,1-2-1 0 0,-1 1 0 0 0,0-2 0 0 0,0 0 0 0 0,0 0 0 0 0,-1-2 0 0 0,1 1 0 0 0,-1-2 0 0 0,-1 0 0 0 0,1 0 0 0 0,-1-1 0 0 0,0-1 0 0 0,-1 0 0 0 0,0 0 0 0 0,6-8-119 0 0,122-132 409 0 0,-137 151-421 0 0,-1 0-1 0 0,1 0 0 0 0,-1 0 1 0 0,1 0-1 0 0,-1 0 0 0 0,0 1 1 0 0,0-1-1 0 0,0 0 0 0 0,0 1 1 0 0,0-1-1 0 0,-1 1 0 0 0,1-1 1 0 0,-1 1-1 0 0,0 0 0 0 0,1-1 1 0 0,-1 1-1 0 0,0-1 0 0 0,0 1 1 0 0,-1-1-1 0 0,1 1 0 0 0,-1-1 1 0 0,1 1-1 0 0,-1-1 0 0 0,0 1 0 0 0,0 1 13 0 0,0 1-16 0 0,0 2 10 0 0,-1 0 0 0 0,1 0 0 0 0,-1 0 0 0 0,2 0-1 0 0,-1 0 1 0 0,1 0 0 0 0,0 1 0 0 0,1-1 0 0 0,0 0 0 0 0,0 0 0 0 0,0 0 0 0 0,1 0 0 0 0,0 0 0 0 0,1 0 0 0 0,-1 0-1 0 0,1-1 1 0 0,1 1 0 0 0,-1-1 0 0 0,1 0 0 0 0,0 0 0 0 0,0 0 0 0 0,1-1 0 0 0,0 1 0 0 0,0-1 0 0 0,0 0 0 0 0,0 0-1 0 0,1-1 1 0 0,0 0 0 0 0,0 0 0 0 0,5 3 6 0 0,2-5 12 0 0,0 1-1 0 0,1-2 0 0 0,-1 0 1 0 0,0 0-1 0 0,1-2 1 0 0,-1 1-1 0 0,0-2 1 0 0,1 0-1 0 0,-1 0 0 0 0,0-1 1 0 0,0-1-1 0 0,-1 0 1 0 0,1-1-1 0 0,-1 0 1 0 0,0-1-1 0 0,0 0 0 0 0,0-1 1 0 0,-1 0-1 0 0,0-1 1 0 0,-1 0-1 0 0,0-1 0 0 0,0 0 1 0 0,2-3-12 0 0,18-12 38 0 0,-1-2-1 0 0,-1-1 1 0 0,-1-1 0 0 0,-1-1 0 0 0,-2-1 0 0 0,7-12-38 0 0,-25 34-1 0 0,-1 0 0 0 0,1-1 0 0 0,-2 1 0 0 0,1-1 0 0 0,-1 0 1 0 0,0 0-1 0 0,-1-1 0 0 0,0 1 0 0 0,-1-1 0 0 0,0 0 0 0 0,0 0 1 0 0,-1 1-1 0 0,0-1 0 0 0,-1 0 0 0 0,0 0 0 0 0,-1-8 1 0 0,0 16-8 0 0,1 0 0 0 0,-1-1 0 0 0,0 1 0 0 0,0 0 0 0 0,0 0-1 0 0,0 0 1 0 0,0 0 0 0 0,0 1 0 0 0,-1-1 0 0 0,1 0 0 0 0,-1 0 0 0 0,1 1-1 0 0,-1-1 1 0 0,0 1 0 0 0,0-1 0 0 0,1 1 0 0 0,-1 0 0 0 0,0 0 0 0 0,0 0 0 0 0,0 0-1 0 0,0 0 1 0 0,0 0 0 0 0,-1 0 0 0 0,1 1 0 0 0,0-1 0 0 0,0 1 0 0 0,0 0-1 0 0,-1-1 1 0 0,1 1 0 0 0,0 0 0 0 0,0 0 0 0 0,-1 0 0 0 0,1 1 0 0 0,0-1-1 0 0,0 1 1 0 0,-1-1 8 0 0,-76 35-378 0 0,72-31 358 0 0,-1 1 0 0 0,1 0-1 0 0,1 0 1 0 0,-1 1-1 0 0,1 0 1 0 0,0 0-1 0 0,0 1 1 0 0,1-1-1 0 0,-1 1 1 0 0,2 1 0 0 0,-1-1-1 0 0,1 0 1 0 0,0 1-1 0 0,0 0 1 0 0,1 0-1 0 0,0 0 1 0 0,1 1-1 0 0,0-1 1 0 0,0 1-1 0 0,1-1 1 0 0,0 1 20 0 0,3-5-1 0 0,0 0 0 0 0,0-1 0 0 0,1 1 0 0 0,0-1 0 0 0,0 1 0 0 0,0-1 0 0 0,0 0 0 0 0,0 0 0 0 0,1 0 0 0 0,-1 0 0 0 0,1-1 0 0 0,0 1 0 0 0,0-1-1 0 0,0 0 1 0 0,0 0 0 0 0,0-1 0 0 0,0 1 0 0 0,1-1 0 0 0,-1 0 0 0 0,0 0 0 0 0,1 0 0 0 0,-1-1 0 0 0,1 1 0 0 0,-1-1 0 0 0,1 0 0 0 0,-1-1 0 0 0,0 1 0 0 0,1-1 0 0 0,-1 0 0 0 0,5-1 1 0 0,-3 2 6 0 0,150-6 3 0 0,-72 5 35 0 0,-82 2-37 0 0,1 1-1 0 0,-1 0 1 0 0,1 0 0 0 0,-1-1-1 0 0,0 1 1 0 0,0 1-1 0 0,0-1 1 0 0,0 0 0 0 0,0 0-1 0 0,-1 1 1 0 0,1-1 0 0 0,-1 1-1 0 0,1-1 1 0 0,-1 1 0 0 0,0 0-1 0 0,0 0 1 0 0,0-1-1 0 0,0 1 1 0 0,-1 0 0 0 0,1 0-1 0 0,-1 0 1 0 0,0 0 0 0 0,1 0-1 0 0,-1 0 1 0 0,-1 0-1 0 0,1 0 1 0 0,0-1 0 0 0,-1 1-1 0 0,1 0 1 0 0,-1 0 0 0 0,0 0-1 0 0,0 0 1 0 0,0-1-1 0 0,-1 1 1 0 0,1 0 0 0 0,-2 1-7 0 0,-49 101 147 0 0,44-92-159 0 0,-1 1 0 0 0,2 0-1 0 0,0 0 1 0 0,0 0 0 0 0,2 1-1 0 0,-1 0 1 0 0,2 0 0 0 0,0 0-1 0 0,1 0 1 0 0,1 1 0 0 0,0 1 12 0 0,2-16-44 0 0,0 1 0 0 0,0-1 0 0 0,0 1 1 0 0,1-1-1 0 0,-1 1 0 0 0,0-1 0 0 0,1 1 1 0 0,-1-1-1 0 0,1 0 0 0 0,0 1 0 0 0,0-1 0 0 0,-1 0 1 0 0,1 0-1 0 0,0 0 0 0 0,0 1 0 0 0,0-1 1 0 0,0 0-1 0 0,0 0 0 0 0,0 0 0 0 0,0 0 0 0 0,1-1 1 0 0,-1 1-1 0 0,0 0 0 0 0,0 0 0 0 0,1-1 1 0 0,-1 1-1 0 0,1-1 0 0 0,-1 1 0 0 0,0-1 0 0 0,1 1 1 0 0,-1-1-1 0 0,1 0 0 0 0,-1 0 0 0 0,1 0 1 0 0,-1 0-1 0 0,1 0 0 0 0,-1 0 0 0 0,1 0 0 0 0,-1 0 1 0 0,1-1-1 0 0,-1 1 0 0 0,1-1 44 0 0,21-3-4446 0 0,-5-2-4993 0 0,-9 5-1835 0 0</inkml:trace>
  <inkml:trace contextRef="#ctx0" brushRef="#br0" timeOffset="6168.95">2773 2510 3857 0 0,'0'0'1449'0'0,"0"0"-456"0"0,0 0 152 0 0,0 0 433 0 0,0 0 301 0 0,0 0 69 0 0,0 0-121 0 0,0 0-176 0 0,0 0-164 0 0,0 0-137 0 0,0 0-136 0 0,0 0-123 0 0,32 2-141 0 0,101 3-143 0 0,-57-23 202 0 0,-63 11-773 0 0,11-9 41 0 0,0 0 1 0 0,-2-2-1 0 0,1 0 0 0 0,-2-2 1 0 0,-1 0-1 0 0,12-17-277 0 0,-22 27 21 0 0,0-1-13 0 0,0 0 1 0 0,0 0-1 0 0,-2-2 0 0 0,1 1 0 0 0,-2-1 0 0 0,1 0 1 0 0,-2 0-1 0 0,0-1 0 0 0,0 0 0 0 0,-1 0 0 0 0,-1 0 0 0 0,-1-1 1 0 0,0 1-1 0 0,0-1 0 0 0,-1-12-8 0 0,-3 27-5 0 0,0-1-1 0 0,1 0 1 0 0,-1 1-1 0 0,0-1 1 0 0,0 1-1 0 0,0-1 1 0 0,0 1 0 0 0,0 0-1 0 0,0-1 1 0 0,0 1-1 0 0,0 0 1 0 0,0 0-1 0 0,0 0 1 0 0,0 0 0 0 0,0 0-1 0 0,1 0 1 0 0,-1 0-1 0 0,0 0 1 0 0,0 0-1 0 0,0 0 1 0 0,0 0 0 0 0,0 0-1 0 0,0 1 1 0 0,0-1-1 0 0,0 0 1 0 0,0 1 0 0 0,0-1-1 0 0,0 1 1 0 0,0-1-1 0 0,1 1 1 0 0,-1 0-1 0 0,0-1 1 0 0,0 1 0 0 0,1 0-1 0 0,-1-1 1 0 0,0 1-1 0 0,1 0 1 0 0,-1 0-1 0 0,1-1 1 0 0,-1 1 0 0 0,1 0-1 0 0,-1 0 1 0 0,1 0-1 0 0,-1 0 1 0 0,1 1 5 0 0,-16 26-1 0 0,1 0 0 0 0,2 2 0 0 0,1 0 0 0 0,1 0 1 0 0,-3 17 0 0 0,5-19-1 0 0,-99 372 9 0 0,72-225 61 0 0,-7 119-69 0 0,24-153 17 0 0,14-96 0 0 0,-31 124 157 0 0,33-163-169 0 0,0 1 1 0 0,0-1-1 0 0,0 0 1 0 0,-1-1-1 0 0,0 1 1 0 0,0 0-1 0 0,0-1 1 0 0,-1 0-1 0 0,0 0 0 0 0,0 0 1 0 0,0-1-1 0 0,0 0 1 0 0,-1 0-1 0 0,0 0 1 0 0,1-1-1 0 0,-1 1 1 0 0,-1-1-1 0 0,1-1 1 0 0,0 1-1 0 0,-1-1 0 0 0,0 0 1 0 0,1-1-1 0 0,-4 1-5 0 0,2 0-2 0 0,1-1 1 0 0,-1 0-1 0 0,0 0 0 0 0,0-1 0 0 0,0 0 0 0 0,0-1 0 0 0,0 1 1 0 0,1-2-1 0 0,-1 1 0 0 0,0-1 0 0 0,1 0 0 0 0,-1 0 0 0 0,1-1 0 0 0,-1 0 1 0 0,1 0-1 0 0,0-1 0 0 0,0 0 0 0 0,1 0 0 0 0,-1-1 0 0 0,1 0 0 0 0,0 0 1 0 0,0 0-1 0 0,1-1 0 0 0,0 0 0 0 0,0 0 0 0 0,0 0 0 0 0,0-1 0 0 0,1 1 1 0 0,0-1-1 0 0,1 0 0 0 0,-1-1 0 0 0,1 1 0 0 0,1 0 0 0 0,-1-1 1 0 0,1 0-1 0 0,0-5 2 0 0,3-3 11 0 0,2 0 0 0 0,0 0 0 0 0,1 0 0 0 0,0 1 0 0 0,1-1 0 0 0,1 1 1 0 0,0 0-1 0 0,1 1 0 0 0,1 0 0 0 0,0 0 0 0 0,1 0 0 0 0,1 1 0 0 0,0 0 1 0 0,0 1-1 0 0,1 0 0 0 0,1 1 0 0 0,10-8-11 0 0,15-15 10 0 0,0 2-1 0 0,3 2 1 0 0,0 2-1 0 0,1 1 1 0 0,2 2-1 0 0,1 2 1 0 0,9-2-10 0 0,42-20-723 0 0,-52 15-3251 0 0,10-28-7595 0 0,-23 23 6426 0 0,2 4 4108 0 0,-6 9 1402 0 0,34-26 3702 0 0,37-3 6306 0 0,-96 52-10241 0 0,0 1-1 0 0,0-1 0 0 0,0 1 1 0 0,-1-1-1 0 0,1 1 0 0 0,0 0 1 0 0,-1-1-1 0 0,1 1 0 0 0,-1 0 1 0 0,0-1-1 0 0,1 1 0 0 0,-1 0 1 0 0,0 0-1 0 0,0-1 0 0 0,0 1 1 0 0,0 0-1 0 0,-1-1 0 0 0,1 1 1 0 0,0 0-1 0 0,-1 0 0 0 0,1-1 0 0 0,-1 1 1 0 0,1-1-1 0 0,-1 1 0 0 0,0 0 1 0 0,0-1-1 0 0,0 1 0 0 0,0-1 1 0 0,0 0-1 0 0,0 1 0 0 0,0-1 1 0 0,0 0-1 0 0,0 0 0 0 0,-2 1-133 0 0,-14 22 319 0 0,-6 6-142 0 0,1 1 0 0 0,1 1 0 0 0,2 1 1 0 0,1 0-1 0 0,-4 16-177 0 0,11 43 42 0 0,13-90-18 0 0,0-1-1 0 0,0 1 0 0 0,1 0 1 0 0,-1 0-1 0 0,0-1 0 0 0,1 0 1 0 0,-1 1-1 0 0,1-1 0 0 0,-1 0 1 0 0,1 0-1 0 0,-1 0 0 0 0,1-1 1 0 0,0 1-1 0 0,-1 0 0 0 0,1-1 1 0 0,0 0-1 0 0,0 0 0 0 0,-1 0 1 0 0,1 0-1 0 0,0 0 0 0 0,0 0 1 0 0,-1-1-1 0 0,1 1 0 0 0,0-1 1 0 0,-1 0-1 0 0,1 0 0 0 0,0 0 1 0 0,-1 0-1 0 0,0 0 0 0 0,2-2-23 0 0,20-11 127 0 0,0-2 0 0 0,-2 0 0 0 0,0-2-1 0 0,-1-1 1 0 0,0 0 0 0 0,-2-1-1 0 0,-1-1 1 0 0,0-1 0 0 0,13-22-127 0 0,36-25 102 0 0,-65 70-106 0 0,0 0 1 0 0,0 0-1 0 0,0 0 0 0 0,-1 0 0 0 0,1 1 0 0 0,0-1 0 0 0,0 0 0 0 0,-1 1 0 0 0,1-1 0 0 0,-1 1 0 0 0,1 0 0 0 0,-1-1 0 0 0,0 1 1 0 0,0 0-1 0 0,0 0 0 0 0,0 0 0 0 0,0 0 0 0 0,0 0 0 0 0,0 0 0 0 0,0 0 0 0 0,-1 0 0 0 0,1 0 0 0 0,-1 0 0 0 0,0 0 1 0 0,1 0-1 0 0,-1 0 0 0 0,0 1 0 0 0,0-1 0 0 0,-1 0 0 0 0,1 0 0 0 0,0 1 4 0 0,1 3-7 0 0,-1 3 9 0 0,1-1 0 0 0,0 0 0 0 0,1 1 0 0 0,0-1 0 0 0,1 0 0 0 0,-1 0 0 0 0,1 0 0 0 0,1 0 0 0 0,0 0 0 0 0,0-1-1 0 0,0 0 1 0 0,1 1 0 0 0,0-2 0 0 0,0 1 0 0 0,1-1 0 0 0,2 2-2 0 0,-5-6 10 0 0,1-1-1 0 0,0 0 1 0 0,0 0 0 0 0,0-1-1 0 0,0 1 1 0 0,-1-1 0 0 0,1 0-1 0 0,0 0 1 0 0,0 0 0 0 0,0-1-1 0 0,0 1 1 0 0,0-1-1 0 0,0 0 1 0 0,0 0 0 0 0,-1 0-1 0 0,1 0 1 0 0,0-1 0 0 0,-1 0-1 0 0,1 0 1 0 0,-1 0 0 0 0,3-1-10 0 0,160-140 636 0 0,-141 123-569 0 0,1 2 1 0 0,1 1-1 0 0,0 1 0 0 0,1 1 1 0 0,1 2-1 0 0,13-4-67 0 0,90 4 60 0 0,-132 14-37 0 0,0-1 0 0 0,0 0 0 0 0,-1 0 0 0 0,1 0 0 0 0,0 1 0 0 0,0-1 0 0 0,0 0 0 0 0,-1 0 0 0 0,1 1 0 0 0,0-1 0 0 0,0 0 0 0 0,0 0 0 0 0,0 1 0 0 0,0-1 0 0 0,0 0 0 0 0,-1 0 0 0 0,1 1 0 0 0,0-1 0 0 0,0 0 0 0 0,0 1 0 0 0,0-1 0 0 0,0 0 0 0 0,0 0 0 0 0,0 1 0 0 0,0-1-23 0 0,-92-21 132 0 0,85 21-142 0 0,0 0 1 0 0,0 1 0 0 0,0 0-1 0 0,0 1 1 0 0,0-1 0 0 0,1 1-1 0 0,-1 1 1 0 0,1-1 0 0 0,-1 1-1 0 0,1 0 1 0 0,0 0 0 0 0,0 1-1 0 0,0 0 1 0 0,1 0 0 0 0,-1 0-1 0 0,1 1 1 0 0,0 0 0 0 0,0 0-1 0 0,1 0 1 0 0,-1 0 0 0 0,1 1-1 0 0,1 0 1 0 0,-1 0 0 0 0,1 0-1 0 0,0 0 1 0 0,0 1 0 0 0,0-1-1 0 0,1 1 1 0 0,0-1 0 0 0,1 1-1 0 0,-1 0 1 0 0,1 0 0 0 0,0 5 9 0 0,1-5-3 0 0,1-1 1 0 0,-1 1-1 0 0,1-1 0 0 0,1 1 1 0 0,-1-1-1 0 0,1 0 1 0 0,0 0-1 0 0,0 0 1 0 0,1 0-1 0 0,0 0 1 0 0,0 0-1 0 0,0-1 0 0 0,1 1 1 0 0,0-1-1 0 0,0 0 1 0 0,0 0-1 0 0,1 0 1 0 0,-1-1-1 0 0,1 0 1 0 0,0 0-1 0 0,0 0 0 0 0,1 0 1 0 0,-1-1-1 0 0,1 0 1 0 0,4 2 2 0 0,2 0 6 0 0,-1 0 0 0 0,1-1 0 0 0,0 0 0 0 0,0-1 0 0 0,0 0 0 0 0,1-1 0 0 0,-1-1 0 0 0,1 0 0 0 0,-1 0 0 0 0,1-1 0 0 0,-1-1 0 0 0,1 0 0 0 0,-1-1 0 0 0,1 0 0 0 0,3-2-6 0 0,180-64 188 0 0,-141 44-71 0 0,-1-2 0 0 0,-1-3-1 0 0,-2-2 1 0 0,-1-3-1 0 0,1-3-116 0 0,-45 33 3 0 0,-1 0 0 0 0,1 0 0 0 0,-1 0 0 0 0,0-1 1 0 0,-1 0-1 0 0,1 0 0 0 0,-1 0 0 0 0,0-1 0 0 0,0 1 0 0 0,-1-1 0 0 0,1 0 0 0 0,-1 0 0 0 0,-1 0 0 0 0,1 0 0 0 0,-1-1 0 0 0,0 1 0 0 0,0-1 0 0 0,-1 1 0 0 0,0-1 1 0 0,0-3-4 0 0,-2 8-4 0 0,-1 0 1 0 0,1 0 0 0 0,-1 0 0 0 0,0 1-1 0 0,0-1 1 0 0,1 0 0 0 0,-1 1 0 0 0,0-1 0 0 0,0 1-1 0 0,0 0 1 0 0,-1 0 0 0 0,1 0 0 0 0,0 0-1 0 0,0 0 1 0 0,-1 0 0 0 0,1 1 0 0 0,0-1 0 0 0,-1 1-1 0 0,1 0 1 0 0,-1-1 0 0 0,1 1 0 0 0,0 0-1 0 0,-1 0 1 0 0,1 1 0 0 0,-1-1 0 0 0,1 0 0 0 0,-1 1 3 0 0,-2-1-9 0 0,-12 2-10 0 0,0 1 0 0 0,1 1 1 0 0,-1 0-1 0 0,1 1 0 0 0,0 1 1 0 0,0 0-1 0 0,0 2 0 0 0,1-1 1 0 0,0 2-1 0 0,1 0 0 0 0,-1 1 0 0 0,2 0 1 0 0,0 1-1 0 0,0 1 0 0 0,1 0 1 0 0,0 0-1 0 0,-8 13 19 0 0,14-19 2 0 0,1 0-1 0 0,1 0 1 0 0,-1 1 0 0 0,1-1-1 0 0,1 1 1 0 0,-1 0-1 0 0,1 0 1 0 0,0 0 0 0 0,0 0-1 0 0,1 1 1 0 0,0-1 0 0 0,1 1-1 0 0,-1-1 1 0 0,1 1-1 0 0,1 0 1 0 0,-1-1 0 0 0,1 1-1 0 0,1 0 1 0 0,0-1 0 0 0,0 1-1 0 0,0 0 1 0 0,1-1-1 0 0,0 1 1 0 0,0-1 0 0 0,1 0-1 0 0,0 0 1 0 0,0 0-1 0 0,2 2-1 0 0,4 2 28 0 0,0-2 0 0 0,1 1 0 0 0,0-1-1 0 0,0 0 1 0 0,1-1 0 0 0,0 0 0 0 0,0-1-1 0 0,1 0 1 0 0,0-1 0 0 0,0 0-1 0 0,1-1 1 0 0,0-1 0 0 0,-1 0 0 0 0,2 0-1 0 0,12 1-27 0 0,14 1 154 0 0,0-1-1 0 0,0-2 1 0 0,1-2-1 0 0,30-4-153 0 0,-58 3-94 0 0,-1-1 1 0 0,1-1-1 0 0,-1 1 0 0 0,0-2 1 0 0,0 0-1 0 0,0-1 0 0 0,0 0 1 0 0,-1 0-1 0 0,1-1 0 0 0,-1-1 0 0 0,-1 0 1 0 0,8-5 93 0 0,-13 6-1600 0 0,-5 2-8235 0 0,0 3-3226 0 0</inkml:trace>
  <inkml:trace contextRef="#ctx0" brushRef="#br0" timeOffset="9057.474">6410 2227 8146 0 0,'0'0'1633'0'0,"0"0"-266"0"0,0 0-114 0 0,0 0 56 0 0,0 0 138 0 0,0 0 102 0 0,0 0-97 0 0,0 0-229 0 0,0 0-299 0 0,0 0-336 0 0,0 0-254 0 0,0-8-172 0 0,1-21 114 0 0,31 233 2256 0 0,-29-145-2231 0 0,-3 0 0 0 0,-3 0 1 0 0,-2 0-1 0 0,-3-1 0 0 0,-12 43-301 0 0,-77 183 581 0 0,97-284-580 0 0,0 0 1 0 0,1 0-1 0 0,-1 0 1 0 0,0-1 0 0 0,1 1-1 0 0,-1 0 1 0 0,0 0-1 0 0,1 0 1 0 0,-1 0 0 0 0,0 0-1 0 0,1 0 1 0 0,-1 0-1 0 0,0 0 1 0 0,1 1 0 0 0,-1-1-1 0 0,0 0 1 0 0,1 0-1 0 0,-1 0 1 0 0,0 0-1 0 0,1 0 1 0 0,-1 0 0 0 0,0 1-1 0 0,0-1 1 0 0,1 0-1 0 0,-1 0 1 0 0,0 0 0 0 0,0 1-1 0 0,1-1 1 0 0,-1 0-1 0 0,0 0 1 0 0,0 1 0 0 0,0-1-1 0 0,0 0 1 0 0,1 1-1 0 0,-1-1 1 0 0,0 0 0 0 0,0 0-1 0 0,0 1 1 0 0,0-1-1 0 0,0 0 1 0 0,0 1-2 0 0,227-132 155 0 0,-210 123-158 0 0,15-9 0 0 0,0 1 1 0 0,1 1 0 0 0,1 2-1 0 0,0 1 1 0 0,1 2 0 0 0,0 1-1 0 0,0 2 1 0 0,1 1 0 0 0,7 2 2 0 0,-41 3-1 0 0,0 1 1 0 0,-1 0 0 0 0,1 0 0 0 0,0 0-1 0 0,0 0 1 0 0,-1 0 0 0 0,1 0 0 0 0,0 0-1 0 0,0 0 1 0 0,-1 1 0 0 0,1-1-1 0 0,0 1 1 0 0,-1 0 0 0 0,1-1 0 0 0,0 1-1 0 0,-1 0 1 0 0,1 0 0 0 0,-1 0 0 0 0,1 0-1 0 0,-1 0 1 0 0,0 0 0 0 0,1 0 0 0 0,-1 1-1 0 0,0-1 1 0 0,0 0 0 0 0,0 1-1 0 0,0-1 1 0 0,0 1 0 0 0,0-1 0 0 0,0 1-1 0 0,-1-1 1 0 0,1 1 0 0 0,0 0 0 0 0,-1 0-1 0 0,1-1 1 0 0,-1 1 0 0 0,0 0-1 0 0,0-1 1 0 0,0 1 0 0 0,1 0 0 0 0,-2 0-1 0 0,1 0 1 0 0,0-1 0 0 0,0 1 0 0 0,0 0 0 0 0,-3 11 19 0 0,-1-1 0 0 0,0 0 1 0 0,0 1-1 0 0,-2-1 0 0 0,1-1 0 0 0,-1 1 1 0 0,-1-1-1 0 0,0 0 0 0 0,-1-1 1 0 0,0 0-1 0 0,0 0 0 0 0,-1 0 1 0 0,0-1-1 0 0,-1-1 0 0 0,0 1 0 0 0,0-2 1 0 0,-1 1-1 0 0,0-1 0 0 0,-8 3-19 0 0,5 1 3 0 0,-1-1-1 0 0,-1-1 0 0 0,0 0 1 0 0,0-1-1 0 0,0-1 1 0 0,-1 0-1 0 0,0-2 0 0 0,-1 0 1 0 0,1 0-1 0 0,-1-2 0 0 0,0 0 1 0 0,0-1-1 0 0,-1-1-2 0 0,2-1-132 0 0,-78-13-599 0 0,92 11 531 0 0,1 1 1 0 0,-1-1-1 0 0,1 0 1 0 0,0 0-1 0 0,-1 0 1 0 0,1 0-1 0 0,0-1 1 0 0,0 1-1 0 0,0-1 1 0 0,1 1-1 0 0,-1-1 1 0 0,0 0-1 0 0,1 1 1 0 0,0-1-1 0 0,0 0 1 0 0,0 0 0 0 0,0 0-1 0 0,0 0 1 0 0,0 0-1 0 0,1-1 200 0 0,-2-11-2593 0 0,1 5-2145 0 0,1 2-5892 0 0</inkml:trace>
  <inkml:trace contextRef="#ctx0" brushRef="#br0" timeOffset="10310.046">6871 2948 928 0 0,'0'0'2841'0'0,"0"0"-877"0"0,0 0-239 0 0,0 0 107 0 0,0 0 122 0 0,0 0 7 0 0,0 0-109 0 0,0 0-173 0 0,33 11-239 0 0,108 31-224 0 0,-44-27 800 0 0,-72-16-1486 0 0,-15 2-379 0 0,1 0-1 0 0,-1-1 1 0 0,0 0-1 0 0,1-1 1 0 0,-1 0 0 0 0,1 0-1 0 0,-1-1 1 0 0,0 0-1 0 0,0-1 1 0 0,0 0 0 0 0,0-1-1 0 0,0 0 1 0 0,-1-1-1 0 0,0 0 1 0 0,0 0-1 0 0,0-1 1 0 0,0 0 0 0 0,-1 0-1 0 0,0-1 1 0 0,-1 0-1 0 0,1-1 1 0 0,-1 1 0 0 0,-1-1-1 0 0,1-1 1 0 0,2-4-151 0 0,-7 8 2 0 0,1 1 0 0 0,-1-1 0 0 0,0 0 0 0 0,0 0 0 0 0,0 1 0 0 0,-1-1 1 0 0,1 0-1 0 0,-1 0 0 0 0,-1-1 0 0 0,1 1 0 0 0,-1 0 0 0 0,0 0 0 0 0,0 0 0 0 0,0 0 0 0 0,-1 0 0 0 0,1-1 1 0 0,-1 1-1 0 0,-1 0 0 0 0,1 0 0 0 0,-1 1 0 0 0,0-1 0 0 0,0 0 0 0 0,0 0 0 0 0,0 1 0 0 0,-1-1 0 0 0,0 1 1 0 0,0 0-1 0 0,0 0 0 0 0,-1 0 0 0 0,1 0 0 0 0,-1 1 0 0 0,0-1 0 0 0,0 1 0 0 0,0 0 0 0 0,0 0 0 0 0,-1 1 1 0 0,1-1-1 0 0,-1 1 0 0 0,1 0 0 0 0,-2 0-2 0 0,0 1-20 0 0,0 1 0 0 0,0 0 1 0 0,-1 0-1 0 0,1 0 0 0 0,0 1 0 0 0,0 0 0 0 0,-1 1 1 0 0,1-1-1 0 0,0 1 0 0 0,1 0 0 0 0,-1 0 0 0 0,0 1 1 0 0,0 0-1 0 0,1 0 0 0 0,0 0 0 0 0,-1 1 1 0 0,1 0-1 0 0,1 0 0 0 0,-1 0 0 0 0,-3 3 20 0 0,-73 105 53 0 0,78-107-41 0 0,0 0 1 0 0,0 0-1 0 0,0 1 0 0 0,1 0 0 0 0,0-1 1 0 0,0 1-1 0 0,1 0 0 0 0,-1 0 0 0 0,1 0 1 0 0,0 0-1 0 0,1 0 0 0 0,-1 0 0 0 0,1 0 1 0 0,1 0-1 0 0,-1 0 0 0 0,1 0 0 0 0,0 0 1 0 0,0 0-1 0 0,1 0 0 0 0,-1 0 0 0 0,1-1 1 0 0,1 1-1 0 0,-1 0 0 0 0,1-1 0 0 0,0 0 1 0 0,0 0-1 0 0,1 0 0 0 0,-1 0 0 0 0,1 0 1 0 0,0-1-1 0 0,1 1 0 0 0,2 1-12 0 0,10 2 110 0 0,0-1 0 0 0,0-1-1 0 0,1-1 1 0 0,0 0 0 0 0,0-2 0 0 0,0 0-1 0 0,0-1 1 0 0,1 0 0 0 0,-1-2 0 0 0,0 0-1 0 0,1-1 1 0 0,-1-1 0 0 0,0-1 0 0 0,14-3-110 0 0,-18 4 64 0 0,-1-1 0 0 0,1 0 0 0 0,-1 0 0 0 0,0-2 0 0 0,0 1 0 0 0,0-2 0 0 0,-1 1 0 0 0,0-2 1 0 0,0 0-1 0 0,0 0 0 0 0,-1-1 0 0 0,0-1 0 0 0,-1 0 0 0 0,2-2-64 0 0,2-5 21 0 0,-1-1 0 0 0,-1 0 0 0 0,0-1 1 0 0,-2-1-1 0 0,0 0 0 0 0,-1 0 0 0 0,4-13-21 0 0,-5 16 33 0 0,-8 17-23 0 0,0-1-1 0 0,0 0-1 0 0,0 0 0 0 0,0 0 0 0 0,0 0-3 0 0,0 0-11 0 0,-7 29 4 0 0,-2 30 31 0 0,-2 92-35 0 0,13-148 7 0 0,0-1 0 0 0,1 0 0 0 0,-1 0 0 0 0,1 0 0 0 0,0 0 0 0 0,0 0 0 0 0,0 0 0 0 0,0-1 0 0 0,0 1 0 0 0,0-1 0 0 0,0 0 0 0 0,0 0 0 0 0,0 0 0 0 0,1-1-1 0 0,-1 1 1 0 0,0-1 0 0 0,1 1 0 0 0,-1-1 0 0 0,0 0 0 0 0,1 0 0 0 0,-1-1 0 0 0,0 1 0 0 0,1-1 0 0 0,-1 0 0 0 0,0 0 0 0 0,0 0 0 0 0,1 0 0 0 0,-1 0 0 0 0,0-1 0 0 0,0 1 0 0 0,-1-1 0 0 0,4-1-1 0 0,22-15-1 0 0,-1-1-1 0 0,0-1 1 0 0,-1-1 0 0 0,-2-1 0 0 0,0-1-1 0 0,6-10 2 0 0,8-5-2 0 0,-28 28-8 0 0,0 1-1 0 0,0 0 1 0 0,1 1-1 0 0,0 0 1 0 0,1 1-1 0 0,-1 0 1 0 0,2 1-1 0 0,-1 0 1 0 0,1 1-1 0 0,-1 1 0 0 0,7-2 11 0 0,-17 6-1 0 0,-1 0 0 0 0,1 0 0 0 0,-1 0 0 0 0,1 1-1 0 0,-1-1 1 0 0,1 0 0 0 0,0 1 0 0 0,-1-1 0 0 0,0 1 0 0 0,1-1-1 0 0,-1 1 1 0 0,1 0 0 0 0,-1 0 0 0 0,0-1 0 0 0,1 1-1 0 0,-1 0 1 0 0,0 0 0 0 0,0 0 0 0 0,0 1 0 0 0,0-1-1 0 0,0 0 1 0 0,0 0 0 0 0,0 1 0 0 0,0-1 0 0 0,0 0 0 0 0,-1 1-1 0 0,1-1 1 0 0,-1 1 0 0 0,1-1 0 0 0,-1 1 0 0 0,1-1-1 0 0,-1 1 1 0 0,0-1 0 0 0,1 1 0 0 0,-1-1 0 0 0,0 1-1 0 0,0-1 1 0 0,0 1 0 0 0,-1 0 0 0 0,1-1 0 0 0,0 1 0 0 0,-1-1-1 0 0,1 1 1 0 0,0-1 0 0 0,-1 1 0 0 0,0-1 0 0 0,1 0-1 0 0,-1 1 1 0 0,0-1 0 0 0,0 1 1 0 0,0 4 6 0 0,-50 143 3 0 0,-13-23 95 0 0,64-123-121 0 0,0-2 1 0 0,7-3 16 0 0,0 0 0 0 0,0-1-1 0 0,0 1 1 0 0,0-1 0 0 0,-1-1 0 0 0,1 1 0 0 0,-1-1-1 0 0,0 0 1 0 0,0-1 0 0 0,0 1 0 0 0,-1-1-1 0 0,1-1 1 0 0,11-7-17 0 0,72-58-16 0 0,-51 38-28 0 0,2 2 0 0 0,1 2 1 0 0,1 1-1 0 0,5 1 61 0 0,30 4-93 0 0,-71 64 25 0 0,-41 95 248 0 0,34-122-173 0 0,0-10-1 0 0,0 0-1 0 0,1 1 0 0 0,0-1 0 0 0,-1 0 0 0 0,2 1 1 0 0,-1-1-1 0 0,0 0 0 0 0,1 1 0 0 0,0-1 0 0 0,0 0 1 0 0,0 1-1 0 0,0-1 0 0 0,1 0 0 0 0,-1 0 0 0 0,1 0 1 0 0,0 0-1 0 0,2 1-5 0 0,25 2-2220 0 0,8-38-6713 0 0,-35 26-3018 0 0</inkml:trace>
  <inkml:trace contextRef="#ctx0" brushRef="#br0" timeOffset="10885.821">9032 2812 16347 0 0,'0'0'1952'0'0,"0"0"-420"0"0,0 0-240 0 0,0 0-152 0 0,0 0-162 0 0,0 0-255 0 0,0 0-176 0 0,0 0-133 0 0,0 0-95 0 0,0 0-64 0 0,0 0-55 0 0,0 0-28 0 0,-33 15-35 0 0,-100 50-29 0 0,62-15 36 0 0,64-43-134 0 0,0 0-1 0 0,1 1 1 0 0,0-1-1 0 0,0 2 0 0 0,1-1 1 0 0,0 1-1 0 0,0-1 1 0 0,1 1-1 0 0,0 0 0 0 0,1 1 1 0 0,0-1-1 0 0,1 1 1 0 0,-1 0-1 0 0,2-1 0 0 0,-1 1 1 0 0,2 0-1 0 0,-1 0 1 0 0,2 9-10 0 0,2-15 17 0 0,0 0 0 0 0,0-1 0 0 0,1 0 0 0 0,-1 0 0 0 0,1 0 0 0 0,0 0 0 0 0,0 0 0 0 0,0-1 0 0 0,0 1 0 0 0,0-1 0 0 0,1 0 0 0 0,-1 0 0 0 0,1-1 0 0 0,-1 1 0 0 0,1-1 0 0 0,0 0 0 0 0,-1-1 0 0 0,1 1 0 0 0,0-1 0 0 0,0 0 0 0 0,0 0 0 0 0,-1 0 0 0 0,1-1 0 0 0,0 1 0 0 0,0-1 0 0 0,-1 0 0 0 0,1-1 0 0 0,-1 1 0 0 0,5-3-17 0 0,11-4 82 0 0,-1-1-1 0 0,0-2 1 0 0,0 0-1 0 0,-1 0 1 0 0,-1-2-1 0 0,0 0 1 0 0,0-1-1 0 0,0-3-81 0 0,0 3 16 0 0,16-15 25 0 0,77-51 72 0 0,-102 76-96 0 0,-7 3-16 0 0,0 0 0 0 0,0 0 1 0 0,0 0-1 0 0,0 0 0 0 0,1 0 1 0 0,-1 0-1 0 0,0 1 0 0 0,0-1 1 0 0,0 0-1 0 0,1 1 0 0 0,-1-1 1 0 0,0 1-1 0 0,1-1 0 0 0,-1 1 1 0 0,0 0-1 0 0,1 0 0 0 0,-1 0 1 0 0,1-1-1 0 0,-1 1 1 0 0,0 0-1 0 0,1 1 0 0 0,-1-1 1 0 0,0 0-1 0 0,1 0 0 0 0,-1 1 1 0 0,1-1-1 0 0,-1 0 0 0 0,0 1 1 0 0,0-1-1 0 0,1 1 0 0 0,-1 0 1 0 0,0-1-1 0 0,0 1 0 0 0,0 0 1 0 0,0 0-1 0 0,1 0 0 0 0,-1 0 1 0 0,-1 0-1 0 0,2 0-1 0 0,11 43 28 0 0,-1 0-1 0 0,-2 0 1 0 0,-2 1-1 0 0,-3 0 1 0 0,-1 1-1 0 0,-2-1 1 0 0,-2 1-1 0 0,-2-1 1 0 0,-3 7-28 0 0,0 5-39 0 0,-2-2 0 0 0,-3 1-1 0 0,-2-1 1 0 0,-3-1 0 0 0,-7 14 39 0 0,12-42-21 0 0,-1 0 0 0 0,-1-1 1 0 0,-1 0-1 0 0,-1-1 0 0 0,-13 16 21 0 0,24-35-1 0 0,0-1 0 0 0,-1 1 0 0 0,1-1 0 0 0,-1 0 0 0 0,0 0 0 0 0,-1-1 0 0 0,1 1 0 0 0,0-1 0 0 0,-1 0 0 0 0,0 0 0 0 0,0 0 0 0 0,0 0 0 0 0,0-1 0 0 0,0 0 0 0 0,0 0 0 0 0,-1-1 0 0 0,1 1 0 0 0,-1-1 0 0 0,1 0 0 0 0,-1-1 0 0 0,1 1 0 0 0,-1-1 0 0 0,-3 0 1 0 0,5-3-9 0 0,0 0 0 0 0,0-1 0 0 0,0 1 0 0 0,1 0 0 0 0,-1-1 0 0 0,1 0 0 0 0,0 0 0 0 0,0 0 0 0 0,0 0 0 0 0,1 0 0 0 0,0-1 0 0 0,-1 1 0 0 0,2-1 0 0 0,-1 0 0 0 0,0 1 0 0 0,1-1 0 0 0,0 0 0 0 0,0 0 0 0 0,0 0 0 0 0,1 0 0 0 0,0 0 0 0 0,0 0 0 0 0,0 0 0 0 0,0 0 0 0 0,1 0 0 0 0,1-3 9 0 0,0-10-6 0 0,2 1 1 0 0,0 0-1 0 0,1 0 1 0 0,0 0 0 0 0,1 0-1 0 0,1 1 1 0 0,1 0-1 0 0,1 0 1 0 0,0 1 0 0 0,0 1-1 0 0,2-1 6 0 0,-2 0 6 0 0,4-5-62 0 0,1 1 0 0 0,0 0 0 0 0,2 1 1 0 0,0 1-1 0 0,1 0 0 0 0,0 1 0 0 0,2 1 0 0 0,0 0 0 0 0,0 2 0 0 0,1 0 0 0 0,1 1 0 0 0,0 2 0 0 0,15-7 56 0 0,-33 17-399 0 0,17-9-278 0 0,-9 2-7342 0 0,-9 4-4017 0 0</inkml:trace>
  <inkml:trace contextRef="#ctx0" brushRef="#br0" timeOffset="11404.802">7841 2289 5649 0 0,'0'0'3525'0'0,"0"0"-1774"0"0,0 0-396 0 0,0 0 181 0 0,0 0 157 0 0,0 0-17 0 0,0 0-262 0 0,0 0-350 0 0,0 0-311 0 0,0 0-219 0 0,0 0-141 0 0,0 0-85 0 0,0 0-46 0 0,-3 0 23 0 0,-4 0 664 0 0,19-3 193 0 0,32-5 361 0 0,18-35-657 0 0,-62 42-765 0 0,0 1 15 0 0,-21 4 185 0 0,-53 42-446 0 0,106-37-4492 0 0,-28-9 1846 0 0,4 0-8690 0 0</inkml:trace>
  <inkml:trace contextRef="#ctx0" brushRef="#br0" timeOffset="12606.506">10348 2963 6929 0 0,'0'0'723'0'0,"0"0"-153"0"0,0 0 277 0 0,0 0 457 0 0,0 0 235 0 0,0 0 36 0 0,0 0-107 0 0,0 0-168 0 0,0 0-135 0 0,0 0-130 0 0,0 0-86 0 0,24 4-54 0 0,75 12-53 0 0,-51-24 412 0 0,-42 3-1015 0 0,15-15 185 0 0,-1-1-1 0 0,0-1 0 0 0,-2 0 1 0 0,0-1-1 0 0,-2-1 1 0 0,0-1-1 0 0,9-22-423 0 0,-7 16 494 0 0,-14 23-369 0 0,-4 8-123 0 0,0 1 0 0 0,0-1 0 0 0,0 1 0 0 0,1-1-1 0 0,-1 1 1 0 0,0 0 0 0 0,0-1 0 0 0,0 1-1 0 0,0-1 1 0 0,0 1 0 0 0,1-1 0 0 0,-1 0 0 0 0,0 1-1 0 0,1-1 1 0 0,-1 1 0 0 0,0-1 0 0 0,1 1 0 0 0,-1-1-1 0 0,0 0 1 0 0,1 1 0 0 0,-1-1 0 0 0,1 0 0 0 0,-1 1-1 0 0,0-1 1 0 0,1 0 0 0 0,-1 0 0 0 0,1 1-1 0 0,-1-1 1 0 0,1 0 0 0 0,-1 0 0 0 0,1 0 0 0 0,-1 0-1 0 0,1 0 1 0 0,-1 0 0 0 0,1 1 0 0 0,-1-1 0 0 0,1 0-1 0 0,0-1 1 0 0,-1 1 0 0 0,1 0 0 0 0,-1 0 0 0 0,1 0-1 0 0,-1 0 1 0 0,1 0 0 0 0,-1 0 0 0 0,1-1-1 0 0,-1 1 1 0 0,1 0 0 0 0,-1 0 0 0 0,0-1 0 0 0,1 1-1 0 0,-1 0 1 0 0,1-1 0 0 0,-1 1 0 0 0,0 0 0 0 0,1-1-1 0 0,-1 1 1 0 0,0-1 0 0 0,1 1 0 0 0,-1-1-1 0 0,0 1 1 0 0,1-1-2 0 0,9 26 55 0 0,-1 0-1 0 0,-1 1 0 0 0,-1 0 1 0 0,-1 0-1 0 0,-2 0 1 0 0,0 1-1 0 0,-2-1 0 0 0,0 1 1 0 0,-2 0-1 0 0,-3 21-54 0 0,2-7 59 0 0,2 44 130 0 0,-5-1 1 0 0,-12 77-190 0 0,15-155 4 0 0,-8 49 53 0 0,-2-1 1 0 0,-2-1 0 0 0,-20 50-58 0 0,33-102 1 0 0,-3 9 29 0 0,-1 0-1 0 0,0-1 1 0 0,-1 1-1 0 0,0-1 1 0 0,0 0 0 0 0,-1 0-1 0 0,0-1 1 0 0,-1 0 0 0 0,0 0-1 0 0,0 0 1 0 0,-3 1-30 0 0,9-9 15 0 0,-1 0 1 0 0,1 0-1 0 0,-1 0 1 0 0,0 0-1 0 0,1-1 1 0 0,-1 1-1 0 0,1-1 1 0 0,-1 1-1 0 0,1-1 1 0 0,-1 1-1 0 0,1-1 1 0 0,0 0-1 0 0,-1 1 1 0 0,1-1-1 0 0,0 0 1 0 0,-1 0-1 0 0,1 0 1 0 0,0 0-1 0 0,0 0 1 0 0,0 0-1 0 0,0-1 0 0 0,0 1 1 0 0,0 0-1 0 0,0-1 1 0 0,0 1-1 0 0,0 0 1 0 0,1-1-1 0 0,-1 1 1 0 0,1-1-1 0 0,-1 1 1 0 0,1-1-1 0 0,-1 1 1 0 0,1-1-1 0 0,0 1 1 0 0,0-1-1 0 0,0 0 1 0 0,0 1-1 0 0,0-1 1 0 0,0 1-1 0 0,0-1 1 0 0,0 0-1 0 0,1 1 1 0 0,-1-1-1 0 0,1 1 1 0 0,-1-1-1 0 0,1 1 0 0 0,0-2-15 0 0,-1 2 5 0 0,3-29 4 0 0,1 1 1 0 0,1 0-1 0 0,2 0 0 0 0,1 1 1 0 0,1 0-1 0 0,1 1 0 0 0,1-1 1 0 0,2 2-1 0 0,1 0 0 0 0,13-18-9 0 0,-4-1 3 0 0,10-19-34 0 0,3 1-1 0 0,3 1 0 0 0,2 3 1 0 0,3 1-1 0 0,2 2 1 0 0,2 2-1 0 0,3 2 1 0 0,2 3-1 0 0,29-20 32 0 0,-67 58-8 0 0,0 0 1 0 0,1 1-1 0 0,0 0 0 0 0,0 2 0 0 0,1 0 0 0 0,0 0 1 0 0,1 2-1 0 0,0 0 0 0 0,0 1 0 0 0,0 1 0 0 0,0 1 1 0 0,10-1 7 0 0,-26 4-2 0 0,0 0 1 0 0,0 1 0 0 0,-1-1-1 0 0,1 1 1 0 0,0-1 0 0 0,0 1 0 0 0,-1-1-1 0 0,1 1 1 0 0,0 0 0 0 0,-1 0-1 0 0,1 0 1 0 0,0 0 0 0 0,-1 0-1 0 0,0 0 1 0 0,1 1 0 0 0,-1-1 0 0 0,0 0-1 0 0,1 1 1 0 0,-1-1 0 0 0,0 1-1 0 0,0-1 1 0 0,0 1 0 0 0,0-1-1 0 0,-1 1 1 0 0,1 0 0 0 0,0 0 0 0 0,-1-1-1 0 0,1 1 1 0 0,-1 0 0 0 0,1 0-1 0 0,-1 0 1 0 0,0 0 0 0 0,0-1-1 0 0,0 1 1 0 0,0 0 0 0 0,0 0 0 0 0,-1 1 0 0 0,-11 73 55 0 0,-3-46-36 0 0,-2-1 0 0 0,-1 0-1 0 0,-1-1 1 0 0,-1-1 0 0 0,-1-1 0 0 0,-2-1-1 0 0,0-1 1 0 0,-2-1 0 0 0,-1-1 0 0 0,0-1-1 0 0,-1-1 1 0 0,-2-2 0 0 0,-21 11-18 0 0,36-21-25 0 0,1-1 1 0 0,-1-1 0 0 0,0 0-1 0 0,-1-1 1 0 0,0-1 0 0 0,1 0-1 0 0,-1-1 1 0 0,0 0-1 0 0,-1-1 1 0 0,1-1 0 0 0,-11-1 24 0 0,25 1-50 0 0,-1-1 1 0 0,1 0 0 0 0,0 0 0 0 0,0 0-1 0 0,-1 0 1 0 0,1 0 0 0 0,0 0 0 0 0,0 0-1 0 0,-1 0 1 0 0,1 0 0 0 0,0-1 0 0 0,0 1-1 0 0,-1 0 1 0 0,1-1 0 0 0,0 1-1 0 0,0-1 1 0 0,0 1 0 0 0,0-1 0 0 0,0 0-1 0 0,0 0 1 0 0,0 1 0 0 0,0-1 0 0 0,0 0-1 0 0,0 0 1 0 0,0 0 0 0 0,1 0 0 0 0,-1 0-1 0 0,0 0 1 0 0,0 0 0 0 0,1 0 0 0 0,-1 0-1 0 0,1 0 1 0 0,-1-1 0 0 0,1 1-1 0 0,0 0 1 0 0,-1 0 0 0 0,1 0 0 0 0,0-1-1 0 0,0 1 1 0 0,0 0 0 0 0,0 0 0 0 0,0-1-1 0 0,0 1 1 0 0,0 0 0 0 0,0 0 0 0 0,0-1-1 0 0,1 1 1 0 0,-1 0 49 0 0,30-53-5873 0 0,-16 41 352 0 0,-1 2-5960 0 0</inkml:trace>
  <inkml:trace contextRef="#ctx0" brushRef="#br0" timeOffset="13877.015">11720 2691 12859 0 0,'0'0'1879'0'0,"0"0"-695"0"0,0 0-336 0 0,0 0 67 0 0,0 0 151 0 0,0 0 121 0 0,0 0-51 0 0,0 0-172 0 0,0 0-154 0 0,0 0-160 0 0,0 0-118 0 0,0 0-91 0 0,0 0-85 0 0,-2 27-67 0 0,-3 88-58 0 0,4-104-182 0 0,0 1 0 0 0,1-1 1 0 0,0 1-1 0 0,0-1 0 0 0,1 1 1 0 0,1-1-1 0 0,0 1 0 0 0,1-1 1 0 0,0 0-1 0 0,0 0 0 0 0,1 0 1 0 0,2 2-50 0 0,-5-10 9 0 0,0 0 21 0 0,1 1 0 0 0,-1 0 0 0 0,1-1 0 0 0,0 1-1 0 0,1-1 1 0 0,-1 1 0 0 0,0-1 0 0 0,1 0 0 0 0,0 0 0 0 0,0 0-1 0 0,-1 0 1 0 0,2-1 0 0 0,-1 1 0 0 0,0-1 0 0 0,1 0 0 0 0,-1 0-1 0 0,1 0 1 0 0,-1 0 0 0 0,1 0 0 0 0,0-1 0 0 0,0 0 0 0 0,0 0-1 0 0,0 0 1 0 0,0 0 0 0 0,0 0 0 0 0,0-1 0 0 0,0 0 0 0 0,0 0-1 0 0,0 0 1 0 0,0 0 0 0 0,4-2-30 0 0,4 0 77 0 0,-1-1 0 0 0,1 0-1 0 0,-1-1 1 0 0,0 0 0 0 0,0-1 0 0 0,0 0-1 0 0,-1-1 1 0 0,0 0 0 0 0,0-1 0 0 0,3-2-77 0 0,11-11 62 0 0,-1-2 0 0 0,-1 0 0 0 0,-1-1 0 0 0,-2-1 0 0 0,0-1 0 0 0,-1-1 0 0 0,10-20-62 0 0,-28 46-4 0 0,0 0 0 0 0,0 1 0 0 0,0-1 0 0 0,0 0 0 0 0,0 0-1 0 0,0 0 1 0 0,0 0 0 0 0,1 1 0 0 0,-1-1 0 0 0,0 0 0 0 0,0 0 0 0 0,0 0-1 0 0,0 0 1 0 0,1 1 0 0 0,-1-1 0 0 0,0 0 0 0 0,0 0 0 0 0,0 0 0 0 0,0 0-1 0 0,1 0 1 0 0,-1 0 0 0 0,0 0 0 0 0,0 0 0 0 0,0 1 0 0 0,1-1-1 0 0,-1 0 1 0 0,0 0 0 0 0,0 0 0 0 0,1 0 0 0 0,-1 0 0 0 0,0 0 0 0 0,0 0-1 0 0,0 0 1 0 0,1 0 0 0 0,-1-1 4 0 0,-8 42-10 0 0,4-20 12 0 0,2-15-5 0 0,1-1 1 0 0,0 1 0 0 0,1 0-1 0 0,-1 0 1 0 0,1 0-1 0 0,0 0 1 0 0,0-1-1 0 0,1 1 1 0 0,0 0-1 0 0,0 0 1 0 0,1 0-1 0 0,-1-1 1 0 0,1 1-1 0 0,0-1 1 0 0,1 1-1 0 0,-1-1 1 0 0,1 0-1 0 0,0 0 1 0 0,0 0-1 0 0,1 0 1 0 0,-1-1-1 0 0,1 1 1 0 0,0-1 0 0 0,0 0-1 0 0,1 0 1 0 0,-1-1-1 0 0,1 1 1 0 0,0-1-1 0 0,0 0 1 0 0,0 0-1 0 0,0 0 1 0 0,1-1-1 0 0,-1 0 1 0 0,1 0-1 0 0,3 1 3 0 0,0-2 9 0 0,0 0-1 0 0,0 0 1 0 0,1-1-1 0 0,-1 0 1 0 0,0-1-1 0 0,0 0 0 0 0,0 0 1 0 0,1-1-1 0 0,-2 0 1 0 0,1-1-1 0 0,0 0 1 0 0,0 0-1 0 0,-1-1 1 0 0,0 0-1 0 0,1-1 1 0 0,-1 1-1 0 0,1-3-8 0 0,121-104 75 0 0,48-61-19 0 0,-172 167-61 0 0,0 0 0 0 0,0 1-1 0 0,1-1 1 0 0,-1 1 0 0 0,1 1 0 0 0,0-1-1 0 0,0 1 1 0 0,0 1 0 0 0,0-1 0 0 0,1 1-1 0 0,-1 0 1 0 0,1 1 0 0 0,5-1 5 0 0,-10 4-2 0 0,0-1 1 0 0,-1 1-1 0 0,0 0 0 0 0,1 0 1 0 0,-1 0-1 0 0,0 0 0 0 0,0 0 1 0 0,0 1-1 0 0,0-1 0 0 0,0 1 1 0 0,-1-1-1 0 0,1 1 0 0 0,-1 0 1 0 0,0-1-1 0 0,0 1 0 0 0,0 0 1 0 0,0 0-1 0 0,0 0 0 0 0,0 0 1 0 0,-1 0-1 0 0,0 0 0 0 0,1 0 1 0 0,-1 0 1 0 0,1 3 1 0 0,3 10 5 0 0,-1-1 0 0 0,0 0-1 0 0,-1 1 1 0 0,-1-1 0 0 0,0 1 0 0 0,-1 0 0 0 0,-1-1 0 0 0,-1 1 0 0 0,0-1 0 0 0,-1 1 0 0 0,0-1 0 0 0,-1 0 0 0 0,-1 0 0 0 0,-1 0 0 0 0,0-1-1 0 0,-1 0 1 0 0,0 0 0 0 0,-4 4-6 0 0,3-8-4 0 0,0 0 0 0 0,-1 0 0 0 0,0-1 0 0 0,-1-1-1 0 0,0 0 1 0 0,0 0 0 0 0,-1-1 0 0 0,0 0-1 0 0,0-1 1 0 0,0 0 0 0 0,-1 0 0 0 0,0-2 0 0 0,0 1-1 0 0,0-2 1 0 0,-1 1 0 0 0,1-2 0 0 0,-1 0 0 0 0,0 0-1 0 0,-2-1 5 0 0,14-1-16 0 0,-1-1 0 0 0,1 0 0 0 0,0 0 0 0 0,0 1-1 0 0,0-1 1 0 0,-1 0 0 0 0,1 0 0 0 0,0 0 0 0 0,0 0-1 0 0,0 0 1 0 0,1 0 0 0 0,-1 0 0 0 0,0 0 0 0 0,0-1-1 0 0,0 1 1 0 0,1 0 0 0 0,-1 0 0 0 0,1-1 0 0 0,-1 1 0 0 0,1 0-1 0 0,0-1 1 0 0,-1 1 0 0 0,1 0 0 0 0,0-1 0 0 0,0 1-1 0 0,0-1 1 0 0,0 1 0 0 0,0-1 0 0 0,0 1 0 0 0,0 0-1 0 0,0-1 1 0 0,1 1 0 0 0,-1 0 0 0 0,1-1 0 0 0,-1 1-1 0 0,1 0 1 0 0,-1-1 0 0 0,1 1 0 0 0,0 0 0 0 0,-1 0-1 0 0,1 0 1 0 0,0-1 0 0 0,0 1 0 0 0,0 0 0 0 0,0 0 0 0 0,0 0-1 0 0,0 1 1 0 0,0-1 0 0 0,1 0 0 0 0,0 0 16 0 0,9-8-13 0 0,0 2-1 0 0,1-1 1 0 0,0 1 0 0 0,0 1 0 0 0,1 0 0 0 0,0 1 0 0 0,0 1-1 0 0,0 0 1 0 0,11-2 13 0 0,73 5-12 0 0,0 23 77 0 0,-89-23-45 0 0,0 0-1 0 0,0 0 0 0 0,0-1 0 0 0,0 0 0 0 0,0-1 0 0 0,-1 1 0 0 0,1-1 0 0 0,-1-1 0 0 0,0 1 0 0 0,0-1 0 0 0,0-1 1 0 0,-1 1-1 0 0,1-1 0 0 0,-1 0 0 0 0,0-1 0 0 0,-1 1 0 0 0,1-1 0 0 0,0-2-19 0 0,85-123 137 0 0,-86 122-133 0 0,76-118 61 0 0,-45 75-93 0 0,-3-1 0 0 0,-3-2 0 0 0,19-45 28 0 0,-34 63-28 0 0,3-6 4 0 0,-1-1 0 0 0,-2 0 0 0 0,-2-2 0 0 0,2-21 24 0 0,-13 40 33 0 0,-17 31-54 0 0,-11 35 38 0 0,2 2 0 0 0,1 0-1 0 0,3 1 1 0 0,1 2 0 0 0,2 0 0 0 0,2 1 0 0 0,-6 34-17 0 0,19-73 2 0 0,-7 27 22 0 0,0 0 0 0 0,3 0 0 0 0,0 1 0 0 0,3 0 0 0 0,0 0 0 0 0,2 0 0 0 0,4 33-24 0 0,-3-60 3 0 0,1 0 0 0 0,-1-1 1 0 0,1 1-1 0 0,1-1 0 0 0,-1 1 0 0 0,1-1 0 0 0,1 0 0 0 0,-1 1 1 0 0,1-1-1 0 0,0 0 0 0 0,0-1 0 0 0,0 1 0 0 0,1 0 1 0 0,0-1-1 0 0,0 0 0 0 0,1 0 0 0 0,-1 0 0 0 0,1-1 1 0 0,0 1-1 0 0,0-1 0 0 0,1 0 0 0 0,-1-1 0 0 0,1 1 1 0 0,0-1-1 0 0,0 0 0 0 0,0 0 0 0 0,0-1 0 0 0,0 0 1 0 0,1 0-1 0 0,-1-1 0 0 0,1 1 0 0 0,-1-1 0 0 0,2-1-3 0 0,8-1 12 0 0,-1-2 0 0 0,0 0-1 0 0,1-1 1 0 0,-2-1 0 0 0,1 0-1 0 0,0 0 1 0 0,-1-2 0 0 0,0 0-1 0 0,-1-1 1 0 0,0 0 0 0 0,0-1-1 0 0,0 0-11 0 0,83-45 48 0 0,-42 35-34 0 0,-52 41-25 0 0,-20 141 324 0 0,18-158-298 0 0,-1 0-18 0 0,1-1 0 0 0,0 1 1 0 0,0-1-1 0 0,0 1 1 0 0,0-1-1 0 0,1 1 1 0 0,0-1-1 0 0,0 0 0 0 0,0 1 1 0 0,0-1-1 0 0,1 0 1 0 0,-1 0-1 0 0,1 0 1 0 0,0 0-1 0 0,0 0 1 0 0,1 0-1 0 0,-1 0 0 0 0,3 2 3 0 0,-3-5-46 0 0,-1 0 1 0 0,1 0-1 0 0,-1 0 0 0 0,1 0 0 0 0,-1 0 0 0 0,1-1 0 0 0,-1 1 0 0 0,1-1 0 0 0,0 1 0 0 0,-1-1 0 0 0,1 0 0 0 0,0 1 1 0 0,-1-1-1 0 0,1 0 0 0 0,0 0 0 0 0,-1 0 0 0 0,1 0 0 0 0,0 0 0 0 0,0-1 0 0 0,-1 1 0 0 0,1 0 0 0 0,0-1 0 0 0,-1 0 1 0 0,1 1-1 0 0,-1-1 0 0 0,1 0 0 0 0,-1 0 0 0 0,1 1 0 0 0,-1-1 0 0 0,0 0 0 0 0,1-1 0 0 0,-1 1 0 0 0,0 0 0 0 0,0 0 1 0 0,1 0-1 0 0,-1-1 0 0 0,0 0 46 0 0,8-9-4342 0 0,-1-2-3714 0 0,-5 9-4407 0 0</inkml:trace>
  <inkml:trace contextRef="#ctx0" brushRef="#br0" timeOffset="14717.063">14006 2864 8994 0 0,'0'0'2215'0'0,"0"0"-723"0"0,0 0-210 0 0,0 0 70 0 0,0 0 30 0 0,0 0-50 0 0,0 0-140 0 0,0 0-145 0 0,0 0-84 0 0,0 0-60 0 0,0 0-61 0 0,0 0-66 0 0,16 13-96 0 0,50 37-96 0 0,-65-48-559 0 0,1-1 1 0 0,-1 0-1 0 0,0 0 1 0 0,0-1-1 0 0,0 1 0 0 0,0 0 1 0 0,1 0-1 0 0,-1-1 1 0 0,0 1-1 0 0,1 0 0 0 0,-1-1 1 0 0,1 0-1 0 0,-1 1 1 0 0,1-1-1 0 0,-1 0 0 0 0,0 1 1 0 0,1-1-1 0 0,-1 0 1 0 0,1 0-1 0 0,-1 0 0 0 0,1-1 1 0 0,-1 1-1 0 0,1 0 1 0 0,-1 0-1 0 0,1-1 0 0 0,-1 1 1 0 0,0-1-1 0 0,1 1 1 0 0,-1-1-1 0 0,0 0 0 0 0,2 0-25 0 0,3-3 125 0 0,3 1-71 0 0,0-1-1 0 0,0 0 1 0 0,-1 0-1 0 0,0-1 1 0 0,0 0-1 0 0,0 0 1 0 0,0-1-1 0 0,-1 0 1 0 0,0 0-1 0 0,0-1 1 0 0,0 0-1 0 0,-1 0 1 0 0,0-1-1 0 0,-1 0 1 0 0,0 0-1 0 0,0 0 1 0 0,0 0-1 0 0,-1-1 1 0 0,-1 0-1 0 0,1 0 1 0 0,-1 0-1 0 0,-1 0 1 0 0,0 0-1 0 0,0-1 1 0 0,0-4-54 0 0,-3 12-8 0 0,1-1 0 0 0,0 0 0 0 0,-1 1 0 0 0,0-1 0 0 0,1 1 0 0 0,-1-1 1 0 0,0 1-1 0 0,0-1 0 0 0,-1 1 0 0 0,1-1 0 0 0,0 1 0 0 0,-1 0 0 0 0,1 0 0 0 0,-1 0 0 0 0,0 0 1 0 0,0 0-1 0 0,0 0 0 0 0,0 0 0 0 0,0 1 0 0 0,0-1 0 0 0,0 1 0 0 0,-1 0 0 0 0,1-1 0 0 0,0 1 0 0 0,-1 0 1 0 0,1 0-1 0 0,-1 0 0 0 0,1 1 0 0 0,-1-1 0 0 0,0 1 0 0 0,0-1 8 0 0,-86-3-253 0 0,76 6 230 0 0,0 1 0 0 0,1 0 0 0 0,-1 1 0 0 0,1 1 0 0 0,0 0 0 0 0,0 1 0 0 0,1 0 0 0 0,0 0 0 0 0,0 1 0 0 0,0 1 0 0 0,1 0 0 0 0,0 0 0 0 0,0 1 0 0 0,1 0 0 0 0,0 1 0 0 0,1 0 0 0 0,0 1 0 0 0,0-1 0 0 0,2 1 0 0 0,-1 1 0 0 0,1-1 0 0 0,1 1 0 0 0,-1 1 23 0 0,4-9 0 0 0,1 1-1 0 0,-1-1 1 0 0,1 1-1 0 0,0 0 1 0 0,0 0-1 0 0,0-1 1 0 0,0 1 0 0 0,1 0-1 0 0,0 0 1 0 0,0 0-1 0 0,0 0 1 0 0,1 0 0 0 0,-1-1-1 0 0,1 1 1 0 0,0 0-1 0 0,1 0 1 0 0,-1-1 0 0 0,1 1-1 0 0,0-1 1 0 0,0 1-1 0 0,1-1 1 0 0,-1 0 0 0 0,1 0-1 0 0,0 0 1 0 0,0 0-1 0 0,0 0 1 0 0,0-1 0 0 0,1 0-1 0 0,-1 1 1 0 0,1-1-1 0 0,0 0 1 0 0,0-1-1 0 0,0 1 1 0 0,0-1 0 0 0,1 0-1 0 0,2 1 1 0 0,13 3 2 0 0,1-2 0 0 0,0 0 0 0 0,0-1 0 0 0,0-2 0 0 0,1 0 0 0 0,-1-1 0 0 0,0-1 0 0 0,14-3-2 0 0,-1-1-21 0 0,1-3 1 0 0,-2-1-1 0 0,1-1 0 0 0,-1-2 0 0 0,16-8 21 0 0,-13 5-18 0 0,-14 9-174 0 0,0-2 0 0 0,-1 0-1 0 0,-1-2 1 0 0,1 0 0 0 0,-2-2 0 0 0,1 0 0 0 0,-1 0 0 0 0,-1-2 0 0 0,-1-1 0 0 0,0 0 0 0 0,-1-1 0 0 0,0-1 192 0 0,-15 17 2 0 0,-1-1 0 0 0,1 1 0 0 0,0-1 0 0 0,-1 1 0 0 0,1-1 0 0 0,-1 1 0 0 0,1-1 0 0 0,-1 1 0 0 0,0-1-1 0 0,1 0 1 0 0,-1 1 0 0 0,0-1 0 0 0,1 1 0 0 0,-1-1 0 0 0,0 0 0 0 0,0 0 0 0 0,1 1 0 0 0,-1-1 0 0 0,0 0 0 0 0,0 1 0 0 0,0-1 0 0 0,0 0 0 0 0,0 1 0 0 0,0-1 0 0 0,0 0 0 0 0,0 0-1 0 0,0 1 1 0 0,-1-1 0 0 0,1 0 0 0 0,0 1 0 0 0,0-1 0 0 0,0 0 0 0 0,-1 1 0 0 0,1-1 0 0 0,0 0 0 0 0,-1 1 0 0 0,1-1 0 0 0,-1 1 0 0 0,1-1 0 0 0,-1 1 0 0 0,1-1 0 0 0,-1 1-1 0 0,1-1 1 0 0,-1 1 0 0 0,1-1 0 0 0,-1 1 0 0 0,0 0 0 0 0,1-1 0 0 0,-1 1 0 0 0,0 0 0 0 0,1-1 0 0 0,-1 1 0 0 0,0 0 0 0 0,1 0 0 0 0,-1 0 0 0 0,0 0 0 0 0,0 0 0 0 0,1 0 0 0 0,-1 0-1 0 0,0 0 1 0 0,1 0 0 0 0,-1 0 0 0 0,0 0 0 0 0,0 0 0 0 0,1 0 0 0 0,-1 1-2 0 0,-9 0 20 0 0,1 0 1 0 0,0 1-1 0 0,0 1 0 0 0,0 0 1 0 0,0 0-1 0 0,0 1 0 0 0,1 0 1 0 0,-1 0-1 0 0,1 1 0 0 0,0 0 1 0 0,1 0-1 0 0,-1 1 0 0 0,1 0 0 0 0,0 0 1 0 0,0 1-1 0 0,1 0 0 0 0,0 0 1 0 0,0 0-1 0 0,1 1 0 0 0,0 0 1 0 0,0 0-1 0 0,1 1 0 0 0,0-1 1 0 0,0 1-1 0 0,1 0 0 0 0,-2 8-20 0 0,4-13 19 0 0,0-1 1 0 0,0 1-1 0 0,1 0 0 0 0,0 0 0 0 0,0-1 0 0 0,0 1 0 0 0,0 0 0 0 0,0-1 1 0 0,1 1-1 0 0,0 0 0 0 0,-1-1 0 0 0,1 1 0 0 0,1-1 0 0 0,-1 1 0 0 0,0-1 1 0 0,1 1-1 0 0,0-1 0 0 0,0 0 0 0 0,0 0 0 0 0,0 0 0 0 0,0 0 0 0 0,1 0 0 0 0,-1 0 1 0 0,1-1-1 0 0,0 1 0 0 0,0-1 0 0 0,0 0 0 0 0,0 0 0 0 0,0 0 0 0 0,0 0 1 0 0,0 0-1 0 0,1-1 0 0 0,-1 1 0 0 0,1-1 0 0 0,-1 0 0 0 0,2 0-19 0 0,136 18 1017 0 0,-109-21-875 0 0,0-2 1 0 0,0-1-1 0 0,0-1 1 0 0,-1-2-1 0 0,0-1 1 0 0,-1-2-1 0 0,0-1 1 0 0,0-1-1 0 0,-1-1 1 0 0,-1-2-1 0 0,-1 0 1 0 0,0-2-1 0 0,-1-2 1 0 0,-1 0-1 0 0,-1-1 1 0 0,-1-2-1 0 0,0 0 1 0 0,-2-1-1 0 0,-1-2-142 0 0,-5 11-33 0 0,-1-1 0 0 0,0-1 0 0 0,-1 0 0 0 0,-1-1 0 0 0,-1 0 0 0 0,-1 0 0 0 0,0-1 0 0 0,-1-1 0 0 0,-2 0 0 0 0,0 0 0 0 0,0 0 0 0 0,-2-1 0 0 0,-1 0 0 0 0,-1 0 0 0 0,0 0-1 0 0,-1 0 1 0 0,-2-1 0 0 0,0-1 33 0 0,-1 17-18 0 0,0 0-1 0 0,0-1 1 0 0,0 1-1 0 0,-1 0 1 0 0,0 0-1 0 0,0 0 1 0 0,-1 0-1 0 0,1 0 1 0 0,-1 0-1 0 0,-1 1 1 0 0,1-1-1 0 0,-1 1 1 0 0,0 0-1 0 0,0 0 1 0 0,0 0-1 0 0,-1 1 1 0 0,0-1 0 0 0,1 1-1 0 0,-2 0 1 0 0,1 1-1 0 0,0-1 1 0 0,-1 1-1 0 0,0 0 1 0 0,1 0-1 0 0,-1 1 1 0 0,0 0-1 0 0,-1 0 1 0 0,1 0-1 0 0,0 1 1 0 0,-1 0 18 0 0,-5 0-8 0 0,0 0 1 0 0,1 1-1 0 0,-1 1 0 0 0,0 0 1 0 0,1 0-1 0 0,-1 2 1 0 0,0-1-1 0 0,1 1 1 0 0,0 1-1 0 0,0 0 1 0 0,0 0-1 0 0,0 1 1 0 0,1 1-1 0 0,0 0 1 0 0,0 0-1 0 0,0 1 1 0 0,1 0-1 0 0,0 1 1 0 0,0 0-1 0 0,1 0 1 0 0,0 1-1 0 0,0 0 1 0 0,1 0-1 0 0,1 1 0 0 0,-1 0 1 0 0,1 0-1 0 0,1 0 1 0 0,0 2 7 0 0,-3 7 50 0 0,0 0-1 0 0,2 1 1 0 0,1 0 0 0 0,0 0 0 0 0,1 0 0 0 0,1 1-1 0 0,1-1 1 0 0,1 1 0 0 0,1-1 0 0 0,1 1-1 0 0,1 0 1 0 0,0-1 0 0 0,2 0 0 0 0,0 1-1 0 0,1-1 1 0 0,1-1 0 0 0,1 1 0 0 0,1-1 0 0 0,0 0-1 0 0,2-1 1 0 0,0 0 0 0 0,1-1 0 0 0,1 0-1 0 0,0 0 1 0 0,15 13-50 0 0,-6-13 81 0 0,1-1 0 0 0,0-1-1 0 0,2-1 1 0 0,-1-1 0 0 0,2-1-1 0 0,0-1 1 0 0,0-2 0 0 0,1 0 0 0 0,0-2-1 0 0,0 0 1 0 0,1-2 0 0 0,-1-1 0 0 0,1-1-1 0 0,0-2 1 0 0,0 0 0 0 0,1-2-1 0 0,1-1-80 0 0,63-24-847 0 0,-58 2-5350 0 0,-27 19-6419 0 0</inkml:trace>
  <inkml:trace contextRef="#ctx0" brushRef="#br0" timeOffset="18758.973">16707 2646 2873 0 0,'0'0'1516'0'0,"0"0"-60"0"0,0 0 235 0 0,0 0 280 0 0,0 0 72 0 0,0 0-137 0 0,0 0-353 0 0,0 0-388 0 0,0 0-318 0 0,0 0-244 0 0,0 0-195 0 0,-4 1 775 0 0,4 204 2838 0 0,1-199-3976 0 0,-1 1 1 0 0,1-1 0 0 0,0 1 0 0 0,0-1 0 0 0,1 0 0 0 0,0 1-1 0 0,0-1 1 0 0,0 0 0 0 0,1 0 0 0 0,0 0 0 0 0,0-1-1 0 0,0 1 1 0 0,1-1 0 0 0,0 0 0 0 0,0 0 0 0 0,0 0-1 0 0,1 0 1 0 0,-1-1 0 0 0,1 1 0 0 0,0-1 0 0 0,1 0 0 0 0,-1-1-1 0 0,1 0 1 0 0,-1 1 0 0 0,1-2 0 0 0,0 1 0 0 0,0-1-1 0 0,0 0 1 0 0,1 0 0 0 0,-1 0 0 0 0,0-1 0 0 0,1 0-1 0 0,-1-1 1 0 0,4 1-46 0 0,8-5 107 0 0,1-1 0 0 0,-1 0 0 0 0,1-2-1 0 0,-2 0 1 0 0,1-1 0 0 0,-1-1-1 0 0,0 0 1 0 0,-1-1 0 0 0,0-1 0 0 0,0 0-1 0 0,-1-2 1 0 0,-1 0 0 0 0,0 0 0 0 0,-1-1-1 0 0,-1-1 1 0 0,0 0 0 0 0,8-13-107 0 0,-6 11 52 0 0,76-93 51 0 0,-89 110-111 0 0,-1 0-19 0 0,-1 16-107 0 0,-10 147 159 0 0,13-158-19 0 0,0 0-1 0 0,0 0 1 0 0,0 0 0 0 0,1 0 0 0 0,0-1-1 0 0,0 1 1 0 0,0-1 0 0 0,1 0 0 0 0,-1 0-1 0 0,1 0 1 0 0,0 0 0 0 0,0 0 0 0 0,0-1-1 0 0,1 0 1 0 0,-1 0 0 0 0,1 0 0 0 0,0-1-1 0 0,-1 1 1 0 0,1-1 0 0 0,0 0-1 0 0,1 0 1 0 0,-1-1 0 0 0,0 0 0 0 0,0 0-1 0 0,1 0 1 0 0,-1 0 0 0 0,1-1 0 0 0,-1 0-1 0 0,0 0 1 0 0,1-1 0 0 0,-1 1 0 0 0,1-1-1 0 0,-1 0 1 0 0,0 0 0 0 0,0-1-1 0 0,0 0 1 0 0,0 0 0 0 0,0 0 0 0 0,0 0-1 0 0,2-2-5 0 0,10-5 88 0 0,-1 0 0 0 0,-1 0 0 0 0,0-1 0 0 0,0-1 0 0 0,-1-1 1 0 0,0 0-1 0 0,-1-1 0 0 0,0 0 0 0 0,-1-1 0 0 0,-1 0 0 0 0,0-1 0 0 0,-1-1 0 0 0,0 1 0 0 0,-2-1 0 0 0,2-3-88 0 0,-2-94-126 0 0,-16 108-626 0 0,7 6-9155 0 0,1 2-2044 0 0</inkml:trace>
  <inkml:trace contextRef="#ctx0" brushRef="#br0" timeOffset="19059.183">18054 2687 16908 0 0,'0'0'1449'0'0,"0"0"-499"0"0,0 0-205 0 0,0 0 43 0 0,0 0 30 0 0,0 0-33 0 0,0 0-132 0 0,0 0-163 0 0,0 0-110 0 0,0 0-49 0 0,0 0-29 0 0,0 0-37 0 0,0 0-36 0 0,0 23-43 0 0,-2 120 194 0 0,-8-83-531 0 0,2-51-3384 0 0,-3-2-3551 0 0,9-6-4696 0 0</inkml:trace>
  <inkml:trace contextRef="#ctx0" brushRef="#br0" timeOffset="19271.975">17979 2293 11715 0 0,'0'0'4136'0'0,"0"0"-3239"0"0,0 0-473 0 0,0 0-192 0 0,0 0-184 0 0,0 0-240 0 0,0 0-152 0 0,0 0-88 0 0,0 0-105 0 0,0 0-135 0 0,0 0-464 0 0,0 0-1921 0 0,0 0-8025 0 0</inkml:trace>
  <inkml:trace contextRef="#ctx0" brushRef="#br0" timeOffset="19605.04">18487 2146 8490 0 0,'0'0'4117'0'0,"0"0"-2552"0"0,0 0-863 0 0,0 0 139 0 0,0 0 309 0 0,0 0 237 0 0,0 0 12 0 0,0 0-175 0 0,0 0-224 0 0,0 0-169 0 0,0 0-155 0 0,0 0-132 0 0,0 0-93 0 0,3 33-64 0 0,11 104-23 0 0,-2 160 1518 0 0,-54 94-1509 0 0,42-392-466 0 0,1 1 1 0 0,-1 0-1 0 0,0 0 0 0 0,1 0 0 0 0,-1 0 0 0 0,0 0 0 0 0,1 0 0 0 0,-1 0 1 0 0,1 0-1 0 0,-1 0 0 0 0,0 0 0 0 0,1 0 0 0 0,-1 1 0 0 0,0-1 1 0 0,1 0-1 0 0,-1 0 0 0 0,0 0 0 0 0,1 0 0 0 0,-1 1 0 0 0,0-1 1 0 0,1 0-1 0 0,-1 0 0 0 0,0 0 0 0 0,1 1 0 0 0,-1-1 0 0 0,0 0 1 0 0,0 1-1 0 0,1-1 0 0 0,-1 0 0 0 0,0 1 0 0 0,0-1 0 0 0,0 0 1 0 0,0 1-1 0 0,1-1 0 0 0,-1 0 0 0 0,0 1 0 0 0,0-1 93 0 0,5-6-362 0 0,7-16-4301 0 0,-8 7-5423 0 0,-3 7 1249 0 0</inkml:trace>
  <inkml:trace contextRef="#ctx0" brushRef="#br0" timeOffset="19811.152">18198 2661 10650 0 0,'0'0'1854'0'0,"0"0"-456"0"0,0 0-207 0 0,0 0 46 0 0,0 0 43 0 0,0 0-23 0 0,0 0-142 0 0,0 0-209 0 0,0 0-175 0 0,0 0-152 0 0,37-8-132 0 0,117-26-104 0 0,63-27 270 0 0,-87 5-2110 0 0,-81 19-8254 0 0,-38 27-1402 0 0</inkml:trace>
  <inkml:trace contextRef="#ctx0" brushRef="#br0" timeOffset="23366.018">19087 2249 760 0 0,'0'0'1364'0'0,"0"0"-498"0"0,0 0-118 0 0,0 0 104 0 0,0 0 182 0 0,0 0 89 0 0,0 0-14 0 0,0 0-43 0 0,0 0-137 0 0,0 0-51 0 0,0 0 19 0 0,-2-17 26 0 0,-2-12-478 0 0,0-7 474 0 0,3 26 3272 0 0,1 3 3378 0 0,7 261-6075 0 0,15-12-1019 0 0,-20 97-248 0 0,-2-339-238 0 0,11-7 91 0 0,248-220 400 0 0,-176 189-437 0 0,-81 38-38 0 0,0 0 0 0 0,1 0 0 0 0,-1 0 0 0 0,0 0 0 0 0,0 1 0 0 0,0-1 1 0 0,0 1-1 0 0,1-1 0 0 0,-1 1 0 0 0,0 0 0 0 0,0 0 0 0 0,0 0 0 0 0,0 0 0 0 0,0 0 0 0 0,-1 0 0 0 0,1 0 1 0 0,0 1-1 0 0,0-1 0 0 0,-1 1 0 0 0,1-1 0 0 0,-1 1 0 0 0,1-1 0 0 0,-1 1 0 0 0,0 0 0 0 0,1 0 1 0 0,-1 0-1 0 0,0 0 0 0 0,-1 0 0 0 0,1 0 0 0 0,0 0 0 0 0,0 0 0 0 0,-1 0 0 0 0,1 1-5 0 0,14 76 313 0 0,-13 75 105 0 0,-2-154-457 0 0,0 1 0 0 0,1-1 0 0 0,-1 1 0 0 0,0 0 0 0 0,0-1 0 0 0,1 1 1 0 0,-1-1-1 0 0,0 1 0 0 0,1-1 0 0 0,-1 1 0 0 0,1-1 0 0 0,-1 1 0 0 0,1-1 1 0 0,-1 0-1 0 0,1 1 0 0 0,-1-1 0 0 0,1 1 0 0 0,-1-1 0 0 0,1 0 0 0 0,-1 0 1 0 0,1 1-1 0 0,-1-1 0 0 0,1 0 0 0 0,0 0 0 0 0,-1 0 0 0 0,1 0 0 0 0,0 1 1 0 0,-1-1-1 0 0,1 0 0 0 0,-1 0 0 0 0,1 0 0 0 0,0 0 0 0 0,-1-1 0 0 0,1 1 1 0 0,0 0-1 0 0,-1 0 0 0 0,1 0 0 0 0,-1 0 0 0 0,1-1 0 0 0,0 1 0 0 0,-1 0 0 0 0,1-1 1 0 0,-1 1-1 0 0,1 0 0 0 0,-1-1 0 0 0,1 1 0 0 0,-1 0 0 0 0,1-1 0 0 0,-1 1 1 0 0,0-1-1 0 0,1 1 0 0 0,-1-1 0 0 0,1 0 39 0 0,9-6-3588 0 0,-3 1-3467 0 0,-3-2-5817 0 0</inkml:trace>
  <inkml:trace contextRef="#ctx0" brushRef="#br0" timeOffset="24344.751">20580 2761 1320 0 0,'0'0'1502'0'0,"0"0"29"0"0,0 0 61 0 0,0 0 113 0 0,0 0 35 0 0,0 0-85 0 0,0 0-99 0 0,0 0-129 0 0,0 0-109 0 0,0 0-140 0 0,0 0-148 0 0,0 0-140 0 0,0 0-102 0 0,-9 0-77 0 0,-28 0-75 0 0,-12 24 929 0 0,38-15-1280 0 0,-5 4-94 0 0,0 1 0 0 0,1 0 0 0 0,1 1 1 0 0,0 1-1 0 0,1 0 0 0 0,0 1 0 0 0,2 0 0 0 0,0 1 1 0 0,1 0-1 0 0,1 0 0 0 0,-2 8-191 0 0,9-24 18 0 0,1 0 1 0 0,0 1-1 0 0,0-1 0 0 0,0 1 1 0 0,0-1-1 0 0,0 1 0 0 0,1-1 1 0 0,-1 1-1 0 0,1-1 0 0 0,0 1 1 0 0,-1 0-1 0 0,1-1 0 0 0,1 1 1 0 0,-1 0-1 0 0,0-1 0 0 0,1 1 1 0 0,-1 0-1 0 0,1-1 0 0 0,0 1 1 0 0,-1-1-1 0 0,1 1 0 0 0,1-1 1 0 0,-1 0-1 0 0,0 1 0 0 0,0-1 1 0 0,1 0-1 0 0,0 0 1 0 0,-1 0-1 0 0,1 0 0 0 0,0 0 1 0 0,0 0-1 0 0,0 0 0 0 0,0-1 1 0 0,0 1-1 0 0,0-1 0 0 0,1 1 1 0 0,-1-1-1 0 0,0 0 0 0 0,1 0 1 0 0,-1 0-1 0 0,1 0 0 0 0,-1 0 1 0 0,1-1-1 0 0,0 1 0 0 0,-1-1 1 0 0,1 0-1 0 0,0 1 0 0 0,-1-1 1 0 0,3-1-19 0 0,10-2 106 0 0,-1-1 1 0 0,1-1 0 0 0,-1 0-1 0 0,0-1 1 0 0,0 0-1 0 0,-1-1 1 0 0,0 0 0 0 0,0-2-1 0 0,-1 1 1 0 0,0-1-1 0 0,0-1 1 0 0,-1 0 0 0 0,-1-1-1 0 0,0 0 1 0 0,3-4-107 0 0,1 1 72 0 0,181-164 484 0 0,-194 177-554 0 0,-1 1 0 0 0,0-1 1 0 0,1 1-1 0 0,-1-1 0 0 0,1 1 0 0 0,0 0 1 0 0,-1-1-1 0 0,1 1 0 0 0,-1 0 0 0 0,1-1 0 0 0,-1 1 1 0 0,1 0-1 0 0,0 0 0 0 0,-1-1 0 0 0,1 1 1 0 0,0 0-1 0 0,-1 0 0 0 0,1 0 0 0 0,0 0 0 0 0,-1 0 1 0 0,1 0-1 0 0,0 0 0 0 0,-1 0 0 0 0,1 0 1 0 0,0 0-1 0 0,-1 0 0 0 0,1 1 0 0 0,0-1 1 0 0,-1 0-1 0 0,1 0 0 0 0,-1 1 0 0 0,1-1 0 0 0,0 0 1 0 0,-1 1-1 0 0,1-1 0 0 0,-1 1 0 0 0,1-1 1 0 0,-1 1-1 0 0,1-1 0 0 0,-1 1 0 0 0,0-1 1 0 0,1 1-1 0 0,-1-1 0 0 0,1 1 0 0 0,-1-1 0 0 0,0 1 1 0 0,0 0-1 0 0,1-1 0 0 0,-1 1 0 0 0,0 0 1 0 0,0-1-1 0 0,0 1 0 0 0,0-1 0 0 0,1 1 0 0 0,-1 0 1 0 0,0-1-1 0 0,0 1 0 0 0,-1 0 0 0 0,1 0 1 0 0,0-1-1 0 0,0 1 0 0 0,0-1 0 0 0,0 1 1 0 0,0 0-1 0 0,-1-1 0 0 0,1 1 0 0 0,0 0 0 0 0,-1-1-2 0 0,3 12 84 0 0,9 71 285 0 0,-10-68-340 0 0,0 0 0 0 0,0 0 0 0 0,1-1 0 0 0,1 0 0 0 0,1 1 0 0 0,0-1 0 0 0,1 0 0 0 0,0-1 0 0 0,1 1-1 0 0,1 0-28 0 0,-3-9 2 0 0,1 0-1 0 0,-1 0 1 0 0,1-1-1 0 0,0 0 1 0 0,0 0-1 0 0,0 0 1 0 0,0-1-1 0 0,1 1 1 0 0,0-1-1 0 0,0 0 1 0 0,0-1-1 0 0,0 0 1 0 0,0 0-1 0 0,0 0 1 0 0,0-1-1 0 0,1 1 1 0 0,-1-1-1 0 0,0-1 1 0 0,1 1-1 0 0,-1-1 1 0 0,1-1-1 0 0,-1 1 1 0 0,1-1-1 0 0,-1 0 1 0 0,4-1-2 0 0,39-25-332 0 0,-31 11-2639 0 0,-6 5-2185 0 0,-6 7-7004 0 0</inkml:trace>
  <inkml:trace contextRef="#ctx0" brushRef="#br0" timeOffset="25399.627">21657 2455 7098 0 0,'0'0'2047'0'0,"0"0"-971"0"0,0 0-461 0 0,0 0 154 0 0,0 0 325 0 0,0 0 265 0 0,0 0 77 0 0,0 0-125 0 0,0 0-145 0 0,0 0-144 0 0,0 0-109 0 0,31 6-72 0 0,100 19-55 0 0,-119-23-607 0 0,0 0 1 0 0,0-1-1 0 0,0-1 1 0 0,0 1-1 0 0,0-2 1 0 0,0 0-1 0 0,0 0 1 0 0,0-1-1 0 0,0-1 1 0 0,0 0-1 0 0,0 0 1 0 0,-1-1-1 0 0,9-5-179 0 0,5 0 288 0 0,9-3-71 0 0,0-1 0 0 0,-1-2 0 0 0,0-1 0 0 0,-1-2 0 0 0,-1-1-1 0 0,-1-1 1 0 0,-1-1 0 0 0,-1-2 0 0 0,-1-1 0 0 0,-1-1 0 0 0,-1-1-1 0 0,16-22-216 0 0,-38 43 31 0 0,1 1 0 0 0,-1-1 0 0 0,0 0 0 0 0,-1 0 0 0 0,1 0 0 0 0,-1 0 0 0 0,0 0 0 0 0,0-1 0 0 0,0 1-1 0 0,-1-1 1 0 0,0 1 0 0 0,0-1 0 0 0,-1 1 0 0 0,1-1 0 0 0,-1 0 0 0 0,0 1 0 0 0,-1-5-31 0 0,-1 8 9 0 0,0 1 0 0 0,-1 0 1 0 0,1-1-1 0 0,0 1 1 0 0,0 0-1 0 0,-1 0 0 0 0,1 0 1 0 0,-1 0-1 0 0,1 1 0 0 0,-1-1 1 0 0,1 1-1 0 0,-1-1 0 0 0,1 1 1 0 0,-1 0-1 0 0,1 0 0 0 0,-1 0 1 0 0,1 0-1 0 0,-1 1 0 0 0,0-1 1 0 0,1 1-1 0 0,0-1 0 0 0,-1 1 1 0 0,1 0-1 0 0,-1 0 0 0 0,1 0 1 0 0,0 0-1 0 0,-1 1 0 0 0,1-1 1 0 0,-1 1-10 0 0,-15 14 2 0 0,0 0 1 0 0,1 0 0 0 0,1 2 0 0 0,0 0-1 0 0,2 1 1 0 0,0 0 0 0 0,1 1 0 0 0,1 1 0 0 0,1 0-1 0 0,0 0 1 0 0,0 6-3 0 0,-19 57 2 0 0,3 1-1 0 0,4 0 1 0 0,3 2 0 0 0,5 1-1 0 0,-4 76-1 0 0,10-73-7 0 0,-4 0 0 0 0,-4-1 0 0 0,-4-1-1 0 0,-4 0 1 0 0,-18 39 7 0 0,33-100 4 0 0,-2-1-1 0 0,-1 1 1 0 0,-1-2-1 0 0,-1 0 1 0 0,-1 0-1 0 0,-1-2 0 0 0,-2 0 1 0 0,0-1-1 0 0,-1-1 1 0 0,-23 19-4 0 0,36-35 3 0 0,-1 0 1 0 0,1 0-1 0 0,-2-1 0 0 0,1 0 1 0 0,0 0-1 0 0,-1-1 1 0 0,0 0-1 0 0,0-1 0 0 0,0 1 1 0 0,-1-2-1 0 0,1 0 0 0 0,0 0 1 0 0,-1 0-1 0 0,0-1 0 0 0,1-1 1 0 0,-1 1-1 0 0,-9-2-3 0 0,14-3 4 0 0,1 1-1 0 0,0-1 1 0 0,-1 0-1 0 0,1 0 1 0 0,1-1-1 0 0,-1 1 1 0 0,1-1 0 0 0,0 0-1 0 0,0 0 1 0 0,0 0-1 0 0,1 0 1 0 0,-1 0-1 0 0,1 0 1 0 0,0-1-1 0 0,1 1 1 0 0,0-1-1 0 0,-1 0 1 0 0,2 1 0 0 0,-1-1-1 0 0,1 0 1 0 0,0 1-1 0 0,0-1 1 0 0,0 0-1 0 0,1 0 1 0 0,0 1-1 0 0,0-1 1 0 0,0 1-1 0 0,1-1 1 0 0,1-1-4 0 0,8-31 13 0 0,2 0 1 0 0,1 0-1 0 0,3 2 0 0 0,1 0 1 0 0,1 1-1 0 0,2 0 0 0 0,1 2 1 0 0,2 1-1 0 0,10-10-13 0 0,22-24-108 0 0,3 2 0 0 0,3 2 1 0 0,3 3-1 0 0,2 4 0 0 0,44-28 108 0 0,-33 39-2337 0 0,-22 23-8719 0 0,-30 11 1560 0 0,-19 6 5054 0 0</inkml:trace>
  <inkml:trace contextRef="#ctx0" brushRef="#br0" timeOffset="25699.279">22472 2705 0 0 0,'0'0'2176'0'0,"0"0"1076"0"0,0 0 19 0 0,0 0-446 0 0,0 0-501 0 0,0 0-443 0 0,0 0-336 0 0,0 0-174 0 0,0 0-102 0 0,0 0-110 0 0,0 0-134 0 0,0 0-195 0 0,17-9-208 0 0,49-25 196 0 0,-88 56-508 0 0,1 1 1 0 0,0 0-1 0 0,2 1 1 0 0,1 2-1 0 0,-9 17-310 0 0,20-33 32 0 0,1 1-1 0 0,1 0 0 0 0,-1 1 1 0 0,2-1-1 0 0,0 1 0 0 0,0 0 1 0 0,1 0-1 0 0,0 1 0 0 0,1-1 1 0 0,1 1-1 0 0,0-1 0 0 0,0 1 1 0 0,1-1-1 0 0,1 1 0 0 0,0-1 1 0 0,2 6-32 0 0,-2-14 22 0 0,1 0 0 0 0,0 1 0 0 0,0-1 0 0 0,0 0 0 0 0,0 0 0 0 0,1-1 1 0 0,0 1-1 0 0,0 0 0 0 0,0-1 0 0 0,0 0 0 0 0,0 0 0 0 0,1 0 0 0 0,-1 0 0 0 0,1 0 1 0 0,0-1-1 0 0,0 1 0 0 0,0-1 0 0 0,0 0 0 0 0,0 0 0 0 0,0-1 0 0 0,0 1 0 0 0,1-1 1 0 0,-1 0-1 0 0,1 0 0 0 0,-1 0 0 0 0,1-1 0 0 0,-1 1 0 0 0,1-1 0 0 0,0 0 0 0 0,-1-1 1 0 0,2 1-24 0 0,3-1 73 0 0,-1 0-1 0 0,1 0 1 0 0,0-1-1 0 0,-1 0 0 0 0,1 0 1 0 0,-1-1-1 0 0,1 0 0 0 0,-1 0 1 0 0,0-1-1 0 0,0 0 1 0 0,-1-1-1 0 0,1 0 0 0 0,-1 0 1 0 0,0 0-1 0 0,5-6-71 0 0,-6 3 38 0 0,0-1-1 0 0,0 1 0 0 0,-1-1 1 0 0,0-1-1 0 0,0 1 1 0 0,-1-1-1 0 0,0 1 1 0 0,-1-1-1 0 0,0 0 1 0 0,-1-1-1 0 0,0 1 1 0 0,0 0-1 0 0,-1-1 1 0 0,-1 1-1 0 0,0 0 1 0 0,0-1-1 0 0,-1 1 1 0 0,-1-9-38 0 0,-1 4-139 0 0,0 1 1 0 0,-1 0-1 0 0,-1 0 1 0 0,0 1-1 0 0,-1-1 1 0 0,-1 1-1 0 0,0 0 1 0 0,0 1-1 0 0,-1 0 1 0 0,-1 0-1 0 0,0 1 1 0 0,-1 0-1 0 0,-8-8 139 0 0,-18 2-2843 0 0,11 14-4377 0 0,18 3-4576 0 0</inkml:trace>
  <inkml:trace contextRef="#ctx0" brushRef="#br0" timeOffset="25993.764">22846 2941 7034 0 0,'0'0'2416'0'0,"0"0"-709"0"0,0 0-165 0 0,0 0 131 0 0,0 0 44 0 0,0 0-140 0 0,0 0-227 0 0,0 0-204 0 0,0 0-113 0 0,0 0-45 0 0,0 0-101 0 0,0 0-93 0 0,0 0-73 0 0,-11 12-41 0 0,-30 34-61 0 0,40-46-579 0 0,0 0 1 0 0,1 0-1 0 0,-1 0 0 0 0,0 0 0 0 0,1 0 0 0 0,-1 0 1 0 0,0 0-1 0 0,1 0 0 0 0,-1-1 0 0 0,0 1 0 0 0,1 0 1 0 0,-1 0-1 0 0,0-1 0 0 0,1 1 0 0 0,-1 0 0 0 0,1-1 1 0 0,-1 1-1 0 0,1-1 0 0 0,-1 1 0 0 0,1-1 0 0 0,-1 1 1 0 0,1-1-1 0 0,-1 1 0 0 0,1-1 0 0 0,0 1 0 0 0,-1-1 0 0 0,1 0 1 0 0,0 1-1 0 0,-1-1 0 0 0,1 0 0 0 0,0 1 0 0 0,0-1 1 0 0,0 0-1 0 0,-1 1 0 0 0,1-1 0 0 0,0 0 0 0 0,0 1 1 0 0,0-1-1 0 0,0 0 0 0 0,0 1 0 0 0,0-1 0 0 0,1 0 1 0 0,-1 1-1 0 0,0-1 0 0 0,0 0 0 0 0,0 1 0 0 0,1-1 1 0 0,-1 0-1 0 0,0 1 0 0 0,1-1 0 0 0,-1 1 0 0 0,0-1 1 0 0,1 0-1 0 0,-1 1 0 0 0,1-1 0 0 0,0 1-40 0 0,-1-2 102 0 0,49-142 951 0 0,32-25-665 0 0,-19 82-620 0 0,-61 86 129 0 0,0 0-1 0 0,1 0 1 0 0,-1 1-1 0 0,0-1 0 0 0,1 1 1 0 0,-1-1-1 0 0,0 1 1 0 0,1-1-1 0 0,-1 1 0 0 0,1 0 1 0 0,-1 0-1 0 0,1 0 1 0 0,-1 0-1 0 0,1 0 0 0 0,-1 0 1 0 0,0 0-1 0 0,1 0 1 0 0,-1 0-1 0 0,1 1 1 0 0,-1-1-1 0 0,1 1 0 0 0,-1-1 1 0 0,0 1-1 0 0,1-1 1 0 0,-1 1-1 0 0,0 0 0 0 0,0 0 1 0 0,1 0-1 0 0,-1-1 1 0 0,0 1-1 0 0,0 0 0 0 0,0 0 1 0 0,0 1-1 0 0,0-1 1 0 0,0 0-1 0 0,-1 0 1 0 0,1 0-1 0 0,0 1 0 0 0,0-1 1 0 0,-1 0 103 0 0,6 12-2615 0 0,-1-4-2928 0 0,-3-2-6529 0 0</inkml:trace>
  <inkml:trace contextRef="#ctx0" brushRef="#br0" timeOffset="26406.125">23428 2613 2769 0 0,'0'0'3834'0'0,"0"0"-1790"0"0,0 0-434 0 0,0 0 117 0 0,0 0 123 0 0,0 0-94 0 0,0 0-261 0 0,0 0-211 0 0,0 0-180 0 0,0 0-98 0 0,0 0-120 0 0,0 0-137 0 0,0 0-123 0 0,-4-3-132 0 0,2 1-494 0 0,1 0 46 0 0,0 1-1 0 0,0 0 1 0 0,0 0-1 0 0,0 0 1 0 0,0 1-1 0 0,0-1 0 0 0,0 0 1 0 0,0 0-1 0 0,0 0 1 0 0,0 1-1 0 0,-1-1 1 0 0,1 1-1 0 0,0-1 1 0 0,0 1-1 0 0,-1-1 1 0 0,1 1-1 0 0,0 0 1 0 0,-1-1-1 0 0,1 1 1 0 0,0 0-1 0 0,-1 0 0 0 0,1 0 1 0 0,0 0-1 0 0,-1 0 1 0 0,1 0-1 0 0,0 1 1 0 0,-1-1-1 0 0,1 0 1 0 0,0 1-1 0 0,-1-1 1 0 0,1 1-1 0 0,0-1 1 0 0,-1 2-46 0 0,-11 5 225 0 0,1 2 0 0 0,1 0 0 0 0,-1 0 0 0 0,1 1 0 0 0,1 1 0 0 0,0-1 0 0 0,0 2 1 0 0,2-1-1 0 0,-1 1 0 0 0,-6 13-225 0 0,8-13 62 0 0,1 0 0 0 0,0 1 1 0 0,1 0-1 0 0,0 0 0 0 0,1 0 1 0 0,0 0-1 0 0,1 0 0 0 0,1 1 0 0 0,0 0 1 0 0,1-1-1 0 0,0 1 0 0 0,1 0 1 0 0,1 0-1 0 0,2 11-62 0 0,0-19 18 0 0,0 0 1 0 0,1 0-1 0 0,0 0 1 0 0,0 0-1 0 0,1-1 0 0 0,-1 1 1 0 0,1-1-1 0 0,0 0 1 0 0,1-1-1 0 0,-1 1 0 0 0,1-1 1 0 0,0 0-1 0 0,0-1 1 0 0,0 1-1 0 0,1-1 0 0 0,-1 0 1 0 0,1-1-1 0 0,0 0 1 0 0,-1 0-1 0 0,1 0 0 0 0,0-1 1 0 0,0 0-1 0 0,0 0 1 0 0,1 0-1 0 0,-1-1 0 0 0,0-1 1 0 0,0 1-1 0 0,0-1 1 0 0,0 0-1 0 0,2-1-18 0 0,43-18-1351 0 0,-40 4-6194 0 0,-10 11-4143 0 0</inkml:trace>
  <inkml:trace contextRef="#ctx0" brushRef="#br0" timeOffset="26879.23">23663 2834 8554 0 0,'0'0'2082'0'0,"0"0"-442"0"0,0 0 60 0 0,0 0 186 0 0,0 0-118 0 0,0 0-243 0 0,0 0-206 0 0,0 0-156 0 0,0 0-106 0 0,0 0-90 0 0,32 0-101 0 0,101-2-126 0 0,-45-18 439 0 0,-55 7-877 0 0,-1-2 0 0 0,-1-1 1 0 0,0-1-1 0 0,-1-2 0 0 0,-1-1 1 0 0,-1-1-1 0 0,8-9-302 0 0,12-30 174 0 0,-47 58-172 0 0,-1 1-1 0 0,1-1 1 0 0,0 1-1 0 0,-1-1 0 0 0,1 0 1 0 0,-1 1-1 0 0,1-1 1 0 0,-1 0-1 0 0,0 0 0 0 0,1 1 1 0 0,-1-1-1 0 0,0 0 1 0 0,0 0-1 0 0,0 0 0 0 0,-1 1 1 0 0,1-1-1 0 0,0 0 1 0 0,-1 0-1 0 0,1 1 1 0 0,-1-1-1 0 0,1 0 0 0 0,-1 1 1 0 0,0-1-1 0 0,0 1 1 0 0,0-1-1 0 0,0 1 0 0 0,0-1 1 0 0,0 1-1 0 0,0 0 1 0 0,0-1-1 0 0,-1 1 0 0 0,1 0 1 0 0,0 0-1 0 0,-1 0 1 0 0,1 0-1 0 0,-1 0 1 0 0,1 0-1 0 0,-1 0 0 0 0,0 1 1 0 0,1-1-1 0 0,-2 0-1 0 0,-11-2-17 0 0,-1 0-1 0 0,0 1 1 0 0,0 0 0 0 0,0 2-1 0 0,0-1 1 0 0,1 2 0 0 0,-1 0-1 0 0,0 1 1 0 0,0 0 0 0 0,0 1-1 0 0,1 1 1 0 0,-1 0 0 0 0,1 1-1 0 0,0 1 1 0 0,1 0 0 0 0,-1 1-1 0 0,1 0 1 0 0,1 1 0 0 0,-9 6 17 0 0,-3 2 3 0 0,1 1 1 0 0,0 1 0 0 0,2 1-1 0 0,0 0 1 0 0,1 2 0 0 0,-10 13-4 0 0,24-26 3 0 0,-1 0 1 0 0,1 1 0 0 0,1 0 0 0 0,0 0-1 0 0,0 0 1 0 0,1 0 0 0 0,0 1 0 0 0,0 0-1 0 0,1 0 1 0 0,0 0 0 0 0,1 0 0 0 0,0 0-1 0 0,1 1 1 0 0,0-1 0 0 0,0 1 0 0 0,1-1 0 0 0,1 0-1 0 0,0 1 1 0 0,1 6-4 0 0,3-8 7 0 0,-1-1-1 0 0,1 1 1 0 0,0-1 0 0 0,1 0-1 0 0,0-1 1 0 0,0 1-1 0 0,1-1 1 0 0,0 0 0 0 0,0-1-1 0 0,1 0 1 0 0,-1 0-1 0 0,1 0 1 0 0,1-1 0 0 0,-1 0-1 0 0,1-1 1 0 0,0 0-1 0 0,0 0 1 0 0,0-1 0 0 0,0 0-1 0 0,0-1 1 0 0,1 0-1 0 0,4 1-6 0 0,30 4 22 0 0,0-2 0 0 0,0-1 0 0 0,0-3 0 0 0,1-1 0 0 0,40-6-22 0 0,84-24-520 0 0,-98 12-3113 0 0,-49 10-3555 0 0,-8 1-5787 0 0</inkml:trace>
  <inkml:trace contextRef="#ctx0" brushRef="#br0" timeOffset="29790.223">768 3799 6889 0 0,'0'0'4100'0'0,"0"0"-2144"0"0,0 0-833 0 0,0 0-176 0 0,0 0-55 0 0,0 0 49 0 0,0 0 7 0 0,0 0 27 0 0,0 0-14 0 0,0 0-62 0 0,0 0-31 0 0,-2 18-121 0 0,-1 118 371 0 0,18-2-273 0 0,-6-1 0 0 0,-6 1 0 0 0,-7 32-845 0 0,3-139-25 0 0,-2-1 1 0 0,-1 0-1 0 0,0 0 0 0 0,-2-1 1 0 0,-1 0-1 0 0,-2 0 0 0 0,0 0 0 0 0,-11 20 25 0 0,-8-7-1004 0 0,13-31-4124 0 0,8-15-7150 0 0,6 1 4987 0 0</inkml:trace>
  <inkml:trace contextRef="#ctx0" brushRef="#br0" timeOffset="30127.243">523 3957 8922 0 0,'0'0'1367'0'0,"0"0"-342"0"0,0 0-246 0 0,0 0 59 0 0,0 0 173 0 0,0 0 142 0 0,0 0 26 0 0,31-33-96 0 0,98-103-165 0 0,-58 84-153 0 0,-36 37-402 0 0,1 2 0 0 0,0 1 0 0 0,1 1 1 0 0,0 2-1 0 0,0 2 0 0 0,1 2 0 0 0,7 0-363 0 0,-26 4 138 0 0,-1 0 1 0 0,1 2-1 0 0,-1 0 0 0 0,1 1 1 0 0,-1 0-1 0 0,0 2 0 0 0,0 0 1 0 0,0 1-1 0 0,0 1 0 0 0,-1 1 1 0 0,0 0-1 0 0,0 1 0 0 0,-1 1 1 0 0,0 1-1 0 0,10 8-138 0 0,-17-10 66 0 0,0 0 0 0 0,-1 1 1 0 0,0 0-1 0 0,-1 0 0 0 0,0 1 0 0 0,0 0 0 0 0,-1 0 1 0 0,0 1-1 0 0,-1 0 0 0 0,0 0 0 0 0,-1 0 0 0 0,0 0 1 0 0,-1 1-1 0 0,0-1 0 0 0,-1 1 0 0 0,0 0 0 0 0,-1 0 1 0 0,0 0-1 0 0,-1 0 0 0 0,-1 0 0 0 0,0 0 0 0 0,0 3-66 0 0,-5 3 36 0 0,0-1 1 0 0,0 1-1 0 0,-2-1 0 0 0,0-1 0 0 0,-1 0 0 0 0,-1 0 0 0 0,0 0 0 0 0,-1-1 0 0 0,-1-1 0 0 0,0 0 0 0 0,-1-1 0 0 0,-1 0 0 0 0,0-1 0 0 0,0 0 1 0 0,-1-1-1 0 0,-1-1 0 0 0,0 0 0 0 0,0-1 0 0 0,-9 3-36 0 0,-4 5-133 0 0,-2-1 0 0 0,0-2 0 0 0,0-1 0 0 0,-1-1 0 0 0,-1-1 0 0 0,0-2 0 0 0,0-2 0 0 0,-1-1 0 0 0,0-1 0 0 0,-22-1 133 0 0,11-13-1539 0 0,23-11-5152 0 0,19 12-4683 0 0</inkml:trace>
  <inkml:trace contextRef="#ctx0" brushRef="#br0" timeOffset="31241.08">3051 3685 0 0 0,'0'0'715'0'0,"0"0"468"0"0,0 0 165 0 0,0 0 75 0 0,0 0 67 0 0,0 0 37 0 0,0 0 8 0 0,0 0-66 0 0,0 0-108 0 0,0 0-165 0 0,0 0-124 0 0,-27-4 3274 0 0,7 7-3995 0 0,0 1 0 0 0,1 1 0 0 0,-1 1 0 0 0,1 0 0 0 0,1 2 0 0 0,-1 0 1 0 0,1 1-1 0 0,0 1 0 0 0,1 0 0 0 0,0 2 0 0 0,1 0 0 0 0,0 0 0 0 0,1 2 0 0 0,0 0-351 0 0,-10 12 172 0 0,1 0 1 0 0,1 1 0 0 0,1 2 0 0 0,1 0-1 0 0,2 1 1 0 0,0 2 0 0 0,3-1-1 0 0,1 2 1 0 0,1 0 0 0 0,1 1-1 0 0,2 0 1 0 0,2 1 0 0 0,1 0 0 0 0,2 0-1 0 0,1 1 1 0 0,2-1 0 0 0,1 1-1 0 0,3 13-172 0 0,0-26 80 0 0,1-1-1 0 0,1-1 0 0 0,1 1 0 0 0,1 0 0 0 0,1-1 0 0 0,1 0 0 0 0,1 0 1 0 0,1-1-1 0 0,0 0 0 0 0,2-1 0 0 0,0 0 0 0 0,1 0 0 0 0,1-1 0 0 0,1-1 1 0 0,0 0-1 0 0,2-1 0 0 0,-1-1 0 0 0,2 0 0 0 0,0-1 0 0 0,1-1 0 0 0,0 0 1 0 0,1-2-1 0 0,7 4-79 0 0,-8-8 71 0 0,1-1-1 0 0,0-1 1 0 0,1-1 0 0 0,-1 0 0 0 0,1-1 0 0 0,-1-2 0 0 0,1 0 0 0 0,0 0 0 0 0,7-3-71 0 0,-26 2 1 0 0,1 1-74 0 0,1-1 0 0 0,-1 1 0 0 0,0-1 0 0 0,1 0 0 0 0,-1 0 0 0 0,0 0 0 0 0,0 0 0 0 0,1 0 0 0 0,-1-1 0 0 0,0 1 0 0 0,0-1 1 0 0,1 0-1 0 0,-1 1 0 0 0,0-1 0 0 0,0 0 0 0 0,0 0 0 0 0,0 0 0 0 0,0 0 0 0 0,0-1 0 0 0,0 1 0 0 0,-1-1 0 0 0,1 1 0 0 0,0-1 1 0 0,-1 1-1 0 0,1-1 0 0 0,-1 0 0 0 0,0 0 0 0 0,1 0 0 0 0,-1 0 0 0 0,0 0 0 0 0,0 0 0 0 0,0 0 0 0 0,0 0 0 0 0,-1 0 1 0 0,1 0-1 0 0,0 0 0 0 0,-1-3 73 0 0,0-4-2679 0 0,0 4-1997 0 0,0 1-7610 0 0</inkml:trace>
  <inkml:trace contextRef="#ctx0" brushRef="#br0" timeOffset="32028.494">3566 4307 6393 0 0,'0'0'1505'0'0,"0"0"-238"0"0,0 0-80 0 0,0 0 129 0 0,0 0 120 0 0,0 0-37 0 0,0 0-120 0 0,0 0-177 0 0,0 0-217 0 0,0 0-167 0 0,0 0-128 0 0,0 0-92 0 0,0 0-78 0 0,-26-2-57 0 0,-79-5-42 0 0,38 16 436 0 0,48-2-511 0 0,-71 37 978 0 0,90-42-1216 0 0,1 0 1 0 0,-1 0-1 0 0,0 0 0 0 0,1 0 0 0 0,0 0 0 0 0,-1 0 0 0 0,1 0 1 0 0,0 0-1 0 0,0 0 0 0 0,0 0 0 0 0,0 0 0 0 0,0-1 0 0 0,0 1 1 0 0,1 0-1 0 0,-1-1 0 0 0,1 1 0 0 0,-1-1 0 0 0,1 1 0 0 0,0-1 1 0 0,-1 0-1 0 0,1 0 0 0 0,0 0 0 0 0,0 0 0 0 0,1 1-8 0 0,94 67 459 0 0,-90-65-340 0 0,0 1-1 0 0,0 0 1 0 0,0 0 0 0 0,0 0-1 0 0,-1 1 1 0 0,0 0-1 0 0,0 0 1 0 0,-1 1 0 0 0,0 0-1 0 0,0 0 1 0 0,0 0 0 0 0,-1 0-1 0 0,0 1 1 0 0,0-1-1 0 0,-1 1 1 0 0,0 0 0 0 0,-1 0-1 0 0,1 1 1 0 0,-1-1 0 0 0,-1 2-119 0 0,-47 30 929 0 0,15-26-1103 0 0,-1-1-1 0 0,0-2 1 0 0,0-2-1 0 0,-1 0 1 0 0,0-3 0 0 0,-1 0-1 0 0,1-2 1 0 0,-1-2-1 0 0,-31-1 175 0 0,73-13-3771 0 0,9-2-5195 0 0,-10 7-2486 0 0</inkml:trace>
  <inkml:trace contextRef="#ctx0" brushRef="#br0" timeOffset="32618.776">3789 3891 11939 0 0,'0'0'1428'0'0,"0"0"-427"0"0,0 0-171 0 0,0 0 158 0 0,0 0 236 0 0,0 0 81 0 0,0 0-137 0 0,0 0-276 0 0,0 0-296 0 0,0 0-190 0 0,0 0-44 0 0,0 0 34 0 0,0 0 57 0 0,2 8 33 0 0,11 121 1431 0 0,-10-47-1453 0 0,-3 0 0 0 0,-4 0 0 0 0,-3 0 0 0 0,-9 30-464 0 0,-21 47 206 0 0,39-159-205 0 0,0 1 1 0 0,-1-1 0 0 0,1 0-1 0 0,0 1 1 0 0,0-1-1 0 0,0 0 1 0 0,-1 0 0 0 0,1 0-1 0 0,0 0 1 0 0,0-1 0 0 0,-1 1-1 0 0,1 0 1 0 0,0-1 0 0 0,0 1-1 0 0,-1-1 1 0 0,1 1 0 0 0,0-1-1 0 0,-1 0 1 0 0,1 0 0 0 0,-1 0-1 0 0,1 0 1 0 0,-1 0 0 0 0,1 0-1 0 0,-1 0 1 0 0,0-1 0 0 0,0 1-1 0 0,1 0 1 0 0,-1-1 0 0 0,0 1-1 0 0,0-2-1 0 0,11-4-9 0 0,173-95-29 0 0,-183 101 36 0 0,0 0 0 0 0,-1 0 0 0 0,1 0 0 0 0,0 1 0 0 0,1-1 1 0 0,-1 0-1 0 0,0 1 0 0 0,0 0 0 0 0,0-1 0 0 0,0 1 0 0 0,0 0 0 0 0,0 0 0 0 0,0 0 0 0 0,1 0 0 0 0,-1 1 0 0 0,0-1 0 0 0,0 0 0 0 0,0 1 0 0 0,0 0 0 0 0,0-1 0 0 0,0 1 1 0 0,0 0-1 0 0,0 0 0 0 0,0 0 0 0 0,0 0 0 0 0,-1 1 0 0 0,1-1 0 0 0,0 0 0 0 0,-1 1 0 0 0,1-1 0 0 0,-1 1 0 0 0,1 0 0 0 0,-1 0 2 0 0,16 65 135 0 0,-26 21-359 0 0,12-75-3542 0 0,10-11-5712 0 0,-8-3 5893 0 0,-1 1-6888 0 0</inkml:trace>
  <inkml:trace contextRef="#ctx0" brushRef="#br0" timeOffset="32913.52">4349 4484 6297 0 0,'0'0'1723'0'0,"0"0"-181"0"0,0 0 126 0 0,0 0 241 0 0,0 0 10 0 0,0 0-245 0 0,0 0-429 0 0,0 0-381 0 0,0 0-223 0 0,0 0-108 0 0,0 0-13 0 0,0 0-25 0 0,-4 11-40 0 0,-16 99 1002 0 0,20-108-1414 0 0,0 1 0 0 0,0-1-1 0 0,1 1 1 0 0,0-1 0 0 0,-1 1 0 0 0,1-1-1 0 0,0 1 1 0 0,0-1 0 0 0,0 0 0 0 0,0 1-1 0 0,1-1 1 0 0,-1 0 0 0 0,1 0 0 0 0,-1 0-1 0 0,1 0 1 0 0,0 0 0 0 0,0 0-1 0 0,0 0 1 0 0,0-1 0 0 0,0 1 0 0 0,0-1-1 0 0,0 0 1 0 0,0 1 0 0 0,1-1 0 0 0,-1 0-1 0 0,0 0 1 0 0,1 0 0 0 0,-1 0 0 0 0,1-1-1 0 0,-1 1 1 0 0,1-1 0 0 0,-1 0-1 0 0,1 1-42 0 0,84-9 1480 0 0,-79 4-1418 0 0,0-1 0 0 0,0 0 0 0 0,0 0-1 0 0,-1 0 1 0 0,0-1 0 0 0,0 0 0 0 0,0 0-1 0 0,-1-1 1 0 0,0 0 0 0 0,0 0 0 0 0,-1 0-1 0 0,1-1 1 0 0,-2 0 0 0 0,1 0 0 0 0,-1 0 0 0 0,0-1-1 0 0,-1 1 1 0 0,0-1 0 0 0,0 0 0 0 0,-1 0-1 0 0,0 0 1 0 0,-1 0 0 0 0,0 0 0 0 0,0 0 0 0 0,-1-4-62 0 0,0 8-28 0 0,0 1 0 0 0,1 0 0 0 0,-2 0-1 0 0,1 0 1 0 0,0-1 0 0 0,-1 1 0 0 0,0 0 0 0 0,0 0 0 0 0,0 0 0 0 0,0 0 0 0 0,-1 0 0 0 0,0 0 0 0 0,1 1 0 0 0,-2-1 0 0 0,1 0 0 0 0,0 1 0 0 0,-1 0 0 0 0,1-1 0 0 0,-1 1 0 0 0,0 0 0 0 0,0 0 0 0 0,0 1 0 0 0,0-1 0 0 0,-1 1 0 0 0,1-1 0 0 0,-1 1 0 0 0,0 0 0 0 0,1 0 0 0 0,-1 1 0 0 0,0-1 28 0 0,-69 12-2805 0 0,52 3-1024 0 0,-1 0-4298 0 0,19-10 6330 0 0,-10 5-8181 0 0</inkml:trace>
  <inkml:trace contextRef="#ctx0" brushRef="#br0" timeOffset="33466.837">4770 4439 6529 0 0,'0'0'2812'0'0,"0"0"-1029"0"0,0 0-300 0 0,0 0 25 0 0,0 0-41 0 0,0 0-139 0 0,0 0-239 0 0,0 0-219 0 0,0 0-145 0 0,0 0-107 0 0,0 0-58 0 0,0 0-51 0 0,0 0-56 0 0,-5 10-20 0 0,-17 28-62 0 0,16 17 1008 0 0,8-53-1294 0 0,0 1 0 0 0,0-1-1 0 0,-1 1 1 0 0,2-1 0 0 0,-1 0 0 0 0,0 0-1 0 0,0 0 1 0 0,1 0 0 0 0,-1-1 0 0 0,1 1 0 0 0,-1-1-1 0 0,1 1 1 0 0,0-1 0 0 0,-1 0 0 0 0,1 0-1 0 0,0 0 1 0 0,0 0 0 0 0,0 0 0 0 0,0-1-1 0 0,0 0 1 0 0,0 1 0 0 0,0-1 0 0 0,0 0 0 0 0,0 0-1 0 0,0-1 1 0 0,0 1 0 0 0,0-1 0 0 0,2 0-85 0 0,2 1 151 0 0,9-3-47 0 0,0-1 1 0 0,0 0-1 0 0,0-1 1 0 0,-1-1 0 0 0,0 0-1 0 0,0-1 1 0 0,-1-1-1 0 0,0 0 1 0 0,0-1 0 0 0,0 0-1 0 0,-2-1 1 0 0,1-1-1 0 0,-1 0 1 0 0,4-6-105 0 0,49-45 177 0 0,-63 88-262 0 0,-2-21 86 0 0,0-1 1 0 0,1 1-1 0 0,-1 0 0 0 0,1-1 0 0 0,0 1 1 0 0,1-1-1 0 0,-1 1 0 0 0,1-1 1 0 0,-1 1-1 0 0,1-1 0 0 0,1 0 0 0 0,-1 0 1 0 0,1 0-1 0 0,-1 0 0 0 0,1-1 1 0 0,0 1-1 0 0,0-1 0 0 0,1 1 0 0 0,-1-1 1 0 0,1 0-1 0 0,0 0 0 0 0,-1-1 1 0 0,1 1-1 0 0,1-1 0 0 0,-1 0 0 0 0,0 0 1 0 0,0 0-1 0 0,1 0 0 0 0,-1-1 1 0 0,1 0-2 0 0,5 0 16 0 0,0 0 0 0 0,0-1 0 0 0,-1 0 1 0 0,1-1-1 0 0,0 0 0 0 0,0-1 0 0 0,0 0 0 0 0,-1 0 1 0 0,1-1-1 0 0,-1 0 0 0 0,0 0 0 0 0,0-1 0 0 0,0-1 1 0 0,0 0-1 0 0,-1 0 0 0 0,0 0 0 0 0,0-1 1 0 0,0 0-1 0 0,-1-1 0 0 0,1 0 0 0 0,-2 0 0 0 0,1 0 1 0 0,-1-1-1 0 0,0 0 0 0 0,3-7-16 0 0,-1-33-589 0 0,-18 48-6079 0 0,9 0 3422 0 0,-5 0-9100 0 0</inkml:trace>
  <inkml:trace contextRef="#ctx0" brushRef="#br0" timeOffset="33845.969">5518 4491 16155 0 0,'0'0'1235'0'0,"0"0"-405"0"0,0 0 57 0 0,0 0 196 0 0,0 0 60 0 0,0 0-109 0 0,0 0-273 0 0,0 0-252 0 0,0 0-122 0 0,0 0-75 0 0,0 0-37 0 0,0 0-22 0 0,0 0-25 0 0,16-17-16 0 0,51-54-25 0 0,0-5 506 0 0,-65 77-696 0 0,0 0-1 0 0,0 0 1 0 0,0 1-1 0 0,0-1 0 0 0,-1 1 1 0 0,1 0-1 0 0,0-1 1 0 0,-1 1-1 0 0,0 0 0 0 0,1 0 1 0 0,-1 0-1 0 0,0 0 1 0 0,0 0-1 0 0,0 0 1 0 0,0 0-1 0 0,0 0 0 0 0,-1 0 1 0 0,1 1-1 0 0,0-1 1 0 0,-1 0-1 0 0,0 1 1 0 0,0-1-1 0 0,0 0 0 0 0,0 1 1 0 0,0-1-1 0 0,0 0 1 0 0,0 0-1 0 0,-1 1 0 0 0,1-1 1 0 0,-1 1 3 0 0,2 11 23 0 0,0-11-8 0 0,0 0-1 0 0,-1 0 0 0 0,1 0 0 0 0,1 0 1 0 0,-1-1-1 0 0,0 1 0 0 0,1 0 1 0 0,-1 0-1 0 0,1-1 0 0 0,0 1 0 0 0,0-1 1 0 0,0 0-1 0 0,0 1 0 0 0,0-1 1 0 0,0 0-1 0 0,1 0 0 0 0,-1 0 1 0 0,1-1-1 0 0,-1 1 0 0 0,1-1 0 0 0,0 1 1 0 0,0-1-1 0 0,0 0 0 0 0,-1 0 1 0 0,1 0-1 0 0,0 0 0 0 0,0 0 0 0 0,0-1 1 0 0,1 0-1 0 0,-1 1 0 0 0,2-1-14 0 0,96-19 1346 0 0,-86 11-1227 0 0,-1 0 0 0 0,0-1 0 0 0,0 0-1 0 0,-1-1 1 0 0,0-1 0 0 0,-1 0 0 0 0,0-1 0 0 0,-1 0 0 0 0,0-1 0 0 0,7-12-119 0 0,-12 4 205 0 0,-6 11-2682 0 0,0 3-2780 0 0,0 4-7106 0 0</inkml:trace>
  <inkml:trace contextRef="#ctx0" brushRef="#br0" timeOffset="34709.734">6690 3740 7154 0 0,'0'0'1911'0'0,"0"0"-138"0"0,0 0-34 0 0,0 0 64 0 0,0 0 34 0 0,0 0-111 0 0,0 0-244 0 0,0 0-255 0 0,0 0-246 0 0,0 0-245 0 0,0 0-179 0 0,0 0-138 0 0,0 0-110 0 0,0-8-45 0 0,-4-17 39 0 0,-6 55 285 0 0,-1 61 122 0 0,3-1-1 0 0,4 1 0 0 0,7 51-709 0 0,-2-23 262 0 0,-1 35-63 0 0,16-166-132 0 0,14-17-65 0 0,2 2 0 0 0,1 1 0 0 0,1 1 0 0 0,0 2 0 0 0,33-15-2 0 0,-43 23-4 0 0,1 2 0 0 0,0 1 1 0 0,1 1-1 0 0,1 1 0 0 0,0 2 0 0 0,0 0 0 0 0,0 2 0 0 0,1 1 0 0 0,0 1 1 0 0,9 1 3 0 0,-34 2-1 0 0,-1 0 0 0 0,0 1 1 0 0,0 0-1 0 0,0-1 1 0 0,0 1-1 0 0,0 0 1 0 0,0 0-1 0 0,0 0 1 0 0,1 1-1 0 0,-1-1 1 0 0,0 0-1 0 0,0 1 1 0 0,0-1-1 0 0,0 1 1 0 0,0 0-1 0 0,0 0 0 0 0,0 0 1 0 0,0 0-1 0 0,0 0 1 0 0,-1 0-1 0 0,1 0 1 0 0,0 0-1 0 0,-1 1 1 0 0,1-1-1 0 0,0 1 1 0 0,-1-1-1 0 0,0 1 1 0 0,1 0-1 0 0,-1 0 1 0 0,0-1-1 0 0,0 1 0 0 0,0 0 1 0 0,0 0-1 0 0,0 0 1 0 0,-1 0-1 0 0,1 0 1 0 0,-1 0-1 0 0,1 0 1 0 0,-1 1-1 0 0,0-1 1 0 0,1 0-1 0 0,-1 0 1 0 0,0 0-1 0 0,0 0 1 0 0,-1 0 0 0 0,1 5 4 0 0,0 0 0 0 0,-1 0 0 0 0,0 0 1 0 0,-1 0-1 0 0,0 0 0 0 0,0-1 0 0 0,0 1 1 0 0,-1-1-1 0 0,1 1 0 0 0,-2-1 0 0 0,1 0 1 0 0,-1 0-1 0 0,0-1 0 0 0,0 1 1 0 0,-4 4-5 0 0,-13 12-2 0 0,0 0 1 0 0,-2-2-1 0 0,-1 0 1 0 0,0-2-1 0 0,-1 0 1 0 0,-1-2-1 0 0,0 0 1 0 0,-1-2 0 0 0,-1-1-1 0 0,0-2 1 0 0,-1 0-1 0 0,0-2 1 0 0,-8 0 1 0 0,27-6-105 0 0,0 0 0 0 0,-1 0 0 0 0,1-1 0 0 0,-1-1-1 0 0,1 0 1 0 0,-1-1 0 0 0,0 1 0 0 0,1-2 0 0 0,-1 0 0 0 0,-1 0 105 0 0,10-1-265 0 0,1 1 0 0 0,-1-1 0 0 0,0 1-1 0 0,1-1 1 0 0,0 0 0 0 0,-1 0 0 0 0,1 1 0 0 0,0-1 0 0 0,0 0 0 0 0,0 0-1 0 0,0 0 1 0 0,0 0 0 0 0,1 0 0 0 0,-1-1 0 0 0,0 1 0 0 0,1 0 0 0 0,0 0-1 0 0,0 0 1 0 0,-1 0 0 0 0,1-1 0 0 0,0 1 0 0 0,1 0 0 0 0,-1 0 0 0 0,0 0-1 0 0,1-1 1 0 0,-1 1 0 0 0,1 0 0 0 0,0 0 0 0 0,-1 0 0 0 0,1 0 0 0 0,0 0-1 0 0,0 0 1 0 0,1 0 0 0 0,-1 0 0 0 0,0 1 0 0 0,0-1 0 0 0,1 0 0 0 0,-1 1-1 0 0,1-1 1 0 0,0 1 0 0 0,-1-1 0 0 0,1 1 0 0 0,1-1 265 0 0,24-22-9788 0 0,-14 19 4570 0 0</inkml:trace>
  <inkml:trace contextRef="#ctx0" brushRef="#br0" timeOffset="35332.774">7114 4406 0 0 0,'0'0'3582'0'0,"0"0"-948"0"0,0 0-398 0 0,0 0-80 0 0,0 0-115 0 0,0 0-192 0 0,0 0-228 0 0,0 0-182 0 0,0 0-164 0 0,0 0-122 0 0,0 0-117 0 0,0 0-133 0 0,34 11-139 0 0,110 33-119 0 0,-72-38 205 0 0,-62-9-679 0 0,2 0-85 0 0,-1 0 1 0 0,1-1 0 0 0,-1 0 0 0 0,1-1-1 0 0,-1 0 1 0 0,-1-1 0 0 0,1 0 0 0 0,-1-1-1 0 0,0 0 1 0 0,0 0 0 0 0,-1-1-1 0 0,0-1 1 0 0,-1 1 0 0 0,0-2 0 0 0,0 1-1 0 0,-1-1 1 0 0,0 0 0 0 0,0 0 0 0 0,-1-1-1 0 0,-1 0 1 0 0,0 0 0 0 0,2-7-87 0 0,-6 16 1 0 0,0 0 0 0 0,0-1-1 0 0,0 1 1 0 0,0 0 0 0 0,-1 0 0 0 0,1-1 0 0 0,-1 1 0 0 0,0 0 0 0 0,0 0-1 0 0,0-1 1 0 0,0 1 0 0 0,0 0 0 0 0,0-1 0 0 0,0 1 0 0 0,-1 0 0 0 0,1-1-1 0 0,-1 1 1 0 0,0 0 0 0 0,1 0 0 0 0,-1 0 0 0 0,0 0 0 0 0,-1 0-1 0 0,1 0 1 0 0,0 0 0 0 0,0 0 0 0 0,-1 0 0 0 0,1 0 0 0 0,-1 1 0 0 0,0-1-1 0 0,1 0 1 0 0,-1 1 0 0 0,0 0 0 0 0,0-1 0 0 0,0 1 0 0 0,0 0 0 0 0,0 0-1 0 0,0 0 1 0 0,0 0 0 0 0,-1 0 0 0 0,1 1 0 0 0,0-1 0 0 0,0 1-1 0 0,-1-1 1 0 0,0 1-1 0 0,-8 2-21 0 0,0 0-1 0 0,0 1 1 0 0,1 1-1 0 0,-1-1 0 0 0,1 2 1 0 0,0-1-1 0 0,0 2 1 0 0,1-1-1 0 0,0 1 1 0 0,-1 1-1 0 0,2-1 0 0 0,-1 2 1 0 0,1-1-1 0 0,0 1 1 0 0,1 0-1 0 0,0 1 1 0 0,0 0-1 0 0,1 0 0 0 0,0 0 1 0 0,0 1-1 0 0,1 0 1 0 0,1 0-1 0 0,-1 2 22 0 0,3-8-1 0 0,0 0 1 0 0,0 0-1 0 0,1 0 0 0 0,-1 0 1 0 0,1 0-1 0 0,0 1 0 0 0,0-1 1 0 0,1 0-1 0 0,-1 1 0 0 0,1-1 0 0 0,0 0 1 0 0,0 1-1 0 0,1-1 0 0 0,-1 0 1 0 0,1 1-1 0 0,0-1 0 0 0,0 0 0 0 0,0 0 1 0 0,1 1-1 0 0,0-1 0 0 0,-1 0 1 0 0,1-1-1 0 0,1 1 0 0 0,-1 0 1 0 0,0 0-1 0 0,1-1 0 0 0,0 0 0 0 0,0 1 1 0 0,0-1-1 0 0,0 0 0 0 0,0 0 1 0 0,1-1-1 0 0,-1 1 0 0 0,3 0 1 0 0,11 3 19 0 0,0-1 1 0 0,0-1-1 0 0,1 0 0 0 0,-1-2 0 0 0,1 0 0 0 0,-1-1 0 0 0,1 0 1 0 0,0-2-1 0 0,-1 0 0 0 0,1-1 0 0 0,-1 0 0 0 0,1-2 0 0 0,-1 0 1 0 0,0-1-1 0 0,-1-1 0 0 0,11-5-19 0 0,1 3 36 0 0,-2-1 1 0 0,1-1-1 0 0,-1-1 1 0 0,-1-2-1 0 0,0-1 0 0 0,-1 0 1 0 0,-1-2-1 0 0,0-1 1 0 0,-1-1-1 0 0,0 0 1 0 0,-2-2-1 0 0,-1 0 0 0 0,0-2 1 0 0,-1 0-1 0 0,-2-1 1 0 0,0 0-1 0 0,-1-2 1 0 0,-2 1-1 0 0,0-2 0 0 0,-2 0 1 0 0,-1 0-1 0 0,0-1 1 0 0,-3 0-1 0 0,0-1 0 0 0,-1 1 1 0 0,-2-1-1 0 0,-1-1 1 0 0,-1 1-1 0 0,-2-5-36 0 0,-1 24-2 0 0,0 1 0 0 0,0-1-1 0 0,-1 1 1 0 0,0 0 0 0 0,-1 0-1 0 0,1 0 1 0 0,-2 0 0 0 0,1 0-1 0 0,-1 1 1 0 0,0-1 0 0 0,-1 1 0 0 0,-4-5 2 0 0,7 9-3 0 0,0 1 0 0 0,-1-1 1 0 0,1 1-1 0 0,-1 0 1 0 0,1 0-1 0 0,-1 0 0 0 0,0 0 1 0 0,0 0-1 0 0,0 0 1 0 0,0 1-1 0 0,0 0 0 0 0,0-1 1 0 0,0 1-1 0 0,-1 1 1 0 0,1-1-1 0 0,0 0 0 0 0,-1 1 1 0 0,1-1-1 0 0,0 1 1 0 0,-1 0-1 0 0,1 0 0 0 0,0 0 1 0 0,-1 1-1 0 0,1-1 1 0 0,0 1-1 0 0,-1 0 0 0 0,1 0 1 0 0,0 0-1 0 0,0 0 1 0 0,0 1-1 0 0,0-1 0 0 0,0 1 1 0 0,-1 0 2 0 0,-6 4 3 0 0,0 1 0 0 0,1 0 0 0 0,-1 0 0 0 0,1 1 1 0 0,1 1-1 0 0,0-1 0 0 0,0 1 0 0 0,1 0 0 0 0,0 1 0 0 0,0 0 1 0 0,1 0-1 0 0,0 0 0 0 0,1 1 0 0 0,0 0 0 0 0,1 0 0 0 0,0 0 1 0 0,-1 8-4 0 0,-1 7 41 0 0,1 2-1 0 0,0-1 1 0 0,3 1 0 0 0,0-1 0 0 0,2 1 0 0 0,0 0 0 0 0,2 0-41 0 0,2-3 52 0 0,1 0 0 0 0,1 0 1 0 0,0-1-1 0 0,2 0 0 0 0,1 0 1 0 0,1-1-1 0 0,1 0 0 0 0,1-1 0 0 0,1 0 1 0 0,11 13-53 0 0,-21-31-24 0 0,0 0 0 0 0,-1 0 0 0 0,2-1 1 0 0,-1 0-1 0 0,0 1 0 0 0,1-1 0 0 0,-1 0 1 0 0,1-1-1 0 0,0 1 0 0 0,0-1 1 0 0,0 1-1 0 0,0-1 0 0 0,0-1 0 0 0,0 1 1 0 0,1 0-1 0 0,-1-1 0 0 0,1 0 0 0 0,-1 0 1 0 0,1 0-1 0 0,-1-1 0 0 0,1 1 0 0 0,0-1 1 0 0,-1 0-1 0 0,1-1 0 0 0,-1 1 0 0 0,1-1 1 0 0,-1 0-1 0 0,1 0 0 0 0,-1 0 0 0 0,4-2 24 0 0,22-17-2619 0 0,-21 12-1453 0 0,0-1-4414 0 0,-2 1-3517 0 0</inkml:trace>
  <inkml:trace contextRef="#ctx0" brushRef="#br0" timeOffset="35613.06">8316 4178 11907 0 0,'0'0'3547'0'0,"0"0"-1929"0"0,0 0-527 0 0,0 0 119 0 0,0 0 89 0 0,0 0-72 0 0,0 0-230 0 0,0 0-296 0 0,0 0-232 0 0,0 0-128 0 0,0 0-88 0 0,0 0-62 0 0,-14 34-54 0 0,-41 107-22 0 0,42-74 37 0 0,16-62-125 0 0,0-1 1 0 0,1 0-1 0 0,-1 0 1 0 0,1 0-1 0 0,0 0 1 0 0,0-1-1 0 0,1 1 1 0 0,-1-1-1 0 0,0 0 1 0 0,1-1-1 0 0,0 1 1 0 0,0-1-1 0 0,0 0 1 0 0,0 0-1 0 0,0 0 1 0 0,0-1-1 0 0,0 0 1 0 0,1 0-1 0 0,-1 0 1 0 0,0-1-1 0 0,1 1 1 0 0,-1-1-1 0 0,0 0 1 0 0,1-1-1 0 0,-1 0 1 0 0,0 1-1 0 0,1-2 1 0 0,-1 1-1 0 0,0-1 1 0 0,0 1-1 0 0,0-1 1 0 0,5-3-28 0 0,-1 1 40 0 0,1 0 1 0 0,-1 0 0 0 0,0-1-1 0 0,0-1 1 0 0,0 1-1 0 0,-1-2 1 0 0,0 1-1 0 0,0-1 1 0 0,-1 0 0 0 0,0 0-1 0 0,0-1 1 0 0,0 0-1 0 0,-1 0 1 0 0,0-1-1 0 0,-1 0 1 0 0,0 0 0 0 0,0 0-1 0 0,-1-1 1 0 0,0 1-1 0 0,-1-1 1 0 0,0 0-1 0 0,-1 0 1 0 0,0 0 0 0 0,0 0-1 0 0,-1-1 1 0 0,0 1-1 0 0,-1 0 1 0 0,0-1-1 0 0,-1 1 1 0 0,0 0-1 0 0,0-1-39 0 0,-2 5-44 0 0,1 1 0 0 0,-1-1 0 0 0,0 1 0 0 0,0-1 0 0 0,0 1 0 0 0,-1 0 0 0 0,0 0 0 0 0,0 1 0 0 0,0-1 1 0 0,0 1-1 0 0,-1 0 0 0 0,0 0 0 0 0,0 0 0 0 0,0 1 0 0 0,0-1 0 0 0,0 1 0 0 0,-1 1 0 0 0,1-1 0 0 0,-1 1 1 0 0,0 0-1 0 0,0 0 0 0 0,0 0 0 0 0,0 1 0 0 0,0 0 0 0 0,0 0 0 0 0,0 1 0 0 0,-1 0 43 0 0,-30 3-3961 0 0,2 10-3641 0 0,25-9-4532 0 0</inkml:trace>
  <inkml:trace contextRef="#ctx0" brushRef="#br0" timeOffset="36129.875">8735 4244 18820 0 0,'0'0'1878'0'0,"0"0"-643"0"0,0 0-258 0 0,0 0-58 0 0,0 0-55 0 0,0 0-100 0 0,0 0-161 0 0,0 0-177 0 0,0 0-104 0 0,0 0-52 0 0,0 0-82 0 0,0 0-67 0 0,0 0-29 0 0,9-3-30 0 0,24-10-14 0 0,-27 55 68 0 0,-5-37-95 0 0,1-1-1 0 0,-1 0 1 0 0,1 1 0 0 0,-1-1 0 0 0,1 0 0 0 0,1 0 0 0 0,-1 0 0 0 0,0 0 0 0 0,1 0 0 0 0,0-1 0 0 0,0 1 0 0 0,0-1 0 0 0,0 0 0 0 0,1 0-1 0 0,-1 0 1 0 0,1 0 0 0 0,0 0 0 0 0,0-1 0 0 0,0 0 0 0 0,0 1 0 0 0,0-2 0 0 0,0 1 0 0 0,0 0 0 0 0,1-1 0 0 0,-1 0 0 0 0,1 0 0 0 0,-1 0 0 0 0,1-1-1 0 0,-1 1 1 0 0,1-1 0 0 0,0 0 0 0 0,-1 0 0 0 0,1-1 0 0 0,-1 1 0 0 0,1-1 0 0 0,-1 0 0 0 0,1 0 0 0 0,-1-1 0 0 0,1 0-21 0 0,9-2 90 0 0,-1-1 0 0 0,0 0 0 0 0,-1-1 0 0 0,1-1 0 0 0,-1 0 0 0 0,0 0 0 0 0,-1-1 0 0 0,0-1 0 0 0,0 0 0 0 0,3-4-90 0 0,87-90 325 0 0,-72 173-498 0 0,-23-64 179 0 0,1 0 0 0 0,0-1 0 0 0,0 0 0 0 0,0 0 0 0 0,0-1 0 0 0,1 0-1 0 0,0 0 1 0 0,-1 0 0 0 0,2-1 0 0 0,-1-1 0 0 0,0 1 0 0 0,0-1 0 0 0,1-1 0 0 0,-1 0 0 0 0,1 0 0 0 0,0 0 0 0 0,-1-1 0 0 0,1 0 0 0 0,-1-1-1 0 0,1 0 1 0 0,0 0 0 0 0,-1-1 0 0 0,0 0 0 0 0,1-1 0 0 0,-1 0 0 0 0,0 0 0 0 0,0 0 0 0 0,-1-1 0 0 0,1 0 0 0 0,-1-1 0 0 0,0 0 0 0 0,0 0-1 0 0,0 0 1 0 0,0-2-6 0 0,-2 4-17 0 0,0-1-1 0 0,0 0 0 0 0,0-1 1 0 0,-1 1-1 0 0,0-1 0 0 0,1 0 0 0 0,-2 0 1 0 0,1 0-1 0 0,0-1 0 0 0,-1 1 1 0 0,0-1-1 0 0,-1 0 0 0 0,1 0 1 0 0,-1 0-1 0 0,0 0 0 0 0,-1 0 0 0 0,1-1 1 0 0,-1 1-1 0 0,0 0 0 0 0,-1-1 1 0 0,1 1-1 0 0,-2-2 18 0 0,-14-9-1596 0 0,8 15-1788 0 0,-1 2-4269 0 0,6 0-5210 0 0</inkml:trace>
  <inkml:trace contextRef="#ctx0" brushRef="#br0" timeOffset="36960.904">9717 3375 9298 0 0,'0'0'1922'0'0,"0"0"-202"0"0,0 0-100 0 0,0 0 7 0 0,0 0-13 0 0,0 0-112 0 0,0 0-206 0 0,0 0-232 0 0,0 0-241 0 0,0 0-157 0 0,0 0-124 0 0,0 0-86 0 0,0 0-50 0 0,-2-5-53 0 0,-2-13-19 0 0,3 23 638 0 0,45 68 743 0 0,-16-36-1486 0 0,-1 1 1 0 0,-2 1-1 0 0,-2 2 1 0 0,-1 0-1 0 0,-3 1 1 0 0,-1 1-1 0 0,-2 1 1 0 0,-2 0-1 0 0,-2 1 1 0 0,-2 1-1 0 0,-2 0 1 0 0,-1 9-230 0 0,-6-34 18 0 0,-1-1 0 0 0,-2 1 0 0 0,0 0 0 0 0,-1-1 0 0 0,0 1 0 0 0,-2-1 1 0 0,-1 0-1 0 0,0 0 0 0 0,-2-1 0 0 0,0 0 0 0 0,-1 0 0 0 0,-1-1 0 0 0,0 0 0 0 0,-11 13-18 0 0,-10 4-44 0 0,0-2 1 0 0,-2-1-1 0 0,-2-2 0 0 0,0-1 0 0 0,-2-1 0 0 0,-1-3 0 0 0,-1-1 1 0 0,-36 15 43 0 0,-82 24-3096 0 0,131-62-1273 0 0,20-1 866 0 0,-5 0-9034 0 0</inkml:trace>
  <inkml:trace contextRef="#ctx0" brushRef="#br0" timeOffset="39946.934">10341 4473 864 0 0,'0'0'911'0'0,"0"0"12"0"0,0 0 248 0 0,0 0 313 0 0,0 0 128 0 0,0 0-145 0 0,0 0-312 0 0,0 0-305 0 0,0 0-177 0 0,0 0-28 0 0,0 0 76 0 0,5 0 4778 0 0,-30 40-1236 0 0,61-87-2809 0 0,-36 46-1258 0 0,0 1 13 0 0,0 0-14 0 0,0 0-15 0 0,0 2-158 0 0,2 0-995 0 0,1-2-3255 0 0,2 0-3639 0 0,-2 0-3559 0 0</inkml:trace>
  <inkml:trace contextRef="#ctx0" brushRef="#br0" timeOffset="41698.836">11147 3913 6201 0 0,'0'0'1899'0'0,"0"0"-682"0"0,0 0-238 0 0,0 0 35 0 0,0 0 20 0 0,0 0-78 0 0,0 0-178 0 0,0 0-104 0 0,0 0-29 0 0,0 0 113 0 0,0 0 117 0 0,0 0 15 0 0,10 9 30 0 0,-2-2-711 0 0,-5-3-128 0 0,0-1 1 0 0,0 1-1 0 0,1-1 0 0 0,-1 0 1 0 0,1-1-1 0 0,0 1 0 0 0,0-1 0 0 0,0 1 1 0 0,0-1-1 0 0,0 0 0 0 0,0-1 1 0 0,1 1-1 0 0,-1-1 0 0 0,1 0 1 0 0,-1 0-1 0 0,1 0 0 0 0,-1 0 0 0 0,4-1-81 0 0,31-3 456 0 0,1-3 0 0 0,-1-1 0 0 0,-1-2 0 0 0,1-1 0 0 0,-2-2 0 0 0,1-2 0 0 0,-2-1 0 0 0,26-16-456 0 0,-20 12 150 0 0,-1-1 0 0 0,-1-2 0 0 0,-1-2-1 0 0,-2-2 1 0 0,16-14-150 0 0,-48 37 80 0 0,-1-1-1 0 0,1-1 0 0 0,-1 1 1 0 0,0-1-1 0 0,0 1 0 0 0,-1-1 1 0 0,1 0-1 0 0,-1-1 0 0 0,0 1 1 0 0,0 0-1 0 0,-1-1 1 0 0,0 0-1 0 0,0 0 0 0 0,0 1 1 0 0,-1-1-1 0 0,1 0 0 0 0,-2 0 1 0 0,1-4-80 0 0,-1 9 144 0 0,0 1-32 0 0,-2 5-47 0 0,-72 205 142 0 0,13 115-1 0 0,38-173-130 0 0,-78 385 46 0 0,98-516-142 0 0,-1 0 1 0 0,-1-1-1 0 0,0 1 0 0 0,-2-1 1 0 0,0 0-1 0 0,-2 0 1 0 0,0-1-1 0 0,-1-1 1 0 0,0 1-1 0 0,-2-1 0 0 0,0-1 1 0 0,-1 0-1 0 0,-1-1 1 0 0,-1-1-1 0 0,0 0 0 0 0,-1-1 1 0 0,0 0-1 0 0,-1-1 1 0 0,-2 0 19 0 0,10-8-249 0 0,1-1 0 0 0,-1 0 0 0 0,0 0 0 0 0,0-1 1 0 0,0 0-1 0 0,0-1 0 0 0,-1 0 0 0 0,1 0 0 0 0,-1-1 0 0 0,1-1 1 0 0,-1 1-1 0 0,1-1 0 0 0,-1-1 0 0 0,1 0 0 0 0,-1 0 0 0 0,1-1 1 0 0,0 0-1 0 0,-1 0 0 0 0,1-1 0 0 0,0-1 0 0 0,1 1 0 0 0,-1-2 0 0 0,0 1 1 0 0,1-1-1 0 0,0 0 0 0 0,0-1 0 0 0,1 1 0 0 0,0-2 0 0 0,0 1 1 0 0,0-1-1 0 0,0 0 0 0 0,1 0 0 0 0,1-1 0 0 0,-2-2 249 0 0,-1-4-327 0 0,1-1 0 0 0,0 0 0 0 0,1-1 0 0 0,1 1 0 0 0,0-1 0 0 0,1 0 0 0 0,1 0 0 0 0,0-1 0 0 0,2 1 0 0 0,-1 0 0 0 0,2-1-1 0 0,1-12 328 0 0,0 21 143 0 0,1 0 0 0 0,-1 0 0 0 0,1 0-1 0 0,1 0 1 0 0,0 0 0 0 0,0 0-1 0 0,0 1 1 0 0,1-1 0 0 0,0 1 0 0 0,1 0-1 0 0,-1 0 1 0 0,1 1 0 0 0,1-1-1 0 0,-1 1 1 0 0,1 0 0 0 0,0 1 0 0 0,0-1-1 0 0,1 1 1 0 0,0 0 0 0 0,0 1-1 0 0,4-3-142 0 0,15-7 629 0 0,1 0 0 0 0,0 1-1 0 0,0 2 1 0 0,1 1-1 0 0,14-2-628 0 0,312-77 2377 0 0,-140 34-2414 0 0,-202 54-383 0 0,-9 2-7484 0 0,-3-1-3051 0 0</inkml:trace>
  <inkml:trace contextRef="#ctx0" brushRef="#br0" timeOffset="41998.942">12323 4462 8114 0 0,'0'0'4481'0'0,"0"0"-2425"0"0,0 0-820 0 0,0 0-67 0 0,0 0 3 0 0,0 0-55 0 0,0 0-147 0 0,0 0-188 0 0,-32 22-176 0 0,-100 72-164 0 0,81-45 17 0 0,49-41-393 0 0,0-6-43 0 0,1 1-1 0 0,0 0 1 0 0,0 0 0 0 0,0 0-1 0 0,0 0 1 0 0,0 0-1 0 0,1 0 1 0 0,0 0-1 0 0,-1 0 1 0 0,1 0 0 0 0,0 0-1 0 0,0 0 1 0 0,1 0-1 0 0,-1 0 1 0 0,1 0 0 0 0,-1 0-1 0 0,1 0 1 0 0,0-1-1 0 0,0 1 1 0 0,0 0-1 0 0,1 0 1 0 0,-1-1 0 0 0,1 1-1 0 0,-1 0 1 0 0,1-1-1 0 0,0 1 1 0 0,0-1 0 0 0,0 0-1 0 0,0 0 1 0 0,0 0-1 0 0,1 0 1 0 0,-1 0-1 0 0,0 0 1 0 0,1-1 0 0 0,0 1-1 0 0,-1-1 1 0 0,1 0-1 0 0,0 1 1 0 0,0-1 0 0 0,0 0-1 0 0,0-1 1 0 0,0 1-1 0 0,0-1 1 0 0,0 1-1 0 0,1-1-22 0 0,6 2 98 0 0,0-1-1 0 0,0-1 0 0 0,1 0 1 0 0,-1 0-1 0 0,0-1 1 0 0,1 0-1 0 0,-1-1 0 0 0,0 0 1 0 0,0 0-1 0 0,0-1 0 0 0,0-1 1 0 0,-1 1-1 0 0,1-2 0 0 0,-1 1 1 0 0,0-1-1 0 0,0-1 0 0 0,0 0 1 0 0,-1 0-1 0 0,0 0 0 0 0,0-1 1 0 0,-1 0-1 0 0,0-1 1 0 0,0 0-1 0 0,-1 0 0 0 0,0 0 1 0 0,0-1-1 0 0,-1 0 0 0 0,0 0 1 0 0,3-8-98 0 0,-7 13-59 0 0,0-1 0 0 0,-1 0 0 0 0,1 1 1 0 0,-1-1-1 0 0,0 0 0 0 0,-1 1 0 0 0,1-1 1 0 0,-1 1-1 0 0,0-1 0 0 0,0 1 1 0 0,0-1-1 0 0,-1 1 0 0 0,1-1 0 0 0,-1 1 1 0 0,0 0-1 0 0,0 0 0 0 0,-1 0 0 0 0,1 0 1 0 0,-1 0-1 0 0,0 1 0 0 0,0-1 0 0 0,0 1 1 0 0,0 0-1 0 0,-1 0 0 0 0,0 0 0 0 0,1 0 1 0 0,-1 0-1 0 0,0 1 0 0 0,0 0 0 0 0,0 0 1 0 0,0 0-1 0 0,-1 0 0 0 0,1 0 0 0 0,-1 1 1 0 0,1 0-1 0 0,-1 0 0 0 0,1 0 1 0 0,-1 1-1 0 0,0 0 0 0 0,1-1 0 0 0,-1 1 1 0 0,1 1-1 0 0,-1-1 59 0 0,2 0-370 0 0,-27 2-2418 0 0,10 4-6015 0 0,12 1-3076 0 0</inkml:trace>
  <inkml:trace contextRef="#ctx0" brushRef="#br0" timeOffset="42248.893">12568 4808 15419 0 0,'0'0'1219'0'0,"0"0"-408"0"0,0 0 24 0 0,0 0 108 0 0,0 0 66 0 0,0 0-55 0 0,0 0-177 0 0,0 0-95 0 0,0 0-38 0 0,0 0-52 0 0,0 0-82 0 0,0 0-80 0 0,0 0-102 0 0,9-31-76 0 0,29-95-50 0 0,-2 54 83 0 0,-30 61-296 0 0,1 1 0 0 0,0-1 0 0 0,1 1 0 0 0,1 0 0 0 0,-1 1 0 0 0,1 0-1 0 0,1 0 1 0 0,0 1 0 0 0,0 0 0 0 0,0 1 0 0 0,1 0 0 0 0,0 1 0 0 0,1 0 0 0 0,-1 0 0 0 0,2 1 10 0 0,18 4-1711 0 0,-21 3-1729 0 0,0 1-4034 0 0,-1 0-4806 0 0</inkml:trace>
  <inkml:trace contextRef="#ctx0" brushRef="#br0" timeOffset="43850.442">13864 3747 3353 0 0,'0'0'2462'0'0,"0"0"-705"0"0,0 0-354 0 0,0 0 62 0 0,0 0 160 0 0,0 0 124 0 0,0 0 2 0 0,0 0-167 0 0,0 0-270 0 0,0 0-301 0 0,0 0-251 0 0,0-3-212 0 0,0-9 1108 0 0,1 23-956 0 0,0 34-57 0 0,13 258 1852 0 0,-10 159-1588 0 0,-39-175-709 0 0,26-240-1704 0 0,17-96-2055 0 0,-2 23-283 0 0,-3 0-4630 0 0,-3 15-1550 0 0</inkml:trace>
  <inkml:trace contextRef="#ctx0" brushRef="#br0" timeOffset="44095.978">13516 4392 11859 0 0,'0'0'762'0'0,"0"0"-291"0"0,0 0 71 0 0,0 0 390 0 0,0 0 340 0 0,0 0 148 0 0,0 0-79 0 0,0 0-201 0 0,33-3-212 0 0,104-8-228 0 0,8-25 353 0 0,-101 20-906 0 0,-18 9-392 0 0,-1-2-1 0 0,0 0 0 0 0,-1-2 1 0 0,0 0-1 0 0,0-2 0 0 0,-2 0 1 0 0,1-2-1 0 0,-2-1 0 0 0,11-10 246 0 0,-27 22-550 0 0,20-23-2719 0 0,-10 8-4349 0 0,-8 7-1301 0 0</inkml:trace>
  <inkml:trace contextRef="#ctx0" brushRef="#br0" timeOffset="44546.1">14289 3784 12483 0 0,'0'0'654'0'0,"0"0"-311"0"0,0 0 41 0 0,0 0 355 0 0,0 0 357 0 0,0 0 194 0 0,0 0 10 0 0,0 0-138 0 0,1 31-179 0 0,0 101-128 0 0,-1 40 1214 0 0,0-22 429 0 0,17 138-2498 0 0,-17-280 39 0 0,1 1 0 0 0,0-1 1 0 0,0 0-1 0 0,1 1 0 0 0,0-1 0 0 0,1 0 0 0 0,0 0 0 0 0,0 0 0 0 0,1 0 0 0 0,-1-1 0 0 0,2 1 1 0 0,-1-1-1 0 0,1 0 0 0 0,0-1 0 0 0,4 5-39 0 0,43-15 544 0 0,154-105 6 0 0,-181 96-536 0 0,-14 6-10 0 0,-1 2-1 0 0,0-1 1 0 0,1 2-1 0 0,0-1 0 0 0,0 1 1 0 0,1 1-1 0 0,-1 0 0 0 0,0 1 1 0 0,12-1-4 0 0,-21 4 1 0 0,1 0 0 0 0,-1 0 0 0 0,0 0-1 0 0,0 1 1 0 0,0-1 0 0 0,0 1 0 0 0,-1-1 0 0 0,1 1 0 0 0,0 0 0 0 0,-1 0 0 0 0,1 0 0 0 0,-1-1-1 0 0,1 2 1 0 0,-1-1 0 0 0,0 0 0 0 0,0 0 0 0 0,0 0 0 0 0,0 0 0 0 0,0 1 0 0 0,-1-1 0 0 0,1 0 0 0 0,0 2-1 0 0,4 8 28 0 0,40 135 241 0 0,-42-134-181 0 0,2-2-1366 0 0,8-9-3125 0 0,-4-4-88 0 0,-4-3-1512 0 0,-1 1-5809 0 0</inkml:trace>
  <inkml:trace contextRef="#ctx0" brushRef="#br0" timeOffset="44729.422">15162 4535 6161 0 0,'0'0'4521'0'0,"0"0"-3064"0"0,0 0-433 0 0,0 0-168 0 0,0 0-112 0 0,0 0-136 0 0,0 0-152 0 0,0 0-200 0 0,0 0-136 0 0,0 0-72 0 0,0 0-112 0 0,0 0-80 0 0,0 0-208 0 0,0 0-352 0 0,-11 129-1272 0 0,15-129-4946 0 0,-1 0 833 0 0</inkml:trace>
  <inkml:trace contextRef="#ctx0" brushRef="#br0" timeOffset="44879.172">15053 4156 17228 0 0,'0'0'1320'0'0,"0"0"-232"0"0,0 0-136 0 0,0 0-167 0 0,0 0-233 0 0,0 0-288 0 0,0 0-248 0 0,0 0-128 0 0,0 0-64 0 0,0 0-24 0 0,0 0-144 0 0,0 0-297 0 0,0 0-591 0 0,0 0-2241 0 0,102-22-8993 0 0</inkml:trace>
  <inkml:trace contextRef="#ctx0" brushRef="#br0" timeOffset="45232.317">15580 4340 9690 0 0,'0'0'1999'0'0,"0"0"-455"0"0,0 0-107 0 0,0 0 19 0 0,0 0-98 0 0,0 0-153 0 0,0 0-192 0 0,0 0-185 0 0,0 0-159 0 0,0 0-142 0 0,0 0-159 0 0,0 0-101 0 0,-25 2-74 0 0,-75 6-57 0 0,99-9-133 0 0,0 1 1 0 0,0-1-1 0 0,0 1 0 0 0,1-1 0 0 0,-1 1 0 0 0,0 0 0 0 0,0-1 0 0 0,0 1 1 0 0,0 0-1 0 0,0-1 0 0 0,0 1 0 0 0,0 0 0 0 0,0 0 0 0 0,0 0 1 0 0,0 0-1 0 0,0 0 0 0 0,0 0 0 0 0,0 0 0 0 0,0 1 0 0 0,0-1 1 0 0,0 0-1 0 0,0 0 0 0 0,0 1 0 0 0,0-1 0 0 0,1 1 0 0 0,-1-1 1 0 0,0 1-1 0 0,0-1 0 0 0,0 1 0 0 0,0-1 0 0 0,1 1 0 0 0,-1 0 0 0 0,0-1 1 0 0,1 1-1 0 0,-1 0 0 0 0,0 0 0 0 0,1-1 0 0 0,-1 1 0 0 0,1 0 1 0 0,-1 0-1 0 0,1 0 0 0 0,0 0 0 0 0,-1 0 0 0 0,1 0 0 0 0,0 0 1 0 0,0 0-1 0 0,-1 0 0 0 0,1 0 0 0 0,0 0 0 0 0,0 0 0 0 0,0 0 1 0 0,0 0-1 0 0,0 0-3 0 0,2 6-9 0 0,0-3 24 0 0,0 1 0 0 0,1-1 0 0 0,-1 0 0 0 0,1 0-1 0 0,0 0 1 0 0,1 0 0 0 0,-1 0 0 0 0,1 0 0 0 0,-1-1 0 0 0,1 0 0 0 0,0 1 0 0 0,0-2 0 0 0,1 1 0 0 0,-1 0 0 0 0,0-1-1 0 0,1 0 1 0 0,0 0 0 0 0,0 0-15 0 0,5 4 28 0 0,0-2 3 0 0,0 1 1 0 0,0 0-1 0 0,-1 1 0 0 0,1 0 1 0 0,-1 0-1 0 0,-1 1 0 0 0,1 0 1 0 0,-1 0-1 0 0,-1 1 0 0 0,1 0 1 0 0,-1 1-1 0 0,-1 0 0 0 0,1 0 1 0 0,-2 0-1 0 0,1 1 0 0 0,-1-1 1 0 0,-1 1-1 0 0,1 1 0 0 0,-2-1 1 0 0,0 0-1 0 0,0 1 0 0 0,0 0-31 0 0,-6-5 89 0 0,1-1-1 0 0,-1 1 1 0 0,1-1-1 0 0,-2 1 1 0 0,1-1-1 0 0,0 0 1 0 0,-1 0-1 0 0,0-1 1 0 0,0 1-1 0 0,-1-1 1 0 0,1 0-1 0 0,-1 0 0 0 0,0 0 1 0 0,0-1-1 0 0,0 1 1 0 0,0-1-1 0 0,-1-1 1 0 0,1 1-1 0 0,-1-1 1 0 0,0 0-1 0 0,0 0 1 0 0,0 0-1 0 0,-5 0-88 0 0,1 1 49 0 0,7-1-56 0 0,0 0 0 0 0,0 0 0 0 0,-1-1 0 0 0,1 1 0 0 0,-1-1 0 0 0,0 0 0 0 0,1 0 0 0 0,-1-1 0 0 0,1 1 1 0 0,-1-1-1 0 0,0 0 0 0 0,0 1 0 0 0,1-2 0 0 0,-1 1 0 0 0,0 0 0 0 0,1-1 0 0 0,-1 0 0 0 0,0 1 1 0 0,1-2-1 0 0,-1 1 0 0 0,1 0 0 0 0,-1-1 0 0 0,1 1 0 0 0,0-1 0 0 0,-1 0 0 0 0,1 0 0 0 0,0 0 0 0 0,0-1 1 0 0,1 1-1 0 0,-1-1 0 0 0,0 1 0 0 0,1-1 0 0 0,0 0 0 0 0,-1 0 0 0 0,0-3 7 0 0,2-19-2000 0 0,5 9-6615 0 0,-2 9-3397 0 0</inkml:trace>
  <inkml:trace contextRef="#ctx0" brushRef="#br0" timeOffset="47804.754">16543 4605 3329 0 0,'0'0'1357'0'0,"0"0"-765"0"0,0 0-347 0 0,0 0 187 0 0,0 0 558 0 0,0 0 581 0 0,0 0 363 0 0,0 0 109 0 0,0 0-210 0 0,0 0-313 0 0,0 0-308 0 0,21-7-246 0 0,65-24-171 0 0,-75 27-544 0 0,0-1 0 0 0,0 0 1 0 0,-1 0-1 0 0,0-1 0 0 0,0 0 1 0 0,0-1-1 0 0,-1 0 0 0 0,0 0 1 0 0,0-1-1 0 0,-1 0 0 0 0,2-3-251 0 0,5-4 403 0 0,-7 5-75 0 0,-1 0-1 0 0,0 0 1 0 0,-1 0 0 0 0,0-1-1 0 0,0 1 1 0 0,-1-1 0 0 0,-1-1-1 0 0,0 1 1 0 0,0-1 0 0 0,0-7-328 0 0,17 102 555 0 0,-7 24-250 0 0,-4 1 0 0 0,-6 0 0 0 0,-4 24-305 0 0,-1-88 61 0 0,-2 28 6 0 0,-3-1 1 0 0,-4 0 0 0 0,-2 0 0 0 0,-4-1-1 0 0,-3 1-67 0 0,17-62 27 0 0,0 0 0 0 0,0 0-1 0 0,-1 0 1 0 0,0 0 0 0 0,0-1-1 0 0,-1 1 1 0 0,0-1-1 0 0,0 0 1 0 0,-1 0 0 0 0,0-1-1 0 0,-1 1 1 0 0,0-1-1 0 0,0 0 1 0 0,0-1 0 0 0,-1 1-1 0 0,0-1 1 0 0,0 0-1 0 0,-1-1 1 0 0,1 0 0 0 0,-1 0-1 0 0,-7 3-26 0 0,12-9 14 0 0,1 0 0 0 0,-1 0 0 0 0,1 0 0 0 0,0 0 0 0 0,-1 0 0 0 0,1 0 0 0 0,0-1 0 0 0,0 1 0 0 0,0-1 0 0 0,0 0 0 0 0,0 1 0 0 0,0-1 0 0 0,1 0 0 0 0,-1 0 0 0 0,0 0 0 0 0,1 0 0 0 0,0-1 0 0 0,-1 1 0 0 0,1 0 0 0 0,0-1 0 0 0,0 1 0 0 0,0 0 0 0 0,1-1-1 0 0,-1 1 1 0 0,0-1 0 0 0,1 1 0 0 0,0-1 0 0 0,-1 1 0 0 0,1-1 0 0 0,0 0 0 0 0,1 1 0 0 0,-1-1 0 0 0,0 1 0 0 0,1-1 0 0 0,-1 1 0 0 0,2-3-14 0 0,-2 4 4 0 0,3-33-6 0 0,1 0 0 0 0,2 1 0 0 0,2 0 1 0 0,1 1-1 0 0,1-1 0 0 0,2 2 0 0 0,1-1 0 0 0,1 2 0 0 0,2 0 0 0 0,11-15 2 0 0,-17 26 6 0 0,20-39-3 0 0,2 2 1 0 0,2 1-1 0 0,4 1 1 0 0,1 2-1 0 0,2 2 1 0 0,3 2-1 0 0,2 2 1 0 0,23-16-4 0 0,-40 38-5 0 0,-13 9-1 0 0,1 2-1 0 0,0-1 1 0 0,1 2 0 0 0,1 0 0 0 0,0 2-1 0 0,0 0 1 0 0,1 1 0 0 0,0 0-1 0 0,16-3 7 0 0,-35 12-2 0 0,1 0-1 0 0,0-1 0 0 0,-1 1 0 0 0,1 0 0 0 0,0 0 1 0 0,-1 0-1 0 0,1 0 0 0 0,0 0 0 0 0,-1 1 1 0 0,1-1-1 0 0,0 0 0 0 0,-1 1 0 0 0,1-1 1 0 0,-1 1-1 0 0,1 0 0 0 0,-1-1 0 0 0,1 1 0 0 0,-1 0 1 0 0,1 0-1 0 0,-1 0 0 0 0,0 0 0 0 0,1 0 1 0 0,-1 0-1 0 0,0 1 0 0 0,0-1 0 0 0,0 0 1 0 0,0 0-1 0 0,0 1 0 0 0,0-1 0 0 0,0 1 0 0 0,0-1 1 0 0,-1 1-1 0 0,1-1 0 0 0,-1 1 0 0 0,1 0 1 0 0,-1-1-1 0 0,1 1 0 0 0,-1 0 0 0 0,0-1 0 0 0,0 1 1 0 0,0 0-1 0 0,0-1 0 0 0,0 1 0 0 0,0 0 1 0 0,0-1-1 0 0,-1 1 0 0 0,1 0 0 0 0,-1-1 1 0 0,1 1-1 0 0,-1-1 0 0 0,0 1 3 0 0,-1 13 11 0 0,-2-1 0 0 0,0 0 0 0 0,-1-1 0 0 0,0 1 0 0 0,-1-1 0 0 0,-1 0 0 0 0,0 0 0 0 0,0-1-1 0 0,-1 0 1 0 0,-1 0 0 0 0,0-1 0 0 0,-1 0 0 0 0,0-1 0 0 0,-3 2-11 0 0,-2 6 7 0 0,-15 16-40 0 0,-1-1 0 0 0,-2-2 0 0 0,-1-1-1 0 0,-1-1 1 0 0,-2-2 0 0 0,0-2 0 0 0,-38 19 33 0 0,23-32-1114 0 0,51-49-4660 0 0,21 11-2455 0 0,-12 15-2864 0 0</inkml:trace>
  <inkml:trace contextRef="#ctx0" brushRef="#br0" timeOffset="48333.919">17268 4881 5521 0 0,'0'0'2123'0'0,"0"0"-102"0"0,0 0 51 0 0,0 0 97 0 0,0 0-60 0 0,0 0-230 0 0,0 0-267 0 0,0 0-256 0 0,0 0-231 0 0,32 2-207 0 0,102 0-201 0 0,-45-23 115 0 0,-73 12-682 0 0,20-9 74 0 0,-2-1 1 0 0,0-1-1 0 0,-1-3 1 0 0,-1 0-1 0 0,-1-2 0 0 0,14-15-224 0 0,-33 28 30 0 0,0 0-1 0 0,-1-1 0 0 0,0 0 0 0 0,-1-1 1 0 0,-1 0-1 0 0,0-1 0 0 0,-1 0 1 0 0,-1 0-1 0 0,0 0 0 0 0,-1-1 1 0 0,0 0-1 0 0,-2-1 0 0 0,0 1 0 0 0,-1-1 1 0 0,0 0-1 0 0,-1-8-29 0 0,-11-74 35 0 0,9 95-36 0 0,-1 1 0 0 0,0 0 0 0 0,-1 0 0 0 0,1 0 0 0 0,0-1 0 0 0,-1 1-1 0 0,0 1 1 0 0,1-1 0 0 0,-1 0 0 0 0,0 0 0 0 0,-1 1 0 0 0,1-1 0 0 0,0 1 0 0 0,-1-1 0 0 0,1 1 0 0 0,-1 0 0 0 0,0 0 0 0 0,0 0 0 0 0,0 1 0 0 0,0-1 0 0 0,0 1 0 0 0,0-1 0 0 0,0 1 0 0 0,0 0 0 0 0,0 0-1 0 0,-1 0 1 0 0,1 1 0 0 0,-1-1 1 0 0,-8 2-7 0 0,1 0 0 0 0,0 1 0 0 0,0 0 0 0 0,0 0 0 0 0,0 1 0 0 0,1 1 0 0 0,-1 0 0 0 0,1 0 0 0 0,0 1 0 0 0,0 0 0 0 0,0 1-1 0 0,1 0 1 0 0,0 1 0 0 0,0 0 0 0 0,0 0 0 0 0,1 1 0 0 0,0 0 0 0 0,1 0 0 0 0,0 1 0 0 0,0 0 0 0 0,0 0 0 0 0,2 1 0 0 0,-2 2 7 0 0,5-10 2 0 0,1 0 0 0 0,-1 1 0 0 0,1-1 1 0 0,0 0-1 0 0,0 1 0 0 0,-1-1 0 0 0,2 1 1 0 0,-1 0-1 0 0,0-1 0 0 0,1 1 0 0 0,-1-1 1 0 0,1 1-1 0 0,0 0 0 0 0,0 0 0 0 0,0-1 1 0 0,0 1-1 0 0,0 0 0 0 0,0-1 0 0 0,1 1 0 0 0,-1 0 1 0 0,1-1-1 0 0,0 1 0 0 0,0-1 0 0 0,0 1 1 0 0,0-1-1 0 0,0 1 0 0 0,1-1 0 0 0,-1 0 1 0 0,1 0-1 0 0,0 0 0 0 0,-1 0 0 0 0,1 0 1 0 0,0 0-1 0 0,0 0 0 0 0,0 0 0 0 0,0-1 1 0 0,1 1-1 0 0,-1-1 0 0 0,0 1 0 0 0,1-1 1 0 0,1 1-3 0 0,18 7 21 0 0,1-2 0 0 0,1 0 0 0 0,-1-1 1 0 0,1-1-1 0 0,0-2 0 0 0,0 0 1 0 0,1-2-1 0 0,-1 0 0 0 0,0-2 0 0 0,15-2-21 0 0,23 2 36 0 0,60 5-2 0 0,-120-2-24 0 0,0-1 0 0 0,-1 1 0 0 0,0 0-1 0 0,1 0 1 0 0,-1 0 0 0 0,0 0-1 0 0,0 0 1 0 0,0 0 0 0 0,0 0 0 0 0,0 0-1 0 0,-1 1 1 0 0,1-1 0 0 0,0 0 0 0 0,-1 0-1 0 0,0 1 1 0 0,0-1 0 0 0,0 0-1 0 0,0 1 1 0 0,0-1 0 0 0,0 0 0 0 0,0 1-1 0 0,-1-1 1 0 0,1 0 0 0 0,-1 0 0 0 0,1 1-1 0 0,-1-1 1 0 0,0 0 0 0 0,0 0-1 0 0,0 0 1 0 0,0 0 0 0 0,-1 0 0 0 0,1 0-1 0 0,-1 0 1 0 0,0 0-10 0 0,-139 210 622 0 0,140-211-642 0 0,0 0 1 0 0,0 0 0 0 0,1 0-1 0 0,-1 0 1 0 0,0 0-1 0 0,1 0 1 0 0,-1 0 0 0 0,1 0-1 0 0,-1 0 1 0 0,1 0 0 0 0,-1 0-1 0 0,1 1 1 0 0,0-1 0 0 0,0 0-1 0 0,-1 0 1 0 0,1 0 0 0 0,0 0-1 0 0,0 1 1 0 0,0-1 0 0 0,0 0-1 0 0,1 0 1 0 0,-1 0 0 0 0,0 1-1 0 0,0-1 1 0 0,1 0-1 0 0,-1 0 1 0 0,1 0 0 0 0,-1 0-1 0 0,1 0 1 0 0,-1 0 0 0 0,1 0-1 0 0,-1 0 1 0 0,1 0 0 0 0,0 0-1 0 0,0 0 1 0 0,0 0 0 0 0,-1 0-1 0 0,1-1 1 0 0,0 1 0 0 0,0 0-1 0 0,0-1 1 0 0,0 1 0 0 0,0 0-1 0 0,0-1 1 0 0,1 1 0 0 0,-1-1-1 0 0,0 0 1 0 0,0 1-1 0 0,0-1 1 0 0,0 0 0 0 0,0 0-1 0 0,1 0 1 0 0,-1 0 0 0 0,0 0-1 0 0,0 0 1 0 0,0 0 0 0 0,1 0-1 0 0,-1 0 1 0 0,0 0 0 0 0,0-1-1 0 0,0 1 1 0 0,0 0 0 0 0,1-1 19 0 0,85-42-6841 0 0,-63 27-471 0 0,-10 5-3881 0 0</inkml:trace>
  <inkml:trace contextRef="#ctx0" brushRef="#br0" timeOffset="48582.136">18454 4546 10450 0 0,'0'0'2259'0'0,"0"0"-802"0"0,0 0-233 0 0,0 0 60 0 0,0 0 10 0 0,0 0-43 0 0,0 0-147 0 0,0 0-222 0 0,0 0-198 0 0,0 0-167 0 0,0 0-131 0 0,-25 32-80 0 0,-73 96-27 0 0,96-127-266 0 0,0 0 1 0 0,1 0-1 0 0,-1 0 0 0 0,0 0 0 0 0,1 1 1 0 0,-1-1-1 0 0,1 0 0 0 0,0 1 1 0 0,-1-1-1 0 0,1 1 0 0 0,0 0 0 0 0,0-1 1 0 0,0 1-1 0 0,0 0 0 0 0,0 0 0 0 0,0 0 1 0 0,1 0-1 0 0,-1-1 0 0 0,1 1 1 0 0,-1 0-1 0 0,1 0 0 0 0,0 0 0 0 0,0 0 1 0 0,0 0-1 0 0,0 0 0 0 0,0 0 1 0 0,0 0-1 0 0,0 0 0 0 0,0 0 0 0 0,1 0 1 0 0,-1 0-1 0 0,1 0 0 0 0,0 1-13 0 0,3 2 90 0 0,0 0-1 0 0,1 0 0 0 0,-1 0 0 0 0,1-1 0 0 0,0 0 0 0 0,1 0 0 0 0,-1 0 0 0 0,1-1 0 0 0,0 0 0 0 0,0 0 0 0 0,0 0 0 0 0,0-1 0 0 0,0 0 1 0 0,0 0-1 0 0,1 0 0 0 0,-1-1 0 0 0,1 0 0 0 0,-1 0 0 0 0,1-1 0 0 0,-1 0 0 0 0,1 0 0 0 0,-1 0 0 0 0,1-1 0 0 0,0 0 0 0 0,-1 0 0 0 0,4-2-89 0 0,-3 1 19 0 0,0 0 1 0 0,0 0-1 0 0,0-1 1 0 0,-1 0-1 0 0,1 0 1 0 0,-1-1-1 0 0,0 0 1 0 0,0 0-1 0 0,0 0 1 0 0,-1-1-1 0 0,1 0 1 0 0,-1 0-1 0 0,0 0 1 0 0,-1-1-1 0 0,1 1 1 0 0,-1-1-1 0 0,0 0 1 0 0,0-1-1 0 0,-1 1 1 0 0,0-1-1 0 0,0 1 1 0 0,-1-1-1 0 0,0 0 1 0 0,0 0-1 0 0,0 0 0 0 0,-1 0 1 0 0,0 0-1 0 0,0 0 1 0 0,-1-1-1 0 0,0 1 1 0 0,0 0-1 0 0,-1 0 1 0 0,0 0-1 0 0,0-1 1 0 0,0 1-1 0 0,-1 0 1 0 0,0 1-1 0 0,-1-1 1 0 0,1 0-1 0 0,-2 0 1 0 0,-2-5-20 0 0,1 6-169 0 0,0-1 1 0 0,0 1-1 0 0,-1 1 1 0 0,0-1-1 0 0,0 1 1 0 0,0 0 0 0 0,-1 0-1 0 0,1 1 1 0 0,-1-1-1 0 0,0 2 1 0 0,0-1-1 0 0,-1 1 1 0 0,1 0-1 0 0,-1 0 1 0 0,0 1-1 0 0,1 0 1 0 0,-2 1 168 0 0,-54-5-11479 0 0,49 6-396 0 0</inkml:trace>
  <inkml:trace contextRef="#ctx0" brushRef="#br0" timeOffset="49216.505">19011 3780 12867 0 0,'0'0'1325'0'0,"0"0"-307"0"0,0 0-93 0 0,0 0 88 0 0,0 0 95 0 0,0 0 45 0 0,0 0-99 0 0,0 0-202 0 0,0 0-198 0 0,0 0-164 0 0,0 0-105 0 0,0 0-49 0 0,2-4 30 0 0,9-6 326 0 0,-10 36 331 0 0,-2-8-733 0 0,-3 56 277 0 0,-4 0 1 0 0,-4-1 0 0 0,-2 0-1 0 0,-12 29-567 0 0,3-5 141 0 0,-77 292 147 0 0,98-348-235 0 0,47-45 11 0 0,189-168 107 0 0,-214 159-176 0 0,-2-1 5 0 0,0 1 0 0 0,1 1 0 0 0,1 1 0 0 0,0 0 0 0 0,0 2-1 0 0,1 0 1 0 0,0 1 0 0 0,0 1 0 0 0,1 1 0 0 0,0 1 0 0 0,0 1-1 0 0,3 1 1 0 0,-24 3-1 0 0,1 0 0 0 0,0 1-1 0 0,-1-1 1 0 0,1 0 0 0 0,0 1-1 0 0,-1-1 1 0 0,1 1 0 0 0,-1-1-1 0 0,1 1 1 0 0,-1 0-1 0 0,1-1 1 0 0,-1 1 0 0 0,0 0-1 0 0,1 0 1 0 0,-1 0 0 0 0,0 0-1 0 0,0 1 1 0 0,1-1 0 0 0,-1 0-1 0 0,0 0 1 0 0,0 1-1 0 0,0-1 1 0 0,-1 0 0 0 0,1 1-1 0 0,0-1 1 0 0,-1 1 0 0 0,1-1-1 0 0,0 1 1 0 0,-1 0 0 0 0,0-1-1 0 0,1 1 1 0 0,-1 0-1 0 0,0-1 1 0 0,0 1 0 0 0,0-1-1 0 0,0 1 1 0 0,0 0 0 0 0,0-1-1 0 0,0 1 1 0 0,-1 0 0 0 0,1-1-1 0 0,-1 1 1 0 0,1-1-1 0 0,-1 1 1 0 0,0 0 1 0 0,-2 8 5 0 0,-1 0 0 0 0,0 0 0 0 0,0-1 0 0 0,-1 0 0 0 0,0 0 0 0 0,0 0 0 0 0,-1-1 0 0 0,0 1 0 0 0,-1-1 0 0 0,0-1-1 0 0,0 1 1 0 0,-1-1 0 0 0,0-1 0 0 0,0 1 0 0 0,0-1 0 0 0,-4 1-5 0 0,-4 6 13 0 0,-10 8-13 0 0,-1-1 1 0 0,0-2-1 0 0,-2-1 0 0 0,0-1 1 0 0,0-1-1 0 0,-2-1 0 0 0,0-2 0 0 0,0-1 1 0 0,-16 2-1 0 0,-49-10-343 0 0,94-4 261 0 0,1 0-1 0 0,-1 0 1 0 0,1 0 0 0 0,-1 0 0 0 0,1 0-1 0 0,-1 0 1 0 0,1 0 0 0 0,0-1-1 0 0,-1 1 1 0 0,1-1 0 0 0,0 1 0 0 0,0-1-1 0 0,0 1 1 0 0,0-1 0 0 0,1 0-1 0 0,-1 1 1 0 0,0-1 0 0 0,1 0 0 0 0,-1 0-1 0 0,1 1 1 0 0,-1-1 0 0 0,1 0-1 0 0,0 0 1 0 0,0 0 0 0 0,0 0 0 0 0,0 1-1 0 0,0-1 1 0 0,0 0 0 0 0,0 0-1 0 0,1-1 84 0 0,13-56-6244 0 0,-4 41-297 0 0,-4 5-5223 0 0</inkml:trace>
  <inkml:trace contextRef="#ctx0" brushRef="#br0" timeOffset="49581.45">19788 3674 17276 0 0,'0'0'839'0'0,"0"0"-237"0"0,0 0 84 0 0,0 0 258 0 0,0 0 252 0 0,0 0 90 0 0,0 0-154 0 0,0 0-232 0 0,0 0-154 0 0,-7 32-98 0 0,-22 104-80 0 0,-48 388 1723 0 0,22-253-2083 0 0,41-222-293 0 0,22-72-1237 0 0,85-79-3875 0 0,-59 71-846 0 0,0 1-5171 0 0,-26 25 5753 0 0</inkml:trace>
  <inkml:trace contextRef="#ctx0" brushRef="#br0" timeOffset="49898.612">19818 4484 672 0 0,'0'0'4062'0'0,"0"0"-320"0"0,0 0-628 0 0,0 0-649 0 0,0 0-581 0 0,0 0-431 0 0,0 0-273 0 0,0 0-150 0 0,0 0-74 0 0,0 0-48 0 0,0 0-61 0 0,0 0-70 0 0,0 0-67 0 0,19 19-75 0 0,60 57-62 0 0,-77-75-545 0 0,-1 1 1 0 0,0 0-1 0 0,1-1 0 0 0,-1 1 1 0 0,1-1-1 0 0,0 0 0 0 0,-1 1 1 0 0,1-1-1 0 0,0 0 1 0 0,0 0-1 0 0,0 0 0 0 0,0 0 1 0 0,0-1-1 0 0,0 1 0 0 0,0 0 1 0 0,0-1-1 0 0,0 0 0 0 0,0 1 1 0 0,0-1-1 0 0,0 0 0 0 0,0 0 1 0 0,0 0-1 0 0,1 0 1 0 0,-1 0-1 0 0,0-1 0 0 0,0 1 1 0 0,0-1-1 0 0,0 1 0 0 0,0-1-28 0 0,6-1 124 0 0,6-2-31 0 0,0 0 0 0 0,0-1 0 0 0,0 0 0 0 0,-1-1 0 0 0,0-1 0 0 0,0 0 0 0 0,0 0 0 0 0,-1-1 0 0 0,0-1 0 0 0,-1 0 0 0 0,0-1 1 0 0,0 0-1 0 0,-1-1 0 0 0,0 0 0 0 0,2-4-93 0 0,-9 10 9 0 0,0 0 1 0 0,0-1 0 0 0,-1 1-1 0 0,1-1 1 0 0,-2 1-1 0 0,1-1 1 0 0,0 0 0 0 0,-1 0-1 0 0,0 1 1 0 0,0-1-1 0 0,-1 0 1 0 0,0 0-1 0 0,0 0 1 0 0,0 0 0 0 0,-1 0-1 0 0,0-3-9 0 0,-1 7-4 0 0,0 0 0 0 0,-1-1 0 0 0,1 1 1 0 0,-1 0-1 0 0,1 0 0 0 0,-1 0 0 0 0,1 1 0 0 0,-1-1 0 0 0,0 1 0 0 0,0-1 0 0 0,0 1 0 0 0,0 0 0 0 0,0 0 0 0 0,0 0 0 0 0,0 1 0 0 0,0-1 1 0 0,-1 1-1 0 0,1-1 0 0 0,0 1 0 0 0,0 0 0 0 0,0 0 0 0 0,-1 1 0 0 0,1-1 0 0 0,0 1 0 0 0,0-1 0 0 0,0 1 0 0 0,0 0 0 0 0,0 0 0 0 0,0 1 1 0 0,0-1-1 0 0,0 0 0 0 0,0 1 0 0 0,1 0 0 0 0,-2 1 4 0 0,-17 8-9 0 0,0 1 0 0 0,1 1 0 0 0,1 1 0 0 0,0 0 0 0 0,1 2 0 0 0,-6 6 9 0 0,18-16-1 0 0,1-1 1 0 0,0 1-1 0 0,0 1 0 0 0,1-1 1 0 0,-1 0-1 0 0,1 1 1 0 0,1 0-1 0 0,-1 0 0 0 0,1 0 1 0 0,1 1-1 0 0,-1-1 1 0 0,1 1-1 0 0,0-1 0 0 0,1 1 1 0 0,0 0-1 0 0,0 0 1 0 0,1-1-1 0 0,-1 1 0 0 0,2 0 1 0 0,-1 0-1 0 0,2 3 1 0 0,-1-6 3 0 0,1-1-1 0 0,0 0 1 0 0,0 0 0 0 0,0 0-1 0 0,0 0 1 0 0,1 0-1 0 0,-1 0 1 0 0,1-1 0 0 0,0 1-1 0 0,0-1 1 0 0,0 0-1 0 0,1 0 1 0 0,-1 0 0 0 0,1 0-1 0 0,-1-1 1 0 0,1 1-1 0 0,0-1 1 0 0,0 0 0 0 0,0 0-1 0 0,1-1 1 0 0,-1 1-1 0 0,0-1 1 0 0,5 1-3 0 0,106 14-91 0 0,44-35-1656 0 0,-92 1-6926 0 0,-59 14-3002 0 0</inkml:trace>
  <inkml:trace contextRef="#ctx0" brushRef="#br0" timeOffset="50398.128">20374 4701 9874 0 0,'0'0'2125'0'0,"0"0"-468"0"0,0 0-108 0 0,0 0 67 0 0,0 0 16 0 0,0 0-45 0 0,0 0-121 0 0,0 0-199 0 0,0 0-228 0 0,0 0-203 0 0,0 0-180 0 0,0 0-162 0 0,0 0-108 0 0,19-9-86 0 0,63-32-82 0 0,-8-26 338 0 0,-31 19-247 0 0,81-70 185 0 0,-118 159-438 0 0,-9 49 136 0 0,5-88-179 0 0,1 0 0 0 0,-1 0 0 0 0,1 0 0 0 0,-1 0 0 0 0,1 0 1 0 0,-1-1-1 0 0,1 0 0 0 0,0 1 0 0 0,0-1 0 0 0,0 0 0 0 0,0 0 0 0 0,0-1 1 0 0,0 1-1 0 0,0-1 0 0 0,0 1 0 0 0,0-1 0 0 0,0 0 0 0 0,0 0 1 0 0,0 0-1 0 0,0-1 0 0 0,3 0-13 0 0,-1 1 25 0 0,9-1 14 0 0,-1-1-1 0 0,1-1 1 0 0,-1 0-1 0 0,1-1 1 0 0,-1 0-1 0 0,0-1 1 0 0,0 0-1 0 0,-1-1 1 0 0,0-1 0 0 0,0 0-39 0 0,62-27 190 0 0,37-2 229 0 0,-103 80-78 0 0,-8-32-319 0 0,1 1 1 0 0,0-1-1 0 0,1 0 0 0 0,0 1 0 0 0,1-1 0 0 0,0 0 0 0 0,1 0 0 0 0,0-1 0 0 0,1 1 0 0 0,0-1 1 0 0,1 0-1 0 0,0 0 0 0 0,1-1 0 0 0,4 6-22 0 0,20 0-1056 0 0,-18-18-5428 0 0,-11-1-5694 0 0</inkml:trace>
  <inkml:trace contextRef="#ctx0" brushRef="#br0" timeOffset="60586.311">21986 3670 4153 0 0,'0'0'1542'0'0,"0"0"-209"0"0,0 0-42 0 0,0 0 120 0 0,0 0 53 0 0,0 0-58 0 0,0 0-188 0 0,0 0-221 0 0,0 0-141 0 0,0 0-110 0 0,0 0-62 0 0,1-2-17 0 0,3-3 3974 0 0,-3 31-2810 0 0,0-5-1424 0 0,20 238 1344 0 0,-13-100-1026 0 0,-10 127-725 0 0,-1-259 21 0 0,0 0-1 0 0,-2 1 0 0 0,0-2 1 0 0,-2 1-1 0 0,-1-1 1 0 0,-2 0-21 0 0,11 11-22 0 0,0-37 20 0 0,-1 0-8 0 0,0 0-6 0 0,0 0-9 0 0,0 0-15 0 0,0 0-11 0 0,0 0 7 0 0,0 0-2 0 0,0 0-1 0 0,0 0-5 0 0,0 0-51 0 0,-1-30-2812 0 0,-3 10-127 0 0,0 0-4752 0 0,3 13-1434 0 0</inkml:trace>
  <inkml:trace contextRef="#ctx0" brushRef="#br0" timeOffset="60855.915">21664 4237 8586 0 0,'0'0'2766'0'0,"0"0"-687"0"0,0 0-441 0 0,0 0-153 0 0,0 0-166 0 0,0 0-284 0 0,0 0-305 0 0,0 0-181 0 0,0 0-13 0 0,0 0 116 0 0,0 0 132 0 0,0 0 35 0 0,0 0-17 0 0,24-2-53 0 0,80-10-63 0 0,268-61 1936 0 0,-310 68-1674 0 0,-36 5-5170 0 0,-9 0-3884 0 0,-14 0-3862 0 0</inkml:trace>
  <inkml:trace contextRef="#ctx0" brushRef="#br0" timeOffset="61438.708">22406 3736 10650 0 0,'0'0'1906'0'0,"0"0"-415"0"0,0 0-247 0 0,0 0-75 0 0,0 0-60 0 0,0 0-101 0 0,0 0-108 0 0,0 0-90 0 0,0 0-78 0 0,0 0-64 0 0,0 0-73 0 0,0 0-64 0 0,0 0-48 0 0,-1 23-35 0 0,-4 113 317 0 0,13 184 876 0 0,-8-45-1468 0 0,11-234-202 0 0,18-53 335 0 0,-12-6-243 0 0,0 0 0 0 0,1 1-1 0 0,1 1 1 0 0,1 0 0 0 0,0 2-1 0 0,13-8-62 0 0,13-7 1 0 0,-37 22-2 0 0,0 0 0 0 0,1 0 0 0 0,-1 1 1 0 0,1 1-1 0 0,1-1 0 0 0,-1 2 0 0 0,1-1 0 0 0,0 2 0 0 0,0-1 0 0 0,0 2 0 0 0,0-1 1 0 0,1 1-1 0 0,0 1 1 0 0,-6 41 74 0 0,-28 177 389 0 0,54-220-2434 0 0,-27-4 497 0 0,0 2-1884 0 0,-1-1-3980 0 0,-1 2-4832 0 0</inkml:trace>
  <inkml:trace contextRef="#ctx0" brushRef="#br0" timeOffset="62520.308">22945 4443 9562 0 0,'0'0'1848'0'0,"0"0"-286"0"0,0 0 68 0 0,0 0 67 0 0,0 0-114 0 0,0 0-197 0 0,0 0-232 0 0,0 0-215 0 0,0 0-142 0 0,0 0-126 0 0,0 0-98 0 0,0 0-79 0 0,34-4-106 0 0,104-15-65 0 0,-85 0 91 0 0,-47 13-294 0 0,-2 3-73 0 0,-1 0 0 0 0,1 0-1 0 0,-1 0 1 0 0,1-1-1 0 0,-1 1 1 0 0,0-1 0 0 0,0 0-1 0 0,-1 0 1 0 0,1 0 0 0 0,-1-1-1 0 0,0 1 1 0 0,0 0-1 0 0,0-1 1 0 0,-1 1 0 0 0,1-1-1 0 0,-1 0 1 0 0,0 0 0 0 0,0 1-1 0 0,-1-1 1 0 0,0 0-1 0 0,0 0 1 0 0,0 0 0 0 0,0 1-1 0 0,-1-1 1 0 0,1 0-47 0 0,-3 2-14 0 0,0 1 0 0 0,0 0 1 0 0,1 0-1 0 0,-1 0 0 0 0,-1 0 0 0 0,1 0 1 0 0,0 0-1 0 0,0 1 0 0 0,-1-1 1 0 0,1 1-1 0 0,0 0 0 0 0,-1 0 0 0 0,0 1 1 0 0,1-1-1 0 0,-1 1 0 0 0,1-1 0 0 0,-1 1 1 0 0,1 0-1 0 0,-1 1 0 0 0,0-1 0 0 0,1 1 1 0 0,-1-1-1 0 0,1 1 0 0 0,-1 0 0 0 0,1 0 1 0 0,-3 2 13 0 0,-8 2-10 0 0,1 1 1 0 0,0 0 0 0 0,1 1-1 0 0,-1 1 1 0 0,1 0 0 0 0,1 1-1 0 0,-1 0 1 0 0,1 0 0 0 0,1 1-1 0 0,-2 3 10 0 0,8-10 4 0 0,0 1 0 0 0,-1 0 0 0 0,1 0 0 0 0,1 0 0 0 0,-1 0 0 0 0,1 1 0 0 0,-1 0 0 0 0,1-1 0 0 0,0 1 0 0 0,1 0 0 0 0,0 0 0 0 0,-1 1 0 0 0,1-1 0 0 0,1 0 0 0 0,-1 1 0 0 0,1-1 0 0 0,0 1 0 0 0,0 0 0 0 0,1-1-1 0 0,0 1 1 0 0,0 0 0 0 0,0-1 0 0 0,1 1 0 0 0,-1-1 0 0 0,1 1 0 0 0,1 0 0 0 0,-1-1 0 0 0,1 0 0 0 0,0 1 0 0 0,0-1 0 0 0,0 0 0 0 0,1 0 0 0 0,0 0 0 0 0,0 0 0 0 0,0-1 0 0 0,1 1 0 0 0,1 1-4 0 0,9 1 83 0 0,1-1 0 0 0,0 0 0 0 0,0-1 0 0 0,1-1 1 0 0,-1 0-1 0 0,1-1 0 0 0,0-1 0 0 0,0-1 0 0 0,0 0 0 0 0,0-1 1 0 0,0 0-1 0 0,6-2-83 0 0,6 2 171 0 0,-10-1-79 0 0,0 0 0 0 0,-1-1-1 0 0,0-1 1 0 0,1-1-1 0 0,-1 0 1 0 0,-1-1 0 0 0,1-1-1 0 0,-1-1 1 0 0,9-4-92 0 0,-14 5 14 0 0,0 0 0 0 0,0-1 1 0 0,0 0-1 0 0,-1-1 0 0 0,0 0 1 0 0,-1 0-1 0 0,0-1 0 0 0,0 0 1 0 0,-1-1-1 0 0,0 0 0 0 0,-1 0 1 0 0,0-1-1 0 0,0 1 0 0 0,-1-2 1 0 0,-1 1-1 0 0,0-1 0 0 0,-1 1 1 0 0,0-1-1 0 0,0-1 0 0 0,-1 0-14 0 0,6-93 32 0 0,-10 103-41 0 0,0 1-1 0 0,-1 0 1 0 0,1-1-1 0 0,0 1 0 0 0,0 0 1 0 0,-1 0-1 0 0,0 0 1 0 0,1 0-1 0 0,-1 0 0 0 0,0 0 1 0 0,0 1-1 0 0,0-1 1 0 0,0 0-1 0 0,0 1 1 0 0,0 0-1 0 0,-1-1 0 0 0,1 1 1 0 0,0 0-1 0 0,-1 0 1 0 0,1 0-1 0 0,-1 1 0 0 0,1-1 1 0 0,-1 0-1 0 0,1 1 1 0 0,-1 0-1 0 0,1-1 0 0 0,-1 1 1 0 0,0 0-1 0 0,1 1 1 0 0,-1-1-1 0 0,1 0 1 0 0,-1 1-1 0 0,1-1 0 0 0,-1 1 1 0 0,1 0-1 0 0,-1 0 1 0 0,1 0-1 0 0,0 0 0 0 0,-1 0 1 0 0,1 0-1 0 0,0 1 1 0 0,-2 1 9 0 0,0-1-8 0 0,1 0 1 0 0,-1 0-1 0 0,1 0 1 0 0,-1 1-1 0 0,1 0 1 0 0,0 0-1 0 0,0 0 1 0 0,0 0-1 0 0,0 0 1 0 0,0 1-1 0 0,1-1 1 0 0,0 1-1 0 0,-1 0 1 0 0,1-1-1 0 0,1 1 1 0 0,-1 0-1 0 0,1 0 0 0 0,-1 1 1 0 0,1-1-1 0 0,0 0 1 0 0,1 0-1 0 0,-1 0 1 0 0,1 1-1 0 0,-1-1 1 0 0,1 0-1 0 0,1 1 1 0 0,-1-1 7 0 0,3-1 5 0 0,0 0-1 0 0,0 0 1 0 0,1 0-1 0 0,-1-1 1 0 0,1 1-1 0 0,0-1 1 0 0,-1 0 0 0 0,1 0-1 0 0,0 0 1 0 0,0-1-1 0 0,1 1 1 0 0,-1-1-1 0 0,0 0 1 0 0,0 0 0 0 0,0 0-1 0 0,1-1 1 0 0,-1 0-1 0 0,1 0 1 0 0,2 0-5 0 0,-4 0 2 0 0,37 2 19 0 0,48 12 24 0 0,-86-11-40 0 0,0 0 1 0 0,1 0 0 0 0,-1 0-1 0 0,0 0 1 0 0,-1 1 0 0 0,1-1 0 0 0,-1 1-1 0 0,1-1 1 0 0,-1 1 0 0 0,0 0-1 0 0,0-1 1 0 0,-1 1 0 0 0,1 0 0 0 0,-1 0-1 0 0,0 0 1 0 0,0-1 0 0 0,0 1-1 0 0,0 0 1 0 0,-1 0 0 0 0,1 0 0 0 0,-2 2-6 0 0,1 12 12 0 0,1-10-15 0 0,-1-6 1 0 0,1 0-1 0 0,-1 0 1 0 0,1 0 0 0 0,-1 0-1 0 0,1 0 1 0 0,0 0-1 0 0,0 0 1 0 0,0 0 0 0 0,0 1-1 0 0,0-1 1 0 0,0 0 0 0 0,1 0-1 0 0,-1 0 1 0 0,1 0 0 0 0,-1 0-1 0 0,1 0 1 0 0,0 0-1 0 0,0 0 1 0 0,0 0 0 0 0,0 0-1 0 0,0-1 1 0 0,0 1 0 0 0,0 0-1 0 0,1-1 1 0 0,-1 1-1 0 0,1 0 1 0 0,-1-1 0 0 0,1 0-1 0 0,-1 1 1 0 0,1-1 0 0 0,0 0-1 0 0,0 0 1 0 0,0 0 0 0 0,0 0-1 0 0,0 0 1 0 0,-1 0-1 0 0,2-1 1 0 0,-1 1 0 0 0,0-1-1 0 0,2 1 3 0 0,116 6-100 0 0,-108-7 117 0 0,0-1-1 0 0,0 0 1 0 0,0-1 0 0 0,0 0-1 0 0,-1 0 1 0 0,1-1-1 0 0,-1-1 1 0 0,1 0 0 0 0,-1-1-1 0 0,0 0 1 0 0,-1 0-1 0 0,1-1 1 0 0,-1-1 0 0 0,-1 0-1 0 0,1 0 1 0 0,-1-1-1 0 0,0 0 1 0 0,-1 0-1 0 0,1-1 1 0 0,-2 0 0 0 0,1-1-1 0 0,-2 0 1 0 0,1 0-1 0 0,-1 0 1 0 0,1-5-17 0 0,-3 9 2 0 0,-1 0 0 0 0,-1 0 0 0 0,1 0 0 0 0,-1 0 0 0 0,0-1 0 0 0,0 1 0 0 0,-1-1 0 0 0,0 1 0 0 0,0-1 0 0 0,-1 0 0 0 0,0 1 0 0 0,0-1 0 0 0,0 0 0 0 0,-1 1 0 0 0,0-1 0 0 0,0-1-2 0 0,-2 6-5 0 0,1 0 0 0 0,-1 0 0 0 0,0 0 1 0 0,0 0-1 0 0,1 0 0 0 0,-2 0 0 0 0,1 1 0 0 0,0-1 0 0 0,0 1 1 0 0,0 0-1 0 0,-1 0 0 0 0,1 0 0 0 0,0 0 0 0 0,-1 1 0 0 0,1-1 0 0 0,-1 1 1 0 0,1 0-1 0 0,0 0 0 0 0,-1 0 0 0 0,1 1 0 0 0,-1-1 0 0 0,1 1 0 0 0,0 0 1 0 0,-1 0-1 0 0,1 0 0 0 0,0 0 0 0 0,0 0 0 0 0,-1 1 0 0 0,1 0 1 0 0,0-1-1 0 0,1 1 0 0 0,-1 0 0 0 0,-1 2 5 0 0,-3-1 0 0 0,0 1 0 0 0,0 0 1 0 0,1 0-1 0 0,-1 0 0 0 0,1 1 0 0 0,0 0 1 0 0,1 1-1 0 0,-1-1 0 0 0,1 1 0 0 0,0 0 1 0 0,0 0-1 0 0,1 0 0 0 0,0 1 0 0 0,0 0 0 0 0,1 0 1 0 0,-1 0-1 0 0,1 0 0 0 0,1 0 0 0 0,0 1 1 0 0,0-1-1 0 0,0 1 0 0 0,1-1 0 0 0,0 1 0 0 0,0 0 1 0 0,1 0-1 0 0,0-1 0 0 0,0 1 0 0 0,1 0 1 0 0,0 0-1 0 0,1-1 0 0 0,-1 1 0 0 0,2-1 1 0 0,-1 1-1 0 0,1-1 0 0 0,0 0 0 0 0,7 5 23 0 0,0-1 0 0 0,1 0 0 0 0,1-1 0 0 0,-1 0 0 0 0,2-1 0 0 0,-1-1 0 0 0,1 0 0 0 0,1 0 0 0 0,-1-1 0 0 0,1-1 0 0 0,0 0 0 0 0,1-1 0 0 0,-1-1 0 0 0,1 0 0 0 0,0-1 0 0 0,7 1-23 0 0,15 3-2 0 0,1-1 1 0 0,0-2-1 0 0,0-2 1 0 0,0-1-1 0 0,20-4 2 0 0,-22-4-1561 0 0,-22 0-6997 0 0,-10 4-4256 0 0</inkml:trace>
  <inkml:trace contextRef="#ctx0" brushRef="#br0" timeOffset="65622.061">676 5599 528 0 0,'0'0'1870'0'0,"0"0"-359"0"0,0 0 84 0 0,0 0 241 0 0,0 0 265 0 0,0 0 96 0 0,0 0-201 0 0,0 0-307 0 0,0 0-354 0 0,0 0-296 0 0,0 0-209 0 0,3-6-138 0 0,8-21-103 0 0,-5 69 3119 0 0,-6 251-1140 0 0,1-281-4890 0 0,-1-24-7038 0 0,-1 5-2513 0 0</inkml:trace>
  <inkml:trace contextRef="#ctx0" brushRef="#br0" timeOffset="65807.925">636 5176 13891 0 0,'0'0'1527'0'0,"0"0"-296"0"0,0 0-216 0 0,0 0-83 0 0,0 0-39 0 0,0 0-140 0 0,0 0-205 0 0,0 0-225 0 0,0 0-198 0 0,0 0-100 0 0,0 0-37 0 0,0 0-14 0 0,0 0-20 0 0,-6 7-18 0 0,3-4 56 0 0,2-3-2 0 0,0 1 0 0 0,0 0 0 0 0,0-1 0 0 0,0 1 1 0 0,0 0-1 0 0,0-1 0 0 0,1 1 0 0 0,-1 0 0 0 0,0 0 0 0 0,1 0 1 0 0,-1 0-1 0 0,0 0 0 0 0,1 0 0 0 0,-1-1 0 0 0,1 2 1 0 0,-1-1-1 0 0,1 0 0 0 0,0 0 0 0 0,-1 0 0 0 0,1 0 1 0 0,0 0-1 0 0,0 0 0 0 0,0 0 0 0 0,0 0 0 0 0,0 0 1 0 0,0 0-1 0 0,0 1 0 0 0,0-1 0 0 0,0 0 0 0 0,0 0 1 0 0,1 0-1 0 0,-1 0 0 0 0,0 0 0 0 0,1 0 0 0 0,-1 0 1 0 0,1 0-1 0 0,-1 0 0 0 0,1 0 0 0 0,0 0 0 0 0,-1 0 0 0 0,1 0 1 0 0,0-1-1 0 0,-1 1 0 0 0,1 0 0 0 0,0 0 0 0 0,0-1 1 0 0,0 1-1 0 0,0-1 0 0 0,0 1 0 0 0,0 0 0 0 0,0-1 1 0 0,0 0-1 0 0,0 1 0 0 0,0-1 0 0 0,0 0 0 0 0,0 1 1 0 0,0-1-1 0 0,0 0 0 0 0,0 0 0 0 0,0 0 0 0 0,1 0 10 0 0,47 20-1968 0 0,-16-10-6975 0 0,-19-6-654 0 0</inkml:trace>
  <inkml:trace contextRef="#ctx0" brushRef="#br0" timeOffset="66313.682">1160 5415 9546 0 0,'0'0'1787'0'0,"0"0"-261"0"0,0 0 3 0 0,0 0 40 0 0,0 0-93 0 0,0 0-244 0 0,0 0-314 0 0,0 0-218 0 0,0 0-83 0 0,0 0-46 0 0,0 0-40 0 0,0 0-62 0 0,0 0-71 0 0,-2 0-63 0 0,-5-2-260 0 0,0 2 0 0 0,1-1 0 0 0,-1 1 0 0 0,0 0 0 0 0,0 0-1 0 0,0 1 1 0 0,1 0 0 0 0,-1 0 0 0 0,0 0 0 0 0,1 1 0 0 0,-1 0 0 0 0,1 1 0 0 0,0-1 0 0 0,0 1 0 0 0,0 0 0 0 0,0 1 0 0 0,0-1 0 0 0,-3 4-75 0 0,8-5 1 0 0,0 0-1 0 0,0 0 1 0 0,0 0-1 0 0,1 0 1 0 0,-1 0 0 0 0,0 0-1 0 0,1 1 1 0 0,-1-1-1 0 0,1 0 1 0 0,0 0-1 0 0,0 1 1 0 0,0-1-1 0 0,0 0 1 0 0,0 0-1 0 0,1 1 1 0 0,-1-1 0 0 0,1 0-1 0 0,-1 0 1 0 0,1 0-1 0 0,0 1 1 0 0,0-1-1 0 0,0 0 1 0 0,0 0-1 0 0,0 0 1 0 0,0 0 0 0 0,0-1-1 0 0,1 1 1 0 0,-1 0-1 0 0,1 0 1 0 0,-1-1-1 0 0,1 1 1 0 0,0-1-1 0 0,0 1 1 0 0,0-1-1 0 0,142 95 227 0 0,-138-93-199 0 0,0 1 0 0 0,0 0 0 0 0,-1 0 0 0 0,0 1 0 0 0,1-1 0 0 0,-1 1 0 0 0,-1 0 1 0 0,1 0-1 0 0,-1 1 0 0 0,0 0 0 0 0,0-1 0 0 0,-1 1 0 0 0,0 0 0 0 0,0 1 0 0 0,0-1 1 0 0,0 1-1 0 0,-1-1 0 0 0,-1 1 0 0 0,1 0 0 0 0,-1-1 0 0 0,0 1 0 0 0,0 0 0 0 0,-1 1-28 0 0,-2 0 49 0 0,-1-1 1 0 0,-1 1-1 0 0,1 0 0 0 0,-2-1 0 0 0,1 0 0 0 0,0 0 0 0 0,-1 0 0 0 0,-1 0 0 0 0,1-1 0 0 0,-1 0 0 0 0,0 0 0 0 0,0 0 0 0 0,-1-1 0 0 0,0 0 0 0 0,0 0 0 0 0,0-1 0 0 0,0 0 0 0 0,-1 0 0 0 0,1 0 0 0 0,-1-1 0 0 0,0 0 0 0 0,0-1 0 0 0,0 0 0 0 0,-1 0 0 0 0,1-1 0 0 0,-1 0-49 0 0,6 0-32 0 0,1 0 0 0 0,-1 0 0 0 0,1-1 0 0 0,-1 1 0 0 0,1-1 1 0 0,-1 0-1 0 0,1 0 0 0 0,-1 0 0 0 0,0 0 0 0 0,1 0 0 0 0,-1 0 0 0 0,1-1 0 0 0,-1 1 0 0 0,1-1 0 0 0,-1 0 0 0 0,1 1 0 0 0,-1-1 0 0 0,1 0 0 0 0,0-1 0 0 0,0 1 0 0 0,-1 0 0 0 0,1-1 0 0 0,0 1 0 0 0,0-1 0 0 0,0 0 0 0 0,0 1 0 0 0,1-1 0 0 0,-1 0 0 0 0,0 0 0 0 0,1 0 0 0 0,-1 0 0 0 0,1-1 0 0 0,0 1 0 0 0,0 0 0 0 0,0-1 0 0 0,0 1 0 0 0,0-1 0 0 0,0 1 0 0 0,1-1 0 0 0,-1 1 0 0 0,1-1 0 0 0,0 1 0 0 0,0-1 0 0 0,0 1 0 0 0,0-1 32 0 0,1-20-2807 0 0,5 10-4048 0 0,1 8-5211 0 0</inkml:trace>
  <inkml:trace contextRef="#ctx0" brushRef="#br0" timeOffset="87320.526">2152 5316 0 0 0,'0'0'775'0'0,"0"0"396"0"0,0 0 54 0 0,0 0 45 0 0,0 0 82 0 0,0 0 50 0 0,0 0 12 0 0,0 0-9 0 0,0 0-27 0 0,0 0-66 0 0,-8-3-110 0 0,-22-4-393 0 0,25 6 2643 0 0,12 6-3214 0 0,0-1 1 0 0,0 0 0 0 0,1-1-1 0 0,-1 0 1 0 0,1 0-1 0 0,0-1 1 0 0,0 0 0 0 0,0 0-1 0 0,0 0 1 0 0,0-1 0 0 0,0-1-1 0 0,1 1 1 0 0,-1-2 0 0 0,0 1-1 0 0,0-1 1 0 0,1 0 0 0 0,-1 0-1 0 0,0-1 1 0 0,3-1-239 0 0,147-64 1359 0 0,-143 58-1229 0 0,-1 1 1 0 0,0-2-1 0 0,-1 0 0 0 0,0-1 1 0 0,0 0-1 0 0,-1 0 0 0 0,-1-2 1 0 0,0 1-1 0 0,-1-1 0 0 0,0-1 1 0 0,-1 0-1 0 0,4-9-130 0 0,-8 1 358 0 0,-19 35-162 0 0,-15 57-191 0 0,4 2 1 0 0,2 1 0 0 0,3 0 0 0 0,4 1 0 0 0,3 1 0 0 0,1 20-6 0 0,-48 229-114 0 0,-51 47 7 0 0,107-358 76 0 0,-1-1-1 0 0,-1 0 1 0 0,0 0-1 0 0,0-1 1 0 0,-1 0-1 0 0,-1 0 1 0 0,0 0-1 0 0,0-1 1 0 0,-1 0-1 0 0,0-1 1 0 0,-1 0-1 0 0,0-1 1 0 0,0 1-1 0 0,-1-2 1 0 0,0 0-1 0 0,0 0 1 0 0,-1-1-1 0 0,0 0 1 0 0,0-1-1 0 0,0 0 1 0 0,-1-1-1 0 0,1-1 1 0 0,-1 0-1 0 0,0 0 1 0 0,0-2-1 0 0,0 1 1 0 0,0-2-1 0 0,0 0 1 0 0,-1 0-1 0 0,1-1 1 0 0,-9-2 31 0 0,17 2-14 0 0,-1-1 1 0 0,1 1-1 0 0,0-1 0 0 0,0 0 0 0 0,0 0 1 0 0,0 0-1 0 0,1-1 0 0 0,-1 0 0 0 0,1 0 0 0 0,-1 0 1 0 0,1 0-1 0 0,0-1 0 0 0,0 1 0 0 0,0-1 1 0 0,1 0-1 0 0,0 0 0 0 0,-1-1 0 0 0,1 1 1 0 0,1-1-1 0 0,-1 1 0 0 0,1-1 0 0 0,-1 0 1 0 0,2 0-1 0 0,-1 0 0 0 0,0 0 0 0 0,1-1 1 0 0,0 1-1 0 0,0 0 0 0 0,1 0 0 0 0,-1-1 1 0 0,1 1-1 0 0,0 0 0 0 0,1-1 0 0 0,-1 1 1 0 0,1 0-1 0 0,0-1 0 0 0,0 1 0 0 0,1 0 1 0 0,-1 0-1 0 0,1 0 0 0 0,1 0 0 0 0,-1 0 1 0 0,0 0-1 0 0,1 1 0 0 0,2-4 14 0 0,30-34 139 0 0,1 1-1 0 0,2 2 0 0 0,2 1 0 0 0,1 3 1 0 0,2 1-1 0 0,7-3-138 0 0,-32 23 56 0 0,42-29 454 0 0,2 1 1 0 0,2 4-1 0 0,1 2 1 0 0,65-24-511 0 0,-109 50 128 0 0,0 1 0 0 0,1 2 0 0 0,0 0 0 0 0,0 1 0 0 0,1 1 0 0 0,0 1 0 0 0,0 1 0 0 0,9 1-128 0 0,-28 4-1524 0 0,-14 1-3264 0 0,3-1-5108 0 0,3-2-2245 0 0</inkml:trace>
  <inkml:trace contextRef="#ctx0" brushRef="#br0" timeOffset="87942.264">2997 5717 13491 0 0,'0'0'2023'0'0,"0"0"-1024"0"0,0 0-444 0 0,0 0 119 0 0,0 0 257 0 0,0 0 123 0 0,0 0-65 0 0,0 0-178 0 0,0 0-207 0 0,0 0-152 0 0,0 0-85 0 0,0 0-53 0 0,0 0-66 0 0,6 26-40 0 0,18 81-39 0 0,-20-15 154 0 0,-7-75-283 0 0,-27 88 529 0 0,30-198 2215 0 0,4 73-2695 0 0,0 0 0 0 0,2 0 0 0 0,0 0 0 0 0,1 1 0 0 0,1 0 1 0 0,1 0-1 0 0,1 1 0 0 0,4-6-89 0 0,-2 2 59 0 0,-3 4 0 0 0,-2 3-34 0 0,0 0 0 0 0,0 1 0 0 0,2 0 0 0 0,0 0 0 0 0,0 1 0 0 0,1 0 0 0 0,1 0 1 0 0,0 1-1 0 0,1 1 0 0 0,0 0 0 0 0,1 0 0 0 0,1 1-25 0 0,-13 9 0 0 0,0 0 0 0 0,0 1 0 0 0,0-1 0 0 0,0 1 0 0 0,0-1 0 0 0,0 1 0 0 0,0-1 0 0 0,0 1 0 0 0,0 0 0 0 0,0-1 0 0 0,1 1 0 0 0,-1 0 0 0 0,0 0 1 0 0,0 0-1 0 0,0 0 0 0 0,0 0 0 0 0,1 0 0 0 0,-1 0 0 0 0,0 1 0 0 0,0-1 0 0 0,0 0 0 0 0,0 0 0 0 0,1 1 0 0 0,-1-1 0 0 0,0 1 0 0 0,0-1 0 0 0,0 1 0 0 0,0 0 0 0 0,0-1 0 0 0,0 1 0 0 0,0 0 0 0 0,-1 0 1 0 0,1-1-1 0 0,0 1 0 0 0,0 0 0 0 0,-1 0 0 0 0,1 0 0 0 0,0 0 0 0 0,-1 0 0 0 0,1 0 0 0 0,-1 0 0 0 0,1 0 0 0 0,-1 1 0 0 0,12 59 111 0 0,-6-23 3 0 0,22 44-72 0 0,-27-73 334 0 0,0-6-5140 0 0,5-8-4621 0 0,-2 1-2495 0 0</inkml:trace>
  <inkml:trace contextRef="#ctx0" brushRef="#br0" timeOffset="88182.955">3596 5754 14075 0 0,'0'0'1956'0'0,"0"0"-475"0"0,0 0-158 0 0,0 0 5 0 0,0 0-69 0 0,0 0-234 0 0,0 0-364 0 0,0 0-299 0 0,0 0-192 0 0,0 0-117 0 0,0 0-37 0 0,0 0-79 0 0,0 0-98 0 0,1 27-159 0 0,5 81-283 0 0,2-79-688 0 0,-5-31-2197 0 0,-3 1 372 0 0,4-2-8038 0 0</inkml:trace>
  <inkml:trace contextRef="#ctx0" brushRef="#br0" timeOffset="88348.788">3631 5382 11787 0 0,'0'0'5745'0'0,"0"0"-4081"0"0,0 0-632 0 0,0 0-360 0 0,0 0-239 0 0,0 0-169 0 0,0 0-248 0 0,0 0-120 0 0,0 0-152 0 0,0 0-273 0 0,0 0-439 0 0,0 0-1056 0 0,0 0-4322 0 0,0 0-5040 0 0</inkml:trace>
  <inkml:trace contextRef="#ctx0" brushRef="#br0" timeOffset="88598.714">4152 5566 16171 0 0,'0'0'2437'0'0,"0"0"-1049"0"0,0 0-406 0 0,0 0-21 0 0,0 0-10 0 0,0 0-68 0 0,0 0-135 0 0,0 0-156 0 0,0 0-132 0 0,0 0-131 0 0,0 0-100 0 0,0 0-74 0 0,0 0-73 0 0,-33 4-10 0 0,-103 14-22 0 0,133-18-48 0 0,1 0 0 0 0,-1 0 1 0 0,0 0-1 0 0,0 0 0 0 0,0 1 0 0 0,1 0 1 0 0,-1-1-1 0 0,0 1 0 0 0,1 0 1 0 0,-1 0-1 0 0,0 0 0 0 0,1 1 0 0 0,-1-1 1 0 0,1 1-1 0 0,0-1 0 0 0,0 1 1 0 0,-1 0-1 0 0,1 0 0 0 0,0 0 0 0 0,0 0 1 0 0,-1 2-3 0 0,-2 4 13 0 0,-1-3-17 0 0,1 0-1 0 0,-1 1 1 0 0,2-1-1 0 0,-1 1 1 0 0,1 0 0 0 0,0 0-1 0 0,0 1 1 0 0,0-1-1 0 0,1 1 1 0 0,0 0 0 0 0,0 0-1 0 0,1 0 1 0 0,0 0-1 0 0,0 0 1 0 0,1 1 0 0 0,0-1-1 0 0,0 0 1 0 0,0 1-1 0 0,1-1 1 0 0,1 1 0 0 0,-1-1-1 0 0,1 1 1 0 0,0-1-1 0 0,1 0 1 0 0,-1 1 0 0 0,2-1-1 0 0,-1 0 1 0 0,1 0-1 0 0,0-1 1 0 0,3 7 4 0 0,3-5 5 0 0,0 1 0 0 0,0-2 1 0 0,1 0-1 0 0,0 0 0 0 0,0 0 0 0 0,0-1 0 0 0,1-1 1 0 0,0 0-1 0 0,0 0 0 0 0,0-1 0 0 0,1-1 0 0 0,-1 1 1 0 0,1-2-1 0 0,0 0 0 0 0,0 0 0 0 0,0-1 1 0 0,0-1-1 0 0,0 0 0 0 0,0 0 0 0 0,0-2 0 0 0,0 1 1 0 0,-1-1-1 0 0,1-1 0 0 0,0 0 0 0 0,-1-1 0 0 0,1 0 1 0 0,-1-1-1 0 0,-1 0 0 0 0,1 0 0 0 0,0-1 0 0 0,-1-1 1 0 0,4-3-6 0 0,40-44-1436 0 0,-23 15-6685 0 0,-28 36 6953 0 0,3-5-10508 0 0</inkml:trace>
  <inkml:trace contextRef="#ctx0" brushRef="#br0" timeOffset="89009.575">4801 5073 10434 0 0,'0'0'4216'0'0,"0"0"-2036"0"0,0 0-663 0 0,0 0 23 0 0,0 0 36 0 0,0 0-125 0 0,0 0-289 0 0,0 0-346 0 0,0 0-225 0 0,0 0-154 0 0,0 0-90 0 0,0 0-63 0 0,3-2-43 0 0,-3 2-223 0 0,-1 1 0 0 0,1-1 0 0 0,0 0 0 0 0,0 1-1 0 0,-1-1 1 0 0,1 0 0 0 0,0 1 0 0 0,0-1 0 0 0,0 1-1 0 0,0-1 1 0 0,0 0 0 0 0,0 1 0 0 0,-1-1 0 0 0,1 1-1 0 0,0-1 1 0 0,0 0 0 0 0,0 1 0 0 0,0-1-1 0 0,0 1 1 0 0,1-1 0 0 0,-1 1 0 0 0,0-1 0 0 0,0 0-1 0 0,0 1 1 0 0,0-1 0 0 0,0 1 0 0 0,0-1 0 0 0,1 0-1 0 0,-1 1 1 0 0,0-1 0 0 0,0 0 0 0 0,1 1 0 0 0,-1-1-1 0 0,0 0 1 0 0,0 1 0 0 0,1-1 0 0 0,-1 0 0 0 0,0 0-1 0 0,1 1 1 0 0,-1-1 0 0 0,1 0 0 0 0,-1 0 0 0 0,0 0-1 0 0,1 1 1 0 0,-1-1 0 0 0,1 0 0 0 0,-1 0 0 0 0,0 0-1 0 0,1 0 1 0 0,-1 0 0 0 0,1 0 0 0 0,-1 0-1 0 0,0 0 1 0 0,1 0 0 0 0,-1 0 0 0 0,1 0 0 0 0,-1 0-1 0 0,1 0 1 0 0,-1 0 0 0 0,0 0 0 0 0,1 0 0 0 0,-1-1-1 0 0,1 1 1 0 0,-1 0 0 0 0,0 0-18 0 0,0 9 105 0 0,-11 282 1157 0 0,6 232-865 0 0,-14-425-374 0 0,18-95 51 0 0,-6 19-419 0 0,1-39-859 0 0,1-109-5510 0 0,6 80-2190 0 0,-1 31-2339 0 0</inkml:trace>
  <inkml:trace contextRef="#ctx0" brushRef="#br0" timeOffset="89259.372">4573 5518 10738 0 0,'0'0'2908'0'0,"0"0"-901"0"0,0 0-415 0 0,0 0-105 0 0,0 0-36 0 0,0 0-129 0 0,0 0-248 0 0,0 0-280 0 0,0 0-229 0 0,0 0-128 0 0,0 0-72 0 0,0 0 14 0 0,0 0 19 0 0,5 2 47 0 0,22 6 8 0 0,1-1 0 0 0,1-2 0 0 0,0-1 0 0 0,-1-1 0 0 0,1-1 0 0 0,0-2 0 0 0,0-1 1 0 0,7-1-454 0 0,37 0 219 0 0,25 2-2435 0 0,-98 0 832 0 0,0 0-1276 0 0,0 0-3829 0 0,-2 0-6031 0 0</inkml:trace>
  <inkml:trace contextRef="#ctx0" brushRef="#br0" timeOffset="89515.231">5265 5588 17468 0 0,'0'0'2267'0'0,"0"0"-869"0"0,0 0-284 0 0,0 0-49 0 0,0 0-76 0 0,0 0-103 0 0,0 0-173 0 0,0 0-238 0 0,0 0-130 0 0,0 0-111 0 0,0 0-69 0 0,0 0-17 0 0,0 0-46 0 0,6 30-38 0 0,17 93-34 0 0,-26-70-87 0 0,-10-25-755 0 0,2-22-3355 0 0,6-6-1658 0 0,3 3-6272 0 0</inkml:trace>
  <inkml:trace contextRef="#ctx0" brushRef="#br0" timeOffset="89679.567">5322 5312 15587 0 0,'0'0'2281'0'0,"0"0"-673"0"0,0 0-352 0 0,0 0-199 0 0,0 0-249 0 0,0 0-224 0 0,0 0-336 0 0,0 0-240 0 0,0 0-176 0 0,0 0-168 0 0,0 0-200 0 0,0 0-336 0 0,0 0-777 0 0,45-37-2912 0 0,-42 45-8129 0 0</inkml:trace>
  <inkml:trace contextRef="#ctx0" brushRef="#br0" timeOffset="89994.835">5691 5529 18780 0 0,'0'0'1175'0'0,"0"0"-351"0"0,0 0-50 0 0,0 0 64 0 0,0 0 35 0 0,0 0-119 0 0,0 0-223 0 0,0 0-193 0 0,0 0-133 0 0,0 0-65 0 0,0 0-37 0 0,0 0-37 0 0,-19 34-26 0 0,-59 105-20 0 0,74-134-19 0 0,0 0 0 0 0,0 1 0 0 0,1-1 0 0 0,0 1 0 0 0,0 0 0 0 0,0 0 0 0 0,1 0 0 0 0,0 0 0 0 0,0 1 0 0 0,0-1 0 0 0,1 0 0 0 0,0 1 0 0 0,0-1 0 0 0,1 1 0 0 0,0-1 0 0 0,0 2-1 0 0,1 14 0 0 0,-1-19 24 0 0,0 0-1 0 0,0 0 1 0 0,1 0-1 0 0,-1 0 1 0 0,1 0-1 0 0,0 0 1 0 0,0 0-1 0 0,0 0 0 0 0,0 0 1 0 0,1 0-1 0 0,-1-1 1 0 0,1 1-1 0 0,-1 0 1 0 0,1-1-1 0 0,0 0 0 0 0,0 1 1 0 0,0-1-1 0 0,0 0 1 0 0,1 0-1 0 0,-1 0 1 0 0,0 0-1 0 0,1 0 1 0 0,0-1-1 0 0,-1 1 0 0 0,1-1 1 0 0,0 0-1 0 0,0 0 1 0 0,0 0-1 0 0,-1 0 1 0 0,1 0-1 0 0,0 0 0 0 0,0-1 1 0 0,1 1-24 0 0,2 0 105 0 0,0-1 0 0 0,1 1-1 0 0,-1-1 1 0 0,0 0 0 0 0,1 0 0 0 0,-1-1 0 0 0,0 0 0 0 0,1 0 0 0 0,-1-1-1 0 0,0 1 1 0 0,0-1 0 0 0,0-1 0 0 0,0 1 0 0 0,-1-1 0 0 0,1 0 0 0 0,0-1-105 0 0,5-3 71 0 0,-1-1 1 0 0,0 0-1 0 0,0-1 1 0 0,-1-1-1 0 0,0 1 1 0 0,-1-1-1 0 0,0-1 1 0 0,0 1-1 0 0,-1-1 1 0 0,0-1-1 0 0,-1 1 1 0 0,-1-1 0 0 0,0 0-1 0 0,0-1 1 0 0,-1 1-1 0 0,-1-1 1 0 0,0 1-1 0 0,-1-1 1 0 0,0 0-1 0 0,-1 0 1 0 0,0-1-1 0 0,-2-11-71 0 0,1 22-23 0 0,-1-1-1 0 0,0 1 0 0 0,0 0 0 0 0,0 0 1 0 0,0-1-1 0 0,-1 1 0 0 0,1 0 0 0 0,-1 0 0 0 0,0 0 1 0 0,0 0-1 0 0,0 0 0 0 0,0 1 0 0 0,0-1 1 0 0,0 1-1 0 0,-1-1 0 0 0,0 1 0 0 0,1 0 1 0 0,-1 0-1 0 0,0 0 0 0 0,0 0 0 0 0,0 0 1 0 0,0 1-1 0 0,0 0 0 0 0,0-1 0 0 0,-1 1 1 0 0,1 0-1 0 0,0 0 0 0 0,-1 1 0 0 0,1-1 1 0 0,-1 1-1 0 0,-1 0 24 0 0,-55 1-2874 0 0,9 15-6128 0 0,39-9-3071 0 0</inkml:trace>
  <inkml:trace contextRef="#ctx0" brushRef="#br0" timeOffset="90426.088">5983 5776 11410 0 0,'0'0'5326'0'0,"0"0"-3303"0"0,0 0-883 0 0,0 0 74 0 0,0 0 23 0 0,0 0-83 0 0,0 0-177 0 0,0 0-246 0 0,0 0-216 0 0,0 0-82 0 0,0 0-65 0 0,0 0-33 0 0,0 0-15 0 0,14-14-60 0 0,44-42-29 0 0,-3-15 377 0 0,37-20-192 0 0,-89 91-423 0 0,-1 1 0 0 0,0 0 0 0 0,0-1 0 0 0,0 1 0 0 0,0 0 0 0 0,0 0 1 0 0,0 0-1 0 0,0 0 0 0 0,0 1 0 0 0,0-1 0 0 0,-1 0 0 0 0,1 1 0 0 0,0 0 0 0 0,-1-1 0 0 0,1 1 0 0 0,-1 0 0 0 0,0-1 0 0 0,1 1 0 0 0,-1 0 0 0 0,0 0 0 0 0,0 0 0 0 0,0 0 0 0 0,-1 0 1 0 0,1 0-1 0 0,0 1 0 0 0,-1-1 0 0 0,1 0 0 0 0,-1 0 0 0 0,0 0 0 0 0,0 2 7 0 0,7 12 0 0 0,-4-6 32 0 0,1-1 1 0 0,1 0-1 0 0,0 0 0 0 0,0-1 0 0 0,0 0 0 0 0,1 1 1 0 0,0-2-1 0 0,1 1 0 0 0,0-1 0 0 0,0 0 1 0 0,0 0-1 0 0,1-1 0 0 0,0 0 0 0 0,1-1 0 0 0,-1 1 1 0 0,1-1-1 0 0,0-1 0 0 0,0 0 0 0 0,0 0 0 0 0,1-1 1 0 0,-1 0-1 0 0,1-1 0 0 0,0 0 0 0 0,0 0 1 0 0,3-1-33 0 0,-5 0 76 0 0,0 0 1 0 0,0-1 0 0 0,0 0-1 0 0,0-1 1 0 0,0 1 0 0 0,0-2-1 0 0,0 1 1 0 0,0-1-1 0 0,-1 0 1 0 0,1-1 0 0 0,-1 0-1 0 0,1 0 1 0 0,-1 0 0 0 0,0-1-1 0 0,0 0 1 0 0,-1-1 0 0 0,1 1-1 0 0,-1-1 1 0 0,0 0 0 0 0,0-1-1 0 0,-1 0 1 0 0,1 0 0 0 0,-1-1-77 0 0,0 0 43 0 0,0-1 1 0 0,-1-1 0 0 0,0 1 0 0 0,-1 0 0 0 0,1-1 0 0 0,-2 0-1 0 0,1 0 1 0 0,-1 0 0 0 0,-1 0 0 0 0,0 0 0 0 0,0 0 0 0 0,-1-2-44 0 0,1-42-6679 0 0,-1 41 3462 0 0,0 7-9502 0 0</inkml:trace>
  <inkml:trace contextRef="#ctx0" brushRef="#br0" timeOffset="97517.741">7633 4984 7274 0 0,'0'0'1604'0'0,"0"0"-232"0"0,0 0-141 0 0,0 0 43 0 0,0 0 177 0 0,0 0 76 0 0,0 0-50 0 0,0 0-198 0 0,0 0-315 0 0,0 0-279 0 0,0 0-209 0 0,-4-6 1404 0 0,5 112-468 0 0,-13 298 257 0 0,-4-205-1364 0 0,-7-81 15 0 0,69-170 865 0 0,-19 26-1190 0 0,0 0 1 0 0,2 2 0 0 0,1 0 0 0 0,0 3 0 0 0,2 0 0 0 0,1 2 0 0 0,0 2 0 0 0,1 1-1 0 0,1 1 1 0 0,0 2 0 0 0,16-3 4 0 0,-46 14-4 0 0,1 0-1 0 0,0 0 0 0 0,0 1 1 0 0,-1 0-1 0 0,1 0 0 0 0,0 0 1 0 0,0 0-1 0 0,0 1 1 0 0,0 0-1 0 0,0 1 0 0 0,0-1 1 0 0,0 1-1 0 0,0 0 0 0 0,0 1 1 0 0,0-1-1 0 0,-1 1 1 0 0,1 0-1 0 0,-1 1 0 0 0,1-1 1 0 0,-1 1-1 0 0,0 0 0 0 0,0 0 1 0 0,0 1-1 0 0,0 0 1 0 0,-1 0-1 0 0,0 0 0 0 0,1 0 1 0 0,-1 0-1 0 0,-1 1 0 0 0,2 1 5 0 0,-2 2 10 0 0,0 0 0 0 0,-1 1 0 0 0,0-1 0 0 0,-1 1 0 0 0,1-1 0 0 0,-1 1 0 0 0,-1-1 0 0 0,0 1 0 0 0,0 0 0 0 0,-1-1 0 0 0,0 1 0 0 0,0-1 0 0 0,-1 1 0 0 0,0-1 0 0 0,-1 0 0 0 0,0 1 0 0 0,0-1 0 0 0,0 0 0 0 0,-1-1 0 0 0,-1 1-1 0 0,1-1 1 0 0,-1 0 0 0 0,0 0 0 0 0,-1 0 0 0 0,1-1 0 0 0,-6 4-10 0 0,-3 5 17 0 0,-2 0 0 0 0,0-1-1 0 0,0-1 1 0 0,-1-1 0 0 0,-1-1-1 0 0,0 0 1 0 0,-1-1 0 0 0,0-1-1 0 0,0 0 1 0 0,-11 2-17 0 0,15-7-22 0 0,0 0 1 0 0,0-1-1 0 0,0 0 1 0 0,0-2-1 0 0,-1 1 1 0 0,1-2 0 0 0,0 0-1 0 0,-1-1 1 0 0,-5-1 21 0 0,18 1-75 0 0,0 0 1 0 0,0 0 0 0 0,0 0-1 0 0,0 0 1 0 0,1 0 0 0 0,-1 0-1 0 0,0-1 1 0 0,1 0 0 0 0,-1 1-1 0 0,1-1 1 0 0,-1 0-1 0 0,1 0 1 0 0,0 0 0 0 0,0-1-1 0 0,0 1 1 0 0,0 0 0 0 0,0-1-1 0 0,1 1 1 0 0,-1-1 0 0 0,1 0-1 0 0,0 1 1 0 0,-1-1 0 0 0,1 0-1 0 0,0 0 1 0 0,1 0 0 0 0,-1 0-1 0 0,1 0 1 0 0,-1 0 0 0 0,1 0-1 0 0,0 0 1 0 0,0-3 74 0 0,22-56-5032 0 0,-9 48 410 0 0,-4 2-5443 0 0</inkml:trace>
  <inkml:trace contextRef="#ctx0" brushRef="#br0" timeOffset="98200.581">8203 5735 7906 0 0,'0'0'1723'0'0,"0"0"-383"0"0,0 0-101 0 0,0 0 141 0 0,0 0 161 0 0,0 0 11 0 0,0 0-70 0 0,0 0-138 0 0,0 0-161 0 0,0 0-192 0 0,0 0-171 0 0,38 11-153 0 0,117 29-146 0 0,-148-38-472 0 0,-1-1-1 0 0,0 0 1 0 0,0 0-1 0 0,0 0 1 0 0,1-1 0 0 0,-1 1-1 0 0,0-2 1 0 0,1 1-1 0 0,-1-1 1 0 0,0 0-1 0 0,0 0 1 0 0,0 0 0 0 0,0-1-1 0 0,6-2-48 0 0,6-3 151 0 0,1 3-40 0 0,0-2 0 0 0,-1 0-1 0 0,1-1 1 0 0,-1 0 0 0 0,-1-2 0 0 0,0 0 0 0 0,0-1 0 0 0,-1-1 0 0 0,0-1-1 0 0,-1 0 1 0 0,0-1 0 0 0,-1 0 0 0 0,0-1 0 0 0,-1-1 0 0 0,-1 0 0 0 0,8-12-111 0 0,-18 24-1 0 0,0-1 0 0 0,-1 0 0 0 0,1 1 0 0 0,-1-1 0 0 0,1 0 0 0 0,-1 0 0 0 0,0 0 0 0 0,-1 0 0 0 0,1 0 0 0 0,-1 0 0 0 0,1 0 0 0 0,-1-1 0 0 0,-1 1 0 0 0,1 0 0 0 0,0 0 0 0 0,-1 0 0 0 0,0 0 0 0 0,0 0 0 0 0,0 0 0 0 0,-1 0 0 0 0,1 1 0 0 0,-1-1 0 0 0,0 0 0 0 0,0 1 0 0 0,0-1 0 0 0,0 1 0 0 0,-1 0 0 0 0,1-1 0 0 0,-1 1 0 0 0,0 0 0 0 0,0 1 0 0 0,0-1 0 0 0,0 1 0 0 0,-1-1 0 0 0,1 1 0 0 0,-1 0 0 0 0,1 0 0 0 0,-1 0 0 0 0,0 0 1 0 0,-7 0-22 0 0,1 1 0 0 0,0 0 1 0 0,-1 0-1 0 0,1 1 0 0 0,-1 0 0 0 0,1 1 0 0 0,0 0 0 0 0,-1 1 1 0 0,1 0-1 0 0,0 0 0 0 0,0 1 0 0 0,0 1 0 0 0,1-1 1 0 0,-1 2-1 0 0,1-1 0 0 0,0 1 0 0 0,0 1 0 0 0,0-1 0 0 0,1 2 1 0 0,-1-1-1 0 0,2 1 0 0 0,-1 0 0 0 0,1 1 0 0 0,0 0 1 0 0,1 0-1 0 0,0 0 0 0 0,0 1 0 0 0,0 0 0 0 0,1 0 1 0 0,1 0-1 0 0,0 1 0 0 0,0 0 0 0 0,1 0 0 0 0,0 0 0 0 0,0 0 1 0 0,1 0-1 0 0,1 0 0 0 0,0 1 0 0 0,0-1 0 0 0,1 1 1 0 0,0-1-1 0 0,2 10 22 0 0,1-13 2 0 0,1 1 0 0 0,1-1 1 0 0,-1 0-1 0 0,1 0 0 0 0,0-1 1 0 0,1 1-1 0 0,-1-1 0 0 0,1-1 1 0 0,1 1-1 0 0,-1-1 0 0 0,1 0 1 0 0,0 0-1 0 0,0-1 0 0 0,0 1 1 0 0,1-2-1 0 0,-1 1 0 0 0,1-1 1 0 0,0 0-1 0 0,0-1 0 0 0,0 0 0 0 0,0 0 1 0 0,0-1-1 0 0,5 0-2 0 0,21 4 98 0 0,0-1 0 0 0,0-2 0 0 0,0-2 0 0 0,0-1 0 0 0,1-1 0 0 0,-1-2 0 0 0,-1-1 0 0 0,1-2-1 0 0,-1-2 1 0 0,0-1 0 0 0,-1-1 0 0 0,0-2 0 0 0,0-1 0 0 0,2-3-98 0 0,-3 1 52 0 0,0-1 0 0 0,-1-1 0 0 0,-1-2 1 0 0,0-1-1 0 0,-2-1 0 0 0,0-2 0 0 0,-2 0 0 0 0,-1-2 0 0 0,-1-1 1 0 0,16-23-54 0 0,-29 33-8 0 0,0 0-1 0 0,-2-1 1 0 0,0-1-1 0 0,-1 1 1 0 0,0-1-1 0 0,-2 0 1 0 0,0-1-1 0 0,-1 1 1 0 0,-1-1-1 0 0,-1 0 1 0 0,-1 0-1 0 0,0 1 1 0 0,-2-1-1 0 0,-2-20 10 0 0,1 31-5 0 0,0-1 1 0 0,0 1-1 0 0,-1 0 0 0 0,0 0 1 0 0,-1 0-1 0 0,0 0 0 0 0,0 0 1 0 0,-1 1-1 0 0,0 0 0 0 0,-1 0 1 0 0,1 0-1 0 0,-1 1 0 0 0,-2-1 5 0 0,6 5-2 0 0,0 0 0 0 0,-1 1-1 0 0,0-1 1 0 0,1 1 0 0 0,-1 0-1 0 0,0-1 1 0 0,0 1 0 0 0,-1 1-1 0 0,1-1 1 0 0,0 0 0 0 0,0 1-1 0 0,-1 0 1 0 0,1 0 0 0 0,-1 0-1 0 0,1 0 1 0 0,-1 0 0 0 0,1 1-1 0 0,-1-1 1 0 0,0 1 0 0 0,1 0-1 0 0,-1 0 1 0 0,0 1-1 0 0,1-1 1 0 0,-1 1 0 0 0,1 0-1 0 0,-1-1 1 0 0,1 2 0 0 0,-1-1-1 0 0,1 0 1 0 0,0 1 0 0 0,-1-1-1 0 0,1 1 1 0 0,0 0 0 0 0,0 0-1 0 0,-1 2 3 0 0,-4 2 6 0 0,1 1-1 0 0,0 0 0 0 0,1 1 0 0 0,0-1 0 0 0,0 1 0 0 0,0 1 0 0 0,1-1 0 0 0,1 1 1 0 0,-1 0-1 0 0,1 0 0 0 0,1 0 0 0 0,-1 1 0 0 0,2-1 0 0 0,-1 1 0 0 0,1-1 0 0 0,1 4-5 0 0,-7 162 115 0 0,8-165-110 0 0,4 21 90 0 0,0 1 0 0 0,3-1 0 0 0,0 0 0 0 0,2 0 0 0 0,1-1 0 0 0,4 5-95 0 0,8 30 199 0 0,-1-4-89 0 0,-9-31-136 0 0,-2 0 0 0 0,-1 1 0 0 0,-1 1 1 0 0,-2-1-1 0 0,-1 1 0 0 0,0 23 26 0 0,-32-89-5030 0 0,23 28 3946 0 0,-3-5-1924 0 0,2 3-1836 0 0,-2-3-6788 0 0</inkml:trace>
  <inkml:trace contextRef="#ctx0" brushRef="#br0" timeOffset="98394.485">8958 5400 12227 0 0,'0'0'1705'0'0,"0"0"-556"0"0,0 0-293 0 0,0 0 133 0 0,0 0 194 0 0,0 0 80 0 0,0 0-109 0 0,0 0-187 0 0,0 0-221 0 0,36 3-171 0 0,111 7-104 0 0,73 3 968 0 0,-116-11-1003 0 0,0 0-5045 0 0,-97-3-487 0 0,-1-2-6318 0 0</inkml:trace>
  <inkml:trace contextRef="#ctx0" brushRef="#br0" timeOffset="98869.568">9645 5522 4033 0 0,'0'0'3122'0'0,"0"0"-1168"0"0,0 0-221 0 0,0 0 132 0 0,0 0-20 0 0,0 0-136 0 0,0 0-289 0 0,0 0-290 0 0,0 0-209 0 0,0 0-146 0 0,0 0-104 0 0,0 0-60 0 0,0 0-26 0 0,6 32-54 0 0,19 96-4 0 0,-25-127-507 0 0,-1 1 1 0 0,1-1 0 0 0,0 0-1 0 0,0 0 1 0 0,0 1 0 0 0,0-1-1 0 0,0 0 1 0 0,0 1 0 0 0,0-1-1 0 0,0 0 1 0 0,1 1-1 0 0,-1-1 1 0 0,0 0 0 0 0,1 0-1 0 0,-1 1 1 0 0,1-1 0 0 0,-1 0-1 0 0,1 0 1 0 0,-1 0 0 0 0,1 0-1 0 0,0 0 1 0 0,0 0 0 0 0,0 0-1 0 0,0 0 1 0 0,0 0 0 0 0,-1 0-1 0 0,2 0 1 0 0,-1 0-1 0 0,0-1 1 0 0,0 1 0 0 0,0 0-1 0 0,0-1 1 0 0,0 1 0 0 0,0-1-1 0 0,1 1 1 0 0,-1-1 0 0 0,0 0-1 0 0,2 1-20 0 0,2-1 188 0 0,4 1-46 0 0,-1 0 0 0 0,0 0 1 0 0,1 0-1 0 0,-1-1 0 0 0,1-1 1 0 0,-1 1-1 0 0,0-1 0 0 0,1-1 0 0 0,-1 0 1 0 0,0 0-1 0 0,0 0 0 0 0,0-1 1 0 0,0 0-1 0 0,0-1 0 0 0,-1 0 0 0 0,0 0 1 0 0,1 0-1 0 0,-1-1 0 0 0,2-2-142 0 0,116-115 450 0 0,-118 113-404 0 0,-2 3-152 0 0,-6 18-68 0 0,0-8 172 0 0,-2 1-2 0 0,1-1 0 0 0,0 1 0 0 0,0 0 0 0 0,0 0 0 0 0,1 0 1 0 0,0 0-1 0 0,0 0 0 0 0,0 0 0 0 0,0 0 0 0 0,1 0 0 0 0,0 0 0 0 0,0 1 0 0 0,0-1 0 0 0,1 0 0 0 0,0 0 1 0 0,0 0-1 0 0,0 0 0 0 0,0 0 0 0 0,1 0 0 0 0,0 0 0 0 0,0-1 0 0 0,0 1 0 0 0,1 0 0 0 0,-1-1 1 0 0,1 0-1 0 0,0 0 0 0 0,1 0 0 0 0,-1 0 0 0 0,1 0 0 0 0,-1 0 0 0 0,1-1 0 0 0,0 0 0 0 0,1 0 4 0 0,6 2 38 0 0,0-2-1 0 0,1 0 0 0 0,0 0 1 0 0,-1-1-1 0 0,1 0 1 0 0,0-1-1 0 0,0-1 0 0 0,0 1 1 0 0,0-2-1 0 0,0 0 0 0 0,0 0 1 0 0,0-1-1 0 0,0-1 0 0 0,-1 0 1 0 0,1-1-1 0 0,-1 0 0 0 0,0 0 1 0 0,0-1-1 0 0,0-1 0 0 0,-1 0 1 0 0,0 0-1 0 0,0-1 0 0 0,0 0 1 0 0,-1-1-1 0 0,0 0 0 0 0,-1 0 1 0 0,0-1-1 0 0,0 0 0 0 0,6-10-37 0 0,39-91-102 0 0,-55 85-1468 0 0,-8 23-6141 0 0,8 2-3971 0 0</inkml:trace>
  <inkml:trace contextRef="#ctx0" brushRef="#br0" timeOffset="99196.949">10532 5691 5969 0 0,'0'0'5028'0'0,"0"0"-1882"0"0,0 0-903 0 0,0 0-377 0 0,0 0-287 0 0,0 0-232 0 0,0 0-223 0 0,32-5-254 0 0,100-16-201 0 0,-60-4 259 0 0,-65 22-871 0 0,0-1-1 0 0,0 0 0 0 0,0 0 0 0 0,0 0 0 0 0,0-1 1 0 0,-1 0-1 0 0,0 0 0 0 0,0 0 0 0 0,-1-1 0 0 0,1 0 1 0 0,-1 0-1 0 0,0-1 0 0 0,-1 1 0 0 0,0-1 1 0 0,0 0-1 0 0,0 0 0 0 0,-1 0 0 0 0,0-1 0 0 0,0 1 1 0 0,-1-1-1 0 0,0 0 0 0 0,0 0 0 0 0,-1 0 1 0 0,0 0-1 0 0,0 1 0 0 0,-1-3-56 0 0,-2 7-16 0 0,-1 0 0 0 0,0 1 0 0 0,0-1 0 0 0,0 0 0 0 0,0 1 0 0 0,0 0 0 0 0,-1-1 0 0 0,1 1 0 0 0,0 1 0 0 0,-1-1 1 0 0,0 0-1 0 0,1 1 0 0 0,-1 0 0 0 0,0 0 0 0 0,0 0 0 0 0,0 0 0 0 0,0 1 0 0 0,0-1 0 0 0,0 1 0 0 0,0 0 0 0 0,0 0 0 0 0,0 0 0 0 0,0 1 0 0 0,-1 0 16 0 0,-5 1-29 0 0,1 1-1 0 0,-1-1 1 0 0,1 2-1 0 0,-1 0 1 0 0,1 0 0 0 0,0 0-1 0 0,1 1 1 0 0,-1 1-1 0 0,1-1 1 0 0,0 1-1 0 0,0 1 1 0 0,1-1 0 0 0,0 1-1 0 0,0 1 1 0 0,1-1-1 0 0,-1 1 1 0 0,2 0-1 0 0,-1 1 1 0 0,1-1 0 0 0,1 1-1 0 0,-1 0 1 0 0,1 1-1 0 0,1-1 1 0 0,0 0-1 0 0,0 1 1 0 0,1 0 0 0 0,0 0-1 0 0,1 0 1 0 0,0 3 29 0 0,1-8-3 0 0,0-1 0 0 0,1 1 0 0 0,-1 0 1 0 0,1-1-1 0 0,0 0 0 0 0,1 1 0 0 0,-1-1 0 0 0,1 1 1 0 0,0-1-1 0 0,0 0 0 0 0,0 0 0 0 0,0 0 1 0 0,1 0-1 0 0,0-1 0 0 0,0 1 0 0 0,0-1 1 0 0,0 1-1 0 0,0-1 0 0 0,1 0 0 0 0,-1 0 0 0 0,1-1 1 0 0,0 1-1 0 0,0-1 0 0 0,0 1 0 0 0,0-1 1 0 0,0-1-1 0 0,0 1 0 0 0,1 0 0 0 0,-1-1 0 0 0,1 0 1 0 0,1 0 2 0 0,143 9-245 0 0,-50-34-1466 0 0,-68 10-1814 0 0,-5-1-4011 0 0,-17 10-3724 0 0</inkml:trace>
  <inkml:trace contextRef="#ctx0" brushRef="#br0" timeOffset="99549.011">11009 5699 3561 0 0,'0'0'2135'0'0,"0"0"-103"0"0,0 0 97 0 0,0 0 43 0 0,0 0-73 0 0,0 0-161 0 0,0 0-222 0 0,0 0-197 0 0,0 0-222 0 0,0 0-230 0 0,0 0-210 0 0,31-1-162 0 0,97-3-123 0 0,-66-13 144 0 0,-53 10-530 0 0,-1 3-118 0 0,1-1 1 0 0,-2 0-1 0 0,1 0 1 0 0,0 0-1 0 0,-1-1 1 0 0,0-1-1 0 0,0 1 1 0 0,-1-1-1 0 0,0 0 1 0 0,0 0 0 0 0,-1-1-1 0 0,0 1 1 0 0,0-1-1 0 0,0-1 1 0 0,-1 1-1 0 0,-1 0 1 0 0,1-1-1 0 0,-1 0 1 0 0,-1 0-1 0 0,0 0 1 0 0,0 0-1 0 0,-1 0 1 0 0,1-3-69 0 0,-3 11-3 0 0,1-1 0 0 0,0 0 0 0 0,-1 0 1 0 0,1 0-1 0 0,-1 0 0 0 0,0 0 0 0 0,1 1 0 0 0,-1-1 0 0 0,0 0 1 0 0,0 1-1 0 0,0-1 0 0 0,-1 0 0 0 0,1 1 0 0 0,0-1 0 0 0,0 1 1 0 0,-1 0-1 0 0,1-1 0 0 0,-1 1 0 0 0,1 0 0 0 0,-1 0 0 0 0,0 0 1 0 0,1 0-1 0 0,-1 0 0 0 0,0 0 0 0 0,0 1 0 0 0,0-1 0 0 0,1 1 1 0 0,-1-1-1 0 0,0 1 0 0 0,0 0 0 0 0,0-1 0 0 0,0 1 0 0 0,0 0 1 0 0,0 0-1 0 0,0 0 0 0 0,0 1 0 0 0,0-1 0 0 0,-1 1 3 0 0,-77 16-188 0 0,70-13 155 0 0,0 1 0 0 0,0 0 0 0 0,0 1 0 0 0,1 0 0 0 0,0 1-1 0 0,0 0 1 0 0,1 0 0 0 0,0 0 0 0 0,0 1 0 0 0,0 1 0 0 0,1-1 0 0 0,1 1 0 0 0,-1 0 0 0 0,2 1 0 0 0,-1-1 0 0 0,1 1 0 0 0,1 1 0 0 0,-1-1-1 0 0,2 0 1 0 0,-1 1 0 0 0,2 0 0 0 0,-1 0 0 0 0,2 0 0 0 0,-1 0 0 0 0,1 8 33 0 0,5-13-41 0 0,-1 0-1 0 0,1 0 1 0 0,0-1-1 0 0,1 0 1 0 0,-1 0-1 0 0,1 0 1 0 0,0 0-1 0 0,0-1 1 0 0,1 0-1 0 0,-1 0 1 0 0,1 0-1 0 0,0 0 1 0 0,0-1-1 0 0,0 0 1 0 0,1-1-1 0 0,-1 1 1 0 0,1-1-1 0 0,-1-1 1 0 0,1 1-1 0 0,0-1 1 0 0,-1 0-1 0 0,1 0 1 0 0,0-1-1 0 0,0 0 1 0 0,0 0-1 0 0,3-1 42 0 0,98 0-1814 0 0,-73-4-1162 0 0,-1-3-3506 0 0,-20 4-4823 0 0</inkml:trace>
  <inkml:trace contextRef="#ctx0" brushRef="#br0" timeOffset="99929.682">11497 5769 2793 0 0,'0'0'2359'0'0,"0"0"-317"0"0,0 0-147 0 0,0 0 62 0 0,0 0-3 0 0,0 0-61 0 0,0 0-108 0 0,0 0-195 0 0,0 0-202 0 0,0 0-205 0 0,0 0-183 0 0,0 0-171 0 0,22-2-140 0 0,69-7-70 0 0,-87 8-556 0 0,-1 1 0 0 0,1 0 0 0 0,0-1 0 0 0,-1 0 0 0 0,0 1 0 0 0,1-1 0 0 0,-1-1 0 0 0,1 1 0 0 0,-1 0-1 0 0,0-1 1 0 0,0 0 0 0 0,0 0 0 0 0,0 0 0 0 0,0 0 0 0 0,0 0 0 0 0,-1 0 0 0 0,1-1 0 0 0,-1 0 0 0 0,2-1-63 0 0,5-6 240 0 0,7-5-1 0 0,0-1 1 0 0,-1-1-1 0 0,0-1 1 0 0,-2 0-1 0 0,0-1 0 0 0,-1 0 1 0 0,-1-1-1 0 0,3-6-239 0 0,-11 22-268 0 0,-6 23 147 0 0,2-12 116 0 0,0 0 1 0 0,0 0 0 0 0,0 1 0 0 0,1-1 0 0 0,0 0 0 0 0,1 1 1 0 0,-1-1-1 0 0,1 0 0 0 0,1 1 0 0 0,-1-1 0 0 0,1 0 1 0 0,1 0-1 0 0,-1 0 0 0 0,1 0 0 0 0,2 2 4 0 0,-1-2 44 0 0,1 0 0 0 0,0 0 0 0 0,0 0 0 0 0,0-1 0 0 0,1 0 0 0 0,0 0 0 0 0,0-1 0 0 0,1 0 0 0 0,0 0 0 0 0,0 0 0 0 0,0-1-1 0 0,0 0 1 0 0,0 0 0 0 0,1-1 0 0 0,0 0 0 0 0,0 0 0 0 0,0-1 0 0 0,0 0 0 0 0,0 0 0 0 0,0-1 0 0 0,0 0 0 0 0,1 0 0 0 0,5-1-44 0 0,-4 1 77 0 0,-1-1 0 0 0,0 0 0 0 0,0-1 0 0 0,0 0 0 0 0,0 0 0 0 0,0-1 0 0 0,0 0 0 0 0,0-1 0 0 0,0 0 0 0 0,-1 0 0 0 0,1-1 1 0 0,-1 0-1 0 0,0-1 0 0 0,0 1 0 0 0,0-1 0 0 0,-1-1 0 0 0,0 0 0 0 0,0 0 0 0 0,0 0 0 0 0,-1-1 0 0 0,0 0 0 0 0,5-6-77 0 0,-1-3-336 0 0,-1 1 1 0 0,0-1-1 0 0,-1-1 1 0 0,-1 1-1 0 0,-1-1 1 0 0,0-1-1 0 0,1-6 336 0 0,-3 9-4356 0 0,1 3-8114 0 0</inkml:trace>
  <inkml:trace contextRef="#ctx0" brushRef="#br0" timeOffset="100816.693">13332 5040 12747 0 0,'0'0'1364'0'0,"0"0"-214"0"0,0 0-80 0 0,0 0-3 0 0,0 0 16 0 0,0 0 3 0 0,0 0-103 0 0,0 0-138 0 0,0 0-153 0 0,0 0-159 0 0,0 0-109 0 0,-13 9-58 0 0,-39 33-22 0 0,51-41-310 0 0,-1 1-1 0 0,1-1 1 0 0,-1 1-1 0 0,1-1 1 0 0,0 1-1 0 0,-1 0 0 0 0,1 0 1 0 0,0-1-1 0 0,0 1 1 0 0,0 0-1 0 0,0 0 1 0 0,1 0-1 0 0,-1 0 0 0 0,0 0 1 0 0,1 0-1 0 0,0 0 1 0 0,-1 0-1 0 0,1 0 0 0 0,0 0 1 0 0,0 1-1 0 0,0-1 1 0 0,0 0-1 0 0,0 0 1 0 0,1 0-1 0 0,-1 0-33 0 0,1 9 214 0 0,13 210 2272 0 0,-8 102-1362 0 0,-13-224-1239 0 0,-8-99-4142 0 0,6 0-3426 0 0,4-3-3923 0 0</inkml:trace>
  <inkml:trace contextRef="#ctx0" brushRef="#br0" timeOffset="104953.552">13047 5375 656 0 0,'0'0'1408'0'0,"0"0"151"0"0,0 0 278 0 0,0 0 203 0 0,0 0 41 0 0,0 0-182 0 0,0 0-244 0 0,0 0-216 0 0,0 0-180 0 0,0 0-162 0 0,0 0-142 0 0,-4 0-99 0 0,-14 0-85 0 0,14 0-71 0 0,4 0-62 0 0,0 0-99 0 0,0 0-98 0 0,15 3 1563 0 0,92-3 1108 0 0,98-14-1893 0 0,-140 7-1477 0 0,-62 6-725 0 0,-1 0-1550 0 0,-1-2-4765 0 0,-1 0-5090 0 0</inkml:trace>
  <inkml:trace contextRef="#ctx0" brushRef="#br0" timeOffset="105483.577">13671 4977 8058 0 0,'0'0'4873'0'0,"0"0"-2338"0"0,0 0-967 0 0,0 0-166 0 0,0 0-31 0 0,0 0-87 0 0,0 0-193 0 0,0 0-260 0 0,0 0-228 0 0,0 0-125 0 0,0 0-11 0 0,0 0 20 0 0,0 0 2 0 0,0 11-56 0 0,2 203 1174 0 0,-2 175-1055 0 0,20-330-499 0 0,13-70 18 0 0,181-134 125 0 0,-142 115-143 0 0,-70 30-53 0 0,-1-1 0 0 0,0 1 0 0 0,1 0 0 0 0,-1 0 0 0 0,0-1 1 0 0,1 1-1 0 0,-1 0 0 0 0,0 0 0 0 0,1 0 0 0 0,-1 0 0 0 0,0 1 0 0 0,1-1 0 0 0,-1 0 0 0 0,0 0 0 0 0,0 1 0 0 0,1-1 0 0 0,-1 1 1 0 0,0-1-1 0 0,0 1 0 0 0,0 0 0 0 0,1-1 0 0 0,-1 1 0 0 0,0 0 0 0 0,0 0 0 0 0,0 0 0 0 0,0 0 0 0 0,0 0 0 0 0,-1 0 0 0 0,1 0 0 0 0,0 0 1 0 0,0 0-1 0 0,-1 0 0 0 0,1 0 0 0 0,0 1 0 0 0,-1-1 0 0 0,1 0 0 0 0,-1 0 0 0 0,0 1 0 0 0,1-1 0 0 0,-1 0 0 0 0,0 1 0 0 0,0-1 1 0 0,0 1-1 0 0,5 64 166 0 0,-5-59-133 0 0,1 143 659 0 0,14-105-497 0 0,-15-44-215 0 0,0 0 0 0 0,1 0-1 0 0,-1 0 1 0 0,0 0 0 0 0,1 0-1 0 0,-1 0 1 0 0,1-1-1 0 0,-1 1 1 0 0,1 0 0 0 0,-1 0-1 0 0,1 0 1 0 0,0-1 0 0 0,-1 1-1 0 0,1 0 1 0 0,0-1 0 0 0,0 1-1 0 0,0 0 1 0 0,-1-1 0 0 0,1 1-1 0 0,0-1 1 0 0,0 0 0 0 0,0 1-1 0 0,0-1 1 0 0,0 0 0 0 0,0 1-1 0 0,0-1 1 0 0,0 0-1 0 0,0 0 1 0 0,0 0 0 0 0,0 0-1 0 0,0 0 1 0 0,0 0 0 0 0,0 0-1 0 0,0 0 1 0 0,0 0 0 0 0,0 0-1 0 0,0-1 1 0 0,0 1 0 0 0,-1 0-1 0 0,1-1 1 0 0,0 1 0 0 0,0-1-1 0 0,0 1 1 0 0,1-1 20 0 0,11-18-2312 0 0,-6 6-5776 0 0,-5 5-4512 0 0</inkml:trace>
  <inkml:trace contextRef="#ctx0" brushRef="#br0" timeOffset="106049.682">14330 5515 7226 0 0,'0'0'1544'0'0,"0"0"-160"0"0,0 0 106 0 0,0 0 140 0 0,0 0 19 0 0,0 0-152 0 0,0 0-185 0 0,0 0-148 0 0,0 0-105 0 0,0 0-35 0 0,0 0-56 0 0,0 0-90 0 0,0 0-81 0 0,29 11-91 0 0,92 36-109 0 0,-59-35 368 0 0,-58-13-920 0 0,0 1 1 0 0,0-1 0 0 0,0 0 0 0 0,0 0 0 0 0,0 0-1 0 0,0 0 1 0 0,0-1 0 0 0,0 1 0 0 0,0-1 0 0 0,0 0-1 0 0,-1 0 1 0 0,1-1 0 0 0,-1 1 0 0 0,0-1 0 0 0,0 0-1 0 0,0 1 1 0 0,0-2 0 0 0,0 1 0 0 0,0 0 0 0 0,-1 0-1 0 0,1-1 1 0 0,-1 1 0 0 0,0-1 0 0 0,0 0 0 0 0,-1 0-1 0 0,1 0 1 0 0,-1 0 0 0 0,0 0 0 0 0,0 0 0 0 0,0 0-1 0 0,0 0 1 0 0,-1 0 0 0 0,1 0 0 0 0,-1 0 0 0 0,-1-4-46 0 0,-1 5-19 0 0,0-1 0 0 0,0 1 1 0 0,-1-1-1 0 0,1 1 0 0 0,-1 0 1 0 0,0 0-1 0 0,0 0 0 0 0,0 0 1 0 0,-1 1-1 0 0,1-1 0 0 0,0 1 0 0 0,-1 0 1 0 0,0 0-1 0 0,1 0 0 0 0,-1 0 1 0 0,0 1-1 0 0,0 0 0 0 0,0-1 1 0 0,0 2-1 0 0,0-1 0 0 0,-1 0 1 0 0,1 1-1 0 0,0-1 0 0 0,-4 2 19 0 0,-5-2-23 0 0,1 0 0 0 0,0 1-1 0 0,-1 1 1 0 0,1 0 0 0 0,0 1-1 0 0,-1 0 1 0 0,1 1 0 0 0,0 0-1 0 0,1 1 1 0 0,-1 0-1 0 0,1 1 1 0 0,-1 0 0 0 0,1 1-1 0 0,1 0 1 0 0,-1 1 0 0 0,1 0-1 0 0,0 1 1 0 0,1 0 0 0 0,0 0-1 0 0,0 1 1 0 0,1 0-1 0 0,0 1 1 0 0,1 0 0 0 0,-1 0-1 0 0,-4 10 24 0 0,10-15 25 0 0,1 0-1 0 0,0 0 0 0 0,-1-1 0 0 0,1 1 1 0 0,1 0-1 0 0,-1 0 0 0 0,1 0 0 0 0,0 0 0 0 0,0 0 1 0 0,0 1-1 0 0,1-1 0 0 0,0-1 0 0 0,0 1 1 0 0,0 0-1 0 0,1 0 0 0 0,-1 0 0 0 0,1 0 1 0 0,0-1-1 0 0,1 1 0 0 0,-1-1 0 0 0,1 0 1 0 0,0 0-1 0 0,0 1 0 0 0,0-2 0 0 0,0 1 0 0 0,1 0 1 0 0,-1-1-1 0 0,1 0 0 0 0,0 1 0 0 0,0-1 1 0 0,0-1-1 0 0,1 1 0 0 0,2 0-24 0 0,11 7 111 0 0,1 0 0 0 0,0-2 0 0 0,0 0 0 0 0,1-2 0 0 0,0 0 0 0 0,0-1 0 0 0,12 1-111 0 0,156 2-255 0 0,-138-8-2534 0 0,-39-1-3171 0 0,-2-2-6664 0 0</inkml:trace>
  <inkml:trace contextRef="#ctx0" brushRef="#br0" timeOffset="107099.722">15873 4988 11642 0 0,'0'0'2114'0'0,"0"0"-199"0"0,0 0-228 0 0,0 0-110 0 0,0 0-94 0 0,0 0-154 0 0,0 0-192 0 0,0 0-204 0 0,0 0-209 0 0,0 0-192 0 0,0 0-156 0 0,0 0-73 0 0,0 0 4 0 0,-8 4 33 0 0,3-1-277 0 0,3-2-33 0 0,0 0 0 0 0,-1 0-1 0 0,1 0 1 0 0,0 1 0 0 0,0-1 0 0 0,0 0-1 0 0,0 1 1 0 0,0 0 0 0 0,1-1-1 0 0,-1 1 1 0 0,0 0 0 0 0,1 0 0 0 0,-1 0-1 0 0,1 0 1 0 0,0 0 0 0 0,0 0-1 0 0,0 1 1 0 0,0-1 0 0 0,0 0 0 0 0,0 1-1 0 0,0-1 1 0 0,1 1 0 0 0,-1 0-30 0 0,-20 354 2019 0 0,19 120-1376 0 0,2-476-631 0 0,0-1 25 0 0,0 0 19 0 0,10-19 168 0 0,11-10-224 0 0,0 2-1 0 0,2 0 0 0 0,1 2 1 0 0,1 1-1 0 0,1 0 0 0 0,1 2 1 0 0,1 1-1 0 0,0 1 1 0 0,2 2-1 0 0,1 1 0 0 0,2 0 1 0 0,-22 11-4 0 0,1 1 0 0 0,0 1 0 0 0,0-1 0 0 0,0 2 0 0 0,0 0 0 0 0,1 0 0 0 0,-1 1-1 0 0,1 1 1 0 0,-1 0 0 0 0,1 0 0 0 0,8 2 4 0 0,-18-1 0 0 0,-1 1-1 0 0,1-1 1 0 0,-1 1 0 0 0,1 0-1 0 0,-1 0 1 0 0,0 0-1 0 0,1 0 1 0 0,-1 0 0 0 0,0 0-1 0 0,0 1 1 0 0,0-1-1 0 0,0 1 1 0 0,0-1 0 0 0,0 1-1 0 0,0 0 1 0 0,-1 0-1 0 0,1 0 1 0 0,0 0 0 0 0,-1 0-1 0 0,0 0 1 0 0,0 0-1 0 0,1 1 1 0 0,-1-1 0 0 0,0 0-1 0 0,-1 1 1 0 0,1-1-1 0 0,0 0 1 0 0,-1 1 0 0 0,1-1-1 0 0,-1 1 1 0 0,0-1 0 0 0,0 1-1 0 0,0 0 1 0 0,0 1 0 0 0,-22 86 13 0 0,11-73-16 0 0,-2-1 0 0 0,0 0 0 0 0,0 0 0 0 0,-2-2 0 0 0,0 0 0 0 0,0 0 0 0 0,-1-2 0 0 0,-1 0 0 0 0,0 0-1 0 0,-1-2 1 0 0,0 0 0 0 0,-1-1 0 0 0,1-1 0 0 0,-2-1 0 0 0,1-1 0 0 0,-1 0 0 0 0,-10 1 3 0 0,-67-3-423 0 0,96-4 355 0 0,0-1 1 0 0,-1 1-1 0 0,1 0 0 0 0,0-1 0 0 0,-1 1 0 0 0,1-1 0 0 0,0 0 0 0 0,0 1 0 0 0,-1-1 0 0 0,1 0 0 0 0,0 0 1 0 0,0 1-1 0 0,0-1 0 0 0,0 0 0 0 0,0 0 0 0 0,0 0 0 0 0,0 0 0 0 0,1-1 0 0 0,-1 1 0 0 0,0 0 1 0 0,1 0-1 0 0,-1 0 0 0 0,0-1 0 0 0,1 1 0 0 0,0 0 0 0 0,-1-1 0 0 0,1 1 0 0 0,0 0 0 0 0,-1-1 0 0 0,1 1 1 0 0,0 0-1 0 0,0-1 0 0 0,0 1 0 0 0,0-1 0 0 0,1 1 0 0 0,-1 0 0 0 0,0-1 0 0 0,0 1 0 0 0,1 0 0 0 0,-1-1 1 0 0,1 1-1 0 0,-1 0 0 0 0,1 0 0 0 0,0 0 0 0 0,-1-1 0 0 0,1 1 0 0 0,0 0 0 0 0,0 0 0 0 0,0 0 1 0 0,0 0-1 0 0,0 0 0 0 0,0 0 0 0 0,0 0 0 0 0,0 1 0 0 0,0-1 0 0 0,1 0 68 0 0,18-19-2278 0 0,-5 8-2335 0 0,0 3-7351 0 0</inkml:trace>
  <inkml:trace contextRef="#ctx0" brushRef="#br0" timeOffset="107442.281">16745 5640 18924 0 0,'0'0'1298'0'0,"0"0"-594"0"0,0 0-183 0 0,0 0 225 0 0,0 0 243 0 0,0 0 89 0 0,0 0-133 0 0,0 0-242 0 0,0 0-167 0 0,0 0-112 0 0,0 0-89 0 0,0 0-48 0 0,0 0-90 0 0,-11 18-50 0 0,-33 55-38 0 0,42-71-101 0 0,1 1-1 0 0,-1-1 1 0 0,1 1 0 0 0,0-1-1 0 0,-1 1 1 0 0,1-1-1 0 0,0 1 1 0 0,1 0-1 0 0,-1-1 1 0 0,0 1-1 0 0,1 0 1 0 0,0 0 0 0 0,-1 0-1 0 0,1-1 1 0 0,0 1-1 0 0,0 0 1 0 0,1 0-1 0 0,-1 0 1 0 0,1-1 0 0 0,-1 1-1 0 0,1 0 1 0 0,1 2-8 0 0,-1-3 5 0 0,2 3 8 0 0,0-1 0 0 0,1 1 0 0 0,0-1 0 0 0,0 0 0 0 0,0 0 0 0 0,1-1 0 0 0,-1 1 1 0 0,1-1-1 0 0,0 0 0 0 0,0-1 0 0 0,0 1 0 0 0,0-1 0 0 0,0 0 0 0 0,0 0 0 0 0,1 0 0 0 0,-1-1 0 0 0,5 1-13 0 0,15 3 52 0 0,1-1 1 0 0,1-1-1 0 0,-1-1 1 0 0,0-2-1 0 0,0 0 0 0 0,1-2 1 0 0,-1-1-1 0 0,0-1 1 0 0,0-1-1 0 0,-1-1 1 0 0,1-2-1 0 0,-1 0 1 0 0,-1-2-1 0 0,0 0 1 0 0,7-6-53 0 0,-25 14 17 0 0,0 0 0 0 0,0-1 1 0 0,0 1-1 0 0,-1-2 0 0 0,1 1 1 0 0,-1 0-1 0 0,0-1 1 0 0,1 0-1 0 0,-2-1 0 0 0,1 1 1 0 0,0-1-1 0 0,-1 0 1 0 0,0 0-1 0 0,0 0 0 0 0,0 0 1 0 0,-1-1-1 0 0,0 1 1 0 0,0-1-1 0 0,0 0 0 0 0,-1 0 1 0 0,0 0-1 0 0,0-1 0 0 0,0 1 1 0 0,-1 0-1 0 0,0-1 1 0 0,0 1-1 0 0,-1-5-17 0 0,-3 5 0 0 0,-1 1 0 0 0,1-1 1 0 0,-1 1-1 0 0,-1 0 0 0 0,1 0 0 0 0,-1 0 0 0 0,0 0 0 0 0,0 1 1 0 0,0 0-1 0 0,-1 0 0 0 0,1 0 0 0 0,-1 1 0 0 0,0 0 1 0 0,0 0-1 0 0,0 0 0 0 0,0 1 0 0 0,-1 0 0 0 0,1 0 0 0 0,-1 0 1 0 0,1 1-1 0 0,-1 0 0 0 0,-5 0 0 0 0,-12-3-73 0 0,-1 0 0 0 0,0 2-1 0 0,-1 1 1 0 0,1 1 0 0 0,0 1 0 0 0,0 1 0 0 0,0 2 0 0 0,-1 0 73 0 0,14-1-266 0 0,1 0 0 0 0,-1 1 0 0 0,1 1 1 0 0,0-1-1 0 0,0 2 0 0 0,0 0 1 0 0,1 0-1 0 0,0 1 0 0 0,0 0 1 0 0,-7 7 265 0 0,-4 8-4275 0 0,4 3-3437 0 0,12-16-4920 0 0</inkml:trace>
  <inkml:trace contextRef="#ctx0" brushRef="#br0" timeOffset="107698.658">17806 5481 16532 0 0,'0'0'1953'0'0,"0"0"-532"0"0,0 0-234 0 0,0 0-33 0 0,0 0-32 0 0,0 0-76 0 0,0 0-124 0 0,0 0-120 0 0,0 0-113 0 0,0 0-108 0 0,-34 26-128 0 0,-102 82-133 0 0,57-32 44 0 0,63-54-292 0 0,-55 84-165 0 0,68-92-211 0 0,2-3 1088 0 0,-1-6-3268 0 0,-2-3-3000 0 0,-1-4-4251 0 0,2-1-1567 0 0</inkml:trace>
  <inkml:trace contextRef="#ctx0" brushRef="#br0" timeOffset="107916.665">17434 5371 14195 0 0,'0'0'4958'0'0,"0"0"-2736"0"0,0 0-1082 0 0,0 0-179 0 0,0 0-54 0 0,0 0-10 0 0,0 0-41 0 0,0 0-105 0 0,0 0-95 0 0,0 0-82 0 0,0 0-60 0 0,0 0-45 0 0,30 35-55 0 0,95 110-44 0 0,-20-27 186 0 0,21 22-380 0 0,-80-104-3074 0 0,-45-35 2418 0 0,0-1-1698 0 0,-1 0-5040 0 0,0 0-5783 0 0</inkml:trace>
  <inkml:trace contextRef="#ctx0" brushRef="#br0" timeOffset="113057.681">18715 5470 0 0 0,'0'0'529'0'0,"0"0"369"0"0,0 0 280 0 0,0 0 154 0 0,0 0 28 0 0,0 0-13 0 0,0 0-57 0 0,0 0-39 0 0,0 0-47 0 0,23-4-39 0 0,67-14-43 0 0,-68 9 7642 0 0,-40-1-7775 0 0,-4 8-843 0 0,0 0-1 0 0,0 1 1 0 0,0 1 0 0 0,-1 1-1 0 0,1 2 1 0 0,0 0 0 0 0,-13 4-146 0 0,-42 4 383 0 0,5 3 185 0 0,80 12-547 0 0,85 36 171 0 0,-70-51-146 0 0,104 48 175 0 0,-127-58-208 0 0,1 0 0 0 0,0 0-1 0 0,-1-1 1 0 0,1 1 0 0 0,-1 0 0 0 0,0 0-1 0 0,1 0 1 0 0,-1 0 0 0 0,0 0 0 0 0,1-1-1 0 0,-1 1 1 0 0,0 0 0 0 0,0 0 0 0 0,0 0-1 0 0,0 0 1 0 0,0 0 0 0 0,0 0 0 0 0,0 0 0 0 0,0 0-1 0 0,0 0 1 0 0,0 0 0 0 0,-1 0 0 0 0,1 0-1 0 0,0 0 1 0 0,0-1 0 0 0,-1 1 0 0 0,1 0-1 0 0,-1 0 1 0 0,1 0 0 0 0,-1 0 0 0 0,1-1-1 0 0,-1 1 1 0 0,0 0 0 0 0,1-1 0 0 0,-1 1 0 0 0,0 0-1 0 0,1-1 1 0 0,-1 1 0 0 0,0-1 0 0 0,0 1-1 0 0,0-1 1 0 0,0 1 0 0 0,1-1 0 0 0,-1 0-1 0 0,0 1 1 0 0,0-1 0 0 0,0 0 0 0 0,0 0-1 0 0,0 0 1 0 0,0 0 0 0 0,0 1-13 0 0,-6 3 54 0 0,-114 75 205 0 0,-29 26-7 0 0,149-104-247 0 0,-1 0 0 0 0,1 1 0 0 0,0-1 0 0 0,0 0-1 0 0,0 1 1 0 0,1-1 0 0 0,-1 1 0 0 0,0-1 0 0 0,0 1-1 0 0,1-1 1 0 0,-1 1 0 0 0,1-1 0 0 0,-1 1 0 0 0,1 0 0 0 0,0-1-1 0 0,0 1 1 0 0,0 0 0 0 0,0-1 0 0 0,0 1 0 0 0,0 0-1 0 0,0-1 1 0 0,0 1 0 0 0,1 0 0 0 0,-1-1 0 0 0,0 1 0 0 0,1 0-1 0 0,0-1 1 0 0,-1 1 0 0 0,1-1 0 0 0,0 1 0 0 0,0-1-1 0 0,0 1 1 0 0,0-1 0 0 0,0 0 0 0 0,0 0 0 0 0,0 1 0 0 0,0-1-1 0 0,1 0 1 0 0,-1 0 0 0 0,0 0 0 0 0,1 0 0 0 0,0 0-5 0 0,67 36 260 0 0,-36-25-174 0 0,1-3 1 0 0,0 0-1 0 0,1-2 1 0 0,0-2-1 0 0,0-1 1 0 0,9-2-87 0 0,-41-3-196 0 0,-1-1 1 0 0,1 0-1 0 0,-1 0 1 0 0,0 0-1 0 0,0 0 1 0 0,0 0-1 0 0,0 0 1 0 0,0 0-1 0 0,0-1 0 0 0,-1 1 1 0 0,1-1-1 0 0,-1 1 1 0 0,1-1-1 0 0,-1 0 1 0 0,0 0-1 0 0,0 1 1 0 0,0-1-1 0 0,-1 0 1 0 0,1 0-1 0 0,0-1 196 0 0,-1 2-230 0 0,6-28-3881 0 0,-3 7-4701 0 0,1 11-1202 0 0</inkml:trace>
  <inkml:trace contextRef="#ctx0" brushRef="#br0" timeOffset="113383.871">18697 5058 11803 0 0,'0'0'1975'0'0,"0"0"-846"0"0,0 0-513 0 0,0 0-197 0 0,0 0-10 0 0,0 0 89 0 0,0 0 197 0 0,0 0 210 0 0,0 0 173 0 0,0 0 87 0 0,0 0-74 0 0,0 0-164 0 0,5 21-176 0 0,16 68-140 0 0,-11 78 1263 0 0,-15-59-1008 0 0,-5-1 0 0 0,-16 63-866 0 0,3-18 272 0 0,4 20-97 0 0,-10 104-106 0 0,15-243-528 0 0,4-30-2131 0 0,-2-8-3639 0 0,9 4-3765 0 0</inkml:trace>
  <inkml:trace contextRef="#ctx0" brushRef="#br0" timeOffset="114300.617">19247 5967 0 0 0,'0'0'487'0'0,"0"0"1282"0"0,0 0 367 0 0,0 0 52 0 0,0 0-63 0 0,0 0-154 0 0,0 0-215 0 0,0 0-202 0 0,0 0-158 0 0,0 0-130 0 0,0 0-108 0 0,2 2-43 0 0,-2-1-975 0 0,1-1 0 0 0,-1 1 0 0 0,1-1 0 0 0,0 1-1 0 0,-1-1 1 0 0,1 1 0 0 0,0-1 0 0 0,-1 0-1 0 0,1 1 1 0 0,0-1 0 0 0,0 0 0 0 0,-1 0 0 0 0,1 0-1 0 0,0 1 1 0 0,0-1 0 0 0,0 0 0 0 0,-1 0 0 0 0,1 0-1 0 0,0 0 1 0 0,0 0 0 0 0,0 0 0 0 0,-1-1-1 0 0,1 1 1 0 0,0 0 0 0 0,0 0 0 0 0,-1-1 0 0 0,1 1-1 0 0,0 0 1 0 0,-1-1 0 0 0,1 1 0 0 0,0 0 0 0 0,-1-1-1 0 0,1 1 1 0 0,0-1 0 0 0,-1 1 0 0 0,1-1-1 0 0,-1 0 1 0 0,1 1 0 0 0,-1-1 0 0 0,1 1 0 0 0,-1-1-1 0 0,1 0 1 0 0,-1 0 0 0 0,1 0-140 0 0,188-195 1436 0 0,-48 84-1253 0 0,-131 105-175 0 0,10-7 11 0 0,1 0 0 0 0,0 1-1 0 0,1 1 1 0 0,0 1-1 0 0,1 1 1 0 0,0 1 0 0 0,16-3-19 0 0,-37 11-1 0 0,-1 0 1 0 0,1 0 0 0 0,0 0-1 0 0,0 1 1 0 0,1-1 0 0 0,-1 1-1 0 0,0-1 1 0 0,0 1 0 0 0,0 0-1 0 0,0 0 1 0 0,0 0 0 0 0,0 0-1 0 0,0 0 1 0 0,1 0 0 0 0,-1 1 0 0 0,0-1-1 0 0,0 1 1 0 0,0-1 0 0 0,0 1-1 0 0,0 0 1 0 0,0 0 0 0 0,-1 0-1 0 0,1 0 1 0 0,0 0 0 0 0,0 0-1 0 0,0 1 1 0 0,-1-1 0 0 0,1 0-1 0 0,-1 1 1 0 0,1-1 0 0 0,-1 1-1 0 0,0 0 1 0 0,0 0 0 0 0,1-1-1 0 0,-1 1 1 0 0,0 0 0 0 0,0 0-1 0 0,-1 0 1 0 0,1 0 0 0 0,0 0-1 0 0,-1 0 1 0 0,1 0 0 0 0,-1 0-1 0 0,0 0 1 0 0,0 1 0 0 0,0 11 31 0 0,0 1-1 0 0,-2 0 0 0 0,1-1 1 0 0,-2 1-1 0 0,0-1 1 0 0,-1 0-1 0 0,-1 0 1 0 0,0 0-1 0 0,0 0 1 0 0,-2-1-1 0 0,1 0 1 0 0,-2 0-1 0 0,0-1 1 0 0,0 0-1 0 0,-1 0 0 0 0,-1-1 1 0 0,0 0-1 0 0,0-1 1 0 0,-9 7-31 0 0,4-3-7 0 0,0 0-1 0 0,-1-2 1 0 0,-1 1 0 0 0,0-2 0 0 0,0 0 0 0 0,-1-2-1 0 0,0 0 1 0 0,-1 0 0 0 0,0-2 0 0 0,-1 0-1 0 0,1-2 1 0 0,-1 0 0 0 0,0-1 0 0 0,0-1 0 0 0,-1-1-1 0 0,1 0 1 0 0,-16-2 7 0 0,34 0-67 0 0,0 0 1 0 0,1 0-1 0 0,-1 0 0 0 0,0-1 1 0 0,0 1-1 0 0,0 0 0 0 0,0-1 1 0 0,0 1-1 0 0,0-1 0 0 0,0 0 1 0 0,0 0-1 0 0,1 0 0 0 0,-1 0 1 0 0,0 0-1 0 0,1 0 0 0 0,-1 0 1 0 0,1 0-1 0 0,-1-1 0 0 0,1 1 1 0 0,-1 0-1 0 0,1-1 0 0 0,0 1 0 0 0,0-1 1 0 0,0 0-1 0 0,0 1 0 0 0,0-1 1 0 0,0 0-1 0 0,0 0 0 0 0,1 0 1 0 0,-1 0-1 0 0,1 1 0 0 0,-1-1 1 0 0,1 0-1 0 0,-1 0 0 0 0,1 0 1 0 0,0 0-1 0 0,0 0 0 0 0,0 0 1 0 0,0 0-1 0 0,1 0 0 0 0,-1 0 1 0 0,1 0-1 0 0,-1 0 0 0 0,1 0 0 0 0,-1 0 1 0 0,1 1-1 0 0,0-1 0 0 0,0 0 1 0 0,0 0-1 0 0,0 1 0 0 0,0-1 1 0 0,0 0 66 0 0,30-22-2970 0 0,-15 15-1300 0 0,-3 2-4924 0 0</inkml:trace>
  <inkml:trace contextRef="#ctx0" brushRef="#br0" timeOffset="115055.298">20002 5607 3353 0 0,'0'0'3455'0'0,"0"0"-1943"0"0,0 0-769 0 0,0 0 63 0 0,0 0 311 0 0,0 0 310 0 0,0 0 146 0 0,0 0-73 0 0,0 0-174 0 0,0 0-224 0 0,0 0-181 0 0,0 0-92 0 0,2 17-99 0 0,10 128 1322 0 0,-12-131-1843 0 0,-1-10-149 0 0,0 0 0 0 0,0 0 0 0 0,1-1-1 0 0,-1 1 1 0 0,1 0 0 0 0,0 0-1 0 0,0 0 1 0 0,0 0 0 0 0,0 0 0 0 0,1 0-1 0 0,0-1 1 0 0,0 1 0 0 0,0 0-1 0 0,0 0 1 0 0,0-1 0 0 0,1 1 0 0 0,-1-1-1 0 0,1 1 1 0 0,0-1 0 0 0,0 0-1 0 0,0 1 1 0 0,1-1 0 0 0,-1 0-1 0 0,1-1 1 0 0,0 1 0 0 0,0 0 0 0 0,0-1-1 0 0,0 1 1 0 0,0-1 0 0 0,0 0-1 0 0,1 0 1 0 0,-1 0 0 0 0,1-1 0 0 0,-1 1-1 0 0,4 0-59 0 0,3-3 115 0 0,1 0 0 0 0,-1 0 0 0 0,0-1 0 0 0,0 0 0 0 0,0-1-1 0 0,0 0 1 0 0,0-1 0 0 0,0 0 0 0 0,-1-1 0 0 0,0 0 0 0 0,0 0 0 0 0,0-1-1 0 0,0 0 1 0 0,-1 0 0 0 0,0-1 0 0 0,4-5-115 0 0,18-10 127 0 0,102-110 302 0 0,-139 141-464 0 0,1 1 0 0 0,0 0 0 0 0,0 1 1 0 0,1 0-1 0 0,0-1 0 0 0,1 2 0 0 0,0-1 0 0 0,1 0 0 0 0,0 1 0 0 0,1-1 0 0 0,0 1 0 0 0,1 4 35 0 0,2-10 4 0 0,1-1-1 0 0,0 1 1 0 0,0-1 0 0 0,0 1-1 0 0,1-1 1 0 0,0 0-1 0 0,0 0 1 0 0,0 0-1 0 0,1 0 1 0 0,-1 0-1 0 0,1-1 1 0 0,0 0-1 0 0,1 0 1 0 0,-1 0-1 0 0,1 0 1 0 0,-1-1-1 0 0,1 1 1 0 0,0-1 0 0 0,1 0-1 0 0,-1-1 1 0 0,0 1-1 0 0,1-1 1 0 0,-1 0-1 0 0,1-1 1 0 0,0 1-1 0 0,0-1 1 0 0,-1 0-1 0 0,1-1 1 0 0,0 1-1 0 0,0-1 1 0 0,0 0-1 0 0,0-1 1 0 0,0 1 0 0 0,0-1-1 0 0,-1 0 1 0 0,1-1-1 0 0,3 0-3 0 0,6-4 16 0 0,1 0 0 0 0,-1-1 0 0 0,0 0 0 0 0,-1-1 0 0 0,0-1 0 0 0,0 0 0 0 0,0-1 0 0 0,-2 0 0 0 0,1-1 0 0 0,-1-1 0 0 0,-1 0 0 0 0,0 0 0 0 0,-1-1 0 0 0,0-1 0 0 0,-1 1 0 0 0,0-2 0 0 0,-1 1 0 0 0,-1-1 0 0 0,0 0 0 0 0,-1-1 0 0 0,-1 0 0 0 0,-1 0 0 0 0,0 0 0 0 0,1-10-16 0 0,-3 12-25 0 0,-1 12 20 0 0,0 0-1 0 0,0-1 1 0 0,0 1-1 0 0,-1 0 1 0 0,1 0-1 0 0,0-1 1 0 0,-1 1-1 0 0,0 0 1 0 0,1-1-1 0 0,-1 1 1 0 0,0 0-1 0 0,0-1 1 0 0,-1 1-1 0 0,1-1 1 0 0,0 1-1 0 0,-1 0 1 0 0,1-1-1 0 0,-1 1 1 0 0,0 0-1 0 0,0 0 1 0 0,0 0-1 0 0,0 0 1 0 0,0-1-1 0 0,0 1 1 0 0,-1 0-1 0 0,1 1 1 0 0,-1-1-1 0 0,1 0 1 0 0,-1 0-1 0 0,0 1 1 0 0,1-1-1 0 0,-1 1 1 0 0,0-1-1 0 0,0 1 1 0 0,-1-1 5 0 0,-4 2-20 0 0,0 1 0 0 0,1-1 0 0 0,-1 1 0 0 0,0 0 0 0 0,1 1 0 0 0,-1 0 0 0 0,1 0 0 0 0,0 0 0 0 0,0 1 0 0 0,0 0 0 0 0,0 0 0 0 0,0 0 0 0 0,0 1 0 0 0,1 0 0 0 0,0 0 0 0 0,0 0 0 0 0,0 1 0 0 0,0-1 0 0 0,1 1 0 0 0,-1 0 0 0 0,1 1 0 0 0,0-1 0 0 0,1 1 0 0 0,0 0 0 0 0,-2 4 20 0 0,3-8-2 0 0,2 1 1 0 0,-1-1 0 0 0,0 0-1 0 0,0 1 1 0 0,1-1 0 0 0,-1 0-1 0 0,1 1 1 0 0,0-1 0 0 0,0 1-1 0 0,0-1 1 0 0,0 1 0 0 0,0-1-1 0 0,1 0 1 0 0,-1 1 0 0 0,1-1-1 0 0,-1 1 1 0 0,1-1 0 0 0,0 0-1 0 0,0 1 1 0 0,0-1 0 0 0,0 0-1 0 0,0 0 1 0 0,0 0 0 0 0,1 0-1 0 0,-1 0 1 0 0,1 0-1 0 0,0 0 1 0 0,-1-1 0 0 0,1 1-1 0 0,0 0 1 0 0,0-1 0 0 0,0 0-1 0 0,0 1 1 0 0,0-1 0 0 0,0 0-1 0 0,1 0 1 0 0,-1 0 0 0 0,0 0 1 0 0,93 19 77 0 0,113-17 141 0 0,-206-2-216 0 0,0 0 0 0 0,1 0 1 0 0,-1 0-1 0 0,0 0 0 0 0,0 0 1 0 0,0 0-1 0 0,0 0 0 0 0,0 1 1 0 0,0-1-1 0 0,0 1 0 0 0,-1 0 1 0 0,1-1-1 0 0,0 1 0 0 0,-1 0 1 0 0,1 0-1 0 0,-1 0 0 0 0,0 0 1 0 0,0 0-1 0 0,0 0 1 0 0,0 1-1 0 0,0-1 0 0 0,0 0 1 0 0,0 0-1 0 0,-1 1 0 0 0,1-1 1 0 0,-1 0-1 0 0,0 1 0 0 0,0-1 1 0 0,0 1-1 0 0,0-1 0 0 0,0 0 1 0 0,0 1-1 0 0,-1-1 0 0 0,1 1 1 0 0,-1-1-1 0 0,1 0 0 0 0,-1 0 1 0 0,0 1-1 0 0,0-1 0 0 0,0 0 1 0 0,0 0-1 0 0,0 0 0 0 0,-1 0 1 0 0,1 0-1 0 0,-1 0 0 0 0,1 0 1 0 0,-1-1-1 0 0,0 1 0 0 0,0 0-2 0 0,-5 7-189 0 0,0 0-1 0 0,0 1 0 0 0,1 0 1 0 0,0 0-1 0 0,1 1 0 0 0,1-1 0 0 0,-1 1 1 0 0,1 0-1 0 0,1 0 0 0 0,0 0 1 0 0,1 1-1 0 0,-1 10 190 0 0,15-18-6732 0 0,-7-5 1061 0 0,2 1-5598 0 0</inkml:trace>
  <inkml:trace contextRef="#ctx0" brushRef="#br0" timeOffset="115718.919">21132 5375 5113 0 0,'0'0'3055'0'0,"0"0"-2153"0"0,0 0-474 0 0,0 0 399 0 0,0 0 454 0 0,0 0 276 0 0,0 0 99 0 0,0 0-57 0 0,0 0-205 0 0,0 0-197 0 0,0 0-168 0 0,0 0-172 0 0,33 8-133 0 0,105 25-109 0 0,-134-32-573 0 0,0 0 0 0 0,0 0 0 0 0,0 0 0 0 0,0 0 0 0 0,0-1 0 0 0,0 0 0 0 0,0 0 0 0 0,0 0 1 0 0,0 0-1 0 0,0-1 0 0 0,0 1 0 0 0,0-1 0 0 0,0 0 0 0 0,0 0 0 0 0,0 0 0 0 0,0-1 0 0 0,-1 0 0 0 0,3-1-42 0 0,5-2 153 0 0,15-10 2 0 0,-2 0 0 0 0,0-1 0 0 0,0-2 0 0 0,-2 0 0 0 0,0-2 0 0 0,-2 0 0 0 0,0-1 0 0 0,-1-1 1 0 0,-1-1-1 0 0,0-2-155 0 0,71-121 116 0 0,-89 144-79 0 0,0 2-16 0 0,0 0-18 0 0,-24 60-167 0 0,-104 308 292 0 0,-46 282-204 0 0,174-648 76 0 0,-14 56-26 0 0,-1 0 0 0 0,-3-1 0 0 0,-3-1 0 0 0,-3 1 26 0 0,21-48 3 0 0,-1 0 1 0 0,-1 0-1 0 0,0-1 1 0 0,0 1 0 0 0,0-1-1 0 0,-1 0 1 0 0,0-1-1 0 0,-1 1 1 0 0,0-1-1 0 0,0 0 1 0 0,0-1-1 0 0,-1 0 1 0 0,0 0-1 0 0,0-1 1 0 0,-1 0-1 0 0,1 0 1 0 0,-1-1-1 0 0,0 0 1 0 0,0 0-1 0 0,-1-1 1 0 0,1 0-1 0 0,-10 1-3 0 0,15-6 7 0 0,0 0 1 0 0,1-1-1 0 0,-1 1 0 0 0,1-1 0 0 0,0 1 0 0 0,0-1 0 0 0,0 0 0 0 0,0 0 0 0 0,0-1 0 0 0,0 1 1 0 0,1 0-1 0 0,0-1 0 0 0,0 0 0 0 0,0 1 0 0 0,0-1 0 0 0,0 0 0 0 0,1 0 0 0 0,0 0 0 0 0,0 0 1 0 0,0 0-1 0 0,0 0 0 0 0,1-1 0 0 0,-1 1 0 0 0,1 0 0 0 0,0 0 0 0 0,0-1 0 0 0,1 1 0 0 0,-1 0 1 0 0,1 0-1 0 0,0-1-7 0 0,0-27 76 0 0,2 0 1 0 0,1 0 0 0 0,2 1 0 0 0,1-1 0 0 0,1 1 0 0 0,2 0-1 0 0,1 1 1 0 0,1 0 0 0 0,11-18-77 0 0,-3 11 121 0 0,2 1-1 0 0,1 1 1 0 0,1 1-1 0 0,14-14-120 0 0,-32 40 10 0 0,0 0 0 0 0,1 0 0 0 0,0 1 0 0 0,0-1 0 0 0,0 1 0 0 0,1 1 0 0 0,0 0 1 0 0,0 0-1 0 0,1 0 0 0 0,-1 1 0 0 0,1 1 0 0 0,1-1 0 0 0,-1 1 0 0 0,1 1 0 0 0,-1 0 0 0 0,1 0 0 0 0,0 1 0 0 0,0 0 0 0 0,4 0-10 0 0,50 8-1240 0 0,-12 0-2790 0 0,-1-10-7649 0 0,-39 0 2317 0 0</inkml:trace>
  <inkml:trace contextRef="#ctx0" brushRef="#br0" timeOffset="116755.983">21874 5717 3569 0 0,'0'0'2768'0'0,"0"0"-311"0"0,0 0-189 0 0,0 0-141 0 0,0 0-206 0 0,0 0-234 0 0,0 0-275 0 0,0 0-284 0 0,0 0-218 0 0,0 0-187 0 0,0 0-184 0 0,0 0-117 0 0,-3-13-96 0 0,-8-38-69 0 0,11 50-250 0 0,0 1 0 0 0,0-1 0 0 0,0 0 0 0 0,-1 1 0 0 0,1-1 0 0 0,0 1 0 0 0,0-1 0 0 0,0 1-1 0 0,-1-1 1 0 0,1 1 0 0 0,0-1 0 0 0,-1 1 0 0 0,1-1 0 0 0,0 1 0 0 0,-1-1 0 0 0,1 1 0 0 0,0 0 0 0 0,-1-1 0 0 0,1 1 0 0 0,-1-1 0 0 0,1 1 0 0 0,-1 0-1 0 0,1 0 1 0 0,-1-1 0 0 0,1 1 0 0 0,-1 0 0 0 0,1 0 0 0 0,-1-1 0 0 0,1 1 0 0 0,-1 0 0 0 0,0 0 0 0 0,1 0 0 0 0,-1 0 0 0 0,1 0 0 0 0,-1 0 0 0 0,1 0-1 0 0,-1 0 1 0 0,1 0 0 0 0,-1 0 0 0 0,0 0 0 0 0,1 1 0 0 0,-1-1 0 0 0,1 0 0 0 0,-1 0 0 0 0,1 0 0 0 0,-1 1 0 0 0,1-1 0 0 0,-1 0 0 0 0,1 1 0 0 0,-1-1-1 0 0,1 0 1 0 0,-1 1 0 0 0,1-1 0 0 0,0 1 0 0 0,-1-1-7 0 0,-2 2 53 0 0,-18 9 49 0 0,0 1 0 0 0,1 1 1 0 0,0 1-1 0 0,1 0 0 0 0,1 2 1 0 0,1 0-1 0 0,0 1 1 0 0,1 0-1 0 0,0 2 0 0 0,2 0 1 0 0,0 0-1 0 0,1 1 1 0 0,-1 5-103 0 0,12-22 16 0 0,-1 0 0 0 0,1 1 0 0 0,0-1 0 0 0,1 1 0 0 0,-1-1 1 0 0,1 1-1 0 0,-1 0 0 0 0,1 0 0 0 0,0-1 0 0 0,0 1 1 0 0,1 0-1 0 0,-1 0 0 0 0,1 0 0 0 0,0 0 0 0 0,0 0 0 0 0,0 0 1 0 0,1 0-1 0 0,-1 0 0 0 0,1-1 0 0 0,0 1 0 0 0,0 0 1 0 0,0 0-1 0 0,1 0 0 0 0,-1-1 0 0 0,1 1 0 0 0,0-1 1 0 0,0 1-1 0 0,0-1 0 0 0,0 0 0 0 0,1 0 0 0 0,-1 0 0 0 0,1 0 1 0 0,0 0-1 0 0,0-1 0 0 0,0 1 0 0 0,0-1 0 0 0,0 0 1 0 0,1 0-1 0 0,-1 0 0 0 0,1 0 0 0 0,-1 0 0 0 0,1-1 0 0 0,0 0 1 0 0,1 1-17 0 0,7-2 127 0 0,0 0 1 0 0,-1-1 0 0 0,1 0 0 0 0,0-1-1 0 0,-1 0 1 0 0,1-1 0 0 0,-1 0-1 0 0,0-1 1 0 0,0 0 0 0 0,0 0-1 0 0,-1-2 1 0 0,1 1 0 0 0,-1-1 0 0 0,9-8-128 0 0,125-111 537 0 0,-76 52-324 0 0,-66 125-427 0 0,-2-18 213 0 0,-2-22 3 0 0,2 1 0 0 0,-1-1 0 0 0,1 0 1 0 0,1 0-1 0 0,1 0 0 0 0,-1 0 0 0 0,2 0 0 0 0,0 0 0 0 0,0 0 0 0 0,1-1 1 0 0,0 1-1 0 0,1-1 0 0 0,5 8-2 0 0,-9-17 3 0 0,0-1-1 0 0,1 1 1 0 0,-1-1 0 0 0,1 1-1 0 0,-1-1 1 0 0,1 0 0 0 0,-1 0 0 0 0,1 0-1 0 0,0 0 1 0 0,-1 0 0 0 0,1 0 0 0 0,0 0-1 0 0,0-1 1 0 0,0 1 0 0 0,-1 0-1 0 0,1-1 1 0 0,0 0 0 0 0,0 1 0 0 0,0-1-1 0 0,0 0 1 0 0,0 0 0 0 0,0 0-1 0 0,0 0 1 0 0,0 0 0 0 0,0-1 0 0 0,0 1-1 0 0,0-1 1 0 0,-1 1 0 0 0,1-1 0 0 0,0 0-1 0 0,0 1 1 0 0,0-1 0 0 0,-1 0-1 0 0,2-1-2 0 0,53-42 179 0 0,17-47 88 0 0,-60 71-247 0 0,0 1 0 0 0,2 0 0 0 0,1 1 0 0 0,0 1 0 0 0,1 0 0 0 0,1 1-1 0 0,0 1 1 0 0,1 1 0 0 0,1 1 0 0 0,10-6-20 0 0,-7 10-3 0 0,0 0-1 0 0,1 2 1 0 0,0 1-1 0 0,0 0 1 0 0,0 2-1 0 0,2 1 4 0 0,-22 2-4 0 0,0 0-1 0 0,0 0 1 0 0,0 1-1 0 0,0 0 1 0 0,0-1-1 0 0,0 2 1 0 0,-1-1-1 0 0,1 0 1 0 0,0 1 0 0 0,0 0-1 0 0,0 0 1 0 0,0 0-1 0 0,0 0 1 0 0,-1 1-1 0 0,1-1 1 0 0,0 1-1 0 0,-1 0 1 0 0,4 2 4 0 0,-7-3 19 0 0,-10 2 615 0 0,-114-25-563 0 0,118 23-76 0 0,0 0-1 0 0,0 1 0 0 0,-1 0 1 0 0,1 0-1 0 0,0 0 0 0 0,1 1 1 0 0,-1 0-1 0 0,0 0 1 0 0,1 0-1 0 0,-1 1 0 0 0,1 0 1 0 0,0 0-1 0 0,0 0 0 0 0,1 0 1 0 0,-1 1-1 0 0,1 0 1 0 0,0 0-1 0 0,0 0 0 0 0,1 0 1 0 0,0 1-1 0 0,-1-1 0 0 0,2 1 1 0 0,-2 3 5 0 0,-2 89-70 0 0,7-93 68 0 0,0 0-1 0 0,0 0 1 0 0,0 0-1 0 0,1 0 1 0 0,0-1-1 0 0,0 1 1 0 0,0-1-1 0 0,1 1 1 0 0,-1-1-1 0 0,1 0 1 0 0,0 0-1 0 0,0 0 1 0 0,1 0-1 0 0,-1 0 0 0 0,1-1 1 0 0,0 1-1 0 0,0-1 1 0 0,0 0-1 0 0,0 0 1 0 0,0-1-1 0 0,1 1 1 0 0,-1-1-1 0 0,1 0 1 0 0,0 0-1 0 0,0-1 1 0 0,-1 1-1 0 0,6 0 3 0 0,137 10 126 0 0,-116-17-80 0 0,0 0 1 0 0,0-2 0 0 0,-1-2-1 0 0,1 0 1 0 0,-2-2-1 0 0,18-10-46 0 0,-12 7 73 0 0,-5 4-30 0 0,0-2 1 0 0,-1-1 0 0 0,-1-2-1 0 0,0 0 1 0 0,0-2-1 0 0,-2-1 1 0 0,0-1-1 0 0,-1-1 1 0 0,-1-1-1 0 0,-2-2 1 0 0,0 0 0 0 0,1-3-44 0 0,-23 26 0 0 0,6-7-1 0 0,0 1 0 0 0,-1 0 0 0 0,0-1 0 0 0,0 0 1 0 0,-1 0-1 0 0,0-1 0 0 0,0 1 0 0 0,-1-1 1 0 0,0 0-1 0 0,0 0 0 0 0,-1 0 0 0 0,0 0 1 0 0,0 0-1 0 0,-1-1 0 0 0,0 1 0 0 0,0 0 0 0 0,-1-1 1 0 0,0 1-1 0 0,-2-8 1 0 0,-2 13-3 0 0,0 0 0 0 0,0 0 0 0 0,0 0 0 0 0,-1 1 0 0 0,1 0 0 0 0,-1 0 0 0 0,0 0 0 0 0,1 0 0 0 0,-1 1 0 0 0,0 0 0 0 0,0 0 0 0 0,0 0 0 0 0,0 0 0 0 0,0 1 0 0 0,0 0 0 0 0,0 0 0 0 0,0 1 0 0 0,0-1 0 0 0,0 1 0 0 0,0 0 0 0 0,0 0 0 0 0,0 1 0 0 0,0-1 0 0 0,-1 2 3 0 0,-6-1 0 0 0,0 1 0 0 0,0 0 0 0 0,0 1-1 0 0,1 1 1 0 0,-1 0 0 0 0,1 1 0 0 0,0 0 0 0 0,0 0 0 0 0,1 1 0 0 0,0 0-1 0 0,0 1 1 0 0,1 0 0 0 0,0 1 0 0 0,0 0 0 0 0,1 0 0 0 0,0 1 0 0 0,0 0-1 0 0,2 1 1 0 0,-1-1 0 0 0,1 1 0 0 0,1 0 0 0 0,-1 1 0 0 0,2 0 0 0 0,0-1 0 0 0,0 1-1 0 0,1 0 1 0 0,1 1 0 0 0,0-1 0 0 0,1 1 0 0 0,0-1 0 0 0,1 0 0 0 0,0 1-1 0 0,1-1 1 0 0,0 1 0 0 0,1-1 0 0 0,0 0 0 0 0,1 1 0 0 0,1-1 0 0 0,2 4 0 0 0,6 5 38 0 0,1-1-1 0 0,1 0 1 0 0,1-2 0 0 0,0 1 0 0 0,2-2 0 0 0,0 0 0 0 0,1-1 0 0 0,0-1 0 0 0,2-1 0 0 0,-1 0 0 0 0,2-1 0 0 0,0-2 0 0 0,0 0-1 0 0,1-1 1 0 0,0-1 0 0 0,1-1 0 0 0,0-1 0 0 0,0-1 0 0 0,0-1 0 0 0,1-1 0 0 0,0-1 0 0 0,0-2 0 0 0,3 0-38 0 0,-9 0-89 0 0,0-1 1 0 0,0-1-1 0 0,0-1 1 0 0,-1 0-1 0 0,1-1 1 0 0,-1-1-1 0 0,1-1 1 0 0,8-3 88 0 0,5-11-4328 0 0,-6-7-4170 0 0,-20 18-4743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3:1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678 1675 776 0 0,'0'0'515'0'0,"0"0"-236"0"0,0 0-125 0 0,0 0 105 0 0,0 0 244 0 0,0 0 220 0 0,0 0 136 0 0,0 0 22 0 0,0 0-49 0 0,0 0-33 0 0,0 0-39 0 0,8 0-64 0 0,384-37 7757 0 0,600-48-4203 0 0,-143 34-2908 0 0,-407 36-799 0 0,586 1 294 0 0,-163-9-372 0 0,76 17 186 0 0,-632-2-412 0 0,277 4 128 0 0,-162 4-871 0 0,-423 0 226 0 0,-1 0-206 0 0,0 0-545 0 0,-4 0-5626 0 0,2 0-3033 0 0</inkml:trace>
  <inkml:trace contextRef="#ctx0" brushRef="#br0" timeOffset="570.781">1865 1660 5417 0 0,'0'0'906'0'0,"0"0"-292"0"0,0 0-72 0 0,0 0 154 0 0,0 0 258 0 0,-32 14 247 0 0,-105 45 101 0 0,-55 19 2469 0 0,-181 47-514 0 0,275-100-2794 0 0,121-23-6073 0 0,-4-3 569 0 0,-6 1-3431 0 0</inkml:trace>
  <inkml:trace contextRef="#ctx0" brushRef="#br0" timeOffset="869.439">2946 1557 6793 0 0,'0'0'1511'0'0,"0"0"-393"0"0,0 0-380 0 0,0 0-144 0 0,0 0 149 0 0,0 0 232 0 0,-33 9 84 0 0,-107 28-74 0 0,-49 28 1145 0 0,-253 117 245 0 0,203-81-1684 0 0,239-101-721 0 0,1 0-1 0 0,-1 1 0 0 0,1-1 0 0 0,-1 0 1 0 0,1 0-1 0 0,-1 1 0 0 0,1-1 1 0 0,-1 0-1 0 0,1 1 0 0 0,-1-1 0 0 0,0 1 1 0 0,1-1-1 0 0,-1 1 0 0 0,1-1 1 0 0,-1 0-1 0 0,0 1 0 0 0,0-1 0 0 0,1 1 1 0 0,-1 0-1 0 0,0-1 0 0 0,0 1 1 0 0,0-1-1 0 0,1 1 0 0 0,-1-1 0 0 0,0 1 1 0 0,0-1-1 0 0,0 1 0 0 0,0 0 1 0 0,0-1-1 0 0,0 1 0 0 0,0-1 0 0 0,0 1 1 0 0,0-1-1 0 0,-1 1 0 0 0,1-1 1 0 0,0 1-1 0 0,0 0 0 0 0,0-1 0 0 0,-1 1 1 0 0,1-1-1 0 0,0 1 0 0 0,-1-1 1 0 0,1 0-1 0 0,0 1 0 0 0,-1-1 0 0 0,1 1 1 0 0,0-1-1 0 0,-1 1 0 0 0,1-1 1 0 0,-1 0-1 0 0,1 1 0 0 0,-1-1 0 0 0,1 0 1 0 0,-1 0-1 0 0,1 1 0 0 0,-1-1 1 0 0,1 0-1 0 0,-1 0 0 0 0,1 0 0 0 0,-1 0 1 0 0,0 0-1 0 0,1 0 0 0 0,-1 1 1 0 0,1-1-1 0 0,-1-1 0 0 0,1 1 1 0 0,-1 0-1 0 0,0 0 0 0 0,1 0 31 0 0,121-8-3144 0 0,-43-12-4712 0 0,-48 12 1263 0 0</inkml:trace>
  <inkml:trace contextRef="#ctx0" brushRef="#br0" timeOffset="1122.947">3964 1469 7234 0 0,'0'0'1224'0'0,"0"0"-581"0"0,0 0-129 0 0,-33 17 209 0 0,-109 59 327 0 0,-144 44 3775 0 0,-156 42-1151 0 0,280-106-3290 0 0,175-49-3121 0 0,61-10-114 0 0,-26-5-3734 0 0,-24 0-1513 0 0</inkml:trace>
  <inkml:trace contextRef="#ctx0" brushRef="#br0" timeOffset="1302.033">5197 1502 13739 0 0,'0'0'523'0'0,"0"0"-155"0"0,0 0-21 0 0,-35 16 179 0 0,-115 52 201 0 0,-140 50 2392 0 0,-62 28-1924 0 0,307-108-2523 0 0,76-23-442 0 0,36-15-1923 0 0,-38 0-1223 0 0,-6 0-3921 0 0</inkml:trace>
  <inkml:trace contextRef="#ctx0" brushRef="#br0" timeOffset="1549.125">6278 1472 5529 0 0,'0'0'744'0'0,"0"0"-161"0"0,0 0-151 0 0,0 0 56 0 0,0 0 155 0 0,0 0 120 0 0,0 0 90 0 0,0 0-24 0 0,0 0-109 0 0,0 0-148 0 0,0 0-129 0 0,0 0-81 0 0,-27 33-57 0 0,-83 98-59 0 0,60-87 10 0 0,40-42-202 0 0,-3 4-285 0 0,1-1 0 0 0,-1-1-1 0 0,0 0 1 0 0,-1-1 0 0 0,1 0 0 0 0,-1-1 0 0 0,1-1 0 0 0,-13 1 231 0 0,21-2-363 0 0,-20 0-1650 0 0,10 0-3302 0 0,12 0 1033 0 0</inkml:trace>
  <inkml:trace contextRef="#ctx0" brushRef="#br0" timeOffset="1786.041">6996 1454 0 0 0,'-34'24'972'0'0,"-108"77"316"0"0,-17-14 1421 0 0,119-70-2214 0 0,-407 148 1969 0 0,347-126-4958 0 0,81-31 617 0 0,1 0-1680 0 0</inkml:trace>
  <inkml:trace contextRef="#ctx0" brushRef="#br0" timeOffset="2886.849">3244 128 4169 0 0,'0'0'1658'0'0,"0"0"-201"0"0,0 0-94 0 0,0 0 27 0 0,0 0 74 0 0,0 0-32 0 0,0 0-165 0 0,0 0-264 0 0,0 0-352 0 0,0 0-311 0 0,0 0-203 0 0,0 0-91 0 0,-3 0 25 0 0,2 2 14 0 0,-1 1 1 0 0,0-1 0 0 0,1 0 0 0 0,-1 0 0 0 0,1 1 0 0 0,0-1 0 0 0,0 0 0 0 0,0 1 0 0 0,0-1 0 0 0,0 1 0 0 0,0 0 0 0 0,1-1 0 0 0,-1 1 0 0 0,1 0 0 0 0,0-1 0 0 0,0 1 0 0 0,0 0 0 0 0,0-1 0 0 0,0 1 0 0 0,0 0 0 0 0,1-1 0 0 0,0 1 0 0 0,-1-1 0 0 0,1 2-86 0 0,0 14 341 0 0,-16 780 3491 0 0,4-610-3694 0 0,-3-88-42 0 0,0-52-4 0 0,1-8-66 0 0,-14 18-4 0 0,27-57-83 0 0,0-1-12 0 0,0 0-37 0 0,0 0-4 0 0,19-1-399 0 0,13-24-1908 0 0,-20 14-3505 0 0,-5 4-5209 0 0</inkml:trace>
  <inkml:trace contextRef="#ctx0" brushRef="#br0" timeOffset="4274.482">3240 224 0 0 0,'0'0'344'0'0,"0"0"440"0"0,0 0 90 0 0,0 0 29 0 0,0 0 23 0 0,0 0 77 0 0,0 0 94 0 0,-5-10 38 0 0,-12-22-442 0 0,4 8 8764 0 0,43 13-7557 0 0,37-2-1103 0 0,0 2 0 0 0,1 4 0 0 0,36 2-797 0 0,295 1 1008 0 0,-41 0-541 0 0,165-12 72 0 0,-318-2-326 0 0,-74 3-85 0 0,250 1 523 0 0,-376 36-583 0 0,10 32 83 0 0,-2 0 0 0 0,-3 0-1 0 0,-2 1 1 0 0,-2 0 0 0 0,-3 0-1 0 0,-3 1 1 0 0,-4 31-151 0 0,-49 363 202 0 0,50-89-114 0 0,8-283-46 0 0,-6-86 636 0 0,-13 1-3188 0 0,3 4-3424 0 0,6 2-28 0 0,-1-2-6166 0 0</inkml:trace>
  <inkml:trace contextRef="#ctx0" brushRef="#br0" timeOffset="6849.05">1293 854 2905 0 0,'0'0'1409'0'0,"0"0"-319"0"0,0 0-207 0 0,0 0 54 0 0,0 0 187 0 0,0 0 94 0 0,0 0-100 0 0,0 0-228 0 0,0 0-288 0 0,0 0-221 0 0,0 0-14 0 0,3 0 99 0 0,202 3 6103 0 0,7-10-4381 0 0,79-1-993 0 0,195-6-353 0 0,-325 14-677 0 0,49-4 254 0 0,-98-3-242 0 0,-112 7-165 0 0,0 0-2 0 0,0 0 0 0 0,0 0-16 0 0,0 0-9 0 0,0 0 19 0 0,0 0-9 0 0,0 0 14 0 0,0 0-4 0 0,0 0-13 0 0,0 0 12 0 0,0 0-2 0 0,0 0-21 0 0,0 0 18 0 0,11 0 700 0 0,-16 0 123 0 0,-5-2-750 0 0,1-1 0 0 0,-1 0 0 0 0,1 0 0 0 0,0-1-1 0 0,0 0 1 0 0,1-1 0 0 0,-1 0 0 0 0,1 0 0 0 0,0-1 0 0 0,0 0-1 0 0,1 0 1 0 0,0-1 0 0 0,0 0 0 0 0,-6-7-72 0 0,-13-16 27 0 0,16 17 4 0 0,-1 1 1 0 0,0 0-1 0 0,-1 1 0 0 0,-1 0 1 0 0,0 1-1 0 0,0 0 1 0 0,-12-7-32 0 0,23 18-5 0 0,1-1 0 0 0,0 1 0 0 0,0-1 1 0 0,0 1-1 0 0,0-1 0 0 0,0 1 0 0 0,0 0 1 0 0,0 0-1 0 0,0 0 0 0 0,0-1 1 0 0,0 1-1 0 0,0 0 0 0 0,0 0 0 0 0,0 0 1 0 0,1 0-1 0 0,-1 0 0 0 0,0 0 0 0 0,1 1 1 0 0,-1-1-1 0 0,1 0 0 0 0,-1 0 1 0 0,1 0-1 0 0,0 0 0 0 0,-1 1 0 0 0,1-1 1 0 0,0 0-1 0 0,0 0 0 0 0,0 1 0 0 0,0-1 1 0 0,0 0-1 0 0,0 1 0 0 0,0-1 1 0 0,0 0 4 0 0,-2 9-3 0 0,-35 207 20 0 0,18-99 5 0 0,-5 26-32 0 0,108-266 849 0 0,125-110-788 0 0,-111 133-98 0 0,-95 97-955 0 0,-14 3-7798 0 0,9 0-3335 0 0</inkml:trace>
  <inkml:trace contextRef="#ctx0" brushRef="#br0" timeOffset="7706.827">276 206 13811 0 0,'0'0'1304'0'0,"0"0"-394"0"0,0 0-217 0 0,0 0 203 0 0,0 0 378 0 0,0 0 198 0 0,0 0-109 0 0,0 0-354 0 0,0 0-400 0 0,0 0-252 0 0,0 0-111 0 0,-7 15-10 0 0,-23 51 0 0 0,26-57-157 0 0,1 0 0 0 0,1 0 0 0 0,0 0 0 0 0,0 1 0 0 0,1-1 0 0 0,0 0 0 0 0,0 1 0 0 0,1-1 0 0 0,1 1 0 0 0,0 6-79 0 0,1 15 195 0 0,7 137 536 0 0,-1-94-583 0 0,-2 1 0 0 0,-4-1-1 0 0,-3 1 1 0 0,-5 21-148 0 0,4-78-47 0 0,-1 0-1 0 0,0 0 1 0 0,-1 0 0 0 0,-1-1-1 0 0,-1 0 1 0 0,-1 0 0 0 0,0 0-1 0 0,-1-1 1 0 0,-1 0 0 0 0,-3 4 47 0 0,-12 4-1726 0 0,14-21-1722 0 0,-1-4-3764 0 0,8-2-2915 0 0</inkml:trace>
  <inkml:trace contextRef="#ctx0" brushRef="#br0" timeOffset="8075.884">0 180 9530 0 0,'0'0'1512'0'0,"0"0"-154"0"0,0 0-256 0 0,0 0-34 0 0,0 0 81 0 0,0 0 82 0 0,0 0-77 0 0,0 0-223 0 0,0 0-208 0 0,0 0-167 0 0,36-26-82 0 0,113-79-41 0 0,-142 100-383 0 0,-1 1 1 0 0,1-1-1 0 0,0 1 1 0 0,1 1 0 0 0,-1-1-1 0 0,1 1 1 0 0,-1 0-1 0 0,1 1 1 0 0,0 0 0 0 0,0 0-1 0 0,0 1 1 0 0,0 0-1 0 0,6 0-50 0 0,11-1 169 0 0,222-5 1289 0 0,-226 8-1393 0 0,0 1 0 0 0,0 1 0 0 0,-1 1 0 0 0,1 1 0 0 0,-1 0 0 0 0,0 2 0 0 0,-1 0 0 0 0,1 1 0 0 0,-1 1 0 0 0,2 3-65 0 0,-14-8 23 0 0,0 0 0 0 0,0 0 1 0 0,-1 0-1 0 0,0 1 0 0 0,0 0 1 0 0,0 0-1 0 0,0 1 0 0 0,-1 0 0 0 0,0 0 1 0 0,0 0-1 0 0,-1 1 0 0 0,1-1 1 0 0,-1 1-1 0 0,-1 0 0 0 0,1 0 0 0 0,-1 0 1 0 0,-1 1-1 0 0,1-1 0 0 0,-1 1 0 0 0,-1-1 1 0 0,1 1-1 0 0,-1 0 0 0 0,-1 0 1 0 0,1 0-1 0 0,-1 0 0 0 0,-1-1 0 0 0,1 1 1 0 0,-2 2-24 0 0,-5 8 73 0 0,0-1 1 0 0,-2 0 0 0 0,0-1 0 0 0,-1 0-1 0 0,0 0 1 0 0,-2-1 0 0 0,0 0-1 0 0,0-1 1 0 0,-1-1 0 0 0,-1 0 0 0 0,0 0-1 0 0,-1-2 1 0 0,0 0 0 0 0,-1 0-1 0 0,0-1 1 0 0,-1-1 0 0 0,0-1 0 0 0,-7 2-74 0 0,1 2 26 0 0,-1-1 0 0 0,1-1 0 0 0,-2-2 0 0 0,1 0 0 0 0,-1-1 0 0 0,0-2 0 0 0,0 0 0 0 0,-1-2 0 0 0,0-1 0 0 0,1-1 0 0 0,-1-1 0 0 0,0-1 0 0 0,-18-4-26 0 0,-40-25-1004 0 0,54 11-7108 0 0,26 17-3763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3:3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0 490 10666 0 0,'0'0'1447'0'0,"0"0"-197"0"0,0 0-295 0 0,0 0-59 0 0,0 0 117 0 0,0 0 76 0 0,0 0-80 0 0,0 0-178 0 0,0 0-223 0 0,0 0-165 0 0,0 0-11 0 0,6 0 55 0 0,37-8 29 0 0,-1-2 1 0 0,0-2 0 0 0,0-2-1 0 0,-1-1 1 0 0,-1-2-1 0 0,-1-2 1 0 0,0-1-1 0 0,-2-3 1 0 0,11-8-517 0 0,-12 6 122 0 0,-2-1 1 0 0,-1-1-1 0 0,-1-2 1 0 0,-1-2-1 0 0,17-22-122 0 0,-25 27 59 0 0,-15 19-6 0 0,-1 0 0 0 0,-1-1 0 0 0,1 0 0 0 0,-1 0-1 0 0,0-1 1 0 0,-1 0 0 0 0,0 0 0 0 0,-1 0 0 0 0,4-9-53 0 0,-16 104 193 0 0,-24 192-21 0 0,-58 639 422 0 0,35-550-456 0 0,36-300-111 0 0,19-67-39 0 0,0-22-1524 0 0,-3-16-3472 0 0,-1 15-4099 0 0,2 11-2932 0 0</inkml:trace>
  <inkml:trace contextRef="#ctx0" brushRef="#br0" timeOffset="243.698">201 1072 18524 0 0,'0'0'755'0'0,"0"0"-220"0"0,0 0-149 0 0,0 0 226 0 0,0 0 305 0 0,0 0 159 0 0,0 0-33 0 0,0 0-163 0 0,36-13-203 0 0,117-42-155 0 0,92-43 547 0 0,-61 11-1910 0 0,-169 86-2389 0 0,-11 1-1773 0 0,-2 0-4685 0 0</inkml:trace>
  <inkml:trace contextRef="#ctx0" brushRef="#br0" timeOffset="616.509">957 1153 8994 0 0,'0'0'2152'0'0,"0"0"-302"0"0,0 0-258 0 0,0 0-87 0 0,0 0-97 0 0,0 0-182 0 0,0 0-245 0 0,-1 31-197 0 0,-4 97-134 0 0,-1-45 2476 0 0,6-82-2637 0 0,0-1 35 0 0,0 0 25 0 0,0 0-1 0 0,-6-19 1652 0 0,2 3-2125 0 0,1 0 0 0 0,0 0 0 0 0,2 0 0 0 0,0-1 0 0 0,0 1 0 0 0,2-1 0 0 0,0 1 0 0 0,1-1 0 0 0,0 1 0 0 0,1 0 0 0 0,1 0 0 0 0,1 0 0 0 0,1 1 0 0 0,1-5-75 0 0,120-238 1 0 0,-122 244-326 0 0,-8 21-2269 0 0,0 12-1154 0 0,3-6-4039 0 0,0-8-3859 0 0</inkml:trace>
  <inkml:trace contextRef="#ctx0" brushRef="#br0" timeOffset="947.509">1327 961 5425 0 0,'0'0'2437'0'0,"0"0"-197"0"0,0 0-111 0 0,0 0 3 0 0,0 0-120 0 0,0 0-208 0 0,0 0-252 0 0,0 0-268 0 0,0 0-196 0 0,0 0-173 0 0,0 0-152 0 0,0 0-99 0 0,0 0-60 0 0,28 10-65 0 0,86 25-61 0 0,-112-34-458 0 0,-1 0 0 0 0,1 0 0 0 0,-1 0 1 0 0,1 0-1 0 0,0-1 0 0 0,-1 1 1 0 0,1-1-1 0 0,0 1 0 0 0,-1-1 1 0 0,1 1-1 0 0,0-1 0 0 0,0 0 1 0 0,-1 0-1 0 0,1 0 0 0 0,0 0 0 0 0,0 0 1 0 0,-1 0-1 0 0,1-1 0 0 0,0 1 1 0 0,-1 0-1 0 0,1-1 0 0 0,0 0 1 0 0,-1 1-1 0 0,1-1 0 0 0,0 0 0 0 0,-1 0 1 0 0,1 0-1 0 0,-1 0 0 0 0,0 0 1 0 0,1 0-1 0 0,-1 0-20 0 0,4-4 109 0 0,-1 3-55 0 0,-1-1-1 0 0,1 0 0 0 0,0 0 0 0 0,-1-1 0 0 0,0 1 0 0 0,0-1 0 0 0,0 0 0 0 0,0 0 1 0 0,0 1-1 0 0,-1-2 0 0 0,0 1 0 0 0,0 0 0 0 0,0 0 0 0 0,0-1 0 0 0,-1 1 0 0 0,1-1 1 0 0,-1 0-1 0 0,0 1 0 0 0,-1-1 0 0 0,1 0 0 0 0,-1 0 0 0 0,0 1 0 0 0,0-1 1 0 0,0 0-1 0 0,-1-3-53 0 0,-2 4-18 0 0,0 0 0 0 0,0 0 1 0 0,0 0-1 0 0,0 1 1 0 0,-1 0-1 0 0,1-1 0 0 0,-1 1 1 0 0,0 1-1 0 0,0-1 1 0 0,0 0-1 0 0,0 1 0 0 0,-1 0 1 0 0,1 0-1 0 0,-1 0 0 0 0,1 1 1 0 0,-1-1-1 0 0,1 1 1 0 0,-1 0-1 0 0,0 0 0 0 0,0 1 1 0 0,1-1-1 0 0,-1 1 1 0 0,0 0-1 0 0,0 1 0 0 0,0-1 1 0 0,1 1-1 0 0,-1 0 1 0 0,0 0-1 0 0,-1 1 18 0 0,-5 2-35 0 0,1 0-1 0 0,0 1 1 0 0,0 0 0 0 0,1 0-1 0 0,-1 1 1 0 0,1 1 0 0 0,0-1-1 0 0,1 2 1 0 0,0-1 0 0 0,0 1 0 0 0,0 0-1 0 0,1 1 1 0 0,0 0 0 0 0,1 0-1 0 0,0 0 1 0 0,0 1 0 0 0,0 1 35 0 0,4-7-8 0 0,-1-1 0 0 0,1 1 0 0 0,0-1 0 0 0,-1 1 0 0 0,2 0 0 0 0,-1 0 0 0 0,0 0 0 0 0,1 0 0 0 0,0 0 0 0 0,0 0 1 0 0,0 0-1 0 0,0 0 0 0 0,1 0 0 0 0,-1 1 0 0 0,1-1 0 0 0,0 0 0 0 0,1 0 0 0 0,-1 0 0 0 0,1 1 0 0 0,0-1 0 0 0,0 0 0 0 0,0 0 0 0 0,0 0 0 0 0,1 0 1 0 0,-1 0-1 0 0,1 0 0 0 0,0-1 0 0 0,0 1 0 0 0,1 0 0 0 0,-1-1 0 0 0,1 0 0 0 0,0 0 0 0 0,0 1 0 0 0,0-1 0 0 0,0-1 0 0 0,0 1 0 0 0,3 1 8 0 0,94 18-33 0 0,-70-22-232 0 0,-1-2 0 0 0,-1 0 1 0 0,1-2-1 0 0,0-2 0 0 0,-1 0 0 0 0,0-2 0 0 0,9-4 265 0 0,10-9-4251 0 0,-3-5-3466 0 0,-36 21-3420 0 0</inkml:trace>
  <inkml:trace contextRef="#ctx0" brushRef="#br0" timeOffset="1342.517">1721 1013 2849 0 0,'0'0'2084'0'0,"0"0"-292"0"0,0 0 92 0 0,0 0 41 0 0,0 0-3 0 0,0 0-106 0 0,0 0-182 0 0,0 0-164 0 0,0 0-146 0 0,0 0-73 0 0,0 0-73 0 0,0 0-77 0 0,35-1-87 0 0,110-4-108 0 0,-75-12 220 0 0,-59 9-853 0 0,-1 3-167 0 0,-1-1-1 0 0,1 0 0 0 0,-1-1 0 0 0,0 0 0 0 0,0-1 0 0 0,-1 0 0 0 0,0 0 0 0 0,-1 0 0 0 0,1-1 0 0 0,-2 0 0 0 0,1-1 0 0 0,-1 0 0 0 0,-1 0 0 0 0,0 0 0 0 0,0 0 0 0 0,-1-1 0 0 0,0 0 0 0 0,-1 0 0 0 0,0 0 1 0 0,-1 0-1 0 0,0 0 0 0 0,-1-4-105 0 0,-3 11-4 0 0,0 1 0 0 0,-1-1 0 0 0,1 1 0 0 0,-1 0 1 0 0,0 0-1 0 0,0 0 0 0 0,0 0 0 0 0,-1 1 0 0 0,1-1 1 0 0,-1 1-1 0 0,1 0 0 0 0,-1-1 0 0 0,0 2 0 0 0,0-1 1 0 0,0 0-1 0 0,0 1 0 0 0,0 0 0 0 0,0 0 0 0 0,0 0 1 0 0,0 0-1 0 0,-1 1 0 0 0,1 0 0 0 0,0 0 0 0 0,0 0 1 0 0,-1 0-1 0 0,1 1 0 0 0,0-1 0 0 0,0 1 0 0 0,0 0 0 0 0,0 0 1 0 0,0 1-1 0 0,0-1 0 0 0,0 1 0 0 0,-3 1 4 0 0,-2 3-11 0 0,-1 1 1 0 0,1 0-1 0 0,1 0 0 0 0,-1 0 0 0 0,1 1 1 0 0,1 0-1 0 0,-1 1 0 0 0,1 0 0 0 0,1 0 0 0 0,0 1 1 0 0,0-1-1 0 0,1 1 0 0 0,0 0 0 0 0,1 1 1 0 0,0-1-1 0 0,0 1 0 0 0,1 0 0 0 0,1 0 0 0 0,0 0 1 0 0,0 0-1 0 0,1 0 0 0 0,0 1 0 0 0,1-1 1 0 0,1 8 10 0 0,1-12-2 0 0,0-1 0 0 0,1 1 1 0 0,-1-1-1 0 0,1 0 1 0 0,0 0-1 0 0,1 0 1 0 0,0 0-1 0 0,-1 0 1 0 0,2-1-1 0 0,-1 0 1 0 0,1 1-1 0 0,0-2 0 0 0,0 1 1 0 0,0-1-1 0 0,0 1 1 0 0,1-2-1 0 0,0 1 1 0 0,0-1-1 0 0,0 1 1 0 0,0-1-1 0 0,1-1 0 0 0,-1 0 1 0 0,1 0-1 0 0,-1 0 1 0 0,1 0-1 0 0,0-1 1 0 0,0 0-1 0 0,-1-1 1 0 0,1 1-1 0 0,0-1 1 0 0,6-1 1 0 0,108-14-1082 0 0,-73-7-6038 0 0,-35 14-5029 0 0</inkml:trace>
  <inkml:trace contextRef="#ctx0" brushRef="#br0" timeOffset="3841.513">2918 170 4697 0 0,'0'0'1836'0'0,"0"0"-49"0"0,0 0-5 0 0,0 0 59 0 0,0 0 47 0 0,0 0-60 0 0,0 0-141 0 0,0 0-193 0 0,0 0-210 0 0,0 0-198 0 0,0 0-203 0 0,-7-14-191 0 0,-21-43-159 0 0,21 43-93 0 0,7 14-50 0 0,0 0-53 0 0,0 0-51 0 0,0 0-66 0 0,0 0-76 0 0,0 0-54 0 0,0 12 4 0 0,31 506 1589 0 0,18-18-1108 0 0,-47-441-355 0 0,-2-58-162 0 0,0-1 16 0 0,0 0 19 0 0,10-16 987 0 0,3-20-1047 0 0,2 1 0 0 0,1 0 0 0 0,1 2 0 0 0,2 0 0 0 0,2 0 0 0 0,1 2 1 0 0,1 1-1 0 0,1 1 0 0 0,25-23-33 0 0,77-38-38 0 0,-124 89 31 0 0,0-1 0 0 0,0 1 0 0 0,0 0 0 0 0,0 0-1 0 0,0 0 1 0 0,0 0 0 0 0,0 0 0 0 0,0 1 0 0 0,1-1-1 0 0,-1 0 1 0 0,0 1 0 0 0,0 0 0 0 0,0-1 0 0 0,1 1-1 0 0,-1 0 1 0 0,0 0 0 0 0,1 1 0 0 0,-1-1 0 0 0,0 0-1 0 0,0 1 1 0 0,0-1 0 0 0,1 1 0 0 0,-1 0 0 0 0,0-1-1 0 0,0 1 1 0 0,0 0 0 0 0,0 0 0 0 0,1 2 7 0 0,2 8 4 0 0,-1 1-1 0 0,-1 0 1 0 0,0 0 0 0 0,-1 0 0 0 0,0 0 0 0 0,-1 0-1 0 0,0 0 1 0 0,-1 1 0 0 0,-1-1 0 0 0,0 0-1 0 0,0 1 1 0 0,-1-1 0 0 0,-1 0 0 0 0,0 0-1 0 0,0-1 1 0 0,-1 1 0 0 0,-1-1 0 0 0,0 1 0 0 0,0-1-1 0 0,-1-1 1 0 0,-1 1 0 0 0,0-1 0 0 0,-3 4-4 0 0,4-5-4 0 0,0-1 1 0 0,0 1 0 0 0,-1-1 0 0 0,0 0-1 0 0,-1-1 1 0 0,1 1 0 0 0,-1-2 0 0 0,-1 1-1 0 0,1-1 1 0 0,-1 0 0 0 0,0-1 0 0 0,-1 0-1 0 0,1 0 1 0 0,-1-1 0 0 0,0 0 0 0 0,-3 0 3 0 0,-1 0-65 0 0,5-1-69 0 0,0-1-1 0 0,0 0 1 0 0,0 0 0 0 0,0 0-1 0 0,0-1 1 0 0,0-1-1 0 0,0 1 1 0 0,-1-2 0 0 0,1 1-1 0 0,-7-2 135 0 0,-7-30-3117 0 0,22 2-2241 0 0,1 23 2726 0 0,0-4-7191 0 0</inkml:trace>
  <inkml:trace contextRef="#ctx0" brushRef="#br0" timeOffset="4218.946">3660 645 13123 0 0,'0'0'1301'0'0,"0"0"-435"0"0,0 0-125 0 0,0 0 94 0 0,0 0 112 0 0,0 0 5 0 0,0 0-114 0 0,0 0-149 0 0,0 0-127 0 0,0 0-67 0 0,0 0-69 0 0,0 0-8 0 0,0 0-28 0 0,-12 34-55 0 0,-37 105-20 0 0,33-58 161 0 0,15-76-423 0 0,-1 0-1 0 0,2 0 0 0 0,-1 0 1 0 0,0 0-1 0 0,1 0 1 0 0,0 0-1 0 0,0 0 1 0 0,1 0-1 0 0,-1 0 0 0 0,1 0 1 0 0,0 0-1 0 0,1 0 1 0 0,-1 0-1 0 0,1-1 1 0 0,0 1-1 0 0,0 0 0 0 0,0-1 1 0 0,1 0-1 0 0,0 1 1 0 0,0-1-1 0 0,0 0 1 0 0,0 0-1 0 0,0 0 0 0 0,1-1 1 0 0,0 1-1 0 0,-1-1 1 0 0,1 0-1 0 0,1 0 1 0 0,-1-1-1 0 0,0 1 0 0 0,1-1 1 0 0,-1 1-1 0 0,1-2 1 0 0,0 1-1 0 0,0 0 1 0 0,-1-1-1 0 0,1 0 0 0 0,1 0-52 0 0,2-1 126 0 0,-1 0-1 0 0,1-1 1 0 0,0 0-1 0 0,-1 0 1 0 0,1 0-1 0 0,-1-1 1 0 0,0-1-1 0 0,0 1 0 0 0,1-1 1 0 0,-1 0-1 0 0,-1-1 1 0 0,1 1-1 0 0,-1-2 1 0 0,1 1-1 0 0,-1 0 0 0 0,0-1 1 0 0,2-3-126 0 0,1 0 64 0 0,-1-1 0 0 0,0 1 0 0 0,0-2 0 0 0,-1 1 0 0 0,0-1 0 0 0,-1 0 1 0 0,0 0-1 0 0,0-1 0 0 0,-1 0 0 0 0,-1 0 0 0 0,0 0 0 0 0,0 0 0 0 0,-1-1 0 0 0,-1 1 0 0 0,0-1 0 0 0,0 0 0 0 0,-1 0 0 0 0,-1 1 1 0 0,0-8-65 0 0,-1 13-56 0 0,-1 0 0 0 0,0-1 0 0 0,0 1 0 0 0,0 1 0 0 0,-1-1 0 0 0,0 0 0 0 0,0 1 0 0 0,0-1 0 0 0,-1 1 0 0 0,0 0 0 0 0,0 0 0 0 0,0 0 0 0 0,0 1 0 0 0,-1-1 0 0 0,0 1 0 0 0,0 0 0 0 0,0 0 0 0 0,0 1 1 0 0,-1 0-1 0 0,1 0 0 0 0,-1 0 0 0 0,0 0 0 0 0,0 1 0 0 0,0 0 0 0 0,0 1 0 0 0,0-1 0 0 0,-1 1 0 0 0,1 0 0 0 0,0 0 0 0 0,-1 1 0 0 0,1 0 0 0 0,0 0 0 0 0,-1 1 0 0 0,1-1 0 0 0,0 1 0 0 0,-1 1 0 0 0,1-1 0 0 0,0 1 1 0 0,0 0-1 0 0,0 1 0 0 0,0-1 0 0 0,1 1 0 0 0,-5 3 56 0 0,-31 27-2913 0 0,18-8-4352 0 0,20-21 5584 0 0,-2 4-9985 0 0</inkml:trace>
  <inkml:trace contextRef="#ctx0" brushRef="#br0" timeOffset="4678.191">4148 590 5185 0 0,'0'0'3011'0'0,"0"0"-785"0"0,0 0-312 0 0,0 0-112 0 0,0 0-235 0 0,0 0-332 0 0,0 0-326 0 0,0 0-245 0 0,0 0-132 0 0,0 0-79 0 0,0 0-32 0 0,0 0-36 0 0,0 0-57 0 0,-29 16-41 0 0,-87 55-67 0 0,112-69-206 0 0,0 1 0 0 0,0-1 0 0 0,1 1 0 0 0,-1 0 0 0 0,0 0-1 0 0,1 0 1 0 0,0 0 0 0 0,0 0 0 0 0,0 1 0 0 0,0-1 0 0 0,0 1 0 0 0,1 0-1 0 0,-1 0 1 0 0,1 0 0 0 0,0 0 0 0 0,0 2-14 0 0,-3 6 34 0 0,2-7-20 0 0,0 0 0 0 0,1 1 0 0 0,-1-1 0 0 0,1 0 1 0 0,0 1-1 0 0,1-1 0 0 0,0 1 0 0 0,-1 0 0 0 0,2-1 0 0 0,-1 1 0 0 0,1 0 0 0 0,0 0 0 0 0,0 0 0 0 0,0-1 0 0 0,1 1 0 0 0,0 0 0 0 0,0-1 0 0 0,1 1 0 0 0,-1 0 0 0 0,1-1 0 0 0,0 0 1 0 0,1 1-1 0 0,-1-1 0 0 0,1 0 0 0 0,0 0 0 0 0,0 0 0 0 0,1-1 0 0 0,0 1 0 0 0,-1-1 0 0 0,1 0 0 0 0,1 0 0 0 0,-1 0 0 0 0,1 0 0 0 0,-1-1 0 0 0,4 2-14 0 0,2-1 138 0 0,0-1 0 0 0,1 0 0 0 0,-1 0 0 0 0,0-1 0 0 0,1-1 0 0 0,-1 1 0 0 0,1-2 0 0 0,0 1 0 0 0,-1-2 0 0 0,1 1 0 0 0,0-2-1 0 0,-1 1 1 0 0,1-1 0 0 0,-1-1 0 0 0,0 0 0 0 0,0 0 0 0 0,0-1 0 0 0,0 0 0 0 0,0-1 0 0 0,-1 0 0 0 0,0-1 0 0 0,0 0 0 0 0,0 0 0 0 0,-1-1 0 0 0,0 0 0 0 0,0 0-1 0 0,-1-1 1 0 0,0 0 0 0 0,0 0 0 0 0,-1-1 0 0 0,0 0 0 0 0,0 0 0 0 0,3-9-138 0 0,14-26 120 0 0,-3 0 1 0 0,-1-1-1 0 0,-2-2 0 0 0,-3 1 1 0 0,-1-2-1 0 0,-3 0 1 0 0,-1 0-1 0 0,-3-1-120 0 0,-1 26-37 0 0,-1 1 0 0 0,-1-1 0 0 0,0 0 0 0 0,-2 0 0 0 0,-1 0 0 0 0,-1 0 0 0 0,-1 0 0 0 0,-1 0 0 0 0,0 1 0 0 0,-2-1 0 0 0,-1 1 0 0 0,-1 0 0 0 0,-1 0 0 0 0,-6-13 37 0 0,12 32-9 0 0,0 1 0 0 0,0-1-1 0 0,0 0 1 0 0,0 1-1 0 0,0 0 1 0 0,0-1 0 0 0,-1 1-1 0 0,1 0 1 0 0,-1 0-1 0 0,1 0 1 0 0,-1 1 0 0 0,0-1-1 0 0,0 1 1 0 0,1-1-1 0 0,-1 1 1 0 0,-1 0 0 0 0,1 0-1 0 0,0 0 1 0 0,0 0-1 0 0,0 1 1 0 0,0-1 0 0 0,0 1-1 0 0,-1 0 1 0 0,1 0-1 0 0,0 0 1 0 0,0 0 0 0 0,0 1-1 0 0,-1-1 1 0 0,1 1-1 0 0,0 0 1 0 0,0 0 0 0 0,0 0-1 0 0,0 0 1 0 0,0 1-1 0 0,0-1 1 0 0,0 1 0 0 0,1 0-1 0 0,-1-1 1 0 0,1 1-1 0 0,-1 0 1 0 0,1 1 0 0 0,-1-1-1 0 0,0 2 10 0 0,-13 14-7 0 0,0 1-1 0 0,2 0 0 0 0,0 1 0 0 0,2 1 0 0 0,0 0 1 0 0,1 1-1 0 0,1 0 0 0 0,1 0 0 0 0,1 1 1 0 0,1 0-1 0 0,1 1 0 0 0,1 0 0 0 0,1 0 0 0 0,1 0 1 0 0,2 0-1 0 0,0 0 0 0 0,1 0 0 0 0,3 17 8 0 0,0-29-23 0 0,0 0 0 0 0,0-1 0 0 0,1 0 0 0 0,1 0 0 0 0,0 0 0 0 0,0 0 0 0 0,1-1 0 0 0,1 1 0 0 0,0-2 0 0 0,0 1 0 0 0,0-1 0 0 0,1 0 1 0 0,1-1-1 0 0,0 1 0 0 0,0-2 0 0 0,0 1 0 0 0,1-1 0 0 0,0-1 0 0 0,0 0 0 0 0,1 0 0 0 0,0-1 0 0 0,0-1 0 0 0,0 1 0 0 0,0-2 0 0 0,1 0 0 0 0,-1 0 0 0 0,1-1 0 0 0,0 0 0 0 0,0-1 0 0 0,6 0 23 0 0,79-1-2752 0 0,-65-4-900 0 0,0-5-3530 0 0,-19 3-4011 0 0</inkml:trace>
  <inkml:trace contextRef="#ctx0" brushRef="#br0" timeOffset="5198.486">4726 472 12579 0 0,'0'0'1765'0'0,"0"0"-587"0"0,0 0-274 0 0,0 0-42 0 0,0 0-17 0 0,0 0-21 0 0,0 0-115 0 0,0 0-155 0 0,0 0-128 0 0,0 0-54 0 0,0 0-21 0 0,-9 33-10 0 0,-23 103 34 0 0,32-77 242 0 0,5-52-459 0 0,-3-2-51 0 0,1-1 0 0 0,-1-1 0 0 0,0 1 0 0 0,1 0 0 0 0,0 0 0 0 0,0-1 0 0 0,0 0 0 0 0,0 1 1 0 0,1-1-1 0 0,-1-1 0 0 0,1 1 0 0 0,0 0 0 0 0,0-1 0 0 0,0 0 0 0 0,0 0 0 0 0,0 0 0 0 0,0 0 1 0 0,0 0-1 0 0,1-1 0 0 0,-1 0 0 0 0,1 0 0 0 0,-1 0 0 0 0,1-1 0 0 0,-1 1 0 0 0,1-1 0 0 0,-1 0 1 0 0,1-1-1 0 0,-1 1 0 0 0,1-1 0 0 0,-1 0 0 0 0,1 0 0 0 0,-1 0 0 0 0,1 0 0 0 0,-1-1 0 0 0,0 0 1 0 0,0 0-1 0 0,0 0 0 0 0,3-2-107 0 0,9-11 148 0 0,-1 0 1 0 0,-1-1-1 0 0,0-1 1 0 0,-1 0-1 0 0,-1-1 1 0 0,-1-1 0 0 0,0 0-1 0 0,-1 0 1 0 0,-2-1-1 0 0,0 0 1 0 0,0 0-1 0 0,-2-1 1 0 0,0-3-149 0 0,15-72 896 0 0,-21 95-775 0 0,0 1-69 0 0,0 0-42 0 0,0 20-352 0 0,42 157 296 0 0,-22-112 54 0 0,101 329-194 0 0,-116-384 185 0 0,-1 0 0 0 0,-1 0 0 0 0,0 0 0 0 0,0 1 0 0 0,-1-1 0 0 0,-1 1 0 0 0,0-1 0 0 0,0 1 0 0 0,-1 0 0 0 0,0 0 0 0 0,-1-1 0 0 0,0 1 0 0 0,0 0-1 0 0,-2-1 1 0 0,1 1 0 0 0,-1-1 0 0 0,-1 0 0 0 0,0 0 0 0 0,0 0 0 0 0,-1-1 0 0 0,0 1 0 0 0,0-1 0 0 0,-1 0 0 0 0,-1 0 0 0 0,1-1 0 0 0,-2 0 0 0 0,1 0 0 0 0,-1-1 0 0 0,-2 2 1 0 0,0-3 3 0 0,-1 0 1 0 0,0-1 0 0 0,0 0 0 0 0,-1 0-1 0 0,0-1 1 0 0,0-1 0 0 0,0 0-1 0 0,0-1 1 0 0,0 0 0 0 0,0-1 0 0 0,-1 0-1 0 0,1-1 1 0 0,0 0 0 0 0,-1-1 0 0 0,-10-2-4 0 0,16-1 7 0 0,0 0 0 0 0,0 0 0 0 0,0-1 0 0 0,1 0 0 0 0,-1 0 0 0 0,1-1 0 0 0,1 1 0 0 0,-1-1 0 0 0,1-1-1 0 0,0 1 1 0 0,0-1 0 0 0,0 0 0 0 0,1 0 0 0 0,0 0 0 0 0,1 0 0 0 0,0-1 0 0 0,0 0 0 0 0,0 1 0 0 0,1-1 0 0 0,0 0 0 0 0,1 0 0 0 0,0-1 0 0 0,0 1 0 0 0,1 0 0 0 0,0-3-7 0 0,0-7-1 0 0,1-1 0 0 0,0 1 0 0 0,2-1 0 0 0,0 1 0 0 0,2 0 1 0 0,0 0-1 0 0,0 0 0 0 0,2 1 0 0 0,0 0 0 0 0,1 0 0 0 0,1 1 0 0 0,0 0 0 0 0,1 0 0 0 0,1 1 0 0 0,0 0 0 0 0,12-10 1 0 0,3-2-61 0 0,1 1-1 0 0,1 1 1 0 0,2 1 0 0 0,0 2 0 0 0,1 1-1 0 0,2 1 1 0 0,27-11 61 0 0,33-5-1231 0 0,-53 25-3996 0 0,-37 10 4594 0 0,15-3-11788 0 0</inkml:trace>
  <inkml:trace contextRef="#ctx0" brushRef="#br0" timeOffset="6262.286">1276 2228 9146 0 0,'0'0'1624'0'0,"0"0"-145"0"0,0 0-94 0 0,0 0 4 0 0,0 0-35 0 0,0 0-153 0 0,0 0-222 0 0,0 0-191 0 0,-32 15-158 0 0,-97 52-118 0 0,124-65-468 0 0,0 1 0 0 0,0 0 0 0 0,1-1 0 0 0,-1 2 0 0 0,1-1 0 0 0,0 0 0 0 0,0 1 0 0 0,0 0 0 0 0,0 0 0 0 0,1 0 0 0 0,0 0 0 0 0,0 0 0 0 0,0 1 0 0 0,0-1-1 0 0,0 1 1 0 0,0 3-44 0 0,-4 7 141 0 0,-8 14 7 0 0,2 1 1 0 0,1-1-1 0 0,2 2 0 0 0,0 0 1 0 0,3 0-1 0 0,0 1 0 0 0,2 0 0 0 0,1 0 1 0 0,2 0-1 0 0,1 0 0 0 0,2 2-148 0 0,-1-27 56 0 0,0 0-1 0 0,0 0 0 0 0,1 0 1 0 0,0 1-1 0 0,0-1 1 0 0,1 0-1 0 0,0 0 0 0 0,0 0 1 0 0,1-1-1 0 0,0 1 0 0 0,0-1 1 0 0,1 1-1 0 0,-1-1 1 0 0,1 0-1 0 0,1 0 0 0 0,-1-1 1 0 0,1 1-1 0 0,0-1 1 0 0,0 0-1 0 0,1 0 0 0 0,-1-1 1 0 0,1 1-1 0 0,0-1 0 0 0,0 0 1 0 0,1-1-1 0 0,-1 0 1 0 0,1 0-1 0 0,-1 0 0 0 0,1-1 1 0 0,0 0-1 0 0,0 0 1 0 0,0-1-1 0 0,1 0 0 0 0,2 1-55 0 0,0-3 116 0 0,0 0-1 0 0,-1-1 1 0 0,1 0 0 0 0,-1 0-1 0 0,1-1 1 0 0,-1 0-1 0 0,0-1 1 0 0,0 0 0 0 0,-1 0-1 0 0,1-1 1 0 0,-1 0-1 0 0,0-1 1 0 0,0 0 0 0 0,-1 0-1 0 0,1 0 1 0 0,1-4-116 0 0,100-124 700 0 0,-81 90-630 0 0,-2-1 1 0 0,-2-2-1 0 0,-2-1 0 0 0,-2 0 1 0 0,-3-1-1 0 0,-1-1 0 0 0,-3-1 0 0 0,-2 0 1 0 0,-2-1-1 0 0,-2 0 0 0 0,-3 0 0 0 0,-2 0 1 0 0,-2-5-71 0 0,-3 23-25 0 0,-1 0 0 0 0,-2 1 1 0 0,-1 0-1 0 0,-1 1 0 0 0,-2-1 1 0 0,-2 2-1 0 0,0-1 0 0 0,-2 2 1 0 0,-2 0-1 0 0,-16-25 25 0 0,30 50-6 0 0,-1 0-1 0 0,1 0 1 0 0,-1 0-1 0 0,0 0 1 0 0,0 0-1 0 0,0 1 1 0 0,0 0-1 0 0,-1 0 1 0 0,0 0-1 0 0,0 0 1 0 0,0 0 0 0 0,0 1-1 0 0,-1-1 1 0 0,1 1-1 0 0,-1 1 1 0 0,0-1-1 0 0,0 0 1 0 0,0 1-1 0 0,0 0 1 0 0,0 1-1 0 0,-1-1 1 0 0,1 1-1 0 0,-1 0 1 0 0,1 0 0 0 0,0 0-1 0 0,-1 1 1 0 0,0 0-1 0 0,1 0 1 0 0,-1 0-1 0 0,1 1 1 0 0,0 0-1 0 0,-1 0 1 0 0,1 0-1 0 0,-1 1 1 0 0,1-1 0 0 0,0 1-1 0 0,0 1 1 0 0,-3 1 6 0 0,-9 11-4 0 0,1 0 1 0 0,0 1 0 0 0,1 1-1 0 0,1 1 1 0 0,0 0 0 0 0,2 1 0 0 0,0 0-1 0 0,1 0 1 0 0,1 2 0 0 0,1-1-1 0 0,1 1 1 0 0,1 0 0 0 0,-4 17 3 0 0,6-15 33 0 0,1 0-1 0 0,2 0 1 0 0,0 1-1 0 0,1-1 1 0 0,1 0-1 0 0,1 0 1 0 0,2 1 0 0 0,0-1-1 0 0,1 0 1 0 0,1-1-1 0 0,2 1 1 0 0,0-1 0 0 0,1 0-1 0 0,1-1 1 0 0,1 1-1 0 0,3 1-32 0 0,22 36 300 0 0,3-1 1 0 0,2-2-1 0 0,3-2 0 0 0,2-1 0 0 0,3-2-300 0 0,-33-35 111 0 0,-1 0 0 0 0,2-1 0 0 0,0 0 0 0 0,1-2 0 0 0,1 0 0 0 0,0 0 0 0 0,0-2 0 0 0,1 0 0 0 0,0-2 0 0 0,1 0 0 0 0,16 5-111 0 0,-26-13 111 0 0,-2-8-88 0 0,-8 6-351 0 0,2-17-2876 0 0,3 11 1536 0 0,1-1-3693 0 0,0 1-6899 0 0</inkml:trace>
  <inkml:trace contextRef="#ctx0" brushRef="#br0" timeOffset="6466.348">1891 2338 18060 0 0,'0'0'1256'0'0,"0"0"-368"0"0,0 0-160 0 0,0 0 57 0 0,0 0-25 0 0,0 0-136 0 0,0 0-216 0 0,-32 207-208 0 0,36-185-112 0 0,2-4-48 0 0,5 1-40 0 0,0-8-88 0 0,-2-4-112 0 0,4 0-192 0 0,-2 1-384 0 0,-2-8-857 0 0,2 3-2663 0 0,-7-3-8475 0 0</inkml:trace>
  <inkml:trace contextRef="#ctx0" brushRef="#br0" timeOffset="6614.494">1861 1937 16788 0 0,'0'0'1824'0'0,"0"0"-376"0"0,0 0-415 0 0,0 0-201 0 0,0 0-176 0 0,0 0-240 0 0,0 0-208 0 0,0 0-224 0 0,0 0-272 0 0,0 0-24 0 0,0 0-24 0 0,0 0-24 0 0,0 0-56 0 0,0 0-513 0 0,-7 7-1799 0 0,20 5-9803 0 0</inkml:trace>
  <inkml:trace contextRef="#ctx0" brushRef="#br0" timeOffset="7116.468">2419 2095 13091 0 0,'0'0'2455'0'0,"0"0"-803"0"0,0 0-289 0 0,0 0 59 0 0,0 0 10 0 0,0 0-119 0 0,0 0-221 0 0,0 0-260 0 0,0 0-172 0 0,0 0-134 0 0,0 0-130 0 0,0 0-90 0 0,0 0-78 0 0,-8-1-24 0 0,-65 6 191 0 0,56 4-350 0 0,0 0 0 0 0,1 1 1 0 0,0 1-1 0 0,1 1 0 0 0,0 0 0 0 0,1 1 0 0 0,1 0 0 0 0,0 1 0 0 0,0 0 1 0 0,2 2-1 0 0,0-1 0 0 0,0 1 0 0 0,2 1 0 0 0,0-1 0 0 0,0 2 0 0 0,2-1 1 0 0,0 1-1 0 0,1 0 0 0 0,1 1 0 0 0,-1 11-45 0 0,6 72 5 0 0,1-99 0 0 0,0 0 0 0 0,-1 0 0 0 0,1 0 1 0 0,0 0-1 0 0,0-1 0 0 0,1 1 1 0 0,-1 0-1 0 0,0 0 0 0 0,1-1 1 0 0,0 1-1 0 0,0-1 0 0 0,0 0 1 0 0,0 1-1 0 0,0-1 0 0 0,0 0 1 0 0,0 0-1 0 0,1 0 0 0 0,-1 0 1 0 0,1-1-1 0 0,-1 1 0 0 0,1-1 1 0 0,0 1-1 0 0,-1-1 0 0 0,1 0 1 0 0,0 0-1 0 0,0 0 0 0 0,0-1 1 0 0,0 1-1 0 0,0-1 0 0 0,0 1 0 0 0,0-1 1 0 0,1 0-6 0 0,8-4 63 0 0,-1 1 1 0 0,0-2-1 0 0,0 0 0 0 0,0 0 1 0 0,0-1-1 0 0,-1 0 1 0 0,0 0-1 0 0,0-2 0 0 0,0 1 1 0 0,-1-1-1 0 0,-1 0 1 0 0,1-1-1 0 0,-1 0 1 0 0,-1 0-1 0 0,1-1 0 0 0,-2 0 1 0 0,1 0-1 0 0,1-6-63 0 0,-6 13 6 0 0,180-320 347 0 0,-146 283-358 0 0,-36 40 2 0 0,1 0 0 0 0,0 0 1 0 0,-1 0-1 0 0,1 0 0 0 0,-1 0 0 0 0,1 0 1 0 0,0 0-1 0 0,-1 0 0 0 0,1 0 0 0 0,-1 0 1 0 0,1 1-1 0 0,0-1 0 0 0,-1 0 0 0 0,1 1 1 0 0,-1-1-1 0 0,1 0 0 0 0,-1 1 1 0 0,1-1-1 0 0,-1 0 0 0 0,1 1 0 0 0,-1-1 1 0 0,0 1-1 0 0,1-1 0 0 0,-1 1 0 0 0,1-1 1 0 0,-1 1-1 0 0,0-1 0 0 0,1 1 0 0 0,-1-1 1 0 0,0 1-1 0 0,0-1 0 0 0,0 1 1 0 0,1 0-1 0 0,-1-1 0 0 0,0 1 0 0 0,0-1 1 0 0,0 1-1 0 0,0 0 0 0 0,0-1 0 0 0,0 1 1 0 0,0 0-1 0 0,0-1 0 0 0,0 1 1 0 0,-1-1-1 0 0,1 1 0 0 0,0 0 0 0 0,0-1 1 0 0,0 1 2 0 0,0 0 5 0 0,8 83 4 0 0,-9-70-7 0 0,0-1 0 0 0,1 0 1 0 0,0 1-1 0 0,1-1 0 0 0,1 1 0 0 0,0-1 0 0 0,0 0 1 0 0,2 0-1 0 0,0 0 0 0 0,0 0 0 0 0,1-1 0 0 0,0 0 0 0 0,2 0 1 0 0,-1 0-1 0 0,1 0 0 0 0,1-1 0 0 0,0-1 0 0 0,0 1 0 0 0,1-1 1 0 0,1-1-1 0 0,-1 1 0 0 0,1-2 0 0 0,4 3-2 0 0,-5-7-52 0 0,0-1 1 0 0,0 0-1 0 0,0-1 0 0 0,0 0 1 0 0,0-1-1 0 0,0 0 0 0 0,0 0 1 0 0,1-1-1 0 0,-1 0 0 0 0,0 0 1 0 0,0-1-1 0 0,0 0 0 0 0,1-1 1 0 0,-1 0-1 0 0,0-1 0 0 0,-1 0 1 0 0,1 0-1 0 0,0-1 0 0 0,-1 0 1 0 0,1-1 51 0 0,28-15-4281 0 0,-5-3-3964 0 0,-25 15-4348 0 0</inkml:trace>
  <inkml:trace contextRef="#ctx0" brushRef="#br0" timeOffset="8124.25">3281 1919 12939 0 0,'0'0'1808'0'0,"0"0"-213"0"0,0 0-123 0 0,0 0 9 0 0,0 0-82 0 0,0 0-208 0 0,0 0-236 0 0,0 0-215 0 0,0 0-160 0 0,0 0-121 0 0,0 0-74 0 0,0 0-52 0 0,0 0-26 0 0,-20 2-9 0 0,-60 10-10 0 0,77-12-257 0 0,-1 1 1 0 0,1-1 0 0 0,-1 1-1 0 0,1 0 1 0 0,0 0 0 0 0,-1 1 0 0 0,1-1-1 0 0,0 1 1 0 0,0-1 0 0 0,0 1-1 0 0,0 0 1 0 0,0 0 0 0 0,1 0 0 0 0,-1 1-1 0 0,0-1 1 0 0,1 1 0 0 0,0-1-1 0 0,-2 3-31 0 0,-6 7 120 0 0,-4 2-59 0 0,0 0-1 0 0,1 1 1 0 0,0 1-1 0 0,1 0 1 0 0,1 1-1 0 0,1 0 1 0 0,0 1-1 0 0,1 0 1 0 0,1 0-1 0 0,1 1 0 0 0,1 0 1 0 0,-2 7-61 0 0,7-24 10 0 0,0 0-1 0 0,0 0 1 0 0,0 1-1 0 0,1-1 1 0 0,-1 0 0 0 0,1 0-1 0 0,-1 0 1 0 0,1 1 0 0 0,0-1-1 0 0,0 0 1 0 0,0 1 0 0 0,0-1-1 0 0,0 0 1 0 0,0 0-1 0 0,0 1 1 0 0,1-1 0 0 0,0 0-1 0 0,-1 0 1 0 0,1 0 0 0 0,0 1-1 0 0,0-1 1 0 0,0 0 0 0 0,0 0-1 0 0,0 0 1 0 0,1-1-1 0 0,-1 1 1 0 0,0 0 0 0 0,1 0-1 0 0,0-1 1 0 0,-1 1 0 0 0,1-1-1 0 0,0 1 1 0 0,0-1-1 0 0,0 0 1 0 0,0 0 0 0 0,0 1-1 0 0,0-1 1 0 0,0-1 0 0 0,0 1-1 0 0,0 0 1 0 0,0 0 0 0 0,0-1-1 0 0,1 0 1 0 0,-1 1-1 0 0,0-1 1 0 0,1 0 0 0 0,-1 0-1 0 0,0 0 1 0 0,2 0-10 0 0,5-4 88 0 0,0 1 1 0 0,0-1-1 0 0,0-1 0 0 0,-1 1 1 0 0,0-2-1 0 0,0 1 0 0 0,0-1 1 0 0,0 0-1 0 0,-1-1 0 0 0,0 1 1 0 0,-1-2-1 0 0,2 0-88 0 0,4-4 64 0 0,142-146 642 0 0,-153 155-700 0 0,1 1 0 0 0,0-1 0 0 0,0 1 0 0 0,0-1 1 0 0,0 1-1 0 0,0 0 0 0 0,1 0 0 0 0,-1 0 0 0 0,1 0 0 0 0,-1 0 1 0 0,1 1-1 0 0,0-1 0 0 0,0 1 0 0 0,-1-1 0 0 0,1 1 0 0 0,0 0 1 0 0,0 0-1 0 0,0 1 0 0 0,1-1 0 0 0,-1 1 0 0 0,0-1 0 0 0,0 1 1 0 0,0 0-1 0 0,0 0 0 0 0,0 0 0 0 0,0 1 0 0 0,1-1 0 0 0,-1 1 1 0 0,0 0-1 0 0,0-1 0 0 0,0 1 0 0 0,0 1 0 0 0,-1-1 0 0 0,1 0 1 0 0,0 1-1 0 0,0-1 0 0 0,-1 1 0 0 0,1 0 0 0 0,-1 0 0 0 0,3 2-6 0 0,9 18 12 0 0,-1 1 0 0 0,-1 0 0 0 0,-1 1 0 0 0,-1 0 0 0 0,-1 1-1 0 0,-1 0 1 0 0,-1 0 0 0 0,-1 1 0 0 0,-2 0 0 0 0,0 0-12 0 0,9 268 17 0 0,-13-267-25 0 0,1-3 0 0 0,0-3 19 0 0,-1-1 0 0 0,0 1 0 0 0,-2 0 0 0 0,0-1 0 0 0,-1 1 0 0 0,-1-1 0 0 0,-1 0 0 0 0,-1 0 0 0 0,-6 14-11 0 0,8-25-1 0 0,0 1 0 0 0,-1-1 0 0 0,0-1 0 0 0,0 1 0 0 0,-1-1 1 0 0,0 0-1 0 0,-1 0 0 0 0,1-1 0 0 0,-2 0 0 0 0,1 0 0 0 0,-1 0 0 0 0,0-1 0 0 0,0 0 0 0 0,0-1 0 0 0,-1 0 0 0 0,0 0 0 0 0,0-1 0 0 0,0 0 0 0 0,-1-1 0 0 0,1 0 0 0 0,-1 0 0 0 0,0-1 0 0 0,0 0 0 0 0,-6 0 1 0 0,14-4-5 0 0,1 0 0 0 0,-1-1 0 0 0,0 1 0 0 0,1 0 0 0 0,-1-1 0 0 0,1 1 0 0 0,0-1-1 0 0,0 1 1 0 0,0-1 0 0 0,0 1 0 0 0,1-1 0 0 0,-1 0 0 0 0,1 0 0 0 0,-1 1 0 0 0,1-1-1 0 0,0 0 1 0 0,0 0 0 0 0,0 1 0 0 0,0-1 0 0 0,1 0 0 0 0,-1 0 0 0 0,1 1 0 0 0,0-1-1 0 0,-1 0 1 0 0,1 1 0 0 0,1-2 5 0 0,16-43-5 0 0,1 0 0 0 0,2 2-1 0 0,3 0 1 0 0,1 2 0 0 0,6-6 5 0 0,39-69 46 0 0,-40 66-60 0 0,-3-2 0 0 0,-3 0 0 0 0,-1-2 0 0 0,-4-1 0 0 0,-1 0 0 0 0,-3-1 0 0 0,-3-1 0 0 0,-3 0 0 0 0,-1-1 0 0 0,-4-2 14 0 0,-4-238-239 0 0,1 297 236 0 0,0-1-1 0 0,-1 1 0 0 0,1-1 0 0 0,-1 1 1 0 0,0 0-1 0 0,0-1 0 0 0,-1 1 0 0 0,1-1 1 0 0,-1 1-1 0 0,1 0 0 0 0,-1-1 0 0 0,0 1 1 0 0,0 0-1 0 0,-1 0 0 0 0,1-1 0 0 0,-1 1 1 0 0,1 0-1 0 0,-1 1 0 0 0,0-1 0 0 0,0 0 0 0 0,0 0 1 0 0,-1 1-1 0 0,1-1 0 0 0,-1 1 0 0 0,1 0 1 0 0,-1 0-1 0 0,0 0 0 0 0,0 0 0 0 0,0 0 1 0 0,0 1-1 0 0,0-1 0 0 0,0 1 0 0 0,0 0 1 0 0,0 0-1 0 0,-1 0 0 0 0,1 0 0 0 0,0 0 1 0 0,-1 1-1 0 0,1-1 0 0 0,-1 1 0 0 0,1 0 1 0 0,0 0-1 0 0,-1 1 0 0 0,-2 0 4 0 0,0 2-11 0 0,0 1 0 0 0,0 0-1 0 0,0 1 1 0 0,1 0 0 0 0,-1 0 0 0 0,1 0-1 0 0,0 0 1 0 0,0 1 0 0 0,1 0 0 0 0,0 0-1 0 0,0 0 1 0 0,0 0 0 0 0,1 1 0 0 0,0 0-1 0 0,0-1 1 0 0,1 1 0 0 0,0 0 0 0 0,0 0-1 0 0,0 0 1 0 0,1 1 0 0 0,0-1 0 0 0,1 0-1 0 0,-1 6 12 0 0,1-8-2 0 0,-1 1 0 0 0,1-1 0 0 0,0 1 0 0 0,1-1 0 0 0,-1 1 0 0 0,1-1 0 0 0,0 1 1 0 0,1-1-1 0 0,-1 0 0 0 0,1 0 0 0 0,0 1 0 0 0,0-1 0 0 0,1 0 0 0 0,-1-1 0 0 0,1 1 0 0 0,0 0 0 0 0,0-1 0 0 0,1 0 0 0 0,0 1 0 0 0,-1-1 0 0 0,1-1 0 0 0,0 1 0 0 0,1-1 0 0 0,-1 1 0 0 0,2 0 2 0 0,16 7 4 0 0,0 0 0 0 0,1-1-1 0 0,0-2 1 0 0,1 0 0 0 0,0-1 0 0 0,0-2 0 0 0,23 3-4 0 0,66 18 13 0 0,-110-25-11 0 0,1 0 1 0 0,-1 0 0 0 0,0 1-1 0 0,0-1 1 0 0,0 1-1 0 0,0 0 1 0 0,0 0-1 0 0,-1 0 1 0 0,1 0-1 0 0,0 0 1 0 0,-1 1-1 0 0,0-1 1 0 0,1 1-1 0 0,-1 0 1 0 0,0 0-1 0 0,-1 0 1 0 0,1-1-1 0 0,0 2 1 0 0,-1-1-1 0 0,0 0 1 0 0,1 0-1 0 0,-1 0 1 0 0,0 1-1 0 0,-1-1 1 0 0,1 0-1 0 0,-1 1 1 0 0,1-1-1 0 0,-1 1 1 0 0,0-1-1 0 0,0 1 1 0 0,-1 2-3 0 0,-25 108 77 0 0,23-89-144 0 0,4-21-3250 0 0,3-3-3490 0 0,1-1-5340 0 0</inkml:trace>
  <inkml:trace contextRef="#ctx0" brushRef="#br0" timeOffset="8518.689">4315 1683 16516 0 0,'0'0'1968'0'0,"0"0"-481"0"0,0 0-256 0 0,0 0-87 0 0,0 0-82 0 0,0 0-163 0 0,0 0-199 0 0,0 0-184 0 0,0 0-151 0 0,0 0-89 0 0,0 0-60 0 0,0 0-53 0 0,-23-1-32 0 0,-74-1 3 0 0,43 25 32 0 0,45-14-128 0 0,-4 1-17 0 0,0 1-1 0 0,1 1 0 0 0,1 0 1 0 0,0 1-1 0 0,1 0 0 0 0,0 0 0 0 0,1 1 1 0 0,0 0-1 0 0,1 1 0 0 0,0 2-20 0 0,-16 101-40 0 0,24-114 39 0 0,0 0-1 0 0,0 1 1 0 0,0-1-1 0 0,0 1 1 0 0,1-1 0 0 0,-1 0-1 0 0,1 0 1 0 0,0 1-1 0 0,1-1 1 0 0,-1 0-1 0 0,1 0 1 0 0,-1 0-1 0 0,1 0 1 0 0,1 0 0 0 0,-1 0-1 0 0,0-1 1 0 0,1 1-1 0 0,0-1 1 0 0,0 0-1 0 0,0 0 1 0 0,0 0-1 0 0,0 0 1 0 0,1 0 0 0 0,-1-1-1 0 0,3 2 2 0 0,1-3 69 0 0,0 0-1 0 0,0 0 1 0 0,0-1-1 0 0,0 0 1 0 0,0-1 0 0 0,1 1-1 0 0,-1-1 1 0 0,0-1-1 0 0,-1 1 1 0 0,1-1-1 0 0,0 0 1 0 0,0-1 0 0 0,-1 0-1 0 0,1 0 1 0 0,-1 0-1 0 0,0-1 1 0 0,0 1-1 0 0,0-2 1 0 0,-1 1 0 0 0,1-1-1 0 0,-1 1 1 0 0,0-2-1 0 0,4-4-68 0 0,-6 7 29 0 0,18-18 192 0 0,-1 0 1 0 0,-1-2 0 0 0,-1 0-1 0 0,-1-1 1 0 0,-1-1-1 0 0,-1 0 1 0 0,9-23-222 0 0,29-46 409 0 0,-36 189-872 0 0,21-5-1160 0 0,-18-64-1786 0 0,3-6-4268 0 0,-14-16-4471 0 0</inkml:trace>
  <inkml:trace contextRef="#ctx0" brushRef="#br0" timeOffset="12314.928">4740 2025 5017 0 0,'0'0'1844'0'0,"0"0"-554"0"0,0 0-211 0 0,0 0 112 0 0,0 0 145 0 0,0 0 56 0 0,0 0-61 0 0,0 0-90 0 0,0 0-29 0 0,0 0 4 0 0,0 0 6 0 0,0 3-17 0 0,-3 7-66 0 0,3-8-98 0 0,0-2-108 0 0,3-23 2289 0 0,0-5-3089 0 0,0 0 1 0 0,2 1-1 0 0,1 0 0 0 0,2 0 0 0 0,0 0 1 0 0,1 1-1 0 0,2 0 0 0 0,1 0 0 0 0,1 2 1 0 0,1-1-1 0 0,1 2 0 0 0,1 0 0 0 0,12-13-133 0 0,34-16 83 0 0,-60 53-84 0 0,1-1-1 0 0,-1 1 1 0 0,1 0 0 0 0,-1 0-1 0 0,0 0 1 0 0,1 0-1 0 0,-1 0 1 0 0,0 0 0 0 0,0 0-1 0 0,0 1 1 0 0,0-1-1 0 0,0 1 1 0 0,0 0 0 0 0,0 0-1 0 0,0-1 1 0 0,-1 1-1 0 0,1 0 1 0 0,-1 1 0 0 0,1-1-1 0 0,-1 0 1 0 0,0 0 0 0 0,0 0-1 0 0,0 1 1 0 0,0-1-1 0 0,0 1 1 0 0,-1-1 0 0 0,1 1 1 0 0,-1-2 0 0 0,29 93 31 0 0,-27-79-24 0 0,1 0 0 0 0,1-1-1 0 0,0 0 1 0 0,1 0 0 0 0,1 0 0 0 0,0-1-1 0 0,1 0 1 0 0,5 7-7 0 0,29 11-13 0 0,-24-58 170 0 0,8-19-70 0 0,-1 1-96 0 0,1 1-1 0 0,3 1 1 0 0,1 1 0 0 0,2 2-1 0 0,16-15 10 0 0,-42 49-9 0 0,1 0 0 0 0,-1 0 0 0 0,1 1 0 0 0,0-1 1 0 0,1 2-1 0 0,-1-1 0 0 0,1 1 0 0 0,0 0 0 0 0,0 0 0 0 0,0 0 0 0 0,1 1 0 0 0,-1 1 0 0 0,7-2 9 0 0,-12 5 1 0 0,0 1 0 0 0,1 0 0 0 0,-1 0-1 0 0,0 0 1 0 0,-1 0 0 0 0,1 1 0 0 0,0-1 0 0 0,-1 0-1 0 0,1 1 1 0 0,-1-1 0 0 0,0 1 0 0 0,1 0 0 0 0,-1-1-1 0 0,-1 1 1 0 0,1 0 0 0 0,0 0 0 0 0,-1-1 0 0 0,1 1-1 0 0,-1 0 1 0 0,0 0 0 0 0,0 0 0 0 0,0 0 0 0 0,0 2-1 0 0,0-1 0 0 0,4 235 89 0 0,-4-235-109 0 0,1 0-1 0 0,-1 1 1 0 0,1-1 0 0 0,-1 0-1 0 0,1 0 1 0 0,0 0 0 0 0,1-1-1 0 0,-1 1 1 0 0,1 0 0 0 0,0 0-1 0 0,0-1 1 0 0,0 1-1 0 0,0-1 1 0 0,0 1 0 0 0,1-1-1 0 0,0 0 1 0 0,-1 0 0 0 0,1 0-1 0 0,0 0 1 0 0,4 1 20 0 0,30-11-7016 0 0,-31 0-3357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3:4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7314 0 0,'0'0'2712'0'0,"0"0"-1270"0"0,0 0-642 0 0,0 0-51 0 0,0 0 148 0 0,0 0 122 0 0,0 0-3 0 0,0 0-152 0 0,0 0-183 0 0,0 0-166 0 0,0 0-116 0 0,-11 16-70 0 0,-32 49-29 0 0,32-40 245 0 0,11-24-269 0 0,0-1 2 0 0,0 0 61 0 0,0 0 81 0 0,3-3 2894 0 0,10-13-2114 0 0,26-64 481 0 0,-39 80-1478 0 0,0 0-10 0 0,0 0-32 0 0,0 0-3 0 0,-9 32 306 0 0,6-17-423 0 0,2-15-80 0 0,1 0-3 0 0,0 0-8 0 0,0 0-10 0 0,0 0-4 0 0,0 0-36 0 0,15 0-2677 0 0,-9 1-2134 0 0,-3 2-5738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3:4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16932 0 0,'0'0'1599'0'0,"0"0"-407"0"0,0 0-169 0 0,0 0-34 0 0,0 0-56 0 0,0 0-179 0 0,0 0-220 0 0,0 0-193 0 0,0 0-127 0 0,0 0-70 0 0,0 0 40 0 0,0 0 82 0 0,0 0 37 0 0,0 5 6 0 0,9 38 1142 0 0,16-66-364 0 0,-2 5-86 0 0,-31 29-897 0 0,-3 8-116 0 0,40-42-1059 0 0,-27 21 640 0 0,15-15-1166 0 0,-4 7-7399 0 0,-7 6-3392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3:5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1702 983 0 0 0,'0'0'771'0'0,"0"0"137"0"0,0 0 28 0 0,0 0-10 0 0,0 0-25 0 0,0 0-27 0 0,0 0 11 0 0,0 0 37 0 0,0 0 21 0 0,0-5 22 0 0,-1-2-2507 0 0,0-5 5256 0 0,0 9 3217 0 0,4 16-5269 0 0,14 277 879 0 0,-9-72-1849 0 0,12 43 4 0 0,-11-47-427 0 0,1-60-6 0 0,-5-35 193 0 0,-3 30 443 0 0,-9-128-788 0 0,0-4-3153 0 0,10-17-5924 0 0,-1 0-2108 0 0</inkml:trace>
  <inkml:trace contextRef="#ctx0" brushRef="#br0" timeOffset="3132.315">1659 1064 0 0 0,'0'0'533'0'0,"0"0"696"0"0,0 0 191 0 0,0 0 23 0 0,0 0-156 0 0,0 0-230 0 0,0 0-182 0 0,0 0-112 0 0,0 0-144 0 0,0 0-136 0 0,0-2-94 0 0,3-2-121 0 0,-1 1 0 0 0,1-1 0 0 0,-1 1 0 0 0,1 0 0 0 0,0 0 0 0 0,0 0 0 0 0,1 0 0 0 0,-1 0 0 0 0,0 1 0 0 0,1-1-1 0 0,0 1 1 0 0,-1 0 0 0 0,1 0 0 0 0,0 0 0 0 0,0 1 0 0 0,0-1 0 0 0,0 1 0 0 0,1 0 0 0 0,-1 0 0 0 0,0 1 0 0 0,0-1 0 0 0,1 1 0 0 0,-1 0 0 0 0,0 0 0 0 0,0 0 0 0 0,1 1-1 0 0,-1-1 1 0 0,0 1 0 0 0,0 0 0 0 0,0 0 0 0 0,2 1-268 0 0,19-1 308 0 0,428-1 3309 0 0,-48-4-2534 0 0,-88 8-643 0 0,-95-4-274 0 0,-88 4-75 0 0,148-23 136 0 0,-122-2-71 0 0,-8-1 125 0 0,-17 14-173 0 0,-23 4 60 0 0,-82 1-49 0 0,-26 17 146 0 0,22 148 77 0 0,-17-78-164 0 0,-3 2-1 0 0,-4-1 1 0 0,-4 10-178 0 0,1 8 98 0 0,10 107 58 0 0,1 88 150 0 0,1-210-152 0 0,-11 56 169 0 0,22-103-153 0 0,-17-33-397 0 0,-10-5 1922 0 0,-4-3-1602 0 0,-196 7-43 0 0,-152-14 1 0 0,136 4-34 0 0,33-5-31 0 0,-58 1 27 0 0,26-1 15 0 0,-46 1-155 0 0,-44 7 109 0 0,224 11 11 0 0,21-8 8 0 0,-54 1 35 0 0,37 3-65 0 0,-4 1 44 0 0,20-8 14 0 0,66 0-37 0 0,0 0 9 0 0,0 0-5 0 0,0 0 22 0 0,0 0-20 0 0,0 0 0 0 0,0 0 12 0 0,0 0-26 0 0,0 0-8 0 0,0 0-10 0 0,0 0-38 0 0,0 0 2 0 0,0 0-43 0 0,0 0-89 0 0,0 0-94 0 0,0 0-204 0 0,0 0-327 0 0,0 0-517 0 0,0 0-1316 0 0,0 0-3743 0 0,0 0-5809 0 0</inkml:trace>
  <inkml:trace contextRef="#ctx0" brushRef="#br0" timeOffset="7339.118">52 1653 0 0 0,'0'0'794'0'0,"0"0"512"0"0,0 0 228 0 0,0 0-8 0 0,0 0-34 0 0,0 0-5 0 0,0 0-155 0 0,0 0-87 0 0,0 0-45 0 0,0 0-36 0 0,-8 1-30 0 0,-2 0-696 0 0,-23 1 2726 0 0,33-2-2539 0 0,0 0-113 0 0,36 18 1869 0 0,117 0 478 0 0,27-5-1010 0 0,114-10-1849 0 0,-194-3 174 0 0,-43 7-152 0 0,40 0 166 0 0,15-13 34 0 0,111 1 18 0 0,45 2 44 0 0,-268 3-293 0 0,0 0-6 0 0,0 0 26 0 0,0 0 9 0 0,0 0-4 0 0,0 0 11 0 0,0 0-29 0 0,0 0-11 0 0,0 0 10 0 0,0 0 22 0 0,0 0-18 0 0,0 0 9 0 0,0 0 8 0 0,0 0-24 0 0,0 0 19 0 0,0 0-1 0 0,0 0 4 0 0,0 0 4 0 0,0 0-14 0 0,0 0-17 0 0,0 0 26 0 0,0 0 3 0 0,0 0-3 0 0,0 0-32 0 0,0 0-5 0 0,0 0 30 0 0,0 0-13 0 0,0 0 12 0 0,0 0 6 0 0,0 0-29 0 0,0 0 0 0 0,0 0 29 0 0,0 0-5 0 0,0 0-9 0 0,0 0 8 0 0,0 0-18 0 0,0 0-4 0 0,0 0 10 0 0,0 0 10 0 0,0 0-22 0 0,0 0-1 0 0,0 0 17 0 0,25 0-27 0 0,17 7 44 0 0,-11 0 56 0 0,-31-7-54 0 0,0 0 15 0 0,0 0 14 0 0,0 0-17 0 0,0 0 5 0 0,0 0 13 0 0,0 0-11 0 0,0 0 6 0 0,0 0 16 0 0,0 0-2 0 0,0 0 3 0 0,0 0 19 0 0,0 0 9 0 0,0 0-14 0 0,0 0 17 0 0,0 0 5 0 0,0 0 0 0 0,0 0 4 0 0,0 0 13 0 0,0 0-7 0 0,-21-15 383 0 0,-25-22-429 0 0,-82-99 30 0 0,34 49-50 0 0,41 68-66 0 0,52 19 8 0 0,1 0 0 0 0,0 0 8 0 0,0 0 22 0 0,0 0 2 0 0,0 0-24 0 0,0 0 7 0 0,0 0-22 0 0,0 0-25 0 0,0 0 20 0 0,0 0-18 0 0,-16 174-23 0 0,16-71 130 0 0,-5 0-1 0 0,-12 72-58 0 0,6-127-36 0 0,12-47 172 0 0,-1-1-116 0 0,17-12 44 0 0,174-109 224 0 0,-95 59-288 0 0,-56 33 136 0 0,-38 24-1134 0 0,-6 5-4835 0 0,0 0-3915 0 0,1 0-3167 0 0</inkml:trace>
  <inkml:trace contextRef="#ctx0" brushRef="#br0" timeOffset="7951.245">555 704 8362 0 0,'0'0'3610'0'0,"0"0"-1518"0"0,0 0-594 0 0,0 0-139 0 0,0 0 25 0 0,0 0-14 0 0,0 0-114 0 0,0 0-234 0 0,0 0-295 0 0,0 0-267 0 0,0 0-195 0 0,0 0-108 0 0,0 0-62 0 0,4-7 125 0 0,14 360 2911 0 0,-20-93-2618 0 0,-26-134-361 0 0,25-118-1468 0 0,2-13-5624 0 0,2-1 3394 0 0,-1 2-8012 0 0</inkml:trace>
  <inkml:trace contextRef="#ctx0" brushRef="#br0" timeOffset="8372.76">367 593 10386 0 0,'0'0'1453'0'0,"0"0"-104"0"0,0 0 35 0 0,0 0 126 0 0,0 0 72 0 0,0 0-89 0 0,0 0-298 0 0,0 0-372 0 0,0 0-272 0 0,0 0-139 0 0,0 0-28 0 0,0 0 20 0 0,0 0 11 0 0,19-12 2 0 0,60-39-3 0 0,-5 28 404 0 0,-51 20-561 0 0,-2-2-166 0 0,1 0 0 0 0,-1 2 0 0 0,1 1-1 0 0,-1 0 1 0 0,1 2 0 0 0,0 0 0 0 0,-1 1 0 0 0,1 1 0 0 0,-1 2 0 0 0,1 0 0 0 0,-1 1 0 0 0,0 1 0 0 0,-1 1 0 0 0,0 0 0 0 0,0 2 0 0 0,15 9-91 0 0,-28-13 19 0 0,-1 1 0 0 0,1 1 0 0 0,-1 0 0 0 0,0 0 0 0 0,0 0 1 0 0,-1 0-1 0 0,0 1 0 0 0,-1 0 0 0 0,1 0 0 0 0,-2 0 0 0 0,1 1 1 0 0,-1-1-1 0 0,0 1 0 0 0,-1 0 0 0 0,0-1 0 0 0,0 1 0 0 0,-1 0 1 0 0,0 1-1 0 0,-1-1 0 0 0,0 0 0 0 0,0 0 0 0 0,-1 5-19 0 0,-3-3 25 0 0,0-1 1 0 0,0 0-1 0 0,0-1 0 0 0,-2 1 0 0 0,1-1 0 0 0,-1 0 1 0 0,0 0-1 0 0,-1-1 0 0 0,0 0 0 0 0,0 0 0 0 0,-1 0 1 0 0,0-1-1 0 0,-1 0 0 0 0,1-1 0 0 0,-1 0 0 0 0,0 0 1 0 0,-1-1-1 0 0,1 0 0 0 0,-1-1 0 0 0,-7 3-25 0 0,-9 5 8 0 0,-1-1 0 0 0,0-1 0 0 0,0-1 0 0 0,0-1 0 0 0,-1-2 0 0 0,-1 0 0 0 0,1-2 0 0 0,-1-2 0 0 0,-18 0-8 0 0,-5-8-748 0 0,54-2-2820 0 0,1 4-1947 0 0,3 0-6488 0 0</inkml:trace>
  <inkml:trace contextRef="#ctx0" brushRef="#br0" timeOffset="12193.589">2499 1793 464 0 0,'0'0'1776'0'0,"0"0"-311"0"0,0 0-25 0 0,0 0 123 0 0,0 0 89 0 0,0 0-54 0 0,0 0-212 0 0,0 0-317 0 0,0 0-270 0 0,0 0-196 0 0,0 0-151 0 0,1-6 1340 0 0,11 71 1649 0 0,5 60-1483 0 0,16 89-435 0 0,12 319 213 0 0,-8-315-1073 0 0,-19-122-296 0 0,-14-43-194 0 0,0 0 195 0 0,-4-52-344 0 0,0-1-28 0 0,0 0-14 0 0,2 13 98 0 0,-1-2 549 0 0,-1-22 517 0 0,-3-6-1127 0 0,-1-1 1 0 0,-1 1-1 0 0,0 0 1 0 0,-1 0 0 0 0,-1 1-1 0 0,-1 0 1 0 0,0 0-1 0 0,-1 0 1 0 0,-1 1 0 0 0,0 1-1 0 0,-1 0 1 0 0,-1 0-1 0 0,-7-6-19 0 0,1 1-16 0 0,0 1 0 0 0,-1 1 0 0 0,0 0 0 0 0,-1 2 0 0 0,-1 0 0 0 0,-20-10 16 0 0,-7-7 63 0 0,47 32-78 0 0,1 0 25 0 0,0 0-9 0 0,0 0 11 0 0,0 0 3 0 0,0 0-11 0 0,0 0-22 0 0,0 0 2 0 0,0 0 7 0 0,0 0 8 0 0,0 0 23 0 0,0 0-4 0 0,0 0-5 0 0,0 0 8 0 0,0 0-19 0 0,0 0-1 0 0,0 0-14 0 0,0 0-11 0 0,0 0-7 0 0,71-12-20 0 0,-23 9 66 0 0,1 1 0 0 0,-1 3 0 0 0,1 2 0 0 0,27 6-15 0 0,53 5 3 0 0,-56-13-2 0 0,-47 6-23 0 0,-26-7 34 0 0,0 0-4 0 0,0 0 29 0 0,0 0-21 0 0,0 0-5 0 0,0 0 3 0 0,0 0-22 0 0,0 0 6 0 0,0 0 24 0 0,0 0-2 0 0,0 0 2 0 0,0 0-5 0 0,0 0-2 0 0,0 0-5 0 0,0 0 9 0 0,0 0 13 0 0,-9 12 340 0 0,-35 35-333 0 0,20-27-3 0 0,0 1 0 0 0,2 1 1 0 0,0 1-1 0 0,2 0 0 0 0,-17 26-36 0 0,11-12-9 0 0,26-37-908 0 0,-1-2 585 0 0,0 1-3022 0 0,1 0-3552 0 0,0 1-4945 0 0</inkml:trace>
  <inkml:trace contextRef="#ctx0" brushRef="#br0" timeOffset="13205.772">1632 3973 2064 0 0,'0'0'2974'0'0,"0"0"-982"0"0,0 0-277 0 0,0 0 74 0 0,0 0 114 0 0,0 0-50 0 0,0 0-158 0 0,0 0-238 0 0,0 0-254 0 0,0 0-248 0 0,0 0-141 0 0,0 0-87 0 0,0 0-43 0 0,-4 0-4 0 0,-8 0-49 0 0,9 0-39 0 0,3 0-35 0 0,0 0-42 0 0,0 0-31 0 0,0 0-10 0 0,0-19 911 0 0,-3-8-1048 0 0,1 14-249 0 0,0 0 1 0 0,1 0-1 0 0,0 0 0 0 0,1 0 0 0 0,1 0 1 0 0,0 0-1 0 0,1 0 0 0 0,3-9-88 0 0,4-9 69 0 0,2 0 1 0 0,1 2-1 0 0,2-1 1 0 0,1 2-1 0 0,1 0 1 0 0,1 0-1 0 0,1 2 1 0 0,2 0-1 0 0,1 2 1 0 0,0 0-1 0 0,6-3-69 0 0,34-10-38 0 0,-58 39 38 0 0,1 0 1 0 0,0 0 0 0 0,0 1 0 0 0,-1-1 0 0 0,1 1 0 0 0,-1 0 0 0 0,0 0 0 0 0,0 1 0 0 0,0-1 0 0 0,0 0 0 0 0,-1 1 0 0 0,1 0 0 0 0,-1 0 0 0 0,0-1 0 0 0,1 3-1 0 0,58 186 153 0 0,-50-146-164 0 0,24-70 25 0 0,248-200 1 0 0,-253 209-44 0 0,-26 37-1 0 0,-2 10 67 0 0,-1 1-1 0 0,-1-1 1 0 0,-2 0-1 0 0,-1 1 1 0 0,-1-1-1 0 0,-2 0 1 0 0,-1-1-1 0 0,-6 13-36 0 0,-18 19-100 0 0,31-63 23 0 0,0 0-42 0 0,0 0-64 0 0,0 0-70 0 0,0 0-102 0 0,0 0-134 0 0,0 0-114 0 0,23-8-5998 0 0,-14 1 367 0 0,0 0-5473 0 0</inkml:trace>
  <inkml:trace contextRef="#ctx0" brushRef="#br0" timeOffset="13891.705">2771 3505 7082 0 0,'0'0'2237'0'0,"0"0"-604"0"0,0 0-221 0 0,0 0-14 0 0,0 0-15 0 0,0 0-72 0 0,0 0-143 0 0,0 0-123 0 0,0 0-98 0 0,0 0-107 0 0,0 0-87 0 0,0 0-100 0 0,-13 6-54 0 0,-67 26 401 0 0,65-26-845 0 0,1 0 1 0 0,0 1-1 0 0,1 1 1 0 0,-1 0-1 0 0,1 1 1 0 0,1 0-1 0 0,0 1 1 0 0,0 1-1 0 0,1 0 1 0 0,0 0-1 0 0,1 1 1 0 0,1 0-1 0 0,-1 1 1 0 0,2 0-1 0 0,0 0 1 0 0,1 1-1 0 0,0 0 1 0 0,1 1-1 0 0,0-1 1 0 0,1 1-1 0 0,1 0 1 0 0,1 0-1 0 0,0 1 0 0 0,-1 14-155 0 0,3-27 15 0 0,1-1-1 0 0,-1 0 1 0 0,1 1-1 0 0,-1-1 1 0 0,1 1-1 0 0,0-1 0 0 0,0 1 1 0 0,0-1-1 0 0,1 1 1 0 0,-1-1-1 0 0,0 1 1 0 0,1-1-1 0 0,-1 1 1 0 0,1-1-1 0 0,0 0 0 0 0,0 1 1 0 0,0-1-1 0 0,0 0 1 0 0,1 0-1 0 0,-1 0 1 0 0,0 0-1 0 0,1 0 0 0 0,0 0 1 0 0,-1 0-1 0 0,1 0 1 0 0,0-1-1 0 0,0 1 1 0 0,0 0-1 0 0,0-1 0 0 0,0 0 1 0 0,0 1-1 0 0,0-1 1 0 0,1 0-1 0 0,-1 0 1 0 0,0 0-1 0 0,1-1 0 0 0,-1 1 1 0 0,0-1-1 0 0,3 1-14 0 0,6-3 91 0 0,-1-1-1 0 0,0-1 1 0 0,1 1-1 0 0,-1-2 0 0 0,0 1 1 0 0,-1-2-1 0 0,1 1 1 0 0,-1-1-1 0 0,0 0 0 0 0,-1-1 1 0 0,1 0-1 0 0,-1-1 1 0 0,-1 1-1 0 0,1-2 1 0 0,1-2-91 0 0,173-216 424 0 0,-167 262-400 0 0,-14-25-12 0 0,9 53 51 0 0,-3 0 0 0 0,-2 0 0 0 0,-4 0 1 0 0,-2 1-1 0 0,-9 53-63 0 0,-4-17 33 0 0,-5-2 0 0 0,-19 57-33 0 0,32-131 12 0 0,-1 1 0 0 0,-1-1-1 0 0,-2 0 1 0 0,0-1-1 0 0,-1 0 1 0 0,-1-1 0 0 0,-1 0-1 0 0,-2-1 1 0 0,0-1-1 0 0,-7 8-11 0 0,20-25 4 0 0,-1 0-1 0 0,0-1 1 0 0,0 1-1 0 0,0 0 1 0 0,0-1-1 0 0,0 0 1 0 0,-1 0-1 0 0,1 0 0 0 0,-1 0 1 0 0,1 0-1 0 0,-1-1 1 0 0,0 1-1 0 0,0-1 1 0 0,1 0-1 0 0,-1 0 1 0 0,0-1-1 0 0,0 1 0 0 0,0-1 1 0 0,0 0-1 0 0,0 0 1 0 0,0 0-1 0 0,0 0 1 0 0,0-1-1 0 0,-2 0-3 0 0,2-2 0 0 0,0 0 0 0 0,0-1 0 0 0,0 1-1 0 0,1-1 1 0 0,0 0 0 0 0,0 0 0 0 0,0 0 0 0 0,0 0 0 0 0,1 0-1 0 0,-1-1 1 0 0,1 1 0 0 0,0-1 0 0 0,1 1 0 0 0,-1-1 0 0 0,1 0-1 0 0,-1-3 1 0 0,0-12-12 0 0,1 0 0 0 0,0 0 0 0 0,2 1-1 0 0,0-1 1 0 0,1 0 0 0 0,1 0 0 0 0,1 1 0 0 0,1 0-1 0 0,0 0 1 0 0,2 0 0 0 0,0 0 0 0 0,1 1-1 0 0,1 0 1 0 0,0 1 0 0 0,1 0 0 0 0,1 0-1 0 0,4-3 13 0 0,98-127-701 0 0,-85 120-1311 0 0,-14 17-2357 0 0,-3 2-4587 0 0,-4 4-3756 0 0</inkml:trace>
  <inkml:trace contextRef="#ctx0" brushRef="#br0" timeOffset="15207.56">3535 2541 0 0 0,'0'0'681'0'0,"0"0"253"0"0,0 0 28 0 0,0 0-32 0 0,0 0-100 0 0,0 0-85 0 0,0 0-39 0 0,0 0-133 0 0,0 0-107 0 0,0 0-83 0 0,0 0-30 0 0,0 0 79 0 0,-2-6 101 0 0,0 2-295 0 0,-7-21 359 0 0,5 5 3103 0 0,-1 16 7662 0 0,3 7-11159 0 0,2-2 8 0 0,0-1-13 0 0,-1 19 916 0 0,-27 230 397 0 0,17 223-563 0 0,27-207-645 0 0,-30-177-131 0 0,-2-47 39 0 0,-1 81-89 0 0,16-101-79 0 0,-13-95-3580 0 0,14 38-638 0 0,0 26 959 0 0,0-2-8812 0 0</inkml:trace>
  <inkml:trace contextRef="#ctx0" brushRef="#br0" timeOffset="16165.474">3456 2574 3481 0 0,'0'0'1672'0'0,"0"0"-205"0"0,0 0 31 0 0,0 0 62 0 0,0 0-1 0 0,0 0-40 0 0,0 0-232 0 0,0 0-275 0 0,0 0-206 0 0,0 0-97 0 0,0 0-18 0 0,0 0 8 0 0,-4-4 5245 0 0,-33 27-3901 0 0,6-1-1843 0 0,0-1 1 0 0,-2-1 0 0 0,0-2-1 0 0,-1-1 1 0 0,-20 6-201 0 0,2 3 800 0 0,80-12-577 0 0,35 3-28 0 0,1-4 0 0 0,0-2 0 0 0,1-3 0 0 0,0-3 0 0 0,52-3-195 0 0,-3 5 16 0 0,-99-4-10 0 0,-16-11 1120 0 0,-285-255-834 0 0,250 215-380 0 0,75 40-4013 0 0,-16 8 899 0 0,-9 0-3385 0 0,-3 0-5982 0 0</inkml:trace>
  <inkml:trace contextRef="#ctx0" brushRef="#br0" timeOffset="17369.209">3870 3222 6393 0 0,'0'0'3776'0'0,"0"0"-1494"0"0,0 0-679 0 0,0 0-90 0 0,0 0 53 0 0,0 0 16 0 0,0 0-171 0 0,0 0-260 0 0,0 0-251 0 0,0 0-239 0 0,0 0-155 0 0,0 0-121 0 0,0 0-76 0 0,-8-5 225 0 0,-9 36 137 0 0,-23 60 166 0 0,3 1 1 0 0,-12 58-838 0 0,5-13 150 0 0,4-41-180 0 0,48-136-3494 0 0,63-170-4211 0 0,3 31 4268 0 0,-21 53 5225 0 0,-35 75 1853 0 0,-19 65 3413 0 0,2 15-6396 0 0,-1-10-77 0 0,9 47 231 0 0,4-28-552 0 0,-1 1 1 0 0,-2 1 0 0 0,-1 0-1 0 0,-2 0 1 0 0,-1 23-231 0 0,-4-47 12 0 0,49 119 49 0 0,-43-118-35 0 0,6 1 6 0 0,-13-18-28 0 0,-1 0-3 0 0,0 0 15 0 0,8-20 1718 0 0,27-100-1343 0 0,21-211-245 0 0,-50 235-3233 0 0,-6 96 2176 0 0,0 0-404 0 0,8-5-11918 0 0,-5 2 1537 0 0</inkml:trace>
  <inkml:trace contextRef="#ctx0" brushRef="#br0" timeOffset="20805.484">5650 2460 0 0 0,'0'0'1299'0'0,"0"0"593"0"0,0 0 159 0 0,0 0-94 0 0,0 0-246 0 0,0 0-329 0 0,0 0-277 0 0,0 0-183 0 0,0 3 3972 0 0,-249 4-397 0 0,-156 9-2203 0 0,138-5-1086 0 0,130-26-800 0 0,-244 19 1473 0 0,381-4-1844 0 0,0 0 26 0 0,0 0-47 0 0,-28 10 273 0 0,-31-2-22 0 0,59-8-245 0 0,0 0-14 0 0,15 14-33 0 0,-1 3 49 0 0,0 1 1 0 0,-2 0-1 0 0,0 1 1 0 0,-2 1-1 0 0,0 0 1 0 0,6 16-25 0 0,42 104 118 0 0,-13-71-30 0 0,-32-50 963 0 0,-9-56-635 0 0,-1 1-410 0 0,2 0 0 0 0,1 1 0 0 0,1-1 0 0 0,2 2-1 0 0,2-1 1 0 0,10-21-6 0 0,0-47 59 0 0,-21 103-75 0 0,0 0 22 0 0,0 0 13 0 0,0 0-28 0 0,0 0 9 0 0,0 0-12 0 0,0 0-23 0 0,0 0 16 0 0,0 0-6 0 0,0 0 6 0 0,0 0 5 0 0,0 0-4 0 0,0 0-31 0 0,0 0-12 0 0,0 0-9 0 0,0 0-48 0 0,0 0-41 0 0,0 0-92 0 0,0 0-119 0 0,0 0-151 0 0,0 0-211 0 0,0 0-300 0 0,4 1-5860 0 0,1 5-5153 0 0</inkml:trace>
  <inkml:trace contextRef="#ctx0" brushRef="#br0" timeOffset="21411.443">5685 2607 11178 0 0,'0'0'1966'0'0,"0"0"-371"0"0,0 0-116 0 0,0 0 15 0 0,0 0-39 0 0,0 0-162 0 0,0 0-234 0 0,0 0-265 0 0,0 0-242 0 0,0 0-159 0 0,0 0-173 0 0,0 0-82 0 0,0 0 40 0 0,0 6 81 0 0,13 294 3058 0 0,-25-55-2858 0 0,8-227-467 0 0,-25 61 124 0 0,21-131-5810 0 0,8 30 1475 0 0,0 15 525 0 0,0-4-7555 0 0</inkml:trace>
  <inkml:trace contextRef="#ctx0" brushRef="#br0" timeOffset="21707.137">5589 2618 7794 0 0,'0'0'3135'0'0,"0"0"-1097"0"0,0 0-658 0 0,0 0-116 0 0,0 0 62 0 0,0 0 14 0 0,0 0-110 0 0,0 0-151 0 0,0 0-147 0 0,0 0-95 0 0,0 0-76 0 0,0 0-124 0 0,0 0-78 0 0,26-1-39 0 0,170-7 802 0 0,85-34-27 0 0,-228 42-1393 0 0,-53 0 56 0 0,0 0-32 0 0,-24 7-1091 0 0,-5 8-421 0 0,-17 8-1672 0 0,16-10-3934 0 0,14-5-4193 0 0</inkml:trace>
  <inkml:trace contextRef="#ctx0" brushRef="#br0" timeOffset="21954.202">5621 2839 9474 0 0,'0'0'1786'0'0,"0"0"-357"0"0,0 0-104 0 0,0 0 82 0 0,0 0 61 0 0,0 0-96 0 0,0 0-61 0 0,0 0-47 0 0,0 0-62 0 0,0 0-124 0 0,0 0-152 0 0,0 0-155 0 0,0 0-144 0 0,32 8-123 0 0,101 24-89 0 0,-41-27 149 0 0,-70-10-448 0 0,22-2 56 0 0,4-2-560 0 0,-16 7-6001 0 0,-30 2-4011 0 0</inkml:trace>
  <inkml:trace contextRef="#ctx0" brushRef="#br0" timeOffset="22278.058">6114 3038 14491 0 0,'0'0'912'0'0,"0"0"-525"0"0,0 0 20 0 0,0 0 413 0 0,0 0 384 0 0,0 0 154 0 0,0 0-101 0 0,0 0-287 0 0,0 0-274 0 0,0 0-192 0 0,0 0-130 0 0,0 0-69 0 0,0 0-52 0 0,-9 34-50 0 0,-29 104-19 0 0,23-56 108 0 0,5 31-234 0 0,10-112-109 0 0,0-1-26 0 0,0 0-21 0 0,0 0-22 0 0,0 0-26 0 0,0 0-51 0 0,-6-5-7067 0 0,5 3 1503 0 0,-1 2-5200 0 0</inkml:trace>
  <inkml:trace contextRef="#ctx0" brushRef="#br0" timeOffset="22575.333">6040 3056 12091 0 0,'0'0'1736'0'0,"0"0"-418"0"0,0 0-92 0 0,0 0 91 0 0,0 0-12 0 0,0 0-111 0 0,0 0-190 0 0,0 0-206 0 0,0 0-147 0 0,0 0-91 0 0,0 0-75 0 0,0 0-56 0 0,33-7-58 0 0,102-20-52 0 0,-12 10 332 0 0,-60 17-841 0 0,-63 0-28 0 0,0 0-80 0 0,0 0-31 0 0,-10 12-3889 0 0,7-7-681 0 0,-1 0-6387 0 0</inkml:trace>
  <inkml:trace contextRef="#ctx0" brushRef="#br0" timeOffset="22790.965">5991 3244 8402 0 0,'0'0'5641'0'0,"0"0"-3459"0"0,0 0-1197 0 0,0 0 97 0 0,0 0 216 0 0,0 0 76 0 0,0 0-145 0 0,0 0-228 0 0,0 0-267 0 0,0 0-189 0 0,0 0-131 0 0,35-2-121 0 0,113-6-70 0 0,-9-8 496 0 0,-92 8-1999 0 0,6 5-4986 0 0,-44 3-5485 0 0</inkml:trace>
  <inkml:trace contextRef="#ctx0" brushRef="#br0" timeOffset="26332.333">5505 284 0 0 0,'0'0'1570'0'0,"0"0"322"0"0,0 0 335 0 0,0 0 130 0 0,0 0-151 0 0,0 0-333 0 0,0 0-312 0 0,0 0-228 0 0,0 0-146 0 0,2-3-101 0 0,2-2-1498 0 0,-4 5 527 0 0,0 1 0 0 0,0-1 0 0 0,0 0 0 0 0,0 0 0 0 0,0 1 0 0 0,0-1 0 0 0,0 0 0 0 0,0 1 0 0 0,0-1 0 0 0,0 0 0 0 0,0 1 0 0 0,0-1 0 0 0,0 0 1 0 0,0 0-1 0 0,0 1 0 0 0,0-1 0 0 0,1 0 0 0 0,-1 1 0 0 0,0-1 0 0 0,0 0 0 0 0,0 0 0 0 0,1 1 0 0 0,-1-1 0 0 0,0 0 0 0 0,0 0 0 0 0,1 0 0 0 0,-1 1 0 0 0,0-1 0 0 0,0 0 0 0 0,1 0 0 0 0,-1 0 1 0 0,0 0-1 0 0,0 0 0 0 0,1 0 0 0 0,-1 1 0 0 0,0-1 0 0 0,1 0 0 0 0,-1 0 0 0 0,0 0 0 0 0,1 0 0 0 0,-1 0 0 0 0,0 0 0 0 0,1 0 0 0 0,-1 0 0 0 0,0 0 0 0 0,0 0 0 0 0,1-1-115 0 0,19 116 1743 0 0,-11-28-1099 0 0,-3 0-1 0 0,-4 0 0 0 0,-4 6-643 0 0,1 9 288 0 0,-26 276 332 0 0,23-223 571 0 0,27-155-933 0 0,40-1 2 0 0,0-2 0 0 0,0-4 0 0 0,26-7-260 0 0,106-9 92 0 0,45 16 152 0 0,-173 22-175 0 0,76-11 149 0 0,-143-4-222 0 0,26 0 72 0 0,35 3 40 0 0,-96 1-1331 0 0,12-4-1331 0 0,8 0-8095 0 0,12 0-1248 0 0</inkml:trace>
  <inkml:trace contextRef="#ctx0" brushRef="#br0" timeOffset="26891.765">7193 1160 2505 0 0,'0'0'1687'0'0,"0"0"-155"0"0,0 0 183 0 0,0 0 324 0 0,0 0 194 0 0,0 0-66 0 0,0 0-294 0 0,0 0-379 0 0,0 0-319 0 0,0 0-204 0 0,0 0-124 0 0,0 0-59 0 0,0 0-57 0 0,-1 26 4823 0 0,-77 55-4327 0 0,-148 102-604 0 0,185-145-590 0 0,40-37-200 0 0,1 0 0 0 0,-1-1 1 0 0,0 1-1 0 0,0-1 0 0 0,1 1 0 0 0,-1-1 0 0 0,0 0 0 0 0,0 1 0 0 0,0-1 0 0 0,0 0 1 0 0,0 0-1 0 0,0 1 0 0 0,1-1 0 0 0,-1 0 0 0 0,0 0 0 0 0,0 0 0 0 0,0 0 0 0 0,0 0 1 0 0,0 0-1 0 0,0 0 0 0 0,0-1 0 0 0,0 1 0 0 0,0 0 0 0 0,1 0 0 0 0,-1-1 0 0 0,0 1 0 0 0,0 0 1 0 0,0-1-1 0 0,0 1 0 0 0,1-1 0 0 0,-1 1 0 0 0,0-1 0 0 0,0 0 0 0 0,1 1 0 0 0,-1-1 1 0 0,1 0-1 0 0,-1 1 0 0 0,0-1 0 0 0,1 0 167 0 0,-8-14-5568 0 0,7 5 115 0 0,1 2-5332 0 0</inkml:trace>
  <inkml:trace contextRef="#ctx0" brushRef="#br0" timeOffset="27197.505">6823 1120 7538 0 0,'0'0'3458'0'0,"0"0"-1000"0"0,0 0-563 0 0,0 0-196 0 0,0 0-162 0 0,0 0-164 0 0,0 0-192 0 0,0 0-239 0 0,0 0-257 0 0,0 0-226 0 0,0 0-168 0 0,0 0-113 0 0,0 0-50 0 0,-1 1 108 0 0,1 5-61 0 0,0-1-1 0 0,1 0 0 0 0,-1 0 0 0 0,1 0 1 0 0,0 0-1 0 0,1 0 0 0 0,0 0 0 0 0,-1 0 0 0 0,1 0 1 0 0,1-1-1 0 0,-1 1 0 0 0,1-1 0 0 0,0 1 1 0 0,0-1-1 0 0,0 0 0 0 0,0 0 0 0 0,1 0 0 0 0,2 1-174 0 0,5 10 367 0 0,152 180 1858 0 0,-99-103-2063 0 0,-55-82-1040 0 0,-7-11-2606 0 0,-1-4-3745 0 0,-1 2-5287 0 0</inkml:trace>
  <inkml:trace contextRef="#ctx0" brushRef="#br0" timeOffset="28451.23">5877 52 0 0 0,'0'0'1763'0'0,"0"0"-231"0"0,0 0-91 0 0,0 0 108 0 0,0 0 58 0 0,0 0 48 0 0,0 0-29 0 0,0 0-184 0 0,0 0-90 0 0,0 0-157 0 0,0 0-199 0 0,0 0-84 0 0,0 0-94 0 0,-3-8-33 0 0,-9-35 766 0 0,11 43 2536 0 0,-4 10-4087 0 0,-15 112 521 0 0,20-111-500 0 0,0-1 0 0 0,0 0 0 0 0,1 0 0 0 0,0 0 0 0 0,1 0 0 0 0,0 0-1 0 0,1 0 1 0 0,0-1 0 0 0,0 1 0 0 0,1-1 0 0 0,0 0 0 0 0,1 0 0 0 0,2 3-21 0 0,-5-8-44 0 0,-1-3 66 0 0,-1 0 0 0 0,0 0 0 0 0,0-1 1 0 0,1 1-1 0 0,-1 0 0 0 0,0 0 0 0 0,1 0 0 0 0,-1 0 0 0 0,1-1 0 0 0,-1 1 1 0 0,1 0-1 0 0,-1 0 0 0 0,1-1 0 0 0,0 1 0 0 0,-1 0 0 0 0,1-1 0 0 0,0 1 1 0 0,-1-1-1 0 0,1 1 0 0 0,0-1 0 0 0,0 1 0 0 0,0-1 0 0 0,-1 1 1 0 0,1-1-1 0 0,0 0 0 0 0,0 0 0 0 0,0 1 0 0 0,0-1 0 0 0,0 0 0 0 0,0 0 1 0 0,0 0-1 0 0,0 0 0 0 0,0 0 0 0 0,-1 0 0 0 0,1 0 0 0 0,0 0 0 0 0,0-1 1 0 0,0 1-1 0 0,0 0 0 0 0,0 0 0 0 0,0-1 0 0 0,0 1 0 0 0,-1 0 1 0 0,1-1-1 0 0,0 1 0 0 0,0-1 0 0 0,-1 1 0 0 0,1-1 0 0 0,0 0 0 0 0,0 1 1 0 0,-1-1-1 0 0,1 0 0 0 0,-1 1 0 0 0,1-1 0 0 0,-1 0 0 0 0,1 0-22 0 0,129-152 883 0 0,-58 58-803 0 0,-55 72-75 0 0,-16 22 20 0 0,-1 1 0 0 0,0 0 0 0 0,0 0 2 0 0,0 0-15 0 0,0 0-8 0 0,0 0-19 0 0,0 0-15 0 0,0 0-6 0 0,12 23-94 0 0,5 7 160 0 0,-1 0 1 0 0,-2 1-1 0 0,-1 0 0 0 0,-1 1 0 0 0,-2 1 1 0 0,1 8-31 0 0,-11-41 0 0 0,12 40 13 0 0,-2 0 0 0 0,-2 1 1 0 0,-2 0-1 0 0,-1 0 0 0 0,-2 0 1 0 0,-2 0-1 0 0,-2 1 0 0 0,-2 2-13 0 0,2-38 10 0 0,-1-1-1 0 0,-1 1 1 0 0,1-1-1 0 0,-1 1 0 0 0,0-1 1 0 0,-1 0-1 0 0,1 0 1 0 0,-1-1-1 0 0,0 1 1 0 0,0-1-1 0 0,0 1 1 0 0,-1-1-1 0 0,1-1 1 0 0,-1 1-1 0 0,0-1 0 0 0,0 1 1 0 0,0-1-1 0 0,-1-1 1 0 0,1 1-1 0 0,-1-1 1 0 0,1 0-1 0 0,-1 0 1 0 0,0-1-1 0 0,0 1 1 0 0,0-1-1 0 0,0-1 0 0 0,0 1 1 0 0,0-1-1 0 0,0 0 1 0 0,0 0-1 0 0,0-1 1 0 0,0 0-1 0 0,0 0 1 0 0,-4-1-10 0 0,8 1 1 0 0,-1 1 1 0 0,0-1 0 0 0,1 0-1 0 0,0 0 1 0 0,-1 0 0 0 0,1 0-1 0 0,-1 0 1 0 0,1-1-1 0 0,0 1 1 0 0,0-1 0 0 0,0 1-1 0 0,0-1 1 0 0,0 0 0 0 0,0 0-1 0 0,0 0 1 0 0,0 0 0 0 0,1 0-1 0 0,-1 0 1 0 0,1-1 0 0 0,0 1-1 0 0,0 0 1 0 0,-1-1 0 0 0,1 1-1 0 0,1-1 1 0 0,-1 1 0 0 0,0-1-1 0 0,1 1 1 0 0,-1-1 0 0 0,1 0-1 0 0,0 1 1 0 0,0-1 0 0 0,0 1-1 0 0,0-1 1 0 0,0 0 0 0 0,1 1-1 0 0,-1-1 1 0 0,1 0-1 0 0,-1 1 1 0 0,1-1 0 0 0,0 1-1 0 0,0-1 1 0 0,0 1 0 0 0,1 0-1 0 0,-1 0 1 0 0,0-1 0 0 0,1 1-1 0 0,0 0 1 0 0,-1 0 0 0 0,1 0-1 0 0,0 0 1 0 0,0 1 0 0 0,0-1-1 0 0,0 0 1 0 0,1 1-2 0 0,25-26 2 0 0,2 2 1 0 0,1 2-1 0 0,0 1 0 0 0,2 1 1 0 0,2 1-3 0 0,43-30-17 0 0,-27 18-250 0 0,23-17-586 0 0,-28 13-6856 0 0,-38 28-4402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4:2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54 487 6577 0 0,'0'0'3835'0'0,"0"0"-2482"0"0,0 0-906 0 0,0 0 136 0 0,0 0 474 0 0,0 0 464 0 0,0 0 138 0 0,0 0-123 0 0,0 0-312 0 0,0 0-293 0 0,11-1-181 0 0,492-35 4191 0 0,-49 32-3898 0 0,-220-3-629 0 0,-231 7-465 0 0,-3 0 49 0 0,1 1 0 0 0,-1-1-1 0 0,1 1 1 0 0,-1-1 0 0 0,1 1-1 0 0,0-1 1 0 0,-1 0 0 0 0,1 1-1 0 0,0-1 1 0 0,-1 0-1 0 0,1 0 1 0 0,0 1 0 0 0,-1-1-1 0 0,1 0 1 0 0,0 0 0 0 0,0 0-1 0 0,-1 0 1 0 0,1 0-1 0 0,0 0 1 0 0,0 0 0 0 0,-1 0-1 0 0,1 0 1 0 0,0 0 0 0 0,-1-1-1 0 0,1 1 1 0 0,0 0-1 0 0,-1 0 1 0 0,1-1 0 0 0,0 1-1 0 0,-1 0 1 0 0,1-1 0 0 0,0 1-1 0 0,-1-1 1 0 0,1 1 0 0 0,-1-1-1 0 0,1 1 1 0 0,-1-1-1 0 0,1 1 1 0 0,-1-1 0 0 0,1 1-1 0 0,-1-1 1 0 0,0 0 0 0 0,1 1-1 0 0,-1-1 1 0 0,0 0-1 0 0,1 1 1 0 0,-1-1 0 0 0,0 0-1 0 0,0 1 1 0 0,0-1 0 0 0,0 0-1 0 0,0 0 1 0 0,0 1 0 0 0,0-1-1 0 0,0 0 1 0 0,0 1-1 0 0,0-1 1 0 0,0 0 0 0 0,0 0-1 0 0,0 1 1 0 0,0-1 0 0 0,-1 0-1 0 0,1 0 3 0 0,-36-10-3842 0 0,19 11-556 0 0,5 0-1742 0 0,3 0-5311 0 0</inkml:trace>
  <inkml:trace contextRef="#ctx0" brushRef="#br0" timeOffset="430.902">1 748 5841 0 0,'0'0'1922'0'0,"0"0"-923"0"0,0 0-276 0 0,0 0 356 0 0,0 0 486 0 0,0 0 293 0 0,0 0-75 0 0,0 0-351 0 0,0 0-410 0 0,0 0-302 0 0,0 0-130 0 0,0 0-6 0 0,0 0 44 0 0,3-1 29 0 0,110 2 4142 0 0,-44 3-4091 0 0,276-18 625 0 0,151-13-1159 0 0,-471 31-762 0 0,-25-4 325 0 0,0 0-52 0 0,0 0-70 0 0,0 0-122 0 0,-9-1-5836 0 0,5-4 327 0 0,-1 4-5615 0 0</inkml:trace>
  <inkml:trace contextRef="#ctx0" brushRef="#br0" timeOffset="1149.178">511 1 7746 0 0,'0'0'1401'0'0,"0"0"-154"0"0,0 0-1 0 0,0 0 173 0 0,0 0 121 0 0,0 0-73 0 0,0 0-283 0 0,0 0-395 0 0,0 0-327 0 0,0 0-206 0 0,0 0-4 0 0,0 0 143 0 0,0 0 152 0 0,-6 4 140 0 0,3-1-621 0 0,2-3-27 0 0,0 0 0 0 0,0 1 0 0 0,1-1 0 0 0,-1 1-1 0 0,0-1 1 0 0,0 1 0 0 0,0-1 0 0 0,1 1 0 0 0,-1 0 0 0 0,0-1 0 0 0,1 1-1 0 0,-1 0 1 0 0,0-1 0 0 0,1 1 0 0 0,-1 0 0 0 0,1 0 0 0 0,-1 0 0 0 0,1 0-1 0 0,0 0 1 0 0,-1-1 0 0 0,1 1 0 0 0,0 0 0 0 0,0 0 0 0 0,-1 0-1 0 0,1 0 1 0 0,0 0 0 0 0,0 0 0 0 0,0 0 0 0 0,0 0 0 0 0,0 0 0 0 0,0 0-1 0 0,1 0 1 0 0,-1 0 0 0 0,0 0 0 0 0,0 0 0 0 0,1-1 0 0 0,-1 1-1 0 0,0 0 1 0 0,1 0 0 0 0,-1 0 0 0 0,1 0 0 0 0,-1 0 0 0 0,1-1 0 0 0,0 1-1 0 0,-1 0 1 0 0,1-1 0 0 0,0 1 0 0 0,-1 0 0 0 0,1-1 0 0 0,0 1 0 0 0,0-1-1 0 0,0 1 1 0 0,0-1 0 0 0,-1 1 0 0 0,2-1-39 0 0,20 18 476 0 0,1-2 0 0 0,0 0 1 0 0,2-1-1 0 0,0-2 0 0 0,0 0 0 0 0,1-2 0 0 0,0-1 1 0 0,4 0-477 0 0,14 7 293 0 0,28 11-2 0 0,-22-10-196 0 0,0 2 1 0 0,-2 2 0 0 0,0 2-1 0 0,-2 2 1 0 0,33 25-96 0 0,-75-48 2 0 0,2 1 3 0 0,1 1 0 0 0,-1 0 0 0 0,0 0 0 0 0,0 1 1 0 0,0-1-1 0 0,-1 1 0 0 0,0 0 0 0 0,0 1 0 0 0,-1-1 0 0 0,0 1 1 0 0,0 0-1 0 0,0 0 0 0 0,0 2-5 0 0,-9 4 97 0 0,-13 11 178 0 0,12-17-215 0 0,-107 111 185 0 0,-17-9-95 0 0,-3-7-1 0 0,-6-5 0 0 0,-83 41-149 0 0,175-109 43 0 0,-24 19 9 0 0,68-48-321 0 0,18-30-2409 0 0,-3 4-6257 0 0,-8 19-3136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36.7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1,'-9'21,"-3"13,1 4,2-2,5-7,4-6,1-6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4:3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800 0 1176 0 0,'0'0'732'0'0,"0"0"-39"0"0,0 0 221 0 0,0 0 459 0 0,0 0 436 0 0,0 0 108 0 0,0 0-78 0 0,0 0-197 0 0,0 0-225 0 0,0 0-237 0 0,0 0-182 0 0,19 3-115 0 0,138 12 2000 0 0,-39-3-438 0 0,-135 0 1110 0 0,-503 123-2244 0 0,179-51-847 0 0,273-61-162 0 0,97 17-242 0 0,-10-31 16 0 0,1-2 0 0 0,-1 0 1 0 0,1 0-1 0 0,0-2 1 0 0,1-1-1 0 0,-1-1 1 0 0,1 0-1 0 0,0-1 1 0 0,6-2-77 0 0,462 27 677 0 0,-359-9-586 0 0,-92 0-71 0 0,-38-17-16 0 0,0-1-15 0 0,-21 19 37 0 0,-22 11 26 0 0,-1-3 1 0 0,-2-1 0 0 0,0-3-1 0 0,-2-1 1 0 0,-5-1-53 0 0,-17 9 18 0 0,-345 140 14 0 0,239-100-17 0 0,96-33-3 0 0,114-23-35 0 0,106-6 399 0 0,0-5 1 0 0,0-7 0 0 0,136-21-377 0 0,-107 14 74 0 0,-159 0-3696 0 0,-4 0-3086 0 0,-3 11-5537 0 0</inkml:trace>
  <inkml:trace contextRef="#ctx0" brushRef="#br0" timeOffset="405.889">1524 92 13363 0 0,'0'0'1644'0'0,"0"0"-442"0"0,0 0-257 0 0,0 0 53 0 0,0 0 165 0 0,0 0 38 0 0,0 0-127 0 0,0 0-213 0 0,0 0-187 0 0,0 0-102 0 0,0 0-45 0 0,0 0-66 0 0,-9 22-47 0 0,-28 71-21 0 0,26-67-158 0 0,2 1-1 0 0,1 0 1 0 0,2 0-1 0 0,0 1 1 0 0,2 0 0 0 0,1 0-1 0 0,1 9-234 0 0,-1-3 81 0 0,1 8-29 0 0,-2-1 1 0 0,-2 1-1 0 0,-1-1 0 0 0,-3-1 0 0 0,-1 0 0 0 0,-2 0 1 0 0,-9 18-53 0 0,20-54-77 0 0,2-2 40 0 0,0-1 0 0 0,-1 1 0 0 0,1 0 0 0 0,-1-1 1 0 0,1 1-1 0 0,-1-1 0 0 0,0 1 0 0 0,1-1 0 0 0,-1 1 0 0 0,0-1 0 0 0,0 0 1 0 0,0 1-1 0 0,0-1 0 0 0,0 0 0 0 0,0 0 0 0 0,-1 0 0 0 0,1 0 0 0 0,0 0 1 0 0,-1 0-1 0 0,1 0 0 0 0,0 0 0 0 0,-1 0 0 0 0,1-1 0 0 0,-1 1 0 0 0,1-1 1 0 0,-1 1-1 0 0,0-1 0 0 0,1 1 0 0 0,-2-1 37 0 0,-2-52-4897 0 0,8 29 1857 0 0,1 7-1827 0 0,1 1-6307 0 0</inkml:trace>
  <inkml:trace contextRef="#ctx0" brushRef="#br0" timeOffset="676.853">1399 122 5321 0 0,'0'0'4138'0'0,"0"0"-1860"0"0,0 0-756 0 0,0 0-133 0 0,0 0 2 0 0,0 0-46 0 0,0 0-176 0 0,0 0-168 0 0,0 0-149 0 0,0 0-83 0 0,0 0-23 0 0,0 0-92 0 0,0 0-80 0 0,26-4-50 0 0,169-26 864 0 0,61-18-83 0 0,-145 23-1365 0 0,-123 32-3656 0 0,1 0-745 0 0,2-3-6314 0 0</inkml:trace>
  <inkml:trace contextRef="#ctx0" brushRef="#br0" timeOffset="928.29">1301 527 12643 0 0,'0'0'1548'0'0,"0"0"-154"0"0,0 0 181 0 0,0 0 126 0 0,0 0-39 0 0,0 0-190 0 0,0 0-290 0 0,32 2-321 0 0,102 7-210 0 0,-15-17 282 0 0,-88 1-747 0 0,9 0-50 0 0,-8 3-197 0 0,0-2 0 0 0,-1-1-1 0 0,0-2 1 0 0,-1 0-1 0 0,6-5 62 0 0,-25 7-1092 0 0,-6 1-3181 0 0,-4 5-7581 0 0</inkml:trace>
  <inkml:trace contextRef="#ctx0" brushRef="#br0" timeOffset="2683.74">1997 803 4129 0 0,'0'0'1503'0'0,"0"0"-164"0"0,0 0 181 0 0,0 0 482 0 0,0 0 320 0 0,0 0-58 0 0,0 0-357 0 0,0 0-413 0 0,0 0-311 0 0,0 0-180 0 0,0 0-94 0 0,2-3-109 0 0,3-5 2189 0 0,-13 15-1876 0 0,-22 25-1185 0 0,22-23 295 0 0,-146 192 33 0 0,53-67-274 0 0,62-80-320 0 0,33-83-8744 0 0,6 1-1264 0 0,0 20 3246 0 0</inkml:trace>
  <inkml:trace contextRef="#ctx0" brushRef="#br0" timeOffset="2947.947">1684 810 6145 0 0,'0'0'2154'0'0,"0"0"-3"0"0,0 0 104 0 0,0 0 75 0 0,0 0-103 0 0,0 0-470 0 0,0 0-653 0 0,0 0-479 0 0,0 0-212 0 0,0 0-51 0 0,0 0-8 0 0,0 0-14 0 0,0 0-19 0 0,2 3 117 0 0,97 120 3508 0 0,24 12-2793 0 0,-44-54-897 0 0,-61-62-238 0 0,-18-27-3487 0 0,-4-3-6401 0 0,2 4-2467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4:3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16 7346 0 0,'0'0'2723'0'0,"0"0"-697"0"0,0 0-319 0 0,0 0-80 0 0,0 0-64 0 0,0 0-174 0 0,0 0-293 0 0,0 0-273 0 0,0 0-181 0 0,0 0-65 0 0,0 0-29 0 0,0 0-12 0 0,9 5 3118 0 0,12 5-2501 0 0,-4-5-894 0 0,-1-2 0 0 0,1 0 0 0 0,0-1 0 0 0,0 0 0 0 0,0-2 0 0 0,0 0 0 0 0,0-1 0 0 0,0 0-259 0 0,30-1 159 0 0,76-1 120 0 0,-94-1-290 0 0,-29 4-1 0 0,0 0-19 0 0,0 0 3 0 0,0 0-36 0 0,0 0-41 0 0,0 0-30 0 0,0 0-82 0 0,0 0-116 0 0,-12 4-6509 0 0,8-1-788 0 0,2 1-4778 0 0</inkml:trace>
  <inkml:trace contextRef="#ctx0" brushRef="#br0" timeOffset="261.084">1 315 13691 0 0,'0'0'1863'0'0,"0"0"-527"0"0,0 0-114 0 0,0 0 217 0 0,0 0 131 0 0,0 0 1 0 0,0 0-174 0 0,0 0-247 0 0,0 0-227 0 0,0 0-169 0 0,0 0-116 0 0,34 5-106 0 0,107 13-65 0 0,-48-27 258 0 0,45-24 106 0 0,-129 22-1981 0 0,-8 7-2129 0 0,2 0-3380 0 0,-3 1-6201 0 0</inkml:trace>
  <inkml:trace contextRef="#ctx0" brushRef="#br0" timeOffset="1566.052">787 532 11250 0 0,'0'0'2176'0'0,"0"0"-297"0"0,0 0-198 0 0,0 0-23 0 0,0 0-88 0 0,0 0-182 0 0,0 0-232 0 0,0 0-198 0 0,0 0-183 0 0,0 0-121 0 0,0 0-76 0 0,-6 2-62 0 0,3-1-515 0 0,2-1 23 0 0,1 1 0 0 0,-1-1-1 0 0,0 1 1 0 0,0-1 0 0 0,1 0 0 0 0,-1 0 0 0 0,0 1 0 0 0,1-1-1 0 0,-1 0 1 0 0,0 0 0 0 0,0 0 0 0 0,0 0 0 0 0,1 1 0 0 0,-1-1 0 0 0,0 0-1 0 0,0-1 1 0 0,1 1 0 0 0,-1 0 0 0 0,0 0 0 0 0,0 0 0 0 0,0 0 0 0 0,1-1-1 0 0,-1 1 1 0 0,0 0 0 0 0,1-1 0 0 0,-1 1 0 0 0,0 0 0 0 0,1-1-1 0 0,-1 1 1 0 0,0-1 0 0 0,1 1 0 0 0,-1-1 0 0 0,1 1 0 0 0,-1-1 0 0 0,1 0-1 0 0,-1 1 1 0 0,1-1 0 0 0,-1 0 0 0 0,1 1 0 0 0,0-1 0 0 0,-1 0 0 0 0,1 1-1 0 0,0-1 1 0 0,0 0 0 0 0,-1 0 0 0 0,1 1 0 0 0,0-1 0 0 0,0 0 0 0 0,0 0-1 0 0,0 0 1 0 0,0 1 0 0 0,0-1 0 0 0,0 0 0 0 0,0 0 0 0 0,0 1-1 0 0,1-1 1 0 0,-1 0 0 0 0,0 0 0 0 0,0 1 0 0 0,1-1 0 0 0,-1 0 0 0 0,0 0-1 0 0,1 1 1 0 0,-1-1 0 0 0,1 0 0 0 0,-1 1-24 0 0,5-21 86 0 0,0 1 0 0 0,0 0 0 0 0,2 0 0 0 0,1 1 0 0 0,0 0 0 0 0,2 0-1 0 0,0 1 1 0 0,0 0 0 0 0,2 0 0 0 0,0 2 0 0 0,2-1 0 0 0,-1 2 0 0 0,2 0 0 0 0,0 0 0 0 0,11-7-86 0 0,-11 6 63 0 0,122-105 163 0 0,-105 109-258 0 0,-20 116 181 0 0,-12 148-69 0 0,0-252-82 0 0,0-1-1 0 0,1 1 1 0 0,-1 0 0 0 0,1 0-1 0 0,-1 0 1 0 0,0-1 0 0 0,1 1 0 0 0,-1 0-1 0 0,1 0 1 0 0,-1 0 0 0 0,1 0-1 0 0,-1 0 1 0 0,1 0 0 0 0,-1 0-1 0 0,1 0 1 0 0,-1 0 0 0 0,1 0-1 0 0,-1 0 1 0 0,1 0 0 0 0,-1 0-1 0 0,0 0 1 0 0,1 0 0 0 0,-1 1 0 0 0,1-1-1 0 0,-1 0 1 0 0,1 0 0 0 0,-1 1-1 0 0,0-1 1 0 0,1 0 0 0 0,-1 0-1 0 0,1 1 1 0 0,-1-1 0 0 0,0 0-1 0 0,0 1 1 0 0,1-1 0 0 0,-1 0 0 0 0,0 1-1 0 0,1-1 1 0 0,-1 1 0 0 0,0-1-1 0 0,0 1 1 0 0,0-1 0 0 0,0 0-1 0 0,1 1 1 0 0,-1-1 0 0 0,0 1-1 0 0,0-1 1 0 0,0 1 0 0 0,0-1-1 0 0,0 1 1 0 0,0-1 0 0 0,0 1 0 0 0,0-1-1 0 0,0 1 1 0 0,0-1 0 0 0,0 1-1 0 0,-1-1 1 0 0,1 0 0 0 0,0 1-1 0 0,0-1 1 0 0,0 1 0 0 0,-1-1-1 0 0,1 1 1 0 0,0-1 0 0 0,0 0-1 0 0,-1 1 1 0 0,1-1 2 0 0,25-34 34 0 0,-18 22-14 0 0,50-62-15 0 0,3 3 1 0 0,4 2 0 0 0,35-28-6 0 0,15 17-19 0 0,-113 79 19 0 0,0 1 1 0 0,0 0-1 0 0,0-1 0 0 0,1 1 0 0 0,-1 0 0 0 0,0 0 0 0 0,0-1 0 0 0,1 1 1 0 0,-1 0-1 0 0,0 0 0 0 0,0 0 0 0 0,1 1 0 0 0,-1-1 0 0 0,0 0 0 0 0,0 0 1 0 0,1 1-1 0 0,-1-1 0 0 0,0 1 0 0 0,0-1 0 0 0,0 1 0 0 0,0-1 1 0 0,0 1-1 0 0,0 0 0 0 0,0-1 0 0 0,0 1 0 0 0,0 0 0 0 0,0 0 0 0 0,0 0 1 0 0,0 0-1 0 0,0 0 0 0 0,-1 0 0 0 0,1 0 0 0 0,0 0 0 0 0,-1 0 0 0 0,1 0 1 0 0,-1 0-1 0 0,1 0 0 0 0,-1 0 0 0 0,1 1 0 0 0,-1-1 0 0 0,0 0 0 0 0,0 1 0 0 0,7 61 15 0 0,-7-51-10 0 0,-5 217 81 0 0,-26-122-372 0 0,31-106-701 0 0,-1 6 2135 0 0,1-6-4617 0 0,1 0-4586 0 0,-1-1-4101 0 0</inkml:trace>
  <inkml:trace contextRef="#ctx0" brushRef="#br0" timeOffset="2102.02">2351 86 14683 0 0,'0'0'1570'0'0,"0"0"-275"0"0,0 0-15 0 0,0 0 103 0 0,0 0-9 0 0,0 0-155 0 0,0 0-233 0 0,0 0-224 0 0,0 0-175 0 0,0 0-111 0 0,0 0-55 0 0,-34 7-49 0 0,-109 22-37 0 0,62-1 218 0 0,54-15-337 0 0,0 1 0 0 0,0 1 0 0 0,2 1-1 0 0,0 2 1 0 0,-14 13-216 0 0,32-25 11 0 0,0 0-1 0 0,1 1 0 0 0,0 0 1 0 0,0 0-1 0 0,0 0 1 0 0,1 1-1 0 0,0 0 0 0 0,0 0 1 0 0,1 0-1 0 0,0 1 1 0 0,1-1-1 0 0,0 1 1 0 0,0 0-1 0 0,1 0 0 0 0,0 0 1 0 0,0 0-1 0 0,1 1 1 0 0,1-1-1 0 0,-1 0 0 0 0,1 4-10 0 0,1-11 4 0 0,-1 0 0 0 0,0 1-1 0 0,1-1 1 0 0,0 0-1 0 0,-1 0 1 0 0,1 0-1 0 0,0 0 1 0 0,0 0-1 0 0,0 0 1 0 0,0 0-1 0 0,0 0 1 0 0,1 0-1 0 0,-1-1 1 0 0,0 1-1 0 0,1 0 1 0 0,-1-1-1 0 0,1 1 1 0 0,0-1 0 0 0,0 0-1 0 0,-1 1 1 0 0,1-1-1 0 0,0 0 1 0 0,0 0-1 0 0,0 0 1 0 0,0 0-1 0 0,0-1 1 0 0,1 1-1 0 0,-1-1 1 0 0,0 1-1 0 0,0-1 1 0 0,0 0-1 0 0,0 1 1 0 0,1-1-1 0 0,-1 0 1 0 0,2-1-4 0 0,78-16 322 0 0,-42-5-224 0 0,-1-2 0 0 0,-1-2 1 0 0,-2-1-1 0 0,-1-2 0 0 0,-1-1 1 0 0,-1-2-1 0 0,-2-1 0 0 0,-1-2 0 0 0,-2-1 1 0 0,15-26-99 0 0,-36 52 23 0 0,-7 10-21 0 0,0 0 0 0 0,1 1 0 0 0,-1-1 0 0 0,0 0 0 0 0,0 1 0 0 0,0-1 0 0 0,0 0 0 0 0,1 0 0 0 0,-1 1-1 0 0,0-1 1 0 0,0 0 0 0 0,1 0 0 0 0,-1 0 0 0 0,0 1 0 0 0,1-1 0 0 0,-1 0 0 0 0,0 0 0 0 0,0 0 0 0 0,1 0 0 0 0,-1 1 0 0 0,0-1 0 0 0,1 0 0 0 0,-1 0 0 0 0,0 0 0 0 0,1 0 0 0 0,-1 0 0 0 0,0 0 0 0 0,1 0 0 0 0,-1 0 0 0 0,0 0 0 0 0,1 0 0 0 0,-1 0-1 0 0,0 0 1 0 0,1 0 0 0 0,-1-1 0 0 0,0 1 0 0 0,1 0 0 0 0,-1 0 0 0 0,0 0 0 0 0,1 0 0 0 0,-1-1 0 0 0,0 1-2 0 0,11 154 161 0 0,-10-145-184 0 0,-1-1-1 0 0,1 1 0 0 0,1 0 0 0 0,-1-1 0 0 0,2 0 0 0 0,-1 1 0 0 0,1-1 0 0 0,0 0 0 0 0,1 0 0 0 0,-1-1 0 0 0,2 1 0 0 0,-1-1 0 0 0,1 0 0 0 0,0 0 0 0 0,1 0 0 0 0,-1 0 0 0 0,2-1 0 0 0,-1 0 1 0 0,0-1-1 0 0,1 1 0 0 0,0-1 0 0 0,4 2 24 0 0,29-1-1394 0 0,-16-8-5470 0 0,-19-2-4316 0 0</inkml:trace>
  <inkml:trace contextRef="#ctx0" brushRef="#br0" timeOffset="2379.949">2977 289 20172 0 0,'0'0'1138'0'0,"0"0"-141"0"0,0 0 182 0 0,0 0 200 0 0,0 0-52 0 0,0 0-255 0 0,0 0-329 0 0,0 0-232 0 0,0 0-119 0 0,0 0-89 0 0,0 0-62 0 0,-15 33-46 0 0,-47 103-42 0 0,11-51 78 0 0,-48 55-368 0 0,76-118-2341 0 0,19-51-8511 0 0,2 21 3686 0 0,-1 1-1823 0 0</inkml:trace>
  <inkml:trace contextRef="#ctx0" brushRef="#br0" timeOffset="2631.055">2716 322 12835 0 0,'0'0'2762'0'0,"0"0"-563"0"0,0 0-387 0 0,0 0-246 0 0,0 0-279 0 0,0 0-315 0 0,0 0-267 0 0,0 0-183 0 0,0 0-33 0 0,0 0 37 0 0,0 0 38 0 0,0 0 27 0 0,0 0-58 0 0,4 15-38 0 0,46 120 1185 0 0,-28-102-1390 0 0,2-1-1 0 0,1-2 1 0 0,2 0 0 0 0,1-2-1 0 0,1-1 1 0 0,1-2-1 0 0,30 21-289 0 0,-37-36-93 0 0,-17-9-6744 0 0,-6-1-5883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1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851 16 2489 0 0,'0'0'2917'0'0,"0"0"-1436"0"0,0 0-518 0 0,0 0 149 0 0,0 0 362 0 0,0 0 230 0 0,0 0-37 0 0,0 0-279 0 0,0 0-358 0 0,0 0-279 0 0,0 0-102 0 0,6 0-14 0 0,84-8 1837 0 0,67 1-447 0 0,-118 22-1833 0 0,-39-15-171 0 0,0 0 25 0 0,-8 11 932 0 0,-133 62 149 0 0,-180 56-652 0 0,52-26-104 0 0,228-81-244 0 0,54-10-221 0 0,19 2 217 0 0,1-2 0 0 0,0-2 0 0 0,1 0 0 0 0,0-3 0 0 0,1 0 0 0 0,-1-2-1 0 0,1-2 1 0 0,0-2 0 0 0,11-1-123 0 0,125 15 189 0 0,-59 4-110 0 0,-109-13-116 0 0,-16 3 125 0 0,-9 8-27 0 0,-1-2 1 0 0,0 0 0 0 0,-1-1 0 0 0,-1-1-1 0 0,0-2 1 0 0,-11 4-62 0 0,-13 6 40 0 0,-22 12-8 0 0,-96 43 87 0 0,-124 79-119 0 0,132-48 28 0 0,75-26-31 0 0,83-80-17 0 0,1-1 3 0 0,7 0 34 0 0,138 7 1002 0 0,329-25-33 0 0,-383 29-2503 0 0,-33-49-6255 0 0,-51 32 4367 0 0,1-2-8344 0 0</inkml:trace>
  <inkml:trace contextRef="#ctx0" brushRef="#br0" timeOffset="385.151">1622 86 7058 0 0,'0'0'2488'0'0,"0"0"-913"0"0,0 0-268 0 0,0 0 120 0 0,0 0 179 0 0,0 0 49 0 0,0 0-147 0 0,0 0-321 0 0,0 0-331 0 0,0 0-257 0 0,0 0-200 0 0,0 0-130 0 0,1-3-74 0 0,-78 268 2925 0 0,51-131-2487 0 0,-6-1 0 0 0,-22 51-633 0 0,25-114 17 0 0,29-69-39 0 0,0-1-2 0 0,0 0-2 0 0,0 0-4 0 0,0 0-5 0 0,0 0-17 0 0,0-12-664 0 0,16-78-5806 0 0,-1 53-811 0 0,-8 21-3367 0 0</inkml:trace>
  <inkml:trace contextRef="#ctx0" brushRef="#br0" timeOffset="669.24">1624 8 8370 0 0,'0'0'2582'0'0,"0"0"-607"0"0,0 0-364 0 0,0 0-138 0 0,0 0-88 0 0,0 0-80 0 0,0 0-172 0 0,0 0-251 0 0,0 0-268 0 0,0 0-214 0 0,0 0-149 0 0,0 0-46 0 0,0 0 64 0 0,11 2 640 0 0,94 18 1498 0 0,-44-19-1889 0 0,-26 1-460 0 0,1-2 0 0 0,-1-2 0 0 0,1-1 0 0 0,-1-2 0 0 0,7-2-58 0 0,3 3-2008 0 0,-44 4 1075 0 0,-18 7-4389 0 0,6 0-111 0 0,2-3-5554 0 0</inkml:trace>
  <inkml:trace contextRef="#ctx0" brushRef="#br0" timeOffset="866.92">1337 513 6953 0 0,'0'0'1451'0'0,"0"0"-22"0"0,0 0 151 0 0,0 0 231 0 0,0 0 150 0 0,0 0-57 0 0,0 0-222 0 0,0 0-261 0 0,0 0-278 0 0,0 0-201 0 0,0 0-185 0 0,0 0-157 0 0,34 12-129 0 0,108 37-147 0 0,-71-37-30 0 0,-57-15-242 0 0,50-3-134 0 0,-5 4-1389 0 0,-35 2-5211 0 0,-20 0-4633 0 0</inkml:trace>
  <inkml:trace contextRef="#ctx0" brushRef="#br0" timeOffset="1568.503">1745 678 10202 0 0,'0'0'2031'0'0,"0"0"-1168"0"0,0 0-405 0 0,0 0 206 0 0,0 0 355 0 0,0 0 298 0 0,0 0 51 0 0,0 0-171 0 0,0 0-257 0 0,0 0-237 0 0,0 0-159 0 0,0 0-80 0 0,0 0-59 0 0,8 16-29 0 0,26 46-1 0 0,-9-30 564 0 0,-22-30-816 0 0,0-1 0 0 0,0 0 1 0 0,0 0-1 0 0,0 0 0 0 0,0-1 0 0 0,0 1 0 0 0,0 0 0 0 0,0-1 1 0 0,0 0-1 0 0,0 0 0 0 0,1 0 0 0 0,-1 0 0 0 0,0-1 0 0 0,0 1 1 0 0,0-1-1 0 0,0 0 0 0 0,0 0 0 0 0,0 0 0 0 0,0 0 0 0 0,0 0 1 0 0,0-1-1 0 0,0 1 0 0 0,-1-1 0 0 0,1 0 0 0 0,-1 1 0 0 0,1-1 1 0 0,-1-1-1 0 0,0 1 0 0 0,1 0 0 0 0,-1 0 0 0 0,0-1 0 0 0,1-2-122 0 0,9-4 91 0 0,104-77 220 0 0,-66 53-204 0 0,-46 63-193 0 0,28 135 248 0 0,-22 132-113 0 0,-10-255-46 0 0,-2-1 0 0 0,-1 1-1 0 0,-3-1 1 0 0,-1 0 0 0 0,-2-1-1 0 0,-2 1 1 0 0,-2-2 0 0 0,-12 28-4 0 0,15-44-2 0 0,8-16 7 0 0,-1 0 0 0 0,1 0 0 0 0,-1-1 0 0 0,-1 1 0 0 0,1-1 0 0 0,-1 0 1 0 0,0 0-1 0 0,-1 0 0 0 0,1 0 0 0 0,-1-1 0 0 0,0 1 0 0 0,0-1 0 0 0,-1-1 0 0 0,-5 5-5 0 0,9-8 10 0 0,1-1 0 0 0,-1 1 0 0 0,1 0 0 0 0,-1-1 0 0 0,1 1 0 0 0,-1-1 0 0 0,0 1 0 0 0,1-1 0 0 0,-1 0 0 0 0,0 0 0 0 0,1 1-1 0 0,-1-1 1 0 0,0-1 0 0 0,0 1 0 0 0,1 0 0 0 0,-1 0 0 0 0,0-1 0 0 0,1 1 0 0 0,-1 0 0 0 0,0-1 0 0 0,1 0 0 0 0,-1 1 0 0 0,1-1 0 0 0,-1 0 0 0 0,1 0 0 0 0,-1 0 0 0 0,1 0 0 0 0,0 0 0 0 0,-1 0 0 0 0,1 0-1 0 0,0-1 1 0 0,0 1 0 0 0,0 0 0 0 0,0-1 0 0 0,0 1 0 0 0,0-1 0 0 0,0 1 0 0 0,1-1 0 0 0,-1 1 0 0 0,0-1 0 0 0,1 1 0 0 0,-1-1 0 0 0,1 0 0 0 0,0 1 0 0 0,-1-3-10 0 0,-10-84 94 0 0,11 70-101 0 0,1 0-1 0 0,0 0 1 0 0,1 1 0 0 0,1-1 0 0 0,1 0 0 0 0,0 1 0 0 0,1 0 0 0 0,1 0 0 0 0,1 0 0 0 0,0 0 0 0 0,6-7 7 0 0,0 2-30 0 0,0 0-1 0 0,2 1 1 0 0,0 1 0 0 0,1 1-1 0 0,1 0 1 0 0,1 1 0 0 0,1 1-1 0 0,0 1 1 0 0,2 0 0 0 0,-1 2-1 0 0,2 0 1 0 0,0 1-1 0 0,0 1 31 0 0,-18 11-1585 0 0,-1 1-3404 0 0,-1 1-787 0 0,1-1-6200 0 0</inkml:trace>
  <inkml:trace contextRef="#ctx0" brushRef="#br0" timeOffset="2038.543">2566 421 8122 0 0,'0'0'2372'0'0,"0"0"-146"0"0,0 0-80 0 0,0 0-175 0 0,0 0-240 0 0,0 0-300 0 0,0 0-312 0 0,0 0-270 0 0,0 0-171 0 0,0 0-70 0 0,0 0-41 0 0,0 0-20 0 0,9 7 1722 0 0,125 8 123 0 0,123-8-1688 0 0,-252-11-1510 0 0,-14 1-5342 0 0,4 3-547 0 0,-1 0-5699 0 0</inkml:trace>
  <inkml:trace contextRef="#ctx0" brushRef="#br0" timeOffset="2282.447">2484 719 14523 0 0,'0'0'2733'0'0,"0"0"-1329"0"0,0 0-542 0 0,0 0 92 0 0,0 0 197 0 0,0 0 74 0 0,0 0 0 0 0,0 0-153 0 0,0 0-173 0 0,0 0-133 0 0,0 0-231 0 0,0 0-175 0 0,33-3-138 0 0,105-8-79 0 0,-42-8-40 0 0,9-9-115 0 0,-53 13-1709 0 0,-1 3-4672 0 0,-37 8-5776 0 0</inkml:trace>
  <inkml:trace contextRef="#ctx0" brushRef="#br0" timeOffset="2889.736">3121 940 15203 0 0,'0'0'1409'0'0,"0"0"-236"0"0,0 0 75 0 0,0 0 229 0 0,0 0-18 0 0,0 0-250 0 0,0 0-362 0 0,0 0-292 0 0,0 0-122 0 0,0 0-17 0 0,0 0-3 0 0,0 0-21 0 0,0 0-23 0 0,4-22-20 0 0,35-137 532 0 0,-27 125-713 0 0,1 0 1 0 0,2 0 0 0 0,2 1 0 0 0,1 1 0 0 0,1 1-1 0 0,2 1 1 0 0,23-28-169 0 0,41-12 136 0 0,-44 62-200 0 0,-25 49-37 0 0,-19 193 40 0 0,3-233 62 0 0,0 1 1 0 0,0 0-1 0 0,0-1 1 0 0,0 1-1 0 0,0 0 1 0 0,1-1-1 0 0,-1 1 1 0 0,1-1-1 0 0,-1 1 1 0 0,1-1-1 0 0,0 1 1 0 0,-1-1-1 0 0,1 1 1 0 0,0-1-1 0 0,0 1 1 0 0,0-1-1 0 0,0 0 1 0 0,0 0 0 0 0,1 0-1 0 0,-1 1 1 0 0,0-1-1 0 0,0 0 1 0 0,1 0-1 0 0,-1-1 1 0 0,1 1-1 0 0,-1 0 1 0 0,1 0-1 0 0,-1-1 1 0 0,1 1-1 0 0,-1-1 1 0 0,1 1-1 0 0,-1-1 1 0 0,1 0-1 0 0,0 1 1 0 0,-1-1-1 0 0,1 0 1 0 0,0 0 0 0 0,-1 0-1 0 0,1-1 1 0 0,-1 1-1 0 0,1 0 1 0 0,0 0-1 0 0,-1-1 1 0 0,1 1-1 0 0,-1-1 1 0 0,1 0-1 0 0,-1 1 1 0 0,2-2-2 0 0,62-43 40 0 0,-1-3 0 0 0,-3-2 1 0 0,-2-4-41 0 0,-48 45 14 0 0,6-6-16 0 0,1 2 1 0 0,1 0 0 0 0,0 1-1 0 0,1 0 1 0 0,0 2 0 0 0,0 1-1 0 0,1 0 1 0 0,20-5 1 0 0,-39 13-1 0 0,-1 1 0 0 0,0-1 0 0 0,0 1 0 0 0,1-1 0 0 0,-1 1 1 0 0,1-1-1 0 0,-1 1 0 0 0,0 0 0 0 0,1-1 0 0 0,-1 1 0 0 0,1 0 0 0 0,-1 0 0 0 0,0 0 0 0 0,1 0 0 0 0,-1 0 1 0 0,1 1-1 0 0,-1-1 0 0 0,0 0 0 0 0,1 1 0 0 0,-1-1 0 0 0,0 0 0 0 0,1 1 0 0 0,-1 0 0 0 0,0-1 0 0 0,1 1 1 0 0,-1 0-1 0 0,0 0 0 0 0,0 0 0 0 0,0 0 0 0 0,0 0 0 0 0,0 0 0 0 0,0 0 0 0 0,0 0 0 0 0,0 0 0 0 0,0 0 1 0 0,-1 0-1 0 0,1 1 0 0 0,0-1 0 0 0,-1 0 0 0 0,1 0 0 0 0,-1 1 0 0 0,1-1 0 0 0,-1 1 0 0 0,0-1 0 0 0,0 0 1 0 0,1 1-1 0 0,-1-1 0 0 0,0 1 0 0 0,0-1 0 0 0,0 0 0 0 0,-1 1 0 0 0,1 0 1 0 0,0 21-7 0 0,-2-1 0 0 0,0 1 0 0 0,-2-1-1 0 0,0 1 1 0 0,-2-1 0 0 0,0 0 0 0 0,-1-1 0 0 0,-2 2 7 0 0,0 2-104 0 0,4 13-839 0 0,9-28-3517 0 0,3-4-6194 0 0,-2-3-1562 0 0</inkml:trace>
  <inkml:trace contextRef="#ctx0" brushRef="#br0" timeOffset="3377.733">4599 410 10714 0 0,'0'0'3950'0'0,"0"0"-1652"0"0,0 0-691 0 0,0 0-92 0 0,0 0-57 0 0,0 0-135 0 0,0 0-215 0 0,0 0-261 0 0,0 0-204 0 0,0 0-140 0 0,0 0-106 0 0,0 0-100 0 0,1-12-63 0 0,3-35-52 0 0,-5 46-171 0 0,0 0-1 0 0,0 0 0 0 0,0 0 1 0 0,0 0-1 0 0,0 0 0 0 0,-1 0 0 0 0,1 0 1 0 0,0 0-1 0 0,-1 0 0 0 0,1 0 0 0 0,0 1 1 0 0,-1-1-1 0 0,1 1 0 0 0,-1-1 1 0 0,1 1-1 0 0,-1-1 0 0 0,1 1 0 0 0,-1 0 1 0 0,1 0-1 0 0,-1 0 0 0 0,1 0 0 0 0,-1 0 1 0 0,0 0-1 0 0,1 0 0 0 0,-1 0 1 0 0,1 1-1 0 0,-1-1 0 0 0,1 1 0 0 0,-1-1 1 0 0,1 1-1 0 0,-1 0-10 0 0,1-1 8 0 0,-16 6 10 0 0,0 0 0 0 0,1 1 0 0 0,0 1 0 0 0,0 1 0 0 0,1 0 0 0 0,0 1 0 0 0,0 0 0 0 0,1 1 0 0 0,1 1 0 0 0,0 0 0 0 0,0 1 0 0 0,1 1 0 0 0,1 0 0 0 0,1 0 0 0 0,-8 13-18 0 0,9-15-5 0 0,2 0 0 0 0,-1 1 0 0 0,1 0 1 0 0,1 0-1 0 0,0 1 0 0 0,1-1 0 0 0,1 1 1 0 0,0 0-1 0 0,1 0 0 0 0,0 1 0 0 0,1-1 1 0 0,1 1-1 0 0,0-1 0 0 0,1 1 0 0 0,0 0 1 0 0,2 1 4 0 0,0-13 25 0 0,0 0 0 0 0,1 0 1 0 0,0 0-1 0 0,-1-1 0 0 0,1 1 1 0 0,0-1-1 0 0,0 0 0 0 0,0 0 1 0 0,0 0-1 0 0,1 0 0 0 0,-1 0 1 0 0,0-1-1 0 0,1 0 0 0 0,0 0 1 0 0,-1 0-1 0 0,1 0 0 0 0,-1 0 1 0 0,1 0-1 0 0,0-1 0 0 0,0 0 1 0 0,-1 0-1 0 0,1 0 0 0 0,0 0 1 0 0,-1-1-1 0 0,1 1 0 0 0,0-1 1 0 0,-1 0-1 0 0,1 0 0 0 0,0 0 1 0 0,-1-1-1 0 0,0 1 0 0 0,1-1 1 0 0,-1 0-1 0 0,2-1-25 0 0,16-9 143 0 0,-1-1-1 0 0,0-1 1 0 0,-1-1 0 0 0,-1-1 0 0 0,0 0-1 0 0,-1-2 1 0 0,0 0 0 0 0,-2 0-1 0 0,3-6-142 0 0,38-41 159 0 0,-37 44-143 0 0,2-3 16 0 0,2 1-1 0 0,0 1 0 0 0,1 1 0 0 0,1 1 0 0 0,15-8-31 0 0,-31 24-39 0 0,-8 26-131 0 0,-23 135 235 0 0,21-149-127 0 0,1 1 1 0 0,0-1-1 0 0,1 1 1 0 0,0-1-1 0 0,0 1 0 0 0,1-1 1 0 0,0 1-1 0 0,1-1 0 0 0,-1 0 1 0 0,1 0-1 0 0,1 0 0 0 0,0-1 1 0 0,0 1-1 0 0,1-1 62 0 0,25 32-1933 0 0,-17-29-1221 0 0,2-4-3657 0 0,-7-5-5396 0 0</inkml:trace>
  <inkml:trace contextRef="#ctx0" brushRef="#br0" timeOffset="3992.185">5175 605 16932 0 0,'0'0'1889'0'0,"0"0"-358"0"0,0 0-153 0 0,0 0-130 0 0,0 0-233 0 0,0 0-272 0 0,0 0-287 0 0,0 0-179 0 0,0 0-55 0 0,0 0 17 0 0,0 0 13 0 0,0 0-35 0 0,-7 12-46 0 0,-21 40-59 0 0,3 39 152 0 0,23-87-252 0 0,1-1 0 0 0,0 1 1 0 0,0-1-1 0 0,0 1 0 0 0,0 0 1 0 0,1-1-1 0 0,0 1 0 0 0,-1 0 0 0 0,1 0 1 0 0,1 0-1 0 0,-1-1 0 0 0,0 1 1 0 0,1 0-1 0 0,0-1 0 0 0,0 1 0 0 0,0 0 1 0 0,0-1-1 0 0,1 1 0 0 0,-1-1 1 0 0,1 0-1 0 0,0 1 0 0 0,0-1 1 0 0,0 0-1 0 0,0 0 0 0 0,1 0 0 0 0,-1 0 1 0 0,1-1-1 0 0,0 1 0 0 0,0-1 1 0 0,0 1-1 0 0,0-1 0 0 0,0 0 0 0 0,0 0 1 0 0,0 0-1 0 0,1-1 0 0 0,-1 1 1 0 0,1-1-1 0 0,0 0 0 0 0,-1 0 1 0 0,1 0-1 0 0,2 0-12 0 0,1-2 64 0 0,1 1 0 0 0,-1-2 0 0 0,0 1 0 0 0,0-1 1 0 0,0 0-1 0 0,0 0 0 0 0,0-1 0 0 0,0 0 0 0 0,-1 0 0 0 0,1-1 1 0 0,-1 1-1 0 0,0-1 0 0 0,0-1 0 0 0,-1 1 0 0 0,1-1 0 0 0,-1 0 0 0 0,0-1 1 0 0,0 1-1 0 0,0-1-64 0 0,104-116 948 0 0,-95 171-949 0 0,-10 4-25 0 0,-3 0 1 0 0,-3 0 0 0 0,-1-1 0 0 0,-3 3 25 0 0,-2 31-43 0 0,3-31 32 0 0,-2-1 0 0 0,-3 0 1 0 0,-16 52 10 0 0,26-102 6 0 0,-1 1-1 0 0,0 0 1 0 0,0-1 0 0 0,0 1 0 0 0,-1-1 0 0 0,0 1 0 0 0,0-1 0 0 0,0 0 0 0 0,0 0 0 0 0,0 0 0 0 0,-1 0 0 0 0,0 0 0 0 0,0 0 0 0 0,0-1 0 0 0,0 1-1 0 0,-1-1 1 0 0,1 0 0 0 0,-1 0 0 0 0,0 0 0 0 0,0 0 0 0 0,0-1 0 0 0,0 0 0 0 0,0 1 0 0 0,0-2 0 0 0,-1 1 0 0 0,1 0 0 0 0,-4 0-6 0 0,3-2 4 0 0,0 1 0 0 0,0-1 1 0 0,0 0-1 0 0,0-1 1 0 0,0 1-1 0 0,1-1 0 0 0,-1 0 1 0 0,0 0-1 0 0,0 0 0 0 0,1-1 1 0 0,-1 0-1 0 0,1 0 1 0 0,-1 0-1 0 0,1 0 0 0 0,0-1 1 0 0,0 0-1 0 0,0 1 1 0 0,0-2-1 0 0,0 1 0 0 0,1 0 1 0 0,0-1-1 0 0,-1 1 0 0 0,1-1 1 0 0,0 0-1 0 0,1 0 1 0 0,-1 0-1 0 0,1-1 0 0 0,0 1 1 0 0,0-1-1 0 0,0 1 1 0 0,0-1-1 0 0,1 0 0 0 0,0 1 1 0 0,0-1-1 0 0,0-3-4 0 0,1-5 1 0 0,0 0 0 0 0,1 1 0 0 0,1-1 0 0 0,0 1 0 0 0,1-1 0 0 0,0 1-1 0 0,1 0 1 0 0,0 0 0 0 0,1 0 0 0 0,1 0 0 0 0,-1 1 0 0 0,2 0 0 0 0,0 0 0 0 0,0 1 0 0 0,1 0 0 0 0,0 0 0 0 0,0 0 0 0 0,5-2-1 0 0,17-16-22 0 0,1 1 0 0 0,1 2 0 0 0,1 1 0 0 0,2 1 0 0 0,5 0 22 0 0,2 0-203 0 0,1 2 0 0 0,1 2-1 0 0,1 1 1 0 0,0 3 0 0 0,1 2 0 0 0,3 1 203 0 0,22-2-4696 0 0,0 1-4401 0 0,-49 10-3983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1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944 738 0 0 0,'0'0'1115'0'0,"0"0"177"0"0,0 0-73 0 0,0 0-120 0 0,0 0-36 0 0,0 0 16 0 0,2 0 45 0 0,-1 0-497 0 0,14-5 222 0 0,-11 4 2405 0 0,-3-1 3617 0 0,-43-33-5310 0 0,9 18-1340 0 0,0 2 1 0 0,-1 1-1 0 0,-1 2 1 0 0,0 1 0 0 0,0 2-1 0 0,-1 1 1 0 0,-1 2 0 0 0,1 2-1 0 0,-1 1 1 0 0,-13 2-222 0 0,25 0 95 0 0,-1 1-1 0 0,1 2 1 0 0,0 0-1 0 0,-1 2 1 0 0,2 0-1 0 0,-1 2 1 0 0,0 1-1 0 0,-9 5-94 0 0,20-6 23 0 0,9-5-11 0 0,-1 1 1 0 0,0 0 0 0 0,1 1-1 0 0,-1-1 1 0 0,1 1 0 0 0,0 0-1 0 0,0 1 1 0 0,0-1-1 0 0,0 1 1 0 0,1 0 0 0 0,-1 0-1 0 0,1 0 1 0 0,0 1 0 0 0,0 0-1 0 0,0-1 1 0 0,1 1 0 0 0,0 1-13 0 0,1-3 10 0 0,0 0 0 0 0,1 1 0 0 0,0-1 0 0 0,0 0 0 0 0,0 1 1 0 0,0-1-1 0 0,0 1 0 0 0,1-1 0 0 0,-1 1 0 0 0,1-1 1 0 0,0 1-1 0 0,0-1 0 0 0,1 1 0 0 0,-1-1 0 0 0,1 1 1 0 0,-1-1-1 0 0,1 1 0 0 0,0-1 0 0 0,0 0 0 0 0,1 1 1 0 0,-1-1-1 0 0,1 0 0 0 0,0 0 0 0 0,-1 0 0 0 0,3 3-10 0 0,3 1 85 0 0,0 0-1 0 0,1-1 1 0 0,0 1 0 0 0,0-1-1 0 0,0-1 1 0 0,1 1-1 0 0,0-2 1 0 0,0 1 0 0 0,0-1-1 0 0,1 0 1 0 0,-1-1-1 0 0,1 0 1 0 0,0-1 0 0 0,0 0-1 0 0,5 0-84 0 0,50 17 300 0 0,-1 1-107 0 0,-64-19-165 0 0,0-1 25 0 0,0 0-26 0 0,0 0-10 0 0,-19 19 198 0 0,-135 101 113 0 0,-28 42-249 0 0,154-135-55 0 0,19-17-22 0 0,0 1 1 0 0,1 0-1 0 0,0 0 1 0 0,0 0-1 0 0,1 1 1 0 0,1 0 0 0 0,0 1-1 0 0,1 0 1 0 0,0-1-1 0 0,1 2 1 0 0,0-1-1 0 0,1 0 1 0 0,0 1-1 0 0,2-1 1 0 0,-1 1-1 0 0,2 0 1 0 0,0 0-1 0 0,0-1 1 0 0,1 1-1 0 0,1 2-2 0 0,2-4 46 0 0,0 0 0 0 0,0 1-1 0 0,1-2 1 0 0,1 1-1 0 0,0-1 1 0 0,0 0-1 0 0,1 0 1 0 0,1 0 0 0 0,0-1-1 0 0,0-1 1 0 0,1 1-1 0 0,0-1 1 0 0,1-1-1 0 0,0 1 1 0 0,0-2 0 0 0,1 1-1 0 0,-1-2 1 0 0,2 1-1 0 0,-1-2 1 0 0,1 1 0 0 0,0-1-1 0 0,0-1 1 0 0,0 0-1 0 0,1-1 1 0 0,-1-1-1 0 0,1 0 1 0 0,0 0 0 0 0,-1-1-1 0 0,7-1-45 0 0,6 1 79 0 0,-16 0-69 0 0,-1 0 0 0 0,1-1 0 0 0,-1 0 0 0 0,1-1 0 0 0,-1 1 0 0 0,1-2 0 0 0,-1 1-1 0 0,0-1 1 0 0,1 0 0 0 0,-1-1 0 0 0,6-3-10 0 0,-3-46-3721 0 0,-7 17-3360 0 0,-4 22-4434 0 0</inkml:trace>
  <inkml:trace contextRef="#ctx0" brushRef="#br0" timeOffset="669.215">513 28 3689 0 0,'0'0'1335'0'0,"0"0"52"0"0,0 0 152 0 0,0 0 224 0 0,0 0 124 0 0,0 0-64 0 0,0 0-257 0 0,0 0-388 0 0,0 0-348 0 0,0 0-242 0 0,0 0-162 0 0,0 0-106 0 0,0-6-64 0 0,0-16-55 0 0,-8 36 683 0 0,-54 396 4481 0 0,25-139-4420 0 0,-126 555 364 0 0,84-430-1049 0 0,62-289-214 0 0,13-38 567 0 0,4-72-1497 0 0,0-4-2611 0 0,2 3-4241 0 0,0 0-4742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1 358 2937 0 0,'0'0'2109'0'0,"0"0"-367"0"0,0 0-75 0 0,0 0 176 0 0,0 0 147 0 0,0 0-107 0 0,0 0-348 0 0,0 0-411 0 0,0 0-321 0 0,0 0-208 0 0,0 0-102 0 0,0 9 636 0 0,46-1 2365 0 0,335 19 1052 0 0,-12-59-3821 0 0,-211 13-590 0 0,-131 18-148 0 0,-43 1-1353 0 0,12 0 784 0 0,-24 2-2484 0 0,10 3-5191 0 0,10-1-3472 0 0</inkml:trace>
  <inkml:trace contextRef="#ctx0" brushRef="#br0" timeOffset="389.275">39 648 9938 0 0,'0'0'1738'0'0,"0"0"-285"0"0,0 0-43 0 0,0 0 132 0 0,0 0 23 0 0,0 0-158 0 0,0 0-268 0 0,0 0-287 0 0,0 0-202 0 0,0 0-138 0 0,0 0-86 0 0,0 0-37 0 0,-6 2-12 0 0,-17 6-35 0 0,60 12 2144 0 0,16-11-1936 0 0,1-2 1 0 0,-1-3-1 0 0,1-1 1 0 0,0-4-1 0 0,27-3-550 0 0,114-10 290 0 0,-31-6-1129 0 0,-147-4-3310 0 0,-12 6-4140 0 0,-3 13-3477 0 0</inkml:trace>
  <inkml:trace contextRef="#ctx0" brushRef="#br0" timeOffset="1437.189">418 0 7418 0 0,'0'0'2007'0'0,"0"0"-279"0"0,0 0-133 0 0,0 0-12 0 0,0 0-9 0 0,0 0-82 0 0,0 0-213 0 0,0 0-265 0 0,0 0-221 0 0,0 0-185 0 0,0 0-112 0 0,0 0-52 0 0,0 0-4 0 0,-11 5-15 0 0,-37 13 1 0 0,47-17-387 0 0,0 0-1 0 0,0-1 1 0 0,0 1-1 0 0,0 0 0 0 0,1 0 1 0 0,-1 0-1 0 0,0 0 0 0 0,1 0 1 0 0,-1 0-1 0 0,0 0 1 0 0,1 0-1 0 0,0 0 0 0 0,-1 0 1 0 0,1 1-1 0 0,0-1 1 0 0,-1 0-1 0 0,1 0 0 0 0,0 0 1 0 0,0 0-1 0 0,0 1 1 0 0,0-1-1 0 0,0 0 0 0 0,0 0 1 0 0,0 0-1 0 0,0 1 1 0 0,1-1-1 0 0,-1 0 0 0 0,0 0 1 0 0,1 0-1 0 0,-1 0 1 0 0,1 0-1 0 0,-1 0 0 0 0,1 0 1 0 0,0 0-1 0 0,-1 0 1 0 0,1 0-1 0 0,0 0 0 0 0,0 0 1 0 0,0 0-1 0 0,-1 0 1 0 0,1-1-1 0 0,0 1 0 0 0,0 0 1 0 0,0-1-39 0 0,1 2 99 0 0,18 19 245 0 0,1-1 0 0 0,1 0 0 0 0,1-2 1 0 0,0-1-1 0 0,1-1 0 0 0,1-1 0 0 0,1-1 0 0 0,0-1 1 0 0,27 9-345 0 0,3 4 185 0 0,135 52 92 0 0,-178-73-261 0 0,-1 1-1 0 0,1 0 1 0 0,-1 1-1 0 0,-1 0 1 0 0,1 1-1 0 0,-1 0 1 0 0,-1 0-1 0 0,7 7-15 0 0,-16-13 21 0 0,-1 0 0 0 0,1 0 0 0 0,0 0-1 0 0,-1 0 1 0 0,1 1 0 0 0,-1-1 0 0 0,1 0-1 0 0,-1 0 1 0 0,0 0 0 0 0,0 0-1 0 0,0 1 1 0 0,0-1 0 0 0,-1 0 0 0 0,1 0-1 0 0,0 0 1 0 0,-1 1 0 0 0,0-1-1 0 0,1 0 1 0 0,-1 0 0 0 0,0 0 0 0 0,0 0-1 0 0,0 0 1 0 0,0-1 0 0 0,-1 1-1 0 0,1 0 1 0 0,0 0 0 0 0,-1-1 0 0 0,1 1-21 0 0,-40 35 273 0 0,-112 114 62 0 0,-47 73-50 0 0,43-77-114 0 0,123-114-107 0 0,27-54-2972 0 0,5 6-5872 0 0,2 11-3139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3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10642 0 0,'0'0'3002'0'0,"0"0"-1081"0"0,0 0-513 0 0,0 0-90 0 0,0 0-3 0 0,0 0 14 0 0,0 0-125 0 0,0 0-271 0 0,0 0-308 0 0,0 0-254 0 0,0 0-135 0 0,0 0 31 0 0,0 0 74 0 0,-2 14 63 0 0,-7 245 1307 0 0,-3 257-1100 0 0,6-457-2662 0 0,17-169-5193 0 0,-2 66-2553 0 0,-4 28 1251 0 0</inkml:trace>
  <inkml:trace contextRef="#ctx0" brushRef="#br0" timeOffset="249.509">23 20 10890 0 0,'0'0'1338'0'0,"0"0"-426"0"0,0 0-256 0 0,0 0 79 0 0,0 0 119 0 0,0 0 31 0 0,0 0 70 0 0,0 0 20 0 0,0 0 68 0 0,0 0 74 0 0,0 0-114 0 0,0 0-151 0 0,0 0-122 0 0,31 4-83 0 0,100 13-77 0 0,28-18 823 0 0,-122-5-1261 0 0,120-26-392 0 0,-144 30-359 0 0,-17 10-10733 0 0,-1-4-328 0 0</inkml:trace>
  <inkml:trace contextRef="#ctx0" brushRef="#br0" timeOffset="517.883">1 428 7170 0 0,'0'0'3360'0'0,"0"0"-2079"0"0,0 0 303 0 0,0 0 256 0 0,0 0-127 0 0,0 0-185 0 0,0 0-280 0 0,0 0-264 0 0,0 0-255 0 0,202-11-257 0 0,-172 8-216 0 0,-3-1-184 0 0,-3 0-128 0 0,4 1-184 0 0,-4 3-240 0 0,2 0-457 0 0,-10 0-1751 0 0,-7 0-9947 0 0</inkml:trace>
  <inkml:trace contextRef="#ctx0" brushRef="#br0" timeOffset="737.944">433 675 14691 0 0,'0'0'2055'0'0,"0"0"-1061"0"0,0 0-350 0 0,0 0 149 0 0,0 0 193 0 0,0 0 53 0 0,0 0-80 0 0,-2 32-228 0 0,-9 100-235 0 0,8-16 332 0 0,13-28-349 0 0,-8-79-4860 0 0,-1-10-4777 0 0,-1-3-1998 0 0</inkml:trace>
  <inkml:trace contextRef="#ctx0" brushRef="#br0" timeOffset="1024.941">349 624 8674 0 0,'0'0'3629'0'0,"0"0"-2128"0"0,0 0-719 0 0,0 0 179 0 0,0 0 317 0 0,0 0 221 0 0,0 0-53 0 0,0 0-194 0 0,0 0-228 0 0,0 0-218 0 0,0 0-164 0 0,0 0-135 0 0,35 2-121 0 0,111 8-114 0 0,-20-16 61 0 0,-82-2 129 0 0,-10 0-2555 0 0,-12 7-6656 0 0,-22 1-1486 0 0</inkml:trace>
  <inkml:trace contextRef="#ctx0" brushRef="#br0" timeOffset="1269.668">365 878 3961 0 0,'0'0'4545'0'0,"0"0"-3161"0"0,0 0 88 0 0,0 0 73 0 0,0 0-169 0 0,0 0-344 0 0,0 0-296 0 0,0 0-279 0 0,0 0-193 0 0,0 0-240 0 0,212-30-360 0 0,-182 23-593 0 0,-12-1-1831 0 0,-1 5-8731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3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172 143 11074 0 0,'0'0'2486'0'0,"0"0"-792"0"0,0 0-502 0 0,0 0-97 0 0,0 0 143 0 0,0 0 110 0 0,0 0-76 0 0,0 0-246 0 0,0 0-297 0 0,0 0-239 0 0,0 0-132 0 0,0 12 248 0 0,24 513 2695 0 0,-23-439-3292 0 0,-4-1 1 0 0,-4 0 0 0 0,-10 42-10 0 0,12-114-1591 0 0,1-29-1849 0 0,1 4 2695 0 0,-6-42-4094 0 0,6 17-3365 0 0,3 18-915 0 0</inkml:trace>
  <inkml:trace contextRef="#ctx0" brushRef="#br0" timeOffset="321.433">1 287 4433 0 0,'0'0'2375'0'0,"0"0"-278"0"0,0 0-140 0 0,0 0-46 0 0,0 0-86 0 0,0 0-196 0 0,0 0-332 0 0,0 0-286 0 0,0 0-194 0 0,13-34-142 0 0,44-101-43 0 0,-56 132-593 0 0,0-1 0 0 0,0 1 0 0 0,0 0 0 0 0,0 0 0 0 0,1 0 1 0 0,-1 0-1 0 0,1 1 0 0 0,0-1 0 0 0,0 0 0 0 0,0 1 0 0 0,0-1 0 0 0,0 1 0 0 0,0-1 0 0 0,1 1 0 0 0,-1 0 0 0 0,1 0 0 0 0,0 0 0 0 0,0 1 1 0 0,-1-1-1 0 0,1 1 0 0 0,0-1 0 0 0,0 1 0 0 0,1 0-39 0 0,10-4 235 0 0,20-7 133 0 0,1 1 1 0 0,-1 1 0 0 0,2 2 0 0 0,-1 2 0 0 0,1 1 0 0 0,0 2-1 0 0,1 1 1 0 0,-1 2 0 0 0,21 4-369 0 0,-41-4 85 0 0,1 2-1 0 0,-1 0 1 0 0,0 1 0 0 0,0 0 0 0 0,0 1-1 0 0,-1 1 1 0 0,1 1 0 0 0,12 6-85 0 0,-22-9 24 0 0,-1 0 0 0 0,1 0 1 0 0,-1 0-1 0 0,0 1 0 0 0,0 0 0 0 0,0 0 1 0 0,0 0-1 0 0,-1 1 0 0 0,0-1 1 0 0,0 1-1 0 0,0 0 0 0 0,0 0 0 0 0,-1 0 1 0 0,0 1-1 0 0,0-1 0 0 0,0 1 0 0 0,-1 0 1 0 0,0 0-1 0 0,0 0 0 0 0,0 0 1 0 0,-1 0-1 0 0,0 0 0 0 0,0 0 0 0 0,-1 2-24 0 0,-2 6 45 0 0,-1-1 1 0 0,-1 1-1 0 0,-1-1 0 0 0,0 0 0 0 0,0 0 0 0 0,-1-1 0 0 0,-1 0 0 0 0,0 0 1 0 0,0 0-1 0 0,-2-1 0 0 0,1 0 0 0 0,-1 0 0 0 0,-1-1 0 0 0,0-1 0 0 0,0 1 1 0 0,-1-2-1 0 0,0 1 0 0 0,-1-1 0 0 0,1-1 0 0 0,-8 3-45 0 0,-9 5-69 0 0,0 0 0 0 0,-1-2-1 0 0,0-1 1 0 0,-1-2 0 0 0,-1-1 0 0 0,0-1-1 0 0,0-1 1 0 0,0-2 0 0 0,-1-2 0 0 0,1 0 0 0 0,-1-2-1 0 0,-20-3 70 0 0,5-10-2167 0 0,40 5-2263 0 0,5-3-3841 0 0,2 6-3305 0 0</inkml:trace>
  <inkml:trace contextRef="#ctx0" brushRef="#br0" timeOffset="886.088">741 504 2120 0 0,'0'0'2892'0'0,"0"0"-724"0"0,0 0-157 0 0,0 0 48 0 0,0 0-62 0 0,0 0-246 0 0,0 0-344 0 0,0 0-316 0 0,0 0-222 0 0,0 0-131 0 0,0 0-53 0 0,0 0-41 0 0,0 0-24 0 0,-6 14 2328 0 0,6-14-2588 0 0,0 0-32 0 0,0 0-24 0 0,26 4 1208 0 0,146 4 517 0 0,-49-12-1382 0 0,-123-5-3565 0 0,0 3-6840 0 0,0 2-3081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4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2713 0 0,'0'0'3154'0'0,"0"0"-1005"0"0,0 0-287 0 0,0 0 125 0 0,0 0 158 0 0,0 0 16 0 0,0 0-225 0 0,0 0-399 0 0,0 0-371 0 0,0 0-263 0 0,0 0-170 0 0,0 0-97 0 0,0 0-62 0 0,-4 14 3851 0 0,154 8-2210 0 0,74-28-1607 0 0,-175 1-2503 0 0,-82 14-3115 0 0,19-3 429 0 0,6-2-1039 0 0,1 0-6498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4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3769 0 0,'0'0'4530'0'0,"0"0"-2208"0"0,0 0-691 0 0,0 0-28 0 0,0 0 12 0 0,0 0-48 0 0,0 0-160 0 0,0 0-195 0 0,0 0-208 0 0,0 0-191 0 0,0 0-173 0 0,0 0-140 0 0,0 0-31 0 0,-7 5-9 0 0,-22 18 6 0 0,22-18 5 0 0,7-5-29 0 0,0 0-28 0 0,14 4 1211 0 0,2 1-1297 0 0,0-1-1 0 0,1-1 0 0 0,-1 0 0 0 0,1-2 0 0 0,-1 1 0 0 0,1-2 0 0 0,-1 0 0 0 0,1-1 0 0 0,4-2-327 0 0,-12 3 88 0 0,233-22 920 0 0,-127 19-712 0 0,-115 3-292 0 0,0 0 3 0 0,0 0-46 0 0,0 0-26 0 0,0 0-31 0 0,0 0-59 0 0,-10-5-2774 0 0,7 3-2221 0 0,-1 1-7497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4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8 685 0 0 0,'0'0'255'0'0,"0"0"668"0"0,0 0 169 0 0,0 0-19 0 0,0 0-54 0 0,0 0-56 0 0,0 0 47 0 0,0 0 71 0 0,0 0 50 0 0,-1 4 28 0 0,-5 21 1840 0 0,6-24-2126 0 0,0-1-16 0 0,0 0 1 0 0,0 0 3 0 0,0 0-9 0 0,0 0-25 0 0,0 0-16 0 0,0 0-8 0 0,0 0-24 0 0,0 0-23 0 0,0 0-41 0 0,0 0-59 0 0,5-16 2094 0 0,9-31-2534 0 0,2 0 0 0 0,1 1 0 0 0,3 1 0 0 0,1 1 0 0 0,26-38-216 0 0,-15 29 48 0 0,2 3 0 0 0,2 1 0 0 0,3 1 0 0 0,17-14-48 0 0,-29 39 101 0 0,-27 23-87 0 0,1 31-137 0 0,15 89 314 0 0,-10-72-169 0 0,2-1 1 0 0,1 0 0 0 0,3 0-1 0 0,5 9-22 0 0,4-13-72 0 0,-20-43 80 0 0,-1 0-16 0 0,22-20 124 0 0,142-160 254 0 0,125-110-306 0 0,-222 239-71 0 0,-66 50-6 0 0,0 1-14 0 0,0 0-2 0 0,-4 91 206 0 0,-9 44 49 0 0,8 88-587 0 0,7-213-1591 0 0,3-8-7055 0 0,-4-2-3165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37.0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 9,'-12'-6,"-1"4,2 5,5 3,5-1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4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0 13723 0 0,'0'0'1232'0'0,"0"0"-81"0"0,0 0-80 0 0,0 0 0 0 0,0 0-40 0 0,0 0-138 0 0,0 0-107 0 0,0 0-94 0 0,0 0-105 0 0,0 0-98 0 0,0 0-83 0 0,0 0-60 0 0,-31 10-34 0 0,-100 32 2 0 0,55-5 286 0 0,63-27-548 0 0,0 1 1 0 0,1 1-1 0 0,0 0 0 0 0,1 0 1 0 0,0 2-1 0 0,1-1 0 0 0,0 1 1 0 0,1 0-1 0 0,1 1 0 0 0,0 0 1 0 0,1 1-1 0 0,1-1 0 0 0,0 1 1 0 0,1 1-1 0 0,1-1 0 0 0,-2 12-52 0 0,5 89 37 0 0,2-114-26 0 0,0 1 1 0 0,-1 0 0 0 0,1-1 0 0 0,1 1-1 0 0,-1-1 1 0 0,0 0 0 0 0,1 1-1 0 0,0-1 1 0 0,0 0 0 0 0,0 0 0 0 0,0 0-1 0 0,0 0 1 0 0,0 0 0 0 0,1 0 0 0 0,0-1-1 0 0,-1 1 1 0 0,1-1 0 0 0,0 0-1 0 0,0 1 1 0 0,0-1 0 0 0,0-1 0 0 0,1 1-1 0 0,-1 0 1 0 0,1-1 0 0 0,-1 0-1 0 0,1 0 1 0 0,-1 0 0 0 0,1 0 0 0 0,3 0-12 0 0,6-3 91 0 0,1 0 0 0 0,-1-2 1 0 0,0 1-1 0 0,0-2 0 0 0,0 1 1 0 0,-1-2-1 0 0,1 0 1 0 0,-1 0-1 0 0,-1-1 0 0 0,1-1 1 0 0,-1 1-1 0 0,0-2 1 0 0,-1 0-1 0 0,0 0 0 0 0,0-1 1 0 0,-1 0-1 0 0,-1-1 1 0 0,1 0-1 0 0,3-7-91 0 0,23-30 116 0 0,-2-1 0 0 0,-2-1 0 0 0,-2-2 0 0 0,-2 0 0 0 0,3-17-116 0 0,-17 37 49 0 0,-13 32-46 0 0,0 0 0 0 0,0 1-1 0 0,0-1 1 0 0,0 0 0 0 0,1 0-1 0 0,-1 0 1 0 0,0 0 0 0 0,0 0-1 0 0,0 0 1 0 0,1 0 0 0 0,-1 0-1 0 0,0 0 1 0 0,0 1 0 0 0,0-1-1 0 0,1 0 1 0 0,-1 0 0 0 0,0 0-1 0 0,0 0 1 0 0,1 0 0 0 0,-1 0-1 0 0,0 0 1 0 0,0-1 0 0 0,0 1-1 0 0,1 0 1 0 0,-1 0 0 0 0,0 0-1 0 0,0 0 1 0 0,0 0 0 0 0,1 0-1 0 0,-1 0 1 0 0,0 0 0 0 0,0 0-1 0 0,0-1 1 0 0,1 1 0 0 0,-1 0-3 0 0,0 0-8 0 0,-15 220 196 0 0,30-66-163 0 0,30-41-634 0 0,8-93-2333 0 0,-34-20-1028 0 0,-3-4-3761 0 0,-9 1-4311 0 0</inkml:trace>
  <inkml:trace contextRef="#ctx0" brushRef="#br0" timeOffset="244.154">1103 262 15363 0 0,'0'0'1727'0'0,"0"0"-534"0"0,0 0-29 0 0,0 0 225 0 0,0 0 69 0 0,0 0-103 0 0,0 0-272 0 0,-12 31-280 0 0,-39 100-202 0 0,-85 166 750 0 0,111-276-4585 0 0,6-26-8678 0 0,15 1 739 0 0</inkml:trace>
  <inkml:trace contextRef="#ctx0" brushRef="#br0" timeOffset="521.991">821 266 14387 0 0,'0'0'2221'0'0,"0"0"-782"0"0,0 0-437 0 0,0 0-99 0 0,0 0-7 0 0,0 0-66 0 0,0 0-106 0 0,0 0-36 0 0,0 0-5 0 0,0 0 32 0 0,0 0-2 0 0,0 0-86 0 0,9 16-59 0 0,63 107 983 0 0,64 79 471 0 0,-36-76-1763 0 0,-97-123-926 0 0,15 13 1796 0 0,-14-15-3589 0 0,-2-7-3708 0 0,-2 3-6260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58.96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 48 3665 0 0,'0'0'1580'0'0,"0"0"-494"0"0,0 0-369 0 0,0 0-83 0 0,0 0 83 0 0,0 0 147 0 0,0 0 82 0 0,0 0-7 0 0,0 0-86 0 0,0 0-139 0 0,0 0-143 0 0,-2 0 1328 0 0,51-3 1677 0 0,24-10-2346 0 0,-17 3-699 0 0,43 0 39 0 0,1 4-1 0 0,76 7-569 0 0,-73-1 209 0 0,330-3 841 0 0,-155-1-766 0 0,-94 8-139 0 0,113 22-82 0 0,102-19-69 0 0,-282 0 48 0 0,611-3 70 0 0,-448 7-74 0 0,329-7 402 0 0,-247 7-299 0 0,30 11-32 0 0,-101 4 8 0 0,-48-8-19 0 0,325-7 328 0 0,-358-4-242 0 0,-86-4-68 0 0,-88 1 115 0 0,-31-3-3259 0 0,-2-1-3290 0 0,-3 0-5387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6:01.34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3 111 1344 0 0,'0'0'1027'0'0,"0"0"-149"0"0,0 0-33 0 0,0 0 53 0 0,0 0 147 0 0,0 0 137 0 0,0 0 126 0 0,0 0 27 0 0,0 0-103 0 0,0 0-177 0 0,0 0-253 0 0,-2-2-255 0 0,122-4 2635 0 0,206-8-999 0 0,198-45-239 0 0,-187 36 2 0 0,172 16-1946 0 0,-410 7 157 0 0,290 4 125 0 0,72 22-112 0 0,-369-19-198 0 0,-5 1 26 0 0,256 32 138 0 0,0-25-14 0 0,228 36 54 0 0,-458-47-41 0 0,13 6-15 0 0,310 36 220 0 0,-268-29-210 0 0,128-9 138 0 0,60-12 57 0 0,-284 15-294 0 0,-53-2-1092 0 0,-12-4-2224 0 0,-2 0-3997 0 0,1-2-4757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9:0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19389 1873 10186 0 0,'0'0'2123'0'0,"0"0"-341"0"0,0 0-86 0 0,0 0-18 0 0,0 0-103 0 0,0 0-173 0 0,0 0-227 0 0,0 0-179 0 0,0 0-137 0 0,0 0-91 0 0,0 0-87 0 0,0 0-106 0 0,0 0-89 0 0,0-5-88 0 0,4-16-243 0 0,1-1 0 0 0,1 1 0 0 0,1 0-1 0 0,0 0 1 0 0,2 1 0 0 0,1 0 0 0 0,0 1 0 0 0,1 0-1 0 0,1 1 1 0 0,1 0 0 0 0,1 0 0 0 0,0 2 0 0 0,1 0-1 0 0,8-7-154 0 0,-4 2 17 0 0,0 0 0 0 0,2 2-1 0 0,0 0 1 0 0,1 1 0 0 0,1 1-1 0 0,0 2 1 0 0,1 0 0 0 0,20-9-17 0 0,37 10-19 0 0,-64 68-8 0 0,-9 226 131 0 0,-6-159-74 0 0,-6-107 67 0 0,0-19 20 0 0,-1-19-46 0 0,9 5-73 0 0,0-1-1 0 0,1 1 1 0 0,2 0-1 0 0,-1 0 1 0 0,2 1-1 0 0,1 0 1 0 0,0 0-1 0 0,1 1 1 0 0,1 0-1 0 0,1 1 1 0 0,0 1-1 0 0,1-1 1 0 0,0 2-1 0 0,2 0 1 0 0,-1 0-1 0 0,11-6 3 0 0,-11 8-1 0 0,1-1 0 0 0,-1 2 0 0 0,2 0 0 0 0,0 0-1 0 0,0 2 1 0 0,1 0 0 0 0,0 1 0 0 0,0 0 0 0 0,1 2 0 0 0,0 0-1 0 0,0 1 1 0 0,1 1 0 0 0,-1 0 0 0 0,1 2 0 0 0,0 0 0 0 0,13 1 1 0 0,-29 2 7 0 0,0 1 1 0 0,0 0 0 0 0,0 0-1 0 0,0 0 1 0 0,-1 1-1 0 0,1-1 1 0 0,-1 0 0 0 0,1 1-1 0 0,-1 0 1 0 0,0 0 0 0 0,0-1-1 0 0,0 1 1 0 0,0 1 0 0 0,-1-1-1 0 0,1 0 1 0 0,-1 0 0 0 0,0 0-1 0 0,0 1 1 0 0,0-1 0 0 0,0 1-1 0 0,-1-1 1 0 0,1 1 0 0 0,-1-1-1 0 0,0 1 1 0 0,0-1 0 0 0,0 1-1 0 0,0-1 1 0 0,-1 1 0 0 0,0-1-1 0 0,1 1 1 0 0,-1-1 0 0 0,0 0-1 0 0,-1 2-7 0 0,1 13 68 0 0,-21 218 716 0 0,13-159-684 0 0,7-77 158 0 0,2 0-5101 0 0,0 0-5247 0 0,0 0-2634 0 0</inkml:trace>
  <inkml:trace contextRef="#ctx0" brushRef="#br0" timeOffset="2238.9">21296 1483 864 0 0,'0'0'3432'0'0,"0"0"-1697"0"0,0 0-632 0 0,0 0 26 0 0,0 0 185 0 0,0 0 122 0 0,0 0-32 0 0,0 0-178 0 0,0 0-235 0 0,0 0-240 0 0,-4-4-202 0 0,2 2-520 0 0,2 1-10 0 0,-1 0 0 0 0,1 0 0 0 0,-1 0 0 0 0,1 1 0 0 0,-1-1 0 0 0,0 0 0 0 0,1 1 0 0 0,-1-1 0 0 0,0 1 0 0 0,1-1 0 0 0,-1 0 0 0 0,0 1 0 0 0,0 0 0 0 0,1-1 0 0 0,-1 1 0 0 0,0-1 0 0 0,0 1 0 0 0,0 0 0 0 0,0 0 0 0 0,0-1 0 0 0,1 1 0 0 0,-1 0 0 0 0,0 0 0 0 0,0 0 0 0 0,0 0 0 0 0,0 0 0 0 0,0 0 0 0 0,0 0 0 0 0,0 0 0 0 0,1 0 0 0 0,-1 1 0 0 0,0-1 0 0 0,0 0 0 0 0,0 1 0 0 0,0-1 0 0 0,1 0 0 0 0,-1 1 0 0 0,0-1 0 0 0,0 1 0 0 0,0-1 0 0 0,1 1 0 0 0,-1 0 0 0 0,0-1 0 0 0,1 1 0 0 0,-1 0 0 0 0,1-1 0 0 0,-1 1 0 0 0,1 0 0 0 0,-1 0-19 0 0,-9 10 181 0 0,1 0-1 0 0,0 1 1 0 0,0 1-1 0 0,1-1 1 0 0,1 1-1 0 0,0 1 1 0 0,0-1-1 0 0,2 1 1 0 0,0 0-1 0 0,0 1 1 0 0,1-1-1 0 0,1 1 1 0 0,1-1-1 0 0,0 1 1 0 0,1 0-1 0 0,0 0 1 0 0,2 12-181 0 0,-1-22 73 0 0,0 0 0 0 0,0 0 0 0 0,1 1 0 0 0,0-1 1 0 0,0-1-1 0 0,0 1 0 0 0,1 0 0 0 0,-1 0 0 0 0,1 0 0 0 0,0-1 0 0 0,1 1 1 0 0,-1-1-1 0 0,1 0 0 0 0,0 1 0 0 0,0-1 0 0 0,0 0 0 0 0,0-1 0 0 0,1 1 0 0 0,0-1 1 0 0,-1 1-1 0 0,1-1 0 0 0,1 0 0 0 0,-1-1 0 0 0,0 1 0 0 0,1-1 0 0 0,-1 0 1 0 0,1 0-1 0 0,0 0 0 0 0,-1 0 0 0 0,1-1 0 0 0,2 1-73 0 0,3-2 163 0 0,0 0 0 0 0,0-1 0 0 0,0 0 0 0 0,0 0 0 0 0,0-1 0 0 0,0 0 0 0 0,0-1 0 0 0,-1 0 0 0 0,1-1 0 0 0,-1 1 0 0 0,0-2 0 0 0,0 0 0 0 0,0 0-1 0 0,-1 0 1 0 0,1-1 0 0 0,-1 0 0 0 0,-1-1 0 0 0,1 0 0 0 0,-1 0 0 0 0,0 0 0 0 0,2-6-163 0 0,2 2 64 0 0,0 0 0 0 0,-1-1 0 0 0,-1-1 0 0 0,0 0 0 0 0,-1 0-1 0 0,0-1 1 0 0,-1 0 0 0 0,-1 0 0 0 0,0-1 0 0 0,-1 1 0 0 0,0-1 0 0 0,-1-1-1 0 0,-1 1 1 0 0,0 0 0 0 0,-1-1 0 0 0,-1 0 0 0 0,-1 1 0 0 0,0-1 0 0 0,-1-1-64 0 0,0 11-80 0 0,-1 0 1 0 0,0 1 0 0 0,0-1-1 0 0,-1 1 1 0 0,1-1-1 0 0,-1 1 1 0 0,0 0 0 0 0,-1 0-1 0 0,1 1 1 0 0,-1-1-1 0 0,0 1 1 0 0,0-1 0 0 0,0 1-1 0 0,-1 0 1 0 0,0 1 0 0 0,1-1-1 0 0,-1 1 1 0 0,0 0-1 0 0,-1 0 1 0 0,1 1 0 0 0,0-1-1 0 0,-1 1 1 0 0,0 1-1 0 0,1-1 1 0 0,-1 1 0 0 0,0 0-1 0 0,0 0 1 0 0,0 0-1 0 0,1 1 1 0 0,-1 0 0 0 0,0 0-1 0 0,0 0 1 0 0,0 1 0 0 0,0 0-1 0 0,0 0 1 0 0,-3 2 79 0 0,-23 17-3081 0 0,16-2-3012 0 0,10-6-5228 0 0</inkml:trace>
  <inkml:trace contextRef="#ctx0" brushRef="#br0" timeOffset="2682.647">21837 1726 9074 0 0,'0'0'4481'0'0,"0"0"-2421"0"0,0 0-761 0 0,0 0 108 0 0,0 0 40 0 0,0 0-117 0 0,0 0-227 0 0,0 0-220 0 0,0 0-191 0 0,0 0-125 0 0,0 0-71 0 0,0 0-104 0 0,0 0-55 0 0,8-7-31 0 0,146-148 939 0 0,15-2-838 0 0,-136 137-323 0 0,-32 20-95 0 0,-1 0-10 0 0,0 9-98 0 0,6 170 193 0 0,-4-173-60 0 0,0 0 0 0 0,1 0 1 0 0,-1-1-1 0 0,1 1 0 0 0,1-1 0 0 0,-1 0 1 0 0,1 0-1 0 0,0 0 0 0 0,0 0 1 0 0,0 0-1 0 0,1-1 0 0 0,0 0 1 0 0,0 0-1 0 0,0 0 0 0 0,0-1 1 0 0,0 0-1 0 0,1 0 0 0 0,0 0 1 0 0,-1 0-1 0 0,1-1 0 0 0,0 0 1 0 0,0 0-1 0 0,0-1 0 0 0,1 0 0 0 0,-1 0 1 0 0,0 0-1 0 0,3 0-14 0 0,1-1 86 0 0,0 1 0 0 0,-1-1-1 0 0,1-1 1 0 0,0 0 0 0 0,-1 0-1 0 0,1-1 1 0 0,-1 0 0 0 0,1 0-1 0 0,-1-1 1 0 0,0-1 0 0 0,0 0-1 0 0,0 0 1 0 0,-1 0 0 0 0,1-1-1 0 0,-1 0 1 0 0,0-1 0 0 0,5-5-86 0 0,-1 1 49 0 0,-1-1 0 0 0,0 0 1 0 0,-1 0-1 0 0,0-2 1 0 0,-1 1-1 0 0,0-1 1 0 0,-1 0-1 0 0,-1-1 0 0 0,0 0 1 0 0,-1 0-1 0 0,0 0 1 0 0,-1-1-1 0 0,-1 0 1 0 0,0 0-1 0 0,-1 0 0 0 0,0-7-49 0 0,-2 13-376 0 0,0-13-328 0 0,4 10-5441 0 0,-3 8-6370 0 0</inkml:trace>
  <inkml:trace contextRef="#ctx0" brushRef="#br0" timeOffset="-4787.863">11337 817 7882 0 0,'0'0'1584'0'0,"0"0"-152"0"0,0 0-125 0 0,0 0 6 0 0,0 0 90 0 0,0 0 63 0 0,0 0-43 0 0,0 0-140 0 0,0 0-192 0 0,0 0-248 0 0,0 0-241 0 0,-1-14-198 0 0,-3-37 439 0 0,27 153 726 0 0,-8 38-452 0 0,-7 0 0 0 0,-7 102-1117 0 0,-29 108 416 0 0,-3-221-528 0 0,30-129 15 0 0,0 0 0 0 0,0-1 0 0 0,0 1 0 0 0,0 0 0 0 0,1-1 1 0 0,-1 1-1 0 0,0 0 0 0 0,0-1 0 0 0,0 1 0 0 0,0-1 0 0 0,0 1 0 0 0,1-1 0 0 0,-1 1 0 0 0,0-1 0 0 0,1 0 0 0 0,-1 1 0 0 0,0-1 0 0 0,1 0 0 0 0,-1 0 0 0 0,1 0 1 0 0,-1 1-1 0 0,1-1 0 0 0,-1 0 0 0 0,1 0 0 0 0,0 0 0 0 0,-1 0 0 0 0,1 0 0 0 0,0 0 0 0 0,0 0 0 0 0,0 0 0 0 0,-1 0 0 0 0,1 1 0 0 0,0-1 0 0 0,0 0 1 0 0,1 0-1 0 0,-1 0 0 0 0,0 0 0 0 0,0 0 0 0 0,0 0 0 0 0,1 0 0 0 0,-1 0 97 0 0,-4-80-8245 0 0,4 65 4139 0 0,0-1-6552 0 0</inkml:trace>
  <inkml:trace contextRef="#ctx0" brushRef="#br0" timeOffset="-4550.363">11142 857 9442 0 0,'0'0'1278'0'0,"0"0"-115"0"0,0 0-42 0 0,0 0 93 0 0,0 0 158 0 0,0 0 82 0 0,0 0-121 0 0,0 0-235 0 0,0 0-253 0 0,0 0-246 0 0,0 0-183 0 0,0 0-122 0 0,0 0-53 0 0,4-16 4 0 0,-2 4-174 0 0,-1 7-47 0 0,-1 1-1 0 0,1 0 1 0 0,0 0-1 0 0,0-1 1 0 0,0 1 0 0 0,1 0-1 0 0,0 0 1 0 0,-1 0-1 0 0,1 0 1 0 0,0 1-1 0 0,1-1 1 0 0,-1 0 0 0 0,1 1-1 0 0,0-1 1 0 0,0 1-1 0 0,0 0 1 0 0,0 0 0 0 0,0 0-1 0 0,1 1 1 0 0,-1-1-1 0 0,1 1 1 0 0,3-2-24 0 0,91-40 480 0 0,2 5 0 0 0,2 4 0 0 0,2 5 0 0 0,60-9-480 0 0,-50 31 70 0 0,-112 8-68 0 0,0 0 0 0 0,-1 0-1 0 0,1 0 1 0 0,0 0 0 0 0,-1 0 0 0 0,1 1 0 0 0,-1-1 0 0 0,1 0 0 0 0,0 1 0 0 0,-1-1 0 0 0,1 1 0 0 0,-1-1 0 0 0,1 1 0 0 0,-1 0 0 0 0,1 0 0 0 0,-1 0 0 0 0,1 0 0 0 0,-1 0 0 0 0,0 0 0 0 0,0 0 0 0 0,0 0 0 0 0,1 0 0 0 0,-1 0 0 0 0,0 1 0 0 0,0-1 0 0 0,0 1 0 0 0,-1-1 0 0 0,1 0 0 0 0,0 1-1 0 0,-1-1 1 0 0,1 1 0 0 0,-1 0 0 0 0,1-1 0 0 0,-1 1 0 0 0,1 0 0 0 0,-1-1 0 0 0,0 1 0 0 0,0-1 0 0 0,0 1 0 0 0,0 0 0 0 0,0-1 0 0 0,-1 1 0 0 0,1 0 0 0 0,0-1 0 0 0,-1 1 0 0 0,1 0 0 0 0,-1 0-2 0 0,-34 76 392 0 0,-6-26-262 0 0,-3-2 0 0 0,-2-2 0 0 0,-2-2 0 0 0,-7 3-130 0 0,-150 157 52 0 0,202-204-55 0 0,1 0 1 0 0,-1 0-1 0 0,1 0 0 0 0,0 1 1 0 0,-1-1-1 0 0,1 1 0 0 0,0 0 1 0 0,1-1-1 0 0,-1 1 1 0 0,0 0-1 0 0,1 0 0 0 0,0 0 1 0 0,-1 1-1 0 0,1-1 0 0 0,1 0 1 0 0,-1 0-1 0 0,0 0 0 0 0,1 1 1 0 0,-1-1-1 0 0,1 0 1 0 0,0 1-1 0 0,0-1 0 0 0,1 1 1 0 0,-1-1-1 0 0,1 0 0 0 0,-1 0 1 0 0,1 1-1 0 0,0-1 1 0 0,0 0-1 0 0,0 0 0 0 0,1 0 1 0 0,-1 0-1 0 0,1 0 0 0 0,0 0 1 0 0,0 0-1 0 0,0 0 3 0 0,14 6-1 0 0,1-1-1 0 0,0 0 1 0 0,0-2 0 0 0,0 0 0 0 0,1-1-1 0 0,0 0 1 0 0,0-2 0 0 0,7 1 1 0 0,3 2-1 0 0,67 11 11 0 0,-58-13 0 0 0,-1 2-1 0 0,-1 2 1 0 0,1 1 0 0 0,-2 2-1 0 0,1 1 1 0 0,-1 2 0 0 0,25 14-10 0 0,-57-25 10 0 0,1-1 1 0 0,-1 0-1 0 0,0 1 1 0 0,0-1-1 0 0,0 1 1 0 0,-1 0-1 0 0,1-1 1 0 0,-1 1 0 0 0,1 0-1 0 0,-1 0 1 0 0,0 0-1 0 0,0 0 1 0 0,0 0-1 0 0,0 0 1 0 0,-1 0-1 0 0,1 1 1 0 0,-1-1-1 0 0,0 0 1 0 0,0 0-1 0 0,0 0 1 0 0,-1 0-1 0 0,1 1 1 0 0,-1-1-1 0 0,1 0 1 0 0,-1 0-1 0 0,0 0 1 0 0,0 0-1 0 0,0 0 1 0 0,-1 0-1 0 0,1 0 1 0 0,-1-1-1 0 0,0 1 1 0 0,1 0 0 0 0,-1-1-1 0 0,0 1 1 0 0,-1-1-1 0 0,1 0 1 0 0,0 0-1 0 0,-1 1 1 0 0,1-2-1 0 0,-1 1 1 0 0,1 0-1 0 0,-1 0 1 0 0,0-1-1 0 0,-2 1-10 0 0,-28 23 81 0 0,-1-2 0 0 0,-1-1-1 0 0,-1-1 1 0 0,-1-3 0 0 0,0-1-1 0 0,-36 11-80 0 0,66-25 4 0 0,-127 31-486 0 0,133-34 142 0 0,19 0-1370 0 0,35-6-2703 0 0,-20-2-5756 0 0,-19 4 599 0 0</inkml:trace>
  <inkml:trace contextRef="#ctx0" brushRef="#br0" timeOffset="-4549.363">12362 1303 13651 0 0,'0'0'1390'0'0,"0"0"-328"0"0,0 0-152 0 0,0 0 125 0 0,0 0 117 0 0,0 0 15 0 0,0 0-113 0 0,-26 36-184 0 0,-81 113-195 0 0,103-145-634 0 0,1-1 0 0 0,0 1 0 0 0,0-1 0 0 0,0 1-1 0 0,1 0 1 0 0,-1 0 0 0 0,1 0 0 0 0,0 0 0 0 0,0 1 0 0 0,0-1-1 0 0,1 0 1 0 0,0 1 0 0 0,0-1 0 0 0,0 1 0 0 0,0 0 0 0 0,0-1-1 0 0,1 1 1 0 0,0 1-41 0 0,1 7 131 0 0,-1-7-86 0 0,0 0-1 0 0,1-1 1 0 0,-1 1 0 0 0,1 0 0 0 0,1 0 0 0 0,-1-1 0 0 0,1 1-1 0 0,0-1 1 0 0,0 1 0 0 0,1-1 0 0 0,-1 0 0 0 0,1 1 0 0 0,0-2-1 0 0,1 1 1 0 0,-1 0 0 0 0,1-1 0 0 0,0 1 0 0 0,0-1 0 0 0,1 0-1 0 0,-1 0 1 0 0,1-1 0 0 0,-1 1 0 0 0,1-1 0 0 0,1 0 0 0 0,-1-1 0 0 0,0 1-1 0 0,0-1 1 0 0,1 0 0 0 0,1 0-45 0 0,2 3 68 0 0,0 0 0 0 0,0-1 0 0 0,1 0 0 0 0,-1 0 0 0 0,1-2 0 0 0,0 1 0 0 0,0-1 0 0 0,0 0 1 0 0,1-1-1 0 0,-1 0 0 0 0,0-1 0 0 0,0 0 0 0 0,1 0 0 0 0,-1-1 0 0 0,0-1 0 0 0,0 0 0 0 0,0 0 0 0 0,0-1 0 0 0,0 0 0 0 0,-1-1 0 0 0,1 0 0 0 0,-1 0 0 0 0,0-1 0 0 0,0 0 0 0 0,-1-1 0 0 0,1 0 1 0 0,-1 0-1 0 0,0-1 0 0 0,-1 0 0 0 0,0 0 0 0 0,0-1 0 0 0,0 0 0 0 0,0-1-68 0 0,-4 3-5 0 0,0-1 1 0 0,0 1-1 0 0,-1-1 0 0 0,0 0 1 0 0,0 0-1 0 0,0 0 0 0 0,-1 0 1 0 0,0 0-1 0 0,0 0 1 0 0,-1 0-1 0 0,0 0 0 0 0,0 0 1 0 0,-1-1-1 0 0,0 1 1 0 0,0 0-1 0 0,-1 0 0 0 0,1 0 1 0 0,-2 1-1 0 0,1-1 0 0 0,-1 0 1 0 0,0 1-1 0 0,0-1 1 0 0,-1 1-1 0 0,1 0 0 0 0,-2 0 1 0 0,1 1-1 0 0,-1-1 0 0 0,1 1 1 0 0,-1 0-1 0 0,-5-4 5 0 0,0 1-211 0 0,-1 1 0 0 0,0-1 0 0 0,0 2 1 0 0,0-1-1 0 0,-1 2 0 0 0,0-1 0 0 0,-1 2 0 0 0,1 0 0 0 0,-1 0 0 0 0,-6 0 211 0 0,-31-4-3034 0 0,1 6-3333 0 0,30 2-5225 0 0</inkml:trace>
  <inkml:trace contextRef="#ctx0" brushRef="#br0" timeOffset="-4548.363">13224 1214 18524 0 0,'0'0'952'0'0,"0"0"-561"0"0,0 0-276 0 0,0 0 205 0 0,0 0 314 0 0,0 0 215 0 0,0 0 34 0 0,0 0-222 0 0,0 0-213 0 0,0 0-143 0 0,0 0-120 0 0,-29 35-17 0 0,-89 107-43 0 0,18-6 74 0 0,41 19-2929 0 0,53-147 296 0 0,-1-5-5616 0 0,2 1-3111 0 0</inkml:trace>
  <inkml:trace contextRef="#ctx0" brushRef="#br0" timeOffset="-4379.823">12890 1192 14091 0 0,'0'0'2060'0'0,"0"0"-603"0"0,0 0-469 0 0,0 0-201 0 0,0 0-18 0 0,0 0 25 0 0,0 0 30 0 0,0 0 22 0 0,0 0-22 0 0,0 0-47 0 0,0 0-93 0 0,0 0-72 0 0,26 36-105 0 0,77 111-101 0 0,-16-27 291 0 0,15-7-435 0 0,-28-47-476 0 0,-52-52-1006 0 0,-16-13-2927 0 0,-1-1-3914 0 0,-4 0-4426 0 0</inkml:trace>
  <inkml:trace contextRef="#ctx0" brushRef="#br0" timeOffset="-3111.907">14404 1358 4425 0 0,'0'0'1976'0'0,"0"0"-475"0"0,0 0-218 0 0,0 0 22 0 0,0 0 109 0 0,0 0 20 0 0,0 0-126 0 0,0 0-177 0 0,0 0-204 0 0,0 0-202 0 0,0 0-141 0 0,-13 5-92 0 0,-41 17-66 0 0,48-19-350 0 0,1 0 0 0 0,0 0 1 0 0,0 1-1 0 0,1-1 1 0 0,-1 1-1 0 0,1 1 0 0 0,0-1 1 0 0,0 0-1 0 0,0 1 0 0 0,0 0 1 0 0,1 0-1 0 0,0 0 1 0 0,0 0-1 0 0,0 1 0 0 0,1-1-76 0 0,-5 9 139 0 0,-35 102 484 0 0,44-34-445 0 0,-1-78-128 0 0,1 0 0 0 0,0 0-1 0 0,1-1 1 0 0,-1 1-1 0 0,0-1 1 0 0,1 1-1 0 0,0-1 1 0 0,0 0-1 0 0,0 0 1 0 0,0 0-1 0 0,1-1 1 0 0,-1 1 0 0 0,1-1-1 0 0,-1 0 1 0 0,1 0-1 0 0,0 0 1 0 0,0 0-1 0 0,0-1 1 0 0,0 1-1 0 0,0-1 1 0 0,0 0-1 0 0,0 0 1 0 0,0-1-1 0 0,0 1 1 0 0,1-1 0 0 0,-1 0-1 0 0,0 0 1 0 0,0 0-1 0 0,1-1 1 0 0,-1 0-1 0 0,0 1 1 0 0,0-2-1 0 0,0 1 1 0 0,0 0-1 0 0,0-1 1 0 0,0 1-1 0 0,0-1 1 0 0,0 0 0 0 0,-1-1-1 0 0,1 1 1 0 0,2-3-50 0 0,3-1 33 0 0,0-1 0 0 0,0 0 1 0 0,-1-1-1 0 0,0 0 1 0 0,-1 0-1 0 0,1-1 0 0 0,-1 1 1 0 0,-1-2-1 0 0,0 1 1 0 0,0-1-1 0 0,-1 0 1 0 0,0 0-1 0 0,-1 0 0 0 0,0-1 1 0 0,-1 0-1 0 0,0 1 1 0 0,0-1-1 0 0,-1-1 0 0 0,0-7-33 0 0,-2 13-22 0 0,1-1-1 0 0,-1 1 1 0 0,-1 0-1 0 0,1 0 1 0 0,-1 0-1 0 0,-1 0 1 0 0,1 0-1 0 0,-1 0 1 0 0,0 0-1 0 0,0 0 1 0 0,0 0-1 0 0,-1 1 1 0 0,0-1-1 0 0,0 1 1 0 0,0 0-1 0 0,-4-4 23 0 0,-100-94-820 0 0,144 95 79 0 0,-9-3 904 0 0,-1-1 0 0 0,-1-1 1 0 0,0-1-1 0 0,0-1 1 0 0,-2-1-1 0 0,0-2 1 0 0,-1 0-1 0 0,0-1 0 0 0,-2-2 1 0 0,0 0-1 0 0,-2-1 1 0 0,0-1-1 0 0,-1-1 0 0 0,-2 0 1 0 0,4-8-164 0 0,114-231 557 0 0,-131 256-492 0 0,-3 8-70 0 0,1-1 0 0 0,-1 0 0 0 0,0 0 0 0 0,0 0 0 0 0,1 0 0 0 0,-1 0 0 0 0,0 0 0 0 0,0 0 0 0 0,1 0 0 0 0,-1 0 0 0 0,0 0 0 0 0,1 0 0 0 0,-1 0 0 0 0,0 0 0 0 0,0 0 0 0 0,1 0 0 0 0,-1 0 0 0 0,0 0-1 0 0,1 0 1 0 0,-1 0 0 0 0,0 0 0 0 0,0 0 0 0 0,1 0 0 0 0,-1-1 0 0 0,0 1 0 0 0,0 0 0 0 0,1 0 0 0 0,-1 0 0 0 0,0-1 0 0 0,0 1 0 0 0,0 0 0 0 0,0 0 0 0 0,1 0 0 0 0,-1-1 0 0 0,0 1 0 0 0,0 0 0 0 0,0 0 0 0 0,0-1-1 0 0,0 1 1 0 0,1 0 0 0 0,-1 0 0 0 0,0-1 0 0 0,0 1 5 0 0,107 998 218 0 0,-99-489-261 0 0,-8-478 57 0 0,-1 1 0 0 0,-2-1 1 0 0,-1 1-1 0 0,-1-1 0 0 0,-2 0 0 0 0,-1-1 1 0 0,-1 0-1 0 0,-2 0 0 0 0,-7 12-14 0 0,16-37 20 0 0,-1 0-1 0 0,1-1 1 0 0,-1 1-1 0 0,-1-1 1 0 0,1 0-1 0 0,-1 0 1 0 0,1 0-1 0 0,-1 0 1 0 0,0 0 0 0 0,-1-1-1 0 0,1 0 1 0 0,-1 0-1 0 0,1 0 1 0 0,-1-1-1 0 0,0 1 1 0 0,0-1 0 0 0,0 0-1 0 0,0 0 1 0 0,0-1-1 0 0,0 0 1 0 0,-1 0-1 0 0,1 0 1 0 0,-1 0-1 0 0,1-1 1 0 0,0 0 0 0 0,-1 0-1 0 0,1 0 1 0 0,-1-1-1 0 0,1 0 1 0 0,0 0-1 0 0,0 0 1 0 0,-1-1-1 0 0,1 0 1 0 0,0 0 0 0 0,0 0-1 0 0,0 0 1 0 0,1-1-1 0 0,-1 0 1 0 0,-3-2-20 0 0,-3-9 9 0 0,1-1-1 0 0,0 0 1 0 0,1 0 0 0 0,1-1 0 0 0,0 0-1 0 0,2-1 1 0 0,-1 1 0 0 0,2-1 0 0 0,0 0-1 0 0,1-1 1 0 0,1 1 0 0 0,1-1 0 0 0,0 0-1 0 0,2 1 1 0 0,-1-1 0 0 0,3-15-9 0 0,-1 7-43 0 0,1 0-1 0 0,1 0 1 0 0,2 0-1 0 0,0 0 1 0 0,1 1 0 0 0,2 0-1 0 0,1 0 1 0 0,0 1 0 0 0,2 0-1 0 0,11-18 44 0 0,-8 19-552 0 0,1 0-1 0 0,1 2 1 0 0,1 0-1 0 0,0 0 1 0 0,2 2-1 0 0,12-11 553 0 0,-5 8-4222 0 0,-9 6-5484 0 0</inkml:trace>
  <inkml:trace contextRef="#ctx0" brushRef="#br0" timeOffset="-2114.967">15799 1947 552 0 0,'0'0'3940'0'0,"0"0"-1868"0"0,0 0-533 0 0,0 0 67 0 0,0 0 147 0 0,0 0-14 0 0,0 0-168 0 0,0 0-184 0 0,0 0-154 0 0,0 0-94 0 0,0 0-80 0 0,0 0-25 0 0,-7 3-61 0 0,-21 7-100 0 0,29-61 1232 0 0,10 20-1915 0 0,1 0 0 0 0,2 0 1 0 0,1 1-1 0 0,1 0 1 0 0,2 2-1 0 0,0 0 0 0 0,2 1 1 0 0,1 1-1 0 0,2 1 1 0 0,0 1-1 0 0,1 1 0 0 0,2 1 1 0 0,21-15-191 0 0,-29 25 25 0 0,-8 3-23 0 0,1 1 0 0 0,0 0 0 0 0,0 1 0 0 0,1 0-1 0 0,0 1 1 0 0,0 1 0 0 0,1-1 0 0 0,0 2 0 0 0,0 0-1 0 0,0 0 1 0 0,12-1-2 0 0,-22 8 1 0 0,-1-1-1 0 0,1 1 0 0 0,-1 0 1 0 0,0-1-1 0 0,0 1 0 0 0,0 0 1 0 0,-1 0-1 0 0,1 0 1 0 0,-1 1-1 0 0,1-1 0 0 0,-1 0 1 0 0,0 0-1 0 0,0 1 0 0 0,-1-1 1 0 0,1 1-1 0 0,-1-1 1 0 0,1 1-1 0 0,-1-1 0 0 0,0 1 1 0 0,0-1-1 0 0,-1 1 0 0 0,1-1 1 0 0,-1 2-1 0 0,1-5 0 0 0,-1 43 36 0 0,-1 0-1 0 0,-2 0 0 0 0,-2-1 1 0 0,-9 33-36 0 0,-9 51 99 0 0,37-142-31 0 0,21-30-43 0 0,2 1 1 0 0,3 2-1 0 0,1 1 1 0 0,2 2-1 0 0,1 2 1 0 0,2 2-1 0 0,2 2 1 0 0,37-20-26 0 0,-10 32-36 0 0,-73 23 34 0 0,1 1 1 0 0,-1 0 0 0 0,1-1 0 0 0,-1 1 0 0 0,0 0 0 0 0,1 0 0 0 0,-1 0-1 0 0,0 0 1 0 0,0 1 0 0 0,-1-1 0 0 0,1 0 0 0 0,0 0 0 0 0,-1 0 0 0 0,1 1-1 0 0,-1-1 1 0 0,0 0 0 0 0,0 1 0 0 0,0-1 0 0 0,0 0 0 0 0,0 1-1 0 0,0-1 1 0 0,-1 2 1 0 0,1-2 3 0 0,-33 220 172 0 0,26-191-169 0 0,5 24-166 0 0,50-52-2987 0 0,-27-16 420 0 0,-5 2-3769 0 0,-6 7-4840 0 0</inkml:trace>
  <inkml:trace contextRef="#ctx0" brushRef="#br0" timeOffset="-1733.81">17334 1465 8098 0 0,'0'0'3994'0'0,"0"0"-1866"0"0,0 0-601 0 0,0 0 107 0 0,0 0-11 0 0,0 0-167 0 0,0 0-357 0 0,0 0-403 0 0,0 0-209 0 0,0 0-93 0 0,0 0-34 0 0,0 0-4 0 0,0 0-39 0 0,-37 16-27 0 0,-116 55-26 0 0,47-4 157 0 0,90-57-363 0 0,1 2 0 0 0,0 0 0 0 0,1 1 0 0 0,1 0 0 0 0,0 1 0 0 0,0 1 0 0 0,1 0 0 0 0,1 1-1 0 0,-6 11-57 0 0,16-25 2 0 0,0-1-1 0 0,-1 1 0 0 0,1-1 0 0 0,0 1 0 0 0,1-1 0 0 0,-1 1 0 0 0,0-1 1 0 0,0 1-1 0 0,1 0 0 0 0,-1 0 0 0 0,1-1 0 0 0,-1 1 0 0 0,1 0 0 0 0,0 0 1 0 0,0-1-1 0 0,0 1 0 0 0,0 0 0 0 0,0 0 0 0 0,0 0 0 0 0,0-1 0 0 0,1 1 0 0 0,-1 0 1 0 0,0 0-1 0 0,1-1 0 0 0,0 1 0 0 0,-1 0 0 0 0,1-1 0 0 0,0 1 0 0 0,0-1 1 0 0,0 1-1 0 0,0-1 0 0 0,0 1 0 0 0,0-1 0 0 0,0 0 0 0 0,1 1 0 0 0,-1-1 1 0 0,0 0-1 0 0,1 0 0 0 0,-1 0 0 0 0,1 0 0 0 0,-1 0 0 0 0,1 0 0 0 0,0 0 0 0 0,-1-1 1 0 0,1 1-1 0 0,0-1 0 0 0,-1 1 0 0 0,1-1 0 0 0,0 1 0 0 0,0-1 0 0 0,-1 0 1 0 0,1 0-1 0 0,0 0 0 0 0,1 0-1 0 0,16-2 52 0 0,0 0 0 0 0,1-2 0 0 0,-1 0 0 0 0,-1-1 0 0 0,1 0 0 0 0,-1-2 0 0 0,0 0 0 0 0,0-1 0 0 0,-1-1 0 0 0,0-1 0 0 0,0 0 0 0 0,12-11-52 0 0,-5 6 15 0 0,16-11 73 0 0,-2-2 0 0 0,-1-2 0 0 0,-1-1 0 0 0,10-12-88 0 0,3-2 108 0 0,-64 97-43 0 0,12-41-63 0 0,0 1-1 0 0,1 0 0 0 0,0 0 1 0 0,1 0-1 0 0,0 0 1 0 0,1 1-1 0 0,0-1 1 0 0,1 0-1 0 0,0 0 1 0 0,1 3-2 0 0,0-12-41 0 0,0 1 1 0 0,0-1-1 0 0,0 0 1 0 0,0 1-1 0 0,0-1 1 0 0,1 0-1 0 0,-1 0 1 0 0,1-1 0 0 0,0 1-1 0 0,0 0 1 0 0,0-1-1 0 0,0 0 1 0 0,0 0-1 0 0,0 0 1 0 0,1 0-1 0 0,-1 0 1 0 0,1-1-1 0 0,0 1 1 0 0,-1-1-1 0 0,1 0 1 0 0,0 0-1 0 0,0 0 1 0 0,-1-1 0 0 0,1 1-1 0 0,0-1 1 0 0,0 0-1 0 0,0 0 1 0 0,3-1 40 0 0,69-12-4400 0 0,-69 11 3689 0 0,14-7-2360 0 0,-7 2-1969 0 0,-1 0-6271 0 0</inkml:trace>
  <inkml:trace contextRef="#ctx0" brushRef="#br0" timeOffset="-1344.361">18111 1387 9186 0 0,'0'0'2861'0'0,"0"0"-614"0"0,0 0-252 0 0,0 0-145 0 0,0 0-278 0 0,0 0-353 0 0,0 0-339 0 0,0 0-249 0 0,0 0-132 0 0,0 0-66 0 0,0 0-48 0 0,0 0-38 0 0,0 0-29 0 0,-21 9-36 0 0,-67 30-24 0 0,-14 24 543 0 0,100-63-801 0 0,1 1-1 0 0,-1-1 1 0 0,1 1 0 0 0,-1 0-1 0 0,1 0 1 0 0,0 0-1 0 0,0-1 1 0 0,-1 1-1 0 0,1 0 1 0 0,0 1 0 0 0,0-1-1 0 0,0 0 1 0 0,0 0-1 0 0,0 0 1 0 0,0 1 0 0 0,0-1-1 0 0,0 0 1 0 0,1 1-1 0 0,-1-1 1 0 0,0 1 0 0 0,1-1-1 0 0,-1 1 1 0 0,1-1-1 0 0,0 1 1 0 0,-1-1 0 0 0,1 1-1 0 0,0 0 1 0 0,0-1-1 0 0,0 1 1 0 0,0-1-1 0 0,0 1 1 0 0,1-1 0 0 0,-1 1-1 0 0,0-1 1 0 0,1 1-1 0 0,-1-1 1 0 0,1 1 0 0 0,-1-1-1 0 0,1 1 1 0 0,0-1-1 0 0,0 1 1 0 0,0-1 0 0 0,-1 0-1 0 0,1 0 1 0 0,0 1-1 0 0,1-1 1 0 0,-1 0-1 0 0,0 0 1 0 0,0 0 0 0 0,0 0-1 0 0,1 0 1 0 0,0 0 0 0 0,103 43 93 0 0,-104-44-81 0 0,1 1 0 0 0,-1-1 0 0 0,0 1 0 0 0,0 0-1 0 0,0 0 1 0 0,0-1 0 0 0,1 1 0 0 0,-1 0 0 0 0,0 0 0 0 0,0 0 0 0 0,-1 0-1 0 0,1 0 1 0 0,0 1 0 0 0,0-1 0 0 0,0 0 0 0 0,-1 0 0 0 0,1 0 0 0 0,-1 1-1 0 0,1-1 1 0 0,-1 0 0 0 0,1 1 0 0 0,-1-1 0 0 0,0 0 0 0 0,0 1 0 0 0,1-1-1 0 0,-1 1 1 0 0,0-1 0 0 0,0 0 0 0 0,0 1 0 0 0,-1-1 0 0 0,1 1 0 0 0,0-1-1 0 0,-1 0 1 0 0,1 1 0 0 0,0-1 0 0 0,-1 0 0 0 0,0 1 0 0 0,1-1 0 0 0,-1 0-1 0 0,0 0 1 0 0,1 0 0 0 0,-1 1 0 0 0,0-1 0 0 0,0 0 0 0 0,0 0 0 0 0,0 0-1 0 0,0 0 1 0 0,0-1 0 0 0,0 1 0 0 0,-1 0 0 0 0,1 0 0 0 0,0-1 0 0 0,0 1-1 0 0,-1 0 1 0 0,0-1-12 0 0,-22 18 79 0 0,-2-1 0 0 0,0-2 0 0 0,-1 0 0 0 0,0-2 0 0 0,-1-1 0 0 0,-1-1-1 0 0,-20 4-78 0 0,49-15-55 0 0,0 0-1 0 0,0 0 1 0 0,0 0-1 0 0,1-1 0 0 0,-1 1 1 0 0,0 0-1 0 0,0 0 1 0 0,0 0-1 0 0,0-1 0 0 0,1 1 1 0 0,-1 0-1 0 0,0 0 0 0 0,0 0 1 0 0,0-1-1 0 0,0 1 1 0 0,0 0-1 0 0,0 0 0 0 0,0-1 1 0 0,0 1-1 0 0,0 0 0 0 0,0 0 1 0 0,0-1-1 0 0,0 1 1 0 0,0 0-1 0 0,0-1 0 0 0,0 1 1 0 0,0 0-1 0 0,0 0 1 0 0,0-1-1 0 0,0 1 0 0 0,0 0 1 0 0,0 0-1 0 0,0-1 0 0 0,0 1 1 0 0,-1 0-1 0 0,1 0 1 0 0,0 0-1 0 0,0-1 0 0 0,0 1 1 0 0,0 0-1 0 0,-1 0 1 0 0,1 0-1 0 0,0-1 0 0 0,0 1 1 0 0,0 0-1 0 0,-1 0 0 0 0,1 0 1 0 0,0 0-1 0 0,0 0 1 0 0,-1 0 55 0 0,23-19-2034 0 0,-2 7-113 0 0,4-3-2363 0 0,-8 7-1581 0 0,-3 3-3387 0 0</inkml:trace>
  <inkml:trace contextRef="#ctx0" brushRef="#br0" timeOffset="-1001.913">18592 1317 13195 0 0,'0'0'2734'0'0,"0"0"-743"0"0,0 0-439 0 0,0 0-216 0 0,0 0-253 0 0,0 0-268 0 0,0 0-172 0 0,0 0-103 0 0,0 0-70 0 0,0 0-45 0 0,-31 17-46 0 0,-98 52-85 0 0,28-8 312 0 0,60-23-412 0 0,40-37-195 0 0,1 0 1 0 0,-1 0 0 0 0,1-1 0 0 0,-1 1-1 0 0,1 0 1 0 0,0 0 0 0 0,-1 0 0 0 0,1 0-1 0 0,0 0 1 0 0,-1 0 0 0 0,1 0 0 0 0,0 0-1 0 0,0-1 1 0 0,0 1 0 0 0,0 0 0 0 0,0 0 0 0 0,0 0-1 0 0,0 0 1 0 0,0 0 0 0 0,0 0 0 0 0,1 0-1 0 0,-1 0 1 0 0,0 0 0 0 0,1 0 0 0 0,-1 0-1 0 0,0 0 1 0 0,1-1 0 0 0,-1 1 0 0 0,1 0-1 0 0,0 0 1 0 0,-1 0 0 0 0,1-1 0 0 0,-1 1 0 0 0,1 0-1 0 0,0-1 1 0 0,0 1 0 0 0,-1-1 0 0 0,1 1-1 0 0,0-1 1 0 0,0 1 0 0 0,0-1 0 0 0,0 1-1 0 0,0-1 1 0 0,-1 0 0 0 0,1 1 0 0 0,0-1-1 0 0,0 0 1 0 0,0 0 0 0 0,0 0 0 0 0,0 0 0 0 0,0 0-1 0 0,1 0 1 0 0,210 30 210 0 0,-211-29-198 0 0,1-1 0 0 0,0 1 0 0 0,-1 0 1 0 0,1-1-1 0 0,-1 1 0 0 0,0 0 0 0 0,1 0 1 0 0,-1 0-1 0 0,0 0 0 0 0,1 0 0 0 0,-1 1 1 0 0,0-1-1 0 0,0 0 0 0 0,0 1 0 0 0,0-1 0 0 0,0 0 1 0 0,0 1-1 0 0,0-1 0 0 0,-1 1 0 0 0,1-1 1 0 0,0 1-1 0 0,-1 0 0 0 0,1-1 0 0 0,-1 1 1 0 0,0 0-1 0 0,0-1 0 0 0,1 1 0 0 0,-1 0 1 0 0,0-1-1 0 0,0 1 0 0 0,-1 0 0 0 0,1-1 1 0 0,0 1-1 0 0,0 0 0 0 0,-1-1 0 0 0,1 1 1 0 0,-1-1-1 0 0,0 1 0 0 0,1 0 0 0 0,-1-1 0 0 0,0 1 1 0 0,0-1-1 0 0,0 0 0 0 0,0 1 0 0 0,0-1 1 0 0,0 0-1 0 0,0 0 0 0 0,0 1 0 0 0,-1-1 1 0 0,1 0-1 0 0,0 0 0 0 0,-1 0 0 0 0,1-1 1 0 0,-1 1-1 0 0,1 0 0 0 0,-2 0-12 0 0,-92 57 406 0 0,56-38-608 0 0,-1-1 1 0 0,-1-2-1 0 0,0-2 1 0 0,-27 6 201 0 0,65-20-1588 0 0,5-2-9637 0 0,1-2-901 0 0</inkml:trace>
  <inkml:trace contextRef="#ctx0" brushRef="#br0" timeOffset="-14836.25">5188 286 0 0 0,'0'0'716'0'0,"0"0"732"0"0,0 0 219 0 0,0 0-49 0 0,0 0-106 0 0,7 0-34 0 0,-2 0-1010 0 0,21-4 655 0 0,-8-6 2809 0 0,-18 9-3844 0 0,12-15 6139 0 0,-12 0-4977 0 0,-4 5-986 0 0,0 0-1 0 0,0 0 0 0 0,-1 1 1 0 0,-1 0-1 0 0,1 0 0 0 0,-2 0 0 0 0,1 1 1 0 0,-2 0-1 0 0,-5-7-263 0 0,6 8 105 0 0,-3-3-19 0 0,-2 1 0 0 0,0 0 0 0 0,0 0-1 0 0,-1 1 1 0 0,0 1 0 0 0,0 0-1 0 0,-1 0 1 0 0,0 2 0 0 0,0 0-1 0 0,-1 0 1 0 0,0 2 0 0 0,-8-3-86 0 0,-8 0 66 0 0,0 2 0 0 0,0 1 0 0 0,0 1 0 0 0,0 2-1 0 0,-1 1 1 0 0,1 1 0 0 0,0 2 0 0 0,-1 1 0 0 0,2 2 0 0 0,-1 0 0 0 0,1 2 0 0 0,0 2 0 0 0,-6 3-66 0 0,17-6 29 0 0,1 1 0 0 0,-1 1 1 0 0,1 0-1 0 0,1 1 0 0 0,0 1 0 0 0,0 1 0 0 0,1 0 0 0 0,1 1 1 0 0,0 1-1 0 0,0 1 0 0 0,2 0 0 0 0,0 0 0 0 0,1 1 0 0 0,-2 5-29 0 0,9-13 2 0 0,1 1 0 0 0,1 0 0 0 0,-1 0 0 0 0,2 0 0 0 0,-1 1 0 0 0,1-1 0 0 0,0 1 0 0 0,1-1 0 0 0,1 1 0 0 0,-1 0 0 0 0,1-1 0 0 0,1 1 0 0 0,0 0 0 0 0,0-1 0 0 0,1 1 0 0 0,0-1 0 0 0,0 1 0 0 0,1-1 0 0 0,1 0 0 0 0,0 0 0 0 0,0 0 0 0 0,0-1 0 0 0,1 1 0 0 0,1 0-2 0 0,5 1 32 0 0,0 0 0 0 0,0 0 0 0 0,1-1 0 0 0,1-1 0 0 0,-1 0 0 0 0,1-1 0 0 0,0 0-1 0 0,1-1 1 0 0,0-1 0 0 0,0 0 0 0 0,0 0 0 0 0,0-2 0 0 0,1 0 0 0 0,0 0 0 0 0,-1-1 0 0 0,1-1 0 0 0,0-1-1 0 0,0 0 1 0 0,0-1 0 0 0,0 0 0 0 0,-1-1 0 0 0,1-1 0 0 0,-1-1 0 0 0,1 0 0 0 0,3-2-32 0 0,75-15 229 0 0,-89 20-179 0 0,-4 1 0 0 0,0 0 4 0 0,0 0-1 0 0,0 0 19 0 0,-23 2 348 0 0,-135 67-268 0 0,107-46-137 0 0,0 2 0 0 0,1 2 0 0 0,2 3 0 0 0,1 1 1 0 0,1 3-1 0 0,2 1 0 0 0,2 3 0 0 0,1 1 0 0 0,-34 43-15 0 0,66-69 5 0 0,0 1-1 0 0,0 0 1 0 0,1 0-1 0 0,1 1 1 0 0,1 0-1 0 0,0 1 1 0 0,1-1-1 0 0,0 1 1 0 0,1 0-1 0 0,1 0 1 0 0,1 0-1 0 0,0 1 1 0 0,1-1-1 0 0,1 0 1 0 0,0 1-1 0 0,3 9-4 0 0,-2-20 13 0 0,1 1 0 0 0,-1-1-1 0 0,2 1 1 0 0,-1-1 0 0 0,1 0 0 0 0,0 1 0 0 0,0-2-1 0 0,1 1 1 0 0,-1 0 0 0 0,1-1 0 0 0,1 1 0 0 0,-1-1-1 0 0,1 0 1 0 0,0-1 0 0 0,0 1 0 0 0,0-1-1 0 0,1 0 1 0 0,-1 0 0 0 0,1-1 0 0 0,0 1 0 0 0,0-1-1 0 0,0-1 1 0 0,1 1 0 0 0,1 0-13 0 0,14 4 106 0 0,0-1-1 0 0,1-1 1 0 0,-1-1-1 0 0,1-1 1 0 0,0-1-1 0 0,10 0-105 0 0,12-5 111 0 0,-1-1 1 0 0,0-2-1 0 0,-1-2 0 0 0,1-2 0 0 0,-2-1 0 0 0,1-3 1 0 0,-2-1-1 0 0,15-9-111 0 0,58-30 149 0 0,-138 49-2548 0 0,2 8-1202 0 0,9 4-4690 0 0,6-3-4418 0 0</inkml:trace>
  <inkml:trace contextRef="#ctx0" brushRef="#br0" timeOffset="-14322.49">5803 817 7218 0 0,'0'0'3467'0'0,"0"0"-1281"0"0,0 0-639 0 0,0 0-211 0 0,0 0-41 0 0,0 0-35 0 0,0 0-121 0 0,0 0-159 0 0,0 0-147 0 0,0 0-143 0 0,0 0-122 0 0,0 0-82 0 0,-23 17-54 0 0,-73 56-44 0 0,48-13 179 0 0,43-48-443 0 0,-127 288 1402 0 0,120-278-1630 0 0,0-2 1 0 0,-2 1 0 0 0,0-2 0 0 0,-2 0 0 0 0,0-1 0 0 0,0 0-1 0 0,-2-1 1 0 0,0-1 0 0 0,-1-1 0 0 0,-1-1 0 0 0,-15 9 103 0 0,-2-13-2752 0 0,35-11 2351 0 0,1 1 0 0 0,-1-1 1 0 0,1 0-1 0 0,-1 0 0 0 0,1 1 0 0 0,-1-1 0 0 0,1 0 0 0 0,0-1 1 0 0,-1 1-1 0 0,1 0 0 0 0,0 0 0 0 0,0 0 0 0 0,0-1 0 0 0,0 1 1 0 0,0-1-1 0 0,0 1 0 0 0,0-1 0 0 0,0 1 0 0 0,1-1 0 0 0,-1 1 1 0 0,1-1-1 0 0,-1 0 0 0 0,1 1 0 0 0,-1-1 0 0 0,1 0 0 0 0,0 1 1 0 0,0-1-1 0 0,0 0 0 0 0,0 1 0 0 0,0-3 401 0 0,0-13-4641 0 0,0 5-848 0 0</inkml:trace>
  <inkml:trace contextRef="#ctx0" brushRef="#br0" timeOffset="-14071.553">5225 842 5297 0 0,'0'0'4349'0'0,"0"0"-1504"0"0,0 0-888 0 0,0 0-530 0 0,0 0-358 0 0,0 0-276 0 0,0 0-205 0 0,0 0 6 0 0,0 0 74 0 0,0 0 119 0 0,0 0 84 0 0,0 0-30 0 0,0 0-81 0 0,15 22-80 0 0,48 71-54 0 0,-55-82-447 0 0,1 0 0 0 0,-1-1 0 0 0,2 0 0 0 0,0-1 0 0 0,0 0 0 0 0,0 0 0 0 0,1-1 0 0 0,0-1 0 0 0,10 5-179 0 0,11 9 360 0 0,217 152 1372 0 0,-166-92-1921 0 0,-79-67-861 0 0,-4-9-8632 0 0,0-2-2315 0 0</inkml:trace>
  <inkml:trace contextRef="#ctx0" brushRef="#br0" timeOffset="-13578.346">6374 975 14883 0 0,'0'0'1590'0'0,"0"0"-362"0"0,0 0-189 0 0,0 0 48 0 0,0 0 70 0 0,0 0-28 0 0,0 0-153 0 0,0 0-197 0 0,0 0-171 0 0,0 0-173 0 0,0 0-107 0 0,0 0-86 0 0,0 0-62 0 0,-25-2-14 0 0,-79-3-9 0 0,100 4-135 0 0,-1 1 0 0 0,1 0 0 0 0,-1 0 0 0 0,1 1 0 0 0,-1-1 0 0 0,1 1 0 0 0,-1 0 0 0 0,1 0 0 0 0,-1 1-1 0 0,1-1 1 0 0,0 1 0 0 0,0 0 0 0 0,0 0 0 0 0,0 0 0 0 0,0 1 0 0 0,0 0 0 0 0,-1 1-22 0 0,-7 5 70 0 0,-2-1-41 0 0,1 0 0 0 0,0 1 0 0 0,0 1 0 0 0,1 0 0 0 0,0 1 0 0 0,1 0 0 0 0,0 1 0 0 0,1 0 0 0 0,0 1 0 0 0,1 0 0 0 0,0 0 0 0 0,1 1 0 0 0,1 0 0 0 0,0 1 1 0 0,1 0-1 0 0,0 0 0 0 0,1 0 0 0 0,1 0 0 0 0,1 1 0 0 0,0-1 0 0 0,1 1 0 0 0,0 6-29 0 0,3-17 42 0 0,0-1 0 0 0,1 0 0 0 0,-1 0 0 0 0,1 1 0 0 0,0-1 0 0 0,0 0 0 0 0,1 0 0 0 0,-1-1 0 0 0,1 1 0 0 0,0 0 0 0 0,0-1 0 0 0,0 0-1 0 0,0 0 1 0 0,1 0 0 0 0,-1 0 0 0 0,1 0 0 0 0,0-1 0 0 0,0 1 0 0 0,0-1 0 0 0,0 0 0 0 0,0 0 0 0 0,0-1 0 0 0,0 1 0 0 0,1-1 0 0 0,-1 0 0 0 0,1 0 0 0 0,-1 0 0 0 0,1-1 0 0 0,-1 1 0 0 0,1-1 0 0 0,-1 0 0 0 0,1-1 0 0 0,-1 1 0 0 0,1-1 0 0 0,-1 0 0 0 0,1 0 0 0 0,-1 0 0 0 0,0-1 0 0 0,1 1 0 0 0,-1-1 0 0 0,0 0 0 0 0,3-2-42 0 0,27-11 81 0 0,0-2 1 0 0,-1-1 0 0 0,-1-2-1 0 0,-1-1 1 0 0,-1-1-1 0 0,-1-2 1 0 0,-1-1 0 0 0,-1-1-1 0 0,-1-1 1 0 0,-1-1-1 0 0,2-6-81 0 0,70-65 58 0 0,-112 173-41 0 0,14-65-50 0 0,1 0 0 0 0,0 1-1 0 0,0-1 1 0 0,1 0 0 0 0,1 0 0 0 0,-1 0 0 0 0,1 0 0 0 0,1 0-1 0 0,0 0 1 0 0,0 0 0 0 0,1-1 0 0 0,0 0 0 0 0,0 1-1 0 0,1-1 1 0 0,0-1 0 0 0,0 1 0 0 0,3 2 33 0 0,64 80-1891 0 0,-45-62-1420 0 0,1-3-3756 0 0,-19-17-4636 0 0</inkml:trace>
  <inkml:trace contextRef="#ctx0" brushRef="#br0" timeOffset="-13103.413">6766 1509 11138 0 0,'0'0'3490'0'0,"0"0"-1290"0"0,0 0-516 0 0,0 0-114 0 0,0 0-98 0 0,0 0-108 0 0,0 0-226 0 0,0 0-194 0 0,0 0-177 0 0,0 0-170 0 0,0 0-117 0 0,0 0-93 0 0,-1-15-56 0 0,2-48-54 0 0,23-4 206 0 0,107-186 312 0 0,-73 187-671 0 0,-57 66-128 0 0,0 0 0 0 0,0 1 0 0 0,0-1 0 0 0,0 0 0 0 0,0 0 0 0 0,0 0 0 0 0,0 1 0 0 0,0-1 1 0 0,-1 0-1 0 0,1 1 0 0 0,0-1 0 0 0,0 1 0 0 0,0-1 0 0 0,0 1 0 0 0,0-1 0 0 0,-1 1 0 0 0,1 0 0 0 0,0-1 0 0 0,0 1 0 0 0,-1 0 0 0 0,1 0 0 0 0,-1-1 0 0 0,1 1 1 0 0,0 0-1 0 0,-1 0 0 0 0,0 0 0 0 0,1 0 0 0 0,-1 0 0 0 0,1 0 0 0 0,-1 0 0 0 0,0 0 0 0 0,0 0 0 0 0,0 0 0 0 0,0 0 0 0 0,1 0 0 0 0,-1 0 0 0 0,0 0 1 0 0,-1 0-1 0 0,1 0 0 0 0,0 0 0 0 0,0 0 0 0 0,0 0 0 0 0,-1 0 0 0 0,1 0 0 0 0,0 0 0 0 0,-1-1 0 0 0,1 1 0 0 0,-1 0 0 0 0,1 0 0 0 0,-1 0 0 0 0,1 0 0 0 0,-1 0 1 0 0,0 0 3 0 0,1 4-8 0 0,-1 30 9 0 0,-1-25 0 0 0,1-1-1 0 0,1 1 1 0 0,0 0-1 0 0,0-1 1 0 0,0 1 0 0 0,1-1-1 0 0,1 1 1 0 0,0-1 0 0 0,0 1-1 0 0,1-1 1 0 0,0 0 0 0 0,0 0-1 0 0,1 0 1 0 0,1 0 0 0 0,2 4-1 0 0,-5-11 6 0 0,1-1 0 0 0,-1 0 1 0 0,0 0-1 0 0,0 0 1 0 0,1 0-1 0 0,-1 0 1 0 0,0-1-1 0 0,1 1 1 0 0,-1-1-1 0 0,1 1 1 0 0,-1-1-1 0 0,1 0 1 0 0,-1 0-1 0 0,1 0 1 0 0,-1-1-1 0 0,1 1 1 0 0,-1 0-1 0 0,1-1 1 0 0,-1 1-1 0 0,0-1 1 0 0,1 0-1 0 0,-1 0 1 0 0,0 0-1 0 0,0 0 0 0 0,1 0 1 0 0,-1-1-1 0 0,0 1 1 0 0,0-1-7 0 0,194-167 188 0 0,-178 155-178 0 0,-13 9-8 0 0,1 0 0 0 0,0 0 0 0 0,0 1 0 0 0,1-1 0 0 0,-1 2 0 0 0,1-1 0 0 0,0 0 0 0 0,0 1 0 0 0,0 1 0 0 0,0-1 1 0 0,0 1-1 0 0,8-1-2 0 0,-10 32 68 0 0,-5-16-188 0 0,0 1 0 0 0,1-1 0 0 0,1 0 0 0 0,0 0 0 0 0,0 0 0 0 0,1-1 0 0 0,1 1 0 0 0,0-1 1 0 0,1 1-1 0 0,1-1 0 0 0,-1-1 0 0 0,2 1 0 0 0,0-1 0 0 0,0 0 0 0 0,1 0 0 0 0,0-1 0 0 0,1 0 0 0 0,0-1 1 0 0,0 0-1 0 0,1 0 0 0 0,4 1 120 0 0,13-2-3762 0 0,-15-8-1172 0 0,-3 0-1056 0 0,-2 0-6098 0 0</inkml:trace>
  <inkml:trace contextRef="#ctx0" brushRef="#br0" timeOffset="-12619.852">7756 1019 17220 0 0,'0'0'1967'0'0,"0"0"-791"0"0,0 0-410 0 0,0 0-154 0 0,0 0 21 0 0,0 0 79 0 0,0 0 12 0 0,0 0-47 0 0,0 0-48 0 0,0 0-60 0 0,0 0-76 0 0,0 31-45 0 0,2 101-67 0 0,15 268 639 0 0,-16-380-1010 0 0,0 0-1 0 0,-1 0 0 0 0,-1-1 1 0 0,-1 1-1 0 0,-1 0 0 0 0,0-1 1 0 0,-2 0-1 0 0,0 0 0 0 0,-1 0 1 0 0,-1 0-1 0 0,-1-1 0 0 0,0 0 1 0 0,-1-1-1 0 0,-5 7-9 0 0,12-22 12 0 0,0 0 1 0 0,0 0-1 0 0,0 0 0 0 0,0 0 1 0 0,0 0-1 0 0,-1 0 1 0 0,1 0-1 0 0,-1-1 0 0 0,1 1 1 0 0,-1-1-1 0 0,0 0 0 0 0,1 0 1 0 0,-1 0-1 0 0,0 0 1 0 0,0 0-1 0 0,0-1 0 0 0,0 1 1 0 0,1-1-1 0 0,-1 0 0 0 0,0 1 1 0 0,0-1-1 0 0,0-1 0 0 0,0 1 1 0 0,0 0-1 0 0,0-1 1 0 0,0 0-1 0 0,0 1 0 0 0,1-1 1 0 0,-1 0-1 0 0,0 0 0 0 0,0-1 1 0 0,1 1-1 0 0,-1-1 0 0 0,1 1 1 0 0,-1-1-1 0 0,1 0 1 0 0,0 0-1 0 0,0 0 0 0 0,0 0 1 0 0,0 0-1 0 0,0 0 0 0 0,0-1 1 0 0,0 1-1 0 0,1-1-12 0 0,-4-18 16 0 0,1-1-1 0 0,2 0 0 0 0,0 1 1 0 0,1-1-1 0 0,2 0 0 0 0,0 0 1 0 0,1 1-1 0 0,1-1 1 0 0,1 1-1 0 0,1 0 0 0 0,1 0 1 0 0,1 0-1 0 0,0 0 0 0 0,2 1 1 0 0,1 0-16 0 0,13-41-46 0 0,3 2-1 0 0,2 0 1 0 0,3 2 0 0 0,2 1 0 0 0,3 2-1 0 0,2 1 1 0 0,2 2 0 0 0,3 2 0 0 0,6-2 46 0 0,-41 42 3 0 0,2 1 0 0 0,-1 0-1 0 0,1 0 1 0 0,0 1 0 0 0,1 0 0 0 0,-1 1 0 0 0,1 0 0 0 0,1 0 0 0 0,-1 2 0 0 0,1-1-1 0 0,0 1 1 0 0,0 1 0 0 0,0 0 0 0 0,0 1 0 0 0,1 0 0 0 0,-1 1 0 0 0,0 1 0 0 0,1 0-1 0 0,1 0-2 0 0,-11 0 4 0 0,0 1-1 0 0,-1-1 1 0 0,1 1 0 0 0,0 0-1 0 0,-1 0 1 0 0,1 0-1 0 0,-1 0 1 0 0,1 0-1 0 0,-1 0 1 0 0,0 1-1 0 0,1-1 1 0 0,-1 1-1 0 0,0-1 1 0 0,0 1-1 0 0,0 0 1 0 0,0 0-1 0 0,0 0 1 0 0,-1 0-1 0 0,1 0 1 0 0,0 1 0 0 0,-1-1-1 0 0,0 0 1 0 0,0 1-1 0 0,1-1 1 0 0,-1 1-1 0 0,-1-1 1 0 0,1 1-1 0 0,0-1 1 0 0,-1 1-1 0 0,1 0 1 0 0,-1 0-1 0 0,0-1 1 0 0,0 1-1 0 0,0 2-3 0 0,-18 94 136 0 0,3-67-82 0 0,-3 0-1 0 0,0-2 0 0 0,-2 0 0 0 0,-1-1 0 0 0,-1 0 0 0 0,-26 23-53 0 0,42-45-26 0 0,-2 0 0 0 0,1-1-1 0 0,-1 1 1 0 0,0-1 0 0 0,0-1-1 0 0,0 0 1 0 0,-1 0 0 0 0,0 0-1 0 0,0-1 1 0 0,0-1 0 0 0,-1 1-1 0 0,1-2 1 0 0,-1 1 0 0 0,0-1-1 0 0,1-1 1 0 0,-1 1 0 0 0,0-2-1 0 0,0 0 1 0 0,-9 0 26 0 0,17-1-112 0 0,0 0 0 0 0,0 0 0 0 0,0 1 0 0 0,-1-2-1 0 0,1 1 1 0 0,0 0 0 0 0,0 0 0 0 0,1-1 0 0 0,-1 1 0 0 0,0-1 0 0 0,0 1 0 0 0,1-1-1 0 0,-1 0 1 0 0,1 0 0 0 0,-1 0 0 0 0,1 0 0 0 0,0 0 0 0 0,0 0 0 0 0,0 0 0 0 0,0 0-1 0 0,0 0 1 0 0,0-1 0 0 0,0 1 0 0 0,1 0 0 0 0,0-1 0 0 0,-1 1 0 0 0,1 0 0 0 0,0-1-1 0 0,0 0 113 0 0,-3-46-8934 0 0,3 43 6340 0 0,0-10-9480 0 0</inkml:trace>
  <inkml:trace contextRef="#ctx0" brushRef="#br0" timeOffset="-12299.981">8557 268 17404 0 0,'0'0'2696'0'0,"0"0"-1653"0"0,0 0-589 0 0,0 0 84 0 0,0 0 229 0 0,0 0 181 0 0,0 0 35 0 0,0 0-104 0 0,0 0-161 0 0,0 0-146 0 0,0 0-112 0 0,-10 34-68 0 0,-29 107-80 0 0,29-104-97 0 0,2 0-1 0 0,2 0 0 0 0,1 0 1 0 0,0 37-215 0 0,4-37 72 0 0,-2 105 96 0 0,6-1 0 0 0,14 80-168 0 0,-16-125-1673 0 0,11-174-6804 0 0,-8 66 4809 0 0,0-4-8257 0 0</inkml:trace>
  <inkml:trace contextRef="#ctx0" brushRef="#br0" timeOffset="-11929.766">8651 1071 10506 0 0,'0'0'2050'0'0,"0"0"-378"0"0,0 0-70 0 0,0 0 86 0 0,0 0 55 0 0,0 0-48 0 0,0 0-173 0 0,0 0-224 0 0,0 0-229 0 0,0 0-222 0 0,33 20-157 0 0,105 64-108 0 0,-134-81-539 0 0,-1-1 0 0 0,1 1-1 0 0,0-1 1 0 0,0 0-1 0 0,0 0 1 0 0,0 0 0 0 0,0-1-1 0 0,0 1 1 0 0,0-1-1 0 0,1 0 1 0 0,-1 0-1 0 0,1 0 1 0 0,-1-1 0 0 0,1 0-1 0 0,-1 0 1 0 0,0 0-1 0 0,1 0 1 0 0,3-1-43 0 0,4-1 146 0 0,3 0-30 0 0,-1-1 0 0 0,0 0 0 0 0,1-1 0 0 0,-2-1 0 0 0,1 0 0 0 0,0-1 0 0 0,-1 0 0 0 0,0-1 0 0 0,-1 0 0 0 0,1-1 0 0 0,-1-2-116 0 0,-6 7 15 0 0,-1-1 0 0 0,0-1 0 0 0,0 1 0 0 0,0-1 0 0 0,-1 1-1 0 0,0-1 1 0 0,0-1 0 0 0,0 1 0 0 0,0-1 0 0 0,-1 1 0 0 0,0-1 0 0 0,0 0-1 0 0,-1 0 1 0 0,1 0 0 0 0,-1-1 0 0 0,-1 1 0 0 0,1 0 0 0 0,-1-1 0 0 0,0 1 0 0 0,-1-1-1 0 0,1 0 1 0 0,-1 1 0 0 0,0-1 0 0 0,-1 1 0 0 0,0-3-15 0 0,0 5-7 0 0,0 1 0 0 0,0-1-1 0 0,-1 1 1 0 0,1 0 0 0 0,-1 0 0 0 0,0 0 0 0 0,0 0 0 0 0,0 0-1 0 0,0 0 1 0 0,0 0 0 0 0,-1 1 0 0 0,1-1 0 0 0,-1 1-1 0 0,1 0 1 0 0,-1 0 0 0 0,0 0 0 0 0,0 0 0 0 0,0 0 0 0 0,0 0-1 0 0,0 1 1 0 0,-1-1 0 0 0,1 1 0 0 0,0 0 0 0 0,-1 0 0 0 0,1 0-1 0 0,-1 1 1 0 0,1-1 0 0 0,-1 1 0 0 0,-2 0 7 0 0,-105 15-101 0 0,94-8 99 0 0,1 0 1 0 0,-1 2-1 0 0,2 0 1 0 0,-1 0-1 0 0,1 2 1 0 0,1-1-1 0 0,0 2 0 0 0,0 0 1 0 0,1 1-1 0 0,1 0 1 0 0,0 1-1 0 0,1 0 1 0 0,1 1-1 0 0,0 1 1 0 0,-2 4 1 0 0,7-11 13 0 0,1 1 1 0 0,1 0 0 0 0,-1 0-1 0 0,1 0 1 0 0,1 1-1 0 0,0-1 1 0 0,0 1-1 0 0,1-1 1 0 0,1 1 0 0 0,0 0-1 0 0,0-1 1 0 0,1 1-1 0 0,0-1 1 0 0,1 1-1 0 0,0-1 1 0 0,0 1 0 0 0,1-1-1 0 0,1 0 1 0 0,0 0-1 0 0,0-1 1 0 0,1 1-1 0 0,0-1 1 0 0,1 0-1 0 0,0 0 1 0 0,0 0 0 0 0,1-1-1 0 0,0 0 1 0 0,1-1-1 0 0,2 3-13 0 0,8 2 37 0 0,1 0-1 0 0,0-2 0 0 0,1 0 1 0 0,0-1-1 0 0,0-1 0 0 0,1 0 1 0 0,1-2-1 0 0,-1-1 0 0 0,1 0 1 0 0,-1-2-1 0 0,1 0 0 0 0,0-2 1 0 0,0 0-1 0 0,1-2 0 0 0,-1 0 1 0 0,9-3-37 0 0,49-8-1061 0 0,-48 3-4161 0 0,-22 5-6884 0 0</inkml:trace>
  <inkml:trace contextRef="#ctx0" brushRef="#br0" timeOffset="-9851.364">3240 2050 6673 0 0,'0'0'638'0'0,"0"0"-469"0"0,0 0-233 0 0,0 0 203 0 0,0 0 445 0 0,0 0 310 0 0,0 0 144 0 0,0 0 41 0 0,0 0-21 0 0,37-5-58 0 0,118-15-62 0 0,172-17 3171 0 0,314-15-829 0 0,1318-89 433 0 0,560 17-1090 0 0,-1881 88-2013 0 0,-492 31-342 0 0,-147 5-355 0 0,-9-3-2813 0 0,7 3-8259 0 0,2 0-923 0 0</inkml:trace>
  <inkml:trace contextRef="#ctx0" brushRef="#br0" timeOffset="-9331.857">9873 864 504 0 0,'0'0'1835'0'0,"0"0"-174"0"0,0 0 4 0 0,0 0 113 0 0,0 0 73 0 0,0 0 49 0 0,0 0-47 0 0,0 0-149 0 0,0 0-162 0 0,0 0-155 0 0,0 0-180 0 0,0 0-103 0 0,0 0-80 0 0,3-20-72 0 0,6-65-51 0 0,-9 85-865 0 0,1 0 0 0 0,-1-1 1 0 0,1 1-1 0 0,-1-1 1 0 0,1 0-1 0 0,-1 1 1 0 0,1-1-1 0 0,-1 1 1 0 0,0-1-1 0 0,1 0 1 0 0,-1 1-1 0 0,0-1 1 0 0,0 0-1 0 0,0 1 1 0 0,1-1-1 0 0,-1 0 1 0 0,0 1-1 0 0,0-1 0 0 0,0 0 1 0 0,0 1-1 0 0,0-1 1 0 0,0 0-1 0 0,0 0 1 0 0,0 1-1 0 0,0-1 1 0 0,-1 0-1 0 0,1 1 1 0 0,0-1-1 0 0,0 0 1 0 0,-1 1-1 0 0,1-1 1 0 0,0 0-1 0 0,-1 1 1 0 0,1-1-1 0 0,-1 1 0 0 0,1-1 1 0 0,0 1-1 0 0,-1-1 1 0 0,0 1-1 0 0,1-1 1 0 0,-1 1-1 0 0,1-1 1 0 0,-1 1-1 0 0,1 0 1 0 0,-1-1-1 0 0,0 1 1 0 0,1 0-1 0 0,-1-1 1 0 0,0 1-1 0 0,1 0 1 0 0,-1 0-1 0 0,0 0 0 0 0,1 0 1 0 0,-1 0-1 0 0,0 0 1 0 0,0 0-1 0 0,1 0 1 0 0,-1 0-1 0 0,0 0-36 0 0,-4 0 490 0 0,-6-1-339 0 0,0 0-1 0 0,0 1 1 0 0,-1 0-1 0 0,1 1 0 0 0,0 0 1 0 0,0 0-1 0 0,0 1 0 0 0,0 1 1 0 0,1 0-1 0 0,-1 0 0 0 0,1 1 1 0 0,-6 3-151 0 0,17-7 2 0 0,-1 0 1 0 0,1 0-1 0 0,-1 0 0 0 0,1 0 1 0 0,-1 0-1 0 0,1 0 0 0 0,-1 0 1 0 0,1 0-1 0 0,-1 0 0 0 0,1 0 1 0 0,-1 0-1 0 0,0 0 1 0 0,1 1-1 0 0,-1-1 0 0 0,1 0 1 0 0,-1 0-1 0 0,1 0 0 0 0,-1 1 1 0 0,0-1-1 0 0,1 0 0 0 0,-1 1 1 0 0,0-1-1 0 0,1 0 1 0 0,-1 1-1 0 0,0-1 0 0 0,1 0 1 0 0,-1 1-1 0 0,0-1 0 0 0,0 1 1 0 0,1-1-1 0 0,-1 0 0 0 0,0 1 1 0 0,0-1-1 0 0,0 1 1 0 0,0-1-1 0 0,0 1 0 0 0,1-1 1 0 0,-1 1-1 0 0,0-1 0 0 0,0 1 1 0 0,0-1-1 0 0,0 1 0 0 0,0-1 1 0 0,-1 1-1 0 0,1-1 1 0 0,0 1-1 0 0,0-1 0 0 0,0 0 1 0 0,0 1-1 0 0,0-1 0 0 0,-1 1 1 0 0,1-1-1 0 0,0 1 0 0 0,0-1 1 0 0,-1 0-1 0 0,1 1 1 0 0,-1-1-3 0 0,33 0 78 0 0,-1-1 0 0 0,0-2 0 0 0,0-2 0 0 0,0 0 1 0 0,-1-2-1 0 0,8-4-78 0 0,17-8 269 0 0,-126 24-1074 0 0,39 20-1040 0 0,17-4-4888 0 0,12-13-5230 0 0</inkml:trace>
  <inkml:trace contextRef="#ctx0" brushRef="#br0" timeOffset="-8685.898">9857 1155 3273 0 0,'0'0'3047'0'0,"0"0"-1571"0"0,0 0-437 0 0,0 0 291 0 0,0 0 336 0 0,0 0 171 0 0,0 0-160 0 0,0 0-384 0 0,0 0-329 0 0,0 0-225 0 0,0 0-80 0 0,0 0-55 0 0,0 0-10 0 0,-4 1-1 0 0,-108 23 3113 0 0,51 10-2775 0 0,62-33-919 0 0,-1 0 0 0 0,1 0 0 0 0,-1 0 0 0 0,1 0 0 0 0,0 0 0 0 0,-1 0 0 0 0,1 0 0 0 0,0 0 0 0 0,0 0 0 0 0,0 0 0 0 0,-1 0 0 0 0,1-1 0 0 0,0 1 0 0 0,0 0-1 0 0,0-1 1 0 0,1 1 0 0 0,-1 0 0 0 0,0-1 0 0 0,0 1 0 0 0,0-1 0 0 0,0 0 0 0 0,0 1 0 0 0,1-1 0 0 0,-1 0 0 0 0,0 0 0 0 0,0 0 0 0 0,1 0 0 0 0,-1 0 0 0 0,0 0 0 0 0,1 0-12 0 0,143 0 728 0 0,-91-10-180 0 0,-54 10-421 0 0,0 0 60 0 0,0 0 21 0 0,-28 0 618 0 0,-39 43-675 0 0,66-42-232 0 0,1-1 86 0 0,0 0 7 0 0,0 0 16 0 0,0 0-4 0 0,0 0-25 0 0,-10-1 90 0 0,-53-2-786 0 0,63 3 318 0 0,0 8-1553 0 0,0-1-1646 0 0,3-4-3251 0 0,1-3-5953 0 0</inkml:trace>
  <inkml:trace contextRef="#ctx0" brushRef="#br0" timeOffset="3785.649">0 3077 8842 0 0,'0'0'676'0'0,"0"0"-113"0"0,0 0 265 0 0,0 0 334 0 0,0 0 215 0 0,0 0 76 0 0,0 0-71 0 0,0 0-129 0 0,0 0-126 0 0,0 0-123 0 0,34-9-120 0 0,108-32-150 0 0,-64-4 195 0 0,-65 32-726 0 0,134-128 1194 0 0,-94 86-1089 0 0,3 3 1 0 0,1 2-1 0 0,3 3 1 0 0,33-19-309 0 0,-80 58 45 0 0,79-36 132 0 0,-89 43-169 0 0,0 0-1 0 0,0 1 1 0 0,0-1 0 0 0,0 1-1 0 0,0 0 1 0 0,0 0 0 0 0,0 0 0 0 0,0 1-1 0 0,0-1 1 0 0,0 1 0 0 0,-1-1-1 0 0,1 1 1 0 0,0 0 0 0 0,0 0-1 0 0,0 0 1 0 0,-1 0 0 0 0,1 1-1 0 0,0-1 1 0 0,-1 1 0 0 0,1 0-1 0 0,-1 0 1 0 0,0 0 0 0 0,0 0-1 0 0,0 0 1 0 0,0 0 0 0 0,0 0-1 0 0,0 1 1 0 0,0-1 0 0 0,-1 1-1 0 0,1-1 1 0 0,0 4-8 0 0,5 12 72 0 0,-1 1 1 0 0,0 0-1 0 0,-2 0 0 0 0,0 1 0 0 0,-1 0 1 0 0,-2-1-1 0 0,0 1 0 0 0,0 0 1 0 0,-2 0-1 0 0,-1 0 0 0 0,0-1 0 0 0,-1 1 1 0 0,-2-1-1 0 0,1 0 0 0 0,-2 0 0 0 0,-1 0 1 0 0,0 0-1 0 0,-2-1 0 0 0,0-1 0 0 0,0 0 1 0 0,-4 4-73 0 0,5-6-6 0 0,0-1 1 0 0,-1 0 0 0 0,0 0-1 0 0,-1-1 1 0 0,0-1-1 0 0,-1 1 1 0 0,-1-2 0 0 0,0 1-1 0 0,0-2 1 0 0,-1 0-1 0 0,-1 0 1 0 0,1-1 0 0 0,-2-1-1 0 0,1 0 1 0 0,-1-1-1 0 0,0-1 1 0 0,-1 0 0 0 0,1-1-1 0 0,-1 0 1 0 0,-8 0 5 0 0,20-3-60 0 0,-1-1 0 0 0,0 0 0 0 0,0 0 0 0 0,0 0 1 0 0,0-1-1 0 0,0 1 0 0 0,0-1 0 0 0,0 0 0 0 0,0-1 1 0 0,0 1-1 0 0,1-1 0 0 0,-1 0 0 0 0,0 0 0 0 0,0-1 1 0 0,0 1-1 0 0,1-1 0 0 0,-1 0 0 0 0,1 0 0 0 0,-1-1 0 0 0,1 1 1 0 0,0-1-1 0 0,0 0 0 0 0,0 0 0 0 0,0 0 0 0 0,1-1 1 0 0,-1 1-1 0 0,1-1 0 0 0,0 0 0 0 0,0 0 0 0 0,0 0 0 0 0,1 0 1 0 0,0-1-1 0 0,-1 1 0 0 0,0-4 60 0 0,-6-76-4087 0 0,25 29-6913 0 0,-7 40 1203 0 0</inkml:trace>
  <inkml:trace contextRef="#ctx0" brushRef="#br0" timeOffset="4536.099">1142 2705 3929 0 0,'0'0'3028'0'0,"0"0"-1167"0"0,0 0-390 0 0,0 0 60 0 0,0 0 24 0 0,0 0-47 0 0,0 0-166 0 0,0 0-213 0 0,0 0-235 0 0,0 0-203 0 0,0 0-103 0 0,0 0 5 0 0,0 0 62 0 0,11 0 55 0 0,36 3-6 0 0,-46-3-679 0 0,0 0 0 0 0,-1 1 0 0 0,1-1 1 0 0,0 0-1 0 0,0 1 0 0 0,-1-1 0 0 0,1 1 1 0 0,0-1-1 0 0,-1 1 0 0 0,1-1 0 0 0,-1 1 1 0 0,1-1-1 0 0,0 1 0 0 0,-1-1 0 0 0,1 1 1 0 0,-1 0-1 0 0,0-1 0 0 0,1 1 0 0 0,-1 0 1 0 0,0 0-1 0 0,1-1 0 0 0,-1 1 0 0 0,0 0 1 0 0,0 0-1 0 0,1 0 0 0 0,-1-1 0 0 0,0 1 1 0 0,0 0-1 0 0,0 0 0 0 0,0 0 0 0 0,0-1 1 0 0,0 1-1 0 0,0 0 0 0 0,-1 0 0 0 0,1 0 1 0 0,0-1-1 0 0,0 1 0 0 0,-1 0-25 0 0,1 5 152 0 0,17 131 1257 0 0,-15-132-1378 0 0,0 0 0 0 0,0-1 0 0 0,0 0 0 0 0,0 1 0 0 0,1-1 0 0 0,-1 0 0 0 0,1 0 0 0 0,0 0 0 0 0,1 0 0 0 0,-1-1 0 0 0,0 0 0 0 0,1 1 0 0 0,0-1 0 0 0,0 0 0 0 0,0-1 0 0 0,0 1 0 0 0,0-1 0 0 0,1 1 0 0 0,-1-1-1 0 0,1-1 1 0 0,-1 1 0 0 0,1-1 0 0 0,0 0 0 0 0,0 0 0 0 0,-1 0 0 0 0,1 0 0 0 0,0-1-31 0 0,10-1 119 0 0,-1 0 1 0 0,1-2-1 0 0,-1 1 0 0 0,0-2 0 0 0,0 0 0 0 0,0 0 0 0 0,-1-2 0 0 0,1 1 0 0 0,-1-2 0 0 0,-1 0 0 0 0,1 0 0 0 0,-1-1 0 0 0,0-1 0 0 0,-1 0 0 0 0,0 0 0 0 0,6-8-119 0 0,122-132 409 0 0,-137 151-421 0 0,-1 0-1 0 0,1 0 0 0 0,-1 0 1 0 0,1 0-1 0 0,-1 0 0 0 0,0 1 1 0 0,0-1-1 0 0,0 0 0 0 0,0 1 1 0 0,0-1-1 0 0,-1 1 0 0 0,1-1 1 0 0,-1 1-1 0 0,0 0 0 0 0,1-1 1 0 0,-1 1-1 0 0,0-1 0 0 0,0 1 1 0 0,-1-1-1 0 0,1 1 0 0 0,-1-1 1 0 0,1 1-1 0 0,-1-1 0 0 0,0 1 0 0 0,0 1 13 0 0,0 1-16 0 0,0 2 10 0 0,-1 0 0 0 0,1 0 0 0 0,-1 0 0 0 0,2 0-1 0 0,-1 0 1 0 0,1 0 0 0 0,0 1 0 0 0,1-1 0 0 0,0 0 0 0 0,0 0 0 0 0,0 0 0 0 0,1 0 0 0 0,0 0 0 0 0,1 0 0 0 0,-1 0-1 0 0,1-1 1 0 0,1 1 0 0 0,-1-1 0 0 0,1 0 0 0 0,0 0 0 0 0,0 0 0 0 0,1-1 0 0 0,0 1 0 0 0,0-1 0 0 0,0 0 0 0 0,0 0-1 0 0,1-1 1 0 0,0 0 0 0 0,0 0 0 0 0,5 3 6 0 0,2-5 12 0 0,0 1-1 0 0,1-2 0 0 0,-1 0 1 0 0,0 0-1 0 0,1-2 1 0 0,-1 1-1 0 0,0-2 1 0 0,1 0-1 0 0,-1 0 0 0 0,0-1 1 0 0,0-1-1 0 0,-1 0 1 0 0,1-1-1 0 0,-1 0 1 0 0,0-1-1 0 0,0 0 0 0 0,0-1 1 0 0,-1 0-1 0 0,0-1 1 0 0,-1 0-1 0 0,0-1 0 0 0,0 0 1 0 0,2-3-12 0 0,18-12 38 0 0,-1-2-1 0 0,-1-1 1 0 0,-1-1 0 0 0,-1-1 0 0 0,-2-1 0 0 0,7-12-38 0 0,-25 34-1 0 0,-1 0 0 0 0,1-1 0 0 0,-2 1 0 0 0,1-1 0 0 0,-1 0 1 0 0,0 0-1 0 0,-1-1 0 0 0,0 1 0 0 0,-1-1 0 0 0,0 0 0 0 0,0 0 1 0 0,-1 1-1 0 0,0-1 0 0 0,-1 0 0 0 0,0 0 0 0 0,-1-8 1 0 0,0 16-8 0 0,1 0 0 0 0,-1-1 0 0 0,0 1 0 0 0,0 0 0 0 0,0 0-1 0 0,0 0 1 0 0,0 0 0 0 0,0 1 0 0 0,-1-1 0 0 0,1 0 0 0 0,-1 0 0 0 0,1 1-1 0 0,-1-1 1 0 0,0 1 0 0 0,0-1 0 0 0,1 1 0 0 0,-1 0 0 0 0,0 0 0 0 0,0 0 0 0 0,0 0-1 0 0,0 0 1 0 0,0 0 0 0 0,-1 0 0 0 0,1 1 0 0 0,0-1 0 0 0,0 1 0 0 0,0 0-1 0 0,-1-1 1 0 0,1 1 0 0 0,0 0 0 0 0,0 0 0 0 0,-1 0 0 0 0,1 1 0 0 0,0-1-1 0 0,0 1 1 0 0,-1-1 8 0 0,-76 35-378 0 0,72-31 358 0 0,-1 1 0 0 0,1 0-1 0 0,1 0 1 0 0,-1 1-1 0 0,1 0 1 0 0,0 0-1 0 0,0 1 1 0 0,1-1-1 0 0,-1 1 1 0 0,2 1 0 0 0,-1-1-1 0 0,1 0 1 0 0,0 1-1 0 0,0 0 1 0 0,1 0-1 0 0,0 0 1 0 0,1 1-1 0 0,0-1 1 0 0,0 1-1 0 0,1-1 1 0 0,0 1 20 0 0,3-5-1 0 0,0 0 0 0 0,0-1 0 0 0,1 1 0 0 0,0-1 0 0 0,0 1 0 0 0,0-1 0 0 0,0 0 0 0 0,0 0 0 0 0,1 0 0 0 0,-1 0 0 0 0,1-1 0 0 0,0 1 0 0 0,0-1-1 0 0,0 0 1 0 0,0 0 0 0 0,0-1 0 0 0,0 1 0 0 0,1-1 0 0 0,-1 0 0 0 0,0 0 0 0 0,1 0 0 0 0,-1-1 0 0 0,1 1 0 0 0,-1-1 0 0 0,1 0 0 0 0,-1-1 0 0 0,0 1 0 0 0,1-1 0 0 0,-1 0 0 0 0,5-1 1 0 0,-3 2 6 0 0,150-6 3 0 0,-72 5 35 0 0,-82 2-37 0 0,1 1-1 0 0,-1 0 1 0 0,1 0 0 0 0,-1-1-1 0 0,0 1 1 0 0,0 1-1 0 0,0-1 1 0 0,0 0 0 0 0,0 0-1 0 0,-1 1 1 0 0,1-1 0 0 0,-1 1-1 0 0,1-1 1 0 0,-1 1 0 0 0,0 0-1 0 0,0 0 1 0 0,0-1-1 0 0,0 1 1 0 0,-1 0 0 0 0,1 0-1 0 0,-1 0 1 0 0,0 0 0 0 0,1 0-1 0 0,-1 0 1 0 0,-1 0-1 0 0,1 0 1 0 0,0-1 0 0 0,-1 1-1 0 0,1 0 1 0 0,-1 0 0 0 0,0 0-1 0 0,0 0 1 0 0,0-1-1 0 0,-1 1 1 0 0,1 0 0 0 0,-2 1-7 0 0,-49 101 147 0 0,44-92-159 0 0,-1 1 0 0 0,2 0-1 0 0,0 0 1 0 0,0 0 0 0 0,2 1-1 0 0,-1 0 1 0 0,2 0 0 0 0,0 0-1 0 0,1 0 1 0 0,1 1 0 0 0,0 1 12 0 0,2-16-44 0 0,0 1 0 0 0,0-1 0 0 0,0 1 1 0 0,1-1-1 0 0,-1 1 0 0 0,0-1 0 0 0,1 1 1 0 0,-1-1-1 0 0,1 0 0 0 0,0 1 0 0 0,0-1 0 0 0,-1 0 1 0 0,1 0-1 0 0,0 0 0 0 0,0 1 0 0 0,0-1 1 0 0,0 0-1 0 0,0 0 0 0 0,0 0 0 0 0,0 0 0 0 0,1-1 1 0 0,-1 1-1 0 0,0 0 0 0 0,0 0 0 0 0,1-1 1 0 0,-1 1-1 0 0,1-1 0 0 0,-1 1 0 0 0,0-1 0 0 0,1 1 1 0 0,-1-1-1 0 0,1 0 0 0 0,-1 0 0 0 0,1 0 1 0 0,-1 0-1 0 0,1 0 0 0 0,-1 0 0 0 0,1 0 0 0 0,-1 0 1 0 0,1-1-1 0 0,-1 1 0 0 0,1-1 44 0 0,21-3-4446 0 0,-5-2-4993 0 0,-9 5-1835 0 0</inkml:trace>
  <inkml:trace contextRef="#ctx0" brushRef="#br0" timeOffset="6168.95">2773 2510 3857 0 0,'0'0'1449'0'0,"0"0"-456"0"0,0 0 152 0 0,0 0 433 0 0,0 0 301 0 0,0 0 69 0 0,0 0-121 0 0,0 0-176 0 0,0 0-164 0 0,0 0-137 0 0,0 0-136 0 0,0 0-123 0 0,32 2-141 0 0,101 3-143 0 0,-57-23 202 0 0,-63 11-773 0 0,11-9 41 0 0,0 0 1 0 0,-2-2-1 0 0,1 0 0 0 0,-2-2 1 0 0,-1 0-1 0 0,12-17-277 0 0,-22 27 21 0 0,0-1-13 0 0,0 0 1 0 0,0 0-1 0 0,-2-2 0 0 0,1 1 0 0 0,-2-1 0 0 0,1 0 1 0 0,-2 0-1 0 0,0-1 0 0 0,0 0 0 0 0,-1 0 0 0 0,-1 0 0 0 0,-1-1 1 0 0,0 1-1 0 0,0-1 0 0 0,-1-12-8 0 0,-3 27-5 0 0,0-1-1 0 0,1 0 1 0 0,-1 1-1 0 0,0-1 1 0 0,0 1-1 0 0,0-1 1 0 0,0 1 0 0 0,0 0-1 0 0,0-1 1 0 0,0 1-1 0 0,0 0 1 0 0,0 0-1 0 0,0 0 1 0 0,0 0 0 0 0,0 0-1 0 0,1 0 1 0 0,-1 0-1 0 0,0 0 1 0 0,0 0-1 0 0,0 0 1 0 0,0 0 0 0 0,0 0-1 0 0,0 1 1 0 0,0-1-1 0 0,0 0 1 0 0,0 1 0 0 0,0-1-1 0 0,0 1 1 0 0,0-1-1 0 0,1 1 1 0 0,-1 0-1 0 0,0-1 1 0 0,0 1 0 0 0,1 0-1 0 0,-1-1 1 0 0,0 1-1 0 0,1 0 1 0 0,-1 0-1 0 0,1-1 1 0 0,-1 1 0 0 0,1 0-1 0 0,-1 0 1 0 0,1 0-1 0 0,-1 0 1 0 0,1 1 5 0 0,-16 26-1 0 0,1 0 0 0 0,2 2 0 0 0,1 0 0 0 0,1 0 1 0 0,-3 17 0 0 0,5-19-1 0 0,-99 372 9 0 0,72-225 61 0 0,-7 119-69 0 0,24-153 17 0 0,14-96 0 0 0,-31 124 157 0 0,33-163-169 0 0,0 1 1 0 0,0-1-1 0 0,0 0 1 0 0,-1-1-1 0 0,0 1 1 0 0,0 0-1 0 0,0-1 1 0 0,-1 0-1 0 0,0 0 0 0 0,0 0 1 0 0,0-1-1 0 0,0 0 1 0 0,-1 0-1 0 0,0 0 1 0 0,1-1-1 0 0,-1 1 1 0 0,-1-1-1 0 0,1-1 1 0 0,0 1-1 0 0,-1-1 0 0 0,0 0 1 0 0,1-1-1 0 0,-4 1-5 0 0,2 0-2 0 0,1-1 1 0 0,-1 0-1 0 0,0 0 0 0 0,0-1 0 0 0,0 0 0 0 0,0-1 0 0 0,0 1 1 0 0,1-2-1 0 0,-1 1 0 0 0,0-1 0 0 0,1 0 0 0 0,-1 0 0 0 0,1-1 0 0 0,-1 0 1 0 0,1 0-1 0 0,0-1 0 0 0,0 0 0 0 0,1 0 0 0 0,-1-1 0 0 0,1 0 0 0 0,0 0 1 0 0,0 0-1 0 0,1-1 0 0 0,0 0 0 0 0,0 0 0 0 0,0 0 0 0 0,0-1 0 0 0,1 1 1 0 0,0-1-1 0 0,1 0 0 0 0,-1-1 0 0 0,1 1 0 0 0,1 0 0 0 0,-1-1 1 0 0,1 0-1 0 0,0-5 2 0 0,3-3 11 0 0,2 0 0 0 0,0 0 0 0 0,1 0 0 0 0,0 1 0 0 0,1-1 0 0 0,1 1 1 0 0,0 0-1 0 0,1 1 0 0 0,1 0 0 0 0,0 0 0 0 0,1 0 0 0 0,1 1 0 0 0,0 0 1 0 0,0 1-1 0 0,1 0 0 0 0,1 1 0 0 0,10-8-11 0 0,15-15 10 0 0,0 2-1 0 0,3 2 1 0 0,0 2-1 0 0,1 1 1 0 0,2 2-1 0 0,1 2 1 0 0,9-2-10 0 0,42-20-723 0 0,-52 15-3251 0 0,10-28-7595 0 0,-23 23 6426 0 0,2 4 4108 0 0,-6 9 1402 0 0,34-26 3702 0 0,37-3 6306 0 0,-96 52-10241 0 0,0 1-1 0 0,0-1 0 0 0,0 1 1 0 0,-1-1-1 0 0,1 1 0 0 0,0 0 1 0 0,-1-1-1 0 0,1 1 0 0 0,-1 0 1 0 0,0-1-1 0 0,1 1 0 0 0,-1 0 1 0 0,0 0-1 0 0,0-1 0 0 0,0 1 1 0 0,0 0-1 0 0,-1-1 0 0 0,1 1 1 0 0,0 0-1 0 0,-1 0 0 0 0,1-1 0 0 0,-1 1 1 0 0,1-1-1 0 0,-1 1 0 0 0,0 0 1 0 0,0-1-1 0 0,0 1 0 0 0,0-1 1 0 0,0 0-1 0 0,0 1 0 0 0,0-1 1 0 0,0 0-1 0 0,0 0 0 0 0,-2 1-133 0 0,-14 22 319 0 0,-6 6-142 0 0,1 1 0 0 0,1 1 0 0 0,2 1 1 0 0,1 0-1 0 0,-4 16-177 0 0,11 43 42 0 0,13-90-18 0 0,0-1-1 0 0,0 1 0 0 0,1 0 1 0 0,-1 0-1 0 0,0-1 0 0 0,1 0 1 0 0,-1 1-1 0 0,1-1 0 0 0,-1 0 1 0 0,1 0-1 0 0,-1 0 0 0 0,1-1 1 0 0,0 1-1 0 0,-1 0 0 0 0,1-1 1 0 0,0 0-1 0 0,0 0 0 0 0,-1 0 1 0 0,1 0-1 0 0,0 0 0 0 0,0 0 1 0 0,-1-1-1 0 0,1 1 0 0 0,0-1 1 0 0,-1 0-1 0 0,1 0 0 0 0,0 0 1 0 0,-1 0-1 0 0,0 0 0 0 0,2-2-23 0 0,20-11 127 0 0,0-2 0 0 0,-2 0 0 0 0,0-2-1 0 0,-1-1 1 0 0,0 0 0 0 0,-2-1-1 0 0,-1-1 1 0 0,0-1 0 0 0,13-22-127 0 0,36-25 102 0 0,-65 70-106 0 0,0 0 1 0 0,0 0-1 0 0,0 0 0 0 0,-1 0 0 0 0,1 1 0 0 0,0-1 0 0 0,0 0 0 0 0,-1 1 0 0 0,1-1 0 0 0,-1 1 0 0 0,1 0 0 0 0,-1-1 0 0 0,0 1 1 0 0,0 0-1 0 0,0 0 0 0 0,0 0 0 0 0,0 0 0 0 0,0 0 0 0 0,0 0 0 0 0,0 0 0 0 0,-1 0 0 0 0,1 0 0 0 0,-1 0 0 0 0,0 0 1 0 0,1 0-1 0 0,-1 0 0 0 0,0 1 0 0 0,0-1 0 0 0,-1 0 0 0 0,1 0 0 0 0,0 1 4 0 0,1 3-7 0 0,-1 3 9 0 0,1-1 0 0 0,0 0 0 0 0,1 1 0 0 0,0-1 0 0 0,1 0 0 0 0,-1 0 0 0 0,1 0 0 0 0,1 0 0 0 0,0 0 0 0 0,0-1-1 0 0,0 0 1 0 0,1 1 0 0 0,0-2 0 0 0,0 1 0 0 0,1-1 0 0 0,2 2-2 0 0,-5-6 10 0 0,1-1-1 0 0,0 0 1 0 0,0 0 0 0 0,0-1-1 0 0,0 1 1 0 0,-1-1 0 0 0,1 0-1 0 0,0 0 1 0 0,0 0 0 0 0,0-1-1 0 0,0 1 1 0 0,0-1-1 0 0,0 0 1 0 0,0 0 0 0 0,-1 0-1 0 0,1 0 1 0 0,0-1 0 0 0,-1 0-1 0 0,1 0 1 0 0,-1 0 0 0 0,3-1-10 0 0,160-140 636 0 0,-141 123-569 0 0,1 2 1 0 0,1 1-1 0 0,0 1 0 0 0,1 1 1 0 0,1 2-1 0 0,13-4-67 0 0,90 4 60 0 0,-132 14-37 0 0,0-1 0 0 0,0 0 0 0 0,-1 0 0 0 0,1 0 0 0 0,0 1 0 0 0,0-1 0 0 0,0 0 0 0 0,-1 0 0 0 0,1 1 0 0 0,0-1 0 0 0,0 0 0 0 0,0 0 0 0 0,0 1 0 0 0,0-1 0 0 0,0 0 0 0 0,-1 0 0 0 0,1 1 0 0 0,0-1 0 0 0,0 0 0 0 0,0 1 0 0 0,0-1 0 0 0,0 0 0 0 0,0 0 0 0 0,0 1 0 0 0,0-1-23 0 0,-92-21 132 0 0,85 21-142 0 0,0 0 1 0 0,0 1 0 0 0,0 0-1 0 0,0 1 1 0 0,0-1 0 0 0,1 1-1 0 0,-1 1 1 0 0,1-1 0 0 0,-1 1-1 0 0,1 0 1 0 0,0 0 0 0 0,0 1-1 0 0,0 0 1 0 0,1 0 0 0 0,-1 0-1 0 0,1 1 1 0 0,0 0 0 0 0,0 0-1 0 0,1 0 1 0 0,-1 0 0 0 0,1 1-1 0 0,1 0 1 0 0,-1 0 0 0 0,1 0-1 0 0,0 0 1 0 0,0 1 0 0 0,0-1-1 0 0,1 1 1 0 0,0-1 0 0 0,1 1-1 0 0,-1 0 1 0 0,1 0 0 0 0,0 5 9 0 0,1-5-3 0 0,1-1 1 0 0,-1 1-1 0 0,1-1 0 0 0,1 1 1 0 0,-1-1-1 0 0,1 0 1 0 0,0 0-1 0 0,0 0 1 0 0,1 0-1 0 0,0 0 1 0 0,0 0-1 0 0,0-1 0 0 0,1 1 1 0 0,0-1-1 0 0,0 0 1 0 0,0 0-1 0 0,1 0 1 0 0,-1-1-1 0 0,1 0 1 0 0,0 0-1 0 0,0 0 0 0 0,1 0 1 0 0,-1-1-1 0 0,1 0 1 0 0,4 2 2 0 0,2 0 6 0 0,-1 0 0 0 0,1-1 0 0 0,0 0 0 0 0,0-1 0 0 0,0 0 0 0 0,1-1 0 0 0,-1-1 0 0 0,1 0 0 0 0,-1 0 0 0 0,1-1 0 0 0,-1-1 0 0 0,1 0 0 0 0,-1-1 0 0 0,1 0 0 0 0,3-2-6 0 0,180-64 188 0 0,-141 44-71 0 0,-1-2 0 0 0,-1-3-1 0 0,-2-2 1 0 0,-1-3-1 0 0,1-3-116 0 0,-45 33 3 0 0,-1 0 0 0 0,1 0 0 0 0,-1 0 0 0 0,0-1 1 0 0,-1 0-1 0 0,1 0 0 0 0,-1 0 0 0 0,0-1 0 0 0,0 1 0 0 0,-1-1 0 0 0,1 0 0 0 0,-1 0 0 0 0,-1 0 0 0 0,1 0 0 0 0,-1-1 0 0 0,0 1 0 0 0,0-1 0 0 0,-1 1 0 0 0,0-1 1 0 0,0-3-4 0 0,-2 8-4 0 0,-1 0 1 0 0,1 0 0 0 0,-1 0 0 0 0,0 1-1 0 0,0-1 1 0 0,1 0 0 0 0,-1 1 0 0 0,0-1 0 0 0,0 1-1 0 0,0 0 1 0 0,-1 0 0 0 0,1 0 0 0 0,0 0-1 0 0,0 0 1 0 0,-1 0 0 0 0,1 1 0 0 0,0-1 0 0 0,-1 1-1 0 0,1 0 1 0 0,-1-1 0 0 0,1 1 0 0 0,0 0-1 0 0,-1 0 1 0 0,1 1 0 0 0,-1-1 0 0 0,1 0 0 0 0,-1 1 3 0 0,-2-1-9 0 0,-12 2-10 0 0,0 1 0 0 0,1 1 1 0 0,-1 0-1 0 0,1 1 0 0 0,0 1 1 0 0,0 0-1 0 0,0 2 0 0 0,1-1 1 0 0,0 2-1 0 0,1 0 0 0 0,-1 1 0 0 0,2 0 1 0 0,0 1-1 0 0,0 1 0 0 0,1 0 1 0 0,0 0-1 0 0,-8 13 19 0 0,14-19 2 0 0,1 0-1 0 0,1 0 1 0 0,-1 1 0 0 0,1-1-1 0 0,1 1 1 0 0,-1 0-1 0 0,1 0 1 0 0,0 0 0 0 0,0 0-1 0 0,1 1 1 0 0,0-1 0 0 0,1 1-1 0 0,-1-1 1 0 0,1 1-1 0 0,1 0 1 0 0,-1-1 0 0 0,1 1-1 0 0,1 0 1 0 0,0-1 0 0 0,0 1-1 0 0,0 0 1 0 0,1-1-1 0 0,0 1 1 0 0,0-1 0 0 0,1 0-1 0 0,0 0 1 0 0,0 0-1 0 0,2 2-1 0 0,4 2 28 0 0,0-2 0 0 0,1 1 0 0 0,0-1-1 0 0,0 0 1 0 0,1-1 0 0 0,0 0 0 0 0,0-1-1 0 0,1 0 1 0 0,0-1 0 0 0,0 0-1 0 0,1-1 1 0 0,0-1 0 0 0,-1 0 0 0 0,2 0-1 0 0,12 1-27 0 0,14 1 154 0 0,0-1-1 0 0,0-2 1 0 0,1-2-1 0 0,30-4-153 0 0,-58 3-94 0 0,-1-1 1 0 0,1-1-1 0 0,-1 1 0 0 0,0-2 1 0 0,0 0-1 0 0,0-1 0 0 0,0 0 1 0 0,-1 0-1 0 0,1-1 0 0 0,-1-1 0 0 0,-1 0 1 0 0,8-5 93 0 0,-13 6-1600 0 0,-5 2-8235 0 0,0 3-3226 0 0</inkml:trace>
  <inkml:trace contextRef="#ctx0" brushRef="#br0" timeOffset="9057.474">6410 2227 8146 0 0,'0'0'1633'0'0,"0"0"-266"0"0,0 0-114 0 0,0 0 56 0 0,0 0 138 0 0,0 0 102 0 0,0 0-97 0 0,0 0-229 0 0,0 0-299 0 0,0 0-336 0 0,0 0-254 0 0,0-8-172 0 0,1-21 114 0 0,31 233 2256 0 0,-29-145-2231 0 0,-3 0 0 0 0,-3 0 1 0 0,-2 0-1 0 0,-3-1 0 0 0,-12 43-301 0 0,-77 183 581 0 0,97-284-580 0 0,0 0 1 0 0,1 0-1 0 0,-1 0 1 0 0,0-1 0 0 0,1 1-1 0 0,-1 0 1 0 0,0 0-1 0 0,1 0 1 0 0,-1 0 0 0 0,0 0-1 0 0,1 0 1 0 0,-1 0-1 0 0,0 0 1 0 0,1 1 0 0 0,-1-1-1 0 0,0 0 1 0 0,1 0-1 0 0,-1 0 1 0 0,0 0-1 0 0,1 0 1 0 0,-1 0 0 0 0,0 1-1 0 0,0-1 1 0 0,1 0-1 0 0,-1 0 1 0 0,0 0 0 0 0,0 1-1 0 0,1-1 1 0 0,-1 0-1 0 0,0 0 1 0 0,0 1 0 0 0,0-1-1 0 0,0 0 1 0 0,1 1-1 0 0,-1-1 1 0 0,0 0 0 0 0,0 0-1 0 0,0 1 1 0 0,0-1-1 0 0,0 0 1 0 0,0 1-2 0 0,227-132 155 0 0,-210 123-158 0 0,15-9 0 0 0,0 1 1 0 0,1 1 0 0 0,1 2-1 0 0,0 1 1 0 0,1 2 0 0 0,0 1-1 0 0,0 2 1 0 0,1 1 0 0 0,7 2 2 0 0,-41 3-1 0 0,0 1 1 0 0,-1 0 0 0 0,1 0 0 0 0,0 0-1 0 0,0 0 1 0 0,-1 0 0 0 0,1 0 0 0 0,0 0-1 0 0,0 0 1 0 0,-1 1 0 0 0,1-1-1 0 0,0 1 1 0 0,-1 0 0 0 0,1-1 0 0 0,0 1-1 0 0,-1 0 1 0 0,1 0 0 0 0,-1 0 0 0 0,1 0-1 0 0,-1 0 1 0 0,0 0 0 0 0,1 0 0 0 0,-1 1-1 0 0,0-1 1 0 0,0 0 0 0 0,0 1-1 0 0,0-1 1 0 0,0 1 0 0 0,0-1 0 0 0,0 1-1 0 0,-1-1 1 0 0,1 1 0 0 0,0 0 0 0 0,-1 0-1 0 0,1-1 1 0 0,-1 1 0 0 0,0 0-1 0 0,0-1 1 0 0,0 1 0 0 0,1 0 0 0 0,-2 0-1 0 0,1 0 1 0 0,0-1 0 0 0,0 1 0 0 0,0 0 0 0 0,-3 11 19 0 0,-1-1 0 0 0,0 0 1 0 0,0 1-1 0 0,-2-1 0 0 0,1-1 0 0 0,-1 1 1 0 0,-1-1-1 0 0,0 0 0 0 0,-1-1 1 0 0,0 0-1 0 0,0 0 0 0 0,-1 0 1 0 0,0-1-1 0 0,-1-1 0 0 0,0 1 0 0 0,0-2 1 0 0,-1 1-1 0 0,0-1 0 0 0,-8 3-19 0 0,5 1 3 0 0,-1-1-1 0 0,-1-1 0 0 0,0 0 1 0 0,0-1-1 0 0,0-1 1 0 0,-1 0-1 0 0,0-2 0 0 0,-1 0 1 0 0,1 0-1 0 0,-1-2 0 0 0,0 0 1 0 0,0-1-1 0 0,-1-1-2 0 0,2-1-132 0 0,-78-13-599 0 0,92 11 531 0 0,1 1 1 0 0,-1-1-1 0 0,1 0 1 0 0,0 0-1 0 0,-1 0 1 0 0,1 0-1 0 0,0-1 1 0 0,0 1-1 0 0,0-1 1 0 0,1 1-1 0 0,-1-1 1 0 0,0 0-1 0 0,1 1 1 0 0,0-1-1 0 0,0 0 1 0 0,0 0 0 0 0,0 0-1 0 0,0 0 1 0 0,0 0-1 0 0,1-1 200 0 0,-2-11-2593 0 0,1 5-2145 0 0,1 2-5892 0 0</inkml:trace>
  <inkml:trace contextRef="#ctx0" brushRef="#br0" timeOffset="10310.046">6871 2948 928 0 0,'0'0'2841'0'0,"0"0"-877"0"0,0 0-239 0 0,0 0 107 0 0,0 0 122 0 0,0 0 7 0 0,0 0-109 0 0,0 0-173 0 0,33 11-239 0 0,108 31-224 0 0,-44-27 800 0 0,-72-16-1486 0 0,-15 2-379 0 0,1 0-1 0 0,-1-1 1 0 0,0 0-1 0 0,1-1 1 0 0,-1 0 0 0 0,1 0-1 0 0,-1-1 1 0 0,0 0-1 0 0,0-1 1 0 0,0 0 0 0 0,0-1-1 0 0,0 0 1 0 0,-1-1-1 0 0,0 0 1 0 0,0 0-1 0 0,0-1 1 0 0,0 0 0 0 0,-1 0-1 0 0,0-1 1 0 0,-1 0-1 0 0,1-1 1 0 0,-1 1 0 0 0,-1-1-1 0 0,1-1 1 0 0,2-4-151 0 0,-7 8 2 0 0,1 1 0 0 0,-1-1 0 0 0,0 0 0 0 0,0 0 0 0 0,0 1 0 0 0,-1-1 1 0 0,1 0-1 0 0,-1 0 0 0 0,-1-1 0 0 0,1 1 0 0 0,-1 0 0 0 0,0 0 0 0 0,0 0 0 0 0,0 0 0 0 0,-1 0 0 0 0,1-1 1 0 0,-1 1-1 0 0,-1 0 0 0 0,1 0 0 0 0,-1 1 0 0 0,0-1 0 0 0,0 0 0 0 0,0 0 0 0 0,0 1 0 0 0,-1-1 0 0 0,0 1 1 0 0,0 0-1 0 0,0 0 0 0 0,-1 0 0 0 0,1 0 0 0 0,-1 1 0 0 0,0-1 0 0 0,0 1 0 0 0,0 0 0 0 0,0 0 0 0 0,-1 1 1 0 0,1-1-1 0 0,-1 1 0 0 0,1 0 0 0 0,-2 0-2 0 0,0 1-20 0 0,0 1 0 0 0,0 0 1 0 0,-1 0-1 0 0,1 0 0 0 0,0 1 0 0 0,0 0 0 0 0,-1 1 1 0 0,1-1-1 0 0,0 1 0 0 0,1 0 0 0 0,-1 0 0 0 0,0 1 1 0 0,0 0-1 0 0,1 0 0 0 0,0 0 0 0 0,-1 1 1 0 0,1 0-1 0 0,1 0 0 0 0,-1 0 0 0 0,-3 3 20 0 0,-73 105 53 0 0,78-107-41 0 0,0 0 1 0 0,0 0-1 0 0,0 1 0 0 0,1 0 0 0 0,0-1 1 0 0,0 1-1 0 0,1 0 0 0 0,-1 0 0 0 0,1 0 1 0 0,0 0-1 0 0,1 0 0 0 0,-1 0 0 0 0,1 0 1 0 0,1 0-1 0 0,-1 0 0 0 0,1 0 0 0 0,0 0 1 0 0,0 0-1 0 0,1 0 0 0 0,-1 0 0 0 0,1-1 1 0 0,1 1-1 0 0,-1 0 0 0 0,1-1 0 0 0,0 0 1 0 0,0 0-1 0 0,1 0 0 0 0,-1 0 0 0 0,1 0 1 0 0,0-1-1 0 0,1 1 0 0 0,2 1-12 0 0,10 2 110 0 0,0-1 0 0 0,0-1-1 0 0,1-1 1 0 0,0 0 0 0 0,0-2 0 0 0,0 0-1 0 0,0-1 1 0 0,1 0 0 0 0,-1-2 0 0 0,0 0-1 0 0,1-1 1 0 0,-1-1 0 0 0,0-1 0 0 0,14-3-110 0 0,-18 4 64 0 0,-1-1 0 0 0,1 0 0 0 0,-1 0 0 0 0,0-2 0 0 0,0 1 0 0 0,0-2 0 0 0,-1 1 0 0 0,0-2 1 0 0,0 0-1 0 0,0 0 0 0 0,-1-1 0 0 0,0-1 0 0 0,-1 0 0 0 0,2-2-64 0 0,2-5 21 0 0,-1-1 0 0 0,-1 0 0 0 0,0-1 1 0 0,-2-1-1 0 0,0 0 0 0 0,-1 0 0 0 0,4-13-21 0 0,-5 16 33 0 0,-8 17-23 0 0,0-1-1 0 0,0 0-1 0 0,0 0 0 0 0,0 0 0 0 0,0 0-3 0 0,0 0-11 0 0,-7 29 4 0 0,-2 30 31 0 0,-2 92-35 0 0,13-148 7 0 0,0-1 0 0 0,1 0 0 0 0,-1 0 0 0 0,1 0 0 0 0,0 0 0 0 0,0 0 0 0 0,0 0 0 0 0,0-1 0 0 0,0 1 0 0 0,0-1 0 0 0,0 0 0 0 0,0 0 0 0 0,0 0 0 0 0,1-1-1 0 0,-1 1 1 0 0,0-1 0 0 0,1 1 0 0 0,-1-1 0 0 0,0 0 0 0 0,1 0 0 0 0,-1-1 0 0 0,0 1 0 0 0,1-1 0 0 0,-1 0 0 0 0,0 0 0 0 0,0 0 0 0 0,1 0 0 0 0,-1 0 0 0 0,0-1 0 0 0,0 1 0 0 0,-1-1 0 0 0,4-1-1 0 0,22-15-1 0 0,-1-1-1 0 0,0-1 1 0 0,-1-1 0 0 0,-2-1 0 0 0,0-1-1 0 0,6-10 2 0 0,8-5-2 0 0,-28 28-8 0 0,0 1-1 0 0,0 0 1 0 0,1 1-1 0 0,0 0 1 0 0,1 1-1 0 0,-1 0 1 0 0,2 1-1 0 0,-1 0 1 0 0,1 1-1 0 0,-1 1 0 0 0,7-2 11 0 0,-17 6-1 0 0,-1 0 0 0 0,1 0 0 0 0,-1 0 0 0 0,1 1-1 0 0,-1-1 1 0 0,1 0 0 0 0,0 1 0 0 0,-1-1 0 0 0,0 1 0 0 0,1-1-1 0 0,-1 1 1 0 0,1 0 0 0 0,-1 0 0 0 0,0-1 0 0 0,1 1-1 0 0,-1 0 1 0 0,0 0 0 0 0,0 0 0 0 0,0 1 0 0 0,0-1-1 0 0,0 0 1 0 0,0 0 0 0 0,0 1 0 0 0,0-1 0 0 0,0 0 0 0 0,-1 1-1 0 0,1-1 1 0 0,-1 1 0 0 0,1-1 0 0 0,-1 1 0 0 0,1-1-1 0 0,-1 1 1 0 0,0-1 0 0 0,1 1 0 0 0,-1-1 0 0 0,0 1-1 0 0,0-1 1 0 0,0 1 0 0 0,-1 0 0 0 0,1-1 0 0 0,0 1 0 0 0,-1-1-1 0 0,1 1 1 0 0,0-1 0 0 0,-1 1 0 0 0,0-1 0 0 0,1 0-1 0 0,-1 1 1 0 0,0-1 0 0 0,0 1 1 0 0,0 4 6 0 0,-50 143 3 0 0,-13-23 95 0 0,64-123-121 0 0,0-2 1 0 0,7-3 16 0 0,0 0 0 0 0,0-1-1 0 0,0 1 1 0 0,0-1 0 0 0,-1-1 0 0 0,1 1 0 0 0,-1-1-1 0 0,0 0 1 0 0,0-1 0 0 0,0 1 0 0 0,-1-1-1 0 0,1-1 1 0 0,11-7-17 0 0,72-58-16 0 0,-51 38-28 0 0,2 2 0 0 0,1 2 1 0 0,1 1-1 0 0,5 1 61 0 0,30 4-93 0 0,-71 64 25 0 0,-41 95 248 0 0,34-122-173 0 0,0-10-1 0 0,0 0-1 0 0,1 1 0 0 0,0-1 0 0 0,-1 0 0 0 0,2 1 1 0 0,-1-1-1 0 0,0 0 0 0 0,1 1 0 0 0,0-1 0 0 0,0 0 1 0 0,0 1-1 0 0,0-1 0 0 0,1 0 0 0 0,-1 0 0 0 0,1 0 1 0 0,0 0-1 0 0,2 1-5 0 0,25 2-2220 0 0,8-38-6713 0 0,-35 26-3018 0 0</inkml:trace>
  <inkml:trace contextRef="#ctx0" brushRef="#br0" timeOffset="10885.821">9032 2812 16347 0 0,'0'0'1952'0'0,"0"0"-420"0"0,0 0-240 0 0,0 0-152 0 0,0 0-162 0 0,0 0-255 0 0,0 0-176 0 0,0 0-133 0 0,0 0-95 0 0,0 0-64 0 0,0 0-55 0 0,0 0-28 0 0,-33 15-35 0 0,-100 50-29 0 0,62-15 36 0 0,64-43-134 0 0,0 0-1 0 0,1 1 1 0 0,0-1-1 0 0,0 2 0 0 0,1-1 1 0 0,0 1-1 0 0,0-1 1 0 0,1 1-1 0 0,0 0 0 0 0,1 1 1 0 0,0-1-1 0 0,1 1 1 0 0,-1 0-1 0 0,2-1 0 0 0,-1 1 1 0 0,2 0-1 0 0,-1 0 1 0 0,2 9-10 0 0,2-15 17 0 0,0 0 0 0 0,0-1 0 0 0,1 0 0 0 0,-1 0 0 0 0,1 0 0 0 0,0 0 0 0 0,0 0 0 0 0,0-1 0 0 0,0 1 0 0 0,0-1 0 0 0,1 0 0 0 0,-1 0 0 0 0,1-1 0 0 0,-1 1 0 0 0,1-1 0 0 0,0 0 0 0 0,-1-1 0 0 0,1 1 0 0 0,0-1 0 0 0,0 0 0 0 0,0 0 0 0 0,-1 0 0 0 0,1-1 0 0 0,0 1 0 0 0,0-1 0 0 0,-1 0 0 0 0,1-1 0 0 0,-1 1 0 0 0,5-3-17 0 0,11-4 82 0 0,-1-1-1 0 0,0-2 1 0 0,0 0-1 0 0,-1 0 1 0 0,-1-2-1 0 0,0 0 1 0 0,0-1-1 0 0,0-3-81 0 0,0 3 16 0 0,16-15 25 0 0,77-51 72 0 0,-102 76-96 0 0,-7 3-16 0 0,0 0 0 0 0,0 0 1 0 0,0 0-1 0 0,0 0 0 0 0,1 0 1 0 0,-1 0-1 0 0,0 1 0 0 0,0-1 1 0 0,0 0-1 0 0,1 1 0 0 0,-1-1 1 0 0,0 1-1 0 0,1-1 0 0 0,-1 1 1 0 0,0 0-1 0 0,1 0 0 0 0,-1 0 1 0 0,1-1-1 0 0,-1 1 1 0 0,0 0-1 0 0,1 1 0 0 0,-1-1 1 0 0,0 0-1 0 0,1 0 0 0 0,-1 1 1 0 0,1-1-1 0 0,-1 0 0 0 0,0 1 1 0 0,0-1-1 0 0,1 1 0 0 0,-1 0 1 0 0,0-1-1 0 0,0 1 0 0 0,0 0 1 0 0,0 0-1 0 0,1 0 0 0 0,-1 0 1 0 0,-1 0-1 0 0,2 0-1 0 0,11 43 28 0 0,-1 0-1 0 0,-2 0 1 0 0,-2 1-1 0 0,-3 0 1 0 0,-1 1-1 0 0,-2-1 1 0 0,-2 1-1 0 0,-2-1 1 0 0,-3 7-28 0 0,0 5-39 0 0,-2-2 0 0 0,-3 1-1 0 0,-2-1 1 0 0,-3-1 0 0 0,-7 14 39 0 0,12-42-21 0 0,-1 0 0 0 0,-1-1 1 0 0,-1 0-1 0 0,-1-1 0 0 0,-13 16 21 0 0,24-35-1 0 0,0-1 0 0 0,-1 1 0 0 0,1-1 0 0 0,-1 0 0 0 0,0 0 0 0 0,-1-1 0 0 0,1 1 0 0 0,0-1 0 0 0,-1 0 0 0 0,0 0 0 0 0,0 0 0 0 0,0 0 0 0 0,0-1 0 0 0,0 0 0 0 0,0 0 0 0 0,-1-1 0 0 0,1 1 0 0 0,-1-1 0 0 0,1 0 0 0 0,-1-1 0 0 0,1 1 0 0 0,-1-1 0 0 0,-3 0 1 0 0,5-3-9 0 0,0 0 0 0 0,0-1 0 0 0,0 1 0 0 0,1 0 0 0 0,-1-1 0 0 0,1 0 0 0 0,0 0 0 0 0,0 0 0 0 0,0 0 0 0 0,1 0 0 0 0,0-1 0 0 0,-1 1 0 0 0,2-1 0 0 0,-1 0 0 0 0,0 1 0 0 0,1-1 0 0 0,0 0 0 0 0,0 0 0 0 0,0 0 0 0 0,1 0 0 0 0,0 0 0 0 0,0 0 0 0 0,0 0 0 0 0,0 0 0 0 0,1 0 0 0 0,1-3 9 0 0,0-10-6 0 0,2 1 1 0 0,0 0-1 0 0,1 0 1 0 0,0 0 0 0 0,1 0-1 0 0,1 1 1 0 0,1 0-1 0 0,1 0 1 0 0,0 1 0 0 0,0 1-1 0 0,2-1 6 0 0,-2 0 6 0 0,4-5-62 0 0,1 1 0 0 0,0 0 0 0 0,2 1 1 0 0,0 1-1 0 0,1 0 0 0 0,0 1 0 0 0,2 1 0 0 0,0 0 0 0 0,0 2 0 0 0,1 0 0 0 0,1 1 0 0 0,0 2 0 0 0,15-7 56 0 0,-33 17-399 0 0,17-9-278 0 0,-9 2-7342 0 0,-9 4-4017 0 0</inkml:trace>
  <inkml:trace contextRef="#ctx0" brushRef="#br0" timeOffset="11404.802">7841 2289 5649 0 0,'0'0'3525'0'0,"0"0"-1774"0"0,0 0-396 0 0,0 0 181 0 0,0 0 157 0 0,0 0-17 0 0,0 0-262 0 0,0 0-350 0 0,0 0-311 0 0,0 0-219 0 0,0 0-141 0 0,0 0-85 0 0,0 0-46 0 0,-3 0 23 0 0,-4 0 664 0 0,19-3 193 0 0,32-5 361 0 0,18-35-657 0 0,-62 42-765 0 0,0 1 15 0 0,-21 4 185 0 0,-53 42-446 0 0,106-37-4492 0 0,-28-9 1846 0 0,4 0-8690 0 0</inkml:trace>
  <inkml:trace contextRef="#ctx0" brushRef="#br0" timeOffset="12606.506">10348 2963 6929 0 0,'0'0'723'0'0,"0"0"-153"0"0,0 0 277 0 0,0 0 457 0 0,0 0 235 0 0,0 0 36 0 0,0 0-107 0 0,0 0-168 0 0,0 0-135 0 0,0 0-130 0 0,0 0-86 0 0,24 4-54 0 0,75 12-53 0 0,-51-24 412 0 0,-42 3-1015 0 0,15-15 185 0 0,-1-1-1 0 0,0-1 0 0 0,-2 0 1 0 0,0-1-1 0 0,-2-1 1 0 0,0-1-1 0 0,9-22-423 0 0,-7 16 494 0 0,-14 23-369 0 0,-4 8-123 0 0,0 1 0 0 0,0-1 0 0 0,0 1 0 0 0,1-1-1 0 0,-1 1 1 0 0,0 0 0 0 0,0-1 0 0 0,0 1-1 0 0,0-1 1 0 0,0 1 0 0 0,1-1 0 0 0,-1 0 0 0 0,0 1-1 0 0,1-1 1 0 0,-1 1 0 0 0,0-1 0 0 0,1 1 0 0 0,-1-1-1 0 0,0 0 1 0 0,1 1 0 0 0,-1-1 0 0 0,1 0 0 0 0,-1 1-1 0 0,0-1 1 0 0,1 0 0 0 0,-1 0 0 0 0,1 1-1 0 0,-1-1 1 0 0,1 0 0 0 0,-1 0 0 0 0,1 0 0 0 0,-1 0-1 0 0,1 0 1 0 0,-1 0 0 0 0,1 1 0 0 0,-1-1 0 0 0,1 0-1 0 0,0-1 1 0 0,-1 1 0 0 0,1 0 0 0 0,-1 0 0 0 0,1 0-1 0 0,-1 0 1 0 0,1 0 0 0 0,-1 0 0 0 0,1-1-1 0 0,-1 1 1 0 0,1 0 0 0 0,-1 0 0 0 0,0-1 0 0 0,1 1-1 0 0,-1 0 1 0 0,1-1 0 0 0,-1 1 0 0 0,0 0 0 0 0,1-1-1 0 0,-1 1 1 0 0,0-1 0 0 0,1 1 0 0 0,-1-1-1 0 0,0 1 1 0 0,1-1-2 0 0,9 26 55 0 0,-1 0-1 0 0,-1 1 0 0 0,-1 0 1 0 0,-1 0-1 0 0,-2 0 1 0 0,0 1-1 0 0,-2-1 0 0 0,0 1 1 0 0,-2 0-1 0 0,-3 21-54 0 0,2-7 59 0 0,2 44 130 0 0,-5-1 1 0 0,-12 77-190 0 0,15-155 4 0 0,-8 49 53 0 0,-2-1 1 0 0,-2-1 0 0 0,-20 50-58 0 0,33-102 1 0 0,-3 9 29 0 0,-1 0-1 0 0,0-1 1 0 0,-1 1-1 0 0,0-1 1 0 0,0 0 0 0 0,-1 0-1 0 0,0-1 1 0 0,-1 0 0 0 0,0 0-1 0 0,0 0 1 0 0,-3 1-30 0 0,9-9 15 0 0,-1 0 1 0 0,1 0-1 0 0,-1 0 1 0 0,0 0-1 0 0,1-1 1 0 0,-1 1-1 0 0,1-1 1 0 0,-1 1-1 0 0,1-1 1 0 0,-1 1-1 0 0,1-1 1 0 0,0 0-1 0 0,-1 1 1 0 0,1-1-1 0 0,0 0 1 0 0,-1 0-1 0 0,1 0 1 0 0,0 0-1 0 0,0 0 1 0 0,0 0-1 0 0,0-1 0 0 0,0 1 1 0 0,0 0-1 0 0,0-1 1 0 0,0 1-1 0 0,0 0 1 0 0,1-1-1 0 0,-1 1 1 0 0,1-1-1 0 0,-1 1 1 0 0,1-1-1 0 0,-1 1 1 0 0,1-1-1 0 0,0 1 1 0 0,0-1-1 0 0,0 0 1 0 0,0 1-1 0 0,0-1 1 0 0,0 1-1 0 0,0-1 1 0 0,0 0-1 0 0,1 1 1 0 0,-1-1-1 0 0,1 1 1 0 0,-1-1-1 0 0,1 1 0 0 0,0-2-15 0 0,-1 2 5 0 0,3-29 4 0 0,1 1 1 0 0,1 0-1 0 0,2 0 0 0 0,1 1 1 0 0,1 0-1 0 0,1 1 0 0 0,1-1 1 0 0,2 2-1 0 0,1 0 0 0 0,13-18-9 0 0,-4-1 3 0 0,10-19-34 0 0,3 1-1 0 0,3 1 0 0 0,2 3 1 0 0,3 1-1 0 0,2 2 1 0 0,2 2-1 0 0,3 2 1 0 0,2 3-1 0 0,29-20 32 0 0,-67 58-8 0 0,0 0 1 0 0,1 1-1 0 0,0 0 0 0 0,0 2 0 0 0,1 0 0 0 0,0 0 1 0 0,1 2-1 0 0,0 0 0 0 0,0 1 0 0 0,0 1 0 0 0,0 1 1 0 0,10-1 7 0 0,-26 4-2 0 0,0 0 1 0 0,0 1 0 0 0,-1-1-1 0 0,1 1 1 0 0,0-1 0 0 0,0 1 0 0 0,-1-1-1 0 0,1 1 1 0 0,0 0 0 0 0,-1 0-1 0 0,1 0 1 0 0,0 0 0 0 0,-1 0-1 0 0,0 0 1 0 0,1 1 0 0 0,-1-1 0 0 0,0 0-1 0 0,1 1 1 0 0,-1-1 0 0 0,0 1-1 0 0,0-1 1 0 0,0 1 0 0 0,0-1-1 0 0,-1 1 1 0 0,1 0 0 0 0,0 0 0 0 0,-1-1-1 0 0,1 1 1 0 0,-1 0 0 0 0,1 0-1 0 0,-1 0 1 0 0,0 0 0 0 0,0-1-1 0 0,0 1 1 0 0,0 0 0 0 0,0 0 0 0 0,-1 1 0 0 0,-11 73 55 0 0,-3-46-36 0 0,-2-1 0 0 0,-1 0-1 0 0,-1-1 1 0 0,-1-1 0 0 0,-1-1 0 0 0,-2-1-1 0 0,0-1 1 0 0,-2-1 0 0 0,-1-1 0 0 0,0-1-1 0 0,-1-1 1 0 0,-2-2 0 0 0,-21 11-18 0 0,36-21-25 0 0,1-1 1 0 0,-1-1 0 0 0,0 0-1 0 0,-1-1 1 0 0,0-1 0 0 0,1 0-1 0 0,-1-1 1 0 0,0 0-1 0 0,-1-1 1 0 0,1-1 0 0 0,-11-1 24 0 0,25 1-50 0 0,-1-1 1 0 0,1 0 0 0 0,0 0 0 0 0,0 0-1 0 0,-1 0 1 0 0,1 0 0 0 0,0 0 0 0 0,0 0-1 0 0,-1 0 1 0 0,1 0 0 0 0,0-1 0 0 0,0 1-1 0 0,-1 0 1 0 0,1-1 0 0 0,0 1-1 0 0,0-1 1 0 0,0 1 0 0 0,0-1 0 0 0,0 0-1 0 0,0 0 1 0 0,0 1 0 0 0,0-1 0 0 0,0 0-1 0 0,0 0 1 0 0,0 0 0 0 0,1 0 0 0 0,-1 0-1 0 0,0 0 1 0 0,0 0 0 0 0,1 0 0 0 0,-1 0-1 0 0,1 0 1 0 0,-1-1 0 0 0,1 1-1 0 0,0 0 1 0 0,-1 0 0 0 0,1 0 0 0 0,0-1-1 0 0,0 1 1 0 0,0 0 0 0 0,0 0 0 0 0,0-1-1 0 0,0 1 1 0 0,0 0 0 0 0,0 0 0 0 0,0-1-1 0 0,1 1 1 0 0,-1 0 49 0 0,30-53-5873 0 0,-16 41 352 0 0,-1 2-5960 0 0</inkml:trace>
  <inkml:trace contextRef="#ctx0" brushRef="#br0" timeOffset="13877.015">11720 2691 12859 0 0,'0'0'1879'0'0,"0"0"-695"0"0,0 0-336 0 0,0 0 67 0 0,0 0 151 0 0,0 0 121 0 0,0 0-51 0 0,0 0-172 0 0,0 0-154 0 0,0 0-160 0 0,0 0-118 0 0,0 0-91 0 0,0 0-85 0 0,-2 27-67 0 0,-3 88-58 0 0,4-104-182 0 0,0 1 0 0 0,1-1 1 0 0,0 1-1 0 0,0-1 0 0 0,1 1 1 0 0,1-1-1 0 0,0 1 0 0 0,1-1 1 0 0,0 0-1 0 0,0 0 0 0 0,1 0 1 0 0,2 2-50 0 0,-5-10 9 0 0,0 0 21 0 0,1 1 0 0 0,-1 0 0 0 0,1-1 0 0 0,0 1-1 0 0,1-1 1 0 0,-1 1 0 0 0,0-1 0 0 0,1 0 0 0 0,0 0 0 0 0,0 0-1 0 0,-1 0 1 0 0,2-1 0 0 0,-1 1 0 0 0,0-1 0 0 0,1 0 0 0 0,-1 0-1 0 0,1 0 1 0 0,-1 0 0 0 0,1 0 0 0 0,0-1 0 0 0,0 0 0 0 0,0 0-1 0 0,0 0 1 0 0,0 0 0 0 0,0 0 0 0 0,0-1 0 0 0,0 0 0 0 0,0 0-1 0 0,0 0 1 0 0,0 0 0 0 0,4-2-30 0 0,4 0 77 0 0,-1-1 0 0 0,1 0-1 0 0,-1-1 1 0 0,0 0 0 0 0,0-1 0 0 0,0 0-1 0 0,-1-1 1 0 0,0 0 0 0 0,0-1 0 0 0,3-2-77 0 0,11-11 62 0 0,-1-2 0 0 0,-1 0 0 0 0,-1-1 0 0 0,-2-1 0 0 0,0-1 0 0 0,-1-1 0 0 0,10-20-62 0 0,-28 46-4 0 0,0 0 0 0 0,0 1 0 0 0,0-1 0 0 0,0 0 0 0 0,0 0-1 0 0,0 0 1 0 0,0 0 0 0 0,1 1 0 0 0,-1-1 0 0 0,0 0 0 0 0,0 0 0 0 0,0 0-1 0 0,0 0 1 0 0,1 1 0 0 0,-1-1 0 0 0,0 0 0 0 0,0 0 0 0 0,0 0 0 0 0,0 0-1 0 0,1 0 1 0 0,-1 0 0 0 0,0 0 0 0 0,0 0 0 0 0,0 1 0 0 0,1-1-1 0 0,-1 0 1 0 0,0 0 0 0 0,0 0 0 0 0,1 0 0 0 0,-1 0 0 0 0,0 0 0 0 0,0 0-1 0 0,0 0 1 0 0,1 0 0 0 0,-1-1 4 0 0,-8 42-10 0 0,4-20 12 0 0,2-15-5 0 0,1-1 1 0 0,0 1 0 0 0,1 0-1 0 0,-1 0 1 0 0,1 0-1 0 0,0 0 1 0 0,0-1-1 0 0,1 1 1 0 0,0 0-1 0 0,0 0 1 0 0,1 0-1 0 0,-1-1 1 0 0,1 1-1 0 0,0-1 1 0 0,1 1-1 0 0,-1-1 1 0 0,1 0-1 0 0,0 0 1 0 0,0 0-1 0 0,1 0 1 0 0,-1-1-1 0 0,1 1 1 0 0,0-1 0 0 0,0 0-1 0 0,1 0 1 0 0,-1-1-1 0 0,1 1 1 0 0,0-1-1 0 0,0 0 1 0 0,0 0-1 0 0,0 0 1 0 0,1-1-1 0 0,-1 0 1 0 0,1 0-1 0 0,3 1 3 0 0,0-2 9 0 0,0 0-1 0 0,0 0 1 0 0,1-1-1 0 0,-1 0 1 0 0,0-1-1 0 0,0 0 0 0 0,0 0 1 0 0,1-1-1 0 0,-2 0 1 0 0,1-1-1 0 0,0 0 1 0 0,0 0-1 0 0,-1-1 1 0 0,0 0-1 0 0,1-1 1 0 0,-1 1-1 0 0,1-3-8 0 0,121-104 75 0 0,48-61-19 0 0,-172 167-61 0 0,0 0 0 0 0,0 1-1 0 0,1-1 1 0 0,-1 1 0 0 0,1 1 0 0 0,0-1-1 0 0,0 1 1 0 0,0 1 0 0 0,0-1 0 0 0,1 1-1 0 0,-1 0 1 0 0,1 1 0 0 0,5-1 5 0 0,-10 4-2 0 0,0-1 1 0 0,-1 1-1 0 0,0 0 0 0 0,1 0 1 0 0,-1 0-1 0 0,0 0 0 0 0,0 0 1 0 0,0 1-1 0 0,0-1 0 0 0,0 1 1 0 0,-1-1-1 0 0,1 1 0 0 0,-1 0 1 0 0,0-1-1 0 0,0 1 0 0 0,0 0 1 0 0,0 0-1 0 0,0 0 0 0 0,0 0 1 0 0,-1 0-1 0 0,0 0 0 0 0,1 0 1 0 0,-1 0 1 0 0,1 3 1 0 0,3 10 5 0 0,-1-1 0 0 0,0 0-1 0 0,-1 1 1 0 0,-1-1 0 0 0,0 1 0 0 0,-1 0 0 0 0,-1-1 0 0 0,-1 1 0 0 0,0-1 0 0 0,-1 1 0 0 0,0-1 0 0 0,-1 0 0 0 0,-1 0 0 0 0,-1 0 0 0 0,0-1-1 0 0,-1 0 1 0 0,0 0 0 0 0,-4 4-6 0 0,3-8-4 0 0,0 0 0 0 0,-1 0 0 0 0,0-1 0 0 0,-1-1-1 0 0,0 0 1 0 0,0 0 0 0 0,-1-1 0 0 0,0 0-1 0 0,0-1 1 0 0,0 0 0 0 0,-1 0 0 0 0,0-2 0 0 0,0 1-1 0 0,0-2 1 0 0,-1 1 0 0 0,1-2 0 0 0,-1 0 0 0 0,0 0-1 0 0,-2-1 5 0 0,14-1-16 0 0,-1-1 0 0 0,1 0 0 0 0,0 0 0 0 0,0 1-1 0 0,0-1 1 0 0,-1 0 0 0 0,1 0 0 0 0,0 0 0 0 0,0 0-1 0 0,0 0 1 0 0,1 0 0 0 0,-1 0 0 0 0,0 0 0 0 0,0-1-1 0 0,0 1 1 0 0,1 0 0 0 0,-1 0 0 0 0,1-1 0 0 0,-1 1 0 0 0,1 0-1 0 0,0-1 1 0 0,-1 1 0 0 0,1 0 0 0 0,0-1 0 0 0,0 1-1 0 0,0-1 1 0 0,0 1 0 0 0,0-1 0 0 0,0 1 0 0 0,0 0-1 0 0,0-1 1 0 0,1 1 0 0 0,-1 0 0 0 0,1-1 0 0 0,-1 1-1 0 0,1 0 1 0 0,-1-1 0 0 0,1 1 0 0 0,0 0 0 0 0,-1 0-1 0 0,1 0 1 0 0,0-1 0 0 0,0 1 0 0 0,0 0 0 0 0,0 0 0 0 0,0 0-1 0 0,0 1 1 0 0,0-1 0 0 0,1 0 0 0 0,0 0 16 0 0,9-8-13 0 0,0 2-1 0 0,1-1 1 0 0,0 1 0 0 0,0 1 0 0 0,1 0 0 0 0,0 1 0 0 0,0 1-1 0 0,0 0 1 0 0,11-2 13 0 0,73 5-12 0 0,0 23 77 0 0,-89-23-45 0 0,0 0-1 0 0,0 0 0 0 0,0-1 0 0 0,0 0 0 0 0,0-1 0 0 0,-1 1 0 0 0,1-1 0 0 0,-1-1 0 0 0,0 1 0 0 0,0-1 0 0 0,0-1 1 0 0,-1 1-1 0 0,1-1 0 0 0,-1 0 0 0 0,0-1 0 0 0,-1 1 0 0 0,1-1 0 0 0,0-2-19 0 0,85-123 137 0 0,-86 122-133 0 0,76-118 61 0 0,-45 75-93 0 0,-3-1 0 0 0,-3-2 0 0 0,19-45 28 0 0,-34 63-28 0 0,3-6 4 0 0,-1-1 0 0 0,-2 0 0 0 0,-2-2 0 0 0,2-21 24 0 0,-13 40 33 0 0,-17 31-54 0 0,-11 35 38 0 0,2 2 0 0 0,1 0-1 0 0,3 1 1 0 0,1 2 0 0 0,2 0 0 0 0,2 1 0 0 0,-6 34-17 0 0,19-73 2 0 0,-7 27 22 0 0,0 0 0 0 0,3 0 0 0 0,0 1 0 0 0,3 0 0 0 0,0 0 0 0 0,2 0 0 0 0,4 33-24 0 0,-3-60 3 0 0,1 0 0 0 0,-1-1 1 0 0,1 1-1 0 0,1-1 0 0 0,-1 1 0 0 0,1-1 0 0 0,1 0 0 0 0,-1 1 1 0 0,1-1-1 0 0,0 0 0 0 0,0-1 0 0 0,0 1 0 0 0,1 0 1 0 0,0-1-1 0 0,0 0 0 0 0,1 0 0 0 0,-1 0 0 0 0,1-1 1 0 0,0 1-1 0 0,0-1 0 0 0,1 0 0 0 0,-1-1 0 0 0,1 1 1 0 0,0-1-1 0 0,0 0 0 0 0,0 0 0 0 0,0-1 0 0 0,0 0 1 0 0,1 0-1 0 0,-1-1 0 0 0,1 1 0 0 0,-1-1 0 0 0,2-1-3 0 0,8-1 12 0 0,-1-2 0 0 0,0 0-1 0 0,1-1 1 0 0,-2-1 0 0 0,1 0-1 0 0,0 0 1 0 0,-1-2 0 0 0,0 0-1 0 0,-1-1 1 0 0,0 0 0 0 0,0-1-1 0 0,0 0-11 0 0,83-45 48 0 0,-42 35-34 0 0,-52 41-25 0 0,-20 141 324 0 0,18-158-298 0 0,-1 0-18 0 0,1-1 0 0 0,0 1 1 0 0,0-1-1 0 0,0 1 1 0 0,0-1-1 0 0,1 1 1 0 0,0-1-1 0 0,0 0 0 0 0,0 1 1 0 0,0-1-1 0 0,1 0 1 0 0,-1 0-1 0 0,1 0 1 0 0,0 0-1 0 0,0 0 1 0 0,1 0-1 0 0,-1 0 0 0 0,3 2 3 0 0,-3-5-46 0 0,-1 0 1 0 0,1 0-1 0 0,-1 0 0 0 0,1 0 0 0 0,-1 0 0 0 0,1-1 0 0 0,-1 1 0 0 0,1-1 0 0 0,0 1 0 0 0,-1-1 0 0 0,1 0 0 0 0,0 1 1 0 0,-1-1-1 0 0,1 0 0 0 0,0 0 0 0 0,-1 0 0 0 0,1 0 0 0 0,0 0 0 0 0,0-1 0 0 0,-1 1 0 0 0,1 0 0 0 0,0-1 0 0 0,-1 0 1 0 0,1 1-1 0 0,-1-1 0 0 0,1 0 0 0 0,-1 0 0 0 0,1 1 0 0 0,-1-1 0 0 0,0 0 0 0 0,1-1 0 0 0,-1 1 0 0 0,0 0 0 0 0,0 0 1 0 0,1 0-1 0 0,-1-1 0 0 0,0 0 46 0 0,8-9-4342 0 0,-1-2-3714 0 0,-5 9-4407 0 0</inkml:trace>
  <inkml:trace contextRef="#ctx0" brushRef="#br0" timeOffset="14717.063">14006 2864 8994 0 0,'0'0'2215'0'0,"0"0"-723"0"0,0 0-210 0 0,0 0 70 0 0,0 0 30 0 0,0 0-50 0 0,0 0-140 0 0,0 0-145 0 0,0 0-84 0 0,0 0-60 0 0,0 0-61 0 0,0 0-66 0 0,16 13-96 0 0,50 37-96 0 0,-65-48-559 0 0,1-1 1 0 0,-1 0-1 0 0,0 0 1 0 0,0-1-1 0 0,0 1 0 0 0,0 0 1 0 0,1 0-1 0 0,-1-1 1 0 0,0 1-1 0 0,1 0 0 0 0,-1-1 1 0 0,1 0-1 0 0,-1 1 1 0 0,1-1-1 0 0,-1 0 0 0 0,0 1 1 0 0,1-1-1 0 0,-1 0 1 0 0,1 0-1 0 0,-1 0 0 0 0,1-1 1 0 0,-1 1-1 0 0,1 0 1 0 0,-1 0-1 0 0,1-1 0 0 0,-1 1 1 0 0,0-1-1 0 0,1 1 1 0 0,-1-1-1 0 0,0 0 0 0 0,2 0-25 0 0,3-3 125 0 0,3 1-71 0 0,0-1-1 0 0,0 0 1 0 0,-1 0-1 0 0,0-1 1 0 0,0 0-1 0 0,0 0 1 0 0,0-1-1 0 0,-1 0 1 0 0,0 0-1 0 0,0-1 1 0 0,0 0-1 0 0,-1 0 1 0 0,0-1-1 0 0,-1 0 1 0 0,0 0-1 0 0,0 0 1 0 0,0 0-1 0 0,-1-1 1 0 0,-1 0-1 0 0,1 0 1 0 0,-1 0-1 0 0,-1 0 1 0 0,0 0-1 0 0,0-1 1 0 0,0-4-54 0 0,-3 12-8 0 0,1-1 0 0 0,0 0 0 0 0,-1 1 0 0 0,0-1 0 0 0,1 1 0 0 0,-1-1 1 0 0,0 1-1 0 0,0-1 0 0 0,-1 1 0 0 0,1-1 0 0 0,0 1 0 0 0,-1 0 0 0 0,1 0 0 0 0,-1 0 0 0 0,0 0 1 0 0,0 0-1 0 0,0 0 0 0 0,0 0 0 0 0,0 1 0 0 0,0-1 0 0 0,0 1 0 0 0,-1 0 0 0 0,1-1 0 0 0,0 1 0 0 0,-1 0 1 0 0,1 0-1 0 0,-1 0 0 0 0,1 1 0 0 0,-1-1 0 0 0,0 1 0 0 0,0-1 8 0 0,-86-3-253 0 0,76 6 230 0 0,0 1 0 0 0,1 0 0 0 0,-1 1 0 0 0,1 1 0 0 0,0 0 0 0 0,0 1 0 0 0,1 0 0 0 0,0 0 0 0 0,0 1 0 0 0,0 1 0 0 0,1 0 0 0 0,0 0 0 0 0,0 1 0 0 0,1 0 0 0 0,0 1 0 0 0,1 0 0 0 0,0 1 0 0 0,0-1 0 0 0,2 1 0 0 0,-1 1 0 0 0,1-1 0 0 0,1 1 0 0 0,-1 1 23 0 0,4-9 0 0 0,1 1-1 0 0,-1-1 1 0 0,1 1-1 0 0,0 0 1 0 0,0 0-1 0 0,0-1 1 0 0,0 1 0 0 0,1 0-1 0 0,0 0 1 0 0,0 0-1 0 0,0 0 1 0 0,1 0 0 0 0,-1-1-1 0 0,1 1 1 0 0,0 0-1 0 0,1 0 1 0 0,-1-1 0 0 0,1 1-1 0 0,0-1 1 0 0,0 1-1 0 0,1-1 1 0 0,-1 0 0 0 0,1 0-1 0 0,0 0 1 0 0,0 0-1 0 0,0 0 1 0 0,0-1 0 0 0,1 0-1 0 0,-1 1 1 0 0,1-1-1 0 0,0 0 1 0 0,0-1-1 0 0,0 1 1 0 0,0-1 0 0 0,1 0-1 0 0,2 1 1 0 0,13 3 2 0 0,1-2 0 0 0,0 0 0 0 0,0-1 0 0 0,0-2 0 0 0,1 0 0 0 0,-1-1 0 0 0,0-1 0 0 0,14-3-2 0 0,-1-1-21 0 0,1-3 1 0 0,-2-1-1 0 0,1-1 0 0 0,-1-2 0 0 0,16-8 21 0 0,-13 5-18 0 0,-14 9-174 0 0,0-2 0 0 0,-1 0-1 0 0,-1-2 1 0 0,1 0 0 0 0,-2-2 0 0 0,1 0 0 0 0,-1 0 0 0 0,-1-2 0 0 0,-1-1 0 0 0,0 0 0 0 0,-1-1 0 0 0,0-1 192 0 0,-15 17 2 0 0,-1-1 0 0 0,1 1 0 0 0,0-1 0 0 0,-1 1 0 0 0,1-1 0 0 0,-1 1 0 0 0,1-1 0 0 0,-1 1 0 0 0,0-1-1 0 0,1 0 1 0 0,-1 1 0 0 0,0-1 0 0 0,1 1 0 0 0,-1-1 0 0 0,0 0 0 0 0,0 0 0 0 0,1 1 0 0 0,-1-1 0 0 0,0 0 0 0 0,0 1 0 0 0,0-1 0 0 0,0 0 0 0 0,0 1 0 0 0,0-1 0 0 0,0 0 0 0 0,0 0-1 0 0,0 1 1 0 0,-1-1 0 0 0,1 0 0 0 0,0 1 0 0 0,0-1 0 0 0,0 0 0 0 0,-1 1 0 0 0,1-1 0 0 0,0 0 0 0 0,-1 1 0 0 0,1-1 0 0 0,-1 1 0 0 0,1-1 0 0 0,-1 1 0 0 0,1-1 0 0 0,-1 1-1 0 0,1-1 1 0 0,-1 1 0 0 0,1-1 0 0 0,-1 1 0 0 0,0 0 0 0 0,1-1 0 0 0,-1 1 0 0 0,0 0 0 0 0,1-1 0 0 0,-1 1 0 0 0,0 0 0 0 0,1 0 0 0 0,-1 0 0 0 0,0 0 0 0 0,0 0 0 0 0,1 0 0 0 0,-1 0-1 0 0,0 0 1 0 0,1 0 0 0 0,-1 0 0 0 0,0 0 0 0 0,0 0 0 0 0,1 0 0 0 0,-1 1-2 0 0,-9 0 20 0 0,1 0 1 0 0,0 1-1 0 0,0 1 0 0 0,0 0 1 0 0,0 0-1 0 0,0 1 0 0 0,1 0 1 0 0,-1 0-1 0 0,1 1 0 0 0,0 0 1 0 0,1 0-1 0 0,-1 1 0 0 0,1 0 0 0 0,0 0 1 0 0,0 1-1 0 0,1 0 0 0 0,0 0 1 0 0,0 0-1 0 0,1 1 0 0 0,0 0 1 0 0,0 0-1 0 0,1 1 0 0 0,0-1 1 0 0,0 1-1 0 0,1 0 0 0 0,-2 8-20 0 0,4-13 19 0 0,0-1 1 0 0,0 1-1 0 0,1 0 0 0 0,0 0 0 0 0,0-1 0 0 0,0 1 0 0 0,0 0 0 0 0,0-1 1 0 0,1 1-1 0 0,0 0 0 0 0,-1-1 0 0 0,1 1 0 0 0,1-1 0 0 0,-1 1 0 0 0,0-1 1 0 0,1 1-1 0 0,0-1 0 0 0,0 0 0 0 0,0 0 0 0 0,0 0 0 0 0,0 0 0 0 0,1 0 0 0 0,-1 0 1 0 0,1-1-1 0 0,0 1 0 0 0,0-1 0 0 0,0 0 0 0 0,0 0 0 0 0,0 0 0 0 0,0 0 1 0 0,0 0-1 0 0,1-1 0 0 0,-1 1 0 0 0,1-1 0 0 0,-1 0 0 0 0,2 0-19 0 0,136 18 1017 0 0,-109-21-875 0 0,0-2 1 0 0,0-1-1 0 0,0-1 1 0 0,-1-2-1 0 0,0-1 1 0 0,-1-2-1 0 0,0-1 1 0 0,0-1-1 0 0,-1-1 1 0 0,-1-2-1 0 0,-1 0 1 0 0,0-2-1 0 0,-1-2 1 0 0,-1 0-1 0 0,-1-1 1 0 0,-1-2-1 0 0,0 0 1 0 0,-2-1-1 0 0,-1-2-142 0 0,-5 11-33 0 0,-1-1 0 0 0,0-1 0 0 0,-1 0 0 0 0,-1-1 0 0 0,-1 0 0 0 0,-1 0 0 0 0,0-1 0 0 0,-1-1 0 0 0,-2 0 0 0 0,0 0 0 0 0,0 0 0 0 0,-2-1 0 0 0,-1 0 0 0 0,-1 0 0 0 0,0 0-1 0 0,-1 0 1 0 0,-2-1 0 0 0,0-1 33 0 0,-1 17-18 0 0,0 0-1 0 0,0-1 1 0 0,0 1-1 0 0,-1 0 1 0 0,0 0-1 0 0,0 0 1 0 0,-1 0-1 0 0,1 0 1 0 0,-1 0-1 0 0,-1 1 1 0 0,1-1-1 0 0,-1 1 1 0 0,0 0-1 0 0,0 0 1 0 0,0 0-1 0 0,-1 1 1 0 0,0-1 0 0 0,1 1-1 0 0,-2 0 1 0 0,1 1-1 0 0,0-1 1 0 0,-1 1-1 0 0,0 0 1 0 0,1 0-1 0 0,-1 1 1 0 0,0 0-1 0 0,-1 0 1 0 0,1 0-1 0 0,0 1 1 0 0,-1 0 18 0 0,-5 0-8 0 0,0 0 1 0 0,1 1-1 0 0,-1 1 0 0 0,0 0 1 0 0,1 0-1 0 0,-1 2 1 0 0,0-1-1 0 0,1 1 1 0 0,0 1-1 0 0,0 0 1 0 0,0 0-1 0 0,0 1 1 0 0,1 1-1 0 0,0 0 1 0 0,0 0-1 0 0,0 1 1 0 0,1 0-1 0 0,0 1 1 0 0,0 0-1 0 0,1 0 1 0 0,0 1-1 0 0,0 0 1 0 0,1 0-1 0 0,1 1 0 0 0,-1 0 1 0 0,1 0-1 0 0,1 0 1 0 0,0 2 7 0 0,-3 7 50 0 0,0 0-1 0 0,2 1 1 0 0,1 0 0 0 0,0 0 0 0 0,1 0 0 0 0,1 1-1 0 0,1-1 1 0 0,1 1 0 0 0,1-1 0 0 0,1 1-1 0 0,1 0 1 0 0,0-1 0 0 0,2 0 0 0 0,0 1-1 0 0,1-1 1 0 0,1-1 0 0 0,1 1 0 0 0,1-1 0 0 0,0 0-1 0 0,2-1 1 0 0,0 0 0 0 0,1-1 0 0 0,1 0-1 0 0,0 0 1 0 0,15 13-50 0 0,-6-13 81 0 0,1-1 0 0 0,0-1-1 0 0,2-1 1 0 0,-1-1 0 0 0,2-1-1 0 0,0-1 1 0 0,0-2 0 0 0,1 0 0 0 0,0-2-1 0 0,0 0 1 0 0,1-2 0 0 0,-1-1 0 0 0,1-1-1 0 0,0-2 1 0 0,0 0 0 0 0,1-2-1 0 0,1-1-80 0 0,63-24-847 0 0,-58 2-5350 0 0,-27 19-6419 0 0</inkml:trace>
  <inkml:trace contextRef="#ctx0" brushRef="#br0" timeOffset="18758.973">16707 2646 2873 0 0,'0'0'1516'0'0,"0"0"-60"0"0,0 0 235 0 0,0 0 280 0 0,0 0 72 0 0,0 0-137 0 0,0 0-353 0 0,0 0-388 0 0,0 0-318 0 0,0 0-244 0 0,0 0-195 0 0,-4 1 775 0 0,4 204 2838 0 0,1-199-3976 0 0,-1 1 1 0 0,1-1 0 0 0,0 1 0 0 0,0-1 0 0 0,1 0 0 0 0,0 1-1 0 0,0-1 1 0 0,0 0 0 0 0,1 0 0 0 0,0 0 0 0 0,0-1-1 0 0,0 1 1 0 0,1-1 0 0 0,0 0 0 0 0,0 0 0 0 0,0 0-1 0 0,1 0 1 0 0,-1-1 0 0 0,1 1 0 0 0,0-1 0 0 0,1 0 0 0 0,-1-1-1 0 0,1 0 1 0 0,-1 1 0 0 0,1-2 0 0 0,0 1 0 0 0,0-1-1 0 0,0 0 1 0 0,1 0 0 0 0,-1 0 0 0 0,0-1 0 0 0,1 0-1 0 0,-1-1 1 0 0,4 1-46 0 0,8-5 107 0 0,1-1 0 0 0,-1 0 0 0 0,1-2-1 0 0,-2 0 1 0 0,1-1 0 0 0,-1-1-1 0 0,0 0 1 0 0,-1-1 0 0 0,0-1 0 0 0,0 0-1 0 0,-1-2 1 0 0,-1 0 0 0 0,0 0 0 0 0,-1-1-1 0 0,-1-1 1 0 0,0 0 0 0 0,8-13-107 0 0,-6 11 52 0 0,76-93 51 0 0,-89 110-111 0 0,-1 0-19 0 0,-1 16-107 0 0,-10 147 159 0 0,13-158-19 0 0,0 0-1 0 0,0 0 1 0 0,0 0 0 0 0,1 0 0 0 0,0-1-1 0 0,0 1 1 0 0,0-1 0 0 0,1 0 0 0 0,-1 0-1 0 0,1 0 1 0 0,0 0 0 0 0,0 0 0 0 0,0-1-1 0 0,1 0 1 0 0,-1 0 0 0 0,1 0 0 0 0,0-1-1 0 0,-1 1 1 0 0,1-1 0 0 0,0 0-1 0 0,1 0 1 0 0,-1-1 0 0 0,0 0 0 0 0,0 0-1 0 0,1 0 1 0 0,-1 0 0 0 0,1-1 0 0 0,-1 0-1 0 0,0 0 1 0 0,1-1 0 0 0,-1 1 0 0 0,1-1-1 0 0,-1 0 1 0 0,0 0 0 0 0,0-1-1 0 0,0 0 1 0 0,0 0 0 0 0,0 0 0 0 0,0 0-1 0 0,2-2-5 0 0,10-5 88 0 0,-1 0 0 0 0,-1 0 0 0 0,0-1 0 0 0,0-1 0 0 0,-1-1 1 0 0,0 0-1 0 0,-1-1 0 0 0,0 0 0 0 0,-1-1 0 0 0,-1 0 0 0 0,0-1 0 0 0,-1-1 0 0 0,0 1 0 0 0,-2-1 0 0 0,2-3-88 0 0,-2-94-126 0 0,-16 108-626 0 0,7 6-9155 0 0,1 2-2044 0 0</inkml:trace>
  <inkml:trace contextRef="#ctx0" brushRef="#br0" timeOffset="19059.183">18054 2687 16908 0 0,'0'0'1449'0'0,"0"0"-499"0"0,0 0-205 0 0,0 0 43 0 0,0 0 30 0 0,0 0-33 0 0,0 0-132 0 0,0 0-163 0 0,0 0-110 0 0,0 0-49 0 0,0 0-29 0 0,0 0-37 0 0,0 0-36 0 0,0 23-43 0 0,-2 120 194 0 0,-8-83-531 0 0,2-51-3384 0 0,-3-2-3551 0 0,9-6-4696 0 0</inkml:trace>
  <inkml:trace contextRef="#ctx0" brushRef="#br0" timeOffset="19271.975">17979 2293 11715 0 0,'0'0'4136'0'0,"0"0"-3239"0"0,0 0-473 0 0,0 0-192 0 0,0 0-184 0 0,0 0-240 0 0,0 0-152 0 0,0 0-88 0 0,0 0-105 0 0,0 0-135 0 0,0 0-464 0 0,0 0-1921 0 0,0 0-8025 0 0</inkml:trace>
  <inkml:trace contextRef="#ctx0" brushRef="#br0" timeOffset="19605.04">18487 2146 8490 0 0,'0'0'4117'0'0,"0"0"-2552"0"0,0 0-863 0 0,0 0 139 0 0,0 0 309 0 0,0 0 237 0 0,0 0 12 0 0,0 0-175 0 0,0 0-224 0 0,0 0-169 0 0,0 0-155 0 0,0 0-132 0 0,0 0-93 0 0,3 33-64 0 0,11 104-23 0 0,-2 160 1518 0 0,-54 94-1509 0 0,42-392-466 0 0,1 1 1 0 0,-1 0-1 0 0,0 0 0 0 0,1 0 0 0 0,-1 0 0 0 0,0 0 0 0 0,1 0 0 0 0,-1 0 1 0 0,1 0-1 0 0,-1 0 0 0 0,0 0 0 0 0,1 0 0 0 0,-1 1 0 0 0,0-1 1 0 0,1 0-1 0 0,-1 0 0 0 0,0 0 0 0 0,1 0 0 0 0,-1 1 0 0 0,0-1 1 0 0,1 0-1 0 0,-1 0 0 0 0,0 0 0 0 0,1 1 0 0 0,-1-1 0 0 0,0 0 1 0 0,0 1-1 0 0,1-1 0 0 0,-1 0 0 0 0,0 1 0 0 0,0-1 0 0 0,0 0 1 0 0,0 1-1 0 0,1-1 0 0 0,-1 0 0 0 0,0 1 0 0 0,0-1 93 0 0,5-6-362 0 0,7-16-4301 0 0,-8 7-5423 0 0,-3 7 1249 0 0</inkml:trace>
  <inkml:trace contextRef="#ctx0" brushRef="#br0" timeOffset="19811.152">18198 2661 10650 0 0,'0'0'1854'0'0,"0"0"-456"0"0,0 0-207 0 0,0 0 46 0 0,0 0 43 0 0,0 0-23 0 0,0 0-142 0 0,0 0-209 0 0,0 0-175 0 0,0 0-152 0 0,37-8-132 0 0,117-26-104 0 0,63-27 270 0 0,-87 5-2110 0 0,-81 19-8254 0 0,-38 27-1402 0 0</inkml:trace>
  <inkml:trace contextRef="#ctx0" brushRef="#br0" timeOffset="23366.018">19087 2249 760 0 0,'0'0'1364'0'0,"0"0"-498"0"0,0 0-118 0 0,0 0 104 0 0,0 0 182 0 0,0 0 89 0 0,0 0-14 0 0,0 0-43 0 0,0 0-137 0 0,0 0-51 0 0,0 0 19 0 0,-2-17 26 0 0,-2-12-478 0 0,0-7 474 0 0,3 26 3272 0 0,1 3 3378 0 0,7 261-6075 0 0,15-12-1019 0 0,-20 97-248 0 0,-2-339-238 0 0,11-7 91 0 0,248-220 400 0 0,-176 189-437 0 0,-81 38-38 0 0,0 0 0 0 0,1 0 0 0 0,-1 0 0 0 0,0 0 0 0 0,0 1 0 0 0,0-1 1 0 0,0 1-1 0 0,1-1 0 0 0,-1 1 0 0 0,0 0 0 0 0,0 0 0 0 0,0 0 0 0 0,0 0 0 0 0,0 0 0 0 0,-1 0 0 0 0,1 0 1 0 0,0 1-1 0 0,0-1 0 0 0,-1 1 0 0 0,1-1 0 0 0,-1 1 0 0 0,1-1 0 0 0,-1 1 0 0 0,0 0 0 0 0,1 0 1 0 0,-1 0-1 0 0,0 0 0 0 0,-1 0 0 0 0,1 0 0 0 0,0 0 0 0 0,0 0 0 0 0,-1 0 0 0 0,1 1-5 0 0,14 76 313 0 0,-13 75 105 0 0,-2-154-457 0 0,0 1 0 0 0,1-1 0 0 0,-1 1 0 0 0,0 0 0 0 0,0-1 0 0 0,1 1 1 0 0,-1-1-1 0 0,0 1 0 0 0,1-1 0 0 0,-1 1 0 0 0,1-1 0 0 0,-1 1 0 0 0,1-1 1 0 0,-1 0-1 0 0,1 1 0 0 0,-1-1 0 0 0,1 1 0 0 0,-1-1 0 0 0,1 0 0 0 0,-1 0 1 0 0,1 1-1 0 0,-1-1 0 0 0,1 0 0 0 0,0 0 0 0 0,-1 0 0 0 0,1 0 0 0 0,0 1 1 0 0,-1-1-1 0 0,1 0 0 0 0,-1 0 0 0 0,1 0 0 0 0,0 0 0 0 0,-1-1 0 0 0,1 1 1 0 0,0 0-1 0 0,-1 0 0 0 0,1 0 0 0 0,-1 0 0 0 0,1-1 0 0 0,0 1 0 0 0,-1 0 0 0 0,1-1 1 0 0,-1 1-1 0 0,1 0 0 0 0,-1-1 0 0 0,1 1 0 0 0,-1 0 0 0 0,1-1 0 0 0,-1 1 1 0 0,0-1-1 0 0,1 1 0 0 0,-1-1 0 0 0,1 0 39 0 0,9-6-3588 0 0,-3 1-3467 0 0,-3-2-5817 0 0</inkml:trace>
  <inkml:trace contextRef="#ctx0" brushRef="#br0" timeOffset="24344.751">20580 2761 1320 0 0,'0'0'1502'0'0,"0"0"29"0"0,0 0 61 0 0,0 0 113 0 0,0 0 35 0 0,0 0-85 0 0,0 0-99 0 0,0 0-129 0 0,0 0-109 0 0,0 0-140 0 0,0 0-148 0 0,0 0-140 0 0,0 0-102 0 0,-9 0-77 0 0,-28 0-75 0 0,-12 24 929 0 0,38-15-1280 0 0,-5 4-94 0 0,0 1 0 0 0,1 0 0 0 0,1 1 1 0 0,0 1-1 0 0,1 0 0 0 0,0 1 0 0 0,2 0 0 0 0,0 1 1 0 0,1 0-1 0 0,1 0 0 0 0,-2 8-191 0 0,9-24 18 0 0,1 0 1 0 0,0 1-1 0 0,0-1 0 0 0,0 1 1 0 0,0-1-1 0 0,0 1 0 0 0,1-1 1 0 0,-1 1-1 0 0,1-1 0 0 0,0 1 1 0 0,-1 0-1 0 0,1-1 0 0 0,1 1 1 0 0,-1 0-1 0 0,0-1 0 0 0,1 1 1 0 0,-1 0-1 0 0,1-1 0 0 0,0 1 1 0 0,-1-1-1 0 0,1 1 0 0 0,1-1 1 0 0,-1 0-1 0 0,0 1 0 0 0,0-1 1 0 0,1 0-1 0 0,0 0 1 0 0,-1 0-1 0 0,1 0 0 0 0,0 0 1 0 0,0 0-1 0 0,0 0 0 0 0,0-1 1 0 0,0 1-1 0 0,0-1 0 0 0,1 1 1 0 0,-1-1-1 0 0,0 0 0 0 0,1 0 1 0 0,-1 0-1 0 0,1 0 0 0 0,-1 0 1 0 0,1-1-1 0 0,0 1 0 0 0,-1-1 1 0 0,1 0-1 0 0,0 1 0 0 0,-1-1 1 0 0,3-1-19 0 0,10-2 106 0 0,-1-1 1 0 0,1-1 0 0 0,-1 0-1 0 0,0-1 1 0 0,0 0-1 0 0,-1-1 1 0 0,0 0 0 0 0,0-2-1 0 0,-1 1 1 0 0,0-1-1 0 0,0-1 1 0 0,-1 0 0 0 0,-1-1-1 0 0,0 0 1 0 0,3-4-107 0 0,1 1 72 0 0,181-164 484 0 0,-194 177-554 0 0,-1 1 0 0 0,0-1 1 0 0,1 1-1 0 0,-1-1 0 0 0,1 1 0 0 0,0 0 1 0 0,-1-1-1 0 0,1 1 0 0 0,-1 0 0 0 0,1-1 0 0 0,-1 1 1 0 0,1 0-1 0 0,0 0 0 0 0,-1-1 0 0 0,1 1 1 0 0,0 0-1 0 0,-1 0 0 0 0,1 0 0 0 0,0 0 0 0 0,-1 0 1 0 0,1 0-1 0 0,0 0 0 0 0,-1 0 0 0 0,1 0 1 0 0,0 0-1 0 0,-1 0 0 0 0,1 1 0 0 0,0-1 1 0 0,-1 0-1 0 0,1 0 0 0 0,-1 1 0 0 0,1-1 0 0 0,0 0 1 0 0,-1 1-1 0 0,1-1 0 0 0,-1 1 0 0 0,1-1 1 0 0,-1 1-1 0 0,1-1 0 0 0,-1 1 0 0 0,0-1 1 0 0,1 1-1 0 0,-1-1 0 0 0,1 1 0 0 0,-1-1 0 0 0,0 1 1 0 0,0 0-1 0 0,1-1 0 0 0,-1 1 0 0 0,0 0 1 0 0,0-1-1 0 0,0 1 0 0 0,0-1 0 0 0,1 1 0 0 0,-1 0 1 0 0,0-1-1 0 0,0 1 0 0 0,-1 0 0 0 0,1 0 1 0 0,0-1-1 0 0,0 1 0 0 0,0-1 0 0 0,0 1 1 0 0,0 0-1 0 0,-1-1 0 0 0,1 1 0 0 0,0 0 0 0 0,-1-1-2 0 0,3 12 84 0 0,9 71 285 0 0,-10-68-340 0 0,0 0 0 0 0,0 0 0 0 0,1-1 0 0 0,1 0 0 0 0,1 1 0 0 0,0-1 0 0 0,1 0 0 0 0,0-1 0 0 0,1 1-1 0 0,1 0-28 0 0,-3-9 2 0 0,1 0-1 0 0,-1 0 1 0 0,1-1-1 0 0,0 0 1 0 0,0 0-1 0 0,0 0 1 0 0,0-1-1 0 0,1 1 1 0 0,0-1-1 0 0,0 0 1 0 0,0-1-1 0 0,0 0 1 0 0,0 0-1 0 0,0 0 1 0 0,0-1-1 0 0,1 1 1 0 0,-1-1-1 0 0,0-1 1 0 0,1 1-1 0 0,-1-1 1 0 0,1-1-1 0 0,-1 1 1 0 0,1-1-1 0 0,-1 0 1 0 0,4-1-2 0 0,39-25-332 0 0,-31 11-2639 0 0,-6 5-2185 0 0,-6 7-7004 0 0</inkml:trace>
  <inkml:trace contextRef="#ctx0" brushRef="#br0" timeOffset="25399.627">21657 2455 7098 0 0,'0'0'2047'0'0,"0"0"-971"0"0,0 0-461 0 0,0 0 154 0 0,0 0 325 0 0,0 0 265 0 0,0 0 77 0 0,0 0-125 0 0,0 0-145 0 0,0 0-144 0 0,0 0-109 0 0,31 6-72 0 0,100 19-55 0 0,-119-23-607 0 0,0 0 1 0 0,0-1-1 0 0,0-1 1 0 0,0 1-1 0 0,0-2 1 0 0,0 0-1 0 0,0 0 1 0 0,0-1-1 0 0,0-1 1 0 0,0 0-1 0 0,0 0 1 0 0,-1-1-1 0 0,9-5-179 0 0,5 0 288 0 0,9-3-71 0 0,0-1 0 0 0,-1-2 0 0 0,0-1 0 0 0,-1-2 0 0 0,-1-1-1 0 0,-1-1 1 0 0,-1-1 0 0 0,-1-2 0 0 0,-1-1 0 0 0,-1-1 0 0 0,-1-1-1 0 0,16-22-216 0 0,-38 43 31 0 0,1 1 0 0 0,-1-1 0 0 0,0 0 0 0 0,-1 0 0 0 0,1 0 0 0 0,-1 0 0 0 0,0 0 0 0 0,0-1 0 0 0,0 1-1 0 0,-1-1 1 0 0,0 1 0 0 0,0-1 0 0 0,-1 1 0 0 0,1-1 0 0 0,-1 0 0 0 0,0 1 0 0 0,-1-5-31 0 0,-1 8 9 0 0,0 1 0 0 0,-1 0 1 0 0,1-1-1 0 0,0 1 1 0 0,0 0-1 0 0,-1 0 0 0 0,1 0 1 0 0,-1 0-1 0 0,1 1 0 0 0,-1-1 1 0 0,1 1-1 0 0,-1-1 0 0 0,1 1 1 0 0,-1 0-1 0 0,1 0 0 0 0,-1 0 1 0 0,1 0-1 0 0,-1 1 0 0 0,0-1 1 0 0,1 1-1 0 0,0-1 0 0 0,-1 1 1 0 0,1 0-1 0 0,-1 0 0 0 0,1 0 1 0 0,0 0-1 0 0,-1 1 0 0 0,1-1 1 0 0,-1 1-10 0 0,-15 14 2 0 0,0 0 1 0 0,1 0 0 0 0,1 2 0 0 0,0 0-1 0 0,2 1 1 0 0,0 0 0 0 0,1 1 0 0 0,1 1 0 0 0,1 0-1 0 0,0 0 1 0 0,0 6-3 0 0,-19 57 2 0 0,3 1-1 0 0,4 0 1 0 0,3 2 0 0 0,5 1-1 0 0,-4 76-1 0 0,10-73-7 0 0,-4 0 0 0 0,-4-1 0 0 0,-4-1-1 0 0,-4 0 1 0 0,-18 39 7 0 0,33-100 4 0 0,-2-1-1 0 0,-1 1 1 0 0,-1-2-1 0 0,-1 0 1 0 0,-1 0-1 0 0,-1-2 0 0 0,-2 0 1 0 0,0-1-1 0 0,-1-1 1 0 0,-23 19-4 0 0,36-35 3 0 0,-1 0 1 0 0,1 0-1 0 0,-2-1 0 0 0,1 0 1 0 0,0 0-1 0 0,-1-1 1 0 0,0 0-1 0 0,0-1 0 0 0,0 1 1 0 0,-1-2-1 0 0,1 0 0 0 0,0 0 1 0 0,-1 0-1 0 0,0-1 0 0 0,1-1 1 0 0,-1 1-1 0 0,-9-2-3 0 0,14-3 4 0 0,1 1-1 0 0,0-1 1 0 0,-1 0-1 0 0,1 0 1 0 0,1-1-1 0 0,-1 1 1 0 0,1-1 0 0 0,0 0-1 0 0,0 0 1 0 0,0 0-1 0 0,1 0 1 0 0,-1 0-1 0 0,1 0 1 0 0,0-1-1 0 0,1 1 1 0 0,0-1-1 0 0,-1 0 1 0 0,2 1 0 0 0,-1-1-1 0 0,1 0 1 0 0,0 1-1 0 0,0-1 1 0 0,0 0-1 0 0,1 0 1 0 0,0 1-1 0 0,0-1 1 0 0,0 1-1 0 0,1-1 1 0 0,1-1-4 0 0,8-31 13 0 0,2 0 1 0 0,1 0-1 0 0,3 2 0 0 0,1 0 1 0 0,1 1-1 0 0,2 0 0 0 0,1 2 1 0 0,2 1-1 0 0,10-10-13 0 0,22-24-108 0 0,3 2 0 0 0,3 2 1 0 0,3 3-1 0 0,2 4 0 0 0,44-28 108 0 0,-33 39-2337 0 0,-22 23-8719 0 0,-30 11 1560 0 0,-19 6 5054 0 0</inkml:trace>
  <inkml:trace contextRef="#ctx0" brushRef="#br0" timeOffset="25699.279">22472 2705 0 0 0,'0'0'2176'0'0,"0"0"1076"0"0,0 0 19 0 0,0 0-446 0 0,0 0-501 0 0,0 0-443 0 0,0 0-336 0 0,0 0-174 0 0,0 0-102 0 0,0 0-110 0 0,0 0-134 0 0,0 0-195 0 0,17-9-208 0 0,49-25 196 0 0,-88 56-508 0 0,1 1 1 0 0,0 0-1 0 0,2 1 1 0 0,1 2-1 0 0,-9 17-310 0 0,20-33 32 0 0,1 1-1 0 0,1 0 0 0 0,-1 1 1 0 0,2-1-1 0 0,0 1 0 0 0,0 0 1 0 0,1 0-1 0 0,0 1 0 0 0,1-1 1 0 0,1 1-1 0 0,0-1 0 0 0,0 1 1 0 0,1-1-1 0 0,1 1 0 0 0,0-1 1 0 0,2 6-32 0 0,-2-14 22 0 0,1 0 0 0 0,0 1 0 0 0,0-1 0 0 0,0 0 0 0 0,0 0 0 0 0,1-1 1 0 0,0 1-1 0 0,0 0 0 0 0,0-1 0 0 0,0 0 0 0 0,0 0 0 0 0,1 0 0 0 0,-1 0 0 0 0,1 0 1 0 0,0-1-1 0 0,0 1 0 0 0,0-1 0 0 0,0 0 0 0 0,0 0 0 0 0,0-1 0 0 0,0 1 0 0 0,1-1 1 0 0,-1 0-1 0 0,1 0 0 0 0,-1 0 0 0 0,1-1 0 0 0,-1 1 0 0 0,1-1 0 0 0,0 0 0 0 0,-1-1 1 0 0,2 1-24 0 0,3-1 73 0 0,-1 0-1 0 0,1 0 1 0 0,0-1-1 0 0,-1 0 0 0 0,1 0 1 0 0,-1-1-1 0 0,1 0 0 0 0,-1 0 1 0 0,0-1-1 0 0,0 0 1 0 0,-1-1-1 0 0,1 0 0 0 0,-1 0 1 0 0,0 0-1 0 0,5-6-71 0 0,-6 3 38 0 0,0-1-1 0 0,0 1 0 0 0,-1-1 1 0 0,0-1-1 0 0,0 1 1 0 0,-1-1-1 0 0,0 1 1 0 0,-1-1-1 0 0,0 0 1 0 0,-1-1-1 0 0,0 1 1 0 0,0 0-1 0 0,-1-1 1 0 0,-1 1-1 0 0,0 0 1 0 0,0-1-1 0 0,-1 1 1 0 0,-1-9-38 0 0,-1 4-139 0 0,0 1 1 0 0,-1 0-1 0 0,-1 0 1 0 0,0 1-1 0 0,-1-1 1 0 0,-1 1-1 0 0,0 0 1 0 0,0 1-1 0 0,-1 0 1 0 0,-1 0-1 0 0,0 1 1 0 0,-1 0-1 0 0,-8-8 139 0 0,-18 2-2843 0 0,11 14-4377 0 0,18 3-4576 0 0</inkml:trace>
  <inkml:trace contextRef="#ctx0" brushRef="#br0" timeOffset="25993.764">22846 2941 7034 0 0,'0'0'2416'0'0,"0"0"-709"0"0,0 0-165 0 0,0 0 131 0 0,0 0 44 0 0,0 0-140 0 0,0 0-227 0 0,0 0-204 0 0,0 0-113 0 0,0 0-45 0 0,0 0-101 0 0,0 0-93 0 0,0 0-73 0 0,-11 12-41 0 0,-30 34-61 0 0,40-46-579 0 0,0 0 1 0 0,1 0-1 0 0,-1 0 0 0 0,0 0 0 0 0,1 0 0 0 0,-1 0 1 0 0,0 0-1 0 0,1 0 0 0 0,-1-1 0 0 0,0 1 0 0 0,1 0 1 0 0,-1 0-1 0 0,0-1 0 0 0,1 1 0 0 0,-1 0 0 0 0,1-1 1 0 0,-1 1-1 0 0,1-1 0 0 0,-1 1 0 0 0,1-1 0 0 0,-1 1 1 0 0,1-1-1 0 0,-1 1 0 0 0,1-1 0 0 0,0 1 0 0 0,-1-1 0 0 0,1 0 1 0 0,0 1-1 0 0,-1-1 0 0 0,1 0 0 0 0,0 1 0 0 0,0-1 1 0 0,0 0-1 0 0,-1 1 0 0 0,1-1 0 0 0,0 0 0 0 0,0 1 1 0 0,0-1-1 0 0,0 0 0 0 0,0 1 0 0 0,0-1 0 0 0,1 0 1 0 0,-1 1-1 0 0,0-1 0 0 0,0 0 0 0 0,0 1 0 0 0,1-1 1 0 0,-1 0-1 0 0,0 1 0 0 0,1-1 0 0 0,-1 1 0 0 0,0-1 1 0 0,1 0-1 0 0,-1 1 0 0 0,1-1 0 0 0,0 1-40 0 0,-1-2 102 0 0,49-142 951 0 0,32-25-665 0 0,-19 82-620 0 0,-61 86 129 0 0,0 0-1 0 0,1 0 1 0 0,-1 1-1 0 0,0-1 0 0 0,1 1 1 0 0,-1-1-1 0 0,0 1 1 0 0,1-1-1 0 0,-1 1 0 0 0,1 0 1 0 0,-1 0-1 0 0,1 0 1 0 0,-1 0-1 0 0,1 0 0 0 0,-1 0 1 0 0,0 0-1 0 0,1 0 1 0 0,-1 0-1 0 0,1 1 1 0 0,-1-1-1 0 0,1 1 0 0 0,-1-1 1 0 0,0 1-1 0 0,1-1 1 0 0,-1 1-1 0 0,0 0 0 0 0,0 0 1 0 0,1 0-1 0 0,-1-1 1 0 0,0 1-1 0 0,0 0 0 0 0,0 0 1 0 0,0 1-1 0 0,0-1 1 0 0,0 0-1 0 0,-1 0 1 0 0,1 0-1 0 0,0 1 0 0 0,0-1 1 0 0,-1 0 103 0 0,6 12-2615 0 0,-1-4-2928 0 0,-3-2-6529 0 0</inkml:trace>
  <inkml:trace contextRef="#ctx0" brushRef="#br0" timeOffset="26406.125">23428 2613 2769 0 0,'0'0'3834'0'0,"0"0"-1790"0"0,0 0-434 0 0,0 0 117 0 0,0 0 123 0 0,0 0-94 0 0,0 0-261 0 0,0 0-211 0 0,0 0-180 0 0,0 0-98 0 0,0 0-120 0 0,0 0-137 0 0,0 0-123 0 0,-4-3-132 0 0,2 1-494 0 0,1 0 46 0 0,0 1-1 0 0,0 0 1 0 0,0 0-1 0 0,0 0 1 0 0,0 1-1 0 0,0-1 0 0 0,0 0 1 0 0,0 0-1 0 0,0 0 1 0 0,0 1-1 0 0,-1-1 1 0 0,1 1-1 0 0,0-1 1 0 0,0 1-1 0 0,-1-1 1 0 0,1 1-1 0 0,0 0 1 0 0,-1-1-1 0 0,1 1 1 0 0,0 0-1 0 0,-1 0 0 0 0,1 0 1 0 0,0 0-1 0 0,-1 0 1 0 0,1 0-1 0 0,0 1 1 0 0,-1-1-1 0 0,1 0 1 0 0,0 1-1 0 0,-1-1 1 0 0,1 1-1 0 0,0-1 1 0 0,-1 2-46 0 0,-11 5 225 0 0,1 2 0 0 0,1 0 0 0 0,-1 0 0 0 0,1 1 0 0 0,1 1 0 0 0,0-1 0 0 0,0 2 1 0 0,2-1-1 0 0,-1 1 0 0 0,-6 13-225 0 0,8-13 62 0 0,1 0 0 0 0,0 1 1 0 0,1 0-1 0 0,0 0 0 0 0,1 0 1 0 0,0 0-1 0 0,1 0 0 0 0,1 1 0 0 0,0 0 1 0 0,1-1-1 0 0,0 1 0 0 0,1 0 1 0 0,1 0-1 0 0,2 11-62 0 0,0-19 18 0 0,0 0 1 0 0,1 0-1 0 0,0 0 1 0 0,0 0-1 0 0,1-1 0 0 0,-1 1 1 0 0,1-1-1 0 0,0 0 1 0 0,1-1-1 0 0,-1 1 0 0 0,1-1 1 0 0,0 0-1 0 0,0-1 1 0 0,0 1-1 0 0,1-1 0 0 0,-1 0 1 0 0,1-1-1 0 0,0 0 1 0 0,-1 0-1 0 0,1 0 0 0 0,0-1 1 0 0,0 0-1 0 0,0 0 1 0 0,1 0-1 0 0,-1-1 0 0 0,0-1 1 0 0,0 1-1 0 0,0-1 1 0 0,0 0-1 0 0,2-1-18 0 0,43-18-1351 0 0,-40 4-6194 0 0,-10 11-4143 0 0</inkml:trace>
  <inkml:trace contextRef="#ctx0" brushRef="#br0" timeOffset="26879.23">23663 2834 8554 0 0,'0'0'2082'0'0,"0"0"-442"0"0,0 0 60 0 0,0 0 186 0 0,0 0-118 0 0,0 0-243 0 0,0 0-206 0 0,0 0-156 0 0,0 0-106 0 0,0 0-90 0 0,32 0-101 0 0,101-2-126 0 0,-45-18 439 0 0,-55 7-877 0 0,-1-2 0 0 0,-1-1 1 0 0,0-1-1 0 0,-1-2 0 0 0,-1-1 1 0 0,-1-1-1 0 0,8-9-302 0 0,12-30 174 0 0,-47 58-172 0 0,-1 1-1 0 0,1-1 1 0 0,0 1-1 0 0,-1-1 0 0 0,1 0 1 0 0,-1 1-1 0 0,1-1 1 0 0,-1 0-1 0 0,0 0 0 0 0,1 1 1 0 0,-1-1-1 0 0,0 0 1 0 0,0 0-1 0 0,0 0 0 0 0,-1 1 1 0 0,1-1-1 0 0,0 0 1 0 0,-1 0-1 0 0,1 1 1 0 0,-1-1-1 0 0,1 0 0 0 0,-1 1 1 0 0,0-1-1 0 0,0 1 1 0 0,0-1-1 0 0,0 1 0 0 0,0-1 1 0 0,0 1-1 0 0,0 0 1 0 0,0-1-1 0 0,-1 1 0 0 0,1 0 1 0 0,0 0-1 0 0,-1 0 1 0 0,1 0-1 0 0,-1 0 1 0 0,1 0-1 0 0,-1 0 0 0 0,0 1 1 0 0,1-1-1 0 0,-2 0-1 0 0,-11-2-17 0 0,-1 0-1 0 0,0 1 1 0 0,0 0 0 0 0,0 2-1 0 0,0-1 1 0 0,1 2 0 0 0,-1 0-1 0 0,0 1 1 0 0,0 0 0 0 0,0 1-1 0 0,1 1 1 0 0,-1 0 0 0 0,1 1-1 0 0,0 1 1 0 0,1 0 0 0 0,-1 1-1 0 0,1 0 1 0 0,1 1 0 0 0,-9 6 17 0 0,-3 2 3 0 0,1 1 1 0 0,0 1 0 0 0,2 1-1 0 0,0 0 1 0 0,1 2 0 0 0,-10 13-4 0 0,24-26 3 0 0,-1 0 1 0 0,1 1 0 0 0,1 0 0 0 0,0 0-1 0 0,0 0 1 0 0,1 0 0 0 0,0 1 0 0 0,0 0-1 0 0,1 0 1 0 0,0 0 0 0 0,1 0 0 0 0,0 0-1 0 0,1 1 1 0 0,0-1 0 0 0,0 1 0 0 0,1-1 0 0 0,1 0-1 0 0,0 1 1 0 0,1 6-4 0 0,3-8 7 0 0,-1-1-1 0 0,1 1 1 0 0,0-1 0 0 0,1 0-1 0 0,0-1 1 0 0,0 1-1 0 0,1-1 1 0 0,0 0 0 0 0,0-1-1 0 0,1 0 1 0 0,-1 0-1 0 0,1 0 1 0 0,1-1 0 0 0,-1 0-1 0 0,1-1 1 0 0,0 0-1 0 0,0 0 1 0 0,0-1 0 0 0,0 0-1 0 0,0-1 1 0 0,1 0-1 0 0,4 1-6 0 0,30 4 22 0 0,0-2 0 0 0,0-1 0 0 0,0-3 0 0 0,1-1 0 0 0,40-6-22 0 0,84-24-520 0 0,-98 12-3113 0 0,-49 10-3555 0 0,-8 1-5787 0 0</inkml:trace>
  <inkml:trace contextRef="#ctx0" brushRef="#br0" timeOffset="29790.223">768 3799 6889 0 0,'0'0'4100'0'0,"0"0"-2144"0"0,0 0-833 0 0,0 0-176 0 0,0 0-55 0 0,0 0 49 0 0,0 0 7 0 0,0 0 27 0 0,0 0-14 0 0,0 0-62 0 0,0 0-31 0 0,-2 18-121 0 0,-1 118 371 0 0,18-2-273 0 0,-6-1 0 0 0,-6 1 0 0 0,-7 32-845 0 0,3-139-25 0 0,-2-1 1 0 0,-1 0-1 0 0,0 0 0 0 0,-2-1 1 0 0,-1 0-1 0 0,-2 0 0 0 0,0 0 0 0 0,-11 20 25 0 0,-8-7-1004 0 0,13-31-4124 0 0,8-15-7150 0 0,6 1 4987 0 0</inkml:trace>
  <inkml:trace contextRef="#ctx0" brushRef="#br0" timeOffset="30127.243">523 3957 8922 0 0,'0'0'1367'0'0,"0"0"-342"0"0,0 0-246 0 0,0 0 59 0 0,0 0 173 0 0,0 0 142 0 0,0 0 26 0 0,31-33-96 0 0,98-103-165 0 0,-58 84-153 0 0,-36 37-402 0 0,1 2 0 0 0,0 1 0 0 0,1 1 1 0 0,0 2-1 0 0,0 2 0 0 0,1 2 0 0 0,7 0-363 0 0,-26 4 138 0 0,-1 0 1 0 0,1 2-1 0 0,-1 0 0 0 0,1 1 1 0 0,-1 0-1 0 0,0 2 0 0 0,0 0 1 0 0,0 1-1 0 0,0 1 0 0 0,-1 1 1 0 0,0 0-1 0 0,0 1 0 0 0,-1 1 1 0 0,0 1-1 0 0,10 8-138 0 0,-17-10 66 0 0,0 0 0 0 0,-1 1 1 0 0,0 0-1 0 0,-1 0 0 0 0,0 1 0 0 0,0 0 0 0 0,-1 0 1 0 0,0 1-1 0 0,-1 0 0 0 0,0 0 0 0 0,-1 0 0 0 0,0 0 1 0 0,-1 1-1 0 0,0-1 0 0 0,-1 1 0 0 0,0 0 0 0 0,-1 0 1 0 0,0 0-1 0 0,-1 0 0 0 0,-1 0 0 0 0,0 0 0 0 0,0 3-66 0 0,-5 3 36 0 0,0-1 1 0 0,0 1-1 0 0,-2-1 0 0 0,0-1 0 0 0,-1 0 0 0 0,-1 0 0 0 0,0 0 0 0 0,-1-1 0 0 0,-1-1 0 0 0,0 0 0 0 0,-1-1 0 0 0,-1 0 0 0 0,0-1 0 0 0,0 0 1 0 0,-1-1-1 0 0,-1-1 0 0 0,0 0 0 0 0,0-1 0 0 0,-9 3-36 0 0,-4 5-133 0 0,-2-1 0 0 0,0-2 0 0 0,0-1 0 0 0,-1-1 0 0 0,-1-1 0 0 0,0-2 0 0 0,0-2 0 0 0,-1-1 0 0 0,0-1 0 0 0,-22-1 133 0 0,11-13-1539 0 0,23-11-5152 0 0,19 12-4683 0 0</inkml:trace>
  <inkml:trace contextRef="#ctx0" brushRef="#br0" timeOffset="31241.08">3051 3685 0 0 0,'0'0'715'0'0,"0"0"468"0"0,0 0 165 0 0,0 0 75 0 0,0 0 67 0 0,0 0 37 0 0,0 0 8 0 0,0 0-66 0 0,0 0-108 0 0,0 0-165 0 0,0 0-124 0 0,-27-4 3274 0 0,7 7-3995 0 0,0 1 0 0 0,1 1 0 0 0,-1 1 0 0 0,1 0 0 0 0,1 2 0 0 0,-1 0 1 0 0,1 1-1 0 0,0 1 0 0 0,1 0 0 0 0,0 2 0 0 0,1 0 0 0 0,0 0 0 0 0,1 2 0 0 0,0 0-351 0 0,-10 12 172 0 0,1 0 1 0 0,1 1 0 0 0,1 2 0 0 0,1 0-1 0 0,2 1 1 0 0,0 2 0 0 0,3-1-1 0 0,1 2 1 0 0,1 0 0 0 0,1 1-1 0 0,2 0 1 0 0,2 1 0 0 0,1 0 0 0 0,2 0-1 0 0,1 1 1 0 0,2-1 0 0 0,1 1-1 0 0,3 13-172 0 0,0-26 80 0 0,1-1-1 0 0,1-1 0 0 0,1 1 0 0 0,1 0 0 0 0,1-1 0 0 0,1 0 0 0 0,1 0 1 0 0,1-1-1 0 0,0 0 0 0 0,2-1 0 0 0,0 0 0 0 0,1 0 0 0 0,1-1 0 0 0,1-1 1 0 0,0 0-1 0 0,2-1 0 0 0,-1-1 0 0 0,2 0 0 0 0,0-1 0 0 0,1-1 0 0 0,0 0 1 0 0,1-2-1 0 0,7 4-79 0 0,-8-8 71 0 0,1-1-1 0 0,0-1 1 0 0,1-1 0 0 0,-1 0 0 0 0,1-1 0 0 0,-1-2 0 0 0,1 0 0 0 0,0 0 0 0 0,7-3-71 0 0,-26 2 1 0 0,1 1-74 0 0,1-1 0 0 0,-1 1 0 0 0,0-1 0 0 0,1 0 0 0 0,-1 0 0 0 0,0 0 0 0 0,0 0 0 0 0,1 0 0 0 0,-1-1 0 0 0,0 1 0 0 0,0-1 1 0 0,1 0-1 0 0,-1 1 0 0 0,0-1 0 0 0,0 0 0 0 0,0 0 0 0 0,0 0 0 0 0,0 0 0 0 0,0-1 0 0 0,0 1 0 0 0,-1-1 0 0 0,1 1 0 0 0,0-1 1 0 0,-1 1-1 0 0,1-1 0 0 0,-1 0 0 0 0,0 0 0 0 0,1 0 0 0 0,-1 0 0 0 0,0 0 0 0 0,0 0 0 0 0,0 0 0 0 0,0 0 0 0 0,-1 0 1 0 0,1 0-1 0 0,0 0 0 0 0,-1-3 73 0 0,0-4-2679 0 0,0 4-1997 0 0,0 1-7610 0 0</inkml:trace>
  <inkml:trace contextRef="#ctx0" brushRef="#br0" timeOffset="32028.494">3566 4307 6393 0 0,'0'0'1505'0'0,"0"0"-238"0"0,0 0-80 0 0,0 0 129 0 0,0 0 120 0 0,0 0-37 0 0,0 0-120 0 0,0 0-177 0 0,0 0-217 0 0,0 0-167 0 0,0 0-128 0 0,0 0-92 0 0,0 0-78 0 0,-26-2-57 0 0,-79-5-42 0 0,38 16 436 0 0,48-2-511 0 0,-71 37 978 0 0,90-42-1216 0 0,1 0 1 0 0,-1 0-1 0 0,0 0 0 0 0,1 0 0 0 0,0 0 0 0 0,-1 0 0 0 0,1 0 1 0 0,0 0-1 0 0,0 0 0 0 0,0 0 0 0 0,0 0 0 0 0,0-1 0 0 0,0 1 1 0 0,1 0-1 0 0,-1-1 0 0 0,1 1 0 0 0,-1-1 0 0 0,1 1 0 0 0,0-1 1 0 0,-1 0-1 0 0,1 0 0 0 0,0 0 0 0 0,0 0 0 0 0,1 1-8 0 0,94 67 459 0 0,-90-65-340 0 0,0 1-1 0 0,0 0 1 0 0,0 0 0 0 0,0 0-1 0 0,-1 1 1 0 0,0 0-1 0 0,0 0 1 0 0,-1 1 0 0 0,0 0-1 0 0,0 0 1 0 0,0 0 0 0 0,-1 0-1 0 0,0 1 1 0 0,0-1-1 0 0,-1 1 1 0 0,0 0 0 0 0,-1 0-1 0 0,1 1 1 0 0,-1-1 0 0 0,-1 2-119 0 0,-47 30 929 0 0,15-26-1103 0 0,-1-1-1 0 0,0-2 1 0 0,0-2-1 0 0,-1 0 1 0 0,0-3 0 0 0,-1 0-1 0 0,1-2 1 0 0,-1-2-1 0 0,-31-1 175 0 0,73-13-3771 0 0,9-2-5195 0 0,-10 7-2486 0 0</inkml:trace>
  <inkml:trace contextRef="#ctx0" brushRef="#br0" timeOffset="32618.776">3789 3891 11939 0 0,'0'0'1428'0'0,"0"0"-427"0"0,0 0-171 0 0,0 0 158 0 0,0 0 236 0 0,0 0 81 0 0,0 0-137 0 0,0 0-276 0 0,0 0-296 0 0,0 0-190 0 0,0 0-44 0 0,0 0 34 0 0,0 0 57 0 0,2 8 33 0 0,11 121 1431 0 0,-10-47-1453 0 0,-3 0 0 0 0,-4 0 0 0 0,-3 0 0 0 0,-9 30-464 0 0,-21 47 206 0 0,39-159-205 0 0,0 1 1 0 0,-1-1 0 0 0,1 0-1 0 0,0 1 1 0 0,0-1-1 0 0,0 0 1 0 0,-1 0 0 0 0,1 0-1 0 0,0 0 1 0 0,0-1 0 0 0,-1 1-1 0 0,1 0 1 0 0,0-1 0 0 0,0 1-1 0 0,-1-1 1 0 0,1 1 0 0 0,0-1-1 0 0,-1 0 1 0 0,1 0 0 0 0,-1 0-1 0 0,1 0 1 0 0,-1 0 0 0 0,1 0-1 0 0,-1 0 1 0 0,0-1 0 0 0,0 1-1 0 0,1 0 1 0 0,-1-1 0 0 0,0 1-1 0 0,0-2-1 0 0,11-4-9 0 0,173-95-29 0 0,-183 101 36 0 0,0 0 0 0 0,-1 0 0 0 0,1 0 0 0 0,0 1 0 0 0,1-1 1 0 0,-1 0-1 0 0,0 1 0 0 0,0 0 0 0 0,0-1 0 0 0,0 1 0 0 0,0 0 0 0 0,0 0 0 0 0,0 0 0 0 0,1 0 0 0 0,-1 1 0 0 0,0-1 0 0 0,0 0 0 0 0,0 1 0 0 0,0 0 0 0 0,0-1 0 0 0,0 1 1 0 0,0 0-1 0 0,0 0 0 0 0,0 0 0 0 0,0 0 0 0 0,-1 1 0 0 0,1-1 0 0 0,0 0 0 0 0,-1 1 0 0 0,1-1 0 0 0,-1 1 0 0 0,1 0 0 0 0,-1 0 2 0 0,16 65 135 0 0,-26 21-359 0 0,12-75-3542 0 0,10-11-5712 0 0,-8-3 5893 0 0,-1 1-6888 0 0</inkml:trace>
  <inkml:trace contextRef="#ctx0" brushRef="#br0" timeOffset="32913.52">4349 4484 6297 0 0,'0'0'1723'0'0,"0"0"-181"0"0,0 0 126 0 0,0 0 241 0 0,0 0 10 0 0,0 0-245 0 0,0 0-429 0 0,0 0-381 0 0,0 0-223 0 0,0 0-108 0 0,0 0-13 0 0,0 0-25 0 0,-4 11-40 0 0,-16 99 1002 0 0,20-108-1414 0 0,0 1 0 0 0,0-1-1 0 0,1 1 1 0 0,0-1 0 0 0,-1 1 0 0 0,1-1-1 0 0,0 1 1 0 0,0-1 0 0 0,0 0 0 0 0,0 1-1 0 0,1-1 1 0 0,-1 0 0 0 0,1 0 0 0 0,-1 0-1 0 0,1 0 1 0 0,0 0 0 0 0,0 0-1 0 0,0 0 1 0 0,0-1 0 0 0,0 1 0 0 0,0-1-1 0 0,0 0 1 0 0,0 1 0 0 0,1-1 0 0 0,-1 0-1 0 0,0 0 1 0 0,1 0 0 0 0,-1 0 0 0 0,1-1-1 0 0,-1 1 1 0 0,1-1 0 0 0,-1 0-1 0 0,1 1-42 0 0,84-9 1480 0 0,-79 4-1418 0 0,0-1 0 0 0,0 0 0 0 0,0 0-1 0 0,-1 0 1 0 0,0-1 0 0 0,0 0 0 0 0,0 0-1 0 0,-1-1 1 0 0,0 0 0 0 0,0 0 0 0 0,-1 0-1 0 0,1-1 1 0 0,-2 0 0 0 0,1 0 0 0 0,-1 0 0 0 0,0-1-1 0 0,-1 1 1 0 0,0-1 0 0 0,0 0 0 0 0,-1 0-1 0 0,0 0 1 0 0,-1 0 0 0 0,0 0 0 0 0,0 0 0 0 0,-1-4-62 0 0,0 8-28 0 0,0 1 0 0 0,1 0 0 0 0,-2 0-1 0 0,1 0 1 0 0,0-1 0 0 0,-1 1 0 0 0,0 0 0 0 0,0 0 0 0 0,0 0 0 0 0,0 0 0 0 0,-1 0 0 0 0,0 0 0 0 0,1 1 0 0 0,-2-1 0 0 0,1 0 0 0 0,0 1 0 0 0,-1 0 0 0 0,1-1 0 0 0,-1 1 0 0 0,0 0 0 0 0,0 0 0 0 0,0 1 0 0 0,0-1 0 0 0,-1 1 0 0 0,1-1 0 0 0,-1 1 0 0 0,0 0 0 0 0,1 0 0 0 0,-1 1 0 0 0,0-1 28 0 0,-69 12-2805 0 0,52 3-1024 0 0,-1 0-4298 0 0,19-10 6330 0 0,-10 5-8181 0 0</inkml:trace>
  <inkml:trace contextRef="#ctx0" brushRef="#br0" timeOffset="33466.837">4770 4439 6529 0 0,'0'0'2812'0'0,"0"0"-1029"0"0,0 0-300 0 0,0 0 25 0 0,0 0-41 0 0,0 0-139 0 0,0 0-239 0 0,0 0-219 0 0,0 0-145 0 0,0 0-107 0 0,0 0-58 0 0,0 0-51 0 0,0 0-56 0 0,-5 10-20 0 0,-17 28-62 0 0,16 17 1008 0 0,8-53-1294 0 0,0 1 0 0 0,0-1-1 0 0,-1 1 1 0 0,2-1 0 0 0,-1 0 0 0 0,0 0-1 0 0,0 0 1 0 0,1 0 0 0 0,-1-1 0 0 0,1 1 0 0 0,-1-1-1 0 0,1 1 1 0 0,0-1 0 0 0,-1 0 0 0 0,1 0-1 0 0,0 0 1 0 0,0 0 0 0 0,0 0 0 0 0,0-1-1 0 0,0 0 1 0 0,0 1 0 0 0,0-1 0 0 0,0 0 0 0 0,0 0-1 0 0,0-1 1 0 0,0 1 0 0 0,0-1 0 0 0,2 0-85 0 0,2 1 151 0 0,9-3-47 0 0,0-1 1 0 0,0 0-1 0 0,0-1 1 0 0,-1-1 0 0 0,0 0-1 0 0,0-1 1 0 0,-1-1-1 0 0,0 0 1 0 0,0-1 0 0 0,0 0-1 0 0,-2-1 1 0 0,1-1-1 0 0,-1 0 1 0 0,4-6-105 0 0,49-45 177 0 0,-63 88-262 0 0,-2-21 86 0 0,0-1 1 0 0,1 1-1 0 0,-1 0 0 0 0,1-1 0 0 0,0 1 1 0 0,1-1-1 0 0,-1 1 0 0 0,1-1 1 0 0,-1 1-1 0 0,1-1 0 0 0,1 0 0 0 0,-1 0 1 0 0,1 0-1 0 0,-1 0 0 0 0,1-1 1 0 0,0 1-1 0 0,0-1 0 0 0,1 1 0 0 0,-1-1 1 0 0,1 0-1 0 0,0 0 0 0 0,-1-1 1 0 0,1 1-1 0 0,1-1 0 0 0,-1 0 0 0 0,0 0 1 0 0,0 0-1 0 0,1 0 0 0 0,-1-1 1 0 0,1 0-2 0 0,5 0 16 0 0,0 0 0 0 0,0-1 0 0 0,-1 0 1 0 0,1-1-1 0 0,0 0 0 0 0,0-1 0 0 0,0 0 0 0 0,-1 0 1 0 0,1-1-1 0 0,-1 0 0 0 0,0 0 0 0 0,0-1 0 0 0,0-1 1 0 0,0 0-1 0 0,-1 0 0 0 0,0 0 0 0 0,0-1 1 0 0,0 0-1 0 0,-1-1 0 0 0,1 0 0 0 0,-2 0 0 0 0,1 0 1 0 0,-1-1-1 0 0,0 0 0 0 0,3-7-16 0 0,-1-33-589 0 0,-18 48-6079 0 0,9 0 3422 0 0,-5 0-9100 0 0</inkml:trace>
  <inkml:trace contextRef="#ctx0" brushRef="#br0" timeOffset="33845.969">5518 4491 16155 0 0,'0'0'1235'0'0,"0"0"-405"0"0,0 0 57 0 0,0 0 196 0 0,0 0 60 0 0,0 0-109 0 0,0 0-273 0 0,0 0-252 0 0,0 0-122 0 0,0 0-75 0 0,0 0-37 0 0,0 0-22 0 0,0 0-25 0 0,16-17-16 0 0,51-54-25 0 0,0-5 506 0 0,-65 77-696 0 0,0 0-1 0 0,0 0 1 0 0,0 1-1 0 0,0-1 0 0 0,-1 1 1 0 0,1 0-1 0 0,0-1 1 0 0,-1 1-1 0 0,0 0 0 0 0,1 0 1 0 0,-1 0-1 0 0,0 0 1 0 0,0 0-1 0 0,0 0 1 0 0,0 0-1 0 0,0 0 0 0 0,-1 0 1 0 0,1 1-1 0 0,0-1 1 0 0,-1 0-1 0 0,0 1 1 0 0,0-1-1 0 0,0 0 0 0 0,0 1 1 0 0,0-1-1 0 0,0 0 1 0 0,0 0-1 0 0,-1 1 0 0 0,1-1 1 0 0,-1 1 3 0 0,2 11 23 0 0,0-11-8 0 0,0 0-1 0 0,-1 0 0 0 0,1 0 0 0 0,1 0 1 0 0,-1-1-1 0 0,0 1 0 0 0,1 0 1 0 0,-1 0-1 0 0,1-1 0 0 0,0 1 0 0 0,0-1 1 0 0,0 0-1 0 0,0 1 0 0 0,0-1 1 0 0,0 0-1 0 0,1 0 0 0 0,-1 0 1 0 0,1-1-1 0 0,-1 1 0 0 0,1-1 0 0 0,0 1 1 0 0,0-1-1 0 0,0 0 0 0 0,-1 0 1 0 0,1 0-1 0 0,0 0 0 0 0,0 0 0 0 0,0-1 1 0 0,1 0-1 0 0,-1 1 0 0 0,2-1-14 0 0,96-19 1346 0 0,-86 11-1227 0 0,-1 0 0 0 0,0-1 0 0 0,0 0-1 0 0,-1-1 1 0 0,0-1 0 0 0,-1 0 0 0 0,0-1 0 0 0,-1 0 0 0 0,0-1 0 0 0,7-12-119 0 0,-12 4 205 0 0,-6 11-2682 0 0,0 3-2780 0 0,0 4-7106 0 0</inkml:trace>
  <inkml:trace contextRef="#ctx0" brushRef="#br0" timeOffset="34709.734">6690 3740 7154 0 0,'0'0'1911'0'0,"0"0"-138"0"0,0 0-34 0 0,0 0 64 0 0,0 0 34 0 0,0 0-111 0 0,0 0-244 0 0,0 0-255 0 0,0 0-246 0 0,0 0-245 0 0,0 0-179 0 0,0 0-138 0 0,0 0-110 0 0,0-8-45 0 0,-4-17 39 0 0,-6 55 285 0 0,-1 61 122 0 0,3-1-1 0 0,4 1 0 0 0,7 51-709 0 0,-2-23 262 0 0,-1 35-63 0 0,16-166-132 0 0,14-17-65 0 0,2 2 0 0 0,1 1 0 0 0,1 1 0 0 0,0 2 0 0 0,33-15-2 0 0,-43 23-4 0 0,1 2 0 0 0,0 1 1 0 0,1 1-1 0 0,1 1 0 0 0,0 2 0 0 0,0 0 0 0 0,0 2 0 0 0,1 1 0 0 0,0 1 1 0 0,9 1 3 0 0,-34 2-1 0 0,-1 0 0 0 0,0 1 1 0 0,0 0-1 0 0,0-1 1 0 0,0 1-1 0 0,0 0 1 0 0,0 0-1 0 0,0 0 1 0 0,1 1-1 0 0,-1-1 1 0 0,0 0-1 0 0,0 1 1 0 0,0-1-1 0 0,0 1 1 0 0,0 0-1 0 0,0 0 0 0 0,0 0 1 0 0,0 0-1 0 0,0 0 1 0 0,-1 0-1 0 0,1 0 1 0 0,0 0-1 0 0,-1 1 1 0 0,1-1-1 0 0,0 1 1 0 0,-1-1-1 0 0,0 1 1 0 0,1 0-1 0 0,-1 0 1 0 0,0-1-1 0 0,0 1 0 0 0,0 0 1 0 0,0 0-1 0 0,0 0 1 0 0,-1 0-1 0 0,1 0 1 0 0,-1 0-1 0 0,1 0 1 0 0,-1 1-1 0 0,0-1 1 0 0,1 0-1 0 0,-1 0 1 0 0,0 0-1 0 0,0 0 1 0 0,-1 0 0 0 0,1 5 4 0 0,0 0 0 0 0,-1 0 0 0 0,0 0 1 0 0,-1 0-1 0 0,0 0 0 0 0,0-1 0 0 0,0 1 1 0 0,-1-1-1 0 0,1 1 0 0 0,-2-1 0 0 0,1 0 1 0 0,-1 0-1 0 0,0-1 0 0 0,0 1 1 0 0,-4 4-5 0 0,-13 12-2 0 0,0 0 1 0 0,-2-2-1 0 0,-1 0 1 0 0,0-2-1 0 0,-1 0 1 0 0,-1-2-1 0 0,0 0 1 0 0,-1-2 0 0 0,-1-1-1 0 0,0-2 1 0 0,-1 0-1 0 0,0-2 1 0 0,-8 0 1 0 0,27-6-105 0 0,0 0 0 0 0,-1 0 0 0 0,1-1 0 0 0,-1-1-1 0 0,1 0 1 0 0,-1-1 0 0 0,0 1 0 0 0,1-2 0 0 0,-1 0 0 0 0,-1 0 105 0 0,10-1-265 0 0,1 1 0 0 0,-1-1 0 0 0,0 1-1 0 0,1-1 1 0 0,0 0 0 0 0,-1 0 0 0 0,1 1 0 0 0,0-1 0 0 0,0 0 0 0 0,0 0-1 0 0,0 0 1 0 0,0 0 0 0 0,1 0 0 0 0,-1-1 0 0 0,0 1 0 0 0,1 0 0 0 0,0 0-1 0 0,0 0 1 0 0,-1 0 0 0 0,1-1 0 0 0,0 1 0 0 0,1 0 0 0 0,-1 0 0 0 0,0 0-1 0 0,1-1 1 0 0,-1 1 0 0 0,1 0 0 0 0,0 0 0 0 0,-1 0 0 0 0,1 0 0 0 0,0 0-1 0 0,0 0 1 0 0,1 0 0 0 0,-1 0 0 0 0,0 1 0 0 0,0-1 0 0 0,1 0 0 0 0,-1 1-1 0 0,1-1 1 0 0,0 1 0 0 0,-1-1 0 0 0,1 1 0 0 0,1-1 265 0 0,24-22-9788 0 0,-14 19 4570 0 0</inkml:trace>
  <inkml:trace contextRef="#ctx0" brushRef="#br0" timeOffset="35332.774">7114 4406 0 0 0,'0'0'3582'0'0,"0"0"-948"0"0,0 0-398 0 0,0 0-80 0 0,0 0-115 0 0,0 0-192 0 0,0 0-228 0 0,0 0-182 0 0,0 0-164 0 0,0 0-122 0 0,0 0-117 0 0,0 0-133 0 0,34 11-139 0 0,110 33-119 0 0,-72-38 205 0 0,-62-9-679 0 0,2 0-85 0 0,-1 0 1 0 0,1-1 0 0 0,-1 0 0 0 0,1-1-1 0 0,-1 0 1 0 0,-1-1 0 0 0,1 0 0 0 0,-1-1-1 0 0,0 0 1 0 0,0 0 0 0 0,-1-1-1 0 0,0-1 1 0 0,-1 1 0 0 0,0-2 0 0 0,0 1-1 0 0,-1-1 1 0 0,0 0 0 0 0,0 0 0 0 0,-1-1-1 0 0,-1 0 1 0 0,0 0 0 0 0,2-7-87 0 0,-6 16 1 0 0,0 0 0 0 0,0-1-1 0 0,0 1 1 0 0,0 0 0 0 0,-1 0 0 0 0,1-1 0 0 0,-1 1 0 0 0,0 0 0 0 0,0 0-1 0 0,0-1 1 0 0,0 1 0 0 0,0 0 0 0 0,0-1 0 0 0,0 1 0 0 0,-1 0 0 0 0,1-1-1 0 0,-1 1 1 0 0,0 0 0 0 0,1 0 0 0 0,-1 0 0 0 0,0 0 0 0 0,-1 0-1 0 0,1 0 1 0 0,0 0 0 0 0,0 0 0 0 0,-1 0 0 0 0,1 0 0 0 0,-1 1 0 0 0,0-1-1 0 0,1 0 1 0 0,-1 1 0 0 0,0 0 0 0 0,0-1 0 0 0,0 1 0 0 0,0 0 0 0 0,0 0-1 0 0,0 0 1 0 0,0 0 0 0 0,-1 0 0 0 0,1 1 0 0 0,0-1 0 0 0,0 1-1 0 0,-1-1 1 0 0,0 1-1 0 0,-8 2-21 0 0,0 0-1 0 0,0 1 1 0 0,1 1-1 0 0,-1-1 0 0 0,1 2 1 0 0,0-1-1 0 0,0 2 1 0 0,1-1-1 0 0,0 1 1 0 0,-1 1-1 0 0,2-1 0 0 0,-1 2 1 0 0,1-1-1 0 0,0 1 1 0 0,1 0-1 0 0,0 1 1 0 0,0 0-1 0 0,1 0 0 0 0,0 0 1 0 0,0 1-1 0 0,1 0 1 0 0,1 0-1 0 0,-1 2 22 0 0,3-8-1 0 0,0 0 1 0 0,0 0-1 0 0,1 0 0 0 0,-1 0 1 0 0,1 0-1 0 0,0 1 0 0 0,0-1 1 0 0,1 0-1 0 0,-1 1 0 0 0,1-1 0 0 0,0 0 1 0 0,0 1-1 0 0,1-1 0 0 0,-1 0 1 0 0,1 1-1 0 0,0-1 0 0 0,0 0 0 0 0,0 0 1 0 0,1 1-1 0 0,0-1 0 0 0,-1 0 1 0 0,1-1-1 0 0,1 1 0 0 0,-1 0 1 0 0,0 0-1 0 0,1-1 0 0 0,0 0 0 0 0,0 1 1 0 0,0-1-1 0 0,0 0 0 0 0,0 0 1 0 0,1-1-1 0 0,-1 1 0 0 0,3 0 1 0 0,11 3 19 0 0,0-1 1 0 0,0-1-1 0 0,1 0 0 0 0,-1-2 0 0 0,1 0 0 0 0,-1-1 0 0 0,1 0 1 0 0,0-2-1 0 0,-1 0 0 0 0,1-1 0 0 0,-1 0 0 0 0,1-2 0 0 0,-1 0 1 0 0,0-1-1 0 0,-1-1 0 0 0,11-5-19 0 0,1 3 36 0 0,-2-1 1 0 0,1-1-1 0 0,-1-1 1 0 0,-1-2-1 0 0,0-1 0 0 0,-1 0 1 0 0,-1-2-1 0 0,0-1 1 0 0,-1-1-1 0 0,0 0 1 0 0,-2-2-1 0 0,-1 0 0 0 0,0-2 1 0 0,-1 0-1 0 0,-2-1 1 0 0,0 0-1 0 0,-1-2 1 0 0,-2 1-1 0 0,0-2 0 0 0,-2 0 1 0 0,-1 0-1 0 0,0-1 1 0 0,-3 0-1 0 0,0-1 0 0 0,-1 1 1 0 0,-2-1-1 0 0,-1-1 1 0 0,-1 1-1 0 0,-2-5-36 0 0,-1 24-2 0 0,0 1 0 0 0,0-1-1 0 0,-1 1 1 0 0,0 0 0 0 0,-1 0-1 0 0,1 0 1 0 0,-2 0 0 0 0,1 0-1 0 0,-1 1 1 0 0,0-1 0 0 0,-1 1 0 0 0,-4-5 2 0 0,7 9-3 0 0,0 1 0 0 0,-1-1 1 0 0,1 1-1 0 0,-1 0 1 0 0,1 0-1 0 0,-1 0 0 0 0,0 0 1 0 0,0 0-1 0 0,0 0 1 0 0,0 1-1 0 0,0 0 0 0 0,0-1 1 0 0,0 1-1 0 0,-1 1 1 0 0,1-1-1 0 0,0 0 0 0 0,-1 1 1 0 0,1-1-1 0 0,0 1 1 0 0,-1 0-1 0 0,1 0 0 0 0,0 0 1 0 0,-1 1-1 0 0,1-1 1 0 0,0 1-1 0 0,-1 0 0 0 0,1 0 1 0 0,0 0-1 0 0,0 0 1 0 0,0 1-1 0 0,0-1 0 0 0,0 1 1 0 0,-1 0 2 0 0,-6 4 3 0 0,0 1 0 0 0,1 0 0 0 0,-1 0 0 0 0,1 1 1 0 0,1 1-1 0 0,0-1 0 0 0,0 1 0 0 0,1 0 0 0 0,0 1 0 0 0,0 0 1 0 0,1 0-1 0 0,0 0 0 0 0,1 1 0 0 0,0 0 0 0 0,1 0 0 0 0,0 0 1 0 0,-1 8-4 0 0,-1 7 41 0 0,1 2-1 0 0,0-1 1 0 0,3 1 0 0 0,0-1 0 0 0,2 1 0 0 0,0 0 0 0 0,2 0-41 0 0,2-3 52 0 0,1 0 0 0 0,1 0 1 0 0,0-1-1 0 0,2 0 0 0 0,1 0 1 0 0,1-1-1 0 0,1 0 0 0 0,1-1 0 0 0,1 0 1 0 0,11 13-53 0 0,-21-31-24 0 0,0 0 0 0 0,-1 0 0 0 0,2-1 1 0 0,-1 0-1 0 0,0 1 0 0 0,1-1 0 0 0,-1 0 1 0 0,1-1-1 0 0,0 1 0 0 0,0-1 1 0 0,0 1-1 0 0,0-1 0 0 0,0-1 0 0 0,0 1 1 0 0,1 0-1 0 0,-1-1 0 0 0,1 0 0 0 0,-1 0 1 0 0,1 0-1 0 0,-1-1 0 0 0,1 1 0 0 0,0-1 1 0 0,-1 0-1 0 0,1-1 0 0 0,-1 1 0 0 0,1-1 1 0 0,-1 0-1 0 0,1 0 0 0 0,-1 0 0 0 0,4-2 24 0 0,22-17-2619 0 0,-21 12-1453 0 0,0-1-4414 0 0,-2 1-3517 0 0</inkml:trace>
  <inkml:trace contextRef="#ctx0" brushRef="#br0" timeOffset="35613.06">8316 4178 11907 0 0,'0'0'3547'0'0,"0"0"-1929"0"0,0 0-527 0 0,0 0 119 0 0,0 0 89 0 0,0 0-72 0 0,0 0-230 0 0,0 0-296 0 0,0 0-232 0 0,0 0-128 0 0,0 0-88 0 0,0 0-62 0 0,-14 34-54 0 0,-41 107-22 0 0,42-74 37 0 0,16-62-125 0 0,0-1 1 0 0,1 0-1 0 0,-1 0 1 0 0,1 0-1 0 0,0 0 1 0 0,0-1-1 0 0,1 1 1 0 0,-1-1-1 0 0,0 0 1 0 0,1-1-1 0 0,0 1 1 0 0,0-1-1 0 0,0 0 1 0 0,0 0-1 0 0,0 0 1 0 0,0-1-1 0 0,0 0 1 0 0,1 0-1 0 0,-1 0 1 0 0,0-1-1 0 0,1 1 1 0 0,-1-1-1 0 0,0 0 1 0 0,1-1-1 0 0,-1 0 1 0 0,0 1-1 0 0,1-2 1 0 0,-1 1-1 0 0,0-1 1 0 0,0 1-1 0 0,0-1 1 0 0,5-3-28 0 0,-1 1 40 0 0,1 0 1 0 0,-1 0 0 0 0,0-1-1 0 0,0-1 1 0 0,0 1-1 0 0,-1-2 1 0 0,0 1-1 0 0,0-1 1 0 0,-1 0 0 0 0,0 0-1 0 0,0-1 1 0 0,0 0-1 0 0,-1 0 1 0 0,0-1-1 0 0,-1 0 1 0 0,0 0 0 0 0,0 0-1 0 0,-1-1 1 0 0,0 1-1 0 0,-1-1 1 0 0,0 0-1 0 0,-1 0 1 0 0,0 0 0 0 0,0 0-1 0 0,-1-1 1 0 0,0 1-1 0 0,-1 0 1 0 0,0-1-1 0 0,-1 1 1 0 0,0 0-1 0 0,0-1-39 0 0,-2 5-44 0 0,1 1 0 0 0,-1-1 0 0 0,0 1 0 0 0,0-1 0 0 0,0 1 0 0 0,-1 0 0 0 0,0 0 0 0 0,0 1 0 0 0,0-1 1 0 0,0 1-1 0 0,-1 0 0 0 0,0 0 0 0 0,0 0 0 0 0,0 1 0 0 0,0-1 0 0 0,0 1 0 0 0,-1 1 0 0 0,1-1 0 0 0,-1 1 1 0 0,0 0-1 0 0,0 0 0 0 0,0 0 0 0 0,0 1 0 0 0,0 0 0 0 0,0 0 0 0 0,0 1 0 0 0,-1 0 43 0 0,-30 3-3961 0 0,2 10-3641 0 0,25-9-4532 0 0</inkml:trace>
  <inkml:trace contextRef="#ctx0" brushRef="#br0" timeOffset="36129.875">8735 4244 18820 0 0,'0'0'1878'0'0,"0"0"-643"0"0,0 0-258 0 0,0 0-58 0 0,0 0-55 0 0,0 0-100 0 0,0 0-161 0 0,0 0-177 0 0,0 0-104 0 0,0 0-52 0 0,0 0-82 0 0,0 0-67 0 0,0 0-29 0 0,9-3-30 0 0,24-10-14 0 0,-27 55 68 0 0,-5-37-95 0 0,1-1-1 0 0,-1 0 1 0 0,1 1 0 0 0,-1-1 0 0 0,1 0 0 0 0,1 0 0 0 0,-1 0 0 0 0,0 0 0 0 0,1 0 0 0 0,0-1 0 0 0,0 1 0 0 0,0-1 0 0 0,0 0 0 0 0,1 0-1 0 0,-1 0 1 0 0,1 0 0 0 0,0 0 0 0 0,0-1 0 0 0,0 0 0 0 0,0 1 0 0 0,0-2 0 0 0,0 1 0 0 0,0 0 0 0 0,1-1 0 0 0,-1 0 0 0 0,1 0 0 0 0,-1 0 0 0 0,1-1-1 0 0,-1 1 1 0 0,1-1 0 0 0,0 0 0 0 0,-1 0 0 0 0,1-1 0 0 0,-1 1 0 0 0,1-1 0 0 0,-1 0 0 0 0,1 0 0 0 0,-1-1 0 0 0,1 0-21 0 0,9-2 90 0 0,-1-1 0 0 0,0 0 0 0 0,-1-1 0 0 0,1-1 0 0 0,-1 0 0 0 0,0 0 0 0 0,-1-1 0 0 0,0-1 0 0 0,0 0 0 0 0,3-4-90 0 0,87-90 325 0 0,-72 173-498 0 0,-23-64 179 0 0,1 0 0 0 0,0-1 0 0 0,0 0 0 0 0,0 0 0 0 0,0-1 0 0 0,1 0-1 0 0,0 0 1 0 0,-1 0 0 0 0,2-1 0 0 0,-1-1 0 0 0,0 1 0 0 0,0-1 0 0 0,1-1 0 0 0,-1 0 0 0 0,1 0 0 0 0,0 0 0 0 0,-1-1 0 0 0,1 0 0 0 0,-1-1-1 0 0,1 0 1 0 0,0 0 0 0 0,-1-1 0 0 0,0 0 0 0 0,1-1 0 0 0,-1 0 0 0 0,0 0 0 0 0,0 0 0 0 0,-1-1 0 0 0,1 0 0 0 0,-1-1 0 0 0,0 0 0 0 0,0 0-1 0 0,0 0 1 0 0,0-2-6 0 0,-2 4-17 0 0,0-1-1 0 0,0 0 0 0 0,0-1 1 0 0,-1 1-1 0 0,0-1 0 0 0,1 0 0 0 0,-2 0 1 0 0,1 0-1 0 0,0-1 0 0 0,-1 1 1 0 0,0-1-1 0 0,-1 0 0 0 0,1 0 1 0 0,-1 0-1 0 0,0 0 0 0 0,-1 0 0 0 0,1-1 1 0 0,-1 1-1 0 0,0 0 0 0 0,-1-1 1 0 0,1 1-1 0 0,-2-2 18 0 0,-14-9-1596 0 0,8 15-1788 0 0,-1 2-4269 0 0,6 0-5210 0 0</inkml:trace>
  <inkml:trace contextRef="#ctx0" brushRef="#br0" timeOffset="36960.904">9717 3375 9298 0 0,'0'0'1922'0'0,"0"0"-202"0"0,0 0-100 0 0,0 0 7 0 0,0 0-13 0 0,0 0-112 0 0,0 0-206 0 0,0 0-232 0 0,0 0-241 0 0,0 0-157 0 0,0 0-124 0 0,0 0-86 0 0,0 0-50 0 0,-2-5-53 0 0,-2-13-19 0 0,3 23 638 0 0,45 68 743 0 0,-16-36-1486 0 0,-1 1 1 0 0,-2 1-1 0 0,-2 2 1 0 0,-1 0-1 0 0,-3 1 1 0 0,-1 1-1 0 0,-2 1 1 0 0,-2 0-1 0 0,-2 1 1 0 0,-2 1-1 0 0,-2 0 1 0 0,-1 9-230 0 0,-6-34 18 0 0,-1-1 0 0 0,-2 1 0 0 0,0 0 0 0 0,-1-1 0 0 0,0 1 0 0 0,-2-1 1 0 0,-1 0-1 0 0,0 0 0 0 0,-2-1 0 0 0,0 0 0 0 0,-1 0 0 0 0,-1-1 0 0 0,0 0 0 0 0,-11 13-18 0 0,-10 4-44 0 0,0-2 1 0 0,-2-1-1 0 0,-2-2 0 0 0,0-1 0 0 0,-2-1 0 0 0,-1-3 0 0 0,-1-1 1 0 0,-36 15 43 0 0,-82 24-3096 0 0,131-62-1273 0 0,20-1 866 0 0,-5 0-9034 0 0</inkml:trace>
  <inkml:trace contextRef="#ctx0" brushRef="#br0" timeOffset="39946.934">10341 4473 864 0 0,'0'0'911'0'0,"0"0"12"0"0,0 0 248 0 0,0 0 313 0 0,0 0 128 0 0,0 0-145 0 0,0 0-312 0 0,0 0-305 0 0,0 0-177 0 0,0 0-28 0 0,0 0 76 0 0,5 0 4778 0 0,-30 40-1236 0 0,61-87-2809 0 0,-36 46-1258 0 0,0 1 13 0 0,0 0-14 0 0,0 0-15 0 0,0 2-158 0 0,2 0-995 0 0,1-2-3255 0 0,2 0-3639 0 0,-2 0-3559 0 0</inkml:trace>
  <inkml:trace contextRef="#ctx0" brushRef="#br0" timeOffset="41698.836">11147 3913 6201 0 0,'0'0'1899'0'0,"0"0"-682"0"0,0 0-238 0 0,0 0 35 0 0,0 0 20 0 0,0 0-78 0 0,0 0-178 0 0,0 0-104 0 0,0 0-29 0 0,0 0 113 0 0,0 0 117 0 0,0 0 15 0 0,10 9 30 0 0,-2-2-711 0 0,-5-3-128 0 0,0-1 1 0 0,0 1-1 0 0,1-1 0 0 0,-1 0 1 0 0,1-1-1 0 0,0 1 0 0 0,0-1 0 0 0,0 1 1 0 0,0-1-1 0 0,0 0 0 0 0,0-1 1 0 0,1 1-1 0 0,-1-1 0 0 0,1 0 1 0 0,-1 0-1 0 0,1 0 0 0 0,-1 0 0 0 0,4-1-81 0 0,31-3 456 0 0,1-3 0 0 0,-1-1 0 0 0,-1-2 0 0 0,1-1 0 0 0,-2-2 0 0 0,1-2 0 0 0,-2-1 0 0 0,26-16-456 0 0,-20 12 150 0 0,-1-1 0 0 0,-1-2 0 0 0,-1-2-1 0 0,-2-2 1 0 0,16-14-150 0 0,-48 37 80 0 0,-1-1-1 0 0,1-1 0 0 0,-1 1 1 0 0,0-1-1 0 0,0 1 0 0 0,-1-1 1 0 0,1 0-1 0 0,-1-1 0 0 0,0 1 1 0 0,0 0-1 0 0,-1-1 1 0 0,0 0-1 0 0,0 0 0 0 0,0 1 1 0 0,-1-1-1 0 0,1 0 0 0 0,-2 0 1 0 0,1-4-80 0 0,-1 9 144 0 0,0 1-32 0 0,-2 5-47 0 0,-72 205 142 0 0,13 115-1 0 0,38-173-130 0 0,-78 385 46 0 0,98-516-142 0 0,-1 0 1 0 0,-1-1-1 0 0,0 1 0 0 0,-2-1 1 0 0,0 0-1 0 0,-2 0 1 0 0,0-1-1 0 0,-1-1 1 0 0,0 1-1 0 0,-2-1 0 0 0,0-1 1 0 0,-1 0-1 0 0,-1-1 1 0 0,-1-1-1 0 0,0 0 0 0 0,-1-1 1 0 0,0 0-1 0 0,-1-1 1 0 0,-2 0 19 0 0,10-8-249 0 0,1-1 0 0 0,-1 0 0 0 0,0 0 0 0 0,0-1 1 0 0,0 0-1 0 0,0-1 0 0 0,-1 0 0 0 0,1 0 0 0 0,-1-1 0 0 0,1-1 1 0 0,-1 1-1 0 0,1-1 0 0 0,-1-1 0 0 0,1 0 0 0 0,-1 0 0 0 0,1-1 1 0 0,0 0-1 0 0,-1 0 0 0 0,1-1 0 0 0,0-1 0 0 0,1 1 0 0 0,-1-2 0 0 0,0 1 1 0 0,1-1-1 0 0,0 0 0 0 0,0-1 0 0 0,1 1 0 0 0,0-2 0 0 0,0 1 1 0 0,0-1-1 0 0,0 0 0 0 0,1 0 0 0 0,1-1 0 0 0,-2-2 249 0 0,-1-4-327 0 0,1-1 0 0 0,0 0 0 0 0,1-1 0 0 0,1 1 0 0 0,0-1 0 0 0,1 0 0 0 0,1 0 0 0 0,0-1 0 0 0,2 1 0 0 0,-1 0 0 0 0,2-1-1 0 0,1-12 328 0 0,0 21 143 0 0,1 0 0 0 0,-1 0 0 0 0,1 0-1 0 0,1 0 1 0 0,0 0 0 0 0,0 0-1 0 0,0 1 1 0 0,1-1 0 0 0,0 1 0 0 0,1 0-1 0 0,-1 0 1 0 0,1 1 0 0 0,1-1-1 0 0,-1 1 1 0 0,1 0 0 0 0,0 1 0 0 0,0-1-1 0 0,1 1 1 0 0,0 0 0 0 0,0 1-1 0 0,4-3-142 0 0,15-7 629 0 0,1 0 0 0 0,0 1-1 0 0,0 2 1 0 0,1 1-1 0 0,14-2-628 0 0,312-77 2377 0 0,-140 34-2414 0 0,-202 54-383 0 0,-9 2-7484 0 0,-3-1-3051 0 0</inkml:trace>
  <inkml:trace contextRef="#ctx0" brushRef="#br0" timeOffset="41998.942">12323 4462 8114 0 0,'0'0'4481'0'0,"0"0"-2425"0"0,0 0-820 0 0,0 0-67 0 0,0 0 3 0 0,0 0-55 0 0,0 0-147 0 0,0 0-188 0 0,-32 22-176 0 0,-100 72-164 0 0,81-45 17 0 0,49-41-393 0 0,0-6-43 0 0,1 1-1 0 0,0 0 1 0 0,0 0 0 0 0,0 0-1 0 0,0 0 1 0 0,0 0-1 0 0,1 0 1 0 0,0 0-1 0 0,-1 0 1 0 0,1 0 0 0 0,0 0-1 0 0,0 0 1 0 0,1 0-1 0 0,-1 0 1 0 0,1 0 0 0 0,-1 0-1 0 0,1 0 1 0 0,0-1-1 0 0,0 1 1 0 0,0 0-1 0 0,1 0 1 0 0,-1-1 0 0 0,1 1-1 0 0,-1 0 1 0 0,1-1-1 0 0,0 1 1 0 0,0-1 0 0 0,0 0-1 0 0,0 0 1 0 0,0 0-1 0 0,1 0 1 0 0,-1 0-1 0 0,0 0 1 0 0,1-1 0 0 0,0 1-1 0 0,-1-1 1 0 0,1 0-1 0 0,0 1 1 0 0,0-1 0 0 0,0 0-1 0 0,0-1 1 0 0,0 1-1 0 0,0-1 1 0 0,0 1-1 0 0,1-1-22 0 0,6 2 98 0 0,0-1-1 0 0,0-1 0 0 0,1 0 1 0 0,-1 0-1 0 0,0-1 1 0 0,1 0-1 0 0,-1-1 0 0 0,0 0 1 0 0,0 0-1 0 0,0-1 0 0 0,0-1 1 0 0,-1 1-1 0 0,1-2 0 0 0,-1 1 1 0 0,0-1-1 0 0,0-1 0 0 0,0 0 1 0 0,-1 0-1 0 0,0 0 0 0 0,0-1 1 0 0,-1 0-1 0 0,0-1 1 0 0,0 0-1 0 0,-1 0 0 0 0,0 0 1 0 0,0-1-1 0 0,-1 0 0 0 0,0 0 1 0 0,3-8-98 0 0,-7 13-59 0 0,0-1 0 0 0,-1 0 0 0 0,1 1 1 0 0,-1-1-1 0 0,0 0 0 0 0,-1 1 0 0 0,1-1 1 0 0,-1 1-1 0 0,0-1 0 0 0,0 1 1 0 0,0-1-1 0 0,-1 1 0 0 0,1-1 0 0 0,-1 1 1 0 0,0 0-1 0 0,0 0 0 0 0,-1 0 0 0 0,1 0 1 0 0,-1 0-1 0 0,0 1 0 0 0,0-1 0 0 0,0 1 1 0 0,0 0-1 0 0,-1 0 0 0 0,0 0 0 0 0,1 0 1 0 0,-1 0-1 0 0,0 1 0 0 0,0 0 0 0 0,0 0 1 0 0,0 0-1 0 0,-1 0 0 0 0,1 0 0 0 0,-1 1 1 0 0,1 0-1 0 0,-1 0 0 0 0,1 0 1 0 0,-1 1-1 0 0,0 0 0 0 0,1-1 0 0 0,-1 1 1 0 0,1 1-1 0 0,-1-1 59 0 0,2 0-370 0 0,-27 2-2418 0 0,10 4-6015 0 0,12 1-3076 0 0</inkml:trace>
  <inkml:trace contextRef="#ctx0" brushRef="#br0" timeOffset="42248.893">12568 4808 15419 0 0,'0'0'1219'0'0,"0"0"-408"0"0,0 0 24 0 0,0 0 108 0 0,0 0 66 0 0,0 0-55 0 0,0 0-177 0 0,0 0-95 0 0,0 0-38 0 0,0 0-52 0 0,0 0-82 0 0,0 0-80 0 0,0 0-102 0 0,9-31-76 0 0,29-95-50 0 0,-2 54 83 0 0,-30 61-296 0 0,1 1 0 0 0,0-1 0 0 0,1 1 0 0 0,1 0 0 0 0,-1 1 0 0 0,1 0-1 0 0,1 0 1 0 0,0 1 0 0 0,0 0 0 0 0,0 1 0 0 0,1 0 0 0 0,0 1 0 0 0,1 0 0 0 0,-1 0 0 0 0,2 1 10 0 0,18 4-1711 0 0,-21 3-1729 0 0,0 1-4034 0 0,-1 0-4806 0 0</inkml:trace>
  <inkml:trace contextRef="#ctx0" brushRef="#br0" timeOffset="43850.442">13864 3747 3353 0 0,'0'0'2462'0'0,"0"0"-705"0"0,0 0-354 0 0,0 0 62 0 0,0 0 160 0 0,0 0 124 0 0,0 0 2 0 0,0 0-167 0 0,0 0-270 0 0,0 0-301 0 0,0 0-251 0 0,0-3-212 0 0,0-9 1108 0 0,1 23-956 0 0,0 34-57 0 0,13 258 1852 0 0,-10 159-1588 0 0,-39-175-709 0 0,26-240-1704 0 0,17-96-2055 0 0,-2 23-283 0 0,-3 0-4630 0 0,-3 15-1550 0 0</inkml:trace>
  <inkml:trace contextRef="#ctx0" brushRef="#br0" timeOffset="44095.978">13516 4392 11859 0 0,'0'0'762'0'0,"0"0"-291"0"0,0 0 71 0 0,0 0 390 0 0,0 0 340 0 0,0 0 148 0 0,0 0-79 0 0,0 0-201 0 0,33-3-212 0 0,104-8-228 0 0,8-25 353 0 0,-101 20-906 0 0,-18 9-392 0 0,-1-2-1 0 0,0 0 0 0 0,-1-2 1 0 0,0 0-1 0 0,0-2 0 0 0,-2 0 1 0 0,1-2-1 0 0,-2-1 0 0 0,11-10 246 0 0,-27 22-550 0 0,20-23-2719 0 0,-10 8-4349 0 0,-8 7-1301 0 0</inkml:trace>
  <inkml:trace contextRef="#ctx0" brushRef="#br0" timeOffset="44546.1">14289 3784 12483 0 0,'0'0'654'0'0,"0"0"-311"0"0,0 0 41 0 0,0 0 355 0 0,0 0 357 0 0,0 0 194 0 0,0 0 10 0 0,0 0-138 0 0,1 31-179 0 0,0 101-128 0 0,-1 40 1214 0 0,0-22 429 0 0,17 138-2498 0 0,-17-280 39 0 0,1 1 0 0 0,0-1 1 0 0,0 0-1 0 0,1 1 0 0 0,0-1 0 0 0,1 0 0 0 0,0 0 0 0 0,0 0 0 0 0,1 0 0 0 0,-1-1 0 0 0,2 1 1 0 0,-1-1-1 0 0,1 0 0 0 0,0-1 0 0 0,4 5-39 0 0,43-15 544 0 0,154-105 6 0 0,-181 96-536 0 0,-14 6-10 0 0,-1 2-1 0 0,0-1 1 0 0,1 2-1 0 0,0-1 0 0 0,0 1 1 0 0,1 1-1 0 0,-1 0 0 0 0,0 1 1 0 0,12-1-4 0 0,-21 4 1 0 0,1 0 0 0 0,-1 0 0 0 0,0 0-1 0 0,0 1 1 0 0,0-1 0 0 0,0 1 0 0 0,-1-1 0 0 0,1 1 0 0 0,0 0 0 0 0,-1 0 0 0 0,1 0 0 0 0,-1-1-1 0 0,1 2 1 0 0,-1-1 0 0 0,0 0 0 0 0,0 0 0 0 0,0 0 0 0 0,0 0 0 0 0,0 1 0 0 0,-1-1 0 0 0,1 0 0 0 0,0 2-1 0 0,4 8 28 0 0,40 135 241 0 0,-42-134-181 0 0,2-2-1366 0 0,8-9-3125 0 0,-4-4-88 0 0,-4-3-1512 0 0,-1 1-5809 0 0</inkml:trace>
  <inkml:trace contextRef="#ctx0" brushRef="#br0" timeOffset="44729.422">15162 4535 6161 0 0,'0'0'4521'0'0,"0"0"-3064"0"0,0 0-433 0 0,0 0-168 0 0,0 0-112 0 0,0 0-136 0 0,0 0-152 0 0,0 0-200 0 0,0 0-136 0 0,0 0-72 0 0,0 0-112 0 0,0 0-80 0 0,0 0-208 0 0,0 0-352 0 0,-11 129-1272 0 0,15-129-4946 0 0,-1 0 833 0 0</inkml:trace>
  <inkml:trace contextRef="#ctx0" brushRef="#br0" timeOffset="44879.172">15053 4156 17228 0 0,'0'0'1320'0'0,"0"0"-232"0"0,0 0-136 0 0,0 0-167 0 0,0 0-233 0 0,0 0-288 0 0,0 0-248 0 0,0 0-128 0 0,0 0-64 0 0,0 0-24 0 0,0 0-144 0 0,0 0-297 0 0,0 0-591 0 0,0 0-2241 0 0,102-22-8993 0 0</inkml:trace>
  <inkml:trace contextRef="#ctx0" brushRef="#br0" timeOffset="45232.317">15580 4340 9690 0 0,'0'0'1999'0'0,"0"0"-455"0"0,0 0-107 0 0,0 0 19 0 0,0 0-98 0 0,0 0-153 0 0,0 0-192 0 0,0 0-185 0 0,0 0-159 0 0,0 0-142 0 0,0 0-159 0 0,0 0-101 0 0,-25 2-74 0 0,-75 6-57 0 0,99-9-133 0 0,0 1 1 0 0,0-1-1 0 0,0 1 0 0 0,1-1 0 0 0,-1 1 0 0 0,0 0 0 0 0,0-1 0 0 0,0 1 1 0 0,0 0-1 0 0,0-1 0 0 0,0 1 0 0 0,0 0 0 0 0,0 0 0 0 0,0 0 1 0 0,0 0-1 0 0,0 0 0 0 0,0 0 0 0 0,0 0 0 0 0,0 1 0 0 0,0-1 1 0 0,0 0-1 0 0,0 0 0 0 0,0 1 0 0 0,0-1 0 0 0,1 1 0 0 0,-1-1 1 0 0,0 1-1 0 0,0-1 0 0 0,0 1 0 0 0,0-1 0 0 0,1 1 0 0 0,-1 0 0 0 0,0-1 1 0 0,1 1-1 0 0,-1 0 0 0 0,0 0 0 0 0,1-1 0 0 0,-1 1 0 0 0,1 0 1 0 0,-1 0-1 0 0,1 0 0 0 0,0 0 0 0 0,-1 0 0 0 0,1 0 0 0 0,0 0 1 0 0,0 0-1 0 0,-1 0 0 0 0,1 0 0 0 0,0 0 0 0 0,0 0 0 0 0,0 0 1 0 0,0 0-1 0 0,0 0-3 0 0,2 6-9 0 0,0-3 24 0 0,0 1 0 0 0,1-1 0 0 0,-1 0 0 0 0,1 0-1 0 0,0 0 1 0 0,1 0 0 0 0,-1 0 0 0 0,1 0 0 0 0,-1-1 0 0 0,1 0 0 0 0,0 1 0 0 0,0-2 0 0 0,1 1 0 0 0,-1 0 0 0 0,0-1-1 0 0,1 0 1 0 0,0 0 0 0 0,0 0-15 0 0,5 4 28 0 0,0-2 3 0 0,0 1 1 0 0,0 0-1 0 0,-1 1 0 0 0,1 0 1 0 0,-1 0-1 0 0,-1 1 0 0 0,1 0 1 0 0,-1 0-1 0 0,-1 1 0 0 0,1 0 1 0 0,-1 1-1 0 0,-1 0 0 0 0,1 0 1 0 0,-2 0-1 0 0,1 1 0 0 0,-1-1 1 0 0,-1 1-1 0 0,1 1 0 0 0,-2-1 1 0 0,0 0-1 0 0,0 1 0 0 0,0 0-31 0 0,-6-5 89 0 0,1-1-1 0 0,-1 1 1 0 0,1-1-1 0 0,-2 1 1 0 0,1-1-1 0 0,0 0 1 0 0,-1 0-1 0 0,0-1 1 0 0,0 1-1 0 0,-1-1 1 0 0,1 0-1 0 0,-1 0 0 0 0,0 0 1 0 0,0-1-1 0 0,0 1 1 0 0,0-1-1 0 0,-1-1 1 0 0,1 1-1 0 0,-1-1 1 0 0,0 0-1 0 0,0 0 1 0 0,0 0-1 0 0,-5 0-88 0 0,1 1 49 0 0,7-1-56 0 0,0 0 0 0 0,0 0 0 0 0,-1-1 0 0 0,1 1 0 0 0,-1-1 0 0 0,0 0 0 0 0,1 0 0 0 0,-1-1 0 0 0,1 1 1 0 0,-1-1-1 0 0,0 0 0 0 0,0 1 0 0 0,1-2 0 0 0,-1 1 0 0 0,0 0 0 0 0,1-1 0 0 0,-1 0 0 0 0,0 1 1 0 0,1-2-1 0 0,-1 1 0 0 0,1 0 0 0 0,-1-1 0 0 0,1 1 0 0 0,0-1 0 0 0,-1 0 0 0 0,1 0 0 0 0,0 0 0 0 0,0-1 1 0 0,1 1-1 0 0,-1-1 0 0 0,0 1 0 0 0,1-1 0 0 0,0 0 0 0 0,-1 0 0 0 0,0-3 7 0 0,2-19-2000 0 0,5 9-6615 0 0,-2 9-3397 0 0</inkml:trace>
  <inkml:trace contextRef="#ctx0" brushRef="#br0" timeOffset="47804.754">16543 4605 3329 0 0,'0'0'1357'0'0,"0"0"-765"0"0,0 0-347 0 0,0 0 187 0 0,0 0 558 0 0,0 0 581 0 0,0 0 363 0 0,0 0 109 0 0,0 0-210 0 0,0 0-313 0 0,0 0-308 0 0,21-7-246 0 0,65-24-171 0 0,-75 27-544 0 0,0-1 0 0 0,0 0 1 0 0,-1 0-1 0 0,0-1 0 0 0,0 0 1 0 0,0-1-1 0 0,-1 0 0 0 0,0 0 1 0 0,0-1-1 0 0,-1 0 0 0 0,2-3-251 0 0,5-4 403 0 0,-7 5-75 0 0,-1 0-1 0 0,0 0 1 0 0,-1 0 0 0 0,0-1-1 0 0,0 1 1 0 0,-1-1 0 0 0,-1-1-1 0 0,0 1 1 0 0,0-1 0 0 0,0-7-328 0 0,17 102 555 0 0,-7 24-250 0 0,-4 1 0 0 0,-6 0 0 0 0,-4 24-305 0 0,-1-88 61 0 0,-2 28 6 0 0,-3-1 1 0 0,-4 0 0 0 0,-2 0 0 0 0,-4-1-1 0 0,-3 1-67 0 0,17-62 27 0 0,0 0 0 0 0,0 0-1 0 0,-1 0 1 0 0,0 0 0 0 0,0-1-1 0 0,-1 1 1 0 0,0-1-1 0 0,0 0 1 0 0,-1 0 0 0 0,0-1-1 0 0,-1 1 1 0 0,0-1-1 0 0,0 0 1 0 0,0-1 0 0 0,-1 1-1 0 0,0-1 1 0 0,0 0-1 0 0,-1-1 1 0 0,1 0 0 0 0,-1 0-1 0 0,-7 3-26 0 0,12-9 14 0 0,1 0 0 0 0,-1 0 0 0 0,1 0 0 0 0,0 0 0 0 0,-1 0 0 0 0,1 0 0 0 0,0-1 0 0 0,0 1 0 0 0,0-1 0 0 0,0 0 0 0 0,0 1 0 0 0,0-1 0 0 0,1 0 0 0 0,-1 0 0 0 0,0 0 0 0 0,1 0 0 0 0,0-1 0 0 0,-1 1 0 0 0,1 0 0 0 0,0-1 0 0 0,0 1 0 0 0,0 0 0 0 0,1-1-1 0 0,-1 1 1 0 0,0-1 0 0 0,1 1 0 0 0,0-1 0 0 0,-1 1 0 0 0,1-1 0 0 0,0 0 0 0 0,1 1 0 0 0,-1-1 0 0 0,0 1 0 0 0,1-1 0 0 0,-1 1 0 0 0,2-3-14 0 0,-2 4 4 0 0,3-33-6 0 0,1 0 0 0 0,2 1 0 0 0,2 0 1 0 0,1 1-1 0 0,1-1 0 0 0,2 2 0 0 0,1-1 0 0 0,1 2 0 0 0,2 0 0 0 0,11-15 2 0 0,-17 26 6 0 0,20-39-3 0 0,2 2 1 0 0,2 1-1 0 0,4 1 1 0 0,1 2-1 0 0,2 2 1 0 0,3 2-1 0 0,2 2 1 0 0,23-16-4 0 0,-40 38-5 0 0,-13 9-1 0 0,1 2-1 0 0,0-1 1 0 0,1 2 0 0 0,1 0 0 0 0,0 2-1 0 0,0 0 1 0 0,1 1 0 0 0,0 0-1 0 0,16-3 7 0 0,-35 12-2 0 0,1 0-1 0 0,0-1 0 0 0,-1 1 0 0 0,1 0 0 0 0,0 0 1 0 0,-1 0-1 0 0,1 0 0 0 0,0 0 0 0 0,-1 1 1 0 0,1-1-1 0 0,0 0 0 0 0,-1 1 0 0 0,1-1 1 0 0,-1 1-1 0 0,1 0 0 0 0,-1-1 0 0 0,1 1 0 0 0,-1 0 1 0 0,1 0-1 0 0,-1 0 0 0 0,0 0 0 0 0,1 0 1 0 0,-1 0-1 0 0,0 1 0 0 0,0-1 0 0 0,0 0 1 0 0,0 0-1 0 0,0 1 0 0 0,0-1 0 0 0,0 1 0 0 0,0-1 1 0 0,-1 1-1 0 0,1-1 0 0 0,-1 1 0 0 0,1 0 1 0 0,-1-1-1 0 0,1 1 0 0 0,-1 0 0 0 0,0-1 0 0 0,0 1 1 0 0,0 0-1 0 0,0-1 0 0 0,0 1 0 0 0,0 0 1 0 0,0-1-1 0 0,-1 1 0 0 0,1 0 0 0 0,-1-1 1 0 0,1 1-1 0 0,-1-1 0 0 0,0 1 3 0 0,-1 13 11 0 0,-2-1 0 0 0,0 0 0 0 0,-1-1 0 0 0,0 1 0 0 0,-1-1 0 0 0,-1 0 0 0 0,0 0 0 0 0,0-1-1 0 0,-1 0 1 0 0,-1 0 0 0 0,0-1 0 0 0,-1 0 0 0 0,0-1 0 0 0,-3 2-11 0 0,-2 6 7 0 0,-15 16-40 0 0,-1-1 0 0 0,-2-2 0 0 0,-1-1-1 0 0,-1-1 1 0 0,-2-2 0 0 0,0-2 0 0 0,-38 19 33 0 0,23-32-1114 0 0,51-49-4660 0 0,21 11-2455 0 0,-12 15-2864 0 0</inkml:trace>
  <inkml:trace contextRef="#ctx0" brushRef="#br0" timeOffset="48333.919">17268 4881 5521 0 0,'0'0'2123'0'0,"0"0"-102"0"0,0 0 51 0 0,0 0 97 0 0,0 0-60 0 0,0 0-230 0 0,0 0-267 0 0,0 0-256 0 0,0 0-231 0 0,32 2-207 0 0,102 0-201 0 0,-45-23 115 0 0,-73 12-682 0 0,20-9 74 0 0,-2-1 1 0 0,0-1-1 0 0,-1-3 1 0 0,-1 0-1 0 0,-1-2 0 0 0,14-15-224 0 0,-33 28 30 0 0,0 0-1 0 0,-1-1 0 0 0,0 0 0 0 0,-1-1 1 0 0,-1 0-1 0 0,0-1 0 0 0,-1 0 1 0 0,-1 0-1 0 0,0 0 0 0 0,-1-1 1 0 0,0 0-1 0 0,-2-1 0 0 0,0 1 0 0 0,-1-1 1 0 0,0 0-1 0 0,-1-8-29 0 0,-11-74 35 0 0,9 95-36 0 0,-1 1 0 0 0,0 0 0 0 0,-1 0 0 0 0,1 0 0 0 0,0-1 0 0 0,-1 1-1 0 0,0 1 1 0 0,1-1 0 0 0,-1 0 0 0 0,0 0 0 0 0,-1 1 0 0 0,1-1 0 0 0,0 1 0 0 0,-1-1 0 0 0,1 1 0 0 0,-1 0 0 0 0,0 0 0 0 0,0 0 0 0 0,0 1 0 0 0,0-1 0 0 0,0 1 0 0 0,0-1 0 0 0,0 1 0 0 0,0 0 0 0 0,0 0-1 0 0,-1 0 1 0 0,1 1 0 0 0,-1-1 1 0 0,-8 2-7 0 0,1 0 0 0 0,0 1 0 0 0,0 0 0 0 0,0 0 0 0 0,0 1 0 0 0,1 1 0 0 0,-1 0 0 0 0,1 0 0 0 0,0 1 0 0 0,0 0 0 0 0,0 1-1 0 0,1 0 1 0 0,0 1 0 0 0,0 0 0 0 0,0 0 0 0 0,1 1 0 0 0,0 0 0 0 0,1 0 0 0 0,0 1 0 0 0,0 0 0 0 0,0 0 0 0 0,2 1 0 0 0,-2 2 7 0 0,5-10 2 0 0,1 0 0 0 0,-1 1 0 0 0,1-1 1 0 0,0 0-1 0 0,0 1 0 0 0,-1-1 0 0 0,2 1 1 0 0,-1 0-1 0 0,0-1 0 0 0,1 1 0 0 0,-1-1 1 0 0,1 1-1 0 0,0 0 0 0 0,0 0 0 0 0,0-1 1 0 0,0 1-1 0 0,0 0 0 0 0,0-1 0 0 0,1 1 0 0 0,-1 0 1 0 0,1-1-1 0 0,0 1 0 0 0,0-1 0 0 0,0 1 1 0 0,0-1-1 0 0,0 1 0 0 0,1-1 0 0 0,-1 0 1 0 0,1 0-1 0 0,0 0 0 0 0,-1 0 0 0 0,1 0 1 0 0,0 0-1 0 0,0 0 0 0 0,0 0 0 0 0,0-1 1 0 0,1 1-1 0 0,-1-1 0 0 0,0 1 0 0 0,1-1 1 0 0,1 1-3 0 0,18 7 21 0 0,1-2 0 0 0,1 0 0 0 0,-1-1 1 0 0,1-1-1 0 0,0-2 0 0 0,0 0 1 0 0,1-2-1 0 0,-1 0 0 0 0,0-2 0 0 0,15-2-21 0 0,23 2 36 0 0,60 5-2 0 0,-120-2-24 0 0,0-1 0 0 0,-1 1 0 0 0,0 0-1 0 0,1 0 1 0 0,-1 0 0 0 0,0 0-1 0 0,0 0 1 0 0,0 0 0 0 0,0 0 0 0 0,0 0-1 0 0,-1 1 1 0 0,1-1 0 0 0,0 0 0 0 0,-1 0-1 0 0,0 1 1 0 0,0-1 0 0 0,0 0-1 0 0,0 1 1 0 0,0-1 0 0 0,0 0 0 0 0,0 1-1 0 0,-1-1 1 0 0,1 0 0 0 0,-1 0 0 0 0,1 1-1 0 0,-1-1 1 0 0,0 0 0 0 0,0 0-1 0 0,0 0 1 0 0,0 0 0 0 0,-1 0 0 0 0,1 0-1 0 0,-1 0 1 0 0,0 0-10 0 0,-139 210 622 0 0,140-211-642 0 0,0 0 1 0 0,0 0 0 0 0,1 0-1 0 0,-1 0 1 0 0,0 0-1 0 0,1 0 1 0 0,-1 0 0 0 0,1 0-1 0 0,-1 0 1 0 0,1 0 0 0 0,-1 0-1 0 0,1 1 1 0 0,0-1 0 0 0,0 0-1 0 0,-1 0 1 0 0,1 0 0 0 0,0 0-1 0 0,0 1 1 0 0,0-1 0 0 0,0 0-1 0 0,1 0 1 0 0,-1 0 0 0 0,0 1-1 0 0,0-1 1 0 0,1 0-1 0 0,-1 0 1 0 0,1 0 0 0 0,-1 0-1 0 0,1 0 1 0 0,-1 0 0 0 0,1 0-1 0 0,-1 0 1 0 0,1 0 0 0 0,0 0-1 0 0,0 0 1 0 0,0 0 0 0 0,-1 0-1 0 0,1-1 1 0 0,0 1 0 0 0,0 0-1 0 0,0-1 1 0 0,0 1 0 0 0,0 0-1 0 0,0-1 1 0 0,1 1 0 0 0,-1-1-1 0 0,0 0 1 0 0,0 1-1 0 0,0-1 1 0 0,0 0 0 0 0,0 0-1 0 0,1 0 1 0 0,-1 0 0 0 0,0 0-1 0 0,0 0 1 0 0,0 0 0 0 0,1 0-1 0 0,-1 0 1 0 0,0 0 0 0 0,0-1-1 0 0,0 1 1 0 0,0 0 0 0 0,1-1 19 0 0,85-42-6841 0 0,-63 27-471 0 0,-10 5-3881 0 0</inkml:trace>
  <inkml:trace contextRef="#ctx0" brushRef="#br0" timeOffset="48582.136">18454 4546 10450 0 0,'0'0'2259'0'0,"0"0"-802"0"0,0 0-233 0 0,0 0 60 0 0,0 0 10 0 0,0 0-43 0 0,0 0-147 0 0,0 0-222 0 0,0 0-198 0 0,0 0-167 0 0,0 0-131 0 0,-25 32-80 0 0,-73 96-27 0 0,96-127-266 0 0,0 0 1 0 0,1 0-1 0 0,-1 0 0 0 0,0 0 0 0 0,1 1 1 0 0,-1-1-1 0 0,1 0 0 0 0,0 1 1 0 0,-1-1-1 0 0,1 1 0 0 0,0 0 0 0 0,0-1 1 0 0,0 1-1 0 0,0 0 0 0 0,0 0 0 0 0,0 0 1 0 0,1 0-1 0 0,-1-1 0 0 0,1 1 1 0 0,-1 0-1 0 0,1 0 0 0 0,0 0 0 0 0,0 0 1 0 0,0 0-1 0 0,0 0 0 0 0,0 0 1 0 0,0 0-1 0 0,0 0 0 0 0,0 0 0 0 0,1 0 1 0 0,-1 0-1 0 0,1 0 0 0 0,0 1-13 0 0,3 2 90 0 0,0 0-1 0 0,1 0 0 0 0,-1 0 0 0 0,1-1 0 0 0,0 0 0 0 0,1 0 0 0 0,-1 0 0 0 0,1-1 0 0 0,0 0 0 0 0,0 0 0 0 0,0 0 0 0 0,0-1 0 0 0,0 0 1 0 0,0 0-1 0 0,1 0 0 0 0,-1-1 0 0 0,1 0 0 0 0,-1 0 0 0 0,1-1 0 0 0,-1 0 0 0 0,1 0 0 0 0,-1 0 0 0 0,1-1 0 0 0,0 0 0 0 0,-1 0 0 0 0,4-2-89 0 0,-3 1 19 0 0,0 0 1 0 0,0 0-1 0 0,0-1 1 0 0,-1 0-1 0 0,1 0 1 0 0,-1-1-1 0 0,0 0 1 0 0,0 0-1 0 0,0 0 1 0 0,-1-1-1 0 0,1 0 1 0 0,-1 0-1 0 0,0 0 1 0 0,-1-1-1 0 0,1 1 1 0 0,-1-1-1 0 0,0 0 1 0 0,0-1-1 0 0,-1 1 1 0 0,0-1-1 0 0,0 1 1 0 0,-1-1-1 0 0,0 0 1 0 0,0 0-1 0 0,0 0 0 0 0,-1 0 1 0 0,0 0-1 0 0,0 0 1 0 0,-1-1-1 0 0,0 1 1 0 0,0 0-1 0 0,-1 0 1 0 0,0 0-1 0 0,0-1 1 0 0,0 1-1 0 0,-1 0 1 0 0,0 1-1 0 0,-1-1 1 0 0,1 0-1 0 0,-2 0 1 0 0,-2-5-20 0 0,1 6-169 0 0,0-1 1 0 0,0 1-1 0 0,-1 1 1 0 0,0-1-1 0 0,0 1 1 0 0,0 0 0 0 0,-1 0-1 0 0,1 1 1 0 0,-1-1-1 0 0,0 2 1 0 0,0-1-1 0 0,-1 1 1 0 0,1 0-1 0 0,-1 0 1 0 0,0 1-1 0 0,1 0 1 0 0,-2 1 168 0 0,-54-5-11479 0 0,49 6-396 0 0</inkml:trace>
  <inkml:trace contextRef="#ctx0" brushRef="#br0" timeOffset="49216.505">19011 3780 12867 0 0,'0'0'1325'0'0,"0"0"-307"0"0,0 0-93 0 0,0 0 88 0 0,0 0 95 0 0,0 0 45 0 0,0 0-99 0 0,0 0-202 0 0,0 0-198 0 0,0 0-164 0 0,0 0-105 0 0,0 0-49 0 0,2-4 30 0 0,9-6 326 0 0,-10 36 331 0 0,-2-8-733 0 0,-3 56 277 0 0,-4 0 1 0 0,-4-1 0 0 0,-2 0-1 0 0,-12 29-567 0 0,3-5 141 0 0,-77 292 147 0 0,98-348-235 0 0,47-45 11 0 0,189-168 107 0 0,-214 159-176 0 0,-2-1 5 0 0,0 1 0 0 0,1 1 0 0 0,1 1 0 0 0,0 0 0 0 0,0 2-1 0 0,1 0 1 0 0,0 1 0 0 0,0 1 0 0 0,1 1 0 0 0,0 1 0 0 0,0 1-1 0 0,3 1 1 0 0,-24 3-1 0 0,1 0 0 0 0,0 1-1 0 0,-1-1 1 0 0,1 0 0 0 0,0 1-1 0 0,-1-1 1 0 0,1 1 0 0 0,-1-1-1 0 0,1 1 1 0 0,-1 0-1 0 0,1-1 1 0 0,-1 1 0 0 0,0 0-1 0 0,1 0 1 0 0,-1 0 0 0 0,0 0-1 0 0,0 1 1 0 0,1-1 0 0 0,-1 0-1 0 0,0 0 1 0 0,0 1-1 0 0,0-1 1 0 0,-1 0 0 0 0,1 1-1 0 0,0-1 1 0 0,-1 1 0 0 0,1-1-1 0 0,0 1 1 0 0,-1 0 0 0 0,0-1-1 0 0,1 1 1 0 0,-1 0-1 0 0,0-1 1 0 0,0 1 0 0 0,0-1-1 0 0,0 1 1 0 0,0 0 0 0 0,0-1-1 0 0,0 1 1 0 0,-1 0 0 0 0,1-1-1 0 0,-1 1 1 0 0,1-1-1 0 0,-1 1 1 0 0,0 0 1 0 0,-2 8 5 0 0,-1 0 0 0 0,0 0 0 0 0,0-1 0 0 0,-1 0 0 0 0,0 0 0 0 0,0 0 0 0 0,-1-1 0 0 0,0 1 0 0 0,-1-1 0 0 0,0-1-1 0 0,0 1 1 0 0,-1-1 0 0 0,0-1 0 0 0,0 1 0 0 0,0-1 0 0 0,-4 1-5 0 0,-4 6 13 0 0,-10 8-13 0 0,-1-1 1 0 0,0-2-1 0 0,-2-1 0 0 0,0-1 1 0 0,0-1-1 0 0,-2-1 0 0 0,0-2 0 0 0,0-1 1 0 0,-16 2-1 0 0,-49-10-343 0 0,94-4 261 0 0,1 0-1 0 0,-1 0 1 0 0,1 0 0 0 0,-1 0 0 0 0,1 0-1 0 0,-1 0 1 0 0,1 0 0 0 0,0-1-1 0 0,-1 1 1 0 0,1-1 0 0 0,0 1 0 0 0,0-1-1 0 0,0 1 1 0 0,0-1 0 0 0,1 0-1 0 0,-1 1 1 0 0,0-1 0 0 0,1 0 0 0 0,-1 0-1 0 0,1 1 1 0 0,-1-1 0 0 0,1 0-1 0 0,0 0 1 0 0,0 0 0 0 0,0 0 0 0 0,0 1-1 0 0,0-1 1 0 0,0 0 0 0 0,0 0-1 0 0,1-1 84 0 0,13-56-6244 0 0,-4 41-297 0 0,-4 5-5223 0 0</inkml:trace>
  <inkml:trace contextRef="#ctx0" brushRef="#br0" timeOffset="49581.45">19788 3674 17276 0 0,'0'0'839'0'0,"0"0"-237"0"0,0 0 84 0 0,0 0 258 0 0,0 0 252 0 0,0 0 90 0 0,0 0-154 0 0,0 0-232 0 0,0 0-154 0 0,-7 32-98 0 0,-22 104-80 0 0,-48 388 1723 0 0,22-253-2083 0 0,41-222-293 0 0,22-72-1237 0 0,85-79-3875 0 0,-59 71-846 0 0,0 1-5171 0 0,-26 25 5753 0 0</inkml:trace>
  <inkml:trace contextRef="#ctx0" brushRef="#br0" timeOffset="49898.612">19818 4484 672 0 0,'0'0'4062'0'0,"0"0"-320"0"0,0 0-628 0 0,0 0-649 0 0,0 0-581 0 0,0 0-431 0 0,0 0-273 0 0,0 0-150 0 0,0 0-74 0 0,0 0-48 0 0,0 0-61 0 0,0 0-70 0 0,0 0-67 0 0,19 19-75 0 0,60 57-62 0 0,-77-75-545 0 0,-1 1 1 0 0,0 0-1 0 0,1-1 0 0 0,-1 1 1 0 0,1-1-1 0 0,0 0 0 0 0,-1 1 1 0 0,1-1-1 0 0,0 0 1 0 0,0 0-1 0 0,0 0 0 0 0,0 0 1 0 0,0-1-1 0 0,0 1 0 0 0,0 0 1 0 0,0-1-1 0 0,0 0 0 0 0,0 1 1 0 0,0-1-1 0 0,0 0 0 0 0,0 0 1 0 0,0 0-1 0 0,1 0 1 0 0,-1 0-1 0 0,0-1 0 0 0,0 1 1 0 0,0-1-1 0 0,0 1 0 0 0,0-1-28 0 0,6-1 124 0 0,6-2-31 0 0,0 0 0 0 0,0-1 0 0 0,0 0 0 0 0,-1-1 0 0 0,0-1 0 0 0,0 0 0 0 0,0 0 0 0 0,-1-1 0 0 0,0-1 0 0 0,-1 0 0 0 0,0-1 1 0 0,0 0-1 0 0,-1-1 0 0 0,0 0 0 0 0,2-4-93 0 0,-9 10 9 0 0,0 0 1 0 0,0-1 0 0 0,-1 1-1 0 0,1-1 1 0 0,-2 1-1 0 0,1-1 1 0 0,0 0 0 0 0,-1 0-1 0 0,0 1 1 0 0,0-1-1 0 0,-1 0 1 0 0,0 0-1 0 0,0 0 1 0 0,0 0 0 0 0,-1 0-1 0 0,0-3-9 0 0,-1 7-4 0 0,0 0 0 0 0,-1-1 0 0 0,1 1 1 0 0,-1 0-1 0 0,1 0 0 0 0,-1 0 0 0 0,1 1 0 0 0,-1-1 0 0 0,0 1 0 0 0,0-1 0 0 0,0 1 0 0 0,0 0 0 0 0,0 0 0 0 0,0 0 0 0 0,0 1 0 0 0,0-1 1 0 0,-1 1-1 0 0,1-1 0 0 0,0 1 0 0 0,0 0 0 0 0,0 0 0 0 0,-1 1 0 0 0,1-1 0 0 0,0 1 0 0 0,0-1 0 0 0,0 1 0 0 0,0 0 0 0 0,0 0 0 0 0,0 1 1 0 0,0-1-1 0 0,0 0 0 0 0,0 1 0 0 0,1 0 0 0 0,-2 1 4 0 0,-17 8-9 0 0,0 1 0 0 0,1 1 0 0 0,1 1 0 0 0,0 0 0 0 0,1 2 0 0 0,-6 6 9 0 0,18-16-1 0 0,1-1 1 0 0,0 1-1 0 0,0 1 0 0 0,1-1 1 0 0,-1 0-1 0 0,1 1 1 0 0,1 0-1 0 0,-1 0 0 0 0,1 0 1 0 0,1 1-1 0 0,-1-1 1 0 0,1 1-1 0 0,0-1 0 0 0,1 1 1 0 0,0 0-1 0 0,0 0 1 0 0,1-1-1 0 0,-1 1 0 0 0,2 0 1 0 0,-1 0-1 0 0,2 3 1 0 0,-1-6 3 0 0,1-1-1 0 0,0 0 1 0 0,0 0 0 0 0,0 0-1 0 0,0 0 1 0 0,1 0-1 0 0,-1 0 1 0 0,1-1 0 0 0,0 1-1 0 0,0-1 1 0 0,0 0-1 0 0,1 0 1 0 0,-1 0 0 0 0,1 0-1 0 0,-1-1 1 0 0,1 1-1 0 0,0-1 1 0 0,0 0 0 0 0,0 0-1 0 0,1-1 1 0 0,-1 1-1 0 0,0-1 1 0 0,5 1-3 0 0,106 14-91 0 0,44-35-1656 0 0,-92 1-6926 0 0,-59 14-3002 0 0</inkml:trace>
  <inkml:trace contextRef="#ctx0" brushRef="#br0" timeOffset="50398.128">20374 4701 9874 0 0,'0'0'2125'0'0,"0"0"-468"0"0,0 0-108 0 0,0 0 67 0 0,0 0 16 0 0,0 0-45 0 0,0 0-121 0 0,0 0-199 0 0,0 0-228 0 0,0 0-203 0 0,0 0-180 0 0,0 0-162 0 0,0 0-108 0 0,19-9-86 0 0,63-32-82 0 0,-8-26 338 0 0,-31 19-247 0 0,81-70 185 0 0,-118 159-438 0 0,-9 49 136 0 0,5-88-179 0 0,1 0 0 0 0,-1 0 0 0 0,1 0 0 0 0,-1 0 0 0 0,1 0 1 0 0,-1-1-1 0 0,1 0 0 0 0,0 1 0 0 0,0-1 0 0 0,0 0 0 0 0,0 0 0 0 0,0-1 1 0 0,0 1-1 0 0,0-1 0 0 0,0 1 0 0 0,0-1 0 0 0,0 0 0 0 0,0 0 1 0 0,0 0-1 0 0,0-1 0 0 0,3 0-13 0 0,-1 1 25 0 0,9-1 14 0 0,-1-1-1 0 0,1-1 1 0 0,-1 0-1 0 0,1-1 1 0 0,-1 0-1 0 0,0-1 1 0 0,0 0-1 0 0,-1-1 1 0 0,0-1 0 0 0,0 0-39 0 0,62-27 190 0 0,37-2 229 0 0,-103 80-78 0 0,-8-32-319 0 0,1 1 1 0 0,0-1-1 0 0,1 0 0 0 0,0 1 0 0 0,1-1 0 0 0,0 0 0 0 0,1 0 0 0 0,0-1 0 0 0,1 1 0 0 0,0-1 1 0 0,1 0-1 0 0,0 0 0 0 0,1-1 0 0 0,4 6-22 0 0,20 0-1056 0 0,-18-18-5428 0 0,-11-1-5694 0 0</inkml:trace>
  <inkml:trace contextRef="#ctx0" brushRef="#br0" timeOffset="60586.311">21986 3670 4153 0 0,'0'0'1542'0'0,"0"0"-209"0"0,0 0-42 0 0,0 0 120 0 0,0 0 53 0 0,0 0-58 0 0,0 0-188 0 0,0 0-221 0 0,0 0-141 0 0,0 0-110 0 0,0 0-62 0 0,1-2-17 0 0,3-3 3974 0 0,-3 31-2810 0 0,0-5-1424 0 0,20 238 1344 0 0,-13-100-1026 0 0,-10 127-725 0 0,-1-259 21 0 0,0 0-1 0 0,-2 1 0 0 0,0-2 1 0 0,-2 1-1 0 0,-1-1 1 0 0,-2 0-21 0 0,11 11-22 0 0,0-37 20 0 0,-1 0-8 0 0,0 0-6 0 0,0 0-9 0 0,0 0-15 0 0,0 0-11 0 0,0 0 7 0 0,0 0-2 0 0,0 0-1 0 0,0 0-5 0 0,0 0-51 0 0,-1-30-2812 0 0,-3 10-127 0 0,0 0-4752 0 0,3 13-1434 0 0</inkml:trace>
  <inkml:trace contextRef="#ctx0" brushRef="#br0" timeOffset="60855.915">21664 4237 8586 0 0,'0'0'2766'0'0,"0"0"-687"0"0,0 0-441 0 0,0 0-153 0 0,0 0-166 0 0,0 0-284 0 0,0 0-305 0 0,0 0-181 0 0,0 0-13 0 0,0 0 116 0 0,0 0 132 0 0,0 0 35 0 0,0 0-17 0 0,24-2-53 0 0,80-10-63 0 0,268-61 1936 0 0,-310 68-1674 0 0,-36 5-5170 0 0,-9 0-3884 0 0,-14 0-3862 0 0</inkml:trace>
  <inkml:trace contextRef="#ctx0" brushRef="#br0" timeOffset="61438.708">22406 3736 10650 0 0,'0'0'1906'0'0,"0"0"-415"0"0,0 0-247 0 0,0 0-75 0 0,0 0-60 0 0,0 0-101 0 0,0 0-108 0 0,0 0-90 0 0,0 0-78 0 0,0 0-64 0 0,0 0-73 0 0,0 0-64 0 0,0 0-48 0 0,-1 23-35 0 0,-4 113 317 0 0,13 184 876 0 0,-8-45-1468 0 0,11-234-202 0 0,18-53 335 0 0,-12-6-243 0 0,0 0 0 0 0,1 1-1 0 0,1 1 1 0 0,1 0 0 0 0,0 2-1 0 0,13-8-62 0 0,13-7 1 0 0,-37 22-2 0 0,0 0 0 0 0,1 0 0 0 0,-1 1 1 0 0,1 1-1 0 0,1-1 0 0 0,-1 2 0 0 0,1-1 0 0 0,0 2 0 0 0,0-1 0 0 0,0 2 0 0 0,0-1 1 0 0,1 1-1 0 0,0 1 1 0 0,-6 41 74 0 0,-28 177 389 0 0,54-220-2434 0 0,-27-4 497 0 0,0 2-1884 0 0,-1-1-3980 0 0,-1 2-4832 0 0</inkml:trace>
  <inkml:trace contextRef="#ctx0" brushRef="#br0" timeOffset="62520.308">22945 4443 9562 0 0,'0'0'1848'0'0,"0"0"-286"0"0,0 0 68 0 0,0 0 67 0 0,0 0-114 0 0,0 0-197 0 0,0 0-232 0 0,0 0-215 0 0,0 0-142 0 0,0 0-126 0 0,0 0-98 0 0,0 0-79 0 0,34-4-106 0 0,104-15-65 0 0,-85 0 91 0 0,-47 13-294 0 0,-2 3-73 0 0,-1 0 0 0 0,1 0-1 0 0,-1 0 1 0 0,1-1-1 0 0,-1 1 1 0 0,0-1 0 0 0,0 0-1 0 0,-1 0 1 0 0,1 0 0 0 0,-1-1-1 0 0,0 1 1 0 0,0 0-1 0 0,0-1 1 0 0,-1 1 0 0 0,1-1-1 0 0,-1 0 1 0 0,0 0 0 0 0,0 1-1 0 0,-1-1 1 0 0,0 0-1 0 0,0 0 1 0 0,0 0 0 0 0,0 1-1 0 0,-1-1 1 0 0,1 0-47 0 0,-3 2-14 0 0,0 1 0 0 0,0 0 1 0 0,1 0-1 0 0,-1 0 0 0 0,-1 0 0 0 0,1 0 1 0 0,0 0-1 0 0,0 1 0 0 0,-1-1 1 0 0,1 1-1 0 0,0 0 0 0 0,-1 0 0 0 0,0 1 1 0 0,1-1-1 0 0,-1 1 0 0 0,1-1 0 0 0,-1 1 1 0 0,1 0-1 0 0,-1 1 0 0 0,0-1 0 0 0,1 1 1 0 0,-1-1-1 0 0,1 1 0 0 0,-1 0 0 0 0,1 0 1 0 0,-3 2 13 0 0,-8 2-10 0 0,1 1 1 0 0,0 0 0 0 0,1 1-1 0 0,-1 1 1 0 0,1 0 0 0 0,1 1-1 0 0,-1 0 1 0 0,1 0 0 0 0,1 1-1 0 0,-2 3 10 0 0,8-10 4 0 0,0 1 0 0 0,-1 0 0 0 0,1 0 0 0 0,1 0 0 0 0,-1 0 0 0 0,1 1 0 0 0,-1 0 0 0 0,1-1 0 0 0,0 1 0 0 0,1 0 0 0 0,0 0 0 0 0,-1 1 0 0 0,1-1 0 0 0,1 0 0 0 0,-1 1 0 0 0,1-1 0 0 0,0 1 0 0 0,0 0 0 0 0,1-1-1 0 0,0 1 1 0 0,0 0 0 0 0,0-1 0 0 0,1 1 0 0 0,-1-1 0 0 0,1 1 0 0 0,1 0 0 0 0,-1-1 0 0 0,1 0 0 0 0,0 1 0 0 0,0-1 0 0 0,0 0 0 0 0,1 0 0 0 0,0 0 0 0 0,0 0 0 0 0,0-1 0 0 0,1 1 0 0 0,1 1-4 0 0,9 1 83 0 0,1-1 0 0 0,0 0 0 0 0,0-1 0 0 0,1-1 1 0 0,-1 0-1 0 0,1-1 0 0 0,0-1 0 0 0,0-1 0 0 0,0 0 0 0 0,0-1 1 0 0,0 0-1 0 0,6-2-83 0 0,6 2 171 0 0,-10-1-79 0 0,0 0 0 0 0,-1-1-1 0 0,0-1 1 0 0,1-1-1 0 0,-1 0 1 0 0,-1-1 0 0 0,1-1-1 0 0,-1-1 1 0 0,9-4-92 0 0,-14 5 14 0 0,0 0 0 0 0,0-1 1 0 0,0 0-1 0 0,-1-1 0 0 0,0 0 1 0 0,-1 0-1 0 0,0-1 0 0 0,0 0 1 0 0,-1-1-1 0 0,0 0 0 0 0,-1 0 1 0 0,0-1-1 0 0,0 1 0 0 0,-1-2 1 0 0,-1 1-1 0 0,0-1 0 0 0,-1 1 1 0 0,0-1-1 0 0,0-1 0 0 0,-1 0-14 0 0,6-93 32 0 0,-10 103-41 0 0,0 1-1 0 0,-1 0 1 0 0,1-1-1 0 0,0 1 0 0 0,0 0 1 0 0,-1 0-1 0 0,0 0 1 0 0,1 0-1 0 0,-1 0 0 0 0,0 0 1 0 0,0 1-1 0 0,0-1 1 0 0,0 0-1 0 0,0 1 1 0 0,0 0-1 0 0,-1-1 0 0 0,1 1 1 0 0,0 0-1 0 0,-1 0 1 0 0,1 0-1 0 0,-1 1 0 0 0,1-1 1 0 0,-1 0-1 0 0,1 1 1 0 0,-1 0-1 0 0,1-1 0 0 0,-1 1 1 0 0,0 0-1 0 0,1 1 1 0 0,-1-1-1 0 0,1 0 1 0 0,-1 1-1 0 0,1-1 0 0 0,-1 1 1 0 0,1 0-1 0 0,-1 0 1 0 0,1 0-1 0 0,0 0 0 0 0,-1 0 1 0 0,1 0-1 0 0,0 1 1 0 0,-2 1 9 0 0,0-1-8 0 0,1 0 1 0 0,-1 0-1 0 0,1 0 1 0 0,-1 1-1 0 0,1 0 1 0 0,0 0-1 0 0,0 0 1 0 0,0 0-1 0 0,0 0 1 0 0,0 1-1 0 0,1-1 1 0 0,0 1-1 0 0,-1 0 1 0 0,1-1-1 0 0,1 1 1 0 0,-1 0-1 0 0,1 0 0 0 0,-1 1 1 0 0,1-1-1 0 0,0 0 1 0 0,1 0-1 0 0,-1 0 1 0 0,1 1-1 0 0,-1-1 1 0 0,1 0-1 0 0,1 1 1 0 0,-1-1 7 0 0,3-1 5 0 0,0 0-1 0 0,0 0 1 0 0,1 0-1 0 0,-1-1 1 0 0,1 1-1 0 0,0-1 1 0 0,-1 0 0 0 0,1 0-1 0 0,0 0 1 0 0,0-1-1 0 0,1 1 1 0 0,-1-1-1 0 0,0 0 1 0 0,0 0 0 0 0,0 0-1 0 0,1-1 1 0 0,-1 0-1 0 0,1 0 1 0 0,2 0-5 0 0,-4 0 2 0 0,37 2 19 0 0,48 12 24 0 0,-86-11-40 0 0,0 0 1 0 0,1 0 0 0 0,-1 0-1 0 0,0 0 1 0 0,-1 1 0 0 0,1-1 0 0 0,-1 1-1 0 0,1-1 1 0 0,-1 1 0 0 0,0 0-1 0 0,0-1 1 0 0,-1 1 0 0 0,1 0 0 0 0,-1 0-1 0 0,0 0 1 0 0,0-1 0 0 0,0 1-1 0 0,0 0 1 0 0,-1 0 0 0 0,1 0 0 0 0,-2 2-6 0 0,1 12 12 0 0,1-10-15 0 0,-1-6 1 0 0,1 0-1 0 0,-1 0 1 0 0,1 0 0 0 0,-1 0-1 0 0,1 0 1 0 0,0 0-1 0 0,0 0 1 0 0,0 0 0 0 0,0 1-1 0 0,0-1 1 0 0,0 0 0 0 0,1 0-1 0 0,-1 0 1 0 0,1 0 0 0 0,-1 0-1 0 0,1 0 1 0 0,0 0-1 0 0,0 0 1 0 0,0 0 0 0 0,0 0-1 0 0,0-1 1 0 0,0 1 0 0 0,0 0-1 0 0,1-1 1 0 0,-1 1-1 0 0,1 0 1 0 0,-1-1 0 0 0,1 0-1 0 0,-1 1 1 0 0,1-1 0 0 0,0 0-1 0 0,0 0 1 0 0,0 0 0 0 0,0 0-1 0 0,0 0 1 0 0,-1 0-1 0 0,2-1 1 0 0,-1 1 0 0 0,0-1-1 0 0,2 1 3 0 0,116 6-100 0 0,-108-7 117 0 0,0-1-1 0 0,0 0 1 0 0,0-1 0 0 0,0 0-1 0 0,-1 0 1 0 0,1-1-1 0 0,-1-1 1 0 0,1 0 0 0 0,-1-1-1 0 0,0 0 1 0 0,-1 0-1 0 0,1-1 1 0 0,-1-1 0 0 0,-1 0-1 0 0,1 0 1 0 0,-1-1-1 0 0,0 0 1 0 0,-1 0-1 0 0,1-1 1 0 0,-2 0 0 0 0,1-1-1 0 0,-2 0 1 0 0,1 0-1 0 0,-1 0 1 0 0,1-5-17 0 0,-3 9 2 0 0,-1 0 0 0 0,-1 0 0 0 0,1 0 0 0 0,-1 0 0 0 0,0-1 0 0 0,0 1 0 0 0,-1-1 0 0 0,0 1 0 0 0,0-1 0 0 0,-1 0 0 0 0,0 1 0 0 0,0-1 0 0 0,0 0 0 0 0,-1 1 0 0 0,0-1 0 0 0,0-1-2 0 0,-2 6-5 0 0,1 0 0 0 0,-1 0 0 0 0,0 0 1 0 0,0 0-1 0 0,1 0 0 0 0,-2 0 0 0 0,1 1 0 0 0,0-1 0 0 0,0 1 1 0 0,0 0-1 0 0,-1 0 0 0 0,1 0 0 0 0,0 0 0 0 0,-1 1 0 0 0,1-1 0 0 0,-1 1 1 0 0,1 0-1 0 0,0 0 0 0 0,-1 0 0 0 0,1 1 0 0 0,-1-1 0 0 0,1 1 0 0 0,0 0 1 0 0,-1 0-1 0 0,1 0 0 0 0,0 0 0 0 0,0 0 0 0 0,-1 1 0 0 0,1 0 1 0 0,0-1-1 0 0,1 1 0 0 0,-1 0 0 0 0,-1 2 5 0 0,-3-1 0 0 0,0 1 0 0 0,0 0 1 0 0,1 0-1 0 0,-1 0 0 0 0,1 1 0 0 0,0 0 1 0 0,1 1-1 0 0,-1-1 0 0 0,1 1 0 0 0,0 0 1 0 0,0 0-1 0 0,1 0 0 0 0,0 1 0 0 0,0 0 0 0 0,1 0 1 0 0,-1 0-1 0 0,1 0 0 0 0,1 0 0 0 0,0 1 1 0 0,0-1-1 0 0,0 1 0 0 0,1-1 0 0 0,0 1 0 0 0,0 0 1 0 0,1 0-1 0 0,0-1 0 0 0,0 1 0 0 0,1 0 1 0 0,0 0-1 0 0,1-1 0 0 0,-1 1 0 0 0,2-1 1 0 0,-1 1-1 0 0,1-1 0 0 0,0 0 0 0 0,7 5 23 0 0,0-1 0 0 0,1 0 0 0 0,1-1 0 0 0,-1 0 0 0 0,2-1 0 0 0,-1-1 0 0 0,1 0 0 0 0,1 0 0 0 0,-1-1 0 0 0,1-1 0 0 0,0 0 0 0 0,1-1 0 0 0,-1-1 0 0 0,1 0 0 0 0,0-1 0 0 0,7 1-23 0 0,15 3-2 0 0,1-1 1 0 0,0-2-1 0 0,0-2 1 0 0,0-1-1 0 0,20-4 2 0 0,-22-4-1561 0 0,-22 0-6997 0 0,-10 4-4256 0 0</inkml:trace>
  <inkml:trace contextRef="#ctx0" brushRef="#br0" timeOffset="65622.061">676 5599 528 0 0,'0'0'1870'0'0,"0"0"-359"0"0,0 0 84 0 0,0 0 241 0 0,0 0 265 0 0,0 0 96 0 0,0 0-201 0 0,0 0-307 0 0,0 0-354 0 0,0 0-296 0 0,0 0-209 0 0,3-6-138 0 0,8-21-103 0 0,-5 69 3119 0 0,-6 251-1140 0 0,1-281-4890 0 0,-1-24-7038 0 0,-1 5-2513 0 0</inkml:trace>
  <inkml:trace contextRef="#ctx0" brushRef="#br0" timeOffset="65807.925">636 5176 13891 0 0,'0'0'1527'0'0,"0"0"-296"0"0,0 0-216 0 0,0 0-83 0 0,0 0-39 0 0,0 0-140 0 0,0 0-205 0 0,0 0-225 0 0,0 0-198 0 0,0 0-100 0 0,0 0-37 0 0,0 0-14 0 0,0 0-20 0 0,-6 7-18 0 0,3-4 56 0 0,2-3-2 0 0,0 1 0 0 0,0 0 0 0 0,0-1 0 0 0,0 1 1 0 0,0 0-1 0 0,0-1 0 0 0,1 1 0 0 0,-1 0 0 0 0,0 0 0 0 0,1 0 1 0 0,-1 0-1 0 0,0 0 0 0 0,1 0 0 0 0,-1-1 0 0 0,1 2 1 0 0,-1-1-1 0 0,1 0 0 0 0,0 0 0 0 0,-1 0 0 0 0,1 0 1 0 0,0 0-1 0 0,0 0 0 0 0,0 0 0 0 0,0 0 0 0 0,0 0 1 0 0,0 0-1 0 0,0 1 0 0 0,0-1 0 0 0,0 0 0 0 0,0 0 1 0 0,1 0-1 0 0,-1 0 0 0 0,0 0 0 0 0,1 0 0 0 0,-1 0 1 0 0,1 0-1 0 0,-1 0 0 0 0,1 0 0 0 0,0 0 0 0 0,-1 0 0 0 0,1 0 1 0 0,0-1-1 0 0,-1 1 0 0 0,1 0 0 0 0,0 0 0 0 0,0-1 1 0 0,0 1-1 0 0,0-1 0 0 0,0 1 0 0 0,0 0 0 0 0,0-1 1 0 0,0 0-1 0 0,0 1 0 0 0,0-1 0 0 0,0 0 0 0 0,0 1 1 0 0,0-1-1 0 0,0 0 0 0 0,0 0 0 0 0,0 0 0 0 0,1 0 10 0 0,47 20-1968 0 0,-16-10-6975 0 0,-19-6-654 0 0</inkml:trace>
  <inkml:trace contextRef="#ctx0" brushRef="#br0" timeOffset="66313.682">1160 5415 9546 0 0,'0'0'1787'0'0,"0"0"-261"0"0,0 0 3 0 0,0 0 40 0 0,0 0-93 0 0,0 0-244 0 0,0 0-314 0 0,0 0-218 0 0,0 0-83 0 0,0 0-46 0 0,0 0-40 0 0,0 0-62 0 0,0 0-71 0 0,-2 0-63 0 0,-5-2-260 0 0,0 2 0 0 0,1-1 0 0 0,-1 1 0 0 0,0 0 0 0 0,0 0-1 0 0,0 1 1 0 0,1 0 0 0 0,-1 0 0 0 0,0 0 0 0 0,1 1 0 0 0,-1 0 0 0 0,1 1 0 0 0,0-1 0 0 0,0 1 0 0 0,0 0 0 0 0,0 1 0 0 0,0-1 0 0 0,-3 4-75 0 0,8-5 1 0 0,0 0-1 0 0,0 0 1 0 0,0 0-1 0 0,1 0 1 0 0,-1 0 0 0 0,0 0-1 0 0,1 1 1 0 0,-1-1-1 0 0,1 0 1 0 0,0 0-1 0 0,0 1 1 0 0,0-1-1 0 0,0 0 1 0 0,0 0-1 0 0,1 1 1 0 0,-1-1 0 0 0,1 0-1 0 0,-1 0 1 0 0,1 0-1 0 0,0 1 1 0 0,0-1-1 0 0,0 0 1 0 0,0 0-1 0 0,0 0 1 0 0,0 0 0 0 0,0-1-1 0 0,1 1 1 0 0,-1 0-1 0 0,1 0 1 0 0,-1-1-1 0 0,1 1 1 0 0,0-1-1 0 0,0 1 1 0 0,0-1-1 0 0,142 95 227 0 0,-138-93-199 0 0,0 1 0 0 0,0 0 0 0 0,-1 0 0 0 0,0 1 0 0 0,1-1 0 0 0,-1 1 0 0 0,-1 0 1 0 0,1 0-1 0 0,-1 1 0 0 0,0 0 0 0 0,0-1 0 0 0,-1 1 0 0 0,0 0 0 0 0,0 1 0 0 0,0-1 1 0 0,0 1-1 0 0,-1-1 0 0 0,-1 1 0 0 0,1 0 0 0 0,-1-1 0 0 0,0 1 0 0 0,0 0 0 0 0,-1 1-28 0 0,-2 0 49 0 0,-1-1 1 0 0,-1 1-1 0 0,1 0 0 0 0,-2-1 0 0 0,1 0 0 0 0,0 0 0 0 0,-1 0 0 0 0,-1 0 0 0 0,1-1 0 0 0,-1 0 0 0 0,0 0 0 0 0,0 0 0 0 0,-1-1 0 0 0,0 0 0 0 0,0 0 0 0 0,0-1 0 0 0,0 0 0 0 0,-1 0 0 0 0,1 0 0 0 0,-1-1 0 0 0,0 0 0 0 0,0-1 0 0 0,0 0 0 0 0,-1 0 0 0 0,1-1 0 0 0,-1 0-49 0 0,6 0-32 0 0,1 0 0 0 0,-1 0 0 0 0,1-1 0 0 0,-1 1 0 0 0,1-1 1 0 0,-1 0-1 0 0,1 0 0 0 0,-1 0 0 0 0,0 0 0 0 0,1 0 0 0 0,-1 0 0 0 0,1-1 0 0 0,-1 1 0 0 0,1-1 0 0 0,-1 0 0 0 0,1 1 0 0 0,-1-1 0 0 0,1 0 0 0 0,0-1 0 0 0,0 1 0 0 0,-1 0 0 0 0,1-1 0 0 0,0 1 0 0 0,0-1 0 0 0,0 0 0 0 0,0 1 0 0 0,1-1 0 0 0,-1 0 0 0 0,0 0 0 0 0,1 0 0 0 0,-1 0 0 0 0,1-1 0 0 0,0 1 0 0 0,0 0 0 0 0,0-1 0 0 0,0 1 0 0 0,0-1 0 0 0,0 1 0 0 0,1-1 0 0 0,-1 1 0 0 0,1-1 0 0 0,0 1 0 0 0,0-1 0 0 0,0 1 0 0 0,0-1 32 0 0,1-20-2807 0 0,5 10-4048 0 0,1 8-5211 0 0</inkml:trace>
  <inkml:trace contextRef="#ctx0" brushRef="#br0" timeOffset="87320.526">2152 5316 0 0 0,'0'0'775'0'0,"0"0"396"0"0,0 0 54 0 0,0 0 45 0 0,0 0 82 0 0,0 0 50 0 0,0 0 12 0 0,0 0-9 0 0,0 0-27 0 0,0 0-66 0 0,-8-3-110 0 0,-22-4-393 0 0,25 6 2643 0 0,12 6-3214 0 0,0-1 1 0 0,0 0 0 0 0,1-1-1 0 0,-1 0 1 0 0,1 0-1 0 0,0-1 1 0 0,0 0 0 0 0,0 0-1 0 0,0 0 1 0 0,0-1 0 0 0,0-1-1 0 0,1 1 1 0 0,-1-2 0 0 0,0 1-1 0 0,0-1 1 0 0,1 0 0 0 0,-1 0-1 0 0,0-1 1 0 0,3-1-239 0 0,147-64 1359 0 0,-143 58-1229 0 0,-1 1 1 0 0,0-2-1 0 0,-1 0 0 0 0,0-1 1 0 0,0 0-1 0 0,-1 0 0 0 0,-1-2 1 0 0,0 1-1 0 0,-1-1 0 0 0,0-1 1 0 0,-1 0-1 0 0,4-9-130 0 0,-8 1 358 0 0,-19 35-162 0 0,-15 57-191 0 0,4 2 1 0 0,2 1 0 0 0,3 0 0 0 0,4 1 0 0 0,3 1 0 0 0,1 20-6 0 0,-48 229-114 0 0,-51 47 7 0 0,107-358 76 0 0,-1-1-1 0 0,-1 0 1 0 0,0 0-1 0 0,0-1 1 0 0,-1 0-1 0 0,-1 0 1 0 0,0 0-1 0 0,0-1 1 0 0,-1 0-1 0 0,0-1 1 0 0,-1 0-1 0 0,0-1 1 0 0,0 1-1 0 0,-1-2 1 0 0,0 0-1 0 0,0 0 1 0 0,-1-1-1 0 0,0 0 1 0 0,0-1-1 0 0,0 0 1 0 0,-1-1-1 0 0,1-1 1 0 0,-1 0-1 0 0,0 0 1 0 0,0-2-1 0 0,0 1 1 0 0,0-2-1 0 0,0 0 1 0 0,-1 0-1 0 0,1-1 1 0 0,-9-2 31 0 0,17 2-14 0 0,-1-1 1 0 0,1 1-1 0 0,0-1 0 0 0,0 0 0 0 0,0 0 1 0 0,0 0-1 0 0,1-1 0 0 0,-1 0 0 0 0,1 0 0 0 0,-1 0 1 0 0,1 0-1 0 0,0-1 0 0 0,0 1 0 0 0,0-1 1 0 0,1 0-1 0 0,0 0 0 0 0,-1-1 0 0 0,1 1 1 0 0,1-1-1 0 0,-1 1 0 0 0,1-1 0 0 0,-1 0 1 0 0,2 0-1 0 0,-1 0 0 0 0,0 0 0 0 0,1-1 1 0 0,0 1-1 0 0,0 0 0 0 0,1 0 0 0 0,-1-1 1 0 0,1 1-1 0 0,0 0 0 0 0,1-1 0 0 0,-1 1 1 0 0,1 0-1 0 0,0-1 0 0 0,0 1 0 0 0,1 0 1 0 0,-1 0-1 0 0,1 0 0 0 0,1 0 0 0 0,-1 0 1 0 0,0 0-1 0 0,1 1 0 0 0,2-4 14 0 0,30-34 139 0 0,1 1-1 0 0,2 2 0 0 0,2 1 0 0 0,1 3 1 0 0,2 1-1 0 0,7-3-138 0 0,-32 23 56 0 0,42-29 454 0 0,2 1 1 0 0,2 4-1 0 0,1 2 1 0 0,65-24-511 0 0,-109 50 128 0 0,0 1 0 0 0,1 2 0 0 0,0 0 0 0 0,0 1 0 0 0,1 1 0 0 0,0 1 0 0 0,0 1 0 0 0,9 1-128 0 0,-28 4-1524 0 0,-14 1-3264 0 0,3-1-5108 0 0,3-2-2245 0 0</inkml:trace>
  <inkml:trace contextRef="#ctx0" brushRef="#br0" timeOffset="87942.264">2997 5717 13491 0 0,'0'0'2023'0'0,"0"0"-1024"0"0,0 0-444 0 0,0 0 119 0 0,0 0 257 0 0,0 0 123 0 0,0 0-65 0 0,0 0-178 0 0,0 0-207 0 0,0 0-152 0 0,0 0-85 0 0,0 0-53 0 0,0 0-66 0 0,6 26-40 0 0,18 81-39 0 0,-20-15 154 0 0,-7-75-283 0 0,-27 88 529 0 0,30-198 2215 0 0,4 73-2695 0 0,0 0 0 0 0,2 0 0 0 0,0 0 0 0 0,1 1 0 0 0,1 0 1 0 0,1 0-1 0 0,1 1 0 0 0,4-6-89 0 0,-2 2 59 0 0,-3 4 0 0 0,-2 3-34 0 0,0 0 0 0 0,0 1 0 0 0,2 0 0 0 0,0 0 0 0 0,0 1 0 0 0,1 0 0 0 0,1 0 1 0 0,0 1-1 0 0,1 1 0 0 0,0 0 0 0 0,1 0 0 0 0,1 1-25 0 0,-13 9 0 0 0,0 0 0 0 0,0 1 0 0 0,0-1 0 0 0,0 1 0 0 0,0-1 0 0 0,0 1 0 0 0,0-1 0 0 0,0 1 0 0 0,0 0 0 0 0,0-1 0 0 0,1 1 0 0 0,-1 0 0 0 0,0 0 1 0 0,0 0-1 0 0,0 0 0 0 0,0 0 0 0 0,1 0 0 0 0,-1 0 0 0 0,0 1 0 0 0,0-1 0 0 0,0 0 0 0 0,0 0 0 0 0,1 1 0 0 0,-1-1 0 0 0,0 1 0 0 0,0-1 0 0 0,0 1 0 0 0,0 0 0 0 0,0-1 0 0 0,0 1 0 0 0,0 0 0 0 0,-1 0 1 0 0,1-1-1 0 0,0 1 0 0 0,0 0 0 0 0,-1 0 0 0 0,1 0 0 0 0,0 0 0 0 0,-1 0 0 0 0,1 0 0 0 0,-1 0 0 0 0,1 0 0 0 0,-1 1 0 0 0,12 59 111 0 0,-6-23 3 0 0,22 44-72 0 0,-27-73 334 0 0,0-6-5140 0 0,5-8-4621 0 0,-2 1-2495 0 0</inkml:trace>
  <inkml:trace contextRef="#ctx0" brushRef="#br0" timeOffset="88182.955">3596 5754 14075 0 0,'0'0'1956'0'0,"0"0"-475"0"0,0 0-158 0 0,0 0 5 0 0,0 0-69 0 0,0 0-234 0 0,0 0-364 0 0,0 0-299 0 0,0 0-192 0 0,0 0-117 0 0,0 0-37 0 0,0 0-79 0 0,0 0-98 0 0,1 27-159 0 0,5 81-283 0 0,2-79-688 0 0,-5-31-2197 0 0,-3 1 372 0 0,4-2-8038 0 0</inkml:trace>
  <inkml:trace contextRef="#ctx0" brushRef="#br0" timeOffset="88348.788">3631 5382 11787 0 0,'0'0'5745'0'0,"0"0"-4081"0"0,0 0-632 0 0,0 0-360 0 0,0 0-239 0 0,0 0-169 0 0,0 0-248 0 0,0 0-120 0 0,0 0-152 0 0,0 0-273 0 0,0 0-439 0 0,0 0-1056 0 0,0 0-4322 0 0,0 0-5040 0 0</inkml:trace>
  <inkml:trace contextRef="#ctx0" brushRef="#br0" timeOffset="88598.714">4152 5566 16171 0 0,'0'0'2437'0'0,"0"0"-1049"0"0,0 0-406 0 0,0 0-21 0 0,0 0-10 0 0,0 0-68 0 0,0 0-135 0 0,0 0-156 0 0,0 0-132 0 0,0 0-131 0 0,0 0-100 0 0,0 0-74 0 0,0 0-73 0 0,-33 4-10 0 0,-103 14-22 0 0,133-18-48 0 0,1 0 0 0 0,-1 0 1 0 0,0 0-1 0 0,0 0 0 0 0,0 1 0 0 0,1 0 1 0 0,-1-1-1 0 0,0 1 0 0 0,1 0 1 0 0,-1 0-1 0 0,0 0 0 0 0,1 1 0 0 0,-1-1 1 0 0,1 1-1 0 0,0-1 0 0 0,0 1 1 0 0,-1 0-1 0 0,1 0 0 0 0,0 0 0 0 0,0 0 1 0 0,-1 2-3 0 0,-2 4 13 0 0,-1-3-17 0 0,1 0-1 0 0,-1 1 1 0 0,2-1-1 0 0,-1 1 1 0 0,1 0 0 0 0,0 0-1 0 0,0 1 1 0 0,0-1-1 0 0,1 1 1 0 0,0 0 0 0 0,0 0-1 0 0,1 0 1 0 0,0 0-1 0 0,0 0 1 0 0,1 1 0 0 0,0-1-1 0 0,0 0 1 0 0,0 1-1 0 0,1-1 1 0 0,1 1 0 0 0,-1-1-1 0 0,1 1 1 0 0,0-1-1 0 0,1 0 1 0 0,-1 1 0 0 0,2-1-1 0 0,-1 0 1 0 0,1 0-1 0 0,0-1 1 0 0,3 7 4 0 0,3-5 5 0 0,0 1 0 0 0,0-2 1 0 0,1 0-1 0 0,0 0 0 0 0,0 0 0 0 0,0-1 0 0 0,1-1 1 0 0,0 0-1 0 0,0 0 0 0 0,0-1 0 0 0,1-1 0 0 0,-1 1 1 0 0,1-2-1 0 0,0 0 0 0 0,0 0 0 0 0,0-1 1 0 0,0-1-1 0 0,0 0 0 0 0,0 0 0 0 0,0-2 0 0 0,0 1 1 0 0,-1-1-1 0 0,1-1 0 0 0,0 0 0 0 0,-1-1 0 0 0,1 0 1 0 0,-1-1-1 0 0,-1 0 0 0 0,1 0 0 0 0,0-1 0 0 0,-1-1 1 0 0,4-3-6 0 0,40-44-1436 0 0,-23 15-6685 0 0,-28 36 6953 0 0,3-5-10508 0 0</inkml:trace>
  <inkml:trace contextRef="#ctx0" brushRef="#br0" timeOffset="89009.575">4801 5073 10434 0 0,'0'0'4216'0'0,"0"0"-2036"0"0,0 0-663 0 0,0 0 23 0 0,0 0 36 0 0,0 0-125 0 0,0 0-289 0 0,0 0-346 0 0,0 0-225 0 0,0 0-154 0 0,0 0-90 0 0,0 0-63 0 0,3-2-43 0 0,-3 2-223 0 0,-1 1 0 0 0,1-1 0 0 0,0 0 0 0 0,0 1-1 0 0,-1-1 1 0 0,1 0 0 0 0,0 1 0 0 0,0-1 0 0 0,0 1-1 0 0,0-1 1 0 0,0 0 0 0 0,0 1 0 0 0,-1-1 0 0 0,1 1-1 0 0,0-1 1 0 0,0 0 0 0 0,0 1 0 0 0,0-1-1 0 0,0 1 1 0 0,1-1 0 0 0,-1 1 0 0 0,0-1 0 0 0,0 0-1 0 0,0 1 1 0 0,0-1 0 0 0,0 1 0 0 0,0-1 0 0 0,1 0-1 0 0,-1 1 1 0 0,0-1 0 0 0,0 0 0 0 0,1 1 0 0 0,-1-1-1 0 0,0 0 1 0 0,0 1 0 0 0,1-1 0 0 0,-1 0 0 0 0,0 0-1 0 0,1 1 1 0 0,-1-1 0 0 0,1 0 0 0 0,-1 0 0 0 0,0 0-1 0 0,1 1 1 0 0,-1-1 0 0 0,1 0 0 0 0,-1 0 0 0 0,0 0-1 0 0,1 0 1 0 0,-1 0 0 0 0,1 0 0 0 0,-1 0-1 0 0,0 0 1 0 0,1 0 0 0 0,-1 0 0 0 0,1 0 0 0 0,-1 0-1 0 0,1 0 1 0 0,-1 0 0 0 0,0 0 0 0 0,1 0 0 0 0,-1-1-1 0 0,1 1 1 0 0,-1 0 0 0 0,0 0-18 0 0,0 9 105 0 0,-11 282 1157 0 0,6 232-865 0 0,-14-425-374 0 0,18-95 51 0 0,-6 19-419 0 0,1-39-859 0 0,1-109-5510 0 0,6 80-2190 0 0,-1 31-2339 0 0</inkml:trace>
  <inkml:trace contextRef="#ctx0" brushRef="#br0" timeOffset="89259.372">4573 5518 10738 0 0,'0'0'2908'0'0,"0"0"-901"0"0,0 0-415 0 0,0 0-105 0 0,0 0-36 0 0,0 0-129 0 0,0 0-248 0 0,0 0-280 0 0,0 0-229 0 0,0 0-128 0 0,0 0-72 0 0,0 0 14 0 0,0 0 19 0 0,5 2 47 0 0,22 6 8 0 0,1-1 0 0 0,1-2 0 0 0,0-1 0 0 0,-1-1 0 0 0,1-1 0 0 0,0-2 0 0 0,0-1 1 0 0,7-1-454 0 0,37 0 219 0 0,25 2-2435 0 0,-98 0 832 0 0,0 0-1276 0 0,0 0-3829 0 0,-2 0-6031 0 0</inkml:trace>
  <inkml:trace contextRef="#ctx0" brushRef="#br0" timeOffset="89515.231">5265 5588 17468 0 0,'0'0'2267'0'0,"0"0"-869"0"0,0 0-284 0 0,0 0-49 0 0,0 0-76 0 0,0 0-103 0 0,0 0-173 0 0,0 0-238 0 0,0 0-130 0 0,0 0-111 0 0,0 0-69 0 0,0 0-17 0 0,0 0-46 0 0,6 30-38 0 0,17 93-34 0 0,-26-70-87 0 0,-10-25-755 0 0,2-22-3355 0 0,6-6-1658 0 0,3 3-6272 0 0</inkml:trace>
  <inkml:trace contextRef="#ctx0" brushRef="#br0" timeOffset="89679.567">5322 5312 15587 0 0,'0'0'2281'0'0,"0"0"-673"0"0,0 0-352 0 0,0 0-199 0 0,0 0-249 0 0,0 0-224 0 0,0 0-336 0 0,0 0-240 0 0,0 0-176 0 0,0 0-168 0 0,0 0-200 0 0,0 0-336 0 0,0 0-777 0 0,45-37-2912 0 0,-42 45-8129 0 0</inkml:trace>
  <inkml:trace contextRef="#ctx0" brushRef="#br0" timeOffset="89994.835">5691 5529 18780 0 0,'0'0'1175'0'0,"0"0"-351"0"0,0 0-50 0 0,0 0 64 0 0,0 0 35 0 0,0 0-119 0 0,0 0-223 0 0,0 0-193 0 0,0 0-133 0 0,0 0-65 0 0,0 0-37 0 0,0 0-37 0 0,-19 34-26 0 0,-59 105-20 0 0,74-134-19 0 0,0 0 0 0 0,0 1 0 0 0,1-1 0 0 0,0 1 0 0 0,0 0 0 0 0,0 0 0 0 0,1 0 0 0 0,0 0 0 0 0,0 1 0 0 0,0-1 0 0 0,1 0 0 0 0,0 1 0 0 0,0-1 0 0 0,1 1 0 0 0,0-1 0 0 0,0 2-1 0 0,1 14 0 0 0,-1-19 24 0 0,0 0-1 0 0,0 0 1 0 0,1 0-1 0 0,-1 0 1 0 0,1 0-1 0 0,0 0 1 0 0,0 0-1 0 0,0 0 0 0 0,0 0 1 0 0,1 0-1 0 0,-1-1 1 0 0,1 1-1 0 0,-1 0 1 0 0,1-1-1 0 0,0 0 0 0 0,0 1 1 0 0,0-1-1 0 0,0 0 1 0 0,1 0-1 0 0,-1 0 1 0 0,0 0-1 0 0,1 0 1 0 0,0-1-1 0 0,-1 1 0 0 0,1-1 1 0 0,0 0-1 0 0,0 0 1 0 0,0 0-1 0 0,-1 0 1 0 0,1 0-1 0 0,0 0 0 0 0,0-1 1 0 0,1 1-24 0 0,2 0 105 0 0,0-1 0 0 0,1 1-1 0 0,-1-1 1 0 0,0 0 0 0 0,1 0 0 0 0,-1-1 0 0 0,0 0 0 0 0,1 0 0 0 0,-1-1-1 0 0,0 1 1 0 0,0-1 0 0 0,0-1 0 0 0,0 1 0 0 0,-1-1 0 0 0,1 0 0 0 0,0-1-105 0 0,5-3 71 0 0,-1-1 1 0 0,0 0-1 0 0,0-1 1 0 0,-1-1-1 0 0,0 1 1 0 0,-1-1-1 0 0,0-1 1 0 0,0 1-1 0 0,-1-1 1 0 0,0-1-1 0 0,-1 1 1 0 0,-1-1 0 0 0,0 0-1 0 0,0-1 1 0 0,-1 1-1 0 0,-1-1 1 0 0,0 1-1 0 0,-1-1 1 0 0,0 0-1 0 0,-1 0 1 0 0,0-1-1 0 0,-2-11-71 0 0,1 22-23 0 0,-1-1-1 0 0,0 1 0 0 0,0 0 0 0 0,0 0 1 0 0,0-1-1 0 0,-1 1 0 0 0,1 0 0 0 0,-1 0 0 0 0,0 0 1 0 0,0 0-1 0 0,0 0 0 0 0,0 1 0 0 0,0-1 1 0 0,0 1-1 0 0,-1-1 0 0 0,0 1 0 0 0,1 0 1 0 0,-1 0-1 0 0,0 0 0 0 0,0 0 0 0 0,0 0 1 0 0,0 1-1 0 0,0 0 0 0 0,0-1 0 0 0,-1 1 1 0 0,1 0-1 0 0,0 0 0 0 0,-1 1 0 0 0,1-1 1 0 0,-1 1-1 0 0,-1 0 24 0 0,-55 1-2874 0 0,9 15-6128 0 0,39-9-3071 0 0</inkml:trace>
  <inkml:trace contextRef="#ctx0" brushRef="#br0" timeOffset="90426.088">5983 5776 11410 0 0,'0'0'5326'0'0,"0"0"-3303"0"0,0 0-883 0 0,0 0 74 0 0,0 0 23 0 0,0 0-83 0 0,0 0-177 0 0,0 0-246 0 0,0 0-216 0 0,0 0-82 0 0,0 0-65 0 0,0 0-33 0 0,0 0-15 0 0,14-14-60 0 0,44-42-29 0 0,-3-15 377 0 0,37-20-192 0 0,-89 91-423 0 0,-1 1 0 0 0,0 0 0 0 0,0-1 0 0 0,0 1 0 0 0,0 0 0 0 0,0 0 1 0 0,0 0-1 0 0,0 0 0 0 0,0 1 0 0 0,0-1 0 0 0,-1 0 0 0 0,1 1 0 0 0,0 0 0 0 0,-1-1 0 0 0,1 1 0 0 0,-1 0 0 0 0,0-1 0 0 0,1 1 0 0 0,-1 0 0 0 0,0 0 0 0 0,0 0 0 0 0,0 0 0 0 0,-1 0 1 0 0,1 0-1 0 0,0 1 0 0 0,-1-1 0 0 0,1 0 0 0 0,-1 0 0 0 0,0 0 0 0 0,0 2 7 0 0,7 12 0 0 0,-4-6 32 0 0,1-1 1 0 0,1 0-1 0 0,0 0 0 0 0,0-1 0 0 0,0 0 0 0 0,1 1 1 0 0,0-2-1 0 0,1 1 0 0 0,0-1 0 0 0,0 0 1 0 0,0 0-1 0 0,1-1 0 0 0,0 0 0 0 0,1-1 0 0 0,-1 1 1 0 0,1-1-1 0 0,0-1 0 0 0,0 0 0 0 0,0 0 0 0 0,1-1 1 0 0,-1 0-1 0 0,1-1 0 0 0,0 0 0 0 0,0 0 1 0 0,3-1-33 0 0,-5 0 76 0 0,0 0 1 0 0,0-1 0 0 0,0 0-1 0 0,0-1 1 0 0,0 1 0 0 0,0-2-1 0 0,0 1 1 0 0,0-1-1 0 0,-1 0 1 0 0,1-1 0 0 0,-1 0-1 0 0,1 0 1 0 0,-1 0 0 0 0,0-1-1 0 0,0 0 1 0 0,-1-1 0 0 0,1 1-1 0 0,-1-1 1 0 0,0 0 0 0 0,0-1-1 0 0,-1 0 1 0 0,1 0 0 0 0,-1-1-77 0 0,0 0 43 0 0,0-1 1 0 0,-1-1 0 0 0,0 1 0 0 0,-1 0 0 0 0,1-1 0 0 0,-2 0-1 0 0,1 0 1 0 0,-1 0 0 0 0,-1 0 0 0 0,0 0 0 0 0,0 0 0 0 0,-1-2-44 0 0,1-42-6679 0 0,-1 41 3462 0 0,0 7-9502 0 0</inkml:trace>
  <inkml:trace contextRef="#ctx0" brushRef="#br0" timeOffset="97517.741">7633 4984 7274 0 0,'0'0'1604'0'0,"0"0"-232"0"0,0 0-141 0 0,0 0 43 0 0,0 0 177 0 0,0 0 76 0 0,0 0-50 0 0,0 0-198 0 0,0 0-315 0 0,0 0-279 0 0,0 0-209 0 0,-4-6 1404 0 0,5 112-468 0 0,-13 298 257 0 0,-4-205-1364 0 0,-7-81 15 0 0,69-170 865 0 0,-19 26-1190 0 0,0 0 1 0 0,2 2 0 0 0,1 0 0 0 0,0 3 0 0 0,2 0 0 0 0,1 2 0 0 0,0 2 0 0 0,1 1-1 0 0,1 1 1 0 0,0 2 0 0 0,16-3 4 0 0,-46 14-4 0 0,1 0-1 0 0,0 0 0 0 0,0 1 1 0 0,-1 0-1 0 0,1 0 0 0 0,0 0 1 0 0,0 0-1 0 0,0 1 1 0 0,0 0-1 0 0,0 1 0 0 0,0-1 1 0 0,0 1-1 0 0,0 0 0 0 0,0 1 1 0 0,0-1-1 0 0,-1 1 1 0 0,1 0-1 0 0,-1 1 0 0 0,1-1 1 0 0,-1 1-1 0 0,0 0 0 0 0,0 0 1 0 0,0 1-1 0 0,0 0 1 0 0,-1 0-1 0 0,0 0 0 0 0,1 0 1 0 0,-1 0-1 0 0,-1 1 0 0 0,2 1 5 0 0,-2 2 10 0 0,0 0 0 0 0,-1 1 0 0 0,0-1 0 0 0,-1 1 0 0 0,1-1 0 0 0,-1 1 0 0 0,-1-1 0 0 0,0 1 0 0 0,0 0 0 0 0,-1-1 0 0 0,0 1 0 0 0,0-1 0 0 0,-1 1 0 0 0,0-1 0 0 0,-1 0 0 0 0,0 1 0 0 0,0-1 0 0 0,0 0 0 0 0,-1-1 0 0 0,-1 1-1 0 0,1-1 1 0 0,-1 0 0 0 0,0 0 0 0 0,-1 0 0 0 0,1-1 0 0 0,-6 4-10 0 0,-3 5 17 0 0,-2 0 0 0 0,0-1-1 0 0,0-1 1 0 0,-1-1 0 0 0,-1-1-1 0 0,0 0 1 0 0,-1-1 0 0 0,0-1-1 0 0,0 0 1 0 0,-11 2-17 0 0,15-7-22 0 0,0 0 1 0 0,0-1-1 0 0,0 0 1 0 0,0-2-1 0 0,-1 1 1 0 0,1-2 0 0 0,0 0-1 0 0,-1-1 1 0 0,-5-1 21 0 0,18 1-75 0 0,0 0 1 0 0,0 0 0 0 0,0 0-1 0 0,0 0 1 0 0,1 0 0 0 0,-1 0-1 0 0,0-1 1 0 0,1 0 0 0 0,-1 1-1 0 0,1-1 1 0 0,-1 0-1 0 0,1 0 1 0 0,0 0 0 0 0,0-1-1 0 0,0 1 1 0 0,0 0 0 0 0,0-1-1 0 0,1 1 1 0 0,-1-1 0 0 0,1 0-1 0 0,0 1 1 0 0,-1-1 0 0 0,1 0-1 0 0,0 0 1 0 0,1 0 0 0 0,-1 0-1 0 0,1 0 1 0 0,-1 0 0 0 0,1 0-1 0 0,0 0 1 0 0,0-3 74 0 0,22-56-5032 0 0,-9 48 410 0 0,-4 2-5443 0 0</inkml:trace>
  <inkml:trace contextRef="#ctx0" brushRef="#br0" timeOffset="98200.581">8203 5735 7906 0 0,'0'0'1723'0'0,"0"0"-383"0"0,0 0-101 0 0,0 0 141 0 0,0 0 161 0 0,0 0 11 0 0,0 0-70 0 0,0 0-138 0 0,0 0-161 0 0,0 0-192 0 0,0 0-171 0 0,38 11-153 0 0,117 29-146 0 0,-148-38-472 0 0,-1-1-1 0 0,0 0 1 0 0,0 0-1 0 0,0 0 1 0 0,1-1 0 0 0,-1 1-1 0 0,0-2 1 0 0,1 1-1 0 0,-1-1 1 0 0,0 0-1 0 0,0 0 1 0 0,0 0 0 0 0,0-1-1 0 0,6-2-48 0 0,6-3 151 0 0,1 3-40 0 0,0-2 0 0 0,-1 0-1 0 0,1-1 1 0 0,-1 0 0 0 0,-1-2 0 0 0,0 0 0 0 0,0-1 0 0 0,-1-1 0 0 0,0-1-1 0 0,-1 0 1 0 0,0-1 0 0 0,-1 0 0 0 0,0-1 0 0 0,-1-1 0 0 0,-1 0 0 0 0,8-12-111 0 0,-18 24-1 0 0,0-1 0 0 0,-1 0 0 0 0,1 1 0 0 0,-1-1 0 0 0,1 0 0 0 0,-1 0 0 0 0,0 0 0 0 0,-1 0 0 0 0,1 0 0 0 0,-1 0 0 0 0,1 0 0 0 0,-1-1 0 0 0,-1 1 0 0 0,1 0 0 0 0,0 0 0 0 0,-1 0 0 0 0,0 0 0 0 0,0 0 0 0 0,0 0 0 0 0,-1 0 0 0 0,1 1 0 0 0,-1-1 0 0 0,0 0 0 0 0,0 1 0 0 0,0-1 0 0 0,0 1 0 0 0,-1 0 0 0 0,1-1 0 0 0,-1 1 0 0 0,0 0 0 0 0,0 1 0 0 0,0-1 0 0 0,0 1 0 0 0,-1-1 0 0 0,1 1 0 0 0,-1 0 0 0 0,1 0 0 0 0,-1 0 0 0 0,0 0 1 0 0,-7 0-22 0 0,1 1 0 0 0,0 0 1 0 0,-1 0-1 0 0,1 1 0 0 0,-1 0 0 0 0,1 1 0 0 0,0 0 0 0 0,-1 1 1 0 0,1 0-1 0 0,0 0 0 0 0,0 1 0 0 0,0 1 0 0 0,1-1 1 0 0,-1 2-1 0 0,1-1 0 0 0,0 1 0 0 0,0 1 0 0 0,0-1 0 0 0,1 2 1 0 0,-1-1-1 0 0,2 1 0 0 0,-1 0 0 0 0,1 1 0 0 0,0 0 1 0 0,1 0-1 0 0,0 0 0 0 0,0 1 0 0 0,0 0 0 0 0,1 0 1 0 0,1 0-1 0 0,0 1 0 0 0,0 0 0 0 0,1 0 0 0 0,0 0 0 0 0,0 0 1 0 0,1 0-1 0 0,1 0 0 0 0,0 1 0 0 0,0-1 0 0 0,1 1 1 0 0,0-1-1 0 0,2 10 22 0 0,1-13 2 0 0,1 1 0 0 0,1-1 1 0 0,-1 0-1 0 0,1 0 0 0 0,0-1 1 0 0,1 1-1 0 0,-1-1 0 0 0,1-1 1 0 0,1 1-1 0 0,-1-1 0 0 0,1 0 1 0 0,0 0-1 0 0,0-1 0 0 0,0 1 1 0 0,1-2-1 0 0,-1 1 0 0 0,1-1 1 0 0,0 0-1 0 0,0-1 0 0 0,0 0 0 0 0,0 0 1 0 0,0-1-1 0 0,5 0-2 0 0,21 4 98 0 0,0-1 0 0 0,0-2 0 0 0,0-2 0 0 0,0-1 0 0 0,1-1 0 0 0,-1-2 0 0 0,-1-1 0 0 0,1-2-1 0 0,-1-2 1 0 0,0-1 0 0 0,-1-1 0 0 0,0-2 0 0 0,0-1 0 0 0,2-3-98 0 0,-3 1 52 0 0,0-1 0 0 0,-1-1 0 0 0,-1-2 1 0 0,0-1-1 0 0,-2-1 0 0 0,0-2 0 0 0,-2 0 0 0 0,-1-2 0 0 0,-1-1 1 0 0,16-23-54 0 0,-29 33-8 0 0,0 0-1 0 0,-2-1 1 0 0,0-1-1 0 0,-1 1 1 0 0,0-1-1 0 0,-2 0 1 0 0,0-1-1 0 0,-1 1 1 0 0,-1-1-1 0 0,-1 0 1 0 0,-1 0-1 0 0,0 1 1 0 0,-2-1-1 0 0,-2-20 10 0 0,1 31-5 0 0,0-1 1 0 0,0 1-1 0 0,-1 0 0 0 0,0 0 1 0 0,-1 0-1 0 0,0 0 0 0 0,0 0 1 0 0,-1 1-1 0 0,0 0 0 0 0,-1 0 1 0 0,1 0-1 0 0,-1 1 0 0 0,-2-1 5 0 0,6 5-2 0 0,0 0 0 0 0,-1 1-1 0 0,0-1 1 0 0,1 1 0 0 0,-1 0-1 0 0,0-1 1 0 0,0 1 0 0 0,-1 1-1 0 0,1-1 1 0 0,0 0 0 0 0,0 1-1 0 0,-1 0 1 0 0,1 0 0 0 0,-1 0-1 0 0,1 0 1 0 0,-1 0 0 0 0,1 1-1 0 0,-1-1 1 0 0,0 1 0 0 0,1 0-1 0 0,-1 0 1 0 0,0 1-1 0 0,1-1 1 0 0,-1 1 0 0 0,1 0-1 0 0,-1-1 1 0 0,1 2 0 0 0,-1-1-1 0 0,1 0 1 0 0,0 1 0 0 0,-1-1-1 0 0,1 1 1 0 0,0 0 0 0 0,0 0-1 0 0,-1 2 3 0 0,-4 2 6 0 0,1 1-1 0 0,0 0 0 0 0,1 1 0 0 0,0-1 0 0 0,0 1 0 0 0,0 1 0 0 0,1-1 0 0 0,1 1 1 0 0,-1 0-1 0 0,1 0 0 0 0,1 0 0 0 0,-1 1 0 0 0,2-1 0 0 0,-1 1 0 0 0,1-1 0 0 0,1 4-5 0 0,-7 162 115 0 0,8-165-110 0 0,4 21 90 0 0,0 1 0 0 0,3-1 0 0 0,0 0 0 0 0,2 0 0 0 0,1-1 0 0 0,4 5-95 0 0,8 30 199 0 0,-1-4-89 0 0,-9-31-136 0 0,-2 0 0 0 0,-1 1 0 0 0,-1 1 1 0 0,-2-1-1 0 0,-1 1 0 0 0,0 23 26 0 0,-32-89-5030 0 0,23 28 3946 0 0,-3-5-1924 0 0,2 3-1836 0 0,-2-3-6788 0 0</inkml:trace>
  <inkml:trace contextRef="#ctx0" brushRef="#br0" timeOffset="98394.485">8958 5400 12227 0 0,'0'0'1705'0'0,"0"0"-556"0"0,0 0-293 0 0,0 0 133 0 0,0 0 194 0 0,0 0 80 0 0,0 0-109 0 0,0 0-187 0 0,0 0-221 0 0,36 3-171 0 0,111 7-104 0 0,73 3 968 0 0,-116-11-1003 0 0,0 0-5045 0 0,-97-3-487 0 0,-1-2-6318 0 0</inkml:trace>
  <inkml:trace contextRef="#ctx0" brushRef="#br0" timeOffset="98869.568">9645 5522 4033 0 0,'0'0'3122'0'0,"0"0"-1168"0"0,0 0-221 0 0,0 0 132 0 0,0 0-20 0 0,0 0-136 0 0,0 0-289 0 0,0 0-290 0 0,0 0-209 0 0,0 0-146 0 0,0 0-104 0 0,0 0-60 0 0,0 0-26 0 0,6 32-54 0 0,19 96-4 0 0,-25-127-507 0 0,-1 1 1 0 0,1-1 0 0 0,0 0-1 0 0,0 0 1 0 0,0 1 0 0 0,0-1-1 0 0,0 0 1 0 0,0 1 0 0 0,0-1-1 0 0,0 0 1 0 0,1 1-1 0 0,-1-1 1 0 0,0 0 0 0 0,1 0-1 0 0,-1 1 1 0 0,1-1 0 0 0,-1 0-1 0 0,1 0 1 0 0,-1 0 0 0 0,1 0-1 0 0,0 0 1 0 0,0 0 0 0 0,0 0-1 0 0,0 0 1 0 0,0 0 0 0 0,-1 0-1 0 0,2 0 1 0 0,-1 0-1 0 0,0-1 1 0 0,0 1 0 0 0,0 0-1 0 0,0-1 1 0 0,0 1 0 0 0,0-1-1 0 0,1 1 1 0 0,-1-1 0 0 0,0 0-1 0 0,2 1-20 0 0,2-1 188 0 0,4 1-46 0 0,-1 0 0 0 0,0 0 1 0 0,1 0-1 0 0,-1-1 0 0 0,1-1 1 0 0,-1 1-1 0 0,0-1 0 0 0,1-1 0 0 0,-1 0 1 0 0,0 0-1 0 0,0 0 0 0 0,0-1 1 0 0,0 0-1 0 0,0-1 0 0 0,-1 0 0 0 0,0 0 1 0 0,1 0-1 0 0,-1-1 0 0 0,2-2-142 0 0,116-115 450 0 0,-118 113-404 0 0,-2 3-152 0 0,-6 18-68 0 0,0-8 172 0 0,-2 1-2 0 0,1-1 0 0 0,0 1 0 0 0,0 0 0 0 0,0 0 0 0 0,1 0 1 0 0,0 0-1 0 0,0 0 0 0 0,0 0 0 0 0,0 0 0 0 0,1 0 0 0 0,0 0 0 0 0,0 1 0 0 0,0-1 0 0 0,1 0 0 0 0,0 0 1 0 0,0 0-1 0 0,0 0 0 0 0,0 0 0 0 0,1 0 0 0 0,0 0 0 0 0,0-1 0 0 0,0 1 0 0 0,1 0 0 0 0,-1-1 1 0 0,1 0-1 0 0,0 0 0 0 0,1 0 0 0 0,-1 0 0 0 0,1 0 0 0 0,-1 0 0 0 0,1-1 0 0 0,0 0 0 0 0,1 0 4 0 0,6 2 38 0 0,0-2-1 0 0,1 0 0 0 0,0 0 1 0 0,-1-1-1 0 0,1 0 1 0 0,0-1-1 0 0,0-1 0 0 0,0 1 1 0 0,0-2-1 0 0,0 0 0 0 0,0 0 1 0 0,0-1-1 0 0,0-1 0 0 0,-1 0 1 0 0,1-1-1 0 0,-1 0 0 0 0,0 0 1 0 0,0-1-1 0 0,0-1 0 0 0,-1 0 1 0 0,0 0-1 0 0,0-1 0 0 0,0 0 1 0 0,-1-1-1 0 0,0 0 0 0 0,-1 0 1 0 0,0-1-1 0 0,0 0 0 0 0,6-10-37 0 0,39-91-102 0 0,-55 85-1468 0 0,-8 23-6141 0 0,8 2-3971 0 0</inkml:trace>
  <inkml:trace contextRef="#ctx0" brushRef="#br0" timeOffset="99196.949">10532 5691 5969 0 0,'0'0'5028'0'0,"0"0"-1882"0"0,0 0-903 0 0,0 0-377 0 0,0 0-287 0 0,0 0-232 0 0,0 0-223 0 0,32-5-254 0 0,100-16-201 0 0,-60-4 259 0 0,-65 22-871 0 0,0-1-1 0 0,0 0 0 0 0,0 0 0 0 0,0 0 0 0 0,0-1 1 0 0,-1 0-1 0 0,0 0 0 0 0,0 0 0 0 0,-1-1 0 0 0,1 0 1 0 0,-1 0-1 0 0,0-1 0 0 0,-1 1 0 0 0,0-1 1 0 0,0 0-1 0 0,0 0 0 0 0,-1 0 0 0 0,0-1 0 0 0,0 1 1 0 0,-1-1-1 0 0,0 0 0 0 0,0 0 0 0 0,-1 0 1 0 0,0 0-1 0 0,0 1 0 0 0,-1-3-56 0 0,-2 7-16 0 0,-1 0 0 0 0,0 1 0 0 0,0-1 0 0 0,0 0 0 0 0,0 1 0 0 0,0 0 0 0 0,-1-1 0 0 0,1 1 0 0 0,0 1 0 0 0,-1-1 1 0 0,0 0-1 0 0,1 1 0 0 0,-1 0 0 0 0,0 0 0 0 0,0 0 0 0 0,0 0 0 0 0,0 1 0 0 0,0-1 0 0 0,0 1 0 0 0,0 0 0 0 0,0 0 0 0 0,0 0 0 0 0,0 1 0 0 0,-1 0 16 0 0,-5 1-29 0 0,1 1-1 0 0,-1-1 1 0 0,1 2-1 0 0,-1 0 1 0 0,1 0 0 0 0,0 0-1 0 0,1 1 1 0 0,-1 1-1 0 0,1-1 1 0 0,0 1-1 0 0,0 1 1 0 0,1-1 0 0 0,0 1-1 0 0,0 1 1 0 0,1-1-1 0 0,-1 1 1 0 0,2 0-1 0 0,-1 1 1 0 0,1-1 0 0 0,1 1-1 0 0,-1 0 1 0 0,1 1-1 0 0,1-1 1 0 0,0 0-1 0 0,0 1 1 0 0,1 0 0 0 0,0 0-1 0 0,1 0 1 0 0,0 3 29 0 0,1-8-3 0 0,0-1 0 0 0,1 1 0 0 0,-1 0 1 0 0,1-1-1 0 0,0 0 0 0 0,1 1 0 0 0,-1-1 0 0 0,1 1 1 0 0,0-1-1 0 0,0 0 0 0 0,0 0 0 0 0,0 0 1 0 0,1 0-1 0 0,0-1 0 0 0,0 1 0 0 0,0-1 1 0 0,0 1-1 0 0,0-1 0 0 0,1 0 0 0 0,-1 0 0 0 0,1-1 1 0 0,0 1-1 0 0,0-1 0 0 0,0 1 0 0 0,0-1 1 0 0,0-1-1 0 0,0 1 0 0 0,1 0 0 0 0,-1-1 0 0 0,1 0 1 0 0,1 0 2 0 0,143 9-245 0 0,-50-34-1466 0 0,-68 10-1814 0 0,-5-1-4011 0 0,-17 10-3724 0 0</inkml:trace>
  <inkml:trace contextRef="#ctx0" brushRef="#br0" timeOffset="99549.011">11009 5699 3561 0 0,'0'0'2135'0'0,"0"0"-103"0"0,0 0 97 0 0,0 0 43 0 0,0 0-73 0 0,0 0-161 0 0,0 0-222 0 0,0 0-197 0 0,0 0-222 0 0,0 0-230 0 0,0 0-210 0 0,31-1-162 0 0,97-3-123 0 0,-66-13 144 0 0,-53 10-530 0 0,-1 3-118 0 0,1-1 1 0 0,-2 0-1 0 0,1 0 1 0 0,0 0-1 0 0,-1-1 1 0 0,0-1-1 0 0,0 1 1 0 0,-1-1-1 0 0,0 0 1 0 0,0 0 0 0 0,-1-1-1 0 0,0 1 1 0 0,0-1-1 0 0,0-1 1 0 0,-1 1-1 0 0,-1 0 1 0 0,1-1-1 0 0,-1 0 1 0 0,-1 0-1 0 0,0 0 1 0 0,0 0-1 0 0,-1 0 1 0 0,1-3-69 0 0,-3 11-3 0 0,1-1 0 0 0,0 0 0 0 0,-1 0 1 0 0,1 0-1 0 0,-1 0 0 0 0,0 0 0 0 0,1 1 0 0 0,-1-1 0 0 0,0 0 1 0 0,0 1-1 0 0,0-1 0 0 0,-1 0 0 0 0,1 1 0 0 0,0-1 0 0 0,0 1 1 0 0,-1 0-1 0 0,1-1 0 0 0,-1 1 0 0 0,1 0 0 0 0,-1 0 0 0 0,0 0 1 0 0,1 0-1 0 0,-1 0 0 0 0,0 0 0 0 0,0 1 0 0 0,0-1 0 0 0,1 1 1 0 0,-1-1-1 0 0,0 1 0 0 0,0 0 0 0 0,0-1 0 0 0,0 1 0 0 0,0 0 1 0 0,0 0-1 0 0,0 0 0 0 0,0 1 0 0 0,0-1 0 0 0,-1 1 3 0 0,-77 16-188 0 0,70-13 155 0 0,0 1 0 0 0,0 0 0 0 0,0 1 0 0 0,1 0 0 0 0,0 1-1 0 0,0 0 1 0 0,1 0 0 0 0,0 0 0 0 0,0 1 0 0 0,0 1 0 0 0,1-1 0 0 0,1 1 0 0 0,-1 0 0 0 0,2 1 0 0 0,-1-1 0 0 0,1 1 0 0 0,1 1 0 0 0,-1-1-1 0 0,2 0 1 0 0,-1 1 0 0 0,2 0 0 0 0,-1 0 0 0 0,2 0 0 0 0,-1 0 0 0 0,1 8 33 0 0,5-13-41 0 0,-1 0-1 0 0,1 0 1 0 0,0-1-1 0 0,1 0 1 0 0,-1 0-1 0 0,1 0 1 0 0,0 0-1 0 0,0-1 1 0 0,1 0-1 0 0,-1 0 1 0 0,1 0-1 0 0,0 0 1 0 0,0-1-1 0 0,0 0 1 0 0,1-1-1 0 0,-1 1 1 0 0,1-1-1 0 0,-1-1 1 0 0,1 1-1 0 0,0-1 1 0 0,-1 0-1 0 0,1 0 1 0 0,0-1-1 0 0,0 0 1 0 0,0 0-1 0 0,3-1 42 0 0,98 0-1814 0 0,-73-4-1162 0 0,-1-3-3506 0 0,-20 4-4823 0 0</inkml:trace>
  <inkml:trace contextRef="#ctx0" brushRef="#br0" timeOffset="99929.682">11497 5769 2793 0 0,'0'0'2359'0'0,"0"0"-317"0"0,0 0-147 0 0,0 0 62 0 0,0 0-3 0 0,0 0-61 0 0,0 0-108 0 0,0 0-195 0 0,0 0-202 0 0,0 0-205 0 0,0 0-183 0 0,0 0-171 0 0,22-2-140 0 0,69-7-70 0 0,-87 8-556 0 0,-1 1 0 0 0,1 0 0 0 0,0-1 0 0 0,-1 0 0 0 0,0 1 0 0 0,1-1 0 0 0,-1-1 0 0 0,1 1 0 0 0,-1 0-1 0 0,0-1 1 0 0,0 0 0 0 0,0 0 0 0 0,0 0 0 0 0,0 0 0 0 0,0 0 0 0 0,-1 0 0 0 0,1-1 0 0 0,-1 0 0 0 0,2-1-63 0 0,5-6 240 0 0,7-5-1 0 0,0-1 1 0 0,-1-1-1 0 0,0-1 1 0 0,-2 0-1 0 0,0-1 0 0 0,-1 0 1 0 0,-1-1-1 0 0,3-6-239 0 0,-11 22-268 0 0,-6 23 147 0 0,2-12 116 0 0,0 0 1 0 0,0 0 0 0 0,0 1 0 0 0,1-1 0 0 0,0 0 0 0 0,1 1 1 0 0,-1-1-1 0 0,1 0 0 0 0,1 1 0 0 0,-1-1 0 0 0,1 0 1 0 0,1 0-1 0 0,-1 0 0 0 0,1 0 0 0 0,2 2 4 0 0,-1-2 44 0 0,1 0 0 0 0,0 0 0 0 0,0 0 0 0 0,0-1 0 0 0,1 0 0 0 0,0 0 0 0 0,0-1 0 0 0,1 0 0 0 0,0 0 0 0 0,0 0 0 0 0,0-1-1 0 0,0 0 1 0 0,0 0 0 0 0,1-1 0 0 0,0 0 0 0 0,0 0 0 0 0,0-1 0 0 0,0 0 0 0 0,0 0 0 0 0,0-1 0 0 0,0 0 0 0 0,1 0 0 0 0,5-1-44 0 0,-4 1 77 0 0,-1-1 0 0 0,0 0 0 0 0,0-1 0 0 0,0 0 0 0 0,0 0 0 0 0,0-1 0 0 0,0 0 0 0 0,0-1 0 0 0,0 0 0 0 0,-1 0 0 0 0,1-1 1 0 0,-1 0-1 0 0,0-1 0 0 0,0 1 0 0 0,0-1 0 0 0,-1-1 0 0 0,0 0 0 0 0,0 0 0 0 0,0 0 0 0 0,-1-1 0 0 0,0 0 0 0 0,5-6-77 0 0,-1-3-336 0 0,-1 1 1 0 0,0-1-1 0 0,-1-1 1 0 0,-1 1-1 0 0,-1-1 1 0 0,0-1-1 0 0,1-6 336 0 0,-3 9-4356 0 0,1 3-8114 0 0</inkml:trace>
  <inkml:trace contextRef="#ctx0" brushRef="#br0" timeOffset="100816.693">13332 5040 12747 0 0,'0'0'1364'0'0,"0"0"-214"0"0,0 0-80 0 0,0 0-3 0 0,0 0 16 0 0,0 0 3 0 0,0 0-103 0 0,0 0-138 0 0,0 0-153 0 0,0 0-159 0 0,0 0-109 0 0,-13 9-58 0 0,-39 33-22 0 0,51-41-310 0 0,-1 1-1 0 0,1-1 1 0 0,-1 1-1 0 0,1-1 1 0 0,0 1-1 0 0,-1 0 0 0 0,1 0 1 0 0,0-1-1 0 0,0 1 1 0 0,0 0-1 0 0,0 0 1 0 0,1 0-1 0 0,-1 0 0 0 0,0 0 1 0 0,1 0-1 0 0,0 0 1 0 0,-1 0-1 0 0,1 0 0 0 0,0 0 1 0 0,0 1-1 0 0,0-1 1 0 0,0 0-1 0 0,0 0 1 0 0,1 0-1 0 0,-1 0-33 0 0,1 9 214 0 0,13 210 2272 0 0,-8 102-1362 0 0,-13-224-1239 0 0,-8-99-4142 0 0,6 0-3426 0 0,4-3-3923 0 0</inkml:trace>
  <inkml:trace contextRef="#ctx0" brushRef="#br0" timeOffset="104953.552">13047 5375 656 0 0,'0'0'1408'0'0,"0"0"151"0"0,0 0 278 0 0,0 0 203 0 0,0 0 41 0 0,0 0-182 0 0,0 0-244 0 0,0 0-216 0 0,0 0-180 0 0,0 0-162 0 0,0 0-142 0 0,-4 0-99 0 0,-14 0-85 0 0,14 0-71 0 0,4 0-62 0 0,0 0-99 0 0,0 0-98 0 0,15 3 1563 0 0,92-3 1108 0 0,98-14-1893 0 0,-140 7-1477 0 0,-62 6-725 0 0,-1 0-1550 0 0,-1-2-4765 0 0,-1 0-5090 0 0</inkml:trace>
  <inkml:trace contextRef="#ctx0" brushRef="#br0" timeOffset="105483.577">13671 4977 8058 0 0,'0'0'4873'0'0,"0"0"-2338"0"0,0 0-967 0 0,0 0-166 0 0,0 0-31 0 0,0 0-87 0 0,0 0-193 0 0,0 0-260 0 0,0 0-228 0 0,0 0-125 0 0,0 0-11 0 0,0 0 20 0 0,0 0 2 0 0,0 11-56 0 0,2 203 1174 0 0,-2 175-1055 0 0,20-330-499 0 0,13-70 18 0 0,181-134 125 0 0,-142 115-143 0 0,-70 30-53 0 0,-1-1 0 0 0,0 1 0 0 0,1 0 0 0 0,-1 0 0 0 0,0-1 1 0 0,1 1-1 0 0,-1 0 0 0 0,0 0 0 0 0,1 0 0 0 0,-1 0 0 0 0,0 1 0 0 0,1-1 0 0 0,-1 0 0 0 0,0 0 0 0 0,0 1 0 0 0,1-1 0 0 0,-1 1 1 0 0,0-1-1 0 0,0 1 0 0 0,0 0 0 0 0,1-1 0 0 0,-1 1 0 0 0,0 0 0 0 0,0 0 0 0 0,0 0 0 0 0,0 0 0 0 0,0 0 0 0 0,-1 0 0 0 0,1 0 0 0 0,0 0 1 0 0,0 0-1 0 0,-1 0 0 0 0,1 0 0 0 0,0 1 0 0 0,-1-1 0 0 0,1 0 0 0 0,-1 0 0 0 0,0 1 0 0 0,1-1 0 0 0,-1 0 0 0 0,0 1 0 0 0,0-1 1 0 0,0 1-1 0 0,5 64 166 0 0,-5-59-133 0 0,1 143 659 0 0,14-105-497 0 0,-15-44-215 0 0,0 0 0 0 0,1 0-1 0 0,-1 0 1 0 0,0 0 0 0 0,1 0-1 0 0,-1 0 1 0 0,1-1-1 0 0,-1 1 1 0 0,1 0 0 0 0,-1 0-1 0 0,1 0 1 0 0,0-1 0 0 0,-1 1-1 0 0,1 0 1 0 0,0-1 0 0 0,0 1-1 0 0,0 0 1 0 0,-1-1 0 0 0,1 1-1 0 0,0-1 1 0 0,0 0 0 0 0,0 1-1 0 0,0-1 1 0 0,0 0 0 0 0,0 1-1 0 0,0-1 1 0 0,0 0-1 0 0,0 0 1 0 0,0 0 0 0 0,0 0-1 0 0,0 0 1 0 0,0 0 0 0 0,0 0-1 0 0,0 0 1 0 0,0 0 0 0 0,0 0-1 0 0,0-1 1 0 0,0 1 0 0 0,-1 0-1 0 0,1-1 1 0 0,0 1 0 0 0,0-1-1 0 0,0 1 1 0 0,1-1 20 0 0,11-18-2312 0 0,-6 6-5776 0 0,-5 5-4512 0 0</inkml:trace>
  <inkml:trace contextRef="#ctx0" brushRef="#br0" timeOffset="106049.682">14330 5515 7226 0 0,'0'0'1544'0'0,"0"0"-160"0"0,0 0 106 0 0,0 0 140 0 0,0 0 19 0 0,0 0-152 0 0,0 0-185 0 0,0 0-148 0 0,0 0-105 0 0,0 0-35 0 0,0 0-56 0 0,0 0-90 0 0,0 0-81 0 0,29 11-91 0 0,92 36-109 0 0,-59-35 368 0 0,-58-13-920 0 0,0 1 1 0 0,0-1 0 0 0,0 0 0 0 0,0 0 0 0 0,0 0-1 0 0,0 0 1 0 0,0-1 0 0 0,0 1 0 0 0,0-1 0 0 0,0 0-1 0 0,-1 0 1 0 0,1-1 0 0 0,-1 1 0 0 0,0-1 0 0 0,0 0-1 0 0,0 1 1 0 0,0-2 0 0 0,0 1 0 0 0,0 0 0 0 0,-1 0-1 0 0,1-1 1 0 0,-1 1 0 0 0,0-1 0 0 0,0 0 0 0 0,-1 0-1 0 0,1 0 1 0 0,-1 0 0 0 0,0 0 0 0 0,0 0 0 0 0,0 0-1 0 0,0 0 1 0 0,-1 0 0 0 0,1 0 0 0 0,-1 0 0 0 0,-1-4-46 0 0,-1 5-19 0 0,0-1 0 0 0,0 1 1 0 0,-1-1-1 0 0,1 1 0 0 0,-1 0 1 0 0,0 0-1 0 0,0 0 0 0 0,0 0 1 0 0,-1 1-1 0 0,1-1 0 0 0,0 1 0 0 0,-1 0 1 0 0,0 0-1 0 0,1 0 0 0 0,-1 0 1 0 0,0 1-1 0 0,0 0 0 0 0,0-1 1 0 0,0 2-1 0 0,0-1 0 0 0,-1 0 1 0 0,1 1-1 0 0,0-1 0 0 0,-4 2 19 0 0,-5-2-23 0 0,1 0 0 0 0,0 1-1 0 0,-1 1 1 0 0,1 0 0 0 0,0 1-1 0 0,-1 0 1 0 0,1 1 0 0 0,0 0-1 0 0,1 1 1 0 0,-1 0-1 0 0,1 1 1 0 0,-1 0 0 0 0,1 1-1 0 0,1 0 1 0 0,-1 1 0 0 0,1 0-1 0 0,0 1 1 0 0,1 0 0 0 0,0 0-1 0 0,0 1 1 0 0,1 0-1 0 0,0 1 1 0 0,1 0 0 0 0,-1 0-1 0 0,-4 10 24 0 0,10-15 25 0 0,1 0-1 0 0,0 0 0 0 0,-1-1 0 0 0,1 1 1 0 0,1 0-1 0 0,-1 0 0 0 0,1 0 0 0 0,0 0 0 0 0,0 0 1 0 0,0 1-1 0 0,1-1 0 0 0,0-1 0 0 0,0 1 1 0 0,0 0-1 0 0,1 0 0 0 0,-1 0 0 0 0,1 0 1 0 0,0-1-1 0 0,1 1 0 0 0,-1-1 0 0 0,1 0 1 0 0,0 0-1 0 0,0 1 0 0 0,0-2 0 0 0,0 1 0 0 0,1 0 1 0 0,-1-1-1 0 0,1 0 0 0 0,0 1 0 0 0,0-1 1 0 0,0-1-1 0 0,1 1 0 0 0,2 0-24 0 0,11 7 111 0 0,1 0 0 0 0,0-2 0 0 0,0 0 0 0 0,1-2 0 0 0,0 0 0 0 0,0-1 0 0 0,12 1-111 0 0,156 2-255 0 0,-138-8-2534 0 0,-39-1-3171 0 0,-2-2-6664 0 0</inkml:trace>
  <inkml:trace contextRef="#ctx0" brushRef="#br0" timeOffset="107099.722">15873 4988 11642 0 0,'0'0'2114'0'0,"0"0"-199"0"0,0 0-228 0 0,0 0-110 0 0,0 0-94 0 0,0 0-154 0 0,0 0-192 0 0,0 0-204 0 0,0 0-209 0 0,0 0-192 0 0,0 0-156 0 0,0 0-73 0 0,0 0 4 0 0,-8 4 33 0 0,3-1-277 0 0,3-2-33 0 0,0 0 0 0 0,-1 0-1 0 0,1 0 1 0 0,0 1 0 0 0,0-1 0 0 0,0 0-1 0 0,0 1 1 0 0,0 0 0 0 0,1-1-1 0 0,-1 1 1 0 0,0 0 0 0 0,1 0 0 0 0,-1 0-1 0 0,1 0 1 0 0,0 0 0 0 0,0 0-1 0 0,0 1 1 0 0,0-1 0 0 0,0 0 0 0 0,0 1-1 0 0,0-1 1 0 0,1 1 0 0 0,-1 0-30 0 0,-20 354 2019 0 0,19 120-1376 0 0,2-476-631 0 0,0-1 25 0 0,0 0 19 0 0,10-19 168 0 0,11-10-224 0 0,0 2-1 0 0,2 0 0 0 0,1 2 1 0 0,1 1-1 0 0,1 0 0 0 0,1 2 1 0 0,1 1-1 0 0,0 1 1 0 0,2 2-1 0 0,1 1 0 0 0,2 0 1 0 0,-22 11-4 0 0,1 1 0 0 0,0 1 0 0 0,0-1 0 0 0,0 2 0 0 0,0 0 0 0 0,1 0 0 0 0,-1 1-1 0 0,1 1 1 0 0,-1 0 0 0 0,1 0 0 0 0,8 2 4 0 0,-18-1 0 0 0,-1 1-1 0 0,1-1 1 0 0,-1 1 0 0 0,1 0-1 0 0,-1 0 1 0 0,0 0-1 0 0,1 0 1 0 0,-1 0 0 0 0,0 0-1 0 0,0 1 1 0 0,0-1-1 0 0,0 1 1 0 0,0-1 0 0 0,0 1-1 0 0,0 0 1 0 0,-1 0-1 0 0,1 0 1 0 0,0 0 0 0 0,-1 0-1 0 0,0 0 1 0 0,0 0-1 0 0,1 1 1 0 0,-1-1 0 0 0,0 0-1 0 0,-1 1 1 0 0,1-1-1 0 0,0 0 1 0 0,-1 1 0 0 0,1-1-1 0 0,-1 1 1 0 0,0-1 0 0 0,0 1-1 0 0,0 0 1 0 0,0 1 0 0 0,-22 86 13 0 0,11-73-16 0 0,-2-1 0 0 0,0 0 0 0 0,0 0 0 0 0,-2-2 0 0 0,0 0 0 0 0,0 0 0 0 0,-1-2 0 0 0,-1 0 0 0 0,0 0-1 0 0,-1-2 1 0 0,0 0 0 0 0,-1-1 0 0 0,1-1 0 0 0,-2-1 0 0 0,1-1 0 0 0,-1 0 0 0 0,-10 1 3 0 0,-67-3-423 0 0,96-4 355 0 0,0-1 1 0 0,-1 1-1 0 0,1 0 0 0 0,0-1 0 0 0,-1 1 0 0 0,1-1 0 0 0,0 0 0 0 0,0 1 0 0 0,-1-1 0 0 0,1 0 0 0 0,0 0 1 0 0,0 1-1 0 0,0-1 0 0 0,0 0 0 0 0,0 0 0 0 0,0 0 0 0 0,0 0 0 0 0,1-1 0 0 0,-1 1 0 0 0,0 0 1 0 0,1 0-1 0 0,-1 0 0 0 0,0-1 0 0 0,1 1 0 0 0,0 0 0 0 0,-1-1 0 0 0,1 1 0 0 0,0 0 0 0 0,-1-1 0 0 0,1 1 1 0 0,0 0-1 0 0,0-1 0 0 0,0 1 0 0 0,0-1 0 0 0,1 1 0 0 0,-1 0 0 0 0,0-1 0 0 0,0 1 0 0 0,1 0 0 0 0,-1-1 1 0 0,1 1-1 0 0,-1 0 0 0 0,1 0 0 0 0,0 0 0 0 0,-1-1 0 0 0,1 1 0 0 0,0 0 0 0 0,0 0 0 0 0,0 0 1 0 0,0 0-1 0 0,0 0 0 0 0,0 0 0 0 0,0 0 0 0 0,0 1 0 0 0,0-1 0 0 0,1 0 68 0 0,18-19-2278 0 0,-5 8-2335 0 0,0 3-7351 0 0</inkml:trace>
  <inkml:trace contextRef="#ctx0" brushRef="#br0" timeOffset="107442.281">16745 5640 18924 0 0,'0'0'1298'0'0,"0"0"-594"0"0,0 0-183 0 0,0 0 225 0 0,0 0 243 0 0,0 0 89 0 0,0 0-133 0 0,0 0-242 0 0,0 0-167 0 0,0 0-112 0 0,0 0-89 0 0,0 0-48 0 0,0 0-90 0 0,-11 18-50 0 0,-33 55-38 0 0,42-71-101 0 0,1 1-1 0 0,-1-1 1 0 0,1 1 0 0 0,0-1-1 0 0,-1 1 1 0 0,1-1-1 0 0,0 1 1 0 0,1 0-1 0 0,-1-1 1 0 0,0 1-1 0 0,1 0 1 0 0,0 0 0 0 0,-1 0-1 0 0,1-1 1 0 0,0 1-1 0 0,0 0 1 0 0,1 0-1 0 0,-1 0 1 0 0,1-1 0 0 0,-1 1-1 0 0,1 0 1 0 0,1 2-8 0 0,-1-3 5 0 0,2 3 8 0 0,0-1 0 0 0,1 1 0 0 0,0-1 0 0 0,0 0 0 0 0,0 0 0 0 0,1-1 0 0 0,-1 1 1 0 0,1-1-1 0 0,0 0 0 0 0,0-1 0 0 0,0 1 0 0 0,0-1 0 0 0,0 0 0 0 0,0 0 0 0 0,1 0 0 0 0,-1-1 0 0 0,5 1-13 0 0,15 3 52 0 0,1-1 1 0 0,1-1-1 0 0,-1-1 1 0 0,0-2-1 0 0,0 0 0 0 0,1-2 1 0 0,-1-1-1 0 0,0-1 1 0 0,0-1-1 0 0,-1-1 1 0 0,1-2-1 0 0,-1 0 1 0 0,-1-2-1 0 0,0 0 1 0 0,7-6-53 0 0,-25 14 17 0 0,0 0 0 0 0,0-1 1 0 0,0 1-1 0 0,-1-2 0 0 0,1 1 1 0 0,-1 0-1 0 0,0-1 1 0 0,1 0-1 0 0,-2-1 0 0 0,1 1 1 0 0,0-1-1 0 0,-1 0 1 0 0,0 0-1 0 0,0 0 0 0 0,0 0 1 0 0,-1-1-1 0 0,0 1 1 0 0,0-1-1 0 0,0 0 0 0 0,-1 0 1 0 0,0 0-1 0 0,0-1 0 0 0,0 1 1 0 0,-1 0-1 0 0,0-1 1 0 0,0 1-1 0 0,-1-5-17 0 0,-3 5 0 0 0,-1 1 0 0 0,1-1 1 0 0,-1 1-1 0 0,-1 0 0 0 0,1 0 0 0 0,-1 0 0 0 0,0 0 0 0 0,0 1 1 0 0,0 0-1 0 0,-1 0 0 0 0,1 0 0 0 0,-1 1 0 0 0,0 0 1 0 0,0 0-1 0 0,0 0 0 0 0,0 1 0 0 0,-1 0 0 0 0,1 0 0 0 0,-1 0 1 0 0,1 1-1 0 0,-1 0 0 0 0,-5 0 0 0 0,-12-3-73 0 0,-1 0 0 0 0,0 2-1 0 0,-1 1 1 0 0,1 1 0 0 0,0 1 0 0 0,0 1 0 0 0,0 2 0 0 0,-1 0 73 0 0,14-1-266 0 0,1 0 0 0 0,-1 1 0 0 0,1 1 1 0 0,0-1-1 0 0,0 2 0 0 0,0 0 1 0 0,1 0-1 0 0,0 1 0 0 0,0 0 1 0 0,-7 7 265 0 0,-4 8-4275 0 0,4 3-3437 0 0,12-16-4920 0 0</inkml:trace>
  <inkml:trace contextRef="#ctx0" brushRef="#br0" timeOffset="107698.658">17806 5481 16532 0 0,'0'0'1953'0'0,"0"0"-532"0"0,0 0-234 0 0,0 0-33 0 0,0 0-32 0 0,0 0-76 0 0,0 0-124 0 0,0 0-120 0 0,0 0-113 0 0,0 0-108 0 0,-34 26-128 0 0,-102 82-133 0 0,57-32 44 0 0,63-54-292 0 0,-55 84-165 0 0,68-92-211 0 0,2-3 1088 0 0,-1-6-3268 0 0,-2-3-3000 0 0,-1-4-4251 0 0,2-1-1567 0 0</inkml:trace>
  <inkml:trace contextRef="#ctx0" brushRef="#br0" timeOffset="107916.665">17434 5371 14195 0 0,'0'0'4958'0'0,"0"0"-2736"0"0,0 0-1082 0 0,0 0-179 0 0,0 0-54 0 0,0 0-10 0 0,0 0-41 0 0,0 0-105 0 0,0 0-95 0 0,0 0-82 0 0,0 0-60 0 0,0 0-45 0 0,30 35-55 0 0,95 110-44 0 0,-20-27 186 0 0,21 22-380 0 0,-80-104-3074 0 0,-45-35 2418 0 0,0-1-1698 0 0,-1 0-5040 0 0,0 0-5783 0 0</inkml:trace>
  <inkml:trace contextRef="#ctx0" brushRef="#br0" timeOffset="113057.681">18715 5470 0 0 0,'0'0'529'0'0,"0"0"369"0"0,0 0 280 0 0,0 0 154 0 0,0 0 28 0 0,0 0-13 0 0,0 0-57 0 0,0 0-39 0 0,0 0-47 0 0,23-4-39 0 0,67-14-43 0 0,-68 9 7642 0 0,-40-1-7775 0 0,-4 8-843 0 0,0 0-1 0 0,0 1 1 0 0,0 1 0 0 0,-1 1-1 0 0,1 2 1 0 0,0 0 0 0 0,-13 4-146 0 0,-42 4 383 0 0,5 3 185 0 0,80 12-547 0 0,85 36 171 0 0,-70-51-146 0 0,104 48 175 0 0,-127-58-208 0 0,1 0 0 0 0,0 0-1 0 0,-1-1 1 0 0,1 1 0 0 0,-1 0 0 0 0,0 0-1 0 0,1 0 1 0 0,-1 0 0 0 0,0 0 0 0 0,1-1-1 0 0,-1 1 1 0 0,0 0 0 0 0,0 0 0 0 0,0 0-1 0 0,0 0 1 0 0,0 0 0 0 0,0 0 0 0 0,0 0 0 0 0,0 0-1 0 0,0 0 1 0 0,0 0 0 0 0,-1 0 0 0 0,1 0-1 0 0,0 0 1 0 0,0-1 0 0 0,-1 1 0 0 0,1 0-1 0 0,-1 0 1 0 0,1 0 0 0 0,-1 0 0 0 0,1-1-1 0 0,-1 1 1 0 0,0 0 0 0 0,1-1 0 0 0,-1 1 0 0 0,0 0-1 0 0,1-1 1 0 0,-1 1 0 0 0,0-1 0 0 0,0 1-1 0 0,0-1 1 0 0,0 1 0 0 0,1-1 0 0 0,-1 0-1 0 0,0 1 1 0 0,0-1 0 0 0,0 0 0 0 0,0 0-1 0 0,0 0 1 0 0,0 0 0 0 0,0 1-13 0 0,-6 3 54 0 0,-114 75 205 0 0,-29 26-7 0 0,149-104-247 0 0,-1 0 0 0 0,1 1 0 0 0,0-1 0 0 0,0 0-1 0 0,0 1 1 0 0,1-1 0 0 0,-1 1 0 0 0,0-1 0 0 0,0 1-1 0 0,1-1 1 0 0,-1 1 0 0 0,1-1 0 0 0,-1 1 0 0 0,1 0 0 0 0,0-1-1 0 0,0 1 1 0 0,0 0 0 0 0,0-1 0 0 0,0 1 0 0 0,0 0-1 0 0,0-1 1 0 0,0 1 0 0 0,1 0 0 0 0,-1-1 0 0 0,0 1 0 0 0,1 0-1 0 0,0-1 1 0 0,-1 1 0 0 0,1-1 0 0 0,0 1 0 0 0,0-1-1 0 0,0 1 1 0 0,0-1 0 0 0,0 0 0 0 0,0 0 0 0 0,0 1 0 0 0,0-1-1 0 0,1 0 1 0 0,-1 0 0 0 0,0 0 0 0 0,1 0 0 0 0,0 0-5 0 0,67 36 260 0 0,-36-25-174 0 0,1-3 1 0 0,0 0-1 0 0,1-2 1 0 0,0-2-1 0 0,0-1 1 0 0,9-2-87 0 0,-41-3-196 0 0,-1-1 1 0 0,1 0-1 0 0,-1 0 1 0 0,0 0-1 0 0,0 0 1 0 0,0 0-1 0 0,0 0 1 0 0,0 0-1 0 0,0-1 0 0 0,-1 1 1 0 0,1-1-1 0 0,-1 1 1 0 0,1-1-1 0 0,-1 0 1 0 0,0 0-1 0 0,0 1 1 0 0,0-1-1 0 0,-1 0 1 0 0,1 0-1 0 0,0-1 196 0 0,-1 2-230 0 0,6-28-3881 0 0,-3 7-4701 0 0,1 11-1202 0 0</inkml:trace>
  <inkml:trace contextRef="#ctx0" brushRef="#br0" timeOffset="113383.871">18697 5058 11803 0 0,'0'0'1975'0'0,"0"0"-846"0"0,0 0-513 0 0,0 0-197 0 0,0 0-10 0 0,0 0 89 0 0,0 0 197 0 0,0 0 210 0 0,0 0 173 0 0,0 0 87 0 0,0 0-74 0 0,0 0-164 0 0,5 21-176 0 0,16 68-140 0 0,-11 78 1263 0 0,-15-59-1008 0 0,-5-1 0 0 0,-16 63-866 0 0,3-18 272 0 0,4 20-97 0 0,-10 104-106 0 0,15-243-528 0 0,4-30-2131 0 0,-2-8-3639 0 0,9 4-3765 0 0</inkml:trace>
  <inkml:trace contextRef="#ctx0" brushRef="#br0" timeOffset="114300.617">19247 5967 0 0 0,'0'0'487'0'0,"0"0"1282"0"0,0 0 367 0 0,0 0 52 0 0,0 0-63 0 0,0 0-154 0 0,0 0-215 0 0,0 0-202 0 0,0 0-158 0 0,0 0-130 0 0,0 0-108 0 0,2 2-43 0 0,-2-1-975 0 0,1-1 0 0 0,-1 1 0 0 0,1-1 0 0 0,0 1-1 0 0,-1-1 1 0 0,1 1 0 0 0,0-1 0 0 0,-1 0-1 0 0,1 1 1 0 0,0-1 0 0 0,0 0 0 0 0,-1 0 0 0 0,1 0-1 0 0,0 1 1 0 0,0-1 0 0 0,0 0 0 0 0,-1 0 0 0 0,1 0-1 0 0,0 0 1 0 0,0 0 0 0 0,0 0 0 0 0,-1-1-1 0 0,1 1 1 0 0,0 0 0 0 0,0 0 0 0 0,-1-1 0 0 0,1 1-1 0 0,0 0 1 0 0,-1-1 0 0 0,1 1 0 0 0,0 0 0 0 0,-1-1-1 0 0,1 1 1 0 0,0-1 0 0 0,-1 1 0 0 0,1-1-1 0 0,-1 0 1 0 0,1 1 0 0 0,-1-1 0 0 0,1 1 0 0 0,-1-1-1 0 0,1 0 1 0 0,-1 0 0 0 0,1 0-140 0 0,188-195 1436 0 0,-48 84-1253 0 0,-131 105-175 0 0,10-7 11 0 0,1 0 0 0 0,0 1-1 0 0,1 1 1 0 0,0 1-1 0 0,1 1 1 0 0,0 1 0 0 0,16-3-19 0 0,-37 11-1 0 0,-1 0 1 0 0,1 0 0 0 0,0 0-1 0 0,0 1 1 0 0,1-1 0 0 0,-1 1-1 0 0,0-1 1 0 0,0 1 0 0 0,0 0-1 0 0,0 0 1 0 0,0 0 0 0 0,0 0-1 0 0,0 0 1 0 0,1 0 0 0 0,-1 1 0 0 0,0-1-1 0 0,0 1 1 0 0,0-1 0 0 0,0 1-1 0 0,0 0 1 0 0,0 0 0 0 0,-1 0-1 0 0,1 0 1 0 0,0 0 0 0 0,0 0-1 0 0,0 1 1 0 0,-1-1 0 0 0,1 0-1 0 0,-1 1 1 0 0,1-1 0 0 0,-1 1-1 0 0,0 0 1 0 0,0 0 0 0 0,1-1-1 0 0,-1 1 1 0 0,0 0 0 0 0,0 0-1 0 0,-1 0 1 0 0,1 0 0 0 0,0 0-1 0 0,-1 0 1 0 0,1 0 0 0 0,-1 0-1 0 0,0 0 1 0 0,0 1 0 0 0,0 11 31 0 0,0 1-1 0 0,-2 0 0 0 0,1-1 1 0 0,-2 1-1 0 0,0-1 1 0 0,-1 0-1 0 0,-1 0 1 0 0,0 0-1 0 0,0 0 1 0 0,-2-1-1 0 0,1 0 1 0 0,-2 0-1 0 0,0-1 1 0 0,0 0-1 0 0,-1 0 0 0 0,-1-1 1 0 0,0 0-1 0 0,0-1 1 0 0,-9 7-31 0 0,4-3-7 0 0,0 0-1 0 0,-1-2 1 0 0,-1 1 0 0 0,0-2 0 0 0,0 0 0 0 0,-1-2-1 0 0,0 0 1 0 0,-1 0 0 0 0,0-2 0 0 0,-1 0-1 0 0,1-2 1 0 0,-1 0 0 0 0,0-1 0 0 0,0-1 0 0 0,-1-1-1 0 0,1 0 1 0 0,-16-2 7 0 0,34 0-67 0 0,0 0 1 0 0,1 0-1 0 0,-1 0 0 0 0,0-1 1 0 0,0 1-1 0 0,0 0 0 0 0,0-1 1 0 0,0 1-1 0 0,0-1 0 0 0,0 0 1 0 0,0 0-1 0 0,1 0 0 0 0,-1 0 1 0 0,0 0-1 0 0,1 0 0 0 0,-1 0 1 0 0,1 0-1 0 0,-1-1 0 0 0,1 1 1 0 0,-1 0-1 0 0,1-1 0 0 0,0 1 0 0 0,0-1 1 0 0,0 0-1 0 0,0 1 0 0 0,0-1 1 0 0,0 0-1 0 0,0 0 0 0 0,1 0 1 0 0,-1 0-1 0 0,1 1 0 0 0,-1-1 1 0 0,1 0-1 0 0,-1 0 0 0 0,1 0 1 0 0,0 0-1 0 0,0 0 0 0 0,0 0 1 0 0,0 0-1 0 0,1 0 0 0 0,-1 0 1 0 0,1 0-1 0 0,-1 0 0 0 0,1 0 0 0 0,-1 0 1 0 0,1 1-1 0 0,0-1 0 0 0,0 0 1 0 0,0 0-1 0 0,0 1 0 0 0,0-1 1 0 0,0 0 66 0 0,30-22-2970 0 0,-15 15-1300 0 0,-3 2-4924 0 0</inkml:trace>
  <inkml:trace contextRef="#ctx0" brushRef="#br0" timeOffset="115055.298">20002 5607 3353 0 0,'0'0'3455'0'0,"0"0"-1943"0"0,0 0-769 0 0,0 0 63 0 0,0 0 311 0 0,0 0 310 0 0,0 0 146 0 0,0 0-73 0 0,0 0-174 0 0,0 0-224 0 0,0 0-181 0 0,0 0-92 0 0,2 17-99 0 0,10 128 1322 0 0,-12-131-1843 0 0,-1-10-149 0 0,0 0 0 0 0,0 0 0 0 0,1-1-1 0 0,-1 1 1 0 0,1 0 0 0 0,0 0-1 0 0,0 0 1 0 0,0 0 0 0 0,0 0 0 0 0,1 0-1 0 0,0-1 1 0 0,0 1 0 0 0,0 0-1 0 0,0 0 1 0 0,0-1 0 0 0,1 1 0 0 0,-1-1-1 0 0,1 1 1 0 0,0-1 0 0 0,0 0-1 0 0,0 1 1 0 0,1-1 0 0 0,-1 0-1 0 0,1-1 1 0 0,0 1 0 0 0,0 0 0 0 0,0-1-1 0 0,0 1 1 0 0,0-1 0 0 0,0 0-1 0 0,1 0 1 0 0,-1 0 0 0 0,1-1 0 0 0,-1 1-1 0 0,4 0-59 0 0,3-3 115 0 0,1 0 0 0 0,-1 0 0 0 0,0-1 0 0 0,0 0 0 0 0,0-1-1 0 0,0 0 1 0 0,0-1 0 0 0,0 0 0 0 0,-1-1 0 0 0,0 0 0 0 0,0 0 0 0 0,0-1-1 0 0,0 0 1 0 0,-1 0 0 0 0,0-1 0 0 0,4-5-115 0 0,18-10 127 0 0,102-110 302 0 0,-139 141-464 0 0,1 1 0 0 0,0 0 0 0 0,0 1 1 0 0,1 0-1 0 0,0-1 0 0 0,1 2 0 0 0,0-1 0 0 0,1 0 0 0 0,0 1 0 0 0,1-1 0 0 0,0 1 0 0 0,1 4 35 0 0,2-10 4 0 0,1-1-1 0 0,0 1 1 0 0,0-1 0 0 0,0 1-1 0 0,1-1 1 0 0,0 0-1 0 0,0 0 1 0 0,0 0-1 0 0,1 0 1 0 0,-1 0-1 0 0,1-1 1 0 0,0 0-1 0 0,1 0 1 0 0,-1 0-1 0 0,1 0 1 0 0,-1-1-1 0 0,1 1 1 0 0,0-1 0 0 0,1 0-1 0 0,-1-1 1 0 0,0 1-1 0 0,1-1 1 0 0,-1 0-1 0 0,1-1 1 0 0,0 1-1 0 0,0-1 1 0 0,-1 0-1 0 0,1-1 1 0 0,0 1-1 0 0,0-1 1 0 0,0 0-1 0 0,0-1 1 0 0,0 1 0 0 0,0-1-1 0 0,-1 0 1 0 0,1-1-1 0 0,3 0-3 0 0,6-4 16 0 0,1 0 0 0 0,-1-1 0 0 0,0 0 0 0 0,-1-1 0 0 0,0-1 0 0 0,0 0 0 0 0,0-1 0 0 0,-2 0 0 0 0,1-1 0 0 0,-1-1 0 0 0,-1 0 0 0 0,0 0 0 0 0,-1-1 0 0 0,0-1 0 0 0,-1 1 0 0 0,0-2 0 0 0,-1 1 0 0 0,-1-1 0 0 0,0 0 0 0 0,-1-1 0 0 0,-1 0 0 0 0,-1 0 0 0 0,0 0 0 0 0,1-10-16 0 0,-3 12-25 0 0,-1 12 20 0 0,0 0-1 0 0,0-1 1 0 0,0 1-1 0 0,-1 0 1 0 0,1 0-1 0 0,0-1 1 0 0,-1 1-1 0 0,0 0 1 0 0,1-1-1 0 0,-1 1 1 0 0,0 0-1 0 0,0-1 1 0 0,-1 1-1 0 0,1-1 1 0 0,0 1-1 0 0,-1 0 1 0 0,1-1-1 0 0,-1 1 1 0 0,0 0-1 0 0,0 0 1 0 0,0 0-1 0 0,0 0 1 0 0,0-1-1 0 0,0 1 1 0 0,-1 0-1 0 0,1 1 1 0 0,-1-1-1 0 0,1 0 1 0 0,-1 0-1 0 0,0 1 1 0 0,1-1-1 0 0,-1 1 1 0 0,0-1-1 0 0,0 1 1 0 0,-1-1 5 0 0,-4 2-20 0 0,0 1 0 0 0,1-1 0 0 0,-1 1 0 0 0,0 0 0 0 0,1 1 0 0 0,-1 0 0 0 0,1 0 0 0 0,0 0 0 0 0,0 1 0 0 0,0 0 0 0 0,0 0 0 0 0,0 0 0 0 0,0 1 0 0 0,1 0 0 0 0,0 0 0 0 0,0 0 0 0 0,0 1 0 0 0,0-1 0 0 0,1 1 0 0 0,-1 0 0 0 0,1 1 0 0 0,0-1 0 0 0,1 1 0 0 0,0 0 0 0 0,-2 4 20 0 0,3-8-2 0 0,2 1 1 0 0,-1-1 0 0 0,0 0-1 0 0,0 1 1 0 0,1-1 0 0 0,-1 0-1 0 0,1 1 1 0 0,0-1 0 0 0,0 1-1 0 0,0-1 1 0 0,0 1 0 0 0,0-1-1 0 0,1 0 1 0 0,-1 1 0 0 0,1-1-1 0 0,-1 1 1 0 0,1-1 0 0 0,0 0-1 0 0,0 1 1 0 0,0-1 0 0 0,0 0-1 0 0,0 0 1 0 0,0 0 0 0 0,1 0-1 0 0,-1 0 1 0 0,1 0-1 0 0,0 0 1 0 0,-1-1 0 0 0,1 1-1 0 0,0 0 1 0 0,0-1 0 0 0,0 0-1 0 0,0 1 1 0 0,0-1 0 0 0,0 0-1 0 0,1 0 1 0 0,-1 0 0 0 0,0 0 1 0 0,93 19 77 0 0,113-17 141 0 0,-206-2-216 0 0,0 0 0 0 0,1 0 1 0 0,-1 0-1 0 0,0 0 0 0 0,0 0 1 0 0,0 0-1 0 0,0 0 0 0 0,0 1 1 0 0,0-1-1 0 0,0 1 0 0 0,-1 0 1 0 0,1-1-1 0 0,0 1 0 0 0,-1 0 1 0 0,1 0-1 0 0,-1 0 0 0 0,0 0 1 0 0,0 0-1 0 0,0 0 1 0 0,0 1-1 0 0,0-1 0 0 0,0 0 1 0 0,0 0-1 0 0,-1 1 0 0 0,1-1 1 0 0,-1 0-1 0 0,0 1 0 0 0,0-1 1 0 0,0 1-1 0 0,0-1 0 0 0,0 0 1 0 0,0 1-1 0 0,-1-1 0 0 0,1 1 1 0 0,-1-1-1 0 0,1 0 0 0 0,-1 0 1 0 0,0 1-1 0 0,0-1 0 0 0,0 0 1 0 0,0 0-1 0 0,0 0 0 0 0,-1 0 1 0 0,1 0-1 0 0,-1 0 0 0 0,1 0 1 0 0,-1-1-1 0 0,0 1 0 0 0,0 0-2 0 0,-5 7-189 0 0,0 0-1 0 0,0 1 0 0 0,1 0 1 0 0,0 0-1 0 0,1 1 0 0 0,1-1 0 0 0,-1 1 1 0 0,1 0-1 0 0,1 0 0 0 0,0 0 1 0 0,1 1-1 0 0,-1 10 190 0 0,15-18-6732 0 0,-7-5 1061 0 0,2 1-5598 0 0</inkml:trace>
  <inkml:trace contextRef="#ctx0" brushRef="#br0" timeOffset="115718.919">21132 5375 5113 0 0,'0'0'3055'0'0,"0"0"-2153"0"0,0 0-474 0 0,0 0 399 0 0,0 0 454 0 0,0 0 276 0 0,0 0 99 0 0,0 0-57 0 0,0 0-205 0 0,0 0-197 0 0,0 0-168 0 0,0 0-172 0 0,33 8-133 0 0,105 25-109 0 0,-134-32-573 0 0,0 0 0 0 0,0 0 0 0 0,0 0 0 0 0,0 0 0 0 0,0-1 0 0 0,0 0 0 0 0,0 0 0 0 0,0 0 1 0 0,0 0-1 0 0,0-1 0 0 0,0 1 0 0 0,0-1 0 0 0,0 0 0 0 0,0 0 0 0 0,0 0 0 0 0,0-1 0 0 0,-1 0 0 0 0,3-1-42 0 0,5-2 153 0 0,15-10 2 0 0,-2 0 0 0 0,0-1 0 0 0,0-2 0 0 0,-2 0 0 0 0,0-2 0 0 0,-2 0 0 0 0,0-1 0 0 0,-1-1 1 0 0,-1-1-1 0 0,0-2-155 0 0,71-121 116 0 0,-89 144-79 0 0,0 2-16 0 0,0 0-18 0 0,-24 60-167 0 0,-104 308 292 0 0,-46 282-204 0 0,174-648 76 0 0,-14 56-26 0 0,-1 0 0 0 0,-3-1 0 0 0,-3-1 0 0 0,-3 1 26 0 0,21-48 3 0 0,-1 0 1 0 0,-1 0-1 0 0,0-1 1 0 0,0 1 0 0 0,0-1-1 0 0,-1 0 1 0 0,0-1-1 0 0,-1 1 1 0 0,0-1-1 0 0,0 0 1 0 0,0-1-1 0 0,-1 0 1 0 0,0 0-1 0 0,0-1 1 0 0,-1 0-1 0 0,1 0 1 0 0,-1-1-1 0 0,0 0 1 0 0,0 0-1 0 0,-1-1 1 0 0,1 0-1 0 0,-10 1-3 0 0,15-6 7 0 0,0 0 1 0 0,1-1-1 0 0,-1 1 0 0 0,1-1 0 0 0,0 1 0 0 0,0-1 0 0 0,0 0 0 0 0,0 0 0 0 0,0-1 0 0 0,0 1 1 0 0,1 0-1 0 0,0-1 0 0 0,0 0 0 0 0,0 1 0 0 0,0-1 0 0 0,0 0 0 0 0,1 0 0 0 0,0 0 0 0 0,0 0 1 0 0,0 0-1 0 0,0 0 0 0 0,1-1 0 0 0,-1 1 0 0 0,1 0 0 0 0,0 0 0 0 0,0-1 0 0 0,1 1 0 0 0,-1 0 1 0 0,1 0-1 0 0,0-1-7 0 0,0-27 76 0 0,2 0 1 0 0,1 0 0 0 0,2 1 0 0 0,1-1 0 0 0,1 1 0 0 0,2 0-1 0 0,1 1 1 0 0,1 0 0 0 0,11-18-77 0 0,-3 11 121 0 0,2 1-1 0 0,1 1 1 0 0,1 1-1 0 0,14-14-120 0 0,-32 40 10 0 0,0 0 0 0 0,1 0 0 0 0,0 1 0 0 0,0-1 0 0 0,0 1 0 0 0,1 1 0 0 0,0 0 1 0 0,0 0-1 0 0,1 0 0 0 0,-1 1 0 0 0,1 1 0 0 0,1-1 0 0 0,-1 1 0 0 0,1 1 0 0 0,-1 0 0 0 0,1 0 0 0 0,0 1 0 0 0,0 0 0 0 0,4 0-10 0 0,50 8-1240 0 0,-12 0-2790 0 0,-1-10-7649 0 0,-39 0 2317 0 0</inkml:trace>
  <inkml:trace contextRef="#ctx0" brushRef="#br0" timeOffset="116755.983">21874 5717 3569 0 0,'0'0'2768'0'0,"0"0"-311"0"0,0 0-189 0 0,0 0-141 0 0,0 0-206 0 0,0 0-234 0 0,0 0-275 0 0,0 0-284 0 0,0 0-218 0 0,0 0-187 0 0,0 0-184 0 0,0 0-117 0 0,-3-13-96 0 0,-8-38-69 0 0,11 50-250 0 0,0 1 0 0 0,0-1 0 0 0,0 0 0 0 0,-1 1 0 0 0,1-1 0 0 0,0 1 0 0 0,0-1 0 0 0,0 1-1 0 0,-1-1 1 0 0,1 1 0 0 0,0-1 0 0 0,-1 1 0 0 0,1-1 0 0 0,0 1 0 0 0,-1-1 0 0 0,1 1 0 0 0,0 0 0 0 0,-1-1 0 0 0,1 1 0 0 0,-1-1 0 0 0,1 1 0 0 0,-1 0-1 0 0,1 0 1 0 0,-1-1 0 0 0,1 1 0 0 0,-1 0 0 0 0,1 0 0 0 0,-1-1 0 0 0,1 1 0 0 0,-1 0 0 0 0,0 0 0 0 0,1 0 0 0 0,-1 0 0 0 0,1 0 0 0 0,-1 0 0 0 0,1 0-1 0 0,-1 0 1 0 0,1 0 0 0 0,-1 0 0 0 0,0 0 0 0 0,1 1 0 0 0,-1-1 0 0 0,1 0 0 0 0,-1 0 0 0 0,1 0 0 0 0,-1 1 0 0 0,1-1 0 0 0,-1 0 0 0 0,1 1 0 0 0,-1-1-1 0 0,1 0 1 0 0,-1 1 0 0 0,1-1 0 0 0,0 1 0 0 0,-1-1-7 0 0,-2 2 53 0 0,-18 9 49 0 0,0 1 0 0 0,1 1 1 0 0,0 1-1 0 0,1 0 0 0 0,1 2 1 0 0,1 0-1 0 0,0 1 1 0 0,1 0-1 0 0,0 2 0 0 0,2 0 1 0 0,0 0-1 0 0,1 1 1 0 0,-1 5-103 0 0,12-22 16 0 0,-1 0 0 0 0,1 1 0 0 0,0-1 0 0 0,1 1 0 0 0,-1-1 1 0 0,1 1-1 0 0,-1 0 0 0 0,1 0 0 0 0,0-1 0 0 0,0 1 1 0 0,1 0-1 0 0,-1 0 0 0 0,1 0 0 0 0,0 0 0 0 0,0 0 0 0 0,0 0 1 0 0,1 0-1 0 0,-1 0 0 0 0,1-1 0 0 0,0 1 0 0 0,0 0 1 0 0,0 0-1 0 0,1 0 0 0 0,-1-1 0 0 0,1 1 0 0 0,0-1 1 0 0,0 1-1 0 0,0-1 0 0 0,0 0 0 0 0,1 0 0 0 0,-1 0 0 0 0,1 0 1 0 0,0 0-1 0 0,0-1 0 0 0,0 1 0 0 0,0-1 0 0 0,0 0 1 0 0,1 0-1 0 0,-1 0 0 0 0,1 0 0 0 0,-1 0 0 0 0,1-1 0 0 0,0 0 1 0 0,1 1-17 0 0,7-2 127 0 0,0 0 1 0 0,-1-1 0 0 0,1 0 0 0 0,0-1-1 0 0,-1 0 1 0 0,1-1 0 0 0,-1 0-1 0 0,0-1 1 0 0,0 0 0 0 0,0 0-1 0 0,-1-2 1 0 0,1 1 0 0 0,-1-1 0 0 0,9-8-128 0 0,125-111 537 0 0,-76 52-324 0 0,-66 125-427 0 0,-2-18 213 0 0,-2-22 3 0 0,2 1 0 0 0,-1-1 0 0 0,1 0 1 0 0,1 0-1 0 0,1 0 0 0 0,-1 0 0 0 0,2 0 0 0 0,0 0 0 0 0,0 0 0 0 0,1-1 1 0 0,0 1-1 0 0,1-1 0 0 0,5 8-2 0 0,-9-17 3 0 0,0-1-1 0 0,1 1 1 0 0,-1-1 0 0 0,1 1-1 0 0,-1-1 1 0 0,1 0 0 0 0,-1 0 0 0 0,1 0-1 0 0,0 0 1 0 0,-1 0 0 0 0,1 0 0 0 0,0 0-1 0 0,0-1 1 0 0,0 1 0 0 0,-1 0-1 0 0,1-1 1 0 0,0 0 0 0 0,0 1 0 0 0,0-1-1 0 0,0 0 1 0 0,0 0 0 0 0,0 0-1 0 0,0 0 1 0 0,0 0 0 0 0,0-1 0 0 0,0 1-1 0 0,0-1 1 0 0,-1 1 0 0 0,1-1 0 0 0,0 0-1 0 0,0 1 1 0 0,0-1 0 0 0,-1 0-1 0 0,2-1-2 0 0,53-42 179 0 0,17-47 88 0 0,-60 71-247 0 0,0 1 0 0 0,2 0 0 0 0,1 1 0 0 0,0 1 0 0 0,1 0 0 0 0,1 1-1 0 0,0 1 1 0 0,1 1 0 0 0,1 1 0 0 0,10-6-20 0 0,-7 10-3 0 0,0 0-1 0 0,1 2 1 0 0,0 1-1 0 0,0 0 1 0 0,0 2-1 0 0,2 1 4 0 0,-22 2-4 0 0,0 0-1 0 0,0 0 1 0 0,0 1-1 0 0,0 0 1 0 0,0-1-1 0 0,0 2 1 0 0,-1-1-1 0 0,1 0 1 0 0,0 1 0 0 0,0 0-1 0 0,0 0 1 0 0,0 0-1 0 0,0 0 1 0 0,-1 1-1 0 0,1-1 1 0 0,0 1-1 0 0,-1 0 1 0 0,4 2 4 0 0,-7-3 19 0 0,-10 2 615 0 0,-114-25-563 0 0,118 23-76 0 0,0 0-1 0 0,0 1 0 0 0,-1 0 1 0 0,1 0-1 0 0,0 0 0 0 0,1 1 1 0 0,-1 0-1 0 0,0 0 1 0 0,1 0-1 0 0,-1 1 0 0 0,1 0 1 0 0,0 0-1 0 0,0 0 0 0 0,1 0 1 0 0,-1 1-1 0 0,1 0 1 0 0,0 0-1 0 0,0 0 0 0 0,1 0 1 0 0,0 1-1 0 0,-1-1 0 0 0,2 1 1 0 0,-2 3 5 0 0,-2 89-70 0 0,7-93 68 0 0,0 0-1 0 0,0 0 1 0 0,0 0-1 0 0,1 0 1 0 0,0-1-1 0 0,0 1 1 0 0,0-1-1 0 0,1 1 1 0 0,-1-1-1 0 0,1 0 1 0 0,0 0-1 0 0,0 0 1 0 0,1 0-1 0 0,-1 0 0 0 0,1-1 1 0 0,0 1-1 0 0,0-1 1 0 0,0 0-1 0 0,0 0 1 0 0,0-1-1 0 0,1 1 1 0 0,-1-1-1 0 0,1 0 1 0 0,0 0-1 0 0,0-1 1 0 0,-1 1-1 0 0,6 0 3 0 0,137 10 126 0 0,-116-17-80 0 0,0 0 1 0 0,0-2 0 0 0,-1-2-1 0 0,1 0 1 0 0,-2-2-1 0 0,18-10-46 0 0,-12 7 73 0 0,-5 4-30 0 0,0-2 1 0 0,-1-1 0 0 0,-1-2-1 0 0,0 0 1 0 0,0-2-1 0 0,-2-1 1 0 0,0-1-1 0 0,-1-1 1 0 0,-1-1-1 0 0,-2-2 1 0 0,0 0 0 0 0,1-3-44 0 0,-23 26 0 0 0,6-7-1 0 0,0 1 0 0 0,-1 0 0 0 0,0-1 0 0 0,0 0 1 0 0,-1 0-1 0 0,0-1 0 0 0,0 1 0 0 0,-1-1 1 0 0,0 0-1 0 0,0 0 0 0 0,-1 0 0 0 0,0 0 1 0 0,0 0-1 0 0,-1-1 0 0 0,0 1 0 0 0,0 0 0 0 0,-1-1 1 0 0,0 1-1 0 0,-2-8 1 0 0,-2 13-3 0 0,0 0 0 0 0,0 0 0 0 0,0 0 0 0 0,-1 1 0 0 0,1 0 0 0 0,-1 0 0 0 0,0 0 0 0 0,1 0 0 0 0,-1 1 0 0 0,0 0 0 0 0,0 0 0 0 0,0 0 0 0 0,0 0 0 0 0,0 1 0 0 0,0 0 0 0 0,0 0 0 0 0,0 1 0 0 0,0-1 0 0 0,0 1 0 0 0,0 0 0 0 0,0 0 0 0 0,0 1 0 0 0,0-1 0 0 0,-1 2 3 0 0,-6-1 0 0 0,0 1 0 0 0,0 0 0 0 0,0 1-1 0 0,1 1 1 0 0,-1 0 0 0 0,1 1 0 0 0,0 0 0 0 0,0 0 0 0 0,1 1 0 0 0,0 0-1 0 0,0 1 1 0 0,1 0 0 0 0,0 1 0 0 0,0 0 0 0 0,1 0 0 0 0,0 1 0 0 0,0 0-1 0 0,2 1 1 0 0,-1-1 0 0 0,1 1 0 0 0,1 0 0 0 0,-1 1 0 0 0,2 0 0 0 0,0-1 0 0 0,0 1-1 0 0,1 0 1 0 0,1 1 0 0 0,0-1 0 0 0,1 1 0 0 0,0-1 0 0 0,1 0 0 0 0,0 1-1 0 0,1-1 1 0 0,0 1 0 0 0,1-1 0 0 0,0 0 0 0 0,1 1 0 0 0,1-1 0 0 0,2 4 0 0 0,6 5 38 0 0,1-1-1 0 0,1 0 1 0 0,1-2 0 0 0,0 1 0 0 0,2-2 0 0 0,0 0 0 0 0,1-1 0 0 0,0-1 0 0 0,2-1 0 0 0,-1 0 0 0 0,2-1 0 0 0,0-2 0 0 0,0 0-1 0 0,1-1 1 0 0,0-1 0 0 0,1-1 0 0 0,0-1 0 0 0,0-1 0 0 0,0-1 0 0 0,1-1 0 0 0,0-1 0 0 0,0-2 0 0 0,3 0-38 0 0,-9 0-89 0 0,0-1 1 0 0,0-1-1 0 0,0-1 1 0 0,-1 0-1 0 0,1-1 1 0 0,-1-1-1 0 0,1-1 1 0 0,8-3 88 0 0,5-11-4328 0 0,-6-7-4170 0 0,-20 18-4743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3:1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678 1675 776 0 0,'0'0'515'0'0,"0"0"-236"0"0,0 0-125 0 0,0 0 105 0 0,0 0 244 0 0,0 0 220 0 0,0 0 136 0 0,0 0 22 0 0,0 0-49 0 0,0 0-33 0 0,0 0-39 0 0,8 0-64 0 0,384-37 7757 0 0,600-48-4203 0 0,-143 34-2908 0 0,-407 36-799 0 0,586 1 294 0 0,-163-9-372 0 0,76 17 186 0 0,-632-2-412 0 0,277 4 128 0 0,-162 4-871 0 0,-423 0 226 0 0,-1 0-206 0 0,0 0-545 0 0,-4 0-5626 0 0,2 0-3033 0 0</inkml:trace>
  <inkml:trace contextRef="#ctx0" brushRef="#br0" timeOffset="570.781">1865 1660 5417 0 0,'0'0'906'0'0,"0"0"-292"0"0,0 0-72 0 0,0 0 154 0 0,0 0 258 0 0,-32 14 247 0 0,-105 45 101 0 0,-55 19 2469 0 0,-181 47-514 0 0,275-100-2794 0 0,121-23-6073 0 0,-4-3 569 0 0,-6 1-3431 0 0</inkml:trace>
  <inkml:trace contextRef="#ctx0" brushRef="#br0" timeOffset="869.439">2946 1557 6793 0 0,'0'0'1511'0'0,"0"0"-393"0"0,0 0-380 0 0,0 0-144 0 0,0 0 149 0 0,0 0 232 0 0,-33 9 84 0 0,-107 28-74 0 0,-49 28 1145 0 0,-253 117 245 0 0,203-81-1684 0 0,239-101-721 0 0,1 0-1 0 0,-1 1 0 0 0,1-1 0 0 0,-1 0 1 0 0,1 0-1 0 0,-1 1 0 0 0,1-1 1 0 0,-1 0-1 0 0,1 1 0 0 0,-1-1 0 0 0,0 1 1 0 0,1-1-1 0 0,-1 1 0 0 0,1-1 1 0 0,-1 0-1 0 0,0 1 0 0 0,0-1 0 0 0,1 1 1 0 0,-1 0-1 0 0,0-1 0 0 0,0 1 1 0 0,0-1-1 0 0,1 1 0 0 0,-1-1 0 0 0,0 1 1 0 0,0-1-1 0 0,0 1 0 0 0,0 0 1 0 0,0-1-1 0 0,0 1 0 0 0,0-1 0 0 0,0 1 1 0 0,0-1-1 0 0,-1 1 0 0 0,1-1 1 0 0,0 1-1 0 0,0 0 0 0 0,0-1 0 0 0,-1 1 1 0 0,1-1-1 0 0,0 1 0 0 0,-1-1 1 0 0,1 0-1 0 0,0 1 0 0 0,-1-1 0 0 0,1 1 1 0 0,0-1-1 0 0,-1 1 0 0 0,1-1 1 0 0,-1 0-1 0 0,1 1 0 0 0,-1-1 0 0 0,1 0 1 0 0,-1 0-1 0 0,1 1 0 0 0,-1-1 1 0 0,1 0-1 0 0,-1 0 0 0 0,1 0 0 0 0,-1 0 1 0 0,0 0-1 0 0,1 0 0 0 0,-1 1 1 0 0,1-1-1 0 0,-1-1 0 0 0,1 1 1 0 0,-1 0-1 0 0,0 0 0 0 0,1 0 31 0 0,121-8-3144 0 0,-43-12-4712 0 0,-48 12 1263 0 0</inkml:trace>
  <inkml:trace contextRef="#ctx0" brushRef="#br0" timeOffset="1122.947">3964 1469 7234 0 0,'0'0'1224'0'0,"0"0"-581"0"0,0 0-129 0 0,-33 17 209 0 0,-109 59 327 0 0,-144 44 3775 0 0,-156 42-1151 0 0,280-106-3290 0 0,175-49-3121 0 0,61-10-114 0 0,-26-5-3734 0 0,-24 0-1513 0 0</inkml:trace>
  <inkml:trace contextRef="#ctx0" brushRef="#br0" timeOffset="1302.033">5197 1502 13739 0 0,'0'0'523'0'0,"0"0"-155"0"0,0 0-21 0 0,-35 16 179 0 0,-115 52 201 0 0,-140 50 2392 0 0,-62 28-1924 0 0,307-108-2523 0 0,76-23-442 0 0,36-15-1923 0 0,-38 0-1223 0 0,-6 0-3921 0 0</inkml:trace>
  <inkml:trace contextRef="#ctx0" brushRef="#br0" timeOffset="1549.125">6278 1472 5529 0 0,'0'0'744'0'0,"0"0"-161"0"0,0 0-151 0 0,0 0 56 0 0,0 0 155 0 0,0 0 120 0 0,0 0 90 0 0,0 0-24 0 0,0 0-109 0 0,0 0-148 0 0,0 0-129 0 0,0 0-81 0 0,-27 33-57 0 0,-83 98-59 0 0,60-87 10 0 0,40-42-202 0 0,-3 4-285 0 0,1-1 0 0 0,-1-1-1 0 0,0 0 1 0 0,-1-1 0 0 0,1 0 0 0 0,-1-1 0 0 0,1-1 0 0 0,-13 1 231 0 0,21-2-363 0 0,-20 0-1650 0 0,10 0-3302 0 0,12 0 1033 0 0</inkml:trace>
  <inkml:trace contextRef="#ctx0" brushRef="#br0" timeOffset="1786.041">6996 1454 0 0 0,'-34'24'972'0'0,"-108"77"316"0"0,-17-14 1421 0 0,119-70-2214 0 0,-407 148 1969 0 0,347-126-4958 0 0,81-31 617 0 0,1 0-1680 0 0</inkml:trace>
  <inkml:trace contextRef="#ctx0" brushRef="#br0" timeOffset="2886.849">3244 128 4169 0 0,'0'0'1658'0'0,"0"0"-201"0"0,0 0-94 0 0,0 0 27 0 0,0 0 74 0 0,0 0-32 0 0,0 0-165 0 0,0 0-264 0 0,0 0-352 0 0,0 0-311 0 0,0 0-203 0 0,0 0-91 0 0,-3 0 25 0 0,2 2 14 0 0,-1 1 1 0 0,0-1 0 0 0,1 0 0 0 0,-1 0 0 0 0,1 1 0 0 0,0-1 0 0 0,0 0 0 0 0,0 1 0 0 0,0-1 0 0 0,0 1 0 0 0,0 0 0 0 0,1-1 0 0 0,-1 1 0 0 0,1 0 0 0 0,0-1 0 0 0,0 1 0 0 0,0 0 0 0 0,0-1 0 0 0,0 1 0 0 0,0 0 0 0 0,1-1 0 0 0,0 1 0 0 0,-1-1 0 0 0,1 2-86 0 0,0 14 341 0 0,-16 780 3491 0 0,4-610-3694 0 0,-3-88-42 0 0,0-52-4 0 0,1-8-66 0 0,-14 18-4 0 0,27-57-83 0 0,0-1-12 0 0,0 0-37 0 0,0 0-4 0 0,19-1-399 0 0,13-24-1908 0 0,-20 14-3505 0 0,-5 4-5209 0 0</inkml:trace>
  <inkml:trace contextRef="#ctx0" brushRef="#br0" timeOffset="4274.482">3240 224 0 0 0,'0'0'344'0'0,"0"0"440"0"0,0 0 90 0 0,0 0 29 0 0,0 0 23 0 0,0 0 77 0 0,0 0 94 0 0,-5-10 38 0 0,-12-22-442 0 0,4 8 8764 0 0,43 13-7557 0 0,37-2-1103 0 0,0 2 0 0 0,1 4 0 0 0,36 2-797 0 0,295 1 1008 0 0,-41 0-541 0 0,165-12 72 0 0,-318-2-326 0 0,-74 3-85 0 0,250 1 523 0 0,-376 36-583 0 0,10 32 83 0 0,-2 0 0 0 0,-3 0-1 0 0,-2 1 1 0 0,-2 0 0 0 0,-3 0-1 0 0,-3 1 1 0 0,-4 31-151 0 0,-49 363 202 0 0,50-89-114 0 0,8-283-46 0 0,-6-86 636 0 0,-13 1-3188 0 0,3 4-3424 0 0,6 2-28 0 0,-1-2-6166 0 0</inkml:trace>
  <inkml:trace contextRef="#ctx0" brushRef="#br0" timeOffset="6849.05">1293 854 2905 0 0,'0'0'1409'0'0,"0"0"-319"0"0,0 0-207 0 0,0 0 54 0 0,0 0 187 0 0,0 0 94 0 0,0 0-100 0 0,0 0-228 0 0,0 0-288 0 0,0 0-221 0 0,0 0-14 0 0,3 0 99 0 0,202 3 6103 0 0,7-10-4381 0 0,79-1-993 0 0,195-6-353 0 0,-325 14-677 0 0,49-4 254 0 0,-98-3-242 0 0,-112 7-165 0 0,0 0-2 0 0,0 0 0 0 0,0 0-16 0 0,0 0-9 0 0,0 0 19 0 0,0 0-9 0 0,0 0 14 0 0,0 0-4 0 0,0 0-13 0 0,0 0 12 0 0,0 0-2 0 0,0 0-21 0 0,0 0 18 0 0,11 0 700 0 0,-16 0 123 0 0,-5-2-750 0 0,1-1 0 0 0,-1 0 0 0 0,1 0 0 0 0,0-1-1 0 0,0 0 1 0 0,1-1 0 0 0,-1 0 0 0 0,1 0 0 0 0,0-1 0 0 0,0 0-1 0 0,1 0 1 0 0,0-1 0 0 0,0 0 0 0 0,-6-7-72 0 0,-13-16 27 0 0,16 17 4 0 0,-1 1 1 0 0,0 0-1 0 0,-1 1 0 0 0,-1 0 1 0 0,0 1-1 0 0,0 0 1 0 0,-12-7-32 0 0,23 18-5 0 0,1-1 0 0 0,0 1 0 0 0,0-1 1 0 0,0 1-1 0 0,0-1 0 0 0,0 1 0 0 0,0 0 1 0 0,0 0-1 0 0,0 0 0 0 0,0-1 1 0 0,0 1-1 0 0,0 0 0 0 0,0 0 0 0 0,0 0 1 0 0,1 0-1 0 0,-1 0 0 0 0,0 0 0 0 0,1 1 1 0 0,-1-1-1 0 0,1 0 0 0 0,-1 0 1 0 0,1 0-1 0 0,0 0 0 0 0,-1 1 0 0 0,1-1 1 0 0,0 0-1 0 0,0 0 0 0 0,0 1 0 0 0,0-1 1 0 0,0 0-1 0 0,0 1 0 0 0,0-1 1 0 0,0 0 4 0 0,-2 9-3 0 0,-35 207 20 0 0,18-99 5 0 0,-5 26-32 0 0,108-266 849 0 0,125-110-788 0 0,-111 133-98 0 0,-95 97-955 0 0,-14 3-7798 0 0,9 0-3335 0 0</inkml:trace>
  <inkml:trace contextRef="#ctx0" brushRef="#br0" timeOffset="7706.827">276 206 13811 0 0,'0'0'1304'0'0,"0"0"-394"0"0,0 0-217 0 0,0 0 203 0 0,0 0 378 0 0,0 0 198 0 0,0 0-109 0 0,0 0-354 0 0,0 0-400 0 0,0 0-252 0 0,0 0-111 0 0,-7 15-10 0 0,-23 51 0 0 0,26-57-157 0 0,1 0 0 0 0,1 0 0 0 0,0 0 0 0 0,0 1 0 0 0,1-1 0 0 0,0 0 0 0 0,0 1 0 0 0,1-1 0 0 0,1 1 0 0 0,0 6-79 0 0,1 15 195 0 0,7 137 536 0 0,-1-94-583 0 0,-2 1 0 0 0,-4-1-1 0 0,-3 1 1 0 0,-5 21-148 0 0,4-78-47 0 0,-1 0-1 0 0,0 0 1 0 0,-1 0 0 0 0,-1-1-1 0 0,-1 0 1 0 0,-1 0 0 0 0,0 0-1 0 0,-1-1 1 0 0,-1 0 0 0 0,-3 4 47 0 0,-12 4-1726 0 0,14-21-1722 0 0,-1-4-3764 0 0,8-2-2915 0 0</inkml:trace>
  <inkml:trace contextRef="#ctx0" brushRef="#br0" timeOffset="8075.884">0 180 9530 0 0,'0'0'1512'0'0,"0"0"-154"0"0,0 0-256 0 0,0 0-34 0 0,0 0 81 0 0,0 0 82 0 0,0 0-77 0 0,0 0-223 0 0,0 0-208 0 0,0 0-167 0 0,36-26-82 0 0,113-79-41 0 0,-142 100-383 0 0,-1 1 1 0 0,1-1-1 0 0,0 1 1 0 0,1 1 0 0 0,-1-1-1 0 0,1 1 1 0 0,-1 0-1 0 0,1 1 1 0 0,0 0 0 0 0,0 0-1 0 0,0 1 1 0 0,0 0-1 0 0,6 0-50 0 0,11-1 169 0 0,222-5 1289 0 0,-226 8-1393 0 0,0 1 0 0 0,0 1 0 0 0,-1 1 0 0 0,1 1 0 0 0,-1 0 0 0 0,0 2 0 0 0,-1 0 0 0 0,1 1 0 0 0,-1 1 0 0 0,2 3-65 0 0,-14-8 23 0 0,0 0 0 0 0,0 0 1 0 0,-1 0-1 0 0,0 1 0 0 0,0 0 1 0 0,0 0-1 0 0,0 1 0 0 0,-1 0 0 0 0,0 0 1 0 0,0 0-1 0 0,-1 1 0 0 0,1-1 1 0 0,-1 1-1 0 0,-1 0 0 0 0,1 0 0 0 0,-1 0 1 0 0,-1 1-1 0 0,1-1 0 0 0,-1 1 0 0 0,-1-1 1 0 0,1 1-1 0 0,-1 0 0 0 0,-1 0 1 0 0,1 0-1 0 0,-1 0 0 0 0,-1-1 0 0 0,1 1 1 0 0,-2 2-24 0 0,-5 8 73 0 0,0-1 1 0 0,-2 0 0 0 0,0-1 0 0 0,-1 0-1 0 0,0 0 1 0 0,-2-1 0 0 0,0 0-1 0 0,0-1 1 0 0,-1-1 0 0 0,-1 0 0 0 0,0 0-1 0 0,-1-2 1 0 0,0 0 0 0 0,-1 0-1 0 0,0-1 1 0 0,-1-1 0 0 0,0-1 0 0 0,-7 2-74 0 0,1 2 26 0 0,-1-1 0 0 0,1-1 0 0 0,-2-2 0 0 0,1 0 0 0 0,-1-1 0 0 0,0-2 0 0 0,0 0 0 0 0,-1-2 0 0 0,0-1 0 0 0,1-1 0 0 0,-1-1 0 0 0,0-1 0 0 0,-18-4-26 0 0,-40-25-1004 0 0,54 11-7108 0 0,26 17-3763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3:3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0 490 10666 0 0,'0'0'1447'0'0,"0"0"-197"0"0,0 0-295 0 0,0 0-59 0 0,0 0 117 0 0,0 0 76 0 0,0 0-80 0 0,0 0-178 0 0,0 0-223 0 0,0 0-165 0 0,0 0-11 0 0,6 0 55 0 0,37-8 29 0 0,-1-2 1 0 0,0-2 0 0 0,0-2-1 0 0,-1-1 1 0 0,-1-2-1 0 0,-1-2 1 0 0,0-1-1 0 0,-2-3 1 0 0,11-8-517 0 0,-12 6 122 0 0,-2-1 1 0 0,-1-1-1 0 0,-1-2 1 0 0,-1-2-1 0 0,17-22-122 0 0,-25 27 59 0 0,-15 19-6 0 0,-1 0 0 0 0,-1-1 0 0 0,1 0 0 0 0,-1 0-1 0 0,0-1 1 0 0,-1 0 0 0 0,0 0 0 0 0,-1 0 0 0 0,4-9-53 0 0,-16 104 193 0 0,-24 192-21 0 0,-58 639 422 0 0,35-550-456 0 0,36-300-111 0 0,19-67-39 0 0,0-22-1524 0 0,-3-16-3472 0 0,-1 15-4099 0 0,2 11-2932 0 0</inkml:trace>
  <inkml:trace contextRef="#ctx0" brushRef="#br0" timeOffset="243.698">201 1072 18524 0 0,'0'0'755'0'0,"0"0"-220"0"0,0 0-149 0 0,0 0 226 0 0,0 0 305 0 0,0 0 159 0 0,0 0-33 0 0,0 0-163 0 0,36-13-203 0 0,117-42-155 0 0,92-43 547 0 0,-61 11-1910 0 0,-169 86-2389 0 0,-11 1-1773 0 0,-2 0-4685 0 0</inkml:trace>
  <inkml:trace contextRef="#ctx0" brushRef="#br0" timeOffset="616.509">957 1153 8994 0 0,'0'0'2152'0'0,"0"0"-302"0"0,0 0-258 0 0,0 0-87 0 0,0 0-97 0 0,0 0-182 0 0,0 0-245 0 0,-1 31-197 0 0,-4 97-134 0 0,-1-45 2476 0 0,6-82-2637 0 0,0-1 35 0 0,0 0 25 0 0,0 0-1 0 0,-6-19 1652 0 0,2 3-2125 0 0,1 0 0 0 0,0 0 0 0 0,2 0 0 0 0,0-1 0 0 0,0 1 0 0 0,2-1 0 0 0,0 1 0 0 0,1-1 0 0 0,0 1 0 0 0,1 0 0 0 0,1 0 0 0 0,1 0 0 0 0,1 1 0 0 0,1-5-75 0 0,120-238 1 0 0,-122 244-326 0 0,-8 21-2269 0 0,0 12-1154 0 0,3-6-4039 0 0,0-8-3859 0 0</inkml:trace>
  <inkml:trace contextRef="#ctx0" brushRef="#br0" timeOffset="947.509">1327 961 5425 0 0,'0'0'2437'0'0,"0"0"-197"0"0,0 0-111 0 0,0 0 3 0 0,0 0-120 0 0,0 0-208 0 0,0 0-252 0 0,0 0-268 0 0,0 0-196 0 0,0 0-173 0 0,0 0-152 0 0,0 0-99 0 0,0 0-60 0 0,28 10-65 0 0,86 25-61 0 0,-112-34-458 0 0,-1 0 0 0 0,1 0 0 0 0,-1 0 1 0 0,1 0-1 0 0,0-1 0 0 0,-1 1 1 0 0,1-1-1 0 0,0 1 0 0 0,-1-1 1 0 0,1 1-1 0 0,0-1 0 0 0,0 0 1 0 0,-1 0-1 0 0,1 0 0 0 0,0 0 0 0 0,0 0 1 0 0,-1 0-1 0 0,1-1 0 0 0,0 1 1 0 0,-1 0-1 0 0,1-1 0 0 0,0 0 1 0 0,-1 1-1 0 0,1-1 0 0 0,0 0 0 0 0,-1 0 1 0 0,1 0-1 0 0,-1 0 0 0 0,0 0 1 0 0,1 0-1 0 0,-1 0-20 0 0,4-4 109 0 0,-1 3-55 0 0,-1-1-1 0 0,1 0 0 0 0,0 0 0 0 0,-1-1 0 0 0,0 1 0 0 0,0-1 0 0 0,0 0 0 0 0,0 0 1 0 0,0 1-1 0 0,-1-2 0 0 0,0 1 0 0 0,0 0 0 0 0,0 0 0 0 0,0-1 0 0 0,-1 1 0 0 0,1-1 1 0 0,-1 0-1 0 0,0 1 0 0 0,-1-1 0 0 0,1 0 0 0 0,-1 0 0 0 0,0 1 0 0 0,0-1 1 0 0,0 0-1 0 0,-1-3-53 0 0,-2 4-18 0 0,0 0 0 0 0,0 0 1 0 0,0 0-1 0 0,0 1 1 0 0,-1 0-1 0 0,1-1 0 0 0,-1 1 1 0 0,0 1-1 0 0,0-1 1 0 0,0 0-1 0 0,0 1 0 0 0,-1 0 1 0 0,1 0-1 0 0,-1 0 0 0 0,1 1 1 0 0,-1-1-1 0 0,1 1 1 0 0,-1 0-1 0 0,0 0 0 0 0,0 1 1 0 0,1-1-1 0 0,-1 1 1 0 0,0 0-1 0 0,0 1 0 0 0,0-1 1 0 0,1 1-1 0 0,-1 0 1 0 0,0 0-1 0 0,-1 1 18 0 0,-5 2-35 0 0,1 0-1 0 0,0 1 1 0 0,0 0 0 0 0,1 0-1 0 0,-1 1 1 0 0,1 1 0 0 0,0-1-1 0 0,1 2 1 0 0,0-1 0 0 0,0 1 0 0 0,0 0-1 0 0,1 1 1 0 0,0 0 0 0 0,1 0-1 0 0,0 0 1 0 0,0 1 0 0 0,0 1 35 0 0,4-7-8 0 0,-1-1 0 0 0,1 1 0 0 0,0-1 0 0 0,-1 1 0 0 0,2 0 0 0 0,-1 0 0 0 0,0 0 0 0 0,1 0 0 0 0,0 0 0 0 0,0 0 1 0 0,0 0-1 0 0,0 0 0 0 0,1 0 0 0 0,-1 1 0 0 0,1-1 0 0 0,0 0 0 0 0,1 0 0 0 0,-1 0 0 0 0,1 1 0 0 0,0-1 0 0 0,0 0 0 0 0,0 0 0 0 0,0 0 0 0 0,1 0 1 0 0,-1 0-1 0 0,1 0 0 0 0,0-1 0 0 0,0 1 0 0 0,1 0 0 0 0,-1-1 0 0 0,1 0 0 0 0,0 0 0 0 0,0 1 0 0 0,0-1 0 0 0,0-1 0 0 0,0 1 0 0 0,3 1 8 0 0,94 18-33 0 0,-70-22-232 0 0,-1-2 0 0 0,-1 0 1 0 0,1-2-1 0 0,0-2 0 0 0,-1 0 0 0 0,0-2 0 0 0,9-4 265 0 0,10-9-4251 0 0,-3-5-3466 0 0,-36 21-3420 0 0</inkml:trace>
  <inkml:trace contextRef="#ctx0" brushRef="#br0" timeOffset="1342.517">1721 1013 2849 0 0,'0'0'2084'0'0,"0"0"-292"0"0,0 0 92 0 0,0 0 41 0 0,0 0-3 0 0,0 0-106 0 0,0 0-182 0 0,0 0-164 0 0,0 0-146 0 0,0 0-73 0 0,0 0-73 0 0,0 0-77 0 0,35-1-87 0 0,110-4-108 0 0,-75-12 220 0 0,-59 9-853 0 0,-1 3-167 0 0,-1-1-1 0 0,1 0 0 0 0,-1-1 0 0 0,0 0 0 0 0,0-1 0 0 0,-1 0 0 0 0,0 0 0 0 0,-1 0 0 0 0,1-1 0 0 0,-2 0 0 0 0,1-1 0 0 0,-1 0 0 0 0,-1 0 0 0 0,0 0 0 0 0,0 0 0 0 0,-1-1 0 0 0,0 0 0 0 0,-1 0 0 0 0,0 0 1 0 0,-1 0-1 0 0,0 0 0 0 0,-1-4-105 0 0,-3 11-4 0 0,0 1 0 0 0,-1-1 0 0 0,1 1 0 0 0,-1 0 1 0 0,0 0-1 0 0,0 0 0 0 0,0 0 0 0 0,-1 1 0 0 0,1-1 1 0 0,-1 1-1 0 0,1 0 0 0 0,-1-1 0 0 0,0 2 0 0 0,0-1 1 0 0,0 0-1 0 0,0 1 0 0 0,0 0 0 0 0,0 0 0 0 0,0 0 1 0 0,0 0-1 0 0,-1 1 0 0 0,1 0 0 0 0,0 0 0 0 0,0 0 1 0 0,-1 0-1 0 0,1 1 0 0 0,0-1 0 0 0,0 1 0 0 0,0 0 0 0 0,0 0 1 0 0,0 1-1 0 0,0-1 0 0 0,0 1 0 0 0,-3 1 4 0 0,-2 3-11 0 0,-1 1 1 0 0,1 0-1 0 0,1 0 0 0 0,-1 0 0 0 0,1 1 1 0 0,1 0-1 0 0,-1 1 0 0 0,1 0 0 0 0,1 0 0 0 0,0 1 1 0 0,0-1-1 0 0,1 1 0 0 0,0 0 0 0 0,1 1 1 0 0,0-1-1 0 0,0 1 0 0 0,1 0 0 0 0,1 0 0 0 0,0 0 1 0 0,0 0-1 0 0,1 0 0 0 0,0 1 0 0 0,1-1 1 0 0,1 8 10 0 0,1-12-2 0 0,0-1 0 0 0,1 1 1 0 0,-1-1-1 0 0,1 0 1 0 0,0 0-1 0 0,1 0 1 0 0,0 0-1 0 0,-1 0 1 0 0,2-1-1 0 0,-1 0 1 0 0,1 1-1 0 0,0-2 0 0 0,0 1 1 0 0,0-1-1 0 0,0 1 1 0 0,1-2-1 0 0,0 1 1 0 0,0-1-1 0 0,0 1 1 0 0,0-1-1 0 0,1-1 0 0 0,-1 0 1 0 0,1 0-1 0 0,-1 0 1 0 0,1 0-1 0 0,0-1 1 0 0,0 0-1 0 0,-1-1 1 0 0,1 1-1 0 0,0-1 1 0 0,6-1 1 0 0,108-14-1082 0 0,-73-7-6038 0 0,-35 14-5029 0 0</inkml:trace>
  <inkml:trace contextRef="#ctx0" brushRef="#br0" timeOffset="3841.513">2918 170 4697 0 0,'0'0'1836'0'0,"0"0"-49"0"0,0 0-5 0 0,0 0 59 0 0,0 0 47 0 0,0 0-60 0 0,0 0-141 0 0,0 0-193 0 0,0 0-210 0 0,0 0-198 0 0,0 0-203 0 0,-7-14-191 0 0,-21-43-159 0 0,21 43-93 0 0,7 14-50 0 0,0 0-53 0 0,0 0-51 0 0,0 0-66 0 0,0 0-76 0 0,0 0-54 0 0,0 12 4 0 0,31 506 1589 0 0,18-18-1108 0 0,-47-441-355 0 0,-2-58-162 0 0,0-1 16 0 0,0 0 19 0 0,10-16 987 0 0,3-20-1047 0 0,2 1 0 0 0,1 0 0 0 0,1 2 0 0 0,2 0 0 0 0,2 0 0 0 0,1 2 1 0 0,1 1-1 0 0,1 1 0 0 0,25-23-33 0 0,77-38-38 0 0,-124 89 31 0 0,0-1 0 0 0,0 1 0 0 0,0 0 0 0 0,0 0-1 0 0,0 0 1 0 0,0 0 0 0 0,0 0 0 0 0,0 1 0 0 0,1-1-1 0 0,-1 0 1 0 0,0 1 0 0 0,0 0 0 0 0,0-1 0 0 0,1 1-1 0 0,-1 0 1 0 0,0 0 0 0 0,1 1 0 0 0,-1-1 0 0 0,0 0-1 0 0,0 1 1 0 0,0-1 0 0 0,1 1 0 0 0,-1 0 0 0 0,0-1-1 0 0,0 1 1 0 0,0 0 0 0 0,0 0 0 0 0,1 2 7 0 0,2 8 4 0 0,-1 1-1 0 0,-1 0 1 0 0,0 0 0 0 0,-1 0 0 0 0,0 0 0 0 0,-1 0-1 0 0,0 0 1 0 0,-1 1 0 0 0,-1-1 0 0 0,0 0-1 0 0,0 1 1 0 0,-1-1 0 0 0,-1 0 0 0 0,0 0-1 0 0,0-1 1 0 0,-1 1 0 0 0,-1-1 0 0 0,0 1 0 0 0,0-1-1 0 0,-1-1 1 0 0,-1 1 0 0 0,0-1 0 0 0,-3 4-4 0 0,4-5-4 0 0,0-1 1 0 0,0 1 0 0 0,-1-1 0 0 0,0 0-1 0 0,-1-1 1 0 0,1 1 0 0 0,-1-2 0 0 0,-1 1-1 0 0,1-1 1 0 0,-1 0 0 0 0,0-1 0 0 0,-1 0-1 0 0,1 0 1 0 0,-1-1 0 0 0,0 0 0 0 0,-3 0 3 0 0,-1 0-65 0 0,5-1-69 0 0,0-1-1 0 0,0 0 1 0 0,0 0 0 0 0,0 0-1 0 0,0-1 1 0 0,0-1-1 0 0,0 1 1 0 0,-1-2 0 0 0,1 1-1 0 0,-7-2 135 0 0,-7-30-3117 0 0,22 2-2241 0 0,1 23 2726 0 0,0-4-7191 0 0</inkml:trace>
  <inkml:trace contextRef="#ctx0" brushRef="#br0" timeOffset="4218.946">3660 645 13123 0 0,'0'0'1301'0'0,"0"0"-435"0"0,0 0-125 0 0,0 0 94 0 0,0 0 112 0 0,0 0 5 0 0,0 0-114 0 0,0 0-149 0 0,0 0-127 0 0,0 0-67 0 0,0 0-69 0 0,0 0-8 0 0,0 0-28 0 0,-12 34-55 0 0,-37 105-20 0 0,33-58 161 0 0,15-76-423 0 0,-1 0-1 0 0,2 0 0 0 0,-1 0 1 0 0,0 0-1 0 0,1 0 1 0 0,0 0-1 0 0,0 0 1 0 0,1 0-1 0 0,-1 0 0 0 0,1 0 1 0 0,0 0-1 0 0,1 0 1 0 0,-1 0-1 0 0,1-1 1 0 0,0 1-1 0 0,0 0 0 0 0,0-1 1 0 0,1 0-1 0 0,0 1 1 0 0,0-1-1 0 0,0 0 1 0 0,0 0-1 0 0,0 0 0 0 0,1-1 1 0 0,0 1-1 0 0,-1-1 1 0 0,1 0-1 0 0,1 0 1 0 0,-1-1-1 0 0,0 1 0 0 0,1-1 1 0 0,-1 1-1 0 0,1-2 1 0 0,0 1-1 0 0,0 0 1 0 0,-1-1-1 0 0,1 0 0 0 0,1 0-52 0 0,2-1 126 0 0,-1 0-1 0 0,1-1 1 0 0,0 0-1 0 0,-1 0 1 0 0,1 0-1 0 0,-1-1 1 0 0,0-1-1 0 0,0 1 0 0 0,1-1 1 0 0,-1 0-1 0 0,-1-1 1 0 0,1 1-1 0 0,-1-2 1 0 0,1 1-1 0 0,-1 0 0 0 0,0-1 1 0 0,2-3-126 0 0,1 0 64 0 0,-1-1 0 0 0,0 1 0 0 0,0-2 0 0 0,-1 1 0 0 0,0-1 0 0 0,-1 0 1 0 0,0 0-1 0 0,0-1 0 0 0,-1 0 0 0 0,-1 0 0 0 0,0 0 0 0 0,0 0 0 0 0,-1-1 0 0 0,-1 1 0 0 0,0-1 0 0 0,0 0 0 0 0,-1 0 0 0 0,-1 1 1 0 0,0-8-65 0 0,-1 13-56 0 0,-1 0 0 0 0,0-1 0 0 0,0 1 0 0 0,0 1 0 0 0,-1-1 0 0 0,0 0 0 0 0,0 1 0 0 0,0-1 0 0 0,-1 1 0 0 0,0 0 0 0 0,0 0 0 0 0,0 0 0 0 0,0 1 0 0 0,-1-1 0 0 0,0 1 0 0 0,0 0 0 0 0,0 0 0 0 0,0 1 1 0 0,-1 0-1 0 0,1 0 0 0 0,-1 0 0 0 0,0 0 0 0 0,0 1 0 0 0,0 0 0 0 0,0 1 0 0 0,0-1 0 0 0,-1 1 0 0 0,1 0 0 0 0,0 0 0 0 0,-1 1 0 0 0,1 0 0 0 0,0 0 0 0 0,-1 1 0 0 0,1-1 0 0 0,0 1 0 0 0,-1 1 0 0 0,1-1 0 0 0,0 1 1 0 0,0 0-1 0 0,0 1 0 0 0,0-1 0 0 0,1 1 0 0 0,-5 3 56 0 0,-31 27-2913 0 0,18-8-4352 0 0,20-21 5584 0 0,-2 4-9985 0 0</inkml:trace>
  <inkml:trace contextRef="#ctx0" brushRef="#br0" timeOffset="4678.191">4148 590 5185 0 0,'0'0'3011'0'0,"0"0"-785"0"0,0 0-312 0 0,0 0-112 0 0,0 0-235 0 0,0 0-332 0 0,0 0-326 0 0,0 0-245 0 0,0 0-132 0 0,0 0-79 0 0,0 0-32 0 0,0 0-36 0 0,0 0-57 0 0,-29 16-41 0 0,-87 55-67 0 0,112-69-206 0 0,0 1 0 0 0,0-1 0 0 0,1 1 0 0 0,-1 0 0 0 0,0 0-1 0 0,1 0 1 0 0,0 0 0 0 0,0 0 0 0 0,0 1 0 0 0,0-1 0 0 0,0 1 0 0 0,1 0-1 0 0,-1 0 1 0 0,1 0 0 0 0,0 0 0 0 0,0 2-14 0 0,-3 6 34 0 0,2-7-20 0 0,0 0 0 0 0,1 1 0 0 0,-1-1 0 0 0,1 0 1 0 0,0 1-1 0 0,1-1 0 0 0,0 1 0 0 0,-1 0 0 0 0,2-1 0 0 0,-1 1 0 0 0,1 0 0 0 0,0 0 0 0 0,0 0 0 0 0,0-1 0 0 0,1 1 0 0 0,0 0 0 0 0,0-1 0 0 0,1 1 0 0 0,-1 0 0 0 0,1-1 0 0 0,0 0 1 0 0,1 1-1 0 0,-1-1 0 0 0,1 0 0 0 0,0 0 0 0 0,0 0 0 0 0,1-1 0 0 0,0 1 0 0 0,-1-1 0 0 0,1 0 0 0 0,1 0 0 0 0,-1 0 0 0 0,1 0 0 0 0,-1-1 0 0 0,4 2-14 0 0,2-1 138 0 0,0-1 0 0 0,1 0 0 0 0,-1 0 0 0 0,0-1 0 0 0,1-1 0 0 0,-1 1 0 0 0,1-2 0 0 0,0 1 0 0 0,-1-2 0 0 0,1 1 0 0 0,0-2-1 0 0,-1 1 1 0 0,1-1 0 0 0,-1-1 0 0 0,0 0 0 0 0,0 0 0 0 0,0-1 0 0 0,0 0 0 0 0,0-1 0 0 0,-1 0 0 0 0,0-1 0 0 0,0 0 0 0 0,0 0 0 0 0,-1-1 0 0 0,0 0 0 0 0,0 0-1 0 0,-1-1 1 0 0,0 0 0 0 0,0 0 0 0 0,-1-1 0 0 0,0 0 0 0 0,0 0 0 0 0,3-9-138 0 0,14-26 120 0 0,-3 0 1 0 0,-1-1-1 0 0,-2-2 0 0 0,-3 1 1 0 0,-1-2-1 0 0,-3 0 1 0 0,-1 0-1 0 0,-3-1-120 0 0,-1 26-37 0 0,-1 1 0 0 0,-1-1 0 0 0,0 0 0 0 0,-2 0 0 0 0,-1 0 0 0 0,-1 0 0 0 0,-1 0 0 0 0,-1 0 0 0 0,0 1 0 0 0,-2-1 0 0 0,-1 1 0 0 0,-1 0 0 0 0,-1 0 0 0 0,-6-13 37 0 0,12 32-9 0 0,0 1 0 0 0,0-1-1 0 0,0 0 1 0 0,0 1-1 0 0,0 0 1 0 0,0-1 0 0 0,-1 1-1 0 0,1 0 1 0 0,-1 0-1 0 0,1 0 1 0 0,-1 1 0 0 0,0-1-1 0 0,0 1 1 0 0,1-1-1 0 0,-1 1 1 0 0,-1 0 0 0 0,1 0-1 0 0,0 0 1 0 0,0 0-1 0 0,0 1 1 0 0,0-1 0 0 0,0 1-1 0 0,-1 0 1 0 0,1 0-1 0 0,0 0 1 0 0,0 0 0 0 0,0 1-1 0 0,-1-1 1 0 0,1 1-1 0 0,0 0 1 0 0,0 0 0 0 0,0 0-1 0 0,0 0 1 0 0,0 1-1 0 0,0-1 1 0 0,0 1 0 0 0,1 0-1 0 0,-1-1 1 0 0,1 1-1 0 0,-1 0 1 0 0,1 1 0 0 0,-1-1-1 0 0,0 2 10 0 0,-13 14-7 0 0,0 1-1 0 0,2 0 0 0 0,0 1 0 0 0,2 1 0 0 0,0 0 1 0 0,1 1-1 0 0,1 0 0 0 0,1 0 0 0 0,1 1 1 0 0,1 0-1 0 0,1 1 0 0 0,1 0 0 0 0,1 0 0 0 0,1 0 1 0 0,2 0-1 0 0,0 0 0 0 0,1 0 0 0 0,3 17 8 0 0,0-29-23 0 0,0 0 0 0 0,0-1 0 0 0,1 0 0 0 0,1 0 0 0 0,0 0 0 0 0,0 0 0 0 0,1-1 0 0 0,1 1 0 0 0,0-2 0 0 0,0 1 0 0 0,0-1 0 0 0,1 0 1 0 0,1-1-1 0 0,0 1 0 0 0,0-2 0 0 0,0 1 0 0 0,1-1 0 0 0,0-1 0 0 0,0 0 0 0 0,1 0 0 0 0,0-1 0 0 0,0-1 0 0 0,0 1 0 0 0,0-2 0 0 0,1 0 0 0 0,-1 0 0 0 0,1-1 0 0 0,0 0 0 0 0,0-1 0 0 0,6 0 23 0 0,79-1-2752 0 0,-65-4-900 0 0,0-5-3530 0 0,-19 3-4011 0 0</inkml:trace>
  <inkml:trace contextRef="#ctx0" brushRef="#br0" timeOffset="5198.486">4726 472 12579 0 0,'0'0'1765'0'0,"0"0"-587"0"0,0 0-274 0 0,0 0-42 0 0,0 0-17 0 0,0 0-21 0 0,0 0-115 0 0,0 0-155 0 0,0 0-128 0 0,0 0-54 0 0,0 0-21 0 0,-9 33-10 0 0,-23 103 34 0 0,32-77 242 0 0,5-52-459 0 0,-3-2-51 0 0,1-1 0 0 0,-1-1 0 0 0,0 1 0 0 0,1 0 0 0 0,0 0 0 0 0,0-1 0 0 0,0 0 0 0 0,0 1 1 0 0,1-1-1 0 0,-1-1 0 0 0,1 1 0 0 0,0 0 0 0 0,0-1 0 0 0,0 0 0 0 0,0 0 0 0 0,0 0 0 0 0,0 0 1 0 0,0 0-1 0 0,1-1 0 0 0,-1 0 0 0 0,1 0 0 0 0,-1 0 0 0 0,1-1 0 0 0,-1 1 0 0 0,1-1 0 0 0,-1 0 1 0 0,1-1-1 0 0,-1 1 0 0 0,1-1 0 0 0,-1 0 0 0 0,1 0 0 0 0,-1 0 0 0 0,1 0 0 0 0,-1-1 0 0 0,0 0 1 0 0,0 0-1 0 0,0 0 0 0 0,3-2-107 0 0,9-11 148 0 0,-1 0 1 0 0,-1-1-1 0 0,0-1 1 0 0,-1 0-1 0 0,-1-1 1 0 0,-1-1 0 0 0,0 0-1 0 0,-1 0 1 0 0,-2-1-1 0 0,0 0 1 0 0,0 0-1 0 0,-2-1 1 0 0,0-3-149 0 0,15-72 896 0 0,-21 95-775 0 0,0 1-69 0 0,0 0-42 0 0,0 20-352 0 0,42 157 296 0 0,-22-112 54 0 0,101 329-194 0 0,-116-384 185 0 0,-1 0 0 0 0,-1 0 0 0 0,0 0 0 0 0,0 1 0 0 0,-1-1 0 0 0,-1 1 0 0 0,0-1 0 0 0,0 1 0 0 0,-1 0 0 0 0,0 0 0 0 0,-1-1 0 0 0,0 1 0 0 0,0 0-1 0 0,-2-1 1 0 0,1 1 0 0 0,-1-1 0 0 0,-1 0 0 0 0,0 0 0 0 0,0 0 0 0 0,-1-1 0 0 0,0 1 0 0 0,0-1 0 0 0,-1 0 0 0 0,-1 0 0 0 0,1-1 0 0 0,-2 0 0 0 0,1 0 0 0 0,-1-1 0 0 0,-2 2 1 0 0,0-3 3 0 0,-1 0 1 0 0,0-1 0 0 0,0 0 0 0 0,-1 0-1 0 0,0-1 1 0 0,0-1 0 0 0,0 0-1 0 0,0-1 1 0 0,0 0 0 0 0,0-1 0 0 0,-1 0-1 0 0,1-1 1 0 0,0 0 0 0 0,-1-1 0 0 0,-10-2-4 0 0,16-1 7 0 0,0 0 0 0 0,0 0 0 0 0,0-1 0 0 0,1 0 0 0 0,-1 0 0 0 0,1-1 0 0 0,1 1 0 0 0,-1-1 0 0 0,1-1-1 0 0,0 1 1 0 0,0-1 0 0 0,0 0 0 0 0,1 0 0 0 0,0 0 0 0 0,1 0 0 0 0,0-1 0 0 0,0 0 0 0 0,0 1 0 0 0,1-1 0 0 0,0 0 0 0 0,1 0 0 0 0,0-1 0 0 0,0 1 0 0 0,1 0 0 0 0,0-3-7 0 0,0-7-1 0 0,1-1 0 0 0,0 1 0 0 0,2-1 0 0 0,0 1 0 0 0,2 0 1 0 0,0 0-1 0 0,0 0 0 0 0,2 1 0 0 0,0 0 0 0 0,1 0 0 0 0,1 1 0 0 0,0 0 0 0 0,1 0 0 0 0,1 1 0 0 0,0 0 0 0 0,12-10 1 0 0,3-2-61 0 0,1 1-1 0 0,1 1 1 0 0,2 1 0 0 0,0 2 0 0 0,1 1-1 0 0,2 1 1 0 0,27-11 61 0 0,33-5-1231 0 0,-53 25-3996 0 0,-37 10 4594 0 0,15-3-11788 0 0</inkml:trace>
  <inkml:trace contextRef="#ctx0" brushRef="#br0" timeOffset="6262.286">1276 2228 9146 0 0,'0'0'1624'0'0,"0"0"-145"0"0,0 0-94 0 0,0 0 4 0 0,0 0-35 0 0,0 0-153 0 0,0 0-222 0 0,0 0-191 0 0,-32 15-158 0 0,-97 52-118 0 0,124-65-468 0 0,0 1 0 0 0,0 0 0 0 0,1-1 0 0 0,-1 2 0 0 0,1-1 0 0 0,0 0 0 0 0,0 1 0 0 0,0 0 0 0 0,0 0 0 0 0,1 0 0 0 0,0 0 0 0 0,0 0 0 0 0,0 1 0 0 0,0-1-1 0 0,0 1 1 0 0,0 3-44 0 0,-4 7 141 0 0,-8 14 7 0 0,2 1 1 0 0,1-1-1 0 0,2 2 0 0 0,0 0 1 0 0,3 0-1 0 0,0 1 0 0 0,2 0 0 0 0,1 0 1 0 0,2 0-1 0 0,1 0 0 0 0,2 2-148 0 0,-1-27 56 0 0,0 0-1 0 0,0 0 0 0 0,1 0 1 0 0,0 1-1 0 0,0-1 1 0 0,1 0-1 0 0,0 0 0 0 0,0 0 1 0 0,1-1-1 0 0,0 1 0 0 0,0-1 1 0 0,1 1-1 0 0,-1-1 1 0 0,1 0-1 0 0,1 0 0 0 0,-1-1 1 0 0,1 1-1 0 0,0-1 1 0 0,0 0-1 0 0,1 0 0 0 0,-1-1 1 0 0,1 1-1 0 0,0-1 0 0 0,0 0 1 0 0,1-1-1 0 0,-1 0 1 0 0,1 0-1 0 0,-1 0 0 0 0,1-1 1 0 0,0 0-1 0 0,0 0 1 0 0,0-1-1 0 0,1 0 0 0 0,2 1-55 0 0,0-3 116 0 0,0 0-1 0 0,-1-1 1 0 0,1 0 0 0 0,-1 0-1 0 0,1-1 1 0 0,-1 0-1 0 0,0-1 1 0 0,0 0 0 0 0,-1 0-1 0 0,1-1 1 0 0,-1 0-1 0 0,0-1 1 0 0,0 0 0 0 0,-1 0-1 0 0,1 0 1 0 0,1-4-116 0 0,100-124 700 0 0,-81 90-630 0 0,-2-1 1 0 0,-2-2-1 0 0,-2-1 0 0 0,-2 0 1 0 0,-3-1-1 0 0,-1-1 0 0 0,-3-1 0 0 0,-2 0 1 0 0,-2-1-1 0 0,-2 0 0 0 0,-3 0 0 0 0,-2 0 1 0 0,-2-5-71 0 0,-3 23-25 0 0,-1 0 0 0 0,-2 1 1 0 0,-1 0-1 0 0,-1 1 0 0 0,-2-1 1 0 0,-2 2-1 0 0,0-1 0 0 0,-2 2 1 0 0,-2 0-1 0 0,-16-25 25 0 0,30 50-6 0 0,-1 0-1 0 0,1 0 1 0 0,-1 0-1 0 0,0 0 1 0 0,0 0-1 0 0,0 1 1 0 0,0 0-1 0 0,-1 0 1 0 0,0 0-1 0 0,0 0 1 0 0,0 0 0 0 0,0 1-1 0 0,-1-1 1 0 0,1 1-1 0 0,-1 1 1 0 0,0-1-1 0 0,0 0 1 0 0,0 1-1 0 0,0 0 1 0 0,0 1-1 0 0,-1-1 1 0 0,1 1-1 0 0,-1 0 1 0 0,1 0 0 0 0,0 0-1 0 0,-1 1 1 0 0,0 0-1 0 0,1 0 1 0 0,-1 0-1 0 0,1 1 1 0 0,0 0-1 0 0,-1 0 1 0 0,1 0-1 0 0,-1 1 1 0 0,1-1 0 0 0,0 1-1 0 0,0 1 1 0 0,-3 1 6 0 0,-9 11-4 0 0,1 0 1 0 0,0 1 0 0 0,1 1-1 0 0,1 1 1 0 0,0 0 0 0 0,2 1 0 0 0,0 0-1 0 0,1 0 1 0 0,1 2 0 0 0,1-1-1 0 0,1 1 1 0 0,1 0 0 0 0,-4 17 3 0 0,6-15 33 0 0,1 0-1 0 0,2 0 1 0 0,0 1-1 0 0,1-1 1 0 0,1 0-1 0 0,1 0 1 0 0,2 1 0 0 0,0-1-1 0 0,1 0 1 0 0,1-1-1 0 0,2 1 1 0 0,0-1 0 0 0,1 0-1 0 0,1-1 1 0 0,1 1-1 0 0,3 1-32 0 0,22 36 300 0 0,3-1 1 0 0,2-2-1 0 0,3-2 0 0 0,2-1 0 0 0,3-2-300 0 0,-33-35 111 0 0,-1 0 0 0 0,2-1 0 0 0,0 0 0 0 0,1-2 0 0 0,1 0 0 0 0,0 0 0 0 0,0-2 0 0 0,1 0 0 0 0,0-2 0 0 0,1 0 0 0 0,16 5-111 0 0,-26-13 111 0 0,-2-8-88 0 0,-8 6-351 0 0,2-17-2876 0 0,3 11 1536 0 0,1-1-3693 0 0,0 1-6899 0 0</inkml:trace>
  <inkml:trace contextRef="#ctx0" brushRef="#br0" timeOffset="6466.348">1891 2338 18060 0 0,'0'0'1256'0'0,"0"0"-368"0"0,0 0-160 0 0,0 0 57 0 0,0 0-25 0 0,0 0-136 0 0,0 0-216 0 0,-32 207-208 0 0,36-185-112 0 0,2-4-48 0 0,5 1-40 0 0,0-8-88 0 0,-2-4-112 0 0,4 0-192 0 0,-2 1-384 0 0,-2-8-857 0 0,2 3-2663 0 0,-7-3-8475 0 0</inkml:trace>
  <inkml:trace contextRef="#ctx0" brushRef="#br0" timeOffset="6614.494">1861 1937 16788 0 0,'0'0'1824'0'0,"0"0"-376"0"0,0 0-415 0 0,0 0-201 0 0,0 0-176 0 0,0 0-240 0 0,0 0-208 0 0,0 0-224 0 0,0 0-272 0 0,0 0-24 0 0,0 0-24 0 0,0 0-24 0 0,0 0-56 0 0,0 0-513 0 0,-7 7-1799 0 0,20 5-9803 0 0</inkml:trace>
  <inkml:trace contextRef="#ctx0" brushRef="#br0" timeOffset="7116.468">2419 2095 13091 0 0,'0'0'2455'0'0,"0"0"-803"0"0,0 0-289 0 0,0 0 59 0 0,0 0 10 0 0,0 0-119 0 0,0 0-221 0 0,0 0-260 0 0,0 0-172 0 0,0 0-134 0 0,0 0-130 0 0,0 0-90 0 0,0 0-78 0 0,-8-1-24 0 0,-65 6 191 0 0,56 4-350 0 0,0 0 0 0 0,1 1 1 0 0,0 1-1 0 0,1 1 0 0 0,0 0 0 0 0,1 1 0 0 0,1 0 0 0 0,0 1 0 0 0,0 0 1 0 0,2 2-1 0 0,0-1 0 0 0,0 1 0 0 0,2 1 0 0 0,0-1 0 0 0,0 2 0 0 0,2-1 1 0 0,0 1-1 0 0,1 0 0 0 0,1 1 0 0 0,-1 11-45 0 0,6 72 5 0 0,1-99 0 0 0,0 0 0 0 0,-1 0 0 0 0,1 0 1 0 0,0 0-1 0 0,0-1 0 0 0,1 1 1 0 0,-1 0-1 0 0,0 0 0 0 0,1-1 1 0 0,0 1-1 0 0,0-1 0 0 0,0 0 1 0 0,0 1-1 0 0,0-1 0 0 0,0 0 1 0 0,0 0-1 0 0,1 0 0 0 0,-1 0 1 0 0,1-1-1 0 0,-1 1 0 0 0,1-1 1 0 0,0 1-1 0 0,-1-1 0 0 0,1 0 1 0 0,0 0-1 0 0,0 0 0 0 0,0-1 1 0 0,0 1-1 0 0,0-1 0 0 0,0 1 0 0 0,0-1 1 0 0,1 0-6 0 0,8-4 63 0 0,-1 1 1 0 0,0-2-1 0 0,0 0 0 0 0,0 0 1 0 0,0-1-1 0 0,-1 0 1 0 0,0 0-1 0 0,0-2 0 0 0,0 1 1 0 0,-1-1-1 0 0,-1 0 1 0 0,1-1-1 0 0,-1 0 1 0 0,-1 0-1 0 0,1-1 0 0 0,-2 0 1 0 0,1 0-1 0 0,1-6-63 0 0,-6 13 6 0 0,180-320 347 0 0,-146 283-358 0 0,-36 40 2 0 0,1 0 0 0 0,0 0 1 0 0,-1 0-1 0 0,1 0 0 0 0,-1 0 0 0 0,1 0 1 0 0,0 0-1 0 0,-1 0 0 0 0,1 0 0 0 0,-1 0 1 0 0,1 1-1 0 0,0-1 0 0 0,-1 0 0 0 0,1 1 1 0 0,-1-1-1 0 0,1 0 0 0 0,-1 1 1 0 0,1-1-1 0 0,-1 0 0 0 0,1 1 0 0 0,-1-1 1 0 0,0 1-1 0 0,1-1 0 0 0,-1 1 0 0 0,1-1 1 0 0,-1 1-1 0 0,0-1 0 0 0,1 1 0 0 0,-1-1 1 0 0,0 1-1 0 0,0-1 0 0 0,0 1 1 0 0,1 0-1 0 0,-1-1 0 0 0,0 1 0 0 0,0-1 1 0 0,0 1-1 0 0,0 0 0 0 0,0-1 0 0 0,0 1 1 0 0,0 0-1 0 0,0-1 0 0 0,0 1 1 0 0,-1-1-1 0 0,1 1 0 0 0,0 0 0 0 0,0-1 1 0 0,0 1 2 0 0,0 0 5 0 0,8 83 4 0 0,-9-70-7 0 0,0-1 0 0 0,1 0 1 0 0,0 1-1 0 0,1-1 0 0 0,1 1 0 0 0,0-1 0 0 0,0 0 1 0 0,2 0-1 0 0,0 0 0 0 0,0 0 0 0 0,1-1 0 0 0,0 0 0 0 0,2 0 1 0 0,-1 0-1 0 0,1 0 0 0 0,1-1 0 0 0,0-1 0 0 0,0 1 0 0 0,1-1 1 0 0,1-1-1 0 0,-1 1 0 0 0,1-2 0 0 0,4 3-2 0 0,-5-7-52 0 0,0-1 1 0 0,0 0-1 0 0,0-1 0 0 0,0 0 1 0 0,0-1-1 0 0,0 0 0 0 0,0 0 1 0 0,1-1-1 0 0,-1 0 0 0 0,0 0 1 0 0,0-1-1 0 0,0 0 0 0 0,1-1 1 0 0,-1 0-1 0 0,0-1 0 0 0,-1 0 1 0 0,1 0-1 0 0,0-1 0 0 0,-1 0 1 0 0,1-1 51 0 0,28-15-4281 0 0,-5-3-3964 0 0,-25 15-4348 0 0</inkml:trace>
  <inkml:trace contextRef="#ctx0" brushRef="#br0" timeOffset="8124.25">3281 1919 12939 0 0,'0'0'1808'0'0,"0"0"-213"0"0,0 0-123 0 0,0 0 9 0 0,0 0-82 0 0,0 0-208 0 0,0 0-236 0 0,0 0-215 0 0,0 0-160 0 0,0 0-121 0 0,0 0-74 0 0,0 0-52 0 0,0 0-26 0 0,-20 2-9 0 0,-60 10-10 0 0,77-12-257 0 0,-1 1 1 0 0,1-1 0 0 0,-1 1-1 0 0,1 0 1 0 0,0 0 0 0 0,-1 1 0 0 0,1-1-1 0 0,0 1 1 0 0,0-1 0 0 0,0 1-1 0 0,0 0 1 0 0,0 0 0 0 0,1 0 0 0 0,-1 1-1 0 0,0-1 1 0 0,1 1 0 0 0,0-1-1 0 0,-2 3-31 0 0,-6 7 120 0 0,-4 2-59 0 0,0 0-1 0 0,1 1 1 0 0,0 1-1 0 0,1 0 1 0 0,1 1-1 0 0,1 0 1 0 0,0 1-1 0 0,1 0 1 0 0,1 0-1 0 0,1 1 0 0 0,1 0 1 0 0,-2 7-61 0 0,7-24 10 0 0,0 0-1 0 0,0 0 1 0 0,0 1-1 0 0,1-1 1 0 0,-1 0 0 0 0,1 0-1 0 0,-1 0 1 0 0,1 1 0 0 0,0-1-1 0 0,0 0 1 0 0,0 1 0 0 0,0-1-1 0 0,0 0 1 0 0,0 0-1 0 0,0 1 1 0 0,1-1 0 0 0,0 0-1 0 0,-1 0 1 0 0,1 0 0 0 0,0 1-1 0 0,0-1 1 0 0,0 0 0 0 0,0 0-1 0 0,0 0 1 0 0,1-1-1 0 0,-1 1 1 0 0,0 0 0 0 0,1 0-1 0 0,0-1 1 0 0,-1 1 0 0 0,1-1-1 0 0,0 1 1 0 0,0-1-1 0 0,0 0 1 0 0,0 0 0 0 0,0 1-1 0 0,0-1 1 0 0,0-1 0 0 0,0 1-1 0 0,0 0 1 0 0,0 0 0 0 0,0-1-1 0 0,1 0 1 0 0,-1 1-1 0 0,0-1 1 0 0,1 0 0 0 0,-1 0-1 0 0,0 0 1 0 0,2 0-10 0 0,5-4 88 0 0,0 1 1 0 0,0-1-1 0 0,0-1 0 0 0,-1 1 1 0 0,0-2-1 0 0,0 1 0 0 0,0-1 1 0 0,0 0-1 0 0,-1-1 0 0 0,0 1 1 0 0,-1-2-1 0 0,2 0-88 0 0,4-4 64 0 0,142-146 642 0 0,-153 155-700 0 0,1 1 0 0 0,0-1 0 0 0,0 1 0 0 0,0-1 1 0 0,0 1-1 0 0,0 0 0 0 0,1 0 0 0 0,-1 0 0 0 0,1 0 0 0 0,-1 0 1 0 0,1 1-1 0 0,0-1 0 0 0,0 1 0 0 0,-1-1 0 0 0,1 1 0 0 0,0 0 1 0 0,0 0-1 0 0,0 1 0 0 0,1-1 0 0 0,-1 1 0 0 0,0-1 0 0 0,0 1 1 0 0,0 0-1 0 0,0 0 0 0 0,0 0 0 0 0,0 1 0 0 0,1-1 0 0 0,-1 1 1 0 0,0 0-1 0 0,0-1 0 0 0,0 1 0 0 0,0 1 0 0 0,-1-1 0 0 0,1 0 1 0 0,0 1-1 0 0,0-1 0 0 0,-1 1 0 0 0,1 0 0 0 0,-1 0 0 0 0,3 2-6 0 0,9 18 12 0 0,-1 1 0 0 0,-1 0 0 0 0,-1 1 0 0 0,-1 0 0 0 0,-1 1-1 0 0,-1 0 1 0 0,-1 0 0 0 0,-1 1 0 0 0,-2 0 0 0 0,0 0-12 0 0,9 268 17 0 0,-13-267-25 0 0,1-3 0 0 0,0-3 19 0 0,-1-1 0 0 0,0 1 0 0 0,-2 0 0 0 0,0-1 0 0 0,-1 1 0 0 0,-1-1 0 0 0,-1 0 0 0 0,-1 0 0 0 0,-6 14-11 0 0,8-25-1 0 0,0 1 0 0 0,-1-1 0 0 0,0-1 0 0 0,0 1 0 0 0,-1-1 1 0 0,0 0-1 0 0,-1 0 0 0 0,1-1 0 0 0,-2 0 0 0 0,1 0 0 0 0,-1 0 0 0 0,0-1 0 0 0,0 0 0 0 0,0-1 0 0 0,-1 0 0 0 0,0 0 0 0 0,0-1 0 0 0,0 0 0 0 0,-1-1 0 0 0,1 0 0 0 0,-1 0 0 0 0,0-1 0 0 0,0 0 0 0 0,-6 0 1 0 0,14-4-5 0 0,1 0 0 0 0,-1-1 0 0 0,0 1 0 0 0,1 0 0 0 0,-1-1 0 0 0,1 1 0 0 0,0-1-1 0 0,0 1 1 0 0,0-1 0 0 0,0 1 0 0 0,1-1 0 0 0,-1 0 0 0 0,1 0 0 0 0,-1 1 0 0 0,1-1-1 0 0,0 0 1 0 0,0 0 0 0 0,0 1 0 0 0,0-1 0 0 0,1 0 0 0 0,-1 0 0 0 0,1 1 0 0 0,0-1-1 0 0,-1 0 1 0 0,1 1 0 0 0,1-2 5 0 0,16-43-5 0 0,1 0 0 0 0,2 2-1 0 0,3 0 1 0 0,1 2 0 0 0,6-6 5 0 0,39-69 46 0 0,-40 66-60 0 0,-3-2 0 0 0,-3 0 0 0 0,-1-2 0 0 0,-4-1 0 0 0,-1 0 0 0 0,-3-1 0 0 0,-3-1 0 0 0,-3 0 0 0 0,-1-1 0 0 0,-4-2 14 0 0,-4-238-239 0 0,1 297 236 0 0,0-1-1 0 0,-1 1 0 0 0,1-1 0 0 0,-1 1 1 0 0,0 0-1 0 0,0-1 0 0 0,-1 1 0 0 0,1-1 1 0 0,-1 1-1 0 0,1 0 0 0 0,-1-1 0 0 0,0 1 1 0 0,0 0-1 0 0,-1 0 0 0 0,1-1 0 0 0,-1 1 1 0 0,1 0-1 0 0,-1 1 0 0 0,0-1 0 0 0,0 0 0 0 0,0 0 1 0 0,-1 1-1 0 0,1-1 0 0 0,-1 1 0 0 0,1 0 1 0 0,-1 0-1 0 0,0 0 0 0 0,0 0 0 0 0,0 0 1 0 0,0 1-1 0 0,0-1 0 0 0,0 1 0 0 0,0 0 1 0 0,0 0-1 0 0,-1 0 0 0 0,1 0 0 0 0,0 0 1 0 0,-1 1-1 0 0,1-1 0 0 0,-1 1 0 0 0,1 0 1 0 0,0 0-1 0 0,-1 1 0 0 0,-2 0 4 0 0,0 2-11 0 0,0 1 0 0 0,0 0-1 0 0,0 1 1 0 0,1 0 0 0 0,-1 0 0 0 0,1 0-1 0 0,0 0 1 0 0,0 1 0 0 0,1 0 0 0 0,0 0-1 0 0,0 0 1 0 0,0 0 0 0 0,1 1 0 0 0,0 0-1 0 0,0-1 1 0 0,1 1 0 0 0,0 0 0 0 0,0 0-1 0 0,0 0 1 0 0,1 1 0 0 0,0-1 0 0 0,1 0-1 0 0,-1 6 12 0 0,1-8-2 0 0,-1 1 0 0 0,1-1 0 0 0,0 1 0 0 0,1-1 0 0 0,-1 1 0 0 0,1-1 0 0 0,0 1 1 0 0,1-1-1 0 0,-1 0 0 0 0,1 0 0 0 0,0 1 0 0 0,0-1 0 0 0,1 0 0 0 0,-1-1 0 0 0,1 1 0 0 0,0 0 0 0 0,0-1 0 0 0,1 0 0 0 0,0 1 0 0 0,-1-1 0 0 0,1-1 0 0 0,0 1 0 0 0,1-1 0 0 0,-1 1 0 0 0,2 0 2 0 0,16 7 4 0 0,0 0 0 0 0,1-1-1 0 0,0-2 1 0 0,1 0 0 0 0,0-1 0 0 0,0-2 0 0 0,23 3-4 0 0,66 18 13 0 0,-110-25-11 0 0,1 0 1 0 0,-1 0 0 0 0,0 1-1 0 0,0-1 1 0 0,0 1-1 0 0,0 0 1 0 0,0 0-1 0 0,-1 0 1 0 0,1 0-1 0 0,0 0 1 0 0,-1 1-1 0 0,0-1 1 0 0,1 1-1 0 0,-1 0 1 0 0,0 0-1 0 0,-1 0 1 0 0,1-1-1 0 0,0 2 1 0 0,-1-1-1 0 0,0 0 1 0 0,1 0-1 0 0,-1 0 1 0 0,0 1-1 0 0,-1-1 1 0 0,1 0-1 0 0,-1 1 1 0 0,1-1-1 0 0,-1 1 1 0 0,0-1-1 0 0,0 1 1 0 0,-1 2-3 0 0,-25 108 77 0 0,23-89-144 0 0,4-21-3250 0 0,3-3-3490 0 0,1-1-5340 0 0</inkml:trace>
  <inkml:trace contextRef="#ctx0" brushRef="#br0" timeOffset="8518.689">4315 1683 16516 0 0,'0'0'1968'0'0,"0"0"-481"0"0,0 0-256 0 0,0 0-87 0 0,0 0-82 0 0,0 0-163 0 0,0 0-199 0 0,0 0-184 0 0,0 0-151 0 0,0 0-89 0 0,0 0-60 0 0,0 0-53 0 0,-23-1-32 0 0,-74-1 3 0 0,43 25 32 0 0,45-14-128 0 0,-4 1-17 0 0,0 1-1 0 0,1 1 0 0 0,1 0 1 0 0,0 1-1 0 0,1 0 0 0 0,0 0 0 0 0,1 1 1 0 0,0 0-1 0 0,1 1 0 0 0,0 2-20 0 0,-16 101-40 0 0,24-114 39 0 0,0 0-1 0 0,0 1 1 0 0,0-1-1 0 0,0 1 1 0 0,1-1 0 0 0,-1 0-1 0 0,1 0 1 0 0,0 1-1 0 0,1-1 1 0 0,-1 0-1 0 0,1 0 1 0 0,-1 0-1 0 0,1 0 1 0 0,1 0 0 0 0,-1 0-1 0 0,0-1 1 0 0,1 1-1 0 0,0-1 1 0 0,0 0-1 0 0,0 0 1 0 0,0 0-1 0 0,0 0 1 0 0,1 0 0 0 0,-1-1-1 0 0,3 2 2 0 0,1-3 69 0 0,0 0-1 0 0,0 0 1 0 0,0-1-1 0 0,0 0 1 0 0,0-1 0 0 0,1 1-1 0 0,-1-1 1 0 0,0-1-1 0 0,-1 1 1 0 0,1-1-1 0 0,0 0 1 0 0,0-1 0 0 0,-1 0-1 0 0,1 0 1 0 0,-1 0-1 0 0,0-1 1 0 0,0 1-1 0 0,0-2 1 0 0,-1 1 0 0 0,1-1-1 0 0,-1 1 1 0 0,0-2-1 0 0,4-4-68 0 0,-6 7 29 0 0,18-18 192 0 0,-1 0 1 0 0,-1-2 0 0 0,-1 0-1 0 0,-1-1 1 0 0,-1-1-1 0 0,-1 0 1 0 0,9-23-222 0 0,29-46 409 0 0,-36 189-872 0 0,21-5-1160 0 0,-18-64-1786 0 0,3-6-4268 0 0,-14-16-4471 0 0</inkml:trace>
  <inkml:trace contextRef="#ctx0" brushRef="#br0" timeOffset="12314.928">4740 2025 5017 0 0,'0'0'1844'0'0,"0"0"-554"0"0,0 0-211 0 0,0 0 112 0 0,0 0 145 0 0,0 0 56 0 0,0 0-61 0 0,0 0-90 0 0,0 0-29 0 0,0 0 4 0 0,0 0 6 0 0,0 3-17 0 0,-3 7-66 0 0,3-8-98 0 0,0-2-108 0 0,3-23 2289 0 0,0-5-3089 0 0,0 0 1 0 0,2 1-1 0 0,1 0 0 0 0,2 0 0 0 0,0 0 1 0 0,1 1-1 0 0,2 0 0 0 0,1 0 0 0 0,1 2 1 0 0,1-1-1 0 0,1 2 0 0 0,1 0 0 0 0,12-13-133 0 0,34-16 83 0 0,-60 53-84 0 0,1-1-1 0 0,-1 1 1 0 0,1 0 0 0 0,-1 0-1 0 0,0 0 1 0 0,1 0-1 0 0,-1 0 1 0 0,0 0 0 0 0,0 0-1 0 0,0 1 1 0 0,0-1-1 0 0,0 1 1 0 0,0 0 0 0 0,0 0-1 0 0,0-1 1 0 0,-1 1-1 0 0,1 0 1 0 0,-1 1 0 0 0,1-1-1 0 0,-1 0 1 0 0,0 0 0 0 0,0 0-1 0 0,0 1 1 0 0,0-1-1 0 0,0 1 1 0 0,-1-1 0 0 0,1 1 1 0 0,-1-2 0 0 0,29 93 31 0 0,-27-79-24 0 0,1 0 0 0 0,1-1-1 0 0,0 0 1 0 0,1 0 0 0 0,1 0 0 0 0,0-1-1 0 0,1 0 1 0 0,5 7-7 0 0,29 11-13 0 0,-24-58 170 0 0,8-19-70 0 0,-1 1-96 0 0,1 1-1 0 0,3 1 1 0 0,1 1 0 0 0,2 2-1 0 0,16-15 10 0 0,-42 49-9 0 0,1 0 0 0 0,-1 0 0 0 0,1 1 0 0 0,0-1 1 0 0,1 2-1 0 0,-1-1 0 0 0,1 1 0 0 0,0 0 0 0 0,0 0 0 0 0,0 0 0 0 0,1 1 0 0 0,-1 1 0 0 0,7-2 9 0 0,-12 5 1 0 0,0 1 0 0 0,1 0 0 0 0,-1 0-1 0 0,0 0 1 0 0,-1 0 0 0 0,1 1 0 0 0,0-1 0 0 0,-1 0-1 0 0,1 1 1 0 0,-1-1 0 0 0,0 1 0 0 0,1 0 0 0 0,-1-1-1 0 0,-1 1 1 0 0,1 0 0 0 0,0 0 0 0 0,-1-1 0 0 0,1 1-1 0 0,-1 0 1 0 0,0 0 0 0 0,0 0 0 0 0,0 0 0 0 0,0 2-1 0 0,0-1 0 0 0,4 235 89 0 0,-4-235-109 0 0,1 0-1 0 0,-1 1 1 0 0,1-1 0 0 0,-1 0-1 0 0,1 0 1 0 0,0 0 0 0 0,1-1-1 0 0,-1 1 1 0 0,1 0 0 0 0,0 0-1 0 0,0-1 1 0 0,0 1-1 0 0,0-1 1 0 0,0 1 0 0 0,1-1-1 0 0,0 0 1 0 0,-1 0 0 0 0,1 0-1 0 0,0 0 1 0 0,4 1 20 0 0,30-11-7016 0 0,-31 0-3357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3:4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7314 0 0,'0'0'2712'0'0,"0"0"-1270"0"0,0 0-642 0 0,0 0-51 0 0,0 0 148 0 0,0 0 122 0 0,0 0-3 0 0,0 0-152 0 0,0 0-183 0 0,0 0-166 0 0,0 0-116 0 0,-11 16-70 0 0,-32 49-29 0 0,32-40 245 0 0,11-24-269 0 0,0-1 2 0 0,0 0 61 0 0,0 0 81 0 0,3-3 2894 0 0,10-13-2114 0 0,26-64 481 0 0,-39 80-1478 0 0,0 0-10 0 0,0 0-32 0 0,0 0-3 0 0,-9 32 306 0 0,6-17-423 0 0,2-15-80 0 0,1 0-3 0 0,0 0-8 0 0,0 0-10 0 0,0 0-4 0 0,0 0-36 0 0,15 0-2677 0 0,-9 1-2134 0 0,-3 2-5738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3:4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16932 0 0,'0'0'1599'0'0,"0"0"-407"0"0,0 0-169 0 0,0 0-34 0 0,0 0-56 0 0,0 0-179 0 0,0 0-220 0 0,0 0-193 0 0,0 0-127 0 0,0 0-70 0 0,0 0 40 0 0,0 0 82 0 0,0 0 37 0 0,0 5 6 0 0,9 38 1142 0 0,16-66-364 0 0,-2 5-86 0 0,-31 29-897 0 0,-3 8-116 0 0,40-42-1059 0 0,-27 21 640 0 0,15-15-1166 0 0,-4 7-7399 0 0,-7 6-3392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3:5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1702 983 0 0 0,'0'0'771'0'0,"0"0"137"0"0,0 0 28 0 0,0 0-10 0 0,0 0-25 0 0,0 0-27 0 0,0 0 11 0 0,0 0 37 0 0,0 0 21 0 0,0-5 22 0 0,-1-2-2507 0 0,0-5 5256 0 0,0 9 3217 0 0,4 16-5269 0 0,14 277 879 0 0,-9-72-1849 0 0,12 43 4 0 0,-11-47-427 0 0,1-60-6 0 0,-5-35 193 0 0,-3 30 443 0 0,-9-128-788 0 0,0-4-3153 0 0,10-17-5924 0 0,-1 0-2108 0 0</inkml:trace>
  <inkml:trace contextRef="#ctx0" brushRef="#br0" timeOffset="3132.315">1659 1064 0 0 0,'0'0'533'0'0,"0"0"696"0"0,0 0 191 0 0,0 0 23 0 0,0 0-156 0 0,0 0-230 0 0,0 0-182 0 0,0 0-112 0 0,0 0-144 0 0,0 0-136 0 0,0-2-94 0 0,3-2-121 0 0,-1 1 0 0 0,1-1 0 0 0,-1 1 0 0 0,1 0 0 0 0,0 0 0 0 0,0 0 0 0 0,1 0 0 0 0,-1 0 0 0 0,0 1 0 0 0,1-1-1 0 0,0 1 1 0 0,-1 0 0 0 0,1 0 0 0 0,0 0 0 0 0,0 1 0 0 0,0-1 0 0 0,0 1 0 0 0,1 0 0 0 0,-1 0 0 0 0,0 1 0 0 0,0-1 0 0 0,1 1 0 0 0,-1 0 0 0 0,0 0 0 0 0,0 0 0 0 0,1 1-1 0 0,-1-1 1 0 0,0 1 0 0 0,0 0 0 0 0,0 0 0 0 0,2 1-268 0 0,19-1 308 0 0,428-1 3309 0 0,-48-4-2534 0 0,-88 8-643 0 0,-95-4-274 0 0,-88 4-75 0 0,148-23 136 0 0,-122-2-71 0 0,-8-1 125 0 0,-17 14-173 0 0,-23 4 60 0 0,-82 1-49 0 0,-26 17 146 0 0,22 148 77 0 0,-17-78-164 0 0,-3 2-1 0 0,-4-1 1 0 0,-4 10-178 0 0,1 8 98 0 0,10 107 58 0 0,1 88 150 0 0,1-210-152 0 0,-11 56 169 0 0,22-103-153 0 0,-17-33-397 0 0,-10-5 1922 0 0,-4-3-1602 0 0,-196 7-43 0 0,-152-14 1 0 0,136 4-34 0 0,33-5-31 0 0,-58 1 27 0 0,26-1 15 0 0,-46 1-155 0 0,-44 7 109 0 0,224 11 11 0 0,21-8 8 0 0,-54 1 35 0 0,37 3-65 0 0,-4 1 44 0 0,20-8 14 0 0,66 0-37 0 0,0 0 9 0 0,0 0-5 0 0,0 0 22 0 0,0 0-20 0 0,0 0 0 0 0,0 0 12 0 0,0 0-26 0 0,0 0-8 0 0,0 0-10 0 0,0 0-38 0 0,0 0 2 0 0,0 0-43 0 0,0 0-89 0 0,0 0-94 0 0,0 0-204 0 0,0 0-327 0 0,0 0-517 0 0,0 0-1316 0 0,0 0-3743 0 0,0 0-5809 0 0</inkml:trace>
  <inkml:trace contextRef="#ctx0" brushRef="#br0" timeOffset="7339.118">52 1653 0 0 0,'0'0'794'0'0,"0"0"512"0"0,0 0 228 0 0,0 0-8 0 0,0 0-34 0 0,0 0-5 0 0,0 0-155 0 0,0 0-87 0 0,0 0-45 0 0,0 0-36 0 0,-8 1-30 0 0,-2 0-696 0 0,-23 1 2726 0 0,33-2-2539 0 0,0 0-113 0 0,36 18 1869 0 0,117 0 478 0 0,27-5-1010 0 0,114-10-1849 0 0,-194-3 174 0 0,-43 7-152 0 0,40 0 166 0 0,15-13 34 0 0,111 1 18 0 0,45 2 44 0 0,-268 3-293 0 0,0 0-6 0 0,0 0 26 0 0,0 0 9 0 0,0 0-4 0 0,0 0 11 0 0,0 0-29 0 0,0 0-11 0 0,0 0 10 0 0,0 0 22 0 0,0 0-18 0 0,0 0 9 0 0,0 0 8 0 0,0 0-24 0 0,0 0 19 0 0,0 0-1 0 0,0 0 4 0 0,0 0 4 0 0,0 0-14 0 0,0 0-17 0 0,0 0 26 0 0,0 0 3 0 0,0 0-3 0 0,0 0-32 0 0,0 0-5 0 0,0 0 30 0 0,0 0-13 0 0,0 0 12 0 0,0 0 6 0 0,0 0-29 0 0,0 0 0 0 0,0 0 29 0 0,0 0-5 0 0,0 0-9 0 0,0 0 8 0 0,0 0-18 0 0,0 0-4 0 0,0 0 10 0 0,0 0 10 0 0,0 0-22 0 0,0 0-1 0 0,0 0 17 0 0,25 0-27 0 0,17 7 44 0 0,-11 0 56 0 0,-31-7-54 0 0,0 0 15 0 0,0 0 14 0 0,0 0-17 0 0,0 0 5 0 0,0 0 13 0 0,0 0-11 0 0,0 0 6 0 0,0 0 16 0 0,0 0-2 0 0,0 0 3 0 0,0 0 19 0 0,0 0 9 0 0,0 0-14 0 0,0 0 17 0 0,0 0 5 0 0,0 0 0 0 0,0 0 4 0 0,0 0 13 0 0,0 0-7 0 0,-21-15 383 0 0,-25-22-429 0 0,-82-99 30 0 0,34 49-50 0 0,41 68-66 0 0,52 19 8 0 0,1 0 0 0 0,0 0 8 0 0,0 0 22 0 0,0 0 2 0 0,0 0-24 0 0,0 0 7 0 0,0 0-22 0 0,0 0-25 0 0,0 0 20 0 0,0 0-18 0 0,-16 174-23 0 0,16-71 130 0 0,-5 0-1 0 0,-12 72-58 0 0,6-127-36 0 0,12-47 172 0 0,-1-1-116 0 0,17-12 44 0 0,174-109 224 0 0,-95 59-288 0 0,-56 33 136 0 0,-38 24-1134 0 0,-6 5-4835 0 0,0 0-3915 0 0,1 0-3167 0 0</inkml:trace>
  <inkml:trace contextRef="#ctx0" brushRef="#br0" timeOffset="7951.245">555 704 8362 0 0,'0'0'3610'0'0,"0"0"-1518"0"0,0 0-594 0 0,0 0-139 0 0,0 0 25 0 0,0 0-14 0 0,0 0-114 0 0,0 0-234 0 0,0 0-295 0 0,0 0-267 0 0,0 0-195 0 0,0 0-108 0 0,0 0-62 0 0,4-7 125 0 0,14 360 2911 0 0,-20-93-2618 0 0,-26-134-361 0 0,25-118-1468 0 0,2-13-5624 0 0,2-1 3394 0 0,-1 2-8012 0 0</inkml:trace>
  <inkml:trace contextRef="#ctx0" brushRef="#br0" timeOffset="8372.76">367 593 10386 0 0,'0'0'1453'0'0,"0"0"-104"0"0,0 0 35 0 0,0 0 126 0 0,0 0 72 0 0,0 0-89 0 0,0 0-298 0 0,0 0-372 0 0,0 0-272 0 0,0 0-139 0 0,0 0-28 0 0,0 0 20 0 0,0 0 11 0 0,19-12 2 0 0,60-39-3 0 0,-5 28 404 0 0,-51 20-561 0 0,-2-2-166 0 0,1 0 0 0 0,-1 2 0 0 0,1 1-1 0 0,-1 0 1 0 0,1 2 0 0 0,0 0 0 0 0,-1 1 0 0 0,1 1 0 0 0,-1 2 0 0 0,1 0 0 0 0,-1 1 0 0 0,0 1 0 0 0,-1 1 0 0 0,0 0 0 0 0,0 2 0 0 0,15 9-91 0 0,-28-13 19 0 0,-1 1 0 0 0,1 1 0 0 0,-1 0 0 0 0,0 0 0 0 0,0 0 1 0 0,-1 0-1 0 0,0 1 0 0 0,-1 0 0 0 0,1 0 0 0 0,-2 0 0 0 0,1 1 1 0 0,-1-1-1 0 0,0 1 0 0 0,-1 0 0 0 0,0-1 0 0 0,0 1 0 0 0,-1 0 1 0 0,0 1-1 0 0,-1-1 0 0 0,0 0 0 0 0,0 0 0 0 0,-1 5-19 0 0,-3-3 25 0 0,0-1 1 0 0,0 0-1 0 0,0-1 0 0 0,-2 1 0 0 0,1-1 0 0 0,-1 0 1 0 0,0 0-1 0 0,-1-1 0 0 0,0 0 0 0 0,0 0 0 0 0,-1 0 1 0 0,0-1-1 0 0,-1 0 0 0 0,1-1 0 0 0,-1 0 0 0 0,0 0 1 0 0,-1-1-1 0 0,1 0 0 0 0,-1-1 0 0 0,-7 3-25 0 0,-9 5 8 0 0,-1-1 0 0 0,0-1 0 0 0,0-1 0 0 0,0-1 0 0 0,-1-2 0 0 0,-1 0 0 0 0,1-2 0 0 0,-1-2 0 0 0,-18 0-8 0 0,-5-8-748 0 0,54-2-2820 0 0,1 4-1947 0 0,3 0-6488 0 0</inkml:trace>
  <inkml:trace contextRef="#ctx0" brushRef="#br0" timeOffset="12193.589">2499 1793 464 0 0,'0'0'1776'0'0,"0"0"-311"0"0,0 0-25 0 0,0 0 123 0 0,0 0 89 0 0,0 0-54 0 0,0 0-212 0 0,0 0-317 0 0,0 0-270 0 0,0 0-196 0 0,0 0-151 0 0,1-6 1340 0 0,11 71 1649 0 0,5 60-1483 0 0,16 89-435 0 0,12 319 213 0 0,-8-315-1073 0 0,-19-122-296 0 0,-14-43-194 0 0,0 0 195 0 0,-4-52-344 0 0,0-1-28 0 0,0 0-14 0 0,2 13 98 0 0,-1-2 549 0 0,-1-22 517 0 0,-3-6-1127 0 0,-1-1 1 0 0,-1 1-1 0 0,0 0 1 0 0,-1 0 0 0 0,-1 1-1 0 0,-1 0 1 0 0,0 0-1 0 0,-1 0 1 0 0,-1 1 0 0 0,0 1-1 0 0,-1 0 1 0 0,-1 0-1 0 0,-7-6-19 0 0,1 1-16 0 0,0 1 0 0 0,-1 1 0 0 0,0 0 0 0 0,-1 2 0 0 0,-1 0 0 0 0,-20-10 16 0 0,-7-7 63 0 0,47 32-78 0 0,1 0 25 0 0,0 0-9 0 0,0 0 11 0 0,0 0 3 0 0,0 0-11 0 0,0 0-22 0 0,0 0 2 0 0,0 0 7 0 0,0 0 8 0 0,0 0 23 0 0,0 0-4 0 0,0 0-5 0 0,0 0 8 0 0,0 0-19 0 0,0 0-1 0 0,0 0-14 0 0,0 0-11 0 0,0 0-7 0 0,71-12-20 0 0,-23 9 66 0 0,1 1 0 0 0,-1 3 0 0 0,1 2 0 0 0,27 6-15 0 0,53 5 3 0 0,-56-13-2 0 0,-47 6-23 0 0,-26-7 34 0 0,0 0-4 0 0,0 0 29 0 0,0 0-21 0 0,0 0-5 0 0,0 0 3 0 0,0 0-22 0 0,0 0 6 0 0,0 0 24 0 0,0 0-2 0 0,0 0 2 0 0,0 0-5 0 0,0 0-2 0 0,0 0-5 0 0,0 0 9 0 0,0 0 13 0 0,-9 12 340 0 0,-35 35-333 0 0,20-27-3 0 0,0 1 0 0 0,2 1 1 0 0,0 1-1 0 0,2 0 0 0 0,-17 26-36 0 0,11-12-9 0 0,26-37-908 0 0,-1-2 585 0 0,0 1-3022 0 0,1 0-3552 0 0,0 1-4945 0 0</inkml:trace>
  <inkml:trace contextRef="#ctx0" brushRef="#br0" timeOffset="13205.772">1632 3973 2064 0 0,'0'0'2974'0'0,"0"0"-982"0"0,0 0-277 0 0,0 0 74 0 0,0 0 114 0 0,0 0-50 0 0,0 0-158 0 0,0 0-238 0 0,0 0-254 0 0,0 0-248 0 0,0 0-141 0 0,0 0-87 0 0,0 0-43 0 0,-4 0-4 0 0,-8 0-49 0 0,9 0-39 0 0,3 0-35 0 0,0 0-42 0 0,0 0-31 0 0,0 0-10 0 0,0-19 911 0 0,-3-8-1048 0 0,1 14-249 0 0,0 0 1 0 0,1 0-1 0 0,0 0 0 0 0,1 0 0 0 0,1 0 1 0 0,0 0-1 0 0,1 0 0 0 0,3-9-88 0 0,4-9 69 0 0,2 0 1 0 0,1 2-1 0 0,2-1 1 0 0,1 2-1 0 0,1 0 1 0 0,1 0-1 0 0,1 2 1 0 0,2 0-1 0 0,1 2 1 0 0,0 0-1 0 0,6-3-69 0 0,34-10-38 0 0,-58 39 38 0 0,1 0 1 0 0,0 0 0 0 0,0 1 0 0 0,-1-1 0 0 0,1 1 0 0 0,-1 0 0 0 0,0 0 0 0 0,0 1 0 0 0,0-1 0 0 0,0 0 0 0 0,-1 1 0 0 0,1 0 0 0 0,-1 0 0 0 0,0-1 0 0 0,1 3-1 0 0,58 186 153 0 0,-50-146-164 0 0,24-70 25 0 0,248-200 1 0 0,-253 209-44 0 0,-26 37-1 0 0,-2 10 67 0 0,-1 1-1 0 0,-1-1 1 0 0,-2 0-1 0 0,-1 1 1 0 0,-1-1-1 0 0,-2 0 1 0 0,-1-1-1 0 0,-6 13-36 0 0,-18 19-100 0 0,31-63 23 0 0,0 0-42 0 0,0 0-64 0 0,0 0-70 0 0,0 0-102 0 0,0 0-134 0 0,0 0-114 0 0,23-8-5998 0 0,-14 1 367 0 0,0 0-5473 0 0</inkml:trace>
  <inkml:trace contextRef="#ctx0" brushRef="#br0" timeOffset="13891.705">2771 3505 7082 0 0,'0'0'2237'0'0,"0"0"-604"0"0,0 0-221 0 0,0 0-14 0 0,0 0-15 0 0,0 0-72 0 0,0 0-143 0 0,0 0-123 0 0,0 0-98 0 0,0 0-107 0 0,0 0-87 0 0,0 0-100 0 0,-13 6-54 0 0,-67 26 401 0 0,65-26-845 0 0,1 0 1 0 0,0 1-1 0 0,1 1 1 0 0,-1 0-1 0 0,1 1 1 0 0,1 0-1 0 0,0 1 1 0 0,0 1-1 0 0,1 0 1 0 0,0 0-1 0 0,1 1 1 0 0,1 0-1 0 0,-1 1 1 0 0,2 0-1 0 0,0 0 1 0 0,1 1-1 0 0,0 0 1 0 0,1 1-1 0 0,0-1 1 0 0,1 1-1 0 0,1 0 1 0 0,1 0-1 0 0,0 1 0 0 0,-1 14-155 0 0,3-27 15 0 0,1-1-1 0 0,-1 0 1 0 0,1 1-1 0 0,-1-1 1 0 0,1 1-1 0 0,0-1 0 0 0,0 1 1 0 0,0-1-1 0 0,1 1 1 0 0,-1-1-1 0 0,0 1 1 0 0,1-1-1 0 0,-1 1 1 0 0,1-1-1 0 0,0 0 0 0 0,0 1 1 0 0,0-1-1 0 0,0 0 1 0 0,1 0-1 0 0,-1 0 1 0 0,0 0-1 0 0,1 0 0 0 0,0 0 1 0 0,-1 0-1 0 0,1 0 1 0 0,0-1-1 0 0,0 1 1 0 0,0 0-1 0 0,0-1 0 0 0,0 0 1 0 0,0 1-1 0 0,0-1 1 0 0,1 0-1 0 0,-1 0 1 0 0,0 0-1 0 0,1-1 0 0 0,-1 1 1 0 0,0-1-1 0 0,3 1-14 0 0,6-3 91 0 0,-1-1-1 0 0,0-1 1 0 0,1 1-1 0 0,-1-2 0 0 0,0 1 1 0 0,-1-2-1 0 0,1 1 1 0 0,-1-1-1 0 0,0 0 0 0 0,-1-1 1 0 0,1 0-1 0 0,-1-1 1 0 0,-1 1-1 0 0,1-2 1 0 0,1-2-91 0 0,173-216 424 0 0,-167 262-400 0 0,-14-25-12 0 0,9 53 51 0 0,-3 0 0 0 0,-2 0 0 0 0,-4 0 1 0 0,-2 1-1 0 0,-9 53-63 0 0,-4-17 33 0 0,-5-2 0 0 0,-19 57-33 0 0,32-131 12 0 0,-1 1 0 0 0,-1-1-1 0 0,-2 0 1 0 0,0-1-1 0 0,-1 0 1 0 0,-1-1 0 0 0,-1 0-1 0 0,-2-1 1 0 0,0-1-1 0 0,-7 8-11 0 0,20-25 4 0 0,-1 0-1 0 0,0-1 1 0 0,0 1-1 0 0,0 0 1 0 0,0-1-1 0 0,0 0 1 0 0,-1 0-1 0 0,1 0 0 0 0,-1 0 1 0 0,1 0-1 0 0,-1-1 1 0 0,0 1-1 0 0,0-1 1 0 0,1 0-1 0 0,-1 0 1 0 0,0-1-1 0 0,0 1 0 0 0,0-1 1 0 0,0 0-1 0 0,0 0 1 0 0,0 0-1 0 0,0 0 1 0 0,0-1-1 0 0,-2 0-3 0 0,2-2 0 0 0,0 0 0 0 0,0-1 0 0 0,0 1-1 0 0,1-1 1 0 0,0 0 0 0 0,0 0 0 0 0,0 0 0 0 0,0 0 0 0 0,1 0-1 0 0,-1-1 1 0 0,1 1 0 0 0,0-1 0 0 0,1 1 0 0 0,-1-1 0 0 0,1 0-1 0 0,-1-3 1 0 0,0-12-12 0 0,1 0 0 0 0,0 0 0 0 0,2 1-1 0 0,0-1 1 0 0,1 0 0 0 0,1 0 0 0 0,1 1 0 0 0,1 0-1 0 0,0 0 1 0 0,2 0 0 0 0,0 0 0 0 0,1 1-1 0 0,1 0 1 0 0,0 1 0 0 0,1 0 0 0 0,1 0-1 0 0,4-3 13 0 0,98-127-701 0 0,-85 120-1311 0 0,-14 17-2357 0 0,-3 2-4587 0 0,-4 4-3756 0 0</inkml:trace>
  <inkml:trace contextRef="#ctx0" brushRef="#br0" timeOffset="15207.56">3535 2541 0 0 0,'0'0'681'0'0,"0"0"253"0"0,0 0 28 0 0,0 0-32 0 0,0 0-100 0 0,0 0-85 0 0,0 0-39 0 0,0 0-133 0 0,0 0-107 0 0,0 0-83 0 0,0 0-30 0 0,0 0 79 0 0,-2-6 101 0 0,0 2-295 0 0,-7-21 359 0 0,5 5 3103 0 0,-1 16 7662 0 0,3 7-11159 0 0,2-2 8 0 0,0-1-13 0 0,-1 19 916 0 0,-27 230 397 0 0,17 223-563 0 0,27-207-645 0 0,-30-177-131 0 0,-2-47 39 0 0,-1 81-89 0 0,16-101-79 0 0,-13-95-3580 0 0,14 38-638 0 0,0 26 959 0 0,0-2-8812 0 0</inkml:trace>
  <inkml:trace contextRef="#ctx0" brushRef="#br0" timeOffset="16165.474">3456 2574 3481 0 0,'0'0'1672'0'0,"0"0"-205"0"0,0 0 31 0 0,0 0 62 0 0,0 0-1 0 0,0 0-40 0 0,0 0-232 0 0,0 0-275 0 0,0 0-206 0 0,0 0-97 0 0,0 0-18 0 0,0 0 8 0 0,-4-4 5245 0 0,-33 27-3901 0 0,6-1-1843 0 0,0-1 1 0 0,-2-1 0 0 0,0-2-1 0 0,-1-1 1 0 0,-20 6-201 0 0,2 3 800 0 0,80-12-577 0 0,35 3-28 0 0,1-4 0 0 0,0-2 0 0 0,1-3 0 0 0,0-3 0 0 0,52-3-195 0 0,-3 5 16 0 0,-99-4-10 0 0,-16-11 1120 0 0,-285-255-834 0 0,250 215-380 0 0,75 40-4013 0 0,-16 8 899 0 0,-9 0-3385 0 0,-3 0-5982 0 0</inkml:trace>
  <inkml:trace contextRef="#ctx0" brushRef="#br0" timeOffset="17369.209">3870 3222 6393 0 0,'0'0'3776'0'0,"0"0"-1494"0"0,0 0-679 0 0,0 0-90 0 0,0 0 53 0 0,0 0 16 0 0,0 0-171 0 0,0 0-260 0 0,0 0-251 0 0,0 0-239 0 0,0 0-155 0 0,0 0-121 0 0,0 0-76 0 0,-8-5 225 0 0,-9 36 137 0 0,-23 60 166 0 0,3 1 1 0 0,-12 58-838 0 0,5-13 150 0 0,4-41-180 0 0,48-136-3494 0 0,63-170-4211 0 0,3 31 4268 0 0,-21 53 5225 0 0,-35 75 1853 0 0,-19 65 3413 0 0,2 15-6396 0 0,-1-10-77 0 0,9 47 231 0 0,4-28-552 0 0,-1 1 1 0 0,-2 1 0 0 0,-1 0-1 0 0,-2 0 1 0 0,-1 23-231 0 0,-4-47 12 0 0,49 119 49 0 0,-43-118-35 0 0,6 1 6 0 0,-13-18-28 0 0,-1 0-3 0 0,0 0 15 0 0,8-20 1718 0 0,27-100-1343 0 0,21-211-245 0 0,-50 235-3233 0 0,-6 96 2176 0 0,0 0-404 0 0,8-5-11918 0 0,-5 2 1537 0 0</inkml:trace>
  <inkml:trace contextRef="#ctx0" brushRef="#br0" timeOffset="20805.484">5650 2460 0 0 0,'0'0'1299'0'0,"0"0"593"0"0,0 0 159 0 0,0 0-94 0 0,0 0-246 0 0,0 0-329 0 0,0 0-277 0 0,0 0-183 0 0,0 3 3972 0 0,-249 4-397 0 0,-156 9-2203 0 0,138-5-1086 0 0,130-26-800 0 0,-244 19 1473 0 0,381-4-1844 0 0,0 0 26 0 0,0 0-47 0 0,-28 10 273 0 0,-31-2-22 0 0,59-8-245 0 0,0 0-14 0 0,15 14-33 0 0,-1 3 49 0 0,0 1 1 0 0,-2 0-1 0 0,0 1 1 0 0,-2 1-1 0 0,0 0 1 0 0,6 16-25 0 0,42 104 118 0 0,-13-71-30 0 0,-32-50 963 0 0,-9-56-635 0 0,-1 1-410 0 0,2 0 0 0 0,1 1 0 0 0,1-1 0 0 0,2 2-1 0 0,2-1 1 0 0,10-21-6 0 0,0-47 59 0 0,-21 103-75 0 0,0 0 22 0 0,0 0 13 0 0,0 0-28 0 0,0 0 9 0 0,0 0-12 0 0,0 0-23 0 0,0 0 16 0 0,0 0-6 0 0,0 0 6 0 0,0 0 5 0 0,0 0-4 0 0,0 0-31 0 0,0 0-12 0 0,0 0-9 0 0,0 0-48 0 0,0 0-41 0 0,0 0-92 0 0,0 0-119 0 0,0 0-151 0 0,0 0-211 0 0,0 0-300 0 0,4 1-5860 0 0,1 5-5153 0 0</inkml:trace>
  <inkml:trace contextRef="#ctx0" brushRef="#br0" timeOffset="21411.443">5685 2607 11178 0 0,'0'0'1966'0'0,"0"0"-371"0"0,0 0-116 0 0,0 0 15 0 0,0 0-39 0 0,0 0-162 0 0,0 0-234 0 0,0 0-265 0 0,0 0-242 0 0,0 0-159 0 0,0 0-173 0 0,0 0-82 0 0,0 0 40 0 0,0 6 81 0 0,13 294 3058 0 0,-25-55-2858 0 0,8-227-467 0 0,-25 61 124 0 0,21-131-5810 0 0,8 30 1475 0 0,0 15 525 0 0,0-4-7555 0 0</inkml:trace>
  <inkml:trace contextRef="#ctx0" brushRef="#br0" timeOffset="21707.137">5589 2618 7794 0 0,'0'0'3135'0'0,"0"0"-1097"0"0,0 0-658 0 0,0 0-116 0 0,0 0 62 0 0,0 0 14 0 0,0 0-110 0 0,0 0-151 0 0,0 0-147 0 0,0 0-95 0 0,0 0-76 0 0,0 0-124 0 0,0 0-78 0 0,26-1-39 0 0,170-7 802 0 0,85-34-27 0 0,-228 42-1393 0 0,-53 0 56 0 0,0 0-32 0 0,-24 7-1091 0 0,-5 8-421 0 0,-17 8-1672 0 0,16-10-3934 0 0,14-5-4193 0 0</inkml:trace>
  <inkml:trace contextRef="#ctx0" brushRef="#br0" timeOffset="21954.202">5621 2839 9474 0 0,'0'0'1786'0'0,"0"0"-357"0"0,0 0-104 0 0,0 0 82 0 0,0 0 61 0 0,0 0-96 0 0,0 0-61 0 0,0 0-47 0 0,0 0-62 0 0,0 0-124 0 0,0 0-152 0 0,0 0-155 0 0,0 0-144 0 0,32 8-123 0 0,101 24-89 0 0,-41-27 149 0 0,-70-10-448 0 0,22-2 56 0 0,4-2-560 0 0,-16 7-6001 0 0,-30 2-4011 0 0</inkml:trace>
  <inkml:trace contextRef="#ctx0" brushRef="#br0" timeOffset="22278.058">6114 3038 14491 0 0,'0'0'912'0'0,"0"0"-525"0"0,0 0 20 0 0,0 0 413 0 0,0 0 384 0 0,0 0 154 0 0,0 0-101 0 0,0 0-287 0 0,0 0-274 0 0,0 0-192 0 0,0 0-130 0 0,0 0-69 0 0,0 0-52 0 0,-9 34-50 0 0,-29 104-19 0 0,23-56 108 0 0,5 31-234 0 0,10-112-109 0 0,0-1-26 0 0,0 0-21 0 0,0 0-22 0 0,0 0-26 0 0,0 0-51 0 0,-6-5-7067 0 0,5 3 1503 0 0,-1 2-5200 0 0</inkml:trace>
  <inkml:trace contextRef="#ctx0" brushRef="#br0" timeOffset="22575.333">6040 3056 12091 0 0,'0'0'1736'0'0,"0"0"-418"0"0,0 0-92 0 0,0 0 91 0 0,0 0-12 0 0,0 0-111 0 0,0 0-190 0 0,0 0-206 0 0,0 0-147 0 0,0 0-91 0 0,0 0-75 0 0,0 0-56 0 0,33-7-58 0 0,102-20-52 0 0,-12 10 332 0 0,-60 17-841 0 0,-63 0-28 0 0,0 0-80 0 0,0 0-31 0 0,-10 12-3889 0 0,7-7-681 0 0,-1 0-6387 0 0</inkml:trace>
  <inkml:trace contextRef="#ctx0" brushRef="#br0" timeOffset="22790.965">5991 3244 8402 0 0,'0'0'5641'0'0,"0"0"-3459"0"0,0 0-1197 0 0,0 0 97 0 0,0 0 216 0 0,0 0 76 0 0,0 0-145 0 0,0 0-228 0 0,0 0-267 0 0,0 0-189 0 0,0 0-131 0 0,35-2-121 0 0,113-6-70 0 0,-9-8 496 0 0,-92 8-1999 0 0,6 5-4986 0 0,-44 3-5485 0 0</inkml:trace>
  <inkml:trace contextRef="#ctx0" brushRef="#br0" timeOffset="26332.333">5505 284 0 0 0,'0'0'1570'0'0,"0"0"322"0"0,0 0 335 0 0,0 0 130 0 0,0 0-151 0 0,0 0-333 0 0,0 0-312 0 0,0 0-228 0 0,0 0-146 0 0,2-3-101 0 0,2-2-1498 0 0,-4 5 527 0 0,0 1 0 0 0,0-1 0 0 0,0 0 0 0 0,0 0 0 0 0,0 1 0 0 0,0-1 0 0 0,0 0 0 0 0,0 1 0 0 0,0-1 0 0 0,0 0 0 0 0,0 1 0 0 0,0-1 0 0 0,0 0 1 0 0,0 0-1 0 0,0 1 0 0 0,0-1 0 0 0,1 0 0 0 0,-1 1 0 0 0,0-1 0 0 0,0 0 0 0 0,0 0 0 0 0,1 1 0 0 0,-1-1 0 0 0,0 0 0 0 0,0 0 0 0 0,1 0 0 0 0,-1 1 0 0 0,0-1 0 0 0,0 0 0 0 0,1 0 0 0 0,-1 0 1 0 0,0 0-1 0 0,0 0 0 0 0,1 0 0 0 0,-1 1 0 0 0,0-1 0 0 0,1 0 0 0 0,-1 0 0 0 0,0 0 0 0 0,1 0 0 0 0,-1 0 0 0 0,0 0 0 0 0,1 0 0 0 0,-1 0 0 0 0,0 0 0 0 0,0 0 0 0 0,1-1-115 0 0,19 116 1743 0 0,-11-28-1099 0 0,-3 0-1 0 0,-4 0 0 0 0,-4 6-643 0 0,1 9 288 0 0,-26 276 332 0 0,23-223 571 0 0,27-155-933 0 0,40-1 2 0 0,0-2 0 0 0,0-4 0 0 0,26-7-260 0 0,106-9 92 0 0,45 16 152 0 0,-173 22-175 0 0,76-11 149 0 0,-143-4-222 0 0,26 0 72 0 0,35 3 40 0 0,-96 1-1331 0 0,12-4-1331 0 0,8 0-8095 0 0,12 0-1248 0 0</inkml:trace>
  <inkml:trace contextRef="#ctx0" brushRef="#br0" timeOffset="26891.765">7193 1160 2505 0 0,'0'0'1687'0'0,"0"0"-155"0"0,0 0 183 0 0,0 0 324 0 0,0 0 194 0 0,0 0-66 0 0,0 0-294 0 0,0 0-379 0 0,0 0-319 0 0,0 0-204 0 0,0 0-124 0 0,0 0-59 0 0,0 0-57 0 0,-1 26 4823 0 0,-77 55-4327 0 0,-148 102-604 0 0,185-145-590 0 0,40-37-200 0 0,1 0 0 0 0,-1-1 1 0 0,0 1-1 0 0,0-1 0 0 0,1 1 0 0 0,-1-1 0 0 0,0 0 0 0 0,0 1 0 0 0,0-1 0 0 0,0 0 1 0 0,0 0-1 0 0,0 1 0 0 0,1-1 0 0 0,-1 0 0 0 0,0 0 0 0 0,0 0 0 0 0,0 0 0 0 0,0 0 1 0 0,0 0-1 0 0,0 0 0 0 0,0-1 0 0 0,0 1 0 0 0,0 0 0 0 0,1 0 0 0 0,-1-1 0 0 0,0 1 0 0 0,0 0 1 0 0,0-1-1 0 0,0 1 0 0 0,1-1 0 0 0,-1 1 0 0 0,0-1 0 0 0,0 0 0 0 0,1 1 0 0 0,-1-1 1 0 0,1 0-1 0 0,-1 1 0 0 0,0-1 0 0 0,1 0 167 0 0,-8-14-5568 0 0,7 5 115 0 0,1 2-5332 0 0</inkml:trace>
  <inkml:trace contextRef="#ctx0" brushRef="#br0" timeOffset="27197.505">6823 1120 7538 0 0,'0'0'3458'0'0,"0"0"-1000"0"0,0 0-563 0 0,0 0-196 0 0,0 0-162 0 0,0 0-164 0 0,0 0-192 0 0,0 0-239 0 0,0 0-257 0 0,0 0-226 0 0,0 0-168 0 0,0 0-113 0 0,0 0-50 0 0,-1 1 108 0 0,1 5-61 0 0,0-1-1 0 0,1 0 0 0 0,-1 0 0 0 0,1 0 1 0 0,0 0-1 0 0,1 0 0 0 0,0 0 0 0 0,-1 0 0 0 0,1 0 1 0 0,1-1-1 0 0,-1 1 0 0 0,1-1 0 0 0,0 1 1 0 0,0-1-1 0 0,0 0 0 0 0,0 0 0 0 0,1 0 0 0 0,2 1-174 0 0,5 10 367 0 0,152 180 1858 0 0,-99-103-2063 0 0,-55-82-1040 0 0,-7-11-2606 0 0,-1-4-3745 0 0,-1 2-5287 0 0</inkml:trace>
  <inkml:trace contextRef="#ctx0" brushRef="#br0" timeOffset="28451.23">5877 52 0 0 0,'0'0'1763'0'0,"0"0"-231"0"0,0 0-91 0 0,0 0 108 0 0,0 0 58 0 0,0 0 48 0 0,0 0-29 0 0,0 0-184 0 0,0 0-90 0 0,0 0-157 0 0,0 0-199 0 0,0 0-84 0 0,0 0-94 0 0,-3-8-33 0 0,-9-35 766 0 0,11 43 2536 0 0,-4 10-4087 0 0,-15 112 521 0 0,20-111-500 0 0,0-1 0 0 0,0 0 0 0 0,1 0 0 0 0,0 0 0 0 0,1 0 0 0 0,0 0-1 0 0,1 0 1 0 0,0-1 0 0 0,0 1 0 0 0,1-1 0 0 0,0 0 0 0 0,1 0 0 0 0,2 3-21 0 0,-5-8-44 0 0,-1-3 66 0 0,-1 0 0 0 0,0 0 0 0 0,0-1 1 0 0,1 1-1 0 0,-1 0 0 0 0,0 0 0 0 0,1 0 0 0 0,-1 0 0 0 0,1-1 0 0 0,-1 1 1 0 0,1 0-1 0 0,-1 0 0 0 0,1-1 0 0 0,0 1 0 0 0,-1 0 0 0 0,1-1 0 0 0,0 1 1 0 0,-1-1-1 0 0,1 1 0 0 0,0-1 0 0 0,0 1 0 0 0,0-1 0 0 0,-1 1 1 0 0,1-1-1 0 0,0 0 0 0 0,0 0 0 0 0,0 1 0 0 0,0-1 0 0 0,0 0 0 0 0,0 0 1 0 0,0 0-1 0 0,0 0 0 0 0,0 0 0 0 0,-1 0 0 0 0,1 0 0 0 0,0 0 0 0 0,0-1 1 0 0,0 1-1 0 0,0 0 0 0 0,0 0 0 0 0,0-1 0 0 0,0 1 0 0 0,-1 0 1 0 0,1-1-1 0 0,0 1 0 0 0,0-1 0 0 0,-1 1 0 0 0,1-1 0 0 0,0 0 0 0 0,0 1 1 0 0,-1-1-1 0 0,1 0 0 0 0,-1 1 0 0 0,1-1 0 0 0,-1 0 0 0 0,1 0-22 0 0,129-152 883 0 0,-58 58-803 0 0,-55 72-75 0 0,-16 22 20 0 0,-1 1 0 0 0,0 0 0 0 0,0 0 2 0 0,0 0-15 0 0,0 0-8 0 0,0 0-19 0 0,0 0-15 0 0,0 0-6 0 0,12 23-94 0 0,5 7 160 0 0,-1 0 1 0 0,-2 1-1 0 0,-1 0 0 0 0,-1 1 0 0 0,-2 1 1 0 0,1 8-31 0 0,-11-41 0 0 0,12 40 13 0 0,-2 0 0 0 0,-2 1 1 0 0,-2 0-1 0 0,-1 0 0 0 0,-2 0 1 0 0,-2 0-1 0 0,-2 1 0 0 0,-2 2-13 0 0,2-38 10 0 0,-1-1-1 0 0,-1 1 1 0 0,1-1-1 0 0,-1 1 0 0 0,0-1 1 0 0,-1 0-1 0 0,1 0 1 0 0,-1-1-1 0 0,0 1 1 0 0,0-1-1 0 0,0 1 1 0 0,-1-1-1 0 0,1-1 1 0 0,-1 1-1 0 0,0-1 0 0 0,0 1 1 0 0,0-1-1 0 0,-1-1 1 0 0,1 1-1 0 0,-1-1 1 0 0,1 0-1 0 0,-1 0 1 0 0,0-1-1 0 0,0 1 1 0 0,0-1-1 0 0,0-1 0 0 0,0 1 1 0 0,0-1-1 0 0,0 0 1 0 0,0 0-1 0 0,0-1 1 0 0,0 0-1 0 0,0 0 1 0 0,-4-1-10 0 0,8 1 1 0 0,-1 1 1 0 0,0-1 0 0 0,1 0-1 0 0,0 0 1 0 0,-1 0 0 0 0,1 0-1 0 0,-1 0 1 0 0,1-1-1 0 0,0 1 1 0 0,0-1 0 0 0,0 1-1 0 0,0-1 1 0 0,0 0 0 0 0,0 0-1 0 0,0 0 1 0 0,0 0 0 0 0,1 0-1 0 0,-1 0 1 0 0,1-1 0 0 0,0 1-1 0 0,0 0 1 0 0,-1-1 0 0 0,1 1-1 0 0,1-1 1 0 0,-1 1 0 0 0,0-1-1 0 0,1 1 1 0 0,-1-1 0 0 0,1 0-1 0 0,0 1 1 0 0,0-1 0 0 0,0 1-1 0 0,0-1 1 0 0,0 0 0 0 0,1 1-1 0 0,-1-1 1 0 0,1 0-1 0 0,-1 1 1 0 0,1-1 0 0 0,0 1-1 0 0,0-1 1 0 0,0 1 0 0 0,1 0-1 0 0,-1 0 1 0 0,0-1 0 0 0,1 1-1 0 0,0 0 1 0 0,-1 0 0 0 0,1 0-1 0 0,0 0 1 0 0,0 1 0 0 0,0-1-1 0 0,0 0 1 0 0,1 1-2 0 0,25-26 2 0 0,2 2 1 0 0,1 2-1 0 0,0 1 0 0 0,2 1 1 0 0,2 1-3 0 0,43-30-17 0 0,-27 18-250 0 0,23-17-586 0 0,-28 13-6856 0 0,-38 28-4402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4:2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54 487 6577 0 0,'0'0'3835'0'0,"0"0"-2482"0"0,0 0-906 0 0,0 0 136 0 0,0 0 474 0 0,0 0 464 0 0,0 0 138 0 0,0 0-123 0 0,0 0-312 0 0,0 0-293 0 0,11-1-181 0 0,492-35 4191 0 0,-49 32-3898 0 0,-220-3-629 0 0,-231 7-465 0 0,-3 0 49 0 0,1 1 0 0 0,-1-1-1 0 0,1 1 1 0 0,-1-1 0 0 0,1 1-1 0 0,0-1 1 0 0,-1 0 0 0 0,1 1-1 0 0,0-1 1 0 0,-1 0-1 0 0,1 0 1 0 0,0 1 0 0 0,-1-1-1 0 0,1 0 1 0 0,0 0 0 0 0,0 0-1 0 0,-1 0 1 0 0,1 0-1 0 0,0 0 1 0 0,0 0 0 0 0,-1 0-1 0 0,1 0 1 0 0,0 0 0 0 0,-1-1-1 0 0,1 1 1 0 0,0 0-1 0 0,-1 0 1 0 0,1-1 0 0 0,0 1-1 0 0,-1 0 1 0 0,1-1 0 0 0,0 1-1 0 0,-1-1 1 0 0,1 1 0 0 0,-1-1-1 0 0,1 1 1 0 0,-1-1-1 0 0,1 1 1 0 0,-1-1 0 0 0,1 1-1 0 0,-1-1 1 0 0,0 0 0 0 0,1 1-1 0 0,-1-1 1 0 0,0 0-1 0 0,1 1 1 0 0,-1-1 0 0 0,0 0-1 0 0,0 1 1 0 0,0-1 0 0 0,0 0-1 0 0,0 0 1 0 0,0 1 0 0 0,0-1-1 0 0,0 0 1 0 0,0 1-1 0 0,0-1 1 0 0,0 0 0 0 0,0 0-1 0 0,0 1 1 0 0,0-1 0 0 0,-1 0-1 0 0,1 0 3 0 0,-36-10-3842 0 0,19 11-556 0 0,5 0-1742 0 0,3 0-5311 0 0</inkml:trace>
  <inkml:trace contextRef="#ctx0" brushRef="#br0" timeOffset="430.902">1 748 5841 0 0,'0'0'1922'0'0,"0"0"-923"0"0,0 0-276 0 0,0 0 356 0 0,0 0 486 0 0,0 0 293 0 0,0 0-75 0 0,0 0-351 0 0,0 0-410 0 0,0 0-302 0 0,0 0-130 0 0,0 0-6 0 0,0 0 44 0 0,3-1 29 0 0,110 2 4142 0 0,-44 3-4091 0 0,276-18 625 0 0,151-13-1159 0 0,-471 31-762 0 0,-25-4 325 0 0,0 0-52 0 0,0 0-70 0 0,0 0-122 0 0,-9-1-5836 0 0,5-4 327 0 0,-1 4-5615 0 0</inkml:trace>
  <inkml:trace contextRef="#ctx0" brushRef="#br0" timeOffset="1149.178">511 1 7746 0 0,'0'0'1401'0'0,"0"0"-154"0"0,0 0-1 0 0,0 0 173 0 0,0 0 121 0 0,0 0-73 0 0,0 0-283 0 0,0 0-395 0 0,0 0-327 0 0,0 0-206 0 0,0 0-4 0 0,0 0 143 0 0,0 0 152 0 0,-6 4 140 0 0,3-1-621 0 0,2-3-27 0 0,0 0 0 0 0,0 1 0 0 0,1-1 0 0 0,-1 1-1 0 0,0-1 1 0 0,0 1 0 0 0,0-1 0 0 0,1 1 0 0 0,-1 0 0 0 0,0-1 0 0 0,1 1-1 0 0,-1 0 1 0 0,0-1 0 0 0,1 1 0 0 0,-1 0 0 0 0,1 0 0 0 0,-1 0 0 0 0,1 0-1 0 0,0 0 1 0 0,-1-1 0 0 0,1 1 0 0 0,0 0 0 0 0,0 0 0 0 0,-1 0-1 0 0,1 0 1 0 0,0 0 0 0 0,0 0 0 0 0,0 0 0 0 0,0 0 0 0 0,0 0 0 0 0,0 0-1 0 0,1 0 1 0 0,-1 0 0 0 0,0 0 0 0 0,0 0 0 0 0,1-1 0 0 0,-1 1-1 0 0,0 0 1 0 0,1 0 0 0 0,-1 0 0 0 0,1 0 0 0 0,-1 0 0 0 0,1-1 0 0 0,0 1-1 0 0,-1 0 1 0 0,1-1 0 0 0,0 1 0 0 0,-1 0 0 0 0,1-1 0 0 0,0 1 0 0 0,0-1-1 0 0,0 1 1 0 0,0-1 0 0 0,-1 1 0 0 0,2-1-39 0 0,20 18 476 0 0,1-2 0 0 0,0 0 1 0 0,2-1-1 0 0,0-2 0 0 0,0 0 0 0 0,1-2 0 0 0,0-1 1 0 0,4 0-477 0 0,14 7 293 0 0,28 11-2 0 0,-22-10-196 0 0,0 2 1 0 0,-2 2 0 0 0,0 2-1 0 0,-2 2 1 0 0,33 25-96 0 0,-75-48 2 0 0,2 1 3 0 0,1 1 0 0 0,-1 0 0 0 0,0 0 0 0 0,0 1 1 0 0,0-1-1 0 0,-1 1 0 0 0,0 0 0 0 0,0 1 0 0 0,-1-1 0 0 0,0 1 1 0 0,0 0-1 0 0,0 0 0 0 0,0 2-5 0 0,-9 4 97 0 0,-13 11 178 0 0,12-17-215 0 0,-107 111 185 0 0,-17-9-95 0 0,-3-7-1 0 0,-6-5 0 0 0,-83 41-149 0 0,175-109 43 0 0,-24 19 9 0 0,68-48-321 0 0,18-30-2409 0 0,-3 4-6257 0 0,-8 19-3136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2:56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498 64,'-11'-8,"-1"0,-1 1,0 1,0 0,0 0,-1 1,1 1,-1 0,0 1,0 1,-1 0,1 1,0 0,-1 1,1 1,0 0,-11 3,10-2,0 0,1 2,-1 0,1 0,0 1,0 1,1 1,-1 0,1 0,1 2,0-1,0 1,0 1,1 0,1 1,-3 3,11-11,0 0,0 0,0 0,0 0,1 0,-1 0,1 0,0 1,0-1,0 0,0 1,1-1,-1 1,1-1,0 1,0-1,0 1,1-1,-1 1,1-1,0 1,0-1,0 0,0 1,0-1,1 0,0 0,-1 0,1 0,0 0,1 0,-1-1,0 1,1-1,2 3,111 71,-99-67,35 18,-1 3,-1 1,-2 3,23 22,-63-50,-1 0,0 1,0-1,-1 2,0-1,0 1,-1 0,1 0,-2 0,1 1,-1 0,-1 0,0 0,0 0,0 0,-1 1,-1-1,0 1,0-1,-1 1,0-1,0 1,-1 0,-1-1,1 1,-2-1,1 0,-1 0,-1 0,1 0,-2 0,1-1,-3 4,-3-4,1-1,-1-1,0 0,0 0,-1-1,0 0,0-1,0 0,0-1,-1 0,1-1,-1 0,0-1,1 0,-1-1,0 0,0-1,1-1,-1 1,0-2,1 0,0 0,-9-4,7 1,0 0,1 0,0-2,0 1,1-1,0-1,0 0,1-1,0 0,0 0,1-1,-7-12,6 8</inkml:trace>
  <inkml:trace contextRef="#ctx0" brushRef="#br0" timeOffset="359.92">1035 657,'-10'20,"-2"10,-1 5,4-2</inkml:trace>
  <inkml:trace contextRef="#ctx0" brushRef="#br0" timeOffset="859.739">1289 93,'51'-19,"1"3,0 1,2 3,-1 2,37-1,-17 21,-71-9,0 0,-1 0,1-1,-1 1,1 0,-1 0,1 1,-1-1,0 0,1 0,-1 1,0-1,0 0,0 1,0 0,0-1,0 1,-1-1,1 1,-1 0,1-1,-1 1,1 0,-1 0,0-1,0 1,0 0,0 0,0 0,0-1,0 1,-1 0,1 0,-1-1,1 1,-1 0,0-1,0 2,-8 16,-1-1,0 0,-2-1,0-1,-1 1,0-2,-6 5,-41 52,58-70,-1 1,1-1,0 1,0-1,1 1,-1 0,0 0,1 0,0 0,-1 0,1 0,1 0,-1 0,0 1,1-1,-1 0,1 0,0 1,0-1,1 0,-1 1,0-1,1 0,0 0,0 0,0 1,0-1,1 0,-1 0,1-1,-1 1,1 0,0 0,0-1,2 2,106 57,-99-58,0 1,1 1,-1 0,-1 1,1 0,-1 1,0-1,-1 2,0 0,0 0,0 0,-1 1,0 1,6 9,-12-14,0-1,-1 1,1 0,-1-1,0 1,0 0,-1 0,1 0,-1 0,0 0,0 0,-1 0,0-1,0 1,0 0,0 0,-1-1,1 1,-1 0,0-1,-1 0,1 1,-1-1,0 0,0 0,0-1,0 1,-4 2,-6 7,-1 0,0-2,0 0,-2 0,1-2,-1 0,-6 3,2-5,-1 0,1 0,-1-2,0-1,-1-1,1 0,0-2,-1 0,1-1,-1-2,-5-1,-34-20,48 11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39.3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85 259,'-10'14,"0"0,0 1,1 0,1 0,1 1,0 0,1 0,1 1,0 0,1 4,3-19,0-1,1 1,0 0,-1 0,1 0,0-1,0 1,0 0,0 0,0 0,0 0,0-1,1 1,-1 0,1 0,-1 0,1-1,0 1,0 0,0-1,0 1,0-1,0 1,0-1,0 0,0 1,1-1,-1 0,1 0,-1 0,1 0,-1 0,1 0,-1 0,1 0,0-1,0 1,-1 0,1-1,0 0,0 1,0-1,-1 0,1 0,0 0,0 0,0-1,0 1,-1 0,1-1,0 1,0-1,-1 0,1 1,1-2,5-3,1 0,-1-1,-1 0,1 0,-1-1,0 0,-1 0,0-1,0 0,0 0,-1 0,-1-1,1 0,-1 0,-1 0,1 0,-2 0,1-1,-1 1,-1-1,0 0,0 1,-1-1,0 0,0 0,-1 1,-1-1,0-1,2 6,-1 1,1 0,-1 0,0 0,0 0,0 0,-1 1,1-1,-1 0,0 1,0-1,-1 1,1-1,0 1,-1 0,0 0,0 0,0 1,0-1,0 1,-1-1,1 1,-1 0,0 0,1 1,-1-1,0 1,0 0,0 0,0 0,0 0,0 1,0-1,0 1,-2 0,5 0,0 1,0-1,0 0,1 0,-1 0,0 0,0 0,1 1,-1-1,0 0,1 1,-1-1,0 1,1-1,-1 1,1-1,-1 1,0-1,1 1,-1-1,1 1,0 0,-1-1,1 1,-1 0,1-1,0 1,0 0,-1 0,1-1,0 1,0 0,0 0,0-1,0 1,0 0,0 0,0-1,0 1,0 0,0 0,1-1,-1 1,0 0,0 0,1-1,-1 1,0 0,1-1,-1 1,1 0,-1-1,1 1,-1-1,1 1,0 0,37 25,-31-23,0 0,0 0,0-1,0-1,0 1,0-1,1 0,-1 0,0-1,1 0,-1-1,1 0,-1 0,0 0,0-1,0 0,0 0,0-1,0 0,0 0,-1-1,1 1,-1-1,0-1,-1 1,1-1,-1 0,1-1,-2 1,1-1,-1 0,1 0,-2 0,1-1,-1 1,3-8,14-103,-3 396,1 190,-18-434,3-21,-1 1,-1 0,-1 0,0 0,0 0,-2 0,0-1,-1 1,0 0,-1-1,0 0,-2 0,1 0,-2-1,0 1,0-2,-1 1,-1-1,0 0,-10 10,16-20,0-1,0 1,-1 0,1-1,0 1,-1-1,1 0,0 0,-1 0,1-1,-1 1,0-1,1 0,-1 0,1 0,-1 0,1-1,-1 0,1 1,-1-1,1 0,-1-1,1 1,0 0,0-1,0 0,0 0,0 0,0 0,0 0,1-1,-1 1,1-1,-1 0,1 0,0 0,0 0,1 0,-1 0,0 0,1 0,0-1,0 1,0-1,0 1,0-2,-1-13,1 0,0 0,2 0,0 0,1 0,0 0,2 1,0-1,1 1,0 0,2 0,0 0,1 1,0 0,2 1,0 0,0 0,11-10,-7 6,1 1,0 1,2 0,0 1,0 1,2 1,17-11,-18 14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4:3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800 0 1176 0 0,'0'0'732'0'0,"0"0"-39"0"0,0 0 221 0 0,0 0 459 0 0,0 0 436 0 0,0 0 108 0 0,0 0-78 0 0,0 0-197 0 0,0 0-225 0 0,0 0-237 0 0,0 0-182 0 0,19 3-115 0 0,138 12 2000 0 0,-39-3-438 0 0,-135 0 1110 0 0,-503 123-2244 0 0,179-51-847 0 0,273-61-162 0 0,97 17-242 0 0,-10-31 16 0 0,1-2 0 0 0,-1 0 1 0 0,1 0-1 0 0,0-2 1 0 0,1-1-1 0 0,-1-1 1 0 0,1 0-1 0 0,0-1 1 0 0,6-2-77 0 0,462 27 677 0 0,-359-9-586 0 0,-92 0-71 0 0,-38-17-16 0 0,0-1-15 0 0,-21 19 37 0 0,-22 11 26 0 0,-1-3 1 0 0,-2-1 0 0 0,0-3-1 0 0,-2-1 1 0 0,-5-1-53 0 0,-17 9 18 0 0,-345 140 14 0 0,239-100-17 0 0,96-33-3 0 0,114-23-35 0 0,106-6 399 0 0,0-5 1 0 0,0-7 0 0 0,136-21-377 0 0,-107 14 74 0 0,-159 0-3696 0 0,-4 0-3086 0 0,-3 11-5537 0 0</inkml:trace>
  <inkml:trace contextRef="#ctx0" brushRef="#br0" timeOffset="405.889">1524 92 13363 0 0,'0'0'1644'0'0,"0"0"-442"0"0,0 0-257 0 0,0 0 53 0 0,0 0 165 0 0,0 0 38 0 0,0 0-127 0 0,0 0-213 0 0,0 0-187 0 0,0 0-102 0 0,0 0-45 0 0,0 0-66 0 0,-9 22-47 0 0,-28 71-21 0 0,26-67-158 0 0,2 1-1 0 0,1 0 1 0 0,2 0-1 0 0,0 1 1 0 0,2 0 0 0 0,1 0-1 0 0,1 9-234 0 0,-1-3 81 0 0,1 8-29 0 0,-2-1 1 0 0,-2 1-1 0 0,-1-1 0 0 0,-3-1 0 0 0,-1 0 0 0 0,-2 0 1 0 0,-9 18-53 0 0,20-54-77 0 0,2-2 40 0 0,0-1 0 0 0,-1 1 0 0 0,1 0 0 0 0,-1-1 1 0 0,1 1-1 0 0,-1-1 0 0 0,0 1 0 0 0,1-1 0 0 0,-1 1 0 0 0,0-1 0 0 0,0 0 1 0 0,0 1-1 0 0,0-1 0 0 0,0 0 0 0 0,0 0 0 0 0,-1 0 0 0 0,1 0 0 0 0,0 0 1 0 0,-1 0-1 0 0,1 0 0 0 0,0 0 0 0 0,-1 0 0 0 0,1-1 0 0 0,-1 1 0 0 0,1-1 1 0 0,-1 1-1 0 0,0-1 0 0 0,1 1 0 0 0,-2-1 37 0 0,-2-52-4897 0 0,8 29 1857 0 0,1 7-1827 0 0,1 1-6307 0 0</inkml:trace>
  <inkml:trace contextRef="#ctx0" brushRef="#br0" timeOffset="676.853">1399 122 5321 0 0,'0'0'4138'0'0,"0"0"-1860"0"0,0 0-756 0 0,0 0-133 0 0,0 0 2 0 0,0 0-46 0 0,0 0-176 0 0,0 0-168 0 0,0 0-149 0 0,0 0-83 0 0,0 0-23 0 0,0 0-92 0 0,0 0-80 0 0,26-4-50 0 0,169-26 864 0 0,61-18-83 0 0,-145 23-1365 0 0,-123 32-3656 0 0,1 0-745 0 0,2-3-6314 0 0</inkml:trace>
  <inkml:trace contextRef="#ctx0" brushRef="#br0" timeOffset="928.29">1301 527 12643 0 0,'0'0'1548'0'0,"0"0"-154"0"0,0 0 181 0 0,0 0 126 0 0,0 0-39 0 0,0 0-190 0 0,0 0-290 0 0,32 2-321 0 0,102 7-210 0 0,-15-17 282 0 0,-88 1-747 0 0,9 0-50 0 0,-8 3-197 0 0,0-2 0 0 0,-1-1-1 0 0,0-2 1 0 0,-1 0-1 0 0,6-5 62 0 0,-25 7-1092 0 0,-6 1-3181 0 0,-4 5-7581 0 0</inkml:trace>
  <inkml:trace contextRef="#ctx0" brushRef="#br0" timeOffset="2683.74">1997 803 4129 0 0,'0'0'1503'0'0,"0"0"-164"0"0,0 0 181 0 0,0 0 482 0 0,0 0 320 0 0,0 0-58 0 0,0 0-357 0 0,0 0-413 0 0,0 0-311 0 0,0 0-180 0 0,0 0-94 0 0,2-3-109 0 0,3-5 2189 0 0,-13 15-1876 0 0,-22 25-1185 0 0,22-23 295 0 0,-146 192 33 0 0,53-67-274 0 0,62-80-320 0 0,33-83-8744 0 0,6 1-1264 0 0,0 20 3246 0 0</inkml:trace>
  <inkml:trace contextRef="#ctx0" brushRef="#br0" timeOffset="2947.947">1684 810 6145 0 0,'0'0'2154'0'0,"0"0"-3"0"0,0 0 104 0 0,0 0 75 0 0,0 0-103 0 0,0 0-470 0 0,0 0-653 0 0,0 0-479 0 0,0 0-212 0 0,0 0-51 0 0,0 0-8 0 0,0 0-14 0 0,0 0-19 0 0,2 3 117 0 0,97 120 3508 0 0,24 12-2793 0 0,-44-54-897 0 0,-61-62-238 0 0,-18-27-3487 0 0,-4-3-6401 0 0,2 4-2467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4:3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16 7346 0 0,'0'0'2723'0'0,"0"0"-697"0"0,0 0-319 0 0,0 0-80 0 0,0 0-64 0 0,0 0-174 0 0,0 0-293 0 0,0 0-273 0 0,0 0-181 0 0,0 0-65 0 0,0 0-29 0 0,0 0-12 0 0,9 5 3118 0 0,12 5-2501 0 0,-4-5-894 0 0,-1-2 0 0 0,1 0 0 0 0,0-1 0 0 0,0 0 0 0 0,0-2 0 0 0,0 0 0 0 0,0-1 0 0 0,0 0-259 0 0,30-1 159 0 0,76-1 120 0 0,-94-1-290 0 0,-29 4-1 0 0,0 0-19 0 0,0 0 3 0 0,0 0-36 0 0,0 0-41 0 0,0 0-30 0 0,0 0-82 0 0,0 0-116 0 0,-12 4-6509 0 0,8-1-788 0 0,2 1-4778 0 0</inkml:trace>
  <inkml:trace contextRef="#ctx0" brushRef="#br0" timeOffset="261.084">1 315 13691 0 0,'0'0'1863'0'0,"0"0"-527"0"0,0 0-114 0 0,0 0 217 0 0,0 0 131 0 0,0 0 1 0 0,0 0-174 0 0,0 0-247 0 0,0 0-227 0 0,0 0-169 0 0,0 0-116 0 0,34 5-106 0 0,107 13-65 0 0,-48-27 258 0 0,45-24 106 0 0,-129 22-1981 0 0,-8 7-2129 0 0,2 0-3380 0 0,-3 1-6201 0 0</inkml:trace>
  <inkml:trace contextRef="#ctx0" brushRef="#br0" timeOffset="1566.052">787 532 11250 0 0,'0'0'2176'0'0,"0"0"-297"0"0,0 0-198 0 0,0 0-23 0 0,0 0-88 0 0,0 0-182 0 0,0 0-232 0 0,0 0-198 0 0,0 0-183 0 0,0 0-121 0 0,0 0-76 0 0,-6 2-62 0 0,3-1-515 0 0,2-1 23 0 0,1 1 0 0 0,-1-1-1 0 0,0 1 1 0 0,0-1 0 0 0,1 0 0 0 0,-1 0 0 0 0,0 1 0 0 0,1-1-1 0 0,-1 0 1 0 0,0 0 0 0 0,0 0 0 0 0,0 0 0 0 0,1 1 0 0 0,-1-1 0 0 0,0 0-1 0 0,0-1 1 0 0,1 1 0 0 0,-1 0 0 0 0,0 0 0 0 0,0 0 0 0 0,0 0 0 0 0,1-1-1 0 0,-1 1 1 0 0,0 0 0 0 0,1-1 0 0 0,-1 1 0 0 0,0 0 0 0 0,1-1-1 0 0,-1 1 1 0 0,0-1 0 0 0,1 1 0 0 0,-1-1 0 0 0,1 1 0 0 0,-1-1 0 0 0,1 0-1 0 0,-1 1 1 0 0,1-1 0 0 0,-1 0 0 0 0,1 1 0 0 0,0-1 0 0 0,-1 0 0 0 0,1 1-1 0 0,0-1 1 0 0,0 0 0 0 0,-1 0 0 0 0,1 1 0 0 0,0-1 0 0 0,0 0 0 0 0,0 0-1 0 0,0 0 1 0 0,0 1 0 0 0,0-1 0 0 0,0 0 0 0 0,0 0 0 0 0,0 1-1 0 0,1-1 1 0 0,-1 0 0 0 0,0 0 0 0 0,0 1 0 0 0,1-1 0 0 0,-1 0 0 0 0,0 0-1 0 0,1 1 1 0 0,-1-1 0 0 0,1 0 0 0 0,-1 1-24 0 0,5-21 86 0 0,0 1 0 0 0,0 0 0 0 0,2 0 0 0 0,1 1 0 0 0,0 0 0 0 0,2 0-1 0 0,0 1 1 0 0,0 0 0 0 0,2 0 0 0 0,0 2 0 0 0,2-1 0 0 0,-1 2 0 0 0,2 0 0 0 0,0 0 0 0 0,11-7-86 0 0,-11 6 63 0 0,122-105 163 0 0,-105 109-258 0 0,-20 116 181 0 0,-12 148-69 0 0,0-252-82 0 0,0-1-1 0 0,1 1 1 0 0,-1 0 0 0 0,1 0-1 0 0,-1 0 1 0 0,0-1 0 0 0,1 1 0 0 0,-1 0-1 0 0,1 0 1 0 0,-1 0 0 0 0,1 0-1 0 0,-1 0 1 0 0,1 0 0 0 0,-1 0-1 0 0,1 0 1 0 0,-1 0 0 0 0,1 0-1 0 0,-1 0 1 0 0,1 0 0 0 0,-1 0-1 0 0,0 0 1 0 0,1 0 0 0 0,-1 1 0 0 0,1-1-1 0 0,-1 0 1 0 0,1 0 0 0 0,-1 1-1 0 0,0-1 1 0 0,1 0 0 0 0,-1 0-1 0 0,1 1 1 0 0,-1-1 0 0 0,0 0-1 0 0,0 1 1 0 0,1-1 0 0 0,-1 0 0 0 0,0 1-1 0 0,1-1 1 0 0,-1 1 0 0 0,0-1-1 0 0,0 1 1 0 0,0-1 0 0 0,0 0-1 0 0,1 1 1 0 0,-1-1 0 0 0,0 1-1 0 0,0-1 1 0 0,0 1 0 0 0,0-1-1 0 0,0 1 1 0 0,0-1 0 0 0,0 1 0 0 0,0-1-1 0 0,0 1 1 0 0,0-1 0 0 0,0 1-1 0 0,-1-1 1 0 0,1 0 0 0 0,0 1-1 0 0,0-1 1 0 0,0 1 0 0 0,-1-1-1 0 0,1 1 1 0 0,0-1 0 0 0,0 0-1 0 0,-1 1 1 0 0,1-1 2 0 0,25-34 34 0 0,-18 22-14 0 0,50-62-15 0 0,3 3 1 0 0,4 2 0 0 0,35-28-6 0 0,15 17-19 0 0,-113 79 19 0 0,0 1 1 0 0,0 0-1 0 0,0-1 0 0 0,1 1 0 0 0,-1 0 0 0 0,0 0 0 0 0,0-1 0 0 0,1 1 1 0 0,-1 0-1 0 0,0 0 0 0 0,0 0 0 0 0,1 1 0 0 0,-1-1 0 0 0,0 0 0 0 0,0 0 1 0 0,1 1-1 0 0,-1-1 0 0 0,0 1 0 0 0,0-1 0 0 0,0 1 0 0 0,0-1 1 0 0,0 1-1 0 0,0 0 0 0 0,0-1 0 0 0,0 1 0 0 0,0 0 0 0 0,0 0 0 0 0,0 0 1 0 0,0 0-1 0 0,0 0 0 0 0,-1 0 0 0 0,1 0 0 0 0,0 0 0 0 0,-1 0 0 0 0,1 0 1 0 0,-1 0-1 0 0,1 0 0 0 0,-1 0 0 0 0,1 1 0 0 0,-1-1 0 0 0,0 0 0 0 0,0 1 0 0 0,7 61 15 0 0,-7-51-10 0 0,-5 217 81 0 0,-26-122-372 0 0,31-106-701 0 0,-1 6 2135 0 0,1-6-4617 0 0,1 0-4586 0 0,-1-1-4101 0 0</inkml:trace>
  <inkml:trace contextRef="#ctx0" brushRef="#br0" timeOffset="2102.02">2351 86 14683 0 0,'0'0'1570'0'0,"0"0"-275"0"0,0 0-15 0 0,0 0 103 0 0,0 0-9 0 0,0 0-155 0 0,0 0-233 0 0,0 0-224 0 0,0 0-175 0 0,0 0-111 0 0,0 0-55 0 0,-34 7-49 0 0,-109 22-37 0 0,62-1 218 0 0,54-15-337 0 0,0 1 0 0 0,0 1 0 0 0,2 1-1 0 0,0 2 1 0 0,-14 13-216 0 0,32-25 11 0 0,0 0-1 0 0,1 1 0 0 0,0 0 1 0 0,0 0-1 0 0,0 0 1 0 0,1 1-1 0 0,0 0 0 0 0,0 0 1 0 0,1 0-1 0 0,0 1 1 0 0,1-1-1 0 0,0 1 1 0 0,0 0-1 0 0,1 0 0 0 0,0 0 1 0 0,0 0-1 0 0,1 1 1 0 0,1-1-1 0 0,-1 0 0 0 0,1 4-10 0 0,1-11 4 0 0,-1 0 0 0 0,0 1-1 0 0,1-1 1 0 0,0 0-1 0 0,-1 0 1 0 0,1 0-1 0 0,0 0 1 0 0,0 0-1 0 0,0 0 1 0 0,0 0-1 0 0,0 0 1 0 0,1 0-1 0 0,-1-1 1 0 0,0 1-1 0 0,1 0 1 0 0,-1-1-1 0 0,1 1 1 0 0,0-1 0 0 0,0 0-1 0 0,-1 1 1 0 0,1-1-1 0 0,0 0 1 0 0,0 0-1 0 0,0 0 1 0 0,0 0-1 0 0,0-1 1 0 0,1 1-1 0 0,-1-1 1 0 0,0 1-1 0 0,0-1 1 0 0,0 0-1 0 0,0 1 1 0 0,1-1-1 0 0,-1 0 1 0 0,2-1-4 0 0,78-16 322 0 0,-42-5-224 0 0,-1-2 0 0 0,-1-2 1 0 0,-2-1-1 0 0,-1-2 0 0 0,-1-1 1 0 0,-1-2-1 0 0,-2-1 0 0 0,-1-2 0 0 0,-2-1 1 0 0,15-26-99 0 0,-36 52 23 0 0,-7 10-21 0 0,0 0 0 0 0,1 1 0 0 0,-1-1 0 0 0,0 0 0 0 0,0 1 0 0 0,0-1 0 0 0,0 0 0 0 0,1 0 0 0 0,-1 1-1 0 0,0-1 1 0 0,0 0 0 0 0,1 0 0 0 0,-1 0 0 0 0,0 1 0 0 0,1-1 0 0 0,-1 0 0 0 0,0 0 0 0 0,0 0 0 0 0,1 0 0 0 0,-1 1 0 0 0,0-1 0 0 0,1 0 0 0 0,-1 0 0 0 0,0 0 0 0 0,1 0 0 0 0,-1 0 0 0 0,0 0 0 0 0,1 0 0 0 0,-1 0 0 0 0,0 0 0 0 0,1 0 0 0 0,-1 0-1 0 0,0 0 1 0 0,1 0 0 0 0,-1-1 0 0 0,0 1 0 0 0,1 0 0 0 0,-1 0 0 0 0,0 0 0 0 0,1 0 0 0 0,-1-1 0 0 0,0 1-2 0 0,11 154 161 0 0,-10-145-184 0 0,-1-1-1 0 0,1 1 0 0 0,1 0 0 0 0,-1-1 0 0 0,2 0 0 0 0,-1 1 0 0 0,1-1 0 0 0,0 0 0 0 0,1 0 0 0 0,-1-1 0 0 0,2 1 0 0 0,-1-1 0 0 0,1 0 0 0 0,0 0 0 0 0,1 0 0 0 0,-1 0 0 0 0,2-1 0 0 0,-1 0 1 0 0,0-1-1 0 0,1 1 0 0 0,0-1 0 0 0,4 2 24 0 0,29-1-1394 0 0,-16-8-5470 0 0,-19-2-4316 0 0</inkml:trace>
  <inkml:trace contextRef="#ctx0" brushRef="#br0" timeOffset="2379.949">2977 289 20172 0 0,'0'0'1138'0'0,"0"0"-141"0"0,0 0 182 0 0,0 0 200 0 0,0 0-52 0 0,0 0-255 0 0,0 0-329 0 0,0 0-232 0 0,0 0-119 0 0,0 0-89 0 0,0 0-62 0 0,-15 33-46 0 0,-47 103-42 0 0,11-51 78 0 0,-48 55-368 0 0,76-118-2341 0 0,19-51-8511 0 0,2 21 3686 0 0,-1 1-1823 0 0</inkml:trace>
  <inkml:trace contextRef="#ctx0" brushRef="#br0" timeOffset="2631.055">2716 322 12835 0 0,'0'0'2762'0'0,"0"0"-563"0"0,0 0-387 0 0,0 0-246 0 0,0 0-279 0 0,0 0-315 0 0,0 0-267 0 0,0 0-183 0 0,0 0-33 0 0,0 0 37 0 0,0 0 38 0 0,0 0 27 0 0,0 0-58 0 0,4 15-38 0 0,46 120 1185 0 0,-28-102-1390 0 0,2-1-1 0 0,1-2 1 0 0,2 0 0 0 0,1-2-1 0 0,1-1 1 0 0,1-2-1 0 0,30 21-289 0 0,-37-36-93 0 0,-17-9-6744 0 0,-6-1-5883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1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851 16 2489 0 0,'0'0'2917'0'0,"0"0"-1436"0"0,0 0-518 0 0,0 0 149 0 0,0 0 362 0 0,0 0 230 0 0,0 0-37 0 0,0 0-279 0 0,0 0-358 0 0,0 0-279 0 0,0 0-102 0 0,6 0-14 0 0,84-8 1837 0 0,67 1-447 0 0,-118 22-1833 0 0,-39-15-171 0 0,0 0 25 0 0,-8 11 932 0 0,-133 62 149 0 0,-180 56-652 0 0,52-26-104 0 0,228-81-244 0 0,54-10-221 0 0,19 2 217 0 0,1-2 0 0 0,0-2 0 0 0,1 0 0 0 0,0-3 0 0 0,1 0 0 0 0,-1-2-1 0 0,1-2 1 0 0,0-2 0 0 0,11-1-123 0 0,125 15 189 0 0,-59 4-110 0 0,-109-13-116 0 0,-16 3 125 0 0,-9 8-27 0 0,-1-2 1 0 0,0 0 0 0 0,-1-1 0 0 0,-1-1-1 0 0,0-2 1 0 0,-11 4-62 0 0,-13 6 40 0 0,-22 12-8 0 0,-96 43 87 0 0,-124 79-119 0 0,132-48 28 0 0,75-26-31 0 0,83-80-17 0 0,1-1 3 0 0,7 0 34 0 0,138 7 1002 0 0,329-25-33 0 0,-383 29-2503 0 0,-33-49-6255 0 0,-51 32 4367 0 0,1-2-8344 0 0</inkml:trace>
  <inkml:trace contextRef="#ctx0" brushRef="#br0" timeOffset="385.151">1622 86 7058 0 0,'0'0'2488'0'0,"0"0"-913"0"0,0 0-268 0 0,0 0 120 0 0,0 0 179 0 0,0 0 49 0 0,0 0-147 0 0,0 0-321 0 0,0 0-331 0 0,0 0-257 0 0,0 0-200 0 0,0 0-130 0 0,1-3-74 0 0,-78 268 2925 0 0,51-131-2487 0 0,-6-1 0 0 0,-22 51-633 0 0,25-114 17 0 0,29-69-39 0 0,0-1-2 0 0,0 0-2 0 0,0 0-4 0 0,0 0-5 0 0,0 0-17 0 0,0-12-664 0 0,16-78-5806 0 0,-1 53-811 0 0,-8 21-3367 0 0</inkml:trace>
  <inkml:trace contextRef="#ctx0" brushRef="#br0" timeOffset="669.24">1624 8 8370 0 0,'0'0'2582'0'0,"0"0"-607"0"0,0 0-364 0 0,0 0-138 0 0,0 0-88 0 0,0 0-80 0 0,0 0-172 0 0,0 0-251 0 0,0 0-268 0 0,0 0-214 0 0,0 0-149 0 0,0 0-46 0 0,0 0 64 0 0,11 2 640 0 0,94 18 1498 0 0,-44-19-1889 0 0,-26 1-460 0 0,1-2 0 0 0,-1-2 0 0 0,1-1 0 0 0,-1-2 0 0 0,7-2-58 0 0,3 3-2008 0 0,-44 4 1075 0 0,-18 7-4389 0 0,6 0-111 0 0,2-3-5554 0 0</inkml:trace>
  <inkml:trace contextRef="#ctx0" brushRef="#br0" timeOffset="866.92">1337 513 6953 0 0,'0'0'1451'0'0,"0"0"-22"0"0,0 0 151 0 0,0 0 231 0 0,0 0 150 0 0,0 0-57 0 0,0 0-222 0 0,0 0-261 0 0,0 0-278 0 0,0 0-201 0 0,0 0-185 0 0,0 0-157 0 0,34 12-129 0 0,108 37-147 0 0,-71-37-30 0 0,-57-15-242 0 0,50-3-134 0 0,-5 4-1389 0 0,-35 2-5211 0 0,-20 0-4633 0 0</inkml:trace>
  <inkml:trace contextRef="#ctx0" brushRef="#br0" timeOffset="1568.503">1745 678 10202 0 0,'0'0'2031'0'0,"0"0"-1168"0"0,0 0-405 0 0,0 0 206 0 0,0 0 355 0 0,0 0 298 0 0,0 0 51 0 0,0 0-171 0 0,0 0-257 0 0,0 0-237 0 0,0 0-159 0 0,0 0-80 0 0,0 0-59 0 0,8 16-29 0 0,26 46-1 0 0,-9-30 564 0 0,-22-30-816 0 0,0-1 0 0 0,0 0 1 0 0,0 0-1 0 0,0 0 0 0 0,0-1 0 0 0,0 1 0 0 0,0 0 0 0 0,0-1 1 0 0,0 0-1 0 0,0 0 0 0 0,1 0 0 0 0,-1 0 0 0 0,0-1 0 0 0,0 1 1 0 0,0-1-1 0 0,0 0 0 0 0,0 0 0 0 0,0 0 0 0 0,0 0 0 0 0,0 0 1 0 0,0-1-1 0 0,0 1 0 0 0,-1-1 0 0 0,1 0 0 0 0,-1 1 0 0 0,1-1 1 0 0,-1-1-1 0 0,0 1 0 0 0,1 0 0 0 0,-1 0 0 0 0,0-1 0 0 0,1-2-122 0 0,9-4 91 0 0,104-77 220 0 0,-66 53-204 0 0,-46 63-193 0 0,28 135 248 0 0,-22 132-113 0 0,-10-255-46 0 0,-2-1 0 0 0,-1 1-1 0 0,-3-1 1 0 0,-1 0 0 0 0,-2-1-1 0 0,-2 1 1 0 0,-2-2 0 0 0,-12 28-4 0 0,15-44-2 0 0,8-16 7 0 0,-1 0 0 0 0,1 0 0 0 0,-1-1 0 0 0,-1 1 0 0 0,1-1 0 0 0,-1 0 1 0 0,0 0-1 0 0,-1 0 0 0 0,1 0 0 0 0,-1-1 0 0 0,0 1 0 0 0,0-1 0 0 0,-1-1 0 0 0,-5 5-5 0 0,9-8 10 0 0,1-1 0 0 0,-1 1 0 0 0,1 0 0 0 0,-1-1 0 0 0,1 1 0 0 0,-1-1 0 0 0,0 1 0 0 0,1-1 0 0 0,-1 0 0 0 0,0 0 0 0 0,1 1-1 0 0,-1-1 1 0 0,0-1 0 0 0,0 1 0 0 0,1 0 0 0 0,-1 0 0 0 0,0-1 0 0 0,1 1 0 0 0,-1 0 0 0 0,0-1 0 0 0,1 0 0 0 0,-1 1 0 0 0,1-1 0 0 0,-1 0 0 0 0,1 0 0 0 0,-1 0 0 0 0,1 0 0 0 0,0 0 0 0 0,-1 0 0 0 0,1 0-1 0 0,0-1 1 0 0,0 1 0 0 0,0 0 0 0 0,0-1 0 0 0,0 1 0 0 0,0-1 0 0 0,0 1 0 0 0,1-1 0 0 0,-1 1 0 0 0,0-1 0 0 0,1 1 0 0 0,-1-1 0 0 0,1 0 0 0 0,0 1 0 0 0,-1-3-10 0 0,-10-84 94 0 0,11 70-101 0 0,1 0-1 0 0,0 0 1 0 0,1 1 0 0 0,1-1 0 0 0,1 0 0 0 0,0 1 0 0 0,1 0 0 0 0,1 0 0 0 0,1 0 0 0 0,0 0 0 0 0,6-7 7 0 0,0 2-30 0 0,0 0-1 0 0,2 1 1 0 0,0 1 0 0 0,1 1-1 0 0,1 0 1 0 0,1 1 0 0 0,1 1-1 0 0,0 1 1 0 0,2 0 0 0 0,-1 2-1 0 0,2 0 1 0 0,0 1-1 0 0,0 1 31 0 0,-18 11-1585 0 0,-1 1-3404 0 0,-1 1-787 0 0,1-1-6200 0 0</inkml:trace>
  <inkml:trace contextRef="#ctx0" brushRef="#br0" timeOffset="2038.543">2566 421 8122 0 0,'0'0'2372'0'0,"0"0"-146"0"0,0 0-80 0 0,0 0-175 0 0,0 0-240 0 0,0 0-300 0 0,0 0-312 0 0,0 0-270 0 0,0 0-171 0 0,0 0-70 0 0,0 0-41 0 0,0 0-20 0 0,9 7 1722 0 0,125 8 123 0 0,123-8-1688 0 0,-252-11-1510 0 0,-14 1-5342 0 0,4 3-547 0 0,-1 0-5699 0 0</inkml:trace>
  <inkml:trace contextRef="#ctx0" brushRef="#br0" timeOffset="2282.447">2484 719 14523 0 0,'0'0'2733'0'0,"0"0"-1329"0"0,0 0-542 0 0,0 0 92 0 0,0 0 197 0 0,0 0 74 0 0,0 0 0 0 0,0 0-153 0 0,0 0-173 0 0,0 0-133 0 0,0 0-231 0 0,0 0-175 0 0,33-3-138 0 0,105-8-79 0 0,-42-8-40 0 0,9-9-115 0 0,-53 13-1709 0 0,-1 3-4672 0 0,-37 8-5776 0 0</inkml:trace>
  <inkml:trace contextRef="#ctx0" brushRef="#br0" timeOffset="2889.736">3121 940 15203 0 0,'0'0'1409'0'0,"0"0"-236"0"0,0 0 75 0 0,0 0 229 0 0,0 0-18 0 0,0 0-250 0 0,0 0-362 0 0,0 0-292 0 0,0 0-122 0 0,0 0-17 0 0,0 0-3 0 0,0 0-21 0 0,0 0-23 0 0,4-22-20 0 0,35-137 532 0 0,-27 125-713 0 0,1 0 1 0 0,2 0 0 0 0,2 1 0 0 0,1 1 0 0 0,1 1-1 0 0,2 1 1 0 0,23-28-169 0 0,41-12 136 0 0,-44 62-200 0 0,-25 49-37 0 0,-19 193 40 0 0,3-233 62 0 0,0 1 1 0 0,0 0-1 0 0,0-1 1 0 0,0 1-1 0 0,0 0 1 0 0,1-1-1 0 0,-1 1 1 0 0,1-1-1 0 0,-1 1 1 0 0,1-1-1 0 0,0 1 1 0 0,-1-1-1 0 0,1 1 1 0 0,0-1-1 0 0,0 1 1 0 0,0-1-1 0 0,0 0 1 0 0,0 0 0 0 0,1 0-1 0 0,-1 1 1 0 0,0-1-1 0 0,0 0 1 0 0,1 0-1 0 0,-1-1 1 0 0,1 1-1 0 0,-1 0 1 0 0,1 0-1 0 0,-1-1 1 0 0,1 1-1 0 0,-1-1 1 0 0,1 1-1 0 0,-1-1 1 0 0,1 0-1 0 0,0 1 1 0 0,-1-1-1 0 0,1 0 1 0 0,0 0 0 0 0,-1 0-1 0 0,1-1 1 0 0,-1 1-1 0 0,1 0 1 0 0,0 0-1 0 0,-1-1 1 0 0,1 1-1 0 0,-1-1 1 0 0,1 0-1 0 0,-1 1 1 0 0,2-2-2 0 0,62-43 40 0 0,-1-3 0 0 0,-3-2 1 0 0,-2-4-41 0 0,-48 45 14 0 0,6-6-16 0 0,1 2 1 0 0,1 0 0 0 0,0 1-1 0 0,1 0 1 0 0,0 2 0 0 0,0 1-1 0 0,1 0 1 0 0,20-5 1 0 0,-39 13-1 0 0,-1 1 0 0 0,0-1 0 0 0,0 1 0 0 0,1-1 0 0 0,-1 1 1 0 0,1-1-1 0 0,-1 1 0 0 0,0 0 0 0 0,1-1 0 0 0,-1 1 0 0 0,1 0 0 0 0,-1 0 0 0 0,0 0 0 0 0,1 0 0 0 0,-1 0 1 0 0,1 1-1 0 0,-1-1 0 0 0,0 0 0 0 0,1 1 0 0 0,-1-1 0 0 0,0 0 0 0 0,1 1 0 0 0,-1 0 0 0 0,0-1 0 0 0,1 1 1 0 0,-1 0-1 0 0,0 0 0 0 0,0 0 0 0 0,0 0 0 0 0,0 0 0 0 0,0 0 0 0 0,0 0 0 0 0,0 0 0 0 0,0 0 0 0 0,0 0 1 0 0,-1 0-1 0 0,1 1 0 0 0,0-1 0 0 0,-1 0 0 0 0,1 0 0 0 0,-1 1 0 0 0,1-1 0 0 0,-1 1 0 0 0,0-1 0 0 0,0 0 1 0 0,1 1-1 0 0,-1-1 0 0 0,0 1 0 0 0,0-1 0 0 0,0 0 0 0 0,-1 1 0 0 0,1 0 1 0 0,0 21-7 0 0,-2-1 0 0 0,0 1 0 0 0,-2-1-1 0 0,0 1 1 0 0,-2-1 0 0 0,0 0 0 0 0,-1-1 0 0 0,-2 2 7 0 0,0 2-104 0 0,4 13-839 0 0,9-28-3517 0 0,3-4-6194 0 0,-2-3-1562 0 0</inkml:trace>
  <inkml:trace contextRef="#ctx0" brushRef="#br0" timeOffset="3377.733">4599 410 10714 0 0,'0'0'3950'0'0,"0"0"-1652"0"0,0 0-691 0 0,0 0-92 0 0,0 0-57 0 0,0 0-135 0 0,0 0-215 0 0,0 0-261 0 0,0 0-204 0 0,0 0-140 0 0,0 0-106 0 0,0 0-100 0 0,1-12-63 0 0,3-35-52 0 0,-5 46-171 0 0,0 0-1 0 0,0 0 0 0 0,0 0 1 0 0,0 0-1 0 0,0 0 0 0 0,-1 0 0 0 0,1 0 1 0 0,0 0-1 0 0,-1 0 0 0 0,1 0 0 0 0,0 1 1 0 0,-1-1-1 0 0,1 1 0 0 0,-1-1 1 0 0,1 1-1 0 0,-1-1 0 0 0,1 1 0 0 0,-1 0 1 0 0,1 0-1 0 0,-1 0 0 0 0,1 0 0 0 0,-1 0 1 0 0,0 0-1 0 0,1 0 0 0 0,-1 0 1 0 0,1 1-1 0 0,-1-1 0 0 0,1 1 0 0 0,-1-1 1 0 0,1 1-1 0 0,-1 0-10 0 0,1-1 8 0 0,-16 6 10 0 0,0 0 0 0 0,1 1 0 0 0,0 1 0 0 0,0 1 0 0 0,1 0 0 0 0,0 1 0 0 0,0 0 0 0 0,1 1 0 0 0,1 1 0 0 0,0 0 0 0 0,0 1 0 0 0,1 1 0 0 0,1 0 0 0 0,1 0 0 0 0,-8 13-18 0 0,9-15-5 0 0,2 0 0 0 0,-1 1 0 0 0,1 0 1 0 0,1 0-1 0 0,0 1 0 0 0,1-1 0 0 0,1 1 1 0 0,0 0-1 0 0,1 0 0 0 0,0 1 0 0 0,1-1 1 0 0,1 1-1 0 0,0-1 0 0 0,1 1 0 0 0,0 0 1 0 0,2 1 4 0 0,0-13 25 0 0,0 0 0 0 0,1 0 1 0 0,0 0-1 0 0,-1-1 0 0 0,1 1 1 0 0,0-1-1 0 0,0 0 0 0 0,0 0 1 0 0,0 0-1 0 0,1 0 0 0 0,-1 0 1 0 0,0-1-1 0 0,1 0 0 0 0,0 0 1 0 0,-1 0-1 0 0,1 0 0 0 0,-1 0 1 0 0,1 0-1 0 0,0-1 0 0 0,0 0 1 0 0,-1 0-1 0 0,1 0 0 0 0,0 0 1 0 0,-1-1-1 0 0,1 1 0 0 0,0-1 1 0 0,-1 0-1 0 0,1 0 0 0 0,0 0 1 0 0,-1-1-1 0 0,0 1 0 0 0,1-1 1 0 0,-1 0-1 0 0,2-1-25 0 0,16-9 143 0 0,-1-1-1 0 0,0-1 1 0 0,-1-1 0 0 0,-1-1 0 0 0,0 0-1 0 0,-1-2 1 0 0,0 0 0 0 0,-2 0-1 0 0,3-6-142 0 0,38-41 159 0 0,-37 44-143 0 0,2-3 16 0 0,2 1-1 0 0,0 1 0 0 0,1 1 0 0 0,1 1 0 0 0,15-8-31 0 0,-31 24-39 0 0,-8 26-131 0 0,-23 135 235 0 0,21-149-127 0 0,1 1 1 0 0,0-1-1 0 0,1 1 1 0 0,0-1-1 0 0,0 1 0 0 0,1-1 1 0 0,0 1-1 0 0,1-1 0 0 0,-1 0 1 0 0,1 0-1 0 0,1 0 0 0 0,0-1 1 0 0,0 1-1 0 0,1-1 62 0 0,25 32-1933 0 0,-17-29-1221 0 0,2-4-3657 0 0,-7-5-5396 0 0</inkml:trace>
  <inkml:trace contextRef="#ctx0" brushRef="#br0" timeOffset="3992.185">5175 605 16932 0 0,'0'0'1889'0'0,"0"0"-358"0"0,0 0-153 0 0,0 0-130 0 0,0 0-233 0 0,0 0-272 0 0,0 0-287 0 0,0 0-179 0 0,0 0-55 0 0,0 0 17 0 0,0 0 13 0 0,0 0-35 0 0,-7 12-46 0 0,-21 40-59 0 0,3 39 152 0 0,23-87-252 0 0,1-1 0 0 0,0 1 1 0 0,0-1-1 0 0,0 1 0 0 0,0 0 1 0 0,1-1-1 0 0,0 1 0 0 0,-1 0 0 0 0,1 0 1 0 0,1 0-1 0 0,-1-1 0 0 0,0 1 1 0 0,1 0-1 0 0,0-1 0 0 0,0 1 0 0 0,0 0 1 0 0,0-1-1 0 0,1 1 0 0 0,-1-1 1 0 0,1 0-1 0 0,0 1 0 0 0,0-1 1 0 0,0 0-1 0 0,0 0 0 0 0,1 0 0 0 0,-1 0 1 0 0,1-1-1 0 0,0 1 0 0 0,0-1 1 0 0,0 1-1 0 0,0-1 0 0 0,0 0 0 0 0,0 0 1 0 0,0 0-1 0 0,1-1 0 0 0,-1 1 1 0 0,1-1-1 0 0,0 0 0 0 0,-1 0 1 0 0,1 0-1 0 0,2 0-12 0 0,1-2 64 0 0,1 1 0 0 0,-1-2 0 0 0,0 1 0 0 0,0-1 1 0 0,0 0-1 0 0,0 0 0 0 0,0-1 0 0 0,0 0 0 0 0,-1 0 0 0 0,1-1 1 0 0,-1 1-1 0 0,0-1 0 0 0,0-1 0 0 0,-1 1 0 0 0,1-1 0 0 0,-1 0 0 0 0,0-1 1 0 0,0 1-1 0 0,0-1-64 0 0,104-116 948 0 0,-95 171-949 0 0,-10 4-25 0 0,-3 0 1 0 0,-3 0 0 0 0,-1-1 0 0 0,-3 3 25 0 0,-2 31-43 0 0,3-31 32 0 0,-2-1 0 0 0,-3 0 1 0 0,-16 52 10 0 0,26-102 6 0 0,-1 1-1 0 0,0 0 1 0 0,0-1 0 0 0,0 1 0 0 0,-1-1 0 0 0,0 1 0 0 0,0-1 0 0 0,0 0 0 0 0,0 0 0 0 0,0 0 0 0 0,-1 0 0 0 0,0 0 0 0 0,0 0 0 0 0,0-1 0 0 0,0 1-1 0 0,-1-1 1 0 0,1 0 0 0 0,-1 0 0 0 0,0 0 0 0 0,0 0 0 0 0,0-1 0 0 0,0 0 0 0 0,0 1 0 0 0,0-2 0 0 0,-1 1 0 0 0,1 0 0 0 0,-4 0-6 0 0,3-2 4 0 0,0 1 0 0 0,0-1 1 0 0,0 0-1 0 0,0-1 1 0 0,0 1-1 0 0,1-1 0 0 0,-1 0 1 0 0,0 0-1 0 0,0 0 0 0 0,1-1 1 0 0,-1 0-1 0 0,1 0 1 0 0,-1 0-1 0 0,1 0 0 0 0,0-1 1 0 0,0 0-1 0 0,0 1 1 0 0,0-2-1 0 0,0 1 0 0 0,1 0 1 0 0,0-1-1 0 0,-1 1 0 0 0,1-1 1 0 0,0 0-1 0 0,1 0 1 0 0,-1 0-1 0 0,1-1 0 0 0,0 1 1 0 0,0-1-1 0 0,0 1 1 0 0,0-1-1 0 0,1 0 0 0 0,0 1 1 0 0,0-1-1 0 0,0-3-4 0 0,1-5 1 0 0,0 0 0 0 0,1 1 0 0 0,1-1 0 0 0,0 1 0 0 0,1-1 0 0 0,0 1-1 0 0,1 0 1 0 0,0 0 0 0 0,1 0 0 0 0,1 0 0 0 0,-1 1 0 0 0,2 0 0 0 0,0 0 0 0 0,0 1 0 0 0,1 0 0 0 0,0 0 0 0 0,0 0 0 0 0,5-2-1 0 0,17-16-22 0 0,1 1 0 0 0,1 2 0 0 0,1 1 0 0 0,2 1 0 0 0,5 0 22 0 0,2 0-203 0 0,1 2 0 0 0,1 2-1 0 0,1 1 1 0 0,0 3 0 0 0,1 2 0 0 0,3 1 203 0 0,22-2-4696 0 0,0 1-4401 0 0,-49 10-3983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1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944 738 0 0 0,'0'0'1115'0'0,"0"0"177"0"0,0 0-73 0 0,0 0-120 0 0,0 0-36 0 0,0 0 16 0 0,2 0 45 0 0,-1 0-497 0 0,14-5 222 0 0,-11 4 2405 0 0,-3-1 3617 0 0,-43-33-5310 0 0,9 18-1340 0 0,0 2 1 0 0,-1 1-1 0 0,-1 2 1 0 0,0 1 0 0 0,0 2-1 0 0,-1 1 1 0 0,-1 2 0 0 0,1 2-1 0 0,-1 1 1 0 0,-13 2-222 0 0,25 0 95 0 0,-1 1-1 0 0,1 2 1 0 0,0 0-1 0 0,-1 2 1 0 0,2 0-1 0 0,-1 2 1 0 0,0 1-1 0 0,-9 5-94 0 0,20-6 23 0 0,9-5-11 0 0,-1 1 1 0 0,0 0 0 0 0,1 1-1 0 0,-1-1 1 0 0,1 1 0 0 0,0 0-1 0 0,0 1 1 0 0,0-1-1 0 0,0 1 1 0 0,1 0 0 0 0,-1 0-1 0 0,1 0 1 0 0,0 1 0 0 0,0 0-1 0 0,0-1 1 0 0,1 1 0 0 0,0 1-13 0 0,1-3 10 0 0,0 0 0 0 0,1 1 0 0 0,0-1 0 0 0,0 0 0 0 0,0 1 1 0 0,0-1-1 0 0,0 1 0 0 0,1-1 0 0 0,-1 1 0 0 0,1-1 1 0 0,0 1-1 0 0,0-1 0 0 0,1 1 0 0 0,-1-1 0 0 0,1 1 1 0 0,-1-1-1 0 0,1 1 0 0 0,0-1 0 0 0,0 0 0 0 0,1 1 1 0 0,-1-1-1 0 0,1 0 0 0 0,0 0 0 0 0,-1 0 0 0 0,3 3-10 0 0,3 1 85 0 0,0 0-1 0 0,1-1 1 0 0,0 1 0 0 0,0-1-1 0 0,0-1 1 0 0,1 1-1 0 0,0-2 1 0 0,0 1 0 0 0,0-1-1 0 0,1 0 1 0 0,-1-1-1 0 0,1 0 1 0 0,0-1 0 0 0,0 0-1 0 0,5 0-84 0 0,50 17 300 0 0,-1 1-107 0 0,-64-19-165 0 0,0-1 25 0 0,0 0-26 0 0,0 0-10 0 0,-19 19 198 0 0,-135 101 113 0 0,-28 42-249 0 0,154-135-55 0 0,19-17-22 0 0,0 1 1 0 0,1 0-1 0 0,0 0 1 0 0,0 0-1 0 0,1 1 1 0 0,1 0 0 0 0,0 1-1 0 0,1 0 1 0 0,0-1-1 0 0,1 2 1 0 0,0-1-1 0 0,1 0 1 0 0,0 1-1 0 0,2-1 1 0 0,-1 1-1 0 0,2 0 1 0 0,0 0-1 0 0,0-1 1 0 0,1 1-1 0 0,1 2-2 0 0,2-4 46 0 0,0 0 0 0 0,0 1-1 0 0,1-2 1 0 0,1 1-1 0 0,0-1 1 0 0,0 0-1 0 0,1 0 1 0 0,1 0 0 0 0,0-1-1 0 0,0-1 1 0 0,1 1-1 0 0,0-1 1 0 0,1-1-1 0 0,0 1 1 0 0,0-2 0 0 0,1 1-1 0 0,-1-2 1 0 0,2 1-1 0 0,-1-2 1 0 0,1 1 0 0 0,0-1-1 0 0,0-1 1 0 0,0 0-1 0 0,1-1 1 0 0,-1-1-1 0 0,1 0 1 0 0,0 0 0 0 0,-1-1-1 0 0,7-1-45 0 0,6 1 79 0 0,-16 0-69 0 0,-1 0 0 0 0,1-1 0 0 0,-1 0 0 0 0,1-1 0 0 0,-1 1 0 0 0,1-2 0 0 0,-1 1-1 0 0,0-1 1 0 0,1 0 0 0 0,-1-1 0 0 0,6-3-10 0 0,-3-46-3721 0 0,-7 17-3360 0 0,-4 22-4434 0 0</inkml:trace>
  <inkml:trace contextRef="#ctx0" brushRef="#br0" timeOffset="669.215">513 28 3689 0 0,'0'0'1335'0'0,"0"0"52"0"0,0 0 152 0 0,0 0 224 0 0,0 0 124 0 0,0 0-64 0 0,0 0-257 0 0,0 0-388 0 0,0 0-348 0 0,0 0-242 0 0,0 0-162 0 0,0 0-106 0 0,0-6-64 0 0,0-16-55 0 0,-8 36 683 0 0,-54 396 4481 0 0,25-139-4420 0 0,-126 555 364 0 0,84-430-1049 0 0,62-289-214 0 0,13-38 567 0 0,4-72-1497 0 0,0-4-2611 0 0,2 3-4241 0 0,0 0-4742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1 358 2937 0 0,'0'0'2109'0'0,"0"0"-367"0"0,0 0-75 0 0,0 0 176 0 0,0 0 147 0 0,0 0-107 0 0,0 0-348 0 0,0 0-411 0 0,0 0-321 0 0,0 0-208 0 0,0 0-102 0 0,0 9 636 0 0,46-1 2365 0 0,335 19 1052 0 0,-12-59-3821 0 0,-211 13-590 0 0,-131 18-148 0 0,-43 1-1353 0 0,12 0 784 0 0,-24 2-2484 0 0,10 3-5191 0 0,10-1-3472 0 0</inkml:trace>
  <inkml:trace contextRef="#ctx0" brushRef="#br0" timeOffset="389.275">39 648 9938 0 0,'0'0'1738'0'0,"0"0"-285"0"0,0 0-43 0 0,0 0 132 0 0,0 0 23 0 0,0 0-158 0 0,0 0-268 0 0,0 0-287 0 0,0 0-202 0 0,0 0-138 0 0,0 0-86 0 0,0 0-37 0 0,-6 2-12 0 0,-17 6-35 0 0,60 12 2144 0 0,16-11-1936 0 0,1-2 1 0 0,-1-3-1 0 0,1-1 1 0 0,0-4-1 0 0,27-3-550 0 0,114-10 290 0 0,-31-6-1129 0 0,-147-4-3310 0 0,-12 6-4140 0 0,-3 13-3477 0 0</inkml:trace>
  <inkml:trace contextRef="#ctx0" brushRef="#br0" timeOffset="1437.189">418 0 7418 0 0,'0'0'2007'0'0,"0"0"-279"0"0,0 0-133 0 0,0 0-12 0 0,0 0-9 0 0,0 0-82 0 0,0 0-213 0 0,0 0-265 0 0,0 0-221 0 0,0 0-185 0 0,0 0-112 0 0,0 0-52 0 0,0 0-4 0 0,-11 5-15 0 0,-37 13 1 0 0,47-17-387 0 0,0 0-1 0 0,0-1 1 0 0,0 1-1 0 0,0 0 0 0 0,1 0 1 0 0,-1 0-1 0 0,0 0 0 0 0,1 0 1 0 0,-1 0-1 0 0,0 0 1 0 0,1 0-1 0 0,0 0 0 0 0,-1 0 1 0 0,1 1-1 0 0,0-1 1 0 0,-1 0-1 0 0,1 0 0 0 0,0 0 1 0 0,0 0-1 0 0,0 1 1 0 0,0-1-1 0 0,0 0 0 0 0,0 0 1 0 0,0 0-1 0 0,0 1 1 0 0,1-1-1 0 0,-1 0 0 0 0,0 0 1 0 0,1 0-1 0 0,-1 0 1 0 0,1 0-1 0 0,-1 0 0 0 0,1 0 1 0 0,0 0-1 0 0,-1 0 1 0 0,1 0-1 0 0,0 0 0 0 0,0 0 1 0 0,0 0-1 0 0,-1 0 1 0 0,1-1-1 0 0,0 1 0 0 0,0 0 1 0 0,0-1-39 0 0,1 2 99 0 0,18 19 245 0 0,1-1 0 0 0,1 0 0 0 0,1-2 1 0 0,0-1-1 0 0,1-1 0 0 0,1-1 0 0 0,1-1 0 0 0,0-1 1 0 0,27 9-345 0 0,3 4 185 0 0,135 52 92 0 0,-178-73-261 0 0,-1 1-1 0 0,1 0 1 0 0,-1 1-1 0 0,-1 0 1 0 0,1 1-1 0 0,-1 0 1 0 0,-1 0-1 0 0,7 7-15 0 0,-16-13 21 0 0,-1 0 0 0 0,1 0 0 0 0,0 0-1 0 0,-1 0 1 0 0,1 1 0 0 0,-1-1 0 0 0,1 0-1 0 0,-1 0 1 0 0,0 0 0 0 0,0 0-1 0 0,0 1 1 0 0,0-1 0 0 0,-1 0 0 0 0,1 0-1 0 0,0 0 1 0 0,-1 1 0 0 0,0-1-1 0 0,1 0 1 0 0,-1 0 0 0 0,0 0 0 0 0,0 0-1 0 0,0 0 1 0 0,0-1 0 0 0,-1 1-1 0 0,1 0 1 0 0,0 0 0 0 0,-1-1 0 0 0,1 1-21 0 0,-40 35 273 0 0,-112 114 62 0 0,-47 73-50 0 0,43-77-114 0 0,123-114-107 0 0,27-54-2972 0 0,5 6-5872 0 0,2 11-3139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3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10642 0 0,'0'0'3002'0'0,"0"0"-1081"0"0,0 0-513 0 0,0 0-90 0 0,0 0-3 0 0,0 0 14 0 0,0 0-125 0 0,0 0-271 0 0,0 0-308 0 0,0 0-254 0 0,0 0-135 0 0,0 0 31 0 0,0 0 74 0 0,-2 14 63 0 0,-7 245 1307 0 0,-3 257-1100 0 0,6-457-2662 0 0,17-169-5193 0 0,-2 66-2553 0 0,-4 28 1251 0 0</inkml:trace>
  <inkml:trace contextRef="#ctx0" brushRef="#br0" timeOffset="249.509">23 20 10890 0 0,'0'0'1338'0'0,"0"0"-426"0"0,0 0-256 0 0,0 0 79 0 0,0 0 119 0 0,0 0 31 0 0,0 0 70 0 0,0 0 20 0 0,0 0 68 0 0,0 0 74 0 0,0 0-114 0 0,0 0-151 0 0,0 0-122 0 0,31 4-83 0 0,100 13-77 0 0,28-18 823 0 0,-122-5-1261 0 0,120-26-392 0 0,-144 30-359 0 0,-17 10-10733 0 0,-1-4-328 0 0</inkml:trace>
  <inkml:trace contextRef="#ctx0" brushRef="#br0" timeOffset="517.883">1 428 7170 0 0,'0'0'3360'0'0,"0"0"-2079"0"0,0 0 303 0 0,0 0 256 0 0,0 0-127 0 0,0 0-185 0 0,0 0-280 0 0,0 0-264 0 0,0 0-255 0 0,202-11-257 0 0,-172 8-216 0 0,-3-1-184 0 0,-3 0-128 0 0,4 1-184 0 0,-4 3-240 0 0,2 0-457 0 0,-10 0-1751 0 0,-7 0-9947 0 0</inkml:trace>
  <inkml:trace contextRef="#ctx0" brushRef="#br0" timeOffset="737.944">433 675 14691 0 0,'0'0'2055'0'0,"0"0"-1061"0"0,0 0-350 0 0,0 0 149 0 0,0 0 193 0 0,0 0 53 0 0,0 0-80 0 0,-2 32-228 0 0,-9 100-235 0 0,8-16 332 0 0,13-28-349 0 0,-8-79-4860 0 0,-1-10-4777 0 0,-1-3-1998 0 0</inkml:trace>
  <inkml:trace contextRef="#ctx0" brushRef="#br0" timeOffset="1024.941">349 624 8674 0 0,'0'0'3629'0'0,"0"0"-2128"0"0,0 0-719 0 0,0 0 179 0 0,0 0 317 0 0,0 0 221 0 0,0 0-53 0 0,0 0-194 0 0,0 0-228 0 0,0 0-218 0 0,0 0-164 0 0,0 0-135 0 0,35 2-121 0 0,111 8-114 0 0,-20-16 61 0 0,-82-2 129 0 0,-10 0-2555 0 0,-12 7-6656 0 0,-22 1-1486 0 0</inkml:trace>
  <inkml:trace contextRef="#ctx0" brushRef="#br0" timeOffset="1269.668">365 878 3961 0 0,'0'0'4545'0'0,"0"0"-3161"0"0,0 0 88 0 0,0 0 73 0 0,0 0-169 0 0,0 0-344 0 0,0 0-296 0 0,0 0-279 0 0,0 0-193 0 0,0 0-240 0 0,212-30-360 0 0,-182 23-593 0 0,-12-1-1831 0 0,-1 5-8731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3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172 143 11074 0 0,'0'0'2486'0'0,"0"0"-792"0"0,0 0-502 0 0,0 0-97 0 0,0 0 143 0 0,0 0 110 0 0,0 0-76 0 0,0 0-246 0 0,0 0-297 0 0,0 0-239 0 0,0 0-132 0 0,0 12 248 0 0,24 513 2695 0 0,-23-439-3292 0 0,-4-1 1 0 0,-4 0 0 0 0,-10 42-10 0 0,12-114-1591 0 0,1-29-1849 0 0,1 4 2695 0 0,-6-42-4094 0 0,6 17-3365 0 0,3 18-915 0 0</inkml:trace>
  <inkml:trace contextRef="#ctx0" brushRef="#br0" timeOffset="321.433">1 287 4433 0 0,'0'0'2375'0'0,"0"0"-278"0"0,0 0-140 0 0,0 0-46 0 0,0 0-86 0 0,0 0-196 0 0,0 0-332 0 0,0 0-286 0 0,0 0-194 0 0,13-34-142 0 0,44-101-43 0 0,-56 132-593 0 0,0-1 0 0 0,0 1 0 0 0,0 0 0 0 0,0 0 0 0 0,1 0 1 0 0,-1 0-1 0 0,1 1 0 0 0,0-1 0 0 0,0 0 0 0 0,0 1 0 0 0,0-1 0 0 0,0 1 0 0 0,0-1 0 0 0,1 1 0 0 0,-1 0 0 0 0,1 0 0 0 0,0 0 0 0 0,0 1 1 0 0,-1-1-1 0 0,1 1 0 0 0,0-1 0 0 0,0 1 0 0 0,1 0-39 0 0,10-4 235 0 0,20-7 133 0 0,1 1 1 0 0,-1 1 0 0 0,2 2 0 0 0,-1 2 0 0 0,1 1 0 0 0,0 2-1 0 0,1 1 1 0 0,-1 2 0 0 0,21 4-369 0 0,-41-4 85 0 0,1 2-1 0 0,-1 0 1 0 0,0 1 0 0 0,0 0 0 0 0,0 1-1 0 0,-1 1 1 0 0,1 1 0 0 0,12 6-85 0 0,-22-9 24 0 0,-1 0 0 0 0,1 0 1 0 0,-1 0-1 0 0,0 1 0 0 0,0 0 0 0 0,0 0 1 0 0,0 0-1 0 0,-1 1 0 0 0,0-1 1 0 0,0 1-1 0 0,0 0 0 0 0,0 0 0 0 0,-1 0 1 0 0,0 1-1 0 0,0-1 0 0 0,0 1 0 0 0,-1 0 1 0 0,0 0-1 0 0,0 0 0 0 0,0 0 1 0 0,-1 0-1 0 0,0 0 0 0 0,0 0 0 0 0,-1 2-24 0 0,-2 6 45 0 0,-1-1 1 0 0,-1 1-1 0 0,-1-1 0 0 0,0 0 0 0 0,0 0 0 0 0,-1-1 0 0 0,-1 0 0 0 0,0 0 1 0 0,0 0-1 0 0,-2-1 0 0 0,1 0 0 0 0,-1 0 0 0 0,-1-1 0 0 0,0-1 0 0 0,0 1 1 0 0,-1-2-1 0 0,0 1 0 0 0,-1-1 0 0 0,1-1 0 0 0,-8 3-45 0 0,-9 5-69 0 0,0 0 0 0 0,-1-2-1 0 0,0-1 1 0 0,-1-2 0 0 0,-1-1 0 0 0,0-1-1 0 0,0-1 1 0 0,0-2 0 0 0,-1-2 0 0 0,1 0 0 0 0,-1-2-1 0 0,-20-3 70 0 0,5-10-2167 0 0,40 5-2263 0 0,5-3-3841 0 0,2 6-3305 0 0</inkml:trace>
  <inkml:trace contextRef="#ctx0" brushRef="#br0" timeOffset="886.088">741 504 2120 0 0,'0'0'2892'0'0,"0"0"-724"0"0,0 0-157 0 0,0 0 48 0 0,0 0-62 0 0,0 0-246 0 0,0 0-344 0 0,0 0-316 0 0,0 0-222 0 0,0 0-131 0 0,0 0-53 0 0,0 0-41 0 0,0 0-24 0 0,-6 14 2328 0 0,6-14-2588 0 0,0 0-32 0 0,0 0-24 0 0,26 4 1208 0 0,146 4 517 0 0,-49-12-1382 0 0,-123-5-3565 0 0,0 3-6840 0 0,0 2-3081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4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2713 0 0,'0'0'3154'0'0,"0"0"-1005"0"0,0 0-287 0 0,0 0 125 0 0,0 0 158 0 0,0 0 16 0 0,0 0-225 0 0,0 0-399 0 0,0 0-371 0 0,0 0-263 0 0,0 0-170 0 0,0 0-97 0 0,0 0-62 0 0,-4 14 3851 0 0,154 8-2210 0 0,74-28-1607 0 0,-175 1-2503 0 0,-82 14-3115 0 0,19-3 429 0 0,6-2-1039 0 0,1 0-6498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4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3769 0 0,'0'0'4530'0'0,"0"0"-2208"0"0,0 0-691 0 0,0 0-28 0 0,0 0 12 0 0,0 0-48 0 0,0 0-160 0 0,0 0-195 0 0,0 0-208 0 0,0 0-191 0 0,0 0-173 0 0,0 0-140 0 0,0 0-31 0 0,-7 5-9 0 0,-22 18 6 0 0,22-18 5 0 0,7-5-29 0 0,0 0-28 0 0,14 4 1211 0 0,2 1-1297 0 0,0-1-1 0 0,1-1 0 0 0,-1 0 0 0 0,1-2 0 0 0,-1 1 0 0 0,1-2 0 0 0,-1 0 0 0 0,1-1 0 0 0,4-2-327 0 0,-12 3 88 0 0,233-22 920 0 0,-127 19-712 0 0,-115 3-292 0 0,0 0 3 0 0,0 0-46 0 0,0 0-26 0 0,0 0-31 0 0,0 0-59 0 0,-10-5-2774 0 0,7 3-2221 0 0,-1 1-7497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4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8 685 0 0 0,'0'0'255'0'0,"0"0"668"0"0,0 0 169 0 0,0 0-19 0 0,0 0-54 0 0,0 0-56 0 0,0 0 47 0 0,0 0 71 0 0,0 0 50 0 0,-1 4 28 0 0,-5 21 1840 0 0,6-24-2126 0 0,0-1-16 0 0,0 0 1 0 0,0 0 3 0 0,0 0-9 0 0,0 0-25 0 0,0 0-16 0 0,0 0-8 0 0,0 0-24 0 0,0 0-23 0 0,0 0-41 0 0,0 0-59 0 0,5-16 2094 0 0,9-31-2534 0 0,2 0 0 0 0,1 1 0 0 0,3 1 0 0 0,1 1 0 0 0,26-38-216 0 0,-15 29 48 0 0,2 3 0 0 0,2 1 0 0 0,3 1 0 0 0,17-14-48 0 0,-29 39 101 0 0,-27 23-87 0 0,1 31-137 0 0,15 89 314 0 0,-10-72-169 0 0,2-1 1 0 0,1 0 0 0 0,3 0-1 0 0,5 9-22 0 0,4-13-72 0 0,-20-43 80 0 0,-1 0-16 0 0,22-20 124 0 0,142-160 254 0 0,125-110-306 0 0,-222 239-71 0 0,-66 50-6 0 0,0 1-14 0 0,0 0-2 0 0,-4 91 206 0 0,-9 44 49 0 0,8 88-587 0 0,7-213-1591 0 0,3-8-7055 0 0,-4-2-3165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37.3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1 424,'99'-25,"-97"24,1 0,0 0,-1-1,1 1,0-1,-1 0,0 1,1-1,-1 0,0 0,0-1,0 1,-1 0,1-1,0 1,-1-1,0 0,1 1,-1-1,0 0,0 0,-1 0,1 0,-1 1,1-1,-1 0,0 0,0 0,0 0,0 0,-1 0,0-2,1 4,0-1,-1 1,1-1,-1 1,1-1,-1 1,0-1,1 1,-1-1,0 1,0 0,0 0,0-1,0 1,0 0,0 0,-1 0,1 0,0 0,-1 0,1 1,-1-1,1 0,0 1,-1-1,0 1,1-1,-1 1,1 0,-1 0,1-1,-1 1,0 0,1 1,-1-1,1 0,-1 0,1 1,-1-1,0 1,1-1,-1 1,-54 41,53-39,0 1,0 0,0 0,0 0,1 0,-1 0,1 1,0-1,1 1,-1-1,1 1,0 0,0 0,0-1,1 1,-1 0,1 0,1 0,-1 0,0 0,1 0,0-1,0 1,1 0,0-1,-1 1,1-1,1 1,-1-1,1 0,-1 0,1 0,0 0,1-1,-1 1,1-1,-1 0,5 3,0-2,0 0,0 0,0 0,1-2,-1 1,1-1,0 0,-1 0,1-1,0-1,5 1,2-1</inkml:trace>
  <inkml:trace contextRef="#ctx0" brushRef="#br0" timeOffset="377.855">265 512,'5'-13,"0"0,1 1,1 0,0 0,0 1,1 0,1 0,-1 1,2 0,0 0,6-4,-14 14,0-1,0 1,0 0,0 0,0 0,0 0,0 0,0 1,0-1,-1 1,1-1,0 1,0 0,0-1,0 1,0 0,-1 0,1 0,-1 1,1-1,0 0,-1 1,0-1,1 1,-1-1,0 1,0-1,0 1,0 0,0 0,0 0,0-1,-1 3,13 12,-11-13,1 0,-1 0,1 0,0 0,0-1,0 1,1-1,-1 0,0 0,1 0,0 0,-1-1,1 1,0-1,0 0,-1 0,1 0,0-1,0 1,0-1,0 0,0 0,0-1,0 1,0-1,0 0,0 0,0 0,0 0,-1-1,1 1,-1-1,1 0,-1 0,1-1,-1 1,0 0,0-1,2-2,87-106,-81 95</inkml:trace>
  <inkml:trace contextRef="#ctx0" brushRef="#br0" timeOffset="627.163">865 0,'-6'27,"-2"21,0 6,2-5,1-6,3-5,3-6,3-6,0-3,2-4,1-1,-2-1,2-1,0 1,-2 0,-1 0,-2-3</inkml:trace>
  <inkml:trace contextRef="#ctx0" brushRef="#br0" timeOffset="881.8">689 230,'23'-6,"24"-2,10 0,0 2,-6 2,-5 1,-8 1,-8 5,-5 1,-4 0,-3 3,-1-1,-4-1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4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0 13723 0 0,'0'0'1232'0'0,"0"0"-81"0"0,0 0-80 0 0,0 0 0 0 0,0 0-40 0 0,0 0-138 0 0,0 0-107 0 0,0 0-94 0 0,0 0-105 0 0,0 0-98 0 0,0 0-83 0 0,0 0-60 0 0,-31 10-34 0 0,-100 32 2 0 0,55-5 286 0 0,63-27-548 0 0,0 1 1 0 0,1 1-1 0 0,0 0 0 0 0,1 0 1 0 0,0 2-1 0 0,1-1 0 0 0,0 1 1 0 0,1 0-1 0 0,1 1 0 0 0,0 0 1 0 0,1 1-1 0 0,1-1 0 0 0,0 1 1 0 0,1 1-1 0 0,1-1 0 0 0,-2 12-52 0 0,5 89 37 0 0,2-114-26 0 0,0 1 1 0 0,-1 0 0 0 0,1-1 0 0 0,1 1-1 0 0,-1-1 1 0 0,0 0 0 0 0,1 1-1 0 0,0-1 1 0 0,0 0 0 0 0,0 0 0 0 0,0 0-1 0 0,0 0 1 0 0,0 0 0 0 0,1 0 0 0 0,0-1-1 0 0,-1 1 1 0 0,1-1 0 0 0,0 0-1 0 0,0 1 1 0 0,0-1 0 0 0,0-1 0 0 0,1 1-1 0 0,-1 0 1 0 0,1-1 0 0 0,-1 0-1 0 0,1 0 1 0 0,-1 0 0 0 0,1 0 0 0 0,3 0-12 0 0,6-3 91 0 0,1 0 0 0 0,-1-2 1 0 0,0 1-1 0 0,0-2 0 0 0,0 1 1 0 0,-1-2-1 0 0,1 0 1 0 0,-1 0-1 0 0,-1-1 0 0 0,1-1 1 0 0,-1 1-1 0 0,0-2 1 0 0,-1 0-1 0 0,0 0 0 0 0,0-1 1 0 0,-1 0-1 0 0,-1-1 1 0 0,1 0-1 0 0,3-7-91 0 0,23-30 116 0 0,-2-1 0 0 0,-2-1 0 0 0,-2-2 0 0 0,-2 0 0 0 0,3-17-116 0 0,-17 37 49 0 0,-13 32-46 0 0,0 0 0 0 0,0 1-1 0 0,0-1 1 0 0,0 0 0 0 0,1 0-1 0 0,-1 0 1 0 0,0 0 0 0 0,0 0-1 0 0,0 0 1 0 0,1 0 0 0 0,-1 0-1 0 0,0 0 1 0 0,0 1 0 0 0,0-1-1 0 0,1 0 1 0 0,-1 0 0 0 0,0 0-1 0 0,0 0 1 0 0,1 0 0 0 0,-1 0-1 0 0,0 0 1 0 0,0-1 0 0 0,0 1-1 0 0,1 0 1 0 0,-1 0 0 0 0,0 0-1 0 0,0 0 1 0 0,0 0 0 0 0,1 0-1 0 0,-1 0 1 0 0,0 0 0 0 0,0 0-1 0 0,0-1 1 0 0,1 1 0 0 0,-1 0-3 0 0,0 0-8 0 0,-15 220 196 0 0,30-66-163 0 0,30-41-634 0 0,8-93-2333 0 0,-34-20-1028 0 0,-3-4-3761 0 0,-9 1-4311 0 0</inkml:trace>
  <inkml:trace contextRef="#ctx0" brushRef="#br0" timeOffset="244.154">1103 262 15363 0 0,'0'0'1727'0'0,"0"0"-534"0"0,0 0-29 0 0,0 0 225 0 0,0 0 69 0 0,0 0-103 0 0,0 0-272 0 0,-12 31-280 0 0,-39 100-202 0 0,-85 166 750 0 0,111-276-4585 0 0,6-26-8678 0 0,15 1 739 0 0</inkml:trace>
  <inkml:trace contextRef="#ctx0" brushRef="#br0" timeOffset="521.991">821 266 14387 0 0,'0'0'2221'0'0,"0"0"-782"0"0,0 0-437 0 0,0 0-99 0 0,0 0-7 0 0,0 0-66 0 0,0 0-106 0 0,0 0-36 0 0,0 0-5 0 0,0 0 32 0 0,0 0-2 0 0,0 0-86 0 0,9 16-59 0 0,63 107 983 0 0,64 79 471 0 0,-36-76-1763 0 0,-97-123-926 0 0,15 13 1796 0 0,-14-15-3589 0 0,-2-7-3708 0 0,-2 3-6260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58.96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 48 3665 0 0,'0'0'1580'0'0,"0"0"-494"0"0,0 0-369 0 0,0 0-83 0 0,0 0 83 0 0,0 0 147 0 0,0 0 82 0 0,0 0-7 0 0,0 0-86 0 0,0 0-139 0 0,0 0-143 0 0,-2 0 1328 0 0,51-3 1677 0 0,24-10-2346 0 0,-17 3-699 0 0,43 0 39 0 0,1 4-1 0 0,76 7-569 0 0,-73-1 209 0 0,330-3 841 0 0,-155-1-766 0 0,-94 8-139 0 0,113 22-82 0 0,102-19-69 0 0,-282 0 48 0 0,611-3 70 0 0,-448 7-74 0 0,329-7 402 0 0,-247 7-299 0 0,30 11-32 0 0,-101 4 8 0 0,-48-8-19 0 0,325-7 328 0 0,-358-4-242 0 0,-86-4-68 0 0,-88 1 115 0 0,-31-3-3259 0 0,-2-1-3290 0 0,-3 0-5387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6:01.34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3 111 1344 0 0,'0'0'1027'0'0,"0"0"-149"0"0,0 0-33 0 0,0 0 53 0 0,0 0 147 0 0,0 0 137 0 0,0 0 126 0 0,0 0 27 0 0,0 0-103 0 0,0 0-177 0 0,0 0-253 0 0,-2-2-255 0 0,122-4 2635 0 0,206-8-999 0 0,198-45-239 0 0,-187 36 2 0 0,172 16-1946 0 0,-410 7 157 0 0,290 4 125 0 0,72 22-112 0 0,-369-19-198 0 0,-5 1 26 0 0,256 32 138 0 0,0-25-14 0 0,228 36 54 0 0,-458-47-41 0 0,13 6-15 0 0,310 36 220 0 0,-268-29-210 0 0,128-9 138 0 0,60-12 57 0 0,-284 15-294 0 0,-53-2-1092 0 0,-12-4-2224 0 0,-2 0-3997 0 0,1-2-4757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6:1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661 508 0 0 0,'0'0'1270'0'0,"0"0"210"0"0,0 0-120 0 0,0 0-240 0 0,0 0-183 0 0,2 0-42 0 0,34-3 6466 0 0,-34-6-2368 0 0,-2-13-3426 0 0,0 20-1440 0 0,0-1-32 0 0,0 0 0 0 0,-1-1 0 0 0,1 1 0 0 0,-1 0 0 0 0,0 0 0 0 0,0-1 0 0 0,0 1 0 0 0,-1 0 0 0 0,1 0 0 0 0,-1 0 0 0 0,1 1 0 0 0,-1-1 0 0 0,0 0 0 0 0,0 0 0 0 0,0 1 0 0 0,0-1 0 0 0,-1 1 0 0 0,1 0 0 0 0,-1 0 1 0 0,1 0-1 0 0,-1 0 0 0 0,0 0 0 0 0,0 1 0 0 0,0-1 0 0 0,0 1 0 0 0,0 0 0 0 0,0-1 0 0 0,0 1 0 0 0,-3 0-95 0 0,-97-12 586 0 0,84 16-556 0 0,0 1 1 0 0,0 0 0 0 0,0 2-1 0 0,1 0 1 0 0,0 1-1 0 0,0 1 1 0 0,0 0-1 0 0,1 2 1 0 0,0 0 0 0 0,1 1-1 0 0,1 0 1 0 0,-4 4-31 0 0,-18 13 26 0 0,1 3 0 0 0,1 0 0 0 0,2 3 0 0 0,1 0 0 0 0,-5 10-26 0 0,-8 14 52 0 0,44-56-53 0 0,-1-1-1 0 0,1 1 0 0 0,0 0 0 0 0,0-1 0 0 0,0 1 1 0 0,0 0-1 0 0,0 0 0 0 0,0 0 0 0 0,0 0 0 0 0,1 0 1 0 0,-1 0-1 0 0,1 0 0 0 0,-1 0 0 0 0,1 0 0 0 0,0 0 1 0 0,0 0-1 0 0,0 0 0 0 0,0 1 0 0 0,0-1 0 0 0,0 0 1 0 0,1 0-1 0 0,-1 0 0 0 0,1 0 0 0 0,-1 0 0 0 0,1 0 1 0 0,0 0-1 0 0,0 0 0 0 0,0 0 0 0 0,0-1 0 0 0,0 1 1 0 0,0 0-1 0 0,0 0 0 0 0,1-1 0 0 0,-1 1 0 0 0,1-1 1 0 0,-1 1-1 0 0,1-1 0 0 0,-1 0 0 0 0,1 0 0 0 0,0 1 1 0 0,0-1-1 0 0,0 0 0 0 0,1 0 2 0 0,16 9 31 0 0,1-1 1 0 0,0-1-1 0 0,1-1 0 0 0,0-1 1 0 0,0 0-1 0 0,1-2 0 0 0,-1-1 0 0 0,1 0 1 0 0,0-2-1 0 0,-1 0 0 0 0,6-1-31 0 0,90 8 125 0 0,-95 3 85 0 0,-101 42 465 0 0,40-31-646 0 0,1 3 0 0 0,1 1 1 0 0,2 2-1 0 0,0 1 0 0 0,2 1 1 0 0,2 3-1 0 0,-11 13-29 0 0,32-36 3 0 0,1 0 1 0 0,1 1-1 0 0,0 0 0 0 0,0 0 0 0 0,1 1 1 0 0,0 0-1 0 0,1 0 0 0 0,0 0 1 0 0,1 1-1 0 0,1 0 0 0 0,0 0 0 0 0,1 0 1 0 0,0 0-1 0 0,1 1 0 0 0,0 5-3 0 0,1-10 15 0 0,0 1 0 0 0,1-1 0 0 0,1 0-1 0 0,-1 0 1 0 0,1 0 0 0 0,1 0 0 0 0,0 0-1 0 0,0 0 1 0 0,1 0 0 0 0,0 0 0 0 0,1-1 0 0 0,-1 1-1 0 0,2-1 1 0 0,-1 0 0 0 0,1 0 0 0 0,0-1-1 0 0,1 1 1 0 0,0-1 0 0 0,0 0 0 0 0,0-1-1 0 0,1 0 1 0 0,0 0 0 0 0,0 0 0 0 0,1-1 0 0 0,0 0-1 0 0,0 0 1 0 0,6 2-15 0 0,1-2 72 0 0,1-1 0 0 0,-1-1 1 0 0,1-1-1 0 0,0 0 0 0 0,0-1 0 0 0,0-1 0 0 0,0 0 0 0 0,0-1 0 0 0,-1-1 0 0 0,1 0 1 0 0,15-5-73 0 0,50-23 181 0 0,-66-4-1677 0 0,0-16-1539 0 0,-5 19-1525 0 0,-2-1-5610 0 0,-6 21 1525 0 0</inkml:trace>
  <inkml:trace contextRef="#ctx0" brushRef="#br0" timeOffset="635.903">502 118 2617 0 0,'0'0'1216'0'0,"0"0"-421"0"0,0 0-97 0 0,0 0 160 0 0,0 0 250 0 0,0 0 219 0 0,0 0 163 0 0,0 0 7 0 0,0 0-43 0 0,0 0-118 0 0,0 0-129 0 0,0 0-108 0 0,0 0-123 0 0,-10-20-125 0 0,-33-58-108 0 0,32 58-76 0 0,11 20-51 0 0,0 0-13 0 0,-6 24 3254 0 0,-1 1-3744 0 0,-60 483 2341 0 0,1 68-1474 0 0,15-27-444 0 0,26-339-338 0 0,6-106-52 0 0,13-86 25 0 0,-3-34-1301 0 0,-2-6-1117 0 0,5 6-3389 0 0,5 8-6642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6:55.27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0 114 0 0 0,'0'0'212'0'0,"0"0"251"0"0,0 0 93 0 0,0 0-41 0 0,0 0-83 0 0,0 0-77 0 0,6-4-31 0 0,0 0-95 0 0,-1 1 1 0 0,1 0 0 0 0,0 0-1 0 0,0 0 1 0 0,0 0 0 0 0,0 1-1 0 0,0 0 1 0 0,1 1 0 0 0,-1-1 0 0 0,1 1-1 0 0,-1 0 1 0 0,1 1 0 0 0,2-1-230 0 0,307-5 5322 0 0,33-9-4691 0 0,-142 4-175 0 0,17 7 41 0 0,61 7 161 0 0,-108-14-42 0 0,83 7-599 0 0,-71-3-7 0 0,-10-11 351 0 0,0 10 70 0 0,702 8 4130 0 0,-613 12-2753 0 0,311 20 694 0 0,-52-9-762 0 0,-57 2-650 0 0,-253-7-659 0 0,-148-14-255 0 0,-56 0 32 0 0,-13-4-199 0 0,12 0 33 0 0,75 8 155 0 0,-68-5-136 0 0,-19-3-50 0 0,0 0 1 0 0,0 0-13 0 0,0 0 3 0 0,0 0-4 0 0,0 0 3 0 0,0 0-18 0 0,0 0-25 0 0,-13 1-3539 0 0,7 8 701 0 0,-4 2-6758 0 0,6-10-1894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6:58.7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 63 248 0 0,'0'0'1891'0'0,"0"0"-764"0"0,0 0-452 0 0,0 0-42 0 0,0 0 97 0 0,0 0 207 0 0,0 0 224 0 0,0 0 136 0 0,0 0 9 0 0,0 0-118 0 0,0 0-186 0 0,0 0-190 0 0,0 0-159 0 0,-7 8 2953 0 0,108-1 338 0 0,-1 0-3305 0 0,133-14 309 0 0,85-15-376 0 0,-58 18-299 0 0,77 0 67 0 0,163-18 115 0 0,-240 11-329 0 0,80-3-10 0 0,211 14-10 0 0,-321 14-116 0 0,59-6 40 0 0,29-5-4 0 0,-136 5-20 0 0,228 10-95 0 0,-205-10 112 0 0,195-1 21 0 0,-43-11 156 0 0,-84 4 29 0 0,6 11-64 0 0,149 0 114 0 0,-206-3-81 0 0,63-8 269 0 0,141 0 180 0 0,-246 3-448 0 0,-77 1 47 0 0,-78 3-196 0 0,22 1 64 0 0,-39-2-508 0 0,-10-9-6167 0 0,0 0-5243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6:2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1131 0 0 0,'0'0'907'0'0,"0"0"144"0"0,0 0-26 0 0,0 0 146 0 0,0 0 119 0 0,0 0 49 0 0,0 0-58 0 0,0 0-171 0 0,0 0-315 0 0,0 0-279 0 0,0 0-147 0 0,0-1-1019 0 0,-2-1 12511 0 0,-33 152-9585 0 0,15-91-2062 0 0,-144 396 467 0 0,70-236-564 0 0,17-68-65 0 0,53-93-114 0 0,1-14-29 0 0,22-43 78 0 0,12-58-8528 0 0,-3 33 153 0 0,-3 13 78 0 0</inkml:trace>
  <inkml:trace contextRef="#ctx0" brushRef="#br0" timeOffset="1770.912">310 1333 0 0 0,'0'0'253'0'0,"0"0"498"0"0,0 0 137 0 0,0 0 143 0 0,0 0 199 0 0,0 0 149 0 0,0 0-59 0 0,0 0-198 0 0,0 0-210 0 0,0 0-155 0 0,0 0-54 0 0,0 0 1 0 0,2-2-379 0 0,5-7 9474 0 0,-3-1-6201 0 0,-7-31-3609 0 0,-1 34 149 0 0,5 36 0 0 0,86 276 461 0 0,-36-66-227 0 0,-8-56-169 0 0,-20-119-182 0 0,-23-64-47 0 0,0 0 27 0 0,0 0 10 0 0,0 0-9 0 0,0 0 17 0 0,0 0-18 0 0,0 0 2 0 0,0 0-6 0 0,0 0 9 0 0,0 0 4 0 0,0 0 9 0 0,0 0-11 0 0,0 0-13 0 0,0 0-3 0 0,13 26 109 0 0,5 45 51 0 0,-17-62-139 0 0,-1-9 38 0 0,0 0 0 0 0,0-1 0 0 0,0 1 0 0 0,1 0 0 0 0,-1-1 0 0 0,0 1 0 0 0,0 0 0 0 0,1 0 0 0 0,-1-1 0 0 0,0 1 0 0 0,1 0 0 0 0,-1 0 0 0 0,0-1 0 0 0,1 1 0 0 0,-1 0 0 0 0,0 0 0 0 0,1 0 0 0 0,-1 0 0 0 0,0-1 0 0 0,1 1 0 0 0,-1 0 0 0 0,1 0 0 0 0,-1 0 0 0 0,0 0 0 0 0,1 0 0 0 0,-1 0 0 0 0,1 0 0 0 0,-1 0 0 0 0,0 0 0 0 0,1 0 0 0 0,-1 1 0 0 0,1-1 0 0 0,-1 0 0 0 0,0 0 0 0 0,1 0 0 0 0,-1 0 0 0 0,0 0 0 0 0,1 1-51 0 0,48-197 150 0 0,-10 61-113 0 0,-1-14-14 0 0,20-119 67 0 0,-43 96 77 0 0,5 36-83 0 0,-10 107-64 0 0,-9 28-13 0 0,-1 1-10 0 0,0 0 6 0 0,0 0-9 0 0,0 0 1 0 0,0 0 10 0 0,0 0 3 0 0,0 0 0 0 0,0 0-4 0 0,0 0-16 0 0,0 0-4 0 0,0 0 4 0 0,0 0 18 0 0,0 0 7 0 0,0 0-6 0 0,0 0-13 0 0,0 0-2 0 0,0 0 3 0 0,0 0 10 0 0,0 0-1 0 0,0 0-16 0 0,0 0-4 0 0,0 0 0 0 0,0 0 4 0 0,0 0 11 0 0,0 0-12 0 0,0 0 17 0 0,0 0 10 0 0,0 0 1 0 0,0 0-11 0 0,0 0-23 0 0,0 0 2 0 0,0 0 25 0 0,0 0-1 0 0,0 0-14 0 0,0 0-4 0 0,0 0 11 0 0,0 0-10 0 0,0 0-1 0 0,0 0-2 0 0,0 0 2 0 0,0 0 0 0 0,0 0 7 0 0,0 0-24 0 0,0 0 3 0 0,0 0-15 0 0,0 0 6 0 0,0 0 6 0 0,0 0-10 0 0,0 0-18 0 0,0 0-36 0 0,0 0-8 0 0,0 0-39 0 0,0 0-26 0 0,0 0-33 0 0,0 0-100 0 0,0 0-95 0 0,0 0-179 0 0,0 0-228 0 0,0 0-319 0 0,0 0-624 0 0,0 0-2773 0 0,1 0-424 0 0,-1 0-6830 0 0</inkml:trace>
  <inkml:trace contextRef="#ctx0" brushRef="#br0" timeOffset="2710.518">1131 1440 0 0 0,'0'0'1188'0'0,"0"0"329"0"0,0 0 196 0 0,0 0 134 0 0,0 0 35 0 0,0 0-126 0 0,0 0-235 0 0,0 0-254 0 0,0 0-226 0 0,0 0-146 0 0,0 0-95 0 0,0 0-52 0 0,0 0-30 0 0,-6 11 4516 0 0,59-2-882 0 0,3 0-3819 0 0,67 2 338 0 0,101-7 122 0 0,-223-4-996 0 0,-1 0 10 0 0,0 0 14 0 0,0 0 23 0 0,0 0-17 0 0,0 0-15 0 0,0 0-3 0 0,0 0-12 0 0,0 0 27 0 0,0 0 7 0 0,0 0-8 0 0,0 0-10 0 0,0 0 10 0 0,0 0 10 0 0,0 0 7 0 0,0 0-20 0 0,0 0-11 0 0,0 0 2 0 0,0 0 9 0 0,0 0-1 0 0,0 0 1 0 0,0 0-15 0 0,0 0-17 0 0,0 0 17 0 0,0 0-9 0 0,0 0-4 0 0,0 0 0 0 0,0 0 7 0 0,0 0 17 0 0,0 0-29 0 0,0 0-7 0 0,0 0-6 0 0,0-30-7615 0 0,0 16-3600 0 0,0 10 913 0 0</inkml:trace>
  <inkml:trace contextRef="#ctx0" brushRef="#br0" timeOffset="8301.028">1758 2066 4553 0 0,'0'0'1815'0'0,"0"0"-687"0"0,0 0-470 0 0,0 0-139 0 0,0 0 117 0 0,0 0 102 0 0,0 0 4 0 0,0 0-11 0 0,0 0 64 0 0,0 0 94 0 0,0 0 110 0 0,6-4 91 0 0,61-62 3473 0 0,-8-74-439 0 0,-51 115-3951 0 0,1 0 1 0 0,1 0-1 0 0,1 1 1 0 0,1 1 0 0 0,1 0-1 0 0,1 0 1 0 0,8-7-174 0 0,11-4 145 0 0,1 1 1 0 0,2 1-1 0 0,1 3 0 0 0,29-18-145 0 0,-43 30 48 0 0,55-31 220 0 0,-67 91-70 0 0,13 53-72 0 0,-13-56-93 0 0,-1 2 0 0 0,-2-1 0 0 0,-2 1 0 0 0,0 15-33 0 0,-7 100 43 0 0,1-156-34 0 0,0-1 13 0 0,0 0 0 0 0,12-23 72 0 0,253-311 79 0 0,-156 220-236 0 0,-86 96 58 0 0,-23 17-8 0 0,0 1-9 0 0,0 0-19 0 0,4 27-60 0 0,0 1 144 0 0,-2 1 1 0 0,-1 0 0 0 0,-1 0-1 0 0,-1 0 1 0 0,-2 0 0 0 0,-1 0-1 0 0,-2 3-43 0 0,-8 94 123 0 0,3-27-26 0 0,11-99-112 0 0,0 0-17 0 0,1-3-1638 0 0,-3-4-1998 0 0,4-1-3978 0 0,1 4-3849 0 0</inkml:trace>
  <inkml:trace contextRef="#ctx0" brushRef="#br0" timeOffset="9297.884">3448 1444 8250 0 0,'0'0'2390'0'0,"0"0"-670"0"0,0 0-228 0 0,0 0 18 0 0,0 0-7 0 0,0 0-83 0 0,0 0-205 0 0,0 0-236 0 0,0 0-211 0 0,0 0-146 0 0,0 0-126 0 0,0 0-71 0 0,0 0-77 0 0,-20 0-62 0 0,-62 0-36 0 0,77 0-201 0 0,1 0 0 0 0,-1 0-1 0 0,0 1 1 0 0,0-1-1 0 0,1 1 1 0 0,-1 0 0 0 0,0 1-1 0 0,1-1 1 0 0,-1 1-1 0 0,1 0 1 0 0,0 0 0 0 0,0 0-1 0 0,-1 0 1 0 0,1 1-1 0 0,1 0 1 0 0,-1-1-1 0 0,-2 3-47 0 0,-13 10 173 0 0,2-2-109 0 0,0 1 1 0 0,0 0 0 0 0,2 2-1 0 0,0-1 1 0 0,0 2 0 0 0,2 0 0 0 0,0 1-1 0 0,1 0 1 0 0,1 1 0 0 0,1 0-1 0 0,-8 19-65 0 0,12-22-1 0 0,0 0 0 0 0,1 0-1 0 0,0 1 1 0 0,1 0 0 0 0,1 0-1 0 0,1 0 1 0 0,1 0 0 0 0,0 13 1 0 0,1-27 6 0 0,0 0 0 0 0,0 0 0 0 0,0 0 0 0 0,1 0 0 0 0,0 0 0 0 0,-1 0 0 0 0,1 0 0 0 0,0-1 1 0 0,0 1-1 0 0,1 0 0 0 0,-1-1 0 0 0,1 1 0 0 0,-1-1 0 0 0,1 1 0 0 0,0-1 0 0 0,0 0 0 0 0,0 0 0 0 0,0 0 0 0 0,0 0 1 0 0,0 0-1 0 0,0 0 0 0 0,1 0 0 0 0,-1-1 0 0 0,1 1 0 0 0,-1-1 0 0 0,1 0 0 0 0,0 0 0 0 0,0 0 0 0 0,-1 0 0 0 0,1 0 0 0 0,0 0 1 0 0,0-1-1 0 0,0 1 0 0 0,0-1 0 0 0,0 0-6 0 0,6 1 75 0 0,-1-1-1 0 0,1 0 1 0 0,-1 0 0 0 0,1-1-1 0 0,-1 0 1 0 0,1 0 0 0 0,-1-1 0 0 0,0 0-1 0 0,0 0 1 0 0,0-1 0 0 0,5-2-75 0 0,8-7 118 0 0,0 0 1 0 0,-1-2-1 0 0,0 0 0 0 0,-1-1 1 0 0,-1-1-1 0 0,0-1 1 0 0,-1 0-1 0 0,-1-1 1 0 0,-1-1-1 0 0,0-1 1 0 0,7-14-119 0 0,37-66 550 0 0,-54 96-518 0 0,-1 14-104 0 0,4 5 76 0 0,-1 0 0 0 0,0 0 0 0 0,-1 0 0 0 0,0 1 0 0 0,-2 0 0 0 0,1 0 0 0 0,-2 1 0 0 0,0-1 0 0 0,-1 1 0 0 0,-1 13-4 0 0,7 33 14 0 0,29 166 2 0 0,-35-206 0 0 0,0 1 0 0 0,-2-1-1 0 0,-1 1 1 0 0,0 0 0 0 0,-2-1 0 0 0,-1 1 0 0 0,0-1 0 0 0,-2 0 0 0 0,-1-1 0 0 0,-1 1 0 0 0,0-1 0 0 0,-2-1 0 0 0,-1 0-1 0 0,0 1-15 0 0,-3 2 11 0 0,-2-1-1 0 0,0 0 1 0 0,-1-1 0 0 0,0-1-1 0 0,-2-1 1 0 0,-1-1-1 0 0,0 0 1 0 0,-2-1-1 0 0,0-2 1 0 0,-22 13-11 0 0,43-27 5 0 0,0-1-1 0 0,-1 0 1 0 0,1 0 0 0 0,-1 0 0 0 0,1 0 0 0 0,0-1 0 0 0,-1 1-1 0 0,0 0 1 0 0,1-1 0 0 0,-1 1 0 0 0,1-1 0 0 0,-1 1 0 0 0,0-1-1 0 0,1 0 1 0 0,-1 1 0 0 0,0-1 0 0 0,1 0 0 0 0,-1 0 0 0 0,0 0-1 0 0,0-1 1 0 0,1 1 0 0 0,-1 0 0 0 0,0-1 0 0 0,1 1 0 0 0,-1-1-1 0 0,1 1 1 0 0,-1-1 0 0 0,1 0 0 0 0,-1 0 0 0 0,1 1 0 0 0,-1-1-1 0 0,1 0 1 0 0,0-1 0 0 0,-1 1 0 0 0,1 0 0 0 0,0 0 0 0 0,0 0-1 0 0,0-1 1 0 0,0 1 0 0 0,0 0 0 0 0,0-1 0 0 0,0 1 0 0 0,0-1-1 0 0,1 1 1 0 0,-1-1 0 0 0,1 0 0 0 0,-1 1 0 0 0,1-1 0 0 0,-1 0-1 0 0,1 1 1 0 0,0-1 0 0 0,0 0 0 0 0,0-1-5 0 0,0-7-6 0 0,0-1 1 0 0,1 1 0 0 0,0 0-1 0 0,1-1 1 0 0,0 1-1 0 0,1 0 1 0 0,0 0-1 0 0,0 1 1 0 0,1-1-1 0 0,0 1 1 0 0,1-1 0 0 0,5-6 4 0 0,23-37 45 0 0,3 1 0 0 0,2 2-1 0 0,2 2 1 0 0,2 1 0 0 0,2 3-1 0 0,2 1 1 0 0,45-31-44 0 0,-84 69 23 0 0,0 0-1 0 0,1 1 1 0 0,-1 0 0 0 0,1 1 0 0 0,-1-1-1 0 0,1 1 1 0 0,0 1 0 0 0,0 0 0 0 0,0 0 0 0 0,1 0-1 0 0,-1 1 1 0 0,0 1 0 0 0,1-1 0 0 0,1 1-23 0 0,9 10 794 0 0,-14-6-2032 0 0,-3-8-6641 0 0,-2-2-4532 0 0</inkml:trace>
  <inkml:trace contextRef="#ctx0" brushRef="#br0" timeOffset="12515.366">4210 1676 1408 0 0,'0'0'2554'0'0,"0"0"-491"0"0,0 0-66 0 0,0 0-16 0 0,0 0-96 0 0,0 0-202 0 0,0 0-275 0 0,0 0-280 0 0,0 0-238 0 0,0 0-183 0 0,0 0-122 0 0,0 0-65 0 0,0 0-20 0 0,7 7 3776 0 0,48 0-1583 0 0,100 1-1462 0 0,109-16-343 0 0,-257 4-2905 0 0,-17 1-9022 0 0,7 3-397 0 0</inkml:trace>
  <inkml:trace contextRef="#ctx0" brushRef="#br0" timeOffset="12837.323">4144 1915 9818 0 0,'0'0'2922'0'0,"0"0"-1199"0"0,0 0-749 0 0,0 0-164 0 0,0 0 53 0 0,0 0 84 0 0,0 0-20 0 0,0 0-144 0 0,0 0-144 0 0,0 0-19 0 0,0 0 32 0 0,0 0 53 0 0,0 0 33 0 0,13 2-85 0 0,94 11 862 0 0,39-21 200 0 0,-12 1-1416 0 0,-115 1-1730 0 0,-13 0-7415 0 0,-6 3-3395 0 0</inkml:trace>
  <inkml:trace contextRef="#ctx0" brushRef="#br0" timeOffset="16782.817">4930 2147 0 0 0,'0'0'377'0'0,"0"0"688"0"0,0 0 335 0 0,0 0 64 0 0,0 0-81 0 0,0 0-171 0 0,0 0-167 0 0,0 0-137 0 0,0 0-77 0 0,0 0-39 0 0,1 0 1474 0 0,1 1 8827 0 0,-1-2-11805 0 0,-2-32 1679 0 0,12-70 98 0 0,93-69-466 0 0,-64 115-523 0 0,-23 34-42 0 0,1 1-1 0 0,1 0 1 0 0,1 1 0 0 0,0 1 0 0 0,2 1-1 0 0,0 1 1 0 0,1 1 0 0 0,1 1 0 0 0,0 1-1 0 0,21-9-33 0 0,1 2 59 0 0,-45 22-79 0 0,-1 0 0 0 0,0 0-11 0 0,0 0-9 0 0,11 29 31 0 0,5 12 53 0 0,-2 0 0 0 0,-2 0 0 0 0,-2 1 1 0 0,-2 0-1 0 0,-2 1 0 0 0,1 36-44 0 0,-5-65-1 0 0,2 144 36 0 0,-4-158-14 0 0,15-48 807 0 0,-6 9-822 0 0,2 0 0 0 0,1 2 0 0 0,2-1-1 0 0,2 1 1 0 0,1 2 0 0 0,2-1 0 0 0,2 2 0 0 0,3-2-6 0 0,-2 4-1 0 0,2 2 0 0 0,2 0 1 0 0,0 2-1 0 0,2 1 0 0 0,1 1 0 0 0,1 1 1 0 0,5-1-1 0 0,-17 14-1 0 0,1 1-1 0 0,1 0 0 0 0,0 2 0 0 0,0 0 0 0 0,1 1 1 0 0,0 1-1 0 0,0 1 0 0 0,1 1 0 0 0,20-2 3 0 0,-42 7 0 0 0,3-1-2 0 0,0 0 0 0 0,0 0-1 0 0,0 0 1 0 0,0 1 0 0 0,0-1 0 0 0,0 1 0 0 0,0 0-1 0 0,1 0 1 0 0,-1 0 0 0 0,0 0 0 0 0,0 0 0 0 0,0 1-1 0 0,0 0 1 0 0,0-1 0 0 0,0 1 0 0 0,0 0 0 0 0,0 0 0 0 0,0 1-1 0 0,0-1 1 0 0,0 1 0 0 0,-1-1 0 0 0,1 1 0 0 0,-1 0-1 0 0,1 0 1 0 0,-1 0 0 0 0,1 0 0 0 0,-1 0 0 0 0,0 1-1 0 0,0-1 1 0 0,0 1 0 0 0,-1-1 0 0 0,1 1 0 0 0,0 0 0 0 0,-1 1 1 0 0,1 9 21 0 0,0 1-1 0 0,-2 0 0 0 0,0 0 0 0 0,0 0 0 0 0,-1 0 0 0 0,-1 0 0 0 0,0-1 0 0 0,-1 1 0 0 0,-1-1 0 0 0,0 1 0 0 0,-1-1 0 0 0,0 0 1 0 0,-1-1-1 0 0,0 1 0 0 0,-6 7-19 0 0,-15 39 72 0 0,-70 172 104 0 0,91-193-246 0 0,6-37 38 0 0,0-1-7 0 0,0 0-1 0 0,0 0 0 0 0,0 0-3 0 0,0 0-10 0 0,0 0-4 0 0,9-23-1049 0 0,2 9 76 0 0,12-14-2316 0 0,-8 12-7219 0 0,-10 12-745 0 0</inkml:trace>
  <inkml:trace contextRef="#ctx0" brushRef="#br0" timeOffset="17440.715">6876 1572 0 0 0,'0'0'3031'0'0,"0"0"-1340"0"0,0 0-377 0 0,0 0 174 0 0,0 0 149 0 0,0 0 6 0 0,0 0-84 0 0,0 0-132 0 0,0 0-131 0 0,0 0-129 0 0,0 0-142 0 0,0 0-163 0 0,-6-4-145 0 0,-18-13-107 0 0,-31 13 2373 0 0,36 6-2797 0 0,1 1 0 0 0,0 1 0 0 0,-1 1 0 0 0,2 1 0 0 0,-1 0 0 0 0,1 1 1 0 0,0 1-1 0 0,0 1 0 0 0,1 0 0 0 0,0 1 0 0 0,-1 2-186 0 0,4-4 43 0 0,-4 3-23 0 0,0 1 0 0 0,1 1 0 0 0,0 0 0 0 0,1 1-1 0 0,1 1 1 0 0,0 0 0 0 0,1 1 0 0 0,1 0 0 0 0,0 1 0 0 0,1 1 0 0 0,1 0 0 0 0,1 0 0 0 0,0 1 0 0 0,1 0-20 0 0,6-15 8 0 0,0 0 0 0 0,0 0 1 0 0,0 0-1 0 0,0 1 1 0 0,1-1-1 0 0,-1 0 0 0 0,1 1 1 0 0,1-1-1 0 0,-1 1 0 0 0,0-1 1 0 0,1 1-1 0 0,0 0 1 0 0,0-1-1 0 0,0 1 0 0 0,1-1 1 0 0,0 1-1 0 0,0-1 1 0 0,0 1-1 0 0,0-1 0 0 0,0 1 1 0 0,1-1-1 0 0,0 0 0 0 0,0 0 1 0 0,0 0-1 0 0,1 0 1 0 0,-1 0-1 0 0,1 0 0 0 0,0-1 1 0 0,0 1-1 0 0,0-1 0 0 0,0 0 1 0 0,1 0-1 0 0,-1 0 1 0 0,1 0-1 0 0,0-1 0 0 0,0 1 1 0 0,0-1-1 0 0,0 0 1 0 0,0 0-1 0 0,1-1 0 0 0,-1 1 1 0 0,1-1-9 0 0,11 0 99 0 0,-1-2 0 0 0,0 0 0 0 0,0-1-1 0 0,0 0 1 0 0,0-1 0 0 0,0-1 0 0 0,0 0 0 0 0,-1-1 0 0 0,0-1 0 0 0,0 0 0 0 0,0-1 0 0 0,-1 0 0 0 0,0-1 0 0 0,0-1 0 0 0,-1 0 0 0 0,3-3-99 0 0,14-13 106 0 0,-1-1 0 0 0,-1-2 1 0 0,-1 0-1 0 0,-2-2 1 0 0,20-31-107 0 0,26-93 373 0 0,-89 332-217 0 0,19-148-289 0 0,15 167-2178 0 0,-9-188-478 0 0,-2-5-2246 0 0,-3-3 1452 0 0,1 0-8413 0 0</inkml:trace>
  <inkml:trace contextRef="#ctx0" brushRef="#br0" timeOffset="18122.875">7185 1882 11514 0 0,'0'0'2214'0'0,"0"0"-332"0"0,0 0-84 0 0,0 0-33 0 0,0 0-235 0 0,0 0-312 0 0,0 0-302 0 0,0 0-240 0 0,0 0-175 0 0,0 0-127 0 0,0 0-77 0 0,0 0-83 0 0,0 0-65 0 0,-3 2-41 0 0,-4 5-93 0 0,0 0 1 0 0,0 0-1 0 0,0 1 0 0 0,1-1 1 0 0,1 2-1 0 0,-1-1 0 0 0,1 0 0 0 0,0 1 1 0 0,1 0-1 0 0,0 0 0 0 0,1 1 1 0 0,0-1-1 0 0,0 1 0 0 0,1-1 1 0 0,0 1-1 0 0,1 0 0 0 0,0 0 1 0 0,0 0-1 0 0,1 0 0 0 0,1-1 0 0 0,0 4-15 0 0,0-11 24 0 0,0 1 0 0 0,0-1 0 0 0,0 0-1 0 0,0 1 1 0 0,1-1 0 0 0,-1 0-1 0 0,1 0 1 0 0,-1 0 0 0 0,1 0-1 0 0,0 0 1 0 0,0 0 0 0 0,0-1 0 0 0,0 1-1 0 0,0 0 1 0 0,0-1 0 0 0,1 0-1 0 0,-1 1 1 0 0,0-1 0 0 0,1 0 0 0 0,-1 0-1 0 0,1-1 1 0 0,-1 1 0 0 0,1 0-1 0 0,-1-1 1 0 0,1 0 0 0 0,0 1-1 0 0,-1-1 1 0 0,1 0 0 0 0,0 0 0 0 0,-1-1-1 0 0,1 1 1 0 0,-1 0 0 0 0,1-1-1 0 0,0 0 1 0 0,-1 1 0 0 0,0-1 0 0 0,1 0-1 0 0,-1 0 1 0 0,1-1 0 0 0,1 0-24 0 0,15-12 153 0 0,1-2 1 0 0,-2 0-1 0 0,0-1 1 0 0,-1-1 0 0 0,0 0-1 0 0,-1-3-153 0 0,13-12 156 0 0,19-19 88 0 0,-47 53-241 0 0,1 0 1 0 0,-1 0-1 0 0,0 0 0 0 0,0 0 0 0 0,0 0 0 0 0,0 0 0 0 0,0 0 0 0 0,0 0 1 0 0,0 0-1 0 0,-1 0 0 0 0,1 1 0 0 0,0-1 0 0 0,-1 0 0 0 0,1 1 0 0 0,-1-1 0 0 0,1 1 1 0 0,-1-1-1 0 0,1 0 0 0 0,-1 1 0 0 0,0-1 0 0 0,0 1 0 0 0,0-1 0 0 0,0 1 1 0 0,0-1-1 0 0,0 1 0 0 0,0-1 0 0 0,-1 1 0 0 0,1-1 0 0 0,0 0 0 0 0,-1 1 1 0 0,1-1-1 0 0,-1 1 0 0 0,0 0-3 0 0,2 11 59 0 0,11 287 18 0 0,-10-95-157 0 0,-5-166 77 0 0,-3-1 1 0 0,-1 1-1 0 0,-2-1 0 0 0,-2 0 0 0 0,-1-1 0 0 0,-8 14 3 0 0,14-37 2 0 0,0 0 1 0 0,-2-1 0 0 0,0 0-1 0 0,0-1 1 0 0,-1 1-1 0 0,0-2 1 0 0,-1 1-1 0 0,-1-1 1 0 0,0-1-1 0 0,0 0 1 0 0,-1 0-1 0 0,0-2 1 0 0,0 1-1 0 0,-1-1 1 0 0,0-1-1 0 0,-1 0 1 0 0,0-1-1 0 0,-13 4-2 0 0,22-8 8 0 0,1-1 0 0 0,-1 1 0 0 0,1-1 0 0 0,-1 0 1 0 0,0 0-1 0 0,0 0 0 0 0,0-1 0 0 0,1 0 0 0 0,-1 0 0 0 0,0 0 0 0 0,0 0 0 0 0,0-1 0 0 0,1 0 0 0 0,-1 0 0 0 0,0 0 0 0 0,1-1 0 0 0,-1 1 0 0 0,1-1 0 0 0,-1 0 0 0 0,1 0 0 0 0,0-1 0 0 0,0 1 0 0 0,0-1 0 0 0,0 0 0 0 0,0 0 0 0 0,1-1 0 0 0,-1 1 0 0 0,1-1 0 0 0,0 1 1 0 0,0-1-1 0 0,0 0 0 0 0,0 0 0 0 0,1 0 0 0 0,0-1 0 0 0,-1 0-8 0 0,1-6 0 0 0,0 1 0 0 0,0 0 1 0 0,1 0-1 0 0,1-1 0 0 0,-1 1 1 0 0,2-1-1 0 0,-1 1 1 0 0,2 0-1 0 0,-1-1 0 0 0,1 1 1 0 0,1 0-1 0 0,0 0 0 0 0,0 0 1 0 0,1 1-1 0 0,4-8 0 0 0,22-32-433 0 0,1 2 0 0 0,3 1 0 0 0,1 2 1 0 0,3 2-1 0 0,1 1 0 0 0,2 1 0 0 0,23-15 433 0 0,-62 54-131 0 0,19-18-2967 0 0,-9 6-2983 0 0,-4 2-6256 0 0</inkml:trace>
  <inkml:trace contextRef="#ctx0" brushRef="#br0" timeOffset="22090.198">7139 755 0 0 0,'0'0'1420'0'0,"0"0"77"0"0,0 0 127 0 0,0 0 19 0 0,0 0-129 0 0,0 0-193 0 0,0 0-215 0 0,0 0-174 0 0,3-1-108 0 0,-2 1-735 0 0,-1 0 0 0 0,1 0-1 0 0,0 0 1 0 0,-1 0 0 0 0,1 0-1 0 0,0 1 1 0 0,-1-1 0 0 0,1 0 0 0 0,0 0-1 0 0,-1 0 1 0 0,1 0 0 0 0,0 1-1 0 0,-1-1 1 0 0,1 0 0 0 0,-1 1 0 0 0,1-1-1 0 0,-1 0 1 0 0,1 1 0 0 0,-1-1-1 0 0,1 1 1 0 0,-1-1 0 0 0,1 1-1 0 0,-1-1 1 0 0,1 1 0 0 0,-1-1 0 0 0,0 1-1 0 0,1 0 1 0 0,-1-1 0 0 0,0 1-1 0 0,0-1 1 0 0,1 1 0 0 0,-1 0 0 0 0,0-1-1 0 0,0 1 1 0 0,0 0 0 0 0,0-1-1 0 0,0 1 1 0 0,0 0 0 0 0,0-1 0 0 0,0 1-1 0 0,0 0 1 0 0,0-1 0 0 0,0 1-1 0 0,0 0 1 0 0,0-1 0 0 0,0 1-1 0 0,-1-1 1 0 0,1 1 0 0 0,0 0 0 0 0,-1-1-1 0 0,1 1 1 0 0,0-1 0 0 0,-1 1-1 0 0,1-1 1 0 0,-1 1 0 0 0,1-1 0 0 0,-1 1-1 0 0,1-1-88 0 0,-50 137 1721 0 0,-145 316-310 0 0,-68 10-510 0 0,197-348-840 0 0,-76 156-34 0 0,92-167 44 0 0,-1-28-119 0 0,31-62-210 0 0,16-19-5980 0 0,4 1 1117 0 0,0 0-4432 0 0</inkml:trace>
  <inkml:trace contextRef="#ctx0" brushRef="#br0" timeOffset="22752.658">7121 726 1384 0 0,'0'0'1370'0'0,"0"0"-298"0"0,0 0 79 0 0,0 0 444 0 0,0 0 408 0 0,0 0 123 0 0,0 0-210 0 0,0 0-427 0 0,0 0-385 0 0,0 0-265 0 0,0 0-214 0 0,0 0-190 0 0,0 0-139 0 0,-8 3-81 0 0,-310 127 3072 0 0,143-79-1314 0 0,336-18-845 0 0,-124-21-1108 0 0,0 1 1 0 0,-1 2-1 0 0,-1 1 1 0 0,0 2-1 0 0,-1 2 1 0 0,1 2-21 0 0,42 23 50 0 0,18-11-3 0 0,-95-34-30 0 0,0 0 41 0 0,0 0 54 0 0,0 0 64 0 0,0 0 93 0 0,0 0 84 0 0,-1-15-261 0 0,-1 1 0 0 0,0-1 0 0 0,-1 1 0 0 0,0 0 0 0 0,-1 0-1 0 0,-1 0 1 0 0,0 0 0 0 0,-1 1 0 0 0,0-1 0 0 0,-1 2 0 0 0,-1-1-1 0 0,0 1 1 0 0,-1 0 0 0 0,0 1 0 0 0,-8-9-92 0 0,14 16 28 0 0,-26-30-60 0 0,-2 1-1 0 0,-1 2 1 0 0,-2 1 0 0 0,-8-4 32 0 0,30 24-43 0 0,1-1-242 0 0,11 11 169 0 0,0-1 0 0 0,-1 1 0 0 0,1 0 0 0 0,0-1 0 0 0,0 1 0 0 0,0-1 0 0 0,0 1 0 0 0,-1-1 0 0 0,1 1-1 0 0,0-1 1 0 0,0 1 0 0 0,0 0 0 0 0,0-1 0 0 0,0 1 0 0 0,0-1 0 0 0,0 1 0 0 0,0-1 0 0 0,0 1 0 0 0,1-1 0 0 0,-1 1 0 0 0,0-1 0 0 0,0 1-1 0 0,0 0 1 0 0,0-1 0 0 0,1 1 0 0 0,-1-1 0 0 0,0 1 0 0 0,0 0 0 0 0,1-1 0 0 0,-1 1 0 0 0,0 0 0 0 0,1-1 0 0 0,-1 1 0 0 0,0 0 0 0 0,1-1-1 0 0,-1 1 1 0 0,1 0 0 0 0,-1 0 0 0 0,0-1 0 0 0,1 1 0 0 0,-1 0 0 0 0,1 0 0 0 0,-1 0 0 0 0,1 0 0 0 0,-1 0 0 0 0,0 0 0 0 0,1 0 0 0 0,-1-1-1 0 0,1 1 1 0 0,-1 0 0 0 0,1 1 0 0 0,-1-1 0 0 0,1 0 0 0 0,-1 0 0 0 0,1 0 0 0 0,-1 0 0 0 0,1 0 0 0 0,-1 0 0 0 0,0 0 0 0 0,1 1-1 0 0,-1-1 1 0 0,1 0 116 0 0,13-1-6336 0 0,-3-2-5157 0 0</inkml:trace>
  <inkml:trace contextRef="#ctx0" brushRef="#br0" timeOffset="23157.799">7496 125 12491 0 0,'0'0'1249'0'0,"0"0"-152"0"0,0 0-32 0 0,0 0 19 0 0,0 0-1 0 0,0 0-151 0 0,0 0-202 0 0,0 0-202 0 0,0 0-183 0 0,0 0-103 0 0,0 0-49 0 0,-30 8-26 0 0,-96 26 0 0 0,123-34-156 0 0,0 1 1 0 0,0 0 0 0 0,0-1 0 0 0,0 2 0 0 0,0-1 0 0 0,0 0-1 0 0,0 0 1 0 0,1 1 0 0 0,-1 0 0 0 0,0-1 0 0 0,1 1 0 0 0,-1 0-1 0 0,1 0 1 0 0,0 1 0 0 0,0-1 0 0 0,0 0 0 0 0,0 1 0 0 0,0-1-1 0 0,0 1 1 0 0,1 0 0 0 0,-1-1 0 0 0,1 1 0 0 0,-1 3-12 0 0,-4 6 62 0 0,-5 12 30 0 0,1 0-1 0 0,0 1 1 0 0,2 1-1 0 0,1 0 1 0 0,1 0-1 0 0,1 0 1 0 0,2 0-1 0 0,0 1 0 0 0,2 0 1 0 0,1-1-1 0 0,1 1 1 0 0,3 18-92 0 0,-3-36 64 0 0,0 0-1 0 0,1 0 1 0 0,0 0 0 0 0,0-1-1 0 0,1 1 1 0 0,0-1 0 0 0,1 0-1 0 0,-1 0 1 0 0,2 0 0 0 0,-1 0-1 0 0,1-1 1 0 0,0 0 0 0 0,1 0-1 0 0,0 0 1 0 0,0 0 0 0 0,0-1-1 0 0,1 0 1 0 0,0-1 0 0 0,0 1-1 0 0,0-1 1 0 0,1-1 0 0 0,-1 1-1 0 0,1-1 1 0 0,0 0 0 0 0,1-1-1 0 0,-1 0 1 0 0,1-1 0 0 0,-1 1-1 0 0,1-2 1 0 0,0 1 0 0 0,0-1-1 0 0,-1 0 1 0 0,1-1 0 0 0,0 0-1 0 0,1-1-63 0 0,12-3 127 0 0,0-1-1 0 0,0-1 0 0 0,-1 0 0 0 0,1-2 0 0 0,-1-1 0 0 0,-1-1 0 0 0,0 0 1 0 0,0-1-1 0 0,-1-2 0 0 0,0 0 0 0 0,-2-1 0 0 0,1 0 0 0 0,-2-1 1 0 0,0-2-1 0 0,0 1 0 0 0,-2-2 0 0 0,0 0 0 0 0,-1 0 0 0 0,-1-1 1 0 0,1-4-127 0 0,-6 10-9 0 0,0 0 1 0 0,-1 0 0 0 0,-1-1 0 0 0,0 0 0 0 0,-1 0 0 0 0,-1 0 0 0 0,0 0 0 0 0,-1-1-1 0 0,0 1 1 0 0,-1-1 0 0 0,-1 1 0 0 0,0-1 0 0 0,-1 1 0 0 0,-1-1 0 0 0,0 1-1 0 0,-1 0 1 0 0,0-1 0 0 0,-1 1 0 0 0,-1 1 0 0 0,0-1 0 0 0,-1 1 0 0 0,0 0 0 0 0,-1 0-1 0 0,-1 0 1 0 0,0 1 0 0 0,-1 0 0 0 0,0 1 0 0 0,0 0 0 0 0,-1 1 0 0 0,-1 0 0 0 0,-10-8 7 0 0,8 9-199 0 0,-2 0-1 0 0,1 1 1 0 0,-1 0-1 0 0,0 1 1 0 0,0 1-1 0 0,-1 1 1 0 0,0 0-1 0 0,0 1 1 0 0,0 0-1 0 0,0 2 1 0 0,0 0-1 0 0,-2 1 201 0 0,-123 7-8801 0 0,112-2-2399 0 0</inkml:trace>
  <inkml:trace contextRef="#ctx0" brushRef="#br0" timeOffset="23622.89">6860 354 9658 0 0,'0'0'1890'0'0,"0"0"-601"0"0,0 0-216 0 0,0 0 187 0 0,0 0 250 0 0,0 0 97 0 0,0 0-155 0 0,0 0-316 0 0,0 0-326 0 0,0 0-242 0 0,0 0-147 0 0,0 0-74 0 0,0 0-46 0 0,1 2 11 0 0,6 5-20 0 0,0-1 0 0 0,0-1 0 0 0,1 1-1 0 0,-1-1 1 0 0,1-1 0 0 0,0 1 0 0 0,1-1-1 0 0,-1-1 1 0 0,1 1 0 0 0,0-1 0 0 0,0-1 0 0 0,6 1-292 0 0,-7 0 67 0 0,48 9 308 0 0,0-2-1 0 0,0-3 1 0 0,1-2 0 0 0,0-3-1 0 0,51-4-374 0 0,-33 1 145 0 0,647-35 370 0 0,-626 29-498 0 0,-47 6 42 0 0,-49 1-66 0 0,0 0 22 0 0,0 0-3 0 0,0 0-3 0 0,-4 0-336 0 0,4-7-1585 0 0,0 0-7173 0 0,0 7-2759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9:0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19389 1873 10186 0 0,'0'0'2123'0'0,"0"0"-341"0"0,0 0-86 0 0,0 0-18 0 0,0 0-103 0 0,0 0-173 0 0,0 0-227 0 0,0 0-179 0 0,0 0-137 0 0,0 0-91 0 0,0 0-87 0 0,0 0-106 0 0,0 0-89 0 0,0-5-88 0 0,4-16-243 0 0,1-1 0 0 0,1 1 0 0 0,1 0-1 0 0,0 0 1 0 0,2 1 0 0 0,1 0 0 0 0,0 1 0 0 0,1 0-1 0 0,1 1 1 0 0,1 0 0 0 0,1 0 0 0 0,0 2 0 0 0,1 0-1 0 0,8-7-154 0 0,-4 2 17 0 0,0 0 0 0 0,2 2-1 0 0,0 0 1 0 0,1 1 0 0 0,1 1-1 0 0,0 2 1 0 0,1 0 0 0 0,20-9-17 0 0,37 10-19 0 0,-64 68-8 0 0,-9 226 131 0 0,-6-159-74 0 0,-6-107 67 0 0,0-19 20 0 0,-1-19-46 0 0,9 5-73 0 0,0-1-1 0 0,1 1 1 0 0,2 0-1 0 0,-1 0 1 0 0,2 1-1 0 0,1 0 1 0 0,0 0-1 0 0,1 1 1 0 0,1 0-1 0 0,1 1 1 0 0,0 1-1 0 0,1-1 1 0 0,0 2-1 0 0,2 0 1 0 0,-1 0-1 0 0,11-6 3 0 0,-11 8-1 0 0,1-1 0 0 0,-1 2 0 0 0,2 0 0 0 0,0 0-1 0 0,0 2 1 0 0,1 0 0 0 0,0 1 0 0 0,0 0 0 0 0,1 2 0 0 0,0 0-1 0 0,0 1 1 0 0,1 1 0 0 0,-1 0 0 0 0,1 2 0 0 0,0 0 0 0 0,13 1 1 0 0,-29 2 7 0 0,0 1 1 0 0,0 0 0 0 0,0 0-1 0 0,0 0 1 0 0,-1 1-1 0 0,1-1 1 0 0,-1 0 0 0 0,1 1-1 0 0,-1 0 1 0 0,0 0 0 0 0,0-1-1 0 0,0 1 1 0 0,0 1 0 0 0,-1-1-1 0 0,1 0 1 0 0,-1 0 0 0 0,0 0-1 0 0,0 1 1 0 0,0-1 0 0 0,0 1-1 0 0,-1-1 1 0 0,1 1 0 0 0,-1-1-1 0 0,0 1 1 0 0,0-1 0 0 0,0 1-1 0 0,0-1 1 0 0,-1 1 0 0 0,0-1-1 0 0,1 1 1 0 0,-1-1 0 0 0,0 0-1 0 0,-1 2-7 0 0,1 13 68 0 0,-21 218 716 0 0,13-159-684 0 0,7-77 158 0 0,2 0-5101 0 0,0 0-5247 0 0,0 0-2634 0 0</inkml:trace>
  <inkml:trace contextRef="#ctx0" brushRef="#br0" timeOffset="2238.9">21296 1483 864 0 0,'0'0'3432'0'0,"0"0"-1697"0"0,0 0-632 0 0,0 0 26 0 0,0 0 185 0 0,0 0 122 0 0,0 0-32 0 0,0 0-178 0 0,0 0-235 0 0,0 0-240 0 0,-4-4-202 0 0,2 2-520 0 0,2 1-10 0 0,-1 0 0 0 0,1 0 0 0 0,-1 0 0 0 0,1 1 0 0 0,-1-1 0 0 0,0 0 0 0 0,1 1 0 0 0,-1-1 0 0 0,0 1 0 0 0,1-1 0 0 0,-1 0 0 0 0,0 1 0 0 0,0 0 0 0 0,1-1 0 0 0,-1 1 0 0 0,0-1 0 0 0,0 1 0 0 0,0 0 0 0 0,0 0 0 0 0,0-1 0 0 0,1 1 0 0 0,-1 0 0 0 0,0 0 0 0 0,0 0 0 0 0,0 0 0 0 0,0 0 0 0 0,0 0 0 0 0,0 0 0 0 0,0 0 0 0 0,1 0 0 0 0,-1 1 0 0 0,0-1 0 0 0,0 0 0 0 0,0 1 0 0 0,0-1 0 0 0,1 0 0 0 0,-1 1 0 0 0,0-1 0 0 0,0 1 0 0 0,0-1 0 0 0,1 1 0 0 0,-1 0 0 0 0,0-1 0 0 0,1 1 0 0 0,-1 0 0 0 0,1-1 0 0 0,-1 1 0 0 0,1 0 0 0 0,-1 0-19 0 0,-9 10 181 0 0,1 0-1 0 0,0 1 1 0 0,0 1-1 0 0,1-1 1 0 0,1 1-1 0 0,0 1 1 0 0,0-1-1 0 0,2 1 1 0 0,0 0-1 0 0,0 1 1 0 0,1-1-1 0 0,1 1 1 0 0,1-1-1 0 0,0 1 1 0 0,1 0-1 0 0,0 0 1 0 0,2 12-181 0 0,-1-22 73 0 0,0 0 0 0 0,0 0 0 0 0,1 1 0 0 0,0-1 1 0 0,0-1-1 0 0,0 1 0 0 0,1 0 0 0 0,-1 0 0 0 0,1 0 0 0 0,0-1 0 0 0,1 1 1 0 0,-1-1-1 0 0,1 0 0 0 0,0 1 0 0 0,0-1 0 0 0,0 0 0 0 0,0-1 0 0 0,1 1 0 0 0,0-1 1 0 0,-1 1-1 0 0,1-1 0 0 0,1 0 0 0 0,-1-1 0 0 0,0 1 0 0 0,1-1 0 0 0,-1 0 1 0 0,1 0-1 0 0,0 0 0 0 0,-1 0 0 0 0,1-1 0 0 0,2 1-73 0 0,3-2 163 0 0,0 0 0 0 0,0-1 0 0 0,0 0 0 0 0,0 0 0 0 0,0-1 0 0 0,0 0 0 0 0,0-1 0 0 0,-1 0 0 0 0,1-1 0 0 0,-1 1 0 0 0,0-2 0 0 0,0 0 0 0 0,0 0-1 0 0,-1 0 1 0 0,1-1 0 0 0,-1 0 0 0 0,-1-1 0 0 0,1 0 0 0 0,-1 0 0 0 0,0 0 0 0 0,2-6-163 0 0,2 2 64 0 0,0 0 0 0 0,-1-1 0 0 0,-1-1 0 0 0,0 0 0 0 0,-1 0-1 0 0,0-1 1 0 0,-1 0 0 0 0,-1 0 0 0 0,0-1 0 0 0,-1 1 0 0 0,0-1 0 0 0,-1-1-1 0 0,-1 1 1 0 0,0 0 0 0 0,-1-1 0 0 0,-1 0 0 0 0,-1 1 0 0 0,0-1 0 0 0,-1-1-64 0 0,0 11-80 0 0,-1 0 1 0 0,0 1 0 0 0,0-1-1 0 0,-1 1 1 0 0,1-1-1 0 0,-1 1 1 0 0,0 0 0 0 0,-1 0-1 0 0,1 1 1 0 0,-1-1-1 0 0,0 1 1 0 0,0-1 0 0 0,0 1-1 0 0,-1 0 1 0 0,0 1 0 0 0,1-1-1 0 0,-1 1 1 0 0,0 0-1 0 0,-1 0 1 0 0,1 1 0 0 0,0-1-1 0 0,-1 1 1 0 0,0 1-1 0 0,1-1 1 0 0,-1 1 0 0 0,0 0-1 0 0,0 0 1 0 0,0 0-1 0 0,1 1 1 0 0,-1 0 0 0 0,0 0-1 0 0,0 0 1 0 0,0 1 0 0 0,0 0-1 0 0,0 0 1 0 0,-3 2 79 0 0,-23 17-3081 0 0,16-2-3012 0 0,10-6-5228 0 0</inkml:trace>
  <inkml:trace contextRef="#ctx0" brushRef="#br0" timeOffset="2682.647">21837 1726 9074 0 0,'0'0'4481'0'0,"0"0"-2421"0"0,0 0-761 0 0,0 0 108 0 0,0 0 40 0 0,0 0-117 0 0,0 0-227 0 0,0 0-220 0 0,0 0-191 0 0,0 0-125 0 0,0 0-71 0 0,0 0-104 0 0,0 0-55 0 0,8-7-31 0 0,146-148 939 0 0,15-2-838 0 0,-136 137-323 0 0,-32 20-95 0 0,-1 0-10 0 0,0 9-98 0 0,6 170 193 0 0,-4-173-60 0 0,0 0 0 0 0,1 0 1 0 0,-1-1-1 0 0,1 1 0 0 0,1-1 0 0 0,-1 0 1 0 0,1 0-1 0 0,0 0 0 0 0,0 0 1 0 0,0 0-1 0 0,1-1 0 0 0,0 0 1 0 0,0 0-1 0 0,0 0 0 0 0,0-1 1 0 0,0 0-1 0 0,1 0 0 0 0,0 0 1 0 0,-1 0-1 0 0,1-1 0 0 0,0 0 1 0 0,0 0-1 0 0,0-1 0 0 0,1 0 0 0 0,-1 0 1 0 0,0 0-1 0 0,3 0-14 0 0,1-1 86 0 0,0 1 0 0 0,-1-1-1 0 0,1-1 1 0 0,0 0 0 0 0,-1 0-1 0 0,1-1 1 0 0,-1 0 0 0 0,1 0-1 0 0,-1-1 1 0 0,0-1 0 0 0,0 0-1 0 0,0 0 1 0 0,-1 0 0 0 0,1-1-1 0 0,-1 0 1 0 0,0-1 0 0 0,5-5-86 0 0,-1 1 49 0 0,-1-1 0 0 0,0 0 1 0 0,-1 0-1 0 0,0-2 1 0 0,-1 1-1 0 0,0-1 1 0 0,-1 0-1 0 0,-1-1 0 0 0,0 0 1 0 0,-1 0-1 0 0,0 0 1 0 0,-1-1-1 0 0,-1 0 1 0 0,0 0-1 0 0,-1 0 0 0 0,0-7-49 0 0,-2 13-376 0 0,0-13-328 0 0,4 10-5441 0 0,-3 8-6370 0 0</inkml:trace>
  <inkml:trace contextRef="#ctx0" brushRef="#br0" timeOffset="-4787.863">11337 817 7882 0 0,'0'0'1584'0'0,"0"0"-152"0"0,0 0-125 0 0,0 0 6 0 0,0 0 90 0 0,0 0 63 0 0,0 0-43 0 0,0 0-140 0 0,0 0-192 0 0,0 0-248 0 0,0 0-241 0 0,-1-14-198 0 0,-3-37 439 0 0,27 153 726 0 0,-8 38-452 0 0,-7 0 0 0 0,-7 102-1117 0 0,-29 108 416 0 0,-3-221-528 0 0,30-129 15 0 0,0 0 0 0 0,0-1 0 0 0,0 1 0 0 0,0 0 0 0 0,1-1 1 0 0,-1 1-1 0 0,0 0 0 0 0,0-1 0 0 0,0 1 0 0 0,0-1 0 0 0,0 1 0 0 0,1-1 0 0 0,-1 1 0 0 0,0-1 0 0 0,1 0 0 0 0,-1 1 0 0 0,0-1 0 0 0,1 0 0 0 0,-1 0 0 0 0,1 0 1 0 0,-1 1-1 0 0,1-1 0 0 0,-1 0 0 0 0,1 0 0 0 0,0 0 0 0 0,-1 0 0 0 0,1 0 0 0 0,0 0 0 0 0,0 0 0 0 0,0 0 0 0 0,-1 0 0 0 0,1 1 0 0 0,0-1 0 0 0,0 0 1 0 0,1 0-1 0 0,-1 0 0 0 0,0 0 0 0 0,0 0 0 0 0,0 0 0 0 0,1 0 0 0 0,-1 0 97 0 0,-4-80-8245 0 0,4 65 4139 0 0,0-1-6552 0 0</inkml:trace>
  <inkml:trace contextRef="#ctx0" brushRef="#br0" timeOffset="-4550.363">11142 857 9442 0 0,'0'0'1278'0'0,"0"0"-115"0"0,0 0-42 0 0,0 0 93 0 0,0 0 158 0 0,0 0 82 0 0,0 0-121 0 0,0 0-235 0 0,0 0-253 0 0,0 0-246 0 0,0 0-183 0 0,0 0-122 0 0,0 0-53 0 0,4-16 4 0 0,-2 4-174 0 0,-1 7-47 0 0,-1 1-1 0 0,1 0 1 0 0,0 0-1 0 0,0-1 1 0 0,0 1 0 0 0,1 0-1 0 0,0 0 1 0 0,-1 0-1 0 0,1 0 1 0 0,0 1-1 0 0,1-1 1 0 0,-1 0 0 0 0,1 1-1 0 0,0-1 1 0 0,0 1-1 0 0,0 0 1 0 0,0 0 0 0 0,0 0-1 0 0,1 1 1 0 0,-1-1-1 0 0,1 1 1 0 0,3-2-24 0 0,91-40 480 0 0,2 5 0 0 0,2 4 0 0 0,2 5 0 0 0,60-9-480 0 0,-50 31 70 0 0,-112 8-68 0 0,0 0 0 0 0,-1 0-1 0 0,1 0 1 0 0,0 0 0 0 0,-1 0 0 0 0,1 1 0 0 0,-1-1 0 0 0,1 0 0 0 0,0 1 0 0 0,-1-1 0 0 0,1 1 0 0 0,-1-1 0 0 0,1 1 0 0 0,-1 0 0 0 0,1 0 0 0 0,-1 0 0 0 0,1 0 0 0 0,-1 0 0 0 0,0 0 0 0 0,0 0 0 0 0,0 0 0 0 0,1 0 0 0 0,-1 0 0 0 0,0 1 0 0 0,0-1 0 0 0,0 1 0 0 0,-1-1 0 0 0,1 0 0 0 0,0 1-1 0 0,-1-1 1 0 0,1 1 0 0 0,-1 0 0 0 0,1-1 0 0 0,-1 1 0 0 0,1 0 0 0 0,-1-1 0 0 0,0 1 0 0 0,0-1 0 0 0,0 1 0 0 0,0 0 0 0 0,0-1 0 0 0,-1 1 0 0 0,1 0 0 0 0,0-1 0 0 0,-1 1 0 0 0,1 0 0 0 0,-1 0-2 0 0,-34 76 392 0 0,-6-26-262 0 0,-3-2 0 0 0,-2-2 0 0 0,-2-2 0 0 0,-7 3-130 0 0,-150 157 52 0 0,202-204-55 0 0,1 0 1 0 0,-1 0-1 0 0,1 0 0 0 0,0 1 1 0 0,-1-1-1 0 0,1 1 0 0 0,0 0 1 0 0,1-1-1 0 0,-1 1 1 0 0,0 0-1 0 0,1 0 0 0 0,0 0 1 0 0,-1 1-1 0 0,1-1 0 0 0,1 0 1 0 0,-1 0-1 0 0,0 0 0 0 0,1 1 1 0 0,-1-1-1 0 0,1 0 1 0 0,0 1-1 0 0,0-1 0 0 0,1 1 1 0 0,-1-1-1 0 0,1 0 0 0 0,-1 0 1 0 0,1 1-1 0 0,0-1 1 0 0,0 0-1 0 0,0 0 0 0 0,1 0 1 0 0,-1 0-1 0 0,1 0 0 0 0,0 0 1 0 0,0 0-1 0 0,0 0 3 0 0,14 6-1 0 0,1-1-1 0 0,0 0 1 0 0,0-2 0 0 0,0 0 0 0 0,1-1-1 0 0,0 0 1 0 0,0-2 0 0 0,7 1 1 0 0,3 2-1 0 0,67 11 11 0 0,-58-13 0 0 0,-1 2-1 0 0,-1 2 1 0 0,1 1 0 0 0,-2 2-1 0 0,1 1 1 0 0,-1 2 0 0 0,25 14-10 0 0,-57-25 10 0 0,1-1 1 0 0,-1 0-1 0 0,0 1 1 0 0,0-1-1 0 0,0 1 1 0 0,-1 0-1 0 0,1-1 1 0 0,-1 1 0 0 0,1 0-1 0 0,-1 0 1 0 0,0 0-1 0 0,0 0 1 0 0,0 0-1 0 0,0 0 1 0 0,-1 0-1 0 0,1 1 1 0 0,-1-1-1 0 0,0 0 1 0 0,0 0-1 0 0,0 0 1 0 0,-1 0-1 0 0,1 1 1 0 0,-1-1-1 0 0,1 0 1 0 0,-1 0-1 0 0,0 0 1 0 0,0 0-1 0 0,0 0 1 0 0,-1 0-1 0 0,1 0 1 0 0,-1-1-1 0 0,0 1 1 0 0,1 0 0 0 0,-1-1-1 0 0,0 1 1 0 0,-1-1-1 0 0,1 0 1 0 0,0 0-1 0 0,-1 1 1 0 0,1-2-1 0 0,-1 1 1 0 0,1 0-1 0 0,-1 0 1 0 0,0-1-1 0 0,-2 1-10 0 0,-28 23 81 0 0,-1-2 0 0 0,-1-1-1 0 0,-1-1 1 0 0,-1-3 0 0 0,0-1-1 0 0,-36 11-80 0 0,66-25 4 0 0,-127 31-486 0 0,133-34 142 0 0,19 0-1370 0 0,35-6-2703 0 0,-20-2-5756 0 0,-19 4 599 0 0</inkml:trace>
  <inkml:trace contextRef="#ctx0" brushRef="#br0" timeOffset="-4549.363">12362 1303 13651 0 0,'0'0'1390'0'0,"0"0"-328"0"0,0 0-152 0 0,0 0 125 0 0,0 0 117 0 0,0 0 15 0 0,0 0-113 0 0,-26 36-184 0 0,-81 113-195 0 0,103-145-634 0 0,1-1 0 0 0,0 1 0 0 0,0-1 0 0 0,0 1-1 0 0,1 0 1 0 0,-1 0 0 0 0,1 0 0 0 0,0 0 0 0 0,0 1 0 0 0,0-1-1 0 0,1 0 1 0 0,0 1 0 0 0,0-1 0 0 0,0 1 0 0 0,0 0 0 0 0,0-1-1 0 0,1 1 1 0 0,0 1-41 0 0,1 7 131 0 0,-1-7-86 0 0,0 0-1 0 0,1-1 1 0 0,-1 1 0 0 0,1 0 0 0 0,1 0 0 0 0,-1-1 0 0 0,1 1-1 0 0,0-1 1 0 0,0 1 0 0 0,1-1 0 0 0,-1 0 0 0 0,1 1 0 0 0,0-2-1 0 0,1 1 1 0 0,-1 0 0 0 0,1-1 0 0 0,0 1 0 0 0,0-1 0 0 0,1 0-1 0 0,-1 0 1 0 0,1-1 0 0 0,-1 1 0 0 0,1-1 0 0 0,1 0 0 0 0,-1-1 0 0 0,0 1-1 0 0,0-1 1 0 0,1 0 0 0 0,1 0-45 0 0,2 3 68 0 0,0 0 0 0 0,0-1 0 0 0,1 0 0 0 0,-1 0 0 0 0,1-2 0 0 0,0 1 0 0 0,0-1 0 0 0,0 0 1 0 0,1-1-1 0 0,-1 0 0 0 0,0-1 0 0 0,0 0 0 0 0,1 0 0 0 0,-1-1 0 0 0,0-1 0 0 0,0 0 0 0 0,0 0 0 0 0,0-1 0 0 0,0 0 0 0 0,-1-1 0 0 0,1 0 0 0 0,-1 0 0 0 0,0-1 0 0 0,0 0 0 0 0,-1-1 0 0 0,1 0 1 0 0,-1 0-1 0 0,0-1 0 0 0,-1 0 0 0 0,0 0 0 0 0,0-1 0 0 0,0 0 0 0 0,0-1-68 0 0,-4 3-5 0 0,0-1 1 0 0,0 1-1 0 0,-1-1 0 0 0,0 0 1 0 0,0 0-1 0 0,0 0 0 0 0,-1 0 1 0 0,0 0-1 0 0,0 0 1 0 0,-1 0-1 0 0,0 0 0 0 0,0 0 1 0 0,-1-1-1 0 0,0 1 1 0 0,0 0-1 0 0,-1 0 0 0 0,1 0 1 0 0,-2 1-1 0 0,1-1 0 0 0,-1 0 1 0 0,0 1-1 0 0,0-1 1 0 0,-1 1-1 0 0,1 0 0 0 0,-2 0 1 0 0,1 1-1 0 0,-1-1 0 0 0,1 1 1 0 0,-1 0-1 0 0,-5-4 5 0 0,0 1-211 0 0,-1 1 0 0 0,0-1 0 0 0,0 2 1 0 0,0-1-1 0 0,-1 2 0 0 0,0-1 0 0 0,-1 2 0 0 0,1 0 0 0 0,-1 0 0 0 0,-6 0 211 0 0,-31-4-3034 0 0,1 6-3333 0 0,30 2-5225 0 0</inkml:trace>
  <inkml:trace contextRef="#ctx0" brushRef="#br0" timeOffset="-4548.363">13224 1214 18524 0 0,'0'0'952'0'0,"0"0"-561"0"0,0 0-276 0 0,0 0 205 0 0,0 0 314 0 0,0 0 215 0 0,0 0 34 0 0,0 0-222 0 0,0 0-213 0 0,0 0-143 0 0,0 0-120 0 0,-29 35-17 0 0,-89 107-43 0 0,18-6 74 0 0,41 19-2929 0 0,53-147 296 0 0,-1-5-5616 0 0,2 1-3111 0 0</inkml:trace>
  <inkml:trace contextRef="#ctx0" brushRef="#br0" timeOffset="-4379.823">12890 1192 14091 0 0,'0'0'2060'0'0,"0"0"-603"0"0,0 0-469 0 0,0 0-201 0 0,0 0-18 0 0,0 0 25 0 0,0 0 30 0 0,0 0 22 0 0,0 0-22 0 0,0 0-47 0 0,0 0-93 0 0,0 0-72 0 0,26 36-105 0 0,77 111-101 0 0,-16-27 291 0 0,15-7-435 0 0,-28-47-476 0 0,-52-52-1006 0 0,-16-13-2927 0 0,-1-1-3914 0 0,-4 0-4426 0 0</inkml:trace>
  <inkml:trace contextRef="#ctx0" brushRef="#br0" timeOffset="-3111.907">14404 1358 4425 0 0,'0'0'1976'0'0,"0"0"-475"0"0,0 0-218 0 0,0 0 22 0 0,0 0 109 0 0,0 0 20 0 0,0 0-126 0 0,0 0-177 0 0,0 0-204 0 0,0 0-202 0 0,0 0-141 0 0,-13 5-92 0 0,-41 17-66 0 0,48-19-350 0 0,1 0 0 0 0,0 0 1 0 0,0 1-1 0 0,1-1 1 0 0,-1 1-1 0 0,1 1 0 0 0,0-1 1 0 0,0 0-1 0 0,0 1 0 0 0,0 0 1 0 0,1 0-1 0 0,0 0 1 0 0,0 0-1 0 0,0 1 0 0 0,1-1-76 0 0,-5 9 139 0 0,-35 102 484 0 0,44-34-445 0 0,-1-78-128 0 0,1 0 0 0 0,0 0-1 0 0,1-1 1 0 0,-1 1-1 0 0,0-1 1 0 0,1 1-1 0 0,0-1 1 0 0,0 0-1 0 0,0 0 1 0 0,0 0-1 0 0,1-1 1 0 0,-1 1 0 0 0,1-1-1 0 0,-1 0 1 0 0,1 0-1 0 0,0 0 1 0 0,0 0-1 0 0,0-1 1 0 0,0 1-1 0 0,0-1 1 0 0,0 0-1 0 0,0 0 1 0 0,0-1-1 0 0,0 1 1 0 0,1-1 0 0 0,-1 0-1 0 0,0 0 1 0 0,0 0-1 0 0,1-1 1 0 0,-1 0-1 0 0,0 1 1 0 0,0-2-1 0 0,0 1 1 0 0,0 0-1 0 0,0-1 1 0 0,0 1-1 0 0,0-1 1 0 0,0 0 0 0 0,-1-1-1 0 0,1 1 1 0 0,2-3-50 0 0,3-1 33 0 0,0-1 0 0 0,0 0 1 0 0,-1-1-1 0 0,0 0 1 0 0,-1 0-1 0 0,1-1 0 0 0,-1 1 1 0 0,-1-2-1 0 0,0 1 1 0 0,0-1-1 0 0,-1 0 1 0 0,0 0-1 0 0,-1 0 0 0 0,0-1 1 0 0,-1 0-1 0 0,0 1 1 0 0,0-1-1 0 0,-1-1 0 0 0,0-7-33 0 0,-2 13-22 0 0,1-1-1 0 0,-1 1 1 0 0,-1 0-1 0 0,1 0 1 0 0,-1 0-1 0 0,-1 0 1 0 0,1 0-1 0 0,-1 0 1 0 0,0 0-1 0 0,0 0 1 0 0,0 0-1 0 0,-1 1 1 0 0,0-1-1 0 0,0 1 1 0 0,0 0-1 0 0,-4-4 23 0 0,-100-94-820 0 0,144 95 79 0 0,-9-3 904 0 0,-1-1 0 0 0,-1-1 1 0 0,0-1-1 0 0,0-1 1 0 0,-2-1-1 0 0,0-2 1 0 0,-1 0-1 0 0,0-1 0 0 0,-2-2 1 0 0,0 0-1 0 0,-2-1 1 0 0,0-1-1 0 0,-1-1 0 0 0,-2 0 1 0 0,4-8-164 0 0,114-231 557 0 0,-131 256-492 0 0,-3 8-70 0 0,1-1 0 0 0,-1 0 0 0 0,0 0 0 0 0,0 0 0 0 0,1 0 0 0 0,-1 0 0 0 0,0 0 0 0 0,0 0 0 0 0,1 0 0 0 0,-1 0 0 0 0,0 0 0 0 0,1 0 0 0 0,-1 0 0 0 0,0 0 0 0 0,0 0 0 0 0,1 0 0 0 0,-1 0 0 0 0,0 0-1 0 0,1 0 1 0 0,-1 0 0 0 0,0 0 0 0 0,0 0 0 0 0,1 0 0 0 0,-1-1 0 0 0,0 1 0 0 0,0 0 0 0 0,1 0 0 0 0,-1 0 0 0 0,0-1 0 0 0,0 1 0 0 0,0 0 0 0 0,0 0 0 0 0,1 0 0 0 0,-1-1 0 0 0,0 1 0 0 0,0 0 0 0 0,0 0 0 0 0,0-1-1 0 0,0 1 1 0 0,1 0 0 0 0,-1 0 0 0 0,0-1 0 0 0,0 1 5 0 0,107 998 218 0 0,-99-489-261 0 0,-8-478 57 0 0,-1 1 0 0 0,-2-1 1 0 0,-1 1-1 0 0,-1-1 0 0 0,-2 0 0 0 0,-1-1 1 0 0,-1 0-1 0 0,-2 0 0 0 0,-7 12-14 0 0,16-37 20 0 0,-1 0-1 0 0,1-1 1 0 0,-1 1-1 0 0,-1-1 1 0 0,1 0-1 0 0,-1 0 1 0 0,1 0-1 0 0,-1 0 1 0 0,0 0 0 0 0,-1-1-1 0 0,1 0 1 0 0,-1 0-1 0 0,1 0 1 0 0,-1-1-1 0 0,0 1 1 0 0,0-1 0 0 0,0 0-1 0 0,0 0 1 0 0,0-1-1 0 0,0 0 1 0 0,-1 0-1 0 0,1 0 1 0 0,-1 0-1 0 0,1-1 1 0 0,0 0 0 0 0,-1 0-1 0 0,1 0 1 0 0,-1-1-1 0 0,1 0 1 0 0,0 0-1 0 0,0 0 1 0 0,-1-1-1 0 0,1 0 1 0 0,0 0 0 0 0,0 0-1 0 0,0 0 1 0 0,1-1-1 0 0,-1 0 1 0 0,-3-2-20 0 0,-3-9 9 0 0,1-1-1 0 0,0 0 1 0 0,1 0 0 0 0,1-1 0 0 0,0 0-1 0 0,2-1 1 0 0,-1 1 0 0 0,2-1 0 0 0,0 0-1 0 0,1-1 1 0 0,1 1 0 0 0,1-1 0 0 0,0 0-1 0 0,2 1 1 0 0,-1-1 0 0 0,3-15-9 0 0,-1 7-43 0 0,1 0-1 0 0,1 0 1 0 0,2 0-1 0 0,0 0 1 0 0,1 1 0 0 0,2 0-1 0 0,1 0 1 0 0,0 1 0 0 0,2 0-1 0 0,11-18 44 0 0,-8 19-552 0 0,1 0-1 0 0,1 2 1 0 0,1 0-1 0 0,0 0 1 0 0,2 2-1 0 0,12-11 553 0 0,-5 8-4222 0 0,-9 6-5484 0 0</inkml:trace>
  <inkml:trace contextRef="#ctx0" brushRef="#br0" timeOffset="-2114.967">15799 1947 552 0 0,'0'0'3940'0'0,"0"0"-1868"0"0,0 0-533 0 0,0 0 67 0 0,0 0 147 0 0,0 0-14 0 0,0 0-168 0 0,0 0-184 0 0,0 0-154 0 0,0 0-94 0 0,0 0-80 0 0,0 0-25 0 0,-7 3-61 0 0,-21 7-100 0 0,29-61 1232 0 0,10 20-1915 0 0,1 0 0 0 0,2 0 1 0 0,1 1-1 0 0,1 0 1 0 0,2 2-1 0 0,0 0 0 0 0,2 1 1 0 0,1 1-1 0 0,2 1 1 0 0,0 1-1 0 0,1 1 0 0 0,2 1 1 0 0,21-15-191 0 0,-29 25 25 0 0,-8 3-23 0 0,1 1 0 0 0,0 0 0 0 0,0 1 0 0 0,1 0-1 0 0,0 1 1 0 0,0 1 0 0 0,1-1 0 0 0,0 2 0 0 0,0 0-1 0 0,0 0 1 0 0,12-1-2 0 0,-22 8 1 0 0,-1-1-1 0 0,1 1 0 0 0,-1 0 1 0 0,0-1-1 0 0,0 1 0 0 0,0 0 1 0 0,-1 0-1 0 0,1 0 1 0 0,-1 1-1 0 0,1-1 0 0 0,-1 0 1 0 0,0 0-1 0 0,0 1 0 0 0,-1-1 1 0 0,1 1-1 0 0,-1-1 1 0 0,1 1-1 0 0,-1-1 0 0 0,0 1 1 0 0,0-1-1 0 0,-1 1 0 0 0,1-1 1 0 0,-1 2-1 0 0,1-5 0 0 0,-1 43 36 0 0,-1 0-1 0 0,-2 0 0 0 0,-2-1 1 0 0,-9 33-36 0 0,-9 51 99 0 0,37-142-31 0 0,21-30-43 0 0,2 1 1 0 0,3 2-1 0 0,1 1 1 0 0,2 2-1 0 0,1 2 1 0 0,2 2-1 0 0,2 2 1 0 0,37-20-26 0 0,-10 32-36 0 0,-73 23 34 0 0,1 1 1 0 0,-1 0 0 0 0,1-1 0 0 0,-1 1 0 0 0,0 0 0 0 0,1 0 0 0 0,-1 0-1 0 0,0 0 1 0 0,0 1 0 0 0,-1-1 0 0 0,1 0 0 0 0,0 0 0 0 0,-1 0 0 0 0,1 1-1 0 0,-1-1 1 0 0,0 0 0 0 0,0 1 0 0 0,0-1 0 0 0,0 0 0 0 0,0 1-1 0 0,0-1 1 0 0,-1 2 1 0 0,1-2 3 0 0,-33 220 172 0 0,26-191-169 0 0,5 24-166 0 0,50-52-2987 0 0,-27-16 420 0 0,-5 2-3769 0 0,-6 7-4840 0 0</inkml:trace>
  <inkml:trace contextRef="#ctx0" brushRef="#br0" timeOffset="-1733.81">17334 1465 8098 0 0,'0'0'3994'0'0,"0"0"-1866"0"0,0 0-601 0 0,0 0 107 0 0,0 0-11 0 0,0 0-167 0 0,0 0-357 0 0,0 0-403 0 0,0 0-209 0 0,0 0-93 0 0,0 0-34 0 0,0 0-4 0 0,0 0-39 0 0,-37 16-27 0 0,-116 55-26 0 0,47-4 157 0 0,90-57-363 0 0,1 2 0 0 0,0 0 0 0 0,1 1 0 0 0,1 0 0 0 0,0 1 0 0 0,0 1 0 0 0,1 0 0 0 0,1 1-1 0 0,-6 11-57 0 0,16-25 2 0 0,0-1-1 0 0,-1 1 0 0 0,1-1 0 0 0,0 1 0 0 0,1-1 0 0 0,-1 1 0 0 0,0-1 1 0 0,0 1-1 0 0,1 0 0 0 0,-1 0 0 0 0,1-1 0 0 0,-1 1 0 0 0,1 0 0 0 0,0 0 1 0 0,0-1-1 0 0,0 1 0 0 0,0 0 0 0 0,0 0 0 0 0,0 0 0 0 0,0-1 0 0 0,1 1 0 0 0,-1 0 1 0 0,0 0-1 0 0,1-1 0 0 0,0 1 0 0 0,-1 0 0 0 0,1-1 0 0 0,0 1 0 0 0,0-1 1 0 0,0 1-1 0 0,0-1 0 0 0,0 1 0 0 0,0-1 0 0 0,0 0 0 0 0,1 1 0 0 0,-1-1 1 0 0,0 0-1 0 0,1 0 0 0 0,-1 0 0 0 0,1 0 0 0 0,-1 0 0 0 0,1 0 0 0 0,0 0 0 0 0,-1-1 1 0 0,1 1-1 0 0,0-1 0 0 0,-1 1 0 0 0,1-1 0 0 0,0 1 0 0 0,0-1 0 0 0,-1 0 1 0 0,1 0-1 0 0,0 0 0 0 0,1 0-1 0 0,16-2 52 0 0,0 0 0 0 0,1-2 0 0 0,-1 0 0 0 0,-1-1 0 0 0,1 0 0 0 0,-1-2 0 0 0,0 0 0 0 0,0-1 0 0 0,-1-1 0 0 0,0-1 0 0 0,0 0 0 0 0,12-11-52 0 0,-5 6 15 0 0,16-11 73 0 0,-2-2 0 0 0,-1-2 0 0 0,-1-1 0 0 0,10-12-88 0 0,3-2 108 0 0,-64 97-43 0 0,12-41-63 0 0,0 1-1 0 0,1 0 0 0 0,0 0 1 0 0,1 0-1 0 0,0 0 1 0 0,1 1-1 0 0,0-1 1 0 0,1 0-1 0 0,0 0 1 0 0,1 3-2 0 0,0-12-41 0 0,0 1 1 0 0,0-1-1 0 0,0 0 1 0 0,0 1-1 0 0,0-1 1 0 0,1 0-1 0 0,-1 0 1 0 0,1-1 0 0 0,0 1-1 0 0,0 0 1 0 0,0-1-1 0 0,0 0 1 0 0,0 0-1 0 0,0 0 1 0 0,1 0-1 0 0,-1 0 1 0 0,1-1-1 0 0,0 1 1 0 0,-1-1-1 0 0,1 0 1 0 0,0 0-1 0 0,0 0 1 0 0,-1-1 0 0 0,1 1-1 0 0,0-1 1 0 0,0 0-1 0 0,0 0 1 0 0,3-1 40 0 0,69-12-4400 0 0,-69 11 3689 0 0,14-7-2360 0 0,-7 2-1969 0 0,-1 0-6271 0 0</inkml:trace>
  <inkml:trace contextRef="#ctx0" brushRef="#br0" timeOffset="-1344.361">18111 1387 9186 0 0,'0'0'2861'0'0,"0"0"-614"0"0,0 0-252 0 0,0 0-145 0 0,0 0-278 0 0,0 0-353 0 0,0 0-339 0 0,0 0-249 0 0,0 0-132 0 0,0 0-66 0 0,0 0-48 0 0,0 0-38 0 0,0 0-29 0 0,-21 9-36 0 0,-67 30-24 0 0,-14 24 543 0 0,100-63-801 0 0,1 1-1 0 0,-1-1 1 0 0,1 1 0 0 0,-1 0-1 0 0,1 0 1 0 0,0 0-1 0 0,0-1 1 0 0,-1 1-1 0 0,1 0 1 0 0,0 1 0 0 0,0-1-1 0 0,0 0 1 0 0,0 0-1 0 0,0 0 1 0 0,0 1 0 0 0,0-1-1 0 0,0 0 1 0 0,1 1-1 0 0,-1-1 1 0 0,0 1 0 0 0,1-1-1 0 0,-1 1 1 0 0,1-1-1 0 0,0 1 1 0 0,-1-1 0 0 0,1 1-1 0 0,0 0 1 0 0,0-1-1 0 0,0 1 1 0 0,0-1-1 0 0,0 1 1 0 0,1-1 0 0 0,-1 1-1 0 0,0-1 1 0 0,1 1-1 0 0,-1-1 1 0 0,1 1 0 0 0,-1-1-1 0 0,1 1 1 0 0,0-1-1 0 0,0 1 1 0 0,0-1 0 0 0,-1 0-1 0 0,1 0 1 0 0,0 1-1 0 0,1-1 1 0 0,-1 0-1 0 0,0 0 1 0 0,0 0 0 0 0,0 0-1 0 0,1 0 1 0 0,0 0 0 0 0,103 43 93 0 0,-104-44-81 0 0,1 1 0 0 0,-1-1 0 0 0,0 1 0 0 0,0 0-1 0 0,0 0 1 0 0,0-1 0 0 0,1 1 0 0 0,-1 0 0 0 0,0 0 0 0 0,0 0 0 0 0,-1 0-1 0 0,1 0 1 0 0,0 1 0 0 0,0-1 0 0 0,0 0 0 0 0,-1 0 0 0 0,1 0 0 0 0,-1 1-1 0 0,1-1 1 0 0,-1 0 0 0 0,1 1 0 0 0,-1-1 0 0 0,0 0 0 0 0,0 1 0 0 0,1-1-1 0 0,-1 1 1 0 0,0-1 0 0 0,0 0 0 0 0,0 1 0 0 0,-1-1 0 0 0,1 1 0 0 0,0-1-1 0 0,-1 0 1 0 0,1 1 0 0 0,0-1 0 0 0,-1 0 0 0 0,0 1 0 0 0,1-1 0 0 0,-1 0-1 0 0,0 0 1 0 0,1 0 0 0 0,-1 1 0 0 0,0-1 0 0 0,0 0 0 0 0,0 0 0 0 0,0 0-1 0 0,0 0 1 0 0,0-1 0 0 0,0 1 0 0 0,-1 0 0 0 0,1 0 0 0 0,0-1 0 0 0,0 1-1 0 0,-1 0 1 0 0,0-1-12 0 0,-22 18 79 0 0,-2-1 0 0 0,0-2 0 0 0,-1 0 0 0 0,0-2 0 0 0,-1-1 0 0 0,-1-1-1 0 0,-20 4-78 0 0,49-15-55 0 0,0 0-1 0 0,0 0 1 0 0,0 0-1 0 0,1-1 0 0 0,-1 1 1 0 0,0 0-1 0 0,0 0 1 0 0,0 0-1 0 0,0-1 0 0 0,1 1 1 0 0,-1 0-1 0 0,0 0 0 0 0,0 0 1 0 0,0-1-1 0 0,0 1 1 0 0,0 0-1 0 0,0 0 0 0 0,0-1 1 0 0,0 1-1 0 0,0 0 0 0 0,0 0 1 0 0,0-1-1 0 0,0 1 1 0 0,0 0-1 0 0,0-1 0 0 0,0 1 1 0 0,0 0-1 0 0,0 0 1 0 0,0-1-1 0 0,0 1 0 0 0,0 0 1 0 0,0 0-1 0 0,0-1 0 0 0,0 1 1 0 0,-1 0-1 0 0,1 0 1 0 0,0 0-1 0 0,0-1 0 0 0,0 1 1 0 0,0 0-1 0 0,-1 0 1 0 0,1 0-1 0 0,0-1 0 0 0,0 1 1 0 0,0 0-1 0 0,-1 0 0 0 0,1 0 1 0 0,0 0-1 0 0,0 0 1 0 0,-1 0 55 0 0,23-19-2034 0 0,-2 7-113 0 0,4-3-2363 0 0,-8 7-1581 0 0,-3 3-3387 0 0</inkml:trace>
  <inkml:trace contextRef="#ctx0" brushRef="#br0" timeOffset="-1001.913">18592 1317 13195 0 0,'0'0'2734'0'0,"0"0"-743"0"0,0 0-439 0 0,0 0-216 0 0,0 0-253 0 0,0 0-268 0 0,0 0-172 0 0,0 0-103 0 0,0 0-70 0 0,0 0-45 0 0,-31 17-46 0 0,-98 52-85 0 0,28-8 312 0 0,60-23-412 0 0,40-37-195 0 0,1 0 1 0 0,-1 0 0 0 0,1-1 0 0 0,-1 1-1 0 0,1 0 1 0 0,0 0 0 0 0,-1 0 0 0 0,1 0-1 0 0,0 0 1 0 0,-1 0 0 0 0,1 0 0 0 0,0 0-1 0 0,0-1 1 0 0,0 1 0 0 0,0 0 0 0 0,0 0 0 0 0,0 0-1 0 0,0 0 1 0 0,0 0 0 0 0,0 0 0 0 0,1 0-1 0 0,-1 0 1 0 0,0 0 0 0 0,1 0 0 0 0,-1 0-1 0 0,0 0 1 0 0,1-1 0 0 0,-1 1 0 0 0,1 0-1 0 0,0 0 1 0 0,-1 0 0 0 0,1-1 0 0 0,-1 1 0 0 0,1 0-1 0 0,0-1 1 0 0,0 1 0 0 0,-1-1 0 0 0,1 1-1 0 0,0-1 1 0 0,0 1 0 0 0,0-1 0 0 0,0 1-1 0 0,0-1 1 0 0,-1 0 0 0 0,1 1 0 0 0,0-1-1 0 0,0 0 1 0 0,0 0 0 0 0,0 0 0 0 0,0 0 0 0 0,0 0-1 0 0,1 0 1 0 0,210 30 210 0 0,-211-29-198 0 0,1-1 0 0 0,0 1 0 0 0,-1 0 1 0 0,1-1-1 0 0,-1 1 0 0 0,0 0 0 0 0,1 0 1 0 0,-1 0-1 0 0,0 0 0 0 0,1 0 0 0 0,-1 1 1 0 0,0-1-1 0 0,0 0 0 0 0,0 1 0 0 0,0-1 0 0 0,0 0 1 0 0,0 1-1 0 0,0-1 0 0 0,-1 1 0 0 0,1-1 1 0 0,0 1-1 0 0,-1 0 0 0 0,1-1 0 0 0,-1 1 1 0 0,0 0-1 0 0,0-1 0 0 0,1 1 0 0 0,-1 0 1 0 0,0-1-1 0 0,0 1 0 0 0,-1 0 0 0 0,1-1 1 0 0,0 1-1 0 0,0 0 0 0 0,-1-1 0 0 0,1 1 1 0 0,-1-1-1 0 0,0 1 0 0 0,1 0 0 0 0,-1-1 0 0 0,0 1 1 0 0,0-1-1 0 0,0 0 0 0 0,0 1 0 0 0,0-1 1 0 0,0 0-1 0 0,0 0 0 0 0,0 1 0 0 0,-1-1 1 0 0,1 0-1 0 0,0 0 0 0 0,-1 0 0 0 0,1-1 1 0 0,-1 1-1 0 0,1 0 0 0 0,-2 0-12 0 0,-92 57 406 0 0,56-38-608 0 0,-1-1 1 0 0,-1-2-1 0 0,0-2 1 0 0,-27 6 201 0 0,65-20-1588 0 0,5-2-9637 0 0,1-2-901 0 0</inkml:trace>
  <inkml:trace contextRef="#ctx0" brushRef="#br0" timeOffset="-14836.25">5188 286 0 0 0,'0'0'716'0'0,"0"0"732"0"0,0 0 219 0 0,0 0-49 0 0,0 0-106 0 0,7 0-34 0 0,-2 0-1010 0 0,21-4 655 0 0,-8-6 2809 0 0,-18 9-3844 0 0,12-15 6139 0 0,-12 0-4977 0 0,-4 5-986 0 0,0 0-1 0 0,0 0 0 0 0,-1 1 1 0 0,-1 0-1 0 0,1 0 0 0 0,-2 0 0 0 0,1 1 1 0 0,-2 0-1 0 0,-5-7-263 0 0,6 8 105 0 0,-3-3-19 0 0,-2 1 0 0 0,0 0 0 0 0,0 0-1 0 0,-1 1 1 0 0,0 1 0 0 0,0 0-1 0 0,-1 0 1 0 0,0 2 0 0 0,0 0-1 0 0,-1 0 1 0 0,0 2 0 0 0,-8-3-86 0 0,-8 0 66 0 0,0 2 0 0 0,0 1 0 0 0,0 1 0 0 0,0 2-1 0 0,-1 1 1 0 0,1 1 0 0 0,0 2 0 0 0,-1 1 0 0 0,2 2 0 0 0,-1 0 0 0 0,1 2 0 0 0,0 2 0 0 0,-6 3-66 0 0,17-6 29 0 0,1 1 0 0 0,-1 1 1 0 0,1 0-1 0 0,1 1 0 0 0,0 1 0 0 0,0 1 0 0 0,1 0 0 0 0,1 1 1 0 0,0 1-1 0 0,0 1 0 0 0,2 0 0 0 0,0 0 0 0 0,1 1 0 0 0,-2 5-29 0 0,9-13 2 0 0,1 1 0 0 0,1 0 0 0 0,-1 0 0 0 0,2 0 0 0 0,-1 1 0 0 0,1-1 0 0 0,0 1 0 0 0,1-1 0 0 0,1 1 0 0 0,-1 0 0 0 0,1-1 0 0 0,1 1 0 0 0,0 0 0 0 0,0-1 0 0 0,1 1 0 0 0,0-1 0 0 0,0 1 0 0 0,1-1 0 0 0,1 0 0 0 0,0 0 0 0 0,0 0 0 0 0,0-1 0 0 0,1 1 0 0 0,1 0-2 0 0,5 1 32 0 0,0 0 0 0 0,0 0 0 0 0,1-1 0 0 0,1-1 0 0 0,-1 0 0 0 0,1-1 0 0 0,0 0-1 0 0,1-1 1 0 0,0-1 0 0 0,0 0 0 0 0,0 0 0 0 0,0-2 0 0 0,1 0 0 0 0,0 0 0 0 0,-1-1 0 0 0,1-1 0 0 0,0-1-1 0 0,0 0 1 0 0,0-1 0 0 0,0 0 0 0 0,-1-1 0 0 0,1-1 0 0 0,-1-1 0 0 0,1 0 0 0 0,3-2-32 0 0,75-15 229 0 0,-89 20-179 0 0,-4 1 0 0 0,0 0 4 0 0,0 0-1 0 0,0 0 19 0 0,-23 2 348 0 0,-135 67-268 0 0,107-46-137 0 0,0 2 0 0 0,1 2 0 0 0,2 3 0 0 0,1 1 1 0 0,1 3-1 0 0,2 1 0 0 0,2 3 0 0 0,1 1 0 0 0,-34 43-15 0 0,66-69 5 0 0,0 1-1 0 0,0 0 1 0 0,1 0-1 0 0,1 1 1 0 0,1 0-1 0 0,0 1 1 0 0,1-1-1 0 0,0 1 1 0 0,1 0-1 0 0,1 0 1 0 0,1 0-1 0 0,0 1 1 0 0,1-1-1 0 0,1 0 1 0 0,0 1-1 0 0,3 9-4 0 0,-2-20 13 0 0,1 1 0 0 0,-1-1-1 0 0,2 1 1 0 0,-1-1 0 0 0,1 0 0 0 0,0 1 0 0 0,0-2-1 0 0,1 1 1 0 0,-1 0 0 0 0,1-1 0 0 0,1 1 0 0 0,-1-1-1 0 0,1 0 1 0 0,0-1 0 0 0,0 1 0 0 0,0-1-1 0 0,1 0 1 0 0,-1 0 0 0 0,1-1 0 0 0,0 1 0 0 0,0-1-1 0 0,0-1 1 0 0,1 1 0 0 0,1 0-13 0 0,14 4 106 0 0,0-1-1 0 0,1-1 1 0 0,-1-1-1 0 0,1-1 1 0 0,0-1-1 0 0,10 0-105 0 0,12-5 111 0 0,-1-1 1 0 0,0-2-1 0 0,-1-2 0 0 0,1-2 0 0 0,-2-1 0 0 0,1-3 1 0 0,-2-1-1 0 0,15-9-111 0 0,58-30 149 0 0,-138 49-2548 0 0,2 8-1202 0 0,9 4-4690 0 0,6-3-4418 0 0</inkml:trace>
  <inkml:trace contextRef="#ctx0" brushRef="#br0" timeOffset="-14322.49">5803 817 7218 0 0,'0'0'3467'0'0,"0"0"-1281"0"0,0 0-639 0 0,0 0-211 0 0,0 0-41 0 0,0 0-35 0 0,0 0-121 0 0,0 0-159 0 0,0 0-147 0 0,0 0-143 0 0,0 0-122 0 0,0 0-82 0 0,-23 17-54 0 0,-73 56-44 0 0,48-13 179 0 0,43-48-443 0 0,-127 288 1402 0 0,120-278-1630 0 0,0-2 1 0 0,-2 1 0 0 0,0-2 0 0 0,-2 0 0 0 0,0-1 0 0 0,0 0-1 0 0,-2-1 1 0 0,0-1 0 0 0,-1-1 0 0 0,-1-1 0 0 0,-15 9 103 0 0,-2-13-2752 0 0,35-11 2351 0 0,1 1 0 0 0,-1-1 1 0 0,1 0-1 0 0,-1 0 0 0 0,1 1 0 0 0,-1-1 0 0 0,1 0 0 0 0,0-1 1 0 0,-1 1-1 0 0,1 0 0 0 0,0 0 0 0 0,0 0 0 0 0,0-1 0 0 0,0 1 1 0 0,0-1-1 0 0,0 1 0 0 0,0-1 0 0 0,0 1 0 0 0,1-1 0 0 0,-1 1 1 0 0,1-1-1 0 0,-1 0 0 0 0,1 1 0 0 0,-1-1 0 0 0,1 0 0 0 0,0 1 1 0 0,0-1-1 0 0,0 0 0 0 0,0 1 0 0 0,0-3 401 0 0,0-13-4641 0 0,0 5-848 0 0</inkml:trace>
  <inkml:trace contextRef="#ctx0" brushRef="#br0" timeOffset="-14071.553">5225 842 5297 0 0,'0'0'4349'0'0,"0"0"-1504"0"0,0 0-888 0 0,0 0-530 0 0,0 0-358 0 0,0 0-276 0 0,0 0-205 0 0,0 0 6 0 0,0 0 74 0 0,0 0 119 0 0,0 0 84 0 0,0 0-30 0 0,0 0-81 0 0,15 22-80 0 0,48 71-54 0 0,-55-82-447 0 0,1 0 0 0 0,-1-1 0 0 0,2 0 0 0 0,0-1 0 0 0,0 0 0 0 0,0 0 0 0 0,1-1 0 0 0,0-1 0 0 0,10 5-179 0 0,11 9 360 0 0,217 152 1372 0 0,-166-92-1921 0 0,-79-67-861 0 0,-4-9-8632 0 0,0-2-2315 0 0</inkml:trace>
  <inkml:trace contextRef="#ctx0" brushRef="#br0" timeOffset="-13578.346">6374 975 14883 0 0,'0'0'1590'0'0,"0"0"-362"0"0,0 0-189 0 0,0 0 48 0 0,0 0 70 0 0,0 0-28 0 0,0 0-153 0 0,0 0-197 0 0,0 0-171 0 0,0 0-173 0 0,0 0-107 0 0,0 0-86 0 0,0 0-62 0 0,-25-2-14 0 0,-79-3-9 0 0,100 4-135 0 0,-1 1 0 0 0,1 0 0 0 0,-1 0 0 0 0,1 1 0 0 0,-1-1 0 0 0,1 1 0 0 0,-1 0 0 0 0,1 0 0 0 0,-1 1-1 0 0,1-1 1 0 0,0 1 0 0 0,0 0 0 0 0,0 0 0 0 0,0 0 0 0 0,0 1 0 0 0,0 0 0 0 0,-1 1-22 0 0,-7 5 70 0 0,-2-1-41 0 0,1 0 0 0 0,0 1 0 0 0,0 1 0 0 0,1 0 0 0 0,0 1 0 0 0,1 0 0 0 0,0 1 0 0 0,1 0 0 0 0,0 1 0 0 0,1 0 0 0 0,0 0 0 0 0,1 1 0 0 0,1 0 0 0 0,0 1 1 0 0,1 0-1 0 0,0 0 0 0 0,1 0 0 0 0,1 0 0 0 0,1 1 0 0 0,0-1 0 0 0,1 1 0 0 0,0 6-29 0 0,3-17 42 0 0,0-1 0 0 0,1 0 0 0 0,-1 0 0 0 0,1 1 0 0 0,0-1 0 0 0,0 0 0 0 0,1 0 0 0 0,-1-1 0 0 0,1 1 0 0 0,0 0 0 0 0,0-1 0 0 0,0 0-1 0 0,0 0 1 0 0,1 0 0 0 0,-1 0 0 0 0,1 0 0 0 0,0-1 0 0 0,0 1 0 0 0,0-1 0 0 0,0 0 0 0 0,0 0 0 0 0,0-1 0 0 0,0 1 0 0 0,1-1 0 0 0,-1 0 0 0 0,1 0 0 0 0,-1 0 0 0 0,1-1 0 0 0,-1 1 0 0 0,1-1 0 0 0,-1 0 0 0 0,1-1 0 0 0,-1 1 0 0 0,1-1 0 0 0,-1 0 0 0 0,1 0 0 0 0,-1 0 0 0 0,0-1 0 0 0,1 1 0 0 0,-1-1 0 0 0,0 0 0 0 0,3-2-42 0 0,27-11 81 0 0,0-2 1 0 0,-1-1 0 0 0,-1-2-1 0 0,-1-1 1 0 0,-1-1-1 0 0,-1-2 1 0 0,-1-1 0 0 0,-1-1-1 0 0,-1-1 1 0 0,-1-1-1 0 0,2-6-81 0 0,70-65 58 0 0,-112 173-41 0 0,14-65-50 0 0,1 0 0 0 0,0 1-1 0 0,0-1 1 0 0,1 0 0 0 0,1 0 0 0 0,-1 0 0 0 0,1 0 0 0 0,1 0-1 0 0,0 0 1 0 0,0 0 0 0 0,1-1 0 0 0,0 0 0 0 0,0 1-1 0 0,1-1 1 0 0,0-1 0 0 0,0 1 0 0 0,3 2 33 0 0,64 80-1891 0 0,-45-62-1420 0 0,1-3-3756 0 0,-19-17-4636 0 0</inkml:trace>
  <inkml:trace contextRef="#ctx0" brushRef="#br0" timeOffset="-13103.413">6766 1509 11138 0 0,'0'0'3490'0'0,"0"0"-1290"0"0,0 0-516 0 0,0 0-114 0 0,0 0-98 0 0,0 0-108 0 0,0 0-226 0 0,0 0-194 0 0,0 0-177 0 0,0 0-170 0 0,0 0-117 0 0,0 0-93 0 0,-1-15-56 0 0,2-48-54 0 0,23-4 206 0 0,107-186 312 0 0,-73 187-671 0 0,-57 66-128 0 0,0 0 0 0 0,0 1 0 0 0,0-1 0 0 0,0 0 0 0 0,0 0 0 0 0,0 0 0 0 0,0 1 0 0 0,0-1 1 0 0,-1 0-1 0 0,1 1 0 0 0,0-1 0 0 0,0 1 0 0 0,0-1 0 0 0,0 1 0 0 0,0-1 0 0 0,-1 1 0 0 0,1 0 0 0 0,0-1 0 0 0,0 1 0 0 0,-1 0 0 0 0,1 0 0 0 0,-1-1 0 0 0,1 1 1 0 0,0 0-1 0 0,-1 0 0 0 0,0 0 0 0 0,1 0 0 0 0,-1 0 0 0 0,1 0 0 0 0,-1 0 0 0 0,0 0 0 0 0,0 0 0 0 0,0 0 0 0 0,0 0 0 0 0,1 0 0 0 0,-1 0 0 0 0,0 0 1 0 0,-1 0-1 0 0,1 0 0 0 0,0 0 0 0 0,0 0 0 0 0,0 0 0 0 0,-1 0 0 0 0,1 0 0 0 0,0 0 0 0 0,-1-1 0 0 0,1 1 0 0 0,-1 0 0 0 0,1 0 0 0 0,-1 0 0 0 0,1 0 0 0 0,-1 0 1 0 0,0 0 3 0 0,1 4-8 0 0,-1 30 9 0 0,-1-25 0 0 0,1-1-1 0 0,1 1 1 0 0,0 0-1 0 0,0-1 1 0 0,0 1 0 0 0,1-1-1 0 0,1 1 1 0 0,0-1 0 0 0,0 1-1 0 0,1-1 1 0 0,0 0 0 0 0,0 0-1 0 0,1 0 1 0 0,1 0 0 0 0,2 4-1 0 0,-5-11 6 0 0,1-1 0 0 0,-1 0 1 0 0,0 0-1 0 0,0 0 1 0 0,1 0-1 0 0,-1 0 1 0 0,0-1-1 0 0,1 1 1 0 0,-1-1-1 0 0,1 1 1 0 0,-1-1-1 0 0,1 0 1 0 0,-1 0-1 0 0,1 0 1 0 0,-1-1-1 0 0,1 1 1 0 0,-1 0-1 0 0,1-1 1 0 0,-1 1-1 0 0,0-1 1 0 0,1 0-1 0 0,-1 0 1 0 0,0 0-1 0 0,0 0 0 0 0,1 0 1 0 0,-1-1-1 0 0,0 1 1 0 0,0-1-7 0 0,194-167 188 0 0,-178 155-178 0 0,-13 9-8 0 0,1 0 0 0 0,0 0 0 0 0,0 1 0 0 0,1-1 0 0 0,-1 2 0 0 0,1-1 0 0 0,0 0 0 0 0,0 1 0 0 0,0 1 0 0 0,0-1 1 0 0,0 1-1 0 0,8-1-2 0 0,-10 32 68 0 0,-5-16-188 0 0,0 1 0 0 0,1-1 0 0 0,1 0 0 0 0,0 0 0 0 0,0 0 0 0 0,1-1 0 0 0,1 1 0 0 0,0-1 1 0 0,1 1-1 0 0,1-1 0 0 0,-1-1 0 0 0,2 1 0 0 0,0-1 0 0 0,0 0 0 0 0,1 0 0 0 0,0-1 0 0 0,1 0 0 0 0,0-1 1 0 0,0 0-1 0 0,1 0 0 0 0,4 1 120 0 0,13-2-3762 0 0,-15-8-1172 0 0,-3 0-1056 0 0,-2 0-6098 0 0</inkml:trace>
  <inkml:trace contextRef="#ctx0" brushRef="#br0" timeOffset="-12619.852">7756 1019 17220 0 0,'0'0'1967'0'0,"0"0"-791"0"0,0 0-410 0 0,0 0-154 0 0,0 0 21 0 0,0 0 79 0 0,0 0 12 0 0,0 0-47 0 0,0 0-48 0 0,0 0-60 0 0,0 0-76 0 0,0 31-45 0 0,2 101-67 0 0,15 268 639 0 0,-16-380-1010 0 0,0 0-1 0 0,-1 0 0 0 0,-1-1 1 0 0,-1 1-1 0 0,-1 0 0 0 0,0-1 1 0 0,-2 0-1 0 0,0 0 0 0 0,-1 0 1 0 0,-1 0-1 0 0,-1-1 0 0 0,0 0 1 0 0,-1-1-1 0 0,-5 7-9 0 0,12-22 12 0 0,0 0 1 0 0,0 0-1 0 0,0 0 0 0 0,0 0 1 0 0,0 0-1 0 0,-1 0 1 0 0,1 0-1 0 0,-1-1 0 0 0,1 1 1 0 0,-1-1-1 0 0,0 0 0 0 0,1 0 1 0 0,-1 0-1 0 0,0 0 1 0 0,0 0-1 0 0,0-1 0 0 0,0 1 1 0 0,1-1-1 0 0,-1 0 0 0 0,0 1 1 0 0,0-1-1 0 0,0-1 0 0 0,0 1 1 0 0,0 0-1 0 0,0-1 1 0 0,0 0-1 0 0,0 1 0 0 0,1-1 1 0 0,-1 0-1 0 0,0 0 0 0 0,0-1 1 0 0,1 1-1 0 0,-1-1 0 0 0,1 1 1 0 0,-1-1-1 0 0,1 0 1 0 0,0 0-1 0 0,0 0 0 0 0,0 0 1 0 0,0 0-1 0 0,0 0 0 0 0,0-1 1 0 0,0 1-1 0 0,1-1-12 0 0,-4-18 16 0 0,1-1-1 0 0,2 0 0 0 0,0 1 1 0 0,1-1-1 0 0,2 0 0 0 0,0 0 1 0 0,1 1-1 0 0,1-1 1 0 0,1 1-1 0 0,1 0 0 0 0,1 0 1 0 0,1 0-1 0 0,0 0 0 0 0,2 1 1 0 0,1 0-16 0 0,13-41-46 0 0,3 2-1 0 0,2 0 1 0 0,3 2 0 0 0,2 1 0 0 0,3 2-1 0 0,2 1 1 0 0,2 2 0 0 0,3 2 0 0 0,6-2 46 0 0,-41 42 3 0 0,2 1 0 0 0,-1 0-1 0 0,1 0 1 0 0,0 1 0 0 0,1 0 0 0 0,-1 1 0 0 0,1 0 0 0 0,1 0 0 0 0,-1 2 0 0 0,1-1-1 0 0,0 1 1 0 0,0 1 0 0 0,0 0 0 0 0,0 1 0 0 0,1 0 0 0 0,-1 1 0 0 0,0 1 0 0 0,1 0-1 0 0,1 0-2 0 0,-11 0 4 0 0,0 1-1 0 0,-1-1 1 0 0,1 1 0 0 0,0 0-1 0 0,-1 0 1 0 0,1 0-1 0 0,-1 0 1 0 0,1 0-1 0 0,-1 0 1 0 0,0 1-1 0 0,1-1 1 0 0,-1 1-1 0 0,0-1 1 0 0,0 1-1 0 0,0 0 1 0 0,0 0-1 0 0,0 0 1 0 0,-1 0-1 0 0,1 0 1 0 0,0 1 0 0 0,-1-1-1 0 0,0 0 1 0 0,0 1-1 0 0,1-1 1 0 0,-1 1-1 0 0,-1-1 1 0 0,1 1-1 0 0,0-1 1 0 0,-1 1-1 0 0,1 0 1 0 0,-1 0-1 0 0,0-1 1 0 0,0 1-1 0 0,0 2-3 0 0,-18 94 136 0 0,3-67-82 0 0,-3 0-1 0 0,0-2 0 0 0,-2 0 0 0 0,-1-1 0 0 0,-1 0 0 0 0,-26 23-53 0 0,42-45-26 0 0,-2 0 0 0 0,1-1-1 0 0,-1 1 1 0 0,0-1 0 0 0,0-1-1 0 0,0 0 1 0 0,-1 0 0 0 0,0 0-1 0 0,0-1 1 0 0,0-1 0 0 0,-1 1-1 0 0,1-2 1 0 0,-1 1 0 0 0,0-1-1 0 0,1-1 1 0 0,-1 1 0 0 0,0-2-1 0 0,0 0 1 0 0,-9 0 26 0 0,17-1-112 0 0,0 0 0 0 0,0 0 0 0 0,0 1 0 0 0,-1-2-1 0 0,1 1 1 0 0,0 0 0 0 0,0 0 0 0 0,1-1 0 0 0,-1 1 0 0 0,0-1 0 0 0,0 1 0 0 0,1-1-1 0 0,-1 0 1 0 0,1 0 0 0 0,-1 0 0 0 0,1 0 0 0 0,0 0 0 0 0,0 0 0 0 0,0 0 0 0 0,0 0-1 0 0,0 0 1 0 0,0-1 0 0 0,0 1 0 0 0,1 0 0 0 0,0-1 0 0 0,-1 1 0 0 0,1 0 0 0 0,0-1-1 0 0,0 0 113 0 0,-3-46-8934 0 0,3 43 6340 0 0,0-10-9480 0 0</inkml:trace>
  <inkml:trace contextRef="#ctx0" brushRef="#br0" timeOffset="-12299.981">8557 268 17404 0 0,'0'0'2696'0'0,"0"0"-1653"0"0,0 0-589 0 0,0 0 84 0 0,0 0 229 0 0,0 0 181 0 0,0 0 35 0 0,0 0-104 0 0,0 0-161 0 0,0 0-146 0 0,0 0-112 0 0,-10 34-68 0 0,-29 107-80 0 0,29-104-97 0 0,2 0-1 0 0,2 0 0 0 0,1 0 1 0 0,0 37-215 0 0,4-37 72 0 0,-2 105 96 0 0,6-1 0 0 0,14 80-168 0 0,-16-125-1673 0 0,11-174-6804 0 0,-8 66 4809 0 0,0-4-8257 0 0</inkml:trace>
  <inkml:trace contextRef="#ctx0" brushRef="#br0" timeOffset="-11929.766">8651 1071 10506 0 0,'0'0'2050'0'0,"0"0"-378"0"0,0 0-70 0 0,0 0 86 0 0,0 0 55 0 0,0 0-48 0 0,0 0-173 0 0,0 0-224 0 0,0 0-229 0 0,0 0-222 0 0,33 20-157 0 0,105 64-108 0 0,-134-81-539 0 0,-1-1 0 0 0,1 1-1 0 0,0-1 1 0 0,0 0-1 0 0,0 0 1 0 0,0 0 0 0 0,0-1-1 0 0,0 1 1 0 0,0-1-1 0 0,1 0 1 0 0,-1 0-1 0 0,1 0 1 0 0,-1-1 0 0 0,1 0-1 0 0,-1 0 1 0 0,0 0-1 0 0,1 0 1 0 0,3-1-43 0 0,4-1 146 0 0,3 0-30 0 0,-1-1 0 0 0,0 0 0 0 0,1-1 0 0 0,-2-1 0 0 0,1 0 0 0 0,0-1 0 0 0,-1 0 0 0 0,0-1 0 0 0,-1 0 0 0 0,1-1 0 0 0,-1-2-116 0 0,-6 7 15 0 0,-1-1 0 0 0,0-1 0 0 0,0 1 0 0 0,0-1 0 0 0,-1 1-1 0 0,0-1 1 0 0,0-1 0 0 0,0 1 0 0 0,0-1 0 0 0,-1 1 0 0 0,0-1 0 0 0,0 0-1 0 0,-1 0 1 0 0,1 0 0 0 0,-1-1 0 0 0,-1 1 0 0 0,1 0 0 0 0,-1-1 0 0 0,0 1 0 0 0,-1-1-1 0 0,1 0 1 0 0,-1 1 0 0 0,0-1 0 0 0,-1 1 0 0 0,0-3-15 0 0,0 5-7 0 0,0 1 0 0 0,0-1-1 0 0,-1 1 1 0 0,1 0 0 0 0,-1 0 0 0 0,0 0 0 0 0,0 0 0 0 0,0 0-1 0 0,0 0 1 0 0,0 0 0 0 0,-1 1 0 0 0,1-1 0 0 0,-1 1-1 0 0,1 0 1 0 0,-1 0 0 0 0,0 0 0 0 0,0 0 0 0 0,0 0 0 0 0,0 0-1 0 0,0 1 1 0 0,-1-1 0 0 0,1 1 0 0 0,0 0 0 0 0,-1 0 0 0 0,1 0-1 0 0,-1 1 1 0 0,1-1 0 0 0,-1 1 0 0 0,-2 0 7 0 0,-105 15-101 0 0,94-8 99 0 0,1 0 1 0 0,-1 2-1 0 0,2 0 1 0 0,-1 0-1 0 0,1 2 1 0 0,1-1-1 0 0,0 2 0 0 0,0 0 1 0 0,1 1-1 0 0,1 0 1 0 0,0 1-1 0 0,1 0 1 0 0,1 1-1 0 0,0 1 1 0 0,-2 4 1 0 0,7-11 13 0 0,1 1 1 0 0,1 0 0 0 0,-1 0-1 0 0,1 0 1 0 0,1 1-1 0 0,0-1 1 0 0,0 1-1 0 0,1-1 1 0 0,1 1 0 0 0,0 0-1 0 0,0-1 1 0 0,1 1-1 0 0,0-1 1 0 0,1 1-1 0 0,0-1 1 0 0,0 1 0 0 0,1-1-1 0 0,1 0 1 0 0,0 0-1 0 0,0-1 1 0 0,1 1-1 0 0,0-1 1 0 0,1 0-1 0 0,0 0 1 0 0,0 0 0 0 0,1-1-1 0 0,0 0 1 0 0,1-1-1 0 0,2 3-13 0 0,8 2 37 0 0,1 0-1 0 0,0-2 0 0 0,1 0 1 0 0,0-1-1 0 0,0-1 0 0 0,1 0 1 0 0,1-2-1 0 0,-1-1 0 0 0,1 0 1 0 0,-1-2-1 0 0,1 0 0 0 0,0-2 1 0 0,0 0-1 0 0,1-2 0 0 0,-1 0 1 0 0,9-3-37 0 0,49-8-1061 0 0,-48 3-4161 0 0,-22 5-6884 0 0</inkml:trace>
  <inkml:trace contextRef="#ctx0" brushRef="#br0" timeOffset="-9851.364">3240 2050 6673 0 0,'0'0'638'0'0,"0"0"-469"0"0,0 0-233 0 0,0 0 203 0 0,0 0 445 0 0,0 0 310 0 0,0 0 144 0 0,0 0 41 0 0,0 0-21 0 0,37-5-58 0 0,118-15-62 0 0,172-17 3171 0 0,314-15-829 0 0,1318-89 433 0 0,560 17-1090 0 0,-1881 88-2013 0 0,-492 31-342 0 0,-147 5-355 0 0,-9-3-2813 0 0,7 3-8259 0 0,2 0-923 0 0</inkml:trace>
  <inkml:trace contextRef="#ctx0" brushRef="#br0" timeOffset="-9331.857">9873 864 504 0 0,'0'0'1835'0'0,"0"0"-174"0"0,0 0 4 0 0,0 0 113 0 0,0 0 73 0 0,0 0 49 0 0,0 0-47 0 0,0 0-149 0 0,0 0-162 0 0,0 0-155 0 0,0 0-180 0 0,0 0-103 0 0,0 0-80 0 0,3-20-72 0 0,6-65-51 0 0,-9 85-865 0 0,1 0 0 0 0,-1-1 1 0 0,1 1-1 0 0,-1-1 1 0 0,1 0-1 0 0,-1 1 1 0 0,1-1-1 0 0,-1 1 1 0 0,0-1-1 0 0,1 0 1 0 0,-1 1-1 0 0,0-1 1 0 0,0 0-1 0 0,0 1 1 0 0,1-1-1 0 0,-1 0 1 0 0,0 1-1 0 0,0-1 0 0 0,0 0 1 0 0,0 1-1 0 0,0-1 1 0 0,0 0-1 0 0,0 0 1 0 0,0 1-1 0 0,0-1 1 0 0,-1 0-1 0 0,1 1 1 0 0,0-1-1 0 0,0 0 1 0 0,-1 1-1 0 0,1-1 1 0 0,0 0-1 0 0,-1 1 1 0 0,1-1-1 0 0,-1 1 0 0 0,1-1 1 0 0,0 1-1 0 0,-1-1 1 0 0,0 1-1 0 0,1-1 1 0 0,-1 1-1 0 0,1-1 1 0 0,-1 1-1 0 0,1 0 1 0 0,-1-1-1 0 0,0 1 1 0 0,1 0-1 0 0,-1-1 1 0 0,0 1-1 0 0,1 0 1 0 0,-1 0-1 0 0,0 0 0 0 0,1 0 1 0 0,-1 0-1 0 0,0 0 1 0 0,0 0-1 0 0,1 0 1 0 0,-1 0-1 0 0,0 0-36 0 0,-4 0 490 0 0,-6-1-339 0 0,0 0-1 0 0,0 1 1 0 0,-1 0-1 0 0,1 1 0 0 0,0 0 1 0 0,0 0-1 0 0,0 1 0 0 0,0 1 1 0 0,1 0-1 0 0,-1 0 0 0 0,1 1 1 0 0,-6 3-151 0 0,17-7 2 0 0,-1 0 1 0 0,1 0-1 0 0,-1 0 0 0 0,1 0 1 0 0,-1 0-1 0 0,1 0 0 0 0,-1 0 1 0 0,1 0-1 0 0,-1 0 0 0 0,1 0 1 0 0,-1 0-1 0 0,0 0 1 0 0,1 1-1 0 0,-1-1 0 0 0,1 0 1 0 0,-1 0-1 0 0,1 0 0 0 0,-1 1 1 0 0,0-1-1 0 0,1 0 0 0 0,-1 1 1 0 0,0-1-1 0 0,1 0 1 0 0,-1 1-1 0 0,0-1 0 0 0,1 0 1 0 0,-1 1-1 0 0,0-1 0 0 0,0 1 1 0 0,1-1-1 0 0,-1 0 0 0 0,0 1 1 0 0,0-1-1 0 0,0 1 1 0 0,0-1-1 0 0,0 1 0 0 0,1-1 1 0 0,-1 1-1 0 0,0-1 0 0 0,0 1 1 0 0,0-1-1 0 0,0 1 0 0 0,0-1 1 0 0,-1 1-1 0 0,1-1 1 0 0,0 1-1 0 0,0-1 0 0 0,0 0 1 0 0,0 1-1 0 0,0-1 0 0 0,-1 1 1 0 0,1-1-1 0 0,0 1 0 0 0,0-1 1 0 0,-1 0-1 0 0,1 1 1 0 0,-1-1-3 0 0,33 0 78 0 0,-1-1 0 0 0,0-2 0 0 0,0-2 0 0 0,0 0 1 0 0,-1-2-1 0 0,8-4-78 0 0,17-8 269 0 0,-126 24-1074 0 0,39 20-1040 0 0,17-4-4888 0 0,12-13-5230 0 0</inkml:trace>
  <inkml:trace contextRef="#ctx0" brushRef="#br0" timeOffset="-8685.898">9857 1155 3273 0 0,'0'0'3047'0'0,"0"0"-1571"0"0,0 0-437 0 0,0 0 291 0 0,0 0 336 0 0,0 0 171 0 0,0 0-160 0 0,0 0-384 0 0,0 0-329 0 0,0 0-225 0 0,0 0-80 0 0,0 0-55 0 0,0 0-10 0 0,-4 1-1 0 0,-108 23 3113 0 0,51 10-2775 0 0,62-33-919 0 0,-1 0 0 0 0,1 0 0 0 0,-1 0 0 0 0,1 0 0 0 0,0 0 0 0 0,-1 0 0 0 0,1 0 0 0 0,0 0 0 0 0,0 0 0 0 0,0 0 0 0 0,-1 0 0 0 0,1-1 0 0 0,0 1 0 0 0,0 0-1 0 0,0-1 1 0 0,1 1 0 0 0,-1 0 0 0 0,0-1 0 0 0,0 1 0 0 0,0-1 0 0 0,0 0 0 0 0,0 1 0 0 0,1-1 0 0 0,-1 0 0 0 0,0 0 0 0 0,0 0 0 0 0,1 0 0 0 0,-1 0 0 0 0,0 0 0 0 0,1 0-12 0 0,143 0 728 0 0,-91-10-180 0 0,-54 10-421 0 0,0 0 60 0 0,0 0 21 0 0,-28 0 618 0 0,-39 43-675 0 0,66-42-232 0 0,1-1 86 0 0,0 0 7 0 0,0 0 16 0 0,0 0-4 0 0,0 0-25 0 0,-10-1 90 0 0,-53-2-786 0 0,63 3 318 0 0,0 8-1553 0 0,0-1-1646 0 0,3-4-3251 0 0,1-3-5953 0 0</inkml:trace>
  <inkml:trace contextRef="#ctx0" brushRef="#br0" timeOffset="3785.649">0 3077 8842 0 0,'0'0'676'0'0,"0"0"-113"0"0,0 0 265 0 0,0 0 334 0 0,0 0 215 0 0,0 0 76 0 0,0 0-71 0 0,0 0-129 0 0,0 0-126 0 0,0 0-123 0 0,34-9-120 0 0,108-32-150 0 0,-64-4 195 0 0,-65 32-726 0 0,134-128 1194 0 0,-94 86-1089 0 0,3 3 1 0 0,1 2-1 0 0,3 3 1 0 0,33-19-309 0 0,-80 58 45 0 0,79-36 132 0 0,-89 43-169 0 0,0 0-1 0 0,0 1 1 0 0,0-1 0 0 0,0 1-1 0 0,0 0 1 0 0,0 0 0 0 0,0 0 0 0 0,0 1-1 0 0,0-1 1 0 0,0 1 0 0 0,-1-1-1 0 0,1 1 1 0 0,0 0 0 0 0,0 0-1 0 0,0 0 1 0 0,-1 0 0 0 0,1 1-1 0 0,0-1 1 0 0,-1 1 0 0 0,1 0-1 0 0,-1 0 1 0 0,0 0 0 0 0,0 0-1 0 0,0 0 1 0 0,0 0 0 0 0,0 0-1 0 0,0 1 1 0 0,0-1 0 0 0,-1 1-1 0 0,1-1 1 0 0,0 4-8 0 0,5 12 72 0 0,-1 1 1 0 0,0 0-1 0 0,-2 0 0 0 0,0 1 0 0 0,-1 0 1 0 0,-2-1-1 0 0,0 1 0 0 0,0 0 1 0 0,-2 0-1 0 0,-1 0 0 0 0,0-1 0 0 0,-1 1 1 0 0,-2-1-1 0 0,1 0 0 0 0,-2 0 0 0 0,-1 0 1 0 0,0 0-1 0 0,-2-1 0 0 0,0-1 0 0 0,0 0 1 0 0,-4 4-73 0 0,5-6-6 0 0,0-1 1 0 0,-1 0 0 0 0,0 0-1 0 0,-1-1 1 0 0,0-1-1 0 0,-1 1 1 0 0,-1-2 0 0 0,0 1-1 0 0,0-2 1 0 0,-1 0-1 0 0,-1 0 1 0 0,1-1 0 0 0,-2-1-1 0 0,1 0 1 0 0,-1-1-1 0 0,0-1 1 0 0,-1 0 0 0 0,1-1-1 0 0,-1 0 1 0 0,-8 0 5 0 0,20-3-60 0 0,-1-1 0 0 0,0 0 0 0 0,0 0 0 0 0,0 0 1 0 0,0-1-1 0 0,0 1 0 0 0,0-1 0 0 0,0 0 0 0 0,0-1 1 0 0,0 1-1 0 0,1-1 0 0 0,-1 0 0 0 0,0 0 0 0 0,0-1 1 0 0,0 1-1 0 0,1-1 0 0 0,-1 0 0 0 0,1 0 0 0 0,-1-1 0 0 0,1 1 1 0 0,0-1-1 0 0,0 0 0 0 0,0 0 0 0 0,0 0 0 0 0,1-1 1 0 0,-1 1-1 0 0,1-1 0 0 0,0 0 0 0 0,0 0 0 0 0,0 0 0 0 0,1 0 1 0 0,0-1-1 0 0,-1 1 0 0 0,0-4 60 0 0,-6-76-4087 0 0,25 29-6913 0 0,-7 40 1203 0 0</inkml:trace>
  <inkml:trace contextRef="#ctx0" brushRef="#br0" timeOffset="4536.099">1142 2705 3929 0 0,'0'0'3028'0'0,"0"0"-1167"0"0,0 0-390 0 0,0 0 60 0 0,0 0 24 0 0,0 0-47 0 0,0 0-166 0 0,0 0-213 0 0,0 0-235 0 0,0 0-203 0 0,0 0-103 0 0,0 0 5 0 0,0 0 62 0 0,11 0 55 0 0,36 3-6 0 0,-46-3-679 0 0,0 0 0 0 0,-1 1 0 0 0,1-1 1 0 0,0 0-1 0 0,0 1 0 0 0,-1-1 0 0 0,1 1 1 0 0,0-1-1 0 0,-1 1 0 0 0,1-1 0 0 0,-1 1 1 0 0,1-1-1 0 0,0 1 0 0 0,-1-1 0 0 0,1 1 1 0 0,-1 0-1 0 0,0-1 0 0 0,1 1 0 0 0,-1 0 1 0 0,0 0-1 0 0,1-1 0 0 0,-1 1 0 0 0,0 0 1 0 0,0 0-1 0 0,1 0 0 0 0,-1-1 0 0 0,0 1 1 0 0,0 0-1 0 0,0 0 0 0 0,0 0 0 0 0,0-1 1 0 0,0 1-1 0 0,0 0 0 0 0,-1 0 0 0 0,1 0 1 0 0,0-1-1 0 0,0 1 0 0 0,-1 0-25 0 0,1 5 152 0 0,17 131 1257 0 0,-15-132-1378 0 0,0 0 0 0 0,0-1 0 0 0,0 0 0 0 0,0 1 0 0 0,1-1 0 0 0,-1 0 0 0 0,1 0 0 0 0,0 0 0 0 0,1 0 0 0 0,-1-1 0 0 0,0 0 0 0 0,1 1 0 0 0,0-1 0 0 0,0 0 0 0 0,0-1 0 0 0,0 1 0 0 0,0-1 0 0 0,1 1 0 0 0,-1-1-1 0 0,1-1 1 0 0,-1 1 0 0 0,1-1 0 0 0,0 0 0 0 0,0 0 0 0 0,-1 0 0 0 0,1 0 0 0 0,0-1-31 0 0,10-1 119 0 0,-1 0 1 0 0,1-2-1 0 0,-1 1 0 0 0,0-2 0 0 0,0 0 0 0 0,0 0 0 0 0,-1-2 0 0 0,1 1 0 0 0,-1-2 0 0 0,-1 0 0 0 0,1 0 0 0 0,-1-1 0 0 0,0-1 0 0 0,-1 0 0 0 0,0 0 0 0 0,6-8-119 0 0,122-132 409 0 0,-137 151-421 0 0,-1 0-1 0 0,1 0 0 0 0,-1 0 1 0 0,1 0-1 0 0,-1 0 0 0 0,0 1 1 0 0,0-1-1 0 0,0 0 0 0 0,0 1 1 0 0,0-1-1 0 0,-1 1 0 0 0,1-1 1 0 0,-1 1-1 0 0,0 0 0 0 0,1-1 1 0 0,-1 1-1 0 0,0-1 0 0 0,0 1 1 0 0,-1-1-1 0 0,1 1 0 0 0,-1-1 1 0 0,1 1-1 0 0,-1-1 0 0 0,0 1 0 0 0,0 1 13 0 0,0 1-16 0 0,0 2 10 0 0,-1 0 0 0 0,1 0 0 0 0,-1 0 0 0 0,2 0-1 0 0,-1 0 1 0 0,1 0 0 0 0,0 1 0 0 0,1-1 0 0 0,0 0 0 0 0,0 0 0 0 0,0 0 0 0 0,1 0 0 0 0,0 0 0 0 0,1 0 0 0 0,-1 0-1 0 0,1-1 1 0 0,1 1 0 0 0,-1-1 0 0 0,1 0 0 0 0,0 0 0 0 0,0 0 0 0 0,1-1 0 0 0,0 1 0 0 0,0-1 0 0 0,0 0 0 0 0,0 0-1 0 0,1-1 1 0 0,0 0 0 0 0,0 0 0 0 0,5 3 6 0 0,2-5 12 0 0,0 1-1 0 0,1-2 0 0 0,-1 0 1 0 0,0 0-1 0 0,1-2 1 0 0,-1 1-1 0 0,0-2 1 0 0,1 0-1 0 0,-1 0 0 0 0,0-1 1 0 0,0-1-1 0 0,-1 0 1 0 0,1-1-1 0 0,-1 0 1 0 0,0-1-1 0 0,0 0 0 0 0,0-1 1 0 0,-1 0-1 0 0,0-1 1 0 0,-1 0-1 0 0,0-1 0 0 0,0 0 1 0 0,2-3-12 0 0,18-12 38 0 0,-1-2-1 0 0,-1-1 1 0 0,-1-1 0 0 0,-1-1 0 0 0,-2-1 0 0 0,7-12-38 0 0,-25 34-1 0 0,-1 0 0 0 0,1-1 0 0 0,-2 1 0 0 0,1-1 0 0 0,-1 0 1 0 0,0 0-1 0 0,-1-1 0 0 0,0 1 0 0 0,-1-1 0 0 0,0 0 0 0 0,0 0 1 0 0,-1 1-1 0 0,0-1 0 0 0,-1 0 0 0 0,0 0 0 0 0,-1-8 1 0 0,0 16-8 0 0,1 0 0 0 0,-1-1 0 0 0,0 1 0 0 0,0 0 0 0 0,0 0-1 0 0,0 0 1 0 0,0 0 0 0 0,0 1 0 0 0,-1-1 0 0 0,1 0 0 0 0,-1 0 0 0 0,1 1-1 0 0,-1-1 1 0 0,0 1 0 0 0,0-1 0 0 0,1 1 0 0 0,-1 0 0 0 0,0 0 0 0 0,0 0 0 0 0,0 0-1 0 0,0 0 1 0 0,0 0 0 0 0,-1 0 0 0 0,1 1 0 0 0,0-1 0 0 0,0 1 0 0 0,0 0-1 0 0,-1-1 1 0 0,1 1 0 0 0,0 0 0 0 0,0 0 0 0 0,-1 0 0 0 0,1 1 0 0 0,0-1-1 0 0,0 1 1 0 0,-1-1 8 0 0,-76 35-378 0 0,72-31 358 0 0,-1 1 0 0 0,1 0-1 0 0,1 0 1 0 0,-1 1-1 0 0,1 0 1 0 0,0 0-1 0 0,0 1 1 0 0,1-1-1 0 0,-1 1 1 0 0,2 1 0 0 0,-1-1-1 0 0,1 0 1 0 0,0 1-1 0 0,0 0 1 0 0,1 0-1 0 0,0 0 1 0 0,1 1-1 0 0,0-1 1 0 0,0 1-1 0 0,1-1 1 0 0,0 1 20 0 0,3-5-1 0 0,0 0 0 0 0,0-1 0 0 0,1 1 0 0 0,0-1 0 0 0,0 1 0 0 0,0-1 0 0 0,0 0 0 0 0,0 0 0 0 0,1 0 0 0 0,-1 0 0 0 0,1-1 0 0 0,0 1 0 0 0,0-1-1 0 0,0 0 1 0 0,0 0 0 0 0,0-1 0 0 0,0 1 0 0 0,1-1 0 0 0,-1 0 0 0 0,0 0 0 0 0,1 0 0 0 0,-1-1 0 0 0,1 1 0 0 0,-1-1 0 0 0,1 0 0 0 0,-1-1 0 0 0,0 1 0 0 0,1-1 0 0 0,-1 0 0 0 0,5-1 1 0 0,-3 2 6 0 0,150-6 3 0 0,-72 5 35 0 0,-82 2-37 0 0,1 1-1 0 0,-1 0 1 0 0,1 0 0 0 0,-1-1-1 0 0,0 1 1 0 0,0 1-1 0 0,0-1 1 0 0,0 0 0 0 0,0 0-1 0 0,-1 1 1 0 0,1-1 0 0 0,-1 1-1 0 0,1-1 1 0 0,-1 1 0 0 0,0 0-1 0 0,0 0 1 0 0,0-1-1 0 0,0 1 1 0 0,-1 0 0 0 0,1 0-1 0 0,-1 0 1 0 0,0 0 0 0 0,1 0-1 0 0,-1 0 1 0 0,-1 0-1 0 0,1 0 1 0 0,0-1 0 0 0,-1 1-1 0 0,1 0 1 0 0,-1 0 0 0 0,0 0-1 0 0,0 0 1 0 0,0-1-1 0 0,-1 1 1 0 0,1 0 0 0 0,-2 1-7 0 0,-49 101 147 0 0,44-92-159 0 0,-1 1 0 0 0,2 0-1 0 0,0 0 1 0 0,0 0 0 0 0,2 1-1 0 0,-1 0 1 0 0,2 0 0 0 0,0 0-1 0 0,1 0 1 0 0,1 1 0 0 0,0 1 12 0 0,2-16-44 0 0,0 1 0 0 0,0-1 0 0 0,0 1 1 0 0,1-1-1 0 0,-1 1 0 0 0,0-1 0 0 0,1 1 1 0 0,-1-1-1 0 0,1 0 0 0 0,0 1 0 0 0,0-1 0 0 0,-1 0 1 0 0,1 0-1 0 0,0 0 0 0 0,0 1 0 0 0,0-1 1 0 0,0 0-1 0 0,0 0 0 0 0,0 0 0 0 0,0 0 0 0 0,1-1 1 0 0,-1 1-1 0 0,0 0 0 0 0,0 0 0 0 0,1-1 1 0 0,-1 1-1 0 0,1-1 0 0 0,-1 1 0 0 0,0-1 0 0 0,1 1 1 0 0,-1-1-1 0 0,1 0 0 0 0,-1 0 0 0 0,1 0 1 0 0,-1 0-1 0 0,1 0 0 0 0,-1 0 0 0 0,1 0 0 0 0,-1 0 1 0 0,1-1-1 0 0,-1 1 0 0 0,1-1 44 0 0,21-3-4446 0 0,-5-2-4993 0 0,-9 5-1835 0 0</inkml:trace>
  <inkml:trace contextRef="#ctx0" brushRef="#br0" timeOffset="6168.95">2773 2510 3857 0 0,'0'0'1449'0'0,"0"0"-456"0"0,0 0 152 0 0,0 0 433 0 0,0 0 301 0 0,0 0 69 0 0,0 0-121 0 0,0 0-176 0 0,0 0-164 0 0,0 0-137 0 0,0 0-136 0 0,0 0-123 0 0,32 2-141 0 0,101 3-143 0 0,-57-23 202 0 0,-63 11-773 0 0,11-9 41 0 0,0 0 1 0 0,-2-2-1 0 0,1 0 0 0 0,-2-2 1 0 0,-1 0-1 0 0,12-17-277 0 0,-22 27 21 0 0,0-1-13 0 0,0 0 1 0 0,0 0-1 0 0,-2-2 0 0 0,1 1 0 0 0,-2-1 0 0 0,1 0 1 0 0,-2 0-1 0 0,0-1 0 0 0,0 0 0 0 0,-1 0 0 0 0,-1 0 0 0 0,-1-1 1 0 0,0 1-1 0 0,0-1 0 0 0,-1-12-8 0 0,-3 27-5 0 0,0-1-1 0 0,1 0 1 0 0,-1 1-1 0 0,0-1 1 0 0,0 1-1 0 0,0-1 1 0 0,0 1 0 0 0,0 0-1 0 0,0-1 1 0 0,0 1-1 0 0,0 0 1 0 0,0 0-1 0 0,0 0 1 0 0,0 0 0 0 0,0 0-1 0 0,1 0 1 0 0,-1 0-1 0 0,0 0 1 0 0,0 0-1 0 0,0 0 1 0 0,0 0 0 0 0,0 0-1 0 0,0 1 1 0 0,0-1-1 0 0,0 0 1 0 0,0 1 0 0 0,0-1-1 0 0,0 1 1 0 0,0-1-1 0 0,1 1 1 0 0,-1 0-1 0 0,0-1 1 0 0,0 1 0 0 0,1 0-1 0 0,-1-1 1 0 0,0 1-1 0 0,1 0 1 0 0,-1 0-1 0 0,1-1 1 0 0,-1 1 0 0 0,1 0-1 0 0,-1 0 1 0 0,1 0-1 0 0,-1 0 1 0 0,1 1 5 0 0,-16 26-1 0 0,1 0 0 0 0,2 2 0 0 0,1 0 0 0 0,1 0 1 0 0,-3 17 0 0 0,5-19-1 0 0,-99 372 9 0 0,72-225 61 0 0,-7 119-69 0 0,24-153 17 0 0,14-96 0 0 0,-31 124 157 0 0,33-163-169 0 0,0 1 1 0 0,0-1-1 0 0,0 0 1 0 0,-1-1-1 0 0,0 1 1 0 0,0 0-1 0 0,0-1 1 0 0,-1 0-1 0 0,0 0 0 0 0,0 0 1 0 0,0-1-1 0 0,0 0 1 0 0,-1 0-1 0 0,0 0 1 0 0,1-1-1 0 0,-1 1 1 0 0,-1-1-1 0 0,1-1 1 0 0,0 1-1 0 0,-1-1 0 0 0,0 0 1 0 0,1-1-1 0 0,-4 1-5 0 0,2 0-2 0 0,1-1 1 0 0,-1 0-1 0 0,0 0 0 0 0,0-1 0 0 0,0 0 0 0 0,0-1 0 0 0,0 1 1 0 0,1-2-1 0 0,-1 1 0 0 0,0-1 0 0 0,1 0 0 0 0,-1 0 0 0 0,1-1 0 0 0,-1 0 1 0 0,1 0-1 0 0,0-1 0 0 0,0 0 0 0 0,1 0 0 0 0,-1-1 0 0 0,1 0 0 0 0,0 0 1 0 0,0 0-1 0 0,1-1 0 0 0,0 0 0 0 0,0 0 0 0 0,0 0 0 0 0,0-1 0 0 0,1 1 1 0 0,0-1-1 0 0,1 0 0 0 0,-1-1 0 0 0,1 1 0 0 0,1 0 0 0 0,-1-1 1 0 0,1 0-1 0 0,0-5 2 0 0,3-3 11 0 0,2 0 0 0 0,0 0 0 0 0,1 0 0 0 0,0 1 0 0 0,1-1 0 0 0,1 1 1 0 0,0 0-1 0 0,1 1 0 0 0,1 0 0 0 0,0 0 0 0 0,1 0 0 0 0,1 1 0 0 0,0 0 1 0 0,0 1-1 0 0,1 0 0 0 0,1 1 0 0 0,10-8-11 0 0,15-15 10 0 0,0 2-1 0 0,3 2 1 0 0,0 2-1 0 0,1 1 1 0 0,2 2-1 0 0,1 2 1 0 0,9-2-10 0 0,42-20-723 0 0,-52 15-3251 0 0,10-28-7595 0 0,-23 23 6426 0 0,2 4 4108 0 0,-6 9 1402 0 0,34-26 3702 0 0,37-3 6306 0 0,-96 52-10241 0 0,0 1-1 0 0,0-1 0 0 0,0 1 1 0 0,-1-1-1 0 0,1 1 0 0 0,0 0 1 0 0,-1-1-1 0 0,1 1 0 0 0,-1 0 1 0 0,0-1-1 0 0,1 1 0 0 0,-1 0 1 0 0,0 0-1 0 0,0-1 0 0 0,0 1 1 0 0,0 0-1 0 0,-1-1 0 0 0,1 1 1 0 0,0 0-1 0 0,-1 0 0 0 0,1-1 0 0 0,-1 1 1 0 0,1-1-1 0 0,-1 1 0 0 0,0 0 1 0 0,0-1-1 0 0,0 1 0 0 0,0-1 1 0 0,0 0-1 0 0,0 1 0 0 0,0-1 1 0 0,0 0-1 0 0,0 0 0 0 0,-2 1-133 0 0,-14 22 319 0 0,-6 6-142 0 0,1 1 0 0 0,1 1 0 0 0,2 1 1 0 0,1 0-1 0 0,-4 16-177 0 0,11 43 42 0 0,13-90-18 0 0,0-1-1 0 0,0 1 0 0 0,1 0 1 0 0,-1 0-1 0 0,0-1 0 0 0,1 0 1 0 0,-1 1-1 0 0,1-1 0 0 0,-1 0 1 0 0,1 0-1 0 0,-1 0 0 0 0,1-1 1 0 0,0 1-1 0 0,-1 0 0 0 0,1-1 1 0 0,0 0-1 0 0,0 0 0 0 0,-1 0 1 0 0,1 0-1 0 0,0 0 0 0 0,0 0 1 0 0,-1-1-1 0 0,1 1 0 0 0,0-1 1 0 0,-1 0-1 0 0,1 0 0 0 0,0 0 1 0 0,-1 0-1 0 0,0 0 0 0 0,2-2-23 0 0,20-11 127 0 0,0-2 0 0 0,-2 0 0 0 0,0-2-1 0 0,-1-1 1 0 0,0 0 0 0 0,-2-1-1 0 0,-1-1 1 0 0,0-1 0 0 0,13-22-127 0 0,36-25 102 0 0,-65 70-106 0 0,0 0 1 0 0,0 0-1 0 0,0 0 0 0 0,-1 0 0 0 0,1 1 0 0 0,0-1 0 0 0,0 0 0 0 0,-1 1 0 0 0,1-1 0 0 0,-1 1 0 0 0,1 0 0 0 0,-1-1 0 0 0,0 1 1 0 0,0 0-1 0 0,0 0 0 0 0,0 0 0 0 0,0 0 0 0 0,0 0 0 0 0,0 0 0 0 0,0 0 0 0 0,-1 0 0 0 0,1 0 0 0 0,-1 0 0 0 0,0 0 1 0 0,1 0-1 0 0,-1 0 0 0 0,0 1 0 0 0,0-1 0 0 0,-1 0 0 0 0,1 0 0 0 0,0 1 4 0 0,1 3-7 0 0,-1 3 9 0 0,1-1 0 0 0,0 0 0 0 0,1 1 0 0 0,0-1 0 0 0,1 0 0 0 0,-1 0 0 0 0,1 0 0 0 0,1 0 0 0 0,0 0 0 0 0,0-1-1 0 0,0 0 1 0 0,1 1 0 0 0,0-2 0 0 0,0 1 0 0 0,1-1 0 0 0,2 2-2 0 0,-5-6 10 0 0,1-1-1 0 0,0 0 1 0 0,0 0 0 0 0,0-1-1 0 0,0 1 1 0 0,-1-1 0 0 0,1 0-1 0 0,0 0 1 0 0,0 0 0 0 0,0-1-1 0 0,0 1 1 0 0,0-1-1 0 0,0 0 1 0 0,0 0 0 0 0,-1 0-1 0 0,1 0 1 0 0,0-1 0 0 0,-1 0-1 0 0,1 0 1 0 0,-1 0 0 0 0,3-1-10 0 0,160-140 636 0 0,-141 123-569 0 0,1 2 1 0 0,1 1-1 0 0,0 1 0 0 0,1 1 1 0 0,1 2-1 0 0,13-4-67 0 0,90 4 60 0 0,-132 14-37 0 0,0-1 0 0 0,0 0 0 0 0,-1 0 0 0 0,1 0 0 0 0,0 1 0 0 0,0-1 0 0 0,0 0 0 0 0,-1 0 0 0 0,1 1 0 0 0,0-1 0 0 0,0 0 0 0 0,0 0 0 0 0,0 1 0 0 0,0-1 0 0 0,0 0 0 0 0,-1 0 0 0 0,1 1 0 0 0,0-1 0 0 0,0 0 0 0 0,0 1 0 0 0,0-1 0 0 0,0 0 0 0 0,0 0 0 0 0,0 1 0 0 0,0-1-23 0 0,-92-21 132 0 0,85 21-142 0 0,0 0 1 0 0,0 1 0 0 0,0 0-1 0 0,0 1 1 0 0,0-1 0 0 0,1 1-1 0 0,-1 1 1 0 0,1-1 0 0 0,-1 1-1 0 0,1 0 1 0 0,0 0 0 0 0,0 1-1 0 0,0 0 1 0 0,1 0 0 0 0,-1 0-1 0 0,1 1 1 0 0,0 0 0 0 0,0 0-1 0 0,1 0 1 0 0,-1 0 0 0 0,1 1-1 0 0,1 0 1 0 0,-1 0 0 0 0,1 0-1 0 0,0 0 1 0 0,0 1 0 0 0,0-1-1 0 0,1 1 1 0 0,0-1 0 0 0,1 1-1 0 0,-1 0 1 0 0,1 0 0 0 0,0 5 9 0 0,1-5-3 0 0,1-1 1 0 0,-1 1-1 0 0,1-1 0 0 0,1 1 1 0 0,-1-1-1 0 0,1 0 1 0 0,0 0-1 0 0,0 0 1 0 0,1 0-1 0 0,0 0 1 0 0,0 0-1 0 0,0-1 0 0 0,1 1 1 0 0,0-1-1 0 0,0 0 1 0 0,0 0-1 0 0,1 0 1 0 0,-1-1-1 0 0,1 0 1 0 0,0 0-1 0 0,0 0 0 0 0,1 0 1 0 0,-1-1-1 0 0,1 0 1 0 0,4 2 2 0 0,2 0 6 0 0,-1 0 0 0 0,1-1 0 0 0,0 0 0 0 0,0-1 0 0 0,0 0 0 0 0,1-1 0 0 0,-1-1 0 0 0,1 0 0 0 0,-1 0 0 0 0,1-1 0 0 0,-1-1 0 0 0,1 0 0 0 0,-1-1 0 0 0,1 0 0 0 0,3-2-6 0 0,180-64 188 0 0,-141 44-71 0 0,-1-2 0 0 0,-1-3-1 0 0,-2-2 1 0 0,-1-3-1 0 0,1-3-116 0 0,-45 33 3 0 0,-1 0 0 0 0,1 0 0 0 0,-1 0 0 0 0,0-1 1 0 0,-1 0-1 0 0,1 0 0 0 0,-1 0 0 0 0,0-1 0 0 0,0 1 0 0 0,-1-1 0 0 0,1 0 0 0 0,-1 0 0 0 0,-1 0 0 0 0,1 0 0 0 0,-1-1 0 0 0,0 1 0 0 0,0-1 0 0 0,-1 1 0 0 0,0-1 1 0 0,0-3-4 0 0,-2 8-4 0 0,-1 0 1 0 0,1 0 0 0 0,-1 0 0 0 0,0 1-1 0 0,0-1 1 0 0,1 0 0 0 0,-1 1 0 0 0,0-1 0 0 0,0 1-1 0 0,0 0 1 0 0,-1 0 0 0 0,1 0 0 0 0,0 0-1 0 0,0 0 1 0 0,-1 0 0 0 0,1 1 0 0 0,0-1 0 0 0,-1 1-1 0 0,1 0 1 0 0,-1-1 0 0 0,1 1 0 0 0,0 0-1 0 0,-1 0 1 0 0,1 1 0 0 0,-1-1 0 0 0,1 0 0 0 0,-1 1 3 0 0,-2-1-9 0 0,-12 2-10 0 0,0 1 0 0 0,1 1 1 0 0,-1 0-1 0 0,1 1 0 0 0,0 1 1 0 0,0 0-1 0 0,0 2 0 0 0,1-1 1 0 0,0 2-1 0 0,1 0 0 0 0,-1 1 0 0 0,2 0 1 0 0,0 1-1 0 0,0 1 0 0 0,1 0 1 0 0,0 0-1 0 0,-8 13 19 0 0,14-19 2 0 0,1 0-1 0 0,1 0 1 0 0,-1 1 0 0 0,1-1-1 0 0,1 1 1 0 0,-1 0-1 0 0,1 0 1 0 0,0 0 0 0 0,0 0-1 0 0,1 1 1 0 0,0-1 0 0 0,1 1-1 0 0,-1-1 1 0 0,1 1-1 0 0,1 0 1 0 0,-1-1 0 0 0,1 1-1 0 0,1 0 1 0 0,0-1 0 0 0,0 1-1 0 0,0 0 1 0 0,1-1-1 0 0,0 1 1 0 0,0-1 0 0 0,1 0-1 0 0,0 0 1 0 0,0 0-1 0 0,2 2-1 0 0,4 2 28 0 0,0-2 0 0 0,1 1 0 0 0,0-1-1 0 0,0 0 1 0 0,1-1 0 0 0,0 0 0 0 0,0-1-1 0 0,1 0 1 0 0,0-1 0 0 0,0 0-1 0 0,1-1 1 0 0,0-1 0 0 0,-1 0 0 0 0,2 0-1 0 0,12 1-27 0 0,14 1 154 0 0,0-1-1 0 0,0-2 1 0 0,1-2-1 0 0,30-4-153 0 0,-58 3-94 0 0,-1-1 1 0 0,1-1-1 0 0,-1 1 0 0 0,0-2 1 0 0,0 0-1 0 0,0-1 0 0 0,0 0 1 0 0,-1 0-1 0 0,1-1 0 0 0,-1-1 0 0 0,-1 0 1 0 0,8-5 93 0 0,-13 6-1600 0 0,-5 2-8235 0 0,0 3-3226 0 0</inkml:trace>
  <inkml:trace contextRef="#ctx0" brushRef="#br0" timeOffset="9057.474">6410 2227 8146 0 0,'0'0'1633'0'0,"0"0"-266"0"0,0 0-114 0 0,0 0 56 0 0,0 0 138 0 0,0 0 102 0 0,0 0-97 0 0,0 0-229 0 0,0 0-299 0 0,0 0-336 0 0,0 0-254 0 0,0-8-172 0 0,1-21 114 0 0,31 233 2256 0 0,-29-145-2231 0 0,-3 0 0 0 0,-3 0 1 0 0,-2 0-1 0 0,-3-1 0 0 0,-12 43-301 0 0,-77 183 581 0 0,97-284-580 0 0,0 0 1 0 0,1 0-1 0 0,-1 0 1 0 0,0-1 0 0 0,1 1-1 0 0,-1 0 1 0 0,0 0-1 0 0,1 0 1 0 0,-1 0 0 0 0,0 0-1 0 0,1 0 1 0 0,-1 0-1 0 0,0 0 1 0 0,1 1 0 0 0,-1-1-1 0 0,0 0 1 0 0,1 0-1 0 0,-1 0 1 0 0,0 0-1 0 0,1 0 1 0 0,-1 0 0 0 0,0 1-1 0 0,0-1 1 0 0,1 0-1 0 0,-1 0 1 0 0,0 0 0 0 0,0 1-1 0 0,1-1 1 0 0,-1 0-1 0 0,0 0 1 0 0,0 1 0 0 0,0-1-1 0 0,0 0 1 0 0,1 1-1 0 0,-1-1 1 0 0,0 0 0 0 0,0 0-1 0 0,0 1 1 0 0,0-1-1 0 0,0 0 1 0 0,0 1-2 0 0,227-132 155 0 0,-210 123-158 0 0,15-9 0 0 0,0 1 1 0 0,1 1 0 0 0,1 2-1 0 0,0 1 1 0 0,1 2 0 0 0,0 1-1 0 0,0 2 1 0 0,1 1 0 0 0,7 2 2 0 0,-41 3-1 0 0,0 1 1 0 0,-1 0 0 0 0,1 0 0 0 0,0 0-1 0 0,0 0 1 0 0,-1 0 0 0 0,1 0 0 0 0,0 0-1 0 0,0 0 1 0 0,-1 1 0 0 0,1-1-1 0 0,0 1 1 0 0,-1 0 0 0 0,1-1 0 0 0,0 1-1 0 0,-1 0 1 0 0,1 0 0 0 0,-1 0 0 0 0,1 0-1 0 0,-1 0 1 0 0,0 0 0 0 0,1 0 0 0 0,-1 1-1 0 0,0-1 1 0 0,0 0 0 0 0,0 1-1 0 0,0-1 1 0 0,0 1 0 0 0,0-1 0 0 0,0 1-1 0 0,-1-1 1 0 0,1 1 0 0 0,0 0 0 0 0,-1 0-1 0 0,1-1 1 0 0,-1 1 0 0 0,0 0-1 0 0,0-1 1 0 0,0 1 0 0 0,1 0 0 0 0,-2 0-1 0 0,1 0 1 0 0,0-1 0 0 0,0 1 0 0 0,0 0 0 0 0,-3 11 19 0 0,-1-1 0 0 0,0 0 1 0 0,0 1-1 0 0,-2-1 0 0 0,1-1 0 0 0,-1 1 1 0 0,-1-1-1 0 0,0 0 0 0 0,-1-1 1 0 0,0 0-1 0 0,0 0 0 0 0,-1 0 1 0 0,0-1-1 0 0,-1-1 0 0 0,0 1 0 0 0,0-2 1 0 0,-1 1-1 0 0,0-1 0 0 0,-8 3-19 0 0,5 1 3 0 0,-1-1-1 0 0,-1-1 0 0 0,0 0 1 0 0,0-1-1 0 0,0-1 1 0 0,-1 0-1 0 0,0-2 0 0 0,-1 0 1 0 0,1 0-1 0 0,-1-2 0 0 0,0 0 1 0 0,0-1-1 0 0,-1-1-2 0 0,2-1-132 0 0,-78-13-599 0 0,92 11 531 0 0,1 1 1 0 0,-1-1-1 0 0,1 0 1 0 0,0 0-1 0 0,-1 0 1 0 0,1 0-1 0 0,0-1 1 0 0,0 1-1 0 0,0-1 1 0 0,1 1-1 0 0,-1-1 1 0 0,0 0-1 0 0,1 1 1 0 0,0-1-1 0 0,0 0 1 0 0,0 0 0 0 0,0 0-1 0 0,0 0 1 0 0,0 0-1 0 0,1-1 200 0 0,-2-11-2593 0 0,1 5-2145 0 0,1 2-5892 0 0</inkml:trace>
  <inkml:trace contextRef="#ctx0" brushRef="#br0" timeOffset="10310.046">6871 2948 928 0 0,'0'0'2841'0'0,"0"0"-877"0"0,0 0-239 0 0,0 0 107 0 0,0 0 122 0 0,0 0 7 0 0,0 0-109 0 0,0 0-173 0 0,33 11-239 0 0,108 31-224 0 0,-44-27 800 0 0,-72-16-1486 0 0,-15 2-379 0 0,1 0-1 0 0,-1-1 1 0 0,0 0-1 0 0,1-1 1 0 0,-1 0 0 0 0,1 0-1 0 0,-1-1 1 0 0,0 0-1 0 0,0-1 1 0 0,0 0 0 0 0,0-1-1 0 0,0 0 1 0 0,-1-1-1 0 0,0 0 1 0 0,0 0-1 0 0,0-1 1 0 0,0 0 0 0 0,-1 0-1 0 0,0-1 1 0 0,-1 0-1 0 0,1-1 1 0 0,-1 1 0 0 0,-1-1-1 0 0,1-1 1 0 0,2-4-151 0 0,-7 8 2 0 0,1 1 0 0 0,-1-1 0 0 0,0 0 0 0 0,0 0 0 0 0,0 1 0 0 0,-1-1 1 0 0,1 0-1 0 0,-1 0 0 0 0,-1-1 0 0 0,1 1 0 0 0,-1 0 0 0 0,0 0 0 0 0,0 0 0 0 0,0 0 0 0 0,-1 0 0 0 0,1-1 1 0 0,-1 1-1 0 0,-1 0 0 0 0,1 0 0 0 0,-1 1 0 0 0,0-1 0 0 0,0 0 0 0 0,0 0 0 0 0,0 1 0 0 0,-1-1 0 0 0,0 1 1 0 0,0 0-1 0 0,0 0 0 0 0,-1 0 0 0 0,1 0 0 0 0,-1 1 0 0 0,0-1 0 0 0,0 1 0 0 0,0 0 0 0 0,0 0 0 0 0,-1 1 1 0 0,1-1-1 0 0,-1 1 0 0 0,1 0 0 0 0,-2 0-2 0 0,0 1-20 0 0,0 1 0 0 0,0 0 1 0 0,-1 0-1 0 0,1 0 0 0 0,0 1 0 0 0,0 0 0 0 0,-1 1 1 0 0,1-1-1 0 0,0 1 0 0 0,1 0 0 0 0,-1 0 0 0 0,0 1 1 0 0,0 0-1 0 0,1 0 0 0 0,0 0 0 0 0,-1 1 1 0 0,1 0-1 0 0,1 0 0 0 0,-1 0 0 0 0,-3 3 20 0 0,-73 105 53 0 0,78-107-41 0 0,0 0 1 0 0,0 0-1 0 0,0 1 0 0 0,1 0 0 0 0,0-1 1 0 0,0 1-1 0 0,1 0 0 0 0,-1 0 0 0 0,1 0 1 0 0,0 0-1 0 0,1 0 0 0 0,-1 0 0 0 0,1 0 1 0 0,1 0-1 0 0,-1 0 0 0 0,1 0 0 0 0,0 0 1 0 0,0 0-1 0 0,1 0 0 0 0,-1 0 0 0 0,1-1 1 0 0,1 1-1 0 0,-1 0 0 0 0,1-1 0 0 0,0 0 1 0 0,0 0-1 0 0,1 0 0 0 0,-1 0 0 0 0,1 0 1 0 0,0-1-1 0 0,1 1 0 0 0,2 1-12 0 0,10 2 110 0 0,0-1 0 0 0,0-1-1 0 0,1-1 1 0 0,0 0 0 0 0,0-2 0 0 0,0 0-1 0 0,0-1 1 0 0,1 0 0 0 0,-1-2 0 0 0,0 0-1 0 0,1-1 1 0 0,-1-1 0 0 0,0-1 0 0 0,14-3-110 0 0,-18 4 64 0 0,-1-1 0 0 0,1 0 0 0 0,-1 0 0 0 0,0-2 0 0 0,0 1 0 0 0,0-2 0 0 0,-1 1 0 0 0,0-2 1 0 0,0 0-1 0 0,0 0 0 0 0,-1-1 0 0 0,0-1 0 0 0,-1 0 0 0 0,2-2-64 0 0,2-5 21 0 0,-1-1 0 0 0,-1 0 0 0 0,0-1 1 0 0,-2-1-1 0 0,0 0 0 0 0,-1 0 0 0 0,4-13-21 0 0,-5 16 33 0 0,-8 17-23 0 0,0-1-1 0 0,0 0-1 0 0,0 0 0 0 0,0 0 0 0 0,0 0-3 0 0,0 0-11 0 0,-7 29 4 0 0,-2 30 31 0 0,-2 92-35 0 0,13-148 7 0 0,0-1 0 0 0,1 0 0 0 0,-1 0 0 0 0,1 0 0 0 0,0 0 0 0 0,0 0 0 0 0,0 0 0 0 0,0-1 0 0 0,0 1 0 0 0,0-1 0 0 0,0 0 0 0 0,0 0 0 0 0,0 0 0 0 0,1-1-1 0 0,-1 1 1 0 0,0-1 0 0 0,1 1 0 0 0,-1-1 0 0 0,0 0 0 0 0,1 0 0 0 0,-1-1 0 0 0,0 1 0 0 0,1-1 0 0 0,-1 0 0 0 0,0 0 0 0 0,0 0 0 0 0,1 0 0 0 0,-1 0 0 0 0,0-1 0 0 0,0 1 0 0 0,-1-1 0 0 0,4-1-1 0 0,22-15-1 0 0,-1-1-1 0 0,0-1 1 0 0,-1-1 0 0 0,-2-1 0 0 0,0-1-1 0 0,6-10 2 0 0,8-5-2 0 0,-28 28-8 0 0,0 1-1 0 0,0 0 1 0 0,1 1-1 0 0,0 0 1 0 0,1 1-1 0 0,-1 0 1 0 0,2 1-1 0 0,-1 0 1 0 0,1 1-1 0 0,-1 1 0 0 0,7-2 11 0 0,-17 6-1 0 0,-1 0 0 0 0,1 0 0 0 0,-1 0 0 0 0,1 1-1 0 0,-1-1 1 0 0,1 0 0 0 0,0 1 0 0 0,-1-1 0 0 0,0 1 0 0 0,1-1-1 0 0,-1 1 1 0 0,1 0 0 0 0,-1 0 0 0 0,0-1 0 0 0,1 1-1 0 0,-1 0 1 0 0,0 0 0 0 0,0 0 0 0 0,0 1 0 0 0,0-1-1 0 0,0 0 1 0 0,0 0 0 0 0,0 1 0 0 0,0-1 0 0 0,0 0 0 0 0,-1 1-1 0 0,1-1 1 0 0,-1 1 0 0 0,1-1 0 0 0,-1 1 0 0 0,1-1-1 0 0,-1 1 1 0 0,0-1 0 0 0,1 1 0 0 0,-1-1 0 0 0,0 1-1 0 0,0-1 1 0 0,0 1 0 0 0,-1 0 0 0 0,1-1 0 0 0,0 1 0 0 0,-1-1-1 0 0,1 1 1 0 0,0-1 0 0 0,-1 1 0 0 0,0-1 0 0 0,1 0-1 0 0,-1 1 1 0 0,0-1 0 0 0,0 1 1 0 0,0 4 6 0 0,-50 143 3 0 0,-13-23 95 0 0,64-123-121 0 0,0-2 1 0 0,7-3 16 0 0,0 0 0 0 0,0-1-1 0 0,0 1 1 0 0,0-1 0 0 0,-1-1 0 0 0,1 1 0 0 0,-1-1-1 0 0,0 0 1 0 0,0-1 0 0 0,0 1 0 0 0,-1-1-1 0 0,1-1 1 0 0,11-7-17 0 0,72-58-16 0 0,-51 38-28 0 0,2 2 0 0 0,1 2 1 0 0,1 1-1 0 0,5 1 61 0 0,30 4-93 0 0,-71 64 25 0 0,-41 95 248 0 0,34-122-173 0 0,0-10-1 0 0,0 0-1 0 0,1 1 0 0 0,0-1 0 0 0,-1 0 0 0 0,2 1 1 0 0,-1-1-1 0 0,0 0 0 0 0,1 1 0 0 0,0-1 0 0 0,0 0 1 0 0,0 1-1 0 0,0-1 0 0 0,1 0 0 0 0,-1 0 0 0 0,1 0 1 0 0,0 0-1 0 0,2 1-5 0 0,25 2-2220 0 0,8-38-6713 0 0,-35 26-3018 0 0</inkml:trace>
  <inkml:trace contextRef="#ctx0" brushRef="#br0" timeOffset="10885.821">9032 2812 16347 0 0,'0'0'1952'0'0,"0"0"-420"0"0,0 0-240 0 0,0 0-152 0 0,0 0-162 0 0,0 0-255 0 0,0 0-176 0 0,0 0-133 0 0,0 0-95 0 0,0 0-64 0 0,0 0-55 0 0,0 0-28 0 0,-33 15-35 0 0,-100 50-29 0 0,62-15 36 0 0,64-43-134 0 0,0 0-1 0 0,1 1 1 0 0,0-1-1 0 0,0 2 0 0 0,1-1 1 0 0,0 1-1 0 0,0-1 1 0 0,1 1-1 0 0,0 0 0 0 0,1 1 1 0 0,0-1-1 0 0,1 1 1 0 0,-1 0-1 0 0,2-1 0 0 0,-1 1 1 0 0,2 0-1 0 0,-1 0 1 0 0,2 9-10 0 0,2-15 17 0 0,0 0 0 0 0,0-1 0 0 0,1 0 0 0 0,-1 0 0 0 0,1 0 0 0 0,0 0 0 0 0,0 0 0 0 0,0-1 0 0 0,0 1 0 0 0,0-1 0 0 0,1 0 0 0 0,-1 0 0 0 0,1-1 0 0 0,-1 1 0 0 0,1-1 0 0 0,0 0 0 0 0,-1-1 0 0 0,1 1 0 0 0,0-1 0 0 0,0 0 0 0 0,0 0 0 0 0,-1 0 0 0 0,1-1 0 0 0,0 1 0 0 0,0-1 0 0 0,-1 0 0 0 0,1-1 0 0 0,-1 1 0 0 0,5-3-17 0 0,11-4 82 0 0,-1-1-1 0 0,0-2 1 0 0,0 0-1 0 0,-1 0 1 0 0,-1-2-1 0 0,0 0 1 0 0,0-1-1 0 0,0-3-81 0 0,0 3 16 0 0,16-15 25 0 0,77-51 72 0 0,-102 76-96 0 0,-7 3-16 0 0,0 0 0 0 0,0 0 1 0 0,0 0-1 0 0,0 0 0 0 0,1 0 1 0 0,-1 0-1 0 0,0 1 0 0 0,0-1 1 0 0,0 0-1 0 0,1 1 0 0 0,-1-1 1 0 0,0 1-1 0 0,1-1 0 0 0,-1 1 1 0 0,0 0-1 0 0,1 0 0 0 0,-1 0 1 0 0,1-1-1 0 0,-1 1 1 0 0,0 0-1 0 0,1 1 0 0 0,-1-1 1 0 0,0 0-1 0 0,1 0 0 0 0,-1 1 1 0 0,1-1-1 0 0,-1 0 0 0 0,0 1 1 0 0,0-1-1 0 0,1 1 0 0 0,-1 0 1 0 0,0-1-1 0 0,0 1 0 0 0,0 0 1 0 0,0 0-1 0 0,1 0 0 0 0,-1 0 1 0 0,-1 0-1 0 0,2 0-1 0 0,11 43 28 0 0,-1 0-1 0 0,-2 0 1 0 0,-2 1-1 0 0,-3 0 1 0 0,-1 1-1 0 0,-2-1 1 0 0,-2 1-1 0 0,-2-1 1 0 0,-3 7-28 0 0,0 5-39 0 0,-2-2 0 0 0,-3 1-1 0 0,-2-1 1 0 0,-3-1 0 0 0,-7 14 39 0 0,12-42-21 0 0,-1 0 0 0 0,-1-1 1 0 0,-1 0-1 0 0,-1-1 0 0 0,-13 16 21 0 0,24-35-1 0 0,0-1 0 0 0,-1 1 0 0 0,1-1 0 0 0,-1 0 0 0 0,0 0 0 0 0,-1-1 0 0 0,1 1 0 0 0,0-1 0 0 0,-1 0 0 0 0,0 0 0 0 0,0 0 0 0 0,0 0 0 0 0,0-1 0 0 0,0 0 0 0 0,0 0 0 0 0,-1-1 0 0 0,1 1 0 0 0,-1-1 0 0 0,1 0 0 0 0,-1-1 0 0 0,1 1 0 0 0,-1-1 0 0 0,-3 0 1 0 0,5-3-9 0 0,0 0 0 0 0,0-1 0 0 0,0 1 0 0 0,1 0 0 0 0,-1-1 0 0 0,1 0 0 0 0,0 0 0 0 0,0 0 0 0 0,0 0 0 0 0,1 0 0 0 0,0-1 0 0 0,-1 1 0 0 0,2-1 0 0 0,-1 0 0 0 0,0 1 0 0 0,1-1 0 0 0,0 0 0 0 0,0 0 0 0 0,0 0 0 0 0,1 0 0 0 0,0 0 0 0 0,0 0 0 0 0,0 0 0 0 0,0 0 0 0 0,1 0 0 0 0,1-3 9 0 0,0-10-6 0 0,2 1 1 0 0,0 0-1 0 0,1 0 1 0 0,0 0 0 0 0,1 0-1 0 0,1 1 1 0 0,1 0-1 0 0,1 0 1 0 0,0 1 0 0 0,0 1-1 0 0,2-1 6 0 0,-2 0 6 0 0,4-5-62 0 0,1 1 0 0 0,0 0 0 0 0,2 1 1 0 0,0 1-1 0 0,1 0 0 0 0,0 1 0 0 0,2 1 0 0 0,0 0 0 0 0,0 2 0 0 0,1 0 0 0 0,1 1 0 0 0,0 2 0 0 0,15-7 56 0 0,-33 17-399 0 0,17-9-278 0 0,-9 2-7342 0 0,-9 4-4017 0 0</inkml:trace>
  <inkml:trace contextRef="#ctx0" brushRef="#br0" timeOffset="11404.802">7841 2289 5649 0 0,'0'0'3525'0'0,"0"0"-1774"0"0,0 0-396 0 0,0 0 181 0 0,0 0 157 0 0,0 0-17 0 0,0 0-262 0 0,0 0-350 0 0,0 0-311 0 0,0 0-219 0 0,0 0-141 0 0,0 0-85 0 0,0 0-46 0 0,-3 0 23 0 0,-4 0 664 0 0,19-3 193 0 0,32-5 361 0 0,18-35-657 0 0,-62 42-765 0 0,0 1 15 0 0,-21 4 185 0 0,-53 42-446 0 0,106-37-4492 0 0,-28-9 1846 0 0,4 0-8690 0 0</inkml:trace>
  <inkml:trace contextRef="#ctx0" brushRef="#br0" timeOffset="12606.506">10348 2963 6929 0 0,'0'0'723'0'0,"0"0"-153"0"0,0 0 277 0 0,0 0 457 0 0,0 0 235 0 0,0 0 36 0 0,0 0-107 0 0,0 0-168 0 0,0 0-135 0 0,0 0-130 0 0,0 0-86 0 0,24 4-54 0 0,75 12-53 0 0,-51-24 412 0 0,-42 3-1015 0 0,15-15 185 0 0,-1-1-1 0 0,0-1 0 0 0,-2 0 1 0 0,0-1-1 0 0,-2-1 1 0 0,0-1-1 0 0,9-22-423 0 0,-7 16 494 0 0,-14 23-369 0 0,-4 8-123 0 0,0 1 0 0 0,0-1 0 0 0,0 1 0 0 0,1-1-1 0 0,-1 1 1 0 0,0 0 0 0 0,0-1 0 0 0,0 1-1 0 0,0-1 1 0 0,0 1 0 0 0,1-1 0 0 0,-1 0 0 0 0,0 1-1 0 0,1-1 1 0 0,-1 1 0 0 0,0-1 0 0 0,1 1 0 0 0,-1-1-1 0 0,0 0 1 0 0,1 1 0 0 0,-1-1 0 0 0,1 0 0 0 0,-1 1-1 0 0,0-1 1 0 0,1 0 0 0 0,-1 0 0 0 0,1 1-1 0 0,-1-1 1 0 0,1 0 0 0 0,-1 0 0 0 0,1 0 0 0 0,-1 0-1 0 0,1 0 1 0 0,-1 0 0 0 0,1 1 0 0 0,-1-1 0 0 0,1 0-1 0 0,0-1 1 0 0,-1 1 0 0 0,1 0 0 0 0,-1 0 0 0 0,1 0-1 0 0,-1 0 1 0 0,1 0 0 0 0,-1 0 0 0 0,1-1-1 0 0,-1 1 1 0 0,1 0 0 0 0,-1 0 0 0 0,0-1 0 0 0,1 1-1 0 0,-1 0 1 0 0,1-1 0 0 0,-1 1 0 0 0,0 0 0 0 0,1-1-1 0 0,-1 1 1 0 0,0-1 0 0 0,1 1 0 0 0,-1-1-1 0 0,0 1 1 0 0,1-1-2 0 0,9 26 55 0 0,-1 0-1 0 0,-1 1 0 0 0,-1 0 1 0 0,-1 0-1 0 0,-2 0 1 0 0,0 1-1 0 0,-2-1 0 0 0,0 1 1 0 0,-2 0-1 0 0,-3 21-54 0 0,2-7 59 0 0,2 44 130 0 0,-5-1 1 0 0,-12 77-190 0 0,15-155 4 0 0,-8 49 53 0 0,-2-1 1 0 0,-2-1 0 0 0,-20 50-58 0 0,33-102 1 0 0,-3 9 29 0 0,-1 0-1 0 0,0-1 1 0 0,-1 1-1 0 0,0-1 1 0 0,0 0 0 0 0,-1 0-1 0 0,0-1 1 0 0,-1 0 0 0 0,0 0-1 0 0,0 0 1 0 0,-3 1-30 0 0,9-9 15 0 0,-1 0 1 0 0,1 0-1 0 0,-1 0 1 0 0,0 0-1 0 0,1-1 1 0 0,-1 1-1 0 0,1-1 1 0 0,-1 1-1 0 0,1-1 1 0 0,-1 1-1 0 0,1-1 1 0 0,0 0-1 0 0,-1 1 1 0 0,1-1-1 0 0,0 0 1 0 0,-1 0-1 0 0,1 0 1 0 0,0 0-1 0 0,0 0 1 0 0,0 0-1 0 0,0-1 0 0 0,0 1 1 0 0,0 0-1 0 0,0-1 1 0 0,0 1-1 0 0,0 0 1 0 0,1-1-1 0 0,-1 1 1 0 0,1-1-1 0 0,-1 1 1 0 0,1-1-1 0 0,-1 1 1 0 0,1-1-1 0 0,0 1 1 0 0,0-1-1 0 0,0 0 1 0 0,0 1-1 0 0,0-1 1 0 0,0 1-1 0 0,0-1 1 0 0,0 0-1 0 0,1 1 1 0 0,-1-1-1 0 0,1 1 1 0 0,-1-1-1 0 0,1 1 0 0 0,0-2-15 0 0,-1 2 5 0 0,3-29 4 0 0,1 1 1 0 0,1 0-1 0 0,2 0 0 0 0,1 1 1 0 0,1 0-1 0 0,1 1 0 0 0,1-1 1 0 0,2 2-1 0 0,1 0 0 0 0,13-18-9 0 0,-4-1 3 0 0,10-19-34 0 0,3 1-1 0 0,3 1 0 0 0,2 3 1 0 0,3 1-1 0 0,2 2 1 0 0,2 2-1 0 0,3 2 1 0 0,2 3-1 0 0,29-20 32 0 0,-67 58-8 0 0,0 0 1 0 0,1 1-1 0 0,0 0 0 0 0,0 2 0 0 0,1 0 0 0 0,0 0 1 0 0,1 2-1 0 0,0 0 0 0 0,0 1 0 0 0,0 1 0 0 0,0 1 1 0 0,10-1 7 0 0,-26 4-2 0 0,0 0 1 0 0,0 1 0 0 0,-1-1-1 0 0,1 1 1 0 0,0-1 0 0 0,0 1 0 0 0,-1-1-1 0 0,1 1 1 0 0,0 0 0 0 0,-1 0-1 0 0,1 0 1 0 0,0 0 0 0 0,-1 0-1 0 0,0 0 1 0 0,1 1 0 0 0,-1-1 0 0 0,0 0-1 0 0,1 1 1 0 0,-1-1 0 0 0,0 1-1 0 0,0-1 1 0 0,0 1 0 0 0,0-1-1 0 0,-1 1 1 0 0,1 0 0 0 0,0 0 0 0 0,-1-1-1 0 0,1 1 1 0 0,-1 0 0 0 0,1 0-1 0 0,-1 0 1 0 0,0 0 0 0 0,0-1-1 0 0,0 1 1 0 0,0 0 0 0 0,0 0 0 0 0,-1 1 0 0 0,-11 73 55 0 0,-3-46-36 0 0,-2-1 0 0 0,-1 0-1 0 0,-1-1 1 0 0,-1-1 0 0 0,-1-1 0 0 0,-2-1-1 0 0,0-1 1 0 0,-2-1 0 0 0,-1-1 0 0 0,0-1-1 0 0,-1-1 1 0 0,-2-2 0 0 0,-21 11-18 0 0,36-21-25 0 0,1-1 1 0 0,-1-1 0 0 0,0 0-1 0 0,-1-1 1 0 0,0-1 0 0 0,1 0-1 0 0,-1-1 1 0 0,0 0-1 0 0,-1-1 1 0 0,1-1 0 0 0,-11-1 24 0 0,25 1-50 0 0,-1-1 1 0 0,1 0 0 0 0,0 0 0 0 0,0 0-1 0 0,-1 0 1 0 0,1 0 0 0 0,0 0 0 0 0,0 0-1 0 0,-1 0 1 0 0,1 0 0 0 0,0-1 0 0 0,0 1-1 0 0,-1 0 1 0 0,1-1 0 0 0,0 1-1 0 0,0-1 1 0 0,0 1 0 0 0,0-1 0 0 0,0 0-1 0 0,0 0 1 0 0,0 1 0 0 0,0-1 0 0 0,0 0-1 0 0,0 0 1 0 0,0 0 0 0 0,1 0 0 0 0,-1 0-1 0 0,0 0 1 0 0,0 0 0 0 0,1 0 0 0 0,-1 0-1 0 0,1 0 1 0 0,-1-1 0 0 0,1 1-1 0 0,0 0 1 0 0,-1 0 0 0 0,1 0 0 0 0,0-1-1 0 0,0 1 1 0 0,0 0 0 0 0,0 0 0 0 0,0-1-1 0 0,0 1 1 0 0,0 0 0 0 0,0 0 0 0 0,0-1-1 0 0,1 1 1 0 0,-1 0 49 0 0,30-53-5873 0 0,-16 41 352 0 0,-1 2-5960 0 0</inkml:trace>
  <inkml:trace contextRef="#ctx0" brushRef="#br0" timeOffset="13877.015">11720 2691 12859 0 0,'0'0'1879'0'0,"0"0"-695"0"0,0 0-336 0 0,0 0 67 0 0,0 0 151 0 0,0 0 121 0 0,0 0-51 0 0,0 0-172 0 0,0 0-154 0 0,0 0-160 0 0,0 0-118 0 0,0 0-91 0 0,0 0-85 0 0,-2 27-67 0 0,-3 88-58 0 0,4-104-182 0 0,0 1 0 0 0,1-1 1 0 0,0 1-1 0 0,0-1 0 0 0,1 1 1 0 0,1-1-1 0 0,0 1 0 0 0,1-1 1 0 0,0 0-1 0 0,0 0 0 0 0,1 0 1 0 0,2 2-50 0 0,-5-10 9 0 0,0 0 21 0 0,1 1 0 0 0,-1 0 0 0 0,1-1 0 0 0,0 1-1 0 0,1-1 1 0 0,-1 1 0 0 0,0-1 0 0 0,1 0 0 0 0,0 0 0 0 0,0 0-1 0 0,-1 0 1 0 0,2-1 0 0 0,-1 1 0 0 0,0-1 0 0 0,1 0 0 0 0,-1 0-1 0 0,1 0 1 0 0,-1 0 0 0 0,1 0 0 0 0,0-1 0 0 0,0 0 0 0 0,0 0-1 0 0,0 0 1 0 0,0 0 0 0 0,0 0 0 0 0,0-1 0 0 0,0 0 0 0 0,0 0-1 0 0,0 0 1 0 0,0 0 0 0 0,4-2-30 0 0,4 0 77 0 0,-1-1 0 0 0,1 0-1 0 0,-1-1 1 0 0,0 0 0 0 0,0-1 0 0 0,0 0-1 0 0,-1-1 1 0 0,0 0 0 0 0,0-1 0 0 0,3-2-77 0 0,11-11 62 0 0,-1-2 0 0 0,-1 0 0 0 0,-1-1 0 0 0,-2-1 0 0 0,0-1 0 0 0,-1-1 0 0 0,10-20-62 0 0,-28 46-4 0 0,0 0 0 0 0,0 1 0 0 0,0-1 0 0 0,0 0 0 0 0,0 0-1 0 0,0 0 1 0 0,0 0 0 0 0,1 1 0 0 0,-1-1 0 0 0,0 0 0 0 0,0 0 0 0 0,0 0-1 0 0,0 0 1 0 0,1 1 0 0 0,-1-1 0 0 0,0 0 0 0 0,0 0 0 0 0,0 0 0 0 0,0 0-1 0 0,1 0 1 0 0,-1 0 0 0 0,0 0 0 0 0,0 0 0 0 0,0 1 0 0 0,1-1-1 0 0,-1 0 1 0 0,0 0 0 0 0,0 0 0 0 0,1 0 0 0 0,-1 0 0 0 0,0 0 0 0 0,0 0-1 0 0,0 0 1 0 0,1 0 0 0 0,-1-1 4 0 0,-8 42-10 0 0,4-20 12 0 0,2-15-5 0 0,1-1 1 0 0,0 1 0 0 0,1 0-1 0 0,-1 0 1 0 0,1 0-1 0 0,0 0 1 0 0,0-1-1 0 0,1 1 1 0 0,0 0-1 0 0,0 0 1 0 0,1 0-1 0 0,-1-1 1 0 0,1 1-1 0 0,0-1 1 0 0,1 1-1 0 0,-1-1 1 0 0,1 0-1 0 0,0 0 1 0 0,0 0-1 0 0,1 0 1 0 0,-1-1-1 0 0,1 1 1 0 0,0-1 0 0 0,0 0-1 0 0,1 0 1 0 0,-1-1-1 0 0,1 1 1 0 0,0-1-1 0 0,0 0 1 0 0,0 0-1 0 0,0 0 1 0 0,1-1-1 0 0,-1 0 1 0 0,1 0-1 0 0,3 1 3 0 0,0-2 9 0 0,0 0-1 0 0,0 0 1 0 0,1-1-1 0 0,-1 0 1 0 0,0-1-1 0 0,0 0 0 0 0,0 0 1 0 0,1-1-1 0 0,-2 0 1 0 0,1-1-1 0 0,0 0 1 0 0,0 0-1 0 0,-1-1 1 0 0,0 0-1 0 0,1-1 1 0 0,-1 1-1 0 0,1-3-8 0 0,121-104 75 0 0,48-61-19 0 0,-172 167-61 0 0,0 0 0 0 0,0 1-1 0 0,1-1 1 0 0,-1 1 0 0 0,1 1 0 0 0,0-1-1 0 0,0 1 1 0 0,0 1 0 0 0,0-1 0 0 0,1 1-1 0 0,-1 0 1 0 0,1 1 0 0 0,5-1 5 0 0,-10 4-2 0 0,0-1 1 0 0,-1 1-1 0 0,0 0 0 0 0,1 0 1 0 0,-1 0-1 0 0,0 0 0 0 0,0 0 1 0 0,0 1-1 0 0,0-1 0 0 0,0 1 1 0 0,-1-1-1 0 0,1 1 0 0 0,-1 0 1 0 0,0-1-1 0 0,0 1 0 0 0,0 0 1 0 0,0 0-1 0 0,0 0 0 0 0,0 0 1 0 0,-1 0-1 0 0,0 0 0 0 0,1 0 1 0 0,-1 0 1 0 0,1 3 1 0 0,3 10 5 0 0,-1-1 0 0 0,0 0-1 0 0,-1 1 1 0 0,-1-1 0 0 0,0 1 0 0 0,-1 0 0 0 0,-1-1 0 0 0,-1 1 0 0 0,0-1 0 0 0,-1 1 0 0 0,0-1 0 0 0,-1 0 0 0 0,-1 0 0 0 0,-1 0 0 0 0,0-1-1 0 0,-1 0 1 0 0,0 0 0 0 0,-4 4-6 0 0,3-8-4 0 0,0 0 0 0 0,-1 0 0 0 0,0-1 0 0 0,-1-1-1 0 0,0 0 1 0 0,0 0 0 0 0,-1-1 0 0 0,0 0-1 0 0,0-1 1 0 0,0 0 0 0 0,-1 0 0 0 0,0-2 0 0 0,0 1-1 0 0,0-2 1 0 0,-1 1 0 0 0,1-2 0 0 0,-1 0 0 0 0,0 0-1 0 0,-2-1 5 0 0,14-1-16 0 0,-1-1 0 0 0,1 0 0 0 0,0 0 0 0 0,0 1-1 0 0,0-1 1 0 0,-1 0 0 0 0,1 0 0 0 0,0 0 0 0 0,0 0-1 0 0,0 0 1 0 0,1 0 0 0 0,-1 0 0 0 0,0 0 0 0 0,0-1-1 0 0,0 1 1 0 0,1 0 0 0 0,-1 0 0 0 0,1-1 0 0 0,-1 1 0 0 0,1 0-1 0 0,0-1 1 0 0,-1 1 0 0 0,1 0 0 0 0,0-1 0 0 0,0 1-1 0 0,0-1 1 0 0,0 1 0 0 0,0-1 0 0 0,0 1 0 0 0,0 0-1 0 0,0-1 1 0 0,1 1 0 0 0,-1 0 0 0 0,1-1 0 0 0,-1 1-1 0 0,1 0 1 0 0,-1-1 0 0 0,1 1 0 0 0,0 0 0 0 0,-1 0-1 0 0,1 0 1 0 0,0-1 0 0 0,0 1 0 0 0,0 0 0 0 0,0 0 0 0 0,0 0-1 0 0,0 1 1 0 0,0-1 0 0 0,1 0 0 0 0,0 0 16 0 0,9-8-13 0 0,0 2-1 0 0,1-1 1 0 0,0 1 0 0 0,0 1 0 0 0,1 0 0 0 0,0 1 0 0 0,0 1-1 0 0,0 0 1 0 0,11-2 13 0 0,73 5-12 0 0,0 23 77 0 0,-89-23-45 0 0,0 0-1 0 0,0 0 0 0 0,0-1 0 0 0,0 0 0 0 0,0-1 0 0 0,-1 1 0 0 0,1-1 0 0 0,-1-1 0 0 0,0 1 0 0 0,0-1 0 0 0,0-1 1 0 0,-1 1-1 0 0,1-1 0 0 0,-1 0 0 0 0,0-1 0 0 0,-1 1 0 0 0,1-1 0 0 0,0-2-19 0 0,85-123 137 0 0,-86 122-133 0 0,76-118 61 0 0,-45 75-93 0 0,-3-1 0 0 0,-3-2 0 0 0,19-45 28 0 0,-34 63-28 0 0,3-6 4 0 0,-1-1 0 0 0,-2 0 0 0 0,-2-2 0 0 0,2-21 24 0 0,-13 40 33 0 0,-17 31-54 0 0,-11 35 38 0 0,2 2 0 0 0,1 0-1 0 0,3 1 1 0 0,1 2 0 0 0,2 0 0 0 0,2 1 0 0 0,-6 34-17 0 0,19-73 2 0 0,-7 27 22 0 0,0 0 0 0 0,3 0 0 0 0,0 1 0 0 0,3 0 0 0 0,0 0 0 0 0,2 0 0 0 0,4 33-24 0 0,-3-60 3 0 0,1 0 0 0 0,-1-1 1 0 0,1 1-1 0 0,1-1 0 0 0,-1 1 0 0 0,1-1 0 0 0,1 0 0 0 0,-1 1 1 0 0,1-1-1 0 0,0 0 0 0 0,0-1 0 0 0,0 1 0 0 0,1 0 1 0 0,0-1-1 0 0,0 0 0 0 0,1 0 0 0 0,-1 0 0 0 0,1-1 1 0 0,0 1-1 0 0,0-1 0 0 0,1 0 0 0 0,-1-1 0 0 0,1 1 1 0 0,0-1-1 0 0,0 0 0 0 0,0 0 0 0 0,0-1 0 0 0,0 0 1 0 0,1 0-1 0 0,-1-1 0 0 0,1 1 0 0 0,-1-1 0 0 0,2-1-3 0 0,8-1 12 0 0,-1-2 0 0 0,0 0-1 0 0,1-1 1 0 0,-2-1 0 0 0,1 0-1 0 0,0 0 1 0 0,-1-2 0 0 0,0 0-1 0 0,-1-1 1 0 0,0 0 0 0 0,0-1-1 0 0,0 0-11 0 0,83-45 48 0 0,-42 35-34 0 0,-52 41-25 0 0,-20 141 324 0 0,18-158-298 0 0,-1 0-18 0 0,1-1 0 0 0,0 1 1 0 0,0-1-1 0 0,0 1 1 0 0,0-1-1 0 0,1 1 1 0 0,0-1-1 0 0,0 0 0 0 0,0 1 1 0 0,0-1-1 0 0,1 0 1 0 0,-1 0-1 0 0,1 0 1 0 0,0 0-1 0 0,0 0 1 0 0,1 0-1 0 0,-1 0 0 0 0,3 2 3 0 0,-3-5-46 0 0,-1 0 1 0 0,1 0-1 0 0,-1 0 0 0 0,1 0 0 0 0,-1 0 0 0 0,1-1 0 0 0,-1 1 0 0 0,1-1 0 0 0,0 1 0 0 0,-1-1 0 0 0,1 0 0 0 0,0 1 1 0 0,-1-1-1 0 0,1 0 0 0 0,0 0 0 0 0,-1 0 0 0 0,1 0 0 0 0,0 0 0 0 0,0-1 0 0 0,-1 1 0 0 0,1 0 0 0 0,0-1 0 0 0,-1 0 1 0 0,1 1-1 0 0,-1-1 0 0 0,1 0 0 0 0,-1 0 0 0 0,1 1 0 0 0,-1-1 0 0 0,0 0 0 0 0,1-1 0 0 0,-1 1 0 0 0,0 0 0 0 0,0 0 1 0 0,1 0-1 0 0,-1-1 0 0 0,0 0 46 0 0,8-9-4342 0 0,-1-2-3714 0 0,-5 9-4407 0 0</inkml:trace>
  <inkml:trace contextRef="#ctx0" brushRef="#br0" timeOffset="14717.063">14006 2864 8994 0 0,'0'0'2215'0'0,"0"0"-723"0"0,0 0-210 0 0,0 0 70 0 0,0 0 30 0 0,0 0-50 0 0,0 0-140 0 0,0 0-145 0 0,0 0-84 0 0,0 0-60 0 0,0 0-61 0 0,0 0-66 0 0,16 13-96 0 0,50 37-96 0 0,-65-48-559 0 0,1-1 1 0 0,-1 0-1 0 0,0 0 1 0 0,0-1-1 0 0,0 1 0 0 0,0 0 1 0 0,1 0-1 0 0,-1-1 1 0 0,0 1-1 0 0,1 0 0 0 0,-1-1 1 0 0,1 0-1 0 0,-1 1 1 0 0,1-1-1 0 0,-1 0 0 0 0,0 1 1 0 0,1-1-1 0 0,-1 0 1 0 0,1 0-1 0 0,-1 0 0 0 0,1-1 1 0 0,-1 1-1 0 0,1 0 1 0 0,-1 0-1 0 0,1-1 0 0 0,-1 1 1 0 0,0-1-1 0 0,1 1 1 0 0,-1-1-1 0 0,0 0 0 0 0,2 0-25 0 0,3-3 125 0 0,3 1-71 0 0,0-1-1 0 0,0 0 1 0 0,-1 0-1 0 0,0-1 1 0 0,0 0-1 0 0,0 0 1 0 0,0-1-1 0 0,-1 0 1 0 0,0 0-1 0 0,0-1 1 0 0,0 0-1 0 0,-1 0 1 0 0,0-1-1 0 0,-1 0 1 0 0,0 0-1 0 0,0 0 1 0 0,0 0-1 0 0,-1-1 1 0 0,-1 0-1 0 0,1 0 1 0 0,-1 0-1 0 0,-1 0 1 0 0,0 0-1 0 0,0-1 1 0 0,0-4-54 0 0,-3 12-8 0 0,1-1 0 0 0,0 0 0 0 0,-1 1 0 0 0,0-1 0 0 0,1 1 0 0 0,-1-1 1 0 0,0 1-1 0 0,0-1 0 0 0,-1 1 0 0 0,1-1 0 0 0,0 1 0 0 0,-1 0 0 0 0,1 0 0 0 0,-1 0 0 0 0,0 0 1 0 0,0 0-1 0 0,0 0 0 0 0,0 0 0 0 0,0 1 0 0 0,0-1 0 0 0,0 1 0 0 0,-1 0 0 0 0,1-1 0 0 0,0 1 0 0 0,-1 0 1 0 0,1 0-1 0 0,-1 0 0 0 0,1 1 0 0 0,-1-1 0 0 0,0 1 0 0 0,0-1 8 0 0,-86-3-253 0 0,76 6 230 0 0,0 1 0 0 0,1 0 0 0 0,-1 1 0 0 0,1 1 0 0 0,0 0 0 0 0,0 1 0 0 0,1 0 0 0 0,0 0 0 0 0,0 1 0 0 0,0 1 0 0 0,1 0 0 0 0,0 0 0 0 0,0 1 0 0 0,1 0 0 0 0,0 1 0 0 0,1 0 0 0 0,0 1 0 0 0,0-1 0 0 0,2 1 0 0 0,-1 1 0 0 0,1-1 0 0 0,1 1 0 0 0,-1 1 23 0 0,4-9 0 0 0,1 1-1 0 0,-1-1 1 0 0,1 1-1 0 0,0 0 1 0 0,0 0-1 0 0,0-1 1 0 0,0 1 0 0 0,1 0-1 0 0,0 0 1 0 0,0 0-1 0 0,0 0 1 0 0,1 0 0 0 0,-1-1-1 0 0,1 1 1 0 0,0 0-1 0 0,1 0 1 0 0,-1-1 0 0 0,1 1-1 0 0,0-1 1 0 0,0 1-1 0 0,1-1 1 0 0,-1 0 0 0 0,1 0-1 0 0,0 0 1 0 0,0 0-1 0 0,0 0 1 0 0,0-1 0 0 0,1 0-1 0 0,-1 1 1 0 0,1-1-1 0 0,0 0 1 0 0,0-1-1 0 0,0 1 1 0 0,0-1 0 0 0,1 0-1 0 0,2 1 1 0 0,13 3 2 0 0,1-2 0 0 0,0 0 0 0 0,0-1 0 0 0,0-2 0 0 0,1 0 0 0 0,-1-1 0 0 0,0-1 0 0 0,14-3-2 0 0,-1-1-21 0 0,1-3 1 0 0,-2-1-1 0 0,1-1 0 0 0,-1-2 0 0 0,16-8 21 0 0,-13 5-18 0 0,-14 9-174 0 0,0-2 0 0 0,-1 0-1 0 0,-1-2 1 0 0,1 0 0 0 0,-2-2 0 0 0,1 0 0 0 0,-1 0 0 0 0,-1-2 0 0 0,-1-1 0 0 0,0 0 0 0 0,-1-1 0 0 0,0-1 192 0 0,-15 17 2 0 0,-1-1 0 0 0,1 1 0 0 0,0-1 0 0 0,-1 1 0 0 0,1-1 0 0 0,-1 1 0 0 0,1-1 0 0 0,-1 1 0 0 0,0-1-1 0 0,1 0 1 0 0,-1 1 0 0 0,0-1 0 0 0,1 1 0 0 0,-1-1 0 0 0,0 0 0 0 0,0 0 0 0 0,1 1 0 0 0,-1-1 0 0 0,0 0 0 0 0,0 1 0 0 0,0-1 0 0 0,0 0 0 0 0,0 1 0 0 0,0-1 0 0 0,0 0 0 0 0,0 0-1 0 0,0 1 1 0 0,-1-1 0 0 0,1 0 0 0 0,0 1 0 0 0,0-1 0 0 0,0 0 0 0 0,-1 1 0 0 0,1-1 0 0 0,0 0 0 0 0,-1 1 0 0 0,1-1 0 0 0,-1 1 0 0 0,1-1 0 0 0,-1 1 0 0 0,1-1 0 0 0,-1 1-1 0 0,1-1 1 0 0,-1 1 0 0 0,1-1 0 0 0,-1 1 0 0 0,0 0 0 0 0,1-1 0 0 0,-1 1 0 0 0,0 0 0 0 0,1-1 0 0 0,-1 1 0 0 0,0 0 0 0 0,1 0 0 0 0,-1 0 0 0 0,0 0 0 0 0,0 0 0 0 0,1 0 0 0 0,-1 0-1 0 0,0 0 1 0 0,1 0 0 0 0,-1 0 0 0 0,0 0 0 0 0,0 0 0 0 0,1 0 0 0 0,-1 1-2 0 0,-9 0 20 0 0,1 0 1 0 0,0 1-1 0 0,0 1 0 0 0,0 0 1 0 0,0 0-1 0 0,0 1 0 0 0,1 0 1 0 0,-1 0-1 0 0,1 1 0 0 0,0 0 1 0 0,1 0-1 0 0,-1 1 0 0 0,1 0 0 0 0,0 0 1 0 0,0 1-1 0 0,1 0 0 0 0,0 0 1 0 0,0 0-1 0 0,1 1 0 0 0,0 0 1 0 0,0 0-1 0 0,1 1 0 0 0,0-1 1 0 0,0 1-1 0 0,1 0 0 0 0,-2 8-20 0 0,4-13 19 0 0,0-1 1 0 0,0 1-1 0 0,1 0 0 0 0,0 0 0 0 0,0-1 0 0 0,0 1 0 0 0,0 0 0 0 0,0-1 1 0 0,1 1-1 0 0,0 0 0 0 0,-1-1 0 0 0,1 1 0 0 0,1-1 0 0 0,-1 1 0 0 0,0-1 1 0 0,1 1-1 0 0,0-1 0 0 0,0 0 0 0 0,0 0 0 0 0,0 0 0 0 0,0 0 0 0 0,1 0 0 0 0,-1 0 1 0 0,1-1-1 0 0,0 1 0 0 0,0-1 0 0 0,0 0 0 0 0,0 0 0 0 0,0 0 0 0 0,0 0 1 0 0,0 0-1 0 0,1-1 0 0 0,-1 1 0 0 0,1-1 0 0 0,-1 0 0 0 0,2 0-19 0 0,136 18 1017 0 0,-109-21-875 0 0,0-2 1 0 0,0-1-1 0 0,0-1 1 0 0,-1-2-1 0 0,0-1 1 0 0,-1-2-1 0 0,0-1 1 0 0,0-1-1 0 0,-1-1 1 0 0,-1-2-1 0 0,-1 0 1 0 0,0-2-1 0 0,-1-2 1 0 0,-1 0-1 0 0,-1-1 1 0 0,-1-2-1 0 0,0 0 1 0 0,-2-1-1 0 0,-1-2-142 0 0,-5 11-33 0 0,-1-1 0 0 0,0-1 0 0 0,-1 0 0 0 0,-1-1 0 0 0,-1 0 0 0 0,-1 0 0 0 0,0-1 0 0 0,-1-1 0 0 0,-2 0 0 0 0,0 0 0 0 0,0 0 0 0 0,-2-1 0 0 0,-1 0 0 0 0,-1 0 0 0 0,0 0-1 0 0,-1 0 1 0 0,-2-1 0 0 0,0-1 33 0 0,-1 17-18 0 0,0 0-1 0 0,0-1 1 0 0,0 1-1 0 0,-1 0 1 0 0,0 0-1 0 0,0 0 1 0 0,-1 0-1 0 0,1 0 1 0 0,-1 0-1 0 0,-1 1 1 0 0,1-1-1 0 0,-1 1 1 0 0,0 0-1 0 0,0 0 1 0 0,0 0-1 0 0,-1 1 1 0 0,0-1 0 0 0,1 1-1 0 0,-2 0 1 0 0,1 1-1 0 0,0-1 1 0 0,-1 1-1 0 0,0 0 1 0 0,1 0-1 0 0,-1 1 1 0 0,0 0-1 0 0,-1 0 1 0 0,1 0-1 0 0,0 1 1 0 0,-1 0 18 0 0,-5 0-8 0 0,0 0 1 0 0,1 1-1 0 0,-1 1 0 0 0,0 0 1 0 0,1 0-1 0 0,-1 2 1 0 0,0-1-1 0 0,1 1 1 0 0,0 1-1 0 0,0 0 1 0 0,0 0-1 0 0,0 1 1 0 0,1 1-1 0 0,0 0 1 0 0,0 0-1 0 0,0 1 1 0 0,1 0-1 0 0,0 1 1 0 0,0 0-1 0 0,1 0 1 0 0,0 1-1 0 0,0 0 1 0 0,1 0-1 0 0,1 1 0 0 0,-1 0 1 0 0,1 0-1 0 0,1 0 1 0 0,0 2 7 0 0,-3 7 50 0 0,0 0-1 0 0,2 1 1 0 0,1 0 0 0 0,0 0 0 0 0,1 0 0 0 0,1 1-1 0 0,1-1 1 0 0,1 1 0 0 0,1-1 0 0 0,1 1-1 0 0,1 0 1 0 0,0-1 0 0 0,2 0 0 0 0,0 1-1 0 0,1-1 1 0 0,1-1 0 0 0,1 1 0 0 0,1-1 0 0 0,0 0-1 0 0,2-1 1 0 0,0 0 0 0 0,1-1 0 0 0,1 0-1 0 0,0 0 1 0 0,15 13-50 0 0,-6-13 81 0 0,1-1 0 0 0,0-1-1 0 0,2-1 1 0 0,-1-1 0 0 0,2-1-1 0 0,0-1 1 0 0,0-2 0 0 0,1 0 0 0 0,0-2-1 0 0,0 0 1 0 0,1-2 0 0 0,-1-1 0 0 0,1-1-1 0 0,0-2 1 0 0,0 0 0 0 0,1-2-1 0 0,1-1-80 0 0,63-24-847 0 0,-58 2-5350 0 0,-27 19-6419 0 0</inkml:trace>
  <inkml:trace contextRef="#ctx0" brushRef="#br0" timeOffset="18758.973">16707 2646 2873 0 0,'0'0'1516'0'0,"0"0"-60"0"0,0 0 235 0 0,0 0 280 0 0,0 0 72 0 0,0 0-137 0 0,0 0-353 0 0,0 0-388 0 0,0 0-318 0 0,0 0-244 0 0,0 0-195 0 0,-4 1 775 0 0,4 204 2838 0 0,1-199-3976 0 0,-1 1 1 0 0,1-1 0 0 0,0 1 0 0 0,0-1 0 0 0,1 0 0 0 0,0 1-1 0 0,0-1 1 0 0,0 0 0 0 0,1 0 0 0 0,0 0 0 0 0,0-1-1 0 0,0 1 1 0 0,1-1 0 0 0,0 0 0 0 0,0 0 0 0 0,0 0-1 0 0,1 0 1 0 0,-1-1 0 0 0,1 1 0 0 0,0-1 0 0 0,1 0 0 0 0,-1-1-1 0 0,1 0 1 0 0,-1 1 0 0 0,1-2 0 0 0,0 1 0 0 0,0-1-1 0 0,0 0 1 0 0,1 0 0 0 0,-1 0 0 0 0,0-1 0 0 0,1 0-1 0 0,-1-1 1 0 0,4 1-46 0 0,8-5 107 0 0,1-1 0 0 0,-1 0 0 0 0,1-2-1 0 0,-2 0 1 0 0,1-1 0 0 0,-1-1-1 0 0,0 0 1 0 0,-1-1 0 0 0,0-1 0 0 0,0 0-1 0 0,-1-2 1 0 0,-1 0 0 0 0,0 0 0 0 0,-1-1-1 0 0,-1-1 1 0 0,0 0 0 0 0,8-13-107 0 0,-6 11 52 0 0,76-93 51 0 0,-89 110-111 0 0,-1 0-19 0 0,-1 16-107 0 0,-10 147 159 0 0,13-158-19 0 0,0 0-1 0 0,0 0 1 0 0,0 0 0 0 0,1 0 0 0 0,0-1-1 0 0,0 1 1 0 0,0-1 0 0 0,1 0 0 0 0,-1 0-1 0 0,1 0 1 0 0,0 0 0 0 0,0 0 0 0 0,0-1-1 0 0,1 0 1 0 0,-1 0 0 0 0,1 0 0 0 0,0-1-1 0 0,-1 1 1 0 0,1-1 0 0 0,0 0-1 0 0,1 0 1 0 0,-1-1 0 0 0,0 0 0 0 0,0 0-1 0 0,1 0 1 0 0,-1 0 0 0 0,1-1 0 0 0,-1 0-1 0 0,0 0 1 0 0,1-1 0 0 0,-1 1 0 0 0,1-1-1 0 0,-1 0 1 0 0,0 0 0 0 0,0-1-1 0 0,0 0 1 0 0,0 0 0 0 0,0 0 0 0 0,0 0-1 0 0,2-2-5 0 0,10-5 88 0 0,-1 0 0 0 0,-1 0 0 0 0,0-1 0 0 0,0-1 0 0 0,-1-1 1 0 0,0 0-1 0 0,-1-1 0 0 0,0 0 0 0 0,-1-1 0 0 0,-1 0 0 0 0,0-1 0 0 0,-1-1 0 0 0,0 1 0 0 0,-2-1 0 0 0,2-3-88 0 0,-2-94-126 0 0,-16 108-626 0 0,7 6-9155 0 0,1 2-2044 0 0</inkml:trace>
  <inkml:trace contextRef="#ctx0" brushRef="#br0" timeOffset="19059.183">18054 2687 16908 0 0,'0'0'1449'0'0,"0"0"-499"0"0,0 0-205 0 0,0 0 43 0 0,0 0 30 0 0,0 0-33 0 0,0 0-132 0 0,0 0-163 0 0,0 0-110 0 0,0 0-49 0 0,0 0-29 0 0,0 0-37 0 0,0 0-36 0 0,0 23-43 0 0,-2 120 194 0 0,-8-83-531 0 0,2-51-3384 0 0,-3-2-3551 0 0,9-6-4696 0 0</inkml:trace>
  <inkml:trace contextRef="#ctx0" brushRef="#br0" timeOffset="19271.975">17979 2293 11715 0 0,'0'0'4136'0'0,"0"0"-3239"0"0,0 0-473 0 0,0 0-192 0 0,0 0-184 0 0,0 0-240 0 0,0 0-152 0 0,0 0-88 0 0,0 0-105 0 0,0 0-135 0 0,0 0-464 0 0,0 0-1921 0 0,0 0-8025 0 0</inkml:trace>
  <inkml:trace contextRef="#ctx0" brushRef="#br0" timeOffset="19605.04">18487 2146 8490 0 0,'0'0'4117'0'0,"0"0"-2552"0"0,0 0-863 0 0,0 0 139 0 0,0 0 309 0 0,0 0 237 0 0,0 0 12 0 0,0 0-175 0 0,0 0-224 0 0,0 0-169 0 0,0 0-155 0 0,0 0-132 0 0,0 0-93 0 0,3 33-64 0 0,11 104-23 0 0,-2 160 1518 0 0,-54 94-1509 0 0,42-392-466 0 0,1 1 1 0 0,-1 0-1 0 0,0 0 0 0 0,1 0 0 0 0,-1 0 0 0 0,0 0 0 0 0,1 0 0 0 0,-1 0 1 0 0,1 0-1 0 0,-1 0 0 0 0,0 0 0 0 0,1 0 0 0 0,-1 1 0 0 0,0-1 1 0 0,1 0-1 0 0,-1 0 0 0 0,0 0 0 0 0,1 0 0 0 0,-1 1 0 0 0,0-1 1 0 0,1 0-1 0 0,-1 0 0 0 0,0 0 0 0 0,1 1 0 0 0,-1-1 0 0 0,0 0 1 0 0,0 1-1 0 0,1-1 0 0 0,-1 0 0 0 0,0 1 0 0 0,0-1 0 0 0,0 0 1 0 0,0 1-1 0 0,1-1 0 0 0,-1 0 0 0 0,0 1 0 0 0,0-1 93 0 0,5-6-362 0 0,7-16-4301 0 0,-8 7-5423 0 0,-3 7 1249 0 0</inkml:trace>
  <inkml:trace contextRef="#ctx0" brushRef="#br0" timeOffset="19811.152">18198 2661 10650 0 0,'0'0'1854'0'0,"0"0"-456"0"0,0 0-207 0 0,0 0 46 0 0,0 0 43 0 0,0 0-23 0 0,0 0-142 0 0,0 0-209 0 0,0 0-175 0 0,0 0-152 0 0,37-8-132 0 0,117-26-104 0 0,63-27 270 0 0,-87 5-2110 0 0,-81 19-8254 0 0,-38 27-1402 0 0</inkml:trace>
  <inkml:trace contextRef="#ctx0" brushRef="#br0" timeOffset="23366.018">19087 2249 760 0 0,'0'0'1364'0'0,"0"0"-498"0"0,0 0-118 0 0,0 0 104 0 0,0 0 182 0 0,0 0 89 0 0,0 0-14 0 0,0 0-43 0 0,0 0-137 0 0,0 0-51 0 0,0 0 19 0 0,-2-17 26 0 0,-2-12-478 0 0,0-7 474 0 0,3 26 3272 0 0,1 3 3378 0 0,7 261-6075 0 0,15-12-1019 0 0,-20 97-248 0 0,-2-339-238 0 0,11-7 91 0 0,248-220 400 0 0,-176 189-437 0 0,-81 38-38 0 0,0 0 0 0 0,1 0 0 0 0,-1 0 0 0 0,0 0 0 0 0,0 1 0 0 0,0-1 1 0 0,0 1-1 0 0,1-1 0 0 0,-1 1 0 0 0,0 0 0 0 0,0 0 0 0 0,0 0 0 0 0,0 0 0 0 0,0 0 0 0 0,-1 0 0 0 0,1 0 1 0 0,0 1-1 0 0,0-1 0 0 0,-1 1 0 0 0,1-1 0 0 0,-1 1 0 0 0,1-1 0 0 0,-1 1 0 0 0,0 0 0 0 0,1 0 1 0 0,-1 0-1 0 0,0 0 0 0 0,-1 0 0 0 0,1 0 0 0 0,0 0 0 0 0,0 0 0 0 0,-1 0 0 0 0,1 1-5 0 0,14 76 313 0 0,-13 75 105 0 0,-2-154-457 0 0,0 1 0 0 0,1-1 0 0 0,-1 1 0 0 0,0 0 0 0 0,0-1 0 0 0,1 1 1 0 0,-1-1-1 0 0,0 1 0 0 0,1-1 0 0 0,-1 1 0 0 0,1-1 0 0 0,-1 1 0 0 0,1-1 1 0 0,-1 0-1 0 0,1 1 0 0 0,-1-1 0 0 0,1 1 0 0 0,-1-1 0 0 0,1 0 0 0 0,-1 0 1 0 0,1 1-1 0 0,-1-1 0 0 0,1 0 0 0 0,0 0 0 0 0,-1 0 0 0 0,1 0 0 0 0,0 1 1 0 0,-1-1-1 0 0,1 0 0 0 0,-1 0 0 0 0,1 0 0 0 0,0 0 0 0 0,-1-1 0 0 0,1 1 1 0 0,0 0-1 0 0,-1 0 0 0 0,1 0 0 0 0,-1 0 0 0 0,1-1 0 0 0,0 1 0 0 0,-1 0 0 0 0,1-1 1 0 0,-1 1-1 0 0,1 0 0 0 0,-1-1 0 0 0,1 1 0 0 0,-1 0 0 0 0,1-1 0 0 0,-1 1 1 0 0,0-1-1 0 0,1 1 0 0 0,-1-1 0 0 0,1 0 39 0 0,9-6-3588 0 0,-3 1-3467 0 0,-3-2-5817 0 0</inkml:trace>
  <inkml:trace contextRef="#ctx0" brushRef="#br0" timeOffset="24344.751">20580 2761 1320 0 0,'0'0'1502'0'0,"0"0"29"0"0,0 0 61 0 0,0 0 113 0 0,0 0 35 0 0,0 0-85 0 0,0 0-99 0 0,0 0-129 0 0,0 0-109 0 0,0 0-140 0 0,0 0-148 0 0,0 0-140 0 0,0 0-102 0 0,-9 0-77 0 0,-28 0-75 0 0,-12 24 929 0 0,38-15-1280 0 0,-5 4-94 0 0,0 1 0 0 0,1 0 0 0 0,1 1 1 0 0,0 1-1 0 0,1 0 0 0 0,0 1 0 0 0,2 0 0 0 0,0 1 1 0 0,1 0-1 0 0,1 0 0 0 0,-2 8-191 0 0,9-24 18 0 0,1 0 1 0 0,0 1-1 0 0,0-1 0 0 0,0 1 1 0 0,0-1-1 0 0,0 1 0 0 0,1-1 1 0 0,-1 1-1 0 0,1-1 0 0 0,0 1 1 0 0,-1 0-1 0 0,1-1 0 0 0,1 1 1 0 0,-1 0-1 0 0,0-1 0 0 0,1 1 1 0 0,-1 0-1 0 0,1-1 0 0 0,0 1 1 0 0,-1-1-1 0 0,1 1 0 0 0,1-1 1 0 0,-1 0-1 0 0,0 1 0 0 0,0-1 1 0 0,1 0-1 0 0,0 0 1 0 0,-1 0-1 0 0,1 0 0 0 0,0 0 1 0 0,0 0-1 0 0,0 0 0 0 0,0-1 1 0 0,0 1-1 0 0,0-1 0 0 0,1 1 1 0 0,-1-1-1 0 0,0 0 0 0 0,1 0 1 0 0,-1 0-1 0 0,1 0 0 0 0,-1 0 1 0 0,1-1-1 0 0,0 1 0 0 0,-1-1 1 0 0,1 0-1 0 0,0 1 0 0 0,-1-1 1 0 0,3-1-19 0 0,10-2 106 0 0,-1-1 1 0 0,1-1 0 0 0,-1 0-1 0 0,0-1 1 0 0,0 0-1 0 0,-1-1 1 0 0,0 0 0 0 0,0-2-1 0 0,-1 1 1 0 0,0-1-1 0 0,0-1 1 0 0,-1 0 0 0 0,-1-1-1 0 0,0 0 1 0 0,3-4-107 0 0,1 1 72 0 0,181-164 484 0 0,-194 177-554 0 0,-1 1 0 0 0,0-1 1 0 0,1 1-1 0 0,-1-1 0 0 0,1 1 0 0 0,0 0 1 0 0,-1-1-1 0 0,1 1 0 0 0,-1 0 0 0 0,1-1 0 0 0,-1 1 1 0 0,1 0-1 0 0,0 0 0 0 0,-1-1 0 0 0,1 1 1 0 0,0 0-1 0 0,-1 0 0 0 0,1 0 0 0 0,0 0 0 0 0,-1 0 1 0 0,1 0-1 0 0,0 0 0 0 0,-1 0 0 0 0,1 0 1 0 0,0 0-1 0 0,-1 0 0 0 0,1 1 0 0 0,0-1 1 0 0,-1 0-1 0 0,1 0 0 0 0,-1 1 0 0 0,1-1 0 0 0,0 0 1 0 0,-1 1-1 0 0,1-1 0 0 0,-1 1 0 0 0,1-1 1 0 0,-1 1-1 0 0,1-1 0 0 0,-1 1 0 0 0,0-1 1 0 0,1 1-1 0 0,-1-1 0 0 0,1 1 0 0 0,-1-1 0 0 0,0 1 1 0 0,0 0-1 0 0,1-1 0 0 0,-1 1 0 0 0,0 0 1 0 0,0-1-1 0 0,0 1 0 0 0,0-1 0 0 0,1 1 0 0 0,-1 0 1 0 0,0-1-1 0 0,0 1 0 0 0,-1 0 0 0 0,1 0 1 0 0,0-1-1 0 0,0 1 0 0 0,0-1 0 0 0,0 1 1 0 0,0 0-1 0 0,-1-1 0 0 0,1 1 0 0 0,0 0 0 0 0,-1-1-2 0 0,3 12 84 0 0,9 71 285 0 0,-10-68-340 0 0,0 0 0 0 0,0 0 0 0 0,1-1 0 0 0,1 0 0 0 0,1 1 0 0 0,0-1 0 0 0,1 0 0 0 0,0-1 0 0 0,1 1-1 0 0,1 0-28 0 0,-3-9 2 0 0,1 0-1 0 0,-1 0 1 0 0,1-1-1 0 0,0 0 1 0 0,0 0-1 0 0,0 0 1 0 0,0-1-1 0 0,1 1 1 0 0,0-1-1 0 0,0 0 1 0 0,0-1-1 0 0,0 0 1 0 0,0 0-1 0 0,0 0 1 0 0,0-1-1 0 0,1 1 1 0 0,-1-1-1 0 0,0-1 1 0 0,1 1-1 0 0,-1-1 1 0 0,1-1-1 0 0,-1 1 1 0 0,1-1-1 0 0,-1 0 1 0 0,4-1-2 0 0,39-25-332 0 0,-31 11-2639 0 0,-6 5-2185 0 0,-6 7-7004 0 0</inkml:trace>
  <inkml:trace contextRef="#ctx0" brushRef="#br0" timeOffset="25399.627">21657 2455 7098 0 0,'0'0'2047'0'0,"0"0"-971"0"0,0 0-461 0 0,0 0 154 0 0,0 0 325 0 0,0 0 265 0 0,0 0 77 0 0,0 0-125 0 0,0 0-145 0 0,0 0-144 0 0,0 0-109 0 0,31 6-72 0 0,100 19-55 0 0,-119-23-607 0 0,0 0 1 0 0,0-1-1 0 0,0-1 1 0 0,0 1-1 0 0,0-2 1 0 0,0 0-1 0 0,0 0 1 0 0,0-1-1 0 0,0-1 1 0 0,0 0-1 0 0,0 0 1 0 0,-1-1-1 0 0,9-5-179 0 0,5 0 288 0 0,9-3-71 0 0,0-1 0 0 0,-1-2 0 0 0,0-1 0 0 0,-1-2 0 0 0,-1-1-1 0 0,-1-1 1 0 0,-1-1 0 0 0,-1-2 0 0 0,-1-1 0 0 0,-1-1 0 0 0,-1-1-1 0 0,16-22-216 0 0,-38 43 31 0 0,1 1 0 0 0,-1-1 0 0 0,0 0 0 0 0,-1 0 0 0 0,1 0 0 0 0,-1 0 0 0 0,0 0 0 0 0,0-1 0 0 0,0 1-1 0 0,-1-1 1 0 0,0 1 0 0 0,0-1 0 0 0,-1 1 0 0 0,1-1 0 0 0,-1 0 0 0 0,0 1 0 0 0,-1-5-31 0 0,-1 8 9 0 0,0 1 0 0 0,-1 0 1 0 0,1-1-1 0 0,0 1 1 0 0,0 0-1 0 0,-1 0 0 0 0,1 0 1 0 0,-1 0-1 0 0,1 1 0 0 0,-1-1 1 0 0,1 1-1 0 0,-1-1 0 0 0,1 1 1 0 0,-1 0-1 0 0,1 0 0 0 0,-1 0 1 0 0,1 0-1 0 0,-1 1 0 0 0,0-1 1 0 0,1 1-1 0 0,0-1 0 0 0,-1 1 1 0 0,1 0-1 0 0,-1 0 0 0 0,1 0 1 0 0,0 0-1 0 0,-1 1 0 0 0,1-1 1 0 0,-1 1-10 0 0,-15 14 2 0 0,0 0 1 0 0,1 0 0 0 0,1 2 0 0 0,0 0-1 0 0,2 1 1 0 0,0 0 0 0 0,1 1 0 0 0,1 1 0 0 0,1 0-1 0 0,0 0 1 0 0,0 6-3 0 0,-19 57 2 0 0,3 1-1 0 0,4 0 1 0 0,3 2 0 0 0,5 1-1 0 0,-4 76-1 0 0,10-73-7 0 0,-4 0 0 0 0,-4-1 0 0 0,-4-1-1 0 0,-4 0 1 0 0,-18 39 7 0 0,33-100 4 0 0,-2-1-1 0 0,-1 1 1 0 0,-1-2-1 0 0,-1 0 1 0 0,-1 0-1 0 0,-1-2 0 0 0,-2 0 1 0 0,0-1-1 0 0,-1-1 1 0 0,-23 19-4 0 0,36-35 3 0 0,-1 0 1 0 0,1 0-1 0 0,-2-1 0 0 0,1 0 1 0 0,0 0-1 0 0,-1-1 1 0 0,0 0-1 0 0,0-1 0 0 0,0 1 1 0 0,-1-2-1 0 0,1 0 0 0 0,0 0 1 0 0,-1 0-1 0 0,0-1 0 0 0,1-1 1 0 0,-1 1-1 0 0,-9-2-3 0 0,14-3 4 0 0,1 1-1 0 0,0-1 1 0 0,-1 0-1 0 0,1 0 1 0 0,1-1-1 0 0,-1 1 1 0 0,1-1 0 0 0,0 0-1 0 0,0 0 1 0 0,0 0-1 0 0,1 0 1 0 0,-1 0-1 0 0,1 0 1 0 0,0-1-1 0 0,1 1 1 0 0,0-1-1 0 0,-1 0 1 0 0,2 1 0 0 0,-1-1-1 0 0,1 0 1 0 0,0 1-1 0 0,0-1 1 0 0,0 0-1 0 0,1 0 1 0 0,0 1-1 0 0,0-1 1 0 0,0 1-1 0 0,1-1 1 0 0,1-1-4 0 0,8-31 13 0 0,2 0 1 0 0,1 0-1 0 0,3 2 0 0 0,1 0 1 0 0,1 1-1 0 0,2 0 0 0 0,1 2 1 0 0,2 1-1 0 0,10-10-13 0 0,22-24-108 0 0,3 2 0 0 0,3 2 1 0 0,3 3-1 0 0,2 4 0 0 0,44-28 108 0 0,-33 39-2337 0 0,-22 23-8719 0 0,-30 11 1560 0 0,-19 6 5054 0 0</inkml:trace>
  <inkml:trace contextRef="#ctx0" brushRef="#br0" timeOffset="25699.279">22472 2705 0 0 0,'0'0'2176'0'0,"0"0"1076"0"0,0 0 19 0 0,0 0-446 0 0,0 0-501 0 0,0 0-443 0 0,0 0-336 0 0,0 0-174 0 0,0 0-102 0 0,0 0-110 0 0,0 0-134 0 0,0 0-195 0 0,17-9-208 0 0,49-25 196 0 0,-88 56-508 0 0,1 1 1 0 0,0 0-1 0 0,2 1 1 0 0,1 2-1 0 0,-9 17-310 0 0,20-33 32 0 0,1 1-1 0 0,1 0 0 0 0,-1 1 1 0 0,2-1-1 0 0,0 1 0 0 0,0 0 1 0 0,1 0-1 0 0,0 1 0 0 0,1-1 1 0 0,1 1-1 0 0,0-1 0 0 0,0 1 1 0 0,1-1-1 0 0,1 1 0 0 0,0-1 1 0 0,2 6-32 0 0,-2-14 22 0 0,1 0 0 0 0,0 1 0 0 0,0-1 0 0 0,0 0 0 0 0,0 0 0 0 0,1-1 1 0 0,0 1-1 0 0,0 0 0 0 0,0-1 0 0 0,0 0 0 0 0,0 0 0 0 0,1 0 0 0 0,-1 0 0 0 0,1 0 1 0 0,0-1-1 0 0,0 1 0 0 0,0-1 0 0 0,0 0 0 0 0,0 0 0 0 0,0-1 0 0 0,0 1 0 0 0,1-1 1 0 0,-1 0-1 0 0,1 0 0 0 0,-1 0 0 0 0,1-1 0 0 0,-1 1 0 0 0,1-1 0 0 0,0 0 0 0 0,-1-1 1 0 0,2 1-24 0 0,3-1 73 0 0,-1 0-1 0 0,1 0 1 0 0,0-1-1 0 0,-1 0 0 0 0,1 0 1 0 0,-1-1-1 0 0,1 0 0 0 0,-1 0 1 0 0,0-1-1 0 0,0 0 1 0 0,-1-1-1 0 0,1 0 0 0 0,-1 0 1 0 0,0 0-1 0 0,5-6-71 0 0,-6 3 38 0 0,0-1-1 0 0,0 1 0 0 0,-1-1 1 0 0,0-1-1 0 0,0 1 1 0 0,-1-1-1 0 0,0 1 1 0 0,-1-1-1 0 0,0 0 1 0 0,-1-1-1 0 0,0 1 1 0 0,0 0-1 0 0,-1-1 1 0 0,-1 1-1 0 0,0 0 1 0 0,0-1-1 0 0,-1 1 1 0 0,-1-9-38 0 0,-1 4-139 0 0,0 1 1 0 0,-1 0-1 0 0,-1 0 1 0 0,0 1-1 0 0,-1-1 1 0 0,-1 1-1 0 0,0 0 1 0 0,0 1-1 0 0,-1 0 1 0 0,-1 0-1 0 0,0 1 1 0 0,-1 0-1 0 0,-8-8 139 0 0,-18 2-2843 0 0,11 14-4377 0 0,18 3-4576 0 0</inkml:trace>
  <inkml:trace contextRef="#ctx0" brushRef="#br0" timeOffset="25993.764">22846 2941 7034 0 0,'0'0'2416'0'0,"0"0"-709"0"0,0 0-165 0 0,0 0 131 0 0,0 0 44 0 0,0 0-140 0 0,0 0-227 0 0,0 0-204 0 0,0 0-113 0 0,0 0-45 0 0,0 0-101 0 0,0 0-93 0 0,0 0-73 0 0,-11 12-41 0 0,-30 34-61 0 0,40-46-579 0 0,0 0 1 0 0,1 0-1 0 0,-1 0 0 0 0,0 0 0 0 0,1 0 0 0 0,-1 0 1 0 0,0 0-1 0 0,1 0 0 0 0,-1-1 0 0 0,0 1 0 0 0,1 0 1 0 0,-1 0-1 0 0,0-1 0 0 0,1 1 0 0 0,-1 0 0 0 0,1-1 1 0 0,-1 1-1 0 0,1-1 0 0 0,-1 1 0 0 0,1-1 0 0 0,-1 1 1 0 0,1-1-1 0 0,-1 1 0 0 0,1-1 0 0 0,0 1 0 0 0,-1-1 0 0 0,1 0 1 0 0,0 1-1 0 0,-1-1 0 0 0,1 0 0 0 0,0 1 0 0 0,0-1 1 0 0,0 0-1 0 0,-1 1 0 0 0,1-1 0 0 0,0 0 0 0 0,0 1 1 0 0,0-1-1 0 0,0 0 0 0 0,0 1 0 0 0,0-1 0 0 0,1 0 1 0 0,-1 1-1 0 0,0-1 0 0 0,0 0 0 0 0,0 1 0 0 0,1-1 1 0 0,-1 0-1 0 0,0 1 0 0 0,1-1 0 0 0,-1 1 0 0 0,0-1 1 0 0,1 0-1 0 0,-1 1 0 0 0,1-1 0 0 0,0 1-40 0 0,-1-2 102 0 0,49-142 951 0 0,32-25-665 0 0,-19 82-620 0 0,-61 86 129 0 0,0 0-1 0 0,1 0 1 0 0,-1 1-1 0 0,0-1 0 0 0,1 1 1 0 0,-1-1-1 0 0,0 1 1 0 0,1-1-1 0 0,-1 1 0 0 0,1 0 1 0 0,-1 0-1 0 0,1 0 1 0 0,-1 0-1 0 0,1 0 0 0 0,-1 0 1 0 0,0 0-1 0 0,1 0 1 0 0,-1 0-1 0 0,1 1 1 0 0,-1-1-1 0 0,1 1 0 0 0,-1-1 1 0 0,0 1-1 0 0,1-1 1 0 0,-1 1-1 0 0,0 0 0 0 0,0 0 1 0 0,1 0-1 0 0,-1-1 1 0 0,0 1-1 0 0,0 0 0 0 0,0 0 1 0 0,0 1-1 0 0,0-1 1 0 0,0 0-1 0 0,-1 0 1 0 0,1 0-1 0 0,0 1 0 0 0,0-1 1 0 0,-1 0 103 0 0,6 12-2615 0 0,-1-4-2928 0 0,-3-2-6529 0 0</inkml:trace>
  <inkml:trace contextRef="#ctx0" brushRef="#br0" timeOffset="26406.125">23428 2613 2769 0 0,'0'0'3834'0'0,"0"0"-1790"0"0,0 0-434 0 0,0 0 117 0 0,0 0 123 0 0,0 0-94 0 0,0 0-261 0 0,0 0-211 0 0,0 0-180 0 0,0 0-98 0 0,0 0-120 0 0,0 0-137 0 0,0 0-123 0 0,-4-3-132 0 0,2 1-494 0 0,1 0 46 0 0,0 1-1 0 0,0 0 1 0 0,0 0-1 0 0,0 0 1 0 0,0 1-1 0 0,0-1 0 0 0,0 0 1 0 0,0 0-1 0 0,0 0 1 0 0,0 1-1 0 0,-1-1 1 0 0,1 1-1 0 0,0-1 1 0 0,0 1-1 0 0,-1-1 1 0 0,1 1-1 0 0,0 0 1 0 0,-1-1-1 0 0,1 1 1 0 0,0 0-1 0 0,-1 0 0 0 0,1 0 1 0 0,0 0-1 0 0,-1 0 1 0 0,1 0-1 0 0,0 1 1 0 0,-1-1-1 0 0,1 0 1 0 0,0 1-1 0 0,-1-1 1 0 0,1 1-1 0 0,0-1 1 0 0,-1 2-46 0 0,-11 5 225 0 0,1 2 0 0 0,1 0 0 0 0,-1 0 0 0 0,1 1 0 0 0,1 1 0 0 0,0-1 0 0 0,0 2 1 0 0,2-1-1 0 0,-1 1 0 0 0,-6 13-225 0 0,8-13 62 0 0,1 0 0 0 0,0 1 1 0 0,1 0-1 0 0,0 0 0 0 0,1 0 1 0 0,0 0-1 0 0,1 0 0 0 0,1 1 0 0 0,0 0 1 0 0,1-1-1 0 0,0 1 0 0 0,1 0 1 0 0,1 0-1 0 0,2 11-62 0 0,0-19 18 0 0,0 0 1 0 0,1 0-1 0 0,0 0 1 0 0,0 0-1 0 0,1-1 0 0 0,-1 1 1 0 0,1-1-1 0 0,0 0 1 0 0,1-1-1 0 0,-1 1 0 0 0,1-1 1 0 0,0 0-1 0 0,0-1 1 0 0,0 1-1 0 0,1-1 0 0 0,-1 0 1 0 0,1-1-1 0 0,0 0 1 0 0,-1 0-1 0 0,1 0 0 0 0,0-1 1 0 0,0 0-1 0 0,0 0 1 0 0,1 0-1 0 0,-1-1 0 0 0,0-1 1 0 0,0 1-1 0 0,0-1 1 0 0,0 0-1 0 0,2-1-18 0 0,43-18-1351 0 0,-40 4-6194 0 0,-10 11-4143 0 0</inkml:trace>
  <inkml:trace contextRef="#ctx0" brushRef="#br0" timeOffset="26879.23">23663 2834 8554 0 0,'0'0'2082'0'0,"0"0"-442"0"0,0 0 60 0 0,0 0 186 0 0,0 0-118 0 0,0 0-243 0 0,0 0-206 0 0,0 0-156 0 0,0 0-106 0 0,0 0-90 0 0,32 0-101 0 0,101-2-126 0 0,-45-18 439 0 0,-55 7-877 0 0,-1-2 0 0 0,-1-1 1 0 0,0-1-1 0 0,-1-2 0 0 0,-1-1 1 0 0,-1-1-1 0 0,8-9-302 0 0,12-30 174 0 0,-47 58-172 0 0,-1 1-1 0 0,1-1 1 0 0,0 1-1 0 0,-1-1 0 0 0,1 0 1 0 0,-1 1-1 0 0,1-1 1 0 0,-1 0-1 0 0,0 0 0 0 0,1 1 1 0 0,-1-1-1 0 0,0 0 1 0 0,0 0-1 0 0,0 0 0 0 0,-1 1 1 0 0,1-1-1 0 0,0 0 1 0 0,-1 0-1 0 0,1 1 1 0 0,-1-1-1 0 0,1 0 0 0 0,-1 1 1 0 0,0-1-1 0 0,0 1 1 0 0,0-1-1 0 0,0 1 0 0 0,0-1 1 0 0,0 1-1 0 0,0 0 1 0 0,0-1-1 0 0,-1 1 0 0 0,1 0 1 0 0,0 0-1 0 0,-1 0 1 0 0,1 0-1 0 0,-1 0 1 0 0,1 0-1 0 0,-1 0 0 0 0,0 1 1 0 0,1-1-1 0 0,-2 0-1 0 0,-11-2-17 0 0,-1 0-1 0 0,0 1 1 0 0,0 0 0 0 0,0 2-1 0 0,0-1 1 0 0,1 2 0 0 0,-1 0-1 0 0,0 1 1 0 0,0 0 0 0 0,0 1-1 0 0,1 1 1 0 0,-1 0 0 0 0,1 1-1 0 0,0 1 1 0 0,1 0 0 0 0,-1 1-1 0 0,1 0 1 0 0,1 1 0 0 0,-9 6 17 0 0,-3 2 3 0 0,1 1 1 0 0,0 1 0 0 0,2 1-1 0 0,0 0 1 0 0,1 2 0 0 0,-10 13-4 0 0,24-26 3 0 0,-1 0 1 0 0,1 1 0 0 0,1 0 0 0 0,0 0-1 0 0,0 0 1 0 0,1 0 0 0 0,0 1 0 0 0,0 0-1 0 0,1 0 1 0 0,0 0 0 0 0,1 0 0 0 0,0 0-1 0 0,1 1 1 0 0,0-1 0 0 0,0 1 0 0 0,1-1 0 0 0,1 0-1 0 0,0 1 1 0 0,1 6-4 0 0,3-8 7 0 0,-1-1-1 0 0,1 1 1 0 0,0-1 0 0 0,1 0-1 0 0,0-1 1 0 0,0 1-1 0 0,1-1 1 0 0,0 0 0 0 0,0-1-1 0 0,1 0 1 0 0,-1 0-1 0 0,1 0 1 0 0,1-1 0 0 0,-1 0-1 0 0,1-1 1 0 0,0 0-1 0 0,0 0 1 0 0,0-1 0 0 0,0 0-1 0 0,0-1 1 0 0,1 0-1 0 0,4 1-6 0 0,30 4 22 0 0,0-2 0 0 0,0-1 0 0 0,0-3 0 0 0,1-1 0 0 0,40-6-22 0 0,84-24-520 0 0,-98 12-3113 0 0,-49 10-3555 0 0,-8 1-5787 0 0</inkml:trace>
  <inkml:trace contextRef="#ctx0" brushRef="#br0" timeOffset="29790.223">768 3799 6889 0 0,'0'0'4100'0'0,"0"0"-2144"0"0,0 0-833 0 0,0 0-176 0 0,0 0-55 0 0,0 0 49 0 0,0 0 7 0 0,0 0 27 0 0,0 0-14 0 0,0 0-62 0 0,0 0-31 0 0,-2 18-121 0 0,-1 118 371 0 0,18-2-273 0 0,-6-1 0 0 0,-6 1 0 0 0,-7 32-845 0 0,3-139-25 0 0,-2-1 1 0 0,-1 0-1 0 0,0 0 0 0 0,-2-1 1 0 0,-1 0-1 0 0,-2 0 0 0 0,0 0 0 0 0,-11 20 25 0 0,-8-7-1004 0 0,13-31-4124 0 0,8-15-7150 0 0,6 1 4987 0 0</inkml:trace>
  <inkml:trace contextRef="#ctx0" brushRef="#br0" timeOffset="30127.243">523 3957 8922 0 0,'0'0'1367'0'0,"0"0"-342"0"0,0 0-246 0 0,0 0 59 0 0,0 0 173 0 0,0 0 142 0 0,0 0 26 0 0,31-33-96 0 0,98-103-165 0 0,-58 84-153 0 0,-36 37-402 0 0,1 2 0 0 0,0 1 0 0 0,1 1 1 0 0,0 2-1 0 0,0 2 0 0 0,1 2 0 0 0,7 0-363 0 0,-26 4 138 0 0,-1 0 1 0 0,1 2-1 0 0,-1 0 0 0 0,1 1 1 0 0,-1 0-1 0 0,0 2 0 0 0,0 0 1 0 0,0 1-1 0 0,0 1 0 0 0,-1 1 1 0 0,0 0-1 0 0,0 1 0 0 0,-1 1 1 0 0,0 1-1 0 0,10 8-138 0 0,-17-10 66 0 0,0 0 0 0 0,-1 1 1 0 0,0 0-1 0 0,-1 0 0 0 0,0 1 0 0 0,0 0 0 0 0,-1 0 1 0 0,0 1-1 0 0,-1 0 0 0 0,0 0 0 0 0,-1 0 0 0 0,0 0 1 0 0,-1 1-1 0 0,0-1 0 0 0,-1 1 0 0 0,0 0 0 0 0,-1 0 1 0 0,0 0-1 0 0,-1 0 0 0 0,-1 0 0 0 0,0 0 0 0 0,0 3-66 0 0,-5 3 36 0 0,0-1 1 0 0,0 1-1 0 0,-2-1 0 0 0,0-1 0 0 0,-1 0 0 0 0,-1 0 0 0 0,0 0 0 0 0,-1-1 0 0 0,-1-1 0 0 0,0 0 0 0 0,-1-1 0 0 0,-1 0 0 0 0,0-1 0 0 0,0 0 1 0 0,-1-1-1 0 0,-1-1 0 0 0,0 0 0 0 0,0-1 0 0 0,-9 3-36 0 0,-4 5-133 0 0,-2-1 0 0 0,0-2 0 0 0,0-1 0 0 0,-1-1 0 0 0,-1-1 0 0 0,0-2 0 0 0,0-2 0 0 0,-1-1 0 0 0,0-1 0 0 0,-22-1 133 0 0,11-13-1539 0 0,23-11-5152 0 0,19 12-4683 0 0</inkml:trace>
  <inkml:trace contextRef="#ctx0" brushRef="#br0" timeOffset="31241.08">3051 3685 0 0 0,'0'0'715'0'0,"0"0"468"0"0,0 0 165 0 0,0 0 75 0 0,0 0 67 0 0,0 0 37 0 0,0 0 8 0 0,0 0-66 0 0,0 0-108 0 0,0 0-165 0 0,0 0-124 0 0,-27-4 3274 0 0,7 7-3995 0 0,0 1 0 0 0,1 1 0 0 0,-1 1 0 0 0,1 0 0 0 0,1 2 0 0 0,-1 0 1 0 0,1 1-1 0 0,0 1 0 0 0,1 0 0 0 0,0 2 0 0 0,1 0 0 0 0,0 0 0 0 0,1 2 0 0 0,0 0-351 0 0,-10 12 172 0 0,1 0 1 0 0,1 1 0 0 0,1 2 0 0 0,1 0-1 0 0,2 1 1 0 0,0 2 0 0 0,3-1-1 0 0,1 2 1 0 0,1 0 0 0 0,1 1-1 0 0,2 0 1 0 0,2 1 0 0 0,1 0 0 0 0,2 0-1 0 0,1 1 1 0 0,2-1 0 0 0,1 1-1 0 0,3 13-172 0 0,0-26 80 0 0,1-1-1 0 0,1-1 0 0 0,1 1 0 0 0,1 0 0 0 0,1-1 0 0 0,1 0 0 0 0,1 0 1 0 0,1-1-1 0 0,0 0 0 0 0,2-1 0 0 0,0 0 0 0 0,1 0 0 0 0,1-1 0 0 0,1-1 1 0 0,0 0-1 0 0,2-1 0 0 0,-1-1 0 0 0,2 0 0 0 0,0-1 0 0 0,1-1 0 0 0,0 0 1 0 0,1-2-1 0 0,7 4-79 0 0,-8-8 71 0 0,1-1-1 0 0,0-1 1 0 0,1-1 0 0 0,-1 0 0 0 0,1-1 0 0 0,-1-2 0 0 0,1 0 0 0 0,0 0 0 0 0,7-3-71 0 0,-26 2 1 0 0,1 1-74 0 0,1-1 0 0 0,-1 1 0 0 0,0-1 0 0 0,1 0 0 0 0,-1 0 0 0 0,0 0 0 0 0,0 0 0 0 0,1 0 0 0 0,-1-1 0 0 0,0 1 0 0 0,0-1 1 0 0,1 0-1 0 0,-1 1 0 0 0,0-1 0 0 0,0 0 0 0 0,0 0 0 0 0,0 0 0 0 0,0 0 0 0 0,0-1 0 0 0,0 1 0 0 0,-1-1 0 0 0,1 1 0 0 0,0-1 1 0 0,-1 1-1 0 0,1-1 0 0 0,-1 0 0 0 0,0 0 0 0 0,1 0 0 0 0,-1 0 0 0 0,0 0 0 0 0,0 0 0 0 0,0 0 0 0 0,0 0 0 0 0,-1 0 1 0 0,1 0-1 0 0,0 0 0 0 0,-1-3 73 0 0,0-4-2679 0 0,0 4-1997 0 0,0 1-7610 0 0</inkml:trace>
  <inkml:trace contextRef="#ctx0" brushRef="#br0" timeOffset="32028.494">3566 4307 6393 0 0,'0'0'1505'0'0,"0"0"-238"0"0,0 0-80 0 0,0 0 129 0 0,0 0 120 0 0,0 0-37 0 0,0 0-120 0 0,0 0-177 0 0,0 0-217 0 0,0 0-167 0 0,0 0-128 0 0,0 0-92 0 0,0 0-78 0 0,-26-2-57 0 0,-79-5-42 0 0,38 16 436 0 0,48-2-511 0 0,-71 37 978 0 0,90-42-1216 0 0,1 0 1 0 0,-1 0-1 0 0,0 0 0 0 0,1 0 0 0 0,0 0 0 0 0,-1 0 0 0 0,1 0 1 0 0,0 0-1 0 0,0 0 0 0 0,0 0 0 0 0,0 0 0 0 0,0-1 0 0 0,0 1 1 0 0,1 0-1 0 0,-1-1 0 0 0,1 1 0 0 0,-1-1 0 0 0,1 1 0 0 0,0-1 1 0 0,-1 0-1 0 0,1 0 0 0 0,0 0 0 0 0,0 0 0 0 0,1 1-8 0 0,94 67 459 0 0,-90-65-340 0 0,0 1-1 0 0,0 0 1 0 0,0 0 0 0 0,0 0-1 0 0,-1 1 1 0 0,0 0-1 0 0,0 0 1 0 0,-1 1 0 0 0,0 0-1 0 0,0 0 1 0 0,0 0 0 0 0,-1 0-1 0 0,0 1 1 0 0,0-1-1 0 0,-1 1 1 0 0,0 0 0 0 0,-1 0-1 0 0,1 1 1 0 0,-1-1 0 0 0,-1 2-119 0 0,-47 30 929 0 0,15-26-1103 0 0,-1-1-1 0 0,0-2 1 0 0,0-2-1 0 0,-1 0 1 0 0,0-3 0 0 0,-1 0-1 0 0,1-2 1 0 0,-1-2-1 0 0,-31-1 175 0 0,73-13-3771 0 0,9-2-5195 0 0,-10 7-2486 0 0</inkml:trace>
  <inkml:trace contextRef="#ctx0" brushRef="#br0" timeOffset="32618.776">3789 3891 11939 0 0,'0'0'1428'0'0,"0"0"-427"0"0,0 0-171 0 0,0 0 158 0 0,0 0 236 0 0,0 0 81 0 0,0 0-137 0 0,0 0-276 0 0,0 0-296 0 0,0 0-190 0 0,0 0-44 0 0,0 0 34 0 0,0 0 57 0 0,2 8 33 0 0,11 121 1431 0 0,-10-47-1453 0 0,-3 0 0 0 0,-4 0 0 0 0,-3 0 0 0 0,-9 30-464 0 0,-21 47 206 0 0,39-159-205 0 0,0 1 1 0 0,-1-1 0 0 0,1 0-1 0 0,0 1 1 0 0,0-1-1 0 0,0 0 1 0 0,-1 0 0 0 0,1 0-1 0 0,0 0 1 0 0,0-1 0 0 0,-1 1-1 0 0,1 0 1 0 0,0-1 0 0 0,0 1-1 0 0,-1-1 1 0 0,1 1 0 0 0,0-1-1 0 0,-1 0 1 0 0,1 0 0 0 0,-1 0-1 0 0,1 0 1 0 0,-1 0 0 0 0,1 0-1 0 0,-1 0 1 0 0,0-1 0 0 0,0 1-1 0 0,1 0 1 0 0,-1-1 0 0 0,0 1-1 0 0,0-2-1 0 0,11-4-9 0 0,173-95-29 0 0,-183 101 36 0 0,0 0 0 0 0,-1 0 0 0 0,1 0 0 0 0,0 1 0 0 0,1-1 1 0 0,-1 0-1 0 0,0 1 0 0 0,0 0 0 0 0,0-1 0 0 0,0 1 0 0 0,0 0 0 0 0,0 0 0 0 0,0 0 0 0 0,1 0 0 0 0,-1 1 0 0 0,0-1 0 0 0,0 0 0 0 0,0 1 0 0 0,0 0 0 0 0,0-1 0 0 0,0 1 1 0 0,0 0-1 0 0,0 0 0 0 0,0 0 0 0 0,0 0 0 0 0,-1 1 0 0 0,1-1 0 0 0,0 0 0 0 0,-1 1 0 0 0,1-1 0 0 0,-1 1 0 0 0,1 0 0 0 0,-1 0 2 0 0,16 65 135 0 0,-26 21-359 0 0,12-75-3542 0 0,10-11-5712 0 0,-8-3 5893 0 0,-1 1-6888 0 0</inkml:trace>
  <inkml:trace contextRef="#ctx0" brushRef="#br0" timeOffset="32913.52">4349 4484 6297 0 0,'0'0'1723'0'0,"0"0"-181"0"0,0 0 126 0 0,0 0 241 0 0,0 0 10 0 0,0 0-245 0 0,0 0-429 0 0,0 0-381 0 0,0 0-223 0 0,0 0-108 0 0,0 0-13 0 0,0 0-25 0 0,-4 11-40 0 0,-16 99 1002 0 0,20-108-1414 0 0,0 1 0 0 0,0-1-1 0 0,1 1 1 0 0,0-1 0 0 0,-1 1 0 0 0,1-1-1 0 0,0 1 1 0 0,0-1 0 0 0,0 0 0 0 0,0 1-1 0 0,1-1 1 0 0,-1 0 0 0 0,1 0 0 0 0,-1 0-1 0 0,1 0 1 0 0,0 0 0 0 0,0 0-1 0 0,0 0 1 0 0,0-1 0 0 0,0 1 0 0 0,0-1-1 0 0,0 0 1 0 0,0 1 0 0 0,1-1 0 0 0,-1 0-1 0 0,0 0 1 0 0,1 0 0 0 0,-1 0 0 0 0,1-1-1 0 0,-1 1 1 0 0,1-1 0 0 0,-1 0-1 0 0,1 1-42 0 0,84-9 1480 0 0,-79 4-1418 0 0,0-1 0 0 0,0 0 0 0 0,0 0-1 0 0,-1 0 1 0 0,0-1 0 0 0,0 0 0 0 0,0 0-1 0 0,-1-1 1 0 0,0 0 0 0 0,0 0 0 0 0,-1 0-1 0 0,1-1 1 0 0,-2 0 0 0 0,1 0 0 0 0,-1 0 0 0 0,0-1-1 0 0,-1 1 1 0 0,0-1 0 0 0,0 0 0 0 0,-1 0-1 0 0,0 0 1 0 0,-1 0 0 0 0,0 0 0 0 0,0 0 0 0 0,-1-4-62 0 0,0 8-28 0 0,0 1 0 0 0,1 0 0 0 0,-2 0-1 0 0,1 0 1 0 0,0-1 0 0 0,-1 1 0 0 0,0 0 0 0 0,0 0 0 0 0,0 0 0 0 0,0 0 0 0 0,-1 0 0 0 0,0 0 0 0 0,1 1 0 0 0,-2-1 0 0 0,1 0 0 0 0,0 1 0 0 0,-1 0 0 0 0,1-1 0 0 0,-1 1 0 0 0,0 0 0 0 0,0 0 0 0 0,0 1 0 0 0,0-1 0 0 0,-1 1 0 0 0,1-1 0 0 0,-1 1 0 0 0,0 0 0 0 0,1 0 0 0 0,-1 1 0 0 0,0-1 28 0 0,-69 12-2805 0 0,52 3-1024 0 0,-1 0-4298 0 0,19-10 6330 0 0,-10 5-8181 0 0</inkml:trace>
  <inkml:trace contextRef="#ctx0" brushRef="#br0" timeOffset="33466.837">4770 4439 6529 0 0,'0'0'2812'0'0,"0"0"-1029"0"0,0 0-300 0 0,0 0 25 0 0,0 0-41 0 0,0 0-139 0 0,0 0-239 0 0,0 0-219 0 0,0 0-145 0 0,0 0-107 0 0,0 0-58 0 0,0 0-51 0 0,0 0-56 0 0,-5 10-20 0 0,-17 28-62 0 0,16 17 1008 0 0,8-53-1294 0 0,0 1 0 0 0,0-1-1 0 0,-1 1 1 0 0,2-1 0 0 0,-1 0 0 0 0,0 0-1 0 0,0 0 1 0 0,1 0 0 0 0,-1-1 0 0 0,1 1 0 0 0,-1-1-1 0 0,1 1 1 0 0,0-1 0 0 0,-1 0 0 0 0,1 0-1 0 0,0 0 1 0 0,0 0 0 0 0,0 0 0 0 0,0-1-1 0 0,0 0 1 0 0,0 1 0 0 0,0-1 0 0 0,0 0 0 0 0,0 0-1 0 0,0-1 1 0 0,0 1 0 0 0,0-1 0 0 0,2 0-85 0 0,2 1 151 0 0,9-3-47 0 0,0-1 1 0 0,0 0-1 0 0,0-1 1 0 0,-1-1 0 0 0,0 0-1 0 0,0-1 1 0 0,-1-1-1 0 0,0 0 1 0 0,0-1 0 0 0,0 0-1 0 0,-2-1 1 0 0,1-1-1 0 0,-1 0 1 0 0,4-6-105 0 0,49-45 177 0 0,-63 88-262 0 0,-2-21 86 0 0,0-1 1 0 0,1 1-1 0 0,-1 0 0 0 0,1-1 0 0 0,0 1 1 0 0,1-1-1 0 0,-1 1 0 0 0,1-1 1 0 0,-1 1-1 0 0,1-1 0 0 0,1 0 0 0 0,-1 0 1 0 0,1 0-1 0 0,-1 0 0 0 0,1-1 1 0 0,0 1-1 0 0,0-1 0 0 0,1 1 0 0 0,-1-1 1 0 0,1 0-1 0 0,0 0 0 0 0,-1-1 1 0 0,1 1-1 0 0,1-1 0 0 0,-1 0 0 0 0,0 0 1 0 0,0 0-1 0 0,1 0 0 0 0,-1-1 1 0 0,1 0-2 0 0,5 0 16 0 0,0 0 0 0 0,0-1 0 0 0,-1 0 1 0 0,1-1-1 0 0,0 0 0 0 0,0-1 0 0 0,0 0 0 0 0,-1 0 1 0 0,1-1-1 0 0,-1 0 0 0 0,0 0 0 0 0,0-1 0 0 0,0-1 1 0 0,0 0-1 0 0,-1 0 0 0 0,0 0 0 0 0,0-1 1 0 0,0 0-1 0 0,-1-1 0 0 0,1 0 0 0 0,-2 0 0 0 0,1 0 1 0 0,-1-1-1 0 0,0 0 0 0 0,3-7-16 0 0,-1-33-589 0 0,-18 48-6079 0 0,9 0 3422 0 0,-5 0-9100 0 0</inkml:trace>
  <inkml:trace contextRef="#ctx0" brushRef="#br0" timeOffset="33845.969">5518 4491 16155 0 0,'0'0'1235'0'0,"0"0"-405"0"0,0 0 57 0 0,0 0 196 0 0,0 0 60 0 0,0 0-109 0 0,0 0-273 0 0,0 0-252 0 0,0 0-122 0 0,0 0-75 0 0,0 0-37 0 0,0 0-22 0 0,0 0-25 0 0,16-17-16 0 0,51-54-25 0 0,0-5 506 0 0,-65 77-696 0 0,0 0-1 0 0,0 0 1 0 0,0 1-1 0 0,0-1 0 0 0,-1 1 1 0 0,1 0-1 0 0,0-1 1 0 0,-1 1-1 0 0,0 0 0 0 0,1 0 1 0 0,-1 0-1 0 0,0 0 1 0 0,0 0-1 0 0,0 0 1 0 0,0 0-1 0 0,0 0 0 0 0,-1 0 1 0 0,1 1-1 0 0,0-1 1 0 0,-1 0-1 0 0,0 1 1 0 0,0-1-1 0 0,0 0 0 0 0,0 1 1 0 0,0-1-1 0 0,0 0 1 0 0,0 0-1 0 0,-1 1 0 0 0,1-1 1 0 0,-1 1 3 0 0,2 11 23 0 0,0-11-8 0 0,0 0-1 0 0,-1 0 0 0 0,1 0 0 0 0,1 0 1 0 0,-1-1-1 0 0,0 1 0 0 0,1 0 1 0 0,-1 0-1 0 0,1-1 0 0 0,0 1 0 0 0,0-1 1 0 0,0 0-1 0 0,0 1 0 0 0,0-1 1 0 0,0 0-1 0 0,1 0 0 0 0,-1 0 1 0 0,1-1-1 0 0,-1 1 0 0 0,1-1 0 0 0,0 1 1 0 0,0-1-1 0 0,0 0 0 0 0,-1 0 1 0 0,1 0-1 0 0,0 0 0 0 0,0 0 0 0 0,0-1 1 0 0,1 0-1 0 0,-1 1 0 0 0,2-1-14 0 0,96-19 1346 0 0,-86 11-1227 0 0,-1 0 0 0 0,0-1 0 0 0,0 0-1 0 0,-1-1 1 0 0,0-1 0 0 0,-1 0 0 0 0,0-1 0 0 0,-1 0 0 0 0,0-1 0 0 0,7-12-119 0 0,-12 4 205 0 0,-6 11-2682 0 0,0 3-2780 0 0,0 4-7106 0 0</inkml:trace>
  <inkml:trace contextRef="#ctx0" brushRef="#br0" timeOffset="34709.734">6690 3740 7154 0 0,'0'0'1911'0'0,"0"0"-138"0"0,0 0-34 0 0,0 0 64 0 0,0 0 34 0 0,0 0-111 0 0,0 0-244 0 0,0 0-255 0 0,0 0-246 0 0,0 0-245 0 0,0 0-179 0 0,0 0-138 0 0,0 0-110 0 0,0-8-45 0 0,-4-17 39 0 0,-6 55 285 0 0,-1 61 122 0 0,3-1-1 0 0,4 1 0 0 0,7 51-709 0 0,-2-23 262 0 0,-1 35-63 0 0,16-166-132 0 0,14-17-65 0 0,2 2 0 0 0,1 1 0 0 0,1 1 0 0 0,0 2 0 0 0,33-15-2 0 0,-43 23-4 0 0,1 2 0 0 0,0 1 1 0 0,1 1-1 0 0,1 1 0 0 0,0 2 0 0 0,0 0 0 0 0,0 2 0 0 0,1 1 0 0 0,0 1 1 0 0,9 1 3 0 0,-34 2-1 0 0,-1 0 0 0 0,0 1 1 0 0,0 0-1 0 0,0-1 1 0 0,0 1-1 0 0,0 0 1 0 0,0 0-1 0 0,0 0 1 0 0,1 1-1 0 0,-1-1 1 0 0,0 0-1 0 0,0 1 1 0 0,0-1-1 0 0,0 1 1 0 0,0 0-1 0 0,0 0 0 0 0,0 0 1 0 0,0 0-1 0 0,0 0 1 0 0,-1 0-1 0 0,1 0 1 0 0,0 0-1 0 0,-1 1 1 0 0,1-1-1 0 0,0 1 1 0 0,-1-1-1 0 0,0 1 1 0 0,1 0-1 0 0,-1 0 1 0 0,0-1-1 0 0,0 1 0 0 0,0 0 1 0 0,0 0-1 0 0,0 0 1 0 0,-1 0-1 0 0,1 0 1 0 0,-1 0-1 0 0,1 0 1 0 0,-1 1-1 0 0,0-1 1 0 0,1 0-1 0 0,-1 0 1 0 0,0 0-1 0 0,0 0 1 0 0,-1 0 0 0 0,1 5 4 0 0,0 0 0 0 0,-1 0 0 0 0,0 0 1 0 0,-1 0-1 0 0,0 0 0 0 0,0-1 0 0 0,0 1 1 0 0,-1-1-1 0 0,1 1 0 0 0,-2-1 0 0 0,1 0 1 0 0,-1 0-1 0 0,0-1 0 0 0,0 1 1 0 0,-4 4-5 0 0,-13 12-2 0 0,0 0 1 0 0,-2-2-1 0 0,-1 0 1 0 0,0-2-1 0 0,-1 0 1 0 0,-1-2-1 0 0,0 0 1 0 0,-1-2 0 0 0,-1-1-1 0 0,0-2 1 0 0,-1 0-1 0 0,0-2 1 0 0,-8 0 1 0 0,27-6-105 0 0,0 0 0 0 0,-1 0 0 0 0,1-1 0 0 0,-1-1-1 0 0,1 0 1 0 0,-1-1 0 0 0,0 1 0 0 0,1-2 0 0 0,-1 0 0 0 0,-1 0 105 0 0,10-1-265 0 0,1 1 0 0 0,-1-1 0 0 0,0 1-1 0 0,1-1 1 0 0,0 0 0 0 0,-1 0 0 0 0,1 1 0 0 0,0-1 0 0 0,0 0 0 0 0,0 0-1 0 0,0 0 1 0 0,0 0 0 0 0,1 0 0 0 0,-1-1 0 0 0,0 1 0 0 0,1 0 0 0 0,0 0-1 0 0,0 0 1 0 0,-1 0 0 0 0,1-1 0 0 0,0 1 0 0 0,1 0 0 0 0,-1 0 0 0 0,0 0-1 0 0,1-1 1 0 0,-1 1 0 0 0,1 0 0 0 0,0 0 0 0 0,-1 0 0 0 0,1 0 0 0 0,0 0-1 0 0,0 0 1 0 0,1 0 0 0 0,-1 0 0 0 0,0 1 0 0 0,0-1 0 0 0,1 0 0 0 0,-1 1-1 0 0,1-1 1 0 0,0 1 0 0 0,-1-1 0 0 0,1 1 0 0 0,1-1 265 0 0,24-22-9788 0 0,-14 19 4570 0 0</inkml:trace>
  <inkml:trace contextRef="#ctx0" brushRef="#br0" timeOffset="35332.774">7114 4406 0 0 0,'0'0'3582'0'0,"0"0"-948"0"0,0 0-398 0 0,0 0-80 0 0,0 0-115 0 0,0 0-192 0 0,0 0-228 0 0,0 0-182 0 0,0 0-164 0 0,0 0-122 0 0,0 0-117 0 0,0 0-133 0 0,34 11-139 0 0,110 33-119 0 0,-72-38 205 0 0,-62-9-679 0 0,2 0-85 0 0,-1 0 1 0 0,1-1 0 0 0,-1 0 0 0 0,1-1-1 0 0,-1 0 1 0 0,-1-1 0 0 0,1 0 0 0 0,-1-1-1 0 0,0 0 1 0 0,0 0 0 0 0,-1-1-1 0 0,0-1 1 0 0,-1 1 0 0 0,0-2 0 0 0,0 1-1 0 0,-1-1 1 0 0,0 0 0 0 0,0 0 0 0 0,-1-1-1 0 0,-1 0 1 0 0,0 0 0 0 0,2-7-87 0 0,-6 16 1 0 0,0 0 0 0 0,0-1-1 0 0,0 1 1 0 0,0 0 0 0 0,-1 0 0 0 0,1-1 0 0 0,-1 1 0 0 0,0 0 0 0 0,0 0-1 0 0,0-1 1 0 0,0 1 0 0 0,0 0 0 0 0,0-1 0 0 0,0 1 0 0 0,-1 0 0 0 0,1-1-1 0 0,-1 1 1 0 0,0 0 0 0 0,1 0 0 0 0,-1 0 0 0 0,0 0 0 0 0,-1 0-1 0 0,1 0 1 0 0,0 0 0 0 0,0 0 0 0 0,-1 0 0 0 0,1 0 0 0 0,-1 1 0 0 0,0-1-1 0 0,1 0 1 0 0,-1 1 0 0 0,0 0 0 0 0,0-1 0 0 0,0 1 0 0 0,0 0 0 0 0,0 0-1 0 0,0 0 1 0 0,0 0 0 0 0,-1 0 0 0 0,1 1 0 0 0,0-1 0 0 0,0 1-1 0 0,-1-1 1 0 0,0 1-1 0 0,-8 2-21 0 0,0 0-1 0 0,0 1 1 0 0,1 1-1 0 0,-1-1 0 0 0,1 2 1 0 0,0-1-1 0 0,0 2 1 0 0,1-1-1 0 0,0 1 1 0 0,-1 1-1 0 0,2-1 0 0 0,-1 2 1 0 0,1-1-1 0 0,0 1 1 0 0,1 0-1 0 0,0 1 1 0 0,0 0-1 0 0,1 0 0 0 0,0 0 1 0 0,0 1-1 0 0,1 0 1 0 0,1 0-1 0 0,-1 2 22 0 0,3-8-1 0 0,0 0 1 0 0,0 0-1 0 0,1 0 0 0 0,-1 0 1 0 0,1 0-1 0 0,0 1 0 0 0,0-1 1 0 0,1 0-1 0 0,-1 1 0 0 0,1-1 0 0 0,0 0 1 0 0,0 1-1 0 0,1-1 0 0 0,-1 0 1 0 0,1 1-1 0 0,0-1 0 0 0,0 0 0 0 0,0 0 1 0 0,1 1-1 0 0,0-1 0 0 0,-1 0 1 0 0,1-1-1 0 0,1 1 0 0 0,-1 0 1 0 0,0 0-1 0 0,1-1 0 0 0,0 0 0 0 0,0 1 1 0 0,0-1-1 0 0,0 0 0 0 0,0 0 1 0 0,1-1-1 0 0,-1 1 0 0 0,3 0 1 0 0,11 3 19 0 0,0-1 1 0 0,0-1-1 0 0,1 0 0 0 0,-1-2 0 0 0,1 0 0 0 0,-1-1 0 0 0,1 0 1 0 0,0-2-1 0 0,-1 0 0 0 0,1-1 0 0 0,-1 0 0 0 0,1-2 0 0 0,-1 0 1 0 0,0-1-1 0 0,-1-1 0 0 0,11-5-19 0 0,1 3 36 0 0,-2-1 1 0 0,1-1-1 0 0,-1-1 1 0 0,-1-2-1 0 0,0-1 0 0 0,-1 0 1 0 0,-1-2-1 0 0,0-1 1 0 0,-1-1-1 0 0,0 0 1 0 0,-2-2-1 0 0,-1 0 0 0 0,0-2 1 0 0,-1 0-1 0 0,-2-1 1 0 0,0 0-1 0 0,-1-2 1 0 0,-2 1-1 0 0,0-2 0 0 0,-2 0 1 0 0,-1 0-1 0 0,0-1 1 0 0,-3 0-1 0 0,0-1 0 0 0,-1 1 1 0 0,-2-1-1 0 0,-1-1 1 0 0,-1 1-1 0 0,-2-5-36 0 0,-1 24-2 0 0,0 1 0 0 0,0-1-1 0 0,-1 1 1 0 0,0 0 0 0 0,-1 0-1 0 0,1 0 1 0 0,-2 0 0 0 0,1 0-1 0 0,-1 1 1 0 0,0-1 0 0 0,-1 1 0 0 0,-4-5 2 0 0,7 9-3 0 0,0 1 0 0 0,-1-1 1 0 0,1 1-1 0 0,-1 0 1 0 0,1 0-1 0 0,-1 0 0 0 0,0 0 1 0 0,0 0-1 0 0,0 0 1 0 0,0 1-1 0 0,0 0 0 0 0,0-1 1 0 0,0 1-1 0 0,-1 1 1 0 0,1-1-1 0 0,0 0 0 0 0,-1 1 1 0 0,1-1-1 0 0,0 1 1 0 0,-1 0-1 0 0,1 0 0 0 0,0 0 1 0 0,-1 1-1 0 0,1-1 1 0 0,0 1-1 0 0,-1 0 0 0 0,1 0 1 0 0,0 0-1 0 0,0 0 1 0 0,0 1-1 0 0,0-1 0 0 0,0 1 1 0 0,-1 0 2 0 0,-6 4 3 0 0,0 1 0 0 0,1 0 0 0 0,-1 0 0 0 0,1 1 1 0 0,1 1-1 0 0,0-1 0 0 0,0 1 0 0 0,1 0 0 0 0,0 1 0 0 0,0 0 1 0 0,1 0-1 0 0,0 0 0 0 0,1 1 0 0 0,0 0 0 0 0,1 0 0 0 0,0 0 1 0 0,-1 8-4 0 0,-1 7 41 0 0,1 2-1 0 0,0-1 1 0 0,3 1 0 0 0,0-1 0 0 0,2 1 0 0 0,0 0 0 0 0,2 0-41 0 0,2-3 52 0 0,1 0 0 0 0,1 0 1 0 0,0-1-1 0 0,2 0 0 0 0,1 0 1 0 0,1-1-1 0 0,1 0 0 0 0,1-1 0 0 0,1 0 1 0 0,11 13-53 0 0,-21-31-24 0 0,0 0 0 0 0,-1 0 0 0 0,2-1 1 0 0,-1 0-1 0 0,0 1 0 0 0,1-1 0 0 0,-1 0 1 0 0,1-1-1 0 0,0 1 0 0 0,0-1 1 0 0,0 1-1 0 0,0-1 0 0 0,0-1 0 0 0,0 1 1 0 0,1 0-1 0 0,-1-1 0 0 0,1 0 0 0 0,-1 0 1 0 0,1 0-1 0 0,-1-1 0 0 0,1 1 0 0 0,0-1 1 0 0,-1 0-1 0 0,1-1 0 0 0,-1 1 0 0 0,1-1 1 0 0,-1 0-1 0 0,1 0 0 0 0,-1 0 0 0 0,4-2 24 0 0,22-17-2619 0 0,-21 12-1453 0 0,0-1-4414 0 0,-2 1-3517 0 0</inkml:trace>
  <inkml:trace contextRef="#ctx0" brushRef="#br0" timeOffset="35613.06">8316 4178 11907 0 0,'0'0'3547'0'0,"0"0"-1929"0"0,0 0-527 0 0,0 0 119 0 0,0 0 89 0 0,0 0-72 0 0,0 0-230 0 0,0 0-296 0 0,0 0-232 0 0,0 0-128 0 0,0 0-88 0 0,0 0-62 0 0,-14 34-54 0 0,-41 107-22 0 0,42-74 37 0 0,16-62-125 0 0,0-1 1 0 0,1 0-1 0 0,-1 0 1 0 0,1 0-1 0 0,0 0 1 0 0,0-1-1 0 0,1 1 1 0 0,-1-1-1 0 0,0 0 1 0 0,1-1-1 0 0,0 1 1 0 0,0-1-1 0 0,0 0 1 0 0,0 0-1 0 0,0 0 1 0 0,0-1-1 0 0,0 0 1 0 0,1 0-1 0 0,-1 0 1 0 0,0-1-1 0 0,1 1 1 0 0,-1-1-1 0 0,0 0 1 0 0,1-1-1 0 0,-1 0 1 0 0,0 1-1 0 0,1-2 1 0 0,-1 1-1 0 0,0-1 1 0 0,0 1-1 0 0,0-1 1 0 0,5-3-28 0 0,-1 1 40 0 0,1 0 1 0 0,-1 0 0 0 0,0-1-1 0 0,0-1 1 0 0,0 1-1 0 0,-1-2 1 0 0,0 1-1 0 0,0-1 1 0 0,-1 0 0 0 0,0 0-1 0 0,0-1 1 0 0,0 0-1 0 0,-1 0 1 0 0,0-1-1 0 0,-1 0 1 0 0,0 0 0 0 0,0 0-1 0 0,-1-1 1 0 0,0 1-1 0 0,-1-1 1 0 0,0 0-1 0 0,-1 0 1 0 0,0 0 0 0 0,0 0-1 0 0,-1-1 1 0 0,0 1-1 0 0,-1 0 1 0 0,0-1-1 0 0,-1 1 1 0 0,0 0-1 0 0,0-1-39 0 0,-2 5-44 0 0,1 1 0 0 0,-1-1 0 0 0,0 1 0 0 0,0-1 0 0 0,0 1 0 0 0,-1 0 0 0 0,0 0 0 0 0,0 1 0 0 0,0-1 1 0 0,0 1-1 0 0,-1 0 0 0 0,0 0 0 0 0,0 0 0 0 0,0 1 0 0 0,0-1 0 0 0,0 1 0 0 0,-1 1 0 0 0,1-1 0 0 0,-1 1 1 0 0,0 0-1 0 0,0 0 0 0 0,0 0 0 0 0,0 1 0 0 0,0 0 0 0 0,0 0 0 0 0,0 1 0 0 0,-1 0 43 0 0,-30 3-3961 0 0,2 10-3641 0 0,25-9-4532 0 0</inkml:trace>
  <inkml:trace contextRef="#ctx0" brushRef="#br0" timeOffset="36129.875">8735 4244 18820 0 0,'0'0'1878'0'0,"0"0"-643"0"0,0 0-258 0 0,0 0-58 0 0,0 0-55 0 0,0 0-100 0 0,0 0-161 0 0,0 0-177 0 0,0 0-104 0 0,0 0-52 0 0,0 0-82 0 0,0 0-67 0 0,0 0-29 0 0,9-3-30 0 0,24-10-14 0 0,-27 55 68 0 0,-5-37-95 0 0,1-1-1 0 0,-1 0 1 0 0,1 1 0 0 0,-1-1 0 0 0,1 0 0 0 0,1 0 0 0 0,-1 0 0 0 0,0 0 0 0 0,1 0 0 0 0,0-1 0 0 0,0 1 0 0 0,0-1 0 0 0,0 0 0 0 0,1 0-1 0 0,-1 0 1 0 0,1 0 0 0 0,0 0 0 0 0,0-1 0 0 0,0 0 0 0 0,0 1 0 0 0,0-2 0 0 0,0 1 0 0 0,0 0 0 0 0,1-1 0 0 0,-1 0 0 0 0,1 0 0 0 0,-1 0 0 0 0,1-1-1 0 0,-1 1 1 0 0,1-1 0 0 0,0 0 0 0 0,-1 0 0 0 0,1-1 0 0 0,-1 1 0 0 0,1-1 0 0 0,-1 0 0 0 0,1 0 0 0 0,-1-1 0 0 0,1 0-21 0 0,9-2 90 0 0,-1-1 0 0 0,0 0 0 0 0,-1-1 0 0 0,1-1 0 0 0,-1 0 0 0 0,0 0 0 0 0,-1-1 0 0 0,0-1 0 0 0,0 0 0 0 0,3-4-90 0 0,87-90 325 0 0,-72 173-498 0 0,-23-64 179 0 0,1 0 0 0 0,0-1 0 0 0,0 0 0 0 0,0 0 0 0 0,0-1 0 0 0,1 0-1 0 0,0 0 1 0 0,-1 0 0 0 0,2-1 0 0 0,-1-1 0 0 0,0 1 0 0 0,0-1 0 0 0,1-1 0 0 0,-1 0 0 0 0,1 0 0 0 0,0 0 0 0 0,-1-1 0 0 0,1 0 0 0 0,-1-1-1 0 0,1 0 1 0 0,0 0 0 0 0,-1-1 0 0 0,0 0 0 0 0,1-1 0 0 0,-1 0 0 0 0,0 0 0 0 0,0 0 0 0 0,-1-1 0 0 0,1 0 0 0 0,-1-1 0 0 0,0 0 0 0 0,0 0-1 0 0,0 0 1 0 0,0-2-6 0 0,-2 4-17 0 0,0-1-1 0 0,0 0 0 0 0,0-1 1 0 0,-1 1-1 0 0,0-1 0 0 0,1 0 0 0 0,-2 0 1 0 0,1 0-1 0 0,0-1 0 0 0,-1 1 1 0 0,0-1-1 0 0,-1 0 0 0 0,1 0 1 0 0,-1 0-1 0 0,0 0 0 0 0,-1 0 0 0 0,1-1 1 0 0,-1 1-1 0 0,0 0 0 0 0,-1-1 1 0 0,1 1-1 0 0,-2-2 18 0 0,-14-9-1596 0 0,8 15-1788 0 0,-1 2-4269 0 0,6 0-5210 0 0</inkml:trace>
  <inkml:trace contextRef="#ctx0" brushRef="#br0" timeOffset="36960.904">9717 3375 9298 0 0,'0'0'1922'0'0,"0"0"-202"0"0,0 0-100 0 0,0 0 7 0 0,0 0-13 0 0,0 0-112 0 0,0 0-206 0 0,0 0-232 0 0,0 0-241 0 0,0 0-157 0 0,0 0-124 0 0,0 0-86 0 0,0 0-50 0 0,-2-5-53 0 0,-2-13-19 0 0,3 23 638 0 0,45 68 743 0 0,-16-36-1486 0 0,-1 1 1 0 0,-2 1-1 0 0,-2 2 1 0 0,-1 0-1 0 0,-3 1 1 0 0,-1 1-1 0 0,-2 1 1 0 0,-2 0-1 0 0,-2 1 1 0 0,-2 1-1 0 0,-2 0 1 0 0,-1 9-230 0 0,-6-34 18 0 0,-1-1 0 0 0,-2 1 0 0 0,0 0 0 0 0,-1-1 0 0 0,0 1 0 0 0,-2-1 1 0 0,-1 0-1 0 0,0 0 0 0 0,-2-1 0 0 0,0 0 0 0 0,-1 0 0 0 0,-1-1 0 0 0,0 0 0 0 0,-11 13-18 0 0,-10 4-44 0 0,0-2 1 0 0,-2-1-1 0 0,-2-2 0 0 0,0-1 0 0 0,-2-1 0 0 0,-1-3 0 0 0,-1-1 1 0 0,-36 15 43 0 0,-82 24-3096 0 0,131-62-1273 0 0,20-1 866 0 0,-5 0-9034 0 0</inkml:trace>
  <inkml:trace contextRef="#ctx0" brushRef="#br0" timeOffset="39946.934">10341 4473 864 0 0,'0'0'911'0'0,"0"0"12"0"0,0 0 248 0 0,0 0 313 0 0,0 0 128 0 0,0 0-145 0 0,0 0-312 0 0,0 0-305 0 0,0 0-177 0 0,0 0-28 0 0,0 0 76 0 0,5 0 4778 0 0,-30 40-1236 0 0,61-87-2809 0 0,-36 46-1258 0 0,0 1 13 0 0,0 0-14 0 0,0 0-15 0 0,0 2-158 0 0,2 0-995 0 0,1-2-3255 0 0,2 0-3639 0 0,-2 0-3559 0 0</inkml:trace>
  <inkml:trace contextRef="#ctx0" brushRef="#br0" timeOffset="41698.836">11147 3913 6201 0 0,'0'0'1899'0'0,"0"0"-682"0"0,0 0-238 0 0,0 0 35 0 0,0 0 20 0 0,0 0-78 0 0,0 0-178 0 0,0 0-104 0 0,0 0-29 0 0,0 0 113 0 0,0 0 117 0 0,0 0 15 0 0,10 9 30 0 0,-2-2-711 0 0,-5-3-128 0 0,0-1 1 0 0,0 1-1 0 0,1-1 0 0 0,-1 0 1 0 0,1-1-1 0 0,0 1 0 0 0,0-1 0 0 0,0 1 1 0 0,0-1-1 0 0,0 0 0 0 0,0-1 1 0 0,1 1-1 0 0,-1-1 0 0 0,1 0 1 0 0,-1 0-1 0 0,1 0 0 0 0,-1 0 0 0 0,4-1-81 0 0,31-3 456 0 0,1-3 0 0 0,-1-1 0 0 0,-1-2 0 0 0,1-1 0 0 0,-2-2 0 0 0,1-2 0 0 0,-2-1 0 0 0,26-16-456 0 0,-20 12 150 0 0,-1-1 0 0 0,-1-2 0 0 0,-1-2-1 0 0,-2-2 1 0 0,16-14-150 0 0,-48 37 80 0 0,-1-1-1 0 0,1-1 0 0 0,-1 1 1 0 0,0-1-1 0 0,0 1 0 0 0,-1-1 1 0 0,1 0-1 0 0,-1-1 0 0 0,0 1 1 0 0,0 0-1 0 0,-1-1 1 0 0,0 0-1 0 0,0 0 0 0 0,0 1 1 0 0,-1-1-1 0 0,1 0 0 0 0,-2 0 1 0 0,1-4-80 0 0,-1 9 144 0 0,0 1-32 0 0,-2 5-47 0 0,-72 205 142 0 0,13 115-1 0 0,38-173-130 0 0,-78 385 46 0 0,98-516-142 0 0,-1 0 1 0 0,-1-1-1 0 0,0 1 0 0 0,-2-1 1 0 0,0 0-1 0 0,-2 0 1 0 0,0-1-1 0 0,-1-1 1 0 0,0 1-1 0 0,-2-1 0 0 0,0-1 1 0 0,-1 0-1 0 0,-1-1 1 0 0,-1-1-1 0 0,0 0 0 0 0,-1-1 1 0 0,0 0-1 0 0,-1-1 1 0 0,-2 0 19 0 0,10-8-249 0 0,1-1 0 0 0,-1 0 0 0 0,0 0 0 0 0,0-1 1 0 0,0 0-1 0 0,0-1 0 0 0,-1 0 0 0 0,1 0 0 0 0,-1-1 0 0 0,1-1 1 0 0,-1 1-1 0 0,1-1 0 0 0,-1-1 0 0 0,1 0 0 0 0,-1 0 0 0 0,1-1 1 0 0,0 0-1 0 0,-1 0 0 0 0,1-1 0 0 0,0-1 0 0 0,1 1 0 0 0,-1-2 0 0 0,0 1 1 0 0,1-1-1 0 0,0 0 0 0 0,0-1 0 0 0,1 1 0 0 0,0-2 0 0 0,0 1 1 0 0,0-1-1 0 0,0 0 0 0 0,1 0 0 0 0,1-1 0 0 0,-2-2 249 0 0,-1-4-327 0 0,1-1 0 0 0,0 0 0 0 0,1-1 0 0 0,1 1 0 0 0,0-1 0 0 0,1 0 0 0 0,1 0 0 0 0,0-1 0 0 0,2 1 0 0 0,-1 0 0 0 0,2-1-1 0 0,1-12 328 0 0,0 21 143 0 0,1 0 0 0 0,-1 0 0 0 0,1 0-1 0 0,1 0 1 0 0,0 0 0 0 0,0 0-1 0 0,0 1 1 0 0,1-1 0 0 0,0 1 0 0 0,1 0-1 0 0,-1 0 1 0 0,1 1 0 0 0,1-1-1 0 0,-1 1 1 0 0,1 0 0 0 0,0 1 0 0 0,0-1-1 0 0,1 1 1 0 0,0 0 0 0 0,0 1-1 0 0,4-3-142 0 0,15-7 629 0 0,1 0 0 0 0,0 1-1 0 0,0 2 1 0 0,1 1-1 0 0,14-2-628 0 0,312-77 2377 0 0,-140 34-2414 0 0,-202 54-383 0 0,-9 2-7484 0 0,-3-1-3051 0 0</inkml:trace>
  <inkml:trace contextRef="#ctx0" brushRef="#br0" timeOffset="41998.942">12323 4462 8114 0 0,'0'0'4481'0'0,"0"0"-2425"0"0,0 0-820 0 0,0 0-67 0 0,0 0 3 0 0,0 0-55 0 0,0 0-147 0 0,0 0-188 0 0,-32 22-176 0 0,-100 72-164 0 0,81-45 17 0 0,49-41-393 0 0,0-6-43 0 0,1 1-1 0 0,0 0 1 0 0,0 0 0 0 0,0 0-1 0 0,0 0 1 0 0,0 0-1 0 0,1 0 1 0 0,0 0-1 0 0,-1 0 1 0 0,1 0 0 0 0,0 0-1 0 0,0 0 1 0 0,1 0-1 0 0,-1 0 1 0 0,1 0 0 0 0,-1 0-1 0 0,1 0 1 0 0,0-1-1 0 0,0 1 1 0 0,0 0-1 0 0,1 0 1 0 0,-1-1 0 0 0,1 1-1 0 0,-1 0 1 0 0,1-1-1 0 0,0 1 1 0 0,0-1 0 0 0,0 0-1 0 0,0 0 1 0 0,0 0-1 0 0,1 0 1 0 0,-1 0-1 0 0,0 0 1 0 0,1-1 0 0 0,0 1-1 0 0,-1-1 1 0 0,1 0-1 0 0,0 1 1 0 0,0-1 0 0 0,0 0-1 0 0,0-1 1 0 0,0 1-1 0 0,0-1 1 0 0,0 1-1 0 0,1-1-22 0 0,6 2 98 0 0,0-1-1 0 0,0-1 0 0 0,1 0 1 0 0,-1 0-1 0 0,0-1 1 0 0,1 0-1 0 0,-1-1 0 0 0,0 0 1 0 0,0 0-1 0 0,0-1 0 0 0,0-1 1 0 0,-1 1-1 0 0,1-2 0 0 0,-1 1 1 0 0,0-1-1 0 0,0-1 0 0 0,0 0 1 0 0,-1 0-1 0 0,0 0 0 0 0,0-1 1 0 0,-1 0-1 0 0,0-1 1 0 0,0 0-1 0 0,-1 0 0 0 0,0 0 1 0 0,0-1-1 0 0,-1 0 0 0 0,0 0 1 0 0,3-8-98 0 0,-7 13-59 0 0,0-1 0 0 0,-1 0 0 0 0,1 1 1 0 0,-1-1-1 0 0,0 0 0 0 0,-1 1 0 0 0,1-1 1 0 0,-1 1-1 0 0,0-1 0 0 0,0 1 1 0 0,0-1-1 0 0,-1 1 0 0 0,1-1 0 0 0,-1 1 1 0 0,0 0-1 0 0,0 0 0 0 0,-1 0 0 0 0,1 0 1 0 0,-1 0-1 0 0,0 1 0 0 0,0-1 0 0 0,0 1 1 0 0,0 0-1 0 0,-1 0 0 0 0,0 0 0 0 0,1 0 1 0 0,-1 0-1 0 0,0 1 0 0 0,0 0 0 0 0,0 0 1 0 0,0 0-1 0 0,-1 0 0 0 0,1 0 0 0 0,-1 1 1 0 0,1 0-1 0 0,-1 0 0 0 0,1 0 1 0 0,-1 1-1 0 0,0 0 0 0 0,1-1 0 0 0,-1 1 1 0 0,1 1-1 0 0,-1-1 59 0 0,2 0-370 0 0,-27 2-2418 0 0,10 4-6015 0 0,12 1-3076 0 0</inkml:trace>
  <inkml:trace contextRef="#ctx0" brushRef="#br0" timeOffset="42248.893">12568 4808 15419 0 0,'0'0'1219'0'0,"0"0"-408"0"0,0 0 24 0 0,0 0 108 0 0,0 0 66 0 0,0 0-55 0 0,0 0-177 0 0,0 0-95 0 0,0 0-38 0 0,0 0-52 0 0,0 0-82 0 0,0 0-80 0 0,0 0-102 0 0,9-31-76 0 0,29-95-50 0 0,-2 54 83 0 0,-30 61-296 0 0,1 1 0 0 0,0-1 0 0 0,1 1 0 0 0,1 0 0 0 0,-1 1 0 0 0,1 0-1 0 0,1 0 1 0 0,0 1 0 0 0,0 0 0 0 0,0 1 0 0 0,1 0 0 0 0,0 1 0 0 0,1 0 0 0 0,-1 0 0 0 0,2 1 10 0 0,18 4-1711 0 0,-21 3-1729 0 0,0 1-4034 0 0,-1 0-4806 0 0</inkml:trace>
  <inkml:trace contextRef="#ctx0" brushRef="#br0" timeOffset="43850.442">13864 3747 3353 0 0,'0'0'2462'0'0,"0"0"-705"0"0,0 0-354 0 0,0 0 62 0 0,0 0 160 0 0,0 0 124 0 0,0 0 2 0 0,0 0-167 0 0,0 0-270 0 0,0 0-301 0 0,0 0-251 0 0,0-3-212 0 0,0-9 1108 0 0,1 23-956 0 0,0 34-57 0 0,13 258 1852 0 0,-10 159-1588 0 0,-39-175-709 0 0,26-240-1704 0 0,17-96-2055 0 0,-2 23-283 0 0,-3 0-4630 0 0,-3 15-1550 0 0</inkml:trace>
  <inkml:trace contextRef="#ctx0" brushRef="#br0" timeOffset="44095.978">13516 4392 11859 0 0,'0'0'762'0'0,"0"0"-291"0"0,0 0 71 0 0,0 0 390 0 0,0 0 340 0 0,0 0 148 0 0,0 0-79 0 0,0 0-201 0 0,33-3-212 0 0,104-8-228 0 0,8-25 353 0 0,-101 20-906 0 0,-18 9-392 0 0,-1-2-1 0 0,0 0 0 0 0,-1-2 1 0 0,0 0-1 0 0,0-2 0 0 0,-2 0 1 0 0,1-2-1 0 0,-2-1 0 0 0,11-10 246 0 0,-27 22-550 0 0,20-23-2719 0 0,-10 8-4349 0 0,-8 7-1301 0 0</inkml:trace>
  <inkml:trace contextRef="#ctx0" brushRef="#br0" timeOffset="44546.1">14289 3784 12483 0 0,'0'0'654'0'0,"0"0"-311"0"0,0 0 41 0 0,0 0 355 0 0,0 0 357 0 0,0 0 194 0 0,0 0 10 0 0,0 0-138 0 0,1 31-179 0 0,0 101-128 0 0,-1 40 1214 0 0,0-22 429 0 0,17 138-2498 0 0,-17-280 39 0 0,1 1 0 0 0,0-1 1 0 0,0 0-1 0 0,1 1 0 0 0,0-1 0 0 0,1 0 0 0 0,0 0 0 0 0,0 0 0 0 0,1 0 0 0 0,-1-1 0 0 0,2 1 1 0 0,-1-1-1 0 0,1 0 0 0 0,0-1 0 0 0,4 5-39 0 0,43-15 544 0 0,154-105 6 0 0,-181 96-536 0 0,-14 6-10 0 0,-1 2-1 0 0,0-1 1 0 0,1 2-1 0 0,0-1 0 0 0,0 1 1 0 0,1 1-1 0 0,-1 0 0 0 0,0 1 1 0 0,12-1-4 0 0,-21 4 1 0 0,1 0 0 0 0,-1 0 0 0 0,0 0-1 0 0,0 1 1 0 0,0-1 0 0 0,0 1 0 0 0,-1-1 0 0 0,1 1 0 0 0,0 0 0 0 0,-1 0 0 0 0,1 0 0 0 0,-1-1-1 0 0,1 2 1 0 0,-1-1 0 0 0,0 0 0 0 0,0 0 0 0 0,0 0 0 0 0,0 0 0 0 0,0 1 0 0 0,-1-1 0 0 0,1 0 0 0 0,0 2-1 0 0,4 8 28 0 0,40 135 241 0 0,-42-134-181 0 0,2-2-1366 0 0,8-9-3125 0 0,-4-4-88 0 0,-4-3-1512 0 0,-1 1-5809 0 0</inkml:trace>
  <inkml:trace contextRef="#ctx0" brushRef="#br0" timeOffset="44729.422">15162 4535 6161 0 0,'0'0'4521'0'0,"0"0"-3064"0"0,0 0-433 0 0,0 0-168 0 0,0 0-112 0 0,0 0-136 0 0,0 0-152 0 0,0 0-200 0 0,0 0-136 0 0,0 0-72 0 0,0 0-112 0 0,0 0-80 0 0,0 0-208 0 0,0 0-352 0 0,-11 129-1272 0 0,15-129-4946 0 0,-1 0 833 0 0</inkml:trace>
  <inkml:trace contextRef="#ctx0" brushRef="#br0" timeOffset="44879.172">15053 4156 17228 0 0,'0'0'1320'0'0,"0"0"-232"0"0,0 0-136 0 0,0 0-167 0 0,0 0-233 0 0,0 0-288 0 0,0 0-248 0 0,0 0-128 0 0,0 0-64 0 0,0 0-24 0 0,0 0-144 0 0,0 0-297 0 0,0 0-591 0 0,0 0-2241 0 0,102-22-8993 0 0</inkml:trace>
  <inkml:trace contextRef="#ctx0" brushRef="#br0" timeOffset="45232.317">15580 4340 9690 0 0,'0'0'1999'0'0,"0"0"-455"0"0,0 0-107 0 0,0 0 19 0 0,0 0-98 0 0,0 0-153 0 0,0 0-192 0 0,0 0-185 0 0,0 0-159 0 0,0 0-142 0 0,0 0-159 0 0,0 0-101 0 0,-25 2-74 0 0,-75 6-57 0 0,99-9-133 0 0,0 1 1 0 0,0-1-1 0 0,0 1 0 0 0,1-1 0 0 0,-1 1 0 0 0,0 0 0 0 0,0-1 0 0 0,0 1 1 0 0,0 0-1 0 0,0-1 0 0 0,0 1 0 0 0,0 0 0 0 0,0 0 0 0 0,0 0 1 0 0,0 0-1 0 0,0 0 0 0 0,0 0 0 0 0,0 0 0 0 0,0 1 0 0 0,0-1 1 0 0,0 0-1 0 0,0 0 0 0 0,0 1 0 0 0,0-1 0 0 0,1 1 0 0 0,-1-1 1 0 0,0 1-1 0 0,0-1 0 0 0,0 1 0 0 0,0-1 0 0 0,1 1 0 0 0,-1 0 0 0 0,0-1 1 0 0,1 1-1 0 0,-1 0 0 0 0,0 0 0 0 0,1-1 0 0 0,-1 1 0 0 0,1 0 1 0 0,-1 0-1 0 0,1 0 0 0 0,0 0 0 0 0,-1 0 0 0 0,1 0 0 0 0,0 0 1 0 0,0 0-1 0 0,-1 0 0 0 0,1 0 0 0 0,0 0 0 0 0,0 0 0 0 0,0 0 1 0 0,0 0-1 0 0,0 0-3 0 0,2 6-9 0 0,0-3 24 0 0,0 1 0 0 0,1-1 0 0 0,-1 0 0 0 0,1 0-1 0 0,0 0 1 0 0,1 0 0 0 0,-1 0 0 0 0,1 0 0 0 0,-1-1 0 0 0,1 0 0 0 0,0 1 0 0 0,0-2 0 0 0,1 1 0 0 0,-1 0 0 0 0,0-1-1 0 0,1 0 1 0 0,0 0 0 0 0,0 0-15 0 0,5 4 28 0 0,0-2 3 0 0,0 1 1 0 0,0 0-1 0 0,-1 1 0 0 0,1 0 1 0 0,-1 0-1 0 0,-1 1 0 0 0,1 0 1 0 0,-1 0-1 0 0,-1 1 0 0 0,1 0 1 0 0,-1 1-1 0 0,-1 0 0 0 0,1 0 1 0 0,-2 0-1 0 0,1 1 0 0 0,-1-1 1 0 0,-1 1-1 0 0,1 1 0 0 0,-2-1 1 0 0,0 0-1 0 0,0 1 0 0 0,0 0-31 0 0,-6-5 89 0 0,1-1-1 0 0,-1 1 1 0 0,1-1-1 0 0,-2 1 1 0 0,1-1-1 0 0,0 0 1 0 0,-1 0-1 0 0,0-1 1 0 0,0 1-1 0 0,-1-1 1 0 0,1 0-1 0 0,-1 0 0 0 0,0 0 1 0 0,0-1-1 0 0,0 1 1 0 0,0-1-1 0 0,-1-1 1 0 0,1 1-1 0 0,-1-1 1 0 0,0 0-1 0 0,0 0 1 0 0,0 0-1 0 0,-5 0-88 0 0,1 1 49 0 0,7-1-56 0 0,0 0 0 0 0,0 0 0 0 0,-1-1 0 0 0,1 1 0 0 0,-1-1 0 0 0,0 0 0 0 0,1 0 0 0 0,-1-1 0 0 0,1 1 1 0 0,-1-1-1 0 0,0 0 0 0 0,0 1 0 0 0,1-2 0 0 0,-1 1 0 0 0,0 0 0 0 0,1-1 0 0 0,-1 0 0 0 0,0 1 1 0 0,1-2-1 0 0,-1 1 0 0 0,1 0 0 0 0,-1-1 0 0 0,1 1 0 0 0,0-1 0 0 0,-1 0 0 0 0,1 0 0 0 0,0 0 0 0 0,0-1 1 0 0,1 1-1 0 0,-1-1 0 0 0,0 1 0 0 0,1-1 0 0 0,0 0 0 0 0,-1 0 0 0 0,0-3 7 0 0,2-19-2000 0 0,5 9-6615 0 0,-2 9-3397 0 0</inkml:trace>
  <inkml:trace contextRef="#ctx0" brushRef="#br0" timeOffset="47804.754">16543 4605 3329 0 0,'0'0'1357'0'0,"0"0"-765"0"0,0 0-347 0 0,0 0 187 0 0,0 0 558 0 0,0 0 581 0 0,0 0 363 0 0,0 0 109 0 0,0 0-210 0 0,0 0-313 0 0,0 0-308 0 0,21-7-246 0 0,65-24-171 0 0,-75 27-544 0 0,0-1 0 0 0,0 0 1 0 0,-1 0-1 0 0,0-1 0 0 0,0 0 1 0 0,0-1-1 0 0,-1 0 0 0 0,0 0 1 0 0,0-1-1 0 0,-1 0 0 0 0,2-3-251 0 0,5-4 403 0 0,-7 5-75 0 0,-1 0-1 0 0,0 0 1 0 0,-1 0 0 0 0,0-1-1 0 0,0 1 1 0 0,-1-1 0 0 0,-1-1-1 0 0,0 1 1 0 0,0-1 0 0 0,0-7-328 0 0,17 102 555 0 0,-7 24-250 0 0,-4 1 0 0 0,-6 0 0 0 0,-4 24-305 0 0,-1-88 61 0 0,-2 28 6 0 0,-3-1 1 0 0,-4 0 0 0 0,-2 0 0 0 0,-4-1-1 0 0,-3 1-67 0 0,17-62 27 0 0,0 0 0 0 0,0 0-1 0 0,-1 0 1 0 0,0 0 0 0 0,0-1-1 0 0,-1 1 1 0 0,0-1-1 0 0,0 0 1 0 0,-1 0 0 0 0,0-1-1 0 0,-1 1 1 0 0,0-1-1 0 0,0 0 1 0 0,0-1 0 0 0,-1 1-1 0 0,0-1 1 0 0,0 0-1 0 0,-1-1 1 0 0,1 0 0 0 0,-1 0-1 0 0,-7 3-26 0 0,12-9 14 0 0,1 0 0 0 0,-1 0 0 0 0,1 0 0 0 0,0 0 0 0 0,-1 0 0 0 0,1 0 0 0 0,0-1 0 0 0,0 1 0 0 0,0-1 0 0 0,0 0 0 0 0,0 1 0 0 0,0-1 0 0 0,1 0 0 0 0,-1 0 0 0 0,0 0 0 0 0,1 0 0 0 0,0-1 0 0 0,-1 1 0 0 0,1 0 0 0 0,0-1 0 0 0,0 1 0 0 0,0 0 0 0 0,1-1-1 0 0,-1 1 1 0 0,0-1 0 0 0,1 1 0 0 0,0-1 0 0 0,-1 1 0 0 0,1-1 0 0 0,0 0 0 0 0,1 1 0 0 0,-1-1 0 0 0,0 1 0 0 0,1-1 0 0 0,-1 1 0 0 0,2-3-14 0 0,-2 4 4 0 0,3-33-6 0 0,1 0 0 0 0,2 1 0 0 0,2 0 1 0 0,1 1-1 0 0,1-1 0 0 0,2 2 0 0 0,1-1 0 0 0,1 2 0 0 0,2 0 0 0 0,11-15 2 0 0,-17 26 6 0 0,20-39-3 0 0,2 2 1 0 0,2 1-1 0 0,4 1 1 0 0,1 2-1 0 0,2 2 1 0 0,3 2-1 0 0,2 2 1 0 0,23-16-4 0 0,-40 38-5 0 0,-13 9-1 0 0,1 2-1 0 0,0-1 1 0 0,1 2 0 0 0,1 0 0 0 0,0 2-1 0 0,0 0 1 0 0,1 1 0 0 0,0 0-1 0 0,16-3 7 0 0,-35 12-2 0 0,1 0-1 0 0,0-1 0 0 0,-1 1 0 0 0,1 0 0 0 0,0 0 1 0 0,-1 0-1 0 0,1 0 0 0 0,0 0 0 0 0,-1 1 1 0 0,1-1-1 0 0,0 0 0 0 0,-1 1 0 0 0,1-1 1 0 0,-1 1-1 0 0,1 0 0 0 0,-1-1 0 0 0,1 1 0 0 0,-1 0 1 0 0,1 0-1 0 0,-1 0 0 0 0,0 0 0 0 0,1 0 1 0 0,-1 0-1 0 0,0 1 0 0 0,0-1 0 0 0,0 0 1 0 0,0 0-1 0 0,0 1 0 0 0,0-1 0 0 0,0 1 0 0 0,0-1 1 0 0,-1 1-1 0 0,1-1 0 0 0,-1 1 0 0 0,1 0 1 0 0,-1-1-1 0 0,1 1 0 0 0,-1 0 0 0 0,0-1 0 0 0,0 1 1 0 0,0 0-1 0 0,0-1 0 0 0,0 1 0 0 0,0 0 1 0 0,0-1-1 0 0,-1 1 0 0 0,1 0 0 0 0,-1-1 1 0 0,1 1-1 0 0,-1-1 0 0 0,0 1 3 0 0,-1 13 11 0 0,-2-1 0 0 0,0 0 0 0 0,-1-1 0 0 0,0 1 0 0 0,-1-1 0 0 0,-1 0 0 0 0,0 0 0 0 0,0-1-1 0 0,-1 0 1 0 0,-1 0 0 0 0,0-1 0 0 0,-1 0 0 0 0,0-1 0 0 0,-3 2-11 0 0,-2 6 7 0 0,-15 16-40 0 0,-1-1 0 0 0,-2-2 0 0 0,-1-1-1 0 0,-1-1 1 0 0,-2-2 0 0 0,0-2 0 0 0,-38 19 33 0 0,23-32-1114 0 0,51-49-4660 0 0,21 11-2455 0 0,-12 15-2864 0 0</inkml:trace>
  <inkml:trace contextRef="#ctx0" brushRef="#br0" timeOffset="48333.919">17268 4881 5521 0 0,'0'0'2123'0'0,"0"0"-102"0"0,0 0 51 0 0,0 0 97 0 0,0 0-60 0 0,0 0-230 0 0,0 0-267 0 0,0 0-256 0 0,0 0-231 0 0,32 2-207 0 0,102 0-201 0 0,-45-23 115 0 0,-73 12-682 0 0,20-9 74 0 0,-2-1 1 0 0,0-1-1 0 0,-1-3 1 0 0,-1 0-1 0 0,-1-2 0 0 0,14-15-224 0 0,-33 28 30 0 0,0 0-1 0 0,-1-1 0 0 0,0 0 0 0 0,-1-1 1 0 0,-1 0-1 0 0,0-1 0 0 0,-1 0 1 0 0,-1 0-1 0 0,0 0 0 0 0,-1-1 1 0 0,0 0-1 0 0,-2-1 0 0 0,0 1 0 0 0,-1-1 1 0 0,0 0-1 0 0,-1-8-29 0 0,-11-74 35 0 0,9 95-36 0 0,-1 1 0 0 0,0 0 0 0 0,-1 0 0 0 0,1 0 0 0 0,0-1 0 0 0,-1 1-1 0 0,0 1 1 0 0,1-1 0 0 0,-1 0 0 0 0,0 0 0 0 0,-1 1 0 0 0,1-1 0 0 0,0 1 0 0 0,-1-1 0 0 0,1 1 0 0 0,-1 0 0 0 0,0 0 0 0 0,0 0 0 0 0,0 1 0 0 0,0-1 0 0 0,0 1 0 0 0,0-1 0 0 0,0 1 0 0 0,0 0 0 0 0,0 0-1 0 0,-1 0 1 0 0,1 1 0 0 0,-1-1 1 0 0,-8 2-7 0 0,1 0 0 0 0,0 1 0 0 0,0 0 0 0 0,0 0 0 0 0,0 1 0 0 0,1 1 0 0 0,-1 0 0 0 0,1 0 0 0 0,0 1 0 0 0,0 0 0 0 0,0 1-1 0 0,1 0 1 0 0,0 1 0 0 0,0 0 0 0 0,0 0 0 0 0,1 1 0 0 0,0 0 0 0 0,1 0 0 0 0,0 1 0 0 0,0 0 0 0 0,0 0 0 0 0,2 1 0 0 0,-2 2 7 0 0,5-10 2 0 0,1 0 0 0 0,-1 1 0 0 0,1-1 1 0 0,0 0-1 0 0,0 1 0 0 0,-1-1 0 0 0,2 1 1 0 0,-1 0-1 0 0,0-1 0 0 0,1 1 0 0 0,-1-1 1 0 0,1 1-1 0 0,0 0 0 0 0,0 0 0 0 0,0-1 1 0 0,0 1-1 0 0,0 0 0 0 0,0-1 0 0 0,1 1 0 0 0,-1 0 1 0 0,1-1-1 0 0,0 1 0 0 0,0-1 0 0 0,0 1 1 0 0,0-1-1 0 0,0 1 0 0 0,1-1 0 0 0,-1 0 1 0 0,1 0-1 0 0,0 0 0 0 0,-1 0 0 0 0,1 0 1 0 0,0 0-1 0 0,0 0 0 0 0,0 0 0 0 0,0-1 1 0 0,1 1-1 0 0,-1-1 0 0 0,0 1 0 0 0,1-1 1 0 0,1 1-3 0 0,18 7 21 0 0,1-2 0 0 0,1 0 0 0 0,-1-1 1 0 0,1-1-1 0 0,0-2 0 0 0,0 0 1 0 0,1-2-1 0 0,-1 0 0 0 0,0-2 0 0 0,15-2-21 0 0,23 2 36 0 0,60 5-2 0 0,-120-2-24 0 0,0-1 0 0 0,-1 1 0 0 0,0 0-1 0 0,1 0 1 0 0,-1 0 0 0 0,0 0-1 0 0,0 0 1 0 0,0 0 0 0 0,0 0 0 0 0,0 0-1 0 0,-1 1 1 0 0,1-1 0 0 0,0 0 0 0 0,-1 0-1 0 0,0 1 1 0 0,0-1 0 0 0,0 0-1 0 0,0 1 1 0 0,0-1 0 0 0,0 0 0 0 0,0 1-1 0 0,-1-1 1 0 0,1 0 0 0 0,-1 0 0 0 0,1 1-1 0 0,-1-1 1 0 0,0 0 0 0 0,0 0-1 0 0,0 0 1 0 0,0 0 0 0 0,-1 0 0 0 0,1 0-1 0 0,-1 0 1 0 0,0 0-10 0 0,-139 210 622 0 0,140-211-642 0 0,0 0 1 0 0,0 0 0 0 0,1 0-1 0 0,-1 0 1 0 0,0 0-1 0 0,1 0 1 0 0,-1 0 0 0 0,1 0-1 0 0,-1 0 1 0 0,1 0 0 0 0,-1 0-1 0 0,1 1 1 0 0,0-1 0 0 0,0 0-1 0 0,-1 0 1 0 0,1 0 0 0 0,0 0-1 0 0,0 1 1 0 0,0-1 0 0 0,0 0-1 0 0,1 0 1 0 0,-1 0 0 0 0,0 1-1 0 0,0-1 1 0 0,1 0-1 0 0,-1 0 1 0 0,1 0 0 0 0,-1 0-1 0 0,1 0 1 0 0,-1 0 0 0 0,1 0-1 0 0,-1 0 1 0 0,1 0 0 0 0,0 0-1 0 0,0 0 1 0 0,0 0 0 0 0,-1 0-1 0 0,1-1 1 0 0,0 1 0 0 0,0 0-1 0 0,0-1 1 0 0,0 1 0 0 0,0 0-1 0 0,0-1 1 0 0,1 1 0 0 0,-1-1-1 0 0,0 0 1 0 0,0 1-1 0 0,0-1 1 0 0,0 0 0 0 0,0 0-1 0 0,1 0 1 0 0,-1 0 0 0 0,0 0-1 0 0,0 0 1 0 0,0 0 0 0 0,1 0-1 0 0,-1 0 1 0 0,0 0 0 0 0,0-1-1 0 0,0 1 1 0 0,0 0 0 0 0,1-1 19 0 0,85-42-6841 0 0,-63 27-471 0 0,-10 5-3881 0 0</inkml:trace>
  <inkml:trace contextRef="#ctx0" brushRef="#br0" timeOffset="48582.136">18454 4546 10450 0 0,'0'0'2259'0'0,"0"0"-802"0"0,0 0-233 0 0,0 0 60 0 0,0 0 10 0 0,0 0-43 0 0,0 0-147 0 0,0 0-222 0 0,0 0-198 0 0,0 0-167 0 0,0 0-131 0 0,-25 32-80 0 0,-73 96-27 0 0,96-127-266 0 0,0 0 1 0 0,1 0-1 0 0,-1 0 0 0 0,0 0 0 0 0,1 1 1 0 0,-1-1-1 0 0,1 0 0 0 0,0 1 1 0 0,-1-1-1 0 0,1 1 0 0 0,0 0 0 0 0,0-1 1 0 0,0 1-1 0 0,0 0 0 0 0,0 0 0 0 0,0 0 1 0 0,1 0-1 0 0,-1-1 0 0 0,1 1 1 0 0,-1 0-1 0 0,1 0 0 0 0,0 0 0 0 0,0 0 1 0 0,0 0-1 0 0,0 0 0 0 0,0 0 1 0 0,0 0-1 0 0,0 0 0 0 0,0 0 0 0 0,1 0 1 0 0,-1 0-1 0 0,1 0 0 0 0,0 1-13 0 0,3 2 90 0 0,0 0-1 0 0,1 0 0 0 0,-1 0 0 0 0,1-1 0 0 0,0 0 0 0 0,1 0 0 0 0,-1 0 0 0 0,1-1 0 0 0,0 0 0 0 0,0 0 0 0 0,0 0 0 0 0,0-1 0 0 0,0 0 1 0 0,0 0-1 0 0,1 0 0 0 0,-1-1 0 0 0,1 0 0 0 0,-1 0 0 0 0,1-1 0 0 0,-1 0 0 0 0,1 0 0 0 0,-1 0 0 0 0,1-1 0 0 0,0 0 0 0 0,-1 0 0 0 0,4-2-89 0 0,-3 1 19 0 0,0 0 1 0 0,0 0-1 0 0,0-1 1 0 0,-1 0-1 0 0,1 0 1 0 0,-1-1-1 0 0,0 0 1 0 0,0 0-1 0 0,0 0 1 0 0,-1-1-1 0 0,1 0 1 0 0,-1 0-1 0 0,0 0 1 0 0,-1-1-1 0 0,1 1 1 0 0,-1-1-1 0 0,0 0 1 0 0,0-1-1 0 0,-1 1 1 0 0,0-1-1 0 0,0 1 1 0 0,-1-1-1 0 0,0 0 1 0 0,0 0-1 0 0,0 0 0 0 0,-1 0 1 0 0,0 0-1 0 0,0 0 1 0 0,-1-1-1 0 0,0 1 1 0 0,0 0-1 0 0,-1 0 1 0 0,0 0-1 0 0,0-1 1 0 0,0 1-1 0 0,-1 0 1 0 0,0 1-1 0 0,-1-1 1 0 0,1 0-1 0 0,-2 0 1 0 0,-2-5-20 0 0,1 6-169 0 0,0-1 1 0 0,0 1-1 0 0,-1 1 1 0 0,0-1-1 0 0,0 1 1 0 0,0 0 0 0 0,-1 0-1 0 0,1 1 1 0 0,-1-1-1 0 0,0 2 1 0 0,0-1-1 0 0,-1 1 1 0 0,1 0-1 0 0,-1 0 1 0 0,0 1-1 0 0,1 0 1 0 0,-2 1 168 0 0,-54-5-11479 0 0,49 6-396 0 0</inkml:trace>
  <inkml:trace contextRef="#ctx0" brushRef="#br0" timeOffset="49216.505">19011 3780 12867 0 0,'0'0'1325'0'0,"0"0"-307"0"0,0 0-93 0 0,0 0 88 0 0,0 0 95 0 0,0 0 45 0 0,0 0-99 0 0,0 0-202 0 0,0 0-198 0 0,0 0-164 0 0,0 0-105 0 0,0 0-49 0 0,2-4 30 0 0,9-6 326 0 0,-10 36 331 0 0,-2-8-733 0 0,-3 56 277 0 0,-4 0 1 0 0,-4-1 0 0 0,-2 0-1 0 0,-12 29-567 0 0,3-5 141 0 0,-77 292 147 0 0,98-348-235 0 0,47-45 11 0 0,189-168 107 0 0,-214 159-176 0 0,-2-1 5 0 0,0 1 0 0 0,1 1 0 0 0,1 1 0 0 0,0 0 0 0 0,0 2-1 0 0,1 0 1 0 0,0 1 0 0 0,0 1 0 0 0,1 1 0 0 0,0 1 0 0 0,0 1-1 0 0,3 1 1 0 0,-24 3-1 0 0,1 0 0 0 0,0 1-1 0 0,-1-1 1 0 0,1 0 0 0 0,0 1-1 0 0,-1-1 1 0 0,1 1 0 0 0,-1-1-1 0 0,1 1 1 0 0,-1 0-1 0 0,1-1 1 0 0,-1 1 0 0 0,0 0-1 0 0,1 0 1 0 0,-1 0 0 0 0,0 0-1 0 0,0 1 1 0 0,1-1 0 0 0,-1 0-1 0 0,0 0 1 0 0,0 1-1 0 0,0-1 1 0 0,-1 0 0 0 0,1 1-1 0 0,0-1 1 0 0,-1 1 0 0 0,1-1-1 0 0,0 1 1 0 0,-1 0 0 0 0,0-1-1 0 0,1 1 1 0 0,-1 0-1 0 0,0-1 1 0 0,0 1 0 0 0,0-1-1 0 0,0 1 1 0 0,0 0 0 0 0,0-1-1 0 0,0 1 1 0 0,-1 0 0 0 0,1-1-1 0 0,-1 1 1 0 0,1-1-1 0 0,-1 1 1 0 0,0 0 1 0 0,-2 8 5 0 0,-1 0 0 0 0,0 0 0 0 0,0-1 0 0 0,-1 0 0 0 0,0 0 0 0 0,0 0 0 0 0,-1-1 0 0 0,0 1 0 0 0,-1-1 0 0 0,0-1-1 0 0,0 1 1 0 0,-1-1 0 0 0,0-1 0 0 0,0 1 0 0 0,0-1 0 0 0,-4 1-5 0 0,-4 6 13 0 0,-10 8-13 0 0,-1-1 1 0 0,0-2-1 0 0,-2-1 0 0 0,0-1 1 0 0,0-1-1 0 0,-2-1 0 0 0,0-2 0 0 0,0-1 1 0 0,-16 2-1 0 0,-49-10-343 0 0,94-4 261 0 0,1 0-1 0 0,-1 0 1 0 0,1 0 0 0 0,-1 0 0 0 0,1 0-1 0 0,-1 0 1 0 0,1 0 0 0 0,0-1-1 0 0,-1 1 1 0 0,1-1 0 0 0,0 1 0 0 0,0-1-1 0 0,0 1 1 0 0,0-1 0 0 0,1 0-1 0 0,-1 1 1 0 0,0-1 0 0 0,1 0 0 0 0,-1 0-1 0 0,1 1 1 0 0,-1-1 0 0 0,1 0-1 0 0,0 0 1 0 0,0 0 0 0 0,0 0 0 0 0,0 1-1 0 0,0-1 1 0 0,0 0 0 0 0,0 0-1 0 0,1-1 84 0 0,13-56-6244 0 0,-4 41-297 0 0,-4 5-5223 0 0</inkml:trace>
  <inkml:trace contextRef="#ctx0" brushRef="#br0" timeOffset="49581.45">19788 3674 17276 0 0,'0'0'839'0'0,"0"0"-237"0"0,0 0 84 0 0,0 0 258 0 0,0 0 252 0 0,0 0 90 0 0,0 0-154 0 0,0 0-232 0 0,0 0-154 0 0,-7 32-98 0 0,-22 104-80 0 0,-48 388 1723 0 0,22-253-2083 0 0,41-222-293 0 0,22-72-1237 0 0,85-79-3875 0 0,-59 71-846 0 0,0 1-5171 0 0,-26 25 5753 0 0</inkml:trace>
  <inkml:trace contextRef="#ctx0" brushRef="#br0" timeOffset="49898.612">19818 4484 672 0 0,'0'0'4062'0'0,"0"0"-320"0"0,0 0-628 0 0,0 0-649 0 0,0 0-581 0 0,0 0-431 0 0,0 0-273 0 0,0 0-150 0 0,0 0-74 0 0,0 0-48 0 0,0 0-61 0 0,0 0-70 0 0,0 0-67 0 0,19 19-75 0 0,60 57-62 0 0,-77-75-545 0 0,-1 1 1 0 0,0 0-1 0 0,1-1 0 0 0,-1 1 1 0 0,1-1-1 0 0,0 0 0 0 0,-1 1 1 0 0,1-1-1 0 0,0 0 1 0 0,0 0-1 0 0,0 0 0 0 0,0 0 1 0 0,0-1-1 0 0,0 1 0 0 0,0 0 1 0 0,0-1-1 0 0,0 0 0 0 0,0 1 1 0 0,0-1-1 0 0,0 0 0 0 0,0 0 1 0 0,0 0-1 0 0,1 0 1 0 0,-1 0-1 0 0,0-1 0 0 0,0 1 1 0 0,0-1-1 0 0,0 1 0 0 0,0-1-28 0 0,6-1 124 0 0,6-2-31 0 0,0 0 0 0 0,0-1 0 0 0,0 0 0 0 0,-1-1 0 0 0,0-1 0 0 0,0 0 0 0 0,0 0 0 0 0,-1-1 0 0 0,0-1 0 0 0,-1 0 0 0 0,0-1 1 0 0,0 0-1 0 0,-1-1 0 0 0,0 0 0 0 0,2-4-93 0 0,-9 10 9 0 0,0 0 1 0 0,0-1 0 0 0,-1 1-1 0 0,1-1 1 0 0,-2 1-1 0 0,1-1 1 0 0,0 0 0 0 0,-1 0-1 0 0,0 1 1 0 0,0-1-1 0 0,-1 0 1 0 0,0 0-1 0 0,0 0 1 0 0,0 0 0 0 0,-1 0-1 0 0,0-3-9 0 0,-1 7-4 0 0,0 0 0 0 0,-1-1 0 0 0,1 1 1 0 0,-1 0-1 0 0,1 0 0 0 0,-1 0 0 0 0,1 1 0 0 0,-1-1 0 0 0,0 1 0 0 0,0-1 0 0 0,0 1 0 0 0,0 0 0 0 0,0 0 0 0 0,0 0 0 0 0,0 1 0 0 0,0-1 1 0 0,-1 1-1 0 0,1-1 0 0 0,0 1 0 0 0,0 0 0 0 0,0 0 0 0 0,-1 1 0 0 0,1-1 0 0 0,0 1 0 0 0,0-1 0 0 0,0 1 0 0 0,0 0 0 0 0,0 0 0 0 0,0 1 1 0 0,0-1-1 0 0,0 0 0 0 0,0 1 0 0 0,1 0 0 0 0,-2 1 4 0 0,-17 8-9 0 0,0 1 0 0 0,1 1 0 0 0,1 1 0 0 0,0 0 0 0 0,1 2 0 0 0,-6 6 9 0 0,18-16-1 0 0,1-1 1 0 0,0 1-1 0 0,0 1 0 0 0,1-1 1 0 0,-1 0-1 0 0,1 1 1 0 0,1 0-1 0 0,-1 0 0 0 0,1 0 1 0 0,1 1-1 0 0,-1-1 1 0 0,1 1-1 0 0,0-1 0 0 0,1 1 1 0 0,0 0-1 0 0,0 0 1 0 0,1-1-1 0 0,-1 1 0 0 0,2 0 1 0 0,-1 0-1 0 0,2 3 1 0 0,-1-6 3 0 0,1-1-1 0 0,0 0 1 0 0,0 0 0 0 0,0 0-1 0 0,0 0 1 0 0,1 0-1 0 0,-1 0 1 0 0,1-1 0 0 0,0 1-1 0 0,0-1 1 0 0,0 0-1 0 0,1 0 1 0 0,-1 0 0 0 0,1 0-1 0 0,-1-1 1 0 0,1 1-1 0 0,0-1 1 0 0,0 0 0 0 0,0 0-1 0 0,1-1 1 0 0,-1 1-1 0 0,0-1 1 0 0,5 1-3 0 0,106 14-91 0 0,44-35-1656 0 0,-92 1-6926 0 0,-59 14-3002 0 0</inkml:trace>
  <inkml:trace contextRef="#ctx0" brushRef="#br0" timeOffset="50398.128">20374 4701 9874 0 0,'0'0'2125'0'0,"0"0"-468"0"0,0 0-108 0 0,0 0 67 0 0,0 0 16 0 0,0 0-45 0 0,0 0-121 0 0,0 0-199 0 0,0 0-228 0 0,0 0-203 0 0,0 0-180 0 0,0 0-162 0 0,0 0-108 0 0,19-9-86 0 0,63-32-82 0 0,-8-26 338 0 0,-31 19-247 0 0,81-70 185 0 0,-118 159-438 0 0,-9 49 136 0 0,5-88-179 0 0,1 0 0 0 0,-1 0 0 0 0,1 0 0 0 0,-1 0 0 0 0,1 0 1 0 0,-1-1-1 0 0,1 0 0 0 0,0 1 0 0 0,0-1 0 0 0,0 0 0 0 0,0 0 0 0 0,0-1 1 0 0,0 1-1 0 0,0-1 0 0 0,0 1 0 0 0,0-1 0 0 0,0 0 0 0 0,0 0 1 0 0,0 0-1 0 0,0-1 0 0 0,3 0-13 0 0,-1 1 25 0 0,9-1 14 0 0,-1-1-1 0 0,1-1 1 0 0,-1 0-1 0 0,1-1 1 0 0,-1 0-1 0 0,0-1 1 0 0,0 0-1 0 0,-1-1 1 0 0,0-1 0 0 0,0 0-39 0 0,62-27 190 0 0,37-2 229 0 0,-103 80-78 0 0,-8-32-319 0 0,1 1 1 0 0,0-1-1 0 0,1 0 0 0 0,0 1 0 0 0,1-1 0 0 0,0 0 0 0 0,1 0 0 0 0,0-1 0 0 0,1 1 0 0 0,0-1 1 0 0,1 0-1 0 0,0 0 0 0 0,1-1 0 0 0,4 6-22 0 0,20 0-1056 0 0,-18-18-5428 0 0,-11-1-5694 0 0</inkml:trace>
  <inkml:trace contextRef="#ctx0" brushRef="#br0" timeOffset="60586.311">21986 3670 4153 0 0,'0'0'1542'0'0,"0"0"-209"0"0,0 0-42 0 0,0 0 120 0 0,0 0 53 0 0,0 0-58 0 0,0 0-188 0 0,0 0-221 0 0,0 0-141 0 0,0 0-110 0 0,0 0-62 0 0,1-2-17 0 0,3-3 3974 0 0,-3 31-2810 0 0,0-5-1424 0 0,20 238 1344 0 0,-13-100-1026 0 0,-10 127-725 0 0,-1-259 21 0 0,0 0-1 0 0,-2 1 0 0 0,0-2 1 0 0,-2 1-1 0 0,-1-1 1 0 0,-2 0-21 0 0,11 11-22 0 0,0-37 20 0 0,-1 0-8 0 0,0 0-6 0 0,0 0-9 0 0,0 0-15 0 0,0 0-11 0 0,0 0 7 0 0,0 0-2 0 0,0 0-1 0 0,0 0-5 0 0,0 0-51 0 0,-1-30-2812 0 0,-3 10-127 0 0,0 0-4752 0 0,3 13-1434 0 0</inkml:trace>
  <inkml:trace contextRef="#ctx0" brushRef="#br0" timeOffset="60855.915">21664 4237 8586 0 0,'0'0'2766'0'0,"0"0"-687"0"0,0 0-441 0 0,0 0-153 0 0,0 0-166 0 0,0 0-284 0 0,0 0-305 0 0,0 0-181 0 0,0 0-13 0 0,0 0 116 0 0,0 0 132 0 0,0 0 35 0 0,0 0-17 0 0,24-2-53 0 0,80-10-63 0 0,268-61 1936 0 0,-310 68-1674 0 0,-36 5-5170 0 0,-9 0-3884 0 0,-14 0-3862 0 0</inkml:trace>
  <inkml:trace contextRef="#ctx0" brushRef="#br0" timeOffset="61438.708">22406 3736 10650 0 0,'0'0'1906'0'0,"0"0"-415"0"0,0 0-247 0 0,0 0-75 0 0,0 0-60 0 0,0 0-101 0 0,0 0-108 0 0,0 0-90 0 0,0 0-78 0 0,0 0-64 0 0,0 0-73 0 0,0 0-64 0 0,0 0-48 0 0,-1 23-35 0 0,-4 113 317 0 0,13 184 876 0 0,-8-45-1468 0 0,11-234-202 0 0,18-53 335 0 0,-12-6-243 0 0,0 0 0 0 0,1 1-1 0 0,1 1 1 0 0,1 0 0 0 0,0 2-1 0 0,13-8-62 0 0,13-7 1 0 0,-37 22-2 0 0,0 0 0 0 0,1 0 0 0 0,-1 1 1 0 0,1 1-1 0 0,1-1 0 0 0,-1 2 0 0 0,1-1 0 0 0,0 2 0 0 0,0-1 0 0 0,0 2 0 0 0,0-1 1 0 0,1 1-1 0 0,0 1 1 0 0,-6 41 74 0 0,-28 177 389 0 0,54-220-2434 0 0,-27-4 497 0 0,0 2-1884 0 0,-1-1-3980 0 0,-1 2-4832 0 0</inkml:trace>
  <inkml:trace contextRef="#ctx0" brushRef="#br0" timeOffset="62520.308">22945 4443 9562 0 0,'0'0'1848'0'0,"0"0"-286"0"0,0 0 68 0 0,0 0 67 0 0,0 0-114 0 0,0 0-197 0 0,0 0-232 0 0,0 0-215 0 0,0 0-142 0 0,0 0-126 0 0,0 0-98 0 0,0 0-79 0 0,34-4-106 0 0,104-15-65 0 0,-85 0 91 0 0,-47 13-294 0 0,-2 3-73 0 0,-1 0 0 0 0,1 0-1 0 0,-1 0 1 0 0,1-1-1 0 0,-1 1 1 0 0,0-1 0 0 0,0 0-1 0 0,-1 0 1 0 0,1 0 0 0 0,-1-1-1 0 0,0 1 1 0 0,0 0-1 0 0,0-1 1 0 0,-1 1 0 0 0,1-1-1 0 0,-1 0 1 0 0,0 0 0 0 0,0 1-1 0 0,-1-1 1 0 0,0 0-1 0 0,0 0 1 0 0,0 0 0 0 0,0 1-1 0 0,-1-1 1 0 0,1 0-47 0 0,-3 2-14 0 0,0 1 0 0 0,0 0 1 0 0,1 0-1 0 0,-1 0 0 0 0,-1 0 0 0 0,1 0 1 0 0,0 0-1 0 0,0 1 0 0 0,-1-1 1 0 0,1 1-1 0 0,0 0 0 0 0,-1 0 0 0 0,0 1 1 0 0,1-1-1 0 0,-1 1 0 0 0,1-1 0 0 0,-1 1 1 0 0,1 0-1 0 0,-1 1 0 0 0,0-1 0 0 0,1 1 1 0 0,-1-1-1 0 0,1 1 0 0 0,-1 0 0 0 0,1 0 1 0 0,-3 2 13 0 0,-8 2-10 0 0,1 1 1 0 0,0 0 0 0 0,1 1-1 0 0,-1 1 1 0 0,1 0 0 0 0,1 1-1 0 0,-1 0 1 0 0,1 0 0 0 0,1 1-1 0 0,-2 3 10 0 0,8-10 4 0 0,0 1 0 0 0,-1 0 0 0 0,1 0 0 0 0,1 0 0 0 0,-1 0 0 0 0,1 1 0 0 0,-1 0 0 0 0,1-1 0 0 0,0 1 0 0 0,1 0 0 0 0,0 0 0 0 0,-1 1 0 0 0,1-1 0 0 0,1 0 0 0 0,-1 1 0 0 0,1-1 0 0 0,0 1 0 0 0,0 0 0 0 0,1-1-1 0 0,0 1 1 0 0,0 0 0 0 0,0-1 0 0 0,1 1 0 0 0,-1-1 0 0 0,1 1 0 0 0,1 0 0 0 0,-1-1 0 0 0,1 0 0 0 0,0 1 0 0 0,0-1 0 0 0,0 0 0 0 0,1 0 0 0 0,0 0 0 0 0,0 0 0 0 0,0-1 0 0 0,1 1 0 0 0,1 1-4 0 0,9 1 83 0 0,1-1 0 0 0,0 0 0 0 0,0-1 0 0 0,1-1 1 0 0,-1 0-1 0 0,1-1 0 0 0,0-1 0 0 0,0-1 0 0 0,0 0 0 0 0,0-1 1 0 0,0 0-1 0 0,6-2-83 0 0,6 2 171 0 0,-10-1-79 0 0,0 0 0 0 0,-1-1-1 0 0,0-1 1 0 0,1-1-1 0 0,-1 0 1 0 0,-1-1 0 0 0,1-1-1 0 0,-1-1 1 0 0,9-4-92 0 0,-14 5 14 0 0,0 0 0 0 0,0-1 1 0 0,0 0-1 0 0,-1-1 0 0 0,0 0 1 0 0,-1 0-1 0 0,0-1 0 0 0,0 0 1 0 0,-1-1-1 0 0,0 0 0 0 0,-1 0 1 0 0,0-1-1 0 0,0 1 0 0 0,-1-2 1 0 0,-1 1-1 0 0,0-1 0 0 0,-1 1 1 0 0,0-1-1 0 0,0-1 0 0 0,-1 0-14 0 0,6-93 32 0 0,-10 103-41 0 0,0 1-1 0 0,-1 0 1 0 0,1-1-1 0 0,0 1 0 0 0,0 0 1 0 0,-1 0-1 0 0,0 0 1 0 0,1 0-1 0 0,-1 0 0 0 0,0 0 1 0 0,0 1-1 0 0,0-1 1 0 0,0 0-1 0 0,0 1 1 0 0,0 0-1 0 0,-1-1 0 0 0,1 1 1 0 0,0 0-1 0 0,-1 0 1 0 0,1 0-1 0 0,-1 1 0 0 0,1-1 1 0 0,-1 0-1 0 0,1 1 1 0 0,-1 0-1 0 0,1-1 0 0 0,-1 1 1 0 0,0 0-1 0 0,1 1 1 0 0,-1-1-1 0 0,1 0 1 0 0,-1 1-1 0 0,1-1 0 0 0,-1 1 1 0 0,1 0-1 0 0,-1 0 1 0 0,1 0-1 0 0,0 0 0 0 0,-1 0 1 0 0,1 0-1 0 0,0 1 1 0 0,-2 1 9 0 0,0-1-8 0 0,1 0 1 0 0,-1 0-1 0 0,1 0 1 0 0,-1 1-1 0 0,1 0 1 0 0,0 0-1 0 0,0 0 1 0 0,0 0-1 0 0,0 0 1 0 0,0 1-1 0 0,1-1 1 0 0,0 1-1 0 0,-1 0 1 0 0,1-1-1 0 0,1 1 1 0 0,-1 0-1 0 0,1 0 0 0 0,-1 1 1 0 0,1-1-1 0 0,0 0 1 0 0,1 0-1 0 0,-1 0 1 0 0,1 1-1 0 0,-1-1 1 0 0,1 0-1 0 0,1 1 1 0 0,-1-1 7 0 0,3-1 5 0 0,0 0-1 0 0,0 0 1 0 0,1 0-1 0 0,-1-1 1 0 0,1 1-1 0 0,0-1 1 0 0,-1 0 0 0 0,1 0-1 0 0,0 0 1 0 0,0-1-1 0 0,1 1 1 0 0,-1-1-1 0 0,0 0 1 0 0,0 0 0 0 0,0 0-1 0 0,1-1 1 0 0,-1 0-1 0 0,1 0 1 0 0,2 0-5 0 0,-4 0 2 0 0,37 2 19 0 0,48 12 24 0 0,-86-11-40 0 0,0 0 1 0 0,1 0 0 0 0,-1 0-1 0 0,0 0 1 0 0,-1 1 0 0 0,1-1 0 0 0,-1 1-1 0 0,1-1 1 0 0,-1 1 0 0 0,0 0-1 0 0,0-1 1 0 0,-1 1 0 0 0,1 0 0 0 0,-1 0-1 0 0,0 0 1 0 0,0-1 0 0 0,0 1-1 0 0,0 0 1 0 0,-1 0 0 0 0,1 0 0 0 0,-2 2-6 0 0,1 12 12 0 0,1-10-15 0 0,-1-6 1 0 0,1 0-1 0 0,-1 0 1 0 0,1 0 0 0 0,-1 0-1 0 0,1 0 1 0 0,0 0-1 0 0,0 0 1 0 0,0 0 0 0 0,0 1-1 0 0,0-1 1 0 0,0 0 0 0 0,1 0-1 0 0,-1 0 1 0 0,1 0 0 0 0,-1 0-1 0 0,1 0 1 0 0,0 0-1 0 0,0 0 1 0 0,0 0 0 0 0,0 0-1 0 0,0-1 1 0 0,0 1 0 0 0,0 0-1 0 0,1-1 1 0 0,-1 1-1 0 0,1 0 1 0 0,-1-1 0 0 0,1 0-1 0 0,-1 1 1 0 0,1-1 0 0 0,0 0-1 0 0,0 0 1 0 0,0 0 0 0 0,0 0-1 0 0,0 0 1 0 0,-1 0-1 0 0,2-1 1 0 0,-1 1 0 0 0,0-1-1 0 0,2 1 3 0 0,116 6-100 0 0,-108-7 117 0 0,0-1-1 0 0,0 0 1 0 0,0-1 0 0 0,0 0-1 0 0,-1 0 1 0 0,1-1-1 0 0,-1-1 1 0 0,1 0 0 0 0,-1-1-1 0 0,0 0 1 0 0,-1 0-1 0 0,1-1 1 0 0,-1-1 0 0 0,-1 0-1 0 0,1 0 1 0 0,-1-1-1 0 0,0 0 1 0 0,-1 0-1 0 0,1-1 1 0 0,-2 0 0 0 0,1-1-1 0 0,-2 0 1 0 0,1 0-1 0 0,-1 0 1 0 0,1-5-17 0 0,-3 9 2 0 0,-1 0 0 0 0,-1 0 0 0 0,1 0 0 0 0,-1 0 0 0 0,0-1 0 0 0,0 1 0 0 0,-1-1 0 0 0,0 1 0 0 0,0-1 0 0 0,-1 0 0 0 0,0 1 0 0 0,0-1 0 0 0,0 0 0 0 0,-1 1 0 0 0,0-1 0 0 0,0-1-2 0 0,-2 6-5 0 0,1 0 0 0 0,-1 0 0 0 0,0 0 1 0 0,0 0-1 0 0,1 0 0 0 0,-2 0 0 0 0,1 1 0 0 0,0-1 0 0 0,0 1 1 0 0,0 0-1 0 0,-1 0 0 0 0,1 0 0 0 0,0 0 0 0 0,-1 1 0 0 0,1-1 0 0 0,-1 1 1 0 0,1 0-1 0 0,0 0 0 0 0,-1 0 0 0 0,1 1 0 0 0,-1-1 0 0 0,1 1 0 0 0,0 0 1 0 0,-1 0-1 0 0,1 0 0 0 0,0 0 0 0 0,0 0 0 0 0,-1 1 0 0 0,1 0 1 0 0,0-1-1 0 0,1 1 0 0 0,-1 0 0 0 0,-1 2 5 0 0,-3-1 0 0 0,0 1 0 0 0,0 0 1 0 0,1 0-1 0 0,-1 0 0 0 0,1 1 0 0 0,0 0 1 0 0,1 1-1 0 0,-1-1 0 0 0,1 1 0 0 0,0 0 1 0 0,0 0-1 0 0,1 0 0 0 0,0 1 0 0 0,0 0 0 0 0,1 0 1 0 0,-1 0-1 0 0,1 0 0 0 0,1 0 0 0 0,0 1 1 0 0,0-1-1 0 0,0 1 0 0 0,1-1 0 0 0,0 1 0 0 0,0 0 1 0 0,1 0-1 0 0,0-1 0 0 0,0 1 0 0 0,1 0 1 0 0,0 0-1 0 0,1-1 0 0 0,-1 1 0 0 0,2-1 1 0 0,-1 1-1 0 0,1-1 0 0 0,0 0 0 0 0,7 5 23 0 0,0-1 0 0 0,1 0 0 0 0,1-1 0 0 0,-1 0 0 0 0,2-1 0 0 0,-1-1 0 0 0,1 0 0 0 0,1 0 0 0 0,-1-1 0 0 0,1-1 0 0 0,0 0 0 0 0,1-1 0 0 0,-1-1 0 0 0,1 0 0 0 0,0-1 0 0 0,7 1-23 0 0,15 3-2 0 0,1-1 1 0 0,0-2-1 0 0,0-2 1 0 0,0-1-1 0 0,20-4 2 0 0,-22-4-1561 0 0,-22 0-6997 0 0,-10 4-4256 0 0</inkml:trace>
  <inkml:trace contextRef="#ctx0" brushRef="#br0" timeOffset="65622.061">676 5599 528 0 0,'0'0'1870'0'0,"0"0"-359"0"0,0 0 84 0 0,0 0 241 0 0,0 0 265 0 0,0 0 96 0 0,0 0-201 0 0,0 0-307 0 0,0 0-354 0 0,0 0-296 0 0,0 0-209 0 0,3-6-138 0 0,8-21-103 0 0,-5 69 3119 0 0,-6 251-1140 0 0,1-281-4890 0 0,-1-24-7038 0 0,-1 5-2513 0 0</inkml:trace>
  <inkml:trace contextRef="#ctx0" brushRef="#br0" timeOffset="65807.925">636 5176 13891 0 0,'0'0'1527'0'0,"0"0"-296"0"0,0 0-216 0 0,0 0-83 0 0,0 0-39 0 0,0 0-140 0 0,0 0-205 0 0,0 0-225 0 0,0 0-198 0 0,0 0-100 0 0,0 0-37 0 0,0 0-14 0 0,0 0-20 0 0,-6 7-18 0 0,3-4 56 0 0,2-3-2 0 0,0 1 0 0 0,0 0 0 0 0,0-1 0 0 0,0 1 1 0 0,0 0-1 0 0,0-1 0 0 0,1 1 0 0 0,-1 0 0 0 0,0 0 0 0 0,1 0 1 0 0,-1 0-1 0 0,0 0 0 0 0,1 0 0 0 0,-1-1 0 0 0,1 2 1 0 0,-1-1-1 0 0,1 0 0 0 0,0 0 0 0 0,-1 0 0 0 0,1 0 1 0 0,0 0-1 0 0,0 0 0 0 0,0 0 0 0 0,0 0 0 0 0,0 0 1 0 0,0 0-1 0 0,0 1 0 0 0,0-1 0 0 0,0 0 0 0 0,0 0 1 0 0,1 0-1 0 0,-1 0 0 0 0,0 0 0 0 0,1 0 0 0 0,-1 0 1 0 0,1 0-1 0 0,-1 0 0 0 0,1 0 0 0 0,0 0 0 0 0,-1 0 0 0 0,1 0 1 0 0,0-1-1 0 0,-1 1 0 0 0,1 0 0 0 0,0 0 0 0 0,0-1 1 0 0,0 1-1 0 0,0-1 0 0 0,0 1 0 0 0,0 0 0 0 0,0-1 1 0 0,0 0-1 0 0,0 1 0 0 0,0-1 0 0 0,0 0 0 0 0,0 1 1 0 0,0-1-1 0 0,0 0 0 0 0,0 0 0 0 0,0 0 0 0 0,1 0 10 0 0,47 20-1968 0 0,-16-10-6975 0 0,-19-6-654 0 0</inkml:trace>
  <inkml:trace contextRef="#ctx0" brushRef="#br0" timeOffset="66313.682">1160 5415 9546 0 0,'0'0'1787'0'0,"0"0"-261"0"0,0 0 3 0 0,0 0 40 0 0,0 0-93 0 0,0 0-244 0 0,0 0-314 0 0,0 0-218 0 0,0 0-83 0 0,0 0-46 0 0,0 0-40 0 0,0 0-62 0 0,0 0-71 0 0,-2 0-63 0 0,-5-2-260 0 0,0 2 0 0 0,1-1 0 0 0,-1 1 0 0 0,0 0 0 0 0,0 0-1 0 0,0 1 1 0 0,1 0 0 0 0,-1 0 0 0 0,0 0 0 0 0,1 1 0 0 0,-1 0 0 0 0,1 1 0 0 0,0-1 0 0 0,0 1 0 0 0,0 0 0 0 0,0 1 0 0 0,0-1 0 0 0,-3 4-75 0 0,8-5 1 0 0,0 0-1 0 0,0 0 1 0 0,0 0-1 0 0,1 0 1 0 0,-1 0 0 0 0,0 0-1 0 0,1 1 1 0 0,-1-1-1 0 0,1 0 1 0 0,0 0-1 0 0,0 1 1 0 0,0-1-1 0 0,0 0 1 0 0,0 0-1 0 0,1 1 1 0 0,-1-1 0 0 0,1 0-1 0 0,-1 0 1 0 0,1 0-1 0 0,0 1 1 0 0,0-1-1 0 0,0 0 1 0 0,0 0-1 0 0,0 0 1 0 0,0 0 0 0 0,0-1-1 0 0,1 1 1 0 0,-1 0-1 0 0,1 0 1 0 0,-1-1-1 0 0,1 1 1 0 0,0-1-1 0 0,0 1 1 0 0,0-1-1 0 0,142 95 227 0 0,-138-93-199 0 0,0 1 0 0 0,0 0 0 0 0,-1 0 0 0 0,0 1 0 0 0,1-1 0 0 0,-1 1 0 0 0,-1 0 1 0 0,1 0-1 0 0,-1 1 0 0 0,0 0 0 0 0,0-1 0 0 0,-1 1 0 0 0,0 0 0 0 0,0 1 0 0 0,0-1 1 0 0,0 1-1 0 0,-1-1 0 0 0,-1 1 0 0 0,1 0 0 0 0,-1-1 0 0 0,0 1 0 0 0,0 0 0 0 0,-1 1-28 0 0,-2 0 49 0 0,-1-1 1 0 0,-1 1-1 0 0,1 0 0 0 0,-2-1 0 0 0,1 0 0 0 0,0 0 0 0 0,-1 0 0 0 0,-1 0 0 0 0,1-1 0 0 0,-1 0 0 0 0,0 0 0 0 0,0 0 0 0 0,-1-1 0 0 0,0 0 0 0 0,0 0 0 0 0,0-1 0 0 0,0 0 0 0 0,-1 0 0 0 0,1 0 0 0 0,-1-1 0 0 0,0 0 0 0 0,0-1 0 0 0,0 0 0 0 0,-1 0 0 0 0,1-1 0 0 0,-1 0-49 0 0,6 0-32 0 0,1 0 0 0 0,-1 0 0 0 0,1-1 0 0 0,-1 1 0 0 0,1-1 1 0 0,-1 0-1 0 0,1 0 0 0 0,-1 0 0 0 0,0 0 0 0 0,1 0 0 0 0,-1 0 0 0 0,1-1 0 0 0,-1 1 0 0 0,1-1 0 0 0,-1 0 0 0 0,1 1 0 0 0,-1-1 0 0 0,1 0 0 0 0,0-1 0 0 0,0 1 0 0 0,-1 0 0 0 0,1-1 0 0 0,0 1 0 0 0,0-1 0 0 0,0 0 0 0 0,0 1 0 0 0,1-1 0 0 0,-1 0 0 0 0,0 0 0 0 0,1 0 0 0 0,-1 0 0 0 0,1-1 0 0 0,0 1 0 0 0,0 0 0 0 0,0-1 0 0 0,0 1 0 0 0,0-1 0 0 0,0 1 0 0 0,1-1 0 0 0,-1 1 0 0 0,1-1 0 0 0,0 1 0 0 0,0-1 0 0 0,0 1 0 0 0,0-1 32 0 0,1-20-2807 0 0,5 10-4048 0 0,1 8-5211 0 0</inkml:trace>
  <inkml:trace contextRef="#ctx0" brushRef="#br0" timeOffset="87320.526">2152 5316 0 0 0,'0'0'775'0'0,"0"0"396"0"0,0 0 54 0 0,0 0 45 0 0,0 0 82 0 0,0 0 50 0 0,0 0 12 0 0,0 0-9 0 0,0 0-27 0 0,0 0-66 0 0,-8-3-110 0 0,-22-4-393 0 0,25 6 2643 0 0,12 6-3214 0 0,0-1 1 0 0,0 0 0 0 0,1-1-1 0 0,-1 0 1 0 0,1 0-1 0 0,0-1 1 0 0,0 0 0 0 0,0 0-1 0 0,0 0 1 0 0,0-1 0 0 0,0-1-1 0 0,1 1 1 0 0,-1-2 0 0 0,0 1-1 0 0,0-1 1 0 0,1 0 0 0 0,-1 0-1 0 0,0-1 1 0 0,3-1-239 0 0,147-64 1359 0 0,-143 58-1229 0 0,-1 1 1 0 0,0-2-1 0 0,-1 0 0 0 0,0-1 1 0 0,0 0-1 0 0,-1 0 0 0 0,-1-2 1 0 0,0 1-1 0 0,-1-1 0 0 0,0-1 1 0 0,-1 0-1 0 0,4-9-130 0 0,-8 1 358 0 0,-19 35-162 0 0,-15 57-191 0 0,4 2 1 0 0,2 1 0 0 0,3 0 0 0 0,4 1 0 0 0,3 1 0 0 0,1 20-6 0 0,-48 229-114 0 0,-51 47 7 0 0,107-358 76 0 0,-1-1-1 0 0,-1 0 1 0 0,0 0-1 0 0,0-1 1 0 0,-1 0-1 0 0,-1 0 1 0 0,0 0-1 0 0,0-1 1 0 0,-1 0-1 0 0,0-1 1 0 0,-1 0-1 0 0,0-1 1 0 0,0 1-1 0 0,-1-2 1 0 0,0 0-1 0 0,0 0 1 0 0,-1-1-1 0 0,0 0 1 0 0,0-1-1 0 0,0 0 1 0 0,-1-1-1 0 0,1-1 1 0 0,-1 0-1 0 0,0 0 1 0 0,0-2-1 0 0,0 1 1 0 0,0-2-1 0 0,0 0 1 0 0,-1 0-1 0 0,1-1 1 0 0,-9-2 31 0 0,17 2-14 0 0,-1-1 1 0 0,1 1-1 0 0,0-1 0 0 0,0 0 0 0 0,0 0 1 0 0,0 0-1 0 0,1-1 0 0 0,-1 0 0 0 0,1 0 0 0 0,-1 0 1 0 0,1 0-1 0 0,0-1 0 0 0,0 1 0 0 0,0-1 1 0 0,1 0-1 0 0,0 0 0 0 0,-1-1 0 0 0,1 1 1 0 0,1-1-1 0 0,-1 1 0 0 0,1-1 0 0 0,-1 0 1 0 0,2 0-1 0 0,-1 0 0 0 0,0 0 0 0 0,1-1 1 0 0,0 1-1 0 0,0 0 0 0 0,1 0 0 0 0,-1-1 1 0 0,1 1-1 0 0,0 0 0 0 0,1-1 0 0 0,-1 1 1 0 0,1 0-1 0 0,0-1 0 0 0,0 1 0 0 0,1 0 1 0 0,-1 0-1 0 0,1 0 0 0 0,1 0 0 0 0,-1 0 1 0 0,0 0-1 0 0,1 1 0 0 0,2-4 14 0 0,30-34 139 0 0,1 1-1 0 0,2 2 0 0 0,2 1 0 0 0,1 3 1 0 0,2 1-1 0 0,7-3-138 0 0,-32 23 56 0 0,42-29 454 0 0,2 1 1 0 0,2 4-1 0 0,1 2 1 0 0,65-24-511 0 0,-109 50 128 0 0,0 1 0 0 0,1 2 0 0 0,0 0 0 0 0,0 1 0 0 0,1 1 0 0 0,0 1 0 0 0,0 1 0 0 0,9 1-128 0 0,-28 4-1524 0 0,-14 1-3264 0 0,3-1-5108 0 0,3-2-2245 0 0</inkml:trace>
  <inkml:trace contextRef="#ctx0" brushRef="#br0" timeOffset="87942.264">2997 5717 13491 0 0,'0'0'2023'0'0,"0"0"-1024"0"0,0 0-444 0 0,0 0 119 0 0,0 0 257 0 0,0 0 123 0 0,0 0-65 0 0,0 0-178 0 0,0 0-207 0 0,0 0-152 0 0,0 0-85 0 0,0 0-53 0 0,0 0-66 0 0,6 26-40 0 0,18 81-39 0 0,-20-15 154 0 0,-7-75-283 0 0,-27 88 529 0 0,30-198 2215 0 0,4 73-2695 0 0,0 0 0 0 0,2 0 0 0 0,0 0 0 0 0,1 1 0 0 0,1 0 1 0 0,1 0-1 0 0,1 1 0 0 0,4-6-89 0 0,-2 2 59 0 0,-3 4 0 0 0,-2 3-34 0 0,0 0 0 0 0,0 1 0 0 0,2 0 0 0 0,0 0 0 0 0,0 1 0 0 0,1 0 0 0 0,1 0 1 0 0,0 1-1 0 0,1 1 0 0 0,0 0 0 0 0,1 0 0 0 0,1 1-25 0 0,-13 9 0 0 0,0 0 0 0 0,0 1 0 0 0,0-1 0 0 0,0 1 0 0 0,0-1 0 0 0,0 1 0 0 0,0-1 0 0 0,0 1 0 0 0,0 0 0 0 0,0-1 0 0 0,1 1 0 0 0,-1 0 0 0 0,0 0 1 0 0,0 0-1 0 0,0 0 0 0 0,0 0 0 0 0,1 0 0 0 0,-1 0 0 0 0,0 1 0 0 0,0-1 0 0 0,0 0 0 0 0,0 0 0 0 0,1 1 0 0 0,-1-1 0 0 0,0 1 0 0 0,0-1 0 0 0,0 1 0 0 0,0 0 0 0 0,0-1 0 0 0,0 1 0 0 0,0 0 0 0 0,-1 0 1 0 0,1-1-1 0 0,0 1 0 0 0,0 0 0 0 0,-1 0 0 0 0,1 0 0 0 0,0 0 0 0 0,-1 0 0 0 0,1 0 0 0 0,-1 0 0 0 0,1 0 0 0 0,-1 1 0 0 0,12 59 111 0 0,-6-23 3 0 0,22 44-72 0 0,-27-73 334 0 0,0-6-5140 0 0,5-8-4621 0 0,-2 1-2495 0 0</inkml:trace>
  <inkml:trace contextRef="#ctx0" brushRef="#br0" timeOffset="88182.955">3596 5754 14075 0 0,'0'0'1956'0'0,"0"0"-475"0"0,0 0-158 0 0,0 0 5 0 0,0 0-69 0 0,0 0-234 0 0,0 0-364 0 0,0 0-299 0 0,0 0-192 0 0,0 0-117 0 0,0 0-37 0 0,0 0-79 0 0,0 0-98 0 0,1 27-159 0 0,5 81-283 0 0,2-79-688 0 0,-5-31-2197 0 0,-3 1 372 0 0,4-2-8038 0 0</inkml:trace>
  <inkml:trace contextRef="#ctx0" brushRef="#br0" timeOffset="88348.788">3631 5382 11787 0 0,'0'0'5745'0'0,"0"0"-4081"0"0,0 0-632 0 0,0 0-360 0 0,0 0-239 0 0,0 0-169 0 0,0 0-248 0 0,0 0-120 0 0,0 0-152 0 0,0 0-273 0 0,0 0-439 0 0,0 0-1056 0 0,0 0-4322 0 0,0 0-5040 0 0</inkml:trace>
  <inkml:trace contextRef="#ctx0" brushRef="#br0" timeOffset="88598.714">4152 5566 16171 0 0,'0'0'2437'0'0,"0"0"-1049"0"0,0 0-406 0 0,0 0-21 0 0,0 0-10 0 0,0 0-68 0 0,0 0-135 0 0,0 0-156 0 0,0 0-132 0 0,0 0-131 0 0,0 0-100 0 0,0 0-74 0 0,0 0-73 0 0,-33 4-10 0 0,-103 14-22 0 0,133-18-48 0 0,1 0 0 0 0,-1 0 1 0 0,0 0-1 0 0,0 0 0 0 0,0 1 0 0 0,1 0 1 0 0,-1-1-1 0 0,0 1 0 0 0,1 0 1 0 0,-1 0-1 0 0,0 0 0 0 0,1 1 0 0 0,-1-1 1 0 0,1 1-1 0 0,0-1 0 0 0,0 1 1 0 0,-1 0-1 0 0,1 0 0 0 0,0 0 0 0 0,0 0 1 0 0,-1 2-3 0 0,-2 4 13 0 0,-1-3-17 0 0,1 0-1 0 0,-1 1 1 0 0,2-1-1 0 0,-1 1 1 0 0,1 0 0 0 0,0 0-1 0 0,0 1 1 0 0,0-1-1 0 0,1 1 1 0 0,0 0 0 0 0,0 0-1 0 0,1 0 1 0 0,0 0-1 0 0,0 0 1 0 0,1 1 0 0 0,0-1-1 0 0,0 0 1 0 0,0 1-1 0 0,1-1 1 0 0,1 1 0 0 0,-1-1-1 0 0,1 1 1 0 0,0-1-1 0 0,1 0 1 0 0,-1 1 0 0 0,2-1-1 0 0,-1 0 1 0 0,1 0-1 0 0,0-1 1 0 0,3 7 4 0 0,3-5 5 0 0,0 1 0 0 0,0-2 1 0 0,1 0-1 0 0,0 0 0 0 0,0 0 0 0 0,0-1 0 0 0,1-1 1 0 0,0 0-1 0 0,0 0 0 0 0,0-1 0 0 0,1-1 0 0 0,-1 1 1 0 0,1-2-1 0 0,0 0 0 0 0,0 0 0 0 0,0-1 1 0 0,0-1-1 0 0,0 0 0 0 0,0 0 0 0 0,0-2 0 0 0,0 1 1 0 0,-1-1-1 0 0,1-1 0 0 0,0 0 0 0 0,-1-1 0 0 0,1 0 1 0 0,-1-1-1 0 0,-1 0 0 0 0,1 0 0 0 0,0-1 0 0 0,-1-1 1 0 0,4-3-6 0 0,40-44-1436 0 0,-23 15-6685 0 0,-28 36 6953 0 0,3-5-10508 0 0</inkml:trace>
  <inkml:trace contextRef="#ctx0" brushRef="#br0" timeOffset="89009.575">4801 5073 10434 0 0,'0'0'4216'0'0,"0"0"-2036"0"0,0 0-663 0 0,0 0 23 0 0,0 0 36 0 0,0 0-125 0 0,0 0-289 0 0,0 0-346 0 0,0 0-225 0 0,0 0-154 0 0,0 0-90 0 0,0 0-63 0 0,3-2-43 0 0,-3 2-223 0 0,-1 1 0 0 0,1-1 0 0 0,0 0 0 0 0,0 1-1 0 0,-1-1 1 0 0,1 0 0 0 0,0 1 0 0 0,0-1 0 0 0,0 1-1 0 0,0-1 1 0 0,0 0 0 0 0,0 1 0 0 0,-1-1 0 0 0,1 1-1 0 0,0-1 1 0 0,0 0 0 0 0,0 1 0 0 0,0-1-1 0 0,0 1 1 0 0,1-1 0 0 0,-1 1 0 0 0,0-1 0 0 0,0 0-1 0 0,0 1 1 0 0,0-1 0 0 0,0 1 0 0 0,0-1 0 0 0,1 0-1 0 0,-1 1 1 0 0,0-1 0 0 0,0 0 0 0 0,1 1 0 0 0,-1-1-1 0 0,0 0 1 0 0,0 1 0 0 0,1-1 0 0 0,-1 0 0 0 0,0 0-1 0 0,1 1 1 0 0,-1-1 0 0 0,1 0 0 0 0,-1 0 0 0 0,0 0-1 0 0,1 1 1 0 0,-1-1 0 0 0,1 0 0 0 0,-1 0 0 0 0,0 0-1 0 0,1 0 1 0 0,-1 0 0 0 0,1 0 0 0 0,-1 0-1 0 0,0 0 1 0 0,1 0 0 0 0,-1 0 0 0 0,1 0 0 0 0,-1 0-1 0 0,1 0 1 0 0,-1 0 0 0 0,0 0 0 0 0,1 0 0 0 0,-1-1-1 0 0,1 1 1 0 0,-1 0 0 0 0,0 0-18 0 0,0 9 105 0 0,-11 282 1157 0 0,6 232-865 0 0,-14-425-374 0 0,18-95 51 0 0,-6 19-419 0 0,1-39-859 0 0,1-109-5510 0 0,6 80-2190 0 0,-1 31-2339 0 0</inkml:trace>
  <inkml:trace contextRef="#ctx0" brushRef="#br0" timeOffset="89259.372">4573 5518 10738 0 0,'0'0'2908'0'0,"0"0"-901"0"0,0 0-415 0 0,0 0-105 0 0,0 0-36 0 0,0 0-129 0 0,0 0-248 0 0,0 0-280 0 0,0 0-229 0 0,0 0-128 0 0,0 0-72 0 0,0 0 14 0 0,0 0 19 0 0,5 2 47 0 0,22 6 8 0 0,1-1 0 0 0,1-2 0 0 0,0-1 0 0 0,-1-1 0 0 0,1-1 0 0 0,0-2 0 0 0,0-1 1 0 0,7-1-454 0 0,37 0 219 0 0,25 2-2435 0 0,-98 0 832 0 0,0 0-1276 0 0,0 0-3829 0 0,-2 0-6031 0 0</inkml:trace>
  <inkml:trace contextRef="#ctx0" brushRef="#br0" timeOffset="89515.231">5265 5588 17468 0 0,'0'0'2267'0'0,"0"0"-869"0"0,0 0-284 0 0,0 0-49 0 0,0 0-76 0 0,0 0-103 0 0,0 0-173 0 0,0 0-238 0 0,0 0-130 0 0,0 0-111 0 0,0 0-69 0 0,0 0-17 0 0,0 0-46 0 0,6 30-38 0 0,17 93-34 0 0,-26-70-87 0 0,-10-25-755 0 0,2-22-3355 0 0,6-6-1658 0 0,3 3-6272 0 0</inkml:trace>
  <inkml:trace contextRef="#ctx0" brushRef="#br0" timeOffset="89679.567">5322 5312 15587 0 0,'0'0'2281'0'0,"0"0"-673"0"0,0 0-352 0 0,0 0-199 0 0,0 0-249 0 0,0 0-224 0 0,0 0-336 0 0,0 0-240 0 0,0 0-176 0 0,0 0-168 0 0,0 0-200 0 0,0 0-336 0 0,0 0-777 0 0,45-37-2912 0 0,-42 45-8129 0 0</inkml:trace>
  <inkml:trace contextRef="#ctx0" brushRef="#br0" timeOffset="89994.835">5691 5529 18780 0 0,'0'0'1175'0'0,"0"0"-351"0"0,0 0-50 0 0,0 0 64 0 0,0 0 35 0 0,0 0-119 0 0,0 0-223 0 0,0 0-193 0 0,0 0-133 0 0,0 0-65 0 0,0 0-37 0 0,0 0-37 0 0,-19 34-26 0 0,-59 105-20 0 0,74-134-19 0 0,0 0 0 0 0,0 1 0 0 0,1-1 0 0 0,0 1 0 0 0,0 0 0 0 0,0 0 0 0 0,1 0 0 0 0,0 0 0 0 0,0 1 0 0 0,0-1 0 0 0,1 0 0 0 0,0 1 0 0 0,0-1 0 0 0,1 1 0 0 0,0-1 0 0 0,0 2-1 0 0,1 14 0 0 0,-1-19 24 0 0,0 0-1 0 0,0 0 1 0 0,1 0-1 0 0,-1 0 1 0 0,1 0-1 0 0,0 0 1 0 0,0 0-1 0 0,0 0 0 0 0,0 0 1 0 0,1 0-1 0 0,-1-1 1 0 0,1 1-1 0 0,-1 0 1 0 0,1-1-1 0 0,0 0 0 0 0,0 1 1 0 0,0-1-1 0 0,0 0 1 0 0,1 0-1 0 0,-1 0 1 0 0,0 0-1 0 0,1 0 1 0 0,0-1-1 0 0,-1 1 0 0 0,1-1 1 0 0,0 0-1 0 0,0 0 1 0 0,0 0-1 0 0,-1 0 1 0 0,1 0-1 0 0,0 0 0 0 0,0-1 1 0 0,1 1-24 0 0,2 0 105 0 0,0-1 0 0 0,1 1-1 0 0,-1-1 1 0 0,0 0 0 0 0,1 0 0 0 0,-1-1 0 0 0,0 0 0 0 0,1 0 0 0 0,-1-1-1 0 0,0 1 1 0 0,0-1 0 0 0,0-1 0 0 0,0 1 0 0 0,-1-1 0 0 0,1 0 0 0 0,0-1-105 0 0,5-3 71 0 0,-1-1 1 0 0,0 0-1 0 0,0-1 1 0 0,-1-1-1 0 0,0 1 1 0 0,-1-1-1 0 0,0-1 1 0 0,0 1-1 0 0,-1-1 1 0 0,0-1-1 0 0,-1 1 1 0 0,-1-1 0 0 0,0 0-1 0 0,0-1 1 0 0,-1 1-1 0 0,-1-1 1 0 0,0 1-1 0 0,-1-1 1 0 0,0 0-1 0 0,-1 0 1 0 0,0-1-1 0 0,-2-11-71 0 0,1 22-23 0 0,-1-1-1 0 0,0 1 0 0 0,0 0 0 0 0,0 0 1 0 0,0-1-1 0 0,-1 1 0 0 0,1 0 0 0 0,-1 0 0 0 0,0 0 1 0 0,0 0-1 0 0,0 0 0 0 0,0 1 0 0 0,0-1 1 0 0,0 1-1 0 0,-1-1 0 0 0,0 1 0 0 0,1 0 1 0 0,-1 0-1 0 0,0 0 0 0 0,0 0 0 0 0,0 0 1 0 0,0 1-1 0 0,0 0 0 0 0,0-1 0 0 0,-1 1 1 0 0,1 0-1 0 0,0 0 0 0 0,-1 1 0 0 0,1-1 1 0 0,-1 1-1 0 0,-1 0 24 0 0,-55 1-2874 0 0,9 15-6128 0 0,39-9-3071 0 0</inkml:trace>
  <inkml:trace contextRef="#ctx0" brushRef="#br0" timeOffset="90426.088">5983 5776 11410 0 0,'0'0'5326'0'0,"0"0"-3303"0"0,0 0-883 0 0,0 0 74 0 0,0 0 23 0 0,0 0-83 0 0,0 0-177 0 0,0 0-246 0 0,0 0-216 0 0,0 0-82 0 0,0 0-65 0 0,0 0-33 0 0,0 0-15 0 0,14-14-60 0 0,44-42-29 0 0,-3-15 377 0 0,37-20-192 0 0,-89 91-423 0 0,-1 1 0 0 0,0 0 0 0 0,0-1 0 0 0,0 1 0 0 0,0 0 0 0 0,0 0 1 0 0,0 0-1 0 0,0 0 0 0 0,0 1 0 0 0,0-1 0 0 0,-1 0 0 0 0,1 1 0 0 0,0 0 0 0 0,-1-1 0 0 0,1 1 0 0 0,-1 0 0 0 0,0-1 0 0 0,1 1 0 0 0,-1 0 0 0 0,0 0 0 0 0,0 0 0 0 0,0 0 0 0 0,-1 0 1 0 0,1 0-1 0 0,0 1 0 0 0,-1-1 0 0 0,1 0 0 0 0,-1 0 0 0 0,0 0 0 0 0,0 2 7 0 0,7 12 0 0 0,-4-6 32 0 0,1-1 1 0 0,1 0-1 0 0,0 0 0 0 0,0-1 0 0 0,0 0 0 0 0,1 1 1 0 0,0-2-1 0 0,1 1 0 0 0,0-1 0 0 0,0 0 1 0 0,0 0-1 0 0,1-1 0 0 0,0 0 0 0 0,1-1 0 0 0,-1 1 1 0 0,1-1-1 0 0,0-1 0 0 0,0 0 0 0 0,0 0 0 0 0,1-1 1 0 0,-1 0-1 0 0,1-1 0 0 0,0 0 0 0 0,0 0 1 0 0,3-1-33 0 0,-5 0 76 0 0,0 0 1 0 0,0-1 0 0 0,0 0-1 0 0,0-1 1 0 0,0 1 0 0 0,0-2-1 0 0,0 1 1 0 0,0-1-1 0 0,-1 0 1 0 0,1-1 0 0 0,-1 0-1 0 0,1 0 1 0 0,-1 0 0 0 0,0-1-1 0 0,0 0 1 0 0,-1-1 0 0 0,1 1-1 0 0,-1-1 1 0 0,0 0 0 0 0,0-1-1 0 0,-1 0 1 0 0,1 0 0 0 0,-1-1-77 0 0,0 0 43 0 0,0-1 1 0 0,-1-1 0 0 0,0 1 0 0 0,-1 0 0 0 0,1-1 0 0 0,-2 0-1 0 0,1 0 1 0 0,-1 0 0 0 0,-1 0 0 0 0,0 0 0 0 0,0 0 0 0 0,-1-2-44 0 0,1-42-6679 0 0,-1 41 3462 0 0,0 7-9502 0 0</inkml:trace>
  <inkml:trace contextRef="#ctx0" brushRef="#br0" timeOffset="97517.741">7633 4984 7274 0 0,'0'0'1604'0'0,"0"0"-232"0"0,0 0-141 0 0,0 0 43 0 0,0 0 177 0 0,0 0 76 0 0,0 0-50 0 0,0 0-198 0 0,0 0-315 0 0,0 0-279 0 0,0 0-209 0 0,-4-6 1404 0 0,5 112-468 0 0,-13 298 257 0 0,-4-205-1364 0 0,-7-81 15 0 0,69-170 865 0 0,-19 26-1190 0 0,0 0 1 0 0,2 2 0 0 0,1 0 0 0 0,0 3 0 0 0,2 0 0 0 0,1 2 0 0 0,0 2 0 0 0,1 1-1 0 0,1 1 1 0 0,0 2 0 0 0,16-3 4 0 0,-46 14-4 0 0,1 0-1 0 0,0 0 0 0 0,0 1 1 0 0,-1 0-1 0 0,1 0 0 0 0,0 0 1 0 0,0 0-1 0 0,0 1 1 0 0,0 0-1 0 0,0 1 0 0 0,0-1 1 0 0,0 1-1 0 0,0 0 0 0 0,0 1 1 0 0,0-1-1 0 0,-1 1 1 0 0,1 0-1 0 0,-1 1 0 0 0,1-1 1 0 0,-1 1-1 0 0,0 0 0 0 0,0 0 1 0 0,0 1-1 0 0,0 0 1 0 0,-1 0-1 0 0,0 0 0 0 0,1 0 1 0 0,-1 0-1 0 0,-1 1 0 0 0,2 1 5 0 0,-2 2 10 0 0,0 0 0 0 0,-1 1 0 0 0,0-1 0 0 0,-1 1 0 0 0,1-1 0 0 0,-1 1 0 0 0,-1-1 0 0 0,0 1 0 0 0,0 0 0 0 0,-1-1 0 0 0,0 1 0 0 0,0-1 0 0 0,-1 1 0 0 0,0-1 0 0 0,-1 0 0 0 0,0 1 0 0 0,0-1 0 0 0,0 0 0 0 0,-1-1 0 0 0,-1 1-1 0 0,1-1 1 0 0,-1 0 0 0 0,0 0 0 0 0,-1 0 0 0 0,1-1 0 0 0,-6 4-10 0 0,-3 5 17 0 0,-2 0 0 0 0,0-1-1 0 0,0-1 1 0 0,-1-1 0 0 0,-1-1-1 0 0,0 0 1 0 0,-1-1 0 0 0,0-1-1 0 0,0 0 1 0 0,-11 2-17 0 0,15-7-22 0 0,0 0 1 0 0,0-1-1 0 0,0 0 1 0 0,0-2-1 0 0,-1 1 1 0 0,1-2 0 0 0,0 0-1 0 0,-1-1 1 0 0,-5-1 21 0 0,18 1-75 0 0,0 0 1 0 0,0 0 0 0 0,0 0-1 0 0,0 0 1 0 0,1 0 0 0 0,-1 0-1 0 0,0-1 1 0 0,1 0 0 0 0,-1 1-1 0 0,1-1 1 0 0,-1 0-1 0 0,1 0 1 0 0,0 0 0 0 0,0-1-1 0 0,0 1 1 0 0,0 0 0 0 0,0-1-1 0 0,1 1 1 0 0,-1-1 0 0 0,1 0-1 0 0,0 1 1 0 0,-1-1 0 0 0,1 0-1 0 0,0 0 1 0 0,1 0 0 0 0,-1 0-1 0 0,1 0 1 0 0,-1 0 0 0 0,1 0-1 0 0,0 0 1 0 0,0-3 74 0 0,22-56-5032 0 0,-9 48 410 0 0,-4 2-5443 0 0</inkml:trace>
  <inkml:trace contextRef="#ctx0" brushRef="#br0" timeOffset="98200.581">8203 5735 7906 0 0,'0'0'1723'0'0,"0"0"-383"0"0,0 0-101 0 0,0 0 141 0 0,0 0 161 0 0,0 0 11 0 0,0 0-70 0 0,0 0-138 0 0,0 0-161 0 0,0 0-192 0 0,0 0-171 0 0,38 11-153 0 0,117 29-146 0 0,-148-38-472 0 0,-1-1-1 0 0,0 0 1 0 0,0 0-1 0 0,0 0 1 0 0,1-1 0 0 0,-1 1-1 0 0,0-2 1 0 0,1 1-1 0 0,-1-1 1 0 0,0 0-1 0 0,0 0 1 0 0,0 0 0 0 0,0-1-1 0 0,6-2-48 0 0,6-3 151 0 0,1 3-40 0 0,0-2 0 0 0,-1 0-1 0 0,1-1 1 0 0,-1 0 0 0 0,-1-2 0 0 0,0 0 0 0 0,0-1 0 0 0,-1-1 0 0 0,0-1-1 0 0,-1 0 1 0 0,0-1 0 0 0,-1 0 0 0 0,0-1 0 0 0,-1-1 0 0 0,-1 0 0 0 0,8-12-111 0 0,-18 24-1 0 0,0-1 0 0 0,-1 0 0 0 0,1 1 0 0 0,-1-1 0 0 0,1 0 0 0 0,-1 0 0 0 0,0 0 0 0 0,-1 0 0 0 0,1 0 0 0 0,-1 0 0 0 0,1 0 0 0 0,-1-1 0 0 0,-1 1 0 0 0,1 0 0 0 0,0 0 0 0 0,-1 0 0 0 0,0 0 0 0 0,0 0 0 0 0,0 0 0 0 0,-1 0 0 0 0,1 1 0 0 0,-1-1 0 0 0,0 0 0 0 0,0 1 0 0 0,0-1 0 0 0,0 1 0 0 0,-1 0 0 0 0,1-1 0 0 0,-1 1 0 0 0,0 0 0 0 0,0 1 0 0 0,0-1 0 0 0,0 1 0 0 0,-1-1 0 0 0,1 1 0 0 0,-1 0 0 0 0,1 0 0 0 0,-1 0 0 0 0,0 0 1 0 0,-7 0-22 0 0,1 1 0 0 0,0 0 1 0 0,-1 0-1 0 0,1 1 0 0 0,-1 0 0 0 0,1 1 0 0 0,0 0 0 0 0,-1 1 1 0 0,1 0-1 0 0,0 0 0 0 0,0 1 0 0 0,0 1 0 0 0,1-1 1 0 0,-1 2-1 0 0,1-1 0 0 0,0 1 0 0 0,0 1 0 0 0,0-1 0 0 0,1 2 1 0 0,-1-1-1 0 0,2 1 0 0 0,-1 0 0 0 0,1 1 0 0 0,0 0 1 0 0,1 0-1 0 0,0 0 0 0 0,0 1 0 0 0,0 0 0 0 0,1 0 1 0 0,1 0-1 0 0,0 1 0 0 0,0 0 0 0 0,1 0 0 0 0,0 0 0 0 0,0 0 1 0 0,1 0-1 0 0,1 0 0 0 0,0 1 0 0 0,0-1 0 0 0,1 1 1 0 0,0-1-1 0 0,2 10 22 0 0,1-13 2 0 0,1 1 0 0 0,1-1 1 0 0,-1 0-1 0 0,1 0 0 0 0,0-1 1 0 0,1 1-1 0 0,-1-1 0 0 0,1-1 1 0 0,1 1-1 0 0,-1-1 0 0 0,1 0 1 0 0,0 0-1 0 0,0-1 0 0 0,0 1 1 0 0,1-2-1 0 0,-1 1 0 0 0,1-1 1 0 0,0 0-1 0 0,0-1 0 0 0,0 0 0 0 0,0 0 1 0 0,0-1-1 0 0,5 0-2 0 0,21 4 98 0 0,0-1 0 0 0,0-2 0 0 0,0-2 0 0 0,0-1 0 0 0,1-1 0 0 0,-1-2 0 0 0,-1-1 0 0 0,1-2-1 0 0,-1-2 1 0 0,0-1 0 0 0,-1-1 0 0 0,0-2 0 0 0,0-1 0 0 0,2-3-98 0 0,-3 1 52 0 0,0-1 0 0 0,-1-1 0 0 0,-1-2 1 0 0,0-1-1 0 0,-2-1 0 0 0,0-2 0 0 0,-2 0 0 0 0,-1-2 0 0 0,-1-1 1 0 0,16-23-54 0 0,-29 33-8 0 0,0 0-1 0 0,-2-1 1 0 0,0-1-1 0 0,-1 1 1 0 0,0-1-1 0 0,-2 0 1 0 0,0-1-1 0 0,-1 1 1 0 0,-1-1-1 0 0,-1 0 1 0 0,-1 0-1 0 0,0 1 1 0 0,-2-1-1 0 0,-2-20 10 0 0,1 31-5 0 0,0-1 1 0 0,0 1-1 0 0,-1 0 0 0 0,0 0 1 0 0,-1 0-1 0 0,0 0 0 0 0,0 0 1 0 0,-1 1-1 0 0,0 0 0 0 0,-1 0 1 0 0,1 0-1 0 0,-1 1 0 0 0,-2-1 5 0 0,6 5-2 0 0,0 0 0 0 0,-1 1-1 0 0,0-1 1 0 0,1 1 0 0 0,-1 0-1 0 0,0-1 1 0 0,0 1 0 0 0,-1 1-1 0 0,1-1 1 0 0,0 0 0 0 0,0 1-1 0 0,-1 0 1 0 0,1 0 0 0 0,-1 0-1 0 0,1 0 1 0 0,-1 0 0 0 0,1 1-1 0 0,-1-1 1 0 0,0 1 0 0 0,1 0-1 0 0,-1 0 1 0 0,0 1-1 0 0,1-1 1 0 0,-1 1 0 0 0,1 0-1 0 0,-1-1 1 0 0,1 2 0 0 0,-1-1-1 0 0,1 0 1 0 0,0 1 0 0 0,-1-1-1 0 0,1 1 1 0 0,0 0 0 0 0,0 0-1 0 0,-1 2 3 0 0,-4 2 6 0 0,1 1-1 0 0,0 0 0 0 0,1 1 0 0 0,0-1 0 0 0,0 1 0 0 0,0 1 0 0 0,1-1 0 0 0,1 1 1 0 0,-1 0-1 0 0,1 0 0 0 0,1 0 0 0 0,-1 1 0 0 0,2-1 0 0 0,-1 1 0 0 0,1-1 0 0 0,1 4-5 0 0,-7 162 115 0 0,8-165-110 0 0,4 21 90 0 0,0 1 0 0 0,3-1 0 0 0,0 0 0 0 0,2 0 0 0 0,1-1 0 0 0,4 5-95 0 0,8 30 199 0 0,-1-4-89 0 0,-9-31-136 0 0,-2 0 0 0 0,-1 1 0 0 0,-1 1 1 0 0,-2-1-1 0 0,-1 1 0 0 0,0 23 26 0 0,-32-89-5030 0 0,23 28 3946 0 0,-3-5-1924 0 0,2 3-1836 0 0,-2-3-6788 0 0</inkml:trace>
  <inkml:trace contextRef="#ctx0" brushRef="#br0" timeOffset="98394.485">8958 5400 12227 0 0,'0'0'1705'0'0,"0"0"-556"0"0,0 0-293 0 0,0 0 133 0 0,0 0 194 0 0,0 0 80 0 0,0 0-109 0 0,0 0-187 0 0,0 0-221 0 0,36 3-171 0 0,111 7-104 0 0,73 3 968 0 0,-116-11-1003 0 0,0 0-5045 0 0,-97-3-487 0 0,-1-2-6318 0 0</inkml:trace>
  <inkml:trace contextRef="#ctx0" brushRef="#br0" timeOffset="98869.568">9645 5522 4033 0 0,'0'0'3122'0'0,"0"0"-1168"0"0,0 0-221 0 0,0 0 132 0 0,0 0-20 0 0,0 0-136 0 0,0 0-289 0 0,0 0-290 0 0,0 0-209 0 0,0 0-146 0 0,0 0-104 0 0,0 0-60 0 0,0 0-26 0 0,6 32-54 0 0,19 96-4 0 0,-25-127-507 0 0,-1 1 1 0 0,1-1 0 0 0,0 0-1 0 0,0 0 1 0 0,0 1 0 0 0,0-1-1 0 0,0 0 1 0 0,0 1 0 0 0,0-1-1 0 0,0 0 1 0 0,1 1-1 0 0,-1-1 1 0 0,0 0 0 0 0,1 0-1 0 0,-1 1 1 0 0,1-1 0 0 0,-1 0-1 0 0,1 0 1 0 0,-1 0 0 0 0,1 0-1 0 0,0 0 1 0 0,0 0 0 0 0,0 0-1 0 0,0 0 1 0 0,0 0 0 0 0,-1 0-1 0 0,2 0 1 0 0,-1 0-1 0 0,0-1 1 0 0,0 1 0 0 0,0 0-1 0 0,0-1 1 0 0,0 1 0 0 0,0-1-1 0 0,1 1 1 0 0,-1-1 0 0 0,0 0-1 0 0,2 1-20 0 0,2-1 188 0 0,4 1-46 0 0,-1 0 0 0 0,0 0 1 0 0,1 0-1 0 0,-1-1 0 0 0,1-1 1 0 0,-1 1-1 0 0,0-1 0 0 0,1-1 0 0 0,-1 0 1 0 0,0 0-1 0 0,0 0 0 0 0,0-1 1 0 0,0 0-1 0 0,0-1 0 0 0,-1 0 0 0 0,0 0 1 0 0,1 0-1 0 0,-1-1 0 0 0,2-2-142 0 0,116-115 450 0 0,-118 113-404 0 0,-2 3-152 0 0,-6 18-68 0 0,0-8 172 0 0,-2 1-2 0 0,1-1 0 0 0,0 1 0 0 0,0 0 0 0 0,0 0 0 0 0,1 0 1 0 0,0 0-1 0 0,0 0 0 0 0,0 0 0 0 0,0 0 0 0 0,1 0 0 0 0,0 0 0 0 0,0 1 0 0 0,0-1 0 0 0,1 0 0 0 0,0 0 1 0 0,0 0-1 0 0,0 0 0 0 0,0 0 0 0 0,1 0 0 0 0,0 0 0 0 0,0-1 0 0 0,0 1 0 0 0,1 0 0 0 0,-1-1 1 0 0,1 0-1 0 0,0 0 0 0 0,1 0 0 0 0,-1 0 0 0 0,1 0 0 0 0,-1 0 0 0 0,1-1 0 0 0,0 0 0 0 0,1 0 4 0 0,6 2 38 0 0,0-2-1 0 0,1 0 0 0 0,0 0 1 0 0,-1-1-1 0 0,1 0 1 0 0,0-1-1 0 0,0-1 0 0 0,0 1 1 0 0,0-2-1 0 0,0 0 0 0 0,0 0 1 0 0,0-1-1 0 0,0-1 0 0 0,-1 0 1 0 0,1-1-1 0 0,-1 0 0 0 0,0 0 1 0 0,0-1-1 0 0,0-1 0 0 0,-1 0 1 0 0,0 0-1 0 0,0-1 0 0 0,0 0 1 0 0,-1-1-1 0 0,0 0 0 0 0,-1 0 1 0 0,0-1-1 0 0,0 0 0 0 0,6-10-37 0 0,39-91-102 0 0,-55 85-1468 0 0,-8 23-6141 0 0,8 2-3971 0 0</inkml:trace>
  <inkml:trace contextRef="#ctx0" brushRef="#br0" timeOffset="99196.949">10532 5691 5969 0 0,'0'0'5028'0'0,"0"0"-1882"0"0,0 0-903 0 0,0 0-377 0 0,0 0-287 0 0,0 0-232 0 0,0 0-223 0 0,32-5-254 0 0,100-16-201 0 0,-60-4 259 0 0,-65 22-871 0 0,0-1-1 0 0,0 0 0 0 0,0 0 0 0 0,0 0 0 0 0,0-1 1 0 0,-1 0-1 0 0,0 0 0 0 0,0 0 0 0 0,-1-1 0 0 0,1 0 1 0 0,-1 0-1 0 0,0-1 0 0 0,-1 1 0 0 0,0-1 1 0 0,0 0-1 0 0,0 0 0 0 0,-1 0 0 0 0,0-1 0 0 0,0 1 1 0 0,-1-1-1 0 0,0 0 0 0 0,0 0 0 0 0,-1 0 1 0 0,0 0-1 0 0,0 1 0 0 0,-1-3-56 0 0,-2 7-16 0 0,-1 0 0 0 0,0 1 0 0 0,0-1 0 0 0,0 0 0 0 0,0 1 0 0 0,0 0 0 0 0,-1-1 0 0 0,1 1 0 0 0,0 1 0 0 0,-1-1 1 0 0,0 0-1 0 0,1 1 0 0 0,-1 0 0 0 0,0 0 0 0 0,0 0 0 0 0,0 0 0 0 0,0 1 0 0 0,0-1 0 0 0,0 1 0 0 0,0 0 0 0 0,0 0 0 0 0,0 0 0 0 0,0 1 0 0 0,-1 0 16 0 0,-5 1-29 0 0,1 1-1 0 0,-1-1 1 0 0,1 2-1 0 0,-1 0 1 0 0,1 0 0 0 0,0 0-1 0 0,1 1 1 0 0,-1 1-1 0 0,1-1 1 0 0,0 1-1 0 0,0 1 1 0 0,1-1 0 0 0,0 1-1 0 0,0 1 1 0 0,1-1-1 0 0,-1 1 1 0 0,2 0-1 0 0,-1 1 1 0 0,1-1 0 0 0,1 1-1 0 0,-1 0 1 0 0,1 1-1 0 0,1-1 1 0 0,0 0-1 0 0,0 1 1 0 0,1 0 0 0 0,0 0-1 0 0,1 0 1 0 0,0 3 29 0 0,1-8-3 0 0,0-1 0 0 0,1 1 0 0 0,-1 0 1 0 0,1-1-1 0 0,0 0 0 0 0,1 1 0 0 0,-1-1 0 0 0,1 1 1 0 0,0-1-1 0 0,0 0 0 0 0,0 0 0 0 0,0 0 1 0 0,1 0-1 0 0,0-1 0 0 0,0 1 0 0 0,0-1 1 0 0,0 1-1 0 0,0-1 0 0 0,1 0 0 0 0,-1 0 0 0 0,1-1 1 0 0,0 1-1 0 0,0-1 0 0 0,0 1 0 0 0,0-1 1 0 0,0-1-1 0 0,0 1 0 0 0,1 0 0 0 0,-1-1 0 0 0,1 0 1 0 0,1 0 2 0 0,143 9-245 0 0,-50-34-1466 0 0,-68 10-1814 0 0,-5-1-4011 0 0,-17 10-3724 0 0</inkml:trace>
  <inkml:trace contextRef="#ctx0" brushRef="#br0" timeOffset="99549.011">11009 5699 3561 0 0,'0'0'2135'0'0,"0"0"-103"0"0,0 0 97 0 0,0 0 43 0 0,0 0-73 0 0,0 0-161 0 0,0 0-222 0 0,0 0-197 0 0,0 0-222 0 0,0 0-230 0 0,0 0-210 0 0,31-1-162 0 0,97-3-123 0 0,-66-13 144 0 0,-53 10-530 0 0,-1 3-118 0 0,1-1 1 0 0,-2 0-1 0 0,1 0 1 0 0,0 0-1 0 0,-1-1 1 0 0,0-1-1 0 0,0 1 1 0 0,-1-1-1 0 0,0 0 1 0 0,0 0 0 0 0,-1-1-1 0 0,0 1 1 0 0,0-1-1 0 0,0-1 1 0 0,-1 1-1 0 0,-1 0 1 0 0,1-1-1 0 0,-1 0 1 0 0,-1 0-1 0 0,0 0 1 0 0,0 0-1 0 0,-1 0 1 0 0,1-3-69 0 0,-3 11-3 0 0,1-1 0 0 0,0 0 0 0 0,-1 0 1 0 0,1 0-1 0 0,-1 0 0 0 0,0 0 0 0 0,1 1 0 0 0,-1-1 0 0 0,0 0 1 0 0,0 1-1 0 0,0-1 0 0 0,-1 0 0 0 0,1 1 0 0 0,0-1 0 0 0,0 1 1 0 0,-1 0-1 0 0,1-1 0 0 0,-1 1 0 0 0,1 0 0 0 0,-1 0 0 0 0,0 0 1 0 0,1 0-1 0 0,-1 0 0 0 0,0 0 0 0 0,0 1 0 0 0,0-1 0 0 0,1 1 1 0 0,-1-1-1 0 0,0 1 0 0 0,0 0 0 0 0,0-1 0 0 0,0 1 0 0 0,0 0 1 0 0,0 0-1 0 0,0 0 0 0 0,0 1 0 0 0,0-1 0 0 0,-1 1 3 0 0,-77 16-188 0 0,70-13 155 0 0,0 1 0 0 0,0 0 0 0 0,0 1 0 0 0,1 0 0 0 0,0 1-1 0 0,0 0 1 0 0,1 0 0 0 0,0 0 0 0 0,0 1 0 0 0,0 1 0 0 0,1-1 0 0 0,1 1 0 0 0,-1 0 0 0 0,2 1 0 0 0,-1-1 0 0 0,1 1 0 0 0,1 1 0 0 0,-1-1-1 0 0,2 0 1 0 0,-1 1 0 0 0,2 0 0 0 0,-1 0 0 0 0,2 0 0 0 0,-1 0 0 0 0,1 8 33 0 0,5-13-41 0 0,-1 0-1 0 0,1 0 1 0 0,0-1-1 0 0,1 0 1 0 0,-1 0-1 0 0,1 0 1 0 0,0 0-1 0 0,0-1 1 0 0,1 0-1 0 0,-1 0 1 0 0,1 0-1 0 0,0 0 1 0 0,0-1-1 0 0,0 0 1 0 0,1-1-1 0 0,-1 1 1 0 0,1-1-1 0 0,-1-1 1 0 0,1 1-1 0 0,0-1 1 0 0,-1 0-1 0 0,1 0 1 0 0,0-1-1 0 0,0 0 1 0 0,0 0-1 0 0,3-1 42 0 0,98 0-1814 0 0,-73-4-1162 0 0,-1-3-3506 0 0,-20 4-4823 0 0</inkml:trace>
  <inkml:trace contextRef="#ctx0" brushRef="#br0" timeOffset="99929.682">11497 5769 2793 0 0,'0'0'2359'0'0,"0"0"-317"0"0,0 0-147 0 0,0 0 62 0 0,0 0-3 0 0,0 0-61 0 0,0 0-108 0 0,0 0-195 0 0,0 0-202 0 0,0 0-205 0 0,0 0-183 0 0,0 0-171 0 0,22-2-140 0 0,69-7-70 0 0,-87 8-556 0 0,-1 1 0 0 0,1 0 0 0 0,0-1 0 0 0,-1 0 0 0 0,0 1 0 0 0,1-1 0 0 0,-1-1 0 0 0,1 1 0 0 0,-1 0-1 0 0,0-1 1 0 0,0 0 0 0 0,0 0 0 0 0,0 0 0 0 0,0 0 0 0 0,0 0 0 0 0,-1 0 0 0 0,1-1 0 0 0,-1 0 0 0 0,2-1-63 0 0,5-6 240 0 0,7-5-1 0 0,0-1 1 0 0,-1-1-1 0 0,0-1 1 0 0,-2 0-1 0 0,0-1 0 0 0,-1 0 1 0 0,-1-1-1 0 0,3-6-239 0 0,-11 22-268 0 0,-6 23 147 0 0,2-12 116 0 0,0 0 1 0 0,0 0 0 0 0,0 1 0 0 0,1-1 0 0 0,0 0 0 0 0,1 1 1 0 0,-1-1-1 0 0,1 0 0 0 0,1 1 0 0 0,-1-1 0 0 0,1 0 1 0 0,1 0-1 0 0,-1 0 0 0 0,1 0 0 0 0,2 2 4 0 0,-1-2 44 0 0,1 0 0 0 0,0 0 0 0 0,0 0 0 0 0,0-1 0 0 0,1 0 0 0 0,0 0 0 0 0,0-1 0 0 0,1 0 0 0 0,0 0 0 0 0,0 0 0 0 0,0-1-1 0 0,0 0 1 0 0,0 0 0 0 0,1-1 0 0 0,0 0 0 0 0,0 0 0 0 0,0-1 0 0 0,0 0 0 0 0,0 0 0 0 0,0-1 0 0 0,0 0 0 0 0,1 0 0 0 0,5-1-44 0 0,-4 1 77 0 0,-1-1 0 0 0,0 0 0 0 0,0-1 0 0 0,0 0 0 0 0,0 0 0 0 0,0-1 0 0 0,0 0 0 0 0,0-1 0 0 0,0 0 0 0 0,-1 0 0 0 0,1-1 1 0 0,-1 0-1 0 0,0-1 0 0 0,0 1 0 0 0,0-1 0 0 0,-1-1 0 0 0,0 0 0 0 0,0 0 0 0 0,0 0 0 0 0,-1-1 0 0 0,0 0 0 0 0,5-6-77 0 0,-1-3-336 0 0,-1 1 1 0 0,0-1-1 0 0,-1-1 1 0 0,-1 1-1 0 0,-1-1 1 0 0,0-1-1 0 0,1-6 336 0 0,-3 9-4356 0 0,1 3-8114 0 0</inkml:trace>
  <inkml:trace contextRef="#ctx0" brushRef="#br0" timeOffset="100816.693">13332 5040 12747 0 0,'0'0'1364'0'0,"0"0"-214"0"0,0 0-80 0 0,0 0-3 0 0,0 0 16 0 0,0 0 3 0 0,0 0-103 0 0,0 0-138 0 0,0 0-153 0 0,0 0-159 0 0,0 0-109 0 0,-13 9-58 0 0,-39 33-22 0 0,51-41-310 0 0,-1 1-1 0 0,1-1 1 0 0,-1 1-1 0 0,1-1 1 0 0,0 1-1 0 0,-1 0 0 0 0,1 0 1 0 0,0-1-1 0 0,0 1 1 0 0,0 0-1 0 0,0 0 1 0 0,1 0-1 0 0,-1 0 0 0 0,0 0 1 0 0,1 0-1 0 0,0 0 1 0 0,-1 0-1 0 0,1 0 0 0 0,0 0 1 0 0,0 1-1 0 0,0-1 1 0 0,0 0-1 0 0,0 0 1 0 0,1 0-1 0 0,-1 0-33 0 0,1 9 214 0 0,13 210 2272 0 0,-8 102-1362 0 0,-13-224-1239 0 0,-8-99-4142 0 0,6 0-3426 0 0,4-3-3923 0 0</inkml:trace>
  <inkml:trace contextRef="#ctx0" brushRef="#br0" timeOffset="104953.552">13047 5375 656 0 0,'0'0'1408'0'0,"0"0"151"0"0,0 0 278 0 0,0 0 203 0 0,0 0 41 0 0,0 0-182 0 0,0 0-244 0 0,0 0-216 0 0,0 0-180 0 0,0 0-162 0 0,0 0-142 0 0,-4 0-99 0 0,-14 0-85 0 0,14 0-71 0 0,4 0-62 0 0,0 0-99 0 0,0 0-98 0 0,15 3 1563 0 0,92-3 1108 0 0,98-14-1893 0 0,-140 7-1477 0 0,-62 6-725 0 0,-1 0-1550 0 0,-1-2-4765 0 0,-1 0-5090 0 0</inkml:trace>
  <inkml:trace contextRef="#ctx0" brushRef="#br0" timeOffset="105483.577">13671 4977 8058 0 0,'0'0'4873'0'0,"0"0"-2338"0"0,0 0-967 0 0,0 0-166 0 0,0 0-31 0 0,0 0-87 0 0,0 0-193 0 0,0 0-260 0 0,0 0-228 0 0,0 0-125 0 0,0 0-11 0 0,0 0 20 0 0,0 0 2 0 0,0 11-56 0 0,2 203 1174 0 0,-2 175-1055 0 0,20-330-499 0 0,13-70 18 0 0,181-134 125 0 0,-142 115-143 0 0,-70 30-53 0 0,-1-1 0 0 0,0 1 0 0 0,1 0 0 0 0,-1 0 0 0 0,0-1 1 0 0,1 1-1 0 0,-1 0 0 0 0,0 0 0 0 0,1 0 0 0 0,-1 0 0 0 0,0 1 0 0 0,1-1 0 0 0,-1 0 0 0 0,0 0 0 0 0,0 1 0 0 0,1-1 0 0 0,-1 1 1 0 0,0-1-1 0 0,0 1 0 0 0,0 0 0 0 0,1-1 0 0 0,-1 1 0 0 0,0 0 0 0 0,0 0 0 0 0,0 0 0 0 0,0 0 0 0 0,0 0 0 0 0,-1 0 0 0 0,1 0 0 0 0,0 0 1 0 0,0 0-1 0 0,-1 0 0 0 0,1 0 0 0 0,0 1 0 0 0,-1-1 0 0 0,1 0 0 0 0,-1 0 0 0 0,0 1 0 0 0,1-1 0 0 0,-1 0 0 0 0,0 1 0 0 0,0-1 1 0 0,0 1-1 0 0,5 64 166 0 0,-5-59-133 0 0,1 143 659 0 0,14-105-497 0 0,-15-44-215 0 0,0 0 0 0 0,1 0-1 0 0,-1 0 1 0 0,0 0 0 0 0,1 0-1 0 0,-1 0 1 0 0,1-1-1 0 0,-1 1 1 0 0,1 0 0 0 0,-1 0-1 0 0,1 0 1 0 0,0-1 0 0 0,-1 1-1 0 0,1 0 1 0 0,0-1 0 0 0,0 1-1 0 0,0 0 1 0 0,-1-1 0 0 0,1 1-1 0 0,0-1 1 0 0,0 0 0 0 0,0 1-1 0 0,0-1 1 0 0,0 0 0 0 0,0 1-1 0 0,0-1 1 0 0,0 0-1 0 0,0 0 1 0 0,0 0 0 0 0,0 0-1 0 0,0 0 1 0 0,0 0 0 0 0,0 0-1 0 0,0 0 1 0 0,0 0 0 0 0,0 0-1 0 0,0-1 1 0 0,0 1 0 0 0,-1 0-1 0 0,1-1 1 0 0,0 1 0 0 0,0-1-1 0 0,0 1 1 0 0,1-1 20 0 0,11-18-2312 0 0,-6 6-5776 0 0,-5 5-4512 0 0</inkml:trace>
  <inkml:trace contextRef="#ctx0" brushRef="#br0" timeOffset="106049.682">14330 5515 7226 0 0,'0'0'1544'0'0,"0"0"-160"0"0,0 0 106 0 0,0 0 140 0 0,0 0 19 0 0,0 0-152 0 0,0 0-185 0 0,0 0-148 0 0,0 0-105 0 0,0 0-35 0 0,0 0-56 0 0,0 0-90 0 0,0 0-81 0 0,29 11-91 0 0,92 36-109 0 0,-59-35 368 0 0,-58-13-920 0 0,0 1 1 0 0,0-1 0 0 0,0 0 0 0 0,0 0 0 0 0,0 0-1 0 0,0 0 1 0 0,0-1 0 0 0,0 1 0 0 0,0-1 0 0 0,0 0-1 0 0,-1 0 1 0 0,1-1 0 0 0,-1 1 0 0 0,0-1 0 0 0,0 0-1 0 0,0 1 1 0 0,0-2 0 0 0,0 1 0 0 0,0 0 0 0 0,-1 0-1 0 0,1-1 1 0 0,-1 1 0 0 0,0-1 0 0 0,0 0 0 0 0,-1 0-1 0 0,1 0 1 0 0,-1 0 0 0 0,0 0 0 0 0,0 0 0 0 0,0 0-1 0 0,0 0 1 0 0,-1 0 0 0 0,1 0 0 0 0,-1 0 0 0 0,-1-4-46 0 0,-1 5-19 0 0,0-1 0 0 0,0 1 1 0 0,-1-1-1 0 0,1 1 0 0 0,-1 0 1 0 0,0 0-1 0 0,0 0 0 0 0,0 0 1 0 0,-1 1-1 0 0,1-1 0 0 0,0 1 0 0 0,-1 0 1 0 0,0 0-1 0 0,1 0 0 0 0,-1 0 1 0 0,0 1-1 0 0,0 0 0 0 0,0-1 1 0 0,0 2-1 0 0,0-1 0 0 0,-1 0 1 0 0,1 1-1 0 0,0-1 0 0 0,-4 2 19 0 0,-5-2-23 0 0,1 0 0 0 0,0 1-1 0 0,-1 1 1 0 0,1 0 0 0 0,0 1-1 0 0,-1 0 1 0 0,1 1 0 0 0,0 0-1 0 0,1 1 1 0 0,-1 0-1 0 0,1 1 1 0 0,-1 0 0 0 0,1 1-1 0 0,1 0 1 0 0,-1 1 0 0 0,1 0-1 0 0,0 1 1 0 0,1 0 0 0 0,0 0-1 0 0,0 1 1 0 0,1 0-1 0 0,0 1 1 0 0,1 0 0 0 0,-1 0-1 0 0,-4 10 24 0 0,10-15 25 0 0,1 0-1 0 0,0 0 0 0 0,-1-1 0 0 0,1 1 1 0 0,1 0-1 0 0,-1 0 0 0 0,1 0 0 0 0,0 0 0 0 0,0 0 1 0 0,0 1-1 0 0,1-1 0 0 0,0-1 0 0 0,0 1 1 0 0,0 0-1 0 0,1 0 0 0 0,-1 0 0 0 0,1 0 1 0 0,0-1-1 0 0,1 1 0 0 0,-1-1 0 0 0,1 0 1 0 0,0 0-1 0 0,0 1 0 0 0,0-2 0 0 0,0 1 0 0 0,1 0 1 0 0,-1-1-1 0 0,1 0 0 0 0,0 1 0 0 0,0-1 1 0 0,0-1-1 0 0,1 1 0 0 0,2 0-24 0 0,11 7 111 0 0,1 0 0 0 0,0-2 0 0 0,0 0 0 0 0,1-2 0 0 0,0 0 0 0 0,0-1 0 0 0,12 1-111 0 0,156 2-255 0 0,-138-8-2534 0 0,-39-1-3171 0 0,-2-2-6664 0 0</inkml:trace>
  <inkml:trace contextRef="#ctx0" brushRef="#br0" timeOffset="107099.722">15873 4988 11642 0 0,'0'0'2114'0'0,"0"0"-199"0"0,0 0-228 0 0,0 0-110 0 0,0 0-94 0 0,0 0-154 0 0,0 0-192 0 0,0 0-204 0 0,0 0-209 0 0,0 0-192 0 0,0 0-156 0 0,0 0-73 0 0,0 0 4 0 0,-8 4 33 0 0,3-1-277 0 0,3-2-33 0 0,0 0 0 0 0,-1 0-1 0 0,1 0 1 0 0,0 1 0 0 0,0-1 0 0 0,0 0-1 0 0,0 1 1 0 0,0 0 0 0 0,1-1-1 0 0,-1 1 1 0 0,0 0 0 0 0,1 0 0 0 0,-1 0-1 0 0,1 0 1 0 0,0 0 0 0 0,0 0-1 0 0,0 1 1 0 0,0-1 0 0 0,0 0 0 0 0,0 1-1 0 0,0-1 1 0 0,1 1 0 0 0,-1 0-30 0 0,-20 354 2019 0 0,19 120-1376 0 0,2-476-631 0 0,0-1 25 0 0,0 0 19 0 0,10-19 168 0 0,11-10-224 0 0,0 2-1 0 0,2 0 0 0 0,1 2 1 0 0,1 1-1 0 0,1 0 0 0 0,1 2 1 0 0,1 1-1 0 0,0 1 1 0 0,2 2-1 0 0,1 1 0 0 0,2 0 1 0 0,-22 11-4 0 0,1 1 0 0 0,0 1 0 0 0,0-1 0 0 0,0 2 0 0 0,0 0 0 0 0,1 0 0 0 0,-1 1-1 0 0,1 1 1 0 0,-1 0 0 0 0,1 0 0 0 0,8 2 4 0 0,-18-1 0 0 0,-1 1-1 0 0,1-1 1 0 0,-1 1 0 0 0,1 0-1 0 0,-1 0 1 0 0,0 0-1 0 0,1 0 1 0 0,-1 0 0 0 0,0 0-1 0 0,0 1 1 0 0,0-1-1 0 0,0 1 1 0 0,0-1 0 0 0,0 1-1 0 0,0 0 1 0 0,-1 0-1 0 0,1 0 1 0 0,0 0 0 0 0,-1 0-1 0 0,0 0 1 0 0,0 0-1 0 0,1 1 1 0 0,-1-1 0 0 0,0 0-1 0 0,-1 1 1 0 0,1-1-1 0 0,0 0 1 0 0,-1 1 0 0 0,1-1-1 0 0,-1 1 1 0 0,0-1 0 0 0,0 1-1 0 0,0 0 1 0 0,0 1 0 0 0,-22 86 13 0 0,11-73-16 0 0,-2-1 0 0 0,0 0 0 0 0,0 0 0 0 0,-2-2 0 0 0,0 0 0 0 0,0 0 0 0 0,-1-2 0 0 0,-1 0 0 0 0,0 0-1 0 0,-1-2 1 0 0,0 0 0 0 0,-1-1 0 0 0,1-1 0 0 0,-2-1 0 0 0,1-1 0 0 0,-1 0 0 0 0,-10 1 3 0 0,-67-3-423 0 0,96-4 355 0 0,0-1 1 0 0,-1 1-1 0 0,1 0 0 0 0,0-1 0 0 0,-1 1 0 0 0,1-1 0 0 0,0 0 0 0 0,0 1 0 0 0,-1-1 0 0 0,1 0 0 0 0,0 0 1 0 0,0 1-1 0 0,0-1 0 0 0,0 0 0 0 0,0 0 0 0 0,0 0 0 0 0,0 0 0 0 0,1-1 0 0 0,-1 1 0 0 0,0 0 1 0 0,1 0-1 0 0,-1 0 0 0 0,0-1 0 0 0,1 1 0 0 0,0 0 0 0 0,-1-1 0 0 0,1 1 0 0 0,0 0 0 0 0,-1-1 0 0 0,1 1 1 0 0,0 0-1 0 0,0-1 0 0 0,0 1 0 0 0,0-1 0 0 0,1 1 0 0 0,-1 0 0 0 0,0-1 0 0 0,0 1 0 0 0,1 0 0 0 0,-1-1 1 0 0,1 1-1 0 0,-1 0 0 0 0,1 0 0 0 0,0 0 0 0 0,-1-1 0 0 0,1 1 0 0 0,0 0 0 0 0,0 0 0 0 0,0 0 1 0 0,0 0-1 0 0,0 0 0 0 0,0 0 0 0 0,0 0 0 0 0,0 1 0 0 0,0-1 0 0 0,1 0 68 0 0,18-19-2278 0 0,-5 8-2335 0 0,0 3-7351 0 0</inkml:trace>
  <inkml:trace contextRef="#ctx0" brushRef="#br0" timeOffset="107442.281">16745 5640 18924 0 0,'0'0'1298'0'0,"0"0"-594"0"0,0 0-183 0 0,0 0 225 0 0,0 0 243 0 0,0 0 89 0 0,0 0-133 0 0,0 0-242 0 0,0 0-167 0 0,0 0-112 0 0,0 0-89 0 0,0 0-48 0 0,0 0-90 0 0,-11 18-50 0 0,-33 55-38 0 0,42-71-101 0 0,1 1-1 0 0,-1-1 1 0 0,1 1 0 0 0,0-1-1 0 0,-1 1 1 0 0,1-1-1 0 0,0 1 1 0 0,1 0-1 0 0,-1-1 1 0 0,0 1-1 0 0,1 0 1 0 0,0 0 0 0 0,-1 0-1 0 0,1-1 1 0 0,0 1-1 0 0,0 0 1 0 0,1 0-1 0 0,-1 0 1 0 0,1-1 0 0 0,-1 1-1 0 0,1 0 1 0 0,1 2-8 0 0,-1-3 5 0 0,2 3 8 0 0,0-1 0 0 0,1 1 0 0 0,0-1 0 0 0,0 0 0 0 0,0 0 0 0 0,1-1 0 0 0,-1 1 1 0 0,1-1-1 0 0,0 0 0 0 0,0-1 0 0 0,0 1 0 0 0,0-1 0 0 0,0 0 0 0 0,0 0 0 0 0,1 0 0 0 0,-1-1 0 0 0,5 1-13 0 0,15 3 52 0 0,1-1 1 0 0,1-1-1 0 0,-1-1 1 0 0,0-2-1 0 0,0 0 0 0 0,1-2 1 0 0,-1-1-1 0 0,0-1 1 0 0,0-1-1 0 0,-1-1 1 0 0,1-2-1 0 0,-1 0 1 0 0,-1-2-1 0 0,0 0 1 0 0,7-6-53 0 0,-25 14 17 0 0,0 0 0 0 0,0-1 1 0 0,0 1-1 0 0,-1-2 0 0 0,1 1 1 0 0,-1 0-1 0 0,0-1 1 0 0,1 0-1 0 0,-2-1 0 0 0,1 1 1 0 0,0-1-1 0 0,-1 0 1 0 0,0 0-1 0 0,0 0 0 0 0,0 0 1 0 0,-1-1-1 0 0,0 1 1 0 0,0-1-1 0 0,0 0 0 0 0,-1 0 1 0 0,0 0-1 0 0,0-1 0 0 0,0 1 1 0 0,-1 0-1 0 0,0-1 1 0 0,0 1-1 0 0,-1-5-17 0 0,-3 5 0 0 0,-1 1 0 0 0,1-1 1 0 0,-1 1-1 0 0,-1 0 0 0 0,1 0 0 0 0,-1 0 0 0 0,0 0 0 0 0,0 1 1 0 0,0 0-1 0 0,-1 0 0 0 0,1 0 0 0 0,-1 1 0 0 0,0 0 1 0 0,0 0-1 0 0,0 0 0 0 0,0 1 0 0 0,-1 0 0 0 0,1 0 0 0 0,-1 0 1 0 0,1 1-1 0 0,-1 0 0 0 0,-5 0 0 0 0,-12-3-73 0 0,-1 0 0 0 0,0 2-1 0 0,-1 1 1 0 0,1 1 0 0 0,0 1 0 0 0,0 1 0 0 0,0 2 0 0 0,-1 0 73 0 0,14-1-266 0 0,1 0 0 0 0,-1 1 0 0 0,1 1 1 0 0,0-1-1 0 0,0 2 0 0 0,0 0 1 0 0,1 0-1 0 0,0 1 0 0 0,0 0 1 0 0,-7 7 265 0 0,-4 8-4275 0 0,4 3-3437 0 0,12-16-4920 0 0</inkml:trace>
  <inkml:trace contextRef="#ctx0" brushRef="#br0" timeOffset="107698.658">17806 5481 16532 0 0,'0'0'1953'0'0,"0"0"-532"0"0,0 0-234 0 0,0 0-33 0 0,0 0-32 0 0,0 0-76 0 0,0 0-124 0 0,0 0-120 0 0,0 0-113 0 0,0 0-108 0 0,-34 26-128 0 0,-102 82-133 0 0,57-32 44 0 0,63-54-292 0 0,-55 84-165 0 0,68-92-211 0 0,2-3 1088 0 0,-1-6-3268 0 0,-2-3-3000 0 0,-1-4-4251 0 0,2-1-1567 0 0</inkml:trace>
  <inkml:trace contextRef="#ctx0" brushRef="#br0" timeOffset="107916.665">17434 5371 14195 0 0,'0'0'4958'0'0,"0"0"-2736"0"0,0 0-1082 0 0,0 0-179 0 0,0 0-54 0 0,0 0-10 0 0,0 0-41 0 0,0 0-105 0 0,0 0-95 0 0,0 0-82 0 0,0 0-60 0 0,0 0-45 0 0,30 35-55 0 0,95 110-44 0 0,-20-27 186 0 0,21 22-380 0 0,-80-104-3074 0 0,-45-35 2418 0 0,0-1-1698 0 0,-1 0-5040 0 0,0 0-5783 0 0</inkml:trace>
  <inkml:trace contextRef="#ctx0" brushRef="#br0" timeOffset="113057.681">18715 5470 0 0 0,'0'0'529'0'0,"0"0"369"0"0,0 0 280 0 0,0 0 154 0 0,0 0 28 0 0,0 0-13 0 0,0 0-57 0 0,0 0-39 0 0,0 0-47 0 0,23-4-39 0 0,67-14-43 0 0,-68 9 7642 0 0,-40-1-7775 0 0,-4 8-843 0 0,0 0-1 0 0,0 1 1 0 0,0 1 0 0 0,-1 1-1 0 0,1 2 1 0 0,0 0 0 0 0,-13 4-146 0 0,-42 4 383 0 0,5 3 185 0 0,80 12-547 0 0,85 36 171 0 0,-70-51-146 0 0,104 48 175 0 0,-127-58-208 0 0,1 0 0 0 0,0 0-1 0 0,-1-1 1 0 0,1 1 0 0 0,-1 0 0 0 0,0 0-1 0 0,1 0 1 0 0,-1 0 0 0 0,0 0 0 0 0,1-1-1 0 0,-1 1 1 0 0,0 0 0 0 0,0 0 0 0 0,0 0-1 0 0,0 0 1 0 0,0 0 0 0 0,0 0 0 0 0,0 0 0 0 0,0 0-1 0 0,0 0 1 0 0,0 0 0 0 0,-1 0 0 0 0,1 0-1 0 0,0 0 1 0 0,0-1 0 0 0,-1 1 0 0 0,1 0-1 0 0,-1 0 1 0 0,1 0 0 0 0,-1 0 0 0 0,1-1-1 0 0,-1 1 1 0 0,0 0 0 0 0,1-1 0 0 0,-1 1 0 0 0,0 0-1 0 0,1-1 1 0 0,-1 1 0 0 0,0-1 0 0 0,0 1-1 0 0,0-1 1 0 0,0 1 0 0 0,1-1 0 0 0,-1 0-1 0 0,0 1 1 0 0,0-1 0 0 0,0 0 0 0 0,0 0-1 0 0,0 0 1 0 0,0 0 0 0 0,0 1-13 0 0,-6 3 54 0 0,-114 75 205 0 0,-29 26-7 0 0,149-104-247 0 0,-1 0 0 0 0,1 1 0 0 0,0-1 0 0 0,0 0-1 0 0,0 1 1 0 0,1-1 0 0 0,-1 1 0 0 0,0-1 0 0 0,0 1-1 0 0,1-1 1 0 0,-1 1 0 0 0,1-1 0 0 0,-1 1 0 0 0,1 0 0 0 0,0-1-1 0 0,0 1 1 0 0,0 0 0 0 0,0-1 0 0 0,0 1 0 0 0,0 0-1 0 0,0-1 1 0 0,0 1 0 0 0,1 0 0 0 0,-1-1 0 0 0,0 1 0 0 0,1 0-1 0 0,0-1 1 0 0,-1 1 0 0 0,1-1 0 0 0,0 1 0 0 0,0-1-1 0 0,0 1 1 0 0,0-1 0 0 0,0 0 0 0 0,0 0 0 0 0,0 1 0 0 0,0-1-1 0 0,1 0 1 0 0,-1 0 0 0 0,0 0 0 0 0,1 0 0 0 0,0 0-5 0 0,67 36 260 0 0,-36-25-174 0 0,1-3 1 0 0,0 0-1 0 0,1-2 1 0 0,0-2-1 0 0,0-1 1 0 0,9-2-87 0 0,-41-3-196 0 0,-1-1 1 0 0,1 0-1 0 0,-1 0 1 0 0,0 0-1 0 0,0 0 1 0 0,0 0-1 0 0,0 0 1 0 0,0 0-1 0 0,0-1 0 0 0,-1 1 1 0 0,1-1-1 0 0,-1 1 1 0 0,1-1-1 0 0,-1 0 1 0 0,0 0-1 0 0,0 1 1 0 0,0-1-1 0 0,-1 0 1 0 0,1 0-1 0 0,0-1 196 0 0,-1 2-230 0 0,6-28-3881 0 0,-3 7-4701 0 0,1 11-1202 0 0</inkml:trace>
  <inkml:trace contextRef="#ctx0" brushRef="#br0" timeOffset="113383.871">18697 5058 11803 0 0,'0'0'1975'0'0,"0"0"-846"0"0,0 0-513 0 0,0 0-197 0 0,0 0-10 0 0,0 0 89 0 0,0 0 197 0 0,0 0 210 0 0,0 0 173 0 0,0 0 87 0 0,0 0-74 0 0,0 0-164 0 0,5 21-176 0 0,16 68-140 0 0,-11 78 1263 0 0,-15-59-1008 0 0,-5-1 0 0 0,-16 63-866 0 0,3-18 272 0 0,4 20-97 0 0,-10 104-106 0 0,15-243-528 0 0,4-30-2131 0 0,-2-8-3639 0 0,9 4-3765 0 0</inkml:trace>
  <inkml:trace contextRef="#ctx0" brushRef="#br0" timeOffset="114300.617">19247 5967 0 0 0,'0'0'487'0'0,"0"0"1282"0"0,0 0 367 0 0,0 0 52 0 0,0 0-63 0 0,0 0-154 0 0,0 0-215 0 0,0 0-202 0 0,0 0-158 0 0,0 0-130 0 0,0 0-108 0 0,2 2-43 0 0,-2-1-975 0 0,1-1 0 0 0,-1 1 0 0 0,1-1 0 0 0,0 1-1 0 0,-1-1 1 0 0,1 1 0 0 0,0-1 0 0 0,-1 0-1 0 0,1 1 1 0 0,0-1 0 0 0,0 0 0 0 0,-1 0 0 0 0,1 0-1 0 0,0 1 1 0 0,0-1 0 0 0,0 0 0 0 0,-1 0 0 0 0,1 0-1 0 0,0 0 1 0 0,0 0 0 0 0,0 0 0 0 0,-1-1-1 0 0,1 1 1 0 0,0 0 0 0 0,0 0 0 0 0,-1-1 0 0 0,1 1-1 0 0,0 0 1 0 0,-1-1 0 0 0,1 1 0 0 0,0 0 0 0 0,-1-1-1 0 0,1 1 1 0 0,0-1 0 0 0,-1 1 0 0 0,1-1-1 0 0,-1 0 1 0 0,1 1 0 0 0,-1-1 0 0 0,1 1 0 0 0,-1-1-1 0 0,1 0 1 0 0,-1 0 0 0 0,1 0-140 0 0,188-195 1436 0 0,-48 84-1253 0 0,-131 105-175 0 0,10-7 11 0 0,1 0 0 0 0,0 1-1 0 0,1 1 1 0 0,0 1-1 0 0,1 1 1 0 0,0 1 0 0 0,16-3-19 0 0,-37 11-1 0 0,-1 0 1 0 0,1 0 0 0 0,0 0-1 0 0,0 1 1 0 0,1-1 0 0 0,-1 1-1 0 0,0-1 1 0 0,0 1 0 0 0,0 0-1 0 0,0 0 1 0 0,0 0 0 0 0,0 0-1 0 0,0 0 1 0 0,1 0 0 0 0,-1 1 0 0 0,0-1-1 0 0,0 1 1 0 0,0-1 0 0 0,0 1-1 0 0,0 0 1 0 0,0 0 0 0 0,-1 0-1 0 0,1 0 1 0 0,0 0 0 0 0,0 0-1 0 0,0 1 1 0 0,-1-1 0 0 0,1 0-1 0 0,-1 1 1 0 0,1-1 0 0 0,-1 1-1 0 0,0 0 1 0 0,0 0 0 0 0,1-1-1 0 0,-1 1 1 0 0,0 0 0 0 0,0 0-1 0 0,-1 0 1 0 0,1 0 0 0 0,0 0-1 0 0,-1 0 1 0 0,1 0 0 0 0,-1 0-1 0 0,0 0 1 0 0,0 1 0 0 0,0 11 31 0 0,0 1-1 0 0,-2 0 0 0 0,1-1 1 0 0,-2 1-1 0 0,0-1 1 0 0,-1 0-1 0 0,-1 0 1 0 0,0 0-1 0 0,0 0 1 0 0,-2-1-1 0 0,1 0 1 0 0,-2 0-1 0 0,0-1 1 0 0,0 0-1 0 0,-1 0 0 0 0,-1-1 1 0 0,0 0-1 0 0,0-1 1 0 0,-9 7-31 0 0,4-3-7 0 0,0 0-1 0 0,-1-2 1 0 0,-1 1 0 0 0,0-2 0 0 0,0 0 0 0 0,-1-2-1 0 0,0 0 1 0 0,-1 0 0 0 0,0-2 0 0 0,-1 0-1 0 0,1-2 1 0 0,-1 0 0 0 0,0-1 0 0 0,0-1 0 0 0,-1-1-1 0 0,1 0 1 0 0,-16-2 7 0 0,34 0-67 0 0,0 0 1 0 0,1 0-1 0 0,-1 0 0 0 0,0-1 1 0 0,0 1-1 0 0,0 0 0 0 0,0-1 1 0 0,0 1-1 0 0,0-1 0 0 0,0 0 1 0 0,0 0-1 0 0,1 0 0 0 0,-1 0 1 0 0,0 0-1 0 0,1 0 0 0 0,-1 0 1 0 0,1 0-1 0 0,-1-1 0 0 0,1 1 1 0 0,-1 0-1 0 0,1-1 0 0 0,0 1 0 0 0,0-1 1 0 0,0 0-1 0 0,0 1 0 0 0,0-1 1 0 0,0 0-1 0 0,0 0 0 0 0,1 0 1 0 0,-1 0-1 0 0,1 1 0 0 0,-1-1 1 0 0,1 0-1 0 0,-1 0 0 0 0,1 0 1 0 0,0 0-1 0 0,0 0 0 0 0,0 0 1 0 0,0 0-1 0 0,1 0 0 0 0,-1 0 1 0 0,1 0-1 0 0,-1 0 0 0 0,1 0 0 0 0,-1 0 1 0 0,1 1-1 0 0,0-1 0 0 0,0 0 1 0 0,0 0-1 0 0,0 1 0 0 0,0-1 1 0 0,0 0 66 0 0,30-22-2970 0 0,-15 15-1300 0 0,-3 2-4924 0 0</inkml:trace>
  <inkml:trace contextRef="#ctx0" brushRef="#br0" timeOffset="115055.298">20002 5607 3353 0 0,'0'0'3455'0'0,"0"0"-1943"0"0,0 0-769 0 0,0 0 63 0 0,0 0 311 0 0,0 0 310 0 0,0 0 146 0 0,0 0-73 0 0,0 0-174 0 0,0 0-224 0 0,0 0-181 0 0,0 0-92 0 0,2 17-99 0 0,10 128 1322 0 0,-12-131-1843 0 0,-1-10-149 0 0,0 0 0 0 0,0 0 0 0 0,1-1-1 0 0,-1 1 1 0 0,1 0 0 0 0,0 0-1 0 0,0 0 1 0 0,0 0 0 0 0,0 0 0 0 0,1 0-1 0 0,0-1 1 0 0,0 1 0 0 0,0 0-1 0 0,0 0 1 0 0,0-1 0 0 0,1 1 0 0 0,-1-1-1 0 0,1 1 1 0 0,0-1 0 0 0,0 0-1 0 0,0 1 1 0 0,1-1 0 0 0,-1 0-1 0 0,1-1 1 0 0,0 1 0 0 0,0 0 0 0 0,0-1-1 0 0,0 1 1 0 0,0-1 0 0 0,0 0-1 0 0,1 0 1 0 0,-1 0 0 0 0,1-1 0 0 0,-1 1-1 0 0,4 0-59 0 0,3-3 115 0 0,1 0 0 0 0,-1 0 0 0 0,0-1 0 0 0,0 0 0 0 0,0-1-1 0 0,0 0 1 0 0,0-1 0 0 0,0 0 0 0 0,-1-1 0 0 0,0 0 0 0 0,0 0 0 0 0,0-1-1 0 0,0 0 1 0 0,-1 0 0 0 0,0-1 0 0 0,4-5-115 0 0,18-10 127 0 0,102-110 302 0 0,-139 141-464 0 0,1 1 0 0 0,0 0 0 0 0,0 1 1 0 0,1 0-1 0 0,0-1 0 0 0,1 2 0 0 0,0-1 0 0 0,1 0 0 0 0,0 1 0 0 0,1-1 0 0 0,0 1 0 0 0,1 4 35 0 0,2-10 4 0 0,1-1-1 0 0,0 1 1 0 0,0-1 0 0 0,0 1-1 0 0,1-1 1 0 0,0 0-1 0 0,0 0 1 0 0,0 0-1 0 0,1 0 1 0 0,-1 0-1 0 0,1-1 1 0 0,0 0-1 0 0,1 0 1 0 0,-1 0-1 0 0,1 0 1 0 0,-1-1-1 0 0,1 1 1 0 0,0-1 0 0 0,1 0-1 0 0,-1-1 1 0 0,0 1-1 0 0,1-1 1 0 0,-1 0-1 0 0,1-1 1 0 0,0 1-1 0 0,0-1 1 0 0,-1 0-1 0 0,1-1 1 0 0,0 1-1 0 0,0-1 1 0 0,0 0-1 0 0,0-1 1 0 0,0 1 0 0 0,0-1-1 0 0,-1 0 1 0 0,1-1-1 0 0,3 0-3 0 0,6-4 16 0 0,1 0 0 0 0,-1-1 0 0 0,0 0 0 0 0,-1-1 0 0 0,0-1 0 0 0,0 0 0 0 0,0-1 0 0 0,-2 0 0 0 0,1-1 0 0 0,-1-1 0 0 0,-1 0 0 0 0,0 0 0 0 0,-1-1 0 0 0,0-1 0 0 0,-1 1 0 0 0,0-2 0 0 0,-1 1 0 0 0,-1-1 0 0 0,0 0 0 0 0,-1-1 0 0 0,-1 0 0 0 0,-1 0 0 0 0,0 0 0 0 0,1-10-16 0 0,-3 12-25 0 0,-1 12 20 0 0,0 0-1 0 0,0-1 1 0 0,0 1-1 0 0,-1 0 1 0 0,1 0-1 0 0,0-1 1 0 0,-1 1-1 0 0,0 0 1 0 0,1-1-1 0 0,-1 1 1 0 0,0 0-1 0 0,0-1 1 0 0,-1 1-1 0 0,1-1 1 0 0,0 1-1 0 0,-1 0 1 0 0,1-1-1 0 0,-1 1 1 0 0,0 0-1 0 0,0 0 1 0 0,0 0-1 0 0,0 0 1 0 0,0-1-1 0 0,0 1 1 0 0,-1 0-1 0 0,1 1 1 0 0,-1-1-1 0 0,1 0 1 0 0,-1 0-1 0 0,0 1 1 0 0,1-1-1 0 0,-1 1 1 0 0,0-1-1 0 0,0 1 1 0 0,-1-1 5 0 0,-4 2-20 0 0,0 1 0 0 0,1-1 0 0 0,-1 1 0 0 0,0 0 0 0 0,1 1 0 0 0,-1 0 0 0 0,1 0 0 0 0,0 0 0 0 0,0 1 0 0 0,0 0 0 0 0,0 0 0 0 0,0 0 0 0 0,0 1 0 0 0,1 0 0 0 0,0 0 0 0 0,0 0 0 0 0,0 1 0 0 0,0-1 0 0 0,1 1 0 0 0,-1 0 0 0 0,1 1 0 0 0,0-1 0 0 0,1 1 0 0 0,0 0 0 0 0,-2 4 20 0 0,3-8-2 0 0,2 1 1 0 0,-1-1 0 0 0,0 0-1 0 0,0 1 1 0 0,1-1 0 0 0,-1 0-1 0 0,1 1 1 0 0,0-1 0 0 0,0 1-1 0 0,0-1 1 0 0,0 1 0 0 0,0-1-1 0 0,1 0 1 0 0,-1 1 0 0 0,1-1-1 0 0,-1 1 1 0 0,1-1 0 0 0,0 0-1 0 0,0 1 1 0 0,0-1 0 0 0,0 0-1 0 0,0 0 1 0 0,0 0 0 0 0,1 0-1 0 0,-1 0 1 0 0,1 0-1 0 0,0 0 1 0 0,-1-1 0 0 0,1 1-1 0 0,0 0 1 0 0,0-1 0 0 0,0 0-1 0 0,0 1 1 0 0,0-1 0 0 0,0 0-1 0 0,1 0 1 0 0,-1 0 0 0 0,0 0 1 0 0,93 19 77 0 0,113-17 141 0 0,-206-2-216 0 0,0 0 0 0 0,1 0 1 0 0,-1 0-1 0 0,0 0 0 0 0,0 0 1 0 0,0 0-1 0 0,0 0 0 0 0,0 1 1 0 0,0-1-1 0 0,0 1 0 0 0,-1 0 1 0 0,1-1-1 0 0,0 1 0 0 0,-1 0 1 0 0,1 0-1 0 0,-1 0 0 0 0,0 0 1 0 0,0 0-1 0 0,0 0 1 0 0,0 1-1 0 0,0-1 0 0 0,0 0 1 0 0,0 0-1 0 0,-1 1 0 0 0,1-1 1 0 0,-1 0-1 0 0,0 1 0 0 0,0-1 1 0 0,0 1-1 0 0,0-1 0 0 0,0 0 1 0 0,0 1-1 0 0,-1-1 0 0 0,1 1 1 0 0,-1-1-1 0 0,1 0 0 0 0,-1 0 1 0 0,0 1-1 0 0,0-1 0 0 0,0 0 1 0 0,0 0-1 0 0,0 0 0 0 0,-1 0 1 0 0,1 0-1 0 0,-1 0 0 0 0,1 0 1 0 0,-1-1-1 0 0,0 1 0 0 0,0 0-2 0 0,-5 7-189 0 0,0 0-1 0 0,0 1 0 0 0,1 0 1 0 0,0 0-1 0 0,1 1 0 0 0,1-1 0 0 0,-1 1 1 0 0,1 0-1 0 0,1 0 0 0 0,0 0 1 0 0,1 1-1 0 0,-1 10 190 0 0,15-18-6732 0 0,-7-5 1061 0 0,2 1-5598 0 0</inkml:trace>
  <inkml:trace contextRef="#ctx0" brushRef="#br0" timeOffset="115718.919">21132 5375 5113 0 0,'0'0'3055'0'0,"0"0"-2153"0"0,0 0-474 0 0,0 0 399 0 0,0 0 454 0 0,0 0 276 0 0,0 0 99 0 0,0 0-57 0 0,0 0-205 0 0,0 0-197 0 0,0 0-168 0 0,0 0-172 0 0,33 8-133 0 0,105 25-109 0 0,-134-32-573 0 0,0 0 0 0 0,0 0 0 0 0,0 0 0 0 0,0 0 0 0 0,0-1 0 0 0,0 0 0 0 0,0 0 0 0 0,0 0 1 0 0,0 0-1 0 0,0-1 0 0 0,0 1 0 0 0,0-1 0 0 0,0 0 0 0 0,0 0 0 0 0,0 0 0 0 0,0-1 0 0 0,-1 0 0 0 0,3-1-42 0 0,5-2 153 0 0,15-10 2 0 0,-2 0 0 0 0,0-1 0 0 0,0-2 0 0 0,-2 0 0 0 0,0-2 0 0 0,-2 0 0 0 0,0-1 0 0 0,-1-1 1 0 0,-1-1-1 0 0,0-2-155 0 0,71-121 116 0 0,-89 144-79 0 0,0 2-16 0 0,0 0-18 0 0,-24 60-167 0 0,-104 308 292 0 0,-46 282-204 0 0,174-648 76 0 0,-14 56-26 0 0,-1 0 0 0 0,-3-1 0 0 0,-3-1 0 0 0,-3 1 26 0 0,21-48 3 0 0,-1 0 1 0 0,-1 0-1 0 0,0-1 1 0 0,0 1 0 0 0,0-1-1 0 0,-1 0 1 0 0,0-1-1 0 0,-1 1 1 0 0,0-1-1 0 0,0 0 1 0 0,0-1-1 0 0,-1 0 1 0 0,0 0-1 0 0,0-1 1 0 0,-1 0-1 0 0,1 0 1 0 0,-1-1-1 0 0,0 0 1 0 0,0 0-1 0 0,-1-1 1 0 0,1 0-1 0 0,-10 1-3 0 0,15-6 7 0 0,0 0 1 0 0,1-1-1 0 0,-1 1 0 0 0,1-1 0 0 0,0 1 0 0 0,0-1 0 0 0,0 0 0 0 0,0 0 0 0 0,0-1 0 0 0,0 1 1 0 0,1 0-1 0 0,0-1 0 0 0,0 0 0 0 0,0 1 0 0 0,0-1 0 0 0,0 0 0 0 0,1 0 0 0 0,0 0 0 0 0,0 0 1 0 0,0 0-1 0 0,0 0 0 0 0,1-1 0 0 0,-1 1 0 0 0,1 0 0 0 0,0 0 0 0 0,0-1 0 0 0,1 1 0 0 0,-1 0 1 0 0,1 0-1 0 0,0-1-7 0 0,0-27 76 0 0,2 0 1 0 0,1 0 0 0 0,2 1 0 0 0,1-1 0 0 0,1 1 0 0 0,2 0-1 0 0,1 1 1 0 0,1 0 0 0 0,11-18-77 0 0,-3 11 121 0 0,2 1-1 0 0,1 1 1 0 0,1 1-1 0 0,14-14-120 0 0,-32 40 10 0 0,0 0 0 0 0,1 0 0 0 0,0 1 0 0 0,0-1 0 0 0,0 1 0 0 0,1 1 0 0 0,0 0 1 0 0,0 0-1 0 0,1 0 0 0 0,-1 1 0 0 0,1 1 0 0 0,1-1 0 0 0,-1 1 0 0 0,1 1 0 0 0,-1 0 0 0 0,1 0 0 0 0,0 1 0 0 0,0 0 0 0 0,4 0-10 0 0,50 8-1240 0 0,-12 0-2790 0 0,-1-10-7649 0 0,-39 0 2317 0 0</inkml:trace>
  <inkml:trace contextRef="#ctx0" brushRef="#br0" timeOffset="116755.983">21874 5717 3569 0 0,'0'0'2768'0'0,"0"0"-311"0"0,0 0-189 0 0,0 0-141 0 0,0 0-206 0 0,0 0-234 0 0,0 0-275 0 0,0 0-284 0 0,0 0-218 0 0,0 0-187 0 0,0 0-184 0 0,0 0-117 0 0,-3-13-96 0 0,-8-38-69 0 0,11 50-250 0 0,0 1 0 0 0,0-1 0 0 0,0 0 0 0 0,-1 1 0 0 0,1-1 0 0 0,0 1 0 0 0,0-1 0 0 0,0 1-1 0 0,-1-1 1 0 0,1 1 0 0 0,0-1 0 0 0,-1 1 0 0 0,1-1 0 0 0,0 1 0 0 0,-1-1 0 0 0,1 1 0 0 0,0 0 0 0 0,-1-1 0 0 0,1 1 0 0 0,-1-1 0 0 0,1 1 0 0 0,-1 0-1 0 0,1 0 1 0 0,-1-1 0 0 0,1 1 0 0 0,-1 0 0 0 0,1 0 0 0 0,-1-1 0 0 0,1 1 0 0 0,-1 0 0 0 0,0 0 0 0 0,1 0 0 0 0,-1 0 0 0 0,1 0 0 0 0,-1 0 0 0 0,1 0-1 0 0,-1 0 1 0 0,1 0 0 0 0,-1 0 0 0 0,0 0 0 0 0,1 1 0 0 0,-1-1 0 0 0,1 0 0 0 0,-1 0 0 0 0,1 0 0 0 0,-1 1 0 0 0,1-1 0 0 0,-1 0 0 0 0,1 1 0 0 0,-1-1-1 0 0,1 0 1 0 0,-1 1 0 0 0,1-1 0 0 0,0 1 0 0 0,-1-1-7 0 0,-2 2 53 0 0,-18 9 49 0 0,0 1 0 0 0,1 1 1 0 0,0 1-1 0 0,1 0 0 0 0,1 2 1 0 0,1 0-1 0 0,0 1 1 0 0,1 0-1 0 0,0 2 0 0 0,2 0 1 0 0,0 0-1 0 0,1 1 1 0 0,-1 5-103 0 0,12-22 16 0 0,-1 0 0 0 0,1 1 0 0 0,0-1 0 0 0,1 1 0 0 0,-1-1 1 0 0,1 1-1 0 0,-1 0 0 0 0,1 0 0 0 0,0-1 0 0 0,0 1 1 0 0,1 0-1 0 0,-1 0 0 0 0,1 0 0 0 0,0 0 0 0 0,0 0 0 0 0,0 0 1 0 0,1 0-1 0 0,-1 0 0 0 0,1-1 0 0 0,0 1 0 0 0,0 0 1 0 0,0 0-1 0 0,1 0 0 0 0,-1-1 0 0 0,1 1 0 0 0,0-1 1 0 0,0 1-1 0 0,0-1 0 0 0,0 0 0 0 0,1 0 0 0 0,-1 0 0 0 0,1 0 1 0 0,0 0-1 0 0,0-1 0 0 0,0 1 0 0 0,0-1 0 0 0,0 0 1 0 0,1 0-1 0 0,-1 0 0 0 0,1 0 0 0 0,-1 0 0 0 0,1-1 0 0 0,0 0 1 0 0,1 1-17 0 0,7-2 127 0 0,0 0 1 0 0,-1-1 0 0 0,1 0 0 0 0,0-1-1 0 0,-1 0 1 0 0,1-1 0 0 0,-1 0-1 0 0,0-1 1 0 0,0 0 0 0 0,0 0-1 0 0,-1-2 1 0 0,1 1 0 0 0,-1-1 0 0 0,9-8-128 0 0,125-111 537 0 0,-76 52-324 0 0,-66 125-427 0 0,-2-18 213 0 0,-2-22 3 0 0,2 1 0 0 0,-1-1 0 0 0,1 0 1 0 0,1 0-1 0 0,1 0 0 0 0,-1 0 0 0 0,2 0 0 0 0,0 0 0 0 0,0 0 0 0 0,1-1 1 0 0,0 1-1 0 0,1-1 0 0 0,5 8-2 0 0,-9-17 3 0 0,0-1-1 0 0,1 1 1 0 0,-1-1 0 0 0,1 1-1 0 0,-1-1 1 0 0,1 0 0 0 0,-1 0 0 0 0,1 0-1 0 0,0 0 1 0 0,-1 0 0 0 0,1 0 0 0 0,0 0-1 0 0,0-1 1 0 0,0 1 0 0 0,-1 0-1 0 0,1-1 1 0 0,0 0 0 0 0,0 1 0 0 0,0-1-1 0 0,0 0 1 0 0,0 0 0 0 0,0 0-1 0 0,0 0 1 0 0,0 0 0 0 0,0-1 0 0 0,0 1-1 0 0,0-1 1 0 0,-1 1 0 0 0,1-1 0 0 0,0 0-1 0 0,0 1 1 0 0,0-1 0 0 0,-1 0-1 0 0,2-1-2 0 0,53-42 179 0 0,17-47 88 0 0,-60 71-247 0 0,0 1 0 0 0,2 0 0 0 0,1 1 0 0 0,0 1 0 0 0,1 0 0 0 0,1 1-1 0 0,0 1 1 0 0,1 1 0 0 0,1 1 0 0 0,10-6-20 0 0,-7 10-3 0 0,0 0-1 0 0,1 2 1 0 0,0 1-1 0 0,0 0 1 0 0,0 2-1 0 0,2 1 4 0 0,-22 2-4 0 0,0 0-1 0 0,0 0 1 0 0,0 1-1 0 0,0 0 1 0 0,0-1-1 0 0,0 2 1 0 0,-1-1-1 0 0,1 0 1 0 0,0 1 0 0 0,0 0-1 0 0,0 0 1 0 0,0 0-1 0 0,0 0 1 0 0,-1 1-1 0 0,1-1 1 0 0,0 1-1 0 0,-1 0 1 0 0,4 2 4 0 0,-7-3 19 0 0,-10 2 615 0 0,-114-25-563 0 0,118 23-76 0 0,0 0-1 0 0,0 1 0 0 0,-1 0 1 0 0,1 0-1 0 0,0 0 0 0 0,1 1 1 0 0,-1 0-1 0 0,0 0 1 0 0,1 0-1 0 0,-1 1 0 0 0,1 0 1 0 0,0 0-1 0 0,0 0 0 0 0,1 0 1 0 0,-1 1-1 0 0,1 0 1 0 0,0 0-1 0 0,0 0 0 0 0,1 0 1 0 0,0 1-1 0 0,-1-1 0 0 0,2 1 1 0 0,-2 3 5 0 0,-2 89-70 0 0,7-93 68 0 0,0 0-1 0 0,0 0 1 0 0,0 0-1 0 0,1 0 1 0 0,0-1-1 0 0,0 1 1 0 0,0-1-1 0 0,1 1 1 0 0,-1-1-1 0 0,1 0 1 0 0,0 0-1 0 0,0 0 1 0 0,1 0-1 0 0,-1 0 0 0 0,1-1 1 0 0,0 1-1 0 0,0-1 1 0 0,0 0-1 0 0,0 0 1 0 0,0-1-1 0 0,1 1 1 0 0,-1-1-1 0 0,1 0 1 0 0,0 0-1 0 0,0-1 1 0 0,-1 1-1 0 0,6 0 3 0 0,137 10 126 0 0,-116-17-80 0 0,0 0 1 0 0,0-2 0 0 0,-1-2-1 0 0,1 0 1 0 0,-2-2-1 0 0,18-10-46 0 0,-12 7 73 0 0,-5 4-30 0 0,0-2 1 0 0,-1-1 0 0 0,-1-2-1 0 0,0 0 1 0 0,0-2-1 0 0,-2-1 1 0 0,0-1-1 0 0,-1-1 1 0 0,-1-1-1 0 0,-2-2 1 0 0,0 0 0 0 0,1-3-44 0 0,-23 26 0 0 0,6-7-1 0 0,0 1 0 0 0,-1 0 0 0 0,0-1 0 0 0,0 0 1 0 0,-1 0-1 0 0,0-1 0 0 0,0 1 0 0 0,-1-1 1 0 0,0 0-1 0 0,0 0 0 0 0,-1 0 0 0 0,0 0 1 0 0,0 0-1 0 0,-1-1 0 0 0,0 1 0 0 0,0 0 0 0 0,-1-1 1 0 0,0 1-1 0 0,-2-8 1 0 0,-2 13-3 0 0,0 0 0 0 0,0 0 0 0 0,0 0 0 0 0,-1 1 0 0 0,1 0 0 0 0,-1 0 0 0 0,0 0 0 0 0,1 0 0 0 0,-1 1 0 0 0,0 0 0 0 0,0 0 0 0 0,0 0 0 0 0,0 0 0 0 0,0 1 0 0 0,0 0 0 0 0,0 0 0 0 0,0 1 0 0 0,0-1 0 0 0,0 1 0 0 0,0 0 0 0 0,0 0 0 0 0,0 1 0 0 0,0-1 0 0 0,-1 2 3 0 0,-6-1 0 0 0,0 1 0 0 0,0 0 0 0 0,0 1-1 0 0,1 1 1 0 0,-1 0 0 0 0,1 1 0 0 0,0 0 0 0 0,0 0 0 0 0,1 1 0 0 0,0 0-1 0 0,0 1 1 0 0,1 0 0 0 0,0 1 0 0 0,0 0 0 0 0,1 0 0 0 0,0 1 0 0 0,0 0-1 0 0,2 1 1 0 0,-1-1 0 0 0,1 1 0 0 0,1 0 0 0 0,-1 1 0 0 0,2 0 0 0 0,0-1 0 0 0,0 1-1 0 0,1 0 1 0 0,1 1 0 0 0,0-1 0 0 0,1 1 0 0 0,0-1 0 0 0,1 0 0 0 0,0 1-1 0 0,1-1 1 0 0,0 1 0 0 0,1-1 0 0 0,0 0 0 0 0,1 1 0 0 0,1-1 0 0 0,2 4 0 0 0,6 5 38 0 0,1-1-1 0 0,1 0 1 0 0,1-2 0 0 0,0 1 0 0 0,2-2 0 0 0,0 0 0 0 0,1-1 0 0 0,0-1 0 0 0,2-1 0 0 0,-1 0 0 0 0,2-1 0 0 0,0-2 0 0 0,0 0-1 0 0,1-1 1 0 0,0-1 0 0 0,1-1 0 0 0,0-1 0 0 0,0-1 0 0 0,0-1 0 0 0,1-1 0 0 0,0-1 0 0 0,0-2 0 0 0,3 0-38 0 0,-9 0-89 0 0,0-1 1 0 0,0-1-1 0 0,0-1 1 0 0,-1 0-1 0 0,1-1 1 0 0,-1-1-1 0 0,1-1 1 0 0,8-3 88 0 0,5-11-4328 0 0,-6-7-4170 0 0,-20 18-4743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3:1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678 1675 776 0 0,'0'0'515'0'0,"0"0"-236"0"0,0 0-125 0 0,0 0 105 0 0,0 0 244 0 0,0 0 220 0 0,0 0 136 0 0,0 0 22 0 0,0 0-49 0 0,0 0-33 0 0,0 0-39 0 0,8 0-64 0 0,384-37 7757 0 0,600-48-4203 0 0,-143 34-2908 0 0,-407 36-799 0 0,586 1 294 0 0,-163-9-372 0 0,76 17 186 0 0,-632-2-412 0 0,277 4 128 0 0,-162 4-871 0 0,-423 0 226 0 0,-1 0-206 0 0,0 0-545 0 0,-4 0-5626 0 0,2 0-3033 0 0</inkml:trace>
  <inkml:trace contextRef="#ctx0" brushRef="#br0" timeOffset="570.781">1865 1660 5417 0 0,'0'0'906'0'0,"0"0"-292"0"0,0 0-72 0 0,0 0 154 0 0,0 0 258 0 0,-32 14 247 0 0,-105 45 101 0 0,-55 19 2469 0 0,-181 47-514 0 0,275-100-2794 0 0,121-23-6073 0 0,-4-3 569 0 0,-6 1-3431 0 0</inkml:trace>
  <inkml:trace contextRef="#ctx0" brushRef="#br0" timeOffset="869.439">2946 1557 6793 0 0,'0'0'1511'0'0,"0"0"-393"0"0,0 0-380 0 0,0 0-144 0 0,0 0 149 0 0,0 0 232 0 0,-33 9 84 0 0,-107 28-74 0 0,-49 28 1145 0 0,-253 117 245 0 0,203-81-1684 0 0,239-101-721 0 0,1 0-1 0 0,-1 1 0 0 0,1-1 0 0 0,-1 0 1 0 0,1 0-1 0 0,-1 1 0 0 0,1-1 1 0 0,-1 0-1 0 0,1 1 0 0 0,-1-1 0 0 0,0 1 1 0 0,1-1-1 0 0,-1 1 0 0 0,1-1 1 0 0,-1 0-1 0 0,0 1 0 0 0,0-1 0 0 0,1 1 1 0 0,-1 0-1 0 0,0-1 0 0 0,0 1 1 0 0,0-1-1 0 0,1 1 0 0 0,-1-1 0 0 0,0 1 1 0 0,0-1-1 0 0,0 1 0 0 0,0 0 1 0 0,0-1-1 0 0,0 1 0 0 0,0-1 0 0 0,0 1 1 0 0,0-1-1 0 0,-1 1 0 0 0,1-1 1 0 0,0 1-1 0 0,0 0 0 0 0,0-1 0 0 0,-1 1 1 0 0,1-1-1 0 0,0 1 0 0 0,-1-1 1 0 0,1 0-1 0 0,0 1 0 0 0,-1-1 0 0 0,1 1 1 0 0,0-1-1 0 0,-1 1 0 0 0,1-1 1 0 0,-1 0-1 0 0,1 1 0 0 0,-1-1 0 0 0,1 0 1 0 0,-1 0-1 0 0,1 1 0 0 0,-1-1 1 0 0,1 0-1 0 0,-1 0 0 0 0,1 0 0 0 0,-1 0 1 0 0,0 0-1 0 0,1 0 0 0 0,-1 1 1 0 0,1-1-1 0 0,-1-1 0 0 0,1 1 1 0 0,-1 0-1 0 0,0 0 0 0 0,1 0 31 0 0,121-8-3144 0 0,-43-12-4712 0 0,-48 12 1263 0 0</inkml:trace>
  <inkml:trace contextRef="#ctx0" brushRef="#br0" timeOffset="1122.947">3964 1469 7234 0 0,'0'0'1224'0'0,"0"0"-581"0"0,0 0-129 0 0,-33 17 209 0 0,-109 59 327 0 0,-144 44 3775 0 0,-156 42-1151 0 0,280-106-3290 0 0,175-49-3121 0 0,61-10-114 0 0,-26-5-3734 0 0,-24 0-1513 0 0</inkml:trace>
  <inkml:trace contextRef="#ctx0" brushRef="#br0" timeOffset="1302.033">5197 1502 13739 0 0,'0'0'523'0'0,"0"0"-155"0"0,0 0-21 0 0,-35 16 179 0 0,-115 52 201 0 0,-140 50 2392 0 0,-62 28-1924 0 0,307-108-2523 0 0,76-23-442 0 0,36-15-1923 0 0,-38 0-1223 0 0,-6 0-3921 0 0</inkml:trace>
  <inkml:trace contextRef="#ctx0" brushRef="#br0" timeOffset="1549.125">6278 1472 5529 0 0,'0'0'744'0'0,"0"0"-161"0"0,0 0-151 0 0,0 0 56 0 0,0 0 155 0 0,0 0 120 0 0,0 0 90 0 0,0 0-24 0 0,0 0-109 0 0,0 0-148 0 0,0 0-129 0 0,0 0-81 0 0,-27 33-57 0 0,-83 98-59 0 0,60-87 10 0 0,40-42-202 0 0,-3 4-285 0 0,1-1 0 0 0,-1-1-1 0 0,0 0 1 0 0,-1-1 0 0 0,1 0 0 0 0,-1-1 0 0 0,1-1 0 0 0,-13 1 231 0 0,21-2-363 0 0,-20 0-1650 0 0,10 0-3302 0 0,12 0 1033 0 0</inkml:trace>
  <inkml:trace contextRef="#ctx0" brushRef="#br0" timeOffset="1786.041">6996 1454 0 0 0,'-34'24'972'0'0,"-108"77"316"0"0,-17-14 1421 0 0,119-70-2214 0 0,-407 148 1969 0 0,347-126-4958 0 0,81-31 617 0 0,1 0-1680 0 0</inkml:trace>
  <inkml:trace contextRef="#ctx0" brushRef="#br0" timeOffset="2886.849">3244 128 4169 0 0,'0'0'1658'0'0,"0"0"-201"0"0,0 0-94 0 0,0 0 27 0 0,0 0 74 0 0,0 0-32 0 0,0 0-165 0 0,0 0-264 0 0,0 0-352 0 0,0 0-311 0 0,0 0-203 0 0,0 0-91 0 0,-3 0 25 0 0,2 2 14 0 0,-1 1 1 0 0,0-1 0 0 0,1 0 0 0 0,-1 0 0 0 0,1 1 0 0 0,0-1 0 0 0,0 0 0 0 0,0 1 0 0 0,0-1 0 0 0,0 1 0 0 0,0 0 0 0 0,1-1 0 0 0,-1 1 0 0 0,1 0 0 0 0,0-1 0 0 0,0 1 0 0 0,0 0 0 0 0,0-1 0 0 0,0 1 0 0 0,0 0 0 0 0,1-1 0 0 0,0 1 0 0 0,-1-1 0 0 0,1 2-86 0 0,0 14 341 0 0,-16 780 3491 0 0,4-610-3694 0 0,-3-88-42 0 0,0-52-4 0 0,1-8-66 0 0,-14 18-4 0 0,27-57-83 0 0,0-1-12 0 0,0 0-37 0 0,0 0-4 0 0,19-1-399 0 0,13-24-1908 0 0,-20 14-3505 0 0,-5 4-5209 0 0</inkml:trace>
  <inkml:trace contextRef="#ctx0" brushRef="#br0" timeOffset="4274.482">3240 224 0 0 0,'0'0'344'0'0,"0"0"440"0"0,0 0 90 0 0,0 0 29 0 0,0 0 23 0 0,0 0 77 0 0,0 0 94 0 0,-5-10 38 0 0,-12-22-442 0 0,4 8 8764 0 0,43 13-7557 0 0,37-2-1103 0 0,0 2 0 0 0,1 4 0 0 0,36 2-797 0 0,295 1 1008 0 0,-41 0-541 0 0,165-12 72 0 0,-318-2-326 0 0,-74 3-85 0 0,250 1 523 0 0,-376 36-583 0 0,10 32 83 0 0,-2 0 0 0 0,-3 0-1 0 0,-2 1 1 0 0,-2 0 0 0 0,-3 0-1 0 0,-3 1 1 0 0,-4 31-151 0 0,-49 363 202 0 0,50-89-114 0 0,8-283-46 0 0,-6-86 636 0 0,-13 1-3188 0 0,3 4-3424 0 0,6 2-28 0 0,-1-2-6166 0 0</inkml:trace>
  <inkml:trace contextRef="#ctx0" brushRef="#br0" timeOffset="6849.05">1293 854 2905 0 0,'0'0'1409'0'0,"0"0"-319"0"0,0 0-207 0 0,0 0 54 0 0,0 0 187 0 0,0 0 94 0 0,0 0-100 0 0,0 0-228 0 0,0 0-288 0 0,0 0-221 0 0,0 0-14 0 0,3 0 99 0 0,202 3 6103 0 0,7-10-4381 0 0,79-1-993 0 0,195-6-353 0 0,-325 14-677 0 0,49-4 254 0 0,-98-3-242 0 0,-112 7-165 0 0,0 0-2 0 0,0 0 0 0 0,0 0-16 0 0,0 0-9 0 0,0 0 19 0 0,0 0-9 0 0,0 0 14 0 0,0 0-4 0 0,0 0-13 0 0,0 0 12 0 0,0 0-2 0 0,0 0-21 0 0,0 0 18 0 0,11 0 700 0 0,-16 0 123 0 0,-5-2-750 0 0,1-1 0 0 0,-1 0 0 0 0,1 0 0 0 0,0-1-1 0 0,0 0 1 0 0,1-1 0 0 0,-1 0 0 0 0,1 0 0 0 0,0-1 0 0 0,0 0-1 0 0,1 0 1 0 0,0-1 0 0 0,0 0 0 0 0,-6-7-72 0 0,-13-16 27 0 0,16 17 4 0 0,-1 1 1 0 0,0 0-1 0 0,-1 1 0 0 0,-1 0 1 0 0,0 1-1 0 0,0 0 1 0 0,-12-7-32 0 0,23 18-5 0 0,1-1 0 0 0,0 1 0 0 0,0-1 1 0 0,0 1-1 0 0,0-1 0 0 0,0 1 0 0 0,0 0 1 0 0,0 0-1 0 0,0 0 0 0 0,0-1 1 0 0,0 1-1 0 0,0 0 0 0 0,0 0 0 0 0,0 0 1 0 0,1 0-1 0 0,-1 0 0 0 0,0 0 0 0 0,1 1 1 0 0,-1-1-1 0 0,1 0 0 0 0,-1 0 1 0 0,1 0-1 0 0,0 0 0 0 0,-1 1 0 0 0,1-1 1 0 0,0 0-1 0 0,0 0 0 0 0,0 1 0 0 0,0-1 1 0 0,0 0-1 0 0,0 1 0 0 0,0-1 1 0 0,0 0 4 0 0,-2 9-3 0 0,-35 207 20 0 0,18-99 5 0 0,-5 26-32 0 0,108-266 849 0 0,125-110-788 0 0,-111 133-98 0 0,-95 97-955 0 0,-14 3-7798 0 0,9 0-3335 0 0</inkml:trace>
  <inkml:trace contextRef="#ctx0" brushRef="#br0" timeOffset="7706.827">276 206 13811 0 0,'0'0'1304'0'0,"0"0"-394"0"0,0 0-217 0 0,0 0 203 0 0,0 0 378 0 0,0 0 198 0 0,0 0-109 0 0,0 0-354 0 0,0 0-400 0 0,0 0-252 0 0,0 0-111 0 0,-7 15-10 0 0,-23 51 0 0 0,26-57-157 0 0,1 0 0 0 0,1 0 0 0 0,0 0 0 0 0,0 1 0 0 0,1-1 0 0 0,0 0 0 0 0,0 1 0 0 0,1-1 0 0 0,1 1 0 0 0,0 6-79 0 0,1 15 195 0 0,7 137 536 0 0,-1-94-583 0 0,-2 1 0 0 0,-4-1-1 0 0,-3 1 1 0 0,-5 21-148 0 0,4-78-47 0 0,-1 0-1 0 0,0 0 1 0 0,-1 0 0 0 0,-1-1-1 0 0,-1 0 1 0 0,-1 0 0 0 0,0 0-1 0 0,-1-1 1 0 0,-1 0 0 0 0,-3 4 47 0 0,-12 4-1726 0 0,14-21-1722 0 0,-1-4-3764 0 0,8-2-2915 0 0</inkml:trace>
  <inkml:trace contextRef="#ctx0" brushRef="#br0" timeOffset="8075.884">0 180 9530 0 0,'0'0'1512'0'0,"0"0"-154"0"0,0 0-256 0 0,0 0-34 0 0,0 0 81 0 0,0 0 82 0 0,0 0-77 0 0,0 0-223 0 0,0 0-208 0 0,0 0-167 0 0,36-26-82 0 0,113-79-41 0 0,-142 100-383 0 0,-1 1 1 0 0,1-1-1 0 0,0 1 1 0 0,1 1 0 0 0,-1-1-1 0 0,1 1 1 0 0,-1 0-1 0 0,1 1 1 0 0,0 0 0 0 0,0 0-1 0 0,0 1 1 0 0,0 0-1 0 0,6 0-50 0 0,11-1 169 0 0,222-5 1289 0 0,-226 8-1393 0 0,0 1 0 0 0,0 1 0 0 0,-1 1 0 0 0,1 1 0 0 0,-1 0 0 0 0,0 2 0 0 0,-1 0 0 0 0,1 1 0 0 0,-1 1 0 0 0,2 3-65 0 0,-14-8 23 0 0,0 0 0 0 0,0 0 1 0 0,-1 0-1 0 0,0 1 0 0 0,0 0 1 0 0,0 0-1 0 0,0 1 0 0 0,-1 0 0 0 0,0 0 1 0 0,0 0-1 0 0,-1 1 0 0 0,1-1 1 0 0,-1 1-1 0 0,-1 0 0 0 0,1 0 0 0 0,-1 0 1 0 0,-1 1-1 0 0,1-1 0 0 0,-1 1 0 0 0,-1-1 1 0 0,1 1-1 0 0,-1 0 0 0 0,-1 0 1 0 0,1 0-1 0 0,-1 0 0 0 0,-1-1 0 0 0,1 1 1 0 0,-2 2-24 0 0,-5 8 73 0 0,0-1 1 0 0,-2 0 0 0 0,0-1 0 0 0,-1 0-1 0 0,0 0 1 0 0,-2-1 0 0 0,0 0-1 0 0,0-1 1 0 0,-1-1 0 0 0,-1 0 0 0 0,0 0-1 0 0,-1-2 1 0 0,0 0 0 0 0,-1 0-1 0 0,0-1 1 0 0,-1-1 0 0 0,0-1 0 0 0,-7 2-74 0 0,1 2 26 0 0,-1-1 0 0 0,1-1 0 0 0,-2-2 0 0 0,1 0 0 0 0,-1-1 0 0 0,0-2 0 0 0,0 0 0 0 0,-1-2 0 0 0,0-1 0 0 0,1-1 0 0 0,-1-1 0 0 0,0-1 0 0 0,-18-4-26 0 0,-40-25-1004 0 0,54 11-7108 0 0,26 17-3763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3:3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0 490 10666 0 0,'0'0'1447'0'0,"0"0"-197"0"0,0 0-295 0 0,0 0-59 0 0,0 0 117 0 0,0 0 76 0 0,0 0-80 0 0,0 0-178 0 0,0 0-223 0 0,0 0-165 0 0,0 0-11 0 0,6 0 55 0 0,37-8 29 0 0,-1-2 1 0 0,0-2 0 0 0,0-2-1 0 0,-1-1 1 0 0,-1-2-1 0 0,-1-2 1 0 0,0-1-1 0 0,-2-3 1 0 0,11-8-517 0 0,-12 6 122 0 0,-2-1 1 0 0,-1-1-1 0 0,-1-2 1 0 0,-1-2-1 0 0,17-22-122 0 0,-25 27 59 0 0,-15 19-6 0 0,-1 0 0 0 0,-1-1 0 0 0,1 0 0 0 0,-1 0-1 0 0,0-1 1 0 0,-1 0 0 0 0,0 0 0 0 0,-1 0 0 0 0,4-9-53 0 0,-16 104 193 0 0,-24 192-21 0 0,-58 639 422 0 0,35-550-456 0 0,36-300-111 0 0,19-67-39 0 0,0-22-1524 0 0,-3-16-3472 0 0,-1 15-4099 0 0,2 11-2932 0 0</inkml:trace>
  <inkml:trace contextRef="#ctx0" brushRef="#br0" timeOffset="243.698">201 1072 18524 0 0,'0'0'755'0'0,"0"0"-220"0"0,0 0-149 0 0,0 0 226 0 0,0 0 305 0 0,0 0 159 0 0,0 0-33 0 0,0 0-163 0 0,36-13-203 0 0,117-42-155 0 0,92-43 547 0 0,-61 11-1910 0 0,-169 86-2389 0 0,-11 1-1773 0 0,-2 0-4685 0 0</inkml:trace>
  <inkml:trace contextRef="#ctx0" brushRef="#br0" timeOffset="616.509">957 1153 8994 0 0,'0'0'2152'0'0,"0"0"-302"0"0,0 0-258 0 0,0 0-87 0 0,0 0-97 0 0,0 0-182 0 0,0 0-245 0 0,-1 31-197 0 0,-4 97-134 0 0,-1-45 2476 0 0,6-82-2637 0 0,0-1 35 0 0,0 0 25 0 0,0 0-1 0 0,-6-19 1652 0 0,2 3-2125 0 0,1 0 0 0 0,0 0 0 0 0,2 0 0 0 0,0-1 0 0 0,0 1 0 0 0,2-1 0 0 0,0 1 0 0 0,1-1 0 0 0,0 1 0 0 0,1 0 0 0 0,1 0 0 0 0,1 0 0 0 0,1 1 0 0 0,1-5-75 0 0,120-238 1 0 0,-122 244-326 0 0,-8 21-2269 0 0,0 12-1154 0 0,3-6-4039 0 0,0-8-3859 0 0</inkml:trace>
  <inkml:trace contextRef="#ctx0" brushRef="#br0" timeOffset="947.509">1327 961 5425 0 0,'0'0'2437'0'0,"0"0"-197"0"0,0 0-111 0 0,0 0 3 0 0,0 0-120 0 0,0 0-208 0 0,0 0-252 0 0,0 0-268 0 0,0 0-196 0 0,0 0-173 0 0,0 0-152 0 0,0 0-99 0 0,0 0-60 0 0,28 10-65 0 0,86 25-61 0 0,-112-34-458 0 0,-1 0 0 0 0,1 0 0 0 0,-1 0 1 0 0,1 0-1 0 0,0-1 0 0 0,-1 1 1 0 0,1-1-1 0 0,0 1 0 0 0,-1-1 1 0 0,1 1-1 0 0,0-1 0 0 0,0 0 1 0 0,-1 0-1 0 0,1 0 0 0 0,0 0 0 0 0,0 0 1 0 0,-1 0-1 0 0,1-1 0 0 0,0 1 1 0 0,-1 0-1 0 0,1-1 0 0 0,0 0 1 0 0,-1 1-1 0 0,1-1 0 0 0,0 0 0 0 0,-1 0 1 0 0,1 0-1 0 0,-1 0 0 0 0,0 0 1 0 0,1 0-1 0 0,-1 0-20 0 0,4-4 109 0 0,-1 3-55 0 0,-1-1-1 0 0,1 0 0 0 0,0 0 0 0 0,-1-1 0 0 0,0 1 0 0 0,0-1 0 0 0,0 0 0 0 0,0 0 1 0 0,0 1-1 0 0,-1-2 0 0 0,0 1 0 0 0,0 0 0 0 0,0 0 0 0 0,0-1 0 0 0,-1 1 0 0 0,1-1 1 0 0,-1 0-1 0 0,0 1 0 0 0,-1-1 0 0 0,1 0 0 0 0,-1 0 0 0 0,0 1 0 0 0,0-1 1 0 0,0 0-1 0 0,-1-3-53 0 0,-2 4-18 0 0,0 0 0 0 0,0 0 1 0 0,0 0-1 0 0,0 1 1 0 0,-1 0-1 0 0,1-1 0 0 0,-1 1 1 0 0,0 1-1 0 0,0-1 1 0 0,0 0-1 0 0,0 1 0 0 0,-1 0 1 0 0,1 0-1 0 0,-1 0 0 0 0,1 1 1 0 0,-1-1-1 0 0,1 1 1 0 0,-1 0-1 0 0,0 0 0 0 0,0 1 1 0 0,1-1-1 0 0,-1 1 1 0 0,0 0-1 0 0,0 1 0 0 0,0-1 1 0 0,1 1-1 0 0,-1 0 1 0 0,0 0-1 0 0,-1 1 18 0 0,-5 2-35 0 0,1 0-1 0 0,0 1 1 0 0,0 0 0 0 0,1 0-1 0 0,-1 1 1 0 0,1 1 0 0 0,0-1-1 0 0,1 2 1 0 0,0-1 0 0 0,0 1 0 0 0,0 0-1 0 0,1 1 1 0 0,0 0 0 0 0,1 0-1 0 0,0 0 1 0 0,0 1 0 0 0,0 1 35 0 0,4-7-8 0 0,-1-1 0 0 0,1 1 0 0 0,0-1 0 0 0,-1 1 0 0 0,2 0 0 0 0,-1 0 0 0 0,0 0 0 0 0,1 0 0 0 0,0 0 0 0 0,0 0 1 0 0,0 0-1 0 0,0 0 0 0 0,1 0 0 0 0,-1 1 0 0 0,1-1 0 0 0,0 0 0 0 0,1 0 0 0 0,-1 0 0 0 0,1 1 0 0 0,0-1 0 0 0,0 0 0 0 0,0 0 0 0 0,0 0 0 0 0,1 0 1 0 0,-1 0-1 0 0,1 0 0 0 0,0-1 0 0 0,0 1 0 0 0,1 0 0 0 0,-1-1 0 0 0,1 0 0 0 0,0 0 0 0 0,0 1 0 0 0,0-1 0 0 0,0-1 0 0 0,0 1 0 0 0,3 1 8 0 0,94 18-33 0 0,-70-22-232 0 0,-1-2 0 0 0,-1 0 1 0 0,1-2-1 0 0,0-2 0 0 0,-1 0 0 0 0,0-2 0 0 0,9-4 265 0 0,10-9-4251 0 0,-3-5-3466 0 0,-36 21-3420 0 0</inkml:trace>
  <inkml:trace contextRef="#ctx0" brushRef="#br0" timeOffset="1342.517">1721 1013 2849 0 0,'0'0'2084'0'0,"0"0"-292"0"0,0 0 92 0 0,0 0 41 0 0,0 0-3 0 0,0 0-106 0 0,0 0-182 0 0,0 0-164 0 0,0 0-146 0 0,0 0-73 0 0,0 0-73 0 0,0 0-77 0 0,35-1-87 0 0,110-4-108 0 0,-75-12 220 0 0,-59 9-853 0 0,-1 3-167 0 0,-1-1-1 0 0,1 0 0 0 0,-1-1 0 0 0,0 0 0 0 0,0-1 0 0 0,-1 0 0 0 0,0 0 0 0 0,-1 0 0 0 0,1-1 0 0 0,-2 0 0 0 0,1-1 0 0 0,-1 0 0 0 0,-1 0 0 0 0,0 0 0 0 0,0 0 0 0 0,-1-1 0 0 0,0 0 0 0 0,-1 0 0 0 0,0 0 1 0 0,-1 0-1 0 0,0 0 0 0 0,-1-4-105 0 0,-3 11-4 0 0,0 1 0 0 0,-1-1 0 0 0,1 1 0 0 0,-1 0 1 0 0,0 0-1 0 0,0 0 0 0 0,0 0 0 0 0,-1 1 0 0 0,1-1 1 0 0,-1 1-1 0 0,1 0 0 0 0,-1-1 0 0 0,0 2 0 0 0,0-1 1 0 0,0 0-1 0 0,0 1 0 0 0,0 0 0 0 0,0 0 0 0 0,0 0 1 0 0,0 0-1 0 0,-1 1 0 0 0,1 0 0 0 0,0 0 0 0 0,0 0 1 0 0,-1 0-1 0 0,1 1 0 0 0,0-1 0 0 0,0 1 0 0 0,0 0 0 0 0,0 0 1 0 0,0 1-1 0 0,0-1 0 0 0,0 1 0 0 0,-3 1 4 0 0,-2 3-11 0 0,-1 1 1 0 0,1 0-1 0 0,1 0 0 0 0,-1 0 0 0 0,1 1 1 0 0,1 0-1 0 0,-1 1 0 0 0,1 0 0 0 0,1 0 0 0 0,0 1 1 0 0,0-1-1 0 0,1 1 0 0 0,0 0 0 0 0,1 1 1 0 0,0-1-1 0 0,0 1 0 0 0,1 0 0 0 0,1 0 0 0 0,0 0 1 0 0,0 0-1 0 0,1 0 0 0 0,0 1 0 0 0,1-1 1 0 0,1 8 10 0 0,1-12-2 0 0,0-1 0 0 0,1 1 1 0 0,-1-1-1 0 0,1 0 1 0 0,0 0-1 0 0,1 0 1 0 0,0 0-1 0 0,-1 0 1 0 0,2-1-1 0 0,-1 0 1 0 0,1 1-1 0 0,0-2 0 0 0,0 1 1 0 0,0-1-1 0 0,0 1 1 0 0,1-2-1 0 0,0 1 1 0 0,0-1-1 0 0,0 1 1 0 0,0-1-1 0 0,1-1 0 0 0,-1 0 1 0 0,1 0-1 0 0,-1 0 1 0 0,1 0-1 0 0,0-1 1 0 0,0 0-1 0 0,-1-1 1 0 0,1 1-1 0 0,0-1 1 0 0,6-1 1 0 0,108-14-1082 0 0,-73-7-6038 0 0,-35 14-5029 0 0</inkml:trace>
  <inkml:trace contextRef="#ctx0" brushRef="#br0" timeOffset="3841.513">2918 170 4697 0 0,'0'0'1836'0'0,"0"0"-49"0"0,0 0-5 0 0,0 0 59 0 0,0 0 47 0 0,0 0-60 0 0,0 0-141 0 0,0 0-193 0 0,0 0-210 0 0,0 0-198 0 0,0 0-203 0 0,-7-14-191 0 0,-21-43-159 0 0,21 43-93 0 0,7 14-50 0 0,0 0-53 0 0,0 0-51 0 0,0 0-66 0 0,0 0-76 0 0,0 0-54 0 0,0 12 4 0 0,31 506 1589 0 0,18-18-1108 0 0,-47-441-355 0 0,-2-58-162 0 0,0-1 16 0 0,0 0 19 0 0,10-16 987 0 0,3-20-1047 0 0,2 1 0 0 0,1 0 0 0 0,1 2 0 0 0,2 0 0 0 0,2 0 0 0 0,1 2 1 0 0,1 1-1 0 0,1 1 0 0 0,25-23-33 0 0,77-38-38 0 0,-124 89 31 0 0,0-1 0 0 0,0 1 0 0 0,0 0 0 0 0,0 0-1 0 0,0 0 1 0 0,0 0 0 0 0,0 0 0 0 0,0 1 0 0 0,1-1-1 0 0,-1 0 1 0 0,0 1 0 0 0,0 0 0 0 0,0-1 0 0 0,1 1-1 0 0,-1 0 1 0 0,0 0 0 0 0,1 1 0 0 0,-1-1 0 0 0,0 0-1 0 0,0 1 1 0 0,0-1 0 0 0,1 1 0 0 0,-1 0 0 0 0,0-1-1 0 0,0 1 1 0 0,0 0 0 0 0,0 0 0 0 0,1 2 7 0 0,2 8 4 0 0,-1 1-1 0 0,-1 0 1 0 0,0 0 0 0 0,-1 0 0 0 0,0 0 0 0 0,-1 0-1 0 0,0 0 1 0 0,-1 1 0 0 0,-1-1 0 0 0,0 0-1 0 0,0 1 1 0 0,-1-1 0 0 0,-1 0 0 0 0,0 0-1 0 0,0-1 1 0 0,-1 1 0 0 0,-1-1 0 0 0,0 1 0 0 0,0-1-1 0 0,-1-1 1 0 0,-1 1 0 0 0,0-1 0 0 0,-3 4-4 0 0,4-5-4 0 0,0-1 1 0 0,0 1 0 0 0,-1-1 0 0 0,0 0-1 0 0,-1-1 1 0 0,1 1 0 0 0,-1-2 0 0 0,-1 1-1 0 0,1-1 1 0 0,-1 0 0 0 0,0-1 0 0 0,-1 0-1 0 0,1 0 1 0 0,-1-1 0 0 0,0 0 0 0 0,-3 0 3 0 0,-1 0-65 0 0,5-1-69 0 0,0-1-1 0 0,0 0 1 0 0,0 0 0 0 0,0 0-1 0 0,0-1 1 0 0,0-1-1 0 0,0 1 1 0 0,-1-2 0 0 0,1 1-1 0 0,-7-2 135 0 0,-7-30-3117 0 0,22 2-2241 0 0,1 23 2726 0 0,0-4-7191 0 0</inkml:trace>
  <inkml:trace contextRef="#ctx0" brushRef="#br0" timeOffset="4218.946">3660 645 13123 0 0,'0'0'1301'0'0,"0"0"-435"0"0,0 0-125 0 0,0 0 94 0 0,0 0 112 0 0,0 0 5 0 0,0 0-114 0 0,0 0-149 0 0,0 0-127 0 0,0 0-67 0 0,0 0-69 0 0,0 0-8 0 0,0 0-28 0 0,-12 34-55 0 0,-37 105-20 0 0,33-58 161 0 0,15-76-423 0 0,-1 0-1 0 0,2 0 0 0 0,-1 0 1 0 0,0 0-1 0 0,1 0 1 0 0,0 0-1 0 0,0 0 1 0 0,1 0-1 0 0,-1 0 0 0 0,1 0 1 0 0,0 0-1 0 0,1 0 1 0 0,-1 0-1 0 0,1-1 1 0 0,0 1-1 0 0,0 0 0 0 0,0-1 1 0 0,1 0-1 0 0,0 1 1 0 0,0-1-1 0 0,0 0 1 0 0,0 0-1 0 0,0 0 0 0 0,1-1 1 0 0,0 1-1 0 0,-1-1 1 0 0,1 0-1 0 0,1 0 1 0 0,-1-1-1 0 0,0 1 0 0 0,1-1 1 0 0,-1 1-1 0 0,1-2 1 0 0,0 1-1 0 0,0 0 1 0 0,-1-1-1 0 0,1 0 0 0 0,1 0-52 0 0,2-1 126 0 0,-1 0-1 0 0,1-1 1 0 0,0 0-1 0 0,-1 0 1 0 0,1 0-1 0 0,-1-1 1 0 0,0-1-1 0 0,0 1 0 0 0,1-1 1 0 0,-1 0-1 0 0,-1-1 1 0 0,1 1-1 0 0,-1-2 1 0 0,1 1-1 0 0,-1 0 0 0 0,0-1 1 0 0,2-3-126 0 0,1 0 64 0 0,-1-1 0 0 0,0 1 0 0 0,0-2 0 0 0,-1 1 0 0 0,0-1 0 0 0,-1 0 1 0 0,0 0-1 0 0,0-1 0 0 0,-1 0 0 0 0,-1 0 0 0 0,0 0 0 0 0,0 0 0 0 0,-1-1 0 0 0,-1 1 0 0 0,0-1 0 0 0,0 0 0 0 0,-1 0 0 0 0,-1 1 1 0 0,0-8-65 0 0,-1 13-56 0 0,-1 0 0 0 0,0-1 0 0 0,0 1 0 0 0,0 1 0 0 0,-1-1 0 0 0,0 0 0 0 0,0 1 0 0 0,0-1 0 0 0,-1 1 0 0 0,0 0 0 0 0,0 0 0 0 0,0 0 0 0 0,0 1 0 0 0,-1-1 0 0 0,0 1 0 0 0,0 0 0 0 0,0 0 0 0 0,0 1 1 0 0,-1 0-1 0 0,1 0 0 0 0,-1 0 0 0 0,0 0 0 0 0,0 1 0 0 0,0 0 0 0 0,0 1 0 0 0,0-1 0 0 0,-1 1 0 0 0,1 0 0 0 0,0 0 0 0 0,-1 1 0 0 0,1 0 0 0 0,0 0 0 0 0,-1 1 0 0 0,1-1 0 0 0,0 1 0 0 0,-1 1 0 0 0,1-1 0 0 0,0 1 1 0 0,0 0-1 0 0,0 1 0 0 0,0-1 0 0 0,1 1 0 0 0,-5 3 56 0 0,-31 27-2913 0 0,18-8-4352 0 0,20-21 5584 0 0,-2 4-9985 0 0</inkml:trace>
  <inkml:trace contextRef="#ctx0" brushRef="#br0" timeOffset="4678.191">4148 590 5185 0 0,'0'0'3011'0'0,"0"0"-785"0"0,0 0-312 0 0,0 0-112 0 0,0 0-235 0 0,0 0-332 0 0,0 0-326 0 0,0 0-245 0 0,0 0-132 0 0,0 0-79 0 0,0 0-32 0 0,0 0-36 0 0,0 0-57 0 0,-29 16-41 0 0,-87 55-67 0 0,112-69-206 0 0,0 1 0 0 0,0-1 0 0 0,1 1 0 0 0,-1 0 0 0 0,0 0-1 0 0,1 0 1 0 0,0 0 0 0 0,0 0 0 0 0,0 1 0 0 0,0-1 0 0 0,0 1 0 0 0,1 0-1 0 0,-1 0 1 0 0,1 0 0 0 0,0 0 0 0 0,0 2-14 0 0,-3 6 34 0 0,2-7-20 0 0,0 0 0 0 0,1 1 0 0 0,-1-1 0 0 0,1 0 1 0 0,0 1-1 0 0,1-1 0 0 0,0 1 0 0 0,-1 0 0 0 0,2-1 0 0 0,-1 1 0 0 0,1 0 0 0 0,0 0 0 0 0,0 0 0 0 0,0-1 0 0 0,1 1 0 0 0,0 0 0 0 0,0-1 0 0 0,1 1 0 0 0,-1 0 0 0 0,1-1 0 0 0,0 0 1 0 0,1 1-1 0 0,-1-1 0 0 0,1 0 0 0 0,0 0 0 0 0,0 0 0 0 0,1-1 0 0 0,0 1 0 0 0,-1-1 0 0 0,1 0 0 0 0,1 0 0 0 0,-1 0 0 0 0,1 0 0 0 0,-1-1 0 0 0,4 2-14 0 0,2-1 138 0 0,0-1 0 0 0,1 0 0 0 0,-1 0 0 0 0,0-1 0 0 0,1-1 0 0 0,-1 1 0 0 0,1-2 0 0 0,0 1 0 0 0,-1-2 0 0 0,1 1 0 0 0,0-2-1 0 0,-1 1 1 0 0,1-1 0 0 0,-1-1 0 0 0,0 0 0 0 0,0 0 0 0 0,0-1 0 0 0,0 0 0 0 0,0-1 0 0 0,-1 0 0 0 0,0-1 0 0 0,0 0 0 0 0,0 0 0 0 0,-1-1 0 0 0,0 0 0 0 0,0 0-1 0 0,-1-1 1 0 0,0 0 0 0 0,0 0 0 0 0,-1-1 0 0 0,0 0 0 0 0,0 0 0 0 0,3-9-138 0 0,14-26 120 0 0,-3 0 1 0 0,-1-1-1 0 0,-2-2 0 0 0,-3 1 1 0 0,-1-2-1 0 0,-3 0 1 0 0,-1 0-1 0 0,-3-1-120 0 0,-1 26-37 0 0,-1 1 0 0 0,-1-1 0 0 0,0 0 0 0 0,-2 0 0 0 0,-1 0 0 0 0,-1 0 0 0 0,-1 0 0 0 0,-1 0 0 0 0,0 1 0 0 0,-2-1 0 0 0,-1 1 0 0 0,-1 0 0 0 0,-1 0 0 0 0,-6-13 37 0 0,12 32-9 0 0,0 1 0 0 0,0-1-1 0 0,0 0 1 0 0,0 1-1 0 0,0 0 1 0 0,0-1 0 0 0,-1 1-1 0 0,1 0 1 0 0,-1 0-1 0 0,1 0 1 0 0,-1 1 0 0 0,0-1-1 0 0,0 1 1 0 0,1-1-1 0 0,-1 1 1 0 0,-1 0 0 0 0,1 0-1 0 0,0 0 1 0 0,0 0-1 0 0,0 1 1 0 0,0-1 0 0 0,0 1-1 0 0,-1 0 1 0 0,1 0-1 0 0,0 0 1 0 0,0 0 0 0 0,0 1-1 0 0,-1-1 1 0 0,1 1-1 0 0,0 0 1 0 0,0 0 0 0 0,0 0-1 0 0,0 0 1 0 0,0 1-1 0 0,0-1 1 0 0,0 1 0 0 0,1 0-1 0 0,-1-1 1 0 0,1 1-1 0 0,-1 0 1 0 0,1 1 0 0 0,-1-1-1 0 0,0 2 10 0 0,-13 14-7 0 0,0 1-1 0 0,2 0 0 0 0,0 1 0 0 0,2 1 0 0 0,0 0 1 0 0,1 1-1 0 0,1 0 0 0 0,1 0 0 0 0,1 1 1 0 0,1 0-1 0 0,1 1 0 0 0,1 0 0 0 0,1 0 0 0 0,1 0 1 0 0,2 0-1 0 0,0 0 0 0 0,1 0 0 0 0,3 17 8 0 0,0-29-23 0 0,0 0 0 0 0,0-1 0 0 0,1 0 0 0 0,1 0 0 0 0,0 0 0 0 0,0 0 0 0 0,1-1 0 0 0,1 1 0 0 0,0-2 0 0 0,0 1 0 0 0,0-1 0 0 0,1 0 1 0 0,1-1-1 0 0,0 1 0 0 0,0-2 0 0 0,0 1 0 0 0,1-1 0 0 0,0-1 0 0 0,0 0 0 0 0,1 0 0 0 0,0-1 0 0 0,0-1 0 0 0,0 1 0 0 0,0-2 0 0 0,1 0 0 0 0,-1 0 0 0 0,1-1 0 0 0,0 0 0 0 0,0-1 0 0 0,6 0 23 0 0,79-1-2752 0 0,-65-4-900 0 0,0-5-3530 0 0,-19 3-4011 0 0</inkml:trace>
  <inkml:trace contextRef="#ctx0" brushRef="#br0" timeOffset="5198.486">4726 472 12579 0 0,'0'0'1765'0'0,"0"0"-587"0"0,0 0-274 0 0,0 0-42 0 0,0 0-17 0 0,0 0-21 0 0,0 0-115 0 0,0 0-155 0 0,0 0-128 0 0,0 0-54 0 0,0 0-21 0 0,-9 33-10 0 0,-23 103 34 0 0,32-77 242 0 0,5-52-459 0 0,-3-2-51 0 0,1-1 0 0 0,-1-1 0 0 0,0 1 0 0 0,1 0 0 0 0,0 0 0 0 0,0-1 0 0 0,0 0 0 0 0,0 1 1 0 0,1-1-1 0 0,-1-1 0 0 0,1 1 0 0 0,0 0 0 0 0,0-1 0 0 0,0 0 0 0 0,0 0 0 0 0,0 0 0 0 0,0 0 1 0 0,0 0-1 0 0,1-1 0 0 0,-1 0 0 0 0,1 0 0 0 0,-1 0 0 0 0,1-1 0 0 0,-1 1 0 0 0,1-1 0 0 0,-1 0 1 0 0,1-1-1 0 0,-1 1 0 0 0,1-1 0 0 0,-1 0 0 0 0,1 0 0 0 0,-1 0 0 0 0,1 0 0 0 0,-1-1 0 0 0,0 0 1 0 0,0 0-1 0 0,0 0 0 0 0,3-2-107 0 0,9-11 148 0 0,-1 0 1 0 0,-1-1-1 0 0,0-1 1 0 0,-1 0-1 0 0,-1-1 1 0 0,-1-1 0 0 0,0 0-1 0 0,-1 0 1 0 0,-2-1-1 0 0,0 0 1 0 0,0 0-1 0 0,-2-1 1 0 0,0-3-149 0 0,15-72 896 0 0,-21 95-775 0 0,0 1-69 0 0,0 0-42 0 0,0 20-352 0 0,42 157 296 0 0,-22-112 54 0 0,101 329-194 0 0,-116-384 185 0 0,-1 0 0 0 0,-1 0 0 0 0,0 0 0 0 0,0 1 0 0 0,-1-1 0 0 0,-1 1 0 0 0,0-1 0 0 0,0 1 0 0 0,-1 0 0 0 0,0 0 0 0 0,-1-1 0 0 0,0 1 0 0 0,0 0-1 0 0,-2-1 1 0 0,1 1 0 0 0,-1-1 0 0 0,-1 0 0 0 0,0 0 0 0 0,0 0 0 0 0,-1-1 0 0 0,0 1 0 0 0,0-1 0 0 0,-1 0 0 0 0,-1 0 0 0 0,1-1 0 0 0,-2 0 0 0 0,1 0 0 0 0,-1-1 0 0 0,-2 2 1 0 0,0-3 3 0 0,-1 0 1 0 0,0-1 0 0 0,0 0 0 0 0,-1 0-1 0 0,0-1 1 0 0,0-1 0 0 0,0 0-1 0 0,0-1 1 0 0,0 0 0 0 0,0-1 0 0 0,-1 0-1 0 0,1-1 1 0 0,0 0 0 0 0,-1-1 0 0 0,-10-2-4 0 0,16-1 7 0 0,0 0 0 0 0,0 0 0 0 0,0-1 0 0 0,1 0 0 0 0,-1 0 0 0 0,1-1 0 0 0,1 1 0 0 0,-1-1 0 0 0,1-1-1 0 0,0 1 1 0 0,0-1 0 0 0,0 0 0 0 0,1 0 0 0 0,0 0 0 0 0,1 0 0 0 0,0-1 0 0 0,0 0 0 0 0,0 1 0 0 0,1-1 0 0 0,0 0 0 0 0,1 0 0 0 0,0-1 0 0 0,0 1 0 0 0,1 0 0 0 0,0-3-7 0 0,0-7-1 0 0,1-1 0 0 0,0 1 0 0 0,2-1 0 0 0,0 1 0 0 0,2 0 1 0 0,0 0-1 0 0,0 0 0 0 0,2 1 0 0 0,0 0 0 0 0,1 0 0 0 0,1 1 0 0 0,0 0 0 0 0,1 0 0 0 0,1 1 0 0 0,0 0 0 0 0,12-10 1 0 0,3-2-61 0 0,1 1-1 0 0,1 1 1 0 0,2 1 0 0 0,0 2 0 0 0,1 1-1 0 0,2 1 1 0 0,27-11 61 0 0,33-5-1231 0 0,-53 25-3996 0 0,-37 10 4594 0 0,15-3-11788 0 0</inkml:trace>
  <inkml:trace contextRef="#ctx0" brushRef="#br0" timeOffset="6262.286">1276 2228 9146 0 0,'0'0'1624'0'0,"0"0"-145"0"0,0 0-94 0 0,0 0 4 0 0,0 0-35 0 0,0 0-153 0 0,0 0-222 0 0,0 0-191 0 0,-32 15-158 0 0,-97 52-118 0 0,124-65-468 0 0,0 1 0 0 0,0 0 0 0 0,1-1 0 0 0,-1 2 0 0 0,1-1 0 0 0,0 0 0 0 0,0 1 0 0 0,0 0 0 0 0,0 0 0 0 0,1 0 0 0 0,0 0 0 0 0,0 0 0 0 0,0 1 0 0 0,0-1-1 0 0,0 1 1 0 0,0 3-44 0 0,-4 7 141 0 0,-8 14 7 0 0,2 1 1 0 0,1-1-1 0 0,2 2 0 0 0,0 0 1 0 0,3 0-1 0 0,0 1 0 0 0,2 0 0 0 0,1 0 1 0 0,2 0-1 0 0,1 0 0 0 0,2 2-148 0 0,-1-27 56 0 0,0 0-1 0 0,0 0 0 0 0,1 0 1 0 0,0 1-1 0 0,0-1 1 0 0,1 0-1 0 0,0 0 0 0 0,0 0 1 0 0,1-1-1 0 0,0 1 0 0 0,0-1 1 0 0,1 1-1 0 0,-1-1 1 0 0,1 0-1 0 0,1 0 0 0 0,-1-1 1 0 0,1 1-1 0 0,0-1 1 0 0,0 0-1 0 0,1 0 0 0 0,-1-1 1 0 0,1 1-1 0 0,0-1 0 0 0,0 0 1 0 0,1-1-1 0 0,-1 0 1 0 0,1 0-1 0 0,-1 0 0 0 0,1-1 1 0 0,0 0-1 0 0,0 0 1 0 0,0-1-1 0 0,1 0 0 0 0,2 1-55 0 0,0-3 116 0 0,0 0-1 0 0,-1-1 1 0 0,1 0 0 0 0,-1 0-1 0 0,1-1 1 0 0,-1 0-1 0 0,0-1 1 0 0,0 0 0 0 0,-1 0-1 0 0,1-1 1 0 0,-1 0-1 0 0,0-1 1 0 0,0 0 0 0 0,-1 0-1 0 0,1 0 1 0 0,1-4-116 0 0,100-124 700 0 0,-81 90-630 0 0,-2-1 1 0 0,-2-2-1 0 0,-2-1 0 0 0,-2 0 1 0 0,-3-1-1 0 0,-1-1 0 0 0,-3-1 0 0 0,-2 0 1 0 0,-2-1-1 0 0,-2 0 0 0 0,-3 0 0 0 0,-2 0 1 0 0,-2-5-71 0 0,-3 23-25 0 0,-1 0 0 0 0,-2 1 1 0 0,-1 0-1 0 0,-1 1 0 0 0,-2-1 1 0 0,-2 2-1 0 0,0-1 0 0 0,-2 2 1 0 0,-2 0-1 0 0,-16-25 25 0 0,30 50-6 0 0,-1 0-1 0 0,1 0 1 0 0,-1 0-1 0 0,0 0 1 0 0,0 0-1 0 0,0 1 1 0 0,0 0-1 0 0,-1 0 1 0 0,0 0-1 0 0,0 0 1 0 0,0 0 0 0 0,0 1-1 0 0,-1-1 1 0 0,1 1-1 0 0,-1 1 1 0 0,0-1-1 0 0,0 0 1 0 0,0 1-1 0 0,0 0 1 0 0,0 1-1 0 0,-1-1 1 0 0,1 1-1 0 0,-1 0 1 0 0,1 0 0 0 0,0 0-1 0 0,-1 1 1 0 0,0 0-1 0 0,1 0 1 0 0,-1 0-1 0 0,1 1 1 0 0,0 0-1 0 0,-1 0 1 0 0,1 0-1 0 0,-1 1 1 0 0,1-1 0 0 0,0 1-1 0 0,0 1 1 0 0,-3 1 6 0 0,-9 11-4 0 0,1 0 1 0 0,0 1 0 0 0,1 1-1 0 0,1 1 1 0 0,0 0 0 0 0,2 1 0 0 0,0 0-1 0 0,1 0 1 0 0,1 2 0 0 0,1-1-1 0 0,1 1 1 0 0,1 0 0 0 0,-4 17 3 0 0,6-15 33 0 0,1 0-1 0 0,2 0 1 0 0,0 1-1 0 0,1-1 1 0 0,1 0-1 0 0,1 0 1 0 0,2 1 0 0 0,0-1-1 0 0,1 0 1 0 0,1-1-1 0 0,2 1 1 0 0,0-1 0 0 0,1 0-1 0 0,1-1 1 0 0,1 1-1 0 0,3 1-32 0 0,22 36 300 0 0,3-1 1 0 0,2-2-1 0 0,3-2 0 0 0,2-1 0 0 0,3-2-300 0 0,-33-35 111 0 0,-1 0 0 0 0,2-1 0 0 0,0 0 0 0 0,1-2 0 0 0,1 0 0 0 0,0 0 0 0 0,0-2 0 0 0,1 0 0 0 0,0-2 0 0 0,1 0 0 0 0,16 5-111 0 0,-26-13 111 0 0,-2-8-88 0 0,-8 6-351 0 0,2-17-2876 0 0,3 11 1536 0 0,1-1-3693 0 0,0 1-6899 0 0</inkml:trace>
  <inkml:trace contextRef="#ctx0" brushRef="#br0" timeOffset="6466.348">1891 2338 18060 0 0,'0'0'1256'0'0,"0"0"-368"0"0,0 0-160 0 0,0 0 57 0 0,0 0-25 0 0,0 0-136 0 0,0 0-216 0 0,-32 207-208 0 0,36-185-112 0 0,2-4-48 0 0,5 1-40 0 0,0-8-88 0 0,-2-4-112 0 0,4 0-192 0 0,-2 1-384 0 0,-2-8-857 0 0,2 3-2663 0 0,-7-3-8475 0 0</inkml:trace>
  <inkml:trace contextRef="#ctx0" brushRef="#br0" timeOffset="6614.494">1861 1937 16788 0 0,'0'0'1824'0'0,"0"0"-376"0"0,0 0-415 0 0,0 0-201 0 0,0 0-176 0 0,0 0-240 0 0,0 0-208 0 0,0 0-224 0 0,0 0-272 0 0,0 0-24 0 0,0 0-24 0 0,0 0-24 0 0,0 0-56 0 0,0 0-513 0 0,-7 7-1799 0 0,20 5-9803 0 0</inkml:trace>
  <inkml:trace contextRef="#ctx0" brushRef="#br0" timeOffset="7116.468">2419 2095 13091 0 0,'0'0'2455'0'0,"0"0"-803"0"0,0 0-289 0 0,0 0 59 0 0,0 0 10 0 0,0 0-119 0 0,0 0-221 0 0,0 0-260 0 0,0 0-172 0 0,0 0-134 0 0,0 0-130 0 0,0 0-90 0 0,0 0-78 0 0,-8-1-24 0 0,-65 6 191 0 0,56 4-350 0 0,0 0 0 0 0,1 1 1 0 0,0 1-1 0 0,1 1 0 0 0,0 0 0 0 0,1 1 0 0 0,1 0 0 0 0,0 1 0 0 0,0 0 1 0 0,2 2-1 0 0,0-1 0 0 0,0 1 0 0 0,2 1 0 0 0,0-1 0 0 0,0 2 0 0 0,2-1 1 0 0,0 1-1 0 0,1 0 0 0 0,1 1 0 0 0,-1 11-45 0 0,6 72 5 0 0,1-99 0 0 0,0 0 0 0 0,-1 0 0 0 0,1 0 1 0 0,0 0-1 0 0,0-1 0 0 0,1 1 1 0 0,-1 0-1 0 0,0 0 0 0 0,1-1 1 0 0,0 1-1 0 0,0-1 0 0 0,0 0 1 0 0,0 1-1 0 0,0-1 0 0 0,0 0 1 0 0,0 0-1 0 0,1 0 0 0 0,-1 0 1 0 0,1-1-1 0 0,-1 1 0 0 0,1-1 1 0 0,0 1-1 0 0,-1-1 0 0 0,1 0 1 0 0,0 0-1 0 0,0 0 0 0 0,0-1 1 0 0,0 1-1 0 0,0-1 0 0 0,0 1 0 0 0,0-1 1 0 0,1 0-6 0 0,8-4 63 0 0,-1 1 1 0 0,0-2-1 0 0,0 0 0 0 0,0 0 1 0 0,0-1-1 0 0,-1 0 1 0 0,0 0-1 0 0,0-2 0 0 0,0 1 1 0 0,-1-1-1 0 0,-1 0 1 0 0,1-1-1 0 0,-1 0 1 0 0,-1 0-1 0 0,1-1 0 0 0,-2 0 1 0 0,1 0-1 0 0,1-6-63 0 0,-6 13 6 0 0,180-320 347 0 0,-146 283-358 0 0,-36 40 2 0 0,1 0 0 0 0,0 0 1 0 0,-1 0-1 0 0,1 0 0 0 0,-1 0 0 0 0,1 0 1 0 0,0 0-1 0 0,-1 0 0 0 0,1 0 0 0 0,-1 0 1 0 0,1 1-1 0 0,0-1 0 0 0,-1 0 0 0 0,1 1 1 0 0,-1-1-1 0 0,1 0 0 0 0,-1 1 1 0 0,1-1-1 0 0,-1 0 0 0 0,1 1 0 0 0,-1-1 1 0 0,0 1-1 0 0,1-1 0 0 0,-1 1 0 0 0,1-1 1 0 0,-1 1-1 0 0,0-1 0 0 0,1 1 0 0 0,-1-1 1 0 0,0 1-1 0 0,0-1 0 0 0,0 1 1 0 0,1 0-1 0 0,-1-1 0 0 0,0 1 0 0 0,0-1 1 0 0,0 1-1 0 0,0 0 0 0 0,0-1 0 0 0,0 1 1 0 0,0 0-1 0 0,0-1 0 0 0,0 1 1 0 0,-1-1-1 0 0,1 1 0 0 0,0 0 0 0 0,0-1 1 0 0,0 1 2 0 0,0 0 5 0 0,8 83 4 0 0,-9-70-7 0 0,0-1 0 0 0,1 0 1 0 0,0 1-1 0 0,1-1 0 0 0,1 1 0 0 0,0-1 0 0 0,0 0 1 0 0,2 0-1 0 0,0 0 0 0 0,0 0 0 0 0,1-1 0 0 0,0 0 0 0 0,2 0 1 0 0,-1 0-1 0 0,1 0 0 0 0,1-1 0 0 0,0-1 0 0 0,0 1 0 0 0,1-1 1 0 0,1-1-1 0 0,-1 1 0 0 0,1-2 0 0 0,4 3-2 0 0,-5-7-52 0 0,0-1 1 0 0,0 0-1 0 0,0-1 0 0 0,0 0 1 0 0,0-1-1 0 0,0 0 0 0 0,0 0 1 0 0,1-1-1 0 0,-1 0 0 0 0,0 0 1 0 0,0-1-1 0 0,0 0 0 0 0,1-1 1 0 0,-1 0-1 0 0,0-1 0 0 0,-1 0 1 0 0,1 0-1 0 0,0-1 0 0 0,-1 0 1 0 0,1-1 51 0 0,28-15-4281 0 0,-5-3-3964 0 0,-25 15-4348 0 0</inkml:trace>
  <inkml:trace contextRef="#ctx0" brushRef="#br0" timeOffset="8124.25">3281 1919 12939 0 0,'0'0'1808'0'0,"0"0"-213"0"0,0 0-123 0 0,0 0 9 0 0,0 0-82 0 0,0 0-208 0 0,0 0-236 0 0,0 0-215 0 0,0 0-160 0 0,0 0-121 0 0,0 0-74 0 0,0 0-52 0 0,0 0-26 0 0,-20 2-9 0 0,-60 10-10 0 0,77-12-257 0 0,-1 1 1 0 0,1-1 0 0 0,-1 1-1 0 0,1 0 1 0 0,0 0 0 0 0,-1 1 0 0 0,1-1-1 0 0,0 1 1 0 0,0-1 0 0 0,0 1-1 0 0,0 0 1 0 0,0 0 0 0 0,1 0 0 0 0,-1 1-1 0 0,0-1 1 0 0,1 1 0 0 0,0-1-1 0 0,-2 3-31 0 0,-6 7 120 0 0,-4 2-59 0 0,0 0-1 0 0,1 1 1 0 0,0 1-1 0 0,1 0 1 0 0,1 1-1 0 0,1 0 1 0 0,0 1-1 0 0,1 0 1 0 0,1 0-1 0 0,1 1 0 0 0,1 0 1 0 0,-2 7-61 0 0,7-24 10 0 0,0 0-1 0 0,0 0 1 0 0,0 1-1 0 0,1-1 1 0 0,-1 0 0 0 0,1 0-1 0 0,-1 0 1 0 0,1 1 0 0 0,0-1-1 0 0,0 0 1 0 0,0 1 0 0 0,0-1-1 0 0,0 0 1 0 0,0 0-1 0 0,0 1 1 0 0,1-1 0 0 0,0 0-1 0 0,-1 0 1 0 0,1 0 0 0 0,0 1-1 0 0,0-1 1 0 0,0 0 0 0 0,0 0-1 0 0,0 0 1 0 0,1-1-1 0 0,-1 1 1 0 0,0 0 0 0 0,1 0-1 0 0,0-1 1 0 0,-1 1 0 0 0,1-1-1 0 0,0 1 1 0 0,0-1-1 0 0,0 0 1 0 0,0 0 0 0 0,0 1-1 0 0,0-1 1 0 0,0-1 0 0 0,0 1-1 0 0,0 0 1 0 0,0 0 0 0 0,0-1-1 0 0,1 0 1 0 0,-1 1-1 0 0,0-1 1 0 0,1 0 0 0 0,-1 0-1 0 0,0 0 1 0 0,2 0-10 0 0,5-4 88 0 0,0 1 1 0 0,0-1-1 0 0,0-1 0 0 0,-1 1 1 0 0,0-2-1 0 0,0 1 0 0 0,0-1 1 0 0,0 0-1 0 0,-1-1 0 0 0,0 1 1 0 0,-1-2-1 0 0,2 0-88 0 0,4-4 64 0 0,142-146 642 0 0,-153 155-700 0 0,1 1 0 0 0,0-1 0 0 0,0 1 0 0 0,0-1 1 0 0,0 1-1 0 0,0 0 0 0 0,1 0 0 0 0,-1 0 0 0 0,1 0 0 0 0,-1 0 1 0 0,1 1-1 0 0,0-1 0 0 0,0 1 0 0 0,-1-1 0 0 0,1 1 0 0 0,0 0 1 0 0,0 0-1 0 0,0 1 0 0 0,1-1 0 0 0,-1 1 0 0 0,0-1 0 0 0,0 1 1 0 0,0 0-1 0 0,0 0 0 0 0,0 0 0 0 0,0 1 0 0 0,1-1 0 0 0,-1 1 1 0 0,0 0-1 0 0,0-1 0 0 0,0 1 0 0 0,0 1 0 0 0,-1-1 0 0 0,1 0 1 0 0,0 1-1 0 0,0-1 0 0 0,-1 1 0 0 0,1 0 0 0 0,-1 0 0 0 0,3 2-6 0 0,9 18 12 0 0,-1 1 0 0 0,-1 0 0 0 0,-1 1 0 0 0,-1 0 0 0 0,-1 1-1 0 0,-1 0 1 0 0,-1 0 0 0 0,-1 1 0 0 0,-2 0 0 0 0,0 0-12 0 0,9 268 17 0 0,-13-267-25 0 0,1-3 0 0 0,0-3 19 0 0,-1-1 0 0 0,0 1 0 0 0,-2 0 0 0 0,0-1 0 0 0,-1 1 0 0 0,-1-1 0 0 0,-1 0 0 0 0,-1 0 0 0 0,-6 14-11 0 0,8-25-1 0 0,0 1 0 0 0,-1-1 0 0 0,0-1 0 0 0,0 1 0 0 0,-1-1 1 0 0,0 0-1 0 0,-1 0 0 0 0,1-1 0 0 0,-2 0 0 0 0,1 0 0 0 0,-1 0 0 0 0,0-1 0 0 0,0 0 0 0 0,0-1 0 0 0,-1 0 0 0 0,0 0 0 0 0,0-1 0 0 0,0 0 0 0 0,-1-1 0 0 0,1 0 0 0 0,-1 0 0 0 0,0-1 0 0 0,0 0 0 0 0,-6 0 1 0 0,14-4-5 0 0,1 0 0 0 0,-1-1 0 0 0,0 1 0 0 0,1 0 0 0 0,-1-1 0 0 0,1 1 0 0 0,0-1-1 0 0,0 1 1 0 0,0-1 0 0 0,0 1 0 0 0,1-1 0 0 0,-1 0 0 0 0,1 0 0 0 0,-1 1 0 0 0,1-1-1 0 0,0 0 1 0 0,0 0 0 0 0,0 1 0 0 0,0-1 0 0 0,1 0 0 0 0,-1 0 0 0 0,1 1 0 0 0,0-1-1 0 0,-1 0 1 0 0,1 1 0 0 0,1-2 5 0 0,16-43-5 0 0,1 0 0 0 0,2 2-1 0 0,3 0 1 0 0,1 2 0 0 0,6-6 5 0 0,39-69 46 0 0,-40 66-60 0 0,-3-2 0 0 0,-3 0 0 0 0,-1-2 0 0 0,-4-1 0 0 0,-1 0 0 0 0,-3-1 0 0 0,-3-1 0 0 0,-3 0 0 0 0,-1-1 0 0 0,-4-2 14 0 0,-4-238-239 0 0,1 297 236 0 0,0-1-1 0 0,-1 1 0 0 0,1-1 0 0 0,-1 1 1 0 0,0 0-1 0 0,0-1 0 0 0,-1 1 0 0 0,1-1 1 0 0,-1 1-1 0 0,1 0 0 0 0,-1-1 0 0 0,0 1 1 0 0,0 0-1 0 0,-1 0 0 0 0,1-1 0 0 0,-1 1 1 0 0,1 0-1 0 0,-1 1 0 0 0,0-1 0 0 0,0 0 0 0 0,0 0 1 0 0,-1 1-1 0 0,1-1 0 0 0,-1 1 0 0 0,1 0 1 0 0,-1 0-1 0 0,0 0 0 0 0,0 0 0 0 0,0 0 1 0 0,0 1-1 0 0,0-1 0 0 0,0 1 0 0 0,0 0 1 0 0,0 0-1 0 0,-1 0 0 0 0,1 0 0 0 0,0 0 1 0 0,-1 1-1 0 0,1-1 0 0 0,-1 1 0 0 0,1 0 1 0 0,0 0-1 0 0,-1 1 0 0 0,-2 0 4 0 0,0 2-11 0 0,0 1 0 0 0,0 0-1 0 0,0 1 1 0 0,1 0 0 0 0,-1 0 0 0 0,1 0-1 0 0,0 0 1 0 0,0 1 0 0 0,1 0 0 0 0,0 0-1 0 0,0 0 1 0 0,0 0 0 0 0,1 1 0 0 0,0 0-1 0 0,0-1 1 0 0,1 1 0 0 0,0 0 0 0 0,0 0-1 0 0,0 0 1 0 0,1 1 0 0 0,0-1 0 0 0,1 0-1 0 0,-1 6 12 0 0,1-8-2 0 0,-1 1 0 0 0,1-1 0 0 0,0 1 0 0 0,1-1 0 0 0,-1 1 0 0 0,1-1 0 0 0,0 1 1 0 0,1-1-1 0 0,-1 0 0 0 0,1 0 0 0 0,0 1 0 0 0,0-1 0 0 0,1 0 0 0 0,-1-1 0 0 0,1 1 0 0 0,0 0 0 0 0,0-1 0 0 0,1 0 0 0 0,0 1 0 0 0,-1-1 0 0 0,1-1 0 0 0,0 1 0 0 0,1-1 0 0 0,-1 1 0 0 0,2 0 2 0 0,16 7 4 0 0,0 0 0 0 0,1-1-1 0 0,0-2 1 0 0,1 0 0 0 0,0-1 0 0 0,0-2 0 0 0,23 3-4 0 0,66 18 13 0 0,-110-25-11 0 0,1 0 1 0 0,-1 0 0 0 0,0 1-1 0 0,0-1 1 0 0,0 1-1 0 0,0 0 1 0 0,0 0-1 0 0,-1 0 1 0 0,1 0-1 0 0,0 0 1 0 0,-1 1-1 0 0,0-1 1 0 0,1 1-1 0 0,-1 0 1 0 0,0 0-1 0 0,-1 0 1 0 0,1-1-1 0 0,0 2 1 0 0,-1-1-1 0 0,0 0 1 0 0,1 0-1 0 0,-1 0 1 0 0,0 1-1 0 0,-1-1 1 0 0,1 0-1 0 0,-1 1 1 0 0,1-1-1 0 0,-1 1 1 0 0,0-1-1 0 0,0 1 1 0 0,-1 2-3 0 0,-25 108 77 0 0,23-89-144 0 0,4-21-3250 0 0,3-3-3490 0 0,1-1-5340 0 0</inkml:trace>
  <inkml:trace contextRef="#ctx0" brushRef="#br0" timeOffset="8518.689">4315 1683 16516 0 0,'0'0'1968'0'0,"0"0"-481"0"0,0 0-256 0 0,0 0-87 0 0,0 0-82 0 0,0 0-163 0 0,0 0-199 0 0,0 0-184 0 0,0 0-151 0 0,0 0-89 0 0,0 0-60 0 0,0 0-53 0 0,-23-1-32 0 0,-74-1 3 0 0,43 25 32 0 0,45-14-128 0 0,-4 1-17 0 0,0 1-1 0 0,1 1 0 0 0,1 0 1 0 0,0 1-1 0 0,1 0 0 0 0,0 0 0 0 0,1 1 1 0 0,0 0-1 0 0,1 1 0 0 0,0 2-20 0 0,-16 101-40 0 0,24-114 39 0 0,0 0-1 0 0,0 1 1 0 0,0-1-1 0 0,0 1 1 0 0,1-1 0 0 0,-1 0-1 0 0,1 0 1 0 0,0 1-1 0 0,1-1 1 0 0,-1 0-1 0 0,1 0 1 0 0,-1 0-1 0 0,1 0 1 0 0,1 0 0 0 0,-1 0-1 0 0,0-1 1 0 0,1 1-1 0 0,0-1 1 0 0,0 0-1 0 0,0 0 1 0 0,0 0-1 0 0,0 0 1 0 0,1 0 0 0 0,-1-1-1 0 0,3 2 2 0 0,1-3 69 0 0,0 0-1 0 0,0 0 1 0 0,0-1-1 0 0,0 0 1 0 0,0-1 0 0 0,1 1-1 0 0,-1-1 1 0 0,0-1-1 0 0,-1 1 1 0 0,1-1-1 0 0,0 0 1 0 0,0-1 0 0 0,-1 0-1 0 0,1 0 1 0 0,-1 0-1 0 0,0-1 1 0 0,0 1-1 0 0,0-2 1 0 0,-1 1 0 0 0,1-1-1 0 0,-1 1 1 0 0,0-2-1 0 0,4-4-68 0 0,-6 7 29 0 0,18-18 192 0 0,-1 0 1 0 0,-1-2 0 0 0,-1 0-1 0 0,-1-1 1 0 0,-1-1-1 0 0,-1 0 1 0 0,9-23-222 0 0,29-46 409 0 0,-36 189-872 0 0,21-5-1160 0 0,-18-64-1786 0 0,3-6-4268 0 0,-14-16-4471 0 0</inkml:trace>
  <inkml:trace contextRef="#ctx0" brushRef="#br0" timeOffset="12314.928">4740 2025 5017 0 0,'0'0'1844'0'0,"0"0"-554"0"0,0 0-211 0 0,0 0 112 0 0,0 0 145 0 0,0 0 56 0 0,0 0-61 0 0,0 0-90 0 0,0 0-29 0 0,0 0 4 0 0,0 0 6 0 0,0 3-17 0 0,-3 7-66 0 0,3-8-98 0 0,0-2-108 0 0,3-23 2289 0 0,0-5-3089 0 0,0 0 1 0 0,2 1-1 0 0,1 0 0 0 0,2 0 0 0 0,0 0 1 0 0,1 1-1 0 0,2 0 0 0 0,1 0 0 0 0,1 2 1 0 0,1-1-1 0 0,1 2 0 0 0,1 0 0 0 0,12-13-133 0 0,34-16 83 0 0,-60 53-84 0 0,1-1-1 0 0,-1 1 1 0 0,1 0 0 0 0,-1 0-1 0 0,0 0 1 0 0,1 0-1 0 0,-1 0 1 0 0,0 0 0 0 0,0 0-1 0 0,0 1 1 0 0,0-1-1 0 0,0 1 1 0 0,0 0 0 0 0,0 0-1 0 0,0-1 1 0 0,-1 1-1 0 0,1 0 1 0 0,-1 1 0 0 0,1-1-1 0 0,-1 0 1 0 0,0 0 0 0 0,0 0-1 0 0,0 1 1 0 0,0-1-1 0 0,0 1 1 0 0,-1-1 0 0 0,1 1 1 0 0,-1-2 0 0 0,29 93 31 0 0,-27-79-24 0 0,1 0 0 0 0,1-1-1 0 0,0 0 1 0 0,1 0 0 0 0,1 0 0 0 0,0-1-1 0 0,1 0 1 0 0,5 7-7 0 0,29 11-13 0 0,-24-58 170 0 0,8-19-70 0 0,-1 1-96 0 0,1 1-1 0 0,3 1 1 0 0,1 1 0 0 0,2 2-1 0 0,16-15 10 0 0,-42 49-9 0 0,1 0 0 0 0,-1 0 0 0 0,1 1 0 0 0,0-1 1 0 0,1 2-1 0 0,-1-1 0 0 0,1 1 0 0 0,0 0 0 0 0,0 0 0 0 0,0 0 0 0 0,1 1 0 0 0,-1 1 0 0 0,7-2 9 0 0,-12 5 1 0 0,0 1 0 0 0,1 0 0 0 0,-1 0-1 0 0,0 0 1 0 0,-1 0 0 0 0,1 1 0 0 0,0-1 0 0 0,-1 0-1 0 0,1 1 1 0 0,-1-1 0 0 0,0 1 0 0 0,1 0 0 0 0,-1-1-1 0 0,-1 1 1 0 0,1 0 0 0 0,0 0 0 0 0,-1-1 0 0 0,1 1-1 0 0,-1 0 1 0 0,0 0 0 0 0,0 0 0 0 0,0 0 0 0 0,0 2-1 0 0,0-1 0 0 0,4 235 89 0 0,-4-235-109 0 0,1 0-1 0 0,-1 1 1 0 0,1-1 0 0 0,-1 0-1 0 0,1 0 1 0 0,0 0 0 0 0,1-1-1 0 0,-1 1 1 0 0,1 0 0 0 0,0 0-1 0 0,0-1 1 0 0,0 1-1 0 0,0-1 1 0 0,0 1 0 0 0,1-1-1 0 0,0 0 1 0 0,-1 0 0 0 0,1 0-1 0 0,0 0 1 0 0,4 1 20 0 0,30-11-7016 0 0,-31 0-3357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34.9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40 286,'15'-2,"0"0,0-1,0-1,0 0,0-1,-1-1,0 0,0-1,-1 0,0-1,0-1,-6 5,0 0,-1-1,1 0,-1 0,0 0,-1-1,1 0,-1 0,0 0,-1-1,0 0,0 0,0 0,-1 0,0 0,0-1,0 0,-1 1,-1-1,1 0,-1 0,-1 0,1 0,-1 0,-1 0,0-4,0 10,0 1,0-1,0 1,0 0,0-1,0 1,0 0,0 0,-1 0,1 0,0 0,-1 0,1 0,-1 0,1 1,-1-1,1 1,-1-1,0 1,1-1,-1 1,1 0,-1 0,0 0,1 0,-1 0,0 0,1 0,-1 0,0 1,1-1,-1 1,1-1,-1 1,0 0,1 0,0-1,-1 1,1 0,0 0,-1 0,1 1,0-1,0 0,0 0,0 1,0-1,0 0,0 1,0-1,1 1,-1 0,0-1,1 1,0-1,-1 1,1 0,0-1,0 1,-12 29,2-1,1 1,1 1,2 0,1 0,-1 26,3-29,5 202,4-110,-5-77,2-21,-2 0,0 0,-2 0,-1 0,0 0,-2-1,0 1,-2-1,0 0,-2 0,-7 14,15-33,-1 0,-1 0,1 0,0 0,-1-1,1 1,-1-1,0 1,0-1,0 0,0 0,0 1,0-1,-1-1,1 1,-1 0,1-1,-1 1,0-1,1 0,-1 0,0 0,0 0,0 0,0 0,0-1,0 0,0 1,0-1,0-1,0 1,0 0,0-1,0 1,0-1,0 0,0 0,1 0,-1 0,0 0,0-1,1 0,-1 1,1-1,0 0,-1 0,1 0,0 0,0-1,0 1,-1-2,-1-11,1 0,1-1,0 1,0-1,2 1,0-1,1 1,0-1,1 1,1-1,0 1,4-9,6-18,1 1,3 1,1 1,2 0,1 1,2 1,15-17,-3 12,-20 29</inkml:trace>
  <inkml:trace contextRef="#ctx0" brushRef="#br0" timeOffset="596.626">481 250,'14'-6,"0"-1,0 0,-1-1,-1 0,1-1,-1-1,-1 0,0-1,0 0,-1 0,0-1,-1-1,-1 1,5-10,-12 19,-1-1,1 1,-1 0,0 0,0-1,0 1,0 0,-1-1,0 1,1 0,-1 0,0 0,0-1,-1 1,1 0,-1 1,1-1,-1 0,0 0,0 1,0-1,-1 1,1-1,-1 1,1 0,-1 0,1 0,-1 1,0-1,0 1,0-1,0 1,0 0,-1 0,1 0,0 0,0 1,-1 0,1-1,0 1,0 0,-1 0,1 1,0-1,-1 1,1 0,0 0,0 0,0 0,0 0,0 1,0-1,0 1,0 0,1 0,-1 0,1 0,-2 2,-6 8,2 1,-1 0,2 0,0 1,0 0,2 0,-1 0,2 1,0 0,1 0,0 0,1 0,1 1,0-1,2 0,-1 1,2-1,0 0,1 1,0-1,1-1,1 1,0-1,1 1,1-2,4 8,-1-4,-1 0,0 1,-1 0,-1 0,-1 1,-1-1,0 1,-2 1,0-1,-1 1,-1-1,0 1,-2-1,0 1,-2-1,0 1,-1-1,-4 13,-1-14,0 0,-1 0,0-1,-2-1,0 0,-1 0,0-1,-1-1,-1-1,-1 0,-15 11,31-24,-1 1,1-1,-1 1,1-1,-1 1,0-1,1 0,-1 1,1-1,-1 0,0 1,1-1,-1 0,0 0,1 0,-1 0,0 0,1 1,-1-1,0 0,0-1,1 1,-1 0,0 0,1 0,-1 0,0 0,1-1,-1 1,0 0,1-1,-1 1,1 0,-1-1,0 1,1-1,-1 1,1-1,-1 1,1-1,0 1,-1-1,1 1,-1-1,1 0,0 1,0-1,-1 0,1 1,0-1,0 0,0 1,0-1,0 0,0 1,0-1,0 0,0 0,0 1,0-1,0 0,0 1,1-2,7-48,-8 48,120-374,-116 365,-3 5,1 0,0 0,0 0,0 0,1 0,0 0,0 1,0-1,1 1,0 0,0 0,0 0,1 1,-1-1,2 1,4-1</inkml:trace>
  <inkml:trace contextRef="#ctx0" brushRef="#br0" timeOffset="836.46">781 444,'-3'24,"2"14,1 1</inkml:trace>
  <inkml:trace contextRef="#ctx0" brushRef="#br0" timeOffset="1078.059">799 338,'0'-15,"0"-4</inkml:trace>
  <inkml:trace contextRef="#ctx0" brushRef="#br0" timeOffset="1253.171">1063 444,'-2'-2,"0"-1,0 1,-1-1,1 1,-1 0,1-1,-1 2,0-1,0 0,0 0,0 1,0 0,0-1,0 1,-1 0,1 1,0-1,-1 1,1-1,0 1,-1 0,1 0,-1 0,1 1,0-1,-1 1,1 0,0 0,0 0,0 0,-1 1,1-1,1 1,-1 0,0-1,0 2,0-1,1 0,0 0,-1 1,1-1,0 1,0 0,0 0,0 0,1 0,-1 0,1 0,0 0,0 0,0 0,0 1,0-1,1 0,0 1,-1-1,1 0,1 1,-1 0,1 2,0-1,0 1,1 0,0 0,0-1,0 1,1-1,0 1,0-1,0 0,0 0,1 0,0-1,0 1,0-1,1 0,0 0,-1-1,1 1,1-1,-1 0,0 0,1-1,-1 0,1 0,0 0,5 1,36-5,-32-1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3:4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7314 0 0,'0'0'2712'0'0,"0"0"-1270"0"0,0 0-642 0 0,0 0-51 0 0,0 0 148 0 0,0 0 122 0 0,0 0-3 0 0,0 0-152 0 0,0 0-183 0 0,0 0-166 0 0,0 0-116 0 0,-11 16-70 0 0,-32 49-29 0 0,32-40 245 0 0,11-24-269 0 0,0-1 2 0 0,0 0 61 0 0,0 0 81 0 0,3-3 2894 0 0,10-13-2114 0 0,26-64 481 0 0,-39 80-1478 0 0,0 0-10 0 0,0 0-32 0 0,0 0-3 0 0,-9 32 306 0 0,6-17-423 0 0,2-15-80 0 0,1 0-3 0 0,0 0-8 0 0,0 0-10 0 0,0 0-4 0 0,0 0-36 0 0,15 0-2677 0 0,-9 1-2134 0 0,-3 2-5738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3:4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16932 0 0,'0'0'1599'0'0,"0"0"-407"0"0,0 0-169 0 0,0 0-34 0 0,0 0-56 0 0,0 0-179 0 0,0 0-220 0 0,0 0-193 0 0,0 0-127 0 0,0 0-70 0 0,0 0 40 0 0,0 0 82 0 0,0 0 37 0 0,0 5 6 0 0,9 38 1142 0 0,16-66-364 0 0,-2 5-86 0 0,-31 29-897 0 0,-3 8-116 0 0,40-42-1059 0 0,-27 21 640 0 0,15-15-1166 0 0,-4 7-7399 0 0,-7 6-3392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3:5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1702 983 0 0 0,'0'0'771'0'0,"0"0"137"0"0,0 0 28 0 0,0 0-10 0 0,0 0-25 0 0,0 0-27 0 0,0 0 11 0 0,0 0 37 0 0,0 0 21 0 0,0-5 22 0 0,-1-2-2507 0 0,0-5 5256 0 0,0 9 3217 0 0,4 16-5269 0 0,14 277 879 0 0,-9-72-1849 0 0,12 43 4 0 0,-11-47-427 0 0,1-60-6 0 0,-5-35 193 0 0,-3 30 443 0 0,-9-128-788 0 0,0-4-3153 0 0,10-17-5924 0 0,-1 0-2108 0 0</inkml:trace>
  <inkml:trace contextRef="#ctx0" brushRef="#br0" timeOffset="3132.315">1659 1064 0 0 0,'0'0'533'0'0,"0"0"696"0"0,0 0 191 0 0,0 0 23 0 0,0 0-156 0 0,0 0-230 0 0,0 0-182 0 0,0 0-112 0 0,0 0-144 0 0,0 0-136 0 0,0-2-94 0 0,3-2-121 0 0,-1 1 0 0 0,1-1 0 0 0,-1 1 0 0 0,1 0 0 0 0,0 0 0 0 0,0 0 0 0 0,1 0 0 0 0,-1 0 0 0 0,0 1 0 0 0,1-1-1 0 0,0 1 1 0 0,-1 0 0 0 0,1 0 0 0 0,0 0 0 0 0,0 1 0 0 0,0-1 0 0 0,0 1 0 0 0,1 0 0 0 0,-1 0 0 0 0,0 1 0 0 0,0-1 0 0 0,1 1 0 0 0,-1 0 0 0 0,0 0 0 0 0,0 0 0 0 0,1 1-1 0 0,-1-1 1 0 0,0 1 0 0 0,0 0 0 0 0,0 0 0 0 0,2 1-268 0 0,19-1 308 0 0,428-1 3309 0 0,-48-4-2534 0 0,-88 8-643 0 0,-95-4-274 0 0,-88 4-75 0 0,148-23 136 0 0,-122-2-71 0 0,-8-1 125 0 0,-17 14-173 0 0,-23 4 60 0 0,-82 1-49 0 0,-26 17 146 0 0,22 148 77 0 0,-17-78-164 0 0,-3 2-1 0 0,-4-1 1 0 0,-4 10-178 0 0,1 8 98 0 0,10 107 58 0 0,1 88 150 0 0,1-210-152 0 0,-11 56 169 0 0,22-103-153 0 0,-17-33-397 0 0,-10-5 1922 0 0,-4-3-1602 0 0,-196 7-43 0 0,-152-14 1 0 0,136 4-34 0 0,33-5-31 0 0,-58 1 27 0 0,26-1 15 0 0,-46 1-155 0 0,-44 7 109 0 0,224 11 11 0 0,21-8 8 0 0,-54 1 35 0 0,37 3-65 0 0,-4 1 44 0 0,20-8 14 0 0,66 0-37 0 0,0 0 9 0 0,0 0-5 0 0,0 0 22 0 0,0 0-20 0 0,0 0 0 0 0,0 0 12 0 0,0 0-26 0 0,0 0-8 0 0,0 0-10 0 0,0 0-38 0 0,0 0 2 0 0,0 0-43 0 0,0 0-89 0 0,0 0-94 0 0,0 0-204 0 0,0 0-327 0 0,0 0-517 0 0,0 0-1316 0 0,0 0-3743 0 0,0 0-5809 0 0</inkml:trace>
  <inkml:trace contextRef="#ctx0" brushRef="#br0" timeOffset="7339.118">52 1653 0 0 0,'0'0'794'0'0,"0"0"512"0"0,0 0 228 0 0,0 0-8 0 0,0 0-34 0 0,0 0-5 0 0,0 0-155 0 0,0 0-87 0 0,0 0-45 0 0,0 0-36 0 0,-8 1-30 0 0,-2 0-696 0 0,-23 1 2726 0 0,33-2-2539 0 0,0 0-113 0 0,36 18 1869 0 0,117 0 478 0 0,27-5-1010 0 0,114-10-1849 0 0,-194-3 174 0 0,-43 7-152 0 0,40 0 166 0 0,15-13 34 0 0,111 1 18 0 0,45 2 44 0 0,-268 3-293 0 0,0 0-6 0 0,0 0 26 0 0,0 0 9 0 0,0 0-4 0 0,0 0 11 0 0,0 0-29 0 0,0 0-11 0 0,0 0 10 0 0,0 0 22 0 0,0 0-18 0 0,0 0 9 0 0,0 0 8 0 0,0 0-24 0 0,0 0 19 0 0,0 0-1 0 0,0 0 4 0 0,0 0 4 0 0,0 0-14 0 0,0 0-17 0 0,0 0 26 0 0,0 0 3 0 0,0 0-3 0 0,0 0-32 0 0,0 0-5 0 0,0 0 30 0 0,0 0-13 0 0,0 0 12 0 0,0 0 6 0 0,0 0-29 0 0,0 0 0 0 0,0 0 29 0 0,0 0-5 0 0,0 0-9 0 0,0 0 8 0 0,0 0-18 0 0,0 0-4 0 0,0 0 10 0 0,0 0 10 0 0,0 0-22 0 0,0 0-1 0 0,0 0 17 0 0,25 0-27 0 0,17 7 44 0 0,-11 0 56 0 0,-31-7-54 0 0,0 0 15 0 0,0 0 14 0 0,0 0-17 0 0,0 0 5 0 0,0 0 13 0 0,0 0-11 0 0,0 0 6 0 0,0 0 16 0 0,0 0-2 0 0,0 0 3 0 0,0 0 19 0 0,0 0 9 0 0,0 0-14 0 0,0 0 17 0 0,0 0 5 0 0,0 0 0 0 0,0 0 4 0 0,0 0 13 0 0,0 0-7 0 0,-21-15 383 0 0,-25-22-429 0 0,-82-99 30 0 0,34 49-50 0 0,41 68-66 0 0,52 19 8 0 0,1 0 0 0 0,0 0 8 0 0,0 0 22 0 0,0 0 2 0 0,0 0-24 0 0,0 0 7 0 0,0 0-22 0 0,0 0-25 0 0,0 0 20 0 0,0 0-18 0 0,-16 174-23 0 0,16-71 130 0 0,-5 0-1 0 0,-12 72-58 0 0,6-127-36 0 0,12-47 172 0 0,-1-1-116 0 0,17-12 44 0 0,174-109 224 0 0,-95 59-288 0 0,-56 33 136 0 0,-38 24-1134 0 0,-6 5-4835 0 0,0 0-3915 0 0,1 0-3167 0 0</inkml:trace>
  <inkml:trace contextRef="#ctx0" brushRef="#br0" timeOffset="7951.245">555 704 8362 0 0,'0'0'3610'0'0,"0"0"-1518"0"0,0 0-594 0 0,0 0-139 0 0,0 0 25 0 0,0 0-14 0 0,0 0-114 0 0,0 0-234 0 0,0 0-295 0 0,0 0-267 0 0,0 0-195 0 0,0 0-108 0 0,0 0-62 0 0,4-7 125 0 0,14 360 2911 0 0,-20-93-2618 0 0,-26-134-361 0 0,25-118-1468 0 0,2-13-5624 0 0,2-1 3394 0 0,-1 2-8012 0 0</inkml:trace>
  <inkml:trace contextRef="#ctx0" brushRef="#br0" timeOffset="8372.76">367 593 10386 0 0,'0'0'1453'0'0,"0"0"-104"0"0,0 0 35 0 0,0 0 126 0 0,0 0 72 0 0,0 0-89 0 0,0 0-298 0 0,0 0-372 0 0,0 0-272 0 0,0 0-139 0 0,0 0-28 0 0,0 0 20 0 0,0 0 11 0 0,19-12 2 0 0,60-39-3 0 0,-5 28 404 0 0,-51 20-561 0 0,-2-2-166 0 0,1 0 0 0 0,-1 2 0 0 0,1 1-1 0 0,-1 0 1 0 0,1 2 0 0 0,0 0 0 0 0,-1 1 0 0 0,1 1 0 0 0,-1 2 0 0 0,1 0 0 0 0,-1 1 0 0 0,0 1 0 0 0,-1 1 0 0 0,0 0 0 0 0,0 2 0 0 0,15 9-91 0 0,-28-13 19 0 0,-1 1 0 0 0,1 1 0 0 0,-1 0 0 0 0,0 0 0 0 0,0 0 1 0 0,-1 0-1 0 0,0 1 0 0 0,-1 0 0 0 0,1 0 0 0 0,-2 0 0 0 0,1 1 1 0 0,-1-1-1 0 0,0 1 0 0 0,-1 0 0 0 0,0-1 0 0 0,0 1 0 0 0,-1 0 1 0 0,0 1-1 0 0,-1-1 0 0 0,0 0 0 0 0,0 0 0 0 0,-1 5-19 0 0,-3-3 25 0 0,0-1 1 0 0,0 0-1 0 0,0-1 0 0 0,-2 1 0 0 0,1-1 0 0 0,-1 0 1 0 0,0 0-1 0 0,-1-1 0 0 0,0 0 0 0 0,0 0 0 0 0,-1 0 1 0 0,0-1-1 0 0,-1 0 0 0 0,1-1 0 0 0,-1 0 0 0 0,0 0 1 0 0,-1-1-1 0 0,1 0 0 0 0,-1-1 0 0 0,-7 3-25 0 0,-9 5 8 0 0,-1-1 0 0 0,0-1 0 0 0,0-1 0 0 0,0-1 0 0 0,-1-2 0 0 0,-1 0 0 0 0,1-2 0 0 0,-1-2 0 0 0,-18 0-8 0 0,-5-8-748 0 0,54-2-2820 0 0,1 4-1947 0 0,3 0-6488 0 0</inkml:trace>
  <inkml:trace contextRef="#ctx0" brushRef="#br0" timeOffset="12193.589">2499 1793 464 0 0,'0'0'1776'0'0,"0"0"-311"0"0,0 0-25 0 0,0 0 123 0 0,0 0 89 0 0,0 0-54 0 0,0 0-212 0 0,0 0-317 0 0,0 0-270 0 0,0 0-196 0 0,0 0-151 0 0,1-6 1340 0 0,11 71 1649 0 0,5 60-1483 0 0,16 89-435 0 0,12 319 213 0 0,-8-315-1073 0 0,-19-122-296 0 0,-14-43-194 0 0,0 0 195 0 0,-4-52-344 0 0,0-1-28 0 0,0 0-14 0 0,2 13 98 0 0,-1-2 549 0 0,-1-22 517 0 0,-3-6-1127 0 0,-1-1 1 0 0,-1 1-1 0 0,0 0 1 0 0,-1 0 0 0 0,-1 1-1 0 0,-1 0 1 0 0,0 0-1 0 0,-1 0 1 0 0,-1 1 0 0 0,0 1-1 0 0,-1 0 1 0 0,-1 0-1 0 0,-7-6-19 0 0,1 1-16 0 0,0 1 0 0 0,-1 1 0 0 0,0 0 0 0 0,-1 2 0 0 0,-1 0 0 0 0,-20-10 16 0 0,-7-7 63 0 0,47 32-78 0 0,1 0 25 0 0,0 0-9 0 0,0 0 11 0 0,0 0 3 0 0,0 0-11 0 0,0 0-22 0 0,0 0 2 0 0,0 0 7 0 0,0 0 8 0 0,0 0 23 0 0,0 0-4 0 0,0 0-5 0 0,0 0 8 0 0,0 0-19 0 0,0 0-1 0 0,0 0-14 0 0,0 0-11 0 0,0 0-7 0 0,71-12-20 0 0,-23 9 66 0 0,1 1 0 0 0,-1 3 0 0 0,1 2 0 0 0,27 6-15 0 0,53 5 3 0 0,-56-13-2 0 0,-47 6-23 0 0,-26-7 34 0 0,0 0-4 0 0,0 0 29 0 0,0 0-21 0 0,0 0-5 0 0,0 0 3 0 0,0 0-22 0 0,0 0 6 0 0,0 0 24 0 0,0 0-2 0 0,0 0 2 0 0,0 0-5 0 0,0 0-2 0 0,0 0-5 0 0,0 0 9 0 0,0 0 13 0 0,-9 12 340 0 0,-35 35-333 0 0,20-27-3 0 0,0 1 0 0 0,2 1 1 0 0,0 1-1 0 0,2 0 0 0 0,-17 26-36 0 0,11-12-9 0 0,26-37-908 0 0,-1-2 585 0 0,0 1-3022 0 0,1 0-3552 0 0,0 1-4945 0 0</inkml:trace>
  <inkml:trace contextRef="#ctx0" brushRef="#br0" timeOffset="13205.772">1632 3973 2064 0 0,'0'0'2974'0'0,"0"0"-982"0"0,0 0-277 0 0,0 0 74 0 0,0 0 114 0 0,0 0-50 0 0,0 0-158 0 0,0 0-238 0 0,0 0-254 0 0,0 0-248 0 0,0 0-141 0 0,0 0-87 0 0,0 0-43 0 0,-4 0-4 0 0,-8 0-49 0 0,9 0-39 0 0,3 0-35 0 0,0 0-42 0 0,0 0-31 0 0,0 0-10 0 0,0-19 911 0 0,-3-8-1048 0 0,1 14-249 0 0,0 0 1 0 0,1 0-1 0 0,0 0 0 0 0,1 0 0 0 0,1 0 1 0 0,0 0-1 0 0,1 0 0 0 0,3-9-88 0 0,4-9 69 0 0,2 0 1 0 0,1 2-1 0 0,2-1 1 0 0,1 2-1 0 0,1 0 1 0 0,1 0-1 0 0,1 2 1 0 0,2 0-1 0 0,1 2 1 0 0,0 0-1 0 0,6-3-69 0 0,34-10-38 0 0,-58 39 38 0 0,1 0 1 0 0,0 0 0 0 0,0 1 0 0 0,-1-1 0 0 0,1 1 0 0 0,-1 0 0 0 0,0 0 0 0 0,0 1 0 0 0,0-1 0 0 0,0 0 0 0 0,-1 1 0 0 0,1 0 0 0 0,-1 0 0 0 0,0-1 0 0 0,1 3-1 0 0,58 186 153 0 0,-50-146-164 0 0,24-70 25 0 0,248-200 1 0 0,-253 209-44 0 0,-26 37-1 0 0,-2 10 67 0 0,-1 1-1 0 0,-1-1 1 0 0,-2 0-1 0 0,-1 1 1 0 0,-1-1-1 0 0,-2 0 1 0 0,-1-1-1 0 0,-6 13-36 0 0,-18 19-100 0 0,31-63 23 0 0,0 0-42 0 0,0 0-64 0 0,0 0-70 0 0,0 0-102 0 0,0 0-134 0 0,0 0-114 0 0,23-8-5998 0 0,-14 1 367 0 0,0 0-5473 0 0</inkml:trace>
  <inkml:trace contextRef="#ctx0" brushRef="#br0" timeOffset="13891.705">2771 3505 7082 0 0,'0'0'2237'0'0,"0"0"-604"0"0,0 0-221 0 0,0 0-14 0 0,0 0-15 0 0,0 0-72 0 0,0 0-143 0 0,0 0-123 0 0,0 0-98 0 0,0 0-107 0 0,0 0-87 0 0,0 0-100 0 0,-13 6-54 0 0,-67 26 401 0 0,65-26-845 0 0,1 0 1 0 0,0 1-1 0 0,1 1 1 0 0,-1 0-1 0 0,1 1 1 0 0,1 0-1 0 0,0 1 1 0 0,0 1-1 0 0,1 0 1 0 0,0 0-1 0 0,1 1 1 0 0,1 0-1 0 0,-1 1 1 0 0,2 0-1 0 0,0 0 1 0 0,1 1-1 0 0,0 0 1 0 0,1 1-1 0 0,0-1 1 0 0,1 1-1 0 0,1 0 1 0 0,1 0-1 0 0,0 1 0 0 0,-1 14-155 0 0,3-27 15 0 0,1-1-1 0 0,-1 0 1 0 0,1 1-1 0 0,-1-1 1 0 0,1 1-1 0 0,0-1 0 0 0,0 1 1 0 0,0-1-1 0 0,1 1 1 0 0,-1-1-1 0 0,0 1 1 0 0,1-1-1 0 0,-1 1 1 0 0,1-1-1 0 0,0 0 0 0 0,0 1 1 0 0,0-1-1 0 0,0 0 1 0 0,1 0-1 0 0,-1 0 1 0 0,0 0-1 0 0,1 0 0 0 0,0 0 1 0 0,-1 0-1 0 0,1 0 1 0 0,0-1-1 0 0,0 1 1 0 0,0 0-1 0 0,0-1 0 0 0,0 0 1 0 0,0 1-1 0 0,0-1 1 0 0,1 0-1 0 0,-1 0 1 0 0,0 0-1 0 0,1-1 0 0 0,-1 1 1 0 0,0-1-1 0 0,3 1-14 0 0,6-3 91 0 0,-1-1-1 0 0,0-1 1 0 0,1 1-1 0 0,-1-2 0 0 0,0 1 1 0 0,-1-2-1 0 0,1 1 1 0 0,-1-1-1 0 0,0 0 0 0 0,-1-1 1 0 0,1 0-1 0 0,-1-1 1 0 0,-1 1-1 0 0,1-2 1 0 0,1-2-91 0 0,173-216 424 0 0,-167 262-400 0 0,-14-25-12 0 0,9 53 51 0 0,-3 0 0 0 0,-2 0 0 0 0,-4 0 1 0 0,-2 1-1 0 0,-9 53-63 0 0,-4-17 33 0 0,-5-2 0 0 0,-19 57-33 0 0,32-131 12 0 0,-1 1 0 0 0,-1-1-1 0 0,-2 0 1 0 0,0-1-1 0 0,-1 0 1 0 0,-1-1 0 0 0,-1 0-1 0 0,-2-1 1 0 0,0-1-1 0 0,-7 8-11 0 0,20-25 4 0 0,-1 0-1 0 0,0-1 1 0 0,0 1-1 0 0,0 0 1 0 0,0-1-1 0 0,0 0 1 0 0,-1 0-1 0 0,1 0 0 0 0,-1 0 1 0 0,1 0-1 0 0,-1-1 1 0 0,0 1-1 0 0,0-1 1 0 0,1 0-1 0 0,-1 0 1 0 0,0-1-1 0 0,0 1 0 0 0,0-1 1 0 0,0 0-1 0 0,0 0 1 0 0,0 0-1 0 0,0 0 1 0 0,0-1-1 0 0,-2 0-3 0 0,2-2 0 0 0,0 0 0 0 0,0-1 0 0 0,0 1-1 0 0,1-1 1 0 0,0 0 0 0 0,0 0 0 0 0,0 0 0 0 0,0 0 0 0 0,1 0-1 0 0,-1-1 1 0 0,1 1 0 0 0,0-1 0 0 0,1 1 0 0 0,-1-1 0 0 0,1 0-1 0 0,-1-3 1 0 0,0-12-12 0 0,1 0 0 0 0,0 0 0 0 0,2 1-1 0 0,0-1 1 0 0,1 0 0 0 0,1 0 0 0 0,1 1 0 0 0,1 0-1 0 0,0 0 1 0 0,2 0 0 0 0,0 0 0 0 0,1 1-1 0 0,1 0 1 0 0,0 1 0 0 0,1 0 0 0 0,1 0-1 0 0,4-3 13 0 0,98-127-701 0 0,-85 120-1311 0 0,-14 17-2357 0 0,-3 2-4587 0 0,-4 4-3756 0 0</inkml:trace>
  <inkml:trace contextRef="#ctx0" brushRef="#br0" timeOffset="15207.56">3535 2541 0 0 0,'0'0'681'0'0,"0"0"253"0"0,0 0 28 0 0,0 0-32 0 0,0 0-100 0 0,0 0-85 0 0,0 0-39 0 0,0 0-133 0 0,0 0-107 0 0,0 0-83 0 0,0 0-30 0 0,0 0 79 0 0,-2-6 101 0 0,0 2-295 0 0,-7-21 359 0 0,5 5 3103 0 0,-1 16 7662 0 0,3 7-11159 0 0,2-2 8 0 0,0-1-13 0 0,-1 19 916 0 0,-27 230 397 0 0,17 223-563 0 0,27-207-645 0 0,-30-177-131 0 0,-2-47 39 0 0,-1 81-89 0 0,16-101-79 0 0,-13-95-3580 0 0,14 38-638 0 0,0 26 959 0 0,0-2-8812 0 0</inkml:trace>
  <inkml:trace contextRef="#ctx0" brushRef="#br0" timeOffset="16165.474">3456 2574 3481 0 0,'0'0'1672'0'0,"0"0"-205"0"0,0 0 31 0 0,0 0 62 0 0,0 0-1 0 0,0 0-40 0 0,0 0-232 0 0,0 0-275 0 0,0 0-206 0 0,0 0-97 0 0,0 0-18 0 0,0 0 8 0 0,-4-4 5245 0 0,-33 27-3901 0 0,6-1-1843 0 0,0-1 1 0 0,-2-1 0 0 0,0-2-1 0 0,-1-1 1 0 0,-20 6-201 0 0,2 3 800 0 0,80-12-577 0 0,35 3-28 0 0,1-4 0 0 0,0-2 0 0 0,1-3 0 0 0,0-3 0 0 0,52-3-195 0 0,-3 5 16 0 0,-99-4-10 0 0,-16-11 1120 0 0,-285-255-834 0 0,250 215-380 0 0,75 40-4013 0 0,-16 8 899 0 0,-9 0-3385 0 0,-3 0-5982 0 0</inkml:trace>
  <inkml:trace contextRef="#ctx0" brushRef="#br0" timeOffset="17369.209">3870 3222 6393 0 0,'0'0'3776'0'0,"0"0"-1494"0"0,0 0-679 0 0,0 0-90 0 0,0 0 53 0 0,0 0 16 0 0,0 0-171 0 0,0 0-260 0 0,0 0-251 0 0,0 0-239 0 0,0 0-155 0 0,0 0-121 0 0,0 0-76 0 0,-8-5 225 0 0,-9 36 137 0 0,-23 60 166 0 0,3 1 1 0 0,-12 58-838 0 0,5-13 150 0 0,4-41-180 0 0,48-136-3494 0 0,63-170-4211 0 0,3 31 4268 0 0,-21 53 5225 0 0,-35 75 1853 0 0,-19 65 3413 0 0,2 15-6396 0 0,-1-10-77 0 0,9 47 231 0 0,4-28-552 0 0,-1 1 1 0 0,-2 1 0 0 0,-1 0-1 0 0,-2 0 1 0 0,-1 23-231 0 0,-4-47 12 0 0,49 119 49 0 0,-43-118-35 0 0,6 1 6 0 0,-13-18-28 0 0,-1 0-3 0 0,0 0 15 0 0,8-20 1718 0 0,27-100-1343 0 0,21-211-245 0 0,-50 235-3233 0 0,-6 96 2176 0 0,0 0-404 0 0,8-5-11918 0 0,-5 2 1537 0 0</inkml:trace>
  <inkml:trace contextRef="#ctx0" brushRef="#br0" timeOffset="20805.484">5650 2460 0 0 0,'0'0'1299'0'0,"0"0"593"0"0,0 0 159 0 0,0 0-94 0 0,0 0-246 0 0,0 0-329 0 0,0 0-277 0 0,0 0-183 0 0,0 3 3972 0 0,-249 4-397 0 0,-156 9-2203 0 0,138-5-1086 0 0,130-26-800 0 0,-244 19 1473 0 0,381-4-1844 0 0,0 0 26 0 0,0 0-47 0 0,-28 10 273 0 0,-31-2-22 0 0,59-8-245 0 0,0 0-14 0 0,15 14-33 0 0,-1 3 49 0 0,0 1 1 0 0,-2 0-1 0 0,0 1 1 0 0,-2 1-1 0 0,0 0 1 0 0,6 16-25 0 0,42 104 118 0 0,-13-71-30 0 0,-32-50 963 0 0,-9-56-635 0 0,-1 1-410 0 0,2 0 0 0 0,1 1 0 0 0,1-1 0 0 0,2 2-1 0 0,2-1 1 0 0,10-21-6 0 0,0-47 59 0 0,-21 103-75 0 0,0 0 22 0 0,0 0 13 0 0,0 0-28 0 0,0 0 9 0 0,0 0-12 0 0,0 0-23 0 0,0 0 16 0 0,0 0-6 0 0,0 0 6 0 0,0 0 5 0 0,0 0-4 0 0,0 0-31 0 0,0 0-12 0 0,0 0-9 0 0,0 0-48 0 0,0 0-41 0 0,0 0-92 0 0,0 0-119 0 0,0 0-151 0 0,0 0-211 0 0,0 0-300 0 0,4 1-5860 0 0,1 5-5153 0 0</inkml:trace>
  <inkml:trace contextRef="#ctx0" brushRef="#br0" timeOffset="21411.443">5685 2607 11178 0 0,'0'0'1966'0'0,"0"0"-371"0"0,0 0-116 0 0,0 0 15 0 0,0 0-39 0 0,0 0-162 0 0,0 0-234 0 0,0 0-265 0 0,0 0-242 0 0,0 0-159 0 0,0 0-173 0 0,0 0-82 0 0,0 0 40 0 0,0 6 81 0 0,13 294 3058 0 0,-25-55-2858 0 0,8-227-467 0 0,-25 61 124 0 0,21-131-5810 0 0,8 30 1475 0 0,0 15 525 0 0,0-4-7555 0 0</inkml:trace>
  <inkml:trace contextRef="#ctx0" brushRef="#br0" timeOffset="21707.137">5589 2618 7794 0 0,'0'0'3135'0'0,"0"0"-1097"0"0,0 0-658 0 0,0 0-116 0 0,0 0 62 0 0,0 0 14 0 0,0 0-110 0 0,0 0-151 0 0,0 0-147 0 0,0 0-95 0 0,0 0-76 0 0,0 0-124 0 0,0 0-78 0 0,26-1-39 0 0,170-7 802 0 0,85-34-27 0 0,-228 42-1393 0 0,-53 0 56 0 0,0 0-32 0 0,-24 7-1091 0 0,-5 8-421 0 0,-17 8-1672 0 0,16-10-3934 0 0,14-5-4193 0 0</inkml:trace>
  <inkml:trace contextRef="#ctx0" brushRef="#br0" timeOffset="21954.202">5621 2839 9474 0 0,'0'0'1786'0'0,"0"0"-357"0"0,0 0-104 0 0,0 0 82 0 0,0 0 61 0 0,0 0-96 0 0,0 0-61 0 0,0 0-47 0 0,0 0-62 0 0,0 0-124 0 0,0 0-152 0 0,0 0-155 0 0,0 0-144 0 0,32 8-123 0 0,101 24-89 0 0,-41-27 149 0 0,-70-10-448 0 0,22-2 56 0 0,4-2-560 0 0,-16 7-6001 0 0,-30 2-4011 0 0</inkml:trace>
  <inkml:trace contextRef="#ctx0" brushRef="#br0" timeOffset="22278.058">6114 3038 14491 0 0,'0'0'912'0'0,"0"0"-525"0"0,0 0 20 0 0,0 0 413 0 0,0 0 384 0 0,0 0 154 0 0,0 0-101 0 0,0 0-287 0 0,0 0-274 0 0,0 0-192 0 0,0 0-130 0 0,0 0-69 0 0,0 0-52 0 0,-9 34-50 0 0,-29 104-19 0 0,23-56 108 0 0,5 31-234 0 0,10-112-109 0 0,0-1-26 0 0,0 0-21 0 0,0 0-22 0 0,0 0-26 0 0,0 0-51 0 0,-6-5-7067 0 0,5 3 1503 0 0,-1 2-5200 0 0</inkml:trace>
  <inkml:trace contextRef="#ctx0" brushRef="#br0" timeOffset="22575.333">6040 3056 12091 0 0,'0'0'1736'0'0,"0"0"-418"0"0,0 0-92 0 0,0 0 91 0 0,0 0-12 0 0,0 0-111 0 0,0 0-190 0 0,0 0-206 0 0,0 0-147 0 0,0 0-91 0 0,0 0-75 0 0,0 0-56 0 0,33-7-58 0 0,102-20-52 0 0,-12 10 332 0 0,-60 17-841 0 0,-63 0-28 0 0,0 0-80 0 0,0 0-31 0 0,-10 12-3889 0 0,7-7-681 0 0,-1 0-6387 0 0</inkml:trace>
  <inkml:trace contextRef="#ctx0" brushRef="#br0" timeOffset="22790.965">5991 3244 8402 0 0,'0'0'5641'0'0,"0"0"-3459"0"0,0 0-1197 0 0,0 0 97 0 0,0 0 216 0 0,0 0 76 0 0,0 0-145 0 0,0 0-228 0 0,0 0-267 0 0,0 0-189 0 0,0 0-131 0 0,35-2-121 0 0,113-6-70 0 0,-9-8 496 0 0,-92 8-1999 0 0,6 5-4986 0 0,-44 3-5485 0 0</inkml:trace>
  <inkml:trace contextRef="#ctx0" brushRef="#br0" timeOffset="26332.333">5505 284 0 0 0,'0'0'1570'0'0,"0"0"322"0"0,0 0 335 0 0,0 0 130 0 0,0 0-151 0 0,0 0-333 0 0,0 0-312 0 0,0 0-228 0 0,0 0-146 0 0,2-3-101 0 0,2-2-1498 0 0,-4 5 527 0 0,0 1 0 0 0,0-1 0 0 0,0 0 0 0 0,0 0 0 0 0,0 1 0 0 0,0-1 0 0 0,0 0 0 0 0,0 1 0 0 0,0-1 0 0 0,0 0 0 0 0,0 1 0 0 0,0-1 0 0 0,0 0 1 0 0,0 0-1 0 0,0 1 0 0 0,0-1 0 0 0,1 0 0 0 0,-1 1 0 0 0,0-1 0 0 0,0 0 0 0 0,0 0 0 0 0,1 1 0 0 0,-1-1 0 0 0,0 0 0 0 0,0 0 0 0 0,1 0 0 0 0,-1 1 0 0 0,0-1 0 0 0,0 0 0 0 0,1 0 0 0 0,-1 0 1 0 0,0 0-1 0 0,0 0 0 0 0,1 0 0 0 0,-1 1 0 0 0,0-1 0 0 0,1 0 0 0 0,-1 0 0 0 0,0 0 0 0 0,1 0 0 0 0,-1 0 0 0 0,0 0 0 0 0,1 0 0 0 0,-1 0 0 0 0,0 0 0 0 0,0 0 0 0 0,1-1-115 0 0,19 116 1743 0 0,-11-28-1099 0 0,-3 0-1 0 0,-4 0 0 0 0,-4 6-643 0 0,1 9 288 0 0,-26 276 332 0 0,23-223 571 0 0,27-155-933 0 0,40-1 2 0 0,0-2 0 0 0,0-4 0 0 0,26-7-260 0 0,106-9 92 0 0,45 16 152 0 0,-173 22-175 0 0,76-11 149 0 0,-143-4-222 0 0,26 0 72 0 0,35 3 40 0 0,-96 1-1331 0 0,12-4-1331 0 0,8 0-8095 0 0,12 0-1248 0 0</inkml:trace>
  <inkml:trace contextRef="#ctx0" brushRef="#br0" timeOffset="26891.765">7193 1160 2505 0 0,'0'0'1687'0'0,"0"0"-155"0"0,0 0 183 0 0,0 0 324 0 0,0 0 194 0 0,0 0-66 0 0,0 0-294 0 0,0 0-379 0 0,0 0-319 0 0,0 0-204 0 0,0 0-124 0 0,0 0-59 0 0,0 0-57 0 0,-1 26 4823 0 0,-77 55-4327 0 0,-148 102-604 0 0,185-145-590 0 0,40-37-200 0 0,1 0 0 0 0,-1-1 1 0 0,0 1-1 0 0,0-1 0 0 0,1 1 0 0 0,-1-1 0 0 0,0 0 0 0 0,0 1 0 0 0,0-1 0 0 0,0 0 1 0 0,0 0-1 0 0,0 1 0 0 0,1-1 0 0 0,-1 0 0 0 0,0 0 0 0 0,0 0 0 0 0,0 0 0 0 0,0 0 1 0 0,0 0-1 0 0,0 0 0 0 0,0-1 0 0 0,0 1 0 0 0,0 0 0 0 0,1 0 0 0 0,-1-1 0 0 0,0 1 0 0 0,0 0 1 0 0,0-1-1 0 0,0 1 0 0 0,1-1 0 0 0,-1 1 0 0 0,0-1 0 0 0,0 0 0 0 0,1 1 0 0 0,-1-1 1 0 0,1 0-1 0 0,-1 1 0 0 0,0-1 0 0 0,1 0 167 0 0,-8-14-5568 0 0,7 5 115 0 0,1 2-5332 0 0</inkml:trace>
  <inkml:trace contextRef="#ctx0" brushRef="#br0" timeOffset="27197.505">6823 1120 7538 0 0,'0'0'3458'0'0,"0"0"-1000"0"0,0 0-563 0 0,0 0-196 0 0,0 0-162 0 0,0 0-164 0 0,0 0-192 0 0,0 0-239 0 0,0 0-257 0 0,0 0-226 0 0,0 0-168 0 0,0 0-113 0 0,0 0-50 0 0,-1 1 108 0 0,1 5-61 0 0,0-1-1 0 0,1 0 0 0 0,-1 0 0 0 0,1 0 1 0 0,0 0-1 0 0,1 0 0 0 0,0 0 0 0 0,-1 0 0 0 0,1 0 1 0 0,1-1-1 0 0,-1 1 0 0 0,1-1 0 0 0,0 1 1 0 0,0-1-1 0 0,0 0 0 0 0,0 0 0 0 0,1 0 0 0 0,2 1-174 0 0,5 10 367 0 0,152 180 1858 0 0,-99-103-2063 0 0,-55-82-1040 0 0,-7-11-2606 0 0,-1-4-3745 0 0,-1 2-5287 0 0</inkml:trace>
  <inkml:trace contextRef="#ctx0" brushRef="#br0" timeOffset="28451.23">5877 52 0 0 0,'0'0'1763'0'0,"0"0"-231"0"0,0 0-91 0 0,0 0 108 0 0,0 0 58 0 0,0 0 48 0 0,0 0-29 0 0,0 0-184 0 0,0 0-90 0 0,0 0-157 0 0,0 0-199 0 0,0 0-84 0 0,0 0-94 0 0,-3-8-33 0 0,-9-35 766 0 0,11 43 2536 0 0,-4 10-4087 0 0,-15 112 521 0 0,20-111-500 0 0,0-1 0 0 0,0 0 0 0 0,1 0 0 0 0,0 0 0 0 0,1 0 0 0 0,0 0-1 0 0,1 0 1 0 0,0-1 0 0 0,0 1 0 0 0,1-1 0 0 0,0 0 0 0 0,1 0 0 0 0,2 3-21 0 0,-5-8-44 0 0,-1-3 66 0 0,-1 0 0 0 0,0 0 0 0 0,0-1 1 0 0,1 1-1 0 0,-1 0 0 0 0,0 0 0 0 0,1 0 0 0 0,-1 0 0 0 0,1-1 0 0 0,-1 1 1 0 0,1 0-1 0 0,-1 0 0 0 0,1-1 0 0 0,0 1 0 0 0,-1 0 0 0 0,1-1 0 0 0,0 1 1 0 0,-1-1-1 0 0,1 1 0 0 0,0-1 0 0 0,0 1 0 0 0,0-1 0 0 0,-1 1 1 0 0,1-1-1 0 0,0 0 0 0 0,0 0 0 0 0,0 1 0 0 0,0-1 0 0 0,0 0 0 0 0,0 0 1 0 0,0 0-1 0 0,0 0 0 0 0,0 0 0 0 0,-1 0 0 0 0,1 0 0 0 0,0 0 0 0 0,0-1 1 0 0,0 1-1 0 0,0 0 0 0 0,0 0 0 0 0,0-1 0 0 0,0 1 0 0 0,-1 0 1 0 0,1-1-1 0 0,0 1 0 0 0,0-1 0 0 0,-1 1 0 0 0,1-1 0 0 0,0 0 0 0 0,0 1 1 0 0,-1-1-1 0 0,1 0 0 0 0,-1 1 0 0 0,1-1 0 0 0,-1 0 0 0 0,1 0-22 0 0,129-152 883 0 0,-58 58-803 0 0,-55 72-75 0 0,-16 22 20 0 0,-1 1 0 0 0,0 0 0 0 0,0 0 2 0 0,0 0-15 0 0,0 0-8 0 0,0 0-19 0 0,0 0-15 0 0,0 0-6 0 0,12 23-94 0 0,5 7 160 0 0,-1 0 1 0 0,-2 1-1 0 0,-1 0 0 0 0,-1 1 0 0 0,-2 1 1 0 0,1 8-31 0 0,-11-41 0 0 0,12 40 13 0 0,-2 0 0 0 0,-2 1 1 0 0,-2 0-1 0 0,-1 0 0 0 0,-2 0 1 0 0,-2 0-1 0 0,-2 1 0 0 0,-2 2-13 0 0,2-38 10 0 0,-1-1-1 0 0,-1 1 1 0 0,1-1-1 0 0,-1 1 0 0 0,0-1 1 0 0,-1 0-1 0 0,1 0 1 0 0,-1-1-1 0 0,0 1 1 0 0,0-1-1 0 0,0 1 1 0 0,-1-1-1 0 0,1-1 1 0 0,-1 1-1 0 0,0-1 0 0 0,0 1 1 0 0,0-1-1 0 0,-1-1 1 0 0,1 1-1 0 0,-1-1 1 0 0,1 0-1 0 0,-1 0 1 0 0,0-1-1 0 0,0 1 1 0 0,0-1-1 0 0,0-1 0 0 0,0 1 1 0 0,0-1-1 0 0,0 0 1 0 0,0 0-1 0 0,0-1 1 0 0,0 0-1 0 0,0 0 1 0 0,-4-1-10 0 0,8 1 1 0 0,-1 1 1 0 0,0-1 0 0 0,1 0-1 0 0,0 0 1 0 0,-1 0 0 0 0,1 0-1 0 0,-1 0 1 0 0,1-1-1 0 0,0 1 1 0 0,0-1 0 0 0,0 1-1 0 0,0-1 1 0 0,0 0 0 0 0,0 0-1 0 0,0 0 1 0 0,0 0 0 0 0,1 0-1 0 0,-1 0 1 0 0,1-1 0 0 0,0 1-1 0 0,0 0 1 0 0,-1-1 0 0 0,1 1-1 0 0,1-1 1 0 0,-1 1 0 0 0,0-1-1 0 0,1 1 1 0 0,-1-1 0 0 0,1 0-1 0 0,0 1 1 0 0,0-1 0 0 0,0 1-1 0 0,0-1 1 0 0,0 0 0 0 0,1 1-1 0 0,-1-1 1 0 0,1 0-1 0 0,-1 1 1 0 0,1-1 0 0 0,0 1-1 0 0,0-1 1 0 0,0 1 0 0 0,1 0-1 0 0,-1 0 1 0 0,0-1 0 0 0,1 1-1 0 0,0 0 1 0 0,-1 0 0 0 0,1 0-1 0 0,0 0 1 0 0,0 1 0 0 0,0-1-1 0 0,0 0 1 0 0,1 1-2 0 0,25-26 2 0 0,2 2 1 0 0,1 2-1 0 0,0 1 0 0 0,2 1 1 0 0,2 1-3 0 0,43-30-17 0 0,-27 18-250 0 0,23-17-586 0 0,-28 13-6856 0 0,-38 28-4402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4:2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54 487 6577 0 0,'0'0'3835'0'0,"0"0"-2482"0"0,0 0-906 0 0,0 0 136 0 0,0 0 474 0 0,0 0 464 0 0,0 0 138 0 0,0 0-123 0 0,0 0-312 0 0,0 0-293 0 0,11-1-181 0 0,492-35 4191 0 0,-49 32-3898 0 0,-220-3-629 0 0,-231 7-465 0 0,-3 0 49 0 0,1 1 0 0 0,-1-1-1 0 0,1 1 1 0 0,-1-1 0 0 0,1 1-1 0 0,0-1 1 0 0,-1 0 0 0 0,1 1-1 0 0,0-1 1 0 0,-1 0-1 0 0,1 0 1 0 0,0 1 0 0 0,-1-1-1 0 0,1 0 1 0 0,0 0 0 0 0,0 0-1 0 0,-1 0 1 0 0,1 0-1 0 0,0 0 1 0 0,0 0 0 0 0,-1 0-1 0 0,1 0 1 0 0,0 0 0 0 0,-1-1-1 0 0,1 1 1 0 0,0 0-1 0 0,-1 0 1 0 0,1-1 0 0 0,0 1-1 0 0,-1 0 1 0 0,1-1 0 0 0,0 1-1 0 0,-1-1 1 0 0,1 1 0 0 0,-1-1-1 0 0,1 1 1 0 0,-1-1-1 0 0,1 1 1 0 0,-1-1 0 0 0,1 1-1 0 0,-1-1 1 0 0,0 0 0 0 0,1 1-1 0 0,-1-1 1 0 0,0 0-1 0 0,1 1 1 0 0,-1-1 0 0 0,0 0-1 0 0,0 1 1 0 0,0-1 0 0 0,0 0-1 0 0,0 0 1 0 0,0 1 0 0 0,0-1-1 0 0,0 0 1 0 0,0 1-1 0 0,0-1 1 0 0,0 0 0 0 0,0 0-1 0 0,0 1 1 0 0,0-1 0 0 0,-1 0-1 0 0,1 0 3 0 0,-36-10-3842 0 0,19 11-556 0 0,5 0-1742 0 0,3 0-5311 0 0</inkml:trace>
  <inkml:trace contextRef="#ctx0" brushRef="#br0" timeOffset="430.902">1 748 5841 0 0,'0'0'1922'0'0,"0"0"-923"0"0,0 0-276 0 0,0 0 356 0 0,0 0 486 0 0,0 0 293 0 0,0 0-75 0 0,0 0-351 0 0,0 0-410 0 0,0 0-302 0 0,0 0-130 0 0,0 0-6 0 0,0 0 44 0 0,3-1 29 0 0,110 2 4142 0 0,-44 3-4091 0 0,276-18 625 0 0,151-13-1159 0 0,-471 31-762 0 0,-25-4 325 0 0,0 0-52 0 0,0 0-70 0 0,0 0-122 0 0,-9-1-5836 0 0,5-4 327 0 0,-1 4-5615 0 0</inkml:trace>
  <inkml:trace contextRef="#ctx0" brushRef="#br0" timeOffset="1149.178">511 1 7746 0 0,'0'0'1401'0'0,"0"0"-154"0"0,0 0-1 0 0,0 0 173 0 0,0 0 121 0 0,0 0-73 0 0,0 0-283 0 0,0 0-395 0 0,0 0-327 0 0,0 0-206 0 0,0 0-4 0 0,0 0 143 0 0,0 0 152 0 0,-6 4 140 0 0,3-1-621 0 0,2-3-27 0 0,0 0 0 0 0,0 1 0 0 0,1-1 0 0 0,-1 1-1 0 0,0-1 1 0 0,0 1 0 0 0,0-1 0 0 0,1 1 0 0 0,-1 0 0 0 0,0-1 0 0 0,1 1-1 0 0,-1 0 1 0 0,0-1 0 0 0,1 1 0 0 0,-1 0 0 0 0,1 0 0 0 0,-1 0 0 0 0,1 0-1 0 0,0 0 1 0 0,-1-1 0 0 0,1 1 0 0 0,0 0 0 0 0,0 0 0 0 0,-1 0-1 0 0,1 0 1 0 0,0 0 0 0 0,0 0 0 0 0,0 0 0 0 0,0 0 0 0 0,0 0 0 0 0,0 0-1 0 0,1 0 1 0 0,-1 0 0 0 0,0 0 0 0 0,0 0 0 0 0,1-1 0 0 0,-1 1-1 0 0,0 0 1 0 0,1 0 0 0 0,-1 0 0 0 0,1 0 0 0 0,-1 0 0 0 0,1-1 0 0 0,0 1-1 0 0,-1 0 1 0 0,1-1 0 0 0,0 1 0 0 0,-1 0 0 0 0,1-1 0 0 0,0 1 0 0 0,0-1-1 0 0,0 1 1 0 0,0-1 0 0 0,-1 1 0 0 0,2-1-39 0 0,20 18 476 0 0,1-2 0 0 0,0 0 1 0 0,2-1-1 0 0,0-2 0 0 0,0 0 0 0 0,1-2 0 0 0,0-1 1 0 0,4 0-477 0 0,14 7 293 0 0,28 11-2 0 0,-22-10-196 0 0,0 2 1 0 0,-2 2 0 0 0,0 2-1 0 0,-2 2 1 0 0,33 25-96 0 0,-75-48 2 0 0,2 1 3 0 0,1 1 0 0 0,-1 0 0 0 0,0 0 0 0 0,0 1 1 0 0,0-1-1 0 0,-1 1 0 0 0,0 0 0 0 0,0 1 0 0 0,-1-1 0 0 0,0 1 1 0 0,0 0-1 0 0,0 0 0 0 0,0 2-5 0 0,-9 4 97 0 0,-13 11 178 0 0,12-17-215 0 0,-107 111 185 0 0,-17-9-95 0 0,-3-7-1 0 0,-6-5 0 0 0,-83 41-149 0 0,175-109 43 0 0,-24 19 9 0 0,68-48-321 0 0,18-30-2409 0 0,-3 4-6257 0 0,-8 19-3136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4:3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800 0 1176 0 0,'0'0'732'0'0,"0"0"-39"0"0,0 0 221 0 0,0 0 459 0 0,0 0 436 0 0,0 0 108 0 0,0 0-78 0 0,0 0-197 0 0,0 0-225 0 0,0 0-237 0 0,0 0-182 0 0,19 3-115 0 0,138 12 2000 0 0,-39-3-438 0 0,-135 0 1110 0 0,-503 123-2244 0 0,179-51-847 0 0,273-61-162 0 0,97 17-242 0 0,-10-31 16 0 0,1-2 0 0 0,-1 0 1 0 0,1 0-1 0 0,0-2 1 0 0,1-1-1 0 0,-1-1 1 0 0,1 0-1 0 0,0-1 1 0 0,6-2-77 0 0,462 27 677 0 0,-359-9-586 0 0,-92 0-71 0 0,-38-17-16 0 0,0-1-15 0 0,-21 19 37 0 0,-22 11 26 0 0,-1-3 1 0 0,-2-1 0 0 0,0-3-1 0 0,-2-1 1 0 0,-5-1-53 0 0,-17 9 18 0 0,-345 140 14 0 0,239-100-17 0 0,96-33-3 0 0,114-23-35 0 0,106-6 399 0 0,0-5 1 0 0,0-7 0 0 0,136-21-377 0 0,-107 14 74 0 0,-159 0-3696 0 0,-4 0-3086 0 0,-3 11-5537 0 0</inkml:trace>
  <inkml:trace contextRef="#ctx0" brushRef="#br0" timeOffset="405.889">1524 92 13363 0 0,'0'0'1644'0'0,"0"0"-442"0"0,0 0-257 0 0,0 0 53 0 0,0 0 165 0 0,0 0 38 0 0,0 0-127 0 0,0 0-213 0 0,0 0-187 0 0,0 0-102 0 0,0 0-45 0 0,0 0-66 0 0,-9 22-47 0 0,-28 71-21 0 0,26-67-158 0 0,2 1-1 0 0,1 0 1 0 0,2 0-1 0 0,0 1 1 0 0,2 0 0 0 0,1 0-1 0 0,1 9-234 0 0,-1-3 81 0 0,1 8-29 0 0,-2-1 1 0 0,-2 1-1 0 0,-1-1 0 0 0,-3-1 0 0 0,-1 0 0 0 0,-2 0 1 0 0,-9 18-53 0 0,20-54-77 0 0,2-2 40 0 0,0-1 0 0 0,-1 1 0 0 0,1 0 0 0 0,-1-1 1 0 0,1 1-1 0 0,-1-1 0 0 0,0 1 0 0 0,1-1 0 0 0,-1 1 0 0 0,0-1 0 0 0,0 0 1 0 0,0 1-1 0 0,0-1 0 0 0,0 0 0 0 0,0 0 0 0 0,-1 0 0 0 0,1 0 0 0 0,0 0 1 0 0,-1 0-1 0 0,1 0 0 0 0,0 0 0 0 0,-1 0 0 0 0,1-1 0 0 0,-1 1 0 0 0,1-1 1 0 0,-1 1-1 0 0,0-1 0 0 0,1 1 0 0 0,-2-1 37 0 0,-2-52-4897 0 0,8 29 1857 0 0,1 7-1827 0 0,1 1-6307 0 0</inkml:trace>
  <inkml:trace contextRef="#ctx0" brushRef="#br0" timeOffset="676.853">1399 122 5321 0 0,'0'0'4138'0'0,"0"0"-1860"0"0,0 0-756 0 0,0 0-133 0 0,0 0 2 0 0,0 0-46 0 0,0 0-176 0 0,0 0-168 0 0,0 0-149 0 0,0 0-83 0 0,0 0-23 0 0,0 0-92 0 0,0 0-80 0 0,26-4-50 0 0,169-26 864 0 0,61-18-83 0 0,-145 23-1365 0 0,-123 32-3656 0 0,1 0-745 0 0,2-3-6314 0 0</inkml:trace>
  <inkml:trace contextRef="#ctx0" brushRef="#br0" timeOffset="928.29">1301 527 12643 0 0,'0'0'1548'0'0,"0"0"-154"0"0,0 0 181 0 0,0 0 126 0 0,0 0-39 0 0,0 0-190 0 0,0 0-290 0 0,32 2-321 0 0,102 7-210 0 0,-15-17 282 0 0,-88 1-747 0 0,9 0-50 0 0,-8 3-197 0 0,0-2 0 0 0,-1-1-1 0 0,0-2 1 0 0,-1 0-1 0 0,6-5 62 0 0,-25 7-1092 0 0,-6 1-3181 0 0,-4 5-7581 0 0</inkml:trace>
  <inkml:trace contextRef="#ctx0" brushRef="#br0" timeOffset="2683.74">1997 803 4129 0 0,'0'0'1503'0'0,"0"0"-164"0"0,0 0 181 0 0,0 0 482 0 0,0 0 320 0 0,0 0-58 0 0,0 0-357 0 0,0 0-413 0 0,0 0-311 0 0,0 0-180 0 0,0 0-94 0 0,2-3-109 0 0,3-5 2189 0 0,-13 15-1876 0 0,-22 25-1185 0 0,22-23 295 0 0,-146 192 33 0 0,53-67-274 0 0,62-80-320 0 0,33-83-8744 0 0,6 1-1264 0 0,0 20 3246 0 0</inkml:trace>
  <inkml:trace contextRef="#ctx0" brushRef="#br0" timeOffset="2947.947">1684 810 6145 0 0,'0'0'2154'0'0,"0"0"-3"0"0,0 0 104 0 0,0 0 75 0 0,0 0-103 0 0,0 0-470 0 0,0 0-653 0 0,0 0-479 0 0,0 0-212 0 0,0 0-51 0 0,0 0-8 0 0,0 0-14 0 0,0 0-19 0 0,2 3 117 0 0,97 120 3508 0 0,24 12-2793 0 0,-44-54-897 0 0,-61-62-238 0 0,-18-27-3487 0 0,-4-3-6401 0 0,2 4-2467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4:3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16 7346 0 0,'0'0'2723'0'0,"0"0"-697"0"0,0 0-319 0 0,0 0-80 0 0,0 0-64 0 0,0 0-174 0 0,0 0-293 0 0,0 0-273 0 0,0 0-181 0 0,0 0-65 0 0,0 0-29 0 0,0 0-12 0 0,9 5 3118 0 0,12 5-2501 0 0,-4-5-894 0 0,-1-2 0 0 0,1 0 0 0 0,0-1 0 0 0,0 0 0 0 0,0-2 0 0 0,0 0 0 0 0,0-1 0 0 0,0 0-259 0 0,30-1 159 0 0,76-1 120 0 0,-94-1-290 0 0,-29 4-1 0 0,0 0-19 0 0,0 0 3 0 0,0 0-36 0 0,0 0-41 0 0,0 0-30 0 0,0 0-82 0 0,0 0-116 0 0,-12 4-6509 0 0,8-1-788 0 0,2 1-4778 0 0</inkml:trace>
  <inkml:trace contextRef="#ctx0" brushRef="#br0" timeOffset="261.084">1 315 13691 0 0,'0'0'1863'0'0,"0"0"-527"0"0,0 0-114 0 0,0 0 217 0 0,0 0 131 0 0,0 0 1 0 0,0 0-174 0 0,0 0-247 0 0,0 0-227 0 0,0 0-169 0 0,0 0-116 0 0,34 5-106 0 0,107 13-65 0 0,-48-27 258 0 0,45-24 106 0 0,-129 22-1981 0 0,-8 7-2129 0 0,2 0-3380 0 0,-3 1-6201 0 0</inkml:trace>
  <inkml:trace contextRef="#ctx0" brushRef="#br0" timeOffset="1566.052">787 532 11250 0 0,'0'0'2176'0'0,"0"0"-297"0"0,0 0-198 0 0,0 0-23 0 0,0 0-88 0 0,0 0-182 0 0,0 0-232 0 0,0 0-198 0 0,0 0-183 0 0,0 0-121 0 0,0 0-76 0 0,-6 2-62 0 0,3-1-515 0 0,2-1 23 0 0,1 1 0 0 0,-1-1-1 0 0,0 1 1 0 0,0-1 0 0 0,1 0 0 0 0,-1 0 0 0 0,0 1 0 0 0,1-1-1 0 0,-1 0 1 0 0,0 0 0 0 0,0 0 0 0 0,0 0 0 0 0,1 1 0 0 0,-1-1 0 0 0,0 0-1 0 0,0-1 1 0 0,1 1 0 0 0,-1 0 0 0 0,0 0 0 0 0,0 0 0 0 0,0 0 0 0 0,1-1-1 0 0,-1 1 1 0 0,0 0 0 0 0,1-1 0 0 0,-1 1 0 0 0,0 0 0 0 0,1-1-1 0 0,-1 1 1 0 0,0-1 0 0 0,1 1 0 0 0,-1-1 0 0 0,1 1 0 0 0,-1-1 0 0 0,1 0-1 0 0,-1 1 1 0 0,1-1 0 0 0,-1 0 0 0 0,1 1 0 0 0,0-1 0 0 0,-1 0 0 0 0,1 1-1 0 0,0-1 1 0 0,0 0 0 0 0,-1 0 0 0 0,1 1 0 0 0,0-1 0 0 0,0 0 0 0 0,0 0-1 0 0,0 0 1 0 0,0 1 0 0 0,0-1 0 0 0,0 0 0 0 0,0 0 0 0 0,0 1-1 0 0,1-1 1 0 0,-1 0 0 0 0,0 0 0 0 0,0 1 0 0 0,1-1 0 0 0,-1 0 0 0 0,0 0-1 0 0,1 1 1 0 0,-1-1 0 0 0,1 0 0 0 0,-1 1-24 0 0,5-21 86 0 0,0 1 0 0 0,0 0 0 0 0,2 0 0 0 0,1 1 0 0 0,0 0 0 0 0,2 0-1 0 0,0 1 1 0 0,0 0 0 0 0,2 0 0 0 0,0 2 0 0 0,2-1 0 0 0,-1 2 0 0 0,2 0 0 0 0,0 0 0 0 0,11-7-86 0 0,-11 6 63 0 0,122-105 163 0 0,-105 109-258 0 0,-20 116 181 0 0,-12 148-69 0 0,0-252-82 0 0,0-1-1 0 0,1 1 1 0 0,-1 0 0 0 0,1 0-1 0 0,-1 0 1 0 0,0-1 0 0 0,1 1 0 0 0,-1 0-1 0 0,1 0 1 0 0,-1 0 0 0 0,1 0-1 0 0,-1 0 1 0 0,1 0 0 0 0,-1 0-1 0 0,1 0 1 0 0,-1 0 0 0 0,1 0-1 0 0,-1 0 1 0 0,1 0 0 0 0,-1 0-1 0 0,0 0 1 0 0,1 0 0 0 0,-1 1 0 0 0,1-1-1 0 0,-1 0 1 0 0,1 0 0 0 0,-1 1-1 0 0,0-1 1 0 0,1 0 0 0 0,-1 0-1 0 0,1 1 1 0 0,-1-1 0 0 0,0 0-1 0 0,0 1 1 0 0,1-1 0 0 0,-1 0 0 0 0,0 1-1 0 0,1-1 1 0 0,-1 1 0 0 0,0-1-1 0 0,0 1 1 0 0,0-1 0 0 0,0 0-1 0 0,1 1 1 0 0,-1-1 0 0 0,0 1-1 0 0,0-1 1 0 0,0 1 0 0 0,0-1-1 0 0,0 1 1 0 0,0-1 0 0 0,0 1 0 0 0,0-1-1 0 0,0 1 1 0 0,0-1 0 0 0,0 1-1 0 0,-1-1 1 0 0,1 0 0 0 0,0 1-1 0 0,0-1 1 0 0,0 1 0 0 0,-1-1-1 0 0,1 1 1 0 0,0-1 0 0 0,0 0-1 0 0,-1 1 1 0 0,1-1 2 0 0,25-34 34 0 0,-18 22-14 0 0,50-62-15 0 0,3 3 1 0 0,4 2 0 0 0,35-28-6 0 0,15 17-19 0 0,-113 79 19 0 0,0 1 1 0 0,0 0-1 0 0,0-1 0 0 0,1 1 0 0 0,-1 0 0 0 0,0 0 0 0 0,0-1 0 0 0,1 1 1 0 0,-1 0-1 0 0,0 0 0 0 0,0 0 0 0 0,1 1 0 0 0,-1-1 0 0 0,0 0 0 0 0,0 0 1 0 0,1 1-1 0 0,-1-1 0 0 0,0 1 0 0 0,0-1 0 0 0,0 1 0 0 0,0-1 1 0 0,0 1-1 0 0,0 0 0 0 0,0-1 0 0 0,0 1 0 0 0,0 0 0 0 0,0 0 0 0 0,0 0 1 0 0,0 0-1 0 0,0 0 0 0 0,-1 0 0 0 0,1 0 0 0 0,0 0 0 0 0,-1 0 0 0 0,1 0 1 0 0,-1 0-1 0 0,1 0 0 0 0,-1 0 0 0 0,1 1 0 0 0,-1-1 0 0 0,0 0 0 0 0,0 1 0 0 0,7 61 15 0 0,-7-51-10 0 0,-5 217 81 0 0,-26-122-372 0 0,31-106-701 0 0,-1 6 2135 0 0,1-6-4617 0 0,1 0-4586 0 0,-1-1-4101 0 0</inkml:trace>
  <inkml:trace contextRef="#ctx0" brushRef="#br0" timeOffset="2102.02">2351 86 14683 0 0,'0'0'1570'0'0,"0"0"-275"0"0,0 0-15 0 0,0 0 103 0 0,0 0-9 0 0,0 0-155 0 0,0 0-233 0 0,0 0-224 0 0,0 0-175 0 0,0 0-111 0 0,0 0-55 0 0,-34 7-49 0 0,-109 22-37 0 0,62-1 218 0 0,54-15-337 0 0,0 1 0 0 0,0 1 0 0 0,2 1-1 0 0,0 2 1 0 0,-14 13-216 0 0,32-25 11 0 0,0 0-1 0 0,1 1 0 0 0,0 0 1 0 0,0 0-1 0 0,0 0 1 0 0,1 1-1 0 0,0 0 0 0 0,0 0 1 0 0,1 0-1 0 0,0 1 1 0 0,1-1-1 0 0,0 1 1 0 0,0 0-1 0 0,1 0 0 0 0,0 0 1 0 0,0 0-1 0 0,1 1 1 0 0,1-1-1 0 0,-1 0 0 0 0,1 4-10 0 0,1-11 4 0 0,-1 0 0 0 0,0 1-1 0 0,1-1 1 0 0,0 0-1 0 0,-1 0 1 0 0,1 0-1 0 0,0 0 1 0 0,0 0-1 0 0,0 0 1 0 0,0 0-1 0 0,0 0 1 0 0,1 0-1 0 0,-1-1 1 0 0,0 1-1 0 0,1 0 1 0 0,-1-1-1 0 0,1 1 1 0 0,0-1 0 0 0,0 0-1 0 0,-1 1 1 0 0,1-1-1 0 0,0 0 1 0 0,0 0-1 0 0,0 0 1 0 0,0 0-1 0 0,0-1 1 0 0,1 1-1 0 0,-1-1 1 0 0,0 1-1 0 0,0-1 1 0 0,0 0-1 0 0,0 1 1 0 0,1-1-1 0 0,-1 0 1 0 0,2-1-4 0 0,78-16 322 0 0,-42-5-224 0 0,-1-2 0 0 0,-1-2 1 0 0,-2-1-1 0 0,-1-2 0 0 0,-1-1 1 0 0,-1-2-1 0 0,-2-1 0 0 0,-1-2 0 0 0,-2-1 1 0 0,15-26-99 0 0,-36 52 23 0 0,-7 10-21 0 0,0 0 0 0 0,1 1 0 0 0,-1-1 0 0 0,0 0 0 0 0,0 1 0 0 0,0-1 0 0 0,0 0 0 0 0,1 0 0 0 0,-1 1-1 0 0,0-1 1 0 0,0 0 0 0 0,1 0 0 0 0,-1 0 0 0 0,0 1 0 0 0,1-1 0 0 0,-1 0 0 0 0,0 0 0 0 0,0 0 0 0 0,1 0 0 0 0,-1 1 0 0 0,0-1 0 0 0,1 0 0 0 0,-1 0 0 0 0,0 0 0 0 0,1 0 0 0 0,-1 0 0 0 0,0 0 0 0 0,1 0 0 0 0,-1 0 0 0 0,0 0 0 0 0,1 0 0 0 0,-1 0-1 0 0,0 0 1 0 0,1 0 0 0 0,-1-1 0 0 0,0 1 0 0 0,1 0 0 0 0,-1 0 0 0 0,0 0 0 0 0,1 0 0 0 0,-1-1 0 0 0,0 1-2 0 0,11 154 161 0 0,-10-145-184 0 0,-1-1-1 0 0,1 1 0 0 0,1 0 0 0 0,-1-1 0 0 0,2 0 0 0 0,-1 1 0 0 0,1-1 0 0 0,0 0 0 0 0,1 0 0 0 0,-1-1 0 0 0,2 1 0 0 0,-1-1 0 0 0,1 0 0 0 0,0 0 0 0 0,1 0 0 0 0,-1 0 0 0 0,2-1 0 0 0,-1 0 1 0 0,0-1-1 0 0,1 1 0 0 0,0-1 0 0 0,4 2 24 0 0,29-1-1394 0 0,-16-8-5470 0 0,-19-2-4316 0 0</inkml:trace>
  <inkml:trace contextRef="#ctx0" brushRef="#br0" timeOffset="2379.949">2977 289 20172 0 0,'0'0'1138'0'0,"0"0"-141"0"0,0 0 182 0 0,0 0 200 0 0,0 0-52 0 0,0 0-255 0 0,0 0-329 0 0,0 0-232 0 0,0 0-119 0 0,0 0-89 0 0,0 0-62 0 0,-15 33-46 0 0,-47 103-42 0 0,11-51 78 0 0,-48 55-368 0 0,76-118-2341 0 0,19-51-8511 0 0,2 21 3686 0 0,-1 1-1823 0 0</inkml:trace>
  <inkml:trace contextRef="#ctx0" brushRef="#br0" timeOffset="2631.055">2716 322 12835 0 0,'0'0'2762'0'0,"0"0"-563"0"0,0 0-387 0 0,0 0-246 0 0,0 0-279 0 0,0 0-315 0 0,0 0-267 0 0,0 0-183 0 0,0 0-33 0 0,0 0 37 0 0,0 0 38 0 0,0 0 27 0 0,0 0-58 0 0,4 15-38 0 0,46 120 1185 0 0,-28-102-1390 0 0,2-1-1 0 0,1-2 1 0 0,2 0 0 0 0,1-2-1 0 0,1-1 1 0 0,1-2-1 0 0,30 21-289 0 0,-37-36-93 0 0,-17-9-6744 0 0,-6-1-5883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1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851 16 2489 0 0,'0'0'2917'0'0,"0"0"-1436"0"0,0 0-518 0 0,0 0 149 0 0,0 0 362 0 0,0 0 230 0 0,0 0-37 0 0,0 0-279 0 0,0 0-358 0 0,0 0-279 0 0,0 0-102 0 0,6 0-14 0 0,84-8 1837 0 0,67 1-447 0 0,-118 22-1833 0 0,-39-15-171 0 0,0 0 25 0 0,-8 11 932 0 0,-133 62 149 0 0,-180 56-652 0 0,52-26-104 0 0,228-81-244 0 0,54-10-221 0 0,19 2 217 0 0,1-2 0 0 0,0-2 0 0 0,1 0 0 0 0,0-3 0 0 0,1 0 0 0 0,-1-2-1 0 0,1-2 1 0 0,0-2 0 0 0,11-1-123 0 0,125 15 189 0 0,-59 4-110 0 0,-109-13-116 0 0,-16 3 125 0 0,-9 8-27 0 0,-1-2 1 0 0,0 0 0 0 0,-1-1 0 0 0,-1-1-1 0 0,0-2 1 0 0,-11 4-62 0 0,-13 6 40 0 0,-22 12-8 0 0,-96 43 87 0 0,-124 79-119 0 0,132-48 28 0 0,75-26-31 0 0,83-80-17 0 0,1-1 3 0 0,7 0 34 0 0,138 7 1002 0 0,329-25-33 0 0,-383 29-2503 0 0,-33-49-6255 0 0,-51 32 4367 0 0,1-2-8344 0 0</inkml:trace>
  <inkml:trace contextRef="#ctx0" brushRef="#br0" timeOffset="385.151">1622 86 7058 0 0,'0'0'2488'0'0,"0"0"-913"0"0,0 0-268 0 0,0 0 120 0 0,0 0 179 0 0,0 0 49 0 0,0 0-147 0 0,0 0-321 0 0,0 0-331 0 0,0 0-257 0 0,0 0-200 0 0,0 0-130 0 0,1-3-74 0 0,-78 268 2925 0 0,51-131-2487 0 0,-6-1 0 0 0,-22 51-633 0 0,25-114 17 0 0,29-69-39 0 0,0-1-2 0 0,0 0-2 0 0,0 0-4 0 0,0 0-5 0 0,0 0-17 0 0,0-12-664 0 0,16-78-5806 0 0,-1 53-811 0 0,-8 21-3367 0 0</inkml:trace>
  <inkml:trace contextRef="#ctx0" brushRef="#br0" timeOffset="669.24">1624 8 8370 0 0,'0'0'2582'0'0,"0"0"-607"0"0,0 0-364 0 0,0 0-138 0 0,0 0-88 0 0,0 0-80 0 0,0 0-172 0 0,0 0-251 0 0,0 0-268 0 0,0 0-214 0 0,0 0-149 0 0,0 0-46 0 0,0 0 64 0 0,11 2 640 0 0,94 18 1498 0 0,-44-19-1889 0 0,-26 1-460 0 0,1-2 0 0 0,-1-2 0 0 0,1-1 0 0 0,-1-2 0 0 0,7-2-58 0 0,3 3-2008 0 0,-44 4 1075 0 0,-18 7-4389 0 0,6 0-111 0 0,2-3-5554 0 0</inkml:trace>
  <inkml:trace contextRef="#ctx0" brushRef="#br0" timeOffset="866.92">1337 513 6953 0 0,'0'0'1451'0'0,"0"0"-22"0"0,0 0 151 0 0,0 0 231 0 0,0 0 150 0 0,0 0-57 0 0,0 0-222 0 0,0 0-261 0 0,0 0-278 0 0,0 0-201 0 0,0 0-185 0 0,0 0-157 0 0,34 12-129 0 0,108 37-147 0 0,-71-37-30 0 0,-57-15-242 0 0,50-3-134 0 0,-5 4-1389 0 0,-35 2-5211 0 0,-20 0-4633 0 0</inkml:trace>
  <inkml:trace contextRef="#ctx0" brushRef="#br0" timeOffset="1568.503">1745 678 10202 0 0,'0'0'2031'0'0,"0"0"-1168"0"0,0 0-405 0 0,0 0 206 0 0,0 0 355 0 0,0 0 298 0 0,0 0 51 0 0,0 0-171 0 0,0 0-257 0 0,0 0-237 0 0,0 0-159 0 0,0 0-80 0 0,0 0-59 0 0,8 16-29 0 0,26 46-1 0 0,-9-30 564 0 0,-22-30-816 0 0,0-1 0 0 0,0 0 1 0 0,0 0-1 0 0,0 0 0 0 0,0-1 0 0 0,0 1 0 0 0,0 0 0 0 0,0-1 1 0 0,0 0-1 0 0,0 0 0 0 0,1 0 0 0 0,-1 0 0 0 0,0-1 0 0 0,0 1 1 0 0,0-1-1 0 0,0 0 0 0 0,0 0 0 0 0,0 0 0 0 0,0 0 0 0 0,0 0 1 0 0,0-1-1 0 0,0 1 0 0 0,-1-1 0 0 0,1 0 0 0 0,-1 1 0 0 0,1-1 1 0 0,-1-1-1 0 0,0 1 0 0 0,1 0 0 0 0,-1 0 0 0 0,0-1 0 0 0,1-2-122 0 0,9-4 91 0 0,104-77 220 0 0,-66 53-204 0 0,-46 63-193 0 0,28 135 248 0 0,-22 132-113 0 0,-10-255-46 0 0,-2-1 0 0 0,-1 1-1 0 0,-3-1 1 0 0,-1 0 0 0 0,-2-1-1 0 0,-2 1 1 0 0,-2-2 0 0 0,-12 28-4 0 0,15-44-2 0 0,8-16 7 0 0,-1 0 0 0 0,1 0 0 0 0,-1-1 0 0 0,-1 1 0 0 0,1-1 0 0 0,-1 0 1 0 0,0 0-1 0 0,-1 0 0 0 0,1 0 0 0 0,-1-1 0 0 0,0 1 0 0 0,0-1 0 0 0,-1-1 0 0 0,-5 5-5 0 0,9-8 10 0 0,1-1 0 0 0,-1 1 0 0 0,1 0 0 0 0,-1-1 0 0 0,1 1 0 0 0,-1-1 0 0 0,0 1 0 0 0,1-1 0 0 0,-1 0 0 0 0,0 0 0 0 0,1 1-1 0 0,-1-1 1 0 0,0-1 0 0 0,0 1 0 0 0,1 0 0 0 0,-1 0 0 0 0,0-1 0 0 0,1 1 0 0 0,-1 0 0 0 0,0-1 0 0 0,1 0 0 0 0,-1 1 0 0 0,1-1 0 0 0,-1 0 0 0 0,1 0 0 0 0,-1 0 0 0 0,1 0 0 0 0,0 0 0 0 0,-1 0 0 0 0,1 0-1 0 0,0-1 1 0 0,0 1 0 0 0,0 0 0 0 0,0-1 0 0 0,0 1 0 0 0,0-1 0 0 0,0 1 0 0 0,1-1 0 0 0,-1 1 0 0 0,0-1 0 0 0,1 1 0 0 0,-1-1 0 0 0,1 0 0 0 0,0 1 0 0 0,-1-3-10 0 0,-10-84 94 0 0,11 70-101 0 0,1 0-1 0 0,0 0 1 0 0,1 1 0 0 0,1-1 0 0 0,1 0 0 0 0,0 1 0 0 0,1 0 0 0 0,1 0 0 0 0,1 0 0 0 0,0 0 0 0 0,6-7 7 0 0,0 2-30 0 0,0 0-1 0 0,2 1 1 0 0,0 1 0 0 0,1 1-1 0 0,1 0 1 0 0,1 1 0 0 0,1 1-1 0 0,0 1 1 0 0,2 0 0 0 0,-1 2-1 0 0,2 0 1 0 0,0 1-1 0 0,0 1 31 0 0,-18 11-1585 0 0,-1 1-3404 0 0,-1 1-787 0 0,1-1-6200 0 0</inkml:trace>
  <inkml:trace contextRef="#ctx0" brushRef="#br0" timeOffset="2038.543">2566 421 8122 0 0,'0'0'2372'0'0,"0"0"-146"0"0,0 0-80 0 0,0 0-175 0 0,0 0-240 0 0,0 0-300 0 0,0 0-312 0 0,0 0-270 0 0,0 0-171 0 0,0 0-70 0 0,0 0-41 0 0,0 0-20 0 0,9 7 1722 0 0,125 8 123 0 0,123-8-1688 0 0,-252-11-1510 0 0,-14 1-5342 0 0,4 3-547 0 0,-1 0-5699 0 0</inkml:trace>
  <inkml:trace contextRef="#ctx0" brushRef="#br0" timeOffset="2282.447">2484 719 14523 0 0,'0'0'2733'0'0,"0"0"-1329"0"0,0 0-542 0 0,0 0 92 0 0,0 0 197 0 0,0 0 74 0 0,0 0 0 0 0,0 0-153 0 0,0 0-173 0 0,0 0-133 0 0,0 0-231 0 0,0 0-175 0 0,33-3-138 0 0,105-8-79 0 0,-42-8-40 0 0,9-9-115 0 0,-53 13-1709 0 0,-1 3-4672 0 0,-37 8-5776 0 0</inkml:trace>
  <inkml:trace contextRef="#ctx0" brushRef="#br0" timeOffset="2889.736">3121 940 15203 0 0,'0'0'1409'0'0,"0"0"-236"0"0,0 0 75 0 0,0 0 229 0 0,0 0-18 0 0,0 0-250 0 0,0 0-362 0 0,0 0-292 0 0,0 0-122 0 0,0 0-17 0 0,0 0-3 0 0,0 0-21 0 0,0 0-23 0 0,4-22-20 0 0,35-137 532 0 0,-27 125-713 0 0,1 0 1 0 0,2 0 0 0 0,2 1 0 0 0,1 1 0 0 0,1 1-1 0 0,2 1 1 0 0,23-28-169 0 0,41-12 136 0 0,-44 62-200 0 0,-25 49-37 0 0,-19 193 40 0 0,3-233 62 0 0,0 1 1 0 0,0 0-1 0 0,0-1 1 0 0,0 1-1 0 0,0 0 1 0 0,1-1-1 0 0,-1 1 1 0 0,1-1-1 0 0,-1 1 1 0 0,1-1-1 0 0,0 1 1 0 0,-1-1-1 0 0,1 1 1 0 0,0-1-1 0 0,0 1 1 0 0,0-1-1 0 0,0 0 1 0 0,0 0 0 0 0,1 0-1 0 0,-1 1 1 0 0,0-1-1 0 0,0 0 1 0 0,1 0-1 0 0,-1-1 1 0 0,1 1-1 0 0,-1 0 1 0 0,1 0-1 0 0,-1-1 1 0 0,1 1-1 0 0,-1-1 1 0 0,1 1-1 0 0,-1-1 1 0 0,1 0-1 0 0,0 1 1 0 0,-1-1-1 0 0,1 0 1 0 0,0 0 0 0 0,-1 0-1 0 0,1-1 1 0 0,-1 1-1 0 0,1 0 1 0 0,0 0-1 0 0,-1-1 1 0 0,1 1-1 0 0,-1-1 1 0 0,1 0-1 0 0,-1 1 1 0 0,2-2-2 0 0,62-43 40 0 0,-1-3 0 0 0,-3-2 1 0 0,-2-4-41 0 0,-48 45 14 0 0,6-6-16 0 0,1 2 1 0 0,1 0 0 0 0,0 1-1 0 0,1 0 1 0 0,0 2 0 0 0,0 1-1 0 0,1 0 1 0 0,20-5 1 0 0,-39 13-1 0 0,-1 1 0 0 0,0-1 0 0 0,0 1 0 0 0,1-1 0 0 0,-1 1 1 0 0,1-1-1 0 0,-1 1 0 0 0,0 0 0 0 0,1-1 0 0 0,-1 1 0 0 0,1 0 0 0 0,-1 0 0 0 0,0 0 0 0 0,1 0 0 0 0,-1 0 1 0 0,1 1-1 0 0,-1-1 0 0 0,0 0 0 0 0,1 1 0 0 0,-1-1 0 0 0,0 0 0 0 0,1 1 0 0 0,-1 0 0 0 0,0-1 0 0 0,1 1 1 0 0,-1 0-1 0 0,0 0 0 0 0,0 0 0 0 0,0 0 0 0 0,0 0 0 0 0,0 0 0 0 0,0 0 0 0 0,0 0 0 0 0,0 0 0 0 0,0 0 1 0 0,-1 0-1 0 0,1 1 0 0 0,0-1 0 0 0,-1 0 0 0 0,1 0 0 0 0,-1 1 0 0 0,1-1 0 0 0,-1 1 0 0 0,0-1 0 0 0,0 0 1 0 0,1 1-1 0 0,-1-1 0 0 0,0 1 0 0 0,0-1 0 0 0,0 0 0 0 0,-1 1 0 0 0,1 0 1 0 0,0 21-7 0 0,-2-1 0 0 0,0 1 0 0 0,-2-1-1 0 0,0 1 1 0 0,-2-1 0 0 0,0 0 0 0 0,-1-1 0 0 0,-2 2 7 0 0,0 2-104 0 0,4 13-839 0 0,9-28-3517 0 0,3-4-6194 0 0,-2-3-1562 0 0</inkml:trace>
  <inkml:trace contextRef="#ctx0" brushRef="#br0" timeOffset="3377.733">4599 410 10714 0 0,'0'0'3950'0'0,"0"0"-1652"0"0,0 0-691 0 0,0 0-92 0 0,0 0-57 0 0,0 0-135 0 0,0 0-215 0 0,0 0-261 0 0,0 0-204 0 0,0 0-140 0 0,0 0-106 0 0,0 0-100 0 0,1-12-63 0 0,3-35-52 0 0,-5 46-171 0 0,0 0-1 0 0,0 0 0 0 0,0 0 1 0 0,0 0-1 0 0,0 0 0 0 0,-1 0 0 0 0,1 0 1 0 0,0 0-1 0 0,-1 0 0 0 0,1 0 0 0 0,0 1 1 0 0,-1-1-1 0 0,1 1 0 0 0,-1-1 1 0 0,1 1-1 0 0,-1-1 0 0 0,1 1 0 0 0,-1 0 1 0 0,1 0-1 0 0,-1 0 0 0 0,1 0 0 0 0,-1 0 1 0 0,0 0-1 0 0,1 0 0 0 0,-1 0 1 0 0,1 1-1 0 0,-1-1 0 0 0,1 1 0 0 0,-1-1 1 0 0,1 1-1 0 0,-1 0-10 0 0,1-1 8 0 0,-16 6 10 0 0,0 0 0 0 0,1 1 0 0 0,0 1 0 0 0,0 1 0 0 0,1 0 0 0 0,0 1 0 0 0,0 0 0 0 0,1 1 0 0 0,1 1 0 0 0,0 0 0 0 0,0 1 0 0 0,1 1 0 0 0,1 0 0 0 0,1 0 0 0 0,-8 13-18 0 0,9-15-5 0 0,2 0 0 0 0,-1 1 0 0 0,1 0 1 0 0,1 0-1 0 0,0 1 0 0 0,1-1 0 0 0,1 1 1 0 0,0 0-1 0 0,1 0 0 0 0,0 1 0 0 0,1-1 1 0 0,1 1-1 0 0,0-1 0 0 0,1 1 0 0 0,0 0 1 0 0,2 1 4 0 0,0-13 25 0 0,0 0 0 0 0,1 0 1 0 0,0 0-1 0 0,-1-1 0 0 0,1 1 1 0 0,0-1-1 0 0,0 0 0 0 0,0 0 1 0 0,0 0-1 0 0,1 0 0 0 0,-1 0 1 0 0,0-1-1 0 0,1 0 0 0 0,0 0 1 0 0,-1 0-1 0 0,1 0 0 0 0,-1 0 1 0 0,1 0-1 0 0,0-1 0 0 0,0 0 1 0 0,-1 0-1 0 0,1 0 0 0 0,0 0 1 0 0,-1-1-1 0 0,1 1 0 0 0,0-1 1 0 0,-1 0-1 0 0,1 0 0 0 0,0 0 1 0 0,-1-1-1 0 0,0 1 0 0 0,1-1 1 0 0,-1 0-1 0 0,2-1-25 0 0,16-9 143 0 0,-1-1-1 0 0,0-1 1 0 0,-1-1 0 0 0,-1-1 0 0 0,0 0-1 0 0,-1-2 1 0 0,0 0 0 0 0,-2 0-1 0 0,3-6-142 0 0,38-41 159 0 0,-37 44-143 0 0,2-3 16 0 0,2 1-1 0 0,0 1 0 0 0,1 1 0 0 0,1 1 0 0 0,15-8-31 0 0,-31 24-39 0 0,-8 26-131 0 0,-23 135 235 0 0,21-149-127 0 0,1 1 1 0 0,0-1-1 0 0,1 1 1 0 0,0-1-1 0 0,0 1 0 0 0,1-1 1 0 0,0 1-1 0 0,1-1 0 0 0,-1 0 1 0 0,1 0-1 0 0,1 0 0 0 0,0-1 1 0 0,0 1-1 0 0,1-1 62 0 0,25 32-1933 0 0,-17-29-1221 0 0,2-4-3657 0 0,-7-5-5396 0 0</inkml:trace>
  <inkml:trace contextRef="#ctx0" brushRef="#br0" timeOffset="3992.185">5175 605 16932 0 0,'0'0'1889'0'0,"0"0"-358"0"0,0 0-153 0 0,0 0-130 0 0,0 0-233 0 0,0 0-272 0 0,0 0-287 0 0,0 0-179 0 0,0 0-55 0 0,0 0 17 0 0,0 0 13 0 0,0 0-35 0 0,-7 12-46 0 0,-21 40-59 0 0,3 39 152 0 0,23-87-252 0 0,1-1 0 0 0,0 1 1 0 0,0-1-1 0 0,0 1 0 0 0,0 0 1 0 0,1-1-1 0 0,0 1 0 0 0,-1 0 0 0 0,1 0 1 0 0,1 0-1 0 0,-1-1 0 0 0,0 1 1 0 0,1 0-1 0 0,0-1 0 0 0,0 1 0 0 0,0 0 1 0 0,0-1-1 0 0,1 1 0 0 0,-1-1 1 0 0,1 0-1 0 0,0 1 0 0 0,0-1 1 0 0,0 0-1 0 0,0 0 0 0 0,1 0 0 0 0,-1 0 1 0 0,1-1-1 0 0,0 1 0 0 0,0-1 1 0 0,0 1-1 0 0,0-1 0 0 0,0 0 0 0 0,0 0 1 0 0,0 0-1 0 0,1-1 0 0 0,-1 1 1 0 0,1-1-1 0 0,0 0 0 0 0,-1 0 1 0 0,1 0-1 0 0,2 0-12 0 0,1-2 64 0 0,1 1 0 0 0,-1-2 0 0 0,0 1 0 0 0,0-1 1 0 0,0 0-1 0 0,0 0 0 0 0,0-1 0 0 0,0 0 0 0 0,-1 0 0 0 0,1-1 1 0 0,-1 1-1 0 0,0-1 0 0 0,0-1 0 0 0,-1 1 0 0 0,1-1 0 0 0,-1 0 0 0 0,0-1 1 0 0,0 1-1 0 0,0-1-64 0 0,104-116 948 0 0,-95 171-949 0 0,-10 4-25 0 0,-3 0 1 0 0,-3 0 0 0 0,-1-1 0 0 0,-3 3 25 0 0,-2 31-43 0 0,3-31 32 0 0,-2-1 0 0 0,-3 0 1 0 0,-16 52 10 0 0,26-102 6 0 0,-1 1-1 0 0,0 0 1 0 0,0-1 0 0 0,0 1 0 0 0,-1-1 0 0 0,0 1 0 0 0,0-1 0 0 0,0 0 0 0 0,0 0 0 0 0,0 0 0 0 0,-1 0 0 0 0,0 0 0 0 0,0 0 0 0 0,0-1 0 0 0,0 1-1 0 0,-1-1 1 0 0,1 0 0 0 0,-1 0 0 0 0,0 0 0 0 0,0 0 0 0 0,0-1 0 0 0,0 0 0 0 0,0 1 0 0 0,0-2 0 0 0,-1 1 0 0 0,1 0 0 0 0,-4 0-6 0 0,3-2 4 0 0,0 1 0 0 0,0-1 1 0 0,0 0-1 0 0,0-1 1 0 0,0 1-1 0 0,1-1 0 0 0,-1 0 1 0 0,0 0-1 0 0,0 0 0 0 0,1-1 1 0 0,-1 0-1 0 0,1 0 1 0 0,-1 0-1 0 0,1 0 0 0 0,0-1 1 0 0,0 0-1 0 0,0 1 1 0 0,0-2-1 0 0,0 1 0 0 0,1 0 1 0 0,0-1-1 0 0,-1 1 0 0 0,1-1 1 0 0,0 0-1 0 0,1 0 1 0 0,-1 0-1 0 0,1-1 0 0 0,0 1 1 0 0,0-1-1 0 0,0 1 1 0 0,0-1-1 0 0,1 0 0 0 0,0 1 1 0 0,0-1-1 0 0,0-3-4 0 0,1-5 1 0 0,0 0 0 0 0,1 1 0 0 0,1-1 0 0 0,0 1 0 0 0,1-1 0 0 0,0 1-1 0 0,1 0 1 0 0,0 0 0 0 0,1 0 0 0 0,1 0 0 0 0,-1 1 0 0 0,2 0 0 0 0,0 0 0 0 0,0 1 0 0 0,1 0 0 0 0,0 0 0 0 0,0 0 0 0 0,5-2-1 0 0,17-16-22 0 0,1 1 0 0 0,1 2 0 0 0,1 1 0 0 0,2 1 0 0 0,5 0 22 0 0,2 0-203 0 0,1 2 0 0 0,1 2-1 0 0,1 1 1 0 0,0 3 0 0 0,1 2 0 0 0,3 1 203 0 0,22-2-4696 0 0,0 1-4401 0 0,-49 10-3983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1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944 738 0 0 0,'0'0'1115'0'0,"0"0"177"0"0,0 0-73 0 0,0 0-120 0 0,0 0-36 0 0,0 0 16 0 0,2 0 45 0 0,-1 0-497 0 0,14-5 222 0 0,-11 4 2405 0 0,-3-1 3617 0 0,-43-33-5310 0 0,9 18-1340 0 0,0 2 1 0 0,-1 1-1 0 0,-1 2 1 0 0,0 1 0 0 0,0 2-1 0 0,-1 1 1 0 0,-1 2 0 0 0,1 2-1 0 0,-1 1 1 0 0,-13 2-222 0 0,25 0 95 0 0,-1 1-1 0 0,1 2 1 0 0,0 0-1 0 0,-1 2 1 0 0,2 0-1 0 0,-1 2 1 0 0,0 1-1 0 0,-9 5-94 0 0,20-6 23 0 0,9-5-11 0 0,-1 1 1 0 0,0 0 0 0 0,1 1-1 0 0,-1-1 1 0 0,1 1 0 0 0,0 0-1 0 0,0 1 1 0 0,0-1-1 0 0,0 1 1 0 0,1 0 0 0 0,-1 0-1 0 0,1 0 1 0 0,0 1 0 0 0,0 0-1 0 0,0-1 1 0 0,1 1 0 0 0,0 1-13 0 0,1-3 10 0 0,0 0 0 0 0,1 1 0 0 0,0-1 0 0 0,0 0 0 0 0,0 1 1 0 0,0-1-1 0 0,0 1 0 0 0,1-1 0 0 0,-1 1 0 0 0,1-1 1 0 0,0 1-1 0 0,0-1 0 0 0,1 1 0 0 0,-1-1 0 0 0,1 1 1 0 0,-1-1-1 0 0,1 1 0 0 0,0-1 0 0 0,0 0 0 0 0,1 1 1 0 0,-1-1-1 0 0,1 0 0 0 0,0 0 0 0 0,-1 0 0 0 0,3 3-10 0 0,3 1 85 0 0,0 0-1 0 0,1-1 1 0 0,0 1 0 0 0,0-1-1 0 0,0-1 1 0 0,1 1-1 0 0,0-2 1 0 0,0 1 0 0 0,0-1-1 0 0,1 0 1 0 0,-1-1-1 0 0,1 0 1 0 0,0-1 0 0 0,0 0-1 0 0,5 0-84 0 0,50 17 300 0 0,-1 1-107 0 0,-64-19-165 0 0,0-1 25 0 0,0 0-26 0 0,0 0-10 0 0,-19 19 198 0 0,-135 101 113 0 0,-28 42-249 0 0,154-135-55 0 0,19-17-22 0 0,0 1 1 0 0,1 0-1 0 0,0 0 1 0 0,0 0-1 0 0,1 1 1 0 0,1 0 0 0 0,0 1-1 0 0,1 0 1 0 0,0-1-1 0 0,1 2 1 0 0,0-1-1 0 0,1 0 1 0 0,0 1-1 0 0,2-1 1 0 0,-1 1-1 0 0,2 0 1 0 0,0 0-1 0 0,0-1 1 0 0,1 1-1 0 0,1 2-2 0 0,2-4 46 0 0,0 0 0 0 0,0 1-1 0 0,1-2 1 0 0,1 1-1 0 0,0-1 1 0 0,0 0-1 0 0,1 0 1 0 0,1 0 0 0 0,0-1-1 0 0,0-1 1 0 0,1 1-1 0 0,0-1 1 0 0,1-1-1 0 0,0 1 1 0 0,0-2 0 0 0,1 1-1 0 0,-1-2 1 0 0,2 1-1 0 0,-1-2 1 0 0,1 1 0 0 0,0-1-1 0 0,0-1 1 0 0,0 0-1 0 0,1-1 1 0 0,-1-1-1 0 0,1 0 1 0 0,0 0 0 0 0,-1-1-1 0 0,7-1-45 0 0,6 1 79 0 0,-16 0-69 0 0,-1 0 0 0 0,1-1 0 0 0,-1 0 0 0 0,1-1 0 0 0,-1 1 0 0 0,1-2 0 0 0,-1 1-1 0 0,0-1 1 0 0,1 0 0 0 0,-1-1 0 0 0,6-3-10 0 0,-3-46-3721 0 0,-7 17-3360 0 0,-4 22-4434 0 0</inkml:trace>
  <inkml:trace contextRef="#ctx0" brushRef="#br0" timeOffset="669.215">513 28 3689 0 0,'0'0'1335'0'0,"0"0"52"0"0,0 0 152 0 0,0 0 224 0 0,0 0 124 0 0,0 0-64 0 0,0 0-257 0 0,0 0-388 0 0,0 0-348 0 0,0 0-242 0 0,0 0-162 0 0,0 0-106 0 0,0-6-64 0 0,0-16-55 0 0,-8 36 683 0 0,-54 396 4481 0 0,25-139-4420 0 0,-126 555 364 0 0,84-430-1049 0 0,62-289-214 0 0,13-38 567 0 0,4-72-1497 0 0,0-4-2611 0 0,2 3-4241 0 0,0 0-4742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1 358 2937 0 0,'0'0'2109'0'0,"0"0"-367"0"0,0 0-75 0 0,0 0 176 0 0,0 0 147 0 0,0 0-107 0 0,0 0-348 0 0,0 0-411 0 0,0 0-321 0 0,0 0-208 0 0,0 0-102 0 0,0 9 636 0 0,46-1 2365 0 0,335 19 1052 0 0,-12-59-3821 0 0,-211 13-590 0 0,-131 18-148 0 0,-43 1-1353 0 0,12 0 784 0 0,-24 2-2484 0 0,10 3-5191 0 0,10-1-3472 0 0</inkml:trace>
  <inkml:trace contextRef="#ctx0" brushRef="#br0" timeOffset="389.275">39 648 9938 0 0,'0'0'1738'0'0,"0"0"-285"0"0,0 0-43 0 0,0 0 132 0 0,0 0 23 0 0,0 0-158 0 0,0 0-268 0 0,0 0-287 0 0,0 0-202 0 0,0 0-138 0 0,0 0-86 0 0,0 0-37 0 0,-6 2-12 0 0,-17 6-35 0 0,60 12 2144 0 0,16-11-1936 0 0,1-2 1 0 0,-1-3-1 0 0,1-1 1 0 0,0-4-1 0 0,27-3-550 0 0,114-10 290 0 0,-31-6-1129 0 0,-147-4-3310 0 0,-12 6-4140 0 0,-3 13-3477 0 0</inkml:trace>
  <inkml:trace contextRef="#ctx0" brushRef="#br0" timeOffset="1437.189">418 0 7418 0 0,'0'0'2007'0'0,"0"0"-279"0"0,0 0-133 0 0,0 0-12 0 0,0 0-9 0 0,0 0-82 0 0,0 0-213 0 0,0 0-265 0 0,0 0-221 0 0,0 0-185 0 0,0 0-112 0 0,0 0-52 0 0,0 0-4 0 0,-11 5-15 0 0,-37 13 1 0 0,47-17-387 0 0,0 0-1 0 0,0-1 1 0 0,0 1-1 0 0,0 0 0 0 0,1 0 1 0 0,-1 0-1 0 0,0 0 0 0 0,1 0 1 0 0,-1 0-1 0 0,0 0 1 0 0,1 0-1 0 0,0 0 0 0 0,-1 0 1 0 0,1 1-1 0 0,0-1 1 0 0,-1 0-1 0 0,1 0 0 0 0,0 0 1 0 0,0 0-1 0 0,0 1 1 0 0,0-1-1 0 0,0 0 0 0 0,0 0 1 0 0,0 0-1 0 0,0 1 1 0 0,1-1-1 0 0,-1 0 0 0 0,0 0 1 0 0,1 0-1 0 0,-1 0 1 0 0,1 0-1 0 0,-1 0 0 0 0,1 0 1 0 0,0 0-1 0 0,-1 0 1 0 0,1 0-1 0 0,0 0 0 0 0,0 0 1 0 0,0 0-1 0 0,-1 0 1 0 0,1-1-1 0 0,0 1 0 0 0,0 0 1 0 0,0-1-39 0 0,1 2 99 0 0,18 19 245 0 0,1-1 0 0 0,1 0 0 0 0,1-2 1 0 0,0-1-1 0 0,1-1 0 0 0,1-1 0 0 0,1-1 0 0 0,0-1 1 0 0,27 9-345 0 0,3 4 185 0 0,135 52 92 0 0,-178-73-261 0 0,-1 1-1 0 0,1 0 1 0 0,-1 1-1 0 0,-1 0 1 0 0,1 1-1 0 0,-1 0 1 0 0,-1 0-1 0 0,7 7-15 0 0,-16-13 21 0 0,-1 0 0 0 0,1 0 0 0 0,0 0-1 0 0,-1 0 1 0 0,1 1 0 0 0,-1-1 0 0 0,1 0-1 0 0,-1 0 1 0 0,0 0 0 0 0,0 0-1 0 0,0 1 1 0 0,0-1 0 0 0,-1 0 0 0 0,1 0-1 0 0,0 0 1 0 0,-1 1 0 0 0,0-1-1 0 0,1 0 1 0 0,-1 0 0 0 0,0 0 0 0 0,0 0-1 0 0,0 0 1 0 0,0-1 0 0 0,-1 1-1 0 0,1 0 1 0 0,0 0 0 0 0,-1-1 0 0 0,1 1-21 0 0,-40 35 273 0 0,-112 114 62 0 0,-47 73-50 0 0,43-77-114 0 0,123-114-107 0 0,27-54-2972 0 0,5 6-5872 0 0,2 11-3139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3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10642 0 0,'0'0'3002'0'0,"0"0"-1081"0"0,0 0-513 0 0,0 0-90 0 0,0 0-3 0 0,0 0 14 0 0,0 0-125 0 0,0 0-271 0 0,0 0-308 0 0,0 0-254 0 0,0 0-135 0 0,0 0 31 0 0,0 0 74 0 0,-2 14 63 0 0,-7 245 1307 0 0,-3 257-1100 0 0,6-457-2662 0 0,17-169-5193 0 0,-2 66-2553 0 0,-4 28 1251 0 0</inkml:trace>
  <inkml:trace contextRef="#ctx0" brushRef="#br0" timeOffset="249.509">23 20 10890 0 0,'0'0'1338'0'0,"0"0"-426"0"0,0 0-256 0 0,0 0 79 0 0,0 0 119 0 0,0 0 31 0 0,0 0 70 0 0,0 0 20 0 0,0 0 68 0 0,0 0 74 0 0,0 0-114 0 0,0 0-151 0 0,0 0-122 0 0,31 4-83 0 0,100 13-77 0 0,28-18 823 0 0,-122-5-1261 0 0,120-26-392 0 0,-144 30-359 0 0,-17 10-10733 0 0,-1-4-328 0 0</inkml:trace>
  <inkml:trace contextRef="#ctx0" brushRef="#br0" timeOffset="517.883">1 428 7170 0 0,'0'0'3360'0'0,"0"0"-2079"0"0,0 0 303 0 0,0 0 256 0 0,0 0-127 0 0,0 0-185 0 0,0 0-280 0 0,0 0-264 0 0,0 0-255 0 0,202-11-257 0 0,-172 8-216 0 0,-3-1-184 0 0,-3 0-128 0 0,4 1-184 0 0,-4 3-240 0 0,2 0-457 0 0,-10 0-1751 0 0,-7 0-9947 0 0</inkml:trace>
  <inkml:trace contextRef="#ctx0" brushRef="#br0" timeOffset="737.944">433 675 14691 0 0,'0'0'2055'0'0,"0"0"-1061"0"0,0 0-350 0 0,0 0 149 0 0,0 0 193 0 0,0 0 53 0 0,0 0-80 0 0,-2 32-228 0 0,-9 100-235 0 0,8-16 332 0 0,13-28-349 0 0,-8-79-4860 0 0,-1-10-4777 0 0,-1-3-1998 0 0</inkml:trace>
  <inkml:trace contextRef="#ctx0" brushRef="#br0" timeOffset="1024.941">349 624 8674 0 0,'0'0'3629'0'0,"0"0"-2128"0"0,0 0-719 0 0,0 0 179 0 0,0 0 317 0 0,0 0 221 0 0,0 0-53 0 0,0 0-194 0 0,0 0-228 0 0,0 0-218 0 0,0 0-164 0 0,0 0-135 0 0,35 2-121 0 0,111 8-114 0 0,-20-16 61 0 0,-82-2 129 0 0,-10 0-2555 0 0,-12 7-6656 0 0,-22 1-1486 0 0</inkml:trace>
  <inkml:trace contextRef="#ctx0" brushRef="#br0" timeOffset="1269.668">365 878 3961 0 0,'0'0'4545'0'0,"0"0"-3161"0"0,0 0 88 0 0,0 0 73 0 0,0 0-169 0 0,0 0-344 0 0,0 0-296 0 0,0 0-279 0 0,0 0-193 0 0,0 0-240 0 0,212-30-360 0 0,-182 23-593 0 0,-12-1-1831 0 0,-1 5-8731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49.3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79,'-56'90,"54"-88,1 0,0 0,0 1,1-1,-1 0,0 1,1-1,-1 1,1-1,0 1,0-1,0 1,0-1,0 0,1 1,-1-1,1 1,-1-1,1 0,0 1,0-1,0 0,0 0,0 1,1-1,-1 0,1 0,-1-1,1 1,0 0,0 0,0-1,0 1,0-1,0 0,0 1,0-1,0 0,1 0,0 0,3 0,-1-1,1 1,-1-1,1 0,0 0,-1-1,1 0,-1 0,1 0,-1 0,0-1,0 0,1 0,-1 0,-1-1,1 0,0 0,-1 0,1 0,-1-1,0 0,0 0,0 0,-1 0,1-1,-1 1,0-1,0 0,-1 0,0 0,1 0,-2 0,1-1,1-4,-11-68,8 76,-1 1,0-1,0 0,0 0,0 1,-1-1,1 1,0-1,-1 1,1-1,-1 1,1 0,-1 0,0 0,0 0,1 0,-1 0,0 0,0 0,0 1,0-1,0 1,0-1,0 1,0 0,0 0,0 0,0 0,0 0,0 1,0-1,0 0,0 1,0 0,0-1,-1 2,-37 21,31-14</inkml:trace>
  <inkml:trace contextRef="#ctx0" brushRef="#br0" timeOffset="415.551">294 203,'17'-28,"44"-46,-59 74,0-1,1 1,-1-1,0 1,1 0,-1 0,0 0,1 1,-1-1,0 1,0-1,1 1,-1-1,0 1,0 0,0 0,0 0,0 1,0-1,0 0,0 1,-1-1,1 1,0-1,-1 1,1 0,-1 0,0 0,0 0,2 2,21 19,-16-20,0-1,0 1,0-1,0-1,1 0,-1 0,1 0,-1-1,1 0,-1-1,1 0,-1 0,1-1,-1 0,0-1,0 1,0-2,0 1,-1-1,1 0,-1 0,0-1,0 0,0-1,-1 1,0-1,0-1,-1 1,1-1,-1 0,-1 0,1 0,-1 0,0-1,-1 0,1-25,-6 22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3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172 143 11074 0 0,'0'0'2486'0'0,"0"0"-792"0"0,0 0-502 0 0,0 0-97 0 0,0 0 143 0 0,0 0 110 0 0,0 0-76 0 0,0 0-246 0 0,0 0-297 0 0,0 0-239 0 0,0 0-132 0 0,0 12 248 0 0,24 513 2695 0 0,-23-439-3292 0 0,-4-1 1 0 0,-4 0 0 0 0,-10 42-10 0 0,12-114-1591 0 0,1-29-1849 0 0,1 4 2695 0 0,-6-42-4094 0 0,6 17-3365 0 0,3 18-915 0 0</inkml:trace>
  <inkml:trace contextRef="#ctx0" brushRef="#br0" timeOffset="321.433">1 287 4433 0 0,'0'0'2375'0'0,"0"0"-278"0"0,0 0-140 0 0,0 0-46 0 0,0 0-86 0 0,0 0-196 0 0,0 0-332 0 0,0 0-286 0 0,0 0-194 0 0,13-34-142 0 0,44-101-43 0 0,-56 132-593 0 0,0-1 0 0 0,0 1 0 0 0,0 0 0 0 0,0 0 0 0 0,1 0 1 0 0,-1 0-1 0 0,1 1 0 0 0,0-1 0 0 0,0 0 0 0 0,0 1 0 0 0,0-1 0 0 0,0 1 0 0 0,0-1 0 0 0,1 1 0 0 0,-1 0 0 0 0,1 0 0 0 0,0 0 0 0 0,0 1 1 0 0,-1-1-1 0 0,1 1 0 0 0,0-1 0 0 0,0 1 0 0 0,1 0-39 0 0,10-4 235 0 0,20-7 133 0 0,1 1 1 0 0,-1 1 0 0 0,2 2 0 0 0,-1 2 0 0 0,1 1 0 0 0,0 2-1 0 0,1 1 1 0 0,-1 2 0 0 0,21 4-369 0 0,-41-4 85 0 0,1 2-1 0 0,-1 0 1 0 0,0 1 0 0 0,0 0 0 0 0,0 1-1 0 0,-1 1 1 0 0,1 1 0 0 0,12 6-85 0 0,-22-9 24 0 0,-1 0 0 0 0,1 0 1 0 0,-1 0-1 0 0,0 1 0 0 0,0 0 0 0 0,0 0 1 0 0,0 0-1 0 0,-1 1 0 0 0,0-1 1 0 0,0 1-1 0 0,0 0 0 0 0,0 0 0 0 0,-1 0 1 0 0,0 1-1 0 0,0-1 0 0 0,0 1 0 0 0,-1 0 1 0 0,0 0-1 0 0,0 0 0 0 0,0 0 1 0 0,-1 0-1 0 0,0 0 0 0 0,0 0 0 0 0,-1 2-24 0 0,-2 6 45 0 0,-1-1 1 0 0,-1 1-1 0 0,-1-1 0 0 0,0 0 0 0 0,0 0 0 0 0,-1-1 0 0 0,-1 0 0 0 0,0 0 1 0 0,0 0-1 0 0,-2-1 0 0 0,1 0 0 0 0,-1 0 0 0 0,-1-1 0 0 0,0-1 0 0 0,0 1 1 0 0,-1-2-1 0 0,0 1 0 0 0,-1-1 0 0 0,1-1 0 0 0,-8 3-45 0 0,-9 5-69 0 0,0 0 0 0 0,-1-2-1 0 0,0-1 1 0 0,-1-2 0 0 0,-1-1 0 0 0,0-1-1 0 0,0-1 1 0 0,0-2 0 0 0,-1-2 0 0 0,1 0 0 0 0,-1-2-1 0 0,-20-3 70 0 0,5-10-2167 0 0,40 5-2263 0 0,5-3-3841 0 0,2 6-3305 0 0</inkml:trace>
  <inkml:trace contextRef="#ctx0" brushRef="#br0" timeOffset="886.088">741 504 2120 0 0,'0'0'2892'0'0,"0"0"-724"0"0,0 0-157 0 0,0 0 48 0 0,0 0-62 0 0,0 0-246 0 0,0 0-344 0 0,0 0-316 0 0,0 0-222 0 0,0 0-131 0 0,0 0-53 0 0,0 0-41 0 0,0 0-24 0 0,-6 14 2328 0 0,6-14-2588 0 0,0 0-32 0 0,0 0-24 0 0,26 4 1208 0 0,146 4 517 0 0,-49-12-1382 0 0,-123-5-3565 0 0,0 3-6840 0 0,0 2-3081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4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2713 0 0,'0'0'3154'0'0,"0"0"-1005"0"0,0 0-287 0 0,0 0 125 0 0,0 0 158 0 0,0 0 16 0 0,0 0-225 0 0,0 0-399 0 0,0 0-371 0 0,0 0-263 0 0,0 0-170 0 0,0 0-97 0 0,0 0-62 0 0,-4 14 3851 0 0,154 8-2210 0 0,74-28-1607 0 0,-175 1-2503 0 0,-82 14-3115 0 0,19-3 429 0 0,6-2-1039 0 0,1 0-6498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4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3769 0 0,'0'0'4530'0'0,"0"0"-2208"0"0,0 0-691 0 0,0 0-28 0 0,0 0 12 0 0,0 0-48 0 0,0 0-160 0 0,0 0-195 0 0,0 0-208 0 0,0 0-191 0 0,0 0-173 0 0,0 0-140 0 0,0 0-31 0 0,-7 5-9 0 0,-22 18 6 0 0,22-18 5 0 0,7-5-29 0 0,0 0-28 0 0,14 4 1211 0 0,2 1-1297 0 0,0-1-1 0 0,1-1 0 0 0,-1 0 0 0 0,1-2 0 0 0,-1 1 0 0 0,1-2 0 0 0,-1 0 0 0 0,1-1 0 0 0,4-2-327 0 0,-12 3 88 0 0,233-22 920 0 0,-127 19-712 0 0,-115 3-292 0 0,0 0 3 0 0,0 0-46 0 0,0 0-26 0 0,0 0-31 0 0,0 0-59 0 0,-10-5-2774 0 0,7 3-2221 0 0,-1 1-7497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4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8 685 0 0 0,'0'0'255'0'0,"0"0"668"0"0,0 0 169 0 0,0 0-19 0 0,0 0-54 0 0,0 0-56 0 0,0 0 47 0 0,0 0 71 0 0,0 0 50 0 0,-1 4 28 0 0,-5 21 1840 0 0,6-24-2126 0 0,0-1-16 0 0,0 0 1 0 0,0 0 3 0 0,0 0-9 0 0,0 0-25 0 0,0 0-16 0 0,0 0-8 0 0,0 0-24 0 0,0 0-23 0 0,0 0-41 0 0,0 0-59 0 0,5-16 2094 0 0,9-31-2534 0 0,2 0 0 0 0,1 1 0 0 0,3 1 0 0 0,1 1 0 0 0,26-38-216 0 0,-15 29 48 0 0,2 3 0 0 0,2 1 0 0 0,3 1 0 0 0,17-14-48 0 0,-29 39 101 0 0,-27 23-87 0 0,1 31-137 0 0,15 89 314 0 0,-10-72-169 0 0,2-1 1 0 0,1 0 0 0 0,3 0-1 0 0,5 9-22 0 0,4-13-72 0 0,-20-43 80 0 0,-1 0-16 0 0,22-20 124 0 0,142-160 254 0 0,125-110-306 0 0,-222 239-71 0 0,-66 50-6 0 0,0 1-14 0 0,0 0-2 0 0,-4 91 206 0 0,-9 44 49 0 0,8 88-587 0 0,7-213-1591 0 0,3-8-7055 0 0,-4-2-3165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4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0 13723 0 0,'0'0'1232'0'0,"0"0"-81"0"0,0 0-80 0 0,0 0 0 0 0,0 0-40 0 0,0 0-138 0 0,0 0-107 0 0,0 0-94 0 0,0 0-105 0 0,0 0-98 0 0,0 0-83 0 0,0 0-60 0 0,-31 10-34 0 0,-100 32 2 0 0,55-5 286 0 0,63-27-548 0 0,0 1 1 0 0,1 1-1 0 0,0 0 0 0 0,1 0 1 0 0,0 2-1 0 0,1-1 0 0 0,0 1 1 0 0,1 0-1 0 0,1 1 0 0 0,0 0 1 0 0,1 1-1 0 0,1-1 0 0 0,0 1 1 0 0,1 1-1 0 0,1-1 0 0 0,-2 12-52 0 0,5 89 37 0 0,2-114-26 0 0,0 1 1 0 0,-1 0 0 0 0,1-1 0 0 0,1 1-1 0 0,-1-1 1 0 0,0 0 0 0 0,1 1-1 0 0,0-1 1 0 0,0 0 0 0 0,0 0 0 0 0,0 0-1 0 0,0 0 1 0 0,0 0 0 0 0,1 0 0 0 0,0-1-1 0 0,-1 1 1 0 0,1-1 0 0 0,0 0-1 0 0,0 1 1 0 0,0-1 0 0 0,0-1 0 0 0,1 1-1 0 0,-1 0 1 0 0,1-1 0 0 0,-1 0-1 0 0,1 0 1 0 0,-1 0 0 0 0,1 0 0 0 0,3 0-12 0 0,6-3 91 0 0,1 0 0 0 0,-1-2 1 0 0,0 1-1 0 0,0-2 0 0 0,0 1 1 0 0,-1-2-1 0 0,1 0 1 0 0,-1 0-1 0 0,-1-1 0 0 0,1-1 1 0 0,-1 1-1 0 0,0-2 1 0 0,-1 0-1 0 0,0 0 0 0 0,0-1 1 0 0,-1 0-1 0 0,-1-1 1 0 0,1 0-1 0 0,3-7-91 0 0,23-30 116 0 0,-2-1 0 0 0,-2-1 0 0 0,-2-2 0 0 0,-2 0 0 0 0,3-17-116 0 0,-17 37 49 0 0,-13 32-46 0 0,0 0 0 0 0,0 1-1 0 0,0-1 1 0 0,0 0 0 0 0,1 0-1 0 0,-1 0 1 0 0,0 0 0 0 0,0 0-1 0 0,0 0 1 0 0,1 0 0 0 0,-1 0-1 0 0,0 0 1 0 0,0 1 0 0 0,0-1-1 0 0,1 0 1 0 0,-1 0 0 0 0,0 0-1 0 0,0 0 1 0 0,1 0 0 0 0,-1 0-1 0 0,0 0 1 0 0,0-1 0 0 0,0 1-1 0 0,1 0 1 0 0,-1 0 0 0 0,0 0-1 0 0,0 0 1 0 0,0 0 0 0 0,1 0-1 0 0,-1 0 1 0 0,0 0 0 0 0,0 0-1 0 0,0-1 1 0 0,1 1 0 0 0,-1 0-3 0 0,0 0-8 0 0,-15 220 196 0 0,30-66-163 0 0,30-41-634 0 0,8-93-2333 0 0,-34-20-1028 0 0,-3-4-3761 0 0,-9 1-4311 0 0</inkml:trace>
  <inkml:trace contextRef="#ctx0" brushRef="#br0" timeOffset="244.154">1103 262 15363 0 0,'0'0'1727'0'0,"0"0"-534"0"0,0 0-29 0 0,0 0 225 0 0,0 0 69 0 0,0 0-103 0 0,0 0-272 0 0,-12 31-280 0 0,-39 100-202 0 0,-85 166 750 0 0,111-276-4585 0 0,6-26-8678 0 0,15 1 739 0 0</inkml:trace>
  <inkml:trace contextRef="#ctx0" brushRef="#br0" timeOffset="521.991">821 266 14387 0 0,'0'0'2221'0'0,"0"0"-782"0"0,0 0-437 0 0,0 0-99 0 0,0 0-7 0 0,0 0-66 0 0,0 0-106 0 0,0 0-36 0 0,0 0-5 0 0,0 0 32 0 0,0 0-2 0 0,0 0-86 0 0,9 16-59 0 0,63 107 983 0 0,64 79 471 0 0,-36-76-1763 0 0,-97-123-926 0 0,15 13 1796 0 0,-14-15-3589 0 0,-2-7-3708 0 0,-2 3-6260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5:58.96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 48 3665 0 0,'0'0'1580'0'0,"0"0"-494"0"0,0 0-369 0 0,0 0-83 0 0,0 0 83 0 0,0 0 147 0 0,0 0 82 0 0,0 0-7 0 0,0 0-86 0 0,0 0-139 0 0,0 0-143 0 0,-2 0 1328 0 0,51-3 1677 0 0,24-10-2346 0 0,-17 3-699 0 0,43 0 39 0 0,1 4-1 0 0,76 7-569 0 0,-73-1 209 0 0,330-3 841 0 0,-155-1-766 0 0,-94 8-139 0 0,113 22-82 0 0,102-19-69 0 0,-282 0 48 0 0,611-3 70 0 0,-448 7-74 0 0,329-7 402 0 0,-247 7-299 0 0,30 11-32 0 0,-101 4 8 0 0,-48-8-19 0 0,325-7 328 0 0,-358-4-242 0 0,-86-4-68 0 0,-88 1 115 0 0,-31-3-3259 0 0,-2-1-3290 0 0,-3 0-5387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6:01.34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3 111 1344 0 0,'0'0'1027'0'0,"0"0"-149"0"0,0 0-33 0 0,0 0 53 0 0,0 0 147 0 0,0 0 137 0 0,0 0 126 0 0,0 0 27 0 0,0 0-103 0 0,0 0-177 0 0,0 0-253 0 0,-2-2-255 0 0,122-4 2635 0 0,206-8-999 0 0,198-45-239 0 0,-187 36 2 0 0,172 16-1946 0 0,-410 7 157 0 0,290 4 125 0 0,72 22-112 0 0,-369-19-198 0 0,-5 1 26 0 0,256 32 138 0 0,0-25-14 0 0,228 36 54 0 0,-458-47-41 0 0,13 6-15 0 0,310 36 220 0 0,-268-29-210 0 0,128-9 138 0 0,60-12 57 0 0,-284 15-294 0 0,-53-2-1092 0 0,-12-4-2224 0 0,-2 0-3997 0 0,1-2-4757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6:1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661 508 0 0 0,'0'0'1270'0'0,"0"0"210"0"0,0 0-120 0 0,0 0-240 0 0,0 0-183 0 0,2 0-42 0 0,34-3 6466 0 0,-34-6-2368 0 0,-2-13-3426 0 0,0 20-1440 0 0,0-1-32 0 0,0 0 0 0 0,-1-1 0 0 0,1 1 0 0 0,-1 0 0 0 0,0 0 0 0 0,0-1 0 0 0,0 1 0 0 0,-1 0 0 0 0,1 0 0 0 0,-1 0 0 0 0,1 1 0 0 0,-1-1 0 0 0,0 0 0 0 0,0 0 0 0 0,0 1 0 0 0,0-1 0 0 0,-1 1 0 0 0,1 0 0 0 0,-1 0 1 0 0,1 0-1 0 0,-1 0 0 0 0,0 0 0 0 0,0 1 0 0 0,0-1 0 0 0,0 1 0 0 0,0 0 0 0 0,0-1 0 0 0,0 1 0 0 0,-3 0-95 0 0,-97-12 586 0 0,84 16-556 0 0,0 1 1 0 0,0 0 0 0 0,0 2-1 0 0,1 0 1 0 0,0 1-1 0 0,0 1 1 0 0,0 0-1 0 0,1 2 1 0 0,0 0 0 0 0,1 1-1 0 0,1 0 1 0 0,-4 4-31 0 0,-18 13 26 0 0,1 3 0 0 0,1 0 0 0 0,2 3 0 0 0,1 0 0 0 0,-5 10-26 0 0,-8 14 52 0 0,44-56-53 0 0,-1-1-1 0 0,1 1 0 0 0,0 0 0 0 0,0-1 0 0 0,0 1 1 0 0,0 0-1 0 0,0 0 0 0 0,0 0 0 0 0,0 0 0 0 0,1 0 1 0 0,-1 0-1 0 0,1 0 0 0 0,-1 0 0 0 0,1 0 0 0 0,0 0 1 0 0,0 0-1 0 0,0 0 0 0 0,0 1 0 0 0,0-1 0 0 0,0 0 1 0 0,1 0-1 0 0,-1 0 0 0 0,1 0 0 0 0,-1 0 0 0 0,1 0 1 0 0,0 0-1 0 0,0 0 0 0 0,0 0 0 0 0,0-1 0 0 0,0 1 1 0 0,0 0-1 0 0,0 0 0 0 0,1-1 0 0 0,-1 1 0 0 0,1-1 1 0 0,-1 1-1 0 0,1-1 0 0 0,-1 0 0 0 0,1 0 0 0 0,0 1 1 0 0,0-1-1 0 0,0 0 0 0 0,1 0 2 0 0,16 9 31 0 0,1-1 1 0 0,0-1-1 0 0,1-1 0 0 0,0-1 1 0 0,0 0-1 0 0,1-2 0 0 0,-1-1 0 0 0,1 0 1 0 0,0-2-1 0 0,-1 0 0 0 0,6-1-31 0 0,90 8 125 0 0,-95 3 85 0 0,-101 42 465 0 0,40-31-646 0 0,1 3 0 0 0,1 1 1 0 0,2 2-1 0 0,0 1 0 0 0,2 1 1 0 0,2 3-1 0 0,-11 13-29 0 0,32-36 3 0 0,1 0 1 0 0,1 1-1 0 0,0 0 0 0 0,0 0 0 0 0,1 1 1 0 0,0 0-1 0 0,1 0 0 0 0,0 0 1 0 0,1 1-1 0 0,1 0 0 0 0,0 0 0 0 0,1 0 1 0 0,0 0-1 0 0,1 1 0 0 0,0 5-3 0 0,1-10 15 0 0,0 1 0 0 0,1-1 0 0 0,1 0-1 0 0,-1 0 1 0 0,1 0 0 0 0,1 0 0 0 0,0 0-1 0 0,0 0 1 0 0,1 0 0 0 0,0 0 0 0 0,1-1 0 0 0,-1 1-1 0 0,2-1 1 0 0,-1 0 0 0 0,1 0 0 0 0,0-1-1 0 0,1 1 1 0 0,0-1 0 0 0,0 0 0 0 0,0-1-1 0 0,1 0 1 0 0,0 0 0 0 0,0 0 0 0 0,1-1 0 0 0,0 0-1 0 0,0 0 1 0 0,6 2-15 0 0,1-2 72 0 0,1-1 0 0 0,-1-1 1 0 0,1-1-1 0 0,0 0 0 0 0,0-1 0 0 0,0-1 0 0 0,0 0 0 0 0,0-1 0 0 0,-1-1 0 0 0,1 0 1 0 0,15-5-73 0 0,50-23 181 0 0,-66-4-1677 0 0,0-16-1539 0 0,-5 19-1525 0 0,-2-1-5610 0 0,-6 21 1525 0 0</inkml:trace>
  <inkml:trace contextRef="#ctx0" brushRef="#br0" timeOffset="635.903">502 118 2617 0 0,'0'0'1216'0'0,"0"0"-421"0"0,0 0-97 0 0,0 0 160 0 0,0 0 250 0 0,0 0 219 0 0,0 0 163 0 0,0 0 7 0 0,0 0-43 0 0,0 0-118 0 0,0 0-129 0 0,0 0-108 0 0,0 0-123 0 0,-10-20-125 0 0,-33-58-108 0 0,32 58-76 0 0,11 20-51 0 0,0 0-13 0 0,-6 24 3254 0 0,-1 1-3744 0 0,-60 483 2341 0 0,1 68-1474 0 0,15-27-444 0 0,26-339-338 0 0,6-106-52 0 0,13-86 25 0 0,-3-34-1301 0 0,-2-6-1117 0 0,5 6-3389 0 0,5 8-6642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6:55.27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0 114 0 0 0,'0'0'212'0'0,"0"0"251"0"0,0 0 93 0 0,0 0-41 0 0,0 0-83 0 0,0 0-77 0 0,6-4-31 0 0,0 0-95 0 0,-1 1 1 0 0,1 0 0 0 0,0 0-1 0 0,0 0 1 0 0,0 0 0 0 0,0 1-1 0 0,0 0 1 0 0,1 1 0 0 0,-1-1 0 0 0,1 1-1 0 0,-1 0 1 0 0,1 1 0 0 0,2-1-230 0 0,307-5 5322 0 0,33-9-4691 0 0,-142 4-175 0 0,17 7 41 0 0,61 7 161 0 0,-108-14-42 0 0,83 7-599 0 0,-71-3-7 0 0,-10-11 351 0 0,0 10 70 0 0,702 8 4130 0 0,-613 12-2753 0 0,311 20 694 0 0,-52-9-762 0 0,-57 2-650 0 0,-253-7-659 0 0,-148-14-255 0 0,-56 0 32 0 0,-13-4-199 0 0,12 0 33 0 0,75 8 155 0 0,-68-5-136 0 0,-19-3-50 0 0,0 0 1 0 0,0 0-13 0 0,0 0 3 0 0,0 0-4 0 0,0 0 3 0 0,0 0-18 0 0,0 0-25 0 0,-13 1-3539 0 0,7 8 701 0 0,-4 2-6758 0 0,6-10-1894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6:58.7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 63 248 0 0,'0'0'1891'0'0,"0"0"-764"0"0,0 0-452 0 0,0 0-42 0 0,0 0 97 0 0,0 0 207 0 0,0 0 224 0 0,0 0 136 0 0,0 0 9 0 0,0 0-118 0 0,0 0-186 0 0,0 0-190 0 0,0 0-159 0 0,-7 8 2953 0 0,108-1 338 0 0,-1 0-3305 0 0,133-14 309 0 0,85-15-376 0 0,-58 18-299 0 0,77 0 67 0 0,163-18 115 0 0,-240 11-329 0 0,80-3-10 0 0,211 14-10 0 0,-321 14-116 0 0,59-6 40 0 0,29-5-4 0 0,-136 5-20 0 0,228 10-95 0 0,-205-10 112 0 0,195-1 21 0 0,-43-11 156 0 0,-84 4 29 0 0,6 11-64 0 0,149 0 114 0 0,-206-3-81 0 0,63-8 269 0 0,141 0 180 0 0,-246 3-448 0 0,-77 1 47 0 0,-78 3-196 0 0,22 1 64 0 0,-39-2-508 0 0,-10-9-6167 0 0,0 0-5243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48.4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125 0,'0'425,"6"-387,-2-38,-1-3</inkml:trace>
  <inkml:trace contextRef="#ctx0" brushRef="#br0" timeOffset="262.399">1 265,'21'0,"16"3,4 1,-1-1,-5 0,-5-1,-5 0,-3-1,-3-1,-1 0,-4 3,-2 1,1-1,1 0,1-1,-2 0</inkml:trace>
  <inkml:trace contextRef="#ctx0" brushRef="#br0" timeOffset="463.453">495 300,'-3'18,"-1"6</inkml:trace>
  <inkml:trace contextRef="#ctx0" brushRef="#br0" timeOffset="715.314">548 141,'-6'-21,"-2"-4,0 6,2 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6:2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1131 0 0 0,'0'0'907'0'0,"0"0"144"0"0,0 0-26 0 0,0 0 146 0 0,0 0 119 0 0,0 0 49 0 0,0 0-58 0 0,0 0-171 0 0,0 0-315 0 0,0 0-279 0 0,0 0-147 0 0,0-1-1019 0 0,-2-1 12511 0 0,-33 152-9585 0 0,15-91-2062 0 0,-144 396 467 0 0,70-236-564 0 0,17-68-65 0 0,53-93-114 0 0,1-14-29 0 0,22-43 78 0 0,12-58-8528 0 0,-3 33 153 0 0,-3 13 78 0 0</inkml:trace>
  <inkml:trace contextRef="#ctx0" brushRef="#br0" timeOffset="1770.912">310 1333 0 0 0,'0'0'253'0'0,"0"0"498"0"0,0 0 137 0 0,0 0 143 0 0,0 0 199 0 0,0 0 149 0 0,0 0-59 0 0,0 0-198 0 0,0 0-210 0 0,0 0-155 0 0,0 0-54 0 0,0 0 1 0 0,2-2-379 0 0,5-7 9474 0 0,-3-1-6201 0 0,-7-31-3609 0 0,-1 34 149 0 0,5 36 0 0 0,86 276 461 0 0,-36-66-227 0 0,-8-56-169 0 0,-20-119-182 0 0,-23-64-47 0 0,0 0 27 0 0,0 0 10 0 0,0 0-9 0 0,0 0 17 0 0,0 0-18 0 0,0 0 2 0 0,0 0-6 0 0,0 0 9 0 0,0 0 4 0 0,0 0 9 0 0,0 0-11 0 0,0 0-13 0 0,0 0-3 0 0,13 26 109 0 0,5 45 51 0 0,-17-62-139 0 0,-1-9 38 0 0,0 0 0 0 0,0-1 0 0 0,0 1 0 0 0,1 0 0 0 0,-1-1 0 0 0,0 1 0 0 0,0 0 0 0 0,1 0 0 0 0,-1-1 0 0 0,0 1 0 0 0,1 0 0 0 0,-1 0 0 0 0,0-1 0 0 0,1 1 0 0 0,-1 0 0 0 0,0 0 0 0 0,1 0 0 0 0,-1 0 0 0 0,0-1 0 0 0,1 1 0 0 0,-1 0 0 0 0,1 0 0 0 0,-1 0 0 0 0,0 0 0 0 0,1 0 0 0 0,-1 0 0 0 0,1 0 0 0 0,-1 0 0 0 0,0 0 0 0 0,1 0 0 0 0,-1 1 0 0 0,1-1 0 0 0,-1 0 0 0 0,0 0 0 0 0,1 0 0 0 0,-1 0 0 0 0,0 0 0 0 0,1 1-51 0 0,48-197 150 0 0,-10 61-113 0 0,-1-14-14 0 0,20-119 67 0 0,-43 96 77 0 0,5 36-83 0 0,-10 107-64 0 0,-9 28-13 0 0,-1 1-10 0 0,0 0 6 0 0,0 0-9 0 0,0 0 1 0 0,0 0 10 0 0,0 0 3 0 0,0 0 0 0 0,0 0-4 0 0,0 0-16 0 0,0 0-4 0 0,0 0 4 0 0,0 0 18 0 0,0 0 7 0 0,0 0-6 0 0,0 0-13 0 0,0 0-2 0 0,0 0 3 0 0,0 0 10 0 0,0 0-1 0 0,0 0-16 0 0,0 0-4 0 0,0 0 0 0 0,0 0 4 0 0,0 0 11 0 0,0 0-12 0 0,0 0 17 0 0,0 0 10 0 0,0 0 1 0 0,0 0-11 0 0,0 0-23 0 0,0 0 2 0 0,0 0 25 0 0,0 0-1 0 0,0 0-14 0 0,0 0-4 0 0,0 0 11 0 0,0 0-10 0 0,0 0-1 0 0,0 0-2 0 0,0 0 2 0 0,0 0 0 0 0,0 0 7 0 0,0 0-24 0 0,0 0 3 0 0,0 0-15 0 0,0 0 6 0 0,0 0 6 0 0,0 0-10 0 0,0 0-18 0 0,0 0-36 0 0,0 0-8 0 0,0 0-39 0 0,0 0-26 0 0,0 0-33 0 0,0 0-100 0 0,0 0-95 0 0,0 0-179 0 0,0 0-228 0 0,0 0-319 0 0,0 0-624 0 0,0 0-2773 0 0,1 0-424 0 0,-1 0-6830 0 0</inkml:trace>
  <inkml:trace contextRef="#ctx0" brushRef="#br0" timeOffset="2710.518">1131 1440 0 0 0,'0'0'1188'0'0,"0"0"329"0"0,0 0 196 0 0,0 0 134 0 0,0 0 35 0 0,0 0-126 0 0,0 0-235 0 0,0 0-254 0 0,0 0-226 0 0,0 0-146 0 0,0 0-95 0 0,0 0-52 0 0,0 0-30 0 0,-6 11 4516 0 0,59-2-882 0 0,3 0-3819 0 0,67 2 338 0 0,101-7 122 0 0,-223-4-996 0 0,-1 0 10 0 0,0 0 14 0 0,0 0 23 0 0,0 0-17 0 0,0 0-15 0 0,0 0-3 0 0,0 0-12 0 0,0 0 27 0 0,0 0 7 0 0,0 0-8 0 0,0 0-10 0 0,0 0 10 0 0,0 0 10 0 0,0 0 7 0 0,0 0-20 0 0,0 0-11 0 0,0 0 2 0 0,0 0 9 0 0,0 0-1 0 0,0 0 1 0 0,0 0-15 0 0,0 0-17 0 0,0 0 17 0 0,0 0-9 0 0,0 0-4 0 0,0 0 0 0 0,0 0 7 0 0,0 0 17 0 0,0 0-29 0 0,0 0-7 0 0,0 0-6 0 0,0-30-7615 0 0,0 16-3600 0 0,0 10 913 0 0</inkml:trace>
  <inkml:trace contextRef="#ctx0" brushRef="#br0" timeOffset="8301.028">1758 2066 4553 0 0,'0'0'1815'0'0,"0"0"-687"0"0,0 0-470 0 0,0 0-139 0 0,0 0 117 0 0,0 0 102 0 0,0 0 4 0 0,0 0-11 0 0,0 0 64 0 0,0 0 94 0 0,0 0 110 0 0,6-4 91 0 0,61-62 3473 0 0,-8-74-439 0 0,-51 115-3951 0 0,1 0 1 0 0,1 0-1 0 0,1 1 1 0 0,1 1 0 0 0,1 0-1 0 0,1 0 1 0 0,8-7-174 0 0,11-4 145 0 0,1 1 1 0 0,2 1-1 0 0,1 3 0 0 0,29-18-145 0 0,-43 30 48 0 0,55-31 220 0 0,-67 91-70 0 0,13 53-72 0 0,-13-56-93 0 0,-1 2 0 0 0,-2-1 0 0 0,-2 1 0 0 0,0 15-33 0 0,-7 100 43 0 0,1-156-34 0 0,0-1 13 0 0,0 0 0 0 0,12-23 72 0 0,253-311 79 0 0,-156 220-236 0 0,-86 96 58 0 0,-23 17-8 0 0,0 1-9 0 0,0 0-19 0 0,4 27-60 0 0,0 1 144 0 0,-2 1 1 0 0,-1 0 0 0 0,-1 0-1 0 0,-1 0 1 0 0,-2 0 0 0 0,-1 0-1 0 0,-2 3-43 0 0,-8 94 123 0 0,3-27-26 0 0,11-99-112 0 0,0 0-17 0 0,1-3-1638 0 0,-3-4-1998 0 0,4-1-3978 0 0,1 4-3849 0 0</inkml:trace>
  <inkml:trace contextRef="#ctx0" brushRef="#br0" timeOffset="9297.884">3448 1444 8250 0 0,'0'0'2390'0'0,"0"0"-670"0"0,0 0-228 0 0,0 0 18 0 0,0 0-7 0 0,0 0-83 0 0,0 0-205 0 0,0 0-236 0 0,0 0-211 0 0,0 0-146 0 0,0 0-126 0 0,0 0-71 0 0,0 0-77 0 0,-20 0-62 0 0,-62 0-36 0 0,77 0-201 0 0,1 0 0 0 0,-1 0-1 0 0,0 1 1 0 0,0-1-1 0 0,1 1 1 0 0,-1 0 0 0 0,0 1-1 0 0,1-1 1 0 0,-1 1-1 0 0,1 0 1 0 0,0 0 0 0 0,0 0-1 0 0,-1 0 1 0 0,1 1-1 0 0,1 0 1 0 0,-1-1-1 0 0,-2 3-47 0 0,-13 10 173 0 0,2-2-109 0 0,0 1 1 0 0,0 0 0 0 0,2 2-1 0 0,0-1 1 0 0,0 2 0 0 0,2 0 0 0 0,0 1-1 0 0,1 0 1 0 0,1 1 0 0 0,1 0-1 0 0,-8 19-65 0 0,12-22-1 0 0,0 0 0 0 0,1 0-1 0 0,0 1 1 0 0,1 0 0 0 0,1 0-1 0 0,1 0 1 0 0,1 0 0 0 0,0 13 1 0 0,1-27 6 0 0,0 0 0 0 0,0 0 0 0 0,0 0 0 0 0,1 0 0 0 0,0 0 0 0 0,-1 0 0 0 0,1 0 0 0 0,0-1 1 0 0,0 1-1 0 0,1 0 0 0 0,-1-1 0 0 0,1 1 0 0 0,-1-1 0 0 0,1 1 0 0 0,0-1 0 0 0,0 0 0 0 0,0 0 0 0 0,0 0 0 0 0,0 0 1 0 0,0 0-1 0 0,0 0 0 0 0,1 0 0 0 0,-1-1 0 0 0,1 1 0 0 0,-1-1 0 0 0,1 0 0 0 0,0 0 0 0 0,0 0 0 0 0,-1 0 0 0 0,1 0 0 0 0,0 0 1 0 0,0-1-1 0 0,0 1 0 0 0,0-1 0 0 0,0 0-6 0 0,6 1 75 0 0,-1-1-1 0 0,1 0 1 0 0,-1 0 0 0 0,1-1-1 0 0,-1 0 1 0 0,1 0 0 0 0,-1-1 0 0 0,0 0-1 0 0,0 0 1 0 0,0-1 0 0 0,5-2-75 0 0,8-7 118 0 0,0 0 1 0 0,-1-2-1 0 0,0 0 0 0 0,-1-1 1 0 0,-1-1-1 0 0,0-1 1 0 0,-1 0-1 0 0,-1-1 1 0 0,-1-1-1 0 0,0-1 1 0 0,7-14-119 0 0,37-66 550 0 0,-54 96-518 0 0,-1 14-104 0 0,4 5 76 0 0,-1 0 0 0 0,0 0 0 0 0,-1 0 0 0 0,0 1 0 0 0,-2 0 0 0 0,1 0 0 0 0,-2 1 0 0 0,0-1 0 0 0,-1 1 0 0 0,-1 13-4 0 0,7 33 14 0 0,29 166 2 0 0,-35-206 0 0 0,0 1 0 0 0,-2-1-1 0 0,-1 1 1 0 0,0 0 0 0 0,-2-1 0 0 0,-1 1 0 0 0,0-1 0 0 0,-2 0 0 0 0,-1-1 0 0 0,-1 1 0 0 0,0-1 0 0 0,-2-1 0 0 0,-1 0-1 0 0,0 1-15 0 0,-3 2 11 0 0,-2-1-1 0 0,0 0 1 0 0,-1-1 0 0 0,0-1-1 0 0,-2-1 1 0 0,-1-1-1 0 0,0 0 1 0 0,-2-1-1 0 0,0-2 1 0 0,-22 13-11 0 0,43-27 5 0 0,0-1-1 0 0,-1 0 1 0 0,1 0 0 0 0,-1 0 0 0 0,1 0 0 0 0,0-1 0 0 0,-1 1-1 0 0,0 0 1 0 0,1-1 0 0 0,-1 1 0 0 0,1-1 0 0 0,-1 1 0 0 0,0-1-1 0 0,1 0 1 0 0,-1 1 0 0 0,0-1 0 0 0,1 0 0 0 0,-1 0 0 0 0,0 0-1 0 0,0-1 1 0 0,1 1 0 0 0,-1 0 0 0 0,0-1 0 0 0,1 1 0 0 0,-1-1-1 0 0,1 1 1 0 0,-1-1 0 0 0,1 0 0 0 0,-1 0 0 0 0,1 1 0 0 0,-1-1-1 0 0,1 0 1 0 0,0-1 0 0 0,-1 1 0 0 0,1 0 0 0 0,0 0 0 0 0,0 0-1 0 0,0-1 1 0 0,0 1 0 0 0,0 0 0 0 0,0-1 0 0 0,0 1 0 0 0,0-1-1 0 0,1 1 1 0 0,-1-1 0 0 0,1 0 0 0 0,-1 1 0 0 0,1-1 0 0 0,-1 0-1 0 0,1 1 1 0 0,0-1 0 0 0,0 0 0 0 0,0-1-5 0 0,0-7-6 0 0,0-1 1 0 0,1 1 0 0 0,0 0-1 0 0,1-1 1 0 0,0 1-1 0 0,1 0 1 0 0,0 0-1 0 0,0 1 1 0 0,1-1-1 0 0,0 1 1 0 0,1-1 0 0 0,5-6 4 0 0,23-37 45 0 0,3 1 0 0 0,2 2-1 0 0,2 2 1 0 0,2 1 0 0 0,2 3-1 0 0,2 1 1 0 0,45-31-44 0 0,-84 69 23 0 0,0 0-1 0 0,1 1 1 0 0,-1 0 0 0 0,1 1 0 0 0,-1-1-1 0 0,1 1 1 0 0,0 1 0 0 0,0 0 0 0 0,0 0 0 0 0,1 0-1 0 0,-1 1 1 0 0,0 1 0 0 0,1-1 0 0 0,1 1-23 0 0,9 10 794 0 0,-14-6-2032 0 0,-3-8-6641 0 0,-2-2-4532 0 0</inkml:trace>
  <inkml:trace contextRef="#ctx0" brushRef="#br0" timeOffset="12515.366">4210 1676 1408 0 0,'0'0'2554'0'0,"0"0"-491"0"0,0 0-66 0 0,0 0-16 0 0,0 0-96 0 0,0 0-202 0 0,0 0-275 0 0,0 0-280 0 0,0 0-238 0 0,0 0-183 0 0,0 0-122 0 0,0 0-65 0 0,0 0-20 0 0,7 7 3776 0 0,48 0-1583 0 0,100 1-1462 0 0,109-16-343 0 0,-257 4-2905 0 0,-17 1-9022 0 0,7 3-397 0 0</inkml:trace>
  <inkml:trace contextRef="#ctx0" brushRef="#br0" timeOffset="12837.323">4144 1915 9818 0 0,'0'0'2922'0'0,"0"0"-1199"0"0,0 0-749 0 0,0 0-164 0 0,0 0 53 0 0,0 0 84 0 0,0 0-20 0 0,0 0-144 0 0,0 0-144 0 0,0 0-19 0 0,0 0 32 0 0,0 0 53 0 0,0 0 33 0 0,13 2-85 0 0,94 11 862 0 0,39-21 200 0 0,-12 1-1416 0 0,-115 1-1730 0 0,-13 0-7415 0 0,-6 3-3395 0 0</inkml:trace>
  <inkml:trace contextRef="#ctx0" brushRef="#br0" timeOffset="16782.817">4930 2147 0 0 0,'0'0'377'0'0,"0"0"688"0"0,0 0 335 0 0,0 0 64 0 0,0 0-81 0 0,0 0-171 0 0,0 0-167 0 0,0 0-137 0 0,0 0-77 0 0,0 0-39 0 0,1 0 1474 0 0,1 1 8827 0 0,-1-2-11805 0 0,-2-32 1679 0 0,12-70 98 0 0,93-69-466 0 0,-64 115-523 0 0,-23 34-42 0 0,1 1-1 0 0,1 0 1 0 0,1 1 0 0 0,0 1 0 0 0,2 1-1 0 0,0 1 1 0 0,1 1 0 0 0,1 1 0 0 0,0 1-1 0 0,21-9-33 0 0,1 2 59 0 0,-45 22-79 0 0,-1 0 0 0 0,0 0-11 0 0,0 0-9 0 0,11 29 31 0 0,5 12 53 0 0,-2 0 0 0 0,-2 0 0 0 0,-2 1 1 0 0,-2 0-1 0 0,-2 1 0 0 0,1 36-44 0 0,-5-65-1 0 0,2 144 36 0 0,-4-158-14 0 0,15-48 807 0 0,-6 9-822 0 0,2 0 0 0 0,1 2 0 0 0,2-1-1 0 0,2 1 1 0 0,1 2 0 0 0,2-1 0 0 0,2 2 0 0 0,3-2-6 0 0,-2 4-1 0 0,2 2 0 0 0,2 0 1 0 0,0 2-1 0 0,2 1 0 0 0,1 1 0 0 0,1 1 1 0 0,5-1-1 0 0,-17 14-1 0 0,1 1-1 0 0,1 0 0 0 0,0 2 0 0 0,0 0 0 0 0,1 1 1 0 0,0 1-1 0 0,0 1 0 0 0,1 1 0 0 0,20-2 3 0 0,-42 7 0 0 0,3-1-2 0 0,0 0 0 0 0,0 0-1 0 0,0 0 1 0 0,0 1 0 0 0,0-1 0 0 0,0 1 0 0 0,0 0-1 0 0,1 0 1 0 0,-1 0 0 0 0,0 0 0 0 0,0 0 0 0 0,0 1-1 0 0,0 0 1 0 0,0-1 0 0 0,0 1 0 0 0,0 0 0 0 0,0 0 0 0 0,0 1-1 0 0,0-1 1 0 0,0 1 0 0 0,-1-1 0 0 0,1 1 0 0 0,-1 0-1 0 0,1 0 1 0 0,-1 0 0 0 0,1 0 0 0 0,-1 0 0 0 0,0 1-1 0 0,0-1 1 0 0,0 1 0 0 0,-1-1 0 0 0,1 1 0 0 0,0 0 0 0 0,-1 1 1 0 0,1 9 21 0 0,0 1-1 0 0,-2 0 0 0 0,0 0 0 0 0,0 0 0 0 0,-1 0 0 0 0,-1 0 0 0 0,0-1 0 0 0,-1 1 0 0 0,-1-1 0 0 0,0 1 0 0 0,-1-1 0 0 0,0 0 1 0 0,-1-1-1 0 0,0 1 0 0 0,-6 7-19 0 0,-15 39 72 0 0,-70 172 104 0 0,91-193-246 0 0,6-37 38 0 0,0-1-7 0 0,0 0-1 0 0,0 0 0 0 0,0 0-3 0 0,0 0-10 0 0,0 0-4 0 0,9-23-1049 0 0,2 9 76 0 0,12-14-2316 0 0,-8 12-7219 0 0,-10 12-745 0 0</inkml:trace>
  <inkml:trace contextRef="#ctx0" brushRef="#br0" timeOffset="17440.715">6876 1572 0 0 0,'0'0'3031'0'0,"0"0"-1340"0"0,0 0-377 0 0,0 0 174 0 0,0 0 149 0 0,0 0 6 0 0,0 0-84 0 0,0 0-132 0 0,0 0-131 0 0,0 0-129 0 0,0 0-142 0 0,0 0-163 0 0,-6-4-145 0 0,-18-13-107 0 0,-31 13 2373 0 0,36 6-2797 0 0,1 1 0 0 0,0 1 0 0 0,-1 1 0 0 0,2 1 0 0 0,-1 0 0 0 0,1 1 1 0 0,0 1-1 0 0,0 1 0 0 0,1 0 0 0 0,0 1 0 0 0,-1 2-186 0 0,4-4 43 0 0,-4 3-23 0 0,0 1 0 0 0,1 1 0 0 0,0 0 0 0 0,1 1-1 0 0,1 1 1 0 0,0 0 0 0 0,1 1 0 0 0,1 0 0 0 0,0 1 0 0 0,1 1 0 0 0,1 0 0 0 0,1 0 0 0 0,0 1 0 0 0,1 0-20 0 0,6-15 8 0 0,0 0 0 0 0,0 0 1 0 0,0 0-1 0 0,0 1 1 0 0,1-1-1 0 0,-1 0 0 0 0,1 1 1 0 0,1-1-1 0 0,-1 1 0 0 0,0-1 1 0 0,1 1-1 0 0,0 0 1 0 0,0-1-1 0 0,0 1 0 0 0,1-1 1 0 0,0 1-1 0 0,0-1 1 0 0,0 1-1 0 0,0-1 0 0 0,0 1 1 0 0,1-1-1 0 0,0 0 0 0 0,0 0 1 0 0,0 0-1 0 0,1 0 1 0 0,-1 0-1 0 0,1 0 0 0 0,0-1 1 0 0,0 1-1 0 0,0-1 0 0 0,0 0 1 0 0,1 0-1 0 0,-1 0 1 0 0,1 0-1 0 0,0-1 0 0 0,0 1 1 0 0,0-1-1 0 0,0 0 1 0 0,0 0-1 0 0,1-1 0 0 0,-1 1 1 0 0,1-1-9 0 0,11 0 99 0 0,-1-2 0 0 0,0 0 0 0 0,0-1-1 0 0,0 0 1 0 0,0-1 0 0 0,0-1 0 0 0,0 0 0 0 0,-1-1 0 0 0,0-1 0 0 0,0 0 0 0 0,0-1 0 0 0,-1 0 0 0 0,0-1 0 0 0,0-1 0 0 0,-1 0 0 0 0,3-3-99 0 0,14-13 106 0 0,-1-1 0 0 0,-1-2 1 0 0,-1 0-1 0 0,-2-2 1 0 0,20-31-107 0 0,26-93 373 0 0,-89 332-217 0 0,19-148-289 0 0,15 167-2178 0 0,-9-188-478 0 0,-2-5-2246 0 0,-3-3 1452 0 0,1 0-8413 0 0</inkml:trace>
  <inkml:trace contextRef="#ctx0" brushRef="#br0" timeOffset="18122.875">7185 1882 11514 0 0,'0'0'2214'0'0,"0"0"-332"0"0,0 0-84 0 0,0 0-33 0 0,0 0-235 0 0,0 0-312 0 0,0 0-302 0 0,0 0-240 0 0,0 0-175 0 0,0 0-127 0 0,0 0-77 0 0,0 0-83 0 0,0 0-65 0 0,-3 2-41 0 0,-4 5-93 0 0,0 0 1 0 0,0 0-1 0 0,0 1 0 0 0,1-1 1 0 0,1 2-1 0 0,-1-1 0 0 0,1 0 0 0 0,0 1 1 0 0,1 0-1 0 0,0 0 0 0 0,1 1 1 0 0,0-1-1 0 0,0 1 0 0 0,1-1 1 0 0,0 1-1 0 0,1 0 0 0 0,0 0 1 0 0,0 0-1 0 0,1 0 0 0 0,1-1 0 0 0,0 4-15 0 0,0-11 24 0 0,0 1 0 0 0,0-1 0 0 0,0 0-1 0 0,0 1 1 0 0,1-1 0 0 0,-1 0-1 0 0,1 0 1 0 0,-1 0 0 0 0,1 0-1 0 0,0 0 1 0 0,0 0 0 0 0,0-1 0 0 0,0 1-1 0 0,0 0 1 0 0,0-1 0 0 0,1 0-1 0 0,-1 1 1 0 0,0-1 0 0 0,1 0 0 0 0,-1 0-1 0 0,1-1 1 0 0,-1 1 0 0 0,1 0-1 0 0,-1-1 1 0 0,1 0 0 0 0,0 1-1 0 0,-1-1 1 0 0,1 0 0 0 0,0 0 0 0 0,-1-1-1 0 0,1 1 1 0 0,-1 0 0 0 0,1-1-1 0 0,0 0 1 0 0,-1 1 0 0 0,0-1 0 0 0,1 0-1 0 0,-1 0 1 0 0,1-1 0 0 0,1 0-24 0 0,15-12 153 0 0,1-2 1 0 0,-2 0-1 0 0,0-1 1 0 0,-1-1 0 0 0,0 0-1 0 0,-1-3-153 0 0,13-12 156 0 0,19-19 88 0 0,-47 53-241 0 0,1 0 1 0 0,-1 0-1 0 0,0 0 0 0 0,0 0 0 0 0,0 0 0 0 0,0 0 0 0 0,0 0 0 0 0,0 0 1 0 0,0 0-1 0 0,-1 0 0 0 0,1 1 0 0 0,0-1 0 0 0,-1 0 0 0 0,1 1 0 0 0,-1-1 0 0 0,1 1 1 0 0,-1-1-1 0 0,1 0 0 0 0,-1 1 0 0 0,0-1 0 0 0,0 1 0 0 0,0-1 0 0 0,0 1 1 0 0,0-1-1 0 0,0 1 0 0 0,0-1 0 0 0,-1 1 0 0 0,1-1 0 0 0,0 0 0 0 0,-1 1 1 0 0,1-1-1 0 0,-1 1 0 0 0,0 0-3 0 0,2 11 59 0 0,11 287 18 0 0,-10-95-157 0 0,-5-166 77 0 0,-3-1 1 0 0,-1 1-1 0 0,-2-1 0 0 0,-2 0 0 0 0,-1-1 0 0 0,-8 14 3 0 0,14-37 2 0 0,0 0 1 0 0,-2-1 0 0 0,0 0-1 0 0,0-1 1 0 0,-1 1-1 0 0,0-2 1 0 0,-1 1-1 0 0,-1-1 1 0 0,0-1-1 0 0,0 0 1 0 0,-1 0-1 0 0,0-2 1 0 0,0 1-1 0 0,-1-1 1 0 0,0-1-1 0 0,-1 0 1 0 0,0-1-1 0 0,-13 4-2 0 0,22-8 8 0 0,1-1 0 0 0,-1 1 0 0 0,1-1 0 0 0,-1 0 1 0 0,0 0-1 0 0,0 0 0 0 0,0-1 0 0 0,1 0 0 0 0,-1 0 0 0 0,0 0 0 0 0,0 0 0 0 0,0-1 0 0 0,1 0 0 0 0,-1 0 0 0 0,0 0 0 0 0,1-1 0 0 0,-1 1 0 0 0,1-1 0 0 0,-1 0 0 0 0,1 0 0 0 0,0-1 0 0 0,0 1 0 0 0,0-1 0 0 0,0 0 0 0 0,0 0 0 0 0,1-1 0 0 0,-1 1 0 0 0,1-1 0 0 0,0 1 1 0 0,0-1-1 0 0,0 0 0 0 0,0 0 0 0 0,1 0 0 0 0,0-1 0 0 0,-1 0-8 0 0,1-6 0 0 0,0 1 0 0 0,0 0 1 0 0,1 0-1 0 0,1-1 0 0 0,-1 1 1 0 0,2-1-1 0 0,-1 1 1 0 0,2 0-1 0 0,-1-1 0 0 0,1 1 1 0 0,1 0-1 0 0,0 0 0 0 0,0 0 1 0 0,1 1-1 0 0,4-8 0 0 0,22-32-433 0 0,1 2 0 0 0,3 1 0 0 0,1 2 1 0 0,3 2-1 0 0,1 1 0 0 0,2 1 0 0 0,23-15 433 0 0,-62 54-131 0 0,19-18-2967 0 0,-9 6-2983 0 0,-4 2-6256 0 0</inkml:trace>
  <inkml:trace contextRef="#ctx0" brushRef="#br0" timeOffset="22090.198">7139 755 0 0 0,'0'0'1420'0'0,"0"0"77"0"0,0 0 127 0 0,0 0 19 0 0,0 0-129 0 0,0 0-193 0 0,0 0-215 0 0,0 0-174 0 0,3-1-108 0 0,-2 1-735 0 0,-1 0 0 0 0,1 0-1 0 0,0 0 1 0 0,-1 0 0 0 0,1 0-1 0 0,0 1 1 0 0,-1-1 0 0 0,1 0 0 0 0,0 0-1 0 0,-1 0 1 0 0,1 0 0 0 0,0 1-1 0 0,-1-1 1 0 0,1 0 0 0 0,-1 1 0 0 0,1-1-1 0 0,-1 0 1 0 0,1 1 0 0 0,-1-1-1 0 0,1 1 1 0 0,-1-1 0 0 0,1 1-1 0 0,-1-1 1 0 0,1 1 0 0 0,-1-1 0 0 0,0 1-1 0 0,1 0 1 0 0,-1-1 0 0 0,0 1-1 0 0,0-1 1 0 0,1 1 0 0 0,-1 0 0 0 0,0-1-1 0 0,0 1 1 0 0,0 0 0 0 0,0-1-1 0 0,0 1 1 0 0,0 0 0 0 0,0-1 0 0 0,0 1-1 0 0,0 0 1 0 0,0-1 0 0 0,0 1-1 0 0,0 0 1 0 0,0-1 0 0 0,0 1-1 0 0,-1-1 1 0 0,1 1 0 0 0,0 0 0 0 0,-1-1-1 0 0,1 1 1 0 0,0-1 0 0 0,-1 1-1 0 0,1-1 1 0 0,-1 1 0 0 0,1-1 0 0 0,-1 1-1 0 0,1-1-88 0 0,-50 137 1721 0 0,-145 316-310 0 0,-68 10-510 0 0,197-348-840 0 0,-76 156-34 0 0,92-167 44 0 0,-1-28-119 0 0,31-62-210 0 0,16-19-5980 0 0,4 1 1117 0 0,0 0-4432 0 0</inkml:trace>
  <inkml:trace contextRef="#ctx0" brushRef="#br0" timeOffset="22752.658">7121 726 1384 0 0,'0'0'1370'0'0,"0"0"-298"0"0,0 0 79 0 0,0 0 444 0 0,0 0 408 0 0,0 0 123 0 0,0 0-210 0 0,0 0-427 0 0,0 0-385 0 0,0 0-265 0 0,0 0-214 0 0,0 0-190 0 0,0 0-139 0 0,-8 3-81 0 0,-310 127 3072 0 0,143-79-1314 0 0,336-18-845 0 0,-124-21-1108 0 0,0 1 1 0 0,-1 2-1 0 0,-1 1 1 0 0,0 2-1 0 0,-1 2 1 0 0,1 2-21 0 0,42 23 50 0 0,18-11-3 0 0,-95-34-30 0 0,0 0 41 0 0,0 0 54 0 0,0 0 64 0 0,0 0 93 0 0,0 0 84 0 0,-1-15-261 0 0,-1 1 0 0 0,0-1 0 0 0,-1 1 0 0 0,0 0 0 0 0,-1 0-1 0 0,-1 0 1 0 0,0 0 0 0 0,-1 1 0 0 0,0-1 0 0 0,-1 2 0 0 0,-1-1-1 0 0,0 1 1 0 0,-1 0 0 0 0,0 1 0 0 0,-8-9-92 0 0,14 16 28 0 0,-26-30-60 0 0,-2 1-1 0 0,-1 2 1 0 0,-2 1 0 0 0,-8-4 32 0 0,30 24-43 0 0,1-1-242 0 0,11 11 169 0 0,0-1 0 0 0,-1 1 0 0 0,1 0 0 0 0,0-1 0 0 0,0 1 0 0 0,0-1 0 0 0,0 1 0 0 0,-1-1 0 0 0,1 1-1 0 0,0-1 1 0 0,0 1 0 0 0,0 0 0 0 0,0-1 0 0 0,0 1 0 0 0,0-1 0 0 0,0 1 0 0 0,0-1 0 0 0,0 1 0 0 0,1-1 0 0 0,-1 1 0 0 0,0-1 0 0 0,0 1-1 0 0,0 0 1 0 0,0-1 0 0 0,1 1 0 0 0,-1-1 0 0 0,0 1 0 0 0,0 0 0 0 0,1-1 0 0 0,-1 1 0 0 0,0 0 0 0 0,1-1 0 0 0,-1 1 0 0 0,0 0 0 0 0,1-1-1 0 0,-1 1 1 0 0,1 0 0 0 0,-1 0 0 0 0,0-1 0 0 0,1 1 0 0 0,-1 0 0 0 0,1 0 0 0 0,-1 0 0 0 0,1 0 0 0 0,-1 0 0 0 0,0 0 0 0 0,1 0 0 0 0,-1-1-1 0 0,1 1 1 0 0,-1 0 0 0 0,1 1 0 0 0,-1-1 0 0 0,1 0 0 0 0,-1 0 0 0 0,1 0 0 0 0,-1 0 0 0 0,1 0 0 0 0,-1 0 0 0 0,0 0 0 0 0,1 1-1 0 0,-1-1 1 0 0,1 0 116 0 0,13-1-6336 0 0,-3-2-5157 0 0</inkml:trace>
  <inkml:trace contextRef="#ctx0" brushRef="#br0" timeOffset="23157.799">7496 125 12491 0 0,'0'0'1249'0'0,"0"0"-152"0"0,0 0-32 0 0,0 0 19 0 0,0 0-1 0 0,0 0-151 0 0,0 0-202 0 0,0 0-202 0 0,0 0-183 0 0,0 0-103 0 0,0 0-49 0 0,-30 8-26 0 0,-96 26 0 0 0,123-34-156 0 0,0 1 1 0 0,0 0 0 0 0,0-1 0 0 0,0 2 0 0 0,0-1 0 0 0,0 0-1 0 0,0 0 1 0 0,1 1 0 0 0,-1 0 0 0 0,0-1 0 0 0,1 1 0 0 0,-1 0-1 0 0,1 0 1 0 0,0 1 0 0 0,0-1 0 0 0,0 0 0 0 0,0 1 0 0 0,0-1-1 0 0,0 1 1 0 0,1 0 0 0 0,-1-1 0 0 0,1 1 0 0 0,-1 3-12 0 0,-4 6 62 0 0,-5 12 30 0 0,1 0-1 0 0,0 1 1 0 0,2 1-1 0 0,1 0 1 0 0,1 0-1 0 0,1 0 1 0 0,2 0-1 0 0,0 1 0 0 0,2 0 1 0 0,1-1-1 0 0,1 1 1 0 0,3 18-92 0 0,-3-36 64 0 0,0 0-1 0 0,1 0 1 0 0,0 0 0 0 0,0-1-1 0 0,1 1 1 0 0,0-1 0 0 0,1 0-1 0 0,-1 0 1 0 0,2 0 0 0 0,-1 0-1 0 0,1-1 1 0 0,0 0 0 0 0,1 0-1 0 0,0 0 1 0 0,0 0 0 0 0,0-1-1 0 0,1 0 1 0 0,0-1 0 0 0,0 1-1 0 0,0-1 1 0 0,1-1 0 0 0,-1 1-1 0 0,1-1 1 0 0,0 0 0 0 0,1-1-1 0 0,-1 0 1 0 0,1-1 0 0 0,-1 1-1 0 0,1-2 1 0 0,0 1 0 0 0,0-1-1 0 0,-1 0 1 0 0,1-1 0 0 0,0 0-1 0 0,1-1-63 0 0,12-3 127 0 0,0-1-1 0 0,0-1 0 0 0,-1 0 0 0 0,1-2 0 0 0,-1-1 0 0 0,-1-1 0 0 0,0 0 1 0 0,0-1-1 0 0,-1-2 0 0 0,0 0 0 0 0,-2-1 0 0 0,1 0 0 0 0,-2-1 1 0 0,0-2-1 0 0,0 1 0 0 0,-2-2 0 0 0,0 0 0 0 0,-1 0 0 0 0,-1-1 1 0 0,1-4-127 0 0,-6 10-9 0 0,0 0 1 0 0,-1 0 0 0 0,-1-1 0 0 0,0 0 0 0 0,-1 0 0 0 0,-1 0 0 0 0,0 0 0 0 0,-1-1-1 0 0,0 1 1 0 0,-1-1 0 0 0,-1 1 0 0 0,0-1 0 0 0,-1 1 0 0 0,-1-1 0 0 0,0 1-1 0 0,-1 0 1 0 0,0-1 0 0 0,-1 1 0 0 0,-1 1 0 0 0,0-1 0 0 0,-1 1 0 0 0,0 0 0 0 0,-1 0-1 0 0,-1 0 1 0 0,0 1 0 0 0,-1 0 0 0 0,0 1 0 0 0,0 0 0 0 0,-1 1 0 0 0,-1 0 0 0 0,-10-8 7 0 0,8 9-199 0 0,-2 0-1 0 0,1 1 1 0 0,-1 0-1 0 0,0 1 1 0 0,0 1-1 0 0,-1 1 1 0 0,0 0-1 0 0,0 1 1 0 0,0 0-1 0 0,0 2 1 0 0,0 0-1 0 0,-2 1 201 0 0,-123 7-8801 0 0,112-2-2399 0 0</inkml:trace>
  <inkml:trace contextRef="#ctx0" brushRef="#br0" timeOffset="23622.89">6860 354 9658 0 0,'0'0'1890'0'0,"0"0"-601"0"0,0 0-216 0 0,0 0 187 0 0,0 0 250 0 0,0 0 97 0 0,0 0-155 0 0,0 0-316 0 0,0 0-326 0 0,0 0-242 0 0,0 0-147 0 0,0 0-74 0 0,0 0-46 0 0,1 2 11 0 0,6 5-20 0 0,0-1 0 0 0,0-1 0 0 0,1 1-1 0 0,-1-1 1 0 0,1-1 0 0 0,0 1 0 0 0,1-1-1 0 0,-1-1 1 0 0,1 1 0 0 0,0-1 0 0 0,0-1 0 0 0,6 1-292 0 0,-7 0 67 0 0,48 9 308 0 0,0-2-1 0 0,0-3 1 0 0,1-2 0 0 0,0-3-1 0 0,51-4-374 0 0,-33 1 145 0 0,647-35 370 0 0,-626 29-498 0 0,-47 6 42 0 0,-49 1-66 0 0,0 0 22 0 0,0 0-3 0 0,0 0-3 0 0,-4 0-336 0 0,4-7-1585 0 0,0 0-7173 0 0,0 7-2759 0 0</inkml:trace>
  <inkml:trace contextRef="#ctx0" brushRef="#br0" timeOffset="39924.08">8117 1830 2937 0 0,'0'0'2284'0'0,"0"0"-741"0"0,0 0-233 0 0,0 0 146 0 0,0 0 208 0 0,0 0 79 0 0,0 0-141 0 0,0 0-304 0 0,0 0-325 0 0,0 0-286 0 0,0 0-209 0 0,-8 0 860 0 0,177-1 4830 0 0,222-13-4335 0 0,-246 7-1572 0 0,-144 7-253 0 0,-1 0 7 0 0,0 0-3 0 0,0 0-13 0 0,0 0 2 0 0,0 0-9 0 0,0 0 7 0 0,0 0-17 0 0,0 0-6 0 0,0 0-26 0 0,0 0-20 0 0,0 0-32 0 0,0 0-41 0 0,-16-7-13209 0 0,11 7 8405 0 0,0 0-3948 0 0</inkml:trace>
  <inkml:trace contextRef="#ctx0" brushRef="#br0" timeOffset="40373.782">8196 2025 1576 0 0,'0'0'2530'0'0,"0"0"-735"0"0,0 0-312 0 0,0 0 6 0 0,0 0 58 0 0,0 0-38 0 0,0 0-143 0 0,0 0-194 0 0,0 0-162 0 0,0 0-172 0 0,0 0-143 0 0,0 0-108 0 0,0 0-85 0 0,-14 6-62 0 0,-42 19-51 0 0,43-19-32 0 0,13-6-39 0 0,0 0-49 0 0,21 0 2923 0 0,282-22 826 0 0,6 7-3314 0 0,-309 15-723 0 0,0 0 2 0 0,0 0 1 0 0,0 0-4 0 0,0 0-21 0 0,0 0-30 0 0,0 0-26 0 0,0 0-38 0 0,0 0-68 0 0,-5-25-10043 0 0,3 18 3219 0 0,2 3-2867 0 0</inkml:trace>
  <inkml:trace contextRef="#ctx0" brushRef="#br0" timeOffset="42842.617">8413 1344 0 0 0,'0'0'1370'0'0,"0"0"-298"0"0,0 0 24 0 0,0 0 190 0 0,0 0 202 0 0,0 0 67 0 0,0 0-156 0 0,0 0-263 0 0,0 0-236 0 0,0 0-163 0 0,0 0-72 0 0,0 0 19 0 0,0 0 52 0 0,-8-3 682 0 0,5 4 3763 0 0,5 5-4886 0 0,0 1-1 0 0,1-1 1 0 0,-1 1 0 0 0,1-1-1 0 0,0 0 1 0 0,1 0 0 0 0,0 0-1 0 0,0-1 1 0 0,0 1 0 0 0,0-1-1 0 0,1 0 1 0 0,0 0 0 0 0,1 0-295 0 0,6 8 298 0 0,184 150 993 0 0,-9-2-828 0 0,-158-110-381 0 0,-29-50-54 0 0,0-1-2 0 0,0 0 0 0 0,0 0 12 0 0,0 0 2 0 0,0 0-2 0 0,0 0-3 0 0,0 0 5 0 0,0 0 8 0 0,0 0 16 0 0,0 0 29 0 0,0 0-29 0 0,0 0-13 0 0,0 0 0 0 0,0 0-12 0 0,0 0 5 0 0,0 0-2 0 0,0 0-2 0 0,0 0-21 0 0,0 0 12 0 0,0 0 9 0 0,0 0-14 0 0,0 0 12 0 0,0 0-16 0 0,0 0-2 0 0,0 0-8 0 0,0 0 2 0 0,0 0-5 0 0,0 0 3 0 0,0 0 13 0 0,0 0-3 0 0,0 0 6 0 0,0 0-6 0 0,0 0-11 0 0,0 0-2 0 0,0 0 5 0 0,0 0-8 0 0,0 0-11 0 0,0 0 2 0 0,0 0 19 0 0,0 0-5 0 0,0 0-2 0 0,0 0 5 0 0,0 0-10 0 0,0 0-20 0 0,0 0 8 0 0,0 0 18 0 0,0 0 21 0 0,0 0-11 0 0,0 0-9 0 0,0 0-18 0 0,0 0 12 0 0,0 0 9 0 0,0 0-4 0 0,0 0 4 0 0,0 0-8 0 0,0 0-11 0 0,0 0-3 0 0,0 0 0 0 0,0 0 3 0 0,0 0 13 0 0,0 0 12 0 0,0 0-7 0 0,0 0-12 0 0,0 0 11 0 0,0 0-21 0 0,0 0-6 0 0,0 0 9 0 0,0 0 8 0 0,0 0-7 0 0,0 0 0 0 0,0 0 10 0 0,0 0 0 0 0,0 0-7 0 0,0 0 4 0 0,0 0-8 0 0,0 0-8 0 0,0 0 10 0 0,0 0 20 0 0,0 0-5 0 0,0 0-6 0 0,0 0-6 0 0,0 0 6 0 0,0 0-17 0 0,0 0 15 0 0,0 0 2 0 0,0 0-6 0 0,0 0 13 0 0,0 0 0 0 0,0 0-13 0 0,0 0 2 0 0,0 0-8 0 0,0 0 17 0 0,0 0-1 0 0,0 0-1 0 0,0 0-3 0 0,0 0-11 0 0,0 0-9 0 0,0 0 3 0 0,0 0 16 0 0,0 0 0 0 0,0 0-15 0 0,0 0 2 0 0,0 0 5 0 0,0 0 16 0 0,0 0 0 0 0,0 0-13 0 0,0 0 6 0 0,0 0 3 0 0,0 0-4 0 0,0 0-11 0 0,0 0 11 0 0,0 0-18 0 0,0 0 3 0 0,0 0 6 0 0,0 0 10 0 0,0 0 4 0 0,0 0 5 0 0,0 0-9 0 0,0 0-17 0 0,0 0 1 0 0,0 0 22 0 0,0 0 6 0 0,0 0-2 0 0,0 0-28 0 0,0 0-1 0 0,0 0-2 0 0,0 0 16 0 0,0 0 0 0 0,0 0 14 0 0,0 0-20 0 0,0 0-10 0 0,0 0 19 0 0,0 0 5 0 0,0 0-4 0 0,0 0-15 0 0,0 0 2 0 0,0 0 10 0 0,0 0 27 0 0,0 0-32 0 0,0 0-2 0 0,0 0 11 0 0,0 0 3 0 0,0 0-4 0 0,0 0-12 0 0,0 0 8 0 0,0 0-8 0 0,0 0 12 0 0,0 0 0 0 0,0 0-16 0 0,0 0 0 0 0,0 0 12 0 0,0 0 3 0 0,0 0 43 0 0,0 0-27 0 0,0 0-19 0 0,0 0-21 0 0,0 0 27 0 0,0 0-16 0 0,0 0-10 0 0,0 0 9 0 0,0 0 7 0 0,0 0 21 0 0,0 0 17 0 0,0 0-37 0 0,0 0-17 0 0,0 0 28 0 0,0 0-4 0 0,0 0-41 0 0,0 0 18 0 0,0 0 32 0 0,0 0 27 0 0,0 0-44 0 0,0 0 4 0 0,0 0-6 0 0,0 0-5 0 0,0 0 15 0 0,0 0 1 0 0,0 0-7 0 0,0 0 0 0 0,0 0-7 0 0,0 0 48 0 0,0 0-25 0 0,0 0-22 0 0,0 0-6 0 0,0 0 16 0 0,0 0-16 0 0,0 0 7 0 0,0 0 15 0 0,0 0-7 0 0,0 0 11 0 0,0 0-16 0 0,0 0 10 0 0,0 0-12 0 0,0 0 10 0 0,0 0-13 0 0,0 0 18 0 0,0 0-13 0 0,0 0 8 0 0,0 0-13 0 0,0 0 24 0 0,0 0 1 0 0,0 0-10 0 0,0 0-7 0 0,0 0 6 0 0,0 0-19 0 0,0 0 2 0 0,0 0 2 0 0,0 0 16 0 0,0 0-12 0 0,0 0 10 0 0,-9 15-36 0 0,-21 24 80 0 0,-1-1 0 0 0,-1-1 0 0 0,-2-2 0 0 0,-24 18-48 0 0,-37 24 12 0 0,-76 74 23 0 0,145-121-36 0 0,26-27 11 0 0,0-3 1 0 0,0 0-12 0 0,0 0-2 0 0,0 0-24 0 0,0 0 17 0 0,0 0 12 0 0,0 0 2 0 0,0 0 26 0 0,0 0-26 0 0,0 0-2 0 0,0 0-3 0 0,0 0 9 0 0,0 0-15 0 0,-23 29 403 0 0,-40 37-211 0 0,52-57-674 0 0,17-19-213 0 0,6-6-2557 0 0,-4 5-4897 0 0,-3 3-4349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7:0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255 180 10706 0 0,'0'0'1581'0'0,"0"0"-489"0"0,0 0-295 0 0,0 0 142 0 0,0 0 265 0 0,0 0 183 0 0,0 0-48 0 0,0 0-250 0 0,0 0-312 0 0,0 0-270 0 0,0 0-204 0 0,0 0-118 0 0,0 0-17 0 0,0 4 68 0 0,2 44 169 0 0,-3-1-1 0 0,-1 1 1 0 0,-3-1-1 0 0,-2 0 1 0 0,-2 0-1 0 0,-2-1 1 0 0,-1 0-1 0 0,-3-1 1 0 0,-17 35-405 0 0,-73 166 65 0 0,59-147-179 0 0,39-81 245 0 0,4-12-2829 0 0,2-22-1788 0 0,5-16-6449 0 0,-1 24 3021 0 0</inkml:trace>
  <inkml:trace contextRef="#ctx0" brushRef="#br0" timeOffset="660.896">215 214 1232 0 0,'0'0'1670'0'0,"0"0"-448"0"0,0 0-161 0 0,0 0 159 0 0,0 0 282 0 0,0 0 221 0 0,0 0 24 0 0,0 0-189 0 0,0 0-331 0 0,0 0-326 0 0,0 0-218 0 0,0 0-115 0 0,2-7-49 0 0,9-20 10 0 0,-8 20 1 0 0,-3 7-11 0 0,0 0-43 0 0,0 0-36 0 0,0 0-36 0 0,0 0-45 0 0,0 0-26 0 0,0 0-28 0 0,0 0-27 0 0,0 0-34 0 0,0 0-31 0 0,34 63 2350 0 0,58 132-1156 0 0,-25 10-758 0 0,15 31-247 0 0,-81-234-370 0 0,0 0 1 0 0,0 0-1 0 0,1 0 0 0 0,-1 0 0 0 0,1 0 0 0 0,-1 0 0 0 0,1 0 0 0 0,0-1 1 0 0,0 1-1 0 0,0-1 0 0 0,0 1 0 0 0,0-1 0 0 0,0 0 0 0 0,0 0 0 0 0,0 1 0 0 0,0-2 1 0 0,1 1-1 0 0,-1 0 0 0 0,0 0 0 0 0,1-1 0 0 0,-1 1 0 0 0,1-1 0 0 0,-1 0 1 0 0,0 0-1 0 0,1 0 0 0 0,-1 0 0 0 0,1 0 0 0 0,-1 0 0 0 0,0-1 0 0 0,1 1 0 0 0,-1-1 1 0 0,1 0-1 0 0,-1 1 0 0 0,0-1 0 0 0,0 0 0 0 0,0 0 0 0 0,1-1 0 0 0,-1 1 1 0 0,0 0-1 0 0,0-1 0 0 0,-1 1 0 0 0,2-2-32 0 0,17-28 118 0 0,-1-1-1 0 0,-2 0 1 0 0,-1-2-1 0 0,-2 0 1 0 0,-1-1-1 0 0,-2 0 1 0 0,-1-1 0 0 0,-2 0-1 0 0,-1 0 1 0 0,-2-1-1 0 0,-1-6-117 0 0,1 11 41 0 0,14-261 65 0 0,-15 153-82 0 0,1 153-10986 0 0,-3-9 1012 0 0</inkml:trace>
  <inkml:trace contextRef="#ctx0" brushRef="#br0" timeOffset="1163.19">894 519 6673 0 0,'0'0'1494'0'0,"0"0"-376"0"0,0 0-1 0 0,0 0 143 0 0,0 0 115 0 0,0 0-100 0 0,0 0-186 0 0,0 0-32 0 0,0 0-38 0 0,0 0-37 0 0,0 0-53 0 0,0 0-175 0 0,0 0-113 0 0,14-2-74 0 0,88-7 2423 0 0,-8 16-695 0 0,90-14-1268 0 0,-179 4-1031 0 0,-5 2-21 0 0,0 1 2 0 0,0 0-18 0 0,0 0-31 0 0,0 0-38 0 0,0 0-59 0 0,0 0-81 0 0,0 0-131 0 0,-5 0-2512 0 0,1 0-5400 0 0,0 0-3403 0 0</inkml:trace>
  <inkml:trace contextRef="#ctx0" brushRef="#br0" timeOffset="1422.276">912 722 4681 0 0,'0'0'3670'0'0,"0"0"-1767"0"0,0 0-787 0 0,0 0-79 0 0,0 0 79 0 0,0 0 171 0 0,0 0 173 0 0,0 0 107 0 0,0 0-7 0 0,0 0-169 0 0,0 0-270 0 0,0 0-273 0 0,0 0-193 0 0,30-3-114 0 0,95-11-79 0 0,-12-14 435 0 0,-36 10-569 0 0,-56 11-436 0 0,-20 7-5 0 0,-1 0-73 0 0,0 0-142 0 0,0 0-342 0 0,-7 0-2909 0 0,4 0-3497 0 0,0 0-4792 0 0</inkml:trace>
  <inkml:trace contextRef="#ctx0" brushRef="#br0" timeOffset="2328.973">1367 968 4985 0 0,'0'0'2285'0'0,"0"0"-712"0"0,0 0-92 0 0,0 0 235 0 0,0 0 159 0 0,0 0-53 0 0,0 0-258 0 0,0 0-270 0 0,0 0-199 0 0,0 0-123 0 0,0 0-88 0 0,0 0-73 0 0,7-11 921 0 0,43-100 398 0 0,58-102-1237 0 0,-102 203-878 0 0,1 1 0 0 0,0-1-1 0 0,1 1 1 0 0,0 0 0 0 0,0 1-1 0 0,1 0 1 0 0,0 1 0 0 0,0-1-1 0 0,1 2 1 0 0,0-1 0 0 0,0 1-1 0 0,1 1 1 0 0,-1 0 0 0 0,6-1-15 0 0,-14 7 0 0 0,0 0 1 0 0,0 0-1 0 0,0 0 0 0 0,0 0 1 0 0,0 1-1 0 0,-1-1 1 0 0,1 1-1 0 0,0-1 0 0 0,-1 1 1 0 0,1 0-1 0 0,-1-1 0 0 0,1 1 1 0 0,-1 0-1 0 0,0 0 1 0 0,0 0-1 0 0,0 0 0 0 0,0 0 1 0 0,0 1-1 0 0,0-1 1 0 0,-1 0-1 0 0,1 0 0 0 0,-1 0 1 0 0,1 1-1 0 0,-1-1 1 0 0,0 0-1 0 0,0 1 0 0 0,0-1 1 0 0,0 0-1 0 0,0 1 0 0 0,-1 0 0 0 0,2 3 4 0 0,3 233 80 0 0,-4-238-80 0 0,1-1 0 0 0,-1 0 9 0 0,0 0-1 0 0,0 0-12 0 0,0 0 8 0 0,28-22 137 0 0,86-86 35 0 0,23-19-125 0 0,-135 125-56 0 0,0 0-1 0 0,0 0 1 0 0,0 0 0 0 0,1 0-1 0 0,-1 1 1 0 0,0-1 0 0 0,1 1 0 0 0,0 0-1 0 0,-1 0 1 0 0,1-1 0 0 0,0 2-1 0 0,-1-1 1 0 0,1 0 0 0 0,0 1-1 0 0,0-1 1 0 0,0 1 0 0 0,-1 0 0 0 0,1 0-1 0 0,0 0 1 0 0,0 0 0 0 0,0 0-1 0 0,0 1 1 0 0,-1-1 0 0 0,1 1-1 0 0,0 0 1 0 0,0 0 0 0 0,-1 0 0 0 0,1 0-1 0 0,0 0 1 0 0,-1 1 0 0 0,0-1-1 0 0,1 1 1 0 0,-1 0 0 0 0,0-1-1 0 0,0 1 1 0 0,1 0 0 0 0,-2 0 0 0 0,1 1-1 0 0,1 0 2 0 0,1 5 17 0 0,-1-1 0 0 0,0 1 0 0 0,-1-1 1 0 0,0 1-1 0 0,0 0 0 0 0,0 0 0 0 0,-1 0 0 0 0,0 0 0 0 0,-1 0 0 0 0,0 0 0 0 0,0 1 0 0 0,-1-1 0 0 0,0 0 0 0 0,0 0 0 0 0,-1 0 0 0 0,0-1 0 0 0,0 1 0 0 0,-1 0 1 0 0,0-1-1 0 0,-1 1 0 0 0,1-1 0 0 0,-1 0 0 0 0,-1 0 0 0 0,0 1-17 0 0,-19 49 73 0 0,1 24-1188 0 0,24-80 852 0 0,0 0 0 0 0,0 0-1 0 0,0-1 1 0 0,0 1 0 0 0,1 0 0 0 0,-1-1 0 0 0,0 1-1 0 0,0-1 1 0 0,0 1 0 0 0,1-1 0 0 0,-1 0 0 0 0,0 1-1 0 0,1-1 1 0 0,-1 0 0 0 0,0 0 0 0 0,1 0-1 0 0,-1 0 1 0 0,0 0 0 0 0,0 0 0 0 0,1-1 0 0 0,-1 1-1 0 0,0 0 1 0 0,1-1 0 0 0,-1 1 0 0 0,0 0 0 0 0,0-1-1 0 0,0 0 1 0 0,1 1 0 0 0,-1-1 0 0 0,0 0-1 0 0,0 1 1 0 0,0-1 0 0 0,0 0 263 0 0,7-2-5882 0 0,0 2-5673 0 0</inkml:trace>
  <inkml:trace contextRef="#ctx0" brushRef="#br0" timeOffset="3124.193">2714 457 3433 0 0,'0'0'5240'0'0,"0"0"-2860"0"0,0 0-822 0 0,0 0 102 0 0,0 0 55 0 0,0 0-123 0 0,0 0-202 0 0,0 0-231 0 0,0 0-164 0 0,-35 14-188 0 0,-109 48-163 0 0,33 5 633 0 0,100-61-1222 0 0,0 1 0 0 0,1 0 0 0 0,0 0 0 0 0,0 1-1 0 0,1 1 1 0 0,0-1 0 0 0,0 1 0 0 0,1 1 0 0 0,0 0-1 0 0,1 0 1 0 0,0 0 0 0 0,1 1 0 0 0,0 0 0 0 0,1 0-1 0 0,0 1 1 0 0,0-1 0 0 0,1 1 0 0 0,1 0 0 0 0,0 0-1 0 0,1 1 1 0 0,0-1 0 0 0,1 2-55 0 0,0-11 14 0 0,1-1 0 0 0,-1 1 0 0 0,1-1-1 0 0,0 1 1 0 0,0-1 0 0 0,0 1 0 0 0,0-1 0 0 0,0 1 0 0 0,1-1 0 0 0,-1 1-1 0 0,1-1 1 0 0,-1 1 0 0 0,1-1 0 0 0,0 0 0 0 0,0 1 0 0 0,0-1-1 0 0,0 0 1 0 0,1 0 0 0 0,-1 0 0 0 0,1 0 0 0 0,-1 0 0 0 0,1 0 0 0 0,0 0-1 0 0,-1 0 1 0 0,1 0 0 0 0,0-1 0 0 0,0 1 0 0 0,0-1 0 0 0,1 0-1 0 0,-1 1 1 0 0,0-1 0 0 0,0 0 0 0 0,1 0 0 0 0,-1 0 0 0 0,1-1 0 0 0,-1 1-1 0 0,1-1 1 0 0,-1 1 0 0 0,1-1-14 0 0,7 1 101 0 0,0 0 1 0 0,0-1-1 0 0,0-1 1 0 0,0 1-1 0 0,0-2 0 0 0,0 1 1 0 0,-1-1-1 0 0,1-1 0 0 0,-1 0 1 0 0,1 0-1 0 0,-1-1 0 0 0,0 0 1 0 0,0 0-1 0 0,0-1 0 0 0,6-5-101 0 0,3-2 113 0 0,-2 0-1 0 0,1-2 0 0 0,-2 1 1 0 0,0-2-1 0 0,-1 0 0 0 0,0-1 1 0 0,-1 0-1 0 0,-1-1 0 0 0,0 0 0 0 0,-2-1-112 0 0,42-74 738 0 0,-51 132-607 0 0,-1 11-108 0 0,15 248 78 0 0,-3-212-76 0 0,-3 1 1 0 0,-4 0 0 0 0,-6 53-26 0 0,-2-111 12 0 0,-2 1 1 0 0,-1-1-1 0 0,-1-1 0 0 0,-1 0 0 0 0,-2 0 1 0 0,-1 0-1 0 0,-1-1 0 0 0,-2-1 1 0 0,-11 17-13 0 0,20-33 11 0 0,-1 0 0 0 0,-1-1 1 0 0,0 0-1 0 0,0-1 0 0 0,-1 1 0 0 0,0-1 1 0 0,-1-1-1 0 0,0 0 0 0 0,0 0 1 0 0,-1 0-1 0 0,0-1 0 0 0,0-1 1 0 0,0 0-1 0 0,-1 0 0 0 0,0-1 1 0 0,0 0-1 0 0,-1-1 0 0 0,1-1 0 0 0,-1 0 1 0 0,0 0-1 0 0,0-1 0 0 0,0 0 1 0 0,-2-1-12 0 0,11-1 4 0 0,1 0 0 0 0,-1-1 1 0 0,1 1-1 0 0,0-1 0 0 0,0 1 0 0 0,-1-1 1 0 0,1 0-1 0 0,0 0 0 0 0,0 0 1 0 0,0 0-1 0 0,0 0 0 0 0,0-1 0 0 0,0 1 1 0 0,0 0-1 0 0,0-1 0 0 0,1 0 1 0 0,-1 1-1 0 0,0-1 0 0 0,1 0 1 0 0,-1 0-1 0 0,1 0 0 0 0,0 0 0 0 0,0 0 1 0 0,0 0-1 0 0,0 0 0 0 0,0 0 1 0 0,0-1-1 0 0,0 1 0 0 0,1 0 0 0 0,-1-1 1 0 0,1 0-5 0 0,-7-81 17 0 0,7 75-14 0 0,3-18-3 0 0,2-1-1 0 0,1 1 1 0 0,1 0 0 0 0,2 0-1 0 0,0 1 1 0 0,2 0-1 0 0,0 1 1 0 0,2 0 0 0 0,1 1-1 0 0,1 0 1 0 0,1 1 0 0 0,1 1-1 0 0,1 0 1 0 0,0 2 0 0 0,2 0-1 0 0,1 1 1 0 0,0 1-1 0 0,1 1 1 0 0,1 1 0 0 0,0 0-1 0 0,1 2 1 0 0,3 1 0 0 0,-8 3-1 0 0,0 2-1 0 0,1 0 1 0 0,0 2 0 0 0,1 0-1 0 0,-1 1 1 0 0,1 1 0 0 0,0 1-1 0 0,0 1 1 0 0,0 1 0 0 0,1 1-1 0 0,3 0 2 0 0,-4 6-72 0 0,-1-1-2059 0 0,-9-16-5105 0 0,-9 8-4797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37:18.93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27 0 0 0,'0'0'884'0'0,"0"0"-73"0"0,0 0-112 0 0,0 0 2 0 0,0 0 113 0 0,0 0 106 0 0,0 0 23 0 0,0 0-74 0 0,0 0-134 0 0,0 0-151 0 0,0 0-149 0 0,-1 0 2310 0 0,2 0-2384 0 0,-1 0-30 0 0,0 0-22 0 0,0 0-23 0 0,0 0-9 0 0,27 0 3336 0 0,183-19 122 0 0,-141 14-3306 0 0,0 2-1 0 0,1 4 1 0 0,-1 3-1 0 0,58 11-428 0 0,-6 5 343 0 0,365 45 586 0 0,-175-40-423 0 0,-19-6-236 0 0,212 36 33 0 0,-243-30-207 0 0,-39-21 400 0 0,-222-4-500 0 0,0 0 2 0 0,23 0-593 0 0,7 4 395 0 0,-19 2-940 0 0,-9-2-3072 0 0,-1 0-5299 0 0,-1-4 466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825 115 168 0 0,'0'0'1834'0'0,"0"0"-414"0"0,0 0-249 0 0,0 0-83 0 0,0 0 74 0 0,0 0 137 0 0,0 0 128 0 0,0 0 113 0 0,0 0 11 0 0,0 0-123 0 0,0 0-193 0 0,8-14-203 0 0,25-43-203 0 0,-32 56-761 0 0,0 1 1 0 0,-1-1 0 0 0,1 1 0 0 0,-1-1 0 0 0,1 0 0 0 0,0 1-1 0 0,-1-1 1 0 0,1 0 0 0 0,-1 1 0 0 0,1-1 0 0 0,-1 0-1 0 0,0 0 1 0 0,1 0 0 0 0,-1 1 0 0 0,0-1 0 0 0,1 0-1 0 0,-1 0 1 0 0,0 0 0 0 0,0 0 0 0 0,0 0 0 0 0,0 1-1 0 0,0-1 1 0 0,0 0 0 0 0,0 0 0 0 0,0 0 0 0 0,0 0-1 0 0,0 0 1 0 0,0 0 0 0 0,-1 1 0 0 0,1-1 0 0 0,0 0 0 0 0,-1 0-1 0 0,1 0 1 0 0,-1 1 0 0 0,1-1 0 0 0,-1 0 0 0 0,1 0-1 0 0,-1 1 1 0 0,1-1 0 0 0,-1 0 0 0 0,1 1 0 0 0,-1-1-1 0 0,0 1 1 0 0,0-1 0 0 0,1 1 0 0 0,-1-1 0 0 0,0 1-1 0 0,0-1 1 0 0,1 1 0 0 0,-1 0 0 0 0,0-1 0 0 0,0 1 0 0 0,0 0-1 0 0,0 0 1 0 0,0 0 0 0 0,1 0 0 0 0,-2 0-69 0 0,-4-2 419 0 0,-84-2 654 0 0,62 6-930 0 0,1 1 0 0 0,0 2 0 0 0,0 1-1 0 0,0 1 1 0 0,-16 6-143 0 0,-20 6 209 0 0,16-5-98 0 0,0 2-1 0 0,1 3 1 0 0,1 1 0 0 0,1 2-1 0 0,-4 6-110 0 0,42-25 33 0 0,4-3-35 0 0,0 0-1 0 0,0 1 1 0 0,0-1 0 0 0,0 1 0 0 0,0 0 0 0 0,1-1 0 0 0,-1 1 0 0 0,0 0 0 0 0,0 0 0 0 0,0 0 0 0 0,1 0 0 0 0,-1 1 0 0 0,1-1 0 0 0,-1 0-1 0 0,1 1 1 0 0,-1-1 0 0 0,1 1 0 0 0,0-1 0 0 0,0 1 0 0 0,0 0 0 0 0,0-1 0 0 0,0 1 0 0 0,0 0 0 0 0,0 0 0 0 0,0 0 0 0 0,1 0 0 0 0,-1 0-1 0 0,1 0 1 0 0,-1 0 0 0 0,1 0 0 0 0,0 0 0 0 0,0 0 0 0 0,0 0 0 0 0,0 0 0 0 0,0 0 0 0 0,0 0 0 0 0,1 0 0 0 0,-1 0 0 0 0,1 0 0 0 0,-1 0-1 0 0,1-1 1 0 0,0 1 0 0 0,0 0 0 0 0,0 0 0 0 0,0 0 2 0 0,9 8 7 0 0,0-2 0 0 0,1 1 1 0 0,0-1-1 0 0,1-1 0 0 0,0 0 0 0 0,0-1 0 0 0,0 0 0 0 0,1-1 0 0 0,0 0 1 0 0,10 2-8 0 0,40 18 40 0 0,-48-17-38 0 0,-1 0-1 0 0,-1 0 1 0 0,1 1 0 0 0,-1 1-1 0 0,-1 0 1 0 0,0 1-1 0 0,0 0 1 0 0,-1 1 0 0 0,-1 1-1 0 0,2 1-1 0 0,-9-8 23 0 0,-1 0-1 0 0,1 0 0 0 0,-1 0 1 0 0,0 0-1 0 0,-1 1 1 0 0,1-1-1 0 0,-1 1 0 0 0,0-1 1 0 0,-1 1-1 0 0,0 0 1 0 0,0-1-1 0 0,0 1 1 0 0,-1-1-1 0 0,0 1 0 0 0,0-1 1 0 0,-1 1-1 0 0,1-1 1 0 0,-1 0-1 0 0,-1 1 0 0 0,1-1 1 0 0,-1 0-1 0 0,0-1 1 0 0,-1 1-1 0 0,1 0 0 0 0,-1-1 1 0 0,0 0-1 0 0,-1 0 1 0 0,1 0-1 0 0,-1 0 1 0 0,0-1-1 0 0,-1 1-22 0 0,-38 32 43 0 0,-1-3-1 0 0,-1-1 1 0 0,-2-2 0 0 0,-1-3-1 0 0,-1-2 1 0 0,-1-2 0 0 0,-31 9-43 0 0,0-4-383 0 0,196-86-14403 0 0,-89 45 5076 0 0</inkml:trace>
  <inkml:trace contextRef="#ctx0" brushRef="#br0" timeOffset="320.789">957 476 12283 0 0,'0'0'925'0'0,"0"0"-267"0"0,0 0-165 0 0,0 0 113 0 0,0 0 190 0 0,0 0 148 0 0,0 0-5 0 0,0 0-120 0 0,0 0-138 0 0,-30 35-157 0 0,-92 108-142 0 0,92-89-112 0 0,30-49-240 0 0,0 0 0 0 0,1 1 0 0 0,-1-1-1 0 0,1 0 1 0 0,0 0 0 0 0,1 0 0 0 0,-1 1 0 0 0,1-1-1 0 0,0-1 1 0 0,0 1 0 0 0,1 0 0 0 0,-1 0-1 0 0,1-1 1 0 0,0 0 0 0 0,0 1 0 0 0,1-1-1 0 0,-1 0 1 0 0,1-1 0 0 0,0 1 0 0 0,0-1 0 0 0,0 1-1 0 0,0-1 1 0 0,1 0 0 0 0,-1-1 0 0 0,1 1-1 0 0,0-1 1 0 0,0 0 0 0 0,0 0 0 0 0,2 0-30 0 0,4 1 73 0 0,-1 0 0 0 0,0-1 0 0 0,0-1 0 0 0,1 0 0 0 0,-1 0 0 0 0,1-1 1 0 0,-1 0-1 0 0,1-1 0 0 0,-1 0 0 0 0,0-1 0 0 0,1 0 0 0 0,-1 0 0 0 0,0-1 0 0 0,7-4-73 0 0,-4 3 94 0 0,0-2 1 0 0,-1 0-1 0 0,0 0 0 0 0,0-1 0 0 0,-1 0 0 0 0,0-1 0 0 0,0 0 0 0 0,0-1 0 0 0,-1-1 0 0 0,-1 1 0 0 0,0-1 0 0 0,0-1 0 0 0,-1 0 0 0 0,0 0 0 0 0,0-1 0 0 0,-2 1 0 0 0,1-2 0 0 0,-2 1 0 0 0,0-1 0 0 0,0 0 0 0 0,-1 0 0 0 0,-1 0 0 0 0,0 0 1 0 0,0-1-1 0 0,-1-11-94 0 0,-2 20-12 0 0,-1 0 0 0 0,0 0-1 0 0,-1 1 1 0 0,1-1 0 0 0,-1 0 0 0 0,0 1 0 0 0,0-1 0 0 0,-1 1 0 0 0,1 0 0 0 0,-1 0 0 0 0,0 0 0 0 0,0 0 0 0 0,0 0 0 0 0,-1 1 0 0 0,1-1 0 0 0,-1 1 0 0 0,0 0 0 0 0,0 0 0 0 0,0 0 0 0 0,0 1 0 0 0,0-1 0 0 0,-1 1 0 0 0,1 0 0 0 0,-1 0 12 0 0,-118-24-1100 0 0,36 43-795 0 0,36 13-5936 0 0,38-22-3060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11779 0 0,'0'0'1385'0'0,"0"0"-262"0"0,0 0-91 0 0,0 0 63 0 0,0 0-16 0 0,0 0-107 0 0,0 0-212 0 0,0 0-157 0 0,0 0-60 0 0,0 0-14 0 0,0 0-4 0 0,0 0-19 0 0,-11 37-16 0 0,-32 118-38 0 0,29-23 319 0 0,21 574 849 0 0,7-558-1501 0 0,16-175 332 0 0,2-18-391 0 0,1 2 1 0 0,2 1-1 0 0,1 2 1 0 0,3 1-1 0 0,1 2 1 0 0,2 2 0 0 0,12-6-61 0 0,-53 39-4 0 0,0 1 1 0 0,1-1-1 0 0,-1 1 1 0 0,1-1-1 0 0,-1 1 1 0 0,1 0-1 0 0,0 0 1 0 0,0 0-1 0 0,0-1 1 0 0,-1 2-1 0 0,1-1 1 0 0,0 0-1 0 0,0 0 1 0 0,0 1-1 0 0,0-1 1 0 0,0 1 0 0 0,0-1-1 0 0,1 1 1 0 0,-1 0-1 0 0,0 0 1 0 0,0 0-1 0 0,0 0 1 0 0,0 0-1 0 0,0 1 1 0 0,0-1-1 0 0,0 1 1 0 0,0-1-1 0 0,0 1 1 0 0,0 0-1 0 0,0-1 1 0 0,0 1-1 0 0,0 0 1 0 0,0 0-1 0 0,-1 1 1 0 0,1-1 0 0 0,0 0-1 0 0,-1 1 1 0 0,1-1-1 0 0,-1 0 1 0 0,1 1-1 0 0,-1 0 1 0 0,0-1-1 0 0,1 2 4 0 0,4 191 206 0 0,-9-54-121 0 0,3-138-156 0 0,0 0-1 0 0,0 0 1 0 0,1-1 0 0 0,-1 1-1 0 0,1 0 1 0 0,0 0 0 0 0,0-1 0 0 0,-1 1-1 0 0,1 0 1 0 0,0-1 0 0 0,0 1-1 0 0,1-1 1 0 0,-1 1 0 0 0,0-1-1 0 0,0 1 1 0 0,1-1 0 0 0,-1 0-1 0 0,1 0 1 0 0,-1 0 0 0 0,1 0 0 0 0,-1 0-1 0 0,1 0 1 0 0,0 0 0 0 0,-1 0-1 0 0,1-1 1 0 0,0 1 0 0 0,0 0-1 0 0,0-1 1 0 0,-1 0 0 0 0,1 1 0 0 0,0-1-1 0 0,0 0 1 0 0,0 0 0 0 0,0 0-1 0 0,0 0 1 0 0,-1-1 0 0 0,1 1-1 0 0,0 0 1 0 0,0-1 0 0 0,0 1-1 0 0,0-1 1 0 0,-1 0 0 0 0,1 1 0 0 0,0-1-1 0 0,-1 0 1 0 0,1 0 0 0 0,-1 0-1 0 0,1 0 1 0 0,-1 0 0 0 0,1-1-1 0 0,-1 1 1 0 0,0 0 0 0 0,1-1 0 0 0,-1 1-1 0 0,0-1 1 0 0,0 1 0 0 0,0-1-1 0 0,0 0 1 0 0,0 1 0 0 0,0-2 71 0 0,25-20-3999 0 0,-8 8-3880 0 0,-15 13 6038 0 0,6-6-6561 0 0</inkml:trace>
  <inkml:trace contextRef="#ctx0" brushRef="#br0" timeOffset="707.563">993 785 7418 0 0,'0'0'2619'0'0,"0"0"-712"0"0,0 0-397 0 0,0 0-205 0 0,0 0-207 0 0,0 0-206 0 0,0 0-159 0 0,0 0-39 0 0,0 0-21 0 0,0 0-15 0 0,0 0-18 0 0,0 0-51 0 0,0 0-67 0 0,-31 17-61 0 0,-97 51-43 0 0,57-17 233 0 0,63-46-605 0 0,1 2 0 0 0,0-1 1 0 0,0 1-1 0 0,0-1 1 0 0,1 2-1 0 0,0-1 1 0 0,1 1-1 0 0,0 0 1 0 0,0 0-1 0 0,0 0 1 0 0,1 1-1 0 0,1 0 1 0 0,-1 0-1 0 0,1 0 1 0 0,1 0-1 0 0,0 0 0 0 0,0 1 1 0 0,0-1-1 0 0,1 2-46 0 0,3-9 38 0 0,0 1-1 0 0,1-1 1 0 0,-1 1-1 0 0,0-1 1 0 0,1 0-1 0 0,-1 0 1 0 0,1 0-1 0 0,-1 0 0 0 0,1-1 1 0 0,0 1-1 0 0,0-1 1 0 0,0 1-1 0 0,0-1 1 0 0,0 0-1 0 0,0 0 1 0 0,0 0-1 0 0,0-1 0 0 0,0 1 1 0 0,1-1-1 0 0,-1 0 1 0 0,0 0-1 0 0,0 0 1 0 0,1 0-1 0 0,-1 0 1 0 0,2-1-38 0 0,12-3 109 0 0,0 0 1 0 0,0 0-1 0 0,0-2 0 0 0,-1 0 1 0 0,0-1-1 0 0,-1-1 1 0 0,1 0-1 0 0,-1-1 1 0 0,-1-1-1 0 0,0 0 1 0 0,0-1-1 0 0,-1-1 1 0 0,-1 0-1 0 0,0 0 1 0 0,0-1-1 0 0,7-12-109 0 0,-3 8 56 0 0,81-85 120 0 0,-94 99-176 0 0,-3 2-36 0 0,0 17-170 0 0,-22 137 250 0 0,21-142-41 0 0,1 0-1 0 0,0 0 0 0 0,0 0 1 0 0,1 0-1 0 0,1 0 0 0 0,0 0 1 0 0,0 0-1 0 0,1-1 0 0 0,0 1 1 0 0,1-1-1 0 0,1 0 1 0 0,-1 0-1 0 0,1 0 0 0 0,1 0 1 0 0,0-1-1 0 0,0 0 0 0 0,2 1-2 0 0,-4-7 15 0 0,0 0 0 0 0,0 0-1 0 0,1-1 1 0 0,-1 0 0 0 0,0 0-1 0 0,1 0 1 0 0,-1 0 0 0 0,1-1-1 0 0,0 0 1 0 0,-1 0 0 0 0,1 0-1 0 0,0 0 1 0 0,0-1 0 0 0,0 0-1 0 0,0 0 1 0 0,-1 0 0 0 0,1 0-1 0 0,0-1 1 0 0,0 0 0 0 0,0 0-1 0 0,-1 0 1 0 0,1 0 0 0 0,-1-1-1 0 0,1 0 1 0 0,-1 0 0 0 0,1 0-1 0 0,-1-1 1 0 0,0 1 0 0 0,0-1-1 0 0,0 0 1 0 0,-1 0 0 0 0,1-1-1 0 0,-1 1 1 0 0,1-1 0 0 0,-1 1-1 0 0,0-1 1 0 0,-1 0 0 0 0,2-3-15 0 0,32-38 123 0 0,-2-3 0 0 0,-2 0 1 0 0,-2-2-1 0 0,3-13-123 0 0,-21 45 74 0 0,-12 18-93 0 0,0 19-125 0 0,0 16 106 0 0,-2-24 32 0 0,1 1 1 0 0,1-1-1 0 0,0 0 1 0 0,1 0 0 0 0,0 0-1 0 0,0 0 1 0 0,1 0 0 0 0,1 0-1 0 0,0 0 1 0 0,0-1 0 0 0,1 1-1 0 0,0-1 1 0 0,1 0-1 0 0,6 8 6 0 0,-10-14 6 0 0,1-1-1 0 0,0 0 1 0 0,0 0-1 0 0,1-1 1 0 0,-1 1-1 0 0,0 0 1 0 0,1-1-1 0 0,0 1 1 0 0,0-1-1 0 0,0 0 1 0 0,0 0-1 0 0,0 0 1 0 0,0 0-1 0 0,0-1 1 0 0,0 1-1 0 0,1-1 1 0 0,-1 0-1 0 0,1 0 1 0 0,-1 0-1 0 0,1 0 1 0 0,-1-1-1 0 0,1 1 1 0 0,-1-1-1 0 0,1 0 1 0 0,0 0-1 0 0,-1 0 1 0 0,1-1-1 0 0,-1 1 0 0 0,1-1 1 0 0,0 0-1 0 0,-1 0 1 0 0,0 0-1 0 0,1 0 1 0 0,-1-1-1 0 0,0 1 1 0 0,1-1-6 0 0,9-9 92 0 0,0-1 0 0 0,-1 1-1 0 0,0-2 1 0 0,0 0 0 0 0,-2 0 0 0 0,0-1 0 0 0,0-1 0 0 0,-1 1-1 0 0,-1-1 1 0 0,-1-1 0 0 0,0 1 0 0 0,-1-1 0 0 0,0-1 0 0 0,-1 1-1 0 0,-1-5-91 0 0,-1-24-321 0 0,-13 50-3329 0 0,-2 20-3616 0 0,10-18 1769 0 0,-2 1-6344 0 0</inkml:trace>
  <inkml:trace contextRef="#ctx0" brushRef="#br0" timeOffset="987.695">1981 1017 13963 0 0,'0'0'2470'0'0,"0"0"-662"0"0,0 0-358 0 0,0 0-213 0 0,0 0-216 0 0,0 0-217 0 0,0 0-136 0 0,0 0-99 0 0,0 0-86 0 0,31-32-79 0 0,95-103-82 0 0,-82 72 52 0 0,-40 50-263 0 0,0 5-64 0 0,-1 0 0 0 0,0-1 1 0 0,-1 1-1 0 0,0-1 0 0 0,0 1 0 0 0,-1-1 0 0 0,0 0 0 0 0,0 0 0 0 0,-1 1 0 0 0,0-1 0 0 0,-1 0 1 0 0,0-1-48 0 0,0 8-6 0 0,-1 1 1 0 0,0 0 0 0 0,0-1 0 0 0,1 1 0 0 0,-1 0-1 0 0,0 0 1 0 0,0 1 0 0 0,0-1 0 0 0,0 0 0 0 0,0 1 0 0 0,0-1-1 0 0,0 1 1 0 0,0-1 0 0 0,0 1 0 0 0,0 0 0 0 0,-1 0-1 0 0,1 0 1 0 0,0 0 0 0 0,0 0 0 0 0,0 1 0 0 0,0-1-1 0 0,0 1 1 0 0,0-1 0 0 0,0 1 0 0 0,0 0 0 0 0,0-1-1 0 0,0 1 1 0 0,0 0 5 0 0,-9 7-22 0 0,-1 0 0 0 0,1 0 0 0 0,1 1 0 0 0,0 1-1 0 0,0-1 1 0 0,1 1 0 0 0,0 1 0 0 0,1 0 0 0 0,0 0-1 0 0,1 1 1 0 0,0 0 0 0 0,1 0 0 0 0,0 1 0 0 0,1-1 0 0 0,0 1-1 0 0,1 0 1 0 0,0 1 0 0 0,2-1 0 0 0,-2 8 22 0 0,2-10 12 0 0,0 1 0 0 0,1 0 0 0 0,0-1 0 0 0,0 1 0 0 0,2 0 0 0 0,-1 0 0 0 0,2-1 0 0 0,-1 1 0 0 0,1 0 0 0 0,1-1 0 0 0,0 0 0 0 0,1 1 0 0 0,0-1 0 0 0,1-1 0 0 0,0 1 0 0 0,1-1 0 0 0,0 0 0 0 0,0 0 0 0 0,1 0 0 0 0,0-1 0 0 0,1 0 0 0 0,0-1 0 0 0,1 1 0 0 0,-1-2 0 0 0,7 5-12 0 0,-2-4-3 0 0,1 0 1 0 0,0-1-1 0 0,1-1 1 0 0,0 0-1 0 0,0-1 1 0 0,0 0-1 0 0,1-1 1 0 0,-1-1-1 0 0,1-1 0 0 0,0 0 1 0 0,0-1-1 0 0,7 0 3 0 0,69-11-7637 0 0,-76 6-4165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58 840 0 0,'0'0'4893'0'0,"0"0"-2495"0"0,0 0-675 0 0,0 0 8 0 0,0 0 24 0 0,0 0-57 0 0,0 0-212 0 0,0 0-294 0 0,0 0-225 0 0,0 0-230 0 0,0 0-181 0 0,0 0-90 0 0,0 0-62 0 0,-7 13-39 0 0,-22 39-18 0 0,26-46-273 0 0,0 1 1 0 0,0 0 0 0 0,1 0-1 0 0,0 0 1 0 0,0 0-1 0 0,0 0 1 0 0,1 0-1 0 0,0 0 1 0 0,1 1-1 0 0,0-1 1 0 0,0 0-1 0 0,0 0 1 0 0,1 1-75 0 0,0 15 129 0 0,-1-19-112 0 0,-1 0 1 0 0,1 0 0 0 0,0-1 0 0 0,1 1-1 0 0,-1 0 1 0 0,1-1 0 0 0,-1 1 0 0 0,1 0-1 0 0,0-1 1 0 0,0 1 0 0 0,1-1 0 0 0,-1 0-1 0 0,1 1 1 0 0,-1-1 0 0 0,1 0 0 0 0,0 0-1 0 0,1 0 1 0 0,-1 0 0 0 0,0 0 0 0 0,1 0-1 0 0,0-1 1 0 0,-1 1 0 0 0,1-1 0 0 0,0 0-1 0 0,0 0 1 0 0,0 0 0 0 0,1 0 0 0 0,-1 0 0 0 0,0-1-1 0 0,1 1 1 0 0,-1-1 0 0 0,1 0 0 0 0,-1 0-1 0 0,1-1 1 0 0,0 1 0 0 0,-1-1 0 0 0,1 1-1 0 0,1-1-17 0 0,8-2 56 0 0,-1-1 0 0 0,0-1-1 0 0,1 1 1 0 0,-1-2-1 0 0,-1 0 1 0 0,1 0 0 0 0,-1-1-1 0 0,0-1 1 0 0,0 0-1 0 0,-1 0 1 0 0,0-1 0 0 0,0 0-1 0 0,0-1 1 0 0,-1 0-1 0 0,-1 0 1 0 0,0-1 0 0 0,0 0-1 0 0,0-1-55 0 0,19-19 74 0 0,20-21-40 0 0,-41 87-545 0 0,-5-26 531 0 0,-3-4-16 0 0,1 1 1 0 0,0 0 0 0 0,1-1-1 0 0,0 1 1 0 0,0 0-1 0 0,0-1 1 0 0,1 1-1 0 0,0 0 1 0 0,0-1-1 0 0,0 1 1 0 0,1-1 0 0 0,0 1-1 0 0,1-1 1 0 0,-1 0-1 0 0,1 0 1 0 0,0 0-1 0 0,1 0 1 0 0,-1-1-1 0 0,1 1 1 0 0,1-1 0 0 0,-1 0-1 0 0,0 0 1 0 0,1 0-1 0 0,0-1 1 0 0,0 0-1 0 0,1 0 1 0 0,-1 0-1 0 0,1 0 1 0 0,0-1 0 0 0,0 0-1 0 0,1 0-4 0 0,3-2 75 0 0,1 0-1 0 0,-1-1 1 0 0,0 0 0 0 0,0-1-1 0 0,1 0 1 0 0,-1-1 0 0 0,0 0-1 0 0,0-1 1 0 0,0 0-1 0 0,-1 0 1 0 0,1-1 0 0 0,-1 0-1 0 0,0-1 1 0 0,0 0 0 0 0,0-1-1 0 0,-1 1 1 0 0,7-6-75 0 0,122-127 1653 0 0,-135 136-1632 0 0,4-4 9 0 0,0-1-1 0 0,0 0 0 0 0,-1 0 0 0 0,0-1 1 0 0,0 1-1 0 0,-1-1 0 0 0,0 0 0 0 0,0 0 1 0 0,-1 0-1 0 0,0-1 0 0 0,0 1 0 0 0,-1-1 1 0 0,0 0-1 0 0,0-4-29 0 0,-14 31-4932 0 0,5 3 1206 0 0,4-5-2862 0 0,3-8-4224 0 0</inkml:trace>
  <inkml:trace contextRef="#ctx0" brushRef="#br0" timeOffset="347.815">1056 231 7330 0 0,'0'0'1993'0'0,"0"0"-271"0"0,0 0-159 0 0,0 0-63 0 0,0 0-23 0 0,0 0-84 0 0,0 0-66 0 0,0 0-85 0 0,0 0-167 0 0,0 0-150 0 0,0 0-142 0 0,31-3-121 0 0,97-14-117 0 0,-71-5 201 0 0,-53 16-608 0 0,1 1-49 0 0,0 0-1 0 0,0-1 1 0 0,-1 1 0 0 0,0-1-1 0 0,0 0 1 0 0,-1 0 0 0 0,1 0-1 0 0,-1 0 1 0 0,-1-1-1 0 0,1 1 1 0 0,-1-1 0 0 0,0 0-1 0 0,0 0 1 0 0,-1 0 0 0 0,0 0-1 0 0,-1 0 1 0 0,1 0-1 0 0,-1 0 1 0 0,0 0 0 0 0,-1-2-89 0 0,-1 5-4 0 0,0 1-1 0 0,0 0 1 0 0,0 0 0 0 0,-1 0 0 0 0,1 0 0 0 0,-1 1 0 0 0,0-1 0 0 0,0 1 0 0 0,0-1 0 0 0,0 1 0 0 0,0 0 0 0 0,0 0 0 0 0,0 0 0 0 0,-1 1 0 0 0,1-1 0 0 0,-1 1-1 0 0,1 0 1 0 0,-1 0 0 0 0,1 0 0 0 0,-1 0 0 0 0,0 0 0 0 0,0 1 0 0 0,1 0 0 0 0,-1 0 0 0 0,0 0 0 0 0,0 0 0 0 0,1 1 0 0 0,-1-1 0 0 0,0 1 0 0 0,0 0-1 0 0,1 0 1 0 0,-1 0 0 0 0,1 1 0 0 0,-1-1 0 0 0,1 1 0 0 0,0 0 0 0 0,0 0 0 0 0,-1 0 0 0 0,1 0 0 0 0,-1 2 4 0 0,-6 2-26 0 0,1 1 0 0 0,0 1 1 0 0,0-1-1 0 0,0 1 0 0 0,1 1 0 0 0,1 0 1 0 0,-1 0-1 0 0,1 0 0 0 0,1 1 1 0 0,0 0-1 0 0,0 0 0 0 0,1 1 0 0 0,0-1 1 0 0,1 1-1 0 0,0 0 0 0 0,1 1 0 0 0,0-1 1 0 0,1 0-1 0 0,0 1 0 0 0,1 0 0 0 0,0-1 1 0 0,1 1-1 0 0,0 0 0 0 0,1-1 1 0 0,0 1-1 0 0,1 0 0 0 0,1 3 26 0 0,1-8 5 0 0,0 1 0 0 0,0-2 0 0 0,0 1 0 0 0,1 0 0 0 0,0-1 0 0 0,0 0 0 0 0,1 0 0 0 0,-1 0 0 0 0,1-1 0 0 0,1 0 0 0 0,-1 0 0 0 0,1 0 0 0 0,-1-1 0 0 0,2 0 0 0 0,-1-1 0 0 0,0 1 0 0 0,0-1-1 0 0,1-1 1 0 0,0 1 0 0 0,6 0-5 0 0,11 2 8 0 0,0-1-1 0 0,0-1 0 0 0,0-1 1 0 0,0-1-1 0 0,25-2-7 0 0,51-23-810 0 0,-70 10-2313 0 0,-1-2-4262 0 0,-18 11-4433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0 339 320 0 0,'0'0'1490'0'0,"0"0"-191"0"0,0 0-38 0 0,0 0 130 0 0,0 0 182 0 0,0 0 135 0 0,0 0-28 0 0,0 0-139 0 0,0 0-198 0 0,0 0-169 0 0,35 6-101 0 0,110 16-84 0 0,-141-21-923 0 0,-1-1 0 0 0,1 1 0 0 0,0-1 0 0 0,0 0 0 0 0,0 0 0 0 0,-1 0 0 0 0,1 0 0 0 0,0-1 0 0 0,0 1 0 0 0,0-1 0 0 0,-1 0 0 0 0,1 0 0 0 0,0 0 0 0 0,-1-1 0 0 0,1 1 0 0 0,-1-1 0 0 0,0 0 0 0 0,0 0 0 0 0,1 0 0 0 0,-1-1 0 0 0,0 1-66 0 0,9-7 297 0 0,21-16 77 0 0,0-2 0 0 0,-2-1 0 0 0,0-1-1 0 0,-3-2 1 0 0,0 0 0 0 0,-2-2 0 0 0,-1-1-1 0 0,6-15-373 0 0,-6-2 530 0 0,-25 50-464 0 0,0 1-48 0 0,0 30-672 0 0,-31 236 792 0 0,29-250-135 0 0,-23 197-356 0 0,-9-1 0 0 0,-9-2-1 0 0,-14 13 354 0 0,49-193-108 0 0,-2 0 0 0 0,-1-1 0 0 0,-1 0 0 0 0,-1 0 0 0 0,-2-2 0 0 0,-1 0 0 0 0,-1 0 0 0 0,-1-2 0 0 0,-2 0 0 0 0,0-1 0 0 0,-11 9 108 0 0,26-29 37 0 0,0 1 0 0 0,0-1 0 0 0,0-1 0 0 0,-1 1 0 0 0,1-1 0 0 0,-1 0 0 0 0,0 0 0 0 0,0-1 0 0 0,0 1 0 0 0,0-1 0 0 0,0-1 0 0 0,0 1 0 0 0,0-1 0 0 0,-1 0 0 0 0,1-1 0 0 0,-1 1 0 0 0,1-1 0 0 0,-1 0 0 0 0,-3-1-37 0 0,7-2 16 0 0,-1 0 0 0 0,1 0 0 0 0,-1 0 0 0 0,1 0 0 0 0,0-1 0 0 0,0 1 0 0 0,1-1 0 0 0,-1 0-1 0 0,1 1 1 0 0,0-1 0 0 0,0 0 0 0 0,0-1 0 0 0,0 1 0 0 0,1 0 0 0 0,-1 0 0 0 0,1-1 0 0 0,0 1 0 0 0,1-1 0 0 0,-1 1 0 0 0,1-1 0 0 0,0 1 0 0 0,0-1 0 0 0,0-1-16 0 0,2-26 125 0 0,0 0 0 0 0,2 0 0 0 0,1 0 0 0 0,2 0 0 0 0,1 1 0 0 0,2 0 1 0 0,1 1-1 0 0,1 0 0 0 0,1 1 0 0 0,2 0 0 0 0,1 1 0 0 0,1 1 0 0 0,1 0 0 0 0,1 2 0 0 0,2 0 1 0 0,1 1-1 0 0,0 1 0 0 0,2 1 0 0 0,0 1 0 0 0,2 2 0 0 0,0 0 0 0 0,5-1-125 0 0,32-7-717 0 0,-40 22-2195 0 0,-10 1-930 0 0,0 2-4442 0 0,-7 2 849 0 0</inkml:trace>
  <inkml:trace contextRef="#ctx0" brushRef="#br0" timeOffset="726.792">911 608 7474 0 0,'0'0'3840'0'0,"0"0"-1999"0"0,0 0-804 0 0,0 0-88 0 0,0 0 5 0 0,0 0 5 0 0,0 0-69 0 0,0 0-110 0 0,0 0-95 0 0,0 0-75 0 0,0 0-105 0 0,0 0-125 0 0,-32 18-94 0 0,-102 61-109 0 0,74-25-7 0 0,50-39-130 0 0,2-4-61 0 0,0 0 0 0 0,1 1 0 0 0,0 0 1 0 0,1 0-1 0 0,0 0 0 0 0,1 1 0 0 0,0-1 0 0 0,1 2 1 0 0,0-1-1 0 0,1 0 0 0 0,1 0 0 0 0,0 1 1 0 0,1 0-1 0 0,0 11 21 0 0,1-22-10 0 0,1 0 1 0 0,-1-1-1 0 0,1 0 1 0 0,0 1-1 0 0,0-1 1 0 0,0 1-1 0 0,0-1 1 0 0,0 0-1 0 0,0 0 1 0 0,1 0-1 0 0,-1 1 1 0 0,1-1-1 0 0,-1-1 1 0 0,1 1-1 0 0,0 0 1 0 0,0 0-1 0 0,0-1 0 0 0,0 1 1 0 0,0-1-1 0 0,0 1 1 0 0,0-1-1 0 0,1 0 1 0 0,-1 0-1 0 0,0 0 1 0 0,1 0-1 0 0,-1 0 1 0 0,1-1-1 0 0,-1 1 1 0 0,1-1-1 0 0,-1 1 1 0 0,1-1-1 0 0,1 0 10 0 0,1 1 17 0 0,1-1-1 0 0,0 0 1 0 0,0 0-1 0 0,0 0 1 0 0,0 0 0 0 0,-1-1-1 0 0,1 0 1 0 0,0-1-1 0 0,-1 1 1 0 0,1-1-1 0 0,-1 0 1 0 0,1 0 0 0 0,4-3-17 0 0,18-16 71 0 0,0-1 1 0 0,-2-1-1 0 0,-1-2 1 0 0,0 0 0 0 0,-2-2-1 0 0,-1 0 1 0 0,5-11-72 0 0,6-6-109 0 0,-31 69-1405 0 0,-12 92 864 0 0,12-111 659 0 0,1-1 0 0 0,-1 1 0 0 0,1-1 0 0 0,0 0 0 0 0,0 0 0 0 0,1-1 0 0 0,0 1 0 0 0,0-1 0 0 0,0 0 0 0 0,0 0-1 0 0,0 0 1 0 0,1 0 0 0 0,0-1 0 0 0,0 1 0 0 0,0-1 0 0 0,0-1 0 0 0,0 1 0 0 0,1-1 0 0 0,-1 0 0 0 0,1 0 0 0 0,-1 0-1 0 0,1-1 1 0 0,0 0 0 0 0,0 0 0 0 0,-1 0 0 0 0,1-1 0 0 0,0 0 0 0 0,0 0 0 0 0,0-1 0 0 0,0 1 0 0 0,3-2-9 0 0,6 0 127 0 0,-1-2 0 0 0,1 0 0 0 0,-1 0 1 0 0,0-1-1 0 0,0-1 0 0 0,-1 0 1 0 0,0-1-1 0 0,0 0 0 0 0,0-1 1 0 0,-1-1-1 0 0,0 0 0 0 0,-1-1 0 0 0,0 0 1 0 0,0 0-1 0 0,-1-1 0 0 0,0-1 1 0 0,-1 0-1 0 0,-1 0 0 0 0,0 0 1 0 0,0-1-1 0 0,-1-1 0 0 0,3-9-127 0 0,-2 9 19 0 0,0 0-1 0 0,-1-1 0 0 0,-1 0 1 0 0,0-1-1 0 0,-1 1 0 0 0,-1-1 1 0 0,0 0-1 0 0,-1 0 0 0 0,-1 0 1 0 0,0-1-1 0 0,-2 1 0 0 0,0 0 1 0 0,0-2-19 0 0,0 17-14 0 0,-1-1 0 0 0,1 1 0 0 0,0-1 0 0 0,0 1-1 0 0,-1 0 1 0 0,1-1 0 0 0,-1 1 0 0 0,1-1 0 0 0,-1 1 0 0 0,1 0 0 0 0,-1 0 0 0 0,0-1 0 0 0,0 1 0 0 0,0 0 0 0 0,0 0-1 0 0,0 0 1 0 0,0 0 0 0 0,0 0 0 0 0,0 0 0 0 0,0 0 0 0 0,0 0 0 0 0,0 1 0 0 0,-1-1 0 0 0,1 0 0 0 0,0 1 0 0 0,0-1-1 0 0,-1 1 1 0 0,1-1 0 0 0,-1 1 0 0 0,1 0 0 0 0,0-1 0 0 0,-1 1 0 0 0,1 0 0 0 0,-1 0 0 0 0,1 0 0 0 0,-1 0 0 0 0,1 0-1 0 0,0 0 1 0 0,-1 1 0 0 0,1-1 0 0 0,-1 0 0 0 0,1 1 0 0 0,0-1 0 0 0,-1 1 14 0 0,-56 31-798 0 0,49-24 685 0 0,5-7 92 0 0,1 1-1 0 0,-1 1 1 0 0,1-1 0 0 0,-1 0 0 0 0,1 1 0 0 0,0 0-1 0 0,0 0 1 0 0,0 0 0 0 0,0 0 0 0 0,0 0 0 0 0,1 1 0 0 0,-1-1-1 0 0,1 1 1 0 0,0-1 0 0 0,0 1 0 0 0,0 0 0 0 0,1 0-1 0 0,-1 0 1 0 0,1 0 0 0 0,0 0 0 0 0,0 0 0 0 0,1 1-1 0 0,-1-1 1 0 0,1 0 0 0 0,0 0 0 0 0,0 1 0 0 0,0 2 21 0 0,5-3 39 0 0,-1 0 0 0 0,1-1 1 0 0,0 1-1 0 0,0-1 0 0 0,1-1 1 0 0,-1 1-1 0 0,0-1 0 0 0,1 0 1 0 0,-1 0-1 0 0,1 0 0 0 0,0-1 1 0 0,0 0-1 0 0,0 0 0 0 0,-1 0 1 0 0,1-1-1 0 0,0 0 0 0 0,0 0 1 0 0,0 0-1 0 0,5-2-39 0 0,-6 2 36 0 0,163 8 1117 0 0,-165-7-1107 0 0,0 1 1 0 0,0-1-1 0 0,0 1 0 0 0,0-1 0 0 0,0 1 1 0 0,0 0-1 0 0,0 0 0 0 0,-1 1 0 0 0,1-1 1 0 0,-1 1-1 0 0,1-1 0 0 0,-1 1 1 0 0,0 0-1 0 0,0-1 0 0 0,0 1 0 0 0,0 0 1 0 0,-1 1-1 0 0,1-1 0 0 0,-1 0 0 0 0,0 0 1 0 0,0 1-1 0 0,0-1 0 0 0,0 0 0 0 0,-1 1 1 0 0,1-1-1 0 0,-1 1 0 0 0,0-1 0 0 0,0 1 1 0 0,0-1-1 0 0,0 1-46 0 0,-20 109 791 0 0,16-96-779 0 0,3-15-48 0 0,-1 1 0 0 0,1-1-1 0 0,0 0 1 0 0,0 1-1 0 0,0-1 1 0 0,0 0 0 0 0,1 1-1 0 0,-1-1 1 0 0,1 1-1 0 0,-1-1 1 0 0,1 1 0 0 0,0-1-1 0 0,0 1 1 0 0,0-1-1 0 0,0 1 1 0 0,1-1 0 0 0,-1 1-1 0 0,1-1 1 0 0,-1 1-1 0 0,1-1 1 0 0,0 1 0 0 0,0-1-1 0 0,0 0 1 0 0,0 0-1 0 0,0 1 1 0 0,1-1 0 0 0,-1 0-1 0 0,1 0 1 0 0,-1 0-1 0 0,1 0 1 0 0,0-1 0 0 0,0 1-1 0 0,0 0 1 0 0,0-1 0 0 0,0 1-1 0 0,0-1 1 0 0,0 0-1 0 0,0 1 1 0 0,1-1 0 0 0,-1 0-1 0 0,0-1 1 0 0,1 1-1 0 0,-1 0 1 0 0,1-1 0 0 0,0 1 36 0 0,7-1-1025 0 0,6 0-1397 0 0,-6-1-2205 0 0,0-2-6482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136 207 13867 0 0,'0'0'1620'0'0,"0"0"-435"0"0,0 0-361 0 0,0 0-39 0 0,0 0 58 0 0,0 0-1 0 0,0 0-94 0 0,0 0-177 0 0,0 0-155 0 0,0 0-126 0 0,0 0-38 0 0,0 0 26 0 0,2 10 33 0 0,1 37 201 0 0,-1 0 0 0 0,-2 0 1 0 0,-3 0-1 0 0,-7 45-512 0 0,-30 125-192 0 0,9-163-2595 0 0,21-47-2059 0 0,-2-5-3930 0 0,8-2 496 0 0</inkml:trace>
  <inkml:trace contextRef="#ctx0" brushRef="#br0" timeOffset="334.552">0 70 10706 0 0,'0'0'1481'0'0,"0"0"-268"0"0,0 0-93 0 0,0 0 42 0 0,0 0-35 0 0,0 0-208 0 0,0 0-214 0 0,0 0-154 0 0,0 0-74 0 0,0 0-7 0 0,0 0-15 0 0,0 0-55 0 0,0 0-59 0 0,35-12-43 0 0,111-36-57 0 0,-141 46-221 0 0,0 0 1 0 0,0 1 0 0 0,0 0-1 0 0,1 0 1 0 0,-1 0-1 0 0,1 0 1 0 0,-1 1-1 0 0,1 0 1 0 0,-1 0-1 0 0,1 0 1 0 0,-1 1-1 0 0,1 0 1 0 0,-1 0-1 0 0,0 0 1 0 0,0 1-1 0 0,3 0-20 0 0,9 4 79 0 0,-7-4-22 0 0,0 1 1 0 0,0 0 0 0 0,0 0-1 0 0,-1 1 1 0 0,1 0-1 0 0,-1 0 1 0 0,0 1 0 0 0,-1 1-1 0 0,1-1 1 0 0,-1 2-1 0 0,0-1 1 0 0,0 1 0 0 0,-1 0-1 0 0,0 0 1 0 0,0 1 0 0 0,-1 0-1 0 0,1 1 1 0 0,-2-1-1 0 0,0 1 1 0 0,0 0 0 0 0,0 0-1 0 0,-1 1 1 0 0,0-1-1 0 0,-1 1 1 0 0,0 0 0 0 0,-1 0-1 0 0,0 0 1 0 0,0 0-1 0 0,-1 0 1 0 0,-1 1-58 0 0,0-4 41 0 0,0 0 1 0 0,-1 0-1 0 0,1 0 1 0 0,-2 0-1 0 0,1 0 1 0 0,-1-1-1 0 0,0 1 0 0 0,0 0 1 0 0,-1-1-1 0 0,0 0 1 0 0,0 0-1 0 0,0 0 0 0 0,-1 0 1 0 0,0 0-1 0 0,0-1 1 0 0,-1 1-1 0 0,1-1 0 0 0,-1 0 1 0 0,0 0-1 0 0,-1-1 1 0 0,-2 2-42 0 0,-7 7-53 0 0,-2-2 1 0 0,1 0-1 0 0,-1-1 1 0 0,-1 0 0 0 0,0-2-1 0 0,0 0 1 0 0,-1-1-1 0 0,0-1 1 0 0,0 0 0 0 0,0-2-1 0 0,-1 0 1 0 0,1-1-1 0 0,-1-1 1 0 0,0-1 0 0 0,0-1-1 0 0,0 0 1 0 0,-1-2 52 0 0,-21-16-1885 0 0,34 6-1119 0 0,4-5-3291 0 0,4 10-2500 0 0</inkml:trace>
  <inkml:trace contextRef="#ctx0" brushRef="#br0" timeOffset="682.88">632 402 10986 0 0,'0'0'2697'0'0,"0"0"-994"0"0,0 0-488 0 0,0 0-36 0 0,0 0 26 0 0,0 0-72 0 0,0 0-208 0 0,0 0-241 0 0,0 0-214 0 0,0 0-149 0 0,0 0-79 0 0,0 0 3 0 0,0 0 36 0 0,4 1 25 0 0,23 3-119 0 0,0-1 1 0 0,-1-1-1 0 0,1-1 1 0 0,0-2-1 0 0,0 0 1 0 0,0-2-1 0 0,10-3-187 0 0,8 3-2492 0 0,-31 2-1387 0 0,0 1-4153 0 0,-9 0-2469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34 13411 0 0,'0'0'1616'0'0,"0"0"-706"0"0,0 0-423 0 0,0 0-22 0 0,0 0 146 0 0,0 0 116 0 0,0 0-39 0 0,0 0-143 0 0,0 0-170 0 0,0 0-96 0 0,0 0 11 0 0,0 0 53 0 0,0 0 68 0 0,3 13 18 0 0,11 107 625 0 0,-30 45-93 0 0,6-113-920 0 0,-3-1 0 0 0,-2-1 0 0 0,-2-1 0 0 0,-16 32-41 0 0,23-64-1482 0 0,11-31-3949 0 0,10-7 1981 0 0,-3 7-2214 0 0,-2 6-2075 0 0</inkml:trace>
  <inkml:trace contextRef="#ctx0" brushRef="#br0" timeOffset="255.242">48 1 10906 0 0,'0'0'1759'0'0,"0"0"-778"0"0,0 0-452 0 0,0 0-28 0 0,0 0 142 0 0,0 0 184 0 0,0 0 97 0 0,0 0 18 0 0,0 0-50 0 0,0 0-113 0 0,0 0-154 0 0,0 0-169 0 0,24 0-111 0 0,157 3 232 0 0,-11-3-565 0 0,-141 12-2841 0 0,-37 6-6805 0 0,4-15 399 0 0</inkml:trace>
  <inkml:trace contextRef="#ctx0" brushRef="#br0" timeOffset="505.024">92 336 5433 0 0,'0'0'3033'0'0,"0"0"-1776"0"0,0 0-454 0 0,0 0 191 0 0,0 0 165 0 0,0 0 32 0 0,0 0-83 0 0,0 0-175 0 0,0 0-159 0 0,0 0-114 0 0,0 0-145 0 0,0 0-144 0 0,0 0-129 0 0,25 3-111 0 0,79 8-92 0 0,-33-16-264 0 0,-52-1-120 0 0,33-4-3297 0 0,-31 6-3978 0 0,-13 4 809 0 0</inkml:trace>
  <inkml:trace contextRef="#ctx0" brushRef="#br0" timeOffset="755">366 586 13795 0 0,'0'0'1676'0'0,"0"0"-946"0"0,0 0-326 0 0,0 0 169 0 0,0 0 209 0 0,0 0 67 0 0,0 0-95 0 0,0 0-186 0 0,0 0-184 0 0,0 0-120 0 0,0 0-97 0 0,0 0-67 0 0,-9 32-45 0 0,-29 100-39 0 0,26-60-183 0 0,12-64 1563 0 0,0-3-3522 0 0,11-10-11846 0 0,-7 0 7724 0 0</inkml:trace>
  <inkml:trace contextRef="#ctx0" brushRef="#br0" timeOffset="1017.197">338 505 14931 0 0,'0'0'498'0'0,"0"0"-350"0"0,0 0-32 0 0,0 0 329 0 0,0 0 359 0 0,0 0 111 0 0,0 0-33 0 0,0 0-164 0 0,0 0-157 0 0,0 0-123 0 0,0 0-116 0 0,0 0-110 0 0,27 3-84 0 0,85 9-57 0 0,-15-6-500 0 0,-62-2-1724 0 0,-23-3-7149 0 0,-11-1-3 0 0</inkml:trace>
  <inkml:trace contextRef="#ctx0" brushRef="#br0" timeOffset="1264.18">377 707 14715 0 0,'0'0'656'0'0,"0"0"-496"0"0,0 0 120 0 0,0 0 377 0 0,0 0 159 0 0,0 0-40 0 0,0 0-184 0 0,0 0-216 0 0,0 0-136 0 0,0 0-128 0 0,0 0-136 0 0,0 0-144 0 0,0 0-224 0 0,193-22-448 0 0,-176 19-1153 0 0,-2-1-3320 0 0,-10 0-5337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202 387 0 0 0,'0'0'862'0'0,"0"0"755"0"0,0 0 190 0 0,0 0 14 0 0,0 0-36 0 0,0 0-70 0 0,0 0-74 0 0,0 0-105 0 0,0 0-113 0 0,0 0-117 0 0,0 0-113 0 0,0 0-97 0 0,0 0-63 0 0,28-15-60 0 0,84-44-69 0 0,-83 44-70 0 0,-38 6 3635 0 0,-25 7-4292 0 0,33 2 13 0 0,-16 2-148 0 0,0 0 1 0 0,1 0-1 0 0,-1 2 1 0 0,1 0-1 0 0,0 1 1 0 0,0 0-1 0 0,0 2 1 0 0,1 0-1 0 0,-6 4-42 0 0,-11 3 74 0 0,-30 20 52 0 0,63-31-118 0 0,0 0 0 0 0,0-1 1 0 0,0 1-1 0 0,0 0 0 0 0,0 0 0 0 0,1 0 0 0 0,-1-1 0 0 0,1 1 0 0 0,0-1 0 0 0,0 1 0 0 0,0-1 0 0 0,0 0 0 0 0,0 0 0 0 0,0 0 0 0 0,1 0 0 0 0,-1 0 0 0 0,1 0 0 0 0,-1-1 0 0 0,1 1 0 0 0,0-1 0 0 0,-1 0 0 0 0,1 0 0 0 0,0 0 0 0 0,0 0 0 0 0,0 0 0 0 0,0-1 0 0 0,2 1-8 0 0,-3 0 6 0 0,7 2 37 0 0,0 0-17 0 0,0 1 1 0 0,1 0-1 0 0,-1 0 1 0 0,-1 0-1 0 0,1 1 0 0 0,-1 1 1 0 0,0-1-1 0 0,0 1 1 0 0,0 1-1 0 0,-1 0 1 0 0,5 4-27 0 0,-11-7 25 0 0,0 0 1 0 0,0 0 0 0 0,-1-1-1 0 0,1 1 1 0 0,-1 0 0 0 0,0 0 0 0 0,0 0-1 0 0,0 0 1 0 0,0 0 0 0 0,-1-1 0 0 0,0 1-1 0 0,0 0 1 0 0,0 0 0 0 0,0 0 0 0 0,0-1-1 0 0,-1 1 1 0 0,1-1 0 0 0,-1 1-1 0 0,0-1 1 0 0,0 0 0 0 0,0 1 0 0 0,-1-1-1 0 0,1 0 1 0 0,-1-1 0 0 0,0 1 0 0 0,0 0-1 0 0,0-1 1 0 0,0 1 0 0 0,0-1 0 0 0,-2 1-27 0 0,-6 8 20 0 0,-132 137 95 0 0,137-141-111 0 0,1-1-1 0 0,0 1 1 0 0,1 0 0 0 0,-1 0 0 0 0,1 0-1 0 0,1 1 1 0 0,-1 0 0 0 0,1-1 0 0 0,1 1-1 0 0,-1 0 1 0 0,1 2-3 0 0,2-7 3 0 0,-1 0-1 0 0,1-1 1 0 0,0 1-1 0 0,0 0 1 0 0,0 0-1 0 0,0-1 1 0 0,0 1-1 0 0,1 0 1 0 0,-1 0-1 0 0,1-1 1 0 0,0 1-1 0 0,0-1 1 0 0,0 1 0 0 0,0 0-1 0 0,0-1 1 0 0,1 0-1 0 0,-1 1 1 0 0,1-1-1 0 0,-1 0 1 0 0,1 0-1 0 0,0 0 1 0 0,0 0-1 0 0,0 0 1 0 0,0 0-1 0 0,0 0 1 0 0,0-1-1 0 0,0 1 1 0 0,1-1-1 0 0,-1 1 1 0 0,1-1-1 0 0,-1 0 1 0 0,1 0-1 0 0,0 0 1 0 0,-1 0-1 0 0,2-1-2 0 0,15 5 41 0 0,-1-2-1 0 0,1 0 0 0 0,0-2 1 0 0,1 0-1 0 0,-1 0 0 0 0,0-2 1 0 0,0-1-1 0 0,0 0 1 0 0,0-1-1 0 0,0-1 0 0 0,-1-1 1 0 0,4-2-41 0 0,42-34-235 0 0,-41-22-4496 0 0,-22 31-181 0 0,0 11-3345 0 0,-1 12-2636 0 0</inkml:trace>
  <inkml:trace contextRef="#ctx0" brushRef="#br0" timeOffset="447.645">285 0 6425 0 0,'0'0'3292'0'0,"0"0"-1652"0"0,0 0-508 0 0,0 0 43 0 0,0 0 82 0 0,0 0 51 0 0,0 0-79 0 0,0 0-164 0 0,0 0-129 0 0,0 0-137 0 0,0 0-117 0 0,0 0-100 0 0,0 0-106 0 0,-11 4 647 0 0,10 136 2029 0 0,3 265-1428 0 0,-14-27-1274 0 0,-25-13-295 0 0,20-170-240 0 0,17-194 37 0 0,0-1-19 0 0,0 0-18 0 0,0 0-15 0 0,0 0-35 0 0,0 0-65 0 0,2-22-3301 0 0,1 6 376 0 0,1 6-4099 0 0,-2 6-4480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47.0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174 161,'14'-7,"-3"3,0 0,-1 0,1-1,-1 0,0-1,0 0,-1-1,0 0,0-1,-1 1,0-2,0 1,-1-1,0 0,0-1,-1 1,-1-1,1 0,0-5,-6 16,-1-1,1 0,0 1,-1-1,1 0,-1 0,1 1,0-1,-1 0,1 0,-1 0,1 0,-1 0,1 1,-1-1,1 0,-1 0,1 0,-1 0,1 0,0 0,-1-1,1 1,-1 0,1 0,-1 0,1 0,-1 0,1-1,0 1,-1 0,1 0,-1-1,1 1,0 0,-1-1,1 1,0 0,-1-1,1 1,-7 177,15-27,-4-108,-1-1,-2 1,-2 0,-1 0,-3-1,-1 1,-5 10,5-33,-1 0,0 0,-2-1,0 0,-1 0,0-1,-2-1,-7 9,13-18,1 0,-2 0,1-1,-1 0,0-1,0 1,-1-1,1-1,-1 1,0-1,0-1,-1 1,1-1,-1-1,0 0,0 0,1 0,-1-1,0-1,-3 0,9 0,0 0,1 0,-1-1,0 1,0-1,0 0,0 0,1 0,-1 0,0 0,1 0,-1-1,1 1,-1-1,1 0,0 0,0 0,0 0,0 0,0 0,0-1,1 1,-1-1,1 1,-1-1,1 1,0-1,0 0,0 0,1 0,-1 1,1-1,-1 0,1 0,0 0,0 0,0 0,0 0,1-1,33-113,-11 79,3 0,0 2,3 1,0 1,3 2,0 1,29-20,-57 47,3-3,0 1,1-1,0 1,0 0,0 1,0 0,1 0,0 1,0 0,0 0,0 1,1 0,0 1,-1 0,1 1,0 0,0 0,6 1,-5 4</inkml:trace>
  <inkml:trace contextRef="#ctx0" brushRef="#br0" timeOffset="314.335">527 584,'120'-251,"-114"240,51-63,-37 84,-16-2</inkml:trace>
  <inkml:trace contextRef="#ctx0" brushRef="#br0" timeOffset="565.786">809 408,'3'21,"4"7,1-1</inkml:trace>
  <inkml:trace contextRef="#ctx0" brushRef="#br0" timeOffset="839.536">898 231,'9'0,"2"0</inkml:trace>
  <inkml:trace contextRef="#ctx0" brushRef="#br0" timeOffset="1096.693">1197 337,'-22'10,"0"0,1 1,1 1,0 0,0 2,2 1,-2 1,19-14,-1 0,0 1,1-1,-1 0,1 1,-1-1,1 1,0 0,0-1,1 1,-1 0,0 0,1-1,0 1,-1 0,1 0,0 0,0 0,1-1,-1 1,1 0,-1 0,1-1,0 1,0 0,0-1,1 1,-1-1,0 1,1-1,0 1,-1-1,1 0,0 0,0 0,0 0,1 0,-1-1,0 1,1-1,-1 1,1-1,-1 0,1 0,0 0,-1 0,1-1,0 1,0-1,0 1,-1-1,1 0,0 0,0 0,0-1,13 4,1-1,0 0,-1-1,1-1,0-1,-1-1,11-2,-12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0 10706 0 0,'0'0'2445'0'0,"0"0"-894"0"0,0 0-390 0 0,0 0-35 0 0,0 0-18 0 0,0 0-13 0 0,0 0-129 0 0,0 0-138 0 0,0 0-121 0 0,0 0-127 0 0,0 0-84 0 0,0 0-76 0 0,-31 10-88 0 0,-98 32-69 0 0,56-1 64 0 0,64-31-279 0 0,4-5-26 0 0,-9 5-17 0 0,1 1 0 0 0,1 0-1 0 0,0 0 1 0 0,0 1 0 0 0,1 1-1 0 0,1 0 1 0 0,0 0 0 0 0,1 1-1 0 0,0 1 1 0 0,1-1 0 0 0,1 1-1 0 0,0 1 1 0 0,1-1 0 0 0,1 1-1 0 0,0 0 1 0 0,1 0 0 0 0,1 1-1 0 0,-1 14-4 0 0,5-29 8 0 0,1 0 0 0 0,0 0 0 0 0,0 0 0 0 0,1 0 0 0 0,-1 0-1 0 0,0 0 1 0 0,1-1 0 0 0,-1 1 0 0 0,1-1 0 0 0,-1 0 0 0 0,1 0 0 0 0,0 0 0 0 0,-1 0-1 0 0,1 0 1 0 0,0 0 0 0 0,0-1 0 0 0,-1 1 0 0 0,1-1 0 0 0,0 0 0 0 0,0 0 0 0 0,0 0-1 0 0,0 0 1 0 0,0 0 0 0 0,0-1 0 0 0,-1 1 0 0 0,1-1 0 0 0,0 0 0 0 0,0 0 0 0 0,-1 0-1 0 0,1 0 1 0 0,0 0 0 0 0,-1-1-8 0 0,108-74 546 0 0,-59 33-316 0 0,106-104 509 0 0,-156 147-739 0 0,-1-1-1 0 0,1 1 0 0 0,0-1 1 0 0,0 1-1 0 0,-1 0 1 0 0,1-1-1 0 0,0 1 0 0 0,0 0 1 0 0,-1 0-1 0 0,1 0 1 0 0,0 0-1 0 0,0 0 0 0 0,0 0 1 0 0,-1 0-1 0 0,1 0 1 0 0,0 0-1 0 0,0 0 0 0 0,0 0 1 0 0,-1 0-1 0 0,1 0 1 0 0,0 1-1 0 0,0-1 0 0 0,-1 0 1 0 0,1 1-1 0 0,0-1 1 0 0,-1 0-1 0 0,1 1 0 0 0,0-1 1 0 0,-1 1-1 0 0,1-1 1 0 0,0 1-1 0 0,-1-1 1 0 0,1 1-1 0 0,-1 0 0 0 0,1-1 1 0 0,-1 1-1 0 0,1 0 1 0 0,-1-1-1 0 0,0 1 0 0 0,1 0 1 0 0,-1-1-1 0 0,0 1 1 0 0,0 0-1 0 0,1 0 0 0 0,-1 0 1 0 0,0-1-1 0 0,0 1 1 0 0,0 0-1 0 0,0 0 0 0 0,0-1 1 0 0,0 1-1 0 0,0 0 1 0 0,0 0-1 0 0,0 0 0 0 0,0-1 1 0 0,-1 1-1 0 0,1 0 1 0 0,0 0-1 0 0,-1 0 1 0 0,3 5 19 0 0,0 157 60 0 0,1-10-725 0 0,20-126-4109 0 0,1-24-6416 0 0,-19-3 1648 0 0</inkml:trace>
  <inkml:trace contextRef="#ctx0" brushRef="#br0" timeOffset="248.251">904 313 13539 0 0,'0'0'1209'0'0,"0"0"-316"0"0,0 0 44 0 0,0 0 83 0 0,0 0-30 0 0,0 0-153 0 0,0 0-258 0 0,-23 33-204 0 0,-73 101-148 0 0,30-32-30 0 0,28-18-1209 0 0,34-79-1815 0 0,-2-20-9948 0 0,5 11 8586 0 0</inkml:trace>
  <inkml:trace contextRef="#ctx0" brushRef="#br0" timeOffset="419.253">635 298 11666 0 0,'0'0'2485'0'0,"0"0"-647"0"0,0 0-393 0 0,0 0-204 0 0,0 0-237 0 0,0 0-113 0 0,0 0-68 0 0,0 0-63 0 0,0 0-39 0 0,0 0-73 0 0,0 0-129 0 0,0 0-83 0 0,0 0-46 0 0,11 26-21 0 0,34 82-9 0 0,-35-85-178 0 0,0-1 0 0 0,2 1 0 0 0,0-2 0 0 0,2 0 0 0 0,0 0 0 0 0,1-1 0 0 0,2-1 0 0 0,15 15-182 0 0,-28-29-24 0 0,-1-1-1 0 0,1-1 0 0 0,0 1 0 0 0,0-1 0 0 0,1 1 0 0 0,-1-1 0 0 0,0-1 0 0 0,1 1 0 0 0,0 0 0 0 0,0-1 0 0 0,0 0 0 0 0,0 0 0 0 0,0-1 0 0 0,0 1 0 0 0,0-1 0 0 0,1 0 0 0 0,2 0 25 0 0,11-5-4080 0 0,1-7-3940 0 0,-16 7-3899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2008 0 0,'0'0'2165'0'0,"0"0"-183"0"0,0 0-78 0 0,0 0-56 0 0,0 0-117 0 0,0 0-130 0 0,0 0-166 0 0,0 0-196 0 0,0 0-212 0 0,0 0-222 0 0,0 0-162 0 0,0 0-91 0 0,0 0-23 0 0,-1-4 1196 0 0,194-18 2125 0 0,-105 19-3793 0 0,-31-5-2720 0 0,-57 7 1671 0 0,0-1 1456 0 0,0 2-5225 0 0,0 0-4858 0 0,-2 0 2089 0 0</inkml:trace>
  <inkml:trace contextRef="#ctx0" brushRef="#br0" timeOffset="247.468">81 258 13907 0 0,'0'0'1199'0'0,"0"0"-607"0"0,0 0-204 0 0,0 0 203 0 0,0 0 292 0 0,0 0 120 0 0,0 0-79 0 0,0 0-168 0 0,0 0-179 0 0,0 0-112 0 0,0 0-92 0 0,0 0-70 0 0,0 0-73 0 0,24 0-72 0 0,118 0-26 0 0,-119-1-642 0 0,31 2-271 0 0,-20 7-9232 0 0,-28-5-548 0 0</inkml:trace>
  <inkml:trace contextRef="#ctx0" brushRef="#br0" timeOffset="912.519">462 549 13371 0 0,'0'0'1151'0'0,"0"0"-496"0"0,0 0-117 0 0,0 0 235 0 0,0 0 272 0 0,0 0 102 0 0,0 0-97 0 0,0 0-186 0 0,0 0-156 0 0,0 0-95 0 0,0 0-59 0 0,0 0-49 0 0,0 0-45 0 0,22-31-54 0 0,71-96-41 0 0,-18 16 441 0 0,70-79-210 0 0,-49 104-482 0 0,-96 86-122 0 0,0 0 0 0 0,1-1-1 0 0,-1 1 1 0 0,0 0 0 0 0,1-1-1 0 0,-1 1 1 0 0,0 0 0 0 0,1 0-1 0 0,-1-1 1 0 0,0 1 0 0 0,1 0-1 0 0,-1 0 1 0 0,1 0-1 0 0,-1-1 1 0 0,1 1 0 0 0,-1 0-1 0 0,0 0 1 0 0,1 0 0 0 0,-1 0-1 0 0,1 0 1 0 0,-1 0 0 0 0,1 0-1 0 0,-1 0 1 0 0,1 0-1 0 0,-1 0 1 0 0,0 0 0 0 0,1 0-1 0 0,-1 1 1 0 0,1-1 0 0 0,-1 0-1 0 0,1 0 1 0 0,-1 0 0 0 0,0 1-1 0 0,1-1 1 0 0,-1 0-1 0 0,1 0 1 0 0,-1 1 0 0 0,0-1-1 0 0,0 0 1 0 0,1 1 0 0 0,-1-1-1 0 0,0 0 1 0 0,1 1 0 0 0,-1-1-1 0 0,0 0 1 0 0,0 1-1 0 0,0-1 1 0 0,1 1 0 0 0,-1-1-1 0 0,0 1 1 0 0,0-1 0 0 0,0 0-1 0 0,0 1 1 0 0,0-1 0 0 0,0 1-1 0 0,0-1 1 0 0,0 1-1 0 0,0-1 1 0 0,0 1 0 0 0,0-1-1 0 0,0 0 1 0 0,0 1 0 0 0,0-1-1 0 0,0 1 9 0 0,0 39 106 0 0,0-31-101 0 0,-9 164 85 0 0,10-171-86 0 0,1 0 0 0 0,-1 0 0 0 0,1 0-1 0 0,-1 0 1 0 0,1 0 0 0 0,0-1 0 0 0,-1 1 0 0 0,1 0 0 0 0,0-1 0 0 0,0 0 0 0 0,0 1 0 0 0,0-1 0 0 0,1 0 0 0 0,-1 0 0 0 0,0 0 0 0 0,0 0 0 0 0,1-1-1 0 0,-1 1 1 0 0,0-1 0 0 0,1 1 0 0 0,-1-1 0 0 0,0 0 0 0 0,1 0 0 0 0,-1 0 0 0 0,1 0 0 0 0,-1 0 0 0 0,1 0 0 0 0,-1-1 0 0 0,0 1 0 0 0,1-1 0 0 0,-1 0 0 0 0,0 0-1 0 0,0 0 1 0 0,1 0 0 0 0,-1 0 0 0 0,0 0 0 0 0,1-1-4 0 0,114-89 180 0 0,-91 68-201 0 0,0 1 1 0 0,2 1 0 0 0,0 2-1 0 0,2 1 1 0 0,0 1-1 0 0,10-3 21 0 0,-2 15-142 0 0,-26 36 156 0 0,-30 248-1830 0 0,39-272-6971 0 0,-14-7 3503 0 0,0 0-4290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291 133 2969 0 0,'0'0'2907'0'0,"0"0"-949"0"0,0 0-338 0 0,0 0 62 0 0,0 0 67 0 0,0 0-38 0 0,0 0-177 0 0,0 0-278 0 0,0 0-274 0 0,0 0-185 0 0,0 0-126 0 0,0 0-64 0 0,0 0-59 0 0,4 0 668 0 0,-40 140 568 0 0,22-103-1583 0 0,3-3-98 0 0,-16 46-96 0 0,-2-1 0 0 0,-5-2 0 0 0,-17 28-7 0 0,-33 5-3294 0 0,78-106 2937 0 0,4-14-15578 0 0,7 6 11205 0 0</inkml:trace>
  <inkml:trace contextRef="#ctx0" brushRef="#br0" timeOffset="426.557">287 199 3105 0 0,'0'0'2100'0'0,"0"0"-270"0"0,0 0-183 0 0,0 0-41 0 0,0 0-59 0 0,0 0-88 0 0,0 0-107 0 0,0 0-191 0 0,0 0-180 0 0,0 0-191 0 0,0 0-188 0 0,0 0-147 0 0,0 0-109 0 0,7-18-86 0 0,17-55-58 0 0,-24 73-179 0 0,0 1 0 0 0,0-1 1 0 0,-1 1-1 0 0,1-1 0 0 0,0 1 1 0 0,0-1-1 0 0,-1 1 0 0 0,1-1 1 0 0,0 1-1 0 0,0-1 0 0 0,0 1 0 0 0,0-1 1 0 0,0 1-1 0 0,0-1 0 0 0,0 1 1 0 0,0 0-1 0 0,0-1 0 0 0,0 1 1 0 0,0-1-1 0 0,0 1 0 0 0,0-1 0 0 0,0 1 1 0 0,0-1-1 0 0,1 1 0 0 0,-1-1 1 0 0,0 1-1 0 0,0-1 0 0 0,1 1 1 0 0,-1-1-1 0 0,0 1 0 0 0,1-1 0 0 0,-1 0 1 0 0,0 1-1 0 0,1-1 0 0 0,-1 1 1 0 0,1-1-1 0 0,-1 0 0 0 0,0 1 1 0 0,1-1-1 0 0,-1 0 0 0 0,1 0 0 0 0,-1 1 1 0 0,1-1-1 0 0,-1 0 0 0 0,1 0 1 0 0,0 0-1 0 0,-1 0 0 0 0,1 0 1 0 0,-1 1-1 0 0,1-1 0 0 0,-1 0 0 0 0,1 0 1 0 0,-1-1-1 0 0,1 1 0 0 0,-1 0 1 0 0,1 0-1 0 0,0 0 0 0 0,-1 0 1 0 0,1 0-1 0 0,-1 0 0 0 0,1-1 0 0 0,-1 1 1 0 0,1 0-1 0 0,-1 0 0 0 0,1-1 1 0 0,-1 1-1 0 0,1-1-23 0 0,-1 2 97 0 0,84 437 2778 0 0,-82-425-2873 0 0,1-1 1 0 0,0 1 0 0 0,1-1-1 0 0,0 0 1 0 0,1 0 0 0 0,0 0-1 0 0,1-1 1 0 0,1 0 0 0 0,-1 0-1 0 0,2-1 1 0 0,-1 1 0 0 0,9 6-3 0 0,-15-15 23 0 0,1-1 0 0 0,-1 0 0 0 0,1 0 1 0 0,0 0-1 0 0,-1 0 0 0 0,1 0 0 0 0,0-1 0 0 0,0 1 1 0 0,-1 0-1 0 0,1-1 0 0 0,0 1 0 0 0,0-1 0 0 0,0 0 1 0 0,0 0-1 0 0,0 0 0 0 0,0 0 0 0 0,0 0 0 0 0,0 0 1 0 0,0 0-1 0 0,-1 0 0 0 0,1-1 0 0 0,0 1 0 0 0,0-1 1 0 0,0 1-1 0 0,0-1 0 0 0,-1 0 0 0 0,1 0 0 0 0,0 0 0 0 0,-1 0 1 0 0,1 0-1 0 0,-1 0 0 0 0,1 0 0 0 0,-1-1 0 0 0,1 1 1 0 0,-1 0-1 0 0,0-1 0 0 0,1 0-23 0 0,39-66 982 0 0,-35 56-896 0 0,14-37 205 0 0,-2-1 1 0 0,-3-1-1 0 0,-1 0 1 0 0,-3-1 0 0 0,-2 0-1 0 0,-1-26-291 0 0,3 2 28 0 0,32-79-593 0 0,-31 138-455 0 0,-5 14-1793 0 0,-5 18-9712 0 0,0-7 1737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1104 0 0,'0'0'3040'0'0,"0"0"-1073"0"0,0 0-436 0 0,0 0-86 0 0,0 0-60 0 0,0 0-73 0 0,0 0-112 0 0,0 0-150 0 0,0 0-147 0 0,0 0-118 0 0,0 0-101 0 0,0 0-72 0 0,3 7 9689 0 0,167-18-9289 0 0,-18-8-463 0 0,-109 16-5073 0 0,-68 7-528 0 0,9 3-5167 0 0,10-3 1134 0 0</inkml:trace>
  <inkml:trace contextRef="#ctx0" brushRef="#br0" timeOffset="244.602">17 251 10682 0 0,'0'0'2287'0'0,"0"0"-897"0"0,0 0-426 0 0,0 0 71 0 0,0 0 176 0 0,0 0 81 0 0,0 0-37 0 0,0 0-126 0 0,0 0-141 0 0,0 0-125 0 0,0 0-125 0 0,0 0-111 0 0,0 0-97 0 0,24 6-84 0 0,74 19-56 0 0,-23-23 265 0 0,-57-6-489 0 0,120-18-64 0 0,-119 18-2663 0 0,-14 1-5854 0 0,-5 3-3094 0 0</inkml:trace>
  <inkml:trace contextRef="#ctx0" brushRef="#br0" timeOffset="2127.533">621 405 1520 0 0,'0'0'1957'0'0,"0"0"-374"0"0,0 0-98 0 0,0 0 73 0 0,0 0 50 0 0,0 0-81 0 0,0 0-118 0 0,0 0-116 0 0,0 0-86 0 0,0 0-65 0 0,0 0-106 0 0,0 0-125 0 0,0 0-102 0 0,-3 2-79 0 0,-10 11 662 0 0,10-17 2454 0 0,0-21-3174 0 0,5 10-622 0 0,1 0 0 0 0,1 0 0 0 0,0 0 0 0 0,1 0 0 0 0,1 1 0 0 0,0 0 0 0 0,1 0 0 0 0,0 1-1 0 0,1 0 1 0 0,1 0 0 0 0,0 1 0 0 0,1 0 0 0 0,0 1 0 0 0,1-1-50 0 0,3-6 28 0 0,7-5-10 0 0,0 1 0 0 0,1 1 0 0 0,1 1 0 0 0,1 1 0 0 0,0 2 0 0 0,20-12-18 0 0,4 14-112 0 0,-37 45 58 0 0,-11-3 102 0 0,-1 0 0 0 0,-1 0 0 0 0,-2 0 0 0 0,0-1 0 0 0,-8 24-48 0 0,-13 118 29 0 0,25-167-20 0 0,0-1 11 0 0,0 0-4 0 0,15-23 40 0 0,141-160-82 0 0,-138 164 14 0 0,8-5-14 0 0,0 0 0 0 0,2 2 0 0 0,1 0 0 0 0,0 3 0 0 0,9-5 26 0 0,41-3-69 0 0,-68 66 26 0 0,-12-19 80 0 0,0 1 0 0 0,-2 0-1 0 0,0-1 1 0 0,-1 1 0 0 0,-1-1-1 0 0,-1 0 1 0 0,-8 16-37 0 0,-8 34 57 0 0,0 6-880 0 0,22-75 431 0 0,0-1-124 0 0,76-33-6658 0 0,-54 19 4051 0 0,-5 6-2002 0 0,-3 0-4312 0 0</inkml:trace>
  <inkml:trace contextRef="#ctx0" brushRef="#br0" timeOffset="2713.173">1920 4 13051 0 0,'0'0'1187'0'0,"0"0"-348"0"0,0 0-94 0 0,0 0 78 0 0,0 0 58 0 0,0 0 21 0 0,0 0 1 0 0,0 0-16 0 0,0 0-55 0 0,0 0-73 0 0,0 0-113 0 0,-31 5-111 0 0,-100 17-57 0 0,119-21-361 0 0,0 1 0 0 0,1 1 0 0 0,0 0 0 0 0,0 0 1 0 0,0 1-1 0 0,0 0 0 0 0,0 1 0 0 0,1 1 0 0 0,0 0 1 0 0,0 0-1 0 0,0 1 0 0 0,-5 4-117 0 0,0 1 81 0 0,7-6-51 0 0,1 0 1 0 0,-1 0-1 0 0,2 1 0 0 0,-1 0 1 0 0,1 0-1 0 0,0 0 1 0 0,0 1-1 0 0,1 0 0 0 0,0 0 1 0 0,0 0-1 0 0,1 1 1 0 0,0 0-1 0 0,1-1 1 0 0,0 1-1 0 0,0 1 0 0 0,1-1 1 0 0,0 0-1 0 0,1 1 1 0 0,0-1-1 0 0,0 1 0 0 0,1 0-30 0 0,1-7 16 0 0,0-1-1 0 0,0 1 0 0 0,1-1 0 0 0,-1 1 1 0 0,0-1-1 0 0,1 1 0 0 0,0-1 0 0 0,-1 0 1 0 0,1 0-1 0 0,0 0 0 0 0,0 0 0 0 0,1 0 1 0 0,-1 0-1 0 0,0-1 0 0 0,0 1 0 0 0,1-1 1 0 0,-1 1-1 0 0,1-1 0 0 0,0 0 0 0 0,-1 0 1 0 0,1 0-1 0 0,0 0 0 0 0,-1-1 0 0 0,1 1 1 0 0,0-1-1 0 0,0 0 0 0 0,0 1 0 0 0,-1-1 1 0 0,1-1-1 0 0,0 1 0 0 0,0 0 0 0 0,0-1 1 0 0,-1 1-1 0 0,1-1 0 0 0,2 0-15 0 0,9 0 107 0 0,2-1-26 0 0,1-1 1 0 0,-1-1-1 0 0,0-1 1 0 0,0 0-1 0 0,0-1 1 0 0,-1-1-1 0 0,0 0 1 0 0,0-1-1 0 0,10-8-81 0 0,-13 10 39 0 0,36-25 97 0 0,-2-1 0 0 0,-2-3 0 0 0,-1-1 0 0 0,-1-3-136 0 0,4-1 71 0 0,5 10-46 0 0,-37 75-53 0 0,-11 79 73 0 0,-6 0-1 0 0,-5 0 1 0 0,-5-1 0 0 0,-9 17-45 0 0,19-100 0 0 0,-2 0 1 0 0,-1 0 0 0 0,-2 0 0 0 0,-2-1-1 0 0,-2-1 1 0 0,-2 0 0 0 0,-1 0 0 0 0,-1-2 0 0 0,-2 0-1 0 0,-2 0 1 0 0,-1-2 0 0 0,-25 30-1 0 0,35-54 10 0 0,0 0 0 0 0,-1-1-1 0 0,0 0 1 0 0,-1 0 0 0 0,0-2 0 0 0,0 1 0 0 0,0-2-1 0 0,-1 0 1 0 0,0 0 0 0 0,0-1 0 0 0,-1-1 0 0 0,0-1-1 0 0,1 0 1 0 0,-1 0 0 0 0,0-2 0 0 0,0 0 0 0 0,-13-1-10 0 0,25 0-1 0 0,-1-1 1 0 0,1 0 0 0 0,0 0 0 0 0,-1-1 0 0 0,1 1 0 0 0,0 0 0 0 0,0-1-1 0 0,0 0 1 0 0,0 0 0 0 0,0 0 0 0 0,0 0 0 0 0,1 0 0 0 0,-1-1 0 0 0,1 1-1 0 0,-1-1 1 0 0,1 0 0 0 0,0 1 0 0 0,0-1 0 0 0,0 0 0 0 0,1 0-1 0 0,-1-1 1 0 0,1 1 0 0 0,-1 0 0 0 0,1 0 0 0 0,0-1 0 0 0,0 1 0 0 0,1 0-1 0 0,-1-1 1 0 0,1 1 0 0 0,-1-1 0 0 0,1 1 0 0 0,0-1 0 0 0,0 1-1 0 0,1-1 1 0 0,-1 1 0 0 0,1-1 0 0 0,0 1 0 0 0,0-1 0 0 0,0 1 0 0 0,0 0-1 0 0,0 0 1 0 0,1-1 0 0 0,0 1 0 0 0,0-1 0 0 0,12-20-6 0 0,2 0 0 0 0,0 1 0 0 0,1 1 0 0 0,2 0 0 0 0,0 1 0 0 0,1 1-1 0 0,1 1 1 0 0,1 1 0 0 0,8-5 6 0 0,38-28-157 0 0,2 2-1 0 0,2 3 1 0 0,2 4-1 0 0,1 3 1 0 0,3 3-1 0 0,1 3 0 0 0,31-6 158 0 0,-80 32-1342 0 0,-16 7-3021 0 0,-12 1-1739 0 0,-2 2-5642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825 115 168 0 0,'0'0'1834'0'0,"0"0"-414"0"0,0 0-249 0 0,0 0-83 0 0,0 0 74 0 0,0 0 137 0 0,0 0 128 0 0,0 0 113 0 0,0 0 11 0 0,0 0-123 0 0,0 0-193 0 0,8-14-203 0 0,25-43-203 0 0,-32 56-761 0 0,0 1 1 0 0,-1-1 0 0 0,1 1 0 0 0,-1-1 0 0 0,1 0 0 0 0,0 1-1 0 0,-1-1 1 0 0,1 0 0 0 0,-1 1 0 0 0,1-1 0 0 0,-1 0-1 0 0,0 0 1 0 0,1 0 0 0 0,-1 1 0 0 0,0-1 0 0 0,1 0-1 0 0,-1 0 1 0 0,0 0 0 0 0,0 0 0 0 0,0 0 0 0 0,0 1-1 0 0,0-1 1 0 0,0 0 0 0 0,0 0 0 0 0,0 0 0 0 0,0 0-1 0 0,0 0 1 0 0,0 0 0 0 0,-1 1 0 0 0,1-1 0 0 0,0 0 0 0 0,-1 0-1 0 0,1 0 1 0 0,-1 1 0 0 0,1-1 0 0 0,-1 0 0 0 0,1 0-1 0 0,-1 1 1 0 0,1-1 0 0 0,-1 0 0 0 0,1 1 0 0 0,-1-1-1 0 0,0 1 1 0 0,0-1 0 0 0,1 1 0 0 0,-1-1 0 0 0,0 1-1 0 0,0-1 1 0 0,1 1 0 0 0,-1 0 0 0 0,0-1 0 0 0,0 1 0 0 0,0 0-1 0 0,0 0 1 0 0,0 0 0 0 0,1 0 0 0 0,-2 0-69 0 0,-4-2 419 0 0,-84-2 654 0 0,62 6-930 0 0,1 1 0 0 0,0 2 0 0 0,0 1-1 0 0,0 1 1 0 0,-16 6-143 0 0,-20 6 209 0 0,16-5-98 0 0,0 2-1 0 0,1 3 1 0 0,1 1 0 0 0,1 2-1 0 0,-4 6-110 0 0,42-25 33 0 0,4-3-35 0 0,0 0-1 0 0,0 1 1 0 0,0-1 0 0 0,0 1 0 0 0,0 0 0 0 0,1-1 0 0 0,-1 1 0 0 0,0 0 0 0 0,0 0 0 0 0,0 0 0 0 0,1 0 0 0 0,-1 1 0 0 0,1-1 0 0 0,-1 0-1 0 0,1 1 1 0 0,-1-1 0 0 0,1 1 0 0 0,0-1 0 0 0,0 1 0 0 0,0 0 0 0 0,0-1 0 0 0,0 1 0 0 0,0 0 0 0 0,0 0 0 0 0,0 0 0 0 0,1 0 0 0 0,-1 0-1 0 0,1 0 1 0 0,-1 0 0 0 0,1 0 0 0 0,0 0 0 0 0,0 0 0 0 0,0 0 0 0 0,0 0 0 0 0,0 0 0 0 0,0 0 0 0 0,1 0 0 0 0,-1 0 0 0 0,1 0 0 0 0,-1 0-1 0 0,1-1 1 0 0,0 1 0 0 0,0 0 0 0 0,0 0 0 0 0,0 0 2 0 0,9 8 7 0 0,0-2 0 0 0,1 1 1 0 0,0-1-1 0 0,1-1 0 0 0,0 0 0 0 0,0-1 0 0 0,0 0 0 0 0,1-1 0 0 0,0 0 1 0 0,10 2-8 0 0,40 18 40 0 0,-48-17-38 0 0,-1 0-1 0 0,-1 0 1 0 0,1 1 0 0 0,-1 1-1 0 0,-1 0 1 0 0,0 1-1 0 0,0 0 1 0 0,-1 1 0 0 0,-1 1-1 0 0,2 1-1 0 0,-9-8 23 0 0,-1 0-1 0 0,1 0 0 0 0,-1 0 1 0 0,0 0-1 0 0,-1 1 1 0 0,1-1-1 0 0,-1 1 0 0 0,0-1 1 0 0,-1 1-1 0 0,0 0 1 0 0,0-1-1 0 0,0 1 1 0 0,-1-1-1 0 0,0 1 0 0 0,0-1 1 0 0,-1 1-1 0 0,1-1 1 0 0,-1 0-1 0 0,-1 1 0 0 0,1-1 1 0 0,-1 0-1 0 0,0-1 1 0 0,-1 1-1 0 0,1 0 0 0 0,-1-1 1 0 0,0 0-1 0 0,-1 0 1 0 0,1 0-1 0 0,-1 0 1 0 0,0-1-1 0 0,-1 1-22 0 0,-38 32 43 0 0,-1-3-1 0 0,-1-1 1 0 0,-2-2 0 0 0,-1-3-1 0 0,-1-2 1 0 0,-1-2 0 0 0,-31 9-43 0 0,0-4-383 0 0,196-86-14403 0 0,-89 45 5076 0 0</inkml:trace>
  <inkml:trace contextRef="#ctx0" brushRef="#br0" timeOffset="320.789">957 476 12283 0 0,'0'0'925'0'0,"0"0"-267"0"0,0 0-165 0 0,0 0 113 0 0,0 0 190 0 0,0 0 148 0 0,0 0-5 0 0,0 0-120 0 0,0 0-138 0 0,-30 35-157 0 0,-92 108-142 0 0,92-89-112 0 0,30-49-240 0 0,0 0 0 0 0,1 1 0 0 0,-1-1-1 0 0,1 0 1 0 0,0 0 0 0 0,1 0 0 0 0,-1 1 0 0 0,1-1-1 0 0,0-1 1 0 0,0 1 0 0 0,1 0 0 0 0,-1 0-1 0 0,1-1 1 0 0,0 0 0 0 0,0 1 0 0 0,1-1-1 0 0,-1 0 1 0 0,1-1 0 0 0,0 1 0 0 0,0-1 0 0 0,0 1-1 0 0,0-1 1 0 0,1 0 0 0 0,-1-1 0 0 0,1 1-1 0 0,0-1 1 0 0,0 0 0 0 0,0 0 0 0 0,2 0-30 0 0,4 1 73 0 0,-1 0 0 0 0,0-1 0 0 0,0-1 0 0 0,1 0 0 0 0,-1 0 0 0 0,1-1 1 0 0,-1 0-1 0 0,1-1 0 0 0,-1 0 0 0 0,0-1 0 0 0,1 0 0 0 0,-1 0 0 0 0,0-1 0 0 0,7-4-73 0 0,-4 3 94 0 0,0-2 1 0 0,-1 0-1 0 0,0 0 0 0 0,0-1 0 0 0,-1 0 0 0 0,0-1 0 0 0,0 0 0 0 0,0-1 0 0 0,-1-1 0 0 0,-1 1 0 0 0,0-1 0 0 0,0-1 0 0 0,-1 0 0 0 0,0 0 0 0 0,0-1 0 0 0,-2 1 0 0 0,1-2 0 0 0,-2 1 0 0 0,0-1 0 0 0,0 0 0 0 0,-1 0 0 0 0,-1 0 0 0 0,0 0 1 0 0,0-1-1 0 0,-1-11-94 0 0,-2 20-12 0 0,-1 0 0 0 0,0 0-1 0 0,-1 1 1 0 0,1-1 0 0 0,-1 0 0 0 0,0 1 0 0 0,0-1 0 0 0,-1 1 0 0 0,1 0 0 0 0,-1 0 0 0 0,0 0 0 0 0,0 0 0 0 0,0 0 0 0 0,-1 1 0 0 0,1-1 0 0 0,-1 1 0 0 0,0 0 0 0 0,0 0 0 0 0,0 0 0 0 0,0 1 0 0 0,0-1 0 0 0,-1 1 0 0 0,1 0 0 0 0,-1 0 12 0 0,-118-24-1100 0 0,36 43-795 0 0,36 13-5936 0 0,38-22-3060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11779 0 0,'0'0'1385'0'0,"0"0"-262"0"0,0 0-91 0 0,0 0 63 0 0,0 0-16 0 0,0 0-107 0 0,0 0-212 0 0,0 0-157 0 0,0 0-60 0 0,0 0-14 0 0,0 0-4 0 0,0 0-19 0 0,-11 37-16 0 0,-32 118-38 0 0,29-23 319 0 0,21 574 849 0 0,7-558-1501 0 0,16-175 332 0 0,2-18-391 0 0,1 2 1 0 0,2 1-1 0 0,1 2 1 0 0,3 1-1 0 0,1 2 1 0 0,2 2 0 0 0,12-6-61 0 0,-53 39-4 0 0,0 1 1 0 0,1-1-1 0 0,-1 1 1 0 0,1-1-1 0 0,-1 1 1 0 0,1 0-1 0 0,0 0 1 0 0,0 0-1 0 0,0-1 1 0 0,-1 2-1 0 0,1-1 1 0 0,0 0-1 0 0,0 0 1 0 0,0 1-1 0 0,0-1 1 0 0,0 1 0 0 0,0-1-1 0 0,1 1 1 0 0,-1 0-1 0 0,0 0 1 0 0,0 0-1 0 0,0 0 1 0 0,0 0-1 0 0,0 1 1 0 0,0-1-1 0 0,0 1 1 0 0,0-1-1 0 0,0 1 1 0 0,0 0-1 0 0,0-1 1 0 0,0 1-1 0 0,0 0 1 0 0,0 0-1 0 0,-1 1 1 0 0,1-1 0 0 0,0 0-1 0 0,-1 1 1 0 0,1-1-1 0 0,-1 0 1 0 0,1 1-1 0 0,-1 0 1 0 0,0-1-1 0 0,1 2 4 0 0,4 191 206 0 0,-9-54-121 0 0,3-138-156 0 0,0 0-1 0 0,0 0 1 0 0,1-1 0 0 0,-1 1-1 0 0,1 0 1 0 0,0 0 0 0 0,0-1 0 0 0,-1 1-1 0 0,1 0 1 0 0,0-1 0 0 0,0 1-1 0 0,1-1 1 0 0,-1 1 0 0 0,0-1-1 0 0,0 1 1 0 0,1-1 0 0 0,-1 0-1 0 0,1 0 1 0 0,-1 0 0 0 0,1 0 0 0 0,-1 0-1 0 0,1 0 1 0 0,0 0 0 0 0,-1 0-1 0 0,1-1 1 0 0,0 1 0 0 0,0 0-1 0 0,0-1 1 0 0,-1 0 0 0 0,1 1 0 0 0,0-1-1 0 0,0 0 1 0 0,0 0 0 0 0,0 0-1 0 0,0 0 1 0 0,-1-1 0 0 0,1 1-1 0 0,0 0 1 0 0,0-1 0 0 0,0 1-1 0 0,0-1 1 0 0,-1 0 0 0 0,1 1 0 0 0,0-1-1 0 0,-1 0 1 0 0,1 0 0 0 0,-1 0-1 0 0,1 0 1 0 0,-1 0 0 0 0,1-1-1 0 0,-1 1 1 0 0,0 0 0 0 0,1-1 0 0 0,-1 1-1 0 0,0-1 1 0 0,0 1 0 0 0,0-1-1 0 0,0 0 1 0 0,0 1 0 0 0,0-2 71 0 0,25-20-3999 0 0,-8 8-3880 0 0,-15 13 6038 0 0,6-6-6561 0 0</inkml:trace>
  <inkml:trace contextRef="#ctx0" brushRef="#br0" timeOffset="707.563">993 785 7418 0 0,'0'0'2619'0'0,"0"0"-712"0"0,0 0-397 0 0,0 0-205 0 0,0 0-207 0 0,0 0-206 0 0,0 0-159 0 0,0 0-39 0 0,0 0-21 0 0,0 0-15 0 0,0 0-18 0 0,0 0-51 0 0,0 0-67 0 0,-31 17-61 0 0,-97 51-43 0 0,57-17 233 0 0,63-46-605 0 0,1 2 0 0 0,0-1 1 0 0,0 1-1 0 0,0-1 1 0 0,1 2-1 0 0,0-1 1 0 0,1 1-1 0 0,0 0 1 0 0,0 0-1 0 0,0 0 1 0 0,1 1-1 0 0,1 0 1 0 0,-1 0-1 0 0,1 0 1 0 0,1 0-1 0 0,0 0 0 0 0,0 1 1 0 0,0-1-1 0 0,1 2-46 0 0,3-9 38 0 0,0 1-1 0 0,1-1 1 0 0,-1 1-1 0 0,0-1 1 0 0,1 0-1 0 0,-1 0 1 0 0,1 0-1 0 0,-1 0 0 0 0,1-1 1 0 0,0 1-1 0 0,0-1 1 0 0,0 1-1 0 0,0-1 1 0 0,0 0-1 0 0,0 0 1 0 0,0 0-1 0 0,0-1 0 0 0,0 1 1 0 0,1-1-1 0 0,-1 0 1 0 0,0 0-1 0 0,0 0 1 0 0,1 0-1 0 0,-1 0 1 0 0,2-1-38 0 0,12-3 109 0 0,0 0 1 0 0,0 0-1 0 0,0-2 0 0 0,-1 0 1 0 0,0-1-1 0 0,-1-1 1 0 0,1 0-1 0 0,-1-1 1 0 0,-1-1-1 0 0,0 0 1 0 0,0-1-1 0 0,-1-1 1 0 0,-1 0-1 0 0,0 0 1 0 0,0-1-1 0 0,7-12-109 0 0,-3 8 56 0 0,81-85 120 0 0,-94 99-176 0 0,-3 2-36 0 0,0 17-170 0 0,-22 137 250 0 0,21-142-41 0 0,1 0-1 0 0,0 0 0 0 0,0 0 1 0 0,1 0-1 0 0,1 0 0 0 0,0 0 1 0 0,0 0-1 0 0,1-1 0 0 0,0 1 1 0 0,1-1-1 0 0,1 0 1 0 0,-1 0-1 0 0,1 0 0 0 0,1 0 1 0 0,0-1-1 0 0,0 0 0 0 0,2 1-2 0 0,-4-7 15 0 0,0 0 0 0 0,0 0-1 0 0,1-1 1 0 0,-1 0 0 0 0,0 0-1 0 0,1 0 1 0 0,-1 0 0 0 0,1-1-1 0 0,0 0 1 0 0,-1 0 0 0 0,1 0-1 0 0,0 0 1 0 0,0-1 0 0 0,0 0-1 0 0,0 0 1 0 0,-1 0 0 0 0,1 0-1 0 0,0-1 1 0 0,0 0 0 0 0,0 0-1 0 0,-1 0 1 0 0,1 0 0 0 0,-1-1-1 0 0,1 0 1 0 0,-1 0 0 0 0,1 0-1 0 0,-1-1 1 0 0,0 1 0 0 0,0-1-1 0 0,0 0 1 0 0,-1 0 0 0 0,1-1-1 0 0,-1 1 1 0 0,1-1 0 0 0,-1 1-1 0 0,0-1 1 0 0,-1 0 0 0 0,2-3-15 0 0,32-38 123 0 0,-2-3 0 0 0,-2 0 1 0 0,-2-2-1 0 0,3-13-123 0 0,-21 45 74 0 0,-12 18-93 0 0,0 19-125 0 0,0 16 106 0 0,-2-24 32 0 0,1 1 1 0 0,1-1-1 0 0,0 0 1 0 0,1 0 0 0 0,0 0-1 0 0,0 0 1 0 0,1 0 0 0 0,1 0-1 0 0,0 0 1 0 0,0-1 0 0 0,1 1-1 0 0,0-1 1 0 0,1 0-1 0 0,6 8 6 0 0,-10-14 6 0 0,1-1-1 0 0,0 0 1 0 0,0 0-1 0 0,1-1 1 0 0,-1 1-1 0 0,0 0 1 0 0,1-1-1 0 0,0 1 1 0 0,0-1-1 0 0,0 0 1 0 0,0 0-1 0 0,0 0 1 0 0,0 0-1 0 0,0-1 1 0 0,0 1-1 0 0,1-1 1 0 0,-1 0-1 0 0,1 0 1 0 0,-1 0-1 0 0,1 0 1 0 0,-1-1-1 0 0,1 1 1 0 0,-1-1-1 0 0,1 0 1 0 0,0 0-1 0 0,-1 0 1 0 0,1-1-1 0 0,-1 1 0 0 0,1-1 1 0 0,0 0-1 0 0,-1 0 1 0 0,0 0-1 0 0,1 0 1 0 0,-1-1-1 0 0,0 1 1 0 0,1-1-6 0 0,9-9 92 0 0,0-1 0 0 0,-1 1-1 0 0,0-2 1 0 0,0 0 0 0 0,-2 0 0 0 0,0-1 0 0 0,0-1 0 0 0,-1 1-1 0 0,-1-1 1 0 0,-1-1 0 0 0,0 1 0 0 0,-1-1 0 0 0,0-1 0 0 0,-1 1-1 0 0,-1-5-91 0 0,-1-24-321 0 0,-13 50-3329 0 0,-2 20-3616 0 0,10-18 1769 0 0,-2 1-6344 0 0</inkml:trace>
  <inkml:trace contextRef="#ctx0" brushRef="#br0" timeOffset="987.695">1981 1017 13963 0 0,'0'0'2470'0'0,"0"0"-662"0"0,0 0-358 0 0,0 0-213 0 0,0 0-216 0 0,0 0-217 0 0,0 0-136 0 0,0 0-99 0 0,0 0-86 0 0,31-32-79 0 0,95-103-82 0 0,-82 72 52 0 0,-40 50-263 0 0,0 5-64 0 0,-1 0 0 0 0,0-1 1 0 0,-1 1-1 0 0,0-1 0 0 0,0 1 0 0 0,-1-1 0 0 0,0 0 0 0 0,0 0 0 0 0,-1 1 0 0 0,0-1 0 0 0,-1 0 1 0 0,0-1-48 0 0,0 8-6 0 0,-1 1 1 0 0,0 0 0 0 0,0-1 0 0 0,1 1 0 0 0,-1 0-1 0 0,0 0 1 0 0,0 1 0 0 0,0-1 0 0 0,0 0 0 0 0,0 1 0 0 0,0-1-1 0 0,0 1 1 0 0,0-1 0 0 0,0 1 0 0 0,0 0 0 0 0,-1 0-1 0 0,1 0 1 0 0,0 0 0 0 0,0 0 0 0 0,0 1 0 0 0,0-1-1 0 0,0 1 1 0 0,0-1 0 0 0,0 1 0 0 0,0 0 0 0 0,0-1-1 0 0,0 1 1 0 0,0 0 5 0 0,-9 7-22 0 0,-1 0 0 0 0,1 0 0 0 0,1 1 0 0 0,0 1-1 0 0,0-1 1 0 0,1 1 0 0 0,0 1 0 0 0,1 0 0 0 0,0 0-1 0 0,1 1 1 0 0,0 0 0 0 0,1 0 0 0 0,0 1 0 0 0,1-1 0 0 0,0 1-1 0 0,1 0 1 0 0,0 1 0 0 0,2-1 0 0 0,-2 8 22 0 0,2-10 12 0 0,0 1 0 0 0,1 0 0 0 0,0-1 0 0 0,0 1 0 0 0,2 0 0 0 0,-1 0 0 0 0,2-1 0 0 0,-1 1 0 0 0,1 0 0 0 0,1-1 0 0 0,0 0 0 0 0,1 1 0 0 0,0-1 0 0 0,1-1 0 0 0,0 1 0 0 0,1-1 0 0 0,0 0 0 0 0,0 0 0 0 0,1 0 0 0 0,0-1 0 0 0,1 0 0 0 0,0-1 0 0 0,1 1 0 0 0,-1-2 0 0 0,7 5-12 0 0,-2-4-3 0 0,1 0 1 0 0,0-1-1 0 0,1-1 1 0 0,0 0-1 0 0,0-1 1 0 0,0 0-1 0 0,1-1 1 0 0,-1-1-1 0 0,1-1 0 0 0,0 0 1 0 0,0-1-1 0 0,7 0 3 0 0,69-11-7637 0 0,-76 6-4165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58 840 0 0,'0'0'4893'0'0,"0"0"-2495"0"0,0 0-675 0 0,0 0 8 0 0,0 0 24 0 0,0 0-57 0 0,0 0-212 0 0,0 0-294 0 0,0 0-225 0 0,0 0-230 0 0,0 0-181 0 0,0 0-90 0 0,0 0-62 0 0,-7 13-39 0 0,-22 39-18 0 0,26-46-273 0 0,0 1 1 0 0,0 0 0 0 0,1 0-1 0 0,0 0 1 0 0,0 0-1 0 0,0 0 1 0 0,1 0-1 0 0,0 0 1 0 0,1 1-1 0 0,0-1 1 0 0,0 0-1 0 0,0 0 1 0 0,1 1-75 0 0,0 15 129 0 0,-1-19-112 0 0,-1 0 1 0 0,1 0 0 0 0,0-1 0 0 0,1 1-1 0 0,-1 0 1 0 0,1-1 0 0 0,-1 1 0 0 0,1 0-1 0 0,0-1 1 0 0,0 1 0 0 0,1-1 0 0 0,-1 0-1 0 0,1 1 1 0 0,-1-1 0 0 0,1 0 0 0 0,0 0-1 0 0,1 0 1 0 0,-1 0 0 0 0,0 0 0 0 0,1 0-1 0 0,0-1 1 0 0,-1 1 0 0 0,1-1 0 0 0,0 0-1 0 0,0 0 1 0 0,0 0 0 0 0,1 0 0 0 0,-1 0 0 0 0,0-1-1 0 0,1 1 1 0 0,-1-1 0 0 0,1 0 0 0 0,-1 0-1 0 0,1-1 1 0 0,0 1 0 0 0,-1-1 0 0 0,1 1-1 0 0,1-1-17 0 0,8-2 56 0 0,-1-1 0 0 0,0-1-1 0 0,1 1 1 0 0,-1-2-1 0 0,-1 0 1 0 0,1 0 0 0 0,-1-1-1 0 0,0-1 1 0 0,0 0-1 0 0,-1 0 1 0 0,0-1 0 0 0,0 0-1 0 0,0-1 1 0 0,-1 0-1 0 0,-1 0 1 0 0,0-1 0 0 0,0 0-1 0 0,0-1-55 0 0,19-19 74 0 0,20-21-40 0 0,-41 87-545 0 0,-5-26 531 0 0,-3-4-16 0 0,1 1 1 0 0,0 0 0 0 0,1-1-1 0 0,0 1 1 0 0,0 0-1 0 0,0-1 1 0 0,1 1-1 0 0,0 0 1 0 0,0-1-1 0 0,0 1 1 0 0,1-1 0 0 0,0 1-1 0 0,1-1 1 0 0,-1 0-1 0 0,1 0 1 0 0,0 0-1 0 0,1 0 1 0 0,-1-1-1 0 0,1 1 1 0 0,1-1 0 0 0,-1 0-1 0 0,0 0 1 0 0,1 0-1 0 0,0-1 1 0 0,0 0-1 0 0,1 0 1 0 0,-1 0-1 0 0,1 0 1 0 0,0-1 0 0 0,0 0-1 0 0,1 0-4 0 0,3-2 75 0 0,1 0-1 0 0,-1-1 1 0 0,0 0 0 0 0,0-1-1 0 0,1 0 1 0 0,-1-1 0 0 0,0 0-1 0 0,0-1 1 0 0,0 0-1 0 0,-1 0 1 0 0,1-1 0 0 0,-1 0-1 0 0,0-1 1 0 0,0 0 0 0 0,0-1-1 0 0,-1 1 1 0 0,7-6-75 0 0,122-127 1653 0 0,-135 136-1632 0 0,4-4 9 0 0,0-1-1 0 0,0 0 0 0 0,-1 0 0 0 0,0-1 1 0 0,0 1-1 0 0,-1-1 0 0 0,0 0 0 0 0,0 0 1 0 0,-1 0-1 0 0,0-1 0 0 0,0 1 0 0 0,-1-1 1 0 0,0 0-1 0 0,0-4-29 0 0,-14 31-4932 0 0,5 3 1206 0 0,4-5-2862 0 0,3-8-4224 0 0</inkml:trace>
  <inkml:trace contextRef="#ctx0" brushRef="#br0" timeOffset="347.815">1056 231 7330 0 0,'0'0'1993'0'0,"0"0"-271"0"0,0 0-159 0 0,0 0-63 0 0,0 0-23 0 0,0 0-84 0 0,0 0-66 0 0,0 0-85 0 0,0 0-167 0 0,0 0-150 0 0,0 0-142 0 0,31-3-121 0 0,97-14-117 0 0,-71-5 201 0 0,-53 16-608 0 0,1 1-49 0 0,0 0-1 0 0,0-1 1 0 0,-1 1 0 0 0,0-1-1 0 0,0 0 1 0 0,-1 0 0 0 0,1 0-1 0 0,-1 0 1 0 0,-1-1-1 0 0,1 1 1 0 0,-1-1 0 0 0,0 0-1 0 0,0 0 1 0 0,-1 0 0 0 0,0 0-1 0 0,-1 0 1 0 0,1 0-1 0 0,-1 0 1 0 0,0 0 0 0 0,-1-2-89 0 0,-1 5-4 0 0,0 1-1 0 0,0 0 1 0 0,0 0 0 0 0,-1 0 0 0 0,1 0 0 0 0,-1 1 0 0 0,0-1 0 0 0,0 1 0 0 0,0-1 0 0 0,0 1 0 0 0,0 0 0 0 0,0 0 0 0 0,0 0 0 0 0,-1 1 0 0 0,1-1 0 0 0,-1 1-1 0 0,1 0 1 0 0,-1 0 0 0 0,1 0 0 0 0,-1 0 0 0 0,0 0 0 0 0,0 1 0 0 0,1 0 0 0 0,-1 0 0 0 0,0 0 0 0 0,0 0 0 0 0,1 1 0 0 0,-1-1 0 0 0,0 1 0 0 0,0 0-1 0 0,1 0 1 0 0,-1 0 0 0 0,1 1 0 0 0,-1-1 0 0 0,1 1 0 0 0,0 0 0 0 0,0 0 0 0 0,-1 0 0 0 0,1 0 0 0 0,-1 2 4 0 0,-6 2-26 0 0,1 1 0 0 0,0 1 1 0 0,0-1-1 0 0,0 1 0 0 0,1 1 0 0 0,1 0 1 0 0,-1 0-1 0 0,1 0 0 0 0,1 1 1 0 0,0 0-1 0 0,0 0 0 0 0,1 1 0 0 0,0-1 1 0 0,1 1-1 0 0,0 0 0 0 0,1 1 0 0 0,0-1 1 0 0,1 0-1 0 0,0 1 0 0 0,1 0 0 0 0,0-1 1 0 0,1 1-1 0 0,0 0 0 0 0,1-1 1 0 0,0 1-1 0 0,1 0 0 0 0,1 3 26 0 0,1-8 5 0 0,0 1 0 0 0,0-2 0 0 0,0 1 0 0 0,1 0 0 0 0,0-1 0 0 0,0 0 0 0 0,1 0 0 0 0,-1 0 0 0 0,1-1 0 0 0,1 0 0 0 0,-1 0 0 0 0,1 0 0 0 0,-1-1 0 0 0,2 0 0 0 0,-1-1 0 0 0,0 1 0 0 0,0-1-1 0 0,1-1 1 0 0,0 1 0 0 0,6 0-5 0 0,11 2 8 0 0,0-1-1 0 0,0-1 0 0 0,0-1 1 0 0,0-1-1 0 0,25-2-7 0 0,51-23-810 0 0,-70 10-2313 0 0,-1-2-4262 0 0,-18 11-4433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0 339 320 0 0,'0'0'1490'0'0,"0"0"-191"0"0,0 0-38 0 0,0 0 130 0 0,0 0 182 0 0,0 0 135 0 0,0 0-28 0 0,0 0-139 0 0,0 0-198 0 0,0 0-169 0 0,35 6-101 0 0,110 16-84 0 0,-141-21-923 0 0,-1-1 0 0 0,1 1 0 0 0,0-1 0 0 0,0 0 0 0 0,0 0 0 0 0,-1 0 0 0 0,1 0 0 0 0,0-1 0 0 0,0 1 0 0 0,0-1 0 0 0,-1 0 0 0 0,1 0 0 0 0,0 0 0 0 0,-1-1 0 0 0,1 1 0 0 0,-1-1 0 0 0,0 0 0 0 0,0 0 0 0 0,1 0 0 0 0,-1-1 0 0 0,0 1-66 0 0,9-7 297 0 0,21-16 77 0 0,0-2 0 0 0,-2-1 0 0 0,0-1-1 0 0,-3-2 1 0 0,0 0 0 0 0,-2-2 0 0 0,-1-1-1 0 0,6-15-373 0 0,-6-2 530 0 0,-25 50-464 0 0,0 1-48 0 0,0 30-672 0 0,-31 236 792 0 0,29-250-135 0 0,-23 197-356 0 0,-9-1 0 0 0,-9-2-1 0 0,-14 13 354 0 0,49-193-108 0 0,-2 0 0 0 0,-1-1 0 0 0,-1 0 0 0 0,-1 0 0 0 0,-2-2 0 0 0,-1 0 0 0 0,-1 0 0 0 0,-1-2 0 0 0,-2 0 0 0 0,0-1 0 0 0,-11 9 108 0 0,26-29 37 0 0,0 1 0 0 0,0-1 0 0 0,0-1 0 0 0,-1 1 0 0 0,1-1 0 0 0,-1 0 0 0 0,0 0 0 0 0,0-1 0 0 0,0 1 0 0 0,0-1 0 0 0,0-1 0 0 0,0 1 0 0 0,0-1 0 0 0,-1 0 0 0 0,1-1 0 0 0,-1 1 0 0 0,1-1 0 0 0,-1 0 0 0 0,-3-1-37 0 0,7-2 16 0 0,-1 0 0 0 0,1 0 0 0 0,-1 0 0 0 0,1 0 0 0 0,0-1 0 0 0,0 1 0 0 0,1-1 0 0 0,-1 0-1 0 0,1 1 1 0 0,0-1 0 0 0,0 0 0 0 0,0-1 0 0 0,0 1 0 0 0,1 0 0 0 0,-1 0 0 0 0,1-1 0 0 0,0 1 0 0 0,1-1 0 0 0,-1 1 0 0 0,1-1 0 0 0,0 1 0 0 0,0-1 0 0 0,0-1-16 0 0,2-26 125 0 0,0 0 0 0 0,2 0 0 0 0,1 0 0 0 0,2 0 0 0 0,1 1 0 0 0,2 0 1 0 0,1 1-1 0 0,1 0 0 0 0,1 1 0 0 0,2 0 0 0 0,1 1 0 0 0,1 1 0 0 0,1 0 0 0 0,1 2 0 0 0,2 0 1 0 0,1 1-1 0 0,0 1 0 0 0,2 1 0 0 0,0 1 0 0 0,2 2 0 0 0,0 0 0 0 0,5-1-125 0 0,32-7-717 0 0,-40 22-2195 0 0,-10 1-930 0 0,0 2-4442 0 0,-7 2 849 0 0</inkml:trace>
  <inkml:trace contextRef="#ctx0" brushRef="#br0" timeOffset="726.792">911 608 7474 0 0,'0'0'3840'0'0,"0"0"-1999"0"0,0 0-804 0 0,0 0-88 0 0,0 0 5 0 0,0 0 5 0 0,0 0-69 0 0,0 0-110 0 0,0 0-95 0 0,0 0-75 0 0,0 0-105 0 0,0 0-125 0 0,-32 18-94 0 0,-102 61-109 0 0,74-25-7 0 0,50-39-130 0 0,2-4-61 0 0,0 0 0 0 0,1 1 0 0 0,0 0 1 0 0,1 0-1 0 0,0 0 0 0 0,1 1 0 0 0,0-1 0 0 0,1 2 1 0 0,0-1-1 0 0,1 0 0 0 0,1 0 0 0 0,0 1 1 0 0,1 0-1 0 0,0 11 21 0 0,1-22-10 0 0,1 0 1 0 0,-1-1-1 0 0,1 0 1 0 0,0 1-1 0 0,0-1 1 0 0,0 1-1 0 0,0-1 1 0 0,0 0-1 0 0,0 0 1 0 0,1 0-1 0 0,-1 1 1 0 0,1-1-1 0 0,-1-1 1 0 0,1 1-1 0 0,0 0 1 0 0,0 0-1 0 0,0-1 0 0 0,0 1 1 0 0,0-1-1 0 0,0 1 1 0 0,0-1-1 0 0,1 0 1 0 0,-1 0-1 0 0,0 0 1 0 0,1 0-1 0 0,-1 0 1 0 0,1-1-1 0 0,-1 1 1 0 0,1-1-1 0 0,-1 1 1 0 0,1-1-1 0 0,1 0 10 0 0,1 1 17 0 0,1-1-1 0 0,0 0 1 0 0,0 0-1 0 0,0 0 1 0 0,0 0 0 0 0,-1-1-1 0 0,1 0 1 0 0,0-1-1 0 0,-1 1 1 0 0,1-1-1 0 0,-1 0 1 0 0,1 0 0 0 0,4-3-17 0 0,18-16 71 0 0,0-1 1 0 0,-2-1-1 0 0,-1-2 1 0 0,0 0 0 0 0,-2-2-1 0 0,-1 0 1 0 0,5-11-72 0 0,6-6-109 0 0,-31 69-1405 0 0,-12 92 864 0 0,12-111 659 0 0,1-1 0 0 0,-1 1 0 0 0,1-1 0 0 0,0 0 0 0 0,0 0 0 0 0,1-1 0 0 0,0 1 0 0 0,0-1 0 0 0,0 0 0 0 0,0 0-1 0 0,0 0 1 0 0,1 0 0 0 0,0-1 0 0 0,0 1 0 0 0,0-1 0 0 0,0-1 0 0 0,0 1 0 0 0,1-1 0 0 0,-1 0 0 0 0,1 0 0 0 0,-1 0-1 0 0,1-1 1 0 0,0 0 0 0 0,0 0 0 0 0,-1 0 0 0 0,1-1 0 0 0,0 0 0 0 0,0 0 0 0 0,0-1 0 0 0,0 1 0 0 0,3-2-9 0 0,6 0 127 0 0,-1-2 0 0 0,1 0 0 0 0,-1 0 1 0 0,0-1-1 0 0,0-1 0 0 0,-1 0 1 0 0,0-1-1 0 0,0 0 0 0 0,0-1 1 0 0,-1-1-1 0 0,0 0 0 0 0,-1-1 0 0 0,0 0 1 0 0,0 0-1 0 0,-1-1 0 0 0,0-1 1 0 0,-1 0-1 0 0,-1 0 0 0 0,0 0 1 0 0,0-1-1 0 0,-1-1 0 0 0,3-9-127 0 0,-2 9 19 0 0,0 0-1 0 0,-1-1 0 0 0,-1 0 1 0 0,0-1-1 0 0,-1 1 0 0 0,-1-1 1 0 0,0 0-1 0 0,-1 0 0 0 0,-1 0 1 0 0,0-1-1 0 0,-2 1 0 0 0,0 0 1 0 0,0-2-19 0 0,0 17-14 0 0,-1-1 0 0 0,1 1 0 0 0,0-1 0 0 0,0 1-1 0 0,-1 0 1 0 0,1-1 0 0 0,-1 1 0 0 0,1-1 0 0 0,-1 1 0 0 0,1 0 0 0 0,-1 0 0 0 0,0-1 0 0 0,0 1 0 0 0,0 0 0 0 0,0 0-1 0 0,0 0 1 0 0,0 0 0 0 0,0 0 0 0 0,0 0 0 0 0,0 0 0 0 0,0 0 0 0 0,0 1 0 0 0,-1-1 0 0 0,1 0 0 0 0,0 1 0 0 0,0-1-1 0 0,-1 1 1 0 0,1-1 0 0 0,-1 1 0 0 0,1 0 0 0 0,0-1 0 0 0,-1 1 0 0 0,1 0 0 0 0,-1 0 0 0 0,1 0 0 0 0,-1 0 0 0 0,1 0-1 0 0,0 0 1 0 0,-1 1 0 0 0,1-1 0 0 0,-1 0 0 0 0,1 1 0 0 0,0-1 0 0 0,-1 1 14 0 0,-56 31-798 0 0,49-24 685 0 0,5-7 92 0 0,1 1-1 0 0,-1 1 1 0 0,1-1 0 0 0,-1 0 0 0 0,1 1 0 0 0,0 0-1 0 0,0 0 1 0 0,0 0 0 0 0,0 0 0 0 0,0 0 0 0 0,1 1 0 0 0,-1-1-1 0 0,1 1 1 0 0,0-1 0 0 0,0 1 0 0 0,0 0 0 0 0,1 0-1 0 0,-1 0 1 0 0,1 0 0 0 0,0 0 0 0 0,0 0 0 0 0,1 1-1 0 0,-1-1 1 0 0,1 0 0 0 0,0 0 0 0 0,0 1 0 0 0,0 2 21 0 0,5-3 39 0 0,-1 0 0 0 0,1-1 1 0 0,0 1-1 0 0,0-1 0 0 0,1-1 1 0 0,-1 1-1 0 0,0-1 0 0 0,1 0 1 0 0,-1 0-1 0 0,1 0 0 0 0,0-1 1 0 0,0 0-1 0 0,0 0 0 0 0,-1 0 1 0 0,1-1-1 0 0,0 0 0 0 0,0 0 1 0 0,0 0-1 0 0,5-2-39 0 0,-6 2 36 0 0,163 8 1117 0 0,-165-7-1107 0 0,0 1 1 0 0,0-1-1 0 0,0 1 0 0 0,0-1 0 0 0,0 1 1 0 0,0 0-1 0 0,0 0 0 0 0,-1 1 0 0 0,1-1 1 0 0,-1 1-1 0 0,1-1 0 0 0,-1 1 1 0 0,0 0-1 0 0,0-1 0 0 0,0 1 0 0 0,0 0 1 0 0,-1 1-1 0 0,1-1 0 0 0,-1 0 0 0 0,0 0 1 0 0,0 1-1 0 0,0-1 0 0 0,0 0 0 0 0,-1 1 1 0 0,1-1-1 0 0,-1 1 0 0 0,0-1 0 0 0,0 1 1 0 0,0-1-1 0 0,0 1-46 0 0,-20 109 791 0 0,16-96-779 0 0,3-15-48 0 0,-1 1 0 0 0,1-1-1 0 0,0 0 1 0 0,0 1-1 0 0,0-1 1 0 0,0 0 0 0 0,1 1-1 0 0,-1-1 1 0 0,1 1-1 0 0,-1-1 1 0 0,1 1 0 0 0,0-1-1 0 0,0 1 1 0 0,0-1-1 0 0,0 1 1 0 0,1-1 0 0 0,-1 1-1 0 0,1-1 1 0 0,-1 1-1 0 0,1-1 1 0 0,0 1 0 0 0,0-1-1 0 0,0 0 1 0 0,0 0-1 0 0,0 1 1 0 0,1-1 0 0 0,-1 0-1 0 0,1 0 1 0 0,-1 0-1 0 0,1 0 1 0 0,0-1 0 0 0,0 1-1 0 0,0 0 1 0 0,0-1 0 0 0,0 1-1 0 0,0-1 1 0 0,0 0-1 0 0,0 1 1 0 0,1-1 0 0 0,-1 0-1 0 0,0-1 1 0 0,1 1-1 0 0,-1 0 1 0 0,1-1 0 0 0,0 1 36 0 0,7-1-1025 0 0,6 0-1397 0 0,-6-1-2205 0 0,0-2-6482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136 207 13867 0 0,'0'0'1620'0'0,"0"0"-435"0"0,0 0-361 0 0,0 0-39 0 0,0 0 58 0 0,0 0-1 0 0,0 0-94 0 0,0 0-177 0 0,0 0-155 0 0,0 0-126 0 0,0 0-38 0 0,0 0 26 0 0,2 10 33 0 0,1 37 201 0 0,-1 0 0 0 0,-2 0 1 0 0,-3 0-1 0 0,-7 45-512 0 0,-30 125-192 0 0,9-163-2595 0 0,21-47-2059 0 0,-2-5-3930 0 0,8-2 496 0 0</inkml:trace>
  <inkml:trace contextRef="#ctx0" brushRef="#br0" timeOffset="334.552">0 70 10706 0 0,'0'0'1481'0'0,"0"0"-268"0"0,0 0-93 0 0,0 0 42 0 0,0 0-35 0 0,0 0-208 0 0,0 0-214 0 0,0 0-154 0 0,0 0-74 0 0,0 0-7 0 0,0 0-15 0 0,0 0-55 0 0,0 0-59 0 0,35-12-43 0 0,111-36-57 0 0,-141 46-221 0 0,0 0 1 0 0,0 1 0 0 0,0 0-1 0 0,1 0 1 0 0,-1 0-1 0 0,1 0 1 0 0,-1 1-1 0 0,1 0 1 0 0,-1 0-1 0 0,1 0 1 0 0,-1 1-1 0 0,1 0 1 0 0,-1 0-1 0 0,0 0 1 0 0,0 1-1 0 0,3 0-20 0 0,9 4 79 0 0,-7-4-22 0 0,0 1 1 0 0,0 0 0 0 0,0 0-1 0 0,-1 1 1 0 0,1 0-1 0 0,-1 0 1 0 0,0 1 0 0 0,-1 1-1 0 0,1-1 1 0 0,-1 2-1 0 0,0-1 1 0 0,0 1 0 0 0,-1 0-1 0 0,0 0 1 0 0,0 1 0 0 0,-1 0-1 0 0,1 1 1 0 0,-2-1-1 0 0,0 1 1 0 0,0 0 0 0 0,0 0-1 0 0,-1 1 1 0 0,0-1-1 0 0,-1 1 1 0 0,0 0 0 0 0,-1 0-1 0 0,0 0 1 0 0,0 0-1 0 0,-1 0 1 0 0,-1 1-58 0 0,0-4 41 0 0,0 0 1 0 0,-1 0-1 0 0,1 0 1 0 0,-2 0-1 0 0,1 0 1 0 0,-1-1-1 0 0,0 1 0 0 0,0 0 1 0 0,-1-1-1 0 0,0 0 1 0 0,0 0-1 0 0,0 0 0 0 0,-1 0 1 0 0,0 0-1 0 0,0-1 1 0 0,-1 1-1 0 0,1-1 0 0 0,-1 0 1 0 0,0 0-1 0 0,-1-1 1 0 0,-2 2-42 0 0,-7 7-53 0 0,-2-2 1 0 0,1 0-1 0 0,-1-1 1 0 0,-1 0 0 0 0,0-2-1 0 0,0 0 1 0 0,-1-1-1 0 0,0-1 1 0 0,0 0 0 0 0,0-2-1 0 0,-1 0 1 0 0,1-1-1 0 0,-1-1 1 0 0,0-1 0 0 0,0-1-1 0 0,0 0 1 0 0,-1-2 52 0 0,-21-16-1885 0 0,34 6-1119 0 0,4-5-3291 0 0,4 10-2500 0 0</inkml:trace>
  <inkml:trace contextRef="#ctx0" brushRef="#br0" timeOffset="682.88">632 402 10986 0 0,'0'0'2697'0'0,"0"0"-994"0"0,0 0-488 0 0,0 0-36 0 0,0 0 26 0 0,0 0-72 0 0,0 0-208 0 0,0 0-241 0 0,0 0-214 0 0,0 0-149 0 0,0 0-79 0 0,0 0 3 0 0,0 0 36 0 0,4 1 25 0 0,23 3-119 0 0,0-1 1 0 0,-1-1-1 0 0,1-1 1 0 0,0-2-1 0 0,0 0 1 0 0,0-2-1 0 0,10-3-187 0 0,8 3-2492 0 0,-31 2-1387 0 0,0 1-4153 0 0,-9 0-2469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34 13411 0 0,'0'0'1616'0'0,"0"0"-706"0"0,0 0-423 0 0,0 0-22 0 0,0 0 146 0 0,0 0 116 0 0,0 0-39 0 0,0 0-143 0 0,0 0-170 0 0,0 0-96 0 0,0 0 11 0 0,0 0 53 0 0,0 0 68 0 0,3 13 18 0 0,11 107 625 0 0,-30 45-93 0 0,6-113-920 0 0,-3-1 0 0 0,-2-1 0 0 0,-2-1 0 0 0,-16 32-41 0 0,23-64-1482 0 0,11-31-3949 0 0,10-7 1981 0 0,-3 7-2214 0 0,-2 6-2075 0 0</inkml:trace>
  <inkml:trace contextRef="#ctx0" brushRef="#br0" timeOffset="255.242">48 1 10906 0 0,'0'0'1759'0'0,"0"0"-778"0"0,0 0-452 0 0,0 0-28 0 0,0 0 142 0 0,0 0 184 0 0,0 0 97 0 0,0 0 18 0 0,0 0-50 0 0,0 0-113 0 0,0 0-154 0 0,0 0-169 0 0,24 0-111 0 0,157 3 232 0 0,-11-3-565 0 0,-141 12-2841 0 0,-37 6-6805 0 0,4-15 399 0 0</inkml:trace>
  <inkml:trace contextRef="#ctx0" brushRef="#br0" timeOffset="505.024">92 336 5433 0 0,'0'0'3033'0'0,"0"0"-1776"0"0,0 0-454 0 0,0 0 191 0 0,0 0 165 0 0,0 0 32 0 0,0 0-83 0 0,0 0-175 0 0,0 0-159 0 0,0 0-114 0 0,0 0-145 0 0,0 0-144 0 0,0 0-129 0 0,25 3-111 0 0,79 8-92 0 0,-33-16-264 0 0,-52-1-120 0 0,33-4-3297 0 0,-31 6-3978 0 0,-13 4 809 0 0</inkml:trace>
  <inkml:trace contextRef="#ctx0" brushRef="#br0" timeOffset="755">366 586 13795 0 0,'0'0'1676'0'0,"0"0"-946"0"0,0 0-326 0 0,0 0 169 0 0,0 0 209 0 0,0 0 67 0 0,0 0-95 0 0,0 0-186 0 0,0 0-184 0 0,0 0-120 0 0,0 0-97 0 0,0 0-67 0 0,-9 32-45 0 0,-29 100-39 0 0,26-60-183 0 0,12-64 1563 0 0,0-3-3522 0 0,11-10-11846 0 0,-7 0 7724 0 0</inkml:trace>
  <inkml:trace contextRef="#ctx0" brushRef="#br0" timeOffset="1017.197">338 505 14931 0 0,'0'0'498'0'0,"0"0"-350"0"0,0 0-32 0 0,0 0 329 0 0,0 0 359 0 0,0 0 111 0 0,0 0-33 0 0,0 0-164 0 0,0 0-157 0 0,0 0-123 0 0,0 0-116 0 0,0 0-110 0 0,27 3-84 0 0,85 9-57 0 0,-15-6-500 0 0,-62-2-1724 0 0,-23-3-7149 0 0,-11-1-3 0 0</inkml:trace>
  <inkml:trace contextRef="#ctx0" brushRef="#br0" timeOffset="1264.18">377 707 14715 0 0,'0'0'656'0'0,"0"0"-496"0"0,0 0 120 0 0,0 0 377 0 0,0 0 159 0 0,0 0-40 0 0,0 0-184 0 0,0 0-216 0 0,0 0-136 0 0,0 0-128 0 0,0 0-136 0 0,0 0-144 0 0,0 0-224 0 0,193-22-448 0 0,-176 19-1153 0 0,-2-1-3320 0 0,-10 0-5337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45.6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1 159,'6'12,"2"4</inkml:trace>
  <inkml:trace contextRef="#ctx0" brushRef="#br0" timeOffset="243.612">54 1</inkml:trace>
  <inkml:trace contextRef="#ctx0" brushRef="#br0" timeOffset="395.737">354 36,'-13'2,"0"0,1 1,-1 0,1 1,0 1,0-1,1 2,-1 0,1 0,1 1,-1 1,1-1,-2 3,11-8,0-1,-1 1,1-1,0 1,0 0,0-1,0 1,0 0,0 0,0 0,1 0,-1 0,1-1,-1 1,1 0,0 0,0 0,0 0,0 0,0 0,0 0,0 0,1 0,-1 0,1 0,0 0,-1 0,1 0,0 0,0-1,0 1,0 0,0-1,1 1,-1-1,1 1,-1-1,1 1,-1-1,1 0,-1 0,1 0,81 31,-10-33,-58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202 387 0 0 0,'0'0'862'0'0,"0"0"755"0"0,0 0 190 0 0,0 0 14 0 0,0 0-36 0 0,0 0-70 0 0,0 0-74 0 0,0 0-105 0 0,0 0-113 0 0,0 0-117 0 0,0 0-113 0 0,0 0-97 0 0,0 0-63 0 0,28-15-60 0 0,84-44-69 0 0,-83 44-70 0 0,-38 6 3635 0 0,-25 7-4292 0 0,33 2 13 0 0,-16 2-148 0 0,0 0 1 0 0,1 0-1 0 0,-1 2 1 0 0,1 0-1 0 0,0 1 1 0 0,0 0-1 0 0,0 2 1 0 0,1 0-1 0 0,-6 4-42 0 0,-11 3 74 0 0,-30 20 52 0 0,63-31-118 0 0,0 0 0 0 0,0-1 1 0 0,0 1-1 0 0,0 0 0 0 0,0 0 0 0 0,1 0 0 0 0,-1-1 0 0 0,1 1 0 0 0,0-1 0 0 0,0 1 0 0 0,0-1 0 0 0,0 0 0 0 0,0 0 0 0 0,0 0 0 0 0,1 0 0 0 0,-1 0 0 0 0,1 0 0 0 0,-1-1 0 0 0,1 1 0 0 0,0-1 0 0 0,-1 0 0 0 0,1 0 0 0 0,0 0 0 0 0,0 0 0 0 0,0 0 0 0 0,0-1 0 0 0,2 1-8 0 0,-3 0 6 0 0,7 2 37 0 0,0 0-17 0 0,0 1 1 0 0,1 0-1 0 0,-1 0 1 0 0,-1 0-1 0 0,1 1 0 0 0,-1 1 1 0 0,0-1-1 0 0,0 1 1 0 0,0 1-1 0 0,-1 0 1 0 0,5 4-27 0 0,-11-7 25 0 0,0 0 1 0 0,0 0 0 0 0,-1-1-1 0 0,1 1 1 0 0,-1 0 0 0 0,0 0 0 0 0,0 0-1 0 0,0 0 1 0 0,0 0 0 0 0,-1-1 0 0 0,0 1-1 0 0,0 0 1 0 0,0 0 0 0 0,0 0 0 0 0,0-1-1 0 0,-1 1 1 0 0,1-1 0 0 0,-1 1-1 0 0,0-1 1 0 0,0 0 0 0 0,0 1 0 0 0,-1-1-1 0 0,1 0 1 0 0,-1-1 0 0 0,0 1 0 0 0,0 0-1 0 0,0-1 1 0 0,0 1 0 0 0,0-1 0 0 0,-2 1-27 0 0,-6 8 20 0 0,-132 137 95 0 0,137-141-111 0 0,1-1-1 0 0,0 1 1 0 0,1 0 0 0 0,-1 0 0 0 0,1 0-1 0 0,1 1 1 0 0,-1 0 0 0 0,1-1 0 0 0,1 1-1 0 0,-1 0 1 0 0,1 2-3 0 0,2-7 3 0 0,-1 0-1 0 0,1-1 1 0 0,0 1-1 0 0,0 0 1 0 0,0 0-1 0 0,0-1 1 0 0,0 1-1 0 0,1 0 1 0 0,-1 0-1 0 0,1-1 1 0 0,0 1-1 0 0,0-1 1 0 0,0 1 0 0 0,0 0-1 0 0,0-1 1 0 0,1 0-1 0 0,-1 1 1 0 0,1-1-1 0 0,-1 0 1 0 0,1 0-1 0 0,0 0 1 0 0,0 0-1 0 0,0 0 1 0 0,0 0-1 0 0,0 0 1 0 0,0-1-1 0 0,0 1 1 0 0,1-1-1 0 0,-1 1 1 0 0,1-1-1 0 0,-1 0 1 0 0,1 0-1 0 0,0 0 1 0 0,-1 0-1 0 0,2-1-2 0 0,15 5 41 0 0,-1-2-1 0 0,1 0 0 0 0,0-2 1 0 0,1 0-1 0 0,-1 0 0 0 0,0-2 1 0 0,0-1-1 0 0,0 0 1 0 0,0-1-1 0 0,0-1 0 0 0,-1-1 1 0 0,4-2-41 0 0,42-34-235 0 0,-41-22-4496 0 0,-22 31-181 0 0,0 11-3345 0 0,-1 12-2636 0 0</inkml:trace>
  <inkml:trace contextRef="#ctx0" brushRef="#br0" timeOffset="447.645">285 0 6425 0 0,'0'0'3292'0'0,"0"0"-1652"0"0,0 0-508 0 0,0 0 43 0 0,0 0 82 0 0,0 0 51 0 0,0 0-79 0 0,0 0-164 0 0,0 0-129 0 0,0 0-137 0 0,0 0-117 0 0,0 0-100 0 0,0 0-106 0 0,-11 4 647 0 0,10 136 2029 0 0,3 265-1428 0 0,-14-27-1274 0 0,-25-13-295 0 0,20-170-240 0 0,17-194 37 0 0,0-1-19 0 0,0 0-18 0 0,0 0-15 0 0,0 0-35 0 0,0 0-65 0 0,2-22-3301 0 0,1 6 376 0 0,1 6-4099 0 0,-2 6-4480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0 10706 0 0,'0'0'2445'0'0,"0"0"-894"0"0,0 0-390 0 0,0 0-35 0 0,0 0-18 0 0,0 0-13 0 0,0 0-129 0 0,0 0-138 0 0,0 0-121 0 0,0 0-127 0 0,0 0-84 0 0,0 0-76 0 0,-31 10-88 0 0,-98 32-69 0 0,56-1 64 0 0,64-31-279 0 0,4-5-26 0 0,-9 5-17 0 0,1 1 0 0 0,1 0-1 0 0,0 0 1 0 0,0 1 0 0 0,1 1-1 0 0,1 0 1 0 0,0 0 0 0 0,1 1-1 0 0,0 1 1 0 0,1-1 0 0 0,1 1-1 0 0,0 1 1 0 0,1-1 0 0 0,1 1-1 0 0,0 0 1 0 0,1 0 0 0 0,1 1-1 0 0,-1 14-4 0 0,5-29 8 0 0,1 0 0 0 0,0 0 0 0 0,0 0 0 0 0,1 0 0 0 0,-1 0-1 0 0,0 0 1 0 0,1-1 0 0 0,-1 1 0 0 0,1-1 0 0 0,-1 0 0 0 0,1 0 0 0 0,0 0 0 0 0,-1 0-1 0 0,1 0 1 0 0,0 0 0 0 0,0-1 0 0 0,-1 1 0 0 0,1-1 0 0 0,0 0 0 0 0,0 0 0 0 0,0 0-1 0 0,0 0 1 0 0,0 0 0 0 0,0-1 0 0 0,-1 1 0 0 0,1-1 0 0 0,0 0 0 0 0,0 0 0 0 0,-1 0-1 0 0,1 0 1 0 0,0 0 0 0 0,-1-1-8 0 0,108-74 546 0 0,-59 33-316 0 0,106-104 509 0 0,-156 147-739 0 0,-1-1-1 0 0,1 1 0 0 0,0-1 1 0 0,0 1-1 0 0,-1 0 1 0 0,1-1-1 0 0,0 1 0 0 0,0 0 1 0 0,-1 0-1 0 0,1 0 1 0 0,0 0-1 0 0,0 0 0 0 0,0 0 1 0 0,-1 0-1 0 0,1 0 1 0 0,0 0-1 0 0,0 0 0 0 0,0 0 1 0 0,-1 0-1 0 0,1 0 1 0 0,0 1-1 0 0,0-1 0 0 0,-1 0 1 0 0,1 1-1 0 0,0-1 1 0 0,-1 0-1 0 0,1 1 0 0 0,0-1 1 0 0,-1 1-1 0 0,1-1 1 0 0,0 1-1 0 0,-1-1 1 0 0,1 1-1 0 0,-1 0 0 0 0,1-1 1 0 0,-1 1-1 0 0,1 0 1 0 0,-1-1-1 0 0,0 1 0 0 0,1 0 1 0 0,-1-1-1 0 0,0 1 1 0 0,0 0-1 0 0,1 0 0 0 0,-1 0 1 0 0,0-1-1 0 0,0 1 1 0 0,0 0-1 0 0,0 0 0 0 0,0-1 1 0 0,0 1-1 0 0,0 0 1 0 0,0 0-1 0 0,0 0 0 0 0,0-1 1 0 0,-1 1-1 0 0,1 0 1 0 0,0 0-1 0 0,-1 0 1 0 0,3 5 19 0 0,0 157 60 0 0,1-10-725 0 0,20-126-4109 0 0,1-24-6416 0 0,-19-3 1648 0 0</inkml:trace>
  <inkml:trace contextRef="#ctx0" brushRef="#br0" timeOffset="248.251">904 313 13539 0 0,'0'0'1209'0'0,"0"0"-316"0"0,0 0 44 0 0,0 0 83 0 0,0 0-30 0 0,0 0-153 0 0,0 0-258 0 0,-23 33-204 0 0,-73 101-148 0 0,30-32-30 0 0,28-18-1209 0 0,34-79-1815 0 0,-2-20-9948 0 0,5 11 8586 0 0</inkml:trace>
  <inkml:trace contextRef="#ctx0" brushRef="#br0" timeOffset="419.253">635 298 11666 0 0,'0'0'2485'0'0,"0"0"-647"0"0,0 0-393 0 0,0 0-204 0 0,0 0-237 0 0,0 0-113 0 0,0 0-68 0 0,0 0-63 0 0,0 0-39 0 0,0 0-73 0 0,0 0-129 0 0,0 0-83 0 0,0 0-46 0 0,11 26-21 0 0,34 82-9 0 0,-35-85-178 0 0,0-1 0 0 0,2 1 0 0 0,0-2 0 0 0,2 0 0 0 0,0 0 0 0 0,1-1 0 0 0,2-1 0 0 0,15 15-182 0 0,-28-29-24 0 0,-1-1-1 0 0,1-1 0 0 0,0 1 0 0 0,0-1 0 0 0,1 1 0 0 0,-1-1 0 0 0,0-1 0 0 0,1 1 0 0 0,0 0 0 0 0,0-1 0 0 0,0 0 0 0 0,0 0 0 0 0,0-1 0 0 0,0 1 0 0 0,0-1 0 0 0,1 0 0 0 0,2 0 25 0 0,11-5-4080 0 0,1-7-3940 0 0,-16 7-3899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2008 0 0,'0'0'2165'0'0,"0"0"-183"0"0,0 0-78 0 0,0 0-56 0 0,0 0-117 0 0,0 0-130 0 0,0 0-166 0 0,0 0-196 0 0,0 0-212 0 0,0 0-222 0 0,0 0-162 0 0,0 0-91 0 0,0 0-23 0 0,-1-4 1196 0 0,194-18 2125 0 0,-105 19-3793 0 0,-31-5-2720 0 0,-57 7 1671 0 0,0-1 1456 0 0,0 2-5225 0 0,0 0-4858 0 0,-2 0 2089 0 0</inkml:trace>
  <inkml:trace contextRef="#ctx0" brushRef="#br0" timeOffset="247.468">81 258 13907 0 0,'0'0'1199'0'0,"0"0"-607"0"0,0 0-204 0 0,0 0 203 0 0,0 0 292 0 0,0 0 120 0 0,0 0-79 0 0,0 0-168 0 0,0 0-179 0 0,0 0-112 0 0,0 0-92 0 0,0 0-70 0 0,0 0-73 0 0,24 0-72 0 0,118 0-26 0 0,-119-1-642 0 0,31 2-271 0 0,-20 7-9232 0 0,-28-5-548 0 0</inkml:trace>
  <inkml:trace contextRef="#ctx0" brushRef="#br0" timeOffset="912.519">462 549 13371 0 0,'0'0'1151'0'0,"0"0"-496"0"0,0 0-117 0 0,0 0 235 0 0,0 0 272 0 0,0 0 102 0 0,0 0-97 0 0,0 0-186 0 0,0 0-156 0 0,0 0-95 0 0,0 0-59 0 0,0 0-49 0 0,0 0-45 0 0,22-31-54 0 0,71-96-41 0 0,-18 16 441 0 0,70-79-210 0 0,-49 104-482 0 0,-96 86-122 0 0,0 0 0 0 0,1-1-1 0 0,-1 1 1 0 0,0 0 0 0 0,1-1-1 0 0,-1 1 1 0 0,0 0 0 0 0,1 0-1 0 0,-1-1 1 0 0,0 1 0 0 0,1 0-1 0 0,-1 0 1 0 0,1 0-1 0 0,-1-1 1 0 0,1 1 0 0 0,-1 0-1 0 0,0 0 1 0 0,1 0 0 0 0,-1 0-1 0 0,1 0 1 0 0,-1 0 0 0 0,1 0-1 0 0,-1 0 1 0 0,1 0-1 0 0,-1 0 1 0 0,0 0 0 0 0,1 0-1 0 0,-1 1 1 0 0,1-1 0 0 0,-1 0-1 0 0,1 0 1 0 0,-1 0 0 0 0,0 1-1 0 0,1-1 1 0 0,-1 0-1 0 0,1 0 1 0 0,-1 1 0 0 0,0-1-1 0 0,0 0 1 0 0,1 1 0 0 0,-1-1-1 0 0,0 0 1 0 0,1 1 0 0 0,-1-1-1 0 0,0 0 1 0 0,0 1-1 0 0,0-1 1 0 0,1 1 0 0 0,-1-1-1 0 0,0 1 1 0 0,0-1 0 0 0,0 0-1 0 0,0 1 1 0 0,0-1 0 0 0,0 1-1 0 0,0-1 1 0 0,0 1-1 0 0,0-1 1 0 0,0 1 0 0 0,0-1-1 0 0,0 0 1 0 0,0 1 0 0 0,0-1-1 0 0,0 1 9 0 0,0 39 106 0 0,0-31-101 0 0,-9 164 85 0 0,10-171-86 0 0,1 0 0 0 0,-1 0 0 0 0,1 0-1 0 0,-1 0 1 0 0,1 0 0 0 0,0-1 0 0 0,-1 1 0 0 0,1 0 0 0 0,0-1 0 0 0,0 0 0 0 0,0 1 0 0 0,0-1 0 0 0,1 0 0 0 0,-1 0 0 0 0,0 0 0 0 0,0 0 0 0 0,1-1-1 0 0,-1 1 1 0 0,0-1 0 0 0,1 1 0 0 0,-1-1 0 0 0,0 0 0 0 0,1 0 0 0 0,-1 0 0 0 0,1 0 0 0 0,-1 0 0 0 0,1 0 0 0 0,-1-1 0 0 0,0 1 0 0 0,1-1 0 0 0,-1 0 0 0 0,0 0-1 0 0,0 0 1 0 0,1 0 0 0 0,-1 0 0 0 0,0 0 0 0 0,1-1-4 0 0,114-89 180 0 0,-91 68-201 0 0,0 1 1 0 0,2 1 0 0 0,0 2-1 0 0,2 1 1 0 0,0 1-1 0 0,10-3 21 0 0,-2 15-142 0 0,-26 36 156 0 0,-30 248-1830 0 0,39-272-6971 0 0,-14-7 3503 0 0,0 0-4290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291 133 2969 0 0,'0'0'2907'0'0,"0"0"-949"0"0,0 0-338 0 0,0 0 62 0 0,0 0 67 0 0,0 0-38 0 0,0 0-177 0 0,0 0-278 0 0,0 0-274 0 0,0 0-185 0 0,0 0-126 0 0,0 0-64 0 0,0 0-59 0 0,4 0 668 0 0,-40 140 568 0 0,22-103-1583 0 0,3-3-98 0 0,-16 46-96 0 0,-2-1 0 0 0,-5-2 0 0 0,-17 28-7 0 0,-33 5-3294 0 0,78-106 2937 0 0,4-14-15578 0 0,7 6 11205 0 0</inkml:trace>
  <inkml:trace contextRef="#ctx0" brushRef="#br0" timeOffset="426.557">287 199 3105 0 0,'0'0'2100'0'0,"0"0"-270"0"0,0 0-183 0 0,0 0-41 0 0,0 0-59 0 0,0 0-88 0 0,0 0-107 0 0,0 0-191 0 0,0 0-180 0 0,0 0-191 0 0,0 0-188 0 0,0 0-147 0 0,0 0-109 0 0,7-18-86 0 0,17-55-58 0 0,-24 73-179 0 0,0 1 0 0 0,0-1 1 0 0,-1 1-1 0 0,1-1 0 0 0,0 1 1 0 0,0-1-1 0 0,-1 1 0 0 0,1-1 1 0 0,0 1-1 0 0,0-1 0 0 0,0 1 0 0 0,0-1 1 0 0,0 1-1 0 0,0-1 0 0 0,0 1 1 0 0,0 0-1 0 0,0-1 0 0 0,0 1 1 0 0,0-1-1 0 0,0 1 0 0 0,0-1 0 0 0,0 1 1 0 0,0-1-1 0 0,1 1 0 0 0,-1-1 1 0 0,0 1-1 0 0,0-1 0 0 0,1 1 1 0 0,-1-1-1 0 0,0 1 0 0 0,1-1 0 0 0,-1 0 1 0 0,0 1-1 0 0,1-1 0 0 0,-1 1 1 0 0,1-1-1 0 0,-1 0 0 0 0,0 1 1 0 0,1-1-1 0 0,-1 0 0 0 0,1 0 0 0 0,-1 1 1 0 0,1-1-1 0 0,-1 0 0 0 0,1 0 1 0 0,0 0-1 0 0,-1 0 0 0 0,1 0 1 0 0,-1 1-1 0 0,1-1 0 0 0,-1 0 0 0 0,1 0 1 0 0,-1-1-1 0 0,1 1 0 0 0,-1 0 1 0 0,1 0-1 0 0,0 0 0 0 0,-1 0 1 0 0,1 0-1 0 0,-1 0 0 0 0,1-1 0 0 0,-1 1 1 0 0,1 0-1 0 0,-1 0 0 0 0,1-1 1 0 0,-1 1-1 0 0,1-1-23 0 0,-1 2 97 0 0,84 437 2778 0 0,-82-425-2873 0 0,1-1 1 0 0,0 1 0 0 0,1-1-1 0 0,0 0 1 0 0,1 0 0 0 0,0 0-1 0 0,1-1 1 0 0,1 0 0 0 0,-1 0-1 0 0,2-1 1 0 0,-1 1 0 0 0,9 6-3 0 0,-15-15 23 0 0,1-1 0 0 0,-1 0 0 0 0,1 0 1 0 0,0 0-1 0 0,-1 0 0 0 0,1 0 0 0 0,0-1 0 0 0,0 1 1 0 0,-1 0-1 0 0,1-1 0 0 0,0 1 0 0 0,0-1 0 0 0,0 0 1 0 0,0 0-1 0 0,0 0 0 0 0,0 0 0 0 0,0 0 0 0 0,0 0 1 0 0,0 0-1 0 0,-1 0 0 0 0,1-1 0 0 0,0 1 0 0 0,0-1 1 0 0,0 1-1 0 0,0-1 0 0 0,-1 0 0 0 0,1 0 0 0 0,0 0 0 0 0,-1 0 1 0 0,1 0-1 0 0,-1 0 0 0 0,1 0 0 0 0,-1-1 0 0 0,1 1 1 0 0,-1 0-1 0 0,0-1 0 0 0,1 0-23 0 0,39-66 982 0 0,-35 56-896 0 0,14-37 205 0 0,-2-1 1 0 0,-3-1-1 0 0,-1 0 1 0 0,-3-1 0 0 0,-2 0-1 0 0,-1-26-291 0 0,3 2 28 0 0,32-79-593 0 0,-31 138-455 0 0,-5 14-1793 0 0,-5 18-9712 0 0,0-7 1737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1104 0 0,'0'0'3040'0'0,"0"0"-1073"0"0,0 0-436 0 0,0 0-86 0 0,0 0-60 0 0,0 0-73 0 0,0 0-112 0 0,0 0-150 0 0,0 0-147 0 0,0 0-118 0 0,0 0-101 0 0,0 0-72 0 0,3 7 9689 0 0,167-18-9289 0 0,-18-8-463 0 0,-109 16-5073 0 0,-68 7-528 0 0,9 3-5167 0 0,10-3 1134 0 0</inkml:trace>
  <inkml:trace contextRef="#ctx0" brushRef="#br0" timeOffset="244.602">17 251 10682 0 0,'0'0'2287'0'0,"0"0"-897"0"0,0 0-426 0 0,0 0 71 0 0,0 0 176 0 0,0 0 81 0 0,0 0-37 0 0,0 0-126 0 0,0 0-141 0 0,0 0-125 0 0,0 0-125 0 0,0 0-111 0 0,0 0-97 0 0,24 6-84 0 0,74 19-56 0 0,-23-23 265 0 0,-57-6-489 0 0,120-18-64 0 0,-119 18-2663 0 0,-14 1-5854 0 0,-5 3-3094 0 0</inkml:trace>
  <inkml:trace contextRef="#ctx0" brushRef="#br0" timeOffset="2127.533">621 405 1520 0 0,'0'0'1957'0'0,"0"0"-374"0"0,0 0-98 0 0,0 0 73 0 0,0 0 50 0 0,0 0-81 0 0,0 0-118 0 0,0 0-116 0 0,0 0-86 0 0,0 0-65 0 0,0 0-106 0 0,0 0-125 0 0,0 0-102 0 0,-3 2-79 0 0,-10 11 662 0 0,10-17 2454 0 0,0-21-3174 0 0,5 10-622 0 0,1 0 0 0 0,1 0 0 0 0,0 0 0 0 0,1 0 0 0 0,1 1 0 0 0,0 0 0 0 0,1 0 0 0 0,0 1-1 0 0,1 0 1 0 0,1 0 0 0 0,0 1 0 0 0,1 0 0 0 0,0 1 0 0 0,1-1-50 0 0,3-6 28 0 0,7-5-10 0 0,0 1 0 0 0,1 1 0 0 0,1 1 0 0 0,1 1 0 0 0,0 2 0 0 0,20-12-18 0 0,4 14-112 0 0,-37 45 58 0 0,-11-3 102 0 0,-1 0 0 0 0,-1 0 0 0 0,-2 0 0 0 0,0-1 0 0 0,-8 24-48 0 0,-13 118 29 0 0,25-167-20 0 0,0-1 11 0 0,0 0-4 0 0,15-23 40 0 0,141-160-82 0 0,-138 164 14 0 0,8-5-14 0 0,0 0 0 0 0,2 2 0 0 0,1 0 0 0 0,0 3 0 0 0,9-5 26 0 0,41-3-69 0 0,-68 66 26 0 0,-12-19 80 0 0,0 1 0 0 0,-2 0-1 0 0,0-1 1 0 0,-1 1 0 0 0,-1-1-1 0 0,-1 0 1 0 0,-8 16-37 0 0,-8 34 57 0 0,0 6-880 0 0,22-75 431 0 0,0-1-124 0 0,76-33-6658 0 0,-54 19 4051 0 0,-5 6-2002 0 0,-3 0-4312 0 0</inkml:trace>
  <inkml:trace contextRef="#ctx0" brushRef="#br0" timeOffset="2713.173">1920 4 13051 0 0,'0'0'1187'0'0,"0"0"-348"0"0,0 0-94 0 0,0 0 78 0 0,0 0 58 0 0,0 0 21 0 0,0 0 1 0 0,0 0-16 0 0,0 0-55 0 0,0 0-73 0 0,0 0-113 0 0,-31 5-111 0 0,-100 17-57 0 0,119-21-361 0 0,0 1 0 0 0,1 1 0 0 0,0 0 0 0 0,0 0 1 0 0,0 1-1 0 0,0 0 0 0 0,0 1 0 0 0,1 1 0 0 0,0 0 1 0 0,0 0-1 0 0,0 1 0 0 0,-5 4-117 0 0,0 1 81 0 0,7-6-51 0 0,1 0 1 0 0,-1 0-1 0 0,2 1 0 0 0,-1 0 1 0 0,1 0-1 0 0,0 0 1 0 0,0 1-1 0 0,1 0 0 0 0,0 0 1 0 0,0 0-1 0 0,1 1 1 0 0,0 0-1 0 0,1-1 1 0 0,0 1-1 0 0,0 1 0 0 0,1-1 1 0 0,0 0-1 0 0,1 1 1 0 0,0-1-1 0 0,0 1 0 0 0,1 0-30 0 0,1-7 16 0 0,0-1-1 0 0,0 1 0 0 0,1-1 0 0 0,-1 1 1 0 0,0-1-1 0 0,1 1 0 0 0,0-1 0 0 0,-1 0 1 0 0,1 0-1 0 0,0 0 0 0 0,0 0 0 0 0,1 0 1 0 0,-1 0-1 0 0,0-1 0 0 0,0 1 0 0 0,1-1 1 0 0,-1 1-1 0 0,1-1 0 0 0,0 0 0 0 0,-1 0 1 0 0,1 0-1 0 0,0 0 0 0 0,-1-1 0 0 0,1 1 1 0 0,0-1-1 0 0,0 0 0 0 0,0 1 0 0 0,-1-1 1 0 0,1-1-1 0 0,0 1 0 0 0,0 0 0 0 0,0-1 1 0 0,-1 1-1 0 0,1-1 0 0 0,2 0-15 0 0,9 0 107 0 0,2-1-26 0 0,1-1 1 0 0,-1-1-1 0 0,0-1 1 0 0,0 0-1 0 0,0-1 1 0 0,-1-1-1 0 0,0 0 1 0 0,0-1-1 0 0,10-8-81 0 0,-13 10 39 0 0,36-25 97 0 0,-2-1 0 0 0,-2-3 0 0 0,-1-1 0 0 0,-1-3-136 0 0,4-1 71 0 0,5 10-46 0 0,-37 75-53 0 0,-11 79 73 0 0,-6 0-1 0 0,-5 0 1 0 0,-5-1 0 0 0,-9 17-45 0 0,19-100 0 0 0,-2 0 1 0 0,-1 0 0 0 0,-2 0 0 0 0,-2-1-1 0 0,-2-1 1 0 0,-2 0 0 0 0,-1 0 0 0 0,-1-2 0 0 0,-2 0-1 0 0,-2 0 1 0 0,-1-2 0 0 0,-25 30-1 0 0,35-54 10 0 0,0 0 0 0 0,-1-1-1 0 0,0 0 1 0 0,-1 0 0 0 0,0-2 0 0 0,0 1 0 0 0,0-2-1 0 0,-1 0 1 0 0,0 0 0 0 0,0-1 0 0 0,-1-1 0 0 0,0-1-1 0 0,1 0 1 0 0,-1 0 0 0 0,0-2 0 0 0,0 0 0 0 0,-13-1-10 0 0,25 0-1 0 0,-1-1 1 0 0,1 0 0 0 0,0 0 0 0 0,-1-1 0 0 0,1 1 0 0 0,0 0 0 0 0,0-1-1 0 0,0 0 1 0 0,0 0 0 0 0,0 0 0 0 0,0 0 0 0 0,1 0 0 0 0,-1-1 0 0 0,1 1-1 0 0,-1-1 1 0 0,1 0 0 0 0,0 1 0 0 0,0-1 0 0 0,0 0 0 0 0,1 0-1 0 0,-1-1 1 0 0,1 1 0 0 0,-1 0 0 0 0,1 0 0 0 0,0-1 0 0 0,0 1 0 0 0,1 0-1 0 0,-1-1 1 0 0,1 1 0 0 0,-1-1 0 0 0,1 1 0 0 0,0-1 0 0 0,0 1-1 0 0,1-1 1 0 0,-1 1 0 0 0,1-1 0 0 0,0 1 0 0 0,0-1 0 0 0,0 1 0 0 0,0 0-1 0 0,0 0 1 0 0,1-1 0 0 0,0 1 0 0 0,0-1 0 0 0,12-20-6 0 0,2 0 0 0 0,0 1 0 0 0,1 1 0 0 0,2 0 0 0 0,0 1 0 0 0,1 1-1 0 0,1 1 1 0 0,1 1 0 0 0,8-5 6 0 0,38-28-157 0 0,2 2-1 0 0,2 3 1 0 0,2 4-1 0 0,1 3 1 0 0,3 3-1 0 0,1 3 0 0 0,31-6 158 0 0,-80 32-1342 0 0,-16 7-3021 0 0,-12 1-1739 0 0,-2 2-5642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5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310 356 10258 0 0,'0'0'1046'0'0,"0"0"-273"0"0,0 0-167 0 0,0 0 173 0 0,32-18 283 0 0,101-57 221 0 0,93-75 3321 0 0,-76 37-2949 0 0,-161 143 0 0 0,-32 72-1433 0 0,4 3 0 0 0,4 1 0 0 0,5 1 0 0 0,4 10-222 0 0,19-91 23 0 0,-148 598 133 0 0,149-604-229 0 0,-8 23-228 0 0,2 1 1 0 0,1 1 0 0 0,3-1-1 0 0,1 1 1 0 0,1 27 300 0 0,6-71-557 0 0,0-1-97 0 0,1-64-6048 0 0,-2 33 599 0 0,1 15-2206 0 0</inkml:trace>
  <inkml:trace contextRef="#ctx0" brushRef="#br0" timeOffset="1069.591">126 828 10218 0 0,'0'0'555'0'0,"0"0"-294"0"0,0 0 59 0 0,0 0 359 0 0,0 0 333 0 0,0 0 258 0 0,0 0 176 0 0,0 0 55 0 0,0 0 5 0 0,0 0-75 0 0,0 0-161 0 0,39 0-196 0 0,126-3-208 0 0,-45-18 158 0 0,-90 11-768 0 0,32-8 220 0 0,50-14 212 0 0,2 4-1 0 0,47-3-687 0 0,-155 30-1573 0 0,5 2 5040 0 0,-8-1-5776 0 0,-2 0-2799 0 0,0-1-3782 0 0,-1 1-2589 0 0</inkml:trace>
  <inkml:trace contextRef="#ctx0" brushRef="#br0" timeOffset="1936.539">1343 861 8402 0 0,'0'0'2146'0'0,"0"0"-503"0"0,0 0-354 0 0,0 0-74 0 0,0 0-27 0 0,0 0-59 0 0,0 0-138 0 0,0 0-183 0 0,0 0-162 0 0,0 0-152 0 0,-36 32-133 0 0,-111 102-109 0 0,74-43 19 0 0,64-72-227 0 0,1-7-10 0 0,1 1-1 0 0,1 0 0 0 0,0 1 1 0 0,0-1-1 0 0,2 1 1 0 0,-1 0-1 0 0,2 0 1 0 0,0 1-1 0 0,1-1 1 0 0,0 1-1 0 0,1 0 0 0 0,1-1 1 0 0,1 14-34 0 0,0-24 16 0 0,0 0 0 0 0,0-1 0 0 0,0 1 1 0 0,1-1-1 0 0,-1 0 0 0 0,1 1 0 0 0,0-1 0 0 0,0 0 1 0 0,0 0-1 0 0,0 0 0 0 0,1 0 0 0 0,-1 0 0 0 0,1-1 0 0 0,0 1 1 0 0,-1-1-1 0 0,1 0 0 0 0,0 0 0 0 0,1 0 0 0 0,-1 0 0 0 0,0 0 1 0 0,1-1-1 0 0,-1 1 0 0 0,1-1 0 0 0,-1 0 0 0 0,1 0 1 0 0,-1 0-1 0 0,1 0 0 0 0,0-1 0 0 0,-1 0 0 0 0,4 0-16 0 0,2 1 101 0 0,0-1-1 0 0,0 0 0 0 0,0-1 1 0 0,0 0-1 0 0,0 0 0 0 0,-1-1 1 0 0,1 0-1 0 0,0 0 0 0 0,-1-1 1 0 0,1-1-1 0 0,-1 1 1 0 0,2-2-101 0 0,6-6 91 0 0,-1 0 1 0 0,0 0 0 0 0,-1-2 0 0 0,-1 0 0 0 0,0 0 0 0 0,0-1 0 0 0,-2-1 0 0 0,0 0 0 0 0,0 0 0 0 0,-1-1 0 0 0,-1-1-1 0 0,4-10-91 0 0,-8 16-19 0 0,0-1 0 0 0,-1 1-1 0 0,-1-1 1 0 0,0 0-1 0 0,0 0 1 0 0,-1 0 0 0 0,-1-1-1 0 0,0 1 1 0 0,-1 0-1 0 0,0-1 1 0 0,-1 1 0 0 0,0 0-1 0 0,-1 0 1 0 0,0 0-1 0 0,-1 0 1 0 0,0 0 0 0 0,-1 0-1 0 0,0 1 1 0 0,-1-1-1 0 0,-3-3 20 0 0,5 10-80 0 0,0 0-1 0 0,0 0 0 0 0,-1 1 0 0 0,0-1 0 0 0,0 1 0 0 0,0 0 0 0 0,-1 0 0 0 0,1 0 0 0 0,-1 0 0 0 0,0 1 1 0 0,0 0-1 0 0,0 0 0 0 0,-1 0 0 0 0,1 1 0 0 0,-1 0 0 0 0,1 0 0 0 0,-1 0 0 0 0,0 0 0 0 0,0 1 1 0 0,1 0-1 0 0,-1 1 0 0 0,0-1 0 0 0,0 1 0 0 0,0 0 0 0 0,0 0 0 0 0,0 1 0 0 0,0 0 0 0 0,0 0 1 0 0,0 0-1 0 0,1 1 0 0 0,-1 0 0 0 0,-1 0 81 0 0,2 2-45 0 0,-1-1-1 0 0,1 1 1 0 0,1-1 0 0 0,-1 1 0 0 0,0 1 0 0 0,1-1-1 0 0,0 1 1 0 0,0-1 0 0 0,0 1 0 0 0,1 0 0 0 0,0 1-1 0 0,0-1 1 0 0,0 0 0 0 0,0 1 0 0 0,1 0 0 0 0,0-1-1 0 0,0 1 1 0 0,1 0 0 0 0,-1 0 0 0 0,1 0 0 0 0,1 1-1 0 0,-1-1 1 0 0,1 0 0 0 0,0 0 0 0 0,0 0 0 0 0,1 0-1 0 0,0 0 1 0 0,1 6 45 0 0,3-5 41 0 0,1-1-1 0 0,-1 1 1 0 0,1-2 0 0 0,0 1-1 0 0,0 0 1 0 0,0-1 0 0 0,1 0-1 0 0,0-1 1 0 0,0 1-1 0 0,0-1 1 0 0,1-1 0 0 0,-1 1-1 0 0,1-1 1 0 0,0-1 0 0 0,0 1-1 0 0,0-2 1 0 0,0 1-1 0 0,0-1 1 0 0,0 0 0 0 0,1 0-1 0 0,-1-1 1 0 0,0 0 0 0 0,1-1-1 0 0,6-1-40 0 0,16 3 267 0 0,-1-2-1 0 0,1-1 1 0 0,-1-2-1 0 0,0-1 1 0 0,0-1-1 0 0,20-7-266 0 0,-18 3 342 0 0,-1-2-1 0 0,-1-1 0 0 0,0-1 1 0 0,-1-2-1 0 0,-1 0 1 0 0,26-21-342 0 0,-44 29 66 0 0,0 0 1 0 0,0-1-1 0 0,-1 0 0 0 0,0-1 1 0 0,-1 0-1 0 0,0-1 1 0 0,0 1-1 0 0,-1-1 1 0 0,-1-1-1 0 0,0 0 1 0 0,0 1-1 0 0,-1-2 1 0 0,-1 1-1 0 0,0-1 0 0 0,0 1 1 0 0,-2-1-1 0 0,1 0 1 0 0,-1-10-67 0 0,-1 17 1 0 0,0 0 0 0 0,-1 0 0 0 0,0 0 0 0 0,0 0 0 0 0,0 0 1 0 0,-1 0-1 0 0,0 0 0 0 0,0 0 0 0 0,0 0 0 0 0,-1 0 0 0 0,0 0 0 0 0,0 1 0 0 0,0-1 1 0 0,-1 1-1 0 0,0 0 0 0 0,0-1 0 0 0,0 1 0 0 0,-1 0 0 0 0,0 1 0 0 0,0-1 0 0 0,0 1 1 0 0,0 0-1 0 0,-1 0 0 0 0,1 0 0 0 0,-1 0 0 0 0,0 1 0 0 0,0 0 0 0 0,-1 0 0 0 0,1 0 1 0 0,0 1-1 0 0,-1-1 0 0 0,-1 1-1 0 0,-1 1-14 0 0,1 0-1 0 0,-1 0 1 0 0,1 1 0 0 0,-1 0-1 0 0,0 1 1 0 0,1-1 0 0 0,-1 1 0 0 0,1 1-1 0 0,-1 0 1 0 0,1 0 0 0 0,0 0 0 0 0,0 1-1 0 0,0 0 1 0 0,0 0 0 0 0,0 1 0 0 0,1 0-1 0 0,-1 0 1 0 0,1 0 0 0 0,0 1-1 0 0,0 1 15 0 0,-1-1-7 0 0,0 0-1 0 0,1 1 1 0 0,0 0 0 0 0,0 0-1 0 0,0 0 1 0 0,1 1-1 0 0,0 0 1 0 0,1 0-1 0 0,-1 0 1 0 0,1 1-1 0 0,0-1 1 0 0,1 1-1 0 0,0 0 1 0 0,0 0-1 0 0,1 0 1 0 0,0 0-1 0 0,0 1 1 0 0,1-1-1 0 0,0 0 1 0 0,1 1-1 0 0,0-1 1 0 0,0 1-1 0 0,1 3 8 0 0,4-4 10 0 0,0 0-1 0 0,0-1 0 0 0,1 1 0 0 0,0-1 1 0 0,0 0-1 0 0,1-1 0 0 0,0 1 1 0 0,0-1-1 0 0,1-1 0 0 0,0 1 0 0 0,0-1 1 0 0,0-1-1 0 0,0 1 0 0 0,1-2 0 0 0,-1 1 1 0 0,1-1-1 0 0,0 0 0 0 0,0-1 0 0 0,4 1-9 0 0,217 71 835 0 0,-226-72-799 0 0,0 1 0 0 0,0 0 0 0 0,0 0 0 0 0,0 0-1 0 0,-1 0 1 0 0,1 1 0 0 0,-1 0 0 0 0,0-1 0 0 0,0 1 0 0 0,0 0 0 0 0,-1 1-1 0 0,0-1 1 0 0,1 0 0 0 0,-1 1 0 0 0,-1-1 0 0 0,1 1 0 0 0,-1 0-1 0 0,0-1 1 0 0,0 1 0 0 0,0 0 0 0 0,0 0 0 0 0,-1 0 0 0 0,0 0-1 0 0,0 0 1 0 0,0 0 0 0 0,-1-1 0 0 0,0 1 0 0 0,0 0 0 0 0,0 0 0 0 0,0-1-1 0 0,-1 1 1 0 0,-1 3-36 0 0,-108 176-268 0 0,108-153-1596 0 0,15-18-7462 0 0,-6-13-2426 0 0</inkml:trace>
  <inkml:trace contextRef="#ctx0" brushRef="#br0" timeOffset="5568.218">2641 1509 2665 0 0,'0'0'609'0'0,"0"0"-272"0"0,0 0 40 0 0,0 0 364 0 0,0 0 469 0 0,0 0 283 0 0,0 0 21 0 0,0 0-134 0 0,0 0-196 0 0,0 0-170 0 0,0 0-131 0 0,0 0-79 0 0,0 0-49 0 0,31-22-44 0 0,98-70-74 0 0,-54 30 459 0 0,244-277 2847 0 0,-308 328-3875 0 0,1 1 0 0 0,0-1 1 0 0,1 2-1 0 0,0 0 1 0 0,1 0-1 0 0,0 1 0 0 0,0 1 1 0 0,0 0-1 0 0,1 1 1 0 0,0 1-1 0 0,1 0 0 0 0,-1 1 1 0 0,1 1-1 0 0,-1 0 1 0 0,1 1-1 0 0,0 1 0 0 0,11 0-68 0 0,-24 2 26 0 0,0-1-1 0 0,0 1 0 0 0,0-1 1 0 0,0 1-1 0 0,1 0 0 0 0,-1 0 0 0 0,-1 0 1 0 0,1 1-1 0 0,0-1 0 0 0,0 1 1 0 0,0-1-1 0 0,-1 1 0 0 0,1 0 0 0 0,-1 0 1 0 0,1 0-1 0 0,-1 1 0 0 0,0-1 1 0 0,0 0-1 0 0,0 1 0 0 0,0-1 0 0 0,0 1 1 0 0,-1 0-1 0 0,1 0 0 0 0,-1 0 1 0 0,0 0-1 0 0,0 0 0 0 0,0 0 0 0 0,1 2-25 0 0,7 93 854 0 0,-9-88-797 0 0,-2 16 22 0 0,-2 0 0 0 0,0-1-1 0 0,-1 0 1 0 0,-2 0-1 0 0,-1 0 1 0 0,0-1 0 0 0,-2 0-1 0 0,-1 0 1 0 0,-1-1-1 0 0,-1-1 1 0 0,-1 0-1 0 0,0 0 1 0 0,-11 9-79 0 0,17-20-6 0 0,1-1 0 0 0,-2 0 1 0 0,0 0-1 0 0,0-1 0 0 0,0 0 0 0 0,-1-1 1 0 0,0 0-1 0 0,-1 0 0 0 0,0-1 0 0 0,0-1 0 0 0,-1 1 1 0 0,1-2-1 0 0,-1 0 0 0 0,0 0 0 0 0,-1-1 1 0 0,1-1-1 0 0,-1 0 0 0 0,-1-1 6 0 0,11-2-25 0 0,1-1 0 0 0,0 0 1 0 0,-1 0-1 0 0,1 0 0 0 0,0 0 0 0 0,0 0 0 0 0,0-1 1 0 0,0 1-1 0 0,0-1 0 0 0,0 1 0 0 0,1-1 0 0 0,-1 0 0 0 0,0 0 1 0 0,1 0-1 0 0,-1 0 0 0 0,1 0 0 0 0,0 0 0 0 0,0 0 1 0 0,-1 0-1 0 0,1 0 0 0 0,1-1 0 0 0,-1 1 0 0 0,0 0 1 0 0,1-1-1 0 0,-1 1 0 0 0,1 0 0 0 0,-1-1 0 0 0,1 1 0 0 0,0-1 1 0 0,0 1-1 0 0,0-1 0 0 0,1 1 0 0 0,-1 0 0 0 0,1-1 1 0 0,-1 1-1 0 0,1 0 0 0 0,0-1 0 0 0,-1 1 0 0 0,1 0 1 0 0,1 0-1 0 0,-1-1 0 0 0,0 1 0 0 0,0 0 0 0 0,1 0 0 0 0,-1 0 1 0 0,1 1-1 0 0,0-1 0 0 0,1-1 25 0 0,2-5-25 0 0,1 0 0 0 0,1 1 0 0 0,-1 0 0 0 0,1 0 0 0 0,0 0 0 0 0,1 1 0 0 0,0 0-1 0 0,0 1 1 0 0,0 0 0 0 0,1 0 0 0 0,-1 0 0 0 0,1 1 0 0 0,0 1 0 0 0,0-1 0 0 0,1 1 0 0 0,-1 1 0 0 0,1 0 0 0 0,-1 0-1 0 0,1 1 1 0 0,0 0 0 0 0,9 1 25 0 0,-14 2-1 0 0,1 1 0 0 0,-1 0 0 0 0,0 0 0 0 0,0 0 0 0 0,0 1 0 0 0,0-1 0 0 0,0 1 0 0 0,-1 0 0 0 0,0 1 0 0 0,0-1 0 0 0,0 1 0 0 0,0 0 0 0 0,2 3 1 0 0,14 16 16 0 0,-13-16 2 0 0,1 0 1 0 0,0 0-1 0 0,1-1 0 0 0,0 0 1 0 0,0 0-1 0 0,0-1 0 0 0,1 0 1 0 0,0 0-1 0 0,0-2 0 0 0,0 1 1 0 0,1-1-1 0 0,0 0 0 0 0,-1-1 1 0 0,1-1-1 0 0,0 1 0 0 0,1-2 1 0 0,-1 0-1 0 0,0 0 0 0 0,0-1 0 0 0,1 0 1 0 0,-1-1-1 0 0,0 0 0 0 0,0-1 1 0 0,0 0-1 0 0,0-1 0 0 0,0 0 1 0 0,5-3-19 0 0,15-12 80 0 0,-1-2 0 0 0,-1-1 0 0 0,-1-1 0 0 0,0-2 1 0 0,-2 0-1 0 0,-1-2 0 0 0,-1-1 0 0 0,12-18-80 0 0,-6 5 54 0 0,-2-2 1 0 0,-2 0-1 0 0,-2-2 0 0 0,-2 0 0 0 0,5-19-54 0 0,8-33 8 0 0,-4-1-1 0 0,-4-2 1 0 0,7-66-8 0 0,-14-49 156 0 0,-35 229-64 0 0,-9 67 76 0 0,4 0 0 0 0,3 1 0 0 0,5 1 0 0 0,2 0 0 0 0,5 0 0 0 0,3 1 0 0 0,8 76-168 0 0,7 301-931 0 0,-46-537-7340 0 0,24 60 2270 0 0,1 5-4979 0 0</inkml:trace>
  <inkml:trace contextRef="#ctx0" brushRef="#br0" timeOffset="6367.148">3762 1008 10482 0 0,'0'0'1855'0'0,"0"0"-1069"0"0,0 0-367 0 0,0 0 187 0 0,0 0 164 0 0,0 0 55 0 0,0 0-59 0 0,0 0-125 0 0,35 2-129 0 0,115 8-121 0 0,48-8 271 0 0,-62-12-495 0 0,-2-7 1 0 0,84-22-168 0 0,8-1-362 0 0,-210 36 250 0 0,4 0 439 0 0,-27 13 280 0 0,-62 35 311 0 0,3 3 1 0 0,2 3-1 0 0,1 3 1 0 0,-18 24-919 0 0,73-71 57 0 0,1 1 1 0 0,0 0 0 0 0,0 0 0 0 0,1 1 0 0 0,0-1 0 0 0,0 2 0 0 0,1-1-1 0 0,0 0 1 0 0,0 1 0 0 0,1 0 0 0 0,0 0 0 0 0,1 1 0 0 0,0-1-1 0 0,0 1 1 0 0,1-1 0 0 0,-1 7-58 0 0,4-15 7 0 0,0 1 0 0 0,-1 0 0 0 0,1 0 1 0 0,0-1-1 0 0,0 1 0 0 0,0-1 0 0 0,0 1 0 0 0,0-1 0 0 0,0 1 0 0 0,1-1 0 0 0,-1 0 0 0 0,0 1 0 0 0,1-1 0 0 0,-1 0 0 0 0,1 0 1 0 0,-1 0-1 0 0,1 0 0 0 0,0 0 0 0 0,-1-1 0 0 0,1 1 0 0 0,0 0 0 0 0,0-1 0 0 0,-1 1 0 0 0,1-1 0 0 0,0 0 0 0 0,0 1 1 0 0,0-1-1 0 0,-1 0 0 0 0,1 0 0 0 0,0 0 0 0 0,0 0 0 0 0,0-1 0 0 0,0 1-7 0 0,67-8 276 0 0,-37-4-242 0 0,-1-1 0 0 0,-1-1 1 0 0,0-2-1 0 0,0-1 0 0 0,-2-1 0 0 0,0-1 1 0 0,-2-2-1 0 0,12-11-34 0 0,-12 11-12 0 0,85-63 24 0 0,-102 139-161 0 0,-11 120 277 0 0,5-169-124 0 0,0 0 0 0 0,0-1-1 0 0,1 1 1 0 0,0-1 0 0 0,0 0 0 0 0,0 0 0 0 0,1-1 0 0 0,-1 1-1 0 0,1-1 1 0 0,0 0 0 0 0,0 0 0 0 0,1-1 0 0 0,-1 1 0 0 0,1-1-1 0 0,0 0 1 0 0,-1-1 0 0 0,1 1 0 0 0,0-1 0 0 0,1-1 0 0 0,-1 1-1 0 0,0-1 1 0 0,1 0 0 0 0,-1 0 0 0 0,0-1 0 0 0,1 0-1 0 0,-1 0 1 0 0,1 0 0 0 0,-1-1 0 0 0,0 0 0 0 0,1 0 0 0 0,-1-1-1 0 0,0 1 1 0 0,0-1 0 0 0,0-1 0 0 0,0 1 0 0 0,0-1 0 0 0,0 0-1 0 0,4-4-3 0 0,29-20 16 0 0,0-1 0 0 0,-2-2 0 0 0,-1-2 0 0 0,-2-1 0 0 0,-1-2 0 0 0,-2-1 0 0 0,-1-1 0 0 0,-2-2 0 0 0,-1-1 0 0 0,-3-1 0 0 0,-1-1-1 0 0,-2-1 1 0 0,-2-1 0 0 0,-2 0 0 0 0,-2-2 0 0 0,-1 0 0 0 0,0-18-16 0 0,1 2-68 0 0,-4 0 0 0 0,-2-1 0 0 0,-3 0 0 0 0,-3-1 0 0 0,-3-6 68 0 0,1 66 6 0 0,0 1 0 0 0,-1 0 0 0 0,1 0 0 0 0,-1-1-1 0 0,0 1 1 0 0,0 0 0 0 0,0-1 0 0 0,0 1 0 0 0,-1 0 0 0 0,1 0 0 0 0,-1-1-1 0 0,0 1 1 0 0,0 0 0 0 0,0 0 0 0 0,0 0 0 0 0,-1 0 0 0 0,1 0 0 0 0,-1 0 0 0 0,0 0-1 0 0,0 1 1 0 0,0-1 0 0 0,0 0 0 0 0,0 1 0 0 0,0 0 0 0 0,-1-1 0 0 0,1 1 0 0 0,-1 0-1 0 0,0 0 1 0 0,0 1 0 0 0,1-1 0 0 0,-1 0 0 0 0,0 1 0 0 0,0 0 0 0 0,-1 0 0 0 0,1 0-1 0 0,0 0 1 0 0,-2 0-6 0 0,-2 5 2 0 0,1 0-1 0 0,0 1 1 0 0,0 0 0 0 0,0 0-1 0 0,0 1 1 0 0,1 0-1 0 0,0-1 1 0 0,0 2-1 0 0,0-1 1 0 0,1 1 0 0 0,0-1-1 0 0,0 1 1 0 0,1 0-1 0 0,0 0 1 0 0,0 1-1 0 0,0 2-1 0 0,-1-1 9 0 0,-11 35 38 0 0,2 1 1 0 0,2 0-1 0 0,3 0 0 0 0,1 1 1 0 0,2 0-1 0 0,2 0 1 0 0,2 1-1 0 0,3 27-47 0 0,-2-64 7 0 0,5 66 125 0 0,4-1 0 0 0,2 1 0 0 0,4-2 0 0 0,7 16-133 0 0,1 11 109 0 0,16 58-102 0 0,-65-174-907 0 0,-8-54-3250 0 0,15 30-6641 0 0,15 30 410 0 0</inkml:trace>
  <inkml:trace contextRef="#ctx0" brushRef="#br0" timeOffset="6610.104">5159 853 14907 0 0,'0'0'1039'0'0,"0"0"-281"0"0,0 0-114 0 0,0 0 147 0 0,0 0 202 0 0,0 0 91 0 0,0 0-61 0 0,0 0-157 0 0,0 0-162 0 0,0 0-135 0 0,34 3-137 0 0,110 7-80 0 0,194-8 359 0 0,-301-2-1116 0 0,33 0-525 0 0,-24 3-4348 0 0,-30-2-3572 0 0</inkml:trace>
  <inkml:trace contextRef="#ctx0" brushRef="#br0" timeOffset="6851.354">6090 1104 13227 0 0,'0'0'4361'0'0,"0"0"-3833"0"0,0 0-272 0 0,0 0-80 0 0,0 0-48 0 0,0 0-48 0 0,0 0-80 0 0,0 0-144 0 0,0 0-192 0 0,0 0-328 0 0,0 0-881 0 0,0 0-2928 0 0,0 0-7121 0 0</inkml:trace>
  <inkml:trace contextRef="#ctx0" brushRef="#br0" timeOffset="6852.354">6090 758 19348 0 0,'0'0'1568'0'0,"0"0"-431"0"0,0 0-457 0 0,0 0-272 0 0,0 0-208 0 0,0 0-176 0 0,0 0-176 0 0,0 0-88 0 0,0 0-128 0 0,0 0-240 0 0,0 0-521 0 0,0 0-1295 0 0,0 0-4097 0 0,0 0-5402 0 0</inkml:trace>
  <inkml:trace contextRef="#ctx0" brushRef="#br0" timeOffset="7090.436">6667 898 18676 0 0,'0'0'1267'0'0,"0"0"-121"0"0,0 0-54 0 0,0 0-59 0 0,0 0-129 0 0,0 0-174 0 0,-32 4-167 0 0,-96 16-127 0 0,125-20-415 0 0,0 0 0 0 0,0 1 0 0 0,0-1 0 0 0,-1 1 0 0 0,2-1 1 0 0,-1 1-1 0 0,0 0 0 0 0,0 0 0 0 0,0 0 0 0 0,0 1 0 0 0,0-1 0 0 0,1 1 0 0 0,-1-1 1 0 0,1 1-1 0 0,-1 0 0 0 0,1 0 0 0 0,0 0 0 0 0,0 0 0 0 0,0 0 0 0 0,0 1 0 0 0,0-1 1 0 0,-1 2-22 0 0,-3 5 78 0 0,2-3-70 0 0,-1 0 0 0 0,1 0 1 0 0,0 1-1 0 0,0-1 1 0 0,1 1-1 0 0,0 0 0 0 0,0 0 1 0 0,1 0-1 0 0,0 0 1 0 0,0 1-1 0 0,0-1 0 0 0,1 1 1 0 0,0-1-1 0 0,1 1 1 0 0,-1-1-1 0 0,2 1 1 0 0,-1 0-1 0 0,1-1 0 0 0,0 1 1 0 0,1-1-1 0 0,-1 0 1 0 0,1 1-1 0 0,1-1 0 0 0,0 0 1 0 0,0 0-1 0 0,0 0 1 0 0,1-1-1 0 0,-1 1 0 0 0,2-1 1 0 0,-1 0-1 0 0,1 0 1 0 0,0 0-1 0 0,0-1 0 0 0,1 1 1 0 0,-1-1-1 0 0,1-1 1 0 0,0 1-1 0 0,0-1 0 0 0,1 0 1 0 0,0 0-1 0 0,-1-1 1 0 0,1 0-1 0 0,1 0-8 0 0,11 2-50 0 0,0 0-1 0 0,0-2 1 0 0,0-1-1 0 0,1 0 1 0 0,-1-1-1 0 0,0-1 1 0 0,1-1-1 0 0,-1-1 1 0 0,0 0-1 0 0,17-5 51 0 0,12-6-3391 0 0,-3-4-3303 0 0,-35 12-5298 0 0</inkml:trace>
  <inkml:trace contextRef="#ctx0" brushRef="#br0" timeOffset="8086.504">6043 1030 0 0 0,'0'0'1088'0'0,"0"0"205"0"0,0 0-27 0 0,0 0-41 0 0,0 0-93 0 0,0 0-109 0 0,0 0-68 0 0,0 0-94 0 0,0 0-51 0 0,0 0-29 0 0,0 0-13 0 0,1-4-26 0 0,5-10 14 0 0,-4 10 18 0 0,0 11 7408 0 0,-3 23-7189 0 0,-19 194 1019 0 0,17-210-1850 0 0,3-14-420 0 0,0 0 1 0 0,0 0 0 0 0,1 0-1 0 0,-1 0 1 0 0,0 0 0 0 0,0 0-1 0 0,1 0 1 0 0,-1 0 0 0 0,0 0-1 0 0,1 0 1 0 0,-1 0 0 0 0,0 0-1 0 0,0 0 1 0 0,0 0 0 0 0,1 0-1 0 0,-1 1 1 0 0,0-1 0 0 0,0 0 0 0 0,1 0-1 0 0,-1 0 258 0 0,4-7-5105 0 0,3-1-6049 0 0</inkml:trace>
  <inkml:trace contextRef="#ctx0" brushRef="#br0" timeOffset="13271.134">7922 979 0 0 0,'0'0'723'0'0,"0"0"309"0"0,0 0 126 0 0,0 0 30 0 0,0 0-36 0 0,0 0-2 0 0,0 0-37 0 0,0 0-61 0 0,0 0-26 0 0,7-8-30 0 0,32-35 1978 0 0,-43 35 4318 0 0,-34-3-5739 0 0,38 11-1457 0 0,-12 0 8 0 0,0 0 0 0 0,0 0 0 0 0,0 1 0 0 0,0 1 0 0 0,0 0 0 0 0,0 0 0 0 0,0 1 1 0 0,1 1-1 0 0,0 0 0 0 0,-1 1 0 0 0,1 0 0 0 0,1 0 0 0 0,-1 1 0 0 0,1 1 0 0 0,0 0 0 0 0,0 0 0 0 0,1 1 0 0 0,0 0 0 0 0,1 0 1 0 0,-2 3-105 0 0,5-5 33 0 0,1-1 0 0 0,0 1 0 0 0,0 0 0 0 0,1 0 0 0 0,-1 0 0 0 0,1 1 0 0 0,1-1 0 0 0,-1 1 0 0 0,1-1 0 0 0,0 1 0 0 0,1 0 0 0 0,0 0 0 0 0,0 0 0 0 0,0 0 0 0 0,1 0 0 0 0,0 0 0 0 0,0 0 0 0 0,1 0 0 0 0,0 0 0 0 0,0 0 0 0 0,0 0 0 0 0,1-1 0 0 0,0 1 0 0 0,1 0 0 0 0,-1-1 0 0 0,1 1 0 0 0,0-1 0 0 0,1 0 1 0 0,0 0-1 0 0,0 0 0 0 0,0-1 0 0 0,1 1 0 0 0,-1-1 0 0 0,1 0 0 0 0,0 0 0 0 0,1-1 0 0 0,-1 0 0 0 0,1 0 0 0 0,3 2-33 0 0,5 1 50 0 0,0-1 0 0 0,1 0 0 0 0,0-1 0 0 0,0-1 0 0 0,0 0 0 0 0,0-1 0 0 0,1-1 0 0 0,-1 0 0 0 0,1-1 0 0 0,0 0 0 0 0,-1-2 0 0 0,1 0 0 0 0,-1-1 0 0 0,6-1-50 0 0,-9 0-137 0 0,-1 0-1 0 0,0-1 1 0 0,0 0 0 0 0,0-1 0 0 0,-1-1-1 0 0,0 1 1 0 0,0-2 0 0 0,0 1-1 0 0,-1-1 1 0 0,0-1 0 0 0,4-4 137 0 0,10-9-4679 0 0,-3-1-4075 0 0,-11 14-2878 0 0</inkml:trace>
  <inkml:trace contextRef="#ctx0" brushRef="#br0" timeOffset="14355.454">8642 912 4937 0 0,'0'0'4309'0'0,"0"0"-2019"0"0,0 0-725 0 0,0 0-163 0 0,0 0-32 0 0,0 0-102 0 0,0 0-170 0 0,0 0-184 0 0,0 0-188 0 0,0 0-137 0 0,0 0-86 0 0,0 0-25 0 0,-18 0-28 0 0,-59 2-44 0 0,68-1-301 0 0,0 1 0 0 0,1-1 0 0 0,-1 2 0 0 0,0-1 0 0 0,1 1 0 0 0,-1 0 0 0 0,1 1 0 0 0,0 0 0 0 0,0 0 0 0 0,0 1 0 0 0,1 0 0 0 0,-2 2-105 0 0,-11 6 208 0 0,4-2-135 0 0,1 1-1 0 0,1 0 1 0 0,0 1 0 0 0,0 1-1 0 0,1 0 1 0 0,1 1 0 0 0,1 0 0 0 0,0 1-1 0 0,1 0 1 0 0,0 1 0 0 0,1 0-1 0 0,-5 17-72 0 0,11-27 5 0 0,1 0 0 0 0,0 0 0 0 0,0 1 0 0 0,1-1 0 0 0,0 1-1 0 0,0-1 1 0 0,1 1 0 0 0,0 0 0 0 0,0-1 0 0 0,0 1 0 0 0,2 5-5 0 0,1-9 27 0 0,0-1 1 0 0,-1-1 0 0 0,1 1 0 0 0,0 0 0 0 0,1-1-1 0 0,-1 1 1 0 0,0-1 0 0 0,1 0 0 0 0,-1 0 0 0 0,1-1-1 0 0,0 1 1 0 0,-1-1 0 0 0,1 1 0 0 0,0-1-1 0 0,0 0 1 0 0,0-1 0 0 0,0 1 0 0 0,0-1 0 0 0,0 1-1 0 0,0-1 1 0 0,0 0 0 0 0,0-1 0 0 0,0 1 0 0 0,0-1-1 0 0,1 0-27 0 0,13-5 116 0 0,0 0 0 0 0,0-1-1 0 0,-1-1 1 0 0,1-1 0 0 0,-2 0-1 0 0,0-1 1 0 0,0-1 0 0 0,0-1-1 0 0,-2 0 1 0 0,1-1 0 0 0,3-5-116 0 0,156-159 314 0 0,-136 138-291 0 0,-44 65-411 0 0,-9 5 427 0 0,10-24-40 0 0,0 1 0 0 0,1-1 0 0 0,0 0 0 0 0,0 1 0 0 0,1 0 0 0 0,0 0 0 0 0,1 0 0 0 0,-1 0 0 0 0,1 1 0 0 0,1-1 0 0 0,0 1 0 0 0,0-1 0 0 0,0 1 0 0 0,1-1 0 0 0,1 1 0 0 0,-1-1 0 0 0,1 1 0 0 0,1-1 0 0 0,0 0 0 0 0,1 4 1 0 0,2-7 5 0 0,-1 0-1 0 0,2-1 1 0 0,-1 1 0 0 0,1-1 0 0 0,-1 0 0 0 0,1 0 0 0 0,0-1 0 0 0,1 0 0 0 0,-1 0 0 0 0,0 0-1 0 0,1-1 1 0 0,0 0 0 0 0,-1 0 0 0 0,1-1 0 0 0,0 0 0 0 0,0 0 0 0 0,0 0 0 0 0,0-1 0 0 0,0 0-1 0 0,0-1 1 0 0,0 1 0 0 0,0-1 0 0 0,-1 0 0 0 0,1-1 0 0 0,0 0 0 0 0,0 0 0 0 0,-1-1 0 0 0,0 1 0 0 0,1-1-1 0 0,-1-1 1 0 0,0 1 0 0 0,0-1 0 0 0,-1 0 0 0 0,1 0 0 0 0,-1-1 0 0 0,4-3-5 0 0,231-245 196 0 0,-120 131-152 0 0,-92 107-108 0 0,-24 41-28 0 0,3 158 241 0 0,-6-173-144 0 0,0 0 0 0 0,-1-1 0 0 0,0 1 0 0 0,-1 0 0 0 0,-1 0 0 0 0,1 0 0 0 0,-2 0 0 0 0,1-1 0 0 0,-1 1 0 0 0,-1-1 0 0 0,0 0 0 0 0,-1 0 0 0 0,0 0 0 0 0,0-1 0 0 0,-2 3-5 0 0,2-5-21 0 0,0-1-1 0 0,-1 0 1 0 0,0 0 0 0 0,0-1 0 0 0,0 0 0 0 0,0 0 0 0 0,-1 0-1 0 0,0-1 1 0 0,0 0 0 0 0,0 0 0 0 0,-1 0 0 0 0,1-1 0 0 0,-1 0 0 0 0,0-1-1 0 0,0 0 1 0 0,0 0 0 0 0,0-1 0 0 0,0 0 0 0 0,0 0 0 0 0,0-1-1 0 0,0 0 1 0 0,0 0 0 0 0,-9-2 21 0 0,17 2-14 0 0,-1 0 0 0 0,1-1 0 0 0,-1 1 0 0 0,1-1 0 0 0,-1 1 0 0 0,1-1 0 0 0,0 1 0 0 0,-1-1 0 0 0,1 1 0 0 0,0-1 0 0 0,-1 1 0 0 0,1-1 0 0 0,0 0 0 0 0,0 1 0 0 0,-1-1 0 0 0,1 1 0 0 0,0-1 0 0 0,0 0 0 0 0,0 1 0 0 0,0-1 0 0 0,0 0 0 0 0,0 1 0 0 0,0-1 0 0 0,0 0 0 0 0,0 1 0 0 0,0-1 0 0 0,0 1 0 0 0,0-1 0 0 0,1 0 0 0 0,-1 1 0 0 0,0-1 0 0 0,0 1 0 0 0,1-1 0 0 0,-1 0 0 0 0,0 1 0 0 0,1-1 0 0 0,-1 1 0 0 0,1-1 0 0 0,-1 1 0 0 0,0-1 0 0 0,1 1 0 0 0,-1 0 0 0 0,1-1 0 0 0,-1 1 0 0 0,1 0 0 0 0,0-1 0 0 0,-1 1 0 0 0,1 0 0 0 0,-1-1 0 0 0,1 1 0 0 0,-1 0 0 0 0,1 0 0 0 0,0 0 0 0 0,-1 0 0 0 0,1 0 0 0 0,0-1 0 0 0,-1 1 1 0 0,1 0-1 0 0,0 0 0 0 0,-1 1 0 0 0,1-1 0 0 0,-1 0 0 0 0,1 0 14 0 0,18-4 1 0 0,1 1 1 0 0,-1 1 0 0 0,0 0 0 0 0,1 2 0 0 0,-1 0 0 0 0,1 1 0 0 0,-1 1 0 0 0,0 1 0 0 0,1 1 0 0 0,13 4-2 0 0,1-1 74 0 0,108-3 411 0 0,-124-5-401 0 0,0-1 0 0 0,-1-1 0 0 0,1-1 0 0 0,-1-1 0 0 0,0 0 0 0 0,0-1-1 0 0,-1-1 1 0 0,0 0 0 0 0,0-1 0 0 0,-1-1 0 0 0,0 0 0 0 0,0-2 0 0 0,-1 1 0 0 0,0-2-1 0 0,-1 0 1 0 0,0 0 0 0 0,-1-1 0 0 0,-1-1 0 0 0,4-6-84 0 0,57-115 344 0 0,-70 133-339 0 0,-1-1 0 0 0,1 1 1 0 0,-1 0-1 0 0,0-1 0 0 0,0 1 0 0 0,0-1 0 0 0,0 0 1 0 0,0 1-1 0 0,-1-1 0 0 0,1 1 0 0 0,-1-1 0 0 0,0 0 1 0 0,0 0-1 0 0,0 1 0 0 0,0-1 0 0 0,0 0 0 0 0,0 1 1 0 0,-1-1-1 0 0,1 0 0 0 0,-1 1 0 0 0,0-1 0 0 0,0 1 0 0 0,0-1 1 0 0,0 1-1 0 0,0-1 0 0 0,0 1 0 0 0,-1 0 0 0 0,1-1 1 0 0,-1 1-1 0 0,0 0 0 0 0,1 0 0 0 0,-1 0 0 0 0,0 0 1 0 0,0 0-1 0 0,0 1 0 0 0,-1-1 0 0 0,1 1 0 0 0,-1-1-5 0 0,-7 2-4 0 0,0 0-1 0 0,0 1 1 0 0,0 1-1 0 0,1-1 1 0 0,-1 2-1 0 0,1-1 1 0 0,-1 1-1 0 0,1 1 0 0 0,0 0 1 0 0,0 0-1 0 0,1 1 1 0 0,-1 0-1 0 0,1 0 1 0 0,0 1-1 0 0,0 0 1 0 0,1 0-1 0 0,-1 1 0 0 0,2 0 1 0 0,-1 0-1 0 0,1 1 1 0 0,0 0-1 0 0,0 0 1 0 0,1 0-1 0 0,-1 4 5 0 0,1-5 3 0 0,0 0 0 0 0,0 0 0 0 0,1 0-1 0 0,0 1 1 0 0,1-1 0 0 0,-1 1 0 0 0,2 0 0 0 0,-1 0 0 0 0,1 0-1 0 0,0 1 1 0 0,1-1 0 0 0,0 0 0 0 0,0 1 0 0 0,1-1 0 0 0,0 1-1 0 0,0-1 1 0 0,1 1 0 0 0,0-1 0 0 0,1 1 0 0 0,-1-1 0 0 0,2 0-1 0 0,-1 0 1 0 0,1 0 0 0 0,1 0 0 0 0,-1-1 0 0 0,1 1 0 0 0,0-1-1 0 0,1 0 1 0 0,0 0 0 0 0,0 0 0 0 0,1-1 0 0 0,0 1-3 0 0,16 8-35 0 0,0-1 0 0 0,1-2 0 0 0,1 0 1 0 0,0-1-1 0 0,0-2 0 0 0,1 0 0 0 0,0-2 1 0 0,1-1-1 0 0,0 0 0 0 0,0-2 0 0 0,0-1 1 0 0,0-2-1 0 0,0 0 0 0 0,0-2 0 0 0,2 0 35 0 0,8-2-1418 0 0,-13-2-3776 0 0,-11 2-5739 0 0</inkml:trace>
  <inkml:trace contextRef="#ctx0" brushRef="#br0" timeOffset="16272.687">1 1803 5625 0 0,'0'0'1166'0'0,"0"0"-265"0"0,0 0-25 0 0,0 0 157 0 0,0 0 152 0 0,0 0 8 0 0,0 0-127 0 0,0 0-176 0 0,0 0-182 0 0,0 0-72 0 0,0 0-20 0 0,4 0 711 0 0,241-14 2287 0 0,167 3-1000 0 0,-321 3-2287 0 0,397-35 1742 0 0,396 20-2069 0 0,-339 45 458 0 0,151-26 268 0 0,-137-14-414 0 0,117 51-27 0 0,-217-26-197 0 0,352-17-38 0 0,-74-12 90 0 0,-1-30 50 0 0,278 22 81 0 0,-479 1-150 0 0,-207 7-55 0 0,181-7 74 0 0,-290 21-48 0 0,-65-7 20 0 0,-143 13-647 0 0,-17 1-3146 0 0,-6 3-5967 0 0,7-1-2520 0 0</inkml:trace>
  <inkml:trace contextRef="#ctx0" brushRef="#br0" timeOffset="18626.29">10472 875 7378 0 0,'0'0'1940'0'0,"0"0"-600"0"0,0 0-247 0 0,0 0 196 0 0,0 0 165 0 0,0 0-35 0 0,0 0-238 0 0,0 0-310 0 0,0 0-161 0 0,0 0-76 0 0,0 0-83 0 0,-5 3-88 0 0,-12 7-52 0 0,17-9-348 0 0,0 0 0 0 0,1-1 1 0 0,-1 1-1 0 0,0 0 0 0 0,0-1 0 0 0,0 1 1 0 0,1-1-1 0 0,-1 1 0 0 0,0-1 1 0 0,1 1-1 0 0,-1 0 0 0 0,0-1 0 0 0,1 1 1 0 0,-1-1-1 0 0,1 1 0 0 0,-1-1 1 0 0,1 0-1 0 0,-1 1 0 0 0,1-1 0 0 0,-1 1 1 0 0,1-1-1 0 0,0 0 0 0 0,-1 0 1 0 0,1 1-1 0 0,-1-1 0 0 0,1 0 0 0 0,0 0 1 0 0,-1 0-1 0 0,1 1 0 0 0,0-1 0 0 0,-1 0 1 0 0,1 0-1 0 0,0 0 0 0 0,-1 0 1 0 0,1 0-1 0 0,-1 0 0 0 0,1-1 0 0 0,0 1 1 0 0,-1 0-1 0 0,1 0 0 0 0,0 0 1 0 0,-1-1-1 0 0,1 1 0 0 0,-1 0 0 0 0,1 0 1 0 0,0-1-1 0 0,-1 1 0 0 0,1-1 1 0 0,-1 1-1 0 0,1 0-63 0 0,1 0 239 0 0,23-4 128 0 0,-14-4 414 0 0,-23 10-3953 0 0,3 1-5493 0 0,6 0-2727 0 0</inkml:trace>
  <inkml:trace contextRef="#ctx0" brushRef="#br0" timeOffset="19160.694">10485 1207 10130 0 0,'0'0'3244'0'0,"0"0"-1491"0"0,0 0-578 0 0,0 0 32 0 0,0 0 80 0 0,0 0-52 0 0,0 0-208 0 0,0 0-283 0 0,0 0-241 0 0,0 0-139 0 0,0 0-88 0 0,0 0-32 0 0,0 0-7 0 0,-15 19 1694 0 0,38-38-166 0 0,-22 19-1696 0 0,-1 0 3 0 0,0 0-21 0 0,0 0 6 0 0,0 0-10 0 0,0 0-12 0 0,-7 0 779 0 0,8 0-1757 0 0,0 0-2338 0 0,0 0-3302 0 0,1 0-5732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2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463 264 8698 0 0,'0'0'1750'0'0,"0"0"-354"0"0,0 0-159 0 0,0 0 65 0 0,0 0 120 0 0,0 0-26 0 0,0 0-142 0 0,0 0-179 0 0,0 0-194 0 0,0 0-154 0 0,0 0-111 0 0,-16-7-79 0 0,-52-23-91 0 0,64 29-385 0 0,1-1 1 0 0,-1 1-1 0 0,0-1 1 0 0,0 1-1 0 0,0 1 0 0 0,0-1 1 0 0,0 0-1 0 0,0 1 1 0 0,0 0-1 0 0,0 0 1 0 0,0 0-1 0 0,0 1 0 0 0,0-1 1 0 0,0 1-1 0 0,0 0 1 0 0,0 0-1 0 0,0 0 0 0 0,-3 2-61 0 0,0-1 86 0 0,-13 7 25 0 0,1 0 1 0 0,0 1 0 0 0,1 0-1 0 0,0 2 1 0 0,0 0-1 0 0,2 1 1 0 0,-1 1-1 0 0,2 0 1 0 0,0 1 0 0 0,1 1-1 0 0,0 0 1 0 0,1 1-1 0 0,1 0 1 0 0,1 1-1 0 0,-6 12-111 0 0,11-19 45 0 0,1 1 0 0 0,-1 0 0 0 0,2 0-1 0 0,0 1 1 0 0,0-1 0 0 0,2 1-1 0 0,-1 0 1 0 0,1 0 0 0 0,1 0-1 0 0,0 0 1 0 0,1 0 0 0 0,2 12-45 0 0,-2-22 23 0 0,1 0 1 0 0,0 0 0 0 0,0 0 0 0 0,0-1 0 0 0,1 1-1 0 0,-1 0 1 0 0,1 0 0 0 0,-1-1 0 0 0,1 1 0 0 0,0-1-1 0 0,0 1 1 0 0,0-1 0 0 0,0 0 0 0 0,1 0 0 0 0,-1 0-1 0 0,0 0 1 0 0,1 0 0 0 0,0-1 0 0 0,-1 1 0 0 0,1-1-1 0 0,0 1 1 0 0,0-1 0 0 0,0 0 0 0 0,0 0 0 0 0,0 0-1 0 0,0-1 1 0 0,0 1 0 0 0,0-1 0 0 0,0 0 0 0 0,0 1-1 0 0,2-1-23 0 0,3 0 67 0 0,0 0 0 0 0,0 0 0 0 0,0-1 1 0 0,-1 0-1 0 0,1 0 0 0 0,0 0 0 0 0,0-1 0 0 0,0-1 0 0 0,-1 1 0 0 0,0-1 0 0 0,7-4-67 0 0,27-20 88 0 0,-2-2 0 0 0,-1-2 0 0 0,-1-1 0 0 0,-2-2 0 0 0,-1-2 0 0 0,-2-1 0 0 0,-1-1 0 0 0,5-12-88 0 0,64-109 158 0 0,-101 193-126 0 0,-5 56 180 0 0,-3 118 170 0 0,11-186-362 0 0,1 1 1 0 0,0-1 0 0 0,2 1-1 0 0,1-1 1 0 0,1-1-1 0 0,1 1 1 0 0,1 0-21 0 0,16 50 13 0 0,-25-72-103 0 0,0-1-1 0 0,0 1 0 0 0,1 0 1 0 0,-1-1-1 0 0,0 1 1 0 0,1 0-1 0 0,-1 0 0 0 0,0 0 1 0 0,1-1-1 0 0,-1 1 0 0 0,1 0 1 0 0,-1 0-1 0 0,0 0 1 0 0,1 0-1 0 0,-1 0 0 0 0,1 0 1 0 0,-1 0-1 0 0,0-1 0 0 0,1 1 1 0 0,-1 1-1 0 0,1-1 1 0 0,-1 0-1 0 0,1 0 0 0 0,-1 0 1 0 0,0 0-1 0 0,1 0 1 0 0,-1 0-1 0 0,1 0 0 0 0,-1 0 1 0 0,0 1-1 0 0,1-1 0 0 0,-1 0 1 0 0,0 0-1 0 0,1 0 1 0 0,-1 1-1 0 0,0-1 0 0 0,1 0 1 0 0,-1 1-1 0 0,0-1 0 0 0,1 0 91 0 0,4-14-2653 0 0,1 3-4238 0 0,-5 7-4837 0 0</inkml:trace>
  <inkml:trace contextRef="#ctx0" brushRef="#br0" timeOffset="300.479">1096 503 13659 0 0,'0'0'2035'0'0,"0"0"-700"0"0,0 0-287 0 0,0 0 118 0 0,0 0 125 0 0,0 0-12 0 0,0 0-212 0 0,0 0-290 0 0,0 0-211 0 0,0 0-105 0 0,0 0-57 0 0,0 0-25 0 0,0 0 0 0 0,-11 19-65 0 0,-72 114 310 0 0,-43 38-934 0 0,125-170 184 0 0,1-1 1 0 0,0 0 0 0 0,0 1 0 0 0,0-1 0 0 0,0 1-1 0 0,-1-1 1 0 0,1 0 0 0 0,0 1 0 0 0,0-1 0 0 0,-1 0-1 0 0,1 1 1 0 0,0-1 0 0 0,0 0 0 0 0,-1 1 0 0 0,1-1-1 0 0,0 0 1 0 0,-1 0 0 0 0,1 1 0 0 0,-1-1 0 0 0,1 0-1 0 0,0 0 1 0 0,-1 0 0 0 0,1 1 0 0 0,-1-1-1 0 0,1 0 1 0 0,-1 0 0 0 0,1 0 0 0 0,0 0 0 0 0,-1 0-1 0 0,1 0 1 0 0,-1 0 0 0 0,1 0 0 0 0,-1 0 0 0 0,1 0-1 0 0,0 0 1 0 0,-1 0 0 0 0,1 0 0 0 0,-1-1 0 0 0,1 1-1 0 0,-1 0 1 0 0,1 0 0 0 0,0 0 0 0 0,-1-1 0 0 0,1 1-1 0 0,0 0 1 0 0,-1 0 0 0 0,1-1 0 0 0,0 1 0 0 0,-1 0-1 0 0,1-1 1 0 0,0 1 0 0 0,-1 0 0 0 0,1-1-1 0 0,0 1 1 0 0,0 0 0 0 0,-1-1 125 0 0,-8-26-10861 0 0,8 24 8935 0 0,1-4-4749 0 0</inkml:trace>
  <inkml:trace contextRef="#ctx0" brushRef="#br0" timeOffset="555.308">850 485 4513 0 0,'0'0'3138'0'0,"0"0"-475"0"0,0 0-392 0 0,0 0-238 0 0,0 0-250 0 0,0 0-299 0 0,0 0-316 0 0,0 0-271 0 0,0 0-189 0 0,0 0-103 0 0,0 0-7 0 0,0 0-8 0 0,-2 8-41 0 0,1-7-535 0 0,0 4 73 0 0,0-1 0 0 0,0 1 0 0 0,0 0 0 0 0,1-1 0 0 0,0 1 1 0 0,0 0-1 0 0,0 0 0 0 0,0 0 0 0 0,1-1 0 0 0,-1 1 1 0 0,1 0-1 0 0,0-1 0 0 0,1 1 0 0 0,-1-1 0 0 0,1 2-87 0 0,14 20 311 0 0,1 0 1 0 0,1-1-1 0 0,2 0 0 0 0,0-2 1 0 0,1 0-1 0 0,2-2 0 0 0,3 3-311 0 0,25 25-325 0 0,-49-49 911 0 0,-1 0-2951 0 0,0 1-6714 0 0,-1-1-2469 0 0</inkml:trace>
  <inkml:trace contextRef="#ctx0" brushRef="#br0" timeOffset="893.795">1295 293 15947 0 0,'0'0'1395'0'0,"0"0"-473"0"0,0 0-231 0 0,0 0 81 0 0,0 0 136 0 0,0 0 35 0 0,0 0-91 0 0,0 0-125 0 0,0 0-99 0 0,0 0-74 0 0,0 0-69 0 0,0 0-73 0 0,0 0-57 0 0,33-1-47 0 0,102-4-51 0 0,169-6 765 0 0,-285 9-1196 0 0,-1 0 367 0 0,-16 2-4622 0 0,-9-1-5503 0 0,2 1-1624 0 0</inkml:trace>
  <inkml:trace contextRef="#ctx0" brushRef="#br0" timeOffset="1136.003">1334 500 11058 0 0,'0'0'3740'0'0,"0"0"-2093"0"0,0 0-707 0 0,0 0 36 0 0,0 0 34 0 0,0 0-57 0 0,0 0-128 0 0,0 0-144 0 0,0 0-125 0 0,33 2-76 0 0,107 7-69 0 0,-38-20 144 0 0,59-16-254 0 0,35-6-4999 0 0,-157 22-2076 0 0,-31 9 3684 0 0,9-3-6481 0 0</inkml:trace>
  <inkml:trace contextRef="#ctx0" brushRef="#br0" timeOffset="1386.445">2291 231 11210 0 0,'0'0'1793'0'0,"0"0"-438"0"0,0 0-187 0 0,0 0-12 0 0,0 0-18 0 0,0 0-95 0 0,0 0-167 0 0,0 0-188 0 0,-33 20-147 0 0,-100 63-94 0 0,129-81-415 0 0,-1 1 1 0 0,1-1-1 0 0,0 1 0 0 0,-1 0 1 0 0,1 0-1 0 0,1 1 0 0 0,-1-1 0 0 0,0 1 1 0 0,1 0-1 0 0,0 0 0 0 0,0 0 0 0 0,0 0 1 0 0,0 1-1 0 0,1-1 0 0 0,-2 5-32 0 0,-2 4 94 0 0,2-6-42 0 0,0-1 0 0 0,1 1-1 0 0,0 0 1 0 0,0 0 0 0 0,0 0 0 0 0,1 0 0 0 0,0 1 0 0 0,0-1 0 0 0,1 0 0 0 0,0 1 0 0 0,0-1 0 0 0,1 1-1 0 0,0 0 1 0 0,0-1 0 0 0,1 1 0 0 0,0-1 0 0 0,0 1 0 0 0,1-1 0 0 0,0 0 0 0 0,0 1 0 0 0,1-1 0 0 0,0 0-1 0 0,0 0 1 0 0,0-1 0 0 0,1 1 0 0 0,0-1 0 0 0,1 1 0 0 0,-1-1 0 0 0,1-1 0 0 0,0 1 0 0 0,1-1 0 0 0,-1 0 0 0 0,1 0-1 0 0,0 0 1 0 0,0-1 0 0 0,1 0 0 0 0,0 0-52 0 0,14 4 191 0 0,1-1-1 0 0,0-2 1 0 0,1 0-1 0 0,-1-1 1 0 0,1-1-1 0 0,0-1 1 0 0,0-2-1 0 0,0 0 0 0 0,0-1 1 0 0,0-1-1 0 0,-1-1 1 0 0,5-3-191 0 0,7 1 208 0 0,0-2-1 0 0,0-1 1 0 0,-1-2-1 0 0,-1-1 1 0 0,1-2 0 0 0,-2-1-1 0 0,0-1 1 0 0,-1-2 0 0 0,0-1-1 0 0,-2-1 1 0 0,0-1-1 0 0,-1-2 1 0 0,-1-1 0 0 0,-1-1-1 0 0,-1-1 1 0 0,6-11-208 0 0,-24 28-1 0 0,-1 0 0 0 0,0-1 0 0 0,0 0 0 0 0,-1 0 0 0 0,0 0 0 0 0,0-1 0 0 0,-1 1 0 0 0,-1-1 0 0 0,0 0 0 0 0,0 0 0 0 0,0 0 0 0 0,-2 0 0 0 0,1 0 0 0 0,-1 0 0 0 0,-1 0 0 0 0,1 0 0 0 0,-2 0 0 0 0,0 0 0 0 0,0 1 0 0 0,0-1 0 0 0,-1 0 0 0 0,-1 1 0 0 0,0 0 0 0 0,0 0 0 0 0,0 0 0 0 0,-1 0 0 0 0,-1 1 0 0 0,0-1 0 0 0,0 1 0 0 0,0 1 0 0 0,-1-1 0 0 0,0 1 0 0 0,0 0 0 0 0,-1 1 0 0 0,0 0 0 0 0,0 0 0 0 0,-1 1 0 0 0,1 0 0 0 0,-5-2 1 0 0,-5-1-121 0 0,1 0 0 0 0,-1 1-1 0 0,0 1 1 0 0,0 1 0 0 0,-1 1 0 0 0,0 0-1 0 0,0 2 1 0 0,0 0 0 0 0,0 0-1 0 0,0 2 1 0 0,0 1 0 0 0,0 0 0 0 0,0 1-1 0 0,0 1 1 0 0,1 1 0 0 0,-8 3 121 0 0,-10 4-1243 0 0,0 1-1 0 0,2 1 1 0 0,-1 2 0 0 0,-27 17 1243 0 0,20-6-4896 0 0,10-7-6656 0 0</inkml:trace>
  <inkml:trace contextRef="#ctx0" brushRef="#br0" timeOffset="1809.187">2153 286 584 0 0,'0'0'1947'0'0,"0"0"39"0"0,0 0-14 0 0,0 0-41 0 0,0 0-45 0 0,0 0-88 0 0,0 0-118 0 0,0 0-162 0 0,0 0-206 0 0,0 0-173 0 0,0 0-112 0 0,0 0-55 0 0,-21-8-29 0 0,-63-23-37 0 0,84 32-824 0 0,1-1 1 0 0,-1 1 0 0 0,0 0 0 0 0,1-1-1 0 0,-1 1 1 0 0,0 0 0 0 0,0 0 0 0 0,0 0 0 0 0,0-1-1 0 0,0 1 1 0 0,0 0 0 0 0,0 0 0 0 0,0 0-1 0 0,0-1 1 0 0,0 1 0 0 0,0 0 0 0 0,0 0 0 0 0,0-1-1 0 0,-1 1 1 0 0,1 0 0 0 0,0 0 0 0 0,-1-1-1 0 0,1 1 1 0 0,0 0 0 0 0,-1-1 0 0 0,1 1 0 0 0,-1 0-1 0 0,1-1 1 0 0,-1 1 0 0 0,0-1 0 0 0,1 1-1 0 0,-1-1 1 0 0,1 1 0 0 0,-1-1 0 0 0,0 1 0 0 0,1-1-1 0 0,-1 0 1 0 0,0 1 0 0 0,0-1 0 0 0,1 0-1 0 0,-1 1 1 0 0,0-1 0 0 0,0 0 0 0 0,1 0-1 0 0,-1 0 1 0 0,0 0 0 0 0,0 0 0 0 0,0 0 0 0 0,1 0-1 0 0,-1 0 1 0 0,0 0 0 0 0,0 0 0 0 0,0 0-1 0 0,1-1 1 0 0,-1 1 0 0 0,0 0 0 0 0,0-1 0 0 0,1 1-1 0 0,-2-1-82 0 0,11 8 253 0 0,0 0 0 0 0,1-1 0 0 0,-1 0 0 0 0,1 0-1 0 0,0-1 1 0 0,0-1 0 0 0,1 0 0 0 0,0 0-1 0 0,10 2-252 0 0,77 16 599 0 0,1-4 0 0 0,0-5 0 0 0,42-1-599 0 0,37 5 399 0 0,136 15 65 0 0,-127-10-375 0 0,-177-18-1612 0 0,-25-3-5161 0 0,8-1 1164 0 0,3 0-6756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2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4473 0 0,'0'0'2398'0'0,"0"0"-242"0"0,0 0-91 0 0,0 0-64 0 0,0 0-159 0 0,0 0-205 0 0,0 0-204 0 0,0 0-217 0 0,0 0-186 0 0,0 0-152 0 0,0 0-125 0 0,0 0-114 0 0,0 0-107 0 0,-7 0 204 0 0,6 0 1970 0 0,48 4 93 0 0,13 0-3015 0 0,283-4 314 0 0,-226-4 35 0 0,-116 4-126 0 0,-1 0-9 0 0,0 0 13 0 0,19-3 55 0 0,-15 2-4965 0 0,-8 1 2146 0 0,-1 0-2996 0 0,0 0-6136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16636 0 0,'0'0'1240'0'0,"0"0"-444"0"0,0 0-189 0 0,0 0 102 0 0,0 0 131 0 0,0 0 49 0 0,0 0-44 0 0,0 0-95 0 0,0 0-82 0 0,0 0-59 0 0,0 0-46 0 0,31 3-38 0 0,98 6-42 0 0,137 13 1148 0 0,-182-16-1511 0 0,12 0-328 0 0,-30-4-5512 0 0,-66-3 443 0 0,0-2-6428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7626 0 0,'0'0'1855'0'0,"0"0"-196"0"0,0 0-26 0 0,0 0 89 0 0,0 0 44 0 0,0 0-114 0 0,0 0-201 0 0,0 0-229 0 0,0 0-205 0 0,0 0-161 0 0,0 0-142 0 0,0 0-105 0 0,-6-6 266 0 0,5 5 2102 0 0,32 28-1642 0 0,96 41-700 0 0,-2-20-422 0 0,143 76 56 0 0,-233-87-193 0 0,-90-14 266 0 0,35-11-334 0 0,0 1 0 0 0,1 1 0 0 0,0 1-1 0 0,1 1 1 0 0,1 0 0 0 0,1 2 0 0 0,-3 3-8 0 0,-72 67-8 0 0,-115 77 86 0 0,146-87-1849 0 0,60-78 1683 0 0,0 0-1 0 0,1 0 0 0 0,-1 0 1 0 0,0 0-1 0 0,1-1 0 0 0,-1 1 1 0 0,0 0-1 0 0,0 0 0 0 0,1 0 1 0 0,-1 0-1 0 0,0 0 0 0 0,1 0 1 0 0,-1 0-1 0 0,0 0 0 0 0,0 0 1 0 0,1 0-1 0 0,-1 0 0 0 0,0 0 1 0 0,1 0-1 0 0,-1 0 0 0 0,0 0 1 0 0,1 0-1 0 0,-1 1 0 0 0,0-1 1 0 0,0 0-1 0 0,1 0 0 0 0,-1 0 1 0 0,0 0-1 0 0,0 0 0 0 0,1 1 1 0 0,-1-1-1 0 0,0 0 0 0 0,0 0 1 0 0,0 1-1 0 0,1-1 0 0 0,-1 0 1 0 0,0 0-1 0 0,0 1 0 0 0,0-1 1 0 0,0 0-1 0 0,1 0 0 0 0,-1 1 1 0 0,0-1-1 0 0,0 0 0 0 0,0 1 1 0 0,0-1-1 0 0,0 0 0 0 0,0 0 1 0 0,0 1-1 0 0,0-1 0 0 0,0 0 1 0 0,0 1-1 0 0,0-1 0 0 0,0 0 1 0 0,0 1-1 0 0,0-1 0 0 0,0 0 1 0 0,0 0-1 0 0,-1 1 0 0 0,1-1 1 0 0,0 0-1 0 0,0 0 1 0 0,0 1-1 0 0,0-1 0 0 0,0 0 1 0 0,-1 0-1 0 0,1 1 0 0 0,0-1 89 0 0,15-3-10674 0 0,-6-1-1481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43.3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185 365,'-2'-2,"1"-1,-1 1,1 0,-1-1,0 1,0 0,0 0,0 0,0 0,-1 0,1 1,-1-1,1 1,-1 0,1-1,-1 1,0 0,1 0,-1 1,0-1,0 1,0-1,1 1,-1 0,0 0,0 0,-2 1,0-2,0 0,-1 1,1-1,-1 1,1 0,-1 0,0 0,1 1,-1 0,1 0,-1 1,1-1,0 1,-1 0,1 1,-1 0,5 0,0 0,1-1,0 1,0 0,0-1,0 1,0 0,0-1,1 1,-1-1,1 1,0 0,0-1,0 1,0-1,0 0,0 1,1-1,-1 0,1 0,0 0,-1 0,1 0,0 0,0 0,0-1,1 1,-1-1,2 1,0 3,29 23,-27-25,-1 1,0-1,0 1,0 0,0 0,-1 1,0-1,0 1,0 0,0 0,-1 0,0 1,0-1,0 1,-1 0,1-1,-2 1,2 3,-4-6,1 0,-1-1,0 1,1-1,-1 0,-1 1,1-1,0 0,0 1,-1-1,1 0,-1 0,0 0,0 0,0-1,0 1,0 0,0-1,0 1,0-1,-1 0,1 0,0 0,-1 0,1 0,-1 0,1-1,-1 1,-1-1,-78 6,67-9,3-2</inkml:trace>
  <inkml:trace contextRef="#ctx0" brushRef="#br0" timeOffset="619.256">520 136,'-14'34,"-40"251,36-169,22-109,0-10</inkml:trace>
  <inkml:trace contextRef="#ctx0" brushRef="#br0" timeOffset="883.216">291 330,'27'3,"24"-2,6-1,-1-4,-6-1,-9 1,-9 0,-6 2,-5 0,-3 1,-2 1,-3 0</inkml:trace>
  <inkml:trace contextRef="#ctx0" brushRef="#br0" timeOffset="1719.283">837 330,'-17'9,"0"1,1 1,0 0,1 1,0 1,1 0,0 1,1 1,-9 13,21-28,0 1,0 0,1 0,-1 0,0 0,0 0,0 0,1 0,-1 0,1 0,-1 0,1 0,-1 1,1-1,0 0,-1 0,1 1,0-1,0 0,0 0,0 1,0-1,0 0,1 0,-1 0,0 1,0-1,1 0,-1 0,1 0,-1 0,1 1,0-1,-1 0,1 0,0 0,0 0,-1-1,1 1,0 0,0 0,0 0,0-1,0 1,0 0,1-1,-1 1,0-1,61-1,-45-5,1-1,-2 0,1-2,-1 0,0 0,-1-2,0 0,-1 0,0-2,0 1,8-13,-1 16,-18 40,-2-9,0-18,0 1,0 0,0-1,1 1,0-1,0 1,0-1,1 0,-1 0,1 0,0 0,0-1,0 1,1-1,-1 1,1-1,0 0,0-1,0 1,0-1,1 0,-1 0,0 0,1 0,0-1,-1 0,1 0,0 0,-1 0,1-1,0 0,0 0,0 0,-1 0,1-1,0 0,0 0,-1 0,1-1,-1 1,4-3,11-8,-2-1,0 0,-1-2,0 0,-1-1,0 0,-2-1,5-7,15-18,-20 28,-1-1,0 0,-2-1,0 0,0 0,-2-1,0-1,-1 1,0-1,-2 0,0-1,-1 0,-1 1,-1-1,0 0,-1-4,-1 22,0 0,0 0,1 0,-1 0,0 0,0 1,0-1,0 0,0 0,0 0,0 0,-1 0,1 0,0 0,0 0,-1 0,1 0,-1 1,1-1,-1 0,1 0,-1 0,1 1,-1-1,0 0,1 1,-1-1,0 1,1-1,-1 0,0 1,0-1,0 1,0 0,1-1,-1 1,0 0,0 0,0-1,0 1,0 0,0 0,0 0,0 0,0 0,0 0,0 0,1 1,-1-1,0 0,0 0,0 1,0-1,0 1,0-1,-37 40,33-28,0 0,2 0,-1 1,2 0,0 0,0 0,1 0,1 0,0 0,1 0,0 0,1 0,0 0,3 6,6 71,-4-39,-4 32,-7-64,7-20,0-7</inkml:trace>
  <inkml:trace contextRef="#ctx0" brushRef="#br0" timeOffset="1985.081">1190 224,'24'-3,"17"2,4 1,-2 1,-8 3,-8 1,-5-1,-3 0,-2-2,-4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9978 0 0,'0'0'2159'0'0,"0"0"-342"0"0,0 0-174 0 0,0 0-140 0 0,0 0-196 0 0,0 0-255 0 0,0 0-240 0 0,0 0-173 0 0,0 0-91 0 0,0 0-19 0 0,0 0 25 0 0,0 0 9 0 0,3 2 9 0 0,87 26 3111 0 0,66-24-2738 0 0,-96-5-652 0 0,34-7-271 0 0,-82 0-1887 0 0,-13 6-2157 0 0,-6 2-3599 0 0,5 0-4201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11971 0 0,'0'0'2991'0'0,"0"0"-1111"0"0,0 0-455 0 0,0 0-28 0 0,0 0-33 0 0,0 0-150 0 0,0 0-274 0 0,0 0-264 0 0,0 0-165 0 0,0 0-80 0 0,0 0-36 0 0,0 0-19 0 0,0 0-19 0 0,5 12-29 0 0,17 34-32 0 0,-21-44-273 0 0,1-1-1 0 0,-1 0 0 0 0,0 1 1 0 0,1-1-1 0 0,0 0 0 0 0,-1 0 1 0 0,1 0-1 0 0,-1 0 0 0 0,1-1 1 0 0,0 1-1 0 0,0 0 0 0 0,-1-1 1 0 0,1 1-1 0 0,0-1 0 0 0,0 1 1 0 0,0-1-1 0 0,0 0 0 0 0,0 0 1 0 0,0 0-1 0 0,-1 0 0 0 0,1 0 1 0 0,0 0-1 0 0,0-1 0 0 0,0 1 1 0 0,1-1-23 0 0,7 0 88 0 0,202-35-172 0 0,-202 32-659 0 0,3 0-5513 0 0,-9 4-5778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16315 0 0,'0'0'1578'0'0,"0"0"-438"0"0,0 0-327 0 0,0 0-32 0 0,0 0 105 0 0,0 0 51 0 0,0 0-94 0 0,0 0-176 0 0,0 0-168 0 0,0 0-122 0 0,0 0-85 0 0,0 25-15 0 0,2 83-31 0 0,6 34 442 0 0,-5-107-629 0 0,-1 1 1 0 0,-1 0-1 0 0,-2 0 1 0 0,-2-1-1 0 0,-1 2-59 0 0,-29 128-358 0 0,29-132-1891 0 0,4-33 1202 0 0,1-1-3347 0 0,10-9-72 0 0,-7 3-1332 0 0,-2-1-2526 0 0</inkml:trace>
  <inkml:trace contextRef="#ctx0" brushRef="#br0" timeOffset="348.234">1 1 12923 0 0,'0'0'1853'0'0,"0"0"-272"0"0,0 0-209 0 0,0 0-29 0 0,0 0-85 0 0,0 0-242 0 0,0 0-331 0 0,0 0-299 0 0,0 0-169 0 0,0 0-29 0 0,0 0 47 0 0,0 0 61 0 0,0 0 25 0 0,18 0-7 0 0,114 7 270 0 0,146 49 643 0 0,-271-54-1209 0 0,0-1 1 0 0,0 1-1 0 0,0 0 0 0 0,-1 1 1 0 0,1 0-1 0 0,0 0 1 0 0,-1 0-1 0 0,0 1 0 0 0,0 0 1 0 0,0 0-1 0 0,0 0 1 0 0,-1 1-1 0 0,0 0 0 0 0,0 0 1 0 0,0 0-1 0 0,0 1 1 0 0,-1 0-1 0 0,0 0 0 0 0,0 0 1 0 0,-1 0-1 0 0,1 0 1 0 0,-1 1-1 0 0,-1 0 0 0 0,1-1 1 0 0,-1 1-1 0 0,0 0 0 0 0,-1 0 1 0 0,0 0-1 0 0,1 8-18 0 0,-6-8 17 0 0,1 1 0 0 0,-1-1 0 0 0,0 0 0 0 0,-1 0 0 0 0,1-1 0 0 0,-2 1 0 0 0,1-1 0 0 0,0 0 0 0 0,-1 0 0 0 0,0-1-1 0 0,-1 0 1 0 0,1 0 0 0 0,-1 0 0 0 0,0-1 0 0 0,0 0 0 0 0,-1 0 0 0 0,1-1 0 0 0,-1 0 0 0 0,-3 1-17 0 0,-5 4 5 0 0,-8 4-29 0 0,-1-2-1 0 0,-1 0 1 0 0,0-2-1 0 0,0-1 1 0 0,0-1-1 0 0,-1-1 1 0 0,-12-1 24 0 0,-58 1-3536 0 0,97-8-3611 0 0,0-1-4249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9042 0 0,'0'0'5002'0'0,"0"0"-3177"0"0,0 0-1193 0 0,0 0 4 0 0,0 0 238 0 0,0 0 204 0 0,0 0 32 0 0,0 0-150 0 0,0 0-204 0 0,0 0-154 0 0,0 0-105 0 0,0 0-78 0 0,4 31-39 0 0,12 97-48 0 0,-10 16 570 0 0,-45 90-341 0 0,16-156-829 0 0,30-93-7883 0 0,-3 5 819 0 0,-3 6-2525 0 0</inkml:trace>
  <inkml:trace contextRef="#ctx0" brushRef="#br0" timeOffset="288.698">56 52 12227 0 0,'0'0'1649'0'0,"0"0"-530"0"0,0 0-227 0 0,0 0-34 0 0,0 0 15 0 0,0 0 0 0 0,0 0-7 0 0,0 0-3 0 0,0 0-40 0 0,0 0-60 0 0,0 0-82 0 0,0 0-83 0 0,23 0-86 0 0,75 2-56 0 0,66-23 1031 0 0,23-12-3039 0 0,-187 41-8876 0 0,-1-5-1252 0 0</inkml:trace>
  <inkml:trace contextRef="#ctx0" brushRef="#br0" timeOffset="516.588">0 368 14227 0 0,'0'0'1250'0'0,"0"0"-207"0"0,0 0 3 0 0,0 0 52 0 0,0 0-35 0 0,0 0-150 0 0,0 0-170 0 0,0 0-171 0 0,33 0-154 0 0,102-1-135 0 0,25-23-22 0 0,-116 10-1018 0 0,-24 6-5320 0 0,-14 8-4989 0 0</inkml:trace>
  <inkml:trace contextRef="#ctx0" brushRef="#br0" timeOffset="917.343">437 339 240 0 0,'0'0'918'0'0,"0"0"204"0"0,0 0 329 0 0,0 0 335 0 0,0 0 89 0 0,0 0-96 0 0,0 0-78 0 0,0 0-125 0 0,0 0-82 0 0,0 0-87 0 0,0 0-123 0 0,0 0-113 0 0,-3 14-102 0 0,-21 93 2144 0 0,-8 58-472 0 0,21-131-13966 0 0,11-34 5345 0 0,0-3-1842 0 0</inkml:trace>
  <inkml:trace contextRef="#ctx0" brushRef="#br0" timeOffset="1187.792">415 357 9842 0 0,'0'0'2249'0'0,"0"0"-826"0"0,0 0-411 0 0,0 0 3 0 0,0 0 81 0 0,0 0 1 0 0,0 0-114 0 0,0 0-166 0 0,0 0-141 0 0,0 0-111 0 0,0 0-75 0 0,0 0-49 0 0,25 0-90 0 0,123 0 123 0 0,-94-3 733 0 0,-20 0-4121 0 0,-12 2-6585 0 0,-22 1-1258 0 0</inkml:trace>
  <inkml:trace contextRef="#ctx0" brushRef="#br0" timeOffset="1435.265">435 490 10434 0 0,'0'0'2398'0'0,"0"0"-830"0"0,0 0-378 0 0,0 0 13 0 0,0 0-47 0 0,0 0-124 0 0,0 0-146 0 0,0 0-183 0 0,0 0-164 0 0,0 0-145 0 0,0 0-126 0 0,0 0-105 0 0,0 0-82 0 0,28-1-47 0 0,89-2-66 0 0,-25-15-1651 0 0,-63 7-8556 0 0,-17 7 144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825 115 168 0 0,'0'0'1834'0'0,"0"0"-414"0"0,0 0-249 0 0,0 0-83 0 0,0 0 74 0 0,0 0 137 0 0,0 0 128 0 0,0 0 113 0 0,0 0 11 0 0,0 0-123 0 0,0 0-193 0 0,8-14-203 0 0,25-43-203 0 0,-32 56-761 0 0,0 1 1 0 0,-1-1 0 0 0,1 1 0 0 0,-1-1 0 0 0,1 0 0 0 0,0 1-1 0 0,-1-1 1 0 0,1 0 0 0 0,-1 1 0 0 0,1-1 0 0 0,-1 0-1 0 0,0 0 1 0 0,1 0 0 0 0,-1 1 0 0 0,0-1 0 0 0,1 0-1 0 0,-1 0 1 0 0,0 0 0 0 0,0 0 0 0 0,0 0 0 0 0,0 1-1 0 0,0-1 1 0 0,0 0 0 0 0,0 0 0 0 0,0 0 0 0 0,0 0-1 0 0,0 0 1 0 0,0 0 0 0 0,-1 1 0 0 0,1-1 0 0 0,0 0 0 0 0,-1 0-1 0 0,1 0 1 0 0,-1 1 0 0 0,1-1 0 0 0,-1 0 0 0 0,1 0-1 0 0,-1 1 1 0 0,1-1 0 0 0,-1 0 0 0 0,1 1 0 0 0,-1-1-1 0 0,0 1 1 0 0,0-1 0 0 0,1 1 0 0 0,-1-1 0 0 0,0 1-1 0 0,0-1 1 0 0,1 1 0 0 0,-1 0 0 0 0,0-1 0 0 0,0 1 0 0 0,0 0-1 0 0,0 0 1 0 0,0 0 0 0 0,1 0 0 0 0,-2 0-69 0 0,-4-2 419 0 0,-84-2 654 0 0,62 6-930 0 0,1 1 0 0 0,0 2 0 0 0,0 1-1 0 0,0 1 1 0 0,-16 6-143 0 0,-20 6 209 0 0,16-5-98 0 0,0 2-1 0 0,1 3 1 0 0,1 1 0 0 0,1 2-1 0 0,-4 6-110 0 0,42-25 33 0 0,4-3-35 0 0,0 0-1 0 0,0 1 1 0 0,0-1 0 0 0,0 1 0 0 0,0 0 0 0 0,1-1 0 0 0,-1 1 0 0 0,0 0 0 0 0,0 0 0 0 0,0 0 0 0 0,1 0 0 0 0,-1 1 0 0 0,1-1 0 0 0,-1 0-1 0 0,1 1 1 0 0,-1-1 0 0 0,1 1 0 0 0,0-1 0 0 0,0 1 0 0 0,0 0 0 0 0,0-1 0 0 0,0 1 0 0 0,0 0 0 0 0,0 0 0 0 0,0 0 0 0 0,1 0 0 0 0,-1 0-1 0 0,1 0 1 0 0,-1 0 0 0 0,1 0 0 0 0,0 0 0 0 0,0 0 0 0 0,0 0 0 0 0,0 0 0 0 0,0 0 0 0 0,0 0 0 0 0,1 0 0 0 0,-1 0 0 0 0,1 0 0 0 0,-1 0-1 0 0,1-1 1 0 0,0 1 0 0 0,0 0 0 0 0,0 0 0 0 0,0 0 2 0 0,9 8 7 0 0,0-2 0 0 0,1 1 1 0 0,0-1-1 0 0,1-1 0 0 0,0 0 0 0 0,0-1 0 0 0,0 0 0 0 0,1-1 0 0 0,0 0 1 0 0,10 2-8 0 0,40 18 40 0 0,-48-17-38 0 0,-1 0-1 0 0,-1 0 1 0 0,1 1 0 0 0,-1 1-1 0 0,-1 0 1 0 0,0 1-1 0 0,0 0 1 0 0,-1 1 0 0 0,-1 1-1 0 0,2 1-1 0 0,-9-8 23 0 0,-1 0-1 0 0,1 0 0 0 0,-1 0 1 0 0,0 0-1 0 0,-1 1 1 0 0,1-1-1 0 0,-1 1 0 0 0,0-1 1 0 0,-1 1-1 0 0,0 0 1 0 0,0-1-1 0 0,0 1 1 0 0,-1-1-1 0 0,0 1 0 0 0,0-1 1 0 0,-1 1-1 0 0,1-1 1 0 0,-1 0-1 0 0,-1 1 0 0 0,1-1 1 0 0,-1 0-1 0 0,0-1 1 0 0,-1 1-1 0 0,1 0 0 0 0,-1-1 1 0 0,0 0-1 0 0,-1 0 1 0 0,1 0-1 0 0,-1 0 1 0 0,0-1-1 0 0,-1 1-22 0 0,-38 32 43 0 0,-1-3-1 0 0,-1-1 1 0 0,-2-2 0 0 0,-1-3-1 0 0,-1-2 1 0 0,-1-2 0 0 0,-31 9-43 0 0,0-4-383 0 0,196-86-14403 0 0,-89 45 5076 0 0</inkml:trace>
  <inkml:trace contextRef="#ctx0" brushRef="#br0" timeOffset="320.789">957 476 12283 0 0,'0'0'925'0'0,"0"0"-267"0"0,0 0-165 0 0,0 0 113 0 0,0 0 190 0 0,0 0 148 0 0,0 0-5 0 0,0 0-120 0 0,0 0-138 0 0,-30 35-157 0 0,-92 108-142 0 0,92-89-112 0 0,30-49-240 0 0,0 0 0 0 0,1 1 0 0 0,-1-1-1 0 0,1 0 1 0 0,0 0 0 0 0,1 0 0 0 0,-1 1 0 0 0,1-1-1 0 0,0-1 1 0 0,0 1 0 0 0,1 0 0 0 0,-1 0-1 0 0,1-1 1 0 0,0 0 0 0 0,0 1 0 0 0,1-1-1 0 0,-1 0 1 0 0,1-1 0 0 0,0 1 0 0 0,0-1 0 0 0,0 1-1 0 0,0-1 1 0 0,1 0 0 0 0,-1-1 0 0 0,1 1-1 0 0,0-1 1 0 0,0 0 0 0 0,0 0 0 0 0,2 0-30 0 0,4 1 73 0 0,-1 0 0 0 0,0-1 0 0 0,0-1 0 0 0,1 0 0 0 0,-1 0 0 0 0,1-1 1 0 0,-1 0-1 0 0,1-1 0 0 0,-1 0 0 0 0,0-1 0 0 0,1 0 0 0 0,-1 0 0 0 0,0-1 0 0 0,7-4-73 0 0,-4 3 94 0 0,0-2 1 0 0,-1 0-1 0 0,0 0 0 0 0,0-1 0 0 0,-1 0 0 0 0,0-1 0 0 0,0 0 0 0 0,0-1 0 0 0,-1-1 0 0 0,-1 1 0 0 0,0-1 0 0 0,0-1 0 0 0,-1 0 0 0 0,0 0 0 0 0,0-1 0 0 0,-2 1 0 0 0,1-2 0 0 0,-2 1 0 0 0,0-1 0 0 0,0 0 0 0 0,-1 0 0 0 0,-1 0 0 0 0,0 0 1 0 0,0-1-1 0 0,-1-11-94 0 0,-2 20-12 0 0,-1 0 0 0 0,0 0-1 0 0,-1 1 1 0 0,1-1 0 0 0,-1 0 0 0 0,0 1 0 0 0,0-1 0 0 0,-1 1 0 0 0,1 0 0 0 0,-1 0 0 0 0,0 0 0 0 0,0 0 0 0 0,0 0 0 0 0,-1 1 0 0 0,1-1 0 0 0,-1 1 0 0 0,0 0 0 0 0,0 0 0 0 0,0 0 0 0 0,0 1 0 0 0,0-1 0 0 0,-1 1 0 0 0,1 0 0 0 0,-1 0 12 0 0,-118-24-1100 0 0,36 43-795 0 0,36 13-5936 0 0,38-22-3060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11779 0 0,'0'0'1385'0'0,"0"0"-262"0"0,0 0-91 0 0,0 0 63 0 0,0 0-16 0 0,0 0-107 0 0,0 0-212 0 0,0 0-157 0 0,0 0-60 0 0,0 0-14 0 0,0 0-4 0 0,0 0-19 0 0,-11 37-16 0 0,-32 118-38 0 0,29-23 319 0 0,21 574 849 0 0,7-558-1501 0 0,16-175 332 0 0,2-18-391 0 0,1 2 1 0 0,2 1-1 0 0,1 2 1 0 0,3 1-1 0 0,1 2 1 0 0,2 2 0 0 0,12-6-61 0 0,-53 39-4 0 0,0 1 1 0 0,1-1-1 0 0,-1 1 1 0 0,1-1-1 0 0,-1 1 1 0 0,1 0-1 0 0,0 0 1 0 0,0 0-1 0 0,0-1 1 0 0,-1 2-1 0 0,1-1 1 0 0,0 0-1 0 0,0 0 1 0 0,0 1-1 0 0,0-1 1 0 0,0 1 0 0 0,0-1-1 0 0,1 1 1 0 0,-1 0-1 0 0,0 0 1 0 0,0 0-1 0 0,0 0 1 0 0,0 0-1 0 0,0 1 1 0 0,0-1-1 0 0,0 1 1 0 0,0-1-1 0 0,0 1 1 0 0,0 0-1 0 0,0-1 1 0 0,0 1-1 0 0,0 0 1 0 0,0 0-1 0 0,-1 1 1 0 0,1-1 0 0 0,0 0-1 0 0,-1 1 1 0 0,1-1-1 0 0,-1 0 1 0 0,1 1-1 0 0,-1 0 1 0 0,0-1-1 0 0,1 2 4 0 0,4 191 206 0 0,-9-54-121 0 0,3-138-156 0 0,0 0-1 0 0,0 0 1 0 0,1-1 0 0 0,-1 1-1 0 0,1 0 1 0 0,0 0 0 0 0,0-1 0 0 0,-1 1-1 0 0,1 0 1 0 0,0-1 0 0 0,0 1-1 0 0,1-1 1 0 0,-1 1 0 0 0,0-1-1 0 0,0 1 1 0 0,1-1 0 0 0,-1 0-1 0 0,1 0 1 0 0,-1 0 0 0 0,1 0 0 0 0,-1 0-1 0 0,1 0 1 0 0,0 0 0 0 0,-1 0-1 0 0,1-1 1 0 0,0 1 0 0 0,0 0-1 0 0,0-1 1 0 0,-1 0 0 0 0,1 1 0 0 0,0-1-1 0 0,0 0 1 0 0,0 0 0 0 0,0 0-1 0 0,0 0 1 0 0,-1-1 0 0 0,1 1-1 0 0,0 0 1 0 0,0-1 0 0 0,0 1-1 0 0,0-1 1 0 0,-1 0 0 0 0,1 1 0 0 0,0-1-1 0 0,-1 0 1 0 0,1 0 0 0 0,-1 0-1 0 0,1 0 1 0 0,-1 0 0 0 0,1-1-1 0 0,-1 1 1 0 0,0 0 0 0 0,1-1 0 0 0,-1 1-1 0 0,0-1 1 0 0,0 1 0 0 0,0-1-1 0 0,0 0 1 0 0,0 1 0 0 0,0-2 71 0 0,25-20-3999 0 0,-8 8-3880 0 0,-15 13 6038 0 0,6-6-6561 0 0</inkml:trace>
  <inkml:trace contextRef="#ctx0" brushRef="#br0" timeOffset="707.563">993 785 7418 0 0,'0'0'2619'0'0,"0"0"-712"0"0,0 0-397 0 0,0 0-205 0 0,0 0-207 0 0,0 0-206 0 0,0 0-159 0 0,0 0-39 0 0,0 0-21 0 0,0 0-15 0 0,0 0-18 0 0,0 0-51 0 0,0 0-67 0 0,-31 17-61 0 0,-97 51-43 0 0,57-17 233 0 0,63-46-605 0 0,1 2 0 0 0,0-1 1 0 0,0 1-1 0 0,0-1 1 0 0,1 2-1 0 0,0-1 1 0 0,1 1-1 0 0,0 0 1 0 0,0 0-1 0 0,0 0 1 0 0,1 1-1 0 0,1 0 1 0 0,-1 0-1 0 0,1 0 1 0 0,1 0-1 0 0,0 0 0 0 0,0 1 1 0 0,0-1-1 0 0,1 2-46 0 0,3-9 38 0 0,0 1-1 0 0,1-1 1 0 0,-1 1-1 0 0,0-1 1 0 0,1 0-1 0 0,-1 0 1 0 0,1 0-1 0 0,-1 0 0 0 0,1-1 1 0 0,0 1-1 0 0,0-1 1 0 0,0 1-1 0 0,0-1 1 0 0,0 0-1 0 0,0 0 1 0 0,0 0-1 0 0,0-1 0 0 0,0 1 1 0 0,1-1-1 0 0,-1 0 1 0 0,0 0-1 0 0,0 0 1 0 0,1 0-1 0 0,-1 0 1 0 0,2-1-38 0 0,12-3 109 0 0,0 0 1 0 0,0 0-1 0 0,0-2 0 0 0,-1 0 1 0 0,0-1-1 0 0,-1-1 1 0 0,1 0-1 0 0,-1-1 1 0 0,-1-1-1 0 0,0 0 1 0 0,0-1-1 0 0,-1-1 1 0 0,-1 0-1 0 0,0 0 1 0 0,0-1-1 0 0,7-12-109 0 0,-3 8 56 0 0,81-85 120 0 0,-94 99-176 0 0,-3 2-36 0 0,0 17-170 0 0,-22 137 250 0 0,21-142-41 0 0,1 0-1 0 0,0 0 0 0 0,0 0 1 0 0,1 0-1 0 0,1 0 0 0 0,0 0 1 0 0,0 0-1 0 0,1-1 0 0 0,0 1 1 0 0,1-1-1 0 0,1 0 1 0 0,-1 0-1 0 0,1 0 0 0 0,1 0 1 0 0,0-1-1 0 0,0 0 0 0 0,2 1-2 0 0,-4-7 15 0 0,0 0 0 0 0,0 0-1 0 0,1-1 1 0 0,-1 0 0 0 0,0 0-1 0 0,1 0 1 0 0,-1 0 0 0 0,1-1-1 0 0,0 0 1 0 0,-1 0 0 0 0,1 0-1 0 0,0 0 1 0 0,0-1 0 0 0,0 0-1 0 0,0 0 1 0 0,-1 0 0 0 0,1 0-1 0 0,0-1 1 0 0,0 0 0 0 0,0 0-1 0 0,-1 0 1 0 0,1 0 0 0 0,-1-1-1 0 0,1 0 1 0 0,-1 0 0 0 0,1 0-1 0 0,-1-1 1 0 0,0 1 0 0 0,0-1-1 0 0,0 0 1 0 0,-1 0 0 0 0,1-1-1 0 0,-1 1 1 0 0,1-1 0 0 0,-1 1-1 0 0,0-1 1 0 0,-1 0 0 0 0,2-3-15 0 0,32-38 123 0 0,-2-3 0 0 0,-2 0 1 0 0,-2-2-1 0 0,3-13-123 0 0,-21 45 74 0 0,-12 18-93 0 0,0 19-125 0 0,0 16 106 0 0,-2-24 32 0 0,1 1 1 0 0,1-1-1 0 0,0 0 1 0 0,1 0 0 0 0,0 0-1 0 0,0 0 1 0 0,1 0 0 0 0,1 0-1 0 0,0 0 1 0 0,0-1 0 0 0,1 1-1 0 0,0-1 1 0 0,1 0-1 0 0,6 8 6 0 0,-10-14 6 0 0,1-1-1 0 0,0 0 1 0 0,0 0-1 0 0,1-1 1 0 0,-1 1-1 0 0,0 0 1 0 0,1-1-1 0 0,0 1 1 0 0,0-1-1 0 0,0 0 1 0 0,0 0-1 0 0,0 0 1 0 0,0 0-1 0 0,0-1 1 0 0,0 1-1 0 0,1-1 1 0 0,-1 0-1 0 0,1 0 1 0 0,-1 0-1 0 0,1 0 1 0 0,-1-1-1 0 0,1 1 1 0 0,-1-1-1 0 0,1 0 1 0 0,0 0-1 0 0,-1 0 1 0 0,1-1-1 0 0,-1 1 0 0 0,1-1 1 0 0,0 0-1 0 0,-1 0 1 0 0,0 0-1 0 0,1 0 1 0 0,-1-1-1 0 0,0 1 1 0 0,1-1-6 0 0,9-9 92 0 0,0-1 0 0 0,-1 1-1 0 0,0-2 1 0 0,0 0 0 0 0,-2 0 0 0 0,0-1 0 0 0,0-1 0 0 0,-1 1-1 0 0,-1-1 1 0 0,-1-1 0 0 0,0 1 0 0 0,-1-1 0 0 0,0-1 0 0 0,-1 1-1 0 0,-1-5-91 0 0,-1-24-321 0 0,-13 50-3329 0 0,-2 20-3616 0 0,10-18 1769 0 0,-2 1-6344 0 0</inkml:trace>
  <inkml:trace contextRef="#ctx0" brushRef="#br0" timeOffset="987.695">1981 1017 13963 0 0,'0'0'2470'0'0,"0"0"-662"0"0,0 0-358 0 0,0 0-213 0 0,0 0-216 0 0,0 0-217 0 0,0 0-136 0 0,0 0-99 0 0,0 0-86 0 0,31-32-79 0 0,95-103-82 0 0,-82 72 52 0 0,-40 50-263 0 0,0 5-64 0 0,-1 0 0 0 0,0-1 1 0 0,-1 1-1 0 0,0-1 0 0 0,0 1 0 0 0,-1-1 0 0 0,0 0 0 0 0,0 0 0 0 0,-1 1 0 0 0,0-1 0 0 0,-1 0 1 0 0,0-1-48 0 0,0 8-6 0 0,-1 1 1 0 0,0 0 0 0 0,0-1 0 0 0,1 1 0 0 0,-1 0-1 0 0,0 0 1 0 0,0 1 0 0 0,0-1 0 0 0,0 0 0 0 0,0 1 0 0 0,0-1-1 0 0,0 1 1 0 0,0-1 0 0 0,0 1 0 0 0,0 0 0 0 0,-1 0-1 0 0,1 0 1 0 0,0 0 0 0 0,0 0 0 0 0,0 1 0 0 0,0-1-1 0 0,0 1 1 0 0,0-1 0 0 0,0 1 0 0 0,0 0 0 0 0,0-1-1 0 0,0 1 1 0 0,0 0 5 0 0,-9 7-22 0 0,-1 0 0 0 0,1 0 0 0 0,1 1 0 0 0,0 1-1 0 0,0-1 1 0 0,1 1 0 0 0,0 1 0 0 0,1 0 0 0 0,0 0-1 0 0,1 1 1 0 0,0 0 0 0 0,1 0 0 0 0,0 1 0 0 0,1-1 0 0 0,0 1-1 0 0,1 0 1 0 0,0 1 0 0 0,2-1 0 0 0,-2 8 22 0 0,2-10 12 0 0,0 1 0 0 0,1 0 0 0 0,0-1 0 0 0,0 1 0 0 0,2 0 0 0 0,-1 0 0 0 0,2-1 0 0 0,-1 1 0 0 0,1 0 0 0 0,1-1 0 0 0,0 0 0 0 0,1 1 0 0 0,0-1 0 0 0,1-1 0 0 0,0 1 0 0 0,1-1 0 0 0,0 0 0 0 0,0 0 0 0 0,1 0 0 0 0,0-1 0 0 0,1 0 0 0 0,0-1 0 0 0,1 1 0 0 0,-1-2 0 0 0,7 5-12 0 0,-2-4-3 0 0,1 0 1 0 0,0-1-1 0 0,1-1 1 0 0,0 0-1 0 0,0-1 1 0 0,0 0-1 0 0,1-1 1 0 0,-1-1-1 0 0,1-1 0 0 0,0 0 1 0 0,0-1-1 0 0,7 0 3 0 0,69-11-7637 0 0,-76 6-4165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58 840 0 0,'0'0'4893'0'0,"0"0"-2495"0"0,0 0-675 0 0,0 0 8 0 0,0 0 24 0 0,0 0-57 0 0,0 0-212 0 0,0 0-294 0 0,0 0-225 0 0,0 0-230 0 0,0 0-181 0 0,0 0-90 0 0,0 0-62 0 0,-7 13-39 0 0,-22 39-18 0 0,26-46-273 0 0,0 1 1 0 0,0 0 0 0 0,1 0-1 0 0,0 0 1 0 0,0 0-1 0 0,0 0 1 0 0,1 0-1 0 0,0 0 1 0 0,1 1-1 0 0,0-1 1 0 0,0 0-1 0 0,0 0 1 0 0,1 1-75 0 0,0 15 129 0 0,-1-19-112 0 0,-1 0 1 0 0,1 0 0 0 0,0-1 0 0 0,1 1-1 0 0,-1 0 1 0 0,1-1 0 0 0,-1 1 0 0 0,1 0-1 0 0,0-1 1 0 0,0 1 0 0 0,1-1 0 0 0,-1 0-1 0 0,1 1 1 0 0,-1-1 0 0 0,1 0 0 0 0,0 0-1 0 0,1 0 1 0 0,-1 0 0 0 0,0 0 0 0 0,1 0-1 0 0,0-1 1 0 0,-1 1 0 0 0,1-1 0 0 0,0 0-1 0 0,0 0 1 0 0,0 0 0 0 0,1 0 0 0 0,-1 0 0 0 0,0-1-1 0 0,1 1 1 0 0,-1-1 0 0 0,1 0 0 0 0,-1 0-1 0 0,1-1 1 0 0,0 1 0 0 0,-1-1 0 0 0,1 1-1 0 0,1-1-17 0 0,8-2 56 0 0,-1-1 0 0 0,0-1-1 0 0,1 1 1 0 0,-1-2-1 0 0,-1 0 1 0 0,1 0 0 0 0,-1-1-1 0 0,0-1 1 0 0,0 0-1 0 0,-1 0 1 0 0,0-1 0 0 0,0 0-1 0 0,0-1 1 0 0,-1 0-1 0 0,-1 0 1 0 0,0-1 0 0 0,0 0-1 0 0,0-1-55 0 0,19-19 74 0 0,20-21-40 0 0,-41 87-545 0 0,-5-26 531 0 0,-3-4-16 0 0,1 1 1 0 0,0 0 0 0 0,1-1-1 0 0,0 1 1 0 0,0 0-1 0 0,0-1 1 0 0,1 1-1 0 0,0 0 1 0 0,0-1-1 0 0,0 1 1 0 0,1-1 0 0 0,0 1-1 0 0,1-1 1 0 0,-1 0-1 0 0,1 0 1 0 0,0 0-1 0 0,1 0 1 0 0,-1-1-1 0 0,1 1 1 0 0,1-1 0 0 0,-1 0-1 0 0,0 0 1 0 0,1 0-1 0 0,0-1 1 0 0,0 0-1 0 0,1 0 1 0 0,-1 0-1 0 0,1 0 1 0 0,0-1 0 0 0,0 0-1 0 0,1 0-4 0 0,3-2 75 0 0,1 0-1 0 0,-1-1 1 0 0,0 0 0 0 0,0-1-1 0 0,1 0 1 0 0,-1-1 0 0 0,0 0-1 0 0,0-1 1 0 0,0 0-1 0 0,-1 0 1 0 0,1-1 0 0 0,-1 0-1 0 0,0-1 1 0 0,0 0 0 0 0,0-1-1 0 0,-1 1 1 0 0,7-6-75 0 0,122-127 1653 0 0,-135 136-1632 0 0,4-4 9 0 0,0-1-1 0 0,0 0 0 0 0,-1 0 0 0 0,0-1 1 0 0,0 1-1 0 0,-1-1 0 0 0,0 0 0 0 0,0 0 1 0 0,-1 0-1 0 0,0-1 0 0 0,0 1 0 0 0,-1-1 1 0 0,0 0-1 0 0,0-4-29 0 0,-14 31-4932 0 0,5 3 1206 0 0,4-5-2862 0 0,3-8-4224 0 0</inkml:trace>
  <inkml:trace contextRef="#ctx0" brushRef="#br0" timeOffset="347.815">1056 231 7330 0 0,'0'0'1993'0'0,"0"0"-271"0"0,0 0-159 0 0,0 0-63 0 0,0 0-23 0 0,0 0-84 0 0,0 0-66 0 0,0 0-85 0 0,0 0-167 0 0,0 0-150 0 0,0 0-142 0 0,31-3-121 0 0,97-14-117 0 0,-71-5 201 0 0,-53 16-608 0 0,1 1-49 0 0,0 0-1 0 0,0-1 1 0 0,-1 1 0 0 0,0-1-1 0 0,0 0 1 0 0,-1 0 0 0 0,1 0-1 0 0,-1 0 1 0 0,-1-1-1 0 0,1 1 1 0 0,-1-1 0 0 0,0 0-1 0 0,0 0 1 0 0,-1 0 0 0 0,0 0-1 0 0,-1 0 1 0 0,1 0-1 0 0,-1 0 1 0 0,0 0 0 0 0,-1-2-89 0 0,-1 5-4 0 0,0 1-1 0 0,0 0 1 0 0,0 0 0 0 0,-1 0 0 0 0,1 0 0 0 0,-1 1 0 0 0,0-1 0 0 0,0 1 0 0 0,0-1 0 0 0,0 1 0 0 0,0 0 0 0 0,0 0 0 0 0,0 0 0 0 0,-1 1 0 0 0,1-1 0 0 0,-1 1-1 0 0,1 0 1 0 0,-1 0 0 0 0,1 0 0 0 0,-1 0 0 0 0,0 0 0 0 0,0 1 0 0 0,1 0 0 0 0,-1 0 0 0 0,0 0 0 0 0,0 0 0 0 0,1 1 0 0 0,-1-1 0 0 0,0 1 0 0 0,0 0-1 0 0,1 0 1 0 0,-1 0 0 0 0,1 1 0 0 0,-1-1 0 0 0,1 1 0 0 0,0 0 0 0 0,0 0 0 0 0,-1 0 0 0 0,1 0 0 0 0,-1 2 4 0 0,-6 2-26 0 0,1 1 0 0 0,0 1 1 0 0,0-1-1 0 0,0 1 0 0 0,1 1 0 0 0,1 0 1 0 0,-1 0-1 0 0,1 0 0 0 0,1 1 1 0 0,0 0-1 0 0,0 0 0 0 0,1 1 0 0 0,0-1 1 0 0,1 1-1 0 0,0 0 0 0 0,1 1 0 0 0,0-1 1 0 0,1 0-1 0 0,0 1 0 0 0,1 0 0 0 0,0-1 1 0 0,1 1-1 0 0,0 0 0 0 0,1-1 1 0 0,0 1-1 0 0,1 0 0 0 0,1 3 26 0 0,1-8 5 0 0,0 1 0 0 0,0-2 0 0 0,0 1 0 0 0,1 0 0 0 0,0-1 0 0 0,0 0 0 0 0,1 0 0 0 0,-1 0 0 0 0,1-1 0 0 0,1 0 0 0 0,-1 0 0 0 0,1 0 0 0 0,-1-1 0 0 0,2 0 0 0 0,-1-1 0 0 0,0 1 0 0 0,0-1-1 0 0,1-1 1 0 0,0 1 0 0 0,6 0-5 0 0,11 2 8 0 0,0-1-1 0 0,0-1 0 0 0,0-1 1 0 0,0-1-1 0 0,25-2-7 0 0,51-23-810 0 0,-70 10-2313 0 0,-1-2-4262 0 0,-18 11-4433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0 339 320 0 0,'0'0'1490'0'0,"0"0"-191"0"0,0 0-38 0 0,0 0 130 0 0,0 0 182 0 0,0 0 135 0 0,0 0-28 0 0,0 0-139 0 0,0 0-198 0 0,0 0-169 0 0,35 6-101 0 0,110 16-84 0 0,-141-21-923 0 0,-1-1 0 0 0,1 1 0 0 0,0-1 0 0 0,0 0 0 0 0,0 0 0 0 0,-1 0 0 0 0,1 0 0 0 0,0-1 0 0 0,0 1 0 0 0,0-1 0 0 0,-1 0 0 0 0,1 0 0 0 0,0 0 0 0 0,-1-1 0 0 0,1 1 0 0 0,-1-1 0 0 0,0 0 0 0 0,0 0 0 0 0,1 0 0 0 0,-1-1 0 0 0,0 1-66 0 0,9-7 297 0 0,21-16 77 0 0,0-2 0 0 0,-2-1 0 0 0,0-1-1 0 0,-3-2 1 0 0,0 0 0 0 0,-2-2 0 0 0,-1-1-1 0 0,6-15-373 0 0,-6-2 530 0 0,-25 50-464 0 0,0 1-48 0 0,0 30-672 0 0,-31 236 792 0 0,29-250-135 0 0,-23 197-356 0 0,-9-1 0 0 0,-9-2-1 0 0,-14 13 354 0 0,49-193-108 0 0,-2 0 0 0 0,-1-1 0 0 0,-1 0 0 0 0,-1 0 0 0 0,-2-2 0 0 0,-1 0 0 0 0,-1 0 0 0 0,-1-2 0 0 0,-2 0 0 0 0,0-1 0 0 0,-11 9 108 0 0,26-29 37 0 0,0 1 0 0 0,0-1 0 0 0,0-1 0 0 0,-1 1 0 0 0,1-1 0 0 0,-1 0 0 0 0,0 0 0 0 0,0-1 0 0 0,0 1 0 0 0,0-1 0 0 0,0-1 0 0 0,0 1 0 0 0,0-1 0 0 0,-1 0 0 0 0,1-1 0 0 0,-1 1 0 0 0,1-1 0 0 0,-1 0 0 0 0,-3-1-37 0 0,7-2 16 0 0,-1 0 0 0 0,1 0 0 0 0,-1 0 0 0 0,1 0 0 0 0,0-1 0 0 0,0 1 0 0 0,1-1 0 0 0,-1 0-1 0 0,1 1 1 0 0,0-1 0 0 0,0 0 0 0 0,0-1 0 0 0,0 1 0 0 0,1 0 0 0 0,-1 0 0 0 0,1-1 0 0 0,0 1 0 0 0,1-1 0 0 0,-1 1 0 0 0,1-1 0 0 0,0 1 0 0 0,0-1 0 0 0,0-1-16 0 0,2-26 125 0 0,0 0 0 0 0,2 0 0 0 0,1 0 0 0 0,2 0 0 0 0,1 1 0 0 0,2 0 1 0 0,1 1-1 0 0,1 0 0 0 0,1 1 0 0 0,2 0 0 0 0,1 1 0 0 0,1 1 0 0 0,1 0 0 0 0,1 2 0 0 0,2 0 1 0 0,1 1-1 0 0,0 1 0 0 0,2 1 0 0 0,0 1 0 0 0,2 2 0 0 0,0 0 0 0 0,5-1-125 0 0,32-7-717 0 0,-40 22-2195 0 0,-10 1-930 0 0,0 2-4442 0 0,-7 2 849 0 0</inkml:trace>
  <inkml:trace contextRef="#ctx0" brushRef="#br0" timeOffset="726.792">911 608 7474 0 0,'0'0'3840'0'0,"0"0"-1999"0"0,0 0-804 0 0,0 0-88 0 0,0 0 5 0 0,0 0 5 0 0,0 0-69 0 0,0 0-110 0 0,0 0-95 0 0,0 0-75 0 0,0 0-105 0 0,0 0-125 0 0,-32 18-94 0 0,-102 61-109 0 0,74-25-7 0 0,50-39-130 0 0,2-4-61 0 0,0 0 0 0 0,1 1 0 0 0,0 0 1 0 0,1 0-1 0 0,0 0 0 0 0,1 1 0 0 0,0-1 0 0 0,1 2 1 0 0,0-1-1 0 0,1 0 0 0 0,1 0 0 0 0,0 1 1 0 0,1 0-1 0 0,0 11 21 0 0,1-22-10 0 0,1 0 1 0 0,-1-1-1 0 0,1 0 1 0 0,0 1-1 0 0,0-1 1 0 0,0 1-1 0 0,0-1 1 0 0,0 0-1 0 0,0 0 1 0 0,1 0-1 0 0,-1 1 1 0 0,1-1-1 0 0,-1-1 1 0 0,1 1-1 0 0,0 0 1 0 0,0 0-1 0 0,0-1 0 0 0,0 1 1 0 0,0-1-1 0 0,0 1 1 0 0,0-1-1 0 0,1 0 1 0 0,-1 0-1 0 0,0 0 1 0 0,1 0-1 0 0,-1 0 1 0 0,1-1-1 0 0,-1 1 1 0 0,1-1-1 0 0,-1 1 1 0 0,1-1-1 0 0,1 0 10 0 0,1 1 17 0 0,1-1-1 0 0,0 0 1 0 0,0 0-1 0 0,0 0 1 0 0,0 0 0 0 0,-1-1-1 0 0,1 0 1 0 0,0-1-1 0 0,-1 1 1 0 0,1-1-1 0 0,-1 0 1 0 0,1 0 0 0 0,4-3-17 0 0,18-16 71 0 0,0-1 1 0 0,-2-1-1 0 0,-1-2 1 0 0,0 0 0 0 0,-2-2-1 0 0,-1 0 1 0 0,5-11-72 0 0,6-6-109 0 0,-31 69-1405 0 0,-12 92 864 0 0,12-111 659 0 0,1-1 0 0 0,-1 1 0 0 0,1-1 0 0 0,0 0 0 0 0,0 0 0 0 0,1-1 0 0 0,0 1 0 0 0,0-1 0 0 0,0 0 0 0 0,0 0-1 0 0,0 0 1 0 0,1 0 0 0 0,0-1 0 0 0,0 1 0 0 0,0-1 0 0 0,0-1 0 0 0,0 1 0 0 0,1-1 0 0 0,-1 0 0 0 0,1 0 0 0 0,-1 0-1 0 0,1-1 1 0 0,0 0 0 0 0,0 0 0 0 0,-1 0 0 0 0,1-1 0 0 0,0 0 0 0 0,0 0 0 0 0,0-1 0 0 0,0 1 0 0 0,3-2-9 0 0,6 0 127 0 0,-1-2 0 0 0,1 0 0 0 0,-1 0 1 0 0,0-1-1 0 0,0-1 0 0 0,-1 0 1 0 0,0-1-1 0 0,0 0 0 0 0,0-1 1 0 0,-1-1-1 0 0,0 0 0 0 0,-1-1 0 0 0,0 0 1 0 0,0 0-1 0 0,-1-1 0 0 0,0-1 1 0 0,-1 0-1 0 0,-1 0 0 0 0,0 0 1 0 0,0-1-1 0 0,-1-1 0 0 0,3-9-127 0 0,-2 9 19 0 0,0 0-1 0 0,-1-1 0 0 0,-1 0 1 0 0,0-1-1 0 0,-1 1 0 0 0,-1-1 1 0 0,0 0-1 0 0,-1 0 0 0 0,-1 0 1 0 0,0-1-1 0 0,-2 1 0 0 0,0 0 1 0 0,0-2-19 0 0,0 17-14 0 0,-1-1 0 0 0,1 1 0 0 0,0-1 0 0 0,0 1-1 0 0,-1 0 1 0 0,1-1 0 0 0,-1 1 0 0 0,1-1 0 0 0,-1 1 0 0 0,1 0 0 0 0,-1 0 0 0 0,0-1 0 0 0,0 1 0 0 0,0 0 0 0 0,0 0-1 0 0,0 0 1 0 0,0 0 0 0 0,0 0 0 0 0,0 0 0 0 0,0 0 0 0 0,0 0 0 0 0,0 1 0 0 0,-1-1 0 0 0,1 0 0 0 0,0 1 0 0 0,0-1-1 0 0,-1 1 1 0 0,1-1 0 0 0,-1 1 0 0 0,1 0 0 0 0,0-1 0 0 0,-1 1 0 0 0,1 0 0 0 0,-1 0 0 0 0,1 0 0 0 0,-1 0 0 0 0,1 0-1 0 0,0 0 1 0 0,-1 1 0 0 0,1-1 0 0 0,-1 0 0 0 0,1 1 0 0 0,0-1 0 0 0,-1 1 14 0 0,-56 31-798 0 0,49-24 685 0 0,5-7 92 0 0,1 1-1 0 0,-1 1 1 0 0,1-1 0 0 0,-1 0 0 0 0,1 1 0 0 0,0 0-1 0 0,0 0 1 0 0,0 0 0 0 0,0 0 0 0 0,0 0 0 0 0,1 1 0 0 0,-1-1-1 0 0,1 1 1 0 0,0-1 0 0 0,0 1 0 0 0,0 0 0 0 0,1 0-1 0 0,-1 0 1 0 0,1 0 0 0 0,0 0 0 0 0,0 0 0 0 0,1 1-1 0 0,-1-1 1 0 0,1 0 0 0 0,0 0 0 0 0,0 1 0 0 0,0 2 21 0 0,5-3 39 0 0,-1 0 0 0 0,1-1 1 0 0,0 1-1 0 0,0-1 0 0 0,1-1 1 0 0,-1 1-1 0 0,0-1 0 0 0,1 0 1 0 0,-1 0-1 0 0,1 0 0 0 0,0-1 1 0 0,0 0-1 0 0,0 0 0 0 0,-1 0 1 0 0,1-1-1 0 0,0 0 0 0 0,0 0 1 0 0,0 0-1 0 0,5-2-39 0 0,-6 2 36 0 0,163 8 1117 0 0,-165-7-1107 0 0,0 1 1 0 0,0-1-1 0 0,0 1 0 0 0,0-1 0 0 0,0 1 1 0 0,0 0-1 0 0,0 0 0 0 0,-1 1 0 0 0,1-1 1 0 0,-1 1-1 0 0,1-1 0 0 0,-1 1 1 0 0,0 0-1 0 0,0-1 0 0 0,0 1 0 0 0,0 0 1 0 0,-1 1-1 0 0,1-1 0 0 0,-1 0 0 0 0,0 0 1 0 0,0 1-1 0 0,0-1 0 0 0,0 0 0 0 0,-1 1 1 0 0,1-1-1 0 0,-1 1 0 0 0,0-1 0 0 0,0 1 1 0 0,0-1-1 0 0,0 1-46 0 0,-20 109 791 0 0,16-96-779 0 0,3-15-48 0 0,-1 1 0 0 0,1-1-1 0 0,0 0 1 0 0,0 1-1 0 0,0-1 1 0 0,0 0 0 0 0,1 1-1 0 0,-1-1 1 0 0,1 1-1 0 0,-1-1 1 0 0,1 1 0 0 0,0-1-1 0 0,0 1 1 0 0,0-1-1 0 0,0 1 1 0 0,1-1 0 0 0,-1 1-1 0 0,1-1 1 0 0,-1 1-1 0 0,1-1 1 0 0,0 1 0 0 0,0-1-1 0 0,0 0 1 0 0,0 0-1 0 0,0 1 1 0 0,1-1 0 0 0,-1 0-1 0 0,1 0 1 0 0,-1 0-1 0 0,1 0 1 0 0,0-1 0 0 0,0 1-1 0 0,0 0 1 0 0,0-1 0 0 0,0 1-1 0 0,0-1 1 0 0,0 0-1 0 0,0 1 1 0 0,1-1 0 0 0,-1 0-1 0 0,0-1 1 0 0,1 1-1 0 0,-1 0 1 0 0,1-1 0 0 0,0 1 36 0 0,7-1-1025 0 0,6 0-1397 0 0,-6-1-2205 0 0,0-2-6482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136 207 13867 0 0,'0'0'1620'0'0,"0"0"-435"0"0,0 0-361 0 0,0 0-39 0 0,0 0 58 0 0,0 0-1 0 0,0 0-94 0 0,0 0-177 0 0,0 0-155 0 0,0 0-126 0 0,0 0-38 0 0,0 0 26 0 0,2 10 33 0 0,1 37 201 0 0,-1 0 0 0 0,-2 0 1 0 0,-3 0-1 0 0,-7 45-512 0 0,-30 125-192 0 0,9-163-2595 0 0,21-47-2059 0 0,-2-5-3930 0 0,8-2 496 0 0</inkml:trace>
  <inkml:trace contextRef="#ctx0" brushRef="#br0" timeOffset="334.552">0 70 10706 0 0,'0'0'1481'0'0,"0"0"-268"0"0,0 0-93 0 0,0 0 42 0 0,0 0-35 0 0,0 0-208 0 0,0 0-214 0 0,0 0-154 0 0,0 0-74 0 0,0 0-7 0 0,0 0-15 0 0,0 0-55 0 0,0 0-59 0 0,35-12-43 0 0,111-36-57 0 0,-141 46-221 0 0,0 0 1 0 0,0 1 0 0 0,0 0-1 0 0,1 0 1 0 0,-1 0-1 0 0,1 0 1 0 0,-1 1-1 0 0,1 0 1 0 0,-1 0-1 0 0,1 0 1 0 0,-1 1-1 0 0,1 0 1 0 0,-1 0-1 0 0,0 0 1 0 0,0 1-1 0 0,3 0-20 0 0,9 4 79 0 0,-7-4-22 0 0,0 1 1 0 0,0 0 0 0 0,0 0-1 0 0,-1 1 1 0 0,1 0-1 0 0,-1 0 1 0 0,0 1 0 0 0,-1 1-1 0 0,1-1 1 0 0,-1 2-1 0 0,0-1 1 0 0,0 1 0 0 0,-1 0-1 0 0,0 0 1 0 0,0 1 0 0 0,-1 0-1 0 0,1 1 1 0 0,-2-1-1 0 0,0 1 1 0 0,0 0 0 0 0,0 0-1 0 0,-1 1 1 0 0,0-1-1 0 0,-1 1 1 0 0,0 0 0 0 0,-1 0-1 0 0,0 0 1 0 0,0 0-1 0 0,-1 0 1 0 0,-1 1-58 0 0,0-4 41 0 0,0 0 1 0 0,-1 0-1 0 0,1 0 1 0 0,-2 0-1 0 0,1 0 1 0 0,-1-1-1 0 0,0 1 0 0 0,0 0 1 0 0,-1-1-1 0 0,0 0 1 0 0,0 0-1 0 0,0 0 0 0 0,-1 0 1 0 0,0 0-1 0 0,0-1 1 0 0,-1 1-1 0 0,1-1 0 0 0,-1 0 1 0 0,0 0-1 0 0,-1-1 1 0 0,-2 2-42 0 0,-7 7-53 0 0,-2-2 1 0 0,1 0-1 0 0,-1-1 1 0 0,-1 0 0 0 0,0-2-1 0 0,0 0 1 0 0,-1-1-1 0 0,0-1 1 0 0,0 0 0 0 0,0-2-1 0 0,-1 0 1 0 0,1-1-1 0 0,-1-1 1 0 0,0-1 0 0 0,0-1-1 0 0,0 0 1 0 0,-1-2 52 0 0,-21-16-1885 0 0,34 6-1119 0 0,4-5-3291 0 0,4 10-2500 0 0</inkml:trace>
  <inkml:trace contextRef="#ctx0" brushRef="#br0" timeOffset="682.88">632 402 10986 0 0,'0'0'2697'0'0,"0"0"-994"0"0,0 0-488 0 0,0 0-36 0 0,0 0 26 0 0,0 0-72 0 0,0 0-208 0 0,0 0-241 0 0,0 0-214 0 0,0 0-149 0 0,0 0-79 0 0,0 0 3 0 0,0 0 36 0 0,4 1 25 0 0,23 3-119 0 0,0-1 1 0 0,-1-1-1 0 0,1-1 1 0 0,0-2-1 0 0,0 0 1 0 0,0-2-1 0 0,10-3-187 0 0,8 3-2492 0 0,-31 2-1387 0 0,0 1-4153 0 0,-9 0-2469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34 13411 0 0,'0'0'1616'0'0,"0"0"-706"0"0,0 0-423 0 0,0 0-22 0 0,0 0 146 0 0,0 0 116 0 0,0 0-39 0 0,0 0-143 0 0,0 0-170 0 0,0 0-96 0 0,0 0 11 0 0,0 0 53 0 0,0 0 68 0 0,3 13 18 0 0,11 107 625 0 0,-30 45-93 0 0,6-113-920 0 0,-3-1 0 0 0,-2-1 0 0 0,-2-1 0 0 0,-16 32-41 0 0,23-64-1482 0 0,11-31-3949 0 0,10-7 1981 0 0,-3 7-2214 0 0,-2 6-2075 0 0</inkml:trace>
  <inkml:trace contextRef="#ctx0" brushRef="#br0" timeOffset="255.242">48 1 10906 0 0,'0'0'1759'0'0,"0"0"-778"0"0,0 0-452 0 0,0 0-28 0 0,0 0 142 0 0,0 0 184 0 0,0 0 97 0 0,0 0 18 0 0,0 0-50 0 0,0 0-113 0 0,0 0-154 0 0,0 0-169 0 0,24 0-111 0 0,157 3 232 0 0,-11-3-565 0 0,-141 12-2841 0 0,-37 6-6805 0 0,4-15 399 0 0</inkml:trace>
  <inkml:trace contextRef="#ctx0" brushRef="#br0" timeOffset="505.024">92 336 5433 0 0,'0'0'3033'0'0,"0"0"-1776"0"0,0 0-454 0 0,0 0 191 0 0,0 0 165 0 0,0 0 32 0 0,0 0-83 0 0,0 0-175 0 0,0 0-159 0 0,0 0-114 0 0,0 0-145 0 0,0 0-144 0 0,0 0-129 0 0,25 3-111 0 0,79 8-92 0 0,-33-16-264 0 0,-52-1-120 0 0,33-4-3297 0 0,-31 6-3978 0 0,-13 4 809 0 0</inkml:trace>
  <inkml:trace contextRef="#ctx0" brushRef="#br0" timeOffset="755">366 586 13795 0 0,'0'0'1676'0'0,"0"0"-946"0"0,0 0-326 0 0,0 0 169 0 0,0 0 209 0 0,0 0 67 0 0,0 0-95 0 0,0 0-186 0 0,0 0-184 0 0,0 0-120 0 0,0 0-97 0 0,0 0-67 0 0,-9 32-45 0 0,-29 100-39 0 0,26-60-183 0 0,12-64 1563 0 0,0-3-3522 0 0,11-10-11846 0 0,-7 0 7724 0 0</inkml:trace>
  <inkml:trace contextRef="#ctx0" brushRef="#br0" timeOffset="1017.197">338 505 14931 0 0,'0'0'498'0'0,"0"0"-350"0"0,0 0-32 0 0,0 0 329 0 0,0 0 359 0 0,0 0 111 0 0,0 0-33 0 0,0 0-164 0 0,0 0-157 0 0,0 0-123 0 0,0 0-116 0 0,0 0-110 0 0,27 3-84 0 0,85 9-57 0 0,-15-6-500 0 0,-62-2-1724 0 0,-23-3-7149 0 0,-11-1-3 0 0</inkml:trace>
  <inkml:trace contextRef="#ctx0" brushRef="#br0" timeOffset="1264.18">377 707 14715 0 0,'0'0'656'0'0,"0"0"-496"0"0,0 0 120 0 0,0 0 377 0 0,0 0 159 0 0,0 0-40 0 0,0 0-184 0 0,0 0-216 0 0,0 0-136 0 0,0 0-128 0 0,0 0-136 0 0,0 0-144 0 0,0 0-224 0 0,193-22-448 0 0,-176 19-1153 0 0,-2-1-3320 0 0,-10 0-5337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54.2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154 0,'4'14,"0"0,-1 0,0 0,-1 0,-1 0,0 1,-1-1,0 0,-1 0,-1 1,0-1,-4 13,-2 7,-2 0,-1-1,-1 0,-2-1,-1 0,-2-1,-1-1,-1-1,-9 10,19-31,10-10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202 387 0 0 0,'0'0'862'0'0,"0"0"755"0"0,0 0 190 0 0,0 0 14 0 0,0 0-36 0 0,0 0-70 0 0,0 0-74 0 0,0 0-105 0 0,0 0-113 0 0,0 0-117 0 0,0 0-113 0 0,0 0-97 0 0,0 0-63 0 0,28-15-60 0 0,84-44-69 0 0,-83 44-70 0 0,-38 6 3635 0 0,-25 7-4292 0 0,33 2 13 0 0,-16 2-148 0 0,0 0 1 0 0,1 0-1 0 0,-1 2 1 0 0,1 0-1 0 0,0 1 1 0 0,0 0-1 0 0,0 2 1 0 0,1 0-1 0 0,-6 4-42 0 0,-11 3 74 0 0,-30 20 52 0 0,63-31-118 0 0,0 0 0 0 0,0-1 1 0 0,0 1-1 0 0,0 0 0 0 0,0 0 0 0 0,1 0 0 0 0,-1-1 0 0 0,1 1 0 0 0,0-1 0 0 0,0 1 0 0 0,0-1 0 0 0,0 0 0 0 0,0 0 0 0 0,0 0 0 0 0,1 0 0 0 0,-1 0 0 0 0,1 0 0 0 0,-1-1 0 0 0,1 1 0 0 0,0-1 0 0 0,-1 0 0 0 0,1 0 0 0 0,0 0 0 0 0,0 0 0 0 0,0 0 0 0 0,0-1 0 0 0,2 1-8 0 0,-3 0 6 0 0,7 2 37 0 0,0 0-17 0 0,0 1 1 0 0,1 0-1 0 0,-1 0 1 0 0,-1 0-1 0 0,1 1 0 0 0,-1 1 1 0 0,0-1-1 0 0,0 1 1 0 0,0 1-1 0 0,-1 0 1 0 0,5 4-27 0 0,-11-7 25 0 0,0 0 1 0 0,0 0 0 0 0,-1-1-1 0 0,1 1 1 0 0,-1 0 0 0 0,0 0 0 0 0,0 0-1 0 0,0 0 1 0 0,0 0 0 0 0,-1-1 0 0 0,0 1-1 0 0,0 0 1 0 0,0 0 0 0 0,0 0 0 0 0,0-1-1 0 0,-1 1 1 0 0,1-1 0 0 0,-1 1-1 0 0,0-1 1 0 0,0 0 0 0 0,0 1 0 0 0,-1-1-1 0 0,1 0 1 0 0,-1-1 0 0 0,0 1 0 0 0,0 0-1 0 0,0-1 1 0 0,0 1 0 0 0,0-1 0 0 0,-2 1-27 0 0,-6 8 20 0 0,-132 137 95 0 0,137-141-111 0 0,1-1-1 0 0,0 1 1 0 0,1 0 0 0 0,-1 0 0 0 0,1 0-1 0 0,1 1 1 0 0,-1 0 0 0 0,1-1 0 0 0,1 1-1 0 0,-1 0 1 0 0,1 2-3 0 0,2-7 3 0 0,-1 0-1 0 0,1-1 1 0 0,0 1-1 0 0,0 0 1 0 0,0 0-1 0 0,0-1 1 0 0,0 1-1 0 0,1 0 1 0 0,-1 0-1 0 0,1-1 1 0 0,0 1-1 0 0,0-1 1 0 0,0 1 0 0 0,0 0-1 0 0,0-1 1 0 0,1 0-1 0 0,-1 1 1 0 0,1-1-1 0 0,-1 0 1 0 0,1 0-1 0 0,0 0 1 0 0,0 0-1 0 0,0 0 1 0 0,0 0-1 0 0,0 0 1 0 0,0-1-1 0 0,0 1 1 0 0,1-1-1 0 0,-1 1 1 0 0,1-1-1 0 0,-1 0 1 0 0,1 0-1 0 0,0 0 1 0 0,-1 0-1 0 0,2-1-2 0 0,15 5 41 0 0,-1-2-1 0 0,1 0 0 0 0,0-2 1 0 0,1 0-1 0 0,-1 0 0 0 0,0-2 1 0 0,0-1-1 0 0,0 0 1 0 0,0-1-1 0 0,0-1 0 0 0,-1-1 1 0 0,4-2-41 0 0,42-34-235 0 0,-41-22-4496 0 0,-22 31-181 0 0,0 11-3345 0 0,-1 12-2636 0 0</inkml:trace>
  <inkml:trace contextRef="#ctx0" brushRef="#br0" timeOffset="447.645">285 0 6425 0 0,'0'0'3292'0'0,"0"0"-1652"0"0,0 0-508 0 0,0 0 43 0 0,0 0 82 0 0,0 0 51 0 0,0 0-79 0 0,0 0-164 0 0,0 0-129 0 0,0 0-137 0 0,0 0-117 0 0,0 0-100 0 0,0 0-106 0 0,-11 4 647 0 0,10 136 2029 0 0,3 265-1428 0 0,-14-27-1274 0 0,-25-13-295 0 0,20-170-240 0 0,17-194 37 0 0,0-1-19 0 0,0 0-18 0 0,0 0-15 0 0,0 0-35 0 0,0 0-65 0 0,2-22-3301 0 0,1 6 376 0 0,1 6-4099 0 0,-2 6-4480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0 10706 0 0,'0'0'2445'0'0,"0"0"-894"0"0,0 0-390 0 0,0 0-35 0 0,0 0-18 0 0,0 0-13 0 0,0 0-129 0 0,0 0-138 0 0,0 0-121 0 0,0 0-127 0 0,0 0-84 0 0,0 0-76 0 0,-31 10-88 0 0,-98 32-69 0 0,56-1 64 0 0,64-31-279 0 0,4-5-26 0 0,-9 5-17 0 0,1 1 0 0 0,1 0-1 0 0,0 0 1 0 0,0 1 0 0 0,1 1-1 0 0,1 0 1 0 0,0 0 0 0 0,1 1-1 0 0,0 1 1 0 0,1-1 0 0 0,1 1-1 0 0,0 1 1 0 0,1-1 0 0 0,1 1-1 0 0,0 0 1 0 0,1 0 0 0 0,1 1-1 0 0,-1 14-4 0 0,5-29 8 0 0,1 0 0 0 0,0 0 0 0 0,0 0 0 0 0,1 0 0 0 0,-1 0-1 0 0,0 0 1 0 0,1-1 0 0 0,-1 1 0 0 0,1-1 0 0 0,-1 0 0 0 0,1 0 0 0 0,0 0 0 0 0,-1 0-1 0 0,1 0 1 0 0,0 0 0 0 0,0-1 0 0 0,-1 1 0 0 0,1-1 0 0 0,0 0 0 0 0,0 0 0 0 0,0 0-1 0 0,0 0 1 0 0,0 0 0 0 0,0-1 0 0 0,-1 1 0 0 0,1-1 0 0 0,0 0 0 0 0,0 0 0 0 0,-1 0-1 0 0,1 0 1 0 0,0 0 0 0 0,-1-1-8 0 0,108-74 546 0 0,-59 33-316 0 0,106-104 509 0 0,-156 147-739 0 0,-1-1-1 0 0,1 1 0 0 0,0-1 1 0 0,0 1-1 0 0,-1 0 1 0 0,1-1-1 0 0,0 1 0 0 0,0 0 1 0 0,-1 0-1 0 0,1 0 1 0 0,0 0-1 0 0,0 0 0 0 0,0 0 1 0 0,-1 0-1 0 0,1 0 1 0 0,0 0-1 0 0,0 0 0 0 0,0 0 1 0 0,-1 0-1 0 0,1 0 1 0 0,0 1-1 0 0,0-1 0 0 0,-1 0 1 0 0,1 1-1 0 0,0-1 1 0 0,-1 0-1 0 0,1 1 0 0 0,0-1 1 0 0,-1 1-1 0 0,1-1 1 0 0,0 1-1 0 0,-1-1 1 0 0,1 1-1 0 0,-1 0 0 0 0,1-1 1 0 0,-1 1-1 0 0,1 0 1 0 0,-1-1-1 0 0,0 1 0 0 0,1 0 1 0 0,-1-1-1 0 0,0 1 1 0 0,0 0-1 0 0,1 0 0 0 0,-1 0 1 0 0,0-1-1 0 0,0 1 1 0 0,0 0-1 0 0,0 0 0 0 0,0-1 1 0 0,0 1-1 0 0,0 0 1 0 0,0 0-1 0 0,0 0 0 0 0,0-1 1 0 0,-1 1-1 0 0,1 0 1 0 0,0 0-1 0 0,-1 0 1 0 0,3 5 19 0 0,0 157 60 0 0,1-10-725 0 0,20-126-4109 0 0,1-24-6416 0 0,-19-3 1648 0 0</inkml:trace>
  <inkml:trace contextRef="#ctx0" brushRef="#br0" timeOffset="248.251">904 313 13539 0 0,'0'0'1209'0'0,"0"0"-316"0"0,0 0 44 0 0,0 0 83 0 0,0 0-30 0 0,0 0-153 0 0,0 0-258 0 0,-23 33-204 0 0,-73 101-148 0 0,30-32-30 0 0,28-18-1209 0 0,34-79-1815 0 0,-2-20-9948 0 0,5 11 8586 0 0</inkml:trace>
  <inkml:trace contextRef="#ctx0" brushRef="#br0" timeOffset="419.253">635 298 11666 0 0,'0'0'2485'0'0,"0"0"-647"0"0,0 0-393 0 0,0 0-204 0 0,0 0-237 0 0,0 0-113 0 0,0 0-68 0 0,0 0-63 0 0,0 0-39 0 0,0 0-73 0 0,0 0-129 0 0,0 0-83 0 0,0 0-46 0 0,11 26-21 0 0,34 82-9 0 0,-35-85-178 0 0,0-1 0 0 0,2 1 0 0 0,0-2 0 0 0,2 0 0 0 0,0 0 0 0 0,1-1 0 0 0,2-1 0 0 0,15 15-182 0 0,-28-29-24 0 0,-1-1-1 0 0,1-1 0 0 0,0 1 0 0 0,0-1 0 0 0,1 1 0 0 0,-1-1 0 0 0,0-1 0 0 0,1 1 0 0 0,0 0 0 0 0,0-1 0 0 0,0 0 0 0 0,0 0 0 0 0,0-1 0 0 0,0 1 0 0 0,0-1 0 0 0,1 0 0 0 0,2 0 25 0 0,11-5-4080 0 0,1-7-3940 0 0,-16 7-3899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2008 0 0,'0'0'2165'0'0,"0"0"-183"0"0,0 0-78 0 0,0 0-56 0 0,0 0-117 0 0,0 0-130 0 0,0 0-166 0 0,0 0-196 0 0,0 0-212 0 0,0 0-222 0 0,0 0-162 0 0,0 0-91 0 0,0 0-23 0 0,-1-4 1196 0 0,194-18 2125 0 0,-105 19-3793 0 0,-31-5-2720 0 0,-57 7 1671 0 0,0-1 1456 0 0,0 2-5225 0 0,0 0-4858 0 0,-2 0 2089 0 0</inkml:trace>
  <inkml:trace contextRef="#ctx0" brushRef="#br0" timeOffset="247.468">81 258 13907 0 0,'0'0'1199'0'0,"0"0"-607"0"0,0 0-204 0 0,0 0 203 0 0,0 0 292 0 0,0 0 120 0 0,0 0-79 0 0,0 0-168 0 0,0 0-179 0 0,0 0-112 0 0,0 0-92 0 0,0 0-70 0 0,0 0-73 0 0,24 0-72 0 0,118 0-26 0 0,-119-1-642 0 0,31 2-271 0 0,-20 7-9232 0 0,-28-5-548 0 0</inkml:trace>
  <inkml:trace contextRef="#ctx0" brushRef="#br0" timeOffset="912.519">462 549 13371 0 0,'0'0'1151'0'0,"0"0"-496"0"0,0 0-117 0 0,0 0 235 0 0,0 0 272 0 0,0 0 102 0 0,0 0-97 0 0,0 0-186 0 0,0 0-156 0 0,0 0-95 0 0,0 0-59 0 0,0 0-49 0 0,0 0-45 0 0,22-31-54 0 0,71-96-41 0 0,-18 16 441 0 0,70-79-210 0 0,-49 104-482 0 0,-96 86-122 0 0,0 0 0 0 0,1-1-1 0 0,-1 1 1 0 0,0 0 0 0 0,1-1-1 0 0,-1 1 1 0 0,0 0 0 0 0,1 0-1 0 0,-1-1 1 0 0,0 1 0 0 0,1 0-1 0 0,-1 0 1 0 0,1 0-1 0 0,-1-1 1 0 0,1 1 0 0 0,-1 0-1 0 0,0 0 1 0 0,1 0 0 0 0,-1 0-1 0 0,1 0 1 0 0,-1 0 0 0 0,1 0-1 0 0,-1 0 1 0 0,1 0-1 0 0,-1 0 1 0 0,0 0 0 0 0,1 0-1 0 0,-1 1 1 0 0,1-1 0 0 0,-1 0-1 0 0,1 0 1 0 0,-1 0 0 0 0,0 1-1 0 0,1-1 1 0 0,-1 0-1 0 0,1 0 1 0 0,-1 1 0 0 0,0-1-1 0 0,0 0 1 0 0,1 1 0 0 0,-1-1-1 0 0,0 0 1 0 0,1 1 0 0 0,-1-1-1 0 0,0 0 1 0 0,0 1-1 0 0,0-1 1 0 0,1 1 0 0 0,-1-1-1 0 0,0 1 1 0 0,0-1 0 0 0,0 0-1 0 0,0 1 1 0 0,0-1 0 0 0,0 1-1 0 0,0-1 1 0 0,0 1-1 0 0,0-1 1 0 0,0 1 0 0 0,0-1-1 0 0,0 0 1 0 0,0 1 0 0 0,0-1-1 0 0,0 1 9 0 0,0 39 106 0 0,0-31-101 0 0,-9 164 85 0 0,10-171-86 0 0,1 0 0 0 0,-1 0 0 0 0,1 0-1 0 0,-1 0 1 0 0,1 0 0 0 0,0-1 0 0 0,-1 1 0 0 0,1 0 0 0 0,0-1 0 0 0,0 0 0 0 0,0 1 0 0 0,0-1 0 0 0,1 0 0 0 0,-1 0 0 0 0,0 0 0 0 0,0 0 0 0 0,1-1-1 0 0,-1 1 1 0 0,0-1 0 0 0,1 1 0 0 0,-1-1 0 0 0,0 0 0 0 0,1 0 0 0 0,-1 0 0 0 0,1 0 0 0 0,-1 0 0 0 0,1 0 0 0 0,-1-1 0 0 0,0 1 0 0 0,1-1 0 0 0,-1 0 0 0 0,0 0-1 0 0,0 0 1 0 0,1 0 0 0 0,-1 0 0 0 0,0 0 0 0 0,1-1-4 0 0,114-89 180 0 0,-91 68-201 0 0,0 1 1 0 0,2 1 0 0 0,0 2-1 0 0,2 1 1 0 0,0 1-1 0 0,10-3 21 0 0,-2 15-142 0 0,-26 36 156 0 0,-30 248-1830 0 0,39-272-6971 0 0,-14-7 3503 0 0,0 0-4290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291 133 2969 0 0,'0'0'2907'0'0,"0"0"-949"0"0,0 0-338 0 0,0 0 62 0 0,0 0 67 0 0,0 0-38 0 0,0 0-177 0 0,0 0-278 0 0,0 0-274 0 0,0 0-185 0 0,0 0-126 0 0,0 0-64 0 0,0 0-59 0 0,4 0 668 0 0,-40 140 568 0 0,22-103-1583 0 0,3-3-98 0 0,-16 46-96 0 0,-2-1 0 0 0,-5-2 0 0 0,-17 28-7 0 0,-33 5-3294 0 0,78-106 2937 0 0,4-14-15578 0 0,7 6 11205 0 0</inkml:trace>
  <inkml:trace contextRef="#ctx0" brushRef="#br0" timeOffset="426.557">287 199 3105 0 0,'0'0'2100'0'0,"0"0"-270"0"0,0 0-183 0 0,0 0-41 0 0,0 0-59 0 0,0 0-88 0 0,0 0-107 0 0,0 0-191 0 0,0 0-180 0 0,0 0-191 0 0,0 0-188 0 0,0 0-147 0 0,0 0-109 0 0,7-18-86 0 0,17-55-58 0 0,-24 73-179 0 0,0 1 0 0 0,0-1 1 0 0,-1 1-1 0 0,1-1 0 0 0,0 1 1 0 0,0-1-1 0 0,-1 1 0 0 0,1-1 1 0 0,0 1-1 0 0,0-1 0 0 0,0 1 0 0 0,0-1 1 0 0,0 1-1 0 0,0-1 0 0 0,0 1 1 0 0,0 0-1 0 0,0-1 0 0 0,0 1 1 0 0,0-1-1 0 0,0 1 0 0 0,0-1 0 0 0,0 1 1 0 0,0-1-1 0 0,1 1 0 0 0,-1-1 1 0 0,0 1-1 0 0,0-1 0 0 0,1 1 1 0 0,-1-1-1 0 0,0 1 0 0 0,1-1 0 0 0,-1 0 1 0 0,0 1-1 0 0,1-1 0 0 0,-1 1 1 0 0,1-1-1 0 0,-1 0 0 0 0,0 1 1 0 0,1-1-1 0 0,-1 0 0 0 0,1 0 0 0 0,-1 1 1 0 0,1-1-1 0 0,-1 0 0 0 0,1 0 1 0 0,0 0-1 0 0,-1 0 0 0 0,1 0 1 0 0,-1 1-1 0 0,1-1 0 0 0,-1 0 0 0 0,1 0 1 0 0,-1-1-1 0 0,1 1 0 0 0,-1 0 1 0 0,1 0-1 0 0,0 0 0 0 0,-1 0 1 0 0,1 0-1 0 0,-1 0 0 0 0,1-1 0 0 0,-1 1 1 0 0,1 0-1 0 0,-1 0 0 0 0,1-1 1 0 0,-1 1-1 0 0,1-1-23 0 0,-1 2 97 0 0,84 437 2778 0 0,-82-425-2873 0 0,1-1 1 0 0,0 1 0 0 0,1-1-1 0 0,0 0 1 0 0,1 0 0 0 0,0 0-1 0 0,1-1 1 0 0,1 0 0 0 0,-1 0-1 0 0,2-1 1 0 0,-1 1 0 0 0,9 6-3 0 0,-15-15 23 0 0,1-1 0 0 0,-1 0 0 0 0,1 0 1 0 0,0 0-1 0 0,-1 0 0 0 0,1 0 0 0 0,0-1 0 0 0,0 1 1 0 0,-1 0-1 0 0,1-1 0 0 0,0 1 0 0 0,0-1 0 0 0,0 0 1 0 0,0 0-1 0 0,0 0 0 0 0,0 0 0 0 0,0 0 0 0 0,0 0 1 0 0,0 0-1 0 0,-1 0 0 0 0,1-1 0 0 0,0 1 0 0 0,0-1 1 0 0,0 1-1 0 0,0-1 0 0 0,-1 0 0 0 0,1 0 0 0 0,0 0 0 0 0,-1 0 1 0 0,1 0-1 0 0,-1 0 0 0 0,1 0 0 0 0,-1-1 0 0 0,1 1 1 0 0,-1 0-1 0 0,0-1 0 0 0,1 0-23 0 0,39-66 982 0 0,-35 56-896 0 0,14-37 205 0 0,-2-1 1 0 0,-3-1-1 0 0,-1 0 1 0 0,-3-1 0 0 0,-2 0-1 0 0,-1-26-291 0 0,3 2 28 0 0,32-79-593 0 0,-31 138-455 0 0,-5 14-1793 0 0,-5 18-9712 0 0,0-7 1737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1104 0 0,'0'0'3040'0'0,"0"0"-1073"0"0,0 0-436 0 0,0 0-86 0 0,0 0-60 0 0,0 0-73 0 0,0 0-112 0 0,0 0-150 0 0,0 0-147 0 0,0 0-118 0 0,0 0-101 0 0,0 0-72 0 0,3 7 9689 0 0,167-18-9289 0 0,-18-8-463 0 0,-109 16-5073 0 0,-68 7-528 0 0,9 3-5167 0 0,10-3 1134 0 0</inkml:trace>
  <inkml:trace contextRef="#ctx0" brushRef="#br0" timeOffset="244.602">17 251 10682 0 0,'0'0'2287'0'0,"0"0"-897"0"0,0 0-426 0 0,0 0 71 0 0,0 0 176 0 0,0 0 81 0 0,0 0-37 0 0,0 0-126 0 0,0 0-141 0 0,0 0-125 0 0,0 0-125 0 0,0 0-111 0 0,0 0-97 0 0,24 6-84 0 0,74 19-56 0 0,-23-23 265 0 0,-57-6-489 0 0,120-18-64 0 0,-119 18-2663 0 0,-14 1-5854 0 0,-5 3-3094 0 0</inkml:trace>
  <inkml:trace contextRef="#ctx0" brushRef="#br0" timeOffset="2127.533">621 405 1520 0 0,'0'0'1957'0'0,"0"0"-374"0"0,0 0-98 0 0,0 0 73 0 0,0 0 50 0 0,0 0-81 0 0,0 0-118 0 0,0 0-116 0 0,0 0-86 0 0,0 0-65 0 0,0 0-106 0 0,0 0-125 0 0,0 0-102 0 0,-3 2-79 0 0,-10 11 662 0 0,10-17 2454 0 0,0-21-3174 0 0,5 10-622 0 0,1 0 0 0 0,1 0 0 0 0,0 0 0 0 0,1 0 0 0 0,1 1 0 0 0,0 0 0 0 0,1 0 0 0 0,0 1-1 0 0,1 0 1 0 0,1 0 0 0 0,0 1 0 0 0,1 0 0 0 0,0 1 0 0 0,1-1-50 0 0,3-6 28 0 0,7-5-10 0 0,0 1 0 0 0,1 1 0 0 0,1 1 0 0 0,1 1 0 0 0,0 2 0 0 0,20-12-18 0 0,4 14-112 0 0,-37 45 58 0 0,-11-3 102 0 0,-1 0 0 0 0,-1 0 0 0 0,-2 0 0 0 0,0-1 0 0 0,-8 24-48 0 0,-13 118 29 0 0,25-167-20 0 0,0-1 11 0 0,0 0-4 0 0,15-23 40 0 0,141-160-82 0 0,-138 164 14 0 0,8-5-14 0 0,0 0 0 0 0,2 2 0 0 0,1 0 0 0 0,0 3 0 0 0,9-5 26 0 0,41-3-69 0 0,-68 66 26 0 0,-12-19 80 0 0,0 1 0 0 0,-2 0-1 0 0,0-1 1 0 0,-1 1 0 0 0,-1-1-1 0 0,-1 0 1 0 0,-8 16-37 0 0,-8 34 57 0 0,0 6-880 0 0,22-75 431 0 0,0-1-124 0 0,76-33-6658 0 0,-54 19 4051 0 0,-5 6-2002 0 0,-3 0-4312 0 0</inkml:trace>
  <inkml:trace contextRef="#ctx0" brushRef="#br0" timeOffset="2713.173">1920 4 13051 0 0,'0'0'1187'0'0,"0"0"-348"0"0,0 0-94 0 0,0 0 78 0 0,0 0 58 0 0,0 0 21 0 0,0 0 1 0 0,0 0-16 0 0,0 0-55 0 0,0 0-73 0 0,0 0-113 0 0,-31 5-111 0 0,-100 17-57 0 0,119-21-361 0 0,0 1 0 0 0,1 1 0 0 0,0 0 0 0 0,0 0 1 0 0,0 1-1 0 0,0 0 0 0 0,0 1 0 0 0,1 1 0 0 0,0 0 1 0 0,0 0-1 0 0,0 1 0 0 0,-5 4-117 0 0,0 1 81 0 0,7-6-51 0 0,1 0 1 0 0,-1 0-1 0 0,2 1 0 0 0,-1 0 1 0 0,1 0-1 0 0,0 0 1 0 0,0 1-1 0 0,1 0 0 0 0,0 0 1 0 0,0 0-1 0 0,1 1 1 0 0,0 0-1 0 0,1-1 1 0 0,0 1-1 0 0,0 1 0 0 0,1-1 1 0 0,0 0-1 0 0,1 1 1 0 0,0-1-1 0 0,0 1 0 0 0,1 0-30 0 0,1-7 16 0 0,0-1-1 0 0,0 1 0 0 0,1-1 0 0 0,-1 1 1 0 0,0-1-1 0 0,1 1 0 0 0,0-1 0 0 0,-1 0 1 0 0,1 0-1 0 0,0 0 0 0 0,0 0 0 0 0,1 0 1 0 0,-1 0-1 0 0,0-1 0 0 0,0 1 0 0 0,1-1 1 0 0,-1 1-1 0 0,1-1 0 0 0,0 0 0 0 0,-1 0 1 0 0,1 0-1 0 0,0 0 0 0 0,-1-1 0 0 0,1 1 1 0 0,0-1-1 0 0,0 0 0 0 0,0 1 0 0 0,-1-1 1 0 0,1-1-1 0 0,0 1 0 0 0,0 0 0 0 0,0-1 1 0 0,-1 1-1 0 0,1-1 0 0 0,2 0-15 0 0,9 0 107 0 0,2-1-26 0 0,1-1 1 0 0,-1-1-1 0 0,0-1 1 0 0,0 0-1 0 0,0-1 1 0 0,-1-1-1 0 0,0 0 1 0 0,0-1-1 0 0,10-8-81 0 0,-13 10 39 0 0,36-25 97 0 0,-2-1 0 0 0,-2-3 0 0 0,-1-1 0 0 0,-1-3-136 0 0,4-1 71 0 0,5 10-46 0 0,-37 75-53 0 0,-11 79 73 0 0,-6 0-1 0 0,-5 0 1 0 0,-5-1 0 0 0,-9 17-45 0 0,19-100 0 0 0,-2 0 1 0 0,-1 0 0 0 0,-2 0 0 0 0,-2-1-1 0 0,-2-1 1 0 0,-2 0 0 0 0,-1 0 0 0 0,-1-2 0 0 0,-2 0-1 0 0,-2 0 1 0 0,-1-2 0 0 0,-25 30-1 0 0,35-54 10 0 0,0 0 0 0 0,-1-1-1 0 0,0 0 1 0 0,-1 0 0 0 0,0-2 0 0 0,0 1 0 0 0,0-2-1 0 0,-1 0 1 0 0,0 0 0 0 0,0-1 0 0 0,-1-1 0 0 0,0-1-1 0 0,1 0 1 0 0,-1 0 0 0 0,0-2 0 0 0,0 0 0 0 0,-13-1-10 0 0,25 0-1 0 0,-1-1 1 0 0,1 0 0 0 0,0 0 0 0 0,-1-1 0 0 0,1 1 0 0 0,0 0 0 0 0,0-1-1 0 0,0 0 1 0 0,0 0 0 0 0,0 0 0 0 0,0 0 0 0 0,1 0 0 0 0,-1-1 0 0 0,1 1-1 0 0,-1-1 1 0 0,1 0 0 0 0,0 1 0 0 0,0-1 0 0 0,0 0 0 0 0,1 0-1 0 0,-1-1 1 0 0,1 1 0 0 0,-1 0 0 0 0,1 0 0 0 0,0-1 0 0 0,0 1 0 0 0,1 0-1 0 0,-1-1 1 0 0,1 1 0 0 0,-1-1 0 0 0,1 1 0 0 0,0-1 0 0 0,0 1-1 0 0,1-1 1 0 0,-1 1 0 0 0,1-1 0 0 0,0 1 0 0 0,0-1 0 0 0,0 1 0 0 0,0 0-1 0 0,0 0 1 0 0,1-1 0 0 0,0 1 0 0 0,0-1 0 0 0,12-20-6 0 0,2 0 0 0 0,0 1 0 0 0,1 1 0 0 0,2 0 0 0 0,0 1 0 0 0,1 1-1 0 0,1 1 1 0 0,1 1 0 0 0,8-5 6 0 0,38-28-157 0 0,2 2-1 0 0,2 3 1 0 0,2 4-1 0 0,1 3 1 0 0,3 3-1 0 0,1 3 0 0 0,31-6 158 0 0,-80 32-1342 0 0,-16 7-3021 0 0,-12 1-1739 0 0,-2 2-5642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5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310 356 10258 0 0,'0'0'1046'0'0,"0"0"-273"0"0,0 0-167 0 0,0 0 173 0 0,32-18 283 0 0,101-57 221 0 0,93-75 3321 0 0,-76 37-2949 0 0,-161 143 0 0 0,-32 72-1433 0 0,4 3 0 0 0,4 1 0 0 0,5 1 0 0 0,4 10-222 0 0,19-91 23 0 0,-148 598 133 0 0,149-604-229 0 0,-8 23-228 0 0,2 1 1 0 0,1 1 0 0 0,3-1-1 0 0,1 1 1 0 0,1 27 300 0 0,6-71-557 0 0,0-1-97 0 0,1-64-6048 0 0,-2 33 599 0 0,1 15-2206 0 0</inkml:trace>
  <inkml:trace contextRef="#ctx0" brushRef="#br0" timeOffset="1069.591">126 828 10218 0 0,'0'0'555'0'0,"0"0"-294"0"0,0 0 59 0 0,0 0 359 0 0,0 0 333 0 0,0 0 258 0 0,0 0 176 0 0,0 0 55 0 0,0 0 5 0 0,0 0-75 0 0,0 0-161 0 0,39 0-196 0 0,126-3-208 0 0,-45-18 158 0 0,-90 11-768 0 0,32-8 220 0 0,50-14 212 0 0,2 4-1 0 0,47-3-687 0 0,-155 30-1573 0 0,5 2 5040 0 0,-8-1-5776 0 0,-2 0-2799 0 0,0-1-3782 0 0,-1 1-2589 0 0</inkml:trace>
  <inkml:trace contextRef="#ctx0" brushRef="#br0" timeOffset="1936.539">1343 861 8402 0 0,'0'0'2146'0'0,"0"0"-503"0"0,0 0-354 0 0,0 0-74 0 0,0 0-27 0 0,0 0-59 0 0,0 0-138 0 0,0 0-183 0 0,0 0-162 0 0,0 0-152 0 0,-36 32-133 0 0,-111 102-109 0 0,74-43 19 0 0,64-72-227 0 0,1-7-10 0 0,1 1-1 0 0,1 0 0 0 0,0 1 1 0 0,0-1-1 0 0,2 1 1 0 0,-1 0-1 0 0,2 0 1 0 0,0 1-1 0 0,1-1 1 0 0,0 1-1 0 0,1 0 0 0 0,1-1 1 0 0,1 14-34 0 0,0-24 16 0 0,0 0 0 0 0,0-1 0 0 0,0 1 1 0 0,1-1-1 0 0,-1 0 0 0 0,1 1 0 0 0,0-1 0 0 0,0 0 1 0 0,0 0-1 0 0,0 0 0 0 0,1 0 0 0 0,-1 0 0 0 0,1-1 0 0 0,0 1 1 0 0,-1-1-1 0 0,1 0 0 0 0,0 0 0 0 0,1 0 0 0 0,-1 0 0 0 0,0 0 1 0 0,1-1-1 0 0,-1 1 0 0 0,1-1 0 0 0,-1 0 0 0 0,1 0 1 0 0,-1 0-1 0 0,1 0 0 0 0,0-1 0 0 0,-1 0 0 0 0,4 0-16 0 0,2 1 101 0 0,0-1-1 0 0,0 0 0 0 0,0-1 1 0 0,0 0-1 0 0,0 0 0 0 0,-1-1 1 0 0,1 0-1 0 0,0 0 0 0 0,-1-1 1 0 0,1-1-1 0 0,-1 1 1 0 0,2-2-101 0 0,6-6 91 0 0,-1 0 1 0 0,0 0 0 0 0,-1-2 0 0 0,-1 0 0 0 0,0 0 0 0 0,0-1 0 0 0,-2-1 0 0 0,0 0 0 0 0,0 0 0 0 0,-1-1 0 0 0,-1-1-1 0 0,4-10-91 0 0,-8 16-19 0 0,0-1 0 0 0,-1 1-1 0 0,-1-1 1 0 0,0 0-1 0 0,0 0 1 0 0,-1 0 0 0 0,-1-1-1 0 0,0 1 1 0 0,-1 0-1 0 0,0-1 1 0 0,-1 1 0 0 0,0 0-1 0 0,-1 0 1 0 0,0 0-1 0 0,-1 0 1 0 0,0 0 0 0 0,-1 0-1 0 0,0 1 1 0 0,-1-1-1 0 0,-3-3 20 0 0,5 10-80 0 0,0 0-1 0 0,0 0 0 0 0,-1 1 0 0 0,0-1 0 0 0,0 1 0 0 0,0 0 0 0 0,-1 0 0 0 0,1 0 0 0 0,-1 0 0 0 0,0 1 1 0 0,0 0-1 0 0,0 0 0 0 0,-1 0 0 0 0,1 1 0 0 0,-1 0 0 0 0,1 0 0 0 0,-1 0 0 0 0,0 0 0 0 0,0 1 1 0 0,1 0-1 0 0,-1 1 0 0 0,0-1 0 0 0,0 1 0 0 0,0 0 0 0 0,0 0 0 0 0,0 1 0 0 0,0 0 0 0 0,0 0 1 0 0,0 0-1 0 0,1 1 0 0 0,-1 0 0 0 0,-1 0 81 0 0,2 2-45 0 0,-1-1-1 0 0,1 1 1 0 0,1-1 0 0 0,-1 1 0 0 0,0 1 0 0 0,1-1-1 0 0,0 1 1 0 0,0-1 0 0 0,0 1 0 0 0,1 0 0 0 0,0 1-1 0 0,0-1 1 0 0,0 0 0 0 0,0 1 0 0 0,1 0 0 0 0,0-1-1 0 0,0 1 1 0 0,1 0 0 0 0,-1 0 0 0 0,1 0 0 0 0,1 1-1 0 0,-1-1 1 0 0,1 0 0 0 0,0 0 0 0 0,0 0 0 0 0,1 0-1 0 0,0 0 1 0 0,1 6 45 0 0,3-5 41 0 0,1-1-1 0 0,-1 1 1 0 0,1-2 0 0 0,0 1-1 0 0,0 0 1 0 0,0-1 0 0 0,1 0-1 0 0,0-1 1 0 0,0 1-1 0 0,0-1 1 0 0,1-1 0 0 0,-1 1-1 0 0,1-1 1 0 0,0-1 0 0 0,0 1-1 0 0,0-2 1 0 0,0 1-1 0 0,0-1 1 0 0,0 0 0 0 0,1 0-1 0 0,-1-1 1 0 0,0 0 0 0 0,1-1-1 0 0,6-1-40 0 0,16 3 267 0 0,-1-2-1 0 0,1-1 1 0 0,-1-2-1 0 0,0-1 1 0 0,0-1-1 0 0,20-7-266 0 0,-18 3 342 0 0,-1-2-1 0 0,-1-1 0 0 0,0-1 1 0 0,-1-2-1 0 0,-1 0 1 0 0,26-21-342 0 0,-44 29 66 0 0,0 0 1 0 0,0-1-1 0 0,-1 0 0 0 0,0-1 1 0 0,-1 0-1 0 0,0-1 1 0 0,0 1-1 0 0,-1-1 1 0 0,-1-1-1 0 0,0 0 1 0 0,0 1-1 0 0,-1-2 1 0 0,-1 1-1 0 0,0-1 0 0 0,0 1 1 0 0,-2-1-1 0 0,1 0 1 0 0,-1-10-67 0 0,-1 17 1 0 0,0 0 0 0 0,-1 0 0 0 0,0 0 0 0 0,0 0 0 0 0,0 0 1 0 0,-1 0-1 0 0,0 0 0 0 0,0 0 0 0 0,0 0 0 0 0,-1 0 0 0 0,0 0 0 0 0,0 1 0 0 0,0-1 1 0 0,-1 1-1 0 0,0 0 0 0 0,0-1 0 0 0,0 1 0 0 0,-1 0 0 0 0,0 1 0 0 0,0-1 0 0 0,0 1 1 0 0,0 0-1 0 0,-1 0 0 0 0,1 0 0 0 0,-1 0 0 0 0,0 1 0 0 0,0 0 0 0 0,-1 0 0 0 0,1 0 1 0 0,0 1-1 0 0,-1-1 0 0 0,-1 1-1 0 0,-1 1-14 0 0,1 0-1 0 0,-1 0 1 0 0,1 1 0 0 0,-1 0-1 0 0,0 1 1 0 0,1-1 0 0 0,-1 1 0 0 0,1 1-1 0 0,-1 0 1 0 0,1 0 0 0 0,0 0 0 0 0,0 1-1 0 0,0 0 1 0 0,0 0 0 0 0,0 1 0 0 0,1 0-1 0 0,-1 0 1 0 0,1 0 0 0 0,0 1-1 0 0,0 1 15 0 0,-1-1-7 0 0,0 0-1 0 0,1 1 1 0 0,0 0 0 0 0,0 0-1 0 0,0 0 1 0 0,1 1-1 0 0,0 0 1 0 0,1 0-1 0 0,-1 0 1 0 0,1 1-1 0 0,0-1 1 0 0,1 1-1 0 0,0 0 1 0 0,0 0-1 0 0,1 0 1 0 0,0 0-1 0 0,0 1 1 0 0,1-1-1 0 0,0 0 1 0 0,1 1-1 0 0,0-1 1 0 0,0 1-1 0 0,1 3 8 0 0,4-4 10 0 0,0 0-1 0 0,0-1 0 0 0,1 1 0 0 0,0-1 1 0 0,0 0-1 0 0,1-1 0 0 0,0 1 1 0 0,0-1-1 0 0,1-1 0 0 0,0 1 0 0 0,0-1 1 0 0,0-1-1 0 0,0 1 0 0 0,1-2 0 0 0,-1 1 1 0 0,1-1-1 0 0,0 0 0 0 0,0-1 0 0 0,4 1-9 0 0,217 71 835 0 0,-226-72-799 0 0,0 1 0 0 0,0 0 0 0 0,0 0 0 0 0,0 0-1 0 0,-1 0 1 0 0,1 1 0 0 0,-1 0 0 0 0,0-1 0 0 0,0 1 0 0 0,0 0 0 0 0,-1 1-1 0 0,0-1 1 0 0,1 0 0 0 0,-1 1 0 0 0,-1-1 0 0 0,1 1 0 0 0,-1 0-1 0 0,0-1 1 0 0,0 1 0 0 0,0 0 0 0 0,0 0 0 0 0,-1 0 0 0 0,0 0-1 0 0,0 0 1 0 0,0 0 0 0 0,-1-1 0 0 0,0 1 0 0 0,0 0 0 0 0,0 0 0 0 0,0-1-1 0 0,-1 1 1 0 0,-1 3-36 0 0,-108 176-268 0 0,108-153-1596 0 0,15-18-7462 0 0,-6-13-2426 0 0</inkml:trace>
  <inkml:trace contextRef="#ctx0" brushRef="#br0" timeOffset="5568.218">2641 1509 2665 0 0,'0'0'609'0'0,"0"0"-272"0"0,0 0 40 0 0,0 0 364 0 0,0 0 469 0 0,0 0 283 0 0,0 0 21 0 0,0 0-134 0 0,0 0-196 0 0,0 0-170 0 0,0 0-131 0 0,0 0-79 0 0,0 0-49 0 0,31-22-44 0 0,98-70-74 0 0,-54 30 459 0 0,244-277 2847 0 0,-308 328-3875 0 0,1 1 0 0 0,0-1 1 0 0,1 2-1 0 0,0 0 1 0 0,1 0-1 0 0,0 1 0 0 0,0 1 1 0 0,0 0-1 0 0,1 1 1 0 0,0 1-1 0 0,1 0 0 0 0,-1 1 1 0 0,1 1-1 0 0,-1 0 1 0 0,1 1-1 0 0,0 1 0 0 0,11 0-68 0 0,-24 2 26 0 0,0-1-1 0 0,0 1 0 0 0,0-1 1 0 0,0 1-1 0 0,1 0 0 0 0,-1 0 0 0 0,-1 0 1 0 0,1 1-1 0 0,0-1 0 0 0,0 1 1 0 0,0-1-1 0 0,-1 1 0 0 0,1 0 0 0 0,-1 0 1 0 0,1 0-1 0 0,-1 1 0 0 0,0-1 1 0 0,0 0-1 0 0,0 1 0 0 0,0-1 0 0 0,0 1 1 0 0,-1 0-1 0 0,1 0 0 0 0,-1 0 1 0 0,0 0-1 0 0,0 0 0 0 0,0 0 0 0 0,1 2-25 0 0,7 93 854 0 0,-9-88-797 0 0,-2 16 22 0 0,-2 0 0 0 0,0-1-1 0 0,-1 0 1 0 0,-2 0-1 0 0,-1 0 1 0 0,0-1 0 0 0,-2 0-1 0 0,-1 0 1 0 0,-1-1-1 0 0,-1-1 1 0 0,-1 0-1 0 0,0 0 1 0 0,-11 9-79 0 0,17-20-6 0 0,1-1 0 0 0,-2 0 1 0 0,0 0-1 0 0,0-1 0 0 0,0 0 0 0 0,-1-1 1 0 0,0 0-1 0 0,-1 0 0 0 0,0-1 0 0 0,0-1 0 0 0,-1 1 1 0 0,1-2-1 0 0,-1 0 0 0 0,0 0 0 0 0,-1-1 1 0 0,1-1-1 0 0,-1 0 0 0 0,-1-1 6 0 0,11-2-25 0 0,1-1 0 0 0,0 0 1 0 0,-1 0-1 0 0,1 0 0 0 0,0 0 0 0 0,0 0 0 0 0,0-1 1 0 0,0 1-1 0 0,0-1 0 0 0,0 1 0 0 0,1-1 0 0 0,-1 0 0 0 0,0 0 1 0 0,1 0-1 0 0,-1 0 0 0 0,1 0 0 0 0,0 0 0 0 0,0 0 1 0 0,-1 0-1 0 0,1 0 0 0 0,1-1 0 0 0,-1 1 0 0 0,0 0 1 0 0,1-1-1 0 0,-1 1 0 0 0,1 0 0 0 0,-1-1 0 0 0,1 1 0 0 0,0-1 1 0 0,0 1-1 0 0,0-1 0 0 0,1 1 0 0 0,-1 0 0 0 0,1-1 1 0 0,-1 1-1 0 0,1 0 0 0 0,0-1 0 0 0,-1 1 0 0 0,1 0 1 0 0,1 0-1 0 0,-1-1 0 0 0,0 1 0 0 0,0 0 0 0 0,1 0 0 0 0,-1 0 1 0 0,1 1-1 0 0,0-1 0 0 0,1-1 25 0 0,2-5-25 0 0,1 0 0 0 0,1 1 0 0 0,-1 0 0 0 0,1 0 0 0 0,0 0 0 0 0,1 1 0 0 0,0 0-1 0 0,0 1 1 0 0,0 0 0 0 0,1 0 0 0 0,-1 0 0 0 0,1 1 0 0 0,0 1 0 0 0,0-1 0 0 0,1 1 0 0 0,-1 1 0 0 0,1 0 0 0 0,-1 0-1 0 0,1 1 1 0 0,0 0 0 0 0,9 1 25 0 0,-14 2-1 0 0,1 1 0 0 0,-1 0 0 0 0,0 0 0 0 0,0 0 0 0 0,0 1 0 0 0,0-1 0 0 0,0 1 0 0 0,-1 0 0 0 0,0 1 0 0 0,0-1 0 0 0,0 1 0 0 0,0 0 0 0 0,2 3 1 0 0,14 16 16 0 0,-13-16 2 0 0,1 0 1 0 0,0 0-1 0 0,1-1 0 0 0,0 0 1 0 0,0 0-1 0 0,0-1 0 0 0,1 0 1 0 0,0 0-1 0 0,0-2 0 0 0,0 1 1 0 0,1-1-1 0 0,0 0 0 0 0,-1-1 1 0 0,1-1-1 0 0,0 1 0 0 0,1-2 1 0 0,-1 0-1 0 0,0 0 0 0 0,0-1 0 0 0,1 0 1 0 0,-1-1-1 0 0,0 0 0 0 0,0-1 1 0 0,0 0-1 0 0,0-1 0 0 0,0 0 1 0 0,5-3-19 0 0,15-12 80 0 0,-1-2 0 0 0,-1-1 0 0 0,-1-1 0 0 0,0-2 1 0 0,-2 0-1 0 0,-1-2 0 0 0,-1-1 0 0 0,12-18-80 0 0,-6 5 54 0 0,-2-2 1 0 0,-2 0-1 0 0,-2-2 0 0 0,-2 0 0 0 0,5-19-54 0 0,8-33 8 0 0,-4-1-1 0 0,-4-2 1 0 0,7-66-8 0 0,-14-49 156 0 0,-35 229-64 0 0,-9 67 76 0 0,4 0 0 0 0,3 1 0 0 0,5 1 0 0 0,2 0 0 0 0,5 0 0 0 0,3 1 0 0 0,8 76-168 0 0,7 301-931 0 0,-46-537-7340 0 0,24 60 2270 0 0,1 5-4979 0 0</inkml:trace>
  <inkml:trace contextRef="#ctx0" brushRef="#br0" timeOffset="6367.148">3762 1008 10482 0 0,'0'0'1855'0'0,"0"0"-1069"0"0,0 0-367 0 0,0 0 187 0 0,0 0 164 0 0,0 0 55 0 0,0 0-59 0 0,0 0-125 0 0,35 2-129 0 0,115 8-121 0 0,48-8 271 0 0,-62-12-495 0 0,-2-7 1 0 0,84-22-168 0 0,8-1-362 0 0,-210 36 250 0 0,4 0 439 0 0,-27 13 280 0 0,-62 35 311 0 0,3 3 1 0 0,2 3-1 0 0,1 3 1 0 0,-18 24-919 0 0,73-71 57 0 0,1 1 1 0 0,0 0 0 0 0,0 0 0 0 0,1 1 0 0 0,0-1 0 0 0,0 2 0 0 0,1-1-1 0 0,0 0 1 0 0,0 1 0 0 0,1 0 0 0 0,0 0 0 0 0,1 1 0 0 0,0-1-1 0 0,0 1 1 0 0,1-1 0 0 0,-1 7-58 0 0,4-15 7 0 0,0 1 0 0 0,-1 0 0 0 0,1 0 1 0 0,0-1-1 0 0,0 1 0 0 0,0-1 0 0 0,0 1 0 0 0,0-1 0 0 0,0 1 0 0 0,1-1 0 0 0,-1 0 0 0 0,0 1 0 0 0,1-1 0 0 0,-1 0 0 0 0,1 0 1 0 0,-1 0-1 0 0,1 0 0 0 0,0 0 0 0 0,-1-1 0 0 0,1 1 0 0 0,0 0 0 0 0,0-1 0 0 0,-1 1 0 0 0,1-1 0 0 0,0 0 0 0 0,0 1 1 0 0,0-1-1 0 0,-1 0 0 0 0,1 0 0 0 0,0 0 0 0 0,0 0 0 0 0,0-1 0 0 0,0 1-7 0 0,67-8 276 0 0,-37-4-242 0 0,-1-1 0 0 0,-1-1 1 0 0,0-2-1 0 0,0-1 0 0 0,-2-1 0 0 0,0-1 1 0 0,-2-2-1 0 0,12-11-34 0 0,-12 11-12 0 0,85-63 24 0 0,-102 139-161 0 0,-11 120 277 0 0,5-169-124 0 0,0 0 0 0 0,0-1-1 0 0,1 1 1 0 0,0-1 0 0 0,0 0 0 0 0,0 0 0 0 0,1-1 0 0 0,-1 1-1 0 0,1-1 1 0 0,0 0 0 0 0,0 0 0 0 0,1-1 0 0 0,-1 1 0 0 0,1-1-1 0 0,0 0 1 0 0,-1-1 0 0 0,1 1 0 0 0,0-1 0 0 0,1-1 0 0 0,-1 1-1 0 0,0-1 1 0 0,1 0 0 0 0,-1 0 0 0 0,0-1 0 0 0,1 0-1 0 0,-1 0 1 0 0,1 0 0 0 0,-1-1 0 0 0,0 0 0 0 0,1 0 0 0 0,-1-1-1 0 0,0 1 1 0 0,0-1 0 0 0,0-1 0 0 0,0 1 0 0 0,0-1 0 0 0,0 0-1 0 0,4-4-3 0 0,29-20 16 0 0,0-1 0 0 0,-2-2 0 0 0,-1-2 0 0 0,-2-1 0 0 0,-1-2 0 0 0,-2-1 0 0 0,-1-1 0 0 0,-2-2 0 0 0,-1-1 0 0 0,-3-1 0 0 0,-1-1-1 0 0,-2-1 1 0 0,-2-1 0 0 0,-2 0 0 0 0,-2-2 0 0 0,-1 0 0 0 0,0-18-16 0 0,1 2-68 0 0,-4 0 0 0 0,-2-1 0 0 0,-3 0 0 0 0,-3-1 0 0 0,-3-6 68 0 0,1 66 6 0 0,0 1 0 0 0,-1 0 0 0 0,1 0 0 0 0,-1-1-1 0 0,0 1 1 0 0,0 0 0 0 0,0-1 0 0 0,0 1 0 0 0,-1 0 0 0 0,1 0 0 0 0,-1-1-1 0 0,0 1 1 0 0,0 0 0 0 0,0 0 0 0 0,0 0 0 0 0,-1 0 0 0 0,1 0 0 0 0,-1 0 0 0 0,0 0-1 0 0,0 1 1 0 0,0-1 0 0 0,0 0 0 0 0,0 1 0 0 0,0 0 0 0 0,-1-1 0 0 0,1 1 0 0 0,-1 0-1 0 0,0 0 1 0 0,0 1 0 0 0,1-1 0 0 0,-1 0 0 0 0,0 1 0 0 0,0 0 0 0 0,-1 0 0 0 0,1 0-1 0 0,0 0 1 0 0,-2 0-6 0 0,-2 5 2 0 0,1 0-1 0 0,0 1 1 0 0,0 0 0 0 0,0 0-1 0 0,0 1 1 0 0,1 0-1 0 0,0-1 1 0 0,0 2-1 0 0,0-1 1 0 0,1 1 0 0 0,0-1-1 0 0,0 1 1 0 0,1 0-1 0 0,0 0 1 0 0,0 1-1 0 0,0 2-1 0 0,-1-1 9 0 0,-11 35 38 0 0,2 1 1 0 0,2 0-1 0 0,3 0 0 0 0,1 1 1 0 0,2 0-1 0 0,2 0 1 0 0,2 1-1 0 0,3 27-47 0 0,-2-64 7 0 0,5 66 125 0 0,4-1 0 0 0,2 1 0 0 0,4-2 0 0 0,7 16-133 0 0,1 11 109 0 0,16 58-102 0 0,-65-174-907 0 0,-8-54-3250 0 0,15 30-6641 0 0,15 30 410 0 0</inkml:trace>
  <inkml:trace contextRef="#ctx0" brushRef="#br0" timeOffset="6610.104">5159 853 14907 0 0,'0'0'1039'0'0,"0"0"-281"0"0,0 0-114 0 0,0 0 147 0 0,0 0 202 0 0,0 0 91 0 0,0 0-61 0 0,0 0-157 0 0,0 0-162 0 0,0 0-135 0 0,34 3-137 0 0,110 7-80 0 0,194-8 359 0 0,-301-2-1116 0 0,33 0-525 0 0,-24 3-4348 0 0,-30-2-3572 0 0</inkml:trace>
  <inkml:trace contextRef="#ctx0" brushRef="#br0" timeOffset="6851.354">6090 1104 13227 0 0,'0'0'4361'0'0,"0"0"-3833"0"0,0 0-272 0 0,0 0-80 0 0,0 0-48 0 0,0 0-48 0 0,0 0-80 0 0,0 0-144 0 0,0 0-192 0 0,0 0-328 0 0,0 0-881 0 0,0 0-2928 0 0,0 0-7121 0 0</inkml:trace>
  <inkml:trace contextRef="#ctx0" brushRef="#br0" timeOffset="6852.354">6090 758 19348 0 0,'0'0'1568'0'0,"0"0"-431"0"0,0 0-457 0 0,0 0-272 0 0,0 0-208 0 0,0 0-176 0 0,0 0-176 0 0,0 0-88 0 0,0 0-128 0 0,0 0-240 0 0,0 0-521 0 0,0 0-1295 0 0,0 0-4097 0 0,0 0-5402 0 0</inkml:trace>
  <inkml:trace contextRef="#ctx0" brushRef="#br0" timeOffset="7090.436">6667 898 18676 0 0,'0'0'1267'0'0,"0"0"-121"0"0,0 0-54 0 0,0 0-59 0 0,0 0-129 0 0,0 0-174 0 0,-32 4-167 0 0,-96 16-127 0 0,125-20-415 0 0,0 0 0 0 0,0 1 0 0 0,0-1 0 0 0,-1 1 0 0 0,2-1 1 0 0,-1 1-1 0 0,0 0 0 0 0,0 0 0 0 0,0 0 0 0 0,0 1 0 0 0,0-1 0 0 0,1 1 0 0 0,-1-1 1 0 0,1 1-1 0 0,-1 0 0 0 0,1 0 0 0 0,0 0 0 0 0,0 0 0 0 0,0 0 0 0 0,0 1 0 0 0,0-1 1 0 0,-1 2-22 0 0,-3 5 78 0 0,2-3-70 0 0,-1 0 0 0 0,1 0 1 0 0,0 1-1 0 0,0-1 1 0 0,1 1-1 0 0,0 0 0 0 0,0 0 1 0 0,1 0-1 0 0,0 0 1 0 0,0 1-1 0 0,0-1 0 0 0,1 1 1 0 0,0-1-1 0 0,1 1 1 0 0,-1-1-1 0 0,2 1 1 0 0,-1 0-1 0 0,1-1 0 0 0,0 1 1 0 0,1-1-1 0 0,-1 0 1 0 0,1 1-1 0 0,1-1 0 0 0,0 0 1 0 0,0 0-1 0 0,0 0 1 0 0,1-1-1 0 0,-1 1 0 0 0,2-1 1 0 0,-1 0-1 0 0,1 0 1 0 0,0 0-1 0 0,0-1 0 0 0,1 1 1 0 0,-1-1-1 0 0,1-1 1 0 0,0 1-1 0 0,0-1 0 0 0,1 0 1 0 0,0 0-1 0 0,-1-1 1 0 0,1 0-1 0 0,1 0-8 0 0,11 2-50 0 0,0 0-1 0 0,0-2 1 0 0,0-1-1 0 0,1 0 1 0 0,-1-1-1 0 0,0-1 1 0 0,1-1-1 0 0,-1-1 1 0 0,0 0-1 0 0,17-5 51 0 0,12-6-3391 0 0,-3-4-3303 0 0,-35 12-5298 0 0</inkml:trace>
  <inkml:trace contextRef="#ctx0" brushRef="#br0" timeOffset="8086.504">6043 1030 0 0 0,'0'0'1088'0'0,"0"0"205"0"0,0 0-27 0 0,0 0-41 0 0,0 0-93 0 0,0 0-109 0 0,0 0-68 0 0,0 0-94 0 0,0 0-51 0 0,0 0-29 0 0,0 0-13 0 0,1-4-26 0 0,5-10 14 0 0,-4 10 18 0 0,0 11 7408 0 0,-3 23-7189 0 0,-19 194 1019 0 0,17-210-1850 0 0,3-14-420 0 0,0 0 1 0 0,0 0 0 0 0,1 0-1 0 0,-1 0 1 0 0,0 0 0 0 0,0 0-1 0 0,1 0 1 0 0,-1 0 0 0 0,0 0-1 0 0,1 0 1 0 0,-1 0 0 0 0,0 0-1 0 0,0 0 1 0 0,0 0 0 0 0,1 0-1 0 0,-1 1 1 0 0,0-1 0 0 0,0 0 0 0 0,1 0-1 0 0,-1 0 258 0 0,4-7-5105 0 0,3-1-6049 0 0</inkml:trace>
  <inkml:trace contextRef="#ctx0" brushRef="#br0" timeOffset="13271.134">7922 979 0 0 0,'0'0'723'0'0,"0"0"309"0"0,0 0 126 0 0,0 0 30 0 0,0 0-36 0 0,0 0-2 0 0,0 0-37 0 0,0 0-61 0 0,0 0-26 0 0,7-8-30 0 0,32-35 1978 0 0,-43 35 4318 0 0,-34-3-5739 0 0,38 11-1457 0 0,-12 0 8 0 0,0 0 0 0 0,0 0 0 0 0,0 1 0 0 0,0 1 0 0 0,0 0 0 0 0,0 0 0 0 0,0 1 1 0 0,1 1-1 0 0,0 0 0 0 0,-1 1 0 0 0,1 0 0 0 0,1 0 0 0 0,-1 1 0 0 0,1 1 0 0 0,0 0 0 0 0,0 0 0 0 0,1 1 0 0 0,0 0 0 0 0,1 0 1 0 0,-2 3-105 0 0,5-5 33 0 0,1-1 0 0 0,0 1 0 0 0,0 0 0 0 0,1 0 0 0 0,-1 0 0 0 0,1 1 0 0 0,1-1 0 0 0,-1 1 0 0 0,1-1 0 0 0,0 1 0 0 0,1 0 0 0 0,0 0 0 0 0,0 0 0 0 0,0 0 0 0 0,1 0 0 0 0,0 0 0 0 0,0 0 0 0 0,1 0 0 0 0,0 0 0 0 0,0 0 0 0 0,0 0 0 0 0,1-1 0 0 0,0 1 0 0 0,1 0 0 0 0,-1-1 0 0 0,1 1 0 0 0,0-1 0 0 0,1 0 1 0 0,0 0-1 0 0,0 0 0 0 0,0-1 0 0 0,1 1 0 0 0,-1-1 0 0 0,1 0 0 0 0,0 0 0 0 0,1-1 0 0 0,-1 0 0 0 0,1 0 0 0 0,3 2-33 0 0,5 1 50 0 0,0-1 0 0 0,1 0 0 0 0,0-1 0 0 0,0-1 0 0 0,0 0 0 0 0,0-1 0 0 0,1-1 0 0 0,-1 0 0 0 0,1-1 0 0 0,0 0 0 0 0,-1-2 0 0 0,1 0 0 0 0,-1-1 0 0 0,6-1-50 0 0,-9 0-137 0 0,-1 0-1 0 0,0-1 1 0 0,0 0 0 0 0,0-1 0 0 0,-1-1-1 0 0,0 1 1 0 0,0-2 0 0 0,0 1-1 0 0,-1-1 1 0 0,0-1 0 0 0,4-4 137 0 0,10-9-4679 0 0,-3-1-4075 0 0,-11 14-2878 0 0</inkml:trace>
  <inkml:trace contextRef="#ctx0" brushRef="#br0" timeOffset="14355.454">8642 912 4937 0 0,'0'0'4309'0'0,"0"0"-2019"0"0,0 0-725 0 0,0 0-163 0 0,0 0-32 0 0,0 0-102 0 0,0 0-170 0 0,0 0-184 0 0,0 0-188 0 0,0 0-137 0 0,0 0-86 0 0,0 0-25 0 0,-18 0-28 0 0,-59 2-44 0 0,68-1-301 0 0,0 1 0 0 0,1-1 0 0 0,-1 2 0 0 0,0-1 0 0 0,1 1 0 0 0,-1 0 0 0 0,1 1 0 0 0,0 0 0 0 0,0 0 0 0 0,0 1 0 0 0,1 0 0 0 0,-2 2-105 0 0,-11 6 208 0 0,4-2-135 0 0,1 1-1 0 0,1 0 1 0 0,0 1 0 0 0,0 1-1 0 0,1 0 1 0 0,1 1 0 0 0,1 0 0 0 0,0 1-1 0 0,1 0 1 0 0,0 1 0 0 0,1 0-1 0 0,-5 17-72 0 0,11-27 5 0 0,1 0 0 0 0,0 0 0 0 0,0 1 0 0 0,1-1 0 0 0,0 1-1 0 0,0-1 1 0 0,1 1 0 0 0,0 0 0 0 0,0-1 0 0 0,0 1 0 0 0,2 5-5 0 0,1-9 27 0 0,0-1 1 0 0,-1-1 0 0 0,1 1 0 0 0,0 0 0 0 0,1-1-1 0 0,-1 1 1 0 0,0-1 0 0 0,1 0 0 0 0,-1 0 0 0 0,1-1-1 0 0,0 1 1 0 0,-1-1 0 0 0,1 1 0 0 0,0-1-1 0 0,0 0 1 0 0,0-1 0 0 0,0 1 0 0 0,0-1 0 0 0,0 1-1 0 0,0-1 1 0 0,0 0 0 0 0,0-1 0 0 0,0 1 0 0 0,0-1-1 0 0,1 0-27 0 0,13-5 116 0 0,0 0 0 0 0,0-1-1 0 0,-1-1 1 0 0,1-1 0 0 0,-2 0-1 0 0,0-1 1 0 0,0-1 0 0 0,0-1-1 0 0,-2 0 1 0 0,1-1 0 0 0,3-5-116 0 0,156-159 314 0 0,-136 138-291 0 0,-44 65-411 0 0,-9 5 427 0 0,10-24-40 0 0,0 1 0 0 0,1-1 0 0 0,0 0 0 0 0,0 1 0 0 0,1 0 0 0 0,0 0 0 0 0,1 0 0 0 0,-1 0 0 0 0,1 1 0 0 0,1-1 0 0 0,0 1 0 0 0,0-1 0 0 0,0 1 0 0 0,1-1 0 0 0,1 1 0 0 0,-1-1 0 0 0,1 1 0 0 0,1-1 0 0 0,0 0 0 0 0,1 4 1 0 0,2-7 5 0 0,-1 0-1 0 0,2-1 1 0 0,-1 1 0 0 0,1-1 0 0 0,-1 0 0 0 0,1 0 0 0 0,0-1 0 0 0,1 0 0 0 0,-1 0 0 0 0,0 0-1 0 0,1-1 1 0 0,0 0 0 0 0,-1 0 0 0 0,1-1 0 0 0,0 0 0 0 0,0 0 0 0 0,0 0 0 0 0,0-1 0 0 0,0 0-1 0 0,0-1 1 0 0,0 1 0 0 0,0-1 0 0 0,-1 0 0 0 0,1-1 0 0 0,0 0 0 0 0,0 0 0 0 0,-1-1 0 0 0,0 1 0 0 0,1-1-1 0 0,-1-1 1 0 0,0 1 0 0 0,0-1 0 0 0,-1 0 0 0 0,1 0 0 0 0,-1-1 0 0 0,4-3-5 0 0,231-245 196 0 0,-120 131-152 0 0,-92 107-108 0 0,-24 41-28 0 0,3 158 241 0 0,-6-173-144 0 0,0 0 0 0 0,-1-1 0 0 0,0 1 0 0 0,-1 0 0 0 0,-1 0 0 0 0,1 0 0 0 0,-2 0 0 0 0,1-1 0 0 0,-1 1 0 0 0,-1-1 0 0 0,0 0 0 0 0,-1 0 0 0 0,0 0 0 0 0,0-1 0 0 0,-2 3-5 0 0,2-5-21 0 0,0-1-1 0 0,-1 0 1 0 0,0 0 0 0 0,0-1 0 0 0,0 0 0 0 0,0 0 0 0 0,-1 0-1 0 0,0-1 1 0 0,0 0 0 0 0,0 0 0 0 0,-1 0 0 0 0,1-1 0 0 0,-1 0 0 0 0,0-1-1 0 0,0 0 1 0 0,0 0 0 0 0,0-1 0 0 0,0 0 0 0 0,0 0 0 0 0,0-1-1 0 0,0 0 1 0 0,0 0 0 0 0,-9-2 21 0 0,17 2-14 0 0,-1 0 0 0 0,1-1 0 0 0,-1 1 0 0 0,1-1 0 0 0,-1 1 0 0 0,1-1 0 0 0,0 1 0 0 0,-1-1 0 0 0,1 1 0 0 0,0-1 0 0 0,-1 1 0 0 0,1-1 0 0 0,0 0 0 0 0,0 1 0 0 0,-1-1 0 0 0,1 1 0 0 0,0-1 0 0 0,0 0 0 0 0,0 1 0 0 0,0-1 0 0 0,0 0 0 0 0,0 1 0 0 0,0-1 0 0 0,0 0 0 0 0,0 1 0 0 0,0-1 0 0 0,0 1 0 0 0,0-1 0 0 0,1 0 0 0 0,-1 1 0 0 0,0-1 0 0 0,0 1 0 0 0,1-1 0 0 0,-1 0 0 0 0,0 1 0 0 0,1-1 0 0 0,-1 1 0 0 0,1-1 0 0 0,-1 1 0 0 0,0-1 0 0 0,1 1 0 0 0,-1 0 0 0 0,1-1 0 0 0,-1 1 0 0 0,1 0 0 0 0,0-1 0 0 0,-1 1 0 0 0,1 0 0 0 0,-1-1 0 0 0,1 1 0 0 0,-1 0 0 0 0,1 0 0 0 0,0 0 0 0 0,-1 0 0 0 0,1 0 0 0 0,0-1 0 0 0,-1 1 1 0 0,1 0-1 0 0,0 0 0 0 0,-1 1 0 0 0,1-1 0 0 0,-1 0 0 0 0,1 0 14 0 0,18-4 1 0 0,1 1 1 0 0,-1 1 0 0 0,0 0 0 0 0,1 2 0 0 0,-1 0 0 0 0,1 1 0 0 0,-1 1 0 0 0,0 1 0 0 0,1 1 0 0 0,13 4-2 0 0,1-1 74 0 0,108-3 411 0 0,-124-5-401 0 0,0-1 0 0 0,-1-1 0 0 0,1-1 0 0 0,-1-1 0 0 0,0 0 0 0 0,0-1-1 0 0,-1-1 1 0 0,0 0 0 0 0,0-1 0 0 0,-1-1 0 0 0,0 0 0 0 0,0-2 0 0 0,-1 1 0 0 0,0-2-1 0 0,-1 0 1 0 0,0 0 0 0 0,-1-1 0 0 0,-1-1 0 0 0,4-6-84 0 0,57-115 344 0 0,-70 133-339 0 0,-1-1 0 0 0,1 1 1 0 0,-1 0-1 0 0,0-1 0 0 0,0 1 0 0 0,0-1 0 0 0,0 0 1 0 0,0 1-1 0 0,-1-1 0 0 0,1 1 0 0 0,-1-1 0 0 0,0 0 1 0 0,0 0-1 0 0,0 1 0 0 0,0-1 0 0 0,0 0 0 0 0,0 1 1 0 0,-1-1-1 0 0,1 0 0 0 0,-1 1 0 0 0,0-1 0 0 0,0 1 0 0 0,0-1 1 0 0,0 1-1 0 0,0-1 0 0 0,0 1 0 0 0,-1 0 0 0 0,1-1 1 0 0,-1 1-1 0 0,0 0 0 0 0,1 0 0 0 0,-1 0 0 0 0,0 0 1 0 0,0 0-1 0 0,0 1 0 0 0,-1-1 0 0 0,1 1 0 0 0,-1-1-5 0 0,-7 2-4 0 0,0 0-1 0 0,0 1 1 0 0,0 1-1 0 0,1-1 1 0 0,-1 2-1 0 0,1-1 1 0 0,-1 1-1 0 0,1 1 0 0 0,0 0 1 0 0,0 0-1 0 0,1 1 1 0 0,-1 0-1 0 0,1 0 1 0 0,0 1-1 0 0,0 0 1 0 0,1 0-1 0 0,-1 1 0 0 0,2 0 1 0 0,-1 0-1 0 0,1 1 1 0 0,0 0-1 0 0,0 0 1 0 0,1 0-1 0 0,-1 4 5 0 0,1-5 3 0 0,0 0 0 0 0,0 0 0 0 0,1 0-1 0 0,0 1 1 0 0,1-1 0 0 0,-1 1 0 0 0,2 0 0 0 0,-1 0 0 0 0,1 0-1 0 0,0 1 1 0 0,1-1 0 0 0,0 0 0 0 0,0 1 0 0 0,1-1 0 0 0,0 1-1 0 0,0-1 1 0 0,1 1 0 0 0,0-1 0 0 0,1 1 0 0 0,-1-1 0 0 0,2 0-1 0 0,-1 0 1 0 0,1 0 0 0 0,1 0 0 0 0,-1-1 0 0 0,1 1 0 0 0,0-1-1 0 0,1 0 1 0 0,0 0 0 0 0,0 0 0 0 0,1-1 0 0 0,0 1-3 0 0,16 8-35 0 0,0-1 0 0 0,1-2 0 0 0,1 0 1 0 0,0-1-1 0 0,0-2 0 0 0,1 0 0 0 0,0-2 1 0 0,1-1-1 0 0,0 0 0 0 0,0-2 0 0 0,0-1 1 0 0,0-2-1 0 0,0 0 0 0 0,0-2 0 0 0,2 0 35 0 0,8-2-1418 0 0,-13-2-3776 0 0,-11 2-5739 0 0</inkml:trace>
  <inkml:trace contextRef="#ctx0" brushRef="#br0" timeOffset="16272.687">1 1803 5625 0 0,'0'0'1166'0'0,"0"0"-265"0"0,0 0-25 0 0,0 0 157 0 0,0 0 152 0 0,0 0 8 0 0,0 0-127 0 0,0 0-176 0 0,0 0-182 0 0,0 0-72 0 0,0 0-20 0 0,4 0 711 0 0,241-14 2287 0 0,167 3-1000 0 0,-321 3-2287 0 0,397-35 1742 0 0,396 20-2069 0 0,-339 45 458 0 0,151-26 268 0 0,-137-14-414 0 0,117 51-27 0 0,-217-26-197 0 0,352-17-38 0 0,-74-12 90 0 0,-1-30 50 0 0,278 22 81 0 0,-479 1-150 0 0,-207 7-55 0 0,181-7 74 0 0,-290 21-48 0 0,-65-7 20 0 0,-143 13-647 0 0,-17 1-3146 0 0,-6 3-5967 0 0,7-1-2520 0 0</inkml:trace>
  <inkml:trace contextRef="#ctx0" brushRef="#br0" timeOffset="18626.29">10472 875 7378 0 0,'0'0'1940'0'0,"0"0"-600"0"0,0 0-247 0 0,0 0 196 0 0,0 0 165 0 0,0 0-35 0 0,0 0-238 0 0,0 0-310 0 0,0 0-161 0 0,0 0-76 0 0,0 0-83 0 0,-5 3-88 0 0,-12 7-52 0 0,17-9-348 0 0,0 0 0 0 0,1-1 1 0 0,-1 1-1 0 0,0 0 0 0 0,0-1 0 0 0,0 1 1 0 0,1-1-1 0 0,-1 1 0 0 0,0-1 1 0 0,1 1-1 0 0,-1 0 0 0 0,0-1 0 0 0,1 1 1 0 0,-1-1-1 0 0,1 1 0 0 0,-1-1 1 0 0,1 0-1 0 0,-1 1 0 0 0,1-1 0 0 0,-1 1 1 0 0,1-1-1 0 0,0 0 0 0 0,-1 0 1 0 0,1 1-1 0 0,-1-1 0 0 0,1 0 0 0 0,0 0 1 0 0,-1 0-1 0 0,1 1 0 0 0,0-1 0 0 0,-1 0 1 0 0,1 0-1 0 0,0 0 0 0 0,-1 0 1 0 0,1 0-1 0 0,-1 0 0 0 0,1-1 0 0 0,0 1 1 0 0,-1 0-1 0 0,1 0 0 0 0,0 0 1 0 0,-1-1-1 0 0,1 1 0 0 0,-1 0 0 0 0,1 0 1 0 0,0-1-1 0 0,-1 1 0 0 0,1-1 1 0 0,-1 1-1 0 0,1 0-63 0 0,1 0 239 0 0,23-4 128 0 0,-14-4 414 0 0,-23 10-3953 0 0,3 1-5493 0 0,6 0-2727 0 0</inkml:trace>
  <inkml:trace contextRef="#ctx0" brushRef="#br0" timeOffset="19160.694">10485 1207 10130 0 0,'0'0'3244'0'0,"0"0"-1491"0"0,0 0-578 0 0,0 0 32 0 0,0 0 80 0 0,0 0-52 0 0,0 0-208 0 0,0 0-283 0 0,0 0-241 0 0,0 0-139 0 0,0 0-88 0 0,0 0-32 0 0,0 0-7 0 0,-15 19 1694 0 0,38-38-166 0 0,-22 19-1696 0 0,-1 0 3 0 0,0 0-21 0 0,0 0 6 0 0,0 0-10 0 0,0 0-12 0 0,-7 0 779 0 0,8 0-1757 0 0,0 0-2338 0 0,0 0-3302 0 0,1 0-5732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2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463 264 8698 0 0,'0'0'1750'0'0,"0"0"-354"0"0,0 0-159 0 0,0 0 65 0 0,0 0 120 0 0,0 0-26 0 0,0 0-142 0 0,0 0-179 0 0,0 0-194 0 0,0 0-154 0 0,0 0-111 0 0,-16-7-79 0 0,-52-23-91 0 0,64 29-385 0 0,1-1 1 0 0,-1 1-1 0 0,0-1 1 0 0,0 1-1 0 0,0 1 0 0 0,0-1 1 0 0,0 0-1 0 0,0 1 1 0 0,0 0-1 0 0,0 0 1 0 0,0 0-1 0 0,0 1 0 0 0,0-1 1 0 0,0 1-1 0 0,0 0 1 0 0,0 0-1 0 0,0 0 0 0 0,-3 2-61 0 0,0-1 86 0 0,-13 7 25 0 0,1 0 1 0 0,0 1 0 0 0,1 0-1 0 0,0 2 1 0 0,0 0-1 0 0,2 1 1 0 0,-1 1-1 0 0,2 0 1 0 0,0 1 0 0 0,1 1-1 0 0,0 0 1 0 0,1 1-1 0 0,1 0 1 0 0,1 1-1 0 0,-6 12-111 0 0,11-19 45 0 0,1 1 0 0 0,-1 0 0 0 0,2 0-1 0 0,0 1 1 0 0,0-1 0 0 0,2 1-1 0 0,-1 0 1 0 0,1 0 0 0 0,1 0-1 0 0,0 0 1 0 0,1 0 0 0 0,2 12-45 0 0,-2-22 23 0 0,1 0 1 0 0,0 0 0 0 0,0 0 0 0 0,0-1 0 0 0,1 1-1 0 0,-1 0 1 0 0,1 0 0 0 0,-1-1 0 0 0,1 1 0 0 0,0-1-1 0 0,0 1 1 0 0,0-1 0 0 0,0 0 0 0 0,1 0 0 0 0,-1 0-1 0 0,0 0 1 0 0,1 0 0 0 0,0-1 0 0 0,-1 1 0 0 0,1-1-1 0 0,0 1 1 0 0,0-1 0 0 0,0 0 0 0 0,0 0 0 0 0,0 0-1 0 0,0-1 1 0 0,0 1 0 0 0,0-1 0 0 0,0 0 0 0 0,0 1-1 0 0,2-1-23 0 0,3 0 67 0 0,0 0 0 0 0,0 0 0 0 0,0-1 1 0 0,-1 0-1 0 0,1 0 0 0 0,0 0 0 0 0,0-1 0 0 0,0-1 0 0 0,-1 1 0 0 0,0-1 0 0 0,7-4-67 0 0,27-20 88 0 0,-2-2 0 0 0,-1-2 0 0 0,-1-1 0 0 0,-2-2 0 0 0,-1-2 0 0 0,-2-1 0 0 0,-1-1 0 0 0,5-12-88 0 0,64-109 158 0 0,-101 193-126 0 0,-5 56 180 0 0,-3 118 170 0 0,11-186-362 0 0,1 1 1 0 0,0-1 0 0 0,2 1-1 0 0,1-1 1 0 0,1-1-1 0 0,1 1 1 0 0,1 0-21 0 0,16 50 13 0 0,-25-72-103 0 0,0-1-1 0 0,0 1 0 0 0,1 0 1 0 0,-1-1-1 0 0,0 1 1 0 0,1 0-1 0 0,-1 0 0 0 0,0 0 1 0 0,1-1-1 0 0,-1 1 0 0 0,1 0 1 0 0,-1 0-1 0 0,0 0 1 0 0,1 0-1 0 0,-1 0 0 0 0,1 0 1 0 0,-1 0-1 0 0,0-1 0 0 0,1 1 1 0 0,-1 1-1 0 0,1-1 1 0 0,-1 0-1 0 0,1 0 0 0 0,-1 0 1 0 0,0 0-1 0 0,1 0 1 0 0,-1 0-1 0 0,1 0 0 0 0,-1 0 1 0 0,0 1-1 0 0,1-1 0 0 0,-1 0 1 0 0,0 0-1 0 0,1 0 1 0 0,-1 1-1 0 0,0-1 0 0 0,1 0 1 0 0,-1 1-1 0 0,0-1 0 0 0,1 0 91 0 0,4-14-2653 0 0,1 3-4238 0 0,-5 7-4837 0 0</inkml:trace>
  <inkml:trace contextRef="#ctx0" brushRef="#br0" timeOffset="300.479">1096 503 13659 0 0,'0'0'2035'0'0,"0"0"-700"0"0,0 0-287 0 0,0 0 118 0 0,0 0 125 0 0,0 0-12 0 0,0 0-212 0 0,0 0-290 0 0,0 0-211 0 0,0 0-105 0 0,0 0-57 0 0,0 0-25 0 0,0 0 0 0 0,-11 19-65 0 0,-72 114 310 0 0,-43 38-934 0 0,125-170 184 0 0,1-1 1 0 0,0 0 0 0 0,0 1 0 0 0,0-1 0 0 0,0 1-1 0 0,-1-1 1 0 0,1 0 0 0 0,0 1 0 0 0,0-1 0 0 0,-1 0-1 0 0,1 1 1 0 0,0-1 0 0 0,0 0 0 0 0,-1 1 0 0 0,1-1-1 0 0,0 0 1 0 0,-1 0 0 0 0,1 1 0 0 0,-1-1 0 0 0,1 0-1 0 0,0 0 1 0 0,-1 0 0 0 0,1 1 0 0 0,-1-1-1 0 0,1 0 1 0 0,-1 0 0 0 0,1 0 0 0 0,0 0 0 0 0,-1 0-1 0 0,1 0 1 0 0,-1 0 0 0 0,1 0 0 0 0,-1 0 0 0 0,1 0-1 0 0,0 0 1 0 0,-1 0 0 0 0,1 0 0 0 0,-1-1 0 0 0,1 1-1 0 0,-1 0 1 0 0,1 0 0 0 0,0 0 0 0 0,-1-1 0 0 0,1 1-1 0 0,0 0 1 0 0,-1 0 0 0 0,1-1 0 0 0,0 1 0 0 0,-1 0-1 0 0,1-1 1 0 0,0 1 0 0 0,-1 0 0 0 0,1-1-1 0 0,0 1 1 0 0,0 0 0 0 0,-1-1 125 0 0,-8-26-10861 0 0,8 24 8935 0 0,1-4-4749 0 0</inkml:trace>
  <inkml:trace contextRef="#ctx0" brushRef="#br0" timeOffset="555.308">850 485 4513 0 0,'0'0'3138'0'0,"0"0"-475"0"0,0 0-392 0 0,0 0-238 0 0,0 0-250 0 0,0 0-299 0 0,0 0-316 0 0,0 0-271 0 0,0 0-189 0 0,0 0-103 0 0,0 0-7 0 0,0 0-8 0 0,-2 8-41 0 0,1-7-535 0 0,0 4 73 0 0,0-1 0 0 0,0 1 0 0 0,0 0 0 0 0,1-1 0 0 0,0 1 1 0 0,0 0-1 0 0,0 0 0 0 0,0 0 0 0 0,1-1 0 0 0,-1 1 1 0 0,1 0-1 0 0,0-1 0 0 0,1 1 0 0 0,-1-1 0 0 0,1 2-87 0 0,14 20 311 0 0,1 0 1 0 0,1-1-1 0 0,2 0 0 0 0,0-2 1 0 0,1 0-1 0 0,2-2 0 0 0,3 3-311 0 0,25 25-325 0 0,-49-49 911 0 0,-1 0-2951 0 0,0 1-6714 0 0,-1-1-2469 0 0</inkml:trace>
  <inkml:trace contextRef="#ctx0" brushRef="#br0" timeOffset="893.795">1295 293 15947 0 0,'0'0'1395'0'0,"0"0"-473"0"0,0 0-231 0 0,0 0 81 0 0,0 0 136 0 0,0 0 35 0 0,0 0-91 0 0,0 0-125 0 0,0 0-99 0 0,0 0-74 0 0,0 0-69 0 0,0 0-73 0 0,0 0-57 0 0,33-1-47 0 0,102-4-51 0 0,169-6 765 0 0,-285 9-1196 0 0,-1 0 367 0 0,-16 2-4622 0 0,-9-1-5503 0 0,2 1-1624 0 0</inkml:trace>
  <inkml:trace contextRef="#ctx0" brushRef="#br0" timeOffset="1136.003">1334 500 11058 0 0,'0'0'3740'0'0,"0"0"-2093"0"0,0 0-707 0 0,0 0 36 0 0,0 0 34 0 0,0 0-57 0 0,0 0-128 0 0,0 0-144 0 0,0 0-125 0 0,33 2-76 0 0,107 7-69 0 0,-38-20 144 0 0,59-16-254 0 0,35-6-4999 0 0,-157 22-2076 0 0,-31 9 3684 0 0,9-3-6481 0 0</inkml:trace>
  <inkml:trace contextRef="#ctx0" brushRef="#br0" timeOffset="1386.445">2291 231 11210 0 0,'0'0'1793'0'0,"0"0"-438"0"0,0 0-187 0 0,0 0-12 0 0,0 0-18 0 0,0 0-95 0 0,0 0-167 0 0,0 0-188 0 0,-33 20-147 0 0,-100 63-94 0 0,129-81-415 0 0,-1 1 1 0 0,1-1-1 0 0,0 1 0 0 0,-1 0 1 0 0,1 0-1 0 0,1 1 0 0 0,-1-1 0 0 0,0 1 1 0 0,1 0-1 0 0,0 0 0 0 0,0 0 0 0 0,0 0 1 0 0,0 1-1 0 0,1-1 0 0 0,-2 5-32 0 0,-2 4 94 0 0,2-6-42 0 0,0-1 0 0 0,1 1-1 0 0,0 0 1 0 0,0 0 0 0 0,0 0 0 0 0,1 0 0 0 0,0 1 0 0 0,0-1 0 0 0,1 0 0 0 0,0 1 0 0 0,0-1 0 0 0,1 1-1 0 0,0 0 1 0 0,0-1 0 0 0,1 1 0 0 0,0-1 0 0 0,0 1 0 0 0,1-1 0 0 0,0 0 0 0 0,0 1 0 0 0,1-1 0 0 0,0 0-1 0 0,0 0 1 0 0,0-1 0 0 0,1 1 0 0 0,0-1 0 0 0,1 1 0 0 0,-1-1 0 0 0,1-1 0 0 0,0 1 0 0 0,1-1 0 0 0,-1 0 0 0 0,1 0-1 0 0,0 0 1 0 0,0-1 0 0 0,1 0 0 0 0,0 0-52 0 0,14 4 191 0 0,1-1-1 0 0,0-2 1 0 0,1 0-1 0 0,-1-1 1 0 0,1-1-1 0 0,0-1 1 0 0,0-2-1 0 0,0 0 0 0 0,0-1 1 0 0,0-1-1 0 0,-1-1 1 0 0,5-3-191 0 0,7 1 208 0 0,0-2-1 0 0,0-1 1 0 0,-1-2-1 0 0,-1-1 1 0 0,1-2 0 0 0,-2-1-1 0 0,0-1 1 0 0,-1-2 0 0 0,0-1-1 0 0,-2-1 1 0 0,0-1-1 0 0,-1-2 1 0 0,-1-1 0 0 0,-1-1-1 0 0,-1-1 1 0 0,6-11-208 0 0,-24 28-1 0 0,-1 0 0 0 0,0-1 0 0 0,0 0 0 0 0,-1 0 0 0 0,0 0 0 0 0,0-1 0 0 0,-1 1 0 0 0,-1-1 0 0 0,0 0 0 0 0,0 0 0 0 0,0 0 0 0 0,-2 0 0 0 0,1 0 0 0 0,-1 0 0 0 0,-1 0 0 0 0,1 0 0 0 0,-2 0 0 0 0,0 0 0 0 0,0 1 0 0 0,0-1 0 0 0,-1 0 0 0 0,-1 1 0 0 0,0 0 0 0 0,0 0 0 0 0,0 0 0 0 0,-1 0 0 0 0,-1 1 0 0 0,0-1 0 0 0,0 1 0 0 0,0 1 0 0 0,-1-1 0 0 0,0 1 0 0 0,0 0 0 0 0,-1 1 0 0 0,0 0 0 0 0,0 0 0 0 0,-1 1 0 0 0,1 0 0 0 0,-5-2 1 0 0,-5-1-121 0 0,1 0 0 0 0,-1 1-1 0 0,0 1 1 0 0,0 1 0 0 0,-1 1 0 0 0,0 0-1 0 0,0 2 1 0 0,0 0 0 0 0,0 0-1 0 0,0 2 1 0 0,0 1 0 0 0,0 0 0 0 0,0 1-1 0 0,0 1 1 0 0,1 1 0 0 0,-8 3 121 0 0,-10 4-1243 0 0,0 1-1 0 0,2 1 1 0 0,-1 2 0 0 0,-27 17 1243 0 0,20-6-4896 0 0,10-7-6656 0 0</inkml:trace>
  <inkml:trace contextRef="#ctx0" brushRef="#br0" timeOffset="1809.187">2153 286 584 0 0,'0'0'1947'0'0,"0"0"39"0"0,0 0-14 0 0,0 0-41 0 0,0 0-45 0 0,0 0-88 0 0,0 0-118 0 0,0 0-162 0 0,0 0-206 0 0,0 0-173 0 0,0 0-112 0 0,0 0-55 0 0,-21-8-29 0 0,-63-23-37 0 0,84 32-824 0 0,1-1 1 0 0,-1 1 0 0 0,0 0 0 0 0,1-1-1 0 0,-1 1 1 0 0,0 0 0 0 0,0 0 0 0 0,0 0 0 0 0,0-1-1 0 0,0 1 1 0 0,0 0 0 0 0,0 0 0 0 0,0 0-1 0 0,0-1 1 0 0,0 1 0 0 0,0 0 0 0 0,0 0 0 0 0,0-1-1 0 0,-1 1 1 0 0,1 0 0 0 0,0 0 0 0 0,-1-1-1 0 0,1 1 1 0 0,0 0 0 0 0,-1-1 0 0 0,1 1 0 0 0,-1 0-1 0 0,1-1 1 0 0,-1 1 0 0 0,0-1 0 0 0,1 1-1 0 0,-1-1 1 0 0,1 1 0 0 0,-1-1 0 0 0,0 1 0 0 0,1-1-1 0 0,-1 0 1 0 0,0 1 0 0 0,0-1 0 0 0,1 0-1 0 0,-1 1 1 0 0,0-1 0 0 0,0 0 0 0 0,1 0-1 0 0,-1 0 1 0 0,0 0 0 0 0,0 0 0 0 0,0 0 0 0 0,1 0-1 0 0,-1 0 1 0 0,0 0 0 0 0,0 0 0 0 0,0 0-1 0 0,1-1 1 0 0,-1 1 0 0 0,0 0 0 0 0,0-1 0 0 0,1 1-1 0 0,-2-1-82 0 0,11 8 253 0 0,0 0 0 0 0,1-1 0 0 0,-1 0 0 0 0,1 0-1 0 0,0-1 1 0 0,0-1 0 0 0,1 0 0 0 0,0 0-1 0 0,10 2-252 0 0,77 16 599 0 0,1-4 0 0 0,0-5 0 0 0,42-1-599 0 0,37 5 399 0 0,136 15 65 0 0,-127-10-375 0 0,-177-18-1612 0 0,-25-3-5161 0 0,8-1 1164 0 0,3 0-6756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2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4473 0 0,'0'0'2398'0'0,"0"0"-242"0"0,0 0-91 0 0,0 0-64 0 0,0 0-159 0 0,0 0-205 0 0,0 0-204 0 0,0 0-217 0 0,0 0-186 0 0,0 0-152 0 0,0 0-125 0 0,0 0-114 0 0,0 0-107 0 0,-7 0 204 0 0,6 0 1970 0 0,48 4 93 0 0,13 0-3015 0 0,283-4 314 0 0,-226-4 35 0 0,-116 4-126 0 0,-1 0-9 0 0,0 0 13 0 0,19-3 55 0 0,-15 2-4965 0 0,-8 1 2146 0 0,-1 0-2996 0 0,0 0-6136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16636 0 0,'0'0'1240'0'0,"0"0"-444"0"0,0 0-189 0 0,0 0 102 0 0,0 0 131 0 0,0 0 49 0 0,0 0-44 0 0,0 0-95 0 0,0 0-82 0 0,0 0-59 0 0,0 0-46 0 0,31 3-38 0 0,98 6-42 0 0,137 13 1148 0 0,-182-16-1511 0 0,12 0-328 0 0,-30-4-5512 0 0,-66-3 443 0 0,0-2-6428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7626 0 0,'0'0'1855'0'0,"0"0"-196"0"0,0 0-26 0 0,0 0 89 0 0,0 0 44 0 0,0 0-114 0 0,0 0-201 0 0,0 0-229 0 0,0 0-205 0 0,0 0-161 0 0,0 0-142 0 0,0 0-105 0 0,-6-6 266 0 0,5 5 2102 0 0,32 28-1642 0 0,96 41-700 0 0,-2-20-422 0 0,143 76 56 0 0,-233-87-193 0 0,-90-14 266 0 0,35-11-334 0 0,0 1 0 0 0,1 1 0 0 0,0 1-1 0 0,1 1 1 0 0,1 0 0 0 0,1 2 0 0 0,-3 3-8 0 0,-72 67-8 0 0,-115 77 86 0 0,146-87-1849 0 0,60-78 1683 0 0,0 0-1 0 0,1 0 0 0 0,-1 0 1 0 0,0 0-1 0 0,1-1 0 0 0,-1 1 1 0 0,0 0-1 0 0,0 0 0 0 0,1 0 1 0 0,-1 0-1 0 0,0 0 0 0 0,1 0 1 0 0,-1 0-1 0 0,0 0 0 0 0,0 0 1 0 0,1 0-1 0 0,-1 0 0 0 0,0 0 1 0 0,1 0-1 0 0,-1 0 0 0 0,0 0 1 0 0,1 0-1 0 0,-1 1 0 0 0,0-1 1 0 0,0 0-1 0 0,1 0 0 0 0,-1 0 1 0 0,0 0-1 0 0,0 0 0 0 0,1 1 1 0 0,-1-1-1 0 0,0 0 0 0 0,0 0 1 0 0,0 1-1 0 0,1-1 0 0 0,-1 0 1 0 0,0 0-1 0 0,0 1 0 0 0,0-1 1 0 0,0 0-1 0 0,1 0 0 0 0,-1 1 1 0 0,0-1-1 0 0,0 0 0 0 0,0 1 1 0 0,0-1-1 0 0,0 0 0 0 0,0 0 1 0 0,0 1-1 0 0,0-1 0 0 0,0 0 1 0 0,0 1-1 0 0,0-1 0 0 0,0 0 1 0 0,0 1-1 0 0,0-1 0 0 0,0 0 1 0 0,0 0-1 0 0,-1 1 0 0 0,1-1 1 0 0,0 0-1 0 0,0 0 1 0 0,0 1-1 0 0,0-1 0 0 0,0 0 1 0 0,-1 0-1 0 0,1 1 0 0 0,0-1 89 0 0,15-3-10674 0 0,-6-1-1481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54.8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0 313,'3'2,"0"-1,0 0,0 0,0 0,0 0,0-1,1 1,-1-1,0 0,0 0,0 0,0 0,1 0,-1-1,0 0,0 1,0-1,0 0,0-1,0 1,0 0,0-1,-1 0,1 1,-1-1,1 0,-1 0,1-1,-1 1,0-1,19-22,-2-1,0-2,-2 0,-1 0,-1-2,-1 0,-2 0,0-5,-6 8,-8 20,-5 19,-1 6,1 1,1 1,1-1,0 1,1 0,2 0,-1 6,-13 150,28-54,-12-121,0 0,1 0,-1-1,0 1,1 0,-1 0,1-1,-1 1,1 0,-1-1,1 1,-1-1,1 1,0 0,-1-1,1 0,0 1,-1-1,1 1,0-1,0 0,-1 1,1-1,0 0,0 0,0 0,-1 0,1 1,0-1,0 0,0-1,0 1,-1 0,1 0,0 0,0 0,0-1,-1 1,1 0,0-1,0 1,-1 0,1-1,0 1,-1-1,1 1,-1-1,1 1,0-1,-1 0,1 1,-1-2,10-5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9978 0 0,'0'0'2159'0'0,"0"0"-342"0"0,0 0-174 0 0,0 0-140 0 0,0 0-196 0 0,0 0-255 0 0,0 0-240 0 0,0 0-173 0 0,0 0-91 0 0,0 0-19 0 0,0 0 25 0 0,0 0 9 0 0,3 2 9 0 0,87 26 3111 0 0,66-24-2738 0 0,-96-5-652 0 0,34-7-271 0 0,-82 0-1887 0 0,-13 6-2157 0 0,-6 2-3599 0 0,5 0-4201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11971 0 0,'0'0'2991'0'0,"0"0"-1111"0"0,0 0-455 0 0,0 0-28 0 0,0 0-33 0 0,0 0-150 0 0,0 0-274 0 0,0 0-264 0 0,0 0-165 0 0,0 0-80 0 0,0 0-36 0 0,0 0-19 0 0,0 0-19 0 0,5 12-29 0 0,17 34-32 0 0,-21-44-273 0 0,1-1-1 0 0,-1 0 0 0 0,0 1 1 0 0,1-1-1 0 0,0 0 0 0 0,-1 0 1 0 0,1 0-1 0 0,-1 0 0 0 0,1-1 1 0 0,0 1-1 0 0,0 0 0 0 0,-1-1 1 0 0,1 1-1 0 0,0-1 0 0 0,0 1 1 0 0,0-1-1 0 0,0 0 0 0 0,0 0 1 0 0,0 0-1 0 0,-1 0 0 0 0,1 0 1 0 0,0 0-1 0 0,0-1 0 0 0,0 1 1 0 0,1-1-23 0 0,7 0 88 0 0,202-35-172 0 0,-202 32-659 0 0,3 0-5513 0 0,-9 4-5778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16315 0 0,'0'0'1578'0'0,"0"0"-438"0"0,0 0-327 0 0,0 0-32 0 0,0 0 105 0 0,0 0 51 0 0,0 0-94 0 0,0 0-176 0 0,0 0-168 0 0,0 0-122 0 0,0 0-85 0 0,0 25-15 0 0,2 83-31 0 0,6 34 442 0 0,-5-107-629 0 0,-1 1 1 0 0,-1 0-1 0 0,-2 0 1 0 0,-2-1-1 0 0,-1 2-59 0 0,-29 128-358 0 0,29-132-1891 0 0,4-33 1202 0 0,1-1-3347 0 0,10-9-72 0 0,-7 3-1332 0 0,-2-1-2526 0 0</inkml:trace>
  <inkml:trace contextRef="#ctx0" brushRef="#br0" timeOffset="348.234">1 1 12923 0 0,'0'0'1853'0'0,"0"0"-272"0"0,0 0-209 0 0,0 0-29 0 0,0 0-85 0 0,0 0-242 0 0,0 0-331 0 0,0 0-299 0 0,0 0-169 0 0,0 0-29 0 0,0 0 47 0 0,0 0 61 0 0,0 0 25 0 0,18 0-7 0 0,114 7 270 0 0,146 49 643 0 0,-271-54-1209 0 0,0-1 1 0 0,0 1-1 0 0,0 0 0 0 0,-1 1 1 0 0,1 0-1 0 0,0 0 1 0 0,-1 0-1 0 0,0 1 0 0 0,0 0 1 0 0,0 0-1 0 0,0 0 1 0 0,-1 1-1 0 0,0 0 0 0 0,0 0 1 0 0,0 0-1 0 0,0 1 1 0 0,-1 0-1 0 0,0 0 0 0 0,0 0 1 0 0,-1 0-1 0 0,1 0 1 0 0,-1 1-1 0 0,-1 0 0 0 0,1-1 1 0 0,-1 1-1 0 0,0 0 0 0 0,-1 0 1 0 0,0 0-1 0 0,1 8-18 0 0,-6-8 17 0 0,1 1 0 0 0,-1-1 0 0 0,0 0 0 0 0,-1 0 0 0 0,1-1 0 0 0,-2 1 0 0 0,1-1 0 0 0,0 0 0 0 0,-1 0 0 0 0,0-1-1 0 0,-1 0 1 0 0,1 0 0 0 0,-1 0 0 0 0,0-1 0 0 0,0 0 0 0 0,-1 0 0 0 0,1-1 0 0 0,-1 0 0 0 0,-3 1-17 0 0,-5 4 5 0 0,-8 4-29 0 0,-1-2-1 0 0,-1 0 1 0 0,0-2-1 0 0,0-1 1 0 0,0-1-1 0 0,-1-1 1 0 0,-12-1 24 0 0,-58 1-3536 0 0,97-8-3611 0 0,0-1-4249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9042 0 0,'0'0'5002'0'0,"0"0"-3177"0"0,0 0-1193 0 0,0 0 4 0 0,0 0 238 0 0,0 0 204 0 0,0 0 32 0 0,0 0-150 0 0,0 0-204 0 0,0 0-154 0 0,0 0-105 0 0,0 0-78 0 0,4 31-39 0 0,12 97-48 0 0,-10 16 570 0 0,-45 90-341 0 0,16-156-829 0 0,30-93-7883 0 0,-3 5 819 0 0,-3 6-2525 0 0</inkml:trace>
  <inkml:trace contextRef="#ctx0" brushRef="#br0" timeOffset="288.698">56 52 12227 0 0,'0'0'1649'0'0,"0"0"-530"0"0,0 0-227 0 0,0 0-34 0 0,0 0 15 0 0,0 0 0 0 0,0 0-7 0 0,0 0-3 0 0,0 0-40 0 0,0 0-60 0 0,0 0-82 0 0,0 0-83 0 0,23 0-86 0 0,75 2-56 0 0,66-23 1031 0 0,23-12-3039 0 0,-187 41-8876 0 0,-1-5-1252 0 0</inkml:trace>
  <inkml:trace contextRef="#ctx0" brushRef="#br0" timeOffset="516.588">0 368 14227 0 0,'0'0'1250'0'0,"0"0"-207"0"0,0 0 3 0 0,0 0 52 0 0,0 0-35 0 0,0 0-150 0 0,0 0-170 0 0,0 0-171 0 0,33 0-154 0 0,102-1-135 0 0,25-23-22 0 0,-116 10-1018 0 0,-24 6-5320 0 0,-14 8-4989 0 0</inkml:trace>
  <inkml:trace contextRef="#ctx0" brushRef="#br0" timeOffset="917.343">437 339 240 0 0,'0'0'918'0'0,"0"0"204"0"0,0 0 329 0 0,0 0 335 0 0,0 0 89 0 0,0 0-96 0 0,0 0-78 0 0,0 0-125 0 0,0 0-82 0 0,0 0-87 0 0,0 0-123 0 0,0 0-113 0 0,-3 14-102 0 0,-21 93 2144 0 0,-8 58-472 0 0,21-131-13966 0 0,11-34 5345 0 0,0-3-1842 0 0</inkml:trace>
  <inkml:trace contextRef="#ctx0" brushRef="#br0" timeOffset="1187.792">415 357 9842 0 0,'0'0'2249'0'0,"0"0"-826"0"0,0 0-411 0 0,0 0 3 0 0,0 0 81 0 0,0 0 1 0 0,0 0-114 0 0,0 0-166 0 0,0 0-141 0 0,0 0-111 0 0,0 0-75 0 0,0 0-49 0 0,25 0-90 0 0,123 0 123 0 0,-94-3 733 0 0,-20 0-4121 0 0,-12 2-6585 0 0,-22 1-1258 0 0</inkml:trace>
  <inkml:trace contextRef="#ctx0" brushRef="#br0" timeOffset="1435.265">435 490 10434 0 0,'0'0'2398'0'0,"0"0"-830"0"0,0 0-378 0 0,0 0 13 0 0,0 0-47 0 0,0 0-124 0 0,0 0-146 0 0,0 0-183 0 0,0 0-164 0 0,0 0-145 0 0,0 0-126 0 0,0 0-105 0 0,0 0-82 0 0,28-1-47 0 0,89-2-66 0 0,-25-15-1651 0 0,-63 7-8556 0 0,-17 7 144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4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302 479 16708 0 0,'0'0'1412'0'0,"0"0"-149"0"0,0 0-187 0 0,0 0-81 0 0,0 0-42 0 0,0 0-51 0 0,0 0-137 0 0,0 0-202 0 0,0 0-203 0 0,0 0-74 0 0,0 0-17 0 0,-1 4 22 0 0,17 66 832 0 0,-2-33-732 0 0,6 32-177 0 0,-3 0 1 0 0,-3 1 0 0 0,-4 1-1 0 0,-2 0 1 0 0,-3 42-215 0 0,-3-40-2946 0 0,-19-75-6471 0 0,14 1 4792 0 0,-1-3-6521 0 0</inkml:trace>
  <inkml:trace contextRef="#ctx0" brushRef="#br0" timeOffset="465.703">0 538 13035 0 0,'0'0'1581'0'0,"0"0"-78"0"0,0 0-164 0 0,0 0-90 0 0,0 0-105 0 0,0 0-151 0 0,0 0-179 0 0,0 0-159 0 0,0 0-118 0 0,0 0-69 0 0,0 0-38 0 0,0 0-16 0 0,28-34-17 0 0,89-101-33 0 0,-51 89-20 0 0,-19 30-114 0 0,1 2 0 0 0,0 2 1 0 0,0 3-1 0 0,1 1 0 0 0,1 2 0 0 0,19 2-230 0 0,-67 4 5 0 0,1-1-1 0 0,-1 1 1 0 0,1-1-1 0 0,-1 1 1 0 0,1 0-1 0 0,0 0 1 0 0,-1 1-1 0 0,1-1 0 0 0,-1 0 1 0 0,1 1-1 0 0,0-1 1 0 0,-1 1-1 0 0,0 0 1 0 0,1 0-1 0 0,-1 0 1 0 0,1 0-1 0 0,-1 1 1 0 0,0-1-1 0 0,0 0 0 0 0,0 1 1 0 0,0 0-1 0 0,0-1 1 0 0,0 1-1 0 0,0 0 1 0 0,0 0-1 0 0,-1 0 1 0 0,1 0-1 0 0,-1 0 1 0 0,1 1-1 0 0,-1-1 0 0 0,0 0 1 0 0,0 1-1 0 0,0-1 1 0 0,0 1-1 0 0,-1-1 1 0 0,1 1-1 0 0,-1-1 1 0 0,1 1-1 0 0,-1 0 1 0 0,0-1-1 0 0,0 1 0 0 0,0-1 1 0 0,0 1-1 0 0,0 0 1 0 0,-1-1-1 0 0,1 1 1 0 0,-1-1-1 0 0,0 1 1 0 0,0-1-1 0 0,0 1-4 0 0,-7 13 38 0 0,0-1 0 0 0,-1-1 0 0 0,0 0 0 0 0,-2 0 0 0 0,1-1 0 0 0,-2 0-1 0 0,0-1 1 0 0,0 0 0 0 0,-10 7-38 0 0,-7 7 24 0 0,-75 81 18 0 0,104-105-44 0 0,-1-1 0 0 0,0 0 1 0 0,0 1-1 0 0,1-1 0 0 0,-1 0 1 0 0,0 1-1 0 0,1-1 0 0 0,0 1 1 0 0,-1-1-1 0 0,1 1 0 0 0,0-1 1 0 0,0 1-1 0 0,0-1 0 0 0,0 1 1 0 0,0-1-1 0 0,0 1 0 0 0,0 0 1 0 0,0-1-1 0 0,1 1 0 0 0,-1-1 0 0 0,0 1 1 0 0,1-1-1 0 0,0 0 0 0 0,-1 1 1 0 0,1-1-1 0 0,0 0 0 0 0,-1 1 1 0 0,1-1-1 0 0,0 0 0 0 0,0 0 1 0 0,0 1-1 0 0,0-1 0 0 0,1 0 1 0 0,-1 0-1 0 0,0 0 0 0 0,0 0 1 0 0,1-1-1 0 0,-1 1 0 0 0,0 0 0 0 0,1 0 1 0 0,-1-1-1 0 0,1 1 2 0 0,67 17-7 0 0,95-11 49 0 0,-131-8-45 0 0,0 1 0 0 0,0 2 0 0 0,0 1 0 0 0,-1 2 0 0 0,23 6 3 0 0,-52-11 9 0 0,0 1-1 0 0,0 0 0 0 0,-1 0 1 0 0,1 0-1 0 0,0 0 1 0 0,-1 0-1 0 0,1 1 0 0 0,-1-1 1 0 0,1 1-1 0 0,-1 0 1 0 0,0 0-1 0 0,0 0 0 0 0,1 0 1 0 0,-1 0-1 0 0,-1 0 1 0 0,1 0-1 0 0,0 1 0 0 0,0-1 1 0 0,-1 1-1 0 0,0-1 1 0 0,1 1-1 0 0,-1-1 1 0 0,0 1-1 0 0,0 0 0 0 0,0 0 1 0 0,-1 0-1 0 0,1-1 1 0 0,-1 1-1 0 0,0 0 0 0 0,1 0 1 0 0,-1 0-1 0 0,0 0 1 0 0,-1 0-1 0 0,1 0 0 0 0,0 0 1 0 0,-1-1-1 0 0,0 1 1 0 0,0 0-1 0 0,0 0 0 0 0,0 0 1 0 0,0-1-1 0 0,0 1 1 0 0,-1-1-1 0 0,1 1 1 0 0,-1-1-1 0 0,0 1-8 0 0,-19 23 58 0 0,0-1 0 0 0,-2 0 0 0 0,-1-2 0 0 0,0-1 0 0 0,-2-1-1 0 0,-1-1 1 0 0,0-1 0 0 0,-21 9-58 0 0,10-3-52 0 0,28-18-76 0 0,2-1-62 0 0,1 0 0 0 0,-1-1 1 0 0,0 0-1 0 0,0-1 0 0 0,0 0 1 0 0,-1 0-1 0 0,1-1 0 0 0,-1 0 1 0 0,0-1-1 0 0,-5 2 190 0 0,14-4-696 0 0,0 0-223 0 0,19-32-10459 0 0,-14 27 6630 0 0,2-3-3511 0 0</inkml:trace>
  <inkml:trace contextRef="#ctx0" brushRef="#br0" timeOffset="1111.779">998 792 10434 0 0,'0'0'1990'0'0,"0"0"-530"0"0,0 0-270 0 0,0 0-23 0 0,0 0-56 0 0,0 0-122 0 0,0 0-174 0 0,0 0-176 0 0,0 0-106 0 0,0 0-35 0 0,0 0-19 0 0,0 0-19 0 0,0 0-10 0 0,9 29-25 0 0,28 88-32 0 0,-37-116-382 0 0,0 1 0 0 0,0-1 0 0 0,1 0 0 0 0,-1 0 0 0 0,0 0-1 0 0,0 0 1 0 0,1 0 0 0 0,-1 1 0 0 0,0-1 0 0 0,1 0 0 0 0,-1 0 0 0 0,1 0 0 0 0,-1 0 0 0 0,1 0 0 0 0,0 0 0 0 0,-1 0 0 0 0,1-1 0 0 0,0 1 0 0 0,0 0-1 0 0,0 0 1 0 0,0 0 0 0 0,0-1 0 0 0,-1 1 0 0 0,1 0 0 0 0,0-1 0 0 0,0 1 0 0 0,1-1 0 0 0,-1 0 0 0 0,0 1 0 0 0,0-1 0 0 0,0 0 0 0 0,0 1 0 0 0,0-1-1 0 0,0 0 1 0 0,1 0 0 0 0,-1 0 0 0 0,0 0 0 0 0,0 0 0 0 0,0 0 0 0 0,0 0 0 0 0,0 0 0 0 0,1-1 0 0 0,-1 1 0 0 0,0 0 0 0 0,0-1 0 0 0,0 1 0 0 0,0-1-1 0 0,0 1 1 0 0,0-1 0 0 0,0 1 0 0 0,0-1 0 0 0,0 0 0 0 0,0 0-11 0 0,4-2 76 0 0,24-13 89 0 0,-1-2 1 0 0,0-1 0 0 0,-2-1-1 0 0,0-1 1 0 0,-1-1-1 0 0,-1-2 1 0 0,-2 0 0 0 0,3-5-166 0 0,0 2 86 0 0,20-12-61 0 0,-39 65-188 0 0,-6-7 192 0 0,-1-13-22 0 0,-1-1 1 0 0,1 1-1 0 0,1-1 1 0 0,-1 1-1 0 0,1 0 0 0 0,0-1 1 0 0,0 1-1 0 0,1-1 1 0 0,-1 1-1 0 0,1-1 1 0 0,1 1-1 0 0,-1-1 1 0 0,1 1-1 0 0,0-1 1 0 0,0 0-1 0 0,0 0 1 0 0,1 0-1 0 0,0 0 1 0 0,0 0-1 0 0,0-1 1 0 0,1 1-1 0 0,-1-1 1 0 0,1 0-1 0 0,0 0 1 0 0,0 0-1 0 0,0 0 1 0 0,1-1-1 0 0,0 0 1 0 0,-1 0-1 0 0,1 0 1 0 0,0 0-1 0 0,5 1-7 0 0,1-1 81 0 0,0-1-1 0 0,0 0 0 0 0,0-1 1 0 0,1 0-1 0 0,-1-1 0 0 0,1 0 0 0 0,-1 0 1 0 0,1-1-1 0 0,-1-1 0 0 0,0 0 1 0 0,0-1-1 0 0,0 0 0 0 0,0 0 1 0 0,0-2-1 0 0,-1 1 0 0 0,1-1 0 0 0,-1 0 1 0 0,0-1-1 0 0,-1 0 0 0 0,1-1 1 0 0,-1 0-1 0 0,-1-1 0 0 0,8-8-80 0 0,12-13 196 0 0,-1-2 0 0 0,-2-1 0 0 0,-2-1 0 0 0,0-1 0 0 0,-3-1-1 0 0,2-6-195 0 0,-8 13 15 0 0,-1-1 0 0 0,-2 0 0 0 0,0-1 0 0 0,-2-1 0 0 0,-2 1 0 0 0,0-1 0 0 0,-2 0 0 0 0,-2-1 0 0 0,-1 1 0 0 0,-1-1 0 0 0,-1 0 0 0 0,-2 1 0 0 0,-5-27-15 0 0,7 53-2 0 0,-1-1 0 0 0,1 0 0 0 0,-1 0 0 0 0,0 0 0 0 0,0 0 0 0 0,-1 0 1 0 0,0 1-1 0 0,0-1 0 0 0,0 1 0 0 0,-1-1 0 0 0,1 1 0 0 0,-1 0 0 0 0,-1 0 0 0 0,1 0 0 0 0,-1 0 0 0 0,0 1 0 0 0,0-1 0 0 0,0 1 0 0 0,0 0 0 0 0,-1 0 1 0 0,0 1-1 0 0,1-1 0 0 0,-2 1 0 0 0,1 0 0 0 0,0 1 0 0 0,0-1 0 0 0,-1 1 0 0 0,1 0 0 0 0,-5-1 2 0 0,4 5-7 0 0,1 0 0 0 0,0 1 0 0 0,-1-1 0 0 0,1 1 0 0 0,0 0 0 0 0,1 1-1 0 0,-1-1 1 0 0,0 1 0 0 0,1 0 0 0 0,0 0 0 0 0,0 0 0 0 0,0 1 0 0 0,1-1 0 0 0,-1 1 0 0 0,1 0 0 0 0,0 0 0 0 0,0 0-1 0 0,1 1 1 0 0,-2 3 7 0 0,-3 9 19 0 0,1 1 1 0 0,1 0-1 0 0,0 0 0 0 0,2 0 0 0 0,0 1 0 0 0,1-1 0 0 0,1 1 0 0 0,0 0 0 0 0,2-1 0 0 0,1 1 0 0 0,0 0 0 0 0,1-1 0 0 0,3 9-19 0 0,2 1 52 0 0,2 0 0 0 0,1 0 0 0 0,1-1 0 0 0,1-1-1 0 0,2 0 1 0 0,0-1 0 0 0,2 0 0 0 0,1-1 0 0 0,1-2-1 0 0,1 1 1 0 0,1-2 0 0 0,1-1 0 0 0,1-1-52 0 0,21 17-51 0 0,-50-66-2039 0 0,-39-23-2732 0 0,21 24-3734 0 0,15 16-3110 0 0</inkml:trace>
  <inkml:trace contextRef="#ctx0" brushRef="#br0" timeOffset="1359.841">1457 324 15027 0 0,'0'0'2261'0'0,"0"0"-721"0"0,0 0-425 0 0,0 0-75 0 0,0 0 52 0 0,0 0 61 0 0,0 0-57 0 0,30-6-173 0 0,104-21-183 0 0,418-109 1887 0 0,-469 115-2702 0 0,49-10-108 0 0,-43 16-3652 0 0,-77 12-2134 0 0,-4 3-6494 0 0</inkml:trace>
  <inkml:trace contextRef="#ctx0" brushRef="#br0" timeOffset="1597.129">472 1377 17948 0 0,'0'0'2184'0'0,"0"0"-994"0"0,0 0-495 0 0,0 0-55 0 0,0 0-12 0 0,0 0-4 0 0,0 0-10 0 0,0 0-56 0 0,0 0-56 0 0,39-2-19 0 0,130-8-53 0 0,28-26 312 0 0,1051-295 345 0 0,-974 257-2319 0 0,-160 39-3954 0 0,-64 19-7023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158 125 2849 0 0,'0'0'1636'0'0,"0"0"-314"0"0,0 0 70 0 0,0 0 362 0 0,0 0 345 0 0,0 0 132 0 0,0 0-159 0 0,0 0-298 0 0,0 0-266 0 0,0 0-231 0 0,0 0-189 0 0,11 6 802 0 0,-18 55 162 0 0,-6 55-1411 0 0,4 1-1 0 0,5 0 1 0 0,10 99-641 0 0,3-128-284 0 0,-1-96-1063 0 0,17-68-1560 0 0,-10 34-818 0 0,-4 1-4258 0 0,-5 25-2637 0 0</inkml:trace>
  <inkml:trace contextRef="#ctx0" brushRef="#br0" timeOffset="239.38">0 85 10594 0 0,'0'0'2295'0'0,"0"0"-678"0"0,0 0-562 0 0,0 0-208 0 0,0 0-29 0 0,0 0 57 0 0,0 0 21 0 0,0 0-3 0 0,0 0-69 0 0,0 0-139 0 0,0 0-127 0 0,0 0-101 0 0,32 0-77 0 0,105-2-32 0 0,25-19 455 0 0,-59-4-494 0 0,-66 15-817 0 0,1 1 0 0 0,0 2 0 0 0,1 2 0 0 0,30-1 508 0 0,-76 21-7064 0 0,0-8 612 0 0,-1-3-2254 0 0</inkml:trace>
  <inkml:trace contextRef="#ctx0" brushRef="#br0" timeOffset="437.027">59 527 12547 0 0,'0'0'2125'0'0,"0"0"-850"0"0,0 0-236 0 0,0 0 28 0 0,0 0 43 0 0,0 0-18 0 0,0 0-114 0 0,36-5-168 0 0,113-17-195 0 0,-3-18 233 0 0,-123 32-1659 0 0,85-26 1908 0 0,-72 27-4854 0 0,1 5-5228 0 0,-33 2-2065 0 0</inkml:trace>
  <inkml:trace contextRef="#ctx0" brushRef="#br0" timeOffset="821.194">565 674 10834 0 0,'0'0'2581'0'0,"0"0"-1006"0"0,0 0-448 0 0,0 0 105 0 0,0 0 170 0 0,0 0 2 0 0,0 0-208 0 0,0 0-269 0 0,0 0-263 0 0,0 0-185 0 0,0 0-111 0 0,0 0-92 0 0,-1 29-72 0 0,-5 130 96 0 0,6-20 3 0 0,2-132-3276 0 0,3-23-7053 0 0,-5 14 8096 0 0,0-1-8013 0 0</inkml:trace>
  <inkml:trace contextRef="#ctx0" brushRef="#br0" timeOffset="1085.033">505 700 12667 0 0,'0'0'1407'0'0,"0"0"-438"0"0,0 0-143 0 0,0 0 110 0 0,0 0 139 0 0,0 0 56 0 0,0 0-92 0 0,0 0-182 0 0,0 0-159 0 0,0 0-144 0 0,0 0-119 0 0,0 0-79 0 0,0 0-81 0 0,30-4-72 0 0,95-11-61 0 0,-38 1 522 0 0,-41 7-2530 0 0,-11 6-9846 0 0,-34 1 1056 0 0</inkml:trace>
  <inkml:trace contextRef="#ctx0" brushRef="#br0" timeOffset="1324.979">497 884 14627 0 0,'0'0'1459'0'0,"0"0"-557"0"0,0 0-192 0 0,0 0 156 0 0,0 0 138 0 0,0 0 16 0 0,0 0-118 0 0,0 0-162 0 0,0 0-176 0 0,0 0-154 0 0,0 0-117 0 0,0 0-110 0 0,30-3-83 0 0,94-7-63 0 0,-30-10-592 0 0,-64 11-388 0 0,-13 4-1040 0 0,1 0-3847 0 0,-3 1-5835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1 9802 0 0,'0'0'1155'0'0,"0"0"-472"0"0,0 0-60 0 0,0 0 330 0 0,0 0 337 0 0,0 0 125 0 0,0 0-138 0 0,0 0-282 0 0,0 0-221 0 0,0 0-25 0 0,0 0 45 0 0,0 0 50 0 0,1 3 9 0 0,0-1-727 0 0,-1 0-1 0 0,1 0 1 0 0,-1 1 0 0 0,0-1-1 0 0,0 0 1 0 0,0 0-1 0 0,0 1 1 0 0,0-1-1 0 0,0 0 1 0 0,-1 0-1 0 0,1 0 1 0 0,-1 1-1 0 0,1-1 1 0 0,-1 0-1 0 0,0 0 1 0 0,0 0-1 0 0,0 0 1 0 0,0 0-1 0 0,0 0 1 0 0,0 0-1 0 0,-1-1 1 0 0,1 1 0 0 0,-1 0-1 0 0,0 0-125 0 0,-22 20 176 0 0,0-1-1 0 0,-2-2 1 0 0,0 0-1 0 0,-1-2 1 0 0,-1 0-1 0 0,-1-2 1 0 0,0-2-1 0 0,0 0 1 0 0,-2-2-1 0 0,-11 2-175 0 0,-155 38 550 0 0,197-51-533 0 0,-1 0 0 0 0,1 0 1 0 0,-1 0-1 0 0,1 0 0 0 0,0 0 1 0 0,-1 0-1 0 0,1 0 1 0 0,-1 0-1 0 0,1 0 0 0 0,0 0 1 0 0,-1 0-1 0 0,1 0 0 0 0,-1 0 1 0 0,1 0-1 0 0,0 0 0 0 0,-1 0 1 0 0,1 0-1 0 0,-1 0 1 0 0,1 0-1 0 0,0 1 0 0 0,-1-1 1 0 0,1 0-1 0 0,0 0 0 0 0,-1 0 1 0 0,1 1-1 0 0,0-1 1 0 0,-1 0-1 0 0,1 0 0 0 0,0 1 1 0 0,0-1-1 0 0,-1 0 0 0 0,1 1 1 0 0,0-1-1 0 0,0 0 1 0 0,0 1-1 0 0,-1-1 0 0 0,1 1 1 0 0,0-1-1 0 0,0 0 0 0 0,0 1 1 0 0,0-1-1 0 0,0 1 0 0 0,0-1 1 0 0,0 0-1 0 0,0 1 1 0 0,0-1-1 0 0,0 1 0 0 0,0-1 1 0 0,0 0-1 0 0,0 1 0 0 0,0-1 1 0 0,0 1-1 0 0,0-1 1 0 0,0 0-1 0 0,1 1 0 0 0,-1-1 1 0 0,0 0-1 0 0,0 1 0 0 0,0-1 1 0 0,1 0-1 0 0,-1 1 1 0 0,0-1-1 0 0,0 0 0 0 0,1 1 1 0 0,-1-1-1 0 0,0 0 0 0 0,1 0 1 0 0,-1 1-18 0 0,5 8-145 0 0,9 16 224 0 0,0-1 0 0 0,2 0 0 0 0,0-2 0 0 0,2 0 1 0 0,1 0-1 0 0,0-2 0 0 0,1 0 0 0 0,1-2 0 0 0,1 0 0 0 0,1-1 1 0 0,0-2-1 0 0,2 0 0 0 0,-1-1 0 0 0,17 5-79 0 0,78 37 245 0 0,-88-37-203 0 0,-29-17-45 0 0,-2-1 6 0 0,0-1-10 0 0,0 0-14 0 0,0 0-33 0 0,0 0-26 0 0,0 0-24 0 0,0 0-32 0 0,-31 0-5540 0 0,28 1 4933 0 0,-11 1-5007 0 0,8-2-2745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15507 0 0,'0'0'1835'0'0,"0"0"-726"0"0,0 0-416 0 0,0 0 11 0 0,0 0 150 0 0,0 0 138 0 0,0 0 47 0 0,0 0-82 0 0,0 0-142 0 0,0 0-125 0 0,0 0-109 0 0,0 0-74 0 0,0 0-30 0 0,16 20-31 0 0,51 64-45 0 0,20-11 579 0 0,150 106 282 0 0,-201-138-3312 0 0,-36-41 673 0 0,0 0-1123 0 0,0 0-3401 0 0,-2 0-6479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0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0 0 0,'0'0'1903'0'0,"0"0"-137"0"0,0 0-41 0 0,0 0 37 0 0,0 0 1 0 0,0 0-100 0 0,0 0-181 0 0,0 0-282 0 0,0 0-282 0 0,0 0-201 0 0,0 0-162 0 0,0 0-36 0 0,0 0 86 0 0,11 15 1680 0 0,18 93 1503 0 0,-27-91-3656 0 0,-1 1 0 0 0,-1-1 1 0 0,0 0-1 0 0,-1 0 0 0 0,0 0 1 0 0,-2 0-1 0 0,0 0 0 0 0,-5 13-132 0 0,-5 6-136 0 0,-1 0-1 0 0,-2-1 1 0 0,-1-1 0 0 0,-15 20 136 0 0,29-50-402 0 0,-6 9-280 0 0,0-11-4450 0 0,7-4-244 0 0,0-5-41 0 0,2 5-738 0 0</inkml:trace>
  <inkml:trace contextRef="#ctx0" brushRef="#br0" timeOffset="470.165">0 417 0 0 0,'0'0'544'0'0,"0"0"1236"0"0,0 0 254 0 0,0 0-96 0 0,0 0-220 0 0,0 0-247 0 0,0 0-172 0 0,0 0-74 0 0,0 0-17 0 0,0 0-11 0 0,0 0-45 0 0,0 0-105 0 0,19 4-107 0 0,60 12-141 0 0,-35-26 248 0 0,-38 4-827 0 0,14-9 132 0 0,-1-1-1 0 0,0-1 1 0 0,-1 0 0 0 0,-1-2 0 0 0,-1 0-1 0 0,-1-1 1 0 0,0 0 0 0 0,-1-3-352 0 0,0-3 198 0 0,-1-2 1 0 0,-1 1-1 0 0,-2-1 1 0 0,-1-1-1 0 0,-1 0 1 0 0,3-21-199 0 0,-10 32 374 0 0,-6 27 229 0 0,-6 30-136 0 0,2 13-248 0 0,2 1 1 0 0,2 1-1 0 0,3-1 0 0 0,2 1 0 0 0,3 3-219 0 0,-3-47 2 0 0,0-3-21 0 0,0 0 0 0 0,0 0 0 0 0,1 0 0 0 0,-1 0 0 0 0,2-1 0 0 0,-1 1 0 0 0,1 0 0 0 0,0-1 0 0 0,0 1 0 0 0,0-1 0 0 0,1 0 0 0 0,2 3 19 0 0,-1-6-579 0 0,-4-2-3448 0 0,-1-1-3994 0 0,1 0-3274 0 0</inkml:trace>
  <inkml:trace contextRef="#ctx0" brushRef="#br0" timeOffset="1060.658">656 391 5745 0 0,'0'0'2331'0'0,"0"0"-473"0"0,0 0-123 0 0,0 0 26 0 0,0 0-70 0 0,0 0-170 0 0,0 0-267 0 0,0 0-249 0 0,0 0-147 0 0,0 0-91 0 0,0 0-88 0 0,0 0-94 0 0,0 0-89 0 0,-3 0-88 0 0,-47 8 1033 0 0,-20 28-567 0 0,69-35-873 0 0,1 0-1 0 0,-1 0 1 0 0,1 0-1 0 0,-1 0 1 0 0,0 0 0 0 0,1 0-1 0 0,0 0 1 0 0,-1 1-1 0 0,1-1 1 0 0,0 0-1 0 0,0 0 1 0 0,-1 0-1 0 0,1 0 1 0 0,0 0-1 0 0,0 1 1 0 0,0-1-1 0 0,0 0 1 0 0,1 0-1 0 0,-1 0 1 0 0,0 0 0 0 0,0 0-1 0 0,1 0 1 0 0,-1 1-1 0 0,0-1 1 0 0,1 0-1 0 0,-1 0 1 0 0,1 0-1 0 0,0 0 1 0 0,-1 0-1 0 0,1 0 1 0 0,0-1-1 0 0,0 1 1 0 0,-1 0-1 0 0,1 0 1 0 0,0 0-1 0 0,44 34 126 0 0,-41-33-98 0 0,0 0-1 0 0,-1-1 0 0 0,1 1 0 0 0,-1 0 0 0 0,0 0 1 0 0,1 1-1 0 0,-1-1 0 0 0,0 1 0 0 0,0 0 0 0 0,-1-1 1 0 0,1 1-1 0 0,0 0 0 0 0,-1 1 0 0 0,0-1 0 0 0,0 0 1 0 0,0 1-1 0 0,0-1 0 0 0,0 1 0 0 0,-1 0 1 0 0,0-1-1 0 0,0 1 0 0 0,0 0 0 0 0,0 0 0 0 0,0 0 1 0 0,-1 0-1 0 0,0 0 0 0 0,1 0 0 0 0,-2 2-27 0 0,0-3 34 0 0,-1 0 1 0 0,1 0-1 0 0,-1-1 0 0 0,0 1 0 0 0,0-1 0 0 0,0 1 0 0 0,-1-1 0 0 0,1 0 1 0 0,0 0-1 0 0,-1 0 0 0 0,0 0 0 0 0,1 0 0 0 0,-1-1 0 0 0,0 1 1 0 0,0-1-1 0 0,0 0 0 0 0,0 0 0 0 0,-2 1-34 0 0,-8 4 72 0 0,3-2-54 0 0,0 0-1 0 0,-1-1 1 0 0,1-1 0 0 0,-1 1-1 0 0,1-2 1 0 0,-1 0 0 0 0,1 0-1 0 0,-1 0 1 0 0,0-2 0 0 0,0 1-18 0 0,7 0-22 0 0,-9-16-2500 0 0,16 8-2169 0 0,1 2-4216 0 0,0 3-1731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88 15251 0 0,'0'0'1858'0'0,"0"0"-955"0"0,0 0-466 0 0,0 0 49 0 0,0 0 291 0 0,0 0 251 0 0,0 0 103 0 0,0 0-42 0 0,0 0-184 0 0,0 0-171 0 0,0 0-137 0 0,0 0-102 0 0,-1 31-76 0 0,-4 98-75 0 0,-35 90 721 0 0,32-175-1177 0 0,-3-1 1 0 0,-2 0-1 0 0,-1-1 0 0 0,-2-1 0 0 0,-2 0 0 0 0,-2-1 0 0 0,-20 30 112 0 0,10-35-1652 0 0,23-30-2238 0 0,0-4-3486 0 0,7-1-3969 0 0</inkml:trace>
  <inkml:trace contextRef="#ctx0" brushRef="#br0" timeOffset="4654.532">242 162 0 0 0,'0'0'1035'0'0,"0"0"-174"0"0,0 0-156 0 0,0 0-133 0 0,0 0-78 0 0,0 0-44 0 0,0 0-66 0 0,0 0-55 0 0,0 0 1 0 0,4-6 525 0 0,-3 5 2689 0 0,0 1 3702 0 0,5 30-1016 0 0,32 42-4988 0 0,24 19-577 0 0,38 73-91 0 0,-27 60 21 0 0,-61-201-640 0 0,-5-16 1622 0 0,-3-44-934 0 0,52-291-502 0 0,-39-3-114 0 0,-29 272-2 0 0,15 48-6057 0 0,4 15-3132 0 0,-5-1-2535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3:02.3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0,'20'17,"-2"2,0-1,-1 2,-1 1,-1 0,-1 0,-1 2,-1 0,-1 0,0 1,-2 0,-1 1,-1 0,-2 0,0 0,0 15,-6 6,-1-42,0 1,1 0,0 0,0 0,1 0,0 1,-1-1,2 0,-1 0,0 0,1 0,0 0,0 0,1 0,-1 0,1 0,0-1,1 1,-1-1,1 1,0-1,0 0,0 0,0 0,1 0,-1-1,1 1,0-1,0 0,1 0,-1-1,1 1,21 3,-1-2,1-1,0-1,-1-2,1 0,0-1,0-2,-1-1,1-1,46-4,574-41,-343 3,194-60,-475 103,0 0,0-1,0-2,-1 0,0-1,0-1,-1-1,0-1,-1-1,0-1,-1 0,-1-1,0-1,9-10,35-32,-40 46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59.0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136 22,'-2'-2,"0"0,1 0,-1 0,0 1,0-1,-1 1,1-1,0 1,0 0,-1 0,1 0,-1 0,1 0,-1 1,1-1,-1 1,1-1,-1 1,1 0,-1 0,0 0,1 1,-1-1,1 0,-1 1,1 0,-1 0,1 0,-1 0,1 0,0 0,0 0,-1 1,1-1,0 1,0-1,0 1,1 0,-1 0,0 0,1 0,-1 0,1 0,0 1,0-1,-1 0,1 1,1-1,-1 1,0-1,1 1,-1 2,3-1,-1 0,1 1,0-1,0 0,1-1,-1 1,1 0,0-1,0 1,0-1,0 0,1 0,0 0,-1 0,1-1,0 0,2 1,30 25,-35-27,-1 0,1 0,0 0,0 0,0 0,0 1,-1-1,1 0,-1 0,1 1,-1-1,1 0,-1 1,0-1,1 1,-1-1,0 0,0 1,0-1,0 1,0-1,-1 0,1 1,0-1,-1 0,1 1,-1-1,1 0,-1 1,0-1,1 0,-1 0,0 0,0 0,0 0,0 0,0 0,0 0,0 0,0 0,0 0,0 0,-1-1,1 1,0-1,-1 1,1-1,-2 1,-68 15,46-27,17 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825 115 168 0 0,'0'0'1834'0'0,"0"0"-414"0"0,0 0-249 0 0,0 0-83 0 0,0 0 74 0 0,0 0 137 0 0,0 0 128 0 0,0 0 113 0 0,0 0 11 0 0,0 0-123 0 0,0 0-193 0 0,8-14-203 0 0,25-43-203 0 0,-32 56-761 0 0,0 1 1 0 0,-1-1 0 0 0,1 1 0 0 0,-1-1 0 0 0,1 0 0 0 0,0 1-1 0 0,-1-1 1 0 0,1 0 0 0 0,-1 1 0 0 0,1-1 0 0 0,-1 0-1 0 0,0 0 1 0 0,1 0 0 0 0,-1 1 0 0 0,0-1 0 0 0,1 0-1 0 0,-1 0 1 0 0,0 0 0 0 0,0 0 0 0 0,0 0 0 0 0,0 1-1 0 0,0-1 1 0 0,0 0 0 0 0,0 0 0 0 0,0 0 0 0 0,0 0-1 0 0,0 0 1 0 0,0 0 0 0 0,-1 1 0 0 0,1-1 0 0 0,0 0 0 0 0,-1 0-1 0 0,1 0 1 0 0,-1 1 0 0 0,1-1 0 0 0,-1 0 0 0 0,1 0-1 0 0,-1 1 1 0 0,1-1 0 0 0,-1 0 0 0 0,1 1 0 0 0,-1-1-1 0 0,0 1 1 0 0,0-1 0 0 0,1 1 0 0 0,-1-1 0 0 0,0 1-1 0 0,0-1 1 0 0,1 1 0 0 0,-1 0 0 0 0,0-1 0 0 0,0 1 0 0 0,0 0-1 0 0,0 0 1 0 0,0 0 0 0 0,1 0 0 0 0,-2 0-69 0 0,-4-2 419 0 0,-84-2 654 0 0,62 6-930 0 0,1 1 0 0 0,0 2 0 0 0,0 1-1 0 0,0 1 1 0 0,-16 6-143 0 0,-20 6 209 0 0,16-5-98 0 0,0 2-1 0 0,1 3 1 0 0,1 1 0 0 0,1 2-1 0 0,-4 6-110 0 0,42-25 33 0 0,4-3-35 0 0,0 0-1 0 0,0 1 1 0 0,0-1 0 0 0,0 1 0 0 0,0 0 0 0 0,1-1 0 0 0,-1 1 0 0 0,0 0 0 0 0,0 0 0 0 0,0 0 0 0 0,1 0 0 0 0,-1 1 0 0 0,1-1 0 0 0,-1 0-1 0 0,1 1 1 0 0,-1-1 0 0 0,1 1 0 0 0,0-1 0 0 0,0 1 0 0 0,0 0 0 0 0,0-1 0 0 0,0 1 0 0 0,0 0 0 0 0,0 0 0 0 0,0 0 0 0 0,1 0 0 0 0,-1 0-1 0 0,1 0 1 0 0,-1 0 0 0 0,1 0 0 0 0,0 0 0 0 0,0 0 0 0 0,0 0 0 0 0,0 0 0 0 0,0 0 0 0 0,0 0 0 0 0,1 0 0 0 0,-1 0 0 0 0,1 0 0 0 0,-1 0-1 0 0,1-1 1 0 0,0 1 0 0 0,0 0 0 0 0,0 0 0 0 0,0 0 2 0 0,9 8 7 0 0,0-2 0 0 0,1 1 1 0 0,0-1-1 0 0,1-1 0 0 0,0 0 0 0 0,0-1 0 0 0,0 0 0 0 0,1-1 0 0 0,0 0 1 0 0,10 2-8 0 0,40 18 40 0 0,-48-17-38 0 0,-1 0-1 0 0,-1 0 1 0 0,1 1 0 0 0,-1 1-1 0 0,-1 0 1 0 0,0 1-1 0 0,0 0 1 0 0,-1 1 0 0 0,-1 1-1 0 0,2 1-1 0 0,-9-8 23 0 0,-1 0-1 0 0,1 0 0 0 0,-1 0 1 0 0,0 0-1 0 0,-1 1 1 0 0,1-1-1 0 0,-1 1 0 0 0,0-1 1 0 0,-1 1-1 0 0,0 0 1 0 0,0-1-1 0 0,0 1 1 0 0,-1-1-1 0 0,0 1 0 0 0,0-1 1 0 0,-1 1-1 0 0,1-1 1 0 0,-1 0-1 0 0,-1 1 0 0 0,1-1 1 0 0,-1 0-1 0 0,0-1 1 0 0,-1 1-1 0 0,1 0 0 0 0,-1-1 1 0 0,0 0-1 0 0,-1 0 1 0 0,1 0-1 0 0,-1 0 1 0 0,0-1-1 0 0,-1 1-22 0 0,-38 32 43 0 0,-1-3-1 0 0,-1-1 1 0 0,-2-2 0 0 0,-1-3-1 0 0,-1-2 1 0 0,-1-2 0 0 0,-31 9-43 0 0,0-4-383 0 0,196-86-14403 0 0,-89 45 5076 0 0</inkml:trace>
  <inkml:trace contextRef="#ctx0" brushRef="#br0" timeOffset="320.789">957 476 12283 0 0,'0'0'925'0'0,"0"0"-267"0"0,0 0-165 0 0,0 0 113 0 0,0 0 190 0 0,0 0 148 0 0,0 0-5 0 0,0 0-120 0 0,0 0-138 0 0,-30 35-157 0 0,-92 108-142 0 0,92-89-112 0 0,30-49-240 0 0,0 0 0 0 0,1 1 0 0 0,-1-1-1 0 0,1 0 1 0 0,0 0 0 0 0,1 0 0 0 0,-1 1 0 0 0,1-1-1 0 0,0-1 1 0 0,0 1 0 0 0,1 0 0 0 0,-1 0-1 0 0,1-1 1 0 0,0 0 0 0 0,0 1 0 0 0,1-1-1 0 0,-1 0 1 0 0,1-1 0 0 0,0 1 0 0 0,0-1 0 0 0,0 1-1 0 0,0-1 1 0 0,1 0 0 0 0,-1-1 0 0 0,1 1-1 0 0,0-1 1 0 0,0 0 0 0 0,0 0 0 0 0,2 0-30 0 0,4 1 73 0 0,-1 0 0 0 0,0-1 0 0 0,0-1 0 0 0,1 0 0 0 0,-1 0 0 0 0,1-1 1 0 0,-1 0-1 0 0,1-1 0 0 0,-1 0 0 0 0,0-1 0 0 0,1 0 0 0 0,-1 0 0 0 0,0-1 0 0 0,7-4-73 0 0,-4 3 94 0 0,0-2 1 0 0,-1 0-1 0 0,0 0 0 0 0,0-1 0 0 0,-1 0 0 0 0,0-1 0 0 0,0 0 0 0 0,0-1 0 0 0,-1-1 0 0 0,-1 1 0 0 0,0-1 0 0 0,0-1 0 0 0,-1 0 0 0 0,0 0 0 0 0,0-1 0 0 0,-2 1 0 0 0,1-2 0 0 0,-2 1 0 0 0,0-1 0 0 0,0 0 0 0 0,-1 0 0 0 0,-1 0 0 0 0,0 0 1 0 0,0-1-1 0 0,-1-11-94 0 0,-2 20-12 0 0,-1 0 0 0 0,0 0-1 0 0,-1 1 1 0 0,1-1 0 0 0,-1 0 0 0 0,0 1 0 0 0,0-1 0 0 0,-1 1 0 0 0,1 0 0 0 0,-1 0 0 0 0,0 0 0 0 0,0 0 0 0 0,0 0 0 0 0,-1 1 0 0 0,1-1 0 0 0,-1 1 0 0 0,0 0 0 0 0,0 0 0 0 0,0 0 0 0 0,0 1 0 0 0,0-1 0 0 0,-1 1 0 0 0,1 0 0 0 0,-1 0 12 0 0,-118-24-1100 0 0,36 43-795 0 0,36 13-5936 0 0,38-22-3060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11779 0 0,'0'0'1385'0'0,"0"0"-262"0"0,0 0-91 0 0,0 0 63 0 0,0 0-16 0 0,0 0-107 0 0,0 0-212 0 0,0 0-157 0 0,0 0-60 0 0,0 0-14 0 0,0 0-4 0 0,0 0-19 0 0,-11 37-16 0 0,-32 118-38 0 0,29-23 319 0 0,21 574 849 0 0,7-558-1501 0 0,16-175 332 0 0,2-18-391 0 0,1 2 1 0 0,2 1-1 0 0,1 2 1 0 0,3 1-1 0 0,1 2 1 0 0,2 2 0 0 0,12-6-61 0 0,-53 39-4 0 0,0 1 1 0 0,1-1-1 0 0,-1 1 1 0 0,1-1-1 0 0,-1 1 1 0 0,1 0-1 0 0,0 0 1 0 0,0 0-1 0 0,0-1 1 0 0,-1 2-1 0 0,1-1 1 0 0,0 0-1 0 0,0 0 1 0 0,0 1-1 0 0,0-1 1 0 0,0 1 0 0 0,0-1-1 0 0,1 1 1 0 0,-1 0-1 0 0,0 0 1 0 0,0 0-1 0 0,0 0 1 0 0,0 0-1 0 0,0 1 1 0 0,0-1-1 0 0,0 1 1 0 0,0-1-1 0 0,0 1 1 0 0,0 0-1 0 0,0-1 1 0 0,0 1-1 0 0,0 0 1 0 0,0 0-1 0 0,-1 1 1 0 0,1-1 0 0 0,0 0-1 0 0,-1 1 1 0 0,1-1-1 0 0,-1 0 1 0 0,1 1-1 0 0,-1 0 1 0 0,0-1-1 0 0,1 2 4 0 0,4 191 206 0 0,-9-54-121 0 0,3-138-156 0 0,0 0-1 0 0,0 0 1 0 0,1-1 0 0 0,-1 1-1 0 0,1 0 1 0 0,0 0 0 0 0,0-1 0 0 0,-1 1-1 0 0,1 0 1 0 0,0-1 0 0 0,0 1-1 0 0,1-1 1 0 0,-1 1 0 0 0,0-1-1 0 0,0 1 1 0 0,1-1 0 0 0,-1 0-1 0 0,1 0 1 0 0,-1 0 0 0 0,1 0 0 0 0,-1 0-1 0 0,1 0 1 0 0,0 0 0 0 0,-1 0-1 0 0,1-1 1 0 0,0 1 0 0 0,0 0-1 0 0,0-1 1 0 0,-1 0 0 0 0,1 1 0 0 0,0-1-1 0 0,0 0 1 0 0,0 0 0 0 0,0 0-1 0 0,0 0 1 0 0,-1-1 0 0 0,1 1-1 0 0,0 0 1 0 0,0-1 0 0 0,0 1-1 0 0,0-1 1 0 0,-1 0 0 0 0,1 1 0 0 0,0-1-1 0 0,-1 0 1 0 0,1 0 0 0 0,-1 0-1 0 0,1 0 1 0 0,-1 0 0 0 0,1-1-1 0 0,-1 1 1 0 0,0 0 0 0 0,1-1 0 0 0,-1 1-1 0 0,0-1 1 0 0,0 1 0 0 0,0-1-1 0 0,0 0 1 0 0,0 1 0 0 0,0-2 71 0 0,25-20-3999 0 0,-8 8-3880 0 0,-15 13 6038 0 0,6-6-6561 0 0</inkml:trace>
  <inkml:trace contextRef="#ctx0" brushRef="#br0" timeOffset="707.563">993 785 7418 0 0,'0'0'2619'0'0,"0"0"-712"0"0,0 0-397 0 0,0 0-205 0 0,0 0-207 0 0,0 0-206 0 0,0 0-159 0 0,0 0-39 0 0,0 0-21 0 0,0 0-15 0 0,0 0-18 0 0,0 0-51 0 0,0 0-67 0 0,-31 17-61 0 0,-97 51-43 0 0,57-17 233 0 0,63-46-605 0 0,1 2 0 0 0,0-1 1 0 0,0 1-1 0 0,0-1 1 0 0,1 2-1 0 0,0-1 1 0 0,1 1-1 0 0,0 0 1 0 0,0 0-1 0 0,0 0 1 0 0,1 1-1 0 0,1 0 1 0 0,-1 0-1 0 0,1 0 1 0 0,1 0-1 0 0,0 0 0 0 0,0 1 1 0 0,0-1-1 0 0,1 2-46 0 0,3-9 38 0 0,0 1-1 0 0,1-1 1 0 0,-1 1-1 0 0,0-1 1 0 0,1 0-1 0 0,-1 0 1 0 0,1 0-1 0 0,-1 0 0 0 0,1-1 1 0 0,0 1-1 0 0,0-1 1 0 0,0 1-1 0 0,0-1 1 0 0,0 0-1 0 0,0 0 1 0 0,0 0-1 0 0,0-1 0 0 0,0 1 1 0 0,1-1-1 0 0,-1 0 1 0 0,0 0-1 0 0,0 0 1 0 0,1 0-1 0 0,-1 0 1 0 0,2-1-38 0 0,12-3 109 0 0,0 0 1 0 0,0 0-1 0 0,0-2 0 0 0,-1 0 1 0 0,0-1-1 0 0,-1-1 1 0 0,1 0-1 0 0,-1-1 1 0 0,-1-1-1 0 0,0 0 1 0 0,0-1-1 0 0,-1-1 1 0 0,-1 0-1 0 0,0 0 1 0 0,0-1-1 0 0,7-12-109 0 0,-3 8 56 0 0,81-85 120 0 0,-94 99-176 0 0,-3 2-36 0 0,0 17-170 0 0,-22 137 250 0 0,21-142-41 0 0,1 0-1 0 0,0 0 0 0 0,0 0 1 0 0,1 0-1 0 0,1 0 0 0 0,0 0 1 0 0,0 0-1 0 0,1-1 0 0 0,0 1 1 0 0,1-1-1 0 0,1 0 1 0 0,-1 0-1 0 0,1 0 0 0 0,1 0 1 0 0,0-1-1 0 0,0 0 0 0 0,2 1-2 0 0,-4-7 15 0 0,0 0 0 0 0,0 0-1 0 0,1-1 1 0 0,-1 0 0 0 0,0 0-1 0 0,1 0 1 0 0,-1 0 0 0 0,1-1-1 0 0,0 0 1 0 0,-1 0 0 0 0,1 0-1 0 0,0 0 1 0 0,0-1 0 0 0,0 0-1 0 0,0 0 1 0 0,-1 0 0 0 0,1 0-1 0 0,0-1 1 0 0,0 0 0 0 0,0 0-1 0 0,-1 0 1 0 0,1 0 0 0 0,-1-1-1 0 0,1 0 1 0 0,-1 0 0 0 0,1 0-1 0 0,-1-1 1 0 0,0 1 0 0 0,0-1-1 0 0,0 0 1 0 0,-1 0 0 0 0,1-1-1 0 0,-1 1 1 0 0,1-1 0 0 0,-1 1-1 0 0,0-1 1 0 0,-1 0 0 0 0,2-3-15 0 0,32-38 123 0 0,-2-3 0 0 0,-2 0 1 0 0,-2-2-1 0 0,3-13-123 0 0,-21 45 74 0 0,-12 18-93 0 0,0 19-125 0 0,0 16 106 0 0,-2-24 32 0 0,1 1 1 0 0,1-1-1 0 0,0 0 1 0 0,1 0 0 0 0,0 0-1 0 0,0 0 1 0 0,1 0 0 0 0,1 0-1 0 0,0 0 1 0 0,0-1 0 0 0,1 1-1 0 0,0-1 1 0 0,1 0-1 0 0,6 8 6 0 0,-10-14 6 0 0,1-1-1 0 0,0 0 1 0 0,0 0-1 0 0,1-1 1 0 0,-1 1-1 0 0,0 0 1 0 0,1-1-1 0 0,0 1 1 0 0,0-1-1 0 0,0 0 1 0 0,0 0-1 0 0,0 0 1 0 0,0 0-1 0 0,0-1 1 0 0,0 1-1 0 0,1-1 1 0 0,-1 0-1 0 0,1 0 1 0 0,-1 0-1 0 0,1 0 1 0 0,-1-1-1 0 0,1 1 1 0 0,-1-1-1 0 0,1 0 1 0 0,0 0-1 0 0,-1 0 1 0 0,1-1-1 0 0,-1 1 0 0 0,1-1 1 0 0,0 0-1 0 0,-1 0 1 0 0,0 0-1 0 0,1 0 1 0 0,-1-1-1 0 0,0 1 1 0 0,1-1-6 0 0,9-9 92 0 0,0-1 0 0 0,-1 1-1 0 0,0-2 1 0 0,0 0 0 0 0,-2 0 0 0 0,0-1 0 0 0,0-1 0 0 0,-1 1-1 0 0,-1-1 1 0 0,-1-1 0 0 0,0 1 0 0 0,-1-1 0 0 0,0-1 0 0 0,-1 1-1 0 0,-1-5-91 0 0,-1-24-321 0 0,-13 50-3329 0 0,-2 20-3616 0 0,10-18 1769 0 0,-2 1-6344 0 0</inkml:trace>
  <inkml:trace contextRef="#ctx0" brushRef="#br0" timeOffset="987.695">1981 1017 13963 0 0,'0'0'2470'0'0,"0"0"-662"0"0,0 0-358 0 0,0 0-213 0 0,0 0-216 0 0,0 0-217 0 0,0 0-136 0 0,0 0-99 0 0,0 0-86 0 0,31-32-79 0 0,95-103-82 0 0,-82 72 52 0 0,-40 50-263 0 0,0 5-64 0 0,-1 0 0 0 0,0-1 1 0 0,-1 1-1 0 0,0-1 0 0 0,0 1 0 0 0,-1-1 0 0 0,0 0 0 0 0,0 0 0 0 0,-1 1 0 0 0,0-1 0 0 0,-1 0 1 0 0,0-1-48 0 0,0 8-6 0 0,-1 1 1 0 0,0 0 0 0 0,0-1 0 0 0,1 1 0 0 0,-1 0-1 0 0,0 0 1 0 0,0 1 0 0 0,0-1 0 0 0,0 0 0 0 0,0 1 0 0 0,0-1-1 0 0,0 1 1 0 0,0-1 0 0 0,0 1 0 0 0,0 0 0 0 0,-1 0-1 0 0,1 0 1 0 0,0 0 0 0 0,0 0 0 0 0,0 1 0 0 0,0-1-1 0 0,0 1 1 0 0,0-1 0 0 0,0 1 0 0 0,0 0 0 0 0,0-1-1 0 0,0 1 1 0 0,0 0 5 0 0,-9 7-22 0 0,-1 0 0 0 0,1 0 0 0 0,1 1 0 0 0,0 1-1 0 0,0-1 1 0 0,1 1 0 0 0,0 1 0 0 0,1 0 0 0 0,0 0-1 0 0,1 1 1 0 0,0 0 0 0 0,1 0 0 0 0,0 1 0 0 0,1-1 0 0 0,0 1-1 0 0,1 0 1 0 0,0 1 0 0 0,2-1 0 0 0,-2 8 22 0 0,2-10 12 0 0,0 1 0 0 0,1 0 0 0 0,0-1 0 0 0,0 1 0 0 0,2 0 0 0 0,-1 0 0 0 0,2-1 0 0 0,-1 1 0 0 0,1 0 0 0 0,1-1 0 0 0,0 0 0 0 0,1 1 0 0 0,0-1 0 0 0,1-1 0 0 0,0 1 0 0 0,1-1 0 0 0,0 0 0 0 0,0 0 0 0 0,1 0 0 0 0,0-1 0 0 0,1 0 0 0 0,0-1 0 0 0,1 1 0 0 0,-1-2 0 0 0,7 5-12 0 0,-2-4-3 0 0,1 0 1 0 0,0-1-1 0 0,1-1 1 0 0,0 0-1 0 0,0-1 1 0 0,0 0-1 0 0,1-1 1 0 0,-1-1-1 0 0,1-1 0 0 0,0 0 1 0 0,0-1-1 0 0,7 0 3 0 0,69-11-7637 0 0,-76 6-4165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58 840 0 0,'0'0'4893'0'0,"0"0"-2495"0"0,0 0-675 0 0,0 0 8 0 0,0 0 24 0 0,0 0-57 0 0,0 0-212 0 0,0 0-294 0 0,0 0-225 0 0,0 0-230 0 0,0 0-181 0 0,0 0-90 0 0,0 0-62 0 0,-7 13-39 0 0,-22 39-18 0 0,26-46-273 0 0,0 1 1 0 0,0 0 0 0 0,1 0-1 0 0,0 0 1 0 0,0 0-1 0 0,0 0 1 0 0,1 0-1 0 0,0 0 1 0 0,1 1-1 0 0,0-1 1 0 0,0 0-1 0 0,0 0 1 0 0,1 1-75 0 0,0 15 129 0 0,-1-19-112 0 0,-1 0 1 0 0,1 0 0 0 0,0-1 0 0 0,1 1-1 0 0,-1 0 1 0 0,1-1 0 0 0,-1 1 0 0 0,1 0-1 0 0,0-1 1 0 0,0 1 0 0 0,1-1 0 0 0,-1 0-1 0 0,1 1 1 0 0,-1-1 0 0 0,1 0 0 0 0,0 0-1 0 0,1 0 1 0 0,-1 0 0 0 0,0 0 0 0 0,1 0-1 0 0,0-1 1 0 0,-1 1 0 0 0,1-1 0 0 0,0 0-1 0 0,0 0 1 0 0,0 0 0 0 0,1 0 0 0 0,-1 0 0 0 0,0-1-1 0 0,1 1 1 0 0,-1-1 0 0 0,1 0 0 0 0,-1 0-1 0 0,1-1 1 0 0,0 1 0 0 0,-1-1 0 0 0,1 1-1 0 0,1-1-17 0 0,8-2 56 0 0,-1-1 0 0 0,0-1-1 0 0,1 1 1 0 0,-1-2-1 0 0,-1 0 1 0 0,1 0 0 0 0,-1-1-1 0 0,0-1 1 0 0,0 0-1 0 0,-1 0 1 0 0,0-1 0 0 0,0 0-1 0 0,0-1 1 0 0,-1 0-1 0 0,-1 0 1 0 0,0-1 0 0 0,0 0-1 0 0,0-1-55 0 0,19-19 74 0 0,20-21-40 0 0,-41 87-545 0 0,-5-26 531 0 0,-3-4-16 0 0,1 1 1 0 0,0 0 0 0 0,1-1-1 0 0,0 1 1 0 0,0 0-1 0 0,0-1 1 0 0,1 1-1 0 0,0 0 1 0 0,0-1-1 0 0,0 1 1 0 0,1-1 0 0 0,0 1-1 0 0,1-1 1 0 0,-1 0-1 0 0,1 0 1 0 0,0 0-1 0 0,1 0 1 0 0,-1-1-1 0 0,1 1 1 0 0,1-1 0 0 0,-1 0-1 0 0,0 0 1 0 0,1 0-1 0 0,0-1 1 0 0,0 0-1 0 0,1 0 1 0 0,-1 0-1 0 0,1 0 1 0 0,0-1 0 0 0,0 0-1 0 0,1 0-4 0 0,3-2 75 0 0,1 0-1 0 0,-1-1 1 0 0,0 0 0 0 0,0-1-1 0 0,1 0 1 0 0,-1-1 0 0 0,0 0-1 0 0,0-1 1 0 0,0 0-1 0 0,-1 0 1 0 0,1-1 0 0 0,-1 0-1 0 0,0-1 1 0 0,0 0 0 0 0,0-1-1 0 0,-1 1 1 0 0,7-6-75 0 0,122-127 1653 0 0,-135 136-1632 0 0,4-4 9 0 0,0-1-1 0 0,0 0 0 0 0,-1 0 0 0 0,0-1 1 0 0,0 1-1 0 0,-1-1 0 0 0,0 0 0 0 0,0 0 1 0 0,-1 0-1 0 0,0-1 0 0 0,0 1 0 0 0,-1-1 1 0 0,0 0-1 0 0,0-4-29 0 0,-14 31-4932 0 0,5 3 1206 0 0,4-5-2862 0 0,3-8-4224 0 0</inkml:trace>
  <inkml:trace contextRef="#ctx0" brushRef="#br0" timeOffset="347.815">1056 231 7330 0 0,'0'0'1993'0'0,"0"0"-271"0"0,0 0-159 0 0,0 0-63 0 0,0 0-23 0 0,0 0-84 0 0,0 0-66 0 0,0 0-85 0 0,0 0-167 0 0,0 0-150 0 0,0 0-142 0 0,31-3-121 0 0,97-14-117 0 0,-71-5 201 0 0,-53 16-608 0 0,1 1-49 0 0,0 0-1 0 0,0-1 1 0 0,-1 1 0 0 0,0-1-1 0 0,0 0 1 0 0,-1 0 0 0 0,1 0-1 0 0,-1 0 1 0 0,-1-1-1 0 0,1 1 1 0 0,-1-1 0 0 0,0 0-1 0 0,0 0 1 0 0,-1 0 0 0 0,0 0-1 0 0,-1 0 1 0 0,1 0-1 0 0,-1 0 1 0 0,0 0 0 0 0,-1-2-89 0 0,-1 5-4 0 0,0 1-1 0 0,0 0 1 0 0,0 0 0 0 0,-1 0 0 0 0,1 0 0 0 0,-1 1 0 0 0,0-1 0 0 0,0 1 0 0 0,0-1 0 0 0,0 1 0 0 0,0 0 0 0 0,0 0 0 0 0,0 0 0 0 0,-1 1 0 0 0,1-1 0 0 0,-1 1-1 0 0,1 0 1 0 0,-1 0 0 0 0,1 0 0 0 0,-1 0 0 0 0,0 0 0 0 0,0 1 0 0 0,1 0 0 0 0,-1 0 0 0 0,0 0 0 0 0,0 0 0 0 0,1 1 0 0 0,-1-1 0 0 0,0 1 0 0 0,0 0-1 0 0,1 0 1 0 0,-1 0 0 0 0,1 1 0 0 0,-1-1 0 0 0,1 1 0 0 0,0 0 0 0 0,0 0 0 0 0,-1 0 0 0 0,1 0 0 0 0,-1 2 4 0 0,-6 2-26 0 0,1 1 0 0 0,0 1 1 0 0,0-1-1 0 0,0 1 0 0 0,1 1 0 0 0,1 0 1 0 0,-1 0-1 0 0,1 0 0 0 0,1 1 1 0 0,0 0-1 0 0,0 0 0 0 0,1 1 0 0 0,0-1 1 0 0,1 1-1 0 0,0 0 0 0 0,1 1 0 0 0,0-1 1 0 0,1 0-1 0 0,0 1 0 0 0,1 0 0 0 0,0-1 1 0 0,1 1-1 0 0,0 0 0 0 0,1-1 1 0 0,0 1-1 0 0,1 0 0 0 0,1 3 26 0 0,1-8 5 0 0,0 1 0 0 0,0-2 0 0 0,0 1 0 0 0,1 0 0 0 0,0-1 0 0 0,0 0 0 0 0,1 0 0 0 0,-1 0 0 0 0,1-1 0 0 0,1 0 0 0 0,-1 0 0 0 0,1 0 0 0 0,-1-1 0 0 0,2 0 0 0 0,-1-1 0 0 0,0 1 0 0 0,0-1-1 0 0,1-1 1 0 0,0 1 0 0 0,6 0-5 0 0,11 2 8 0 0,0-1-1 0 0,0-1 0 0 0,0-1 1 0 0,0-1-1 0 0,25-2-7 0 0,51-23-810 0 0,-70 10-2313 0 0,-1-2-4262 0 0,-18 11-4433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0 339 320 0 0,'0'0'1490'0'0,"0"0"-191"0"0,0 0-38 0 0,0 0 130 0 0,0 0 182 0 0,0 0 135 0 0,0 0-28 0 0,0 0-139 0 0,0 0-198 0 0,0 0-169 0 0,35 6-101 0 0,110 16-84 0 0,-141-21-923 0 0,-1-1 0 0 0,1 1 0 0 0,0-1 0 0 0,0 0 0 0 0,0 0 0 0 0,-1 0 0 0 0,1 0 0 0 0,0-1 0 0 0,0 1 0 0 0,0-1 0 0 0,-1 0 0 0 0,1 0 0 0 0,0 0 0 0 0,-1-1 0 0 0,1 1 0 0 0,-1-1 0 0 0,0 0 0 0 0,0 0 0 0 0,1 0 0 0 0,-1-1 0 0 0,0 1-66 0 0,9-7 297 0 0,21-16 77 0 0,0-2 0 0 0,-2-1 0 0 0,0-1-1 0 0,-3-2 1 0 0,0 0 0 0 0,-2-2 0 0 0,-1-1-1 0 0,6-15-373 0 0,-6-2 530 0 0,-25 50-464 0 0,0 1-48 0 0,0 30-672 0 0,-31 236 792 0 0,29-250-135 0 0,-23 197-356 0 0,-9-1 0 0 0,-9-2-1 0 0,-14 13 354 0 0,49-193-108 0 0,-2 0 0 0 0,-1-1 0 0 0,-1 0 0 0 0,-1 0 0 0 0,-2-2 0 0 0,-1 0 0 0 0,-1 0 0 0 0,-1-2 0 0 0,-2 0 0 0 0,0-1 0 0 0,-11 9 108 0 0,26-29 37 0 0,0 1 0 0 0,0-1 0 0 0,0-1 0 0 0,-1 1 0 0 0,1-1 0 0 0,-1 0 0 0 0,0 0 0 0 0,0-1 0 0 0,0 1 0 0 0,0-1 0 0 0,0-1 0 0 0,0 1 0 0 0,0-1 0 0 0,-1 0 0 0 0,1-1 0 0 0,-1 1 0 0 0,1-1 0 0 0,-1 0 0 0 0,-3-1-37 0 0,7-2 16 0 0,-1 0 0 0 0,1 0 0 0 0,-1 0 0 0 0,1 0 0 0 0,0-1 0 0 0,0 1 0 0 0,1-1 0 0 0,-1 0-1 0 0,1 1 1 0 0,0-1 0 0 0,0 0 0 0 0,0-1 0 0 0,0 1 0 0 0,1 0 0 0 0,-1 0 0 0 0,1-1 0 0 0,0 1 0 0 0,1-1 0 0 0,-1 1 0 0 0,1-1 0 0 0,0 1 0 0 0,0-1 0 0 0,0-1-16 0 0,2-26 125 0 0,0 0 0 0 0,2 0 0 0 0,1 0 0 0 0,2 0 0 0 0,1 1 0 0 0,2 0 1 0 0,1 1-1 0 0,1 0 0 0 0,1 1 0 0 0,2 0 0 0 0,1 1 0 0 0,1 1 0 0 0,1 0 0 0 0,1 2 0 0 0,2 0 1 0 0,1 1-1 0 0,0 1 0 0 0,2 1 0 0 0,0 1 0 0 0,2 2 0 0 0,0 0 0 0 0,5-1-125 0 0,32-7-717 0 0,-40 22-2195 0 0,-10 1-930 0 0,0 2-4442 0 0,-7 2 849 0 0</inkml:trace>
  <inkml:trace contextRef="#ctx0" brushRef="#br0" timeOffset="726.792">911 608 7474 0 0,'0'0'3840'0'0,"0"0"-1999"0"0,0 0-804 0 0,0 0-88 0 0,0 0 5 0 0,0 0 5 0 0,0 0-69 0 0,0 0-110 0 0,0 0-95 0 0,0 0-75 0 0,0 0-105 0 0,0 0-125 0 0,-32 18-94 0 0,-102 61-109 0 0,74-25-7 0 0,50-39-130 0 0,2-4-61 0 0,0 0 0 0 0,1 1 0 0 0,0 0 1 0 0,1 0-1 0 0,0 0 0 0 0,1 1 0 0 0,0-1 0 0 0,1 2 1 0 0,0-1-1 0 0,1 0 0 0 0,1 0 0 0 0,0 1 1 0 0,1 0-1 0 0,0 11 21 0 0,1-22-10 0 0,1 0 1 0 0,-1-1-1 0 0,1 0 1 0 0,0 1-1 0 0,0-1 1 0 0,0 1-1 0 0,0-1 1 0 0,0 0-1 0 0,0 0 1 0 0,1 0-1 0 0,-1 1 1 0 0,1-1-1 0 0,-1-1 1 0 0,1 1-1 0 0,0 0 1 0 0,0 0-1 0 0,0-1 0 0 0,0 1 1 0 0,0-1-1 0 0,0 1 1 0 0,0-1-1 0 0,1 0 1 0 0,-1 0-1 0 0,0 0 1 0 0,1 0-1 0 0,-1 0 1 0 0,1-1-1 0 0,-1 1 1 0 0,1-1-1 0 0,-1 1 1 0 0,1-1-1 0 0,1 0 10 0 0,1 1 17 0 0,1-1-1 0 0,0 0 1 0 0,0 0-1 0 0,0 0 1 0 0,0 0 0 0 0,-1-1-1 0 0,1 0 1 0 0,0-1-1 0 0,-1 1 1 0 0,1-1-1 0 0,-1 0 1 0 0,1 0 0 0 0,4-3-17 0 0,18-16 71 0 0,0-1 1 0 0,-2-1-1 0 0,-1-2 1 0 0,0 0 0 0 0,-2-2-1 0 0,-1 0 1 0 0,5-11-72 0 0,6-6-109 0 0,-31 69-1405 0 0,-12 92 864 0 0,12-111 659 0 0,1-1 0 0 0,-1 1 0 0 0,1-1 0 0 0,0 0 0 0 0,0 0 0 0 0,1-1 0 0 0,0 1 0 0 0,0-1 0 0 0,0 0 0 0 0,0 0-1 0 0,0 0 1 0 0,1 0 0 0 0,0-1 0 0 0,0 1 0 0 0,0-1 0 0 0,0-1 0 0 0,0 1 0 0 0,1-1 0 0 0,-1 0 0 0 0,1 0 0 0 0,-1 0-1 0 0,1-1 1 0 0,0 0 0 0 0,0 0 0 0 0,-1 0 0 0 0,1-1 0 0 0,0 0 0 0 0,0 0 0 0 0,0-1 0 0 0,0 1 0 0 0,3-2-9 0 0,6 0 127 0 0,-1-2 0 0 0,1 0 0 0 0,-1 0 1 0 0,0-1-1 0 0,0-1 0 0 0,-1 0 1 0 0,0-1-1 0 0,0 0 0 0 0,0-1 1 0 0,-1-1-1 0 0,0 0 0 0 0,-1-1 0 0 0,0 0 1 0 0,0 0-1 0 0,-1-1 0 0 0,0-1 1 0 0,-1 0-1 0 0,-1 0 0 0 0,0 0 1 0 0,0-1-1 0 0,-1-1 0 0 0,3-9-127 0 0,-2 9 19 0 0,0 0-1 0 0,-1-1 0 0 0,-1 0 1 0 0,0-1-1 0 0,-1 1 0 0 0,-1-1 1 0 0,0 0-1 0 0,-1 0 0 0 0,-1 0 1 0 0,0-1-1 0 0,-2 1 0 0 0,0 0 1 0 0,0-2-19 0 0,0 17-14 0 0,-1-1 0 0 0,1 1 0 0 0,0-1 0 0 0,0 1-1 0 0,-1 0 1 0 0,1-1 0 0 0,-1 1 0 0 0,1-1 0 0 0,-1 1 0 0 0,1 0 0 0 0,-1 0 0 0 0,0-1 0 0 0,0 1 0 0 0,0 0 0 0 0,0 0-1 0 0,0 0 1 0 0,0 0 0 0 0,0 0 0 0 0,0 0 0 0 0,0 0 0 0 0,0 0 0 0 0,0 1 0 0 0,-1-1 0 0 0,1 0 0 0 0,0 1 0 0 0,0-1-1 0 0,-1 1 1 0 0,1-1 0 0 0,-1 1 0 0 0,1 0 0 0 0,0-1 0 0 0,-1 1 0 0 0,1 0 0 0 0,-1 0 0 0 0,1 0 0 0 0,-1 0 0 0 0,1 0-1 0 0,0 0 1 0 0,-1 1 0 0 0,1-1 0 0 0,-1 0 0 0 0,1 1 0 0 0,0-1 0 0 0,-1 1 14 0 0,-56 31-798 0 0,49-24 685 0 0,5-7 92 0 0,1 1-1 0 0,-1 1 1 0 0,1-1 0 0 0,-1 0 0 0 0,1 1 0 0 0,0 0-1 0 0,0 0 1 0 0,0 0 0 0 0,0 0 0 0 0,0 0 0 0 0,1 1 0 0 0,-1-1-1 0 0,1 1 1 0 0,0-1 0 0 0,0 1 0 0 0,0 0 0 0 0,1 0-1 0 0,-1 0 1 0 0,1 0 0 0 0,0 0 0 0 0,0 0 0 0 0,1 1-1 0 0,-1-1 1 0 0,1 0 0 0 0,0 0 0 0 0,0 1 0 0 0,0 2 21 0 0,5-3 39 0 0,-1 0 0 0 0,1-1 1 0 0,0 1-1 0 0,0-1 0 0 0,1-1 1 0 0,-1 1-1 0 0,0-1 0 0 0,1 0 1 0 0,-1 0-1 0 0,1 0 0 0 0,0-1 1 0 0,0 0-1 0 0,0 0 0 0 0,-1 0 1 0 0,1-1-1 0 0,0 0 0 0 0,0 0 1 0 0,0 0-1 0 0,5-2-39 0 0,-6 2 36 0 0,163 8 1117 0 0,-165-7-1107 0 0,0 1 1 0 0,0-1-1 0 0,0 1 0 0 0,0-1 0 0 0,0 1 1 0 0,0 0-1 0 0,0 0 0 0 0,-1 1 0 0 0,1-1 1 0 0,-1 1-1 0 0,1-1 0 0 0,-1 1 1 0 0,0 0-1 0 0,0-1 0 0 0,0 1 0 0 0,0 0 1 0 0,-1 1-1 0 0,1-1 0 0 0,-1 0 0 0 0,0 0 1 0 0,0 1-1 0 0,0-1 0 0 0,0 0 0 0 0,-1 1 1 0 0,1-1-1 0 0,-1 1 0 0 0,0-1 0 0 0,0 1 1 0 0,0-1-1 0 0,0 1-46 0 0,-20 109 791 0 0,16-96-779 0 0,3-15-48 0 0,-1 1 0 0 0,1-1-1 0 0,0 0 1 0 0,0 1-1 0 0,0-1 1 0 0,0 0 0 0 0,1 1-1 0 0,-1-1 1 0 0,1 1-1 0 0,-1-1 1 0 0,1 1 0 0 0,0-1-1 0 0,0 1 1 0 0,0-1-1 0 0,0 1 1 0 0,1-1 0 0 0,-1 1-1 0 0,1-1 1 0 0,-1 1-1 0 0,1-1 1 0 0,0 1 0 0 0,0-1-1 0 0,0 0 1 0 0,0 0-1 0 0,0 1 1 0 0,1-1 0 0 0,-1 0-1 0 0,1 0 1 0 0,-1 0-1 0 0,1 0 1 0 0,0-1 0 0 0,0 1-1 0 0,0 0 1 0 0,0-1 0 0 0,0 1-1 0 0,0-1 1 0 0,0 0-1 0 0,0 1 1 0 0,1-1 0 0 0,-1 0-1 0 0,0-1 1 0 0,1 1-1 0 0,-1 0 1 0 0,1-1 0 0 0,0 1 36 0 0,7-1-1025 0 0,6 0-1397 0 0,-6-1-2205 0 0,0-2-6482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136 207 13867 0 0,'0'0'1620'0'0,"0"0"-435"0"0,0 0-361 0 0,0 0-39 0 0,0 0 58 0 0,0 0-1 0 0,0 0-94 0 0,0 0-177 0 0,0 0-155 0 0,0 0-126 0 0,0 0-38 0 0,0 0 26 0 0,2 10 33 0 0,1 37 201 0 0,-1 0 0 0 0,-2 0 1 0 0,-3 0-1 0 0,-7 45-512 0 0,-30 125-192 0 0,9-163-2595 0 0,21-47-2059 0 0,-2-5-3930 0 0,8-2 496 0 0</inkml:trace>
  <inkml:trace contextRef="#ctx0" brushRef="#br0" timeOffset="334.552">0 70 10706 0 0,'0'0'1481'0'0,"0"0"-268"0"0,0 0-93 0 0,0 0 42 0 0,0 0-35 0 0,0 0-208 0 0,0 0-214 0 0,0 0-154 0 0,0 0-74 0 0,0 0-7 0 0,0 0-15 0 0,0 0-55 0 0,0 0-59 0 0,35-12-43 0 0,111-36-57 0 0,-141 46-221 0 0,0 0 1 0 0,0 1 0 0 0,0 0-1 0 0,1 0 1 0 0,-1 0-1 0 0,1 0 1 0 0,-1 1-1 0 0,1 0 1 0 0,-1 0-1 0 0,1 0 1 0 0,-1 1-1 0 0,1 0 1 0 0,-1 0-1 0 0,0 0 1 0 0,0 1-1 0 0,3 0-20 0 0,9 4 79 0 0,-7-4-22 0 0,0 1 1 0 0,0 0 0 0 0,0 0-1 0 0,-1 1 1 0 0,1 0-1 0 0,-1 0 1 0 0,0 1 0 0 0,-1 1-1 0 0,1-1 1 0 0,-1 2-1 0 0,0-1 1 0 0,0 1 0 0 0,-1 0-1 0 0,0 0 1 0 0,0 1 0 0 0,-1 0-1 0 0,1 1 1 0 0,-2-1-1 0 0,0 1 1 0 0,0 0 0 0 0,0 0-1 0 0,-1 1 1 0 0,0-1-1 0 0,-1 1 1 0 0,0 0 0 0 0,-1 0-1 0 0,0 0 1 0 0,0 0-1 0 0,-1 0 1 0 0,-1 1-58 0 0,0-4 41 0 0,0 0 1 0 0,-1 0-1 0 0,1 0 1 0 0,-2 0-1 0 0,1 0 1 0 0,-1-1-1 0 0,0 1 0 0 0,0 0 1 0 0,-1-1-1 0 0,0 0 1 0 0,0 0-1 0 0,0 0 0 0 0,-1 0 1 0 0,0 0-1 0 0,0-1 1 0 0,-1 1-1 0 0,1-1 0 0 0,-1 0 1 0 0,0 0-1 0 0,-1-1 1 0 0,-2 2-42 0 0,-7 7-53 0 0,-2-2 1 0 0,1 0-1 0 0,-1-1 1 0 0,-1 0 0 0 0,0-2-1 0 0,0 0 1 0 0,-1-1-1 0 0,0-1 1 0 0,0 0 0 0 0,0-2-1 0 0,-1 0 1 0 0,1-1-1 0 0,-1-1 1 0 0,0-1 0 0 0,0-1-1 0 0,0 0 1 0 0,-1-2 52 0 0,-21-16-1885 0 0,34 6-1119 0 0,4-5-3291 0 0,4 10-2500 0 0</inkml:trace>
  <inkml:trace contextRef="#ctx0" brushRef="#br0" timeOffset="682.88">632 402 10986 0 0,'0'0'2697'0'0,"0"0"-994"0"0,0 0-488 0 0,0 0-36 0 0,0 0 26 0 0,0 0-72 0 0,0 0-208 0 0,0 0-241 0 0,0 0-214 0 0,0 0-149 0 0,0 0-79 0 0,0 0 3 0 0,0 0 36 0 0,4 1 25 0 0,23 3-119 0 0,0-1 1 0 0,-1-1-1 0 0,1-1 1 0 0,0-2-1 0 0,0 0 1 0 0,0-2-1 0 0,10-3-187 0 0,8 3-2492 0 0,-31 2-1387 0 0,0 1-4153 0 0,-9 0-2469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34 13411 0 0,'0'0'1616'0'0,"0"0"-706"0"0,0 0-423 0 0,0 0-22 0 0,0 0 146 0 0,0 0 116 0 0,0 0-39 0 0,0 0-143 0 0,0 0-170 0 0,0 0-96 0 0,0 0 11 0 0,0 0 53 0 0,0 0 68 0 0,3 13 18 0 0,11 107 625 0 0,-30 45-93 0 0,6-113-920 0 0,-3-1 0 0 0,-2-1 0 0 0,-2-1 0 0 0,-16 32-41 0 0,23-64-1482 0 0,11-31-3949 0 0,10-7 1981 0 0,-3 7-2214 0 0,-2 6-2075 0 0</inkml:trace>
  <inkml:trace contextRef="#ctx0" brushRef="#br0" timeOffset="255.242">48 1 10906 0 0,'0'0'1759'0'0,"0"0"-778"0"0,0 0-452 0 0,0 0-28 0 0,0 0 142 0 0,0 0 184 0 0,0 0 97 0 0,0 0 18 0 0,0 0-50 0 0,0 0-113 0 0,0 0-154 0 0,0 0-169 0 0,24 0-111 0 0,157 3 232 0 0,-11-3-565 0 0,-141 12-2841 0 0,-37 6-6805 0 0,4-15 399 0 0</inkml:trace>
  <inkml:trace contextRef="#ctx0" brushRef="#br0" timeOffset="505.024">92 336 5433 0 0,'0'0'3033'0'0,"0"0"-1776"0"0,0 0-454 0 0,0 0 191 0 0,0 0 165 0 0,0 0 32 0 0,0 0-83 0 0,0 0-175 0 0,0 0-159 0 0,0 0-114 0 0,0 0-145 0 0,0 0-144 0 0,0 0-129 0 0,25 3-111 0 0,79 8-92 0 0,-33-16-264 0 0,-52-1-120 0 0,33-4-3297 0 0,-31 6-3978 0 0,-13 4 809 0 0</inkml:trace>
  <inkml:trace contextRef="#ctx0" brushRef="#br0" timeOffset="755">366 586 13795 0 0,'0'0'1676'0'0,"0"0"-946"0"0,0 0-326 0 0,0 0 169 0 0,0 0 209 0 0,0 0 67 0 0,0 0-95 0 0,0 0-186 0 0,0 0-184 0 0,0 0-120 0 0,0 0-97 0 0,0 0-67 0 0,-9 32-45 0 0,-29 100-39 0 0,26-60-183 0 0,12-64 1563 0 0,0-3-3522 0 0,11-10-11846 0 0,-7 0 7724 0 0</inkml:trace>
  <inkml:trace contextRef="#ctx0" brushRef="#br0" timeOffset="1017.197">338 505 14931 0 0,'0'0'498'0'0,"0"0"-350"0"0,0 0-32 0 0,0 0 329 0 0,0 0 359 0 0,0 0 111 0 0,0 0-33 0 0,0 0-164 0 0,0 0-157 0 0,0 0-123 0 0,0 0-116 0 0,0 0-110 0 0,27 3-84 0 0,85 9-57 0 0,-15-6-500 0 0,-62-2-1724 0 0,-23-3-7149 0 0,-11-1-3 0 0</inkml:trace>
  <inkml:trace contextRef="#ctx0" brushRef="#br0" timeOffset="1264.18">377 707 14715 0 0,'0'0'656'0'0,"0"0"-496"0"0,0 0 120 0 0,0 0 377 0 0,0 0 159 0 0,0 0-40 0 0,0 0-184 0 0,0 0-216 0 0,0 0-136 0 0,0 0-128 0 0,0 0-136 0 0,0 0-144 0 0,0 0-224 0 0,193-22-448 0 0,-176 19-1153 0 0,-2-1-3320 0 0,-10 0-5337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202 387 0 0 0,'0'0'862'0'0,"0"0"755"0"0,0 0 190 0 0,0 0 14 0 0,0 0-36 0 0,0 0-70 0 0,0 0-74 0 0,0 0-105 0 0,0 0-113 0 0,0 0-117 0 0,0 0-113 0 0,0 0-97 0 0,0 0-63 0 0,28-15-60 0 0,84-44-69 0 0,-83 44-70 0 0,-38 6 3635 0 0,-25 7-4292 0 0,33 2 13 0 0,-16 2-148 0 0,0 0 1 0 0,1 0-1 0 0,-1 2 1 0 0,1 0-1 0 0,0 1 1 0 0,0 0-1 0 0,0 2 1 0 0,1 0-1 0 0,-6 4-42 0 0,-11 3 74 0 0,-30 20 52 0 0,63-31-118 0 0,0 0 0 0 0,0-1 1 0 0,0 1-1 0 0,0 0 0 0 0,0 0 0 0 0,1 0 0 0 0,-1-1 0 0 0,1 1 0 0 0,0-1 0 0 0,0 1 0 0 0,0-1 0 0 0,0 0 0 0 0,0 0 0 0 0,0 0 0 0 0,1 0 0 0 0,-1 0 0 0 0,1 0 0 0 0,-1-1 0 0 0,1 1 0 0 0,0-1 0 0 0,-1 0 0 0 0,1 0 0 0 0,0 0 0 0 0,0 0 0 0 0,0 0 0 0 0,0-1 0 0 0,2 1-8 0 0,-3 0 6 0 0,7 2 37 0 0,0 0-17 0 0,0 1 1 0 0,1 0-1 0 0,-1 0 1 0 0,-1 0-1 0 0,1 1 0 0 0,-1 1 1 0 0,0-1-1 0 0,0 1 1 0 0,0 1-1 0 0,-1 0 1 0 0,5 4-27 0 0,-11-7 25 0 0,0 0 1 0 0,0 0 0 0 0,-1-1-1 0 0,1 1 1 0 0,-1 0 0 0 0,0 0 0 0 0,0 0-1 0 0,0 0 1 0 0,0 0 0 0 0,-1-1 0 0 0,0 1-1 0 0,0 0 1 0 0,0 0 0 0 0,0 0 0 0 0,0-1-1 0 0,-1 1 1 0 0,1-1 0 0 0,-1 1-1 0 0,0-1 1 0 0,0 0 0 0 0,0 1 0 0 0,-1-1-1 0 0,1 0 1 0 0,-1-1 0 0 0,0 1 0 0 0,0 0-1 0 0,0-1 1 0 0,0 1 0 0 0,0-1 0 0 0,-2 1-27 0 0,-6 8 20 0 0,-132 137 95 0 0,137-141-111 0 0,1-1-1 0 0,0 1 1 0 0,1 0 0 0 0,-1 0 0 0 0,1 0-1 0 0,1 1 1 0 0,-1 0 0 0 0,1-1 0 0 0,1 1-1 0 0,-1 0 1 0 0,1 2-3 0 0,2-7 3 0 0,-1 0-1 0 0,1-1 1 0 0,0 1-1 0 0,0 0 1 0 0,0 0-1 0 0,0-1 1 0 0,0 1-1 0 0,1 0 1 0 0,-1 0-1 0 0,1-1 1 0 0,0 1-1 0 0,0-1 1 0 0,0 1 0 0 0,0 0-1 0 0,0-1 1 0 0,1 0-1 0 0,-1 1 1 0 0,1-1-1 0 0,-1 0 1 0 0,1 0-1 0 0,0 0 1 0 0,0 0-1 0 0,0 0 1 0 0,0 0-1 0 0,0 0 1 0 0,0-1-1 0 0,0 1 1 0 0,1-1-1 0 0,-1 1 1 0 0,1-1-1 0 0,-1 0 1 0 0,1 0-1 0 0,0 0 1 0 0,-1 0-1 0 0,2-1-2 0 0,15 5 41 0 0,-1-2-1 0 0,1 0 0 0 0,0-2 1 0 0,1 0-1 0 0,-1 0 0 0 0,0-2 1 0 0,0-1-1 0 0,0 0 1 0 0,0-1-1 0 0,0-1 0 0 0,-1-1 1 0 0,4-2-41 0 0,42-34-235 0 0,-41-22-4496 0 0,-22 31-181 0 0,0 11-3345 0 0,-1 12-2636 0 0</inkml:trace>
  <inkml:trace contextRef="#ctx0" brushRef="#br0" timeOffset="447.645">285 0 6425 0 0,'0'0'3292'0'0,"0"0"-1652"0"0,0 0-508 0 0,0 0 43 0 0,0 0 82 0 0,0 0 51 0 0,0 0-79 0 0,0 0-164 0 0,0 0-129 0 0,0 0-137 0 0,0 0-117 0 0,0 0-100 0 0,0 0-106 0 0,-11 4 647 0 0,10 136 2029 0 0,3 265-1428 0 0,-14-27-1274 0 0,-25-13-295 0 0,20-170-240 0 0,17-194 37 0 0,0-1-19 0 0,0 0-18 0 0,0 0-15 0 0,0 0-35 0 0,0 0-65 0 0,2-22-3301 0 0,1 6 376 0 0,1 6-4099 0 0,-2 6-4480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0 10706 0 0,'0'0'2445'0'0,"0"0"-894"0"0,0 0-390 0 0,0 0-35 0 0,0 0-18 0 0,0 0-13 0 0,0 0-129 0 0,0 0-138 0 0,0 0-121 0 0,0 0-127 0 0,0 0-84 0 0,0 0-76 0 0,-31 10-88 0 0,-98 32-69 0 0,56-1 64 0 0,64-31-279 0 0,4-5-26 0 0,-9 5-17 0 0,1 1 0 0 0,1 0-1 0 0,0 0 1 0 0,0 1 0 0 0,1 1-1 0 0,1 0 1 0 0,0 0 0 0 0,1 1-1 0 0,0 1 1 0 0,1-1 0 0 0,1 1-1 0 0,0 1 1 0 0,1-1 0 0 0,1 1-1 0 0,0 0 1 0 0,1 0 0 0 0,1 1-1 0 0,-1 14-4 0 0,5-29 8 0 0,1 0 0 0 0,0 0 0 0 0,0 0 0 0 0,1 0 0 0 0,-1 0-1 0 0,0 0 1 0 0,1-1 0 0 0,-1 1 0 0 0,1-1 0 0 0,-1 0 0 0 0,1 0 0 0 0,0 0 0 0 0,-1 0-1 0 0,1 0 1 0 0,0 0 0 0 0,0-1 0 0 0,-1 1 0 0 0,1-1 0 0 0,0 0 0 0 0,0 0 0 0 0,0 0-1 0 0,0 0 1 0 0,0 0 0 0 0,0-1 0 0 0,-1 1 0 0 0,1-1 0 0 0,0 0 0 0 0,0 0 0 0 0,-1 0-1 0 0,1 0 1 0 0,0 0 0 0 0,-1-1-8 0 0,108-74 546 0 0,-59 33-316 0 0,106-104 509 0 0,-156 147-739 0 0,-1-1-1 0 0,1 1 0 0 0,0-1 1 0 0,0 1-1 0 0,-1 0 1 0 0,1-1-1 0 0,0 1 0 0 0,0 0 1 0 0,-1 0-1 0 0,1 0 1 0 0,0 0-1 0 0,0 0 0 0 0,0 0 1 0 0,-1 0-1 0 0,1 0 1 0 0,0 0-1 0 0,0 0 0 0 0,0 0 1 0 0,-1 0-1 0 0,1 0 1 0 0,0 1-1 0 0,0-1 0 0 0,-1 0 1 0 0,1 1-1 0 0,0-1 1 0 0,-1 0-1 0 0,1 1 0 0 0,0-1 1 0 0,-1 1-1 0 0,1-1 1 0 0,0 1-1 0 0,-1-1 1 0 0,1 1-1 0 0,-1 0 0 0 0,1-1 1 0 0,-1 1-1 0 0,1 0 1 0 0,-1-1-1 0 0,0 1 0 0 0,1 0 1 0 0,-1-1-1 0 0,0 1 1 0 0,0 0-1 0 0,1 0 0 0 0,-1 0 1 0 0,0-1-1 0 0,0 1 1 0 0,0 0-1 0 0,0 0 0 0 0,0-1 1 0 0,0 1-1 0 0,0 0 1 0 0,0 0-1 0 0,0 0 0 0 0,0-1 1 0 0,-1 1-1 0 0,1 0 1 0 0,0 0-1 0 0,-1 0 1 0 0,3 5 19 0 0,0 157 60 0 0,1-10-725 0 0,20-126-4109 0 0,1-24-6416 0 0,-19-3 1648 0 0</inkml:trace>
  <inkml:trace contextRef="#ctx0" brushRef="#br0" timeOffset="248.251">904 313 13539 0 0,'0'0'1209'0'0,"0"0"-316"0"0,0 0 44 0 0,0 0 83 0 0,0 0-30 0 0,0 0-153 0 0,0 0-258 0 0,-23 33-204 0 0,-73 101-148 0 0,30-32-30 0 0,28-18-1209 0 0,34-79-1815 0 0,-2-20-9948 0 0,5 11 8586 0 0</inkml:trace>
  <inkml:trace contextRef="#ctx0" brushRef="#br0" timeOffset="419.253">635 298 11666 0 0,'0'0'2485'0'0,"0"0"-647"0"0,0 0-393 0 0,0 0-204 0 0,0 0-237 0 0,0 0-113 0 0,0 0-68 0 0,0 0-63 0 0,0 0-39 0 0,0 0-73 0 0,0 0-129 0 0,0 0-83 0 0,0 0-46 0 0,11 26-21 0 0,34 82-9 0 0,-35-85-178 0 0,0-1 0 0 0,2 1 0 0 0,0-2 0 0 0,2 0 0 0 0,0 0 0 0 0,1-1 0 0 0,2-1 0 0 0,15 15-182 0 0,-28-29-24 0 0,-1-1-1 0 0,1-1 0 0 0,0 1 0 0 0,0-1 0 0 0,1 1 0 0 0,-1-1 0 0 0,0-1 0 0 0,1 1 0 0 0,0 0 0 0 0,0-1 0 0 0,0 0 0 0 0,0 0 0 0 0,0-1 0 0 0,0 1 0 0 0,0-1 0 0 0,1 0 0 0 0,2 0 25 0 0,11-5-4080 0 0,1-7-3940 0 0,-16 7-3899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2008 0 0,'0'0'2165'0'0,"0"0"-183"0"0,0 0-78 0 0,0 0-56 0 0,0 0-117 0 0,0 0-130 0 0,0 0-166 0 0,0 0-196 0 0,0 0-212 0 0,0 0-222 0 0,0 0-162 0 0,0 0-91 0 0,0 0-23 0 0,-1-4 1196 0 0,194-18 2125 0 0,-105 19-3793 0 0,-31-5-2720 0 0,-57 7 1671 0 0,0-1 1456 0 0,0 2-5225 0 0,0 0-4858 0 0,-2 0 2089 0 0</inkml:trace>
  <inkml:trace contextRef="#ctx0" brushRef="#br0" timeOffset="247.468">81 258 13907 0 0,'0'0'1199'0'0,"0"0"-607"0"0,0 0-204 0 0,0 0 203 0 0,0 0 292 0 0,0 0 120 0 0,0 0-79 0 0,0 0-168 0 0,0 0-179 0 0,0 0-112 0 0,0 0-92 0 0,0 0-70 0 0,0 0-73 0 0,24 0-72 0 0,118 0-26 0 0,-119-1-642 0 0,31 2-271 0 0,-20 7-9232 0 0,-28-5-548 0 0</inkml:trace>
  <inkml:trace contextRef="#ctx0" brushRef="#br0" timeOffset="912.519">462 549 13371 0 0,'0'0'1151'0'0,"0"0"-496"0"0,0 0-117 0 0,0 0 235 0 0,0 0 272 0 0,0 0 102 0 0,0 0-97 0 0,0 0-186 0 0,0 0-156 0 0,0 0-95 0 0,0 0-59 0 0,0 0-49 0 0,0 0-45 0 0,22-31-54 0 0,71-96-41 0 0,-18 16 441 0 0,70-79-210 0 0,-49 104-482 0 0,-96 86-122 0 0,0 0 0 0 0,1-1-1 0 0,-1 1 1 0 0,0 0 0 0 0,1-1-1 0 0,-1 1 1 0 0,0 0 0 0 0,1 0-1 0 0,-1-1 1 0 0,0 1 0 0 0,1 0-1 0 0,-1 0 1 0 0,1 0-1 0 0,-1-1 1 0 0,1 1 0 0 0,-1 0-1 0 0,0 0 1 0 0,1 0 0 0 0,-1 0-1 0 0,1 0 1 0 0,-1 0 0 0 0,1 0-1 0 0,-1 0 1 0 0,1 0-1 0 0,-1 0 1 0 0,0 0 0 0 0,1 0-1 0 0,-1 1 1 0 0,1-1 0 0 0,-1 0-1 0 0,1 0 1 0 0,-1 0 0 0 0,0 1-1 0 0,1-1 1 0 0,-1 0-1 0 0,1 0 1 0 0,-1 1 0 0 0,0-1-1 0 0,0 0 1 0 0,1 1 0 0 0,-1-1-1 0 0,0 0 1 0 0,1 1 0 0 0,-1-1-1 0 0,0 0 1 0 0,0 1-1 0 0,0-1 1 0 0,1 1 0 0 0,-1-1-1 0 0,0 1 1 0 0,0-1 0 0 0,0 0-1 0 0,0 1 1 0 0,0-1 0 0 0,0 1-1 0 0,0-1 1 0 0,0 1-1 0 0,0-1 1 0 0,0 1 0 0 0,0-1-1 0 0,0 0 1 0 0,0 1 0 0 0,0-1-1 0 0,0 1 9 0 0,0 39 106 0 0,0-31-101 0 0,-9 164 85 0 0,10-171-86 0 0,1 0 0 0 0,-1 0 0 0 0,1 0-1 0 0,-1 0 1 0 0,1 0 0 0 0,0-1 0 0 0,-1 1 0 0 0,1 0 0 0 0,0-1 0 0 0,0 0 0 0 0,0 1 0 0 0,0-1 0 0 0,1 0 0 0 0,-1 0 0 0 0,0 0 0 0 0,0 0 0 0 0,1-1-1 0 0,-1 1 1 0 0,0-1 0 0 0,1 1 0 0 0,-1-1 0 0 0,0 0 0 0 0,1 0 0 0 0,-1 0 0 0 0,1 0 0 0 0,-1 0 0 0 0,1 0 0 0 0,-1-1 0 0 0,0 1 0 0 0,1-1 0 0 0,-1 0 0 0 0,0 0-1 0 0,0 0 1 0 0,1 0 0 0 0,-1 0 0 0 0,0 0 0 0 0,1-1-4 0 0,114-89 180 0 0,-91 68-201 0 0,0 1 1 0 0,2 1 0 0 0,0 2-1 0 0,2 1 1 0 0,0 1-1 0 0,10-3 21 0 0,-2 15-142 0 0,-26 36 156 0 0,-30 248-1830 0 0,39-272-6971 0 0,-14-7 3503 0 0,0 0-4290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291 133 2969 0 0,'0'0'2907'0'0,"0"0"-949"0"0,0 0-338 0 0,0 0 62 0 0,0 0 67 0 0,0 0-38 0 0,0 0-177 0 0,0 0-278 0 0,0 0-274 0 0,0 0-185 0 0,0 0-126 0 0,0 0-64 0 0,0 0-59 0 0,4 0 668 0 0,-40 140 568 0 0,22-103-1583 0 0,3-3-98 0 0,-16 46-96 0 0,-2-1 0 0 0,-5-2 0 0 0,-17 28-7 0 0,-33 5-3294 0 0,78-106 2937 0 0,4-14-15578 0 0,7 6 11205 0 0</inkml:trace>
  <inkml:trace contextRef="#ctx0" brushRef="#br0" timeOffset="426.557">287 199 3105 0 0,'0'0'2100'0'0,"0"0"-270"0"0,0 0-183 0 0,0 0-41 0 0,0 0-59 0 0,0 0-88 0 0,0 0-107 0 0,0 0-191 0 0,0 0-180 0 0,0 0-191 0 0,0 0-188 0 0,0 0-147 0 0,0 0-109 0 0,7-18-86 0 0,17-55-58 0 0,-24 73-179 0 0,0 1 0 0 0,0-1 1 0 0,-1 1-1 0 0,1-1 0 0 0,0 1 1 0 0,0-1-1 0 0,-1 1 0 0 0,1-1 1 0 0,0 1-1 0 0,0-1 0 0 0,0 1 0 0 0,0-1 1 0 0,0 1-1 0 0,0-1 0 0 0,0 1 1 0 0,0 0-1 0 0,0-1 0 0 0,0 1 1 0 0,0-1-1 0 0,0 1 0 0 0,0-1 0 0 0,0 1 1 0 0,0-1-1 0 0,1 1 0 0 0,-1-1 1 0 0,0 1-1 0 0,0-1 0 0 0,1 1 1 0 0,-1-1-1 0 0,0 1 0 0 0,1-1 0 0 0,-1 0 1 0 0,0 1-1 0 0,1-1 0 0 0,-1 1 1 0 0,1-1-1 0 0,-1 0 0 0 0,0 1 1 0 0,1-1-1 0 0,-1 0 0 0 0,1 0 0 0 0,-1 1 1 0 0,1-1-1 0 0,-1 0 0 0 0,1 0 1 0 0,0 0-1 0 0,-1 0 0 0 0,1 0 1 0 0,-1 1-1 0 0,1-1 0 0 0,-1 0 0 0 0,1 0 1 0 0,-1-1-1 0 0,1 1 0 0 0,-1 0 1 0 0,1 0-1 0 0,0 0 0 0 0,-1 0 1 0 0,1 0-1 0 0,-1 0 0 0 0,1-1 0 0 0,-1 1 1 0 0,1 0-1 0 0,-1 0 0 0 0,1-1 1 0 0,-1 1-1 0 0,1-1-23 0 0,-1 2 97 0 0,84 437 2778 0 0,-82-425-2873 0 0,1-1 1 0 0,0 1 0 0 0,1-1-1 0 0,0 0 1 0 0,1 0 0 0 0,0 0-1 0 0,1-1 1 0 0,1 0 0 0 0,-1 0-1 0 0,2-1 1 0 0,-1 1 0 0 0,9 6-3 0 0,-15-15 23 0 0,1-1 0 0 0,-1 0 0 0 0,1 0 1 0 0,0 0-1 0 0,-1 0 0 0 0,1 0 0 0 0,0-1 0 0 0,0 1 1 0 0,-1 0-1 0 0,1-1 0 0 0,0 1 0 0 0,0-1 0 0 0,0 0 1 0 0,0 0-1 0 0,0 0 0 0 0,0 0 0 0 0,0 0 0 0 0,0 0 1 0 0,0 0-1 0 0,-1 0 0 0 0,1-1 0 0 0,0 1 0 0 0,0-1 1 0 0,0 1-1 0 0,0-1 0 0 0,-1 0 0 0 0,1 0 0 0 0,0 0 0 0 0,-1 0 1 0 0,1 0-1 0 0,-1 0 0 0 0,1 0 0 0 0,-1-1 0 0 0,1 1 1 0 0,-1 0-1 0 0,0-1 0 0 0,1 0-23 0 0,39-66 982 0 0,-35 56-896 0 0,14-37 205 0 0,-2-1 1 0 0,-3-1-1 0 0,-1 0 1 0 0,-3-1 0 0 0,-2 0-1 0 0,-1-26-291 0 0,3 2 28 0 0,32-79-593 0 0,-31 138-455 0 0,-5 14-1793 0 0,-5 18-9712 0 0,0-7 1737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06.3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1,'33'13,"193"-9,-218-4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1104 0 0,'0'0'3040'0'0,"0"0"-1073"0"0,0 0-436 0 0,0 0-86 0 0,0 0-60 0 0,0 0-73 0 0,0 0-112 0 0,0 0-150 0 0,0 0-147 0 0,0 0-118 0 0,0 0-101 0 0,0 0-72 0 0,3 7 9689 0 0,167-18-9289 0 0,-18-8-463 0 0,-109 16-5073 0 0,-68 7-528 0 0,9 3-5167 0 0,10-3 1134 0 0</inkml:trace>
  <inkml:trace contextRef="#ctx0" brushRef="#br0" timeOffset="244.602">17 251 10682 0 0,'0'0'2287'0'0,"0"0"-897"0"0,0 0-426 0 0,0 0 71 0 0,0 0 176 0 0,0 0 81 0 0,0 0-37 0 0,0 0-126 0 0,0 0-141 0 0,0 0-125 0 0,0 0-125 0 0,0 0-111 0 0,0 0-97 0 0,24 6-84 0 0,74 19-56 0 0,-23-23 265 0 0,-57-6-489 0 0,120-18-64 0 0,-119 18-2663 0 0,-14 1-5854 0 0,-5 3-3094 0 0</inkml:trace>
  <inkml:trace contextRef="#ctx0" brushRef="#br0" timeOffset="2127.533">621 405 1520 0 0,'0'0'1957'0'0,"0"0"-374"0"0,0 0-98 0 0,0 0 73 0 0,0 0 50 0 0,0 0-81 0 0,0 0-118 0 0,0 0-116 0 0,0 0-86 0 0,0 0-65 0 0,0 0-106 0 0,0 0-125 0 0,0 0-102 0 0,-3 2-79 0 0,-10 11 662 0 0,10-17 2454 0 0,0-21-3174 0 0,5 10-622 0 0,1 0 0 0 0,1 0 0 0 0,0 0 0 0 0,1 0 0 0 0,1 1 0 0 0,0 0 0 0 0,1 0 0 0 0,0 1-1 0 0,1 0 1 0 0,1 0 0 0 0,0 1 0 0 0,1 0 0 0 0,0 1 0 0 0,1-1-50 0 0,3-6 28 0 0,7-5-10 0 0,0 1 0 0 0,1 1 0 0 0,1 1 0 0 0,1 1 0 0 0,0 2 0 0 0,20-12-18 0 0,4 14-112 0 0,-37 45 58 0 0,-11-3 102 0 0,-1 0 0 0 0,-1 0 0 0 0,-2 0 0 0 0,0-1 0 0 0,-8 24-48 0 0,-13 118 29 0 0,25-167-20 0 0,0-1 11 0 0,0 0-4 0 0,15-23 40 0 0,141-160-82 0 0,-138 164 14 0 0,8-5-14 0 0,0 0 0 0 0,2 2 0 0 0,1 0 0 0 0,0 3 0 0 0,9-5 26 0 0,41-3-69 0 0,-68 66 26 0 0,-12-19 80 0 0,0 1 0 0 0,-2 0-1 0 0,0-1 1 0 0,-1 1 0 0 0,-1-1-1 0 0,-1 0 1 0 0,-8 16-37 0 0,-8 34 57 0 0,0 6-880 0 0,22-75 431 0 0,0-1-124 0 0,76-33-6658 0 0,-54 19 4051 0 0,-5 6-2002 0 0,-3 0-4312 0 0</inkml:trace>
  <inkml:trace contextRef="#ctx0" brushRef="#br0" timeOffset="2713.173">1920 4 13051 0 0,'0'0'1187'0'0,"0"0"-348"0"0,0 0-94 0 0,0 0 78 0 0,0 0 58 0 0,0 0 21 0 0,0 0 1 0 0,0 0-16 0 0,0 0-55 0 0,0 0-73 0 0,0 0-113 0 0,-31 5-111 0 0,-100 17-57 0 0,119-21-361 0 0,0 1 0 0 0,1 1 0 0 0,0 0 0 0 0,0 0 1 0 0,0 1-1 0 0,0 0 0 0 0,0 1 0 0 0,1 1 0 0 0,0 0 1 0 0,0 0-1 0 0,0 1 0 0 0,-5 4-117 0 0,0 1 81 0 0,7-6-51 0 0,1 0 1 0 0,-1 0-1 0 0,2 1 0 0 0,-1 0 1 0 0,1 0-1 0 0,0 0 1 0 0,0 1-1 0 0,1 0 0 0 0,0 0 1 0 0,0 0-1 0 0,1 1 1 0 0,0 0-1 0 0,1-1 1 0 0,0 1-1 0 0,0 1 0 0 0,1-1 1 0 0,0 0-1 0 0,1 1 1 0 0,0-1-1 0 0,0 1 0 0 0,1 0-30 0 0,1-7 16 0 0,0-1-1 0 0,0 1 0 0 0,1-1 0 0 0,-1 1 1 0 0,0-1-1 0 0,1 1 0 0 0,0-1 0 0 0,-1 0 1 0 0,1 0-1 0 0,0 0 0 0 0,0 0 0 0 0,1 0 1 0 0,-1 0-1 0 0,0-1 0 0 0,0 1 0 0 0,1-1 1 0 0,-1 1-1 0 0,1-1 0 0 0,0 0 0 0 0,-1 0 1 0 0,1 0-1 0 0,0 0 0 0 0,-1-1 0 0 0,1 1 1 0 0,0-1-1 0 0,0 0 0 0 0,0 1 0 0 0,-1-1 1 0 0,1-1-1 0 0,0 1 0 0 0,0 0 0 0 0,0-1 1 0 0,-1 1-1 0 0,1-1 0 0 0,2 0-15 0 0,9 0 107 0 0,2-1-26 0 0,1-1 1 0 0,-1-1-1 0 0,0-1 1 0 0,0 0-1 0 0,0-1 1 0 0,-1-1-1 0 0,0 0 1 0 0,0-1-1 0 0,10-8-81 0 0,-13 10 39 0 0,36-25 97 0 0,-2-1 0 0 0,-2-3 0 0 0,-1-1 0 0 0,-1-3-136 0 0,4-1 71 0 0,5 10-46 0 0,-37 75-53 0 0,-11 79 73 0 0,-6 0-1 0 0,-5 0 1 0 0,-5-1 0 0 0,-9 17-45 0 0,19-100 0 0 0,-2 0 1 0 0,-1 0 0 0 0,-2 0 0 0 0,-2-1-1 0 0,-2-1 1 0 0,-2 0 0 0 0,-1 0 0 0 0,-1-2 0 0 0,-2 0-1 0 0,-2 0 1 0 0,-1-2 0 0 0,-25 30-1 0 0,35-54 10 0 0,0 0 0 0 0,-1-1-1 0 0,0 0 1 0 0,-1 0 0 0 0,0-2 0 0 0,0 1 0 0 0,0-2-1 0 0,-1 0 1 0 0,0 0 0 0 0,0-1 0 0 0,-1-1 0 0 0,0-1-1 0 0,1 0 1 0 0,-1 0 0 0 0,0-2 0 0 0,0 0 0 0 0,-13-1-10 0 0,25 0-1 0 0,-1-1 1 0 0,1 0 0 0 0,0 0 0 0 0,-1-1 0 0 0,1 1 0 0 0,0 0 0 0 0,0-1-1 0 0,0 0 1 0 0,0 0 0 0 0,0 0 0 0 0,0 0 0 0 0,1 0 0 0 0,-1-1 0 0 0,1 1-1 0 0,-1-1 1 0 0,1 0 0 0 0,0 1 0 0 0,0-1 0 0 0,0 0 0 0 0,1 0-1 0 0,-1-1 1 0 0,1 1 0 0 0,-1 0 0 0 0,1 0 0 0 0,0-1 0 0 0,0 1 0 0 0,1 0-1 0 0,-1-1 1 0 0,1 1 0 0 0,-1-1 0 0 0,1 1 0 0 0,0-1 0 0 0,0 1-1 0 0,1-1 1 0 0,-1 1 0 0 0,1-1 0 0 0,0 1 0 0 0,0-1 0 0 0,0 1 0 0 0,0 0-1 0 0,0 0 1 0 0,1-1 0 0 0,0 1 0 0 0,0-1 0 0 0,12-20-6 0 0,2 0 0 0 0,0 1 0 0 0,1 1 0 0 0,2 0 0 0 0,0 1 0 0 0,1 1-1 0 0,1 1 1 0 0,1 1 0 0 0,8-5 6 0 0,38-28-157 0 0,2 2-1 0 0,2 3 1 0 0,2 4-1 0 0,1 3 1 0 0,3 3-1 0 0,1 3 0 0 0,31-6 158 0 0,-80 32-1342 0 0,-16 7-3021 0 0,-12 1-1739 0 0,-2 2-5642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5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310 356 10258 0 0,'0'0'1046'0'0,"0"0"-273"0"0,0 0-167 0 0,0 0 173 0 0,32-18 283 0 0,101-57 221 0 0,93-75 3321 0 0,-76 37-2949 0 0,-161 143 0 0 0,-32 72-1433 0 0,4 3 0 0 0,4 1 0 0 0,5 1 0 0 0,4 10-222 0 0,19-91 23 0 0,-148 598 133 0 0,149-604-229 0 0,-8 23-228 0 0,2 1 1 0 0,1 1 0 0 0,3-1-1 0 0,1 1 1 0 0,1 27 300 0 0,6-71-557 0 0,0-1-97 0 0,1-64-6048 0 0,-2 33 599 0 0,1 15-2206 0 0</inkml:trace>
  <inkml:trace contextRef="#ctx0" brushRef="#br0" timeOffset="1069.591">126 828 10218 0 0,'0'0'555'0'0,"0"0"-294"0"0,0 0 59 0 0,0 0 359 0 0,0 0 333 0 0,0 0 258 0 0,0 0 176 0 0,0 0 55 0 0,0 0 5 0 0,0 0-75 0 0,0 0-161 0 0,39 0-196 0 0,126-3-208 0 0,-45-18 158 0 0,-90 11-768 0 0,32-8 220 0 0,50-14 212 0 0,2 4-1 0 0,47-3-687 0 0,-155 30-1573 0 0,5 2 5040 0 0,-8-1-5776 0 0,-2 0-2799 0 0,0-1-3782 0 0,-1 1-2589 0 0</inkml:trace>
  <inkml:trace contextRef="#ctx0" brushRef="#br0" timeOffset="1936.539">1343 861 8402 0 0,'0'0'2146'0'0,"0"0"-503"0"0,0 0-354 0 0,0 0-74 0 0,0 0-27 0 0,0 0-59 0 0,0 0-138 0 0,0 0-183 0 0,0 0-162 0 0,0 0-152 0 0,-36 32-133 0 0,-111 102-109 0 0,74-43 19 0 0,64-72-227 0 0,1-7-10 0 0,1 1-1 0 0,1 0 0 0 0,0 1 1 0 0,0-1-1 0 0,2 1 1 0 0,-1 0-1 0 0,2 0 1 0 0,0 1-1 0 0,1-1 1 0 0,0 1-1 0 0,1 0 0 0 0,1-1 1 0 0,1 14-34 0 0,0-24 16 0 0,0 0 0 0 0,0-1 0 0 0,0 1 1 0 0,1-1-1 0 0,-1 0 0 0 0,1 1 0 0 0,0-1 0 0 0,0 0 1 0 0,0 0-1 0 0,0 0 0 0 0,1 0 0 0 0,-1 0 0 0 0,1-1 0 0 0,0 1 1 0 0,-1-1-1 0 0,1 0 0 0 0,0 0 0 0 0,1 0 0 0 0,-1 0 0 0 0,0 0 1 0 0,1-1-1 0 0,-1 1 0 0 0,1-1 0 0 0,-1 0 0 0 0,1 0 1 0 0,-1 0-1 0 0,1 0 0 0 0,0-1 0 0 0,-1 0 0 0 0,4 0-16 0 0,2 1 101 0 0,0-1-1 0 0,0 0 0 0 0,0-1 1 0 0,0 0-1 0 0,0 0 0 0 0,-1-1 1 0 0,1 0-1 0 0,0 0 0 0 0,-1-1 1 0 0,1-1-1 0 0,-1 1 1 0 0,2-2-101 0 0,6-6 91 0 0,-1 0 1 0 0,0 0 0 0 0,-1-2 0 0 0,-1 0 0 0 0,0 0 0 0 0,0-1 0 0 0,-2-1 0 0 0,0 0 0 0 0,0 0 0 0 0,-1-1 0 0 0,-1-1-1 0 0,4-10-91 0 0,-8 16-19 0 0,0-1 0 0 0,-1 1-1 0 0,-1-1 1 0 0,0 0-1 0 0,0 0 1 0 0,-1 0 0 0 0,-1-1-1 0 0,0 1 1 0 0,-1 0-1 0 0,0-1 1 0 0,-1 1 0 0 0,0 0-1 0 0,-1 0 1 0 0,0 0-1 0 0,-1 0 1 0 0,0 0 0 0 0,-1 0-1 0 0,0 1 1 0 0,-1-1-1 0 0,-3-3 20 0 0,5 10-80 0 0,0 0-1 0 0,0 0 0 0 0,-1 1 0 0 0,0-1 0 0 0,0 1 0 0 0,0 0 0 0 0,-1 0 0 0 0,1 0 0 0 0,-1 0 0 0 0,0 1 1 0 0,0 0-1 0 0,0 0 0 0 0,-1 0 0 0 0,1 1 0 0 0,-1 0 0 0 0,1 0 0 0 0,-1 0 0 0 0,0 0 0 0 0,0 1 1 0 0,1 0-1 0 0,-1 1 0 0 0,0-1 0 0 0,0 1 0 0 0,0 0 0 0 0,0 0 0 0 0,0 1 0 0 0,0 0 0 0 0,0 0 1 0 0,0 0-1 0 0,1 1 0 0 0,-1 0 0 0 0,-1 0 81 0 0,2 2-45 0 0,-1-1-1 0 0,1 1 1 0 0,1-1 0 0 0,-1 1 0 0 0,0 1 0 0 0,1-1-1 0 0,0 1 1 0 0,0-1 0 0 0,0 1 0 0 0,1 0 0 0 0,0 1-1 0 0,0-1 1 0 0,0 0 0 0 0,0 1 0 0 0,1 0 0 0 0,0-1-1 0 0,0 1 1 0 0,1 0 0 0 0,-1 0 0 0 0,1 0 0 0 0,1 1-1 0 0,-1-1 1 0 0,1 0 0 0 0,0 0 0 0 0,0 0 0 0 0,1 0-1 0 0,0 0 1 0 0,1 6 45 0 0,3-5 41 0 0,1-1-1 0 0,-1 1 1 0 0,1-2 0 0 0,0 1-1 0 0,0 0 1 0 0,0-1 0 0 0,1 0-1 0 0,0-1 1 0 0,0 1-1 0 0,0-1 1 0 0,1-1 0 0 0,-1 1-1 0 0,1-1 1 0 0,0-1 0 0 0,0 1-1 0 0,0-2 1 0 0,0 1-1 0 0,0-1 1 0 0,0 0 0 0 0,1 0-1 0 0,-1-1 1 0 0,0 0 0 0 0,1-1-1 0 0,6-1-40 0 0,16 3 267 0 0,-1-2-1 0 0,1-1 1 0 0,-1-2-1 0 0,0-1 1 0 0,0-1-1 0 0,20-7-266 0 0,-18 3 342 0 0,-1-2-1 0 0,-1-1 0 0 0,0-1 1 0 0,-1-2-1 0 0,-1 0 1 0 0,26-21-342 0 0,-44 29 66 0 0,0 0 1 0 0,0-1-1 0 0,-1 0 0 0 0,0-1 1 0 0,-1 0-1 0 0,0-1 1 0 0,0 1-1 0 0,-1-1 1 0 0,-1-1-1 0 0,0 0 1 0 0,0 1-1 0 0,-1-2 1 0 0,-1 1-1 0 0,0-1 0 0 0,0 1 1 0 0,-2-1-1 0 0,1 0 1 0 0,-1-10-67 0 0,-1 17 1 0 0,0 0 0 0 0,-1 0 0 0 0,0 0 0 0 0,0 0 0 0 0,0 0 1 0 0,-1 0-1 0 0,0 0 0 0 0,0 0 0 0 0,0 0 0 0 0,-1 0 0 0 0,0 0 0 0 0,0 1 0 0 0,0-1 1 0 0,-1 1-1 0 0,0 0 0 0 0,0-1 0 0 0,0 1 0 0 0,-1 0 0 0 0,0 1 0 0 0,0-1 0 0 0,0 1 1 0 0,0 0-1 0 0,-1 0 0 0 0,1 0 0 0 0,-1 0 0 0 0,0 1 0 0 0,0 0 0 0 0,-1 0 0 0 0,1 0 1 0 0,0 1-1 0 0,-1-1 0 0 0,-1 1-1 0 0,-1 1-14 0 0,1 0-1 0 0,-1 0 1 0 0,1 1 0 0 0,-1 0-1 0 0,0 1 1 0 0,1-1 0 0 0,-1 1 0 0 0,1 1-1 0 0,-1 0 1 0 0,1 0 0 0 0,0 0 0 0 0,0 1-1 0 0,0 0 1 0 0,0 0 0 0 0,0 1 0 0 0,1 0-1 0 0,-1 0 1 0 0,1 0 0 0 0,0 1-1 0 0,0 1 15 0 0,-1-1-7 0 0,0 0-1 0 0,1 1 1 0 0,0 0 0 0 0,0 0-1 0 0,0 0 1 0 0,1 1-1 0 0,0 0 1 0 0,1 0-1 0 0,-1 0 1 0 0,1 1-1 0 0,0-1 1 0 0,1 1-1 0 0,0 0 1 0 0,0 0-1 0 0,1 0 1 0 0,0 0-1 0 0,0 1 1 0 0,1-1-1 0 0,0 0 1 0 0,1 1-1 0 0,0-1 1 0 0,0 1-1 0 0,1 3 8 0 0,4-4 10 0 0,0 0-1 0 0,0-1 0 0 0,1 1 0 0 0,0-1 1 0 0,0 0-1 0 0,1-1 0 0 0,0 1 1 0 0,0-1-1 0 0,1-1 0 0 0,0 1 0 0 0,0-1 1 0 0,0-1-1 0 0,0 1 0 0 0,1-2 0 0 0,-1 1 1 0 0,1-1-1 0 0,0 0 0 0 0,0-1 0 0 0,4 1-9 0 0,217 71 835 0 0,-226-72-799 0 0,0 1 0 0 0,0 0 0 0 0,0 0 0 0 0,0 0-1 0 0,-1 0 1 0 0,1 1 0 0 0,-1 0 0 0 0,0-1 0 0 0,0 1 0 0 0,0 0 0 0 0,-1 1-1 0 0,0-1 1 0 0,1 0 0 0 0,-1 1 0 0 0,-1-1 0 0 0,1 1 0 0 0,-1 0-1 0 0,0-1 1 0 0,0 1 0 0 0,0 0 0 0 0,0 0 0 0 0,-1 0 0 0 0,0 0-1 0 0,0 0 1 0 0,0 0 0 0 0,-1-1 0 0 0,0 1 0 0 0,0 0 0 0 0,0 0 0 0 0,0-1-1 0 0,-1 1 1 0 0,-1 3-36 0 0,-108 176-268 0 0,108-153-1596 0 0,15-18-7462 0 0,-6-13-2426 0 0</inkml:trace>
  <inkml:trace contextRef="#ctx0" brushRef="#br0" timeOffset="5568.218">2641 1509 2665 0 0,'0'0'609'0'0,"0"0"-272"0"0,0 0 40 0 0,0 0 364 0 0,0 0 469 0 0,0 0 283 0 0,0 0 21 0 0,0 0-134 0 0,0 0-196 0 0,0 0-170 0 0,0 0-131 0 0,0 0-79 0 0,0 0-49 0 0,31-22-44 0 0,98-70-74 0 0,-54 30 459 0 0,244-277 2847 0 0,-308 328-3875 0 0,1 1 0 0 0,0-1 1 0 0,1 2-1 0 0,0 0 1 0 0,1 0-1 0 0,0 1 0 0 0,0 1 1 0 0,0 0-1 0 0,1 1 1 0 0,0 1-1 0 0,1 0 0 0 0,-1 1 1 0 0,1 1-1 0 0,-1 0 1 0 0,1 1-1 0 0,0 1 0 0 0,11 0-68 0 0,-24 2 26 0 0,0-1-1 0 0,0 1 0 0 0,0-1 1 0 0,0 1-1 0 0,1 0 0 0 0,-1 0 0 0 0,-1 0 1 0 0,1 1-1 0 0,0-1 0 0 0,0 1 1 0 0,0-1-1 0 0,-1 1 0 0 0,1 0 0 0 0,-1 0 1 0 0,1 0-1 0 0,-1 1 0 0 0,0-1 1 0 0,0 0-1 0 0,0 1 0 0 0,0-1 0 0 0,0 1 1 0 0,-1 0-1 0 0,1 0 0 0 0,-1 0 1 0 0,0 0-1 0 0,0 0 0 0 0,0 0 0 0 0,1 2-25 0 0,7 93 854 0 0,-9-88-797 0 0,-2 16 22 0 0,-2 0 0 0 0,0-1-1 0 0,-1 0 1 0 0,-2 0-1 0 0,-1 0 1 0 0,0-1 0 0 0,-2 0-1 0 0,-1 0 1 0 0,-1-1-1 0 0,-1-1 1 0 0,-1 0-1 0 0,0 0 1 0 0,-11 9-79 0 0,17-20-6 0 0,1-1 0 0 0,-2 0 1 0 0,0 0-1 0 0,0-1 0 0 0,0 0 0 0 0,-1-1 1 0 0,0 0-1 0 0,-1 0 0 0 0,0-1 0 0 0,0-1 0 0 0,-1 1 1 0 0,1-2-1 0 0,-1 0 0 0 0,0 0 0 0 0,-1-1 1 0 0,1-1-1 0 0,-1 0 0 0 0,-1-1 6 0 0,11-2-25 0 0,1-1 0 0 0,0 0 1 0 0,-1 0-1 0 0,1 0 0 0 0,0 0 0 0 0,0 0 0 0 0,0-1 1 0 0,0 1-1 0 0,0-1 0 0 0,0 1 0 0 0,1-1 0 0 0,-1 0 0 0 0,0 0 1 0 0,1 0-1 0 0,-1 0 0 0 0,1 0 0 0 0,0 0 0 0 0,0 0 1 0 0,-1 0-1 0 0,1 0 0 0 0,1-1 0 0 0,-1 1 0 0 0,0 0 1 0 0,1-1-1 0 0,-1 1 0 0 0,1 0 0 0 0,-1-1 0 0 0,1 1 0 0 0,0-1 1 0 0,0 1-1 0 0,0-1 0 0 0,1 1 0 0 0,-1 0 0 0 0,1-1 1 0 0,-1 1-1 0 0,1 0 0 0 0,0-1 0 0 0,-1 1 0 0 0,1 0 1 0 0,1 0-1 0 0,-1-1 0 0 0,0 1 0 0 0,0 0 0 0 0,1 0 0 0 0,-1 0 1 0 0,1 1-1 0 0,0-1 0 0 0,1-1 25 0 0,2-5-25 0 0,1 0 0 0 0,1 1 0 0 0,-1 0 0 0 0,1 0 0 0 0,0 0 0 0 0,1 1 0 0 0,0 0-1 0 0,0 1 1 0 0,0 0 0 0 0,1 0 0 0 0,-1 0 0 0 0,1 1 0 0 0,0 1 0 0 0,0-1 0 0 0,1 1 0 0 0,-1 1 0 0 0,1 0 0 0 0,-1 0-1 0 0,1 1 1 0 0,0 0 0 0 0,9 1 25 0 0,-14 2-1 0 0,1 1 0 0 0,-1 0 0 0 0,0 0 0 0 0,0 0 0 0 0,0 1 0 0 0,0-1 0 0 0,0 1 0 0 0,-1 0 0 0 0,0 1 0 0 0,0-1 0 0 0,0 1 0 0 0,0 0 0 0 0,2 3 1 0 0,14 16 16 0 0,-13-16 2 0 0,1 0 1 0 0,0 0-1 0 0,1-1 0 0 0,0 0 1 0 0,0 0-1 0 0,0-1 0 0 0,1 0 1 0 0,0 0-1 0 0,0-2 0 0 0,0 1 1 0 0,1-1-1 0 0,0 0 0 0 0,-1-1 1 0 0,1-1-1 0 0,0 1 0 0 0,1-2 1 0 0,-1 0-1 0 0,0 0 0 0 0,0-1 0 0 0,1 0 1 0 0,-1-1-1 0 0,0 0 0 0 0,0-1 1 0 0,0 0-1 0 0,0-1 0 0 0,0 0 1 0 0,5-3-19 0 0,15-12 80 0 0,-1-2 0 0 0,-1-1 0 0 0,-1-1 0 0 0,0-2 1 0 0,-2 0-1 0 0,-1-2 0 0 0,-1-1 0 0 0,12-18-80 0 0,-6 5 54 0 0,-2-2 1 0 0,-2 0-1 0 0,-2-2 0 0 0,-2 0 0 0 0,5-19-54 0 0,8-33 8 0 0,-4-1-1 0 0,-4-2 1 0 0,7-66-8 0 0,-14-49 156 0 0,-35 229-64 0 0,-9 67 76 0 0,4 0 0 0 0,3 1 0 0 0,5 1 0 0 0,2 0 0 0 0,5 0 0 0 0,3 1 0 0 0,8 76-168 0 0,7 301-931 0 0,-46-537-7340 0 0,24 60 2270 0 0,1 5-4979 0 0</inkml:trace>
  <inkml:trace contextRef="#ctx0" brushRef="#br0" timeOffset="6367.148">3762 1008 10482 0 0,'0'0'1855'0'0,"0"0"-1069"0"0,0 0-367 0 0,0 0 187 0 0,0 0 164 0 0,0 0 55 0 0,0 0-59 0 0,0 0-125 0 0,35 2-129 0 0,115 8-121 0 0,48-8 271 0 0,-62-12-495 0 0,-2-7 1 0 0,84-22-168 0 0,8-1-362 0 0,-210 36 250 0 0,4 0 439 0 0,-27 13 280 0 0,-62 35 311 0 0,3 3 1 0 0,2 3-1 0 0,1 3 1 0 0,-18 24-919 0 0,73-71 57 0 0,1 1 1 0 0,0 0 0 0 0,0 0 0 0 0,1 1 0 0 0,0-1 0 0 0,0 2 0 0 0,1-1-1 0 0,0 0 1 0 0,0 1 0 0 0,1 0 0 0 0,0 0 0 0 0,1 1 0 0 0,0-1-1 0 0,0 1 1 0 0,1-1 0 0 0,-1 7-58 0 0,4-15 7 0 0,0 1 0 0 0,-1 0 0 0 0,1 0 1 0 0,0-1-1 0 0,0 1 0 0 0,0-1 0 0 0,0 1 0 0 0,0-1 0 0 0,0 1 0 0 0,1-1 0 0 0,-1 0 0 0 0,0 1 0 0 0,1-1 0 0 0,-1 0 0 0 0,1 0 1 0 0,-1 0-1 0 0,1 0 0 0 0,0 0 0 0 0,-1-1 0 0 0,1 1 0 0 0,0 0 0 0 0,0-1 0 0 0,-1 1 0 0 0,1-1 0 0 0,0 0 0 0 0,0 1 1 0 0,0-1-1 0 0,-1 0 0 0 0,1 0 0 0 0,0 0 0 0 0,0 0 0 0 0,0-1 0 0 0,0 1-7 0 0,67-8 276 0 0,-37-4-242 0 0,-1-1 0 0 0,-1-1 1 0 0,0-2-1 0 0,0-1 0 0 0,-2-1 0 0 0,0-1 1 0 0,-2-2-1 0 0,12-11-34 0 0,-12 11-12 0 0,85-63 24 0 0,-102 139-161 0 0,-11 120 277 0 0,5-169-124 0 0,0 0 0 0 0,0-1-1 0 0,1 1 1 0 0,0-1 0 0 0,0 0 0 0 0,0 0 0 0 0,1-1 0 0 0,-1 1-1 0 0,1-1 1 0 0,0 0 0 0 0,0 0 0 0 0,1-1 0 0 0,-1 1 0 0 0,1-1-1 0 0,0 0 1 0 0,-1-1 0 0 0,1 1 0 0 0,0-1 0 0 0,1-1 0 0 0,-1 1-1 0 0,0-1 1 0 0,1 0 0 0 0,-1 0 0 0 0,0-1 0 0 0,1 0-1 0 0,-1 0 1 0 0,1 0 0 0 0,-1-1 0 0 0,0 0 0 0 0,1 0 0 0 0,-1-1-1 0 0,0 1 1 0 0,0-1 0 0 0,0-1 0 0 0,0 1 0 0 0,0-1 0 0 0,0 0-1 0 0,4-4-3 0 0,29-20 16 0 0,0-1 0 0 0,-2-2 0 0 0,-1-2 0 0 0,-2-1 0 0 0,-1-2 0 0 0,-2-1 0 0 0,-1-1 0 0 0,-2-2 0 0 0,-1-1 0 0 0,-3-1 0 0 0,-1-1-1 0 0,-2-1 1 0 0,-2-1 0 0 0,-2 0 0 0 0,-2-2 0 0 0,-1 0 0 0 0,0-18-16 0 0,1 2-68 0 0,-4 0 0 0 0,-2-1 0 0 0,-3 0 0 0 0,-3-1 0 0 0,-3-6 68 0 0,1 66 6 0 0,0 1 0 0 0,-1 0 0 0 0,1 0 0 0 0,-1-1-1 0 0,0 1 1 0 0,0 0 0 0 0,0-1 0 0 0,0 1 0 0 0,-1 0 0 0 0,1 0 0 0 0,-1-1-1 0 0,0 1 1 0 0,0 0 0 0 0,0 0 0 0 0,0 0 0 0 0,-1 0 0 0 0,1 0 0 0 0,-1 0 0 0 0,0 0-1 0 0,0 1 1 0 0,0-1 0 0 0,0 0 0 0 0,0 1 0 0 0,0 0 0 0 0,-1-1 0 0 0,1 1 0 0 0,-1 0-1 0 0,0 0 1 0 0,0 1 0 0 0,1-1 0 0 0,-1 0 0 0 0,0 1 0 0 0,0 0 0 0 0,-1 0 0 0 0,1 0-1 0 0,0 0 1 0 0,-2 0-6 0 0,-2 5 2 0 0,1 0-1 0 0,0 1 1 0 0,0 0 0 0 0,0 0-1 0 0,0 1 1 0 0,1 0-1 0 0,0-1 1 0 0,0 2-1 0 0,0-1 1 0 0,1 1 0 0 0,0-1-1 0 0,0 1 1 0 0,1 0-1 0 0,0 0 1 0 0,0 1-1 0 0,0 2-1 0 0,-1-1 9 0 0,-11 35 38 0 0,2 1 1 0 0,2 0-1 0 0,3 0 0 0 0,1 1 1 0 0,2 0-1 0 0,2 0 1 0 0,2 1-1 0 0,3 27-47 0 0,-2-64 7 0 0,5 66 125 0 0,4-1 0 0 0,2 1 0 0 0,4-2 0 0 0,7 16-133 0 0,1 11 109 0 0,16 58-102 0 0,-65-174-907 0 0,-8-54-3250 0 0,15 30-6641 0 0,15 30 410 0 0</inkml:trace>
  <inkml:trace contextRef="#ctx0" brushRef="#br0" timeOffset="6610.104">5159 853 14907 0 0,'0'0'1039'0'0,"0"0"-281"0"0,0 0-114 0 0,0 0 147 0 0,0 0 202 0 0,0 0 91 0 0,0 0-61 0 0,0 0-157 0 0,0 0-162 0 0,0 0-135 0 0,34 3-137 0 0,110 7-80 0 0,194-8 359 0 0,-301-2-1116 0 0,33 0-525 0 0,-24 3-4348 0 0,-30-2-3572 0 0</inkml:trace>
  <inkml:trace contextRef="#ctx0" brushRef="#br0" timeOffset="6851.354">6090 1104 13227 0 0,'0'0'4361'0'0,"0"0"-3833"0"0,0 0-272 0 0,0 0-80 0 0,0 0-48 0 0,0 0-48 0 0,0 0-80 0 0,0 0-144 0 0,0 0-192 0 0,0 0-328 0 0,0 0-881 0 0,0 0-2928 0 0,0 0-7121 0 0</inkml:trace>
  <inkml:trace contextRef="#ctx0" brushRef="#br0" timeOffset="6852.354">6090 758 19348 0 0,'0'0'1568'0'0,"0"0"-431"0"0,0 0-457 0 0,0 0-272 0 0,0 0-208 0 0,0 0-176 0 0,0 0-176 0 0,0 0-88 0 0,0 0-128 0 0,0 0-240 0 0,0 0-521 0 0,0 0-1295 0 0,0 0-4097 0 0,0 0-5402 0 0</inkml:trace>
  <inkml:trace contextRef="#ctx0" brushRef="#br0" timeOffset="7090.436">6667 898 18676 0 0,'0'0'1267'0'0,"0"0"-121"0"0,0 0-54 0 0,0 0-59 0 0,0 0-129 0 0,0 0-174 0 0,-32 4-167 0 0,-96 16-127 0 0,125-20-415 0 0,0 0 0 0 0,0 1 0 0 0,0-1 0 0 0,-1 1 0 0 0,2-1 1 0 0,-1 1-1 0 0,0 0 0 0 0,0 0 0 0 0,0 0 0 0 0,0 1 0 0 0,0-1 0 0 0,1 1 0 0 0,-1-1 1 0 0,1 1-1 0 0,-1 0 0 0 0,1 0 0 0 0,0 0 0 0 0,0 0 0 0 0,0 0 0 0 0,0 1 0 0 0,0-1 1 0 0,-1 2-22 0 0,-3 5 78 0 0,2-3-70 0 0,-1 0 0 0 0,1 0 1 0 0,0 1-1 0 0,0-1 1 0 0,1 1-1 0 0,0 0 0 0 0,0 0 1 0 0,1 0-1 0 0,0 0 1 0 0,0 1-1 0 0,0-1 0 0 0,1 1 1 0 0,0-1-1 0 0,1 1 1 0 0,-1-1-1 0 0,2 1 1 0 0,-1 0-1 0 0,1-1 0 0 0,0 1 1 0 0,1-1-1 0 0,-1 0 1 0 0,1 1-1 0 0,1-1 0 0 0,0 0 1 0 0,0 0-1 0 0,0 0 1 0 0,1-1-1 0 0,-1 1 0 0 0,2-1 1 0 0,-1 0-1 0 0,1 0 1 0 0,0 0-1 0 0,0-1 0 0 0,1 1 1 0 0,-1-1-1 0 0,1-1 1 0 0,0 1-1 0 0,0-1 0 0 0,1 0 1 0 0,0 0-1 0 0,-1-1 1 0 0,1 0-1 0 0,1 0-8 0 0,11 2-50 0 0,0 0-1 0 0,0-2 1 0 0,0-1-1 0 0,1 0 1 0 0,-1-1-1 0 0,0-1 1 0 0,1-1-1 0 0,-1-1 1 0 0,0 0-1 0 0,17-5 51 0 0,12-6-3391 0 0,-3-4-3303 0 0,-35 12-5298 0 0</inkml:trace>
  <inkml:trace contextRef="#ctx0" brushRef="#br0" timeOffset="8086.504">6043 1030 0 0 0,'0'0'1088'0'0,"0"0"205"0"0,0 0-27 0 0,0 0-41 0 0,0 0-93 0 0,0 0-109 0 0,0 0-68 0 0,0 0-94 0 0,0 0-51 0 0,0 0-29 0 0,0 0-13 0 0,1-4-26 0 0,5-10 14 0 0,-4 10 18 0 0,0 11 7408 0 0,-3 23-7189 0 0,-19 194 1019 0 0,17-210-1850 0 0,3-14-420 0 0,0 0 1 0 0,0 0 0 0 0,1 0-1 0 0,-1 0 1 0 0,0 0 0 0 0,0 0-1 0 0,1 0 1 0 0,-1 0 0 0 0,0 0-1 0 0,1 0 1 0 0,-1 0 0 0 0,0 0-1 0 0,0 0 1 0 0,0 0 0 0 0,1 0-1 0 0,-1 1 1 0 0,0-1 0 0 0,0 0 0 0 0,1 0-1 0 0,-1 0 258 0 0,4-7-5105 0 0,3-1-6049 0 0</inkml:trace>
  <inkml:trace contextRef="#ctx0" brushRef="#br0" timeOffset="13271.134">7922 979 0 0 0,'0'0'723'0'0,"0"0"309"0"0,0 0 126 0 0,0 0 30 0 0,0 0-36 0 0,0 0-2 0 0,0 0-37 0 0,0 0-61 0 0,0 0-26 0 0,7-8-30 0 0,32-35 1978 0 0,-43 35 4318 0 0,-34-3-5739 0 0,38 11-1457 0 0,-12 0 8 0 0,0 0 0 0 0,0 0 0 0 0,0 1 0 0 0,0 1 0 0 0,0 0 0 0 0,0 0 0 0 0,0 1 1 0 0,1 1-1 0 0,0 0 0 0 0,-1 1 0 0 0,1 0 0 0 0,1 0 0 0 0,-1 1 0 0 0,1 1 0 0 0,0 0 0 0 0,0 0 0 0 0,1 1 0 0 0,0 0 0 0 0,1 0 1 0 0,-2 3-105 0 0,5-5 33 0 0,1-1 0 0 0,0 1 0 0 0,0 0 0 0 0,1 0 0 0 0,-1 0 0 0 0,1 1 0 0 0,1-1 0 0 0,-1 1 0 0 0,1-1 0 0 0,0 1 0 0 0,1 0 0 0 0,0 0 0 0 0,0 0 0 0 0,0 0 0 0 0,1 0 0 0 0,0 0 0 0 0,0 0 0 0 0,1 0 0 0 0,0 0 0 0 0,0 0 0 0 0,0 0 0 0 0,1-1 0 0 0,0 1 0 0 0,1 0 0 0 0,-1-1 0 0 0,1 1 0 0 0,0-1 0 0 0,1 0 1 0 0,0 0-1 0 0,0 0 0 0 0,0-1 0 0 0,1 1 0 0 0,-1-1 0 0 0,1 0 0 0 0,0 0 0 0 0,1-1 0 0 0,-1 0 0 0 0,1 0 0 0 0,3 2-33 0 0,5 1 50 0 0,0-1 0 0 0,1 0 0 0 0,0-1 0 0 0,0-1 0 0 0,0 0 0 0 0,0-1 0 0 0,1-1 0 0 0,-1 0 0 0 0,1-1 0 0 0,0 0 0 0 0,-1-2 0 0 0,1 0 0 0 0,-1-1 0 0 0,6-1-50 0 0,-9 0-137 0 0,-1 0-1 0 0,0-1 1 0 0,0 0 0 0 0,0-1 0 0 0,-1-1-1 0 0,0 1 1 0 0,0-2 0 0 0,0 1-1 0 0,-1-1 1 0 0,0-1 0 0 0,4-4 137 0 0,10-9-4679 0 0,-3-1-4075 0 0,-11 14-2878 0 0</inkml:trace>
  <inkml:trace contextRef="#ctx0" brushRef="#br0" timeOffset="14355.454">8642 912 4937 0 0,'0'0'4309'0'0,"0"0"-2019"0"0,0 0-725 0 0,0 0-163 0 0,0 0-32 0 0,0 0-102 0 0,0 0-170 0 0,0 0-184 0 0,0 0-188 0 0,0 0-137 0 0,0 0-86 0 0,0 0-25 0 0,-18 0-28 0 0,-59 2-44 0 0,68-1-301 0 0,0 1 0 0 0,1-1 0 0 0,-1 2 0 0 0,0-1 0 0 0,1 1 0 0 0,-1 0 0 0 0,1 1 0 0 0,0 0 0 0 0,0 0 0 0 0,0 1 0 0 0,1 0 0 0 0,-2 2-105 0 0,-11 6 208 0 0,4-2-135 0 0,1 1-1 0 0,1 0 1 0 0,0 1 0 0 0,0 1-1 0 0,1 0 1 0 0,1 1 0 0 0,1 0 0 0 0,0 1-1 0 0,1 0 1 0 0,0 1 0 0 0,1 0-1 0 0,-5 17-72 0 0,11-27 5 0 0,1 0 0 0 0,0 0 0 0 0,0 1 0 0 0,1-1 0 0 0,0 1-1 0 0,0-1 1 0 0,1 1 0 0 0,0 0 0 0 0,0-1 0 0 0,0 1 0 0 0,2 5-5 0 0,1-9 27 0 0,0-1 1 0 0,-1-1 0 0 0,1 1 0 0 0,0 0 0 0 0,1-1-1 0 0,-1 1 1 0 0,0-1 0 0 0,1 0 0 0 0,-1 0 0 0 0,1-1-1 0 0,0 1 1 0 0,-1-1 0 0 0,1 1 0 0 0,0-1-1 0 0,0 0 1 0 0,0-1 0 0 0,0 1 0 0 0,0-1 0 0 0,0 1-1 0 0,0-1 1 0 0,0 0 0 0 0,0-1 0 0 0,0 1 0 0 0,0-1-1 0 0,1 0-27 0 0,13-5 116 0 0,0 0 0 0 0,0-1-1 0 0,-1-1 1 0 0,1-1 0 0 0,-2 0-1 0 0,0-1 1 0 0,0-1 0 0 0,0-1-1 0 0,-2 0 1 0 0,1-1 0 0 0,3-5-116 0 0,156-159 314 0 0,-136 138-291 0 0,-44 65-411 0 0,-9 5 427 0 0,10-24-40 0 0,0 1 0 0 0,1-1 0 0 0,0 0 0 0 0,0 1 0 0 0,1 0 0 0 0,0 0 0 0 0,1 0 0 0 0,-1 0 0 0 0,1 1 0 0 0,1-1 0 0 0,0 1 0 0 0,0-1 0 0 0,0 1 0 0 0,1-1 0 0 0,1 1 0 0 0,-1-1 0 0 0,1 1 0 0 0,1-1 0 0 0,0 0 0 0 0,1 4 1 0 0,2-7 5 0 0,-1 0-1 0 0,2-1 1 0 0,-1 1 0 0 0,1-1 0 0 0,-1 0 0 0 0,1 0 0 0 0,0-1 0 0 0,1 0 0 0 0,-1 0 0 0 0,0 0-1 0 0,1-1 1 0 0,0 0 0 0 0,-1 0 0 0 0,1-1 0 0 0,0 0 0 0 0,0 0 0 0 0,0 0 0 0 0,0-1 0 0 0,0 0-1 0 0,0-1 1 0 0,0 1 0 0 0,0-1 0 0 0,-1 0 0 0 0,1-1 0 0 0,0 0 0 0 0,0 0 0 0 0,-1-1 0 0 0,0 1 0 0 0,1-1-1 0 0,-1-1 1 0 0,0 1 0 0 0,0-1 0 0 0,-1 0 0 0 0,1 0 0 0 0,-1-1 0 0 0,4-3-5 0 0,231-245 196 0 0,-120 131-152 0 0,-92 107-108 0 0,-24 41-28 0 0,3 158 241 0 0,-6-173-144 0 0,0 0 0 0 0,-1-1 0 0 0,0 1 0 0 0,-1 0 0 0 0,-1 0 0 0 0,1 0 0 0 0,-2 0 0 0 0,1-1 0 0 0,-1 1 0 0 0,-1-1 0 0 0,0 0 0 0 0,-1 0 0 0 0,0 0 0 0 0,0-1 0 0 0,-2 3-5 0 0,2-5-21 0 0,0-1-1 0 0,-1 0 1 0 0,0 0 0 0 0,0-1 0 0 0,0 0 0 0 0,0 0 0 0 0,-1 0-1 0 0,0-1 1 0 0,0 0 0 0 0,0 0 0 0 0,-1 0 0 0 0,1-1 0 0 0,-1 0 0 0 0,0-1-1 0 0,0 0 1 0 0,0 0 0 0 0,0-1 0 0 0,0 0 0 0 0,0 0 0 0 0,0-1-1 0 0,0 0 1 0 0,0 0 0 0 0,-9-2 21 0 0,17 2-14 0 0,-1 0 0 0 0,1-1 0 0 0,-1 1 0 0 0,1-1 0 0 0,-1 1 0 0 0,1-1 0 0 0,0 1 0 0 0,-1-1 0 0 0,1 1 0 0 0,0-1 0 0 0,-1 1 0 0 0,1-1 0 0 0,0 0 0 0 0,0 1 0 0 0,-1-1 0 0 0,1 1 0 0 0,0-1 0 0 0,0 0 0 0 0,0 1 0 0 0,0-1 0 0 0,0 0 0 0 0,0 1 0 0 0,0-1 0 0 0,0 0 0 0 0,0 1 0 0 0,0-1 0 0 0,0 1 0 0 0,0-1 0 0 0,1 0 0 0 0,-1 1 0 0 0,0-1 0 0 0,0 1 0 0 0,1-1 0 0 0,-1 0 0 0 0,0 1 0 0 0,1-1 0 0 0,-1 1 0 0 0,1-1 0 0 0,-1 1 0 0 0,0-1 0 0 0,1 1 0 0 0,-1 0 0 0 0,1-1 0 0 0,-1 1 0 0 0,1 0 0 0 0,0-1 0 0 0,-1 1 0 0 0,1 0 0 0 0,-1-1 0 0 0,1 1 0 0 0,-1 0 0 0 0,1 0 0 0 0,0 0 0 0 0,-1 0 0 0 0,1 0 0 0 0,0-1 0 0 0,-1 1 1 0 0,1 0-1 0 0,0 0 0 0 0,-1 1 0 0 0,1-1 0 0 0,-1 0 0 0 0,1 0 14 0 0,18-4 1 0 0,1 1 1 0 0,-1 1 0 0 0,0 0 0 0 0,1 2 0 0 0,-1 0 0 0 0,1 1 0 0 0,-1 1 0 0 0,0 1 0 0 0,1 1 0 0 0,13 4-2 0 0,1-1 74 0 0,108-3 411 0 0,-124-5-401 0 0,0-1 0 0 0,-1-1 0 0 0,1-1 0 0 0,-1-1 0 0 0,0 0 0 0 0,0-1-1 0 0,-1-1 1 0 0,0 0 0 0 0,0-1 0 0 0,-1-1 0 0 0,0 0 0 0 0,0-2 0 0 0,-1 1 0 0 0,0-2-1 0 0,-1 0 1 0 0,0 0 0 0 0,-1-1 0 0 0,-1-1 0 0 0,4-6-84 0 0,57-115 344 0 0,-70 133-339 0 0,-1-1 0 0 0,1 1 1 0 0,-1 0-1 0 0,0-1 0 0 0,0 1 0 0 0,0-1 0 0 0,0 0 1 0 0,0 1-1 0 0,-1-1 0 0 0,1 1 0 0 0,-1-1 0 0 0,0 0 1 0 0,0 0-1 0 0,0 1 0 0 0,0-1 0 0 0,0 0 0 0 0,0 1 1 0 0,-1-1-1 0 0,1 0 0 0 0,-1 1 0 0 0,0-1 0 0 0,0 1 0 0 0,0-1 1 0 0,0 1-1 0 0,0-1 0 0 0,0 1 0 0 0,-1 0 0 0 0,1-1 1 0 0,-1 1-1 0 0,0 0 0 0 0,1 0 0 0 0,-1 0 0 0 0,0 0 1 0 0,0 0-1 0 0,0 1 0 0 0,-1-1 0 0 0,1 1 0 0 0,-1-1-5 0 0,-7 2-4 0 0,0 0-1 0 0,0 1 1 0 0,0 1-1 0 0,1-1 1 0 0,-1 2-1 0 0,1-1 1 0 0,-1 1-1 0 0,1 1 0 0 0,0 0 1 0 0,0 0-1 0 0,1 1 1 0 0,-1 0-1 0 0,1 0 1 0 0,0 1-1 0 0,0 0 1 0 0,1 0-1 0 0,-1 1 0 0 0,2 0 1 0 0,-1 0-1 0 0,1 1 1 0 0,0 0-1 0 0,0 0 1 0 0,1 0-1 0 0,-1 4 5 0 0,1-5 3 0 0,0 0 0 0 0,0 0 0 0 0,1 0-1 0 0,0 1 1 0 0,1-1 0 0 0,-1 1 0 0 0,2 0 0 0 0,-1 0 0 0 0,1 0-1 0 0,0 1 1 0 0,1-1 0 0 0,0 0 0 0 0,0 1 0 0 0,1-1 0 0 0,0 1-1 0 0,0-1 1 0 0,1 1 0 0 0,0-1 0 0 0,1 1 0 0 0,-1-1 0 0 0,2 0-1 0 0,-1 0 1 0 0,1 0 0 0 0,1 0 0 0 0,-1-1 0 0 0,1 1 0 0 0,0-1-1 0 0,1 0 1 0 0,0 0 0 0 0,0 0 0 0 0,1-1 0 0 0,0 1-3 0 0,16 8-35 0 0,0-1 0 0 0,1-2 0 0 0,1 0 1 0 0,0-1-1 0 0,0-2 0 0 0,1 0 0 0 0,0-2 1 0 0,1-1-1 0 0,0 0 0 0 0,0-2 0 0 0,0-1 1 0 0,0-2-1 0 0,0 0 0 0 0,0-2 0 0 0,2 0 35 0 0,8-2-1418 0 0,-13-2-3776 0 0,-11 2-5739 0 0</inkml:trace>
  <inkml:trace contextRef="#ctx0" brushRef="#br0" timeOffset="16272.687">1 1803 5625 0 0,'0'0'1166'0'0,"0"0"-265"0"0,0 0-25 0 0,0 0 157 0 0,0 0 152 0 0,0 0 8 0 0,0 0-127 0 0,0 0-176 0 0,0 0-182 0 0,0 0-72 0 0,0 0-20 0 0,4 0 711 0 0,241-14 2287 0 0,167 3-1000 0 0,-321 3-2287 0 0,397-35 1742 0 0,396 20-2069 0 0,-339 45 458 0 0,151-26 268 0 0,-137-14-414 0 0,117 51-27 0 0,-217-26-197 0 0,352-17-38 0 0,-74-12 90 0 0,-1-30 50 0 0,278 22 81 0 0,-479 1-150 0 0,-207 7-55 0 0,181-7 74 0 0,-290 21-48 0 0,-65-7 20 0 0,-143 13-647 0 0,-17 1-3146 0 0,-6 3-5967 0 0,7-1-2520 0 0</inkml:trace>
  <inkml:trace contextRef="#ctx0" brushRef="#br0" timeOffset="18626.29">10472 875 7378 0 0,'0'0'1940'0'0,"0"0"-600"0"0,0 0-247 0 0,0 0 196 0 0,0 0 165 0 0,0 0-35 0 0,0 0-238 0 0,0 0-310 0 0,0 0-161 0 0,0 0-76 0 0,0 0-83 0 0,-5 3-88 0 0,-12 7-52 0 0,17-9-348 0 0,0 0 0 0 0,1-1 1 0 0,-1 1-1 0 0,0 0 0 0 0,0-1 0 0 0,0 1 1 0 0,1-1-1 0 0,-1 1 0 0 0,0-1 1 0 0,1 1-1 0 0,-1 0 0 0 0,0-1 0 0 0,1 1 1 0 0,-1-1-1 0 0,1 1 0 0 0,-1-1 1 0 0,1 0-1 0 0,-1 1 0 0 0,1-1 0 0 0,-1 1 1 0 0,1-1-1 0 0,0 0 0 0 0,-1 0 1 0 0,1 1-1 0 0,-1-1 0 0 0,1 0 0 0 0,0 0 1 0 0,-1 0-1 0 0,1 1 0 0 0,0-1 0 0 0,-1 0 1 0 0,1 0-1 0 0,0 0 0 0 0,-1 0 1 0 0,1 0-1 0 0,-1 0 0 0 0,1-1 0 0 0,0 1 1 0 0,-1 0-1 0 0,1 0 0 0 0,0 0 1 0 0,-1-1-1 0 0,1 1 0 0 0,-1 0 0 0 0,1 0 1 0 0,0-1-1 0 0,-1 1 0 0 0,1-1 1 0 0,-1 1-1 0 0,1 0-63 0 0,1 0 239 0 0,23-4 128 0 0,-14-4 414 0 0,-23 10-3953 0 0,3 1-5493 0 0,6 0-2727 0 0</inkml:trace>
  <inkml:trace contextRef="#ctx0" brushRef="#br0" timeOffset="19160.694">10485 1207 10130 0 0,'0'0'3244'0'0,"0"0"-1491"0"0,0 0-578 0 0,0 0 32 0 0,0 0 80 0 0,0 0-52 0 0,0 0-208 0 0,0 0-283 0 0,0 0-241 0 0,0 0-139 0 0,0 0-88 0 0,0 0-32 0 0,0 0-7 0 0,-15 19 1694 0 0,38-38-166 0 0,-22 19-1696 0 0,-1 0 3 0 0,0 0-21 0 0,0 0 6 0 0,0 0-10 0 0,0 0-12 0 0,-7 0 779 0 0,8 0-1757 0 0,0 0-2338 0 0,0 0-3302 0 0,1 0-5732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2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463 264 8698 0 0,'0'0'1750'0'0,"0"0"-354"0"0,0 0-159 0 0,0 0 65 0 0,0 0 120 0 0,0 0-26 0 0,0 0-142 0 0,0 0-179 0 0,0 0-194 0 0,0 0-154 0 0,0 0-111 0 0,-16-7-79 0 0,-52-23-91 0 0,64 29-385 0 0,1-1 1 0 0,-1 1-1 0 0,0-1 1 0 0,0 1-1 0 0,0 1 0 0 0,0-1 1 0 0,0 0-1 0 0,0 1 1 0 0,0 0-1 0 0,0 0 1 0 0,0 0-1 0 0,0 1 0 0 0,0-1 1 0 0,0 1-1 0 0,0 0 1 0 0,0 0-1 0 0,0 0 0 0 0,-3 2-61 0 0,0-1 86 0 0,-13 7 25 0 0,1 0 1 0 0,0 1 0 0 0,1 0-1 0 0,0 2 1 0 0,0 0-1 0 0,2 1 1 0 0,-1 1-1 0 0,2 0 1 0 0,0 1 0 0 0,1 1-1 0 0,0 0 1 0 0,1 1-1 0 0,1 0 1 0 0,1 1-1 0 0,-6 12-111 0 0,11-19 45 0 0,1 1 0 0 0,-1 0 0 0 0,2 0-1 0 0,0 1 1 0 0,0-1 0 0 0,2 1-1 0 0,-1 0 1 0 0,1 0 0 0 0,1 0-1 0 0,0 0 1 0 0,1 0 0 0 0,2 12-45 0 0,-2-22 23 0 0,1 0 1 0 0,0 0 0 0 0,0 0 0 0 0,0-1 0 0 0,1 1-1 0 0,-1 0 1 0 0,1 0 0 0 0,-1-1 0 0 0,1 1 0 0 0,0-1-1 0 0,0 1 1 0 0,0-1 0 0 0,0 0 0 0 0,1 0 0 0 0,-1 0-1 0 0,0 0 1 0 0,1 0 0 0 0,0-1 0 0 0,-1 1 0 0 0,1-1-1 0 0,0 1 1 0 0,0-1 0 0 0,0 0 0 0 0,0 0 0 0 0,0 0-1 0 0,0-1 1 0 0,0 1 0 0 0,0-1 0 0 0,0 0 0 0 0,0 1-1 0 0,2-1-23 0 0,3 0 67 0 0,0 0 0 0 0,0 0 0 0 0,0-1 1 0 0,-1 0-1 0 0,1 0 0 0 0,0 0 0 0 0,0-1 0 0 0,0-1 0 0 0,-1 1 0 0 0,0-1 0 0 0,7-4-67 0 0,27-20 88 0 0,-2-2 0 0 0,-1-2 0 0 0,-1-1 0 0 0,-2-2 0 0 0,-1-2 0 0 0,-2-1 0 0 0,-1-1 0 0 0,5-12-88 0 0,64-109 158 0 0,-101 193-126 0 0,-5 56 180 0 0,-3 118 170 0 0,11-186-362 0 0,1 1 1 0 0,0-1 0 0 0,2 1-1 0 0,1-1 1 0 0,1-1-1 0 0,1 1 1 0 0,1 0-21 0 0,16 50 13 0 0,-25-72-103 0 0,0-1-1 0 0,0 1 0 0 0,1 0 1 0 0,-1-1-1 0 0,0 1 1 0 0,1 0-1 0 0,-1 0 0 0 0,0 0 1 0 0,1-1-1 0 0,-1 1 0 0 0,1 0 1 0 0,-1 0-1 0 0,0 0 1 0 0,1 0-1 0 0,-1 0 0 0 0,1 0 1 0 0,-1 0-1 0 0,0-1 0 0 0,1 1 1 0 0,-1 1-1 0 0,1-1 1 0 0,-1 0-1 0 0,1 0 0 0 0,-1 0 1 0 0,0 0-1 0 0,1 0 1 0 0,-1 0-1 0 0,1 0 0 0 0,-1 0 1 0 0,0 1-1 0 0,1-1 0 0 0,-1 0 1 0 0,0 0-1 0 0,1 0 1 0 0,-1 1-1 0 0,0-1 0 0 0,1 0 1 0 0,-1 1-1 0 0,0-1 0 0 0,1 0 91 0 0,4-14-2653 0 0,1 3-4238 0 0,-5 7-4837 0 0</inkml:trace>
  <inkml:trace contextRef="#ctx0" brushRef="#br0" timeOffset="300.479">1096 503 13659 0 0,'0'0'2035'0'0,"0"0"-700"0"0,0 0-287 0 0,0 0 118 0 0,0 0 125 0 0,0 0-12 0 0,0 0-212 0 0,0 0-290 0 0,0 0-211 0 0,0 0-105 0 0,0 0-57 0 0,0 0-25 0 0,0 0 0 0 0,-11 19-65 0 0,-72 114 310 0 0,-43 38-934 0 0,125-170 184 0 0,1-1 1 0 0,0 0 0 0 0,0 1 0 0 0,0-1 0 0 0,0 1-1 0 0,-1-1 1 0 0,1 0 0 0 0,0 1 0 0 0,0-1 0 0 0,-1 0-1 0 0,1 1 1 0 0,0-1 0 0 0,0 0 0 0 0,-1 1 0 0 0,1-1-1 0 0,0 0 1 0 0,-1 0 0 0 0,1 1 0 0 0,-1-1 0 0 0,1 0-1 0 0,0 0 1 0 0,-1 0 0 0 0,1 1 0 0 0,-1-1-1 0 0,1 0 1 0 0,-1 0 0 0 0,1 0 0 0 0,0 0 0 0 0,-1 0-1 0 0,1 0 1 0 0,-1 0 0 0 0,1 0 0 0 0,-1 0 0 0 0,1 0-1 0 0,0 0 1 0 0,-1 0 0 0 0,1 0 0 0 0,-1-1 0 0 0,1 1-1 0 0,-1 0 1 0 0,1 0 0 0 0,0 0 0 0 0,-1-1 0 0 0,1 1-1 0 0,0 0 1 0 0,-1 0 0 0 0,1-1 0 0 0,0 1 0 0 0,-1 0-1 0 0,1-1 1 0 0,0 1 0 0 0,-1 0 0 0 0,1-1-1 0 0,0 1 1 0 0,0 0 0 0 0,-1-1 125 0 0,-8-26-10861 0 0,8 24 8935 0 0,1-4-4749 0 0</inkml:trace>
  <inkml:trace contextRef="#ctx0" brushRef="#br0" timeOffset="555.308">850 485 4513 0 0,'0'0'3138'0'0,"0"0"-475"0"0,0 0-392 0 0,0 0-238 0 0,0 0-250 0 0,0 0-299 0 0,0 0-316 0 0,0 0-271 0 0,0 0-189 0 0,0 0-103 0 0,0 0-7 0 0,0 0-8 0 0,-2 8-41 0 0,1-7-535 0 0,0 4 73 0 0,0-1 0 0 0,0 1 0 0 0,0 0 0 0 0,1-1 0 0 0,0 1 1 0 0,0 0-1 0 0,0 0 0 0 0,0 0 0 0 0,1-1 0 0 0,-1 1 1 0 0,1 0-1 0 0,0-1 0 0 0,1 1 0 0 0,-1-1 0 0 0,1 2-87 0 0,14 20 311 0 0,1 0 1 0 0,1-1-1 0 0,2 0 0 0 0,0-2 1 0 0,1 0-1 0 0,2-2 0 0 0,3 3-311 0 0,25 25-325 0 0,-49-49 911 0 0,-1 0-2951 0 0,0 1-6714 0 0,-1-1-2469 0 0</inkml:trace>
  <inkml:trace contextRef="#ctx0" brushRef="#br0" timeOffset="893.795">1295 293 15947 0 0,'0'0'1395'0'0,"0"0"-473"0"0,0 0-231 0 0,0 0 81 0 0,0 0 136 0 0,0 0 35 0 0,0 0-91 0 0,0 0-125 0 0,0 0-99 0 0,0 0-74 0 0,0 0-69 0 0,0 0-73 0 0,0 0-57 0 0,33-1-47 0 0,102-4-51 0 0,169-6 765 0 0,-285 9-1196 0 0,-1 0 367 0 0,-16 2-4622 0 0,-9-1-5503 0 0,2 1-1624 0 0</inkml:trace>
  <inkml:trace contextRef="#ctx0" brushRef="#br0" timeOffset="1136.003">1334 500 11058 0 0,'0'0'3740'0'0,"0"0"-2093"0"0,0 0-707 0 0,0 0 36 0 0,0 0 34 0 0,0 0-57 0 0,0 0-128 0 0,0 0-144 0 0,0 0-125 0 0,33 2-76 0 0,107 7-69 0 0,-38-20 144 0 0,59-16-254 0 0,35-6-4999 0 0,-157 22-2076 0 0,-31 9 3684 0 0,9-3-6481 0 0</inkml:trace>
  <inkml:trace contextRef="#ctx0" brushRef="#br0" timeOffset="1386.445">2291 231 11210 0 0,'0'0'1793'0'0,"0"0"-438"0"0,0 0-187 0 0,0 0-12 0 0,0 0-18 0 0,0 0-95 0 0,0 0-167 0 0,0 0-188 0 0,-33 20-147 0 0,-100 63-94 0 0,129-81-415 0 0,-1 1 1 0 0,1-1-1 0 0,0 1 0 0 0,-1 0 1 0 0,1 0-1 0 0,1 1 0 0 0,-1-1 0 0 0,0 1 1 0 0,1 0-1 0 0,0 0 0 0 0,0 0 0 0 0,0 0 1 0 0,0 1-1 0 0,1-1 0 0 0,-2 5-32 0 0,-2 4 94 0 0,2-6-42 0 0,0-1 0 0 0,1 1-1 0 0,0 0 1 0 0,0 0 0 0 0,0 0 0 0 0,1 0 0 0 0,0 1 0 0 0,0-1 0 0 0,1 0 0 0 0,0 1 0 0 0,0-1 0 0 0,1 1-1 0 0,0 0 1 0 0,0-1 0 0 0,1 1 0 0 0,0-1 0 0 0,0 1 0 0 0,1-1 0 0 0,0 0 0 0 0,0 1 0 0 0,1-1 0 0 0,0 0-1 0 0,0 0 1 0 0,0-1 0 0 0,1 1 0 0 0,0-1 0 0 0,1 1 0 0 0,-1-1 0 0 0,1-1 0 0 0,0 1 0 0 0,1-1 0 0 0,-1 0 0 0 0,1 0-1 0 0,0 0 1 0 0,0-1 0 0 0,1 0 0 0 0,0 0-52 0 0,14 4 191 0 0,1-1-1 0 0,0-2 1 0 0,1 0-1 0 0,-1-1 1 0 0,1-1-1 0 0,0-1 1 0 0,0-2-1 0 0,0 0 0 0 0,0-1 1 0 0,0-1-1 0 0,-1-1 1 0 0,5-3-191 0 0,7 1 208 0 0,0-2-1 0 0,0-1 1 0 0,-1-2-1 0 0,-1-1 1 0 0,1-2 0 0 0,-2-1-1 0 0,0-1 1 0 0,-1-2 0 0 0,0-1-1 0 0,-2-1 1 0 0,0-1-1 0 0,-1-2 1 0 0,-1-1 0 0 0,-1-1-1 0 0,-1-1 1 0 0,6-11-208 0 0,-24 28-1 0 0,-1 0 0 0 0,0-1 0 0 0,0 0 0 0 0,-1 0 0 0 0,0 0 0 0 0,0-1 0 0 0,-1 1 0 0 0,-1-1 0 0 0,0 0 0 0 0,0 0 0 0 0,0 0 0 0 0,-2 0 0 0 0,1 0 0 0 0,-1 0 0 0 0,-1 0 0 0 0,1 0 0 0 0,-2 0 0 0 0,0 0 0 0 0,0 1 0 0 0,0-1 0 0 0,-1 0 0 0 0,-1 1 0 0 0,0 0 0 0 0,0 0 0 0 0,0 0 0 0 0,-1 0 0 0 0,-1 1 0 0 0,0-1 0 0 0,0 1 0 0 0,0 1 0 0 0,-1-1 0 0 0,0 1 0 0 0,0 0 0 0 0,-1 1 0 0 0,0 0 0 0 0,0 0 0 0 0,-1 1 0 0 0,1 0 0 0 0,-5-2 1 0 0,-5-1-121 0 0,1 0 0 0 0,-1 1-1 0 0,0 1 1 0 0,0 1 0 0 0,-1 1 0 0 0,0 0-1 0 0,0 2 1 0 0,0 0 0 0 0,0 0-1 0 0,0 2 1 0 0,0 1 0 0 0,0 0 0 0 0,0 1-1 0 0,0 1 1 0 0,1 1 0 0 0,-8 3 121 0 0,-10 4-1243 0 0,0 1-1 0 0,2 1 1 0 0,-1 2 0 0 0,-27 17 1243 0 0,20-6-4896 0 0,10-7-6656 0 0</inkml:trace>
  <inkml:trace contextRef="#ctx0" brushRef="#br0" timeOffset="1809.187">2153 286 584 0 0,'0'0'1947'0'0,"0"0"39"0"0,0 0-14 0 0,0 0-41 0 0,0 0-45 0 0,0 0-88 0 0,0 0-118 0 0,0 0-162 0 0,0 0-206 0 0,0 0-173 0 0,0 0-112 0 0,0 0-55 0 0,-21-8-29 0 0,-63-23-37 0 0,84 32-824 0 0,1-1 1 0 0,-1 1 0 0 0,0 0 0 0 0,1-1-1 0 0,-1 1 1 0 0,0 0 0 0 0,0 0 0 0 0,0 0 0 0 0,0-1-1 0 0,0 1 1 0 0,0 0 0 0 0,0 0 0 0 0,0 0-1 0 0,0-1 1 0 0,0 1 0 0 0,0 0 0 0 0,0 0 0 0 0,0-1-1 0 0,-1 1 1 0 0,1 0 0 0 0,0 0 0 0 0,-1-1-1 0 0,1 1 1 0 0,0 0 0 0 0,-1-1 0 0 0,1 1 0 0 0,-1 0-1 0 0,1-1 1 0 0,-1 1 0 0 0,0-1 0 0 0,1 1-1 0 0,-1-1 1 0 0,1 1 0 0 0,-1-1 0 0 0,0 1 0 0 0,1-1-1 0 0,-1 0 1 0 0,0 1 0 0 0,0-1 0 0 0,1 0-1 0 0,-1 1 1 0 0,0-1 0 0 0,0 0 0 0 0,1 0-1 0 0,-1 0 1 0 0,0 0 0 0 0,0 0 0 0 0,0 0 0 0 0,1 0-1 0 0,-1 0 1 0 0,0 0 0 0 0,0 0 0 0 0,0 0-1 0 0,1-1 1 0 0,-1 1 0 0 0,0 0 0 0 0,0-1 0 0 0,1 1-1 0 0,-2-1-82 0 0,11 8 253 0 0,0 0 0 0 0,1-1 0 0 0,-1 0 0 0 0,1 0-1 0 0,0-1 1 0 0,0-1 0 0 0,1 0 0 0 0,0 0-1 0 0,10 2-252 0 0,77 16 599 0 0,1-4 0 0 0,0-5 0 0 0,42-1-599 0 0,37 5 399 0 0,136 15 65 0 0,-127-10-375 0 0,-177-18-1612 0 0,-25-3-5161 0 0,8-1 1164 0 0,3 0-6756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2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4473 0 0,'0'0'2398'0'0,"0"0"-242"0"0,0 0-91 0 0,0 0-64 0 0,0 0-159 0 0,0 0-205 0 0,0 0-204 0 0,0 0-217 0 0,0 0-186 0 0,0 0-152 0 0,0 0-125 0 0,0 0-114 0 0,0 0-107 0 0,-7 0 204 0 0,6 0 1970 0 0,48 4 93 0 0,13 0-3015 0 0,283-4 314 0 0,-226-4 35 0 0,-116 4-126 0 0,-1 0-9 0 0,0 0 13 0 0,19-3 55 0 0,-15 2-4965 0 0,-8 1 2146 0 0,-1 0-2996 0 0,0 0-6136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16636 0 0,'0'0'1240'0'0,"0"0"-444"0"0,0 0-189 0 0,0 0 102 0 0,0 0 131 0 0,0 0 49 0 0,0 0-44 0 0,0 0-95 0 0,0 0-82 0 0,0 0-59 0 0,0 0-46 0 0,31 3-38 0 0,98 6-42 0 0,137 13 1148 0 0,-182-16-1511 0 0,12 0-328 0 0,-30-4-5512 0 0,-66-3 443 0 0,0-2-6428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7626 0 0,'0'0'1855'0'0,"0"0"-196"0"0,0 0-26 0 0,0 0 89 0 0,0 0 44 0 0,0 0-114 0 0,0 0-201 0 0,0 0-229 0 0,0 0-205 0 0,0 0-161 0 0,0 0-142 0 0,0 0-105 0 0,-6-6 266 0 0,5 5 2102 0 0,32 28-1642 0 0,96 41-700 0 0,-2-20-422 0 0,143 76 56 0 0,-233-87-193 0 0,-90-14 266 0 0,35-11-334 0 0,0 1 0 0 0,1 1 0 0 0,0 1-1 0 0,1 1 1 0 0,1 0 0 0 0,1 2 0 0 0,-3 3-8 0 0,-72 67-8 0 0,-115 77 86 0 0,146-87-1849 0 0,60-78 1683 0 0,0 0-1 0 0,1 0 0 0 0,-1 0 1 0 0,0 0-1 0 0,1-1 0 0 0,-1 1 1 0 0,0 0-1 0 0,0 0 0 0 0,1 0 1 0 0,-1 0-1 0 0,0 0 0 0 0,1 0 1 0 0,-1 0-1 0 0,0 0 0 0 0,0 0 1 0 0,1 0-1 0 0,-1 0 0 0 0,0 0 1 0 0,1 0-1 0 0,-1 0 0 0 0,0 0 1 0 0,1 0-1 0 0,-1 1 0 0 0,0-1 1 0 0,0 0-1 0 0,1 0 0 0 0,-1 0 1 0 0,0 0-1 0 0,0 0 0 0 0,1 1 1 0 0,-1-1-1 0 0,0 0 0 0 0,0 0 1 0 0,0 1-1 0 0,1-1 0 0 0,-1 0 1 0 0,0 0-1 0 0,0 1 0 0 0,0-1 1 0 0,0 0-1 0 0,1 0 0 0 0,-1 1 1 0 0,0-1-1 0 0,0 0 0 0 0,0 1 1 0 0,0-1-1 0 0,0 0 0 0 0,0 0 1 0 0,0 1-1 0 0,0-1 0 0 0,0 0 1 0 0,0 1-1 0 0,0-1 0 0 0,0 0 1 0 0,0 1-1 0 0,0-1 0 0 0,0 0 1 0 0,0 0-1 0 0,-1 1 0 0 0,1-1 1 0 0,0 0-1 0 0,0 0 1 0 0,0 1-1 0 0,0-1 0 0 0,0 0 1 0 0,-1 0-1 0 0,1 1 0 0 0,0-1 89 0 0,15-3-10674 0 0,-6-1-1481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9978 0 0,'0'0'2159'0'0,"0"0"-342"0"0,0 0-174 0 0,0 0-140 0 0,0 0-196 0 0,0 0-255 0 0,0 0-240 0 0,0 0-173 0 0,0 0-91 0 0,0 0-19 0 0,0 0 25 0 0,0 0 9 0 0,3 2 9 0 0,87 26 3111 0 0,66-24-2738 0 0,-96-5-652 0 0,34-7-271 0 0,-82 0-1887 0 0,-13 6-2157 0 0,-6 2-3599 0 0,5 0-4201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11971 0 0,'0'0'2991'0'0,"0"0"-1111"0"0,0 0-455 0 0,0 0-28 0 0,0 0-33 0 0,0 0-150 0 0,0 0-274 0 0,0 0-264 0 0,0 0-165 0 0,0 0-80 0 0,0 0-36 0 0,0 0-19 0 0,0 0-19 0 0,5 12-29 0 0,17 34-32 0 0,-21-44-273 0 0,1-1-1 0 0,-1 0 0 0 0,0 1 1 0 0,1-1-1 0 0,0 0 0 0 0,-1 0 1 0 0,1 0-1 0 0,-1 0 0 0 0,1-1 1 0 0,0 1-1 0 0,0 0 0 0 0,-1-1 1 0 0,1 1-1 0 0,0-1 0 0 0,0 1 1 0 0,0-1-1 0 0,0 0 0 0 0,0 0 1 0 0,0 0-1 0 0,-1 0 0 0 0,1 0 1 0 0,0 0-1 0 0,0-1 0 0 0,0 1 1 0 0,1-1-23 0 0,7 0 88 0 0,202-35-172 0 0,-202 32-659 0 0,3 0-5513 0 0,-9 4-5778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16315 0 0,'0'0'1578'0'0,"0"0"-438"0"0,0 0-327 0 0,0 0-32 0 0,0 0 105 0 0,0 0 51 0 0,0 0-94 0 0,0 0-176 0 0,0 0-168 0 0,0 0-122 0 0,0 0-85 0 0,0 25-15 0 0,2 83-31 0 0,6 34 442 0 0,-5-107-629 0 0,-1 1 1 0 0,-1 0-1 0 0,-2 0 1 0 0,-2-1-1 0 0,-1 2-59 0 0,-29 128-358 0 0,29-132-1891 0 0,4-33 1202 0 0,1-1-3347 0 0,10-9-72 0 0,-7 3-1332 0 0,-2-1-2526 0 0</inkml:trace>
  <inkml:trace contextRef="#ctx0" brushRef="#br0" timeOffset="348.234">1 1 12923 0 0,'0'0'1853'0'0,"0"0"-272"0"0,0 0-209 0 0,0 0-29 0 0,0 0-85 0 0,0 0-242 0 0,0 0-331 0 0,0 0-299 0 0,0 0-169 0 0,0 0-29 0 0,0 0 47 0 0,0 0 61 0 0,0 0 25 0 0,18 0-7 0 0,114 7 270 0 0,146 49 643 0 0,-271-54-1209 0 0,0-1 1 0 0,0 1-1 0 0,0 0 0 0 0,-1 1 1 0 0,1 0-1 0 0,0 0 1 0 0,-1 0-1 0 0,0 1 0 0 0,0 0 1 0 0,0 0-1 0 0,0 0 1 0 0,-1 1-1 0 0,0 0 0 0 0,0 0 1 0 0,0 0-1 0 0,0 1 1 0 0,-1 0-1 0 0,0 0 0 0 0,0 0 1 0 0,-1 0-1 0 0,1 0 1 0 0,-1 1-1 0 0,-1 0 0 0 0,1-1 1 0 0,-1 1-1 0 0,0 0 0 0 0,-1 0 1 0 0,0 0-1 0 0,1 8-18 0 0,-6-8 17 0 0,1 1 0 0 0,-1-1 0 0 0,0 0 0 0 0,-1 0 0 0 0,1-1 0 0 0,-2 1 0 0 0,1-1 0 0 0,0 0 0 0 0,-1 0 0 0 0,0-1-1 0 0,-1 0 1 0 0,1 0 0 0 0,-1 0 0 0 0,0-1 0 0 0,0 0 0 0 0,-1 0 0 0 0,1-1 0 0 0,-1 0 0 0 0,-3 1-17 0 0,-5 4 5 0 0,-8 4-29 0 0,-1-2-1 0 0,-1 0 1 0 0,0-2-1 0 0,0-1 1 0 0,0-1-1 0 0,-1-1 1 0 0,-12-1 24 0 0,-58 1-3536 0 0,97-8-3611 0 0,0-1-4249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9042 0 0,'0'0'5002'0'0,"0"0"-3177"0"0,0 0-1193 0 0,0 0 4 0 0,0 0 238 0 0,0 0 204 0 0,0 0 32 0 0,0 0-150 0 0,0 0-204 0 0,0 0-154 0 0,0 0-105 0 0,0 0-78 0 0,4 31-39 0 0,12 97-48 0 0,-10 16 570 0 0,-45 90-341 0 0,16-156-829 0 0,30-93-7883 0 0,-3 5 819 0 0,-3 6-2525 0 0</inkml:trace>
  <inkml:trace contextRef="#ctx0" brushRef="#br0" timeOffset="288.698">56 52 12227 0 0,'0'0'1649'0'0,"0"0"-530"0"0,0 0-227 0 0,0 0-34 0 0,0 0 15 0 0,0 0 0 0 0,0 0-7 0 0,0 0-3 0 0,0 0-40 0 0,0 0-60 0 0,0 0-82 0 0,0 0-83 0 0,23 0-86 0 0,75 2-56 0 0,66-23 1031 0 0,23-12-3039 0 0,-187 41-8876 0 0,-1-5-1252 0 0</inkml:trace>
  <inkml:trace contextRef="#ctx0" brushRef="#br0" timeOffset="516.588">0 368 14227 0 0,'0'0'1250'0'0,"0"0"-207"0"0,0 0 3 0 0,0 0 52 0 0,0 0-35 0 0,0 0-150 0 0,0 0-170 0 0,0 0-171 0 0,33 0-154 0 0,102-1-135 0 0,25-23-22 0 0,-116 10-1018 0 0,-24 6-5320 0 0,-14 8-4989 0 0</inkml:trace>
  <inkml:trace contextRef="#ctx0" brushRef="#br0" timeOffset="917.343">437 339 240 0 0,'0'0'918'0'0,"0"0"204"0"0,0 0 329 0 0,0 0 335 0 0,0 0 89 0 0,0 0-96 0 0,0 0-78 0 0,0 0-125 0 0,0 0-82 0 0,0 0-87 0 0,0 0-123 0 0,0 0-113 0 0,-3 14-102 0 0,-21 93 2144 0 0,-8 58-472 0 0,21-131-13966 0 0,11-34 5345 0 0,0-3-1842 0 0</inkml:trace>
  <inkml:trace contextRef="#ctx0" brushRef="#br0" timeOffset="1187.792">415 357 9842 0 0,'0'0'2249'0'0,"0"0"-826"0"0,0 0-411 0 0,0 0 3 0 0,0 0 81 0 0,0 0 1 0 0,0 0-114 0 0,0 0-166 0 0,0 0-141 0 0,0 0-111 0 0,0 0-75 0 0,0 0-49 0 0,25 0-90 0 0,123 0 123 0 0,-94-3 733 0 0,-20 0-4121 0 0,-12 2-6585 0 0,-22 1-1258 0 0</inkml:trace>
  <inkml:trace contextRef="#ctx0" brushRef="#br0" timeOffset="1435.265">435 490 10434 0 0,'0'0'2398'0'0,"0"0"-830"0"0,0 0-378 0 0,0 0 13 0 0,0 0-47 0 0,0 0-124 0 0,0 0-146 0 0,0 0-183 0 0,0 0-164 0 0,0 0-145 0 0,0 0-126 0 0,0 0-105 0 0,0 0-82 0 0,28-1-47 0 0,89-2-66 0 0,-25-15-1651 0 0,-63 7-8556 0 0,-17 7 144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07.0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0,'3'3,"7"1,5 0,2-1,2-1,1-1,-1 0,1-1,-2 0,1 0,-1 0,-1 0,1 0,0-1,-4 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4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302 479 16708 0 0,'0'0'1412'0'0,"0"0"-149"0"0,0 0-187 0 0,0 0-81 0 0,0 0-42 0 0,0 0-51 0 0,0 0-137 0 0,0 0-202 0 0,0 0-203 0 0,0 0-74 0 0,0 0-17 0 0,-1 4 22 0 0,17 66 832 0 0,-2-33-732 0 0,6 32-177 0 0,-3 0 1 0 0,-3 1 0 0 0,-4 1-1 0 0,-2 0 1 0 0,-3 42-215 0 0,-3-40-2946 0 0,-19-75-6471 0 0,14 1 4792 0 0,-1-3-6521 0 0</inkml:trace>
  <inkml:trace contextRef="#ctx0" brushRef="#br0" timeOffset="465.703">0 538 13035 0 0,'0'0'1581'0'0,"0"0"-78"0"0,0 0-164 0 0,0 0-90 0 0,0 0-105 0 0,0 0-151 0 0,0 0-179 0 0,0 0-159 0 0,0 0-118 0 0,0 0-69 0 0,0 0-38 0 0,0 0-16 0 0,28-34-17 0 0,89-101-33 0 0,-51 89-20 0 0,-19 30-114 0 0,1 2 0 0 0,0 2 1 0 0,0 3-1 0 0,1 1 0 0 0,1 2 0 0 0,19 2-230 0 0,-67 4 5 0 0,1-1-1 0 0,-1 1 1 0 0,1-1-1 0 0,-1 1 1 0 0,1 0-1 0 0,0 0 1 0 0,-1 1-1 0 0,1-1 0 0 0,-1 0 1 0 0,1 1-1 0 0,0-1 1 0 0,-1 1-1 0 0,0 0 1 0 0,1 0-1 0 0,-1 0 1 0 0,1 0-1 0 0,-1 1 1 0 0,0-1-1 0 0,0 0 0 0 0,0 1 1 0 0,0 0-1 0 0,0-1 1 0 0,0 1-1 0 0,0 0 1 0 0,0 0-1 0 0,-1 0 1 0 0,1 0-1 0 0,-1 0 1 0 0,1 1-1 0 0,-1-1 0 0 0,0 0 1 0 0,0 1-1 0 0,0-1 1 0 0,0 1-1 0 0,-1-1 1 0 0,1 1-1 0 0,-1-1 1 0 0,1 1-1 0 0,-1 0 1 0 0,0-1-1 0 0,0 1 0 0 0,0-1 1 0 0,0 1-1 0 0,0 0 1 0 0,-1-1-1 0 0,1 1 1 0 0,-1-1-1 0 0,0 1 1 0 0,0-1-1 0 0,0 1-4 0 0,-7 13 38 0 0,0-1 0 0 0,-1-1 0 0 0,0 0 0 0 0,-2 0 0 0 0,1-1 0 0 0,-2 0-1 0 0,0-1 1 0 0,0 0 0 0 0,-10 7-38 0 0,-7 7 24 0 0,-75 81 18 0 0,104-105-44 0 0,-1-1 0 0 0,0 0 1 0 0,0 1-1 0 0,1-1 0 0 0,-1 0 1 0 0,0 1-1 0 0,1-1 0 0 0,0 1 1 0 0,-1-1-1 0 0,1 1 0 0 0,0-1 1 0 0,0 1-1 0 0,0-1 0 0 0,0 1 1 0 0,0-1-1 0 0,0 1 0 0 0,0 0 1 0 0,0-1-1 0 0,1 1 0 0 0,-1-1 0 0 0,0 1 1 0 0,1-1-1 0 0,0 0 0 0 0,-1 1 1 0 0,1-1-1 0 0,0 0 0 0 0,-1 1 1 0 0,1-1-1 0 0,0 0 0 0 0,0 0 1 0 0,0 1-1 0 0,0-1 0 0 0,1 0 1 0 0,-1 0-1 0 0,0 0 0 0 0,0 0 1 0 0,1-1-1 0 0,-1 1 0 0 0,0 0 0 0 0,1 0 1 0 0,-1-1-1 0 0,1 1 2 0 0,67 17-7 0 0,95-11 49 0 0,-131-8-45 0 0,0 1 0 0 0,0 2 0 0 0,0 1 0 0 0,-1 2 0 0 0,23 6 3 0 0,-52-11 9 0 0,0 1-1 0 0,0 0 0 0 0,-1 0 1 0 0,1 0-1 0 0,0 0 1 0 0,-1 0-1 0 0,1 1 0 0 0,-1-1 1 0 0,1 1-1 0 0,-1 0 1 0 0,0 0-1 0 0,0 0 0 0 0,1 0 1 0 0,-1 0-1 0 0,-1 0 1 0 0,1 0-1 0 0,0 1 0 0 0,0-1 1 0 0,-1 1-1 0 0,0-1 1 0 0,1 1-1 0 0,-1-1 1 0 0,0 1-1 0 0,0 0 0 0 0,0 0 1 0 0,-1 0-1 0 0,1-1 1 0 0,-1 1-1 0 0,0 0 0 0 0,1 0 1 0 0,-1 0-1 0 0,0 0 1 0 0,-1 0-1 0 0,1 0 0 0 0,0 0 1 0 0,-1-1-1 0 0,0 1 1 0 0,0 0-1 0 0,0 0 0 0 0,0 0 1 0 0,0-1-1 0 0,0 1 1 0 0,-1-1-1 0 0,1 1 1 0 0,-1-1-1 0 0,0 1-8 0 0,-19 23 58 0 0,0-1 0 0 0,-2 0 0 0 0,-1-2 0 0 0,0-1 0 0 0,-2-1-1 0 0,-1-1 1 0 0,0-1 0 0 0,-21 9-58 0 0,10-3-52 0 0,28-18-76 0 0,2-1-62 0 0,1 0 0 0 0,-1-1 1 0 0,0 0-1 0 0,0-1 0 0 0,0 0 1 0 0,-1 0-1 0 0,1-1 0 0 0,-1 0 1 0 0,0-1-1 0 0,-5 2 190 0 0,14-4-696 0 0,0 0-223 0 0,19-32-10459 0 0,-14 27 6630 0 0,2-3-3511 0 0</inkml:trace>
  <inkml:trace contextRef="#ctx0" brushRef="#br0" timeOffset="1111.779">998 792 10434 0 0,'0'0'1990'0'0,"0"0"-530"0"0,0 0-270 0 0,0 0-23 0 0,0 0-56 0 0,0 0-122 0 0,0 0-174 0 0,0 0-176 0 0,0 0-106 0 0,0 0-35 0 0,0 0-19 0 0,0 0-19 0 0,0 0-10 0 0,9 29-25 0 0,28 88-32 0 0,-37-116-382 0 0,0 1 0 0 0,0-1 0 0 0,1 0 0 0 0,-1 0 0 0 0,0 0-1 0 0,0 0 1 0 0,1 0 0 0 0,-1 1 0 0 0,0-1 0 0 0,1 0 0 0 0,-1 0 0 0 0,1 0 0 0 0,-1 0 0 0 0,1 0 0 0 0,0 0 0 0 0,-1 0 0 0 0,1-1 0 0 0,0 1 0 0 0,0 0-1 0 0,0 0 1 0 0,0 0 0 0 0,0-1 0 0 0,-1 1 0 0 0,1 0 0 0 0,0-1 0 0 0,0 1 0 0 0,1-1 0 0 0,-1 0 0 0 0,0 1 0 0 0,0-1 0 0 0,0 0 0 0 0,0 1 0 0 0,0-1-1 0 0,0 0 1 0 0,1 0 0 0 0,-1 0 0 0 0,0 0 0 0 0,0 0 0 0 0,0 0 0 0 0,0 0 0 0 0,0 0 0 0 0,1-1 0 0 0,-1 1 0 0 0,0 0 0 0 0,0-1 0 0 0,0 1 0 0 0,0-1-1 0 0,0 1 1 0 0,0-1 0 0 0,0 1 0 0 0,0-1 0 0 0,0 0 0 0 0,0 0-11 0 0,4-2 76 0 0,24-13 89 0 0,-1-2 1 0 0,0-1 0 0 0,-2-1-1 0 0,0-1 1 0 0,-1-1-1 0 0,-1-2 1 0 0,-2 0 0 0 0,3-5-166 0 0,0 2 86 0 0,20-12-61 0 0,-39 65-188 0 0,-6-7 192 0 0,-1-13-22 0 0,-1-1 1 0 0,1 1-1 0 0,1-1 1 0 0,-1 1-1 0 0,1 0 0 0 0,0-1 1 0 0,0 1-1 0 0,1-1 1 0 0,-1 1-1 0 0,1-1 1 0 0,1 1-1 0 0,-1-1 1 0 0,1 1-1 0 0,0-1 1 0 0,0 0-1 0 0,0 0 1 0 0,1 0-1 0 0,0 0 1 0 0,0 0-1 0 0,0-1 1 0 0,1 1-1 0 0,-1-1 1 0 0,1 0-1 0 0,0 0 1 0 0,0 0-1 0 0,0 0 1 0 0,1-1-1 0 0,0 0 1 0 0,-1 0-1 0 0,1 0 1 0 0,0 0-1 0 0,5 1-7 0 0,1-1 81 0 0,0-1-1 0 0,0 0 0 0 0,0-1 1 0 0,1 0-1 0 0,-1-1 0 0 0,1 0 0 0 0,-1 0 1 0 0,1-1-1 0 0,-1-1 0 0 0,0 0 1 0 0,0-1-1 0 0,0 0 0 0 0,0 0 1 0 0,0-2-1 0 0,-1 1 0 0 0,1-1 0 0 0,-1 0 1 0 0,0-1-1 0 0,-1 0 0 0 0,1-1 1 0 0,-1 0-1 0 0,-1-1 0 0 0,8-8-80 0 0,12-13 196 0 0,-1-2 0 0 0,-2-1 0 0 0,-2-1 0 0 0,0-1 0 0 0,-3-1-1 0 0,2-6-195 0 0,-8 13 15 0 0,-1-1 0 0 0,-2 0 0 0 0,0-1 0 0 0,-2-1 0 0 0,-2 1 0 0 0,0-1 0 0 0,-2 0 0 0 0,-2-1 0 0 0,-1 1 0 0 0,-1-1 0 0 0,-1 0 0 0 0,-2 1 0 0 0,-5-27-15 0 0,7 53-2 0 0,-1-1 0 0 0,1 0 0 0 0,-1 0 0 0 0,0 0 0 0 0,0 0 0 0 0,-1 0 1 0 0,0 1-1 0 0,0-1 0 0 0,0 1 0 0 0,-1-1 0 0 0,1 1 0 0 0,-1 0 0 0 0,-1 0 0 0 0,1 0 0 0 0,-1 0 0 0 0,0 1 0 0 0,0-1 0 0 0,0 1 0 0 0,0 0 0 0 0,-1 0 1 0 0,0 1-1 0 0,1-1 0 0 0,-2 1 0 0 0,1 0 0 0 0,0 1 0 0 0,0-1 0 0 0,-1 1 0 0 0,1 0 0 0 0,-5-1 2 0 0,4 5-7 0 0,1 0 0 0 0,0 1 0 0 0,-1-1 0 0 0,1 1 0 0 0,0 0 0 0 0,1 1-1 0 0,-1-1 1 0 0,0 1 0 0 0,1 0 0 0 0,0 0 0 0 0,0 0 0 0 0,0 1 0 0 0,1-1 0 0 0,-1 1 0 0 0,1 0 0 0 0,0 0 0 0 0,0 0-1 0 0,1 1 1 0 0,-2 3 7 0 0,-3 9 19 0 0,1 1 1 0 0,1 0-1 0 0,0 0 0 0 0,2 0 0 0 0,0 1 0 0 0,1-1 0 0 0,1 1 0 0 0,0 0 0 0 0,2-1 0 0 0,1 1 0 0 0,0 0 0 0 0,1-1 0 0 0,3 9-19 0 0,2 1 52 0 0,2 0 0 0 0,1 0 0 0 0,1-1 0 0 0,1-1-1 0 0,2 0 1 0 0,0-1 0 0 0,2 0 0 0 0,1-1 0 0 0,1-2-1 0 0,1 1 1 0 0,1-2 0 0 0,1-1 0 0 0,1-1-52 0 0,21 17-51 0 0,-50-66-2039 0 0,-39-23-2732 0 0,21 24-3734 0 0,15 16-3110 0 0</inkml:trace>
  <inkml:trace contextRef="#ctx0" brushRef="#br0" timeOffset="1359.841">1457 324 15027 0 0,'0'0'2261'0'0,"0"0"-721"0"0,0 0-425 0 0,0 0-75 0 0,0 0 52 0 0,0 0 61 0 0,0 0-57 0 0,30-6-173 0 0,104-21-183 0 0,418-109 1887 0 0,-469 115-2702 0 0,49-10-108 0 0,-43 16-3652 0 0,-77 12-2134 0 0,-4 3-6494 0 0</inkml:trace>
  <inkml:trace contextRef="#ctx0" brushRef="#br0" timeOffset="1597.129">472 1377 17948 0 0,'0'0'2184'0'0,"0"0"-994"0"0,0 0-495 0 0,0 0-55 0 0,0 0-12 0 0,0 0-4 0 0,0 0-10 0 0,0 0-56 0 0,0 0-56 0 0,39-2-19 0 0,130-8-53 0 0,28-26 312 0 0,1051-295 345 0 0,-974 257-2319 0 0,-160 39-3954 0 0,-64 19-7023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158 125 2849 0 0,'0'0'1636'0'0,"0"0"-314"0"0,0 0 70 0 0,0 0 362 0 0,0 0 345 0 0,0 0 132 0 0,0 0-159 0 0,0 0-298 0 0,0 0-266 0 0,0 0-231 0 0,0 0-189 0 0,11 6 802 0 0,-18 55 162 0 0,-6 55-1411 0 0,4 1-1 0 0,5 0 1 0 0,10 99-641 0 0,3-128-284 0 0,-1-96-1063 0 0,17-68-1560 0 0,-10 34-818 0 0,-4 1-4258 0 0,-5 25-2637 0 0</inkml:trace>
  <inkml:trace contextRef="#ctx0" brushRef="#br0" timeOffset="239.38">0 85 10594 0 0,'0'0'2295'0'0,"0"0"-678"0"0,0 0-562 0 0,0 0-208 0 0,0 0-29 0 0,0 0 57 0 0,0 0 21 0 0,0 0-3 0 0,0 0-69 0 0,0 0-139 0 0,0 0-127 0 0,0 0-101 0 0,32 0-77 0 0,105-2-32 0 0,25-19 455 0 0,-59-4-494 0 0,-66 15-817 0 0,1 1 0 0 0,0 2 0 0 0,1 2 0 0 0,30-1 508 0 0,-76 21-7064 0 0,0-8 612 0 0,-1-3-2254 0 0</inkml:trace>
  <inkml:trace contextRef="#ctx0" brushRef="#br0" timeOffset="437.027">59 527 12547 0 0,'0'0'2125'0'0,"0"0"-850"0"0,0 0-236 0 0,0 0 28 0 0,0 0 43 0 0,0 0-18 0 0,0 0-114 0 0,36-5-168 0 0,113-17-195 0 0,-3-18 233 0 0,-123 32-1659 0 0,85-26 1908 0 0,-72 27-4854 0 0,1 5-5228 0 0,-33 2-2065 0 0</inkml:trace>
  <inkml:trace contextRef="#ctx0" brushRef="#br0" timeOffset="821.194">565 674 10834 0 0,'0'0'2581'0'0,"0"0"-1006"0"0,0 0-448 0 0,0 0 105 0 0,0 0 170 0 0,0 0 2 0 0,0 0-208 0 0,0 0-269 0 0,0 0-263 0 0,0 0-185 0 0,0 0-111 0 0,0 0-92 0 0,-1 29-72 0 0,-5 130 96 0 0,6-20 3 0 0,2-132-3276 0 0,3-23-7053 0 0,-5 14 8096 0 0,0-1-8013 0 0</inkml:trace>
  <inkml:trace contextRef="#ctx0" brushRef="#br0" timeOffset="1085.033">505 700 12667 0 0,'0'0'1407'0'0,"0"0"-438"0"0,0 0-143 0 0,0 0 110 0 0,0 0 139 0 0,0 0 56 0 0,0 0-92 0 0,0 0-182 0 0,0 0-159 0 0,0 0-144 0 0,0 0-119 0 0,0 0-79 0 0,0 0-81 0 0,30-4-72 0 0,95-11-61 0 0,-38 1 522 0 0,-41 7-2530 0 0,-11 6-9846 0 0,-34 1 1056 0 0</inkml:trace>
  <inkml:trace contextRef="#ctx0" brushRef="#br0" timeOffset="1324.979">497 884 14627 0 0,'0'0'1459'0'0,"0"0"-557"0"0,0 0-192 0 0,0 0 156 0 0,0 0 138 0 0,0 0 16 0 0,0 0-118 0 0,0 0-162 0 0,0 0-176 0 0,0 0-154 0 0,0 0-117 0 0,0 0-110 0 0,30-3-83 0 0,94-7-63 0 0,-30-10-592 0 0,-64 11-388 0 0,-13 4-1040 0 0,1 0-3847 0 0,-3 1-5835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1 9802 0 0,'0'0'1155'0'0,"0"0"-472"0"0,0 0-60 0 0,0 0 330 0 0,0 0 337 0 0,0 0 125 0 0,0 0-138 0 0,0 0-282 0 0,0 0-221 0 0,0 0-25 0 0,0 0 45 0 0,0 0 50 0 0,1 3 9 0 0,0-1-727 0 0,-1 0-1 0 0,1 0 1 0 0,-1 1 0 0 0,0-1-1 0 0,0 0 1 0 0,0 0-1 0 0,0 1 1 0 0,0-1-1 0 0,0 0 1 0 0,-1 0-1 0 0,1 0 1 0 0,-1 1-1 0 0,1-1 1 0 0,-1 0-1 0 0,0 0 1 0 0,0 0-1 0 0,0 0 1 0 0,0 0-1 0 0,0 0 1 0 0,0 0-1 0 0,-1-1 1 0 0,1 1 0 0 0,-1 0-1 0 0,0 0-125 0 0,-22 20 176 0 0,0-1-1 0 0,-2-2 1 0 0,0 0-1 0 0,-1-2 1 0 0,-1 0-1 0 0,-1-2 1 0 0,0-2-1 0 0,0 0 1 0 0,-2-2-1 0 0,-11 2-175 0 0,-155 38 550 0 0,197-51-533 0 0,-1 0 0 0 0,1 0 1 0 0,-1 0-1 0 0,1 0 0 0 0,0 0 1 0 0,-1 0-1 0 0,1 0 1 0 0,-1 0-1 0 0,1 0 0 0 0,0 0 1 0 0,-1 0-1 0 0,1 0 0 0 0,-1 0 1 0 0,1 0-1 0 0,0 0 0 0 0,-1 0 1 0 0,1 0-1 0 0,-1 0 1 0 0,1 0-1 0 0,0 1 0 0 0,-1-1 1 0 0,1 0-1 0 0,0 0 0 0 0,-1 0 1 0 0,1 1-1 0 0,0-1 1 0 0,-1 0-1 0 0,1 0 0 0 0,0 1 1 0 0,0-1-1 0 0,-1 0 0 0 0,1 1 1 0 0,0-1-1 0 0,0 0 1 0 0,0 1-1 0 0,-1-1 0 0 0,1 1 1 0 0,0-1-1 0 0,0 0 0 0 0,0 1 1 0 0,0-1-1 0 0,0 1 0 0 0,0-1 1 0 0,0 0-1 0 0,0 1 1 0 0,0-1-1 0 0,0 1 0 0 0,0-1 1 0 0,0 0-1 0 0,0 1 0 0 0,0-1 1 0 0,0 1-1 0 0,0-1 1 0 0,0 0-1 0 0,1 1 0 0 0,-1-1 1 0 0,0 0-1 0 0,0 1 0 0 0,0-1 1 0 0,1 0-1 0 0,-1 1 1 0 0,0-1-1 0 0,0 0 0 0 0,1 1 1 0 0,-1-1-1 0 0,0 0 0 0 0,1 0 1 0 0,-1 1-18 0 0,5 8-145 0 0,9 16 224 0 0,0-1 0 0 0,2 0 0 0 0,0-2 0 0 0,2 0 1 0 0,1 0-1 0 0,0-2 0 0 0,1 0 0 0 0,1-2 0 0 0,1 0 0 0 0,1-1 1 0 0,0-2-1 0 0,2 0 0 0 0,-1-1 0 0 0,17 5-79 0 0,78 37 245 0 0,-88-37-203 0 0,-29-17-45 0 0,-2-1 6 0 0,0-1-10 0 0,0 0-14 0 0,0 0-33 0 0,0 0-26 0 0,0 0-24 0 0,0 0-32 0 0,-31 0-5540 0 0,28 1 4933 0 0,-11 1-5007 0 0,8-2-2745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15507 0 0,'0'0'1835'0'0,"0"0"-726"0"0,0 0-416 0 0,0 0 11 0 0,0 0 150 0 0,0 0 138 0 0,0 0 47 0 0,0 0-82 0 0,0 0-142 0 0,0 0-125 0 0,0 0-109 0 0,0 0-74 0 0,0 0-30 0 0,16 20-31 0 0,51 64-45 0 0,20-11 579 0 0,150 106 282 0 0,-201-138-3312 0 0,-36-41 673 0 0,0 0-1123 0 0,0 0-3401 0 0,-2 0-6479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0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0 0 0,'0'0'1903'0'0,"0"0"-137"0"0,0 0-41 0 0,0 0 37 0 0,0 0 1 0 0,0 0-100 0 0,0 0-181 0 0,0 0-282 0 0,0 0-282 0 0,0 0-201 0 0,0 0-162 0 0,0 0-36 0 0,0 0 86 0 0,11 15 1680 0 0,18 93 1503 0 0,-27-91-3656 0 0,-1 1 0 0 0,-1-1 1 0 0,0 0-1 0 0,-1 0 0 0 0,0 0 1 0 0,-2 0-1 0 0,0 0 0 0 0,-5 13-132 0 0,-5 6-136 0 0,-1 0-1 0 0,-2-1 1 0 0,-1-1 0 0 0,-15 20 136 0 0,29-50-402 0 0,-6 9-280 0 0,0-11-4450 0 0,7-4-244 0 0,0-5-41 0 0,2 5-738 0 0</inkml:trace>
  <inkml:trace contextRef="#ctx0" brushRef="#br0" timeOffset="470.165">0 417 0 0 0,'0'0'544'0'0,"0"0"1236"0"0,0 0 254 0 0,0 0-96 0 0,0 0-220 0 0,0 0-247 0 0,0 0-172 0 0,0 0-74 0 0,0 0-17 0 0,0 0-11 0 0,0 0-45 0 0,0 0-105 0 0,19 4-107 0 0,60 12-141 0 0,-35-26 248 0 0,-38 4-827 0 0,14-9 132 0 0,-1-1-1 0 0,0-1 1 0 0,-1 0 0 0 0,-1-2 0 0 0,-1 0-1 0 0,-1-1 1 0 0,0 0 0 0 0,-1-3-352 0 0,0-3 198 0 0,-1-2 1 0 0,-1 1-1 0 0,-2-1 1 0 0,-1-1-1 0 0,-1 0 1 0 0,3-21-199 0 0,-10 32 374 0 0,-6 27 229 0 0,-6 30-136 0 0,2 13-248 0 0,2 1 1 0 0,2 1-1 0 0,3-1 0 0 0,2 1 0 0 0,3 3-219 0 0,-3-47 2 0 0,0-3-21 0 0,0 0 0 0 0,0 0 0 0 0,1 0 0 0 0,-1 0 0 0 0,2-1 0 0 0,-1 1 0 0 0,1 0 0 0 0,0-1 0 0 0,0 1 0 0 0,0-1 0 0 0,1 0 0 0 0,2 3 19 0 0,-1-6-579 0 0,-4-2-3448 0 0,-1-1-3994 0 0,1 0-3274 0 0</inkml:trace>
  <inkml:trace contextRef="#ctx0" brushRef="#br0" timeOffset="1060.658">656 391 5745 0 0,'0'0'2331'0'0,"0"0"-473"0"0,0 0-123 0 0,0 0 26 0 0,0 0-70 0 0,0 0-170 0 0,0 0-267 0 0,0 0-249 0 0,0 0-147 0 0,0 0-91 0 0,0 0-88 0 0,0 0-94 0 0,0 0-89 0 0,-3 0-88 0 0,-47 8 1033 0 0,-20 28-567 0 0,69-35-873 0 0,1 0-1 0 0,-1 0 1 0 0,1 0-1 0 0,-1 0 1 0 0,0 0 0 0 0,1 0-1 0 0,0 0 1 0 0,-1 1-1 0 0,1-1 1 0 0,0 0-1 0 0,0 0 1 0 0,-1 0-1 0 0,1 0 1 0 0,0 0-1 0 0,0 1 1 0 0,0-1-1 0 0,0 0 1 0 0,1 0-1 0 0,-1 0 1 0 0,0 0 0 0 0,0 0-1 0 0,1 0 1 0 0,-1 1-1 0 0,0-1 1 0 0,1 0-1 0 0,-1 0 1 0 0,1 0-1 0 0,0 0 1 0 0,-1 0-1 0 0,1 0 1 0 0,0-1-1 0 0,0 1 1 0 0,-1 0-1 0 0,1 0 1 0 0,0 0-1 0 0,44 34 126 0 0,-41-33-98 0 0,0 0-1 0 0,-1-1 0 0 0,1 1 0 0 0,-1 0 0 0 0,0 0 1 0 0,1 1-1 0 0,-1-1 0 0 0,0 1 0 0 0,0 0 0 0 0,-1-1 1 0 0,1 1-1 0 0,0 0 0 0 0,-1 1 0 0 0,0-1 0 0 0,0 0 1 0 0,0 1-1 0 0,0-1 0 0 0,0 1 0 0 0,-1 0 1 0 0,0-1-1 0 0,0 1 0 0 0,0 0 0 0 0,0 0 0 0 0,0 0 1 0 0,-1 0-1 0 0,0 0 0 0 0,1 0 0 0 0,-2 2-27 0 0,0-3 34 0 0,-1 0 1 0 0,1 0-1 0 0,-1-1 0 0 0,0 1 0 0 0,0-1 0 0 0,0 1 0 0 0,-1-1 0 0 0,1 0 1 0 0,0 0-1 0 0,-1 0 0 0 0,0 0 0 0 0,1 0 0 0 0,-1-1 0 0 0,0 1 1 0 0,0-1-1 0 0,0 0 0 0 0,0 0 0 0 0,-2 1-34 0 0,-8 4 72 0 0,3-2-54 0 0,0 0-1 0 0,-1-1 1 0 0,1-1 0 0 0,-1 1-1 0 0,1-2 1 0 0,-1 0 0 0 0,1 0-1 0 0,-1 0 1 0 0,0-2 0 0 0,0 1-18 0 0,7 0-22 0 0,-9-16-2500 0 0,16 8-2169 0 0,1 2-4216 0 0,0 3-1731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88 15251 0 0,'0'0'1858'0'0,"0"0"-955"0"0,0 0-466 0 0,0 0 49 0 0,0 0 291 0 0,0 0 251 0 0,0 0 103 0 0,0 0-42 0 0,0 0-184 0 0,0 0-171 0 0,0 0-137 0 0,0 0-102 0 0,-1 31-76 0 0,-4 98-75 0 0,-35 90 721 0 0,32-175-1177 0 0,-3-1 1 0 0,-2 0-1 0 0,-1-1 0 0 0,-2-1 0 0 0,-2 0 0 0 0,-2-1 0 0 0,-20 30 112 0 0,10-35-1652 0 0,23-30-2238 0 0,0-4-3486 0 0,7-1-3969 0 0</inkml:trace>
  <inkml:trace contextRef="#ctx0" brushRef="#br0" timeOffset="4654.532">242 162 0 0 0,'0'0'1035'0'0,"0"0"-174"0"0,0 0-156 0 0,0 0-133 0 0,0 0-78 0 0,0 0-44 0 0,0 0-66 0 0,0 0-55 0 0,0 0 1 0 0,4-6 525 0 0,-3 5 2689 0 0,0 1 3702 0 0,5 30-1016 0 0,32 42-4988 0 0,24 19-577 0 0,38 73-91 0 0,-27 60 21 0 0,-61-201-640 0 0,-5-16 1622 0 0,-3-44-934 0 0,52-291-502 0 0,-39-3-114 0 0,-29 272-2 0 0,15 48-6057 0 0,4 15-3132 0 0,-5-1-2535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1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311 137 10242 0 0,'0'0'1553'0'0,"0"0"-245"0"0,0 0-131 0 0,0 0 10 0 0,0 0 18 0 0,0 0-119 0 0,0 0-241 0 0,0 0-241 0 0,0 0-164 0 0,0 0-53 0 0,0 0-21 0 0,0 0-22 0 0,-19 37-30 0 0,-63 118-51 0 0,32-34 167 0 0,-92 273 241 0 0,124-347-451 0 0,18-47-34 0 0,0 0 90 0 0,0-4 542 0 0,35-128 196 0 0,-25 106-919 0 0,31-71 29 0 0,5 2-1 0 0,4 3 1 0 0,9-7-124 0 0,42-80 78 0 0,-58 120-15 0 0,-43 58-98 0 0,0 32-125 0 0,-15 207 464 0 0,14-206-277 0 0,1 0 1 0 0,2 0-1 0 0,1 0 1 0 0,1-1-1 0 0,2 1 0 0 0,9 27-27 0 0,-11-47 6 0 0,0-1-1 0 0,0 0 1 0 0,1 0-1 0 0,0 0 1 0 0,1 0 0 0 0,1-1-1 0 0,-1 0 1 0 0,1 0-1 0 0,1-1 1 0 0,0 0 0 0 0,6 5-6 0 0,-13-14 35 0 0,0 0-1 0 0,0 1 1 0 0,0-1 0 0 0,0 0 0 0 0,1 0 0 0 0,-1 0 0 0 0,0 0 0 0 0,0 0 0 0 0,0 0 0 0 0,1 0 0 0 0,-1-1 0 0 0,0 1 0 0 0,0 0 0 0 0,0-1 0 0 0,0 1 0 0 0,0 0 0 0 0,1-1 0 0 0,-1 1 0 0 0,0-1 0 0 0,0 0 0 0 0,0 1 0 0 0,0-1 0 0 0,-1 0 0 0 0,1 0 0 0 0,0 0 0 0 0,0 1 0 0 0,0-1 0 0 0,-1 0 0 0 0,1 0 0 0 0,0 0 0 0 0,-1 0 0 0 0,1 0 0 0 0,-1-1 0 0 0,1 1 0 0 0,-1 0 0 0 0,1 0 0 0 0,-1 0 0 0 0,0 0 0 0 0,0 0 0 0 0,1-2-35 0 0,4-6 178 0 0,14-26 52 0 0,-2 0-1 0 0,-2-1 0 0 0,-1 0 1 0 0,-2-2-1 0 0,-1 1 0 0 0,4-31-229 0 0,49-267 329 0 0,-53 235-347 0 0,-11 99-98 0 0,0 1-77 0 0,0 16-686 0 0,16 79-1875 0 0,-6-65-637 0 0,1 0-3376 0 0,-8-21 3882 0 0,3 10-9160 0 0</inkml:trace>
  <inkml:trace contextRef="#ctx0" brushRef="#br0" timeOffset="371.057">983 358 12923 0 0,'0'0'2040'0'0,"0"0"-346"0"0,0 0-186 0 0,0 0-46 0 0,0 0-145 0 0,0 0-244 0 0,0 0-256 0 0,0 0-206 0 0,0 0-144 0 0,0 0-84 0 0,0 0-41 0 0,0 0 0 0 0,20-3 889 0 0,201 9 1701 0 0,-87-28-2664 0 0,-72-3-378 0 0,-63 21-4544 0 0,-6 4-2191 0 0,5 0 2887 0 0,-1 0-7885 0 0</inkml:trace>
  <inkml:trace contextRef="#ctx0" brushRef="#br0" timeOffset="626.935">954 590 6609 0 0,'0'0'4328'0'0,"0"0"-1913"0"0,0 0-941 0 0,0 0-242 0 0,0 0 2 0 0,0 0 33 0 0,0 0-38 0 0,0 0-102 0 0,0 0-43 0 0,0 0-63 0 0,0 0-61 0 0,0 0-79 0 0,0 0-163 0 0,17-1-159 0 0,56-3-123 0 0,21-20 276 0 0,83 5-1316 0 0,-138 21-1317 0 0,-27 0-1313 0 0,0 2-3583 0 0,-5 2-5597 0 0</inkml:trace>
  <inkml:trace contextRef="#ctx0" brushRef="#br0" timeOffset="1437.005">1462 880 3513 0 0,'0'0'2332'0'0,"0"0"-181"0"0,0 0 77 0 0,0 0 105 0 0,0 0-55 0 0,0 0-288 0 0,0 0-347 0 0,0 0-312 0 0,0 0-195 0 0,0 0-125 0 0,0 0-84 0 0,0 0-108 0 0,0 0-116 0 0,-4-14 594 0 0,8-18-1086 0 0,2 0 0 0 0,1 1-1 0 0,2 0 1 0 0,1 0 0 0 0,1 1-1 0 0,2 0 1 0 0,0 1 0 0 0,2 0 0 0 0,2 2-1 0 0,0 0 1 0 0,2 0 0 0 0,1 2-1 0 0,10-10-210 0 0,-25 28 7 0 0,0 1 0 0 0,1-1 0 0 0,0 2 0 0 0,-1-1 0 0 0,2 0 0 0 0,-1 1 0 0 0,1 1 0 0 0,0-1 0 0 0,0 1 0 0 0,0 0-1 0 0,8-3-6 0 0,15 21-191 0 0,-19 41 190 0 0,-10-14 11 0 0,-1 1 0 0 0,-3-1-1 0 0,-1-1 1 0 0,-8 35-10 0 0,17-62 33 0 0,14-40 175 0 0,-11 15-236 0 0,21-25 40 0 0,1 0 0 0 0,2 2 0 0 0,2 2 0 0 0,1 1-1 0 0,2 1 1 0 0,37-24-12 0 0,-24 40-153 0 0,-43 56 95 0 0,-24 145 104 0 0,7-89-1060 0 0,29-89-2741 0 0,-4-9-2668 0 0,-9-3-5217 0 0</inkml:trace>
  <inkml:trace contextRef="#ctx0" brushRef="#br0" timeOffset="2014.964">2609 398 12579 0 0,'0'0'2129'0'0,"0"0"-766"0"0,0 0-321 0 0,0 0-3 0 0,0 0 46 0 0,0 0-14 0 0,0 0-33 0 0,0 0-130 0 0,0 0-137 0 0,0 0-130 0 0,0 0-141 0 0,0 0-98 0 0,-34 24-89 0 0,-103 77-98 0 0,75-38 32 0 0,54-48-195 0 0,1-5-35 0 0,1 0 1 0 0,-1 1-1 0 0,2 0 0 0 0,0 1 1 0 0,0-1-1 0 0,1 1 1 0 0,0 0-1 0 0,1 0 1 0 0,0 0-1 0 0,1 0 1 0 0,1 0-1 0 0,0 1 0 0 0,0-1 1 0 0,1 6-18 0 0,2-16 39 0 0,0 0 0 0 0,-1 0 0 0 0,1 0 0 0 0,0 0 0 0 0,0 0 0 0 0,0 0 0 0 0,0 0 0 0 0,0-1 0 0 0,1 1 1 0 0,-1-1-1 0 0,0 0 0 0 0,1 0 0 0 0,-1 0 0 0 0,1 0 0 0 0,-1 0 0 0 0,1 0 0 0 0,0-1 0 0 0,-1 1 0 0 0,1-1 0 0 0,0 1 0 0 0,-1-1 0 0 0,1 0 0 0 0,0 0 1 0 0,-1-1-1 0 0,1 1 0 0 0,0 0 0 0 0,-1-1 0 0 0,1 0 0 0 0,0 1 0 0 0,-1-1 0 0 0,1 0 0 0 0,-1-1 0 0 0,1 1 0 0 0,-1 0 0 0 0,0-1 0 0 0,0 1 0 0 0,1-1-39 0 0,36-22 177 0 0,-1-1-1 0 0,-1-3 0 0 0,-1-1 0 0 0,-1-1 1 0 0,-2-2-1 0 0,28-34-176 0 0,29-4 25 0 0,-79 111-42 0 0,-16 355 164 0 0,6-324-143 0 0,-4-1 1 0 0,-2 0 0 0 0,-4 0-1 0 0,-16 63-4 0 0,21-117 1 0 0,-1 0 0 0 0,-1-1 0 0 0,0 1 0 0 0,-1-2-1 0 0,-1 1 1 0 0,0-1 0 0 0,-1 0 0 0 0,-1-1 0 0 0,0 0-1 0 0,-1 0 1 0 0,-1-1 0 0 0,0-1 0 0 0,0 0 0 0 0,-1 0-1 0 0,-1-1 1 0 0,0-1 0 0 0,0 0 0 0 0,-1-2 0 0 0,-1 1-1 0 0,-2 0 0 0 0,15-8 3 0 0,0 1 0 0 0,0-1 0 0 0,0 0 0 0 0,0 0-1 0 0,0 0 1 0 0,0 0 0 0 0,0 0 0 0 0,0-1-1 0 0,-1 1 1 0 0,1-1 0 0 0,0 0 0 0 0,0 0 0 0 0,0 0-1 0 0,-1-1 1 0 0,1 1 0 0 0,0-1 0 0 0,0 0 0 0 0,0 1-1 0 0,0-1 1 0 0,0-1 0 0 0,0 1 0 0 0,0 0 0 0 0,0-1-1 0 0,1 1 1 0 0,-1-1 0 0 0,0 0 0 0 0,1 0-1 0 0,-1 0 1 0 0,1 0 0 0 0,0-1 0 0 0,0 1 0 0 0,0 0-1 0 0,0-1 1 0 0,0 0 0 0 0,0 1 0 0 0,1-1 0 0 0,-1 0-1 0 0,1 0 1 0 0,0 0 0 0 0,0 0 0 0 0,0 0 0 0 0,0 0-1 0 0,1 0 1 0 0,-1-2-3 0 0,3-18-7 0 0,1 0 0 0 0,1 0 0 0 0,1 0 0 0 0,1 1 0 0 0,1 0 0 0 0,1 0 0 0 0,1 0 0 0 0,1 1 0 0 0,0 1 0 0 0,2-1 0 0 0,0 2 0 0 0,2 0 0 0 0,0 0 0 0 0,1 1 0 0 0,1 1 0 0 0,6-5 7 0 0,12-16-61 0 0,1 1 0 0 0,3 1 1 0 0,0 2-1 0 0,3 2 0 0 0,20-12 61 0 0,-43 33-452 0 0,21-15-159 0 0,-13 11-6765 0 0,-23 12-4781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1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517 611 0 0 0,'0'0'1172'0'0,"0"0"-28"0"0,0 0-154 0 0,0 0 76 0 0,0 0 266 0 0,0 0 258 0 0,0 0 122 0 0,0 0-28 0 0,0 0-174 0 0,0 0-239 0 0,0 0-208 0 0,17-19-134 0 0,48-61-77 0 0,-44 39 1488 0 0,-20 39-2157 0 0,0 0 1 0 0,-1 0 0 0 0,1 0 0 0 0,-1 0-1 0 0,0-1 1 0 0,0 1 0 0 0,0 0 0 0 0,0 0 0 0 0,0 0-1 0 0,0-1 1 0 0,0 1 0 0 0,-1 0 0 0 0,1 0-1 0 0,-1 0 1 0 0,0 0 0 0 0,0 0 0 0 0,1 0-1 0 0,-1 0 1 0 0,0 0 0 0 0,-1 0 0 0 0,1 0-1 0 0,0 0 1 0 0,-1 1 0 0 0,0-2-184 0 0,-78-26 1514 0 0,57 26-1441 0 0,-1 1 0 0 0,0 1 0 0 0,0 1 0 0 0,0 1 0 0 0,1 2 0 0 0,-1 0 0 0 0,1 1 0 0 0,-1 1 0 0 0,1 1 1 0 0,1 2-1 0 0,-1 0 0 0 0,1 1 0 0 0,1 1 0 0 0,0 1 0 0 0,0 1 0 0 0,-17 13-73 0 0,36-24 4 0 0,0 0 0 0 0,0-1 0 0 0,0 1-1 0 0,-1 0 1 0 0,1 1 0 0 0,0-1 0 0 0,0 0 0 0 0,0 1-1 0 0,0-1 1 0 0,1 1 0 0 0,-1-1 0 0 0,0 1 0 0 0,1 0-1 0 0,-1 0 1 0 0,1 0 0 0 0,0 0 0 0 0,-1 0 0 0 0,1 0-1 0 0,0 0 1 0 0,0 0 0 0 0,0 0 0 0 0,0 1 0 0 0,1-1-1 0 0,-1 0 1 0 0,1 0 0 0 0,-1 1 0 0 0,1-1 0 0 0,0 1-1 0 0,0-1 1 0 0,0 0 0 0 0,0 1 0 0 0,0-1 0 0 0,1 0-1 0 0,-1 1 1 0 0,1-1 0 0 0,-1 0 0 0 0,1 1 0 0 0,0-1-1 0 0,0 0 1 0 0,0 0 0 0 0,0 0 0 0 0,0 0 0 0 0,1 0-1 0 0,-1 0 1 0 0,1 0 0 0 0,-1 0 0 0 0,2 1-4 0 0,11 3 29 0 0,-1 0 1 0 0,1 0-1 0 0,0-1 0 0 0,0-1 1 0 0,1 0-1 0 0,-1-2 0 0 0,1 1 1 0 0,0-2-1 0 0,0 0 0 0 0,0 0 1 0 0,0-1-1 0 0,-1-1 1 0 0,12-2-30 0 0,26 1 87 0 0,-52 2-77 0 0,-1 1 1 0 0,1-1-1 0 0,-1 0 0 0 0,1 1 0 0 0,-1-1 0 0 0,1 1 0 0 0,0-1 1 0 0,-1 1-1 0 0,1-1 0 0 0,-1 1 0 0 0,1-1 0 0 0,0 1 0 0 0,0-1 0 0 0,-1 1 1 0 0,1-1-1 0 0,0 1 0 0 0,0 0 0 0 0,0-1 0 0 0,-1 1 0 0 0,1-1 1 0 0,0 1-1 0 0,0 0 0 0 0,0-1 0 0 0,0 1 0 0 0,0 0 0 0 0,0-1 0 0 0,1 1 1 0 0,-1-1-1 0 0,0 1 0 0 0,0 0 0 0 0,0-1 0 0 0,0 1 0 0 0,1-1 0 0 0,-1 1 1 0 0,0-1-1 0 0,1 1 0 0 0,-1-1 0 0 0,0 1 0 0 0,1-1 0 0 0,-1 1 1 0 0,1-1-1 0 0,-1 1 0 0 0,0-1 0 0 0,1 0 0 0 0,-1 1 0 0 0,1-1 0 0 0,0 1 1 0 0,-1-1-1 0 0,1 0 0 0 0,-1 0 0 0 0,1 1 0 0 0,-1-1 0 0 0,1 0 1 0 0,0 0-11 0 0,-6 4 19 0 0,-240 186 559 0 0,235-180-573 0 0,-4 2 3 0 0,0 1 1 0 0,2 0 0 0 0,-1 1-1 0 0,2 0 1 0 0,0 1-1 0 0,1 0 1 0 0,0 1-1 0 0,-4 10-8 0 0,13-19 13 0 0,0 0-1 0 0,1-1 1 0 0,0 1 0 0 0,0 0-1 0 0,0-1 1 0 0,1 1-1 0 0,0 0 1 0 0,1-1 0 0 0,-1 1-1 0 0,1-1 1 0 0,1 1-1 0 0,-1-1 1 0 0,1 0-1 0 0,0 0 1 0 0,0 0 0 0 0,1 0-1 0 0,0-1 1 0 0,0 1-1 0 0,0-1 1 0 0,0 0 0 0 0,1 0-1 0 0,0-1 1 0 0,0 1-1 0 0,0-1 1 0 0,1 0-1 0 0,-1-1 1 0 0,1 1 0 0 0,0-1-1 0 0,0 0 1 0 0,0 0-1 0 0,1-1 1 0 0,0 0-13 0 0,8 3 66 0 0,0-1-1 0 0,0 0 1 0 0,1-2 0 0 0,0 0 0 0 0,-1 0-1 0 0,1-1 1 0 0,0-1 0 0 0,4-1-66 0 0,-1 1 23 0 0,-13-1-72 0 0,0 0-1 0 0,-1-1 0 0 0,1 1 0 0 0,0-1 0 0 0,-1 0 1 0 0,0 0-1 0 0,1-1 0 0 0,-1 0 0 0 0,0 0 0 0 0,0 0 1 0 0,0 0-1 0 0,-1-1 0 0 0,1 0 0 0 0,-1 0 0 0 0,0 0 1 0 0,0 0-1 0 0,0-1 0 0 0,-1 1 0 0 0,1-1 0 0 0,0-3 50 0 0,19-29-3660 0 0,-6 3-4588 0 0,-12 22-3702 0 0</inkml:trace>
  <inkml:trace contextRef="#ctx0" brushRef="#br0" timeOffset="355.947">271 0 13659 0 0,'0'0'1486'0'0,"0"0"-223"0"0,0 0-259 0 0,0 0-83 0 0,0 0-5 0 0,0 0-33 0 0,0 0-121 0 0,0 0-146 0 0,0 0-168 0 0,0 0-123 0 0,0 0-11 0 0,0 0 77 0 0,0 0 83 0 0,1 9 48 0 0,36 196 1785 0 0,-27-43-1461 0 0,-7 0 0 0 0,-11 87-846 0 0,-5-111 91 0 0,-6-2 0 0 0,-22 73-91 0 0,-2-33 28 0 0,42-175-62 0 0,0 0 1 0 0,1 0-1 0 0,-1 0 1 0 0,0 0-1 0 0,1 0 1 0 0,0 0-1 0 0,-1 0 1 0 0,1 0 0 0 0,-1 0-1 0 0,1 0 1 0 0,0 1-1 0 0,0-1 1 0 0,0 0-1 0 0,0 0 1 0 0,0 0-1 0 0,0 0 1 0 0,0 0-1 0 0,0 0 1 0 0,0 1-1 0 0,0-1 1 0 0,0 0-1 0 0,1 0 1 0 0,-1 0 0 0 0,1 0-1 0 0,-1 0 1 0 0,1 0-1 0 0,-1 0 1 0 0,1 0-1 0 0,-1 0 1 0 0,1 0-1 0 0,0 0 1 0 0,-1-1-1 0 0,1 1 1 0 0,0 0-1 0 0,0 0 1 0 0,0-1 0 0 0,0 1-1 0 0,0 0 1 0 0,0-1-1 0 0,0 1 1 0 0,0-1-1 0 0,0 1 1 0 0,1 0 33 0 0,2-1-1427 0 0,6-1-1426 0 0,-4-2-5321 0 0,0-1-4062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2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0 0 0,'0'0'1820'0'0,"0"0"-541"0"0,0 0-138 0 0,0 0 224 0 0,0 0 284 0 0,0 0 154 0 0,0 0-50 0 0,0 0-226 0 0,0 0-317 0 0,0 0-282 0 0,0 0-196 0 0,4 12 4713 0 0,12-5-5098 0 0,0 0 0 0 0,1-1 0 0 0,-1-1-1 0 0,1 0 1 0 0,1-1 0 0 0,-1-1 0 0 0,0-1 0 0 0,1-1-1 0 0,-1 0 1 0 0,1-1 0 0 0,-1-1 0 0 0,13-2-347 0 0,25 2 379 0 0,222-10 334 0 0,-212 8-441 0 0,-60 3-4516 0 0,-11-1-4609 0 0,4 1-2492 0 0</inkml:trace>
  <inkml:trace contextRef="#ctx0" brushRef="#br0" timeOffset="311.224">37 553 11074 0 0,'0'0'2566'0'0,"0"0"-1145"0"0,0 0-475 0 0,0 0-83 0 0,0 0 25 0 0,0 0-43 0 0,0 0-169 0 0,0 0-159 0 0,0 0-57 0 0,0 0 14 0 0,0 0 27 0 0,0 0 6 0 0,0 0-51 0 0,24 0-51 0 0,156-4 780 0 0,114 24 47 0 0,-259-12-1059 0 0,-5-1-2062 0 0,-10-5-7373 0 0,-20-2-1975 0 0</inkml:trace>
  <inkml:trace contextRef="#ctx0" brushRef="#br0" timeOffset="1187.389">252 1 12043 0 0,'0'0'1556'0'0,"0"0"-150"0"0,0 0-193 0 0,0 0-82 0 0,0 0-73 0 0,0 0-200 0 0,0 0-251 0 0,0 0-245 0 0,0 0-149 0 0,0 0-1 0 0,0 0 84 0 0,0 0 122 0 0,4 7 79 0 0,59 79 1313 0 0,-42-72-1550 0 0,0 0 0 0 0,1-1 0 0 0,1-2 0 0 0,0 0 0 0 0,1-1 0 0 0,0-1 0 0 0,0-2 0 0 0,0 0 0 0 0,1-2 0 0 0,3 0-260 0 0,-2 0 41 0 0,-1 0 1 0 0,0 2-1 0 0,1 1 0 0 0,-2 1 1 0 0,0 1-1 0 0,0 1 1 0 0,-1 1-1 0 0,0 1 0 0 0,13 10-41 0 0,-32-18 7 0 0,0 0 0 0 0,0 0-1 0 0,0 0 1 0 0,0 0-1 0 0,-1 1 1 0 0,0-1 0 0 0,0 1-1 0 0,-1 0 1 0 0,1 0-1 0 0,-1 0 1 0 0,0 0 0 0 0,-1 0-1 0 0,0 0 1 0 0,0 1-1 0 0,0-1 1 0 0,-1 0 0 0 0,1 1-1 0 0,-2-1 1 0 0,1 0-1 0 0,-1 1 1 0 0,0-1 0 0 0,0 0-1 0 0,0 0 1 0 0,-1 1-1 0 0,0-1 1 0 0,0 0 0 0 0,-1-1-1 0 0,0 1 1 0 0,0 0-1 0 0,0-1 1 0 0,-1 0 0 0 0,0 1-1 0 0,0-1 1 0 0,0-1-1 0 0,0 1 1 0 0,-1-1 0 0 0,0 1-1 0 0,1-1 1 0 0,-2 0-7 0 0,-88 78 342 0 0,-4-4 0 0 0,-2-4 1 0 0,-26 9-343 0 0,95-47 53 0 0,31-35-40 0 0,0 2-13 0 0,0-2-9 0 0,0-1 17 0 0,0 0 17 0 0,0 0-2 0 0,0 0 9 0 0,0 0-9 0 0,0 0 6 0 0,0 0 7 0 0,0 0 15 0 0,0 0-2 0 0,0 0 4 0 0,0 0 19 0 0,0 0-4 0 0,0 0 2 0 0,0 0-5 0 0,0 0-6 0 0,0 0-19 0 0,0 0 1 0 0,0 0-16 0 0,0 0-10 0 0,0 0 10 0 0,0 0-5 0 0,0 0 2 0 0,0 0-5 0 0,0 0-2 0 0,0 0-6 0 0,0 0 1 0 0,0 0 3 0 0,0 0-4 0 0,0 0 2 0 0,0 0 8 0 0,0 0-11 0 0,0 0-10 0 0,0 0 14 0 0,0 0 4 0 0,0 0-1 0 0,0 0-8 0 0,0 0-10 0 0,0 0 10 0 0,0 0 3 0 0,0 0-16 0 0,0 0-13 0 0,0 0 8 0 0,0 0 7 0 0,0 0 12 0 0,0 0-9 0 0,0 0 9 0 0,0 0 12 0 0,0 0-4 0 0,0 0-11 0 0,0 0-18 0 0,0 0-8 0 0,0 0 5 0 0,0 0 10 0 0,0 0 14 0 0,0 0-8 0 0,0 0 12 0 0,0 0-1 0 0,0 0-16 0 0,0 0 15 0 0,0 0 8 0 0,0 0 2 0 0,0 0-14 0 0,0 0-18 0 0,0 0-4 0 0,0 0 0 0 0,0 0-4 0 0,0 0-10 0 0,0 0 19 0 0,0 0 16 0 0,0 0 7 0 0,0 0 7 0 0,0 0-31 0 0,0 0-1 0 0,0 0-7 0 0,0 0-4 0 0,0 0-27 0 0,0 0-17 0 0,0 0-23 0 0,0 0-14 0 0,0 0-45 0 0,0 0-55 0 0,0 0-112 0 0,0-3 183 0 0,0 2-1483 0 0,0 1-5181 0 0,0 0-4608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2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135 140 6009 0 0,'0'0'2378'0'0,"0"0"-440"0"0,0 0-227 0 0,0 0-56 0 0,0 0-31 0 0,0 0-137 0 0,0 0-240 0 0,0 0-295 0 0,0 0-293 0 0,0 0-233 0 0,0 0-146 0 0,0 0-94 0 0,0 12 248 0 0,9 271 3109 0 0,19 209-2173 0 0,-26-429-1081 0 0,-1 0-3932 0 0,-11-92-8418 0 0,8 21 1577 0 0</inkml:trace>
  <inkml:trace contextRef="#ctx0" brushRef="#br0" timeOffset="329.889">1 250 9266 0 0,'0'0'1382'0'0,"0"0"-121"0"0,0 0-61 0 0,0 0 66 0 0,0 0 20 0 0,0 0-78 0 0,0 0-138 0 0,0 0-176 0 0,0 0-125 0 0,0 0-104 0 0,32-33-69 0 0,107-102-72 0 0,-68 90-53 0 0,-44 36-272 0 0,0 1-1 0 0,0 2 1 0 0,1 1 0 0 0,0 1 0 0 0,0 1-1 0 0,0 2 1 0 0,1 0 0 0 0,-1 2-1 0 0,0 2 1 0 0,5 1-199 0 0,-24-2 31 0 0,0 1 0 0 0,-1 0 0 0 0,1 0 0 0 0,0 1 0 0 0,-1 0 0 0 0,0 0 0 0 0,0 1 0 0 0,0 0 0 0 0,-1 1 1 0 0,0 0-1 0 0,0 0 0 0 0,0 0 0 0 0,0 1 0 0 0,-1 0 0 0 0,-1 0 0 0 0,1 1 0 0 0,-1 0 0 0 0,0 0 0 0 0,-1 0 0 0 0,0 0 0 0 0,0 1 0 0 0,-1-1 0 0 0,0 1 0 0 0,0 0 0 0 0,-1 0 0 0 0,0 0 0 0 0,-1 0 0 0 0,0 1 0 0 0,0 2-31 0 0,0 0 65 0 0,-1 0-1 0 0,-1 0 1 0 0,0 0-1 0 0,-1-1 1 0 0,0 1-1 0 0,0 0 1 0 0,-1-1-1 0 0,-1 0 1 0 0,0 1-1 0 0,-1-2 1 0 0,0 1-1 0 0,0 0 1 0 0,-1-1-1 0 0,-6 7-64 0 0,-2 3 32 0 0,-2-1 1 0 0,-1-1-1 0 0,0 0 0 0 0,-1-1 1 0 0,-1-1-1 0 0,0-1 0 0 0,-1-1 0 0 0,-1 0 1 0 0,0-2-1 0 0,-1 0 0 0 0,0-2 0 0 0,0 0 1 0 0,-2-1-1 0 0,1-2 0 0 0,-12 3-32 0 0,-56-6-373 0 0,90-4 310 0 0,0 1-1 0 0,0-1 1 0 0,0 0 0 0 0,0 0 0 0 0,0 0 0 0 0,0 0-1 0 0,0 0 1 0 0,0 0 0 0 0,0 0 0 0 0,0 0-1 0 0,0 0 1 0 0,0 0 0 0 0,1-1 0 0 0,-1 1-1 0 0,0 0 1 0 0,0 0 0 0 0,0-1 0 0 0,0 1 0 0 0,0-1-1 0 0,0 1 1 0 0,0-1 0 0 0,1 1 0 0 0,-1-1-1 0 0,0 0 1 0 0,0 1 0 0 0,1-1 0 0 0,-1 0 0 0 0,0 0-1 0 0,1 1 1 0 0,-1-1 0 0 0,1 0 0 0 0,-1 0-1 0 0,1 0 1 0 0,-1 0 0 0 0,1 0 0 0 0,0 0 0 0 0,0 0-1 0 0,-1 0 1 0 0,1 0 0 0 0,0 0 0 0 0,0 0-1 0 0,0 0 1 0 0,0 0 0 0 0,0 0 0 0 0,0 1 0 0 0,0-1-1 0 0,0 0 1 0 0,0 0 0 0 0,1 0 0 0 0,-1 0-1 0 0,0 0 1 0 0,1 0 0 0 0,-1 0 0 0 0,0 0 0 0 0,1-1 63 0 0,25-27-8311 0 0,-15 22-1747 0 0</inkml:trace>
  <inkml:trace contextRef="#ctx0" brushRef="#br0" timeOffset="1144.728">1628 239 12251 0 0,'0'0'1871'0'0,"0"0"-392"0"0,0 0-218 0 0,0 0 21 0 0,0 0 50 0 0,0 0-56 0 0,0 0-185 0 0,0 0-201 0 0,0 0-185 0 0,0 0-138 0 0,0 0-97 0 0,0 0-69 0 0,0 0-56 0 0,-30 17-43 0 0,-93 51-25 0 0,34-6 635 0 0,46-36-447 0 0,-1-2 0 0 0,-1-2 0 0 0,0-3-1 0 0,-28 8-464 0 0,67-25-31 0 0,5-2 50 0 0,0 0 1 0 0,0 0-1 0 0,0 0 1 0 0,0 0 0 0 0,0 0-1 0 0,1 1 1 0 0,-1-1-1 0 0,0 0 1 0 0,0 0 0 0 0,0 0-1 0 0,0 1 1 0 0,1-1-1 0 0,-1 1 1 0 0,0-1 0 0 0,0 0-1 0 0,1 1 1 0 0,-1-1-1 0 0,0 1 1 0 0,0 0 0 0 0,1-1-1 0 0,-1 1 1 0 0,1-1-1 0 0,-1 1 1 0 0,1 0-1 0 0,-1 0 1 0 0,1-1 0 0 0,-1 1-1 0 0,1 0 1 0 0,0 0-1 0 0,-1-1 1 0 0,1 1 0 0 0,0 0-1 0 0,-1 0 1 0 0,1 0-1 0 0,0 0 1 0 0,0 0 0 0 0,0-1-1 0 0,0 1 1 0 0,0 0-1 0 0,0 0 1 0 0,0 0 0 0 0,0 0-1 0 0,0 0 1 0 0,1 0-1 0 0,-1-1 1 0 0,0 1 0 0 0,1 0-1 0 0,-1 0 1 0 0,0 0-1 0 0,1-1 1 0 0,-1 1 0 0 0,1 0-1 0 0,-1 0 1 0 0,1-1-1 0 0,-1 1 1 0 0,1 0-20 0 0,17 26 115 0 0,0-1-1 0 0,2-1 1 0 0,1-1 0 0 0,1 0-1 0 0,1-2 1 0 0,17 13-115 0 0,88 72 210 0 0,-61-55 43 0 0,-69-55-5145 0 0,-3 0-2159 0 0,2 2-4905 0 0</inkml:trace>
  <inkml:trace contextRef="#ctx0" brushRef="#br0" timeOffset="1611.878">805 736 11298 0 0,'0'0'1757'0'0,"0"0"-198"0"0,0 0-115 0 0,0 0 59 0 0,0 0 80 0 0,0 0-88 0 0,0 0-173 0 0,0 0-214 0 0,0 0-228 0 0,0 0-197 0 0,0 0-164 0 0,0 0-102 0 0,0 0-73 0 0,-2-7 1026 0 0,45 65-568 0 0,2-2 0 0 0,3-3 0 0 0,14 10-802 0 0,47 52 420 0 0,16 21 5 0 0,-117-121-367 0 0,-8-14-44 0 0,0-1-7 0 0,0 0-10 0 0,0 0 9 0 0,0 0 2 0 0,0 0-3 0 0,0 0-10 0 0,0 0-17 0 0,4-23-6134 0 0,-1 17 1318 0 0,-1 2-7223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07.6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0,'125'35,"-3"-34,-107-1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3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11106 0 0,'0'0'2818'0'0,"0"0"-1111"0"0,0 0-618 0 0,0 0-59 0 0,0 0 87 0 0,0 0 19 0 0,0 0-131 0 0,0 0-207 0 0,0 0-210 0 0,0 0-96 0 0,0 0 60 0 0,0 0 64 0 0,0 0 39 0 0,4 11-41 0 0,-1-3-499 0 0,0-4-57 0 0,-2 1-1 0 0,1-1 1 0 0,0 1 0 0 0,-1 0-1 0 0,0 0 1 0 0,0 0 0 0 0,0 0-1 0 0,-1 0 1 0 0,1-1 0 0 0,-1 1 0 0 0,0 0-1 0 0,-1 0 1 0 0,1 0 0 0 0,-2 5-58 0 0,-154 541 1471 0 0,142-497-1535 0 0,-3-1 1 0 0,-2-1 0 0 0,-3-1-1 0 0,-11 19 64 0 0,12-36-1620 0 0,15-115-13068 0 0,6 63 9533 0 0,0 2-845 0 0</inkml:trace>
  <inkml:trace contextRef="#ctx0" brushRef="#br0" timeOffset="514.731">103 509 4969 0 0,'0'0'1478'0'0,"0"0"-214"0"0,0 0 55 0 0,0 0 137 0 0,0 0 26 0 0,0 0-115 0 0,0 0-219 0 0,0 0-168 0 0,0 0-153 0 0,0 0-111 0 0,0 0-73 0 0,0 0-23 0 0,0 0 2 0 0,2 27-9 0 0,8 84-29 0 0,-11-110-565 0 0,1 0 1 0 0,0 0-1 0 0,-1 1 0 0 0,1-1 0 0 0,0 0 1 0 0,0 0-1 0 0,0 0 0 0 0,0 0 0 0 0,0 0 0 0 0,0 0 1 0 0,0 0-1 0 0,0 0 0 0 0,0 0 0 0 0,0 0 0 0 0,1 0 1 0 0,-1 0-1 0 0,0 0 0 0 0,1 0 0 0 0,-1 0 0 0 0,1 0 1 0 0,-1 0-1 0 0,1 0 0 0 0,0 0 0 0 0,-1 0 0 0 0,1 0 1 0 0,0-1-1 0 0,0 1 0 0 0,-1 0 0 0 0,1 0 0 0 0,0-1 1 0 0,0 1-1 0 0,0-1 0 0 0,0 1 0 0 0,0-1 0 0 0,0 1 1 0 0,0-1-1 0 0,0 1 0 0 0,0-1 0 0 0,0 0 0 0 0,0 0 1 0 0,0 1-1 0 0,0-1 0 0 0,1 0-19 0 0,4 0 164 0 0,6 2-10 0 0,0-1 1 0 0,0 0-1 0 0,0 0 1 0 0,0-2-1 0 0,0 1 1 0 0,0-1-1 0 0,0-1 1 0 0,0 0 0 0 0,0-1-1 0 0,0 0 1 0 0,0-1-1 0 0,-1-1 1 0 0,0 1-1 0 0,0-2 1 0 0,0 1-1 0 0,-1-2 1 0 0,0 1-1 0 0,0-1 1 0 0,0-1-1 0 0,3-3-154 0 0,9-10 135 0 0,0 0 1 0 0,-2-1-1 0 0,0-1 0 0 0,-2-1 0 0 0,0-1 0 0 0,-2 0 1 0 0,9-20-136 0 0,-13 21 85 0 0,-1 0 0 0 0,-2-1 0 0 0,0 0 0 0 0,-2-1 0 0 0,-1 0 0 0 0,-1 0 0 0 0,-1 0 0 0 0,-1 0 0 0 0,-1-1 1 0 0,-2-16-86 0 0,-11 44 196 0 0,4 8-184 0 0,1 0 0 0 0,0 0 1 0 0,0 0-1 0 0,1 1 0 0 0,1 0 1 0 0,-1 0-1 0 0,1 0 0 0 0,1 1 1 0 0,0-1-1 0 0,0 6-12 0 0,1-8 13 0 0,-19 69 241 0 0,4 1 1 0 0,3 1 0 0 0,4 0 0 0 0,3 1-1 0 0,3 37-254 0 0,10 60 143 0 0,-6-178-168 0 0,1 1-1 0 0,-1 0 1 0 0,0-1-1 0 0,1 1 1 0 0,-1 0 0 0 0,0-1-1 0 0,1 1 1 0 0,-1 0 0 0 0,1-1-1 0 0,-1 1 1 0 0,1 0 0 0 0,-1 0-1 0 0,0-1 1 0 0,1 1 0 0 0,-1 0-1 0 0,1 0 1 0 0,-1 0-1 0 0,1 0 1 0 0,-1 0 0 0 0,1 0-1 0 0,-1 0 1 0 0,1 0 0 0 0,-1 0-1 0 0,1 0 1 0 0,-1 0 0 0 0,1 0-1 0 0,-1 0 1 0 0,1 0 0 0 0,-1 0-1 0 0,1 0 1 0 0,-1 1-1 0 0,1-1 1 0 0,-1 0 0 0 0,1 0-1 0 0,-1 1 1 0 0,1-1 0 0 0,-1 0-1 0 0,0 1 1 0 0,1-1 0 0 0,-1 0-1 0 0,1 1 1 0 0,-1-1 0 0 0,0 0-1 0 0,0 1 1 0 0,1-1-1 0 0,-1 1 1 0 0,0-1 0 0 0,0 1-1 0 0,1-1 1 0 0,-1 1 0 0 0,0-1-1 0 0,0 1 1 0 0,0-1 0 0 0,0 1-1 0 0,0-1 1 0 0,0 1-1 0 0,0-1 1 0 0,0 1 0 0 0,0-1-1 0 0,0 1 1 0 0,0-1 0 0 0,0 1-1 0 0,0-1 1 0 0,0 1 0 0 0,0-1-1 0 0,-1 1 26 0 0,14-32-2853 0 0,-3 11-4060 0 0,-6 9-4752 0 0</inkml:trace>
  <inkml:trace contextRef="#ctx0" brushRef="#br0" timeOffset="783.614">766 516 9930 0 0,'0'0'4065'0'0,"0"0"-2114"0"0,0 0-760 0 0,0 0 12 0 0,0 0 119 0 0,0 0 30 0 0,0 0-153 0 0,0 0-226 0 0,0 0-203 0 0,0 0-153 0 0,-13 34-102 0 0,-39 109-91 0 0,11-11 384 0 0,33-18-681 0 0,9-113-244 0 0,0 0 0 0 0,0-1 0 0 0,1 1 0 0 0,-1 0 0 0 0,0-1 0 0 0,0 1 1 0 0,1-1-1 0 0,-1 1 0 0 0,0-1 0 0 0,1 1 0 0 0,-1-1 0 0 0,1 0 0 0 0,-1 0 0 0 0,0 0 0 0 0,1 0 0 0 0,-1 0 0 0 0,1 0 0 0 0,-1 0 0 0 0,0 0 0 0 0,1 0 1 0 0,-1-1-1 0 0,1 1 0 0 0,-1-1 0 0 0,0 1 0 0 0,1-1 0 0 0,-1 1 0 0 0,0-1 0 0 0,0 0 0 0 0,0 0 0 0 0,1 0 0 0 0,-1 1 0 0 0,0-1 0 0 0,0 0 0 0 0,0 0 1 0 0,0 0-1 0 0,-1-1 0 0 0,1 1 117 0 0,17-20-7718 0 0,-11 13-3484 0 0</inkml:trace>
  <inkml:trace contextRef="#ctx0" brushRef="#br0" timeOffset="1069.402">985 593 10442 0 0,'0'0'1830'0'0,"0"0"-255"0"0,0 0-28 0 0,0 0-41 0 0,0 0-110 0 0,0 0-209 0 0,0 0-267 0 0,0 0-205 0 0,0 0-139 0 0,0 0-91 0 0,0 0-54 0 0,0 0-24 0 0,-32 27-26 0 0,-99 83-34 0 0,73-66 461 0 0,58-44-781 0 0,-1 0-1 0 0,1 0 0 0 0,-1 0 1 0 0,1 0-1 0 0,0 0 1 0 0,-1 1-1 0 0,1-1 0 0 0,-1 0 1 0 0,1 0-1 0 0,0 1 1 0 0,-1-1-1 0 0,1 0 1 0 0,0 0-1 0 0,-1 1 0 0 0,1-1 1 0 0,0 0-1 0 0,0 1 1 0 0,-1-1-1 0 0,1 0 0 0 0,0 1 1 0 0,0-1-1 0 0,-1 0 1 0 0,1 1-1 0 0,0-1 0 0 0,0 1 1 0 0,0-1-1 0 0,0 0 1 0 0,0 1-1 0 0,0-1 0 0 0,0 1 1 0 0,-1-1-1 0 0,1 1 1 0 0,0-1-1 0 0,1 0 0 0 0,-1 1 1 0 0,0-1-1 0 0,0 1 1 0 0,0-1-1 0 0,0 1 0 0 0,0-1 1 0 0,0 0-1 0 0,0 1 1 0 0,1-1-1 0 0,-1 1 0 0 0,0-1 1 0 0,0 0-1 0 0,0 1 1 0 0,1-1-1 0 0,-1 0 1 0 0,0 1-1 0 0,1-1 0 0 0,-1 0 1 0 0,0 0-1 0 0,1 1 1 0 0,-1-1-1 0 0,0 0 0 0 0,1 0 1 0 0,-1 1-1 0 0,1-1 1 0 0,-1 0-1 0 0,0 0 0 0 0,1 0 1 0 0,-1 0-27 0 0,37 17 781 0 0,-24-12-521 0 0,-2 0-122 0 0,0 0-1 0 0,-1 1 1 0 0,0 1 0 0 0,0 0-1 0 0,0 0 1 0 0,-1 1 0 0 0,0 0 0 0 0,-1 0-1 0 0,0 1 1 0 0,0 0 0 0 0,-1 0-1 0 0,0 1 1 0 0,0 0 0 0 0,-1 1 0 0 0,2 6-138 0 0,27 49-537 0 0,-25-63-1148 0 0,-6-2-6090 0 0,-3-1-4807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3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26 654 3961 0 0,'0'0'1675'0'0,"0"0"-340"0"0,0 0-16 0 0,0 0 289 0 0,0 0 187 0 0,0 0-38 0 0,0 0-261 0 0,0 0-315 0 0,0 0-230 0 0,0 0-176 0 0,0 0-136 0 0,0 0-94 0 0,0 0-36 0 0,-4 2 16 0 0,-13 6 19 0 0,12-7 16 0 0,5-1 7 0 0,0 0-27 0 0,0 0-24 0 0,0 0-30 0 0,0 0-14 0 0,0 0-7 0 0,0 0-10 0 0,0-19 988 0 0,3-1-1301 0 0,1-1 1 0 0,1 0-1 0 0,0 1 1 0 0,2 0-1 0 0,0 0 1 0 0,1 1-1 0 0,1 0 1 0 0,1 0-1 0 0,1 1 1 0 0,0 1-1 0 0,1 0 1 0 0,1 0-1 0 0,6-5-142 0 0,7-13 160 0 0,154-200 207 0 0,-72 143-268 0 0,-106 92-101 0 0,0 0 0 0 0,0 0 0 0 0,0 1 0 0 0,0-1 0 0 0,0 0 1 0 0,0 1-1 0 0,0-1 0 0 0,0 1 0 0 0,0 0 0 0 0,0 0 0 0 0,0 0 0 0 0,-1 0 1 0 0,1 0-1 0 0,0 0 0 0 0,-1 0 0 0 0,1 0 0 0 0,0 1 0 0 0,-1-1 0 0 0,0 0 1 0 0,1 1-1 0 0,-1 0 0 0 0,0-1 0 0 0,0 1 0 0 0,0 0 0 0 0,0-1 0 0 0,0 1 1 0 0,0 0-1 0 0,0 0 0 0 0,-1 0 0 0 0,1 0 0 0 0,-1 0 0 0 0,1 0 0 0 0,-1 0 1 0 0,0 0-1 0 0,0 0 0 0 0,0 0 0 0 0,0 0 0 0 0,0 1 2 0 0,4 187 25 0 0,-37-5 63 0 0,30-169-57 0 0,6-21 90 0 0,11-23-130 0 0,0 0-1 0 0,2 1 1 0 0,1 1-1 0 0,1 0 1 0 0,1 2-1 0 0,6-6 10 0 0,29-38-16 0 0,-40 47 9 0 0,2 2-1 0 0,0 0 1 0 0,2 1-1 0 0,0 0 1 0 0,1 2-1 0 0,0 0 1 0 0,1 1-1 0 0,5-2 8 0 0,68-2-85 0 0,-90 21 83 0 0,0 0 1 0 0,-1 0-1 0 0,0 1 1 0 0,1-1 0 0 0,-1 0-1 0 0,0 1 1 0 0,0-1-1 0 0,0 1 1 0 0,-1 0-1 0 0,1 0 1 0 0,-1-1 0 0 0,1 1-1 0 0,-1 0 1 0 0,0 0-1 0 0,0 0 1 0 0,0 1-1 0 0,-1-1 1 0 0,1 0-1 0 0,-1 0 1 0 0,0 0 0 0 0,1 1-1 0 0,-1-1 1 0 0,-1 0-1 0 0,1 0 1 0 0,0 0-1 0 0,-1 2 2 0 0,0 16 7 0 0,-1 0-1 0 0,-1 0 0 0 0,-1 0 0 0 0,0 0 1 0 0,-2-1-1 0 0,-1 0 0 0 0,0 0 0 0 0,-1 0 0 0 0,-2 1-6 0 0,-30 85-1383 0 0,72-101-5835 0 0,-19-6 872 0 0,-3-2-5122 0 0</inkml:trace>
  <inkml:trace contextRef="#ctx0" brushRef="#br0" timeOffset="595.371">1504 32 10082 0 0,'0'0'2573'0'0,"0"0"-856"0"0,0 0-363 0 0,0 0-50 0 0,0 0 22 0 0,0 0-80 0 0,0 0-154 0 0,0 0-176 0 0,0 0-168 0 0,0 0-165 0 0,0 0-112 0 0,0 0-95 0 0,-28 14-63 0 0,-89 43-46 0 0,62-11 100 0 0,47-34-274 0 0,4-5-37 0 0,-9 8 11 0 0,1 0 0 0 0,1 1 0 0 0,0 0 0 0 0,1 1 0 0 0,1 1 0 0 0,1-1 0 0 0,0 1 0 0 0,2 0 0 0 0,0 1 0 0 0,1 0 0 0 0,0 0 0 0 0,-1 18-67 0 0,6-35 6 0 0,0 0 1 0 0,1-1-1 0 0,-1 1 0 0 0,0 0 1 0 0,1 0-1 0 0,-1-1 0 0 0,1 1 1 0 0,-1 0-1 0 0,1 0 0 0 0,0-1 1 0 0,0 1-1 0 0,0-1 0 0 0,0 1 1 0 0,0-1-1 0 0,0 1 0 0 0,0-1 1 0 0,0 0-1 0 0,1 1 0 0 0,-1-1 1 0 0,1 0-1 0 0,-1 0 0 0 0,1 0 1 0 0,-1 0-1 0 0,1 0 0 0 0,-1 0 1 0 0,1 0-1 0 0,0-1 0 0 0,-1 1 1 0 0,1-1-1 0 0,0 1 0 0 0,0-1 1 0 0,-1 0-1 0 0,1 1 0 0 0,0-1 1 0 0,0 0-1 0 0,0 0 0 0 0,0 0 1 0 0,-1-1-7 0 0,75-16 655 0 0,-43-5-519 0 0,0-1 0 0 0,-2-2 0 0 0,-1-1 0 0 0,-1-1 0 0 0,-1-2 0 0 0,-1 0 0 0 0,12-20-136 0 0,-7 11 39 0 0,-14 17-14 0 0,2 0 0 0 0,0 1 0 0 0,1 1 0 0 0,1 1-1 0 0,1 1 1 0 0,0 1 0 0 0,1 1 0 0 0,14-6-25 0 0,-37 22 1 0 0,1-1 1 0 0,-1 1-1 0 0,0 0 0 0 0,0-1 1 0 0,0 1-1 0 0,0 0 0 0 0,0 0 1 0 0,0 0-1 0 0,0 0 0 0 0,-1 0 1 0 0,1 0-1 0 0,0 0 0 0 0,0 0 1 0 0,-1 0-1 0 0,1 0 0 0 0,-1 0 1 0 0,1 0-1 0 0,-1 1 1 0 0,1-1-1 0 0,-1 0 0 0 0,0 0 1 0 0,1 1-1 0 0,-1-1 0 0 0,0 0 1 0 0,0 1-1 0 0,0-1 0 0 0,0 0 1 0 0,0 0-1 0 0,0 1 0 0 0,-1-1 1 0 0,1 0-1 0 0,0 0 0 0 0,-1 1 1 0 0,1-1-1 0 0,-1 0 0 0 0,0 1-1 0 0,1 4 17 0 0,-3 46 81 0 0,-3 0 0 0 0,-1 0 1 0 0,-3-1-1 0 0,-6 13-98 0 0,-5 26 21 0 0,-10 88-14 0 0,22-110-4 0 0,-3 0 0 0 0,-3-1 1 0 0,-3-1-1 0 0,-3 0 1 0 0,-27 58-4 0 0,43-114 1 0 0,0 1-1 0 0,0-1 1 0 0,-1 0 0 0 0,-1 0 0 0 0,0-1-1 0 0,0 0 1 0 0,0 0 0 0 0,-1-1 0 0 0,-1 0 0 0 0,1 0-1 0 0,-1 0 1 0 0,-1-2 0 0 0,1 1 0 0 0,-1-1 0 0 0,0 0-1 0 0,-1-1 1 0 0,1 0 0 0 0,-1-1 0 0 0,0 0-1 0 0,0-1 1 0 0,-1 0 0 0 0,-1 0-1 0 0,11-6-4 0 0,-1 1 0 0 0,0-1 0 0 0,1 0 0 0 0,-1 0 0 0 0,1 0 0 0 0,0 0 0 0 0,0 0 0 0 0,0 0 0 0 0,0-1 1 0 0,1 1-1 0 0,-1-1 0 0 0,1 1 0 0 0,0-1 0 0 0,0 1 0 0 0,0-1 0 0 0,1 0 0 0 0,-1 0 0 0 0,1 1 0 0 0,0-1 0 0 0,0 0 0 0 0,0 0 0 0 0,0 1 0 0 0,1-1 0 0 0,0 0 0 0 0,-1 0 0 0 0,1 1 0 0 0,1-1 0 0 0,0-1 4 0 0,4-20-24 0 0,1 0-1 0 0,2 1 1 0 0,0 0-1 0 0,2 1 1 0 0,1 0-1 0 0,0 0 1 0 0,2 1-1 0 0,0 1 1 0 0,4-2 24 0 0,-15 18-10 0 0,46-67-470 0 0,42-63-390 0 0,-35 41-5685 0 0,-47 79-721 0 0,-5 7-4776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825 115 168 0 0,'0'0'1834'0'0,"0"0"-414"0"0,0 0-249 0 0,0 0-83 0 0,0 0 74 0 0,0 0 137 0 0,0 0 128 0 0,0 0 113 0 0,0 0 11 0 0,0 0-123 0 0,0 0-193 0 0,8-14-203 0 0,25-43-203 0 0,-32 56-761 0 0,0 1 1 0 0,-1-1 0 0 0,1 1 0 0 0,-1-1 0 0 0,1 0 0 0 0,0 1-1 0 0,-1-1 1 0 0,1 0 0 0 0,-1 1 0 0 0,1-1 0 0 0,-1 0-1 0 0,0 0 1 0 0,1 0 0 0 0,-1 1 0 0 0,0-1 0 0 0,1 0-1 0 0,-1 0 1 0 0,0 0 0 0 0,0 0 0 0 0,0 0 0 0 0,0 1-1 0 0,0-1 1 0 0,0 0 0 0 0,0 0 0 0 0,0 0 0 0 0,0 0-1 0 0,0 0 1 0 0,0 0 0 0 0,-1 1 0 0 0,1-1 0 0 0,0 0 0 0 0,-1 0-1 0 0,1 0 1 0 0,-1 1 0 0 0,1-1 0 0 0,-1 0 0 0 0,1 0-1 0 0,-1 1 1 0 0,1-1 0 0 0,-1 0 0 0 0,1 1 0 0 0,-1-1-1 0 0,0 1 1 0 0,0-1 0 0 0,1 1 0 0 0,-1-1 0 0 0,0 1-1 0 0,0-1 1 0 0,1 1 0 0 0,-1 0 0 0 0,0-1 0 0 0,0 1 0 0 0,0 0-1 0 0,0 0 1 0 0,0 0 0 0 0,1 0 0 0 0,-2 0-69 0 0,-4-2 419 0 0,-84-2 654 0 0,62 6-930 0 0,1 1 0 0 0,0 2 0 0 0,0 1-1 0 0,0 1 1 0 0,-16 6-143 0 0,-20 6 209 0 0,16-5-98 0 0,0 2-1 0 0,1 3 1 0 0,1 1 0 0 0,1 2-1 0 0,-4 6-110 0 0,42-25 33 0 0,4-3-35 0 0,0 0-1 0 0,0 1 1 0 0,0-1 0 0 0,0 1 0 0 0,0 0 0 0 0,1-1 0 0 0,-1 1 0 0 0,0 0 0 0 0,0 0 0 0 0,0 0 0 0 0,1 0 0 0 0,-1 1 0 0 0,1-1 0 0 0,-1 0-1 0 0,1 1 1 0 0,-1-1 0 0 0,1 1 0 0 0,0-1 0 0 0,0 1 0 0 0,0 0 0 0 0,0-1 0 0 0,0 1 0 0 0,0 0 0 0 0,0 0 0 0 0,0 0 0 0 0,1 0 0 0 0,-1 0-1 0 0,1 0 1 0 0,-1 0 0 0 0,1 0 0 0 0,0 0 0 0 0,0 0 0 0 0,0 0 0 0 0,0 0 0 0 0,0 0 0 0 0,0 0 0 0 0,1 0 0 0 0,-1 0 0 0 0,1 0 0 0 0,-1 0-1 0 0,1-1 1 0 0,0 1 0 0 0,0 0 0 0 0,0 0 0 0 0,0 0 2 0 0,9 8 7 0 0,0-2 0 0 0,1 1 1 0 0,0-1-1 0 0,1-1 0 0 0,0 0 0 0 0,0-1 0 0 0,0 0 0 0 0,1-1 0 0 0,0 0 1 0 0,10 2-8 0 0,40 18 40 0 0,-48-17-38 0 0,-1 0-1 0 0,-1 0 1 0 0,1 1 0 0 0,-1 1-1 0 0,-1 0 1 0 0,0 1-1 0 0,0 0 1 0 0,-1 1 0 0 0,-1 1-1 0 0,2 1-1 0 0,-9-8 23 0 0,-1 0-1 0 0,1 0 0 0 0,-1 0 1 0 0,0 0-1 0 0,-1 1 1 0 0,1-1-1 0 0,-1 1 0 0 0,0-1 1 0 0,-1 1-1 0 0,0 0 1 0 0,0-1-1 0 0,0 1 1 0 0,-1-1-1 0 0,0 1 0 0 0,0-1 1 0 0,-1 1-1 0 0,1-1 1 0 0,-1 0-1 0 0,-1 1 0 0 0,1-1 1 0 0,-1 0-1 0 0,0-1 1 0 0,-1 1-1 0 0,1 0 0 0 0,-1-1 1 0 0,0 0-1 0 0,-1 0 1 0 0,1 0-1 0 0,-1 0 1 0 0,0-1-1 0 0,-1 1-22 0 0,-38 32 43 0 0,-1-3-1 0 0,-1-1 1 0 0,-2-2 0 0 0,-1-3-1 0 0,-1-2 1 0 0,-1-2 0 0 0,-31 9-43 0 0,0-4-383 0 0,196-86-14403 0 0,-89 45 5076 0 0</inkml:trace>
  <inkml:trace contextRef="#ctx0" brushRef="#br0" timeOffset="320.789">957 476 12283 0 0,'0'0'925'0'0,"0"0"-267"0"0,0 0-165 0 0,0 0 113 0 0,0 0 190 0 0,0 0 148 0 0,0 0-5 0 0,0 0-120 0 0,0 0-138 0 0,-30 35-157 0 0,-92 108-142 0 0,92-89-112 0 0,30-49-240 0 0,0 0 0 0 0,1 1 0 0 0,-1-1-1 0 0,1 0 1 0 0,0 0 0 0 0,1 0 0 0 0,-1 1 0 0 0,1-1-1 0 0,0-1 1 0 0,0 1 0 0 0,1 0 0 0 0,-1 0-1 0 0,1-1 1 0 0,0 0 0 0 0,0 1 0 0 0,1-1-1 0 0,-1 0 1 0 0,1-1 0 0 0,0 1 0 0 0,0-1 0 0 0,0 1-1 0 0,0-1 1 0 0,1 0 0 0 0,-1-1 0 0 0,1 1-1 0 0,0-1 1 0 0,0 0 0 0 0,0 0 0 0 0,2 0-30 0 0,4 1 73 0 0,-1 0 0 0 0,0-1 0 0 0,0-1 0 0 0,1 0 0 0 0,-1 0 0 0 0,1-1 1 0 0,-1 0-1 0 0,1-1 0 0 0,-1 0 0 0 0,0-1 0 0 0,1 0 0 0 0,-1 0 0 0 0,0-1 0 0 0,7-4-73 0 0,-4 3 94 0 0,0-2 1 0 0,-1 0-1 0 0,0 0 0 0 0,0-1 0 0 0,-1 0 0 0 0,0-1 0 0 0,0 0 0 0 0,0-1 0 0 0,-1-1 0 0 0,-1 1 0 0 0,0-1 0 0 0,0-1 0 0 0,-1 0 0 0 0,0 0 0 0 0,0-1 0 0 0,-2 1 0 0 0,1-2 0 0 0,-2 1 0 0 0,0-1 0 0 0,0 0 0 0 0,-1 0 0 0 0,-1 0 0 0 0,0 0 1 0 0,0-1-1 0 0,-1-11-94 0 0,-2 20-12 0 0,-1 0 0 0 0,0 0-1 0 0,-1 1 1 0 0,1-1 0 0 0,-1 0 0 0 0,0 1 0 0 0,0-1 0 0 0,-1 1 0 0 0,1 0 0 0 0,-1 0 0 0 0,0 0 0 0 0,0 0 0 0 0,0 0 0 0 0,-1 1 0 0 0,1-1 0 0 0,-1 1 0 0 0,0 0 0 0 0,0 0 0 0 0,0 0 0 0 0,0 1 0 0 0,0-1 0 0 0,-1 1 0 0 0,1 0 0 0 0,-1 0 12 0 0,-118-24-1100 0 0,36 43-795 0 0,36 13-5936 0 0,38-22-3060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11779 0 0,'0'0'1385'0'0,"0"0"-262"0"0,0 0-91 0 0,0 0 63 0 0,0 0-16 0 0,0 0-107 0 0,0 0-212 0 0,0 0-157 0 0,0 0-60 0 0,0 0-14 0 0,0 0-4 0 0,0 0-19 0 0,-11 37-16 0 0,-32 118-38 0 0,29-23 319 0 0,21 574 849 0 0,7-558-1501 0 0,16-175 332 0 0,2-18-391 0 0,1 2 1 0 0,2 1-1 0 0,1 2 1 0 0,3 1-1 0 0,1 2 1 0 0,2 2 0 0 0,12-6-61 0 0,-53 39-4 0 0,0 1 1 0 0,1-1-1 0 0,-1 1 1 0 0,1-1-1 0 0,-1 1 1 0 0,1 0-1 0 0,0 0 1 0 0,0 0-1 0 0,0-1 1 0 0,-1 2-1 0 0,1-1 1 0 0,0 0-1 0 0,0 0 1 0 0,0 1-1 0 0,0-1 1 0 0,0 1 0 0 0,0-1-1 0 0,1 1 1 0 0,-1 0-1 0 0,0 0 1 0 0,0 0-1 0 0,0 0 1 0 0,0 0-1 0 0,0 1 1 0 0,0-1-1 0 0,0 1 1 0 0,0-1-1 0 0,0 1 1 0 0,0 0-1 0 0,0-1 1 0 0,0 1-1 0 0,0 0 1 0 0,0 0-1 0 0,-1 1 1 0 0,1-1 0 0 0,0 0-1 0 0,-1 1 1 0 0,1-1-1 0 0,-1 0 1 0 0,1 1-1 0 0,-1 0 1 0 0,0-1-1 0 0,1 2 4 0 0,4 191 206 0 0,-9-54-121 0 0,3-138-156 0 0,0 0-1 0 0,0 0 1 0 0,1-1 0 0 0,-1 1-1 0 0,1 0 1 0 0,0 0 0 0 0,0-1 0 0 0,-1 1-1 0 0,1 0 1 0 0,0-1 0 0 0,0 1-1 0 0,1-1 1 0 0,-1 1 0 0 0,0-1-1 0 0,0 1 1 0 0,1-1 0 0 0,-1 0-1 0 0,1 0 1 0 0,-1 0 0 0 0,1 0 0 0 0,-1 0-1 0 0,1 0 1 0 0,0 0 0 0 0,-1 0-1 0 0,1-1 1 0 0,0 1 0 0 0,0 0-1 0 0,0-1 1 0 0,-1 0 0 0 0,1 1 0 0 0,0-1-1 0 0,0 0 1 0 0,0 0 0 0 0,0 0-1 0 0,0 0 1 0 0,-1-1 0 0 0,1 1-1 0 0,0 0 1 0 0,0-1 0 0 0,0 1-1 0 0,0-1 1 0 0,-1 0 0 0 0,1 1 0 0 0,0-1-1 0 0,-1 0 1 0 0,1 0 0 0 0,-1 0-1 0 0,1 0 1 0 0,-1 0 0 0 0,1-1-1 0 0,-1 1 1 0 0,0 0 0 0 0,1-1 0 0 0,-1 1-1 0 0,0-1 1 0 0,0 1 0 0 0,0-1-1 0 0,0 0 1 0 0,0 1 0 0 0,0-2 71 0 0,25-20-3999 0 0,-8 8-3880 0 0,-15 13 6038 0 0,6-6-6561 0 0</inkml:trace>
  <inkml:trace contextRef="#ctx0" brushRef="#br0" timeOffset="707.563">993 785 7418 0 0,'0'0'2619'0'0,"0"0"-712"0"0,0 0-397 0 0,0 0-205 0 0,0 0-207 0 0,0 0-206 0 0,0 0-159 0 0,0 0-39 0 0,0 0-21 0 0,0 0-15 0 0,0 0-18 0 0,0 0-51 0 0,0 0-67 0 0,-31 17-61 0 0,-97 51-43 0 0,57-17 233 0 0,63-46-605 0 0,1 2 0 0 0,0-1 1 0 0,0 1-1 0 0,0-1 1 0 0,1 2-1 0 0,0-1 1 0 0,1 1-1 0 0,0 0 1 0 0,0 0-1 0 0,0 0 1 0 0,1 1-1 0 0,1 0 1 0 0,-1 0-1 0 0,1 0 1 0 0,1 0-1 0 0,0 0 0 0 0,0 1 1 0 0,0-1-1 0 0,1 2-46 0 0,3-9 38 0 0,0 1-1 0 0,1-1 1 0 0,-1 1-1 0 0,0-1 1 0 0,1 0-1 0 0,-1 0 1 0 0,1 0-1 0 0,-1 0 0 0 0,1-1 1 0 0,0 1-1 0 0,0-1 1 0 0,0 1-1 0 0,0-1 1 0 0,0 0-1 0 0,0 0 1 0 0,0 0-1 0 0,0-1 0 0 0,0 1 1 0 0,1-1-1 0 0,-1 0 1 0 0,0 0-1 0 0,0 0 1 0 0,1 0-1 0 0,-1 0 1 0 0,2-1-38 0 0,12-3 109 0 0,0 0 1 0 0,0 0-1 0 0,0-2 0 0 0,-1 0 1 0 0,0-1-1 0 0,-1-1 1 0 0,1 0-1 0 0,-1-1 1 0 0,-1-1-1 0 0,0 0 1 0 0,0-1-1 0 0,-1-1 1 0 0,-1 0-1 0 0,0 0 1 0 0,0-1-1 0 0,7-12-109 0 0,-3 8 56 0 0,81-85 120 0 0,-94 99-176 0 0,-3 2-36 0 0,0 17-170 0 0,-22 137 250 0 0,21-142-41 0 0,1 0-1 0 0,0 0 0 0 0,0 0 1 0 0,1 0-1 0 0,1 0 0 0 0,0 0 1 0 0,0 0-1 0 0,1-1 0 0 0,0 1 1 0 0,1-1-1 0 0,1 0 1 0 0,-1 0-1 0 0,1 0 0 0 0,1 0 1 0 0,0-1-1 0 0,0 0 0 0 0,2 1-2 0 0,-4-7 15 0 0,0 0 0 0 0,0 0-1 0 0,1-1 1 0 0,-1 0 0 0 0,0 0-1 0 0,1 0 1 0 0,-1 0 0 0 0,1-1-1 0 0,0 0 1 0 0,-1 0 0 0 0,1 0-1 0 0,0 0 1 0 0,0-1 0 0 0,0 0-1 0 0,0 0 1 0 0,-1 0 0 0 0,1 0-1 0 0,0-1 1 0 0,0 0 0 0 0,0 0-1 0 0,-1 0 1 0 0,1 0 0 0 0,-1-1-1 0 0,1 0 1 0 0,-1 0 0 0 0,1 0-1 0 0,-1-1 1 0 0,0 1 0 0 0,0-1-1 0 0,0 0 1 0 0,-1 0 0 0 0,1-1-1 0 0,-1 1 1 0 0,1-1 0 0 0,-1 1-1 0 0,0-1 1 0 0,-1 0 0 0 0,2-3-15 0 0,32-38 123 0 0,-2-3 0 0 0,-2 0 1 0 0,-2-2-1 0 0,3-13-123 0 0,-21 45 74 0 0,-12 18-93 0 0,0 19-125 0 0,0 16 106 0 0,-2-24 32 0 0,1 1 1 0 0,1-1-1 0 0,0 0 1 0 0,1 0 0 0 0,0 0-1 0 0,0 0 1 0 0,1 0 0 0 0,1 0-1 0 0,0 0 1 0 0,0-1 0 0 0,1 1-1 0 0,0-1 1 0 0,1 0-1 0 0,6 8 6 0 0,-10-14 6 0 0,1-1-1 0 0,0 0 1 0 0,0 0-1 0 0,1-1 1 0 0,-1 1-1 0 0,0 0 1 0 0,1-1-1 0 0,0 1 1 0 0,0-1-1 0 0,0 0 1 0 0,0 0-1 0 0,0 0 1 0 0,0 0-1 0 0,0-1 1 0 0,0 1-1 0 0,1-1 1 0 0,-1 0-1 0 0,1 0 1 0 0,-1 0-1 0 0,1 0 1 0 0,-1-1-1 0 0,1 1 1 0 0,-1-1-1 0 0,1 0 1 0 0,0 0-1 0 0,-1 0 1 0 0,1-1-1 0 0,-1 1 0 0 0,1-1 1 0 0,0 0-1 0 0,-1 0 1 0 0,0 0-1 0 0,1 0 1 0 0,-1-1-1 0 0,0 1 1 0 0,1-1-6 0 0,9-9 92 0 0,0-1 0 0 0,-1 1-1 0 0,0-2 1 0 0,0 0 0 0 0,-2 0 0 0 0,0-1 0 0 0,0-1 0 0 0,-1 1-1 0 0,-1-1 1 0 0,-1-1 0 0 0,0 1 0 0 0,-1-1 0 0 0,0-1 0 0 0,-1 1-1 0 0,-1-5-91 0 0,-1-24-321 0 0,-13 50-3329 0 0,-2 20-3616 0 0,10-18 1769 0 0,-2 1-6344 0 0</inkml:trace>
  <inkml:trace contextRef="#ctx0" brushRef="#br0" timeOffset="987.695">1981 1017 13963 0 0,'0'0'2470'0'0,"0"0"-662"0"0,0 0-358 0 0,0 0-213 0 0,0 0-216 0 0,0 0-217 0 0,0 0-136 0 0,0 0-99 0 0,0 0-86 0 0,31-32-79 0 0,95-103-82 0 0,-82 72 52 0 0,-40 50-263 0 0,0 5-64 0 0,-1 0 0 0 0,0-1 1 0 0,-1 1-1 0 0,0-1 0 0 0,0 1 0 0 0,-1-1 0 0 0,0 0 0 0 0,0 0 0 0 0,-1 1 0 0 0,0-1 0 0 0,-1 0 1 0 0,0-1-48 0 0,0 8-6 0 0,-1 1 1 0 0,0 0 0 0 0,0-1 0 0 0,1 1 0 0 0,-1 0-1 0 0,0 0 1 0 0,0 1 0 0 0,0-1 0 0 0,0 0 0 0 0,0 1 0 0 0,0-1-1 0 0,0 1 1 0 0,0-1 0 0 0,0 1 0 0 0,0 0 0 0 0,-1 0-1 0 0,1 0 1 0 0,0 0 0 0 0,0 0 0 0 0,0 1 0 0 0,0-1-1 0 0,0 1 1 0 0,0-1 0 0 0,0 1 0 0 0,0 0 0 0 0,0-1-1 0 0,0 1 1 0 0,0 0 5 0 0,-9 7-22 0 0,-1 0 0 0 0,1 0 0 0 0,1 1 0 0 0,0 1-1 0 0,0-1 1 0 0,1 1 0 0 0,0 1 0 0 0,1 0 0 0 0,0 0-1 0 0,1 1 1 0 0,0 0 0 0 0,1 0 0 0 0,0 1 0 0 0,1-1 0 0 0,0 1-1 0 0,1 0 1 0 0,0 1 0 0 0,2-1 0 0 0,-2 8 22 0 0,2-10 12 0 0,0 1 0 0 0,1 0 0 0 0,0-1 0 0 0,0 1 0 0 0,2 0 0 0 0,-1 0 0 0 0,2-1 0 0 0,-1 1 0 0 0,1 0 0 0 0,1-1 0 0 0,0 0 0 0 0,1 1 0 0 0,0-1 0 0 0,1-1 0 0 0,0 1 0 0 0,1-1 0 0 0,0 0 0 0 0,0 0 0 0 0,1 0 0 0 0,0-1 0 0 0,1 0 0 0 0,0-1 0 0 0,1 1 0 0 0,-1-2 0 0 0,7 5-12 0 0,-2-4-3 0 0,1 0 1 0 0,0-1-1 0 0,1-1 1 0 0,0 0-1 0 0,0-1 1 0 0,0 0-1 0 0,1-1 1 0 0,-1-1-1 0 0,1-1 0 0 0,0 0 1 0 0,0-1-1 0 0,7 0 3 0 0,69-11-7637 0 0,-76 6-4165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58 840 0 0,'0'0'4893'0'0,"0"0"-2495"0"0,0 0-675 0 0,0 0 8 0 0,0 0 24 0 0,0 0-57 0 0,0 0-212 0 0,0 0-294 0 0,0 0-225 0 0,0 0-230 0 0,0 0-181 0 0,0 0-90 0 0,0 0-62 0 0,-7 13-39 0 0,-22 39-18 0 0,26-46-273 0 0,0 1 1 0 0,0 0 0 0 0,1 0-1 0 0,0 0 1 0 0,0 0-1 0 0,0 0 1 0 0,1 0-1 0 0,0 0 1 0 0,1 1-1 0 0,0-1 1 0 0,0 0-1 0 0,0 0 1 0 0,1 1-75 0 0,0 15 129 0 0,-1-19-112 0 0,-1 0 1 0 0,1 0 0 0 0,0-1 0 0 0,1 1-1 0 0,-1 0 1 0 0,1-1 0 0 0,-1 1 0 0 0,1 0-1 0 0,0-1 1 0 0,0 1 0 0 0,1-1 0 0 0,-1 0-1 0 0,1 1 1 0 0,-1-1 0 0 0,1 0 0 0 0,0 0-1 0 0,1 0 1 0 0,-1 0 0 0 0,0 0 0 0 0,1 0-1 0 0,0-1 1 0 0,-1 1 0 0 0,1-1 0 0 0,0 0-1 0 0,0 0 1 0 0,0 0 0 0 0,1 0 0 0 0,-1 0 0 0 0,0-1-1 0 0,1 1 1 0 0,-1-1 0 0 0,1 0 0 0 0,-1 0-1 0 0,1-1 1 0 0,0 1 0 0 0,-1-1 0 0 0,1 1-1 0 0,1-1-17 0 0,8-2 56 0 0,-1-1 0 0 0,0-1-1 0 0,1 1 1 0 0,-1-2-1 0 0,-1 0 1 0 0,1 0 0 0 0,-1-1-1 0 0,0-1 1 0 0,0 0-1 0 0,-1 0 1 0 0,0-1 0 0 0,0 0-1 0 0,0-1 1 0 0,-1 0-1 0 0,-1 0 1 0 0,0-1 0 0 0,0 0-1 0 0,0-1-55 0 0,19-19 74 0 0,20-21-40 0 0,-41 87-545 0 0,-5-26 531 0 0,-3-4-16 0 0,1 1 1 0 0,0 0 0 0 0,1-1-1 0 0,0 1 1 0 0,0 0-1 0 0,0-1 1 0 0,1 1-1 0 0,0 0 1 0 0,0-1-1 0 0,0 1 1 0 0,1-1 0 0 0,0 1-1 0 0,1-1 1 0 0,-1 0-1 0 0,1 0 1 0 0,0 0-1 0 0,1 0 1 0 0,-1-1-1 0 0,1 1 1 0 0,1-1 0 0 0,-1 0-1 0 0,0 0 1 0 0,1 0-1 0 0,0-1 1 0 0,0 0-1 0 0,1 0 1 0 0,-1 0-1 0 0,1 0 1 0 0,0-1 0 0 0,0 0-1 0 0,1 0-4 0 0,3-2 75 0 0,1 0-1 0 0,-1-1 1 0 0,0 0 0 0 0,0-1-1 0 0,1 0 1 0 0,-1-1 0 0 0,0 0-1 0 0,0-1 1 0 0,0 0-1 0 0,-1 0 1 0 0,1-1 0 0 0,-1 0-1 0 0,0-1 1 0 0,0 0 0 0 0,0-1-1 0 0,-1 1 1 0 0,7-6-75 0 0,122-127 1653 0 0,-135 136-1632 0 0,4-4 9 0 0,0-1-1 0 0,0 0 0 0 0,-1 0 0 0 0,0-1 1 0 0,0 1-1 0 0,-1-1 0 0 0,0 0 0 0 0,0 0 1 0 0,-1 0-1 0 0,0-1 0 0 0,0 1 0 0 0,-1-1 1 0 0,0 0-1 0 0,0-4-29 0 0,-14 31-4932 0 0,5 3 1206 0 0,4-5-2862 0 0,3-8-4224 0 0</inkml:trace>
  <inkml:trace contextRef="#ctx0" brushRef="#br0" timeOffset="347.815">1056 231 7330 0 0,'0'0'1993'0'0,"0"0"-271"0"0,0 0-159 0 0,0 0-63 0 0,0 0-23 0 0,0 0-84 0 0,0 0-66 0 0,0 0-85 0 0,0 0-167 0 0,0 0-150 0 0,0 0-142 0 0,31-3-121 0 0,97-14-117 0 0,-71-5 201 0 0,-53 16-608 0 0,1 1-49 0 0,0 0-1 0 0,0-1 1 0 0,-1 1 0 0 0,0-1-1 0 0,0 0 1 0 0,-1 0 0 0 0,1 0-1 0 0,-1 0 1 0 0,-1-1-1 0 0,1 1 1 0 0,-1-1 0 0 0,0 0-1 0 0,0 0 1 0 0,-1 0 0 0 0,0 0-1 0 0,-1 0 1 0 0,1 0-1 0 0,-1 0 1 0 0,0 0 0 0 0,-1-2-89 0 0,-1 5-4 0 0,0 1-1 0 0,0 0 1 0 0,0 0 0 0 0,-1 0 0 0 0,1 0 0 0 0,-1 1 0 0 0,0-1 0 0 0,0 1 0 0 0,0-1 0 0 0,0 1 0 0 0,0 0 0 0 0,0 0 0 0 0,0 0 0 0 0,-1 1 0 0 0,1-1 0 0 0,-1 1-1 0 0,1 0 1 0 0,-1 0 0 0 0,1 0 0 0 0,-1 0 0 0 0,0 0 0 0 0,0 1 0 0 0,1 0 0 0 0,-1 0 0 0 0,0 0 0 0 0,0 0 0 0 0,1 1 0 0 0,-1-1 0 0 0,0 1 0 0 0,0 0-1 0 0,1 0 1 0 0,-1 0 0 0 0,1 1 0 0 0,-1-1 0 0 0,1 1 0 0 0,0 0 0 0 0,0 0 0 0 0,-1 0 0 0 0,1 0 0 0 0,-1 2 4 0 0,-6 2-26 0 0,1 1 0 0 0,0 1 1 0 0,0-1-1 0 0,0 1 0 0 0,1 1 0 0 0,1 0 1 0 0,-1 0-1 0 0,1 0 0 0 0,1 1 1 0 0,0 0-1 0 0,0 0 0 0 0,1 1 0 0 0,0-1 1 0 0,1 1-1 0 0,0 0 0 0 0,1 1 0 0 0,0-1 1 0 0,1 0-1 0 0,0 1 0 0 0,1 0 0 0 0,0-1 1 0 0,1 1-1 0 0,0 0 0 0 0,1-1 1 0 0,0 1-1 0 0,1 0 0 0 0,1 3 26 0 0,1-8 5 0 0,0 1 0 0 0,0-2 0 0 0,0 1 0 0 0,1 0 0 0 0,0-1 0 0 0,0 0 0 0 0,1 0 0 0 0,-1 0 0 0 0,1-1 0 0 0,1 0 0 0 0,-1 0 0 0 0,1 0 0 0 0,-1-1 0 0 0,2 0 0 0 0,-1-1 0 0 0,0 1 0 0 0,0-1-1 0 0,1-1 1 0 0,0 1 0 0 0,6 0-5 0 0,11 2 8 0 0,0-1-1 0 0,0-1 0 0 0,0-1 1 0 0,0-1-1 0 0,25-2-7 0 0,51-23-810 0 0,-70 10-2313 0 0,-1-2-4262 0 0,-18 11-4433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0 339 320 0 0,'0'0'1490'0'0,"0"0"-191"0"0,0 0-38 0 0,0 0 130 0 0,0 0 182 0 0,0 0 135 0 0,0 0-28 0 0,0 0-139 0 0,0 0-198 0 0,0 0-169 0 0,35 6-101 0 0,110 16-84 0 0,-141-21-923 0 0,-1-1 0 0 0,1 1 0 0 0,0-1 0 0 0,0 0 0 0 0,0 0 0 0 0,-1 0 0 0 0,1 0 0 0 0,0-1 0 0 0,0 1 0 0 0,0-1 0 0 0,-1 0 0 0 0,1 0 0 0 0,0 0 0 0 0,-1-1 0 0 0,1 1 0 0 0,-1-1 0 0 0,0 0 0 0 0,0 0 0 0 0,1 0 0 0 0,-1-1 0 0 0,0 1-66 0 0,9-7 297 0 0,21-16 77 0 0,0-2 0 0 0,-2-1 0 0 0,0-1-1 0 0,-3-2 1 0 0,0 0 0 0 0,-2-2 0 0 0,-1-1-1 0 0,6-15-373 0 0,-6-2 530 0 0,-25 50-464 0 0,0 1-48 0 0,0 30-672 0 0,-31 236 792 0 0,29-250-135 0 0,-23 197-356 0 0,-9-1 0 0 0,-9-2-1 0 0,-14 13 354 0 0,49-193-108 0 0,-2 0 0 0 0,-1-1 0 0 0,-1 0 0 0 0,-1 0 0 0 0,-2-2 0 0 0,-1 0 0 0 0,-1 0 0 0 0,-1-2 0 0 0,-2 0 0 0 0,0-1 0 0 0,-11 9 108 0 0,26-29 37 0 0,0 1 0 0 0,0-1 0 0 0,0-1 0 0 0,-1 1 0 0 0,1-1 0 0 0,-1 0 0 0 0,0 0 0 0 0,0-1 0 0 0,0 1 0 0 0,0-1 0 0 0,0-1 0 0 0,0 1 0 0 0,0-1 0 0 0,-1 0 0 0 0,1-1 0 0 0,-1 1 0 0 0,1-1 0 0 0,-1 0 0 0 0,-3-1-37 0 0,7-2 16 0 0,-1 0 0 0 0,1 0 0 0 0,-1 0 0 0 0,1 0 0 0 0,0-1 0 0 0,0 1 0 0 0,1-1 0 0 0,-1 0-1 0 0,1 1 1 0 0,0-1 0 0 0,0 0 0 0 0,0-1 0 0 0,0 1 0 0 0,1 0 0 0 0,-1 0 0 0 0,1-1 0 0 0,0 1 0 0 0,1-1 0 0 0,-1 1 0 0 0,1-1 0 0 0,0 1 0 0 0,0-1 0 0 0,0-1-16 0 0,2-26 125 0 0,0 0 0 0 0,2 0 0 0 0,1 0 0 0 0,2 0 0 0 0,1 1 0 0 0,2 0 1 0 0,1 1-1 0 0,1 0 0 0 0,1 1 0 0 0,2 0 0 0 0,1 1 0 0 0,1 1 0 0 0,1 0 0 0 0,1 2 0 0 0,2 0 1 0 0,1 1-1 0 0,0 1 0 0 0,2 1 0 0 0,0 1 0 0 0,2 2 0 0 0,0 0 0 0 0,5-1-125 0 0,32-7-717 0 0,-40 22-2195 0 0,-10 1-930 0 0,0 2-4442 0 0,-7 2 849 0 0</inkml:trace>
  <inkml:trace contextRef="#ctx0" brushRef="#br0" timeOffset="726.792">911 608 7474 0 0,'0'0'3840'0'0,"0"0"-1999"0"0,0 0-804 0 0,0 0-88 0 0,0 0 5 0 0,0 0 5 0 0,0 0-69 0 0,0 0-110 0 0,0 0-95 0 0,0 0-75 0 0,0 0-105 0 0,0 0-125 0 0,-32 18-94 0 0,-102 61-109 0 0,74-25-7 0 0,50-39-130 0 0,2-4-61 0 0,0 0 0 0 0,1 1 0 0 0,0 0 1 0 0,1 0-1 0 0,0 0 0 0 0,1 1 0 0 0,0-1 0 0 0,1 2 1 0 0,0-1-1 0 0,1 0 0 0 0,1 0 0 0 0,0 1 1 0 0,1 0-1 0 0,0 11 21 0 0,1-22-10 0 0,1 0 1 0 0,-1-1-1 0 0,1 0 1 0 0,0 1-1 0 0,0-1 1 0 0,0 1-1 0 0,0-1 1 0 0,0 0-1 0 0,0 0 1 0 0,1 0-1 0 0,-1 1 1 0 0,1-1-1 0 0,-1-1 1 0 0,1 1-1 0 0,0 0 1 0 0,0 0-1 0 0,0-1 0 0 0,0 1 1 0 0,0-1-1 0 0,0 1 1 0 0,0-1-1 0 0,1 0 1 0 0,-1 0-1 0 0,0 0 1 0 0,1 0-1 0 0,-1 0 1 0 0,1-1-1 0 0,-1 1 1 0 0,1-1-1 0 0,-1 1 1 0 0,1-1-1 0 0,1 0 10 0 0,1 1 17 0 0,1-1-1 0 0,0 0 1 0 0,0 0-1 0 0,0 0 1 0 0,0 0 0 0 0,-1-1-1 0 0,1 0 1 0 0,0-1-1 0 0,-1 1 1 0 0,1-1-1 0 0,-1 0 1 0 0,1 0 0 0 0,4-3-17 0 0,18-16 71 0 0,0-1 1 0 0,-2-1-1 0 0,-1-2 1 0 0,0 0 0 0 0,-2-2-1 0 0,-1 0 1 0 0,5-11-72 0 0,6-6-109 0 0,-31 69-1405 0 0,-12 92 864 0 0,12-111 659 0 0,1-1 0 0 0,-1 1 0 0 0,1-1 0 0 0,0 0 0 0 0,0 0 0 0 0,1-1 0 0 0,0 1 0 0 0,0-1 0 0 0,0 0 0 0 0,0 0-1 0 0,0 0 1 0 0,1 0 0 0 0,0-1 0 0 0,0 1 0 0 0,0-1 0 0 0,0-1 0 0 0,0 1 0 0 0,1-1 0 0 0,-1 0 0 0 0,1 0 0 0 0,-1 0-1 0 0,1-1 1 0 0,0 0 0 0 0,0 0 0 0 0,-1 0 0 0 0,1-1 0 0 0,0 0 0 0 0,0 0 0 0 0,0-1 0 0 0,0 1 0 0 0,3-2-9 0 0,6 0 127 0 0,-1-2 0 0 0,1 0 0 0 0,-1 0 1 0 0,0-1-1 0 0,0-1 0 0 0,-1 0 1 0 0,0-1-1 0 0,0 0 0 0 0,0-1 1 0 0,-1-1-1 0 0,0 0 0 0 0,-1-1 0 0 0,0 0 1 0 0,0 0-1 0 0,-1-1 0 0 0,0-1 1 0 0,-1 0-1 0 0,-1 0 0 0 0,0 0 1 0 0,0-1-1 0 0,-1-1 0 0 0,3-9-127 0 0,-2 9 19 0 0,0 0-1 0 0,-1-1 0 0 0,-1 0 1 0 0,0-1-1 0 0,-1 1 0 0 0,-1-1 1 0 0,0 0-1 0 0,-1 0 0 0 0,-1 0 1 0 0,0-1-1 0 0,-2 1 0 0 0,0 0 1 0 0,0-2-19 0 0,0 17-14 0 0,-1-1 0 0 0,1 1 0 0 0,0-1 0 0 0,0 1-1 0 0,-1 0 1 0 0,1-1 0 0 0,-1 1 0 0 0,1-1 0 0 0,-1 1 0 0 0,1 0 0 0 0,-1 0 0 0 0,0-1 0 0 0,0 1 0 0 0,0 0 0 0 0,0 0-1 0 0,0 0 1 0 0,0 0 0 0 0,0 0 0 0 0,0 0 0 0 0,0 0 0 0 0,0 0 0 0 0,0 1 0 0 0,-1-1 0 0 0,1 0 0 0 0,0 1 0 0 0,0-1-1 0 0,-1 1 1 0 0,1-1 0 0 0,-1 1 0 0 0,1 0 0 0 0,0-1 0 0 0,-1 1 0 0 0,1 0 0 0 0,-1 0 0 0 0,1 0 0 0 0,-1 0 0 0 0,1 0-1 0 0,0 0 1 0 0,-1 1 0 0 0,1-1 0 0 0,-1 0 0 0 0,1 1 0 0 0,0-1 0 0 0,-1 1 14 0 0,-56 31-798 0 0,49-24 685 0 0,5-7 92 0 0,1 1-1 0 0,-1 1 1 0 0,1-1 0 0 0,-1 0 0 0 0,1 1 0 0 0,0 0-1 0 0,0 0 1 0 0,0 0 0 0 0,0 0 0 0 0,0 0 0 0 0,1 1 0 0 0,-1-1-1 0 0,1 1 1 0 0,0-1 0 0 0,0 1 0 0 0,0 0 0 0 0,1 0-1 0 0,-1 0 1 0 0,1 0 0 0 0,0 0 0 0 0,0 0 0 0 0,1 1-1 0 0,-1-1 1 0 0,1 0 0 0 0,0 0 0 0 0,0 1 0 0 0,0 2 21 0 0,5-3 39 0 0,-1 0 0 0 0,1-1 1 0 0,0 1-1 0 0,0-1 0 0 0,1-1 1 0 0,-1 1-1 0 0,0-1 0 0 0,1 0 1 0 0,-1 0-1 0 0,1 0 0 0 0,0-1 1 0 0,0 0-1 0 0,0 0 0 0 0,-1 0 1 0 0,1-1-1 0 0,0 0 0 0 0,0 0 1 0 0,0 0-1 0 0,5-2-39 0 0,-6 2 36 0 0,163 8 1117 0 0,-165-7-1107 0 0,0 1 1 0 0,0-1-1 0 0,0 1 0 0 0,0-1 0 0 0,0 1 1 0 0,0 0-1 0 0,0 0 0 0 0,-1 1 0 0 0,1-1 1 0 0,-1 1-1 0 0,1-1 0 0 0,-1 1 1 0 0,0 0-1 0 0,0-1 0 0 0,0 1 0 0 0,0 0 1 0 0,-1 1-1 0 0,1-1 0 0 0,-1 0 0 0 0,0 0 1 0 0,0 1-1 0 0,0-1 0 0 0,0 0 0 0 0,-1 1 1 0 0,1-1-1 0 0,-1 1 0 0 0,0-1 0 0 0,0 1 1 0 0,0-1-1 0 0,0 1-46 0 0,-20 109 791 0 0,16-96-779 0 0,3-15-48 0 0,-1 1 0 0 0,1-1-1 0 0,0 0 1 0 0,0 1-1 0 0,0-1 1 0 0,0 0 0 0 0,1 1-1 0 0,-1-1 1 0 0,1 1-1 0 0,-1-1 1 0 0,1 1 0 0 0,0-1-1 0 0,0 1 1 0 0,0-1-1 0 0,0 1 1 0 0,1-1 0 0 0,-1 1-1 0 0,1-1 1 0 0,-1 1-1 0 0,1-1 1 0 0,0 1 0 0 0,0-1-1 0 0,0 0 1 0 0,0 0-1 0 0,0 1 1 0 0,1-1 0 0 0,-1 0-1 0 0,1 0 1 0 0,-1 0-1 0 0,1 0 1 0 0,0-1 0 0 0,0 1-1 0 0,0 0 1 0 0,0-1 0 0 0,0 1-1 0 0,0-1 1 0 0,0 0-1 0 0,0 1 1 0 0,1-1 0 0 0,-1 0-1 0 0,0-1 1 0 0,1 1-1 0 0,-1 0 1 0 0,1-1 0 0 0,0 1 36 0 0,7-1-1025 0 0,6 0-1397 0 0,-6-1-2205 0 0,0-2-6482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136 207 13867 0 0,'0'0'1620'0'0,"0"0"-435"0"0,0 0-361 0 0,0 0-39 0 0,0 0 58 0 0,0 0-1 0 0,0 0-94 0 0,0 0-177 0 0,0 0-155 0 0,0 0-126 0 0,0 0-38 0 0,0 0 26 0 0,2 10 33 0 0,1 37 201 0 0,-1 0 0 0 0,-2 0 1 0 0,-3 0-1 0 0,-7 45-512 0 0,-30 125-192 0 0,9-163-2595 0 0,21-47-2059 0 0,-2-5-3930 0 0,8-2 496 0 0</inkml:trace>
  <inkml:trace contextRef="#ctx0" brushRef="#br0" timeOffset="334.552">0 70 10706 0 0,'0'0'1481'0'0,"0"0"-268"0"0,0 0-93 0 0,0 0 42 0 0,0 0-35 0 0,0 0-208 0 0,0 0-214 0 0,0 0-154 0 0,0 0-74 0 0,0 0-7 0 0,0 0-15 0 0,0 0-55 0 0,0 0-59 0 0,35-12-43 0 0,111-36-57 0 0,-141 46-221 0 0,0 0 1 0 0,0 1 0 0 0,0 0-1 0 0,1 0 1 0 0,-1 0-1 0 0,1 0 1 0 0,-1 1-1 0 0,1 0 1 0 0,-1 0-1 0 0,1 0 1 0 0,-1 1-1 0 0,1 0 1 0 0,-1 0-1 0 0,0 0 1 0 0,0 1-1 0 0,3 0-20 0 0,9 4 79 0 0,-7-4-22 0 0,0 1 1 0 0,0 0 0 0 0,0 0-1 0 0,-1 1 1 0 0,1 0-1 0 0,-1 0 1 0 0,0 1 0 0 0,-1 1-1 0 0,1-1 1 0 0,-1 2-1 0 0,0-1 1 0 0,0 1 0 0 0,-1 0-1 0 0,0 0 1 0 0,0 1 0 0 0,-1 0-1 0 0,1 1 1 0 0,-2-1-1 0 0,0 1 1 0 0,0 0 0 0 0,0 0-1 0 0,-1 1 1 0 0,0-1-1 0 0,-1 1 1 0 0,0 0 0 0 0,-1 0-1 0 0,0 0 1 0 0,0 0-1 0 0,-1 0 1 0 0,-1 1-58 0 0,0-4 41 0 0,0 0 1 0 0,-1 0-1 0 0,1 0 1 0 0,-2 0-1 0 0,1 0 1 0 0,-1-1-1 0 0,0 1 0 0 0,0 0 1 0 0,-1-1-1 0 0,0 0 1 0 0,0 0-1 0 0,0 0 0 0 0,-1 0 1 0 0,0 0-1 0 0,0-1 1 0 0,-1 1-1 0 0,1-1 0 0 0,-1 0 1 0 0,0 0-1 0 0,-1-1 1 0 0,-2 2-42 0 0,-7 7-53 0 0,-2-2 1 0 0,1 0-1 0 0,-1-1 1 0 0,-1 0 0 0 0,0-2-1 0 0,0 0 1 0 0,-1-1-1 0 0,0-1 1 0 0,0 0 0 0 0,0-2-1 0 0,-1 0 1 0 0,1-1-1 0 0,-1-1 1 0 0,0-1 0 0 0,0-1-1 0 0,0 0 1 0 0,-1-2 52 0 0,-21-16-1885 0 0,34 6-1119 0 0,4-5-3291 0 0,4 10-2500 0 0</inkml:trace>
  <inkml:trace contextRef="#ctx0" brushRef="#br0" timeOffset="682.88">632 402 10986 0 0,'0'0'2697'0'0,"0"0"-994"0"0,0 0-488 0 0,0 0-36 0 0,0 0 26 0 0,0 0-72 0 0,0 0-208 0 0,0 0-241 0 0,0 0-214 0 0,0 0-149 0 0,0 0-79 0 0,0 0 3 0 0,0 0 36 0 0,4 1 25 0 0,23 3-119 0 0,0-1 1 0 0,-1-1-1 0 0,1-1 1 0 0,0-2-1 0 0,0 0 1 0 0,0-2-1 0 0,10-3-187 0 0,8 3-2492 0 0,-31 2-1387 0 0,0 1-4153 0 0,-9 0-2469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34 13411 0 0,'0'0'1616'0'0,"0"0"-706"0"0,0 0-423 0 0,0 0-22 0 0,0 0 146 0 0,0 0 116 0 0,0 0-39 0 0,0 0-143 0 0,0 0-170 0 0,0 0-96 0 0,0 0 11 0 0,0 0 53 0 0,0 0 68 0 0,3 13 18 0 0,11 107 625 0 0,-30 45-93 0 0,6-113-920 0 0,-3-1 0 0 0,-2-1 0 0 0,-2-1 0 0 0,-16 32-41 0 0,23-64-1482 0 0,11-31-3949 0 0,10-7 1981 0 0,-3 7-2214 0 0,-2 6-2075 0 0</inkml:trace>
  <inkml:trace contextRef="#ctx0" brushRef="#br0" timeOffset="255.242">48 1 10906 0 0,'0'0'1759'0'0,"0"0"-778"0"0,0 0-452 0 0,0 0-28 0 0,0 0 142 0 0,0 0 184 0 0,0 0 97 0 0,0 0 18 0 0,0 0-50 0 0,0 0-113 0 0,0 0-154 0 0,0 0-169 0 0,24 0-111 0 0,157 3 232 0 0,-11-3-565 0 0,-141 12-2841 0 0,-37 6-6805 0 0,4-15 399 0 0</inkml:trace>
  <inkml:trace contextRef="#ctx0" brushRef="#br0" timeOffset="505.024">92 336 5433 0 0,'0'0'3033'0'0,"0"0"-1776"0"0,0 0-454 0 0,0 0 191 0 0,0 0 165 0 0,0 0 32 0 0,0 0-83 0 0,0 0-175 0 0,0 0-159 0 0,0 0-114 0 0,0 0-145 0 0,0 0-144 0 0,0 0-129 0 0,25 3-111 0 0,79 8-92 0 0,-33-16-264 0 0,-52-1-120 0 0,33-4-3297 0 0,-31 6-3978 0 0,-13 4 809 0 0</inkml:trace>
  <inkml:trace contextRef="#ctx0" brushRef="#br0" timeOffset="755">366 586 13795 0 0,'0'0'1676'0'0,"0"0"-946"0"0,0 0-326 0 0,0 0 169 0 0,0 0 209 0 0,0 0 67 0 0,0 0-95 0 0,0 0-186 0 0,0 0-184 0 0,0 0-120 0 0,0 0-97 0 0,0 0-67 0 0,-9 32-45 0 0,-29 100-39 0 0,26-60-183 0 0,12-64 1563 0 0,0-3-3522 0 0,11-10-11846 0 0,-7 0 7724 0 0</inkml:trace>
  <inkml:trace contextRef="#ctx0" brushRef="#br0" timeOffset="1017.197">338 505 14931 0 0,'0'0'498'0'0,"0"0"-350"0"0,0 0-32 0 0,0 0 329 0 0,0 0 359 0 0,0 0 111 0 0,0 0-33 0 0,0 0-164 0 0,0 0-157 0 0,0 0-123 0 0,0 0-116 0 0,0 0-110 0 0,27 3-84 0 0,85 9-57 0 0,-15-6-500 0 0,-62-2-1724 0 0,-23-3-7149 0 0,-11-1-3 0 0</inkml:trace>
  <inkml:trace contextRef="#ctx0" brushRef="#br0" timeOffset="1264.18">377 707 14715 0 0,'0'0'656'0'0,"0"0"-496"0"0,0 0 120 0 0,0 0 377 0 0,0 0 159 0 0,0 0-40 0 0,0 0-184 0 0,0 0-216 0 0,0 0-136 0 0,0 0-128 0 0,0 0-136 0 0,0 0-144 0 0,0 0-224 0 0,193-22-448 0 0,-176 19-1153 0 0,-2-1-3320 0 0,-10 0-5337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202 387 0 0 0,'0'0'862'0'0,"0"0"755"0"0,0 0 190 0 0,0 0 14 0 0,0 0-36 0 0,0 0-70 0 0,0 0-74 0 0,0 0-105 0 0,0 0-113 0 0,0 0-117 0 0,0 0-113 0 0,0 0-97 0 0,0 0-63 0 0,28-15-60 0 0,84-44-69 0 0,-83 44-70 0 0,-38 6 3635 0 0,-25 7-4292 0 0,33 2 13 0 0,-16 2-148 0 0,0 0 1 0 0,1 0-1 0 0,-1 2 1 0 0,1 0-1 0 0,0 1 1 0 0,0 0-1 0 0,0 2 1 0 0,1 0-1 0 0,-6 4-42 0 0,-11 3 74 0 0,-30 20 52 0 0,63-31-118 0 0,0 0 0 0 0,0-1 1 0 0,0 1-1 0 0,0 0 0 0 0,0 0 0 0 0,1 0 0 0 0,-1-1 0 0 0,1 1 0 0 0,0-1 0 0 0,0 1 0 0 0,0-1 0 0 0,0 0 0 0 0,0 0 0 0 0,0 0 0 0 0,1 0 0 0 0,-1 0 0 0 0,1 0 0 0 0,-1-1 0 0 0,1 1 0 0 0,0-1 0 0 0,-1 0 0 0 0,1 0 0 0 0,0 0 0 0 0,0 0 0 0 0,0 0 0 0 0,0-1 0 0 0,2 1-8 0 0,-3 0 6 0 0,7 2 37 0 0,0 0-17 0 0,0 1 1 0 0,1 0-1 0 0,-1 0 1 0 0,-1 0-1 0 0,1 1 0 0 0,-1 1 1 0 0,0-1-1 0 0,0 1 1 0 0,0 1-1 0 0,-1 0 1 0 0,5 4-27 0 0,-11-7 25 0 0,0 0 1 0 0,0 0 0 0 0,-1-1-1 0 0,1 1 1 0 0,-1 0 0 0 0,0 0 0 0 0,0 0-1 0 0,0 0 1 0 0,0 0 0 0 0,-1-1 0 0 0,0 1-1 0 0,0 0 1 0 0,0 0 0 0 0,0 0 0 0 0,0-1-1 0 0,-1 1 1 0 0,1-1 0 0 0,-1 1-1 0 0,0-1 1 0 0,0 0 0 0 0,0 1 0 0 0,-1-1-1 0 0,1 0 1 0 0,-1-1 0 0 0,0 1 0 0 0,0 0-1 0 0,0-1 1 0 0,0 1 0 0 0,0-1 0 0 0,-2 1-27 0 0,-6 8 20 0 0,-132 137 95 0 0,137-141-111 0 0,1-1-1 0 0,0 1 1 0 0,1 0 0 0 0,-1 0 0 0 0,1 0-1 0 0,1 1 1 0 0,-1 0 0 0 0,1-1 0 0 0,1 1-1 0 0,-1 0 1 0 0,1 2-3 0 0,2-7 3 0 0,-1 0-1 0 0,1-1 1 0 0,0 1-1 0 0,0 0 1 0 0,0 0-1 0 0,0-1 1 0 0,0 1-1 0 0,1 0 1 0 0,-1 0-1 0 0,1-1 1 0 0,0 1-1 0 0,0-1 1 0 0,0 1 0 0 0,0 0-1 0 0,0-1 1 0 0,1 0-1 0 0,-1 1 1 0 0,1-1-1 0 0,-1 0 1 0 0,1 0-1 0 0,0 0 1 0 0,0 0-1 0 0,0 0 1 0 0,0 0-1 0 0,0 0 1 0 0,0-1-1 0 0,0 1 1 0 0,1-1-1 0 0,-1 1 1 0 0,1-1-1 0 0,-1 0 1 0 0,1 0-1 0 0,0 0 1 0 0,-1 0-1 0 0,2-1-2 0 0,15 5 41 0 0,-1-2-1 0 0,1 0 0 0 0,0-2 1 0 0,1 0-1 0 0,-1 0 0 0 0,0-2 1 0 0,0-1-1 0 0,0 0 1 0 0,0-1-1 0 0,0-1 0 0 0,-1-1 1 0 0,4-2-41 0 0,42-34-235 0 0,-41-22-4496 0 0,-22 31-181 0 0,0 11-3345 0 0,-1 12-2636 0 0</inkml:trace>
  <inkml:trace contextRef="#ctx0" brushRef="#br0" timeOffset="447.645">285 0 6425 0 0,'0'0'3292'0'0,"0"0"-1652"0"0,0 0-508 0 0,0 0 43 0 0,0 0 82 0 0,0 0 51 0 0,0 0-79 0 0,0 0-164 0 0,0 0-129 0 0,0 0-137 0 0,0 0-117 0 0,0 0-100 0 0,0 0-106 0 0,-11 4 647 0 0,10 136 2029 0 0,3 265-1428 0 0,-14-27-1274 0 0,-25-13-295 0 0,20-170-240 0 0,17-194 37 0 0,0-1-19 0 0,0 0-18 0 0,0 0-15 0 0,0 0-35 0 0,0 0-65 0 0,2-22-3301 0 0,1 6 376 0 0,1 6-4099 0 0,-2 6-4480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0 10706 0 0,'0'0'2445'0'0,"0"0"-894"0"0,0 0-390 0 0,0 0-35 0 0,0 0-18 0 0,0 0-13 0 0,0 0-129 0 0,0 0-138 0 0,0 0-121 0 0,0 0-127 0 0,0 0-84 0 0,0 0-76 0 0,-31 10-88 0 0,-98 32-69 0 0,56-1 64 0 0,64-31-279 0 0,4-5-26 0 0,-9 5-17 0 0,1 1 0 0 0,1 0-1 0 0,0 0 1 0 0,0 1 0 0 0,1 1-1 0 0,1 0 1 0 0,0 0 0 0 0,1 1-1 0 0,0 1 1 0 0,1-1 0 0 0,1 1-1 0 0,0 1 1 0 0,1-1 0 0 0,1 1-1 0 0,0 0 1 0 0,1 0 0 0 0,1 1-1 0 0,-1 14-4 0 0,5-29 8 0 0,1 0 0 0 0,0 0 0 0 0,0 0 0 0 0,1 0 0 0 0,-1 0-1 0 0,0 0 1 0 0,1-1 0 0 0,-1 1 0 0 0,1-1 0 0 0,-1 0 0 0 0,1 0 0 0 0,0 0 0 0 0,-1 0-1 0 0,1 0 1 0 0,0 0 0 0 0,0-1 0 0 0,-1 1 0 0 0,1-1 0 0 0,0 0 0 0 0,0 0 0 0 0,0 0-1 0 0,0 0 1 0 0,0 0 0 0 0,0-1 0 0 0,-1 1 0 0 0,1-1 0 0 0,0 0 0 0 0,0 0 0 0 0,-1 0-1 0 0,1 0 1 0 0,0 0 0 0 0,-1-1-8 0 0,108-74 546 0 0,-59 33-316 0 0,106-104 509 0 0,-156 147-739 0 0,-1-1-1 0 0,1 1 0 0 0,0-1 1 0 0,0 1-1 0 0,-1 0 1 0 0,1-1-1 0 0,0 1 0 0 0,0 0 1 0 0,-1 0-1 0 0,1 0 1 0 0,0 0-1 0 0,0 0 0 0 0,0 0 1 0 0,-1 0-1 0 0,1 0 1 0 0,0 0-1 0 0,0 0 0 0 0,0 0 1 0 0,-1 0-1 0 0,1 0 1 0 0,0 1-1 0 0,0-1 0 0 0,-1 0 1 0 0,1 1-1 0 0,0-1 1 0 0,-1 0-1 0 0,1 1 0 0 0,0-1 1 0 0,-1 1-1 0 0,1-1 1 0 0,0 1-1 0 0,-1-1 1 0 0,1 1-1 0 0,-1 0 0 0 0,1-1 1 0 0,-1 1-1 0 0,1 0 1 0 0,-1-1-1 0 0,0 1 0 0 0,1 0 1 0 0,-1-1-1 0 0,0 1 1 0 0,0 0-1 0 0,1 0 0 0 0,-1 0 1 0 0,0-1-1 0 0,0 1 1 0 0,0 0-1 0 0,0 0 0 0 0,0-1 1 0 0,0 1-1 0 0,0 0 1 0 0,0 0-1 0 0,0 0 0 0 0,0-1 1 0 0,-1 1-1 0 0,1 0 1 0 0,0 0-1 0 0,-1 0 1 0 0,3 5 19 0 0,0 157 60 0 0,1-10-725 0 0,20-126-4109 0 0,1-24-6416 0 0,-19-3 1648 0 0</inkml:trace>
  <inkml:trace contextRef="#ctx0" brushRef="#br0" timeOffset="248.251">904 313 13539 0 0,'0'0'1209'0'0,"0"0"-316"0"0,0 0 44 0 0,0 0 83 0 0,0 0-30 0 0,0 0-153 0 0,0 0-258 0 0,-23 33-204 0 0,-73 101-148 0 0,30-32-30 0 0,28-18-1209 0 0,34-79-1815 0 0,-2-20-9948 0 0,5 11 8586 0 0</inkml:trace>
  <inkml:trace contextRef="#ctx0" brushRef="#br0" timeOffset="419.253">635 298 11666 0 0,'0'0'2485'0'0,"0"0"-647"0"0,0 0-393 0 0,0 0-204 0 0,0 0-237 0 0,0 0-113 0 0,0 0-68 0 0,0 0-63 0 0,0 0-39 0 0,0 0-73 0 0,0 0-129 0 0,0 0-83 0 0,0 0-46 0 0,11 26-21 0 0,34 82-9 0 0,-35-85-178 0 0,0-1 0 0 0,2 1 0 0 0,0-2 0 0 0,2 0 0 0 0,0 0 0 0 0,1-1 0 0 0,2-1 0 0 0,15 15-182 0 0,-28-29-24 0 0,-1-1-1 0 0,1-1 0 0 0,0 1 0 0 0,0-1 0 0 0,1 1 0 0 0,-1-1 0 0 0,0-1 0 0 0,1 1 0 0 0,0 0 0 0 0,0-1 0 0 0,0 0 0 0 0,0 0 0 0 0,0-1 0 0 0,0 1 0 0 0,0-1 0 0 0,1 0 0 0 0,2 0 25 0 0,11-5-4080 0 0,1-7-3940 0 0,-16 7-3899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19:20:0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174 366 0 0 0,'0'0'163'0'0,"0"0"341"0"0,0 0 9 0 0,0 0 21 0 0,0 0 138 0 0,0 0 207 0 0,0 0 252 0 0,0 0 158 0 0,0 0 30 0 0,0 0-76 0 0,0 0-149 0 0,-14-4-177 0 0,-41-13-181 0 0,41 13-149 0 0,14 4-112 0 0,0 0-28 0 0,0 0 18 0 0,0 0 23 0 0,21 0 1461 0 0,-10 0-1583 0 0,52 1 782 0 0,-1-3 0 0 0,1-2 0 0 0,-1-3 0 0 0,23-8-1148 0 0,51-20 449 0 0,-1-6-1 0 0,-3-5 1 0 0,-2-7 0 0 0,-2-5-1 0 0,12-13-448 0 0,-135 61 2957 0 0,-31 11-2838 0 0,14 0 71 0 0,-17 47-174 0 0,17-15 7 0 0,2 2 0 0 0,1-1 0 0 0,2 1-1 0 0,1 1 1 0 0,2-1 0 0 0,1 3-23 0 0,-9 64 58 0 0,-29 109 215 0 0,-9-1 1 0 0,-33 73-274 0 0,-3 1 361 0 0,81-365-2609 0 0,0 43-2449 0 0,0 7-5474 0 0,3 19 296 0 0</inkml:trace>
  <inkml:trace contextRef="#ctx0" brushRef="#br0" timeOffset="263.671">485 897 9946 0 0,'0'0'3532'0'0,"0"0"-2137"0"0,0 0-945 0 0,0 0-235 0 0,0 0 98 0 0,0 0 261 0 0,0 0 258 0 0,0 0 166 0 0,0 0 18 0 0,0 0-101 0 0,0 0-118 0 0,36-5-125 0 0,118-13-120 0 0,225-48 1197 0 0,-147-7-2668 0 0,-216 62-676 0 0,-12 7-1919 0 0,-2 1-4061 0 0,-2 2-2778 0 0</inkml:trace>
  <inkml:trace contextRef="#ctx0" brushRef="#br0" timeOffset="889.11">1510 930 3305 0 0,'0'0'3859'0'0,"0"0"-2348"0"0,0 0-752 0 0,0 0 149 0 0,0 0 251 0 0,0 0 189 0 0,0 0 26 0 0,0 0-183 0 0,0 0-255 0 0,0 0-222 0 0,0 0-173 0 0,-6 33-129 0 0,-20 106-73 0 0,14-35 1543 0 0,8-75 558 0 0,3-31 931 0 0,-7-12-2966 0 0,5 2-331 0 0,1-1 1 0 0,0 0-1 0 0,1 0 1 0 0,0 0-1 0 0,1-1 1 0 0,1 1-1 0 0,0 0 1 0 0,1 0-1 0 0,0-1-74 0 0,6-17 43 0 0,1 0-1 0 0,2 0 0 0 0,1 1 1 0 0,1 0-1 0 0,1 1 1 0 0,2 1-1 0 0,1 0 0 0 0,9-10-42 0 0,-22 33 0 0 0,-1 0 0 0 0,1 0 0 0 0,0 0 0 0 0,0 1 0 0 0,0 0-1 0 0,0 0 1 0 0,1 0 0 0 0,0 0 0 0 0,0 0 0 0 0,0 1 0 0 0,0 0 0 0 0,0 0-1 0 0,1 1 1 0 0,-1-1 0 0 0,1 1 0 0 0,0 1 0 0 0,0-1 0 0 0,0 1 0 0 0,0 0 0 0 0,1 0 0 0 0,21 34 20 0 0,8 89 296 0 0,-34-117-882 0 0,3 13 1288 0 0,-4-14-4194 0 0,0-3-3687 0 0,0-4-3466 0 0</inkml:trace>
  <inkml:trace contextRef="#ctx0" brushRef="#br0" timeOffset="1134.62">2046 952 14883 0 0,'0'0'912'0'0,"0"0"-464"0"0,0 0-31 0 0,0 0 111 0 0,0 0 120 0 0,0 0 0 0 0,0 0-128 0 0,0 0-184 0 0,0 0-192 0 0,0 0-112 0 0,0 0-48 0 0,0 0-96 0 0,0 0-104 0 0,0 0-152 0 0,11 177-328 0 0,-11-170-1433 0 0,2-3-3296 0 0,-2-4-5129 0 0</inkml:trace>
  <inkml:trace contextRef="#ctx0" brushRef="#br0" timeOffset="1384.205">2059 554 16724 0 0,'0'0'1776'0'0,"0"0"-592"0"0,0 0-536 0 0,0 0-152 0 0,0 0-79 0 0,0 0-121 0 0,0 0-168 0 0,0 0-184 0 0,0 0-152 0 0,0 0-88 0 0,0 0-65 0 0,0 0-47 0 0,0 0-328 0 0,0 0-1176 0 0,26 48-3201 0 0,-19-37-7026 0 0</inkml:trace>
  <inkml:trace contextRef="#ctx0" brushRef="#br0" timeOffset="1543.568">2572 742 14907 0 0,'0'0'1367'0'0,"0"0"-256"0"0,0 0-56 0 0,0 0-43 0 0,0 0-28 0 0,0 0-91 0 0,0 0-149 0 0,0 0-131 0 0,0 0-133 0 0,0 0-132 0 0,0 0-110 0 0,0 0-85 0 0,0 0-66 0 0,-30 13-34 0 0,-95 44-2 0 0,77-18 31 0 0,45-30-64 0 0,0-4-14 0 0,0 0 0 0 0,1 0 0 0 0,-1 0 0 0 0,1 0 0 0 0,1 1 0 0 0,-1-1 0 0 0,1 1 0 0 0,0-1 0 0 0,0 1 0 0 0,1-1 0 0 0,-1 1 0 0 0,1 0 0 0 0,0-1 0 0 0,1 1 0 0 0,0 0 0 0 0,-1-1 0 0 0,2 1 0 0 0,-1-1 0 0 0,1 1 0 0 0,0-1 0 0 0,0 0 0 0 0,0 0 0 0 0,1 0 0 0 0,-1 0 0 0 0,1 0 0 0 0,1 0 0 0 0,-1-1 0 0 0,1 1 0 0 0,-1-1 0 0 0,1 0 0 0 0,0 0 0 0 0,1-1 0 0 0,-1 1 0 0 0,3 0-4 0 0,2 2-15 0 0,1-1 0 0 0,0 0-1 0 0,0-1 1 0 0,0 0 0 0 0,1-1 0 0 0,0 0 0 0 0,-1-1 0 0 0,1 0 0 0 0,0-1-1 0 0,0 0 1 0 0,0 0 0 0 0,0-1 0 0 0,0-1 0 0 0,0 0 0 0 0,0 0 0 0 0,-1-1-1 0 0,1-1 1 0 0,0 1 0 0 0,-1-2 0 0 0,0 0 0 0 0,9-4 15 0 0,28-17-4199 0 0,-6-9-4163 0 0,-36 27-2451 0 0</inkml:trace>
  <inkml:trace contextRef="#ctx0" brushRef="#br0" timeOffset="1979.912">3084 271 13443 0 0,'0'0'2091'0'0,"0"0"-784"0"0,0 0-535 0 0,0 0-54 0 0,0 0 142 0 0,0 0 107 0 0,0 0-7 0 0,0 0-160 0 0,0 0-221 0 0,0 0-200 0 0,0 0-118 0 0,0 0-58 0 0,5-8 345 0 0,3 57 1012 0 0,-8 403 287 0 0,-11-59-1792 0 0,11-392-96 0 0,0-1-8 0 0,0 0-7 0 0,0 0-9 0 0,0 0-20 0 0,0 0-46 0 0,0 0-61 0 0,0-9-940 0 0,7-35-2223 0 0,0 6-5954 0 0,-6 26-1850 0 0</inkml:trace>
  <inkml:trace contextRef="#ctx0" brushRef="#br0" timeOffset="2228.098">2841 705 11138 0 0,'0'0'1743'0'0,"0"0"-514"0"0,0 0-377 0 0,0 0-97 0 0,0 0 142 0 0,0 0 155 0 0,0 0 83 0 0,0 0-32 0 0,0 0-164 0 0,0 0-127 0 0,0 0-120 0 0,0 0-95 0 0,0 0-65 0 0,35 3-120 0 0,109 9-93 0 0,66-1 114 0 0,-132 5-1654 0 0,-47-7-7632 0 0,-26-8-2672 0 0</inkml:trace>
  <inkml:trace contextRef="#ctx0" brushRef="#br0" timeOffset="2416.133">3520 944 16500 0 0,'0'0'728'0'0,"0"0"-240"0"0,0 0-56 0 0,0 0-24 0 0,0 0 16 0 0,0 0-64 0 0,0 0-72 0 0,0 0-128 0 0,0 0-104 0 0,0 0-80 0 0,0 0-80 0 0,0 0-144 0 0,0 0-168 0 0,0 0-264 0 0,67 144-808 0 0,-64-144-1801 0 0,-1-4-3921 0 0,-2 1 825 0 0</inkml:trace>
  <inkml:trace contextRef="#ctx0" brushRef="#br0" timeOffset="2665.934">3543 712 9978 0 0,'0'0'2870'0'0,"0"0"-456"0"0,0 0-388 0 0,0 0-289 0 0,0 0-287 0 0,0 0-262 0 0,0 0-265 0 0,0 0-249 0 0,0 0-205 0 0,-15-30-170 0 0,-44-93-157 0 0,44 92-155 0 0,15 31-146 0 0,0 8-505 0 0,2 20-742 0 0,1-16-2319 0 0,0-1-7348 0 0</inkml:trace>
  <inkml:trace contextRef="#ctx0" brushRef="#br0" timeOffset="2915.508">3905 823 11851 0 0,'0'0'4154'0'0,"0"0"-2490"0"0,0 0-868 0 0,0 0-113 0 0,0 0-45 0 0,0 0-30 0 0,0 0-66 0 0,0 0-109 0 0,0 0-115 0 0,0 0-84 0 0,0 0-70 0 0,0 0-46 0 0,0 0-18 0 0,-12 26-25 0 0,-36 84-18 0 0,37-44 25 0 0,11-59-27 0 0,0-1 0 0 0,1 0 0 0 0,0 0 0 0 0,0 0 1 0 0,1 0-1 0 0,0 0 0 0 0,0 0 0 0 0,0-1 0 0 0,0 1 0 0 0,1-1 0 0 0,0 1 1 0 0,0-1-1 0 0,1 0 0 0 0,0 0 0 0 0,-1 0 0 0 0,2-1 0 0 0,-1 1 0 0 0,0-1 1 0 0,1 0-1 0 0,0 0 0 0 0,0 0 0 0 0,0-1 0 0 0,0 0 0 0 0,1 0 0 0 0,-1 0 1 0 0,1-1-1 0 0,0 0 0 0 0,0 0 0 0 0,-1 0 0 0 0,1-1 0 0 0,1 0 1 0 0,-1 0-1 0 0,0 0 0 0 0,0-1 0 0 0,0 0 0 0 0,0 0 0 0 0,6-1-55 0 0,-6-2 102 0 0,0-1 0 0 0,0 0 0 0 0,0-1 0 0 0,-1 1-1 0 0,0-1 1 0 0,1 0 0 0 0,-2 0 0 0 0,1-1 0 0 0,-1 1 0 0 0,1-1-1 0 0,-2 0 1 0 0,1 0 0 0 0,-1 0 0 0 0,0-1 0 0 0,0 1 0 0 0,0-1 0 0 0,-1 0-1 0 0,0 0 1 0 0,-1 0 0 0 0,1 0 0 0 0,-1 0 0 0 0,0-7-102 0 0,0 7 31 0 0,0-1 1 0 0,0 0 0 0 0,-1 0 0 0 0,0 0 0 0 0,-1 0-1 0 0,1 0 1 0 0,-2 0 0 0 0,1 0 0 0 0,-1 1-1 0 0,0-1 1 0 0,0 1 0 0 0,-1-1 0 0 0,0 1 0 0 0,-1 0-1 0 0,0 0 1 0 0,0 0 0 0 0,-3-3-32 0 0,2 2-63 0 0,0 0 0 0 0,-1 0 0 0 0,0 1 0 0 0,-1 0 0 0 0,0 1 0 0 0,0-1 0 0 0,0 1 0 0 0,-1 0-1 0 0,1 1 1 0 0,-1 0 0 0 0,-1 0 0 0 0,-3 0 63 0 0,-40 7-4595 0 0,43 5-1046 0 0,1 0-6215 0 0</inkml:trace>
  <inkml:trace contextRef="#ctx0" brushRef="#br0" timeOffset="3297.171">4191 1125 12859 0 0,'0'0'2510'0'0,"0"0"-1422"0"0,0 0-199 0 0,0 0 217 0 0,0 0 38 0 0,0 0-60 0 0,0 0-151 0 0,0 0-180 0 0,0 0-134 0 0,0 0-86 0 0,0 0-81 0 0,0 0-71 0 0,0 0-83 0 0,18-28-67 0 0,58-85-50 0 0,-7-3 317 0 0,-37 167-1013 0 0,-26-43 586 0 0,0 0 0 0 0,1 0 0 0 0,-1 0 1 0 0,2-1-1 0 0,-1 0 0 0 0,1-1 0 0 0,0 1 0 0 0,1-2 0 0 0,0 1 0 0 0,0-1 1 0 0,0 0-1 0 0,0-1 0 0 0,1 0 0 0 0,-1-1 0 0 0,1 0 0 0 0,0 0 0 0 0,0-1 1 0 0,0 0-1 0 0,0-1 0 0 0,1 0 0 0 0,-1 0 0 0 0,0-1 0 0 0,0-1 0 0 0,1 0 1 0 0,-1 0-1 0 0,5-2-71 0 0,-1-2 139 0 0,1-1 0 0 0,-1 0 1 0 0,0-1-1 0 0,-1-1 1 0 0,0 0-1 0 0,0-1 0 0 0,-1 0 1 0 0,0-1-1 0 0,0 0 0 0 0,-1-1 1 0 0,-1 0-1 0 0,0 0 0 0 0,0-2 1 0 0,-1 1-1 0 0,-1-1 1 0 0,5-9-140 0 0,-8 14-57 0 0,0 1 1 0 0,0-1-1 0 0,-1 0 0 0 0,0 0 1 0 0,-1-1-1 0 0,0 1 1 0 0,0-1-1 0 0,0 1 1 0 0,-1-1-1 0 0,-1 0 1 0 0,0 0-1 0 0,0 0 1 0 0,0-8 56 0 0,-8 1-1430 0 0,1 12-1583 0 0,4 2 784 0 0,-1-2-10030 0 0</inkml:trace>
  <inkml:trace contextRef="#ctx0" brushRef="#br0" timeOffset="4670.076">1 1732 4993 0 0,'0'0'734'0'0,"0"0"-204"0"0,0 0 128 0 0,0 0 317 0 0,0 0 298 0 0,0 0 106 0 0,0 0-112 0 0,0 0-257 0 0,0 0-245 0 0,0 0-193 0 0,0 0-85 0 0,0 0 19 0 0,4 0 20 0 0,96-5 4320 0 0,57-20-2802 0 0,189-35 68 0 0,20 13-2112 0 0,-172 23 199 0 0,612-58 376 0 0,386 6 502 0 0,-352 27-190 0 0,-304-6-435 0 0,-321 29-93 0 0,-33 22 216 0 0,-181 4-578 0 0,-1 0 0 0 0,0 0 19 0 0,0 0-8 0 0,0 0-10 0 0,0 0 3 0 0,0 0-12 0 0,0 0 5 0 0,0 0 12 0 0,0 0 8 0 0,0 0-4 0 0,0 0 5 0 0,0 0 0 0 0,0 0-10 0 0,0 0-16 0 0,0 0-1 0 0,0 0-10 0 0,0 0-2 0 0,0 0 25 0 0,0 0 4 0 0,0 0-7 0 0,0 0 3 0 0,0 0-12 0 0,0 0 1 0 0,0 0-4 0 0,0 0 10 0 0,0 0 22 0 0,0 0-6 0 0,0 0-27 0 0,0 0-16 0 0,0 0 21 0 0,0 0 12 0 0,0 0-8 0 0,0 0-4 0 0,0 0 17 0 0,0 0-2 0 0,0 0 27 0 0,0 0-21 0 0,0 0-19 0 0,0 0 4 0 0,0 0-20 0 0,0 0 21 0 0,0 0-2 0 0,0 0-3 0 0,0 0-3 0 0,0 0-9 0 0,0 0 2 0 0,0 0-2 0 0,64-5 1335 0 0,-46 3-4554 0 0,-10 1-8209 0 0,-12-2-1284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2008 0 0,'0'0'2165'0'0,"0"0"-183"0"0,0 0-78 0 0,0 0-56 0 0,0 0-117 0 0,0 0-130 0 0,0 0-166 0 0,0 0-196 0 0,0 0-212 0 0,0 0-222 0 0,0 0-162 0 0,0 0-91 0 0,0 0-23 0 0,-1-4 1196 0 0,194-18 2125 0 0,-105 19-3793 0 0,-31-5-2720 0 0,-57 7 1671 0 0,0-1 1456 0 0,0 2-5225 0 0,0 0-4858 0 0,-2 0 2089 0 0</inkml:trace>
  <inkml:trace contextRef="#ctx0" brushRef="#br0" timeOffset="247.468">81 258 13907 0 0,'0'0'1199'0'0,"0"0"-607"0"0,0 0-204 0 0,0 0 203 0 0,0 0 292 0 0,0 0 120 0 0,0 0-79 0 0,0 0-168 0 0,0 0-179 0 0,0 0-112 0 0,0 0-92 0 0,0 0-70 0 0,0 0-73 0 0,24 0-72 0 0,118 0-26 0 0,-119-1-642 0 0,31 2-271 0 0,-20 7-9232 0 0,-28-5-548 0 0</inkml:trace>
  <inkml:trace contextRef="#ctx0" brushRef="#br0" timeOffset="912.519">462 549 13371 0 0,'0'0'1151'0'0,"0"0"-496"0"0,0 0-117 0 0,0 0 235 0 0,0 0 272 0 0,0 0 102 0 0,0 0-97 0 0,0 0-186 0 0,0 0-156 0 0,0 0-95 0 0,0 0-59 0 0,0 0-49 0 0,0 0-45 0 0,22-31-54 0 0,71-96-41 0 0,-18 16 441 0 0,70-79-210 0 0,-49 104-482 0 0,-96 86-122 0 0,0 0 0 0 0,1-1-1 0 0,-1 1 1 0 0,0 0 0 0 0,1-1-1 0 0,-1 1 1 0 0,0 0 0 0 0,1 0-1 0 0,-1-1 1 0 0,0 1 0 0 0,1 0-1 0 0,-1 0 1 0 0,1 0-1 0 0,-1-1 1 0 0,1 1 0 0 0,-1 0-1 0 0,0 0 1 0 0,1 0 0 0 0,-1 0-1 0 0,1 0 1 0 0,-1 0 0 0 0,1 0-1 0 0,-1 0 1 0 0,1 0-1 0 0,-1 0 1 0 0,0 0 0 0 0,1 0-1 0 0,-1 1 1 0 0,1-1 0 0 0,-1 0-1 0 0,1 0 1 0 0,-1 0 0 0 0,0 1-1 0 0,1-1 1 0 0,-1 0-1 0 0,1 0 1 0 0,-1 1 0 0 0,0-1-1 0 0,0 0 1 0 0,1 1 0 0 0,-1-1-1 0 0,0 0 1 0 0,1 1 0 0 0,-1-1-1 0 0,0 0 1 0 0,0 1-1 0 0,0-1 1 0 0,1 1 0 0 0,-1-1-1 0 0,0 1 1 0 0,0-1 0 0 0,0 0-1 0 0,0 1 1 0 0,0-1 0 0 0,0 1-1 0 0,0-1 1 0 0,0 1-1 0 0,0-1 1 0 0,0 1 0 0 0,0-1-1 0 0,0 0 1 0 0,0 1 0 0 0,0-1-1 0 0,0 1 9 0 0,0 39 106 0 0,0-31-101 0 0,-9 164 85 0 0,10-171-86 0 0,1 0 0 0 0,-1 0 0 0 0,1 0-1 0 0,-1 0 1 0 0,1 0 0 0 0,0-1 0 0 0,-1 1 0 0 0,1 0 0 0 0,0-1 0 0 0,0 0 0 0 0,0 1 0 0 0,0-1 0 0 0,1 0 0 0 0,-1 0 0 0 0,0 0 0 0 0,0 0 0 0 0,1-1-1 0 0,-1 1 1 0 0,0-1 0 0 0,1 1 0 0 0,-1-1 0 0 0,0 0 0 0 0,1 0 0 0 0,-1 0 0 0 0,1 0 0 0 0,-1 0 0 0 0,1 0 0 0 0,-1-1 0 0 0,0 1 0 0 0,1-1 0 0 0,-1 0 0 0 0,0 0-1 0 0,0 0 1 0 0,1 0 0 0 0,-1 0 0 0 0,0 0 0 0 0,1-1-4 0 0,114-89 180 0 0,-91 68-201 0 0,0 1 1 0 0,2 1 0 0 0,0 2-1 0 0,2 1 1 0 0,0 1-1 0 0,10-3 21 0 0,-2 15-142 0 0,-26 36 156 0 0,-30 248-1830 0 0,39-272-6971 0 0,-14-7 3503 0 0,0 0-4290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291 133 2969 0 0,'0'0'2907'0'0,"0"0"-949"0"0,0 0-338 0 0,0 0 62 0 0,0 0 67 0 0,0 0-38 0 0,0 0-177 0 0,0 0-278 0 0,0 0-274 0 0,0 0-185 0 0,0 0-126 0 0,0 0-64 0 0,0 0-59 0 0,4 0 668 0 0,-40 140 568 0 0,22-103-1583 0 0,3-3-98 0 0,-16 46-96 0 0,-2-1 0 0 0,-5-2 0 0 0,-17 28-7 0 0,-33 5-3294 0 0,78-106 2937 0 0,4-14-15578 0 0,7 6 11205 0 0</inkml:trace>
  <inkml:trace contextRef="#ctx0" brushRef="#br0" timeOffset="426.557">287 199 3105 0 0,'0'0'2100'0'0,"0"0"-270"0"0,0 0-183 0 0,0 0-41 0 0,0 0-59 0 0,0 0-88 0 0,0 0-107 0 0,0 0-191 0 0,0 0-180 0 0,0 0-191 0 0,0 0-188 0 0,0 0-147 0 0,0 0-109 0 0,7-18-86 0 0,17-55-58 0 0,-24 73-179 0 0,0 1 0 0 0,0-1 1 0 0,-1 1-1 0 0,1-1 0 0 0,0 1 1 0 0,0-1-1 0 0,-1 1 0 0 0,1-1 1 0 0,0 1-1 0 0,0-1 0 0 0,0 1 0 0 0,0-1 1 0 0,0 1-1 0 0,0-1 0 0 0,0 1 1 0 0,0 0-1 0 0,0-1 0 0 0,0 1 1 0 0,0-1-1 0 0,0 1 0 0 0,0-1 0 0 0,0 1 1 0 0,0-1-1 0 0,1 1 0 0 0,-1-1 1 0 0,0 1-1 0 0,0-1 0 0 0,1 1 1 0 0,-1-1-1 0 0,0 1 0 0 0,1-1 0 0 0,-1 0 1 0 0,0 1-1 0 0,1-1 0 0 0,-1 1 1 0 0,1-1-1 0 0,-1 0 0 0 0,0 1 1 0 0,1-1-1 0 0,-1 0 0 0 0,1 0 0 0 0,-1 1 1 0 0,1-1-1 0 0,-1 0 0 0 0,1 0 1 0 0,0 0-1 0 0,-1 0 0 0 0,1 0 1 0 0,-1 1-1 0 0,1-1 0 0 0,-1 0 0 0 0,1 0 1 0 0,-1-1-1 0 0,1 1 0 0 0,-1 0 1 0 0,1 0-1 0 0,0 0 0 0 0,-1 0 1 0 0,1 0-1 0 0,-1 0 0 0 0,1-1 0 0 0,-1 1 1 0 0,1 0-1 0 0,-1 0 0 0 0,1-1 1 0 0,-1 1-1 0 0,1-1-23 0 0,-1 2 97 0 0,84 437 2778 0 0,-82-425-2873 0 0,1-1 1 0 0,0 1 0 0 0,1-1-1 0 0,0 0 1 0 0,1 0 0 0 0,0 0-1 0 0,1-1 1 0 0,1 0 0 0 0,-1 0-1 0 0,2-1 1 0 0,-1 1 0 0 0,9 6-3 0 0,-15-15 23 0 0,1-1 0 0 0,-1 0 0 0 0,1 0 1 0 0,0 0-1 0 0,-1 0 0 0 0,1 0 0 0 0,0-1 0 0 0,0 1 1 0 0,-1 0-1 0 0,1-1 0 0 0,0 1 0 0 0,0-1 0 0 0,0 0 1 0 0,0 0-1 0 0,0 0 0 0 0,0 0 0 0 0,0 0 0 0 0,0 0 1 0 0,0 0-1 0 0,-1 0 0 0 0,1-1 0 0 0,0 1 0 0 0,0-1 1 0 0,0 1-1 0 0,0-1 0 0 0,-1 0 0 0 0,1 0 0 0 0,0 0 0 0 0,-1 0 1 0 0,1 0-1 0 0,-1 0 0 0 0,1 0 0 0 0,-1-1 0 0 0,1 1 1 0 0,-1 0-1 0 0,0-1 0 0 0,1 0-23 0 0,39-66 982 0 0,-35 56-896 0 0,14-37 205 0 0,-2-1 1 0 0,-3-1-1 0 0,-1 0 1 0 0,-3-1 0 0 0,-2 0-1 0 0,-1-26-291 0 0,3 2 28 0 0,32-79-593 0 0,-31 138-455 0 0,-5 14-1793 0 0,-5 18-9712 0 0,0-7 1737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1104 0 0,'0'0'3040'0'0,"0"0"-1073"0"0,0 0-436 0 0,0 0-86 0 0,0 0-60 0 0,0 0-73 0 0,0 0-112 0 0,0 0-150 0 0,0 0-147 0 0,0 0-118 0 0,0 0-101 0 0,0 0-72 0 0,3 7 9689 0 0,167-18-9289 0 0,-18-8-463 0 0,-109 16-5073 0 0,-68 7-528 0 0,9 3-5167 0 0,10-3 1134 0 0</inkml:trace>
  <inkml:trace contextRef="#ctx0" brushRef="#br0" timeOffset="244.602">17 251 10682 0 0,'0'0'2287'0'0,"0"0"-897"0"0,0 0-426 0 0,0 0 71 0 0,0 0 176 0 0,0 0 81 0 0,0 0-37 0 0,0 0-126 0 0,0 0-141 0 0,0 0-125 0 0,0 0-125 0 0,0 0-111 0 0,0 0-97 0 0,24 6-84 0 0,74 19-56 0 0,-23-23 265 0 0,-57-6-489 0 0,120-18-64 0 0,-119 18-2663 0 0,-14 1-5854 0 0,-5 3-3094 0 0</inkml:trace>
  <inkml:trace contextRef="#ctx0" brushRef="#br0" timeOffset="2127.533">621 405 1520 0 0,'0'0'1957'0'0,"0"0"-374"0"0,0 0-98 0 0,0 0 73 0 0,0 0 50 0 0,0 0-81 0 0,0 0-118 0 0,0 0-116 0 0,0 0-86 0 0,0 0-65 0 0,0 0-106 0 0,0 0-125 0 0,0 0-102 0 0,-3 2-79 0 0,-10 11 662 0 0,10-17 2454 0 0,0-21-3174 0 0,5 10-622 0 0,1 0 0 0 0,1 0 0 0 0,0 0 0 0 0,1 0 0 0 0,1 1 0 0 0,0 0 0 0 0,1 0 0 0 0,0 1-1 0 0,1 0 1 0 0,1 0 0 0 0,0 1 0 0 0,1 0 0 0 0,0 1 0 0 0,1-1-50 0 0,3-6 28 0 0,7-5-10 0 0,0 1 0 0 0,1 1 0 0 0,1 1 0 0 0,1 1 0 0 0,0 2 0 0 0,20-12-18 0 0,4 14-112 0 0,-37 45 58 0 0,-11-3 102 0 0,-1 0 0 0 0,-1 0 0 0 0,-2 0 0 0 0,0-1 0 0 0,-8 24-48 0 0,-13 118 29 0 0,25-167-20 0 0,0-1 11 0 0,0 0-4 0 0,15-23 40 0 0,141-160-82 0 0,-138 164 14 0 0,8-5-14 0 0,0 0 0 0 0,2 2 0 0 0,1 0 0 0 0,0 3 0 0 0,9-5 26 0 0,41-3-69 0 0,-68 66 26 0 0,-12-19 80 0 0,0 1 0 0 0,-2 0-1 0 0,0-1 1 0 0,-1 1 0 0 0,-1-1-1 0 0,-1 0 1 0 0,-8 16-37 0 0,-8 34 57 0 0,0 6-880 0 0,22-75 431 0 0,0-1-124 0 0,76-33-6658 0 0,-54 19 4051 0 0,-5 6-2002 0 0,-3 0-4312 0 0</inkml:trace>
  <inkml:trace contextRef="#ctx0" brushRef="#br0" timeOffset="2713.173">1920 4 13051 0 0,'0'0'1187'0'0,"0"0"-348"0"0,0 0-94 0 0,0 0 78 0 0,0 0 58 0 0,0 0 21 0 0,0 0 1 0 0,0 0-16 0 0,0 0-55 0 0,0 0-73 0 0,0 0-113 0 0,-31 5-111 0 0,-100 17-57 0 0,119-21-361 0 0,0 1 0 0 0,1 1 0 0 0,0 0 0 0 0,0 0 1 0 0,0 1-1 0 0,0 0 0 0 0,0 1 0 0 0,1 1 0 0 0,0 0 1 0 0,0 0-1 0 0,0 1 0 0 0,-5 4-117 0 0,0 1 81 0 0,7-6-51 0 0,1 0 1 0 0,-1 0-1 0 0,2 1 0 0 0,-1 0 1 0 0,1 0-1 0 0,0 0 1 0 0,0 1-1 0 0,1 0 0 0 0,0 0 1 0 0,0 0-1 0 0,1 1 1 0 0,0 0-1 0 0,1-1 1 0 0,0 1-1 0 0,0 1 0 0 0,1-1 1 0 0,0 0-1 0 0,1 1 1 0 0,0-1-1 0 0,0 1 0 0 0,1 0-30 0 0,1-7 16 0 0,0-1-1 0 0,0 1 0 0 0,1-1 0 0 0,-1 1 1 0 0,0-1-1 0 0,1 1 0 0 0,0-1 0 0 0,-1 0 1 0 0,1 0-1 0 0,0 0 0 0 0,0 0 0 0 0,1 0 1 0 0,-1 0-1 0 0,0-1 0 0 0,0 1 0 0 0,1-1 1 0 0,-1 1-1 0 0,1-1 0 0 0,0 0 0 0 0,-1 0 1 0 0,1 0-1 0 0,0 0 0 0 0,-1-1 0 0 0,1 1 1 0 0,0-1-1 0 0,0 0 0 0 0,0 1 0 0 0,-1-1 1 0 0,1-1-1 0 0,0 1 0 0 0,0 0 0 0 0,0-1 1 0 0,-1 1-1 0 0,1-1 0 0 0,2 0-15 0 0,9 0 107 0 0,2-1-26 0 0,1-1 1 0 0,-1-1-1 0 0,0-1 1 0 0,0 0-1 0 0,0-1 1 0 0,-1-1-1 0 0,0 0 1 0 0,0-1-1 0 0,10-8-81 0 0,-13 10 39 0 0,36-25 97 0 0,-2-1 0 0 0,-2-3 0 0 0,-1-1 0 0 0,-1-3-136 0 0,4-1 71 0 0,5 10-46 0 0,-37 75-53 0 0,-11 79 73 0 0,-6 0-1 0 0,-5 0 1 0 0,-5-1 0 0 0,-9 17-45 0 0,19-100 0 0 0,-2 0 1 0 0,-1 0 0 0 0,-2 0 0 0 0,-2-1-1 0 0,-2-1 1 0 0,-2 0 0 0 0,-1 0 0 0 0,-1-2 0 0 0,-2 0-1 0 0,-2 0 1 0 0,-1-2 0 0 0,-25 30-1 0 0,35-54 10 0 0,0 0 0 0 0,-1-1-1 0 0,0 0 1 0 0,-1 0 0 0 0,0-2 0 0 0,0 1 0 0 0,0-2-1 0 0,-1 0 1 0 0,0 0 0 0 0,0-1 0 0 0,-1-1 0 0 0,0-1-1 0 0,1 0 1 0 0,-1 0 0 0 0,0-2 0 0 0,0 0 0 0 0,-13-1-10 0 0,25 0-1 0 0,-1-1 1 0 0,1 0 0 0 0,0 0 0 0 0,-1-1 0 0 0,1 1 0 0 0,0 0 0 0 0,0-1-1 0 0,0 0 1 0 0,0 0 0 0 0,0 0 0 0 0,0 0 0 0 0,1 0 0 0 0,-1-1 0 0 0,1 1-1 0 0,-1-1 1 0 0,1 0 0 0 0,0 1 0 0 0,0-1 0 0 0,0 0 0 0 0,1 0-1 0 0,-1-1 1 0 0,1 1 0 0 0,-1 0 0 0 0,1 0 0 0 0,0-1 0 0 0,0 1 0 0 0,1 0-1 0 0,-1-1 1 0 0,1 1 0 0 0,-1-1 0 0 0,1 1 0 0 0,0-1 0 0 0,0 1-1 0 0,1-1 1 0 0,-1 1 0 0 0,1-1 0 0 0,0 1 0 0 0,0-1 0 0 0,0 1 0 0 0,0 0-1 0 0,0 0 1 0 0,1-1 0 0 0,0 1 0 0 0,0-1 0 0 0,12-20-6 0 0,2 0 0 0 0,0 1 0 0 0,1 1 0 0 0,2 0 0 0 0,0 1 0 0 0,1 1-1 0 0,1 1 1 0 0,1 1 0 0 0,8-5 6 0 0,38-28-157 0 0,2 2-1 0 0,2 3 1 0 0,2 4-1 0 0,1 3 1 0 0,3 3-1 0 0,1 3 0 0 0,31-6 158 0 0,-80 32-1342 0 0,-16 7-3021 0 0,-12 1-1739 0 0,-2 2-5642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5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310 356 10258 0 0,'0'0'1046'0'0,"0"0"-273"0"0,0 0-167 0 0,0 0 173 0 0,32-18 283 0 0,101-57 221 0 0,93-75 3321 0 0,-76 37-2949 0 0,-161 143 0 0 0,-32 72-1433 0 0,4 3 0 0 0,4 1 0 0 0,5 1 0 0 0,4 10-222 0 0,19-91 23 0 0,-148 598 133 0 0,149-604-229 0 0,-8 23-228 0 0,2 1 1 0 0,1 1 0 0 0,3-1-1 0 0,1 1 1 0 0,1 27 300 0 0,6-71-557 0 0,0-1-97 0 0,1-64-6048 0 0,-2 33 599 0 0,1 15-2206 0 0</inkml:trace>
  <inkml:trace contextRef="#ctx0" brushRef="#br0" timeOffset="1069.591">126 828 10218 0 0,'0'0'555'0'0,"0"0"-294"0"0,0 0 59 0 0,0 0 359 0 0,0 0 333 0 0,0 0 258 0 0,0 0 176 0 0,0 0 55 0 0,0 0 5 0 0,0 0-75 0 0,0 0-161 0 0,39 0-196 0 0,126-3-208 0 0,-45-18 158 0 0,-90 11-768 0 0,32-8 220 0 0,50-14 212 0 0,2 4-1 0 0,47-3-687 0 0,-155 30-1573 0 0,5 2 5040 0 0,-8-1-5776 0 0,-2 0-2799 0 0,0-1-3782 0 0,-1 1-2589 0 0</inkml:trace>
  <inkml:trace contextRef="#ctx0" brushRef="#br0" timeOffset="1936.539">1343 861 8402 0 0,'0'0'2146'0'0,"0"0"-503"0"0,0 0-354 0 0,0 0-74 0 0,0 0-27 0 0,0 0-59 0 0,0 0-138 0 0,0 0-183 0 0,0 0-162 0 0,0 0-152 0 0,-36 32-133 0 0,-111 102-109 0 0,74-43 19 0 0,64-72-227 0 0,1-7-10 0 0,1 1-1 0 0,1 0 0 0 0,0 1 1 0 0,0-1-1 0 0,2 1 1 0 0,-1 0-1 0 0,2 0 1 0 0,0 1-1 0 0,1-1 1 0 0,0 1-1 0 0,1 0 0 0 0,1-1 1 0 0,1 14-34 0 0,0-24 16 0 0,0 0 0 0 0,0-1 0 0 0,0 1 1 0 0,1-1-1 0 0,-1 0 0 0 0,1 1 0 0 0,0-1 0 0 0,0 0 1 0 0,0 0-1 0 0,0 0 0 0 0,1 0 0 0 0,-1 0 0 0 0,1-1 0 0 0,0 1 1 0 0,-1-1-1 0 0,1 0 0 0 0,0 0 0 0 0,1 0 0 0 0,-1 0 0 0 0,0 0 1 0 0,1-1-1 0 0,-1 1 0 0 0,1-1 0 0 0,-1 0 0 0 0,1 0 1 0 0,-1 0-1 0 0,1 0 0 0 0,0-1 0 0 0,-1 0 0 0 0,4 0-16 0 0,2 1 101 0 0,0-1-1 0 0,0 0 0 0 0,0-1 1 0 0,0 0-1 0 0,0 0 0 0 0,-1-1 1 0 0,1 0-1 0 0,0 0 0 0 0,-1-1 1 0 0,1-1-1 0 0,-1 1 1 0 0,2-2-101 0 0,6-6 91 0 0,-1 0 1 0 0,0 0 0 0 0,-1-2 0 0 0,-1 0 0 0 0,0 0 0 0 0,0-1 0 0 0,-2-1 0 0 0,0 0 0 0 0,0 0 0 0 0,-1-1 0 0 0,-1-1-1 0 0,4-10-91 0 0,-8 16-19 0 0,0-1 0 0 0,-1 1-1 0 0,-1-1 1 0 0,0 0-1 0 0,0 0 1 0 0,-1 0 0 0 0,-1-1-1 0 0,0 1 1 0 0,-1 0-1 0 0,0-1 1 0 0,-1 1 0 0 0,0 0-1 0 0,-1 0 1 0 0,0 0-1 0 0,-1 0 1 0 0,0 0 0 0 0,-1 0-1 0 0,0 1 1 0 0,-1-1-1 0 0,-3-3 20 0 0,5 10-80 0 0,0 0-1 0 0,0 0 0 0 0,-1 1 0 0 0,0-1 0 0 0,0 1 0 0 0,0 0 0 0 0,-1 0 0 0 0,1 0 0 0 0,-1 0 0 0 0,0 1 1 0 0,0 0-1 0 0,0 0 0 0 0,-1 0 0 0 0,1 1 0 0 0,-1 0 0 0 0,1 0 0 0 0,-1 0 0 0 0,0 0 0 0 0,0 1 1 0 0,1 0-1 0 0,-1 1 0 0 0,0-1 0 0 0,0 1 0 0 0,0 0 0 0 0,0 0 0 0 0,0 1 0 0 0,0 0 0 0 0,0 0 1 0 0,0 0-1 0 0,1 1 0 0 0,-1 0 0 0 0,-1 0 81 0 0,2 2-45 0 0,-1-1-1 0 0,1 1 1 0 0,1-1 0 0 0,-1 1 0 0 0,0 1 0 0 0,1-1-1 0 0,0 1 1 0 0,0-1 0 0 0,0 1 0 0 0,1 0 0 0 0,0 1-1 0 0,0-1 1 0 0,0 0 0 0 0,0 1 0 0 0,1 0 0 0 0,0-1-1 0 0,0 1 1 0 0,1 0 0 0 0,-1 0 0 0 0,1 0 0 0 0,1 1-1 0 0,-1-1 1 0 0,1 0 0 0 0,0 0 0 0 0,0 0 0 0 0,1 0-1 0 0,0 0 1 0 0,1 6 45 0 0,3-5 41 0 0,1-1-1 0 0,-1 1 1 0 0,1-2 0 0 0,0 1-1 0 0,0 0 1 0 0,0-1 0 0 0,1 0-1 0 0,0-1 1 0 0,0 1-1 0 0,0-1 1 0 0,1-1 0 0 0,-1 1-1 0 0,1-1 1 0 0,0-1 0 0 0,0 1-1 0 0,0-2 1 0 0,0 1-1 0 0,0-1 1 0 0,0 0 0 0 0,1 0-1 0 0,-1-1 1 0 0,0 0 0 0 0,1-1-1 0 0,6-1-40 0 0,16 3 267 0 0,-1-2-1 0 0,1-1 1 0 0,-1-2-1 0 0,0-1 1 0 0,0-1-1 0 0,20-7-266 0 0,-18 3 342 0 0,-1-2-1 0 0,-1-1 0 0 0,0-1 1 0 0,-1-2-1 0 0,-1 0 1 0 0,26-21-342 0 0,-44 29 66 0 0,0 0 1 0 0,0-1-1 0 0,-1 0 0 0 0,0-1 1 0 0,-1 0-1 0 0,0-1 1 0 0,0 1-1 0 0,-1-1 1 0 0,-1-1-1 0 0,0 0 1 0 0,0 1-1 0 0,-1-2 1 0 0,-1 1-1 0 0,0-1 0 0 0,0 1 1 0 0,-2-1-1 0 0,1 0 1 0 0,-1-10-67 0 0,-1 17 1 0 0,0 0 0 0 0,-1 0 0 0 0,0 0 0 0 0,0 0 0 0 0,0 0 1 0 0,-1 0-1 0 0,0 0 0 0 0,0 0 0 0 0,0 0 0 0 0,-1 0 0 0 0,0 0 0 0 0,0 1 0 0 0,0-1 1 0 0,-1 1-1 0 0,0 0 0 0 0,0-1 0 0 0,0 1 0 0 0,-1 0 0 0 0,0 1 0 0 0,0-1 0 0 0,0 1 1 0 0,0 0-1 0 0,-1 0 0 0 0,1 0 0 0 0,-1 0 0 0 0,0 1 0 0 0,0 0 0 0 0,-1 0 0 0 0,1 0 1 0 0,0 1-1 0 0,-1-1 0 0 0,-1 1-1 0 0,-1 1-14 0 0,1 0-1 0 0,-1 0 1 0 0,1 1 0 0 0,-1 0-1 0 0,0 1 1 0 0,1-1 0 0 0,-1 1 0 0 0,1 1-1 0 0,-1 0 1 0 0,1 0 0 0 0,0 0 0 0 0,0 1-1 0 0,0 0 1 0 0,0 0 0 0 0,0 1 0 0 0,1 0-1 0 0,-1 0 1 0 0,1 0 0 0 0,0 1-1 0 0,0 1 15 0 0,-1-1-7 0 0,0 0-1 0 0,1 1 1 0 0,0 0 0 0 0,0 0-1 0 0,0 0 1 0 0,1 1-1 0 0,0 0 1 0 0,1 0-1 0 0,-1 0 1 0 0,1 1-1 0 0,0-1 1 0 0,1 1-1 0 0,0 0 1 0 0,0 0-1 0 0,1 0 1 0 0,0 0-1 0 0,0 1 1 0 0,1-1-1 0 0,0 0 1 0 0,1 1-1 0 0,0-1 1 0 0,0 1-1 0 0,1 3 8 0 0,4-4 10 0 0,0 0-1 0 0,0-1 0 0 0,1 1 0 0 0,0-1 1 0 0,0 0-1 0 0,1-1 0 0 0,0 1 1 0 0,0-1-1 0 0,1-1 0 0 0,0 1 0 0 0,0-1 1 0 0,0-1-1 0 0,0 1 0 0 0,1-2 0 0 0,-1 1 1 0 0,1-1-1 0 0,0 0 0 0 0,0-1 0 0 0,4 1-9 0 0,217 71 835 0 0,-226-72-799 0 0,0 1 0 0 0,0 0 0 0 0,0 0 0 0 0,0 0-1 0 0,-1 0 1 0 0,1 1 0 0 0,-1 0 0 0 0,0-1 0 0 0,0 1 0 0 0,0 0 0 0 0,-1 1-1 0 0,0-1 1 0 0,1 0 0 0 0,-1 1 0 0 0,-1-1 0 0 0,1 1 0 0 0,-1 0-1 0 0,0-1 1 0 0,0 1 0 0 0,0 0 0 0 0,0 0 0 0 0,-1 0 0 0 0,0 0-1 0 0,0 0 1 0 0,0 0 0 0 0,-1-1 0 0 0,0 1 0 0 0,0 0 0 0 0,0 0 0 0 0,0-1-1 0 0,-1 1 1 0 0,-1 3-36 0 0,-108 176-268 0 0,108-153-1596 0 0,15-18-7462 0 0,-6-13-2426 0 0</inkml:trace>
  <inkml:trace contextRef="#ctx0" brushRef="#br0" timeOffset="5568.218">2641 1509 2665 0 0,'0'0'609'0'0,"0"0"-272"0"0,0 0 40 0 0,0 0 364 0 0,0 0 469 0 0,0 0 283 0 0,0 0 21 0 0,0 0-134 0 0,0 0-196 0 0,0 0-170 0 0,0 0-131 0 0,0 0-79 0 0,0 0-49 0 0,31-22-44 0 0,98-70-74 0 0,-54 30 459 0 0,244-277 2847 0 0,-308 328-3875 0 0,1 1 0 0 0,0-1 1 0 0,1 2-1 0 0,0 0 1 0 0,1 0-1 0 0,0 1 0 0 0,0 1 1 0 0,0 0-1 0 0,1 1 1 0 0,0 1-1 0 0,1 0 0 0 0,-1 1 1 0 0,1 1-1 0 0,-1 0 1 0 0,1 1-1 0 0,0 1 0 0 0,11 0-68 0 0,-24 2 26 0 0,0-1-1 0 0,0 1 0 0 0,0-1 1 0 0,0 1-1 0 0,1 0 0 0 0,-1 0 0 0 0,-1 0 1 0 0,1 1-1 0 0,0-1 0 0 0,0 1 1 0 0,0-1-1 0 0,-1 1 0 0 0,1 0 0 0 0,-1 0 1 0 0,1 0-1 0 0,-1 1 0 0 0,0-1 1 0 0,0 0-1 0 0,0 1 0 0 0,0-1 0 0 0,0 1 1 0 0,-1 0-1 0 0,1 0 0 0 0,-1 0 1 0 0,0 0-1 0 0,0 0 0 0 0,0 0 0 0 0,1 2-25 0 0,7 93 854 0 0,-9-88-797 0 0,-2 16 22 0 0,-2 0 0 0 0,0-1-1 0 0,-1 0 1 0 0,-2 0-1 0 0,-1 0 1 0 0,0-1 0 0 0,-2 0-1 0 0,-1 0 1 0 0,-1-1-1 0 0,-1-1 1 0 0,-1 0-1 0 0,0 0 1 0 0,-11 9-79 0 0,17-20-6 0 0,1-1 0 0 0,-2 0 1 0 0,0 0-1 0 0,0-1 0 0 0,0 0 0 0 0,-1-1 1 0 0,0 0-1 0 0,-1 0 0 0 0,0-1 0 0 0,0-1 0 0 0,-1 1 1 0 0,1-2-1 0 0,-1 0 0 0 0,0 0 0 0 0,-1-1 1 0 0,1-1-1 0 0,-1 0 0 0 0,-1-1 6 0 0,11-2-25 0 0,1-1 0 0 0,0 0 1 0 0,-1 0-1 0 0,1 0 0 0 0,0 0 0 0 0,0 0 0 0 0,0-1 1 0 0,0 1-1 0 0,0-1 0 0 0,0 1 0 0 0,1-1 0 0 0,-1 0 0 0 0,0 0 1 0 0,1 0-1 0 0,-1 0 0 0 0,1 0 0 0 0,0 0 0 0 0,0 0 1 0 0,-1 0-1 0 0,1 0 0 0 0,1-1 0 0 0,-1 1 0 0 0,0 0 1 0 0,1-1-1 0 0,-1 1 0 0 0,1 0 0 0 0,-1-1 0 0 0,1 1 0 0 0,0-1 1 0 0,0 1-1 0 0,0-1 0 0 0,1 1 0 0 0,-1 0 0 0 0,1-1 1 0 0,-1 1-1 0 0,1 0 0 0 0,0-1 0 0 0,-1 1 0 0 0,1 0 1 0 0,1 0-1 0 0,-1-1 0 0 0,0 1 0 0 0,0 0 0 0 0,1 0 0 0 0,-1 0 1 0 0,1 1-1 0 0,0-1 0 0 0,1-1 25 0 0,2-5-25 0 0,1 0 0 0 0,1 1 0 0 0,-1 0 0 0 0,1 0 0 0 0,0 0 0 0 0,1 1 0 0 0,0 0-1 0 0,0 1 1 0 0,0 0 0 0 0,1 0 0 0 0,-1 0 0 0 0,1 1 0 0 0,0 1 0 0 0,0-1 0 0 0,1 1 0 0 0,-1 1 0 0 0,1 0 0 0 0,-1 0-1 0 0,1 1 1 0 0,0 0 0 0 0,9 1 25 0 0,-14 2-1 0 0,1 1 0 0 0,-1 0 0 0 0,0 0 0 0 0,0 0 0 0 0,0 1 0 0 0,0-1 0 0 0,0 1 0 0 0,-1 0 0 0 0,0 1 0 0 0,0-1 0 0 0,0 1 0 0 0,0 0 0 0 0,2 3 1 0 0,14 16 16 0 0,-13-16 2 0 0,1 0 1 0 0,0 0-1 0 0,1-1 0 0 0,0 0 1 0 0,0 0-1 0 0,0-1 0 0 0,1 0 1 0 0,0 0-1 0 0,0-2 0 0 0,0 1 1 0 0,1-1-1 0 0,0 0 0 0 0,-1-1 1 0 0,1-1-1 0 0,0 1 0 0 0,1-2 1 0 0,-1 0-1 0 0,0 0 0 0 0,0-1 0 0 0,1 0 1 0 0,-1-1-1 0 0,0 0 0 0 0,0-1 1 0 0,0 0-1 0 0,0-1 0 0 0,0 0 1 0 0,5-3-19 0 0,15-12 80 0 0,-1-2 0 0 0,-1-1 0 0 0,-1-1 0 0 0,0-2 1 0 0,-2 0-1 0 0,-1-2 0 0 0,-1-1 0 0 0,12-18-80 0 0,-6 5 54 0 0,-2-2 1 0 0,-2 0-1 0 0,-2-2 0 0 0,-2 0 0 0 0,5-19-54 0 0,8-33 8 0 0,-4-1-1 0 0,-4-2 1 0 0,7-66-8 0 0,-14-49 156 0 0,-35 229-64 0 0,-9 67 76 0 0,4 0 0 0 0,3 1 0 0 0,5 1 0 0 0,2 0 0 0 0,5 0 0 0 0,3 1 0 0 0,8 76-168 0 0,7 301-931 0 0,-46-537-7340 0 0,24 60 2270 0 0,1 5-4979 0 0</inkml:trace>
  <inkml:trace contextRef="#ctx0" brushRef="#br0" timeOffset="6367.148">3762 1008 10482 0 0,'0'0'1855'0'0,"0"0"-1069"0"0,0 0-367 0 0,0 0 187 0 0,0 0 164 0 0,0 0 55 0 0,0 0-59 0 0,0 0-125 0 0,35 2-129 0 0,115 8-121 0 0,48-8 271 0 0,-62-12-495 0 0,-2-7 1 0 0,84-22-168 0 0,8-1-362 0 0,-210 36 250 0 0,4 0 439 0 0,-27 13 280 0 0,-62 35 311 0 0,3 3 1 0 0,2 3-1 0 0,1 3 1 0 0,-18 24-919 0 0,73-71 57 0 0,1 1 1 0 0,0 0 0 0 0,0 0 0 0 0,1 1 0 0 0,0-1 0 0 0,0 2 0 0 0,1-1-1 0 0,0 0 1 0 0,0 1 0 0 0,1 0 0 0 0,0 0 0 0 0,1 1 0 0 0,0-1-1 0 0,0 1 1 0 0,1-1 0 0 0,-1 7-58 0 0,4-15 7 0 0,0 1 0 0 0,-1 0 0 0 0,1 0 1 0 0,0-1-1 0 0,0 1 0 0 0,0-1 0 0 0,0 1 0 0 0,0-1 0 0 0,0 1 0 0 0,1-1 0 0 0,-1 0 0 0 0,0 1 0 0 0,1-1 0 0 0,-1 0 0 0 0,1 0 1 0 0,-1 0-1 0 0,1 0 0 0 0,0 0 0 0 0,-1-1 0 0 0,1 1 0 0 0,0 0 0 0 0,0-1 0 0 0,-1 1 0 0 0,1-1 0 0 0,0 0 0 0 0,0 1 1 0 0,0-1-1 0 0,-1 0 0 0 0,1 0 0 0 0,0 0 0 0 0,0 0 0 0 0,0-1 0 0 0,0 1-7 0 0,67-8 276 0 0,-37-4-242 0 0,-1-1 0 0 0,-1-1 1 0 0,0-2-1 0 0,0-1 0 0 0,-2-1 0 0 0,0-1 1 0 0,-2-2-1 0 0,12-11-34 0 0,-12 11-12 0 0,85-63 24 0 0,-102 139-161 0 0,-11 120 277 0 0,5-169-124 0 0,0 0 0 0 0,0-1-1 0 0,1 1 1 0 0,0-1 0 0 0,0 0 0 0 0,0 0 0 0 0,1-1 0 0 0,-1 1-1 0 0,1-1 1 0 0,0 0 0 0 0,0 0 0 0 0,1-1 0 0 0,-1 1 0 0 0,1-1-1 0 0,0 0 1 0 0,-1-1 0 0 0,1 1 0 0 0,0-1 0 0 0,1-1 0 0 0,-1 1-1 0 0,0-1 1 0 0,1 0 0 0 0,-1 0 0 0 0,0-1 0 0 0,1 0-1 0 0,-1 0 1 0 0,1 0 0 0 0,-1-1 0 0 0,0 0 0 0 0,1 0 0 0 0,-1-1-1 0 0,0 1 1 0 0,0-1 0 0 0,0-1 0 0 0,0 1 0 0 0,0-1 0 0 0,0 0-1 0 0,4-4-3 0 0,29-20 16 0 0,0-1 0 0 0,-2-2 0 0 0,-1-2 0 0 0,-2-1 0 0 0,-1-2 0 0 0,-2-1 0 0 0,-1-1 0 0 0,-2-2 0 0 0,-1-1 0 0 0,-3-1 0 0 0,-1-1-1 0 0,-2-1 1 0 0,-2-1 0 0 0,-2 0 0 0 0,-2-2 0 0 0,-1 0 0 0 0,0-18-16 0 0,1 2-68 0 0,-4 0 0 0 0,-2-1 0 0 0,-3 0 0 0 0,-3-1 0 0 0,-3-6 68 0 0,1 66 6 0 0,0 1 0 0 0,-1 0 0 0 0,1 0 0 0 0,-1-1-1 0 0,0 1 1 0 0,0 0 0 0 0,0-1 0 0 0,0 1 0 0 0,-1 0 0 0 0,1 0 0 0 0,-1-1-1 0 0,0 1 1 0 0,0 0 0 0 0,0 0 0 0 0,0 0 0 0 0,-1 0 0 0 0,1 0 0 0 0,-1 0 0 0 0,0 0-1 0 0,0 1 1 0 0,0-1 0 0 0,0 0 0 0 0,0 1 0 0 0,0 0 0 0 0,-1-1 0 0 0,1 1 0 0 0,-1 0-1 0 0,0 0 1 0 0,0 1 0 0 0,1-1 0 0 0,-1 0 0 0 0,0 1 0 0 0,0 0 0 0 0,-1 0 0 0 0,1 0-1 0 0,0 0 1 0 0,-2 0-6 0 0,-2 5 2 0 0,1 0-1 0 0,0 1 1 0 0,0 0 0 0 0,0 0-1 0 0,0 1 1 0 0,1 0-1 0 0,0-1 1 0 0,0 2-1 0 0,0-1 1 0 0,1 1 0 0 0,0-1-1 0 0,0 1 1 0 0,1 0-1 0 0,0 0 1 0 0,0 1-1 0 0,0 2-1 0 0,-1-1 9 0 0,-11 35 38 0 0,2 1 1 0 0,2 0-1 0 0,3 0 0 0 0,1 1 1 0 0,2 0-1 0 0,2 0 1 0 0,2 1-1 0 0,3 27-47 0 0,-2-64 7 0 0,5 66 125 0 0,4-1 0 0 0,2 1 0 0 0,4-2 0 0 0,7 16-133 0 0,1 11 109 0 0,16 58-102 0 0,-65-174-907 0 0,-8-54-3250 0 0,15 30-6641 0 0,15 30 410 0 0</inkml:trace>
  <inkml:trace contextRef="#ctx0" brushRef="#br0" timeOffset="6610.104">5159 853 14907 0 0,'0'0'1039'0'0,"0"0"-281"0"0,0 0-114 0 0,0 0 147 0 0,0 0 202 0 0,0 0 91 0 0,0 0-61 0 0,0 0-157 0 0,0 0-162 0 0,0 0-135 0 0,34 3-137 0 0,110 7-80 0 0,194-8 359 0 0,-301-2-1116 0 0,33 0-525 0 0,-24 3-4348 0 0,-30-2-3572 0 0</inkml:trace>
  <inkml:trace contextRef="#ctx0" brushRef="#br0" timeOffset="6851.354">6090 1104 13227 0 0,'0'0'4361'0'0,"0"0"-3833"0"0,0 0-272 0 0,0 0-80 0 0,0 0-48 0 0,0 0-48 0 0,0 0-80 0 0,0 0-144 0 0,0 0-192 0 0,0 0-328 0 0,0 0-881 0 0,0 0-2928 0 0,0 0-7121 0 0</inkml:trace>
  <inkml:trace contextRef="#ctx0" brushRef="#br0" timeOffset="6852.354">6090 758 19348 0 0,'0'0'1568'0'0,"0"0"-431"0"0,0 0-457 0 0,0 0-272 0 0,0 0-208 0 0,0 0-176 0 0,0 0-176 0 0,0 0-88 0 0,0 0-128 0 0,0 0-240 0 0,0 0-521 0 0,0 0-1295 0 0,0 0-4097 0 0,0 0-5402 0 0</inkml:trace>
  <inkml:trace contextRef="#ctx0" brushRef="#br0" timeOffset="7090.436">6667 898 18676 0 0,'0'0'1267'0'0,"0"0"-121"0"0,0 0-54 0 0,0 0-59 0 0,0 0-129 0 0,0 0-174 0 0,-32 4-167 0 0,-96 16-127 0 0,125-20-415 0 0,0 0 0 0 0,0 1 0 0 0,0-1 0 0 0,-1 1 0 0 0,2-1 1 0 0,-1 1-1 0 0,0 0 0 0 0,0 0 0 0 0,0 0 0 0 0,0 1 0 0 0,0-1 0 0 0,1 1 0 0 0,-1-1 1 0 0,1 1-1 0 0,-1 0 0 0 0,1 0 0 0 0,0 0 0 0 0,0 0 0 0 0,0 0 0 0 0,0 1 0 0 0,0-1 1 0 0,-1 2-22 0 0,-3 5 78 0 0,2-3-70 0 0,-1 0 0 0 0,1 0 1 0 0,0 1-1 0 0,0-1 1 0 0,1 1-1 0 0,0 0 0 0 0,0 0 1 0 0,1 0-1 0 0,0 0 1 0 0,0 1-1 0 0,0-1 0 0 0,1 1 1 0 0,0-1-1 0 0,1 1 1 0 0,-1-1-1 0 0,2 1 1 0 0,-1 0-1 0 0,1-1 0 0 0,0 1 1 0 0,1-1-1 0 0,-1 0 1 0 0,1 1-1 0 0,1-1 0 0 0,0 0 1 0 0,0 0-1 0 0,0 0 1 0 0,1-1-1 0 0,-1 1 0 0 0,2-1 1 0 0,-1 0-1 0 0,1 0 1 0 0,0 0-1 0 0,0-1 0 0 0,1 1 1 0 0,-1-1-1 0 0,1-1 1 0 0,0 1-1 0 0,0-1 0 0 0,1 0 1 0 0,0 0-1 0 0,-1-1 1 0 0,1 0-1 0 0,1 0-8 0 0,11 2-50 0 0,0 0-1 0 0,0-2 1 0 0,0-1-1 0 0,1 0 1 0 0,-1-1-1 0 0,0-1 1 0 0,1-1-1 0 0,-1-1 1 0 0,0 0-1 0 0,17-5 51 0 0,12-6-3391 0 0,-3-4-3303 0 0,-35 12-5298 0 0</inkml:trace>
  <inkml:trace contextRef="#ctx0" brushRef="#br0" timeOffset="8086.504">6043 1030 0 0 0,'0'0'1088'0'0,"0"0"205"0"0,0 0-27 0 0,0 0-41 0 0,0 0-93 0 0,0 0-109 0 0,0 0-68 0 0,0 0-94 0 0,0 0-51 0 0,0 0-29 0 0,0 0-13 0 0,1-4-26 0 0,5-10 14 0 0,-4 10 18 0 0,0 11 7408 0 0,-3 23-7189 0 0,-19 194 1019 0 0,17-210-1850 0 0,3-14-420 0 0,0 0 1 0 0,0 0 0 0 0,1 0-1 0 0,-1 0 1 0 0,0 0 0 0 0,0 0-1 0 0,1 0 1 0 0,-1 0 0 0 0,0 0-1 0 0,1 0 1 0 0,-1 0 0 0 0,0 0-1 0 0,0 0 1 0 0,0 0 0 0 0,1 0-1 0 0,-1 1 1 0 0,0-1 0 0 0,0 0 0 0 0,1 0-1 0 0,-1 0 258 0 0,4-7-5105 0 0,3-1-6049 0 0</inkml:trace>
  <inkml:trace contextRef="#ctx0" brushRef="#br0" timeOffset="13271.134">7922 979 0 0 0,'0'0'723'0'0,"0"0"309"0"0,0 0 126 0 0,0 0 30 0 0,0 0-36 0 0,0 0-2 0 0,0 0-37 0 0,0 0-61 0 0,0 0-26 0 0,7-8-30 0 0,32-35 1978 0 0,-43 35 4318 0 0,-34-3-5739 0 0,38 11-1457 0 0,-12 0 8 0 0,0 0 0 0 0,0 0 0 0 0,0 1 0 0 0,0 1 0 0 0,0 0 0 0 0,0 0 0 0 0,0 1 1 0 0,1 1-1 0 0,0 0 0 0 0,-1 1 0 0 0,1 0 0 0 0,1 0 0 0 0,-1 1 0 0 0,1 1 0 0 0,0 0 0 0 0,0 0 0 0 0,1 1 0 0 0,0 0 0 0 0,1 0 1 0 0,-2 3-105 0 0,5-5 33 0 0,1-1 0 0 0,0 1 0 0 0,0 0 0 0 0,1 0 0 0 0,-1 0 0 0 0,1 1 0 0 0,1-1 0 0 0,-1 1 0 0 0,1-1 0 0 0,0 1 0 0 0,1 0 0 0 0,0 0 0 0 0,0 0 0 0 0,0 0 0 0 0,1 0 0 0 0,0 0 0 0 0,0 0 0 0 0,1 0 0 0 0,0 0 0 0 0,0 0 0 0 0,0 0 0 0 0,1-1 0 0 0,0 1 0 0 0,1 0 0 0 0,-1-1 0 0 0,1 1 0 0 0,0-1 0 0 0,1 0 1 0 0,0 0-1 0 0,0 0 0 0 0,0-1 0 0 0,1 1 0 0 0,-1-1 0 0 0,1 0 0 0 0,0 0 0 0 0,1-1 0 0 0,-1 0 0 0 0,1 0 0 0 0,3 2-33 0 0,5 1 50 0 0,0-1 0 0 0,1 0 0 0 0,0-1 0 0 0,0-1 0 0 0,0 0 0 0 0,0-1 0 0 0,1-1 0 0 0,-1 0 0 0 0,1-1 0 0 0,0 0 0 0 0,-1-2 0 0 0,1 0 0 0 0,-1-1 0 0 0,6-1-50 0 0,-9 0-137 0 0,-1 0-1 0 0,0-1 1 0 0,0 0 0 0 0,0-1 0 0 0,-1-1-1 0 0,0 1 1 0 0,0-2 0 0 0,0 1-1 0 0,-1-1 1 0 0,0-1 0 0 0,4-4 137 0 0,10-9-4679 0 0,-3-1-4075 0 0,-11 14-2878 0 0</inkml:trace>
  <inkml:trace contextRef="#ctx0" brushRef="#br0" timeOffset="14355.454">8642 912 4937 0 0,'0'0'4309'0'0,"0"0"-2019"0"0,0 0-725 0 0,0 0-163 0 0,0 0-32 0 0,0 0-102 0 0,0 0-170 0 0,0 0-184 0 0,0 0-188 0 0,0 0-137 0 0,0 0-86 0 0,0 0-25 0 0,-18 0-28 0 0,-59 2-44 0 0,68-1-301 0 0,0 1 0 0 0,1-1 0 0 0,-1 2 0 0 0,0-1 0 0 0,1 1 0 0 0,-1 0 0 0 0,1 1 0 0 0,0 0 0 0 0,0 0 0 0 0,0 1 0 0 0,1 0 0 0 0,-2 2-105 0 0,-11 6 208 0 0,4-2-135 0 0,1 1-1 0 0,1 0 1 0 0,0 1 0 0 0,0 1-1 0 0,1 0 1 0 0,1 1 0 0 0,1 0 0 0 0,0 1-1 0 0,1 0 1 0 0,0 1 0 0 0,1 0-1 0 0,-5 17-72 0 0,11-27 5 0 0,1 0 0 0 0,0 0 0 0 0,0 1 0 0 0,1-1 0 0 0,0 1-1 0 0,0-1 1 0 0,1 1 0 0 0,0 0 0 0 0,0-1 0 0 0,0 1 0 0 0,2 5-5 0 0,1-9 27 0 0,0-1 1 0 0,-1-1 0 0 0,1 1 0 0 0,0 0 0 0 0,1-1-1 0 0,-1 1 1 0 0,0-1 0 0 0,1 0 0 0 0,-1 0 0 0 0,1-1-1 0 0,0 1 1 0 0,-1-1 0 0 0,1 1 0 0 0,0-1-1 0 0,0 0 1 0 0,0-1 0 0 0,0 1 0 0 0,0-1 0 0 0,0 1-1 0 0,0-1 1 0 0,0 0 0 0 0,0-1 0 0 0,0 1 0 0 0,0-1-1 0 0,1 0-27 0 0,13-5 116 0 0,0 0 0 0 0,0-1-1 0 0,-1-1 1 0 0,1-1 0 0 0,-2 0-1 0 0,0-1 1 0 0,0-1 0 0 0,0-1-1 0 0,-2 0 1 0 0,1-1 0 0 0,3-5-116 0 0,156-159 314 0 0,-136 138-291 0 0,-44 65-411 0 0,-9 5 427 0 0,10-24-40 0 0,0 1 0 0 0,1-1 0 0 0,0 0 0 0 0,0 1 0 0 0,1 0 0 0 0,0 0 0 0 0,1 0 0 0 0,-1 0 0 0 0,1 1 0 0 0,1-1 0 0 0,0 1 0 0 0,0-1 0 0 0,0 1 0 0 0,1-1 0 0 0,1 1 0 0 0,-1-1 0 0 0,1 1 0 0 0,1-1 0 0 0,0 0 0 0 0,1 4 1 0 0,2-7 5 0 0,-1 0-1 0 0,2-1 1 0 0,-1 1 0 0 0,1-1 0 0 0,-1 0 0 0 0,1 0 0 0 0,0-1 0 0 0,1 0 0 0 0,-1 0 0 0 0,0 0-1 0 0,1-1 1 0 0,0 0 0 0 0,-1 0 0 0 0,1-1 0 0 0,0 0 0 0 0,0 0 0 0 0,0 0 0 0 0,0-1 0 0 0,0 0-1 0 0,0-1 1 0 0,0 1 0 0 0,0-1 0 0 0,-1 0 0 0 0,1-1 0 0 0,0 0 0 0 0,0 0 0 0 0,-1-1 0 0 0,0 1 0 0 0,1-1-1 0 0,-1-1 1 0 0,0 1 0 0 0,0-1 0 0 0,-1 0 0 0 0,1 0 0 0 0,-1-1 0 0 0,4-3-5 0 0,231-245 196 0 0,-120 131-152 0 0,-92 107-108 0 0,-24 41-28 0 0,3 158 241 0 0,-6-173-144 0 0,0 0 0 0 0,-1-1 0 0 0,0 1 0 0 0,-1 0 0 0 0,-1 0 0 0 0,1 0 0 0 0,-2 0 0 0 0,1-1 0 0 0,-1 1 0 0 0,-1-1 0 0 0,0 0 0 0 0,-1 0 0 0 0,0 0 0 0 0,0-1 0 0 0,-2 3-5 0 0,2-5-21 0 0,0-1-1 0 0,-1 0 1 0 0,0 0 0 0 0,0-1 0 0 0,0 0 0 0 0,0 0 0 0 0,-1 0-1 0 0,0-1 1 0 0,0 0 0 0 0,0 0 0 0 0,-1 0 0 0 0,1-1 0 0 0,-1 0 0 0 0,0-1-1 0 0,0 0 1 0 0,0 0 0 0 0,0-1 0 0 0,0 0 0 0 0,0 0 0 0 0,0-1-1 0 0,0 0 1 0 0,0 0 0 0 0,-9-2 21 0 0,17 2-14 0 0,-1 0 0 0 0,1-1 0 0 0,-1 1 0 0 0,1-1 0 0 0,-1 1 0 0 0,1-1 0 0 0,0 1 0 0 0,-1-1 0 0 0,1 1 0 0 0,0-1 0 0 0,-1 1 0 0 0,1-1 0 0 0,0 0 0 0 0,0 1 0 0 0,-1-1 0 0 0,1 1 0 0 0,0-1 0 0 0,0 0 0 0 0,0 1 0 0 0,0-1 0 0 0,0 0 0 0 0,0 1 0 0 0,0-1 0 0 0,0 0 0 0 0,0 1 0 0 0,0-1 0 0 0,0 1 0 0 0,0-1 0 0 0,1 0 0 0 0,-1 1 0 0 0,0-1 0 0 0,0 1 0 0 0,1-1 0 0 0,-1 0 0 0 0,0 1 0 0 0,1-1 0 0 0,-1 1 0 0 0,1-1 0 0 0,-1 1 0 0 0,0-1 0 0 0,1 1 0 0 0,-1 0 0 0 0,1-1 0 0 0,-1 1 0 0 0,1 0 0 0 0,0-1 0 0 0,-1 1 0 0 0,1 0 0 0 0,-1-1 0 0 0,1 1 0 0 0,-1 0 0 0 0,1 0 0 0 0,0 0 0 0 0,-1 0 0 0 0,1 0 0 0 0,0-1 0 0 0,-1 1 1 0 0,1 0-1 0 0,0 0 0 0 0,-1 1 0 0 0,1-1 0 0 0,-1 0 0 0 0,1 0 14 0 0,18-4 1 0 0,1 1 1 0 0,-1 1 0 0 0,0 0 0 0 0,1 2 0 0 0,-1 0 0 0 0,1 1 0 0 0,-1 1 0 0 0,0 1 0 0 0,1 1 0 0 0,13 4-2 0 0,1-1 74 0 0,108-3 411 0 0,-124-5-401 0 0,0-1 0 0 0,-1-1 0 0 0,1-1 0 0 0,-1-1 0 0 0,0 0 0 0 0,0-1-1 0 0,-1-1 1 0 0,0 0 0 0 0,0-1 0 0 0,-1-1 0 0 0,0 0 0 0 0,0-2 0 0 0,-1 1 0 0 0,0-2-1 0 0,-1 0 1 0 0,0 0 0 0 0,-1-1 0 0 0,-1-1 0 0 0,4-6-84 0 0,57-115 344 0 0,-70 133-339 0 0,-1-1 0 0 0,1 1 1 0 0,-1 0-1 0 0,0-1 0 0 0,0 1 0 0 0,0-1 0 0 0,0 0 1 0 0,0 1-1 0 0,-1-1 0 0 0,1 1 0 0 0,-1-1 0 0 0,0 0 1 0 0,0 0-1 0 0,0 1 0 0 0,0-1 0 0 0,0 0 0 0 0,0 1 1 0 0,-1-1-1 0 0,1 0 0 0 0,-1 1 0 0 0,0-1 0 0 0,0 1 0 0 0,0-1 1 0 0,0 1-1 0 0,0-1 0 0 0,0 1 0 0 0,-1 0 0 0 0,1-1 1 0 0,-1 1-1 0 0,0 0 0 0 0,1 0 0 0 0,-1 0 0 0 0,0 0 1 0 0,0 0-1 0 0,0 1 0 0 0,-1-1 0 0 0,1 1 0 0 0,-1-1-5 0 0,-7 2-4 0 0,0 0-1 0 0,0 1 1 0 0,0 1-1 0 0,1-1 1 0 0,-1 2-1 0 0,1-1 1 0 0,-1 1-1 0 0,1 1 0 0 0,0 0 1 0 0,0 0-1 0 0,1 1 1 0 0,-1 0-1 0 0,1 0 1 0 0,0 1-1 0 0,0 0 1 0 0,1 0-1 0 0,-1 1 0 0 0,2 0 1 0 0,-1 0-1 0 0,1 1 1 0 0,0 0-1 0 0,0 0 1 0 0,1 0-1 0 0,-1 4 5 0 0,1-5 3 0 0,0 0 0 0 0,0 0 0 0 0,1 0-1 0 0,0 1 1 0 0,1-1 0 0 0,-1 1 0 0 0,2 0 0 0 0,-1 0 0 0 0,1 0-1 0 0,0 1 1 0 0,1-1 0 0 0,0 0 0 0 0,0 1 0 0 0,1-1 0 0 0,0 1-1 0 0,0-1 1 0 0,1 1 0 0 0,0-1 0 0 0,1 1 0 0 0,-1-1 0 0 0,2 0-1 0 0,-1 0 1 0 0,1 0 0 0 0,1 0 0 0 0,-1-1 0 0 0,1 1 0 0 0,0-1-1 0 0,1 0 1 0 0,0 0 0 0 0,0 0 0 0 0,1-1 0 0 0,0 1-3 0 0,16 8-35 0 0,0-1 0 0 0,1-2 0 0 0,1 0 1 0 0,0-1-1 0 0,0-2 0 0 0,1 0 0 0 0,0-2 1 0 0,1-1-1 0 0,0 0 0 0 0,0-2 0 0 0,0-1 1 0 0,0-2-1 0 0,0 0 0 0 0,0-2 0 0 0,2 0 35 0 0,8-2-1418 0 0,-13-2-3776 0 0,-11 2-5739 0 0</inkml:trace>
  <inkml:trace contextRef="#ctx0" brushRef="#br0" timeOffset="16272.687">1 1803 5625 0 0,'0'0'1166'0'0,"0"0"-265"0"0,0 0-25 0 0,0 0 157 0 0,0 0 152 0 0,0 0 8 0 0,0 0-127 0 0,0 0-176 0 0,0 0-182 0 0,0 0-72 0 0,0 0-20 0 0,4 0 711 0 0,241-14 2287 0 0,167 3-1000 0 0,-321 3-2287 0 0,397-35 1742 0 0,396 20-2069 0 0,-339 45 458 0 0,151-26 268 0 0,-137-14-414 0 0,117 51-27 0 0,-217-26-197 0 0,352-17-38 0 0,-74-12 90 0 0,-1-30 50 0 0,278 22 81 0 0,-479 1-150 0 0,-207 7-55 0 0,181-7 74 0 0,-290 21-48 0 0,-65-7 20 0 0,-143 13-647 0 0,-17 1-3146 0 0,-6 3-5967 0 0,7-1-2520 0 0</inkml:trace>
  <inkml:trace contextRef="#ctx0" brushRef="#br0" timeOffset="18626.29">10472 875 7378 0 0,'0'0'1940'0'0,"0"0"-600"0"0,0 0-247 0 0,0 0 196 0 0,0 0 165 0 0,0 0-35 0 0,0 0-238 0 0,0 0-310 0 0,0 0-161 0 0,0 0-76 0 0,0 0-83 0 0,-5 3-88 0 0,-12 7-52 0 0,17-9-348 0 0,0 0 0 0 0,1-1 1 0 0,-1 1-1 0 0,0 0 0 0 0,0-1 0 0 0,0 1 1 0 0,1-1-1 0 0,-1 1 0 0 0,0-1 1 0 0,1 1-1 0 0,-1 0 0 0 0,0-1 0 0 0,1 1 1 0 0,-1-1-1 0 0,1 1 0 0 0,-1-1 1 0 0,1 0-1 0 0,-1 1 0 0 0,1-1 0 0 0,-1 1 1 0 0,1-1-1 0 0,0 0 0 0 0,-1 0 1 0 0,1 1-1 0 0,-1-1 0 0 0,1 0 0 0 0,0 0 1 0 0,-1 0-1 0 0,1 1 0 0 0,0-1 0 0 0,-1 0 1 0 0,1 0-1 0 0,0 0 0 0 0,-1 0 1 0 0,1 0-1 0 0,-1 0 0 0 0,1-1 0 0 0,0 1 1 0 0,-1 0-1 0 0,1 0 0 0 0,0 0 1 0 0,-1-1-1 0 0,1 1 0 0 0,-1 0 0 0 0,1 0 1 0 0,0-1-1 0 0,-1 1 0 0 0,1-1 1 0 0,-1 1-1 0 0,1 0-63 0 0,1 0 239 0 0,23-4 128 0 0,-14-4 414 0 0,-23 10-3953 0 0,3 1-5493 0 0,6 0-2727 0 0</inkml:trace>
  <inkml:trace contextRef="#ctx0" brushRef="#br0" timeOffset="19160.694">10485 1207 10130 0 0,'0'0'3244'0'0,"0"0"-1491"0"0,0 0-578 0 0,0 0 32 0 0,0 0 80 0 0,0 0-52 0 0,0 0-208 0 0,0 0-283 0 0,0 0-241 0 0,0 0-139 0 0,0 0-88 0 0,0 0-32 0 0,0 0-7 0 0,-15 19 1694 0 0,38-38-166 0 0,-22 19-1696 0 0,-1 0 3 0 0,0 0-21 0 0,0 0 6 0 0,0 0-10 0 0,0 0-12 0 0,-7 0 779 0 0,8 0-1757 0 0,0 0-2338 0 0,0 0-3302 0 0,1 0-5732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2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463 264 8698 0 0,'0'0'1750'0'0,"0"0"-354"0"0,0 0-159 0 0,0 0 65 0 0,0 0 120 0 0,0 0-26 0 0,0 0-142 0 0,0 0-179 0 0,0 0-194 0 0,0 0-154 0 0,0 0-111 0 0,-16-7-79 0 0,-52-23-91 0 0,64 29-385 0 0,1-1 1 0 0,-1 1-1 0 0,0-1 1 0 0,0 1-1 0 0,0 1 0 0 0,0-1 1 0 0,0 0-1 0 0,0 1 1 0 0,0 0-1 0 0,0 0 1 0 0,0 0-1 0 0,0 1 0 0 0,0-1 1 0 0,0 1-1 0 0,0 0 1 0 0,0 0-1 0 0,0 0 0 0 0,-3 2-61 0 0,0-1 86 0 0,-13 7 25 0 0,1 0 1 0 0,0 1 0 0 0,1 0-1 0 0,0 2 1 0 0,0 0-1 0 0,2 1 1 0 0,-1 1-1 0 0,2 0 1 0 0,0 1 0 0 0,1 1-1 0 0,0 0 1 0 0,1 1-1 0 0,1 0 1 0 0,1 1-1 0 0,-6 12-111 0 0,11-19 45 0 0,1 1 0 0 0,-1 0 0 0 0,2 0-1 0 0,0 1 1 0 0,0-1 0 0 0,2 1-1 0 0,-1 0 1 0 0,1 0 0 0 0,1 0-1 0 0,0 0 1 0 0,1 0 0 0 0,2 12-45 0 0,-2-22 23 0 0,1 0 1 0 0,0 0 0 0 0,0 0 0 0 0,0-1 0 0 0,1 1-1 0 0,-1 0 1 0 0,1 0 0 0 0,-1-1 0 0 0,1 1 0 0 0,0-1-1 0 0,0 1 1 0 0,0-1 0 0 0,0 0 0 0 0,1 0 0 0 0,-1 0-1 0 0,0 0 1 0 0,1 0 0 0 0,0-1 0 0 0,-1 1 0 0 0,1-1-1 0 0,0 1 1 0 0,0-1 0 0 0,0 0 0 0 0,0 0 0 0 0,0 0-1 0 0,0-1 1 0 0,0 1 0 0 0,0-1 0 0 0,0 0 0 0 0,0 1-1 0 0,2-1-23 0 0,3 0 67 0 0,0 0 0 0 0,0 0 0 0 0,0-1 1 0 0,-1 0-1 0 0,1 0 0 0 0,0 0 0 0 0,0-1 0 0 0,0-1 0 0 0,-1 1 0 0 0,0-1 0 0 0,7-4-67 0 0,27-20 88 0 0,-2-2 0 0 0,-1-2 0 0 0,-1-1 0 0 0,-2-2 0 0 0,-1-2 0 0 0,-2-1 0 0 0,-1-1 0 0 0,5-12-88 0 0,64-109 158 0 0,-101 193-126 0 0,-5 56 180 0 0,-3 118 170 0 0,11-186-362 0 0,1 1 1 0 0,0-1 0 0 0,2 1-1 0 0,1-1 1 0 0,1-1-1 0 0,1 1 1 0 0,1 0-21 0 0,16 50 13 0 0,-25-72-103 0 0,0-1-1 0 0,0 1 0 0 0,1 0 1 0 0,-1-1-1 0 0,0 1 1 0 0,1 0-1 0 0,-1 0 0 0 0,0 0 1 0 0,1-1-1 0 0,-1 1 0 0 0,1 0 1 0 0,-1 0-1 0 0,0 0 1 0 0,1 0-1 0 0,-1 0 0 0 0,1 0 1 0 0,-1 0-1 0 0,0-1 0 0 0,1 1 1 0 0,-1 1-1 0 0,1-1 1 0 0,-1 0-1 0 0,1 0 0 0 0,-1 0 1 0 0,0 0-1 0 0,1 0 1 0 0,-1 0-1 0 0,1 0 0 0 0,-1 0 1 0 0,0 1-1 0 0,1-1 0 0 0,-1 0 1 0 0,0 0-1 0 0,1 0 1 0 0,-1 1-1 0 0,0-1 0 0 0,1 0 1 0 0,-1 1-1 0 0,0-1 0 0 0,1 0 91 0 0,4-14-2653 0 0,1 3-4238 0 0,-5 7-4837 0 0</inkml:trace>
  <inkml:trace contextRef="#ctx0" brushRef="#br0" timeOffset="300.479">1096 503 13659 0 0,'0'0'2035'0'0,"0"0"-700"0"0,0 0-287 0 0,0 0 118 0 0,0 0 125 0 0,0 0-12 0 0,0 0-212 0 0,0 0-290 0 0,0 0-211 0 0,0 0-105 0 0,0 0-57 0 0,0 0-25 0 0,0 0 0 0 0,-11 19-65 0 0,-72 114 310 0 0,-43 38-934 0 0,125-170 184 0 0,1-1 1 0 0,0 0 0 0 0,0 1 0 0 0,0-1 0 0 0,0 1-1 0 0,-1-1 1 0 0,1 0 0 0 0,0 1 0 0 0,0-1 0 0 0,-1 0-1 0 0,1 1 1 0 0,0-1 0 0 0,0 0 0 0 0,-1 1 0 0 0,1-1-1 0 0,0 0 1 0 0,-1 0 0 0 0,1 1 0 0 0,-1-1 0 0 0,1 0-1 0 0,0 0 1 0 0,-1 0 0 0 0,1 1 0 0 0,-1-1-1 0 0,1 0 1 0 0,-1 0 0 0 0,1 0 0 0 0,0 0 0 0 0,-1 0-1 0 0,1 0 1 0 0,-1 0 0 0 0,1 0 0 0 0,-1 0 0 0 0,1 0-1 0 0,0 0 1 0 0,-1 0 0 0 0,1 0 0 0 0,-1-1 0 0 0,1 1-1 0 0,-1 0 1 0 0,1 0 0 0 0,0 0 0 0 0,-1-1 0 0 0,1 1-1 0 0,0 0 1 0 0,-1 0 0 0 0,1-1 0 0 0,0 1 0 0 0,-1 0-1 0 0,1-1 1 0 0,0 1 0 0 0,-1 0 0 0 0,1-1-1 0 0,0 1 1 0 0,0 0 0 0 0,-1-1 125 0 0,-8-26-10861 0 0,8 24 8935 0 0,1-4-4749 0 0</inkml:trace>
  <inkml:trace contextRef="#ctx0" brushRef="#br0" timeOffset="555.308">850 485 4513 0 0,'0'0'3138'0'0,"0"0"-475"0"0,0 0-392 0 0,0 0-238 0 0,0 0-250 0 0,0 0-299 0 0,0 0-316 0 0,0 0-271 0 0,0 0-189 0 0,0 0-103 0 0,0 0-7 0 0,0 0-8 0 0,-2 8-41 0 0,1-7-535 0 0,0 4 73 0 0,0-1 0 0 0,0 1 0 0 0,0 0 0 0 0,1-1 0 0 0,0 1 1 0 0,0 0-1 0 0,0 0 0 0 0,0 0 0 0 0,1-1 0 0 0,-1 1 1 0 0,1 0-1 0 0,0-1 0 0 0,1 1 0 0 0,-1-1 0 0 0,1 2-87 0 0,14 20 311 0 0,1 0 1 0 0,1-1-1 0 0,2 0 0 0 0,0-2 1 0 0,1 0-1 0 0,2-2 0 0 0,3 3-311 0 0,25 25-325 0 0,-49-49 911 0 0,-1 0-2951 0 0,0 1-6714 0 0,-1-1-2469 0 0</inkml:trace>
  <inkml:trace contextRef="#ctx0" brushRef="#br0" timeOffset="893.795">1295 293 15947 0 0,'0'0'1395'0'0,"0"0"-473"0"0,0 0-231 0 0,0 0 81 0 0,0 0 136 0 0,0 0 35 0 0,0 0-91 0 0,0 0-125 0 0,0 0-99 0 0,0 0-74 0 0,0 0-69 0 0,0 0-73 0 0,0 0-57 0 0,33-1-47 0 0,102-4-51 0 0,169-6 765 0 0,-285 9-1196 0 0,-1 0 367 0 0,-16 2-4622 0 0,-9-1-5503 0 0,2 1-1624 0 0</inkml:trace>
  <inkml:trace contextRef="#ctx0" brushRef="#br0" timeOffset="1136.003">1334 500 11058 0 0,'0'0'3740'0'0,"0"0"-2093"0"0,0 0-707 0 0,0 0 36 0 0,0 0 34 0 0,0 0-57 0 0,0 0-128 0 0,0 0-144 0 0,0 0-125 0 0,33 2-76 0 0,107 7-69 0 0,-38-20 144 0 0,59-16-254 0 0,35-6-4999 0 0,-157 22-2076 0 0,-31 9 3684 0 0,9-3-6481 0 0</inkml:trace>
  <inkml:trace contextRef="#ctx0" brushRef="#br0" timeOffset="1386.445">2291 231 11210 0 0,'0'0'1793'0'0,"0"0"-438"0"0,0 0-187 0 0,0 0-12 0 0,0 0-18 0 0,0 0-95 0 0,0 0-167 0 0,0 0-188 0 0,-33 20-147 0 0,-100 63-94 0 0,129-81-415 0 0,-1 1 1 0 0,1-1-1 0 0,0 1 0 0 0,-1 0 1 0 0,1 0-1 0 0,1 1 0 0 0,-1-1 0 0 0,0 1 1 0 0,1 0-1 0 0,0 0 0 0 0,0 0 0 0 0,0 0 1 0 0,0 1-1 0 0,1-1 0 0 0,-2 5-32 0 0,-2 4 94 0 0,2-6-42 0 0,0-1 0 0 0,1 1-1 0 0,0 0 1 0 0,0 0 0 0 0,0 0 0 0 0,1 0 0 0 0,0 1 0 0 0,0-1 0 0 0,1 0 0 0 0,0 1 0 0 0,0-1 0 0 0,1 1-1 0 0,0 0 1 0 0,0-1 0 0 0,1 1 0 0 0,0-1 0 0 0,0 1 0 0 0,1-1 0 0 0,0 0 0 0 0,0 1 0 0 0,1-1 0 0 0,0 0-1 0 0,0 0 1 0 0,0-1 0 0 0,1 1 0 0 0,0-1 0 0 0,1 1 0 0 0,-1-1 0 0 0,1-1 0 0 0,0 1 0 0 0,1-1 0 0 0,-1 0 0 0 0,1 0-1 0 0,0 0 1 0 0,0-1 0 0 0,1 0 0 0 0,0 0-52 0 0,14 4 191 0 0,1-1-1 0 0,0-2 1 0 0,1 0-1 0 0,-1-1 1 0 0,1-1-1 0 0,0-1 1 0 0,0-2-1 0 0,0 0 0 0 0,0-1 1 0 0,0-1-1 0 0,-1-1 1 0 0,5-3-191 0 0,7 1 208 0 0,0-2-1 0 0,0-1 1 0 0,-1-2-1 0 0,-1-1 1 0 0,1-2 0 0 0,-2-1-1 0 0,0-1 1 0 0,-1-2 0 0 0,0-1-1 0 0,-2-1 1 0 0,0-1-1 0 0,-1-2 1 0 0,-1-1 0 0 0,-1-1-1 0 0,-1-1 1 0 0,6-11-208 0 0,-24 28-1 0 0,-1 0 0 0 0,0-1 0 0 0,0 0 0 0 0,-1 0 0 0 0,0 0 0 0 0,0-1 0 0 0,-1 1 0 0 0,-1-1 0 0 0,0 0 0 0 0,0 0 0 0 0,0 0 0 0 0,-2 0 0 0 0,1 0 0 0 0,-1 0 0 0 0,-1 0 0 0 0,1 0 0 0 0,-2 0 0 0 0,0 0 0 0 0,0 1 0 0 0,0-1 0 0 0,-1 0 0 0 0,-1 1 0 0 0,0 0 0 0 0,0 0 0 0 0,0 0 0 0 0,-1 0 0 0 0,-1 1 0 0 0,0-1 0 0 0,0 1 0 0 0,0 1 0 0 0,-1-1 0 0 0,0 1 0 0 0,0 0 0 0 0,-1 1 0 0 0,0 0 0 0 0,0 0 0 0 0,-1 1 0 0 0,1 0 0 0 0,-5-2 1 0 0,-5-1-121 0 0,1 0 0 0 0,-1 1-1 0 0,0 1 1 0 0,0 1 0 0 0,-1 1 0 0 0,0 0-1 0 0,0 2 1 0 0,0 0 0 0 0,0 0-1 0 0,0 2 1 0 0,0 1 0 0 0,0 0 0 0 0,0 1-1 0 0,0 1 1 0 0,1 1 0 0 0,-8 3 121 0 0,-10 4-1243 0 0,0 1-1 0 0,2 1 1 0 0,-1 2 0 0 0,-27 17 1243 0 0,20-6-4896 0 0,10-7-6656 0 0</inkml:trace>
  <inkml:trace contextRef="#ctx0" brushRef="#br0" timeOffset="1809.187">2153 286 584 0 0,'0'0'1947'0'0,"0"0"39"0"0,0 0-14 0 0,0 0-41 0 0,0 0-45 0 0,0 0-88 0 0,0 0-118 0 0,0 0-162 0 0,0 0-206 0 0,0 0-173 0 0,0 0-112 0 0,0 0-55 0 0,-21-8-29 0 0,-63-23-37 0 0,84 32-824 0 0,1-1 1 0 0,-1 1 0 0 0,0 0 0 0 0,1-1-1 0 0,-1 1 1 0 0,0 0 0 0 0,0 0 0 0 0,0 0 0 0 0,0-1-1 0 0,0 1 1 0 0,0 0 0 0 0,0 0 0 0 0,0 0-1 0 0,0-1 1 0 0,0 1 0 0 0,0 0 0 0 0,0 0 0 0 0,0-1-1 0 0,-1 1 1 0 0,1 0 0 0 0,0 0 0 0 0,-1-1-1 0 0,1 1 1 0 0,0 0 0 0 0,-1-1 0 0 0,1 1 0 0 0,-1 0-1 0 0,1-1 1 0 0,-1 1 0 0 0,0-1 0 0 0,1 1-1 0 0,-1-1 1 0 0,1 1 0 0 0,-1-1 0 0 0,0 1 0 0 0,1-1-1 0 0,-1 0 1 0 0,0 1 0 0 0,0-1 0 0 0,1 0-1 0 0,-1 1 1 0 0,0-1 0 0 0,0 0 0 0 0,1 0-1 0 0,-1 0 1 0 0,0 0 0 0 0,0 0 0 0 0,0 0 0 0 0,1 0-1 0 0,-1 0 1 0 0,0 0 0 0 0,0 0 0 0 0,0 0-1 0 0,1-1 1 0 0,-1 1 0 0 0,0 0 0 0 0,0-1 0 0 0,1 1-1 0 0,-2-1-82 0 0,11 8 253 0 0,0 0 0 0 0,1-1 0 0 0,-1 0 0 0 0,1 0-1 0 0,0-1 1 0 0,0-1 0 0 0,1 0 0 0 0,0 0-1 0 0,10 2-252 0 0,77 16 599 0 0,1-4 0 0 0,0-5 0 0 0,42-1-599 0 0,37 5 399 0 0,136 15 65 0 0,-127-10-375 0 0,-177-18-1612 0 0,-25-3-5161 0 0,8-1 1164 0 0,3 0-6756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2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4473 0 0,'0'0'2398'0'0,"0"0"-242"0"0,0 0-91 0 0,0 0-64 0 0,0 0-159 0 0,0 0-205 0 0,0 0-204 0 0,0 0-217 0 0,0 0-186 0 0,0 0-152 0 0,0 0-125 0 0,0 0-114 0 0,0 0-107 0 0,-7 0 204 0 0,6 0 1970 0 0,48 4 93 0 0,13 0-3015 0 0,283-4 314 0 0,-226-4 35 0 0,-116 4-126 0 0,-1 0-9 0 0,0 0 13 0 0,19-3 55 0 0,-15 2-4965 0 0,-8 1 2146 0 0,-1 0-2996 0 0,0 0-6136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16636 0 0,'0'0'1240'0'0,"0"0"-444"0"0,0 0-189 0 0,0 0 102 0 0,0 0 131 0 0,0 0 49 0 0,0 0-44 0 0,0 0-95 0 0,0 0-82 0 0,0 0-59 0 0,0 0-46 0 0,31 3-38 0 0,98 6-42 0 0,137 13 1148 0 0,-182-16-1511 0 0,12 0-328 0 0,-30-4-5512 0 0,-66-3 443 0 0,0-2-6428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7626 0 0,'0'0'1855'0'0,"0"0"-196"0"0,0 0-26 0 0,0 0 89 0 0,0 0 44 0 0,0 0-114 0 0,0 0-201 0 0,0 0-229 0 0,0 0-205 0 0,0 0-161 0 0,0 0-142 0 0,0 0-105 0 0,-6-6 266 0 0,5 5 2102 0 0,32 28-1642 0 0,96 41-700 0 0,-2-20-422 0 0,143 76 56 0 0,-233-87-193 0 0,-90-14 266 0 0,35-11-334 0 0,0 1 0 0 0,1 1 0 0 0,0 1-1 0 0,1 1 1 0 0,1 0 0 0 0,1 2 0 0 0,-3 3-8 0 0,-72 67-8 0 0,-115 77 86 0 0,146-87-1849 0 0,60-78 1683 0 0,0 0-1 0 0,1 0 0 0 0,-1 0 1 0 0,0 0-1 0 0,1-1 0 0 0,-1 1 1 0 0,0 0-1 0 0,0 0 0 0 0,1 0 1 0 0,-1 0-1 0 0,0 0 0 0 0,1 0 1 0 0,-1 0-1 0 0,0 0 0 0 0,0 0 1 0 0,1 0-1 0 0,-1 0 0 0 0,0 0 1 0 0,1 0-1 0 0,-1 0 0 0 0,0 0 1 0 0,1 0-1 0 0,-1 1 0 0 0,0-1 1 0 0,0 0-1 0 0,1 0 0 0 0,-1 0 1 0 0,0 0-1 0 0,0 0 0 0 0,1 1 1 0 0,-1-1-1 0 0,0 0 0 0 0,0 0 1 0 0,0 1-1 0 0,1-1 0 0 0,-1 0 1 0 0,0 0-1 0 0,0 1 0 0 0,0-1 1 0 0,0 0-1 0 0,1 0 0 0 0,-1 1 1 0 0,0-1-1 0 0,0 0 0 0 0,0 1 1 0 0,0-1-1 0 0,0 0 0 0 0,0 0 1 0 0,0 1-1 0 0,0-1 0 0 0,0 0 1 0 0,0 1-1 0 0,0-1 0 0 0,0 0 1 0 0,0 1-1 0 0,0-1 0 0 0,0 0 1 0 0,0 0-1 0 0,-1 1 0 0 0,1-1 1 0 0,0 0-1 0 0,0 0 1 0 0,0 1-1 0 0,0-1 0 0 0,0 0 1 0 0,-1 0-1 0 0,1 1 0 0 0,0-1 89 0 0,15-3-10674 0 0,-6-1-1481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9978 0 0,'0'0'2159'0'0,"0"0"-342"0"0,0 0-174 0 0,0 0-140 0 0,0 0-196 0 0,0 0-255 0 0,0 0-240 0 0,0 0-173 0 0,0 0-91 0 0,0 0-19 0 0,0 0 25 0 0,0 0 9 0 0,3 2 9 0 0,87 26 3111 0 0,66-24-2738 0 0,-96-5-652 0 0,34-7-271 0 0,-82 0-1887 0 0,-13 6-2157 0 0,-6 2-3599 0 0,5 0-4201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11971 0 0,'0'0'2991'0'0,"0"0"-1111"0"0,0 0-455 0 0,0 0-28 0 0,0 0-33 0 0,0 0-150 0 0,0 0-274 0 0,0 0-264 0 0,0 0-165 0 0,0 0-80 0 0,0 0-36 0 0,0 0-19 0 0,0 0-19 0 0,5 12-29 0 0,17 34-32 0 0,-21-44-273 0 0,1-1-1 0 0,-1 0 0 0 0,0 1 1 0 0,1-1-1 0 0,0 0 0 0 0,-1 0 1 0 0,1 0-1 0 0,-1 0 0 0 0,1-1 1 0 0,0 1-1 0 0,0 0 0 0 0,-1-1 1 0 0,1 1-1 0 0,0-1 0 0 0,0 1 1 0 0,0-1-1 0 0,0 0 0 0 0,0 0 1 0 0,0 0-1 0 0,-1 0 0 0 0,1 0 1 0 0,0 0-1 0 0,0-1 0 0 0,0 1 1 0 0,1-1-23 0 0,7 0 88 0 0,202-35-172 0 0,-202 32-659 0 0,3 0-5513 0 0,-9 4-5778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34.4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1 124,'8'4,"1"0,-1-1,1 0,0 0,0-1,0 0,1 0,-1-1,0-1,0 0,1 0,-1 0,0-1,3-1,-7 1,-1 1,0-1,0 0,0 0,0 0,1-1,-2 1,1-1,0 0,0 0,-1-1,1 1,-1-1,1 0,-1 1,0-1,0-1,-1 1,1 0,-1-1,1 1,-1-1,0 0,0 0,-1 0,1 0,-1 0,0 0,0 0,0-1,0-2,-1 5,0 0,0 0,0 0,0 0,0 0,0 0,-1 0,1 0,-1 0,1 0,-1 0,0 0,0 1,0-1,0 0,0 0,0 1,0-1,-1 0,1 1,-1-1,1 1,-1 0,1 0,-1-1,0 1,0 0,1 0,-1 0,0 1,0-1,0 0,0 1,0-1,0 1,0 0,0 0,0 0,0 0,0 0,0 0,-1 0,-3 1,1-1,-1 1,1 0,-1 1,1-1,0 1,-1 0,1 0,0 1,0-1,0 1,1 0,-1 1,1-1,-3 3,0 1,1 1,-1 1,1-1,1 1,-1 0,1 0,1 0,0 1,0 0,1-1,0 1,1 1,0-1,1 0,0 0,0 1,2 7,0-14,1 0,0 0,0 0,0 0,0 0,1 0,0-1,-1 1,1-1,1 0,-1 0,0 0,1 0,-1 0,1-1,0 0,0 0,0 0,0 0,0 0,1-1,-1 0,0 0,1 0,-1 0,1-1,-1 0,1 0,126-14,-110 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16315 0 0,'0'0'1578'0'0,"0"0"-438"0"0,0 0-327 0 0,0 0-32 0 0,0 0 105 0 0,0 0 51 0 0,0 0-94 0 0,0 0-176 0 0,0 0-168 0 0,0 0-122 0 0,0 0-85 0 0,0 25-15 0 0,2 83-31 0 0,6 34 442 0 0,-5-107-629 0 0,-1 1 1 0 0,-1 0-1 0 0,-2 0 1 0 0,-2-1-1 0 0,-1 2-59 0 0,-29 128-358 0 0,29-132-1891 0 0,4-33 1202 0 0,1-1-3347 0 0,10-9-72 0 0,-7 3-1332 0 0,-2-1-2526 0 0</inkml:trace>
  <inkml:trace contextRef="#ctx0" brushRef="#br0" timeOffset="348.234">1 1 12923 0 0,'0'0'1853'0'0,"0"0"-272"0"0,0 0-209 0 0,0 0-29 0 0,0 0-85 0 0,0 0-242 0 0,0 0-331 0 0,0 0-299 0 0,0 0-169 0 0,0 0-29 0 0,0 0 47 0 0,0 0 61 0 0,0 0 25 0 0,18 0-7 0 0,114 7 270 0 0,146 49 643 0 0,-271-54-1209 0 0,0-1 1 0 0,0 1-1 0 0,0 0 0 0 0,-1 1 1 0 0,1 0-1 0 0,0 0 1 0 0,-1 0-1 0 0,0 1 0 0 0,0 0 1 0 0,0 0-1 0 0,0 0 1 0 0,-1 1-1 0 0,0 0 0 0 0,0 0 1 0 0,0 0-1 0 0,0 1 1 0 0,-1 0-1 0 0,0 0 0 0 0,0 0 1 0 0,-1 0-1 0 0,1 0 1 0 0,-1 1-1 0 0,-1 0 0 0 0,1-1 1 0 0,-1 1-1 0 0,0 0 0 0 0,-1 0 1 0 0,0 0-1 0 0,1 8-18 0 0,-6-8 17 0 0,1 1 0 0 0,-1-1 0 0 0,0 0 0 0 0,-1 0 0 0 0,1-1 0 0 0,-2 1 0 0 0,1-1 0 0 0,0 0 0 0 0,-1 0 0 0 0,0-1-1 0 0,-1 0 1 0 0,1 0 0 0 0,-1 0 0 0 0,0-1 0 0 0,0 0 0 0 0,-1 0 0 0 0,1-1 0 0 0,-1 0 0 0 0,-3 1-17 0 0,-5 4 5 0 0,-8 4-29 0 0,-1-2-1 0 0,-1 0 1 0 0,0-2-1 0 0,0-1 1 0 0,0-1-1 0 0,-1-1 1 0 0,-12-1 24 0 0,-58 1-3536 0 0,97-8-3611 0 0,0-1-4249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9042 0 0,'0'0'5002'0'0,"0"0"-3177"0"0,0 0-1193 0 0,0 0 4 0 0,0 0 238 0 0,0 0 204 0 0,0 0 32 0 0,0 0-150 0 0,0 0-204 0 0,0 0-154 0 0,0 0-105 0 0,0 0-78 0 0,4 31-39 0 0,12 97-48 0 0,-10 16 570 0 0,-45 90-341 0 0,16-156-829 0 0,30-93-7883 0 0,-3 5 819 0 0,-3 6-2525 0 0</inkml:trace>
  <inkml:trace contextRef="#ctx0" brushRef="#br0" timeOffset="288.698">56 52 12227 0 0,'0'0'1649'0'0,"0"0"-530"0"0,0 0-227 0 0,0 0-34 0 0,0 0 15 0 0,0 0 0 0 0,0 0-7 0 0,0 0-3 0 0,0 0-40 0 0,0 0-60 0 0,0 0-82 0 0,0 0-83 0 0,23 0-86 0 0,75 2-56 0 0,66-23 1031 0 0,23-12-3039 0 0,-187 41-8876 0 0,-1-5-1252 0 0</inkml:trace>
  <inkml:trace contextRef="#ctx0" brushRef="#br0" timeOffset="516.588">0 368 14227 0 0,'0'0'1250'0'0,"0"0"-207"0"0,0 0 3 0 0,0 0 52 0 0,0 0-35 0 0,0 0-150 0 0,0 0-170 0 0,0 0-171 0 0,33 0-154 0 0,102-1-135 0 0,25-23-22 0 0,-116 10-1018 0 0,-24 6-5320 0 0,-14 8-4989 0 0</inkml:trace>
  <inkml:trace contextRef="#ctx0" brushRef="#br0" timeOffset="917.343">437 339 240 0 0,'0'0'918'0'0,"0"0"204"0"0,0 0 329 0 0,0 0 335 0 0,0 0 89 0 0,0 0-96 0 0,0 0-78 0 0,0 0-125 0 0,0 0-82 0 0,0 0-87 0 0,0 0-123 0 0,0 0-113 0 0,-3 14-102 0 0,-21 93 2144 0 0,-8 58-472 0 0,21-131-13966 0 0,11-34 5345 0 0,0-3-1842 0 0</inkml:trace>
  <inkml:trace contextRef="#ctx0" brushRef="#br0" timeOffset="1187.792">415 357 9842 0 0,'0'0'2249'0'0,"0"0"-826"0"0,0 0-411 0 0,0 0 3 0 0,0 0 81 0 0,0 0 1 0 0,0 0-114 0 0,0 0-166 0 0,0 0-141 0 0,0 0-111 0 0,0 0-75 0 0,0 0-49 0 0,25 0-90 0 0,123 0 123 0 0,-94-3 733 0 0,-20 0-4121 0 0,-12 2-6585 0 0,-22 1-1258 0 0</inkml:trace>
  <inkml:trace contextRef="#ctx0" brushRef="#br0" timeOffset="1435.265">435 490 10434 0 0,'0'0'2398'0'0,"0"0"-830"0"0,0 0-378 0 0,0 0 13 0 0,0 0-47 0 0,0 0-124 0 0,0 0-146 0 0,0 0-183 0 0,0 0-164 0 0,0 0-145 0 0,0 0-126 0 0,0 0-105 0 0,0 0-82 0 0,28-1-47 0 0,89-2-66 0 0,-25-15-1651 0 0,-63 7-8556 0 0,-17 7 144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4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302 479 16708 0 0,'0'0'1412'0'0,"0"0"-149"0"0,0 0-187 0 0,0 0-81 0 0,0 0-42 0 0,0 0-51 0 0,0 0-137 0 0,0 0-202 0 0,0 0-203 0 0,0 0-74 0 0,0 0-17 0 0,-1 4 22 0 0,17 66 832 0 0,-2-33-732 0 0,6 32-177 0 0,-3 0 1 0 0,-3 1 0 0 0,-4 1-1 0 0,-2 0 1 0 0,-3 42-215 0 0,-3-40-2946 0 0,-19-75-6471 0 0,14 1 4792 0 0,-1-3-6521 0 0</inkml:trace>
  <inkml:trace contextRef="#ctx0" brushRef="#br0" timeOffset="465.703">0 538 13035 0 0,'0'0'1581'0'0,"0"0"-78"0"0,0 0-164 0 0,0 0-90 0 0,0 0-105 0 0,0 0-151 0 0,0 0-179 0 0,0 0-159 0 0,0 0-118 0 0,0 0-69 0 0,0 0-38 0 0,0 0-16 0 0,28-34-17 0 0,89-101-33 0 0,-51 89-20 0 0,-19 30-114 0 0,1 2 0 0 0,0 2 1 0 0,0 3-1 0 0,1 1 0 0 0,1 2 0 0 0,19 2-230 0 0,-67 4 5 0 0,1-1-1 0 0,-1 1 1 0 0,1-1-1 0 0,-1 1 1 0 0,1 0-1 0 0,0 0 1 0 0,-1 1-1 0 0,1-1 0 0 0,-1 0 1 0 0,1 1-1 0 0,0-1 1 0 0,-1 1-1 0 0,0 0 1 0 0,1 0-1 0 0,-1 0 1 0 0,1 0-1 0 0,-1 1 1 0 0,0-1-1 0 0,0 0 0 0 0,0 1 1 0 0,0 0-1 0 0,0-1 1 0 0,0 1-1 0 0,0 0 1 0 0,0 0-1 0 0,-1 0 1 0 0,1 0-1 0 0,-1 0 1 0 0,1 1-1 0 0,-1-1 0 0 0,0 0 1 0 0,0 1-1 0 0,0-1 1 0 0,0 1-1 0 0,-1-1 1 0 0,1 1-1 0 0,-1-1 1 0 0,1 1-1 0 0,-1 0 1 0 0,0-1-1 0 0,0 1 0 0 0,0-1 1 0 0,0 1-1 0 0,0 0 1 0 0,-1-1-1 0 0,1 1 1 0 0,-1-1-1 0 0,0 1 1 0 0,0-1-1 0 0,0 1-4 0 0,-7 13 38 0 0,0-1 0 0 0,-1-1 0 0 0,0 0 0 0 0,-2 0 0 0 0,1-1 0 0 0,-2 0-1 0 0,0-1 1 0 0,0 0 0 0 0,-10 7-38 0 0,-7 7 24 0 0,-75 81 18 0 0,104-105-44 0 0,-1-1 0 0 0,0 0 1 0 0,0 1-1 0 0,1-1 0 0 0,-1 0 1 0 0,0 1-1 0 0,1-1 0 0 0,0 1 1 0 0,-1-1-1 0 0,1 1 0 0 0,0-1 1 0 0,0 1-1 0 0,0-1 0 0 0,0 1 1 0 0,0-1-1 0 0,0 1 0 0 0,0 0 1 0 0,0-1-1 0 0,1 1 0 0 0,-1-1 0 0 0,0 1 1 0 0,1-1-1 0 0,0 0 0 0 0,-1 1 1 0 0,1-1-1 0 0,0 0 0 0 0,-1 1 1 0 0,1-1-1 0 0,0 0 0 0 0,0 0 1 0 0,0 1-1 0 0,0-1 0 0 0,1 0 1 0 0,-1 0-1 0 0,0 0 0 0 0,0 0 1 0 0,1-1-1 0 0,-1 1 0 0 0,0 0 0 0 0,1 0 1 0 0,-1-1-1 0 0,1 1 2 0 0,67 17-7 0 0,95-11 49 0 0,-131-8-45 0 0,0 1 0 0 0,0 2 0 0 0,0 1 0 0 0,-1 2 0 0 0,23 6 3 0 0,-52-11 9 0 0,0 1-1 0 0,0 0 0 0 0,-1 0 1 0 0,1 0-1 0 0,0 0 1 0 0,-1 0-1 0 0,1 1 0 0 0,-1-1 1 0 0,1 1-1 0 0,-1 0 1 0 0,0 0-1 0 0,0 0 0 0 0,1 0 1 0 0,-1 0-1 0 0,-1 0 1 0 0,1 0-1 0 0,0 1 0 0 0,0-1 1 0 0,-1 1-1 0 0,0-1 1 0 0,1 1-1 0 0,-1-1 1 0 0,0 1-1 0 0,0 0 0 0 0,0 0 1 0 0,-1 0-1 0 0,1-1 1 0 0,-1 1-1 0 0,0 0 0 0 0,1 0 1 0 0,-1 0-1 0 0,0 0 1 0 0,-1 0-1 0 0,1 0 0 0 0,0 0 1 0 0,-1-1-1 0 0,0 1 1 0 0,0 0-1 0 0,0 0 0 0 0,0 0 1 0 0,0-1-1 0 0,0 1 1 0 0,-1-1-1 0 0,1 1 1 0 0,-1-1-1 0 0,0 1-8 0 0,-19 23 58 0 0,0-1 0 0 0,-2 0 0 0 0,-1-2 0 0 0,0-1 0 0 0,-2-1-1 0 0,-1-1 1 0 0,0-1 0 0 0,-21 9-58 0 0,10-3-52 0 0,28-18-76 0 0,2-1-62 0 0,1 0 0 0 0,-1-1 1 0 0,0 0-1 0 0,0-1 0 0 0,0 0 1 0 0,-1 0-1 0 0,1-1 0 0 0,-1 0 1 0 0,0-1-1 0 0,-5 2 190 0 0,14-4-696 0 0,0 0-223 0 0,19-32-10459 0 0,-14 27 6630 0 0,2-3-3511 0 0</inkml:trace>
  <inkml:trace contextRef="#ctx0" brushRef="#br0" timeOffset="1111.779">998 792 10434 0 0,'0'0'1990'0'0,"0"0"-530"0"0,0 0-270 0 0,0 0-23 0 0,0 0-56 0 0,0 0-122 0 0,0 0-174 0 0,0 0-176 0 0,0 0-106 0 0,0 0-35 0 0,0 0-19 0 0,0 0-19 0 0,0 0-10 0 0,9 29-25 0 0,28 88-32 0 0,-37-116-382 0 0,0 1 0 0 0,0-1 0 0 0,1 0 0 0 0,-1 0 0 0 0,0 0-1 0 0,0 0 1 0 0,1 0 0 0 0,-1 1 0 0 0,0-1 0 0 0,1 0 0 0 0,-1 0 0 0 0,1 0 0 0 0,-1 0 0 0 0,1 0 0 0 0,0 0 0 0 0,-1 0 0 0 0,1-1 0 0 0,0 1 0 0 0,0 0-1 0 0,0 0 1 0 0,0 0 0 0 0,0-1 0 0 0,-1 1 0 0 0,1 0 0 0 0,0-1 0 0 0,0 1 0 0 0,1-1 0 0 0,-1 0 0 0 0,0 1 0 0 0,0-1 0 0 0,0 0 0 0 0,0 1 0 0 0,0-1-1 0 0,0 0 1 0 0,1 0 0 0 0,-1 0 0 0 0,0 0 0 0 0,0 0 0 0 0,0 0 0 0 0,0 0 0 0 0,0 0 0 0 0,1-1 0 0 0,-1 1 0 0 0,0 0 0 0 0,0-1 0 0 0,0 1 0 0 0,0-1-1 0 0,0 1 1 0 0,0-1 0 0 0,0 1 0 0 0,0-1 0 0 0,0 0 0 0 0,0 0-11 0 0,4-2 76 0 0,24-13 89 0 0,-1-2 1 0 0,0-1 0 0 0,-2-1-1 0 0,0-1 1 0 0,-1-1-1 0 0,-1-2 1 0 0,-2 0 0 0 0,3-5-166 0 0,0 2 86 0 0,20-12-61 0 0,-39 65-188 0 0,-6-7 192 0 0,-1-13-22 0 0,-1-1 1 0 0,1 1-1 0 0,1-1 1 0 0,-1 1-1 0 0,1 0 0 0 0,0-1 1 0 0,0 1-1 0 0,1-1 1 0 0,-1 1-1 0 0,1-1 1 0 0,1 1-1 0 0,-1-1 1 0 0,1 1-1 0 0,0-1 1 0 0,0 0-1 0 0,0 0 1 0 0,1 0-1 0 0,0 0 1 0 0,0 0-1 0 0,0-1 1 0 0,1 1-1 0 0,-1-1 1 0 0,1 0-1 0 0,0 0 1 0 0,0 0-1 0 0,0 0 1 0 0,1-1-1 0 0,0 0 1 0 0,-1 0-1 0 0,1 0 1 0 0,0 0-1 0 0,5 1-7 0 0,1-1 81 0 0,0-1-1 0 0,0 0 0 0 0,0-1 1 0 0,1 0-1 0 0,-1-1 0 0 0,1 0 0 0 0,-1 0 1 0 0,1-1-1 0 0,-1-1 0 0 0,0 0 1 0 0,0-1-1 0 0,0 0 0 0 0,0 0 1 0 0,0-2-1 0 0,-1 1 0 0 0,1-1 0 0 0,-1 0 1 0 0,0-1-1 0 0,-1 0 0 0 0,1-1 1 0 0,-1 0-1 0 0,-1-1 0 0 0,8-8-80 0 0,12-13 196 0 0,-1-2 0 0 0,-2-1 0 0 0,-2-1 0 0 0,0-1 0 0 0,-3-1-1 0 0,2-6-195 0 0,-8 13 15 0 0,-1-1 0 0 0,-2 0 0 0 0,0-1 0 0 0,-2-1 0 0 0,-2 1 0 0 0,0-1 0 0 0,-2 0 0 0 0,-2-1 0 0 0,-1 1 0 0 0,-1-1 0 0 0,-1 0 0 0 0,-2 1 0 0 0,-5-27-15 0 0,7 53-2 0 0,-1-1 0 0 0,1 0 0 0 0,-1 0 0 0 0,0 0 0 0 0,0 0 0 0 0,-1 0 1 0 0,0 1-1 0 0,0-1 0 0 0,0 1 0 0 0,-1-1 0 0 0,1 1 0 0 0,-1 0 0 0 0,-1 0 0 0 0,1 0 0 0 0,-1 0 0 0 0,0 1 0 0 0,0-1 0 0 0,0 1 0 0 0,0 0 0 0 0,-1 0 1 0 0,0 1-1 0 0,1-1 0 0 0,-2 1 0 0 0,1 0 0 0 0,0 1 0 0 0,0-1 0 0 0,-1 1 0 0 0,1 0 0 0 0,-5-1 2 0 0,4 5-7 0 0,1 0 0 0 0,0 1 0 0 0,-1-1 0 0 0,1 1 0 0 0,0 0 0 0 0,1 1-1 0 0,-1-1 1 0 0,0 1 0 0 0,1 0 0 0 0,0 0 0 0 0,0 0 0 0 0,0 1 0 0 0,1-1 0 0 0,-1 1 0 0 0,1 0 0 0 0,0 0 0 0 0,0 0-1 0 0,1 1 1 0 0,-2 3 7 0 0,-3 9 19 0 0,1 1 1 0 0,1 0-1 0 0,0 0 0 0 0,2 0 0 0 0,0 1 0 0 0,1-1 0 0 0,1 1 0 0 0,0 0 0 0 0,2-1 0 0 0,1 1 0 0 0,0 0 0 0 0,1-1 0 0 0,3 9-19 0 0,2 1 52 0 0,2 0 0 0 0,1 0 0 0 0,1-1 0 0 0,1-1-1 0 0,2 0 1 0 0,0-1 0 0 0,2 0 0 0 0,1-1 0 0 0,1-2-1 0 0,1 1 1 0 0,1-2 0 0 0,1-1 0 0 0,1-1-52 0 0,21 17-51 0 0,-50-66-2039 0 0,-39-23-2732 0 0,21 24-3734 0 0,15 16-3110 0 0</inkml:trace>
  <inkml:trace contextRef="#ctx0" brushRef="#br0" timeOffset="1359.841">1457 324 15027 0 0,'0'0'2261'0'0,"0"0"-721"0"0,0 0-425 0 0,0 0-75 0 0,0 0 52 0 0,0 0 61 0 0,0 0-57 0 0,30-6-173 0 0,104-21-183 0 0,418-109 1887 0 0,-469 115-2702 0 0,49-10-108 0 0,-43 16-3652 0 0,-77 12-2134 0 0,-4 3-6494 0 0</inkml:trace>
  <inkml:trace contextRef="#ctx0" brushRef="#br0" timeOffset="1597.129">472 1377 17948 0 0,'0'0'2184'0'0,"0"0"-994"0"0,0 0-495 0 0,0 0-55 0 0,0 0-12 0 0,0 0-4 0 0,0 0-10 0 0,0 0-56 0 0,0 0-56 0 0,39-2-19 0 0,130-8-53 0 0,28-26 312 0 0,1051-295 345 0 0,-974 257-2319 0 0,-160 39-3954 0 0,-64 19-7023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158 125 2849 0 0,'0'0'1636'0'0,"0"0"-314"0"0,0 0 70 0 0,0 0 362 0 0,0 0 345 0 0,0 0 132 0 0,0 0-159 0 0,0 0-298 0 0,0 0-266 0 0,0 0-231 0 0,0 0-189 0 0,11 6 802 0 0,-18 55 162 0 0,-6 55-1411 0 0,4 1-1 0 0,5 0 1 0 0,10 99-641 0 0,3-128-284 0 0,-1-96-1063 0 0,17-68-1560 0 0,-10 34-818 0 0,-4 1-4258 0 0,-5 25-2637 0 0</inkml:trace>
  <inkml:trace contextRef="#ctx0" brushRef="#br0" timeOffset="239.38">0 85 10594 0 0,'0'0'2295'0'0,"0"0"-678"0"0,0 0-562 0 0,0 0-208 0 0,0 0-29 0 0,0 0 57 0 0,0 0 21 0 0,0 0-3 0 0,0 0-69 0 0,0 0-139 0 0,0 0-127 0 0,0 0-101 0 0,32 0-77 0 0,105-2-32 0 0,25-19 455 0 0,-59-4-494 0 0,-66 15-817 0 0,1 1 0 0 0,0 2 0 0 0,1 2 0 0 0,30-1 508 0 0,-76 21-7064 0 0,0-8 612 0 0,-1-3-2254 0 0</inkml:trace>
  <inkml:trace contextRef="#ctx0" brushRef="#br0" timeOffset="437.027">59 527 12547 0 0,'0'0'2125'0'0,"0"0"-850"0"0,0 0-236 0 0,0 0 28 0 0,0 0 43 0 0,0 0-18 0 0,0 0-114 0 0,36-5-168 0 0,113-17-195 0 0,-3-18 233 0 0,-123 32-1659 0 0,85-26 1908 0 0,-72 27-4854 0 0,1 5-5228 0 0,-33 2-2065 0 0</inkml:trace>
  <inkml:trace contextRef="#ctx0" brushRef="#br0" timeOffset="821.194">565 674 10834 0 0,'0'0'2581'0'0,"0"0"-1006"0"0,0 0-448 0 0,0 0 105 0 0,0 0 170 0 0,0 0 2 0 0,0 0-208 0 0,0 0-269 0 0,0 0-263 0 0,0 0-185 0 0,0 0-111 0 0,0 0-92 0 0,-1 29-72 0 0,-5 130 96 0 0,6-20 3 0 0,2-132-3276 0 0,3-23-7053 0 0,-5 14 8096 0 0,0-1-8013 0 0</inkml:trace>
  <inkml:trace contextRef="#ctx0" brushRef="#br0" timeOffset="1085.033">505 700 12667 0 0,'0'0'1407'0'0,"0"0"-438"0"0,0 0-143 0 0,0 0 110 0 0,0 0 139 0 0,0 0 56 0 0,0 0-92 0 0,0 0-182 0 0,0 0-159 0 0,0 0-144 0 0,0 0-119 0 0,0 0-79 0 0,0 0-81 0 0,30-4-72 0 0,95-11-61 0 0,-38 1 522 0 0,-41 7-2530 0 0,-11 6-9846 0 0,-34 1 1056 0 0</inkml:trace>
  <inkml:trace contextRef="#ctx0" brushRef="#br0" timeOffset="1324.979">497 884 14627 0 0,'0'0'1459'0'0,"0"0"-557"0"0,0 0-192 0 0,0 0 156 0 0,0 0 138 0 0,0 0 16 0 0,0 0-118 0 0,0 0-162 0 0,0 0-176 0 0,0 0-154 0 0,0 0-117 0 0,0 0-110 0 0,30-3-83 0 0,94-7-63 0 0,-30-10-592 0 0,-64 11-388 0 0,-13 4-1040 0 0,1 0-3847 0 0,-3 1-5835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1 9802 0 0,'0'0'1155'0'0,"0"0"-472"0"0,0 0-60 0 0,0 0 330 0 0,0 0 337 0 0,0 0 125 0 0,0 0-138 0 0,0 0-282 0 0,0 0-221 0 0,0 0-25 0 0,0 0 45 0 0,0 0 50 0 0,1 3 9 0 0,0-1-727 0 0,-1 0-1 0 0,1 0 1 0 0,-1 1 0 0 0,0-1-1 0 0,0 0 1 0 0,0 0-1 0 0,0 1 1 0 0,0-1-1 0 0,0 0 1 0 0,-1 0-1 0 0,1 0 1 0 0,-1 1-1 0 0,1-1 1 0 0,-1 0-1 0 0,0 0 1 0 0,0 0-1 0 0,0 0 1 0 0,0 0-1 0 0,0 0 1 0 0,0 0-1 0 0,-1-1 1 0 0,1 1 0 0 0,-1 0-1 0 0,0 0-125 0 0,-22 20 176 0 0,0-1-1 0 0,-2-2 1 0 0,0 0-1 0 0,-1-2 1 0 0,-1 0-1 0 0,-1-2 1 0 0,0-2-1 0 0,0 0 1 0 0,-2-2-1 0 0,-11 2-175 0 0,-155 38 550 0 0,197-51-533 0 0,-1 0 0 0 0,1 0 1 0 0,-1 0-1 0 0,1 0 0 0 0,0 0 1 0 0,-1 0-1 0 0,1 0 1 0 0,-1 0-1 0 0,1 0 0 0 0,0 0 1 0 0,-1 0-1 0 0,1 0 0 0 0,-1 0 1 0 0,1 0-1 0 0,0 0 0 0 0,-1 0 1 0 0,1 0-1 0 0,-1 0 1 0 0,1 0-1 0 0,0 1 0 0 0,-1-1 1 0 0,1 0-1 0 0,0 0 0 0 0,-1 0 1 0 0,1 1-1 0 0,0-1 1 0 0,-1 0-1 0 0,1 0 0 0 0,0 1 1 0 0,0-1-1 0 0,-1 0 0 0 0,1 1 1 0 0,0-1-1 0 0,0 0 1 0 0,0 1-1 0 0,-1-1 0 0 0,1 1 1 0 0,0-1-1 0 0,0 0 0 0 0,0 1 1 0 0,0-1-1 0 0,0 1 0 0 0,0-1 1 0 0,0 0-1 0 0,0 1 1 0 0,0-1-1 0 0,0 1 0 0 0,0-1 1 0 0,0 0-1 0 0,0 1 0 0 0,0-1 1 0 0,0 1-1 0 0,0-1 1 0 0,0 0-1 0 0,1 1 0 0 0,-1-1 1 0 0,0 0-1 0 0,0 1 0 0 0,0-1 1 0 0,1 0-1 0 0,-1 1 1 0 0,0-1-1 0 0,0 0 0 0 0,1 1 1 0 0,-1-1-1 0 0,0 0 0 0 0,1 0 1 0 0,-1 1-18 0 0,5 8-145 0 0,9 16 224 0 0,0-1 0 0 0,2 0 0 0 0,0-2 0 0 0,2 0 1 0 0,1 0-1 0 0,0-2 0 0 0,1 0 0 0 0,1-2 0 0 0,1 0 0 0 0,1-1 1 0 0,0-2-1 0 0,2 0 0 0 0,-1-1 0 0 0,17 5-79 0 0,78 37 245 0 0,-88-37-203 0 0,-29-17-45 0 0,-2-1 6 0 0,0-1-10 0 0,0 0-14 0 0,0 0-33 0 0,0 0-26 0 0,0 0-24 0 0,0 0-32 0 0,-31 0-5540 0 0,28 1 4933 0 0,-11 1-5007 0 0,8-2-2745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15507 0 0,'0'0'1835'0'0,"0"0"-726"0"0,0 0-416 0 0,0 0 11 0 0,0 0 150 0 0,0 0 138 0 0,0 0 47 0 0,0 0-82 0 0,0 0-142 0 0,0 0-125 0 0,0 0-109 0 0,0 0-74 0 0,0 0-30 0 0,16 20-31 0 0,51 64-45 0 0,20-11 579 0 0,150 106 282 0 0,-201-138-3312 0 0,-36-41 673 0 0,0 0-1123 0 0,0 0-3401 0 0,-2 0-6479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0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0 0 0,'0'0'1903'0'0,"0"0"-137"0"0,0 0-41 0 0,0 0 37 0 0,0 0 1 0 0,0 0-100 0 0,0 0-181 0 0,0 0-282 0 0,0 0-282 0 0,0 0-201 0 0,0 0-162 0 0,0 0-36 0 0,0 0 86 0 0,11 15 1680 0 0,18 93 1503 0 0,-27-91-3656 0 0,-1 1 0 0 0,-1-1 1 0 0,0 0-1 0 0,-1 0 0 0 0,0 0 1 0 0,-2 0-1 0 0,0 0 0 0 0,-5 13-132 0 0,-5 6-136 0 0,-1 0-1 0 0,-2-1 1 0 0,-1-1 0 0 0,-15 20 136 0 0,29-50-402 0 0,-6 9-280 0 0,0-11-4450 0 0,7-4-244 0 0,0-5-41 0 0,2 5-738 0 0</inkml:trace>
  <inkml:trace contextRef="#ctx0" brushRef="#br0" timeOffset="470.165">0 417 0 0 0,'0'0'544'0'0,"0"0"1236"0"0,0 0 254 0 0,0 0-96 0 0,0 0-220 0 0,0 0-247 0 0,0 0-172 0 0,0 0-74 0 0,0 0-17 0 0,0 0-11 0 0,0 0-45 0 0,0 0-105 0 0,19 4-107 0 0,60 12-141 0 0,-35-26 248 0 0,-38 4-827 0 0,14-9 132 0 0,-1-1-1 0 0,0-1 1 0 0,-1 0 0 0 0,-1-2 0 0 0,-1 0-1 0 0,-1-1 1 0 0,0 0 0 0 0,-1-3-352 0 0,0-3 198 0 0,-1-2 1 0 0,-1 1-1 0 0,-2-1 1 0 0,-1-1-1 0 0,-1 0 1 0 0,3-21-199 0 0,-10 32 374 0 0,-6 27 229 0 0,-6 30-136 0 0,2 13-248 0 0,2 1 1 0 0,2 1-1 0 0,3-1 0 0 0,2 1 0 0 0,3 3-219 0 0,-3-47 2 0 0,0-3-21 0 0,0 0 0 0 0,0 0 0 0 0,1 0 0 0 0,-1 0 0 0 0,2-1 0 0 0,-1 1 0 0 0,1 0 0 0 0,0-1 0 0 0,0 1 0 0 0,0-1 0 0 0,1 0 0 0 0,2 3 19 0 0,-1-6-579 0 0,-4-2-3448 0 0,-1-1-3994 0 0,1 0-3274 0 0</inkml:trace>
  <inkml:trace contextRef="#ctx0" brushRef="#br0" timeOffset="1060.658">656 391 5745 0 0,'0'0'2331'0'0,"0"0"-473"0"0,0 0-123 0 0,0 0 26 0 0,0 0-70 0 0,0 0-170 0 0,0 0-267 0 0,0 0-249 0 0,0 0-147 0 0,0 0-91 0 0,0 0-88 0 0,0 0-94 0 0,0 0-89 0 0,-3 0-88 0 0,-47 8 1033 0 0,-20 28-567 0 0,69-35-873 0 0,1 0-1 0 0,-1 0 1 0 0,1 0-1 0 0,-1 0 1 0 0,0 0 0 0 0,1 0-1 0 0,0 0 1 0 0,-1 1-1 0 0,1-1 1 0 0,0 0-1 0 0,0 0 1 0 0,-1 0-1 0 0,1 0 1 0 0,0 0-1 0 0,0 1 1 0 0,0-1-1 0 0,0 0 1 0 0,1 0-1 0 0,-1 0 1 0 0,0 0 0 0 0,0 0-1 0 0,1 0 1 0 0,-1 1-1 0 0,0-1 1 0 0,1 0-1 0 0,-1 0 1 0 0,1 0-1 0 0,0 0 1 0 0,-1 0-1 0 0,1 0 1 0 0,0-1-1 0 0,0 1 1 0 0,-1 0-1 0 0,1 0 1 0 0,0 0-1 0 0,44 34 126 0 0,-41-33-98 0 0,0 0-1 0 0,-1-1 0 0 0,1 1 0 0 0,-1 0 0 0 0,0 0 1 0 0,1 1-1 0 0,-1-1 0 0 0,0 1 0 0 0,0 0 0 0 0,-1-1 1 0 0,1 1-1 0 0,0 0 0 0 0,-1 1 0 0 0,0-1 0 0 0,0 0 1 0 0,0 1-1 0 0,0-1 0 0 0,0 1 0 0 0,-1 0 1 0 0,0-1-1 0 0,0 1 0 0 0,0 0 0 0 0,0 0 0 0 0,0 0 1 0 0,-1 0-1 0 0,0 0 0 0 0,1 0 0 0 0,-2 2-27 0 0,0-3 34 0 0,-1 0 1 0 0,1 0-1 0 0,-1-1 0 0 0,0 1 0 0 0,0-1 0 0 0,0 1 0 0 0,-1-1 0 0 0,1 0 1 0 0,0 0-1 0 0,-1 0 0 0 0,0 0 0 0 0,1 0 0 0 0,-1-1 0 0 0,0 1 1 0 0,0-1-1 0 0,0 0 0 0 0,0 0 0 0 0,-2 1-34 0 0,-8 4 72 0 0,3-2-54 0 0,0 0-1 0 0,-1-1 1 0 0,1-1 0 0 0,-1 1-1 0 0,1-2 1 0 0,-1 0 0 0 0,1 0-1 0 0,-1 0 1 0 0,0-2 0 0 0,0 1-18 0 0,7 0-22 0 0,-9-16-2500 0 0,16 8-2169 0 0,1 2-4216 0 0,0 3-1731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88 15251 0 0,'0'0'1858'0'0,"0"0"-955"0"0,0 0-466 0 0,0 0 49 0 0,0 0 291 0 0,0 0 251 0 0,0 0 103 0 0,0 0-42 0 0,0 0-184 0 0,0 0-171 0 0,0 0-137 0 0,0 0-102 0 0,-1 31-76 0 0,-4 98-75 0 0,-35 90 721 0 0,32-175-1177 0 0,-3-1 1 0 0,-2 0-1 0 0,-1-1 0 0 0,-2-1 0 0 0,-2 0 0 0 0,-2-1 0 0 0,-20 30 112 0 0,10-35-1652 0 0,23-30-2238 0 0,0-4-3486 0 0,7-1-3969 0 0</inkml:trace>
  <inkml:trace contextRef="#ctx0" brushRef="#br0" timeOffset="4654.532">242 162 0 0 0,'0'0'1035'0'0,"0"0"-174"0"0,0 0-156 0 0,0 0-133 0 0,0 0-78 0 0,0 0-44 0 0,0 0-66 0 0,0 0-55 0 0,0 0 1 0 0,4-6 525 0 0,-3 5 2689 0 0,0 1 3702 0 0,5 30-1016 0 0,32 42-4988 0 0,24 19-577 0 0,38 73-91 0 0,-27 60 21 0 0,-61-201-640 0 0,-5-16 1622 0 0,-3-44-934 0 0,52-291-502 0 0,-39-3-114 0 0,-29 272-2 0 0,15 48-6057 0 0,4 15-3132 0 0,-5-1-2535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1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311 137 10242 0 0,'0'0'1553'0'0,"0"0"-245"0"0,0 0-131 0 0,0 0 10 0 0,0 0 18 0 0,0 0-119 0 0,0 0-241 0 0,0 0-241 0 0,0 0-164 0 0,0 0-53 0 0,0 0-21 0 0,0 0-22 0 0,-19 37-30 0 0,-63 118-51 0 0,32-34 167 0 0,-92 273 241 0 0,124-347-451 0 0,18-47-34 0 0,0 0 90 0 0,0-4 542 0 0,35-128 196 0 0,-25 106-919 0 0,31-71 29 0 0,5 2-1 0 0,4 3 1 0 0,9-7-124 0 0,42-80 78 0 0,-58 120-15 0 0,-43 58-98 0 0,0 32-125 0 0,-15 207 464 0 0,14-206-277 0 0,1 0 1 0 0,2 0-1 0 0,1 0 1 0 0,1-1-1 0 0,2 1 0 0 0,9 27-27 0 0,-11-47 6 0 0,0-1-1 0 0,0 0 1 0 0,1 0-1 0 0,0 0 1 0 0,1 0 0 0 0,1-1-1 0 0,-1 0 1 0 0,1 0-1 0 0,1-1 1 0 0,0 0 0 0 0,6 5-6 0 0,-13-14 35 0 0,0 0-1 0 0,0 1 1 0 0,0-1 0 0 0,0 0 0 0 0,1 0 0 0 0,-1 0 0 0 0,0 0 0 0 0,0 0 0 0 0,0 0 0 0 0,1 0 0 0 0,-1-1 0 0 0,0 1 0 0 0,0 0 0 0 0,0-1 0 0 0,0 1 0 0 0,0 0 0 0 0,1-1 0 0 0,-1 1 0 0 0,0-1 0 0 0,0 0 0 0 0,0 1 0 0 0,0-1 0 0 0,-1 0 0 0 0,1 0 0 0 0,0 0 0 0 0,0 1 0 0 0,0-1 0 0 0,-1 0 0 0 0,1 0 0 0 0,0 0 0 0 0,-1 0 0 0 0,1 0 0 0 0,-1-1 0 0 0,1 1 0 0 0,-1 0 0 0 0,1 0 0 0 0,-1 0 0 0 0,0 0 0 0 0,0 0 0 0 0,1-2-35 0 0,4-6 178 0 0,14-26 52 0 0,-2 0-1 0 0,-2-1 0 0 0,-1 0 1 0 0,-2-2-1 0 0,-1 1 0 0 0,4-31-229 0 0,49-267 329 0 0,-53 235-347 0 0,-11 99-98 0 0,0 1-77 0 0,0 16-686 0 0,16 79-1875 0 0,-6-65-637 0 0,1 0-3376 0 0,-8-21 3882 0 0,3 10-9160 0 0</inkml:trace>
  <inkml:trace contextRef="#ctx0" brushRef="#br0" timeOffset="371.057">983 358 12923 0 0,'0'0'2040'0'0,"0"0"-346"0"0,0 0-186 0 0,0 0-46 0 0,0 0-145 0 0,0 0-244 0 0,0 0-256 0 0,0 0-206 0 0,0 0-144 0 0,0 0-84 0 0,0 0-41 0 0,0 0 0 0 0,20-3 889 0 0,201 9 1701 0 0,-87-28-2664 0 0,-72-3-378 0 0,-63 21-4544 0 0,-6 4-2191 0 0,5 0 2887 0 0,-1 0-7885 0 0</inkml:trace>
  <inkml:trace contextRef="#ctx0" brushRef="#br0" timeOffset="626.935">954 590 6609 0 0,'0'0'4328'0'0,"0"0"-1913"0"0,0 0-941 0 0,0 0-242 0 0,0 0 2 0 0,0 0 33 0 0,0 0-38 0 0,0 0-102 0 0,0 0-43 0 0,0 0-63 0 0,0 0-61 0 0,0 0-79 0 0,0 0-163 0 0,17-1-159 0 0,56-3-123 0 0,21-20 276 0 0,83 5-1316 0 0,-138 21-1317 0 0,-27 0-1313 0 0,0 2-3583 0 0,-5 2-5597 0 0</inkml:trace>
  <inkml:trace contextRef="#ctx0" brushRef="#br0" timeOffset="1437.005">1462 880 3513 0 0,'0'0'2332'0'0,"0"0"-181"0"0,0 0 77 0 0,0 0 105 0 0,0 0-55 0 0,0 0-288 0 0,0 0-347 0 0,0 0-312 0 0,0 0-195 0 0,0 0-125 0 0,0 0-84 0 0,0 0-108 0 0,0 0-116 0 0,-4-14 594 0 0,8-18-1086 0 0,2 0 0 0 0,1 1-1 0 0,2 0 1 0 0,1 0 0 0 0,1 1-1 0 0,2 0 1 0 0,0 1 0 0 0,2 0 0 0 0,2 2-1 0 0,0 0 1 0 0,2 0 0 0 0,1 2-1 0 0,10-10-210 0 0,-25 28 7 0 0,0 1 0 0 0,1-1 0 0 0,0 2 0 0 0,-1-1 0 0 0,2 0 0 0 0,-1 1 0 0 0,1 1 0 0 0,0-1 0 0 0,0 1 0 0 0,0 0-1 0 0,8-3-6 0 0,15 21-191 0 0,-19 41 190 0 0,-10-14 11 0 0,-1 1 0 0 0,-3-1-1 0 0,-1-1 1 0 0,-8 35-10 0 0,17-62 33 0 0,14-40 175 0 0,-11 15-236 0 0,21-25 40 0 0,1 0 0 0 0,2 2 0 0 0,2 2 0 0 0,1 1-1 0 0,2 1 1 0 0,37-24-12 0 0,-24 40-153 0 0,-43 56 95 0 0,-24 145 104 0 0,7-89-1060 0 0,29-89-2741 0 0,-4-9-2668 0 0,-9-3-5217 0 0</inkml:trace>
  <inkml:trace contextRef="#ctx0" brushRef="#br0" timeOffset="2014.964">2609 398 12579 0 0,'0'0'2129'0'0,"0"0"-766"0"0,0 0-321 0 0,0 0-3 0 0,0 0 46 0 0,0 0-14 0 0,0 0-33 0 0,0 0-130 0 0,0 0-137 0 0,0 0-130 0 0,0 0-141 0 0,0 0-98 0 0,-34 24-89 0 0,-103 77-98 0 0,75-38 32 0 0,54-48-195 0 0,1-5-35 0 0,1 0 1 0 0,-1 1-1 0 0,2 0 0 0 0,0 1 1 0 0,0-1-1 0 0,1 1 1 0 0,0 0-1 0 0,1 0 1 0 0,0 0-1 0 0,1 0 1 0 0,1 0-1 0 0,0 1 0 0 0,0-1 1 0 0,1 6-18 0 0,2-16 39 0 0,0 0 0 0 0,-1 0 0 0 0,1 0 0 0 0,0 0 0 0 0,0 0 0 0 0,0 0 0 0 0,0 0 0 0 0,0-1 0 0 0,1 1 1 0 0,-1-1-1 0 0,0 0 0 0 0,1 0 0 0 0,-1 0 0 0 0,1 0 0 0 0,-1 0 0 0 0,1 0 0 0 0,0-1 0 0 0,-1 1 0 0 0,1-1 0 0 0,0 1 0 0 0,-1-1 0 0 0,1 0 0 0 0,0 0 1 0 0,-1-1-1 0 0,1 1 0 0 0,0 0 0 0 0,-1-1 0 0 0,1 0 0 0 0,0 1 0 0 0,-1-1 0 0 0,1 0 0 0 0,-1-1 0 0 0,1 1 0 0 0,-1 0 0 0 0,0-1 0 0 0,0 1 0 0 0,1-1-39 0 0,36-22 177 0 0,-1-1-1 0 0,-1-3 0 0 0,-1-1 0 0 0,-1-1 1 0 0,-2-2-1 0 0,28-34-176 0 0,29-4 25 0 0,-79 111-42 0 0,-16 355 164 0 0,6-324-143 0 0,-4-1 1 0 0,-2 0 0 0 0,-4 0-1 0 0,-16 63-4 0 0,21-117 1 0 0,-1 0 0 0 0,-1-1 0 0 0,0 1 0 0 0,-1-2-1 0 0,-1 1 1 0 0,0-1 0 0 0,-1 0 0 0 0,-1-1 0 0 0,0 0-1 0 0,-1 0 1 0 0,-1-1 0 0 0,0-1 0 0 0,0 0 0 0 0,-1 0-1 0 0,-1-1 1 0 0,0-1 0 0 0,0 0 0 0 0,-1-2 0 0 0,-1 1-1 0 0,-2 0 0 0 0,15-8 3 0 0,0 1 0 0 0,0-1 0 0 0,0 0 0 0 0,0 0-1 0 0,0 0 1 0 0,0 0 0 0 0,0 0 0 0 0,0-1-1 0 0,-1 1 1 0 0,1-1 0 0 0,0 0 0 0 0,0 0 0 0 0,0 0-1 0 0,-1-1 1 0 0,1 1 0 0 0,0-1 0 0 0,0 0 0 0 0,0 1-1 0 0,0-1 1 0 0,0-1 0 0 0,0 1 0 0 0,0 0 0 0 0,0-1-1 0 0,1 1 1 0 0,-1-1 0 0 0,0 0 0 0 0,1 0-1 0 0,-1 0 1 0 0,1 0 0 0 0,0-1 0 0 0,0 1 0 0 0,0 0-1 0 0,0-1 1 0 0,0 0 0 0 0,0 1 0 0 0,1-1 0 0 0,-1 0-1 0 0,1 0 1 0 0,0 0 0 0 0,0 0 0 0 0,0 0 0 0 0,0 0-1 0 0,1 0 1 0 0,-1-2-3 0 0,3-18-7 0 0,1 0 0 0 0,1 0 0 0 0,1 0 0 0 0,1 1 0 0 0,1 0 0 0 0,1 0 0 0 0,1 0 0 0 0,1 1 0 0 0,0 1 0 0 0,2-1 0 0 0,0 2 0 0 0,2 0 0 0 0,0 0 0 0 0,1 1 0 0 0,1 1 0 0 0,6-5 7 0 0,12-16-61 0 0,1 1 0 0 0,3 1 1 0 0,0 2-1 0 0,3 2 0 0 0,20-12 61 0 0,-43 33-452 0 0,21-15-159 0 0,-13 11-6765 0 0,-23 12-4781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1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517 611 0 0 0,'0'0'1172'0'0,"0"0"-28"0"0,0 0-154 0 0,0 0 76 0 0,0 0 266 0 0,0 0 258 0 0,0 0 122 0 0,0 0-28 0 0,0 0-174 0 0,0 0-239 0 0,0 0-208 0 0,17-19-134 0 0,48-61-77 0 0,-44 39 1488 0 0,-20 39-2157 0 0,0 0 1 0 0,-1 0 0 0 0,1 0 0 0 0,-1 0-1 0 0,0-1 1 0 0,0 1 0 0 0,0 0 0 0 0,0 0 0 0 0,0 0-1 0 0,0-1 1 0 0,0 1 0 0 0,-1 0 0 0 0,1 0-1 0 0,-1 0 1 0 0,0 0 0 0 0,0 0 0 0 0,1 0-1 0 0,-1 0 1 0 0,0 0 0 0 0,-1 0 0 0 0,1 0-1 0 0,0 0 1 0 0,-1 1 0 0 0,0-2-184 0 0,-78-26 1514 0 0,57 26-1441 0 0,-1 1 0 0 0,0 1 0 0 0,0 1 0 0 0,0 1 0 0 0,1 2 0 0 0,-1 0 0 0 0,1 1 0 0 0,-1 1 0 0 0,1 1 1 0 0,1 2-1 0 0,-1 0 0 0 0,1 1 0 0 0,1 1 0 0 0,0 1 0 0 0,0 1 0 0 0,-17 13-73 0 0,36-24 4 0 0,0 0 0 0 0,0-1 0 0 0,0 1-1 0 0,-1 0 1 0 0,1 1 0 0 0,0-1 0 0 0,0 0 0 0 0,0 1-1 0 0,0-1 1 0 0,1 1 0 0 0,-1-1 0 0 0,0 1 0 0 0,1 0-1 0 0,-1 0 1 0 0,1 0 0 0 0,0 0 0 0 0,-1 0 0 0 0,1 0-1 0 0,0 0 1 0 0,0 0 0 0 0,0 0 0 0 0,0 1 0 0 0,1-1-1 0 0,-1 0 1 0 0,1 0 0 0 0,-1 1 0 0 0,1-1 0 0 0,0 1-1 0 0,0-1 1 0 0,0 0 0 0 0,0 1 0 0 0,0-1 0 0 0,1 0-1 0 0,-1 1 1 0 0,1-1 0 0 0,-1 0 0 0 0,1 1 0 0 0,0-1-1 0 0,0 0 1 0 0,0 0 0 0 0,0 0 0 0 0,0 0 0 0 0,1 0-1 0 0,-1 0 1 0 0,1 0 0 0 0,-1 0 0 0 0,2 1-4 0 0,11 3 29 0 0,-1 0 1 0 0,1 0-1 0 0,0-1 0 0 0,0-1 1 0 0,1 0-1 0 0,-1-2 0 0 0,1 1 1 0 0,0-2-1 0 0,0 0 0 0 0,0 0 1 0 0,0-1-1 0 0,-1-1 1 0 0,12-2-30 0 0,26 1 87 0 0,-52 2-77 0 0,-1 1 1 0 0,1-1-1 0 0,-1 0 0 0 0,1 1 0 0 0,-1-1 0 0 0,1 1 0 0 0,0-1 1 0 0,-1 1-1 0 0,1-1 0 0 0,-1 1 0 0 0,1-1 0 0 0,0 1 0 0 0,0-1 0 0 0,-1 1 1 0 0,1-1-1 0 0,0 1 0 0 0,0 0 0 0 0,0-1 0 0 0,-1 1 0 0 0,1-1 1 0 0,0 1-1 0 0,0 0 0 0 0,0-1 0 0 0,0 1 0 0 0,0 0 0 0 0,0-1 0 0 0,1 1 1 0 0,-1-1-1 0 0,0 1 0 0 0,0 0 0 0 0,0-1 0 0 0,0 1 0 0 0,1-1 0 0 0,-1 1 1 0 0,0-1-1 0 0,1 1 0 0 0,-1-1 0 0 0,0 1 0 0 0,1-1 0 0 0,-1 1 1 0 0,1-1-1 0 0,-1 1 0 0 0,0-1 0 0 0,1 0 0 0 0,-1 1 0 0 0,1-1 0 0 0,0 1 1 0 0,-1-1-1 0 0,1 0 0 0 0,-1 0 0 0 0,1 1 0 0 0,-1-1 0 0 0,1 0 1 0 0,0 0-11 0 0,-6 4 19 0 0,-240 186 559 0 0,235-180-573 0 0,-4 2 3 0 0,0 1 1 0 0,2 0 0 0 0,-1 1-1 0 0,2 0 1 0 0,0 1-1 0 0,1 0 1 0 0,0 1-1 0 0,-4 10-8 0 0,13-19 13 0 0,0 0-1 0 0,1-1 1 0 0,0 1 0 0 0,0 0-1 0 0,0-1 1 0 0,1 1-1 0 0,0 0 1 0 0,1-1 0 0 0,-1 1-1 0 0,1-1 1 0 0,1 1-1 0 0,-1-1 1 0 0,1 0-1 0 0,0 0 1 0 0,0 0 0 0 0,1 0-1 0 0,0-1 1 0 0,0 1-1 0 0,0-1 1 0 0,0 0 0 0 0,1 0-1 0 0,0-1 1 0 0,0 1-1 0 0,0-1 1 0 0,1 0-1 0 0,-1-1 1 0 0,1 1 0 0 0,0-1-1 0 0,0 0 1 0 0,0 0-1 0 0,1-1 1 0 0,0 0-13 0 0,8 3 66 0 0,0-1-1 0 0,0 0 1 0 0,1-2 0 0 0,0 0 0 0 0,-1 0-1 0 0,1-1 1 0 0,0-1 0 0 0,4-1-66 0 0,-1 1 23 0 0,-13-1-72 0 0,0 0-1 0 0,-1-1 0 0 0,1 1 0 0 0,0-1 0 0 0,-1 0 1 0 0,0 0-1 0 0,1-1 0 0 0,-1 0 0 0 0,0 0 0 0 0,0 0 1 0 0,0 0-1 0 0,-1-1 0 0 0,1 0 0 0 0,-1 0 0 0 0,0 0 1 0 0,0 0-1 0 0,0-1 0 0 0,-1 1 0 0 0,1-1 0 0 0,0-3 50 0 0,19-29-3660 0 0,-6 3-4588 0 0,-12 22-3702 0 0</inkml:trace>
  <inkml:trace contextRef="#ctx0" brushRef="#br0" timeOffset="355.947">271 0 13659 0 0,'0'0'1486'0'0,"0"0"-223"0"0,0 0-259 0 0,0 0-83 0 0,0 0-5 0 0,0 0-33 0 0,0 0-121 0 0,0 0-146 0 0,0 0-168 0 0,0 0-123 0 0,0 0-11 0 0,0 0 77 0 0,0 0 83 0 0,1 9 48 0 0,36 196 1785 0 0,-27-43-1461 0 0,-7 0 0 0 0,-11 87-846 0 0,-5-111 91 0 0,-6-2 0 0 0,-22 73-91 0 0,-2-33 28 0 0,42-175-62 0 0,0 0 1 0 0,1 0-1 0 0,-1 0 1 0 0,0 0-1 0 0,1 0 1 0 0,0 0-1 0 0,-1 0 1 0 0,1 0 0 0 0,-1 0-1 0 0,1 0 1 0 0,0 1-1 0 0,0-1 1 0 0,0 0-1 0 0,0 0 1 0 0,0 0-1 0 0,0 0 1 0 0,0 0-1 0 0,0 0 1 0 0,0 1-1 0 0,0-1 1 0 0,0 0-1 0 0,1 0 1 0 0,-1 0 0 0 0,1 0-1 0 0,-1 0 1 0 0,1 0-1 0 0,-1 0 1 0 0,1 0-1 0 0,-1 0 1 0 0,1 0-1 0 0,0 0 1 0 0,-1-1-1 0 0,1 1 1 0 0,0 0-1 0 0,0 0 1 0 0,0-1 0 0 0,0 1-1 0 0,0 0 1 0 0,0-1-1 0 0,0 1 1 0 0,0-1-1 0 0,0 1 1 0 0,1 0 33 0 0,2-1-1427 0 0,6-1-1426 0 0,-4-2-5321 0 0,0-1-4062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33.4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347 52,'-6'-5,"-1"0,1 0,-1 0,1 1,-2 0,1 0,0 1,-1 0,1 0,-1 0,0 1,0 0,0 1,0 0,0 0,0 1,0 0,0 0,0 1,0 0,0 1,0-1,0 1,1 1,-1 0,0 0,1 0,0 1,0 0,0 0,0 1,-5 5,2 0,0 1,0 1,1 0,1 0,0 0,1 1,0 0,1 1,0-1,0 6,4-15,1 1,-1-1,1 1,0-1,0 1,1 0,0-1,-1 1,1-1,1 1,-1 0,1-1,0 1,0 0,0-1,1 0,-1 1,1-1,0 0,0 0,1 0,-1 0,1 0,0 0,0-1,0 1,1-1,-1 0,1 0,-1 0,1-1,0 1,4 1,7 0,0 0,1-1,-1-1,1 0,-1-1,1-1,-1 0,1-1,-1-1,7-1,-16 2,60-16,-55 11</inkml:trace>
  <inkml:trace contextRef="#ctx0" brushRef="#br0" timeOffset="351.241">611 141,'-8'5,"0"1,0 0,1 0,-1 1,1 0,1 0,-1 0,1 1,1 0,-1 0,1 1,1 0,0-1,0 2,0-1,0 4,4-11,0-1,0 1,0 0,0 0,0 0,0-1,0 1,1 0,-1 0,1 0,-1-1,1 1,0 0,-1-1,1 1,0 0,0-1,0 1,0-1,1 0,-1 1,0-1,0 0,1 0,-1 0,1 0,-1 0,1 0,0 0,-1 0,1 0,0-1,-1 1,1-1,0 1,0-1,0 0,-1 0,1 0,0 0,0 0,0 0,0 0,1-1,81-24,-75 17,1 0,-2-1,1 0,-1-1,-1 1,1-2,-2 1,1-1,-2 0,1 0,-2 0,1-1,-2 0,1 0,-2 0,1 0,-2-1,0 1,0-9,-1 19,1-1,-1 1,0-1,0 1,-1-1,1 1,0-1,-1 1,0-1,0 1,1-1,-1 1,-1 0,1-1,0 1,0 0,-1 0,1 0,-1 0,0 0,0 0,0 0,0 1,0-1,0 1,0-1,0 1,0 0,-1 0,1 0,0 0,-1 0,1 1,-1-1,1 1,-1-1,0 1,1 0,-1 0,1 0,-1 1,1-1,-1 0,1 1,-1 0,1-1,-1 1,1 0,0 0,-1 1,1-1,0 0,0 1,0-1,-1 2,-19 25,12-13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2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0 0 0,'0'0'1820'0'0,"0"0"-541"0"0,0 0-138 0 0,0 0 224 0 0,0 0 284 0 0,0 0 154 0 0,0 0-50 0 0,0 0-226 0 0,0 0-317 0 0,0 0-282 0 0,0 0-196 0 0,4 12 4713 0 0,12-5-5098 0 0,0 0 0 0 0,1-1 0 0 0,-1-1-1 0 0,1 0 1 0 0,1-1 0 0 0,-1-1 0 0 0,0-1 0 0 0,1-1-1 0 0,-1 0 1 0 0,1-1 0 0 0,-1-1 0 0 0,13-2-347 0 0,25 2 379 0 0,222-10 334 0 0,-212 8-441 0 0,-60 3-4516 0 0,-11-1-4609 0 0,4 1-2492 0 0</inkml:trace>
  <inkml:trace contextRef="#ctx0" brushRef="#br0" timeOffset="311.224">37 553 11074 0 0,'0'0'2566'0'0,"0"0"-1145"0"0,0 0-475 0 0,0 0-83 0 0,0 0 25 0 0,0 0-43 0 0,0 0-169 0 0,0 0-159 0 0,0 0-57 0 0,0 0 14 0 0,0 0 27 0 0,0 0 6 0 0,0 0-51 0 0,24 0-51 0 0,156-4 780 0 0,114 24 47 0 0,-259-12-1059 0 0,-5-1-2062 0 0,-10-5-7373 0 0,-20-2-1975 0 0</inkml:trace>
  <inkml:trace contextRef="#ctx0" brushRef="#br0" timeOffset="1187.389">252 1 12043 0 0,'0'0'1556'0'0,"0"0"-150"0"0,0 0-193 0 0,0 0-82 0 0,0 0-73 0 0,0 0-200 0 0,0 0-251 0 0,0 0-245 0 0,0 0-149 0 0,0 0-1 0 0,0 0 84 0 0,0 0 122 0 0,4 7 79 0 0,59 79 1313 0 0,-42-72-1550 0 0,0 0 0 0 0,1-1 0 0 0,1-2 0 0 0,0 0 0 0 0,1-1 0 0 0,0-1 0 0 0,0-2 0 0 0,0 0 0 0 0,1-2 0 0 0,3 0-260 0 0,-2 0 41 0 0,-1 0 1 0 0,0 2-1 0 0,1 1 0 0 0,-2 1 1 0 0,0 1-1 0 0,0 1 1 0 0,-1 1-1 0 0,0 1 0 0 0,13 10-41 0 0,-32-18 7 0 0,0 0 0 0 0,0 0-1 0 0,0 0 1 0 0,0 0-1 0 0,-1 1 1 0 0,0-1 0 0 0,0 1-1 0 0,-1 0 1 0 0,1 0-1 0 0,-1 0 1 0 0,0 0 0 0 0,-1 0-1 0 0,0 0 1 0 0,0 1-1 0 0,0-1 1 0 0,-1 0 0 0 0,1 1-1 0 0,-2-1 1 0 0,1 0-1 0 0,-1 1 1 0 0,0-1 0 0 0,0 0-1 0 0,0 0 1 0 0,-1 1-1 0 0,0-1 1 0 0,0 0 0 0 0,-1-1-1 0 0,0 1 1 0 0,0 0-1 0 0,0-1 1 0 0,-1 0 0 0 0,0 1-1 0 0,0-1 1 0 0,0-1-1 0 0,0 1 1 0 0,-1-1 0 0 0,0 1-1 0 0,1-1 1 0 0,-2 0-7 0 0,-88 78 342 0 0,-4-4 0 0 0,-2-4 1 0 0,-26 9-343 0 0,95-47 53 0 0,31-35-40 0 0,0 2-13 0 0,0-2-9 0 0,0-1 17 0 0,0 0 17 0 0,0 0-2 0 0,0 0 9 0 0,0 0-9 0 0,0 0 6 0 0,0 0 7 0 0,0 0 15 0 0,0 0-2 0 0,0 0 4 0 0,0 0 19 0 0,0 0-4 0 0,0 0 2 0 0,0 0-5 0 0,0 0-6 0 0,0 0-19 0 0,0 0 1 0 0,0 0-16 0 0,0 0-10 0 0,0 0 10 0 0,0 0-5 0 0,0 0 2 0 0,0 0-5 0 0,0 0-2 0 0,0 0-6 0 0,0 0 1 0 0,0 0 3 0 0,0 0-4 0 0,0 0 2 0 0,0 0 8 0 0,0 0-11 0 0,0 0-10 0 0,0 0 14 0 0,0 0 4 0 0,0 0-1 0 0,0 0-8 0 0,0 0-10 0 0,0 0 10 0 0,0 0 3 0 0,0 0-16 0 0,0 0-13 0 0,0 0 8 0 0,0 0 7 0 0,0 0 12 0 0,0 0-9 0 0,0 0 9 0 0,0 0 12 0 0,0 0-4 0 0,0 0-11 0 0,0 0-18 0 0,0 0-8 0 0,0 0 5 0 0,0 0 10 0 0,0 0 14 0 0,0 0-8 0 0,0 0 12 0 0,0 0-1 0 0,0 0-16 0 0,0 0 15 0 0,0 0 8 0 0,0 0 2 0 0,0 0-14 0 0,0 0-18 0 0,0 0-4 0 0,0 0 0 0 0,0 0-4 0 0,0 0-10 0 0,0 0 19 0 0,0 0 16 0 0,0 0 7 0 0,0 0 7 0 0,0 0-31 0 0,0 0-1 0 0,0 0-7 0 0,0 0-4 0 0,0 0-27 0 0,0 0-17 0 0,0 0-23 0 0,0 0-14 0 0,0 0-45 0 0,0 0-55 0 0,0 0-112 0 0,0-3 183 0 0,0 2-1483 0 0,0 1-5181 0 0,0 0-4608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2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135 140 6009 0 0,'0'0'2378'0'0,"0"0"-440"0"0,0 0-227 0 0,0 0-56 0 0,0 0-31 0 0,0 0-137 0 0,0 0-240 0 0,0 0-295 0 0,0 0-293 0 0,0 0-233 0 0,0 0-146 0 0,0 0-94 0 0,0 12 248 0 0,9 271 3109 0 0,19 209-2173 0 0,-26-429-1081 0 0,-1 0-3932 0 0,-11-92-8418 0 0,8 21 1577 0 0</inkml:trace>
  <inkml:trace contextRef="#ctx0" brushRef="#br0" timeOffset="329.889">1 250 9266 0 0,'0'0'1382'0'0,"0"0"-121"0"0,0 0-61 0 0,0 0 66 0 0,0 0 20 0 0,0 0-78 0 0,0 0-138 0 0,0 0-176 0 0,0 0-125 0 0,0 0-104 0 0,32-33-69 0 0,107-102-72 0 0,-68 90-53 0 0,-44 36-272 0 0,0 1-1 0 0,0 2 1 0 0,1 1 0 0 0,0 1 0 0 0,0 1-1 0 0,0 2 1 0 0,1 0 0 0 0,-1 2-1 0 0,0 2 1 0 0,5 1-199 0 0,-24-2 31 0 0,0 1 0 0 0,-1 0 0 0 0,1 0 0 0 0,0 1 0 0 0,-1 0 0 0 0,0 0 0 0 0,0 1 0 0 0,0 0 0 0 0,-1 1 1 0 0,0 0-1 0 0,0 0 0 0 0,0 0 0 0 0,0 1 0 0 0,-1 0 0 0 0,-1 0 0 0 0,1 1 0 0 0,-1 0 0 0 0,0 0 0 0 0,-1 0 0 0 0,0 0 0 0 0,0 1 0 0 0,-1-1 0 0 0,0 1 0 0 0,0 0 0 0 0,-1 0 0 0 0,0 0 0 0 0,-1 0 0 0 0,0 1 0 0 0,0 2-31 0 0,0 0 65 0 0,-1 0-1 0 0,-1 0 1 0 0,0 0-1 0 0,-1-1 1 0 0,0 1-1 0 0,0 0 1 0 0,-1-1-1 0 0,-1 0 1 0 0,0 1-1 0 0,-1-2 1 0 0,0 1-1 0 0,0 0 1 0 0,-1-1-1 0 0,-6 7-64 0 0,-2 3 32 0 0,-2-1 1 0 0,-1-1-1 0 0,0 0 0 0 0,-1-1 1 0 0,-1-1-1 0 0,0-1 0 0 0,-1-1 0 0 0,-1 0 1 0 0,0-2-1 0 0,-1 0 0 0 0,0-2 0 0 0,0 0 1 0 0,-2-1-1 0 0,1-2 0 0 0,-12 3-32 0 0,-56-6-373 0 0,90-4 310 0 0,0 1-1 0 0,0-1 1 0 0,0 0 0 0 0,0 0 0 0 0,0 0 0 0 0,0 0-1 0 0,0 0 1 0 0,0 0 0 0 0,0 0 0 0 0,0 0-1 0 0,0 0 1 0 0,0 0 0 0 0,1-1 0 0 0,-1 1-1 0 0,0 0 1 0 0,0 0 0 0 0,0-1 0 0 0,0 1 0 0 0,0-1-1 0 0,0 1 1 0 0,0-1 0 0 0,1 1 0 0 0,-1-1-1 0 0,0 0 1 0 0,0 1 0 0 0,1-1 0 0 0,-1 0 0 0 0,0 0-1 0 0,1 1 1 0 0,-1-1 0 0 0,1 0 0 0 0,-1 0-1 0 0,1 0 1 0 0,-1 0 0 0 0,1 0 0 0 0,0 0 0 0 0,0 0-1 0 0,-1 0 1 0 0,1 0 0 0 0,0 0 0 0 0,0 0-1 0 0,0 0 1 0 0,0 0 0 0 0,0 0 0 0 0,0 1 0 0 0,0-1-1 0 0,0 0 1 0 0,0 0 0 0 0,1 0 0 0 0,-1 0-1 0 0,0 0 1 0 0,1 0 0 0 0,-1 0 0 0 0,0 0 0 0 0,1-1 63 0 0,25-27-8311 0 0,-15 22-1747 0 0</inkml:trace>
  <inkml:trace contextRef="#ctx0" brushRef="#br0" timeOffset="1144.728">1628 239 12251 0 0,'0'0'1871'0'0,"0"0"-392"0"0,0 0-218 0 0,0 0 21 0 0,0 0 50 0 0,0 0-56 0 0,0 0-185 0 0,0 0-201 0 0,0 0-185 0 0,0 0-138 0 0,0 0-97 0 0,0 0-69 0 0,0 0-56 0 0,-30 17-43 0 0,-93 51-25 0 0,34-6 635 0 0,46-36-447 0 0,-1-2 0 0 0,-1-2 0 0 0,0-3-1 0 0,-28 8-464 0 0,67-25-31 0 0,5-2 50 0 0,0 0 1 0 0,0 0-1 0 0,0 0 1 0 0,0 0 0 0 0,0 0-1 0 0,1 1 1 0 0,-1-1-1 0 0,0 0 1 0 0,0 0 0 0 0,0 0-1 0 0,0 1 1 0 0,1-1-1 0 0,-1 1 1 0 0,0-1 0 0 0,0 0-1 0 0,1 1 1 0 0,-1-1-1 0 0,0 1 1 0 0,0 0 0 0 0,1-1-1 0 0,-1 1 1 0 0,1-1-1 0 0,-1 1 1 0 0,1 0-1 0 0,-1 0 1 0 0,1-1 0 0 0,-1 1-1 0 0,1 0 1 0 0,0 0-1 0 0,-1-1 1 0 0,1 1 0 0 0,0 0-1 0 0,-1 0 1 0 0,1 0-1 0 0,0 0 1 0 0,0 0 0 0 0,0-1-1 0 0,0 1 1 0 0,0 0-1 0 0,0 0 1 0 0,0 0 0 0 0,0 0-1 0 0,0 0 1 0 0,1 0-1 0 0,-1-1 1 0 0,0 1 0 0 0,1 0-1 0 0,-1 0 1 0 0,0 0-1 0 0,1-1 1 0 0,-1 1 0 0 0,1 0-1 0 0,-1 0 1 0 0,1-1-1 0 0,-1 1 1 0 0,1 0-20 0 0,17 26 115 0 0,0-1-1 0 0,2-1 1 0 0,1-1 0 0 0,1 0-1 0 0,1-2 1 0 0,17 13-115 0 0,88 72 210 0 0,-61-55 43 0 0,-69-55-5145 0 0,-3 0-2159 0 0,2 2-4905 0 0</inkml:trace>
  <inkml:trace contextRef="#ctx0" brushRef="#br0" timeOffset="1611.878">805 736 11298 0 0,'0'0'1757'0'0,"0"0"-198"0"0,0 0-115 0 0,0 0 59 0 0,0 0 80 0 0,0 0-88 0 0,0 0-173 0 0,0 0-214 0 0,0 0-228 0 0,0 0-197 0 0,0 0-164 0 0,0 0-102 0 0,0 0-73 0 0,-2-7 1026 0 0,45 65-568 0 0,2-2 0 0 0,3-3 0 0 0,14 10-802 0 0,47 52 420 0 0,16 21 5 0 0,-117-121-367 0 0,-8-14-44 0 0,0-1-7 0 0,0 0-10 0 0,0 0 9 0 0,0 0 2 0 0,0 0-3 0 0,0 0-10 0 0,0 0-17 0 0,4-23-6134 0 0,-1 17 1318 0 0,-1 2-7223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3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11106 0 0,'0'0'2818'0'0,"0"0"-1111"0"0,0 0-618 0 0,0 0-59 0 0,0 0 87 0 0,0 0 19 0 0,0 0-131 0 0,0 0-207 0 0,0 0-210 0 0,0 0-96 0 0,0 0 60 0 0,0 0 64 0 0,0 0 39 0 0,4 11-41 0 0,-1-3-499 0 0,0-4-57 0 0,-2 1-1 0 0,1-1 1 0 0,0 1 0 0 0,-1 0-1 0 0,0 0 1 0 0,0 0 0 0 0,0 0-1 0 0,-1 0 1 0 0,1-1 0 0 0,-1 1 0 0 0,0 0-1 0 0,-1 0 1 0 0,1 0 0 0 0,-2 5-58 0 0,-154 541 1471 0 0,142-497-1535 0 0,-3-1 1 0 0,-2-1 0 0 0,-3-1-1 0 0,-11 19 64 0 0,12-36-1620 0 0,15-115-13068 0 0,6 63 9533 0 0,0 2-845 0 0</inkml:trace>
  <inkml:trace contextRef="#ctx0" brushRef="#br0" timeOffset="514.731">103 509 4969 0 0,'0'0'1478'0'0,"0"0"-214"0"0,0 0 55 0 0,0 0 137 0 0,0 0 26 0 0,0 0-115 0 0,0 0-219 0 0,0 0-168 0 0,0 0-153 0 0,0 0-111 0 0,0 0-73 0 0,0 0-23 0 0,0 0 2 0 0,2 27-9 0 0,8 84-29 0 0,-11-110-565 0 0,1 0 1 0 0,0 0-1 0 0,-1 1 0 0 0,1-1 0 0 0,0 0 1 0 0,0 0-1 0 0,0 0 0 0 0,0 0 0 0 0,0 0 0 0 0,0 0 1 0 0,0 0-1 0 0,0 0 0 0 0,0 0 0 0 0,0 0 0 0 0,1 0 1 0 0,-1 0-1 0 0,0 0 0 0 0,1 0 0 0 0,-1 0 0 0 0,1 0 1 0 0,-1 0-1 0 0,1 0 0 0 0,0 0 0 0 0,-1 0 0 0 0,1 0 1 0 0,0-1-1 0 0,0 1 0 0 0,-1 0 0 0 0,1 0 0 0 0,0-1 1 0 0,0 1-1 0 0,0-1 0 0 0,0 1 0 0 0,0-1 0 0 0,0 1 1 0 0,0-1-1 0 0,0 1 0 0 0,0-1 0 0 0,0 0 0 0 0,0 0 1 0 0,0 1-1 0 0,0-1 0 0 0,1 0-19 0 0,4 0 164 0 0,6 2-10 0 0,0-1 1 0 0,0 0-1 0 0,0 0 1 0 0,0-2-1 0 0,0 1 1 0 0,0-1-1 0 0,0-1 1 0 0,0 0 0 0 0,0-1-1 0 0,0 0 1 0 0,0-1-1 0 0,-1-1 1 0 0,0 1-1 0 0,0-2 1 0 0,0 1-1 0 0,-1-2 1 0 0,0 1-1 0 0,0-1 1 0 0,0-1-1 0 0,3-3-154 0 0,9-10 135 0 0,0 0 1 0 0,-2-1-1 0 0,0-1 0 0 0,-2-1 0 0 0,0-1 0 0 0,-2 0 1 0 0,9-20-136 0 0,-13 21 85 0 0,-1 0 0 0 0,-2-1 0 0 0,0 0 0 0 0,-2-1 0 0 0,-1 0 0 0 0,-1 0 0 0 0,-1 0 0 0 0,-1 0 0 0 0,-1-1 1 0 0,-2-16-86 0 0,-11 44 196 0 0,4 8-184 0 0,1 0 0 0 0,0 0 1 0 0,0 0-1 0 0,1 1 0 0 0,1 0 1 0 0,-1 0-1 0 0,1 0 0 0 0,1 1 1 0 0,0-1-1 0 0,0 6-12 0 0,1-8 13 0 0,-19 69 241 0 0,4 1 1 0 0,3 1 0 0 0,4 0 0 0 0,3 1-1 0 0,3 37-254 0 0,10 60 143 0 0,-6-178-168 0 0,1 1-1 0 0,-1 0 1 0 0,0-1-1 0 0,1 1 1 0 0,-1 0 0 0 0,0-1-1 0 0,1 1 1 0 0,-1 0 0 0 0,1-1-1 0 0,-1 1 1 0 0,1 0 0 0 0,-1 0-1 0 0,0-1 1 0 0,1 1 0 0 0,-1 0-1 0 0,1 0 1 0 0,-1 0-1 0 0,1 0 1 0 0,-1 0 0 0 0,1 0-1 0 0,-1 0 1 0 0,1 0 0 0 0,-1 0-1 0 0,1 0 1 0 0,-1 0 0 0 0,1 0-1 0 0,-1 0 1 0 0,1 0 0 0 0,-1 0-1 0 0,1 0 1 0 0,-1 1-1 0 0,1-1 1 0 0,-1 0 0 0 0,1 0-1 0 0,-1 1 1 0 0,1-1 0 0 0,-1 0-1 0 0,0 1 1 0 0,1-1 0 0 0,-1 0-1 0 0,1 1 1 0 0,-1-1 0 0 0,0 0-1 0 0,0 1 1 0 0,1-1-1 0 0,-1 1 1 0 0,0-1 0 0 0,0 1-1 0 0,1-1 1 0 0,-1 1 0 0 0,0-1-1 0 0,0 1 1 0 0,0-1 0 0 0,0 1-1 0 0,0-1 1 0 0,0 1-1 0 0,0-1 1 0 0,0 1 0 0 0,0-1-1 0 0,0 1 1 0 0,0-1 0 0 0,0 1-1 0 0,0-1 1 0 0,0 1 0 0 0,0-1-1 0 0,-1 1 26 0 0,14-32-2853 0 0,-3 11-4060 0 0,-6 9-4752 0 0</inkml:trace>
  <inkml:trace contextRef="#ctx0" brushRef="#br0" timeOffset="783.614">766 516 9930 0 0,'0'0'4065'0'0,"0"0"-2114"0"0,0 0-760 0 0,0 0 12 0 0,0 0 119 0 0,0 0 30 0 0,0 0-153 0 0,0 0-226 0 0,0 0-203 0 0,0 0-153 0 0,-13 34-102 0 0,-39 109-91 0 0,11-11 384 0 0,33-18-681 0 0,9-113-244 0 0,0 0 0 0 0,0-1 0 0 0,1 1 0 0 0,-1 0 0 0 0,0-1 0 0 0,0 1 1 0 0,1-1-1 0 0,-1 1 0 0 0,0-1 0 0 0,1 1 0 0 0,-1-1 0 0 0,1 0 0 0 0,-1 0 0 0 0,0 0 0 0 0,1 0 0 0 0,-1 0 0 0 0,1 0 0 0 0,-1 0 0 0 0,0 0 0 0 0,1 0 1 0 0,-1-1-1 0 0,1 1 0 0 0,-1-1 0 0 0,0 1 0 0 0,1-1 0 0 0,-1 1 0 0 0,0-1 0 0 0,0 0 0 0 0,0 0 0 0 0,1 0 0 0 0,-1 1 0 0 0,0-1 0 0 0,0 0 0 0 0,0 0 1 0 0,0 0-1 0 0,-1-1 0 0 0,1 1 117 0 0,17-20-7718 0 0,-11 13-3484 0 0</inkml:trace>
  <inkml:trace contextRef="#ctx0" brushRef="#br0" timeOffset="1069.402">985 593 10442 0 0,'0'0'1830'0'0,"0"0"-255"0"0,0 0-28 0 0,0 0-41 0 0,0 0-110 0 0,0 0-209 0 0,0 0-267 0 0,0 0-205 0 0,0 0-139 0 0,0 0-91 0 0,0 0-54 0 0,0 0-24 0 0,-32 27-26 0 0,-99 83-34 0 0,73-66 461 0 0,58-44-781 0 0,-1 0-1 0 0,1 0 0 0 0,-1 0 1 0 0,1 0-1 0 0,0 0 1 0 0,-1 1-1 0 0,1-1 0 0 0,-1 0 1 0 0,1 0-1 0 0,0 1 1 0 0,-1-1-1 0 0,1 0 1 0 0,0 0-1 0 0,-1 1 0 0 0,1-1 1 0 0,0 0-1 0 0,0 1 1 0 0,-1-1-1 0 0,1 0 0 0 0,0 1 1 0 0,0-1-1 0 0,-1 0 1 0 0,1 1-1 0 0,0-1 0 0 0,0 1 1 0 0,0-1-1 0 0,0 0 1 0 0,0 1-1 0 0,0-1 0 0 0,0 1 1 0 0,-1-1-1 0 0,1 1 1 0 0,0-1-1 0 0,1 0 0 0 0,-1 1 1 0 0,0-1-1 0 0,0 1 1 0 0,0-1-1 0 0,0 1 0 0 0,0-1 1 0 0,0 0-1 0 0,0 1 1 0 0,1-1-1 0 0,-1 1 0 0 0,0-1 1 0 0,0 0-1 0 0,0 1 1 0 0,1-1-1 0 0,-1 0 1 0 0,0 1-1 0 0,1-1 0 0 0,-1 0 1 0 0,0 0-1 0 0,1 1 1 0 0,-1-1-1 0 0,0 0 0 0 0,1 0 1 0 0,-1 1-1 0 0,1-1 1 0 0,-1 0-1 0 0,0 0 0 0 0,1 0 1 0 0,-1 0-27 0 0,37 17 781 0 0,-24-12-521 0 0,-2 0-122 0 0,0 0-1 0 0,-1 1 1 0 0,0 1 0 0 0,0 0-1 0 0,0 0 1 0 0,-1 1 0 0 0,0 0 0 0 0,-1 0-1 0 0,0 1 1 0 0,0 0 0 0 0,-1 0-1 0 0,0 1 1 0 0,0 0 0 0 0,-1 1 0 0 0,2 6-138 0 0,27 49-537 0 0,-25-63-1148 0 0,-6-2-6090 0 0,-3-1-4807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3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26 654 3961 0 0,'0'0'1675'0'0,"0"0"-340"0"0,0 0-16 0 0,0 0 289 0 0,0 0 187 0 0,0 0-38 0 0,0 0-261 0 0,0 0-315 0 0,0 0-230 0 0,0 0-176 0 0,0 0-136 0 0,0 0-94 0 0,0 0-36 0 0,-4 2 16 0 0,-13 6 19 0 0,12-7 16 0 0,5-1 7 0 0,0 0-27 0 0,0 0-24 0 0,0 0-30 0 0,0 0-14 0 0,0 0-7 0 0,0 0-10 0 0,0-19 988 0 0,3-1-1301 0 0,1-1 1 0 0,1 0-1 0 0,0 1 1 0 0,2 0-1 0 0,0 0 1 0 0,1 1-1 0 0,1 0 1 0 0,1 0-1 0 0,1 1 1 0 0,0 1-1 0 0,1 0 1 0 0,1 0-1 0 0,6-5-142 0 0,7-13 160 0 0,154-200 207 0 0,-72 143-268 0 0,-106 92-101 0 0,0 0 0 0 0,0 0 0 0 0,0 1 0 0 0,0-1 0 0 0,0 0 1 0 0,0 1-1 0 0,0-1 0 0 0,0 1 0 0 0,0 0 0 0 0,0 0 0 0 0,0 0 0 0 0,-1 0 1 0 0,1 0-1 0 0,0 0 0 0 0,-1 0 0 0 0,1 0 0 0 0,0 1 0 0 0,-1-1 0 0 0,0 0 1 0 0,1 1-1 0 0,-1 0 0 0 0,0-1 0 0 0,0 1 0 0 0,0 0 0 0 0,0-1 0 0 0,0 1 1 0 0,0 0-1 0 0,0 0 0 0 0,-1 0 0 0 0,1 0 0 0 0,-1 0 0 0 0,1 0 0 0 0,-1 0 1 0 0,0 0-1 0 0,0 0 0 0 0,0 0 0 0 0,0 0 0 0 0,0 1 2 0 0,4 187 25 0 0,-37-5 63 0 0,30-169-57 0 0,6-21 90 0 0,11-23-130 0 0,0 0-1 0 0,2 1 1 0 0,1 1-1 0 0,1 0 1 0 0,1 2-1 0 0,6-6 10 0 0,29-38-16 0 0,-40 47 9 0 0,2 2-1 0 0,0 0 1 0 0,2 1-1 0 0,0 0 1 0 0,1 2-1 0 0,0 0 1 0 0,1 1-1 0 0,5-2 8 0 0,68-2-85 0 0,-90 21 83 0 0,0 0 1 0 0,-1 0-1 0 0,0 1 1 0 0,1-1 0 0 0,-1 0-1 0 0,0 1 1 0 0,0-1-1 0 0,0 1 1 0 0,-1 0-1 0 0,1 0 1 0 0,-1-1 0 0 0,1 1-1 0 0,-1 0 1 0 0,0 0-1 0 0,0 0 1 0 0,0 1-1 0 0,-1-1 1 0 0,1 0-1 0 0,-1 0 1 0 0,0 0 0 0 0,1 1-1 0 0,-1-1 1 0 0,-1 0-1 0 0,1 0 1 0 0,0 0-1 0 0,-1 2 2 0 0,0 16 7 0 0,-1 0-1 0 0,-1 0 0 0 0,-1 0 0 0 0,0 0 1 0 0,-2-1-1 0 0,-1 0 0 0 0,0 0 0 0 0,-1 0 0 0 0,-2 1-6 0 0,-30 85-1383 0 0,72-101-5835 0 0,-19-6 872 0 0,-3-2-5122 0 0</inkml:trace>
  <inkml:trace contextRef="#ctx0" brushRef="#br0" timeOffset="595.371">1504 32 10082 0 0,'0'0'2573'0'0,"0"0"-856"0"0,0 0-363 0 0,0 0-50 0 0,0 0 22 0 0,0 0-80 0 0,0 0-154 0 0,0 0-176 0 0,0 0-168 0 0,0 0-165 0 0,0 0-112 0 0,0 0-95 0 0,-28 14-63 0 0,-89 43-46 0 0,62-11 100 0 0,47-34-274 0 0,4-5-37 0 0,-9 8 11 0 0,1 0 0 0 0,1 1 0 0 0,0 0 0 0 0,1 1 0 0 0,1 1 0 0 0,1-1 0 0 0,0 1 0 0 0,2 0 0 0 0,0 1 0 0 0,1 0 0 0 0,0 0 0 0 0,-1 18-67 0 0,6-35 6 0 0,0 0 1 0 0,1-1-1 0 0,-1 1 0 0 0,0 0 1 0 0,1 0-1 0 0,-1-1 0 0 0,1 1 1 0 0,-1 0-1 0 0,1 0 0 0 0,0-1 1 0 0,0 1-1 0 0,0-1 0 0 0,0 1 1 0 0,0-1-1 0 0,0 1 0 0 0,0-1 1 0 0,0 0-1 0 0,1 1 0 0 0,-1-1 1 0 0,1 0-1 0 0,-1 0 0 0 0,1 0 1 0 0,-1 0-1 0 0,1 0 0 0 0,-1 0 1 0 0,1 0-1 0 0,0-1 0 0 0,-1 1 1 0 0,1-1-1 0 0,0 1 0 0 0,0-1 1 0 0,-1 0-1 0 0,1 1 0 0 0,0-1 1 0 0,0 0-1 0 0,0 0 0 0 0,0 0 1 0 0,-1-1-7 0 0,75-16 655 0 0,-43-5-519 0 0,0-1 0 0 0,-2-2 0 0 0,-1-1 0 0 0,-1-1 0 0 0,-1-2 0 0 0,-1 0 0 0 0,12-20-136 0 0,-7 11 39 0 0,-14 17-14 0 0,2 0 0 0 0,0 1 0 0 0,1 1 0 0 0,1 1-1 0 0,1 1 1 0 0,0 1 0 0 0,1 1 0 0 0,14-6-25 0 0,-37 22 1 0 0,1-1 1 0 0,-1 1-1 0 0,0 0 0 0 0,0-1 1 0 0,0 1-1 0 0,0 0 0 0 0,0 0 1 0 0,0 0-1 0 0,0 0 0 0 0,-1 0 1 0 0,1 0-1 0 0,0 0 0 0 0,0 0 1 0 0,-1 0-1 0 0,1 0 0 0 0,-1 0 1 0 0,1 0-1 0 0,-1 1 1 0 0,1-1-1 0 0,-1 0 0 0 0,0 0 1 0 0,1 1-1 0 0,-1-1 0 0 0,0 0 1 0 0,0 1-1 0 0,0-1 0 0 0,0 0 1 0 0,0 0-1 0 0,0 1 0 0 0,-1-1 1 0 0,1 0-1 0 0,0 0 0 0 0,-1 1 1 0 0,1-1-1 0 0,-1 0 0 0 0,0 1-1 0 0,1 4 17 0 0,-3 46 81 0 0,-3 0 0 0 0,-1 0 1 0 0,-3-1-1 0 0,-6 13-98 0 0,-5 26 21 0 0,-10 88-14 0 0,22-110-4 0 0,-3 0 0 0 0,-3-1 1 0 0,-3-1-1 0 0,-3 0 1 0 0,-27 58-4 0 0,43-114 1 0 0,0 1-1 0 0,0-1 1 0 0,-1 0 0 0 0,-1 0 0 0 0,0-1-1 0 0,0 0 1 0 0,0 0 0 0 0,-1-1 0 0 0,-1 0 0 0 0,1 0-1 0 0,-1 0 1 0 0,-1-2 0 0 0,1 1 0 0 0,-1-1 0 0 0,0 0-1 0 0,-1-1 1 0 0,1 0 0 0 0,-1-1 0 0 0,0 0-1 0 0,0-1 1 0 0,-1 0 0 0 0,-1 0-1 0 0,11-6-4 0 0,-1 1 0 0 0,0-1 0 0 0,1 0 0 0 0,-1 0 0 0 0,1 0 0 0 0,0 0 0 0 0,0 0 0 0 0,0 0 0 0 0,0-1 1 0 0,1 1-1 0 0,-1-1 0 0 0,1 1 0 0 0,0-1 0 0 0,0 1 0 0 0,0-1 0 0 0,1 0 0 0 0,-1 0 0 0 0,1 1 0 0 0,0-1 0 0 0,0 0 0 0 0,0 0 0 0 0,0 1 0 0 0,1-1 0 0 0,0 0 0 0 0,-1 0 0 0 0,1 1 0 0 0,1-1 0 0 0,0-1 4 0 0,4-20-24 0 0,1 0-1 0 0,2 1 1 0 0,0 0-1 0 0,2 1 1 0 0,1 0-1 0 0,0 0 1 0 0,2 1-1 0 0,0 1 1 0 0,4-2 24 0 0,-15 18-10 0 0,46-67-470 0 0,42-63-390 0 0,-35 41-5685 0 0,-47 79-721 0 0,-5 7-4776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5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12075 0 0,'0'0'2501'0'0,"0"0"-1159"0"0,0 0-510 0 0,0 0 7 0 0,0 0 127 0 0,0 0 53 0 0,0 0-129 0 0,0 0-120 0 0,0 0-70 0 0,0 0-25 0 0,0 0 28 0 0,0 0-58 0 0,0 0-85 0 0,5 18-56 0 0,16 60-53 0 0,-16-5 220 0 0,-8-34-526 0 0,-2 0 1 0 0,-2 0-1 0 0,-1-1 0 0 0,-2 1 1 0 0,-4 6-146 0 0,-11 44-17 0 0,8-23-131 0 0,-3 0 0 0 0,-3-1-1 0 0,-16 27 149 0 0,-6-36-3388 0 0,34-74-12485 0 0,11 11 8726 0 0</inkml:trace>
  <inkml:trace contextRef="#ctx0" brushRef="#br0" timeOffset="489.94">102 509 0 0 0,'0'0'3775'0'0,"0"0"-1786"0"0,0 0-622 0 0,0 0 58 0 0,0 0 61 0 0,0 0-58 0 0,0 0-234 0 0,0 0-412 0 0,0 0-281 0 0,0 0-114 0 0,0 0-33 0 0,0 0 33 0 0,0 0 93 0 0,4 17 128 0 0,16 52 103 0 0,0-49 653 0 0,-16-20-1127 0 0,8-1 18 0 0,0 0 1 0 0,-1-1 0 0 0,1 0 0 0 0,0-1-1 0 0,-1 0 1 0 0,1-1 0 0 0,-1 0 0 0 0,0-1-1 0 0,0-1 1 0 0,-1 1 0 0 0,0-1 0 0 0,0-1-1 0 0,0 0 1 0 0,-1-1 0 0 0,0 1 0 0 0,0-2-1 0 0,-1 1 1 0 0,6-8-256 0 0,13-14 190 0 0,-2-2 0 0 0,0-1-1 0 0,-2 0 1 0 0,-2-2 0 0 0,-1-1-1 0 0,-2 0 1 0 0,3-11-190 0 0,50-92 291 0 0,-50 91 159 0 0,-21 47-226 0 0,-28 31 252 0 0,4 11-387 0 0,1 1 1 0 0,2 0 0 0 0,2 2-1 0 0,2 0 1 0 0,2 1 0 0 0,1 1-1 0 0,3 0 1 0 0,2 0-1 0 0,2 1 1 0 0,1 7-90 0 0,2 158 88 0 0,20-130-181 0 0,-23-90-8400 0 0,12-30-5539 0 0,-1 33 9819 0 0</inkml:trace>
  <inkml:trace contextRef="#ctx0" brushRef="#br0" timeOffset="736.053">720 424 8754 0 0,'0'0'2418'0'0,"0"0"-419"0"0,0 0-287 0 0,0 0-182 0 0,0 0-127 0 0,0 0-203 0 0,0 0-232 0 0,0 0-150 0 0,0 0-142 0 0,0 0-99 0 0,0 0-83 0 0,0 0-98 0 0,-15 33-105 0 0,-47 102-63 0 0,-22 39 368 0 0,68-116-768 0 0,16-57 32 0 0,0-1-88 0 0,4-1-482 0 0,54-60-5203 0 0,-47 47 549 0 0,-4 2-5481 0 0</inkml:trace>
  <inkml:trace contextRef="#ctx0" brushRef="#br0" timeOffset="1267.32">901 461 8938 0 0,'0'0'1702'0'0,"0"0"-381"0"0,0 0-35 0 0,0 0 43 0 0,0 0 44 0 0,0 0-94 0 0,0 0-243 0 0,0 0-227 0 0,0 0-194 0 0,0 0-136 0 0,0 0-106 0 0,-33 20-35 0 0,-100 62-66 0 0,78-48 331 0 0,55-34-591 0 0,0 0 0 0 0,1 0 0 0 0,-1 0 0 0 0,0 0 0 0 0,1 0 0 0 0,-1 0 0 0 0,0 0 0 0 0,0 1 0 0 0,1-1 0 0 0,-1 0 0 0 0,0 0 0 0 0,1 0 0 0 0,-1 0 0 0 0,0 0 0 0 0,0 1 0 0 0,1-1 0 0 0,-1 0 0 0 0,0 0 0 0 0,0 0 1 0 0,0 1-1 0 0,1-1 0 0 0,-1 0 0 0 0,0 0 0 0 0,0 1 0 0 0,0-1 0 0 0,0 0 0 0 0,1 1 0 0 0,-1-1 0 0 0,0 0 0 0 0,0 0 0 0 0,0 1 0 0 0,0-1 0 0 0,0 0 0 0 0,0 1 0 0 0,0-1 0 0 0,0 0 0 0 0,0 1 0 0 0,0-1 0 0 0,0 0 0 0 0,0 1 0 0 0,0-1 1 0 0,0 0-1 0 0,0 0 0 0 0,0 1 0 0 0,-1-1 0 0 0,1 0 0 0 0,0 1 0 0 0,0-1 0 0 0,0 0 0 0 0,0 0 0 0 0,0 1 0 0 0,-1-1 0 0 0,1 0 0 0 0,0 0 0 0 0,0 1 0 0 0,-1-1 0 0 0,1 0 0 0 0,0 0 0 0 0,0 0 0 0 0,-1 0 0 0 0,1 1 0 0 0,0-1 0 0 0,0 0 1 0 0,-1 0-1 0 0,1 0-12 0 0,9 4 284 0 0,1 3 9 0 0,-1 0 1 0 0,0 1 0 0 0,0-1 0 0 0,-1 2 0 0 0,0-1 0 0 0,-1 1 0 0 0,0 0 0 0 0,0 1 0 0 0,0 0 0 0 0,-2 0 0 0 0,1 0 0 0 0,-1 1 0 0 0,-1-1 0 0 0,0 1-1 0 0,1 4-293 0 0,12 29 851 0 0,3 15 62 0 0,-20-59-915 0 0,0-1 0 0 0,0 1 1 0 0,1 0-1 0 0,-1 0 0 0 0,0 0 1 0 0,0 0-1 0 0,1-1 0 0 0,-1 1 1 0 0,0 0-1 0 0,0 0 0 0 0,1 0 1 0 0,-1 0-1 0 0,0 0 1 0 0,1 0-1 0 0,-1 0 0 0 0,0-1 1 0 0,1 1-1 0 0,-1 0 0 0 0,0 0 1 0 0,0 0-1 0 0,1 0 0 0 0,-1 0 1 0 0,0 1-1 0 0,1-1 0 0 0,-1 0 1 0 0,0 0-1 0 0,1 0 0 0 0,-1 0 1 0 0,0 0-1 0 0,0 0 1 0 0,1 0-1 0 0,-1 1 0 0 0,0-1 1 0 0,0 0-1 0 0,1 0 0 0 0,-1 0 1 0 0,0 0-1 0 0,0 1 0 0 0,1-1 1 0 0,-1 0-1 0 0,0 0 0 0 0,0 1 1 0 0,0-1 1 0 0,0-14-3126 0 0,0 10-2026 0 0,0 3-7105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5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166 161 2088 0 0,'0'0'3523'0'0,"0"0"-987"0"0,0 0-366 0 0,0 0-50 0 0,0 0-7 0 0,0 0-93 0 0,0 0-231 0 0,0 0-305 0 0,0 0-304 0 0,0 0-300 0 0,0 0-233 0 0,-3 12 256 0 0,2 149 1496 0 0,9 68-1589 0 0,-30 95-426 0 0,-17-108-592 0 0,14-181-2044 0 0,2-43-6537 0 0,18 1 2598 0 0,-1 3-3415 0 0</inkml:trace>
  <inkml:trace contextRef="#ctx0" brushRef="#br0" timeOffset="282.389">0 180 10762 0 0,'0'0'1433'0'0,"0"0"-377"0"0,0 0-167 0 0,0 0 62 0 0,0 0 81 0 0,0 0 2 0 0,33-27-82 0 0,106-83-121 0 0,-71 77-105 0 0,-46 30-434 0 0,0 0 1 0 0,0 1-1 0 0,0 1 1 0 0,0 1-1 0 0,0 1 1 0 0,0 1-1 0 0,0 1 1 0 0,20 6-293 0 0,-35-8 60 0 0,0 1-1 0 0,0 1 1 0 0,0-1-1 0 0,0 1 1 0 0,-1 1 0 0 0,1-1-1 0 0,-1 1 1 0 0,0 0-1 0 0,0 0 1 0 0,0 1-1 0 0,0 0 1 0 0,-1 0 0 0 0,0 0-1 0 0,0 1 1 0 0,-1-1-1 0 0,1 1 1 0 0,-1 0 0 0 0,0 1-1 0 0,-1-1 1 0 0,0 1-1 0 0,0-1 1 0 0,0 1-1 0 0,-1 0 1 0 0,1 0 0 0 0,-2 0-1 0 0,1 1 1 0 0,-1-1-1 0 0,0 5-59 0 0,-1 3 57 0 0,0-1-1 0 0,-1 1 0 0 0,0-1 0 0 0,-1 1 1 0 0,-1-1-1 0 0,-1 0 0 0 0,0 0 0 0 0,0 0 1 0 0,-1-1-1 0 0,-1 1 0 0 0,0-1 0 0 0,-1-1 1 0 0,-1 1-1 0 0,0-1 0 0 0,0 0 1 0 0,-1-1-1 0 0,-1 0 0 0 0,0-1 0 0 0,-1 1-56 0 0,-12 11 21 0 0,-2-1 0 0 0,0-1 0 0 0,-1-1 0 0 0,-1-2 0 0 0,0 0 0 0 0,-1-2 0 0 0,-1-1 0 0 0,-8 1-21 0 0,24-9-91 0 0,0 0 1 0 0,0-2 0 0 0,0 1-1 0 0,-1-2 1 0 0,1 0-1 0 0,-1 0 1 0 0,0-1 0 0 0,0-1-1 0 0,1 0 1 0 0,-1-1-1 0 0,0-1 1 0 0,0 0 0 0 0,-1-1 90 0 0,-11-23-2361 0 0,23 12-1091 0 0,2 0-3791 0 0,1 2-3437 0 0</inkml:trace>
  <inkml:trace contextRef="#ctx0" brushRef="#br0" timeOffset="1627.897">853 253 1040 0 0,'0'0'1722'0'0,"0"0"-35"0"0,0 0 128 0 0,0 0 248 0 0,0 0 170 0 0,0 0-114 0 0,0 0-258 0 0,0 0-308 0 0,0 0-272 0 0,0 0-180 0 0,0 0-121 0 0,0 0-117 0 0,-8-14-91 0 0,-21-42-71 0 0,20 42-75 0 0,9 14-67 0 0,0 0-49 0 0,0 0-74 0 0,0 0-69 0 0,0 0-69 0 0,0 0-64 0 0,0 0-50 0 0,0 0-44 0 0,0 0-30 0 0,6 12 278 0 0,26 15-19 0 0,2-1 0 0 0,1-1 1 0 0,0-3-1 0 0,2 0 0 0 0,1-3 0 0 0,30 12-369 0 0,43 24 388 0 0,63 59-147 0 0,-168-100-183 0 0,-6-13-5 0 0,0-1 14 0 0,0 0 5 0 0,0 0-18 0 0,0 0 1 0 0,0 0 3 0 0,0 0 12 0 0,-104 59 469 0 0,-56 70-571 0 0,-112 76 164 0 0,144-110-33 0 0,127-93 103 0 0,1-3-206 0 0,0 1-16 0 0,0 0 14 0 0,0 0 18 0 0,0 0-23 0 0,0 0-13 0 0,0 0-4 0 0,0 0 7 0 0,0 0-5 0 0,0 0 10 0 0,0 0-12 0 0,0 0-6 0 0,0 0-2 0 0,0 0 28 0 0,0 0-18 0 0,0 0-6 0 0,0 0 4 0 0,0 0 10 0 0,0 0-25 0 0,0 0-6 0 0,0 0 5 0 0,0 0-48 0 0,0 0-2 0 0,0 0-36 0 0,1-2-1914 0 0,3-10-12879 0 0,-1 12 2782 0 0</inkml:trace>
  <inkml:trace contextRef="#ctx0" brushRef="#br0" timeOffset="3219.537">1563 1104 5313 0 0,'0'0'1742'0'0,"0"0"-212"0"0,0 0-64 0 0,0 0 89 0 0,0 0-5 0 0,0 0-88 0 0,0 0-145 0 0,0 0-147 0 0,0 0-98 0 0,0 0-149 0 0,0 0-177 0 0,0 0-137 0 0,0 0-84 0 0,-3-8-46 0 0,3 6-482 0 0,-3-4 159 0 0,1-1 1 0 0,0 1-1 0 0,1-1 1 0 0,-1 0-1 0 0,1 0 0 0 0,0 0 1 0 0,1 0-1 0 0,0 0 1 0 0,0 1-1 0 0,0-1 1 0 0,1 0-1 0 0,1-2-156 0 0,15-43 581 0 0,2 1 0 0 0,3 1-1 0 0,2 1 1 0 0,24-36-581 0 0,-37 67 41 0 0,1-1 1 0 0,1 2-1 0 0,0 0 1 0 0,2 0-1 0 0,0 1 0 0 0,0 1 1 0 0,2 1-1 0 0,-1 0 0 0 0,2 1 1 0 0,0 1-1 0 0,19-10-41 0 0,-34 55 81 0 0,-34 161 373 0 0,10-48-376 0 0,21-144-84 0 0,0-2-2 0 0,19-8 145 0 0,163-158 216 0 0,-146 135-345 0 0,-22 18-12 0 0,0 1 0 0 0,0 0 0 0 0,1 1 0 0 0,1 1 0 0 0,0 0 0 0 0,0 2 0 0 0,12-5 4 0 0,-20 10 19 0 0,-7 2-19 0 0,0 0 0 0 0,0 0-1 0 0,-1 0 1 0 0,1 0 0 0 0,0 1 0 0 0,0-1-1 0 0,0 1 1 0 0,0-1 0 0 0,0 0 0 0 0,0 1-1 0 0,0 0 1 0 0,0-1 0 0 0,1 1 0 0 0,-1 0-1 0 0,0-1 1 0 0,0 1 0 0 0,0 0-1 0 0,0 0 1 0 0,0 0 0 0 0,1 0 0 0 0,-1 0-1 0 0,0 0 1 0 0,0 0 0 0 0,0 0 0 0 0,0 1-1 0 0,0-1 1 0 0,1 0 0 0 0,-1 1 0 0 0,0-1-1 0 0,0 1 1 0 0,0-1 0 0 0,0 1 0 0 0,0 0-1 0 0,0-1 1 0 0,0 1 0 0 0,-1 0-1 0 0,1 0 1 0 0,0-1 0 0 0,0 1 0 0 0,0 0-1 0 0,-1 0 1 0 0,1 0 0 0 0,0 0 0 0 0,-1 0-1 0 0,1 0 1 0 0,-1 0 0 0 0,1 0 0 0 0,-1 0-1 0 0,0 0 1 0 0,1 1 0 0 0,-1 0 0 0 0,-16 215 319 0 0,14-202-311 0 0,-11 78-331 0 0,56-95-3281 0 0,-21-15 513 0 0,-2 2-5105 0 0,-9 8-3175 0 0</inkml:trace>
  <inkml:trace contextRef="#ctx0" brushRef="#br0" timeOffset="3789.029">2741 596 6241 0 0,'0'0'3652'0'0,"0"0"-1254"0"0,0 0-505 0 0,0 0-106 0 0,0 0-118 0 0,0 0-254 0 0,0 0-343 0 0,0 0-303 0 0,0 0-178 0 0,0 0-88 0 0,0 0-58 0 0,0 0-75 0 0,0 0-27 0 0,-22 6-49 0 0,-71 23-50 0 0,29 8 198 0 0,52-24-353 0 0,6-7-64 0 0,0 0 1 0 0,0 1-1 0 0,1-1 0 0 0,0 1 0 0 0,0 0 0 0 0,0 1 1 0 0,1-1-1 0 0,0 1 0 0 0,0 0 0 0 0,1 0 0 0 0,0 0 1 0 0,1 0-1 0 0,0 0 0 0 0,0 1 0 0 0,1-1 0 0 0,0 1 1 0 0,0-1-1 0 0,1 1 0 0 0,0 0 0 0 0,1 6-25 0 0,-1-13 16 0 0,1 0 0 0 0,0 0 0 0 0,0 0 0 0 0,-1 0 0 0 0,1 0 0 0 0,0 0 0 0 0,1 0 0 0 0,-1 0 0 0 0,0 0 0 0 0,1-1 0 0 0,-1 1 0 0 0,1 0 0 0 0,-1-1 0 0 0,1 1 0 0 0,-1-1 0 0 0,1 0 0 0 0,0 1 0 0 0,0-1 0 0 0,0 0 0 0 0,0 0 0 0 0,0 0 0 0 0,0 0 0 0 0,0-1 1 0 0,0 1-1 0 0,0-1 0 0 0,1 1 0 0 0,-1-1 0 0 0,0 0 0 0 0,0 1 0 0 0,0-1 0 0 0,3-1-16 0 0,69-5 850 0 0,-53-3-727 0 0,-1-1-1 0 0,-1-1 1 0 0,0-1 0 0 0,0 0-1 0 0,-1-1 1 0 0,-1-1-1 0 0,0-1 1 0 0,-1-1 0 0 0,0 0-1 0 0,1-4-122 0 0,63-56 169 0 0,-59 57-134 0 0,-9 8-25 0 0,0 1 0 0 0,0 0-1 0 0,1 1 1 0 0,0 0 0 0 0,1 1 0 0 0,0 0 0 0 0,12-4-10 0 0,-24 14 1 0 0,-1-1-1 0 0,1 1 1 0 0,-1-1-1 0 0,1 1 1 0 0,-1 0-1 0 0,0 0 0 0 0,1 0 1 0 0,-1 0-1 0 0,0 0 1 0 0,0 0-1 0 0,0 0 1 0 0,-1 0-1 0 0,1 0 1 0 0,0 0-1 0 0,-1 0 1 0 0,1 1-1 0 0,-1-1 1 0 0,0 0-1 0 0,0 0 1 0 0,0 1-1 0 0,0-1 0 0 0,0 0 1 0 0,0 1-1 0 0,-28 345 115 0 0,21-263-116 0 0,-4 0 1 0 0,-3 0-1 0 0,-21 63 1 0 0,32-136-2 0 0,-1-1-1 0 0,-1 1 1 0 0,1-1-1 0 0,-2-1 0 0 0,1 1 1 0 0,-2-1-1 0 0,1 0 1 0 0,-1 0-1 0 0,-1-1 1 0 0,0 0-1 0 0,0 0 0 0 0,-1-1 1 0 0,0 0-1 0 0,-1 0 3 0 0,8-6 0 0 0,1-1 0 0 0,-1 0 1 0 0,0 0-1 0 0,1 0 0 0 0,-1 0 0 0 0,0 0 0 0 0,0 0 0 0 0,0 0 0 0 0,0 0 0 0 0,0-1 1 0 0,0 1-1 0 0,0-1 0 0 0,0 0 0 0 0,0 1 0 0 0,0-1 0 0 0,0 0 0 0 0,0 0 0 0 0,-1 0 1 0 0,1-1-1 0 0,0 1 0 0 0,0 0 0 0 0,0-1 0 0 0,0 1 0 0 0,0-1 0 0 0,0 0 0 0 0,0 0 1 0 0,0 0-1 0 0,1 0 0 0 0,-1 0 0 0 0,0 0 0 0 0,0 0 0 0 0,1 0 0 0 0,-1-1 0 0 0,1 1 1 0 0,-1-1-1 0 0,1 1 0 0 0,0-1 0 0 0,-1 0 0 0 0,1 1 0 0 0,0-1 0 0 0,0 0 0 0 0,0 0 1 0 0,0 0-1 0 0,-4-12-24 0 0,1 0 0 0 0,0 0 1 0 0,1-1-1 0 0,1 1 0 0 0,0-1 1 0 0,1 1-1 0 0,0-1 0 0 0,1 0 1 0 0,1 0-1 0 0,0 1 1 0 0,4-15 23 0 0,1 5-73 0 0,1 0 0 0 0,1 1 0 0 0,1 1 1 0 0,2-1-1 0 0,0 1 0 0 0,9-12 73 0 0,-10 15-104 0 0,80-124-2279 0 0,-45 88-5678 0 0,-35 47-3450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0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7242 0 0,'0'0'1336'0'0,"0"0"-691"0"0,0 0-326 0 0,0 0 158 0 0,0 0 349 0 0,0 0 277 0 0,0 0 73 0 0,0 0-85 0 0,0 0-189 0 0,0 0-181 0 0,0 0-135 0 0,-6 16-110 0 0,-21 54-58 0 0,-40 42 911 0 0,17-42-1504 0 0,38-58-3178 0 0,-1-2-3298 0 0,11-9-1817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0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12 579 3993 0 0,'0'0'2031'0'0,"0"0"-584"0"0,0 0-271 0 0,0 0 14 0 0,0 0 145 0 0,0 0 161 0 0,0 0 16 0 0,0 0-126 0 0,0 0-227 0 0,0 0-298 0 0,0 0-247 0 0,-1-9-169 0 0,-4-28-87 0 0,3 28-20 0 0,2 9 7 0 0,0 0 5 0 0,0 0 1 0 0,0 0-16 0 0,0 12 538 0 0,-3 292 2143 0 0,3-294-2995 0 0,1 0 1 0 0,0 0 0 0 0,1 0 0 0 0,0 0 0 0 0,1 0 0 0 0,0 0-1 0 0,0 0 1 0 0,1-1 0 0 0,1 0 0 0 0,-1 0 0 0 0,2 0 0 0 0,2 4-22 0 0,-6-10 28 0 0,0 0 0 0 0,0 0 0 0 0,0 0 0 0 0,1 0 0 0 0,-1-1 0 0 0,1 1 0 0 0,0-1 0 0 0,0 0 1 0 0,0 1-1 0 0,0-1 0 0 0,0 0 0 0 0,0-1 0 0 0,1 1 0 0 0,-1-1 0 0 0,1 1 0 0 0,-1-1 0 0 0,1 0 0 0 0,-1 0 1 0 0,1-1-1 0 0,0 1 0 0 0,-1-1 0 0 0,1 0 0 0 0,0 0 0 0 0,0 0 0 0 0,-1 0 0 0 0,1 0 0 0 0,0-1 0 0 0,-1 0 1 0 0,1 0-1 0 0,-1 0 0 0 0,1 0 0 0 0,-1 0 0 0 0,1-1 0 0 0,-1 0 0 0 0,2 0-28 0 0,20-16 147 0 0,-1 0 0 0 0,-1-2-1 0 0,-1 0 1 0 0,0-2 0 0 0,-2 0 0 0 0,-1-2-1 0 0,0 0 1 0 0,1-4-147 0 0,-6 8 37 0 0,72-93 38 0 0,-85 113-79 0 0,0-1-1 0 0,0 1 1 0 0,0 0 0 0 0,-1 0 0 0 0,1 0 0 0 0,0 0 0 0 0,0 0-1 0 0,0 0 1 0 0,0 0 0 0 0,0 0 0 0 0,-1 0 0 0 0,1 1-1 0 0,0-1 1 0 0,0 0 0 0 0,0 0 0 0 0,0 1 0 0 0,-1-1 0 0 0,1 1-1 0 0,0-1 1 0 0,0 1 0 0 0,-1-1 0 0 0,1 1 0 0 0,0-1-1 0 0,-1 1 1 0 0,1-1 0 0 0,-1 1 0 0 0,1 0 0 0 0,-1 0 0 0 0,1-1-1 0 0,-1 1 1 0 0,1 0 0 0 0,-1 0 0 0 0,1-1 0 0 0,-1 1 0 0 0,0 0-1 0 0,0 0 1 0 0,1 0 0 0 0,-1 0 0 0 0,0-1 0 0 0,0 1-1 0 0,0 0 1 0 0,0 0 0 0 0,0 0 0 0 0,0 0 4 0 0,4 7 21 0 0,18 27 25 0 0,-18-26-43 0 0,1-1-1 0 0,0 1 1 0 0,0-1 0 0 0,1 0 0 0 0,0-1 0 0 0,0 0 0 0 0,1 1 0 0 0,0-2-1 0 0,1 1 1 0 0,-1-1 0 0 0,1 0 0 0 0,0-1 0 0 0,4 2-3 0 0,-8-4 39 0 0,1-1 0 0 0,1 1 0 0 0,-1-1 1 0 0,0 0-1 0 0,0-1 0 0 0,1 1 0 0 0,-1-1 1 0 0,1 0-1 0 0,0 0 0 0 0,-1-1 0 0 0,1 0 0 0 0,-1 0 1 0 0,1 0-1 0 0,0 0 0 0 0,-1-1 0 0 0,1 0 0 0 0,-1 0 1 0 0,1-1-1 0 0,-1 1 0 0 0,1-1 0 0 0,-1-1 1 0 0,0 1-1 0 0,0-1 0 0 0,0 1 0 0 0,0-1 0 0 0,-1-1 1 0 0,1 1-1 0 0,-1-1 0 0 0,0 0 0 0 0,0 0 1 0 0,0 0-1 0 0,0 0-39 0 0,7-12 65 0 0,0-1 0 0 0,-1 0 0 0 0,-1 0 0 0 0,0-1 0 0 0,-2 0 0 0 0,0-1 0 0 0,0 1 0 0 0,-2-1 0 0 0,-1-1 0 0 0,0 1 0 0 0,-1-1 0 0 0,-1-9-65 0 0,-1-12-436 0 0,-1 23-6343 0 0,0 19 1822 0 0,1 1 2221 0 0,-1-1 27 0 0,2 3-8771 0 0</inkml:trace>
  <inkml:trace contextRef="#ctx0" brushRef="#br0" timeOffset="420.121">1127 789 7202 0 0,'0'0'2821'0'0,"0"0"-1510"0"0,0 0-428 0 0,0 0 250 0 0,0 0 295 0 0,0 0 69 0 0,0 0-92 0 0,0 0-184 0 0,0 0-148 0 0,0 0-135 0 0,0 0-109 0 0,0 0-80 0 0,0 0-133 0 0,32-11-112 0 0,97-36-77 0 0,-73 11 102 0 0,-51 27-402 0 0,0 3-65 0 0,0 0-1 0 0,0 0 1 0 0,-1 0-1 0 0,0-1 1 0 0,-1 1-1 0 0,1-1 1 0 0,-1 0-1 0 0,-1 0 1 0 0,1 0-1 0 0,-1 0 1 0 0,0-1-1 0 0,-1 1 1 0 0,0-1-1 0 0,0 1 0 0 0,-1-1 1 0 0,1 1-1 0 0,-2-1 1 0 0,1 1-1 0 0,-1-1 1 0 0,-1-2-62 0 0,-1 6 4 0 0,0 0 0 0 0,0 0 0 0 0,0 1 1 0 0,-1-1-1 0 0,0 1 0 0 0,0 0 0 0 0,1 0 0 0 0,-2 1 1 0 0,1-1-1 0 0,0 1 0 0 0,0 0 0 0 0,-1 0 0 0 0,1 0 1 0 0,-1 1-1 0 0,0-1 0 0 0,0 1 0 0 0,1 0 0 0 0,-1 1 1 0 0,0-1-1 0 0,0 1 0 0 0,0 0 0 0 0,0 0 0 0 0,0 0 1 0 0,1 1-1 0 0,-1 0 0 0 0,0 0 0 0 0,0 0 0 0 0,1 0 1 0 0,-1 1-1 0 0,1 0 0 0 0,-1 0 0 0 0,1 0 0 0 0,-1 0 1 0 0,0 1-5 0 0,-5 3-2 0 0,0 1 1 0 0,0 0 0 0 0,0 1 0 0 0,1-1 0 0 0,0 2 0 0 0,1-1 0 0 0,0 1-1 0 0,0 1 1 0 0,1-1 0 0 0,0 1 0 0 0,0 0 0 0 0,2 1 0 0 0,-1 0-1 0 0,1 0 1 0 0,0 0 0 0 0,1 0 0 0 0,1 1 0 0 0,0 0 0 0 0,0-1 0 0 0,1 1-1 0 0,1 0 1 0 0,0 0 0 0 0,0 0 0 0 0,1 1 0 0 0,1-1 0 0 0,0 0 0 0 0,1 0-1 0 0,0 0 1 0 0,4 11 1 0 0,1-14 22 0 0,0 0-1 0 0,1 0 1 0 0,0-1-1 0 0,0 0 1 0 0,1 0-1 0 0,0-1 0 0 0,0 0 1 0 0,1-1-1 0 0,-1 0 1 0 0,2 0-1 0 0,-1-1 1 0 0,1-1-1 0 0,-1 0 1 0 0,1 0-1 0 0,0-1 1 0 0,0 0-1 0 0,1-1 0 0 0,-1 0 1 0 0,1-1-1 0 0,-1 0 1 0 0,1-1-1 0 0,-1 0 1 0 0,2-1-22 0 0,144-13-1399 0 0,-138 10-291 0 0,1 0-4807 0 0,-5 0-5698 0 0</inkml:trace>
  <inkml:trace contextRef="#ctx0" brushRef="#br0" timeOffset="2685.947">2158 355 2777 0 0,'0'0'1735'0'0,"0"0"-158"0"0,0 0 2 0 0,0 0 64 0 0,0 0 50 0 0,0 0-56 0 0,0 0-79 0 0,0 0-154 0 0,0 0-187 0 0,0 0-212 0 0,0 0-254 0 0,-10-4-146 0 0,-29-11-87 0 0,29 11-58 0 0,43-21 1279 0 0,-23 19-1578 0 0,-2 0-75 0 0,1 1 0 0 0,-1 0 1 0 0,1 1-1 0 0,0 0 0 0 0,1 0 1 0 0,-1 1-1 0 0,1 0 0 0 0,-1 0 0 0 0,1 1 1 0 0,0 1-1 0 0,0 0 0 0 0,0 0 0 0 0,0 1 1 0 0,0 0-1 0 0,9 1-86 0 0,-13 3 46 0 0,0 0-1 0 0,0 0 1 0 0,0 1 0 0 0,-1 0 0 0 0,1 0-1 0 0,-1 0 1 0 0,0 1 0 0 0,-1 0 0 0 0,1-1-1 0 0,-1 2 1 0 0,-1-1 0 0 0,1 0-1 0 0,-1 1 1 0 0,0 0 0 0 0,0 0 0 0 0,-1-1-1 0 0,0 2 1 0 0,0-1 0 0 0,-1 0-1 0 0,1 0 1 0 0,-1 4-46 0 0,6 192 784 0 0,-10-174-721 0 0,-2 1 0 0 0,-2-1 0 0 0,0 0 0 0 0,-2 0-1 0 0,-1-1 1 0 0,-1 0 0 0 0,-2 0 0 0 0,-1-2 0 0 0,0 0-1 0 0,-2 0 1 0 0,-2 0-63 0 0,-19 8 214 0 0,36-34-154 0 0,1 0 32 0 0,0 0 1 0 0,56-145 314 0 0,-38 109-362 0 0,19-42-53 0 0,4 1-1 0 0,3 3 1 0 0,53-67 8 0 0,-4 59-159 0 0,-82 111-21 0 0,1 181 343 0 0,-23 6-31 0 0,18-234-89 0 0,0-1 1 0 0,1 1 0 0 0,1 1-1 0 0,1 0 1 0 0,0 0 0 0 0,11-13-44 0 0,-9 12 4 0 0,17-28-11 0 0,2 2 1 0 0,2 1-1 0 0,2 1 0 0 0,1 2 0 0 0,17-12 7 0 0,-5 18-42 0 0,-44 56-66 0 0,-6 12 182 0 0,-2-1-1 0 0,-2 1 1 0 0,-1-1 0 0 0,-1 0-1 0 0,-9 20-73 0 0,-8 36 104 0 0,-11 117-1170 0 0,61-232-3967 0 0,-13 11 1488 0 0,-4 4-2749 0 0,-1 0-4952 0 0</inkml:trace>
  <inkml:trace contextRef="#ctx0" brushRef="#br0" timeOffset="4123.863">3189 321 10250 0 0,'0'0'1232'0'0,"0"0"-281"0"0,0 0-12 0 0,0 0 171 0 0,0 0 151 0 0,0 0-12 0 0,0 0-141 0 0,0 0-152 0 0,-8 32-154 0 0,-24 98-130 0 0,13 13 988 0 0,26-24-757 0 0,-6-115-869 0 0,1 0 0 0 0,-1 0 0 0 0,1 0 0 0 0,0 0 0 0 0,0-1 0 0 0,0 1 0 0 0,1-1 0 0 0,-1 1-1 0 0,1-1 1 0 0,0 0 0 0 0,0 0 0 0 0,0 0 0 0 0,0-1 0 0 0,0 1 0 0 0,1-1 0 0 0,-1 0 0 0 0,1 1 0 0 0,0-2 0 0 0,0 1 0 0 0,-1 0 0 0 0,1-1 0 0 0,0 1 0 0 0,0-1 0 0 0,1 0 0 0 0,-1-1 0 0 0,0 1 0 0 0,1-1-34 0 0,8-1 126 0 0,0-1-1 0 0,0-1 1 0 0,0 0 0 0 0,0-1-1 0 0,0 0 1 0 0,-1-1-1 0 0,0 0 1 0 0,0-1-1 0 0,0-1 1 0 0,-1 1-1 0 0,0-2 1 0 0,0 0-1 0 0,-1 0 1 0 0,0-1-1 0 0,0 0 1 0 0,-1-1-1 0 0,5-6-125 0 0,3-4 71 0 0,0 0-1 0 0,-1-1 1 0 0,-1-1-1 0 0,-1-1 1 0 0,-1 0-1 0 0,-1-1 1 0 0,-1 0 0 0 0,-1-1-1 0 0,2-11-70 0 0,-4-30 245 0 0,-8 65-173 0 0,0 1 10 0 0,0 0-13 0 0,0 0-6 0 0,0 0-31 0 0,0 0-9 0 0,-32 38-126 0 0,24-17 114 0 0,1 1 0 0 0,1-1 1 0 0,2 1-1 0 0,0 1 0 0 0,1-1 1 0 0,1 0-1 0 0,1 21-11 0 0,0-34 10 0 0,1 141-15 0 0,1-146 12 0 0,1-1 0 0 0,-1 1 0 0 0,1-1 0 0 0,0 1 0 0 0,0-1 0 0 0,0 1 0 0 0,1-1-1 0 0,-1 0 1 0 0,1 0 0 0 0,0 0 0 0 0,0-1 0 0 0,-1 1 0 0 0,2 0 0 0 0,-1-1 0 0 0,0 0 0 0 0,1 0 0 0 0,-1 0 0 0 0,1 0 0 0 0,-1-1 0 0 0,1 1 0 0 0,0-1 0 0 0,-1 0 0 0 0,1 0 0 0 0,0 0 0 0 0,0-1 0 0 0,0 1 0 0 0,0-1 0 0 0,0 0 0 0 0,0 0 0 0 0,0 0 0 0 0,0-1-1 0 0,0 1 1 0 0,0-1 0 0 0,0 0 0 0 0,-1 0 0 0 0,1 0 0 0 0,1-1-7 0 0,5-2 52 0 0,0-1-1 0 0,-1 0 0 0 0,0 0 0 0 0,0-1 1 0 0,0 0-1 0 0,-1-1 0 0 0,0 0 1 0 0,0 0-1 0 0,0-1 0 0 0,-1 1 0 0 0,-1-2 1 0 0,1 1-1 0 0,3-7-51 0 0,26-40 115 0 0,-2-1-1 0 0,-3-2 1 0 0,20-49-115 0 0,-6 4 93 0 0,-43 102-95 0 0,-1 0-1 0 0,1 0 1 0 0,0 1-1 0 0,0-1 0 0 0,0 1 1 0 0,0 0-1 0 0,0 0 1 0 0,-1-1-1 0 0,1 1 0 0 0,0 0 1 0 0,0 0-1 0 0,0 1 0 0 0,0-1 1 0 0,0 0-1 0 0,0 1 1 0 0,0-1-1 0 0,-1 1 0 0 0,1 0 1 0 0,0-1-1 0 0,0 1 1 0 0,-1 0-1 0 0,1 0 0 0 0,0 0 1 0 0,-1 0-1 0 0,2 1 3 0 0,7 14 3 0 0,-1 0 0 0 0,0 0-1 0 0,-1 1 1 0 0,-1 0 0 0 0,0 0 0 0 0,-2 1 0 0 0,0 0-1 0 0,0 0 1 0 0,-2 0 0 0 0,0 0 0 0 0,-1 16-3 0 0,0-24 14 0 0,-1 1-1 0 0,0-1 1 0 0,-1 1 0 0 0,0 0-1 0 0,0-1 1 0 0,-1 1 0 0 0,-1-1 0 0 0,0 1-1 0 0,0-1 1 0 0,-1 1 0 0 0,0-1-1 0 0,-1 0 1 0 0,0 0 0 0 0,-1-1 0 0 0,0 1-1 0 0,0-1 1 0 0,-1 0 0 0 0,0 0-1 0 0,-1-1 1 0 0,0 0 0 0 0,0 0 0 0 0,0-1-1 0 0,-1 1 1 0 0,-1-2 0 0 0,1 1-1 0 0,-1-1 1 0 0,0 0 0 0 0,-7 3-14 0 0,-50 5-135 0 0,77-26-352 0 0,7 4 474 0 0,1 1-1 0 0,1 1 0 0 0,-1 1 0 0 0,1 0 0 0 0,-1 2 0 0 0,1 0 0 0 0,0 1 1 0 0,0 1-1 0 0,13 1 14 0 0,124-18 210 0 0,-137 13-162 0 0,0-1 1 0 0,0-1 0 0 0,-1 0-1 0 0,0-1 1 0 0,-1-2-1 0 0,0 0 1 0 0,0 0 0 0 0,-1-2-1 0 0,6-5-48 0 0,5-11 67 0 0,-1-1 0 0 0,-2-1-1 0 0,-1-1 1 0 0,-1-2 0 0 0,-2 0-1 0 0,-1-1 1 0 0,-2-1 0 0 0,-1 0-1 0 0,-2-2 1 0 0,7-28-67 0 0,-15 39 5 0 0,-1 0 0 0 0,-1 0 0 0 0,-1-1 0 0 0,-2 1-1 0 0,-1-1 1 0 0,-1-21-5 0 0,0 41 1 0 0,0 0-1 0 0,-1 0 1 0 0,0 0-1 0 0,0 0 1 0 0,0-1 0 0 0,-1 1-1 0 0,0 1 1 0 0,-1-1-1 0 0,1 0 1 0 0,-1 0-1 0 0,-1 1 1 0 0,1 0-1 0 0,-1 0 1 0 0,0 0-1 0 0,-3-4 0 0 0,6 10-2 0 0,1-1 0 0 0,-1 1 0 0 0,1 0-1 0 0,-1-1 1 0 0,0 1 0 0 0,1-1 0 0 0,-1 1-1 0 0,0 0 1 0 0,1 0 0 0 0,-1-1 0 0 0,0 1-1 0 0,1 0 1 0 0,-1 0 0 0 0,0 0 0 0 0,0 0 0 0 0,1 0-1 0 0,-1 0 1 0 0,0 0 0 0 0,0 0 0 0 0,1 0-1 0 0,-1 0 1 0 0,0 0 0 0 0,1 0 0 0 0,-1 0-1 0 0,0 1 1 0 0,1-1 0 0 0,-1 0 0 0 0,0 0-1 0 0,1 1 1 0 0,-1-1 0 0 0,0 1 0 0 0,1-1-1 0 0,-1 1 1 0 0,1-1 0 0 0,-1 1 0 0 0,1-1 0 0 0,-1 1-1 0 0,1-1 1 0 0,-1 1 0 0 0,1-1 0 0 0,-1 1-1 0 0,1 0 1 0 0,0-1 0 0 0,0 1 0 0 0,-1 0-1 0 0,1-1 1 0 0,0 1 0 0 0,0 0 0 0 0,0-1-1 0 0,-1 1 1 0 0,1 0 0 0 0,0 0 0 0 0,0-1-1 0 0,0 1 1 0 0,0 0 0 0 0,0 0 2 0 0,-9 43-117 0 0,12 239 197 0 0,44 104-7 0 0,-32-292-78 0 0,-15-96-6 0 0,0 1 0 0 0,0 0 0 0 0,0-1 1 0 0,0 1-1 0 0,0-1 0 0 0,1 1 0 0 0,-1 0 1 0 0,0-1-1 0 0,0 1 0 0 0,1 0 0 0 0,-1-1 1 0 0,0 1-1 0 0,0 0 0 0 0,1-1 0 0 0,-1 1 1 0 0,0 0-1 0 0,1 0 0 0 0,-1-1 0 0 0,0 1 1 0 0,1 0-1 0 0,-1 0 0 0 0,1 0 0 0 0,-1 0 1 0 0,0-1-1 0 0,1 1 0 0 0,-1 0 0 0 0,1 0 1 0 0,-1 0-1 0 0,1 0 0 0 0,-1 0 0 0 0,0 0 1 0 0,1 0-1 0 0,-1 0 0 0 0,1 0 0 0 0,-1 0 1 0 0,1 0-1 0 0,-1 1 0 0 0,0-1 0 0 0,1 0 1 0 0,-1 0-1 0 0,1 0 0 0 0,-1 0 0 0 0,0 1 0 0 0,1-1 1 0 0,-1 0-1 0 0,0 0 0 0 0,1 1 0 0 0,-1-1 1 0 0,0 0-1 0 0,1 1 0 0 0,-1-1 0 0 0,0 0 1 0 0,0 1-1 0 0,1-1 0 0 0,-1 0 0 0 0,0 1 1 0 0,0-1-1 0 0,0 0 0 0 0,0 1 0 0 0,1-1 1 0 0,-1 1-1 0 0,0-1 0 0 0,0 1 11 0 0,24-94-2358 0 0,-18 30-981 0 0,-5 21-3827 0 0,-1 22-4468 0 0</inkml:trace>
  <inkml:trace contextRef="#ctx0" brushRef="#br0" timeOffset="4372.936">4367 222 13179 0 0,'0'0'1824'0'0,"0"0"-549"0"0,0 0-409 0 0,0 0-126 0 0,0 0-17 0 0,0 0 117 0 0,0 0 91 0 0,0 0-10 0 0,0 0 29 0 0,0 0-83 0 0,0 0-113 0 0,0 0-121 0 0,0 0-101 0 0,23 9-104 0 0,76 26-80 0 0,36-16 449 0 0,-77-15-577 0 0,-6-1-298 0 0,1 2 0 0 0,-1 2 0 0 0,0 3 1 0 0,-1 2-1 0 0,22 9 78 0 0,-63-18-504 0 0,37 16-1016 0 0,-20-5-6849 0 0,-21-9-3364 0 0</inkml:trace>
  <inkml:trace contextRef="#ctx0" brushRef="#br0" timeOffset="4777.632">1705 1257 10666 0 0,'0'0'2089'0'0,"0"0"-552"0"0,0 0-294 0 0,0 0-106 0 0,0 0-108 0 0,0 0-95 0 0,0 0-82 0 0,0 0 1 0 0,0 0 40 0 0,0 0 7 0 0,0 0-77 0 0,37 0-85 0 0,124-1-33 0 0,323-32 1772 0 0,153-37-983 0 0,29-4-554 0 0,433 16-940 0 0,-1007 66-105 0 0,-92-8 102 0 0,-1 0-1 0 0,1 1 1 0 0,0-1-1 0 0,-1 0 1 0 0,1 0 0 0 0,0 0-1 0 0,0 1 1 0 0,-1-1 0 0 0,1 0-1 0 0,0 0 1 0 0,0 1 0 0 0,-1-1-1 0 0,1 0 1 0 0,0 1-1 0 0,0-1 1 0 0,0 0 0 0 0,0 1-1 0 0,0-1 1 0 0,-1 0 0 0 0,1 1-1 0 0,0-1 1 0 0,0 1-1 0 0,0-1 1 0 0,0 0 0 0 0,0 1-1 0 0,0-1 1 0 0,0 0 0 0 0,0 1-1 0 0,0-1 1 0 0,0 0 0 0 0,1 1-1 0 0,-1-1 1 0 0,0 0-1 0 0,0 1 1 0 0,0-1 0 0 0,0 0-1 0 0,0 1 1 0 0,1-1 0 0 0,-1 0-1 0 0,0 1 1 0 0,0-1-1 0 0,0 0 1 0 0,1 0 0 0 0,-1 1-1 0 0,0-1 1 0 0,1 0 0 0 0,-1 0-1 0 0,0 1 1 0 0,0-1 0 0 0,1 0-1 0 0,-1 0 1 0 0,0 0-1 0 0,1 0 1 0 0,-1 0 0 0 0,1 1-1 0 0,-1-1 1 0 0,0 0 0 0 0,1 0-1 0 0,-1 0 1 0 0,0 0 0 0 0,1 0-1 0 0,-1 0 1 0 0,1 0 3 0 0,-33 15-216 0 0,28-13 156 0 0,-147 35-2900 0 0,49-27-6829 0 0,100-10 9292 0 0,-21 0-11117 0 0</inkml:trace>
  <inkml:trace contextRef="#ctx0" brushRef="#br0" timeOffset="5210.095">1937 1411 7930 0 0,'0'0'1420'0'0,"0"0"-236"0"0,-31 5-2 0 0,-102 13 207 0 0,-19 14 7141 0 0,152-31-8466 0 0,0 0-1 0 0,0 0 0 0 0,0 0 0 0 0,0 0 1 0 0,0-1-1 0 0,0 1 0 0 0,1 0 0 0 0,-1 0 0 0 0,0 0 1 0 0,1 0-1 0 0,-1 0 0 0 0,0 0 0 0 0,1-1 1 0 0,-1 1-1 0 0,1 0 0 0 0,0 0 0 0 0,-1-1 1 0 0,1 1-1 0 0,-1 0 0 0 0,1-1 0 0 0,0 1 1 0 0,0 0-1 0 0,-1-1 0 0 0,1 1 0 0 0,0-1 1 0 0,0 1-1 0 0,0-1 0 0 0,0 0 0 0 0,-1 1 1 0 0,1-1-1 0 0,0 0 0 0 0,0 0 0 0 0,0 0 1 0 0,0 1-1 0 0,0-1 0 0 0,0 0 0 0 0,0 0 0 0 0,0 0-63 0 0,26 7 386 0 0,1-1-1 0 0,-1 0 1 0 0,1-2-1 0 0,0-2 0 0 0,0 0 1 0 0,0-2-1 0 0,11-1-385 0 0,-3 0 200 0 0,142-8 380 0 0,-2-9 1 0 0,0-7-1 0 0,35-15-580 0 0,-132 25 131 0 0,1023-183 739 0 0,-750 148-687 0 0,39 13-183 0 0,-225 35-104 0 0,-166 3 99 0 0,0-1 0 0 0,-1 1-1 0 0,1 0 1 0 0,0-1 0 0 0,-1 1-1 0 0,1-1 1 0 0,0 1 0 0 0,0 0 0 0 0,0-1-1 0 0,0 1 1 0 0,0 0 0 0 0,-1-1 0 0 0,1 1-1 0 0,0-1 1 0 0,0 1 0 0 0,1 0 0 0 0,-1-1-1 0 0,0 1 1 0 0,0 0 0 0 0,0-1 0 0 0,0 1-1 0 0,0 0 1 0 0,1-1 0 0 0,-1 1 0 0 0,0-1-1 0 0,1 1 1 0 0,-1-1 0 0 0,0 1-1 0 0,1 0 1 0 0,-1-1 0 0 0,0 0 0 0 0,1 1-1 0 0,-1-1 1 0 0,1 1 0 0 0,-1-1 0 0 0,1 1-1 0 0,-1-1 1 0 0,1 0 0 0 0,0 1 0 0 0,-1-1-1 0 0,1 0 1 0 0,-1 0 0 0 0,1 1 0 0 0,0-1-1 0 0,-1 0 1 0 0,1 0 0 0 0,0 0 0 0 0,-1 0-1 0 0,1 0 1 0 0,0 0 0 0 0,-1 0 0 0 0,1 0-1 0 0,-1 0 1 0 0,1 0 0 0 0,0 0-1 0 0,-1 0 1 0 0,1-1 0 0 0,0 1 0 0 0,0 0 5 0 0,-46 29-413 0 0,-39 9-2077 0 0,47-32-6762 0 0,28-6-2911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1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313 100 5649 0 0,'0'0'1674'0'0,"0"0"-315"0"0,0 0-195 0 0,0 0 6 0 0,0 0 93 0 0,0 0 22 0 0,0 0-79 0 0,0 0-145 0 0,0 0-167 0 0,0 0-179 0 0,0 0-162 0 0,-27 2-122 0 0,-85 11-103 0 0,57 15 127 0 0,47-20-333 0 0,3-3-52 0 0,-5 3 71 0 0,1 1 0 0 0,0 0 0 0 0,0 0 0 0 0,1 1 0 0 0,0-1 0 0 0,0 2 0 0 0,1-1 0 0 0,1 1 0 0 0,0 0 0 0 0,1 1 0 0 0,0-1 0 0 0,-1 4-141 0 0,4-9 61 0 0,0-1 0 0 0,1 0 0 0 0,-1 1 0 0 0,1-1-1 0 0,0 1 1 0 0,1-1 0 0 0,0 1 0 0 0,-1 0 0 0 0,2-1 0 0 0,-1 1 0 0 0,1-1-1 0 0,-1 1 1 0 0,2-1 0 0 0,-1 1 0 0 0,1-1 0 0 0,-1 1 0 0 0,1-1 0 0 0,1 0-1 0 0,-1 0-60 0 0,57 8 934 0 0,-50-13-795 0 0,3-3-23 0 0,0-1 0 0 0,-1 0 0 0 0,1 0 0 0 0,-1-1 0 0 0,0 0 0 0 0,0-1 1 0 0,-1-1-1 0 0,0 0 0 0 0,0 0 0 0 0,-1 0 0 0 0,1-2 0 0 0,-2 1 0 0 0,8-9-116 0 0,169-210 696 0 0,-130 153-516 0 0,-41 56-101 0 0,-14 17-79 0 0,3 20 68 0 0,42 250 971 0 0,-12-120-948 0 0,-18-90-37 0 0,-1 0-1 0 0,-4 1 0 0 0,-2 0 0 0 0,-3 0 1 0 0,-2 1-1 0 0,-4 37-53 0 0,-2-81 0 0 0,-1 0 1 0 0,0 0-1 0 0,-1-1 0 0 0,-1 0 1 0 0,0 0-1 0 0,-1-1 0 0 0,-1 1 1 0 0,-1-2-1 0 0,0 1 0 0 0,0-1 1 0 0,-12 12-1 0 0,14-18-4 0 0,0-1 1 0 0,0 0-1 0 0,-1 0 0 0 0,0-1 1 0 0,0 0-1 0 0,0-1 1 0 0,-1 1-1 0 0,0-2 0 0 0,0 1 1 0 0,0-1-1 0 0,0-1 1 0 0,-1 1-1 0 0,1-2 0 0 0,-1 1 1 0 0,0-1-1 0 0,0-1 0 0 0,-10 1 4 0 0,17-2-5 0 0,0-1-1 0 0,0 1 0 0 0,-1 0 0 0 0,1-1 0 0 0,0 0 1 0 0,0 0-1 0 0,0 0 0 0 0,0 0 0 0 0,0-1 0 0 0,0 1 1 0 0,1-1-1 0 0,-1 1 0 0 0,0-1 0 0 0,1 0 0 0 0,-1 0 0 0 0,1 0 1 0 0,0-1-1 0 0,0 1 0 0 0,0 0 0 0 0,0-1 0 0 0,0 1 1 0 0,0-1-1 0 0,0 0 0 0 0,1 0 0 0 0,0 0 0 0 0,-1 0 1 0 0,1 0-1 0 0,0 0 0 0 0,0 0 0 0 0,0-3 6 0 0,0-98-160 0 0,10 79 133 0 0,1 0 1 0 0,1 0-1 0 0,1 1 1 0 0,2 0-1 0 0,0 1 1 0 0,7-7 26 0 0,-13 18-3 0 0,58-82-125 0 0,4 4 0 0 0,4 2 0 0 0,3 4 0 0 0,52-41 128 0 0,-111 109-111 0 0,0 1 0 0 0,0 0-1 0 0,2 2 1 0 0,0 0 0 0 0,0 1 0 0 0,1 1-1 0 0,1 1 1 0 0,-1 1 0 0 0,13-3 111 0 0,43-11-38 0 0,-53 7 328 0 0,-30 22 99 0 0,-4 1-375 0 0,-1 1-1 0 0,2 0 0 0 0,-1 0 1 0 0,1 1-1 0 0,0 0 0 0 0,1 1 1 0 0,0 0-1 0 0,1 0 0 0 0,0 1 1 0 0,1 0-1 0 0,0 0 0 0 0,0 1 1 0 0,1-1-1 0 0,1 1 0 0 0,0 0 1 0 0,1 1-1 0 0,0-1 0 0 0,0 0 1 0 0,1 5-14 0 0,2-12 6 0 0,0 0 1 0 0,0 0 0 0 0,1 0 0 0 0,0 0 0 0 0,-1 0 0 0 0,2-1 0 0 0,-1 1 0 0 0,0 0 0 0 0,1-1 0 0 0,0 1-1 0 0,0-1 1 0 0,1 1 0 0 0,-1-1 0 0 0,1 0 0 0 0,0 0 0 0 0,0 0 0 0 0,0 0 0 0 0,0-1 0 0 0,1 1 0 0 0,-1-1-1 0 0,1 0 1 0 0,0 0 0 0 0,0 0 0 0 0,0-1 0 0 0,1 1 0 0 0,-1-1 0 0 0,0 0 0 0 0,1 0 0 0 0,1 0-7 0 0,5 1 40 0 0,-1 0 1 0 0,0 0 0 0 0,1-1 0 0 0,0 0 0 0 0,0-1 0 0 0,-1 0 0 0 0,1-1-1 0 0,0 0 1 0 0,0-1 0 0 0,0 0 0 0 0,-1-1 0 0 0,1 0 0 0 0,-1 0 0 0 0,1-1-1 0 0,-1-1 1 0 0,0 0 0 0 0,0 0 0 0 0,0-1 0 0 0,-1 0 0 0 0,1-1 0 0 0,-1 0-1 0 0,-1 0 1 0 0,1-1 0 0 0,-1 0 0 0 0,0 0 0 0 0,-1-1 0 0 0,1 0 0 0 0,-2-1-1 0 0,1 1 1 0 0,-1-1 0 0 0,-1-1 0 0 0,1 1 0 0 0,-2-1 0 0 0,1 0 0 0 0,-1 0-1 0 0,-1 0 1 0 0,0-1 0 0 0,0 1 0 0 0,-1-1 0 0 0,0 1 0 0 0,0-10-41 0 0,-3 13-4 0 0,0 0 0 0 0,0 0-1 0 0,-1 0 1 0 0,1 0 0 0 0,-1 0 0 0 0,-1 1 0 0 0,1-1 0 0 0,-1 1 0 0 0,0 0 0 0 0,-1 0 0 0 0,0 0 0 0 0,0 0 0 0 0,0 0 0 0 0,0 1 0 0 0,-1 0 0 0 0,0 0 0 0 0,0 0 0 0 0,0 1 0 0 0,-1-1 0 0 0,0 1 0 0 0,1 0-1 0 0,-1 1 1 0 0,-1 0 0 0 0,1 0 0 0 0,0 0 0 0 0,-4 0 4 0 0,-1-3-102 0 0,0 2-1 0 0,0-1 0 0 0,-1 2 0 0 0,0-1 0 0 0,1 2 1 0 0,-1 0-1 0 0,-1 0 0 0 0,1 1 0 0 0,0 0 1 0 0,-3 1 102 0 0,9 1-280 0 0,-1-1 0 0 0,1 2 0 0 0,0-1 0 0 0,-1 1 0 0 0,1 0 0 0 0,0 0 0 0 0,0 0 0 0 0,0 1 1 0 0,0 0-1 0 0,1 0 0 0 0,-1 1 0 0 0,1 0 0 0 0,0 0 280 0 0,-1 0-829 0 0,-9 9-2678 0 0,6-5-2116 0 0,2 0-6315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1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3 7298 0 0,'0'0'2368'0'0,"0"0"-513"0"0,0 0-247 0 0,0 0 1 0 0,0 0 38 0 0,0 0-7 0 0,0 0-185 0 0,0 0-288 0 0,0 0-275 0 0,0 0-245 0 0,0 0-208 0 0,-2-2-150 0 0,2 2-268 0 0,1 0 0 0 0,-1 1 0 0 0,0-1 0 0 0,0 0 0 0 0,0 0 0 0 0,1 1 0 0 0,-1-1 0 0 0,0 0 0 0 0,0 1 0 0 0,0-1 0 0 0,0 0 0 0 0,0 1 0 0 0,0-1 0 0 0,0 0 0 0 0,0 1 0 0 0,0-1 0 0 0,0 0 0 0 0,0 1 0 0 0,0-1 0 0 0,0 0 1 0 0,0 1-1 0 0,0-1 0 0 0,0 0 0 0 0,0 1 0 0 0,0-1 0 0 0,0 0 0 0 0,0 1 0 0 0,-1-1 0 0 0,1 0 0 0 0,0 0 0 0 0,0 1 0 0 0,0-1 0 0 0,-1 0 0 0 0,1 0 0 0 0,0 1 0 0 0,0-1 0 0 0,-1 0 0 0 0,1 0 0 0 0,0 1 0 0 0,0-1 0 0 0,-1 0 0 0 0,1 0 0 0 0,0 0 0 0 0,-1 0 0 0 0,1 0 0 0 0,0 1 0 0 0,-1-1 0 0 0,1 0 0 0 0,0 0 0 0 0,-1 0 0 0 0,1 0 0 0 0,0 0 0 0 0,-1 0 0 0 0,1 0 0 0 0,0 0 0 0 0,-1 0 0 0 0,1 0 0 0 0,0 0-21 0 0,6 52 1220 0 0,-3-25-798 0 0,11 184 1828 0 0,-12 135-2250 0 0,-22-106-26 0 0,5-214-1836 0 0,-17-27-5334 0 0,21-4 898 0 0,5 0-5249 0 0</inkml:trace>
  <inkml:trace contextRef="#ctx0" brushRef="#br0" timeOffset="247.262">0 497 12611 0 0,'0'0'893'0'0,"0"0"-243"0"0,0 0 62 0 0,0 0 208 0 0,0 0 162 0 0,0 0 14 0 0,0 0-91 0 0,32-7-143 0 0,104-21-133 0 0,57 8 930 0 0,-140 17-1891 0 0,1 3 0 0 0,-1 2-1 0 0,0 2 1 0 0,51 11 232 0 0,-52 1-2602 0 0,-24-6-4745 0 0,-16-7-1826 0 0</inkml:trace>
  <inkml:trace contextRef="#ctx0" brushRef="#br0" timeOffset="433.227">856 511 2088 0 0,'0'0'3999'0'0,"0"0"-1618"0"0,0 0-567 0 0,0 0-141 0 0,0 0-81 0 0,0 0-145 0 0,0 0-215 0 0,0 0-164 0 0,0 0-135 0 0,0 0-145 0 0,0 0-123 0 0,-10 33-86 0 0,-29 101-90 0 0,33-68 240 0 0,9-59-603 0 0,1 0 4 0 0,1 0-1 0 0,-1 0 1 0 0,1 0-1 0 0,1-1 1 0 0,-1 0-1 0 0,1 0 1 0 0,0 0-1 0 0,1-1 1 0 0,-1 1 0 0 0,1-2-1 0 0,0 1 1 0 0,0-1-1 0 0,0 0 1 0 0,1 0-1 0 0,0-1 1 0 0,-1 0-1 0 0,1 0 1 0 0,0-1-1 0 0,1 0 1 0 0,-1-1-1 0 0,0 0 1 0 0,0 0-1 0 0,1 0 1 0 0,-1-1-1 0 0,0-1 1 0 0,1 1-1 0 0,-1-1 1 0 0,0-1-1 0 0,0 1 1 0 0,0-1 0 0 0,0-1-1 0 0,0 0 1 0 0,3-1-130 0 0,0-2 123 0 0,0 1 1 0 0,-1-2-1 0 0,0 1 1 0 0,-1-1-1 0 0,1-1 1 0 0,-1 0-1 0 0,-1 0 1 0 0,1-1-1 0 0,-1 0 1 0 0,-1 0-1 0 0,3-6-123 0 0,-6 10 32 0 0,-1 0-1 0 0,0 0 1 0 0,-1 0-1 0 0,1 0 1 0 0,-1 0-1 0 0,0-1 1 0 0,-1 1-1 0 0,1-1 0 0 0,-1 1 1 0 0,0-1-1 0 0,0 0 1 0 0,-1 1-1 0 0,0-1 1 0 0,0 0-1 0 0,0 1 1 0 0,-1-1-1 0 0,1 0 1 0 0,-1 1-1 0 0,-1-1 1 0 0,1 1-1 0 0,-1-1 1 0 0,0 1-1 0 0,0-1 1 0 0,-1 1-1 0 0,0 0-31 0 0,-5-5-17 0 0,0 1-1 0 0,-1 1 1 0 0,-1 0-1 0 0,1 0 1 0 0,-1 0-1 0 0,-1 1 1 0 0,1 1-1 0 0,-1 0 1 0 0,-1 1-1 0 0,1 0 1 0 0,0 0-1 0 0,-1 1 1 0 0,0 1-1 0 0,0 0 1 0 0,-8-1 17 0 0,3-1-141 0 0,0 2 1 0 0,-1 0 0 0 0,1 1-1 0 0,-1 0 1 0 0,0 1 0 0 0,1 2 0 0 0,-1 0-1 0 0,0 0 1 0 0,1 2 0 0 0,-1 0-1 0 0,-2 2 141 0 0,-21 13-3800 0 0,7 9-3340 0 0,27-16-4864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36.7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1,'-9'21,"-3"13,1 4,2-2,5-7,4-6,1-6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4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4108 151 12299 0 0,'0'0'1755'0'0,"0"0"-502"0"0,0 0-253 0 0,0 0-58 0 0,0 0 5 0 0,0 0-48 0 0,0 0-127 0 0,0 0-173 0 0,0 0-115 0 0,0 0-44 0 0,0 0 3 0 0,2 12 7 0 0,41 202 1858 0 0,-37 31-1320 0 0,-22-142-1030 0 0,10-131-9704 0 0,3-1-625 0 0,2 21 4951 0 0</inkml:trace>
  <inkml:trace contextRef="#ctx0" brushRef="#br0" timeOffset="305.566">3677 240 11122 0 0,'0'0'1777'0'0,"0"0"-585"0"0,0 0-310 0 0,0 0-104 0 0,0 0-15 0 0,0 0 57 0 0,0 0 37 0 0,0 0 52 0 0,0 0 37 0 0,0 0-34 0 0,0 0-81 0 0,0 0-91 0 0,34-1-88 0 0,108-3-111 0 0,-27-17 416 0 0,318-107 623 0 0,-310 112-2708 0 0,-119 38-4404 0 0,-10-7-3389 0 0,2-7-1757 0 0</inkml:trace>
  <inkml:trace contextRef="#ctx0" brushRef="#br0" timeOffset="570.459">3756 730 6873 0 0,'0'0'4280'0'0,"0"0"-2025"0"0,0 0-1012 0 0,0 0-193 0 0,0 0 3 0 0,0 0 54 0 0,0 0-19 0 0,0 0-41 0 0,0 0-56 0 0,0 0-92 0 0,0 0-100 0 0,36 3-124 0 0,114 7-98 0 0,-49-21 126 0 0,-81 4-546 0 0,256-69 810 0 0,-213 69-1929 0 0,-36 6-9029 0 0,-23 1-1379 0 0</inkml:trace>
  <inkml:trace contextRef="#ctx0" brushRef="#br0" timeOffset="936.503">4973 70 5209 0 0,'0'0'6085'0'0,"0"0"-3389"0"0,0 0-1145 0 0,0 0-103 0 0,0 0-17 0 0,0 0-105 0 0,0 0-240 0 0,0 0-297 0 0,0 0-275 0 0,0 0-166 0 0,0 0-23 0 0,0 0 52 0 0,-1 7 71 0 0,20 237 2614 0 0,-19-221-3008 0 0,2-3-55 0 0,-1 1-1 0 0,0 0 1 0 0,-2 0-1 0 0,-1 0 1 0 0,0-1-1 0 0,-2 1 1 0 0,0-1-1 0 0,-1 0 1 0 0,-1 0-1 0 0,-1 0 1 0 0,-1-1-1 0 0,0 0 1 0 0,-2 0-1 0 0,-2 3 2 0 0,-6-4-1369 0 0,17-40-4934 0 0,7-2 1101 0 0,2 9-1757 0 0,-4 7 64 0 0</inkml:trace>
  <inkml:trace contextRef="#ctx0" brushRef="#br0" timeOffset="1210.552">4807 118 8906 0 0,'0'0'3339'0'0,"0"0"-1454"0"0,0 0-726 0 0,0 0-179 0 0,0 0 65 0 0,0 0 120 0 0,0 0 50 0 0,0 0-77 0 0,0 0-161 0 0,0 0-199 0 0,0 0-153 0 0,34-5-112 0 0,108-16-90 0 0,151-48 1070 0 0,-174 47-2069 0 0,-118 22 246 0 0,-1 0-164 0 0,-31 29-5630 0 0,17-19 766 0 0,6-2-5465 0 0</inkml:trace>
  <inkml:trace contextRef="#ctx0" brushRef="#br0" timeOffset="1450.745">4919 288 4921 0 0,'0'0'2539'0'0,"0"0"-376"0"0,0 0-250 0 0,0 0-183 0 0,0 0-214 0 0,0 0-136 0 0,0 0-60 0 0,0 0-23 0 0,0 0-66 0 0,0 0-150 0 0,0 0-186 0 0,0 0-163 0 0,26 2-133 0 0,81 7-100 0 0,-15-22 317 0 0,-64 4-616 0 0,290-57-656 0 0,-283 65-2783 0 0,-23 1-6217 0 0,-7 0-2225 0 0</inkml:trace>
  <inkml:trace contextRef="#ctx0" brushRef="#br0" timeOffset="1838.47">3657 980 10898 0 0,'0'0'1277'0'0,"0"0"-411"0"0,0 0 25 0 0,0 0 200 0 0,0 0 91 0 0,0 0-10 0 0,0 0-140 0 0,0 0-165 0 0,0 0-51 0 0,0 0-70 0 0,0 0-33 0 0,0 0 23 0 0,0 0-42 0 0,32 4-19 0 0,106 12-35 0 0,-31-23 214 0 0,-79 1-633 0 0,836-177 2027 0 0,-411 102-2344 0 0,-439 79 46 0 0,-12 2-1845 0 0,-30 9-807 0 0,-26 9-1691 0 0,23-7 250 0 0,1 0-4376 0 0,15-4 2698 0 0</inkml:trace>
  <inkml:trace contextRef="#ctx0" brushRef="#br0" timeOffset="2239.563">3767 1146 9594 0 0,'0'0'1818'0'0,"0"0"-205"0"0,0 0 2 0 0,0 0-45 0 0,0 0-256 0 0,0 0-319 0 0,0 0-269 0 0,0 0-183 0 0,0 0-93 0 0,0 0-1 0 0,0 0 59 0 0,0 0 78 0 0,0 0 46 0 0,6 1-1 0 0,54 4 75 0 0,-1-2 1 0 0,1-2 0 0 0,-1-3 0 0 0,1-3 0 0 0,-1-3 0 0 0,0-2 0 0 0,15-6-707 0 0,-2 3 271 0 0,758-153 358 0 0,-673 144-2370 0 0,-217 48-2138 0 0,16-5-4198 0 0,29-17-2437 0 0</inkml:trace>
  <inkml:trace contextRef="#ctx0" brushRef="#br0" timeOffset="2550.479">3773 1381 13467 0 0,'0'0'1544'0'0,"0"0"-422"0"0,0 0-107 0 0,0 0 92 0 0,0 0 17 0 0,0 0-105 0 0,0 0-206 0 0,0 0-191 0 0,0 0-129 0 0,0 0-81 0 0,0 0-32 0 0,0 0-24 0 0,0 0 14 0 0,0 9 3 0 0,2 29 21 0 0,36-19 479 0 0,115-15 897 0 0,55-33-786 0 0,-151 17-797 0 0,320-73 573 0 0,161-28-508 0 0,-264 72-1635 0 0,-242 36-122 0 0,-18 2-1510 0 0,0 1-4473 0 0,-2 1-5485 0 0</inkml:trace>
  <inkml:trace contextRef="#ctx0" brushRef="#br0" timeOffset="29513.351">1 1746 6593 0 0,'0'0'1926'0'0,"0"0"-870"0"0,0 0-286 0 0,0 0 131 0 0,0 0 192 0 0,0 0 94 0 0,0 0-35 0 0,0 0-149 0 0,0 0-152 0 0,0 0-111 0 0,0 0-100 0 0,0 0-41 0 0,0 0-30 0 0,10 21-18 0 0,36 65 8 0 0,-46-85-521 0 0,1 1 0 0 0,-1-1 0 0 0,1 0 1 0 0,-1 1-1 0 0,1-1 0 0 0,0 0 0 0 0,-1 0 0 0 0,1 0 1 0 0,0 1-1 0 0,0-1 0 0 0,0 0 0 0 0,0 0 1 0 0,0 0-1 0 0,0 0 0 0 0,0-1 0 0 0,0 1 1 0 0,1 0-1 0 0,-1 0 0 0 0,0-1 0 0 0,0 1 1 0 0,1-1-1 0 0,-1 1 0 0 0,0-1 0 0 0,1 1 0 0 0,-1-1 1 0 0,0 0-1 0 0,1 0 0 0 0,-1 0 0 0 0,1 0 1 0 0,-1 0-1 0 0,1 0 0 0 0,-1 0 0 0 0,0 0 1 0 0,1 0-1 0 0,-1-1 0 0 0,1 1-38 0 0,5-1 401 0 0,0-1-256 0 0,0-1 0 0 0,0 1 0 0 0,-1-1 0 0 0,1-1 0 0 0,-1 1 0 0 0,0-1-1 0 0,0 0 1 0 0,0 0 0 0 0,0-1 0 0 0,-1 1 0 0 0,0-1 0 0 0,0-1 0 0 0,0 1-1 0 0,0-1 1 0 0,-1 0 0 0 0,0 0 0 0 0,0 0 0 0 0,-1 0 0 0 0,0-1 0 0 0,0 1-1 0 0,2-6-144 0 0,4-5 120 0 0,83-181 210 0 0,-92 198-332 0 0,0 0 0 0 0,0 1 1 0 0,0-1-1 0 0,0 0 0 0 0,0 1 0 0 0,0-1 1 0 0,0 1-1 0 0,1-1 0 0 0,-1 0 1 0 0,0 0-1 0 0,0 1 0 0 0,1-1 0 0 0,-1 0 1 0 0,0 1-1 0 0,0-1 0 0 0,1 0 1 0 0,-1 0-1 0 0,0 1 0 0 0,1-1 0 0 0,-1 0 1 0 0,0 0-1 0 0,1 0 0 0 0,-1 1 0 0 0,0-1 1 0 0,1 0-1 0 0,-1 0 0 0 0,0 0 1 0 0,1 0-1 0 0,-1 0 0 0 0,1 0 0 0 0,-1 0 1 0 0,0 0-1 0 0,1 0 0 0 0,-1 0 1 0 0,0 0-1 0 0,1 0 0 0 0,-1 0 0 0 0,1 0 1 0 0,-1 0-1 0 0,0 0 0 0 0,1 0 1 0 0,-1-1-1 0 0,0 1 0 0 0,1 0 0 0 0,-1 0 1 0 0,0 0-1 0 0,1-1 2 0 0,-1 4 9 0 0,4 28 150 0 0,-1 1 1 0 0,-2 0-1 0 0,-1 0 1 0 0,-1-1-1 0 0,-2 5-159 0 0,-21 190 514 0 0,-54 349 201 0 0,2-276-553 0 0,76-298-208 0 0,0-13-180 0 0,17-147-1800 0 0,6 79 496 0 0,66-185-5468 0 0,32 29-241 0 0,-19 94 7538 0 0,-97 136 193 0 0,17-25 3866 0 0,-22 30-2922 0 0,-8 13 817 0 0,-149 153 1488 0 0,56-47-2272 0 0,100-117-1447 0 0,0 0-1 0 0,0 0 1 0 0,0 0-1 0 0,0 0 0 0 0,0 0 1 0 0,0 0-1 0 0,0 0 1 0 0,1 1-1 0 0,-1-1 0 0 0,0 0 1 0 0,1 0-1 0 0,-1 1 1 0 0,1-1-1 0 0,0 0 0 0 0,-1 1 1 0 0,1-1-1 0 0,0 0 1 0 0,0 1-1 0 0,0-1 1 0 0,0 1-1 0 0,0-1 0 0 0,0 0 1 0 0,0 1-1 0 0,0-1 1 0 0,1 0-1 0 0,-1 1 0 0 0,1-1 1 0 0,-1 0-1 0 0,1 1 1 0 0,-1-1-1 0 0,1 0 0 0 0,-1 0 1 0 0,1 0-1 0 0,0 1 1 0 0,0-1-1 0 0,0 0 0 0 0,0 0 1 0 0,0 0-22 0 0,116 23 1245 0 0,-104-24-1159 0 0,-1 1 0 0 0,1 1 0 0 0,0 0 0 0 0,-1 0 0 0 0,1 1 0 0 0,-1 1 0 0 0,1 0 1 0 0,-1 0-1 0 0,-1 2 0 0 0,1-1 0 0 0,-1 1 0 0 0,0 1 0 0 0,0 0 0 0 0,-1 1 0 0 0,0 0 0 0 0,0 0 0 0 0,-1 1 0 0 0,0 0 0 0 0,2 4-86 0 0,-4 0 98 0 0,0 1 0 0 0,-2 0 0 0 0,1 0 0 0 0,-2 1 0 0 0,0 0 0 0 0,0-1 0 0 0,-2 1 0 0 0,0 1 0 0 0,0-1 0 0 0,-1 0 0 0 0,-1 0 0 0 0,-1 0 0 0 0,-1 7-98 0 0,2 12 127 0 0,0-33-134 0 0,0-1 2 0 0,0 0 7 0 0,0 0-15 0 0,0 0-27 0 0,0 0 19 0 0,0 0-14 0 0,0 0-4 0 0,0 0-2 0 0,0 0-38 0 0,0 0-35 0 0,0 0-26 0 0,0 0-70 0 0,0 0-86 0 0,5-21-8155 0 0,-3 16 2598 0 0,2 2-5490 0 0</inkml:trace>
  <inkml:trace contextRef="#ctx0" brushRef="#br0" timeOffset="29772.796">956 2287 9010 0 0,'0'0'2623'0'0,"0"0"-841"0"0,0 0-328 0 0,0 0 48 0 0,0 0 82 0 0,0 0-24 0 0,0 0-185 0 0,0 0-284 0 0,-1 32-284 0 0,-3 100-242 0 0,3-114-439 0 0,0 1 1 0 0,1-1-1 0 0,1 1 0 0 0,0-1 0 0 0,2 0 1 0 0,0 0-1 0 0,1 0 0 0 0,6 16-126 0 0,-9-29-8 0 0,4 14-338 0 0,-4-15-9156 0 0,-1-4-1804 0 0</inkml:trace>
  <inkml:trace contextRef="#ctx0" brushRef="#br0" timeOffset="29926.499">973 1856 15027 0 0,'0'0'1497'0'0,"0"0"-401"0"0,0 0-256 0 0,0 0-168 0 0,0 0-160 0 0,0 0-168 0 0,0 0-184 0 0,0 0-256 0 0,0 0-120 0 0,0 0-16 0 0,0 0-24 0 0,0 0-48 0 0,0 0-232 0 0,0 0-640 0 0,42 4-2161 0 0,-37 7-8546 0 0</inkml:trace>
  <inkml:trace contextRef="#ctx0" brushRef="#br0" timeOffset="30312.597">1216 2600 5441 0 0,'0'0'4194'0'0,"0"0"-2155"0"0,0 0-688 0 0,0 0 100 0 0,0 0 154 0 0,0 0 94 0 0,0 0-95 0 0,0 0-269 0 0,0 0-280 0 0,0 0-268 0 0,0 0-211 0 0,0 0-141 0 0,0 0-125 0 0,10-15-42 0 0,67-118 331 0 0,1-42 301 0 0,-70 159-905 0 0,-4 22-174 0 0,-3 31-54 0 0,-1-31 305 0 0,0 27-22 0 0,9 108-32 0 0,-7-136-12 0 0,-1 1 1 0 0,1 0-1 0 0,0-1 1 0 0,0 1 0 0 0,1-1-1 0 0,0 0 1 0 0,0 1 0 0 0,0-1-1 0 0,0-1 1 0 0,1 1-1 0 0,0 0 1 0 0,0-1 0 0 0,0 0-1 0 0,0 0 1 0 0,1 0 0 0 0,-1 0-1 0 0,1-1 1 0 0,0 0 0 0 0,0 0-1 0 0,1 0 1 0 0,-1-1-1 0 0,1 1-6 0 0,0-1 69 0 0,1 0 0 0 0,-1-1 0 0 0,0 1 1 0 0,1-2-1 0 0,-1 1 0 0 0,0 0 0 0 0,1-1 0 0 0,-1-1 0 0 0,1 1 0 0 0,-1-1 0 0 0,0 0 0 0 0,1 0 0 0 0,-1-1 0 0 0,0 1 0 0 0,0-1 0 0 0,0-1 0 0 0,0 1 0 0 0,0-1 0 0 0,0 0 0 0 0,-1-1 0 0 0,0 1 0 0 0,1-1 0 0 0,-1 0 0 0 0,-1 0 0 0 0,1-1 0 0 0,-1 0 0 0 0,1 1 0 0 0,-1-2 0 0 0,1-1-69 0 0,4-5 55 0 0,-1 0 1 0 0,0 0-1 0 0,-1-1 1 0 0,0 0-1 0 0,-1 0 1 0 0,-1-1-1 0 0,0 0 1 0 0,0 0-1 0 0,-2 0 1 0 0,0 0-1 0 0,0-1 1 0 0,0-10-56 0 0,-7-48-1112 0 0,-5 44-5821 0 0,5 21-5309 0 0</inkml:trace>
  <inkml:trace contextRef="#ctx0" brushRef="#br0" timeOffset="31162.933">383 2088 0 0 0,'0'0'628'0'0,"0"0"579"0"0,0 0 71 0 0,0 0-139 0 0,0 0-162 0 0,0 0-123 0 0,0 0-82 0 0,0 0 0 0 0,0 0 104 0 0,0 0 48 0 0,0 0-1 0 0,0 0-77 0 0,4-2-147 0 0,26-17 2239 0 0,-13-2 1603 0 0,5-14-2825 0 0,8-9-1197 0 0,85-99 940 0 0,-106 131-1228 0 0,-10 12 303 0 0,-5 7-569 0 0,-19 16-774 0 0,17-17-1162 0 0,6-2-7218 0 0,2-4-2208 0 0</inkml:trace>
  <inkml:trace contextRef="#ctx0" brushRef="#br0" timeOffset="32398.316">1943 2515 6841 0 0,'0'0'879'0'0,"0"0"-344"0"0,0 0 23 0 0,0 0 330 0 0,0 0 417 0 0,0 0 198 0 0,0 0 23 0 0,0 0-110 0 0,0 0-231 0 0,0 0-167 0 0,0 0-128 0 0,0 0-111 0 0,23-1-66 0 0,73-5-47 0 0,-25-19 635 0 0,-55 13-965 0 0,-8 9-245 0 0,0-1 0 0 0,-1 0-1 0 0,0 0 1 0 0,0 0-1 0 0,0-1 1 0 0,0 0-1 0 0,-1-1 1 0 0,0 1 0 0 0,0-1-1 0 0,0-1 1 0 0,-1 1-1 0 0,1-1 1 0 0,-2 0 0 0 0,1 0-1 0 0,-1 0 1 0 0,0 0-1 0 0,-1-1 1 0 0,1 0-1 0 0,-2 0 1 0 0,1 0 0 0 0,-1 0-1 0 0,0 0 1 0 0,-1 0-1 0 0,0-1 1 0 0,0-1-91 0 0,-3 7-8 0 0,-1 0 1 0 0,1 1-1 0 0,-1-1 0 0 0,0 1 0 0 0,0-1 1 0 0,0 1-1 0 0,0 0 0 0 0,0 0 1 0 0,0 0-1 0 0,-1 1 0 0 0,1-1 1 0 0,-1 1-1 0 0,1-1 0 0 0,-1 1 0 0 0,0 0 1 0 0,1 1-1 0 0,-1-1 0 0 0,0 1 1 0 0,0 0-1 0 0,1-1 0 0 0,-1 2 1 0 0,-3-1 7 0 0,-8 2-27 0 0,0 0 1 0 0,1 1-1 0 0,-1 0 1 0 0,1 1 0 0 0,0 1-1 0 0,0 1 1 0 0,0 0 0 0 0,1 0-1 0 0,0 1 1 0 0,0 1 0 0 0,1 0-1 0 0,0 1 1 0 0,0 0 0 0 0,1 1-1 0 0,0 0 1 0 0,1 1 0 0 0,0 0-1 0 0,1 1 1 0 0,0 0-1 0 0,1 0 1 0 0,0 1 0 0 0,1 0-1 0 0,0 0 1 0 0,1 1 0 0 0,-1 4 26 0 0,5-14-1 0 0,0 0 0 0 0,1-1 0 0 0,-1 1 0 0 0,1 0 0 0 0,0 0 0 0 0,0 0 0 0 0,0 0 0 0 0,0 0 0 0 0,1 1 0 0 0,-1-1 0 0 0,1 0 0 0 0,0 0 0 0 0,1 0 0 0 0,-1 0 1 0 0,1 1-1 0 0,-1-1 0 0 0,1 0 0 0 0,1 0 0 0 0,-1 0 0 0 0,0 0 0 0 0,1-1 0 0 0,0 1 0 0 0,0 0 0 0 0,0-1 0 0 0,0 1 0 0 0,1-1 0 0 0,-1 0 0 0 0,1 1 0 0 0,0-1 0 0 0,0-1 0 0 0,0 1 0 0 0,0 0 0 0 0,1-1 1 0 0,-1 1-1 0 0,1-1 0 0 0,-1 0 0 0 0,1 0 0 0 0,2 0 1 0 0,11 4 47 0 0,0-1 0 0 0,0-1 0 0 0,0-1-1 0 0,1 0 1 0 0,-1-1 0 0 0,1-1 0 0 0,0-1 0 0 0,0 0 0 0 0,-1-1 0 0 0,1-1 0 0 0,0-1 0 0 0,-1 0 0 0 0,0-2 0 0 0,2 0-47 0 0,33-12 292 0 0,-2-1-1 0 0,1-4 1 0 0,44-25-292 0 0,-67 34 116 0 0,0-1 1 0 0,-2-1-1 0 0,0-1 1 0 0,0-2-1 0 0,-2 0 1 0 0,0-2-1 0 0,-1 0 0 0 0,-1-2 1 0 0,-1 0-1 0 0,-1-2 1 0 0,-2 0-1 0 0,0-1 0 0 0,-1-1 1 0 0,1-4-117 0 0,-9 12 13 0 0,0-2 1 0 0,-1 1 0 0 0,-1-1-1 0 0,-1 0 1 0 0,0-1 0 0 0,-2 0-1 0 0,0 1 1 0 0,-2-1-1 0 0,0 0 1 0 0,-1-1 0 0 0,-1 1-1 0 0,-2 0 1 0 0,1 0 0 0 0,-2 0-1 0 0,-1 0 1 0 0,-1 1 0 0 0,-1-1-1 0 0,-5-13-13 0 0,10 30-1 0 0,-1 1 0 0 0,1 0 0 0 0,0 0 0 0 0,-1 0 0 0 0,0 0 0 0 0,0 0 0 0 0,0 0 0 0 0,0 0 0 0 0,0 1-1 0 0,0-1 1 0 0,-1 1 0 0 0,1-1 0 0 0,-1 1 0 0 0,0 0 0 0 0,0 0 0 0 0,1 0 0 0 0,-1 0 0 0 0,-1 1 0 0 0,1-1 0 0 0,0 1 0 0 0,0 0 0 0 0,0 0 0 0 0,-1 0 0 0 0,1 0-1 0 0,-1 1 1 0 0,1-1 0 0 0,0 1 0 0 0,-1 0 0 0 0,1 0 0 0 0,-1 0 0 0 0,1 0 0 0 0,-1 1 0 0 0,1-1 0 0 0,0 1 0 0 0,-1 0 0 0 0,1 0 0 0 0,0 0 0 0 0,-1 1 0 0 0,1-1-1 0 0,0 1 1 0 0,0 0 0 0 0,0-1 0 0 0,1 1 0 0 0,-1 1 0 0 0,0-1 1 0 0,-5 13 2 0 0,1 1 0 0 0,0-1 0 0 0,1 2 0 0 0,1-1 0 0 0,0 1 0 0 0,1-1 0 0 0,1 1-1 0 0,1 0 1 0 0,0 0 0 0 0,1 1 0 0 0,1-1 0 0 0,1 0 0 0 0,0 0 0 0 0,1 0 0 0 0,1 0 0 0 0,3 8-2 0 0,92 431 352 0 0,-90-420-304 0 0,-2 0 1 0 0,-1 0 0 0 0,-2 1-1 0 0,-1 0 1 0 0,-3 27-49 0 0,-18-16 78 0 0,17-48-125 0 0,0 1 0 0 0,0 0 0 0 0,0 0 0 0 0,-1-1 1 0 0,1 1-1 0 0,0-1 0 0 0,0 0 0 0 0,0 1 0 0 0,0-1 0 0 0,0 0 0 0 0,-1 0 0 0 0,1-1 0 0 0,0 1 0 0 0,0 0 0 0 0,0-1 0 0 0,0 1 0 0 0,0-1 0 0 0,0 0 0 0 0,0 1 0 0 0,0-1 0 0 0,0 0 0 0 0,0 0 0 0 0,0-1 0 0 0,0 1 0 0 0,1 0 1 0 0,-1-1-1 0 0,1 1 0 0 0,-1 0 0 0 0,1-1 0 0 0,-1 0 0 0 0,1 1 0 0 0,-1-2 47 0 0,-40-59-7468 0 0,37 50 1386 0 0,1-3-5333 0 0</inkml:trace>
  <inkml:trace contextRef="#ctx0" brushRef="#br0" timeOffset="32646.383">2333 2276 14899 0 0,'0'0'1088'0'0,"0"0"-295"0"0,0 0 57 0 0,0 0 221 0 0,0 0 162 0 0,0 0 70 0 0,0 0-117 0 0,0 0-191 0 0,0 0-134 0 0,0 0-129 0 0,33-4-115 0 0,105-15-95 0 0,155-24 1314 0 0,-102 36-1708 0 0,-143 30-1080 0 0,-37-3-5934 0 0,-11-16-2956 0 0</inkml:trace>
  <inkml:trace contextRef="#ctx0" brushRef="#br0" timeOffset="32876.75">3235 2453 15667 0 0,'0'0'1273'0'0,"0"0"-224"0"0,0 0-162 0 0,0 0-8 0 0,0 0-48 0 0,0 0-119 0 0,0 0-191 0 0,0 0-190 0 0,0 0-140 0 0,0 0-94 0 0,0 0-57 0 0,6 31-79 0 0,17 95-89 0 0,-21-115-932 0 0,2 9 2753 0 0,-4-18-5366 0 0,0-1-5493 0 0,0-1-939 0 0</inkml:trace>
  <inkml:trace contextRef="#ctx0" brushRef="#br0" timeOffset="33110.905">3252 2221 16780 0 0,'0'0'1536'0'0,"0"0"-608"0"0,0 0-224 0 0,0 0-128 0 0,0 0-112 0 0,0 0-111 0 0,0 0-145 0 0,0 0-144 0 0,0 0-80 0 0,0 0-120 0 0,0 0-64 0 0,0 0-129 0 0,0 0-255 0 0,0 0-488 0 0,66-74-1897 0 0,-55 81-9169 0 0</inkml:trace>
  <inkml:trace contextRef="#ctx0" brushRef="#br0" timeOffset="33343.339">3767 2309 15563 0 0,'0'0'2118'0'0,"0"0"-451"0"0,0 0-87 0 0,0 0-33 0 0,0 0-157 0 0,0 0-295 0 0,0 0-340 0 0,0 0-260 0 0,0 0-163 0 0,0 0-72 0 0,0 0-66 0 0,0 0-54 0 0,0 0-36 0 0,-23 18-27 0 0,-74 58-21 0 0,37-8-40 0 0,56-63-16 0 0,-1 0 1 0 0,1 1 0 0 0,0-1 0 0 0,0 1 0 0 0,1 0-1 0 0,0 0 1 0 0,0 0 0 0 0,0 1 0 0 0,1-1 0 0 0,0 1 0 0 0,0-1-1 0 0,0 1 1 0 0,1 0 0 0 0,0-1 0 0 0,1 1 0 0 0,-1 0-1 0 0,1 0 1 0 0,1 0 0 0 0,-1 0 0 0 0,1-1 0 0 0,0 1 0 0 0,1 0-1 0 0,-1-1 1 0 0,1 1 0 0 0,1-1 0 0 0,0 3-1 0 0,6-2 24 0 0,0 0 0 0 0,1-1 1 0 0,-1 1-1 0 0,1-2 0 0 0,1 0 1 0 0,-1 0-1 0 0,1 0 0 0 0,0-2 0 0 0,0 1 1 0 0,0-1-1 0 0,0-1 0 0 0,0 0 1 0 0,1-1-1 0 0,-1 0 0 0 0,1 0 0 0 0,-1-1 1 0 0,1-1-1 0 0,-1 0 0 0 0,0-1 1 0 0,1 0-1 0 0,-1 0 0 0 0,0-2 0 0 0,0 1 1 0 0,4-3-25 0 0,113-44-234 0 0,-82 17-6819 0 0,-39 28-5211 0 0</inkml:trace>
  <inkml:trace contextRef="#ctx0" brushRef="#br0" timeOffset="34101.132">4908 2313 2737 0 0,'0'0'1360'0'0,"0"0"42"0"0,0 0 191 0 0,0 0 158 0 0,0 0 38 0 0,0 0-164 0 0,0 0-324 0 0,0 0-244 0 0,0 0-169 0 0,0 0-113 0 0,0 0-43 0 0,-8-6-25 0 0,-27-19-71 0 0,32 24-505 0 0,0-1 1 0 0,0 1-1 0 0,0 0 0 0 0,0 0 0 0 0,0 0 0 0 0,-1 1 0 0 0,1-1 0 0 0,0 1 1 0 0,-1-1-1 0 0,1 1 0 0 0,0 0 0 0 0,0 1 0 0 0,-1-1 0 0 0,1 0 1 0 0,0 1-1 0 0,-1 0 0 0 0,1 0 0 0 0,-1 0-131 0 0,-1 1 186 0 0,-10 3 47 0 0,0 1-1 0 0,0 0 0 0 0,1 1 0 0 0,0 1 1 0 0,0 0-1 0 0,1 1 0 0 0,0 1 1 0 0,1 0-1 0 0,0 1 0 0 0,0 0 0 0 0,1 0 1 0 0,1 1-1 0 0,-4 6-232 0 0,7-10 65 0 0,0 1 0 0 0,0-1 0 0 0,1 1 0 0 0,0 1 0 0 0,1-1 0 0 0,0 1 0 0 0,1 0 0 0 0,0 0-1 0 0,0 0 1 0 0,1 1 0 0 0,0-1 0 0 0,1 1 0 0 0,0 0 0 0 0,1 8-65 0 0,0-14 8 0 0,1 0-1 0 0,0 0 0 0 0,1 0 0 0 0,-1-1 1 0 0,1 1-1 0 0,0 0 0 0 0,0 0 1 0 0,0 0-1 0 0,1-1 0 0 0,0 1 0 0 0,0 0 1 0 0,0-1-1 0 0,0 0 0 0 0,1 1 0 0 0,0-1 1 0 0,0 0-1 0 0,0-1 0 0 0,0 1 1 0 0,0 0-1 0 0,1-1 0 0 0,0 0 0 0 0,0 0 1 0 0,0 0-1 0 0,1 1-7 0 0,9 3 10 0 0,-1-1-1 0 0,2-1 1 0 0,-1 0-1 0 0,0-1 1 0 0,1 0 0 0 0,0-1-1 0 0,0-1 1 0 0,0-1-1 0 0,0 0 1 0 0,0 0 0 0 0,0-2-1 0 0,0 0 1 0 0,0 0-1 0 0,0-2 1 0 0,4-1-10 0 0,139-35-1416 0 0,-108 21-1692 0 0,-1-1-3677 0 0,-30 11-4549 0 0</inkml:trace>
  <inkml:trace contextRef="#ctx0" brushRef="#br0" timeOffset="35098.336">5488 2372 5689 0 0,'0'0'2578'0'0,"0"0"-1079"0"0,0 0-221 0 0,0 0 170 0 0,0 0 155 0 0,0 0-61 0 0,0 0-242 0 0,-31 17-245 0 0,-100 55-182 0 0,53-10 478 0 0,39-22-580 0 0,30-34-682 0 0,1 1-1 0 0,-1 1 1 0 0,2 0 0 0 0,-1 0 0 0 0,1 0 0 0 0,0 1 0 0 0,1 0-1 0 0,0 0 1 0 0,0 0 0 0 0,1 1 0 0 0,0 0 0 0 0,1 0 0 0 0,0 0-1 0 0,1 1 1 0 0,0 0 0 0 0,0-1 0 0 0,1 2-89 0 0,2-10 18 0 0,1-1 0 0 0,-1 1 1 0 0,0 0-1 0 0,1-1 0 0 0,-1 1 0 0 0,1-1 1 0 0,0 1-1 0 0,-1-1 0 0 0,1 1 0 0 0,0-1 0 0 0,0 1 1 0 0,0-1-1 0 0,0 0 0 0 0,0 1 0 0 0,0-1 1 0 0,1 0-1 0 0,-1 0 0 0 0,0 0 0 0 0,0 0 1 0 0,1 0-1 0 0,-1 0 0 0 0,1 0 0 0 0,-1-1 1 0 0,1 1-1 0 0,-1 0 0 0 0,1-1 0 0 0,-1 1 1 0 0,1-1-1 0 0,0 0 0 0 0,-1 1 0 0 0,1-1 1 0 0,0 0-1 0 0,-1 0 0 0 0,1 0 0 0 0,0 0 1 0 0,-1 0-1 0 0,2-1-18 0 0,62-11 825 0 0,-9-15-633 0 0,-2-3 0 0 0,0-2 0 0 0,-3-3 0 0 0,0-2 0 0 0,-3-2 0 0 0,-1-2 0 0 0,22-26-192 0 0,-45 42 63 0 0,-34 57 105 0 0,5-24-166 0 0,0 0-1 0 0,0 0 1 0 0,1 1 0 0 0,1 0-1 0 0,0-1 1 0 0,0 1-1 0 0,0 0 1 0 0,1 1 0 0 0,0-1-1 0 0,1 0 1 0 0,0 1-1 0 0,1-1 1 0 0,0 0 0 0 0,0 1-1 0 0,1-1 1 0 0,0 1-1 0 0,1-1 1 0 0,0 0 0 0 0,0 0-1 0 0,1 0 1 0 0,0 0-1 0 0,1 0 1 0 0,0-1 0 0 0,0 1-1 0 0,3 2-1 0 0,-1-5 25 0 0,0 0 0 0 0,1-1 0 0 0,0 0 0 0 0,0 0 0 0 0,0 0-1 0 0,1-1 1 0 0,-1 0 0 0 0,1-1 0 0 0,0 0 0 0 0,0 0 0 0 0,0 0 0 0 0,1-1 0 0 0,-1 0-1 0 0,1-1 1 0 0,-1 0 0 0 0,1 0 0 0 0,-1-1 0 0 0,1 0 0 0 0,0-1 0 0 0,-1 0 0 0 0,1 0 0 0 0,-1 0-1 0 0,0-1 1 0 0,1-1 0 0 0,-1 1 0 0 0,0-2 0 0 0,0 1 0 0 0,0-1 0 0 0,-1 0 0 0 0,0 0-1 0 0,1-1 1 0 0,-1 0-25 0 0,285-270 776 0 0,-270 258-736 0 0,-13 9-40 0 0,-1 1 0 0 0,1 0 0 0 0,0 0-1 0 0,1 1 1 0 0,-1 0 0 0 0,1 1 0 0 0,0 0 0 0 0,1 1 0 0 0,-1 0-1 0 0,1 0 1 0 0,0 1 0 0 0,0 1 0 0 0,0-1 0 0 0,3 1 0 0 0,-12 4 1 0 0,0-1-1 0 0,0 1 1 0 0,0-1 0 0 0,-1 1 0 0 0,1 0-1 0 0,0-1 1 0 0,-1 1 0 0 0,1 0-1 0 0,-1 0 1 0 0,0 0 0 0 0,0 0 0 0 0,0 1-1 0 0,0-1 1 0 0,0 0 0 0 0,0 0 0 0 0,0 1-1 0 0,-1-1 1 0 0,1 0 0 0 0,-1 1 0 0 0,0-1-1 0 0,0 0 1 0 0,0 1 0 0 0,0-1-1 0 0,0 0 1 0 0,0 1 0 0 0,0-1 0 0 0,-1 0-1 0 0,0 1 1 0 0,1-1 0 0 0,-2 2-1 0 0,2 7 2 0 0,0 1 8 0 0,0-1 0 0 0,-1 0 1 0 0,-1 0-1 0 0,0 0 0 0 0,0 0 1 0 0,-1 0-1 0 0,0 0 0 0 0,-1 0 0 0 0,0-1 1 0 0,-1 0-1 0 0,0 0 0 0 0,-1 0 1 0 0,0 0-1 0 0,-3 2-10 0 0,0 2-2 0 0,-1 1 0 0 0,-1-2 0 0 0,0 1 0 0 0,-1-2 1 0 0,0 1-1 0 0,-1-2 0 0 0,-1 1 0 0 0,0-2 0 0 0,0 0 0 0 0,-11 5 2 0 0,8-10-76 0 0,21-6-221 0 0,156-39 218 0 0,-121 40 113 0 0,-14 2 24 0 0,-1-2 0 0 0,1-1-1 0 0,0 0 1 0 0,-1-2 0 0 0,0-1 0 0 0,1-1-1 0 0,-2-1 1 0 0,5-2-58 0 0,-15 3 53 0 0,0-1 0 0 0,-1 0 0 0 0,1 0 1 0 0,-1-1-1 0 0,-1-1 0 0 0,0 0 0 0 0,0-1 0 0 0,0 0 0 0 0,-1 0 0 0 0,0-1 0 0 0,-1 0 0 0 0,0-1 0 0 0,-1 0 1 0 0,0-1-1 0 0,-1 1 0 0 0,4-10-53 0 0,-2 3 15 0 0,0 0 1 0 0,-1-1 0 0 0,-1 0 0 0 0,-1 0-1 0 0,-1 0 1 0 0,-1-1 0 0 0,0 0-1 0 0,-2 0 1 0 0,0-1-16 0 0,-2 18-4 0 0,0 1 1 0 0,-1 0-1 0 0,0-1 0 0 0,1 1 1 0 0,-1-1-1 0 0,0 1 0 0 0,0 0 1 0 0,0 0-1 0 0,-1 0 0 0 0,1-1 0 0 0,0 1 1 0 0,-1 0-1 0 0,1 1 0 0 0,-1-1 1 0 0,0 0-1 0 0,0 0 0 0 0,0 1 1 0 0,1-1-1 0 0,-2 1 0 0 0,1-1 0 0 0,0 1 1 0 0,0 0-1 0 0,0 0 0 0 0,0 0 1 0 0,-1 0-1 0 0,1 0 0 0 0,-1 1 1 0 0,1-1-1 0 0,0 1 0 0 0,-1-1 1 0 0,1 1-1 0 0,-1 0 0 0 0,1 0 0 0 0,-1 0 1 0 0,1 0-1 0 0,-1 1 0 0 0,1-1 1 0 0,-1 1-1 0 0,1-1 0 0 0,0 1 1 0 0,-1 0-1 0 0,1 0 0 0 0,0 0 0 0 0,0 0 1 0 0,-1 0-1 0 0,1 1 0 0 0,0-1 1 0 0,-2 2 3 0 0,-8 7-5 0 0,-1 0 1 0 0,1 1-1 0 0,1 0 0 0 0,0 1 1 0 0,0 0-1 0 0,1 0 1 0 0,1 1-1 0 0,0 1 1 0 0,1 0-1 0 0,0 0 0 0 0,1 0 1 0 0,1 1-1 0 0,0 0 1 0 0,1 0-1 0 0,1 1 1 0 0,0-1-1 0 0,1 1 0 0 0,1 0 1 0 0,1 0-1 0 0,0 0 1 0 0,0 1 4 0 0,4-6 22 0 0,1 0 1 0 0,0 0-1 0 0,0 0 1 0 0,1 0-1 0 0,1-1 1 0 0,-1 0 0 0 0,2 0-1 0 0,-1 0 1 0 0,1-1-1 0 0,1 0 1 0 0,0 0-1 0 0,0-1 1 0 0,1 0-1 0 0,0-1 1 0 0,0 1-1 0 0,0-2 1 0 0,1 1 0 0 0,0-2-1 0 0,1 1 1 0 0,-1-1-1 0 0,1-1 1 0 0,1 1-23 0 0,4 1 70 0 0,-1-1 1 0 0,1-1-1 0 0,0 0 1 0 0,1-1-1 0 0,-1 0 1 0 0,0-2 0 0 0,1 0-1 0 0,0 0 1 0 0,16-3-71 0 0,-23 1-83 0 0,0 0 0 0 0,0-1 0 0 0,-1 0 0 0 0,1 0 0 0 0,0-1 0 0 0,-1 0 1 0 0,1-1-1 0 0,-1 0 0 0 0,0-1 0 0 0,0 0 0 0 0,-1 0 0 0 0,0-1 1 0 0,1 0-1 0 0,-2 0 0 0 0,1-1 0 0 0,4-5 83 0 0,-8 2-2348 0 0,-2 3-4294 0 0,-2 3-6297 0 0</inkml:trace>
  <inkml:trace contextRef="#ctx0" brushRef="#br0" timeOffset="40916.63">7392 2751 560 0 0,'0'0'1755'0'0,"0"0"-655"0"0,0 0-226 0 0,0 0 158 0 0,0 0 276 0 0,0 0 133 0 0,0 0-28 0 0,0 0-180 0 0,0 0-287 0 0,0 0-224 0 0,0 0-151 0 0,7 4 4897 0 0,-37 32-2542 0 0,110-69-1547 0 0,-148 63-1529 0 0,60-25-419 0 0,-9 7-5053 0 0,9-7-5740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825 115 168 0 0,'0'0'1834'0'0,"0"0"-414"0"0,0 0-249 0 0,0 0-83 0 0,0 0 74 0 0,0 0 137 0 0,0 0 128 0 0,0 0 113 0 0,0 0 11 0 0,0 0-123 0 0,0 0-193 0 0,8-14-203 0 0,25-43-203 0 0,-32 56-761 0 0,0 1 1 0 0,-1-1 0 0 0,1 1 0 0 0,-1-1 0 0 0,1 0 0 0 0,0 1-1 0 0,-1-1 1 0 0,1 0 0 0 0,-1 1 0 0 0,1-1 0 0 0,-1 0-1 0 0,0 0 1 0 0,1 0 0 0 0,-1 1 0 0 0,0-1 0 0 0,1 0-1 0 0,-1 0 1 0 0,0 0 0 0 0,0 0 0 0 0,0 0 0 0 0,0 1-1 0 0,0-1 1 0 0,0 0 0 0 0,0 0 0 0 0,0 0 0 0 0,0 0-1 0 0,0 0 1 0 0,0 0 0 0 0,-1 1 0 0 0,1-1 0 0 0,0 0 0 0 0,-1 0-1 0 0,1 0 1 0 0,-1 1 0 0 0,1-1 0 0 0,-1 0 0 0 0,1 0-1 0 0,-1 1 1 0 0,1-1 0 0 0,-1 0 0 0 0,1 1 0 0 0,-1-1-1 0 0,0 1 1 0 0,0-1 0 0 0,1 1 0 0 0,-1-1 0 0 0,0 1-1 0 0,0-1 1 0 0,1 1 0 0 0,-1 0 0 0 0,0-1 0 0 0,0 1 0 0 0,0 0-1 0 0,0 0 1 0 0,0 0 0 0 0,1 0 0 0 0,-2 0-69 0 0,-4-2 419 0 0,-84-2 654 0 0,62 6-930 0 0,1 1 0 0 0,0 2 0 0 0,0 1-1 0 0,0 1 1 0 0,-16 6-143 0 0,-20 6 209 0 0,16-5-98 0 0,0 2-1 0 0,1 3 1 0 0,1 1 0 0 0,1 2-1 0 0,-4 6-110 0 0,42-25 33 0 0,4-3-35 0 0,0 0-1 0 0,0 1 1 0 0,0-1 0 0 0,0 1 0 0 0,0 0 0 0 0,1-1 0 0 0,-1 1 0 0 0,0 0 0 0 0,0 0 0 0 0,0 0 0 0 0,1 0 0 0 0,-1 1 0 0 0,1-1 0 0 0,-1 0-1 0 0,1 1 1 0 0,-1-1 0 0 0,1 1 0 0 0,0-1 0 0 0,0 1 0 0 0,0 0 0 0 0,0-1 0 0 0,0 1 0 0 0,0 0 0 0 0,0 0 0 0 0,0 0 0 0 0,1 0 0 0 0,-1 0-1 0 0,1 0 1 0 0,-1 0 0 0 0,1 0 0 0 0,0 0 0 0 0,0 0 0 0 0,0 0 0 0 0,0 0 0 0 0,0 0 0 0 0,0 0 0 0 0,1 0 0 0 0,-1 0 0 0 0,1 0 0 0 0,-1 0-1 0 0,1-1 1 0 0,0 1 0 0 0,0 0 0 0 0,0 0 0 0 0,0 0 2 0 0,9 8 7 0 0,0-2 0 0 0,1 1 1 0 0,0-1-1 0 0,1-1 0 0 0,0 0 0 0 0,0-1 0 0 0,0 0 0 0 0,1-1 0 0 0,0 0 1 0 0,10 2-8 0 0,40 18 40 0 0,-48-17-38 0 0,-1 0-1 0 0,-1 0 1 0 0,1 1 0 0 0,-1 1-1 0 0,-1 0 1 0 0,0 1-1 0 0,0 0 1 0 0,-1 1 0 0 0,-1 1-1 0 0,2 1-1 0 0,-9-8 23 0 0,-1 0-1 0 0,1 0 0 0 0,-1 0 1 0 0,0 0-1 0 0,-1 1 1 0 0,1-1-1 0 0,-1 1 0 0 0,0-1 1 0 0,-1 1-1 0 0,0 0 1 0 0,0-1-1 0 0,0 1 1 0 0,-1-1-1 0 0,0 1 0 0 0,0-1 1 0 0,-1 1-1 0 0,1-1 1 0 0,-1 0-1 0 0,-1 1 0 0 0,1-1 1 0 0,-1 0-1 0 0,0-1 1 0 0,-1 1-1 0 0,1 0 0 0 0,-1-1 1 0 0,0 0-1 0 0,-1 0 1 0 0,1 0-1 0 0,-1 0 1 0 0,0-1-1 0 0,-1 1-22 0 0,-38 32 43 0 0,-1-3-1 0 0,-1-1 1 0 0,-2-2 0 0 0,-1-3-1 0 0,-1-2 1 0 0,-1-2 0 0 0,-31 9-43 0 0,0-4-383 0 0,196-86-14403 0 0,-89 45 5076 0 0</inkml:trace>
  <inkml:trace contextRef="#ctx0" brushRef="#br0" timeOffset="320.789">957 476 12283 0 0,'0'0'925'0'0,"0"0"-267"0"0,0 0-165 0 0,0 0 113 0 0,0 0 190 0 0,0 0 148 0 0,0 0-5 0 0,0 0-120 0 0,0 0-138 0 0,-30 35-157 0 0,-92 108-142 0 0,92-89-112 0 0,30-49-240 0 0,0 0 0 0 0,1 1 0 0 0,-1-1-1 0 0,1 0 1 0 0,0 0 0 0 0,1 0 0 0 0,-1 1 0 0 0,1-1-1 0 0,0-1 1 0 0,0 1 0 0 0,1 0 0 0 0,-1 0-1 0 0,1-1 1 0 0,0 0 0 0 0,0 1 0 0 0,1-1-1 0 0,-1 0 1 0 0,1-1 0 0 0,0 1 0 0 0,0-1 0 0 0,0 1-1 0 0,0-1 1 0 0,1 0 0 0 0,-1-1 0 0 0,1 1-1 0 0,0-1 1 0 0,0 0 0 0 0,0 0 0 0 0,2 0-30 0 0,4 1 73 0 0,-1 0 0 0 0,0-1 0 0 0,0-1 0 0 0,1 0 0 0 0,-1 0 0 0 0,1-1 1 0 0,-1 0-1 0 0,1-1 0 0 0,-1 0 0 0 0,0-1 0 0 0,1 0 0 0 0,-1 0 0 0 0,0-1 0 0 0,7-4-73 0 0,-4 3 94 0 0,0-2 1 0 0,-1 0-1 0 0,0 0 0 0 0,0-1 0 0 0,-1 0 0 0 0,0-1 0 0 0,0 0 0 0 0,0-1 0 0 0,-1-1 0 0 0,-1 1 0 0 0,0-1 0 0 0,0-1 0 0 0,-1 0 0 0 0,0 0 0 0 0,0-1 0 0 0,-2 1 0 0 0,1-2 0 0 0,-2 1 0 0 0,0-1 0 0 0,0 0 0 0 0,-1 0 0 0 0,-1 0 0 0 0,0 0 1 0 0,0-1-1 0 0,-1-11-94 0 0,-2 20-12 0 0,-1 0 0 0 0,0 0-1 0 0,-1 1 1 0 0,1-1 0 0 0,-1 0 0 0 0,0 1 0 0 0,0-1 0 0 0,-1 1 0 0 0,1 0 0 0 0,-1 0 0 0 0,0 0 0 0 0,0 0 0 0 0,0 0 0 0 0,-1 1 0 0 0,1-1 0 0 0,-1 1 0 0 0,0 0 0 0 0,0 0 0 0 0,0 0 0 0 0,0 1 0 0 0,0-1 0 0 0,-1 1 0 0 0,1 0 0 0 0,-1 0 12 0 0,-118-24-1100 0 0,36 43-795 0 0,36 13-5936 0 0,38-22-3060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11779 0 0,'0'0'1385'0'0,"0"0"-262"0"0,0 0-91 0 0,0 0 63 0 0,0 0-16 0 0,0 0-107 0 0,0 0-212 0 0,0 0-157 0 0,0 0-60 0 0,0 0-14 0 0,0 0-4 0 0,0 0-19 0 0,-11 37-16 0 0,-32 118-38 0 0,29-23 319 0 0,21 574 849 0 0,7-558-1501 0 0,16-175 332 0 0,2-18-391 0 0,1 2 1 0 0,2 1-1 0 0,1 2 1 0 0,3 1-1 0 0,1 2 1 0 0,2 2 0 0 0,12-6-61 0 0,-53 39-4 0 0,0 1 1 0 0,1-1-1 0 0,-1 1 1 0 0,1-1-1 0 0,-1 1 1 0 0,1 0-1 0 0,0 0 1 0 0,0 0-1 0 0,0-1 1 0 0,-1 2-1 0 0,1-1 1 0 0,0 0-1 0 0,0 0 1 0 0,0 1-1 0 0,0-1 1 0 0,0 1 0 0 0,0-1-1 0 0,1 1 1 0 0,-1 0-1 0 0,0 0 1 0 0,0 0-1 0 0,0 0 1 0 0,0 0-1 0 0,0 1 1 0 0,0-1-1 0 0,0 1 1 0 0,0-1-1 0 0,0 1 1 0 0,0 0-1 0 0,0-1 1 0 0,0 1-1 0 0,0 0 1 0 0,0 0-1 0 0,-1 1 1 0 0,1-1 0 0 0,0 0-1 0 0,-1 1 1 0 0,1-1-1 0 0,-1 0 1 0 0,1 1-1 0 0,-1 0 1 0 0,0-1-1 0 0,1 2 4 0 0,4 191 206 0 0,-9-54-121 0 0,3-138-156 0 0,0 0-1 0 0,0 0 1 0 0,1-1 0 0 0,-1 1-1 0 0,1 0 1 0 0,0 0 0 0 0,0-1 0 0 0,-1 1-1 0 0,1 0 1 0 0,0-1 0 0 0,0 1-1 0 0,1-1 1 0 0,-1 1 0 0 0,0-1-1 0 0,0 1 1 0 0,1-1 0 0 0,-1 0-1 0 0,1 0 1 0 0,-1 0 0 0 0,1 0 0 0 0,-1 0-1 0 0,1 0 1 0 0,0 0 0 0 0,-1 0-1 0 0,1-1 1 0 0,0 1 0 0 0,0 0-1 0 0,0-1 1 0 0,-1 0 0 0 0,1 1 0 0 0,0-1-1 0 0,0 0 1 0 0,0 0 0 0 0,0 0-1 0 0,0 0 1 0 0,-1-1 0 0 0,1 1-1 0 0,0 0 1 0 0,0-1 0 0 0,0 1-1 0 0,0-1 1 0 0,-1 0 0 0 0,1 1 0 0 0,0-1-1 0 0,-1 0 1 0 0,1 0 0 0 0,-1 0-1 0 0,1 0 1 0 0,-1 0 0 0 0,1-1-1 0 0,-1 1 1 0 0,0 0 0 0 0,1-1 0 0 0,-1 1-1 0 0,0-1 1 0 0,0 1 0 0 0,0-1-1 0 0,0 0 1 0 0,0 1 0 0 0,0-2 71 0 0,25-20-3999 0 0,-8 8-3880 0 0,-15 13 6038 0 0,6-6-6561 0 0</inkml:trace>
  <inkml:trace contextRef="#ctx0" brushRef="#br0" timeOffset="707.563">993 785 7418 0 0,'0'0'2619'0'0,"0"0"-712"0"0,0 0-397 0 0,0 0-205 0 0,0 0-207 0 0,0 0-206 0 0,0 0-159 0 0,0 0-39 0 0,0 0-21 0 0,0 0-15 0 0,0 0-18 0 0,0 0-51 0 0,0 0-67 0 0,-31 17-61 0 0,-97 51-43 0 0,57-17 233 0 0,63-46-605 0 0,1 2 0 0 0,0-1 1 0 0,0 1-1 0 0,0-1 1 0 0,1 2-1 0 0,0-1 1 0 0,1 1-1 0 0,0 0 1 0 0,0 0-1 0 0,0 0 1 0 0,1 1-1 0 0,1 0 1 0 0,-1 0-1 0 0,1 0 1 0 0,1 0-1 0 0,0 0 0 0 0,0 1 1 0 0,0-1-1 0 0,1 2-46 0 0,3-9 38 0 0,0 1-1 0 0,1-1 1 0 0,-1 1-1 0 0,0-1 1 0 0,1 0-1 0 0,-1 0 1 0 0,1 0-1 0 0,-1 0 0 0 0,1-1 1 0 0,0 1-1 0 0,0-1 1 0 0,0 1-1 0 0,0-1 1 0 0,0 0-1 0 0,0 0 1 0 0,0 0-1 0 0,0-1 0 0 0,0 1 1 0 0,1-1-1 0 0,-1 0 1 0 0,0 0-1 0 0,0 0 1 0 0,1 0-1 0 0,-1 0 1 0 0,2-1-38 0 0,12-3 109 0 0,0 0 1 0 0,0 0-1 0 0,0-2 0 0 0,-1 0 1 0 0,0-1-1 0 0,-1-1 1 0 0,1 0-1 0 0,-1-1 1 0 0,-1-1-1 0 0,0 0 1 0 0,0-1-1 0 0,-1-1 1 0 0,-1 0-1 0 0,0 0 1 0 0,0-1-1 0 0,7-12-109 0 0,-3 8 56 0 0,81-85 120 0 0,-94 99-176 0 0,-3 2-36 0 0,0 17-170 0 0,-22 137 250 0 0,21-142-41 0 0,1 0-1 0 0,0 0 0 0 0,0 0 1 0 0,1 0-1 0 0,1 0 0 0 0,0 0 1 0 0,0 0-1 0 0,1-1 0 0 0,0 1 1 0 0,1-1-1 0 0,1 0 1 0 0,-1 0-1 0 0,1 0 0 0 0,1 0 1 0 0,0-1-1 0 0,0 0 0 0 0,2 1-2 0 0,-4-7 15 0 0,0 0 0 0 0,0 0-1 0 0,1-1 1 0 0,-1 0 0 0 0,0 0-1 0 0,1 0 1 0 0,-1 0 0 0 0,1-1-1 0 0,0 0 1 0 0,-1 0 0 0 0,1 0-1 0 0,0 0 1 0 0,0-1 0 0 0,0 0-1 0 0,0 0 1 0 0,-1 0 0 0 0,1 0-1 0 0,0-1 1 0 0,0 0 0 0 0,0 0-1 0 0,-1 0 1 0 0,1 0 0 0 0,-1-1-1 0 0,1 0 1 0 0,-1 0 0 0 0,1 0-1 0 0,-1-1 1 0 0,0 1 0 0 0,0-1-1 0 0,0 0 1 0 0,-1 0 0 0 0,1-1-1 0 0,-1 1 1 0 0,1-1 0 0 0,-1 1-1 0 0,0-1 1 0 0,-1 0 0 0 0,2-3-15 0 0,32-38 123 0 0,-2-3 0 0 0,-2 0 1 0 0,-2-2-1 0 0,3-13-123 0 0,-21 45 74 0 0,-12 18-93 0 0,0 19-125 0 0,0 16 106 0 0,-2-24 32 0 0,1 1 1 0 0,1-1-1 0 0,0 0 1 0 0,1 0 0 0 0,0 0-1 0 0,0 0 1 0 0,1 0 0 0 0,1 0-1 0 0,0 0 1 0 0,0-1 0 0 0,1 1-1 0 0,0-1 1 0 0,1 0-1 0 0,6 8 6 0 0,-10-14 6 0 0,1-1-1 0 0,0 0 1 0 0,0 0-1 0 0,1-1 1 0 0,-1 1-1 0 0,0 0 1 0 0,1-1-1 0 0,0 1 1 0 0,0-1-1 0 0,0 0 1 0 0,0 0-1 0 0,0 0 1 0 0,0 0-1 0 0,0-1 1 0 0,0 1-1 0 0,1-1 1 0 0,-1 0-1 0 0,1 0 1 0 0,-1 0-1 0 0,1 0 1 0 0,-1-1-1 0 0,1 1 1 0 0,-1-1-1 0 0,1 0 1 0 0,0 0-1 0 0,-1 0 1 0 0,1-1-1 0 0,-1 1 0 0 0,1-1 1 0 0,0 0-1 0 0,-1 0 1 0 0,0 0-1 0 0,1 0 1 0 0,-1-1-1 0 0,0 1 1 0 0,1-1-6 0 0,9-9 92 0 0,0-1 0 0 0,-1 1-1 0 0,0-2 1 0 0,0 0 0 0 0,-2 0 0 0 0,0-1 0 0 0,0-1 0 0 0,-1 1-1 0 0,-1-1 1 0 0,-1-1 0 0 0,0 1 0 0 0,-1-1 0 0 0,0-1 0 0 0,-1 1-1 0 0,-1-5-91 0 0,-1-24-321 0 0,-13 50-3329 0 0,-2 20-3616 0 0,10-18 1769 0 0,-2 1-6344 0 0</inkml:trace>
  <inkml:trace contextRef="#ctx0" brushRef="#br0" timeOffset="987.695">1981 1017 13963 0 0,'0'0'2470'0'0,"0"0"-662"0"0,0 0-358 0 0,0 0-213 0 0,0 0-216 0 0,0 0-217 0 0,0 0-136 0 0,0 0-99 0 0,0 0-86 0 0,31-32-79 0 0,95-103-82 0 0,-82 72 52 0 0,-40 50-263 0 0,0 5-64 0 0,-1 0 0 0 0,0-1 1 0 0,-1 1-1 0 0,0-1 0 0 0,0 1 0 0 0,-1-1 0 0 0,0 0 0 0 0,0 0 0 0 0,-1 1 0 0 0,0-1 0 0 0,-1 0 1 0 0,0-1-48 0 0,0 8-6 0 0,-1 1 1 0 0,0 0 0 0 0,0-1 0 0 0,1 1 0 0 0,-1 0-1 0 0,0 0 1 0 0,0 1 0 0 0,0-1 0 0 0,0 0 0 0 0,0 1 0 0 0,0-1-1 0 0,0 1 1 0 0,0-1 0 0 0,0 1 0 0 0,0 0 0 0 0,-1 0-1 0 0,1 0 1 0 0,0 0 0 0 0,0 0 0 0 0,0 1 0 0 0,0-1-1 0 0,0 1 1 0 0,0-1 0 0 0,0 1 0 0 0,0 0 0 0 0,0-1-1 0 0,0 1 1 0 0,0 0 5 0 0,-9 7-22 0 0,-1 0 0 0 0,1 0 0 0 0,1 1 0 0 0,0 1-1 0 0,0-1 1 0 0,1 1 0 0 0,0 1 0 0 0,1 0 0 0 0,0 0-1 0 0,1 1 1 0 0,0 0 0 0 0,1 0 0 0 0,0 1 0 0 0,1-1 0 0 0,0 1-1 0 0,1 0 1 0 0,0 1 0 0 0,2-1 0 0 0,-2 8 22 0 0,2-10 12 0 0,0 1 0 0 0,1 0 0 0 0,0-1 0 0 0,0 1 0 0 0,2 0 0 0 0,-1 0 0 0 0,2-1 0 0 0,-1 1 0 0 0,1 0 0 0 0,1-1 0 0 0,0 0 0 0 0,1 1 0 0 0,0-1 0 0 0,1-1 0 0 0,0 1 0 0 0,1-1 0 0 0,0 0 0 0 0,0 0 0 0 0,1 0 0 0 0,0-1 0 0 0,1 0 0 0 0,0-1 0 0 0,1 1 0 0 0,-1-2 0 0 0,7 5-12 0 0,-2-4-3 0 0,1 0 1 0 0,0-1-1 0 0,1-1 1 0 0,0 0-1 0 0,0-1 1 0 0,0 0-1 0 0,1-1 1 0 0,-1-1-1 0 0,1-1 0 0 0,0 0 1 0 0,0-1-1 0 0,7 0 3 0 0,69-11-7637 0 0,-76 6-4165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58 840 0 0,'0'0'4893'0'0,"0"0"-2495"0"0,0 0-675 0 0,0 0 8 0 0,0 0 24 0 0,0 0-57 0 0,0 0-212 0 0,0 0-294 0 0,0 0-225 0 0,0 0-230 0 0,0 0-181 0 0,0 0-90 0 0,0 0-62 0 0,-7 13-39 0 0,-22 39-18 0 0,26-46-273 0 0,0 1 1 0 0,0 0 0 0 0,1 0-1 0 0,0 0 1 0 0,0 0-1 0 0,0 0 1 0 0,1 0-1 0 0,0 0 1 0 0,1 1-1 0 0,0-1 1 0 0,0 0-1 0 0,0 0 1 0 0,1 1-75 0 0,0 15 129 0 0,-1-19-112 0 0,-1 0 1 0 0,1 0 0 0 0,0-1 0 0 0,1 1-1 0 0,-1 0 1 0 0,1-1 0 0 0,-1 1 0 0 0,1 0-1 0 0,0-1 1 0 0,0 1 0 0 0,1-1 0 0 0,-1 0-1 0 0,1 1 1 0 0,-1-1 0 0 0,1 0 0 0 0,0 0-1 0 0,1 0 1 0 0,-1 0 0 0 0,0 0 0 0 0,1 0-1 0 0,0-1 1 0 0,-1 1 0 0 0,1-1 0 0 0,0 0-1 0 0,0 0 1 0 0,0 0 0 0 0,1 0 0 0 0,-1 0 0 0 0,0-1-1 0 0,1 1 1 0 0,-1-1 0 0 0,1 0 0 0 0,-1 0-1 0 0,1-1 1 0 0,0 1 0 0 0,-1-1 0 0 0,1 1-1 0 0,1-1-17 0 0,8-2 56 0 0,-1-1 0 0 0,0-1-1 0 0,1 1 1 0 0,-1-2-1 0 0,-1 0 1 0 0,1 0 0 0 0,-1-1-1 0 0,0-1 1 0 0,0 0-1 0 0,-1 0 1 0 0,0-1 0 0 0,0 0-1 0 0,0-1 1 0 0,-1 0-1 0 0,-1 0 1 0 0,0-1 0 0 0,0 0-1 0 0,0-1-55 0 0,19-19 74 0 0,20-21-40 0 0,-41 87-545 0 0,-5-26 531 0 0,-3-4-16 0 0,1 1 1 0 0,0 0 0 0 0,1-1-1 0 0,0 1 1 0 0,0 0-1 0 0,0-1 1 0 0,1 1-1 0 0,0 0 1 0 0,0-1-1 0 0,0 1 1 0 0,1-1 0 0 0,0 1-1 0 0,1-1 1 0 0,-1 0-1 0 0,1 0 1 0 0,0 0-1 0 0,1 0 1 0 0,-1-1-1 0 0,1 1 1 0 0,1-1 0 0 0,-1 0-1 0 0,0 0 1 0 0,1 0-1 0 0,0-1 1 0 0,0 0-1 0 0,1 0 1 0 0,-1 0-1 0 0,1 0 1 0 0,0-1 0 0 0,0 0-1 0 0,1 0-4 0 0,3-2 75 0 0,1 0-1 0 0,-1-1 1 0 0,0 0 0 0 0,0-1-1 0 0,1 0 1 0 0,-1-1 0 0 0,0 0-1 0 0,0-1 1 0 0,0 0-1 0 0,-1 0 1 0 0,1-1 0 0 0,-1 0-1 0 0,0-1 1 0 0,0 0 0 0 0,0-1-1 0 0,-1 1 1 0 0,7-6-75 0 0,122-127 1653 0 0,-135 136-1632 0 0,4-4 9 0 0,0-1-1 0 0,0 0 0 0 0,-1 0 0 0 0,0-1 1 0 0,0 1-1 0 0,-1-1 0 0 0,0 0 0 0 0,0 0 1 0 0,-1 0-1 0 0,0-1 0 0 0,0 1 0 0 0,-1-1 1 0 0,0 0-1 0 0,0-4-29 0 0,-14 31-4932 0 0,5 3 1206 0 0,4-5-2862 0 0,3-8-4224 0 0</inkml:trace>
  <inkml:trace contextRef="#ctx0" brushRef="#br0" timeOffset="347.815">1056 231 7330 0 0,'0'0'1993'0'0,"0"0"-271"0"0,0 0-159 0 0,0 0-63 0 0,0 0-23 0 0,0 0-84 0 0,0 0-66 0 0,0 0-85 0 0,0 0-167 0 0,0 0-150 0 0,0 0-142 0 0,31-3-121 0 0,97-14-117 0 0,-71-5 201 0 0,-53 16-608 0 0,1 1-49 0 0,0 0-1 0 0,0-1 1 0 0,-1 1 0 0 0,0-1-1 0 0,0 0 1 0 0,-1 0 0 0 0,1 0-1 0 0,-1 0 1 0 0,-1-1-1 0 0,1 1 1 0 0,-1-1 0 0 0,0 0-1 0 0,0 0 1 0 0,-1 0 0 0 0,0 0-1 0 0,-1 0 1 0 0,1 0-1 0 0,-1 0 1 0 0,0 0 0 0 0,-1-2-89 0 0,-1 5-4 0 0,0 1-1 0 0,0 0 1 0 0,0 0 0 0 0,-1 0 0 0 0,1 0 0 0 0,-1 1 0 0 0,0-1 0 0 0,0 1 0 0 0,0-1 0 0 0,0 1 0 0 0,0 0 0 0 0,0 0 0 0 0,0 0 0 0 0,-1 1 0 0 0,1-1 0 0 0,-1 1-1 0 0,1 0 1 0 0,-1 0 0 0 0,1 0 0 0 0,-1 0 0 0 0,0 0 0 0 0,0 1 0 0 0,1 0 0 0 0,-1 0 0 0 0,0 0 0 0 0,0 0 0 0 0,1 1 0 0 0,-1-1 0 0 0,0 1 0 0 0,0 0-1 0 0,1 0 1 0 0,-1 0 0 0 0,1 1 0 0 0,-1-1 0 0 0,1 1 0 0 0,0 0 0 0 0,0 0 0 0 0,-1 0 0 0 0,1 0 0 0 0,-1 2 4 0 0,-6 2-26 0 0,1 1 0 0 0,0 1 1 0 0,0-1-1 0 0,0 1 0 0 0,1 1 0 0 0,1 0 1 0 0,-1 0-1 0 0,1 0 0 0 0,1 1 1 0 0,0 0-1 0 0,0 0 0 0 0,1 1 0 0 0,0-1 1 0 0,1 1-1 0 0,0 0 0 0 0,1 1 0 0 0,0-1 1 0 0,1 0-1 0 0,0 1 0 0 0,1 0 0 0 0,0-1 1 0 0,1 1-1 0 0,0 0 0 0 0,1-1 1 0 0,0 1-1 0 0,1 0 0 0 0,1 3 26 0 0,1-8 5 0 0,0 1 0 0 0,0-2 0 0 0,0 1 0 0 0,1 0 0 0 0,0-1 0 0 0,0 0 0 0 0,1 0 0 0 0,-1 0 0 0 0,1-1 0 0 0,1 0 0 0 0,-1 0 0 0 0,1 0 0 0 0,-1-1 0 0 0,2 0 0 0 0,-1-1 0 0 0,0 1 0 0 0,0-1-1 0 0,1-1 1 0 0,0 1 0 0 0,6 0-5 0 0,11 2 8 0 0,0-1-1 0 0,0-1 0 0 0,0-1 1 0 0,0-1-1 0 0,25-2-7 0 0,51-23-810 0 0,-70 10-2313 0 0,-1-2-4262 0 0,-18 11-4433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0 339 320 0 0,'0'0'1490'0'0,"0"0"-191"0"0,0 0-38 0 0,0 0 130 0 0,0 0 182 0 0,0 0 135 0 0,0 0-28 0 0,0 0-139 0 0,0 0-198 0 0,0 0-169 0 0,35 6-101 0 0,110 16-84 0 0,-141-21-923 0 0,-1-1 0 0 0,1 1 0 0 0,0-1 0 0 0,0 0 0 0 0,0 0 0 0 0,-1 0 0 0 0,1 0 0 0 0,0-1 0 0 0,0 1 0 0 0,0-1 0 0 0,-1 0 0 0 0,1 0 0 0 0,0 0 0 0 0,-1-1 0 0 0,1 1 0 0 0,-1-1 0 0 0,0 0 0 0 0,0 0 0 0 0,1 0 0 0 0,-1-1 0 0 0,0 1-66 0 0,9-7 297 0 0,21-16 77 0 0,0-2 0 0 0,-2-1 0 0 0,0-1-1 0 0,-3-2 1 0 0,0 0 0 0 0,-2-2 0 0 0,-1-1-1 0 0,6-15-373 0 0,-6-2 530 0 0,-25 50-464 0 0,0 1-48 0 0,0 30-672 0 0,-31 236 792 0 0,29-250-135 0 0,-23 197-356 0 0,-9-1 0 0 0,-9-2-1 0 0,-14 13 354 0 0,49-193-108 0 0,-2 0 0 0 0,-1-1 0 0 0,-1 0 0 0 0,-1 0 0 0 0,-2-2 0 0 0,-1 0 0 0 0,-1 0 0 0 0,-1-2 0 0 0,-2 0 0 0 0,0-1 0 0 0,-11 9 108 0 0,26-29 37 0 0,0 1 0 0 0,0-1 0 0 0,0-1 0 0 0,-1 1 0 0 0,1-1 0 0 0,-1 0 0 0 0,0 0 0 0 0,0-1 0 0 0,0 1 0 0 0,0-1 0 0 0,0-1 0 0 0,0 1 0 0 0,0-1 0 0 0,-1 0 0 0 0,1-1 0 0 0,-1 1 0 0 0,1-1 0 0 0,-1 0 0 0 0,-3-1-37 0 0,7-2 16 0 0,-1 0 0 0 0,1 0 0 0 0,-1 0 0 0 0,1 0 0 0 0,0-1 0 0 0,0 1 0 0 0,1-1 0 0 0,-1 0-1 0 0,1 1 1 0 0,0-1 0 0 0,0 0 0 0 0,0-1 0 0 0,0 1 0 0 0,1 0 0 0 0,-1 0 0 0 0,1-1 0 0 0,0 1 0 0 0,1-1 0 0 0,-1 1 0 0 0,1-1 0 0 0,0 1 0 0 0,0-1 0 0 0,0-1-16 0 0,2-26 125 0 0,0 0 0 0 0,2 0 0 0 0,1 0 0 0 0,2 0 0 0 0,1 1 0 0 0,2 0 1 0 0,1 1-1 0 0,1 0 0 0 0,1 1 0 0 0,2 0 0 0 0,1 1 0 0 0,1 1 0 0 0,1 0 0 0 0,1 2 0 0 0,2 0 1 0 0,1 1-1 0 0,0 1 0 0 0,2 1 0 0 0,0 1 0 0 0,2 2 0 0 0,0 0 0 0 0,5-1-125 0 0,32-7-717 0 0,-40 22-2195 0 0,-10 1-930 0 0,0 2-4442 0 0,-7 2 849 0 0</inkml:trace>
  <inkml:trace contextRef="#ctx0" brushRef="#br0" timeOffset="726.792">911 608 7474 0 0,'0'0'3840'0'0,"0"0"-1999"0"0,0 0-804 0 0,0 0-88 0 0,0 0 5 0 0,0 0 5 0 0,0 0-69 0 0,0 0-110 0 0,0 0-95 0 0,0 0-75 0 0,0 0-105 0 0,0 0-125 0 0,-32 18-94 0 0,-102 61-109 0 0,74-25-7 0 0,50-39-130 0 0,2-4-61 0 0,0 0 0 0 0,1 1 0 0 0,0 0 1 0 0,1 0-1 0 0,0 0 0 0 0,1 1 0 0 0,0-1 0 0 0,1 2 1 0 0,0-1-1 0 0,1 0 0 0 0,1 0 0 0 0,0 1 1 0 0,1 0-1 0 0,0 11 21 0 0,1-22-10 0 0,1 0 1 0 0,-1-1-1 0 0,1 0 1 0 0,0 1-1 0 0,0-1 1 0 0,0 1-1 0 0,0-1 1 0 0,0 0-1 0 0,0 0 1 0 0,1 0-1 0 0,-1 1 1 0 0,1-1-1 0 0,-1-1 1 0 0,1 1-1 0 0,0 0 1 0 0,0 0-1 0 0,0-1 0 0 0,0 1 1 0 0,0-1-1 0 0,0 1 1 0 0,0-1-1 0 0,1 0 1 0 0,-1 0-1 0 0,0 0 1 0 0,1 0-1 0 0,-1 0 1 0 0,1-1-1 0 0,-1 1 1 0 0,1-1-1 0 0,-1 1 1 0 0,1-1-1 0 0,1 0 10 0 0,1 1 17 0 0,1-1-1 0 0,0 0 1 0 0,0 0-1 0 0,0 0 1 0 0,0 0 0 0 0,-1-1-1 0 0,1 0 1 0 0,0-1-1 0 0,-1 1 1 0 0,1-1-1 0 0,-1 0 1 0 0,1 0 0 0 0,4-3-17 0 0,18-16 71 0 0,0-1 1 0 0,-2-1-1 0 0,-1-2 1 0 0,0 0 0 0 0,-2-2-1 0 0,-1 0 1 0 0,5-11-72 0 0,6-6-109 0 0,-31 69-1405 0 0,-12 92 864 0 0,12-111 659 0 0,1-1 0 0 0,-1 1 0 0 0,1-1 0 0 0,0 0 0 0 0,0 0 0 0 0,1-1 0 0 0,0 1 0 0 0,0-1 0 0 0,0 0 0 0 0,0 0-1 0 0,0 0 1 0 0,1 0 0 0 0,0-1 0 0 0,0 1 0 0 0,0-1 0 0 0,0-1 0 0 0,0 1 0 0 0,1-1 0 0 0,-1 0 0 0 0,1 0 0 0 0,-1 0-1 0 0,1-1 1 0 0,0 0 0 0 0,0 0 0 0 0,-1 0 0 0 0,1-1 0 0 0,0 0 0 0 0,0 0 0 0 0,0-1 0 0 0,0 1 0 0 0,3-2-9 0 0,6 0 127 0 0,-1-2 0 0 0,1 0 0 0 0,-1 0 1 0 0,0-1-1 0 0,0-1 0 0 0,-1 0 1 0 0,0-1-1 0 0,0 0 0 0 0,0-1 1 0 0,-1-1-1 0 0,0 0 0 0 0,-1-1 0 0 0,0 0 1 0 0,0 0-1 0 0,-1-1 0 0 0,0-1 1 0 0,-1 0-1 0 0,-1 0 0 0 0,0 0 1 0 0,0-1-1 0 0,-1-1 0 0 0,3-9-127 0 0,-2 9 19 0 0,0 0-1 0 0,-1-1 0 0 0,-1 0 1 0 0,0-1-1 0 0,-1 1 0 0 0,-1-1 1 0 0,0 0-1 0 0,-1 0 0 0 0,-1 0 1 0 0,0-1-1 0 0,-2 1 0 0 0,0 0 1 0 0,0-2-19 0 0,0 17-14 0 0,-1-1 0 0 0,1 1 0 0 0,0-1 0 0 0,0 1-1 0 0,-1 0 1 0 0,1-1 0 0 0,-1 1 0 0 0,1-1 0 0 0,-1 1 0 0 0,1 0 0 0 0,-1 0 0 0 0,0-1 0 0 0,0 1 0 0 0,0 0 0 0 0,0 0-1 0 0,0 0 1 0 0,0 0 0 0 0,0 0 0 0 0,0 0 0 0 0,0 0 0 0 0,0 0 0 0 0,0 1 0 0 0,-1-1 0 0 0,1 0 0 0 0,0 1 0 0 0,0-1-1 0 0,-1 1 1 0 0,1-1 0 0 0,-1 1 0 0 0,1 0 0 0 0,0-1 0 0 0,-1 1 0 0 0,1 0 0 0 0,-1 0 0 0 0,1 0 0 0 0,-1 0 0 0 0,1 0-1 0 0,0 0 1 0 0,-1 1 0 0 0,1-1 0 0 0,-1 0 0 0 0,1 1 0 0 0,0-1 0 0 0,-1 1 14 0 0,-56 31-798 0 0,49-24 685 0 0,5-7 92 0 0,1 1-1 0 0,-1 1 1 0 0,1-1 0 0 0,-1 0 0 0 0,1 1 0 0 0,0 0-1 0 0,0 0 1 0 0,0 0 0 0 0,0 0 0 0 0,0 0 0 0 0,1 1 0 0 0,-1-1-1 0 0,1 1 1 0 0,0-1 0 0 0,0 1 0 0 0,0 0 0 0 0,1 0-1 0 0,-1 0 1 0 0,1 0 0 0 0,0 0 0 0 0,0 0 0 0 0,1 1-1 0 0,-1-1 1 0 0,1 0 0 0 0,0 0 0 0 0,0 1 0 0 0,0 2 21 0 0,5-3 39 0 0,-1 0 0 0 0,1-1 1 0 0,0 1-1 0 0,0-1 0 0 0,1-1 1 0 0,-1 1-1 0 0,0-1 0 0 0,1 0 1 0 0,-1 0-1 0 0,1 0 0 0 0,0-1 1 0 0,0 0-1 0 0,0 0 0 0 0,-1 0 1 0 0,1-1-1 0 0,0 0 0 0 0,0 0 1 0 0,0 0-1 0 0,5-2-39 0 0,-6 2 36 0 0,163 8 1117 0 0,-165-7-1107 0 0,0 1 1 0 0,0-1-1 0 0,0 1 0 0 0,0-1 0 0 0,0 1 1 0 0,0 0-1 0 0,0 0 0 0 0,-1 1 0 0 0,1-1 1 0 0,-1 1-1 0 0,1-1 0 0 0,-1 1 1 0 0,0 0-1 0 0,0-1 0 0 0,0 1 0 0 0,0 0 1 0 0,-1 1-1 0 0,1-1 0 0 0,-1 0 0 0 0,0 0 1 0 0,0 1-1 0 0,0-1 0 0 0,0 0 0 0 0,-1 1 1 0 0,1-1-1 0 0,-1 1 0 0 0,0-1 0 0 0,0 1 1 0 0,0-1-1 0 0,0 1-46 0 0,-20 109 791 0 0,16-96-779 0 0,3-15-48 0 0,-1 1 0 0 0,1-1-1 0 0,0 0 1 0 0,0 1-1 0 0,0-1 1 0 0,0 0 0 0 0,1 1-1 0 0,-1-1 1 0 0,1 1-1 0 0,-1-1 1 0 0,1 1 0 0 0,0-1-1 0 0,0 1 1 0 0,0-1-1 0 0,0 1 1 0 0,1-1 0 0 0,-1 1-1 0 0,1-1 1 0 0,-1 1-1 0 0,1-1 1 0 0,0 1 0 0 0,0-1-1 0 0,0 0 1 0 0,0 0-1 0 0,0 1 1 0 0,1-1 0 0 0,-1 0-1 0 0,1 0 1 0 0,-1 0-1 0 0,1 0 1 0 0,0-1 0 0 0,0 1-1 0 0,0 0 1 0 0,0-1 0 0 0,0 1-1 0 0,0-1 1 0 0,0 0-1 0 0,0 1 1 0 0,1-1 0 0 0,-1 0-1 0 0,0-1 1 0 0,1 1-1 0 0,-1 0 1 0 0,1-1 0 0 0,0 1 36 0 0,7-1-1025 0 0,6 0-1397 0 0,-6-1-2205 0 0,0-2-6482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136 207 13867 0 0,'0'0'1620'0'0,"0"0"-435"0"0,0 0-361 0 0,0 0-39 0 0,0 0 58 0 0,0 0-1 0 0,0 0-94 0 0,0 0-177 0 0,0 0-155 0 0,0 0-126 0 0,0 0-38 0 0,0 0 26 0 0,2 10 33 0 0,1 37 201 0 0,-1 0 0 0 0,-2 0 1 0 0,-3 0-1 0 0,-7 45-512 0 0,-30 125-192 0 0,9-163-2595 0 0,21-47-2059 0 0,-2-5-3930 0 0,8-2 496 0 0</inkml:trace>
  <inkml:trace contextRef="#ctx0" brushRef="#br0" timeOffset="334.552">0 70 10706 0 0,'0'0'1481'0'0,"0"0"-268"0"0,0 0-93 0 0,0 0 42 0 0,0 0-35 0 0,0 0-208 0 0,0 0-214 0 0,0 0-154 0 0,0 0-74 0 0,0 0-7 0 0,0 0-15 0 0,0 0-55 0 0,0 0-59 0 0,35-12-43 0 0,111-36-57 0 0,-141 46-221 0 0,0 0 1 0 0,0 1 0 0 0,0 0-1 0 0,1 0 1 0 0,-1 0-1 0 0,1 0 1 0 0,-1 1-1 0 0,1 0 1 0 0,-1 0-1 0 0,1 0 1 0 0,-1 1-1 0 0,1 0 1 0 0,-1 0-1 0 0,0 0 1 0 0,0 1-1 0 0,3 0-20 0 0,9 4 79 0 0,-7-4-22 0 0,0 1 1 0 0,0 0 0 0 0,0 0-1 0 0,-1 1 1 0 0,1 0-1 0 0,-1 0 1 0 0,0 1 0 0 0,-1 1-1 0 0,1-1 1 0 0,-1 2-1 0 0,0-1 1 0 0,0 1 0 0 0,-1 0-1 0 0,0 0 1 0 0,0 1 0 0 0,-1 0-1 0 0,1 1 1 0 0,-2-1-1 0 0,0 1 1 0 0,0 0 0 0 0,0 0-1 0 0,-1 1 1 0 0,0-1-1 0 0,-1 1 1 0 0,0 0 0 0 0,-1 0-1 0 0,0 0 1 0 0,0 0-1 0 0,-1 0 1 0 0,-1 1-58 0 0,0-4 41 0 0,0 0 1 0 0,-1 0-1 0 0,1 0 1 0 0,-2 0-1 0 0,1 0 1 0 0,-1-1-1 0 0,0 1 0 0 0,0 0 1 0 0,-1-1-1 0 0,0 0 1 0 0,0 0-1 0 0,0 0 0 0 0,-1 0 1 0 0,0 0-1 0 0,0-1 1 0 0,-1 1-1 0 0,1-1 0 0 0,-1 0 1 0 0,0 0-1 0 0,-1-1 1 0 0,-2 2-42 0 0,-7 7-53 0 0,-2-2 1 0 0,1 0-1 0 0,-1-1 1 0 0,-1 0 0 0 0,0-2-1 0 0,0 0 1 0 0,-1-1-1 0 0,0-1 1 0 0,0 0 0 0 0,0-2-1 0 0,-1 0 1 0 0,1-1-1 0 0,-1-1 1 0 0,0-1 0 0 0,0-1-1 0 0,0 0 1 0 0,-1-2 52 0 0,-21-16-1885 0 0,34 6-1119 0 0,4-5-3291 0 0,4 10-2500 0 0</inkml:trace>
  <inkml:trace contextRef="#ctx0" brushRef="#br0" timeOffset="682.88">632 402 10986 0 0,'0'0'2697'0'0,"0"0"-994"0"0,0 0-488 0 0,0 0-36 0 0,0 0 26 0 0,0 0-72 0 0,0 0-208 0 0,0 0-241 0 0,0 0-214 0 0,0 0-149 0 0,0 0-79 0 0,0 0 3 0 0,0 0 36 0 0,4 1 25 0 0,23 3-119 0 0,0-1 1 0 0,-1-1-1 0 0,1-1 1 0 0,0-2-1 0 0,0 0 1 0 0,0-2-1 0 0,10-3-187 0 0,8 3-2492 0 0,-31 2-1387 0 0,0 1-4153 0 0,-9 0-2469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34 13411 0 0,'0'0'1616'0'0,"0"0"-706"0"0,0 0-423 0 0,0 0-22 0 0,0 0 146 0 0,0 0 116 0 0,0 0-39 0 0,0 0-143 0 0,0 0-170 0 0,0 0-96 0 0,0 0 11 0 0,0 0 53 0 0,0 0 68 0 0,3 13 18 0 0,11 107 625 0 0,-30 45-93 0 0,6-113-920 0 0,-3-1 0 0 0,-2-1 0 0 0,-2-1 0 0 0,-16 32-41 0 0,23-64-1482 0 0,11-31-3949 0 0,10-7 1981 0 0,-3 7-2214 0 0,-2 6-2075 0 0</inkml:trace>
  <inkml:trace contextRef="#ctx0" brushRef="#br0" timeOffset="255.242">48 1 10906 0 0,'0'0'1759'0'0,"0"0"-778"0"0,0 0-452 0 0,0 0-28 0 0,0 0 142 0 0,0 0 184 0 0,0 0 97 0 0,0 0 18 0 0,0 0-50 0 0,0 0-113 0 0,0 0-154 0 0,0 0-169 0 0,24 0-111 0 0,157 3 232 0 0,-11-3-565 0 0,-141 12-2841 0 0,-37 6-6805 0 0,4-15 399 0 0</inkml:trace>
  <inkml:trace contextRef="#ctx0" brushRef="#br0" timeOffset="505.024">92 336 5433 0 0,'0'0'3033'0'0,"0"0"-1776"0"0,0 0-454 0 0,0 0 191 0 0,0 0 165 0 0,0 0 32 0 0,0 0-83 0 0,0 0-175 0 0,0 0-159 0 0,0 0-114 0 0,0 0-145 0 0,0 0-144 0 0,0 0-129 0 0,25 3-111 0 0,79 8-92 0 0,-33-16-264 0 0,-52-1-120 0 0,33-4-3297 0 0,-31 6-3978 0 0,-13 4 809 0 0</inkml:trace>
  <inkml:trace contextRef="#ctx0" brushRef="#br0" timeOffset="755">366 586 13795 0 0,'0'0'1676'0'0,"0"0"-946"0"0,0 0-326 0 0,0 0 169 0 0,0 0 209 0 0,0 0 67 0 0,0 0-95 0 0,0 0-186 0 0,0 0-184 0 0,0 0-120 0 0,0 0-97 0 0,0 0-67 0 0,-9 32-45 0 0,-29 100-39 0 0,26-60-183 0 0,12-64 1563 0 0,0-3-3522 0 0,11-10-11846 0 0,-7 0 7724 0 0</inkml:trace>
  <inkml:trace contextRef="#ctx0" brushRef="#br0" timeOffset="1017.197">338 505 14931 0 0,'0'0'498'0'0,"0"0"-350"0"0,0 0-32 0 0,0 0 329 0 0,0 0 359 0 0,0 0 111 0 0,0 0-33 0 0,0 0-164 0 0,0 0-157 0 0,0 0-123 0 0,0 0-116 0 0,0 0-110 0 0,27 3-84 0 0,85 9-57 0 0,-15-6-500 0 0,-62-2-1724 0 0,-23-3-7149 0 0,-11-1-3 0 0</inkml:trace>
  <inkml:trace contextRef="#ctx0" brushRef="#br0" timeOffset="1264.18">377 707 14715 0 0,'0'0'656'0'0,"0"0"-496"0"0,0 0 120 0 0,0 0 377 0 0,0 0 159 0 0,0 0-40 0 0,0 0-184 0 0,0 0-216 0 0,0 0-136 0 0,0 0-128 0 0,0 0-136 0 0,0 0-144 0 0,0 0-224 0 0,193-22-448 0 0,-176 19-1153 0 0,-2-1-3320 0 0,-10 0-5337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202 387 0 0 0,'0'0'862'0'0,"0"0"755"0"0,0 0 190 0 0,0 0 14 0 0,0 0-36 0 0,0 0-70 0 0,0 0-74 0 0,0 0-105 0 0,0 0-113 0 0,0 0-117 0 0,0 0-113 0 0,0 0-97 0 0,0 0-63 0 0,28-15-60 0 0,84-44-69 0 0,-83 44-70 0 0,-38 6 3635 0 0,-25 7-4292 0 0,33 2 13 0 0,-16 2-148 0 0,0 0 1 0 0,1 0-1 0 0,-1 2 1 0 0,1 0-1 0 0,0 1 1 0 0,0 0-1 0 0,0 2 1 0 0,1 0-1 0 0,-6 4-42 0 0,-11 3 74 0 0,-30 20 52 0 0,63-31-118 0 0,0 0 0 0 0,0-1 1 0 0,0 1-1 0 0,0 0 0 0 0,0 0 0 0 0,1 0 0 0 0,-1-1 0 0 0,1 1 0 0 0,0-1 0 0 0,0 1 0 0 0,0-1 0 0 0,0 0 0 0 0,0 0 0 0 0,0 0 0 0 0,1 0 0 0 0,-1 0 0 0 0,1 0 0 0 0,-1-1 0 0 0,1 1 0 0 0,0-1 0 0 0,-1 0 0 0 0,1 0 0 0 0,0 0 0 0 0,0 0 0 0 0,0 0 0 0 0,0-1 0 0 0,2 1-8 0 0,-3 0 6 0 0,7 2 37 0 0,0 0-17 0 0,0 1 1 0 0,1 0-1 0 0,-1 0 1 0 0,-1 0-1 0 0,1 1 0 0 0,-1 1 1 0 0,0-1-1 0 0,0 1 1 0 0,0 1-1 0 0,-1 0 1 0 0,5 4-27 0 0,-11-7 25 0 0,0 0 1 0 0,0 0 0 0 0,-1-1-1 0 0,1 1 1 0 0,-1 0 0 0 0,0 0 0 0 0,0 0-1 0 0,0 0 1 0 0,0 0 0 0 0,-1-1 0 0 0,0 1-1 0 0,0 0 1 0 0,0 0 0 0 0,0 0 0 0 0,0-1-1 0 0,-1 1 1 0 0,1-1 0 0 0,-1 1-1 0 0,0-1 1 0 0,0 0 0 0 0,0 1 0 0 0,-1-1-1 0 0,1 0 1 0 0,-1-1 0 0 0,0 1 0 0 0,0 0-1 0 0,0-1 1 0 0,0 1 0 0 0,0-1 0 0 0,-2 1-27 0 0,-6 8 20 0 0,-132 137 95 0 0,137-141-111 0 0,1-1-1 0 0,0 1 1 0 0,1 0 0 0 0,-1 0 0 0 0,1 0-1 0 0,1 1 1 0 0,-1 0 0 0 0,1-1 0 0 0,1 1-1 0 0,-1 0 1 0 0,1 2-3 0 0,2-7 3 0 0,-1 0-1 0 0,1-1 1 0 0,0 1-1 0 0,0 0 1 0 0,0 0-1 0 0,0-1 1 0 0,0 1-1 0 0,1 0 1 0 0,-1 0-1 0 0,1-1 1 0 0,0 1-1 0 0,0-1 1 0 0,0 1 0 0 0,0 0-1 0 0,0-1 1 0 0,1 0-1 0 0,-1 1 1 0 0,1-1-1 0 0,-1 0 1 0 0,1 0-1 0 0,0 0 1 0 0,0 0-1 0 0,0 0 1 0 0,0 0-1 0 0,0 0 1 0 0,0-1-1 0 0,0 1 1 0 0,1-1-1 0 0,-1 1 1 0 0,1-1-1 0 0,-1 0 1 0 0,1 0-1 0 0,0 0 1 0 0,-1 0-1 0 0,2-1-2 0 0,15 5 41 0 0,-1-2-1 0 0,1 0 0 0 0,0-2 1 0 0,1 0-1 0 0,-1 0 0 0 0,0-2 1 0 0,0-1-1 0 0,0 0 1 0 0,0-1-1 0 0,0-1 0 0 0,-1-1 1 0 0,4-2-41 0 0,42-34-235 0 0,-41-22-4496 0 0,-22 31-181 0 0,0 11-3345 0 0,-1 12-2636 0 0</inkml:trace>
  <inkml:trace contextRef="#ctx0" brushRef="#br0" timeOffset="447.645">285 0 6425 0 0,'0'0'3292'0'0,"0"0"-1652"0"0,0 0-508 0 0,0 0 43 0 0,0 0 82 0 0,0 0 51 0 0,0 0-79 0 0,0 0-164 0 0,0 0-129 0 0,0 0-137 0 0,0 0-117 0 0,0 0-100 0 0,0 0-106 0 0,-11 4 647 0 0,10 136 2029 0 0,3 265-1428 0 0,-14-27-1274 0 0,-25-13-295 0 0,20-170-240 0 0,17-194 37 0 0,0-1-19 0 0,0 0-18 0 0,0 0-15 0 0,0 0-35 0 0,0 0-65 0 0,2-22-3301 0 0,1 6 376 0 0,1 6-4099 0 0,-2 6-4480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0 10706 0 0,'0'0'2445'0'0,"0"0"-894"0"0,0 0-390 0 0,0 0-35 0 0,0 0-18 0 0,0 0-13 0 0,0 0-129 0 0,0 0-138 0 0,0 0-121 0 0,0 0-127 0 0,0 0-84 0 0,0 0-76 0 0,-31 10-88 0 0,-98 32-69 0 0,56-1 64 0 0,64-31-279 0 0,4-5-26 0 0,-9 5-17 0 0,1 1 0 0 0,1 0-1 0 0,0 0 1 0 0,0 1 0 0 0,1 1-1 0 0,1 0 1 0 0,0 0 0 0 0,1 1-1 0 0,0 1 1 0 0,1-1 0 0 0,1 1-1 0 0,0 1 1 0 0,1-1 0 0 0,1 1-1 0 0,0 0 1 0 0,1 0 0 0 0,1 1-1 0 0,-1 14-4 0 0,5-29 8 0 0,1 0 0 0 0,0 0 0 0 0,0 0 0 0 0,1 0 0 0 0,-1 0-1 0 0,0 0 1 0 0,1-1 0 0 0,-1 1 0 0 0,1-1 0 0 0,-1 0 0 0 0,1 0 0 0 0,0 0 0 0 0,-1 0-1 0 0,1 0 1 0 0,0 0 0 0 0,0-1 0 0 0,-1 1 0 0 0,1-1 0 0 0,0 0 0 0 0,0 0 0 0 0,0 0-1 0 0,0 0 1 0 0,0 0 0 0 0,0-1 0 0 0,-1 1 0 0 0,1-1 0 0 0,0 0 0 0 0,0 0 0 0 0,-1 0-1 0 0,1 0 1 0 0,0 0 0 0 0,-1-1-8 0 0,108-74 546 0 0,-59 33-316 0 0,106-104 509 0 0,-156 147-739 0 0,-1-1-1 0 0,1 1 0 0 0,0-1 1 0 0,0 1-1 0 0,-1 0 1 0 0,1-1-1 0 0,0 1 0 0 0,0 0 1 0 0,-1 0-1 0 0,1 0 1 0 0,0 0-1 0 0,0 0 0 0 0,0 0 1 0 0,-1 0-1 0 0,1 0 1 0 0,0 0-1 0 0,0 0 0 0 0,0 0 1 0 0,-1 0-1 0 0,1 0 1 0 0,0 1-1 0 0,0-1 0 0 0,-1 0 1 0 0,1 1-1 0 0,0-1 1 0 0,-1 0-1 0 0,1 1 0 0 0,0-1 1 0 0,-1 1-1 0 0,1-1 1 0 0,0 1-1 0 0,-1-1 1 0 0,1 1-1 0 0,-1 0 0 0 0,1-1 1 0 0,-1 1-1 0 0,1 0 1 0 0,-1-1-1 0 0,0 1 0 0 0,1 0 1 0 0,-1-1-1 0 0,0 1 1 0 0,0 0-1 0 0,1 0 0 0 0,-1 0 1 0 0,0-1-1 0 0,0 1 1 0 0,0 0-1 0 0,0 0 0 0 0,0-1 1 0 0,0 1-1 0 0,0 0 1 0 0,0 0-1 0 0,0 0 0 0 0,0-1 1 0 0,-1 1-1 0 0,1 0 1 0 0,0 0-1 0 0,-1 0 1 0 0,3 5 19 0 0,0 157 60 0 0,1-10-725 0 0,20-126-4109 0 0,1-24-6416 0 0,-19-3 1648 0 0</inkml:trace>
  <inkml:trace contextRef="#ctx0" brushRef="#br0" timeOffset="248.251">904 313 13539 0 0,'0'0'1209'0'0,"0"0"-316"0"0,0 0 44 0 0,0 0 83 0 0,0 0-30 0 0,0 0-153 0 0,0 0-258 0 0,-23 33-204 0 0,-73 101-148 0 0,30-32-30 0 0,28-18-1209 0 0,34-79-1815 0 0,-2-20-9948 0 0,5 11 8586 0 0</inkml:trace>
  <inkml:trace contextRef="#ctx0" brushRef="#br0" timeOffset="419.253">635 298 11666 0 0,'0'0'2485'0'0,"0"0"-647"0"0,0 0-393 0 0,0 0-204 0 0,0 0-237 0 0,0 0-113 0 0,0 0-68 0 0,0 0-63 0 0,0 0-39 0 0,0 0-73 0 0,0 0-129 0 0,0 0-83 0 0,0 0-46 0 0,11 26-21 0 0,34 82-9 0 0,-35-85-178 0 0,0-1 0 0 0,2 1 0 0 0,0-2 0 0 0,2 0 0 0 0,0 0 0 0 0,1-1 0 0 0,2-1 0 0 0,15 15-182 0 0,-28-29-24 0 0,-1-1-1 0 0,1-1 0 0 0,0 1 0 0 0,0-1 0 0 0,1 1 0 0 0,-1-1 0 0 0,0-1 0 0 0,1 1 0 0 0,0 0 0 0 0,0-1 0 0 0,0 0 0 0 0,0 0 0 0 0,0-1 0 0 0,0 1 0 0 0,0-1 0 0 0,1 0 0 0 0,2 0 25 0 0,11-5-4080 0 0,1-7-3940 0 0,-16 7-3899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2008 0 0,'0'0'2165'0'0,"0"0"-183"0"0,0 0-78 0 0,0 0-56 0 0,0 0-117 0 0,0 0-130 0 0,0 0-166 0 0,0 0-196 0 0,0 0-212 0 0,0 0-222 0 0,0 0-162 0 0,0 0-91 0 0,0 0-23 0 0,-1-4 1196 0 0,194-18 2125 0 0,-105 19-3793 0 0,-31-5-2720 0 0,-57 7 1671 0 0,0-1 1456 0 0,0 2-5225 0 0,0 0-4858 0 0,-2 0 2089 0 0</inkml:trace>
  <inkml:trace contextRef="#ctx0" brushRef="#br0" timeOffset="247.468">81 258 13907 0 0,'0'0'1199'0'0,"0"0"-607"0"0,0 0-204 0 0,0 0 203 0 0,0 0 292 0 0,0 0 120 0 0,0 0-79 0 0,0 0-168 0 0,0 0-179 0 0,0 0-112 0 0,0 0-92 0 0,0 0-70 0 0,0 0-73 0 0,24 0-72 0 0,118 0-26 0 0,-119-1-642 0 0,31 2-271 0 0,-20 7-9232 0 0,-28-5-548 0 0</inkml:trace>
  <inkml:trace contextRef="#ctx0" brushRef="#br0" timeOffset="912.519">462 549 13371 0 0,'0'0'1151'0'0,"0"0"-496"0"0,0 0-117 0 0,0 0 235 0 0,0 0 272 0 0,0 0 102 0 0,0 0-97 0 0,0 0-186 0 0,0 0-156 0 0,0 0-95 0 0,0 0-59 0 0,0 0-49 0 0,0 0-45 0 0,22-31-54 0 0,71-96-41 0 0,-18 16 441 0 0,70-79-210 0 0,-49 104-482 0 0,-96 86-122 0 0,0 0 0 0 0,1-1-1 0 0,-1 1 1 0 0,0 0 0 0 0,1-1-1 0 0,-1 1 1 0 0,0 0 0 0 0,1 0-1 0 0,-1-1 1 0 0,0 1 0 0 0,1 0-1 0 0,-1 0 1 0 0,1 0-1 0 0,-1-1 1 0 0,1 1 0 0 0,-1 0-1 0 0,0 0 1 0 0,1 0 0 0 0,-1 0-1 0 0,1 0 1 0 0,-1 0 0 0 0,1 0-1 0 0,-1 0 1 0 0,1 0-1 0 0,-1 0 1 0 0,0 0 0 0 0,1 0-1 0 0,-1 1 1 0 0,1-1 0 0 0,-1 0-1 0 0,1 0 1 0 0,-1 0 0 0 0,0 1-1 0 0,1-1 1 0 0,-1 0-1 0 0,1 0 1 0 0,-1 1 0 0 0,0-1-1 0 0,0 0 1 0 0,1 1 0 0 0,-1-1-1 0 0,0 0 1 0 0,1 1 0 0 0,-1-1-1 0 0,0 0 1 0 0,0 1-1 0 0,0-1 1 0 0,1 1 0 0 0,-1-1-1 0 0,0 1 1 0 0,0-1 0 0 0,0 0-1 0 0,0 1 1 0 0,0-1 0 0 0,0 1-1 0 0,0-1 1 0 0,0 1-1 0 0,0-1 1 0 0,0 1 0 0 0,0-1-1 0 0,0 0 1 0 0,0 1 0 0 0,0-1-1 0 0,0 1 9 0 0,0 39 106 0 0,0-31-101 0 0,-9 164 85 0 0,10-171-86 0 0,1 0 0 0 0,-1 0 0 0 0,1 0-1 0 0,-1 0 1 0 0,1 0 0 0 0,0-1 0 0 0,-1 1 0 0 0,1 0 0 0 0,0-1 0 0 0,0 0 0 0 0,0 1 0 0 0,0-1 0 0 0,1 0 0 0 0,-1 0 0 0 0,0 0 0 0 0,0 0 0 0 0,1-1-1 0 0,-1 1 1 0 0,0-1 0 0 0,1 1 0 0 0,-1-1 0 0 0,0 0 0 0 0,1 0 0 0 0,-1 0 0 0 0,1 0 0 0 0,-1 0 0 0 0,1 0 0 0 0,-1-1 0 0 0,0 1 0 0 0,1-1 0 0 0,-1 0 0 0 0,0 0-1 0 0,0 0 1 0 0,1 0 0 0 0,-1 0 0 0 0,0 0 0 0 0,1-1-4 0 0,114-89 180 0 0,-91 68-201 0 0,0 1 1 0 0,2 1 0 0 0,0 2-1 0 0,2 1 1 0 0,0 1-1 0 0,10-3 21 0 0,-2 15-142 0 0,-26 36 156 0 0,-30 248-1830 0 0,39-272-6971 0 0,-14-7 3503 0 0,0 0-4290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37.0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 9,'-12'-6,"-1"4,2 5,5 3,5-1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291 133 2969 0 0,'0'0'2907'0'0,"0"0"-949"0"0,0 0-338 0 0,0 0 62 0 0,0 0 67 0 0,0 0-38 0 0,0 0-177 0 0,0 0-278 0 0,0 0-274 0 0,0 0-185 0 0,0 0-126 0 0,0 0-64 0 0,0 0-59 0 0,4 0 668 0 0,-40 140 568 0 0,22-103-1583 0 0,3-3-98 0 0,-16 46-96 0 0,-2-1 0 0 0,-5-2 0 0 0,-17 28-7 0 0,-33 5-3294 0 0,78-106 2937 0 0,4-14-15578 0 0,7 6 11205 0 0</inkml:trace>
  <inkml:trace contextRef="#ctx0" brushRef="#br0" timeOffset="426.557">287 199 3105 0 0,'0'0'2100'0'0,"0"0"-270"0"0,0 0-183 0 0,0 0-41 0 0,0 0-59 0 0,0 0-88 0 0,0 0-107 0 0,0 0-191 0 0,0 0-180 0 0,0 0-191 0 0,0 0-188 0 0,0 0-147 0 0,0 0-109 0 0,7-18-86 0 0,17-55-58 0 0,-24 73-179 0 0,0 1 0 0 0,0-1 1 0 0,-1 1-1 0 0,1-1 0 0 0,0 1 1 0 0,0-1-1 0 0,-1 1 0 0 0,1-1 1 0 0,0 1-1 0 0,0-1 0 0 0,0 1 0 0 0,0-1 1 0 0,0 1-1 0 0,0-1 0 0 0,0 1 1 0 0,0 0-1 0 0,0-1 0 0 0,0 1 1 0 0,0-1-1 0 0,0 1 0 0 0,0-1 0 0 0,0 1 1 0 0,0-1-1 0 0,1 1 0 0 0,-1-1 1 0 0,0 1-1 0 0,0-1 0 0 0,1 1 1 0 0,-1-1-1 0 0,0 1 0 0 0,1-1 0 0 0,-1 0 1 0 0,0 1-1 0 0,1-1 0 0 0,-1 1 1 0 0,1-1-1 0 0,-1 0 0 0 0,0 1 1 0 0,1-1-1 0 0,-1 0 0 0 0,1 0 0 0 0,-1 1 1 0 0,1-1-1 0 0,-1 0 0 0 0,1 0 1 0 0,0 0-1 0 0,-1 0 0 0 0,1 0 1 0 0,-1 1-1 0 0,1-1 0 0 0,-1 0 0 0 0,1 0 1 0 0,-1-1-1 0 0,1 1 0 0 0,-1 0 1 0 0,1 0-1 0 0,0 0 0 0 0,-1 0 1 0 0,1 0-1 0 0,-1 0 0 0 0,1-1 0 0 0,-1 1 1 0 0,1 0-1 0 0,-1 0 0 0 0,1-1 1 0 0,-1 1-1 0 0,1-1-23 0 0,-1 2 97 0 0,84 437 2778 0 0,-82-425-2873 0 0,1-1 1 0 0,0 1 0 0 0,1-1-1 0 0,0 0 1 0 0,1 0 0 0 0,0 0-1 0 0,1-1 1 0 0,1 0 0 0 0,-1 0-1 0 0,2-1 1 0 0,-1 1 0 0 0,9 6-3 0 0,-15-15 23 0 0,1-1 0 0 0,-1 0 0 0 0,1 0 1 0 0,0 0-1 0 0,-1 0 0 0 0,1 0 0 0 0,0-1 0 0 0,0 1 1 0 0,-1 0-1 0 0,1-1 0 0 0,0 1 0 0 0,0-1 0 0 0,0 0 1 0 0,0 0-1 0 0,0 0 0 0 0,0 0 0 0 0,0 0 0 0 0,0 0 1 0 0,0 0-1 0 0,-1 0 0 0 0,1-1 0 0 0,0 1 0 0 0,0-1 1 0 0,0 1-1 0 0,0-1 0 0 0,-1 0 0 0 0,1 0 0 0 0,0 0 0 0 0,-1 0 1 0 0,1 0-1 0 0,-1 0 0 0 0,1 0 0 0 0,-1-1 0 0 0,1 1 1 0 0,-1 0-1 0 0,0-1 0 0 0,1 0-23 0 0,39-66 982 0 0,-35 56-896 0 0,14-37 205 0 0,-2-1 1 0 0,-3-1-1 0 0,-1 0 1 0 0,-3-1 0 0 0,-2 0-1 0 0,-1-26-291 0 0,3 2 28 0 0,32-79-593 0 0,-31 138-455 0 0,-5 14-1793 0 0,-5 18-9712 0 0,0-7 1737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1104 0 0,'0'0'3040'0'0,"0"0"-1073"0"0,0 0-436 0 0,0 0-86 0 0,0 0-60 0 0,0 0-73 0 0,0 0-112 0 0,0 0-150 0 0,0 0-147 0 0,0 0-118 0 0,0 0-101 0 0,0 0-72 0 0,3 7 9689 0 0,167-18-9289 0 0,-18-8-463 0 0,-109 16-5073 0 0,-68 7-528 0 0,9 3-5167 0 0,10-3 1134 0 0</inkml:trace>
  <inkml:trace contextRef="#ctx0" brushRef="#br0" timeOffset="244.602">17 251 10682 0 0,'0'0'2287'0'0,"0"0"-897"0"0,0 0-426 0 0,0 0 71 0 0,0 0 176 0 0,0 0 81 0 0,0 0-37 0 0,0 0-126 0 0,0 0-141 0 0,0 0-125 0 0,0 0-125 0 0,0 0-111 0 0,0 0-97 0 0,24 6-84 0 0,74 19-56 0 0,-23-23 265 0 0,-57-6-489 0 0,120-18-64 0 0,-119 18-2663 0 0,-14 1-5854 0 0,-5 3-3094 0 0</inkml:trace>
  <inkml:trace contextRef="#ctx0" brushRef="#br0" timeOffset="2127.533">621 405 1520 0 0,'0'0'1957'0'0,"0"0"-374"0"0,0 0-98 0 0,0 0 73 0 0,0 0 50 0 0,0 0-81 0 0,0 0-118 0 0,0 0-116 0 0,0 0-86 0 0,0 0-65 0 0,0 0-106 0 0,0 0-125 0 0,0 0-102 0 0,-3 2-79 0 0,-10 11 662 0 0,10-17 2454 0 0,0-21-3174 0 0,5 10-622 0 0,1 0 0 0 0,1 0 0 0 0,0 0 0 0 0,1 0 0 0 0,1 1 0 0 0,0 0 0 0 0,1 0 0 0 0,0 1-1 0 0,1 0 1 0 0,1 0 0 0 0,0 1 0 0 0,1 0 0 0 0,0 1 0 0 0,1-1-50 0 0,3-6 28 0 0,7-5-10 0 0,0 1 0 0 0,1 1 0 0 0,1 1 0 0 0,1 1 0 0 0,0 2 0 0 0,20-12-18 0 0,4 14-112 0 0,-37 45 58 0 0,-11-3 102 0 0,-1 0 0 0 0,-1 0 0 0 0,-2 0 0 0 0,0-1 0 0 0,-8 24-48 0 0,-13 118 29 0 0,25-167-20 0 0,0-1 11 0 0,0 0-4 0 0,15-23 40 0 0,141-160-82 0 0,-138 164 14 0 0,8-5-14 0 0,0 0 0 0 0,2 2 0 0 0,1 0 0 0 0,0 3 0 0 0,9-5 26 0 0,41-3-69 0 0,-68 66 26 0 0,-12-19 80 0 0,0 1 0 0 0,-2 0-1 0 0,0-1 1 0 0,-1 1 0 0 0,-1-1-1 0 0,-1 0 1 0 0,-8 16-37 0 0,-8 34 57 0 0,0 6-880 0 0,22-75 431 0 0,0-1-124 0 0,76-33-6658 0 0,-54 19 4051 0 0,-5 6-2002 0 0,-3 0-4312 0 0</inkml:trace>
  <inkml:trace contextRef="#ctx0" brushRef="#br0" timeOffset="2713.173">1920 4 13051 0 0,'0'0'1187'0'0,"0"0"-348"0"0,0 0-94 0 0,0 0 78 0 0,0 0 58 0 0,0 0 21 0 0,0 0 1 0 0,0 0-16 0 0,0 0-55 0 0,0 0-73 0 0,0 0-113 0 0,-31 5-111 0 0,-100 17-57 0 0,119-21-361 0 0,0 1 0 0 0,1 1 0 0 0,0 0 0 0 0,0 0 1 0 0,0 1-1 0 0,0 0 0 0 0,0 1 0 0 0,1 1 0 0 0,0 0 1 0 0,0 0-1 0 0,0 1 0 0 0,-5 4-117 0 0,0 1 81 0 0,7-6-51 0 0,1 0 1 0 0,-1 0-1 0 0,2 1 0 0 0,-1 0 1 0 0,1 0-1 0 0,0 0 1 0 0,0 1-1 0 0,1 0 0 0 0,0 0 1 0 0,0 0-1 0 0,1 1 1 0 0,0 0-1 0 0,1-1 1 0 0,0 1-1 0 0,0 1 0 0 0,1-1 1 0 0,0 0-1 0 0,1 1 1 0 0,0-1-1 0 0,0 1 0 0 0,1 0-30 0 0,1-7 16 0 0,0-1-1 0 0,0 1 0 0 0,1-1 0 0 0,-1 1 1 0 0,0-1-1 0 0,1 1 0 0 0,0-1 0 0 0,-1 0 1 0 0,1 0-1 0 0,0 0 0 0 0,0 0 0 0 0,1 0 1 0 0,-1 0-1 0 0,0-1 0 0 0,0 1 0 0 0,1-1 1 0 0,-1 1-1 0 0,1-1 0 0 0,0 0 0 0 0,-1 0 1 0 0,1 0-1 0 0,0 0 0 0 0,-1-1 0 0 0,1 1 1 0 0,0-1-1 0 0,0 0 0 0 0,0 1 0 0 0,-1-1 1 0 0,1-1-1 0 0,0 1 0 0 0,0 0 0 0 0,0-1 1 0 0,-1 1-1 0 0,1-1 0 0 0,2 0-15 0 0,9 0 107 0 0,2-1-26 0 0,1-1 1 0 0,-1-1-1 0 0,0-1 1 0 0,0 0-1 0 0,0-1 1 0 0,-1-1-1 0 0,0 0 1 0 0,0-1-1 0 0,10-8-81 0 0,-13 10 39 0 0,36-25 97 0 0,-2-1 0 0 0,-2-3 0 0 0,-1-1 0 0 0,-1-3-136 0 0,4-1 71 0 0,5 10-46 0 0,-37 75-53 0 0,-11 79 73 0 0,-6 0-1 0 0,-5 0 1 0 0,-5-1 0 0 0,-9 17-45 0 0,19-100 0 0 0,-2 0 1 0 0,-1 0 0 0 0,-2 0 0 0 0,-2-1-1 0 0,-2-1 1 0 0,-2 0 0 0 0,-1 0 0 0 0,-1-2 0 0 0,-2 0-1 0 0,-2 0 1 0 0,-1-2 0 0 0,-25 30-1 0 0,35-54 10 0 0,0 0 0 0 0,-1-1-1 0 0,0 0 1 0 0,-1 0 0 0 0,0-2 0 0 0,0 1 0 0 0,0-2-1 0 0,-1 0 1 0 0,0 0 0 0 0,0-1 0 0 0,-1-1 0 0 0,0-1-1 0 0,1 0 1 0 0,-1 0 0 0 0,0-2 0 0 0,0 0 0 0 0,-13-1-10 0 0,25 0-1 0 0,-1-1 1 0 0,1 0 0 0 0,0 0 0 0 0,-1-1 0 0 0,1 1 0 0 0,0 0 0 0 0,0-1-1 0 0,0 0 1 0 0,0 0 0 0 0,0 0 0 0 0,0 0 0 0 0,1 0 0 0 0,-1-1 0 0 0,1 1-1 0 0,-1-1 1 0 0,1 0 0 0 0,0 1 0 0 0,0-1 0 0 0,0 0 0 0 0,1 0-1 0 0,-1-1 1 0 0,1 1 0 0 0,-1 0 0 0 0,1 0 0 0 0,0-1 0 0 0,0 1 0 0 0,1 0-1 0 0,-1-1 1 0 0,1 1 0 0 0,-1-1 0 0 0,1 1 0 0 0,0-1 0 0 0,0 1-1 0 0,1-1 1 0 0,-1 1 0 0 0,1-1 0 0 0,0 1 0 0 0,0-1 0 0 0,0 1 0 0 0,0 0-1 0 0,0 0 1 0 0,1-1 0 0 0,0 1 0 0 0,0-1 0 0 0,12-20-6 0 0,2 0 0 0 0,0 1 0 0 0,1 1 0 0 0,2 0 0 0 0,0 1 0 0 0,1 1-1 0 0,1 1 1 0 0,1 1 0 0 0,8-5 6 0 0,38-28-157 0 0,2 2-1 0 0,2 3 1 0 0,2 4-1 0 0,1 3 1 0 0,3 3-1 0 0,1 3 0 0 0,31-6 158 0 0,-80 32-1342 0 0,-16 7-3021 0 0,-12 1-1739 0 0,-2 2-5642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5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310 356 10258 0 0,'0'0'1046'0'0,"0"0"-273"0"0,0 0-167 0 0,0 0 173 0 0,32-18 283 0 0,101-57 221 0 0,93-75 3321 0 0,-76 37-2949 0 0,-161 143 0 0 0,-32 72-1433 0 0,4 3 0 0 0,4 1 0 0 0,5 1 0 0 0,4 10-222 0 0,19-91 23 0 0,-148 598 133 0 0,149-604-229 0 0,-8 23-228 0 0,2 1 1 0 0,1 1 0 0 0,3-1-1 0 0,1 1 1 0 0,1 27 300 0 0,6-71-557 0 0,0-1-97 0 0,1-64-6048 0 0,-2 33 599 0 0,1 15-2206 0 0</inkml:trace>
  <inkml:trace contextRef="#ctx0" brushRef="#br0" timeOffset="1069.591">126 828 10218 0 0,'0'0'555'0'0,"0"0"-294"0"0,0 0 59 0 0,0 0 359 0 0,0 0 333 0 0,0 0 258 0 0,0 0 176 0 0,0 0 55 0 0,0 0 5 0 0,0 0-75 0 0,0 0-161 0 0,39 0-196 0 0,126-3-208 0 0,-45-18 158 0 0,-90 11-768 0 0,32-8 220 0 0,50-14 212 0 0,2 4-1 0 0,47-3-687 0 0,-155 30-1573 0 0,5 2 5040 0 0,-8-1-5776 0 0,-2 0-2799 0 0,0-1-3782 0 0,-1 1-2589 0 0</inkml:trace>
  <inkml:trace contextRef="#ctx0" brushRef="#br0" timeOffset="1936.539">1343 861 8402 0 0,'0'0'2146'0'0,"0"0"-503"0"0,0 0-354 0 0,0 0-74 0 0,0 0-27 0 0,0 0-59 0 0,0 0-138 0 0,0 0-183 0 0,0 0-162 0 0,0 0-152 0 0,-36 32-133 0 0,-111 102-109 0 0,74-43 19 0 0,64-72-227 0 0,1-7-10 0 0,1 1-1 0 0,1 0 0 0 0,0 1 1 0 0,0-1-1 0 0,2 1 1 0 0,-1 0-1 0 0,2 0 1 0 0,0 1-1 0 0,1-1 1 0 0,0 1-1 0 0,1 0 0 0 0,1-1 1 0 0,1 14-34 0 0,0-24 16 0 0,0 0 0 0 0,0-1 0 0 0,0 1 1 0 0,1-1-1 0 0,-1 0 0 0 0,1 1 0 0 0,0-1 0 0 0,0 0 1 0 0,0 0-1 0 0,0 0 0 0 0,1 0 0 0 0,-1 0 0 0 0,1-1 0 0 0,0 1 1 0 0,-1-1-1 0 0,1 0 0 0 0,0 0 0 0 0,1 0 0 0 0,-1 0 0 0 0,0 0 1 0 0,1-1-1 0 0,-1 1 0 0 0,1-1 0 0 0,-1 0 0 0 0,1 0 1 0 0,-1 0-1 0 0,1 0 0 0 0,0-1 0 0 0,-1 0 0 0 0,4 0-16 0 0,2 1 101 0 0,0-1-1 0 0,0 0 0 0 0,0-1 1 0 0,0 0-1 0 0,0 0 0 0 0,-1-1 1 0 0,1 0-1 0 0,0 0 0 0 0,-1-1 1 0 0,1-1-1 0 0,-1 1 1 0 0,2-2-101 0 0,6-6 91 0 0,-1 0 1 0 0,0 0 0 0 0,-1-2 0 0 0,-1 0 0 0 0,0 0 0 0 0,0-1 0 0 0,-2-1 0 0 0,0 0 0 0 0,0 0 0 0 0,-1-1 0 0 0,-1-1-1 0 0,4-10-91 0 0,-8 16-19 0 0,0-1 0 0 0,-1 1-1 0 0,-1-1 1 0 0,0 0-1 0 0,0 0 1 0 0,-1 0 0 0 0,-1-1-1 0 0,0 1 1 0 0,-1 0-1 0 0,0-1 1 0 0,-1 1 0 0 0,0 0-1 0 0,-1 0 1 0 0,0 0-1 0 0,-1 0 1 0 0,0 0 0 0 0,-1 0-1 0 0,0 1 1 0 0,-1-1-1 0 0,-3-3 20 0 0,5 10-80 0 0,0 0-1 0 0,0 0 0 0 0,-1 1 0 0 0,0-1 0 0 0,0 1 0 0 0,0 0 0 0 0,-1 0 0 0 0,1 0 0 0 0,-1 0 0 0 0,0 1 1 0 0,0 0-1 0 0,0 0 0 0 0,-1 0 0 0 0,1 1 0 0 0,-1 0 0 0 0,1 0 0 0 0,-1 0 0 0 0,0 0 0 0 0,0 1 1 0 0,1 0-1 0 0,-1 1 0 0 0,0-1 0 0 0,0 1 0 0 0,0 0 0 0 0,0 0 0 0 0,0 1 0 0 0,0 0 0 0 0,0 0 1 0 0,0 0-1 0 0,1 1 0 0 0,-1 0 0 0 0,-1 0 81 0 0,2 2-45 0 0,-1-1-1 0 0,1 1 1 0 0,1-1 0 0 0,-1 1 0 0 0,0 1 0 0 0,1-1-1 0 0,0 1 1 0 0,0-1 0 0 0,0 1 0 0 0,1 0 0 0 0,0 1-1 0 0,0-1 1 0 0,0 0 0 0 0,0 1 0 0 0,1 0 0 0 0,0-1-1 0 0,0 1 1 0 0,1 0 0 0 0,-1 0 0 0 0,1 0 0 0 0,1 1-1 0 0,-1-1 1 0 0,1 0 0 0 0,0 0 0 0 0,0 0 0 0 0,1 0-1 0 0,0 0 1 0 0,1 6 45 0 0,3-5 41 0 0,1-1-1 0 0,-1 1 1 0 0,1-2 0 0 0,0 1-1 0 0,0 0 1 0 0,0-1 0 0 0,1 0-1 0 0,0-1 1 0 0,0 1-1 0 0,0-1 1 0 0,1-1 0 0 0,-1 1-1 0 0,1-1 1 0 0,0-1 0 0 0,0 1-1 0 0,0-2 1 0 0,0 1-1 0 0,0-1 1 0 0,0 0 0 0 0,1 0-1 0 0,-1-1 1 0 0,0 0 0 0 0,1-1-1 0 0,6-1-40 0 0,16 3 267 0 0,-1-2-1 0 0,1-1 1 0 0,-1-2-1 0 0,0-1 1 0 0,0-1-1 0 0,20-7-266 0 0,-18 3 342 0 0,-1-2-1 0 0,-1-1 0 0 0,0-1 1 0 0,-1-2-1 0 0,-1 0 1 0 0,26-21-342 0 0,-44 29 66 0 0,0 0 1 0 0,0-1-1 0 0,-1 0 0 0 0,0-1 1 0 0,-1 0-1 0 0,0-1 1 0 0,0 1-1 0 0,-1-1 1 0 0,-1-1-1 0 0,0 0 1 0 0,0 1-1 0 0,-1-2 1 0 0,-1 1-1 0 0,0-1 0 0 0,0 1 1 0 0,-2-1-1 0 0,1 0 1 0 0,-1-10-67 0 0,-1 17 1 0 0,0 0 0 0 0,-1 0 0 0 0,0 0 0 0 0,0 0 0 0 0,0 0 1 0 0,-1 0-1 0 0,0 0 0 0 0,0 0 0 0 0,0 0 0 0 0,-1 0 0 0 0,0 0 0 0 0,0 1 0 0 0,0-1 1 0 0,-1 1-1 0 0,0 0 0 0 0,0-1 0 0 0,0 1 0 0 0,-1 0 0 0 0,0 1 0 0 0,0-1 0 0 0,0 1 1 0 0,0 0-1 0 0,-1 0 0 0 0,1 0 0 0 0,-1 0 0 0 0,0 1 0 0 0,0 0 0 0 0,-1 0 0 0 0,1 0 1 0 0,0 1-1 0 0,-1-1 0 0 0,-1 1-1 0 0,-1 1-14 0 0,1 0-1 0 0,-1 0 1 0 0,1 1 0 0 0,-1 0-1 0 0,0 1 1 0 0,1-1 0 0 0,-1 1 0 0 0,1 1-1 0 0,-1 0 1 0 0,1 0 0 0 0,0 0 0 0 0,0 1-1 0 0,0 0 1 0 0,0 0 0 0 0,0 1 0 0 0,1 0-1 0 0,-1 0 1 0 0,1 0 0 0 0,0 1-1 0 0,0 1 15 0 0,-1-1-7 0 0,0 0-1 0 0,1 1 1 0 0,0 0 0 0 0,0 0-1 0 0,0 0 1 0 0,1 1-1 0 0,0 0 1 0 0,1 0-1 0 0,-1 0 1 0 0,1 1-1 0 0,0-1 1 0 0,1 1-1 0 0,0 0 1 0 0,0 0-1 0 0,1 0 1 0 0,0 0-1 0 0,0 1 1 0 0,1-1-1 0 0,0 0 1 0 0,1 1-1 0 0,0-1 1 0 0,0 1-1 0 0,1 3 8 0 0,4-4 10 0 0,0 0-1 0 0,0-1 0 0 0,1 1 0 0 0,0-1 1 0 0,0 0-1 0 0,1-1 0 0 0,0 1 1 0 0,0-1-1 0 0,1-1 0 0 0,0 1 0 0 0,0-1 1 0 0,0-1-1 0 0,0 1 0 0 0,1-2 0 0 0,-1 1 1 0 0,1-1-1 0 0,0 0 0 0 0,0-1 0 0 0,4 1-9 0 0,217 71 835 0 0,-226-72-799 0 0,0 1 0 0 0,0 0 0 0 0,0 0 0 0 0,0 0-1 0 0,-1 0 1 0 0,1 1 0 0 0,-1 0 0 0 0,0-1 0 0 0,0 1 0 0 0,0 0 0 0 0,-1 1-1 0 0,0-1 1 0 0,1 0 0 0 0,-1 1 0 0 0,-1-1 0 0 0,1 1 0 0 0,-1 0-1 0 0,0-1 1 0 0,0 1 0 0 0,0 0 0 0 0,0 0 0 0 0,-1 0 0 0 0,0 0-1 0 0,0 0 1 0 0,0 0 0 0 0,-1-1 0 0 0,0 1 0 0 0,0 0 0 0 0,0 0 0 0 0,0-1-1 0 0,-1 1 1 0 0,-1 3-36 0 0,-108 176-268 0 0,108-153-1596 0 0,15-18-7462 0 0,-6-13-2426 0 0</inkml:trace>
  <inkml:trace contextRef="#ctx0" brushRef="#br0" timeOffset="5568.218">2641 1509 2665 0 0,'0'0'609'0'0,"0"0"-272"0"0,0 0 40 0 0,0 0 364 0 0,0 0 469 0 0,0 0 283 0 0,0 0 21 0 0,0 0-134 0 0,0 0-196 0 0,0 0-170 0 0,0 0-131 0 0,0 0-79 0 0,0 0-49 0 0,31-22-44 0 0,98-70-74 0 0,-54 30 459 0 0,244-277 2847 0 0,-308 328-3875 0 0,1 1 0 0 0,0-1 1 0 0,1 2-1 0 0,0 0 1 0 0,1 0-1 0 0,0 1 0 0 0,0 1 1 0 0,0 0-1 0 0,1 1 1 0 0,0 1-1 0 0,1 0 0 0 0,-1 1 1 0 0,1 1-1 0 0,-1 0 1 0 0,1 1-1 0 0,0 1 0 0 0,11 0-68 0 0,-24 2 26 0 0,0-1-1 0 0,0 1 0 0 0,0-1 1 0 0,0 1-1 0 0,1 0 0 0 0,-1 0 0 0 0,-1 0 1 0 0,1 1-1 0 0,0-1 0 0 0,0 1 1 0 0,0-1-1 0 0,-1 1 0 0 0,1 0 0 0 0,-1 0 1 0 0,1 0-1 0 0,-1 1 0 0 0,0-1 1 0 0,0 0-1 0 0,0 1 0 0 0,0-1 0 0 0,0 1 1 0 0,-1 0-1 0 0,1 0 0 0 0,-1 0 1 0 0,0 0-1 0 0,0 0 0 0 0,0 0 0 0 0,1 2-25 0 0,7 93 854 0 0,-9-88-797 0 0,-2 16 22 0 0,-2 0 0 0 0,0-1-1 0 0,-1 0 1 0 0,-2 0-1 0 0,-1 0 1 0 0,0-1 0 0 0,-2 0-1 0 0,-1 0 1 0 0,-1-1-1 0 0,-1-1 1 0 0,-1 0-1 0 0,0 0 1 0 0,-11 9-79 0 0,17-20-6 0 0,1-1 0 0 0,-2 0 1 0 0,0 0-1 0 0,0-1 0 0 0,0 0 0 0 0,-1-1 1 0 0,0 0-1 0 0,-1 0 0 0 0,0-1 0 0 0,0-1 0 0 0,-1 1 1 0 0,1-2-1 0 0,-1 0 0 0 0,0 0 0 0 0,-1-1 1 0 0,1-1-1 0 0,-1 0 0 0 0,-1-1 6 0 0,11-2-25 0 0,1-1 0 0 0,0 0 1 0 0,-1 0-1 0 0,1 0 0 0 0,0 0 0 0 0,0 0 0 0 0,0-1 1 0 0,0 1-1 0 0,0-1 0 0 0,0 1 0 0 0,1-1 0 0 0,-1 0 0 0 0,0 0 1 0 0,1 0-1 0 0,-1 0 0 0 0,1 0 0 0 0,0 0 0 0 0,0 0 1 0 0,-1 0-1 0 0,1 0 0 0 0,1-1 0 0 0,-1 1 0 0 0,0 0 1 0 0,1-1-1 0 0,-1 1 0 0 0,1 0 0 0 0,-1-1 0 0 0,1 1 0 0 0,0-1 1 0 0,0 1-1 0 0,0-1 0 0 0,1 1 0 0 0,-1 0 0 0 0,1-1 1 0 0,-1 1-1 0 0,1 0 0 0 0,0-1 0 0 0,-1 1 0 0 0,1 0 1 0 0,1 0-1 0 0,-1-1 0 0 0,0 1 0 0 0,0 0 0 0 0,1 0 0 0 0,-1 0 1 0 0,1 1-1 0 0,0-1 0 0 0,1-1 25 0 0,2-5-25 0 0,1 0 0 0 0,1 1 0 0 0,-1 0 0 0 0,1 0 0 0 0,0 0 0 0 0,1 1 0 0 0,0 0-1 0 0,0 1 1 0 0,0 0 0 0 0,1 0 0 0 0,-1 0 0 0 0,1 1 0 0 0,0 1 0 0 0,0-1 0 0 0,1 1 0 0 0,-1 1 0 0 0,1 0 0 0 0,-1 0-1 0 0,1 1 1 0 0,0 0 0 0 0,9 1 25 0 0,-14 2-1 0 0,1 1 0 0 0,-1 0 0 0 0,0 0 0 0 0,0 0 0 0 0,0 1 0 0 0,0-1 0 0 0,0 1 0 0 0,-1 0 0 0 0,0 1 0 0 0,0-1 0 0 0,0 1 0 0 0,0 0 0 0 0,2 3 1 0 0,14 16 16 0 0,-13-16 2 0 0,1 0 1 0 0,0 0-1 0 0,1-1 0 0 0,0 0 1 0 0,0 0-1 0 0,0-1 0 0 0,1 0 1 0 0,0 0-1 0 0,0-2 0 0 0,0 1 1 0 0,1-1-1 0 0,0 0 0 0 0,-1-1 1 0 0,1-1-1 0 0,0 1 0 0 0,1-2 1 0 0,-1 0-1 0 0,0 0 0 0 0,0-1 0 0 0,1 0 1 0 0,-1-1-1 0 0,0 0 0 0 0,0-1 1 0 0,0 0-1 0 0,0-1 0 0 0,0 0 1 0 0,5-3-19 0 0,15-12 80 0 0,-1-2 0 0 0,-1-1 0 0 0,-1-1 0 0 0,0-2 1 0 0,-2 0-1 0 0,-1-2 0 0 0,-1-1 0 0 0,12-18-80 0 0,-6 5 54 0 0,-2-2 1 0 0,-2 0-1 0 0,-2-2 0 0 0,-2 0 0 0 0,5-19-54 0 0,8-33 8 0 0,-4-1-1 0 0,-4-2 1 0 0,7-66-8 0 0,-14-49 156 0 0,-35 229-64 0 0,-9 67 76 0 0,4 0 0 0 0,3 1 0 0 0,5 1 0 0 0,2 0 0 0 0,5 0 0 0 0,3 1 0 0 0,8 76-168 0 0,7 301-931 0 0,-46-537-7340 0 0,24 60 2270 0 0,1 5-4979 0 0</inkml:trace>
  <inkml:trace contextRef="#ctx0" brushRef="#br0" timeOffset="6367.148">3762 1008 10482 0 0,'0'0'1855'0'0,"0"0"-1069"0"0,0 0-367 0 0,0 0 187 0 0,0 0 164 0 0,0 0 55 0 0,0 0-59 0 0,0 0-125 0 0,35 2-129 0 0,115 8-121 0 0,48-8 271 0 0,-62-12-495 0 0,-2-7 1 0 0,84-22-168 0 0,8-1-362 0 0,-210 36 250 0 0,4 0 439 0 0,-27 13 280 0 0,-62 35 311 0 0,3 3 1 0 0,2 3-1 0 0,1 3 1 0 0,-18 24-919 0 0,73-71 57 0 0,1 1 1 0 0,0 0 0 0 0,0 0 0 0 0,1 1 0 0 0,0-1 0 0 0,0 2 0 0 0,1-1-1 0 0,0 0 1 0 0,0 1 0 0 0,1 0 0 0 0,0 0 0 0 0,1 1 0 0 0,0-1-1 0 0,0 1 1 0 0,1-1 0 0 0,-1 7-58 0 0,4-15 7 0 0,0 1 0 0 0,-1 0 0 0 0,1 0 1 0 0,0-1-1 0 0,0 1 0 0 0,0-1 0 0 0,0 1 0 0 0,0-1 0 0 0,0 1 0 0 0,1-1 0 0 0,-1 0 0 0 0,0 1 0 0 0,1-1 0 0 0,-1 0 0 0 0,1 0 1 0 0,-1 0-1 0 0,1 0 0 0 0,0 0 0 0 0,-1-1 0 0 0,1 1 0 0 0,0 0 0 0 0,0-1 0 0 0,-1 1 0 0 0,1-1 0 0 0,0 0 0 0 0,0 1 1 0 0,0-1-1 0 0,-1 0 0 0 0,1 0 0 0 0,0 0 0 0 0,0 0 0 0 0,0-1 0 0 0,0 1-7 0 0,67-8 276 0 0,-37-4-242 0 0,-1-1 0 0 0,-1-1 1 0 0,0-2-1 0 0,0-1 0 0 0,-2-1 0 0 0,0-1 1 0 0,-2-2-1 0 0,12-11-34 0 0,-12 11-12 0 0,85-63 24 0 0,-102 139-161 0 0,-11 120 277 0 0,5-169-124 0 0,0 0 0 0 0,0-1-1 0 0,1 1 1 0 0,0-1 0 0 0,0 0 0 0 0,0 0 0 0 0,1-1 0 0 0,-1 1-1 0 0,1-1 1 0 0,0 0 0 0 0,0 0 0 0 0,1-1 0 0 0,-1 1 0 0 0,1-1-1 0 0,0 0 1 0 0,-1-1 0 0 0,1 1 0 0 0,0-1 0 0 0,1-1 0 0 0,-1 1-1 0 0,0-1 1 0 0,1 0 0 0 0,-1 0 0 0 0,0-1 0 0 0,1 0-1 0 0,-1 0 1 0 0,1 0 0 0 0,-1-1 0 0 0,0 0 0 0 0,1 0 0 0 0,-1-1-1 0 0,0 1 1 0 0,0-1 0 0 0,0-1 0 0 0,0 1 0 0 0,0-1 0 0 0,0 0-1 0 0,4-4-3 0 0,29-20 16 0 0,0-1 0 0 0,-2-2 0 0 0,-1-2 0 0 0,-2-1 0 0 0,-1-2 0 0 0,-2-1 0 0 0,-1-1 0 0 0,-2-2 0 0 0,-1-1 0 0 0,-3-1 0 0 0,-1-1-1 0 0,-2-1 1 0 0,-2-1 0 0 0,-2 0 0 0 0,-2-2 0 0 0,-1 0 0 0 0,0-18-16 0 0,1 2-68 0 0,-4 0 0 0 0,-2-1 0 0 0,-3 0 0 0 0,-3-1 0 0 0,-3-6 68 0 0,1 66 6 0 0,0 1 0 0 0,-1 0 0 0 0,1 0 0 0 0,-1-1-1 0 0,0 1 1 0 0,0 0 0 0 0,0-1 0 0 0,0 1 0 0 0,-1 0 0 0 0,1 0 0 0 0,-1-1-1 0 0,0 1 1 0 0,0 0 0 0 0,0 0 0 0 0,0 0 0 0 0,-1 0 0 0 0,1 0 0 0 0,-1 0 0 0 0,0 0-1 0 0,0 1 1 0 0,0-1 0 0 0,0 0 0 0 0,0 1 0 0 0,0 0 0 0 0,-1-1 0 0 0,1 1 0 0 0,-1 0-1 0 0,0 0 1 0 0,0 1 0 0 0,1-1 0 0 0,-1 0 0 0 0,0 1 0 0 0,0 0 0 0 0,-1 0 0 0 0,1 0-1 0 0,0 0 1 0 0,-2 0-6 0 0,-2 5 2 0 0,1 0-1 0 0,0 1 1 0 0,0 0 0 0 0,0 0-1 0 0,0 1 1 0 0,1 0-1 0 0,0-1 1 0 0,0 2-1 0 0,0-1 1 0 0,1 1 0 0 0,0-1-1 0 0,0 1 1 0 0,1 0-1 0 0,0 0 1 0 0,0 1-1 0 0,0 2-1 0 0,-1-1 9 0 0,-11 35 38 0 0,2 1 1 0 0,2 0-1 0 0,3 0 0 0 0,1 1 1 0 0,2 0-1 0 0,2 0 1 0 0,2 1-1 0 0,3 27-47 0 0,-2-64 7 0 0,5 66 125 0 0,4-1 0 0 0,2 1 0 0 0,4-2 0 0 0,7 16-133 0 0,1 11 109 0 0,16 58-102 0 0,-65-174-907 0 0,-8-54-3250 0 0,15 30-6641 0 0,15 30 410 0 0</inkml:trace>
  <inkml:trace contextRef="#ctx0" brushRef="#br0" timeOffset="6610.104">5159 853 14907 0 0,'0'0'1039'0'0,"0"0"-281"0"0,0 0-114 0 0,0 0 147 0 0,0 0 202 0 0,0 0 91 0 0,0 0-61 0 0,0 0-157 0 0,0 0-162 0 0,0 0-135 0 0,34 3-137 0 0,110 7-80 0 0,194-8 359 0 0,-301-2-1116 0 0,33 0-525 0 0,-24 3-4348 0 0,-30-2-3572 0 0</inkml:trace>
  <inkml:trace contextRef="#ctx0" brushRef="#br0" timeOffset="6851.354">6090 1104 13227 0 0,'0'0'4361'0'0,"0"0"-3833"0"0,0 0-272 0 0,0 0-80 0 0,0 0-48 0 0,0 0-48 0 0,0 0-80 0 0,0 0-144 0 0,0 0-192 0 0,0 0-328 0 0,0 0-881 0 0,0 0-2928 0 0,0 0-7121 0 0</inkml:trace>
  <inkml:trace contextRef="#ctx0" brushRef="#br0" timeOffset="6852.354">6090 758 19348 0 0,'0'0'1568'0'0,"0"0"-431"0"0,0 0-457 0 0,0 0-272 0 0,0 0-208 0 0,0 0-176 0 0,0 0-176 0 0,0 0-88 0 0,0 0-128 0 0,0 0-240 0 0,0 0-521 0 0,0 0-1295 0 0,0 0-4097 0 0,0 0-5402 0 0</inkml:trace>
  <inkml:trace contextRef="#ctx0" brushRef="#br0" timeOffset="7090.436">6667 898 18676 0 0,'0'0'1267'0'0,"0"0"-121"0"0,0 0-54 0 0,0 0-59 0 0,0 0-129 0 0,0 0-174 0 0,-32 4-167 0 0,-96 16-127 0 0,125-20-415 0 0,0 0 0 0 0,0 1 0 0 0,0-1 0 0 0,-1 1 0 0 0,2-1 1 0 0,-1 1-1 0 0,0 0 0 0 0,0 0 0 0 0,0 0 0 0 0,0 1 0 0 0,0-1 0 0 0,1 1 0 0 0,-1-1 1 0 0,1 1-1 0 0,-1 0 0 0 0,1 0 0 0 0,0 0 0 0 0,0 0 0 0 0,0 0 0 0 0,0 1 0 0 0,0-1 1 0 0,-1 2-22 0 0,-3 5 78 0 0,2-3-70 0 0,-1 0 0 0 0,1 0 1 0 0,0 1-1 0 0,0-1 1 0 0,1 1-1 0 0,0 0 0 0 0,0 0 1 0 0,1 0-1 0 0,0 0 1 0 0,0 1-1 0 0,0-1 0 0 0,1 1 1 0 0,0-1-1 0 0,1 1 1 0 0,-1-1-1 0 0,2 1 1 0 0,-1 0-1 0 0,1-1 0 0 0,0 1 1 0 0,1-1-1 0 0,-1 0 1 0 0,1 1-1 0 0,1-1 0 0 0,0 0 1 0 0,0 0-1 0 0,0 0 1 0 0,1-1-1 0 0,-1 1 0 0 0,2-1 1 0 0,-1 0-1 0 0,1 0 1 0 0,0 0-1 0 0,0-1 0 0 0,1 1 1 0 0,-1-1-1 0 0,1-1 1 0 0,0 1-1 0 0,0-1 0 0 0,1 0 1 0 0,0 0-1 0 0,-1-1 1 0 0,1 0-1 0 0,1 0-8 0 0,11 2-50 0 0,0 0-1 0 0,0-2 1 0 0,0-1-1 0 0,1 0 1 0 0,-1-1-1 0 0,0-1 1 0 0,1-1-1 0 0,-1-1 1 0 0,0 0-1 0 0,17-5 51 0 0,12-6-3391 0 0,-3-4-3303 0 0,-35 12-5298 0 0</inkml:trace>
  <inkml:trace contextRef="#ctx0" brushRef="#br0" timeOffset="8086.504">6043 1030 0 0 0,'0'0'1088'0'0,"0"0"205"0"0,0 0-27 0 0,0 0-41 0 0,0 0-93 0 0,0 0-109 0 0,0 0-68 0 0,0 0-94 0 0,0 0-51 0 0,0 0-29 0 0,0 0-13 0 0,1-4-26 0 0,5-10 14 0 0,-4 10 18 0 0,0 11 7408 0 0,-3 23-7189 0 0,-19 194 1019 0 0,17-210-1850 0 0,3-14-420 0 0,0 0 1 0 0,0 0 0 0 0,1 0-1 0 0,-1 0 1 0 0,0 0 0 0 0,0 0-1 0 0,1 0 1 0 0,-1 0 0 0 0,0 0-1 0 0,1 0 1 0 0,-1 0 0 0 0,0 0-1 0 0,0 0 1 0 0,0 0 0 0 0,1 0-1 0 0,-1 1 1 0 0,0-1 0 0 0,0 0 0 0 0,1 0-1 0 0,-1 0 258 0 0,4-7-5105 0 0,3-1-6049 0 0</inkml:trace>
  <inkml:trace contextRef="#ctx0" brushRef="#br0" timeOffset="13271.134">7922 979 0 0 0,'0'0'723'0'0,"0"0"309"0"0,0 0 126 0 0,0 0 30 0 0,0 0-36 0 0,0 0-2 0 0,0 0-37 0 0,0 0-61 0 0,0 0-26 0 0,7-8-30 0 0,32-35 1978 0 0,-43 35 4318 0 0,-34-3-5739 0 0,38 11-1457 0 0,-12 0 8 0 0,0 0 0 0 0,0 0 0 0 0,0 1 0 0 0,0 1 0 0 0,0 0 0 0 0,0 0 0 0 0,0 1 1 0 0,1 1-1 0 0,0 0 0 0 0,-1 1 0 0 0,1 0 0 0 0,1 0 0 0 0,-1 1 0 0 0,1 1 0 0 0,0 0 0 0 0,0 0 0 0 0,1 1 0 0 0,0 0 0 0 0,1 0 1 0 0,-2 3-105 0 0,5-5 33 0 0,1-1 0 0 0,0 1 0 0 0,0 0 0 0 0,1 0 0 0 0,-1 0 0 0 0,1 1 0 0 0,1-1 0 0 0,-1 1 0 0 0,1-1 0 0 0,0 1 0 0 0,1 0 0 0 0,0 0 0 0 0,0 0 0 0 0,0 0 0 0 0,1 0 0 0 0,0 0 0 0 0,0 0 0 0 0,1 0 0 0 0,0 0 0 0 0,0 0 0 0 0,0 0 0 0 0,1-1 0 0 0,0 1 0 0 0,1 0 0 0 0,-1-1 0 0 0,1 1 0 0 0,0-1 0 0 0,1 0 1 0 0,0 0-1 0 0,0 0 0 0 0,0-1 0 0 0,1 1 0 0 0,-1-1 0 0 0,1 0 0 0 0,0 0 0 0 0,1-1 0 0 0,-1 0 0 0 0,1 0 0 0 0,3 2-33 0 0,5 1 50 0 0,0-1 0 0 0,1 0 0 0 0,0-1 0 0 0,0-1 0 0 0,0 0 0 0 0,0-1 0 0 0,1-1 0 0 0,-1 0 0 0 0,1-1 0 0 0,0 0 0 0 0,-1-2 0 0 0,1 0 0 0 0,-1-1 0 0 0,6-1-50 0 0,-9 0-137 0 0,-1 0-1 0 0,0-1 1 0 0,0 0 0 0 0,0-1 0 0 0,-1-1-1 0 0,0 1 1 0 0,0-2 0 0 0,0 1-1 0 0,-1-1 1 0 0,0-1 0 0 0,4-4 137 0 0,10-9-4679 0 0,-3-1-4075 0 0,-11 14-2878 0 0</inkml:trace>
  <inkml:trace contextRef="#ctx0" brushRef="#br0" timeOffset="14355.454">8642 912 4937 0 0,'0'0'4309'0'0,"0"0"-2019"0"0,0 0-725 0 0,0 0-163 0 0,0 0-32 0 0,0 0-102 0 0,0 0-170 0 0,0 0-184 0 0,0 0-188 0 0,0 0-137 0 0,0 0-86 0 0,0 0-25 0 0,-18 0-28 0 0,-59 2-44 0 0,68-1-301 0 0,0 1 0 0 0,1-1 0 0 0,-1 2 0 0 0,0-1 0 0 0,1 1 0 0 0,-1 0 0 0 0,1 1 0 0 0,0 0 0 0 0,0 0 0 0 0,0 1 0 0 0,1 0 0 0 0,-2 2-105 0 0,-11 6 208 0 0,4-2-135 0 0,1 1-1 0 0,1 0 1 0 0,0 1 0 0 0,0 1-1 0 0,1 0 1 0 0,1 1 0 0 0,1 0 0 0 0,0 1-1 0 0,1 0 1 0 0,0 1 0 0 0,1 0-1 0 0,-5 17-72 0 0,11-27 5 0 0,1 0 0 0 0,0 0 0 0 0,0 1 0 0 0,1-1 0 0 0,0 1-1 0 0,0-1 1 0 0,1 1 0 0 0,0 0 0 0 0,0-1 0 0 0,0 1 0 0 0,2 5-5 0 0,1-9 27 0 0,0-1 1 0 0,-1-1 0 0 0,1 1 0 0 0,0 0 0 0 0,1-1-1 0 0,-1 1 1 0 0,0-1 0 0 0,1 0 0 0 0,-1 0 0 0 0,1-1-1 0 0,0 1 1 0 0,-1-1 0 0 0,1 1 0 0 0,0-1-1 0 0,0 0 1 0 0,0-1 0 0 0,0 1 0 0 0,0-1 0 0 0,0 1-1 0 0,0-1 1 0 0,0 0 0 0 0,0-1 0 0 0,0 1 0 0 0,0-1-1 0 0,1 0-27 0 0,13-5 116 0 0,0 0 0 0 0,0-1-1 0 0,-1-1 1 0 0,1-1 0 0 0,-2 0-1 0 0,0-1 1 0 0,0-1 0 0 0,0-1-1 0 0,-2 0 1 0 0,1-1 0 0 0,3-5-116 0 0,156-159 314 0 0,-136 138-291 0 0,-44 65-411 0 0,-9 5 427 0 0,10-24-40 0 0,0 1 0 0 0,1-1 0 0 0,0 0 0 0 0,0 1 0 0 0,1 0 0 0 0,0 0 0 0 0,1 0 0 0 0,-1 0 0 0 0,1 1 0 0 0,1-1 0 0 0,0 1 0 0 0,0-1 0 0 0,0 1 0 0 0,1-1 0 0 0,1 1 0 0 0,-1-1 0 0 0,1 1 0 0 0,1-1 0 0 0,0 0 0 0 0,1 4 1 0 0,2-7 5 0 0,-1 0-1 0 0,2-1 1 0 0,-1 1 0 0 0,1-1 0 0 0,-1 0 0 0 0,1 0 0 0 0,0-1 0 0 0,1 0 0 0 0,-1 0 0 0 0,0 0-1 0 0,1-1 1 0 0,0 0 0 0 0,-1 0 0 0 0,1-1 0 0 0,0 0 0 0 0,0 0 0 0 0,0 0 0 0 0,0-1 0 0 0,0 0-1 0 0,0-1 1 0 0,0 1 0 0 0,0-1 0 0 0,-1 0 0 0 0,1-1 0 0 0,0 0 0 0 0,0 0 0 0 0,-1-1 0 0 0,0 1 0 0 0,1-1-1 0 0,-1-1 1 0 0,0 1 0 0 0,0-1 0 0 0,-1 0 0 0 0,1 0 0 0 0,-1-1 0 0 0,4-3-5 0 0,231-245 196 0 0,-120 131-152 0 0,-92 107-108 0 0,-24 41-28 0 0,3 158 241 0 0,-6-173-144 0 0,0 0 0 0 0,-1-1 0 0 0,0 1 0 0 0,-1 0 0 0 0,-1 0 0 0 0,1 0 0 0 0,-2 0 0 0 0,1-1 0 0 0,-1 1 0 0 0,-1-1 0 0 0,0 0 0 0 0,-1 0 0 0 0,0 0 0 0 0,0-1 0 0 0,-2 3-5 0 0,2-5-21 0 0,0-1-1 0 0,-1 0 1 0 0,0 0 0 0 0,0-1 0 0 0,0 0 0 0 0,0 0 0 0 0,-1 0-1 0 0,0-1 1 0 0,0 0 0 0 0,0 0 0 0 0,-1 0 0 0 0,1-1 0 0 0,-1 0 0 0 0,0-1-1 0 0,0 0 1 0 0,0 0 0 0 0,0-1 0 0 0,0 0 0 0 0,0 0 0 0 0,0-1-1 0 0,0 0 1 0 0,0 0 0 0 0,-9-2 21 0 0,17 2-14 0 0,-1 0 0 0 0,1-1 0 0 0,-1 1 0 0 0,1-1 0 0 0,-1 1 0 0 0,1-1 0 0 0,0 1 0 0 0,-1-1 0 0 0,1 1 0 0 0,0-1 0 0 0,-1 1 0 0 0,1-1 0 0 0,0 0 0 0 0,0 1 0 0 0,-1-1 0 0 0,1 1 0 0 0,0-1 0 0 0,0 0 0 0 0,0 1 0 0 0,0-1 0 0 0,0 0 0 0 0,0 1 0 0 0,0-1 0 0 0,0 0 0 0 0,0 1 0 0 0,0-1 0 0 0,0 1 0 0 0,0-1 0 0 0,1 0 0 0 0,-1 1 0 0 0,0-1 0 0 0,0 1 0 0 0,1-1 0 0 0,-1 0 0 0 0,0 1 0 0 0,1-1 0 0 0,-1 1 0 0 0,1-1 0 0 0,-1 1 0 0 0,0-1 0 0 0,1 1 0 0 0,-1 0 0 0 0,1-1 0 0 0,-1 1 0 0 0,1 0 0 0 0,0-1 0 0 0,-1 1 0 0 0,1 0 0 0 0,-1-1 0 0 0,1 1 0 0 0,-1 0 0 0 0,1 0 0 0 0,0 0 0 0 0,-1 0 0 0 0,1 0 0 0 0,0-1 0 0 0,-1 1 1 0 0,1 0-1 0 0,0 0 0 0 0,-1 1 0 0 0,1-1 0 0 0,-1 0 0 0 0,1 0 14 0 0,18-4 1 0 0,1 1 1 0 0,-1 1 0 0 0,0 0 0 0 0,1 2 0 0 0,-1 0 0 0 0,1 1 0 0 0,-1 1 0 0 0,0 1 0 0 0,1 1 0 0 0,13 4-2 0 0,1-1 74 0 0,108-3 411 0 0,-124-5-401 0 0,0-1 0 0 0,-1-1 0 0 0,1-1 0 0 0,-1-1 0 0 0,0 0 0 0 0,0-1-1 0 0,-1-1 1 0 0,0 0 0 0 0,0-1 0 0 0,-1-1 0 0 0,0 0 0 0 0,0-2 0 0 0,-1 1 0 0 0,0-2-1 0 0,-1 0 1 0 0,0 0 0 0 0,-1-1 0 0 0,-1-1 0 0 0,4-6-84 0 0,57-115 344 0 0,-70 133-339 0 0,-1-1 0 0 0,1 1 1 0 0,-1 0-1 0 0,0-1 0 0 0,0 1 0 0 0,0-1 0 0 0,0 0 1 0 0,0 1-1 0 0,-1-1 0 0 0,1 1 0 0 0,-1-1 0 0 0,0 0 1 0 0,0 0-1 0 0,0 1 0 0 0,0-1 0 0 0,0 0 0 0 0,0 1 1 0 0,-1-1-1 0 0,1 0 0 0 0,-1 1 0 0 0,0-1 0 0 0,0 1 0 0 0,0-1 1 0 0,0 1-1 0 0,0-1 0 0 0,0 1 0 0 0,-1 0 0 0 0,1-1 1 0 0,-1 1-1 0 0,0 0 0 0 0,1 0 0 0 0,-1 0 0 0 0,0 0 1 0 0,0 0-1 0 0,0 1 0 0 0,-1-1 0 0 0,1 1 0 0 0,-1-1-5 0 0,-7 2-4 0 0,0 0-1 0 0,0 1 1 0 0,0 1-1 0 0,1-1 1 0 0,-1 2-1 0 0,1-1 1 0 0,-1 1-1 0 0,1 1 0 0 0,0 0 1 0 0,0 0-1 0 0,1 1 1 0 0,-1 0-1 0 0,1 0 1 0 0,0 1-1 0 0,0 0 1 0 0,1 0-1 0 0,-1 1 0 0 0,2 0 1 0 0,-1 0-1 0 0,1 1 1 0 0,0 0-1 0 0,0 0 1 0 0,1 0-1 0 0,-1 4 5 0 0,1-5 3 0 0,0 0 0 0 0,0 0 0 0 0,1 0-1 0 0,0 1 1 0 0,1-1 0 0 0,-1 1 0 0 0,2 0 0 0 0,-1 0 0 0 0,1 0-1 0 0,0 1 1 0 0,1-1 0 0 0,0 0 0 0 0,0 1 0 0 0,1-1 0 0 0,0 1-1 0 0,0-1 1 0 0,1 1 0 0 0,0-1 0 0 0,1 1 0 0 0,-1-1 0 0 0,2 0-1 0 0,-1 0 1 0 0,1 0 0 0 0,1 0 0 0 0,-1-1 0 0 0,1 1 0 0 0,0-1-1 0 0,1 0 1 0 0,0 0 0 0 0,0 0 0 0 0,1-1 0 0 0,0 1-3 0 0,16 8-35 0 0,0-1 0 0 0,1-2 0 0 0,1 0 1 0 0,0-1-1 0 0,0-2 0 0 0,1 0 0 0 0,0-2 1 0 0,1-1-1 0 0,0 0 0 0 0,0-2 0 0 0,0-1 1 0 0,0-2-1 0 0,0 0 0 0 0,0-2 0 0 0,2 0 35 0 0,8-2-1418 0 0,-13-2-3776 0 0,-11 2-5739 0 0</inkml:trace>
  <inkml:trace contextRef="#ctx0" brushRef="#br0" timeOffset="16272.687">1 1803 5625 0 0,'0'0'1166'0'0,"0"0"-265"0"0,0 0-25 0 0,0 0 157 0 0,0 0 152 0 0,0 0 8 0 0,0 0-127 0 0,0 0-176 0 0,0 0-182 0 0,0 0-72 0 0,0 0-20 0 0,4 0 711 0 0,241-14 2287 0 0,167 3-1000 0 0,-321 3-2287 0 0,397-35 1742 0 0,396 20-2069 0 0,-339 45 458 0 0,151-26 268 0 0,-137-14-414 0 0,117 51-27 0 0,-217-26-197 0 0,352-17-38 0 0,-74-12 90 0 0,-1-30 50 0 0,278 22 81 0 0,-479 1-150 0 0,-207 7-55 0 0,181-7 74 0 0,-290 21-48 0 0,-65-7 20 0 0,-143 13-647 0 0,-17 1-3146 0 0,-6 3-5967 0 0,7-1-2520 0 0</inkml:trace>
  <inkml:trace contextRef="#ctx0" brushRef="#br0" timeOffset="18626.29">10472 875 7378 0 0,'0'0'1940'0'0,"0"0"-600"0"0,0 0-247 0 0,0 0 196 0 0,0 0 165 0 0,0 0-35 0 0,0 0-238 0 0,0 0-310 0 0,0 0-161 0 0,0 0-76 0 0,0 0-83 0 0,-5 3-88 0 0,-12 7-52 0 0,17-9-348 0 0,0 0 0 0 0,1-1 1 0 0,-1 1-1 0 0,0 0 0 0 0,0-1 0 0 0,0 1 1 0 0,1-1-1 0 0,-1 1 0 0 0,0-1 1 0 0,1 1-1 0 0,-1 0 0 0 0,0-1 0 0 0,1 1 1 0 0,-1-1-1 0 0,1 1 0 0 0,-1-1 1 0 0,1 0-1 0 0,-1 1 0 0 0,1-1 0 0 0,-1 1 1 0 0,1-1-1 0 0,0 0 0 0 0,-1 0 1 0 0,1 1-1 0 0,-1-1 0 0 0,1 0 0 0 0,0 0 1 0 0,-1 0-1 0 0,1 1 0 0 0,0-1 0 0 0,-1 0 1 0 0,1 0-1 0 0,0 0 0 0 0,-1 0 1 0 0,1 0-1 0 0,-1 0 0 0 0,1-1 0 0 0,0 1 1 0 0,-1 0-1 0 0,1 0 0 0 0,0 0 1 0 0,-1-1-1 0 0,1 1 0 0 0,-1 0 0 0 0,1 0 1 0 0,0-1-1 0 0,-1 1 0 0 0,1-1 1 0 0,-1 1-1 0 0,1 0-63 0 0,1 0 239 0 0,23-4 128 0 0,-14-4 414 0 0,-23 10-3953 0 0,3 1-5493 0 0,6 0-2727 0 0</inkml:trace>
  <inkml:trace contextRef="#ctx0" brushRef="#br0" timeOffset="19160.694">10485 1207 10130 0 0,'0'0'3244'0'0,"0"0"-1491"0"0,0 0-578 0 0,0 0 32 0 0,0 0 80 0 0,0 0-52 0 0,0 0-208 0 0,0 0-283 0 0,0 0-241 0 0,0 0-139 0 0,0 0-88 0 0,0 0-32 0 0,0 0-7 0 0,-15 19 1694 0 0,38-38-166 0 0,-22 19-1696 0 0,-1 0 3 0 0,0 0-21 0 0,0 0 6 0 0,0 0-10 0 0,0 0-12 0 0,-7 0 779 0 0,8 0-1757 0 0,0 0-2338 0 0,0 0-3302 0 0,1 0-5732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2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463 264 8698 0 0,'0'0'1750'0'0,"0"0"-354"0"0,0 0-159 0 0,0 0 65 0 0,0 0 120 0 0,0 0-26 0 0,0 0-142 0 0,0 0-179 0 0,0 0-194 0 0,0 0-154 0 0,0 0-111 0 0,-16-7-79 0 0,-52-23-91 0 0,64 29-385 0 0,1-1 1 0 0,-1 1-1 0 0,0-1 1 0 0,0 1-1 0 0,0 1 0 0 0,0-1 1 0 0,0 0-1 0 0,0 1 1 0 0,0 0-1 0 0,0 0 1 0 0,0 0-1 0 0,0 1 0 0 0,0-1 1 0 0,0 1-1 0 0,0 0 1 0 0,0 0-1 0 0,0 0 0 0 0,-3 2-61 0 0,0-1 86 0 0,-13 7 25 0 0,1 0 1 0 0,0 1 0 0 0,1 0-1 0 0,0 2 1 0 0,0 0-1 0 0,2 1 1 0 0,-1 1-1 0 0,2 0 1 0 0,0 1 0 0 0,1 1-1 0 0,0 0 1 0 0,1 1-1 0 0,1 0 1 0 0,1 1-1 0 0,-6 12-111 0 0,11-19 45 0 0,1 1 0 0 0,-1 0 0 0 0,2 0-1 0 0,0 1 1 0 0,0-1 0 0 0,2 1-1 0 0,-1 0 1 0 0,1 0 0 0 0,1 0-1 0 0,0 0 1 0 0,1 0 0 0 0,2 12-45 0 0,-2-22 23 0 0,1 0 1 0 0,0 0 0 0 0,0 0 0 0 0,0-1 0 0 0,1 1-1 0 0,-1 0 1 0 0,1 0 0 0 0,-1-1 0 0 0,1 1 0 0 0,0-1-1 0 0,0 1 1 0 0,0-1 0 0 0,0 0 0 0 0,1 0 0 0 0,-1 0-1 0 0,0 0 1 0 0,1 0 0 0 0,0-1 0 0 0,-1 1 0 0 0,1-1-1 0 0,0 1 1 0 0,0-1 0 0 0,0 0 0 0 0,0 0 0 0 0,0 0-1 0 0,0-1 1 0 0,0 1 0 0 0,0-1 0 0 0,0 0 0 0 0,0 1-1 0 0,2-1-23 0 0,3 0 67 0 0,0 0 0 0 0,0 0 0 0 0,0-1 1 0 0,-1 0-1 0 0,1 0 0 0 0,0 0 0 0 0,0-1 0 0 0,0-1 0 0 0,-1 1 0 0 0,0-1 0 0 0,7-4-67 0 0,27-20 88 0 0,-2-2 0 0 0,-1-2 0 0 0,-1-1 0 0 0,-2-2 0 0 0,-1-2 0 0 0,-2-1 0 0 0,-1-1 0 0 0,5-12-88 0 0,64-109 158 0 0,-101 193-126 0 0,-5 56 180 0 0,-3 118 170 0 0,11-186-362 0 0,1 1 1 0 0,0-1 0 0 0,2 1-1 0 0,1-1 1 0 0,1-1-1 0 0,1 1 1 0 0,1 0-21 0 0,16 50 13 0 0,-25-72-103 0 0,0-1-1 0 0,0 1 0 0 0,1 0 1 0 0,-1-1-1 0 0,0 1 1 0 0,1 0-1 0 0,-1 0 0 0 0,0 0 1 0 0,1-1-1 0 0,-1 1 0 0 0,1 0 1 0 0,-1 0-1 0 0,0 0 1 0 0,1 0-1 0 0,-1 0 0 0 0,1 0 1 0 0,-1 0-1 0 0,0-1 0 0 0,1 1 1 0 0,-1 1-1 0 0,1-1 1 0 0,-1 0-1 0 0,1 0 0 0 0,-1 0 1 0 0,0 0-1 0 0,1 0 1 0 0,-1 0-1 0 0,1 0 0 0 0,-1 0 1 0 0,0 1-1 0 0,1-1 0 0 0,-1 0 1 0 0,0 0-1 0 0,1 0 1 0 0,-1 1-1 0 0,0-1 0 0 0,1 0 1 0 0,-1 1-1 0 0,0-1 0 0 0,1 0 91 0 0,4-14-2653 0 0,1 3-4238 0 0,-5 7-4837 0 0</inkml:trace>
  <inkml:trace contextRef="#ctx0" brushRef="#br0" timeOffset="300.479">1096 503 13659 0 0,'0'0'2035'0'0,"0"0"-700"0"0,0 0-287 0 0,0 0 118 0 0,0 0 125 0 0,0 0-12 0 0,0 0-212 0 0,0 0-290 0 0,0 0-211 0 0,0 0-105 0 0,0 0-57 0 0,0 0-25 0 0,0 0 0 0 0,-11 19-65 0 0,-72 114 310 0 0,-43 38-934 0 0,125-170 184 0 0,1-1 1 0 0,0 0 0 0 0,0 1 0 0 0,0-1 0 0 0,0 1-1 0 0,-1-1 1 0 0,1 0 0 0 0,0 1 0 0 0,0-1 0 0 0,-1 0-1 0 0,1 1 1 0 0,0-1 0 0 0,0 0 0 0 0,-1 1 0 0 0,1-1-1 0 0,0 0 1 0 0,-1 0 0 0 0,1 1 0 0 0,-1-1 0 0 0,1 0-1 0 0,0 0 1 0 0,-1 0 0 0 0,1 1 0 0 0,-1-1-1 0 0,1 0 1 0 0,-1 0 0 0 0,1 0 0 0 0,0 0 0 0 0,-1 0-1 0 0,1 0 1 0 0,-1 0 0 0 0,1 0 0 0 0,-1 0 0 0 0,1 0-1 0 0,0 0 1 0 0,-1 0 0 0 0,1 0 0 0 0,-1-1 0 0 0,1 1-1 0 0,-1 0 1 0 0,1 0 0 0 0,0 0 0 0 0,-1-1 0 0 0,1 1-1 0 0,0 0 1 0 0,-1 0 0 0 0,1-1 0 0 0,0 1 0 0 0,-1 0-1 0 0,1-1 1 0 0,0 1 0 0 0,-1 0 0 0 0,1-1-1 0 0,0 1 1 0 0,0 0 0 0 0,-1-1 125 0 0,-8-26-10861 0 0,8 24 8935 0 0,1-4-4749 0 0</inkml:trace>
  <inkml:trace contextRef="#ctx0" brushRef="#br0" timeOffset="555.308">850 485 4513 0 0,'0'0'3138'0'0,"0"0"-475"0"0,0 0-392 0 0,0 0-238 0 0,0 0-250 0 0,0 0-299 0 0,0 0-316 0 0,0 0-271 0 0,0 0-189 0 0,0 0-103 0 0,0 0-7 0 0,0 0-8 0 0,-2 8-41 0 0,1-7-535 0 0,0 4 73 0 0,0-1 0 0 0,0 1 0 0 0,0 0 0 0 0,1-1 0 0 0,0 1 1 0 0,0 0-1 0 0,0 0 0 0 0,0 0 0 0 0,1-1 0 0 0,-1 1 1 0 0,1 0-1 0 0,0-1 0 0 0,1 1 0 0 0,-1-1 0 0 0,1 2-87 0 0,14 20 311 0 0,1 0 1 0 0,1-1-1 0 0,2 0 0 0 0,0-2 1 0 0,1 0-1 0 0,2-2 0 0 0,3 3-311 0 0,25 25-325 0 0,-49-49 911 0 0,-1 0-2951 0 0,0 1-6714 0 0,-1-1-2469 0 0</inkml:trace>
  <inkml:trace contextRef="#ctx0" brushRef="#br0" timeOffset="893.795">1295 293 15947 0 0,'0'0'1395'0'0,"0"0"-473"0"0,0 0-231 0 0,0 0 81 0 0,0 0 136 0 0,0 0 35 0 0,0 0-91 0 0,0 0-125 0 0,0 0-99 0 0,0 0-74 0 0,0 0-69 0 0,0 0-73 0 0,0 0-57 0 0,33-1-47 0 0,102-4-51 0 0,169-6 765 0 0,-285 9-1196 0 0,-1 0 367 0 0,-16 2-4622 0 0,-9-1-5503 0 0,2 1-1624 0 0</inkml:trace>
  <inkml:trace contextRef="#ctx0" brushRef="#br0" timeOffset="1136.003">1334 500 11058 0 0,'0'0'3740'0'0,"0"0"-2093"0"0,0 0-707 0 0,0 0 36 0 0,0 0 34 0 0,0 0-57 0 0,0 0-128 0 0,0 0-144 0 0,0 0-125 0 0,33 2-76 0 0,107 7-69 0 0,-38-20 144 0 0,59-16-254 0 0,35-6-4999 0 0,-157 22-2076 0 0,-31 9 3684 0 0,9-3-6481 0 0</inkml:trace>
  <inkml:trace contextRef="#ctx0" brushRef="#br0" timeOffset="1386.445">2291 231 11210 0 0,'0'0'1793'0'0,"0"0"-438"0"0,0 0-187 0 0,0 0-12 0 0,0 0-18 0 0,0 0-95 0 0,0 0-167 0 0,0 0-188 0 0,-33 20-147 0 0,-100 63-94 0 0,129-81-415 0 0,-1 1 1 0 0,1-1-1 0 0,0 1 0 0 0,-1 0 1 0 0,1 0-1 0 0,1 1 0 0 0,-1-1 0 0 0,0 1 1 0 0,1 0-1 0 0,0 0 0 0 0,0 0 0 0 0,0 0 1 0 0,0 1-1 0 0,1-1 0 0 0,-2 5-32 0 0,-2 4 94 0 0,2-6-42 0 0,0-1 0 0 0,1 1-1 0 0,0 0 1 0 0,0 0 0 0 0,0 0 0 0 0,1 0 0 0 0,0 1 0 0 0,0-1 0 0 0,1 0 0 0 0,0 1 0 0 0,0-1 0 0 0,1 1-1 0 0,0 0 1 0 0,0-1 0 0 0,1 1 0 0 0,0-1 0 0 0,0 1 0 0 0,1-1 0 0 0,0 0 0 0 0,0 1 0 0 0,1-1 0 0 0,0 0-1 0 0,0 0 1 0 0,0-1 0 0 0,1 1 0 0 0,0-1 0 0 0,1 1 0 0 0,-1-1 0 0 0,1-1 0 0 0,0 1 0 0 0,1-1 0 0 0,-1 0 0 0 0,1 0-1 0 0,0 0 1 0 0,0-1 0 0 0,1 0 0 0 0,0 0-52 0 0,14 4 191 0 0,1-1-1 0 0,0-2 1 0 0,1 0-1 0 0,-1-1 1 0 0,1-1-1 0 0,0-1 1 0 0,0-2-1 0 0,0 0 0 0 0,0-1 1 0 0,0-1-1 0 0,-1-1 1 0 0,5-3-191 0 0,7 1 208 0 0,0-2-1 0 0,0-1 1 0 0,-1-2-1 0 0,-1-1 1 0 0,1-2 0 0 0,-2-1-1 0 0,0-1 1 0 0,-1-2 0 0 0,0-1-1 0 0,-2-1 1 0 0,0-1-1 0 0,-1-2 1 0 0,-1-1 0 0 0,-1-1-1 0 0,-1-1 1 0 0,6-11-208 0 0,-24 28-1 0 0,-1 0 0 0 0,0-1 0 0 0,0 0 0 0 0,-1 0 0 0 0,0 0 0 0 0,0-1 0 0 0,-1 1 0 0 0,-1-1 0 0 0,0 0 0 0 0,0 0 0 0 0,0 0 0 0 0,-2 0 0 0 0,1 0 0 0 0,-1 0 0 0 0,-1 0 0 0 0,1 0 0 0 0,-2 0 0 0 0,0 0 0 0 0,0 1 0 0 0,0-1 0 0 0,-1 0 0 0 0,-1 1 0 0 0,0 0 0 0 0,0 0 0 0 0,0 0 0 0 0,-1 0 0 0 0,-1 1 0 0 0,0-1 0 0 0,0 1 0 0 0,0 1 0 0 0,-1-1 0 0 0,0 1 0 0 0,0 0 0 0 0,-1 1 0 0 0,0 0 0 0 0,0 0 0 0 0,-1 1 0 0 0,1 0 0 0 0,-5-2 1 0 0,-5-1-121 0 0,1 0 0 0 0,-1 1-1 0 0,0 1 1 0 0,0 1 0 0 0,-1 1 0 0 0,0 0-1 0 0,0 2 1 0 0,0 0 0 0 0,0 0-1 0 0,0 2 1 0 0,0 1 0 0 0,0 0 0 0 0,0 1-1 0 0,0 1 1 0 0,1 1 0 0 0,-8 3 121 0 0,-10 4-1243 0 0,0 1-1 0 0,2 1 1 0 0,-1 2 0 0 0,-27 17 1243 0 0,20-6-4896 0 0,10-7-6656 0 0</inkml:trace>
  <inkml:trace contextRef="#ctx0" brushRef="#br0" timeOffset="1809.187">2153 286 584 0 0,'0'0'1947'0'0,"0"0"39"0"0,0 0-14 0 0,0 0-41 0 0,0 0-45 0 0,0 0-88 0 0,0 0-118 0 0,0 0-162 0 0,0 0-206 0 0,0 0-173 0 0,0 0-112 0 0,0 0-55 0 0,-21-8-29 0 0,-63-23-37 0 0,84 32-824 0 0,1-1 1 0 0,-1 1 0 0 0,0 0 0 0 0,1-1-1 0 0,-1 1 1 0 0,0 0 0 0 0,0 0 0 0 0,0 0 0 0 0,0-1-1 0 0,0 1 1 0 0,0 0 0 0 0,0 0 0 0 0,0 0-1 0 0,0-1 1 0 0,0 1 0 0 0,0 0 0 0 0,0 0 0 0 0,0-1-1 0 0,-1 1 1 0 0,1 0 0 0 0,0 0 0 0 0,-1-1-1 0 0,1 1 1 0 0,0 0 0 0 0,-1-1 0 0 0,1 1 0 0 0,-1 0-1 0 0,1-1 1 0 0,-1 1 0 0 0,0-1 0 0 0,1 1-1 0 0,-1-1 1 0 0,1 1 0 0 0,-1-1 0 0 0,0 1 0 0 0,1-1-1 0 0,-1 0 1 0 0,0 1 0 0 0,0-1 0 0 0,1 0-1 0 0,-1 1 1 0 0,0-1 0 0 0,0 0 0 0 0,1 0-1 0 0,-1 0 1 0 0,0 0 0 0 0,0 0 0 0 0,0 0 0 0 0,1 0-1 0 0,-1 0 1 0 0,0 0 0 0 0,0 0 0 0 0,0 0-1 0 0,1-1 1 0 0,-1 1 0 0 0,0 0 0 0 0,0-1 0 0 0,1 1-1 0 0,-2-1-82 0 0,11 8 253 0 0,0 0 0 0 0,1-1 0 0 0,-1 0 0 0 0,1 0-1 0 0,0-1 1 0 0,0-1 0 0 0,1 0 0 0 0,0 0-1 0 0,10 2-252 0 0,77 16 599 0 0,1-4 0 0 0,0-5 0 0 0,42-1-599 0 0,37 5 399 0 0,136 15 65 0 0,-127-10-375 0 0,-177-18-1612 0 0,-25-3-5161 0 0,8-1 1164 0 0,3 0-6756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2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4473 0 0,'0'0'2398'0'0,"0"0"-242"0"0,0 0-91 0 0,0 0-64 0 0,0 0-159 0 0,0 0-205 0 0,0 0-204 0 0,0 0-217 0 0,0 0-186 0 0,0 0-152 0 0,0 0-125 0 0,0 0-114 0 0,0 0-107 0 0,-7 0 204 0 0,6 0 1970 0 0,48 4 93 0 0,13 0-3015 0 0,283-4 314 0 0,-226-4 35 0 0,-116 4-126 0 0,-1 0-9 0 0,0 0 13 0 0,19-3 55 0 0,-15 2-4965 0 0,-8 1 2146 0 0,-1 0-2996 0 0,0 0-6136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16636 0 0,'0'0'1240'0'0,"0"0"-444"0"0,0 0-189 0 0,0 0 102 0 0,0 0 131 0 0,0 0 49 0 0,0 0-44 0 0,0 0-95 0 0,0 0-82 0 0,0 0-59 0 0,0 0-46 0 0,31 3-38 0 0,98 6-42 0 0,137 13 1148 0 0,-182-16-1511 0 0,12 0-328 0 0,-30-4-5512 0 0,-66-3 443 0 0,0-2-6428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7626 0 0,'0'0'1855'0'0,"0"0"-196"0"0,0 0-26 0 0,0 0 89 0 0,0 0 44 0 0,0 0-114 0 0,0 0-201 0 0,0 0-229 0 0,0 0-205 0 0,0 0-161 0 0,0 0-142 0 0,0 0-105 0 0,-6-6 266 0 0,5 5 2102 0 0,32 28-1642 0 0,96 41-700 0 0,-2-20-422 0 0,143 76 56 0 0,-233-87-193 0 0,-90-14 266 0 0,35-11-334 0 0,0 1 0 0 0,1 1 0 0 0,0 1-1 0 0,1 1 1 0 0,1 0 0 0 0,1 2 0 0 0,-3 3-8 0 0,-72 67-8 0 0,-115 77 86 0 0,146-87-1849 0 0,60-78 1683 0 0,0 0-1 0 0,1 0 0 0 0,-1 0 1 0 0,0 0-1 0 0,1-1 0 0 0,-1 1 1 0 0,0 0-1 0 0,0 0 0 0 0,1 0 1 0 0,-1 0-1 0 0,0 0 0 0 0,1 0 1 0 0,-1 0-1 0 0,0 0 0 0 0,0 0 1 0 0,1 0-1 0 0,-1 0 0 0 0,0 0 1 0 0,1 0-1 0 0,-1 0 0 0 0,0 0 1 0 0,1 0-1 0 0,-1 1 0 0 0,0-1 1 0 0,0 0-1 0 0,1 0 0 0 0,-1 0 1 0 0,0 0-1 0 0,0 0 0 0 0,1 1 1 0 0,-1-1-1 0 0,0 0 0 0 0,0 0 1 0 0,0 1-1 0 0,1-1 0 0 0,-1 0 1 0 0,0 0-1 0 0,0 1 0 0 0,0-1 1 0 0,0 0-1 0 0,1 0 0 0 0,-1 1 1 0 0,0-1-1 0 0,0 0 0 0 0,0 1 1 0 0,0-1-1 0 0,0 0 0 0 0,0 0 1 0 0,0 1-1 0 0,0-1 0 0 0,0 0 1 0 0,0 1-1 0 0,0-1 0 0 0,0 0 1 0 0,0 1-1 0 0,0-1 0 0 0,0 0 1 0 0,0 0-1 0 0,-1 1 0 0 0,1-1 1 0 0,0 0-1 0 0,0 0 1 0 0,0 1-1 0 0,0-1 0 0 0,0 0 1 0 0,-1 0-1 0 0,1 1 0 0 0,0-1 89 0 0,15-3-10674 0 0,-6-1-1481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9978 0 0,'0'0'2159'0'0,"0"0"-342"0"0,0 0-174 0 0,0 0-140 0 0,0 0-196 0 0,0 0-255 0 0,0 0-240 0 0,0 0-173 0 0,0 0-91 0 0,0 0-19 0 0,0 0 25 0 0,0 0 9 0 0,3 2 9 0 0,87 26 3111 0 0,66-24-2738 0 0,-96-5-652 0 0,34-7-271 0 0,-82 0-1887 0 0,-13 6-2157 0 0,-6 2-3599 0 0,5 0-4201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11971 0 0,'0'0'2991'0'0,"0"0"-1111"0"0,0 0-455 0 0,0 0-28 0 0,0 0-33 0 0,0 0-150 0 0,0 0-274 0 0,0 0-264 0 0,0 0-165 0 0,0 0-80 0 0,0 0-36 0 0,0 0-19 0 0,0 0-19 0 0,5 12-29 0 0,17 34-32 0 0,-21-44-273 0 0,1-1-1 0 0,-1 0 0 0 0,0 1 1 0 0,1-1-1 0 0,0 0 0 0 0,-1 0 1 0 0,1 0-1 0 0,-1 0 0 0 0,1-1 1 0 0,0 1-1 0 0,0 0 0 0 0,-1-1 1 0 0,1 1-1 0 0,0-1 0 0 0,0 1 1 0 0,0-1-1 0 0,0 0 0 0 0,0 0 1 0 0,0 0-1 0 0,-1 0 0 0 0,1 0 1 0 0,0 0-1 0 0,0-1 0 0 0,0 1 1 0 0,1-1-23 0 0,7 0 88 0 0,202-35-172 0 0,-202 32-659 0 0,3 0-5513 0 0,-9 4-5778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16315 0 0,'0'0'1578'0'0,"0"0"-438"0"0,0 0-327 0 0,0 0-32 0 0,0 0 105 0 0,0 0 51 0 0,0 0-94 0 0,0 0-176 0 0,0 0-168 0 0,0 0-122 0 0,0 0-85 0 0,0 25-15 0 0,2 83-31 0 0,6 34 442 0 0,-5-107-629 0 0,-1 1 1 0 0,-1 0-1 0 0,-2 0 1 0 0,-2-1-1 0 0,-1 2-59 0 0,-29 128-358 0 0,29-132-1891 0 0,4-33 1202 0 0,1-1-3347 0 0,10-9-72 0 0,-7 3-1332 0 0,-2-1-2526 0 0</inkml:trace>
  <inkml:trace contextRef="#ctx0" brushRef="#br0" timeOffset="348.234">1 1 12923 0 0,'0'0'1853'0'0,"0"0"-272"0"0,0 0-209 0 0,0 0-29 0 0,0 0-85 0 0,0 0-242 0 0,0 0-331 0 0,0 0-299 0 0,0 0-169 0 0,0 0-29 0 0,0 0 47 0 0,0 0 61 0 0,0 0 25 0 0,18 0-7 0 0,114 7 270 0 0,146 49 643 0 0,-271-54-1209 0 0,0-1 1 0 0,0 1-1 0 0,0 0 0 0 0,-1 1 1 0 0,1 0-1 0 0,0 0 1 0 0,-1 0-1 0 0,0 1 0 0 0,0 0 1 0 0,0 0-1 0 0,0 0 1 0 0,-1 1-1 0 0,0 0 0 0 0,0 0 1 0 0,0 0-1 0 0,0 1 1 0 0,-1 0-1 0 0,0 0 0 0 0,0 0 1 0 0,-1 0-1 0 0,1 0 1 0 0,-1 1-1 0 0,-1 0 0 0 0,1-1 1 0 0,-1 1-1 0 0,0 0 0 0 0,-1 0 1 0 0,0 0-1 0 0,1 8-18 0 0,-6-8 17 0 0,1 1 0 0 0,-1-1 0 0 0,0 0 0 0 0,-1 0 0 0 0,1-1 0 0 0,-2 1 0 0 0,1-1 0 0 0,0 0 0 0 0,-1 0 0 0 0,0-1-1 0 0,-1 0 1 0 0,1 0 0 0 0,-1 0 0 0 0,0-1 0 0 0,0 0 0 0 0,-1 0 0 0 0,1-1 0 0 0,-1 0 0 0 0,-3 1-17 0 0,-5 4 5 0 0,-8 4-29 0 0,-1-2-1 0 0,-1 0 1 0 0,0-2-1 0 0,0-1 1 0 0,0-1-1 0 0,-1-1 1 0 0,-12-1 24 0 0,-58 1-3536 0 0,97-8-3611 0 0,0-1-4249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39.3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85 259,'-10'14,"0"0,0 1,1 0,1 0,1 1,0 0,1 0,1 1,0 0,1 4,3-19,0-1,1 1,0 0,-1 0,1 0,0-1,0 1,0 0,0 0,0 0,0 0,0-1,1 1,-1 0,1 0,-1 0,1-1,0 1,0 0,0-1,0 1,0-1,0 1,0-1,0 0,0 1,1-1,-1 0,1 0,-1 0,1 0,-1 0,1 0,-1 0,1 0,0-1,0 1,-1 0,1-1,0 0,0 1,0-1,-1 0,1 0,0 0,0 0,0-1,0 1,-1 0,1-1,0 1,0-1,-1 0,1 1,1-2,5-3,1 0,-1-1,-1 0,1 0,-1-1,0 0,-1 0,0-1,0 0,0 0,-1 0,-1-1,1 0,-1 0,-1 0,1 0,-2 0,1-1,-1 1,-1-1,0 0,0 1,-1-1,0 0,0 0,-1 1,-1-1,0-1,2 6,-1 1,1 0,-1 0,0 0,0 0,0 0,-1 1,1-1,-1 0,0 1,0-1,-1 1,1-1,0 1,-1 0,0 0,0 0,0 1,0-1,0 1,-1-1,1 1,-1 0,0 0,1 1,-1-1,0 1,0 0,0 0,0 0,0 0,0 1,0-1,0 1,-2 0,5 0,0 1,0-1,0 0,1 0,-1 0,0 0,0 0,1 1,-1-1,0 0,1 1,-1-1,0 1,1-1,-1 1,1-1,-1 1,0-1,1 1,-1-1,1 1,0 0,-1-1,1 1,-1 0,1-1,0 1,0 0,-1 0,1-1,0 1,0 0,0 0,0-1,0 1,0 0,0 0,0-1,0 1,0 0,0 0,1-1,-1 1,0 0,0 0,1-1,-1 1,0 0,1-1,-1 1,1 0,-1-1,1 1,-1-1,1 1,0 0,37 25,-31-23,0 0,0 0,0-1,0-1,0 1,0-1,1 0,-1 0,0-1,1 0,-1-1,1 0,-1 0,0 0,0-1,0 0,0 0,0-1,0 0,0 0,-1-1,1 1,-1-1,0-1,-1 1,1-1,-1 0,1-1,-2 1,1-1,-1 0,1 0,-2 0,1-1,-1 1,3-8,14-103,-3 396,1 190,-18-434,3-21,-1 1,-1 0,-1 0,0 0,0 0,-2 0,0-1,-1 1,0 0,-1-1,0 0,-2 0,1 0,-2-1,0 1,0-2,-1 1,-1-1,0 0,-10 10,16-20,0-1,0 1,-1 0,1-1,0 1,-1-1,1 0,0 0,-1 0,1-1,-1 1,0-1,1 0,-1 0,1 0,-1 0,1-1,-1 0,1 1,-1-1,1 0,-1-1,1 1,0 0,0-1,0 0,0 0,0 0,0 0,0 0,1-1,-1 1,1-1,-1 0,1 0,0 0,0 0,1 0,-1 0,0 0,1 0,0-1,0 1,0-1,0 1,0-2,-1-13,1 0,0 0,2 0,0 0,1 0,0 0,2 1,0-1,1 1,0 0,2 0,0 0,1 1,0 0,2 1,0 0,0 0,11-10,-7 6,1 1,0 1,2 0,0 1,0 1,2 1,17-11,-18 14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9042 0 0,'0'0'5002'0'0,"0"0"-3177"0"0,0 0-1193 0 0,0 0 4 0 0,0 0 238 0 0,0 0 204 0 0,0 0 32 0 0,0 0-150 0 0,0 0-204 0 0,0 0-154 0 0,0 0-105 0 0,0 0-78 0 0,4 31-39 0 0,12 97-48 0 0,-10 16 570 0 0,-45 90-341 0 0,16-156-829 0 0,30-93-7883 0 0,-3 5 819 0 0,-3 6-2525 0 0</inkml:trace>
  <inkml:trace contextRef="#ctx0" brushRef="#br0" timeOffset="288.698">56 52 12227 0 0,'0'0'1649'0'0,"0"0"-530"0"0,0 0-227 0 0,0 0-34 0 0,0 0 15 0 0,0 0 0 0 0,0 0-7 0 0,0 0-3 0 0,0 0-40 0 0,0 0-60 0 0,0 0-82 0 0,0 0-83 0 0,23 0-86 0 0,75 2-56 0 0,66-23 1031 0 0,23-12-3039 0 0,-187 41-8876 0 0,-1-5-1252 0 0</inkml:trace>
  <inkml:trace contextRef="#ctx0" brushRef="#br0" timeOffset="516.588">0 368 14227 0 0,'0'0'1250'0'0,"0"0"-207"0"0,0 0 3 0 0,0 0 52 0 0,0 0-35 0 0,0 0-150 0 0,0 0-170 0 0,0 0-171 0 0,33 0-154 0 0,102-1-135 0 0,25-23-22 0 0,-116 10-1018 0 0,-24 6-5320 0 0,-14 8-4989 0 0</inkml:trace>
  <inkml:trace contextRef="#ctx0" brushRef="#br0" timeOffset="917.343">437 339 240 0 0,'0'0'918'0'0,"0"0"204"0"0,0 0 329 0 0,0 0 335 0 0,0 0 89 0 0,0 0-96 0 0,0 0-78 0 0,0 0-125 0 0,0 0-82 0 0,0 0-87 0 0,0 0-123 0 0,0 0-113 0 0,-3 14-102 0 0,-21 93 2144 0 0,-8 58-472 0 0,21-131-13966 0 0,11-34 5345 0 0,0-3-1842 0 0</inkml:trace>
  <inkml:trace contextRef="#ctx0" brushRef="#br0" timeOffset="1187.792">415 357 9842 0 0,'0'0'2249'0'0,"0"0"-826"0"0,0 0-411 0 0,0 0 3 0 0,0 0 81 0 0,0 0 1 0 0,0 0-114 0 0,0 0-166 0 0,0 0-141 0 0,0 0-111 0 0,0 0-75 0 0,0 0-49 0 0,25 0-90 0 0,123 0 123 0 0,-94-3 733 0 0,-20 0-4121 0 0,-12 2-6585 0 0,-22 1-1258 0 0</inkml:trace>
  <inkml:trace contextRef="#ctx0" brushRef="#br0" timeOffset="1435.265">435 490 10434 0 0,'0'0'2398'0'0,"0"0"-830"0"0,0 0-378 0 0,0 0 13 0 0,0 0-47 0 0,0 0-124 0 0,0 0-146 0 0,0 0-183 0 0,0 0-164 0 0,0 0-145 0 0,0 0-126 0 0,0 0-105 0 0,0 0-82 0 0,28-1-47 0 0,89-2-66 0 0,-25-15-1651 0 0,-63 7-8556 0 0,-17 7 144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4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302 479 16708 0 0,'0'0'1412'0'0,"0"0"-149"0"0,0 0-187 0 0,0 0-81 0 0,0 0-42 0 0,0 0-51 0 0,0 0-137 0 0,0 0-202 0 0,0 0-203 0 0,0 0-74 0 0,0 0-17 0 0,-1 4 22 0 0,17 66 832 0 0,-2-33-732 0 0,6 32-177 0 0,-3 0 1 0 0,-3 1 0 0 0,-4 1-1 0 0,-2 0 1 0 0,-3 42-215 0 0,-3-40-2946 0 0,-19-75-6471 0 0,14 1 4792 0 0,-1-3-6521 0 0</inkml:trace>
  <inkml:trace contextRef="#ctx0" brushRef="#br0" timeOffset="465.703">0 538 13035 0 0,'0'0'1581'0'0,"0"0"-78"0"0,0 0-164 0 0,0 0-90 0 0,0 0-105 0 0,0 0-151 0 0,0 0-179 0 0,0 0-159 0 0,0 0-118 0 0,0 0-69 0 0,0 0-38 0 0,0 0-16 0 0,28-34-17 0 0,89-101-33 0 0,-51 89-20 0 0,-19 30-114 0 0,1 2 0 0 0,0 2 1 0 0,0 3-1 0 0,1 1 0 0 0,1 2 0 0 0,19 2-230 0 0,-67 4 5 0 0,1-1-1 0 0,-1 1 1 0 0,1-1-1 0 0,-1 1 1 0 0,1 0-1 0 0,0 0 1 0 0,-1 1-1 0 0,1-1 0 0 0,-1 0 1 0 0,1 1-1 0 0,0-1 1 0 0,-1 1-1 0 0,0 0 1 0 0,1 0-1 0 0,-1 0 1 0 0,1 0-1 0 0,-1 1 1 0 0,0-1-1 0 0,0 0 0 0 0,0 1 1 0 0,0 0-1 0 0,0-1 1 0 0,0 1-1 0 0,0 0 1 0 0,0 0-1 0 0,-1 0 1 0 0,1 0-1 0 0,-1 0 1 0 0,1 1-1 0 0,-1-1 0 0 0,0 0 1 0 0,0 1-1 0 0,0-1 1 0 0,0 1-1 0 0,-1-1 1 0 0,1 1-1 0 0,-1-1 1 0 0,1 1-1 0 0,-1 0 1 0 0,0-1-1 0 0,0 1 0 0 0,0-1 1 0 0,0 1-1 0 0,0 0 1 0 0,-1-1-1 0 0,1 1 1 0 0,-1-1-1 0 0,0 1 1 0 0,0-1-1 0 0,0 1-4 0 0,-7 13 38 0 0,0-1 0 0 0,-1-1 0 0 0,0 0 0 0 0,-2 0 0 0 0,1-1 0 0 0,-2 0-1 0 0,0-1 1 0 0,0 0 0 0 0,-10 7-38 0 0,-7 7 24 0 0,-75 81 18 0 0,104-105-44 0 0,-1-1 0 0 0,0 0 1 0 0,0 1-1 0 0,1-1 0 0 0,-1 0 1 0 0,0 1-1 0 0,1-1 0 0 0,0 1 1 0 0,-1-1-1 0 0,1 1 0 0 0,0-1 1 0 0,0 1-1 0 0,0-1 0 0 0,0 1 1 0 0,0-1-1 0 0,0 1 0 0 0,0 0 1 0 0,0-1-1 0 0,1 1 0 0 0,-1-1 0 0 0,0 1 1 0 0,1-1-1 0 0,0 0 0 0 0,-1 1 1 0 0,1-1-1 0 0,0 0 0 0 0,-1 1 1 0 0,1-1-1 0 0,0 0 0 0 0,0 0 1 0 0,0 1-1 0 0,0-1 0 0 0,1 0 1 0 0,-1 0-1 0 0,0 0 0 0 0,0 0 1 0 0,1-1-1 0 0,-1 1 0 0 0,0 0 0 0 0,1 0 1 0 0,-1-1-1 0 0,1 1 2 0 0,67 17-7 0 0,95-11 49 0 0,-131-8-45 0 0,0 1 0 0 0,0 2 0 0 0,0 1 0 0 0,-1 2 0 0 0,23 6 3 0 0,-52-11 9 0 0,0 1-1 0 0,0 0 0 0 0,-1 0 1 0 0,1 0-1 0 0,0 0 1 0 0,-1 0-1 0 0,1 1 0 0 0,-1-1 1 0 0,1 1-1 0 0,-1 0 1 0 0,0 0-1 0 0,0 0 0 0 0,1 0 1 0 0,-1 0-1 0 0,-1 0 1 0 0,1 0-1 0 0,0 1 0 0 0,0-1 1 0 0,-1 1-1 0 0,0-1 1 0 0,1 1-1 0 0,-1-1 1 0 0,0 1-1 0 0,0 0 0 0 0,0 0 1 0 0,-1 0-1 0 0,1-1 1 0 0,-1 1-1 0 0,0 0 0 0 0,1 0 1 0 0,-1 0-1 0 0,0 0 1 0 0,-1 0-1 0 0,1 0 0 0 0,0 0 1 0 0,-1-1-1 0 0,0 1 1 0 0,0 0-1 0 0,0 0 0 0 0,0 0 1 0 0,0-1-1 0 0,0 1 1 0 0,-1-1-1 0 0,1 1 1 0 0,-1-1-1 0 0,0 1-8 0 0,-19 23 58 0 0,0-1 0 0 0,-2 0 0 0 0,-1-2 0 0 0,0-1 0 0 0,-2-1-1 0 0,-1-1 1 0 0,0-1 0 0 0,-21 9-58 0 0,10-3-52 0 0,28-18-76 0 0,2-1-62 0 0,1 0 0 0 0,-1-1 1 0 0,0 0-1 0 0,0-1 0 0 0,0 0 1 0 0,-1 0-1 0 0,1-1 0 0 0,-1 0 1 0 0,0-1-1 0 0,-5 2 190 0 0,14-4-696 0 0,0 0-223 0 0,19-32-10459 0 0,-14 27 6630 0 0,2-3-3511 0 0</inkml:trace>
  <inkml:trace contextRef="#ctx0" brushRef="#br0" timeOffset="1111.779">998 792 10434 0 0,'0'0'1990'0'0,"0"0"-530"0"0,0 0-270 0 0,0 0-23 0 0,0 0-56 0 0,0 0-122 0 0,0 0-174 0 0,0 0-176 0 0,0 0-106 0 0,0 0-35 0 0,0 0-19 0 0,0 0-19 0 0,0 0-10 0 0,9 29-25 0 0,28 88-32 0 0,-37-116-382 0 0,0 1 0 0 0,0-1 0 0 0,1 0 0 0 0,-1 0 0 0 0,0 0-1 0 0,0 0 1 0 0,1 0 0 0 0,-1 1 0 0 0,0-1 0 0 0,1 0 0 0 0,-1 0 0 0 0,1 0 0 0 0,-1 0 0 0 0,1 0 0 0 0,0 0 0 0 0,-1 0 0 0 0,1-1 0 0 0,0 1 0 0 0,0 0-1 0 0,0 0 1 0 0,0 0 0 0 0,0-1 0 0 0,-1 1 0 0 0,1 0 0 0 0,0-1 0 0 0,0 1 0 0 0,1-1 0 0 0,-1 0 0 0 0,0 1 0 0 0,0-1 0 0 0,0 0 0 0 0,0 1 0 0 0,0-1-1 0 0,0 0 1 0 0,1 0 0 0 0,-1 0 0 0 0,0 0 0 0 0,0 0 0 0 0,0 0 0 0 0,0 0 0 0 0,0 0 0 0 0,1-1 0 0 0,-1 1 0 0 0,0 0 0 0 0,0-1 0 0 0,0 1 0 0 0,0-1-1 0 0,0 1 1 0 0,0-1 0 0 0,0 1 0 0 0,0-1 0 0 0,0 0 0 0 0,0 0-11 0 0,4-2 76 0 0,24-13 89 0 0,-1-2 1 0 0,0-1 0 0 0,-2-1-1 0 0,0-1 1 0 0,-1-1-1 0 0,-1-2 1 0 0,-2 0 0 0 0,3-5-166 0 0,0 2 86 0 0,20-12-61 0 0,-39 65-188 0 0,-6-7 192 0 0,-1-13-22 0 0,-1-1 1 0 0,1 1-1 0 0,1-1 1 0 0,-1 1-1 0 0,1 0 0 0 0,0-1 1 0 0,0 1-1 0 0,1-1 1 0 0,-1 1-1 0 0,1-1 1 0 0,1 1-1 0 0,-1-1 1 0 0,1 1-1 0 0,0-1 1 0 0,0 0-1 0 0,0 0 1 0 0,1 0-1 0 0,0 0 1 0 0,0 0-1 0 0,0-1 1 0 0,1 1-1 0 0,-1-1 1 0 0,1 0-1 0 0,0 0 1 0 0,0 0-1 0 0,0 0 1 0 0,1-1-1 0 0,0 0 1 0 0,-1 0-1 0 0,1 0 1 0 0,0 0-1 0 0,5 1-7 0 0,1-1 81 0 0,0-1-1 0 0,0 0 0 0 0,0-1 1 0 0,1 0-1 0 0,-1-1 0 0 0,1 0 0 0 0,-1 0 1 0 0,1-1-1 0 0,-1-1 0 0 0,0 0 1 0 0,0-1-1 0 0,0 0 0 0 0,0 0 1 0 0,0-2-1 0 0,-1 1 0 0 0,1-1 0 0 0,-1 0 1 0 0,0-1-1 0 0,-1 0 0 0 0,1-1 1 0 0,-1 0-1 0 0,-1-1 0 0 0,8-8-80 0 0,12-13 196 0 0,-1-2 0 0 0,-2-1 0 0 0,-2-1 0 0 0,0-1 0 0 0,-3-1-1 0 0,2-6-195 0 0,-8 13 15 0 0,-1-1 0 0 0,-2 0 0 0 0,0-1 0 0 0,-2-1 0 0 0,-2 1 0 0 0,0-1 0 0 0,-2 0 0 0 0,-2-1 0 0 0,-1 1 0 0 0,-1-1 0 0 0,-1 0 0 0 0,-2 1 0 0 0,-5-27-15 0 0,7 53-2 0 0,-1-1 0 0 0,1 0 0 0 0,-1 0 0 0 0,0 0 0 0 0,0 0 0 0 0,-1 0 1 0 0,0 1-1 0 0,0-1 0 0 0,0 1 0 0 0,-1-1 0 0 0,1 1 0 0 0,-1 0 0 0 0,-1 0 0 0 0,1 0 0 0 0,-1 0 0 0 0,0 1 0 0 0,0-1 0 0 0,0 1 0 0 0,0 0 0 0 0,-1 0 1 0 0,0 1-1 0 0,1-1 0 0 0,-2 1 0 0 0,1 0 0 0 0,0 1 0 0 0,0-1 0 0 0,-1 1 0 0 0,1 0 0 0 0,-5-1 2 0 0,4 5-7 0 0,1 0 0 0 0,0 1 0 0 0,-1-1 0 0 0,1 1 0 0 0,0 0 0 0 0,1 1-1 0 0,-1-1 1 0 0,0 1 0 0 0,1 0 0 0 0,0 0 0 0 0,0 0 0 0 0,0 1 0 0 0,1-1 0 0 0,-1 1 0 0 0,1 0 0 0 0,0 0 0 0 0,0 0-1 0 0,1 1 1 0 0,-2 3 7 0 0,-3 9 19 0 0,1 1 1 0 0,1 0-1 0 0,0 0 0 0 0,2 0 0 0 0,0 1 0 0 0,1-1 0 0 0,1 1 0 0 0,0 0 0 0 0,2-1 0 0 0,1 1 0 0 0,0 0 0 0 0,1-1 0 0 0,3 9-19 0 0,2 1 52 0 0,2 0 0 0 0,1 0 0 0 0,1-1 0 0 0,1-1-1 0 0,2 0 1 0 0,0-1 0 0 0,2 0 0 0 0,1-1 0 0 0,1-2-1 0 0,1 1 1 0 0,1-2 0 0 0,1-1 0 0 0,1-1-52 0 0,21 17-51 0 0,-50-66-2039 0 0,-39-23-2732 0 0,21 24-3734 0 0,15 16-3110 0 0</inkml:trace>
  <inkml:trace contextRef="#ctx0" brushRef="#br0" timeOffset="1359.841">1457 324 15027 0 0,'0'0'2261'0'0,"0"0"-721"0"0,0 0-425 0 0,0 0-75 0 0,0 0 52 0 0,0 0 61 0 0,0 0-57 0 0,30-6-173 0 0,104-21-183 0 0,418-109 1887 0 0,-469 115-2702 0 0,49-10-108 0 0,-43 16-3652 0 0,-77 12-2134 0 0,-4 3-6494 0 0</inkml:trace>
  <inkml:trace contextRef="#ctx0" brushRef="#br0" timeOffset="1597.129">472 1377 17948 0 0,'0'0'2184'0'0,"0"0"-994"0"0,0 0-495 0 0,0 0-55 0 0,0 0-12 0 0,0 0-4 0 0,0 0-10 0 0,0 0-56 0 0,0 0-56 0 0,39-2-19 0 0,130-8-53 0 0,28-26 312 0 0,1051-295 345 0 0,-974 257-2319 0 0,-160 39-3954 0 0,-64 19-7023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158 125 2849 0 0,'0'0'1636'0'0,"0"0"-314"0"0,0 0 70 0 0,0 0 362 0 0,0 0 345 0 0,0 0 132 0 0,0 0-159 0 0,0 0-298 0 0,0 0-266 0 0,0 0-231 0 0,0 0-189 0 0,11 6 802 0 0,-18 55 162 0 0,-6 55-1411 0 0,4 1-1 0 0,5 0 1 0 0,10 99-641 0 0,3-128-284 0 0,-1-96-1063 0 0,17-68-1560 0 0,-10 34-818 0 0,-4 1-4258 0 0,-5 25-2637 0 0</inkml:trace>
  <inkml:trace contextRef="#ctx0" brushRef="#br0" timeOffset="239.38">0 85 10594 0 0,'0'0'2295'0'0,"0"0"-678"0"0,0 0-562 0 0,0 0-208 0 0,0 0-29 0 0,0 0 57 0 0,0 0 21 0 0,0 0-3 0 0,0 0-69 0 0,0 0-139 0 0,0 0-127 0 0,0 0-101 0 0,32 0-77 0 0,105-2-32 0 0,25-19 455 0 0,-59-4-494 0 0,-66 15-817 0 0,1 1 0 0 0,0 2 0 0 0,1 2 0 0 0,30-1 508 0 0,-76 21-7064 0 0,0-8 612 0 0,-1-3-2254 0 0</inkml:trace>
  <inkml:trace contextRef="#ctx0" brushRef="#br0" timeOffset="437.027">59 527 12547 0 0,'0'0'2125'0'0,"0"0"-850"0"0,0 0-236 0 0,0 0 28 0 0,0 0 43 0 0,0 0-18 0 0,0 0-114 0 0,36-5-168 0 0,113-17-195 0 0,-3-18 233 0 0,-123 32-1659 0 0,85-26 1908 0 0,-72 27-4854 0 0,1 5-5228 0 0,-33 2-2065 0 0</inkml:trace>
  <inkml:trace contextRef="#ctx0" brushRef="#br0" timeOffset="821.194">565 674 10834 0 0,'0'0'2581'0'0,"0"0"-1006"0"0,0 0-448 0 0,0 0 105 0 0,0 0 170 0 0,0 0 2 0 0,0 0-208 0 0,0 0-269 0 0,0 0-263 0 0,0 0-185 0 0,0 0-111 0 0,0 0-92 0 0,-1 29-72 0 0,-5 130 96 0 0,6-20 3 0 0,2-132-3276 0 0,3-23-7053 0 0,-5 14 8096 0 0,0-1-8013 0 0</inkml:trace>
  <inkml:trace contextRef="#ctx0" brushRef="#br0" timeOffset="1085.033">505 700 12667 0 0,'0'0'1407'0'0,"0"0"-438"0"0,0 0-143 0 0,0 0 110 0 0,0 0 139 0 0,0 0 56 0 0,0 0-92 0 0,0 0-182 0 0,0 0-159 0 0,0 0-144 0 0,0 0-119 0 0,0 0-79 0 0,0 0-81 0 0,30-4-72 0 0,95-11-61 0 0,-38 1 522 0 0,-41 7-2530 0 0,-11 6-9846 0 0,-34 1 1056 0 0</inkml:trace>
  <inkml:trace contextRef="#ctx0" brushRef="#br0" timeOffset="1324.979">497 884 14627 0 0,'0'0'1459'0'0,"0"0"-557"0"0,0 0-192 0 0,0 0 156 0 0,0 0 138 0 0,0 0 16 0 0,0 0-118 0 0,0 0-162 0 0,0 0-176 0 0,0 0-154 0 0,0 0-117 0 0,0 0-110 0 0,30-3-83 0 0,94-7-63 0 0,-30-10-592 0 0,-64 11-388 0 0,-13 4-1040 0 0,1 0-3847 0 0,-3 1-5835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1 9802 0 0,'0'0'1155'0'0,"0"0"-472"0"0,0 0-60 0 0,0 0 330 0 0,0 0 337 0 0,0 0 125 0 0,0 0-138 0 0,0 0-282 0 0,0 0-221 0 0,0 0-25 0 0,0 0 45 0 0,0 0 50 0 0,1 3 9 0 0,0-1-727 0 0,-1 0-1 0 0,1 0 1 0 0,-1 1 0 0 0,0-1-1 0 0,0 0 1 0 0,0 0-1 0 0,0 1 1 0 0,0-1-1 0 0,0 0 1 0 0,-1 0-1 0 0,1 0 1 0 0,-1 1-1 0 0,1-1 1 0 0,-1 0-1 0 0,0 0 1 0 0,0 0-1 0 0,0 0 1 0 0,0 0-1 0 0,0 0 1 0 0,0 0-1 0 0,-1-1 1 0 0,1 1 0 0 0,-1 0-1 0 0,0 0-125 0 0,-22 20 176 0 0,0-1-1 0 0,-2-2 1 0 0,0 0-1 0 0,-1-2 1 0 0,-1 0-1 0 0,-1-2 1 0 0,0-2-1 0 0,0 0 1 0 0,-2-2-1 0 0,-11 2-175 0 0,-155 38 550 0 0,197-51-533 0 0,-1 0 0 0 0,1 0 1 0 0,-1 0-1 0 0,1 0 0 0 0,0 0 1 0 0,-1 0-1 0 0,1 0 1 0 0,-1 0-1 0 0,1 0 0 0 0,0 0 1 0 0,-1 0-1 0 0,1 0 0 0 0,-1 0 1 0 0,1 0-1 0 0,0 0 0 0 0,-1 0 1 0 0,1 0-1 0 0,-1 0 1 0 0,1 0-1 0 0,0 1 0 0 0,-1-1 1 0 0,1 0-1 0 0,0 0 0 0 0,-1 0 1 0 0,1 1-1 0 0,0-1 1 0 0,-1 0-1 0 0,1 0 0 0 0,0 1 1 0 0,0-1-1 0 0,-1 0 0 0 0,1 1 1 0 0,0-1-1 0 0,0 0 1 0 0,0 1-1 0 0,-1-1 0 0 0,1 1 1 0 0,0-1-1 0 0,0 0 0 0 0,0 1 1 0 0,0-1-1 0 0,0 1 0 0 0,0-1 1 0 0,0 0-1 0 0,0 1 1 0 0,0-1-1 0 0,0 1 0 0 0,0-1 1 0 0,0 0-1 0 0,0 1 0 0 0,0-1 1 0 0,0 1-1 0 0,0-1 1 0 0,0 0-1 0 0,1 1 0 0 0,-1-1 1 0 0,0 0-1 0 0,0 1 0 0 0,0-1 1 0 0,1 0-1 0 0,-1 1 1 0 0,0-1-1 0 0,0 0 0 0 0,1 1 1 0 0,-1-1-1 0 0,0 0 0 0 0,1 0 1 0 0,-1 1-18 0 0,5 8-145 0 0,9 16 224 0 0,0-1 0 0 0,2 0 0 0 0,0-2 0 0 0,2 0 1 0 0,1 0-1 0 0,0-2 0 0 0,1 0 0 0 0,1-2 0 0 0,1 0 0 0 0,1-1 1 0 0,0-2-1 0 0,2 0 0 0 0,-1-1 0 0 0,17 5-79 0 0,78 37 245 0 0,-88-37-203 0 0,-29-17-45 0 0,-2-1 6 0 0,0-1-10 0 0,0 0-14 0 0,0 0-33 0 0,0 0-26 0 0,0 0-24 0 0,0 0-32 0 0,-31 0-5540 0 0,28 1 4933 0 0,-11 1-5007 0 0,8-2-2745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15507 0 0,'0'0'1835'0'0,"0"0"-726"0"0,0 0-416 0 0,0 0 11 0 0,0 0 150 0 0,0 0 138 0 0,0 0 47 0 0,0 0-82 0 0,0 0-142 0 0,0 0-125 0 0,0 0-109 0 0,0 0-74 0 0,0 0-30 0 0,16 20-31 0 0,51 64-45 0 0,20-11 579 0 0,150 106 282 0 0,-201-138-3312 0 0,-36-41 673 0 0,0 0-1123 0 0,0 0-3401 0 0,-2 0-6479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0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0 0 0,'0'0'1903'0'0,"0"0"-137"0"0,0 0-41 0 0,0 0 37 0 0,0 0 1 0 0,0 0-100 0 0,0 0-181 0 0,0 0-282 0 0,0 0-282 0 0,0 0-201 0 0,0 0-162 0 0,0 0-36 0 0,0 0 86 0 0,11 15 1680 0 0,18 93 1503 0 0,-27-91-3656 0 0,-1 1 0 0 0,-1-1 1 0 0,0 0-1 0 0,-1 0 0 0 0,0 0 1 0 0,-2 0-1 0 0,0 0 0 0 0,-5 13-132 0 0,-5 6-136 0 0,-1 0-1 0 0,-2-1 1 0 0,-1-1 0 0 0,-15 20 136 0 0,29-50-402 0 0,-6 9-280 0 0,0-11-4450 0 0,7-4-244 0 0,0-5-41 0 0,2 5-738 0 0</inkml:trace>
  <inkml:trace contextRef="#ctx0" brushRef="#br0" timeOffset="470.165">0 417 0 0 0,'0'0'544'0'0,"0"0"1236"0"0,0 0 254 0 0,0 0-96 0 0,0 0-220 0 0,0 0-247 0 0,0 0-172 0 0,0 0-74 0 0,0 0-17 0 0,0 0-11 0 0,0 0-45 0 0,0 0-105 0 0,19 4-107 0 0,60 12-141 0 0,-35-26 248 0 0,-38 4-827 0 0,14-9 132 0 0,-1-1-1 0 0,0-1 1 0 0,-1 0 0 0 0,-1-2 0 0 0,-1 0-1 0 0,-1-1 1 0 0,0 0 0 0 0,-1-3-352 0 0,0-3 198 0 0,-1-2 1 0 0,-1 1-1 0 0,-2-1 1 0 0,-1-1-1 0 0,-1 0 1 0 0,3-21-199 0 0,-10 32 374 0 0,-6 27 229 0 0,-6 30-136 0 0,2 13-248 0 0,2 1 1 0 0,2 1-1 0 0,3-1 0 0 0,2 1 0 0 0,3 3-219 0 0,-3-47 2 0 0,0-3-21 0 0,0 0 0 0 0,0 0 0 0 0,1 0 0 0 0,-1 0 0 0 0,2-1 0 0 0,-1 1 0 0 0,1 0 0 0 0,0-1 0 0 0,0 1 0 0 0,0-1 0 0 0,1 0 0 0 0,2 3 19 0 0,-1-6-579 0 0,-4-2-3448 0 0,-1-1-3994 0 0,1 0-3274 0 0</inkml:trace>
  <inkml:trace contextRef="#ctx0" brushRef="#br0" timeOffset="1060.658">656 391 5745 0 0,'0'0'2331'0'0,"0"0"-473"0"0,0 0-123 0 0,0 0 26 0 0,0 0-70 0 0,0 0-170 0 0,0 0-267 0 0,0 0-249 0 0,0 0-147 0 0,0 0-91 0 0,0 0-88 0 0,0 0-94 0 0,0 0-89 0 0,-3 0-88 0 0,-47 8 1033 0 0,-20 28-567 0 0,69-35-873 0 0,1 0-1 0 0,-1 0 1 0 0,1 0-1 0 0,-1 0 1 0 0,0 0 0 0 0,1 0-1 0 0,0 0 1 0 0,-1 1-1 0 0,1-1 1 0 0,0 0-1 0 0,0 0 1 0 0,-1 0-1 0 0,1 0 1 0 0,0 0-1 0 0,0 1 1 0 0,0-1-1 0 0,0 0 1 0 0,1 0-1 0 0,-1 0 1 0 0,0 0 0 0 0,0 0-1 0 0,1 0 1 0 0,-1 1-1 0 0,0-1 1 0 0,1 0-1 0 0,-1 0 1 0 0,1 0-1 0 0,0 0 1 0 0,-1 0-1 0 0,1 0 1 0 0,0-1-1 0 0,0 1 1 0 0,-1 0-1 0 0,1 0 1 0 0,0 0-1 0 0,44 34 126 0 0,-41-33-98 0 0,0 0-1 0 0,-1-1 0 0 0,1 1 0 0 0,-1 0 0 0 0,0 0 1 0 0,1 1-1 0 0,-1-1 0 0 0,0 1 0 0 0,0 0 0 0 0,-1-1 1 0 0,1 1-1 0 0,0 0 0 0 0,-1 1 0 0 0,0-1 0 0 0,0 0 1 0 0,0 1-1 0 0,0-1 0 0 0,0 1 0 0 0,-1 0 1 0 0,0-1-1 0 0,0 1 0 0 0,0 0 0 0 0,0 0 0 0 0,0 0 1 0 0,-1 0-1 0 0,0 0 0 0 0,1 0 0 0 0,-2 2-27 0 0,0-3 34 0 0,-1 0 1 0 0,1 0-1 0 0,-1-1 0 0 0,0 1 0 0 0,0-1 0 0 0,0 1 0 0 0,-1-1 0 0 0,1 0 1 0 0,0 0-1 0 0,-1 0 0 0 0,0 0 0 0 0,1 0 0 0 0,-1-1 0 0 0,0 1 1 0 0,0-1-1 0 0,0 0 0 0 0,0 0 0 0 0,-2 1-34 0 0,-8 4 72 0 0,3-2-54 0 0,0 0-1 0 0,-1-1 1 0 0,1-1 0 0 0,-1 1-1 0 0,1-2 1 0 0,-1 0 0 0 0,1 0-1 0 0,-1 0 1 0 0,0-2 0 0 0,0 1-18 0 0,7 0-22 0 0,-9-16-2500 0 0,16 8-2169 0 0,1 2-4216 0 0,0 3-1731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88 15251 0 0,'0'0'1858'0'0,"0"0"-955"0"0,0 0-466 0 0,0 0 49 0 0,0 0 291 0 0,0 0 251 0 0,0 0 103 0 0,0 0-42 0 0,0 0-184 0 0,0 0-171 0 0,0 0-137 0 0,0 0-102 0 0,-1 31-76 0 0,-4 98-75 0 0,-35 90 721 0 0,32-175-1177 0 0,-3-1 1 0 0,-2 0-1 0 0,-1-1 0 0 0,-2-1 0 0 0,-2 0 0 0 0,-2-1 0 0 0,-20 30 112 0 0,10-35-1652 0 0,23-30-2238 0 0,0-4-3486 0 0,7-1-3969 0 0</inkml:trace>
  <inkml:trace contextRef="#ctx0" brushRef="#br0" timeOffset="4654.532">242 162 0 0 0,'0'0'1035'0'0,"0"0"-174"0"0,0 0-156 0 0,0 0-133 0 0,0 0-78 0 0,0 0-44 0 0,0 0-66 0 0,0 0-55 0 0,0 0 1 0 0,4-6 525 0 0,-3 5 2689 0 0,0 1 3702 0 0,5 30-1016 0 0,32 42-4988 0 0,24 19-577 0 0,38 73-91 0 0,-27 60 21 0 0,-61-201-640 0 0,-5-16 1622 0 0,-3-44-934 0 0,52-291-502 0 0,-39-3-114 0 0,-29 272-2 0 0,15 48-6057 0 0,4 15-3132 0 0,-5-1-2535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1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311 137 10242 0 0,'0'0'1553'0'0,"0"0"-245"0"0,0 0-131 0 0,0 0 10 0 0,0 0 18 0 0,0 0-119 0 0,0 0-241 0 0,0 0-241 0 0,0 0-164 0 0,0 0-53 0 0,0 0-21 0 0,0 0-22 0 0,-19 37-30 0 0,-63 118-51 0 0,32-34 167 0 0,-92 273 241 0 0,124-347-451 0 0,18-47-34 0 0,0 0 90 0 0,0-4 542 0 0,35-128 196 0 0,-25 106-919 0 0,31-71 29 0 0,5 2-1 0 0,4 3 1 0 0,9-7-124 0 0,42-80 78 0 0,-58 120-15 0 0,-43 58-98 0 0,0 32-125 0 0,-15 207 464 0 0,14-206-277 0 0,1 0 1 0 0,2 0-1 0 0,1 0 1 0 0,1-1-1 0 0,2 1 0 0 0,9 27-27 0 0,-11-47 6 0 0,0-1-1 0 0,0 0 1 0 0,1 0-1 0 0,0 0 1 0 0,1 0 0 0 0,1-1-1 0 0,-1 0 1 0 0,1 0-1 0 0,1-1 1 0 0,0 0 0 0 0,6 5-6 0 0,-13-14 35 0 0,0 0-1 0 0,0 1 1 0 0,0-1 0 0 0,0 0 0 0 0,1 0 0 0 0,-1 0 0 0 0,0 0 0 0 0,0 0 0 0 0,0 0 0 0 0,1 0 0 0 0,-1-1 0 0 0,0 1 0 0 0,0 0 0 0 0,0-1 0 0 0,0 1 0 0 0,0 0 0 0 0,1-1 0 0 0,-1 1 0 0 0,0-1 0 0 0,0 0 0 0 0,0 1 0 0 0,0-1 0 0 0,-1 0 0 0 0,1 0 0 0 0,0 0 0 0 0,0 1 0 0 0,0-1 0 0 0,-1 0 0 0 0,1 0 0 0 0,0 0 0 0 0,-1 0 0 0 0,1 0 0 0 0,-1-1 0 0 0,1 1 0 0 0,-1 0 0 0 0,1 0 0 0 0,-1 0 0 0 0,0 0 0 0 0,0 0 0 0 0,1-2-35 0 0,4-6 178 0 0,14-26 52 0 0,-2 0-1 0 0,-2-1 0 0 0,-1 0 1 0 0,-2-2-1 0 0,-1 1 0 0 0,4-31-229 0 0,49-267 329 0 0,-53 235-347 0 0,-11 99-98 0 0,0 1-77 0 0,0 16-686 0 0,16 79-1875 0 0,-6-65-637 0 0,1 0-3376 0 0,-8-21 3882 0 0,3 10-9160 0 0</inkml:trace>
  <inkml:trace contextRef="#ctx0" brushRef="#br0" timeOffset="371.057">983 358 12923 0 0,'0'0'2040'0'0,"0"0"-346"0"0,0 0-186 0 0,0 0-46 0 0,0 0-145 0 0,0 0-244 0 0,0 0-256 0 0,0 0-206 0 0,0 0-144 0 0,0 0-84 0 0,0 0-41 0 0,0 0 0 0 0,20-3 889 0 0,201 9 1701 0 0,-87-28-2664 0 0,-72-3-378 0 0,-63 21-4544 0 0,-6 4-2191 0 0,5 0 2887 0 0,-1 0-7885 0 0</inkml:trace>
  <inkml:trace contextRef="#ctx0" brushRef="#br0" timeOffset="626.935">954 590 6609 0 0,'0'0'4328'0'0,"0"0"-1913"0"0,0 0-941 0 0,0 0-242 0 0,0 0 2 0 0,0 0 33 0 0,0 0-38 0 0,0 0-102 0 0,0 0-43 0 0,0 0-63 0 0,0 0-61 0 0,0 0-79 0 0,0 0-163 0 0,17-1-159 0 0,56-3-123 0 0,21-20 276 0 0,83 5-1316 0 0,-138 21-1317 0 0,-27 0-1313 0 0,0 2-3583 0 0,-5 2-5597 0 0</inkml:trace>
  <inkml:trace contextRef="#ctx0" brushRef="#br0" timeOffset="1437.005">1462 880 3513 0 0,'0'0'2332'0'0,"0"0"-181"0"0,0 0 77 0 0,0 0 105 0 0,0 0-55 0 0,0 0-288 0 0,0 0-347 0 0,0 0-312 0 0,0 0-195 0 0,0 0-125 0 0,0 0-84 0 0,0 0-108 0 0,0 0-116 0 0,-4-14 594 0 0,8-18-1086 0 0,2 0 0 0 0,1 1-1 0 0,2 0 1 0 0,1 0 0 0 0,1 1-1 0 0,2 0 1 0 0,0 1 0 0 0,2 0 0 0 0,2 2-1 0 0,0 0 1 0 0,2 0 0 0 0,1 2-1 0 0,10-10-210 0 0,-25 28 7 0 0,0 1 0 0 0,1-1 0 0 0,0 2 0 0 0,-1-1 0 0 0,2 0 0 0 0,-1 1 0 0 0,1 1 0 0 0,0-1 0 0 0,0 1 0 0 0,0 0-1 0 0,8-3-6 0 0,15 21-191 0 0,-19 41 190 0 0,-10-14 11 0 0,-1 1 0 0 0,-3-1-1 0 0,-1-1 1 0 0,-8 35-10 0 0,17-62 33 0 0,14-40 175 0 0,-11 15-236 0 0,21-25 40 0 0,1 0 0 0 0,2 2 0 0 0,2 2 0 0 0,1 1-1 0 0,2 1 1 0 0,37-24-12 0 0,-24 40-153 0 0,-43 56 95 0 0,-24 145 104 0 0,7-89-1060 0 0,29-89-2741 0 0,-4-9-2668 0 0,-9-3-5217 0 0</inkml:trace>
  <inkml:trace contextRef="#ctx0" brushRef="#br0" timeOffset="2014.964">2609 398 12579 0 0,'0'0'2129'0'0,"0"0"-766"0"0,0 0-321 0 0,0 0-3 0 0,0 0 46 0 0,0 0-14 0 0,0 0-33 0 0,0 0-130 0 0,0 0-137 0 0,0 0-130 0 0,0 0-141 0 0,0 0-98 0 0,-34 24-89 0 0,-103 77-98 0 0,75-38 32 0 0,54-48-195 0 0,1-5-35 0 0,1 0 1 0 0,-1 1-1 0 0,2 0 0 0 0,0 1 1 0 0,0-1-1 0 0,1 1 1 0 0,0 0-1 0 0,1 0 1 0 0,0 0-1 0 0,1 0 1 0 0,1 0-1 0 0,0 1 0 0 0,0-1 1 0 0,1 6-18 0 0,2-16 39 0 0,0 0 0 0 0,-1 0 0 0 0,1 0 0 0 0,0 0 0 0 0,0 0 0 0 0,0 0 0 0 0,0 0 0 0 0,0-1 0 0 0,1 1 1 0 0,-1-1-1 0 0,0 0 0 0 0,1 0 0 0 0,-1 0 0 0 0,1 0 0 0 0,-1 0 0 0 0,1 0 0 0 0,0-1 0 0 0,-1 1 0 0 0,1-1 0 0 0,0 1 0 0 0,-1-1 0 0 0,1 0 0 0 0,0 0 1 0 0,-1-1-1 0 0,1 1 0 0 0,0 0 0 0 0,-1-1 0 0 0,1 0 0 0 0,0 1 0 0 0,-1-1 0 0 0,1 0 0 0 0,-1-1 0 0 0,1 1 0 0 0,-1 0 0 0 0,0-1 0 0 0,0 1 0 0 0,1-1-39 0 0,36-22 177 0 0,-1-1-1 0 0,-1-3 0 0 0,-1-1 0 0 0,-1-1 1 0 0,-2-2-1 0 0,28-34-176 0 0,29-4 25 0 0,-79 111-42 0 0,-16 355 164 0 0,6-324-143 0 0,-4-1 1 0 0,-2 0 0 0 0,-4 0-1 0 0,-16 63-4 0 0,21-117 1 0 0,-1 0 0 0 0,-1-1 0 0 0,0 1 0 0 0,-1-2-1 0 0,-1 1 1 0 0,0-1 0 0 0,-1 0 0 0 0,-1-1 0 0 0,0 0-1 0 0,-1 0 1 0 0,-1-1 0 0 0,0-1 0 0 0,0 0 0 0 0,-1 0-1 0 0,-1-1 1 0 0,0-1 0 0 0,0 0 0 0 0,-1-2 0 0 0,-1 1-1 0 0,-2 0 0 0 0,15-8 3 0 0,0 1 0 0 0,0-1 0 0 0,0 0 0 0 0,0 0-1 0 0,0 0 1 0 0,0 0 0 0 0,0 0 0 0 0,0-1-1 0 0,-1 1 1 0 0,1-1 0 0 0,0 0 0 0 0,0 0 0 0 0,0 0-1 0 0,-1-1 1 0 0,1 1 0 0 0,0-1 0 0 0,0 0 0 0 0,0 1-1 0 0,0-1 1 0 0,0-1 0 0 0,0 1 0 0 0,0 0 0 0 0,0-1-1 0 0,1 1 1 0 0,-1-1 0 0 0,0 0 0 0 0,1 0-1 0 0,-1 0 1 0 0,1 0 0 0 0,0-1 0 0 0,0 1 0 0 0,0 0-1 0 0,0-1 1 0 0,0 0 0 0 0,0 1 0 0 0,1-1 0 0 0,-1 0-1 0 0,1 0 1 0 0,0 0 0 0 0,0 0 0 0 0,0 0 0 0 0,0 0-1 0 0,1 0 1 0 0,-1-2-3 0 0,3-18-7 0 0,1 0 0 0 0,1 0 0 0 0,1 0 0 0 0,1 1 0 0 0,1 0 0 0 0,1 0 0 0 0,1 0 0 0 0,1 1 0 0 0,0 1 0 0 0,2-1 0 0 0,0 2 0 0 0,2 0 0 0 0,0 0 0 0 0,1 1 0 0 0,1 1 0 0 0,6-5 7 0 0,12-16-61 0 0,1 1 0 0 0,3 1 1 0 0,0 2-1 0 0,3 2 0 0 0,20-12 61 0 0,-43 33-452 0 0,21-15-159 0 0,-13 11-6765 0 0,-23 12-4781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1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517 611 0 0 0,'0'0'1172'0'0,"0"0"-28"0"0,0 0-154 0 0,0 0 76 0 0,0 0 266 0 0,0 0 258 0 0,0 0 122 0 0,0 0-28 0 0,0 0-174 0 0,0 0-239 0 0,0 0-208 0 0,17-19-134 0 0,48-61-77 0 0,-44 39 1488 0 0,-20 39-2157 0 0,0 0 1 0 0,-1 0 0 0 0,1 0 0 0 0,-1 0-1 0 0,0-1 1 0 0,0 1 0 0 0,0 0 0 0 0,0 0 0 0 0,0 0-1 0 0,0-1 1 0 0,0 1 0 0 0,-1 0 0 0 0,1 0-1 0 0,-1 0 1 0 0,0 0 0 0 0,0 0 0 0 0,1 0-1 0 0,-1 0 1 0 0,0 0 0 0 0,-1 0 0 0 0,1 0-1 0 0,0 0 1 0 0,-1 1 0 0 0,0-2-184 0 0,-78-26 1514 0 0,57 26-1441 0 0,-1 1 0 0 0,0 1 0 0 0,0 1 0 0 0,0 1 0 0 0,1 2 0 0 0,-1 0 0 0 0,1 1 0 0 0,-1 1 0 0 0,1 1 1 0 0,1 2-1 0 0,-1 0 0 0 0,1 1 0 0 0,1 1 0 0 0,0 1 0 0 0,0 1 0 0 0,-17 13-73 0 0,36-24 4 0 0,0 0 0 0 0,0-1 0 0 0,0 1-1 0 0,-1 0 1 0 0,1 1 0 0 0,0-1 0 0 0,0 0 0 0 0,0 1-1 0 0,0-1 1 0 0,1 1 0 0 0,-1-1 0 0 0,0 1 0 0 0,1 0-1 0 0,-1 0 1 0 0,1 0 0 0 0,0 0 0 0 0,-1 0 0 0 0,1 0-1 0 0,0 0 1 0 0,0 0 0 0 0,0 0 0 0 0,0 1 0 0 0,1-1-1 0 0,-1 0 1 0 0,1 0 0 0 0,-1 1 0 0 0,1-1 0 0 0,0 1-1 0 0,0-1 1 0 0,0 0 0 0 0,0 1 0 0 0,0-1 0 0 0,1 0-1 0 0,-1 1 1 0 0,1-1 0 0 0,-1 0 0 0 0,1 1 0 0 0,0-1-1 0 0,0 0 1 0 0,0 0 0 0 0,0 0 0 0 0,0 0 0 0 0,1 0-1 0 0,-1 0 1 0 0,1 0 0 0 0,-1 0 0 0 0,2 1-4 0 0,11 3 29 0 0,-1 0 1 0 0,1 0-1 0 0,0-1 0 0 0,0-1 1 0 0,1 0-1 0 0,-1-2 0 0 0,1 1 1 0 0,0-2-1 0 0,0 0 0 0 0,0 0 1 0 0,0-1-1 0 0,-1-1 1 0 0,12-2-30 0 0,26 1 87 0 0,-52 2-77 0 0,-1 1 1 0 0,1-1-1 0 0,-1 0 0 0 0,1 1 0 0 0,-1-1 0 0 0,1 1 0 0 0,0-1 1 0 0,-1 1-1 0 0,1-1 0 0 0,-1 1 0 0 0,1-1 0 0 0,0 1 0 0 0,0-1 0 0 0,-1 1 1 0 0,1-1-1 0 0,0 1 0 0 0,0 0 0 0 0,0-1 0 0 0,-1 1 0 0 0,1-1 1 0 0,0 1-1 0 0,0 0 0 0 0,0-1 0 0 0,0 1 0 0 0,0 0 0 0 0,0-1 0 0 0,1 1 1 0 0,-1-1-1 0 0,0 1 0 0 0,0 0 0 0 0,0-1 0 0 0,0 1 0 0 0,1-1 0 0 0,-1 1 1 0 0,0-1-1 0 0,1 1 0 0 0,-1-1 0 0 0,0 1 0 0 0,1-1 0 0 0,-1 1 1 0 0,1-1-1 0 0,-1 1 0 0 0,0-1 0 0 0,1 0 0 0 0,-1 1 0 0 0,1-1 0 0 0,0 1 1 0 0,-1-1-1 0 0,1 0 0 0 0,-1 0 0 0 0,1 1 0 0 0,-1-1 0 0 0,1 0 1 0 0,0 0-11 0 0,-6 4 19 0 0,-240 186 559 0 0,235-180-573 0 0,-4 2 3 0 0,0 1 1 0 0,2 0 0 0 0,-1 1-1 0 0,2 0 1 0 0,0 1-1 0 0,1 0 1 0 0,0 1-1 0 0,-4 10-8 0 0,13-19 13 0 0,0 0-1 0 0,1-1 1 0 0,0 1 0 0 0,0 0-1 0 0,0-1 1 0 0,1 1-1 0 0,0 0 1 0 0,1-1 0 0 0,-1 1-1 0 0,1-1 1 0 0,1 1-1 0 0,-1-1 1 0 0,1 0-1 0 0,0 0 1 0 0,0 0 0 0 0,1 0-1 0 0,0-1 1 0 0,0 1-1 0 0,0-1 1 0 0,0 0 0 0 0,1 0-1 0 0,0-1 1 0 0,0 1-1 0 0,0-1 1 0 0,1 0-1 0 0,-1-1 1 0 0,1 1 0 0 0,0-1-1 0 0,0 0 1 0 0,0 0-1 0 0,1-1 1 0 0,0 0-13 0 0,8 3 66 0 0,0-1-1 0 0,0 0 1 0 0,1-2 0 0 0,0 0 0 0 0,-1 0-1 0 0,1-1 1 0 0,0-1 0 0 0,4-1-66 0 0,-1 1 23 0 0,-13-1-72 0 0,0 0-1 0 0,-1-1 0 0 0,1 1 0 0 0,0-1 0 0 0,-1 0 1 0 0,0 0-1 0 0,1-1 0 0 0,-1 0 0 0 0,0 0 0 0 0,0 0 1 0 0,0 0-1 0 0,-1-1 0 0 0,1 0 0 0 0,-1 0 0 0 0,0 0 1 0 0,0 0-1 0 0,0-1 0 0 0,-1 1 0 0 0,1-1 0 0 0,0-3 50 0 0,19-29-3660 0 0,-6 3-4588 0 0,-12 22-3702 0 0</inkml:trace>
  <inkml:trace contextRef="#ctx0" brushRef="#br0" timeOffset="355.947">271 0 13659 0 0,'0'0'1486'0'0,"0"0"-223"0"0,0 0-259 0 0,0 0-83 0 0,0 0-5 0 0,0 0-33 0 0,0 0-121 0 0,0 0-146 0 0,0 0-168 0 0,0 0-123 0 0,0 0-11 0 0,0 0 77 0 0,0 0 83 0 0,1 9 48 0 0,36 196 1785 0 0,-27-43-1461 0 0,-7 0 0 0 0,-11 87-846 0 0,-5-111 91 0 0,-6-2 0 0 0,-22 73-91 0 0,-2-33 28 0 0,42-175-62 0 0,0 0 1 0 0,1 0-1 0 0,-1 0 1 0 0,0 0-1 0 0,1 0 1 0 0,0 0-1 0 0,-1 0 1 0 0,1 0 0 0 0,-1 0-1 0 0,1 0 1 0 0,0 1-1 0 0,0-1 1 0 0,0 0-1 0 0,0 0 1 0 0,0 0-1 0 0,0 0 1 0 0,0 0-1 0 0,0 0 1 0 0,0 1-1 0 0,0-1 1 0 0,0 0-1 0 0,1 0 1 0 0,-1 0 0 0 0,1 0-1 0 0,-1 0 1 0 0,1 0-1 0 0,-1 0 1 0 0,1 0-1 0 0,-1 0 1 0 0,1 0-1 0 0,0 0 1 0 0,-1-1-1 0 0,1 1 1 0 0,0 0-1 0 0,0 0 1 0 0,0-1 0 0 0,0 1-1 0 0,0 0 1 0 0,0-1-1 0 0,0 1 1 0 0,0-1-1 0 0,0 1 1 0 0,1 0 33 0 0,2-1-1427 0 0,6-1-1426 0 0,-4-2-5321 0 0,0-1-4062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2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0 0 0,'0'0'1820'0'0,"0"0"-541"0"0,0 0-138 0 0,0 0 224 0 0,0 0 284 0 0,0 0 154 0 0,0 0-50 0 0,0 0-226 0 0,0 0-317 0 0,0 0-282 0 0,0 0-196 0 0,4 12 4713 0 0,12-5-5098 0 0,0 0 0 0 0,1-1 0 0 0,-1-1-1 0 0,1 0 1 0 0,1-1 0 0 0,-1-1 0 0 0,0-1 0 0 0,1-1-1 0 0,-1 0 1 0 0,1-1 0 0 0,-1-1 0 0 0,13-2-347 0 0,25 2 379 0 0,222-10 334 0 0,-212 8-441 0 0,-60 3-4516 0 0,-11-1-4609 0 0,4 1-2492 0 0</inkml:trace>
  <inkml:trace contextRef="#ctx0" brushRef="#br0" timeOffset="311.224">37 553 11074 0 0,'0'0'2566'0'0,"0"0"-1145"0"0,0 0-475 0 0,0 0-83 0 0,0 0 25 0 0,0 0-43 0 0,0 0-169 0 0,0 0-159 0 0,0 0-57 0 0,0 0 14 0 0,0 0 27 0 0,0 0 6 0 0,0 0-51 0 0,24 0-51 0 0,156-4 780 0 0,114 24 47 0 0,-259-12-1059 0 0,-5-1-2062 0 0,-10-5-7373 0 0,-20-2-1975 0 0</inkml:trace>
  <inkml:trace contextRef="#ctx0" brushRef="#br0" timeOffset="1187.389">252 1 12043 0 0,'0'0'1556'0'0,"0"0"-150"0"0,0 0-193 0 0,0 0-82 0 0,0 0-73 0 0,0 0-200 0 0,0 0-251 0 0,0 0-245 0 0,0 0-149 0 0,0 0-1 0 0,0 0 84 0 0,0 0 122 0 0,4 7 79 0 0,59 79 1313 0 0,-42-72-1550 0 0,0 0 0 0 0,1-1 0 0 0,1-2 0 0 0,0 0 0 0 0,1-1 0 0 0,0-1 0 0 0,0-2 0 0 0,0 0 0 0 0,1-2 0 0 0,3 0-260 0 0,-2 0 41 0 0,-1 0 1 0 0,0 2-1 0 0,1 1 0 0 0,-2 1 1 0 0,0 1-1 0 0,0 1 1 0 0,-1 1-1 0 0,0 1 0 0 0,13 10-41 0 0,-32-18 7 0 0,0 0 0 0 0,0 0-1 0 0,0 0 1 0 0,0 0-1 0 0,-1 1 1 0 0,0-1 0 0 0,0 1-1 0 0,-1 0 1 0 0,1 0-1 0 0,-1 0 1 0 0,0 0 0 0 0,-1 0-1 0 0,0 0 1 0 0,0 1-1 0 0,0-1 1 0 0,-1 0 0 0 0,1 1-1 0 0,-2-1 1 0 0,1 0-1 0 0,-1 1 1 0 0,0-1 0 0 0,0 0-1 0 0,0 0 1 0 0,-1 1-1 0 0,0-1 1 0 0,0 0 0 0 0,-1-1-1 0 0,0 1 1 0 0,0 0-1 0 0,0-1 1 0 0,-1 0 0 0 0,0 1-1 0 0,0-1 1 0 0,0-1-1 0 0,0 1 1 0 0,-1-1 0 0 0,0 1-1 0 0,1-1 1 0 0,-2 0-7 0 0,-88 78 342 0 0,-4-4 0 0 0,-2-4 1 0 0,-26 9-343 0 0,95-47 53 0 0,31-35-40 0 0,0 2-13 0 0,0-2-9 0 0,0-1 17 0 0,0 0 17 0 0,0 0-2 0 0,0 0 9 0 0,0 0-9 0 0,0 0 6 0 0,0 0 7 0 0,0 0 15 0 0,0 0-2 0 0,0 0 4 0 0,0 0 19 0 0,0 0-4 0 0,0 0 2 0 0,0 0-5 0 0,0 0-6 0 0,0 0-19 0 0,0 0 1 0 0,0 0-16 0 0,0 0-10 0 0,0 0 10 0 0,0 0-5 0 0,0 0 2 0 0,0 0-5 0 0,0 0-2 0 0,0 0-6 0 0,0 0 1 0 0,0 0 3 0 0,0 0-4 0 0,0 0 2 0 0,0 0 8 0 0,0 0-11 0 0,0 0-10 0 0,0 0 14 0 0,0 0 4 0 0,0 0-1 0 0,0 0-8 0 0,0 0-10 0 0,0 0 10 0 0,0 0 3 0 0,0 0-16 0 0,0 0-13 0 0,0 0 8 0 0,0 0 7 0 0,0 0 12 0 0,0 0-9 0 0,0 0 9 0 0,0 0 12 0 0,0 0-4 0 0,0 0-11 0 0,0 0-18 0 0,0 0-8 0 0,0 0 5 0 0,0 0 10 0 0,0 0 14 0 0,0 0-8 0 0,0 0 12 0 0,0 0-1 0 0,0 0-16 0 0,0 0 15 0 0,0 0 8 0 0,0 0 2 0 0,0 0-14 0 0,0 0-18 0 0,0 0-4 0 0,0 0 0 0 0,0 0-4 0 0,0 0-10 0 0,0 0 19 0 0,0 0 16 0 0,0 0 7 0 0,0 0 7 0 0,0 0-31 0 0,0 0-1 0 0,0 0-7 0 0,0 0-4 0 0,0 0-27 0 0,0 0-17 0 0,0 0-23 0 0,0 0-14 0 0,0 0-45 0 0,0 0-55 0 0,0 0-112 0 0,0-3 183 0 0,0 2-1483 0 0,0 1-5181 0 0,0 0-4608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3:05.5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272 617,'-28'8,"-1"3,2 0,-1 1,2 2,0 1,0 1,-16 15,39-30,0 1,0 0,1 0,-1 0,1 0,-1 1,1-1,0 0,0 1,0 0,0-1,1 1,-1 0,1 0,0 0,0 0,0 0,0 1,0-1,0 0,1 0,0 1,0-1,0 0,0 0,0 1,0-1,1 0,0 0,0 0,0 1,0-1,0 0,0 0,1 0,-1-1,3 3,3 3,1 0,0 0,0-1,0 0,1 0,1-1,-1-1,1 1,0-2,0 1,0-1,1-1,-1 0,1 0,0-1,0 0,0-1,0-1,0 1,0-2,0 0,0 0,-1-1,1 0,0 0,-1-2,1 1,-1-1,0-1,0 0,0 0,-1-1,0 0,4-3,2-4,-1 3</inkml:trace>
  <inkml:trace contextRef="#ctx0" brushRef="#br0" timeOffset="302.15">725 25,'-8'88,"3"1,5 0,4 0,12 70,39 38,-54-193,1 0,0-1,0 1,0 0,-1 0,1 0,-1 1,0-1,0 0,-1 0,1 1,-1-1,0 0,0 1,-1-1,1 0,-1 0,0 1,-1 3,-7-3,-2-5</inkml:trace>
  <inkml:trace contextRef="#ctx0" brushRef="#br0" timeOffset="555.922">470 505,'38'-5,"37"-7,15 0,-2 1,-12 3,-14 2,-13 3,-10 1,-6 2,-5-5,-6-1</inkml:trace>
  <inkml:trace contextRef="#ctx0" brushRef="#br0" timeOffset="712.961">1260 419,'5'34,"1"15,5 0,1-8</inkml:trace>
  <inkml:trace contextRef="#ctx0" brushRef="#br0" timeOffset="864.961">1260 165,'0'0</inkml:trace>
  <inkml:trace contextRef="#ctx0" brushRef="#br0" timeOffset="1102.443">1599 222,'-4'12,"0"0,1 0,0 0,1 1,0-1,1 1,1 0,0-1,0 1,1-1,1 1,0-1,1 1,0-1,1 0,0 0,1 0,-2-9,-1-1,1 1,0 0,0-1,0 0,0 0,0 0,1 0,-1 0,1 0,-1-1,1 0,-1 0,1 0,0 0,0 0,-1-1,1 1,0-1,0 0,0-1,0 1,-1 0,1-1,0 0,0 0,-1 0,1-1,-1 1,1-1,-1 0,0 0,1 0,-1 0,0 0,0-1,-1 1,1-1,0 0,-1 0,0 0,1 0,-1 0,-1-1,1 1,0-1,-1 1,0-1,1 1,-2-1,1 0,0 0,-1-1,3-2,-1 0,0 0,-1 0,0-1,0 1,-1 0,1-1,-2 1,1 0,-1-1,0 1,-1 0,1 0,-1 0,-1 0,1 0,-1 0,-1 1,1-1,-1 1,0 0,-2-2,-11-11</inkml:trace>
  <inkml:trace contextRef="#ctx0" brushRef="#br0" timeOffset="1446.678">1937 363,'1'-1,"11"-26,1 1,2 0,0 1,2 1,1 0,18-17,-34 38,1 1,0 0,-1 0,1 0,0 1,1-1,-1 1,0 0,0 0,0 0,1 0,-1 0,1 1,-1-1,0 1,1 0,-1 0,1 0,-1 1,0-1,1 1,-1 0,0 0,1 0,-1 0,0 1,0-1,0 1,0-1,0 1,0 0,-1 1,1-1,-1 0,1 1,-1-1,0 1,0 0,0 0,0 0,0 0,0 1,1 0,0 0,0 0,0 0,1-1,-1 1,1-1,0 0,0 0,0-1,0 1,1-1,-1 0,1 0,-1 0,1 0,0-1,-1 0,1 0,0 0,0-1,0 1,0-1,0-1,0 1,-1 0,1-1,0 0,0 0,0-1,-1 1,4-3,3-4,0 0,0-1,-1 0,-1 0,0-1,0-1,-1 0,0 0,0 0,-2-1,1 0,-2 0,1-1,-2 0,0 0,0 0,1-13,1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37.3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1 424,'99'-25,"-97"24,1 0,0 0,-1-1,1 1,0-1,-1 0,0 1,1-1,-1 0,0 0,0-1,0 1,-1 0,1-1,0 1,-1-1,0 0,1 1,-1-1,0 0,0 0,-1 0,1 0,-1 1,1-1,-1 0,0 0,0 0,0 0,0 0,-1 0,0-2,1 4,0-1,-1 1,1-1,-1 1,1-1,-1 1,0-1,1 1,-1-1,0 1,0 0,0 0,0-1,0 1,0 0,0 0,-1 0,1 0,0 0,-1 0,1 1,-1-1,1 0,0 1,-1-1,0 1,1-1,-1 1,1 0,-1 0,1-1,-1 1,0 0,1 1,-1-1,1 0,-1 0,1 1,-1-1,0 1,1-1,-1 1,-54 41,53-39,0 1,0 0,0 0,0 0,1 0,-1 0,1 1,0-1,1 1,-1-1,1 1,0 0,0 0,0-1,1 1,-1 0,1 0,1 0,-1 0,0 0,1 0,0-1,0 1,1 0,0-1,-1 1,1-1,1 1,-1-1,1 0,-1 0,1 0,0 0,1-1,-1 1,1-1,-1 0,5 3,0-2,0 0,0 0,0 0,1-2,-1 1,1-1,0 0,-1 0,1-1,0-1,5 1,2-1</inkml:trace>
  <inkml:trace contextRef="#ctx0" brushRef="#br0" timeOffset="377.855">265 512,'5'-13,"0"0,1 1,1 0,0 0,0 1,1 0,1 0,-1 1,2 0,0 0,6-4,-14 14,0-1,0 1,0 0,0 0,0 0,0 0,0 0,0 1,0-1,-1 1,1-1,0 1,0 0,0-1,0 1,0 0,-1 0,1 0,-1 1,1-1,0 0,-1 1,0-1,1 1,-1-1,0 1,0-1,0 1,0 0,0 0,0 0,0-1,-1 3,13 12,-11-13,1 0,-1 0,1 0,0 0,0-1,0 1,1-1,-1 0,0 0,1 0,0 0,-1-1,1 1,0-1,0 0,-1 0,1 0,0-1,0 1,0-1,0 0,0 0,0-1,0 1,0-1,0 0,0 0,0 0,0 0,-1-1,1 1,-1-1,1 0,-1 0,1-1,-1 1,0 0,0-1,2-2,87-106,-81 95</inkml:trace>
  <inkml:trace contextRef="#ctx0" brushRef="#br0" timeOffset="627.163">865 0,'-6'27,"-2"21,0 6,2-5,1-6,3-5,3-6,3-6,0-3,2-4,1-1,-2-1,2-1,0 1,-2 0,-1 0,-2-3</inkml:trace>
  <inkml:trace contextRef="#ctx0" brushRef="#br0" timeOffset="881.8">689 230,'23'-6,"24"-2,10 0,0 2,-6 2,-5 1,-8 1,-8 5,-5 1,-4 0,-3 3,-1-1,-4-1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2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135 140 6009 0 0,'0'0'2378'0'0,"0"0"-440"0"0,0 0-227 0 0,0 0-56 0 0,0 0-31 0 0,0 0-137 0 0,0 0-240 0 0,0 0-295 0 0,0 0-293 0 0,0 0-233 0 0,0 0-146 0 0,0 0-94 0 0,0 12 248 0 0,9 271 3109 0 0,19 209-2173 0 0,-26-429-1081 0 0,-1 0-3932 0 0,-11-92-8418 0 0,8 21 1577 0 0</inkml:trace>
  <inkml:trace contextRef="#ctx0" brushRef="#br0" timeOffset="329.889">1 250 9266 0 0,'0'0'1382'0'0,"0"0"-121"0"0,0 0-61 0 0,0 0 66 0 0,0 0 20 0 0,0 0-78 0 0,0 0-138 0 0,0 0-176 0 0,0 0-125 0 0,0 0-104 0 0,32-33-69 0 0,107-102-72 0 0,-68 90-53 0 0,-44 36-272 0 0,0 1-1 0 0,0 2 1 0 0,1 1 0 0 0,0 1 0 0 0,0 1-1 0 0,0 2 1 0 0,1 0 0 0 0,-1 2-1 0 0,0 2 1 0 0,5 1-199 0 0,-24-2 31 0 0,0 1 0 0 0,-1 0 0 0 0,1 0 0 0 0,0 1 0 0 0,-1 0 0 0 0,0 0 0 0 0,0 1 0 0 0,0 0 0 0 0,-1 1 1 0 0,0 0-1 0 0,0 0 0 0 0,0 0 0 0 0,0 1 0 0 0,-1 0 0 0 0,-1 0 0 0 0,1 1 0 0 0,-1 0 0 0 0,0 0 0 0 0,-1 0 0 0 0,0 0 0 0 0,0 1 0 0 0,-1-1 0 0 0,0 1 0 0 0,0 0 0 0 0,-1 0 0 0 0,0 0 0 0 0,-1 0 0 0 0,0 1 0 0 0,0 2-31 0 0,0 0 65 0 0,-1 0-1 0 0,-1 0 1 0 0,0 0-1 0 0,-1-1 1 0 0,0 1-1 0 0,0 0 1 0 0,-1-1-1 0 0,-1 0 1 0 0,0 1-1 0 0,-1-2 1 0 0,0 1-1 0 0,0 0 1 0 0,-1-1-1 0 0,-6 7-64 0 0,-2 3 32 0 0,-2-1 1 0 0,-1-1-1 0 0,0 0 0 0 0,-1-1 1 0 0,-1-1-1 0 0,0-1 0 0 0,-1-1 0 0 0,-1 0 1 0 0,0-2-1 0 0,-1 0 0 0 0,0-2 0 0 0,0 0 1 0 0,-2-1-1 0 0,1-2 0 0 0,-12 3-32 0 0,-56-6-373 0 0,90-4 310 0 0,0 1-1 0 0,0-1 1 0 0,0 0 0 0 0,0 0 0 0 0,0 0 0 0 0,0 0-1 0 0,0 0 1 0 0,0 0 0 0 0,0 0 0 0 0,0 0-1 0 0,0 0 1 0 0,0 0 0 0 0,1-1 0 0 0,-1 1-1 0 0,0 0 1 0 0,0 0 0 0 0,0-1 0 0 0,0 1 0 0 0,0-1-1 0 0,0 1 1 0 0,0-1 0 0 0,1 1 0 0 0,-1-1-1 0 0,0 0 1 0 0,0 1 0 0 0,1-1 0 0 0,-1 0 0 0 0,0 0-1 0 0,1 1 1 0 0,-1-1 0 0 0,1 0 0 0 0,-1 0-1 0 0,1 0 1 0 0,-1 0 0 0 0,1 0 0 0 0,0 0 0 0 0,0 0-1 0 0,-1 0 1 0 0,1 0 0 0 0,0 0 0 0 0,0 0-1 0 0,0 0 1 0 0,0 0 0 0 0,0 0 0 0 0,0 1 0 0 0,0-1-1 0 0,0 0 1 0 0,0 0 0 0 0,1 0 0 0 0,-1 0-1 0 0,0 0 1 0 0,1 0 0 0 0,-1 0 0 0 0,0 0 0 0 0,1-1 63 0 0,25-27-8311 0 0,-15 22-1747 0 0</inkml:trace>
  <inkml:trace contextRef="#ctx0" brushRef="#br0" timeOffset="1144.728">1628 239 12251 0 0,'0'0'1871'0'0,"0"0"-392"0"0,0 0-218 0 0,0 0 21 0 0,0 0 50 0 0,0 0-56 0 0,0 0-185 0 0,0 0-201 0 0,0 0-185 0 0,0 0-138 0 0,0 0-97 0 0,0 0-69 0 0,0 0-56 0 0,-30 17-43 0 0,-93 51-25 0 0,34-6 635 0 0,46-36-447 0 0,-1-2 0 0 0,-1-2 0 0 0,0-3-1 0 0,-28 8-464 0 0,67-25-31 0 0,5-2 50 0 0,0 0 1 0 0,0 0-1 0 0,0 0 1 0 0,0 0 0 0 0,0 0-1 0 0,1 1 1 0 0,-1-1-1 0 0,0 0 1 0 0,0 0 0 0 0,0 0-1 0 0,0 1 1 0 0,1-1-1 0 0,-1 1 1 0 0,0-1 0 0 0,0 0-1 0 0,1 1 1 0 0,-1-1-1 0 0,0 1 1 0 0,0 0 0 0 0,1-1-1 0 0,-1 1 1 0 0,1-1-1 0 0,-1 1 1 0 0,1 0-1 0 0,-1 0 1 0 0,1-1 0 0 0,-1 1-1 0 0,1 0 1 0 0,0 0-1 0 0,-1-1 1 0 0,1 1 0 0 0,0 0-1 0 0,-1 0 1 0 0,1 0-1 0 0,0 0 1 0 0,0 0 0 0 0,0-1-1 0 0,0 1 1 0 0,0 0-1 0 0,0 0 1 0 0,0 0 0 0 0,0 0-1 0 0,0 0 1 0 0,1 0-1 0 0,-1-1 1 0 0,0 1 0 0 0,1 0-1 0 0,-1 0 1 0 0,0 0-1 0 0,1-1 1 0 0,-1 1 0 0 0,1 0-1 0 0,-1 0 1 0 0,1-1-1 0 0,-1 1 1 0 0,1 0-20 0 0,17 26 115 0 0,0-1-1 0 0,2-1 1 0 0,1-1 0 0 0,1 0-1 0 0,1-2 1 0 0,17 13-115 0 0,88 72 210 0 0,-61-55 43 0 0,-69-55-5145 0 0,-3 0-2159 0 0,2 2-4905 0 0</inkml:trace>
  <inkml:trace contextRef="#ctx0" brushRef="#br0" timeOffset="1611.878">805 736 11298 0 0,'0'0'1757'0'0,"0"0"-198"0"0,0 0-115 0 0,0 0 59 0 0,0 0 80 0 0,0 0-88 0 0,0 0-173 0 0,0 0-214 0 0,0 0-228 0 0,0 0-197 0 0,0 0-164 0 0,0 0-102 0 0,0 0-73 0 0,-2-7 1026 0 0,45 65-568 0 0,2-2 0 0 0,3-3 0 0 0,14 10-802 0 0,47 52 420 0 0,16 21 5 0 0,-117-121-367 0 0,-8-14-44 0 0,0-1-7 0 0,0 0-10 0 0,0 0 9 0 0,0 0 2 0 0,0 0-3 0 0,0 0-10 0 0,0 0-17 0 0,4-23-6134 0 0,-1 17 1318 0 0,-1 2-7223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3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11106 0 0,'0'0'2818'0'0,"0"0"-1111"0"0,0 0-618 0 0,0 0-59 0 0,0 0 87 0 0,0 0 19 0 0,0 0-131 0 0,0 0-207 0 0,0 0-210 0 0,0 0-96 0 0,0 0 60 0 0,0 0 64 0 0,0 0 39 0 0,4 11-41 0 0,-1-3-499 0 0,0-4-57 0 0,-2 1-1 0 0,1-1 1 0 0,0 1 0 0 0,-1 0-1 0 0,0 0 1 0 0,0 0 0 0 0,0 0-1 0 0,-1 0 1 0 0,1-1 0 0 0,-1 1 0 0 0,0 0-1 0 0,-1 0 1 0 0,1 0 0 0 0,-2 5-58 0 0,-154 541 1471 0 0,142-497-1535 0 0,-3-1 1 0 0,-2-1 0 0 0,-3-1-1 0 0,-11 19 64 0 0,12-36-1620 0 0,15-115-13068 0 0,6 63 9533 0 0,0 2-845 0 0</inkml:trace>
  <inkml:trace contextRef="#ctx0" brushRef="#br0" timeOffset="514.731">103 509 4969 0 0,'0'0'1478'0'0,"0"0"-214"0"0,0 0 55 0 0,0 0 137 0 0,0 0 26 0 0,0 0-115 0 0,0 0-219 0 0,0 0-168 0 0,0 0-153 0 0,0 0-111 0 0,0 0-73 0 0,0 0-23 0 0,0 0 2 0 0,2 27-9 0 0,8 84-29 0 0,-11-110-565 0 0,1 0 1 0 0,0 0-1 0 0,-1 1 0 0 0,1-1 0 0 0,0 0 1 0 0,0 0-1 0 0,0 0 0 0 0,0 0 0 0 0,0 0 0 0 0,0 0 1 0 0,0 0-1 0 0,0 0 0 0 0,0 0 0 0 0,0 0 0 0 0,1 0 1 0 0,-1 0-1 0 0,0 0 0 0 0,1 0 0 0 0,-1 0 0 0 0,1 0 1 0 0,-1 0-1 0 0,1 0 0 0 0,0 0 0 0 0,-1 0 0 0 0,1 0 1 0 0,0-1-1 0 0,0 1 0 0 0,-1 0 0 0 0,1 0 0 0 0,0-1 1 0 0,0 1-1 0 0,0-1 0 0 0,0 1 0 0 0,0-1 0 0 0,0 1 1 0 0,0-1-1 0 0,0 1 0 0 0,0-1 0 0 0,0 0 0 0 0,0 0 1 0 0,0 1-1 0 0,0-1 0 0 0,1 0-19 0 0,4 0 164 0 0,6 2-10 0 0,0-1 1 0 0,0 0-1 0 0,0 0 1 0 0,0-2-1 0 0,0 1 1 0 0,0-1-1 0 0,0-1 1 0 0,0 0 0 0 0,0-1-1 0 0,0 0 1 0 0,0-1-1 0 0,-1-1 1 0 0,0 1-1 0 0,0-2 1 0 0,0 1-1 0 0,-1-2 1 0 0,0 1-1 0 0,0-1 1 0 0,0-1-1 0 0,3-3-154 0 0,9-10 135 0 0,0 0 1 0 0,-2-1-1 0 0,0-1 0 0 0,-2-1 0 0 0,0-1 0 0 0,-2 0 1 0 0,9-20-136 0 0,-13 21 85 0 0,-1 0 0 0 0,-2-1 0 0 0,0 0 0 0 0,-2-1 0 0 0,-1 0 0 0 0,-1 0 0 0 0,-1 0 0 0 0,-1 0 0 0 0,-1-1 1 0 0,-2-16-86 0 0,-11 44 196 0 0,4 8-184 0 0,1 0 0 0 0,0 0 1 0 0,0 0-1 0 0,1 1 0 0 0,1 0 1 0 0,-1 0-1 0 0,1 0 0 0 0,1 1 1 0 0,0-1-1 0 0,0 6-12 0 0,1-8 13 0 0,-19 69 241 0 0,4 1 1 0 0,3 1 0 0 0,4 0 0 0 0,3 1-1 0 0,3 37-254 0 0,10 60 143 0 0,-6-178-168 0 0,1 1-1 0 0,-1 0 1 0 0,0-1-1 0 0,1 1 1 0 0,-1 0 0 0 0,0-1-1 0 0,1 1 1 0 0,-1 0 0 0 0,1-1-1 0 0,-1 1 1 0 0,1 0 0 0 0,-1 0-1 0 0,0-1 1 0 0,1 1 0 0 0,-1 0-1 0 0,1 0 1 0 0,-1 0-1 0 0,1 0 1 0 0,-1 0 0 0 0,1 0-1 0 0,-1 0 1 0 0,1 0 0 0 0,-1 0-1 0 0,1 0 1 0 0,-1 0 0 0 0,1 0-1 0 0,-1 0 1 0 0,1 0 0 0 0,-1 0-1 0 0,1 0 1 0 0,-1 1-1 0 0,1-1 1 0 0,-1 0 0 0 0,1 0-1 0 0,-1 1 1 0 0,1-1 0 0 0,-1 0-1 0 0,0 1 1 0 0,1-1 0 0 0,-1 0-1 0 0,1 1 1 0 0,-1-1 0 0 0,0 0-1 0 0,0 1 1 0 0,1-1-1 0 0,-1 1 1 0 0,0-1 0 0 0,0 1-1 0 0,1-1 1 0 0,-1 1 0 0 0,0-1-1 0 0,0 1 1 0 0,0-1 0 0 0,0 1-1 0 0,0-1 1 0 0,0 1-1 0 0,0-1 1 0 0,0 1 0 0 0,0-1-1 0 0,0 1 1 0 0,0-1 0 0 0,0 1-1 0 0,0-1 1 0 0,0 1 0 0 0,0-1-1 0 0,-1 1 26 0 0,14-32-2853 0 0,-3 11-4060 0 0,-6 9-4752 0 0</inkml:trace>
  <inkml:trace contextRef="#ctx0" brushRef="#br0" timeOffset="783.614">766 516 9930 0 0,'0'0'4065'0'0,"0"0"-2114"0"0,0 0-760 0 0,0 0 12 0 0,0 0 119 0 0,0 0 30 0 0,0 0-153 0 0,0 0-226 0 0,0 0-203 0 0,0 0-153 0 0,-13 34-102 0 0,-39 109-91 0 0,11-11 384 0 0,33-18-681 0 0,9-113-244 0 0,0 0 0 0 0,0-1 0 0 0,1 1 0 0 0,-1 0 0 0 0,0-1 0 0 0,0 1 1 0 0,1-1-1 0 0,-1 1 0 0 0,0-1 0 0 0,1 1 0 0 0,-1-1 0 0 0,1 0 0 0 0,-1 0 0 0 0,0 0 0 0 0,1 0 0 0 0,-1 0 0 0 0,1 0 0 0 0,-1 0 0 0 0,0 0 0 0 0,1 0 1 0 0,-1-1-1 0 0,1 1 0 0 0,-1-1 0 0 0,0 1 0 0 0,1-1 0 0 0,-1 1 0 0 0,0-1 0 0 0,0 0 0 0 0,0 0 0 0 0,1 0 0 0 0,-1 1 0 0 0,0-1 0 0 0,0 0 0 0 0,0 0 1 0 0,0 0-1 0 0,-1-1 0 0 0,1 1 117 0 0,17-20-7718 0 0,-11 13-3484 0 0</inkml:trace>
  <inkml:trace contextRef="#ctx0" brushRef="#br0" timeOffset="1069.402">985 593 10442 0 0,'0'0'1830'0'0,"0"0"-255"0"0,0 0-28 0 0,0 0-41 0 0,0 0-110 0 0,0 0-209 0 0,0 0-267 0 0,0 0-205 0 0,0 0-139 0 0,0 0-91 0 0,0 0-54 0 0,0 0-24 0 0,-32 27-26 0 0,-99 83-34 0 0,73-66 461 0 0,58-44-781 0 0,-1 0-1 0 0,1 0 0 0 0,-1 0 1 0 0,1 0-1 0 0,0 0 1 0 0,-1 1-1 0 0,1-1 0 0 0,-1 0 1 0 0,1 0-1 0 0,0 1 1 0 0,-1-1-1 0 0,1 0 1 0 0,0 0-1 0 0,-1 1 0 0 0,1-1 1 0 0,0 0-1 0 0,0 1 1 0 0,-1-1-1 0 0,1 0 0 0 0,0 1 1 0 0,0-1-1 0 0,-1 0 1 0 0,1 1-1 0 0,0-1 0 0 0,0 1 1 0 0,0-1-1 0 0,0 0 1 0 0,0 1-1 0 0,0-1 0 0 0,0 1 1 0 0,-1-1-1 0 0,1 1 1 0 0,0-1-1 0 0,1 0 0 0 0,-1 1 1 0 0,0-1-1 0 0,0 1 1 0 0,0-1-1 0 0,0 1 0 0 0,0-1 1 0 0,0 0-1 0 0,0 1 1 0 0,1-1-1 0 0,-1 1 0 0 0,0-1 1 0 0,0 0-1 0 0,0 1 1 0 0,1-1-1 0 0,-1 0 1 0 0,0 1-1 0 0,1-1 0 0 0,-1 0 1 0 0,0 0-1 0 0,1 1 1 0 0,-1-1-1 0 0,0 0 0 0 0,1 0 1 0 0,-1 1-1 0 0,1-1 1 0 0,-1 0-1 0 0,0 0 0 0 0,1 0 1 0 0,-1 0-27 0 0,37 17 781 0 0,-24-12-521 0 0,-2 0-122 0 0,0 0-1 0 0,-1 1 1 0 0,0 1 0 0 0,0 0-1 0 0,0 0 1 0 0,-1 1 0 0 0,0 0 0 0 0,-1 0-1 0 0,0 1 1 0 0,0 0 0 0 0,-1 0-1 0 0,0 1 1 0 0,0 0 0 0 0,-1 1 0 0 0,2 6-138 0 0,27 49-537 0 0,-25-63-1148 0 0,-6-2-6090 0 0,-3-1-4807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3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26 654 3961 0 0,'0'0'1675'0'0,"0"0"-340"0"0,0 0-16 0 0,0 0 289 0 0,0 0 187 0 0,0 0-38 0 0,0 0-261 0 0,0 0-315 0 0,0 0-230 0 0,0 0-176 0 0,0 0-136 0 0,0 0-94 0 0,0 0-36 0 0,-4 2 16 0 0,-13 6 19 0 0,12-7 16 0 0,5-1 7 0 0,0 0-27 0 0,0 0-24 0 0,0 0-30 0 0,0 0-14 0 0,0 0-7 0 0,0 0-10 0 0,0-19 988 0 0,3-1-1301 0 0,1-1 1 0 0,1 0-1 0 0,0 1 1 0 0,2 0-1 0 0,0 0 1 0 0,1 1-1 0 0,1 0 1 0 0,1 0-1 0 0,1 1 1 0 0,0 1-1 0 0,1 0 1 0 0,1 0-1 0 0,6-5-142 0 0,7-13 160 0 0,154-200 207 0 0,-72 143-268 0 0,-106 92-101 0 0,0 0 0 0 0,0 0 0 0 0,0 1 0 0 0,0-1 0 0 0,0 0 1 0 0,0 1-1 0 0,0-1 0 0 0,0 1 0 0 0,0 0 0 0 0,0 0 0 0 0,0 0 0 0 0,-1 0 1 0 0,1 0-1 0 0,0 0 0 0 0,-1 0 0 0 0,1 0 0 0 0,0 1 0 0 0,-1-1 0 0 0,0 0 1 0 0,1 1-1 0 0,-1 0 0 0 0,0-1 0 0 0,0 1 0 0 0,0 0 0 0 0,0-1 0 0 0,0 1 1 0 0,0 0-1 0 0,0 0 0 0 0,-1 0 0 0 0,1 0 0 0 0,-1 0 0 0 0,1 0 0 0 0,-1 0 1 0 0,0 0-1 0 0,0 0 0 0 0,0 0 0 0 0,0 0 0 0 0,0 1 2 0 0,4 187 25 0 0,-37-5 63 0 0,30-169-57 0 0,6-21 90 0 0,11-23-130 0 0,0 0-1 0 0,2 1 1 0 0,1 1-1 0 0,1 0 1 0 0,1 2-1 0 0,6-6 10 0 0,29-38-16 0 0,-40 47 9 0 0,2 2-1 0 0,0 0 1 0 0,2 1-1 0 0,0 0 1 0 0,1 2-1 0 0,0 0 1 0 0,1 1-1 0 0,5-2 8 0 0,68-2-85 0 0,-90 21 83 0 0,0 0 1 0 0,-1 0-1 0 0,0 1 1 0 0,1-1 0 0 0,-1 0-1 0 0,0 1 1 0 0,0-1-1 0 0,0 1 1 0 0,-1 0-1 0 0,1 0 1 0 0,-1-1 0 0 0,1 1-1 0 0,-1 0 1 0 0,0 0-1 0 0,0 0 1 0 0,0 1-1 0 0,-1-1 1 0 0,1 0-1 0 0,-1 0 1 0 0,0 0 0 0 0,1 1-1 0 0,-1-1 1 0 0,-1 0-1 0 0,1 0 1 0 0,0 0-1 0 0,-1 2 2 0 0,0 16 7 0 0,-1 0-1 0 0,-1 0 0 0 0,-1 0 0 0 0,0 0 1 0 0,-2-1-1 0 0,-1 0 0 0 0,0 0 0 0 0,-1 0 0 0 0,-2 1-6 0 0,-30 85-1383 0 0,72-101-5835 0 0,-19-6 872 0 0,-3-2-5122 0 0</inkml:trace>
  <inkml:trace contextRef="#ctx0" brushRef="#br0" timeOffset="595.371">1504 32 10082 0 0,'0'0'2573'0'0,"0"0"-856"0"0,0 0-363 0 0,0 0-50 0 0,0 0 22 0 0,0 0-80 0 0,0 0-154 0 0,0 0-176 0 0,0 0-168 0 0,0 0-165 0 0,0 0-112 0 0,0 0-95 0 0,-28 14-63 0 0,-89 43-46 0 0,62-11 100 0 0,47-34-274 0 0,4-5-37 0 0,-9 8 11 0 0,1 0 0 0 0,1 1 0 0 0,0 0 0 0 0,1 1 0 0 0,1 1 0 0 0,1-1 0 0 0,0 1 0 0 0,2 0 0 0 0,0 1 0 0 0,1 0 0 0 0,0 0 0 0 0,-1 18-67 0 0,6-35 6 0 0,0 0 1 0 0,1-1-1 0 0,-1 1 0 0 0,0 0 1 0 0,1 0-1 0 0,-1-1 0 0 0,1 1 1 0 0,-1 0-1 0 0,1 0 0 0 0,0-1 1 0 0,0 1-1 0 0,0-1 0 0 0,0 1 1 0 0,0-1-1 0 0,0 1 0 0 0,0-1 1 0 0,0 0-1 0 0,1 1 0 0 0,-1-1 1 0 0,1 0-1 0 0,-1 0 0 0 0,1 0 1 0 0,-1 0-1 0 0,1 0 0 0 0,-1 0 1 0 0,1 0-1 0 0,0-1 0 0 0,-1 1 1 0 0,1-1-1 0 0,0 1 0 0 0,0-1 1 0 0,-1 0-1 0 0,1 1 0 0 0,0-1 1 0 0,0 0-1 0 0,0 0 0 0 0,0 0 1 0 0,-1-1-7 0 0,75-16 655 0 0,-43-5-519 0 0,0-1 0 0 0,-2-2 0 0 0,-1-1 0 0 0,-1-1 0 0 0,-1-2 0 0 0,-1 0 0 0 0,12-20-136 0 0,-7 11 39 0 0,-14 17-14 0 0,2 0 0 0 0,0 1 0 0 0,1 1 0 0 0,1 1-1 0 0,1 1 1 0 0,0 1 0 0 0,1 1 0 0 0,14-6-25 0 0,-37 22 1 0 0,1-1 1 0 0,-1 1-1 0 0,0 0 0 0 0,0-1 1 0 0,0 1-1 0 0,0 0 0 0 0,0 0 1 0 0,0 0-1 0 0,0 0 0 0 0,-1 0 1 0 0,1 0-1 0 0,0 0 0 0 0,0 0 1 0 0,-1 0-1 0 0,1 0 0 0 0,-1 0 1 0 0,1 0-1 0 0,-1 1 1 0 0,1-1-1 0 0,-1 0 0 0 0,0 0 1 0 0,1 1-1 0 0,-1-1 0 0 0,0 0 1 0 0,0 1-1 0 0,0-1 0 0 0,0 0 1 0 0,0 0-1 0 0,0 1 0 0 0,-1-1 1 0 0,1 0-1 0 0,0 0 0 0 0,-1 1 1 0 0,1-1-1 0 0,-1 0 0 0 0,0 1-1 0 0,1 4 17 0 0,-3 46 81 0 0,-3 0 0 0 0,-1 0 1 0 0,-3-1-1 0 0,-6 13-98 0 0,-5 26 21 0 0,-10 88-14 0 0,22-110-4 0 0,-3 0 0 0 0,-3-1 1 0 0,-3-1-1 0 0,-3 0 1 0 0,-27 58-4 0 0,43-114 1 0 0,0 1-1 0 0,0-1 1 0 0,-1 0 0 0 0,-1 0 0 0 0,0-1-1 0 0,0 0 1 0 0,0 0 0 0 0,-1-1 0 0 0,-1 0 0 0 0,1 0-1 0 0,-1 0 1 0 0,-1-2 0 0 0,1 1 0 0 0,-1-1 0 0 0,0 0-1 0 0,-1-1 1 0 0,1 0 0 0 0,-1-1 0 0 0,0 0-1 0 0,0-1 1 0 0,-1 0 0 0 0,-1 0-1 0 0,11-6-4 0 0,-1 1 0 0 0,0-1 0 0 0,1 0 0 0 0,-1 0 0 0 0,1 0 0 0 0,0 0 0 0 0,0 0 0 0 0,0 0 0 0 0,0-1 1 0 0,1 1-1 0 0,-1-1 0 0 0,1 1 0 0 0,0-1 0 0 0,0 1 0 0 0,0-1 0 0 0,1 0 0 0 0,-1 0 0 0 0,1 1 0 0 0,0-1 0 0 0,0 0 0 0 0,0 0 0 0 0,0 1 0 0 0,1-1 0 0 0,0 0 0 0 0,-1 0 0 0 0,1 1 0 0 0,1-1 0 0 0,0-1 4 0 0,4-20-24 0 0,1 0-1 0 0,2 1 1 0 0,0 0-1 0 0,2 1 1 0 0,1 0-1 0 0,0 0 1 0 0,2 1-1 0 0,0 1 1 0 0,4-2 24 0 0,-15 18-10 0 0,46-67-470 0 0,42-63-390 0 0,-35 41-5685 0 0,-47 79-721 0 0,-5 7-4776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5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12075 0 0,'0'0'2501'0'0,"0"0"-1159"0"0,0 0-510 0 0,0 0 7 0 0,0 0 127 0 0,0 0 53 0 0,0 0-129 0 0,0 0-120 0 0,0 0-70 0 0,0 0-25 0 0,0 0 28 0 0,0 0-58 0 0,0 0-85 0 0,5 18-56 0 0,16 60-53 0 0,-16-5 220 0 0,-8-34-526 0 0,-2 0 1 0 0,-2 0-1 0 0,-1-1 0 0 0,-2 1 1 0 0,-4 6-146 0 0,-11 44-17 0 0,8-23-131 0 0,-3 0 0 0 0,-3-1-1 0 0,-16 27 149 0 0,-6-36-3388 0 0,34-74-12485 0 0,11 11 8726 0 0</inkml:trace>
  <inkml:trace contextRef="#ctx0" brushRef="#br0" timeOffset="489.94">102 509 0 0 0,'0'0'3775'0'0,"0"0"-1786"0"0,0 0-622 0 0,0 0 58 0 0,0 0 61 0 0,0 0-58 0 0,0 0-234 0 0,0 0-412 0 0,0 0-281 0 0,0 0-114 0 0,0 0-33 0 0,0 0 33 0 0,0 0 93 0 0,4 17 128 0 0,16 52 103 0 0,0-49 653 0 0,-16-20-1127 0 0,8-1 18 0 0,0 0 1 0 0,-1-1 0 0 0,1 0 0 0 0,0-1-1 0 0,-1 0 1 0 0,1-1 0 0 0,-1 0 0 0 0,0-1-1 0 0,0-1 1 0 0,-1 1 0 0 0,0-1 0 0 0,0-1-1 0 0,0 0 1 0 0,-1-1 0 0 0,0 1 0 0 0,0-2-1 0 0,-1 1 1 0 0,6-8-256 0 0,13-14 190 0 0,-2-2 0 0 0,0-1-1 0 0,-2 0 1 0 0,-2-2 0 0 0,-1-1-1 0 0,-2 0 1 0 0,3-11-190 0 0,50-92 291 0 0,-50 91 159 0 0,-21 47-226 0 0,-28 31 252 0 0,4 11-387 0 0,1 1 1 0 0,2 0 0 0 0,2 2-1 0 0,2 0 1 0 0,2 1 0 0 0,1 1-1 0 0,3 0 1 0 0,2 0-1 0 0,2 1 1 0 0,1 7-90 0 0,2 158 88 0 0,20-130-181 0 0,-23-90-8400 0 0,12-30-5539 0 0,-1 33 9819 0 0</inkml:trace>
  <inkml:trace contextRef="#ctx0" brushRef="#br0" timeOffset="736.053">720 424 8754 0 0,'0'0'2418'0'0,"0"0"-419"0"0,0 0-287 0 0,0 0-182 0 0,0 0-127 0 0,0 0-203 0 0,0 0-232 0 0,0 0-150 0 0,0 0-142 0 0,0 0-99 0 0,0 0-83 0 0,0 0-98 0 0,-15 33-105 0 0,-47 102-63 0 0,-22 39 368 0 0,68-116-768 0 0,16-57 32 0 0,0-1-88 0 0,4-1-482 0 0,54-60-5203 0 0,-47 47 549 0 0,-4 2-5481 0 0</inkml:trace>
  <inkml:trace contextRef="#ctx0" brushRef="#br0" timeOffset="1267.32">901 461 8938 0 0,'0'0'1702'0'0,"0"0"-381"0"0,0 0-35 0 0,0 0 43 0 0,0 0 44 0 0,0 0-94 0 0,0 0-243 0 0,0 0-227 0 0,0 0-194 0 0,0 0-136 0 0,0 0-106 0 0,-33 20-35 0 0,-100 62-66 0 0,78-48 331 0 0,55-34-591 0 0,0 0 0 0 0,1 0 0 0 0,-1 0 0 0 0,0 0 0 0 0,1 0 0 0 0,-1 0 0 0 0,0 0 0 0 0,0 1 0 0 0,1-1 0 0 0,-1 0 0 0 0,0 0 0 0 0,1 0 0 0 0,-1 0 0 0 0,0 0 0 0 0,0 1 0 0 0,1-1 0 0 0,-1 0 0 0 0,0 0 0 0 0,0 0 1 0 0,0 1-1 0 0,1-1 0 0 0,-1 0 0 0 0,0 0 0 0 0,0 1 0 0 0,0-1 0 0 0,0 0 0 0 0,1 1 0 0 0,-1-1 0 0 0,0 0 0 0 0,0 0 0 0 0,0 1 0 0 0,0-1 0 0 0,0 0 0 0 0,0 1 0 0 0,0-1 0 0 0,0 0 0 0 0,0 1 0 0 0,0-1 0 0 0,0 0 0 0 0,0 1 0 0 0,0-1 1 0 0,0 0-1 0 0,0 0 0 0 0,0 1 0 0 0,-1-1 0 0 0,1 0 0 0 0,0 1 0 0 0,0-1 0 0 0,0 0 0 0 0,0 0 0 0 0,0 1 0 0 0,-1-1 0 0 0,1 0 0 0 0,0 0 0 0 0,0 1 0 0 0,-1-1 0 0 0,1 0 0 0 0,0 0 0 0 0,0 0 0 0 0,-1 0 0 0 0,1 1 0 0 0,0-1 0 0 0,0 0 1 0 0,-1 0-1 0 0,1 0-12 0 0,9 4 284 0 0,1 3 9 0 0,-1 0 1 0 0,0 1 0 0 0,0-1 0 0 0,-1 2 0 0 0,0-1 0 0 0,-1 1 0 0 0,0 0 0 0 0,0 1 0 0 0,0 0 0 0 0,-2 0 0 0 0,1 0 0 0 0,-1 1 0 0 0,-1-1 0 0 0,0 1-1 0 0,1 4-293 0 0,12 29 851 0 0,3 15 62 0 0,-20-59-915 0 0,0-1 0 0 0,0 1 1 0 0,1 0-1 0 0,-1 0 0 0 0,0 0 1 0 0,0 0-1 0 0,1-1 0 0 0,-1 1 1 0 0,0 0-1 0 0,0 0 0 0 0,1 0 1 0 0,-1 0-1 0 0,0 0 1 0 0,1 0-1 0 0,-1 0 0 0 0,0-1 1 0 0,1 1-1 0 0,-1 0 0 0 0,0 0 1 0 0,0 0-1 0 0,1 0 0 0 0,-1 0 1 0 0,0 1-1 0 0,1-1 0 0 0,-1 0 1 0 0,0 0-1 0 0,1 0 0 0 0,-1 0 1 0 0,0 0-1 0 0,0 0 1 0 0,1 0-1 0 0,-1 1 0 0 0,0-1 1 0 0,0 0-1 0 0,1 0 0 0 0,-1 0 1 0 0,0 0-1 0 0,0 1 0 0 0,1-1 1 0 0,-1 0-1 0 0,0 0 0 0 0,0 1 1 0 0,0-1 1 0 0,0-14-3126 0 0,0 10-2026 0 0,0 3-7105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5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166 161 2088 0 0,'0'0'3523'0'0,"0"0"-987"0"0,0 0-366 0 0,0 0-50 0 0,0 0-7 0 0,0 0-93 0 0,0 0-231 0 0,0 0-305 0 0,0 0-304 0 0,0 0-300 0 0,0 0-233 0 0,-3 12 256 0 0,2 149 1496 0 0,9 68-1589 0 0,-30 95-426 0 0,-17-108-592 0 0,14-181-2044 0 0,2-43-6537 0 0,18 1 2598 0 0,-1 3-3415 0 0</inkml:trace>
  <inkml:trace contextRef="#ctx0" brushRef="#br0" timeOffset="282.389">0 180 10762 0 0,'0'0'1433'0'0,"0"0"-377"0"0,0 0-167 0 0,0 0 62 0 0,0 0 81 0 0,0 0 2 0 0,33-27-82 0 0,106-83-121 0 0,-71 77-105 0 0,-46 30-434 0 0,0 0 1 0 0,0 1-1 0 0,0 1 1 0 0,0 1-1 0 0,0 1 1 0 0,0 1-1 0 0,0 1 1 0 0,20 6-293 0 0,-35-8 60 0 0,0 1-1 0 0,0 1 1 0 0,0-1-1 0 0,0 1 1 0 0,-1 1 0 0 0,1-1-1 0 0,-1 1 1 0 0,0 0-1 0 0,0 0 1 0 0,0 1-1 0 0,0 0 1 0 0,-1 0 0 0 0,0 0-1 0 0,0 1 1 0 0,-1-1-1 0 0,1 1 1 0 0,-1 0 0 0 0,0 1-1 0 0,-1-1 1 0 0,0 1-1 0 0,0-1 1 0 0,0 1-1 0 0,-1 0 1 0 0,1 0 0 0 0,-2 0-1 0 0,1 1 1 0 0,-1-1-1 0 0,0 5-59 0 0,-1 3 57 0 0,0-1-1 0 0,-1 1 0 0 0,0-1 0 0 0,-1 1 1 0 0,-1-1-1 0 0,-1 0 0 0 0,0 0 0 0 0,0 0 1 0 0,-1-1-1 0 0,-1 1 0 0 0,0-1 0 0 0,-1-1 1 0 0,-1 1-1 0 0,0-1 0 0 0,0 0 1 0 0,-1-1-1 0 0,-1 0 0 0 0,0-1 0 0 0,-1 1-56 0 0,-12 11 21 0 0,-2-1 0 0 0,0-1 0 0 0,-1-1 0 0 0,-1-2 0 0 0,0 0 0 0 0,-1-2 0 0 0,-1-1 0 0 0,-8 1-21 0 0,24-9-91 0 0,0 0 1 0 0,0-2 0 0 0,0 1-1 0 0,-1-2 1 0 0,1 0-1 0 0,-1 0 1 0 0,0-1 0 0 0,0-1-1 0 0,1 0 1 0 0,-1-1-1 0 0,0-1 1 0 0,0 0 0 0 0,-1-1 90 0 0,-11-23-2361 0 0,23 12-1091 0 0,2 0-3791 0 0,1 2-3437 0 0</inkml:trace>
  <inkml:trace contextRef="#ctx0" brushRef="#br0" timeOffset="1627.897">853 253 1040 0 0,'0'0'1722'0'0,"0"0"-35"0"0,0 0 128 0 0,0 0 248 0 0,0 0 170 0 0,0 0-114 0 0,0 0-258 0 0,0 0-308 0 0,0 0-272 0 0,0 0-180 0 0,0 0-121 0 0,0 0-117 0 0,-8-14-91 0 0,-21-42-71 0 0,20 42-75 0 0,9 14-67 0 0,0 0-49 0 0,0 0-74 0 0,0 0-69 0 0,0 0-69 0 0,0 0-64 0 0,0 0-50 0 0,0 0-44 0 0,0 0-30 0 0,6 12 278 0 0,26 15-19 0 0,2-1 0 0 0,1-1 1 0 0,0-3-1 0 0,2 0 0 0 0,1-3 0 0 0,30 12-369 0 0,43 24 388 0 0,63 59-147 0 0,-168-100-183 0 0,-6-13-5 0 0,0-1 14 0 0,0 0 5 0 0,0 0-18 0 0,0 0 1 0 0,0 0 3 0 0,0 0 12 0 0,-104 59 469 0 0,-56 70-571 0 0,-112 76 164 0 0,144-110-33 0 0,127-93 103 0 0,1-3-206 0 0,0 1-16 0 0,0 0 14 0 0,0 0 18 0 0,0 0-23 0 0,0 0-13 0 0,0 0-4 0 0,0 0 7 0 0,0 0-5 0 0,0 0 10 0 0,0 0-12 0 0,0 0-6 0 0,0 0-2 0 0,0 0 28 0 0,0 0-18 0 0,0 0-6 0 0,0 0 4 0 0,0 0 10 0 0,0 0-25 0 0,0 0-6 0 0,0 0 5 0 0,0 0-48 0 0,0 0-2 0 0,0 0-36 0 0,1-2-1914 0 0,3-10-12879 0 0,-1 12 2782 0 0</inkml:trace>
  <inkml:trace contextRef="#ctx0" brushRef="#br0" timeOffset="3219.537">1563 1104 5313 0 0,'0'0'1742'0'0,"0"0"-212"0"0,0 0-64 0 0,0 0 89 0 0,0 0-5 0 0,0 0-88 0 0,0 0-145 0 0,0 0-147 0 0,0 0-98 0 0,0 0-149 0 0,0 0-177 0 0,0 0-137 0 0,0 0-84 0 0,-3-8-46 0 0,3 6-482 0 0,-3-4 159 0 0,1-1 1 0 0,0 1-1 0 0,1-1 1 0 0,-1 0-1 0 0,1 0 0 0 0,0 0 1 0 0,1 0-1 0 0,0 0 1 0 0,0 1-1 0 0,0-1 1 0 0,1 0-1 0 0,1-2-156 0 0,15-43 581 0 0,2 1 0 0 0,3 1-1 0 0,2 1 1 0 0,24-36-581 0 0,-37 67 41 0 0,1-1 1 0 0,1 2-1 0 0,0 0 1 0 0,2 0-1 0 0,0 1 0 0 0,0 1 1 0 0,2 1-1 0 0,-1 0 0 0 0,2 1 1 0 0,0 1-1 0 0,19-10-41 0 0,-34 55 81 0 0,-34 161 373 0 0,10-48-376 0 0,21-144-84 0 0,0-2-2 0 0,19-8 145 0 0,163-158 216 0 0,-146 135-345 0 0,-22 18-12 0 0,0 1 0 0 0,0 0 0 0 0,1 1 0 0 0,1 1 0 0 0,0 0 0 0 0,0 2 0 0 0,12-5 4 0 0,-20 10 19 0 0,-7 2-19 0 0,0 0 0 0 0,0 0-1 0 0,-1 0 1 0 0,1 0 0 0 0,0 1 0 0 0,0-1-1 0 0,0 1 1 0 0,0-1 0 0 0,0 0 0 0 0,0 1-1 0 0,0 0 1 0 0,0-1 0 0 0,1 1 0 0 0,-1 0-1 0 0,0-1 1 0 0,0 1 0 0 0,0 0-1 0 0,0 0 1 0 0,0 0 0 0 0,1 0 0 0 0,-1 0-1 0 0,0 0 1 0 0,0 0 0 0 0,0 0 0 0 0,0 1-1 0 0,0-1 1 0 0,1 0 0 0 0,-1 1 0 0 0,0-1-1 0 0,0 1 1 0 0,0-1 0 0 0,0 1 0 0 0,0 0-1 0 0,0-1 1 0 0,0 1 0 0 0,-1 0-1 0 0,1 0 1 0 0,0-1 0 0 0,0 1 0 0 0,0 0-1 0 0,-1 0 1 0 0,1 0 0 0 0,0 0 0 0 0,-1 0-1 0 0,1 0 1 0 0,-1 0 0 0 0,1 0 0 0 0,-1 0-1 0 0,0 0 1 0 0,1 1 0 0 0,-1 0 0 0 0,-16 215 319 0 0,14-202-311 0 0,-11 78-331 0 0,56-95-3281 0 0,-21-15 513 0 0,-2 2-5105 0 0,-9 8-3175 0 0</inkml:trace>
  <inkml:trace contextRef="#ctx0" brushRef="#br0" timeOffset="3789.029">2741 596 6241 0 0,'0'0'3652'0'0,"0"0"-1254"0"0,0 0-505 0 0,0 0-106 0 0,0 0-118 0 0,0 0-254 0 0,0 0-343 0 0,0 0-303 0 0,0 0-178 0 0,0 0-88 0 0,0 0-58 0 0,0 0-75 0 0,0 0-27 0 0,-22 6-49 0 0,-71 23-50 0 0,29 8 198 0 0,52-24-353 0 0,6-7-64 0 0,0 0 1 0 0,0 1-1 0 0,1-1 0 0 0,0 1 0 0 0,0 0 0 0 0,0 1 1 0 0,1-1-1 0 0,0 1 0 0 0,0 0 0 0 0,1 0 0 0 0,0 0 1 0 0,1 0-1 0 0,0 0 0 0 0,0 1 0 0 0,1-1 0 0 0,0 1 1 0 0,0-1-1 0 0,1 1 0 0 0,0 0 0 0 0,1 6-25 0 0,-1-13 16 0 0,1 0 0 0 0,0 0 0 0 0,0 0 0 0 0,-1 0 0 0 0,1 0 0 0 0,0 0 0 0 0,1 0 0 0 0,-1 0 0 0 0,0 0 0 0 0,1-1 0 0 0,-1 1 0 0 0,1 0 0 0 0,-1-1 0 0 0,1 1 0 0 0,-1-1 0 0 0,1 0 0 0 0,0 1 0 0 0,0-1 0 0 0,0 0 0 0 0,0 0 0 0 0,0 0 0 0 0,0 0 0 0 0,0-1 1 0 0,0 1-1 0 0,0-1 0 0 0,1 1 0 0 0,-1-1 0 0 0,0 0 0 0 0,0 1 0 0 0,0-1 0 0 0,3-1-16 0 0,69-5 850 0 0,-53-3-727 0 0,-1-1-1 0 0,-1-1 1 0 0,0-1 0 0 0,0 0-1 0 0,-1-1 1 0 0,-1-1-1 0 0,0-1 1 0 0,-1-1 0 0 0,0 0-1 0 0,1-4-122 0 0,63-56 169 0 0,-59 57-134 0 0,-9 8-25 0 0,0 1 0 0 0,0 0-1 0 0,1 1 1 0 0,0 0 0 0 0,1 1 0 0 0,0 0 0 0 0,12-4-10 0 0,-24 14 1 0 0,-1-1-1 0 0,1 1 1 0 0,-1-1-1 0 0,1 1 1 0 0,-1 0-1 0 0,0 0 0 0 0,1 0 1 0 0,-1 0-1 0 0,0 0 1 0 0,0 0-1 0 0,0 0 1 0 0,-1 0-1 0 0,1 0 1 0 0,0 0-1 0 0,-1 0 1 0 0,1 1-1 0 0,-1-1 1 0 0,0 0-1 0 0,0 0 1 0 0,0 1-1 0 0,0-1 0 0 0,0 0 1 0 0,0 1-1 0 0,-28 345 115 0 0,21-263-116 0 0,-4 0 1 0 0,-3 0-1 0 0,-21 63 1 0 0,32-136-2 0 0,-1-1-1 0 0,-1 1 1 0 0,1-1-1 0 0,-2-1 0 0 0,1 1 1 0 0,-2-1-1 0 0,1 0 1 0 0,-1 0-1 0 0,-1-1 1 0 0,0 0-1 0 0,0 0 0 0 0,-1-1 1 0 0,0 0-1 0 0,-1 0 3 0 0,8-6 0 0 0,1-1 0 0 0,-1 0 1 0 0,0 0-1 0 0,1 0 0 0 0,-1 0 0 0 0,0 0 0 0 0,0 0 0 0 0,0 0 0 0 0,0 0 0 0 0,0-1 1 0 0,0 1-1 0 0,0-1 0 0 0,0 0 0 0 0,0 1 0 0 0,0-1 0 0 0,0 0 0 0 0,0 0 0 0 0,-1 0 1 0 0,1-1-1 0 0,0 1 0 0 0,0 0 0 0 0,0-1 0 0 0,0 1 0 0 0,0-1 0 0 0,0 0 0 0 0,0 0 1 0 0,0 0-1 0 0,1 0 0 0 0,-1 0 0 0 0,0 0 0 0 0,0 0 0 0 0,1 0 0 0 0,-1-1 0 0 0,1 1 1 0 0,-1-1-1 0 0,1 1 0 0 0,0-1 0 0 0,-1 0 0 0 0,1 1 0 0 0,0-1 0 0 0,0 0 0 0 0,0 0 1 0 0,0 0-1 0 0,-4-12-24 0 0,1 0 0 0 0,0 0 1 0 0,1-1-1 0 0,1 1 0 0 0,0-1 1 0 0,1 1-1 0 0,0-1 0 0 0,1 0 1 0 0,1 0-1 0 0,0 1 1 0 0,4-15 23 0 0,1 5-73 0 0,1 0 0 0 0,1 1 0 0 0,1 1 1 0 0,2-1-1 0 0,0 1 0 0 0,9-12 73 0 0,-10 15-104 0 0,80-124-2279 0 0,-45 88-5678 0 0,-35 47-3450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0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7242 0 0,'0'0'1336'0'0,"0"0"-691"0"0,0 0-326 0 0,0 0 158 0 0,0 0 349 0 0,0 0 277 0 0,0 0 73 0 0,0 0-85 0 0,0 0-189 0 0,0 0-181 0 0,0 0-135 0 0,-6 16-110 0 0,-21 54-58 0 0,-40 42 911 0 0,17-42-1504 0 0,38-58-3178 0 0,-1-2-3298 0 0,11-9-1817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0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12 579 3993 0 0,'0'0'2031'0'0,"0"0"-584"0"0,0 0-271 0 0,0 0 14 0 0,0 0 145 0 0,0 0 161 0 0,0 0 16 0 0,0 0-126 0 0,0 0-227 0 0,0 0-298 0 0,0 0-247 0 0,-1-9-169 0 0,-4-28-87 0 0,3 28-20 0 0,2 9 7 0 0,0 0 5 0 0,0 0 1 0 0,0 0-16 0 0,0 12 538 0 0,-3 292 2143 0 0,3-294-2995 0 0,1 0 1 0 0,0 0 0 0 0,1 0 0 0 0,0 0 0 0 0,1 0 0 0 0,0 0-1 0 0,0 0 1 0 0,1-1 0 0 0,1 0 0 0 0,-1 0 0 0 0,2 0 0 0 0,2 4-22 0 0,-6-10 28 0 0,0 0 0 0 0,0 0 0 0 0,0 0 0 0 0,1 0 0 0 0,-1-1 0 0 0,1 1 0 0 0,0-1 0 0 0,0 0 1 0 0,0 1-1 0 0,0-1 0 0 0,0 0 0 0 0,0-1 0 0 0,1 1 0 0 0,-1-1 0 0 0,1 1 0 0 0,-1-1 0 0 0,1 0 0 0 0,-1 0 1 0 0,1-1-1 0 0,0 1 0 0 0,-1-1 0 0 0,1 0 0 0 0,0 0 0 0 0,0 0 0 0 0,-1 0 0 0 0,1 0 0 0 0,0-1 0 0 0,-1 0 1 0 0,1 0-1 0 0,-1 0 0 0 0,1 0 0 0 0,-1 0 0 0 0,1-1 0 0 0,-1 0 0 0 0,2 0-28 0 0,20-16 147 0 0,-1 0 0 0 0,-1-2-1 0 0,-1 0 1 0 0,0-2 0 0 0,-2 0 0 0 0,-1-2-1 0 0,0 0 1 0 0,1-4-147 0 0,-6 8 37 0 0,72-93 38 0 0,-85 113-79 0 0,0-1-1 0 0,0 1 1 0 0,0 0 0 0 0,-1 0 0 0 0,1 0 0 0 0,0 0 0 0 0,0 0-1 0 0,0 0 1 0 0,0 0 0 0 0,0 0 0 0 0,-1 0 0 0 0,1 1-1 0 0,0-1 1 0 0,0 0 0 0 0,0 0 0 0 0,0 1 0 0 0,-1-1 0 0 0,1 1-1 0 0,0-1 1 0 0,0 1 0 0 0,-1-1 0 0 0,1 1 0 0 0,0-1-1 0 0,-1 1 1 0 0,1-1 0 0 0,-1 1 0 0 0,1 0 0 0 0,-1 0 0 0 0,1-1-1 0 0,-1 1 1 0 0,1 0 0 0 0,-1 0 0 0 0,1-1 0 0 0,-1 1 0 0 0,0 0-1 0 0,0 0 1 0 0,1 0 0 0 0,-1 0 0 0 0,0-1 0 0 0,0 1-1 0 0,0 0 1 0 0,0 0 0 0 0,0 0 0 0 0,0 0 4 0 0,4 7 21 0 0,18 27 25 0 0,-18-26-43 0 0,1-1-1 0 0,0 1 1 0 0,0-1 0 0 0,1 0 0 0 0,0-1 0 0 0,0 0 0 0 0,1 1 0 0 0,0-2-1 0 0,1 1 1 0 0,-1-1 0 0 0,1 0 0 0 0,0-1 0 0 0,4 2-3 0 0,-8-4 39 0 0,1-1 0 0 0,1 1 0 0 0,-1-1 1 0 0,0 0-1 0 0,0-1 0 0 0,1 1 0 0 0,-1-1 1 0 0,1 0-1 0 0,0 0 0 0 0,-1-1 0 0 0,1 0 0 0 0,-1 0 1 0 0,1 0-1 0 0,0 0 0 0 0,-1-1 0 0 0,1 0 0 0 0,-1 0 1 0 0,1-1-1 0 0,-1 1 0 0 0,1-1 0 0 0,-1-1 1 0 0,0 1-1 0 0,0-1 0 0 0,0 1 0 0 0,0-1 0 0 0,-1-1 1 0 0,1 1-1 0 0,-1-1 0 0 0,0 0 0 0 0,0 0 1 0 0,0 0-1 0 0,0 0-39 0 0,7-12 65 0 0,0-1 0 0 0,-1 0 0 0 0,-1 0 0 0 0,0-1 0 0 0,-2 0 0 0 0,0-1 0 0 0,0 1 0 0 0,-2-1 0 0 0,-1-1 0 0 0,0 1 0 0 0,-1-1 0 0 0,-1-9-65 0 0,-1-12-436 0 0,-1 23-6343 0 0,0 19 1822 0 0,1 1 2221 0 0,-1-1 27 0 0,2 3-8771 0 0</inkml:trace>
  <inkml:trace contextRef="#ctx0" brushRef="#br0" timeOffset="420.121">1127 789 7202 0 0,'0'0'2821'0'0,"0"0"-1510"0"0,0 0-428 0 0,0 0 250 0 0,0 0 295 0 0,0 0 69 0 0,0 0-92 0 0,0 0-184 0 0,0 0-148 0 0,0 0-135 0 0,0 0-109 0 0,0 0-80 0 0,0 0-133 0 0,32-11-112 0 0,97-36-77 0 0,-73 11 102 0 0,-51 27-402 0 0,0 3-65 0 0,0 0-1 0 0,0 0 1 0 0,-1 0-1 0 0,0-1 1 0 0,-1 1-1 0 0,1-1 1 0 0,-1 0-1 0 0,-1 0 1 0 0,1 0-1 0 0,-1 0 1 0 0,0-1-1 0 0,-1 1 1 0 0,0-1-1 0 0,0 1 0 0 0,-1-1 1 0 0,1 1-1 0 0,-2-1 1 0 0,1 1-1 0 0,-1-1 1 0 0,-1-2-62 0 0,-1 6 4 0 0,0 0 0 0 0,0 0 0 0 0,0 1 1 0 0,-1-1-1 0 0,0 1 0 0 0,0 0 0 0 0,1 0 0 0 0,-2 1 1 0 0,1-1-1 0 0,0 1 0 0 0,0 0 0 0 0,-1 0 0 0 0,1 0 1 0 0,-1 1-1 0 0,0-1 0 0 0,0 1 0 0 0,1 0 0 0 0,-1 1 1 0 0,0-1-1 0 0,0 1 0 0 0,0 0 0 0 0,0 0 0 0 0,0 0 1 0 0,1 1-1 0 0,-1 0 0 0 0,0 0 0 0 0,0 0 0 0 0,1 0 1 0 0,-1 1-1 0 0,1 0 0 0 0,-1 0 0 0 0,1 0 0 0 0,-1 0 1 0 0,0 1-5 0 0,-5 3-2 0 0,0 1 1 0 0,0 0 0 0 0,0 1 0 0 0,1-1 0 0 0,0 2 0 0 0,1-1 0 0 0,0 1-1 0 0,0 1 1 0 0,1-1 0 0 0,0 1 0 0 0,0 0 0 0 0,2 1 0 0 0,-1 0-1 0 0,1 0 1 0 0,0 0 0 0 0,1 0 0 0 0,1 1 0 0 0,0 0 0 0 0,0-1 0 0 0,1 1-1 0 0,1 0 1 0 0,0 0 0 0 0,0 0 0 0 0,1 1 0 0 0,1-1 0 0 0,0 0 0 0 0,1 0-1 0 0,0 0 1 0 0,4 11 1 0 0,1-14 22 0 0,0 0-1 0 0,1 0 1 0 0,0-1-1 0 0,0 0 1 0 0,1 0-1 0 0,0-1 0 0 0,0 0 1 0 0,1-1-1 0 0,-1 0 1 0 0,2 0-1 0 0,-1-1 1 0 0,1-1-1 0 0,-1 0 1 0 0,1 0-1 0 0,0-1 1 0 0,0 0-1 0 0,1-1 0 0 0,-1 0 1 0 0,1-1-1 0 0,-1 0 1 0 0,1-1-1 0 0,-1 0 1 0 0,2-1-22 0 0,144-13-1399 0 0,-138 10-291 0 0,1 0-4807 0 0,-5 0-5698 0 0</inkml:trace>
  <inkml:trace contextRef="#ctx0" brushRef="#br0" timeOffset="2685.947">2158 355 2777 0 0,'0'0'1735'0'0,"0"0"-158"0"0,0 0 2 0 0,0 0 64 0 0,0 0 50 0 0,0 0-56 0 0,0 0-79 0 0,0 0-154 0 0,0 0-187 0 0,0 0-212 0 0,0 0-254 0 0,-10-4-146 0 0,-29-11-87 0 0,29 11-58 0 0,43-21 1279 0 0,-23 19-1578 0 0,-2 0-75 0 0,1 1 0 0 0,-1 0 1 0 0,1 1-1 0 0,0 0 0 0 0,1 0 1 0 0,-1 1-1 0 0,1 0 0 0 0,-1 0 0 0 0,1 1 1 0 0,0 1-1 0 0,0 0 0 0 0,0 0 0 0 0,0 1 1 0 0,0 0-1 0 0,9 1-86 0 0,-13 3 46 0 0,0 0-1 0 0,0 0 1 0 0,0 1 0 0 0,-1 0 0 0 0,1 0-1 0 0,-1 0 1 0 0,0 1 0 0 0,-1 0 0 0 0,1-1-1 0 0,-1 2 1 0 0,-1-1 0 0 0,1 0-1 0 0,-1 1 1 0 0,0 0 0 0 0,0 0 0 0 0,-1-1-1 0 0,0 2 1 0 0,0-1 0 0 0,-1 0-1 0 0,1 0 1 0 0,-1 4-46 0 0,6 192 784 0 0,-10-174-721 0 0,-2 1 0 0 0,-2-1 0 0 0,0 0 0 0 0,-2 0-1 0 0,-1-1 1 0 0,-1 0 0 0 0,-2 0 0 0 0,-1-2 0 0 0,0 0-1 0 0,-2 0 1 0 0,-2 0-63 0 0,-19 8 214 0 0,36-34-154 0 0,1 0 32 0 0,0 0 1 0 0,56-145 314 0 0,-38 109-362 0 0,19-42-53 0 0,4 1-1 0 0,3 3 1 0 0,53-67 8 0 0,-4 59-159 0 0,-82 111-21 0 0,1 181 343 0 0,-23 6-31 0 0,18-234-89 0 0,0-1 1 0 0,1 1 0 0 0,1 1-1 0 0,1 0 1 0 0,0 0 0 0 0,11-13-44 0 0,-9 12 4 0 0,17-28-11 0 0,2 2 1 0 0,2 1-1 0 0,2 1 0 0 0,1 2 0 0 0,17-12 7 0 0,-5 18-42 0 0,-44 56-66 0 0,-6 12 182 0 0,-2-1-1 0 0,-2 1 1 0 0,-1-1 0 0 0,-1 0-1 0 0,-9 20-73 0 0,-8 36 104 0 0,-11 117-1170 0 0,61-232-3967 0 0,-13 11 1488 0 0,-4 4-2749 0 0,-1 0-4952 0 0</inkml:trace>
  <inkml:trace contextRef="#ctx0" brushRef="#br0" timeOffset="4123.863">3189 321 10250 0 0,'0'0'1232'0'0,"0"0"-281"0"0,0 0-12 0 0,0 0 171 0 0,0 0 151 0 0,0 0-12 0 0,0 0-141 0 0,0 0-152 0 0,-8 32-154 0 0,-24 98-130 0 0,13 13 988 0 0,26-24-757 0 0,-6-115-869 0 0,1 0 0 0 0,-1 0 0 0 0,1 0 0 0 0,0 0 0 0 0,0-1 0 0 0,0 1 0 0 0,1-1 0 0 0,-1 1-1 0 0,1-1 1 0 0,0 0 0 0 0,0 0 0 0 0,0 0 0 0 0,0-1 0 0 0,0 1 0 0 0,1-1 0 0 0,-1 0 0 0 0,1 1 0 0 0,0-2 0 0 0,0 1 0 0 0,-1 0 0 0 0,1-1 0 0 0,0 1 0 0 0,0-1 0 0 0,1 0 0 0 0,-1-1 0 0 0,0 1 0 0 0,1-1-34 0 0,8-1 126 0 0,0-1-1 0 0,0-1 1 0 0,0 0 0 0 0,0-1-1 0 0,0 0 1 0 0,-1-1-1 0 0,0 0 1 0 0,0-1-1 0 0,0-1 1 0 0,-1 1-1 0 0,0-2 1 0 0,0 0-1 0 0,-1 0 1 0 0,0-1-1 0 0,0 0 1 0 0,-1-1-1 0 0,5-6-125 0 0,3-4 71 0 0,0 0-1 0 0,-1-1 1 0 0,-1-1-1 0 0,-1-1 1 0 0,-1 0-1 0 0,-1-1 1 0 0,-1 0 0 0 0,-1-1-1 0 0,2-11-70 0 0,-4-30 245 0 0,-8 65-173 0 0,0 1 10 0 0,0 0-13 0 0,0 0-6 0 0,0 0-31 0 0,0 0-9 0 0,-32 38-126 0 0,24-17 114 0 0,1 1 0 0 0,1-1 1 0 0,2 1-1 0 0,0 1 0 0 0,1-1 1 0 0,1 0-1 0 0,1 21-11 0 0,0-34 10 0 0,1 141-15 0 0,1-146 12 0 0,1-1 0 0 0,-1 1 0 0 0,1-1 0 0 0,0 1 0 0 0,0-1 0 0 0,0 1 0 0 0,1-1-1 0 0,-1 0 1 0 0,1 0 0 0 0,0 0 0 0 0,0-1 0 0 0,-1 1 0 0 0,2 0 0 0 0,-1-1 0 0 0,0 0 0 0 0,1 0 0 0 0,-1 0 0 0 0,1 0 0 0 0,-1-1 0 0 0,1 1 0 0 0,0-1 0 0 0,-1 0 0 0 0,1 0 0 0 0,0 0 0 0 0,0-1 0 0 0,0 1 0 0 0,0-1 0 0 0,0 0 0 0 0,0 0 0 0 0,0 0 0 0 0,0-1-1 0 0,0 1 1 0 0,0-1 0 0 0,0 0 0 0 0,-1 0 0 0 0,1 0 0 0 0,1-1-7 0 0,5-2 52 0 0,0-1-1 0 0,-1 0 0 0 0,0 0 0 0 0,0-1 1 0 0,0 0-1 0 0,-1-1 0 0 0,0 0 1 0 0,0 0-1 0 0,0-1 0 0 0,-1 1 0 0 0,-1-2 1 0 0,1 1-1 0 0,3-7-51 0 0,26-40 115 0 0,-2-1-1 0 0,-3-2 1 0 0,20-49-115 0 0,-6 4 93 0 0,-43 102-95 0 0,-1 0-1 0 0,1 0 1 0 0,0 1-1 0 0,0-1 0 0 0,0 1 1 0 0,0 0-1 0 0,0 0 1 0 0,-1-1-1 0 0,1 1 0 0 0,0 0 1 0 0,0 0-1 0 0,0 1 0 0 0,0-1 1 0 0,0 0-1 0 0,0 1 1 0 0,0-1-1 0 0,-1 1 0 0 0,1 0 1 0 0,0-1-1 0 0,0 1 1 0 0,-1 0-1 0 0,1 0 0 0 0,0 0 1 0 0,-1 0-1 0 0,2 1 3 0 0,7 14 3 0 0,-1 0 0 0 0,0 0-1 0 0,-1 1 1 0 0,-1 0 0 0 0,0 0 0 0 0,-2 1 0 0 0,0 0-1 0 0,0 0 1 0 0,-2 0 0 0 0,0 0 0 0 0,-1 16-3 0 0,0-24 14 0 0,-1 1-1 0 0,0-1 1 0 0,-1 1 0 0 0,0 0-1 0 0,0-1 1 0 0,-1 1 0 0 0,-1-1 0 0 0,0 1-1 0 0,0-1 1 0 0,-1 1 0 0 0,0-1-1 0 0,-1 0 1 0 0,0 0 0 0 0,-1-1 0 0 0,0 1-1 0 0,0-1 1 0 0,-1 0 0 0 0,0 0-1 0 0,-1-1 1 0 0,0 0 0 0 0,0 0 0 0 0,0-1-1 0 0,-1 1 1 0 0,-1-2 0 0 0,1 1-1 0 0,-1-1 1 0 0,0 0 0 0 0,-7 3-14 0 0,-50 5-135 0 0,77-26-352 0 0,7 4 474 0 0,1 1-1 0 0,1 1 0 0 0,-1 1 0 0 0,1 0 0 0 0,-1 2 0 0 0,1 0 0 0 0,0 1 1 0 0,0 1-1 0 0,13 1 14 0 0,124-18 210 0 0,-137 13-162 0 0,0-1 1 0 0,0-1 0 0 0,-1 0-1 0 0,0-1 1 0 0,-1-2-1 0 0,0 0 1 0 0,0 0 0 0 0,-1-2-1 0 0,6-5-48 0 0,5-11 67 0 0,-1-1 0 0 0,-2-1-1 0 0,-1-1 1 0 0,-1-2 0 0 0,-2 0-1 0 0,-1-1 1 0 0,-2-1 0 0 0,-1 0-1 0 0,-2-2 1 0 0,7-28-67 0 0,-15 39 5 0 0,-1 0 0 0 0,-1 0 0 0 0,-1-1 0 0 0,-2 1-1 0 0,-1-1 1 0 0,-1-21-5 0 0,0 41 1 0 0,0 0-1 0 0,-1 0 1 0 0,0 0-1 0 0,0 0 1 0 0,0-1 0 0 0,-1 1-1 0 0,0 1 1 0 0,-1-1-1 0 0,1 0 1 0 0,-1 0-1 0 0,-1 1 1 0 0,1 0-1 0 0,-1 0 1 0 0,0 0-1 0 0,-3-4 0 0 0,6 10-2 0 0,1-1 0 0 0,-1 1 0 0 0,1 0-1 0 0,-1-1 1 0 0,0 1 0 0 0,1-1 0 0 0,-1 1-1 0 0,0 0 1 0 0,1 0 0 0 0,-1-1 0 0 0,0 1-1 0 0,1 0 1 0 0,-1 0 0 0 0,0 0 0 0 0,0 0 0 0 0,1 0-1 0 0,-1 0 1 0 0,0 0 0 0 0,0 0 0 0 0,1 0-1 0 0,-1 0 1 0 0,0 0 0 0 0,1 0 0 0 0,-1 0-1 0 0,0 1 1 0 0,1-1 0 0 0,-1 0 0 0 0,0 0-1 0 0,1 1 1 0 0,-1-1 0 0 0,0 1 0 0 0,1-1-1 0 0,-1 1 1 0 0,1-1 0 0 0,-1 1 0 0 0,1-1 0 0 0,-1 1-1 0 0,1-1 1 0 0,-1 1 0 0 0,1-1 0 0 0,-1 1-1 0 0,1 0 1 0 0,0-1 0 0 0,0 1 0 0 0,-1 0-1 0 0,1-1 1 0 0,0 1 0 0 0,0 0 0 0 0,0-1-1 0 0,-1 1 1 0 0,1 0 0 0 0,0 0 0 0 0,0-1-1 0 0,0 1 1 0 0,0 0 0 0 0,0 0 2 0 0,-9 43-117 0 0,12 239 197 0 0,44 104-7 0 0,-32-292-78 0 0,-15-96-6 0 0,0 1 0 0 0,0 0 0 0 0,0-1 1 0 0,0 1-1 0 0,0-1 0 0 0,1 1 0 0 0,-1 0 1 0 0,0-1-1 0 0,0 1 0 0 0,1 0 0 0 0,-1-1 1 0 0,0 1-1 0 0,0 0 0 0 0,1-1 0 0 0,-1 1 1 0 0,0 0-1 0 0,1 0 0 0 0,-1-1 0 0 0,0 1 1 0 0,1 0-1 0 0,-1 0 0 0 0,1 0 0 0 0,-1 0 1 0 0,0-1-1 0 0,1 1 0 0 0,-1 0 0 0 0,1 0 1 0 0,-1 0-1 0 0,1 0 0 0 0,-1 0 0 0 0,0 0 1 0 0,1 0-1 0 0,-1 0 0 0 0,1 0 0 0 0,-1 0 1 0 0,1 0-1 0 0,-1 1 0 0 0,0-1 0 0 0,1 0 1 0 0,-1 0-1 0 0,1 0 0 0 0,-1 0 0 0 0,0 1 0 0 0,1-1 1 0 0,-1 0-1 0 0,0 0 0 0 0,1 1 0 0 0,-1-1 1 0 0,0 0-1 0 0,1 1 0 0 0,-1-1 0 0 0,0 0 1 0 0,0 1-1 0 0,1-1 0 0 0,-1 0 0 0 0,0 1 1 0 0,0-1-1 0 0,0 0 0 0 0,0 1 0 0 0,1-1 1 0 0,-1 1-1 0 0,0-1 0 0 0,0 1 11 0 0,24-94-2358 0 0,-18 30-981 0 0,-5 21-3827 0 0,-1 22-4468 0 0</inkml:trace>
  <inkml:trace contextRef="#ctx0" brushRef="#br0" timeOffset="4372.936">4367 222 13179 0 0,'0'0'1824'0'0,"0"0"-549"0"0,0 0-409 0 0,0 0-126 0 0,0 0-17 0 0,0 0 117 0 0,0 0 91 0 0,0 0-10 0 0,0 0 29 0 0,0 0-83 0 0,0 0-113 0 0,0 0-121 0 0,0 0-101 0 0,23 9-104 0 0,76 26-80 0 0,36-16 449 0 0,-77-15-577 0 0,-6-1-298 0 0,1 2 0 0 0,-1 2 0 0 0,0 3 1 0 0,-1 2-1 0 0,22 9 78 0 0,-63-18-504 0 0,37 16-1016 0 0,-20-5-6849 0 0,-21-9-3364 0 0</inkml:trace>
  <inkml:trace contextRef="#ctx0" brushRef="#br0" timeOffset="4777.632">1705 1257 10666 0 0,'0'0'2089'0'0,"0"0"-552"0"0,0 0-294 0 0,0 0-106 0 0,0 0-108 0 0,0 0-95 0 0,0 0-82 0 0,0 0 1 0 0,0 0 40 0 0,0 0 7 0 0,0 0-77 0 0,37 0-85 0 0,124-1-33 0 0,323-32 1772 0 0,153-37-983 0 0,29-4-554 0 0,433 16-940 0 0,-1007 66-105 0 0,-92-8 102 0 0,-1 0-1 0 0,1 1 1 0 0,0-1-1 0 0,-1 0 1 0 0,1 0 0 0 0,0 0-1 0 0,0 1 1 0 0,-1-1 0 0 0,1 0-1 0 0,0 0 1 0 0,0 1 0 0 0,-1-1-1 0 0,1 0 1 0 0,0 1-1 0 0,0-1 1 0 0,0 0 0 0 0,0 1-1 0 0,0-1 1 0 0,-1 0 0 0 0,1 1-1 0 0,0-1 1 0 0,0 1-1 0 0,0-1 1 0 0,0 0 0 0 0,0 1-1 0 0,0-1 1 0 0,0 0 0 0 0,0 1-1 0 0,0-1 1 0 0,0 0 0 0 0,1 1-1 0 0,-1-1 1 0 0,0 0-1 0 0,0 1 1 0 0,0-1 0 0 0,0 0-1 0 0,0 1 1 0 0,1-1 0 0 0,-1 0-1 0 0,0 1 1 0 0,0-1-1 0 0,0 0 1 0 0,1 0 0 0 0,-1 1-1 0 0,0-1 1 0 0,1 0 0 0 0,-1 0-1 0 0,0 1 1 0 0,0-1 0 0 0,1 0-1 0 0,-1 0 1 0 0,0 0-1 0 0,1 0 1 0 0,-1 0 0 0 0,1 1-1 0 0,-1-1 1 0 0,0 0 0 0 0,1 0-1 0 0,-1 0 1 0 0,0 0 0 0 0,1 0-1 0 0,-1 0 1 0 0,1 0 3 0 0,-33 15-216 0 0,28-13 156 0 0,-147 35-2900 0 0,49-27-6829 0 0,100-10 9292 0 0,-21 0-11117 0 0</inkml:trace>
  <inkml:trace contextRef="#ctx0" brushRef="#br0" timeOffset="5210.095">1937 1411 7930 0 0,'0'0'1420'0'0,"0"0"-236"0"0,-31 5-2 0 0,-102 13 207 0 0,-19 14 7141 0 0,152-31-8466 0 0,0 0-1 0 0,0 0 0 0 0,0 0 0 0 0,0 0 1 0 0,0-1-1 0 0,0 1 0 0 0,1 0 0 0 0,-1 0 0 0 0,0 0 1 0 0,1 0-1 0 0,-1 0 0 0 0,0 0 0 0 0,1-1 1 0 0,-1 1-1 0 0,1 0 0 0 0,0 0 0 0 0,-1-1 1 0 0,1 1-1 0 0,-1 0 0 0 0,1-1 0 0 0,0 1 1 0 0,0 0-1 0 0,-1-1 0 0 0,1 1 0 0 0,0-1 1 0 0,0 1-1 0 0,0-1 0 0 0,0 0 0 0 0,-1 1 1 0 0,1-1-1 0 0,0 0 0 0 0,0 0 0 0 0,0 0 1 0 0,0 1-1 0 0,0-1 0 0 0,0 0 0 0 0,0 0 0 0 0,0 0-63 0 0,26 7 386 0 0,1-1-1 0 0,-1 0 1 0 0,1-2-1 0 0,0-2 0 0 0,0 0 1 0 0,0-2-1 0 0,11-1-385 0 0,-3 0 200 0 0,142-8 380 0 0,-2-9 1 0 0,0-7-1 0 0,35-15-580 0 0,-132 25 131 0 0,1023-183 739 0 0,-750 148-687 0 0,39 13-183 0 0,-225 35-104 0 0,-166 3 99 0 0,0-1 0 0 0,-1 1-1 0 0,1 0 1 0 0,0-1 0 0 0,-1 1-1 0 0,1-1 1 0 0,0 1 0 0 0,0 0 0 0 0,0-1-1 0 0,0 1 1 0 0,0 0 0 0 0,-1-1 0 0 0,1 1-1 0 0,0-1 1 0 0,0 1 0 0 0,1 0 0 0 0,-1-1-1 0 0,0 1 1 0 0,0 0 0 0 0,0-1 0 0 0,0 1-1 0 0,0 0 1 0 0,1-1 0 0 0,-1 1 0 0 0,0-1-1 0 0,1 1 1 0 0,-1-1 0 0 0,0 1-1 0 0,1 0 1 0 0,-1-1 0 0 0,0 0 0 0 0,1 1-1 0 0,-1-1 1 0 0,1 1 0 0 0,-1-1 0 0 0,1 1-1 0 0,-1-1 1 0 0,1 0 0 0 0,0 1 0 0 0,-1-1-1 0 0,1 0 1 0 0,-1 0 0 0 0,1 1 0 0 0,0-1-1 0 0,-1 0 1 0 0,1 0 0 0 0,0 0 0 0 0,-1 0-1 0 0,1 0 1 0 0,0 0 0 0 0,-1 0 0 0 0,1 0-1 0 0,-1 0 1 0 0,1 0 0 0 0,0 0-1 0 0,-1 0 1 0 0,1-1 0 0 0,0 1 0 0 0,0 0 5 0 0,-46 29-413 0 0,-39 9-2077 0 0,47-32-6762 0 0,28-6-2911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1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313 100 5649 0 0,'0'0'1674'0'0,"0"0"-315"0"0,0 0-195 0 0,0 0 6 0 0,0 0 93 0 0,0 0 22 0 0,0 0-79 0 0,0 0-145 0 0,0 0-167 0 0,0 0-179 0 0,0 0-162 0 0,-27 2-122 0 0,-85 11-103 0 0,57 15 127 0 0,47-20-333 0 0,3-3-52 0 0,-5 3 71 0 0,1 1 0 0 0,0 0 0 0 0,0 0 0 0 0,1 1 0 0 0,0-1 0 0 0,0 2 0 0 0,1-1 0 0 0,1 1 0 0 0,0 0 0 0 0,1 1 0 0 0,0-1 0 0 0,-1 4-141 0 0,4-9 61 0 0,0-1 0 0 0,1 0 0 0 0,-1 1 0 0 0,1-1-1 0 0,0 1 1 0 0,1-1 0 0 0,0 1 0 0 0,-1 0 0 0 0,2-1 0 0 0,-1 1 0 0 0,1-1-1 0 0,-1 1 1 0 0,2-1 0 0 0,-1 1 0 0 0,1-1 0 0 0,-1 1 0 0 0,1-1 0 0 0,1 0-1 0 0,-1 0-60 0 0,57 8 934 0 0,-50-13-795 0 0,3-3-23 0 0,0-1 0 0 0,-1 0 0 0 0,1 0 0 0 0,-1-1 0 0 0,0 0 0 0 0,0-1 1 0 0,-1-1-1 0 0,0 0 0 0 0,0 0 0 0 0,-1 0 0 0 0,1-2 0 0 0,-2 1 0 0 0,8-9-116 0 0,169-210 696 0 0,-130 153-516 0 0,-41 56-101 0 0,-14 17-79 0 0,3 20 68 0 0,42 250 971 0 0,-12-120-948 0 0,-18-90-37 0 0,-1 0-1 0 0,-4 1 0 0 0,-2 0 0 0 0,-3 0 1 0 0,-2 1-1 0 0,-4 37-53 0 0,-2-81 0 0 0,-1 0 1 0 0,0 0-1 0 0,-1-1 0 0 0,-1 0 1 0 0,0 0-1 0 0,-1-1 0 0 0,-1 1 1 0 0,-1-2-1 0 0,0 1 0 0 0,0-1 1 0 0,-12 12-1 0 0,14-18-4 0 0,0-1 1 0 0,0 0-1 0 0,-1 0 0 0 0,0-1 1 0 0,0 0-1 0 0,0-1 1 0 0,-1 1-1 0 0,0-2 0 0 0,0 1 1 0 0,0-1-1 0 0,0-1 1 0 0,-1 1-1 0 0,1-2 0 0 0,-1 1 1 0 0,0-1-1 0 0,0-1 0 0 0,-10 1 4 0 0,17-2-5 0 0,0-1-1 0 0,0 1 0 0 0,-1 0 0 0 0,1-1 0 0 0,0 0 1 0 0,0 0-1 0 0,0 0 0 0 0,0 0 0 0 0,0-1 0 0 0,0 1 1 0 0,1-1-1 0 0,-1 1 0 0 0,0-1 0 0 0,1 0 0 0 0,-1 0 0 0 0,1 0 1 0 0,0-1-1 0 0,0 1 0 0 0,0 0 0 0 0,0-1 0 0 0,0 1 1 0 0,0-1-1 0 0,0 0 0 0 0,1 0 0 0 0,0 0 0 0 0,-1 0 1 0 0,1 0-1 0 0,0 0 0 0 0,0 0 0 0 0,0-3 6 0 0,0-98-160 0 0,10 79 133 0 0,1 0 1 0 0,1 0-1 0 0,1 1 1 0 0,2 0-1 0 0,0 1 1 0 0,7-7 26 0 0,-13 18-3 0 0,58-82-125 0 0,4 4 0 0 0,4 2 0 0 0,3 4 0 0 0,52-41 128 0 0,-111 109-111 0 0,0 1 0 0 0,0 0-1 0 0,2 2 1 0 0,0 0 0 0 0,0 1 0 0 0,1 1-1 0 0,1 1 1 0 0,-1 1 0 0 0,13-3 111 0 0,43-11-38 0 0,-53 7 328 0 0,-30 22 99 0 0,-4 1-375 0 0,-1 1-1 0 0,2 0 0 0 0,-1 0 1 0 0,1 1-1 0 0,0 0 0 0 0,1 1 1 0 0,0 0-1 0 0,1 0 0 0 0,0 1 1 0 0,1 0-1 0 0,0 0 0 0 0,0 1 1 0 0,1-1-1 0 0,1 1 0 0 0,0 0 1 0 0,1 1-1 0 0,0-1 0 0 0,0 0 1 0 0,1 5-14 0 0,2-12 6 0 0,0 0 1 0 0,0 0 0 0 0,1 0 0 0 0,0 0 0 0 0,-1 0 0 0 0,2-1 0 0 0,-1 1 0 0 0,0 0 0 0 0,1-1 0 0 0,0 1-1 0 0,0-1 1 0 0,1 1 0 0 0,-1-1 0 0 0,1 0 0 0 0,0 0 0 0 0,0 0 0 0 0,0 0 0 0 0,0-1 0 0 0,1 1 0 0 0,-1-1-1 0 0,1 0 1 0 0,0 0 0 0 0,0 0 0 0 0,0-1 0 0 0,1 1 0 0 0,-1-1 0 0 0,0 0 0 0 0,1 0 0 0 0,1 0-7 0 0,5 1 40 0 0,-1 0 1 0 0,0 0 0 0 0,1-1 0 0 0,0 0 0 0 0,0-1 0 0 0,-1 0 0 0 0,1-1-1 0 0,0 0 1 0 0,0-1 0 0 0,0 0 0 0 0,-1-1 0 0 0,1 0 0 0 0,-1 0 0 0 0,1-1-1 0 0,-1-1 1 0 0,0 0 0 0 0,0 0 0 0 0,0-1 0 0 0,-1 0 0 0 0,1-1 0 0 0,-1 0-1 0 0,-1 0 1 0 0,1-1 0 0 0,-1 0 0 0 0,0 0 0 0 0,-1-1 0 0 0,1 0 0 0 0,-2-1-1 0 0,1 1 1 0 0,-1-1 0 0 0,-1-1 0 0 0,1 1 0 0 0,-2-1 0 0 0,1 0 0 0 0,-1 0-1 0 0,-1 0 1 0 0,0-1 0 0 0,0 1 0 0 0,-1-1 0 0 0,0 1 0 0 0,0-10-41 0 0,-3 13-4 0 0,0 0 0 0 0,0 0-1 0 0,-1 0 1 0 0,1 0 0 0 0,-1 0 0 0 0,-1 1 0 0 0,1-1 0 0 0,-1 1 0 0 0,0 0 0 0 0,-1 0 0 0 0,0 0 0 0 0,0 0 0 0 0,0 0 0 0 0,0 1 0 0 0,-1 0 0 0 0,0 0 0 0 0,0 0 0 0 0,0 1 0 0 0,-1-1 0 0 0,0 1 0 0 0,1 0-1 0 0,-1 1 1 0 0,-1 0 0 0 0,1 0 0 0 0,0 0 0 0 0,-4 0 4 0 0,-1-3-102 0 0,0 2-1 0 0,0-1 0 0 0,-1 2 0 0 0,0-1 0 0 0,1 2 1 0 0,-1 0-1 0 0,-1 0 0 0 0,1 1 0 0 0,0 0 1 0 0,-3 1 102 0 0,9 1-280 0 0,-1-1 0 0 0,1 2 0 0 0,0-1 0 0 0,-1 1 0 0 0,1 0 0 0 0,0 0 0 0 0,0 0 0 0 0,0 1 1 0 0,0 0-1 0 0,1 0 0 0 0,-1 1 0 0 0,1 0 0 0 0,0 0 280 0 0,-1 0-829 0 0,-9 9-2678 0 0,6-5-2116 0 0,2 0-6315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1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3 7298 0 0,'0'0'2368'0'0,"0"0"-513"0"0,0 0-247 0 0,0 0 1 0 0,0 0 38 0 0,0 0-7 0 0,0 0-185 0 0,0 0-288 0 0,0 0-275 0 0,0 0-245 0 0,0 0-208 0 0,-2-2-150 0 0,2 2-268 0 0,1 0 0 0 0,-1 1 0 0 0,0-1 0 0 0,0 0 0 0 0,0 0 0 0 0,1 1 0 0 0,-1-1 0 0 0,0 0 0 0 0,0 1 0 0 0,0-1 0 0 0,0 0 0 0 0,0 1 0 0 0,0-1 0 0 0,0 0 0 0 0,0 1 0 0 0,0-1 0 0 0,0 0 0 0 0,0 1 0 0 0,0-1 0 0 0,0 0 1 0 0,0 1-1 0 0,0-1 0 0 0,0 0 0 0 0,0 1 0 0 0,0-1 0 0 0,0 0 0 0 0,0 1 0 0 0,-1-1 0 0 0,1 0 0 0 0,0 0 0 0 0,0 1 0 0 0,0-1 0 0 0,-1 0 0 0 0,1 0 0 0 0,0 1 0 0 0,0-1 0 0 0,-1 0 0 0 0,1 0 0 0 0,0 1 0 0 0,0-1 0 0 0,-1 0 0 0 0,1 0 0 0 0,0 0 0 0 0,-1 0 0 0 0,1 0 0 0 0,0 1 0 0 0,-1-1 0 0 0,1 0 0 0 0,0 0 0 0 0,-1 0 0 0 0,1 0 0 0 0,0 0 0 0 0,-1 0 0 0 0,1 0 0 0 0,0 0 0 0 0,-1 0 0 0 0,1 0 0 0 0,0 0-21 0 0,6 52 1220 0 0,-3-25-798 0 0,11 184 1828 0 0,-12 135-2250 0 0,-22-106-26 0 0,5-214-1836 0 0,-17-27-5334 0 0,21-4 898 0 0,5 0-5249 0 0</inkml:trace>
  <inkml:trace contextRef="#ctx0" brushRef="#br0" timeOffset="247.262">0 497 12611 0 0,'0'0'893'0'0,"0"0"-243"0"0,0 0 62 0 0,0 0 208 0 0,0 0 162 0 0,0 0 14 0 0,0 0-91 0 0,32-7-143 0 0,104-21-133 0 0,57 8 930 0 0,-140 17-1891 0 0,1 3 0 0 0,-1 2-1 0 0,0 2 1 0 0,51 11 232 0 0,-52 1-2602 0 0,-24-6-4745 0 0,-16-7-1826 0 0</inkml:trace>
  <inkml:trace contextRef="#ctx0" brushRef="#br0" timeOffset="433.227">856 511 2088 0 0,'0'0'3999'0'0,"0"0"-1618"0"0,0 0-567 0 0,0 0-141 0 0,0 0-81 0 0,0 0-145 0 0,0 0-215 0 0,0 0-164 0 0,0 0-135 0 0,0 0-145 0 0,0 0-123 0 0,-10 33-86 0 0,-29 101-90 0 0,33-68 240 0 0,9-59-603 0 0,1 0 4 0 0,1 0-1 0 0,-1 0 1 0 0,1 0-1 0 0,1-1 1 0 0,-1 0-1 0 0,1 0 1 0 0,0 0-1 0 0,1-1 1 0 0,-1 1 0 0 0,1-2-1 0 0,0 1 1 0 0,0-1-1 0 0,0 0 1 0 0,1 0-1 0 0,0-1 1 0 0,-1 0-1 0 0,1 0 1 0 0,0-1-1 0 0,1 0 1 0 0,-1-1-1 0 0,0 0 1 0 0,0 0-1 0 0,1 0 1 0 0,-1-1-1 0 0,0-1 1 0 0,1 1-1 0 0,-1-1 1 0 0,0-1-1 0 0,0 1 1 0 0,0-1 0 0 0,0-1-1 0 0,0 0 1 0 0,3-1-130 0 0,0-2 123 0 0,0 1 1 0 0,-1-2-1 0 0,0 1 1 0 0,-1-1-1 0 0,1-1 1 0 0,-1 0-1 0 0,-1 0 1 0 0,1-1-1 0 0,-1 0 1 0 0,-1 0-1 0 0,3-6-123 0 0,-6 10 32 0 0,-1 0-1 0 0,0 0 1 0 0,-1 0-1 0 0,1 0 1 0 0,-1 0-1 0 0,0-1 1 0 0,-1 1-1 0 0,1-1 0 0 0,-1 1 1 0 0,0-1-1 0 0,0 0 1 0 0,-1 1-1 0 0,0-1 1 0 0,0 0-1 0 0,0 1 1 0 0,-1-1-1 0 0,1 0 1 0 0,-1 1-1 0 0,-1-1 1 0 0,1 1-1 0 0,-1-1 1 0 0,0 1-1 0 0,0-1 1 0 0,-1 1-1 0 0,0 0-31 0 0,-5-5-17 0 0,0 1-1 0 0,-1 1 1 0 0,-1 0-1 0 0,1 0 1 0 0,-1 0-1 0 0,-1 1 1 0 0,1 1-1 0 0,-1 0 1 0 0,-1 1-1 0 0,1 0 1 0 0,0 0-1 0 0,-1 1 1 0 0,0 1-1 0 0,0 0 1 0 0,-8-1 17 0 0,3-1-141 0 0,0 2 1 0 0,-1 0 0 0 0,1 1-1 0 0,-1 0 1 0 0,0 1 0 0 0,1 2 0 0 0,-1 0-1 0 0,0 0 1 0 0,1 2 0 0 0,-1 0-1 0 0,-2 2 141 0 0,-21 13-3800 0 0,7 9-3340 0 0,27-16-4864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4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4108 151 12299 0 0,'0'0'1755'0'0,"0"0"-502"0"0,0 0-253 0 0,0 0-58 0 0,0 0 5 0 0,0 0-48 0 0,0 0-127 0 0,0 0-173 0 0,0 0-115 0 0,0 0-44 0 0,0 0 3 0 0,2 12 7 0 0,41 202 1858 0 0,-37 31-1320 0 0,-22-142-1030 0 0,10-131-9704 0 0,3-1-625 0 0,2 21 4951 0 0</inkml:trace>
  <inkml:trace contextRef="#ctx0" brushRef="#br0" timeOffset="305.566">3677 240 11122 0 0,'0'0'1777'0'0,"0"0"-585"0"0,0 0-310 0 0,0 0-104 0 0,0 0-15 0 0,0 0 57 0 0,0 0 37 0 0,0 0 52 0 0,0 0 37 0 0,0 0-34 0 0,0 0-81 0 0,0 0-91 0 0,34-1-88 0 0,108-3-111 0 0,-27-17 416 0 0,318-107 623 0 0,-310 112-2708 0 0,-119 38-4404 0 0,-10-7-3389 0 0,2-7-1757 0 0</inkml:trace>
  <inkml:trace contextRef="#ctx0" brushRef="#br0" timeOffset="570.459">3756 730 6873 0 0,'0'0'4280'0'0,"0"0"-2025"0"0,0 0-1012 0 0,0 0-193 0 0,0 0 3 0 0,0 0 54 0 0,0 0-19 0 0,0 0-41 0 0,0 0-56 0 0,0 0-92 0 0,0 0-100 0 0,36 3-124 0 0,114 7-98 0 0,-49-21 126 0 0,-81 4-546 0 0,256-69 810 0 0,-213 69-1929 0 0,-36 6-9029 0 0,-23 1-1379 0 0</inkml:trace>
  <inkml:trace contextRef="#ctx0" brushRef="#br0" timeOffset="936.503">4973 70 5209 0 0,'0'0'6085'0'0,"0"0"-3389"0"0,0 0-1145 0 0,0 0-103 0 0,0 0-17 0 0,0 0-105 0 0,0 0-240 0 0,0 0-297 0 0,0 0-275 0 0,0 0-166 0 0,0 0-23 0 0,0 0 52 0 0,-1 7 71 0 0,20 237 2614 0 0,-19-221-3008 0 0,2-3-55 0 0,-1 1-1 0 0,0 0 1 0 0,-2 0-1 0 0,-1 0 1 0 0,0-1-1 0 0,-2 1 1 0 0,0-1-1 0 0,-1 0 1 0 0,-1 0-1 0 0,-1 0 1 0 0,-1-1-1 0 0,0 0 1 0 0,-2 0-1 0 0,-2 3 2 0 0,-6-4-1369 0 0,17-40-4934 0 0,7-2 1101 0 0,2 9-1757 0 0,-4 7 64 0 0</inkml:trace>
  <inkml:trace contextRef="#ctx0" brushRef="#br0" timeOffset="1210.552">4807 118 8906 0 0,'0'0'3339'0'0,"0"0"-1454"0"0,0 0-726 0 0,0 0-179 0 0,0 0 65 0 0,0 0 120 0 0,0 0 50 0 0,0 0-77 0 0,0 0-161 0 0,0 0-199 0 0,0 0-153 0 0,34-5-112 0 0,108-16-90 0 0,151-48 1070 0 0,-174 47-2069 0 0,-118 22 246 0 0,-1 0-164 0 0,-31 29-5630 0 0,17-19 766 0 0,6-2-5465 0 0</inkml:trace>
  <inkml:trace contextRef="#ctx0" brushRef="#br0" timeOffset="1450.745">4919 288 4921 0 0,'0'0'2539'0'0,"0"0"-376"0"0,0 0-250 0 0,0 0-183 0 0,0 0-214 0 0,0 0-136 0 0,0 0-60 0 0,0 0-23 0 0,0 0-66 0 0,0 0-150 0 0,0 0-186 0 0,0 0-163 0 0,26 2-133 0 0,81 7-100 0 0,-15-22 317 0 0,-64 4-616 0 0,290-57-656 0 0,-283 65-2783 0 0,-23 1-6217 0 0,-7 0-2225 0 0</inkml:trace>
  <inkml:trace contextRef="#ctx0" brushRef="#br0" timeOffset="1838.47">3657 980 10898 0 0,'0'0'1277'0'0,"0"0"-411"0"0,0 0 25 0 0,0 0 200 0 0,0 0 91 0 0,0 0-10 0 0,0 0-140 0 0,0 0-165 0 0,0 0-51 0 0,0 0-70 0 0,0 0-33 0 0,0 0 23 0 0,0 0-42 0 0,32 4-19 0 0,106 12-35 0 0,-31-23 214 0 0,-79 1-633 0 0,836-177 2027 0 0,-411 102-2344 0 0,-439 79 46 0 0,-12 2-1845 0 0,-30 9-807 0 0,-26 9-1691 0 0,23-7 250 0 0,1 0-4376 0 0,15-4 2698 0 0</inkml:trace>
  <inkml:trace contextRef="#ctx0" brushRef="#br0" timeOffset="2239.563">3767 1146 9594 0 0,'0'0'1818'0'0,"0"0"-205"0"0,0 0 2 0 0,0 0-45 0 0,0 0-256 0 0,0 0-319 0 0,0 0-269 0 0,0 0-183 0 0,0 0-93 0 0,0 0-1 0 0,0 0 59 0 0,0 0 78 0 0,0 0 46 0 0,6 1-1 0 0,54 4 75 0 0,-1-2 1 0 0,1-2 0 0 0,-1-3 0 0 0,1-3 0 0 0,-1-3 0 0 0,0-2 0 0 0,15-6-707 0 0,-2 3 271 0 0,758-153 358 0 0,-673 144-2370 0 0,-217 48-2138 0 0,16-5-4198 0 0,29-17-2437 0 0</inkml:trace>
  <inkml:trace contextRef="#ctx0" brushRef="#br0" timeOffset="2550.479">3773 1381 13467 0 0,'0'0'1544'0'0,"0"0"-422"0"0,0 0-107 0 0,0 0 92 0 0,0 0 17 0 0,0 0-105 0 0,0 0-206 0 0,0 0-191 0 0,0 0-129 0 0,0 0-81 0 0,0 0-32 0 0,0 0-24 0 0,0 0 14 0 0,0 9 3 0 0,2 29 21 0 0,36-19 479 0 0,115-15 897 0 0,55-33-786 0 0,-151 17-797 0 0,320-73 573 0 0,161-28-508 0 0,-264 72-1635 0 0,-242 36-122 0 0,-18 2-1510 0 0,0 1-4473 0 0,-2 1-5485 0 0</inkml:trace>
  <inkml:trace contextRef="#ctx0" brushRef="#br0" timeOffset="29513.351">1 1746 6593 0 0,'0'0'1926'0'0,"0"0"-870"0"0,0 0-286 0 0,0 0 131 0 0,0 0 192 0 0,0 0 94 0 0,0 0-35 0 0,0 0-149 0 0,0 0-152 0 0,0 0-111 0 0,0 0-100 0 0,0 0-41 0 0,0 0-30 0 0,10 21-18 0 0,36 65 8 0 0,-46-85-521 0 0,1 1 0 0 0,-1-1 0 0 0,1 0 1 0 0,-1 1-1 0 0,1-1 0 0 0,0 0 0 0 0,-1 0 0 0 0,1 0 1 0 0,0 1-1 0 0,0-1 0 0 0,0 0 0 0 0,0 0 1 0 0,0 0-1 0 0,0 0 0 0 0,0-1 0 0 0,0 1 1 0 0,1 0-1 0 0,-1 0 0 0 0,0-1 0 0 0,0 1 1 0 0,1-1-1 0 0,-1 1 0 0 0,0-1 0 0 0,1 1 0 0 0,-1-1 1 0 0,0 0-1 0 0,1 0 0 0 0,-1 0 0 0 0,1 0 1 0 0,-1 0-1 0 0,1 0 0 0 0,-1 0 0 0 0,0 0 1 0 0,1 0-1 0 0,-1-1 0 0 0,1 1-38 0 0,5-1 401 0 0,0-1-256 0 0,0-1 0 0 0,0 1 0 0 0,-1-1 0 0 0,1-1 0 0 0,-1 1 0 0 0,0-1-1 0 0,0 0 1 0 0,0 0 0 0 0,0-1 0 0 0,-1 1 0 0 0,0-1 0 0 0,0-1 0 0 0,0 1-1 0 0,0-1 1 0 0,-1 0 0 0 0,0 0 0 0 0,0 0 0 0 0,-1 0 0 0 0,0-1 0 0 0,0 1-1 0 0,2-6-144 0 0,4-5 120 0 0,83-181 210 0 0,-92 198-332 0 0,0 0 0 0 0,0 1 1 0 0,0-1-1 0 0,0 0 0 0 0,0 1 0 0 0,0-1 1 0 0,0 1-1 0 0,1-1 0 0 0,-1 0 1 0 0,0 0-1 0 0,0 1 0 0 0,1-1 0 0 0,-1 0 1 0 0,0 1-1 0 0,0-1 0 0 0,1 0 1 0 0,-1 0-1 0 0,0 1 0 0 0,1-1 0 0 0,-1 0 1 0 0,0 0-1 0 0,1 0 0 0 0,-1 1 0 0 0,0-1 1 0 0,1 0-1 0 0,-1 0 0 0 0,0 0 1 0 0,1 0-1 0 0,-1 0 0 0 0,1 0 0 0 0,-1 0 1 0 0,0 0-1 0 0,1 0 0 0 0,-1 0 1 0 0,0 0-1 0 0,1 0 0 0 0,-1 0 0 0 0,1 0 1 0 0,-1 0-1 0 0,0 0 0 0 0,1 0 1 0 0,-1-1-1 0 0,0 1 0 0 0,1 0 0 0 0,-1 0 1 0 0,0 0-1 0 0,1-1 2 0 0,-1 4 9 0 0,4 28 150 0 0,-1 1 1 0 0,-2 0-1 0 0,-1 0 1 0 0,-1-1-1 0 0,-2 5-159 0 0,-21 190 514 0 0,-54 349 201 0 0,2-276-553 0 0,76-298-208 0 0,0-13-180 0 0,17-147-1800 0 0,6 79 496 0 0,66-185-5468 0 0,32 29-241 0 0,-19 94 7538 0 0,-97 136 193 0 0,17-25 3866 0 0,-22 30-2922 0 0,-8 13 817 0 0,-149 153 1488 0 0,56-47-2272 0 0,100-117-1447 0 0,0 0-1 0 0,0 0 1 0 0,0 0-1 0 0,0 0 0 0 0,0 0 1 0 0,0 0-1 0 0,0 0 1 0 0,1 1-1 0 0,-1-1 0 0 0,0 0 1 0 0,1 0-1 0 0,-1 1 1 0 0,1-1-1 0 0,0 0 0 0 0,-1 1 1 0 0,1-1-1 0 0,0 0 1 0 0,0 1-1 0 0,0-1 1 0 0,0 1-1 0 0,0-1 0 0 0,0 0 1 0 0,0 1-1 0 0,0-1 1 0 0,1 0-1 0 0,-1 1 0 0 0,1-1 1 0 0,-1 0-1 0 0,1 1 1 0 0,-1-1-1 0 0,1 0 0 0 0,-1 0 1 0 0,1 0-1 0 0,0 1 1 0 0,0-1-1 0 0,0 0 0 0 0,0 0 1 0 0,0 0-22 0 0,116 23 1245 0 0,-104-24-1159 0 0,-1 1 0 0 0,1 1 0 0 0,0 0 0 0 0,-1 0 0 0 0,1 1 0 0 0,-1 1 0 0 0,1 0 1 0 0,-1 0-1 0 0,-1 2 0 0 0,1-1 0 0 0,-1 1 0 0 0,0 1 0 0 0,0 0 0 0 0,-1 1 0 0 0,0 0 0 0 0,0 0 0 0 0,-1 1 0 0 0,0 0 0 0 0,2 4-86 0 0,-4 0 98 0 0,0 1 0 0 0,-2 0 0 0 0,1 0 0 0 0,-2 1 0 0 0,0 0 0 0 0,0-1 0 0 0,-2 1 0 0 0,0 1 0 0 0,0-1 0 0 0,-1 0 0 0 0,-1 0 0 0 0,-1 0 0 0 0,-1 7-98 0 0,2 12 127 0 0,0-33-134 0 0,0-1 2 0 0,0 0 7 0 0,0 0-15 0 0,0 0-27 0 0,0 0 19 0 0,0 0-14 0 0,0 0-4 0 0,0 0-2 0 0,0 0-38 0 0,0 0-35 0 0,0 0-26 0 0,0 0-70 0 0,0 0-86 0 0,5-21-8155 0 0,-3 16 2598 0 0,2 2-5490 0 0</inkml:trace>
  <inkml:trace contextRef="#ctx0" brushRef="#br0" timeOffset="29772.796">956 2287 9010 0 0,'0'0'2623'0'0,"0"0"-841"0"0,0 0-328 0 0,0 0 48 0 0,0 0 82 0 0,0 0-24 0 0,0 0-185 0 0,0 0-284 0 0,-1 32-284 0 0,-3 100-242 0 0,3-114-439 0 0,0 1 1 0 0,1-1-1 0 0,1 1 0 0 0,0-1 0 0 0,2 0 1 0 0,0 0-1 0 0,1 0 0 0 0,6 16-126 0 0,-9-29-8 0 0,4 14-338 0 0,-4-15-9156 0 0,-1-4-1804 0 0</inkml:trace>
  <inkml:trace contextRef="#ctx0" brushRef="#br0" timeOffset="29926.499">973 1856 15027 0 0,'0'0'1497'0'0,"0"0"-401"0"0,0 0-256 0 0,0 0-168 0 0,0 0-160 0 0,0 0-168 0 0,0 0-184 0 0,0 0-256 0 0,0 0-120 0 0,0 0-16 0 0,0 0-24 0 0,0 0-48 0 0,0 0-232 0 0,0 0-640 0 0,42 4-2161 0 0,-37 7-8546 0 0</inkml:trace>
  <inkml:trace contextRef="#ctx0" brushRef="#br0" timeOffset="30312.597">1216 2600 5441 0 0,'0'0'4194'0'0,"0"0"-2155"0"0,0 0-688 0 0,0 0 100 0 0,0 0 154 0 0,0 0 94 0 0,0 0-95 0 0,0 0-269 0 0,0 0-280 0 0,0 0-268 0 0,0 0-211 0 0,0 0-141 0 0,0 0-125 0 0,10-15-42 0 0,67-118 331 0 0,1-42 301 0 0,-70 159-905 0 0,-4 22-174 0 0,-3 31-54 0 0,-1-31 305 0 0,0 27-22 0 0,9 108-32 0 0,-7-136-12 0 0,-1 1 1 0 0,1 0-1 0 0,0-1 1 0 0,0 1 0 0 0,1-1-1 0 0,0 0 1 0 0,0 1 0 0 0,0-1-1 0 0,0-1 1 0 0,1 1-1 0 0,0 0 1 0 0,0-1 0 0 0,0 0-1 0 0,0 0 1 0 0,1 0 0 0 0,-1 0-1 0 0,1-1 1 0 0,0 0 0 0 0,0 0-1 0 0,1 0 1 0 0,-1-1-1 0 0,1 1-6 0 0,0-1 69 0 0,1 0 0 0 0,-1-1 0 0 0,0 1 1 0 0,1-2-1 0 0,-1 1 0 0 0,0 0 0 0 0,1-1 0 0 0,-1-1 0 0 0,1 1 0 0 0,-1-1 0 0 0,0 0 0 0 0,1 0 0 0 0,-1-1 0 0 0,0 1 0 0 0,0-1 0 0 0,0-1 0 0 0,0 1 0 0 0,0-1 0 0 0,0 0 0 0 0,-1-1 0 0 0,0 1 0 0 0,1-1 0 0 0,-1 0 0 0 0,-1 0 0 0 0,1-1 0 0 0,-1 0 0 0 0,1 1 0 0 0,-1-2 0 0 0,1-1-69 0 0,4-5 55 0 0,-1 0 1 0 0,0 0-1 0 0,-1-1 1 0 0,0 0-1 0 0,-1 0 1 0 0,-1-1-1 0 0,0 0 1 0 0,0 0-1 0 0,-2 0 1 0 0,0 0-1 0 0,0-1 1 0 0,0-10-56 0 0,-7-48-1112 0 0,-5 44-5821 0 0,5 21-5309 0 0</inkml:trace>
  <inkml:trace contextRef="#ctx0" brushRef="#br0" timeOffset="31162.933">383 2088 0 0 0,'0'0'628'0'0,"0"0"579"0"0,0 0 71 0 0,0 0-139 0 0,0 0-162 0 0,0 0-123 0 0,0 0-82 0 0,0 0 0 0 0,0 0 104 0 0,0 0 48 0 0,0 0-1 0 0,0 0-77 0 0,4-2-147 0 0,26-17 2239 0 0,-13-2 1603 0 0,5-14-2825 0 0,8-9-1197 0 0,85-99 940 0 0,-106 131-1228 0 0,-10 12 303 0 0,-5 7-569 0 0,-19 16-774 0 0,17-17-1162 0 0,6-2-7218 0 0,2-4-2208 0 0</inkml:trace>
  <inkml:trace contextRef="#ctx0" brushRef="#br0" timeOffset="32398.316">1943 2515 6841 0 0,'0'0'879'0'0,"0"0"-344"0"0,0 0 23 0 0,0 0 330 0 0,0 0 417 0 0,0 0 198 0 0,0 0 23 0 0,0 0-110 0 0,0 0-231 0 0,0 0-167 0 0,0 0-128 0 0,0 0-111 0 0,23-1-66 0 0,73-5-47 0 0,-25-19 635 0 0,-55 13-965 0 0,-8 9-245 0 0,0-1 0 0 0,-1 0-1 0 0,0 0 1 0 0,0 0-1 0 0,0-1 1 0 0,0 0-1 0 0,-1-1 1 0 0,0 1 0 0 0,0-1-1 0 0,0-1 1 0 0,-1 1-1 0 0,1-1 1 0 0,-2 0 0 0 0,1 0-1 0 0,-1 0 1 0 0,0 0-1 0 0,-1-1 1 0 0,1 0-1 0 0,-2 0 1 0 0,1 0 0 0 0,-1 0-1 0 0,0 0 1 0 0,-1 0-1 0 0,0-1 1 0 0,0-1-91 0 0,-3 7-8 0 0,-1 0 1 0 0,1 1-1 0 0,-1-1 0 0 0,0 1 0 0 0,0-1 1 0 0,0 1-1 0 0,0 0 0 0 0,0 0 1 0 0,0 0-1 0 0,-1 1 0 0 0,1-1 1 0 0,-1 1-1 0 0,1-1 0 0 0,-1 1 0 0 0,0 0 1 0 0,1 1-1 0 0,-1-1 0 0 0,0 1 1 0 0,0 0-1 0 0,1-1 0 0 0,-1 2 1 0 0,-3-1 7 0 0,-8 2-27 0 0,0 0 1 0 0,1 1-1 0 0,-1 0 1 0 0,1 1 0 0 0,0 1-1 0 0,0 1 1 0 0,0 0 0 0 0,1 0-1 0 0,0 1 1 0 0,0 1 0 0 0,1 0-1 0 0,0 1 1 0 0,0 0 0 0 0,1 1-1 0 0,0 0 1 0 0,1 1 0 0 0,0 0-1 0 0,1 1 1 0 0,0 0-1 0 0,1 0 1 0 0,0 1 0 0 0,1 0-1 0 0,0 0 1 0 0,1 1 0 0 0,-1 4 26 0 0,5-14-1 0 0,0 0 0 0 0,1-1 0 0 0,-1 1 0 0 0,1 0 0 0 0,0 0 0 0 0,0 0 0 0 0,0 0 0 0 0,0 0 0 0 0,1 1 0 0 0,-1-1 0 0 0,1 0 0 0 0,0 0 0 0 0,1 0 0 0 0,-1 0 1 0 0,1 1-1 0 0,-1-1 0 0 0,1 0 0 0 0,1 0 0 0 0,-1 0 0 0 0,0 0 0 0 0,1-1 0 0 0,0 1 0 0 0,0 0 0 0 0,0-1 0 0 0,0 1 0 0 0,1-1 0 0 0,-1 0 0 0 0,1 1 0 0 0,0-1 0 0 0,0-1 0 0 0,0 1 0 0 0,0 0 0 0 0,1-1 1 0 0,-1 1-1 0 0,1-1 0 0 0,-1 0 0 0 0,1 0 0 0 0,2 0 1 0 0,11 4 47 0 0,0-1 0 0 0,0-1 0 0 0,0-1-1 0 0,1 0 1 0 0,-1-1 0 0 0,1-1 0 0 0,0-1 0 0 0,0 0 0 0 0,-1-1 0 0 0,1-1 0 0 0,0-1 0 0 0,-1 0 0 0 0,0-2 0 0 0,2 0-47 0 0,33-12 292 0 0,-2-1-1 0 0,1-4 1 0 0,44-25-292 0 0,-67 34 116 0 0,0-1 1 0 0,-2-1-1 0 0,0-1 1 0 0,0-2-1 0 0,-2 0 1 0 0,0-2-1 0 0,-1 0 0 0 0,-1-2 1 0 0,-1 0-1 0 0,-1-2 1 0 0,-2 0-1 0 0,0-1 0 0 0,-1-1 1 0 0,1-4-117 0 0,-9 12 13 0 0,0-2 1 0 0,-1 1 0 0 0,-1-1-1 0 0,-1 0 1 0 0,0-1 0 0 0,-2 0-1 0 0,0 1 1 0 0,-2-1-1 0 0,0 0 1 0 0,-1-1 0 0 0,-1 1-1 0 0,-2 0 1 0 0,1 0 0 0 0,-2 0-1 0 0,-1 0 1 0 0,-1 1 0 0 0,-1-1-1 0 0,-5-13-13 0 0,10 30-1 0 0,-1 1 0 0 0,1 0 0 0 0,0 0 0 0 0,-1 0 0 0 0,0 0 0 0 0,0 0 0 0 0,0 0 0 0 0,0 0 0 0 0,0 1-1 0 0,0-1 1 0 0,-1 1 0 0 0,1-1 0 0 0,-1 1 0 0 0,0 0 0 0 0,0 0 0 0 0,1 0 0 0 0,-1 0 0 0 0,-1 1 0 0 0,1-1 0 0 0,0 1 0 0 0,0 0 0 0 0,0 0 0 0 0,-1 0 0 0 0,1 0-1 0 0,-1 1 1 0 0,1-1 0 0 0,0 1 0 0 0,-1 0 0 0 0,1 0 0 0 0,-1 0 0 0 0,1 0 0 0 0,-1 1 0 0 0,1-1 0 0 0,0 1 0 0 0,-1 0 0 0 0,1 0 0 0 0,0 0 0 0 0,-1 1 0 0 0,1-1-1 0 0,0 1 1 0 0,0 0 0 0 0,0-1 0 0 0,1 1 0 0 0,-1 1 0 0 0,0-1 1 0 0,-5 13 2 0 0,1 1 0 0 0,0-1 0 0 0,1 2 0 0 0,1-1 0 0 0,0 1 0 0 0,1-1 0 0 0,1 1-1 0 0,1 0 1 0 0,0 0 0 0 0,1 1 0 0 0,1-1 0 0 0,1 0 0 0 0,0 0 0 0 0,1 0 0 0 0,1 0 0 0 0,3 8-2 0 0,92 431 352 0 0,-90-420-304 0 0,-2 0 1 0 0,-1 0 0 0 0,-2 1-1 0 0,-1 0 1 0 0,-3 27-49 0 0,-18-16 78 0 0,17-48-125 0 0,0 1 0 0 0,0 0 0 0 0,0 0 0 0 0,-1-1 1 0 0,1 1-1 0 0,0-1 0 0 0,0 0 0 0 0,0 1 0 0 0,0-1 0 0 0,0 0 0 0 0,-1 0 0 0 0,1-1 0 0 0,0 1 0 0 0,0 0 0 0 0,0-1 0 0 0,0 1 0 0 0,0-1 0 0 0,0 0 0 0 0,0 1 0 0 0,0-1 0 0 0,0 0 0 0 0,0 0 0 0 0,0-1 0 0 0,0 1 0 0 0,1 0 1 0 0,-1-1-1 0 0,1 1 0 0 0,-1 0 0 0 0,1-1 0 0 0,-1 0 0 0 0,1 1 0 0 0,-1-2 47 0 0,-40-59-7468 0 0,37 50 1386 0 0,1-3-5333 0 0</inkml:trace>
  <inkml:trace contextRef="#ctx0" brushRef="#br0" timeOffset="32646.383">2333 2276 14899 0 0,'0'0'1088'0'0,"0"0"-295"0"0,0 0 57 0 0,0 0 221 0 0,0 0 162 0 0,0 0 70 0 0,0 0-117 0 0,0 0-191 0 0,0 0-134 0 0,0 0-129 0 0,33-4-115 0 0,105-15-95 0 0,155-24 1314 0 0,-102 36-1708 0 0,-143 30-1080 0 0,-37-3-5934 0 0,-11-16-2956 0 0</inkml:trace>
  <inkml:trace contextRef="#ctx0" brushRef="#br0" timeOffset="32876.75">3235 2453 15667 0 0,'0'0'1273'0'0,"0"0"-224"0"0,0 0-162 0 0,0 0-8 0 0,0 0-48 0 0,0 0-119 0 0,0 0-191 0 0,0 0-190 0 0,0 0-140 0 0,0 0-94 0 0,0 0-57 0 0,6 31-79 0 0,17 95-89 0 0,-21-115-932 0 0,2 9 2753 0 0,-4-18-5366 0 0,0-1-5493 0 0,0-1-939 0 0</inkml:trace>
  <inkml:trace contextRef="#ctx0" brushRef="#br0" timeOffset="33110.905">3252 2221 16780 0 0,'0'0'1536'0'0,"0"0"-608"0"0,0 0-224 0 0,0 0-128 0 0,0 0-112 0 0,0 0-111 0 0,0 0-145 0 0,0 0-144 0 0,0 0-80 0 0,0 0-120 0 0,0 0-64 0 0,0 0-129 0 0,0 0-255 0 0,0 0-488 0 0,66-74-1897 0 0,-55 81-9169 0 0</inkml:trace>
  <inkml:trace contextRef="#ctx0" brushRef="#br0" timeOffset="33343.339">3767 2309 15563 0 0,'0'0'2118'0'0,"0"0"-451"0"0,0 0-87 0 0,0 0-33 0 0,0 0-157 0 0,0 0-295 0 0,0 0-340 0 0,0 0-260 0 0,0 0-163 0 0,0 0-72 0 0,0 0-66 0 0,0 0-54 0 0,0 0-36 0 0,-23 18-27 0 0,-74 58-21 0 0,37-8-40 0 0,56-63-16 0 0,-1 0 1 0 0,1 1 0 0 0,0-1 0 0 0,0 1 0 0 0,1 0-1 0 0,0 0 1 0 0,0 0 0 0 0,0 1 0 0 0,1-1 0 0 0,0 1 0 0 0,0-1-1 0 0,0 1 1 0 0,1 0 0 0 0,0-1 0 0 0,1 1 0 0 0,-1 0-1 0 0,1 0 1 0 0,1 0 0 0 0,-1 0 0 0 0,1-1 0 0 0,0 1 0 0 0,1 0-1 0 0,-1-1 1 0 0,1 1 0 0 0,1-1 0 0 0,0 3-1 0 0,6-2 24 0 0,0 0 0 0 0,1-1 1 0 0,-1 1-1 0 0,1-2 0 0 0,1 0 1 0 0,-1 0-1 0 0,1 0 0 0 0,0-2 0 0 0,0 1 1 0 0,0-1-1 0 0,0-1 0 0 0,0 0 1 0 0,1-1-1 0 0,-1 0 0 0 0,1 0 0 0 0,-1-1 1 0 0,1-1-1 0 0,-1 0 0 0 0,0-1 1 0 0,1 0-1 0 0,-1 0 0 0 0,0-2 0 0 0,0 1 1 0 0,4-3-25 0 0,113-44-234 0 0,-82 17-6819 0 0,-39 28-5211 0 0</inkml:trace>
  <inkml:trace contextRef="#ctx0" brushRef="#br0" timeOffset="34101.132">4908 2313 2737 0 0,'0'0'1360'0'0,"0"0"42"0"0,0 0 191 0 0,0 0 158 0 0,0 0 38 0 0,0 0-164 0 0,0 0-324 0 0,0 0-244 0 0,0 0-169 0 0,0 0-113 0 0,0 0-43 0 0,-8-6-25 0 0,-27-19-71 0 0,32 24-505 0 0,0-1 1 0 0,0 1-1 0 0,0 0 0 0 0,0 0 0 0 0,0 0 0 0 0,-1 1 0 0 0,1-1 0 0 0,0 1 1 0 0,-1-1-1 0 0,1 1 0 0 0,0 0 0 0 0,0 1 0 0 0,-1-1 0 0 0,1 0 1 0 0,0 1-1 0 0,-1 0 0 0 0,1 0 0 0 0,-1 0-131 0 0,-1 1 186 0 0,-10 3 47 0 0,0 1-1 0 0,0 0 0 0 0,1 1 0 0 0,0 1 1 0 0,0 0-1 0 0,1 1 0 0 0,0 1 1 0 0,1 0-1 0 0,0 1 0 0 0,0 0 0 0 0,1 0 1 0 0,1 1-1 0 0,-4 6-232 0 0,7-10 65 0 0,0 1 0 0 0,0-1 0 0 0,1 1 0 0 0,0 1 0 0 0,1-1 0 0 0,0 1 0 0 0,1 0 0 0 0,0 0-1 0 0,0 0 1 0 0,1 1 0 0 0,0-1 0 0 0,1 1 0 0 0,0 0 0 0 0,1 8-65 0 0,0-14 8 0 0,1 0-1 0 0,0 0 0 0 0,1 0 0 0 0,-1-1 1 0 0,1 1-1 0 0,0 0 0 0 0,0 0 1 0 0,0 0-1 0 0,1-1 0 0 0,0 1 0 0 0,0 0 1 0 0,0-1-1 0 0,0 0 0 0 0,1 1 0 0 0,0-1 1 0 0,0 0-1 0 0,0-1 0 0 0,0 1 1 0 0,0 0-1 0 0,1-1 0 0 0,0 0 0 0 0,0 0 1 0 0,0 0-1 0 0,1 1-7 0 0,9 3 10 0 0,-1-1-1 0 0,2-1 1 0 0,-1 0-1 0 0,0-1 1 0 0,1 0 0 0 0,0-1-1 0 0,0-1 1 0 0,0-1-1 0 0,0 0 1 0 0,0 0 0 0 0,0-2-1 0 0,0 0 1 0 0,0 0-1 0 0,0-2 1 0 0,4-1-10 0 0,139-35-1416 0 0,-108 21-1692 0 0,-1-1-3677 0 0,-30 11-4549 0 0</inkml:trace>
  <inkml:trace contextRef="#ctx0" brushRef="#br0" timeOffset="35098.336">5488 2372 5689 0 0,'0'0'2578'0'0,"0"0"-1079"0"0,0 0-221 0 0,0 0 170 0 0,0 0 155 0 0,0 0-61 0 0,0 0-242 0 0,-31 17-245 0 0,-100 55-182 0 0,53-10 478 0 0,39-22-580 0 0,30-34-682 0 0,1 1-1 0 0,-1 1 1 0 0,2 0 0 0 0,-1 0 0 0 0,1 0 0 0 0,0 1 0 0 0,1 0-1 0 0,0 0 1 0 0,0 0 0 0 0,1 1 0 0 0,0 0 0 0 0,1 0 0 0 0,0 0-1 0 0,1 1 1 0 0,0 0 0 0 0,0-1 0 0 0,1 2-89 0 0,2-10 18 0 0,1-1 0 0 0,-1 1 1 0 0,0 0-1 0 0,1-1 0 0 0,-1 1 0 0 0,1-1 1 0 0,0 1-1 0 0,-1-1 0 0 0,1 1 0 0 0,0-1 0 0 0,0 1 1 0 0,0-1-1 0 0,0 0 0 0 0,0 1 0 0 0,0-1 1 0 0,1 0-1 0 0,-1 0 0 0 0,0 0 0 0 0,0 0 1 0 0,1 0-1 0 0,-1 0 0 0 0,1 0 0 0 0,-1-1 1 0 0,1 1-1 0 0,-1 0 0 0 0,1-1 0 0 0,-1 1 1 0 0,1-1-1 0 0,0 0 0 0 0,-1 1 0 0 0,1-1 1 0 0,0 0-1 0 0,-1 0 0 0 0,1 0 0 0 0,0 0 1 0 0,-1 0-1 0 0,2-1-18 0 0,62-11 825 0 0,-9-15-633 0 0,-2-3 0 0 0,0-2 0 0 0,-3-3 0 0 0,0-2 0 0 0,-3-2 0 0 0,-1-2 0 0 0,22-26-192 0 0,-45 42 63 0 0,-34 57 105 0 0,5-24-166 0 0,0 0-1 0 0,0 0 1 0 0,1 1 0 0 0,1 0-1 0 0,0-1 1 0 0,0 1-1 0 0,0 0 1 0 0,1 1 0 0 0,0-1-1 0 0,1 0 1 0 0,0 1-1 0 0,1-1 1 0 0,0 0 0 0 0,0 1-1 0 0,1-1 1 0 0,0 1-1 0 0,1-1 1 0 0,0 0 0 0 0,0 0-1 0 0,1 0 1 0 0,0 0-1 0 0,1 0 1 0 0,0-1 0 0 0,0 1-1 0 0,3 2-1 0 0,-1-5 25 0 0,0 0 0 0 0,1-1 0 0 0,0 0 0 0 0,0 0 0 0 0,0 0-1 0 0,1-1 1 0 0,-1 0 0 0 0,1-1 0 0 0,0 0 0 0 0,0 0 0 0 0,0 0 0 0 0,1-1 0 0 0,-1 0-1 0 0,1-1 1 0 0,-1 0 0 0 0,1 0 0 0 0,-1-1 0 0 0,1 0 0 0 0,0-1 0 0 0,-1 0 0 0 0,1 0 0 0 0,-1 0-1 0 0,0-1 1 0 0,1-1 0 0 0,-1 1 0 0 0,0-2 0 0 0,0 1 0 0 0,0-1 0 0 0,-1 0 0 0 0,0 0-1 0 0,1-1 1 0 0,-1 0-25 0 0,285-270 776 0 0,-270 258-736 0 0,-13 9-40 0 0,-1 1 0 0 0,1 0 0 0 0,0 0-1 0 0,1 1 1 0 0,-1 0 0 0 0,1 1 0 0 0,0 0 0 0 0,1 1 0 0 0,-1 0-1 0 0,1 0 1 0 0,0 1 0 0 0,0 1 0 0 0,0-1 0 0 0,3 1 0 0 0,-12 4 1 0 0,0-1-1 0 0,0 1 1 0 0,0-1 0 0 0,-1 1 0 0 0,1 0-1 0 0,0-1 1 0 0,-1 1 0 0 0,1 0-1 0 0,-1 0 1 0 0,0 0 0 0 0,0 0 0 0 0,0 1-1 0 0,0-1 1 0 0,0 0 0 0 0,0 0 0 0 0,0 1-1 0 0,-1-1 1 0 0,1 0 0 0 0,-1 1 0 0 0,0-1-1 0 0,0 0 1 0 0,0 1 0 0 0,0-1-1 0 0,0 0 1 0 0,0 1 0 0 0,0-1 0 0 0,-1 0-1 0 0,0 1 1 0 0,1-1 0 0 0,-2 2-1 0 0,2 7 2 0 0,0 1 8 0 0,0-1 0 0 0,-1 0 1 0 0,-1 0-1 0 0,0 0 0 0 0,0 0 1 0 0,-1 0-1 0 0,0 0 0 0 0,-1 0 0 0 0,0-1 1 0 0,-1 0-1 0 0,0 0 0 0 0,-1 0 1 0 0,0 0-1 0 0,-3 2-10 0 0,0 2-2 0 0,-1 1 0 0 0,-1-2 0 0 0,0 1 0 0 0,-1-2 1 0 0,0 1-1 0 0,-1-2 0 0 0,-1 1 0 0 0,0-2 0 0 0,0 0 0 0 0,-11 5 2 0 0,8-10-76 0 0,21-6-221 0 0,156-39 218 0 0,-121 40 113 0 0,-14 2 24 0 0,-1-2 0 0 0,1-1-1 0 0,0 0 1 0 0,-1-2 0 0 0,0-1 0 0 0,1-1-1 0 0,-2-1 1 0 0,5-2-58 0 0,-15 3 53 0 0,0-1 0 0 0,-1 0 0 0 0,1 0 1 0 0,-1-1-1 0 0,-1-1 0 0 0,0 0 0 0 0,0-1 0 0 0,0 0 0 0 0,-1 0 0 0 0,0-1 0 0 0,-1 0 0 0 0,0-1 0 0 0,-1 0 1 0 0,0-1-1 0 0,-1 1 0 0 0,4-10-53 0 0,-2 3 15 0 0,0 0 1 0 0,-1-1 0 0 0,-1 0 0 0 0,-1 0-1 0 0,-1 0 1 0 0,-1-1 0 0 0,0 0-1 0 0,-2 0 1 0 0,0-1-16 0 0,-2 18-4 0 0,0 1 1 0 0,-1 0-1 0 0,0-1 0 0 0,1 1 1 0 0,-1-1-1 0 0,0 1 0 0 0,0 0 1 0 0,0 0-1 0 0,-1 0 0 0 0,1-1 0 0 0,0 1 1 0 0,-1 0-1 0 0,1 1 0 0 0,-1-1 1 0 0,0 0-1 0 0,0 0 0 0 0,0 1 1 0 0,1-1-1 0 0,-2 1 0 0 0,1-1 0 0 0,0 1 1 0 0,0 0-1 0 0,0 0 0 0 0,0 0 1 0 0,-1 0-1 0 0,1 0 0 0 0,-1 1 1 0 0,1-1-1 0 0,0 1 0 0 0,-1-1 1 0 0,1 1-1 0 0,-1 0 0 0 0,1 0 0 0 0,-1 0 1 0 0,1 0-1 0 0,-1 1 0 0 0,1-1 1 0 0,-1 1-1 0 0,1-1 0 0 0,0 1 1 0 0,-1 0-1 0 0,1 0 0 0 0,0 0 0 0 0,0 0 1 0 0,-1 0-1 0 0,1 1 0 0 0,0-1 1 0 0,-2 2 3 0 0,-8 7-5 0 0,-1 0 1 0 0,1 1-1 0 0,1 0 0 0 0,0 1 1 0 0,0 0-1 0 0,1 0 1 0 0,1 1-1 0 0,0 1 1 0 0,1 0-1 0 0,0 0 0 0 0,1 0 1 0 0,1 1-1 0 0,0 0 1 0 0,1 0-1 0 0,1 1 1 0 0,0-1-1 0 0,1 1 0 0 0,1 0 1 0 0,1 0-1 0 0,0 0 1 0 0,0 1 4 0 0,4-6 22 0 0,1 0 1 0 0,0 0-1 0 0,0 0 1 0 0,1 0-1 0 0,1-1 1 0 0,-1 0 0 0 0,2 0-1 0 0,-1 0 1 0 0,1-1-1 0 0,1 0 1 0 0,0 0-1 0 0,0-1 1 0 0,1 0-1 0 0,0-1 1 0 0,0 1-1 0 0,0-2 1 0 0,1 1 0 0 0,0-2-1 0 0,1 1 1 0 0,-1-1-1 0 0,1-1 1 0 0,1 1-23 0 0,4 1 70 0 0,-1-1 1 0 0,1-1-1 0 0,0 0 1 0 0,1-1-1 0 0,-1 0 1 0 0,0-2 0 0 0,1 0-1 0 0,0 0 1 0 0,16-3-71 0 0,-23 1-83 0 0,0 0 0 0 0,0-1 0 0 0,-1 0 0 0 0,1 0 0 0 0,0-1 0 0 0,-1 0 1 0 0,1-1-1 0 0,-1 0 0 0 0,0-1 0 0 0,0 0 0 0 0,-1 0 0 0 0,0-1 1 0 0,1 0-1 0 0,-2 0 0 0 0,1-1 0 0 0,4-5 83 0 0,-8 2-2348 0 0,-2 3-4294 0 0,-2 3-6297 0 0</inkml:trace>
  <inkml:trace contextRef="#ctx0" brushRef="#br0" timeOffset="40916.63">7392 2751 560 0 0,'0'0'1755'0'0,"0"0"-655"0"0,0 0-226 0 0,0 0 158 0 0,0 0 276 0 0,0 0 133 0 0,0 0-28 0 0,0 0-180 0 0,0 0-287 0 0,0 0-224 0 0,0 0-151 0 0,7 4 4897 0 0,-37 32-2542 0 0,110-69-1547 0 0,-148 63-1529 0 0,60-25-419 0 0,-9 7-5053 0 0,9-7-5740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34.9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40 286,'15'-2,"0"0,0-1,0-1,0 0,0-1,-1-1,0 0,0-1,-1 0,0-1,0-1,-6 5,0 0,-1-1,1 0,-1 0,0 0,-1-1,1 0,-1 0,0 0,-1-1,0 0,0 0,0 0,-1 0,0 0,0-1,0 0,-1 1,-1-1,1 0,-1 0,-1 0,1 0,-1 0,-1 0,0-4,0 10,0 1,0-1,0 1,0 0,0-1,0 1,0 0,0 0,-1 0,1 0,0 0,-1 0,1 0,-1 0,1 1,-1-1,1 1,-1-1,0 1,1-1,-1 1,1 0,-1 0,0 0,1 0,-1 0,0 0,1 0,-1 0,0 1,1-1,-1 1,1-1,-1 1,0 0,1 0,0-1,-1 1,1 0,0 0,-1 0,1 1,0-1,0 0,0 0,0 1,0-1,0 0,0 1,0-1,1 1,-1 0,0-1,1 1,0-1,-1 1,1 0,0-1,0 1,-12 29,2-1,1 1,1 1,2 0,1 0,-1 26,3-29,5 202,4-110,-5-77,2-21,-2 0,0 0,-2 0,-1 0,0 0,-2-1,0 1,-2-1,0 0,-2 0,-7 14,15-33,-1 0,-1 0,1 0,0 0,-1-1,1 1,-1-1,0 1,0-1,0 0,0 0,0 1,0-1,-1-1,1 1,-1 0,1-1,-1 1,0-1,1 0,-1 0,0 0,0 0,0 0,0 0,0-1,0 0,0 1,0-1,0-1,0 1,0 0,0-1,0 1,0-1,0 0,0 0,1 0,-1 0,0 0,0-1,1 0,-1 1,1-1,0 0,-1 0,1 0,0 0,0-1,0 1,-1-2,-1-11,1 0,1-1,0 1,0-1,2 1,0-1,1 1,0-1,1 1,1-1,0 1,4-9,6-18,1 1,3 1,1 1,2 0,1 1,2 1,15-17,-3 12,-20 29</inkml:trace>
  <inkml:trace contextRef="#ctx0" brushRef="#br0" timeOffset="596.626">481 250,'14'-6,"0"-1,0 0,-1-1,-1 0,1-1,-1-1,-1 0,0-1,0 0,-1 0,0-1,-1-1,-1 1,5-10,-12 19,-1-1,1 1,-1 0,0 0,0-1,0 1,0 0,-1-1,0 1,1 0,-1 0,0 0,0-1,-1 1,1 0,-1 1,1-1,-1 0,0 0,0 1,0-1,-1 1,1-1,-1 1,1 0,-1 0,1 0,-1 1,0-1,0 1,0-1,0 1,0 0,-1 0,1 0,0 0,0 1,-1 0,1-1,0 1,0 0,-1 0,1 1,0-1,-1 1,1 0,0 0,0 0,0 0,0 0,0 1,0-1,0 1,0 0,1 0,-1 0,1 0,-2 2,-6 8,2 1,-1 0,2 0,0 1,0 0,2 0,-1 0,2 1,0 0,1 0,0 0,1 0,1 1,0-1,2 0,-1 1,2-1,0 0,1 1,0-1,1-1,1 1,0-1,1 1,1-2,4 8,-1-4,-1 0,0 1,-1 0,-1 0,-1 1,-1-1,0 1,-2 1,0-1,-1 1,-1-1,0 1,-2-1,0 1,-2-1,0 1,-1-1,-4 13,-1-14,0 0,-1 0,0-1,-2-1,0 0,-1 0,0-1,-1-1,-1-1,-1 0,-15 11,31-24,-1 1,1-1,-1 1,1-1,-1 1,0-1,1 0,-1 1,1-1,-1 0,0 1,1-1,-1 0,0 0,1 0,-1 0,0 0,1 1,-1-1,0 0,0-1,1 1,-1 0,0 0,1 0,-1 0,0 0,1-1,-1 1,0 0,1-1,-1 1,1 0,-1-1,0 1,1-1,-1 1,1-1,-1 1,1-1,0 1,-1-1,1 1,-1-1,1 0,0 1,0-1,-1 0,1 1,0-1,0 0,0 1,0-1,0 0,0 1,0-1,0 0,0 0,0 1,0-1,0 0,0 1,1-2,7-48,-8 48,120-374,-116 365,-3 5,1 0,0 0,0 0,0 0,1 0,0 0,0 1,0-1,1 1,0 0,0 0,0 0,1 1,-1-1,2 1,4-1</inkml:trace>
  <inkml:trace contextRef="#ctx0" brushRef="#br0" timeOffset="836.46">781 444,'-3'24,"2"14,1 1</inkml:trace>
  <inkml:trace contextRef="#ctx0" brushRef="#br0" timeOffset="1078.059">799 338,'0'-15,"0"-4</inkml:trace>
  <inkml:trace contextRef="#ctx0" brushRef="#br0" timeOffset="1253.171">1063 444,'-2'-2,"0"-1,0 1,-1-1,1 1,-1 0,1-1,-1 2,0-1,0 0,0 0,0 1,0 0,0-1,0 1,-1 0,1 1,0-1,-1 1,1-1,0 1,-1 0,1 0,-1 0,1 1,0-1,-1 1,1 0,0 0,0 0,0 0,-1 1,1-1,1 1,-1 0,0-1,0 2,0-1,1 0,0 0,-1 1,1-1,0 1,0 0,0 0,0 0,1 0,-1 0,1 0,0 0,0 0,0 0,0 1,0-1,1 0,0 1,-1-1,1 0,1 1,-1 0,1 2,0-1,0 1,1 0,0 0,0-1,0 1,1-1,0 1,0-1,0 0,0 0,1 0,0-1,0 1,0-1,1 0,0 0,-1-1,1 1,1-1,-1 0,0 0,1-1,-1 0,1 0,0 0,5 1,36-5,-32-1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6:4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309 166 0 0 0,'0'0'545'0'0,"0"0"-8"0"0,0 0 83 0 0,0 0 112 0 0,0 0 71 0 0,0 0 73 0 0,0 0 89 0 0,0 0 84 0 0,0 0 87 0 0,0 0 99 0 0,4-2 20 0 0,19-10 1225 0 0,-23 12-1293 0 0,0 0-43 0 0,0 0-39 0 0,0 0-46 0 0,0 0-59 0 0,0 0-41 0 0,0 0-75 0 0,0 0-93 0 0,0 0-70 0 0,-7-15 1554 0 0,1 13-2130 0 0,-1 0 1 0 0,1 0-1 0 0,-1 1 0 0 0,0 0 0 0 0,0 0 0 0 0,0 1 0 0 0,0-1 0 0 0,0 1 1 0 0,0 1-1 0 0,0-1 0 0 0,1 1 0 0 0,-1 1 0 0 0,0-1 0 0 0,0 1 0 0 0,1 0 1 0 0,-1 1-1 0 0,1-1 0 0 0,-6 4-145 0 0,-31 19 173 0 0,30-18-102 0 0,0 0 0 0 0,0 0-1 0 0,1 1 1 0 0,1 1 0 0 0,-1 0-1 0 0,1 1 1 0 0,1 0 0 0 0,-8 9-71 0 0,12-10 12 0 0,1 0 0 0 0,0 0 0 0 0,1 0 0 0 0,0 0 0 0 0,1 1 0 0 0,0 0 0 0 0,0-1 0 0 0,1 1 0 0 0,0 0 1 0 0,1 0-1 0 0,0 0 0 0 0,0 1 0 0 0,1-1 0 0 0,1 0 0 0 0,0 0 0 0 0,1 5-12 0 0,-1-11 9 0 0,0 1 0 0 0,0-1-1 0 0,1 0 1 0 0,-1 1 0 0 0,1-1-1 0 0,0 0 1 0 0,0 0 0 0 0,1 0 0 0 0,-1 0-1 0 0,1-1 1 0 0,0 1 0 0 0,0-1-1 0 0,0 0 1 0 0,0 1 0 0 0,1-1 0 0 0,-1-1-1 0 0,1 1 1 0 0,0 0 0 0 0,-1-1-1 0 0,1 0 1 0 0,1 0 0 0 0,-1 0 0 0 0,0 0-1 0 0,0-1 1 0 0,1 1 0 0 0,-1-1 0 0 0,1 0-1 0 0,-1-1 1 0 0,4 1-9 0 0,2 0 45 0 0,-1-1 1 0 0,1 0-1 0 0,0 0 1 0 0,0-1-1 0 0,0 0 1 0 0,0-1-1 0 0,0 0 1 0 0,-1 0-1 0 0,1-1 1 0 0,-1-1-1 0 0,0 0 1 0 0,0 0-1 0 0,3-2-45 0 0,22-18 103 0 0,-1-1 0 0 0,-1-2 0 0 0,-2-1 0 0 0,0-2 0 0 0,-2 0 0 0 0,-1-2-1 0 0,9-17-102 0 0,-4-2 367 0 0,-32 49-273 0 0,0 2-1 0 0,0 0-36 0 0,0 0-9 0 0,0 0-2 0 0,0 0-20 0 0,0 0-30 0 0,-3 13-114 0 0,0 2 125 0 0,1 1 1 0 0,0 0 0 0 0,1 0 0 0 0,1 0 0 0 0,1 0-1 0 0,0 0 1 0 0,1-1 0 0 0,0 1 0 0 0,2 0 0 0 0,0-1-1 0 0,0 0 1 0 0,1 0 0 0 0,7 12-8 0 0,23 21-201 0 0,-21-39-488 0 0,8 5-572 0 0,-14-12-2908 0 0,2-1-3442 0 0,-9-1-4242 0 0</inkml:trace>
  <inkml:trace contextRef="#ctx0" brushRef="#br0" timeOffset="605.498">796 395 7746 0 0,'0'0'3107'0'0,"0"0"-1123"0"0,0 0-439 0 0,0 0-13 0 0,0 0-57 0 0,0 0-175 0 0,0 0-233 0 0,0 0-196 0 0,0 0-152 0 0,0 0-108 0 0,0 0-59 0 0,0 0-45 0 0,0 0-31 0 0,13-16 1428 0 0,51-79-861 0 0,69-55-400 0 0,-123 155-612 0 0,-15 28 45 0 0,2-13-13 0 0,10 102-32 0 0,-6-119-31 0 0,0 1 7 0 0,-1 1 0 0 0,1-1 0 0 0,0 1-1 0 0,0-1 1 0 0,1 0 0 0 0,-1 1 0 0 0,1-1 0 0 0,0 0-1 0 0,0 0 1 0 0,0 0 0 0 0,1 0 0 0 0,0-1 0 0 0,-1 1-1 0 0,1 0 1 0 0,0-1 0 0 0,1 0 0 0 0,-1 0 0 0 0,1 0-1 0 0,-1 0 1 0 0,1-1 0 0 0,0 1 0 0 0,0-1 0 0 0,0 0-1 0 0,0 0 1 0 0,0 0 0 0 0,0-1 0 0 0,1 1 0 0 0,-1-1-1 0 0,1 0 1 0 0,2 0-7 0 0,3-4 106 0 0,-1 0-1 0 0,0 0 1 0 0,0-1-1 0 0,0-1 0 0 0,0 1 1 0 0,-1-1-1 0 0,0-1 1 0 0,0 1-1 0 0,0-2 1 0 0,-1 1-1 0 0,1-1 1 0 0,-2 0-1 0 0,1 0 1 0 0,-1-1-1 0 0,0 0 1 0 0,0 0-1 0 0,-1 0 0 0 0,0-1 1 0 0,-1 0-1 0 0,0 0 1 0 0,0 0-1 0 0,0-5-105 0 0,9-9 189 0 0,-4 3-99 0 0,0 0 0 0 0,-1 0 0 0 0,-1-1 0 0 0,-1 0 0 0 0,-1-1 0 0 0,1-15-90 0 0,-4-37-444 0 0,-2 74 26 0 0,0 0-228 0 0,0 0-343 0 0,8 0-4238 0 0,-5 0-975 0 0,1 0-6399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5:1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5376 639 4393 0 0,'0'0'2078'0'0,"0"0"-455"0"0,0 0-52 0 0,0 0 217 0 0,0 0 126 0 0,0 0-174 0 0,0 0-450 0 0,0 0-409 0 0,0 0-235 0 0,0 0-98 0 0,0 0 5 0 0,9 18 2373 0 0,-6 5-2426 0 0,0 1-1 0 0,-2-1 1 0 0,-1 0-1 0 0,0 1 1 0 0,-2-1-1 0 0,-1 1 1 0 0,-1-1-1 0 0,-3 9-499 0 0,3-4 224 0 0,-15 52-61 0 0,19-79-193 0 0,0-1-31 0 0,0 0-16 0 0,-1-17-4996 0 0,1 4-4040 0 0,0 6-2395 0 0</inkml:trace>
  <inkml:trace contextRef="#ctx0" brushRef="#br0" timeOffset="220.556">5376 359 9282 0 0,'0'0'4445'0'0,"0"0"-2311"0"0,0 0-777 0 0,0 0-20 0 0,0 0 6 0 0,0 0-151 0 0,0 0-288 0 0,0 0-332 0 0,0 0-273 0 0,0 0-176 0 0,0 0-102 0 0,0 0-36 0 0,-4 0-9 0 0,4 1 5 0 0,-1-1 1 0 0,1 0-1 0 0,-1 0 0 0 0,0 0 0 0 0,1 1 1 0 0,-1-1-1 0 0,1 0 0 0 0,-1 1 0 0 0,0-1 0 0 0,1 1 1 0 0,-1-1-1 0 0,1 0 0 0 0,-1 1 0 0 0,1-1 0 0 0,0 1 1 0 0,-1-1-1 0 0,1 1 0 0 0,-1 0 0 0 0,1-1 1 0 0,0 1-1 0 0,-1-1 0 0 0,1 1 0 0 0,0 0 0 0 0,0-1 1 0 0,0 1-1 0 0,0-1 0 0 0,-1 1 0 0 0,1 0 0 0 0,0-1 1 0 0,0 1-1 0 0,0 0 0 0 0,0-1 0 0 0,0 1 1 0 0,0 0-1 0 0,1-1 0 0 0,-1 1 0 0 0,0 0 0 0 0,0-1 1 0 0,0 1-1 0 0,1 0 0 0 0,-1-1 0 0 0,0 1 1 0 0,0-1-1 0 0,1 1 0 0 0,-1 0 0 0 0,1-1 0 0 0,-1 1 1 0 0,1-1-1 0 0,-1 1 0 0 0,0-1 0 0 0,1 0 0 0 0,0 1 1 0 0,-1-1-1 0 0,1 1 0 0 0,-1-1 0 0 0,1 0 1 0 0,-1 0-1 0 0,1 1 0 0 0,0-1 0 0 0,-1 0 0 0 0,1 0 1 0 0,0 0-1 0 0,-1 1 0 0 0,1-1 0 0 0,0 0 0 0 0,-1 0 1 0 0,1 0-1 0 0,0 0 0 0 0,-1 0 0 0 0,1-1 19 0 0,2 3-694 0 0,1 2-462 0 0,1-3-4943 0 0,-1-1-5399 0 0</inkml:trace>
  <inkml:trace contextRef="#ctx0" brushRef="#br0" timeOffset="1531.069">6040 565 4849 0 0,'0'0'3105'0'0,"0"0"-1005"0"0,0 0-395 0 0,0 0 51 0 0,0 0 72 0 0,0 0-93 0 0,0 0-321 0 0,0 0-348 0 0,0 0-217 0 0,0 0-161 0 0,0 0-85 0 0,0 0-28 0 0,0 0-27 0 0,-12 8 971 0 0,-156 72-578 0 0,166-79-934 0 0,-1-1-1 0 0,1 1 1 0 0,0-1-1 0 0,0 1 1 0 0,0 0-1 0 0,0 0 1 0 0,0 0-1 0 0,0 0 1 0 0,0 0-1 0 0,1 0 1 0 0,-1 0-1 0 0,0 1 1 0 0,1-1 0 0 0,-1 1-1 0 0,1-1 1 0 0,-1 1-1 0 0,1-1 1 0 0,-1 1-1 0 0,1 0 1 0 0,0 0-1 0 0,0 0 1 0 0,0 0-1 0 0,0 0 1 0 0,0 0-1 0 0,1 0 1 0 0,-1 0-1 0 0,1 0 1 0 0,-1 0-1 0 0,1 0 1 0 0,0 0-1 0 0,0 1 1 0 0,0-1-1 0 0,0 0 1 0 0,0 0-1 0 0,0 0 1 0 0,0 0-1 0 0,1 1 1 0 0,-1-1-1 0 0,1 0 1 0 0,0 0-1 0 0,-1 0 1 0 0,1 0-1 0 0,0 0 1 0 0,0 0-1 0 0,0 0 1 0 0,1-1-1 0 0,-1 1 1 0 0,0 0-1 0 0,1-1 1 0 0,-1 1-7 0 0,119 97 265 0 0,-116-96-229 0 0,1 1 1 0 0,-1 0-1 0 0,0-1 0 0 0,-1 2 0 0 0,1-1 1 0 0,-1 0-1 0 0,0 1 0 0 0,0-1 0 0 0,0 1 1 0 0,-1 0-1 0 0,1 0 0 0 0,-1 0 0 0 0,0 0 1 0 0,-1 1-1 0 0,1-1 0 0 0,-1 0 0 0 0,0 1 1 0 0,-1-1-1 0 0,1 1 0 0 0,-1-1 0 0 0,0 1 1 0 0,0-1-1 0 0,-1 1 0 0 0,0-1 0 0 0,0 0 1 0 0,0 1-1 0 0,0-1 0 0 0,-1 0 0 0 0,0 1 0 0 0,0-1 1 0 0,0 0-1 0 0,-1-1 0 0 0,0 1 0 0 0,-1 1-36 0 0,-4 2 39 0 0,-2 0 0 0 0,1-1 0 0 0,-1 0-1 0 0,0 0 1 0 0,-1-1 0 0 0,1 0 0 0 0,-1-1-1 0 0,0-1 1 0 0,-1 1 0 0 0,1-2 0 0 0,-1 1-1 0 0,0-2 1 0 0,0 0 0 0 0,0 0 0 0 0,0-1 0 0 0,0 0-1 0 0,-1-1-38 0 0,11 0-10 0 0,0-1 0 0 0,1 1 0 0 0,-1 0-1 0 0,0-1 1 0 0,0 0 0 0 0,1 1 0 0 0,-1-1-1 0 0,0 0 1 0 0,1 0 0 0 0,-1 0-1 0 0,0 0 1 0 0,1 0 0 0 0,0 0 0 0 0,-1 0-1 0 0,1 0 1 0 0,-1-1 0 0 0,1 1 0 0 0,0-1-1 0 0,0 1 1 0 0,0-1 0 0 0,0 1 0 0 0,0-1-1 0 0,0 0 1 0 0,1 1 0 0 0,-1-1 0 0 0,0 0-1 0 0,1 1 1 0 0,-1-1 0 0 0,1 0 0 0 0,0 0-1 0 0,-1-1 11 0 0,9-38-7881 0 0,-3 37-1361 0 0</inkml:trace>
  <inkml:trace contextRef="#ctx0" brushRef="#br0" timeOffset="96764.201">5561 2041 5145 0 0,'0'0'1957'0'0,"0"0"-340"0"0,0 0-59 0 0,0 0 152 0 0,0 0 66 0 0,0 0-170 0 0,0 0-330 0 0,0 0-345 0 0,0 0-226 0 0,0 0-122 0 0,0 0-76 0 0,0 0-70 0 0,0 0-97 0 0,-7 19-61 0 0,-21 60-52 0 0,21-18 310 0 0,7-57-515 0 0,0-1-1 0 0,1 1 0 0 0,-1-1 1 0 0,1 1-1 0 0,0-1 1 0 0,0 1-1 0 0,0-1 1 0 0,0 0-1 0 0,0 0 1 0 0,1 1-1 0 0,0-1 0 0 0,-1 0 1 0 0,1 0-1 0 0,0-1 1 0 0,1 1-1 0 0,-1 0 1 0 0,0-1-1 0 0,1 1 0 0 0,0-1 1 0 0,-1 0-1 0 0,1 1 1 0 0,0-1-1 0 0,0-1 1 0 0,0 1-1 0 0,0 0 0 0 0,0-1 1 0 0,1 0-1 0 0,-1 1 1 0 0,0-1-1 0 0,1-1 1 0 0,-1 1-1 0 0,3 0-21 0 0,3 1 57 0 0,0-1-1 0 0,0-1 1 0 0,0 1 0 0 0,1-1 0 0 0,-1-1 0 0 0,0 1-1 0 0,0-2 1 0 0,0 1 0 0 0,0-1 0 0 0,0-1-1 0 0,0 1 1 0 0,4-4-57 0 0,29-15 223 0 0,-1-3 0 0 0,-1-2-1 0 0,-2-1 1 0 0,35-32-223 0 0,-33 23 67 0 0,-1-1 0 0 0,-2-3 0 0 0,-2-1 0 0 0,-2-1 0 0 0,-1-2 1 0 0,-3-1-1 0 0,-1-2 0 0 0,-3 0 0 0 0,-1-2 0 0 0,6-23-67 0 0,-23 52 38 0 0,0 0 0 0 0,-1-1 0 0 0,-1 1 0 0 0,-1-1-1 0 0,-1 0 1 0 0,-1 0 0 0 0,-1-1 0 0 0,-1 1 0 0 0,-1-16-38 0 0,0 37 9 0 0,1 0 0 0 0,0 1 0 0 0,0-1 0 0 0,-1 0 0 0 0,1 1 0 0 0,0-1 0 0 0,-1 0 0 0 0,1 1 0 0 0,0-1 0 0 0,-1 0 1 0 0,1 0-1 0 0,0 1 0 0 0,-1-1 0 0 0,1 0 0 0 0,-1 0 0 0 0,1 0 0 0 0,0 0 0 0 0,-1 0 0 0 0,1 1 0 0 0,-1-1 0 0 0,1 0 0 0 0,0 0 0 0 0,-1 0 0 0 0,1 0 0 0 0,-1 0 0 0 0,1 0 0 0 0,-1 0 0 0 0,1 0 0 0 0,0-1 0 0 0,-1 1 0 0 0,1 0 0 0 0,-1 0 0 0 0,1 0 0 0 0,0 0 0 0 0,-1 0 0 0 0,1-1 0 0 0,-1 1 0 0 0,1 0 0 0 0,0 0 0 0 0,-1-1 0 0 0,1 1 0 0 0,0 0 0 0 0,-1-1 0 0 0,1 1 0 0 0,0 0 0 0 0,0-1 0 0 0,-1 1 0 0 0,1 0 0 0 0,0-1 0 0 0,0 1 1 0 0,0-1-1 0 0,0 1 0 0 0,-1 0 0 0 0,1-1 0 0 0,0 1 0 0 0,0-1-9 0 0,-49 181 113 0 0,39-87 56 0 0,5 0 1 0 0,6 92-170 0 0,5-130 91 0 0,2-1 0 0 0,3 0 0 0 0,14 44-91 0 0,21 112 271 0 0,-41-181-235 0 0,0 0 0 0 0,-2 0 1 0 0,-1 0-1 0 0,-2 0 0 0 0,-1 0 1 0 0,-1 1-1 0 0,-1-1 0 0 0,-2-1 1 0 0,-1 1-1 0 0,-1-1 0 0 0,-1 0 0 0 0,-1 0 1 0 0,-2-1-1 0 0,-1 0-36 0 0,6-15 6 0 0,-1 0 0 0 0,1-1 0 0 0,-2 1 0 0 0,0-1 0 0 0,0-1 0 0 0,-1 0 0 0 0,0 0 0 0 0,-1-1 0 0 0,0 0 0 0 0,-1 0 0 0 0,0-1 0 0 0,0-1 0 0 0,0 0 0 0 0,-1 0 0 0 0,0-1 0 0 0,0-1 0 0 0,-1 0 0 0 0,-2 0-6 0 0,13-5-5 0 0,0 1-1 0 0,0-1 0 0 0,1 0 1 0 0,-1 0-1 0 0,0 0 1 0 0,0 0-1 0 0,0 0 1 0 0,1-1-1 0 0,-1 1 1 0 0,0 0-1 0 0,0-1 1 0 0,1 1-1 0 0,-1-1 1 0 0,0 0-1 0 0,1 0 1 0 0,-1 1-1 0 0,0-1 1 0 0,1 0-1 0 0,-1-1 1 0 0,1 1-1 0 0,0 0 1 0 0,-1 0-1 0 0,1 0 1 0 0,0-1-1 0 0,0 1 1 0 0,0-1-1 0 0,0 1 1 0 0,0-1-1 0 0,0 1 1 0 0,0-1-1 0 0,0 0 1 0 0,1 1-1 0 0,-1-1 1 0 0,1 0-1 0 0,-1 0 1 0 0,1 1-1 0 0,-1-2 6 0 0,-4-75-366 0 0,5 63 296 0 0,-1-97-2809 0 0,0 75-965 0 0,0 0-3635 0 0,0 14-4258 0 0</inkml:trace>
  <inkml:trace contextRef="#ctx0" brushRef="#br0" timeOffset="97052.205">5652 1449 9330 0 0,'0'0'1702'0'0,"0"0"-186"0"0,0 0-70 0 0,0 0 147 0 0,0 0 192 0 0,0 0-9 0 0,0 0-237 0 0,0 0-280 0 0,0 0-284 0 0,0 0-216 0 0,0 0-138 0 0,0 0-97 0 0,0 0-80 0 0,-2-10-86 0 0,-5-29-74 0 0,3 29-77 0 0,4 10-61 0 0,0 0-59 0 0,0 0-20 0 0,0 0-55 0 0,0 0-43 0 0,7 11-1249 0 0,10-7-2333 0 0,-11-5-1690 0 0,2 1-6707 0 0</inkml:trace>
  <inkml:trace contextRef="#ctx0" brushRef="#br0" timeOffset="22495.468">20097 1099 2064 0 0,'0'0'2738'0'0,"0"0"-884"0"0,0 0-276 0 0,0 0 174 0 0,0 0 195 0 0,0 0-20 0 0,0 0-222 0 0,0 0-346 0 0,0 0-331 0 0,0 0-261 0 0,0 0-177 0 0,5-11 2436 0 0,-38 43-1544 0 0,92-83 611 0 0,-49 39-1700 0 0,-15 13 40 0 0,-29 21-98 0 0,34-22-272 0 0,0 0 33 0 0,0 0 5 0 0,0 0-7 0 0,0 0 2 0 0,0 0-18 0 0,0 0 0 0 0,0 0-9 0 0,0 0-18 0 0,0 0-10 0 0,0 0-2 0 0,0 0-6 0 0,0 0-5 0 0,0 0-23 0 0,0 0-30 0 0,0 0-8 0 0,0 0-9 0 0,0 0-16 0 0,0 0-41 0 0,0 0-113 0 0,-1-2-1800 0 0,0 1-1713 0 0,1 1-6538 0 0</inkml:trace>
  <inkml:trace contextRef="#ctx0" brushRef="#br0" timeOffset="59375.338">20607 1202 304 0 0,'0'0'2210'0'0,"0"0"-394"0"0,0 0-155 0 0,0 0-26 0 0,0 0-3 0 0,0 0-21 0 0,0 0-109 0 0,0 0-165 0 0,0 0-255 0 0,0 0-267 0 0,0 0-221 0 0,5-9-113 0 0,167-238 3806 0 0,-102 154-3523 0 0,-55 73-643 0 0,24-36 250 0 0,3 3-1 0 0,1 1 0 0 0,3 2 0 0 0,28-21-370 0 0,-32 41 185 0 0,-41 30-205 0 0,-1 0-20 0 0,18 56 202 0 0,-5 2 53 0 0,-1 4-70 0 0,3-1 0 0 0,3 0 1 0 0,2-1-1 0 0,19 35-145 0 0,24 22 161 0 0,-79-135 2459 0 0,-58-55-2487 0 0,58 57-149 0 0,0 1 0 0 0,0 0 0 0 0,-2 1 1 0 0,0 1-1 0 0,0 1 0 0 0,-1 0 0 0 0,-1 2 0 0 0,0 0 0 0 0,0 1 1 0 0,-1 1-1 0 0,0 1 0 0 0,0 1 0 0 0,-1 0 0 0 0,1 2 0 0 0,-21-2 16 0 0,40 6-60 0 0,0 0 0 0 0,0 1 0 0 0,0-1 0 0 0,0 0 0 0 0,0 1 0 0 0,0-1 0 0 0,0 1 0 0 0,0-1 0 0 0,0 1 0 0 0,0 0 0 0 0,0 0 0 0 0,0 0 0 0 0,0 0-1 0 0,1 0 1 0 0,-1 0 0 0 0,0 1 0 0 0,1-1 0 0 0,-1 1 0 0 0,1-1 0 0 0,-1 1 0 0 0,1-1 0 0 0,0 1 0 0 0,0 0 0 0 0,0-1 0 0 0,0 1 0 0 0,0 0 0 0 0,0 0-1 0 0,0 0 1 0 0,0 1 60 0 0,-2 39-5019 0 0,7-31 190 0 0,2-7-5616 0 0</inkml:trace>
  <inkml:trace contextRef="#ctx0" brushRef="#br0" timeOffset="81408.589">21859 767 2000 0 0,'0'0'1633'0'0,"0"0"-2"0"0,0 0 152 0 0,0 0 176 0 0,0 0-23 0 0,0 0-235 0 0,0 0-324 0 0,0 0-306 0 0,0 0-204 0 0,0 0-129 0 0,0 0-80 0 0,2-1-57 0 0,8-7-59 0 0,-7 6-59 0 0,-3 2-48 0 0,0 0-31 0 0,0 0-11 0 0,0 0 5 0 0,-4-3 3881 0 0,-12-13-3453 0 0,10 15-787 0 0,0-1 0 0 0,0 1 0 0 0,0 0 0 0 0,0 0 0 0 0,0 0 0 0 0,0 1 0 0 0,0 0 1 0 0,0 0-1 0 0,0 1 0 0 0,0-1 0 0 0,0 1 0 0 0,0 1 0 0 0,0-1 0 0 0,0 1 0 0 0,1 0 0 0 0,-2 1-39 0 0,-6 2 28 0 0,11-4-16 0 0,-1-1 0 0 0,1 1 0 0 0,0-1-1 0 0,0 1 1 0 0,0 0 0 0 0,0 0 0 0 0,-1 0 0 0 0,1 0 0 0 0,0 0-1 0 0,1 0 1 0 0,-1 1 0 0 0,0-1 0 0 0,0 1 0 0 0,1-1-1 0 0,-1 1 1 0 0,0-1 0 0 0,1 1 0 0 0,0 0 0 0 0,-1 0 0 0 0,1 0-1 0 0,0 0 1 0 0,0 0 0 0 0,0 0 0 0 0,0 0 0 0 0,0 0 0 0 0,1 1-1 0 0,-1-1 1 0 0,1 0 0 0 0,-1 2-12 0 0,1 16 144 0 0,-1-16-133 0 0,0-1 0 0 0,1 0 0 0 0,0 0 0 0 0,-1 1-1 0 0,1-1 1 0 0,0 0 0 0 0,1 0 0 0 0,-1 1 0 0 0,1-1 0 0 0,-1 0 0 0 0,1 0 0 0 0,0 0 0 0 0,0 0 0 0 0,0 0 0 0 0,1 0-1 0 0,-1 0 1 0 0,1 0 0 0 0,0 0 0 0 0,0 0 0 0 0,-1-1 0 0 0,2 1 0 0 0,-1-1 0 0 0,0 1 0 0 0,0-1 0 0 0,1 0 0 0 0,0 0 0 0 0,-1 0-1 0 0,1 0-10 0 0,139 97 279 0 0,-140-96-255 0 0,1 1-1 0 0,0 0 0 0 0,-1 0 1 0 0,0 0-1 0 0,0 0 1 0 0,0 0-1 0 0,0 1 0 0 0,0-1 1 0 0,-1 1-1 0 0,0-1 1 0 0,0 1-1 0 0,0-1 0 0 0,-1 1 1 0 0,0 0-1 0 0,1-1 1 0 0,-2 1-1 0 0,1-1 0 0 0,0 1 1 0 0,-1 0-1 0 0,0 0-23 0 0,-33 24 515 0 0,20-22-471 0 0,-1-1-1 0 0,0 0 1 0 0,0-1 0 0 0,-1-1-1 0 0,0-1 1 0 0,1 0 0 0 0,-1-1-1 0 0,0 0 1 0 0,0-1 0 0 0,0-1-1 0 0,-12-2-43 0 0,29 2-42 0 0,0-1 1 0 0,0 1-1 0 0,0-1 0 0 0,0 1 0 0 0,0-1 0 0 0,0 0 0 0 0,0 1 0 0 0,0-1 1 0 0,0 0-1 0 0,0 0 0 0 0,-1 0 0 0 0,1 0 0 0 0,0 1 0 0 0,0-1 1 0 0,-1 0-1 0 0,1 0 0 0 0,0-1 0 0 0,-1 1 0 0 0,1 0 0 0 0,-1 0 1 0 0,0 0-1 0 0,1 0 0 0 0,-1 0 0 0 0,0 0 0 0 0,0-1 0 0 0,0 1 1 0 0,0 0-1 0 0,0 0 0 0 0,0 0 0 0 0,0-1 0 0 0,0 1 0 0 0,0 0 1 0 0,0 0-1 0 0,-1 0 0 0 0,1 0 0 0 0,0 0 0 0 0,-1-1 0 0 0,1 1 1 0 0,-1 0-1 0 0,1 0 0 0 0,-1 0 0 0 0,0 0 0 0 0,1 0 0 0 0,-1 0 1 0 0,0 0-1 0 0,0 1 0 0 0,0-1 0 0 0,1 0 0 0 0,-1 0 0 0 0,0 1 1 0 0,0-1-1 0 0,0 0 0 0 0,0 1 0 0 0,-1-1 0 0 0,1 1 0 0 0,0-1 0 0 0,0 1 1 0 0,0 0-1 0 0,0-1 0 0 0,0 1 0 0 0,-1 0 0 0 0,1 0 0 0 0,0 0 1 0 0,0 0-1 0 0,0 0 0 0 0,-1 0 0 0 0,1 0 0 0 0,0 0 0 0 0,0 1 1 0 0,-1-1 41 0 0,10-5-1399 0 0,2-1-4561 0 0,-3 3-6174 0 0</inkml:trace>
  <inkml:trace contextRef="#ctx0" brushRef="#br0" timeOffset="18627.303">18549 300 13531 0 0,'0'0'1318'0'0,"0"0"-558"0"0,0 0-403 0 0,0 0-73 0 0,0 0 230 0 0,0 0 304 0 0,0 0 209 0 0,0 0 64 0 0,0 0-125 0 0,0 0-229 0 0,4 32-186 0 0,13 103-92 0 0,-13-19 209 0 0,-9-70-560 0 0,-3-1 0 0 0,-1 0 1 0 0,-2-1-1 0 0,-2 0 0 0 0,-17 36-108 0 0,29-79 0 0 0,-64 138-38 0 0,61-133-139 0 0,0 1 0 0 0,0-1 0 0 0,-1 0 1 0 0,0 0-1 0 0,0-1 0 0 0,0 1 0 0 0,-1-1 0 0 0,0 0 0 0 0,0-1 0 0 0,0 1 0 0 0,0-1 0 0 0,-1-1 0 0 0,0 1 0 0 0,0-1 0 0 0,0 0 0 0 0,0 0 0 0 0,0-1 0 0 0,-6 1 177 0 0,-16-2-3210 0 0,28-1 2891 0 0,0 0-1 0 0,1 0 1 0 0,-1-1 0 0 0,0 1-1 0 0,0 0 1 0 0,0 0 0 0 0,1 0-1 0 0,-1-1 1 0 0,0 1 0 0 0,0 0-1 0 0,1-1 1 0 0,-1 1-1 0 0,0-1 1 0 0,1 1 0 0 0,-1-1-1 0 0,0 1 1 0 0,1-1 0 0 0,-1 1-1 0 0,1-1 1 0 0,-1 1 0 0 0,1-1-1 0 0,-1 0 1 0 0,1 1-1 0 0,-1-1 1 0 0,1 0 0 0 0,0 0-1 0 0,-1 1 1 0 0,1-1 0 0 0,0 0-1 0 0,0 0 1 0 0,0 0 0 0 0,0 1-1 0 0,-1-1 1 0 0,1 0-1 0 0,0 0 1 0 0,0 0 0 0 0,0 1-1 0 0,0-1 1 0 0,1 0 0 0 0,-1 0-1 0 0,0 0 1 0 0,0 1 0 0 0,0-1-1 0 0,1 0 1 0 0,-1 0-1 0 0,0 1 1 0 0,1-1 0 0 0,-1 0-1 0 0,1 0 320 0 0,58-80-1540 0 0,-6 27 1429 0 0,-12 14 3065 0 0,-40 38-2597 0 0,1 0 0 0 0,-1 0 0 0 0,1 0 0 0 0,0 0 0 0 0,0 0-1 0 0,-1 1 1 0 0,1-1 0 0 0,1 1 0 0 0,-1-1 0 0 0,0 1 0 0 0,0 0 0 0 0,0 0 0 0 0,1 0-1 0 0,-1 0 1 0 0,1 0 0 0 0,-1 1 0 0 0,0-1 0 0 0,1 1 0 0 0,-1-1 0 0 0,1 1 0 0 0,0 0-1 0 0,-1 0 1 0 0,1 0 0 0 0,-1 0 0 0 0,1 1 0 0 0,-1-1 0 0 0,1 1 0 0 0,-1-1-1 0 0,0 1 1 0 0,1 0 0 0 0,-1 0 0 0 0,0 0 0 0 0,1 0 0 0 0,-1 0 0 0 0,0 1 0 0 0,0-1-1 0 0,0 1-356 0 0,2 1 220 0 0,-1 1-1 0 0,1-1 1 0 0,-1 0-1 0 0,1 0 1 0 0,0 0-1 0 0,0-1 0 0 0,1 1 1 0 0,-1-1-1 0 0,1 0 1 0 0,-1 0-1 0 0,1-1 1 0 0,-1 1-1 0 0,1-1 0 0 0,0 0 1 0 0,0 0-1 0 0,-1-1 1 0 0,1 1-1 0 0,0-1 1 0 0,0 0-1 0 0,0 0 0 0 0,0-1 1 0 0,0 0-1 0 0,-1 0 1 0 0,1 0-1 0 0,0 0 0 0 0,-1 0 1 0 0,1-1-1 0 0,-1 0 1 0 0,1 0-1 0 0,1-2-219 0 0,31-29 414 0 0,-2-1-1 0 0,-2-2 1 0 0,-1-1 0 0 0,-2-2-1 0 0,-1-1 1 0 0,6-14-414 0 0,-27 41 43 0 0,85-149 173 0 0,-84 133-79 0 0,-9 29-40 0 0,0 0 32 0 0,0 0-5 0 0,-8 2-52 0 0,-7 24-16 0 0,1 1 1 0 0,1 0 0 0 0,1 2 0 0 0,2-1-1 0 0,1 1 1 0 0,1 1 0 0 0,1-1 0 0 0,2 1 0 0 0,1 0-1 0 0,1 1 1 0 0,2-1 0 0 0,1 0 0 0 0,1 1-1 0 0,2 2-56 0 0,-2-1 150 0 0,1-1-1 0 0,2 1 1 0 0,0-1-1 0 0,3 0 1 0 0,0-1-1 0 0,2 1 1 0 0,1-1-1 0 0,2-1 1 0 0,1 0-1 0 0,15 25-149 0 0,-9-35 1021 0 0,-19-19-784 0 0,0 0-8 0 0,0 0-22 0 0,0 0-28 0 0,0 0-29 0 0,0 0-48 0 0,0 0-14 0 0,0 0-28 0 0,0 0-8 0 0,0 0 25 0 0,0 0-33 0 0,0 0-33 0 0,0 0-26 0 0,0 0-31 0 0,0 0 23 0 0,0 0 16 0 0,0 0 13 0 0,0 0-2 0 0,0 0-10 0 0,0 0 21 0 0,0 0-7 0 0,0 0-17 0 0,0 0-22 0 0,0 0-17 0 0,0 0-4 0 0,0 0 31 0 0,0 0-9 0 0,0 0-7 0 0,0 0-1 0 0,0 0-16 0 0,0 0-16 0 0,0 0-3 0 0,0 0-12 0 0,0 0-30 0 0,0-23-5481 0 0,0 13 236 0 0,0 6-6079 0 0</inkml:trace>
  <inkml:trace contextRef="#ctx0" brushRef="#br0" timeOffset="20228.472">19468 745 0 0 0,'0'0'1676'0'0,"0"0"6"0"0,0 0-56 0 0,0 0-91 0 0,0 0-62 0 0,0 0-31 0 0,0 0-75 0 0,0 0-65 0 0,0 0-71 0 0,0 0-77 0 0,0 0-60 0 0,0 0-44 0 0,4 0-70 0 0,15 0-84 0 0,-15 0-76 0 0,-4 0-133 0 0,0 0-87 0 0,0 0-44 0 0,0 0-52 0 0,0 0-54 0 0,0 0-44 0 0,0 0-25 0 0,0 0-52 0 0,0 0 2 0 0,0 0-13 0 0,0 0-40 0 0,-5 8 1905 0 0,-99 32-1730 0 0,159 1 39 0 0,3-1-321 0 0,-53-35-161 0 0,0 0 0 0 0,0 0 1 0 0,0 0-1 0 0,-1 0 0 0 0,0 1 0 0 0,0 0 0 0 0,0 0 0 0 0,-1 0 0 0 0,0 0 1 0 0,0 0-1 0 0,-1 1 0 0 0,1 0 0 0 0,-1-1 0 0 0,-1 1 0 0 0,1 1-10 0 0,-1-6 30 0 0,-1 1 0 0 0,1-1 0 0 0,-1 0 0 0 0,0 1 0 0 0,0-1 0 0 0,0 1 0 0 0,0-1 0 0 0,0 1 0 0 0,0-1 0 0 0,0 0 0 0 0,-1 1 0 0 0,1-1 0 0 0,-1 0 0 0 0,0 1 0 0 0,0-1 0 0 0,0 0 0 0 0,0 0 0 0 0,0 1 0 0 0,0-1 0 0 0,0 0 0 0 0,-1 0 0 0 0,1-1 0 0 0,-1 1 0 0 0,0 0 0 0 0,1 0 0 0 0,-1-1 0 0 0,0 1 0 0 0,0-1 0 0 0,0 1 0 0 0,0-1 0 0 0,0 0 0 0 0,0 0 0 0 0,0 0 0 0 0,-1 0 0 0 0,1 0-30 0 0,0 0 18 0 0,0 1 0 0 0,-1-1-1 0 0,1 1 1 0 0,0-1 0 0 0,-1 0 0 0 0,1 0 0 0 0,-1-1 0 0 0,1 1 0 0 0,-1 0 0 0 0,1-1 0 0 0,-1 1-1 0 0,0-1 1 0 0,1 0 0 0 0,-1 0 0 0 0,1 0 0 0 0,-1 0 0 0 0,0 0 0 0 0,1-1 0 0 0,-1 1 0 0 0,1-1-1 0 0,-1 0 1 0 0,1 0 0 0 0,-1 0 0 0 0,1 0 0 0 0,-1 0 0 0 0,1 0 0 0 0,0-1 0 0 0,0 1-1 0 0,0-1 1 0 0,0 1 0 0 0,0-1 0 0 0,0 0 0 0 0,0 0 0 0 0,-1-1-18 0 0,-12-25-299 0 0,14 18-2004 0 0,1 4-6798 0 0,0 6-3208 0 0</inkml:trace>
  <inkml:trace contextRef="#ctx0" brushRef="#br0" timeOffset="15245.732">12047 1209 4161 0 0,'0'0'319'0'0,"0"0"-181"0"0,0 0 270 0 0,0 0 633 0 0,0 0 444 0 0,0 0 297 0 0,0 0 84 0 0,0 0-103 0 0,0 0-224 0 0,0 0-247 0 0,35-5-180 0 0,113-22-173 0 0,-53-14 359 0 0,-78 28-1014 0 0,42-29 371 0 0,-1-3 1 0 0,-2-3 0 0 0,-3-2-1 0 0,-1-2 1 0 0,13-22-656 0 0,-47 51 70 0 0,-1-1 0 0 0,-1 0 0 0 0,-1-1-1 0 0,-2-1 1 0 0,0 0 0 0 0,-2-1 0 0 0,-1 0 0 0 0,0 0 0 0 0,-3-1 0 0 0,0-1 0 0 0,-2 1 0 0 0,-1-1 0 0 0,-1 0-1 0 0,-1 0 1 0 0,-2 0 0 0 0,-1 0 0 0 0,-2-5-70 0 0,4 30-8 0 0,-1 1-1 0 0,0-1 1 0 0,0 0-1 0 0,0 1 1 0 0,-1-1-1 0 0,1 0 0 0 0,-1 1 1 0 0,0-1-1 0 0,0 1 1 0 0,0-1-1 0 0,-1 1 1 0 0,1 0-1 0 0,-1-1 1 0 0,1 1-1 0 0,-1 0 1 0 0,0 0-1 0 0,-1 0 1 0 0,1 0-1 0 0,0 1 1 0 0,-1-1-1 0 0,1 1 1 0 0,-1-1-1 0 0,0 1 1 0 0,0 0-1 0 0,0 0 1 0 0,0 0-1 0 0,0 0 1 0 0,-1 1-1 0 0,1-1 1 0 0,0 1-1 0 0,-1 0 1 0 0,1 0-1 0 0,-1 0 1 0 0,0 0-1 0 0,1 1 0 0 0,-1-1 1 0 0,1 1-1 0 0,-1 0 1 0 0,0 0-1 0 0,1 0 1 0 0,-1 1-1 0 0,0-1 1 0 0,1 1-1 0 0,-1 0 9 0 0,-7 6-39 0 0,1 0 0 0 0,0 0-1 0 0,0 1 1 0 0,1 0-1 0 0,0 1 1 0 0,1 0 0 0 0,0 0-1 0 0,0 1 1 0 0,-3 6 39 0 0,4-7-15 0 0,-13 18 12 0 0,1 1-1 0 0,1 1 1 0 0,2 1-1 0 0,1 0 1 0 0,1 1-1 0 0,2 1 1 0 0,1 0 0 0 0,2 0-1 0 0,0 4 4 0 0,5-23 8 0 0,1 1 0 0 0,1-1 0 0 0,0 0 0 0 0,1 1 0 0 0,0-1 0 0 0,1 1 0 0 0,1-1 0 0 0,0 1 0 0 0,1-1 0 0 0,0 1 0 0 0,1-1 0 0 0,0 0 0 0 0,1 0 0 0 0,1-1 0 0 0,0 1 0 0 0,7 11-8 0 0,-4-14 59 0 0,1 0-1 0 0,0-1 0 0 0,0 0 0 0 0,1-1 1 0 0,0 0-1 0 0,0 0 0 0 0,1-1 1 0 0,0 0-1 0 0,1-1 0 0 0,-1-1 0 0 0,1 1 1 0 0,0-2-1 0 0,1 0 0 0 0,-1 0 0 0 0,1-1 1 0 0,0-1-1 0 0,-1 0 0 0 0,1-1 1 0 0,0 0-1 0 0,10-1-58 0 0,19 3 149 0 0,1-2 0 0 0,-1-1 0 0 0,0-3 0 0 0,0-1 0 0 0,0-2 0 0 0,-1-2 0 0 0,1-2 0 0 0,-2-1 0 0 0,0-3 0 0 0,7-4-149 0 0,-38 15 16 0 0,-1-1 0 0 0,1-1 1 0 0,-1 1-1 0 0,-1-1 0 0 0,1-1 1 0 0,0 1-1 0 0,-1-1 0 0 0,0-1 1 0 0,-1 1-1 0 0,0-1 1 0 0,0 0-1 0 0,0-1 0 0 0,-1 0 1 0 0,0 1-1 0 0,0-2 0 0 0,-1 1 1 0 0,0 0-1 0 0,0-1 0 0 0,-1 0 1 0 0,0 0-1 0 0,-1 0 1 0 0,0 0-1 0 0,0 0 0 0 0,-1 0 1 0 0,0-1-1 0 0,-1-6-16 0 0,0 13-6 0 0,0 0 1 0 0,-1 0-1 0 0,0 0 0 0 0,0 1 1 0 0,0-1-1 0 0,0 0 0 0 0,0 1 1 0 0,0-1-1 0 0,-1 1 0 0 0,1-1 1 0 0,-1 1-1 0 0,0-1 0 0 0,0 1 1 0 0,0 0-1 0 0,0 0 0 0 0,0 0 0 0 0,0 0 1 0 0,0 1-1 0 0,-1-1 0 0 0,1 0 1 0 0,0 1-1 0 0,-1 0 0 0 0,0-1 1 0 0,1 1-1 0 0,-1 0 0 0 0,0 0 1 0 0,0 1-1 0 0,1-1 0 0 0,-1 0 1 0 0,0 1-1 0 0,0 0 0 0 0,0 0 1 0 0,0 0-1 0 0,0 0 0 0 0,-1 0 6 0 0,-4 0-34 0 0,0 1 0 0 0,0 0 0 0 0,0 0 0 0 0,0 1 0 0 0,0 0 0 0 0,0 0-1 0 0,1 0 1 0 0,-1 1 0 0 0,1 1 0 0 0,-1-1 0 0 0,1 1 0 0 0,-1 1 34 0 0,0 1-15 0 0,0 0 1 0 0,1 0-1 0 0,0 1 0 0 0,0 0 1 0 0,0 0-1 0 0,1 0 1 0 0,1 1-1 0 0,-1 0 0 0 0,1 0 1 0 0,0 1-1 0 0,1-1 0 0 0,0 1 1 0 0,0 0-1 0 0,1 0 1 0 0,0 0-1 0 0,1 1 0 0 0,0-1 1 0 0,0 1-1 0 0,1-1 1 0 0,0 1-1 0 0,1 0 0 0 0,0-1 1 0 0,1 1-1 0 0,-1 0 15 0 0,2-4 4 0 0,-1 1 0 0 0,1-1 0 0 0,0 0 1 0 0,0 0-1 0 0,1 0 0 0 0,-1 0 0 0 0,2 0 0 0 0,-1 0 0 0 0,0-1 0 0 0,1 1 0 0 0,0-1 0 0 0,0 0 1 0 0,1 0-1 0 0,0-1 0 0 0,-1 1 0 0 0,2-1 0 0 0,-1 0 0 0 0,0 0 0 0 0,1-1 0 0 0,-1 1 0 0 0,1-1 1 0 0,0-1-1 0 0,3 2-4 0 0,7 2 48 0 0,1 0 0 0 0,-1-1 0 0 0,1 0 0 0 0,0-2 0 0 0,0 0 0 0 0,0 0 0 0 0,1-2 0 0 0,6 0-48 0 0,-4-2 56 0 0,0 0 0 0 0,-1-1 0 0 0,1 0 0 0 0,-1-2 0 0 0,1 0 0 0 0,-1-2 0 0 0,0 0 0 0 0,-1-1 0 0 0,1-1 0 0 0,4-3-56 0 0,34-21 100 0 0,-2-3 1 0 0,-1-2-1 0 0,-2-3 1 0 0,-1-2-1 0 0,3-7-100 0 0,27-22 79 0 0,-79 70-85 0 0,-1-1 0 0 0,0 0-1 0 0,1 0 1 0 0,-1 0 0 0 0,1 1-1 0 0,0-1 1 0 0,-1 0-1 0 0,1 1 1 0 0,0 0 0 0 0,0-1-1 0 0,0 1 1 0 0,0 0-1 0 0,0 0 1 0 0,0 0 0 0 0,1 0-1 0 0,-1 1 1 0 0,0-1-1 0 0,0 0 1 0 0,1 1 0 0 0,-1 0-1 0 0,0 0 1 0 0,1-1 0 0 0,-1 1-1 0 0,0 0 1 0 0,1 1-1 0 0,-1-1 1 0 0,0 0 0 0 0,0 1-1 0 0,1-1 1 0 0,-1 1-1 0 0,0 0 1 0 0,0 0 0 0 0,0 0-1 0 0,1 0 1 0 0,-1 0 0 0 0,0 0-1 0 0,-1 0 1 0 0,3 2 6 0 0,2 12 5 0 0,0 0 1 0 0,-1 0-1 0 0,0 1 1 0 0,-1-1-1 0 0,-1 1 1 0 0,0 0 0 0 0,-1 0-1 0 0,-1 0 1 0 0,-1 0-1 0 0,0 1 1 0 0,-1-1-1 0 0,-1 4-5 0 0,-2-12 3 0 0,1 0 0 0 0,-1 0 0 0 0,0-1 0 0 0,-1 1 0 0 0,1-1 0 0 0,-2 0-1 0 0,1 0 1 0 0,-1-1 0 0 0,0 1 0 0 0,0-1 0 0 0,-1 0 0 0 0,1-1-1 0 0,-1 0 1 0 0,-1 0 0 0 0,1 0 0 0 0,-1-1 0 0 0,0 0 0 0 0,0-1 0 0 0,-2 1-3 0 0,3 0 1 0 0,-48 16-349 0 0,240-55 390 0 0,-14-23 199 0 0,-152 48-214 0 0,-1-1-1 0 0,-1-1 1 0 0,0-1 0 0 0,0-1-1 0 0,-2 0 1 0 0,0-1 0 0 0,6-7-27 0 0,107-150 184 0 0,-127 172-185 0 0,-1 0-1 0 0,1-1 1 0 0,0 1 0 0 0,0 0 0 0 0,0 0-1 0 0,0-1 1 0 0,0 1 0 0 0,-1 0 0 0 0,1 0 0 0 0,0 0-1 0 0,0 0 1 0 0,0 0 0 0 0,0 0 0 0 0,0 1-1 0 0,0-1 1 0 0,-1 0 0 0 0,1 0 0 0 0,0 1-1 0 0,0-1 1 0 0,0 0 0 0 0,0 1 0 0 0,-1-1 0 0 0,1 1-1 0 0,0-1 1 0 0,0 1 0 0 0,-1-1 0 0 0,1 1-1 0 0,0-1 1 0 0,-1 1 0 0 0,1 0 0 0 0,-1-1-1 0 0,1 1 1 0 0,-1 0 0 0 0,1 0 0 0 0,-1 0 0 0 0,1-1-1 0 0,-1 1 1 0 0,0 0 0 0 0,0 0 0 0 0,1 0-1 0 0,-1 0 1 0 0,0-1 0 0 0,0 1 0 0 0,0 0 1 0 0,23 53-71 0 0,-19-44 66 0 0,2 5 12 0 0,0 0 0 0 0,-1 1-1 0 0,-1-1 1 0 0,-1 1-1 0 0,0 0 1 0 0,-1 0-1 0 0,0 0 1 0 0,-1 0-1 0 0,-1 1 1 0 0,-1-1 0 0 0,0 0-1 0 0,-2 0-6 0 0,-2-5 10 0 0,-1-1-1 0 0,-1 0 0 0 0,1 0 1 0 0,-2-1-1 0 0,1 0 1 0 0,-1 0-1 0 0,-1-1 1 0 0,0 0-1 0 0,0 0 1 0 0,0-1-1 0 0,-1-1 0 0 0,0 1 1 0 0,-7 2-10 0 0,-72 24-40 0 0,96-33-203 0 0,112-38-206 0 0,-67 24-7594 0 0,-44 11-3859 0 0</inkml:trace>
  <inkml:trace contextRef="#ctx0" brushRef="#br0" timeOffset="15984.454">15512 75 11490 0 0,'0'0'1731'0'0,"0"0"-320"0"0,0 0-224 0 0,0 0 32 0 0,0 0 55 0 0,0 0-36 0 0,0 0-172 0 0,0 0-247 0 0,0 0-239 0 0,0 0-176 0 0,0 0-83 0 0,0 0 51 0 0,0 0 66 0 0,6 2 56 0 0,-3-1-436 0 0,0 0 1 0 0,0 0-1 0 0,-1 0 1 0 0,1 1-1 0 0,0-1 1 0 0,-1 1-1 0 0,1-1 1 0 0,-1 1-1 0 0,1 0 1 0 0,-1 0-1 0 0,0 0 1 0 0,0 0-1 0 0,0 1 1 0 0,0-1-1 0 0,0 0 1 0 0,0 1-1 0 0,-1 0 0 0 0,1-1 1 0 0,-1 1-1 0 0,0 0 1 0 0,0 0-1 0 0,0-1 1 0 0,0 1-1 0 0,0 0 1 0 0,-1 0-1 0 0,1 0 1 0 0,-1 1-59 0 0,7 37 334 0 0,-2-1 1 0 0,-2 1-1 0 0,-2 0 1 0 0,-1 1-1 0 0,-4 14-334 0 0,4-49 19 0 0,-9 81 295 0 0,-3-1 0 0 0,-22 79-314 0 0,-4 19 140 0 0,28-60-263 0 0,10-125 77 0 0,0 0-18 0 0,0 0 2 0 0,0 0-2 0 0,0 0 12 0 0,0 0-22 0 0,0 0-18 0 0,4-19-1493 0 0,13-23-1216 0 0,-5 14-866 0 0,-6 8-2302 0 0,-4 12-5314 0 0</inkml:trace>
  <inkml:trace contextRef="#ctx0" brushRef="#br0" timeOffset="16244.094">15235 594 12139 0 0,'0'0'1781'0'0,"0"0"-584"0"0,0 0-351 0 0,0 0 95 0 0,0 0 171 0 0,0 0 129 0 0,0 0-60 0 0,0 0-221 0 0,0 0-167 0 0,0 0-159 0 0,0 0-119 0 0,36-3-69 0 0,112-10-59 0 0,3-1 471 0 0,74-27-517 0 0,-215 39-518 0 0,-1-1-1 0 0,1 0 1 0 0,0-1 0 0 0,-1 0-1 0 0,0 0 1 0 0,0-1 0 0 0,0 0-1 0 0,0-1 1 0 0,-1 0 0 0 0,0 0-1 0 0,0-1 1 0 0,0-1 177 0 0,17-27-4198 0 0,-8-9-3895 0 0,-9 11-896 0 0,-3 22 7025 0 0</inkml:trace>
  <inkml:trace contextRef="#ctx0" brushRef="#br0" timeOffset="16589.548">15999 245 0 0 0,'0'0'745'0'0,"0"0"2061"0"0,0 0 474 0 0,0 0-368 0 0,0 0-634 0 0,0 0-767 0 0,0 0-533 0 0,0 0-133 0 0,0 0 67 0 0,0 0 98 0 0,0 0 69 0 0,0 0-80 0 0,0 0-175 0 0,3 16-147 0 0,1 1-492 0 0,-3 86 797 0 0,-26 0 455 0 0,8-39-895 0 0,3 1 0 0 0,3 0 0 0 0,2 1 0 0 0,2 38-542 0 0,7-94 26 0 0,-1-4-14 0 0,1-1 0 0 0,0 0 0 0 0,0 1 0 0 0,0-1 0 0 0,0 0 1 0 0,1 1-1 0 0,0-1 0 0 0,0 0 0 0 0,1 0 0 0 0,-1 0 0 0 0,1 0 0 0 0,0 0 1 0 0,1 0-1 0 0,-1 0 0 0 0,1 0 0 0 0,0-1 0 0 0,1 2-12 0 0,0-4 50 0 0,0-1 0 0 0,0 0 0 0 0,0 1 0 0 0,1-1 0 0 0,-1-1 0 0 0,0 1 0 0 0,0-1 0 0 0,1 1 0 0 0,-1-1-1 0 0,0-1 1 0 0,1 1 0 0 0,-1 0 0 0 0,0-1 0 0 0,0 0 0 0 0,1 0 0 0 0,-1 0 0 0 0,0-1 0 0 0,0 0 0 0 0,0 1 0 0 0,0-1 0 0 0,-1 0 0 0 0,1-1-1 0 0,0 1-49 0 0,134-79 374 0 0,-136 80-371 0 0,0-1 1 0 0,1 0 0 0 0,-1 1-1 0 0,0 0 1 0 0,1 0-1 0 0,-1 0 1 0 0,0 0-1 0 0,1 0 1 0 0,-1 0 0 0 0,1 0-1 0 0,0 1 1 0 0,-1 0-1 0 0,1-1 1 0 0,-1 1-1 0 0,1 0 1 0 0,0 0 0 0 0,-1 0-1 0 0,1 1 1 0 0,0-1-1 0 0,-1 0 1 0 0,1 1-1 0 0,-1 0 1 0 0,1 0 0 0 0,-1 0-1 0 0,1 0 1 0 0,-1 0-1 0 0,0 0 1 0 0,1 1-1 0 0,-1-1 1 0 0,0 1 0 0 0,0-1-1 0 0,0 1 1 0 0,0 0-1 0 0,1 2-3 0 0,25 175-66 0 0,-8-152-678 0 0,23-42-6009 0 0,-36 8 1399 0 0,2 2-5943 0 0</inkml:trace>
  <inkml:trace contextRef="#ctx0" brushRef="#br0" timeOffset="16940.908">16732 771 10618 0 0,'0'0'2342'0'0,"0"0"-443"0"0,0 0-330 0 0,0 0-248 0 0,0 0-231 0 0,0 0-209 0 0,0 0-125 0 0,0 0-65 0 0,0 0-81 0 0,0 0-105 0 0,0 0-77 0 0,0 0-76 0 0,0 0-49 0 0,-25 20-51 0 0,-76 61-63 0 0,45-19 136 0 0,51-49-297 0 0,4-12-12 0 0,0 0 1 0 0,0 0-1 0 0,0 0 1 0 0,0 0-1 0 0,1 0 1 0 0,-1 1-1 0 0,0-1 1 0 0,1 0-1 0 0,-1 0 1 0 0,0 0-1 0 0,1 1 1 0 0,0-1 0 0 0,-1 0-1 0 0,1 1 1 0 0,0-1-1 0 0,0 0 1 0 0,-1 1-1 0 0,1-1 1 0 0,0 0-1 0 0,1 1 1 0 0,-1-1-1 0 0,0 0 1 0 0,0 1-1 0 0,0-1 1 0 0,1 0 0 0 0,-1 1-1 0 0,1-1 1 0 0,-1 0-1 0 0,1 0 1 0 0,-1 0-1 0 0,1 1 1 0 0,0-1-1 0 0,-1 0 1 0 0,1 0-1 0 0,0 0 1 0 0,0 0-1 0 0,0 0 1 0 0,0 0 0 0 0,0 0-1 0 0,0-1 1 0 0,0 1-1 0 0,0 0 1 0 0,1 0-1 0 0,-1-1 1 0 0,0 1-1 0 0,0-1 1 0 0,1 1-1 0 0,-1-1 1 0 0,0 1 0 0 0,0-1-1 0 0,1 0 1 0 0,-1 0-1 0 0,0 0 1 0 0,1 0-1 0 0,-1 0 1 0 0,1 0-1 0 0,-1 0 1 0 0,0 0-1 0 0,1 0 1 0 0,-1-1-1 0 0,0 1 1 0 0,1-1-17 0 0,11 0 131 0 0,-1-2 0 0 0,0 1-1 0 0,0-2 1 0 0,0 0 0 0 0,-1 0 0 0 0,1-1 0 0 0,-1 0-1 0 0,0-1 1 0 0,0 0 0 0 0,5-5-131 0 0,29-14 298 0 0,32-12 99 0 0,-76 37-399 0 0,1 0 0 0 0,0 0 0 0 0,0 0 0 0 0,0 0 0 0 0,0 0 0 0 0,0 1 0 0 0,0-1 0 0 0,0 1 0 0 0,-1-1 0 0 0,1 1 0 0 0,0 0 0 0 0,0 0 0 0 0,-1-1 0 0 0,1 1 0 0 0,0 1 0 0 0,-1-1 0 0 0,1 0 0 0 0,-1 0 0 0 0,1 0 0 0 0,-1 1 0 0 0,0-1 0 0 0,0 1 0 0 0,1-1 0 0 0,-1 1 0 0 0,0-1 0 0 0,0 1 0 0 0,-1 0 0 0 0,1 0 0 0 0,0-1 0 0 0,0 1 0 0 0,-1 0 0 0 0,1 0 0 0 0,-1 0 0 0 0,0 0 0 0 0,0 0 0 0 0,1-1 0 0 0,-1 1 0 0 0,0 0 0 0 0,0 0 0 0 0,-1 1 2 0 0,23 42-2703 0 0,-16-42 1541 0 0,3 1-4328 0 0,-6 0-6165 0 0</inkml:trace>
  <inkml:trace contextRef="#ctx0" brushRef="#br0" timeOffset="17310.787">17038 985 12371 0 0,'0'0'2790'0'0,"0"0"-1377"0"0,0 0-366 0 0,0 0 245 0 0,0 0 199 0 0,0 0-37 0 0,0 0-248 0 0,0 0-368 0 0,0 0-273 0 0,0 0-128 0 0,0 0-52 0 0,0 0-54 0 0,23-17-24 0 0,72-55-46 0 0,-28 18 139 0 0,-57 45-377 0 0,1 0-1 0 0,0 1 0 0 0,0 0 1 0 0,0 0-1 0 0,1 2 0 0 0,0-1 1 0 0,0 1-1 0 0,12-3-22 0 0,-18 60-245 0 0,-6-40 250 0 0,-1-8-1 0 0,0 1-1 0 0,0 0 1 0 0,0 0 0 0 0,1 0-1 0 0,0 0 1 0 0,-1 0 0 0 0,1 0-1 0 0,1 0 1 0 0,-1 0 0 0 0,0 0-1 0 0,1 0 1 0 0,0 0 0 0 0,0 0-1 0 0,0-1 1 0 0,1 1 0 0 0,-1 0-1 0 0,1-1 1 0 0,0 1 0 0 0,0-1-1 0 0,0 1 1 0 0,0-1 0 0 0,0 0-1 0 0,1 0 1 0 0,0 0 0 0 0,0 0-1 0 0,-1 0 1 0 0,2-1 0 0 0,-1 1-1 0 0,0-1 1 0 0,0 0 0 0 0,1 0-1 0 0,-1 0 1 0 0,1-1 0 0 0,0 1-1 0 0,-1-1 1 0 0,3 1-4 0 0,10-2 139 0 0,1 0 0 0 0,-1-1 0 0 0,0-1 0 0 0,0-1-1 0 0,0 0 1 0 0,0-1 0 0 0,0 0 0 0 0,-1-2 0 0 0,1 0 0 0 0,-2 0 0 0 0,1-2 0 0 0,-1 0 0 0 0,0 0-1 0 0,0-1 1 0 0,-1-1 0 0 0,0 0 0 0 0,-1-1 0 0 0,0 0 0 0 0,-1-1 0 0 0,0-1 0 0 0,2-3-139 0 0,-2-14-1115 0 0,-11 16-8645 0 0,0 11-3196 0 0</inkml:trace>
  <inkml:trace contextRef="#ctx0" brushRef="#br0" timeOffset="4206.581">7159 793 1584 0 0,'0'0'1557'0'0,"0"0"-97"0"0,0 0 92 0 0,0 0 259 0 0,0 0 111 0 0,0 0-103 0 0,0 0-250 0 0,0 0-339 0 0,0 0-244 0 0,0 0-233 0 0,0 0-178 0 0,-10-5-87 0 0,-33-14-84 0 0,40 18-341 0 0,-1 0 0 0 0,0 0-1 0 0,1 1 1 0 0,-1 0-1 0 0,0 0 1 0 0,0 0 0 0 0,1 0-1 0 0,-1 0 1 0 0,0 1-1 0 0,0-1 1 0 0,1 1 0 0 0,-1 0-1 0 0,1 0 1 0 0,-1 1-1 0 0,1-1 1 0 0,-1 1 0 0 0,1 0-1 0 0,0-1 1 0 0,-1 2-1 0 0,1-1 1 0 0,0 0 0 0 0,1 0-1 0 0,-2 2-62 0 0,-10 6 195 0 0,-9 4-79 0 0,1 1 0 0 0,0 2-1 0 0,1 0 1 0 0,1 1 0 0 0,1 1-1 0 0,1 1 1 0 0,0 0-1 0 0,2 2 1 0 0,0 0 0 0 0,-5 11-116 0 0,17-26 13 0 0,0 1 0 0 0,1-1 0 0 0,0 1 0 0 0,0 0 0 0 0,1 0 0 0 0,0 0 1 0 0,1 0-1 0 0,-1 1 0 0 0,1-1 0 0 0,1 0 0 0 0,0 1 0 0 0,0-1 0 0 0,1 5-13 0 0,1-11 38 0 0,-1 0 0 0 0,1 1-1 0 0,0-1 1 0 0,0 0-1 0 0,0-1 1 0 0,0 1 0 0 0,0 0-1 0 0,0-1 1 0 0,1 1-1 0 0,-1-1 1 0 0,1 0-1 0 0,-1 1 1 0 0,1-1 0 0 0,-1 0-1 0 0,1-1 1 0 0,0 1-1 0 0,-1 0 1 0 0,1-1 0 0 0,0 0-1 0 0,0 1 1 0 0,-1-1-1 0 0,1 0 1 0 0,0 0 0 0 0,0-1-1 0 0,-1 1 1 0 0,1 0-1 0 0,0-1-37 0 0,16-4 176 0 0,-1 0 1 0 0,0-1-1 0 0,0-1 0 0 0,0 0 0 0 0,-1-2 0 0 0,0 0 0 0 0,-1-1 0 0 0,0 0 1 0 0,-1-2-1 0 0,0 0 0 0 0,0 0 0 0 0,11-14-176 0 0,15-13 45 0 0,-2-2 0 0 0,-2-2 0 0 0,-2-1 0 0 0,5-11-45 0 0,-43 120-796 0 0,-6 90 760 0 0,9-150 34 0 0,1 0 0 0 0,0 0 1 0 0,0 0-1 0 0,0-1 0 0 0,1 1 1 0 0,-1 0-1 0 0,1 0 0 0 0,1-1 0 0 0,-1 1 1 0 0,0-1-1 0 0,1 1 0 0 0,0-1 1 0 0,0 0-1 0 0,0 0 0 0 0,1-1 0 0 0,-1 1 1 0 0,1-1-1 0 0,0 1 0 0 0,0-1 1 0 0,0 0-1 0 0,0-1 0 0 0,1 1 0 0 0,-1-1 1 0 0,1 1-1 0 0,-1-1 0 0 0,1-1 1 0 0,0 1-1 0 0,4 0 2 0 0,1 0 24 0 0,0 0 0 0 0,0-1-1 0 0,1 0 1 0 0,-1 0 0 0 0,1-1 0 0 0,-1-1-1 0 0,0 0 1 0 0,1 0 0 0 0,-1-1 0 0 0,0 0 0 0 0,0-1-1 0 0,0 0 1 0 0,0-1 0 0 0,-1 0 0 0 0,1 0 0 0 0,-1-1-1 0 0,0 0 1 0 0,-1-1 0 0 0,7-5-24 0 0,36-29 217 0 0,-2-3 1 0 0,-1-1-1 0 0,-3-3 1 0 0,-2-2-1 0 0,6-11-217 0 0,-20 23 14 0 0,-2-1-1 0 0,-2-2 1 0 0,-1 0 0 0 0,-2-2 0 0 0,-2 0 0 0 0,-2-1-1 0 0,-1-1 1 0 0,-3-1 0 0 0,3-17-14 0 0,-12 45-14 0 0,-1 0-1 0 0,-1 0 1 0 0,0-1 0 0 0,-2 1-1 0 0,0-1 1 0 0,0 1 0 0 0,-2-1-1 0 0,0 1 1 0 0,-1-1 0 0 0,-1 1-1 0 0,-1 0 1 0 0,-1-3 14 0 0,4 17-13 0 0,0-1 0 0 0,-1 1 0 0 0,0-1 0 0 0,0 1 0 0 0,0 0 0 0 0,0-1 0 0 0,0 1 0 0 0,-1 0 0 0 0,1 0 1 0 0,-1 1-1 0 0,0-1 0 0 0,0 1 0 0 0,0-1 0 0 0,0 1 0 0 0,-1 0 0 0 0,1 0 0 0 0,0 0 0 0 0,-1 0 0 0 0,1 1 0 0 0,-1-1 0 0 0,0 1 0 0 0,0 0 0 0 0,1 0 0 0 0,-1 1 0 0 0,0-1 1 0 0,0 1-1 0 0,0 0 0 0 0,0 0 0 0 0,0 0 0 0 0,1 0 0 0 0,-1 1 0 0 0,0-1 0 0 0,0 1 0 0 0,0 0 0 0 0,1 0 0 0 0,-1 0 0 0 0,0 1 13 0 0,-13 9-15 0 0,0 1 0 0 0,0 0 0 0 0,1 1 1 0 0,1 1-1 0 0,0 0 0 0 0,1 1 0 0 0,1 1 0 0 0,0 0 0 0 0,1 1 0 0 0,1 0 0 0 0,0 1 0 0 0,-4 11 15 0 0,1-1-3 0 0,1 2-1 0 0,1-1 1 0 0,2 1-1 0 0,1 1 0 0 0,1 0 1 0 0,2 0-1 0 0,1 1 1 0 0,1 0-1 0 0,2-1 0 0 0,1 13 4 0 0,2-33 15 0 0,0-1 0 0 0,1 1-1 0 0,0-1 1 0 0,0 1 0 0 0,1-1 0 0 0,1 0-1 0 0,0 0 1 0 0,0 0 0 0 0,1 0-1 0 0,0-1 1 0 0,0 0 0 0 0,1 0-1 0 0,0 0 1 0 0,1-1 0 0 0,0 0-1 0 0,0 0 1 0 0,1 0 0 0 0,0-1-1 0 0,1-1 1 0 0,5 5-15 0 0,5 1 105 0 0,-1-1-1 0 0,2 0 1 0 0,-1-2-1 0 0,1 0 1 0 0,1-1 0 0 0,0-1-1 0 0,0-1 1 0 0,0-1-1 0 0,17 2-104 0 0,57 0 807 0 0,-78-40-35 0 0,45-136-514 0 0,-61 169-264 0 0,-1 0-8 0 0,0 0-6 0 0,0 0-30 0 0,0 0-62 0 0,-3 19-264 0 0,1-4 385 0 0,-9 109-40 0 0,12-121 33 0 0,-1 1 1 0 0,1-1 0 0 0,0 1 0 0 0,0 0 0 0 0,0-1 0 0 0,0 0 0 0 0,0 1 0 0 0,1-1 0 0 0,0 0 0 0 0,0 0 0 0 0,0 0 0 0 0,0 0-1 0 0,0 0 1 0 0,0 0 0 0 0,1 0 0 0 0,-1-1 0 0 0,1 1 0 0 0,0-1 0 0 0,0 0 0 0 0,0 0 0 0 0,0 0 0 0 0,0 0 0 0 0,0 0 0 0 0,1-1 0 0 0,-1 0-1 0 0,0 1 1 0 0,1-1 0 0 0,-1 0 0 0 0,1-1 0 0 0,0 1 0 0 0,-1-1 0 0 0,2 1-3 0 0,8-2 28 0 0,-1-1 0 0 0,1 0-1 0 0,0-1 1 0 0,-1-1 0 0 0,0 1 0 0 0,0-2 0 0 0,0 0-1 0 0,0 0 1 0 0,-1-1 0 0 0,0 0 0 0 0,0-1-1 0 0,-1-1 1 0 0,0 0 0 0 0,0 0 0 0 0,0 0 0 0 0,-1-1-1 0 0,-1-1 1 0 0,0 0 0 0 0,0 0 0 0 0,4-8-28 0 0,-1 6 20 0 0,5-3 47 0 0,-16 15-79 0 0,0 0 21 0 0,0 0-20 0 0,-6 19-191 0 0,5-13 201 0 0,0 0 0 0 0,1 0 0 0 0,-1 1 0 0 0,1-1 0 0 0,1 0 0 0 0,-1 1 0 0 0,1-1 0 0 0,0 0 0 0 0,0 0 0 0 0,1 0 0 0 0,0 0 0 0 0,0 0 0 0 0,1 0 0 0 0,-1 0 0 0 0,1-1 0 0 0,0 1 0 0 0,1-1 0 0 0,-1 0 0 0 0,1 0 0 0 0,0 0 0 0 0,0 0 0 0 0,1-1 0 0 0,-1 0 0 0 0,1 0 0 0 0,0 0 0 0 0,0 0 0 0 0,1-1 0 0 0,5 3 1 0 0,-3-2 17 0 0,0 0 1 0 0,0-1-1 0 0,0 0 1 0 0,1-1-1 0 0,-1 0 1 0 0,1 0-1 0 0,0-1 1 0 0,-1 0-1 0 0,1 0 1 0 0,0-1-1 0 0,0 0 1 0 0,0-1-1 0 0,-1 0 1 0 0,1 0-1 0 0,0-1 1 0 0,-1 0-1 0 0,1-1 0 0 0,5-2-17 0 0,1-3 92 0 0,0 0 0 0 0,0-2 0 0 0,-1 0 0 0 0,0 0 0 0 0,0-2 0 0 0,-2 1 0 0 0,1-2-1 0 0,-1 0 1 0 0,-1 0 0 0 0,-1-1 0 0 0,0 0 0 0 0,0-1 0 0 0,-2 0 0 0 0,0 0-1 0 0,0-1 1 0 0,-2 0 0 0 0,2-6-92 0 0,-8 21-17 0 0,1 0 1 0 0,-1 0-1 0 0,0 0 0 0 0,0 0 0 0 0,0 0 1 0 0,-1 0-1 0 0,1 0 0 0 0,0 0 0 0 0,0 0 1 0 0,0 0-1 0 0,-1 0 0 0 0,1 1 0 0 0,0-1 1 0 0,-1 0-1 0 0,1 0 0 0 0,-1 0 0 0 0,1 0 1 0 0,-1 1-1 0 0,1-1 0 0 0,-1 0 0 0 0,0 0 1 0 0,1 1-1 0 0,-1-1 0 0 0,0 1 1 0 0,0-1-1 0 0,1 0 0 0 0,-1 1 0 0 0,0-1 1 0 0,0 1-1 0 0,0 0 0 0 0,0-1 0 0 0,1 1 1 0 0,-1 0-1 0 0,0-1 0 0 0,0 1 0 0 0,0 0 1 0 0,0 0-1 0 0,0 0 0 0 0,0 0 0 0 0,0 0 1 0 0,0 0-1 0 0,0 0 0 0 0,0 0 0 0 0,0 0 1 0 0,0 1-1 0 0,0-1 0 0 0,1 0 0 0 0,-1 0 1 0 0,0 1-1 0 0,0-1 0 0 0,0 1 0 0 0,0-1 1 0 0,0 1-1 0 0,1-1 0 0 0,-1 1 0 0 0,0-1 1 0 0,0 1-1 0 0,1 0 0 0 0,-1 0 0 0 0,1-1 1 0 0,-1 1-1 0 0,0 0 0 0 0,1 0 0 0 0,0-1 1 0 0,-1 1-1 0 0,1 0 0 0 0,-1 0 0 0 0,1 0 1 0 0,0 0-1 0 0,-1 1 17 0 0,-12 17-2293 0 0,7-6-4076 0 0,4-5-5918 0 0</inkml:trace>
  <inkml:trace contextRef="#ctx0" brushRef="#br0" timeOffset="11452.511">9437 848 6041 0 0,'0'0'1735'0'0,"0"0"-270"0"0,0 0-202 0 0,0 0 34 0 0,0 0-30 0 0,0 0-95 0 0,0 0-151 0 0,0 0-171 0 0,0 0-139 0 0,0 0-155 0 0,0 0-102 0 0,-17-2-43 0 0,-53-8-37 0 0,-4 20 1144 0 0,56-3-1141 0 0,7-3-257 0 0,0 2-1 0 0,1-1 1 0 0,-1 1-1 0 0,1 1 1 0 0,0 0-1 0 0,1 0 1 0 0,0 1-1 0 0,0 0 0 0 0,1 1 1 0 0,0-1-1 0 0,0 2 1 0 0,1-1-1 0 0,0 1 1 0 0,-1 4-120 0 0,6-11 16 0 0,0 1 0 0 0,0 0 1 0 0,1 1-1 0 0,0-1 0 0 0,0 0 1 0 0,0 0-1 0 0,0 0 1 0 0,1 1-1 0 0,-1-1 0 0 0,1 0 1 0 0,0 1-1 0 0,1-1 0 0 0,-1 0 1 0 0,1 1-1 0 0,-1-1 0 0 0,1 0 1 0 0,1 0-1 0 0,-1 0 0 0 0,1 0 1 0 0,-1 0-1 0 0,1 0 0 0 0,0 0 1 0 0,3 3-17 0 0,3-1 118 0 0,1-1 1 0 0,0-1-1 0 0,0 1 1 0 0,0-1-1 0 0,0-1 1 0 0,1 0-1 0 0,0 0 1 0 0,-1-1-1 0 0,1 0 1 0 0,0 0-1 0 0,0-1 1 0 0,0-1-1 0 0,0 0 1 0 0,1 0-1 0 0,-1-1 1 0 0,0 0-1 0 0,0 0 1 0 0,-1-2-1 0 0,1 1 1 0 0,0-1-1 0 0,-1 0 1 0 0,1-1-1 0 0,-1 0 1 0 0,0-1-1 0 0,0 0 1 0 0,-1 0-1 0 0,0-1 1 0 0,8-6-119 0 0,18-12 271 0 0,0-2 0 0 0,-2-1 0 0 0,-1-2 0 0 0,-1-1 0 0 0,19-25-271 0 0,-30 36 17 0 0,-19 39-233 0 0,-5 25 295 0 0,3-35-77 0 0,0-1 1 0 0,1 1-1 0 0,0 0 0 0 0,0 0 0 0 0,1 0 0 0 0,0 0 0 0 0,1 0 1 0 0,0 0-1 0 0,1 0 0 0 0,0-1 0 0 0,0 1 0 0 0,1 0 0 0 0,0-1 1 0 0,1 0-1 0 0,0 0 0 0 0,0 0 0 0 0,2 2-2 0 0,-3-7 5 0 0,0 0 0 0 0,0 0-1 0 0,0 0 1 0 0,1-1 0 0 0,-1 1 0 0 0,1-1-1 0 0,0 0 1 0 0,0 0 0 0 0,0 0 0 0 0,0-1-1 0 0,1 1 1 0 0,-1-1 0 0 0,1 0 0 0 0,-1 0-1 0 0,1-1 1 0 0,0 1 0 0 0,-1-1 0 0 0,1 0 0 0 0,0 0-1 0 0,0-1 1 0 0,0 1 0 0 0,0-1 0 0 0,0 0-1 0 0,0-1 1 0 0,0 1 0 0 0,0-1 0 0 0,0 0-1 0 0,0 0 1 0 0,-1 0 0 0 0,5-2-5 0 0,10-7 29 0 0,0 0 0 0 0,-1-1 0 0 0,0-1 0 0 0,0 0-1 0 0,-1-2 1 0 0,-1 0 0 0 0,0-1 0 0 0,-1 0 0 0 0,-1-1 0 0 0,9-13-29 0 0,-22 28 3 0 0,46-72 233 0 0,-48 120-515 0 0,0-38 282 0 0,0 1-1 0 0,1 0 1 0 0,-1-1-1 0 0,2 1 1 0 0,-1 0-1 0 0,2-1 1 0 0,-1 1 0 0 0,1-1-1 0 0,1 1 1 0 0,-1-1-1 0 0,3 4-2 0 0,-4-10 1 0 0,1 0 0 0 0,-1 0 0 0 0,1 0-1 0 0,-1 0 1 0 0,1-1 0 0 0,0 1 0 0 0,0 0-1 0 0,1-1 1 0 0,-1 0 0 0 0,0 1 0 0 0,1-1 0 0 0,-1 0-1 0 0,1 0 1 0 0,0 0 0 0 0,0-1 0 0 0,0 1-1 0 0,0-1 1 0 0,0 1 0 0 0,0-1 0 0 0,0 0 0 0 0,0 0-1 0 0,0 0 1 0 0,1-1 0 0 0,-1 1 0 0 0,0-1-1 0 0,1 0 1 0 0,-1 0 0 0 0,0 0 0 0 0,1 0-1 0 0,-1 0 1 0 0,3-1-1 0 0,3-2 19 0 0,1 1 0 0 0,-1-1 1 0 0,0-1-1 0 0,0 0 0 0 0,-1 0 0 0 0,1-1 0 0 0,-1 0 0 0 0,0 0 0 0 0,0-1 0 0 0,0 0 0 0 0,-1 0 1 0 0,0-1-1 0 0,0 0 0 0 0,0 0 0 0 0,-1 0 0 0 0,0-1 0 0 0,-1 0 0 0 0,0-1 0 0 0,2-3-19 0 0,18-21 77 0 0,27-44 182 0 0,-52 76 1189 0 0,13 123-1297 0 0,-12 23-142 0 0,2-2-57 0 0,-7 0-1 0 0,-14 77 49 0 0,17-206-2 0 0,-1-1-1 0 0,0 0 1 0 0,0 0 0 0 0,-1 0-1 0 0,-1 0 1 0 0,0 0-1 0 0,-1-1 1 0 0,-1 1 0 0 0,1-1-1 0 0,-2-1 1 0 0,0 1 0 0 0,0-1-1 0 0,-1 0 1 0 0,0-1-1 0 0,-1 0 1 0 0,0 0 0 0 0,-1-1-1 0 0,-4 3 3 0 0,-65 10 84 0 0,75-67-172 0 0,73-66 14 0 0,179-194-17 0 0,-204 245 38 0 0,-3-1 0 0 0,-3-3 0 0 0,-3-1 0 0 0,22-55 53 0 0,-52 107-1 0 0,1-4 8 0 0,0 1 1 0 0,2 0-1 0 0,-1 0 1 0 0,2 0-1 0 0,0 1 1 0 0,1 1-1 0 0,1 0 1 0 0,7-8-8 0 0,-14 21-7 0 0,-1 0 0 0 0,1 0 0 0 0,0 0 0 0 0,0 0 0 0 0,0 1 0 0 0,-1 0 0 0 0,1 0 0 0 0,0 0 0 0 0,0 0 0 0 0,0 1 0 0 0,0-1 0 0 0,-1 1 0 0 0,1 0 0 0 0,0 0 0 0 0,-1 1 0 0 0,1-1 0 0 0,0 1 7 0 0,5 3 4 0 0,0 0 1 0 0,0 0-1 0 0,-1 1 1 0 0,0 0-1 0 0,0 1 0 0 0,-1-1 1 0 0,1 1-1 0 0,-2 1 1 0 0,1 0-1 0 0,-1 0 0 0 0,0 0 1 0 0,0 0-1 0 0,0 4-4 0 0,-2-2 10 0 0,0 1 0 0 0,-1 0 0 0 0,0 0 0 0 0,-1 0 0 0 0,-1 0 0 0 0,1 0 0 0 0,-2 1 0 0 0,1-1 0 0 0,-2 0 0 0 0,0 3-10 0 0,-1-7 4 0 0,-1 0 0 0 0,0-1 0 0 0,-1 1-1 0 0,1-1 1 0 0,-1 0 0 0 0,0 0 0 0 0,-1 0 0 0 0,1-1-1 0 0,-1 0 1 0 0,-1 0 0 0 0,1 0 0 0 0,0 0 0 0 0,-1-1-1 0 0,0 0 1 0 0,0 0 0 0 0,-1 0 0 0 0,1-1-1 0 0,-1 0 1 0 0,1 0 0 0 0,-1-1 0 0 0,0 0 0 0 0,0 0-1 0 0,0-1 1 0 0,0 1 0 0 0,-4-1-4 0 0,-8 3-5 0 0,26 11-83 0 0,24-2 68 0 0,80 18 182 0 0,-84-30 18 0 0,0-2 0 0 0,0-1-1 0 0,-1-1 1 0 0,1-1 0 0 0,-1-2-1 0 0,0 0 1 0 0,23-10-180 0 0,-37 13 78 0 0,0-2 0 0 0,0 1-1 0 0,0-2 1 0 0,-1 1 0 0 0,1-2 0 0 0,-2 1 0 0 0,1-2 0 0 0,-1 1 0 0 0,0-1-1 0 0,0-1 1 0 0,-1 0 0 0 0,0 0 0 0 0,-1-1 0 0 0,0 0 0 0 0,0-1-1 0 0,-1 1 1 0 0,-1-1 0 0 0,0-1 0 0 0,2-4-78 0 0,8-65 160 0 0,-46 92-4738 0 0,23-4-307 0 0,0-2-7865 0 0</inkml:trace>
  <inkml:trace contextRef="#ctx0" brushRef="#br0" timeOffset="100177.677">7633 1368 4273 0 0,'0'0'2038'0'0,"0"0"-534"0"0,0 0-158 0 0,0 0 95 0 0,0 0 249 0 0,0 0 194 0 0,0 0-81 0 0,0 0-276 0 0,0 0-378 0 0,0 0-395 0 0,0 0-303 0 0,-3-2-185 0 0,-1 6-183 0 0,1 0 1 0 0,-1 0 0 0 0,1 0-1 0 0,0 0 1 0 0,0 0 0 0 0,0 1-1 0 0,0-1 1 0 0,1 1 0 0 0,0 0-1 0 0,0 0 1 0 0,0 0 0 0 0,1 0 0 0 0,0 0-1 0 0,0 0 1 0 0,0 0 0 0 0,0 0-1 0 0,1 1 1 0 0,0 1-84 0 0,-2-1 79 0 0,-12 191 1236 0 0,1-47-598 0 0,-41 331 69 0 0,46-407-802 0 0,8-74-4 0 0,0 0-1 0 0,0 0 10 0 0,0 0 11 0 0,5-5 67 0 0,86-104 278 0 0,-57 73-335 0 0,1 0-1 0 0,2 3 0 0 0,1 1 1 0 0,1 2-1 0 0,2 1 0 0 0,1 2 1 0 0,1 3-1 0 0,2 1 0 0 0,5-1-9 0 0,70 2-80 0 0,-118 22 79 0 0,0 0 0 0 0,0 1 1 0 0,0-1-1 0 0,0 1 0 0 0,0-1 0 0 0,0 1 0 0 0,0 0 0 0 0,0 0 0 0 0,0 0 0 0 0,-1 0 0 0 0,1 0 0 0 0,0 0 0 0 0,-1 1 0 0 0,1-1 1 0 0,-1 1-1 0 0,1-1 0 0 0,-1 1 0 0 0,0-1 0 0 0,1 1 0 0 0,-1 0 0 0 0,0-1 0 0 0,0 1 0 0 0,0 0 0 0 0,0 0 0 0 0,-1 0 0 0 0,1 0 0 0 0,0 0 1 0 0,-1 0-1 0 0,0 0 0 0 0,1 0 0 0 0,-1 0 0 0 0,0 0 0 0 0,0 0 1 0 0,-3 72 153 0 0,-7-52-117 0 0,0-1 1 0 0,-1 0-1 0 0,-1-1 0 0 0,-1-1 0 0 0,0 0 1 0 0,-2 0-1 0 0,0-1 0 0 0,-1-1 0 0 0,-1-1 1 0 0,-16 12-37 0 0,-140 93 90 0 0,162-116-85 0 0,0 0 0 0 0,-1-1 0 0 0,1-1 0 0 0,-1 0-1 0 0,0 0 1 0 0,0-1 0 0 0,0-1 0 0 0,0 0 0 0 0,0 0-1 0 0,-3-2-4 0 0,11-1-37 0 0,1 0-1 0 0,1 0 0 0 0,-1 0 1 0 0,0 0-1 0 0,0-1 0 0 0,1 1 1 0 0,-1-1-1 0 0,1 0 0 0 0,0 0 1 0 0,0 0-1 0 0,0 0 0 0 0,0 0 1 0 0,1 0-1 0 0,-1 0 0 0 0,1-1 1 0 0,0 1-1 0 0,0-1 0 0 0,0 1 1 0 0,0-1-1 0 0,1 1 0 0 0,-1-1 1 0 0,1 1-1 0 0,0-1 0 0 0,0 0 1 0 0,0 1-1 0 0,1-1 0 0 0,-1 1 1 0 0,1-1-1 0 0,0 1 0 0 0,0-1 1 0 0,0 1-1 0 0,0-1 38 0 0,2-10-341 0 0,1 0 1 0 0,1 1-1 0 0,0 0 0 0 0,0 0 1 0 0,1 0-1 0 0,1 1 1 0 0,0 0-1 0 0,1 0 0 0 0,4-4 341 0 0,18-22-4173 0 0,1 3-4123 0 0,-15 19-465 0 0</inkml:trace>
  <inkml:trace contextRef="#ctx0" brushRef="#br0" timeOffset="100497.97">8385 1964 12787 0 0,'0'0'1239'0'0,"0"0"-210"0"0,0 0-58 0 0,0 0 164 0 0,0 0 108 0 0,0 0-81 0 0,0 0-217 0 0,0 0-253 0 0,0 0-206 0 0,-11 33-161 0 0,-36 100-92 0 0,40-68 56 0 0,11-57-230 0 0,-1-1-13 0 0,0 0 0 0 0,1-1-1 0 0,0 1 1 0 0,0-1-1 0 0,0 0 1 0 0,0 0-1 0 0,1-1 1 0 0,0 1-1 0 0,0-1 1 0 0,1 0-1 0 0,-1 0 1 0 0,1-1-1 0 0,0 0 1 0 0,1 0-1 0 0,-1 0 1 0 0,1-1-1 0 0,-1 0 1 0 0,1 0-1 0 0,0 0 1 0 0,0-1-1 0 0,0 0 1 0 0,0-1-1 0 0,1 1 1 0 0,-1-1-1 0 0,0-1 1 0 0,1 0-1 0 0,-1 0 1 0 0,1 0-1 0 0,-1-1 1 0 0,1 0-46 0 0,5 0 103 0 0,0-1 1 0 0,-1 0-1 0 0,1-1 1 0 0,-1 0-1 0 0,0-1 1 0 0,0 0-1 0 0,0-1 1 0 0,0-1-1 0 0,-1 0 1 0 0,0 0-1 0 0,0-1 1 0 0,0-1-1 0 0,-1 1 1 0 0,0-2-1 0 0,-1 1 1 0 0,0-1-1 0 0,0-1-103 0 0,-5 6 37 0 0,-1-1 0 0 0,1 1 0 0 0,-1 0 0 0 0,0-1 0 0 0,0 0 0 0 0,0 0 0 0 0,-1 0-1 0 0,0 0 1 0 0,0 0 0 0 0,0 0 0 0 0,0-1 0 0 0,-1 1 0 0 0,0-1 0 0 0,0 1 0 0 0,-1-1 0 0 0,1 1 0 0 0,-1-1 0 0 0,0 1-1 0 0,-1-1 1 0 0,1 1 0 0 0,-1-1 0 0 0,0 1 0 0 0,-1-1 0 0 0,1 1 0 0 0,-1 0 0 0 0,0-1 0 0 0,0 1 0 0 0,-1 0 0 0 0,0 1-1 0 0,1-1 1 0 0,-2 0 0 0 0,1 1 0 0 0,0-1 0 0 0,-1 1-37 0 0,-7-3-52 0 0,0 1 0 0 0,-1 0 0 0 0,0 0 0 0 0,0 2 0 0 0,0-1 1 0 0,0 1-1 0 0,-1 1 0 0 0,1 0 0 0 0,-1 1 0 0 0,0 1 0 0 0,1 0 0 0 0,-1 0 0 0 0,0 1 0 0 0,0 1 0 0 0,0 0 0 0 0,-9 2 52 0 0,-75 36-1864 0 0,69-18-1810 0 0,4 2-4292 0 0,12-11-3810 0 0</inkml:trace>
  <inkml:trace contextRef="#ctx0" brushRef="#br0" timeOffset="100823.207">9137 2016 13683 0 0,'0'0'2308'0'0,"0"0"-1163"0"0,0 0-476 0 0,0 0 142 0 0,0 0 211 0 0,0 0 134 0 0,0 0-44 0 0,0 0-276 0 0,0 0-233 0 0,0 0-146 0 0,0 0-139 0 0,0 0-93 0 0,-15 28-74 0 0,-46 92-67 0 0,5 26-97 0 0,45-120-422 0 0,-8 12-1417 0 0,-7-21-6952 0 0,20-16 2648 0 0,1 2-1164 0 0</inkml:trace>
  <inkml:trace contextRef="#ctx0" brushRef="#br0" timeOffset="101067.173">8879 1865 13363 0 0,'0'0'2367'0'0,"0"0"-784"0"0,0 0-635 0 0,0 0-260 0 0,0 0 13 0 0,0 0 203 0 0,0 0 115 0 0,0 0-55 0 0,0 0-105 0 0,0 0-202 0 0,0 0-141 0 0,7 31-44 0 0,23 99-38 0 0,9-38 276 0 0,-27-73-589 0 0,0-2-87 0 0,0-1 1 0 0,2 1-1 0 0,-1-2 1 0 0,2 0-1 0 0,0-1 1 0 0,1 0-1 0 0,16 11-34 0 0,43-1-989 0 0,-40-23-6644 0 0,-27-1-4419 0 0</inkml:trace>
  <inkml:trace contextRef="#ctx0" brushRef="#br0" timeOffset="102112.225">10451 2108 1640 0 0,'0'0'1179'0'0,"0"0"-447"0"0,0 0 50 0 0,0 0 412 0 0,0 0 461 0 0,0 0 246 0 0,0 0-58 0 0,0 0-238 0 0,0 0-260 0 0,0 0-152 0 0,0 0-100 0 0,0 0-107 0 0,0 0-138 0 0,2-3-140 0 0,-3-14 910 0 0,-30 15-345 0 0,-140 27 152 0 0,52 11-728 0 0,31-5 182 0 0,87-30-872 0 0,0 0 0 0 0,1 1 0 0 0,-1-1 0 0 0,0 1-1 0 0,0 0 1 0 0,0-1 0 0 0,1 1 0 0 0,-1 0 0 0 0,1-1 0 0 0,0 1 0 0 0,-1 0 0 0 0,1-1 0 0 0,0 1 0 0 0,0 0-1 0 0,0 0 1 0 0,0-1 0 0 0,0 1 0 0 0,0 0 0 0 0,1 0 0 0 0,-1-1 0 0 0,1 1 0 0 0,-1 0 0 0 0,1-1 0 0 0,-1 1 0 0 0,1-1-1 0 0,0 1 1 0 0,0-1 0 0 0,0 1 0 0 0,0-1 0 0 0,0 1 0 0 0,0-1 0 0 0,0 0 0 0 0,1 0 0 0 0,-1 1 0 0 0,0-1-1 0 0,1 0 1 0 0,-1 0 0 0 0,0 0 0 0 0,1 0 0 0 0,0-1 0 0 0,-1 1 0 0 0,1 0 0 0 0,-1-1 0 0 0,1 1 0 0 0,0-1 0 0 0,-1 1-1 0 0,1-1 1 0 0,1 0-7 0 0,4 5 33 0 0,99 29 174 0 0,21 5-75 0 0,-126-38-111 0 0,-1 1 1 0 0,1-1-1 0 0,0 1 1 0 0,-1 0-1 0 0,1-1 1 0 0,-1 1-1 0 0,1-1 1 0 0,-1 1-1 0 0,0 0 1 0 0,0-1-1 0 0,0 1 1 0 0,0 0-1 0 0,0-1 1 0 0,0 1-1 0 0,0 0 1 0 0,-1-1-1 0 0,1 1 0 0 0,-1-1 1 0 0,1 1-1 0 0,-1-1 1 0 0,1 1-1 0 0,-1-1 1 0 0,0 1-1 0 0,0-1 1 0 0,0 1-1 0 0,0-1 1 0 0,0 0-1 0 0,0 1 1 0 0,0-1-1 0 0,0 0 1 0 0,0 0-1 0 0,-1 0 1 0 0,1 0-1 0 0,0 0 1 0 0,-1 0-1 0 0,0 0-21 0 0,-196 142 547 0 0,197-142-547 0 0,-3 0 2 0 0,0 1 1 0 0,1 0 0 0 0,-1 1-1 0 0,1-1 1 0 0,-1 1-1 0 0,1-1 1 0 0,0 1 0 0 0,0 0-1 0 0,0 0 1 0 0,1 0 0 0 0,-1 1-1 0 0,1-1 1 0 0,0 1-1 0 0,0-1 1 0 0,0 1 0 0 0,0 0-1 0 0,0 0 1 0 0,1-1-1 0 0,0 1 1 0 0,-1 0 0 0 0,2 1-1 0 0,-2 2-2 0 0,4-4 8 0 0,0 1-1 0 0,0-1 0 0 0,0 0 0 0 0,0 0 0 0 0,1 0 1 0 0,-1 0-1 0 0,1-1 0 0 0,-1 1 0 0 0,1-1 1 0 0,0 1-1 0 0,0-1 0 0 0,0 0 0 0 0,0 0 0 0 0,1 0 1 0 0,-1-1-1 0 0,1 1 0 0 0,1 0-7 0 0,7 1 32 0 0,0 0 0 0 0,0-1-1 0 0,1 0 1 0 0,-1-1 0 0 0,1 0-1 0 0,-1-1 1 0 0,1 0 0 0 0,-1-1 0 0 0,1-1-1 0 0,-1 0 1 0 0,0 0 0 0 0,1-1-1 0 0,-1-1 1 0 0,3-2-32 0 0,27-22-1720 0 0,-30-5-3471 0 0,-10 21-513 0 0,0 4-5843 0 0</inkml:trace>
  <inkml:trace contextRef="#ctx0" brushRef="#br0" timeOffset="102567.215">10228 1802 8474 0 0,'0'0'1926'0'0,"0"0"-321"0"0,0 0-167 0 0,0 0-46 0 0,0 0 39 0 0,0 0 55 0 0,0 0-67 0 0,0 0-175 0 0,0 0-189 0 0,0 0-219 0 0,0 0-190 0 0,0 0-104 0 0,0 0-78 0 0,-7 2-46 0 0,4-1-368 0 0,0-1 0 0 0,0 1 1 0 0,1 0-1 0 0,-1 0 0 0 0,0 0 0 0 0,0 1 1 0 0,1-1-1 0 0,-1 1 0 0 0,1-1 0 0 0,-1 1 0 0 0,1 0 1 0 0,0 0-1 0 0,0 0 0 0 0,0 0 0 0 0,0 0 1 0 0,0 1-1 0 0,0-1 0 0 0,0 0 0 0 0,1 1 1 0 0,-1 0-1 0 0,1-1 0 0 0,0 1 0 0 0,0 0 0 0 0,0 0 1 0 0,0 0-1 0 0,0-1 0 0 0,1 2-50 0 0,-5 31 287 0 0,2 0 0 0 0,2 0 1 0 0,1 0-1 0 0,2 0 0 0 0,1-1 0 0 0,2 1 0 0 0,1-1 0 0 0,4 7-287 0 0,0 18 116 0 0,41 281 188 0 0,-43-275-274 0 0,-4 1 0 0 0,-3-1 0 0 0,-6 57-30 0 0,-20-12 14 0 0,25-100-1116 0 0,2-10-4741 0 0,-1-6-6796 0 0,-1 2 3670 0 0</inkml:trace>
  <inkml:trace contextRef="#ctx0" brushRef="#br0" timeOffset="105005.181">11624 2089 3065 0 0,'0'0'1280'0'0,"0"0"-211"0"0,0 0 56 0 0,0 0 292 0 0,0 0 262 0 0,0 0 6 0 0,0 0-248 0 0,0 0-263 0 0,0 0-207 0 0,0 0-184 0 0,0 0-113 0 0,-3-3-45 0 0,2 1-503 0 0,0 0 1 0 0,-1 0 0 0 0,1 0 0 0 0,-1 1 0 0 0,0-1-1 0 0,0 1 1 0 0,1-1 0 0 0,-1 1 0 0 0,0 0 0 0 0,0-1-1 0 0,0 1 1 0 0,0 0 0 0 0,0 1 0 0 0,-1-1-1 0 0,1 0 1 0 0,0 0 0 0 0,0 1 0 0 0,-1 0 0 0 0,1-1-1 0 0,0 1 1 0 0,-1 0 0 0 0,1 0 0 0 0,0 0 0 0 0,-1 0-1 0 0,1 1 1 0 0,0-1 0 0 0,-1 0-123 0 0,-10 2 273 0 0,0-1 1 0 0,1 2-1 0 0,-1-1 1 0 0,0 2-1 0 0,1 0 0 0 0,0 0 1 0 0,0 1-1 0 0,-9 5-273 0 0,-52 18 832 0 0,36-6-166 0 0,61 22-199 0 0,118 85-162 0 0,-139-126-276 0 0,0 1 1 0 0,0-1-1 0 0,0 1 0 0 0,-1-1 1 0 0,1 1-1 0 0,-1 0 1 0 0,0 0-1 0 0,-1 0 0 0 0,1 0 1 0 0,0 0-1 0 0,-1 0 0 0 0,0 1 1 0 0,0-1-1 0 0,-1 0 1 0 0,1 1-1 0 0,-1-1 0 0 0,0 1 1 0 0,0-1-1 0 0,0 0 1 0 0,0 1-1 0 0,-1-1 0 0 0,0 1 1 0 0,0-1-1 0 0,0 0 0 0 0,0 0 1 0 0,-1 0-1 0 0,0 1 1 0 0,0-1-1 0 0,0-1 0 0 0,0 1 1 0 0,0 0-1 0 0,-1-1 0 0 0,0 1 1 0 0,0-1-1 0 0,0 1-29 0 0,-25 12 51 0 0,0-1 0 0 0,-1-2-1 0 0,0 0 1 0 0,-1-2 0 0 0,-1-2-1 0 0,0 0 1 0 0,0-2 0 0 0,0-2-1 0 0,-1 0 1 0 0,-8-2-51 0 0,-6-2-55 0 0,49-17-752 0 0,61-35-1327 0 0,-31 34-1465 0 0,-5 2-4435 0 0,-11 7-3556 0 0</inkml:trace>
  <inkml:trace contextRef="#ctx0" brushRef="#br0" timeOffset="105300.158">11811 2181 15099 0 0,'0'0'1092'0'0,"0"0"-355"0"0,0 0-123 0 0,0 0 197 0 0,0 0 252 0 0,0 0 141 0 0,0 0-70 0 0,0 0-199 0 0,0 0-240 0 0,0 0-179 0 0,0 0-117 0 0,0 0-97 0 0,0 0-46 0 0,1 33-52 0 0,2 100-16 0 0,-3-130-176 0 0,0-1 0 0 0,-1 1 0 0 0,1 0-1 0 0,0-1 1 0 0,0 1 0 0 0,1-1 0 0 0,-1 1-1 0 0,0 0 1 0 0,1-1 0 0 0,0 1 0 0 0,0-1-1 0 0,0 1 1 0 0,0-1 0 0 0,0 1 0 0 0,0-1-1 0 0,0 0 1 0 0,1 0 0 0 0,-1 1 0 0 0,1-1-1 0 0,0 0 1 0 0,-1 0 0 0 0,3 1-12 0 0,2 2 56 0 0,-1 0-22 0 0,1-1-1 0 0,-1 0 1 0 0,1 0-1 0 0,0-1 1 0 0,0 1 0 0 0,0-1-1 0 0,1-1 1 0 0,-1 1-1 0 0,1-1 1 0 0,-1 0-1 0 0,1 0 1 0 0,0-1-1 0 0,0 0 1 0 0,-1 0 0 0 0,1-1-1 0 0,0 0 1 0 0,0 0-1 0 0,0 0 1 0 0,0-1-1 0 0,0 0 1 0 0,-1-1 0 0 0,1 1-1 0 0,0-1 1 0 0,-1 0-1 0 0,1-1 1 0 0,-1 0-1 0 0,0 0 1 0 0,0 0-1 0 0,0-1 1 0 0,1 0-34 0 0,12-8 21 0 0,-1-1 1 0 0,-1 0-1 0 0,0-1 0 0 0,0-1 0 0 0,-1 0 1 0 0,-1-2-1 0 0,-1 1 0 0 0,0-2 0 0 0,-2 0 1 0 0,0 0-1 0 0,0-2 0 0 0,-2 1 0 0 0,-1-1 0 0 0,0 0 1 0 0,0-5-22 0 0,-1-59-2050 0 0,-17 80-8926 0 0,5 4 6218 0 0,0 0-4348 0 0</inkml:trace>
  <inkml:trace contextRef="#ctx0" brushRef="#br0" timeOffset="105607.572">12343 2461 10826 0 0,'0'0'1878'0'0,"0"0"-487"0"0,0 0-68 0 0,0 0 145 0 0,0 0-49 0 0,0 0-208 0 0,0 0-304 0 0,0 0-243 0 0,0 0-76 0 0,0 0-44 0 0,0 0-21 0 0,0 0-31 0 0,10-26-24 0 0,50-125 322 0 0,-46 117-426 0 0,-8 16-345 0 0,1 0-1 0 0,1 0 1 0 0,0 1 0 0 0,1 0 0 0 0,1 0 0 0 0,1 1 0 0 0,0 0-1 0 0,1 1 1 0 0,1 1 0 0 0,7-7-19 0 0,-2 14-1715 0 0,-8 7-3133 0 0,-6 0 221 0 0,-3 0-7083 0 0</inkml:trace>
  <inkml:trace contextRef="#ctx0" brushRef="#br0" timeOffset="106256.209">12861 1920 2489 0 0,'0'0'1929'0'0,"0"0"-424"0"0,0 0-136 0 0,0 0 122 0 0,0 0 148 0 0,0 0 24 0 0,0 0-112 0 0,0 0-169 0 0,0 0-150 0 0,0 0-108 0 0,0 0-79 0 0,0 0-69 0 0,18-13-89 0 0,113-77 1322 0 0,-109 74-1547 0 0,-2 4-408 0 0,-2-1 0 0 0,0 0 0 0 0,0-1 0 0 0,-1-1 1 0 0,-1 0-1 0 0,0-2 0 0 0,-1 0 0 0 0,-1 0 0 0 0,-1-1 1 0 0,0-1-1 0 0,-2 0 0 0 0,2-4-254 0 0,-6-54 537 0 0,-9 76-532 0 0,0-1 1 0 0,0 1-1 0 0,0 0 0 0 0,0 1 0 0 0,0-1 0 0 0,0 0 0 0 0,-1 1 0 0 0,1-1 0 0 0,0 1 0 0 0,0-1 0 0 0,-1 1 0 0 0,1 0 0 0 0,0 0 0 0 0,0 0 0 0 0,-1 0 0 0 0,1 1 0 0 0,0-1 1 0 0,0 1-1 0 0,-1-1 0 0 0,1 1 0 0 0,0 0 0 0 0,0 0 0 0 0,0 0 0 0 0,0 0 0 0 0,0 0 0 0 0,0 0 0 0 0,0 0 0 0 0,0 1 0 0 0,1-1 0 0 0,-1 1 0 0 0,0-1 0 0 0,1 1 0 0 0,-1 0 0 0 0,1 0 1 0 0,0-1-1 0 0,0 1 0 0 0,-1 0 0 0 0,1 0 0 0 0,0 0 0 0 0,1 1 0 0 0,-1-1 0 0 0,0 0 0 0 0,1 0 0 0 0,-1 1-5 0 0,-9 17-14 0 0,1 0 0 0 0,1 1 1 0 0,1 0-1 0 0,1 1 0 0 0,1 0 0 0 0,-2 19 14 0 0,3-22 0 0 0,-12 72-36 0 0,4 0 0 0 0,3 1 0 0 0,4 50 36 0 0,6 271-214 0 0,0-400 213 0 0,-1 1 1 0 0,-1 0 0 0 0,0 0 0 0 0,-1 0 0 0 0,0 0-1 0 0,-2-1 1 0 0,1 1 0 0 0,-1-1 0 0 0,-1 0 0 0 0,-1 0-1 0 0,0-1 1 0 0,0 0 0 0 0,-1 0 0 0 0,-1 0 0 0 0,0 0-1 0 0,0-1 1 0 0,-1-1 0 0 0,-1 0 0 0 0,0 0 0 0 0,0-1-1 0 0,-1 0 1 0 0,0 0 0 0 0,0-1 0 0 0,-1-1 0 0 0,0 0-1 0 0,-8 3 1 0 0,-85 5 43 0 0,102-15-36 0 0,0-1 0 0 0,0 1 0 0 0,0-1 1 0 0,0 1-1 0 0,0-1 0 0 0,0 0 0 0 0,0 0 1 0 0,1 0-1 0 0,-1 0 0 0 0,0-1 0 0 0,1 1 0 0 0,-1-1 1 0 0,1 0-1 0 0,-1 1 0 0 0,1-1 0 0 0,0 0 1 0 0,0 0-1 0 0,0-1 0 0 0,0 1 0 0 0,0 0 0 0 0,0-1 1 0 0,1 1-1 0 0,-1-1 0 0 0,1 1 0 0 0,0-1 1 0 0,0 0-1 0 0,0 0 0 0 0,0 1 0 0 0,0-1 0 0 0,0 0 1 0 0,1 0-1 0 0,-1 0 0 0 0,1 0 0 0 0,0 0-7 0 0,-1-7 8 0 0,0 0 0 0 0,1 0-1 0 0,0 0 1 0 0,1 0 0 0 0,0 0-1 0 0,0 0 1 0 0,1 0-1 0 0,0 0 1 0 0,1 1 0 0 0,0-1-1 0 0,1 0-7 0 0,16-33-4 0 0,2 0 0 0 0,1 2 0 0 0,3 0 0 0 0,1 2 0 0 0,15-16 4 0 0,189-185-404 0 0,-158 191-673 0 0,-46 39-2166 0 0,0 2-4274 0 0,-21 8-4033 0 0</inkml:trace>
  <inkml:trace contextRef="#ctx0" brushRef="#br0" timeOffset="113654.885">13879 2203 592 0 0,'0'0'2157'0'0,"0"0"-300"0"0,0 0-75 0 0,0 0-87 0 0,0 0-67 0 0,0 0-123 0 0,0 0-186 0 0,0 0-51 0 0,0 0-120 0 0,0 0-148 0 0,0 0-105 0 0,0-5-132 0 0,0 4-662 0 0,0-1 0 0 0,0 1 0 0 0,-1-1 0 0 0,1 0 0 0 0,0 1 0 0 0,-1-1 0 0 0,1 1 0 0 0,-1-1 0 0 0,1 1 0 0 0,-1-1 0 0 0,0 1 0 0 0,0-1 0 0 0,1 1 0 0 0,-1 0 0 0 0,0-1 0 0 0,0 1 0 0 0,-1 0 0 0 0,1 0 0 0 0,0 0 0 0 0,0 0 0 0 0,-1 0 0 0 0,1 0 0 0 0,0 0 0 0 0,-1 0 0 0 0,1 0 0 0 0,-1 1 0 0 0,1-1 0 0 0,-1 0 0 0 0,1 1 0 0 0,-1 0 0 0 0,1-1 0 0 0,-1 1 0 0 0,0 0 0 0 0,1 0 0 0 0,-1 0-1 0 0,1 0 1 0 0,-1 0 0 0 0,0 0 0 0 0,1 0 0 0 0,-1 0 0 0 0,0 1 0 0 0,1-1 0 0 0,-1 1-101 0 0,-11 0 99 0 0,0 0 0 0 0,0 1 0 0 0,0 1 0 0 0,1 0 0 0 0,-1 0-1 0 0,1 2 1 0 0,0-1 0 0 0,0 1 0 0 0,0 1 0 0 0,1 0 0 0 0,0 1-1 0 0,0 0 1 0 0,0 1 0 0 0,1 0 0 0 0,0 1 0 0 0,1 0 0 0 0,0 0-1 0 0,0 1 1 0 0,1 0 0 0 0,1 0 0 0 0,-1 1 0 0 0,2 0 0 0 0,-1 1-1 0 0,2-1 1 0 0,-1 1 0 0 0,2 0 0 0 0,-2 7-99 0 0,4-14 5 0 0,1-1 0 0 0,0 1 0 0 0,1 0 0 0 0,-1-1 0 0 0,1 1 0 0 0,0 0 0 0 0,0-1 0 0 0,0 1 0 0 0,1 0 0 0 0,0-1 0 0 0,0 1 0 0 0,0 0 0 0 0,0-1 0 0 0,1 1 0 0 0,-1-1 0 0 0,1 0 0 0 0,0 1 0 0 0,1-1 0 0 0,-1 0 0 0 0,1 0 0 0 0,0-1 0 0 0,0 1 0 0 0,0 0 0 0 0,0-1 0 0 0,1 0 0 0 0,-1 0 0 0 0,1 0-1 0 0,0 0 1 0 0,0 0 0 0 0,0-1 0 0 0,0 0 0 0 0,0 0 0 0 0,1 0 0 0 0,-1 0 0 0 0,0-1 0 0 0,1 1 0 0 0,0-1 0 0 0,-1 0-5 0 0,9 1 72 0 0,-1 0 1 0 0,1-1-1 0 0,0 0 0 0 0,-1-1 0 0 0,1 0 0 0 0,0-1 0 0 0,-1 0 0 0 0,1-1 0 0 0,-1-1 1 0 0,0 0-1 0 0,1 0 0 0 0,-1-2 0 0 0,-1 1 0 0 0,1-1 0 0 0,-1-1 0 0 0,0 0 0 0 0,0-1 1 0 0,4-3-73 0 0,22-18 200 0 0,0-2 1 0 0,-2-1 0 0 0,-2-2-1 0 0,9-13-200 0 0,-32 35 18 0 0,102-128 248 0 0,-104 122-138 0 0,-8 18-16 0 0,-1 5-117 0 0,-1 3 5 0 0,0 0 1 0 0,0 0 0 0 0,1 0 0 0 0,1 1 0 0 0,0-1 0 0 0,0 0-1 0 0,0 0 1 0 0,1 0 0 0 0,1 0 0 0 0,0 0 0 0 0,0 0 0 0 0,0 0-1 0 0,1 0 1 0 0,0-1 0 0 0,1 1 0 0 0,1 1-1 0 0,89 133-53 0 0,-91-140 52 0 0,0-1 1 0 0,0 0 0 0 0,0 0-1 0 0,0 0 1 0 0,1-1 0 0 0,-1 1-1 0 0,0-1 1 0 0,1 1 0 0 0,0-1-1 0 0,-1-1 1 0 0,1 1 0 0 0,0 0-1 0 0,-1-1 1 0 0,1 0 0 0 0,0 1-1 0 0,-1-2 1 0 0,1 1 0 0 0,0 0-1 0 0,0-1 1 0 0,-1 1 0 0 0,1-1-1 0 0,0 0 1 0 0,-1-1 0 0 0,1 1-1 0 0,-1 0 1 0 0,0-1 0 0 0,4-2 0 0 0,87-64 105 0 0,-75 52-87 0 0,8-7 14 0 0,-6 3-23 0 0,0 1 1 0 0,1 1-1 0 0,1 0 0 0 0,0 2 0 0 0,1 1 1 0 0,1 1-1 0 0,0 1 0 0 0,1 1 0 0 0,1 2 0 0 0,-1 0 1 0 0,23-4-10 0 0,-45 13-3 0 0,0 1 0 0 0,0-1 1 0 0,0 1-1 0 0,-1-1 0 0 0,1 1 1 0 0,0 1-1 0 0,0-1 0 0 0,0 0 1 0 0,0 1-1 0 0,0 0 0 0 0,0 0 1 0 0,-1 0-1 0 0,1 0 0 0 0,0 1 1 0 0,-1-1-1 0 0,1 1 0 0 0,0 1 3 0 0,1 4 1146 0 0,-25-16-1082 0 0,-8-4-119 0 0,20 11 51 0 0,0 0 0 0 0,0 0 1 0 0,0 1-1 0 0,-1 0 0 0 0,1 1 0 0 0,0-1 0 0 0,0 1 0 0 0,-1 1 1 0 0,1 0-1 0 0,0 0 0 0 0,0 0 0 0 0,0 1 0 0 0,0 1 0 0 0,0-1 1 0 0,0 1-1 0 0,-3 2 4 0 0,-2 4 7 0 0,0 1 0 0 0,1 0 0 0 0,0 1 0 0 0,1 0 1 0 0,0 1-1 0 0,0 0 0 0 0,2 0 0 0 0,-7 12-7 0 0,14-20 6 0 0,1 0 0 0 0,0 0 0 0 0,0 0 0 0 0,1 0 0 0 0,-1 0 0 0 0,1 1 0 0 0,0-1 1 0 0,0 0-1 0 0,1 0 0 0 0,-1 0 0 0 0,1 1 0 0 0,0-1 0 0 0,0 0 0 0 0,0 0 0 0 0,0 0 0 0 0,1 0 0 0 0,0 0 0 0 0,0-1 0 0 0,0 1 0 0 0,0 0 0 0 0,0-1 0 0 0,1 0 0 0 0,0 1 0 0 0,-1-1 0 0 0,1 0 0 0 0,0 0 0 0 0,1-1 0 0 0,-1 1 0 0 0,0-1 1 0 0,1 1-1 0 0,0-1 0 0 0,-1 0 0 0 0,1 0 0 0 0,0-1 0 0 0,0 1 0 0 0,0-1 0 0 0,2 1-6 0 0,10 8 64 0 0,52 15 156 0 0,-51-22-160 0 0,1 0 0 0 0,-1-2 0 0 0,1 0 0 0 0,-1-1 0 0 0,1-1 0 0 0,-1 0 0 0 0,0-2 0 0 0,6-1-60 0 0,-6 2 3 0 0,151-12 129 0 0,-134 12-109 0 0,-1-2 0 0 0,1-2 0 0 0,-1-1 1 0 0,0-1-1 0 0,-1-1 0 0 0,18-10-23 0 0,-26 11 28 0 0,74-39 106 0 0,-42-12 30 0 0,-53 53-153 0 0,1 1 0 0 0,-1 0-1 0 0,-1-1 1 0 0,1 0-1 0 0,-1 1 1 0 0,0-1 0 0 0,0 0-1 0 0,0 0 1 0 0,-1 0-1 0 0,0 0 1 0 0,-1 0 0 0 0,1-1-1 0 0,-1 1 1 0 0,0 0-1 0 0,0 0 1 0 0,-1 0 0 0 0,-1-4-11 0 0,0 6-4 0 0,-1 0 1 0 0,0 1 0 0 0,0-1 0 0 0,0 1 0 0 0,0 0-1 0 0,0 0 1 0 0,-1 0 0 0 0,1 0 0 0 0,-1 1 0 0 0,0-1-1 0 0,0 1 1 0 0,0 0 0 0 0,0 0 0 0 0,0 1 0 0 0,0-1-1 0 0,-1 1 1 0 0,1 0 0 0 0,-1 0 0 0 0,1 0 0 0 0,-1 1-1 0 0,1-1 1 0 0,-1 1 0 0 0,1 0 0 0 0,-1 0 0 0 0,1 1-1 0 0,0 0 1 0 0,-1-1 0 0 0,0 2 3 0 0,-9-2-31 0 0,7 0 33 0 0,1-1 0 0 0,0 2 0 0 0,-1-1 0 0 0,1 1-1 0 0,0 0 1 0 0,-1 0 0 0 0,1 1 0 0 0,0 0-1 0 0,0 0 1 0 0,0 0 0 0 0,0 1 0 0 0,0 0-1 0 0,1 0 1 0 0,-1 0 0 0 0,1 1 0 0 0,0-1-1 0 0,0 2 1 0 0,0-1 0 0 0,1 0 0 0 0,-1 1-1 0 0,1 0 1 0 0,0 0 0 0 0,1 0 0 0 0,-1 0 0 0 0,1 1-1 0 0,0-1 1 0 0,0 1 0 0 0,-2 5-2 0 0,2-2 2 0 0,0 1 0 0 0,0-1 0 0 0,1 0 0 0 0,0 1 0 0 0,1-1 0 0 0,0 1 0 0 0,0 0 0 0 0,1-1 0 0 0,1 1 0 0 0,-1 0 0 0 0,2-1 0 0 0,-1 1 0 0 0,1-1 0 0 0,0 1 0 0 0,1-1 0 0 0,0 0 0 0 0,1 0 1 0 0,0 0-1 0 0,0 0 0 0 0,1-1 0 0 0,0 0 0 0 0,1 0 0 0 0,0 0 0 0 0,0-1 0 0 0,0 1 0 0 0,1-1 0 0 0,0-1 0 0 0,0 1 0 0 0,1-1 0 0 0,0-1 0 0 0,0 0 0 0 0,0 0 0 0 0,1 0 0 0 0,0-1 0 0 0,-1 0 0 0 0,7 1-2 0 0,3 0 15 0 0,1-1 1 0 0,0-1-1 0 0,0 0 0 0 0,0-2 0 0 0,0 0 1 0 0,0-1-1 0 0,0-1 0 0 0,0-1 0 0 0,0-1 0 0 0,-1 0 1 0 0,1-1-1 0 0,8-4-15 0 0,35-39-1770 0 0,-61 39-898 0 0,-1 3-7539 0 0,0-1-2939 0 0</inkml:trace>
  <inkml:trace contextRef="#ctx0" brushRef="#br0" timeOffset="116709.326">17091 2170 2817 0 0,'0'0'1373'0'0,"0"0"-231"0"0,0 0-1 0 0,0 0 232 0 0,0 0 207 0 0,0 0 84 0 0,0 0-91 0 0,0 0-229 0 0,0 0-226 0 0,0 0-213 0 0,0 0-141 0 0,0 0-96 0 0,-9-7-51 0 0,-31-23-68 0 0,37 28-404 0 0,-1 0 0 0 0,1 0 0 0 0,-1 1 0 0 0,0-1 1 0 0,0 1-1 0 0,1 0 0 0 0,-1 0 0 0 0,0 0 0 0 0,0 0 0 0 0,0 1 0 0 0,0 0 0 0 0,0 0 1 0 0,0 0-1 0 0,0 0 0 0 0,0 1 0 0 0,0-1 0 0 0,-4 2-145 0 0,1-1 172 0 0,-96 47 1014 0 0,86-36-1026 0 0,1 0 0 0 0,0 0-1 0 0,1 1 1 0 0,0 1 0 0 0,1 1 0 0 0,1 0 0 0 0,0 1 0 0 0,-4 7-160 0 0,12-15 31 0 0,0 0 1 0 0,1 1-1 0 0,0 0 1 0 0,0 0-1 0 0,1 0 1 0 0,0 0-1 0 0,0 1 1 0 0,1-1-1 0 0,1 1 1 0 0,-1-1-1 0 0,2 1 1 0 0,-1 0-1 0 0,1-1 1 0 0,1 1-1 0 0,0 0 1 0 0,0-1-1 0 0,1 1 1 0 0,0-1 0 0 0,2 6-32 0 0,0-8 40 0 0,0-1 1 0 0,0 1 0 0 0,0-1 0 0 0,1 0 0 0 0,0 0 0 0 0,0-1 0 0 0,1 0 0 0 0,-1 0-1 0 0,1 0 1 0 0,0 0 0 0 0,1-1 0 0 0,-1 0 0 0 0,1-1 0 0 0,0 1 0 0 0,-1-1 0 0 0,2 0 0 0 0,-1-1-1 0 0,0 0 1 0 0,0 0 0 0 0,1 0 0 0 0,-1-1 0 0 0,1 0 0 0 0,-1-1 0 0 0,1 0 0 0 0,0 0 0 0 0,-1 0-1 0 0,1-1 1 0 0,-1 0 0 0 0,1-1 0 0 0,-1 1 0 0 0,0-2 0 0 0,0 1 0 0 0,1-1 0 0 0,-2 0 0 0 0,3-1-41 0 0,19-10 83 0 0,0-1 0 0 0,-2-2 1 0 0,0 0-1 0 0,-1-2 1 0 0,0-1-1 0 0,-2 0 1 0 0,-1-2-1 0 0,0-1 1 0 0,-2 0-1 0 0,0-2 0 0 0,-2 0 1 0 0,-1-1-1 0 0,0-1 1 0 0,8-23-84 0 0,-20 43 2 0 0,-1-1-1 0 0,0 0 1 0 0,-1 0 0 0 0,1 0 0 0 0,-2 0 0 0 0,1-1 0 0 0,-1 1 0 0 0,0-1 0 0 0,-1 0-1 0 0,0-7-1 0 0,-2 15-10 0 0,0 0-1 0 0,-1 0 0 0 0,1 0 0 0 0,0 0 0 0 0,-1 0 0 0 0,0 1 0 0 0,1-1 0 0 0,-1 0 1 0 0,1 1-1 0 0,-1 0 0 0 0,1-1 0 0 0,-1 1 0 0 0,0 0 0 0 0,1 0 0 0 0,-1 0 1 0 0,0 0-1 0 0,1 0 0 0 0,-1 0 0 0 0,0 0 0 0 0,1 1 0 0 0,-1-1 0 0 0,0 0 0 0 0,1 1 1 0 0,-1-1-1 0 0,1 1 0 0 0,-1 0 0 0 0,0 0 11 0 0,-7 5-24 0 0,1-1-1 0 0,-1 2 1 0 0,1-1-1 0 0,0 1 1 0 0,1 0 0 0 0,0 1-1 0 0,0 0 1 0 0,1 0-1 0 0,-1 1 1 0 0,1 1 24 0 0,-1 0-6 0 0,0 0 0 0 0,1 1 0 0 0,1 0 0 0 0,0 0 0 0 0,0 0-1 0 0,1 0 1 0 0,1 1 0 0 0,0 0 0 0 0,0 0 0 0 0,1-1 0 0 0,1 2 0 0 0,0-1 0 0 0,0 0 0 0 0,2 0 0 0 0,-1 0 0 0 0,2 3 6 0 0,0-9 0 0 0,0 0 1 0 0,1 0 0 0 0,0-1 0 0 0,0 1 0 0 0,0-1 0 0 0,1 1-1 0 0,-1-1 1 0 0,2 0 0 0 0,-1 0 0 0 0,0-1 0 0 0,1 1 0 0 0,0-1-1 0 0,0 0 1 0 0,0 0 0 0 0,0 0 0 0 0,1-1 0 0 0,0 0 0 0 0,-1 0-1 0 0,1-1 1 0 0,0 1 0 0 0,0-1 0 0 0,1-1 0 0 0,1 1-1 0 0,149 13 119 0 0,-129-19-91 0 0,-1 0-1 0 0,0-2 0 0 0,0-1 0 0 0,0-2 1 0 0,-1 0-1 0 0,-1-2 0 0 0,1 0 0 0 0,-2-2 1 0 0,0-1-1 0 0,0-1 0 0 0,-1 0 0 0 0,-1-2 1 0 0,-1-1-1 0 0,0-1 0 0 0,-2 0 0 0 0,5-7-27 0 0,-11 13 15 0 0,-1 0 0 0 0,-1-1-1 0 0,0-1 1 0 0,-1 0-1 0 0,0 0 1 0 0,-1-1-1 0 0,-1 0 1 0 0,0-1 0 0 0,-2 0-1 0 0,0 0 1 0 0,0 0-1 0 0,-2-1 1 0 0,3-17-15 0 0,-7 31 0 0 0,0 0 0 0 0,0 0 0 0 0,0 0 0 0 0,-1 0 1 0 0,1 0-1 0 0,-1 1 0 0 0,0-1 0 0 0,0 0 0 0 0,-1 0 0 0 0,1 1 0 0 0,-1-1 0 0 0,1 0 1 0 0,-1 1-1 0 0,0 0 0 0 0,-1-1 0 0 0,1 1 0 0 0,-1 0 0 0 0,1 0 0 0 0,-1 0 1 0 0,0 1-1 0 0,0-1 0 0 0,0 1 0 0 0,0-1 0 0 0,0 1 0 0 0,-1 0 0 0 0,1 0 1 0 0,-1 1-1 0 0,1-1 0 0 0,-1 1 0 0 0,0-1 0 0 0,0 1 0 0 0,0 0 0 0 0,-2 0 0 0 0,-2 0-11 0 0,0 0 0 0 0,0 0 0 0 0,0 1 0 0 0,0-1 0 0 0,-1 2 0 0 0,1-1 0 0 0,0 1 0 0 0,0 1 0 0 0,0-1 0 0 0,0 2 0 0 0,0-1 0 0 0,1 1 0 0 0,-1 0-1 0 0,1 0 1 0 0,-8 5 11 0 0,-57 70-77 0 0,71-75 75 0 0,-1-1-1 0 0,1 1 1 0 0,0-1 0 0 0,-1 1 0 0 0,1 0 0 0 0,0-1 0 0 0,1 1 0 0 0,-1 0 0 0 0,0 0-1 0 0,1 0 1 0 0,0 0 0 0 0,0 0 0 0 0,-1-1 0 0 0,2 1 0 0 0,-1 0 0 0 0,0 0 0 0 0,1 0-1 0 0,-1 0 1 0 0,1 0 0 0 0,0-1 0 0 0,0 1 0 0 0,0 0 0 0 0,0 0 0 0 0,0-1 0 0 0,1 1-1 0 0,-1-1 1 0 0,1 1 0 0 0,0-1 0 0 0,-1 0 0 0 0,1 0 0 0 0,0 0 0 0 0,0 0 0 0 0,1 0 0 0 0,-1 0-1 0 0,1 1 3 0 0,13 4 4 0 0,-1 0-1 0 0,1-1 1 0 0,1 0-1 0 0,-1-1 0 0 0,1-1 1 0 0,0-1-1 0 0,0 0 1 0 0,0-1-1 0 0,0-1 1 0 0,0-1-1 0 0,1 0-3 0 0,4 1 16 0 0,125 6 57 0 0,-146-7-70 0 0,1 0-1 0 0,0 1 1 0 0,0-1 0 0 0,0 0-1 0 0,-1 1 1 0 0,1-1-1 0 0,0 1 1 0 0,-1-1 0 0 0,1 1-1 0 0,0 0 1 0 0,-1-1 0 0 0,1 1-1 0 0,-1 0 1 0 0,1 0 0 0 0,-1 0-1 0 0,1 1 1 0 0,-1-1-1 0 0,0 0 1 0 0,0 0 0 0 0,1 1-1 0 0,-1-1 1 0 0,0 1 0 0 0,0-1-1 0 0,0 1 1 0 0,-1-1-1 0 0,1 1 1 0 0,0-1 0 0 0,-1 1-1 0 0,1 0 1 0 0,-1 0 0 0 0,1-1-1 0 0,-1 1 1 0 0,0 0 0 0 0,1 0-1 0 0,-1-1 1 0 0,0 1-1 0 0,0 0 1 0 0,-1 0 0 0 0,1 0-3 0 0,-25 75 161 0 0,12-48-128 0 0,11-24-31 0 0,0 0 0 0 0,0 0 0 0 0,0 0 0 0 0,1 1 0 0 0,-1-1 0 0 0,1 0 0 0 0,1 0 0 0 0,-1 1 0 0 0,1-1 0 0 0,0 1 0 0 0,0-1 0 0 0,0 0 0 0 0,1 1 0 0 0,-1-1 0 0 0,2 0 0 0 0,-1 1 0 0 0,0-1 0 0 0,1 0 0 0 0,0 0 0 0 0,0 0 0 0 0,1 0 0 0 0,-1-1 0 0 0,1 1 0 0 0,0-1 0 0 0,0 1 0 0 0,1-1 0 0 0,-1 0 0 0 0,1 0 0 0 0,3 2-2 0 0,5 0 43 0 0,0-2 0 0 0,0 1 0 0 0,0-2 0 0 0,0 0 0 0 0,1 0-1 0 0,0-1 1 0 0,-1 0 0 0 0,1-1 0 0 0,0-1 0 0 0,0 0 0 0 0,-1-1 0 0 0,3 0-43 0 0,21 0 148 0 0,89-31 133 0 0,-111 27-264 0 0,0 0-1 0 0,0-1 1 0 0,0-1 0 0 0,-1 0 0 0 0,0-1-1 0 0,0 0 1 0 0,-1-1 0 0 0,0 0 0 0 0,0-1-1 0 0,-1 0 1 0 0,-1-1 0 0 0,1 0-1 0 0,-2-1 1 0 0,0 0 0 0 0,0 0 0 0 0,-1-1-1 0 0,-1 0 1 0 0,0-1 0 0 0,-1 0-1 0 0,0 0 1 0 0,-1 0 0 0 0,0 0 0 0 0,-2-1-1 0 0,1 0 1 0 0,-2 0 0 0 0,1-14-17 0 0,-3 25 0 0 0,1 0-1 0 0,-1 0 1 0 0,0-1 0 0 0,-1 1 0 0 0,1 0-1 0 0,-1 0 1 0 0,0 0 0 0 0,0-1 0 0 0,0 1 0 0 0,0 0-1 0 0,-1 0 1 0 0,0 1 0 0 0,0-1 0 0 0,0 0-1 0 0,0 0 1 0 0,0 1 0 0 0,-1-1 0 0 0,0 1 0 0 0,1 0-1 0 0,-1 0 1 0 0,0 0 0 0 0,-1 0 0 0 0,1 1-1 0 0,-1-1 1 0 0,1 1 0 0 0,-1 0 0 0 0,0-1 0 0 0,1 2-1 0 0,-1-1 1 0 0,-3 0 0 0 0,0 0-4 0 0,0 1 0 0 0,0 1 0 0 0,0-1 0 0 0,0 1 0 0 0,0 1 1 0 0,0-1-1 0 0,0 1 0 0 0,0 1 0 0 0,0-1 0 0 0,0 1 0 0 0,0 0 0 0 0,1 0 0 0 0,-1 1 0 0 0,1 0 0 0 0,0 0 0 0 0,-1 1 0 0 0,1 0 0 0 0,1 0 1 0 0,-1 0-1 0 0,1 1 0 0 0,-3 2 4 0 0,-3 3-3 0 0,1 0 1 0 0,0 0-1 0 0,1 1 1 0 0,0 0 0 0 0,1 1-1 0 0,0 0 1 0 0,1 0-1 0 0,0 1 1 0 0,1 0-1 0 0,-1 4 3 0 0,3-8 1 0 0,1 0 0 0 0,0 0 0 0 0,0 0 0 0 0,1 1-1 0 0,1-1 1 0 0,-1 1 0 0 0,1-1 0 0 0,1 1-1 0 0,0-1 1 0 0,0 1 0 0 0,1-1 0 0 0,0 1-1 0 0,1-1 1 0 0,0 1 0 0 0,0-1 0 0 0,1 0 0 0 0,0 0-1 0 0,1 0 1 0 0,0 0 0 0 0,0-1 0 0 0,1 1-1 0 0,0-1 1 0 0,0 0 0 0 0,1-1 0 0 0,0 1-1 0 0,2 1 0 0 0,7 4 3 0 0,0-1-1 0 0,1 0 1 0 0,0-1-1 0 0,1-1 1 0 0,0 0-1 0 0,0-2 0 0 0,1 0 1 0 0,0-1-1 0 0,1 0 1 0 0,-1-2-1 0 0,1 0 1 0 0,0-1-1 0 0,1-1 0 0 0,-1-1 1 0 0,1 0-1 0 0,-1-2 1 0 0,10-1-3 0 0,-22 2-86 0 0,76-9 40 0 0,-36-21-2899 0 0,-38 11-8251 0 0,-6 14-1480 0 0</inkml:trace>
  <inkml:trace contextRef="#ctx0" brushRef="#br0" timeOffset="119403.741">19841 1647 6905 0 0,'0'0'2017'0'0,"0"0"-175"0"0,0 0-95 0 0,0 0-4 0 0,0 0-54 0 0,0 0-199 0 0,0 0-282 0 0,0 0-261 0 0,0 0-233 0 0,0 0-181 0 0,0 0-114 0 0,1 40 1549 0 0,7 81-59 0 0,0-17-1034 0 0,-5 0 1 0 0,-7 58-876 0 0,-32 94 273 0 0,23-174-156 0 0,35-101-110 0 0,29-21 35 0 0,1 1-1 0 0,2 3 0 0 0,2 2 1 0 0,0 3-1 0 0,43-16-41 0 0,-84 40 0 0 0,1 1 1 0 0,-1 0-1 0 0,1 2 1 0 0,1 0-1 0 0,-1 0 1 0 0,0 2-1 0 0,1 0 0 0 0,-1 1 1 0 0,17 0-1 0 0,-30 4 0 0 0,0 0-1 0 0,0-1 1 0 0,0 1 0 0 0,0 0 0 0 0,-1 0-1 0 0,1 0 1 0 0,-1 1 0 0 0,0-1-1 0 0,1 1 1 0 0,-2-1 0 0 0,1 1 0 0 0,0 0-1 0 0,-1-1 1 0 0,0 1 0 0 0,0 0 0 0 0,0 0-1 0 0,0 0 1 0 0,0 0 0 0 0,-1 0 0 0 0,0 0-1 0 0,0 0 1 0 0,0 0 0 0 0,0 0-1 0 0,-1 0 1 0 0,0 0 0 0 0,1 0 0 0 0,-1 0-1 0 0,-1 0 1 0 0,1 0 0 0 0,-1 1 0 0 0,-4 11 6 0 0,-1-1 0 0 0,0 0 0 0 0,-2 0 1 0 0,1-1-1 0 0,-2 0 0 0 0,0-1 0 0 0,0 0 0 0 0,-1 0 1 0 0,-1-1-1 0 0,0 0 0 0 0,-1-1 0 0 0,0-1 0 0 0,0 0 1 0 0,-5 2-7 0 0,4-2-14 0 0,0 0 1 0 0,0-1-1 0 0,-1 0 1 0 0,-1-1-1 0 0,0-1 1 0 0,1 0-1 0 0,-2-1 1 0 0,1-1-1 0 0,-1-1 1 0 0,0 0-1 0 0,0-1 1 0 0,0 0-1 0 0,0-2 1 0 0,-1 0-1 0 0,1-1 1 0 0,-15-2 13 0 0,28 1-75 0 0,0 0 0 0 0,0 0 0 0 0,0 0 0 0 0,0-1 0 0 0,1 0 0 0 0,-1 1 0 0 0,0-1 0 0 0,1 0 0 0 0,-1-1 0 0 0,1 1 0 0 0,0-1 0 0 0,-1 0 0 0 0,1 1 0 0 0,1-1 0 0 0,-1 0 0 0 0,0-1 0 0 0,1 1 0 0 0,-1 0 0 0 0,1-1 0 0 0,0 0 0 0 0,0 1 0 0 0,1-1 0 0 0,-1 0 0 0 0,1 0 0 0 0,0 0 0 0 0,-1-2 75 0 0,2 3-258 0 0,-1-1 0 0 0,1 0 0 0 0,0 0 1 0 0,0 0-1 0 0,0 0 0 0 0,0 1 0 0 0,1-1 0 0 0,-1 0 1 0 0,1 0-1 0 0,0 1 0 0 0,1-1 0 0 0,-1 0 0 0 0,0 1 0 0 0,1-1 1 0 0,0 1-1 0 0,0 0 0 0 0,0-1 0 0 0,0 1 0 0 0,1 0 258 0 0,4-6-1154 0 0,15-17-6115 0 0,-11 16-3756 0 0</inkml:trace>
  <inkml:trace contextRef="#ctx0" brushRef="#br0" timeOffset="119725.304">20839 2156 15419 0 0,'0'0'1713'0'0,"0"0"-566"0"0,0 0-322 0 0,0 0 39 0 0,0 0 71 0 0,0 0 1 0 0,0 0-115 0 0,0 0-184 0 0,0 0-168 0 0,0 0-129 0 0,0 0-77 0 0,-18 31-72 0 0,-55 101-64 0 0,52-70 35 0 0,23-52-124 0 0,-2-6-16 0 0,1 1 0 0 0,-1 0 1 0 0,1-1-1 0 0,1 1 1 0 0,-1-1-1 0 0,0 1 0 0 0,1-1 1 0 0,0 0-1 0 0,0 1 0 0 0,1-1 1 0 0,-1 0-1 0 0,1 0 1 0 0,0-1-1 0 0,0 1 0 0 0,0 0 1 0 0,0-1-1 0 0,1 0 1 0 0,-1 0-1 0 0,1 0 0 0 0,0 0 1 0 0,0-1-1 0 0,0 1 0 0 0,0-1 1 0 0,0 0-1 0 0,1 0 1 0 0,-1-1-1 0 0,1 1 0 0 0,-1-1 1 0 0,1 0-1 0 0,-1 0 1 0 0,1 0-1 0 0,0-1 0 0 0,-1 0 1 0 0,1 0-1 0 0,0 0 0 0 0,0 0 1 0 0,4-1-23 0 0,-6 1 21 0 0,-1 0 0 0 0,1 0-1 0 0,0 0 1 0 0,0 0 0 0 0,-1 0 0 0 0,1 0 0 0 0,0-1 0 0 0,0 1-1 0 0,-1-1 1 0 0,1 0 0 0 0,0 0 0 0 0,-1 0 0 0 0,1 0 0 0 0,-1 0 0 0 0,1 0-1 0 0,-1-1 1 0 0,0 1 0 0 0,1-1 0 0 0,-1 0 0 0 0,0 0 0 0 0,0 0-1 0 0,0 0 1 0 0,0 0 0 0 0,-1 0 0 0 0,1 0 0 0 0,-1 0 0 0 0,1-1 0 0 0,-1 1-1 0 0,0-1 1 0 0,0 1 0 0 0,0-1 0 0 0,0 0 0 0 0,0 1 0 0 0,0-1-1 0 0,-1 0 1 0 0,1 1 0 0 0,-1-1 0 0 0,0-2-21 0 0,0-2-58 0 0,-1 1-1 0 0,0-1 1 0 0,0 1 0 0 0,-1-1 0 0 0,1 1-1 0 0,-1-1 1 0 0,-1 1 0 0 0,1 0-1 0 0,-1 0 1 0 0,0 0 0 0 0,-1 0-1 0 0,1 1 1 0 0,-1-1 0 0 0,0 1 0 0 0,-1 0-1 0 0,1 0 1 0 0,-1 0 0 0 0,0 1-1 0 0,0 0 1 0 0,0 0 0 0 0,-4-2 58 0 0,-33-28-2705 0 0,16 10-7061 0 0,19 16-2102 0 0</inkml:trace>
  <inkml:trace contextRef="#ctx0" brushRef="#br0" timeOffset="120199.224">21353 1677 13275 0 0,'0'0'1304'0'0,"0"0"-550"0"0,0 0-249 0 0,0 0 133 0 0,0 0 183 0 0,0 0 125 0 0,0 0 43 0 0,0 0-15 0 0,0 0-39 0 0,0 0-49 0 0,0 0-71 0 0,0 0-132 0 0,0 0-102 0 0,3 8-68 0 0,21 105 1690 0 0,-26-72-1939 0 0,-3 0 0 0 0,-1-1-1 0 0,-2 0 1 0 0,-2 0 0 0 0,-6 13-264 0 0,-8 32 100 0 0,-27 172 68 0 0,38-188-326 0 0,12-68 60 0 0,1-19-3908 0 0,-1-11-160 0 0,0 10-3582 0 0,1 11-3517 0 0</inkml:trace>
  <inkml:trace contextRef="#ctx0" brushRef="#br0" timeOffset="120464.944">20961 2016 12811 0 0,'0'0'1609'0'0,"0"0"-591"0"0,0 0-210 0 0,0 0 70 0 0,0 0 82 0 0,0 0 5 0 0,0 0-63 0 0,0 0-115 0 0,0 0-118 0 0,31 1-119 0 0,99 4-108 0 0,-89-4-253 0 0,0-1-1 0 0,0-2 0 0 0,0-1 1 0 0,0-3-1 0 0,17-5-188 0 0,8 1-337 0 0,31-6-567 0 0,-37-9-8152 0 0,-52 21-1900 0 0</inkml:trace>
  <inkml:trace contextRef="#ctx0" brushRef="#br0" timeOffset="120772.784">21748 1688 11626 0 0,'0'0'2129'0'0,"0"0"-538"0"0,0 0-232 0 0,0 0-20 0 0,0 0 56 0 0,0 0-38 0 0,0 0-167 0 0,0 0-212 0 0,0 0-224 0 0,0 0-141 0 0,0 0-76 0 0,0 0-53 0 0,-15 37-38 0 0,-49 120-48 0 0,-22 97 474 0 0,82-243-869 0 0,0 0 0 0 0,1 1-1 0 0,0-1 1 0 0,1 1 0 0 0,0 0-1 0 0,1-1 1 0 0,1 1 0 0 0,0 0-1 0 0,0 0 1 0 0,1 0 0 0 0,0 0-1 0 0,1-1 1 0 0,1 1 0 0 0,0-1-1 0 0,0 1 1 0 0,1-1 0 0 0,0 0-1 0 0,1 0 1 0 0,1-1 0 0 0,-1 1-1 0 0,2-1 1 0 0,1 2-3 0 0,1-8 2 0 0,-1 0-1 0 0,1-1 0 0 0,0 0 1 0 0,0-1-1 0 0,0 0 0 0 0,0 0 1 0 0,1-1-1 0 0,-1 0 1 0 0,0 0-1 0 0,1-1 0 0 0,-1 0 1 0 0,1-1-1 0 0,-1 0 1 0 0,0-1-1 0 0,0 0 0 0 0,0 0 1 0 0,0-1-1 0 0,0 0 1 0 0,0-1-1 0 0,-1 0 0 0 0,1 0 1 0 0,-1 0-1 0 0,0-1 0 0 0,6-5-1 0 0,6-2 22 0 0,-12 7-20 0 0,-1 0 0 0 0,1 0-1 0 0,0 1 1 0 0,1 0 0 0 0,-1 1-1 0 0,1 0 1 0 0,-1 0 0 0 0,1 1-1 0 0,0 0 1 0 0,0 0-1 0 0,3 1-1 0 0,-11 2 4 0 0,1 0 0 0 0,0 0-1 0 0,-1 1 1 0 0,1-1-1 0 0,-1 1 1 0 0,1-1-1 0 0,-1 1 1 0 0,0-1-1 0 0,0 1 1 0 0,1 0-1 0 0,-1-1 1 0 0,0 1-1 0 0,-1 0 1 0 0,1 0-1 0 0,0 0 1 0 0,0 0-1 0 0,-1 0 1 0 0,1 0-1 0 0,-1 0 1 0 0,0 0-1 0 0,0 0 1 0 0,0 0-1 0 0,0 0 1 0 0,0 0-1 0 0,0 0 1 0 0,0 0-4 0 0,3 14 55 0 0,2 6-13 0 0,-4-15-49 0 0,1 1 0 0 0,-1-1 0 0 0,1 1 0 0 0,0-1 0 0 0,1 1 0 0 0,0-1 0 0 0,0 0 0 0 0,1 0 0 0 0,-1 0-1 0 0,1-1 1 0 0,1 1 0 0 0,-1-1 0 0 0,1 0 0 0 0,1 0 0 0 0,-1-1 0 0 0,1 0 0 0 0,0 0 0 0 0,0 0 0 0 0,3 2 7 0 0,23-5-1568 0 0,-21-3-4950 0 0,-5 1-5553 0 0</inkml:trace>
  <inkml:trace contextRef="#ctx0" brushRef="#br0" timeOffset="-6226.171">3323 462 2857 0 0,'0'0'2201'0'0,"0"0"-143"0"0,0 0-127 0 0,0 0-44 0 0,0 0 47 0 0,0 0-108 0 0,0 0-215 0 0,0 0-258 0 0,0 0-291 0 0,0 0-293 0 0,0 0-214 0 0,2-4-147 0 0,7-11-94 0 0,-7 12-46 0 0,-2 3-25 0 0,0 0-38 0 0,-7 11 908 0 0,-4 5-253 0 0,16-24 759 0 0,17-29-579 0 0,-14 22-66 0 0,-9 15-979 0 0,1 0 9 0 0,0 0-20 0 0,0 0 3 0 0,0 0 14 0 0,0 0-6 0 0,0 0-6 0 0,0 0-4 0 0,0 0 25 0 0,0 0 6 0 0,0 0-2 0 0,0 0-12 0 0,0 0-38 0 0,0 0-36 0 0,0 0-62 0 0,0 0-75 0 0,0 0-154 0 0,0 0-233 0 0,0 0-337 0 0,0 7-9035 0 0,0-3-1718 0 0</inkml:trace>
  <inkml:trace contextRef="#ctx0" brushRef="#br0" timeOffset="-5797.267">3382 837 13187 0 0,'0'0'1579'0'0,"0"0"-480"0"0,0 0-136 0 0,0 0 114 0 0,0 0 130 0 0,0 0-60 0 0,0 0-219 0 0,0 0-253 0 0,0 0-246 0 0,0 0-131 0 0,0 0-91 0 0,0 0-61 0 0,0 0-36 0 0,-6 4 1185 0 0,21-20 100 0 0,-12 9-1062 0 0,-10 13 355 0 0,-25 22-601 0 0,31-28-109 0 0,1 0 17 0 0,0 0-14 0 0,0 0 23 0 0,0 0 18 0 0,0 0-8 0 0,0 0-47 0 0,0 0-58 0 0,0 0-46 0 0,0 0-87 0 0,0 0-151 0 0,0 0-314 0 0,-3 0-4233 0 0,0 0-1559 0 0,-2 0-5723 0 0</inkml:trace>
  <inkml:trace contextRef="#ctx0" brushRef="#br0" timeOffset="-10968.396">818 112 7194 0 0,'0'0'1759'0'0,"0"0"-586"0"0,0 0-533 0 0,0 0-108 0 0,0 0 170 0 0,0 0 151 0 0,0 0 126 0 0,0 0-12 0 0,0 0-125 0 0,0 0-102 0 0,0 0-160 0 0,-6 28-151 0 0,-17 93-90 0 0,-5-2 96 0 0,-5-1 0 0 0,-5-1-1 0 0,-15 21-434 0 0,-47 81 131 0 0,61-155-20 0 0,38-64-13 0 0,1 0 88 0 0,0-19 498 0 0,3-4-564 0 0,0 1 0 0 0,1-1 0 0 0,2 1 0 0 0,0-1 0 0 0,1 2 0 0 0,2-1 0 0 0,5-10-120 0 0,-1 0 131 0 0,165-361 686 0 0,-109 236-559 0 0,-29 68 365 0 0,-37 129-103 0 0,-3-35-505 0 0,-2 55 64 0 0,2 0-1 0 0,2 0 1 0 0,3 0-1 0 0,3 0 1 0 0,2-1 0 0 0,3 0-1 0 0,2-1 1 0 0,10 19-79 0 0,-23-71 8 0 0,1 1 1 0 0,0-1-1 0 0,0 1 0 0 0,1-1 1 0 0,0 0-1 0 0,0-1 1 0 0,0 1-1 0 0,1-1 1 0 0,0 0-1 0 0,0 0 0 0 0,0 0 1 0 0,1 0-1 0 0,-1-1 1 0 0,1 0-1 0 0,0 0 1 0 0,6 2-9 0 0,-9-6 83 0 0,1-1 0 0 0,-1 1 0 0 0,0-1 0 0 0,0 0 0 0 0,0 0 0 0 0,0 0 0 0 0,0 0 0 0 0,0-1 0 0 0,0 1 1 0 0,0-1-1 0 0,-1 1 0 0 0,1-1 0 0 0,0 0 0 0 0,-1 0 0 0 0,0 0 0 0 0,1-1 0 0 0,-1 1 0 0 0,0 0 0 0 0,0-1 1 0 0,0 0-1 0 0,-1 1 0 0 0,1-1 0 0 0,0 0 0 0 0,-1 0 0 0 0,0 0 0 0 0,0 0 0 0 0,1-2-83 0 0,4-6 140 0 0,19-41 25 0 0,-3 0 1 0 0,-3-1-1 0 0,-1-1 1 0 0,-3 0-1 0 0,-2-1 1 0 0,-3-1-1 0 0,-2 0 1 0 0,-3-1-1 0 0,-2 1 1 0 0,-2-3-166 0 0,-1-98-23 0 0,-7 137-344 0 0,0 25-1326 0 0,6 60-3720 0 0,2-36-3791 0 0,-1-10-2345 0 0</inkml:trace>
  <inkml:trace contextRef="#ctx0" brushRef="#br0" timeOffset="-10602.369">1456 583 12067 0 0,'0'0'1736'0'0,"0"0"-318"0"0,0 0-66 0 0,0 0 35 0 0,0 0-52 0 0,0 0-248 0 0,0 0-340 0 0,0 0-271 0 0,0 0-206 0 0,0 0-166 0 0,0 0-40 0 0,0 0-5 0 0,0 0 9 0 0,-2 12 23 0 0,-12 87 178 0 0,15-94-183 0 0,0 1 1 0 0,1-1-1 0 0,-1 1 0 0 0,1-1 1 0 0,1 0-1 0 0,-1 0 0 0 0,1 0 0 0 0,-1 0 1 0 0,1 0-1 0 0,1-1 0 0 0,-1 1 1 0 0,1-1-1 0 0,0 0 0 0 0,0 0 0 0 0,0 0 1 0 0,0-1-1 0 0,0 1 0 0 0,1-1 1 0 0,0 0-1 0 0,0 0 0 0 0,0-1 0 0 0,0 1 1 0 0,0-1-1 0 0,0 0 0 0 0,1-1 1 0 0,-1 1-1 0 0,0-1 0 0 0,1 0 0 0 0,0-1 1 0 0,-1 1-1 0 0,1-1 0 0 0,-1 0 1 0 0,1 0-1 0 0,0-1 0 0 0,-1 1 0 0 0,1-1 1 0 0,-1-1-1 0 0,0 1 0 0 0,1-1 1 0 0,-1 0-1 0 0,0 0 0 0 0,0 0 0 0 0,0-1 1 0 0,0 0-1 0 0,0 0 0 0 0,-1 0 1 0 0,1-1-1 0 0,-1 1 0 0 0,0-1 0 0 0,2-2-86 0 0,-1 1 24 0 0,-1 0 0 0 0,0 0 1 0 0,0 0-1 0 0,0 0 0 0 0,-1-1 0 0 0,1 1 0 0 0,-2-1 0 0 0,1 0 0 0 0,0 0 0 0 0,-1 0 0 0 0,0 0 0 0 0,-1 0 0 0 0,1-1 0 0 0,-1 1 0 0 0,-1-1 0 0 0,1 1 0 0 0,-1 0 0 0 0,0-1 0 0 0,0 1 0 0 0,-1-1 0 0 0,0 1 0 0 0,0 0 0 0 0,0-1 0 0 0,-1 1 0 0 0,0 0 0 0 0,0 0 0 0 0,-1 0 0 0 0,0 0 1 0 0,0 0-1 0 0,0 1 0 0 0,0-1 0 0 0,-1 1 0 0 0,0 0 0 0 0,0 0 0 0 0,-1 0 0 0 0,1 1 0 0 0,-1 0 0 0 0,0 0 0 0 0,0 0 0 0 0,-2-1-24 0 0,-3-1-235 0 0,0 1 0 0 0,1 1 0 0 0,-1 0-1 0 0,-1 0 1 0 0,1 1 0 0 0,-1 0 0 0 0,1 1 0 0 0,-1 0 0 0 0,0 0 0 0 0,0 1-1 0 0,-4 1 236 0 0,-12 5-4318 0 0,3 7-3488 0 0,16-5-4361 0 0</inkml:trace>
  <inkml:trace contextRef="#ctx0" brushRef="#br0" timeOffset="-10187.285">2009 61 10178 0 0,'0'0'2894'0'0,"0"0"-689"0"0,0 0-466 0 0,0 0-200 0 0,0 0-118 0 0,0 0-140 0 0,0 0-236 0 0,0 0-227 0 0,0 0-176 0 0,0 0-120 0 0,0 0-95 0 0,0 0-58 0 0,0 0-66 0 0,2-3-43 0 0,-2 3-228 0 0,1-1 0 0 0,0 1 0 0 0,-1-1 0 0 0,1 1-1 0 0,0 0 1 0 0,0-1 0 0 0,-1 1 0 0 0,1 0 0 0 0,0 0 0 0 0,0-1 0 0 0,-1 1 0 0 0,1 0 0 0 0,0 0 0 0 0,0 0 0 0 0,0 0 0 0 0,-1 0 0 0 0,1 0 0 0 0,0 0 0 0 0,0 0 0 0 0,-1 0-1 0 0,1 1 1 0 0,0-1 0 0 0,0 0 0 0 0,0 0 0 0 0,-1 1 0 0 0,1-1 0 0 0,0 0 0 0 0,-1 1 0 0 0,1-1 0 0 0,0 1 0 0 0,-1-1 0 0 0,1 1 0 0 0,-1-1 0 0 0,1 1 0 0 0,0 0-1 0 0,-1-1 1 0 0,0 1 0 0 0,1 0 0 0 0,-1-1 0 0 0,1 1 0 0 0,-1 0 0 0 0,0-1 0 0 0,1 1 0 0 0,-1 0 0 0 0,0 0 0 0 0,0-1 0 0 0,0 1 0 0 0,1 0 0 0 0,-1 0 0 0 0,0 0-1 0 0,0-1 1 0 0,0 1 0 0 0,0 0 0 0 0,0 0 0 0 0,-1 0 0 0 0,1 0-32 0 0,50 138 1050 0 0,-41-91-1009 0 0,-3 1 0 0 0,-2-1 1 0 0,-2 1-1 0 0,-2 0 0 0 0,-3 0 1 0 0,-1 1-42 0 0,-47 148 32 0 0,38-161-579 0 0,1-85-13021 0 0,9 37 4811 0 0</inkml:trace>
  <inkml:trace contextRef="#ctx0" brushRef="#br0" timeOffset="-9676.757">1745 477 11883 0 0,'0'0'1564'0'0,"0"0"-585"0"0,0 0-214 0 0,0 0 131 0 0,0 0 223 0 0,0 0 92 0 0,0 0-124 0 0,0 0-213 0 0,0 0-230 0 0,0 0-155 0 0,0 0-121 0 0,0 0-90 0 0,0 0-92 0 0,32 0-72 0 0,98 0-37 0 0,-102 1-141 0 0,0 0-1 0 0,-1 2 1 0 0,1 1-1 0 0,-1 1 1 0 0,0 1-1 0 0,3 2 65 0 0,16 5-178 0 0,116 48 175 0 0,-152-59 209 0 0,1-2 0 0 0,-1 1 0 0 0,0-1 1 0 0,0 0-1 0 0,0-1 0 0 0,1 0 0 0 0,-1-1 0 0 0,0 0 0 0 0,0-1 0 0 0,0 0 1 0 0,-1 0-1 0 0,1-1 0 0 0,-1 0 0 0 0,0-1 0 0 0,0 0 0 0 0,0-1 1 0 0,-1 1-1 0 0,0-2 0 0 0,0 1 0 0 0,0-1 0 0 0,-1 0 0 0 0,0-1 0 0 0,0 0 1 0 0,-1 0-1 0 0,0 0 0 0 0,0-2-206 0 0,-4 8 15 0 0,0 0 0 0 0,0-1 1 0 0,-1 1-1 0 0,1-1 0 0 0,-1 0 0 0 0,1 1 0 0 0,-1-1 1 0 0,0 0-1 0 0,0 0 0 0 0,-1 0 0 0 0,1 0 1 0 0,0 1-1 0 0,-1-1 0 0 0,0 0 0 0 0,0 0 0 0 0,0 0 1 0 0,0 0-1 0 0,0 0 0 0 0,0 0 0 0 0,-1 0 1 0 0,1 0-1 0 0,-1 0 0 0 0,0 0 0 0 0,0 0 0 0 0,0 0 1 0 0,-1 1-1 0 0,1-1 0 0 0,0 0 0 0 0,-1 1 1 0 0,0-1-1 0 0,1 1 0 0 0,-1 0 0 0 0,0 0 1 0 0,-1-1-1 0 0,1 1 0 0 0,0 1 0 0 0,0-1 0 0 0,-1 0 1 0 0,1 0-1 0 0,-1 1 0 0 0,0-1 0 0 0,1 1 1 0 0,-1 0-1 0 0,0 0 0 0 0,0 0 0 0 0,0 0 0 0 0,0 1 1 0 0,-2-1-16 0 0,-3 1-16 0 0,0 0 1 0 0,0 0-1 0 0,-1 1 0 0 0,1 1 1 0 0,0-1-1 0 0,0 1 1 0 0,1 1-1 0 0,-1-1 0 0 0,0 2 1 0 0,1-1-1 0 0,0 1 1 0 0,-1 0-1 0 0,1 0 1 0 0,1 0-1 0 0,-1 1 0 0 0,1 1 1 0 0,0-1-1 0 0,0 1 1 0 0,0 0-1 0 0,1 0 0 0 0,0 0 1 0 0,-2 4 15 0 0,-4 1-3 0 0,2 0 1 0 0,-1 0-1 0 0,1 1 0 0 0,1 0 1 0 0,0 0-1 0 0,1 1 0 0 0,0 0 1 0 0,1 0-1 0 0,0 0 0 0 0,1 1 1 0 0,1 0-1 0 0,0 0 0 0 0,1 1 1 0 0,1-1-1 0 0,0 1 0 0 0,1-1 1 0 0,0 1-1 0 0,1-1 0 0 0,2 11 3 0 0,2-17 2 0 0,1-1 0 0 0,0 1 0 0 0,1-1 0 0 0,-1 0 0 0 0,2 0-1 0 0,-1-1 1 0 0,1 1 0 0 0,0-2 0 0 0,0 1 0 0 0,0-1 0 0 0,1 0 0 0 0,0 0 0 0 0,0-1-1 0 0,0 0 1 0 0,0-1 0 0 0,1 1 0 0 0,0-2 0 0 0,-1 1 0 0 0,1-1 0 0 0,0-1-2 0 0,20 5-18 0 0,0-1 0 0 0,-1-2 0 0 0,1-1 0 0 0,0-2 0 0 0,28-2 18 0 0,5 1-282 0 0,18-7-1452 0 0,-39 2-5149 0 0,-27 5-5244 0 0</inkml:trace>
  <inkml:trace contextRef="#ctx0" brushRef="#br0" timeOffset="-7153.557">155 1327 152 0 0,'0'0'1111'0'0,"0"0"-700"0"0,0 0-467 0 0,0 0 125 0 0,0 0 458 0 0,0 0 601 0 0,0 0 471 0 0,0 0 145 0 0,0 0-89 0 0,0 0-166 0 0,0 0-172 0 0,31 3-139 0 0,103 7-96 0 0,5-5 491 0 0,1-6 0 0 0,0-6 1 0 0,0-7-1 0 0,54-15-1573 0 0,-89 14 449 0 0,882-99 1909 0 0,-579 96-2423 0 0,-315 15-1004 0 0,-54-2-7808 0 0,-32 2-2602 0 0</inkml:trace>
  <inkml:trace contextRef="#ctx0" brushRef="#br0" timeOffset="-4750.594">4120 234 9178 0 0,'0'0'1228'0'0,"0"0"-589"0"0,0 0-363 0 0,0 0 24 0 0,0 0 191 0 0,0 0 345 0 0,0 0 240 0 0,0 0 69 0 0,0 0-32 0 0,0 0-266 0 0,0 0-251 0 0,-2 32-142 0 0,-7 104-69 0 0,-14 156 1431 0 0,16-259-1801 0 0,-2 0 0 0 0,-2-1-1 0 0,-1 0 1 0 0,-1-1 0 0 0,-1-1-1 0 0,-2 0 1 0 0,-1-1 0 0 0,-8 8-15 0 0,-43 29-3434 0 0,57-69-6335 0 0,11-1 2474 0 0</inkml:trace>
  <inkml:trace contextRef="#ctx0" brushRef="#br0" timeOffset="-4276.959">3997 742 0 0 0,'0'0'669'0'0,"0"0"694"0"0,0 0 318 0 0,0 0 129 0 0,0 0 26 0 0,0 0-25 0 0,0 0-84 0 0,0 0-117 0 0,0 0-171 0 0,0 0-151 0 0,16 10-112 0 0,51 28-112 0 0,-65-37-992 0 0,1-1 1 0 0,-1 1-1 0 0,0 0 0 0 0,1-1 0 0 0,-1 1 0 0 0,1-1 0 0 0,-1 1 0 0 0,0-1 0 0 0,1 0 0 0 0,-1 0 0 0 0,1 0 0 0 0,-1-1 0 0 0,1 1 0 0 0,-1-1 0 0 0,0 1 1 0 0,1-1-1 0 0,-1 0 0 0 0,0 0 0 0 0,0 0 0 0 0,1 0 0 0 0,-1 0 0 0 0,0 0 0 0 0,0 0 0 0 0,0-1 0 0 0,0 1 0 0 0,0-1 0 0 0,-1 0 0 0 0,1 1 0 0 0,0-2-72 0 0,7-4 283 0 0,10-9 39 0 0,-1 0 0 0 0,0-1 0 0 0,-1-1 0 0 0,-1 0 1 0 0,0-2-1 0 0,-2 0 0 0 0,0 0 0 0 0,-1-1 0 0 0,2-8-322 0 0,0-1 121 0 0,-1 0-1 0 0,-2-1 1 0 0,-1-1-1 0 0,-2 0 1 0 0,0 0-1 0 0,1-23-120 0 0,-6 3 415 0 0,-4 52-370 0 0,0 0-72 0 0,0 8-246 0 0,-31 201 385 0 0,31 30 451 0 0,14-117 52 0 0,-10-93-6983 0 0,3-43-2340 0 0,-3 10-1135 0 0</inkml:trace>
  <inkml:trace contextRef="#ctx0" brushRef="#br0" timeOffset="-4030.751">4613 517 8746 0 0,'0'0'1938'0'0,"0"0"-703"0"0,0 0-273 0 0,0 0 168 0 0,0 0 244 0 0,0 0 75 0 0,0 0-127 0 0,0 0-229 0 0,0 0-236 0 0,0 0-167 0 0,-5 34-112 0 0,-17 105-127 0 0,23-62 130 0 0,16 100-162 0 0,-21-169-1474 0 0,-3-20-4978 0 0,7-6-2992 0 0,0 11 2313 0 0</inkml:trace>
  <inkml:trace contextRef="#ctx0" brushRef="#br0" timeOffset="-3730.472">4788 635 5977 0 0,'0'0'2099'0'0,"0"0"-658"0"0,0 0-126 0 0,0 0 128 0 0,0 0 60 0 0,0 0-30 0 0,0 0-170 0 0,-32 20-228 0 0,-99 61-197 0 0,33-10 1159 0 0,97-71-2012 0 0,0 1 0 0 0,0-1-1 0 0,0 1 1 0 0,0 0-1 0 0,0-1 1 0 0,0 1 0 0 0,0 0-1 0 0,0 0 1 0 0,1 0 0 0 0,-1 0-1 0 0,0 0 1 0 0,0-1-1 0 0,1 1 1 0 0,-1 0 0 0 0,1 1-1 0 0,-1-1 1 0 0,1 0 0 0 0,-1 0-1 0 0,1 0 1 0 0,0 0-1 0 0,0 0 1 0 0,-1 0 0 0 0,1 0-1 0 0,0 1 1 0 0,0-1 0 0 0,0 0-1 0 0,0 0 1 0 0,0 0-1 0 0,0 0 1 0 0,1 1 0 0 0,-1-1-1 0 0,0 0 1 0 0,1 0-1 0 0,-1 0 1 0 0,0 0 0 0 0,1 0-1 0 0,-1 0 1 0 0,1 0 0 0 0,0 0-1 0 0,-1 0 1 0 0,1 0-1 0 0,0 0 1 0 0,0 0 0 0 0,-1 0-1 0 0,1-1 1 0 0,0 1 0 0 0,0 0-1 0 0,0 0 1 0 0,0-1-1 0 0,0 1 1 0 0,0-1 0 0 0,0 1-25 0 0,167 72 2039 0 0,-142-35-1522 0 0,-25-36-2688 0 0,-1-4-3399 0 0,0 1-6317 0 0</inkml:trace>
  <inkml:trace contextRef="#ctx0" brushRef="#br0" timeOffset="86946.849">41 2063 0 0 0,'0'0'1494'0'0,"0"0"-558"0"0,0 0-245 0 0,0 0 132 0 0,0 0 357 0 0,0 0 305 0 0,0 0 176 0 0,0 0-26 0 0,0 0-208 0 0,0 0-242 0 0,0 0-255 0 0,-7-3-214 0 0,-20-9-144 0 0,20 9-76 0 0,7 3-10 0 0,0 0 75 0 0,43 51 3731 0 0,-32-46-4065 0 0,1 0 1 0 0,0-1-1 0 0,0 0 1 0 0,1-1-1 0 0,-1 0 1 0 0,1-1-1 0 0,-1 0 1 0 0,1-1 0 0 0,0-1-1 0 0,-1 0 1 0 0,1-1-1 0 0,0 0 1 0 0,1-1-228 0 0,6-1 101 0 0,0-2 0 0 0,0 0 1 0 0,0-1-1 0 0,-1-1 0 0 0,1-1 1 0 0,-2-1-1 0 0,1 0 1 0 0,-1-2-1 0 0,-1 0 0 0 0,0 0 1 0 0,0-2-1 0 0,-2 0 0 0 0,1-1 1 0 0,-2-1-1 0 0,0 0 0 0 0,12-17-101 0 0,-22 27 4 0 0,0 1 0 0 0,-1-1 0 0 0,1-1 0 0 0,-1 1 0 0 0,-1 0 0 0 0,1-1 0 0 0,-1 1 0 0 0,0-1 0 0 0,0 0 0 0 0,0 0 0 0 0,-1 0 0 0 0,0 0 0 0 0,0 0 0 0 0,-1 0 0 0 0,1 0 0 0 0,-1 0 0 0 0,-1 0 0 0 0,1 0 0 0 0,-1 0 0 0 0,0 0 0 0 0,0 0 0 0 0,-1 0 0 0 0,0 0 0 0 0,0 1 0 0 0,0-1 0 0 0,-3-3-4 0 0,-4 2-80 0 0,0 0-1 0 0,0 1 0 0 0,-1 0 0 0 0,0 1 0 0 0,0 0 0 0 0,-1 1 1 0 0,0 0-1 0 0,1 0 0 0 0,-1 1 0 0 0,0 0 0 0 0,-1 1 0 0 0,1 1 1 0 0,0-1-1 0 0,0 2 0 0 0,-1 0 0 0 0,1 0 0 0 0,-1 1 0 0 0,-7 2 81 0 0,3-1 1 0 0,0 2-1 0 0,1 0 0 0 0,0 0 0 0 0,0 2 0 0 0,0 0 0 0 0,0 0 0 0 0,1 2 0 0 0,0 0 0 0 0,1 0 0 0 0,0 1 1 0 0,0 1-1 0 0,1 0 0 0 0,0 1 0 0 0,1 0 0 0 0,0 1 0 0 0,0 0 0 0 0,2 0 0 0 0,-1 1 0 0 0,2 1 0 0 0,0-1 1 0 0,0 2-1 0 0,1-1 0 0 0,1 1 0 0 0,1 0 0 0 0,0 0 0 0 0,1 0 0 0 0,0 4 0 0 0,2-12 47 0 0,1 1-1 0 0,0-1 1 0 0,0 1 0 0 0,1 0-1 0 0,0 0 1 0 0,0-1 0 0 0,1 1-1 0 0,0 0 1 0 0,1-1 0 0 0,-1 1 0 0 0,1-1-1 0 0,1 1 1 0 0,-1-1 0 0 0,2 0-1 0 0,-1 0 1 0 0,0 0 0 0 0,1 0-1 0 0,1-1 1 0 0,-1 0 0 0 0,1 1-1 0 0,0-2 1 0 0,0 1 0 0 0,1-1-1 0 0,0 1 1 0 0,-1-1 0 0 0,2-1-1 0 0,-1 1 1 0 0,1-1 0 0 0,-1 0-1 0 0,1-1 1 0 0,0 0 0 0 0,4 2-47 0 0,16 4 185 0 0,0-2-1 0 0,0 0 1 0 0,0-2 0 0 0,1 0 0 0 0,0-2 0 0 0,0-1 0 0 0,0-2-1 0 0,0 0 1 0 0,-1-2 0 0 0,17-4-185 0 0,68-27 223 0 0,-78 35-2126 0 0,-15 15-8451 0 0,-15-14 2142 0 0</inkml:trace>
  <inkml:trace contextRef="#ctx0" brushRef="#br0" timeOffset="87216.685">1210 1795 9458 0 0,'0'0'1867'0'0,"0"0"-376"0"0,0 0-47 0 0,0 0 265 0 0,0 0 207 0 0,0 0-14 0 0,0 0-308 0 0,0 0-430 0 0,0 0-331 0 0,0 0-235 0 0,0 0-107 0 0,0 0-66 0 0,-20 31-60 0 0,-63 100-70 0 0,-63 100 408 0 0,52-76-2836 0 0,70-141-2721 0 0,3-27-9209 0 0,18 9 8858 0 0</inkml:trace>
  <inkml:trace contextRef="#ctx0" brushRef="#br0" timeOffset="87459.271">806 1817 6873 0 0,'0'0'3297'0'0,"0"0"-883"0"0,0 0-412 0 0,0 0-75 0 0,0 0-115 0 0,0 0-242 0 0,0 0-392 0 0,0 0-405 0 0,0 0-213 0 0,0 0-85 0 0,0 0 14 0 0,0 0 49 0 0,0 0-37 0 0,11 10-54 0 0,58 72 417 0 0,56 83 710 0 0,-72-102-1377 0 0,-43-51-265 0 0,0 0 0 0 0,1-1 0 0 0,0 0 0 0 0,1-1 0 0 0,0 0 0 0 0,1 0 0 0 0,0-2 0 0 0,12 8 68 0 0,-4-13-1697 0 0,-13-4-1988 0 0,-1-1-4334 0 0,-1 2-4383 0 0</inkml:trace>
  <inkml:trace contextRef="#ctx0" brushRef="#br0" timeOffset="88010.073">1688 1946 12027 0 0,'0'0'922'0'0,"0"0"-60"0"0,0 0 258 0 0,0 0 346 0 0,0 0 174 0 0,0 0-123 0 0,0 0-340 0 0,0 0-286 0 0,0 0-151 0 0,0 0-72 0 0,0 0-38 0 0,0 0-31 0 0,0 0-90 0 0,1-13-77 0 0,1-39-49 0 0,-2 51-356 0 0,0 0 0 0 0,0 0 1 0 0,-1 0-1 0 0,1 0 0 0 0,-1 0 0 0 0,1 0 1 0 0,-1 0-1 0 0,1 0 0 0 0,-1 0 0 0 0,1 0 1 0 0,-1 1-1 0 0,0-1 0 0 0,1 0 0 0 0,-1 0 1 0 0,0 1-1 0 0,0-1 0 0 0,1 0 0 0 0,-1 1 0 0 0,0-1 1 0 0,0 1-1 0 0,0-1 0 0 0,0 1 0 0 0,0 0 1 0 0,0-1-1 0 0,0 1 0 0 0,0 0 0 0 0,0 0 1 0 0,0-1-1 0 0,0 1 0 0 0,0 0 0 0 0,0 0 1 0 0,0 0-1 0 0,0 0 0 0 0,0 0 0 0 0,0 1 1 0 0,0-1-1 0 0,0 0 0 0 0,0 0 0 0 0,0 1 1 0 0,0-1-1 0 0,0 1 0 0 0,0-1-27 0 0,-4 1 76 0 0,-7 1-3 0 0,1 1-1 0 0,-1 0 1 0 0,1 1 0 0 0,0 1-1 0 0,0 0 1 0 0,0 0-1 0 0,1 1 1 0 0,0 0 0 0 0,0 1-1 0 0,0 0 1 0 0,1 1 0 0 0,0-1-1 0 0,0 2-72 0 0,0-1 24 0 0,0 1 0 0 0,0 0-1 0 0,0 0 1 0 0,1 1 0 0 0,1 0-1 0 0,-1 0 1 0 0,2 1 0 0 0,0 0-1 0 0,0 0 1 0 0,1 1 0 0 0,0-1-1 0 0,1 1 1 0 0,0 0 0 0 0,1 0-1 0 0,0 1 1 0 0,1 0-24 0 0,2-10 1 0 0,1 0 0 0 0,-1 0 0 0 0,1 0-1 0 0,0 0 1 0 0,-1 0 0 0 0,1-1 0 0 0,1 1 0 0 0,-1 0 0 0 0,0-1-1 0 0,1 1 1 0 0,-1-1 0 0 0,1 1 0 0 0,0-1 0 0 0,0 0 0 0 0,0 0-1 0 0,0 0 1 0 0,0 0 0 0 0,0 0 0 0 0,0 0 0 0 0,1-1 0 0 0,-1 1-1 0 0,1-1 1 0 0,-1 1 0 0 0,1-1 0 0 0,0 0 0 0 0,0 0 0 0 0,-1 0-1 0 0,1 0 1 0 0,3 0-1 0 0,87 3 213 0 0,-74-11-171 0 0,0 0 0 0 0,-1-1 0 0 0,1 0-1 0 0,-2-2 1 0 0,1 0 0 0 0,-2-1 0 0 0,13-10-42 0 0,-17 12 23 0 0,129-138 172 0 0,-134 152-399 0 0,-5 8 200 0 0,15 43-116 0 0,55 65-4280 0 0,-59-104 797 0 0,-8-8-1344 0 0,-3-5 1095 0 0,4 3-7820 0 0</inkml:trace>
  <inkml:trace contextRef="#ctx0" brushRef="#br0" timeOffset="88527.768">2009 2240 8746 0 0,'0'0'2650'0'0,"0"0"-759"0"0,0 0-447 0 0,0 0-194 0 0,0 0-63 0 0,0 0-43 0 0,0 0-104 0 0,0 0-120 0 0,0 0-111 0 0,0 0-81 0 0,0 0-72 0 0,0 0-72 0 0,8-18-72 0 0,46-90 312 0 0,-28 57-48 0 0,-18 33-674 0 0,1 0 1 0 0,0 0-1 0 0,2 1 1 0 0,0 1-1 0 0,0 0 1 0 0,2 0-1 0 0,0 1 0 0 0,0 1 1 0 0,4-3-103 0 0,-16 17-1 0 0,-1 0 0 0 0,0-1 0 0 0,0 1 0 0 0,1-1 1 0 0,-1 1-1 0 0,0 0 0 0 0,1-1 0 0 0,-1 1 0 0 0,0 0 0 0 0,1-1 0 0 0,-1 1 1 0 0,1 0-1 0 0,-1 0 0 0 0,0-1 0 0 0,1 1 0 0 0,-1 0 0 0 0,1 0 0 0 0,-1 0 1 0 0,1 0-1 0 0,-1 0 0 0 0,1-1 0 0 0,-1 1 0 0 0,1 0 0 0 0,-1 0 0 0 0,1 0 1 0 0,-1 0-1 0 0,1 0 0 0 0,-1 1 0 0 0,1-1 0 0 0,-1 0 0 0 0,1 0 0 0 0,-1 0 1 0 0,0 0-1 0 0,1 0 0 0 0,-1 1 0 0 0,1-1 0 0 0,-1 0 0 0 0,1 0 0 0 0,-1 1 1 0 0,0-1-1 0 0,1 0 0 0 0,-1 1 0 0 0,0-1 0 0 0,1 0 0 0 0,-1 1 0 0 0,0-1 1 0 0,1 0-1 0 0,-1 1 0 0 0,0-1 0 0 0,0 1 0 0 0,1-1 0 0 0,-1 1 0 0 0,0-1 1 0 0,0 1-1 0 0,0-1 0 0 0,0 1 0 0 0,0-1 0 0 0,0 1 1 0 0,1 35 46 0 0,-2-25-10 0 0,-8 114 8 0 0,10-124-42 0 0,0 1 0 0 0,0 0 0 0 0,0 0 0 0 0,0-1 0 0 0,0 1 0 0 0,0 0 0 0 0,1-1 0 0 0,-1 1 0 0 0,1-1 0 0 0,-1 0 0 0 0,1 1 1 0 0,-1-1-1 0 0,1 0 0 0 0,0 0 0 0 0,0 0 0 0 0,-1 0 0 0 0,1 0 0 0 0,0-1 0 0 0,0 1 0 0 0,0-1 0 0 0,0 1 0 0 0,0-1 0 0 0,0 1 0 0 0,0-1 0 0 0,0 0 0 0 0,0 0 0 0 0,0 0 0 0 0,0 0 0 0 0,0 0 0 0 0,0-1 0 0 0,0 1 0 0 0,0-1 1 0 0,0 1-1 0 0,0-1 0 0 0,0 0 0 0 0,0 0 0 0 0,0 1 0 0 0,-1-1 0 0 0,1-1 0 0 0,0 1 0 0 0,0-1-2 0 0,198-192 193 0 0,-190 185-196 0 0,-9 8 4 0 0,1-1 0 0 0,-1 1 0 0 0,0-1 0 0 0,1 1 0 0 0,0 0 0 0 0,-1 0 0 0 0,1-1 0 0 0,0 1 0 0 0,-1 0 0 0 0,1 1 0 0 0,0-1 0 0 0,0 0 0 0 0,0 0 0 0 0,0 1 0 0 0,0-1 0 0 0,0 1 0 0 0,0 0 0 0 0,0-1 0 0 0,0 1 0 0 0,0 0 0 0 0,0 0 0 0 0,0 0 0 0 0,0 1 0 0 0,0-1 0 0 0,1 1-1 0 0,6 42 162 0 0,-6-9-91 0 0,-3-22-30 0 0,1 1 0 0 0,0-1 0 0 0,1 0-1 0 0,0 0 1 0 0,1 0 0 0 0,0 0 0 0 0,1 0 0 0 0,0-1-1 0 0,1 1 1 0 0,5 8-41 0 0,7 6-88 0 0,1-9-980 0 0,-16-15 604 0 0,1 0-861 0 0,0-2-5440 0 0,-1 0-5295 0 0</inkml:trace>
  <inkml:trace contextRef="#ctx0" brushRef="#br0" timeOffset="89166.691">2839 2001 13051 0 0,'0'0'1528'0'0,"0"0"-560"0"0,0 0-188 0 0,0 0 50 0 0,0 0 81 0 0,0 0 8 0 0,0 0-54 0 0,0 0-86 0 0,0 0-76 0 0,0 0-60 0 0,0 0-99 0 0,0 0-73 0 0,0 0-37 0 0,9 12-14 0 0,30 40-3 0 0,-18 22 676 0 0,-19-54-890 0 0,2 193 698 0 0,-32-18-755 0 0,26-182-138 0 0,-1 1 1 0 0,0-1-1 0 0,-1 1 1 0 0,0-1 0 0 0,-1 0-1 0 0,-1-1 1 0 0,0 1-1 0 0,0-1 1 0 0,-6 8-9 0 0,11-20 10 0 0,1 1 0 0 0,-1 0 0 0 0,1 0 0 0 0,-1 0 0 0 0,1 0 0 0 0,-1 0 0 0 0,1-1 0 0 0,-1 1 0 0 0,0 0 0 0 0,1-1 0 0 0,-1 1 0 0 0,0 0 0 0 0,0-1 0 0 0,0 1 0 0 0,1-1 0 0 0,-1 1 0 0 0,0-1 0 0 0,0 1 0 0 0,0-1 0 0 0,0 0 0 0 0,0 1 0 0 0,0-1 0 0 0,0 0 0 0 0,0 0 0 0 0,0 0 0 0 0,0 0 0 0 0,0 0 0 0 0,0 0 0 0 0,0 0 0 0 0,0 0 0 0 0,0 0 0 0 0,0 0 0 0 0,1-1 0 0 0,-1 1 0 0 0,0 0 0 0 0,0 0 0 0 0,0-1 0 0 0,0 1 0 0 0,0-1 0 0 0,0 1 0 0 0,0-1 0 0 0,1 1 0 0 0,-1-1 0 0 0,0 0 0 0 0,0 1 0 0 0,1-1 0 0 0,-1 0 0 0 0,1 0 0 0 0,-1 1 0 0 0,0-1 0 0 0,1 0 0 0 0,-1 0 0 0 0,1 0 0 0 0,0 0 0 0 0,-1 0 0 0 0,1 0 0 0 0,0 1 0 0 0,-1-1 0 0 0,1 0 0 0 0,0 0 0 0 0,0 0 0 0 0,0 0 0 0 0,0 0 0 0 0,0 0 0 0 0,0 0 0 0 0,0-1-10 0 0,2-26 13 0 0,0 0-1 0 0,2 0 1 0 0,1 1-1 0 0,2 0 1 0 0,0 0 0 0 0,2 0-1 0 0,0 1 1 0 0,2 0-1 0 0,1 1 1 0 0,10-14-13 0 0,8-24-12 0 0,-2-2-19 0 0,3 3 1 0 0,2 0-1 0 0,3 2 1 0 0,3 2-1 0 0,3 1 1 0 0,11-8 30 0 0,-50 60-5 0 0,1 0 1 0 0,-1 1-1 0 0,1 0 1 0 0,0-1-1 0 0,1 2 1 0 0,-1-1-1 0 0,1 0 1 0 0,0 1-1 0 0,0 0 1 0 0,0 0-1 0 0,0 0 1 0 0,0 1 0 0 0,1 0-1 0 0,-1 0 1 0 0,1 0-1 0 0,-1 0 1 0 0,1 1-1 0 0,0 0 1 0 0,0 0-1 0 0,-1 1 1 0 0,1 0-1 0 0,2 0 5 0 0,-4 3 5 0 0,0 1-1 0 0,0 0 0 0 0,-1 1 1 0 0,1-1-1 0 0,-1 1 1 0 0,0-1-1 0 0,0 1 1 0 0,-1 0-1 0 0,1 0 0 0 0,-1 0 1 0 0,0 0-1 0 0,-1 0 1 0 0,1 1-1 0 0,-1-1 1 0 0,0 1-1 0 0,0-1 0 0 0,-1 0 1 0 0,1 1-1 0 0,-1 0 1 0 0,-1-1-1 0 0,1 1 1 0 0,-1-1-1 0 0,0 1-4 0 0,1-6-1 0 0,1 11 7 0 0,-1 0 0 0 0,0 0-1 0 0,-1 0 1 0 0,-1 0 0 0 0,1 0-1 0 0,-2 0 1 0 0,1 0 0 0 0,-2-1-1 0 0,1 1 1 0 0,-1-1 0 0 0,-1 0-1 0 0,0 0 1 0 0,0 0-1 0 0,-1-1 1 0 0,-1 0 0 0 0,1 0-1 0 0,-1 0 1 0 0,-1-1 0 0 0,1 0-1 0 0,-1-1 1 0 0,-1 0 0 0 0,-4 3-6 0 0,3-2-29 0 0,-1 0 0 0 0,0-1 1 0 0,-1 0-1 0 0,0-1 1 0 0,0-1-1 0 0,0 0 0 0 0,-1 0 1 0 0,1-1-1 0 0,-1-1 1 0 0,0 0-1 0 0,0-1 0 0 0,-1 0 1 0 0,1-1-1 0 0,0-1 1 0 0,0 0-1 0 0,-4-1 29 0 0,15 1-59 0 0,-1 0-1 0 0,1-1 1 0 0,0 1 0 0 0,0-1-1 0 0,0 0 1 0 0,0 0 0 0 0,1 0-1 0 0,-1 0 1 0 0,0 0-1 0 0,0 0 1 0 0,0 0 0 0 0,1 0-1 0 0,-1-1 1 0 0,1 1 0 0 0,-1-1-1 0 0,1 1 1 0 0,-1-1 0 0 0,1 1-1 0 0,0-1 1 0 0,0 0-1 0 0,0 0 1 0 0,0 0 0 0 0,0 0-1 0 0,0 0 1 0 0,0 0 0 0 0,1 0-1 0 0,-1 0 1 0 0,1 0 0 0 0,-1 0 59 0 0,-1-19-3150 0 0,4 0-3721 0 0,1 13-4857 0 0</inkml:trace>
  <inkml:trace contextRef="#ctx0" brushRef="#br0" timeOffset="89517.253">3516 1500 15731 0 0,'0'0'1230'0'0,"0"0"-156"0"0,0 0 58 0 0,0 0 207 0 0,0 0 102 0 0,0 0-135 0 0,0 0-310 0 0,0 0-329 0 0,0 0-203 0 0,0 0-68 0 0,0 0 4 0 0,0 0 11 0 0,0 0-18 0 0,9 3-47 0 0,30 13-47 0 0,-37-13-253 0 0,1 0 0 0 0,0 0 0 0 0,-1 0 1 0 0,1 0-1 0 0,-1 1 0 0 0,0-1 0 0 0,0 1 0 0 0,0 0 1 0 0,-1 0-1 0 0,1 0 0 0 0,-1-1 0 0 0,0 1 1 0 0,0 0-1 0 0,0 1 0 0 0,-1-1 0 0 0,0 0 1 0 0,1 0-47 0 0,1 7 110 0 0,1 173 543 0 0,-8-135-613 0 0,-2 0 1 0 0,-3 0-1 0 0,-2-1 0 0 0,-11 29-40 0 0,-11 41-58 0 0,25-52-557 0 0,25-66-592 0 0,42-52-4471 0 0,-46 37 2914 0 0,-1 2-3580 0 0,-5 1-5045 0 0</inkml:trace>
  <inkml:trace contextRef="#ctx0" brushRef="#br0" timeOffset="89913.727">3682 2045 5369 0 0,'0'0'1575'0'0,"0"0"24"0"0,0 0 135 0 0,0 0 98 0 0,0 0-55 0 0,0 0-266 0 0,0 0-267 0 0,0 0-168 0 0,0 0-89 0 0,0 0-37 0 0,0 0-33 0 0,0 0-19 0 0,0 0-46 0 0,29 12-67 0 0,91 36-75 0 0,-117-46-668 0 0,-1-1-1 0 0,1 0 1 0 0,0 0 0 0 0,-1 0 0 0 0,1 0-1 0 0,0 0 1 0 0,-1 0 0 0 0,1-1 0 0 0,0 1-1 0 0,0-1 1 0 0,0 0 0 0 0,0 0 0 0 0,-1 0-1 0 0,1 0 1 0 0,0-1 0 0 0,0 1 0 0 0,0-1-1 0 0,-1 1 1 0 0,1-1 0 0 0,0 0 0 0 0,-1 0-1 0 0,2-1-41 0 0,5-2 206 0 0,3 1-86 0 0,0-1 0 0 0,0 0 0 0 0,-1 0 0 0 0,0-1 0 0 0,0-1 0 0 0,0 0 0 0 0,0 0 0 0 0,-1-1 0 0 0,0 0 0 0 0,-1-1 0 0 0,1 0 0 0 0,-1-1 0 0 0,-1 0 0 0 0,0 0 0 0 0,0-1 0 0 0,-1 0 0 0 0,0 0 0 0 0,-1-1 0 0 0,4-8-120 0 0,-9 16 1 0 0,0 0 0 0 0,0 0-1 0 0,-1 0 1 0 0,1 0-1 0 0,-1 0 1 0 0,0 0 0 0 0,0 0-1 0 0,0-1 1 0 0,0 1-1 0 0,-1 0 1 0 0,1 0 0 0 0,-1 0-1 0 0,1 0 1 0 0,-1 0-1 0 0,0 0 1 0 0,-1 0 0 0 0,1 0-1 0 0,0 0 1 0 0,-1 1-1 0 0,0-1 1 0 0,1 0 0 0 0,-1 1-1 0 0,0-1 1 0 0,0 1-1 0 0,-1 0 1 0 0,1 0-1 0 0,0-1 1 0 0,-1 2 0 0 0,1-1-1 0 0,-1 0 1 0 0,0 0-1 0 0,1 1 1 0 0,-1 0 0 0 0,0-1-1 0 0,0 1 1 0 0,0 0-1 0 0,0 0 1 0 0,0 1 0 0 0,0-1-1 0 0,0 1 1 0 0,-1-1-1 0 0,1 1 1 0 0,0 0 0 0 0,0 0-1 0 0,-2 1 0 0 0,-6-1-6 0 0,1 0 0 0 0,-1 1-1 0 0,1 0 1 0 0,-1 1 0 0 0,1 0 0 0 0,0 1-1 0 0,0 0 1 0 0,0 1 0 0 0,0-1 0 0 0,0 2-1 0 0,1 0 1 0 0,0 0 0 0 0,0 1 0 0 0,0 0-1 0 0,1 0 1 0 0,-5 5 6 0 0,3-5 15 0 0,1 1 1 0 0,0 1-1 0 0,1-1 0 0 0,0 1 0 0 0,0 1 0 0 0,1 0 0 0 0,0 0 1 0 0,0 0-1 0 0,1 1 0 0 0,0-1 0 0 0,1 2 0 0 0,0-1 1 0 0,0 1-1 0 0,1-1 0 0 0,1 1 0 0 0,0 0 0 0 0,0 0 1 0 0,1 1-1 0 0,1-1 0 0 0,0 0 0 0 0,0 1 0 0 0,1-1 1 0 0,1 11-16 0 0,6-12 79 0 0,-1 0 1 0 0,1 0 0 0 0,1-1-1 0 0,-1 0 1 0 0,2 0 0 0 0,-1-1-1 0 0,1 0 1 0 0,0 0 0 0 0,1-1 0 0 0,0-1-1 0 0,0 1 1 0 0,0-2 0 0 0,1 1-1 0 0,0-2 1 0 0,0 1 0 0 0,0-1-1 0 0,1-1 1 0 0,-1 0 0 0 0,1-1 0 0 0,0 0-1 0 0,7 0-79 0 0,240 13 822 0 0,-79-41-1301 0 0,-177 25 189 0 0,14-4-746 0 0,-8 0-4373 0 0,-6 1-7239 0 0</inkml:trace>
  <inkml:trace contextRef="#ctx0" brushRef="#br0" timeOffset="95870.731">4901 2281 0 0 0,'0'0'361'0'0,"0"0"449"0"0,0 0 259 0 0,0 0 264 0 0,0 0 244 0 0,0 0 125 0 0,0 0-26 0 0,0 0-141 0 0,0 0-196 0 0,0 0-180 0 0,0 0-118 0 0,5-3-91 0 0,17-10-25 0 0,-16 10-1 0 0,-6 3-17 0 0,-5 16 2866 0 0,-97 108-1684 0 0,11-17-4880 0 0,79-85-1604 0 0,9-15 622 0 0,0-3-3629 0 0</inkml:trace>
  <inkml:trace contextRef="#ctx0" brushRef="#br0" timeOffset="121956.083">724 2804 0 0 0,'0'0'907'0'0,"0"0"421"0"0,0 0 490 0 0,0 0 309 0 0,0 0 237 0 0,0 0 68 0 0,0 0-291 0 0,0 0-299 0 0,0 0-321 0 0,-8 9-368 0 0,-59 59 491 0 0,-287 156 2029 0 0,331-211-3600 0 0,18-11-63 0 0,1 0 0 0 0,-1 0 0 0 0,1 0 1 0 0,0 0-1 0 0,0 1 0 0 0,0-1 0 0 0,0 1 0 0 0,0 0 0 0 0,0 0 1 0 0,1 1-1 0 0,0-1 0 0 0,-1 1 0 0 0,1 0 0 0 0,1 0 0 0 0,-1 0 1 0 0,0 0-1 0 0,1 0 0 0 0,0 0 0 0 0,0 1 0 0 0,0 0-10 0 0,4-2 0 0 0,-1-1-1 0 0,1 0 0 0 0,0 1 1 0 0,0-1-1 0 0,0 0 0 0 0,0 0 1 0 0,1 0-1 0 0,-1 0 0 0 0,0-1 1 0 0,1 1-1 0 0,-1 0 0 0 0,1-1 1 0 0,0 0-1 0 0,0 0 1 0 0,-1 0-1 0 0,1 0 0 0 0,0 0 1 0 0,0 0-1 0 0,0-1 0 0 0,0 1 1 0 0,0-1-1 0 0,0 0 0 0 0,0 0 1 0 0,0 0-1 0 0,0 0 0 0 0,0-1 1 0 0,-1 1 0 0 0,7 1 9 0 0,132 5 57 0 0,-112-7-59 0 0,0 1 1 0 0,0 1-1 0 0,0 1 0 0 0,0 2 1 0 0,0 1-1 0 0,-1 1 1 0 0,0 2-1 0 0,0 0 0 0 0,24 12-7 0 0,-50-19 22 0 0,1 1 0 0 0,0-1-1 0 0,0 1 1 0 0,-1 0-1 0 0,1 0 1 0 0,-1 0 0 0 0,0 0-1 0 0,1 0 1 0 0,-1 0 0 0 0,0 0-1 0 0,0 1 1 0 0,-1-1-1 0 0,1 1 1 0 0,0 0 0 0 0,-1-1-1 0 0,0 1 1 0 0,1 0 0 0 0,-1 0-1 0 0,0 0 1 0 0,0 0-1 0 0,-1 0 1 0 0,1 0 0 0 0,-1 0-1 0 0,1 0 1 0 0,-1 0 0 0 0,0 0-1 0 0,0 0 1 0 0,-1 1-1 0 0,1-1 1 0 0,0 0 0 0 0,-1 0-1 0 0,0 0 1 0 0,0 0 0 0 0,0 0-1 0 0,0 0 1 0 0,0-1-1 0 0,-1 1 1 0 0,1 0 0 0 0,-1-1-1 0 0,0 1 1 0 0,1 0 0 0 0,-3 1-22 0 0,-13 12 88 0 0,0 0 0 0 0,0-2 0 0 0,-2 0 1 0 0,0-1-1 0 0,0-1 0 0 0,-1-1 0 0 0,0 0 1 0 0,-1-2-1 0 0,-1 0 0 0 0,1-2 0 0 0,-17 4-88 0 0,-36-3-398 0 0,73-10 278 0 0,0 1 0 0 0,0 0 0 0 0,-1 0 1 0 0,1-1-1 0 0,1 1 0 0 0,-1 0 1 0 0,0-1-1 0 0,0 1 0 0 0,0-1 0 0 0,1 0 1 0 0,-1 1-1 0 0,1-1 0 0 0,-1 1 1 0 0,1-1-1 0 0,-1 0 0 0 0,1 1 0 0 0,0-1 1 0 0,0 0-1 0 0,0 1 0 0 0,0-1 0 0 0,0 0 1 0 0,0 0-1 0 0,1 1 0 0 0,-1-1 1 0 0,1 1-1 0 0,-1-1 0 0 0,1 0 0 0 0,-1 1 1 0 0,1-1-1 0 0,0 1 0 0 0,0-1 1 0 0,0 1-1 0 0,0-1 0 0 0,0 1 0 0 0,1-1 120 0 0,12-20-3481 0 0,-4 8-2497 0 0,0-1-5203 0 0</inkml:trace>
  <inkml:trace contextRef="#ctx0" brushRef="#br0" timeOffset="122210.671">1215 2748 17940 0 0,'0'0'1181'0'0,"0"0"-286"0"0,0 0 9 0 0,0 0 171 0 0,0 0 87 0 0,0 0-50 0 0,-2 37-178 0 0,-9 115-235 0 0,-30 96 591 0 0,-6-45-1364 0 0,5-128-1089 0 0,19-60-2912 0 0,-5-5-5152 0 0,21-10-2666 0 0</inkml:trace>
  <inkml:trace contextRef="#ctx0" brushRef="#br0" timeOffset="123210.281">965 3102 11426 0 0,'0'0'1405'0'0,"0"0"-342"0"0,0 0-90 0 0,0 0 63 0 0,0 0 14 0 0,0 0-109 0 0,0 0-198 0 0,0 0-191 0 0,0 0-181 0 0,0 0-155 0 0,32 0-92 0 0,100 5-85 0 0,-68 12-83 0 0,108 56-4153 0 0,-138-64 2479 0 0,51 13-1180 0 0,4-12 4184 0 0,-71-11-721 0 0,1-1-1 0 0,-1-1 1 0 0,0-1 0 0 0,0 0-1 0 0,0-2 1 0 0,0 0-1 0 0,-1-1 1 0 0,0 0 0 0 0,-1-1-1 0 0,0-1 1 0 0,0-1 0 0 0,0 0-1 0 0,11-12-564 0 0,14-29 1134 0 0,-40 49-1120 0 0,0 1 0 0 0,-1 0-1 0 0,1 0 1 0 0,-1-1 0 0 0,1 1 0 0 0,-1 0-1 0 0,0-1 1 0 0,1 1 0 0 0,-1 0 0 0 0,0-1 0 0 0,0 1-1 0 0,0-1 1 0 0,0 1 0 0 0,0 0 0 0 0,0-1-1 0 0,0 1 1 0 0,-1 0 0 0 0,1-1 0 0 0,-1 1 0 0 0,1 0-1 0 0,0-1 1 0 0,-1 1 0 0 0,0 0 0 0 0,1 0-1 0 0,-1-1 1 0 0,0 1 0 0 0,0 0 0 0 0,0 0 0 0 0,1 0-1 0 0,-1 0 1 0 0,0 0 0 0 0,0 0 0 0 0,-1 0-1 0 0,1 1 1 0 0,0-1 0 0 0,0 0 0 0 0,0 0 0 0 0,0 1-1 0 0,-1-1 1 0 0,1 1 0 0 0,0-1 0 0 0,-2 1-14 0 0,-7-2-35 0 0,0 0 1 0 0,0 1 0 0 0,0 0 0 0 0,-1 0 0 0 0,1 2 0 0 0,0-1 0 0 0,0 1 0 0 0,0 0 0 0 0,0 1 0 0 0,0 1 0 0 0,0-1-1 0 0,0 1 1 0 0,0 1 0 0 0,1 0 0 0 0,0 0 0 0 0,-1 1 0 0 0,2 0 0 0 0,-1 1 0 0 0,1 0 0 0 0,0 0 0 0 0,0 1-1 0 0,0 0 1 0 0,1 0 0 0 0,0 1 0 0 0,1 0 0 0 0,-1 0 0 0 0,2 0 0 0 0,-1 1 0 0 0,1 0 0 0 0,0 0 0 0 0,1 0-1 0 0,0 1 1 0 0,1-1 0 0 0,0 1 0 0 0,0 0 0 0 0,1 0 0 0 0,-1 10 34 0 0,3-15 5 0 0,0 0 0 0 0,0 0 0 0 0,1 0 0 0 0,0 0 0 0 0,0-1-1 0 0,0 1 1 0 0,0 0 0 0 0,1-1 0 0 0,-1 1 0 0 0,1 0 0 0 0,0-1 0 0 0,1 0 0 0 0,-1 0 0 0 0,1 1 0 0 0,0-1 0 0 0,0-1-1 0 0,0 1 1 0 0,0 0 0 0 0,1-1 0 0 0,0 0 0 0 0,-1 0 0 0 0,1 0 0 0 0,0 0 0 0 0,1 0 0 0 0,-1-1 0 0 0,1 1-5 0 0,8 4 30 0 0,1-1 0 0 0,-1 0 0 0 0,1-1 0 0 0,0 0 1 0 0,1-2-1 0 0,-1 1 0 0 0,1-2 0 0 0,1 1-30 0 0,9-1 110 0 0,-1 0-1 0 0,0-1 0 0 0,0-2 1 0 0,0 0-1 0 0,1-2 1 0 0,-1 0-1 0 0,-1-2 0 0 0,1-1 1 0 0,-1 0-1 0 0,0-2 0 0 0,0-1 1 0 0,16-9-110 0 0,-30 14 44 0 0,14-7 76 0 0,0-1 1 0 0,-2 0-1 0 0,1-2 0 0 0,-2 0 0 0 0,1-1 0 0 0,-2-1 0 0 0,15-17-120 0 0,-28 28-4 0 0,1-1-1 0 0,-2-1 1 0 0,1 1 0 0 0,-1-1-1 0 0,0 0 1 0 0,0 0 0 0 0,-1 0-1 0 0,0-1 1 0 0,0 1 0 0 0,-1-1-1 0 0,0 0 1 0 0,-1 0 0 0 0,1 0-1 0 0,-1-1 1 0 0,-1 1 0 0 0,0 0-1 0 0,0-1 1 0 0,0 1 0 0 0,-1-3 4 0 0,-3 8-31 0 0,1 0 0 0 0,0 1 0 0 0,-1-1 0 0 0,0 1 0 0 0,0-1 0 0 0,1 1 0 0 0,-1 0 0 0 0,-1 0 0 0 0,1 0 1 0 0,0 0-1 0 0,0 1 0 0 0,-1-1 0 0 0,1 1 0 0 0,-1 0 0 0 0,1 0 0 0 0,-1 0 0 0 0,1 1 0 0 0,-1-1 0 0 0,0 1 1 0 0,1 0-1 0 0,-1 0 0 0 0,0 0 0 0 0,1 0 0 0 0,-1 1 0 0 0,0-1 0 0 0,1 1 0 0 0,-1 0 0 0 0,1 0 1 0 0,-1 1-1 0 0,-2 0 31 0 0,-5 2-28 0 0,1 0 0 0 0,0 0 0 0 0,0 1 0 0 0,1 0 1 0 0,-1 0-1 0 0,1 1 0 0 0,0 0 0 0 0,1 1 1 0 0,-1 0-1 0 0,1 1 0 0 0,1-1 0 0 0,0 2 0 0 0,0-1 1 0 0,0 1-1 0 0,1 0 0 0 0,0 0 0 0 0,1 0 0 0 0,0 1 1 0 0,0 0-1 0 0,1 0 0 0 0,1 0 0 0 0,-1 1 0 0 0,2-1 1 0 0,-1 1-1 0 0,1 8 28 0 0,1-15 8 0 0,1 0 0 0 0,1 0 0 0 0,-1 0 0 0 0,0 0 0 0 0,1 0 0 0 0,0 0 0 0 0,0 0 0 0 0,0 0 0 0 0,0 0 0 0 0,1 0 0 0 0,0 0 0 0 0,0-1 0 0 0,0 1 0 0 0,0-1 0 0 0,0 1 0 0 0,0-1 0 0 0,1 0 0 0 0,0 0 0 0 0,0 0 0 0 0,0 0 0 0 0,0-1 0 0 0,0 1 0 0 0,0-1 0 0 0,1 1 0 0 0,-1-1 0 0 0,4 1-8 0 0,14 5 59 0 0,0-1 0 0 0,1 0-1 0 0,0-2 1 0 0,0-1 0 0 0,0 0 0 0 0,0-2 0 0 0,0-1-1 0 0,1 0 1 0 0,-1-2 0 0 0,0 0 0 0 0,1-2 0 0 0,-1 0 0 0 0,0-1-1 0 0,-1-2 1 0 0,1 0 0 0 0,-1-1 0 0 0,0-1 0 0 0,3-3-59 0 0,7-2 98 0 0,0-1 0 0 0,-1-2 1 0 0,0-1-1 0 0,-2-1 0 0 0,0-1 1 0 0,-1-2-1 0 0,-1-1 0 0 0,-1 0 1 0 0,0-2-1 0 0,-2-1 0 0 0,-1-1 0 0 0,-2-1 1 0 0,0-1-1 0 0,5-12-98 0 0,-18 27-16 0 0,0-1-1 0 0,-1 0 1 0 0,-1 0-1 0 0,0 0 1 0 0,-1-1-1 0 0,-1 1 1 0 0,0-1-1 0 0,-1 0 1 0 0,0 0-1 0 0,-1 0 1 0 0,-1 0-1 0 0,0 0 1 0 0,-2 0-1 0 0,1 0 1 0 0,-2 0-1 0 0,0 0 0 0 0,-1 0 1 0 0,0 1-1 0 0,-1 0 1 0 0,0 0-1 0 0,-2 0 1 0 0,1 0-1 0 0,-2 1 1 0 0,-6-10 16 0 0,11 20 0 0 0,0 1-1 0 0,0-1 1 0 0,0 0 0 0 0,0 1-1 0 0,0 0 1 0 0,-1-1 0 0 0,1 1-1 0 0,-1 1 1 0 0,1-1 0 0 0,-1 0-1 0 0,0 1 1 0 0,1 0 0 0 0,-1 0 0 0 0,0 0-1 0 0,0 0 1 0 0,0 1 0 0 0,0-1-1 0 0,0 1 1 0 0,0 0 0 0 0,0 0-1 0 0,0 1 1 0 0,0-1 0 0 0,0 1-1 0 0,0 0 1 0 0,0 0 0 0 0,1 0-1 0 0,-1 0 1 0 0,0 1 0 0 0,1 0-1 0 0,-1-1 1 0 0,1 1 0 0 0,-1 1-1 0 0,1-1 1 0 0,0 0 0 0 0,0 1 0 0 0,0 0-1 0 0,0-1 1 0 0,0 1 0 0 0,1 0-1 0 0,-1 1 1 0 0,1-1 0 0 0,-1 1 0 0 0,-8 13 32 0 0,0-1 1 0 0,1 1 0 0 0,1 1-1 0 0,0 0 1 0 0,2 0-1 0 0,0 1 1 0 0,1-1 0 0 0,0 2-1 0 0,2-1 1 0 0,0 0 0 0 0,2 1-1 0 0,0 0 1 0 0,1 0 0 0 0,1 7-33 0 0,2 21 249 0 0,2-1 0 0 0,2 0 0 0 0,2 0 0 0 0,3-1 1 0 0,7 21-250 0 0,69 135 859 0 0,-38-131-849 0 0,-23-64 21 0 0,7-14-447 0 0,-33 7 126 0 0,0-8-8243 0 0,0 5-3174 0 0</inkml:trace>
  <inkml:trace contextRef="#ctx0" brushRef="#br0" timeOffset="125541.676">3450 3514 3041 0 0,'0'0'3182'0'0,"0"0"-1291"0"0,0 0-535 0 0,0 0 103 0 0,0 0 279 0 0,0 0 157 0 0,0 0-135 0 0,0 0-364 0 0,0 0-414 0 0,0 0-249 0 0,0 0-76 0 0,-2 11 619 0 0,-9 5-1049 0 0,0 0 0 0 0,-1 0 1 0 0,-1-2-1 0 0,0 0 0 0 0,-1 0 0 0 0,-16 11-227 0 0,14-10-104 0 0,-49 28-1263 0 0,41-29-2211 0 0,0 2-4871 0 0,16-9-782 0 0</inkml:trace>
  <inkml:trace contextRef="#ctx0" brushRef="#br0" timeOffset="126392.119">4260 3205 6945 0 0,'0'0'2465'0'0,"0"0"-417"0"0,0 0-323 0 0,0 0 23 0 0,0 0 45 0 0,0 0-70 0 0,0 0-263 0 0,0 0-403 0 0,0 0-371 0 0,0 0-251 0 0,0 0-110 0 0,0 0-18 0 0,0 0 32 0 0,-9 18 9 0 0,-28 57-38 0 0,23 3 277 0 0,15-58-449 0 0,-2-13-99 0 0,1 1 1 0 0,-1-1-1 0 0,1 1 1 0 0,1-1 0 0 0,0 0-1 0 0,0 1 1 0 0,0-1 0 0 0,1 1-1 0 0,0-1 1 0 0,0 0 0 0 0,1 0-1 0 0,0 0 1 0 0,0-1 0 0 0,0 1-1 0 0,1-1 1 0 0,0 1 0 0 0,1-1-1 0 0,-1 0 1 0 0,1-1 0 0 0,0 1-1 0 0,1-1 1 0 0,-1 0-1 0 0,1 0 1 0 0,0-1 0 0 0,0 1-1 0 0,3 0-39 0 0,2-3 36 0 0,0 0-1 0 0,0 0 0 0 0,0-1 0 0 0,0-1 1 0 0,0 0-1 0 0,1 0 0 0 0,-1-1 0 0 0,0-1 1 0 0,0 0-1 0 0,0 0 0 0 0,0-1 0 0 0,-1 0 1 0 0,1-1-1 0 0,-1-1 0 0 0,0 1 0 0 0,0-1 1 0 0,0-1-1 0 0,0 0 0 0 0,-1-1 0 0 0,0 1 1 0 0,-1-2-1 0 0,6-5-35 0 0,-2 5 25 0 0,147-128 215 0 0,-122 98-160 0 0,-19 70-306 0 0,-15-25 229 0 0,1 0 0 0 0,0 0 0 0 0,0-1 0 0 0,0 1 0 0 0,1-1 0 0 0,0 0 0 0 0,0 0 0 0 0,1-1 0 0 0,0 0 0 0 0,0 0 0 0 0,0 0 0 0 0,0-1 0 0 0,1 1 1 0 0,0-1-1 0 0,0-1 0 0 0,0 0 0 0 0,0 0 0 0 0,0 0 0 0 0,1-1 0 0 0,-1 0 0 0 0,1 0 0 0 0,-1-1 0 0 0,4 1-3 0 0,-1-1 54 0 0,0-1 0 0 0,0 0 0 0 0,1 0 1 0 0,-1-1-1 0 0,0 0 0 0 0,0-1 0 0 0,0 0 1 0 0,0 0-1 0 0,0-1 0 0 0,-1-1 0 0 0,1 1 0 0 0,-1-2 1 0 0,0 1-1 0 0,0-1 0 0 0,0-1 0 0 0,-1 1 1 0 0,1-2-1 0 0,-2 1 0 0 0,1-1 0 0 0,-1 0 1 0 0,0 0-1 0 0,0-1 0 0 0,-1 0 0 0 0,0-1 1 0 0,0 1-1 0 0,-1-1 0 0 0,1-2-54 0 0,-4 5 16 0 0,0-1 1 0 0,-1 1 0 0 0,1-1-1 0 0,-2 0 1 0 0,1 0-1 0 0,-1 0 1 0 0,1 1-1 0 0,-2-1 1 0 0,1 0-1 0 0,-1 0 1 0 0,0 0-1 0 0,-1 1 1 0 0,0-2-17 0 0,-4 3-702 0 0,2 17-9788 0 0,4-5-1142 0 0</inkml:trace>
  <inkml:trace contextRef="#ctx0" brushRef="#br0" timeOffset="126723.833">5359 3374 1896 0 0,'0'0'2446'0'0,"0"0"104"0"0,0 0 228 0 0,0 0 48 0 0,0 0-267 0 0,0 0-425 0 0,0 0-422 0 0,33-3-367 0 0,103-14-284 0 0,-53-6 441 0 0,1-25 513 0 0,-82 46-1972 0 0,1 0 0 0 0,-1-1 0 0 0,1 1 0 0 0,-1 0 1 0 0,0-1-1 0 0,0 1 0 0 0,0-1 0 0 0,0 0 0 0 0,-1 0 0 0 0,1 0 0 0 0,-1 0 0 0 0,1 0 1 0 0,-1 0-1 0 0,0 0 0 0 0,0 0 0 0 0,-1 0 0 0 0,1 0 0 0 0,-1-1 0 0 0,1 1 0 0 0,-1 0 0 0 0,0 0 1 0 0,0-1-1 0 0,-1 1 0 0 0,1 0 0 0 0,-1-1 0 0 0,1 1 0 0 0,-2-3-43 0 0,-1 3 0 0 0,0 0 1 0 0,1 1-1 0 0,-2-1 0 0 0,1 1 0 0 0,0-1 0 0 0,0 1 0 0 0,-1 0 1 0 0,1 0-1 0 0,-1 1 0 0 0,0-1 0 0 0,1 1 0 0 0,-1 0 1 0 0,0 0-1 0 0,0 0 0 0 0,0 0 0 0 0,0 0 0 0 0,0 1 0 0 0,0 0 1 0 0,0 0-1 0 0,0 0 0 0 0,0 0 0 0 0,0 1 0 0 0,-4-1-14 0 0,0 1-1 0 0,0 0 1 0 0,0 1-1 0 0,0 0 1 0 0,0 0-1 0 0,0 1 1 0 0,1-1-1 0 0,-1 2 1 0 0,1-1-1 0 0,0 1 1 0 0,0 0-1 0 0,0 0 1 0 0,1 1-1 0 0,-1 0 1 0 0,1 0-1 0 0,0 1 1 0 0,1 0-1 0 0,-1 0 1 0 0,1 0-1 0 0,0 0 1 0 0,1 1-1 0 0,-3 5 15 0 0,2-5-2 0 0,1 0 0 0 0,0 0-1 0 0,0 0 1 0 0,1 0-1 0 0,-1 1 1 0 0,2-1 0 0 0,-1 1-1 0 0,1 0 1 0 0,0 0-1 0 0,1 0 1 0 0,0 0 0 0 0,0 0-1 0 0,1 0 1 0 0,0 0-1 0 0,0 0 1 0 0,1 0 0 0 0,0 0-1 0 0,1 0 1 0 0,-1 0-1 0 0,1 0 1 0 0,1 0 0 0 0,0-1-1 0 0,0 1 1 0 0,0-1-1 0 0,2 3 3 0 0,2 2-27 0 0,0-1 0 0 0,1 1 1 0 0,1-2-1 0 0,-1 1 0 0 0,2-1 0 0 0,-1 0 0 0 0,1-1 0 0 0,1 0 0 0 0,0 0 0 0 0,0-1 0 0 0,1-1 0 0 0,0 0 0 0 0,0-1 0 0 0,0 0 0 0 0,1 0 0 0 0,0-2 0 0 0,0 1 0 0 0,0-2 0 0 0,1 0 0 0 0,-1 0 0 0 0,4-1 27 0 0,22 0-2017 0 0,-13-1-6425 0 0,-12-1-3906 0 0</inkml:trace>
  <inkml:trace contextRef="#ctx0" brushRef="#br0" timeOffset="127589.835">6642 3323 0 0 0,'0'0'464'0'0,"0"0"416"0"0,0 0 118 0 0,0 0 66 0 0,0 0 100 0 0,0 0 178 0 0,0 0 182 0 0,21-13 161 0 0,61-36 119 0 0,-62 37 15 0 0,-21 9 2752 0 0,-3-1-2570 0 0,-62 7 1389 0 0,55 2-3247 0 0,1 1 0 0 0,0 0 0 0 0,0 0 0 0 0,1 1 0 0 0,-1 0 0 0 0,2 1 0 0 0,-1 0-1 0 0,1 0 1 0 0,0 1 0 0 0,1 0 0 0 0,-6 8-143 0 0,10-12 5 0 0,0-1-1 0 0,1 0 0 0 0,-1 1 1 0 0,1 0-1 0 0,0 0 1 0 0,0-1-1 0 0,1 1 1 0 0,-1 0-1 0 0,1 0 1 0 0,0 1-1 0 0,1-1 1 0 0,-1 0-1 0 0,1 0 1 0 0,0 0-1 0 0,0 0 0 0 0,0 1 1 0 0,1-1-1 0 0,0 0 1 0 0,0 0-1 0 0,0 0 1 0 0,1 0-1 0 0,0 0 1 0 0,0 0-1 0 0,0-1 1 0 0,0 1-1 0 0,1-1 1 0 0,1 3-5 0 0,5 1-21 0 0,0 0 1 0 0,0-1 0 0 0,1 0 0 0 0,0 0 0 0 0,0-1 0 0 0,1 0 0 0 0,-1-1 0 0 0,1 0 0 0 0,1-1 0 0 0,-1 0 0 0 0,1-1 0 0 0,-1 0 0 0 0,1-1 0 0 0,0 0 0 0 0,0-1 0 0 0,0 0 0 0 0,0-1 0 0 0,0 0 0 0 0,0-1 0 0 0,9-2 20 0 0,-5 3-61 0 0,3-1-153 0 0,0-1 0 0 0,0-1 0 0 0,0-1-1 0 0,-1 0 1 0 0,1-1 0 0 0,-1-1 0 0 0,-1-1 0 0 0,6-3 214 0 0,131-77-5923 0 0,11-42-4818 0 0,-141 89 12253 0 0,-48 41 1478 0 0,-61 57 2261 0 0,78-53-4947 0 0,0 0 1 0 0,0 1 0 0 0,0 0-1 0 0,1 0 1 0 0,0 0 0 0 0,0 1-1 0 0,1 0 1 0 0,0 0 0 0 0,0 0-1 0 0,0 1 1 0 0,1-1 0 0 0,0 1-1 0 0,1 0 1 0 0,0 1 0 0 0,0-1-1 0 0,1 0 1 0 0,0 1 0 0 0,0 0-1 0 0,1-1 1 0 0,0 1 0 0 0,0 0-1 0 0,1 8-304 0 0,3-12 75 0 0,0 0-1 0 0,0 0 0 0 0,1 0 1 0 0,-1-1-1 0 0,1 0 0 0 0,0 1 0 0 0,0-1 1 0 0,1-1-1 0 0,-1 1 0 0 0,1-1 1 0 0,-1 1-1 0 0,1-1 0 0 0,0-1 1 0 0,1 1-1 0 0,-1-1 0 0 0,0 0 0 0 0,1 0 1 0 0,-1 0-1 0 0,1-1 0 0 0,-1 0 1 0 0,5 1-75 0 0,4 1 106 0 0,0-1 1 0 0,0 0-1 0 0,0 0 0 0 0,0-2 1 0 0,0 0-1 0 0,1 0 1 0 0,-1-1-1 0 0,0-1 1 0 0,0 0-1 0 0,0-1 0 0 0,-1-1 1 0 0,1 0-1 0 0,-1-1 1 0 0,0 0-1 0 0,0-1 0 0 0,0-1 1 0 0,-1 0-1 0 0,0 0 1 0 0,0-1-1 0 0,-1-1 1 0 0,0 0-1 0 0,0-1 0 0 0,-1 0 1 0 0,0 0-1 0 0,1-4-106 0 0,-8 10 11 0 0,0 0 0 0 0,-1 0-1 0 0,0 0 1 0 0,1 0 0 0 0,-2-1 0 0 0,1 1-1 0 0,0-1 1 0 0,-1 1 0 0 0,0-1 0 0 0,0 0-1 0 0,0 0 1 0 0,-1 1 0 0 0,1-1 0 0 0,-1 0-1 0 0,0 0 1 0 0,-1 0 0 0 0,1 1-1 0 0,-1-1 1 0 0,0 0 0 0 0,0 1 0 0 0,-1-1-1 0 0,1 0 1 0 0,-1 1 0 0 0,0 0 0 0 0,0-1-1 0 0,0 1 1 0 0,-1 0 0 0 0,1 0 0 0 0,-1 0-1 0 0,0 0 1 0 0,0 1 0 0 0,-1-1-1 0 0,1 1 1 0 0,-1 0 0 0 0,0 0 0 0 0,0 0-1 0 0,0 0 1 0 0,0 1 0 0 0,0 0 0 0 0,0 0-1 0 0,-3-1-10 0 0,-4-1-150 0 0,-1 0-1 0 0,0 1 0 0 0,1 0 0 0 0,-1 1 0 0 0,0 1 1 0 0,-1 0-1 0 0,1 0 0 0 0,0 2 0 0 0,0-1 0 0 0,0 1 1 0 0,0 1-1 0 0,0 0 0 0 0,0 1 0 0 0,0 0 1 0 0,-6 3 150 0 0,-25 24-2770 0 0,22-5-5331 0 0,16-14-3203 0 0</inkml:trace>
  <inkml:trace contextRef="#ctx0" brushRef="#br0" timeOffset="127877.108">7765 3345 6465 0 0,'0'0'2948'0'0,"0"0"-620"0"0,0 0-219 0 0,0 0 30 0 0,0 0-51 0 0,0 0-230 0 0,0 0-398 0 0,0 0-457 0 0,0 0-369 0 0,0 0-237 0 0,0 0-141 0 0,0 0-61 0 0,0 0-34 0 0,0 14-23 0 0,1 48-18 0 0,1-56-98 0 0,0 0 1 0 0,0 0 0 0 0,0-1-1 0 0,0 1 1 0 0,1-1 0 0 0,0 0-1 0 0,0 0 1 0 0,1 0 0 0 0,-1 0 0 0 0,1-1-1 0 0,0 1 1 0 0,0-1 0 0 0,1 0-1 0 0,-1 0 1 0 0,1-1 0 0 0,0 1 0 0 0,0-1-1 0 0,0 0 1 0 0,0 0 0 0 0,1-1-1 0 0,-1 1 1 0 0,1-1 0 0 0,0 0 0 0 0,-1-1-1 0 0,1 1 1 0 0,0-1 0 0 0,0-1-1 0 0,0 1 1 0 0,0-1 0 0 0,0 0-1 0 0,0 0 1 0 0,0-1 0 0 0,0 1 0 0 0,0-1-1 0 0,0-1 1 0 0,1 0-23 0 0,8-2-26 0 0,-1-1-1 0 0,0-1 1 0 0,0 0-1 0 0,-1-1 1 0 0,0-1-1 0 0,0 0 1 0 0,-1-1-1 0 0,0 0 1 0 0,0-1-1 0 0,-1 0 1 0 0,0 0-1 0 0,-1-2 1 0 0,0 1-1 0 0,-1-1 1 0 0,6-10 26 0 0,8-12-1701 0 0,-13 9-6637 0 0,-8 17-3365 0 0</inkml:trace>
  <inkml:trace contextRef="#ctx0" brushRef="#br0" timeOffset="128130.045">8384 2741 15427 0 0,'0'0'1719'0'0,"0"0"-953"0"0,0 0-275 0 0,0 0 190 0 0,0 0 287 0 0,0 0 149 0 0,0 0-25 0 0,0 0-167 0 0,0 0-193 0 0,0 0-141 0 0,2 36-100 0 0,6 112-82 0 0,-6 36 533 0 0,-52 154-606 0 0,40-268-1069 0 0,30-78-929 0 0,19-28-1807 0 0,-9 13-2667 0 0,-22 17 3310 0 0,5-5-7283 0 0</inkml:trace>
  <inkml:trace contextRef="#ctx0" brushRef="#br0" timeOffset="128545.124">8726 3186 8362 0 0,'0'0'2450'0'0,"0"0"-1014"0"0,0 0-337 0 0,0 0 60 0 0,0 0 110 0 0,0 0 6 0 0,0 0-161 0 0,0 0-190 0 0,0 0-166 0 0,0 0-137 0 0,0 0-109 0 0,0 0-104 0 0,-17 31-101 0 0,-52 92-80 0 0,49-62 41 0 0,21-51-210 0 0,-1-5-24 0 0,0 1 0 0 0,1-1 0 0 0,0 0 0 0 0,0 1-1 0 0,0-1 1 0 0,0 0 0 0 0,1 0 0 0 0,0 0 0 0 0,0 0 0 0 0,0 0-1 0 0,1 0 1 0 0,-1 0 0 0 0,1-1 0 0 0,0 1 0 0 0,1-1-1 0 0,-1 0 1 0 0,1 0 0 0 0,0 0 0 0 0,0-1 0 0 0,0 1-1 0 0,0-1 1 0 0,1 0 0 0 0,-1 0 0 0 0,1-1 0 0 0,0 1-1 0 0,-1-1 1 0 0,1 0 0 0 0,0 0 0 0 0,1 0 0 0 0,-1-1 0 0 0,3 1-35 0 0,2 0 106 0 0,1 0 0 0 0,0-1 0 0 0,0 0 0 0 0,0-1 0 0 0,0 0-1 0 0,-1 0 1 0 0,1-1 0 0 0,0 0 0 0 0,0-1 0 0 0,-1-1 0 0 0,1 0-1 0 0,-1 0 1 0 0,0-1 0 0 0,0 0 0 0 0,4-2-105 0 0,7-9 60 0 0,-2 0-1 0 0,1-1 1 0 0,-2-1 0 0 0,0-1-1 0 0,-1 0 1 0 0,-1-1 0 0 0,-1-1 0 0 0,-1 0-1 0 0,0-2 1 0 0,-2 1 0 0 0,0-1-1 0 0,-2-1 1 0 0,0 0 0 0 0,-2-1-1 0 0,0 1 1 0 0,-2-2 0 0 0,0 1-1 0 0,-2-1 1 0 0,-1 1 0 0 0,0-1 0 0 0,-2 0-1 0 0,-1 0 1 0 0,-1 0 0 0 0,-2 0-1 0 0,-1-10-59 0 0,3 26-26 0 0,-1 0 1 0 0,1-1-1 0 0,-1 1 0 0 0,-1 0 0 0 0,0 0 0 0 0,0 0 0 0 0,0 0 0 0 0,-1 0 1 0 0,-1 1-1 0 0,0 0 0 0 0,0 0 0 0 0,0 0 0 0 0,-1 1 0 0 0,0-1 0 0 0,0 1 0 0 0,-1 1 1 0 0,0-1-1 0 0,0 1 0 0 0,-1 0 0 0 0,0 1 0 0 0,0 0 0 0 0,0 0 0 0 0,0 1 1 0 0,-1 0-1 0 0,0 0 0 0 0,1 1 0 0 0,-2 0 0 0 0,-8-1 26 0 0,12 3-5 0 0,-1 1 0 0 0,1 0 0 0 0,-1 0 0 0 0,0 1 0 0 0,1 0 0 0 0,-1 0 0 0 0,1 0 0 0 0,-1 1 0 0 0,1 0 0 0 0,0 0 0 0 0,0 1 0 0 0,0 0 0 0 0,0 0 0 0 0,0 0-1 0 0,1 1 1 0 0,-1 0 0 0 0,1 0 0 0 0,0 0 0 0 0,0 0 0 0 0,1 1 0 0 0,-1 0 0 0 0,1 0 0 0 0,0 1 5 0 0,-4 6 15 0 0,0 0 0 0 0,0 1 0 0 0,2 0 0 0 0,-1 0 0 0 0,2 0 0 0 0,0 1 0 0 0,0 0 0 0 0,2 0 0 0 0,-1 0 0 0 0,2 1 0 0 0,0-1 0 0 0,1 1 0 0 0,0 0 0 0 0,1-1 0 0 0,1 1 0 0 0,1 8-15 0 0,2-1 19 0 0,0 0 0 0 0,2 0 0 0 0,0-1 0 0 0,2 0 0 0 0,0 0 0 0 0,2-1 0 0 0,0 0 0 0 0,1-1 0 0 0,1 0 0 0 0,0 0-1 0 0,2-1 1 0 0,0-1 0 0 0,1-1 0 0 0,1 0 0 0 0,3 2-19 0 0,5 4-22 0 0,0-1 0 0 0,1-1 1 0 0,2-2-1 0 0,0 0 0 0 0,13 5 22 0 0,58 11-1896 0 0,-72-27-1519 0 0,-8-3-6679 0 0</inkml:trace>
  <inkml:trace contextRef="#ctx0" brushRef="#br0" timeOffset="129775.125">9869 2862 0 0 0,'0'0'261'0'0,"0"0"832"0"0,0 0 392 0 0,0 0 164 0 0,0 0 23 0 0,0 0-30 0 0,0 0-110 0 0,0 0-73 0 0,0 0-39 0 0,-2-14-93 0 0,-8-42-72 0 0,7 42-132 0 0,3 14-159 0 0,0 0-120 0 0,0 0-122 0 0,0 0-118 0 0,0 0-108 0 0,0 0-126 0 0,0 0-94 0 0,0 74 2207 0 0,7 366 451 0 0,-5-392-2877 0 0,2 0 0 0 0,2-1 0 0 0,2 1 0 0 0,3-1 0 0 0,9 25-57 0 0,-4-46-1 0 0,-16-26 12 0 0,10-8 261 0 0,12-28-235 0 0,1 1 0 0 0,2 1 0 0 0,2 1 0 0 0,1 2 0 0 0,1 0 1 0 0,2 2-1 0 0,0 2 0 0 0,31-21-37 0 0,-58 45-1 0 0,0 0-1 0 0,0 0 1 0 0,0 1 0 0 0,0 0-1 0 0,0 0 1 0 0,0 0 0 0 0,1 0-1 0 0,-1 0 1 0 0,1 1 0 0 0,0 0-1 0 0,-1 0 1 0 0,1 0 0 0 0,0 1-1 0 0,-1-1 1 0 0,5 1 1 0 0,8 48-23 0 0,-14 48 170 0 0,-5-85-132 0 0,2 1-1 0 0,-1 0 1 0 0,1 0 0 0 0,1 0-1 0 0,0-1 1 0 0,1 1 0 0 0,0 0-1 0 0,1-1 1 0 0,0 1 0 0 0,1-1-1 0 0,0 0 1 0 0,4 7-15 0 0,11-9-1616 0 0,-5-18-2807 0 0,3-2-4988 0 0,-10 8-1894 0 0</inkml:trace>
  <inkml:trace contextRef="#ctx0" brushRef="#br0" timeOffset="130529.628">10953 3278 7258 0 0,'0'0'1531'0'0,"0"0"-250"0"0,0 0-62 0 0,0 0 63 0 0,0 0 31 0 0,0 0-74 0 0,0 0-135 0 0,0 0-142 0 0,0 0-131 0 0,-31 12-102 0 0,-101 34-83 0 0,124-44-534 0 0,1 0 0 0 0,0 0 1 0 0,0 1-1 0 0,0 0 0 0 0,0 0 0 0 0,1 0 1 0 0,-1 1-1 0 0,1 0 0 0 0,0 1 0 0 0,0-1 1 0 0,0 1-1 0 0,-3 4-112 0 0,-2 2 272 0 0,7-7-203 0 0,0 0 1 0 0,0 0-1 0 0,0 0 1 0 0,0 0-1 0 0,0 0 1 0 0,1 1-1 0 0,0 0 1 0 0,0-1-1 0 0,0 1 1 0 0,1 1-1 0 0,0-1 0 0 0,0 0 1 0 0,0 0-1 0 0,0 1 1 0 0,1-1-1 0 0,0 1 1 0 0,0-1-1 0 0,0 1 1 0 0,1 0-1 0 0,0-1 1 0 0,0 1-1 0 0,1 3-69 0 0,0-7 30 0 0,1 0 0 0 0,-1 1 0 0 0,1-1 0 0 0,0 0 0 0 0,0 0 0 0 0,0 0-1 0 0,0 0 1 0 0,0 0 0 0 0,0 0 0 0 0,1 0 0 0 0,-1-1 0 0 0,1 1 0 0 0,-1-1 0 0 0,1 0 0 0 0,-1 0 0 0 0,1 0 0 0 0,0 0-1 0 0,0 0 1 0 0,-1-1 0 0 0,1 1 0 0 0,0-1 0 0 0,0 1 0 0 0,0-1 0 0 0,0 0 0 0 0,-1 0 0 0 0,2-1-30 0 0,15-1 83 0 0,0 0 0 0 0,0-2 1 0 0,0 0-1 0 0,-1-2 1 0 0,0 1-1 0 0,0-2 1 0 0,0-1-1 0 0,-1 0 0 0 0,0-1 1 0 0,0-1-1 0 0,-1-1 1 0 0,-1 0-1 0 0,0-1 0 0 0,0 0 1 0 0,-1-1-1 0 0,-1-1 1 0 0,0 0-1 0 0,-1-1 1 0 0,0-1-1 0 0,5-10-83 0 0,31-51 331 0 0,-48 76-154 0 0,0 1 16 0 0,-14 23 237 0 0,10-15-419 0 0,0 1 1 0 0,1-1-1 0 0,-1 1 0 0 0,2 0 1 0 0,-1 0-1 0 0,1 0 0 0 0,1 0 1 0 0,-1 1-1 0 0,2-1 0 0 0,-1 0 1 0 0,1 1-1 0 0,1-1 0 0 0,0 0 1 0 0,0 1-1 0 0,0-1 1 0 0,2 0-1 0 0,-1 0 0 0 0,1 0 1 0 0,0 0-1 0 0,1-1 0 0 0,0 1 1 0 0,0-1-1 0 0,1 0 0 0 0,0 0 1 0 0,0 0-1 0 0,1-1 0 0 0,0 0 1 0 0,0 0-1 0 0,1 0 0 0 0,0-1 1 0 0,0 0-1 0 0,0 0 1 0 0,1-1-1 0 0,0 0 0 0 0,0 0 1 0 0,0-1-1 0 0,1 0 0 0 0,0 0 1 0 0,-1-1-1 0 0,1 0 0 0 0,0-1 1 0 0,1 0-1 0 0,7 1-11 0 0,-11-3 19 0 0,0 0 0 0 0,0-1 1 0 0,0 1-1 0 0,0-1 0 0 0,0 0 0 0 0,0-1 1 0 0,-1 1-1 0 0,1-1 0 0 0,0 0 0 0 0,-1-1 1 0 0,0 1-1 0 0,1-1 0 0 0,-1 0 0 0 0,0-1 0 0 0,0 1 1 0 0,-1-1-1 0 0,1 0 0 0 0,-1 0 0 0 0,4-4-19 0 0,6-9 36 0 0,-1-1 0 0 0,0 0-1 0 0,-2-1 1 0 0,0 0-1 0 0,-1-1 1 0 0,0 0-1 0 0,-2-1 1 0 0,6-20-36 0 0,17-38 12 0 0,-12 53-35 0 0,5 155 17 0 0,-22-118 8 0 0,1 1-1 0 0,0-2 0 0 0,0 1 1 0 0,2 0-1 0 0,-1-1 0 0 0,1 1 1 0 0,0-1-1 0 0,1 0 0 0 0,1-1 1 0 0,-1 0-1 0 0,1 0 0 0 0,1 0 1 0 0,0-1-1 0 0,0 0 0 0 0,1 0 1 0 0,-1-1-1 0 0,2 0 1 0 0,4 2-3 0 0,-10-7 16 0 0,0-1-1 0 0,0 0 0 0 0,0 0 1 0 0,0 0-1 0 0,0 0 0 0 0,0-1 0 0 0,0 0 1 0 0,0 0-1 0 0,0 0 0 0 0,0 0 1 0 0,0-1-1 0 0,0 1 0 0 0,0-1 1 0 0,0 0-1 0 0,-1 0 0 0 0,1 0 0 0 0,0-1 1 0 0,0 1-1 0 0,-1-1 0 0 0,1 0 1 0 0,-1 0-1 0 0,1-1 0 0 0,-1 1 0 0 0,0 0 1 0 0,0-1-1 0 0,0 0 0 0 0,0 0 1 0 0,0-1-16 0 0,66-94 576 0 0,-56 75-468 0 0,-6 13-43 0 0,-1-1-1 0 0,0-1 1 0 0,0 1 0 0 0,-1-1-1 0 0,-1 0 1 0 0,0 0-1 0 0,-1 0 1 0 0,0 0 0 0 0,0-1-1 0 0,-1-8-63 0 0,-2 21-46 0 0,0 0-49 0 0,0 0-113 0 0,-5 29-7462 0 0,5-22 146 0 0,0-3-4843 0 0</inkml:trace>
  <inkml:trace contextRef="#ctx0" brushRef="#br0" timeOffset="130876.235">12183 3422 12651 0 0,'0'0'2483'0'0,"0"0"-1024"0"0,0 0-136 0 0,0 0 168 0 0,0 0-43 0 0,0 0-176 0 0,0 0-249 0 0,0 0-224 0 0,0 0-152 0 0,0 0-104 0 0,32-15-71 0 0,98-46-65 0 0,-81 27 88 0 0,-44 26-378 0 0,-3 4-97 0 0,1 1 1 0 0,-1 0 0 0 0,1-1-1 0 0,-1 1 1 0 0,0-1-1 0 0,0 0 1 0 0,0 0 0 0 0,-1 0-1 0 0,0 0 1 0 0,1 0 0 0 0,-1 0-1 0 0,-1 0 1 0 0,1 0 0 0 0,-1-1-1 0 0,1 1 1 0 0,-1 0-1 0 0,0 0 1 0 0,-1-1 0 0 0,1 1-1 0 0,-1 0 1 0 0,0 0 0 0 0,0 0-1 0 0,0 0 1 0 0,0 0 0 0 0,-1 0-1 0 0,0 0 1 0 0,0 0-1 0 0,0 0 1 0 0,0 1 0 0 0,0-1-1 0 0,-1 1 1 0 0,1-1 0 0 0,-1 1-1 0 0,-1 0-20 0 0,-5 0-7 0 0,0 1 0 0 0,0 0 0 0 0,0 0 0 0 0,0 1-1 0 0,0 0 1 0 0,-1 1 0 0 0,1 0 0 0 0,0 1 0 0 0,0 0-1 0 0,-1 0 1 0 0,1 1 0 0 0,0 0 0 0 0,0 0 0 0 0,0 1 0 0 0,1 0-1 0 0,-1 1 1 0 0,1 0 0 0 0,0 0 0 0 0,0 1 0 0 0,0 0 0 0 0,0 1-1 0 0,1-1 1 0 0,0 2 0 0 0,0-1 0 0 0,1 0 0 0 0,-1 1 0 0 0,2 1-1 0 0,-1-1 1 0 0,1 1 0 0 0,0 0 0 0 0,0 0 0 0 0,1 0 0 0 0,0 0-1 0 0,1 1 1 0 0,0 0 0 0 0,0 0 0 0 0,1 0 0 0 0,0 0 0 0 0,0 0-1 0 0,1 6 8 0 0,-1-4 4 0 0,1-1 0 0 0,0 1 0 0 0,0 0 0 0 0,1 0-1 0 0,1 0 1 0 0,0 0 0 0 0,1 0 0 0 0,0 0 0 0 0,0-1-1 0 0,1 1 1 0 0,0-1 0 0 0,1 0 0 0 0,1 0 0 0 0,-1 0-1 0 0,1 0 1 0 0,1-1 0 0 0,0 0 0 0 0,0 0-1 0 0,6 6-3 0 0,-1-2-20 0 0,0-1 0 0 0,1-1-1 0 0,1 0 1 0 0,0 0-1 0 0,0-1 1 0 0,1-1-1 0 0,0 0 1 0 0,1-1-1 0 0,0 0 1 0 0,0-1 0 0 0,1-1-1 0 0,0-1 1 0 0,0 0-1 0 0,0-1 1 0 0,0-1-1 0 0,1 0 1 0 0,-1-1-1 0 0,13 0 21 0 0,-20-2-383 0 0,17-1-1147 0 0,-10-2-4038 0 0,-6-1-6698 0 0</inkml:trace>
  <inkml:trace contextRef="#ctx0" brushRef="#br0" timeOffset="133628.03">13588 3301 1808 0 0,'0'0'1361'0'0,"0"0"-316"0"0,0 0-129 0 0,0 0 226 0 0,0 0 308 0 0,0 0 219 0 0,0 0 17 0 0,0 0-226 0 0,0 0-299 0 0,0 0-323 0 0,0 0-253 0 0,7-10-164 0 0,21-26-86 0 0,-27 35-269 0 0,0 0 0 0 0,-1 0 0 0 0,1 1 0 0 0,0-1 0 0 0,0 1 0 0 0,0-1 0 0 0,-1 1 1 0 0,1-1-1 0 0,0 1 0 0 0,0-1 0 0 0,0 1 0 0 0,0 0 0 0 0,0-1 0 0 0,0 1 0 0 0,0 0 0 0 0,0 0 0 0 0,0 0 1 0 0,0 0-1 0 0,0 0 0 0 0,0 0 0 0 0,0 0 0 0 0,0 0 0 0 0,0 0 0 0 0,0 0 0 0 0,0 1 0 0 0,0-1 0 0 0,0 0 1 0 0,-1 1-1 0 0,1-1 0 0 0,0 0 0 0 0,0 1 0 0 0,0-1 0 0 0,0 1 0 0 0,0 0 0 0 0,-1-1 0 0 0,1 1 0 0 0,0 0 1 0 0,-1-1-1 0 0,1 1 0 0 0,0 0 0 0 0,-1 0 0 0 0,1-1 0 0 0,-1 1 0 0 0,1 0 0 0 0,-1 0 0 0 0,1 0 0 0 0,-1 0 1 0 0,0 0-1 0 0,0 0-66 0 0,1-1 45 0 0,3 13 208 0 0,1-1 0 0 0,-2 0 0 0 0,0 1 0 0 0,0 0-1 0 0,-1 0 1 0 0,-1-1 0 0 0,0 1 0 0 0,0 0-1 0 0,-2 0 1 0 0,0 0 0 0 0,0 0 0 0 0,-1 0-1 0 0,-1 1-252 0 0,-7 30-8 0 0,-2 0-1 0 0,-2-2 1 0 0,-2 1-1 0 0,-2-2 0 0 0,-2 0 1 0 0,-1-1-1 0 0,-2-2 1 0 0,-2 0-1 0 0,-27 32 9 0 0,6-25-3302 0 0,43-44 2031 0 0,2-6-8540 0 0,1 2 1825 0 0</inkml:trace>
  <inkml:trace contextRef="#ctx0" brushRef="#br0" timeOffset="134091.415">13514 3654 1496 0 0,'0'0'1553'0'0,"0"0"-214"0"0,0 0 1 0 0,0 0 82 0 0,0 0 59 0 0,0 0-29 0 0,0 0-163 0 0,0 0-216 0 0,0 0-174 0 0,0 0-120 0 0,0 0-95 0 0,0 0-78 0 0,0 0-86 0 0,19 12-83 0 0,58 37-55 0 0,-42-38 211 0 0,-32-14-477 0 0,71-56 1372 0 0,-20 9-1185 0 0,-2-4-1 0 0,-2-1 0 0 0,38-57-302 0 0,-5-12 236 0 0,-95 147 135 0 0,2 0-1 0 0,0 1 0 0 0,2 0 0 0 0,0 1 1 0 0,2 0-1 0 0,0 6-370 0 0,-10 204 1003 0 0,16-229-996 0 0,0-1 0 0 0,0 1 1 0 0,1 0-1 0 0,0-1 0 0 0,0 1 0 0 0,0-1 1 0 0,1 0-1 0 0,0 1 0 0 0,0-1 0 0 0,0 0 1 0 0,1 0-1 0 0,0 0 0 0 0,-1 0 0 0 0,2-1 1 0 0,-1 1-1 0 0,1-1 0 0 0,-1 0 0 0 0,1 0 1 0 0,0 0-1 0 0,0 0 0 0 0,1-1 0 0 0,-1 0 1 0 0,3 1-8 0 0,-6-3-57 0 0,1-1 1 0 0,-1 1-1 0 0,1-1 1 0 0,0 1-1 0 0,-1-1 1 0 0,1 0-1 0 0,0 0 1 0 0,-1 0-1 0 0,1 0 1 0 0,0 0-1 0 0,0 0 1 0 0,-1-1-1 0 0,1 1 1 0 0,0 0-1 0 0,-1-1 1 0 0,1 1 0 0 0,-1-1-1 0 0,1 0 1 0 0,-1 0-1 0 0,1 1 1 0 0,-1-1-1 0 0,1 0 1 0 0,-1 0-1 0 0,0 0 1 0 0,1 0-1 0 0,0-2 57 0 0,6-9-3221 0 0,-1-1-3894 0 0,-5 9 4686 0 0,-1 0-6821 0 0</inkml:trace>
  <inkml:trace contextRef="#ctx0" brushRef="#br0" timeOffset="134621.51">14311 3521 6185 0 0,'0'0'4111'0'0,"0"0"-2119"0"0,0 0-882 0 0,0 0-134 0 0,0 0 29 0 0,0 0-5 0 0,0 0-99 0 0,0 0-205 0 0,0 0-240 0 0,0 0-168 0 0,0 0-71 0 0,0 0 18 0 0,3 4 2375 0 0,-68 29-1234 0 0,-16 12-874 0 0,81-43-498 0 0,0-1-1 0 0,1 1 1 0 0,-1 0 0 0 0,1-1 0 0 0,0 1 0 0 0,0-1 0 0 0,-1 1-1 0 0,1-1 1 0 0,0 1 0 0 0,0-1 0 0 0,0 1 0 0 0,1-1 0 0 0,-1 0 0 0 0,0 0-1 0 0,0 0 1 0 0,1 0 0 0 0,-1 0 0 0 0,0 0 0 0 0,1 0 0 0 0,-1 0-1 0 0,1 0 1 0 0,0 0 0 0 0,-1-1 0 0 0,1 1 0 0 0,-1-1 0 0 0,1 1 0 0 0,0-1-1 0 0,-1 0 1 0 0,1 0 0 0 0,0 0 0 0 0,0 0 0 0 0,-1 0 0 0 0,1 0-1 0 0,0 0-3 0 0,158 30 255 0 0,-159-29-237 0 0,1-1 0 0 0,-1 1 0 0 0,1-1 0 0 0,-1 1 0 0 0,1 0 0 0 0,-1 0 0 0 0,1 0 0 0 0,-1 0 0 0 0,0 0 0 0 0,0 0-1 0 0,1 0 1 0 0,-1 0 0 0 0,0 0 0 0 0,0 1 0 0 0,0-1 0 0 0,0 0 0 0 0,0 1 0 0 0,-1-1 0 0 0,1 1 0 0 0,0-1 0 0 0,-1 1 0 0 0,1-1 0 0 0,-1 1 0 0 0,1 0 0 0 0,-1-1 0 0 0,0 1-1 0 0,1 0 1 0 0,-1-1 0 0 0,0 1 0 0 0,0-1 0 0 0,0 1 0 0 0,-1 0 0 0 0,1-1 0 0 0,0 1 0 0 0,-1 0 0 0 0,1-1 0 0 0,-1 1 0 0 0,1-1 0 0 0,-1 1 0 0 0,0-1 0 0 0,1 1 0 0 0,-1-1 0 0 0,0 1-1 0 0,0-1 1 0 0,0 0 0 0 0,0 0 0 0 0,-1 1 0 0 0,1-1 0 0 0,0 0 0 0 0,0 0 0 0 0,-1 0 0 0 0,1 0 0 0 0,0 0 0 0 0,-1-1 0 0 0,1 1 0 0 0,-1 0 0 0 0,1-1 0 0 0,-1 1 0 0 0,0-1-1 0 0,1 1 1 0 0,-1-1 0 0 0,0 0-18 0 0,-102 58 404 0 0,33-43-613 0 0,70-16 8 0 0,0 0-1 0 0,0 0 1 0 0,0 0-1 0 0,0 0 1 0 0,1 0-1 0 0,-1 0 1 0 0,0 0-1 0 0,1 0 1 0 0,-1-1-1 0 0,1 1 1 0 0,0 0 0 0 0,-1 0-1 0 0,1-1 1 0 0,0 1-1 0 0,0 0 1 0 0,-1-1-1 0 0,1 1 1 0 0,0 0-1 0 0,0-1 1 0 0,1 1-1 0 0,-1 0 1 0 0,0-1-1 0 0,0 1 1 0 0,1 0 0 0 0,-1 0-1 0 0,1-1 1 0 0,-1 1-1 0 0,1 0 1 0 0,-1 0-1 0 0,1 0 1 0 0,0-2 201 0 0,7-4-3505 0 0,1 0-3284 0 0,-9 7 5874 0 0,8-5-6983 0 0</inkml:trace>
  <inkml:trace contextRef="#ctx0" brushRef="#br0" timeOffset="134944.549">14652 3415 7722 0 0,'0'0'3230'0'0,"0"0"-1050"0"0,0 0-572 0 0,0 0-159 0 0,0 0-132 0 0,0 0-166 0 0,0 0-237 0 0,0 0-230 0 0,0 0-127 0 0,0 0-19 0 0,0 0 11 0 0,0 0 18 0 0,0 0-47 0 0,17 0-58 0 0,118-1 765 0 0,104-28 372 0 0,-242 47-14998 0 0,-2-14 1860 0 0</inkml:trace>
  <inkml:trace contextRef="#ctx0" brushRef="#br0" timeOffset="135194.183">14641 3621 9754 0 0,'0'0'2829'0'0,"0"0"-1200"0"0,0 0-648 0 0,0 0-56 0 0,0 0 95 0 0,0 0 74 0 0,0 0-25 0 0,0 0-124 0 0,0 0-171 0 0,0 0-147 0 0,0 0-129 0 0,0 0-114 0 0,0 0-76 0 0,26 8-55 0 0,83 24-59 0 0,-99-29-169 0 0,0-1 0 0 0,0 0 1 0 0,0 0-1 0 0,0-1 1 0 0,1-1-1 0 0,-1 0 0 0 0,0 0 1 0 0,0-1-1 0 0,1 0 0 0 0,7-2-25 0 0,12-2-13 0 0,56-9-51 0 0,-48 8-1814 0 0,-2 0-4327 0 0,-25 3-5243 0 0</inkml:trace>
  <inkml:trace contextRef="#ctx0" brushRef="#br0" timeOffset="137310.406">15797 3304 6841 0 0,'0'0'1459'0'0,"0"0"-326"0"0,0 0 14 0 0,0 0 213 0 0,0 0 167 0 0,0 0-49 0 0,0 0-261 0 0,0 0-294 0 0,-31 12-255 0 0,-95 38-134 0 0,61-8 146 0 0,57-32-554 0 0,-1 1-16 0 0,-1-1 0 0 0,1 1-1 0 0,1 1 1 0 0,0-1 0 0 0,0 1-1 0 0,2 1 1 0 0,-1 0 0 0 0,2-1-1 0 0,-1 2 1 0 0,2-1-1 0 0,0 1 1 0 0,0-1 0 0 0,1 1-1 0 0,1 0 1 0 0,1 0 0 0 0,0 1-1 0 0,0-1 1 0 0,2 0 0 0 0,0 7-110 0 0,3-12 59 0 0,0-1 1 0 0,0 0 0 0 0,1 0 0 0 0,0 0 0 0 0,1-1 0 0 0,0 0 0 0 0,0 0-1 0 0,0 0 1 0 0,1-1 0 0 0,0 0 0 0 0,0 0 0 0 0,0 0 0 0 0,1-1 0 0 0,0-1 0 0 0,0 1-1 0 0,0-1 1 0 0,1 0 0 0 0,-1-1 0 0 0,1 0 0 0 0,0-1 0 0 0,0 1 0 0 0,0-2 0 0 0,0 1-1 0 0,0-1 1 0 0,0-1 0 0 0,1 0 0 0 0,-1 0 0 0 0,3-1-60 0 0,14-1 155 0 0,-1-1 0 0 0,1-1 1 0 0,-1-2-1 0 0,0 0 0 0 0,0-2 1 0 0,-1 0-1 0 0,0-2 0 0 0,-1-1 0 0 0,0 0 1 0 0,0-2-1 0 0,-2-1 0 0 0,1-1 1 0 0,-2 0-1 0 0,0-2 0 0 0,-1 0 0 0 0,5-6-155 0 0,-17 16 41 0 0,1-1-1 0 0,-1 0 0 0 0,0 0 1 0 0,-1 0-1 0 0,0-1 0 0 0,0 0 1 0 0,-1 0-1 0 0,0 0 0 0 0,0-1 1 0 0,-1 0-1 0 0,-1 1 0 0 0,0-2 1 0 0,0 1-1 0 0,-1 0 0 0 0,0-1 1 0 0,0 1-1 0 0,-1-1 0 0 0,-1 1 1 0 0,0-1-1 0 0,0 1 0 0 0,-2-6-40 0 0,-2 7-19 0 0,-1 1 0 0 0,0-1 0 0 0,0 1-1 0 0,-1 0 1 0 0,0 0 0 0 0,0 0 0 0 0,-1 1 0 0 0,0 0-1 0 0,0 1 1 0 0,-1-1 0 0 0,0 1 0 0 0,0 1-1 0 0,0-1 1 0 0,-1 1 0 0 0,1 1 0 0 0,-1 0 0 0 0,0 0-1 0 0,-1 1 1 0 0,1 0 0 0 0,-1 0 0 0 0,1 1 0 0 0,-1 0-1 0 0,0 1 1 0 0,0 0 0 0 0,0 1 0 0 0,1 0-1 0 0,-11 1 20 0 0,7-1-187 0 0,0 1-1 0 0,0 0 0 0 0,0 0 0 0 0,1 2 0 0 0,-1-1 0 0 0,0 2 1 0 0,1-1-1 0 0,0 2 0 0 0,0 0 0 0 0,-10 6 188 0 0,-57 55-7039 0 0,64-47 206 0 0,5-4-3082 0 0</inkml:trace>
  <inkml:trace contextRef="#ctx0" brushRef="#br0" timeOffset="137631.717">16314 3676 15187 0 0,'0'0'1511'0'0,"0"0"-262"0"0,0 0 73 0 0,0 0 135 0 0,0 0-1 0 0,0 0-182 0 0,0 0-334 0 0,0 0-336 0 0,0 0-255 0 0,0 0-119 0 0,0 0-65 0 0,0 0-34 0 0,0 0-26 0 0,-5 9-45 0 0,-30 59-50 0 0,35-67-20 0 0,0-1 1 0 0,0 1 0 0 0,0-1-1 0 0,0 1 1 0 0,0-1 0 0 0,0 1 0 0 0,0-1-1 0 0,0 1 1 0 0,0-1 0 0 0,0 1 0 0 0,0-1-1 0 0,0 1 1 0 0,0-1 0 0 0,1 1-1 0 0,-1-1 1 0 0,0 1 0 0 0,0-1 0 0 0,1 0-1 0 0,-1 1 1 0 0,0-1 0 0 0,1 1 0 0 0,-1-1-1 0 0,0 0 1 0 0,1 1 0 0 0,-1-1 0 0 0,0 0-1 0 0,1 1 1 0 0,-1-1 0 0 0,1 0-1 0 0,-1 0 1 0 0,1 0 0 0 0,-1 1 0 0 0,0-1-1 0 0,1 0 1 0 0,-1 0 0 0 0,1 0 0 0 0,-1 0-1 0 0,1 0 1 0 0,-1 0 0 0 0,1 0-1 0 0,-1 0 1 0 0,1 0 0 0 0,-1 0 0 0 0,1 0-1 0 0,-1 0 1 0 0,1 0 0 0 0,-1 0 0 0 0,1 0-1 0 0,-1 0 1 0 0,1-1 0 0 0,-1 1-1 0 0,1 0 1 0 0,-1 0 0 0 0,0-1 0 0 0,1 1-1 0 0,-1 0 1 0 0,1-1 0 0 0,-1 1 0 0 0,0 0-1 0 0,1-1 1 0 0,-1 1 0 0 0,0-1 9 0 0,33-15-531 0 0,0-9-1525 0 0,-15 7-4749 0 0,-16 13-1780 0 0</inkml:trace>
  <inkml:trace contextRef="#ctx0" brushRef="#br0" timeOffset="137998.109">16852 3223 13995 0 0,'0'0'1850'0'0,"0"0"-771"0"0,0 0-310 0 0,0 0 121 0 0,0 0 147 0 0,0 0 35 0 0,0 0-125 0 0,0 0-209 0 0,0 0-214 0 0,-22 32-173 0 0,-67 98-81 0 0,53-57 38 0 0,33-58-237 0 0,-13 140 357 0 0,19-146-423 0 0,-1 0-1 0 0,1 0 1 0 0,1 0-1 0 0,-1-1 1 0 0,2 1-1 0 0,-1-1 1 0 0,1 0-1 0 0,0 0 1 0 0,1 0-1 0 0,0-1 0 0 0,0 0 1 0 0,1 0-1 0 0,-1-1 1 0 0,1 1-1 0 0,1-1 1 0 0,-1-1-1 0 0,1 0 1 0 0,0 0-1 0 0,1 0 1 0 0,-1-1-1 0 0,1 0 1 0 0,-1-1-1 0 0,1 0 1 0 0,0 0-1 0 0,6 0-4 0 0,-9 0 38 0 0,1-1-1 0 0,-1-1 1 0 0,1 1-1 0 0,-1-1 1 0 0,1 0 0 0 0,0-1-1 0 0,-1 1 1 0 0,1-1-1 0 0,0-1 1 0 0,0 1-1 0 0,-1-1 1 0 0,1 0-1 0 0,-1-1 1 0 0,1 1-1 0 0,-1-2 1 0 0,1 1 0 0 0,-1 0-1 0 0,0-1 1 0 0,0 0-1 0 0,0-1 1 0 0,-1 1-1 0 0,1-1 1 0 0,-1 0-1 0 0,0-1 1 0 0,0 1-1 0 0,0-1 1 0 0,0 0 0 0 0,-1 0-1 0 0,0 0 1 0 0,0-1-1 0 0,-1 0 1 0 0,1 1-1 0 0,-1-1 1 0 0,0 0-1 0 0,-1-1 1 0 0,0 1-1 0 0,0 0 1 0 0,0-1 0 0 0,0-3-38 0 0,-2 5 9 0 0,0 1 1 0 0,0-1 0 0 0,-1 1 0 0 0,0 0 0 0 0,0 0 0 0 0,0-1 0 0 0,0 1 0 0 0,-1 0 0 0 0,1 0 0 0 0,-1 0 0 0 0,0 0 0 0 0,-1 1 0 0 0,1-1-1 0 0,0 0 1 0 0,-1 1 0 0 0,0 0 0 0 0,0-1 0 0 0,0 1 0 0 0,0 0 0 0 0,-1 1 0 0 0,1-1 0 0 0,-1 0 0 0 0,1 1 0 0 0,-1 0 0 0 0,-1-1-10 0 0,-12-5-78 0 0,0 1 0 0 0,0 0 0 0 0,-1 1 0 0 0,0 0 0 0 0,0 2-1 0 0,0 0 1 0 0,-1 1 0 0 0,1 1 0 0 0,-1 1 0 0 0,0 1 0 0 0,1 0 0 0 0,-3 1 78 0 0,-48 10-1701 0 0,27 8-4509 0 0,31-8-3134 0 0</inkml:trace>
  <inkml:trace contextRef="#ctx0" brushRef="#br0" timeOffset="140329.042">18446 3348 0 0 0,'0'0'501'0'0,"0"0"221"0"0,0 0 178 0 0,0 0 516 0 0,0 0 593 0 0,0 0 238 0 0,0 0-103 0 0,0 0-425 0 0,0 0-498 0 0,0 0-270 0 0,0 0-175 0 0,0-3-124 0 0,0 2-595 0 0,0 0 0 0 0,0 0 0 0 0,0 0 0 0 0,0 0 1 0 0,0 0-1 0 0,0 0 0 0 0,-1 0 0 0 0,1 0 0 0 0,0 0 0 0 0,-1 0 0 0 0,1 0 1 0 0,0 0-1 0 0,-1 0 0 0 0,1 0 0 0 0,-1 0 0 0 0,0 0 0 0 0,1 1 0 0 0,-1-1 1 0 0,0 0-1 0 0,1 0 0 0 0,-1 1 0 0 0,0-1 0 0 0,0 0 0 0 0,0 1 0 0 0,0-1 1 0 0,1 1-1 0 0,-1-1 0 0 0,0 1 0 0 0,0 0 0 0 0,0-1 0 0 0,0 1 0 0 0,0 0 0 0 0,0 0 1 0 0,0-1-1 0 0,0 1 0 0 0,0 0 0 0 0,0 0 0 0 0,0 0 0 0 0,0 0 0 0 0,0 1 1 0 0,0-1-1 0 0,0 0 0 0 0,0 0 0 0 0,0 0 0 0 0,0 1 0 0 0,0-1 0 0 0,0 1 1 0 0,0-1-1 0 0,0 1-57 0 0,-3-1 79 0 0,-15 0 99 0 0,0 1-1 0 0,0 1 1 0 0,0 1-1 0 0,1 1 1 0 0,0 1 0 0 0,-1 0-1 0 0,-16 8-177 0 0,-199 75 998 0 0,224-84-911 0 0,9-4-76 0 0,1 0 0 0 0,-1 0-1 0 0,0 0 1 0 0,0 0 0 0 0,0 0 0 0 0,1 0-1 0 0,-1 0 1 0 0,0 1 0 0 0,0-1-1 0 0,1 0 1 0 0,-1 0 0 0 0,0 0 0 0 0,0 1-1 0 0,1-1 1 0 0,-1 0 0 0 0,0 1 0 0 0,1-1-1 0 0,-1 1 1 0 0,0-1 0 0 0,1 1-1 0 0,-1-1 1 0 0,1 1 0 0 0,-1-1 0 0 0,1 1-1 0 0,-1 0 1 0 0,1-1 0 0 0,-1 1-1 0 0,1 0 1 0 0,0-1 0 0 0,-1 1 0 0 0,1 0-1 0 0,0-1 1 0 0,-1 1 0 0 0,1 0-1 0 0,0 0 1 0 0,0-1 0 0 0,0 1 0 0 0,0 0-1 0 0,0 0 1 0 0,0 0 0 0 0,0-1 0 0 0,0 1-1 0 0,0 0 1 0 0,0 0 0 0 0,0-1-1 0 0,0 1 1 0 0,1 0 0 0 0,-1 0 0 0 0,0-1-1 0 0,1 1 1 0 0,-1 0 0 0 0,0 0-1 0 0,1-1 1 0 0,-1 1 0 0 0,1-1 0 0 0,-1 1-1 0 0,1 0 1 0 0,-1-1 0 0 0,1 1 0 0 0,-1-1-1 0 0,2 1-10 0 0,5 3 57 0 0,0 0 0 0 0,1-1 0 0 0,-1 1 0 0 0,1-2 0 0 0,0 1 0 0 0,0-1 0 0 0,0 0 0 0 0,0-1 0 0 0,1 0 0 0 0,-1 0 0 0 0,4 0-57 0 0,6 0 69 0 0,232 14 501 0 0,-249-15-557 0 0,-1 0 1 0 0,0 0 0 0 0,1 0-1 0 0,-1 0 1 0 0,0 0 0 0 0,1 0-1 0 0,-1 1 1 0 0,0-1 0 0 0,1 0-1 0 0,-1 0 1 0 0,0 0 0 0 0,1 1-1 0 0,-1-1 1 0 0,0 0 0 0 0,0 0-1 0 0,1 1 1 0 0,-1-1 0 0 0,0 0-1 0 0,0 1 1 0 0,1-1 0 0 0,-1 0-1 0 0,0 1 1 0 0,0-1 0 0 0,0 0-1 0 0,0 1 1 0 0,0-1 0 0 0,0 1-1 0 0,0-1 1 0 0,1 0 0 0 0,-1 1-1 0 0,0-1 1 0 0,0 0-1 0 0,0 1 1 0 0,-1-1 0 0 0,1 1-1 0 0,0-1 1 0 0,0 0 0 0 0,0 1-1 0 0,0-1 1 0 0,0 0 0 0 0,0 1-1 0 0,0-1 1 0 0,-1 1 0 0 0,1-1-1 0 0,0 0 1 0 0,0 0 0 0 0,0 1-1 0 0,-1-1 1 0 0,1 0 0 0 0,0 1-1 0 0,0-1 1 0 0,-1 0 0 0 0,1 0-1 0 0,0 1 1 0 0,-1-1 0 0 0,1 0-1 0 0,0 0 1 0 0,-1 0 0 0 0,1 0-1 0 0,0 1 1 0 0,-1-1 0 0 0,1 0-1 0 0,-1 0 1 0 0,1 0 0 0 0,0 0-1 0 0,-1 0 1 0 0,1 0 0 0 0,0 0-1 0 0,-1 0-13 0 0,-28 16 414 0 0,29-16-413 0 0,-389 184 781 0 0,388-184-780 0 0,-1 1 0 0 0,1-1 0 0 0,0 1 0 0 0,0 0 0 0 0,-1 0 0 0 0,1 0 0 0 0,0-1 0 0 0,0 1-1 0 0,0 0 1 0 0,0 0 0 0 0,0 1 0 0 0,0-1 0 0 0,0 0 0 0 0,0 0 0 0 0,1 0 0 0 0,-1 1 0 0 0,0-1 0 0 0,1 0 0 0 0,-1 0 0 0 0,0 1 0 0 0,1-1 0 0 0,0 1 0 0 0,-1-1 0 0 0,1 1 0 0 0,0-1 0 0 0,0 0 0 0 0,0 1 0 0 0,0-1-1 0 0,0 1 1 0 0,0-1 0 0 0,0 1 0 0 0,1-1 0 0 0,-1 0 0 0 0,0 1 0 0 0,1-1 0 0 0,-1 1 0 0 0,1-1 0 0 0,-1 0 0 0 0,1 1 0 0 0,0-1 0 0 0,0 0 0 0 0,-1 0 0 0 0,1 0 0 0 0,0 0 0 0 0,0 1 0 0 0,0-1 0 0 0,0 0 0 0 0,1-1 0 0 0,-1 1-1 0 0,0 0 1 0 0,0 0 0 0 0,0 0 0 0 0,1-1 0 0 0,0 1-2 0 0,11 6 44 0 0,0-1 0 0 0,1-1 1 0 0,0 0-1 0 0,-1 0 0 0 0,2-2 0 0 0,-1 0 0 0 0,0 0 0 0 0,1-2 0 0 0,-1 1 0 0 0,1-2 0 0 0,-1 0 0 0 0,15-2-44 0 0,-6 2 31 0 0,87-25 63 0 0,-110-28-5063 0 0,-3 48 3636 0 0,-2-2-1706 0 0,3 1-2214 0 0,-2-1-5436 0 0</inkml:trace>
  <inkml:trace contextRef="#ctx0" brushRef="#br0" timeOffset="140649.044">18087 3010 11186 0 0,'0'0'1019'0'0,"0"0"-285"0"0,0 0-65 0 0,0 0 191 0 0,0 0 267 0 0,0 0 172 0 0,0 0-1 0 0,0 0-82 0 0,-2 32-154 0 0,-2 102-175 0 0,20-48 197 0 0,-8-68-838 0 0,-1-2-37 0 0,15 33 115 0 0,-1 1 1 0 0,-3 0-1 0 0,-3 1 0 0 0,-1 1 1 0 0,-3 1-1 0 0,-2 0 1 0 0,1 37-325 0 0,-9-64 17 0 0,-1 1 1 0 0,-2 0 0 0 0,-1-1-1 0 0,0 1 1 0 0,-2-1 0 0 0,-1 0-1 0 0,-2 0 1 0 0,0-1 0 0 0,-1 0-1 0 0,-2 0 1 0 0,0-1 0 0 0,-6 7-18 0 0,-33 60-767 0 0,96-94-2706 0 0,-12-15-2649 0 0,-28 15 3453 0 0,9-5-8767 0 0</inkml:trace>
  <inkml:trace contextRef="#ctx0" brushRef="#br0" timeOffset="140965.028">18948 3072 9442 0 0,'0'0'1626'0'0,"0"0"-337"0"0,0 0-142 0 0,0 0 64 0 0,0 0 1 0 0,0 0-115 0 0,0 0-193 0 0,0 0-152 0 0,0 0-31 0 0,0 0 49 0 0,0 0 2 0 0,0 0-45 0 0,17 18-114 0 0,48 59-108 0 0,-63-74-476 0 0,0 0 0 0 0,0 0 1 0 0,0 0-1 0 0,-1 0 0 0 0,1 0 1 0 0,-1 1-1 0 0,0-1 0 0 0,0 0 1 0 0,0 1-1 0 0,0-1 0 0 0,0 1 1 0 0,-1-1-1 0 0,0 1 0 0 0,0-1 1 0 0,0 1-1 0 0,0-1 0 0 0,0 1 1 0 0,-1-1-1 0 0,1 1 0 0 0,-1-1 1 0 0,0 2-30 0 0,-2 6 86 0 0,-16 74 36 0 0,-4-1 0 0 0,-4-2 0 0 0,-3-1 0 0 0,-13 18-122 0 0,40-92-30 0 0,-32 52-1450 0 0,24-51-3693 0 0,-2-5-4820 0 0,10-3 2691 0 0</inkml:trace>
  <inkml:trace contextRef="#ctx0" brushRef="#br0" timeOffset="141427.132">18801 3540 0 0 0,'0'0'2425'0'0,"0"0"-837"0"0,0 0-324 0 0,0 0 72 0 0,0 0 145 0 0,0 0 60 0 0,0 0-71 0 0,0 0-143 0 0,0 0-148 0 0,0 0-110 0 0,0 0-108 0 0,0 0-116 0 0,33 17-123 0 0,105 50-120 0 0,-136-65-574 0 0,1-1-1 0 0,-1 1 0 0 0,0-1 1 0 0,1 0-1 0 0,0 0 0 0 0,-1 0 1 0 0,1 0-1 0 0,0 0 0 0 0,0-1 1 0 0,-1 1-1 0 0,1-1 0 0 0,0 0 1 0 0,0 1-1 0 0,0-1 0 0 0,-1-1 1 0 0,1 1-1 0 0,0 0 0 0 0,0-1 0 0 0,0 1 1 0 0,-1-1-1 0 0,1 0 0 0 0,0 0 1 0 0,-1 0-1 0 0,1 0 0 0 0,0 0 1 0 0,-1-1-1 0 0,1 0-27 0 0,9-5 161 0 0,10-4-76 0 0,-1-1 0 0 0,-1-1 0 0 0,0-1 0 0 0,-1 0-1 0 0,0-2 1 0 0,-2 0 0 0 0,1-1 0 0 0,-2 0 0 0 0,0-2-1 0 0,-2 0 1 0 0,0 0 0 0 0,-1-2 0 0 0,-1 1 0 0 0,0-2-1 0 0,-2 1 1 0 0,-1-2 0 0 0,3-9-85 0 0,5-10 18 0 0,-6 18 21 0 0,-1-1 1 0 0,-1-1-1 0 0,-2 1 1 0 0,0-1-1 0 0,-2-1 1 0 0,0-1-40 0 0,-7 9 573 0 0,-5 25-41 0 0,-12 35 59 0 0,17-36-600 0 0,-14 45 442 0 0,3 0 1 0 0,2 0-1 0 0,2 1 0 0 0,3 0 1 0 0,1 1-1 0 0,3-1 1 0 0,4 46-434 0 0,15 94 404 0 0,-8-110-602 0 0,-9-80 77 0 0,0-1-54 0 0,0 0-53 0 0,0 0-72 0 0,0 0-140 0 0,0-17-3610 0 0,0 8-1746 0 0,2 2-5266 0 0</inkml:trace>
  <inkml:trace contextRef="#ctx0" brushRef="#br0" timeOffset="141665.053">19679 3429 12643 0 0,'0'0'1877'0'0,"0"0"-786"0"0,0 0-306 0 0,0 0 151 0 0,0 0 181 0 0,0 0 72 0 0,0 0-91 0 0,-10 34-237 0 0,-31 103-269 0 0,15-3 325 0 0,22-19-1609 0 0,4-115 369 0 0,0 0-89 0 0,1-8-1179 0 0,15-35-7216 0 0,-9 29 2667 0 0,-3 2 999 0 0</inkml:trace>
  <inkml:trace contextRef="#ctx0" brushRef="#br0" timeOffset="142001.204">19828 3488 4081 0 0,'0'0'1974'0'0,"0"0"-422"0"0,0 0-52 0 0,0 0 151 0 0,0 0 64 0 0,0 0-109 0 0,0 0-282 0 0,0 0-319 0 0,-31 16-261 0 0,-97 47-174 0 0,27-12 996 0 0,100-50-1535 0 0,0-1-1 0 0,0 0 1 0 0,0 0 0 0 0,0 1-1 0 0,1-1 1 0 0,-1 1-1 0 0,0-1 1 0 0,0 1-1 0 0,0-1 1 0 0,0 1 0 0 0,1-1-1 0 0,-1 1 1 0 0,0-1-1 0 0,1 1 1 0 0,-1 0 0 0 0,0 0-1 0 0,1-1 1 0 0,-1 1-1 0 0,1 0 1 0 0,-1 0 0 0 0,1 0-1 0 0,0 0 1 0 0,-1-1-1 0 0,1 1 1 0 0,0 0 0 0 0,-1 0-1 0 0,1 0 1 0 0,0 0-1 0 0,0 0 1 0 0,0 0 0 0 0,0 0-1 0 0,0 0 1 0 0,0 0-1 0 0,0 0 1 0 0,0 0 0 0 0,0 0-1 0 0,1-1 1 0 0,-1 1-1 0 0,0 0 1 0 0,1 0 0 0 0,-1 0-1 0 0,0 0 1 0 0,1 0-1 0 0,-1 0 1 0 0,1-1-1 0 0,-1 1 1 0 0,1 0 0 0 0,0 0-1 0 0,-1-1 1 0 0,1 1-1 0 0,0 0 1 0 0,-1-1 0 0 0,1 1-1 0 0,0-1 1 0 0,0 1-1 0 0,0-1-30 0 0,52 24 972 0 0,5-8-360 0 0,-42-12-469 0 0,1 0 0 0 0,-1 0 0 0 0,0 2-1 0 0,0 0 1 0 0,-1 1 0 0 0,0 0 0 0 0,0 1 0 0 0,5 4-143 0 0,-19-11 10 0 0,1 0 1 0 0,-1 0-1 0 0,0 0 1 0 0,1 0-1 0 0,-1 0 0 0 0,0 0 1 0 0,1 0-1 0 0,-1 0 1 0 0,0 1-1 0 0,0-1 1 0 0,0 0-1 0 0,0 1 0 0 0,0-1 1 0 0,-1 1-1 0 0,1-1 1 0 0,0 1-1 0 0,-1 0 1 0 0,1-1-1 0 0,-1 1 1 0 0,1-1-1 0 0,-1 1 0 0 0,0 0 1 0 0,0 0-1 0 0,0-1 1 0 0,0 1-1 0 0,0 0 1 0 0,0-1-1 0 0,0 1 0 0 0,-1 1-10 0 0,-6-2-1367 0 0,0-8-9790 0 0,7 6-349 0 0</inkml:trace>
  <inkml:trace contextRef="#ctx0" brushRef="#br0" timeOffset="142277.482">20186 3315 14051 0 0,'0'0'1220'0'0,"0"0"-481"0"0,0 0-15 0 0,0 0 251 0 0,0 0 187 0 0,0 0 17 0 0,0 0-143 0 0,0 0-201 0 0,0 0-143 0 0,0 0-124 0 0,0 0-64 0 0,36 3-56 0 0,113 7-80 0 0,-27-15 328 0 0,1-3-494 0 0,-108 6-1419 0 0,-18 1-10729 0 0,1 1 462 0 0</inkml:trace>
  <inkml:trace contextRef="#ctx0" brushRef="#br0" timeOffset="142512.123">20233 3573 9618 0 0,'0'0'1748'0'0,"0"0"-146"0"0,0 0-62 0 0,0 0-105 0 0,0 0-237 0 0,0 0-276 0 0,0 0-260 0 0,33-1-190 0 0,102-5-141 0 0,-8-16 59 0 0,-16 2-1477 0 0,-63 17-8601 0 0,-36 3 545 0 0</inkml:trace>
  <inkml:trace contextRef="#ctx0" brushRef="#br0" timeOffset="142832.543">21259 3146 13003 0 0,'0'0'1204'0'0,"0"0"-290"0"0,0 0 4 0 0,0 0 119 0 0,0 0-24 0 0,0 0-122 0 0,0 0-208 0 0,-31 15-180 0 0,-97 51-134 0 0,123-64-341 0 0,1 0 1 0 0,-1 0-1 0 0,1 0 1 0 0,-1 1-1 0 0,1 0 1 0 0,0 0-1 0 0,0 0 0 0 0,0 0 1 0 0,1 1-1 0 0,-1-1 1 0 0,1 1-1 0 0,0 0 0 0 0,0 0 1 0 0,0 0-1 0 0,-2 5-28 0 0,-1 2 70 0 0,-1 1-28 0 0,1-1 0 0 0,1 1 0 0 0,0 0 0 0 0,1 1 0 0 0,0-1 0 0 0,1 1 0 0 0,0 0 0 0 0,1 0 0 0 0,0 0 0 0 0,1 0 0 0 0,0 0 0 0 0,2 0 0 0 0,-1 0 0 0 0,2 0 0 0 0,-1 0 0 0 0,4 9-42 0 0,-3-15 40 0 0,1-1-1 0 0,1 1 0 0 0,-1-1 0 0 0,1 0 0 0 0,0 0 1 0 0,0 0-1 0 0,1-1 0 0 0,0 0 0 0 0,0 0 1 0 0,0 0-1 0 0,1 0 0 0 0,-1-1 0 0 0,1 0 0 0 0,0 0 1 0 0,0 0-1 0 0,1-1 0 0 0,-1 0 0 0 0,1 0 0 0 0,-1-1 1 0 0,1 1-1 0 0,0-1 0 0 0,3 0-39 0 0,4 1 159 0 0,0-1 1 0 0,0 0-1 0 0,0-1 0 0 0,0 0 0 0 0,1-1 1 0 0,-1 0-1 0 0,0-2 0 0 0,0 0 0 0 0,1 0 1 0 0,9-4-161 0 0,-10 4 122 0 0,0-2 0 0 0,-1 1 0 0 0,1-2-1 0 0,-1 0 1 0 0,0 0 0 0 0,0-1 0 0 0,-1-1-1 0 0,1 0 1 0 0,-2-1 0 0 0,1 0-1 0 0,-1-1 1 0 0,0 0 0 0 0,-1-1 0 0 0,0 0-1 0 0,0 0 1 0 0,-1-1 0 0 0,-1-1-1 0 0,0 1 1 0 0,0-1 0 0 0,-1-1 0 0 0,-1 1-1 0 0,0-1 1 0 0,-1 0 0 0 0,0-1-1 0 0,0-4-120 0 0,-3 8 4 0 0,-1-1 0 0 0,-1 0 0 0 0,0 0-1 0 0,0 0 1 0 0,-1 0 0 0 0,0 0 0 0 0,-1 1-1 0 0,0-1 1 0 0,-1 0 0 0 0,0 1 0 0 0,-1 0-1 0 0,0 0 1 0 0,0 0 0 0 0,-1 0-1 0 0,-3-3-3 0 0,-1 0-61 0 0,0 1-1 0 0,-1 0 1 0 0,0 0-1 0 0,-1 1 1 0 0,0 1-1 0 0,-1-1 1 0 0,0 2-1 0 0,-1 0 1 0 0,0 0-1 0 0,0 1 1 0 0,-8-3 61 0 0,9 6-413 0 0,0 0 1 0 0,0 1 0 0 0,0 0 0 0 0,-1 1 0 0 0,1 1 0 0 0,-1 0 0 0 0,0 0-1 0 0,1 1 1 0 0,-2 1 412 0 0,-9 0-4903 0 0,6 0-6895 0 0</inkml:trace>
  <inkml:trace contextRef="#ctx0" brushRef="#br0" timeOffset="143117.127">21806 3389 15107 0 0,'0'0'1671'0'0,"0"0"-551"0"0,0 0-103 0 0,0 0 162 0 0,0 0 65 0 0,0 0-81 0 0,0 0-262 0 0,0 0-313 0 0,0 0-199 0 0,0 0-120 0 0,0 0-82 0 0,0 0-65 0 0,0 0-47 0 0,-8 25-36 0 0,-23 77-35 0 0,24-49-830 0 0,7-49-468 0 0,4-4-3690 0 0,-3 0 3172 0 0,5 0-9898 0 0</inkml:trace>
  <inkml:trace contextRef="#ctx0" brushRef="#br0" timeOffset="143414.87">22233 2936 13187 0 0,'0'0'2491'0'0,"0"0"-481"0"0,0 0-319 0 0,0 0-226 0 0,0 0-259 0 0,0 0-232 0 0,0 0-238 0 0,0 0-137 0 0,0 0-50 0 0,0 0-6 0 0,0 0 0 0 0,0 0-89 0 0,0 0-90 0 0,-3 33-89 0 0,-8 103-52 0 0,-1 121 1062 0 0,12-162-7428 0 0,0-50-678 0 0,0-33-6009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825 115 168 0 0,'0'0'1834'0'0,"0"0"-414"0"0,0 0-249 0 0,0 0-83 0 0,0 0 74 0 0,0 0 137 0 0,0 0 128 0 0,0 0 113 0 0,0 0 11 0 0,0 0-123 0 0,0 0-193 0 0,8-14-203 0 0,25-43-203 0 0,-32 56-761 0 0,0 1 1 0 0,-1-1 0 0 0,1 1 0 0 0,-1-1 0 0 0,1 0 0 0 0,0 1-1 0 0,-1-1 1 0 0,1 0 0 0 0,-1 1 0 0 0,1-1 0 0 0,-1 0-1 0 0,0 0 1 0 0,1 0 0 0 0,-1 1 0 0 0,0-1 0 0 0,1 0-1 0 0,-1 0 1 0 0,0 0 0 0 0,0 0 0 0 0,0 0 0 0 0,0 1-1 0 0,0-1 1 0 0,0 0 0 0 0,0 0 0 0 0,0 0 0 0 0,0 0-1 0 0,0 0 1 0 0,0 0 0 0 0,-1 1 0 0 0,1-1 0 0 0,0 0 0 0 0,-1 0-1 0 0,1 0 1 0 0,-1 1 0 0 0,1-1 0 0 0,-1 0 0 0 0,1 0-1 0 0,-1 1 1 0 0,1-1 0 0 0,-1 0 0 0 0,1 1 0 0 0,-1-1-1 0 0,0 1 1 0 0,0-1 0 0 0,1 1 0 0 0,-1-1 0 0 0,0 1-1 0 0,0-1 1 0 0,1 1 0 0 0,-1 0 0 0 0,0-1 0 0 0,0 1 0 0 0,0 0-1 0 0,0 0 1 0 0,0 0 0 0 0,1 0 0 0 0,-2 0-69 0 0,-4-2 419 0 0,-84-2 654 0 0,62 6-930 0 0,1 1 0 0 0,0 2 0 0 0,0 1-1 0 0,0 1 1 0 0,-16 6-143 0 0,-20 6 209 0 0,16-5-98 0 0,0 2-1 0 0,1 3 1 0 0,1 1 0 0 0,1 2-1 0 0,-4 6-110 0 0,42-25 33 0 0,4-3-35 0 0,0 0-1 0 0,0 1 1 0 0,0-1 0 0 0,0 1 0 0 0,0 0 0 0 0,1-1 0 0 0,-1 1 0 0 0,0 0 0 0 0,0 0 0 0 0,0 0 0 0 0,1 0 0 0 0,-1 1 0 0 0,1-1 0 0 0,-1 0-1 0 0,1 1 1 0 0,-1-1 0 0 0,1 1 0 0 0,0-1 0 0 0,0 1 0 0 0,0 0 0 0 0,0-1 0 0 0,0 1 0 0 0,0 0 0 0 0,0 0 0 0 0,0 0 0 0 0,1 0 0 0 0,-1 0-1 0 0,1 0 1 0 0,-1 0 0 0 0,1 0 0 0 0,0 0 0 0 0,0 0 0 0 0,0 0 0 0 0,0 0 0 0 0,0 0 0 0 0,0 0 0 0 0,1 0 0 0 0,-1 0 0 0 0,1 0 0 0 0,-1 0-1 0 0,1-1 1 0 0,0 1 0 0 0,0 0 0 0 0,0 0 0 0 0,0 0 2 0 0,9 8 7 0 0,0-2 0 0 0,1 1 1 0 0,0-1-1 0 0,1-1 0 0 0,0 0 0 0 0,0-1 0 0 0,0 0 0 0 0,1-1 0 0 0,0 0 1 0 0,10 2-8 0 0,40 18 40 0 0,-48-17-38 0 0,-1 0-1 0 0,-1 0 1 0 0,1 1 0 0 0,-1 1-1 0 0,-1 0 1 0 0,0 1-1 0 0,0 0 1 0 0,-1 1 0 0 0,-1 1-1 0 0,2 1-1 0 0,-9-8 23 0 0,-1 0-1 0 0,1 0 0 0 0,-1 0 1 0 0,0 0-1 0 0,-1 1 1 0 0,1-1-1 0 0,-1 1 0 0 0,0-1 1 0 0,-1 1-1 0 0,0 0 1 0 0,0-1-1 0 0,0 1 1 0 0,-1-1-1 0 0,0 1 0 0 0,0-1 1 0 0,-1 1-1 0 0,1-1 1 0 0,-1 0-1 0 0,-1 1 0 0 0,1-1 1 0 0,-1 0-1 0 0,0-1 1 0 0,-1 1-1 0 0,1 0 0 0 0,-1-1 1 0 0,0 0-1 0 0,-1 0 1 0 0,1 0-1 0 0,-1 0 1 0 0,0-1-1 0 0,-1 1-22 0 0,-38 32 43 0 0,-1-3-1 0 0,-1-1 1 0 0,-2-2 0 0 0,-1-3-1 0 0,-1-2 1 0 0,-1-2 0 0 0,-31 9-43 0 0,0-4-383 0 0,196-86-14403 0 0,-89 45 5076 0 0</inkml:trace>
  <inkml:trace contextRef="#ctx0" brushRef="#br0" timeOffset="320.789">957 476 12283 0 0,'0'0'925'0'0,"0"0"-267"0"0,0 0-165 0 0,0 0 113 0 0,0 0 190 0 0,0 0 148 0 0,0 0-5 0 0,0 0-120 0 0,0 0-138 0 0,-30 35-157 0 0,-92 108-142 0 0,92-89-112 0 0,30-49-240 0 0,0 0 0 0 0,1 1 0 0 0,-1-1-1 0 0,1 0 1 0 0,0 0 0 0 0,1 0 0 0 0,-1 1 0 0 0,1-1-1 0 0,0-1 1 0 0,0 1 0 0 0,1 0 0 0 0,-1 0-1 0 0,1-1 1 0 0,0 0 0 0 0,0 1 0 0 0,1-1-1 0 0,-1 0 1 0 0,1-1 0 0 0,0 1 0 0 0,0-1 0 0 0,0 1-1 0 0,0-1 1 0 0,1 0 0 0 0,-1-1 0 0 0,1 1-1 0 0,0-1 1 0 0,0 0 0 0 0,0 0 0 0 0,2 0-30 0 0,4 1 73 0 0,-1 0 0 0 0,0-1 0 0 0,0-1 0 0 0,1 0 0 0 0,-1 0 0 0 0,1-1 1 0 0,-1 0-1 0 0,1-1 0 0 0,-1 0 0 0 0,0-1 0 0 0,1 0 0 0 0,-1 0 0 0 0,0-1 0 0 0,7-4-73 0 0,-4 3 94 0 0,0-2 1 0 0,-1 0-1 0 0,0 0 0 0 0,0-1 0 0 0,-1 0 0 0 0,0-1 0 0 0,0 0 0 0 0,0-1 0 0 0,-1-1 0 0 0,-1 1 0 0 0,0-1 0 0 0,0-1 0 0 0,-1 0 0 0 0,0 0 0 0 0,0-1 0 0 0,-2 1 0 0 0,1-2 0 0 0,-2 1 0 0 0,0-1 0 0 0,0 0 0 0 0,-1 0 0 0 0,-1 0 0 0 0,0 0 1 0 0,0-1-1 0 0,-1-11-94 0 0,-2 20-12 0 0,-1 0 0 0 0,0 0-1 0 0,-1 1 1 0 0,1-1 0 0 0,-1 0 0 0 0,0 1 0 0 0,0-1 0 0 0,-1 1 0 0 0,1 0 0 0 0,-1 0 0 0 0,0 0 0 0 0,0 0 0 0 0,0 0 0 0 0,-1 1 0 0 0,1-1 0 0 0,-1 1 0 0 0,0 0 0 0 0,0 0 0 0 0,0 0 0 0 0,0 1 0 0 0,0-1 0 0 0,-1 1 0 0 0,1 0 0 0 0,-1 0 12 0 0,-118-24-1100 0 0,36 43-795 0 0,36 13-5936 0 0,38-22-3060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11779 0 0,'0'0'1385'0'0,"0"0"-262"0"0,0 0-91 0 0,0 0 63 0 0,0 0-16 0 0,0 0-107 0 0,0 0-212 0 0,0 0-157 0 0,0 0-60 0 0,0 0-14 0 0,0 0-4 0 0,0 0-19 0 0,-11 37-16 0 0,-32 118-38 0 0,29-23 319 0 0,21 574 849 0 0,7-558-1501 0 0,16-175 332 0 0,2-18-391 0 0,1 2 1 0 0,2 1-1 0 0,1 2 1 0 0,3 1-1 0 0,1 2 1 0 0,2 2 0 0 0,12-6-61 0 0,-53 39-4 0 0,0 1 1 0 0,1-1-1 0 0,-1 1 1 0 0,1-1-1 0 0,-1 1 1 0 0,1 0-1 0 0,0 0 1 0 0,0 0-1 0 0,0-1 1 0 0,-1 2-1 0 0,1-1 1 0 0,0 0-1 0 0,0 0 1 0 0,0 1-1 0 0,0-1 1 0 0,0 1 0 0 0,0-1-1 0 0,1 1 1 0 0,-1 0-1 0 0,0 0 1 0 0,0 0-1 0 0,0 0 1 0 0,0 0-1 0 0,0 1 1 0 0,0-1-1 0 0,0 1 1 0 0,0-1-1 0 0,0 1 1 0 0,0 0-1 0 0,0-1 1 0 0,0 1-1 0 0,0 0 1 0 0,0 0-1 0 0,-1 1 1 0 0,1-1 0 0 0,0 0-1 0 0,-1 1 1 0 0,1-1-1 0 0,-1 0 1 0 0,1 1-1 0 0,-1 0 1 0 0,0-1-1 0 0,1 2 4 0 0,4 191 206 0 0,-9-54-121 0 0,3-138-156 0 0,0 0-1 0 0,0 0 1 0 0,1-1 0 0 0,-1 1-1 0 0,1 0 1 0 0,0 0 0 0 0,0-1 0 0 0,-1 1-1 0 0,1 0 1 0 0,0-1 0 0 0,0 1-1 0 0,1-1 1 0 0,-1 1 0 0 0,0-1-1 0 0,0 1 1 0 0,1-1 0 0 0,-1 0-1 0 0,1 0 1 0 0,-1 0 0 0 0,1 0 0 0 0,-1 0-1 0 0,1 0 1 0 0,0 0 0 0 0,-1 0-1 0 0,1-1 1 0 0,0 1 0 0 0,0 0-1 0 0,0-1 1 0 0,-1 0 0 0 0,1 1 0 0 0,0-1-1 0 0,0 0 1 0 0,0 0 0 0 0,0 0-1 0 0,0 0 1 0 0,-1-1 0 0 0,1 1-1 0 0,0 0 1 0 0,0-1 0 0 0,0 1-1 0 0,0-1 1 0 0,-1 0 0 0 0,1 1 0 0 0,0-1-1 0 0,-1 0 1 0 0,1 0 0 0 0,-1 0-1 0 0,1 0 1 0 0,-1 0 0 0 0,1-1-1 0 0,-1 1 1 0 0,0 0 0 0 0,1-1 0 0 0,-1 1-1 0 0,0-1 1 0 0,0 1 0 0 0,0-1-1 0 0,0 0 1 0 0,0 1 0 0 0,0-2 71 0 0,25-20-3999 0 0,-8 8-3880 0 0,-15 13 6038 0 0,6-6-6561 0 0</inkml:trace>
  <inkml:trace contextRef="#ctx0" brushRef="#br0" timeOffset="707.563">993 785 7418 0 0,'0'0'2619'0'0,"0"0"-712"0"0,0 0-397 0 0,0 0-205 0 0,0 0-207 0 0,0 0-206 0 0,0 0-159 0 0,0 0-39 0 0,0 0-21 0 0,0 0-15 0 0,0 0-18 0 0,0 0-51 0 0,0 0-67 0 0,-31 17-61 0 0,-97 51-43 0 0,57-17 233 0 0,63-46-605 0 0,1 2 0 0 0,0-1 1 0 0,0 1-1 0 0,0-1 1 0 0,1 2-1 0 0,0-1 1 0 0,1 1-1 0 0,0 0 1 0 0,0 0-1 0 0,0 0 1 0 0,1 1-1 0 0,1 0 1 0 0,-1 0-1 0 0,1 0 1 0 0,1 0-1 0 0,0 0 0 0 0,0 1 1 0 0,0-1-1 0 0,1 2-46 0 0,3-9 38 0 0,0 1-1 0 0,1-1 1 0 0,-1 1-1 0 0,0-1 1 0 0,1 0-1 0 0,-1 0 1 0 0,1 0-1 0 0,-1 0 0 0 0,1-1 1 0 0,0 1-1 0 0,0-1 1 0 0,0 1-1 0 0,0-1 1 0 0,0 0-1 0 0,0 0 1 0 0,0 0-1 0 0,0-1 0 0 0,0 1 1 0 0,1-1-1 0 0,-1 0 1 0 0,0 0-1 0 0,0 0 1 0 0,1 0-1 0 0,-1 0 1 0 0,2-1-38 0 0,12-3 109 0 0,0 0 1 0 0,0 0-1 0 0,0-2 0 0 0,-1 0 1 0 0,0-1-1 0 0,-1-1 1 0 0,1 0-1 0 0,-1-1 1 0 0,-1-1-1 0 0,0 0 1 0 0,0-1-1 0 0,-1-1 1 0 0,-1 0-1 0 0,0 0 1 0 0,0-1-1 0 0,7-12-109 0 0,-3 8 56 0 0,81-85 120 0 0,-94 99-176 0 0,-3 2-36 0 0,0 17-170 0 0,-22 137 250 0 0,21-142-41 0 0,1 0-1 0 0,0 0 0 0 0,0 0 1 0 0,1 0-1 0 0,1 0 0 0 0,0 0 1 0 0,0 0-1 0 0,1-1 0 0 0,0 1 1 0 0,1-1-1 0 0,1 0 1 0 0,-1 0-1 0 0,1 0 0 0 0,1 0 1 0 0,0-1-1 0 0,0 0 0 0 0,2 1-2 0 0,-4-7 15 0 0,0 0 0 0 0,0 0-1 0 0,1-1 1 0 0,-1 0 0 0 0,0 0-1 0 0,1 0 1 0 0,-1 0 0 0 0,1-1-1 0 0,0 0 1 0 0,-1 0 0 0 0,1 0-1 0 0,0 0 1 0 0,0-1 0 0 0,0 0-1 0 0,0 0 1 0 0,-1 0 0 0 0,1 0-1 0 0,0-1 1 0 0,0 0 0 0 0,0 0-1 0 0,-1 0 1 0 0,1 0 0 0 0,-1-1-1 0 0,1 0 1 0 0,-1 0 0 0 0,1 0-1 0 0,-1-1 1 0 0,0 1 0 0 0,0-1-1 0 0,0 0 1 0 0,-1 0 0 0 0,1-1-1 0 0,-1 1 1 0 0,1-1 0 0 0,-1 1-1 0 0,0-1 1 0 0,-1 0 0 0 0,2-3-15 0 0,32-38 123 0 0,-2-3 0 0 0,-2 0 1 0 0,-2-2-1 0 0,3-13-123 0 0,-21 45 74 0 0,-12 18-93 0 0,0 19-125 0 0,0 16 106 0 0,-2-24 32 0 0,1 1 1 0 0,1-1-1 0 0,0 0 1 0 0,1 0 0 0 0,0 0-1 0 0,0 0 1 0 0,1 0 0 0 0,1 0-1 0 0,0 0 1 0 0,0-1 0 0 0,1 1-1 0 0,0-1 1 0 0,1 0-1 0 0,6 8 6 0 0,-10-14 6 0 0,1-1-1 0 0,0 0 1 0 0,0 0-1 0 0,1-1 1 0 0,-1 1-1 0 0,0 0 1 0 0,1-1-1 0 0,0 1 1 0 0,0-1-1 0 0,0 0 1 0 0,0 0-1 0 0,0 0 1 0 0,0 0-1 0 0,0-1 1 0 0,0 1-1 0 0,1-1 1 0 0,-1 0-1 0 0,1 0 1 0 0,-1 0-1 0 0,1 0 1 0 0,-1-1-1 0 0,1 1 1 0 0,-1-1-1 0 0,1 0 1 0 0,0 0-1 0 0,-1 0 1 0 0,1-1-1 0 0,-1 1 0 0 0,1-1 1 0 0,0 0-1 0 0,-1 0 1 0 0,0 0-1 0 0,1 0 1 0 0,-1-1-1 0 0,0 1 1 0 0,1-1-6 0 0,9-9 92 0 0,0-1 0 0 0,-1 1-1 0 0,0-2 1 0 0,0 0 0 0 0,-2 0 0 0 0,0-1 0 0 0,0-1 0 0 0,-1 1-1 0 0,-1-1 1 0 0,-1-1 0 0 0,0 1 0 0 0,-1-1 0 0 0,0-1 0 0 0,-1 1-1 0 0,-1-5-91 0 0,-1-24-321 0 0,-13 50-3329 0 0,-2 20-3616 0 0,10-18 1769 0 0,-2 1-6344 0 0</inkml:trace>
  <inkml:trace contextRef="#ctx0" brushRef="#br0" timeOffset="987.695">1981 1017 13963 0 0,'0'0'2470'0'0,"0"0"-662"0"0,0 0-358 0 0,0 0-213 0 0,0 0-216 0 0,0 0-217 0 0,0 0-136 0 0,0 0-99 0 0,0 0-86 0 0,31-32-79 0 0,95-103-82 0 0,-82 72 52 0 0,-40 50-263 0 0,0 5-64 0 0,-1 0 0 0 0,0-1 1 0 0,-1 1-1 0 0,0-1 0 0 0,0 1 0 0 0,-1-1 0 0 0,0 0 0 0 0,0 0 0 0 0,-1 1 0 0 0,0-1 0 0 0,-1 0 1 0 0,0-1-48 0 0,0 8-6 0 0,-1 1 1 0 0,0 0 0 0 0,0-1 0 0 0,1 1 0 0 0,-1 0-1 0 0,0 0 1 0 0,0 1 0 0 0,0-1 0 0 0,0 0 0 0 0,0 1 0 0 0,0-1-1 0 0,0 1 1 0 0,0-1 0 0 0,0 1 0 0 0,0 0 0 0 0,-1 0-1 0 0,1 0 1 0 0,0 0 0 0 0,0 0 0 0 0,0 1 0 0 0,0-1-1 0 0,0 1 1 0 0,0-1 0 0 0,0 1 0 0 0,0 0 0 0 0,0-1-1 0 0,0 1 1 0 0,0 0 5 0 0,-9 7-22 0 0,-1 0 0 0 0,1 0 0 0 0,1 1 0 0 0,0 1-1 0 0,0-1 1 0 0,1 1 0 0 0,0 1 0 0 0,1 0 0 0 0,0 0-1 0 0,1 1 1 0 0,0 0 0 0 0,1 0 0 0 0,0 1 0 0 0,1-1 0 0 0,0 1-1 0 0,1 0 1 0 0,0 1 0 0 0,2-1 0 0 0,-2 8 22 0 0,2-10 12 0 0,0 1 0 0 0,1 0 0 0 0,0-1 0 0 0,0 1 0 0 0,2 0 0 0 0,-1 0 0 0 0,2-1 0 0 0,-1 1 0 0 0,1 0 0 0 0,1-1 0 0 0,0 0 0 0 0,1 1 0 0 0,0-1 0 0 0,1-1 0 0 0,0 1 0 0 0,1-1 0 0 0,0 0 0 0 0,0 0 0 0 0,1 0 0 0 0,0-1 0 0 0,1 0 0 0 0,0-1 0 0 0,1 1 0 0 0,-1-2 0 0 0,7 5-12 0 0,-2-4-3 0 0,1 0 1 0 0,0-1-1 0 0,1-1 1 0 0,0 0-1 0 0,0-1 1 0 0,0 0-1 0 0,1-1 1 0 0,-1-1-1 0 0,1-1 0 0 0,0 0 1 0 0,0-1-1 0 0,7 0 3 0 0,69-11-7637 0 0,-76 6-4165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58 840 0 0,'0'0'4893'0'0,"0"0"-2495"0"0,0 0-675 0 0,0 0 8 0 0,0 0 24 0 0,0 0-57 0 0,0 0-212 0 0,0 0-294 0 0,0 0-225 0 0,0 0-230 0 0,0 0-181 0 0,0 0-90 0 0,0 0-62 0 0,-7 13-39 0 0,-22 39-18 0 0,26-46-273 0 0,0 1 1 0 0,0 0 0 0 0,1 0-1 0 0,0 0 1 0 0,0 0-1 0 0,0 0 1 0 0,1 0-1 0 0,0 0 1 0 0,1 1-1 0 0,0-1 1 0 0,0 0-1 0 0,0 0 1 0 0,1 1-75 0 0,0 15 129 0 0,-1-19-112 0 0,-1 0 1 0 0,1 0 0 0 0,0-1 0 0 0,1 1-1 0 0,-1 0 1 0 0,1-1 0 0 0,-1 1 0 0 0,1 0-1 0 0,0-1 1 0 0,0 1 0 0 0,1-1 0 0 0,-1 0-1 0 0,1 1 1 0 0,-1-1 0 0 0,1 0 0 0 0,0 0-1 0 0,1 0 1 0 0,-1 0 0 0 0,0 0 0 0 0,1 0-1 0 0,0-1 1 0 0,-1 1 0 0 0,1-1 0 0 0,0 0-1 0 0,0 0 1 0 0,0 0 0 0 0,1 0 0 0 0,-1 0 0 0 0,0-1-1 0 0,1 1 1 0 0,-1-1 0 0 0,1 0 0 0 0,-1 0-1 0 0,1-1 1 0 0,0 1 0 0 0,-1-1 0 0 0,1 1-1 0 0,1-1-17 0 0,8-2 56 0 0,-1-1 0 0 0,0-1-1 0 0,1 1 1 0 0,-1-2-1 0 0,-1 0 1 0 0,1 0 0 0 0,-1-1-1 0 0,0-1 1 0 0,0 0-1 0 0,-1 0 1 0 0,0-1 0 0 0,0 0-1 0 0,0-1 1 0 0,-1 0-1 0 0,-1 0 1 0 0,0-1 0 0 0,0 0-1 0 0,0-1-55 0 0,19-19 74 0 0,20-21-40 0 0,-41 87-545 0 0,-5-26 531 0 0,-3-4-16 0 0,1 1 1 0 0,0 0 0 0 0,1-1-1 0 0,0 1 1 0 0,0 0-1 0 0,0-1 1 0 0,1 1-1 0 0,0 0 1 0 0,0-1-1 0 0,0 1 1 0 0,1-1 0 0 0,0 1-1 0 0,1-1 1 0 0,-1 0-1 0 0,1 0 1 0 0,0 0-1 0 0,1 0 1 0 0,-1-1-1 0 0,1 1 1 0 0,1-1 0 0 0,-1 0-1 0 0,0 0 1 0 0,1 0-1 0 0,0-1 1 0 0,0 0-1 0 0,1 0 1 0 0,-1 0-1 0 0,1 0 1 0 0,0-1 0 0 0,0 0-1 0 0,1 0-4 0 0,3-2 75 0 0,1 0-1 0 0,-1-1 1 0 0,0 0 0 0 0,0-1-1 0 0,1 0 1 0 0,-1-1 0 0 0,0 0-1 0 0,0-1 1 0 0,0 0-1 0 0,-1 0 1 0 0,1-1 0 0 0,-1 0-1 0 0,0-1 1 0 0,0 0 0 0 0,0-1-1 0 0,-1 1 1 0 0,7-6-75 0 0,122-127 1653 0 0,-135 136-1632 0 0,4-4 9 0 0,0-1-1 0 0,0 0 0 0 0,-1 0 0 0 0,0-1 1 0 0,0 1-1 0 0,-1-1 0 0 0,0 0 0 0 0,0 0 1 0 0,-1 0-1 0 0,0-1 0 0 0,0 1 0 0 0,-1-1 1 0 0,0 0-1 0 0,0-4-29 0 0,-14 31-4932 0 0,5 3 1206 0 0,4-5-2862 0 0,3-8-4224 0 0</inkml:trace>
  <inkml:trace contextRef="#ctx0" brushRef="#br0" timeOffset="347.815">1056 231 7330 0 0,'0'0'1993'0'0,"0"0"-271"0"0,0 0-159 0 0,0 0-63 0 0,0 0-23 0 0,0 0-84 0 0,0 0-66 0 0,0 0-85 0 0,0 0-167 0 0,0 0-150 0 0,0 0-142 0 0,31-3-121 0 0,97-14-117 0 0,-71-5 201 0 0,-53 16-608 0 0,1 1-49 0 0,0 0-1 0 0,0-1 1 0 0,-1 1 0 0 0,0-1-1 0 0,0 0 1 0 0,-1 0 0 0 0,1 0-1 0 0,-1 0 1 0 0,-1-1-1 0 0,1 1 1 0 0,-1-1 0 0 0,0 0-1 0 0,0 0 1 0 0,-1 0 0 0 0,0 0-1 0 0,-1 0 1 0 0,1 0-1 0 0,-1 0 1 0 0,0 0 0 0 0,-1-2-89 0 0,-1 5-4 0 0,0 1-1 0 0,0 0 1 0 0,0 0 0 0 0,-1 0 0 0 0,1 0 0 0 0,-1 1 0 0 0,0-1 0 0 0,0 1 0 0 0,0-1 0 0 0,0 1 0 0 0,0 0 0 0 0,0 0 0 0 0,0 0 0 0 0,-1 1 0 0 0,1-1 0 0 0,-1 1-1 0 0,1 0 1 0 0,-1 0 0 0 0,1 0 0 0 0,-1 0 0 0 0,0 0 0 0 0,0 1 0 0 0,1 0 0 0 0,-1 0 0 0 0,0 0 0 0 0,0 0 0 0 0,1 1 0 0 0,-1-1 0 0 0,0 1 0 0 0,0 0-1 0 0,1 0 1 0 0,-1 0 0 0 0,1 1 0 0 0,-1-1 0 0 0,1 1 0 0 0,0 0 0 0 0,0 0 0 0 0,-1 0 0 0 0,1 0 0 0 0,-1 2 4 0 0,-6 2-26 0 0,1 1 0 0 0,0 1 1 0 0,0-1-1 0 0,0 1 0 0 0,1 1 0 0 0,1 0 1 0 0,-1 0-1 0 0,1 0 0 0 0,1 1 1 0 0,0 0-1 0 0,0 0 0 0 0,1 1 0 0 0,0-1 1 0 0,1 1-1 0 0,0 0 0 0 0,1 1 0 0 0,0-1 1 0 0,1 0-1 0 0,0 1 0 0 0,1 0 0 0 0,0-1 1 0 0,1 1-1 0 0,0 0 0 0 0,1-1 1 0 0,0 1-1 0 0,1 0 0 0 0,1 3 26 0 0,1-8 5 0 0,0 1 0 0 0,0-2 0 0 0,0 1 0 0 0,1 0 0 0 0,0-1 0 0 0,0 0 0 0 0,1 0 0 0 0,-1 0 0 0 0,1-1 0 0 0,1 0 0 0 0,-1 0 0 0 0,1 0 0 0 0,-1-1 0 0 0,2 0 0 0 0,-1-1 0 0 0,0 1 0 0 0,0-1-1 0 0,1-1 1 0 0,0 1 0 0 0,6 0-5 0 0,11 2 8 0 0,0-1-1 0 0,0-1 0 0 0,0-1 1 0 0,0-1-1 0 0,25-2-7 0 0,51-23-810 0 0,-70 10-2313 0 0,-1-2-4262 0 0,-18 11-4433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0 339 320 0 0,'0'0'1490'0'0,"0"0"-191"0"0,0 0-38 0 0,0 0 130 0 0,0 0 182 0 0,0 0 135 0 0,0 0-28 0 0,0 0-139 0 0,0 0-198 0 0,0 0-169 0 0,35 6-101 0 0,110 16-84 0 0,-141-21-923 0 0,-1-1 0 0 0,1 1 0 0 0,0-1 0 0 0,0 0 0 0 0,0 0 0 0 0,-1 0 0 0 0,1 0 0 0 0,0-1 0 0 0,0 1 0 0 0,0-1 0 0 0,-1 0 0 0 0,1 0 0 0 0,0 0 0 0 0,-1-1 0 0 0,1 1 0 0 0,-1-1 0 0 0,0 0 0 0 0,0 0 0 0 0,1 0 0 0 0,-1-1 0 0 0,0 1-66 0 0,9-7 297 0 0,21-16 77 0 0,0-2 0 0 0,-2-1 0 0 0,0-1-1 0 0,-3-2 1 0 0,0 0 0 0 0,-2-2 0 0 0,-1-1-1 0 0,6-15-373 0 0,-6-2 530 0 0,-25 50-464 0 0,0 1-48 0 0,0 30-672 0 0,-31 236 792 0 0,29-250-135 0 0,-23 197-356 0 0,-9-1 0 0 0,-9-2-1 0 0,-14 13 354 0 0,49-193-108 0 0,-2 0 0 0 0,-1-1 0 0 0,-1 0 0 0 0,-1 0 0 0 0,-2-2 0 0 0,-1 0 0 0 0,-1 0 0 0 0,-1-2 0 0 0,-2 0 0 0 0,0-1 0 0 0,-11 9 108 0 0,26-29 37 0 0,0 1 0 0 0,0-1 0 0 0,0-1 0 0 0,-1 1 0 0 0,1-1 0 0 0,-1 0 0 0 0,0 0 0 0 0,0-1 0 0 0,0 1 0 0 0,0-1 0 0 0,0-1 0 0 0,0 1 0 0 0,0-1 0 0 0,-1 0 0 0 0,1-1 0 0 0,-1 1 0 0 0,1-1 0 0 0,-1 0 0 0 0,-3-1-37 0 0,7-2 16 0 0,-1 0 0 0 0,1 0 0 0 0,-1 0 0 0 0,1 0 0 0 0,0-1 0 0 0,0 1 0 0 0,1-1 0 0 0,-1 0-1 0 0,1 1 1 0 0,0-1 0 0 0,0 0 0 0 0,0-1 0 0 0,0 1 0 0 0,1 0 0 0 0,-1 0 0 0 0,1-1 0 0 0,0 1 0 0 0,1-1 0 0 0,-1 1 0 0 0,1-1 0 0 0,0 1 0 0 0,0-1 0 0 0,0-1-16 0 0,2-26 125 0 0,0 0 0 0 0,2 0 0 0 0,1 0 0 0 0,2 0 0 0 0,1 1 0 0 0,2 0 1 0 0,1 1-1 0 0,1 0 0 0 0,1 1 0 0 0,2 0 0 0 0,1 1 0 0 0,1 1 0 0 0,1 0 0 0 0,1 2 0 0 0,2 0 1 0 0,1 1-1 0 0,0 1 0 0 0,2 1 0 0 0,0 1 0 0 0,2 2 0 0 0,0 0 0 0 0,5-1-125 0 0,32-7-717 0 0,-40 22-2195 0 0,-10 1-930 0 0,0 2-4442 0 0,-7 2 849 0 0</inkml:trace>
  <inkml:trace contextRef="#ctx0" brushRef="#br0" timeOffset="726.792">911 608 7474 0 0,'0'0'3840'0'0,"0"0"-1999"0"0,0 0-804 0 0,0 0-88 0 0,0 0 5 0 0,0 0 5 0 0,0 0-69 0 0,0 0-110 0 0,0 0-95 0 0,0 0-75 0 0,0 0-105 0 0,0 0-125 0 0,-32 18-94 0 0,-102 61-109 0 0,74-25-7 0 0,50-39-130 0 0,2-4-61 0 0,0 0 0 0 0,1 1 0 0 0,0 0 1 0 0,1 0-1 0 0,0 0 0 0 0,1 1 0 0 0,0-1 0 0 0,1 2 1 0 0,0-1-1 0 0,1 0 0 0 0,1 0 0 0 0,0 1 1 0 0,1 0-1 0 0,0 11 21 0 0,1-22-10 0 0,1 0 1 0 0,-1-1-1 0 0,1 0 1 0 0,0 1-1 0 0,0-1 1 0 0,0 1-1 0 0,0-1 1 0 0,0 0-1 0 0,0 0 1 0 0,1 0-1 0 0,-1 1 1 0 0,1-1-1 0 0,-1-1 1 0 0,1 1-1 0 0,0 0 1 0 0,0 0-1 0 0,0-1 0 0 0,0 1 1 0 0,0-1-1 0 0,0 1 1 0 0,0-1-1 0 0,1 0 1 0 0,-1 0-1 0 0,0 0 1 0 0,1 0-1 0 0,-1 0 1 0 0,1-1-1 0 0,-1 1 1 0 0,1-1-1 0 0,-1 1 1 0 0,1-1-1 0 0,1 0 10 0 0,1 1 17 0 0,1-1-1 0 0,0 0 1 0 0,0 0-1 0 0,0 0 1 0 0,0 0 0 0 0,-1-1-1 0 0,1 0 1 0 0,0-1-1 0 0,-1 1 1 0 0,1-1-1 0 0,-1 0 1 0 0,1 0 0 0 0,4-3-17 0 0,18-16 71 0 0,0-1 1 0 0,-2-1-1 0 0,-1-2 1 0 0,0 0 0 0 0,-2-2-1 0 0,-1 0 1 0 0,5-11-72 0 0,6-6-109 0 0,-31 69-1405 0 0,-12 92 864 0 0,12-111 659 0 0,1-1 0 0 0,-1 1 0 0 0,1-1 0 0 0,0 0 0 0 0,0 0 0 0 0,1-1 0 0 0,0 1 0 0 0,0-1 0 0 0,0 0 0 0 0,0 0-1 0 0,0 0 1 0 0,1 0 0 0 0,0-1 0 0 0,0 1 0 0 0,0-1 0 0 0,0-1 0 0 0,0 1 0 0 0,1-1 0 0 0,-1 0 0 0 0,1 0 0 0 0,-1 0-1 0 0,1-1 1 0 0,0 0 0 0 0,0 0 0 0 0,-1 0 0 0 0,1-1 0 0 0,0 0 0 0 0,0 0 0 0 0,0-1 0 0 0,0 1 0 0 0,3-2-9 0 0,6 0 127 0 0,-1-2 0 0 0,1 0 0 0 0,-1 0 1 0 0,0-1-1 0 0,0-1 0 0 0,-1 0 1 0 0,0-1-1 0 0,0 0 0 0 0,0-1 1 0 0,-1-1-1 0 0,0 0 0 0 0,-1-1 0 0 0,0 0 1 0 0,0 0-1 0 0,-1-1 0 0 0,0-1 1 0 0,-1 0-1 0 0,-1 0 0 0 0,0 0 1 0 0,0-1-1 0 0,-1-1 0 0 0,3-9-127 0 0,-2 9 19 0 0,0 0-1 0 0,-1-1 0 0 0,-1 0 1 0 0,0-1-1 0 0,-1 1 0 0 0,-1-1 1 0 0,0 0-1 0 0,-1 0 0 0 0,-1 0 1 0 0,0-1-1 0 0,-2 1 0 0 0,0 0 1 0 0,0-2-19 0 0,0 17-14 0 0,-1-1 0 0 0,1 1 0 0 0,0-1 0 0 0,0 1-1 0 0,-1 0 1 0 0,1-1 0 0 0,-1 1 0 0 0,1-1 0 0 0,-1 1 0 0 0,1 0 0 0 0,-1 0 0 0 0,0-1 0 0 0,0 1 0 0 0,0 0 0 0 0,0 0-1 0 0,0 0 1 0 0,0 0 0 0 0,0 0 0 0 0,0 0 0 0 0,0 0 0 0 0,0 0 0 0 0,0 1 0 0 0,-1-1 0 0 0,1 0 0 0 0,0 1 0 0 0,0-1-1 0 0,-1 1 1 0 0,1-1 0 0 0,-1 1 0 0 0,1 0 0 0 0,0-1 0 0 0,-1 1 0 0 0,1 0 0 0 0,-1 0 0 0 0,1 0 0 0 0,-1 0 0 0 0,1 0-1 0 0,0 0 1 0 0,-1 1 0 0 0,1-1 0 0 0,-1 0 0 0 0,1 1 0 0 0,0-1 0 0 0,-1 1 14 0 0,-56 31-798 0 0,49-24 685 0 0,5-7 92 0 0,1 1-1 0 0,-1 1 1 0 0,1-1 0 0 0,-1 0 0 0 0,1 1 0 0 0,0 0-1 0 0,0 0 1 0 0,0 0 0 0 0,0 0 0 0 0,0 0 0 0 0,1 1 0 0 0,-1-1-1 0 0,1 1 1 0 0,0-1 0 0 0,0 1 0 0 0,0 0 0 0 0,1 0-1 0 0,-1 0 1 0 0,1 0 0 0 0,0 0 0 0 0,0 0 0 0 0,1 1-1 0 0,-1-1 1 0 0,1 0 0 0 0,0 0 0 0 0,0 1 0 0 0,0 2 21 0 0,5-3 39 0 0,-1 0 0 0 0,1-1 1 0 0,0 1-1 0 0,0-1 0 0 0,1-1 1 0 0,-1 1-1 0 0,0-1 0 0 0,1 0 1 0 0,-1 0-1 0 0,1 0 0 0 0,0-1 1 0 0,0 0-1 0 0,0 0 0 0 0,-1 0 1 0 0,1-1-1 0 0,0 0 0 0 0,0 0 1 0 0,0 0-1 0 0,5-2-39 0 0,-6 2 36 0 0,163 8 1117 0 0,-165-7-1107 0 0,0 1 1 0 0,0-1-1 0 0,0 1 0 0 0,0-1 0 0 0,0 1 1 0 0,0 0-1 0 0,0 0 0 0 0,-1 1 0 0 0,1-1 1 0 0,-1 1-1 0 0,1-1 0 0 0,-1 1 1 0 0,0 0-1 0 0,0-1 0 0 0,0 1 0 0 0,0 0 1 0 0,-1 1-1 0 0,1-1 0 0 0,-1 0 0 0 0,0 0 1 0 0,0 1-1 0 0,0-1 0 0 0,0 0 0 0 0,-1 1 1 0 0,1-1-1 0 0,-1 1 0 0 0,0-1 0 0 0,0 1 1 0 0,0-1-1 0 0,0 1-46 0 0,-20 109 791 0 0,16-96-779 0 0,3-15-48 0 0,-1 1 0 0 0,1-1-1 0 0,0 0 1 0 0,0 1-1 0 0,0-1 1 0 0,0 0 0 0 0,1 1-1 0 0,-1-1 1 0 0,1 1-1 0 0,-1-1 1 0 0,1 1 0 0 0,0-1-1 0 0,0 1 1 0 0,0-1-1 0 0,0 1 1 0 0,1-1 0 0 0,-1 1-1 0 0,1-1 1 0 0,-1 1-1 0 0,1-1 1 0 0,0 1 0 0 0,0-1-1 0 0,0 0 1 0 0,0 0-1 0 0,0 1 1 0 0,1-1 0 0 0,-1 0-1 0 0,1 0 1 0 0,-1 0-1 0 0,1 0 1 0 0,0-1 0 0 0,0 1-1 0 0,0 0 1 0 0,0-1 0 0 0,0 1-1 0 0,0-1 1 0 0,0 0-1 0 0,0 1 1 0 0,1-1 0 0 0,-1 0-1 0 0,0-1 1 0 0,1 1-1 0 0,-1 0 1 0 0,1-1 0 0 0,0 1 36 0 0,7-1-1025 0 0,6 0-1397 0 0,-6-1-2205 0 0,0-2-6482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136 207 13867 0 0,'0'0'1620'0'0,"0"0"-435"0"0,0 0-361 0 0,0 0-39 0 0,0 0 58 0 0,0 0-1 0 0,0 0-94 0 0,0 0-177 0 0,0 0-155 0 0,0 0-126 0 0,0 0-38 0 0,0 0 26 0 0,2 10 33 0 0,1 37 201 0 0,-1 0 0 0 0,-2 0 1 0 0,-3 0-1 0 0,-7 45-512 0 0,-30 125-192 0 0,9-163-2595 0 0,21-47-2059 0 0,-2-5-3930 0 0,8-2 496 0 0</inkml:trace>
  <inkml:trace contextRef="#ctx0" brushRef="#br0" timeOffset="334.552">0 70 10706 0 0,'0'0'1481'0'0,"0"0"-268"0"0,0 0-93 0 0,0 0 42 0 0,0 0-35 0 0,0 0-208 0 0,0 0-214 0 0,0 0-154 0 0,0 0-74 0 0,0 0-7 0 0,0 0-15 0 0,0 0-55 0 0,0 0-59 0 0,35-12-43 0 0,111-36-57 0 0,-141 46-221 0 0,0 0 1 0 0,0 1 0 0 0,0 0-1 0 0,1 0 1 0 0,-1 0-1 0 0,1 0 1 0 0,-1 1-1 0 0,1 0 1 0 0,-1 0-1 0 0,1 0 1 0 0,-1 1-1 0 0,1 0 1 0 0,-1 0-1 0 0,0 0 1 0 0,0 1-1 0 0,3 0-20 0 0,9 4 79 0 0,-7-4-22 0 0,0 1 1 0 0,0 0 0 0 0,0 0-1 0 0,-1 1 1 0 0,1 0-1 0 0,-1 0 1 0 0,0 1 0 0 0,-1 1-1 0 0,1-1 1 0 0,-1 2-1 0 0,0-1 1 0 0,0 1 0 0 0,-1 0-1 0 0,0 0 1 0 0,0 1 0 0 0,-1 0-1 0 0,1 1 1 0 0,-2-1-1 0 0,0 1 1 0 0,0 0 0 0 0,0 0-1 0 0,-1 1 1 0 0,0-1-1 0 0,-1 1 1 0 0,0 0 0 0 0,-1 0-1 0 0,0 0 1 0 0,0 0-1 0 0,-1 0 1 0 0,-1 1-58 0 0,0-4 41 0 0,0 0 1 0 0,-1 0-1 0 0,1 0 1 0 0,-2 0-1 0 0,1 0 1 0 0,-1-1-1 0 0,0 1 0 0 0,0 0 1 0 0,-1-1-1 0 0,0 0 1 0 0,0 0-1 0 0,0 0 0 0 0,-1 0 1 0 0,0 0-1 0 0,0-1 1 0 0,-1 1-1 0 0,1-1 0 0 0,-1 0 1 0 0,0 0-1 0 0,-1-1 1 0 0,-2 2-42 0 0,-7 7-53 0 0,-2-2 1 0 0,1 0-1 0 0,-1-1 1 0 0,-1 0 0 0 0,0-2-1 0 0,0 0 1 0 0,-1-1-1 0 0,0-1 1 0 0,0 0 0 0 0,0-2-1 0 0,-1 0 1 0 0,1-1-1 0 0,-1-1 1 0 0,0-1 0 0 0,0-1-1 0 0,0 0 1 0 0,-1-2 52 0 0,-21-16-1885 0 0,34 6-1119 0 0,4-5-3291 0 0,4 10-2500 0 0</inkml:trace>
  <inkml:trace contextRef="#ctx0" brushRef="#br0" timeOffset="682.88">632 402 10986 0 0,'0'0'2697'0'0,"0"0"-994"0"0,0 0-488 0 0,0 0-36 0 0,0 0 26 0 0,0 0-72 0 0,0 0-208 0 0,0 0-241 0 0,0 0-214 0 0,0 0-149 0 0,0 0-79 0 0,0 0 3 0 0,0 0 36 0 0,4 1 25 0 0,23 3-119 0 0,0-1 1 0 0,-1-1-1 0 0,1-1 1 0 0,0-2-1 0 0,0 0 1 0 0,0-2-1 0 0,10-3-187 0 0,8 3-2492 0 0,-31 2-1387 0 0,0 1-4153 0 0,-9 0-2469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34 13411 0 0,'0'0'1616'0'0,"0"0"-706"0"0,0 0-423 0 0,0 0-22 0 0,0 0 146 0 0,0 0 116 0 0,0 0-39 0 0,0 0-143 0 0,0 0-170 0 0,0 0-96 0 0,0 0 11 0 0,0 0 53 0 0,0 0 68 0 0,3 13 18 0 0,11 107 625 0 0,-30 45-93 0 0,6-113-920 0 0,-3-1 0 0 0,-2-1 0 0 0,-2-1 0 0 0,-16 32-41 0 0,23-64-1482 0 0,11-31-3949 0 0,10-7 1981 0 0,-3 7-2214 0 0,-2 6-2075 0 0</inkml:trace>
  <inkml:trace contextRef="#ctx0" brushRef="#br0" timeOffset="255.242">48 1 10906 0 0,'0'0'1759'0'0,"0"0"-778"0"0,0 0-452 0 0,0 0-28 0 0,0 0 142 0 0,0 0 184 0 0,0 0 97 0 0,0 0 18 0 0,0 0-50 0 0,0 0-113 0 0,0 0-154 0 0,0 0-169 0 0,24 0-111 0 0,157 3 232 0 0,-11-3-565 0 0,-141 12-2841 0 0,-37 6-6805 0 0,4-15 399 0 0</inkml:trace>
  <inkml:trace contextRef="#ctx0" brushRef="#br0" timeOffset="505.024">92 336 5433 0 0,'0'0'3033'0'0,"0"0"-1776"0"0,0 0-454 0 0,0 0 191 0 0,0 0 165 0 0,0 0 32 0 0,0 0-83 0 0,0 0-175 0 0,0 0-159 0 0,0 0-114 0 0,0 0-145 0 0,0 0-144 0 0,0 0-129 0 0,25 3-111 0 0,79 8-92 0 0,-33-16-264 0 0,-52-1-120 0 0,33-4-3297 0 0,-31 6-3978 0 0,-13 4 809 0 0</inkml:trace>
  <inkml:trace contextRef="#ctx0" brushRef="#br0" timeOffset="755">366 586 13795 0 0,'0'0'1676'0'0,"0"0"-946"0"0,0 0-326 0 0,0 0 169 0 0,0 0 209 0 0,0 0 67 0 0,0 0-95 0 0,0 0-186 0 0,0 0-184 0 0,0 0-120 0 0,0 0-97 0 0,0 0-67 0 0,-9 32-45 0 0,-29 100-39 0 0,26-60-183 0 0,12-64 1563 0 0,0-3-3522 0 0,11-10-11846 0 0,-7 0 7724 0 0</inkml:trace>
  <inkml:trace contextRef="#ctx0" brushRef="#br0" timeOffset="1017.197">338 505 14931 0 0,'0'0'498'0'0,"0"0"-350"0"0,0 0-32 0 0,0 0 329 0 0,0 0 359 0 0,0 0 111 0 0,0 0-33 0 0,0 0-164 0 0,0 0-157 0 0,0 0-123 0 0,0 0-116 0 0,0 0-110 0 0,27 3-84 0 0,85 9-57 0 0,-15-6-500 0 0,-62-2-1724 0 0,-23-3-7149 0 0,-11-1-3 0 0</inkml:trace>
  <inkml:trace contextRef="#ctx0" brushRef="#br0" timeOffset="1264.18">377 707 14715 0 0,'0'0'656'0'0,"0"0"-496"0"0,0 0 120 0 0,0 0 377 0 0,0 0 159 0 0,0 0-40 0 0,0 0-184 0 0,0 0-216 0 0,0 0-136 0 0,0 0-128 0 0,0 0-136 0 0,0 0-144 0 0,0 0-224 0 0,193-22-448 0 0,-176 19-1153 0 0,-2-1-3320 0 0,-10 0-5337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202 387 0 0 0,'0'0'862'0'0,"0"0"755"0"0,0 0 190 0 0,0 0 14 0 0,0 0-36 0 0,0 0-70 0 0,0 0-74 0 0,0 0-105 0 0,0 0-113 0 0,0 0-117 0 0,0 0-113 0 0,0 0-97 0 0,0 0-63 0 0,28-15-60 0 0,84-44-69 0 0,-83 44-70 0 0,-38 6 3635 0 0,-25 7-4292 0 0,33 2 13 0 0,-16 2-148 0 0,0 0 1 0 0,1 0-1 0 0,-1 2 1 0 0,1 0-1 0 0,0 1 1 0 0,0 0-1 0 0,0 2 1 0 0,1 0-1 0 0,-6 4-42 0 0,-11 3 74 0 0,-30 20 52 0 0,63-31-118 0 0,0 0 0 0 0,0-1 1 0 0,0 1-1 0 0,0 0 0 0 0,0 0 0 0 0,1 0 0 0 0,-1-1 0 0 0,1 1 0 0 0,0-1 0 0 0,0 1 0 0 0,0-1 0 0 0,0 0 0 0 0,0 0 0 0 0,0 0 0 0 0,1 0 0 0 0,-1 0 0 0 0,1 0 0 0 0,-1-1 0 0 0,1 1 0 0 0,0-1 0 0 0,-1 0 0 0 0,1 0 0 0 0,0 0 0 0 0,0 0 0 0 0,0 0 0 0 0,0-1 0 0 0,2 1-8 0 0,-3 0 6 0 0,7 2 37 0 0,0 0-17 0 0,0 1 1 0 0,1 0-1 0 0,-1 0 1 0 0,-1 0-1 0 0,1 1 0 0 0,-1 1 1 0 0,0-1-1 0 0,0 1 1 0 0,0 1-1 0 0,-1 0 1 0 0,5 4-27 0 0,-11-7 25 0 0,0 0 1 0 0,0 0 0 0 0,-1-1-1 0 0,1 1 1 0 0,-1 0 0 0 0,0 0 0 0 0,0 0-1 0 0,0 0 1 0 0,0 0 0 0 0,-1-1 0 0 0,0 1-1 0 0,0 0 1 0 0,0 0 0 0 0,0 0 0 0 0,0-1-1 0 0,-1 1 1 0 0,1-1 0 0 0,-1 1-1 0 0,0-1 1 0 0,0 0 0 0 0,0 1 0 0 0,-1-1-1 0 0,1 0 1 0 0,-1-1 0 0 0,0 1 0 0 0,0 0-1 0 0,0-1 1 0 0,0 1 0 0 0,0-1 0 0 0,-2 1-27 0 0,-6 8 20 0 0,-132 137 95 0 0,137-141-111 0 0,1-1-1 0 0,0 1 1 0 0,1 0 0 0 0,-1 0 0 0 0,1 0-1 0 0,1 1 1 0 0,-1 0 0 0 0,1-1 0 0 0,1 1-1 0 0,-1 0 1 0 0,1 2-3 0 0,2-7 3 0 0,-1 0-1 0 0,1-1 1 0 0,0 1-1 0 0,0 0 1 0 0,0 0-1 0 0,0-1 1 0 0,0 1-1 0 0,1 0 1 0 0,-1 0-1 0 0,1-1 1 0 0,0 1-1 0 0,0-1 1 0 0,0 1 0 0 0,0 0-1 0 0,0-1 1 0 0,1 0-1 0 0,-1 1 1 0 0,1-1-1 0 0,-1 0 1 0 0,1 0-1 0 0,0 0 1 0 0,0 0-1 0 0,0 0 1 0 0,0 0-1 0 0,0 0 1 0 0,0-1-1 0 0,0 1 1 0 0,1-1-1 0 0,-1 1 1 0 0,1-1-1 0 0,-1 0 1 0 0,1 0-1 0 0,0 0 1 0 0,-1 0-1 0 0,2-1-2 0 0,15 5 41 0 0,-1-2-1 0 0,1 0 0 0 0,0-2 1 0 0,1 0-1 0 0,-1 0 0 0 0,0-2 1 0 0,0-1-1 0 0,0 0 1 0 0,0-1-1 0 0,0-1 0 0 0,-1-1 1 0 0,4-2-41 0 0,42-34-235 0 0,-41-22-4496 0 0,-22 31-181 0 0,0 11-3345 0 0,-1 12-2636 0 0</inkml:trace>
  <inkml:trace contextRef="#ctx0" brushRef="#br0" timeOffset="447.645">285 0 6425 0 0,'0'0'3292'0'0,"0"0"-1652"0"0,0 0-508 0 0,0 0 43 0 0,0 0 82 0 0,0 0 51 0 0,0 0-79 0 0,0 0-164 0 0,0 0-129 0 0,0 0-137 0 0,0 0-117 0 0,0 0-100 0 0,0 0-106 0 0,-11 4 647 0 0,10 136 2029 0 0,3 265-1428 0 0,-14-27-1274 0 0,-25-13-295 0 0,20-170-240 0 0,17-194 37 0 0,0-1-19 0 0,0 0-18 0 0,0 0-15 0 0,0 0-35 0 0,0 0-65 0 0,2-22-3301 0 0,1 6 376 0 0,1 6-4099 0 0,-2 6-4480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0 10706 0 0,'0'0'2445'0'0,"0"0"-894"0"0,0 0-390 0 0,0 0-35 0 0,0 0-18 0 0,0 0-13 0 0,0 0-129 0 0,0 0-138 0 0,0 0-121 0 0,0 0-127 0 0,0 0-84 0 0,0 0-76 0 0,-31 10-88 0 0,-98 32-69 0 0,56-1 64 0 0,64-31-279 0 0,4-5-26 0 0,-9 5-17 0 0,1 1 0 0 0,1 0-1 0 0,0 0 1 0 0,0 1 0 0 0,1 1-1 0 0,1 0 1 0 0,0 0 0 0 0,1 1-1 0 0,0 1 1 0 0,1-1 0 0 0,1 1-1 0 0,0 1 1 0 0,1-1 0 0 0,1 1-1 0 0,0 0 1 0 0,1 0 0 0 0,1 1-1 0 0,-1 14-4 0 0,5-29 8 0 0,1 0 0 0 0,0 0 0 0 0,0 0 0 0 0,1 0 0 0 0,-1 0-1 0 0,0 0 1 0 0,1-1 0 0 0,-1 1 0 0 0,1-1 0 0 0,-1 0 0 0 0,1 0 0 0 0,0 0 0 0 0,-1 0-1 0 0,1 0 1 0 0,0 0 0 0 0,0-1 0 0 0,-1 1 0 0 0,1-1 0 0 0,0 0 0 0 0,0 0 0 0 0,0 0-1 0 0,0 0 1 0 0,0 0 0 0 0,0-1 0 0 0,-1 1 0 0 0,1-1 0 0 0,0 0 0 0 0,0 0 0 0 0,-1 0-1 0 0,1 0 1 0 0,0 0 0 0 0,-1-1-8 0 0,108-74 546 0 0,-59 33-316 0 0,106-104 509 0 0,-156 147-739 0 0,-1-1-1 0 0,1 1 0 0 0,0-1 1 0 0,0 1-1 0 0,-1 0 1 0 0,1-1-1 0 0,0 1 0 0 0,0 0 1 0 0,-1 0-1 0 0,1 0 1 0 0,0 0-1 0 0,0 0 0 0 0,0 0 1 0 0,-1 0-1 0 0,1 0 1 0 0,0 0-1 0 0,0 0 0 0 0,0 0 1 0 0,-1 0-1 0 0,1 0 1 0 0,0 1-1 0 0,0-1 0 0 0,-1 0 1 0 0,1 1-1 0 0,0-1 1 0 0,-1 0-1 0 0,1 1 0 0 0,0-1 1 0 0,-1 1-1 0 0,1-1 1 0 0,0 1-1 0 0,-1-1 1 0 0,1 1-1 0 0,-1 0 0 0 0,1-1 1 0 0,-1 1-1 0 0,1 0 1 0 0,-1-1-1 0 0,0 1 0 0 0,1 0 1 0 0,-1-1-1 0 0,0 1 1 0 0,0 0-1 0 0,1 0 0 0 0,-1 0 1 0 0,0-1-1 0 0,0 1 1 0 0,0 0-1 0 0,0 0 0 0 0,0-1 1 0 0,0 1-1 0 0,0 0 1 0 0,0 0-1 0 0,0 0 0 0 0,0-1 1 0 0,-1 1-1 0 0,1 0 1 0 0,0 0-1 0 0,-1 0 1 0 0,3 5 19 0 0,0 157 60 0 0,1-10-725 0 0,20-126-4109 0 0,1-24-6416 0 0,-19-3 1648 0 0</inkml:trace>
  <inkml:trace contextRef="#ctx0" brushRef="#br0" timeOffset="248.251">904 313 13539 0 0,'0'0'1209'0'0,"0"0"-316"0"0,0 0 44 0 0,0 0 83 0 0,0 0-30 0 0,0 0-153 0 0,0 0-258 0 0,-23 33-204 0 0,-73 101-148 0 0,30-32-30 0 0,28-18-1209 0 0,34-79-1815 0 0,-2-20-9948 0 0,5 11 8586 0 0</inkml:trace>
  <inkml:trace contextRef="#ctx0" brushRef="#br0" timeOffset="419.253">635 298 11666 0 0,'0'0'2485'0'0,"0"0"-647"0"0,0 0-393 0 0,0 0-204 0 0,0 0-237 0 0,0 0-113 0 0,0 0-68 0 0,0 0-63 0 0,0 0-39 0 0,0 0-73 0 0,0 0-129 0 0,0 0-83 0 0,0 0-46 0 0,11 26-21 0 0,34 82-9 0 0,-35-85-178 0 0,0-1 0 0 0,2 1 0 0 0,0-2 0 0 0,2 0 0 0 0,0 0 0 0 0,1-1 0 0 0,2-1 0 0 0,15 15-182 0 0,-28-29-24 0 0,-1-1-1 0 0,1-1 0 0 0,0 1 0 0 0,0-1 0 0 0,1 1 0 0 0,-1-1 0 0 0,0-1 0 0 0,1 1 0 0 0,0 0 0 0 0,0-1 0 0 0,0 0 0 0 0,0 0 0 0 0,0-1 0 0 0,0 1 0 0 0,0-1 0 0 0,1 0 0 0 0,2 0 25 0 0,11-5-4080 0 0,1-7-3940 0 0,-16 7-3899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49.3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79,'-56'90,"54"-88,1 0,0 0,0 1,1-1,-1 0,0 1,1-1,-1 1,1-1,0 1,0-1,0 1,0-1,0 0,1 1,-1-1,1 1,-1-1,1 0,0 1,0-1,0 0,0 0,0 1,1-1,-1 0,1 0,-1-1,1 1,0 0,0 0,0-1,0 1,0-1,0 0,0 1,0-1,0 0,1 0,0 0,3 0,-1-1,1 1,-1-1,1 0,0 0,-1-1,1 0,-1 0,1 0,-1 0,0-1,0 0,1 0,-1 0,-1-1,1 0,0 0,-1 0,1 0,-1-1,0 0,0 0,0 0,-1 0,1-1,-1 1,0-1,0 0,-1 0,0 0,1 0,-2 0,1-1,1-4,-11-68,8 76,-1 1,0-1,0 0,0 0,0 1,-1-1,1 1,0-1,-1 1,1-1,-1 1,1 0,-1 0,0 0,0 0,1 0,-1 0,0 0,0 0,0 1,0-1,0 1,0-1,0 1,0 0,0 0,0 0,0 0,0 0,0 1,0-1,0 0,0 1,0 0,0-1,-1 2,-37 21,31-14</inkml:trace>
  <inkml:trace contextRef="#ctx0" brushRef="#br0" timeOffset="415.551">294 203,'17'-28,"44"-46,-59 74,0-1,1 1,-1-1,0 1,1 0,-1 0,0 0,1 1,-1-1,0 1,0-1,1 1,-1-1,0 1,0 0,0 0,0 0,0 1,0-1,0 0,0 1,-1-1,1 1,0-1,-1 1,1 0,-1 0,0 0,0 0,2 2,21 19,-16-20,0-1,0 1,0-1,0-1,1 0,-1 0,1 0,-1-1,1 0,-1-1,1 0,-1 0,1-1,-1 0,0-1,0 1,0-2,0 1,-1-1,1 0,-1 0,0-1,0 0,0-1,-1 1,0-1,0-1,-1 1,1-1,-1 0,-1 0,1 0,-1 0,0-1,-1 0,1-25,-6 22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2008 0 0,'0'0'2165'0'0,"0"0"-183"0"0,0 0-78 0 0,0 0-56 0 0,0 0-117 0 0,0 0-130 0 0,0 0-166 0 0,0 0-196 0 0,0 0-212 0 0,0 0-222 0 0,0 0-162 0 0,0 0-91 0 0,0 0-23 0 0,-1-4 1196 0 0,194-18 2125 0 0,-105 19-3793 0 0,-31-5-2720 0 0,-57 7 1671 0 0,0-1 1456 0 0,0 2-5225 0 0,0 0-4858 0 0,-2 0 2089 0 0</inkml:trace>
  <inkml:trace contextRef="#ctx0" brushRef="#br0" timeOffset="247.468">81 258 13907 0 0,'0'0'1199'0'0,"0"0"-607"0"0,0 0-204 0 0,0 0 203 0 0,0 0 292 0 0,0 0 120 0 0,0 0-79 0 0,0 0-168 0 0,0 0-179 0 0,0 0-112 0 0,0 0-92 0 0,0 0-70 0 0,0 0-73 0 0,24 0-72 0 0,118 0-26 0 0,-119-1-642 0 0,31 2-271 0 0,-20 7-9232 0 0,-28-5-548 0 0</inkml:trace>
  <inkml:trace contextRef="#ctx0" brushRef="#br0" timeOffset="912.519">462 549 13371 0 0,'0'0'1151'0'0,"0"0"-496"0"0,0 0-117 0 0,0 0 235 0 0,0 0 272 0 0,0 0 102 0 0,0 0-97 0 0,0 0-186 0 0,0 0-156 0 0,0 0-95 0 0,0 0-59 0 0,0 0-49 0 0,0 0-45 0 0,22-31-54 0 0,71-96-41 0 0,-18 16 441 0 0,70-79-210 0 0,-49 104-482 0 0,-96 86-122 0 0,0 0 0 0 0,1-1-1 0 0,-1 1 1 0 0,0 0 0 0 0,1-1-1 0 0,-1 1 1 0 0,0 0 0 0 0,1 0-1 0 0,-1-1 1 0 0,0 1 0 0 0,1 0-1 0 0,-1 0 1 0 0,1 0-1 0 0,-1-1 1 0 0,1 1 0 0 0,-1 0-1 0 0,0 0 1 0 0,1 0 0 0 0,-1 0-1 0 0,1 0 1 0 0,-1 0 0 0 0,1 0-1 0 0,-1 0 1 0 0,1 0-1 0 0,-1 0 1 0 0,0 0 0 0 0,1 0-1 0 0,-1 1 1 0 0,1-1 0 0 0,-1 0-1 0 0,1 0 1 0 0,-1 0 0 0 0,0 1-1 0 0,1-1 1 0 0,-1 0-1 0 0,1 0 1 0 0,-1 1 0 0 0,0-1-1 0 0,0 0 1 0 0,1 1 0 0 0,-1-1-1 0 0,0 0 1 0 0,1 1 0 0 0,-1-1-1 0 0,0 0 1 0 0,0 1-1 0 0,0-1 1 0 0,1 1 0 0 0,-1-1-1 0 0,0 1 1 0 0,0-1 0 0 0,0 0-1 0 0,0 1 1 0 0,0-1 0 0 0,0 1-1 0 0,0-1 1 0 0,0 1-1 0 0,0-1 1 0 0,0 1 0 0 0,0-1-1 0 0,0 0 1 0 0,0 1 0 0 0,0-1-1 0 0,0 1 9 0 0,0 39 106 0 0,0-31-101 0 0,-9 164 85 0 0,10-171-86 0 0,1 0 0 0 0,-1 0 0 0 0,1 0-1 0 0,-1 0 1 0 0,1 0 0 0 0,0-1 0 0 0,-1 1 0 0 0,1 0 0 0 0,0-1 0 0 0,0 0 0 0 0,0 1 0 0 0,0-1 0 0 0,1 0 0 0 0,-1 0 0 0 0,0 0 0 0 0,0 0 0 0 0,1-1-1 0 0,-1 1 1 0 0,0-1 0 0 0,1 1 0 0 0,-1-1 0 0 0,0 0 0 0 0,1 0 0 0 0,-1 0 0 0 0,1 0 0 0 0,-1 0 0 0 0,1 0 0 0 0,-1-1 0 0 0,0 1 0 0 0,1-1 0 0 0,-1 0 0 0 0,0 0-1 0 0,0 0 1 0 0,1 0 0 0 0,-1 0 0 0 0,0 0 0 0 0,1-1-4 0 0,114-89 180 0 0,-91 68-201 0 0,0 1 1 0 0,2 1 0 0 0,0 2-1 0 0,2 1 1 0 0,0 1-1 0 0,10-3 21 0 0,-2 15-142 0 0,-26 36 156 0 0,-30 248-1830 0 0,39-272-6971 0 0,-14-7 3503 0 0,0 0-4290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291 133 2969 0 0,'0'0'2907'0'0,"0"0"-949"0"0,0 0-338 0 0,0 0 62 0 0,0 0 67 0 0,0 0-38 0 0,0 0-177 0 0,0 0-278 0 0,0 0-274 0 0,0 0-185 0 0,0 0-126 0 0,0 0-64 0 0,0 0-59 0 0,4 0 668 0 0,-40 140 568 0 0,22-103-1583 0 0,3-3-98 0 0,-16 46-96 0 0,-2-1 0 0 0,-5-2 0 0 0,-17 28-7 0 0,-33 5-3294 0 0,78-106 2937 0 0,4-14-15578 0 0,7 6 11205 0 0</inkml:trace>
  <inkml:trace contextRef="#ctx0" brushRef="#br0" timeOffset="426.557">287 199 3105 0 0,'0'0'2100'0'0,"0"0"-270"0"0,0 0-183 0 0,0 0-41 0 0,0 0-59 0 0,0 0-88 0 0,0 0-107 0 0,0 0-191 0 0,0 0-180 0 0,0 0-191 0 0,0 0-188 0 0,0 0-147 0 0,0 0-109 0 0,7-18-86 0 0,17-55-58 0 0,-24 73-179 0 0,0 1 0 0 0,0-1 1 0 0,-1 1-1 0 0,1-1 0 0 0,0 1 1 0 0,0-1-1 0 0,-1 1 0 0 0,1-1 1 0 0,0 1-1 0 0,0-1 0 0 0,0 1 0 0 0,0-1 1 0 0,0 1-1 0 0,0-1 0 0 0,0 1 1 0 0,0 0-1 0 0,0-1 0 0 0,0 1 1 0 0,0-1-1 0 0,0 1 0 0 0,0-1 0 0 0,0 1 1 0 0,0-1-1 0 0,1 1 0 0 0,-1-1 1 0 0,0 1-1 0 0,0-1 0 0 0,1 1 1 0 0,-1-1-1 0 0,0 1 0 0 0,1-1 0 0 0,-1 0 1 0 0,0 1-1 0 0,1-1 0 0 0,-1 1 1 0 0,1-1-1 0 0,-1 0 0 0 0,0 1 1 0 0,1-1-1 0 0,-1 0 0 0 0,1 0 0 0 0,-1 1 1 0 0,1-1-1 0 0,-1 0 0 0 0,1 0 1 0 0,0 0-1 0 0,-1 0 0 0 0,1 0 1 0 0,-1 1-1 0 0,1-1 0 0 0,-1 0 0 0 0,1 0 1 0 0,-1-1-1 0 0,1 1 0 0 0,-1 0 1 0 0,1 0-1 0 0,0 0 0 0 0,-1 0 1 0 0,1 0-1 0 0,-1 0 0 0 0,1-1 0 0 0,-1 1 1 0 0,1 0-1 0 0,-1 0 0 0 0,1-1 1 0 0,-1 1-1 0 0,1-1-23 0 0,-1 2 97 0 0,84 437 2778 0 0,-82-425-2873 0 0,1-1 1 0 0,0 1 0 0 0,1-1-1 0 0,0 0 1 0 0,1 0 0 0 0,0 0-1 0 0,1-1 1 0 0,1 0 0 0 0,-1 0-1 0 0,2-1 1 0 0,-1 1 0 0 0,9 6-3 0 0,-15-15 23 0 0,1-1 0 0 0,-1 0 0 0 0,1 0 1 0 0,0 0-1 0 0,-1 0 0 0 0,1 0 0 0 0,0-1 0 0 0,0 1 1 0 0,-1 0-1 0 0,1-1 0 0 0,0 1 0 0 0,0-1 0 0 0,0 0 1 0 0,0 0-1 0 0,0 0 0 0 0,0 0 0 0 0,0 0 0 0 0,0 0 1 0 0,0 0-1 0 0,-1 0 0 0 0,1-1 0 0 0,0 1 0 0 0,0-1 1 0 0,0 1-1 0 0,0-1 0 0 0,-1 0 0 0 0,1 0 0 0 0,0 0 0 0 0,-1 0 1 0 0,1 0-1 0 0,-1 0 0 0 0,1 0 0 0 0,-1-1 0 0 0,1 1 1 0 0,-1 0-1 0 0,0-1 0 0 0,1 0-23 0 0,39-66 982 0 0,-35 56-896 0 0,14-37 205 0 0,-2-1 1 0 0,-3-1-1 0 0,-1 0 1 0 0,-3-1 0 0 0,-2 0-1 0 0,-1-26-291 0 0,3 2 28 0 0,32-79-593 0 0,-31 138-455 0 0,-5 14-1793 0 0,-5 18-9712 0 0,0-7 1737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1104 0 0,'0'0'3040'0'0,"0"0"-1073"0"0,0 0-436 0 0,0 0-86 0 0,0 0-60 0 0,0 0-73 0 0,0 0-112 0 0,0 0-150 0 0,0 0-147 0 0,0 0-118 0 0,0 0-101 0 0,0 0-72 0 0,3 7 9689 0 0,167-18-9289 0 0,-18-8-463 0 0,-109 16-5073 0 0,-68 7-528 0 0,9 3-5167 0 0,10-3 1134 0 0</inkml:trace>
  <inkml:trace contextRef="#ctx0" brushRef="#br0" timeOffset="244.602">17 251 10682 0 0,'0'0'2287'0'0,"0"0"-897"0"0,0 0-426 0 0,0 0 71 0 0,0 0 176 0 0,0 0 81 0 0,0 0-37 0 0,0 0-126 0 0,0 0-141 0 0,0 0-125 0 0,0 0-125 0 0,0 0-111 0 0,0 0-97 0 0,24 6-84 0 0,74 19-56 0 0,-23-23 265 0 0,-57-6-489 0 0,120-18-64 0 0,-119 18-2663 0 0,-14 1-5854 0 0,-5 3-3094 0 0</inkml:trace>
  <inkml:trace contextRef="#ctx0" brushRef="#br0" timeOffset="2127.533">621 405 1520 0 0,'0'0'1957'0'0,"0"0"-374"0"0,0 0-98 0 0,0 0 73 0 0,0 0 50 0 0,0 0-81 0 0,0 0-118 0 0,0 0-116 0 0,0 0-86 0 0,0 0-65 0 0,0 0-106 0 0,0 0-125 0 0,0 0-102 0 0,-3 2-79 0 0,-10 11 662 0 0,10-17 2454 0 0,0-21-3174 0 0,5 10-622 0 0,1 0 0 0 0,1 0 0 0 0,0 0 0 0 0,1 0 0 0 0,1 1 0 0 0,0 0 0 0 0,1 0 0 0 0,0 1-1 0 0,1 0 1 0 0,1 0 0 0 0,0 1 0 0 0,1 0 0 0 0,0 1 0 0 0,1-1-50 0 0,3-6 28 0 0,7-5-10 0 0,0 1 0 0 0,1 1 0 0 0,1 1 0 0 0,1 1 0 0 0,0 2 0 0 0,20-12-18 0 0,4 14-112 0 0,-37 45 58 0 0,-11-3 102 0 0,-1 0 0 0 0,-1 0 0 0 0,-2 0 0 0 0,0-1 0 0 0,-8 24-48 0 0,-13 118 29 0 0,25-167-20 0 0,0-1 11 0 0,0 0-4 0 0,15-23 40 0 0,141-160-82 0 0,-138 164 14 0 0,8-5-14 0 0,0 0 0 0 0,2 2 0 0 0,1 0 0 0 0,0 3 0 0 0,9-5 26 0 0,41-3-69 0 0,-68 66 26 0 0,-12-19 80 0 0,0 1 0 0 0,-2 0-1 0 0,0-1 1 0 0,-1 1 0 0 0,-1-1-1 0 0,-1 0 1 0 0,-8 16-37 0 0,-8 34 57 0 0,0 6-880 0 0,22-75 431 0 0,0-1-124 0 0,76-33-6658 0 0,-54 19 4051 0 0,-5 6-2002 0 0,-3 0-4312 0 0</inkml:trace>
  <inkml:trace contextRef="#ctx0" brushRef="#br0" timeOffset="2713.173">1920 4 13051 0 0,'0'0'1187'0'0,"0"0"-348"0"0,0 0-94 0 0,0 0 78 0 0,0 0 58 0 0,0 0 21 0 0,0 0 1 0 0,0 0-16 0 0,0 0-55 0 0,0 0-73 0 0,0 0-113 0 0,-31 5-111 0 0,-100 17-57 0 0,119-21-361 0 0,0 1 0 0 0,1 1 0 0 0,0 0 0 0 0,0 0 1 0 0,0 1-1 0 0,0 0 0 0 0,0 1 0 0 0,1 1 0 0 0,0 0 1 0 0,0 0-1 0 0,0 1 0 0 0,-5 4-117 0 0,0 1 81 0 0,7-6-51 0 0,1 0 1 0 0,-1 0-1 0 0,2 1 0 0 0,-1 0 1 0 0,1 0-1 0 0,0 0 1 0 0,0 1-1 0 0,1 0 0 0 0,0 0 1 0 0,0 0-1 0 0,1 1 1 0 0,0 0-1 0 0,1-1 1 0 0,0 1-1 0 0,0 1 0 0 0,1-1 1 0 0,0 0-1 0 0,1 1 1 0 0,0-1-1 0 0,0 1 0 0 0,1 0-30 0 0,1-7 16 0 0,0-1-1 0 0,0 1 0 0 0,1-1 0 0 0,-1 1 1 0 0,0-1-1 0 0,1 1 0 0 0,0-1 0 0 0,-1 0 1 0 0,1 0-1 0 0,0 0 0 0 0,0 0 0 0 0,1 0 1 0 0,-1 0-1 0 0,0-1 0 0 0,0 1 0 0 0,1-1 1 0 0,-1 1-1 0 0,1-1 0 0 0,0 0 0 0 0,-1 0 1 0 0,1 0-1 0 0,0 0 0 0 0,-1-1 0 0 0,1 1 1 0 0,0-1-1 0 0,0 0 0 0 0,0 1 0 0 0,-1-1 1 0 0,1-1-1 0 0,0 1 0 0 0,0 0 0 0 0,0-1 1 0 0,-1 1-1 0 0,1-1 0 0 0,2 0-15 0 0,9 0 107 0 0,2-1-26 0 0,1-1 1 0 0,-1-1-1 0 0,0-1 1 0 0,0 0-1 0 0,0-1 1 0 0,-1-1-1 0 0,0 0 1 0 0,0-1-1 0 0,10-8-81 0 0,-13 10 39 0 0,36-25 97 0 0,-2-1 0 0 0,-2-3 0 0 0,-1-1 0 0 0,-1-3-136 0 0,4-1 71 0 0,5 10-46 0 0,-37 75-53 0 0,-11 79 73 0 0,-6 0-1 0 0,-5 0 1 0 0,-5-1 0 0 0,-9 17-45 0 0,19-100 0 0 0,-2 0 1 0 0,-1 0 0 0 0,-2 0 0 0 0,-2-1-1 0 0,-2-1 1 0 0,-2 0 0 0 0,-1 0 0 0 0,-1-2 0 0 0,-2 0-1 0 0,-2 0 1 0 0,-1-2 0 0 0,-25 30-1 0 0,35-54 10 0 0,0 0 0 0 0,-1-1-1 0 0,0 0 1 0 0,-1 0 0 0 0,0-2 0 0 0,0 1 0 0 0,0-2-1 0 0,-1 0 1 0 0,0 0 0 0 0,0-1 0 0 0,-1-1 0 0 0,0-1-1 0 0,1 0 1 0 0,-1 0 0 0 0,0-2 0 0 0,0 0 0 0 0,-13-1-10 0 0,25 0-1 0 0,-1-1 1 0 0,1 0 0 0 0,0 0 0 0 0,-1-1 0 0 0,1 1 0 0 0,0 0 0 0 0,0-1-1 0 0,0 0 1 0 0,0 0 0 0 0,0 0 0 0 0,0 0 0 0 0,1 0 0 0 0,-1-1 0 0 0,1 1-1 0 0,-1-1 1 0 0,1 0 0 0 0,0 1 0 0 0,0-1 0 0 0,0 0 0 0 0,1 0-1 0 0,-1-1 1 0 0,1 1 0 0 0,-1 0 0 0 0,1 0 0 0 0,0-1 0 0 0,0 1 0 0 0,1 0-1 0 0,-1-1 1 0 0,1 1 0 0 0,-1-1 0 0 0,1 1 0 0 0,0-1 0 0 0,0 1-1 0 0,1-1 1 0 0,-1 1 0 0 0,1-1 0 0 0,0 1 0 0 0,0-1 0 0 0,0 1 0 0 0,0 0-1 0 0,0 0 1 0 0,1-1 0 0 0,0 1 0 0 0,0-1 0 0 0,12-20-6 0 0,2 0 0 0 0,0 1 0 0 0,1 1 0 0 0,2 0 0 0 0,0 1 0 0 0,1 1-1 0 0,1 1 1 0 0,1 1 0 0 0,8-5 6 0 0,38-28-157 0 0,2 2-1 0 0,2 3 1 0 0,2 4-1 0 0,1 3 1 0 0,3 3-1 0 0,1 3 0 0 0,31-6 158 0 0,-80 32-1342 0 0,-16 7-3021 0 0,-12 1-1739 0 0,-2 2-5642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5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310 356 10258 0 0,'0'0'1046'0'0,"0"0"-273"0"0,0 0-167 0 0,0 0 173 0 0,32-18 283 0 0,101-57 221 0 0,93-75 3321 0 0,-76 37-2949 0 0,-161 143 0 0 0,-32 72-1433 0 0,4 3 0 0 0,4 1 0 0 0,5 1 0 0 0,4 10-222 0 0,19-91 23 0 0,-148 598 133 0 0,149-604-229 0 0,-8 23-228 0 0,2 1 1 0 0,1 1 0 0 0,3-1-1 0 0,1 1 1 0 0,1 27 300 0 0,6-71-557 0 0,0-1-97 0 0,1-64-6048 0 0,-2 33 599 0 0,1 15-2206 0 0</inkml:trace>
  <inkml:trace contextRef="#ctx0" brushRef="#br0" timeOffset="1069.591">126 828 10218 0 0,'0'0'555'0'0,"0"0"-294"0"0,0 0 59 0 0,0 0 359 0 0,0 0 333 0 0,0 0 258 0 0,0 0 176 0 0,0 0 55 0 0,0 0 5 0 0,0 0-75 0 0,0 0-161 0 0,39 0-196 0 0,126-3-208 0 0,-45-18 158 0 0,-90 11-768 0 0,32-8 220 0 0,50-14 212 0 0,2 4-1 0 0,47-3-687 0 0,-155 30-1573 0 0,5 2 5040 0 0,-8-1-5776 0 0,-2 0-2799 0 0,0-1-3782 0 0,-1 1-2589 0 0</inkml:trace>
  <inkml:trace contextRef="#ctx0" brushRef="#br0" timeOffset="1936.539">1343 861 8402 0 0,'0'0'2146'0'0,"0"0"-503"0"0,0 0-354 0 0,0 0-74 0 0,0 0-27 0 0,0 0-59 0 0,0 0-138 0 0,0 0-183 0 0,0 0-162 0 0,0 0-152 0 0,-36 32-133 0 0,-111 102-109 0 0,74-43 19 0 0,64-72-227 0 0,1-7-10 0 0,1 1-1 0 0,1 0 0 0 0,0 1 1 0 0,0-1-1 0 0,2 1 1 0 0,-1 0-1 0 0,2 0 1 0 0,0 1-1 0 0,1-1 1 0 0,0 1-1 0 0,1 0 0 0 0,1-1 1 0 0,1 14-34 0 0,0-24 16 0 0,0 0 0 0 0,0-1 0 0 0,0 1 1 0 0,1-1-1 0 0,-1 0 0 0 0,1 1 0 0 0,0-1 0 0 0,0 0 1 0 0,0 0-1 0 0,0 0 0 0 0,1 0 0 0 0,-1 0 0 0 0,1-1 0 0 0,0 1 1 0 0,-1-1-1 0 0,1 0 0 0 0,0 0 0 0 0,1 0 0 0 0,-1 0 0 0 0,0 0 1 0 0,1-1-1 0 0,-1 1 0 0 0,1-1 0 0 0,-1 0 0 0 0,1 0 1 0 0,-1 0-1 0 0,1 0 0 0 0,0-1 0 0 0,-1 0 0 0 0,4 0-16 0 0,2 1 101 0 0,0-1-1 0 0,0 0 0 0 0,0-1 1 0 0,0 0-1 0 0,0 0 0 0 0,-1-1 1 0 0,1 0-1 0 0,0 0 0 0 0,-1-1 1 0 0,1-1-1 0 0,-1 1 1 0 0,2-2-101 0 0,6-6 91 0 0,-1 0 1 0 0,0 0 0 0 0,-1-2 0 0 0,-1 0 0 0 0,0 0 0 0 0,0-1 0 0 0,-2-1 0 0 0,0 0 0 0 0,0 0 0 0 0,-1-1 0 0 0,-1-1-1 0 0,4-10-91 0 0,-8 16-19 0 0,0-1 0 0 0,-1 1-1 0 0,-1-1 1 0 0,0 0-1 0 0,0 0 1 0 0,-1 0 0 0 0,-1-1-1 0 0,0 1 1 0 0,-1 0-1 0 0,0-1 1 0 0,-1 1 0 0 0,0 0-1 0 0,-1 0 1 0 0,0 0-1 0 0,-1 0 1 0 0,0 0 0 0 0,-1 0-1 0 0,0 1 1 0 0,-1-1-1 0 0,-3-3 20 0 0,5 10-80 0 0,0 0-1 0 0,0 0 0 0 0,-1 1 0 0 0,0-1 0 0 0,0 1 0 0 0,0 0 0 0 0,-1 0 0 0 0,1 0 0 0 0,-1 0 0 0 0,0 1 1 0 0,0 0-1 0 0,0 0 0 0 0,-1 0 0 0 0,1 1 0 0 0,-1 0 0 0 0,1 0 0 0 0,-1 0 0 0 0,0 0 0 0 0,0 1 1 0 0,1 0-1 0 0,-1 1 0 0 0,0-1 0 0 0,0 1 0 0 0,0 0 0 0 0,0 0 0 0 0,0 1 0 0 0,0 0 0 0 0,0 0 1 0 0,0 0-1 0 0,1 1 0 0 0,-1 0 0 0 0,-1 0 81 0 0,2 2-45 0 0,-1-1-1 0 0,1 1 1 0 0,1-1 0 0 0,-1 1 0 0 0,0 1 0 0 0,1-1-1 0 0,0 1 1 0 0,0-1 0 0 0,0 1 0 0 0,1 0 0 0 0,0 1-1 0 0,0-1 1 0 0,0 0 0 0 0,0 1 0 0 0,1 0 0 0 0,0-1-1 0 0,0 1 1 0 0,1 0 0 0 0,-1 0 0 0 0,1 0 0 0 0,1 1-1 0 0,-1-1 1 0 0,1 0 0 0 0,0 0 0 0 0,0 0 0 0 0,1 0-1 0 0,0 0 1 0 0,1 6 45 0 0,3-5 41 0 0,1-1-1 0 0,-1 1 1 0 0,1-2 0 0 0,0 1-1 0 0,0 0 1 0 0,0-1 0 0 0,1 0-1 0 0,0-1 1 0 0,0 1-1 0 0,0-1 1 0 0,1-1 0 0 0,-1 1-1 0 0,1-1 1 0 0,0-1 0 0 0,0 1-1 0 0,0-2 1 0 0,0 1-1 0 0,0-1 1 0 0,0 0 0 0 0,1 0-1 0 0,-1-1 1 0 0,0 0 0 0 0,1-1-1 0 0,6-1-40 0 0,16 3 267 0 0,-1-2-1 0 0,1-1 1 0 0,-1-2-1 0 0,0-1 1 0 0,0-1-1 0 0,20-7-266 0 0,-18 3 342 0 0,-1-2-1 0 0,-1-1 0 0 0,0-1 1 0 0,-1-2-1 0 0,-1 0 1 0 0,26-21-342 0 0,-44 29 66 0 0,0 0 1 0 0,0-1-1 0 0,-1 0 0 0 0,0-1 1 0 0,-1 0-1 0 0,0-1 1 0 0,0 1-1 0 0,-1-1 1 0 0,-1-1-1 0 0,0 0 1 0 0,0 1-1 0 0,-1-2 1 0 0,-1 1-1 0 0,0-1 0 0 0,0 1 1 0 0,-2-1-1 0 0,1 0 1 0 0,-1-10-67 0 0,-1 17 1 0 0,0 0 0 0 0,-1 0 0 0 0,0 0 0 0 0,0 0 0 0 0,0 0 1 0 0,-1 0-1 0 0,0 0 0 0 0,0 0 0 0 0,0 0 0 0 0,-1 0 0 0 0,0 0 0 0 0,0 1 0 0 0,0-1 1 0 0,-1 1-1 0 0,0 0 0 0 0,0-1 0 0 0,0 1 0 0 0,-1 0 0 0 0,0 1 0 0 0,0-1 0 0 0,0 1 1 0 0,0 0-1 0 0,-1 0 0 0 0,1 0 0 0 0,-1 0 0 0 0,0 1 0 0 0,0 0 0 0 0,-1 0 0 0 0,1 0 1 0 0,0 1-1 0 0,-1-1 0 0 0,-1 1-1 0 0,-1 1-14 0 0,1 0-1 0 0,-1 0 1 0 0,1 1 0 0 0,-1 0-1 0 0,0 1 1 0 0,1-1 0 0 0,-1 1 0 0 0,1 1-1 0 0,-1 0 1 0 0,1 0 0 0 0,0 0 0 0 0,0 1-1 0 0,0 0 1 0 0,0 0 0 0 0,0 1 0 0 0,1 0-1 0 0,-1 0 1 0 0,1 0 0 0 0,0 1-1 0 0,0 1 15 0 0,-1-1-7 0 0,0 0-1 0 0,1 1 1 0 0,0 0 0 0 0,0 0-1 0 0,0 0 1 0 0,1 1-1 0 0,0 0 1 0 0,1 0-1 0 0,-1 0 1 0 0,1 1-1 0 0,0-1 1 0 0,1 1-1 0 0,0 0 1 0 0,0 0-1 0 0,1 0 1 0 0,0 0-1 0 0,0 1 1 0 0,1-1-1 0 0,0 0 1 0 0,1 1-1 0 0,0-1 1 0 0,0 1-1 0 0,1 3 8 0 0,4-4 10 0 0,0 0-1 0 0,0-1 0 0 0,1 1 0 0 0,0-1 1 0 0,0 0-1 0 0,1-1 0 0 0,0 1 1 0 0,0-1-1 0 0,1-1 0 0 0,0 1 0 0 0,0-1 1 0 0,0-1-1 0 0,0 1 0 0 0,1-2 0 0 0,-1 1 1 0 0,1-1-1 0 0,0 0 0 0 0,0-1 0 0 0,4 1-9 0 0,217 71 835 0 0,-226-72-799 0 0,0 1 0 0 0,0 0 0 0 0,0 0 0 0 0,0 0-1 0 0,-1 0 1 0 0,1 1 0 0 0,-1 0 0 0 0,0-1 0 0 0,0 1 0 0 0,0 0 0 0 0,-1 1-1 0 0,0-1 1 0 0,1 0 0 0 0,-1 1 0 0 0,-1-1 0 0 0,1 1 0 0 0,-1 0-1 0 0,0-1 1 0 0,0 1 0 0 0,0 0 0 0 0,0 0 0 0 0,-1 0 0 0 0,0 0-1 0 0,0 0 1 0 0,0 0 0 0 0,-1-1 0 0 0,0 1 0 0 0,0 0 0 0 0,0 0 0 0 0,0-1-1 0 0,-1 1 1 0 0,-1 3-36 0 0,-108 176-268 0 0,108-153-1596 0 0,15-18-7462 0 0,-6-13-2426 0 0</inkml:trace>
  <inkml:trace contextRef="#ctx0" brushRef="#br0" timeOffset="5568.218">2641 1509 2665 0 0,'0'0'609'0'0,"0"0"-272"0"0,0 0 40 0 0,0 0 364 0 0,0 0 469 0 0,0 0 283 0 0,0 0 21 0 0,0 0-134 0 0,0 0-196 0 0,0 0-170 0 0,0 0-131 0 0,0 0-79 0 0,0 0-49 0 0,31-22-44 0 0,98-70-74 0 0,-54 30 459 0 0,244-277 2847 0 0,-308 328-3875 0 0,1 1 0 0 0,0-1 1 0 0,1 2-1 0 0,0 0 1 0 0,1 0-1 0 0,0 1 0 0 0,0 1 1 0 0,0 0-1 0 0,1 1 1 0 0,0 1-1 0 0,1 0 0 0 0,-1 1 1 0 0,1 1-1 0 0,-1 0 1 0 0,1 1-1 0 0,0 1 0 0 0,11 0-68 0 0,-24 2 26 0 0,0-1-1 0 0,0 1 0 0 0,0-1 1 0 0,0 1-1 0 0,1 0 0 0 0,-1 0 0 0 0,-1 0 1 0 0,1 1-1 0 0,0-1 0 0 0,0 1 1 0 0,0-1-1 0 0,-1 1 0 0 0,1 0 0 0 0,-1 0 1 0 0,1 0-1 0 0,-1 1 0 0 0,0-1 1 0 0,0 0-1 0 0,0 1 0 0 0,0-1 0 0 0,0 1 1 0 0,-1 0-1 0 0,1 0 0 0 0,-1 0 1 0 0,0 0-1 0 0,0 0 0 0 0,0 0 0 0 0,1 2-25 0 0,7 93 854 0 0,-9-88-797 0 0,-2 16 22 0 0,-2 0 0 0 0,0-1-1 0 0,-1 0 1 0 0,-2 0-1 0 0,-1 0 1 0 0,0-1 0 0 0,-2 0-1 0 0,-1 0 1 0 0,-1-1-1 0 0,-1-1 1 0 0,-1 0-1 0 0,0 0 1 0 0,-11 9-79 0 0,17-20-6 0 0,1-1 0 0 0,-2 0 1 0 0,0 0-1 0 0,0-1 0 0 0,0 0 0 0 0,-1-1 1 0 0,0 0-1 0 0,-1 0 0 0 0,0-1 0 0 0,0-1 0 0 0,-1 1 1 0 0,1-2-1 0 0,-1 0 0 0 0,0 0 0 0 0,-1-1 1 0 0,1-1-1 0 0,-1 0 0 0 0,-1-1 6 0 0,11-2-25 0 0,1-1 0 0 0,0 0 1 0 0,-1 0-1 0 0,1 0 0 0 0,0 0 0 0 0,0 0 0 0 0,0-1 1 0 0,0 1-1 0 0,0-1 0 0 0,0 1 0 0 0,1-1 0 0 0,-1 0 0 0 0,0 0 1 0 0,1 0-1 0 0,-1 0 0 0 0,1 0 0 0 0,0 0 0 0 0,0 0 1 0 0,-1 0-1 0 0,1 0 0 0 0,1-1 0 0 0,-1 1 0 0 0,0 0 1 0 0,1-1-1 0 0,-1 1 0 0 0,1 0 0 0 0,-1-1 0 0 0,1 1 0 0 0,0-1 1 0 0,0 1-1 0 0,0-1 0 0 0,1 1 0 0 0,-1 0 0 0 0,1-1 1 0 0,-1 1-1 0 0,1 0 0 0 0,0-1 0 0 0,-1 1 0 0 0,1 0 1 0 0,1 0-1 0 0,-1-1 0 0 0,0 1 0 0 0,0 0 0 0 0,1 0 0 0 0,-1 0 1 0 0,1 1-1 0 0,0-1 0 0 0,1-1 25 0 0,2-5-25 0 0,1 0 0 0 0,1 1 0 0 0,-1 0 0 0 0,1 0 0 0 0,0 0 0 0 0,1 1 0 0 0,0 0-1 0 0,0 1 1 0 0,0 0 0 0 0,1 0 0 0 0,-1 0 0 0 0,1 1 0 0 0,0 1 0 0 0,0-1 0 0 0,1 1 0 0 0,-1 1 0 0 0,1 0 0 0 0,-1 0-1 0 0,1 1 1 0 0,0 0 0 0 0,9 1 25 0 0,-14 2-1 0 0,1 1 0 0 0,-1 0 0 0 0,0 0 0 0 0,0 0 0 0 0,0 1 0 0 0,0-1 0 0 0,0 1 0 0 0,-1 0 0 0 0,0 1 0 0 0,0-1 0 0 0,0 1 0 0 0,0 0 0 0 0,2 3 1 0 0,14 16 16 0 0,-13-16 2 0 0,1 0 1 0 0,0 0-1 0 0,1-1 0 0 0,0 0 1 0 0,0 0-1 0 0,0-1 0 0 0,1 0 1 0 0,0 0-1 0 0,0-2 0 0 0,0 1 1 0 0,1-1-1 0 0,0 0 0 0 0,-1-1 1 0 0,1-1-1 0 0,0 1 0 0 0,1-2 1 0 0,-1 0-1 0 0,0 0 0 0 0,0-1 0 0 0,1 0 1 0 0,-1-1-1 0 0,0 0 0 0 0,0-1 1 0 0,0 0-1 0 0,0-1 0 0 0,0 0 1 0 0,5-3-19 0 0,15-12 80 0 0,-1-2 0 0 0,-1-1 0 0 0,-1-1 0 0 0,0-2 1 0 0,-2 0-1 0 0,-1-2 0 0 0,-1-1 0 0 0,12-18-80 0 0,-6 5 54 0 0,-2-2 1 0 0,-2 0-1 0 0,-2-2 0 0 0,-2 0 0 0 0,5-19-54 0 0,8-33 8 0 0,-4-1-1 0 0,-4-2 1 0 0,7-66-8 0 0,-14-49 156 0 0,-35 229-64 0 0,-9 67 76 0 0,4 0 0 0 0,3 1 0 0 0,5 1 0 0 0,2 0 0 0 0,5 0 0 0 0,3 1 0 0 0,8 76-168 0 0,7 301-931 0 0,-46-537-7340 0 0,24 60 2270 0 0,1 5-4979 0 0</inkml:trace>
  <inkml:trace contextRef="#ctx0" brushRef="#br0" timeOffset="6367.148">3762 1008 10482 0 0,'0'0'1855'0'0,"0"0"-1069"0"0,0 0-367 0 0,0 0 187 0 0,0 0 164 0 0,0 0 55 0 0,0 0-59 0 0,0 0-125 0 0,35 2-129 0 0,115 8-121 0 0,48-8 271 0 0,-62-12-495 0 0,-2-7 1 0 0,84-22-168 0 0,8-1-362 0 0,-210 36 250 0 0,4 0 439 0 0,-27 13 280 0 0,-62 35 311 0 0,3 3 1 0 0,2 3-1 0 0,1 3 1 0 0,-18 24-919 0 0,73-71 57 0 0,1 1 1 0 0,0 0 0 0 0,0 0 0 0 0,1 1 0 0 0,0-1 0 0 0,0 2 0 0 0,1-1-1 0 0,0 0 1 0 0,0 1 0 0 0,1 0 0 0 0,0 0 0 0 0,1 1 0 0 0,0-1-1 0 0,0 1 1 0 0,1-1 0 0 0,-1 7-58 0 0,4-15 7 0 0,0 1 0 0 0,-1 0 0 0 0,1 0 1 0 0,0-1-1 0 0,0 1 0 0 0,0-1 0 0 0,0 1 0 0 0,0-1 0 0 0,0 1 0 0 0,1-1 0 0 0,-1 0 0 0 0,0 1 0 0 0,1-1 0 0 0,-1 0 0 0 0,1 0 1 0 0,-1 0-1 0 0,1 0 0 0 0,0 0 0 0 0,-1-1 0 0 0,1 1 0 0 0,0 0 0 0 0,0-1 0 0 0,-1 1 0 0 0,1-1 0 0 0,0 0 0 0 0,0 1 1 0 0,0-1-1 0 0,-1 0 0 0 0,1 0 0 0 0,0 0 0 0 0,0 0 0 0 0,0-1 0 0 0,0 1-7 0 0,67-8 276 0 0,-37-4-242 0 0,-1-1 0 0 0,-1-1 1 0 0,0-2-1 0 0,0-1 0 0 0,-2-1 0 0 0,0-1 1 0 0,-2-2-1 0 0,12-11-34 0 0,-12 11-12 0 0,85-63 24 0 0,-102 139-161 0 0,-11 120 277 0 0,5-169-124 0 0,0 0 0 0 0,0-1-1 0 0,1 1 1 0 0,0-1 0 0 0,0 0 0 0 0,0 0 0 0 0,1-1 0 0 0,-1 1-1 0 0,1-1 1 0 0,0 0 0 0 0,0 0 0 0 0,1-1 0 0 0,-1 1 0 0 0,1-1-1 0 0,0 0 1 0 0,-1-1 0 0 0,1 1 0 0 0,0-1 0 0 0,1-1 0 0 0,-1 1-1 0 0,0-1 1 0 0,1 0 0 0 0,-1 0 0 0 0,0-1 0 0 0,1 0-1 0 0,-1 0 1 0 0,1 0 0 0 0,-1-1 0 0 0,0 0 0 0 0,1 0 0 0 0,-1-1-1 0 0,0 1 1 0 0,0-1 0 0 0,0-1 0 0 0,0 1 0 0 0,0-1 0 0 0,0 0-1 0 0,4-4-3 0 0,29-20 16 0 0,0-1 0 0 0,-2-2 0 0 0,-1-2 0 0 0,-2-1 0 0 0,-1-2 0 0 0,-2-1 0 0 0,-1-1 0 0 0,-2-2 0 0 0,-1-1 0 0 0,-3-1 0 0 0,-1-1-1 0 0,-2-1 1 0 0,-2-1 0 0 0,-2 0 0 0 0,-2-2 0 0 0,-1 0 0 0 0,0-18-16 0 0,1 2-68 0 0,-4 0 0 0 0,-2-1 0 0 0,-3 0 0 0 0,-3-1 0 0 0,-3-6 68 0 0,1 66 6 0 0,0 1 0 0 0,-1 0 0 0 0,1 0 0 0 0,-1-1-1 0 0,0 1 1 0 0,0 0 0 0 0,0-1 0 0 0,0 1 0 0 0,-1 0 0 0 0,1 0 0 0 0,-1-1-1 0 0,0 1 1 0 0,0 0 0 0 0,0 0 0 0 0,0 0 0 0 0,-1 0 0 0 0,1 0 0 0 0,-1 0 0 0 0,0 0-1 0 0,0 1 1 0 0,0-1 0 0 0,0 0 0 0 0,0 1 0 0 0,0 0 0 0 0,-1-1 0 0 0,1 1 0 0 0,-1 0-1 0 0,0 0 1 0 0,0 1 0 0 0,1-1 0 0 0,-1 0 0 0 0,0 1 0 0 0,0 0 0 0 0,-1 0 0 0 0,1 0-1 0 0,0 0 1 0 0,-2 0-6 0 0,-2 5 2 0 0,1 0-1 0 0,0 1 1 0 0,0 0 0 0 0,0 0-1 0 0,0 1 1 0 0,1 0-1 0 0,0-1 1 0 0,0 2-1 0 0,0-1 1 0 0,1 1 0 0 0,0-1-1 0 0,0 1 1 0 0,1 0-1 0 0,0 0 1 0 0,0 1-1 0 0,0 2-1 0 0,-1-1 9 0 0,-11 35 38 0 0,2 1 1 0 0,2 0-1 0 0,3 0 0 0 0,1 1 1 0 0,2 0-1 0 0,2 0 1 0 0,2 1-1 0 0,3 27-47 0 0,-2-64 7 0 0,5 66 125 0 0,4-1 0 0 0,2 1 0 0 0,4-2 0 0 0,7 16-133 0 0,1 11 109 0 0,16 58-102 0 0,-65-174-907 0 0,-8-54-3250 0 0,15 30-6641 0 0,15 30 410 0 0</inkml:trace>
  <inkml:trace contextRef="#ctx0" brushRef="#br0" timeOffset="6610.104">5159 853 14907 0 0,'0'0'1039'0'0,"0"0"-281"0"0,0 0-114 0 0,0 0 147 0 0,0 0 202 0 0,0 0 91 0 0,0 0-61 0 0,0 0-157 0 0,0 0-162 0 0,0 0-135 0 0,34 3-137 0 0,110 7-80 0 0,194-8 359 0 0,-301-2-1116 0 0,33 0-525 0 0,-24 3-4348 0 0,-30-2-3572 0 0</inkml:trace>
  <inkml:trace contextRef="#ctx0" brushRef="#br0" timeOffset="6851.354">6090 1104 13227 0 0,'0'0'4361'0'0,"0"0"-3833"0"0,0 0-272 0 0,0 0-80 0 0,0 0-48 0 0,0 0-48 0 0,0 0-80 0 0,0 0-144 0 0,0 0-192 0 0,0 0-328 0 0,0 0-881 0 0,0 0-2928 0 0,0 0-7121 0 0</inkml:trace>
  <inkml:trace contextRef="#ctx0" brushRef="#br0" timeOffset="6852.354">6090 758 19348 0 0,'0'0'1568'0'0,"0"0"-431"0"0,0 0-457 0 0,0 0-272 0 0,0 0-208 0 0,0 0-176 0 0,0 0-176 0 0,0 0-88 0 0,0 0-128 0 0,0 0-240 0 0,0 0-521 0 0,0 0-1295 0 0,0 0-4097 0 0,0 0-5402 0 0</inkml:trace>
  <inkml:trace contextRef="#ctx0" brushRef="#br0" timeOffset="7090.436">6667 898 18676 0 0,'0'0'1267'0'0,"0"0"-121"0"0,0 0-54 0 0,0 0-59 0 0,0 0-129 0 0,0 0-174 0 0,-32 4-167 0 0,-96 16-127 0 0,125-20-415 0 0,0 0 0 0 0,0 1 0 0 0,0-1 0 0 0,-1 1 0 0 0,2-1 1 0 0,-1 1-1 0 0,0 0 0 0 0,0 0 0 0 0,0 0 0 0 0,0 1 0 0 0,0-1 0 0 0,1 1 0 0 0,-1-1 1 0 0,1 1-1 0 0,-1 0 0 0 0,1 0 0 0 0,0 0 0 0 0,0 0 0 0 0,0 0 0 0 0,0 1 0 0 0,0-1 1 0 0,-1 2-22 0 0,-3 5 78 0 0,2-3-70 0 0,-1 0 0 0 0,1 0 1 0 0,0 1-1 0 0,0-1 1 0 0,1 1-1 0 0,0 0 0 0 0,0 0 1 0 0,1 0-1 0 0,0 0 1 0 0,0 1-1 0 0,0-1 0 0 0,1 1 1 0 0,0-1-1 0 0,1 1 1 0 0,-1-1-1 0 0,2 1 1 0 0,-1 0-1 0 0,1-1 0 0 0,0 1 1 0 0,1-1-1 0 0,-1 0 1 0 0,1 1-1 0 0,1-1 0 0 0,0 0 1 0 0,0 0-1 0 0,0 0 1 0 0,1-1-1 0 0,-1 1 0 0 0,2-1 1 0 0,-1 0-1 0 0,1 0 1 0 0,0 0-1 0 0,0-1 0 0 0,1 1 1 0 0,-1-1-1 0 0,1-1 1 0 0,0 1-1 0 0,0-1 0 0 0,1 0 1 0 0,0 0-1 0 0,-1-1 1 0 0,1 0-1 0 0,1 0-8 0 0,11 2-50 0 0,0 0-1 0 0,0-2 1 0 0,0-1-1 0 0,1 0 1 0 0,-1-1-1 0 0,0-1 1 0 0,1-1-1 0 0,-1-1 1 0 0,0 0-1 0 0,17-5 51 0 0,12-6-3391 0 0,-3-4-3303 0 0,-35 12-5298 0 0</inkml:trace>
  <inkml:trace contextRef="#ctx0" brushRef="#br0" timeOffset="8086.504">6043 1030 0 0 0,'0'0'1088'0'0,"0"0"205"0"0,0 0-27 0 0,0 0-41 0 0,0 0-93 0 0,0 0-109 0 0,0 0-68 0 0,0 0-94 0 0,0 0-51 0 0,0 0-29 0 0,0 0-13 0 0,1-4-26 0 0,5-10 14 0 0,-4 10 18 0 0,0 11 7408 0 0,-3 23-7189 0 0,-19 194 1019 0 0,17-210-1850 0 0,3-14-420 0 0,0 0 1 0 0,0 0 0 0 0,1 0-1 0 0,-1 0 1 0 0,0 0 0 0 0,0 0-1 0 0,1 0 1 0 0,-1 0 0 0 0,0 0-1 0 0,1 0 1 0 0,-1 0 0 0 0,0 0-1 0 0,0 0 1 0 0,0 0 0 0 0,1 0-1 0 0,-1 1 1 0 0,0-1 0 0 0,0 0 0 0 0,1 0-1 0 0,-1 0 258 0 0,4-7-5105 0 0,3-1-6049 0 0</inkml:trace>
  <inkml:trace contextRef="#ctx0" brushRef="#br0" timeOffset="13271.134">7922 979 0 0 0,'0'0'723'0'0,"0"0"309"0"0,0 0 126 0 0,0 0 30 0 0,0 0-36 0 0,0 0-2 0 0,0 0-37 0 0,0 0-61 0 0,0 0-26 0 0,7-8-30 0 0,32-35 1978 0 0,-43 35 4318 0 0,-34-3-5739 0 0,38 11-1457 0 0,-12 0 8 0 0,0 0 0 0 0,0 0 0 0 0,0 1 0 0 0,0 1 0 0 0,0 0 0 0 0,0 0 0 0 0,0 1 1 0 0,1 1-1 0 0,0 0 0 0 0,-1 1 0 0 0,1 0 0 0 0,1 0 0 0 0,-1 1 0 0 0,1 1 0 0 0,0 0 0 0 0,0 0 0 0 0,1 1 0 0 0,0 0 0 0 0,1 0 1 0 0,-2 3-105 0 0,5-5 33 0 0,1-1 0 0 0,0 1 0 0 0,0 0 0 0 0,1 0 0 0 0,-1 0 0 0 0,1 1 0 0 0,1-1 0 0 0,-1 1 0 0 0,1-1 0 0 0,0 1 0 0 0,1 0 0 0 0,0 0 0 0 0,0 0 0 0 0,0 0 0 0 0,1 0 0 0 0,0 0 0 0 0,0 0 0 0 0,1 0 0 0 0,0 0 0 0 0,0 0 0 0 0,0 0 0 0 0,1-1 0 0 0,0 1 0 0 0,1 0 0 0 0,-1-1 0 0 0,1 1 0 0 0,0-1 0 0 0,1 0 1 0 0,0 0-1 0 0,0 0 0 0 0,0-1 0 0 0,1 1 0 0 0,-1-1 0 0 0,1 0 0 0 0,0 0 0 0 0,1-1 0 0 0,-1 0 0 0 0,1 0 0 0 0,3 2-33 0 0,5 1 50 0 0,0-1 0 0 0,1 0 0 0 0,0-1 0 0 0,0-1 0 0 0,0 0 0 0 0,0-1 0 0 0,1-1 0 0 0,-1 0 0 0 0,1-1 0 0 0,0 0 0 0 0,-1-2 0 0 0,1 0 0 0 0,-1-1 0 0 0,6-1-50 0 0,-9 0-137 0 0,-1 0-1 0 0,0-1 1 0 0,0 0 0 0 0,0-1 0 0 0,-1-1-1 0 0,0 1 1 0 0,0-2 0 0 0,0 1-1 0 0,-1-1 1 0 0,0-1 0 0 0,4-4 137 0 0,10-9-4679 0 0,-3-1-4075 0 0,-11 14-2878 0 0</inkml:trace>
  <inkml:trace contextRef="#ctx0" brushRef="#br0" timeOffset="14355.454">8642 912 4937 0 0,'0'0'4309'0'0,"0"0"-2019"0"0,0 0-725 0 0,0 0-163 0 0,0 0-32 0 0,0 0-102 0 0,0 0-170 0 0,0 0-184 0 0,0 0-188 0 0,0 0-137 0 0,0 0-86 0 0,0 0-25 0 0,-18 0-28 0 0,-59 2-44 0 0,68-1-301 0 0,0 1 0 0 0,1-1 0 0 0,-1 2 0 0 0,0-1 0 0 0,1 1 0 0 0,-1 0 0 0 0,1 1 0 0 0,0 0 0 0 0,0 0 0 0 0,0 1 0 0 0,1 0 0 0 0,-2 2-105 0 0,-11 6 208 0 0,4-2-135 0 0,1 1-1 0 0,1 0 1 0 0,0 1 0 0 0,0 1-1 0 0,1 0 1 0 0,1 1 0 0 0,1 0 0 0 0,0 1-1 0 0,1 0 1 0 0,0 1 0 0 0,1 0-1 0 0,-5 17-72 0 0,11-27 5 0 0,1 0 0 0 0,0 0 0 0 0,0 1 0 0 0,1-1 0 0 0,0 1-1 0 0,0-1 1 0 0,1 1 0 0 0,0 0 0 0 0,0-1 0 0 0,0 1 0 0 0,2 5-5 0 0,1-9 27 0 0,0-1 1 0 0,-1-1 0 0 0,1 1 0 0 0,0 0 0 0 0,1-1-1 0 0,-1 1 1 0 0,0-1 0 0 0,1 0 0 0 0,-1 0 0 0 0,1-1-1 0 0,0 1 1 0 0,-1-1 0 0 0,1 1 0 0 0,0-1-1 0 0,0 0 1 0 0,0-1 0 0 0,0 1 0 0 0,0-1 0 0 0,0 1-1 0 0,0-1 1 0 0,0 0 0 0 0,0-1 0 0 0,0 1 0 0 0,0-1-1 0 0,1 0-27 0 0,13-5 116 0 0,0 0 0 0 0,0-1-1 0 0,-1-1 1 0 0,1-1 0 0 0,-2 0-1 0 0,0-1 1 0 0,0-1 0 0 0,0-1-1 0 0,-2 0 1 0 0,1-1 0 0 0,3-5-116 0 0,156-159 314 0 0,-136 138-291 0 0,-44 65-411 0 0,-9 5 427 0 0,10-24-40 0 0,0 1 0 0 0,1-1 0 0 0,0 0 0 0 0,0 1 0 0 0,1 0 0 0 0,0 0 0 0 0,1 0 0 0 0,-1 0 0 0 0,1 1 0 0 0,1-1 0 0 0,0 1 0 0 0,0-1 0 0 0,0 1 0 0 0,1-1 0 0 0,1 1 0 0 0,-1-1 0 0 0,1 1 0 0 0,1-1 0 0 0,0 0 0 0 0,1 4 1 0 0,2-7 5 0 0,-1 0-1 0 0,2-1 1 0 0,-1 1 0 0 0,1-1 0 0 0,-1 0 0 0 0,1 0 0 0 0,0-1 0 0 0,1 0 0 0 0,-1 0 0 0 0,0 0-1 0 0,1-1 1 0 0,0 0 0 0 0,-1 0 0 0 0,1-1 0 0 0,0 0 0 0 0,0 0 0 0 0,0 0 0 0 0,0-1 0 0 0,0 0-1 0 0,0-1 1 0 0,0 1 0 0 0,0-1 0 0 0,-1 0 0 0 0,1-1 0 0 0,0 0 0 0 0,0 0 0 0 0,-1-1 0 0 0,0 1 0 0 0,1-1-1 0 0,-1-1 1 0 0,0 1 0 0 0,0-1 0 0 0,-1 0 0 0 0,1 0 0 0 0,-1-1 0 0 0,4-3-5 0 0,231-245 196 0 0,-120 131-152 0 0,-92 107-108 0 0,-24 41-28 0 0,3 158 241 0 0,-6-173-144 0 0,0 0 0 0 0,-1-1 0 0 0,0 1 0 0 0,-1 0 0 0 0,-1 0 0 0 0,1 0 0 0 0,-2 0 0 0 0,1-1 0 0 0,-1 1 0 0 0,-1-1 0 0 0,0 0 0 0 0,-1 0 0 0 0,0 0 0 0 0,0-1 0 0 0,-2 3-5 0 0,2-5-21 0 0,0-1-1 0 0,-1 0 1 0 0,0 0 0 0 0,0-1 0 0 0,0 0 0 0 0,0 0 0 0 0,-1 0-1 0 0,0-1 1 0 0,0 0 0 0 0,0 0 0 0 0,-1 0 0 0 0,1-1 0 0 0,-1 0 0 0 0,0-1-1 0 0,0 0 1 0 0,0 0 0 0 0,0-1 0 0 0,0 0 0 0 0,0 0 0 0 0,0-1-1 0 0,0 0 1 0 0,0 0 0 0 0,-9-2 21 0 0,17 2-14 0 0,-1 0 0 0 0,1-1 0 0 0,-1 1 0 0 0,1-1 0 0 0,-1 1 0 0 0,1-1 0 0 0,0 1 0 0 0,-1-1 0 0 0,1 1 0 0 0,0-1 0 0 0,-1 1 0 0 0,1-1 0 0 0,0 0 0 0 0,0 1 0 0 0,-1-1 0 0 0,1 1 0 0 0,0-1 0 0 0,0 0 0 0 0,0 1 0 0 0,0-1 0 0 0,0 0 0 0 0,0 1 0 0 0,0-1 0 0 0,0 0 0 0 0,0 1 0 0 0,0-1 0 0 0,0 1 0 0 0,0-1 0 0 0,1 0 0 0 0,-1 1 0 0 0,0-1 0 0 0,0 1 0 0 0,1-1 0 0 0,-1 0 0 0 0,0 1 0 0 0,1-1 0 0 0,-1 1 0 0 0,1-1 0 0 0,-1 1 0 0 0,0-1 0 0 0,1 1 0 0 0,-1 0 0 0 0,1-1 0 0 0,-1 1 0 0 0,1 0 0 0 0,0-1 0 0 0,-1 1 0 0 0,1 0 0 0 0,-1-1 0 0 0,1 1 0 0 0,-1 0 0 0 0,1 0 0 0 0,0 0 0 0 0,-1 0 0 0 0,1 0 0 0 0,0-1 0 0 0,-1 1 1 0 0,1 0-1 0 0,0 0 0 0 0,-1 1 0 0 0,1-1 0 0 0,-1 0 0 0 0,1 0 14 0 0,18-4 1 0 0,1 1 1 0 0,-1 1 0 0 0,0 0 0 0 0,1 2 0 0 0,-1 0 0 0 0,1 1 0 0 0,-1 1 0 0 0,0 1 0 0 0,1 1 0 0 0,13 4-2 0 0,1-1 74 0 0,108-3 411 0 0,-124-5-401 0 0,0-1 0 0 0,-1-1 0 0 0,1-1 0 0 0,-1-1 0 0 0,0 0 0 0 0,0-1-1 0 0,-1-1 1 0 0,0 0 0 0 0,0-1 0 0 0,-1-1 0 0 0,0 0 0 0 0,0-2 0 0 0,-1 1 0 0 0,0-2-1 0 0,-1 0 1 0 0,0 0 0 0 0,-1-1 0 0 0,-1-1 0 0 0,4-6-84 0 0,57-115 344 0 0,-70 133-339 0 0,-1-1 0 0 0,1 1 1 0 0,-1 0-1 0 0,0-1 0 0 0,0 1 0 0 0,0-1 0 0 0,0 0 1 0 0,0 1-1 0 0,-1-1 0 0 0,1 1 0 0 0,-1-1 0 0 0,0 0 1 0 0,0 0-1 0 0,0 1 0 0 0,0-1 0 0 0,0 0 0 0 0,0 1 1 0 0,-1-1-1 0 0,1 0 0 0 0,-1 1 0 0 0,0-1 0 0 0,0 1 0 0 0,0-1 1 0 0,0 1-1 0 0,0-1 0 0 0,0 1 0 0 0,-1 0 0 0 0,1-1 1 0 0,-1 1-1 0 0,0 0 0 0 0,1 0 0 0 0,-1 0 0 0 0,0 0 1 0 0,0 0-1 0 0,0 1 0 0 0,-1-1 0 0 0,1 1 0 0 0,-1-1-5 0 0,-7 2-4 0 0,0 0-1 0 0,0 1 1 0 0,0 1-1 0 0,1-1 1 0 0,-1 2-1 0 0,1-1 1 0 0,-1 1-1 0 0,1 1 0 0 0,0 0 1 0 0,0 0-1 0 0,1 1 1 0 0,-1 0-1 0 0,1 0 1 0 0,0 1-1 0 0,0 0 1 0 0,1 0-1 0 0,-1 1 0 0 0,2 0 1 0 0,-1 0-1 0 0,1 1 1 0 0,0 0-1 0 0,0 0 1 0 0,1 0-1 0 0,-1 4 5 0 0,1-5 3 0 0,0 0 0 0 0,0 0 0 0 0,1 0-1 0 0,0 1 1 0 0,1-1 0 0 0,-1 1 0 0 0,2 0 0 0 0,-1 0 0 0 0,1 0-1 0 0,0 1 1 0 0,1-1 0 0 0,0 0 0 0 0,0 1 0 0 0,1-1 0 0 0,0 1-1 0 0,0-1 1 0 0,1 1 0 0 0,0-1 0 0 0,1 1 0 0 0,-1-1 0 0 0,2 0-1 0 0,-1 0 1 0 0,1 0 0 0 0,1 0 0 0 0,-1-1 0 0 0,1 1 0 0 0,0-1-1 0 0,1 0 1 0 0,0 0 0 0 0,0 0 0 0 0,1-1 0 0 0,0 1-3 0 0,16 8-35 0 0,0-1 0 0 0,1-2 0 0 0,1 0 1 0 0,0-1-1 0 0,0-2 0 0 0,1 0 0 0 0,0-2 1 0 0,1-1-1 0 0,0 0 0 0 0,0-2 0 0 0,0-1 1 0 0,0-2-1 0 0,0 0 0 0 0,0-2 0 0 0,2 0 35 0 0,8-2-1418 0 0,-13-2-3776 0 0,-11 2-5739 0 0</inkml:trace>
  <inkml:trace contextRef="#ctx0" brushRef="#br0" timeOffset="16272.687">1 1803 5625 0 0,'0'0'1166'0'0,"0"0"-265"0"0,0 0-25 0 0,0 0 157 0 0,0 0 152 0 0,0 0 8 0 0,0 0-127 0 0,0 0-176 0 0,0 0-182 0 0,0 0-72 0 0,0 0-20 0 0,4 0 711 0 0,241-14 2287 0 0,167 3-1000 0 0,-321 3-2287 0 0,397-35 1742 0 0,396 20-2069 0 0,-339 45 458 0 0,151-26 268 0 0,-137-14-414 0 0,117 51-27 0 0,-217-26-197 0 0,352-17-38 0 0,-74-12 90 0 0,-1-30 50 0 0,278 22 81 0 0,-479 1-150 0 0,-207 7-55 0 0,181-7 74 0 0,-290 21-48 0 0,-65-7 20 0 0,-143 13-647 0 0,-17 1-3146 0 0,-6 3-5967 0 0,7-1-2520 0 0</inkml:trace>
  <inkml:trace contextRef="#ctx0" brushRef="#br0" timeOffset="18626.29">10472 875 7378 0 0,'0'0'1940'0'0,"0"0"-600"0"0,0 0-247 0 0,0 0 196 0 0,0 0 165 0 0,0 0-35 0 0,0 0-238 0 0,0 0-310 0 0,0 0-161 0 0,0 0-76 0 0,0 0-83 0 0,-5 3-88 0 0,-12 7-52 0 0,17-9-348 0 0,0 0 0 0 0,1-1 1 0 0,-1 1-1 0 0,0 0 0 0 0,0-1 0 0 0,0 1 1 0 0,1-1-1 0 0,-1 1 0 0 0,0-1 1 0 0,1 1-1 0 0,-1 0 0 0 0,0-1 0 0 0,1 1 1 0 0,-1-1-1 0 0,1 1 0 0 0,-1-1 1 0 0,1 0-1 0 0,-1 1 0 0 0,1-1 0 0 0,-1 1 1 0 0,1-1-1 0 0,0 0 0 0 0,-1 0 1 0 0,1 1-1 0 0,-1-1 0 0 0,1 0 0 0 0,0 0 1 0 0,-1 0-1 0 0,1 1 0 0 0,0-1 0 0 0,-1 0 1 0 0,1 0-1 0 0,0 0 0 0 0,-1 0 1 0 0,1 0-1 0 0,-1 0 0 0 0,1-1 0 0 0,0 1 1 0 0,-1 0-1 0 0,1 0 0 0 0,0 0 1 0 0,-1-1-1 0 0,1 1 0 0 0,-1 0 0 0 0,1 0 1 0 0,0-1-1 0 0,-1 1 0 0 0,1-1 1 0 0,-1 1-1 0 0,1 0-63 0 0,1 0 239 0 0,23-4 128 0 0,-14-4 414 0 0,-23 10-3953 0 0,3 1-5493 0 0,6 0-2727 0 0</inkml:trace>
  <inkml:trace contextRef="#ctx0" brushRef="#br0" timeOffset="19160.694">10485 1207 10130 0 0,'0'0'3244'0'0,"0"0"-1491"0"0,0 0-578 0 0,0 0 32 0 0,0 0 80 0 0,0 0-52 0 0,0 0-208 0 0,0 0-283 0 0,0 0-241 0 0,0 0-139 0 0,0 0-88 0 0,0 0-32 0 0,0 0-7 0 0,-15 19 1694 0 0,38-38-166 0 0,-22 19-1696 0 0,-1 0 3 0 0,0 0-21 0 0,0 0 6 0 0,0 0-10 0 0,0 0-12 0 0,-7 0 779 0 0,8 0-1757 0 0,0 0-2338 0 0,0 0-3302 0 0,1 0-5732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2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463 264 8698 0 0,'0'0'1750'0'0,"0"0"-354"0"0,0 0-159 0 0,0 0 65 0 0,0 0 120 0 0,0 0-26 0 0,0 0-142 0 0,0 0-179 0 0,0 0-194 0 0,0 0-154 0 0,0 0-111 0 0,-16-7-79 0 0,-52-23-91 0 0,64 29-385 0 0,1-1 1 0 0,-1 1-1 0 0,0-1 1 0 0,0 1-1 0 0,0 1 0 0 0,0-1 1 0 0,0 0-1 0 0,0 1 1 0 0,0 0-1 0 0,0 0 1 0 0,0 0-1 0 0,0 1 0 0 0,0-1 1 0 0,0 1-1 0 0,0 0 1 0 0,0 0-1 0 0,0 0 0 0 0,-3 2-61 0 0,0-1 86 0 0,-13 7 25 0 0,1 0 1 0 0,0 1 0 0 0,1 0-1 0 0,0 2 1 0 0,0 0-1 0 0,2 1 1 0 0,-1 1-1 0 0,2 0 1 0 0,0 1 0 0 0,1 1-1 0 0,0 0 1 0 0,1 1-1 0 0,1 0 1 0 0,1 1-1 0 0,-6 12-111 0 0,11-19 45 0 0,1 1 0 0 0,-1 0 0 0 0,2 0-1 0 0,0 1 1 0 0,0-1 0 0 0,2 1-1 0 0,-1 0 1 0 0,1 0 0 0 0,1 0-1 0 0,0 0 1 0 0,1 0 0 0 0,2 12-45 0 0,-2-22 23 0 0,1 0 1 0 0,0 0 0 0 0,0 0 0 0 0,0-1 0 0 0,1 1-1 0 0,-1 0 1 0 0,1 0 0 0 0,-1-1 0 0 0,1 1 0 0 0,0-1-1 0 0,0 1 1 0 0,0-1 0 0 0,0 0 0 0 0,1 0 0 0 0,-1 0-1 0 0,0 0 1 0 0,1 0 0 0 0,0-1 0 0 0,-1 1 0 0 0,1-1-1 0 0,0 1 1 0 0,0-1 0 0 0,0 0 0 0 0,0 0 0 0 0,0 0-1 0 0,0-1 1 0 0,0 1 0 0 0,0-1 0 0 0,0 0 0 0 0,0 1-1 0 0,2-1-23 0 0,3 0 67 0 0,0 0 0 0 0,0 0 0 0 0,0-1 1 0 0,-1 0-1 0 0,1 0 0 0 0,0 0 0 0 0,0-1 0 0 0,0-1 0 0 0,-1 1 0 0 0,0-1 0 0 0,7-4-67 0 0,27-20 88 0 0,-2-2 0 0 0,-1-2 0 0 0,-1-1 0 0 0,-2-2 0 0 0,-1-2 0 0 0,-2-1 0 0 0,-1-1 0 0 0,5-12-88 0 0,64-109 158 0 0,-101 193-126 0 0,-5 56 180 0 0,-3 118 170 0 0,11-186-362 0 0,1 1 1 0 0,0-1 0 0 0,2 1-1 0 0,1-1 1 0 0,1-1-1 0 0,1 1 1 0 0,1 0-21 0 0,16 50 13 0 0,-25-72-103 0 0,0-1-1 0 0,0 1 0 0 0,1 0 1 0 0,-1-1-1 0 0,0 1 1 0 0,1 0-1 0 0,-1 0 0 0 0,0 0 1 0 0,1-1-1 0 0,-1 1 0 0 0,1 0 1 0 0,-1 0-1 0 0,0 0 1 0 0,1 0-1 0 0,-1 0 0 0 0,1 0 1 0 0,-1 0-1 0 0,0-1 0 0 0,1 1 1 0 0,-1 1-1 0 0,1-1 1 0 0,-1 0-1 0 0,1 0 0 0 0,-1 0 1 0 0,0 0-1 0 0,1 0 1 0 0,-1 0-1 0 0,1 0 0 0 0,-1 0 1 0 0,0 1-1 0 0,1-1 0 0 0,-1 0 1 0 0,0 0-1 0 0,1 0 1 0 0,-1 1-1 0 0,0-1 0 0 0,1 0 1 0 0,-1 1-1 0 0,0-1 0 0 0,1 0 91 0 0,4-14-2653 0 0,1 3-4238 0 0,-5 7-4837 0 0</inkml:trace>
  <inkml:trace contextRef="#ctx0" brushRef="#br0" timeOffset="300.479">1096 503 13659 0 0,'0'0'2035'0'0,"0"0"-700"0"0,0 0-287 0 0,0 0 118 0 0,0 0 125 0 0,0 0-12 0 0,0 0-212 0 0,0 0-290 0 0,0 0-211 0 0,0 0-105 0 0,0 0-57 0 0,0 0-25 0 0,0 0 0 0 0,-11 19-65 0 0,-72 114 310 0 0,-43 38-934 0 0,125-170 184 0 0,1-1 1 0 0,0 0 0 0 0,0 1 0 0 0,0-1 0 0 0,0 1-1 0 0,-1-1 1 0 0,1 0 0 0 0,0 1 0 0 0,0-1 0 0 0,-1 0-1 0 0,1 1 1 0 0,0-1 0 0 0,0 0 0 0 0,-1 1 0 0 0,1-1-1 0 0,0 0 1 0 0,-1 0 0 0 0,1 1 0 0 0,-1-1 0 0 0,1 0-1 0 0,0 0 1 0 0,-1 0 0 0 0,1 1 0 0 0,-1-1-1 0 0,1 0 1 0 0,-1 0 0 0 0,1 0 0 0 0,0 0 0 0 0,-1 0-1 0 0,1 0 1 0 0,-1 0 0 0 0,1 0 0 0 0,-1 0 0 0 0,1 0-1 0 0,0 0 1 0 0,-1 0 0 0 0,1 0 0 0 0,-1-1 0 0 0,1 1-1 0 0,-1 0 1 0 0,1 0 0 0 0,0 0 0 0 0,-1-1 0 0 0,1 1-1 0 0,0 0 1 0 0,-1 0 0 0 0,1-1 0 0 0,0 1 0 0 0,-1 0-1 0 0,1-1 1 0 0,0 1 0 0 0,-1 0 0 0 0,1-1-1 0 0,0 1 1 0 0,0 0 0 0 0,-1-1 125 0 0,-8-26-10861 0 0,8 24 8935 0 0,1-4-4749 0 0</inkml:trace>
  <inkml:trace contextRef="#ctx0" brushRef="#br0" timeOffset="555.308">850 485 4513 0 0,'0'0'3138'0'0,"0"0"-475"0"0,0 0-392 0 0,0 0-238 0 0,0 0-250 0 0,0 0-299 0 0,0 0-316 0 0,0 0-271 0 0,0 0-189 0 0,0 0-103 0 0,0 0-7 0 0,0 0-8 0 0,-2 8-41 0 0,1-7-535 0 0,0 4 73 0 0,0-1 0 0 0,0 1 0 0 0,0 0 0 0 0,1-1 0 0 0,0 1 1 0 0,0 0-1 0 0,0 0 0 0 0,0 0 0 0 0,1-1 0 0 0,-1 1 1 0 0,1 0-1 0 0,0-1 0 0 0,1 1 0 0 0,-1-1 0 0 0,1 2-87 0 0,14 20 311 0 0,1 0 1 0 0,1-1-1 0 0,2 0 0 0 0,0-2 1 0 0,1 0-1 0 0,2-2 0 0 0,3 3-311 0 0,25 25-325 0 0,-49-49 911 0 0,-1 0-2951 0 0,0 1-6714 0 0,-1-1-2469 0 0</inkml:trace>
  <inkml:trace contextRef="#ctx0" brushRef="#br0" timeOffset="893.795">1295 293 15947 0 0,'0'0'1395'0'0,"0"0"-473"0"0,0 0-231 0 0,0 0 81 0 0,0 0 136 0 0,0 0 35 0 0,0 0-91 0 0,0 0-125 0 0,0 0-99 0 0,0 0-74 0 0,0 0-69 0 0,0 0-73 0 0,0 0-57 0 0,33-1-47 0 0,102-4-51 0 0,169-6 765 0 0,-285 9-1196 0 0,-1 0 367 0 0,-16 2-4622 0 0,-9-1-5503 0 0,2 1-1624 0 0</inkml:trace>
  <inkml:trace contextRef="#ctx0" brushRef="#br0" timeOffset="1136.003">1334 500 11058 0 0,'0'0'3740'0'0,"0"0"-2093"0"0,0 0-707 0 0,0 0 36 0 0,0 0 34 0 0,0 0-57 0 0,0 0-128 0 0,0 0-144 0 0,0 0-125 0 0,33 2-76 0 0,107 7-69 0 0,-38-20 144 0 0,59-16-254 0 0,35-6-4999 0 0,-157 22-2076 0 0,-31 9 3684 0 0,9-3-6481 0 0</inkml:trace>
  <inkml:trace contextRef="#ctx0" brushRef="#br0" timeOffset="1386.445">2291 231 11210 0 0,'0'0'1793'0'0,"0"0"-438"0"0,0 0-187 0 0,0 0-12 0 0,0 0-18 0 0,0 0-95 0 0,0 0-167 0 0,0 0-188 0 0,-33 20-147 0 0,-100 63-94 0 0,129-81-415 0 0,-1 1 1 0 0,1-1-1 0 0,0 1 0 0 0,-1 0 1 0 0,1 0-1 0 0,1 1 0 0 0,-1-1 0 0 0,0 1 1 0 0,1 0-1 0 0,0 0 0 0 0,0 0 0 0 0,0 0 1 0 0,0 1-1 0 0,1-1 0 0 0,-2 5-32 0 0,-2 4 94 0 0,2-6-42 0 0,0-1 0 0 0,1 1-1 0 0,0 0 1 0 0,0 0 0 0 0,0 0 0 0 0,1 0 0 0 0,0 1 0 0 0,0-1 0 0 0,1 0 0 0 0,0 1 0 0 0,0-1 0 0 0,1 1-1 0 0,0 0 1 0 0,0-1 0 0 0,1 1 0 0 0,0-1 0 0 0,0 1 0 0 0,1-1 0 0 0,0 0 0 0 0,0 1 0 0 0,1-1 0 0 0,0 0-1 0 0,0 0 1 0 0,0-1 0 0 0,1 1 0 0 0,0-1 0 0 0,1 1 0 0 0,-1-1 0 0 0,1-1 0 0 0,0 1 0 0 0,1-1 0 0 0,-1 0 0 0 0,1 0-1 0 0,0 0 1 0 0,0-1 0 0 0,1 0 0 0 0,0 0-52 0 0,14 4 191 0 0,1-1-1 0 0,0-2 1 0 0,1 0-1 0 0,-1-1 1 0 0,1-1-1 0 0,0-1 1 0 0,0-2-1 0 0,0 0 0 0 0,0-1 1 0 0,0-1-1 0 0,-1-1 1 0 0,5-3-191 0 0,7 1 208 0 0,0-2-1 0 0,0-1 1 0 0,-1-2-1 0 0,-1-1 1 0 0,1-2 0 0 0,-2-1-1 0 0,0-1 1 0 0,-1-2 0 0 0,0-1-1 0 0,-2-1 1 0 0,0-1-1 0 0,-1-2 1 0 0,-1-1 0 0 0,-1-1-1 0 0,-1-1 1 0 0,6-11-208 0 0,-24 28-1 0 0,-1 0 0 0 0,0-1 0 0 0,0 0 0 0 0,-1 0 0 0 0,0 0 0 0 0,0-1 0 0 0,-1 1 0 0 0,-1-1 0 0 0,0 0 0 0 0,0 0 0 0 0,0 0 0 0 0,-2 0 0 0 0,1 0 0 0 0,-1 0 0 0 0,-1 0 0 0 0,1 0 0 0 0,-2 0 0 0 0,0 0 0 0 0,0 1 0 0 0,0-1 0 0 0,-1 0 0 0 0,-1 1 0 0 0,0 0 0 0 0,0 0 0 0 0,0 0 0 0 0,-1 0 0 0 0,-1 1 0 0 0,0-1 0 0 0,0 1 0 0 0,0 1 0 0 0,-1-1 0 0 0,0 1 0 0 0,0 0 0 0 0,-1 1 0 0 0,0 0 0 0 0,0 0 0 0 0,-1 1 0 0 0,1 0 0 0 0,-5-2 1 0 0,-5-1-121 0 0,1 0 0 0 0,-1 1-1 0 0,0 1 1 0 0,0 1 0 0 0,-1 1 0 0 0,0 0-1 0 0,0 2 1 0 0,0 0 0 0 0,0 0-1 0 0,0 2 1 0 0,0 1 0 0 0,0 0 0 0 0,0 1-1 0 0,0 1 1 0 0,1 1 0 0 0,-8 3 121 0 0,-10 4-1243 0 0,0 1-1 0 0,2 1 1 0 0,-1 2 0 0 0,-27 17 1243 0 0,20-6-4896 0 0,10-7-6656 0 0</inkml:trace>
  <inkml:trace contextRef="#ctx0" brushRef="#br0" timeOffset="1809.187">2153 286 584 0 0,'0'0'1947'0'0,"0"0"39"0"0,0 0-14 0 0,0 0-41 0 0,0 0-45 0 0,0 0-88 0 0,0 0-118 0 0,0 0-162 0 0,0 0-206 0 0,0 0-173 0 0,0 0-112 0 0,0 0-55 0 0,-21-8-29 0 0,-63-23-37 0 0,84 32-824 0 0,1-1 1 0 0,-1 1 0 0 0,0 0 0 0 0,1-1-1 0 0,-1 1 1 0 0,0 0 0 0 0,0 0 0 0 0,0 0 0 0 0,0-1-1 0 0,0 1 1 0 0,0 0 0 0 0,0 0 0 0 0,0 0-1 0 0,0-1 1 0 0,0 1 0 0 0,0 0 0 0 0,0 0 0 0 0,0-1-1 0 0,-1 1 1 0 0,1 0 0 0 0,0 0 0 0 0,-1-1-1 0 0,1 1 1 0 0,0 0 0 0 0,-1-1 0 0 0,1 1 0 0 0,-1 0-1 0 0,1-1 1 0 0,-1 1 0 0 0,0-1 0 0 0,1 1-1 0 0,-1-1 1 0 0,1 1 0 0 0,-1-1 0 0 0,0 1 0 0 0,1-1-1 0 0,-1 0 1 0 0,0 1 0 0 0,0-1 0 0 0,1 0-1 0 0,-1 1 1 0 0,0-1 0 0 0,0 0 0 0 0,1 0-1 0 0,-1 0 1 0 0,0 0 0 0 0,0 0 0 0 0,0 0 0 0 0,1 0-1 0 0,-1 0 1 0 0,0 0 0 0 0,0 0 0 0 0,0 0-1 0 0,1-1 1 0 0,-1 1 0 0 0,0 0 0 0 0,0-1 0 0 0,1 1-1 0 0,-2-1-82 0 0,11 8 253 0 0,0 0 0 0 0,1-1 0 0 0,-1 0 0 0 0,1 0-1 0 0,0-1 1 0 0,0-1 0 0 0,1 0 0 0 0,0 0-1 0 0,10 2-252 0 0,77 16 599 0 0,1-4 0 0 0,0-5 0 0 0,42-1-599 0 0,37 5 399 0 0,136 15 65 0 0,-127-10-375 0 0,-177-18-1612 0 0,-25-3-5161 0 0,8-1 1164 0 0,3 0-6756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2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4473 0 0,'0'0'2398'0'0,"0"0"-242"0"0,0 0-91 0 0,0 0-64 0 0,0 0-159 0 0,0 0-205 0 0,0 0-204 0 0,0 0-217 0 0,0 0-186 0 0,0 0-152 0 0,0 0-125 0 0,0 0-114 0 0,0 0-107 0 0,-7 0 204 0 0,6 0 1970 0 0,48 4 93 0 0,13 0-3015 0 0,283-4 314 0 0,-226-4 35 0 0,-116 4-126 0 0,-1 0-9 0 0,0 0 13 0 0,19-3 55 0 0,-15 2-4965 0 0,-8 1 2146 0 0,-1 0-2996 0 0,0 0-6136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16636 0 0,'0'0'1240'0'0,"0"0"-444"0"0,0 0-189 0 0,0 0 102 0 0,0 0 131 0 0,0 0 49 0 0,0 0-44 0 0,0 0-95 0 0,0 0-82 0 0,0 0-59 0 0,0 0-46 0 0,31 3-38 0 0,98 6-42 0 0,137 13 1148 0 0,-182-16-1511 0 0,12 0-328 0 0,-30-4-5512 0 0,-66-3 443 0 0,0-2-6428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7626 0 0,'0'0'1855'0'0,"0"0"-196"0"0,0 0-26 0 0,0 0 89 0 0,0 0 44 0 0,0 0-114 0 0,0 0-201 0 0,0 0-229 0 0,0 0-205 0 0,0 0-161 0 0,0 0-142 0 0,0 0-105 0 0,-6-6 266 0 0,5 5 2102 0 0,32 28-1642 0 0,96 41-700 0 0,-2-20-422 0 0,143 76 56 0 0,-233-87-193 0 0,-90-14 266 0 0,35-11-334 0 0,0 1 0 0 0,1 1 0 0 0,0 1-1 0 0,1 1 1 0 0,1 0 0 0 0,1 2 0 0 0,-3 3-8 0 0,-72 67-8 0 0,-115 77 86 0 0,146-87-1849 0 0,60-78 1683 0 0,0 0-1 0 0,1 0 0 0 0,-1 0 1 0 0,0 0-1 0 0,1-1 0 0 0,-1 1 1 0 0,0 0-1 0 0,0 0 0 0 0,1 0 1 0 0,-1 0-1 0 0,0 0 0 0 0,1 0 1 0 0,-1 0-1 0 0,0 0 0 0 0,0 0 1 0 0,1 0-1 0 0,-1 0 0 0 0,0 0 1 0 0,1 0-1 0 0,-1 0 0 0 0,0 0 1 0 0,1 0-1 0 0,-1 1 0 0 0,0-1 1 0 0,0 0-1 0 0,1 0 0 0 0,-1 0 1 0 0,0 0-1 0 0,0 0 0 0 0,1 1 1 0 0,-1-1-1 0 0,0 0 0 0 0,0 0 1 0 0,0 1-1 0 0,1-1 0 0 0,-1 0 1 0 0,0 0-1 0 0,0 1 0 0 0,0-1 1 0 0,0 0-1 0 0,1 0 0 0 0,-1 1 1 0 0,0-1-1 0 0,0 0 0 0 0,0 1 1 0 0,0-1-1 0 0,0 0 0 0 0,0 0 1 0 0,0 1-1 0 0,0-1 0 0 0,0 0 1 0 0,0 1-1 0 0,0-1 0 0 0,0 0 1 0 0,0 1-1 0 0,0-1 0 0 0,0 0 1 0 0,0 0-1 0 0,-1 1 0 0 0,1-1 1 0 0,0 0-1 0 0,0 0 1 0 0,0 1-1 0 0,0-1 0 0 0,0 0 1 0 0,-1 0-1 0 0,1 1 0 0 0,0-1 89 0 0,15-3-10674 0 0,-6-1-1481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9978 0 0,'0'0'2159'0'0,"0"0"-342"0"0,0 0-174 0 0,0 0-140 0 0,0 0-196 0 0,0 0-255 0 0,0 0-240 0 0,0 0-173 0 0,0 0-91 0 0,0 0-19 0 0,0 0 25 0 0,0 0 9 0 0,3 2 9 0 0,87 26 3111 0 0,66-24-2738 0 0,-96-5-652 0 0,34-7-271 0 0,-82 0-1887 0 0,-13 6-2157 0 0,-6 2-3599 0 0,5 0-4201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11971 0 0,'0'0'2991'0'0,"0"0"-1111"0"0,0 0-455 0 0,0 0-28 0 0,0 0-33 0 0,0 0-150 0 0,0 0-274 0 0,0 0-264 0 0,0 0-165 0 0,0 0-80 0 0,0 0-36 0 0,0 0-19 0 0,0 0-19 0 0,5 12-29 0 0,17 34-32 0 0,-21-44-273 0 0,1-1-1 0 0,-1 0 0 0 0,0 1 1 0 0,1-1-1 0 0,0 0 0 0 0,-1 0 1 0 0,1 0-1 0 0,-1 0 0 0 0,1-1 1 0 0,0 1-1 0 0,0 0 0 0 0,-1-1 1 0 0,1 1-1 0 0,0-1 0 0 0,0 1 1 0 0,0-1-1 0 0,0 0 0 0 0,0 0 1 0 0,0 0-1 0 0,-1 0 0 0 0,1 0 1 0 0,0 0-1 0 0,0-1 0 0 0,0 1 1 0 0,1-1-23 0 0,7 0 88 0 0,202-35-172 0 0,-202 32-659 0 0,3 0-5513 0 0,-9 4-5778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48.4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125 0,'0'425,"6"-387,-2-38,-1-3</inkml:trace>
  <inkml:trace contextRef="#ctx0" brushRef="#br0" timeOffset="262.399">1 265,'21'0,"16"3,4 1,-1-1,-5 0,-5-1,-5 0,-3-1,-3-1,-1 0,-4 3,-2 1,1-1,1 0,1-1,-2 0</inkml:trace>
  <inkml:trace contextRef="#ctx0" brushRef="#br0" timeOffset="463.453">495 300,'-3'18,"-1"6</inkml:trace>
  <inkml:trace contextRef="#ctx0" brushRef="#br0" timeOffset="715.314">548 141,'-6'-21,"-2"-4,0 6,2 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16315 0 0,'0'0'1578'0'0,"0"0"-438"0"0,0 0-327 0 0,0 0-32 0 0,0 0 105 0 0,0 0 51 0 0,0 0-94 0 0,0 0-176 0 0,0 0-168 0 0,0 0-122 0 0,0 0-85 0 0,0 25-15 0 0,2 83-31 0 0,6 34 442 0 0,-5-107-629 0 0,-1 1 1 0 0,-1 0-1 0 0,-2 0 1 0 0,-2-1-1 0 0,-1 2-59 0 0,-29 128-358 0 0,29-132-1891 0 0,4-33 1202 0 0,1-1-3347 0 0,10-9-72 0 0,-7 3-1332 0 0,-2-1-2526 0 0</inkml:trace>
  <inkml:trace contextRef="#ctx0" brushRef="#br0" timeOffset="348.234">1 1 12923 0 0,'0'0'1853'0'0,"0"0"-272"0"0,0 0-209 0 0,0 0-29 0 0,0 0-85 0 0,0 0-242 0 0,0 0-331 0 0,0 0-299 0 0,0 0-169 0 0,0 0-29 0 0,0 0 47 0 0,0 0 61 0 0,0 0 25 0 0,18 0-7 0 0,114 7 270 0 0,146 49 643 0 0,-271-54-1209 0 0,0-1 1 0 0,0 1-1 0 0,0 0 0 0 0,-1 1 1 0 0,1 0-1 0 0,0 0 1 0 0,-1 0-1 0 0,0 1 0 0 0,0 0 1 0 0,0 0-1 0 0,0 0 1 0 0,-1 1-1 0 0,0 0 0 0 0,0 0 1 0 0,0 0-1 0 0,0 1 1 0 0,-1 0-1 0 0,0 0 0 0 0,0 0 1 0 0,-1 0-1 0 0,1 0 1 0 0,-1 1-1 0 0,-1 0 0 0 0,1-1 1 0 0,-1 1-1 0 0,0 0 0 0 0,-1 0 1 0 0,0 0-1 0 0,1 8-18 0 0,-6-8 17 0 0,1 1 0 0 0,-1-1 0 0 0,0 0 0 0 0,-1 0 0 0 0,1-1 0 0 0,-2 1 0 0 0,1-1 0 0 0,0 0 0 0 0,-1 0 0 0 0,0-1-1 0 0,-1 0 1 0 0,1 0 0 0 0,-1 0 0 0 0,0-1 0 0 0,0 0 0 0 0,-1 0 0 0 0,1-1 0 0 0,-1 0 0 0 0,-3 1-17 0 0,-5 4 5 0 0,-8 4-29 0 0,-1-2-1 0 0,-1 0 1 0 0,0-2-1 0 0,0-1 1 0 0,0-1-1 0 0,-1-1 1 0 0,-12-1 24 0 0,-58 1-3536 0 0,97-8-3611 0 0,0-1-4249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9042 0 0,'0'0'5002'0'0,"0"0"-3177"0"0,0 0-1193 0 0,0 0 4 0 0,0 0 238 0 0,0 0 204 0 0,0 0 32 0 0,0 0-150 0 0,0 0-204 0 0,0 0-154 0 0,0 0-105 0 0,0 0-78 0 0,4 31-39 0 0,12 97-48 0 0,-10 16 570 0 0,-45 90-341 0 0,16-156-829 0 0,30-93-7883 0 0,-3 5 819 0 0,-3 6-2525 0 0</inkml:trace>
  <inkml:trace contextRef="#ctx0" brushRef="#br0" timeOffset="288.698">56 52 12227 0 0,'0'0'1649'0'0,"0"0"-530"0"0,0 0-227 0 0,0 0-34 0 0,0 0 15 0 0,0 0 0 0 0,0 0-7 0 0,0 0-3 0 0,0 0-40 0 0,0 0-60 0 0,0 0-82 0 0,0 0-83 0 0,23 0-86 0 0,75 2-56 0 0,66-23 1031 0 0,23-12-3039 0 0,-187 41-8876 0 0,-1-5-1252 0 0</inkml:trace>
  <inkml:trace contextRef="#ctx0" brushRef="#br0" timeOffset="516.588">0 368 14227 0 0,'0'0'1250'0'0,"0"0"-207"0"0,0 0 3 0 0,0 0 52 0 0,0 0-35 0 0,0 0-150 0 0,0 0-170 0 0,0 0-171 0 0,33 0-154 0 0,102-1-135 0 0,25-23-22 0 0,-116 10-1018 0 0,-24 6-5320 0 0,-14 8-4989 0 0</inkml:trace>
  <inkml:trace contextRef="#ctx0" brushRef="#br0" timeOffset="917.343">437 339 240 0 0,'0'0'918'0'0,"0"0"204"0"0,0 0 329 0 0,0 0 335 0 0,0 0 89 0 0,0 0-96 0 0,0 0-78 0 0,0 0-125 0 0,0 0-82 0 0,0 0-87 0 0,0 0-123 0 0,0 0-113 0 0,-3 14-102 0 0,-21 93 2144 0 0,-8 58-472 0 0,21-131-13966 0 0,11-34 5345 0 0,0-3-1842 0 0</inkml:trace>
  <inkml:trace contextRef="#ctx0" brushRef="#br0" timeOffset="1187.792">415 357 9842 0 0,'0'0'2249'0'0,"0"0"-826"0"0,0 0-411 0 0,0 0 3 0 0,0 0 81 0 0,0 0 1 0 0,0 0-114 0 0,0 0-166 0 0,0 0-141 0 0,0 0-111 0 0,0 0-75 0 0,0 0-49 0 0,25 0-90 0 0,123 0 123 0 0,-94-3 733 0 0,-20 0-4121 0 0,-12 2-6585 0 0,-22 1-1258 0 0</inkml:trace>
  <inkml:trace contextRef="#ctx0" brushRef="#br0" timeOffset="1435.265">435 490 10434 0 0,'0'0'2398'0'0,"0"0"-830"0"0,0 0-378 0 0,0 0 13 0 0,0 0-47 0 0,0 0-124 0 0,0 0-146 0 0,0 0-183 0 0,0 0-164 0 0,0 0-145 0 0,0 0-126 0 0,0 0-105 0 0,0 0-82 0 0,28-1-47 0 0,89-2-66 0 0,-25-15-1651 0 0,-63 7-8556 0 0,-17 7 144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4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302 479 16708 0 0,'0'0'1412'0'0,"0"0"-149"0"0,0 0-187 0 0,0 0-81 0 0,0 0-42 0 0,0 0-51 0 0,0 0-137 0 0,0 0-202 0 0,0 0-203 0 0,0 0-74 0 0,0 0-17 0 0,-1 4 22 0 0,17 66 832 0 0,-2-33-732 0 0,6 32-177 0 0,-3 0 1 0 0,-3 1 0 0 0,-4 1-1 0 0,-2 0 1 0 0,-3 42-215 0 0,-3-40-2946 0 0,-19-75-6471 0 0,14 1 4792 0 0,-1-3-6521 0 0</inkml:trace>
  <inkml:trace contextRef="#ctx0" brushRef="#br0" timeOffset="465.703">0 538 13035 0 0,'0'0'1581'0'0,"0"0"-78"0"0,0 0-164 0 0,0 0-90 0 0,0 0-105 0 0,0 0-151 0 0,0 0-179 0 0,0 0-159 0 0,0 0-118 0 0,0 0-69 0 0,0 0-38 0 0,0 0-16 0 0,28-34-17 0 0,89-101-33 0 0,-51 89-20 0 0,-19 30-114 0 0,1 2 0 0 0,0 2 1 0 0,0 3-1 0 0,1 1 0 0 0,1 2 0 0 0,19 2-230 0 0,-67 4 5 0 0,1-1-1 0 0,-1 1 1 0 0,1-1-1 0 0,-1 1 1 0 0,1 0-1 0 0,0 0 1 0 0,-1 1-1 0 0,1-1 0 0 0,-1 0 1 0 0,1 1-1 0 0,0-1 1 0 0,-1 1-1 0 0,0 0 1 0 0,1 0-1 0 0,-1 0 1 0 0,1 0-1 0 0,-1 1 1 0 0,0-1-1 0 0,0 0 0 0 0,0 1 1 0 0,0 0-1 0 0,0-1 1 0 0,0 1-1 0 0,0 0 1 0 0,0 0-1 0 0,-1 0 1 0 0,1 0-1 0 0,-1 0 1 0 0,1 1-1 0 0,-1-1 0 0 0,0 0 1 0 0,0 1-1 0 0,0-1 1 0 0,0 1-1 0 0,-1-1 1 0 0,1 1-1 0 0,-1-1 1 0 0,1 1-1 0 0,-1 0 1 0 0,0-1-1 0 0,0 1 0 0 0,0-1 1 0 0,0 1-1 0 0,0 0 1 0 0,-1-1-1 0 0,1 1 1 0 0,-1-1-1 0 0,0 1 1 0 0,0-1-1 0 0,0 1-4 0 0,-7 13 38 0 0,0-1 0 0 0,-1-1 0 0 0,0 0 0 0 0,-2 0 0 0 0,1-1 0 0 0,-2 0-1 0 0,0-1 1 0 0,0 0 0 0 0,-10 7-38 0 0,-7 7 24 0 0,-75 81 18 0 0,104-105-44 0 0,-1-1 0 0 0,0 0 1 0 0,0 1-1 0 0,1-1 0 0 0,-1 0 1 0 0,0 1-1 0 0,1-1 0 0 0,0 1 1 0 0,-1-1-1 0 0,1 1 0 0 0,0-1 1 0 0,0 1-1 0 0,0-1 0 0 0,0 1 1 0 0,0-1-1 0 0,0 1 0 0 0,0 0 1 0 0,0-1-1 0 0,1 1 0 0 0,-1-1 0 0 0,0 1 1 0 0,1-1-1 0 0,0 0 0 0 0,-1 1 1 0 0,1-1-1 0 0,0 0 0 0 0,-1 1 1 0 0,1-1-1 0 0,0 0 0 0 0,0 0 1 0 0,0 1-1 0 0,0-1 0 0 0,1 0 1 0 0,-1 0-1 0 0,0 0 0 0 0,0 0 1 0 0,1-1-1 0 0,-1 1 0 0 0,0 0 0 0 0,1 0 1 0 0,-1-1-1 0 0,1 1 2 0 0,67 17-7 0 0,95-11 49 0 0,-131-8-45 0 0,0 1 0 0 0,0 2 0 0 0,0 1 0 0 0,-1 2 0 0 0,23 6 3 0 0,-52-11 9 0 0,0 1-1 0 0,0 0 0 0 0,-1 0 1 0 0,1 0-1 0 0,0 0 1 0 0,-1 0-1 0 0,1 1 0 0 0,-1-1 1 0 0,1 1-1 0 0,-1 0 1 0 0,0 0-1 0 0,0 0 0 0 0,1 0 1 0 0,-1 0-1 0 0,-1 0 1 0 0,1 0-1 0 0,0 1 0 0 0,0-1 1 0 0,-1 1-1 0 0,0-1 1 0 0,1 1-1 0 0,-1-1 1 0 0,0 1-1 0 0,0 0 0 0 0,0 0 1 0 0,-1 0-1 0 0,1-1 1 0 0,-1 1-1 0 0,0 0 0 0 0,1 0 1 0 0,-1 0-1 0 0,0 0 1 0 0,-1 0-1 0 0,1 0 0 0 0,0 0 1 0 0,-1-1-1 0 0,0 1 1 0 0,0 0-1 0 0,0 0 0 0 0,0 0 1 0 0,0-1-1 0 0,0 1 1 0 0,-1-1-1 0 0,1 1 1 0 0,-1-1-1 0 0,0 1-8 0 0,-19 23 58 0 0,0-1 0 0 0,-2 0 0 0 0,-1-2 0 0 0,0-1 0 0 0,-2-1-1 0 0,-1-1 1 0 0,0-1 0 0 0,-21 9-58 0 0,10-3-52 0 0,28-18-76 0 0,2-1-62 0 0,1 0 0 0 0,-1-1 1 0 0,0 0-1 0 0,0-1 0 0 0,0 0 1 0 0,-1 0-1 0 0,1-1 0 0 0,-1 0 1 0 0,0-1-1 0 0,-5 2 190 0 0,14-4-696 0 0,0 0-223 0 0,19-32-10459 0 0,-14 27 6630 0 0,2-3-3511 0 0</inkml:trace>
  <inkml:trace contextRef="#ctx0" brushRef="#br0" timeOffset="1111.779">998 792 10434 0 0,'0'0'1990'0'0,"0"0"-530"0"0,0 0-270 0 0,0 0-23 0 0,0 0-56 0 0,0 0-122 0 0,0 0-174 0 0,0 0-176 0 0,0 0-106 0 0,0 0-35 0 0,0 0-19 0 0,0 0-19 0 0,0 0-10 0 0,9 29-25 0 0,28 88-32 0 0,-37-116-382 0 0,0 1 0 0 0,0-1 0 0 0,1 0 0 0 0,-1 0 0 0 0,0 0-1 0 0,0 0 1 0 0,1 0 0 0 0,-1 1 0 0 0,0-1 0 0 0,1 0 0 0 0,-1 0 0 0 0,1 0 0 0 0,-1 0 0 0 0,1 0 0 0 0,0 0 0 0 0,-1 0 0 0 0,1-1 0 0 0,0 1 0 0 0,0 0-1 0 0,0 0 1 0 0,0 0 0 0 0,0-1 0 0 0,-1 1 0 0 0,1 0 0 0 0,0-1 0 0 0,0 1 0 0 0,1-1 0 0 0,-1 0 0 0 0,0 1 0 0 0,0-1 0 0 0,0 0 0 0 0,0 1 0 0 0,0-1-1 0 0,0 0 1 0 0,1 0 0 0 0,-1 0 0 0 0,0 0 0 0 0,0 0 0 0 0,0 0 0 0 0,0 0 0 0 0,0 0 0 0 0,1-1 0 0 0,-1 1 0 0 0,0 0 0 0 0,0-1 0 0 0,0 1 0 0 0,0-1-1 0 0,0 1 1 0 0,0-1 0 0 0,0 1 0 0 0,0-1 0 0 0,0 0 0 0 0,0 0-11 0 0,4-2 76 0 0,24-13 89 0 0,-1-2 1 0 0,0-1 0 0 0,-2-1-1 0 0,0-1 1 0 0,-1-1-1 0 0,-1-2 1 0 0,-2 0 0 0 0,3-5-166 0 0,0 2 86 0 0,20-12-61 0 0,-39 65-188 0 0,-6-7 192 0 0,-1-13-22 0 0,-1-1 1 0 0,1 1-1 0 0,1-1 1 0 0,-1 1-1 0 0,1 0 0 0 0,0-1 1 0 0,0 1-1 0 0,1-1 1 0 0,-1 1-1 0 0,1-1 1 0 0,1 1-1 0 0,-1-1 1 0 0,1 1-1 0 0,0-1 1 0 0,0 0-1 0 0,0 0 1 0 0,1 0-1 0 0,0 0 1 0 0,0 0-1 0 0,0-1 1 0 0,1 1-1 0 0,-1-1 1 0 0,1 0-1 0 0,0 0 1 0 0,0 0-1 0 0,0 0 1 0 0,1-1-1 0 0,0 0 1 0 0,-1 0-1 0 0,1 0 1 0 0,0 0-1 0 0,5 1-7 0 0,1-1 81 0 0,0-1-1 0 0,0 0 0 0 0,0-1 1 0 0,1 0-1 0 0,-1-1 0 0 0,1 0 0 0 0,-1 0 1 0 0,1-1-1 0 0,-1-1 0 0 0,0 0 1 0 0,0-1-1 0 0,0 0 0 0 0,0 0 1 0 0,0-2-1 0 0,-1 1 0 0 0,1-1 0 0 0,-1 0 1 0 0,0-1-1 0 0,-1 0 0 0 0,1-1 1 0 0,-1 0-1 0 0,-1-1 0 0 0,8-8-80 0 0,12-13 196 0 0,-1-2 0 0 0,-2-1 0 0 0,-2-1 0 0 0,0-1 0 0 0,-3-1-1 0 0,2-6-195 0 0,-8 13 15 0 0,-1-1 0 0 0,-2 0 0 0 0,0-1 0 0 0,-2-1 0 0 0,-2 1 0 0 0,0-1 0 0 0,-2 0 0 0 0,-2-1 0 0 0,-1 1 0 0 0,-1-1 0 0 0,-1 0 0 0 0,-2 1 0 0 0,-5-27-15 0 0,7 53-2 0 0,-1-1 0 0 0,1 0 0 0 0,-1 0 0 0 0,0 0 0 0 0,0 0 0 0 0,-1 0 1 0 0,0 1-1 0 0,0-1 0 0 0,0 1 0 0 0,-1-1 0 0 0,1 1 0 0 0,-1 0 0 0 0,-1 0 0 0 0,1 0 0 0 0,-1 0 0 0 0,0 1 0 0 0,0-1 0 0 0,0 1 0 0 0,0 0 0 0 0,-1 0 1 0 0,0 1-1 0 0,1-1 0 0 0,-2 1 0 0 0,1 0 0 0 0,0 1 0 0 0,0-1 0 0 0,-1 1 0 0 0,1 0 0 0 0,-5-1 2 0 0,4 5-7 0 0,1 0 0 0 0,0 1 0 0 0,-1-1 0 0 0,1 1 0 0 0,0 0 0 0 0,1 1-1 0 0,-1-1 1 0 0,0 1 0 0 0,1 0 0 0 0,0 0 0 0 0,0 0 0 0 0,0 1 0 0 0,1-1 0 0 0,-1 1 0 0 0,1 0 0 0 0,0 0 0 0 0,0 0-1 0 0,1 1 1 0 0,-2 3 7 0 0,-3 9 19 0 0,1 1 1 0 0,1 0-1 0 0,0 0 0 0 0,2 0 0 0 0,0 1 0 0 0,1-1 0 0 0,1 1 0 0 0,0 0 0 0 0,2-1 0 0 0,1 1 0 0 0,0 0 0 0 0,1-1 0 0 0,3 9-19 0 0,2 1 52 0 0,2 0 0 0 0,1 0 0 0 0,1-1 0 0 0,1-1-1 0 0,2 0 1 0 0,0-1 0 0 0,2 0 0 0 0,1-1 0 0 0,1-2-1 0 0,1 1 1 0 0,1-2 0 0 0,1-1 0 0 0,1-1-52 0 0,21 17-51 0 0,-50-66-2039 0 0,-39-23-2732 0 0,21 24-3734 0 0,15 16-3110 0 0</inkml:trace>
  <inkml:trace contextRef="#ctx0" brushRef="#br0" timeOffset="1359.841">1457 324 15027 0 0,'0'0'2261'0'0,"0"0"-721"0"0,0 0-425 0 0,0 0-75 0 0,0 0 52 0 0,0 0 61 0 0,0 0-57 0 0,30-6-173 0 0,104-21-183 0 0,418-109 1887 0 0,-469 115-2702 0 0,49-10-108 0 0,-43 16-3652 0 0,-77 12-2134 0 0,-4 3-6494 0 0</inkml:trace>
  <inkml:trace contextRef="#ctx0" brushRef="#br0" timeOffset="1597.129">472 1377 17948 0 0,'0'0'2184'0'0,"0"0"-994"0"0,0 0-495 0 0,0 0-55 0 0,0 0-12 0 0,0 0-4 0 0,0 0-10 0 0,0 0-56 0 0,0 0-56 0 0,39-2-19 0 0,130-8-53 0 0,28-26 312 0 0,1051-295 345 0 0,-974 257-2319 0 0,-160 39-3954 0 0,-64 19-7023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158 125 2849 0 0,'0'0'1636'0'0,"0"0"-314"0"0,0 0 70 0 0,0 0 362 0 0,0 0 345 0 0,0 0 132 0 0,0 0-159 0 0,0 0-298 0 0,0 0-266 0 0,0 0-231 0 0,0 0-189 0 0,11 6 802 0 0,-18 55 162 0 0,-6 55-1411 0 0,4 1-1 0 0,5 0 1 0 0,10 99-641 0 0,3-128-284 0 0,-1-96-1063 0 0,17-68-1560 0 0,-10 34-818 0 0,-4 1-4258 0 0,-5 25-2637 0 0</inkml:trace>
  <inkml:trace contextRef="#ctx0" brushRef="#br0" timeOffset="239.38">0 85 10594 0 0,'0'0'2295'0'0,"0"0"-678"0"0,0 0-562 0 0,0 0-208 0 0,0 0-29 0 0,0 0 57 0 0,0 0 21 0 0,0 0-3 0 0,0 0-69 0 0,0 0-139 0 0,0 0-127 0 0,0 0-101 0 0,32 0-77 0 0,105-2-32 0 0,25-19 455 0 0,-59-4-494 0 0,-66 15-817 0 0,1 1 0 0 0,0 2 0 0 0,1 2 0 0 0,30-1 508 0 0,-76 21-7064 0 0,0-8 612 0 0,-1-3-2254 0 0</inkml:trace>
  <inkml:trace contextRef="#ctx0" brushRef="#br0" timeOffset="437.027">59 527 12547 0 0,'0'0'2125'0'0,"0"0"-850"0"0,0 0-236 0 0,0 0 28 0 0,0 0 43 0 0,0 0-18 0 0,0 0-114 0 0,36-5-168 0 0,113-17-195 0 0,-3-18 233 0 0,-123 32-1659 0 0,85-26 1908 0 0,-72 27-4854 0 0,1 5-5228 0 0,-33 2-2065 0 0</inkml:trace>
  <inkml:trace contextRef="#ctx0" brushRef="#br0" timeOffset="821.194">565 674 10834 0 0,'0'0'2581'0'0,"0"0"-1006"0"0,0 0-448 0 0,0 0 105 0 0,0 0 170 0 0,0 0 2 0 0,0 0-208 0 0,0 0-269 0 0,0 0-263 0 0,0 0-185 0 0,0 0-111 0 0,0 0-92 0 0,-1 29-72 0 0,-5 130 96 0 0,6-20 3 0 0,2-132-3276 0 0,3-23-7053 0 0,-5 14 8096 0 0,0-1-8013 0 0</inkml:trace>
  <inkml:trace contextRef="#ctx0" brushRef="#br0" timeOffset="1085.033">505 700 12667 0 0,'0'0'1407'0'0,"0"0"-438"0"0,0 0-143 0 0,0 0 110 0 0,0 0 139 0 0,0 0 56 0 0,0 0-92 0 0,0 0-182 0 0,0 0-159 0 0,0 0-144 0 0,0 0-119 0 0,0 0-79 0 0,0 0-81 0 0,30-4-72 0 0,95-11-61 0 0,-38 1 522 0 0,-41 7-2530 0 0,-11 6-9846 0 0,-34 1 1056 0 0</inkml:trace>
  <inkml:trace contextRef="#ctx0" brushRef="#br0" timeOffset="1324.979">497 884 14627 0 0,'0'0'1459'0'0,"0"0"-557"0"0,0 0-192 0 0,0 0 156 0 0,0 0 138 0 0,0 0 16 0 0,0 0-118 0 0,0 0-162 0 0,0 0-176 0 0,0 0-154 0 0,0 0-117 0 0,0 0-110 0 0,30-3-83 0 0,94-7-63 0 0,-30-10-592 0 0,-64 11-388 0 0,-13 4-1040 0 0,1 0-3847 0 0,-3 1-5835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1 9802 0 0,'0'0'1155'0'0,"0"0"-472"0"0,0 0-60 0 0,0 0 330 0 0,0 0 337 0 0,0 0 125 0 0,0 0-138 0 0,0 0-282 0 0,0 0-221 0 0,0 0-25 0 0,0 0 45 0 0,0 0 50 0 0,1 3 9 0 0,0-1-727 0 0,-1 0-1 0 0,1 0 1 0 0,-1 1 0 0 0,0-1-1 0 0,0 0 1 0 0,0 0-1 0 0,0 1 1 0 0,0-1-1 0 0,0 0 1 0 0,-1 0-1 0 0,1 0 1 0 0,-1 1-1 0 0,1-1 1 0 0,-1 0-1 0 0,0 0 1 0 0,0 0-1 0 0,0 0 1 0 0,0 0-1 0 0,0 0 1 0 0,0 0-1 0 0,-1-1 1 0 0,1 1 0 0 0,-1 0-1 0 0,0 0-125 0 0,-22 20 176 0 0,0-1-1 0 0,-2-2 1 0 0,0 0-1 0 0,-1-2 1 0 0,-1 0-1 0 0,-1-2 1 0 0,0-2-1 0 0,0 0 1 0 0,-2-2-1 0 0,-11 2-175 0 0,-155 38 550 0 0,197-51-533 0 0,-1 0 0 0 0,1 0 1 0 0,-1 0-1 0 0,1 0 0 0 0,0 0 1 0 0,-1 0-1 0 0,1 0 1 0 0,-1 0-1 0 0,1 0 0 0 0,0 0 1 0 0,-1 0-1 0 0,1 0 0 0 0,-1 0 1 0 0,1 0-1 0 0,0 0 0 0 0,-1 0 1 0 0,1 0-1 0 0,-1 0 1 0 0,1 0-1 0 0,0 1 0 0 0,-1-1 1 0 0,1 0-1 0 0,0 0 0 0 0,-1 0 1 0 0,1 1-1 0 0,0-1 1 0 0,-1 0-1 0 0,1 0 0 0 0,0 1 1 0 0,0-1-1 0 0,-1 0 0 0 0,1 1 1 0 0,0-1-1 0 0,0 0 1 0 0,0 1-1 0 0,-1-1 0 0 0,1 1 1 0 0,0-1-1 0 0,0 0 0 0 0,0 1 1 0 0,0-1-1 0 0,0 1 0 0 0,0-1 1 0 0,0 0-1 0 0,0 1 1 0 0,0-1-1 0 0,0 1 0 0 0,0-1 1 0 0,0 0-1 0 0,0 1 0 0 0,0-1 1 0 0,0 1-1 0 0,0-1 1 0 0,0 0-1 0 0,1 1 0 0 0,-1-1 1 0 0,0 0-1 0 0,0 1 0 0 0,0-1 1 0 0,1 0-1 0 0,-1 1 1 0 0,0-1-1 0 0,0 0 0 0 0,1 1 1 0 0,-1-1-1 0 0,0 0 0 0 0,1 0 1 0 0,-1 1-18 0 0,5 8-145 0 0,9 16 224 0 0,0-1 0 0 0,2 0 0 0 0,0-2 0 0 0,2 0 1 0 0,1 0-1 0 0,0-2 0 0 0,1 0 0 0 0,1-2 0 0 0,1 0 0 0 0,1-1 1 0 0,0-2-1 0 0,2 0 0 0 0,-1-1 0 0 0,17 5-79 0 0,78 37 245 0 0,-88-37-203 0 0,-29-17-45 0 0,-2-1 6 0 0,0-1-10 0 0,0 0-14 0 0,0 0-33 0 0,0 0-26 0 0,0 0-24 0 0,0 0-32 0 0,-31 0-5540 0 0,28 1 4933 0 0,-11 1-5007 0 0,8-2-2745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15507 0 0,'0'0'1835'0'0,"0"0"-726"0"0,0 0-416 0 0,0 0 11 0 0,0 0 150 0 0,0 0 138 0 0,0 0 47 0 0,0 0-82 0 0,0 0-142 0 0,0 0-125 0 0,0 0-109 0 0,0 0-74 0 0,0 0-30 0 0,16 20-31 0 0,51 64-45 0 0,20-11 579 0 0,150 106 282 0 0,-201-138-3312 0 0,-36-41 673 0 0,0 0-1123 0 0,0 0-3401 0 0,-2 0-6479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0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0 0 0,'0'0'1903'0'0,"0"0"-137"0"0,0 0-41 0 0,0 0 37 0 0,0 0 1 0 0,0 0-100 0 0,0 0-181 0 0,0 0-282 0 0,0 0-282 0 0,0 0-201 0 0,0 0-162 0 0,0 0-36 0 0,0 0 86 0 0,11 15 1680 0 0,18 93 1503 0 0,-27-91-3656 0 0,-1 1 0 0 0,-1-1 1 0 0,0 0-1 0 0,-1 0 0 0 0,0 0 1 0 0,-2 0-1 0 0,0 0 0 0 0,-5 13-132 0 0,-5 6-136 0 0,-1 0-1 0 0,-2-1 1 0 0,-1-1 0 0 0,-15 20 136 0 0,29-50-402 0 0,-6 9-280 0 0,0-11-4450 0 0,7-4-244 0 0,0-5-41 0 0,2 5-738 0 0</inkml:trace>
  <inkml:trace contextRef="#ctx0" brushRef="#br0" timeOffset="470.165">0 417 0 0 0,'0'0'544'0'0,"0"0"1236"0"0,0 0 254 0 0,0 0-96 0 0,0 0-220 0 0,0 0-247 0 0,0 0-172 0 0,0 0-74 0 0,0 0-17 0 0,0 0-11 0 0,0 0-45 0 0,0 0-105 0 0,19 4-107 0 0,60 12-141 0 0,-35-26 248 0 0,-38 4-827 0 0,14-9 132 0 0,-1-1-1 0 0,0-1 1 0 0,-1 0 0 0 0,-1-2 0 0 0,-1 0-1 0 0,-1-1 1 0 0,0 0 0 0 0,-1-3-352 0 0,0-3 198 0 0,-1-2 1 0 0,-1 1-1 0 0,-2-1 1 0 0,-1-1-1 0 0,-1 0 1 0 0,3-21-199 0 0,-10 32 374 0 0,-6 27 229 0 0,-6 30-136 0 0,2 13-248 0 0,2 1 1 0 0,2 1-1 0 0,3-1 0 0 0,2 1 0 0 0,3 3-219 0 0,-3-47 2 0 0,0-3-21 0 0,0 0 0 0 0,0 0 0 0 0,1 0 0 0 0,-1 0 0 0 0,2-1 0 0 0,-1 1 0 0 0,1 0 0 0 0,0-1 0 0 0,0 1 0 0 0,0-1 0 0 0,1 0 0 0 0,2 3 19 0 0,-1-6-579 0 0,-4-2-3448 0 0,-1-1-3994 0 0,1 0-3274 0 0</inkml:trace>
  <inkml:trace contextRef="#ctx0" brushRef="#br0" timeOffset="1060.658">656 391 5745 0 0,'0'0'2331'0'0,"0"0"-473"0"0,0 0-123 0 0,0 0 26 0 0,0 0-70 0 0,0 0-170 0 0,0 0-267 0 0,0 0-249 0 0,0 0-147 0 0,0 0-91 0 0,0 0-88 0 0,0 0-94 0 0,0 0-89 0 0,-3 0-88 0 0,-47 8 1033 0 0,-20 28-567 0 0,69-35-873 0 0,1 0-1 0 0,-1 0 1 0 0,1 0-1 0 0,-1 0 1 0 0,0 0 0 0 0,1 0-1 0 0,0 0 1 0 0,-1 1-1 0 0,1-1 1 0 0,0 0-1 0 0,0 0 1 0 0,-1 0-1 0 0,1 0 1 0 0,0 0-1 0 0,0 1 1 0 0,0-1-1 0 0,0 0 1 0 0,1 0-1 0 0,-1 0 1 0 0,0 0 0 0 0,0 0-1 0 0,1 0 1 0 0,-1 1-1 0 0,0-1 1 0 0,1 0-1 0 0,-1 0 1 0 0,1 0-1 0 0,0 0 1 0 0,-1 0-1 0 0,1 0 1 0 0,0-1-1 0 0,0 1 1 0 0,-1 0-1 0 0,1 0 1 0 0,0 0-1 0 0,44 34 126 0 0,-41-33-98 0 0,0 0-1 0 0,-1-1 0 0 0,1 1 0 0 0,-1 0 0 0 0,0 0 1 0 0,1 1-1 0 0,-1-1 0 0 0,0 1 0 0 0,0 0 0 0 0,-1-1 1 0 0,1 1-1 0 0,0 0 0 0 0,-1 1 0 0 0,0-1 0 0 0,0 0 1 0 0,0 1-1 0 0,0-1 0 0 0,0 1 0 0 0,-1 0 1 0 0,0-1-1 0 0,0 1 0 0 0,0 0 0 0 0,0 0 0 0 0,0 0 1 0 0,-1 0-1 0 0,0 0 0 0 0,1 0 0 0 0,-2 2-27 0 0,0-3 34 0 0,-1 0 1 0 0,1 0-1 0 0,-1-1 0 0 0,0 1 0 0 0,0-1 0 0 0,0 1 0 0 0,-1-1 0 0 0,1 0 1 0 0,0 0-1 0 0,-1 0 0 0 0,0 0 0 0 0,1 0 0 0 0,-1-1 0 0 0,0 1 1 0 0,0-1-1 0 0,0 0 0 0 0,0 0 0 0 0,-2 1-34 0 0,-8 4 72 0 0,3-2-54 0 0,0 0-1 0 0,-1-1 1 0 0,1-1 0 0 0,-1 1-1 0 0,1-2 1 0 0,-1 0 0 0 0,1 0-1 0 0,-1 0 1 0 0,0-2 0 0 0,0 1-18 0 0,7 0-22 0 0,-9-16-2500 0 0,16 8-2169 0 0,1 2-4216 0 0,0 3-1731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88 15251 0 0,'0'0'1858'0'0,"0"0"-955"0"0,0 0-466 0 0,0 0 49 0 0,0 0 291 0 0,0 0 251 0 0,0 0 103 0 0,0 0-42 0 0,0 0-184 0 0,0 0-171 0 0,0 0-137 0 0,0 0-102 0 0,-1 31-76 0 0,-4 98-75 0 0,-35 90 721 0 0,32-175-1177 0 0,-3-1 1 0 0,-2 0-1 0 0,-1-1 0 0 0,-2-1 0 0 0,-2 0 0 0 0,-2-1 0 0 0,-20 30 112 0 0,10-35-1652 0 0,23-30-2238 0 0,0-4-3486 0 0,7-1-3969 0 0</inkml:trace>
  <inkml:trace contextRef="#ctx0" brushRef="#br0" timeOffset="4654.532">242 162 0 0 0,'0'0'1035'0'0,"0"0"-174"0"0,0 0-156 0 0,0 0-133 0 0,0 0-78 0 0,0 0-44 0 0,0 0-66 0 0,0 0-55 0 0,0 0 1 0 0,4-6 525 0 0,-3 5 2689 0 0,0 1 3702 0 0,5 30-1016 0 0,32 42-4988 0 0,24 19-577 0 0,38 73-91 0 0,-27 60 21 0 0,-61-201-640 0 0,-5-16 1622 0 0,-3-44-934 0 0,52-291-502 0 0,-39-3-114 0 0,-29 272-2 0 0,15 48-6057 0 0,4 15-3132 0 0,-5-1-2535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1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311 137 10242 0 0,'0'0'1553'0'0,"0"0"-245"0"0,0 0-131 0 0,0 0 10 0 0,0 0 18 0 0,0 0-119 0 0,0 0-241 0 0,0 0-241 0 0,0 0-164 0 0,0 0-53 0 0,0 0-21 0 0,0 0-22 0 0,-19 37-30 0 0,-63 118-51 0 0,32-34 167 0 0,-92 273 241 0 0,124-347-451 0 0,18-47-34 0 0,0 0 90 0 0,0-4 542 0 0,35-128 196 0 0,-25 106-919 0 0,31-71 29 0 0,5 2-1 0 0,4 3 1 0 0,9-7-124 0 0,42-80 78 0 0,-58 120-15 0 0,-43 58-98 0 0,0 32-125 0 0,-15 207 464 0 0,14-206-277 0 0,1 0 1 0 0,2 0-1 0 0,1 0 1 0 0,1-1-1 0 0,2 1 0 0 0,9 27-27 0 0,-11-47 6 0 0,0-1-1 0 0,0 0 1 0 0,1 0-1 0 0,0 0 1 0 0,1 0 0 0 0,1-1-1 0 0,-1 0 1 0 0,1 0-1 0 0,1-1 1 0 0,0 0 0 0 0,6 5-6 0 0,-13-14 35 0 0,0 0-1 0 0,0 1 1 0 0,0-1 0 0 0,0 0 0 0 0,1 0 0 0 0,-1 0 0 0 0,0 0 0 0 0,0 0 0 0 0,0 0 0 0 0,1 0 0 0 0,-1-1 0 0 0,0 1 0 0 0,0 0 0 0 0,0-1 0 0 0,0 1 0 0 0,0 0 0 0 0,1-1 0 0 0,-1 1 0 0 0,0-1 0 0 0,0 0 0 0 0,0 1 0 0 0,0-1 0 0 0,-1 0 0 0 0,1 0 0 0 0,0 0 0 0 0,0 1 0 0 0,0-1 0 0 0,-1 0 0 0 0,1 0 0 0 0,0 0 0 0 0,-1 0 0 0 0,1 0 0 0 0,-1-1 0 0 0,1 1 0 0 0,-1 0 0 0 0,1 0 0 0 0,-1 0 0 0 0,0 0 0 0 0,0 0 0 0 0,1-2-35 0 0,4-6 178 0 0,14-26 52 0 0,-2 0-1 0 0,-2-1 0 0 0,-1 0 1 0 0,-2-2-1 0 0,-1 1 0 0 0,4-31-229 0 0,49-267 329 0 0,-53 235-347 0 0,-11 99-98 0 0,0 1-77 0 0,0 16-686 0 0,16 79-1875 0 0,-6-65-637 0 0,1 0-3376 0 0,-8-21 3882 0 0,3 10-9160 0 0</inkml:trace>
  <inkml:trace contextRef="#ctx0" brushRef="#br0" timeOffset="371.057">983 358 12923 0 0,'0'0'2040'0'0,"0"0"-346"0"0,0 0-186 0 0,0 0-46 0 0,0 0-145 0 0,0 0-244 0 0,0 0-256 0 0,0 0-206 0 0,0 0-144 0 0,0 0-84 0 0,0 0-41 0 0,0 0 0 0 0,20-3 889 0 0,201 9 1701 0 0,-87-28-2664 0 0,-72-3-378 0 0,-63 21-4544 0 0,-6 4-2191 0 0,5 0 2887 0 0,-1 0-7885 0 0</inkml:trace>
  <inkml:trace contextRef="#ctx0" brushRef="#br0" timeOffset="626.935">954 590 6609 0 0,'0'0'4328'0'0,"0"0"-1913"0"0,0 0-941 0 0,0 0-242 0 0,0 0 2 0 0,0 0 33 0 0,0 0-38 0 0,0 0-102 0 0,0 0-43 0 0,0 0-63 0 0,0 0-61 0 0,0 0-79 0 0,0 0-163 0 0,17-1-159 0 0,56-3-123 0 0,21-20 276 0 0,83 5-1316 0 0,-138 21-1317 0 0,-27 0-1313 0 0,0 2-3583 0 0,-5 2-5597 0 0</inkml:trace>
  <inkml:trace contextRef="#ctx0" brushRef="#br0" timeOffset="1437.005">1462 880 3513 0 0,'0'0'2332'0'0,"0"0"-181"0"0,0 0 77 0 0,0 0 105 0 0,0 0-55 0 0,0 0-288 0 0,0 0-347 0 0,0 0-312 0 0,0 0-195 0 0,0 0-125 0 0,0 0-84 0 0,0 0-108 0 0,0 0-116 0 0,-4-14 594 0 0,8-18-1086 0 0,2 0 0 0 0,1 1-1 0 0,2 0 1 0 0,1 0 0 0 0,1 1-1 0 0,2 0 1 0 0,0 1 0 0 0,2 0 0 0 0,2 2-1 0 0,0 0 1 0 0,2 0 0 0 0,1 2-1 0 0,10-10-210 0 0,-25 28 7 0 0,0 1 0 0 0,1-1 0 0 0,0 2 0 0 0,-1-1 0 0 0,2 0 0 0 0,-1 1 0 0 0,1 1 0 0 0,0-1 0 0 0,0 1 0 0 0,0 0-1 0 0,8-3-6 0 0,15 21-191 0 0,-19 41 190 0 0,-10-14 11 0 0,-1 1 0 0 0,-3-1-1 0 0,-1-1 1 0 0,-8 35-10 0 0,17-62 33 0 0,14-40 175 0 0,-11 15-236 0 0,21-25 40 0 0,1 0 0 0 0,2 2 0 0 0,2 2 0 0 0,1 1-1 0 0,2 1 1 0 0,37-24-12 0 0,-24 40-153 0 0,-43 56 95 0 0,-24 145 104 0 0,7-89-1060 0 0,29-89-2741 0 0,-4-9-2668 0 0,-9-3-5217 0 0</inkml:trace>
  <inkml:trace contextRef="#ctx0" brushRef="#br0" timeOffset="2014.964">2609 398 12579 0 0,'0'0'2129'0'0,"0"0"-766"0"0,0 0-321 0 0,0 0-3 0 0,0 0 46 0 0,0 0-14 0 0,0 0-33 0 0,0 0-130 0 0,0 0-137 0 0,0 0-130 0 0,0 0-141 0 0,0 0-98 0 0,-34 24-89 0 0,-103 77-98 0 0,75-38 32 0 0,54-48-195 0 0,1-5-35 0 0,1 0 1 0 0,-1 1-1 0 0,2 0 0 0 0,0 1 1 0 0,0-1-1 0 0,1 1 1 0 0,0 0-1 0 0,1 0 1 0 0,0 0-1 0 0,1 0 1 0 0,1 0-1 0 0,0 1 0 0 0,0-1 1 0 0,1 6-18 0 0,2-16 39 0 0,0 0 0 0 0,-1 0 0 0 0,1 0 0 0 0,0 0 0 0 0,0 0 0 0 0,0 0 0 0 0,0 0 0 0 0,0-1 0 0 0,1 1 1 0 0,-1-1-1 0 0,0 0 0 0 0,1 0 0 0 0,-1 0 0 0 0,1 0 0 0 0,-1 0 0 0 0,1 0 0 0 0,0-1 0 0 0,-1 1 0 0 0,1-1 0 0 0,0 1 0 0 0,-1-1 0 0 0,1 0 0 0 0,0 0 1 0 0,-1-1-1 0 0,1 1 0 0 0,0 0 0 0 0,-1-1 0 0 0,1 0 0 0 0,0 1 0 0 0,-1-1 0 0 0,1 0 0 0 0,-1-1 0 0 0,1 1 0 0 0,-1 0 0 0 0,0-1 0 0 0,0 1 0 0 0,1-1-39 0 0,36-22 177 0 0,-1-1-1 0 0,-1-3 0 0 0,-1-1 0 0 0,-1-1 1 0 0,-2-2-1 0 0,28-34-176 0 0,29-4 25 0 0,-79 111-42 0 0,-16 355 164 0 0,6-324-143 0 0,-4-1 1 0 0,-2 0 0 0 0,-4 0-1 0 0,-16 63-4 0 0,21-117 1 0 0,-1 0 0 0 0,-1-1 0 0 0,0 1 0 0 0,-1-2-1 0 0,-1 1 1 0 0,0-1 0 0 0,-1 0 0 0 0,-1-1 0 0 0,0 0-1 0 0,-1 0 1 0 0,-1-1 0 0 0,0-1 0 0 0,0 0 0 0 0,-1 0-1 0 0,-1-1 1 0 0,0-1 0 0 0,0 0 0 0 0,-1-2 0 0 0,-1 1-1 0 0,-2 0 0 0 0,15-8 3 0 0,0 1 0 0 0,0-1 0 0 0,0 0 0 0 0,0 0-1 0 0,0 0 1 0 0,0 0 0 0 0,0 0 0 0 0,0-1-1 0 0,-1 1 1 0 0,1-1 0 0 0,0 0 0 0 0,0 0 0 0 0,0 0-1 0 0,-1-1 1 0 0,1 1 0 0 0,0-1 0 0 0,0 0 0 0 0,0 1-1 0 0,0-1 1 0 0,0-1 0 0 0,0 1 0 0 0,0 0 0 0 0,0-1-1 0 0,1 1 1 0 0,-1-1 0 0 0,0 0 0 0 0,1 0-1 0 0,-1 0 1 0 0,1 0 0 0 0,0-1 0 0 0,0 1 0 0 0,0 0-1 0 0,0-1 1 0 0,0 0 0 0 0,0 1 0 0 0,1-1 0 0 0,-1 0-1 0 0,1 0 1 0 0,0 0 0 0 0,0 0 0 0 0,0 0 0 0 0,0 0-1 0 0,1 0 1 0 0,-1-2-3 0 0,3-18-7 0 0,1 0 0 0 0,1 0 0 0 0,1 0 0 0 0,1 1 0 0 0,1 0 0 0 0,1 0 0 0 0,1 0 0 0 0,1 1 0 0 0,0 1 0 0 0,2-1 0 0 0,0 2 0 0 0,2 0 0 0 0,0 0 0 0 0,1 1 0 0 0,1 1 0 0 0,6-5 7 0 0,12-16-61 0 0,1 1 0 0 0,3 1 1 0 0,0 2-1 0 0,3 2 0 0 0,20-12 61 0 0,-43 33-452 0 0,21-15-159 0 0,-13 11-6765 0 0,-23 12-4781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1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517 611 0 0 0,'0'0'1172'0'0,"0"0"-28"0"0,0 0-154 0 0,0 0 76 0 0,0 0 266 0 0,0 0 258 0 0,0 0 122 0 0,0 0-28 0 0,0 0-174 0 0,0 0-239 0 0,0 0-208 0 0,17-19-134 0 0,48-61-77 0 0,-44 39 1488 0 0,-20 39-2157 0 0,0 0 1 0 0,-1 0 0 0 0,1 0 0 0 0,-1 0-1 0 0,0-1 1 0 0,0 1 0 0 0,0 0 0 0 0,0 0 0 0 0,0 0-1 0 0,0-1 1 0 0,0 1 0 0 0,-1 0 0 0 0,1 0-1 0 0,-1 0 1 0 0,0 0 0 0 0,0 0 0 0 0,1 0-1 0 0,-1 0 1 0 0,0 0 0 0 0,-1 0 0 0 0,1 0-1 0 0,0 0 1 0 0,-1 1 0 0 0,0-2-184 0 0,-78-26 1514 0 0,57 26-1441 0 0,-1 1 0 0 0,0 1 0 0 0,0 1 0 0 0,0 1 0 0 0,1 2 0 0 0,-1 0 0 0 0,1 1 0 0 0,-1 1 0 0 0,1 1 1 0 0,1 2-1 0 0,-1 0 0 0 0,1 1 0 0 0,1 1 0 0 0,0 1 0 0 0,0 1 0 0 0,-17 13-73 0 0,36-24 4 0 0,0 0 0 0 0,0-1 0 0 0,0 1-1 0 0,-1 0 1 0 0,1 1 0 0 0,0-1 0 0 0,0 0 0 0 0,0 1-1 0 0,0-1 1 0 0,1 1 0 0 0,-1-1 0 0 0,0 1 0 0 0,1 0-1 0 0,-1 0 1 0 0,1 0 0 0 0,0 0 0 0 0,-1 0 0 0 0,1 0-1 0 0,0 0 1 0 0,0 0 0 0 0,0 0 0 0 0,0 1 0 0 0,1-1-1 0 0,-1 0 1 0 0,1 0 0 0 0,-1 1 0 0 0,1-1 0 0 0,0 1-1 0 0,0-1 1 0 0,0 0 0 0 0,0 1 0 0 0,0-1 0 0 0,1 0-1 0 0,-1 1 1 0 0,1-1 0 0 0,-1 0 0 0 0,1 1 0 0 0,0-1-1 0 0,0 0 1 0 0,0 0 0 0 0,0 0 0 0 0,0 0 0 0 0,1 0-1 0 0,-1 0 1 0 0,1 0 0 0 0,-1 0 0 0 0,2 1-4 0 0,11 3 29 0 0,-1 0 1 0 0,1 0-1 0 0,0-1 0 0 0,0-1 1 0 0,1 0-1 0 0,-1-2 0 0 0,1 1 1 0 0,0-2-1 0 0,0 0 0 0 0,0 0 1 0 0,0-1-1 0 0,-1-1 1 0 0,12-2-30 0 0,26 1 87 0 0,-52 2-77 0 0,-1 1 1 0 0,1-1-1 0 0,-1 0 0 0 0,1 1 0 0 0,-1-1 0 0 0,1 1 0 0 0,0-1 1 0 0,-1 1-1 0 0,1-1 0 0 0,-1 1 0 0 0,1-1 0 0 0,0 1 0 0 0,0-1 0 0 0,-1 1 1 0 0,1-1-1 0 0,0 1 0 0 0,0 0 0 0 0,0-1 0 0 0,-1 1 0 0 0,1-1 1 0 0,0 1-1 0 0,0 0 0 0 0,0-1 0 0 0,0 1 0 0 0,0 0 0 0 0,0-1 0 0 0,1 1 1 0 0,-1-1-1 0 0,0 1 0 0 0,0 0 0 0 0,0-1 0 0 0,0 1 0 0 0,1-1 0 0 0,-1 1 1 0 0,0-1-1 0 0,1 1 0 0 0,-1-1 0 0 0,0 1 0 0 0,1-1 0 0 0,-1 1 1 0 0,1-1-1 0 0,-1 1 0 0 0,0-1 0 0 0,1 0 0 0 0,-1 1 0 0 0,1-1 0 0 0,0 1 1 0 0,-1-1-1 0 0,1 0 0 0 0,-1 0 0 0 0,1 1 0 0 0,-1-1 0 0 0,1 0 1 0 0,0 0-11 0 0,-6 4 19 0 0,-240 186 559 0 0,235-180-573 0 0,-4 2 3 0 0,0 1 1 0 0,2 0 0 0 0,-1 1-1 0 0,2 0 1 0 0,0 1-1 0 0,1 0 1 0 0,0 1-1 0 0,-4 10-8 0 0,13-19 13 0 0,0 0-1 0 0,1-1 1 0 0,0 1 0 0 0,0 0-1 0 0,0-1 1 0 0,1 1-1 0 0,0 0 1 0 0,1-1 0 0 0,-1 1-1 0 0,1-1 1 0 0,1 1-1 0 0,-1-1 1 0 0,1 0-1 0 0,0 0 1 0 0,0 0 0 0 0,1 0-1 0 0,0-1 1 0 0,0 1-1 0 0,0-1 1 0 0,0 0 0 0 0,1 0-1 0 0,0-1 1 0 0,0 1-1 0 0,0-1 1 0 0,1 0-1 0 0,-1-1 1 0 0,1 1 0 0 0,0-1-1 0 0,0 0 1 0 0,0 0-1 0 0,1-1 1 0 0,0 0-13 0 0,8 3 66 0 0,0-1-1 0 0,0 0 1 0 0,1-2 0 0 0,0 0 0 0 0,-1 0-1 0 0,1-1 1 0 0,0-1 0 0 0,4-1-66 0 0,-1 1 23 0 0,-13-1-72 0 0,0 0-1 0 0,-1-1 0 0 0,1 1 0 0 0,0-1 0 0 0,-1 0 1 0 0,0 0-1 0 0,1-1 0 0 0,-1 0 0 0 0,0 0 0 0 0,0 0 1 0 0,0 0-1 0 0,-1-1 0 0 0,1 0 0 0 0,-1 0 0 0 0,0 0 1 0 0,0 0-1 0 0,0-1 0 0 0,-1 1 0 0 0,1-1 0 0 0,0-3 50 0 0,19-29-3660 0 0,-6 3-4588 0 0,-12 22-3702 0 0</inkml:trace>
  <inkml:trace contextRef="#ctx0" brushRef="#br0" timeOffset="355.947">271 0 13659 0 0,'0'0'1486'0'0,"0"0"-223"0"0,0 0-259 0 0,0 0-83 0 0,0 0-5 0 0,0 0-33 0 0,0 0-121 0 0,0 0-146 0 0,0 0-168 0 0,0 0-123 0 0,0 0-11 0 0,0 0 77 0 0,0 0 83 0 0,1 9 48 0 0,36 196 1785 0 0,-27-43-1461 0 0,-7 0 0 0 0,-11 87-846 0 0,-5-111 91 0 0,-6-2 0 0 0,-22 73-91 0 0,-2-33 28 0 0,42-175-62 0 0,0 0 1 0 0,1 0-1 0 0,-1 0 1 0 0,0 0-1 0 0,1 0 1 0 0,0 0-1 0 0,-1 0 1 0 0,1 0 0 0 0,-1 0-1 0 0,1 0 1 0 0,0 1-1 0 0,0-1 1 0 0,0 0-1 0 0,0 0 1 0 0,0 0-1 0 0,0 0 1 0 0,0 0-1 0 0,0 0 1 0 0,0 1-1 0 0,0-1 1 0 0,0 0-1 0 0,1 0 1 0 0,-1 0 0 0 0,1 0-1 0 0,-1 0 1 0 0,1 0-1 0 0,-1 0 1 0 0,1 0-1 0 0,-1 0 1 0 0,1 0-1 0 0,0 0 1 0 0,-1-1-1 0 0,1 1 1 0 0,0 0-1 0 0,0 0 1 0 0,0-1 0 0 0,0 1-1 0 0,0 0 1 0 0,0-1-1 0 0,0 1 1 0 0,0-1-1 0 0,0 1 1 0 0,1 0 33 0 0,2-1-1427 0 0,6-1-1426 0 0,-4-2-5321 0 0,0-1-4062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47.0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174 161,'14'-7,"-3"3,0 0,-1 0,1-1,-1 0,0-1,0 0,-1-1,0 0,0-1,-1 1,0-2,0 1,-1-1,0 0,0-1,-1 1,-1-1,1 0,0-5,-6 16,-1-1,1 0,0 1,-1-1,1 0,-1 0,1 1,0-1,-1 0,1 0,-1 0,1 0,-1 0,1 1,-1-1,1 0,-1 0,1 0,-1 0,1 0,0 0,-1-1,1 1,-1 0,1 0,-1 0,1 0,-1 0,1-1,0 1,-1 0,1 0,-1-1,1 1,0 0,-1-1,1 1,0 0,-1-1,1 1,-7 177,15-27,-4-108,-1-1,-2 1,-2 0,-1 0,-3-1,-1 1,-5 10,5-33,-1 0,0 0,-2-1,0 0,-1 0,0-1,-2-1,-7 9,13-18,1 0,-2 0,1-1,-1 0,0-1,0 1,-1-1,1-1,-1 1,0-1,0-1,-1 1,1-1,-1-1,0 0,0 0,1 0,-1-1,0-1,-3 0,9 0,0 0,1 0,-1-1,0 1,0-1,0 0,0 0,1 0,-1 0,0 0,1 0,-1-1,1 1,-1-1,1 0,0 0,0 0,0 0,0 0,0 0,0-1,1 1,-1-1,1 1,-1-1,1 1,0-1,0 0,0 0,1 0,-1 1,1-1,-1 0,1 0,0 0,0 0,0 0,0 0,1-1,33-113,-11 79,3 0,0 2,3 1,0 1,3 2,0 1,29-20,-57 47,3-3,0 1,1-1,0 1,0 0,0 1,0 0,1 0,0 1,0 0,0 0,0 1,1 0,0 1,-1 0,1 1,0 0,0 0,6 1,-5 4</inkml:trace>
  <inkml:trace contextRef="#ctx0" brushRef="#br0" timeOffset="314.335">527 584,'120'-251,"-114"240,51-63,-37 84,-16-2</inkml:trace>
  <inkml:trace contextRef="#ctx0" brushRef="#br0" timeOffset="565.786">809 408,'3'21,"4"7,1-1</inkml:trace>
  <inkml:trace contextRef="#ctx0" brushRef="#br0" timeOffset="839.536">898 231,'9'0,"2"0</inkml:trace>
  <inkml:trace contextRef="#ctx0" brushRef="#br0" timeOffset="1096.693">1197 337,'-22'10,"0"0,1 1,1 1,0 0,0 2,2 1,-2 1,19-14,-1 0,0 1,1-1,-1 0,1 1,-1-1,1 1,0 0,0-1,1 1,-1 0,0 0,1-1,0 1,-1 0,1 0,0 0,0 0,1-1,-1 1,1 0,-1 0,1-1,0 1,0 0,0-1,1 1,-1-1,0 1,1-1,0 1,-1-1,1 0,0 0,0 0,0 0,1 0,-1-1,0 1,1-1,-1 1,1-1,-1 0,1 0,0 0,-1 0,1-1,0 1,0-1,0 1,-1-1,1 0,0 0,0 0,0-1,13 4,1-1,0 0,-1-1,1-1,0-1,-1-1,11-2,-12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2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0 0 0,'0'0'1820'0'0,"0"0"-541"0"0,0 0-138 0 0,0 0 224 0 0,0 0 284 0 0,0 0 154 0 0,0 0-50 0 0,0 0-226 0 0,0 0-317 0 0,0 0-282 0 0,0 0-196 0 0,4 12 4713 0 0,12-5-5098 0 0,0 0 0 0 0,1-1 0 0 0,-1-1-1 0 0,1 0 1 0 0,1-1 0 0 0,-1-1 0 0 0,0-1 0 0 0,1-1-1 0 0,-1 0 1 0 0,1-1 0 0 0,-1-1 0 0 0,13-2-347 0 0,25 2 379 0 0,222-10 334 0 0,-212 8-441 0 0,-60 3-4516 0 0,-11-1-4609 0 0,4 1-2492 0 0</inkml:trace>
  <inkml:trace contextRef="#ctx0" brushRef="#br0" timeOffset="311.224">37 553 11074 0 0,'0'0'2566'0'0,"0"0"-1145"0"0,0 0-475 0 0,0 0-83 0 0,0 0 25 0 0,0 0-43 0 0,0 0-169 0 0,0 0-159 0 0,0 0-57 0 0,0 0 14 0 0,0 0 27 0 0,0 0 6 0 0,0 0-51 0 0,24 0-51 0 0,156-4 780 0 0,114 24 47 0 0,-259-12-1059 0 0,-5-1-2062 0 0,-10-5-7373 0 0,-20-2-1975 0 0</inkml:trace>
  <inkml:trace contextRef="#ctx0" brushRef="#br0" timeOffset="1187.389">252 1 12043 0 0,'0'0'1556'0'0,"0"0"-150"0"0,0 0-193 0 0,0 0-82 0 0,0 0-73 0 0,0 0-200 0 0,0 0-251 0 0,0 0-245 0 0,0 0-149 0 0,0 0-1 0 0,0 0 84 0 0,0 0 122 0 0,4 7 79 0 0,59 79 1313 0 0,-42-72-1550 0 0,0 0 0 0 0,1-1 0 0 0,1-2 0 0 0,0 0 0 0 0,1-1 0 0 0,0-1 0 0 0,0-2 0 0 0,0 0 0 0 0,1-2 0 0 0,3 0-260 0 0,-2 0 41 0 0,-1 0 1 0 0,0 2-1 0 0,1 1 0 0 0,-2 1 1 0 0,0 1-1 0 0,0 1 1 0 0,-1 1-1 0 0,0 1 0 0 0,13 10-41 0 0,-32-18 7 0 0,0 0 0 0 0,0 0-1 0 0,0 0 1 0 0,0 0-1 0 0,-1 1 1 0 0,0-1 0 0 0,0 1-1 0 0,-1 0 1 0 0,1 0-1 0 0,-1 0 1 0 0,0 0 0 0 0,-1 0-1 0 0,0 0 1 0 0,0 1-1 0 0,0-1 1 0 0,-1 0 0 0 0,1 1-1 0 0,-2-1 1 0 0,1 0-1 0 0,-1 1 1 0 0,0-1 0 0 0,0 0-1 0 0,0 0 1 0 0,-1 1-1 0 0,0-1 1 0 0,0 0 0 0 0,-1-1-1 0 0,0 1 1 0 0,0 0-1 0 0,0-1 1 0 0,-1 0 0 0 0,0 1-1 0 0,0-1 1 0 0,0-1-1 0 0,0 1 1 0 0,-1-1 0 0 0,0 1-1 0 0,1-1 1 0 0,-2 0-7 0 0,-88 78 342 0 0,-4-4 0 0 0,-2-4 1 0 0,-26 9-343 0 0,95-47 53 0 0,31-35-40 0 0,0 2-13 0 0,0-2-9 0 0,0-1 17 0 0,0 0 17 0 0,0 0-2 0 0,0 0 9 0 0,0 0-9 0 0,0 0 6 0 0,0 0 7 0 0,0 0 15 0 0,0 0-2 0 0,0 0 4 0 0,0 0 19 0 0,0 0-4 0 0,0 0 2 0 0,0 0-5 0 0,0 0-6 0 0,0 0-19 0 0,0 0 1 0 0,0 0-16 0 0,0 0-10 0 0,0 0 10 0 0,0 0-5 0 0,0 0 2 0 0,0 0-5 0 0,0 0-2 0 0,0 0-6 0 0,0 0 1 0 0,0 0 3 0 0,0 0-4 0 0,0 0 2 0 0,0 0 8 0 0,0 0-11 0 0,0 0-10 0 0,0 0 14 0 0,0 0 4 0 0,0 0-1 0 0,0 0-8 0 0,0 0-10 0 0,0 0 10 0 0,0 0 3 0 0,0 0-16 0 0,0 0-13 0 0,0 0 8 0 0,0 0 7 0 0,0 0 12 0 0,0 0-9 0 0,0 0 9 0 0,0 0 12 0 0,0 0-4 0 0,0 0-11 0 0,0 0-18 0 0,0 0-8 0 0,0 0 5 0 0,0 0 10 0 0,0 0 14 0 0,0 0-8 0 0,0 0 12 0 0,0 0-1 0 0,0 0-16 0 0,0 0 15 0 0,0 0 8 0 0,0 0 2 0 0,0 0-14 0 0,0 0-18 0 0,0 0-4 0 0,0 0 0 0 0,0 0-4 0 0,0 0-10 0 0,0 0 19 0 0,0 0 16 0 0,0 0 7 0 0,0 0 7 0 0,0 0-31 0 0,0 0-1 0 0,0 0-7 0 0,0 0-4 0 0,0 0-27 0 0,0 0-17 0 0,0 0-23 0 0,0 0-14 0 0,0 0-45 0 0,0 0-55 0 0,0 0-112 0 0,0-3 183 0 0,0 2-1483 0 0,0 1-5181 0 0,0 0-4608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2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135 140 6009 0 0,'0'0'2378'0'0,"0"0"-440"0"0,0 0-227 0 0,0 0-56 0 0,0 0-31 0 0,0 0-137 0 0,0 0-240 0 0,0 0-295 0 0,0 0-293 0 0,0 0-233 0 0,0 0-146 0 0,0 0-94 0 0,0 12 248 0 0,9 271 3109 0 0,19 209-2173 0 0,-26-429-1081 0 0,-1 0-3932 0 0,-11-92-8418 0 0,8 21 1577 0 0</inkml:trace>
  <inkml:trace contextRef="#ctx0" brushRef="#br0" timeOffset="329.889">1 250 9266 0 0,'0'0'1382'0'0,"0"0"-121"0"0,0 0-61 0 0,0 0 66 0 0,0 0 20 0 0,0 0-78 0 0,0 0-138 0 0,0 0-176 0 0,0 0-125 0 0,0 0-104 0 0,32-33-69 0 0,107-102-72 0 0,-68 90-53 0 0,-44 36-272 0 0,0 1-1 0 0,0 2 1 0 0,1 1 0 0 0,0 1 0 0 0,0 1-1 0 0,0 2 1 0 0,1 0 0 0 0,-1 2-1 0 0,0 2 1 0 0,5 1-199 0 0,-24-2 31 0 0,0 1 0 0 0,-1 0 0 0 0,1 0 0 0 0,0 1 0 0 0,-1 0 0 0 0,0 0 0 0 0,0 1 0 0 0,0 0 0 0 0,-1 1 1 0 0,0 0-1 0 0,0 0 0 0 0,0 0 0 0 0,0 1 0 0 0,-1 0 0 0 0,-1 0 0 0 0,1 1 0 0 0,-1 0 0 0 0,0 0 0 0 0,-1 0 0 0 0,0 0 0 0 0,0 1 0 0 0,-1-1 0 0 0,0 1 0 0 0,0 0 0 0 0,-1 0 0 0 0,0 0 0 0 0,-1 0 0 0 0,0 1 0 0 0,0 2-31 0 0,0 0 65 0 0,-1 0-1 0 0,-1 0 1 0 0,0 0-1 0 0,-1-1 1 0 0,0 1-1 0 0,0 0 1 0 0,-1-1-1 0 0,-1 0 1 0 0,0 1-1 0 0,-1-2 1 0 0,0 1-1 0 0,0 0 1 0 0,-1-1-1 0 0,-6 7-64 0 0,-2 3 32 0 0,-2-1 1 0 0,-1-1-1 0 0,0 0 0 0 0,-1-1 1 0 0,-1-1-1 0 0,0-1 0 0 0,-1-1 0 0 0,-1 0 1 0 0,0-2-1 0 0,-1 0 0 0 0,0-2 0 0 0,0 0 1 0 0,-2-1-1 0 0,1-2 0 0 0,-12 3-32 0 0,-56-6-373 0 0,90-4 310 0 0,0 1-1 0 0,0-1 1 0 0,0 0 0 0 0,0 0 0 0 0,0 0 0 0 0,0 0-1 0 0,0 0 1 0 0,0 0 0 0 0,0 0 0 0 0,0 0-1 0 0,0 0 1 0 0,0 0 0 0 0,1-1 0 0 0,-1 1-1 0 0,0 0 1 0 0,0 0 0 0 0,0-1 0 0 0,0 1 0 0 0,0-1-1 0 0,0 1 1 0 0,0-1 0 0 0,1 1 0 0 0,-1-1-1 0 0,0 0 1 0 0,0 1 0 0 0,1-1 0 0 0,-1 0 0 0 0,0 0-1 0 0,1 1 1 0 0,-1-1 0 0 0,1 0 0 0 0,-1 0-1 0 0,1 0 1 0 0,-1 0 0 0 0,1 0 0 0 0,0 0 0 0 0,0 0-1 0 0,-1 0 1 0 0,1 0 0 0 0,0 0 0 0 0,0 0-1 0 0,0 0 1 0 0,0 0 0 0 0,0 0 0 0 0,0 1 0 0 0,0-1-1 0 0,0 0 1 0 0,0 0 0 0 0,1 0 0 0 0,-1 0-1 0 0,0 0 1 0 0,1 0 0 0 0,-1 0 0 0 0,0 0 0 0 0,1-1 63 0 0,25-27-8311 0 0,-15 22-1747 0 0</inkml:trace>
  <inkml:trace contextRef="#ctx0" brushRef="#br0" timeOffset="1144.728">1628 239 12251 0 0,'0'0'1871'0'0,"0"0"-392"0"0,0 0-218 0 0,0 0 21 0 0,0 0 50 0 0,0 0-56 0 0,0 0-185 0 0,0 0-201 0 0,0 0-185 0 0,0 0-138 0 0,0 0-97 0 0,0 0-69 0 0,0 0-56 0 0,-30 17-43 0 0,-93 51-25 0 0,34-6 635 0 0,46-36-447 0 0,-1-2 0 0 0,-1-2 0 0 0,0-3-1 0 0,-28 8-464 0 0,67-25-31 0 0,5-2 50 0 0,0 0 1 0 0,0 0-1 0 0,0 0 1 0 0,0 0 0 0 0,0 0-1 0 0,1 1 1 0 0,-1-1-1 0 0,0 0 1 0 0,0 0 0 0 0,0 0-1 0 0,0 1 1 0 0,1-1-1 0 0,-1 1 1 0 0,0-1 0 0 0,0 0-1 0 0,1 1 1 0 0,-1-1-1 0 0,0 1 1 0 0,0 0 0 0 0,1-1-1 0 0,-1 1 1 0 0,1-1-1 0 0,-1 1 1 0 0,1 0-1 0 0,-1 0 1 0 0,1-1 0 0 0,-1 1-1 0 0,1 0 1 0 0,0 0-1 0 0,-1-1 1 0 0,1 1 0 0 0,0 0-1 0 0,-1 0 1 0 0,1 0-1 0 0,0 0 1 0 0,0 0 0 0 0,0-1-1 0 0,0 1 1 0 0,0 0-1 0 0,0 0 1 0 0,0 0 0 0 0,0 0-1 0 0,0 0 1 0 0,1 0-1 0 0,-1-1 1 0 0,0 1 0 0 0,1 0-1 0 0,-1 0 1 0 0,0 0-1 0 0,1-1 1 0 0,-1 1 0 0 0,1 0-1 0 0,-1 0 1 0 0,1-1-1 0 0,-1 1 1 0 0,1 0-20 0 0,17 26 115 0 0,0-1-1 0 0,2-1 1 0 0,1-1 0 0 0,1 0-1 0 0,1-2 1 0 0,17 13-115 0 0,88 72 210 0 0,-61-55 43 0 0,-69-55-5145 0 0,-3 0-2159 0 0,2 2-4905 0 0</inkml:trace>
  <inkml:trace contextRef="#ctx0" brushRef="#br0" timeOffset="1611.878">805 736 11298 0 0,'0'0'1757'0'0,"0"0"-198"0"0,0 0-115 0 0,0 0 59 0 0,0 0 80 0 0,0 0-88 0 0,0 0-173 0 0,0 0-214 0 0,0 0-228 0 0,0 0-197 0 0,0 0-164 0 0,0 0-102 0 0,0 0-73 0 0,-2-7 1026 0 0,45 65-568 0 0,2-2 0 0 0,3-3 0 0 0,14 10-802 0 0,47 52 420 0 0,16 21 5 0 0,-117-121-367 0 0,-8-14-44 0 0,0-1-7 0 0,0 0-10 0 0,0 0 9 0 0,0 0 2 0 0,0 0-3 0 0,0 0-10 0 0,0 0-17 0 0,4-23-6134 0 0,-1 17 1318 0 0,-1 2-7223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3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11106 0 0,'0'0'2818'0'0,"0"0"-1111"0"0,0 0-618 0 0,0 0-59 0 0,0 0 87 0 0,0 0 19 0 0,0 0-131 0 0,0 0-207 0 0,0 0-210 0 0,0 0-96 0 0,0 0 60 0 0,0 0 64 0 0,0 0 39 0 0,4 11-41 0 0,-1-3-499 0 0,0-4-57 0 0,-2 1-1 0 0,1-1 1 0 0,0 1 0 0 0,-1 0-1 0 0,0 0 1 0 0,0 0 0 0 0,0 0-1 0 0,-1 0 1 0 0,1-1 0 0 0,-1 1 0 0 0,0 0-1 0 0,-1 0 1 0 0,1 0 0 0 0,-2 5-58 0 0,-154 541 1471 0 0,142-497-1535 0 0,-3-1 1 0 0,-2-1 0 0 0,-3-1-1 0 0,-11 19 64 0 0,12-36-1620 0 0,15-115-13068 0 0,6 63 9533 0 0,0 2-845 0 0</inkml:trace>
  <inkml:trace contextRef="#ctx0" brushRef="#br0" timeOffset="514.731">103 509 4969 0 0,'0'0'1478'0'0,"0"0"-214"0"0,0 0 55 0 0,0 0 137 0 0,0 0 26 0 0,0 0-115 0 0,0 0-219 0 0,0 0-168 0 0,0 0-153 0 0,0 0-111 0 0,0 0-73 0 0,0 0-23 0 0,0 0 2 0 0,2 27-9 0 0,8 84-29 0 0,-11-110-565 0 0,1 0 1 0 0,0 0-1 0 0,-1 1 0 0 0,1-1 0 0 0,0 0 1 0 0,0 0-1 0 0,0 0 0 0 0,0 0 0 0 0,0 0 0 0 0,0 0 1 0 0,0 0-1 0 0,0 0 0 0 0,0 0 0 0 0,0 0 0 0 0,1 0 1 0 0,-1 0-1 0 0,0 0 0 0 0,1 0 0 0 0,-1 0 0 0 0,1 0 1 0 0,-1 0-1 0 0,1 0 0 0 0,0 0 0 0 0,-1 0 0 0 0,1 0 1 0 0,0-1-1 0 0,0 1 0 0 0,-1 0 0 0 0,1 0 0 0 0,0-1 1 0 0,0 1-1 0 0,0-1 0 0 0,0 1 0 0 0,0-1 0 0 0,0 1 1 0 0,0-1-1 0 0,0 1 0 0 0,0-1 0 0 0,0 0 0 0 0,0 0 1 0 0,0 1-1 0 0,0-1 0 0 0,1 0-19 0 0,4 0 164 0 0,6 2-10 0 0,0-1 1 0 0,0 0-1 0 0,0 0 1 0 0,0-2-1 0 0,0 1 1 0 0,0-1-1 0 0,0-1 1 0 0,0 0 0 0 0,0-1-1 0 0,0 0 1 0 0,0-1-1 0 0,-1-1 1 0 0,0 1-1 0 0,0-2 1 0 0,0 1-1 0 0,-1-2 1 0 0,0 1-1 0 0,0-1 1 0 0,0-1-1 0 0,3-3-154 0 0,9-10 135 0 0,0 0 1 0 0,-2-1-1 0 0,0-1 0 0 0,-2-1 0 0 0,0-1 0 0 0,-2 0 1 0 0,9-20-136 0 0,-13 21 85 0 0,-1 0 0 0 0,-2-1 0 0 0,0 0 0 0 0,-2-1 0 0 0,-1 0 0 0 0,-1 0 0 0 0,-1 0 0 0 0,-1 0 0 0 0,-1-1 1 0 0,-2-16-86 0 0,-11 44 196 0 0,4 8-184 0 0,1 0 0 0 0,0 0 1 0 0,0 0-1 0 0,1 1 0 0 0,1 0 1 0 0,-1 0-1 0 0,1 0 0 0 0,1 1 1 0 0,0-1-1 0 0,0 6-12 0 0,1-8 13 0 0,-19 69 241 0 0,4 1 1 0 0,3 1 0 0 0,4 0 0 0 0,3 1-1 0 0,3 37-254 0 0,10 60 143 0 0,-6-178-168 0 0,1 1-1 0 0,-1 0 1 0 0,0-1-1 0 0,1 1 1 0 0,-1 0 0 0 0,0-1-1 0 0,1 1 1 0 0,-1 0 0 0 0,1-1-1 0 0,-1 1 1 0 0,1 0 0 0 0,-1 0-1 0 0,0-1 1 0 0,1 1 0 0 0,-1 0-1 0 0,1 0 1 0 0,-1 0-1 0 0,1 0 1 0 0,-1 0 0 0 0,1 0-1 0 0,-1 0 1 0 0,1 0 0 0 0,-1 0-1 0 0,1 0 1 0 0,-1 0 0 0 0,1 0-1 0 0,-1 0 1 0 0,1 0 0 0 0,-1 0-1 0 0,1 0 1 0 0,-1 1-1 0 0,1-1 1 0 0,-1 0 0 0 0,1 0-1 0 0,-1 1 1 0 0,1-1 0 0 0,-1 0-1 0 0,0 1 1 0 0,1-1 0 0 0,-1 0-1 0 0,1 1 1 0 0,-1-1 0 0 0,0 0-1 0 0,0 1 1 0 0,1-1-1 0 0,-1 1 1 0 0,0-1 0 0 0,0 1-1 0 0,1-1 1 0 0,-1 1 0 0 0,0-1-1 0 0,0 1 1 0 0,0-1 0 0 0,0 1-1 0 0,0-1 1 0 0,0 1-1 0 0,0-1 1 0 0,0 1 0 0 0,0-1-1 0 0,0 1 1 0 0,0-1 0 0 0,0 1-1 0 0,0-1 1 0 0,0 1 0 0 0,0-1-1 0 0,-1 1 26 0 0,14-32-2853 0 0,-3 11-4060 0 0,-6 9-4752 0 0</inkml:trace>
  <inkml:trace contextRef="#ctx0" brushRef="#br0" timeOffset="783.614">766 516 9930 0 0,'0'0'4065'0'0,"0"0"-2114"0"0,0 0-760 0 0,0 0 12 0 0,0 0 119 0 0,0 0 30 0 0,0 0-153 0 0,0 0-226 0 0,0 0-203 0 0,0 0-153 0 0,-13 34-102 0 0,-39 109-91 0 0,11-11 384 0 0,33-18-681 0 0,9-113-244 0 0,0 0 0 0 0,0-1 0 0 0,1 1 0 0 0,-1 0 0 0 0,0-1 0 0 0,0 1 1 0 0,1-1-1 0 0,-1 1 0 0 0,0-1 0 0 0,1 1 0 0 0,-1-1 0 0 0,1 0 0 0 0,-1 0 0 0 0,0 0 0 0 0,1 0 0 0 0,-1 0 0 0 0,1 0 0 0 0,-1 0 0 0 0,0 0 0 0 0,1 0 1 0 0,-1-1-1 0 0,1 1 0 0 0,-1-1 0 0 0,0 1 0 0 0,1-1 0 0 0,-1 1 0 0 0,0-1 0 0 0,0 0 0 0 0,0 0 0 0 0,1 0 0 0 0,-1 1 0 0 0,0-1 0 0 0,0 0 0 0 0,0 0 1 0 0,0 0-1 0 0,-1-1 0 0 0,1 1 117 0 0,17-20-7718 0 0,-11 13-3484 0 0</inkml:trace>
  <inkml:trace contextRef="#ctx0" brushRef="#br0" timeOffset="1069.402">985 593 10442 0 0,'0'0'1830'0'0,"0"0"-255"0"0,0 0-28 0 0,0 0-41 0 0,0 0-110 0 0,0 0-209 0 0,0 0-267 0 0,0 0-205 0 0,0 0-139 0 0,0 0-91 0 0,0 0-54 0 0,0 0-24 0 0,-32 27-26 0 0,-99 83-34 0 0,73-66 461 0 0,58-44-781 0 0,-1 0-1 0 0,1 0 0 0 0,-1 0 1 0 0,1 0-1 0 0,0 0 1 0 0,-1 1-1 0 0,1-1 0 0 0,-1 0 1 0 0,1 0-1 0 0,0 1 1 0 0,-1-1-1 0 0,1 0 1 0 0,0 0-1 0 0,-1 1 0 0 0,1-1 1 0 0,0 0-1 0 0,0 1 1 0 0,-1-1-1 0 0,1 0 0 0 0,0 1 1 0 0,0-1-1 0 0,-1 0 1 0 0,1 1-1 0 0,0-1 0 0 0,0 1 1 0 0,0-1-1 0 0,0 0 1 0 0,0 1-1 0 0,0-1 0 0 0,0 1 1 0 0,-1-1-1 0 0,1 1 1 0 0,0-1-1 0 0,1 0 0 0 0,-1 1 1 0 0,0-1-1 0 0,0 1 1 0 0,0-1-1 0 0,0 1 0 0 0,0-1 1 0 0,0 0-1 0 0,0 1 1 0 0,1-1-1 0 0,-1 1 0 0 0,0-1 1 0 0,0 0-1 0 0,0 1 1 0 0,1-1-1 0 0,-1 0 1 0 0,0 1-1 0 0,1-1 0 0 0,-1 0 1 0 0,0 0-1 0 0,1 1 1 0 0,-1-1-1 0 0,0 0 0 0 0,1 0 1 0 0,-1 1-1 0 0,1-1 1 0 0,-1 0-1 0 0,0 0 0 0 0,1 0 1 0 0,-1 0-27 0 0,37 17 781 0 0,-24-12-521 0 0,-2 0-122 0 0,0 0-1 0 0,-1 1 1 0 0,0 1 0 0 0,0 0-1 0 0,0 0 1 0 0,-1 1 0 0 0,0 0 0 0 0,-1 0-1 0 0,0 1 1 0 0,0 0 0 0 0,-1 0-1 0 0,0 1 1 0 0,0 0 0 0 0,-1 1 0 0 0,2 6-138 0 0,27 49-537 0 0,-25-63-1148 0 0,-6-2-6090 0 0,-3-1-4807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3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26 654 3961 0 0,'0'0'1675'0'0,"0"0"-340"0"0,0 0-16 0 0,0 0 289 0 0,0 0 187 0 0,0 0-38 0 0,0 0-261 0 0,0 0-315 0 0,0 0-230 0 0,0 0-176 0 0,0 0-136 0 0,0 0-94 0 0,0 0-36 0 0,-4 2 16 0 0,-13 6 19 0 0,12-7 16 0 0,5-1 7 0 0,0 0-27 0 0,0 0-24 0 0,0 0-30 0 0,0 0-14 0 0,0 0-7 0 0,0 0-10 0 0,0-19 988 0 0,3-1-1301 0 0,1-1 1 0 0,1 0-1 0 0,0 1 1 0 0,2 0-1 0 0,0 0 1 0 0,1 1-1 0 0,1 0 1 0 0,1 0-1 0 0,1 1 1 0 0,0 1-1 0 0,1 0 1 0 0,1 0-1 0 0,6-5-142 0 0,7-13 160 0 0,154-200 207 0 0,-72 143-268 0 0,-106 92-101 0 0,0 0 0 0 0,0 0 0 0 0,0 1 0 0 0,0-1 0 0 0,0 0 1 0 0,0 1-1 0 0,0-1 0 0 0,0 1 0 0 0,0 0 0 0 0,0 0 0 0 0,0 0 0 0 0,-1 0 1 0 0,1 0-1 0 0,0 0 0 0 0,-1 0 0 0 0,1 0 0 0 0,0 1 0 0 0,-1-1 0 0 0,0 0 1 0 0,1 1-1 0 0,-1 0 0 0 0,0-1 0 0 0,0 1 0 0 0,0 0 0 0 0,0-1 0 0 0,0 1 1 0 0,0 0-1 0 0,0 0 0 0 0,-1 0 0 0 0,1 0 0 0 0,-1 0 0 0 0,1 0 0 0 0,-1 0 1 0 0,0 0-1 0 0,0 0 0 0 0,0 0 0 0 0,0 0 0 0 0,0 1 2 0 0,4 187 25 0 0,-37-5 63 0 0,30-169-57 0 0,6-21 90 0 0,11-23-130 0 0,0 0-1 0 0,2 1 1 0 0,1 1-1 0 0,1 0 1 0 0,1 2-1 0 0,6-6 10 0 0,29-38-16 0 0,-40 47 9 0 0,2 2-1 0 0,0 0 1 0 0,2 1-1 0 0,0 0 1 0 0,1 2-1 0 0,0 0 1 0 0,1 1-1 0 0,5-2 8 0 0,68-2-85 0 0,-90 21 83 0 0,0 0 1 0 0,-1 0-1 0 0,0 1 1 0 0,1-1 0 0 0,-1 0-1 0 0,0 1 1 0 0,0-1-1 0 0,0 1 1 0 0,-1 0-1 0 0,1 0 1 0 0,-1-1 0 0 0,1 1-1 0 0,-1 0 1 0 0,0 0-1 0 0,0 0 1 0 0,0 1-1 0 0,-1-1 1 0 0,1 0-1 0 0,-1 0 1 0 0,0 0 0 0 0,1 1-1 0 0,-1-1 1 0 0,-1 0-1 0 0,1 0 1 0 0,0 0-1 0 0,-1 2 2 0 0,0 16 7 0 0,-1 0-1 0 0,-1 0 0 0 0,-1 0 0 0 0,0 0 1 0 0,-2-1-1 0 0,-1 0 0 0 0,0 0 0 0 0,-1 0 0 0 0,-2 1-6 0 0,-30 85-1383 0 0,72-101-5835 0 0,-19-6 872 0 0,-3-2-5122 0 0</inkml:trace>
  <inkml:trace contextRef="#ctx0" brushRef="#br0" timeOffset="595.371">1504 32 10082 0 0,'0'0'2573'0'0,"0"0"-856"0"0,0 0-363 0 0,0 0-50 0 0,0 0 22 0 0,0 0-80 0 0,0 0-154 0 0,0 0-176 0 0,0 0-168 0 0,0 0-165 0 0,0 0-112 0 0,0 0-95 0 0,-28 14-63 0 0,-89 43-46 0 0,62-11 100 0 0,47-34-274 0 0,4-5-37 0 0,-9 8 11 0 0,1 0 0 0 0,1 1 0 0 0,0 0 0 0 0,1 1 0 0 0,1 1 0 0 0,1-1 0 0 0,0 1 0 0 0,2 0 0 0 0,0 1 0 0 0,1 0 0 0 0,0 0 0 0 0,-1 18-67 0 0,6-35 6 0 0,0 0 1 0 0,1-1-1 0 0,-1 1 0 0 0,0 0 1 0 0,1 0-1 0 0,-1-1 0 0 0,1 1 1 0 0,-1 0-1 0 0,1 0 0 0 0,0-1 1 0 0,0 1-1 0 0,0-1 0 0 0,0 1 1 0 0,0-1-1 0 0,0 1 0 0 0,0-1 1 0 0,0 0-1 0 0,1 1 0 0 0,-1-1 1 0 0,1 0-1 0 0,-1 0 0 0 0,1 0 1 0 0,-1 0-1 0 0,1 0 0 0 0,-1 0 1 0 0,1 0-1 0 0,0-1 0 0 0,-1 1 1 0 0,1-1-1 0 0,0 1 0 0 0,0-1 1 0 0,-1 0-1 0 0,1 1 0 0 0,0-1 1 0 0,0 0-1 0 0,0 0 0 0 0,0 0 1 0 0,-1-1-7 0 0,75-16 655 0 0,-43-5-519 0 0,0-1 0 0 0,-2-2 0 0 0,-1-1 0 0 0,-1-1 0 0 0,-1-2 0 0 0,-1 0 0 0 0,12-20-136 0 0,-7 11 39 0 0,-14 17-14 0 0,2 0 0 0 0,0 1 0 0 0,1 1 0 0 0,1 1-1 0 0,1 1 1 0 0,0 1 0 0 0,1 1 0 0 0,14-6-25 0 0,-37 22 1 0 0,1-1 1 0 0,-1 1-1 0 0,0 0 0 0 0,0-1 1 0 0,0 1-1 0 0,0 0 0 0 0,0 0 1 0 0,0 0-1 0 0,0 0 0 0 0,-1 0 1 0 0,1 0-1 0 0,0 0 0 0 0,0 0 1 0 0,-1 0-1 0 0,1 0 0 0 0,-1 0 1 0 0,1 0-1 0 0,-1 1 1 0 0,1-1-1 0 0,-1 0 0 0 0,0 0 1 0 0,1 1-1 0 0,-1-1 0 0 0,0 0 1 0 0,0 1-1 0 0,0-1 0 0 0,0 0 1 0 0,0 0-1 0 0,0 1 0 0 0,-1-1 1 0 0,1 0-1 0 0,0 0 0 0 0,-1 1 1 0 0,1-1-1 0 0,-1 0 0 0 0,0 1-1 0 0,1 4 17 0 0,-3 46 81 0 0,-3 0 0 0 0,-1 0 1 0 0,-3-1-1 0 0,-6 13-98 0 0,-5 26 21 0 0,-10 88-14 0 0,22-110-4 0 0,-3 0 0 0 0,-3-1 1 0 0,-3-1-1 0 0,-3 0 1 0 0,-27 58-4 0 0,43-114 1 0 0,0 1-1 0 0,0-1 1 0 0,-1 0 0 0 0,-1 0 0 0 0,0-1-1 0 0,0 0 1 0 0,0 0 0 0 0,-1-1 0 0 0,-1 0 0 0 0,1 0-1 0 0,-1 0 1 0 0,-1-2 0 0 0,1 1 0 0 0,-1-1 0 0 0,0 0-1 0 0,-1-1 1 0 0,1 0 0 0 0,-1-1 0 0 0,0 0-1 0 0,0-1 1 0 0,-1 0 0 0 0,-1 0-1 0 0,11-6-4 0 0,-1 1 0 0 0,0-1 0 0 0,1 0 0 0 0,-1 0 0 0 0,1 0 0 0 0,0 0 0 0 0,0 0 0 0 0,0 0 0 0 0,0-1 1 0 0,1 1-1 0 0,-1-1 0 0 0,1 1 0 0 0,0-1 0 0 0,0 1 0 0 0,0-1 0 0 0,1 0 0 0 0,-1 0 0 0 0,1 1 0 0 0,0-1 0 0 0,0 0 0 0 0,0 0 0 0 0,0 1 0 0 0,1-1 0 0 0,0 0 0 0 0,-1 0 0 0 0,1 1 0 0 0,1-1 0 0 0,0-1 4 0 0,4-20-24 0 0,1 0-1 0 0,2 1 1 0 0,0 0-1 0 0,2 1 1 0 0,1 0-1 0 0,0 0 1 0 0,2 1-1 0 0,0 1 1 0 0,4-2 24 0 0,-15 18-10 0 0,46-67-470 0 0,42-63-390 0 0,-35 41-5685 0 0,-47 79-721 0 0,-5 7-4776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5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12075 0 0,'0'0'2501'0'0,"0"0"-1159"0"0,0 0-510 0 0,0 0 7 0 0,0 0 127 0 0,0 0 53 0 0,0 0-129 0 0,0 0-120 0 0,0 0-70 0 0,0 0-25 0 0,0 0 28 0 0,0 0-58 0 0,0 0-85 0 0,5 18-56 0 0,16 60-53 0 0,-16-5 220 0 0,-8-34-526 0 0,-2 0 1 0 0,-2 0-1 0 0,-1-1 0 0 0,-2 1 1 0 0,-4 6-146 0 0,-11 44-17 0 0,8-23-131 0 0,-3 0 0 0 0,-3-1-1 0 0,-16 27 149 0 0,-6-36-3388 0 0,34-74-12485 0 0,11 11 8726 0 0</inkml:trace>
  <inkml:trace contextRef="#ctx0" brushRef="#br0" timeOffset="489.94">102 509 0 0 0,'0'0'3775'0'0,"0"0"-1786"0"0,0 0-622 0 0,0 0 58 0 0,0 0 61 0 0,0 0-58 0 0,0 0-234 0 0,0 0-412 0 0,0 0-281 0 0,0 0-114 0 0,0 0-33 0 0,0 0 33 0 0,0 0 93 0 0,4 17 128 0 0,16 52 103 0 0,0-49 653 0 0,-16-20-1127 0 0,8-1 18 0 0,0 0 1 0 0,-1-1 0 0 0,1 0 0 0 0,0-1-1 0 0,-1 0 1 0 0,1-1 0 0 0,-1 0 0 0 0,0-1-1 0 0,0-1 1 0 0,-1 1 0 0 0,0-1 0 0 0,0-1-1 0 0,0 0 1 0 0,-1-1 0 0 0,0 1 0 0 0,0-2-1 0 0,-1 1 1 0 0,6-8-256 0 0,13-14 190 0 0,-2-2 0 0 0,0-1-1 0 0,-2 0 1 0 0,-2-2 0 0 0,-1-1-1 0 0,-2 0 1 0 0,3-11-190 0 0,50-92 291 0 0,-50 91 159 0 0,-21 47-226 0 0,-28 31 252 0 0,4 11-387 0 0,1 1 1 0 0,2 0 0 0 0,2 2-1 0 0,2 0 1 0 0,2 1 0 0 0,1 1-1 0 0,3 0 1 0 0,2 0-1 0 0,2 1 1 0 0,1 7-90 0 0,2 158 88 0 0,20-130-181 0 0,-23-90-8400 0 0,12-30-5539 0 0,-1 33 9819 0 0</inkml:trace>
  <inkml:trace contextRef="#ctx0" brushRef="#br0" timeOffset="736.053">720 424 8754 0 0,'0'0'2418'0'0,"0"0"-419"0"0,0 0-287 0 0,0 0-182 0 0,0 0-127 0 0,0 0-203 0 0,0 0-232 0 0,0 0-150 0 0,0 0-142 0 0,0 0-99 0 0,0 0-83 0 0,0 0-98 0 0,-15 33-105 0 0,-47 102-63 0 0,-22 39 368 0 0,68-116-768 0 0,16-57 32 0 0,0-1-88 0 0,4-1-482 0 0,54-60-5203 0 0,-47 47 549 0 0,-4 2-5481 0 0</inkml:trace>
  <inkml:trace contextRef="#ctx0" brushRef="#br0" timeOffset="1267.32">901 461 8938 0 0,'0'0'1702'0'0,"0"0"-381"0"0,0 0-35 0 0,0 0 43 0 0,0 0 44 0 0,0 0-94 0 0,0 0-243 0 0,0 0-227 0 0,0 0-194 0 0,0 0-136 0 0,0 0-106 0 0,-33 20-35 0 0,-100 62-66 0 0,78-48 331 0 0,55-34-591 0 0,0 0 0 0 0,1 0 0 0 0,-1 0 0 0 0,0 0 0 0 0,1 0 0 0 0,-1 0 0 0 0,0 0 0 0 0,0 1 0 0 0,1-1 0 0 0,-1 0 0 0 0,0 0 0 0 0,1 0 0 0 0,-1 0 0 0 0,0 0 0 0 0,0 1 0 0 0,1-1 0 0 0,-1 0 0 0 0,0 0 0 0 0,0 0 1 0 0,0 1-1 0 0,1-1 0 0 0,-1 0 0 0 0,0 0 0 0 0,0 1 0 0 0,0-1 0 0 0,0 0 0 0 0,1 1 0 0 0,-1-1 0 0 0,0 0 0 0 0,0 0 0 0 0,0 1 0 0 0,0-1 0 0 0,0 0 0 0 0,0 1 0 0 0,0-1 0 0 0,0 0 0 0 0,0 1 0 0 0,0-1 0 0 0,0 0 0 0 0,0 1 0 0 0,0-1 1 0 0,0 0-1 0 0,0 0 0 0 0,0 1 0 0 0,-1-1 0 0 0,1 0 0 0 0,0 1 0 0 0,0-1 0 0 0,0 0 0 0 0,0 0 0 0 0,0 1 0 0 0,-1-1 0 0 0,1 0 0 0 0,0 0 0 0 0,0 1 0 0 0,-1-1 0 0 0,1 0 0 0 0,0 0 0 0 0,0 0 0 0 0,-1 0 0 0 0,1 1 0 0 0,0-1 0 0 0,0 0 1 0 0,-1 0-1 0 0,1 0-12 0 0,9 4 284 0 0,1 3 9 0 0,-1 0 1 0 0,0 1 0 0 0,0-1 0 0 0,-1 2 0 0 0,0-1 0 0 0,-1 1 0 0 0,0 0 0 0 0,0 1 0 0 0,0 0 0 0 0,-2 0 0 0 0,1 0 0 0 0,-1 1 0 0 0,-1-1 0 0 0,0 1-1 0 0,1 4-293 0 0,12 29 851 0 0,3 15 62 0 0,-20-59-915 0 0,0-1 0 0 0,0 1 1 0 0,1 0-1 0 0,-1 0 0 0 0,0 0 1 0 0,0 0-1 0 0,1-1 0 0 0,-1 1 1 0 0,0 0-1 0 0,0 0 0 0 0,1 0 1 0 0,-1 0-1 0 0,0 0 1 0 0,1 0-1 0 0,-1 0 0 0 0,0-1 1 0 0,1 1-1 0 0,-1 0 0 0 0,0 0 1 0 0,0 0-1 0 0,1 0 0 0 0,-1 0 1 0 0,0 1-1 0 0,1-1 0 0 0,-1 0 1 0 0,0 0-1 0 0,1 0 0 0 0,-1 0 1 0 0,0 0-1 0 0,0 0 1 0 0,1 0-1 0 0,-1 1 0 0 0,0-1 1 0 0,0 0-1 0 0,1 0 0 0 0,-1 0 1 0 0,0 0-1 0 0,0 1 0 0 0,1-1 1 0 0,-1 0-1 0 0,0 0 0 0 0,0 1 1 0 0,0-1 1 0 0,0-14-3126 0 0,0 10-2026 0 0,0 3-7105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5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166 161 2088 0 0,'0'0'3523'0'0,"0"0"-987"0"0,0 0-366 0 0,0 0-50 0 0,0 0-7 0 0,0 0-93 0 0,0 0-231 0 0,0 0-305 0 0,0 0-304 0 0,0 0-300 0 0,0 0-233 0 0,-3 12 256 0 0,2 149 1496 0 0,9 68-1589 0 0,-30 95-426 0 0,-17-108-592 0 0,14-181-2044 0 0,2-43-6537 0 0,18 1 2598 0 0,-1 3-3415 0 0</inkml:trace>
  <inkml:trace contextRef="#ctx0" brushRef="#br0" timeOffset="282.389">0 180 10762 0 0,'0'0'1433'0'0,"0"0"-377"0"0,0 0-167 0 0,0 0 62 0 0,0 0 81 0 0,0 0 2 0 0,33-27-82 0 0,106-83-121 0 0,-71 77-105 0 0,-46 30-434 0 0,0 0 1 0 0,0 1-1 0 0,0 1 1 0 0,0 1-1 0 0,0 1 1 0 0,0 1-1 0 0,0 1 1 0 0,20 6-293 0 0,-35-8 60 0 0,0 1-1 0 0,0 1 1 0 0,0-1-1 0 0,0 1 1 0 0,-1 1 0 0 0,1-1-1 0 0,-1 1 1 0 0,0 0-1 0 0,0 0 1 0 0,0 1-1 0 0,0 0 1 0 0,-1 0 0 0 0,0 0-1 0 0,0 1 1 0 0,-1-1-1 0 0,1 1 1 0 0,-1 0 0 0 0,0 1-1 0 0,-1-1 1 0 0,0 1-1 0 0,0-1 1 0 0,0 1-1 0 0,-1 0 1 0 0,1 0 0 0 0,-2 0-1 0 0,1 1 1 0 0,-1-1-1 0 0,0 5-59 0 0,-1 3 57 0 0,0-1-1 0 0,-1 1 0 0 0,0-1 0 0 0,-1 1 1 0 0,-1-1-1 0 0,-1 0 0 0 0,0 0 0 0 0,0 0 1 0 0,-1-1-1 0 0,-1 1 0 0 0,0-1 0 0 0,-1-1 1 0 0,-1 1-1 0 0,0-1 0 0 0,0 0 1 0 0,-1-1-1 0 0,-1 0 0 0 0,0-1 0 0 0,-1 1-56 0 0,-12 11 21 0 0,-2-1 0 0 0,0-1 0 0 0,-1-1 0 0 0,-1-2 0 0 0,0 0 0 0 0,-1-2 0 0 0,-1-1 0 0 0,-8 1-21 0 0,24-9-91 0 0,0 0 1 0 0,0-2 0 0 0,0 1-1 0 0,-1-2 1 0 0,1 0-1 0 0,-1 0 1 0 0,0-1 0 0 0,0-1-1 0 0,1 0 1 0 0,-1-1-1 0 0,0-1 1 0 0,0 0 0 0 0,-1-1 90 0 0,-11-23-2361 0 0,23 12-1091 0 0,2 0-3791 0 0,1 2-3437 0 0</inkml:trace>
  <inkml:trace contextRef="#ctx0" brushRef="#br0" timeOffset="1627.897">853 253 1040 0 0,'0'0'1722'0'0,"0"0"-35"0"0,0 0 128 0 0,0 0 248 0 0,0 0 170 0 0,0 0-114 0 0,0 0-258 0 0,0 0-308 0 0,0 0-272 0 0,0 0-180 0 0,0 0-121 0 0,0 0-117 0 0,-8-14-91 0 0,-21-42-71 0 0,20 42-75 0 0,9 14-67 0 0,0 0-49 0 0,0 0-74 0 0,0 0-69 0 0,0 0-69 0 0,0 0-64 0 0,0 0-50 0 0,0 0-44 0 0,0 0-30 0 0,6 12 278 0 0,26 15-19 0 0,2-1 0 0 0,1-1 1 0 0,0-3-1 0 0,2 0 0 0 0,1-3 0 0 0,30 12-369 0 0,43 24 388 0 0,63 59-147 0 0,-168-100-183 0 0,-6-13-5 0 0,0-1 14 0 0,0 0 5 0 0,0 0-18 0 0,0 0 1 0 0,0 0 3 0 0,0 0 12 0 0,-104 59 469 0 0,-56 70-571 0 0,-112 76 164 0 0,144-110-33 0 0,127-93 103 0 0,1-3-206 0 0,0 1-16 0 0,0 0 14 0 0,0 0 18 0 0,0 0-23 0 0,0 0-13 0 0,0 0-4 0 0,0 0 7 0 0,0 0-5 0 0,0 0 10 0 0,0 0-12 0 0,0 0-6 0 0,0 0-2 0 0,0 0 28 0 0,0 0-18 0 0,0 0-6 0 0,0 0 4 0 0,0 0 10 0 0,0 0-25 0 0,0 0-6 0 0,0 0 5 0 0,0 0-48 0 0,0 0-2 0 0,0 0-36 0 0,1-2-1914 0 0,3-10-12879 0 0,-1 12 2782 0 0</inkml:trace>
  <inkml:trace contextRef="#ctx0" brushRef="#br0" timeOffset="3219.537">1563 1104 5313 0 0,'0'0'1742'0'0,"0"0"-212"0"0,0 0-64 0 0,0 0 89 0 0,0 0-5 0 0,0 0-88 0 0,0 0-145 0 0,0 0-147 0 0,0 0-98 0 0,0 0-149 0 0,0 0-177 0 0,0 0-137 0 0,0 0-84 0 0,-3-8-46 0 0,3 6-482 0 0,-3-4 159 0 0,1-1 1 0 0,0 1-1 0 0,1-1 1 0 0,-1 0-1 0 0,1 0 0 0 0,0 0 1 0 0,1 0-1 0 0,0 0 1 0 0,0 1-1 0 0,0-1 1 0 0,1 0-1 0 0,1-2-156 0 0,15-43 581 0 0,2 1 0 0 0,3 1-1 0 0,2 1 1 0 0,24-36-581 0 0,-37 67 41 0 0,1-1 1 0 0,1 2-1 0 0,0 0 1 0 0,2 0-1 0 0,0 1 0 0 0,0 1 1 0 0,2 1-1 0 0,-1 0 0 0 0,2 1 1 0 0,0 1-1 0 0,19-10-41 0 0,-34 55 81 0 0,-34 161 373 0 0,10-48-376 0 0,21-144-84 0 0,0-2-2 0 0,19-8 145 0 0,163-158 216 0 0,-146 135-345 0 0,-22 18-12 0 0,0 1 0 0 0,0 0 0 0 0,1 1 0 0 0,1 1 0 0 0,0 0 0 0 0,0 2 0 0 0,12-5 4 0 0,-20 10 19 0 0,-7 2-19 0 0,0 0 0 0 0,0 0-1 0 0,-1 0 1 0 0,1 0 0 0 0,0 1 0 0 0,0-1-1 0 0,0 1 1 0 0,0-1 0 0 0,0 0 0 0 0,0 1-1 0 0,0 0 1 0 0,0-1 0 0 0,1 1 0 0 0,-1 0-1 0 0,0-1 1 0 0,0 1 0 0 0,0 0-1 0 0,0 0 1 0 0,0 0 0 0 0,1 0 0 0 0,-1 0-1 0 0,0 0 1 0 0,0 0 0 0 0,0 0 0 0 0,0 1-1 0 0,0-1 1 0 0,1 0 0 0 0,-1 1 0 0 0,0-1-1 0 0,0 1 1 0 0,0-1 0 0 0,0 1 0 0 0,0 0-1 0 0,0-1 1 0 0,0 1 0 0 0,-1 0-1 0 0,1 0 1 0 0,0-1 0 0 0,0 1 0 0 0,0 0-1 0 0,-1 0 1 0 0,1 0 0 0 0,0 0 0 0 0,-1 0-1 0 0,1 0 1 0 0,-1 0 0 0 0,1 0 0 0 0,-1 0-1 0 0,0 0 1 0 0,1 1 0 0 0,-1 0 0 0 0,-16 215 319 0 0,14-202-311 0 0,-11 78-331 0 0,56-95-3281 0 0,-21-15 513 0 0,-2 2-5105 0 0,-9 8-3175 0 0</inkml:trace>
  <inkml:trace contextRef="#ctx0" brushRef="#br0" timeOffset="3789.029">2741 596 6241 0 0,'0'0'3652'0'0,"0"0"-1254"0"0,0 0-505 0 0,0 0-106 0 0,0 0-118 0 0,0 0-254 0 0,0 0-343 0 0,0 0-303 0 0,0 0-178 0 0,0 0-88 0 0,0 0-58 0 0,0 0-75 0 0,0 0-27 0 0,-22 6-49 0 0,-71 23-50 0 0,29 8 198 0 0,52-24-353 0 0,6-7-64 0 0,0 0 1 0 0,0 1-1 0 0,1-1 0 0 0,0 1 0 0 0,0 0 0 0 0,0 1 1 0 0,1-1-1 0 0,0 1 0 0 0,0 0 0 0 0,1 0 0 0 0,0 0 1 0 0,1 0-1 0 0,0 0 0 0 0,0 1 0 0 0,1-1 0 0 0,0 1 1 0 0,0-1-1 0 0,1 1 0 0 0,0 0 0 0 0,1 6-25 0 0,-1-13 16 0 0,1 0 0 0 0,0 0 0 0 0,0 0 0 0 0,-1 0 0 0 0,1 0 0 0 0,0 0 0 0 0,1 0 0 0 0,-1 0 0 0 0,0 0 0 0 0,1-1 0 0 0,-1 1 0 0 0,1 0 0 0 0,-1-1 0 0 0,1 1 0 0 0,-1-1 0 0 0,1 0 0 0 0,0 1 0 0 0,0-1 0 0 0,0 0 0 0 0,0 0 0 0 0,0 0 0 0 0,0 0 0 0 0,0-1 1 0 0,0 1-1 0 0,0-1 0 0 0,1 1 0 0 0,-1-1 0 0 0,0 0 0 0 0,0 1 0 0 0,0-1 0 0 0,3-1-16 0 0,69-5 850 0 0,-53-3-727 0 0,-1-1-1 0 0,-1-1 1 0 0,0-1 0 0 0,0 0-1 0 0,-1-1 1 0 0,-1-1-1 0 0,0-1 1 0 0,-1-1 0 0 0,0 0-1 0 0,1-4-122 0 0,63-56 169 0 0,-59 57-134 0 0,-9 8-25 0 0,0 1 0 0 0,0 0-1 0 0,1 1 1 0 0,0 0 0 0 0,1 1 0 0 0,0 0 0 0 0,12-4-10 0 0,-24 14 1 0 0,-1-1-1 0 0,1 1 1 0 0,-1-1-1 0 0,1 1 1 0 0,-1 0-1 0 0,0 0 0 0 0,1 0 1 0 0,-1 0-1 0 0,0 0 1 0 0,0 0-1 0 0,0 0 1 0 0,-1 0-1 0 0,1 0 1 0 0,0 0-1 0 0,-1 0 1 0 0,1 1-1 0 0,-1-1 1 0 0,0 0-1 0 0,0 0 1 0 0,0 1-1 0 0,0-1 0 0 0,0 0 1 0 0,0 1-1 0 0,-28 345 115 0 0,21-263-116 0 0,-4 0 1 0 0,-3 0-1 0 0,-21 63 1 0 0,32-136-2 0 0,-1-1-1 0 0,-1 1 1 0 0,1-1-1 0 0,-2-1 0 0 0,1 1 1 0 0,-2-1-1 0 0,1 0 1 0 0,-1 0-1 0 0,-1-1 1 0 0,0 0-1 0 0,0 0 0 0 0,-1-1 1 0 0,0 0-1 0 0,-1 0 3 0 0,8-6 0 0 0,1-1 0 0 0,-1 0 1 0 0,0 0-1 0 0,1 0 0 0 0,-1 0 0 0 0,0 0 0 0 0,0 0 0 0 0,0 0 0 0 0,0 0 0 0 0,0-1 1 0 0,0 1-1 0 0,0-1 0 0 0,0 0 0 0 0,0 1 0 0 0,0-1 0 0 0,0 0 0 0 0,0 0 0 0 0,-1 0 1 0 0,1-1-1 0 0,0 1 0 0 0,0 0 0 0 0,0-1 0 0 0,0 1 0 0 0,0-1 0 0 0,0 0 0 0 0,0 0 1 0 0,0 0-1 0 0,1 0 0 0 0,-1 0 0 0 0,0 0 0 0 0,0 0 0 0 0,1 0 0 0 0,-1-1 0 0 0,1 1 1 0 0,-1-1-1 0 0,1 1 0 0 0,0-1 0 0 0,-1 0 0 0 0,1 1 0 0 0,0-1 0 0 0,0 0 0 0 0,0 0 1 0 0,0 0-1 0 0,-4-12-24 0 0,1 0 0 0 0,0 0 1 0 0,1-1-1 0 0,1 1 0 0 0,0-1 1 0 0,1 1-1 0 0,0-1 0 0 0,1 0 1 0 0,1 0-1 0 0,0 1 1 0 0,4-15 23 0 0,1 5-73 0 0,1 0 0 0 0,1 1 0 0 0,1 1 1 0 0,2-1-1 0 0,0 1 0 0 0,9-12 73 0 0,-10 15-104 0 0,80-124-2279 0 0,-45 88-5678 0 0,-35 47-3450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0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7242 0 0,'0'0'1336'0'0,"0"0"-691"0"0,0 0-326 0 0,0 0 158 0 0,0 0 349 0 0,0 0 277 0 0,0 0 73 0 0,0 0-85 0 0,0 0-189 0 0,0 0-181 0 0,0 0-135 0 0,-6 16-110 0 0,-21 54-58 0 0,-40 42 911 0 0,17-42-1504 0 0,38-58-3178 0 0,-1-2-3298 0 0,11-9-1817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0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12 579 3993 0 0,'0'0'2031'0'0,"0"0"-584"0"0,0 0-271 0 0,0 0 14 0 0,0 0 145 0 0,0 0 161 0 0,0 0 16 0 0,0 0-126 0 0,0 0-227 0 0,0 0-298 0 0,0 0-247 0 0,-1-9-169 0 0,-4-28-87 0 0,3 28-20 0 0,2 9 7 0 0,0 0 5 0 0,0 0 1 0 0,0 0-16 0 0,0 12 538 0 0,-3 292 2143 0 0,3-294-2995 0 0,1 0 1 0 0,0 0 0 0 0,1 0 0 0 0,0 0 0 0 0,1 0 0 0 0,0 0-1 0 0,0 0 1 0 0,1-1 0 0 0,1 0 0 0 0,-1 0 0 0 0,2 0 0 0 0,2 4-22 0 0,-6-10 28 0 0,0 0 0 0 0,0 0 0 0 0,0 0 0 0 0,1 0 0 0 0,-1-1 0 0 0,1 1 0 0 0,0-1 0 0 0,0 0 1 0 0,0 1-1 0 0,0-1 0 0 0,0 0 0 0 0,0-1 0 0 0,1 1 0 0 0,-1-1 0 0 0,1 1 0 0 0,-1-1 0 0 0,1 0 0 0 0,-1 0 1 0 0,1-1-1 0 0,0 1 0 0 0,-1-1 0 0 0,1 0 0 0 0,0 0 0 0 0,0 0 0 0 0,-1 0 0 0 0,1 0 0 0 0,0-1 0 0 0,-1 0 1 0 0,1 0-1 0 0,-1 0 0 0 0,1 0 0 0 0,-1 0 0 0 0,1-1 0 0 0,-1 0 0 0 0,2 0-28 0 0,20-16 147 0 0,-1 0 0 0 0,-1-2-1 0 0,-1 0 1 0 0,0-2 0 0 0,-2 0 0 0 0,-1-2-1 0 0,0 0 1 0 0,1-4-147 0 0,-6 8 37 0 0,72-93 38 0 0,-85 113-79 0 0,0-1-1 0 0,0 1 1 0 0,0 0 0 0 0,-1 0 0 0 0,1 0 0 0 0,0 0 0 0 0,0 0-1 0 0,0 0 1 0 0,0 0 0 0 0,0 0 0 0 0,-1 0 0 0 0,1 1-1 0 0,0-1 1 0 0,0 0 0 0 0,0 0 0 0 0,0 1 0 0 0,-1-1 0 0 0,1 1-1 0 0,0-1 1 0 0,0 1 0 0 0,-1-1 0 0 0,1 1 0 0 0,0-1-1 0 0,-1 1 1 0 0,1-1 0 0 0,-1 1 0 0 0,1 0 0 0 0,-1 0 0 0 0,1-1-1 0 0,-1 1 1 0 0,1 0 0 0 0,-1 0 0 0 0,1-1 0 0 0,-1 1 0 0 0,0 0-1 0 0,0 0 1 0 0,1 0 0 0 0,-1 0 0 0 0,0-1 0 0 0,0 1-1 0 0,0 0 1 0 0,0 0 0 0 0,0 0 0 0 0,0 0 4 0 0,4 7 21 0 0,18 27 25 0 0,-18-26-43 0 0,1-1-1 0 0,0 1 1 0 0,0-1 0 0 0,1 0 0 0 0,0-1 0 0 0,0 0 0 0 0,1 1 0 0 0,0-2-1 0 0,1 1 1 0 0,-1-1 0 0 0,1 0 0 0 0,0-1 0 0 0,4 2-3 0 0,-8-4 39 0 0,1-1 0 0 0,1 1 0 0 0,-1-1 1 0 0,0 0-1 0 0,0-1 0 0 0,1 1 0 0 0,-1-1 1 0 0,1 0-1 0 0,0 0 0 0 0,-1-1 0 0 0,1 0 0 0 0,-1 0 1 0 0,1 0-1 0 0,0 0 0 0 0,-1-1 0 0 0,1 0 0 0 0,-1 0 1 0 0,1-1-1 0 0,-1 1 0 0 0,1-1 0 0 0,-1-1 1 0 0,0 1-1 0 0,0-1 0 0 0,0 1 0 0 0,0-1 0 0 0,-1-1 1 0 0,1 1-1 0 0,-1-1 0 0 0,0 0 0 0 0,0 0 1 0 0,0 0-1 0 0,0 0-39 0 0,7-12 65 0 0,0-1 0 0 0,-1 0 0 0 0,-1 0 0 0 0,0-1 0 0 0,-2 0 0 0 0,0-1 0 0 0,0 1 0 0 0,-2-1 0 0 0,-1-1 0 0 0,0 1 0 0 0,-1-1 0 0 0,-1-9-65 0 0,-1-12-436 0 0,-1 23-6343 0 0,0 19 1822 0 0,1 1 2221 0 0,-1-1 27 0 0,2 3-8771 0 0</inkml:trace>
  <inkml:trace contextRef="#ctx0" brushRef="#br0" timeOffset="420.121">1127 789 7202 0 0,'0'0'2821'0'0,"0"0"-1510"0"0,0 0-428 0 0,0 0 250 0 0,0 0 295 0 0,0 0 69 0 0,0 0-92 0 0,0 0-184 0 0,0 0-148 0 0,0 0-135 0 0,0 0-109 0 0,0 0-80 0 0,0 0-133 0 0,32-11-112 0 0,97-36-77 0 0,-73 11 102 0 0,-51 27-402 0 0,0 3-65 0 0,0 0-1 0 0,0 0 1 0 0,-1 0-1 0 0,0-1 1 0 0,-1 1-1 0 0,1-1 1 0 0,-1 0-1 0 0,-1 0 1 0 0,1 0-1 0 0,-1 0 1 0 0,0-1-1 0 0,-1 1 1 0 0,0-1-1 0 0,0 1 0 0 0,-1-1 1 0 0,1 1-1 0 0,-2-1 1 0 0,1 1-1 0 0,-1-1 1 0 0,-1-2-62 0 0,-1 6 4 0 0,0 0 0 0 0,0 0 0 0 0,0 1 1 0 0,-1-1-1 0 0,0 1 0 0 0,0 0 0 0 0,1 0 0 0 0,-2 1 1 0 0,1-1-1 0 0,0 1 0 0 0,0 0 0 0 0,-1 0 0 0 0,1 0 1 0 0,-1 1-1 0 0,0-1 0 0 0,0 1 0 0 0,1 0 0 0 0,-1 1 1 0 0,0-1-1 0 0,0 1 0 0 0,0 0 0 0 0,0 0 0 0 0,0 0 1 0 0,1 1-1 0 0,-1 0 0 0 0,0 0 0 0 0,0 0 0 0 0,1 0 1 0 0,-1 1-1 0 0,1 0 0 0 0,-1 0 0 0 0,1 0 0 0 0,-1 0 1 0 0,0 1-5 0 0,-5 3-2 0 0,0 1 1 0 0,0 0 0 0 0,0 1 0 0 0,1-1 0 0 0,0 2 0 0 0,1-1 0 0 0,0 1-1 0 0,0 1 1 0 0,1-1 0 0 0,0 1 0 0 0,0 0 0 0 0,2 1 0 0 0,-1 0-1 0 0,1 0 1 0 0,0 0 0 0 0,1 0 0 0 0,1 1 0 0 0,0 0 0 0 0,0-1 0 0 0,1 1-1 0 0,1 0 1 0 0,0 0 0 0 0,0 0 0 0 0,1 1 0 0 0,1-1 0 0 0,0 0 0 0 0,1 0-1 0 0,0 0 1 0 0,4 11 1 0 0,1-14 22 0 0,0 0-1 0 0,1 0 1 0 0,0-1-1 0 0,0 0 1 0 0,1 0-1 0 0,0-1 0 0 0,0 0 1 0 0,1-1-1 0 0,-1 0 1 0 0,2 0-1 0 0,-1-1 1 0 0,1-1-1 0 0,-1 0 1 0 0,1 0-1 0 0,0-1 1 0 0,0 0-1 0 0,1-1 0 0 0,-1 0 1 0 0,1-1-1 0 0,-1 0 1 0 0,1-1-1 0 0,-1 0 1 0 0,2-1-22 0 0,144-13-1399 0 0,-138 10-291 0 0,1 0-4807 0 0,-5 0-5698 0 0</inkml:trace>
  <inkml:trace contextRef="#ctx0" brushRef="#br0" timeOffset="2685.947">2158 355 2777 0 0,'0'0'1735'0'0,"0"0"-158"0"0,0 0 2 0 0,0 0 64 0 0,0 0 50 0 0,0 0-56 0 0,0 0-79 0 0,0 0-154 0 0,0 0-187 0 0,0 0-212 0 0,0 0-254 0 0,-10-4-146 0 0,-29-11-87 0 0,29 11-58 0 0,43-21 1279 0 0,-23 19-1578 0 0,-2 0-75 0 0,1 1 0 0 0,-1 0 1 0 0,1 1-1 0 0,0 0 0 0 0,1 0 1 0 0,-1 1-1 0 0,1 0 0 0 0,-1 0 0 0 0,1 1 1 0 0,0 1-1 0 0,0 0 0 0 0,0 0 0 0 0,0 1 1 0 0,0 0-1 0 0,9 1-86 0 0,-13 3 46 0 0,0 0-1 0 0,0 0 1 0 0,0 1 0 0 0,-1 0 0 0 0,1 0-1 0 0,-1 0 1 0 0,0 1 0 0 0,-1 0 0 0 0,1-1-1 0 0,-1 2 1 0 0,-1-1 0 0 0,1 0-1 0 0,-1 1 1 0 0,0 0 0 0 0,0 0 0 0 0,-1-1-1 0 0,0 2 1 0 0,0-1 0 0 0,-1 0-1 0 0,1 0 1 0 0,-1 4-46 0 0,6 192 784 0 0,-10-174-721 0 0,-2 1 0 0 0,-2-1 0 0 0,0 0 0 0 0,-2 0-1 0 0,-1-1 1 0 0,-1 0 0 0 0,-2 0 0 0 0,-1-2 0 0 0,0 0-1 0 0,-2 0 1 0 0,-2 0-63 0 0,-19 8 214 0 0,36-34-154 0 0,1 0 32 0 0,0 0 1 0 0,56-145 314 0 0,-38 109-362 0 0,19-42-53 0 0,4 1-1 0 0,3 3 1 0 0,53-67 8 0 0,-4 59-159 0 0,-82 111-21 0 0,1 181 343 0 0,-23 6-31 0 0,18-234-89 0 0,0-1 1 0 0,1 1 0 0 0,1 1-1 0 0,1 0 1 0 0,0 0 0 0 0,11-13-44 0 0,-9 12 4 0 0,17-28-11 0 0,2 2 1 0 0,2 1-1 0 0,2 1 0 0 0,1 2 0 0 0,17-12 7 0 0,-5 18-42 0 0,-44 56-66 0 0,-6 12 182 0 0,-2-1-1 0 0,-2 1 1 0 0,-1-1 0 0 0,-1 0-1 0 0,-9 20-73 0 0,-8 36 104 0 0,-11 117-1170 0 0,61-232-3967 0 0,-13 11 1488 0 0,-4 4-2749 0 0,-1 0-4952 0 0</inkml:trace>
  <inkml:trace contextRef="#ctx0" brushRef="#br0" timeOffset="4123.863">3189 321 10250 0 0,'0'0'1232'0'0,"0"0"-281"0"0,0 0-12 0 0,0 0 171 0 0,0 0 151 0 0,0 0-12 0 0,0 0-141 0 0,0 0-152 0 0,-8 32-154 0 0,-24 98-130 0 0,13 13 988 0 0,26-24-757 0 0,-6-115-869 0 0,1 0 0 0 0,-1 0 0 0 0,1 0 0 0 0,0 0 0 0 0,0-1 0 0 0,0 1 0 0 0,1-1 0 0 0,-1 1-1 0 0,1-1 1 0 0,0 0 0 0 0,0 0 0 0 0,0 0 0 0 0,0-1 0 0 0,0 1 0 0 0,1-1 0 0 0,-1 0 0 0 0,1 1 0 0 0,0-2 0 0 0,0 1 0 0 0,-1 0 0 0 0,1-1 0 0 0,0 1 0 0 0,0-1 0 0 0,1 0 0 0 0,-1-1 0 0 0,0 1 0 0 0,1-1-34 0 0,8-1 126 0 0,0-1-1 0 0,0-1 1 0 0,0 0 0 0 0,0-1-1 0 0,0 0 1 0 0,-1-1-1 0 0,0 0 1 0 0,0-1-1 0 0,0-1 1 0 0,-1 1-1 0 0,0-2 1 0 0,0 0-1 0 0,-1 0 1 0 0,0-1-1 0 0,0 0 1 0 0,-1-1-1 0 0,5-6-125 0 0,3-4 71 0 0,0 0-1 0 0,-1-1 1 0 0,-1-1-1 0 0,-1-1 1 0 0,-1 0-1 0 0,-1-1 1 0 0,-1 0 0 0 0,-1-1-1 0 0,2-11-70 0 0,-4-30 245 0 0,-8 65-173 0 0,0 1 10 0 0,0 0-13 0 0,0 0-6 0 0,0 0-31 0 0,0 0-9 0 0,-32 38-126 0 0,24-17 114 0 0,1 1 0 0 0,1-1 1 0 0,2 1-1 0 0,0 1 0 0 0,1-1 1 0 0,1 0-1 0 0,1 21-11 0 0,0-34 10 0 0,1 141-15 0 0,1-146 12 0 0,1-1 0 0 0,-1 1 0 0 0,1-1 0 0 0,0 1 0 0 0,0-1 0 0 0,0 1 0 0 0,1-1-1 0 0,-1 0 1 0 0,1 0 0 0 0,0 0 0 0 0,0-1 0 0 0,-1 1 0 0 0,2 0 0 0 0,-1-1 0 0 0,0 0 0 0 0,1 0 0 0 0,-1 0 0 0 0,1 0 0 0 0,-1-1 0 0 0,1 1 0 0 0,0-1 0 0 0,-1 0 0 0 0,1 0 0 0 0,0 0 0 0 0,0-1 0 0 0,0 1 0 0 0,0-1 0 0 0,0 0 0 0 0,0 0 0 0 0,0 0 0 0 0,0-1-1 0 0,0 1 1 0 0,0-1 0 0 0,0 0 0 0 0,-1 0 0 0 0,1 0 0 0 0,1-1-7 0 0,5-2 52 0 0,0-1-1 0 0,-1 0 0 0 0,0 0 0 0 0,0-1 1 0 0,0 0-1 0 0,-1-1 0 0 0,0 0 1 0 0,0 0-1 0 0,0-1 0 0 0,-1 1 0 0 0,-1-2 1 0 0,1 1-1 0 0,3-7-51 0 0,26-40 115 0 0,-2-1-1 0 0,-3-2 1 0 0,20-49-115 0 0,-6 4 93 0 0,-43 102-95 0 0,-1 0-1 0 0,1 0 1 0 0,0 1-1 0 0,0-1 0 0 0,0 1 1 0 0,0 0-1 0 0,0 0 1 0 0,-1-1-1 0 0,1 1 0 0 0,0 0 1 0 0,0 0-1 0 0,0 1 0 0 0,0-1 1 0 0,0 0-1 0 0,0 1 1 0 0,0-1-1 0 0,-1 1 0 0 0,1 0 1 0 0,0-1-1 0 0,0 1 1 0 0,-1 0-1 0 0,1 0 0 0 0,0 0 1 0 0,-1 0-1 0 0,2 1 3 0 0,7 14 3 0 0,-1 0 0 0 0,0 0-1 0 0,-1 1 1 0 0,-1 0 0 0 0,0 0 0 0 0,-2 1 0 0 0,0 0-1 0 0,0 0 1 0 0,-2 0 0 0 0,0 0 0 0 0,-1 16-3 0 0,0-24 14 0 0,-1 1-1 0 0,0-1 1 0 0,-1 1 0 0 0,0 0-1 0 0,0-1 1 0 0,-1 1 0 0 0,-1-1 0 0 0,0 1-1 0 0,0-1 1 0 0,-1 1 0 0 0,0-1-1 0 0,-1 0 1 0 0,0 0 0 0 0,-1-1 0 0 0,0 1-1 0 0,0-1 1 0 0,-1 0 0 0 0,0 0-1 0 0,-1-1 1 0 0,0 0 0 0 0,0 0 0 0 0,0-1-1 0 0,-1 1 1 0 0,-1-2 0 0 0,1 1-1 0 0,-1-1 1 0 0,0 0 0 0 0,-7 3-14 0 0,-50 5-135 0 0,77-26-352 0 0,7 4 474 0 0,1 1-1 0 0,1 1 0 0 0,-1 1 0 0 0,1 0 0 0 0,-1 2 0 0 0,1 0 0 0 0,0 1 1 0 0,0 1-1 0 0,13 1 14 0 0,124-18 210 0 0,-137 13-162 0 0,0-1 1 0 0,0-1 0 0 0,-1 0-1 0 0,0-1 1 0 0,-1-2-1 0 0,0 0 1 0 0,0 0 0 0 0,-1-2-1 0 0,6-5-48 0 0,5-11 67 0 0,-1-1 0 0 0,-2-1-1 0 0,-1-1 1 0 0,-1-2 0 0 0,-2 0-1 0 0,-1-1 1 0 0,-2-1 0 0 0,-1 0-1 0 0,-2-2 1 0 0,7-28-67 0 0,-15 39 5 0 0,-1 0 0 0 0,-1 0 0 0 0,-1-1 0 0 0,-2 1-1 0 0,-1-1 1 0 0,-1-21-5 0 0,0 41 1 0 0,0 0-1 0 0,-1 0 1 0 0,0 0-1 0 0,0 0 1 0 0,0-1 0 0 0,-1 1-1 0 0,0 1 1 0 0,-1-1-1 0 0,1 0 1 0 0,-1 0-1 0 0,-1 1 1 0 0,1 0-1 0 0,-1 0 1 0 0,0 0-1 0 0,-3-4 0 0 0,6 10-2 0 0,1-1 0 0 0,-1 1 0 0 0,1 0-1 0 0,-1-1 1 0 0,0 1 0 0 0,1-1 0 0 0,-1 1-1 0 0,0 0 1 0 0,1 0 0 0 0,-1-1 0 0 0,0 1-1 0 0,1 0 1 0 0,-1 0 0 0 0,0 0 0 0 0,0 0 0 0 0,1 0-1 0 0,-1 0 1 0 0,0 0 0 0 0,0 0 0 0 0,1 0-1 0 0,-1 0 1 0 0,0 0 0 0 0,1 0 0 0 0,-1 0-1 0 0,0 1 1 0 0,1-1 0 0 0,-1 0 0 0 0,0 0-1 0 0,1 1 1 0 0,-1-1 0 0 0,0 1 0 0 0,1-1-1 0 0,-1 1 1 0 0,1-1 0 0 0,-1 1 0 0 0,1-1 0 0 0,-1 1-1 0 0,1-1 1 0 0,-1 1 0 0 0,1-1 0 0 0,-1 1-1 0 0,1 0 1 0 0,0-1 0 0 0,0 1 0 0 0,-1 0-1 0 0,1-1 1 0 0,0 1 0 0 0,0 0 0 0 0,0-1-1 0 0,-1 1 1 0 0,1 0 0 0 0,0 0 0 0 0,0-1-1 0 0,0 1 1 0 0,0 0 0 0 0,0 0 2 0 0,-9 43-117 0 0,12 239 197 0 0,44 104-7 0 0,-32-292-78 0 0,-15-96-6 0 0,0 1 0 0 0,0 0 0 0 0,0-1 1 0 0,0 1-1 0 0,0-1 0 0 0,1 1 0 0 0,-1 0 1 0 0,0-1-1 0 0,0 1 0 0 0,1 0 0 0 0,-1-1 1 0 0,0 1-1 0 0,0 0 0 0 0,1-1 0 0 0,-1 1 1 0 0,0 0-1 0 0,1 0 0 0 0,-1-1 0 0 0,0 1 1 0 0,1 0-1 0 0,-1 0 0 0 0,1 0 0 0 0,-1 0 1 0 0,0-1-1 0 0,1 1 0 0 0,-1 0 0 0 0,1 0 1 0 0,-1 0-1 0 0,1 0 0 0 0,-1 0 0 0 0,0 0 1 0 0,1 0-1 0 0,-1 0 0 0 0,1 0 0 0 0,-1 0 1 0 0,1 0-1 0 0,-1 1 0 0 0,0-1 0 0 0,1 0 1 0 0,-1 0-1 0 0,1 0 0 0 0,-1 0 0 0 0,0 1 0 0 0,1-1 1 0 0,-1 0-1 0 0,0 0 0 0 0,1 1 0 0 0,-1-1 1 0 0,0 0-1 0 0,1 1 0 0 0,-1-1 0 0 0,0 0 1 0 0,0 1-1 0 0,1-1 0 0 0,-1 0 0 0 0,0 1 1 0 0,0-1-1 0 0,0 0 0 0 0,0 1 0 0 0,1-1 1 0 0,-1 1-1 0 0,0-1 0 0 0,0 1 11 0 0,24-94-2358 0 0,-18 30-981 0 0,-5 21-3827 0 0,-1 22-4468 0 0</inkml:trace>
  <inkml:trace contextRef="#ctx0" brushRef="#br0" timeOffset="4372.936">4367 222 13179 0 0,'0'0'1824'0'0,"0"0"-549"0"0,0 0-409 0 0,0 0-126 0 0,0 0-17 0 0,0 0 117 0 0,0 0 91 0 0,0 0-10 0 0,0 0 29 0 0,0 0-83 0 0,0 0-113 0 0,0 0-121 0 0,0 0-101 0 0,23 9-104 0 0,76 26-80 0 0,36-16 449 0 0,-77-15-577 0 0,-6-1-298 0 0,1 2 0 0 0,-1 2 0 0 0,0 3 1 0 0,-1 2-1 0 0,22 9 78 0 0,-63-18-504 0 0,37 16-1016 0 0,-20-5-6849 0 0,-21-9-3364 0 0</inkml:trace>
  <inkml:trace contextRef="#ctx0" brushRef="#br0" timeOffset="4777.632">1705 1257 10666 0 0,'0'0'2089'0'0,"0"0"-552"0"0,0 0-294 0 0,0 0-106 0 0,0 0-108 0 0,0 0-95 0 0,0 0-82 0 0,0 0 1 0 0,0 0 40 0 0,0 0 7 0 0,0 0-77 0 0,37 0-85 0 0,124-1-33 0 0,323-32 1772 0 0,153-37-983 0 0,29-4-554 0 0,433 16-940 0 0,-1007 66-105 0 0,-92-8 102 0 0,-1 0-1 0 0,1 1 1 0 0,0-1-1 0 0,-1 0 1 0 0,1 0 0 0 0,0 0-1 0 0,0 1 1 0 0,-1-1 0 0 0,1 0-1 0 0,0 0 1 0 0,0 1 0 0 0,-1-1-1 0 0,1 0 1 0 0,0 1-1 0 0,0-1 1 0 0,0 0 0 0 0,0 1-1 0 0,0-1 1 0 0,-1 0 0 0 0,1 1-1 0 0,0-1 1 0 0,0 1-1 0 0,0-1 1 0 0,0 0 0 0 0,0 1-1 0 0,0-1 1 0 0,0 0 0 0 0,0 1-1 0 0,0-1 1 0 0,0 0 0 0 0,1 1-1 0 0,-1-1 1 0 0,0 0-1 0 0,0 1 1 0 0,0-1 0 0 0,0 0-1 0 0,0 1 1 0 0,1-1 0 0 0,-1 0-1 0 0,0 1 1 0 0,0-1-1 0 0,0 0 1 0 0,1 0 0 0 0,-1 1-1 0 0,0-1 1 0 0,1 0 0 0 0,-1 0-1 0 0,0 1 1 0 0,0-1 0 0 0,1 0-1 0 0,-1 0 1 0 0,0 0-1 0 0,1 0 1 0 0,-1 0 0 0 0,1 1-1 0 0,-1-1 1 0 0,0 0 0 0 0,1 0-1 0 0,-1 0 1 0 0,0 0 0 0 0,1 0-1 0 0,-1 0 1 0 0,1 0 3 0 0,-33 15-216 0 0,28-13 156 0 0,-147 35-2900 0 0,49-27-6829 0 0,100-10 9292 0 0,-21 0-11117 0 0</inkml:trace>
  <inkml:trace contextRef="#ctx0" brushRef="#br0" timeOffset="5210.095">1937 1411 7930 0 0,'0'0'1420'0'0,"0"0"-236"0"0,-31 5-2 0 0,-102 13 207 0 0,-19 14 7141 0 0,152-31-8466 0 0,0 0-1 0 0,0 0 0 0 0,0 0 0 0 0,0 0 1 0 0,0-1-1 0 0,0 1 0 0 0,1 0 0 0 0,-1 0 0 0 0,0 0 1 0 0,1 0-1 0 0,-1 0 0 0 0,0 0 0 0 0,1-1 1 0 0,-1 1-1 0 0,1 0 0 0 0,0 0 0 0 0,-1-1 1 0 0,1 1-1 0 0,-1 0 0 0 0,1-1 0 0 0,0 1 1 0 0,0 0-1 0 0,-1-1 0 0 0,1 1 0 0 0,0-1 1 0 0,0 1-1 0 0,0-1 0 0 0,0 0 0 0 0,-1 1 1 0 0,1-1-1 0 0,0 0 0 0 0,0 0 0 0 0,0 0 1 0 0,0 1-1 0 0,0-1 0 0 0,0 0 0 0 0,0 0 0 0 0,0 0-63 0 0,26 7 386 0 0,1-1-1 0 0,-1 0 1 0 0,1-2-1 0 0,0-2 0 0 0,0 0 1 0 0,0-2-1 0 0,11-1-385 0 0,-3 0 200 0 0,142-8 380 0 0,-2-9 1 0 0,0-7-1 0 0,35-15-580 0 0,-132 25 131 0 0,1023-183 739 0 0,-750 148-687 0 0,39 13-183 0 0,-225 35-104 0 0,-166 3 99 0 0,0-1 0 0 0,-1 1-1 0 0,1 0 1 0 0,0-1 0 0 0,-1 1-1 0 0,1-1 1 0 0,0 1 0 0 0,0 0 0 0 0,0-1-1 0 0,0 1 1 0 0,0 0 0 0 0,-1-1 0 0 0,1 1-1 0 0,0-1 1 0 0,0 1 0 0 0,1 0 0 0 0,-1-1-1 0 0,0 1 1 0 0,0 0 0 0 0,0-1 0 0 0,0 1-1 0 0,0 0 1 0 0,1-1 0 0 0,-1 1 0 0 0,0-1-1 0 0,1 1 1 0 0,-1-1 0 0 0,0 1-1 0 0,1 0 1 0 0,-1-1 0 0 0,0 0 0 0 0,1 1-1 0 0,-1-1 1 0 0,1 1 0 0 0,-1-1 0 0 0,1 1-1 0 0,-1-1 1 0 0,1 0 0 0 0,0 1 0 0 0,-1-1-1 0 0,1 0 1 0 0,-1 0 0 0 0,1 1 0 0 0,0-1-1 0 0,-1 0 1 0 0,1 0 0 0 0,0 0 0 0 0,-1 0-1 0 0,1 0 1 0 0,0 0 0 0 0,-1 0 0 0 0,1 0-1 0 0,-1 0 1 0 0,1 0 0 0 0,0 0-1 0 0,-1 0 1 0 0,1-1 0 0 0,0 1 0 0 0,0 0 5 0 0,-46 29-413 0 0,-39 9-2077 0 0,47-32-6762 0 0,28-6-2911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1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313 100 5649 0 0,'0'0'1674'0'0,"0"0"-315"0"0,0 0-195 0 0,0 0 6 0 0,0 0 93 0 0,0 0 22 0 0,0 0-79 0 0,0 0-145 0 0,0 0-167 0 0,0 0-179 0 0,0 0-162 0 0,-27 2-122 0 0,-85 11-103 0 0,57 15 127 0 0,47-20-333 0 0,3-3-52 0 0,-5 3 71 0 0,1 1 0 0 0,0 0 0 0 0,0 0 0 0 0,1 1 0 0 0,0-1 0 0 0,0 2 0 0 0,1-1 0 0 0,1 1 0 0 0,0 0 0 0 0,1 1 0 0 0,0-1 0 0 0,-1 4-141 0 0,4-9 61 0 0,0-1 0 0 0,1 0 0 0 0,-1 1 0 0 0,1-1-1 0 0,0 1 1 0 0,1-1 0 0 0,0 1 0 0 0,-1 0 0 0 0,2-1 0 0 0,-1 1 0 0 0,1-1-1 0 0,-1 1 1 0 0,2-1 0 0 0,-1 1 0 0 0,1-1 0 0 0,-1 1 0 0 0,1-1 0 0 0,1 0-1 0 0,-1 0-60 0 0,57 8 934 0 0,-50-13-795 0 0,3-3-23 0 0,0-1 0 0 0,-1 0 0 0 0,1 0 0 0 0,-1-1 0 0 0,0 0 0 0 0,0-1 1 0 0,-1-1-1 0 0,0 0 0 0 0,0 0 0 0 0,-1 0 0 0 0,1-2 0 0 0,-2 1 0 0 0,8-9-116 0 0,169-210 696 0 0,-130 153-516 0 0,-41 56-101 0 0,-14 17-79 0 0,3 20 68 0 0,42 250 971 0 0,-12-120-948 0 0,-18-90-37 0 0,-1 0-1 0 0,-4 1 0 0 0,-2 0 0 0 0,-3 0 1 0 0,-2 1-1 0 0,-4 37-53 0 0,-2-81 0 0 0,-1 0 1 0 0,0 0-1 0 0,-1-1 0 0 0,-1 0 1 0 0,0 0-1 0 0,-1-1 0 0 0,-1 1 1 0 0,-1-2-1 0 0,0 1 0 0 0,0-1 1 0 0,-12 12-1 0 0,14-18-4 0 0,0-1 1 0 0,0 0-1 0 0,-1 0 0 0 0,0-1 1 0 0,0 0-1 0 0,0-1 1 0 0,-1 1-1 0 0,0-2 0 0 0,0 1 1 0 0,0-1-1 0 0,0-1 1 0 0,-1 1-1 0 0,1-2 0 0 0,-1 1 1 0 0,0-1-1 0 0,0-1 0 0 0,-10 1 4 0 0,17-2-5 0 0,0-1-1 0 0,0 1 0 0 0,-1 0 0 0 0,1-1 0 0 0,0 0 1 0 0,0 0-1 0 0,0 0 0 0 0,0 0 0 0 0,0-1 0 0 0,0 1 1 0 0,1-1-1 0 0,-1 1 0 0 0,0-1 0 0 0,1 0 0 0 0,-1 0 0 0 0,1 0 1 0 0,0-1-1 0 0,0 1 0 0 0,0 0 0 0 0,0-1 0 0 0,0 1 1 0 0,0-1-1 0 0,0 0 0 0 0,1 0 0 0 0,0 0 0 0 0,-1 0 1 0 0,1 0-1 0 0,0 0 0 0 0,0 0 0 0 0,0-3 6 0 0,0-98-160 0 0,10 79 133 0 0,1 0 1 0 0,1 0-1 0 0,1 1 1 0 0,2 0-1 0 0,0 1 1 0 0,7-7 26 0 0,-13 18-3 0 0,58-82-125 0 0,4 4 0 0 0,4 2 0 0 0,3 4 0 0 0,52-41 128 0 0,-111 109-111 0 0,0 1 0 0 0,0 0-1 0 0,2 2 1 0 0,0 0 0 0 0,0 1 0 0 0,1 1-1 0 0,1 1 1 0 0,-1 1 0 0 0,13-3 111 0 0,43-11-38 0 0,-53 7 328 0 0,-30 22 99 0 0,-4 1-375 0 0,-1 1-1 0 0,2 0 0 0 0,-1 0 1 0 0,1 1-1 0 0,0 0 0 0 0,1 1 1 0 0,0 0-1 0 0,1 0 0 0 0,0 1 1 0 0,1 0-1 0 0,0 0 0 0 0,0 1 1 0 0,1-1-1 0 0,1 1 0 0 0,0 0 1 0 0,1 1-1 0 0,0-1 0 0 0,0 0 1 0 0,1 5-14 0 0,2-12 6 0 0,0 0 1 0 0,0 0 0 0 0,1 0 0 0 0,0 0 0 0 0,-1 0 0 0 0,2-1 0 0 0,-1 1 0 0 0,0 0 0 0 0,1-1 0 0 0,0 1-1 0 0,0-1 1 0 0,1 1 0 0 0,-1-1 0 0 0,1 0 0 0 0,0 0 0 0 0,0 0 0 0 0,0 0 0 0 0,0-1 0 0 0,1 1 0 0 0,-1-1-1 0 0,1 0 1 0 0,0 0 0 0 0,0 0 0 0 0,0-1 0 0 0,1 1 0 0 0,-1-1 0 0 0,0 0 0 0 0,1 0 0 0 0,1 0-7 0 0,5 1 40 0 0,-1 0 1 0 0,0 0 0 0 0,1-1 0 0 0,0 0 0 0 0,0-1 0 0 0,-1 0 0 0 0,1-1-1 0 0,0 0 1 0 0,0-1 0 0 0,0 0 0 0 0,-1-1 0 0 0,1 0 0 0 0,-1 0 0 0 0,1-1-1 0 0,-1-1 1 0 0,0 0 0 0 0,0 0 0 0 0,0-1 0 0 0,-1 0 0 0 0,1-1 0 0 0,-1 0-1 0 0,-1 0 1 0 0,1-1 0 0 0,-1 0 0 0 0,0 0 0 0 0,-1-1 0 0 0,1 0 0 0 0,-2-1-1 0 0,1 1 1 0 0,-1-1 0 0 0,-1-1 0 0 0,1 1 0 0 0,-2-1 0 0 0,1 0 0 0 0,-1 0-1 0 0,-1 0 1 0 0,0-1 0 0 0,0 1 0 0 0,-1-1 0 0 0,0 1 0 0 0,0-10-41 0 0,-3 13-4 0 0,0 0 0 0 0,0 0-1 0 0,-1 0 1 0 0,1 0 0 0 0,-1 0 0 0 0,-1 1 0 0 0,1-1 0 0 0,-1 1 0 0 0,0 0 0 0 0,-1 0 0 0 0,0 0 0 0 0,0 0 0 0 0,0 0 0 0 0,0 1 0 0 0,-1 0 0 0 0,0 0 0 0 0,0 0 0 0 0,0 1 0 0 0,-1-1 0 0 0,0 1 0 0 0,1 0-1 0 0,-1 1 1 0 0,-1 0 0 0 0,1 0 0 0 0,0 0 0 0 0,-4 0 4 0 0,-1-3-102 0 0,0 2-1 0 0,0-1 0 0 0,-1 2 0 0 0,0-1 0 0 0,1 2 1 0 0,-1 0-1 0 0,-1 0 0 0 0,1 1 0 0 0,0 0 1 0 0,-3 1 102 0 0,9 1-280 0 0,-1-1 0 0 0,1 2 0 0 0,0-1 0 0 0,-1 1 0 0 0,1 0 0 0 0,0 0 0 0 0,0 0 0 0 0,0 1 1 0 0,0 0-1 0 0,1 0 0 0 0,-1 1 0 0 0,1 0 0 0 0,0 0 280 0 0,-1 0-829 0 0,-9 9-2678 0 0,6-5-2116 0 0,2 0-6315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1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3 7298 0 0,'0'0'2368'0'0,"0"0"-513"0"0,0 0-247 0 0,0 0 1 0 0,0 0 38 0 0,0 0-7 0 0,0 0-185 0 0,0 0-288 0 0,0 0-275 0 0,0 0-245 0 0,0 0-208 0 0,-2-2-150 0 0,2 2-268 0 0,1 0 0 0 0,-1 1 0 0 0,0-1 0 0 0,0 0 0 0 0,0 0 0 0 0,1 1 0 0 0,-1-1 0 0 0,0 0 0 0 0,0 1 0 0 0,0-1 0 0 0,0 0 0 0 0,0 1 0 0 0,0-1 0 0 0,0 0 0 0 0,0 1 0 0 0,0-1 0 0 0,0 0 0 0 0,0 1 0 0 0,0-1 0 0 0,0 0 1 0 0,0 1-1 0 0,0-1 0 0 0,0 0 0 0 0,0 1 0 0 0,0-1 0 0 0,0 0 0 0 0,0 1 0 0 0,-1-1 0 0 0,1 0 0 0 0,0 0 0 0 0,0 1 0 0 0,0-1 0 0 0,-1 0 0 0 0,1 0 0 0 0,0 1 0 0 0,0-1 0 0 0,-1 0 0 0 0,1 0 0 0 0,0 1 0 0 0,0-1 0 0 0,-1 0 0 0 0,1 0 0 0 0,0 0 0 0 0,-1 0 0 0 0,1 0 0 0 0,0 1 0 0 0,-1-1 0 0 0,1 0 0 0 0,0 0 0 0 0,-1 0 0 0 0,1 0 0 0 0,0 0 0 0 0,-1 0 0 0 0,1 0 0 0 0,0 0 0 0 0,-1 0 0 0 0,1 0 0 0 0,0 0-21 0 0,6 52 1220 0 0,-3-25-798 0 0,11 184 1828 0 0,-12 135-2250 0 0,-22-106-26 0 0,5-214-1836 0 0,-17-27-5334 0 0,21-4 898 0 0,5 0-5249 0 0</inkml:trace>
  <inkml:trace contextRef="#ctx0" brushRef="#br0" timeOffset="247.262">0 497 12611 0 0,'0'0'893'0'0,"0"0"-243"0"0,0 0 62 0 0,0 0 208 0 0,0 0 162 0 0,0 0 14 0 0,0 0-91 0 0,32-7-143 0 0,104-21-133 0 0,57 8 930 0 0,-140 17-1891 0 0,1 3 0 0 0,-1 2-1 0 0,0 2 1 0 0,51 11 232 0 0,-52 1-2602 0 0,-24-6-4745 0 0,-16-7-1826 0 0</inkml:trace>
  <inkml:trace contextRef="#ctx0" brushRef="#br0" timeOffset="433.227">856 511 2088 0 0,'0'0'3999'0'0,"0"0"-1618"0"0,0 0-567 0 0,0 0-141 0 0,0 0-81 0 0,0 0-145 0 0,0 0-215 0 0,0 0-164 0 0,0 0-135 0 0,0 0-145 0 0,0 0-123 0 0,-10 33-86 0 0,-29 101-90 0 0,33-68 240 0 0,9-59-603 0 0,1 0 4 0 0,1 0-1 0 0,-1 0 1 0 0,1 0-1 0 0,1-1 1 0 0,-1 0-1 0 0,1 0 1 0 0,0 0-1 0 0,1-1 1 0 0,-1 1 0 0 0,1-2-1 0 0,0 1 1 0 0,0-1-1 0 0,0 0 1 0 0,1 0-1 0 0,0-1 1 0 0,-1 0-1 0 0,1 0 1 0 0,0-1-1 0 0,1 0 1 0 0,-1-1-1 0 0,0 0 1 0 0,0 0-1 0 0,1 0 1 0 0,-1-1-1 0 0,0-1 1 0 0,1 1-1 0 0,-1-1 1 0 0,0-1-1 0 0,0 1 1 0 0,0-1 0 0 0,0-1-1 0 0,0 0 1 0 0,3-1-130 0 0,0-2 123 0 0,0 1 1 0 0,-1-2-1 0 0,0 1 1 0 0,-1-1-1 0 0,1-1 1 0 0,-1 0-1 0 0,-1 0 1 0 0,1-1-1 0 0,-1 0 1 0 0,-1 0-1 0 0,3-6-123 0 0,-6 10 32 0 0,-1 0-1 0 0,0 0 1 0 0,-1 0-1 0 0,1 0 1 0 0,-1 0-1 0 0,0-1 1 0 0,-1 1-1 0 0,1-1 0 0 0,-1 1 1 0 0,0-1-1 0 0,0 0 1 0 0,-1 1-1 0 0,0-1 1 0 0,0 0-1 0 0,0 1 1 0 0,-1-1-1 0 0,1 0 1 0 0,-1 1-1 0 0,-1-1 1 0 0,1 1-1 0 0,-1-1 1 0 0,0 1-1 0 0,0-1 1 0 0,-1 1-1 0 0,0 0-31 0 0,-5-5-17 0 0,0 1-1 0 0,-1 1 1 0 0,-1 0-1 0 0,1 0 1 0 0,-1 0-1 0 0,-1 1 1 0 0,1 1-1 0 0,-1 0 1 0 0,-1 1-1 0 0,1 0 1 0 0,0 0-1 0 0,-1 1 1 0 0,0 1-1 0 0,0 0 1 0 0,-8-1 17 0 0,3-1-141 0 0,0 2 1 0 0,-1 0 0 0 0,1 1-1 0 0,-1 0 1 0 0,0 1 0 0 0,1 2 0 0 0,-1 0-1 0 0,0 0 1 0 0,1 2 0 0 0,-1 0-1 0 0,-2 2 141 0 0,-21 13-3800 0 0,7 9-3340 0 0,27-16-4864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45.6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1 159,'6'12,"2"4</inkml:trace>
  <inkml:trace contextRef="#ctx0" brushRef="#br0" timeOffset="243.612">54 1</inkml:trace>
  <inkml:trace contextRef="#ctx0" brushRef="#br0" timeOffset="395.737">354 36,'-13'2,"0"0,1 1,-1 0,1 1,0 1,0-1,1 2,-1 0,1 0,1 1,-1 1,1-1,-2 3,11-8,0-1,-1 1,1-1,0 1,0 0,0-1,0 1,0 0,0 0,0 0,1 0,-1 0,1-1,-1 1,1 0,0 0,0 0,0 0,0 0,0 0,0 0,0 0,1 0,-1 0,1 0,0 0,-1 0,1 0,0 0,0-1,0 1,0 0,0-1,1 1,-1-1,1 1,-1-1,1 1,-1-1,1 0,-1 0,1 0,81 31,-10-33,-58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4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4108 151 12299 0 0,'0'0'1755'0'0,"0"0"-502"0"0,0 0-253 0 0,0 0-58 0 0,0 0 5 0 0,0 0-48 0 0,0 0-127 0 0,0 0-173 0 0,0 0-115 0 0,0 0-44 0 0,0 0 3 0 0,2 12 7 0 0,41 202 1858 0 0,-37 31-1320 0 0,-22-142-1030 0 0,10-131-9704 0 0,3-1-625 0 0,2 21 4951 0 0</inkml:trace>
  <inkml:trace contextRef="#ctx0" brushRef="#br0" timeOffset="305.566">3677 240 11122 0 0,'0'0'1777'0'0,"0"0"-585"0"0,0 0-310 0 0,0 0-104 0 0,0 0-15 0 0,0 0 57 0 0,0 0 37 0 0,0 0 52 0 0,0 0 37 0 0,0 0-34 0 0,0 0-81 0 0,0 0-91 0 0,34-1-88 0 0,108-3-111 0 0,-27-17 416 0 0,318-107 623 0 0,-310 112-2708 0 0,-119 38-4404 0 0,-10-7-3389 0 0,2-7-1757 0 0</inkml:trace>
  <inkml:trace contextRef="#ctx0" brushRef="#br0" timeOffset="570.459">3756 730 6873 0 0,'0'0'4280'0'0,"0"0"-2025"0"0,0 0-1012 0 0,0 0-193 0 0,0 0 3 0 0,0 0 54 0 0,0 0-19 0 0,0 0-41 0 0,0 0-56 0 0,0 0-92 0 0,0 0-100 0 0,36 3-124 0 0,114 7-98 0 0,-49-21 126 0 0,-81 4-546 0 0,256-69 810 0 0,-213 69-1929 0 0,-36 6-9029 0 0,-23 1-1379 0 0</inkml:trace>
  <inkml:trace contextRef="#ctx0" brushRef="#br0" timeOffset="936.503">4973 70 5209 0 0,'0'0'6085'0'0,"0"0"-3389"0"0,0 0-1145 0 0,0 0-103 0 0,0 0-17 0 0,0 0-105 0 0,0 0-240 0 0,0 0-297 0 0,0 0-275 0 0,0 0-166 0 0,0 0-23 0 0,0 0 52 0 0,-1 7 71 0 0,20 237 2614 0 0,-19-221-3008 0 0,2-3-55 0 0,-1 1-1 0 0,0 0 1 0 0,-2 0-1 0 0,-1 0 1 0 0,0-1-1 0 0,-2 1 1 0 0,0-1-1 0 0,-1 0 1 0 0,-1 0-1 0 0,-1 0 1 0 0,-1-1-1 0 0,0 0 1 0 0,-2 0-1 0 0,-2 3 2 0 0,-6-4-1369 0 0,17-40-4934 0 0,7-2 1101 0 0,2 9-1757 0 0,-4 7 64 0 0</inkml:trace>
  <inkml:trace contextRef="#ctx0" brushRef="#br0" timeOffset="1210.552">4807 118 8906 0 0,'0'0'3339'0'0,"0"0"-1454"0"0,0 0-726 0 0,0 0-179 0 0,0 0 65 0 0,0 0 120 0 0,0 0 50 0 0,0 0-77 0 0,0 0-161 0 0,0 0-199 0 0,0 0-153 0 0,34-5-112 0 0,108-16-90 0 0,151-48 1070 0 0,-174 47-2069 0 0,-118 22 246 0 0,-1 0-164 0 0,-31 29-5630 0 0,17-19 766 0 0,6-2-5465 0 0</inkml:trace>
  <inkml:trace contextRef="#ctx0" brushRef="#br0" timeOffset="1450.745">4919 288 4921 0 0,'0'0'2539'0'0,"0"0"-376"0"0,0 0-250 0 0,0 0-183 0 0,0 0-214 0 0,0 0-136 0 0,0 0-60 0 0,0 0-23 0 0,0 0-66 0 0,0 0-150 0 0,0 0-186 0 0,0 0-163 0 0,26 2-133 0 0,81 7-100 0 0,-15-22 317 0 0,-64 4-616 0 0,290-57-656 0 0,-283 65-2783 0 0,-23 1-6217 0 0,-7 0-2225 0 0</inkml:trace>
  <inkml:trace contextRef="#ctx0" brushRef="#br0" timeOffset="1838.47">3657 980 10898 0 0,'0'0'1277'0'0,"0"0"-411"0"0,0 0 25 0 0,0 0 200 0 0,0 0 91 0 0,0 0-10 0 0,0 0-140 0 0,0 0-165 0 0,0 0-51 0 0,0 0-70 0 0,0 0-33 0 0,0 0 23 0 0,0 0-42 0 0,32 4-19 0 0,106 12-35 0 0,-31-23 214 0 0,-79 1-633 0 0,836-177 2027 0 0,-411 102-2344 0 0,-439 79 46 0 0,-12 2-1845 0 0,-30 9-807 0 0,-26 9-1691 0 0,23-7 250 0 0,1 0-4376 0 0,15-4 2698 0 0</inkml:trace>
  <inkml:trace contextRef="#ctx0" brushRef="#br0" timeOffset="2239.563">3767 1146 9594 0 0,'0'0'1818'0'0,"0"0"-205"0"0,0 0 2 0 0,0 0-45 0 0,0 0-256 0 0,0 0-319 0 0,0 0-269 0 0,0 0-183 0 0,0 0-93 0 0,0 0-1 0 0,0 0 59 0 0,0 0 78 0 0,0 0 46 0 0,6 1-1 0 0,54 4 75 0 0,-1-2 1 0 0,1-2 0 0 0,-1-3 0 0 0,1-3 0 0 0,-1-3 0 0 0,0-2 0 0 0,15-6-707 0 0,-2 3 271 0 0,758-153 358 0 0,-673 144-2370 0 0,-217 48-2138 0 0,16-5-4198 0 0,29-17-2437 0 0</inkml:trace>
  <inkml:trace contextRef="#ctx0" brushRef="#br0" timeOffset="2550.479">3773 1381 13467 0 0,'0'0'1544'0'0,"0"0"-422"0"0,0 0-107 0 0,0 0 92 0 0,0 0 17 0 0,0 0-105 0 0,0 0-206 0 0,0 0-191 0 0,0 0-129 0 0,0 0-81 0 0,0 0-32 0 0,0 0-24 0 0,0 0 14 0 0,0 9 3 0 0,2 29 21 0 0,36-19 479 0 0,115-15 897 0 0,55-33-786 0 0,-151 17-797 0 0,320-73 573 0 0,161-28-508 0 0,-264 72-1635 0 0,-242 36-122 0 0,-18 2-1510 0 0,0 1-4473 0 0,-2 1-5485 0 0</inkml:trace>
  <inkml:trace contextRef="#ctx0" brushRef="#br0" timeOffset="29513.351">1 1746 6593 0 0,'0'0'1926'0'0,"0"0"-870"0"0,0 0-286 0 0,0 0 131 0 0,0 0 192 0 0,0 0 94 0 0,0 0-35 0 0,0 0-149 0 0,0 0-152 0 0,0 0-111 0 0,0 0-100 0 0,0 0-41 0 0,0 0-30 0 0,10 21-18 0 0,36 65 8 0 0,-46-85-521 0 0,1 1 0 0 0,-1-1 0 0 0,1 0 1 0 0,-1 1-1 0 0,1-1 0 0 0,0 0 0 0 0,-1 0 0 0 0,1 0 1 0 0,0 1-1 0 0,0-1 0 0 0,0 0 0 0 0,0 0 1 0 0,0 0-1 0 0,0 0 0 0 0,0-1 0 0 0,0 1 1 0 0,1 0-1 0 0,-1 0 0 0 0,0-1 0 0 0,0 1 1 0 0,1-1-1 0 0,-1 1 0 0 0,0-1 0 0 0,1 1 0 0 0,-1-1 1 0 0,0 0-1 0 0,1 0 0 0 0,-1 0 0 0 0,1 0 1 0 0,-1 0-1 0 0,1 0 0 0 0,-1 0 0 0 0,0 0 1 0 0,1 0-1 0 0,-1-1 0 0 0,1 1-38 0 0,5-1 401 0 0,0-1-256 0 0,0-1 0 0 0,0 1 0 0 0,-1-1 0 0 0,1-1 0 0 0,-1 1 0 0 0,0-1-1 0 0,0 0 1 0 0,0 0 0 0 0,0-1 0 0 0,-1 1 0 0 0,0-1 0 0 0,0-1 0 0 0,0 1-1 0 0,0-1 1 0 0,-1 0 0 0 0,0 0 0 0 0,0 0 0 0 0,-1 0 0 0 0,0-1 0 0 0,0 1-1 0 0,2-6-144 0 0,4-5 120 0 0,83-181 210 0 0,-92 198-332 0 0,0 0 0 0 0,0 1 1 0 0,0-1-1 0 0,0 0 0 0 0,0 1 0 0 0,0-1 1 0 0,0 1-1 0 0,1-1 0 0 0,-1 0 1 0 0,0 0-1 0 0,0 1 0 0 0,1-1 0 0 0,-1 0 1 0 0,0 1-1 0 0,0-1 0 0 0,1 0 1 0 0,-1 0-1 0 0,0 1 0 0 0,1-1 0 0 0,-1 0 1 0 0,0 0-1 0 0,1 0 0 0 0,-1 1 0 0 0,0-1 1 0 0,1 0-1 0 0,-1 0 0 0 0,0 0 1 0 0,1 0-1 0 0,-1 0 0 0 0,1 0 0 0 0,-1 0 1 0 0,0 0-1 0 0,1 0 0 0 0,-1 0 1 0 0,0 0-1 0 0,1 0 0 0 0,-1 0 0 0 0,1 0 1 0 0,-1 0-1 0 0,0 0 0 0 0,1 0 1 0 0,-1-1-1 0 0,0 1 0 0 0,1 0 0 0 0,-1 0 1 0 0,0 0-1 0 0,1-1 2 0 0,-1 4 9 0 0,4 28 150 0 0,-1 1 1 0 0,-2 0-1 0 0,-1 0 1 0 0,-1-1-1 0 0,-2 5-159 0 0,-21 190 514 0 0,-54 349 201 0 0,2-276-553 0 0,76-298-208 0 0,0-13-180 0 0,17-147-1800 0 0,6 79 496 0 0,66-185-5468 0 0,32 29-241 0 0,-19 94 7538 0 0,-97 136 193 0 0,17-25 3866 0 0,-22 30-2922 0 0,-8 13 817 0 0,-149 153 1488 0 0,56-47-2272 0 0,100-117-1447 0 0,0 0-1 0 0,0 0 1 0 0,0 0-1 0 0,0 0 0 0 0,0 0 1 0 0,0 0-1 0 0,0 0 1 0 0,1 1-1 0 0,-1-1 0 0 0,0 0 1 0 0,1 0-1 0 0,-1 1 1 0 0,1-1-1 0 0,0 0 0 0 0,-1 1 1 0 0,1-1-1 0 0,0 0 1 0 0,0 1-1 0 0,0-1 1 0 0,0 1-1 0 0,0-1 0 0 0,0 0 1 0 0,0 1-1 0 0,0-1 1 0 0,1 0-1 0 0,-1 1 0 0 0,1-1 1 0 0,-1 0-1 0 0,1 1 1 0 0,-1-1-1 0 0,1 0 0 0 0,-1 0 1 0 0,1 0-1 0 0,0 1 1 0 0,0-1-1 0 0,0 0 0 0 0,0 0 1 0 0,0 0-22 0 0,116 23 1245 0 0,-104-24-1159 0 0,-1 1 0 0 0,1 1 0 0 0,0 0 0 0 0,-1 0 0 0 0,1 1 0 0 0,-1 1 0 0 0,1 0 1 0 0,-1 0-1 0 0,-1 2 0 0 0,1-1 0 0 0,-1 1 0 0 0,0 1 0 0 0,0 0 0 0 0,-1 1 0 0 0,0 0 0 0 0,0 0 0 0 0,-1 1 0 0 0,0 0 0 0 0,2 4-86 0 0,-4 0 98 0 0,0 1 0 0 0,-2 0 0 0 0,1 0 0 0 0,-2 1 0 0 0,0 0 0 0 0,0-1 0 0 0,-2 1 0 0 0,0 1 0 0 0,0-1 0 0 0,-1 0 0 0 0,-1 0 0 0 0,-1 0 0 0 0,-1 7-98 0 0,2 12 127 0 0,0-33-134 0 0,0-1 2 0 0,0 0 7 0 0,0 0-15 0 0,0 0-27 0 0,0 0 19 0 0,0 0-14 0 0,0 0-4 0 0,0 0-2 0 0,0 0-38 0 0,0 0-35 0 0,0 0-26 0 0,0 0-70 0 0,0 0-86 0 0,5-21-8155 0 0,-3 16 2598 0 0,2 2-5490 0 0</inkml:trace>
  <inkml:trace contextRef="#ctx0" brushRef="#br0" timeOffset="29772.796">956 2287 9010 0 0,'0'0'2623'0'0,"0"0"-841"0"0,0 0-328 0 0,0 0 48 0 0,0 0 82 0 0,0 0-24 0 0,0 0-185 0 0,0 0-284 0 0,-1 32-284 0 0,-3 100-242 0 0,3-114-439 0 0,0 1 1 0 0,1-1-1 0 0,1 1 0 0 0,0-1 0 0 0,2 0 1 0 0,0 0-1 0 0,1 0 0 0 0,6 16-126 0 0,-9-29-8 0 0,4 14-338 0 0,-4-15-9156 0 0,-1-4-1804 0 0</inkml:trace>
  <inkml:trace contextRef="#ctx0" brushRef="#br0" timeOffset="29926.499">973 1856 15027 0 0,'0'0'1497'0'0,"0"0"-401"0"0,0 0-256 0 0,0 0-168 0 0,0 0-160 0 0,0 0-168 0 0,0 0-184 0 0,0 0-256 0 0,0 0-120 0 0,0 0-16 0 0,0 0-24 0 0,0 0-48 0 0,0 0-232 0 0,0 0-640 0 0,42 4-2161 0 0,-37 7-8546 0 0</inkml:trace>
  <inkml:trace contextRef="#ctx0" brushRef="#br0" timeOffset="30312.597">1216 2600 5441 0 0,'0'0'4194'0'0,"0"0"-2155"0"0,0 0-688 0 0,0 0 100 0 0,0 0 154 0 0,0 0 94 0 0,0 0-95 0 0,0 0-269 0 0,0 0-280 0 0,0 0-268 0 0,0 0-211 0 0,0 0-141 0 0,0 0-125 0 0,10-15-42 0 0,67-118 331 0 0,1-42 301 0 0,-70 159-905 0 0,-4 22-174 0 0,-3 31-54 0 0,-1-31 305 0 0,0 27-22 0 0,9 108-32 0 0,-7-136-12 0 0,-1 1 1 0 0,1 0-1 0 0,0-1 1 0 0,0 1 0 0 0,1-1-1 0 0,0 0 1 0 0,0 1 0 0 0,0-1-1 0 0,0-1 1 0 0,1 1-1 0 0,0 0 1 0 0,0-1 0 0 0,0 0-1 0 0,0 0 1 0 0,1 0 0 0 0,-1 0-1 0 0,1-1 1 0 0,0 0 0 0 0,0 0-1 0 0,1 0 1 0 0,-1-1-1 0 0,1 1-6 0 0,0-1 69 0 0,1 0 0 0 0,-1-1 0 0 0,0 1 1 0 0,1-2-1 0 0,-1 1 0 0 0,0 0 0 0 0,1-1 0 0 0,-1-1 0 0 0,1 1 0 0 0,-1-1 0 0 0,0 0 0 0 0,1 0 0 0 0,-1-1 0 0 0,0 1 0 0 0,0-1 0 0 0,0-1 0 0 0,0 1 0 0 0,0-1 0 0 0,0 0 0 0 0,-1-1 0 0 0,0 1 0 0 0,1-1 0 0 0,-1 0 0 0 0,-1 0 0 0 0,1-1 0 0 0,-1 0 0 0 0,1 1 0 0 0,-1-2 0 0 0,1-1-69 0 0,4-5 55 0 0,-1 0 1 0 0,0 0-1 0 0,-1-1 1 0 0,0 0-1 0 0,-1 0 1 0 0,-1-1-1 0 0,0 0 1 0 0,0 0-1 0 0,-2 0 1 0 0,0 0-1 0 0,0-1 1 0 0,0-10-56 0 0,-7-48-1112 0 0,-5 44-5821 0 0,5 21-5309 0 0</inkml:trace>
  <inkml:trace contextRef="#ctx0" brushRef="#br0" timeOffset="31162.933">383 2088 0 0 0,'0'0'628'0'0,"0"0"579"0"0,0 0 71 0 0,0 0-139 0 0,0 0-162 0 0,0 0-123 0 0,0 0-82 0 0,0 0 0 0 0,0 0 104 0 0,0 0 48 0 0,0 0-1 0 0,0 0-77 0 0,4-2-147 0 0,26-17 2239 0 0,-13-2 1603 0 0,5-14-2825 0 0,8-9-1197 0 0,85-99 940 0 0,-106 131-1228 0 0,-10 12 303 0 0,-5 7-569 0 0,-19 16-774 0 0,17-17-1162 0 0,6-2-7218 0 0,2-4-2208 0 0</inkml:trace>
  <inkml:trace contextRef="#ctx0" brushRef="#br0" timeOffset="32398.316">1943 2515 6841 0 0,'0'0'879'0'0,"0"0"-344"0"0,0 0 23 0 0,0 0 330 0 0,0 0 417 0 0,0 0 198 0 0,0 0 23 0 0,0 0-110 0 0,0 0-231 0 0,0 0-167 0 0,0 0-128 0 0,0 0-111 0 0,23-1-66 0 0,73-5-47 0 0,-25-19 635 0 0,-55 13-965 0 0,-8 9-245 0 0,0-1 0 0 0,-1 0-1 0 0,0 0 1 0 0,0 0-1 0 0,0-1 1 0 0,0 0-1 0 0,-1-1 1 0 0,0 1 0 0 0,0-1-1 0 0,0-1 1 0 0,-1 1-1 0 0,1-1 1 0 0,-2 0 0 0 0,1 0-1 0 0,-1 0 1 0 0,0 0-1 0 0,-1-1 1 0 0,1 0-1 0 0,-2 0 1 0 0,1 0 0 0 0,-1 0-1 0 0,0 0 1 0 0,-1 0-1 0 0,0-1 1 0 0,0-1-91 0 0,-3 7-8 0 0,-1 0 1 0 0,1 1-1 0 0,-1-1 0 0 0,0 1 0 0 0,0-1 1 0 0,0 1-1 0 0,0 0 0 0 0,0 0 1 0 0,0 0-1 0 0,-1 1 0 0 0,1-1 1 0 0,-1 1-1 0 0,1-1 0 0 0,-1 1 0 0 0,0 0 1 0 0,1 1-1 0 0,-1-1 0 0 0,0 1 1 0 0,0 0-1 0 0,1-1 0 0 0,-1 2 1 0 0,-3-1 7 0 0,-8 2-27 0 0,0 0 1 0 0,1 1-1 0 0,-1 0 1 0 0,1 1 0 0 0,0 1-1 0 0,0 1 1 0 0,0 0 0 0 0,1 0-1 0 0,0 1 1 0 0,0 1 0 0 0,1 0-1 0 0,0 1 1 0 0,0 0 0 0 0,1 1-1 0 0,0 0 1 0 0,1 1 0 0 0,0 0-1 0 0,1 1 1 0 0,0 0-1 0 0,1 0 1 0 0,0 1 0 0 0,1 0-1 0 0,0 0 1 0 0,1 1 0 0 0,-1 4 26 0 0,5-14-1 0 0,0 0 0 0 0,1-1 0 0 0,-1 1 0 0 0,1 0 0 0 0,0 0 0 0 0,0 0 0 0 0,0 0 0 0 0,0 0 0 0 0,1 1 0 0 0,-1-1 0 0 0,1 0 0 0 0,0 0 0 0 0,1 0 0 0 0,-1 0 1 0 0,1 1-1 0 0,-1-1 0 0 0,1 0 0 0 0,1 0 0 0 0,-1 0 0 0 0,0 0 0 0 0,1-1 0 0 0,0 1 0 0 0,0 0 0 0 0,0-1 0 0 0,0 1 0 0 0,1-1 0 0 0,-1 0 0 0 0,1 1 0 0 0,0-1 0 0 0,0-1 0 0 0,0 1 0 0 0,0 0 0 0 0,1-1 1 0 0,-1 1-1 0 0,1-1 0 0 0,-1 0 0 0 0,1 0 0 0 0,2 0 1 0 0,11 4 47 0 0,0-1 0 0 0,0-1 0 0 0,0-1-1 0 0,1 0 1 0 0,-1-1 0 0 0,1-1 0 0 0,0-1 0 0 0,0 0 0 0 0,-1-1 0 0 0,1-1 0 0 0,0-1 0 0 0,-1 0 0 0 0,0-2 0 0 0,2 0-47 0 0,33-12 292 0 0,-2-1-1 0 0,1-4 1 0 0,44-25-292 0 0,-67 34 116 0 0,0-1 1 0 0,-2-1-1 0 0,0-1 1 0 0,0-2-1 0 0,-2 0 1 0 0,0-2-1 0 0,-1 0 0 0 0,-1-2 1 0 0,-1 0-1 0 0,-1-2 1 0 0,-2 0-1 0 0,0-1 0 0 0,-1-1 1 0 0,1-4-117 0 0,-9 12 13 0 0,0-2 1 0 0,-1 1 0 0 0,-1-1-1 0 0,-1 0 1 0 0,0-1 0 0 0,-2 0-1 0 0,0 1 1 0 0,-2-1-1 0 0,0 0 1 0 0,-1-1 0 0 0,-1 1-1 0 0,-2 0 1 0 0,1 0 0 0 0,-2 0-1 0 0,-1 0 1 0 0,-1 1 0 0 0,-1-1-1 0 0,-5-13-13 0 0,10 30-1 0 0,-1 1 0 0 0,1 0 0 0 0,0 0 0 0 0,-1 0 0 0 0,0 0 0 0 0,0 0 0 0 0,0 0 0 0 0,0 0 0 0 0,0 1-1 0 0,0-1 1 0 0,-1 1 0 0 0,1-1 0 0 0,-1 1 0 0 0,0 0 0 0 0,0 0 0 0 0,1 0 0 0 0,-1 0 0 0 0,-1 1 0 0 0,1-1 0 0 0,0 1 0 0 0,0 0 0 0 0,0 0 0 0 0,-1 0 0 0 0,1 0-1 0 0,-1 1 1 0 0,1-1 0 0 0,0 1 0 0 0,-1 0 0 0 0,1 0 0 0 0,-1 0 0 0 0,1 0 0 0 0,-1 1 0 0 0,1-1 0 0 0,0 1 0 0 0,-1 0 0 0 0,1 0 0 0 0,0 0 0 0 0,-1 1 0 0 0,1-1-1 0 0,0 1 1 0 0,0 0 0 0 0,0-1 0 0 0,1 1 0 0 0,-1 1 0 0 0,0-1 1 0 0,-5 13 2 0 0,1 1 0 0 0,0-1 0 0 0,1 2 0 0 0,1-1 0 0 0,0 1 0 0 0,1-1 0 0 0,1 1-1 0 0,1 0 1 0 0,0 0 0 0 0,1 1 0 0 0,1-1 0 0 0,1 0 0 0 0,0 0 0 0 0,1 0 0 0 0,1 0 0 0 0,3 8-2 0 0,92 431 352 0 0,-90-420-304 0 0,-2 0 1 0 0,-1 0 0 0 0,-2 1-1 0 0,-1 0 1 0 0,-3 27-49 0 0,-18-16 78 0 0,17-48-125 0 0,0 1 0 0 0,0 0 0 0 0,0 0 0 0 0,-1-1 1 0 0,1 1-1 0 0,0-1 0 0 0,0 0 0 0 0,0 1 0 0 0,0-1 0 0 0,0 0 0 0 0,-1 0 0 0 0,1-1 0 0 0,0 1 0 0 0,0 0 0 0 0,0-1 0 0 0,0 1 0 0 0,0-1 0 0 0,0 0 0 0 0,0 1 0 0 0,0-1 0 0 0,0 0 0 0 0,0 0 0 0 0,0-1 0 0 0,0 1 0 0 0,1 0 1 0 0,-1-1-1 0 0,1 1 0 0 0,-1 0 0 0 0,1-1 0 0 0,-1 0 0 0 0,1 1 0 0 0,-1-2 47 0 0,-40-59-7468 0 0,37 50 1386 0 0,1-3-5333 0 0</inkml:trace>
  <inkml:trace contextRef="#ctx0" brushRef="#br0" timeOffset="32646.383">2333 2276 14899 0 0,'0'0'1088'0'0,"0"0"-295"0"0,0 0 57 0 0,0 0 221 0 0,0 0 162 0 0,0 0 70 0 0,0 0-117 0 0,0 0-191 0 0,0 0-134 0 0,0 0-129 0 0,33-4-115 0 0,105-15-95 0 0,155-24 1314 0 0,-102 36-1708 0 0,-143 30-1080 0 0,-37-3-5934 0 0,-11-16-2956 0 0</inkml:trace>
  <inkml:trace contextRef="#ctx0" brushRef="#br0" timeOffset="32876.75">3235 2453 15667 0 0,'0'0'1273'0'0,"0"0"-224"0"0,0 0-162 0 0,0 0-8 0 0,0 0-48 0 0,0 0-119 0 0,0 0-191 0 0,0 0-190 0 0,0 0-140 0 0,0 0-94 0 0,0 0-57 0 0,6 31-79 0 0,17 95-89 0 0,-21-115-932 0 0,2 9 2753 0 0,-4-18-5366 0 0,0-1-5493 0 0,0-1-939 0 0</inkml:trace>
  <inkml:trace contextRef="#ctx0" brushRef="#br0" timeOffset="33110.905">3252 2221 16780 0 0,'0'0'1536'0'0,"0"0"-608"0"0,0 0-224 0 0,0 0-128 0 0,0 0-112 0 0,0 0-111 0 0,0 0-145 0 0,0 0-144 0 0,0 0-80 0 0,0 0-120 0 0,0 0-64 0 0,0 0-129 0 0,0 0-255 0 0,0 0-488 0 0,66-74-1897 0 0,-55 81-9169 0 0</inkml:trace>
  <inkml:trace contextRef="#ctx0" brushRef="#br0" timeOffset="33343.339">3767 2309 15563 0 0,'0'0'2118'0'0,"0"0"-451"0"0,0 0-87 0 0,0 0-33 0 0,0 0-157 0 0,0 0-295 0 0,0 0-340 0 0,0 0-260 0 0,0 0-163 0 0,0 0-72 0 0,0 0-66 0 0,0 0-54 0 0,0 0-36 0 0,-23 18-27 0 0,-74 58-21 0 0,37-8-40 0 0,56-63-16 0 0,-1 0 1 0 0,1 1 0 0 0,0-1 0 0 0,0 1 0 0 0,1 0-1 0 0,0 0 1 0 0,0 0 0 0 0,0 1 0 0 0,1-1 0 0 0,0 1 0 0 0,0-1-1 0 0,0 1 1 0 0,1 0 0 0 0,0-1 0 0 0,1 1 0 0 0,-1 0-1 0 0,1 0 1 0 0,1 0 0 0 0,-1 0 0 0 0,1-1 0 0 0,0 1 0 0 0,1 0-1 0 0,-1-1 1 0 0,1 1 0 0 0,1-1 0 0 0,0 3-1 0 0,6-2 24 0 0,0 0 0 0 0,1-1 1 0 0,-1 1-1 0 0,1-2 0 0 0,1 0 1 0 0,-1 0-1 0 0,1 0 0 0 0,0-2 0 0 0,0 1 1 0 0,0-1-1 0 0,0-1 0 0 0,0 0 1 0 0,1-1-1 0 0,-1 0 0 0 0,1 0 0 0 0,-1-1 1 0 0,1-1-1 0 0,-1 0 0 0 0,0-1 1 0 0,1 0-1 0 0,-1 0 0 0 0,0-2 0 0 0,0 1 1 0 0,4-3-25 0 0,113-44-234 0 0,-82 17-6819 0 0,-39 28-5211 0 0</inkml:trace>
  <inkml:trace contextRef="#ctx0" brushRef="#br0" timeOffset="34101.132">4908 2313 2737 0 0,'0'0'1360'0'0,"0"0"42"0"0,0 0 191 0 0,0 0 158 0 0,0 0 38 0 0,0 0-164 0 0,0 0-324 0 0,0 0-244 0 0,0 0-169 0 0,0 0-113 0 0,0 0-43 0 0,-8-6-25 0 0,-27-19-71 0 0,32 24-505 0 0,0-1 1 0 0,0 1-1 0 0,0 0 0 0 0,0 0 0 0 0,0 0 0 0 0,-1 1 0 0 0,1-1 0 0 0,0 1 1 0 0,-1-1-1 0 0,1 1 0 0 0,0 0 0 0 0,0 1 0 0 0,-1-1 0 0 0,1 0 1 0 0,0 1-1 0 0,-1 0 0 0 0,1 0 0 0 0,-1 0-131 0 0,-1 1 186 0 0,-10 3 47 0 0,0 1-1 0 0,0 0 0 0 0,1 1 0 0 0,0 1 1 0 0,0 0-1 0 0,1 1 0 0 0,0 1 1 0 0,1 0-1 0 0,0 1 0 0 0,0 0 0 0 0,1 0 1 0 0,1 1-1 0 0,-4 6-232 0 0,7-10 65 0 0,0 1 0 0 0,0-1 0 0 0,1 1 0 0 0,0 1 0 0 0,1-1 0 0 0,0 1 0 0 0,1 0 0 0 0,0 0-1 0 0,0 0 1 0 0,1 1 0 0 0,0-1 0 0 0,1 1 0 0 0,0 0 0 0 0,1 8-65 0 0,0-14 8 0 0,1 0-1 0 0,0 0 0 0 0,1 0 0 0 0,-1-1 1 0 0,1 1-1 0 0,0 0 0 0 0,0 0 1 0 0,0 0-1 0 0,1-1 0 0 0,0 1 0 0 0,0 0 1 0 0,0-1-1 0 0,0 0 0 0 0,1 1 0 0 0,0-1 1 0 0,0 0-1 0 0,0-1 0 0 0,0 1 1 0 0,0 0-1 0 0,1-1 0 0 0,0 0 0 0 0,0 0 1 0 0,0 0-1 0 0,1 1-7 0 0,9 3 10 0 0,-1-1-1 0 0,2-1 1 0 0,-1 0-1 0 0,0-1 1 0 0,1 0 0 0 0,0-1-1 0 0,0-1 1 0 0,0-1-1 0 0,0 0 1 0 0,0 0 0 0 0,0-2-1 0 0,0 0 1 0 0,0 0-1 0 0,0-2 1 0 0,4-1-10 0 0,139-35-1416 0 0,-108 21-1692 0 0,-1-1-3677 0 0,-30 11-4549 0 0</inkml:trace>
  <inkml:trace contextRef="#ctx0" brushRef="#br0" timeOffset="35098.336">5488 2372 5689 0 0,'0'0'2578'0'0,"0"0"-1079"0"0,0 0-221 0 0,0 0 170 0 0,0 0 155 0 0,0 0-61 0 0,0 0-242 0 0,-31 17-245 0 0,-100 55-182 0 0,53-10 478 0 0,39-22-580 0 0,30-34-682 0 0,1 1-1 0 0,-1 1 1 0 0,2 0 0 0 0,-1 0 0 0 0,1 0 0 0 0,0 1 0 0 0,1 0-1 0 0,0 0 1 0 0,0 0 0 0 0,1 1 0 0 0,0 0 0 0 0,1 0 0 0 0,0 0-1 0 0,1 1 1 0 0,0 0 0 0 0,0-1 0 0 0,1 2-89 0 0,2-10 18 0 0,1-1 0 0 0,-1 1 1 0 0,0 0-1 0 0,1-1 0 0 0,-1 1 0 0 0,1-1 1 0 0,0 1-1 0 0,-1-1 0 0 0,1 1 0 0 0,0-1 0 0 0,0 1 1 0 0,0-1-1 0 0,0 0 0 0 0,0 1 0 0 0,0-1 1 0 0,1 0-1 0 0,-1 0 0 0 0,0 0 0 0 0,0 0 1 0 0,1 0-1 0 0,-1 0 0 0 0,1 0 0 0 0,-1-1 1 0 0,1 1-1 0 0,-1 0 0 0 0,1-1 0 0 0,-1 1 1 0 0,1-1-1 0 0,0 0 0 0 0,-1 1 0 0 0,1-1 1 0 0,0 0-1 0 0,-1 0 0 0 0,1 0 0 0 0,0 0 1 0 0,-1 0-1 0 0,2-1-18 0 0,62-11 825 0 0,-9-15-633 0 0,-2-3 0 0 0,0-2 0 0 0,-3-3 0 0 0,0-2 0 0 0,-3-2 0 0 0,-1-2 0 0 0,22-26-192 0 0,-45 42 63 0 0,-34 57 105 0 0,5-24-166 0 0,0 0-1 0 0,0 0 1 0 0,1 1 0 0 0,1 0-1 0 0,0-1 1 0 0,0 1-1 0 0,0 0 1 0 0,1 1 0 0 0,0-1-1 0 0,1 0 1 0 0,0 1-1 0 0,1-1 1 0 0,0 0 0 0 0,0 1-1 0 0,1-1 1 0 0,0 1-1 0 0,1-1 1 0 0,0 0 0 0 0,0 0-1 0 0,1 0 1 0 0,0 0-1 0 0,1 0 1 0 0,0-1 0 0 0,0 1-1 0 0,3 2-1 0 0,-1-5 25 0 0,0 0 0 0 0,1-1 0 0 0,0 0 0 0 0,0 0 0 0 0,0 0-1 0 0,1-1 1 0 0,-1 0 0 0 0,1-1 0 0 0,0 0 0 0 0,0 0 0 0 0,0 0 0 0 0,1-1 0 0 0,-1 0-1 0 0,1-1 1 0 0,-1 0 0 0 0,1 0 0 0 0,-1-1 0 0 0,1 0 0 0 0,0-1 0 0 0,-1 0 0 0 0,1 0 0 0 0,-1 0-1 0 0,0-1 1 0 0,1-1 0 0 0,-1 1 0 0 0,0-2 0 0 0,0 1 0 0 0,0-1 0 0 0,-1 0 0 0 0,0 0-1 0 0,1-1 1 0 0,-1 0-25 0 0,285-270 776 0 0,-270 258-736 0 0,-13 9-40 0 0,-1 1 0 0 0,1 0 0 0 0,0 0-1 0 0,1 1 1 0 0,-1 0 0 0 0,1 1 0 0 0,0 0 0 0 0,1 1 0 0 0,-1 0-1 0 0,1 0 1 0 0,0 1 0 0 0,0 1 0 0 0,0-1 0 0 0,3 1 0 0 0,-12 4 1 0 0,0-1-1 0 0,0 1 1 0 0,0-1 0 0 0,-1 1 0 0 0,1 0-1 0 0,0-1 1 0 0,-1 1 0 0 0,1 0-1 0 0,-1 0 1 0 0,0 0 0 0 0,0 0 0 0 0,0 1-1 0 0,0-1 1 0 0,0 0 0 0 0,0 0 0 0 0,0 1-1 0 0,-1-1 1 0 0,1 0 0 0 0,-1 1 0 0 0,0-1-1 0 0,0 0 1 0 0,0 1 0 0 0,0-1-1 0 0,0 0 1 0 0,0 1 0 0 0,0-1 0 0 0,-1 0-1 0 0,0 1 1 0 0,1-1 0 0 0,-2 2-1 0 0,2 7 2 0 0,0 1 8 0 0,0-1 0 0 0,-1 0 1 0 0,-1 0-1 0 0,0 0 0 0 0,0 0 1 0 0,-1 0-1 0 0,0 0 0 0 0,-1 0 0 0 0,0-1 1 0 0,-1 0-1 0 0,0 0 0 0 0,-1 0 1 0 0,0 0-1 0 0,-3 2-10 0 0,0 2-2 0 0,-1 1 0 0 0,-1-2 0 0 0,0 1 0 0 0,-1-2 1 0 0,0 1-1 0 0,-1-2 0 0 0,-1 1 0 0 0,0-2 0 0 0,0 0 0 0 0,-11 5 2 0 0,8-10-76 0 0,21-6-221 0 0,156-39 218 0 0,-121 40 113 0 0,-14 2 24 0 0,-1-2 0 0 0,1-1-1 0 0,0 0 1 0 0,-1-2 0 0 0,0-1 0 0 0,1-1-1 0 0,-2-1 1 0 0,5-2-58 0 0,-15 3 53 0 0,0-1 0 0 0,-1 0 0 0 0,1 0 1 0 0,-1-1-1 0 0,-1-1 0 0 0,0 0 0 0 0,0-1 0 0 0,0 0 0 0 0,-1 0 0 0 0,0-1 0 0 0,-1 0 0 0 0,0-1 0 0 0,-1 0 1 0 0,0-1-1 0 0,-1 1 0 0 0,4-10-53 0 0,-2 3 15 0 0,0 0 1 0 0,-1-1 0 0 0,-1 0 0 0 0,-1 0-1 0 0,-1 0 1 0 0,-1-1 0 0 0,0 0-1 0 0,-2 0 1 0 0,0-1-16 0 0,-2 18-4 0 0,0 1 1 0 0,-1 0-1 0 0,0-1 0 0 0,1 1 1 0 0,-1-1-1 0 0,0 1 0 0 0,0 0 1 0 0,0 0-1 0 0,-1 0 0 0 0,1-1 0 0 0,0 1 1 0 0,-1 0-1 0 0,1 1 0 0 0,-1-1 1 0 0,0 0-1 0 0,0 0 0 0 0,0 1 1 0 0,1-1-1 0 0,-2 1 0 0 0,1-1 0 0 0,0 1 1 0 0,0 0-1 0 0,0 0 0 0 0,0 0 1 0 0,-1 0-1 0 0,1 0 0 0 0,-1 1 1 0 0,1-1-1 0 0,0 1 0 0 0,-1-1 1 0 0,1 1-1 0 0,-1 0 0 0 0,1 0 0 0 0,-1 0 1 0 0,1 0-1 0 0,-1 1 0 0 0,1-1 1 0 0,-1 1-1 0 0,1-1 0 0 0,0 1 1 0 0,-1 0-1 0 0,1 0 0 0 0,0 0 0 0 0,0 0 1 0 0,-1 0-1 0 0,1 1 0 0 0,0-1 1 0 0,-2 2 3 0 0,-8 7-5 0 0,-1 0 1 0 0,1 1-1 0 0,1 0 0 0 0,0 1 1 0 0,0 0-1 0 0,1 0 1 0 0,1 1-1 0 0,0 1 1 0 0,1 0-1 0 0,0 0 0 0 0,1 0 1 0 0,1 1-1 0 0,0 0 1 0 0,1 0-1 0 0,1 1 1 0 0,0-1-1 0 0,1 1 0 0 0,1 0 1 0 0,1 0-1 0 0,0 0 1 0 0,0 1 4 0 0,4-6 22 0 0,1 0 1 0 0,0 0-1 0 0,0 0 1 0 0,1 0-1 0 0,1-1 1 0 0,-1 0 0 0 0,2 0-1 0 0,-1 0 1 0 0,1-1-1 0 0,1 0 1 0 0,0 0-1 0 0,0-1 1 0 0,1 0-1 0 0,0-1 1 0 0,0 1-1 0 0,0-2 1 0 0,1 1 0 0 0,0-2-1 0 0,1 1 1 0 0,-1-1-1 0 0,1-1 1 0 0,1 1-23 0 0,4 1 70 0 0,-1-1 1 0 0,1-1-1 0 0,0 0 1 0 0,1-1-1 0 0,-1 0 1 0 0,0-2 0 0 0,1 0-1 0 0,0 0 1 0 0,16-3-71 0 0,-23 1-83 0 0,0 0 0 0 0,0-1 0 0 0,-1 0 0 0 0,1 0 0 0 0,0-1 0 0 0,-1 0 1 0 0,1-1-1 0 0,-1 0 0 0 0,0-1 0 0 0,0 0 0 0 0,-1 0 0 0 0,0-1 1 0 0,1 0-1 0 0,-2 0 0 0 0,1-1 0 0 0,4-5 83 0 0,-8 2-2348 0 0,-2 3-4294 0 0,-2 3-6297 0 0</inkml:trace>
  <inkml:trace contextRef="#ctx0" brushRef="#br0" timeOffset="40916.63">7392 2751 560 0 0,'0'0'1755'0'0,"0"0"-655"0"0,0 0-226 0 0,0 0 158 0 0,0 0 276 0 0,0 0 133 0 0,0 0-28 0 0,0 0-180 0 0,0 0-287 0 0,0 0-224 0 0,0 0-151 0 0,7 4 4897 0 0,-37 32-2542 0 0,110-69-1547 0 0,-148 63-1529 0 0,60-25-419 0 0,-9 7-5053 0 0,9-7-5740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6:4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309 166 0 0 0,'0'0'545'0'0,"0"0"-8"0"0,0 0 83 0 0,0 0 112 0 0,0 0 71 0 0,0 0 73 0 0,0 0 89 0 0,0 0 84 0 0,0 0 87 0 0,0 0 99 0 0,4-2 20 0 0,19-10 1225 0 0,-23 12-1293 0 0,0 0-43 0 0,0 0-39 0 0,0 0-46 0 0,0 0-59 0 0,0 0-41 0 0,0 0-75 0 0,0 0-93 0 0,0 0-70 0 0,-7-15 1554 0 0,1 13-2130 0 0,-1 0 1 0 0,1 0-1 0 0,-1 1 0 0 0,0 0 0 0 0,0 0 0 0 0,0 1 0 0 0,0-1 0 0 0,0 1 1 0 0,0 1-1 0 0,0-1 0 0 0,1 1 0 0 0,-1 1 0 0 0,0-1 0 0 0,0 1 0 0 0,1 0 1 0 0,-1 1-1 0 0,1-1 0 0 0,-6 4-145 0 0,-31 19 173 0 0,30-18-102 0 0,0 0 0 0 0,0 0-1 0 0,1 1 1 0 0,1 1 0 0 0,-1 0-1 0 0,1 1 1 0 0,1 0 0 0 0,-8 9-71 0 0,12-10 12 0 0,1 0 0 0 0,0 0 0 0 0,1 0 0 0 0,0 0 0 0 0,1 1 0 0 0,0 0 0 0 0,0-1 0 0 0,1 1 0 0 0,0 0 1 0 0,1 0-1 0 0,0 0 0 0 0,0 1 0 0 0,1-1 0 0 0,1 0 0 0 0,0 0 0 0 0,1 5-12 0 0,-1-11 9 0 0,0 1 0 0 0,0-1-1 0 0,1 0 1 0 0,-1 1 0 0 0,1-1-1 0 0,0 0 1 0 0,0 0 0 0 0,1 0 0 0 0,-1 0-1 0 0,1-1 1 0 0,0 1 0 0 0,0-1-1 0 0,0 0 1 0 0,0 1 0 0 0,1-1 0 0 0,-1-1-1 0 0,1 1 1 0 0,0 0 0 0 0,-1-1-1 0 0,1 0 1 0 0,1 0 0 0 0,-1 0 0 0 0,0 0-1 0 0,0-1 1 0 0,1 1 0 0 0,-1-1 0 0 0,1 0-1 0 0,-1-1 1 0 0,4 1-9 0 0,2 0 45 0 0,-1-1 1 0 0,1 0-1 0 0,0 0 1 0 0,0-1-1 0 0,0 0 1 0 0,0-1-1 0 0,0 0 1 0 0,-1 0-1 0 0,1-1 1 0 0,-1-1-1 0 0,0 0 1 0 0,0 0-1 0 0,3-2-45 0 0,22-18 103 0 0,-1-1 0 0 0,-1-2 0 0 0,-2-1 0 0 0,0-2 0 0 0,-2 0 0 0 0,-1-2-1 0 0,9-17-102 0 0,-4-2 367 0 0,-32 49-273 0 0,0 2-1 0 0,0 0-36 0 0,0 0-9 0 0,0 0-2 0 0,0 0-20 0 0,0 0-30 0 0,-3 13-114 0 0,0 2 125 0 0,1 1 1 0 0,0 0 0 0 0,1 0 0 0 0,1 0 0 0 0,1 0-1 0 0,0 0 1 0 0,1-1 0 0 0,0 1 0 0 0,2 0 0 0 0,0-1-1 0 0,0 0 1 0 0,1 0 0 0 0,7 12-8 0 0,23 21-201 0 0,-21-39-488 0 0,8 5-572 0 0,-14-12-2908 0 0,2-1-3442 0 0,-9-1-4242 0 0</inkml:trace>
  <inkml:trace contextRef="#ctx0" brushRef="#br0" timeOffset="605.498">796 395 7746 0 0,'0'0'3107'0'0,"0"0"-1123"0"0,0 0-439 0 0,0 0-13 0 0,0 0-57 0 0,0 0-175 0 0,0 0-233 0 0,0 0-196 0 0,0 0-152 0 0,0 0-108 0 0,0 0-59 0 0,0 0-45 0 0,0 0-31 0 0,13-16 1428 0 0,51-79-861 0 0,69-55-400 0 0,-123 155-612 0 0,-15 28 45 0 0,2-13-13 0 0,10 102-32 0 0,-6-119-31 0 0,0 1 7 0 0,-1 1 0 0 0,1-1 0 0 0,0 1-1 0 0,0-1 1 0 0,1 0 0 0 0,-1 1 0 0 0,1-1 0 0 0,0 0-1 0 0,0 0 1 0 0,0 0 0 0 0,1 0 0 0 0,0-1 0 0 0,-1 1-1 0 0,1 0 1 0 0,0-1 0 0 0,1 0 0 0 0,-1 0 0 0 0,1 0-1 0 0,-1 0 1 0 0,1-1 0 0 0,0 1 0 0 0,0-1 0 0 0,0 0-1 0 0,0 0 1 0 0,0 0 0 0 0,0-1 0 0 0,1 1 0 0 0,-1-1-1 0 0,1 0 1 0 0,2 0-7 0 0,3-4 106 0 0,-1 0-1 0 0,0 0 1 0 0,0-1-1 0 0,0-1 0 0 0,0 1 1 0 0,-1-1-1 0 0,0-1 1 0 0,0 1-1 0 0,0-2 1 0 0,-1 1-1 0 0,1-1 1 0 0,-2 0-1 0 0,1 0 1 0 0,-1-1-1 0 0,0 0 1 0 0,0 0-1 0 0,-1 0 0 0 0,0-1 1 0 0,-1 0-1 0 0,0 0 1 0 0,0 0-1 0 0,0-5-105 0 0,9-9 189 0 0,-4 3-99 0 0,0 0 0 0 0,-1 0 0 0 0,-1-1 0 0 0,-1 0 0 0 0,-1-1 0 0 0,1-15-90 0 0,-4-37-444 0 0,-2 74 26 0 0,0 0-228 0 0,0 0-343 0 0,8 0-4238 0 0,-5 0-975 0 0,1 0-6399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5:1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5376 639 4393 0 0,'0'0'2078'0'0,"0"0"-455"0"0,0 0-52 0 0,0 0 217 0 0,0 0 126 0 0,0 0-174 0 0,0 0-450 0 0,0 0-409 0 0,0 0-235 0 0,0 0-98 0 0,0 0 5 0 0,9 18 2373 0 0,-6 5-2426 0 0,0 1-1 0 0,-2-1 1 0 0,-1 0-1 0 0,0 1 1 0 0,-2-1-1 0 0,-1 1 1 0 0,-1-1-1 0 0,-3 9-499 0 0,3-4 224 0 0,-15 52-61 0 0,19-79-193 0 0,0-1-31 0 0,0 0-16 0 0,-1-17-4996 0 0,1 4-4040 0 0,0 6-2395 0 0</inkml:trace>
  <inkml:trace contextRef="#ctx0" brushRef="#br0" timeOffset="220.556">5376 359 9282 0 0,'0'0'4445'0'0,"0"0"-2311"0"0,0 0-777 0 0,0 0-20 0 0,0 0 6 0 0,0 0-151 0 0,0 0-288 0 0,0 0-332 0 0,0 0-273 0 0,0 0-176 0 0,0 0-102 0 0,0 0-36 0 0,-4 0-9 0 0,4 1 5 0 0,-1-1 1 0 0,1 0-1 0 0,-1 0 0 0 0,0 0 0 0 0,1 1 1 0 0,-1-1-1 0 0,1 0 0 0 0,-1 1 0 0 0,0-1 0 0 0,1 1 1 0 0,-1-1-1 0 0,1 0 0 0 0,-1 1 0 0 0,1-1 0 0 0,0 1 1 0 0,-1-1-1 0 0,1 1 0 0 0,-1 0 0 0 0,1-1 1 0 0,0 1-1 0 0,-1-1 0 0 0,1 1 0 0 0,0 0 0 0 0,0-1 1 0 0,0 1-1 0 0,0-1 0 0 0,-1 1 0 0 0,1 0 0 0 0,0-1 1 0 0,0 1-1 0 0,0 0 0 0 0,0-1 0 0 0,0 1 1 0 0,0 0-1 0 0,1-1 0 0 0,-1 1 0 0 0,0 0 0 0 0,0-1 1 0 0,0 1-1 0 0,1 0 0 0 0,-1-1 0 0 0,0 1 1 0 0,0-1-1 0 0,1 1 0 0 0,-1 0 0 0 0,1-1 0 0 0,-1 1 1 0 0,1-1-1 0 0,-1 1 0 0 0,0-1 0 0 0,1 0 0 0 0,0 1 1 0 0,-1-1-1 0 0,1 1 0 0 0,-1-1 0 0 0,1 0 1 0 0,-1 0-1 0 0,1 1 0 0 0,0-1 0 0 0,-1 0 0 0 0,1 0 1 0 0,0 0-1 0 0,-1 1 0 0 0,1-1 0 0 0,0 0 0 0 0,-1 0 1 0 0,1 0-1 0 0,0 0 0 0 0,-1 0 0 0 0,1-1 19 0 0,2 3-694 0 0,1 2-462 0 0,1-3-4943 0 0,-1-1-5399 0 0</inkml:trace>
  <inkml:trace contextRef="#ctx0" brushRef="#br0" timeOffset="1531.069">6040 565 4849 0 0,'0'0'3105'0'0,"0"0"-1005"0"0,0 0-395 0 0,0 0 51 0 0,0 0 72 0 0,0 0-93 0 0,0 0-321 0 0,0 0-348 0 0,0 0-217 0 0,0 0-161 0 0,0 0-85 0 0,0 0-28 0 0,0 0-27 0 0,-12 8 971 0 0,-156 72-578 0 0,166-79-934 0 0,-1-1-1 0 0,1 1 1 0 0,0-1-1 0 0,0 1 1 0 0,0 0-1 0 0,0 0 1 0 0,0 0-1 0 0,0 0 1 0 0,0 0-1 0 0,1 0 1 0 0,-1 0-1 0 0,0 1 1 0 0,1-1 0 0 0,-1 1-1 0 0,1-1 1 0 0,-1 1-1 0 0,1-1 1 0 0,-1 1-1 0 0,1 0 1 0 0,0 0-1 0 0,0 0 1 0 0,0 0-1 0 0,0 0 1 0 0,0 0-1 0 0,1 0 1 0 0,-1 0-1 0 0,1 0 1 0 0,-1 0-1 0 0,1 0 1 0 0,0 0-1 0 0,0 1 1 0 0,0-1-1 0 0,0 0 1 0 0,0 0-1 0 0,0 0 1 0 0,0 0-1 0 0,1 1 1 0 0,-1-1-1 0 0,1 0 1 0 0,0 0-1 0 0,-1 0 1 0 0,1 0-1 0 0,0 0 1 0 0,0 0-1 0 0,0 0 1 0 0,1-1-1 0 0,-1 1 1 0 0,0 0-1 0 0,1-1 1 0 0,-1 1-7 0 0,119 97 265 0 0,-116-96-229 0 0,1 1 1 0 0,-1 0-1 0 0,0-1 0 0 0,-1 2 0 0 0,1-1 1 0 0,-1 0-1 0 0,0 1 0 0 0,0-1 0 0 0,0 1 1 0 0,-1 0-1 0 0,1 0 0 0 0,-1 0 0 0 0,0 0 1 0 0,-1 1-1 0 0,1-1 0 0 0,-1 0 0 0 0,0 1 1 0 0,-1-1-1 0 0,1 1 0 0 0,-1-1 0 0 0,0 1 1 0 0,0-1-1 0 0,-1 1 0 0 0,0-1 0 0 0,0 0 1 0 0,0 1-1 0 0,0-1 0 0 0,-1 0 0 0 0,0 1 0 0 0,0-1 1 0 0,0 0-1 0 0,-1-1 0 0 0,0 1 0 0 0,-1 1-36 0 0,-4 2 39 0 0,-2 0 0 0 0,1-1 0 0 0,-1 0-1 0 0,0 0 1 0 0,-1-1 0 0 0,1 0 0 0 0,-1-1-1 0 0,0-1 1 0 0,-1 1 0 0 0,1-2 0 0 0,-1 1-1 0 0,0-2 1 0 0,0 0 0 0 0,0 0 0 0 0,0-1 0 0 0,0 0-1 0 0,-1-1-38 0 0,11 0-10 0 0,0-1 0 0 0,1 1 0 0 0,-1 0-1 0 0,0-1 1 0 0,0 0 0 0 0,1 1 0 0 0,-1-1-1 0 0,0 0 1 0 0,1 0 0 0 0,-1 0-1 0 0,0 0 1 0 0,1 0 0 0 0,0 0 0 0 0,-1 0-1 0 0,1 0 1 0 0,-1-1 0 0 0,1 1 0 0 0,0-1-1 0 0,0 1 1 0 0,0-1 0 0 0,0 1 0 0 0,0-1-1 0 0,0 0 1 0 0,1 1 0 0 0,-1-1 0 0 0,0 0-1 0 0,1 1 1 0 0,-1-1 0 0 0,1 0 0 0 0,0 0-1 0 0,-1-1 11 0 0,9-38-7881 0 0,-3 37-1361 0 0</inkml:trace>
  <inkml:trace contextRef="#ctx0" brushRef="#br0" timeOffset="96764.201">5561 2041 5145 0 0,'0'0'1957'0'0,"0"0"-340"0"0,0 0-59 0 0,0 0 152 0 0,0 0 66 0 0,0 0-170 0 0,0 0-330 0 0,0 0-345 0 0,0 0-226 0 0,0 0-122 0 0,0 0-76 0 0,0 0-70 0 0,0 0-97 0 0,-7 19-61 0 0,-21 60-52 0 0,21-18 310 0 0,7-57-515 0 0,0-1-1 0 0,1 1 0 0 0,-1-1 1 0 0,1 1-1 0 0,0-1 1 0 0,0 1-1 0 0,0-1 1 0 0,0 0-1 0 0,0 0 1 0 0,1 1-1 0 0,0-1 0 0 0,-1 0 1 0 0,1 0-1 0 0,0-1 1 0 0,1 1-1 0 0,-1 0 1 0 0,0-1-1 0 0,1 1 0 0 0,0-1 1 0 0,-1 0-1 0 0,1 1 1 0 0,0-1-1 0 0,0-1 1 0 0,0 1-1 0 0,0 0 0 0 0,0-1 1 0 0,1 0-1 0 0,-1 1 1 0 0,0-1-1 0 0,1-1 1 0 0,-1 1-1 0 0,3 0-21 0 0,3 1 57 0 0,0-1-1 0 0,0-1 1 0 0,0 1 0 0 0,1-1 0 0 0,-1-1 0 0 0,0 1-1 0 0,0-2 1 0 0,0 1 0 0 0,0-1 0 0 0,0-1-1 0 0,0 1 1 0 0,4-4-57 0 0,29-15 223 0 0,-1-3 0 0 0,-1-2-1 0 0,-2-1 1 0 0,35-32-223 0 0,-33 23 67 0 0,-1-1 0 0 0,-2-3 0 0 0,-2-1 0 0 0,-2-1 0 0 0,-1-2 1 0 0,-3-1-1 0 0,-1-2 0 0 0,-3 0 0 0 0,-1-2 0 0 0,6-23-67 0 0,-23 52 38 0 0,0 0 0 0 0,-1-1 0 0 0,-1 1 0 0 0,-1-1-1 0 0,-1 0 1 0 0,-1 0 0 0 0,-1-1 0 0 0,-1 1 0 0 0,-1-16-38 0 0,0 37 9 0 0,1 0 0 0 0,0 1 0 0 0,0-1 0 0 0,-1 0 0 0 0,1 1 0 0 0,0-1 0 0 0,-1 0 0 0 0,1 1 0 0 0,0-1 0 0 0,-1 0 1 0 0,1 0-1 0 0,0 1 0 0 0,-1-1 0 0 0,1 0 0 0 0,-1 0 0 0 0,1 0 0 0 0,0 0 0 0 0,-1 0 0 0 0,1 1 0 0 0,-1-1 0 0 0,1 0 0 0 0,0 0 0 0 0,-1 0 0 0 0,1 0 0 0 0,-1 0 0 0 0,1 0 0 0 0,-1 0 0 0 0,1 0 0 0 0,0-1 0 0 0,-1 1 0 0 0,1 0 0 0 0,-1 0 0 0 0,1 0 0 0 0,0 0 0 0 0,-1 0 0 0 0,1-1 0 0 0,-1 1 0 0 0,1 0 0 0 0,0 0 0 0 0,-1-1 0 0 0,1 1 0 0 0,0 0 0 0 0,-1-1 0 0 0,1 1 0 0 0,0 0 0 0 0,0-1 0 0 0,-1 1 0 0 0,1 0 0 0 0,0-1 0 0 0,0 1 1 0 0,0-1-1 0 0,0 1 0 0 0,-1 0 0 0 0,1-1 0 0 0,0 1 0 0 0,0-1-9 0 0,-49 181 113 0 0,39-87 56 0 0,5 0 1 0 0,6 92-170 0 0,5-130 91 0 0,2-1 0 0 0,3 0 0 0 0,14 44-91 0 0,21 112 271 0 0,-41-181-235 0 0,0 0 0 0 0,-2 0 1 0 0,-1 0-1 0 0,-2 0 0 0 0,-1 0 1 0 0,-1 1-1 0 0,-1-1 0 0 0,-2-1 1 0 0,-1 1-1 0 0,-1-1 0 0 0,-1 0 0 0 0,-1 0 1 0 0,-2-1-1 0 0,-1 0-36 0 0,6-15 6 0 0,-1 0 0 0 0,1-1 0 0 0,-2 1 0 0 0,0-1 0 0 0,0-1 0 0 0,-1 0 0 0 0,0 0 0 0 0,-1-1 0 0 0,0 0 0 0 0,-1 0 0 0 0,0-1 0 0 0,0-1 0 0 0,0 0 0 0 0,-1 0 0 0 0,0-1 0 0 0,0-1 0 0 0,-1 0 0 0 0,-2 0-6 0 0,13-5-5 0 0,0 1-1 0 0,0-1 0 0 0,1 0 1 0 0,-1 0-1 0 0,0 0 1 0 0,0 0-1 0 0,0 0 1 0 0,1-1-1 0 0,-1 1 1 0 0,0 0-1 0 0,0-1 1 0 0,1 1-1 0 0,-1-1 1 0 0,0 0-1 0 0,1 0 1 0 0,-1 1-1 0 0,0-1 1 0 0,1 0-1 0 0,-1-1 1 0 0,1 1-1 0 0,0 0 1 0 0,-1 0-1 0 0,1 0 1 0 0,0-1-1 0 0,0 1 1 0 0,0-1-1 0 0,0 1 1 0 0,0-1-1 0 0,0 1 1 0 0,0-1-1 0 0,0 0 1 0 0,1 1-1 0 0,-1-1 1 0 0,1 0-1 0 0,-1 0 1 0 0,1 1-1 0 0,-1-2 6 0 0,-4-75-366 0 0,5 63 296 0 0,-1-97-2809 0 0,0 75-965 0 0,0 0-3635 0 0,0 14-4258 0 0</inkml:trace>
  <inkml:trace contextRef="#ctx0" brushRef="#br0" timeOffset="97052.205">5652 1449 9330 0 0,'0'0'1702'0'0,"0"0"-186"0"0,0 0-70 0 0,0 0 147 0 0,0 0 192 0 0,0 0-9 0 0,0 0-237 0 0,0 0-280 0 0,0 0-284 0 0,0 0-216 0 0,0 0-138 0 0,0 0-97 0 0,0 0-80 0 0,-2-10-86 0 0,-5-29-74 0 0,3 29-77 0 0,4 10-61 0 0,0 0-59 0 0,0 0-20 0 0,0 0-55 0 0,0 0-43 0 0,7 11-1249 0 0,10-7-2333 0 0,-11-5-1690 0 0,2 1-6707 0 0</inkml:trace>
  <inkml:trace contextRef="#ctx0" brushRef="#br0" timeOffset="22495.468">20097 1099 2064 0 0,'0'0'2738'0'0,"0"0"-884"0"0,0 0-276 0 0,0 0 174 0 0,0 0 195 0 0,0 0-20 0 0,0 0-222 0 0,0 0-346 0 0,0 0-331 0 0,0 0-261 0 0,0 0-177 0 0,5-11 2436 0 0,-38 43-1544 0 0,92-83 611 0 0,-49 39-1700 0 0,-15 13 40 0 0,-29 21-98 0 0,34-22-272 0 0,0 0 33 0 0,0 0 5 0 0,0 0-7 0 0,0 0 2 0 0,0 0-18 0 0,0 0 0 0 0,0 0-9 0 0,0 0-18 0 0,0 0-10 0 0,0 0-2 0 0,0 0-6 0 0,0 0-5 0 0,0 0-23 0 0,0 0-30 0 0,0 0-8 0 0,0 0-9 0 0,0 0-16 0 0,0 0-41 0 0,0 0-113 0 0,-1-2-1800 0 0,0 1-1713 0 0,1 1-6538 0 0</inkml:trace>
  <inkml:trace contextRef="#ctx0" brushRef="#br0" timeOffset="59375.338">20607 1202 304 0 0,'0'0'2210'0'0,"0"0"-394"0"0,0 0-155 0 0,0 0-26 0 0,0 0-3 0 0,0 0-21 0 0,0 0-109 0 0,0 0-165 0 0,0 0-255 0 0,0 0-267 0 0,0 0-221 0 0,5-9-113 0 0,167-238 3806 0 0,-102 154-3523 0 0,-55 73-643 0 0,24-36 250 0 0,3 3-1 0 0,1 1 0 0 0,3 2 0 0 0,28-21-370 0 0,-32 41 185 0 0,-41 30-205 0 0,-1 0-20 0 0,18 56 202 0 0,-5 2 53 0 0,-1 4-70 0 0,3-1 0 0 0,3 0 1 0 0,2-1-1 0 0,19 35-145 0 0,24 22 161 0 0,-79-135 2459 0 0,-58-55-2487 0 0,58 57-149 0 0,0 1 0 0 0,0 0 0 0 0,-2 1 1 0 0,0 1-1 0 0,0 1 0 0 0,-1 0 0 0 0,-1 2 0 0 0,0 0 0 0 0,0 1 1 0 0,-1 1-1 0 0,0 1 0 0 0,0 1 0 0 0,-1 0 0 0 0,1 2 0 0 0,-21-2 16 0 0,40 6-60 0 0,0 0 0 0 0,0 1 0 0 0,0-1 0 0 0,0 0 0 0 0,0 1 0 0 0,0-1 0 0 0,0 1 0 0 0,0-1 0 0 0,0 1 0 0 0,0 0 0 0 0,0 0 0 0 0,0 0 0 0 0,0 0-1 0 0,1 0 1 0 0,-1 0 0 0 0,0 1 0 0 0,1-1 0 0 0,-1 1 0 0 0,1-1 0 0 0,-1 1 0 0 0,1-1 0 0 0,0 1 0 0 0,0 0 0 0 0,0-1 0 0 0,0 1 0 0 0,0 0 0 0 0,0 0-1 0 0,0 0 1 0 0,0 1 60 0 0,-2 39-5019 0 0,7-31 190 0 0,2-7-5616 0 0</inkml:trace>
  <inkml:trace contextRef="#ctx0" brushRef="#br0" timeOffset="81408.589">21859 767 2000 0 0,'0'0'1633'0'0,"0"0"-2"0"0,0 0 152 0 0,0 0 176 0 0,0 0-23 0 0,0 0-235 0 0,0 0-324 0 0,0 0-306 0 0,0 0-204 0 0,0 0-129 0 0,0 0-80 0 0,2-1-57 0 0,8-7-59 0 0,-7 6-59 0 0,-3 2-48 0 0,0 0-31 0 0,0 0-11 0 0,0 0 5 0 0,-4-3 3881 0 0,-12-13-3453 0 0,10 15-787 0 0,0-1 0 0 0,0 1 0 0 0,0 0 0 0 0,0 0 0 0 0,0 0 0 0 0,0 1 0 0 0,0 0 1 0 0,0 0-1 0 0,0 1 0 0 0,0-1 0 0 0,0 1 0 0 0,0 1 0 0 0,0-1 0 0 0,0 1 0 0 0,1 0 0 0 0,-2 1-39 0 0,-6 2 28 0 0,11-4-16 0 0,-1-1 0 0 0,1 1 0 0 0,0-1-1 0 0,0 1 1 0 0,0 0 0 0 0,0 0 0 0 0,-1 0 0 0 0,1 0 0 0 0,0 0-1 0 0,1 0 1 0 0,-1 1 0 0 0,0-1 0 0 0,0 1 0 0 0,1-1-1 0 0,-1 1 1 0 0,0-1 0 0 0,1 1 0 0 0,0 0 0 0 0,-1 0 0 0 0,1 0-1 0 0,0 0 1 0 0,0 0 0 0 0,0 0 0 0 0,0 0 0 0 0,0 0 0 0 0,1 1-1 0 0,-1-1 1 0 0,1 0 0 0 0,-1 2-12 0 0,1 16 144 0 0,-1-16-133 0 0,0-1 0 0 0,1 0 0 0 0,0 0 0 0 0,-1 1-1 0 0,1-1 1 0 0,0 0 0 0 0,1 0 0 0 0,-1 1 0 0 0,1-1 0 0 0,-1 0 0 0 0,1 0 0 0 0,0 0 0 0 0,0 0 0 0 0,0 0 0 0 0,1 0-1 0 0,-1 0 1 0 0,1 0 0 0 0,0 0 0 0 0,0 0 0 0 0,-1-1 0 0 0,2 1 0 0 0,-1-1 0 0 0,0 1 0 0 0,0-1 0 0 0,1 0 0 0 0,0 0 0 0 0,-1 0-1 0 0,1 0-10 0 0,139 97 279 0 0,-140-96-255 0 0,1 1-1 0 0,0 0 0 0 0,-1 0 1 0 0,0 0-1 0 0,0 0 1 0 0,0 0-1 0 0,0 1 0 0 0,0-1 1 0 0,-1 1-1 0 0,0-1 1 0 0,0 1-1 0 0,0-1 0 0 0,-1 1 1 0 0,0 0-1 0 0,1-1 1 0 0,-2 1-1 0 0,1-1 0 0 0,0 1 1 0 0,-1 0-1 0 0,0 0-23 0 0,-33 24 515 0 0,20-22-471 0 0,-1-1-1 0 0,0 0 1 0 0,0-1 0 0 0,-1-1-1 0 0,0-1 1 0 0,1 0 0 0 0,-1-1-1 0 0,0 0 1 0 0,0-1 0 0 0,0-1-1 0 0,-12-2-43 0 0,29 2-42 0 0,0-1 1 0 0,0 1-1 0 0,0-1 0 0 0,0 1 0 0 0,0-1 0 0 0,0 0 0 0 0,0 1 0 0 0,0-1 1 0 0,0 0-1 0 0,0 0 0 0 0,-1 0 0 0 0,1 0 0 0 0,0 1 0 0 0,0-1 1 0 0,-1 0-1 0 0,1 0 0 0 0,0-1 0 0 0,-1 1 0 0 0,1 0 0 0 0,-1 0 1 0 0,0 0-1 0 0,1 0 0 0 0,-1 0 0 0 0,0 0 0 0 0,0-1 0 0 0,0 1 1 0 0,0 0-1 0 0,0 0 0 0 0,0 0 0 0 0,0-1 0 0 0,0 1 0 0 0,0 0 1 0 0,0 0-1 0 0,-1 0 0 0 0,1 0 0 0 0,0 0 0 0 0,-1-1 0 0 0,1 1 1 0 0,-1 0-1 0 0,1 0 0 0 0,-1 0 0 0 0,0 0 0 0 0,1 0 0 0 0,-1 0 1 0 0,0 0-1 0 0,0 1 0 0 0,0-1 0 0 0,1 0 0 0 0,-1 0 0 0 0,0 1 1 0 0,0-1-1 0 0,0 0 0 0 0,0 1 0 0 0,-1-1 0 0 0,1 1 0 0 0,0-1 0 0 0,0 1 1 0 0,0 0-1 0 0,0-1 0 0 0,0 1 0 0 0,-1 0 0 0 0,1 0 0 0 0,0 0 1 0 0,0 0-1 0 0,0 0 0 0 0,-1 0 0 0 0,1 0 0 0 0,0 0 0 0 0,0 1 1 0 0,-1-1 41 0 0,10-5-1399 0 0,2-1-4561 0 0,-3 3-6174 0 0</inkml:trace>
  <inkml:trace contextRef="#ctx0" brushRef="#br0" timeOffset="18627.303">18549 300 13531 0 0,'0'0'1318'0'0,"0"0"-558"0"0,0 0-403 0 0,0 0-73 0 0,0 0 230 0 0,0 0 304 0 0,0 0 209 0 0,0 0 64 0 0,0 0-125 0 0,0 0-229 0 0,4 32-186 0 0,13 103-92 0 0,-13-19 209 0 0,-9-70-560 0 0,-3-1 0 0 0,-1 0 1 0 0,-2-1-1 0 0,-2 0 0 0 0,-17 36-108 0 0,29-79 0 0 0,-64 138-38 0 0,61-133-139 0 0,0 1 0 0 0,0-1 0 0 0,-1 0 1 0 0,0 0-1 0 0,0-1 0 0 0,0 1 0 0 0,-1-1 0 0 0,0 0 0 0 0,0-1 0 0 0,0 1 0 0 0,0-1 0 0 0,-1-1 0 0 0,0 1 0 0 0,0-1 0 0 0,0 0 0 0 0,0 0 0 0 0,0-1 0 0 0,-6 1 177 0 0,-16-2-3210 0 0,28-1 2891 0 0,0 0-1 0 0,1 0 1 0 0,-1-1 0 0 0,0 1-1 0 0,0 0 1 0 0,0 0 0 0 0,1 0-1 0 0,-1-1 1 0 0,0 1 0 0 0,0 0-1 0 0,1-1 1 0 0,-1 1-1 0 0,0-1 1 0 0,1 1 0 0 0,-1-1-1 0 0,0 1 1 0 0,1-1 0 0 0,-1 1-1 0 0,1-1 1 0 0,-1 1 0 0 0,1-1-1 0 0,-1 0 1 0 0,1 1-1 0 0,-1-1 1 0 0,1 0 0 0 0,0 0-1 0 0,-1 1 1 0 0,1-1 0 0 0,0 0-1 0 0,0 0 1 0 0,0 0 0 0 0,0 1-1 0 0,-1-1 1 0 0,1 0-1 0 0,0 0 1 0 0,0 0 0 0 0,0 1-1 0 0,0-1 1 0 0,1 0 0 0 0,-1 0-1 0 0,0 0 1 0 0,0 1 0 0 0,0-1-1 0 0,1 0 1 0 0,-1 0-1 0 0,0 1 1 0 0,1-1 0 0 0,-1 0-1 0 0,1 0 320 0 0,58-80-1540 0 0,-6 27 1429 0 0,-12 14 3065 0 0,-40 38-2597 0 0,1 0 0 0 0,-1 0 0 0 0,1 0 0 0 0,0 0 0 0 0,0 0-1 0 0,-1 1 1 0 0,1-1 0 0 0,1 1 0 0 0,-1-1 0 0 0,0 1 0 0 0,0 0 0 0 0,0 0 0 0 0,1 0-1 0 0,-1 0 1 0 0,1 0 0 0 0,-1 1 0 0 0,0-1 0 0 0,1 1 0 0 0,-1-1 0 0 0,1 1 0 0 0,0 0-1 0 0,-1 0 1 0 0,1 0 0 0 0,-1 0 0 0 0,1 1 0 0 0,-1-1 0 0 0,1 1 0 0 0,-1-1-1 0 0,0 1 1 0 0,1 0 0 0 0,-1 0 0 0 0,0 0 0 0 0,1 0 0 0 0,-1 0 0 0 0,0 1 0 0 0,0-1-1 0 0,0 1-356 0 0,2 1 220 0 0,-1 1-1 0 0,1-1 1 0 0,-1 0-1 0 0,1 0 1 0 0,0 0-1 0 0,0-1 0 0 0,1 1 1 0 0,-1-1-1 0 0,1 0 1 0 0,-1 0-1 0 0,1-1 1 0 0,-1 1-1 0 0,1-1 0 0 0,0 0 1 0 0,0 0-1 0 0,-1-1 1 0 0,1 1-1 0 0,0-1 1 0 0,0 0-1 0 0,0 0 0 0 0,0-1 1 0 0,0 0-1 0 0,-1 0 1 0 0,1 0-1 0 0,0 0 0 0 0,-1 0 1 0 0,1-1-1 0 0,-1 0 1 0 0,1 0-1 0 0,1-2-219 0 0,31-29 414 0 0,-2-1-1 0 0,-2-2 1 0 0,-1-1 0 0 0,-2-2-1 0 0,-1-1 1 0 0,6-14-414 0 0,-27 41 43 0 0,85-149 173 0 0,-84 133-79 0 0,-9 29-40 0 0,0 0 32 0 0,0 0-5 0 0,-8 2-52 0 0,-7 24-16 0 0,1 1 1 0 0,1 0 0 0 0,1 2 0 0 0,2-1-1 0 0,1 1 1 0 0,1 1 0 0 0,1-1 0 0 0,2 1 0 0 0,1 0-1 0 0,1 1 1 0 0,2-1 0 0 0,1 0 0 0 0,1 1-1 0 0,2 2-56 0 0,-2-1 150 0 0,1-1-1 0 0,2 1 1 0 0,0-1-1 0 0,3 0 1 0 0,0-1-1 0 0,2 1 1 0 0,1-1-1 0 0,2-1 1 0 0,1 0-1 0 0,15 25-149 0 0,-9-35 1021 0 0,-19-19-784 0 0,0 0-8 0 0,0 0-22 0 0,0 0-28 0 0,0 0-29 0 0,0 0-48 0 0,0 0-14 0 0,0 0-28 0 0,0 0-8 0 0,0 0 25 0 0,0 0-33 0 0,0 0-33 0 0,0 0-26 0 0,0 0-31 0 0,0 0 23 0 0,0 0 16 0 0,0 0 13 0 0,0 0-2 0 0,0 0-10 0 0,0 0 21 0 0,0 0-7 0 0,0 0-17 0 0,0 0-22 0 0,0 0-17 0 0,0 0-4 0 0,0 0 31 0 0,0 0-9 0 0,0 0-7 0 0,0 0-1 0 0,0 0-16 0 0,0 0-16 0 0,0 0-3 0 0,0 0-12 0 0,0 0-30 0 0,0-23-5481 0 0,0 13 236 0 0,0 6-6079 0 0</inkml:trace>
  <inkml:trace contextRef="#ctx0" brushRef="#br0" timeOffset="20228.472">19468 745 0 0 0,'0'0'1676'0'0,"0"0"6"0"0,0 0-56 0 0,0 0-91 0 0,0 0-62 0 0,0 0-31 0 0,0 0-75 0 0,0 0-65 0 0,0 0-71 0 0,0 0-77 0 0,0 0-60 0 0,0 0-44 0 0,4 0-70 0 0,15 0-84 0 0,-15 0-76 0 0,-4 0-133 0 0,0 0-87 0 0,0 0-44 0 0,0 0-52 0 0,0 0-54 0 0,0 0-44 0 0,0 0-25 0 0,0 0-52 0 0,0 0 2 0 0,0 0-13 0 0,0 0-40 0 0,-5 8 1905 0 0,-99 32-1730 0 0,159 1 39 0 0,3-1-321 0 0,-53-35-161 0 0,0 0 0 0 0,0 0 1 0 0,0 0-1 0 0,-1 0 0 0 0,0 1 0 0 0,0 0 0 0 0,0 0 0 0 0,-1 0 0 0 0,0 0 1 0 0,0 0-1 0 0,-1 1 0 0 0,1 0 0 0 0,-1-1 0 0 0,-1 1 0 0 0,1 1-10 0 0,-1-6 30 0 0,-1 1 0 0 0,1-1 0 0 0,-1 0 0 0 0,0 1 0 0 0,0-1 0 0 0,0 1 0 0 0,0-1 0 0 0,0 1 0 0 0,0-1 0 0 0,0 0 0 0 0,-1 1 0 0 0,1-1 0 0 0,-1 0 0 0 0,0 1 0 0 0,0-1 0 0 0,0 0 0 0 0,0 0 0 0 0,0 1 0 0 0,0-1 0 0 0,0 0 0 0 0,-1 0 0 0 0,1-1 0 0 0,-1 1 0 0 0,0 0 0 0 0,1 0 0 0 0,-1-1 0 0 0,0 1 0 0 0,0-1 0 0 0,0 1 0 0 0,0-1 0 0 0,0 0 0 0 0,0 0 0 0 0,0 0 0 0 0,-1 0 0 0 0,1 0-30 0 0,0 0 18 0 0,0 1 0 0 0,-1-1-1 0 0,1 1 1 0 0,0-1 0 0 0,-1 0 0 0 0,1 0 0 0 0,-1-1 0 0 0,1 1 0 0 0,-1 0 0 0 0,1-1 0 0 0,-1 1-1 0 0,0-1 1 0 0,1 0 0 0 0,-1 0 0 0 0,1 0 0 0 0,-1 0 0 0 0,0 0 0 0 0,1-1 0 0 0,-1 1 0 0 0,1-1-1 0 0,-1 0 1 0 0,1 0 0 0 0,-1 0 0 0 0,1 0 0 0 0,-1 0 0 0 0,1 0 0 0 0,0-1 0 0 0,0 1-1 0 0,0-1 1 0 0,0 1 0 0 0,0-1 0 0 0,0 0 0 0 0,0 0 0 0 0,-1-1-18 0 0,-12-25-299 0 0,14 18-2004 0 0,1 4-6798 0 0,0 6-3208 0 0</inkml:trace>
  <inkml:trace contextRef="#ctx0" brushRef="#br0" timeOffset="15245.732">12047 1209 4161 0 0,'0'0'319'0'0,"0"0"-181"0"0,0 0 270 0 0,0 0 633 0 0,0 0 444 0 0,0 0 297 0 0,0 0 84 0 0,0 0-103 0 0,0 0-224 0 0,0 0-247 0 0,35-5-180 0 0,113-22-173 0 0,-53-14 359 0 0,-78 28-1014 0 0,42-29 371 0 0,-1-3 1 0 0,-2-3 0 0 0,-3-2-1 0 0,-1-2 1 0 0,13-22-656 0 0,-47 51 70 0 0,-1-1 0 0 0,-1 0 0 0 0,-1-1-1 0 0,-2-1 1 0 0,0 0 0 0 0,-2-1 0 0 0,-1 0 0 0 0,0 0 0 0 0,-3-1 0 0 0,0-1 0 0 0,-2 1 0 0 0,-1-1 0 0 0,-1 0-1 0 0,-1 0 1 0 0,-2 0 0 0 0,-1 0 0 0 0,-2-5-70 0 0,4 30-8 0 0,-1 1-1 0 0,0-1 1 0 0,0 0-1 0 0,0 1 1 0 0,-1-1-1 0 0,1 0 0 0 0,-1 1 1 0 0,0-1-1 0 0,0 1 1 0 0,0-1-1 0 0,-1 1 1 0 0,1 0-1 0 0,-1-1 1 0 0,1 1-1 0 0,-1 0 1 0 0,0 0-1 0 0,-1 0 1 0 0,1 0-1 0 0,0 1 1 0 0,-1-1-1 0 0,1 1 1 0 0,-1-1-1 0 0,0 1 1 0 0,0 0-1 0 0,0 0 1 0 0,0 0-1 0 0,0 0 1 0 0,-1 1-1 0 0,1-1 1 0 0,0 1-1 0 0,-1 0 1 0 0,1 0-1 0 0,-1 0 1 0 0,0 0-1 0 0,1 1 0 0 0,-1-1 1 0 0,1 1-1 0 0,-1 0 1 0 0,0 0-1 0 0,1 0 1 0 0,-1 1-1 0 0,0-1 1 0 0,1 1-1 0 0,-1 0 9 0 0,-7 6-39 0 0,1 0 0 0 0,0 0-1 0 0,0 1 1 0 0,1 0-1 0 0,0 1 1 0 0,1 0 0 0 0,0 0-1 0 0,0 1 1 0 0,-3 6 39 0 0,4-7-15 0 0,-13 18 12 0 0,1 1-1 0 0,1 1 1 0 0,2 1-1 0 0,1 0 1 0 0,1 1-1 0 0,2 1 1 0 0,1 0 0 0 0,2 0-1 0 0,0 4 4 0 0,5-23 8 0 0,1 1 0 0 0,1-1 0 0 0,0 0 0 0 0,1 1 0 0 0,0-1 0 0 0,1 1 0 0 0,1-1 0 0 0,0 1 0 0 0,1-1 0 0 0,0 1 0 0 0,1-1 0 0 0,0 0 0 0 0,1 0 0 0 0,1-1 0 0 0,0 1 0 0 0,7 11-8 0 0,-4-14 59 0 0,1 0-1 0 0,0-1 0 0 0,0 0 0 0 0,1-1 1 0 0,0 0-1 0 0,0 0 0 0 0,1-1 1 0 0,0 0-1 0 0,1-1 0 0 0,-1-1 0 0 0,1 1 1 0 0,0-2-1 0 0,1 0 0 0 0,-1 0 0 0 0,1-1 1 0 0,0-1-1 0 0,-1 0 0 0 0,1-1 1 0 0,0 0-1 0 0,10-1-58 0 0,19 3 149 0 0,1-2 0 0 0,-1-1 0 0 0,0-3 0 0 0,0-1 0 0 0,0-2 0 0 0,-1-2 0 0 0,1-2 0 0 0,-2-1 0 0 0,0-3 0 0 0,7-4-149 0 0,-38 15 16 0 0,-1-1 0 0 0,1-1 1 0 0,-1 1-1 0 0,-1-1 0 0 0,1-1 1 0 0,0 1-1 0 0,-1-1 0 0 0,0-1 1 0 0,-1 1-1 0 0,0-1 1 0 0,0 0-1 0 0,0-1 0 0 0,-1 0 1 0 0,0 1-1 0 0,0-2 0 0 0,-1 1 1 0 0,0 0-1 0 0,0-1 0 0 0,-1 0 1 0 0,0 0-1 0 0,-1 0 1 0 0,0 0-1 0 0,0 0 0 0 0,-1 0 1 0 0,0-1-1 0 0,-1-6-16 0 0,0 13-6 0 0,0 0 1 0 0,-1 0-1 0 0,0 0 0 0 0,0 1 1 0 0,0-1-1 0 0,0 0 0 0 0,0 1 1 0 0,0-1-1 0 0,-1 1 0 0 0,1-1 1 0 0,-1 1-1 0 0,0-1 0 0 0,0 1 1 0 0,0 0-1 0 0,0 0 0 0 0,0 0 0 0 0,0 0 1 0 0,0 1-1 0 0,-1-1 0 0 0,1 0 1 0 0,0 1-1 0 0,-1 0 0 0 0,0-1 1 0 0,1 1-1 0 0,-1 0 0 0 0,0 0 1 0 0,0 1-1 0 0,1-1 0 0 0,-1 0 1 0 0,0 1-1 0 0,0 0 0 0 0,0 0 1 0 0,0 0-1 0 0,0 0 0 0 0,-1 0 6 0 0,-4 0-34 0 0,0 1 0 0 0,0 0 0 0 0,0 0 0 0 0,0 1 0 0 0,0 0 0 0 0,0 0-1 0 0,1 0 1 0 0,-1 1 0 0 0,1 1 0 0 0,-1-1 0 0 0,1 1 0 0 0,-1 1 34 0 0,0 1-15 0 0,0 0 1 0 0,1 0-1 0 0,0 1 0 0 0,0 0 1 0 0,0 0-1 0 0,1 0 1 0 0,1 1-1 0 0,-1 0 0 0 0,1 0 1 0 0,0 1-1 0 0,1-1 0 0 0,0 1 1 0 0,0 0-1 0 0,1 0 1 0 0,0 0-1 0 0,1 1 0 0 0,0-1 1 0 0,0 1-1 0 0,1-1 1 0 0,0 1-1 0 0,1 0 0 0 0,0-1 1 0 0,1 1-1 0 0,-1 0 15 0 0,2-4 4 0 0,-1 1 0 0 0,1-1 0 0 0,0 0 1 0 0,0 0-1 0 0,1 0 0 0 0,-1 0 0 0 0,2 0 0 0 0,-1 0 0 0 0,0-1 0 0 0,1 1 0 0 0,0-1 0 0 0,0 0 1 0 0,1 0-1 0 0,0-1 0 0 0,-1 1 0 0 0,2-1 0 0 0,-1 0 0 0 0,0 0 0 0 0,1-1 0 0 0,-1 1 0 0 0,1-1 1 0 0,0-1-1 0 0,3 2-4 0 0,7 2 48 0 0,1 0 0 0 0,-1-1 0 0 0,1 0 0 0 0,0-2 0 0 0,0 0 0 0 0,0 0 0 0 0,1-2 0 0 0,6 0-48 0 0,-4-2 56 0 0,0 0 0 0 0,-1-1 0 0 0,1 0 0 0 0,-1-2 0 0 0,1 0 0 0 0,-1-2 0 0 0,0 0 0 0 0,-1-1 0 0 0,1-1 0 0 0,4-3-56 0 0,34-21 100 0 0,-2-3 1 0 0,-1-2-1 0 0,-2-3 1 0 0,-1-2-1 0 0,3-7-100 0 0,27-22 79 0 0,-79 70-85 0 0,-1-1 0 0 0,0 0-1 0 0,1 0 1 0 0,-1 0 0 0 0,1 1-1 0 0,0-1 1 0 0,-1 0-1 0 0,1 1 1 0 0,0 0 0 0 0,0-1-1 0 0,0 1 1 0 0,0 0-1 0 0,0 0 1 0 0,0 0 0 0 0,1 0-1 0 0,-1 1 1 0 0,0-1-1 0 0,0 0 1 0 0,1 1 0 0 0,-1 0-1 0 0,0 0 1 0 0,1-1 0 0 0,-1 1-1 0 0,0 0 1 0 0,1 1-1 0 0,-1-1 1 0 0,0 0 0 0 0,0 1-1 0 0,1-1 1 0 0,-1 1-1 0 0,0 0 1 0 0,0 0 0 0 0,0 0-1 0 0,1 0 1 0 0,-1 0 0 0 0,0 0-1 0 0,-1 0 1 0 0,3 2 6 0 0,2 12 5 0 0,0 0 1 0 0,-1 0-1 0 0,0 1 1 0 0,-1-1-1 0 0,-1 1 1 0 0,0 0 0 0 0,-1 0-1 0 0,-1 0 1 0 0,-1 0-1 0 0,0 1 1 0 0,-1-1-1 0 0,-1 4-5 0 0,-2-12 3 0 0,1 0 0 0 0,-1 0 0 0 0,0-1 0 0 0,-1 1 0 0 0,1-1 0 0 0,-2 0-1 0 0,1 0 1 0 0,-1-1 0 0 0,0 1 0 0 0,0-1 0 0 0,-1 0 0 0 0,1-1-1 0 0,-1 0 1 0 0,-1 0 0 0 0,1 0 0 0 0,-1-1 0 0 0,0 0 0 0 0,0-1 0 0 0,-2 1-3 0 0,3 0 1 0 0,-48 16-349 0 0,240-55 390 0 0,-14-23 199 0 0,-152 48-214 0 0,-1-1-1 0 0,-1-1 1 0 0,0-1 0 0 0,0-1-1 0 0,-2 0 1 0 0,0-1 0 0 0,6-7-27 0 0,107-150 184 0 0,-127 172-185 0 0,-1 0-1 0 0,1-1 1 0 0,0 1 0 0 0,0 0 0 0 0,0 0-1 0 0,0-1 1 0 0,0 1 0 0 0,-1 0 0 0 0,1 0 0 0 0,0 0-1 0 0,0 0 1 0 0,0 0 0 0 0,0 0 0 0 0,0 1-1 0 0,0-1 1 0 0,-1 0 0 0 0,1 0 0 0 0,0 1-1 0 0,0-1 1 0 0,0 0 0 0 0,0 1 0 0 0,-1-1 0 0 0,1 1-1 0 0,0-1 1 0 0,0 1 0 0 0,-1-1 0 0 0,1 1-1 0 0,0-1 1 0 0,-1 1 0 0 0,1 0 0 0 0,-1-1-1 0 0,1 1 1 0 0,-1 0 0 0 0,1 0 0 0 0,-1 0 0 0 0,1-1-1 0 0,-1 1 1 0 0,0 0 0 0 0,0 0 0 0 0,1 0-1 0 0,-1 0 1 0 0,0-1 0 0 0,0 1 0 0 0,0 0 1 0 0,23 53-71 0 0,-19-44 66 0 0,2 5 12 0 0,0 0 0 0 0,-1 1-1 0 0,-1-1 1 0 0,-1 1-1 0 0,0 0 1 0 0,-1 0-1 0 0,0 0 1 0 0,-1 0-1 0 0,-1 1 1 0 0,-1-1 0 0 0,0 0-1 0 0,-2 0-6 0 0,-2-5 10 0 0,-1-1-1 0 0,-1 0 0 0 0,1 0 1 0 0,-2-1-1 0 0,1 0 1 0 0,-1 0-1 0 0,-1-1 1 0 0,0 0-1 0 0,0 0 1 0 0,0-1-1 0 0,-1-1 0 0 0,0 1 1 0 0,-7 2-10 0 0,-72 24-40 0 0,96-33-203 0 0,112-38-206 0 0,-67 24-7594 0 0,-44 11-3859 0 0</inkml:trace>
  <inkml:trace contextRef="#ctx0" brushRef="#br0" timeOffset="15984.454">15512 75 11490 0 0,'0'0'1731'0'0,"0"0"-320"0"0,0 0-224 0 0,0 0 32 0 0,0 0 55 0 0,0 0-36 0 0,0 0-172 0 0,0 0-247 0 0,0 0-239 0 0,0 0-176 0 0,0 0-83 0 0,0 0 51 0 0,0 0 66 0 0,6 2 56 0 0,-3-1-436 0 0,0 0 1 0 0,0 0-1 0 0,-1 0 1 0 0,1 1-1 0 0,0-1 1 0 0,-1 1-1 0 0,1-1 1 0 0,-1 1-1 0 0,1 0 1 0 0,-1 0-1 0 0,0 0 1 0 0,0 0-1 0 0,0 1 1 0 0,0-1-1 0 0,0 0 1 0 0,0 1-1 0 0,-1 0 0 0 0,1-1 1 0 0,-1 1-1 0 0,0 0 1 0 0,0 0-1 0 0,0-1 1 0 0,0 1-1 0 0,0 0 1 0 0,-1 0-1 0 0,1 0 1 0 0,-1 1-59 0 0,7 37 334 0 0,-2-1 1 0 0,-2 1-1 0 0,-2 0 1 0 0,-1 1-1 0 0,-4 14-334 0 0,4-49 19 0 0,-9 81 295 0 0,-3-1 0 0 0,-22 79-314 0 0,-4 19 140 0 0,28-60-263 0 0,10-125 77 0 0,0 0-18 0 0,0 0 2 0 0,0 0-2 0 0,0 0 12 0 0,0 0-22 0 0,0 0-18 0 0,4-19-1493 0 0,13-23-1216 0 0,-5 14-866 0 0,-6 8-2302 0 0,-4 12-5314 0 0</inkml:trace>
  <inkml:trace contextRef="#ctx0" brushRef="#br0" timeOffset="16244.094">15235 594 12139 0 0,'0'0'1781'0'0,"0"0"-584"0"0,0 0-351 0 0,0 0 95 0 0,0 0 171 0 0,0 0 129 0 0,0 0-60 0 0,0 0-221 0 0,0 0-167 0 0,0 0-159 0 0,0 0-119 0 0,36-3-69 0 0,112-10-59 0 0,3-1 471 0 0,74-27-517 0 0,-215 39-518 0 0,-1-1-1 0 0,1 0 1 0 0,0-1 0 0 0,-1 0-1 0 0,0 0 1 0 0,0-1 0 0 0,0 0-1 0 0,0-1 1 0 0,-1 0 0 0 0,0 0-1 0 0,0-1 1 0 0,0-1 177 0 0,17-27-4198 0 0,-8-9-3895 0 0,-9 11-896 0 0,-3 22 7025 0 0</inkml:trace>
  <inkml:trace contextRef="#ctx0" brushRef="#br0" timeOffset="16589.548">15999 245 0 0 0,'0'0'745'0'0,"0"0"2061"0"0,0 0 474 0 0,0 0-368 0 0,0 0-634 0 0,0 0-767 0 0,0 0-533 0 0,0 0-133 0 0,0 0 67 0 0,0 0 98 0 0,0 0 69 0 0,0 0-80 0 0,0 0-175 0 0,3 16-147 0 0,1 1-492 0 0,-3 86 797 0 0,-26 0 455 0 0,8-39-895 0 0,3 1 0 0 0,3 0 0 0 0,2 1 0 0 0,2 38-542 0 0,7-94 26 0 0,-1-4-14 0 0,1-1 0 0 0,0 0 0 0 0,0 1 0 0 0,0-1 0 0 0,0 0 1 0 0,1 1-1 0 0,0-1 0 0 0,0 0 0 0 0,1 0 0 0 0,-1 0 0 0 0,1 0 0 0 0,0 0 1 0 0,1 0-1 0 0,-1 0 0 0 0,1 0 0 0 0,0-1 0 0 0,1 2-12 0 0,0-4 50 0 0,0-1 0 0 0,0 0 0 0 0,0 1 0 0 0,1-1 0 0 0,-1-1 0 0 0,0 1 0 0 0,0-1 0 0 0,1 1 0 0 0,-1-1-1 0 0,0-1 1 0 0,1 1 0 0 0,-1 0 0 0 0,0-1 0 0 0,0 0 0 0 0,1 0 0 0 0,-1 0 0 0 0,0-1 0 0 0,0 0 0 0 0,0 1 0 0 0,0-1 0 0 0,-1 0 0 0 0,1-1-1 0 0,0 1-49 0 0,134-79 374 0 0,-136 80-371 0 0,0-1 1 0 0,1 0 0 0 0,-1 1-1 0 0,0 0 1 0 0,1 0-1 0 0,-1 0 1 0 0,0 0-1 0 0,1 0 1 0 0,-1 0 0 0 0,1 0-1 0 0,0 1 1 0 0,-1 0-1 0 0,1-1 1 0 0,-1 1-1 0 0,1 0 1 0 0,0 0 0 0 0,-1 0-1 0 0,1 1 1 0 0,0-1-1 0 0,-1 0 1 0 0,1 1-1 0 0,-1 0 1 0 0,1 0 0 0 0,-1 0-1 0 0,1 0 1 0 0,-1 0-1 0 0,0 0 1 0 0,1 1-1 0 0,-1-1 1 0 0,0 1 0 0 0,0-1-1 0 0,0 1 1 0 0,0 0-1 0 0,1 2-3 0 0,25 175-66 0 0,-8-152-678 0 0,23-42-6009 0 0,-36 8 1399 0 0,2 2-5943 0 0</inkml:trace>
  <inkml:trace contextRef="#ctx0" brushRef="#br0" timeOffset="16940.908">16732 771 10618 0 0,'0'0'2342'0'0,"0"0"-443"0"0,0 0-330 0 0,0 0-248 0 0,0 0-231 0 0,0 0-209 0 0,0 0-125 0 0,0 0-65 0 0,0 0-81 0 0,0 0-105 0 0,0 0-77 0 0,0 0-76 0 0,0 0-49 0 0,-25 20-51 0 0,-76 61-63 0 0,45-19 136 0 0,51-49-297 0 0,4-12-12 0 0,0 0 1 0 0,0 0-1 0 0,0 0 1 0 0,0 0-1 0 0,1 0 1 0 0,-1 1-1 0 0,0-1 1 0 0,1 0-1 0 0,-1 0 1 0 0,0 0-1 0 0,1 1 1 0 0,0-1 0 0 0,-1 0-1 0 0,1 1 1 0 0,0-1-1 0 0,0 0 1 0 0,-1 1-1 0 0,1-1 1 0 0,0 0-1 0 0,1 1 1 0 0,-1-1-1 0 0,0 0 1 0 0,0 1-1 0 0,0-1 1 0 0,1 0 0 0 0,-1 1-1 0 0,1-1 1 0 0,-1 0-1 0 0,1 0 1 0 0,-1 0-1 0 0,1 1 1 0 0,0-1-1 0 0,-1 0 1 0 0,1 0-1 0 0,0 0 1 0 0,0 0-1 0 0,0 0 1 0 0,0 0 0 0 0,0 0-1 0 0,0-1 1 0 0,0 1-1 0 0,0 0 1 0 0,1 0-1 0 0,-1-1 1 0 0,0 1-1 0 0,0-1 1 0 0,1 1-1 0 0,-1-1 1 0 0,0 1 0 0 0,0-1-1 0 0,1 0 1 0 0,-1 0-1 0 0,0 0 1 0 0,1 0-1 0 0,-1 0 1 0 0,1 0-1 0 0,-1 0 1 0 0,0 0-1 0 0,1 0 1 0 0,-1-1-1 0 0,0 1 1 0 0,1-1-17 0 0,11 0 131 0 0,-1-2 0 0 0,0 1-1 0 0,0-2 1 0 0,0 0 0 0 0,-1 0 0 0 0,1-1 0 0 0,-1 0-1 0 0,0-1 1 0 0,0 0 0 0 0,5-5-131 0 0,29-14 298 0 0,32-12 99 0 0,-76 37-399 0 0,1 0 0 0 0,0 0 0 0 0,0 0 0 0 0,0 0 0 0 0,0 0 0 0 0,0 1 0 0 0,0-1 0 0 0,0 1 0 0 0,-1-1 0 0 0,1 1 0 0 0,0 0 0 0 0,0 0 0 0 0,-1-1 0 0 0,1 1 0 0 0,0 1 0 0 0,-1-1 0 0 0,1 0 0 0 0,-1 0 0 0 0,1 0 0 0 0,-1 1 0 0 0,0-1 0 0 0,0 1 0 0 0,1-1 0 0 0,-1 1 0 0 0,0-1 0 0 0,0 1 0 0 0,-1 0 0 0 0,1 0 0 0 0,0-1 0 0 0,0 1 0 0 0,-1 0 0 0 0,1 0 0 0 0,-1 0 0 0 0,0 0 0 0 0,0 0 0 0 0,1-1 0 0 0,-1 1 0 0 0,0 0 0 0 0,0 0 0 0 0,-1 1 2 0 0,23 42-2703 0 0,-16-42 1541 0 0,3 1-4328 0 0,-6 0-6165 0 0</inkml:trace>
  <inkml:trace contextRef="#ctx0" brushRef="#br0" timeOffset="17310.787">17038 985 12371 0 0,'0'0'2790'0'0,"0"0"-1377"0"0,0 0-366 0 0,0 0 245 0 0,0 0 199 0 0,0 0-37 0 0,0 0-248 0 0,0 0-368 0 0,0 0-273 0 0,0 0-128 0 0,0 0-52 0 0,0 0-54 0 0,23-17-24 0 0,72-55-46 0 0,-28 18 139 0 0,-57 45-377 0 0,1 0-1 0 0,0 1 0 0 0,0 0 1 0 0,0 0-1 0 0,1 2 0 0 0,0-1 1 0 0,0 1-1 0 0,12-3-22 0 0,-18 60-245 0 0,-6-40 250 0 0,-1-8-1 0 0,0 1-1 0 0,0 0 1 0 0,0 0 0 0 0,1 0-1 0 0,0 0 1 0 0,-1 0 0 0 0,1 0-1 0 0,1 0 1 0 0,-1 0 0 0 0,0 0-1 0 0,1 0 1 0 0,0 0 0 0 0,0 0-1 0 0,0-1 1 0 0,1 1 0 0 0,-1 0-1 0 0,1-1 1 0 0,0 1 0 0 0,0-1-1 0 0,0 1 1 0 0,0-1 0 0 0,0 0-1 0 0,1 0 1 0 0,0 0 0 0 0,0 0-1 0 0,-1 0 1 0 0,2-1 0 0 0,-1 1-1 0 0,0-1 1 0 0,0 0 0 0 0,1 0-1 0 0,-1 0 1 0 0,1-1 0 0 0,0 1-1 0 0,-1-1 1 0 0,3 1-4 0 0,10-2 139 0 0,1 0 0 0 0,-1-1 0 0 0,0-1 0 0 0,0-1-1 0 0,0 0 1 0 0,0-1 0 0 0,0 0 0 0 0,-1-2 0 0 0,1 0 0 0 0,-2 0 0 0 0,1-2 0 0 0,-1 0 0 0 0,0 0-1 0 0,0-1 1 0 0,-1-1 0 0 0,0 0 0 0 0,-1-1 0 0 0,0 0 0 0 0,-1-1 0 0 0,0-1 0 0 0,2-3-139 0 0,-2-14-1115 0 0,-11 16-8645 0 0,0 11-3196 0 0</inkml:trace>
  <inkml:trace contextRef="#ctx0" brushRef="#br0" timeOffset="4206.581">7159 793 1584 0 0,'0'0'1557'0'0,"0"0"-97"0"0,0 0 92 0 0,0 0 259 0 0,0 0 111 0 0,0 0-103 0 0,0 0-250 0 0,0 0-339 0 0,0 0-244 0 0,0 0-233 0 0,0 0-178 0 0,-10-5-87 0 0,-33-14-84 0 0,40 18-341 0 0,-1 0 0 0 0,0 0-1 0 0,1 1 1 0 0,-1 0-1 0 0,0 0 1 0 0,0 0 0 0 0,1 0-1 0 0,-1 0 1 0 0,0 1-1 0 0,0-1 1 0 0,1 1 0 0 0,-1 0-1 0 0,1 0 1 0 0,-1 1-1 0 0,1-1 1 0 0,-1 1 0 0 0,1 0-1 0 0,0-1 1 0 0,-1 2-1 0 0,1-1 1 0 0,0 0 0 0 0,1 0-1 0 0,-2 2-62 0 0,-10 6 195 0 0,-9 4-79 0 0,1 1 0 0 0,0 2-1 0 0,1 0 1 0 0,1 1 0 0 0,1 1-1 0 0,1 1 1 0 0,0 0-1 0 0,2 2 1 0 0,0 0 0 0 0,-5 11-116 0 0,17-26 13 0 0,0 1 0 0 0,1-1 0 0 0,0 1 0 0 0,0 0 0 0 0,1 0 0 0 0,0 0 1 0 0,1 0-1 0 0,-1 1 0 0 0,1-1 0 0 0,1 0 0 0 0,0 1 0 0 0,0-1 0 0 0,1 5-13 0 0,1-11 38 0 0,-1 0 0 0 0,1 1-1 0 0,0-1 1 0 0,0 0-1 0 0,0-1 1 0 0,0 1 0 0 0,0 0-1 0 0,0-1 1 0 0,1 1-1 0 0,-1-1 1 0 0,1 0-1 0 0,-1 1 1 0 0,1-1 0 0 0,-1 0-1 0 0,1-1 1 0 0,0 1-1 0 0,-1 0 1 0 0,1-1 0 0 0,0 0-1 0 0,0 1 1 0 0,-1-1-1 0 0,1 0 1 0 0,0 0 0 0 0,0-1-1 0 0,-1 1 1 0 0,1 0-1 0 0,0-1-37 0 0,16-4 176 0 0,-1 0 1 0 0,0-1-1 0 0,0-1 0 0 0,0 0 0 0 0,-1-2 0 0 0,0 0 0 0 0,-1-1 0 0 0,0 0 1 0 0,-1-2-1 0 0,0 0 0 0 0,0 0 0 0 0,11-14-176 0 0,15-13 45 0 0,-2-2 0 0 0,-2-2 0 0 0,-2-1 0 0 0,5-11-45 0 0,-43 120-796 0 0,-6 90 760 0 0,9-150 34 0 0,1 0 0 0 0,0 0 1 0 0,0 0-1 0 0,0-1 0 0 0,1 1 1 0 0,-1 0-1 0 0,1 0 0 0 0,1-1 0 0 0,-1 1 1 0 0,0-1-1 0 0,1 1 0 0 0,0-1 1 0 0,0 0-1 0 0,0 0 0 0 0,1-1 0 0 0,-1 1 1 0 0,1-1-1 0 0,0 1 0 0 0,0-1 1 0 0,0 0-1 0 0,0-1 0 0 0,1 1 0 0 0,-1-1 1 0 0,1 1-1 0 0,-1-1 0 0 0,1-1 1 0 0,0 1-1 0 0,4 0 2 0 0,1 0 24 0 0,0 0 0 0 0,0-1-1 0 0,1 0 1 0 0,-1 0 0 0 0,1-1 0 0 0,-1-1-1 0 0,0 0 1 0 0,1 0 0 0 0,-1-1 0 0 0,0 0 0 0 0,0-1-1 0 0,0 0 1 0 0,0-1 0 0 0,-1 0 0 0 0,1 0 0 0 0,-1-1-1 0 0,0 0 1 0 0,-1-1 0 0 0,7-5-24 0 0,36-29 217 0 0,-2-3 1 0 0,-1-1-1 0 0,-3-3 1 0 0,-2-2-1 0 0,6-11-217 0 0,-20 23 14 0 0,-2-1-1 0 0,-2-2 1 0 0,-1 0 0 0 0,-2-2 0 0 0,-2 0 0 0 0,-2-1-1 0 0,-1-1 1 0 0,-3-1 0 0 0,3-17-14 0 0,-12 45-14 0 0,-1 0-1 0 0,-1 0 1 0 0,0-1 0 0 0,-2 1-1 0 0,0-1 1 0 0,0 1 0 0 0,-2-1-1 0 0,0 1 1 0 0,-1-1 0 0 0,-1 1-1 0 0,-1 0 1 0 0,-1-3 14 0 0,4 17-13 0 0,0-1 0 0 0,-1 1 0 0 0,0-1 0 0 0,0 1 0 0 0,0 0 0 0 0,0-1 0 0 0,0 1 0 0 0,-1 0 0 0 0,1 0 1 0 0,-1 1-1 0 0,0-1 0 0 0,0 1 0 0 0,0-1 0 0 0,0 1 0 0 0,-1 0 0 0 0,1 0 0 0 0,0 0 0 0 0,-1 0 0 0 0,1 1 0 0 0,-1-1 0 0 0,0 1 0 0 0,0 0 0 0 0,1 0 0 0 0,-1 1 0 0 0,0-1 1 0 0,0 1-1 0 0,0 0 0 0 0,0 0 0 0 0,0 0 0 0 0,1 0 0 0 0,-1 1 0 0 0,0-1 0 0 0,0 1 0 0 0,0 0 0 0 0,1 0 0 0 0,-1 0 0 0 0,0 1 13 0 0,-13 9-15 0 0,0 1 0 0 0,0 0 0 0 0,1 1 1 0 0,1 1-1 0 0,0 0 0 0 0,1 1 0 0 0,1 1 0 0 0,0 0 0 0 0,1 1 0 0 0,1 0 0 0 0,0 1 0 0 0,-4 11 15 0 0,1-1-3 0 0,1 2-1 0 0,1-1 1 0 0,2 1-1 0 0,1 1 0 0 0,1 0 1 0 0,2 0-1 0 0,1 1 1 0 0,1 0-1 0 0,2-1 0 0 0,1 13 4 0 0,2-33 15 0 0,0-1 0 0 0,1 1-1 0 0,0-1 1 0 0,0 1 0 0 0,1-1 0 0 0,1 0-1 0 0,0 0 1 0 0,0 0 0 0 0,1 0-1 0 0,0-1 1 0 0,0 0 0 0 0,1 0-1 0 0,0 0 1 0 0,1-1 0 0 0,0 0-1 0 0,0 0 1 0 0,1 0 0 0 0,0-1-1 0 0,1-1 1 0 0,5 5-15 0 0,5 1 105 0 0,-1-1-1 0 0,2 0 1 0 0,-1-2-1 0 0,1 0 1 0 0,1-1 0 0 0,0-1-1 0 0,0-1 1 0 0,0-1-1 0 0,17 2-104 0 0,57 0 807 0 0,-78-40-35 0 0,45-136-514 0 0,-61 169-264 0 0,-1 0-8 0 0,0 0-6 0 0,0 0-30 0 0,0 0-62 0 0,-3 19-264 0 0,1-4 385 0 0,-9 109-40 0 0,12-121 33 0 0,-1 1 1 0 0,1-1 0 0 0,0 1 0 0 0,0 0 0 0 0,0-1 0 0 0,0 0 0 0 0,0 1 0 0 0,1-1 0 0 0,0 0 0 0 0,0 0 0 0 0,0 0 0 0 0,0 0-1 0 0,0 0 1 0 0,0 0 0 0 0,1 0 0 0 0,-1-1 0 0 0,1 1 0 0 0,0-1 0 0 0,0 0 0 0 0,0 0 0 0 0,0 0 0 0 0,0 0 0 0 0,0 0 0 0 0,1-1 0 0 0,-1 0-1 0 0,0 1 1 0 0,1-1 0 0 0,-1 0 0 0 0,1-1 0 0 0,0 1 0 0 0,-1-1 0 0 0,2 1-3 0 0,8-2 28 0 0,-1-1 0 0 0,1 0-1 0 0,0-1 1 0 0,-1-1 0 0 0,0 1 0 0 0,0-2 0 0 0,0 0-1 0 0,0 0 1 0 0,-1-1 0 0 0,0 0 0 0 0,0-1-1 0 0,-1-1 1 0 0,0 0 0 0 0,0 0 0 0 0,0 0 0 0 0,-1-1-1 0 0,-1-1 1 0 0,0 0 0 0 0,0 0 0 0 0,4-8-28 0 0,-1 6 20 0 0,5-3 47 0 0,-16 15-79 0 0,0 0 21 0 0,0 0-20 0 0,-6 19-191 0 0,5-13 201 0 0,0 0 0 0 0,1 0 0 0 0,-1 1 0 0 0,1-1 0 0 0,1 0 0 0 0,-1 1 0 0 0,1-1 0 0 0,0 0 0 0 0,0 0 0 0 0,1 0 0 0 0,0 0 0 0 0,0 0 0 0 0,1 0 0 0 0,-1 0 0 0 0,1-1 0 0 0,0 1 0 0 0,1-1 0 0 0,-1 0 0 0 0,1 0 0 0 0,0 0 0 0 0,0 0 0 0 0,1-1 0 0 0,-1 0 0 0 0,1 0 0 0 0,0 0 0 0 0,0 0 0 0 0,1-1 0 0 0,5 3 1 0 0,-3-2 17 0 0,0 0 1 0 0,0-1-1 0 0,0 0 1 0 0,1-1-1 0 0,-1 0 1 0 0,1 0-1 0 0,0-1 1 0 0,-1 0-1 0 0,1 0 1 0 0,0-1-1 0 0,0 0 1 0 0,0-1-1 0 0,-1 0 1 0 0,1 0-1 0 0,0-1 1 0 0,-1 0-1 0 0,1-1 0 0 0,5-2-17 0 0,1-3 92 0 0,0 0 0 0 0,0-2 0 0 0,-1 0 0 0 0,0 0 0 0 0,0-2 0 0 0,-2 1 0 0 0,1-2-1 0 0,-1 0 1 0 0,-1 0 0 0 0,-1-1 0 0 0,0 0 0 0 0,0-1 0 0 0,-2 0 0 0 0,0 0-1 0 0,0-1 1 0 0,-2 0 0 0 0,2-6-92 0 0,-8 21-17 0 0,1 0 1 0 0,-1 0-1 0 0,0 0 0 0 0,0 0 0 0 0,0 0 1 0 0,-1 0-1 0 0,1 0 0 0 0,0 0 0 0 0,0 0 1 0 0,0 0-1 0 0,-1 0 0 0 0,1 1 0 0 0,0-1 1 0 0,-1 0-1 0 0,1 0 0 0 0,-1 0 0 0 0,1 0 1 0 0,-1 1-1 0 0,1-1 0 0 0,-1 0 0 0 0,0 0 1 0 0,1 1-1 0 0,-1-1 0 0 0,0 1 1 0 0,0-1-1 0 0,1 0 0 0 0,-1 1 0 0 0,0-1 1 0 0,0 1-1 0 0,0 0 0 0 0,0-1 0 0 0,1 1 1 0 0,-1 0-1 0 0,0-1 0 0 0,0 1 0 0 0,0 0 1 0 0,0 0-1 0 0,0 0 0 0 0,0 0 0 0 0,0 0 1 0 0,0 0-1 0 0,0 0 0 0 0,0 0 0 0 0,0 0 1 0 0,0 1-1 0 0,0-1 0 0 0,1 0 0 0 0,-1 0 1 0 0,0 1-1 0 0,0-1 0 0 0,0 1 0 0 0,0-1 1 0 0,0 1-1 0 0,1-1 0 0 0,-1 1 0 0 0,0-1 1 0 0,0 1-1 0 0,1 0 0 0 0,-1 0 0 0 0,1-1 1 0 0,-1 1-1 0 0,0 0 0 0 0,1 0 0 0 0,0-1 1 0 0,-1 1-1 0 0,1 0 0 0 0,-1 0 0 0 0,1 0 1 0 0,0 0-1 0 0,-1 1 17 0 0,-12 17-2293 0 0,7-6-4076 0 0,4-5-5918 0 0</inkml:trace>
  <inkml:trace contextRef="#ctx0" brushRef="#br0" timeOffset="11452.511">9437 848 6041 0 0,'0'0'1735'0'0,"0"0"-270"0"0,0 0-202 0 0,0 0 34 0 0,0 0-30 0 0,0 0-95 0 0,0 0-151 0 0,0 0-171 0 0,0 0-139 0 0,0 0-155 0 0,0 0-102 0 0,-17-2-43 0 0,-53-8-37 0 0,-4 20 1144 0 0,56-3-1141 0 0,7-3-257 0 0,0 2-1 0 0,1-1 1 0 0,-1 1-1 0 0,1 1 1 0 0,0 0-1 0 0,1 0 1 0 0,0 1-1 0 0,0 0 0 0 0,1 1 1 0 0,0-1-1 0 0,0 2 1 0 0,1-1-1 0 0,0 1 1 0 0,-1 4-120 0 0,6-11 16 0 0,0 1 0 0 0,0 0 1 0 0,1 1-1 0 0,0-1 0 0 0,0 0 1 0 0,0 0-1 0 0,0 0 1 0 0,1 1-1 0 0,-1-1 0 0 0,1 0 1 0 0,0 1-1 0 0,1-1 0 0 0,-1 0 1 0 0,1 1-1 0 0,-1-1 0 0 0,1 0 1 0 0,1 0-1 0 0,-1 0 0 0 0,1 0 1 0 0,-1 0-1 0 0,1 0 0 0 0,0 0 1 0 0,3 3-17 0 0,3-1 118 0 0,1-1 1 0 0,0-1-1 0 0,0 1 1 0 0,0-1-1 0 0,0-1 1 0 0,1 0-1 0 0,0 0 1 0 0,-1-1-1 0 0,1 0 1 0 0,0 0-1 0 0,0-1 1 0 0,0-1-1 0 0,0 0 1 0 0,1 0-1 0 0,-1-1 1 0 0,0 0-1 0 0,0 0 1 0 0,-1-2-1 0 0,1 1 1 0 0,0-1-1 0 0,-1 0 1 0 0,1-1-1 0 0,-1 0 1 0 0,0-1-1 0 0,0 0 1 0 0,-1 0-1 0 0,0-1 1 0 0,8-6-119 0 0,18-12 271 0 0,0-2 0 0 0,-2-1 0 0 0,-1-2 0 0 0,-1-1 0 0 0,19-25-271 0 0,-30 36 17 0 0,-19 39-233 0 0,-5 25 295 0 0,3-35-77 0 0,0-1 1 0 0,1 1-1 0 0,0 0 0 0 0,0 0 0 0 0,1 0 0 0 0,0 0 0 0 0,1 0 1 0 0,0 0-1 0 0,1 0 0 0 0,0-1 0 0 0,0 1 0 0 0,1 0 0 0 0,0-1 1 0 0,1 0-1 0 0,0 0 0 0 0,0 0 0 0 0,2 2-2 0 0,-3-7 5 0 0,0 0 0 0 0,0 0-1 0 0,0 0 1 0 0,1-1 0 0 0,-1 1 0 0 0,1-1-1 0 0,0 0 1 0 0,0 0 0 0 0,0 0 0 0 0,0-1-1 0 0,1 1 1 0 0,-1-1 0 0 0,1 0 0 0 0,-1 0-1 0 0,1-1 1 0 0,0 1 0 0 0,-1-1 0 0 0,1 0 0 0 0,0 0-1 0 0,0-1 1 0 0,0 1 0 0 0,0-1 0 0 0,0 0-1 0 0,0-1 1 0 0,0 1 0 0 0,0-1 0 0 0,0 0-1 0 0,0 0 1 0 0,-1 0 0 0 0,5-2-5 0 0,10-7 29 0 0,0 0 0 0 0,-1-1 0 0 0,0-1 0 0 0,0 0-1 0 0,-1-2 1 0 0,-1 0 0 0 0,0-1 0 0 0,-1 0 0 0 0,-1-1 0 0 0,9-13-29 0 0,-22 28 3 0 0,46-72 233 0 0,-48 120-515 0 0,0-38 282 0 0,0 1-1 0 0,1 0 1 0 0,-1-1-1 0 0,2 1 1 0 0,-1 0-1 0 0,2-1 1 0 0,-1 1 0 0 0,1-1-1 0 0,1 1 1 0 0,-1-1-1 0 0,3 4-2 0 0,-4-10 1 0 0,1 0 0 0 0,-1 0 0 0 0,1 0-1 0 0,-1 0 1 0 0,1-1 0 0 0,0 1 0 0 0,0 0-1 0 0,1-1 1 0 0,-1 0 0 0 0,0 1 0 0 0,1-1 0 0 0,-1 0-1 0 0,1 0 1 0 0,0 0 0 0 0,0-1 0 0 0,0 1-1 0 0,0-1 1 0 0,0 1 0 0 0,0-1 0 0 0,0 0 0 0 0,0 0-1 0 0,0 0 1 0 0,1-1 0 0 0,-1 1 0 0 0,0-1-1 0 0,1 0 1 0 0,-1 0 0 0 0,0 0 0 0 0,1 0-1 0 0,-1 0 1 0 0,3-1-1 0 0,3-2 19 0 0,1 1 0 0 0,-1-1 1 0 0,0-1-1 0 0,0 0 0 0 0,-1 0 0 0 0,1-1 0 0 0,-1 0 0 0 0,0 0 0 0 0,0-1 0 0 0,0 0 0 0 0,-1 0 1 0 0,0-1-1 0 0,0 0 0 0 0,0 0 0 0 0,-1 0 0 0 0,0-1 0 0 0,-1 0 0 0 0,0-1 0 0 0,2-3-19 0 0,18-21 77 0 0,27-44 182 0 0,-52 76 1189 0 0,13 123-1297 0 0,-12 23-142 0 0,2-2-57 0 0,-7 0-1 0 0,-14 77 49 0 0,17-206-2 0 0,-1-1-1 0 0,0 0 1 0 0,0 0 0 0 0,-1 0-1 0 0,-1 0 1 0 0,0 0-1 0 0,-1-1 1 0 0,-1 1 0 0 0,1-1-1 0 0,-2-1 1 0 0,0 1 0 0 0,0-1-1 0 0,-1 0 1 0 0,0-1-1 0 0,-1 0 1 0 0,0 0 0 0 0,-1-1-1 0 0,-4 3 3 0 0,-65 10 84 0 0,75-67-172 0 0,73-66 14 0 0,179-194-17 0 0,-204 245 38 0 0,-3-1 0 0 0,-3-3 0 0 0,-3-1 0 0 0,22-55 53 0 0,-52 107-1 0 0,1-4 8 0 0,0 1 1 0 0,2 0-1 0 0,-1 0 1 0 0,2 0-1 0 0,0 1 1 0 0,1 1-1 0 0,1 0 1 0 0,7-8-8 0 0,-14 21-7 0 0,-1 0 0 0 0,1 0 0 0 0,0 0 0 0 0,0 0 0 0 0,0 1 0 0 0,-1 0 0 0 0,1 0 0 0 0,0 0 0 0 0,0 0 0 0 0,0 1 0 0 0,0-1 0 0 0,-1 1 0 0 0,1 0 0 0 0,0 0 0 0 0,-1 1 0 0 0,1-1 0 0 0,0 1 7 0 0,5 3 4 0 0,0 0 1 0 0,0 0-1 0 0,-1 1 1 0 0,0 0-1 0 0,0 1 0 0 0,-1-1 1 0 0,1 1-1 0 0,-2 1 1 0 0,1 0-1 0 0,-1 0 0 0 0,0 0 1 0 0,0 0-1 0 0,0 4-4 0 0,-2-2 10 0 0,0 1 0 0 0,-1 0 0 0 0,0 0 0 0 0,-1 0 0 0 0,-1 0 0 0 0,1 0 0 0 0,-2 1 0 0 0,1-1 0 0 0,-2 0 0 0 0,0 3-10 0 0,-1-7 4 0 0,-1 0 0 0 0,0-1 0 0 0,-1 1-1 0 0,1-1 1 0 0,-1 0 0 0 0,0 0 0 0 0,-1 0 0 0 0,1-1-1 0 0,-1 0 1 0 0,-1 0 0 0 0,1 0 0 0 0,0 0 0 0 0,-1-1-1 0 0,0 0 1 0 0,0 0 0 0 0,-1 0 0 0 0,1-1-1 0 0,-1 0 1 0 0,1 0 0 0 0,-1-1 0 0 0,0 0 0 0 0,0 0-1 0 0,0-1 1 0 0,0 1 0 0 0,-4-1-4 0 0,-8 3-5 0 0,26 11-83 0 0,24-2 68 0 0,80 18 182 0 0,-84-30 18 0 0,0-2 0 0 0,0-1-1 0 0,-1-1 1 0 0,1-1 0 0 0,-1-2-1 0 0,0 0 1 0 0,23-10-180 0 0,-37 13 78 0 0,0-2 0 0 0,0 1-1 0 0,0-2 1 0 0,-1 1 0 0 0,1-2 0 0 0,-2 1 0 0 0,1-2 0 0 0,-1 1 0 0 0,0-1-1 0 0,0-1 1 0 0,-1 0 0 0 0,0 0 0 0 0,-1-1 0 0 0,0 0 0 0 0,0-1-1 0 0,-1 1 1 0 0,-1-1 0 0 0,0-1 0 0 0,2-4-78 0 0,8-65 160 0 0,-46 92-4738 0 0,23-4-307 0 0,0-2-7865 0 0</inkml:trace>
  <inkml:trace contextRef="#ctx0" brushRef="#br0" timeOffset="100177.677">7633 1368 4273 0 0,'0'0'2038'0'0,"0"0"-534"0"0,0 0-158 0 0,0 0 95 0 0,0 0 249 0 0,0 0 194 0 0,0 0-81 0 0,0 0-276 0 0,0 0-378 0 0,0 0-395 0 0,0 0-303 0 0,-3-2-185 0 0,-1 6-183 0 0,1 0 1 0 0,-1 0 0 0 0,1 0-1 0 0,0 0 1 0 0,0 0 0 0 0,0 1-1 0 0,0-1 1 0 0,1 1 0 0 0,0 0-1 0 0,0 0 1 0 0,0 0 0 0 0,1 0 0 0 0,0 0-1 0 0,0 0 1 0 0,0 0 0 0 0,0 0-1 0 0,1 1 1 0 0,0 1-84 0 0,-2-1 79 0 0,-12 191 1236 0 0,1-47-598 0 0,-41 331 69 0 0,46-407-802 0 0,8-74-4 0 0,0 0-1 0 0,0 0 10 0 0,0 0 11 0 0,5-5 67 0 0,86-104 278 0 0,-57 73-335 0 0,1 0-1 0 0,2 3 0 0 0,1 1 1 0 0,1 2-1 0 0,2 1 0 0 0,1 2 1 0 0,1 3-1 0 0,2 1 0 0 0,5-1-9 0 0,70 2-80 0 0,-118 22 79 0 0,0 0 0 0 0,0 1 1 0 0,0-1-1 0 0,0 1 0 0 0,0-1 0 0 0,0 1 0 0 0,0 0 0 0 0,0 0 0 0 0,0 0 0 0 0,-1 0 0 0 0,1 0 0 0 0,0 0 0 0 0,-1 1 0 0 0,1-1 1 0 0,-1 1-1 0 0,1-1 0 0 0,-1 1 0 0 0,0-1 0 0 0,1 1 0 0 0,-1 0 0 0 0,0-1 0 0 0,0 1 0 0 0,0 0 0 0 0,0 0 0 0 0,-1 0 0 0 0,1 0 0 0 0,0 0 1 0 0,-1 0-1 0 0,0 0 0 0 0,1 0 0 0 0,-1 0 0 0 0,0 0 0 0 0,0 0 1 0 0,-3 72 153 0 0,-7-52-117 0 0,0-1 1 0 0,-1 0-1 0 0,-1-1 0 0 0,-1-1 0 0 0,0 0 1 0 0,-2 0-1 0 0,0-1 0 0 0,-1-1 0 0 0,-1-1 1 0 0,-16 12-37 0 0,-140 93 90 0 0,162-116-85 0 0,0 0 0 0 0,-1-1 0 0 0,1-1 0 0 0,-1 0-1 0 0,0 0 1 0 0,0-1 0 0 0,0-1 0 0 0,0 0 0 0 0,0 0-1 0 0,-3-2-4 0 0,11-1-37 0 0,1 0-1 0 0,1 0 0 0 0,-1 0 1 0 0,0 0-1 0 0,0-1 0 0 0,1 1 1 0 0,-1-1-1 0 0,1 0 0 0 0,0 0 1 0 0,0 0-1 0 0,0 0 0 0 0,0 0 1 0 0,1 0-1 0 0,-1 0 0 0 0,1-1 1 0 0,0 1-1 0 0,0-1 0 0 0,0 1 1 0 0,0-1-1 0 0,1 1 0 0 0,-1-1 1 0 0,1 1-1 0 0,0-1 0 0 0,0 0 1 0 0,0 1-1 0 0,1-1 0 0 0,-1 1 1 0 0,1-1-1 0 0,0 1 0 0 0,0-1 1 0 0,0 1-1 0 0,0-1 38 0 0,2-10-341 0 0,1 0 1 0 0,1 1-1 0 0,0 0 0 0 0,0 0 1 0 0,1 0-1 0 0,1 1 1 0 0,0 0-1 0 0,1 0 0 0 0,4-4 341 0 0,18-22-4173 0 0,1 3-4123 0 0,-15 19-465 0 0</inkml:trace>
  <inkml:trace contextRef="#ctx0" brushRef="#br0" timeOffset="100497.97">8385 1964 12787 0 0,'0'0'1239'0'0,"0"0"-210"0"0,0 0-58 0 0,0 0 164 0 0,0 0 108 0 0,0 0-81 0 0,0 0-217 0 0,0 0-253 0 0,0 0-206 0 0,-11 33-161 0 0,-36 100-92 0 0,40-68 56 0 0,11-57-230 0 0,-1-1-13 0 0,0 0 0 0 0,1-1-1 0 0,0 1 1 0 0,0-1-1 0 0,0 0 1 0 0,0 0-1 0 0,1-1 1 0 0,0 1-1 0 0,0-1 1 0 0,1 0-1 0 0,-1 0 1 0 0,1-1-1 0 0,0 0 1 0 0,1 0-1 0 0,-1 0 1 0 0,1-1-1 0 0,-1 0 1 0 0,1 0-1 0 0,0 0 1 0 0,0-1-1 0 0,0 0 1 0 0,0-1-1 0 0,1 1 1 0 0,-1-1-1 0 0,0-1 1 0 0,1 0-1 0 0,-1 0 1 0 0,1 0-1 0 0,-1-1 1 0 0,1 0-46 0 0,5 0 103 0 0,0-1 1 0 0,-1 0-1 0 0,1-1 1 0 0,-1 0-1 0 0,0-1 1 0 0,0 0-1 0 0,0-1 1 0 0,0-1-1 0 0,-1 0 1 0 0,0 0-1 0 0,0-1 1 0 0,0-1-1 0 0,-1 1 1 0 0,0-2-1 0 0,-1 1 1 0 0,0-1-1 0 0,0-1-103 0 0,-5 6 37 0 0,-1-1 0 0 0,1 1 0 0 0,-1 0 0 0 0,0-1 0 0 0,0 0 0 0 0,0 0 0 0 0,-1 0-1 0 0,0 0 1 0 0,0 0 0 0 0,0 0 0 0 0,0-1 0 0 0,-1 1 0 0 0,0-1 0 0 0,0 1 0 0 0,-1-1 0 0 0,1 1 0 0 0,-1-1 0 0 0,0 1-1 0 0,-1-1 1 0 0,1 1 0 0 0,-1-1 0 0 0,0 1 0 0 0,-1-1 0 0 0,1 1 0 0 0,-1 0 0 0 0,0-1 0 0 0,0 1 0 0 0,-1 0 0 0 0,0 1-1 0 0,1-1 1 0 0,-2 0 0 0 0,1 1 0 0 0,0-1 0 0 0,-1 1-37 0 0,-7-3-52 0 0,0 1 0 0 0,-1 0 0 0 0,0 0 0 0 0,0 2 0 0 0,0-1 1 0 0,0 1-1 0 0,-1 1 0 0 0,1 0 0 0 0,-1 1 0 0 0,0 1 0 0 0,1 0 0 0 0,-1 0 0 0 0,0 1 0 0 0,0 1 0 0 0,0 0 0 0 0,-9 2 52 0 0,-75 36-1864 0 0,69-18-1810 0 0,4 2-4292 0 0,12-11-3810 0 0</inkml:trace>
  <inkml:trace contextRef="#ctx0" brushRef="#br0" timeOffset="100823.207">9137 2016 13683 0 0,'0'0'2308'0'0,"0"0"-1163"0"0,0 0-476 0 0,0 0 142 0 0,0 0 211 0 0,0 0 134 0 0,0 0-44 0 0,0 0-276 0 0,0 0-233 0 0,0 0-146 0 0,0 0-139 0 0,0 0-93 0 0,-15 28-74 0 0,-46 92-67 0 0,5 26-97 0 0,45-120-422 0 0,-8 12-1417 0 0,-7-21-6952 0 0,20-16 2648 0 0,1 2-1164 0 0</inkml:trace>
  <inkml:trace contextRef="#ctx0" brushRef="#br0" timeOffset="101067.173">8879 1865 13363 0 0,'0'0'2367'0'0,"0"0"-784"0"0,0 0-635 0 0,0 0-260 0 0,0 0 13 0 0,0 0 203 0 0,0 0 115 0 0,0 0-55 0 0,0 0-105 0 0,0 0-202 0 0,0 0-141 0 0,7 31-44 0 0,23 99-38 0 0,9-38 276 0 0,-27-73-589 0 0,0-2-87 0 0,0-1 1 0 0,2 1-1 0 0,-1-2 1 0 0,2 0-1 0 0,0-1 1 0 0,1 0-1 0 0,16 11-34 0 0,43-1-989 0 0,-40-23-6644 0 0,-27-1-4419 0 0</inkml:trace>
  <inkml:trace contextRef="#ctx0" brushRef="#br0" timeOffset="102112.225">10451 2108 1640 0 0,'0'0'1179'0'0,"0"0"-447"0"0,0 0 50 0 0,0 0 412 0 0,0 0 461 0 0,0 0 246 0 0,0 0-58 0 0,0 0-238 0 0,0 0-260 0 0,0 0-152 0 0,0 0-100 0 0,0 0-107 0 0,0 0-138 0 0,2-3-140 0 0,-3-14 910 0 0,-30 15-345 0 0,-140 27 152 0 0,52 11-728 0 0,31-5 182 0 0,87-30-872 0 0,0 0 0 0 0,1 1 0 0 0,-1-1 0 0 0,0 1-1 0 0,0 0 1 0 0,0-1 0 0 0,1 1 0 0 0,-1 0 0 0 0,1-1 0 0 0,0 1 0 0 0,-1 0 0 0 0,1-1 0 0 0,0 1 0 0 0,0 0-1 0 0,0 0 1 0 0,0-1 0 0 0,0 1 0 0 0,0 0 0 0 0,1 0 0 0 0,-1-1 0 0 0,1 1 0 0 0,-1 0 0 0 0,1-1 0 0 0,-1 1 0 0 0,1-1-1 0 0,0 1 1 0 0,0-1 0 0 0,0 1 0 0 0,0-1 0 0 0,0 1 0 0 0,0-1 0 0 0,0 0 0 0 0,1 0 0 0 0,-1 1 0 0 0,0-1-1 0 0,1 0 1 0 0,-1 0 0 0 0,0 0 0 0 0,1 0 0 0 0,0-1 0 0 0,-1 1 0 0 0,1 0 0 0 0,-1-1 0 0 0,1 1 0 0 0,0-1 0 0 0,-1 1-1 0 0,1-1 1 0 0,1 0-7 0 0,4 5 33 0 0,99 29 174 0 0,21 5-75 0 0,-126-38-111 0 0,-1 1 1 0 0,1-1-1 0 0,0 1 1 0 0,-1 0-1 0 0,1-1 1 0 0,-1 1-1 0 0,1-1 1 0 0,-1 1-1 0 0,0 0 1 0 0,0-1-1 0 0,0 1 1 0 0,0 0-1 0 0,0-1 1 0 0,0 1-1 0 0,0 0 1 0 0,-1-1-1 0 0,1 1 0 0 0,-1-1 1 0 0,1 1-1 0 0,-1-1 1 0 0,1 1-1 0 0,-1-1 1 0 0,0 1-1 0 0,0-1 1 0 0,0 1-1 0 0,0-1 1 0 0,0 0-1 0 0,0 1 1 0 0,0-1-1 0 0,0 0 1 0 0,0 0-1 0 0,-1 0 1 0 0,1 0-1 0 0,0 0 1 0 0,-1 0-1 0 0,0 0-21 0 0,-196 142 547 0 0,197-142-547 0 0,-3 0 2 0 0,0 1 1 0 0,1 0 0 0 0,-1 1-1 0 0,1-1 1 0 0,-1 1-1 0 0,1-1 1 0 0,0 1 0 0 0,0 0-1 0 0,0 0 1 0 0,1 0 0 0 0,-1 1-1 0 0,1-1 1 0 0,0 1-1 0 0,0-1 1 0 0,0 1 0 0 0,0 0-1 0 0,0 0 1 0 0,1-1-1 0 0,0 1 1 0 0,-1 0 0 0 0,2 1-1 0 0,-2 2-2 0 0,4-4 8 0 0,0 1-1 0 0,0-1 0 0 0,0 0 0 0 0,0 0 0 0 0,1 0 1 0 0,-1 0-1 0 0,1-1 0 0 0,-1 1 0 0 0,1-1 1 0 0,0 1-1 0 0,0-1 0 0 0,0 0 0 0 0,0 0 0 0 0,1 0 1 0 0,-1-1-1 0 0,1 1 0 0 0,1 0-7 0 0,7 1 32 0 0,0 0 0 0 0,0-1-1 0 0,1 0 1 0 0,-1-1 0 0 0,1 0-1 0 0,-1-1 1 0 0,1 0 0 0 0,-1-1 0 0 0,1-1-1 0 0,-1 0 1 0 0,0 0 0 0 0,1-1-1 0 0,-1-1 1 0 0,3-2-32 0 0,27-22-1720 0 0,-30-5-3471 0 0,-10 21-513 0 0,0 4-5843 0 0</inkml:trace>
  <inkml:trace contextRef="#ctx0" brushRef="#br0" timeOffset="102567.215">10228 1802 8474 0 0,'0'0'1926'0'0,"0"0"-321"0"0,0 0-167 0 0,0 0-46 0 0,0 0 39 0 0,0 0 55 0 0,0 0-67 0 0,0 0-175 0 0,0 0-189 0 0,0 0-219 0 0,0 0-190 0 0,0 0-104 0 0,0 0-78 0 0,-7 2-46 0 0,4-1-368 0 0,0-1 0 0 0,0 1 1 0 0,1 0-1 0 0,-1 0 0 0 0,0 0 0 0 0,0 1 1 0 0,1-1-1 0 0,-1 1 0 0 0,1-1 0 0 0,-1 1 0 0 0,1 0 1 0 0,0 0-1 0 0,0 0 0 0 0,0 0 0 0 0,0 0 1 0 0,0 1-1 0 0,0-1 0 0 0,0 0 0 0 0,1 1 1 0 0,-1 0-1 0 0,1-1 0 0 0,0 1 0 0 0,0 0 0 0 0,0 0 1 0 0,0 0-1 0 0,0-1 0 0 0,1 2-50 0 0,-5 31 287 0 0,2 0 0 0 0,2 0 1 0 0,1 0-1 0 0,2 0 0 0 0,1-1 0 0 0,2 1 0 0 0,1-1 0 0 0,4 7-287 0 0,0 18 116 0 0,41 281 188 0 0,-43-275-274 0 0,-4 1 0 0 0,-3-1 0 0 0,-6 57-30 0 0,-20-12 14 0 0,25-100-1116 0 0,2-10-4741 0 0,-1-6-6796 0 0,-1 2 3670 0 0</inkml:trace>
  <inkml:trace contextRef="#ctx0" brushRef="#br0" timeOffset="105005.181">11624 2089 3065 0 0,'0'0'1280'0'0,"0"0"-211"0"0,0 0 56 0 0,0 0 292 0 0,0 0 262 0 0,0 0 6 0 0,0 0-248 0 0,0 0-263 0 0,0 0-207 0 0,0 0-184 0 0,0 0-113 0 0,-3-3-45 0 0,2 1-503 0 0,0 0 1 0 0,-1 0 0 0 0,1 0 0 0 0,-1 1 0 0 0,0-1-1 0 0,0 1 1 0 0,1-1 0 0 0,-1 1 0 0 0,0 0 0 0 0,0-1-1 0 0,0 1 1 0 0,0 0 0 0 0,0 1 0 0 0,-1-1-1 0 0,1 0 1 0 0,0 0 0 0 0,0 1 0 0 0,-1 0 0 0 0,1-1-1 0 0,0 1 1 0 0,-1 0 0 0 0,1 0 0 0 0,0 0 0 0 0,-1 0-1 0 0,1 1 1 0 0,0-1 0 0 0,-1 0-123 0 0,-10 2 273 0 0,0-1 1 0 0,1 2-1 0 0,-1-1 1 0 0,0 2-1 0 0,1 0 0 0 0,0 0 1 0 0,0 1-1 0 0,-9 5-273 0 0,-52 18 832 0 0,36-6-166 0 0,61 22-199 0 0,118 85-162 0 0,-139-126-276 0 0,0 1 1 0 0,0-1-1 0 0,0 1 0 0 0,-1-1 1 0 0,1 1-1 0 0,-1 0 1 0 0,0 0-1 0 0,-1 0 0 0 0,1 0 1 0 0,0 0-1 0 0,-1 0 0 0 0,0 1 1 0 0,0-1-1 0 0,-1 0 1 0 0,1 1-1 0 0,-1-1 0 0 0,0 1 1 0 0,0-1-1 0 0,0 0 1 0 0,0 1-1 0 0,-1-1 0 0 0,0 1 1 0 0,0-1-1 0 0,0 0 0 0 0,0 0 1 0 0,-1 0-1 0 0,0 1 1 0 0,0-1-1 0 0,0-1 0 0 0,0 1 1 0 0,0 0-1 0 0,-1-1 0 0 0,0 1 1 0 0,0-1-1 0 0,0 1-29 0 0,-25 12 51 0 0,0-1 0 0 0,-1-2-1 0 0,0 0 1 0 0,-1-2 0 0 0,-1-2-1 0 0,0 0 1 0 0,0-2 0 0 0,0-2-1 0 0,-1 0 1 0 0,-8-2-51 0 0,-6-2-55 0 0,49-17-752 0 0,61-35-1327 0 0,-31 34-1465 0 0,-5 2-4435 0 0,-11 7-3556 0 0</inkml:trace>
  <inkml:trace contextRef="#ctx0" brushRef="#br0" timeOffset="105300.158">11811 2181 15099 0 0,'0'0'1092'0'0,"0"0"-355"0"0,0 0-123 0 0,0 0 197 0 0,0 0 252 0 0,0 0 141 0 0,0 0-70 0 0,0 0-199 0 0,0 0-240 0 0,0 0-179 0 0,0 0-117 0 0,0 0-97 0 0,0 0-46 0 0,1 33-52 0 0,2 100-16 0 0,-3-130-176 0 0,0-1 0 0 0,-1 1 0 0 0,1 0-1 0 0,0-1 1 0 0,0 1 0 0 0,1-1 0 0 0,-1 1-1 0 0,0 0 1 0 0,1-1 0 0 0,0 1 0 0 0,0-1-1 0 0,0 1 1 0 0,0-1 0 0 0,0 1 0 0 0,0-1-1 0 0,0 0 1 0 0,1 0 0 0 0,-1 1 0 0 0,1-1-1 0 0,0 0 1 0 0,-1 0 0 0 0,3 1-12 0 0,2 2 56 0 0,-1 0-22 0 0,1-1-1 0 0,-1 0 1 0 0,1 0-1 0 0,0-1 1 0 0,0 1 0 0 0,0-1-1 0 0,1-1 1 0 0,-1 1-1 0 0,1-1 1 0 0,-1 0-1 0 0,1 0 1 0 0,0-1-1 0 0,0 0 1 0 0,-1 0 0 0 0,1-1-1 0 0,0 0 1 0 0,0 0-1 0 0,0 0 1 0 0,0-1-1 0 0,0 0 1 0 0,-1-1 0 0 0,1 1-1 0 0,0-1 1 0 0,-1 0-1 0 0,1-1 1 0 0,-1 0-1 0 0,0 0 1 0 0,0 0-1 0 0,0-1 1 0 0,1 0-34 0 0,12-8 21 0 0,-1-1 1 0 0,-1 0-1 0 0,0-1 0 0 0,0-1 0 0 0,-1 0 1 0 0,-1-2-1 0 0,-1 1 0 0 0,0-2 0 0 0,-2 0 1 0 0,0 0-1 0 0,0-2 0 0 0,-2 1 0 0 0,-1-1 0 0 0,0 0 1 0 0,0-5-22 0 0,-1-59-2050 0 0,-17 80-8926 0 0,5 4 6218 0 0,0 0-4348 0 0</inkml:trace>
  <inkml:trace contextRef="#ctx0" brushRef="#br0" timeOffset="105607.572">12343 2461 10826 0 0,'0'0'1878'0'0,"0"0"-487"0"0,0 0-68 0 0,0 0 145 0 0,0 0-49 0 0,0 0-208 0 0,0 0-304 0 0,0 0-243 0 0,0 0-76 0 0,0 0-44 0 0,0 0-21 0 0,0 0-31 0 0,10-26-24 0 0,50-125 322 0 0,-46 117-426 0 0,-8 16-345 0 0,1 0-1 0 0,1 0 1 0 0,0 1 0 0 0,1 0 0 0 0,1 0 0 0 0,1 1 0 0 0,0 0-1 0 0,1 1 1 0 0,1 1 0 0 0,7-7-19 0 0,-2 14-1715 0 0,-8 7-3133 0 0,-6 0 221 0 0,-3 0-7083 0 0</inkml:trace>
  <inkml:trace contextRef="#ctx0" brushRef="#br0" timeOffset="106256.209">12861 1920 2489 0 0,'0'0'1929'0'0,"0"0"-424"0"0,0 0-136 0 0,0 0 122 0 0,0 0 148 0 0,0 0 24 0 0,0 0-112 0 0,0 0-169 0 0,0 0-150 0 0,0 0-108 0 0,0 0-79 0 0,0 0-69 0 0,18-13-89 0 0,113-77 1322 0 0,-109 74-1547 0 0,-2 4-408 0 0,-2-1 0 0 0,0 0 0 0 0,0-1 0 0 0,-1-1 1 0 0,-1 0-1 0 0,0-2 0 0 0,-1 0 0 0 0,-1 0 0 0 0,-1-1 1 0 0,0-1-1 0 0,-2 0 0 0 0,2-4-254 0 0,-6-54 537 0 0,-9 76-532 0 0,0-1 1 0 0,0 1-1 0 0,0 0 0 0 0,0 1 0 0 0,0-1 0 0 0,0 0 0 0 0,-1 1 0 0 0,1-1 0 0 0,0 1 0 0 0,0-1 0 0 0,-1 1 0 0 0,1 0 0 0 0,0 0 0 0 0,0 0 0 0 0,-1 0 0 0 0,1 1 0 0 0,0-1 1 0 0,0 1-1 0 0,-1-1 0 0 0,1 1 0 0 0,0 0 0 0 0,0 0 0 0 0,0 0 0 0 0,0 0 0 0 0,0 0 0 0 0,0 0 0 0 0,0 0 0 0 0,0 1 0 0 0,1-1 0 0 0,-1 1 0 0 0,0-1 0 0 0,1 1 0 0 0,-1 0 0 0 0,1 0 1 0 0,0-1-1 0 0,0 1 0 0 0,-1 0 0 0 0,1 0 0 0 0,0 0 0 0 0,1 1 0 0 0,-1-1 0 0 0,0 0 0 0 0,1 0 0 0 0,-1 1-5 0 0,-9 17-14 0 0,1 0 0 0 0,1 1 1 0 0,1 0-1 0 0,1 1 0 0 0,1 0 0 0 0,-2 19 14 0 0,3-22 0 0 0,-12 72-36 0 0,4 0 0 0 0,3 1 0 0 0,4 50 36 0 0,6 271-214 0 0,0-400 213 0 0,-1 1 1 0 0,-1 0 0 0 0,0 0 0 0 0,-1 0 0 0 0,0 0-1 0 0,-2-1 1 0 0,1 1 0 0 0,-1-1 0 0 0,-1 0 0 0 0,-1 0-1 0 0,0-1 1 0 0,0 0 0 0 0,-1 0 0 0 0,-1 0 0 0 0,0 0-1 0 0,0-1 1 0 0,-1-1 0 0 0,-1 0 0 0 0,0 0 0 0 0,0-1-1 0 0,-1 0 1 0 0,0 0 0 0 0,0-1 0 0 0,-1-1 0 0 0,0 0-1 0 0,-8 3 1 0 0,-85 5 43 0 0,102-15-36 0 0,0-1 0 0 0,0 1 0 0 0,0-1 1 0 0,0 1-1 0 0,0-1 0 0 0,0 0 0 0 0,0 0 1 0 0,1 0-1 0 0,-1 0 0 0 0,0-1 0 0 0,1 1 0 0 0,-1-1 1 0 0,1 0-1 0 0,-1 1 0 0 0,1-1 0 0 0,0 0 1 0 0,0 0-1 0 0,0-1 0 0 0,0 1 0 0 0,0 0 0 0 0,0-1 1 0 0,1 1-1 0 0,-1-1 0 0 0,1 1 0 0 0,0-1 1 0 0,0 0-1 0 0,0 0 0 0 0,0 1 0 0 0,0-1 0 0 0,0 0 1 0 0,1 0-1 0 0,-1 0 0 0 0,1 0 0 0 0,0 0-7 0 0,-1-7 8 0 0,0 0 0 0 0,1 0-1 0 0,0 0 1 0 0,1 0 0 0 0,0 0-1 0 0,0 0 1 0 0,1 0-1 0 0,0 0 1 0 0,1 1 0 0 0,0-1-1 0 0,1 0-7 0 0,16-33-4 0 0,2 0 0 0 0,1 2 0 0 0,3 0 0 0 0,1 2 0 0 0,15-16 4 0 0,189-185-404 0 0,-158 191-673 0 0,-46 39-2166 0 0,0 2-4274 0 0,-21 8-4033 0 0</inkml:trace>
  <inkml:trace contextRef="#ctx0" brushRef="#br0" timeOffset="113654.885">13879 2203 592 0 0,'0'0'2157'0'0,"0"0"-300"0"0,0 0-75 0 0,0 0-87 0 0,0 0-67 0 0,0 0-123 0 0,0 0-186 0 0,0 0-51 0 0,0 0-120 0 0,0 0-148 0 0,0 0-105 0 0,0-5-132 0 0,0 4-662 0 0,0-1 0 0 0,0 1 0 0 0,-1-1 0 0 0,1 0 0 0 0,0 1 0 0 0,-1-1 0 0 0,1 1 0 0 0,-1-1 0 0 0,1 1 0 0 0,-1-1 0 0 0,0 1 0 0 0,0-1 0 0 0,1 1 0 0 0,-1 0 0 0 0,0-1 0 0 0,0 1 0 0 0,-1 0 0 0 0,1 0 0 0 0,0 0 0 0 0,0 0 0 0 0,-1 0 0 0 0,1 0 0 0 0,0 0 0 0 0,-1 0 0 0 0,1 0 0 0 0,-1 1 0 0 0,1-1 0 0 0,-1 0 0 0 0,1 1 0 0 0,-1 0 0 0 0,1-1 0 0 0,-1 1 0 0 0,0 0 0 0 0,1 0 0 0 0,-1 0-1 0 0,1 0 1 0 0,-1 0 0 0 0,0 0 0 0 0,1 0 0 0 0,-1 0 0 0 0,0 1 0 0 0,1-1 0 0 0,-1 1-101 0 0,-11 0 99 0 0,0 0 0 0 0,0 1 0 0 0,0 1 0 0 0,1 0 0 0 0,-1 0-1 0 0,1 2 1 0 0,0-1 0 0 0,0 1 0 0 0,0 1 0 0 0,1 0 0 0 0,0 1-1 0 0,0 0 1 0 0,0 1 0 0 0,1 0 0 0 0,0 1 0 0 0,1 0 0 0 0,0 0-1 0 0,0 1 1 0 0,1 0 0 0 0,1 0 0 0 0,-1 1 0 0 0,2 0 0 0 0,-1 1-1 0 0,2-1 1 0 0,-1 1 0 0 0,2 0 0 0 0,-2 7-99 0 0,4-14 5 0 0,1-1 0 0 0,0 1 0 0 0,1 0 0 0 0,-1-1 0 0 0,1 1 0 0 0,0 0 0 0 0,0-1 0 0 0,0 1 0 0 0,1 0 0 0 0,0-1 0 0 0,0 1 0 0 0,0 0 0 0 0,0-1 0 0 0,1 1 0 0 0,-1-1 0 0 0,1 0 0 0 0,0 1 0 0 0,1-1 0 0 0,-1 0 0 0 0,1 0 0 0 0,0-1 0 0 0,0 1 0 0 0,0 0 0 0 0,0-1 0 0 0,1 0 0 0 0,-1 0 0 0 0,1 0-1 0 0,0 0 1 0 0,0 0 0 0 0,0-1 0 0 0,0 0 0 0 0,0 0 0 0 0,1 0 0 0 0,-1 0 0 0 0,0-1 0 0 0,1 1 0 0 0,0-1 0 0 0,-1 0-5 0 0,9 1 72 0 0,-1 0 1 0 0,1-1-1 0 0,0 0 0 0 0,-1-1 0 0 0,1 0 0 0 0,0-1 0 0 0,-1 0 0 0 0,1-1 0 0 0,-1-1 1 0 0,0 0-1 0 0,1 0 0 0 0,-1-2 0 0 0,-1 1 0 0 0,1-1 0 0 0,-1-1 0 0 0,0 0 0 0 0,0-1 1 0 0,4-3-73 0 0,22-18 200 0 0,0-2 1 0 0,-2-1 0 0 0,-2-2-1 0 0,9-13-200 0 0,-32 35 18 0 0,102-128 248 0 0,-104 122-138 0 0,-8 18-16 0 0,-1 5-117 0 0,-1 3 5 0 0,0 0 1 0 0,0 0 0 0 0,1 0 0 0 0,1 1 0 0 0,0-1 0 0 0,0 0-1 0 0,0 0 1 0 0,1 0 0 0 0,1 0 0 0 0,0 0 0 0 0,0 0 0 0 0,0 0-1 0 0,1 0 1 0 0,0-1 0 0 0,1 1 0 0 0,1 1-1 0 0,89 133-53 0 0,-91-140 52 0 0,0-1 1 0 0,0 0 0 0 0,0 0-1 0 0,0 0 1 0 0,1-1 0 0 0,-1 1-1 0 0,0-1 1 0 0,1 1 0 0 0,0-1-1 0 0,-1-1 1 0 0,1 1 0 0 0,0 0-1 0 0,-1-1 1 0 0,1 0 0 0 0,0 1-1 0 0,-1-2 1 0 0,1 1 0 0 0,0 0-1 0 0,0-1 1 0 0,-1 1 0 0 0,1-1-1 0 0,0 0 1 0 0,-1-1 0 0 0,1 1-1 0 0,-1 0 1 0 0,0-1 0 0 0,4-2 0 0 0,87-64 105 0 0,-75 52-87 0 0,8-7 14 0 0,-6 3-23 0 0,0 1 1 0 0,1 1-1 0 0,1 0 0 0 0,0 2 0 0 0,1 1 1 0 0,1 1-1 0 0,0 1 0 0 0,1 1 0 0 0,1 2 0 0 0,-1 0 1 0 0,23-4-10 0 0,-45 13-3 0 0,0 1 0 0 0,0-1 1 0 0,0 1-1 0 0,-1-1 0 0 0,1 1 1 0 0,0 1-1 0 0,0-1 0 0 0,0 0 1 0 0,0 1-1 0 0,0 0 0 0 0,0 0 1 0 0,-1 0-1 0 0,1 0 0 0 0,0 1 1 0 0,-1-1-1 0 0,1 1 0 0 0,0 1 3 0 0,1 4 1146 0 0,-25-16-1082 0 0,-8-4-119 0 0,20 11 51 0 0,0 0 0 0 0,0 0 1 0 0,0 1-1 0 0,-1 0 0 0 0,1 1 0 0 0,0-1 0 0 0,0 1 0 0 0,-1 1 1 0 0,1 0-1 0 0,0 0 0 0 0,0 0 0 0 0,0 1 0 0 0,0 1 0 0 0,0-1 1 0 0,0 1-1 0 0,-3 2 4 0 0,-2 4 7 0 0,0 1 0 0 0,1 0 0 0 0,0 1 0 0 0,1 0 1 0 0,0 1-1 0 0,0 0 0 0 0,2 0 0 0 0,-7 12-7 0 0,14-20 6 0 0,1 0 0 0 0,0 0 0 0 0,0 0 0 0 0,1 0 0 0 0,-1 0 0 0 0,1 1 0 0 0,0-1 1 0 0,0 0-1 0 0,1 0 0 0 0,-1 0 0 0 0,1 1 0 0 0,0-1 0 0 0,0 0 0 0 0,0 0 0 0 0,0 0 0 0 0,1 0 0 0 0,0 0 0 0 0,0-1 0 0 0,0 1 0 0 0,0 0 0 0 0,0-1 0 0 0,1 0 0 0 0,0 1 0 0 0,-1-1 0 0 0,1 0 0 0 0,0 0 0 0 0,1-1 0 0 0,-1 1 0 0 0,0-1 1 0 0,1 1-1 0 0,0-1 0 0 0,-1 0 0 0 0,1 0 0 0 0,0-1 0 0 0,0 1 0 0 0,0-1 0 0 0,2 1-6 0 0,10 8 64 0 0,52 15 156 0 0,-51-22-160 0 0,1 0 0 0 0,-1-2 0 0 0,1 0 0 0 0,-1-1 0 0 0,1-1 0 0 0,-1 0 0 0 0,0-2 0 0 0,6-1-60 0 0,-6 2 3 0 0,151-12 129 0 0,-134 12-109 0 0,-1-2 0 0 0,1-2 0 0 0,-1-1 1 0 0,0-1-1 0 0,-1-1 0 0 0,18-10-23 0 0,-26 11 28 0 0,74-39 106 0 0,-42-12 30 0 0,-53 53-153 0 0,1 1 0 0 0,-1 0-1 0 0,-1-1 1 0 0,1 0-1 0 0,-1 1 1 0 0,0-1 0 0 0,0 0-1 0 0,0 0 1 0 0,-1 0-1 0 0,0 0 1 0 0,-1 0 0 0 0,1-1-1 0 0,-1 1 1 0 0,0 0-1 0 0,0 0 1 0 0,-1 0 0 0 0,-1-4-11 0 0,0 6-4 0 0,-1 0 1 0 0,0 1 0 0 0,0-1 0 0 0,0 1 0 0 0,0 0-1 0 0,0 0 1 0 0,-1 0 0 0 0,1 0 0 0 0,-1 1 0 0 0,0-1-1 0 0,0 1 1 0 0,0 0 0 0 0,0 0 0 0 0,0 1 0 0 0,0-1-1 0 0,-1 1 1 0 0,1 0 0 0 0,-1 0 0 0 0,1 0 0 0 0,-1 1-1 0 0,1-1 1 0 0,-1 1 0 0 0,1 0 0 0 0,-1 0 0 0 0,1 1-1 0 0,0 0 1 0 0,-1-1 0 0 0,0 2 3 0 0,-9-2-31 0 0,7 0 33 0 0,1-1 0 0 0,0 2 0 0 0,-1-1 0 0 0,1 1-1 0 0,0 0 1 0 0,-1 0 0 0 0,1 1 0 0 0,0 0-1 0 0,0 0 1 0 0,0 0 0 0 0,0 1 0 0 0,0 0-1 0 0,1 0 1 0 0,-1 0 0 0 0,1 1 0 0 0,0-1-1 0 0,0 2 1 0 0,0-1 0 0 0,1 0 0 0 0,-1 1-1 0 0,1 0 1 0 0,0 0 0 0 0,1 0 0 0 0,-1 0 0 0 0,1 1-1 0 0,0-1 1 0 0,0 1 0 0 0,-2 5-2 0 0,2-2 2 0 0,0 1 0 0 0,0-1 0 0 0,1 0 0 0 0,0 1 0 0 0,1-1 0 0 0,0 1 0 0 0,0 0 0 0 0,1-1 0 0 0,1 1 0 0 0,-1 0 0 0 0,2-1 0 0 0,-1 1 0 0 0,1-1 0 0 0,0 1 0 0 0,1-1 0 0 0,0 0 0 0 0,1 0 1 0 0,0 0-1 0 0,0 0 0 0 0,1-1 0 0 0,0 0 0 0 0,1 0 0 0 0,0 0 0 0 0,0-1 0 0 0,0 1 0 0 0,1-1 0 0 0,0-1 0 0 0,0 1 0 0 0,1-1 0 0 0,0-1 0 0 0,0 0 0 0 0,0 0 0 0 0,1 0 0 0 0,0-1 0 0 0,-1 0 0 0 0,7 1-2 0 0,3 0 15 0 0,1-1 1 0 0,0-1-1 0 0,0 0 0 0 0,0-2 0 0 0,0 0 1 0 0,0-1-1 0 0,0-1 0 0 0,0-1 0 0 0,0-1 0 0 0,-1 0 1 0 0,1-1-1 0 0,8-4-15 0 0,35-39-1770 0 0,-61 39-898 0 0,-1 3-7539 0 0,0-1-2939 0 0</inkml:trace>
  <inkml:trace contextRef="#ctx0" brushRef="#br0" timeOffset="116709.326">17091 2170 2817 0 0,'0'0'1373'0'0,"0"0"-231"0"0,0 0-1 0 0,0 0 232 0 0,0 0 207 0 0,0 0 84 0 0,0 0-91 0 0,0 0-229 0 0,0 0-226 0 0,0 0-213 0 0,0 0-141 0 0,0 0-96 0 0,-9-7-51 0 0,-31-23-68 0 0,37 28-404 0 0,-1 0 0 0 0,1 0 0 0 0,-1 1 0 0 0,0-1 1 0 0,0 1-1 0 0,1 0 0 0 0,-1 0 0 0 0,0 0 0 0 0,0 0 0 0 0,0 1 0 0 0,0 0 0 0 0,0 0 1 0 0,0 0-1 0 0,0 0 0 0 0,0 1 0 0 0,0-1 0 0 0,-4 2-145 0 0,1-1 172 0 0,-96 47 1014 0 0,86-36-1026 0 0,1 0 0 0 0,0 0-1 0 0,1 1 1 0 0,0 1 0 0 0,1 1 0 0 0,1 0 0 0 0,0 1 0 0 0,-4 7-160 0 0,12-15 31 0 0,0 0 1 0 0,1 1-1 0 0,0 0 1 0 0,0 0-1 0 0,1 0 1 0 0,0 0-1 0 0,0 1 1 0 0,1-1-1 0 0,1 1 1 0 0,-1-1-1 0 0,2 1 1 0 0,-1 0-1 0 0,1-1 1 0 0,1 1-1 0 0,0 0 1 0 0,0-1-1 0 0,1 1 1 0 0,0-1 0 0 0,2 6-32 0 0,0-8 40 0 0,0-1 1 0 0,0 1 0 0 0,0-1 0 0 0,1 0 0 0 0,0 0 0 0 0,0-1 0 0 0,1 0 0 0 0,-1 0-1 0 0,1 0 1 0 0,0 0 0 0 0,1-1 0 0 0,-1 0 0 0 0,1-1 0 0 0,0 1 0 0 0,-1-1 0 0 0,2 0 0 0 0,-1-1-1 0 0,0 0 1 0 0,0 0 0 0 0,1 0 0 0 0,-1-1 0 0 0,1 0 0 0 0,-1-1 0 0 0,1 0 0 0 0,0 0 0 0 0,-1 0-1 0 0,1-1 1 0 0,-1 0 0 0 0,1-1 0 0 0,-1 1 0 0 0,0-2 0 0 0,0 1 0 0 0,1-1 0 0 0,-2 0 0 0 0,3-1-41 0 0,19-10 83 0 0,0-1 0 0 0,-2-2 1 0 0,0 0-1 0 0,-1-2 1 0 0,0-1-1 0 0,-2 0 1 0 0,-1-2-1 0 0,0-1 1 0 0,-2 0-1 0 0,0-2 0 0 0,-2 0 1 0 0,-1-1-1 0 0,0-1 1 0 0,8-23-84 0 0,-20 43 2 0 0,-1-1-1 0 0,0 0 1 0 0,-1 0 0 0 0,1 0 0 0 0,-2 0 0 0 0,1-1 0 0 0,-1 1 0 0 0,0-1 0 0 0,-1 0-1 0 0,0-7-1 0 0,-2 15-10 0 0,0 0-1 0 0,-1 0 0 0 0,1 0 0 0 0,0 0 0 0 0,-1 0 0 0 0,0 1 0 0 0,1-1 0 0 0,-1 0 1 0 0,1 1-1 0 0,-1 0 0 0 0,1-1 0 0 0,-1 1 0 0 0,0 0 0 0 0,1 0 0 0 0,-1 0 1 0 0,0 0-1 0 0,1 0 0 0 0,-1 0 0 0 0,0 0 0 0 0,1 1 0 0 0,-1-1 0 0 0,0 0 0 0 0,1 1 1 0 0,-1-1-1 0 0,1 1 0 0 0,-1 0 0 0 0,0 0 11 0 0,-7 5-24 0 0,1-1-1 0 0,-1 2 1 0 0,1-1-1 0 0,0 1 1 0 0,1 0 0 0 0,0 1-1 0 0,0 0 1 0 0,1 0-1 0 0,-1 1 1 0 0,1 1 24 0 0,-1 0-6 0 0,0 0 0 0 0,1 1 0 0 0,1 0 0 0 0,0 0 0 0 0,0 0-1 0 0,1 0 1 0 0,1 1 0 0 0,0 0 0 0 0,0 0 0 0 0,1-1 0 0 0,1 2 0 0 0,0-1 0 0 0,0 0 0 0 0,2 0 0 0 0,-1 0 0 0 0,2 3 6 0 0,0-9 0 0 0,0 0 1 0 0,1 0 0 0 0,0-1 0 0 0,0 1 0 0 0,0-1 0 0 0,1 1-1 0 0,-1-1 1 0 0,2 0 0 0 0,-1 0 0 0 0,0-1 0 0 0,1 1 0 0 0,0-1-1 0 0,0 0 1 0 0,0 0 0 0 0,0 0 0 0 0,1-1 0 0 0,0 0 0 0 0,-1 0-1 0 0,1-1 1 0 0,0 1 0 0 0,0-1 0 0 0,1-1 0 0 0,1 1-1 0 0,149 13 119 0 0,-129-19-91 0 0,-1 0-1 0 0,0-2 0 0 0,0-1 0 0 0,0-2 1 0 0,-1 0-1 0 0,-1-2 0 0 0,1 0 0 0 0,-2-2 1 0 0,0-1-1 0 0,0-1 0 0 0,-1 0 0 0 0,-1-2 1 0 0,-1-1-1 0 0,0-1 0 0 0,-2 0 0 0 0,5-7-27 0 0,-11 13 15 0 0,-1 0 0 0 0,-1-1-1 0 0,0-1 1 0 0,-1 0-1 0 0,0 0 1 0 0,-1-1-1 0 0,-1 0 1 0 0,0-1 0 0 0,-2 0-1 0 0,0 0 1 0 0,0 0-1 0 0,-2-1 1 0 0,3-17-15 0 0,-7 31 0 0 0,0 0 0 0 0,0 0 0 0 0,0 0 0 0 0,-1 0 1 0 0,1 0-1 0 0,-1 1 0 0 0,0-1 0 0 0,0 0 0 0 0,-1 0 0 0 0,1 1 0 0 0,-1-1 0 0 0,1 0 1 0 0,-1 1-1 0 0,0 0 0 0 0,-1-1 0 0 0,1 1 0 0 0,-1 0 0 0 0,1 0 0 0 0,-1 0 1 0 0,0 1-1 0 0,0-1 0 0 0,0 1 0 0 0,0-1 0 0 0,0 1 0 0 0,-1 0 0 0 0,1 0 1 0 0,-1 1-1 0 0,1-1 0 0 0,-1 1 0 0 0,0-1 0 0 0,0 1 0 0 0,0 0 0 0 0,-2 0 0 0 0,-2 0-11 0 0,0 0 0 0 0,0 0 0 0 0,0 1 0 0 0,0-1 0 0 0,-1 2 0 0 0,1-1 0 0 0,0 1 0 0 0,0 1 0 0 0,0-1 0 0 0,0 2 0 0 0,0-1 0 0 0,1 1 0 0 0,-1 0-1 0 0,1 0 1 0 0,-8 5 11 0 0,-57 70-77 0 0,71-75 75 0 0,-1-1-1 0 0,1 1 1 0 0,0-1 0 0 0,-1 1 0 0 0,1 0 0 0 0,0-1 0 0 0,1 1 0 0 0,-1 0 0 0 0,0 0-1 0 0,1 0 1 0 0,0 0 0 0 0,0 0 0 0 0,-1-1 0 0 0,2 1 0 0 0,-1 0 0 0 0,0 0 0 0 0,1 0-1 0 0,-1 0 1 0 0,1 0 0 0 0,0-1 0 0 0,0 1 0 0 0,0 0 0 0 0,0 0 0 0 0,0-1 0 0 0,1 1-1 0 0,-1-1 1 0 0,1 1 0 0 0,0-1 0 0 0,-1 0 0 0 0,1 0 0 0 0,0 0 0 0 0,0 0 0 0 0,1 0 0 0 0,-1 0-1 0 0,1 1 3 0 0,13 4 4 0 0,-1 0-1 0 0,1-1 1 0 0,1 0-1 0 0,-1-1 0 0 0,1-1 1 0 0,0-1-1 0 0,0 0 1 0 0,0-1-1 0 0,0-1 1 0 0,0-1-1 0 0,1 0-3 0 0,4 1 16 0 0,125 6 57 0 0,-146-7-70 0 0,1 0-1 0 0,0 1 1 0 0,0-1 0 0 0,0 0-1 0 0,-1 1 1 0 0,1-1-1 0 0,0 1 1 0 0,-1-1 0 0 0,1 1-1 0 0,0 0 1 0 0,-1-1 0 0 0,1 1-1 0 0,-1 0 1 0 0,1 0 0 0 0,-1 0-1 0 0,1 1 1 0 0,-1-1-1 0 0,0 0 1 0 0,0 0 0 0 0,1 1-1 0 0,-1-1 1 0 0,0 1 0 0 0,0-1-1 0 0,0 1 1 0 0,-1-1-1 0 0,1 1 1 0 0,0-1 0 0 0,-1 1-1 0 0,1 0 1 0 0,-1 0 0 0 0,1-1-1 0 0,-1 1 1 0 0,0 0 0 0 0,1 0-1 0 0,-1-1 1 0 0,0 1-1 0 0,0 0 1 0 0,-1 0 0 0 0,1 0-3 0 0,-25 75 161 0 0,12-48-128 0 0,11-24-31 0 0,0 0 0 0 0,0 0 0 0 0,0 0 0 0 0,1 1 0 0 0,-1-1 0 0 0,1 0 0 0 0,1 0 0 0 0,-1 1 0 0 0,1-1 0 0 0,0 1 0 0 0,0-1 0 0 0,0 0 0 0 0,1 1 0 0 0,-1-1 0 0 0,2 0 0 0 0,-1 1 0 0 0,0-1 0 0 0,1 0 0 0 0,0 0 0 0 0,0 0 0 0 0,1 0 0 0 0,-1-1 0 0 0,1 1 0 0 0,0-1 0 0 0,0 1 0 0 0,1-1 0 0 0,-1 0 0 0 0,1 0 0 0 0,3 2-2 0 0,5 0 43 0 0,0-2 0 0 0,0 1 0 0 0,0-2 0 0 0,0 0 0 0 0,1 0-1 0 0,0-1 1 0 0,-1 0 0 0 0,1-1 0 0 0,0-1 0 0 0,0 0 0 0 0,-1-1 0 0 0,3 0-43 0 0,21 0 148 0 0,89-31 133 0 0,-111 27-264 0 0,0 0-1 0 0,0-1 1 0 0,0-1 0 0 0,-1 0 0 0 0,0-1-1 0 0,0 0 1 0 0,-1-1 0 0 0,0 0 0 0 0,0-1-1 0 0,-1 0 1 0 0,-1-1 0 0 0,1 0-1 0 0,-2-1 1 0 0,0 0 0 0 0,0 0 0 0 0,-1-1-1 0 0,-1 0 1 0 0,0-1 0 0 0,-1 0-1 0 0,0 0 1 0 0,-1 0 0 0 0,0 0 0 0 0,-2-1-1 0 0,1 0 1 0 0,-2 0 0 0 0,1-14-17 0 0,-3 25 0 0 0,1 0-1 0 0,-1 0 1 0 0,0-1 0 0 0,-1 1 0 0 0,1 0-1 0 0,-1 0 1 0 0,0 0 0 0 0,0-1 0 0 0,0 1 0 0 0,0 0-1 0 0,-1 0 1 0 0,0 1 0 0 0,0-1 0 0 0,0 0-1 0 0,0 0 1 0 0,0 1 0 0 0,-1-1 0 0 0,0 1 0 0 0,1 0-1 0 0,-1 0 1 0 0,0 0 0 0 0,-1 0 0 0 0,1 1-1 0 0,-1-1 1 0 0,1 1 0 0 0,-1 0 0 0 0,0-1 0 0 0,1 2-1 0 0,-1-1 1 0 0,-3 0 0 0 0,0 0-4 0 0,0 1 0 0 0,0 1 0 0 0,0-1 0 0 0,0 1 0 0 0,0 1 1 0 0,0-1-1 0 0,0 1 0 0 0,0 1 0 0 0,0-1 0 0 0,0 1 0 0 0,0 0 0 0 0,1 0 0 0 0,-1 1 0 0 0,1 0 0 0 0,0 0 0 0 0,-1 1 0 0 0,1 0 0 0 0,1 0 1 0 0,-1 0-1 0 0,1 1 0 0 0,-3 2 4 0 0,-3 3-3 0 0,1 0 1 0 0,0 0-1 0 0,1 1 1 0 0,0 0 0 0 0,1 1-1 0 0,0 0 1 0 0,1 0-1 0 0,0 1 1 0 0,1 0-1 0 0,-1 4 3 0 0,3-8 1 0 0,1 0 0 0 0,0 0 0 0 0,0 0 0 0 0,1 1-1 0 0,1-1 1 0 0,-1 1 0 0 0,1-1 0 0 0,1 1-1 0 0,0-1 1 0 0,0 1 0 0 0,1-1 0 0 0,0 1-1 0 0,1-1 1 0 0,0 1 0 0 0,0-1 0 0 0,1 0 0 0 0,0 0-1 0 0,1 0 1 0 0,0 0 0 0 0,0-1 0 0 0,1 1-1 0 0,0-1 1 0 0,0 0 0 0 0,1-1 0 0 0,0 1-1 0 0,2 1 0 0 0,7 4 3 0 0,0-1-1 0 0,1 0 1 0 0,0-1-1 0 0,1-1 1 0 0,0 0-1 0 0,0-2 0 0 0,1 0 1 0 0,0-1-1 0 0,1 0 1 0 0,-1-2-1 0 0,1 0 1 0 0,0-1-1 0 0,1-1 0 0 0,-1-1 1 0 0,1 0-1 0 0,-1-2 1 0 0,10-1-3 0 0,-22 2-86 0 0,76-9 40 0 0,-36-21-2899 0 0,-38 11-8251 0 0,-6 14-1480 0 0</inkml:trace>
  <inkml:trace contextRef="#ctx0" brushRef="#br0" timeOffset="119403.741">19841 1647 6905 0 0,'0'0'2017'0'0,"0"0"-175"0"0,0 0-95 0 0,0 0-4 0 0,0 0-54 0 0,0 0-199 0 0,0 0-282 0 0,0 0-261 0 0,0 0-233 0 0,0 0-181 0 0,0 0-114 0 0,1 40 1549 0 0,7 81-59 0 0,0-17-1034 0 0,-5 0 1 0 0,-7 58-876 0 0,-32 94 273 0 0,23-174-156 0 0,35-101-110 0 0,29-21 35 0 0,1 1-1 0 0,2 3 0 0 0,2 2 1 0 0,0 3-1 0 0,43-16-41 0 0,-84 40 0 0 0,1 1 1 0 0,-1 0-1 0 0,1 2 1 0 0,1 0-1 0 0,-1 0 1 0 0,0 2-1 0 0,1 0 0 0 0,-1 1 1 0 0,17 0-1 0 0,-30 4 0 0 0,0 0-1 0 0,0-1 1 0 0,0 1 0 0 0,0 0 0 0 0,-1 0-1 0 0,1 0 1 0 0,-1 1 0 0 0,0-1-1 0 0,1 1 1 0 0,-2-1 0 0 0,1 1 0 0 0,0 0-1 0 0,-1-1 1 0 0,0 1 0 0 0,0 0 0 0 0,0 0-1 0 0,0 0 1 0 0,0 0 0 0 0,-1 0 0 0 0,0 0-1 0 0,0 0 1 0 0,0 0 0 0 0,0 0-1 0 0,-1 0 1 0 0,0 0 0 0 0,1 0 0 0 0,-1 0-1 0 0,-1 0 1 0 0,1 0 0 0 0,-1 1 0 0 0,-4 11 6 0 0,-1-1 0 0 0,0 0 0 0 0,-2 0 1 0 0,1-1-1 0 0,-2 0 0 0 0,0-1 0 0 0,0 0 0 0 0,-1 0 1 0 0,-1-1-1 0 0,0 0 0 0 0,-1-1 0 0 0,0-1 0 0 0,0 0 1 0 0,-5 2-7 0 0,4-2-14 0 0,0 0 1 0 0,0-1-1 0 0,-1 0 1 0 0,-1-1-1 0 0,0-1 1 0 0,1 0-1 0 0,-2-1 1 0 0,1-1-1 0 0,-1-1 1 0 0,0 0-1 0 0,0-1 1 0 0,0 0-1 0 0,0-2 1 0 0,-1 0-1 0 0,1-1 1 0 0,-15-2 13 0 0,28 1-75 0 0,0 0 0 0 0,0 0 0 0 0,0 0 0 0 0,0-1 0 0 0,1 0 0 0 0,-1 1 0 0 0,0-1 0 0 0,1 0 0 0 0,-1-1 0 0 0,1 1 0 0 0,0-1 0 0 0,-1 0 0 0 0,1 1 0 0 0,1-1 0 0 0,-1 0 0 0 0,0-1 0 0 0,1 1 0 0 0,-1 0 0 0 0,1-1 0 0 0,0 0 0 0 0,0 1 0 0 0,1-1 0 0 0,-1 0 0 0 0,1 0 0 0 0,0 0 0 0 0,-1-2 75 0 0,2 3-258 0 0,-1-1 0 0 0,1 0 0 0 0,0 0 1 0 0,0 0-1 0 0,0 0 0 0 0,0 1 0 0 0,1-1 0 0 0,-1 0 1 0 0,1 0-1 0 0,0 1 0 0 0,1-1 0 0 0,-1 0 0 0 0,0 1 0 0 0,1-1 1 0 0,0 1-1 0 0,0 0 0 0 0,0-1 0 0 0,0 1 0 0 0,1 0 258 0 0,4-6-1154 0 0,15-17-6115 0 0,-11 16-3756 0 0</inkml:trace>
  <inkml:trace contextRef="#ctx0" brushRef="#br0" timeOffset="119725.304">20839 2156 15419 0 0,'0'0'1713'0'0,"0"0"-566"0"0,0 0-322 0 0,0 0 39 0 0,0 0 71 0 0,0 0 1 0 0,0 0-115 0 0,0 0-184 0 0,0 0-168 0 0,0 0-129 0 0,0 0-77 0 0,-18 31-72 0 0,-55 101-64 0 0,52-70 35 0 0,23-52-124 0 0,-2-6-16 0 0,1 1 0 0 0,-1 0 1 0 0,1-1-1 0 0,1 1 1 0 0,-1-1-1 0 0,0 1 0 0 0,1-1 1 0 0,0 0-1 0 0,0 1 0 0 0,1-1 1 0 0,-1 0-1 0 0,1 0 1 0 0,0-1-1 0 0,0 1 0 0 0,0 0 1 0 0,0-1-1 0 0,1 0 1 0 0,-1 0-1 0 0,1 0 0 0 0,0 0 1 0 0,0-1-1 0 0,0 1 0 0 0,0-1 1 0 0,0 0-1 0 0,1 0 1 0 0,-1-1-1 0 0,1 1 0 0 0,-1-1 1 0 0,1 0-1 0 0,-1 0 1 0 0,1 0-1 0 0,0-1 0 0 0,-1 0 1 0 0,1 0-1 0 0,0 0 0 0 0,0 0 1 0 0,4-1-23 0 0,-6 1 21 0 0,-1 0 0 0 0,1 0-1 0 0,0 0 1 0 0,0 0 0 0 0,-1 0 0 0 0,1 0 0 0 0,0-1 0 0 0,0 1-1 0 0,-1-1 1 0 0,1 0 0 0 0,0 0 0 0 0,-1 0 0 0 0,1 0 0 0 0,-1 0 0 0 0,1 0-1 0 0,-1-1 1 0 0,0 1 0 0 0,1-1 0 0 0,-1 0 0 0 0,0 0 0 0 0,0 0-1 0 0,0 0 1 0 0,0 0 0 0 0,-1 0 0 0 0,1 0 0 0 0,-1 0 0 0 0,1-1 0 0 0,-1 1-1 0 0,0-1 1 0 0,0 1 0 0 0,0-1 0 0 0,0 0 0 0 0,0 1 0 0 0,0-1-1 0 0,-1 0 1 0 0,1 1 0 0 0,-1-1 0 0 0,0-2-21 0 0,0-2-58 0 0,-1 1-1 0 0,0-1 1 0 0,0 1 0 0 0,-1-1 0 0 0,1 1-1 0 0,-1-1 1 0 0,-1 1 0 0 0,1 0-1 0 0,-1 0 1 0 0,0 0 0 0 0,-1 0-1 0 0,1 1 1 0 0,-1-1 0 0 0,0 1 0 0 0,-1 0-1 0 0,1 0 1 0 0,-1 0 0 0 0,0 1-1 0 0,0 0 1 0 0,0 0 0 0 0,-4-2 58 0 0,-33-28-2705 0 0,16 10-7061 0 0,19 16-2102 0 0</inkml:trace>
  <inkml:trace contextRef="#ctx0" brushRef="#br0" timeOffset="120199.224">21353 1677 13275 0 0,'0'0'1304'0'0,"0"0"-550"0"0,0 0-249 0 0,0 0 133 0 0,0 0 183 0 0,0 0 125 0 0,0 0 43 0 0,0 0-15 0 0,0 0-39 0 0,0 0-49 0 0,0 0-71 0 0,0 0-132 0 0,0 0-102 0 0,3 8-68 0 0,21 105 1690 0 0,-26-72-1939 0 0,-3 0 0 0 0,-1-1-1 0 0,-2 0 1 0 0,-2 0 0 0 0,-6 13-264 0 0,-8 32 100 0 0,-27 172 68 0 0,38-188-326 0 0,12-68 60 0 0,1-19-3908 0 0,-1-11-160 0 0,0 10-3582 0 0,1 11-3517 0 0</inkml:trace>
  <inkml:trace contextRef="#ctx0" brushRef="#br0" timeOffset="120464.944">20961 2016 12811 0 0,'0'0'1609'0'0,"0"0"-591"0"0,0 0-210 0 0,0 0 70 0 0,0 0 82 0 0,0 0 5 0 0,0 0-63 0 0,0 0-115 0 0,0 0-118 0 0,31 1-119 0 0,99 4-108 0 0,-89-4-253 0 0,0-1-1 0 0,0-2 0 0 0,0-1 1 0 0,0-3-1 0 0,17-5-188 0 0,8 1-337 0 0,31-6-567 0 0,-37-9-8152 0 0,-52 21-1900 0 0</inkml:trace>
  <inkml:trace contextRef="#ctx0" brushRef="#br0" timeOffset="120772.784">21748 1688 11626 0 0,'0'0'2129'0'0,"0"0"-538"0"0,0 0-232 0 0,0 0-20 0 0,0 0 56 0 0,0 0-38 0 0,0 0-167 0 0,0 0-212 0 0,0 0-224 0 0,0 0-141 0 0,0 0-76 0 0,0 0-53 0 0,-15 37-38 0 0,-49 120-48 0 0,-22 97 474 0 0,82-243-869 0 0,0 0 0 0 0,1 1-1 0 0,0-1 1 0 0,1 1 0 0 0,0 0-1 0 0,1-1 1 0 0,1 1 0 0 0,0 0-1 0 0,0 0 1 0 0,1 0 0 0 0,0 0-1 0 0,1-1 1 0 0,1 1 0 0 0,0-1-1 0 0,0 1 1 0 0,1-1 0 0 0,0 0-1 0 0,1 0 1 0 0,1-1 0 0 0,-1 1-1 0 0,2-1 1 0 0,1 2-3 0 0,1-8 2 0 0,-1 0-1 0 0,1-1 0 0 0,0 0 1 0 0,0-1-1 0 0,0 0 0 0 0,0 0 1 0 0,1-1-1 0 0,-1 0 1 0 0,0 0-1 0 0,1-1 0 0 0,-1 0 1 0 0,1-1-1 0 0,-1 0 1 0 0,0-1-1 0 0,0 0 0 0 0,0 0 1 0 0,0-1-1 0 0,0 0 1 0 0,0-1-1 0 0,-1 0 0 0 0,1 0 1 0 0,-1 0-1 0 0,0-1 0 0 0,6-5-1 0 0,6-2 22 0 0,-12 7-20 0 0,-1 0 0 0 0,1 0-1 0 0,0 1 1 0 0,1 0 0 0 0,-1 1-1 0 0,1 0 1 0 0,-1 0 0 0 0,1 1-1 0 0,0 0 1 0 0,0 0-1 0 0,3 1-1 0 0,-11 2 4 0 0,1 0 0 0 0,0 0-1 0 0,-1 1 1 0 0,1-1-1 0 0,-1 1 1 0 0,1-1-1 0 0,-1 1 1 0 0,0-1-1 0 0,0 1 1 0 0,1 0-1 0 0,-1-1 1 0 0,0 1-1 0 0,-1 0 1 0 0,1 0-1 0 0,0 0 1 0 0,0 0-1 0 0,-1 0 1 0 0,1 0-1 0 0,-1 0 1 0 0,0 0-1 0 0,0 0 1 0 0,0 0-1 0 0,0 0 1 0 0,0 0-1 0 0,0 0 1 0 0,0 0-4 0 0,3 14 55 0 0,2 6-13 0 0,-4-15-49 0 0,1 1 0 0 0,-1-1 0 0 0,1 1 0 0 0,0-1 0 0 0,1 1 0 0 0,0-1 0 0 0,0 0 0 0 0,1 0 0 0 0,-1 0-1 0 0,1-1 1 0 0,1 1 0 0 0,-1-1 0 0 0,1 0 0 0 0,1 0 0 0 0,-1-1 0 0 0,1 0 0 0 0,0 0 0 0 0,0 0 0 0 0,3 2 7 0 0,23-5-1568 0 0,-21-3-4950 0 0,-5 1-5553 0 0</inkml:trace>
  <inkml:trace contextRef="#ctx0" brushRef="#br0" timeOffset="-6226.171">3323 462 2857 0 0,'0'0'2201'0'0,"0"0"-143"0"0,0 0-127 0 0,0 0-44 0 0,0 0 47 0 0,0 0-108 0 0,0 0-215 0 0,0 0-258 0 0,0 0-291 0 0,0 0-293 0 0,0 0-214 0 0,2-4-147 0 0,7-11-94 0 0,-7 12-46 0 0,-2 3-25 0 0,0 0-38 0 0,-7 11 908 0 0,-4 5-253 0 0,16-24 759 0 0,17-29-579 0 0,-14 22-66 0 0,-9 15-979 0 0,1 0 9 0 0,0 0-20 0 0,0 0 3 0 0,0 0 14 0 0,0 0-6 0 0,0 0-6 0 0,0 0-4 0 0,0 0 25 0 0,0 0 6 0 0,0 0-2 0 0,0 0-12 0 0,0 0-38 0 0,0 0-36 0 0,0 0-62 0 0,0 0-75 0 0,0 0-154 0 0,0 0-233 0 0,0 0-337 0 0,0 7-9035 0 0,0-3-1718 0 0</inkml:trace>
  <inkml:trace contextRef="#ctx0" brushRef="#br0" timeOffset="-5797.267">3382 837 13187 0 0,'0'0'1579'0'0,"0"0"-480"0"0,0 0-136 0 0,0 0 114 0 0,0 0 130 0 0,0 0-60 0 0,0 0-219 0 0,0 0-253 0 0,0 0-246 0 0,0 0-131 0 0,0 0-91 0 0,0 0-61 0 0,0 0-36 0 0,-6 4 1185 0 0,21-20 100 0 0,-12 9-1062 0 0,-10 13 355 0 0,-25 22-601 0 0,31-28-109 0 0,1 0 17 0 0,0 0-14 0 0,0 0 23 0 0,0 0 18 0 0,0 0-8 0 0,0 0-47 0 0,0 0-58 0 0,0 0-46 0 0,0 0-87 0 0,0 0-151 0 0,0 0-314 0 0,-3 0-4233 0 0,0 0-1559 0 0,-2 0-5723 0 0</inkml:trace>
  <inkml:trace contextRef="#ctx0" brushRef="#br0" timeOffset="-10968.396">818 112 7194 0 0,'0'0'1759'0'0,"0"0"-586"0"0,0 0-533 0 0,0 0-108 0 0,0 0 170 0 0,0 0 151 0 0,0 0 126 0 0,0 0-12 0 0,0 0-125 0 0,0 0-102 0 0,0 0-160 0 0,-6 28-151 0 0,-17 93-90 0 0,-5-2 96 0 0,-5-1 0 0 0,-5-1-1 0 0,-15 21-434 0 0,-47 81 131 0 0,61-155-20 0 0,38-64-13 0 0,1 0 88 0 0,0-19 498 0 0,3-4-564 0 0,0 1 0 0 0,1-1 0 0 0,2 1 0 0 0,0-1 0 0 0,1 2 0 0 0,2-1 0 0 0,5-10-120 0 0,-1 0 131 0 0,165-361 686 0 0,-109 236-559 0 0,-29 68 365 0 0,-37 129-103 0 0,-3-35-505 0 0,-2 55 64 0 0,2 0-1 0 0,2 0 1 0 0,3 0-1 0 0,3 0 1 0 0,2-1 0 0 0,3 0-1 0 0,2-1 1 0 0,10 19-79 0 0,-23-71 8 0 0,1 1 1 0 0,0-1-1 0 0,0 1 0 0 0,1-1 1 0 0,0 0-1 0 0,0-1 1 0 0,0 1-1 0 0,1-1 1 0 0,0 0-1 0 0,0 0 0 0 0,0 0 1 0 0,1 0-1 0 0,-1-1 1 0 0,1 0-1 0 0,0 0 1 0 0,6 2-9 0 0,-9-6 83 0 0,1-1 0 0 0,-1 1 0 0 0,0-1 0 0 0,0 0 0 0 0,0 0 0 0 0,0 0 0 0 0,0 0 0 0 0,0-1 0 0 0,0 1 1 0 0,0-1-1 0 0,-1 1 0 0 0,1-1 0 0 0,0 0 0 0 0,-1 0 0 0 0,0 0 0 0 0,1-1 0 0 0,-1 1 0 0 0,0 0 0 0 0,0-1 1 0 0,0 0-1 0 0,-1 1 0 0 0,1-1 0 0 0,0 0 0 0 0,-1 0 0 0 0,0 0 0 0 0,0 0 0 0 0,1-2-83 0 0,4-6 140 0 0,19-41 25 0 0,-3 0 1 0 0,-3-1-1 0 0,-1-1 1 0 0,-3 0-1 0 0,-2-1 1 0 0,-3-1-1 0 0,-2 0 1 0 0,-3-1-1 0 0,-2 1 1 0 0,-2-3-166 0 0,-1-98-23 0 0,-7 137-344 0 0,0 25-1326 0 0,6 60-3720 0 0,2-36-3791 0 0,-1-10-2345 0 0</inkml:trace>
  <inkml:trace contextRef="#ctx0" brushRef="#br0" timeOffset="-10602.369">1456 583 12067 0 0,'0'0'1736'0'0,"0"0"-318"0"0,0 0-66 0 0,0 0 35 0 0,0 0-52 0 0,0 0-248 0 0,0 0-340 0 0,0 0-271 0 0,0 0-206 0 0,0 0-166 0 0,0 0-40 0 0,0 0-5 0 0,0 0 9 0 0,-2 12 23 0 0,-12 87 178 0 0,15-94-183 0 0,0 1 1 0 0,1-1-1 0 0,-1 1 0 0 0,1-1 1 0 0,1 0-1 0 0,-1 0 0 0 0,1 0 0 0 0,-1 0 1 0 0,1 0-1 0 0,1-1 0 0 0,-1 1 1 0 0,1-1-1 0 0,0 0 0 0 0,0 0 0 0 0,0 0 1 0 0,0-1-1 0 0,0 1 0 0 0,1-1 1 0 0,0 0-1 0 0,0 0 0 0 0,0-1 0 0 0,0 1 1 0 0,0-1-1 0 0,0 0 0 0 0,1-1 1 0 0,-1 1-1 0 0,0-1 0 0 0,1 0 0 0 0,0-1 1 0 0,-1 1-1 0 0,1-1 0 0 0,-1 0 1 0 0,1 0-1 0 0,0-1 0 0 0,-1 1 0 0 0,1-1 1 0 0,-1-1-1 0 0,0 1 0 0 0,1-1 1 0 0,-1 0-1 0 0,0 0 0 0 0,0 0 0 0 0,0-1 1 0 0,0 0-1 0 0,0 0 0 0 0,-1 0 1 0 0,1-1-1 0 0,-1 1 0 0 0,0-1 0 0 0,2-2-86 0 0,-1 1 24 0 0,-1 0 0 0 0,0 0 1 0 0,0 0-1 0 0,0 0 0 0 0,-1-1 0 0 0,1 1 0 0 0,-2-1 0 0 0,1 0 0 0 0,0 0 0 0 0,-1 0 0 0 0,0 0 0 0 0,-1 0 0 0 0,1-1 0 0 0,-1 1 0 0 0,-1-1 0 0 0,1 1 0 0 0,-1 0 0 0 0,0-1 0 0 0,0 1 0 0 0,-1-1 0 0 0,0 1 0 0 0,0 0 0 0 0,0-1 0 0 0,-1 1 0 0 0,0 0 0 0 0,0 0 0 0 0,-1 0 0 0 0,0 0 1 0 0,0 0-1 0 0,0 1 0 0 0,0-1 0 0 0,-1 1 0 0 0,0 0 0 0 0,0 0 0 0 0,-1 0 0 0 0,1 1 0 0 0,-1 0 0 0 0,0 0 0 0 0,0 0 0 0 0,-2-1-24 0 0,-3-1-235 0 0,0 1 0 0 0,1 1 0 0 0,-1 0-1 0 0,-1 0 1 0 0,1 1 0 0 0,-1 0 0 0 0,1 1 0 0 0,-1 0 0 0 0,0 0 0 0 0,0 1-1 0 0,-4 1 236 0 0,-12 5-4318 0 0,3 7-3488 0 0,16-5-4361 0 0</inkml:trace>
  <inkml:trace contextRef="#ctx0" brushRef="#br0" timeOffset="-10187.285">2009 61 10178 0 0,'0'0'2894'0'0,"0"0"-689"0"0,0 0-466 0 0,0 0-200 0 0,0 0-118 0 0,0 0-140 0 0,0 0-236 0 0,0 0-227 0 0,0 0-176 0 0,0 0-120 0 0,0 0-95 0 0,0 0-58 0 0,0 0-66 0 0,2-3-43 0 0,-2 3-228 0 0,1-1 0 0 0,0 1 0 0 0,-1-1 0 0 0,1 1-1 0 0,0 0 1 0 0,0-1 0 0 0,-1 1 0 0 0,1 0 0 0 0,0 0 0 0 0,0-1 0 0 0,-1 1 0 0 0,1 0 0 0 0,0 0 0 0 0,0 0 0 0 0,0 0 0 0 0,-1 0 0 0 0,1 0 0 0 0,0 0 0 0 0,0 0 0 0 0,-1 0-1 0 0,1 1 1 0 0,0-1 0 0 0,0 0 0 0 0,0 0 0 0 0,-1 1 0 0 0,1-1 0 0 0,0 0 0 0 0,-1 1 0 0 0,1-1 0 0 0,0 1 0 0 0,-1-1 0 0 0,1 1 0 0 0,-1-1 0 0 0,1 1 0 0 0,0 0-1 0 0,-1-1 1 0 0,0 1 0 0 0,1 0 0 0 0,-1-1 0 0 0,1 1 0 0 0,-1 0 0 0 0,0-1 0 0 0,1 1 0 0 0,-1 0 0 0 0,0 0 0 0 0,0-1 0 0 0,0 1 0 0 0,1 0 0 0 0,-1 0 0 0 0,0 0-1 0 0,0-1 1 0 0,0 1 0 0 0,0 0 0 0 0,0 0 0 0 0,-1 0 0 0 0,1 0-32 0 0,50 138 1050 0 0,-41-91-1009 0 0,-3 1 0 0 0,-2-1 1 0 0,-2 1-1 0 0,-2 0 0 0 0,-3 0 1 0 0,-1 1-42 0 0,-47 148 32 0 0,38-161-579 0 0,1-85-13021 0 0,9 37 4811 0 0</inkml:trace>
  <inkml:trace contextRef="#ctx0" brushRef="#br0" timeOffset="-9676.757">1745 477 11883 0 0,'0'0'1564'0'0,"0"0"-585"0"0,0 0-214 0 0,0 0 131 0 0,0 0 223 0 0,0 0 92 0 0,0 0-124 0 0,0 0-213 0 0,0 0-230 0 0,0 0-155 0 0,0 0-121 0 0,0 0-90 0 0,0 0-92 0 0,32 0-72 0 0,98 0-37 0 0,-102 1-141 0 0,0 0-1 0 0,-1 2 1 0 0,1 1-1 0 0,-1 1 1 0 0,0 1-1 0 0,3 2 65 0 0,16 5-178 0 0,116 48 175 0 0,-152-59 209 0 0,1-2 0 0 0,-1 1 0 0 0,0-1 1 0 0,0 0-1 0 0,0-1 0 0 0,1 0 0 0 0,-1-1 0 0 0,0 0 0 0 0,0-1 0 0 0,0 0 1 0 0,-1 0-1 0 0,1-1 0 0 0,-1 0 0 0 0,0-1 0 0 0,0 0 0 0 0,0-1 1 0 0,-1 1-1 0 0,0-2 0 0 0,0 1 0 0 0,0-1 0 0 0,-1 0 0 0 0,0-1 0 0 0,0 0 1 0 0,-1 0-1 0 0,0 0 0 0 0,0-2-206 0 0,-4 8 15 0 0,0 0 0 0 0,0-1 1 0 0,-1 1-1 0 0,1-1 0 0 0,-1 0 0 0 0,1 1 0 0 0,-1-1 1 0 0,0 0-1 0 0,0 0 0 0 0,-1 0 0 0 0,1 0 1 0 0,0 1-1 0 0,-1-1 0 0 0,0 0 0 0 0,0 0 0 0 0,0 0 1 0 0,0 0-1 0 0,0 0 0 0 0,0 0 0 0 0,-1 0 1 0 0,1 0-1 0 0,-1 0 0 0 0,0 0 0 0 0,0 0 0 0 0,0 0 1 0 0,-1 1-1 0 0,1-1 0 0 0,0 0 0 0 0,-1 1 1 0 0,0-1-1 0 0,1 1 0 0 0,-1 0 0 0 0,0 0 1 0 0,-1-1-1 0 0,1 1 0 0 0,0 1 0 0 0,0-1 0 0 0,-1 0 1 0 0,1 0-1 0 0,-1 1 0 0 0,0-1 0 0 0,1 1 1 0 0,-1 0-1 0 0,0 0 0 0 0,0 0 0 0 0,0 0 0 0 0,0 1 1 0 0,-2-1-16 0 0,-3 1-16 0 0,0 0 1 0 0,0 0-1 0 0,-1 1 0 0 0,1 1 1 0 0,0-1-1 0 0,0 1 1 0 0,1 1-1 0 0,-1-1 0 0 0,0 2 1 0 0,1-1-1 0 0,0 1 1 0 0,-1 0-1 0 0,1 0 1 0 0,1 0-1 0 0,-1 1 0 0 0,1 1 1 0 0,0-1-1 0 0,0 1 1 0 0,0 0-1 0 0,1 0 0 0 0,0 0 1 0 0,-2 4 15 0 0,-4 1-3 0 0,2 0 1 0 0,-1 0-1 0 0,1 1 0 0 0,1 0 1 0 0,0 0-1 0 0,1 1 0 0 0,0 0 1 0 0,1 0-1 0 0,0 0 0 0 0,1 1 1 0 0,1 0-1 0 0,0 0 0 0 0,1 1 1 0 0,1-1-1 0 0,0 1 0 0 0,1-1 1 0 0,0 1-1 0 0,1-1 0 0 0,2 11 3 0 0,2-17 2 0 0,1-1 0 0 0,0 1 0 0 0,1-1 0 0 0,-1 0 0 0 0,2 0-1 0 0,-1-1 1 0 0,1 1 0 0 0,0-2 0 0 0,0 1 0 0 0,0-1 0 0 0,1 0 0 0 0,0 0 0 0 0,0-1-1 0 0,0 0 1 0 0,0-1 0 0 0,1 1 0 0 0,0-2 0 0 0,-1 1 0 0 0,1-1 0 0 0,0-1-2 0 0,20 5-18 0 0,0-1 0 0 0,-1-2 0 0 0,1-1 0 0 0,0-2 0 0 0,28-2 18 0 0,5 1-282 0 0,18-7-1452 0 0,-39 2-5149 0 0,-27 5-5244 0 0</inkml:trace>
  <inkml:trace contextRef="#ctx0" brushRef="#br0" timeOffset="-7153.557">155 1327 152 0 0,'0'0'1111'0'0,"0"0"-700"0"0,0 0-467 0 0,0 0 125 0 0,0 0 458 0 0,0 0 601 0 0,0 0 471 0 0,0 0 145 0 0,0 0-89 0 0,0 0-166 0 0,0 0-172 0 0,31 3-139 0 0,103 7-96 0 0,5-5 491 0 0,1-6 0 0 0,0-6 1 0 0,0-7-1 0 0,54-15-1573 0 0,-89 14 449 0 0,882-99 1909 0 0,-579 96-2423 0 0,-315 15-1004 0 0,-54-2-7808 0 0,-32 2-2602 0 0</inkml:trace>
  <inkml:trace contextRef="#ctx0" brushRef="#br0" timeOffset="-4750.594">4120 234 9178 0 0,'0'0'1228'0'0,"0"0"-589"0"0,0 0-363 0 0,0 0 24 0 0,0 0 191 0 0,0 0 345 0 0,0 0 240 0 0,0 0 69 0 0,0 0-32 0 0,0 0-266 0 0,0 0-251 0 0,-2 32-142 0 0,-7 104-69 0 0,-14 156 1431 0 0,16-259-1801 0 0,-2 0 0 0 0,-2-1-1 0 0,-1 0 1 0 0,-1-1 0 0 0,-1-1-1 0 0,-2 0 1 0 0,-1-1 0 0 0,-8 8-15 0 0,-43 29-3434 0 0,57-69-6335 0 0,11-1 2474 0 0</inkml:trace>
  <inkml:trace contextRef="#ctx0" brushRef="#br0" timeOffset="-4276.959">3997 742 0 0 0,'0'0'669'0'0,"0"0"694"0"0,0 0 318 0 0,0 0 129 0 0,0 0 26 0 0,0 0-25 0 0,0 0-84 0 0,0 0-117 0 0,0 0-171 0 0,0 0-151 0 0,16 10-112 0 0,51 28-112 0 0,-65-37-992 0 0,1-1 1 0 0,-1 1-1 0 0,0 0 0 0 0,1-1 0 0 0,-1 1 0 0 0,1-1 0 0 0,-1 1 0 0 0,0-1 0 0 0,1 0 0 0 0,-1 0 0 0 0,1 0 0 0 0,-1-1 0 0 0,1 1 0 0 0,-1-1 0 0 0,0 1 1 0 0,1-1-1 0 0,-1 0 0 0 0,0 0 0 0 0,0 0 0 0 0,1 0 0 0 0,-1 0 0 0 0,0 0 0 0 0,0 0 0 0 0,0-1 0 0 0,0 1 0 0 0,0-1 0 0 0,-1 0 0 0 0,1 1 0 0 0,0-2-72 0 0,7-4 283 0 0,10-9 39 0 0,-1 0 0 0 0,0-1 0 0 0,-1-1 0 0 0,-1 0 1 0 0,0-2-1 0 0,-2 0 0 0 0,0 0 0 0 0,-1-1 0 0 0,2-8-322 0 0,0-1 121 0 0,-1 0-1 0 0,-2-1 1 0 0,-1-1-1 0 0,-2 0 1 0 0,0 0-1 0 0,1-23-120 0 0,-6 3 415 0 0,-4 52-370 0 0,0 0-72 0 0,0 8-246 0 0,-31 201 385 0 0,31 30 451 0 0,14-117 52 0 0,-10-93-6983 0 0,3-43-2340 0 0,-3 10-1135 0 0</inkml:trace>
  <inkml:trace contextRef="#ctx0" brushRef="#br0" timeOffset="-4030.751">4613 517 8746 0 0,'0'0'1938'0'0,"0"0"-703"0"0,0 0-273 0 0,0 0 168 0 0,0 0 244 0 0,0 0 75 0 0,0 0-127 0 0,0 0-229 0 0,0 0-236 0 0,0 0-167 0 0,-5 34-112 0 0,-17 105-127 0 0,23-62 130 0 0,16 100-162 0 0,-21-169-1474 0 0,-3-20-4978 0 0,7-6-2992 0 0,0 11 2313 0 0</inkml:trace>
  <inkml:trace contextRef="#ctx0" brushRef="#br0" timeOffset="-3730.472">4788 635 5977 0 0,'0'0'2099'0'0,"0"0"-658"0"0,0 0-126 0 0,0 0 128 0 0,0 0 60 0 0,0 0-30 0 0,0 0-170 0 0,-32 20-228 0 0,-99 61-197 0 0,33-10 1159 0 0,97-71-2012 0 0,0 1 0 0 0,0-1-1 0 0,0 1 1 0 0,0 0-1 0 0,0-1 1 0 0,0 1 0 0 0,0 0-1 0 0,0 0 1 0 0,1 0 0 0 0,-1 0-1 0 0,0 0 1 0 0,0-1-1 0 0,1 1 1 0 0,-1 0 0 0 0,1 1-1 0 0,-1-1 1 0 0,1 0 0 0 0,-1 0-1 0 0,1 0 1 0 0,0 0-1 0 0,0 0 1 0 0,-1 0 0 0 0,1 0-1 0 0,0 1 1 0 0,0-1 0 0 0,0 0-1 0 0,0 0 1 0 0,0 0-1 0 0,0 0 1 0 0,1 1 0 0 0,-1-1-1 0 0,0 0 1 0 0,1 0-1 0 0,-1 0 1 0 0,0 0 0 0 0,1 0-1 0 0,-1 0 1 0 0,1 0 0 0 0,0 0-1 0 0,-1 0 1 0 0,1 0-1 0 0,0 0 1 0 0,0 0 0 0 0,-1 0-1 0 0,1-1 1 0 0,0 1 0 0 0,0 0-1 0 0,0 0 1 0 0,0-1-1 0 0,0 1 1 0 0,0-1 0 0 0,0 1-25 0 0,167 72 2039 0 0,-142-35-1522 0 0,-25-36-2688 0 0,-1-4-3399 0 0,0 1-6317 0 0</inkml:trace>
  <inkml:trace contextRef="#ctx0" brushRef="#br0" timeOffset="86946.849">41 2063 0 0 0,'0'0'1494'0'0,"0"0"-558"0"0,0 0-245 0 0,0 0 132 0 0,0 0 357 0 0,0 0 305 0 0,0 0 176 0 0,0 0-26 0 0,0 0-208 0 0,0 0-242 0 0,0 0-255 0 0,-7-3-214 0 0,-20-9-144 0 0,20 9-76 0 0,7 3-10 0 0,0 0 75 0 0,43 51 3731 0 0,-32-46-4065 0 0,1 0 1 0 0,0-1-1 0 0,0 0 1 0 0,1-1-1 0 0,-1 0 1 0 0,1-1-1 0 0,-1 0 1 0 0,1-1 0 0 0,0-1-1 0 0,-1 0 1 0 0,1-1-1 0 0,0 0 1 0 0,1-1-228 0 0,6-1 101 0 0,0-2 0 0 0,0 0 1 0 0,0-1-1 0 0,-1-1 0 0 0,1-1 1 0 0,-2-1-1 0 0,1 0 1 0 0,-1-2-1 0 0,-1 0 0 0 0,0 0 1 0 0,0-2-1 0 0,-2 0 0 0 0,1-1 1 0 0,-2-1-1 0 0,0 0 0 0 0,12-17-101 0 0,-22 27 4 0 0,0 1 0 0 0,-1-1 0 0 0,1-1 0 0 0,-1 1 0 0 0,-1 0 0 0 0,1-1 0 0 0,-1 1 0 0 0,0-1 0 0 0,0 0 0 0 0,0 0 0 0 0,-1 0 0 0 0,0 0 0 0 0,0 0 0 0 0,-1 0 0 0 0,1 0 0 0 0,-1 0 0 0 0,-1 0 0 0 0,1 0 0 0 0,-1 0 0 0 0,0 0 0 0 0,0 0 0 0 0,-1 0 0 0 0,0 0 0 0 0,0 1 0 0 0,0-1 0 0 0,-3-3-4 0 0,-4 2-80 0 0,0 0-1 0 0,0 1 0 0 0,-1 0 0 0 0,0 1 0 0 0,0 0 0 0 0,-1 1 1 0 0,0 0-1 0 0,1 0 0 0 0,-1 1 0 0 0,0 0 0 0 0,-1 1 0 0 0,1 1 1 0 0,0-1-1 0 0,0 2 0 0 0,-1 0 0 0 0,1 0 0 0 0,-1 1 0 0 0,-7 2 81 0 0,3-1 1 0 0,0 2-1 0 0,1 0 0 0 0,0 0 0 0 0,0 2 0 0 0,0 0 0 0 0,0 0 0 0 0,1 2 0 0 0,0 0 0 0 0,1 0 0 0 0,0 1 1 0 0,0 1-1 0 0,1 0 0 0 0,0 1 0 0 0,1 0 0 0 0,0 1 0 0 0,0 0 0 0 0,2 0 0 0 0,-1 1 0 0 0,2 1 0 0 0,0-1 1 0 0,0 2-1 0 0,1-1 0 0 0,1 1 0 0 0,1 0 0 0 0,0 0 0 0 0,1 0 0 0 0,0 4 0 0 0,2-12 47 0 0,1 1-1 0 0,0-1 1 0 0,0 1 0 0 0,1 0-1 0 0,0 0 1 0 0,0-1 0 0 0,1 1-1 0 0,0 0 1 0 0,1-1 0 0 0,-1 1 0 0 0,1-1-1 0 0,1 1 1 0 0,-1-1 0 0 0,2 0-1 0 0,-1 0 1 0 0,0 0 0 0 0,1 0-1 0 0,1-1 1 0 0,-1 0 0 0 0,1 1-1 0 0,0-2 1 0 0,0 1 0 0 0,1-1-1 0 0,0 1 1 0 0,-1-1 0 0 0,2-1-1 0 0,-1 1 1 0 0,1-1 0 0 0,-1 0-1 0 0,1-1 1 0 0,0 0 0 0 0,4 2-47 0 0,16 4 185 0 0,0-2-1 0 0,0 0 1 0 0,0-2 0 0 0,1 0 0 0 0,0-2 0 0 0,0-1 0 0 0,0-2-1 0 0,0 0 1 0 0,-1-2 0 0 0,17-4-185 0 0,68-27 223 0 0,-78 35-2126 0 0,-15 15-8451 0 0,-15-14 2142 0 0</inkml:trace>
  <inkml:trace contextRef="#ctx0" brushRef="#br0" timeOffset="87216.685">1210 1795 9458 0 0,'0'0'1867'0'0,"0"0"-376"0"0,0 0-47 0 0,0 0 265 0 0,0 0 207 0 0,0 0-14 0 0,0 0-308 0 0,0 0-430 0 0,0 0-331 0 0,0 0-235 0 0,0 0-107 0 0,0 0-66 0 0,-20 31-60 0 0,-63 100-70 0 0,-63 100 408 0 0,52-76-2836 0 0,70-141-2721 0 0,3-27-9209 0 0,18 9 8858 0 0</inkml:trace>
  <inkml:trace contextRef="#ctx0" brushRef="#br0" timeOffset="87459.271">806 1817 6873 0 0,'0'0'3297'0'0,"0"0"-883"0"0,0 0-412 0 0,0 0-75 0 0,0 0-115 0 0,0 0-242 0 0,0 0-392 0 0,0 0-405 0 0,0 0-213 0 0,0 0-85 0 0,0 0 14 0 0,0 0 49 0 0,0 0-37 0 0,11 10-54 0 0,58 72 417 0 0,56 83 710 0 0,-72-102-1377 0 0,-43-51-265 0 0,0 0 0 0 0,1-1 0 0 0,0 0 0 0 0,1-1 0 0 0,0 0 0 0 0,1 0 0 0 0,0-2 0 0 0,12 8 68 0 0,-4-13-1697 0 0,-13-4-1988 0 0,-1-1-4334 0 0,-1 2-4383 0 0</inkml:trace>
  <inkml:trace contextRef="#ctx0" brushRef="#br0" timeOffset="88010.073">1688 1946 12027 0 0,'0'0'922'0'0,"0"0"-60"0"0,0 0 258 0 0,0 0 346 0 0,0 0 174 0 0,0 0-123 0 0,0 0-340 0 0,0 0-286 0 0,0 0-151 0 0,0 0-72 0 0,0 0-38 0 0,0 0-31 0 0,0 0-90 0 0,1-13-77 0 0,1-39-49 0 0,-2 51-356 0 0,0 0 0 0 0,0 0 1 0 0,-1 0-1 0 0,1 0 0 0 0,-1 0 0 0 0,1 0 1 0 0,-1 0-1 0 0,1 0 0 0 0,-1 0 0 0 0,1 0 1 0 0,-1 1-1 0 0,0-1 0 0 0,1 0 0 0 0,-1 0 1 0 0,0 1-1 0 0,0-1 0 0 0,1 0 0 0 0,-1 1 0 0 0,0-1 1 0 0,0 1-1 0 0,0-1 0 0 0,0 1 0 0 0,0 0 1 0 0,0-1-1 0 0,0 1 0 0 0,0 0 0 0 0,0 0 1 0 0,0-1-1 0 0,0 1 0 0 0,0 0 0 0 0,0 0 1 0 0,0 0-1 0 0,0 0 0 0 0,0 0 0 0 0,0 1 1 0 0,0-1-1 0 0,0 0 0 0 0,0 0 0 0 0,0 1 1 0 0,0-1-1 0 0,0 1 0 0 0,0-1-27 0 0,-4 1 76 0 0,-7 1-3 0 0,1 1-1 0 0,-1 0 1 0 0,1 1 0 0 0,0 1-1 0 0,0 0 1 0 0,0 0-1 0 0,1 1 1 0 0,0 0 0 0 0,0 1-1 0 0,0 0 1 0 0,1 1 0 0 0,0-1-1 0 0,0 2-72 0 0,0-1 24 0 0,0 1 0 0 0,0 0-1 0 0,0 0 1 0 0,1 1 0 0 0,1 0-1 0 0,-1 0 1 0 0,2 1 0 0 0,0 0-1 0 0,0 0 1 0 0,1 1 0 0 0,0-1-1 0 0,1 1 1 0 0,0 0 0 0 0,1 0-1 0 0,0 1 1 0 0,1 0-24 0 0,2-10 1 0 0,1 0 0 0 0,-1 0 0 0 0,1 0-1 0 0,0 0 1 0 0,-1 0 0 0 0,1-1 0 0 0,1 1 0 0 0,-1 0 0 0 0,0-1-1 0 0,1 1 1 0 0,-1-1 0 0 0,1 1 0 0 0,0-1 0 0 0,0 0 0 0 0,0 0-1 0 0,0 0 1 0 0,0 0 0 0 0,0 0 0 0 0,0 0 0 0 0,1-1 0 0 0,-1 1-1 0 0,1-1 1 0 0,-1 1 0 0 0,1-1 0 0 0,0 0 0 0 0,0 0 0 0 0,-1 0-1 0 0,1 0 1 0 0,3 0-1 0 0,87 3 213 0 0,-74-11-171 0 0,0 0 0 0 0,-1-1 0 0 0,1 0-1 0 0,-2-2 1 0 0,1 0 0 0 0,-2-1 0 0 0,13-10-42 0 0,-17 12 23 0 0,129-138 172 0 0,-134 152-399 0 0,-5 8 200 0 0,15 43-116 0 0,55 65-4280 0 0,-59-104 797 0 0,-8-8-1344 0 0,-3-5 1095 0 0,4 3-7820 0 0</inkml:trace>
  <inkml:trace contextRef="#ctx0" brushRef="#br0" timeOffset="88527.768">2009 2240 8746 0 0,'0'0'2650'0'0,"0"0"-759"0"0,0 0-447 0 0,0 0-194 0 0,0 0-63 0 0,0 0-43 0 0,0 0-104 0 0,0 0-120 0 0,0 0-111 0 0,0 0-81 0 0,0 0-72 0 0,0 0-72 0 0,8-18-72 0 0,46-90 312 0 0,-28 57-48 0 0,-18 33-674 0 0,1 0 1 0 0,0 0-1 0 0,2 1 1 0 0,0 1-1 0 0,0 0 1 0 0,2 0-1 0 0,0 1 0 0 0,0 1 1 0 0,4-3-103 0 0,-16 17-1 0 0,-1 0 0 0 0,0-1 0 0 0,0 1 0 0 0,1-1 1 0 0,-1 1-1 0 0,0 0 0 0 0,1-1 0 0 0,-1 1 0 0 0,0 0 0 0 0,1-1 0 0 0,-1 1 1 0 0,1 0-1 0 0,-1 0 0 0 0,0-1 0 0 0,1 1 0 0 0,-1 0 0 0 0,1 0 0 0 0,-1 0 1 0 0,1 0-1 0 0,-1 0 0 0 0,1-1 0 0 0,-1 1 0 0 0,1 0 0 0 0,-1 0 0 0 0,1 0 1 0 0,-1 0-1 0 0,1 0 0 0 0,-1 1 0 0 0,1-1 0 0 0,-1 0 0 0 0,1 0 0 0 0,-1 0 1 0 0,0 0-1 0 0,1 0 0 0 0,-1 1 0 0 0,1-1 0 0 0,-1 0 0 0 0,1 0 0 0 0,-1 1 1 0 0,0-1-1 0 0,1 0 0 0 0,-1 1 0 0 0,0-1 0 0 0,1 0 0 0 0,-1 1 0 0 0,0-1 1 0 0,1 0-1 0 0,-1 1 0 0 0,0-1 0 0 0,0 1 0 0 0,1-1 0 0 0,-1 1 0 0 0,0-1 1 0 0,0 1-1 0 0,0-1 0 0 0,0 1 0 0 0,0-1 0 0 0,0 1 1 0 0,1 35 46 0 0,-2-25-10 0 0,-8 114 8 0 0,10-124-42 0 0,0 1 0 0 0,0 0 0 0 0,0 0 0 0 0,0-1 0 0 0,0 1 0 0 0,0 0 0 0 0,1-1 0 0 0,-1 1 0 0 0,1-1 0 0 0,-1 0 0 0 0,1 1 1 0 0,-1-1-1 0 0,1 0 0 0 0,0 0 0 0 0,0 0 0 0 0,-1 0 0 0 0,1 0 0 0 0,0-1 0 0 0,0 1 0 0 0,0-1 0 0 0,0 1 0 0 0,0-1 0 0 0,0 1 0 0 0,0-1 0 0 0,0 0 0 0 0,0 0 0 0 0,0 0 0 0 0,0 0 0 0 0,0 0 0 0 0,0-1 0 0 0,0 1 0 0 0,0-1 1 0 0,0 1-1 0 0,0-1 0 0 0,0 0 0 0 0,0 0 0 0 0,0 1 0 0 0,-1-1 0 0 0,1-1 0 0 0,0 1 0 0 0,0-1-2 0 0,198-192 193 0 0,-190 185-196 0 0,-9 8 4 0 0,1-1 0 0 0,-1 1 0 0 0,0-1 0 0 0,1 1 0 0 0,0 0 0 0 0,-1 0 0 0 0,1-1 0 0 0,0 1 0 0 0,-1 0 0 0 0,1 1 0 0 0,0-1 0 0 0,0 0 0 0 0,0 0 0 0 0,0 1 0 0 0,0-1 0 0 0,0 1 0 0 0,0 0 0 0 0,0-1 0 0 0,0 1 0 0 0,0 0 0 0 0,0 0 0 0 0,0 0 0 0 0,0 1 0 0 0,0-1 0 0 0,1 1-1 0 0,6 42 162 0 0,-6-9-91 0 0,-3-22-30 0 0,1 1 0 0 0,0-1 0 0 0,1 0-1 0 0,0 0 1 0 0,1 0 0 0 0,0 0 0 0 0,1 0 0 0 0,0-1-1 0 0,1 1 1 0 0,5 8-41 0 0,7 6-88 0 0,1-9-980 0 0,-16-15 604 0 0,1 0-861 0 0,0-2-5440 0 0,-1 0-5295 0 0</inkml:trace>
  <inkml:trace contextRef="#ctx0" brushRef="#br0" timeOffset="89166.691">2839 2001 13051 0 0,'0'0'1528'0'0,"0"0"-560"0"0,0 0-188 0 0,0 0 50 0 0,0 0 81 0 0,0 0 8 0 0,0 0-54 0 0,0 0-86 0 0,0 0-76 0 0,0 0-60 0 0,0 0-99 0 0,0 0-73 0 0,0 0-37 0 0,9 12-14 0 0,30 40-3 0 0,-18 22 676 0 0,-19-54-890 0 0,2 193 698 0 0,-32-18-755 0 0,26-182-138 0 0,-1 1 1 0 0,0-1-1 0 0,-1 1 1 0 0,0-1 0 0 0,-1 0-1 0 0,-1-1 1 0 0,0 1-1 0 0,0-1 1 0 0,-6 8-9 0 0,11-20 10 0 0,1 1 0 0 0,-1 0 0 0 0,1 0 0 0 0,-1 0 0 0 0,1 0 0 0 0,-1 0 0 0 0,1-1 0 0 0,-1 1 0 0 0,0 0 0 0 0,1-1 0 0 0,-1 1 0 0 0,0 0 0 0 0,0-1 0 0 0,0 1 0 0 0,1-1 0 0 0,-1 1 0 0 0,0-1 0 0 0,0 1 0 0 0,0-1 0 0 0,0 0 0 0 0,0 1 0 0 0,0-1 0 0 0,0 0 0 0 0,0 0 0 0 0,0 0 0 0 0,0 0 0 0 0,0 0 0 0 0,0 0 0 0 0,0 0 0 0 0,0 0 0 0 0,0 0 0 0 0,0 0 0 0 0,1-1 0 0 0,-1 1 0 0 0,0 0 0 0 0,0 0 0 0 0,0-1 0 0 0,0 1 0 0 0,0-1 0 0 0,0 1 0 0 0,0-1 0 0 0,1 1 0 0 0,-1-1 0 0 0,0 0 0 0 0,0 1 0 0 0,1-1 0 0 0,-1 0 0 0 0,1 0 0 0 0,-1 1 0 0 0,0-1 0 0 0,1 0 0 0 0,-1 0 0 0 0,1 0 0 0 0,0 0 0 0 0,-1 0 0 0 0,1 0 0 0 0,0 1 0 0 0,-1-1 0 0 0,1 0 0 0 0,0 0 0 0 0,0 0 0 0 0,0 0 0 0 0,0 0 0 0 0,0 0 0 0 0,0 0 0 0 0,0-1-10 0 0,2-26 13 0 0,0 0-1 0 0,2 0 1 0 0,1 1-1 0 0,2 0 1 0 0,0 0 0 0 0,2 0-1 0 0,0 1 1 0 0,2 0-1 0 0,1 1 1 0 0,10-14-13 0 0,8-24-12 0 0,-2-2-19 0 0,3 3 1 0 0,2 0-1 0 0,3 2 1 0 0,3 2-1 0 0,3 1 1 0 0,11-8 30 0 0,-50 60-5 0 0,1 0 1 0 0,-1 1-1 0 0,1 0 1 0 0,0-1-1 0 0,1 2 1 0 0,-1-1-1 0 0,1 0 1 0 0,0 1-1 0 0,0 0 1 0 0,0 0-1 0 0,0 0 1 0 0,0 1 0 0 0,1 0-1 0 0,-1 0 1 0 0,1 0-1 0 0,-1 0 1 0 0,1 1-1 0 0,0 0 1 0 0,0 0-1 0 0,-1 1 1 0 0,1 0-1 0 0,2 0 5 0 0,-4 3 5 0 0,0 1-1 0 0,0 0 0 0 0,-1 1 1 0 0,1-1-1 0 0,-1 1 1 0 0,0-1-1 0 0,0 1 1 0 0,-1 0-1 0 0,1 0 0 0 0,-1 0 1 0 0,0 0-1 0 0,-1 0 1 0 0,1 1-1 0 0,-1-1 1 0 0,0 1-1 0 0,0-1 0 0 0,-1 0 1 0 0,1 1-1 0 0,-1 0 1 0 0,-1-1-1 0 0,1 1 1 0 0,-1-1-1 0 0,0 1-4 0 0,1-6-1 0 0,1 11 7 0 0,-1 0 0 0 0,0 0-1 0 0,-1 0 1 0 0,-1 0 0 0 0,1 0-1 0 0,-2 0 1 0 0,1 0 0 0 0,-2-1-1 0 0,1 1 1 0 0,-1-1 0 0 0,-1 0-1 0 0,0 0 1 0 0,0 0-1 0 0,-1-1 1 0 0,-1 0 0 0 0,1 0-1 0 0,-1 0 1 0 0,-1-1 0 0 0,1 0-1 0 0,-1-1 1 0 0,-1 0 0 0 0,-4 3-6 0 0,3-2-29 0 0,-1 0 0 0 0,0-1 1 0 0,-1 0-1 0 0,0-1 1 0 0,0-1-1 0 0,0 0 0 0 0,-1 0 1 0 0,1-1-1 0 0,-1-1 1 0 0,0 0-1 0 0,0-1 0 0 0,-1 0 1 0 0,1-1-1 0 0,0-1 1 0 0,0 0-1 0 0,-4-1 29 0 0,15 1-59 0 0,-1 0-1 0 0,1-1 1 0 0,0 1 0 0 0,0-1-1 0 0,0 0 1 0 0,0 0 0 0 0,1 0-1 0 0,-1 0 1 0 0,0 0-1 0 0,0 0 1 0 0,0 0 0 0 0,1 0-1 0 0,-1-1 1 0 0,1 1 0 0 0,-1-1-1 0 0,1 1 1 0 0,-1-1 0 0 0,1 1-1 0 0,0-1 1 0 0,0 0-1 0 0,0 0 1 0 0,0 0 0 0 0,0 0-1 0 0,0 0 1 0 0,0 0 0 0 0,1 0-1 0 0,-1 0 1 0 0,1 0 0 0 0,-1 0 59 0 0,-1-19-3150 0 0,4 0-3721 0 0,1 13-4857 0 0</inkml:trace>
  <inkml:trace contextRef="#ctx0" brushRef="#br0" timeOffset="89517.253">3516 1500 15731 0 0,'0'0'1230'0'0,"0"0"-156"0"0,0 0 58 0 0,0 0 207 0 0,0 0 102 0 0,0 0-135 0 0,0 0-310 0 0,0 0-329 0 0,0 0-203 0 0,0 0-68 0 0,0 0 4 0 0,0 0 11 0 0,0 0-18 0 0,9 3-47 0 0,30 13-47 0 0,-37-13-253 0 0,1 0 0 0 0,0 0 0 0 0,-1 0 1 0 0,1 0-1 0 0,-1 1 0 0 0,0-1 0 0 0,0 1 0 0 0,0 0 1 0 0,-1 0-1 0 0,1 0 0 0 0,-1-1 0 0 0,0 1 1 0 0,0 0-1 0 0,0 1 0 0 0,-1-1 0 0 0,0 0 1 0 0,1 0-47 0 0,1 7 110 0 0,1 173 543 0 0,-8-135-613 0 0,-2 0 1 0 0,-3 0-1 0 0,-2-1 0 0 0,-11 29-40 0 0,-11 41-58 0 0,25-52-557 0 0,25-66-592 0 0,42-52-4471 0 0,-46 37 2914 0 0,-1 2-3580 0 0,-5 1-5045 0 0</inkml:trace>
  <inkml:trace contextRef="#ctx0" brushRef="#br0" timeOffset="89913.727">3682 2045 5369 0 0,'0'0'1575'0'0,"0"0"24"0"0,0 0 135 0 0,0 0 98 0 0,0 0-55 0 0,0 0-266 0 0,0 0-267 0 0,0 0-168 0 0,0 0-89 0 0,0 0-37 0 0,0 0-33 0 0,0 0-19 0 0,0 0-46 0 0,29 12-67 0 0,91 36-75 0 0,-117-46-668 0 0,-1-1-1 0 0,1 0 1 0 0,0 0 0 0 0,-1 0 0 0 0,1 0-1 0 0,0 0 1 0 0,-1 0 0 0 0,1-1 0 0 0,0 1-1 0 0,0-1 1 0 0,0 0 0 0 0,0 0 0 0 0,-1 0-1 0 0,1 0 1 0 0,0-1 0 0 0,0 1 0 0 0,0-1-1 0 0,-1 1 1 0 0,1-1 0 0 0,0 0 0 0 0,-1 0-1 0 0,2-1-41 0 0,5-2 206 0 0,3 1-86 0 0,0-1 0 0 0,0 0 0 0 0,-1 0 0 0 0,0-1 0 0 0,0-1 0 0 0,0 0 0 0 0,0 0 0 0 0,-1-1 0 0 0,0 0 0 0 0,-1-1 0 0 0,1 0 0 0 0,-1-1 0 0 0,-1 0 0 0 0,0 0 0 0 0,0-1 0 0 0,-1 0 0 0 0,0 0 0 0 0,-1-1 0 0 0,4-8-120 0 0,-9 16 1 0 0,0 0 0 0 0,0 0-1 0 0,-1 0 1 0 0,1 0-1 0 0,-1 0 1 0 0,0 0 0 0 0,0 0-1 0 0,0-1 1 0 0,0 1-1 0 0,-1 0 1 0 0,1 0 0 0 0,-1 0-1 0 0,1 0 1 0 0,-1 0-1 0 0,0 0 1 0 0,-1 0 0 0 0,1 0-1 0 0,0 0 1 0 0,-1 1-1 0 0,0-1 1 0 0,1 0 0 0 0,-1 1-1 0 0,0-1 1 0 0,0 1-1 0 0,-1 0 1 0 0,1 0-1 0 0,0-1 1 0 0,-1 2 0 0 0,1-1-1 0 0,-1 0 1 0 0,0 0-1 0 0,1 1 1 0 0,-1 0 0 0 0,0-1-1 0 0,0 1 1 0 0,0 0-1 0 0,0 0 1 0 0,0 1 0 0 0,0-1-1 0 0,0 1 1 0 0,-1-1-1 0 0,1 1 1 0 0,0 0 0 0 0,0 0-1 0 0,-2 1 0 0 0,-6-1-6 0 0,1 0 0 0 0,-1 1-1 0 0,1 0 1 0 0,-1 1 0 0 0,1 0 0 0 0,0 1-1 0 0,0 0 1 0 0,0 1 0 0 0,0-1 0 0 0,0 2-1 0 0,1 0 1 0 0,0 0 0 0 0,0 1 0 0 0,0 0-1 0 0,1 0 1 0 0,-5 5 6 0 0,3-5 15 0 0,1 1 1 0 0,0 1-1 0 0,1-1 0 0 0,0 1 0 0 0,0 1 0 0 0,1 0 0 0 0,0 0 1 0 0,0 0-1 0 0,1 1 0 0 0,0-1 0 0 0,1 2 0 0 0,0-1 1 0 0,0 1-1 0 0,1-1 0 0 0,1 1 0 0 0,0 0 0 0 0,0 0 1 0 0,1 1-1 0 0,1-1 0 0 0,0 0 0 0 0,0 1 0 0 0,1-1 1 0 0,1 11-16 0 0,6-12 79 0 0,-1 0 1 0 0,1 0 0 0 0,1-1-1 0 0,-1 0 1 0 0,2 0 0 0 0,-1-1-1 0 0,1 0 1 0 0,0 0 0 0 0,1-1 0 0 0,0-1-1 0 0,0 1 1 0 0,0-2 0 0 0,1 1-1 0 0,0-2 1 0 0,0 1 0 0 0,0-1-1 0 0,1-1 1 0 0,-1 0 0 0 0,1-1 0 0 0,0 0-1 0 0,7 0-79 0 0,240 13 822 0 0,-79-41-1301 0 0,-177 25 189 0 0,14-4-746 0 0,-8 0-4373 0 0,-6 1-7239 0 0</inkml:trace>
  <inkml:trace contextRef="#ctx0" brushRef="#br0" timeOffset="95870.731">4901 2281 0 0 0,'0'0'361'0'0,"0"0"449"0"0,0 0 259 0 0,0 0 264 0 0,0 0 244 0 0,0 0 125 0 0,0 0-26 0 0,0 0-141 0 0,0 0-196 0 0,0 0-180 0 0,0 0-118 0 0,5-3-91 0 0,17-10-25 0 0,-16 10-1 0 0,-6 3-17 0 0,-5 16 2866 0 0,-97 108-1684 0 0,11-17-4880 0 0,79-85-1604 0 0,9-15 622 0 0,0-3-3629 0 0</inkml:trace>
  <inkml:trace contextRef="#ctx0" brushRef="#br0" timeOffset="121956.083">724 2804 0 0 0,'0'0'907'0'0,"0"0"421"0"0,0 0 490 0 0,0 0 309 0 0,0 0 237 0 0,0 0 68 0 0,0 0-291 0 0,0 0-299 0 0,0 0-321 0 0,-8 9-368 0 0,-59 59 491 0 0,-287 156 2029 0 0,331-211-3600 0 0,18-11-63 0 0,1 0 0 0 0,-1 0 0 0 0,1 0 1 0 0,0 0-1 0 0,0 1 0 0 0,0-1 0 0 0,0 1 0 0 0,0 0 0 0 0,0 0 1 0 0,1 1-1 0 0,0-1 0 0 0,-1 1 0 0 0,1 0 0 0 0,1 0 0 0 0,-1 0 1 0 0,0 0-1 0 0,1 0 0 0 0,0 0 0 0 0,0 1 0 0 0,0 0-10 0 0,4-2 0 0 0,-1-1-1 0 0,1 0 0 0 0,0 1 1 0 0,0-1-1 0 0,0 0 0 0 0,0 0 1 0 0,1 0-1 0 0,-1 0 0 0 0,0-1 1 0 0,1 1-1 0 0,-1 0 0 0 0,1-1 1 0 0,0 0-1 0 0,0 0 1 0 0,-1 0-1 0 0,1 0 0 0 0,0 0 1 0 0,0 0-1 0 0,0-1 0 0 0,0 1 1 0 0,0-1-1 0 0,0 0 0 0 0,0 0 1 0 0,0 0-1 0 0,0 0 0 0 0,0-1 1 0 0,-1 1 0 0 0,7 1 9 0 0,132 5 57 0 0,-112-7-59 0 0,0 1 1 0 0,0 1-1 0 0,0 1 0 0 0,0 2 1 0 0,0 1-1 0 0,-1 1 1 0 0,0 2-1 0 0,0 0 0 0 0,24 12-7 0 0,-50-19 22 0 0,1 1 0 0 0,0-1-1 0 0,0 1 1 0 0,-1 0-1 0 0,1 0 1 0 0,-1 0 0 0 0,0 0-1 0 0,1 0 1 0 0,-1 0 0 0 0,0 0-1 0 0,0 1 1 0 0,-1-1-1 0 0,1 1 1 0 0,0 0 0 0 0,-1-1-1 0 0,0 1 1 0 0,1 0 0 0 0,-1 0-1 0 0,0 0 1 0 0,0 0-1 0 0,-1 0 1 0 0,1 0 0 0 0,-1 0-1 0 0,1 0 1 0 0,-1 0 0 0 0,0 0-1 0 0,0 0 1 0 0,-1 1-1 0 0,1-1 1 0 0,0 0 0 0 0,-1 0-1 0 0,0 0 1 0 0,0 0 0 0 0,0 0-1 0 0,0 0 1 0 0,0-1-1 0 0,-1 1 1 0 0,1 0 0 0 0,-1-1-1 0 0,0 1 1 0 0,1 0 0 0 0,-3 1-22 0 0,-13 12 88 0 0,0 0 0 0 0,0-2 0 0 0,-2 0 1 0 0,0-1-1 0 0,0-1 0 0 0,-1-1 0 0 0,0 0 1 0 0,-1-2-1 0 0,-1 0 0 0 0,1-2 0 0 0,-17 4-88 0 0,-36-3-398 0 0,73-10 278 0 0,0 1 0 0 0,0 0 0 0 0,-1 0 1 0 0,1-1-1 0 0,1 1 0 0 0,-1 0 1 0 0,0-1-1 0 0,0 1 0 0 0,0-1 0 0 0,1 0 1 0 0,-1 1-1 0 0,1-1 0 0 0,-1 1 1 0 0,1-1-1 0 0,-1 0 0 0 0,1 1 0 0 0,0-1 1 0 0,0 0-1 0 0,0 1 0 0 0,0-1 0 0 0,0 0 1 0 0,0 0-1 0 0,1 1 0 0 0,-1-1 1 0 0,1 1-1 0 0,-1-1 0 0 0,1 0 0 0 0,-1 1 1 0 0,1-1-1 0 0,0 1 0 0 0,0-1 1 0 0,0 1-1 0 0,0-1 0 0 0,0 1 0 0 0,1-1 120 0 0,12-20-3481 0 0,-4 8-2497 0 0,0-1-5203 0 0</inkml:trace>
  <inkml:trace contextRef="#ctx0" brushRef="#br0" timeOffset="122210.671">1215 2748 17940 0 0,'0'0'1181'0'0,"0"0"-286"0"0,0 0 9 0 0,0 0 171 0 0,0 0 87 0 0,0 0-50 0 0,-2 37-178 0 0,-9 115-235 0 0,-30 96 591 0 0,-6-45-1364 0 0,5-128-1089 0 0,19-60-2912 0 0,-5-5-5152 0 0,21-10-2666 0 0</inkml:trace>
  <inkml:trace contextRef="#ctx0" brushRef="#br0" timeOffset="123210.281">965 3102 11426 0 0,'0'0'1405'0'0,"0"0"-342"0"0,0 0-90 0 0,0 0 63 0 0,0 0 14 0 0,0 0-109 0 0,0 0-198 0 0,0 0-191 0 0,0 0-181 0 0,0 0-155 0 0,32 0-92 0 0,100 5-85 0 0,-68 12-83 0 0,108 56-4153 0 0,-138-64 2479 0 0,51 13-1180 0 0,4-12 4184 0 0,-71-11-721 0 0,1-1-1 0 0,-1-1 1 0 0,0-1 0 0 0,0 0-1 0 0,0-2 1 0 0,0 0-1 0 0,-1-1 1 0 0,0 0 0 0 0,-1-1-1 0 0,0-1 1 0 0,0-1 0 0 0,0 0-1 0 0,11-12-564 0 0,14-29 1134 0 0,-40 49-1120 0 0,0 1 0 0 0,-1 0-1 0 0,1 0 1 0 0,-1-1 0 0 0,1 1 0 0 0,-1 0-1 0 0,0-1 1 0 0,1 1 0 0 0,-1 0 0 0 0,0-1 0 0 0,0 1-1 0 0,0-1 1 0 0,0 1 0 0 0,0 0 0 0 0,0-1-1 0 0,0 1 1 0 0,-1 0 0 0 0,1-1 0 0 0,-1 1 0 0 0,1 0-1 0 0,0-1 1 0 0,-1 1 0 0 0,0 0 0 0 0,1 0-1 0 0,-1-1 1 0 0,0 1 0 0 0,0 0 0 0 0,0 0 0 0 0,1 0-1 0 0,-1 0 1 0 0,0 0 0 0 0,0 0 0 0 0,-1 0-1 0 0,1 1 1 0 0,0-1 0 0 0,0 0 0 0 0,0 0 0 0 0,0 1-1 0 0,-1-1 1 0 0,1 1 0 0 0,0-1 0 0 0,-2 1-14 0 0,-7-2-35 0 0,0 0 1 0 0,0 1 0 0 0,0 0 0 0 0,-1 0 0 0 0,1 2 0 0 0,0-1 0 0 0,0 1 0 0 0,0 0 0 0 0,0 1 0 0 0,0 1 0 0 0,0-1-1 0 0,0 1 1 0 0,0 1 0 0 0,1 0 0 0 0,0 0 0 0 0,-1 1 0 0 0,2 0 0 0 0,-1 1 0 0 0,1 0 0 0 0,0 0 0 0 0,0 1-1 0 0,0 0 1 0 0,1 0 0 0 0,0 1 0 0 0,1 0 0 0 0,-1 0 0 0 0,2 0 0 0 0,-1 1 0 0 0,1 0 0 0 0,0 0 0 0 0,1 0-1 0 0,0 1 1 0 0,1-1 0 0 0,0 1 0 0 0,0 0 0 0 0,1 0 0 0 0,-1 10 34 0 0,3-15 5 0 0,0 0 0 0 0,0 0 0 0 0,1 0 0 0 0,0 0 0 0 0,0-1-1 0 0,0 1 1 0 0,0 0 0 0 0,1-1 0 0 0,-1 1 0 0 0,1 0 0 0 0,0-1 0 0 0,1 0 0 0 0,-1 0 0 0 0,1 1 0 0 0,0-1 0 0 0,0-1-1 0 0,0 1 1 0 0,0 0 0 0 0,1-1 0 0 0,0 0 0 0 0,-1 0 0 0 0,1 0 0 0 0,0 0 0 0 0,1 0 0 0 0,-1-1 0 0 0,1 1-5 0 0,8 4 30 0 0,1-1 0 0 0,-1 0 0 0 0,1-1 0 0 0,0 0 1 0 0,1-2-1 0 0,-1 1 0 0 0,1-2 0 0 0,1 1-30 0 0,9-1 110 0 0,-1 0-1 0 0,0-1 0 0 0,0-2 1 0 0,0 0-1 0 0,1-2 1 0 0,-1 0-1 0 0,-1-2 0 0 0,1-1 1 0 0,-1 0-1 0 0,0-2 0 0 0,0-1 1 0 0,16-9-110 0 0,-30 14 44 0 0,14-7 76 0 0,0-1 1 0 0,-2 0-1 0 0,1-2 0 0 0,-2 0 0 0 0,1-1 0 0 0,-2-1 0 0 0,15-17-120 0 0,-28 28-4 0 0,1-1-1 0 0,-2-1 1 0 0,1 1 0 0 0,-1-1-1 0 0,0 0 1 0 0,0 0 0 0 0,-1 0-1 0 0,0-1 1 0 0,0 1 0 0 0,-1-1-1 0 0,0 0 1 0 0,-1 0 0 0 0,1 0-1 0 0,-1-1 1 0 0,-1 1 0 0 0,0 0-1 0 0,0-1 1 0 0,0 1 0 0 0,-1-3 4 0 0,-3 8-31 0 0,1 0 0 0 0,0 1 0 0 0,-1-1 0 0 0,0 1 0 0 0,0-1 0 0 0,1 1 0 0 0,-1 0 0 0 0,-1 0 0 0 0,1 0 1 0 0,0 0-1 0 0,0 1 0 0 0,-1-1 0 0 0,1 1 0 0 0,-1 0 0 0 0,1 0 0 0 0,-1 0 0 0 0,1 1 0 0 0,-1-1 0 0 0,0 1 1 0 0,1 0-1 0 0,-1 0 0 0 0,0 0 0 0 0,1 0 0 0 0,-1 1 0 0 0,0-1 0 0 0,1 1 0 0 0,-1 0 0 0 0,1 0 1 0 0,-1 1-1 0 0,-2 0 31 0 0,-5 2-28 0 0,1 0 0 0 0,0 0 0 0 0,0 1 0 0 0,1 0 1 0 0,-1 0-1 0 0,1 1 0 0 0,0 0 0 0 0,1 1 1 0 0,-1 0-1 0 0,1 1 0 0 0,1-1 0 0 0,0 2 0 0 0,0-1 1 0 0,0 1-1 0 0,1 0 0 0 0,0 0 0 0 0,1 0 0 0 0,0 1 1 0 0,0 0-1 0 0,1 0 0 0 0,1 0 0 0 0,-1 1 0 0 0,2-1 1 0 0,-1 1-1 0 0,1 8 28 0 0,1-15 8 0 0,1 0 0 0 0,1 0 0 0 0,-1 0 0 0 0,0 0 0 0 0,1 0 0 0 0,0 0 0 0 0,0 0 0 0 0,0 0 0 0 0,0 0 0 0 0,1 0 0 0 0,0 0 0 0 0,0-1 0 0 0,0 1 0 0 0,0-1 0 0 0,0 1 0 0 0,0-1 0 0 0,1 0 0 0 0,0 0 0 0 0,0 0 0 0 0,0 0 0 0 0,0-1 0 0 0,0 1 0 0 0,0-1 0 0 0,1 1 0 0 0,-1-1 0 0 0,4 1-8 0 0,14 5 59 0 0,0-1 0 0 0,1 0-1 0 0,0-2 1 0 0,0-1 0 0 0,0 0 0 0 0,0-2 0 0 0,0-1-1 0 0,1 0 1 0 0,-1-2 0 0 0,0 0 0 0 0,1-2 0 0 0,-1 0 0 0 0,0-1-1 0 0,-1-2 1 0 0,1 0 0 0 0,-1-1 0 0 0,0-1 0 0 0,3-3-59 0 0,7-2 98 0 0,0-1 0 0 0,-1-2 1 0 0,0-1-1 0 0,-2-1 0 0 0,0-1 1 0 0,-1-2-1 0 0,-1-1 0 0 0,-1 0 1 0 0,0-2-1 0 0,-2-1 0 0 0,-1-1 0 0 0,-2-1 1 0 0,0-1-1 0 0,5-12-98 0 0,-18 27-16 0 0,0-1-1 0 0,-1 0 1 0 0,-1 0-1 0 0,0 0 1 0 0,-1-1-1 0 0,-1 1 1 0 0,0-1-1 0 0,-1 0 1 0 0,0 0-1 0 0,-1 0 1 0 0,-1 0-1 0 0,0 0 1 0 0,-2 0-1 0 0,1 0 1 0 0,-2 0-1 0 0,0 0 0 0 0,-1 0 1 0 0,0 1-1 0 0,-1 0 1 0 0,0 0-1 0 0,-2 0 1 0 0,1 0-1 0 0,-2 1 1 0 0,-6-10 16 0 0,11 20 0 0 0,0 1-1 0 0,0-1 1 0 0,0 0 0 0 0,0 1-1 0 0,0 0 1 0 0,-1-1 0 0 0,1 1-1 0 0,-1 1 1 0 0,1-1 0 0 0,-1 0-1 0 0,0 1 1 0 0,1 0 0 0 0,-1 0 0 0 0,0 0-1 0 0,0 0 1 0 0,0 1 0 0 0,0-1-1 0 0,0 1 1 0 0,0 0 0 0 0,0 0-1 0 0,0 1 1 0 0,0-1 0 0 0,0 1-1 0 0,0 0 1 0 0,0 0 0 0 0,1 0-1 0 0,-1 0 1 0 0,0 1 0 0 0,1 0-1 0 0,-1-1 1 0 0,1 1 0 0 0,-1 1-1 0 0,1-1 1 0 0,0 0 0 0 0,0 1 0 0 0,0 0-1 0 0,0-1 1 0 0,0 1 0 0 0,1 0-1 0 0,-1 1 1 0 0,1-1 0 0 0,-1 1 0 0 0,-8 13 32 0 0,0-1 1 0 0,1 1 0 0 0,1 1-1 0 0,0 0 1 0 0,2 0-1 0 0,0 1 1 0 0,1-1 0 0 0,0 2-1 0 0,2-1 1 0 0,0 0 0 0 0,2 1-1 0 0,0 0 1 0 0,1 0 0 0 0,1 7-33 0 0,2 21 249 0 0,2-1 0 0 0,2 0 0 0 0,2 0 0 0 0,3-1 1 0 0,7 21-250 0 0,69 135 859 0 0,-38-131-849 0 0,-23-64 21 0 0,7-14-447 0 0,-33 7 126 0 0,0-8-8243 0 0,0 5-3174 0 0</inkml:trace>
  <inkml:trace contextRef="#ctx0" brushRef="#br0" timeOffset="125541.676">3450 3514 3041 0 0,'0'0'3182'0'0,"0"0"-1291"0"0,0 0-535 0 0,0 0 103 0 0,0 0 279 0 0,0 0 157 0 0,0 0-135 0 0,0 0-364 0 0,0 0-414 0 0,0 0-249 0 0,0 0-76 0 0,-2 11 619 0 0,-9 5-1049 0 0,0 0 0 0 0,-1 0 1 0 0,-1-2-1 0 0,0 0 0 0 0,-1 0 0 0 0,-16 11-227 0 0,14-10-104 0 0,-49 28-1263 0 0,41-29-2211 0 0,0 2-4871 0 0,16-9-782 0 0</inkml:trace>
  <inkml:trace contextRef="#ctx0" brushRef="#br0" timeOffset="126392.119">4260 3205 6945 0 0,'0'0'2465'0'0,"0"0"-417"0"0,0 0-323 0 0,0 0 23 0 0,0 0 45 0 0,0 0-70 0 0,0 0-263 0 0,0 0-403 0 0,0 0-371 0 0,0 0-251 0 0,0 0-110 0 0,0 0-18 0 0,0 0 32 0 0,-9 18 9 0 0,-28 57-38 0 0,23 3 277 0 0,15-58-449 0 0,-2-13-99 0 0,1 1 1 0 0,-1-1-1 0 0,1 1 1 0 0,1-1 0 0 0,0 0-1 0 0,0 1 1 0 0,0-1 0 0 0,1 1-1 0 0,0-1 1 0 0,0 0 0 0 0,1 0-1 0 0,0 0 1 0 0,0-1 0 0 0,0 1-1 0 0,1-1 1 0 0,0 1 0 0 0,1-1-1 0 0,-1 0 1 0 0,1-1 0 0 0,0 1-1 0 0,1-1 1 0 0,-1 0-1 0 0,1 0 1 0 0,0-1 0 0 0,0 1-1 0 0,3 0-39 0 0,2-3 36 0 0,0 0-1 0 0,0 0 0 0 0,0-1 0 0 0,0-1 1 0 0,0 0-1 0 0,1 0 0 0 0,-1-1 0 0 0,0-1 1 0 0,0 0-1 0 0,0 0 0 0 0,0-1 0 0 0,-1 0 1 0 0,1-1-1 0 0,-1-1 0 0 0,0 1 0 0 0,0-1 1 0 0,0-1-1 0 0,0 0 0 0 0,-1-1 0 0 0,0 1 1 0 0,-1-2-1 0 0,6-5-35 0 0,-2 5 25 0 0,147-128 215 0 0,-122 98-160 0 0,-19 70-306 0 0,-15-25 229 0 0,1 0 0 0 0,0 0 0 0 0,0-1 0 0 0,0 1 0 0 0,1-1 0 0 0,0 0 0 0 0,0 0 0 0 0,1-1 0 0 0,0 0 0 0 0,0 0 0 0 0,0 0 0 0 0,0-1 0 0 0,1 1 1 0 0,0-1-1 0 0,0-1 0 0 0,0 0 0 0 0,0 0 0 0 0,0 0 0 0 0,1-1 0 0 0,-1 0 0 0 0,1 0 0 0 0,-1-1 0 0 0,4 1-3 0 0,-1-1 54 0 0,0-1 0 0 0,0 0 0 0 0,1 0 1 0 0,-1-1-1 0 0,0 0 0 0 0,0-1 0 0 0,0 0 1 0 0,0 0-1 0 0,0-1 0 0 0,-1-1 0 0 0,1 1 0 0 0,-1-2 1 0 0,0 1-1 0 0,0-1 0 0 0,0-1 0 0 0,-1 1 1 0 0,1-2-1 0 0,-2 1 0 0 0,1-1 0 0 0,-1 0 1 0 0,0 0-1 0 0,0-1 0 0 0,-1 0 0 0 0,0-1 1 0 0,0 1-1 0 0,-1-1 0 0 0,1-2-54 0 0,-4 5 16 0 0,0-1 1 0 0,-1 1 0 0 0,1-1-1 0 0,-2 0 1 0 0,1 0-1 0 0,-1 0 1 0 0,1 1-1 0 0,-2-1 1 0 0,1 0-1 0 0,-1 0 1 0 0,0 0-1 0 0,-1 1 1 0 0,0-2-17 0 0,-4 3-702 0 0,2 17-9788 0 0,4-5-1142 0 0</inkml:trace>
  <inkml:trace contextRef="#ctx0" brushRef="#br0" timeOffset="126723.833">5359 3374 1896 0 0,'0'0'2446'0'0,"0"0"104"0"0,0 0 228 0 0,0 0 48 0 0,0 0-267 0 0,0 0-425 0 0,0 0-422 0 0,33-3-367 0 0,103-14-284 0 0,-53-6 441 0 0,1-25 513 0 0,-82 46-1972 0 0,1 0 0 0 0,-1-1 0 0 0,1 1 0 0 0,-1 0 1 0 0,0-1-1 0 0,0 1 0 0 0,0-1 0 0 0,0 0 0 0 0,-1 0 0 0 0,1 0 0 0 0,-1 0 0 0 0,1 0 1 0 0,-1 0-1 0 0,0 0 0 0 0,0 0 0 0 0,-1 0 0 0 0,1 0 0 0 0,-1-1 0 0 0,1 1 0 0 0,-1 0 0 0 0,0 0 1 0 0,0-1-1 0 0,-1 1 0 0 0,1 0 0 0 0,-1-1 0 0 0,1 1 0 0 0,-2-3-43 0 0,-1 3 0 0 0,0 0 1 0 0,1 1-1 0 0,-2-1 0 0 0,1 1 0 0 0,0-1 0 0 0,0 1 0 0 0,-1 0 1 0 0,1 0-1 0 0,-1 1 0 0 0,0-1 0 0 0,1 1 0 0 0,-1 0 1 0 0,0 0-1 0 0,0 0 0 0 0,0 0 0 0 0,0 0 0 0 0,0 1 0 0 0,0 0 1 0 0,0 0-1 0 0,0 0 0 0 0,0 0 0 0 0,0 1 0 0 0,-4-1-14 0 0,0 1-1 0 0,0 0 1 0 0,0 1-1 0 0,0 0 1 0 0,0 0-1 0 0,0 1 1 0 0,1-1-1 0 0,-1 2 1 0 0,1-1-1 0 0,0 1 1 0 0,0 0-1 0 0,0 0 1 0 0,1 1-1 0 0,-1 0 1 0 0,1 0-1 0 0,0 1 1 0 0,1 0-1 0 0,-1 0 1 0 0,1 0-1 0 0,0 0 1 0 0,1 1-1 0 0,-3 5 15 0 0,2-5-2 0 0,1 0 0 0 0,0 0-1 0 0,0 0 1 0 0,1 0-1 0 0,-1 1 1 0 0,2-1 0 0 0,-1 1-1 0 0,1 0 1 0 0,0 0-1 0 0,1 0 1 0 0,0 0 0 0 0,0 0-1 0 0,1 0 1 0 0,0 0-1 0 0,0 0 1 0 0,1 0 0 0 0,0 0-1 0 0,1 0 1 0 0,-1 0-1 0 0,1 0 1 0 0,1 0 0 0 0,0-1-1 0 0,0 1 1 0 0,0-1-1 0 0,2 3 3 0 0,2 2-27 0 0,0-1 0 0 0,1 1 1 0 0,1-2-1 0 0,-1 1 0 0 0,2-1 0 0 0,-1 0 0 0 0,1-1 0 0 0,1 0 0 0 0,0 0 0 0 0,0-1 0 0 0,1-1 0 0 0,0 0 0 0 0,0-1 0 0 0,0 0 0 0 0,1 0 0 0 0,0-2 0 0 0,0 1 0 0 0,0-2 0 0 0,1 0 0 0 0,-1 0 0 0 0,4-1 27 0 0,22 0-2017 0 0,-13-1-6425 0 0,-12-1-3906 0 0</inkml:trace>
  <inkml:trace contextRef="#ctx0" brushRef="#br0" timeOffset="127589.835">6642 3323 0 0 0,'0'0'464'0'0,"0"0"416"0"0,0 0 118 0 0,0 0 66 0 0,0 0 100 0 0,0 0 178 0 0,0 0 182 0 0,21-13 161 0 0,61-36 119 0 0,-62 37 15 0 0,-21 9 2752 0 0,-3-1-2570 0 0,-62 7 1389 0 0,55 2-3247 0 0,1 1 0 0 0,0 0 0 0 0,0 0 0 0 0,1 1 0 0 0,-1 0 0 0 0,2 1 0 0 0,-1 0-1 0 0,1 0 1 0 0,0 1 0 0 0,1 0 0 0 0,-6 8-143 0 0,10-12 5 0 0,0-1-1 0 0,1 0 0 0 0,-1 1 1 0 0,1 0-1 0 0,0 0 1 0 0,0-1-1 0 0,1 1 1 0 0,-1 0-1 0 0,1 0 1 0 0,0 1-1 0 0,1-1 1 0 0,-1 0-1 0 0,1 0 1 0 0,0 0-1 0 0,0 0 0 0 0,0 1 1 0 0,1-1-1 0 0,0 0 1 0 0,0 0-1 0 0,0 0 1 0 0,1 0-1 0 0,0 0 1 0 0,0 0-1 0 0,0-1 1 0 0,0 1-1 0 0,1-1 1 0 0,1 3-5 0 0,5 1-21 0 0,0 0 1 0 0,0-1 0 0 0,1 0 0 0 0,0 0 0 0 0,0-1 0 0 0,1 0 0 0 0,-1-1 0 0 0,1 0 0 0 0,1-1 0 0 0,-1 0 0 0 0,1-1 0 0 0,-1 0 0 0 0,1-1 0 0 0,0 0 0 0 0,0-1 0 0 0,0 0 0 0 0,0-1 0 0 0,0 0 0 0 0,0-1 0 0 0,9-2 20 0 0,-5 3-61 0 0,3-1-153 0 0,0-1 0 0 0,0-1 0 0 0,0-1-1 0 0,-1 0 1 0 0,1-1 0 0 0,-1-1 0 0 0,-1-1 0 0 0,6-3 214 0 0,131-77-5923 0 0,11-42-4818 0 0,-141 89 12253 0 0,-48 41 1478 0 0,-61 57 2261 0 0,78-53-4947 0 0,0 0 1 0 0,0 1 0 0 0,0 0-1 0 0,1 0 1 0 0,0 0 0 0 0,0 1-1 0 0,1 0 1 0 0,0 0 0 0 0,0 0-1 0 0,0 1 1 0 0,1-1 0 0 0,0 1-1 0 0,1 0 1 0 0,0 1 0 0 0,0-1-1 0 0,1 0 1 0 0,0 1 0 0 0,0 0-1 0 0,1-1 1 0 0,0 1 0 0 0,0 0-1 0 0,1 8-304 0 0,3-12 75 0 0,0 0-1 0 0,0 0 0 0 0,1 0 1 0 0,-1-1-1 0 0,1 0 0 0 0,0 1 0 0 0,0-1 1 0 0,1-1-1 0 0,-1 1 0 0 0,1-1 1 0 0,-1 1-1 0 0,1-1 0 0 0,0-1 1 0 0,1 1-1 0 0,-1-1 0 0 0,0 0 0 0 0,1 0 1 0 0,-1 0-1 0 0,1-1 0 0 0,-1 0 1 0 0,5 1-75 0 0,4 1 106 0 0,0-1 1 0 0,0 0-1 0 0,0 0 0 0 0,0-2 1 0 0,0 0-1 0 0,1 0 1 0 0,-1-1-1 0 0,0-1 1 0 0,0 0-1 0 0,0-1 0 0 0,-1-1 1 0 0,1 0-1 0 0,-1-1 1 0 0,0 0-1 0 0,0-1 0 0 0,0-1 1 0 0,-1 0-1 0 0,0 0 1 0 0,0-1-1 0 0,-1-1 1 0 0,0 0-1 0 0,0-1 0 0 0,-1 0 1 0 0,0 0-1 0 0,1-4-106 0 0,-8 10 11 0 0,0 0 0 0 0,-1 0-1 0 0,0 0 1 0 0,1 0 0 0 0,-2-1 0 0 0,1 1-1 0 0,0-1 1 0 0,-1 1 0 0 0,0-1 0 0 0,0 0-1 0 0,0 0 1 0 0,-1 1 0 0 0,1-1 0 0 0,-1 0-1 0 0,0 0 1 0 0,-1 0 0 0 0,1 1-1 0 0,-1-1 1 0 0,0 0 0 0 0,0 1 0 0 0,-1-1-1 0 0,1 0 1 0 0,-1 1 0 0 0,0 0 0 0 0,0-1-1 0 0,0 1 1 0 0,-1 0 0 0 0,1 0 0 0 0,-1 0-1 0 0,0 0 1 0 0,0 1 0 0 0,-1-1-1 0 0,1 1 1 0 0,-1 0 0 0 0,0 0 0 0 0,0 0-1 0 0,0 0 1 0 0,0 1 0 0 0,0 0 0 0 0,0 0-1 0 0,-3-1-10 0 0,-4-1-150 0 0,-1 0-1 0 0,0 1 0 0 0,1 0 0 0 0,-1 1 0 0 0,0 1 1 0 0,-1 0-1 0 0,1 0 0 0 0,0 2 0 0 0,0-1 0 0 0,0 1 1 0 0,0 1-1 0 0,0 0 0 0 0,0 1 0 0 0,0 0 1 0 0,-6 3 150 0 0,-25 24-2770 0 0,22-5-5331 0 0,16-14-3203 0 0</inkml:trace>
  <inkml:trace contextRef="#ctx0" brushRef="#br0" timeOffset="127877.108">7765 3345 6465 0 0,'0'0'2948'0'0,"0"0"-620"0"0,0 0-219 0 0,0 0 30 0 0,0 0-51 0 0,0 0-230 0 0,0 0-398 0 0,0 0-457 0 0,0 0-369 0 0,0 0-237 0 0,0 0-141 0 0,0 0-61 0 0,0 0-34 0 0,0 14-23 0 0,1 48-18 0 0,1-56-98 0 0,0 0 1 0 0,0 0 0 0 0,0-1-1 0 0,0 1 1 0 0,1-1 0 0 0,0 0-1 0 0,0 0 1 0 0,1 0 0 0 0,-1 0 0 0 0,1-1-1 0 0,0 1 1 0 0,0-1 0 0 0,1 0-1 0 0,-1 0 1 0 0,1-1 0 0 0,0 1 0 0 0,0-1-1 0 0,0 0 1 0 0,0 0 0 0 0,1-1-1 0 0,-1 1 1 0 0,1-1 0 0 0,0 0 0 0 0,-1-1-1 0 0,1 1 1 0 0,0-1 0 0 0,0-1-1 0 0,0 1 1 0 0,0-1 0 0 0,0 0-1 0 0,0 0 1 0 0,0-1 0 0 0,0 1 0 0 0,0-1-1 0 0,0-1 1 0 0,1 0-23 0 0,8-2-26 0 0,-1-1-1 0 0,0-1 1 0 0,0 0-1 0 0,-1-1 1 0 0,0-1-1 0 0,0 0 1 0 0,-1-1-1 0 0,0 0 1 0 0,0-1-1 0 0,-1 0 1 0 0,0 0-1 0 0,-1-2 1 0 0,0 1-1 0 0,-1-1 1 0 0,6-10 26 0 0,8-12-1701 0 0,-13 9-6637 0 0,-8 17-3365 0 0</inkml:trace>
  <inkml:trace contextRef="#ctx0" brushRef="#br0" timeOffset="128130.045">8384 2741 15427 0 0,'0'0'1719'0'0,"0"0"-953"0"0,0 0-275 0 0,0 0 190 0 0,0 0 287 0 0,0 0 149 0 0,0 0-25 0 0,0 0-167 0 0,0 0-193 0 0,0 0-141 0 0,2 36-100 0 0,6 112-82 0 0,-6 36 533 0 0,-52 154-606 0 0,40-268-1069 0 0,30-78-929 0 0,19-28-1807 0 0,-9 13-2667 0 0,-22 17 3310 0 0,5-5-7283 0 0</inkml:trace>
  <inkml:trace contextRef="#ctx0" brushRef="#br0" timeOffset="128545.124">8726 3186 8362 0 0,'0'0'2450'0'0,"0"0"-1014"0"0,0 0-337 0 0,0 0 60 0 0,0 0 110 0 0,0 0 6 0 0,0 0-161 0 0,0 0-190 0 0,0 0-166 0 0,0 0-137 0 0,0 0-109 0 0,0 0-104 0 0,-17 31-101 0 0,-52 92-80 0 0,49-62 41 0 0,21-51-210 0 0,-1-5-24 0 0,0 1 0 0 0,1-1 0 0 0,0 0 0 0 0,0 1-1 0 0,0-1 1 0 0,0 0 0 0 0,1 0 0 0 0,0 0 0 0 0,0 0 0 0 0,0 0-1 0 0,1 0 1 0 0,-1 0 0 0 0,1-1 0 0 0,0 1 0 0 0,1-1-1 0 0,-1 0 1 0 0,1 0 0 0 0,0 0 0 0 0,0-1 0 0 0,0 1-1 0 0,0-1 1 0 0,1 0 0 0 0,-1 0 0 0 0,1-1 0 0 0,0 1-1 0 0,-1-1 1 0 0,1 0 0 0 0,0 0 0 0 0,1 0 0 0 0,-1-1 0 0 0,3 1-35 0 0,2 0 106 0 0,1 0 0 0 0,0-1 0 0 0,0 0 0 0 0,0-1 0 0 0,0 0-1 0 0,-1 0 1 0 0,1-1 0 0 0,0 0 0 0 0,0-1 0 0 0,-1-1 0 0 0,1 0-1 0 0,-1 0 1 0 0,0-1 0 0 0,0 0 0 0 0,4-2-105 0 0,7-9 60 0 0,-2 0-1 0 0,1-1 1 0 0,-2-1 0 0 0,0-1-1 0 0,-1 0 1 0 0,-1-1 0 0 0,-1-1 0 0 0,-1 0-1 0 0,0-2 1 0 0,-2 1 0 0 0,0-1-1 0 0,-2-1 1 0 0,0 0 0 0 0,-2-1-1 0 0,0 1 1 0 0,-2-2 0 0 0,0 1-1 0 0,-2-1 1 0 0,-1 1 0 0 0,0-1 0 0 0,-2 0-1 0 0,-1 0 1 0 0,-1 0 0 0 0,-2 0-1 0 0,-1-10-59 0 0,3 26-26 0 0,-1 0 1 0 0,1-1-1 0 0,-1 1 0 0 0,-1 0 0 0 0,0 0 0 0 0,0 0 0 0 0,0 0 0 0 0,-1 0 1 0 0,-1 1-1 0 0,0 0 0 0 0,0 0 0 0 0,0 0 0 0 0,-1 1 0 0 0,0-1 0 0 0,0 1 0 0 0,-1 1 1 0 0,0-1-1 0 0,0 1 0 0 0,-1 0 0 0 0,0 1 0 0 0,0 0 0 0 0,0 0 0 0 0,0 1 1 0 0,-1 0-1 0 0,0 0 0 0 0,1 1 0 0 0,-2 0 0 0 0,-8-1 26 0 0,12 3-5 0 0,-1 1 0 0 0,1 0 0 0 0,-1 0 0 0 0,0 1 0 0 0,1 0 0 0 0,-1 0 0 0 0,1 0 0 0 0,-1 1 0 0 0,1 0 0 0 0,0 0 0 0 0,0 1 0 0 0,0 0 0 0 0,0 0 0 0 0,0 0-1 0 0,1 1 1 0 0,-1 0 0 0 0,1 0 0 0 0,0 0 0 0 0,0 0 0 0 0,1 1 0 0 0,-1 0 0 0 0,1 0 0 0 0,0 1 5 0 0,-4 6 15 0 0,0 0 0 0 0,0 1 0 0 0,2 0 0 0 0,-1 0 0 0 0,2 0 0 0 0,0 1 0 0 0,0 0 0 0 0,2 0 0 0 0,-1 0 0 0 0,2 1 0 0 0,0-1 0 0 0,1 1 0 0 0,0 0 0 0 0,1-1 0 0 0,1 1 0 0 0,1 8-15 0 0,2-1 19 0 0,0 0 0 0 0,2 0 0 0 0,0-1 0 0 0,2 0 0 0 0,0 0 0 0 0,2-1 0 0 0,0 0 0 0 0,1-1 0 0 0,1 0 0 0 0,0 0-1 0 0,2-1 1 0 0,0-1 0 0 0,1-1 0 0 0,1 0 0 0 0,3 2-19 0 0,5 4-22 0 0,0-1 0 0 0,1-1 1 0 0,2-2-1 0 0,0 0 0 0 0,13 5 22 0 0,58 11-1896 0 0,-72-27-1519 0 0,-8-3-6679 0 0</inkml:trace>
  <inkml:trace contextRef="#ctx0" brushRef="#br0" timeOffset="129775.125">9869 2862 0 0 0,'0'0'261'0'0,"0"0"832"0"0,0 0 392 0 0,0 0 164 0 0,0 0 23 0 0,0 0-30 0 0,0 0-110 0 0,0 0-73 0 0,0 0-39 0 0,-2-14-93 0 0,-8-42-72 0 0,7 42-132 0 0,3 14-159 0 0,0 0-120 0 0,0 0-122 0 0,0 0-118 0 0,0 0-108 0 0,0 0-126 0 0,0 0-94 0 0,0 74 2207 0 0,7 366 451 0 0,-5-392-2877 0 0,2 0 0 0 0,2-1 0 0 0,2 1 0 0 0,3-1 0 0 0,9 25-57 0 0,-4-46-1 0 0,-16-26 12 0 0,10-8 261 0 0,12-28-235 0 0,1 1 0 0 0,2 1 0 0 0,2 1 0 0 0,1 2 0 0 0,1 0 1 0 0,2 2-1 0 0,0 2 0 0 0,31-21-37 0 0,-58 45-1 0 0,0 0-1 0 0,0 0 1 0 0,0 1 0 0 0,0 0-1 0 0,0 0 1 0 0,0 0 0 0 0,1 0-1 0 0,-1 0 1 0 0,1 1 0 0 0,0 0-1 0 0,-1 0 1 0 0,1 0 0 0 0,0 1-1 0 0,-1-1 1 0 0,5 1 1 0 0,8 48-23 0 0,-14 48 170 0 0,-5-85-132 0 0,2 1-1 0 0,-1 0 1 0 0,1 0 0 0 0,1 0-1 0 0,0-1 1 0 0,1 1 0 0 0,0 0-1 0 0,1-1 1 0 0,0 1 0 0 0,1-1-1 0 0,0 0 1 0 0,4 7-15 0 0,11-9-1616 0 0,-5-18-2807 0 0,3-2-4988 0 0,-10 8-1894 0 0</inkml:trace>
  <inkml:trace contextRef="#ctx0" brushRef="#br0" timeOffset="130529.628">10953 3278 7258 0 0,'0'0'1531'0'0,"0"0"-250"0"0,0 0-62 0 0,0 0 63 0 0,0 0 31 0 0,0 0-74 0 0,0 0-135 0 0,0 0-142 0 0,0 0-131 0 0,-31 12-102 0 0,-101 34-83 0 0,124-44-534 0 0,1 0 0 0 0,0 0 1 0 0,0 1-1 0 0,0 0 0 0 0,0 0 0 0 0,1 0 1 0 0,-1 1-1 0 0,1 0 0 0 0,0 1 0 0 0,0-1 1 0 0,0 1-1 0 0,-3 4-112 0 0,-2 2 272 0 0,7-7-203 0 0,0 0 1 0 0,0 0-1 0 0,0 0 1 0 0,0 0-1 0 0,0 0 1 0 0,1 1-1 0 0,0 0 1 0 0,0-1-1 0 0,0 1 1 0 0,1 1-1 0 0,0-1 0 0 0,0 0 1 0 0,0 0-1 0 0,0 1 1 0 0,1-1-1 0 0,0 1 1 0 0,0-1-1 0 0,0 1 1 0 0,1 0-1 0 0,0-1 1 0 0,0 1-1 0 0,1 3-69 0 0,0-7 30 0 0,1 0 0 0 0,-1 1 0 0 0,1-1 0 0 0,0 0 0 0 0,0 0 0 0 0,0 0-1 0 0,0 0 1 0 0,0 0 0 0 0,0 0 0 0 0,1 0 0 0 0,-1-1 0 0 0,1 1 0 0 0,-1-1 0 0 0,1 0 0 0 0,-1 0 0 0 0,1 0 0 0 0,0 0-1 0 0,0 0 1 0 0,-1-1 0 0 0,1 1 0 0 0,0-1 0 0 0,0 1 0 0 0,0-1 0 0 0,0 0 0 0 0,-1 0 0 0 0,2-1-30 0 0,15-1 83 0 0,0 0 0 0 0,0-2 1 0 0,0 0-1 0 0,-1-2 1 0 0,0 1-1 0 0,0-2 1 0 0,0-1-1 0 0,-1 0 0 0 0,0-1 1 0 0,0-1-1 0 0,-1-1 1 0 0,-1 0-1 0 0,0-1 0 0 0,0 0 1 0 0,-1-1-1 0 0,-1-1 1 0 0,0 0-1 0 0,-1-1 1 0 0,0-1-1 0 0,5-10-83 0 0,31-51 331 0 0,-48 76-154 0 0,0 1 16 0 0,-14 23 237 0 0,10-15-419 0 0,0 1 1 0 0,1-1-1 0 0,-1 1 0 0 0,2 0 1 0 0,-1 0-1 0 0,1 0 0 0 0,1 0 1 0 0,-1 1-1 0 0,2-1 0 0 0,-1 0 1 0 0,1 1-1 0 0,1-1 0 0 0,0 0 1 0 0,0 1-1 0 0,0-1 1 0 0,2 0-1 0 0,-1 0 0 0 0,1 0 1 0 0,0 0-1 0 0,1-1 0 0 0,0 1 1 0 0,0-1-1 0 0,1 0 0 0 0,0 0 1 0 0,0 0-1 0 0,1-1 0 0 0,0 0 1 0 0,0 0-1 0 0,1 0 0 0 0,0-1 1 0 0,0 0-1 0 0,0 0 1 0 0,1-1-1 0 0,0 0 0 0 0,0 0 1 0 0,0-1-1 0 0,1 0 0 0 0,0 0 1 0 0,-1-1-1 0 0,1 0 0 0 0,0-1 1 0 0,1 0-1 0 0,7 1-11 0 0,-11-3 19 0 0,0 0 0 0 0,0-1 1 0 0,0 1-1 0 0,0-1 0 0 0,0 0 0 0 0,0-1 1 0 0,-1 1-1 0 0,1-1 0 0 0,0 0 0 0 0,-1-1 1 0 0,0 1-1 0 0,1-1 0 0 0,-1 0 0 0 0,0-1 0 0 0,0 1 1 0 0,-1-1-1 0 0,1 0 0 0 0,-1 0 0 0 0,4-4-19 0 0,6-9 36 0 0,-1-1 0 0 0,0 0-1 0 0,-2-1 1 0 0,0 0-1 0 0,-1-1 1 0 0,0 0-1 0 0,-2-1 1 0 0,6-20-36 0 0,17-38 12 0 0,-12 53-35 0 0,5 155 17 0 0,-22-118 8 0 0,1 1-1 0 0,0-2 0 0 0,0 1 1 0 0,2 0-1 0 0,-1-1 0 0 0,1 1 1 0 0,0-1-1 0 0,1 0 0 0 0,1-1 1 0 0,-1 0-1 0 0,1 0 0 0 0,1 0 1 0 0,0-1-1 0 0,0 0 0 0 0,1 0 1 0 0,-1-1-1 0 0,2 0 1 0 0,4 2-3 0 0,-10-7 16 0 0,0-1-1 0 0,0 0 0 0 0,0 0 1 0 0,0 0-1 0 0,0 0 0 0 0,0-1 0 0 0,0 0 1 0 0,0 0-1 0 0,0 0 0 0 0,0 0 1 0 0,0-1-1 0 0,0 1 0 0 0,0-1 1 0 0,0 0-1 0 0,-1 0 0 0 0,1 0 0 0 0,0-1 1 0 0,0 1-1 0 0,-1-1 0 0 0,1 0 1 0 0,-1 0-1 0 0,1-1 0 0 0,-1 1 0 0 0,0 0 1 0 0,0-1-1 0 0,0 0 0 0 0,0 0 1 0 0,0-1-16 0 0,66-94 576 0 0,-56 75-468 0 0,-6 13-43 0 0,-1-1-1 0 0,0-1 1 0 0,0 1 0 0 0,-1-1-1 0 0,-1 0 1 0 0,0 0-1 0 0,-1 0 1 0 0,0 0 0 0 0,0-1-1 0 0,-1-8-63 0 0,-2 21-46 0 0,0 0-49 0 0,0 0-113 0 0,-5 29-7462 0 0,5-22 146 0 0,0-3-4843 0 0</inkml:trace>
  <inkml:trace contextRef="#ctx0" brushRef="#br0" timeOffset="130876.235">12183 3422 12651 0 0,'0'0'2483'0'0,"0"0"-1024"0"0,0 0-136 0 0,0 0 168 0 0,0 0-43 0 0,0 0-176 0 0,0 0-249 0 0,0 0-224 0 0,0 0-152 0 0,0 0-104 0 0,32-15-71 0 0,98-46-65 0 0,-81 27 88 0 0,-44 26-378 0 0,-3 4-97 0 0,1 1 1 0 0,-1 0 0 0 0,1-1-1 0 0,-1 1 1 0 0,0-1-1 0 0,0 0 1 0 0,0 0 0 0 0,-1 0-1 0 0,0 0 1 0 0,1 0 0 0 0,-1 0-1 0 0,-1 0 1 0 0,1 0 0 0 0,-1-1-1 0 0,1 1 1 0 0,-1 0-1 0 0,0 0 1 0 0,-1-1 0 0 0,1 1-1 0 0,-1 0 1 0 0,0 0 0 0 0,0 0-1 0 0,0 0 1 0 0,0 0 0 0 0,-1 0-1 0 0,0 0 1 0 0,0 0-1 0 0,0 0 1 0 0,0 1 0 0 0,0-1-1 0 0,-1 1 1 0 0,1-1 0 0 0,-1 1-1 0 0,-1 0-20 0 0,-5 0-7 0 0,0 1 0 0 0,0 0 0 0 0,0 0 0 0 0,0 1-1 0 0,0 0 1 0 0,-1 1 0 0 0,1 0 0 0 0,0 1 0 0 0,0 0-1 0 0,-1 0 1 0 0,1 1 0 0 0,0 0 0 0 0,0 0 0 0 0,0 1 0 0 0,1 0-1 0 0,-1 1 1 0 0,1 0 0 0 0,0 0 0 0 0,0 1 0 0 0,0 0 0 0 0,0 1-1 0 0,1-1 1 0 0,0 2 0 0 0,0-1 0 0 0,1 0 0 0 0,-1 1 0 0 0,2 1-1 0 0,-1-1 1 0 0,1 1 0 0 0,0 0 0 0 0,0 0 0 0 0,1 0 0 0 0,0 0-1 0 0,1 1 1 0 0,0 0 0 0 0,0 0 0 0 0,1 0 0 0 0,0 0 0 0 0,0 0-1 0 0,1 6 8 0 0,-1-4 4 0 0,1-1 0 0 0,0 1 0 0 0,0 0 0 0 0,1 0-1 0 0,1 0 1 0 0,0 0 0 0 0,1 0 0 0 0,0 0 0 0 0,0-1-1 0 0,1 1 1 0 0,0-1 0 0 0,1 0 0 0 0,1 0 0 0 0,-1 0-1 0 0,1 0 1 0 0,1-1 0 0 0,0 0 0 0 0,0 0-1 0 0,6 6-3 0 0,-1-2-20 0 0,0-1 0 0 0,1-1-1 0 0,1 0 1 0 0,0 0-1 0 0,0-1 1 0 0,1-1-1 0 0,0 0 1 0 0,1-1-1 0 0,0 0 1 0 0,0-1 0 0 0,1-1-1 0 0,0-1 1 0 0,0 0-1 0 0,0-1 1 0 0,0-1-1 0 0,1 0 1 0 0,-1-1-1 0 0,13 0 21 0 0,-20-2-383 0 0,17-1-1147 0 0,-10-2-4038 0 0,-6-1-6698 0 0</inkml:trace>
  <inkml:trace contextRef="#ctx0" brushRef="#br0" timeOffset="133628.03">13588 3301 1808 0 0,'0'0'1361'0'0,"0"0"-316"0"0,0 0-129 0 0,0 0 226 0 0,0 0 308 0 0,0 0 219 0 0,0 0 17 0 0,0 0-226 0 0,0 0-299 0 0,0 0-323 0 0,0 0-253 0 0,7-10-164 0 0,21-26-86 0 0,-27 35-269 0 0,0 0 0 0 0,-1 0 0 0 0,1 1 0 0 0,0-1 0 0 0,0 1 0 0 0,0-1 0 0 0,-1 1 1 0 0,1-1-1 0 0,0 1 0 0 0,0-1 0 0 0,0 1 0 0 0,0 0 0 0 0,0-1 0 0 0,0 1 0 0 0,0 0 0 0 0,0 0 0 0 0,0 0 1 0 0,0 0-1 0 0,0 0 0 0 0,0 0 0 0 0,0 0 0 0 0,0 0 0 0 0,0 0 0 0 0,0 0 0 0 0,0 1 0 0 0,0-1 0 0 0,0 0 1 0 0,-1 1-1 0 0,1-1 0 0 0,0 0 0 0 0,0 1 0 0 0,0-1 0 0 0,0 1 0 0 0,0 0 0 0 0,-1-1 0 0 0,1 1 0 0 0,0 0 1 0 0,-1-1-1 0 0,1 1 0 0 0,0 0 0 0 0,-1 0 0 0 0,1-1 0 0 0,-1 1 0 0 0,1 0 0 0 0,-1 0 0 0 0,1 0 0 0 0,-1 0 1 0 0,0 0-1 0 0,0 0-66 0 0,1-1 45 0 0,3 13 208 0 0,1-1 0 0 0,-2 0 0 0 0,0 1 0 0 0,0 0-1 0 0,-1 0 1 0 0,-1-1 0 0 0,0 1 0 0 0,0 0-1 0 0,-2 0 1 0 0,0 0 0 0 0,0 0 0 0 0,-1 0-1 0 0,-1 1-252 0 0,-7 30-8 0 0,-2 0-1 0 0,-2-2 1 0 0,-2 1-1 0 0,-2-2 0 0 0,-2 0 1 0 0,-1-1-1 0 0,-2-2 1 0 0,-2 0-1 0 0,-27 32 9 0 0,6-25-3302 0 0,43-44 2031 0 0,2-6-8540 0 0,1 2 1825 0 0</inkml:trace>
  <inkml:trace contextRef="#ctx0" brushRef="#br0" timeOffset="134091.415">13514 3654 1496 0 0,'0'0'1553'0'0,"0"0"-214"0"0,0 0 1 0 0,0 0 82 0 0,0 0 59 0 0,0 0-29 0 0,0 0-163 0 0,0 0-216 0 0,0 0-174 0 0,0 0-120 0 0,0 0-95 0 0,0 0-78 0 0,0 0-86 0 0,19 12-83 0 0,58 37-55 0 0,-42-38 211 0 0,-32-14-477 0 0,71-56 1372 0 0,-20 9-1185 0 0,-2-4-1 0 0,-2-1 0 0 0,38-57-302 0 0,-5-12 236 0 0,-95 147 135 0 0,2 0-1 0 0,0 1 0 0 0,2 0 0 0 0,0 1 1 0 0,2 0-1 0 0,0 6-370 0 0,-10 204 1003 0 0,16-229-996 0 0,0-1 0 0 0,0 1 1 0 0,1 0-1 0 0,0-1 0 0 0,0 1 0 0 0,0-1 1 0 0,1 0-1 0 0,0 1 0 0 0,0-1 0 0 0,0 0 1 0 0,1 0-1 0 0,0 0 0 0 0,-1 0 0 0 0,2-1 1 0 0,-1 1-1 0 0,1-1 0 0 0,-1 0 0 0 0,1 0 1 0 0,0 0-1 0 0,0 0 0 0 0,1-1 0 0 0,-1 0 1 0 0,3 1-8 0 0,-6-3-57 0 0,1-1 1 0 0,-1 1-1 0 0,1-1 1 0 0,0 1-1 0 0,-1-1 1 0 0,1 0-1 0 0,0 0 1 0 0,-1 0-1 0 0,1 0 1 0 0,0 0-1 0 0,0 0 1 0 0,-1-1-1 0 0,1 1 1 0 0,0 0-1 0 0,-1-1 1 0 0,1 1 0 0 0,-1-1-1 0 0,1 0 1 0 0,-1 0-1 0 0,1 1 1 0 0,-1-1-1 0 0,1 0 1 0 0,-1 0-1 0 0,0 0 1 0 0,1 0-1 0 0,0-2 57 0 0,6-9-3221 0 0,-1-1-3894 0 0,-5 9 4686 0 0,-1 0-6821 0 0</inkml:trace>
  <inkml:trace contextRef="#ctx0" brushRef="#br0" timeOffset="134621.51">14311 3521 6185 0 0,'0'0'4111'0'0,"0"0"-2119"0"0,0 0-882 0 0,0 0-134 0 0,0 0 29 0 0,0 0-5 0 0,0 0-99 0 0,0 0-205 0 0,0 0-240 0 0,0 0-168 0 0,0 0-71 0 0,0 0 18 0 0,3 4 2375 0 0,-68 29-1234 0 0,-16 12-874 0 0,81-43-498 0 0,0-1-1 0 0,1 1 1 0 0,-1 0 0 0 0,1-1 0 0 0,0 1 0 0 0,0-1 0 0 0,-1 1-1 0 0,1-1 1 0 0,0 1 0 0 0,0-1 0 0 0,0 1 0 0 0,1-1 0 0 0,-1 0 0 0 0,0 0-1 0 0,0 0 1 0 0,1 0 0 0 0,-1 0 0 0 0,0 0 0 0 0,1 0 0 0 0,-1 0-1 0 0,1 0 1 0 0,0 0 0 0 0,-1-1 0 0 0,1 1 0 0 0,-1-1 0 0 0,1 1 0 0 0,0-1-1 0 0,-1 0 1 0 0,1 0 0 0 0,0 0 0 0 0,0 0 0 0 0,-1 0 0 0 0,1 0-1 0 0,0 0-3 0 0,158 30 255 0 0,-159-29-237 0 0,1-1 0 0 0,-1 1 0 0 0,1-1 0 0 0,-1 1 0 0 0,1 0 0 0 0,-1 0 0 0 0,1 0 0 0 0,-1 0 0 0 0,0 0 0 0 0,0 0-1 0 0,1 0 1 0 0,-1 0 0 0 0,0 0 0 0 0,0 1 0 0 0,0-1 0 0 0,0 0 0 0 0,0 1 0 0 0,-1-1 0 0 0,1 1 0 0 0,0-1 0 0 0,-1 1 0 0 0,1-1 0 0 0,-1 1 0 0 0,1 0 0 0 0,-1-1 0 0 0,0 1-1 0 0,1 0 1 0 0,-1-1 0 0 0,0 1 0 0 0,0-1 0 0 0,0 1 0 0 0,-1 0 0 0 0,1-1 0 0 0,0 1 0 0 0,-1 0 0 0 0,1-1 0 0 0,-1 1 0 0 0,1-1 0 0 0,-1 1 0 0 0,0-1 0 0 0,1 1 0 0 0,-1-1 0 0 0,0 1-1 0 0,0-1 1 0 0,0 0 0 0 0,0 0 0 0 0,-1 1 0 0 0,1-1 0 0 0,0 0 0 0 0,0 0 0 0 0,-1 0 0 0 0,1 0 0 0 0,0 0 0 0 0,-1-1 0 0 0,1 1 0 0 0,-1 0 0 0 0,1-1 0 0 0,-1 1 0 0 0,0-1-1 0 0,1 1 1 0 0,-1-1 0 0 0,0 0-18 0 0,-102 58 404 0 0,33-43-613 0 0,70-16 8 0 0,0 0-1 0 0,0 0 1 0 0,0 0-1 0 0,0 0 1 0 0,1 0-1 0 0,-1 0 1 0 0,0 0-1 0 0,1 0 1 0 0,-1-1-1 0 0,1 1 1 0 0,0 0 0 0 0,-1 0-1 0 0,1-1 1 0 0,0 1-1 0 0,0 0 1 0 0,-1-1-1 0 0,1 1 1 0 0,0 0-1 0 0,0-1 1 0 0,1 1-1 0 0,-1 0 1 0 0,0-1-1 0 0,0 1 1 0 0,1 0 0 0 0,-1 0-1 0 0,1-1 1 0 0,-1 1-1 0 0,1 0 1 0 0,-1 0-1 0 0,1 0 1 0 0,0-2 201 0 0,7-4-3505 0 0,1 0-3284 0 0,-9 7 5874 0 0,8-5-6983 0 0</inkml:trace>
  <inkml:trace contextRef="#ctx0" brushRef="#br0" timeOffset="134944.549">14652 3415 7722 0 0,'0'0'3230'0'0,"0"0"-1050"0"0,0 0-572 0 0,0 0-159 0 0,0 0-132 0 0,0 0-166 0 0,0 0-237 0 0,0 0-230 0 0,0 0-127 0 0,0 0-19 0 0,0 0 11 0 0,0 0 18 0 0,0 0-47 0 0,17 0-58 0 0,118-1 765 0 0,104-28 372 0 0,-242 47-14998 0 0,-2-14 1860 0 0</inkml:trace>
  <inkml:trace contextRef="#ctx0" brushRef="#br0" timeOffset="135194.183">14641 3621 9754 0 0,'0'0'2829'0'0,"0"0"-1200"0"0,0 0-648 0 0,0 0-56 0 0,0 0 95 0 0,0 0 74 0 0,0 0-25 0 0,0 0-124 0 0,0 0-171 0 0,0 0-147 0 0,0 0-129 0 0,0 0-114 0 0,0 0-76 0 0,26 8-55 0 0,83 24-59 0 0,-99-29-169 0 0,0-1 0 0 0,0 0 1 0 0,0 0-1 0 0,0-1 1 0 0,1-1-1 0 0,-1 0 0 0 0,0 0 1 0 0,0-1-1 0 0,1 0 0 0 0,7-2-25 0 0,12-2-13 0 0,56-9-51 0 0,-48 8-1814 0 0,-2 0-4327 0 0,-25 3-5243 0 0</inkml:trace>
  <inkml:trace contextRef="#ctx0" brushRef="#br0" timeOffset="137310.406">15797 3304 6841 0 0,'0'0'1459'0'0,"0"0"-326"0"0,0 0 14 0 0,0 0 213 0 0,0 0 167 0 0,0 0-49 0 0,0 0-261 0 0,0 0-294 0 0,-31 12-255 0 0,-95 38-134 0 0,61-8 146 0 0,57-32-554 0 0,-1 1-16 0 0,-1-1 0 0 0,1 1-1 0 0,1 1 1 0 0,0-1 0 0 0,0 1-1 0 0,2 1 1 0 0,-1 0 0 0 0,2-1-1 0 0,-1 2 1 0 0,2-1-1 0 0,0 1 1 0 0,0-1 0 0 0,1 1-1 0 0,1 0 1 0 0,1 0 0 0 0,0 1-1 0 0,0-1 1 0 0,2 0 0 0 0,0 7-110 0 0,3-12 59 0 0,0-1 1 0 0,0 0 0 0 0,1 0 0 0 0,0 0 0 0 0,1-1 0 0 0,0 0 0 0 0,0 0-1 0 0,0 0 1 0 0,1-1 0 0 0,0 0 0 0 0,0 0 0 0 0,0 0 0 0 0,1-1 0 0 0,0-1 0 0 0,0 1-1 0 0,0-1 1 0 0,1 0 0 0 0,-1-1 0 0 0,1 0 0 0 0,0-1 0 0 0,0 1 0 0 0,0-2 0 0 0,0 1-1 0 0,0-1 1 0 0,0-1 0 0 0,1 0 0 0 0,-1 0 0 0 0,3-1-60 0 0,14-1 155 0 0,-1-1 0 0 0,1-1 1 0 0,-1-2-1 0 0,0 0 0 0 0,0-2 1 0 0,-1 0-1 0 0,0-2 0 0 0,-1-1 0 0 0,0 0 1 0 0,0-2-1 0 0,-2-1 0 0 0,1-1 1 0 0,-2 0-1 0 0,0-2 0 0 0,-1 0 0 0 0,5-6-155 0 0,-17 16 41 0 0,1-1-1 0 0,-1 0 0 0 0,0 0 1 0 0,-1 0-1 0 0,0-1 0 0 0,0 0 1 0 0,-1 0-1 0 0,0 0 0 0 0,0-1 1 0 0,-1 0-1 0 0,-1 1 0 0 0,0-2 1 0 0,0 1-1 0 0,-1 0 0 0 0,0-1 1 0 0,0 1-1 0 0,-1-1 0 0 0,-1 1 1 0 0,0-1-1 0 0,0 1 0 0 0,-2-6-40 0 0,-2 7-19 0 0,-1 1 0 0 0,0-1 0 0 0,0 1-1 0 0,-1 0 1 0 0,0 0 0 0 0,0 0 0 0 0,-1 1 0 0 0,0 0-1 0 0,0 1 1 0 0,-1-1 0 0 0,0 1 0 0 0,0 1-1 0 0,0-1 1 0 0,-1 1 0 0 0,1 1 0 0 0,-1 0 0 0 0,0 0-1 0 0,-1 1 1 0 0,1 0 0 0 0,-1 0 0 0 0,1 1 0 0 0,-1 0-1 0 0,0 1 1 0 0,0 0 0 0 0,0 1 0 0 0,1 0-1 0 0,-11 1 20 0 0,7-1-187 0 0,0 1-1 0 0,0 0 0 0 0,0 0 0 0 0,1 2 0 0 0,-1-1 0 0 0,0 2 1 0 0,1-1-1 0 0,0 2 0 0 0,0 0 0 0 0,-10 6 188 0 0,-57 55-7039 0 0,64-47 206 0 0,5-4-3082 0 0</inkml:trace>
  <inkml:trace contextRef="#ctx0" brushRef="#br0" timeOffset="137631.717">16314 3676 15187 0 0,'0'0'1511'0'0,"0"0"-262"0"0,0 0 73 0 0,0 0 135 0 0,0 0-1 0 0,0 0-182 0 0,0 0-334 0 0,0 0-336 0 0,0 0-255 0 0,0 0-119 0 0,0 0-65 0 0,0 0-34 0 0,0 0-26 0 0,-5 9-45 0 0,-30 59-50 0 0,35-67-20 0 0,0-1 1 0 0,0 1 0 0 0,0-1-1 0 0,0 1 1 0 0,0-1 0 0 0,0 1 0 0 0,0-1-1 0 0,0 1 1 0 0,0-1 0 0 0,0 1 0 0 0,0-1-1 0 0,0 1 1 0 0,0-1 0 0 0,1 1-1 0 0,-1-1 1 0 0,0 1 0 0 0,0-1 0 0 0,1 0-1 0 0,-1 1 1 0 0,0-1 0 0 0,1 1 0 0 0,-1-1-1 0 0,0 0 1 0 0,1 1 0 0 0,-1-1 0 0 0,0 0-1 0 0,1 1 1 0 0,-1-1 0 0 0,1 0-1 0 0,-1 0 1 0 0,1 0 0 0 0,-1 1 0 0 0,0-1-1 0 0,1 0 1 0 0,-1 0 0 0 0,1 0 0 0 0,-1 0-1 0 0,1 0 1 0 0,-1 0 0 0 0,1 0-1 0 0,-1 0 1 0 0,1 0 0 0 0,-1 0 0 0 0,1 0-1 0 0,-1 0 1 0 0,1 0 0 0 0,-1 0 0 0 0,1 0-1 0 0,-1 0 1 0 0,1-1 0 0 0,-1 1-1 0 0,1 0 1 0 0,-1 0 0 0 0,0-1 0 0 0,1 1-1 0 0,-1 0 1 0 0,1-1 0 0 0,-1 1 0 0 0,0 0-1 0 0,1-1 1 0 0,-1 1 0 0 0,0-1 9 0 0,33-15-531 0 0,0-9-1525 0 0,-15 7-4749 0 0,-16 13-1780 0 0</inkml:trace>
  <inkml:trace contextRef="#ctx0" brushRef="#br0" timeOffset="137998.109">16852 3223 13995 0 0,'0'0'1850'0'0,"0"0"-771"0"0,0 0-310 0 0,0 0 121 0 0,0 0 147 0 0,0 0 35 0 0,0 0-125 0 0,0 0-209 0 0,0 0-214 0 0,-22 32-173 0 0,-67 98-81 0 0,53-57 38 0 0,33-58-237 0 0,-13 140 357 0 0,19-146-423 0 0,-1 0-1 0 0,1 0 1 0 0,1 0-1 0 0,-1-1 1 0 0,2 1-1 0 0,-1-1 1 0 0,1 0-1 0 0,0 0 1 0 0,1 0-1 0 0,0-1 0 0 0,0 0 1 0 0,1 0-1 0 0,-1-1 1 0 0,1 1-1 0 0,1-1 1 0 0,-1-1-1 0 0,1 0 1 0 0,0 0-1 0 0,1 0 1 0 0,-1-1-1 0 0,1 0 1 0 0,-1-1-1 0 0,1 0 1 0 0,0 0-1 0 0,6 0-4 0 0,-9 0 38 0 0,1-1-1 0 0,-1-1 1 0 0,1 1-1 0 0,-1-1 1 0 0,1 0 0 0 0,0-1-1 0 0,-1 1 1 0 0,1-1-1 0 0,0-1 1 0 0,0 1-1 0 0,-1-1 1 0 0,1 0-1 0 0,-1-1 1 0 0,1 1-1 0 0,-1-2 1 0 0,1 1 0 0 0,-1 0-1 0 0,0-1 1 0 0,0 0-1 0 0,0-1 1 0 0,-1 1-1 0 0,1-1 1 0 0,-1 0-1 0 0,0-1 1 0 0,0 1-1 0 0,0-1 1 0 0,0 0 0 0 0,-1 0-1 0 0,0 0 1 0 0,0-1-1 0 0,-1 0 1 0 0,1 1-1 0 0,-1-1 1 0 0,0 0-1 0 0,-1-1 1 0 0,0 1-1 0 0,0 0 1 0 0,0-1 0 0 0,0-3-38 0 0,-2 5 9 0 0,0 1 1 0 0,0-1 0 0 0,-1 1 0 0 0,0 0 0 0 0,0 0 0 0 0,0-1 0 0 0,0 1 0 0 0,-1 0 0 0 0,1 0 0 0 0,-1 0 0 0 0,0 0 0 0 0,-1 1 0 0 0,1-1-1 0 0,0 0 1 0 0,-1 1 0 0 0,0 0 0 0 0,0-1 0 0 0,0 1 0 0 0,0 0 0 0 0,-1 1 0 0 0,1-1 0 0 0,-1 0 0 0 0,1 1 0 0 0,-1 0 0 0 0,-1-1-10 0 0,-12-5-78 0 0,0 1 0 0 0,0 0 0 0 0,-1 1 0 0 0,0 0 0 0 0,0 2-1 0 0,0 0 1 0 0,-1 1 0 0 0,1 1 0 0 0,-1 1 0 0 0,0 1 0 0 0,1 0 0 0 0,-3 1 78 0 0,-48 10-1701 0 0,27 8-4509 0 0,31-8-3134 0 0</inkml:trace>
  <inkml:trace contextRef="#ctx0" brushRef="#br0" timeOffset="140329.042">18446 3348 0 0 0,'0'0'501'0'0,"0"0"221"0"0,0 0 178 0 0,0 0 516 0 0,0 0 593 0 0,0 0 238 0 0,0 0-103 0 0,0 0-425 0 0,0 0-498 0 0,0 0-270 0 0,0 0-175 0 0,0-3-124 0 0,0 2-595 0 0,0 0 0 0 0,0 0 0 0 0,0 0 0 0 0,0 0 1 0 0,0 0-1 0 0,0 0 0 0 0,-1 0 0 0 0,1 0 0 0 0,0 0 0 0 0,-1 0 0 0 0,1 0 1 0 0,0 0-1 0 0,-1 0 0 0 0,1 0 0 0 0,-1 0 0 0 0,0 0 0 0 0,1 1 0 0 0,-1-1 1 0 0,0 0-1 0 0,1 0 0 0 0,-1 1 0 0 0,0-1 0 0 0,0 0 0 0 0,0 1 0 0 0,0-1 1 0 0,1 1-1 0 0,-1-1 0 0 0,0 1 0 0 0,0 0 0 0 0,0-1 0 0 0,0 1 0 0 0,0 0 0 0 0,0 0 1 0 0,0-1-1 0 0,0 1 0 0 0,0 0 0 0 0,0 0 0 0 0,0 0 0 0 0,0 0 0 0 0,0 1 1 0 0,0-1-1 0 0,0 0 0 0 0,0 0 0 0 0,0 0 0 0 0,0 1 0 0 0,0-1 0 0 0,0 1 1 0 0,0-1-1 0 0,0 1-57 0 0,-3-1 79 0 0,-15 0 99 0 0,0 1-1 0 0,0 1 1 0 0,0 1-1 0 0,1 1 1 0 0,0 1 0 0 0,-1 0-1 0 0,-16 8-177 0 0,-199 75 998 0 0,224-84-911 0 0,9-4-76 0 0,1 0 0 0 0,-1 0-1 0 0,0 0 1 0 0,0 0 0 0 0,0 0 0 0 0,1 0-1 0 0,-1 0 1 0 0,0 1 0 0 0,0-1-1 0 0,1 0 1 0 0,-1 0 0 0 0,0 0 0 0 0,0 1-1 0 0,1-1 1 0 0,-1 0 0 0 0,0 1 0 0 0,1-1-1 0 0,-1 1 1 0 0,0-1 0 0 0,1 1-1 0 0,-1-1 1 0 0,1 1 0 0 0,-1-1 0 0 0,1 1-1 0 0,-1 0 1 0 0,1-1 0 0 0,-1 1-1 0 0,1 0 1 0 0,0-1 0 0 0,-1 1 0 0 0,1 0-1 0 0,0-1 1 0 0,-1 1 0 0 0,1 0-1 0 0,0 0 1 0 0,0-1 0 0 0,0 1 0 0 0,0 0-1 0 0,0 0 1 0 0,0 0 0 0 0,0-1 0 0 0,0 1-1 0 0,0 0 1 0 0,0 0 0 0 0,0-1-1 0 0,0 1 1 0 0,1 0 0 0 0,-1 0 0 0 0,0-1-1 0 0,1 1 1 0 0,-1 0 0 0 0,0 0-1 0 0,1-1 1 0 0,-1 1 0 0 0,1-1 0 0 0,-1 1-1 0 0,1 0 1 0 0,-1-1 0 0 0,1 1 0 0 0,-1-1-1 0 0,2 1-10 0 0,5 3 57 0 0,0 0 0 0 0,1-1 0 0 0,-1 1 0 0 0,1-2 0 0 0,0 1 0 0 0,0-1 0 0 0,0 0 0 0 0,0-1 0 0 0,1 0 0 0 0,-1 0 0 0 0,4 0-57 0 0,6 0 69 0 0,232 14 501 0 0,-249-15-557 0 0,-1 0 1 0 0,0 0 0 0 0,1 0-1 0 0,-1 0 1 0 0,0 0 0 0 0,1 0-1 0 0,-1 1 1 0 0,0-1 0 0 0,1 0-1 0 0,-1 0 1 0 0,0 0 0 0 0,1 1-1 0 0,-1-1 1 0 0,0 0 0 0 0,0 0-1 0 0,1 1 1 0 0,-1-1 0 0 0,0 0-1 0 0,0 1 1 0 0,1-1 0 0 0,-1 0-1 0 0,0 1 1 0 0,0-1 0 0 0,0 0-1 0 0,0 1 1 0 0,0-1 0 0 0,0 1-1 0 0,0-1 1 0 0,1 0 0 0 0,-1 1-1 0 0,0-1 1 0 0,0 0-1 0 0,0 1 1 0 0,-1-1 0 0 0,1 1-1 0 0,0-1 1 0 0,0 0 0 0 0,0 1-1 0 0,0-1 1 0 0,0 0 0 0 0,0 1-1 0 0,0-1 1 0 0,-1 1 0 0 0,1-1-1 0 0,0 0 1 0 0,0 0 0 0 0,0 1-1 0 0,-1-1 1 0 0,1 0 0 0 0,0 1-1 0 0,0-1 1 0 0,-1 0 0 0 0,1 0-1 0 0,0 1 1 0 0,-1-1 0 0 0,1 0-1 0 0,0 0 1 0 0,-1 0 0 0 0,1 0-1 0 0,0 1 1 0 0,-1-1 0 0 0,1 0-1 0 0,-1 0 1 0 0,1 0 0 0 0,0 0-1 0 0,-1 0 1 0 0,1 0 0 0 0,0 0-1 0 0,-1 0-13 0 0,-28 16 414 0 0,29-16-413 0 0,-389 184 781 0 0,388-184-780 0 0,-1 1 0 0 0,1-1 0 0 0,0 1 0 0 0,0 0 0 0 0,-1 0 0 0 0,1 0 0 0 0,0-1 0 0 0,0 1-1 0 0,0 0 1 0 0,0 0 0 0 0,0 1 0 0 0,0-1 0 0 0,0 0 0 0 0,0 0 0 0 0,1 0 0 0 0,-1 1 0 0 0,0-1 0 0 0,1 0 0 0 0,-1 0 0 0 0,0 1 0 0 0,1-1 0 0 0,0 1 0 0 0,-1-1 0 0 0,1 1 0 0 0,0-1 0 0 0,0 0 0 0 0,0 1 0 0 0,0-1-1 0 0,0 1 1 0 0,0-1 0 0 0,0 1 0 0 0,1-1 0 0 0,-1 0 0 0 0,0 1 0 0 0,1-1 0 0 0,-1 1 0 0 0,1-1 0 0 0,-1 0 0 0 0,1 1 0 0 0,0-1 0 0 0,0 0 0 0 0,-1 0 0 0 0,1 0 0 0 0,0 0 0 0 0,0 1 0 0 0,0-1 0 0 0,0 0 0 0 0,1-1 0 0 0,-1 1-1 0 0,0 0 1 0 0,0 0 0 0 0,0 0 0 0 0,1-1 0 0 0,0 1-2 0 0,11 6 44 0 0,0-1 0 0 0,1-1 1 0 0,0 0-1 0 0,-1 0 0 0 0,2-2 0 0 0,-1 0 0 0 0,0 0 0 0 0,1-2 0 0 0,-1 1 0 0 0,1-2 0 0 0,-1 0 0 0 0,15-2-44 0 0,-6 2 31 0 0,87-25 63 0 0,-110-28-5063 0 0,-3 48 3636 0 0,-2-2-1706 0 0,3 1-2214 0 0,-2-1-5436 0 0</inkml:trace>
  <inkml:trace contextRef="#ctx0" brushRef="#br0" timeOffset="140649.044">18087 3010 11186 0 0,'0'0'1019'0'0,"0"0"-285"0"0,0 0-65 0 0,0 0 191 0 0,0 0 267 0 0,0 0 172 0 0,0 0-1 0 0,0 0-82 0 0,-2 32-154 0 0,-2 102-175 0 0,20-48 197 0 0,-8-68-838 0 0,-1-2-37 0 0,15 33 115 0 0,-1 1 1 0 0,-3 0-1 0 0,-3 1 0 0 0,-1 1 1 0 0,-3 1-1 0 0,-2 0 1 0 0,1 37-325 0 0,-9-64 17 0 0,-1 1 1 0 0,-2 0 0 0 0,-1-1-1 0 0,0 1 1 0 0,-2-1 0 0 0,-1 0-1 0 0,-2 0 1 0 0,0-1 0 0 0,-1 0-1 0 0,-2 0 1 0 0,0-1 0 0 0,-6 7-18 0 0,-33 60-767 0 0,96-94-2706 0 0,-12-15-2649 0 0,-28 15 3453 0 0,9-5-8767 0 0</inkml:trace>
  <inkml:trace contextRef="#ctx0" brushRef="#br0" timeOffset="140965.028">18948 3072 9442 0 0,'0'0'1626'0'0,"0"0"-337"0"0,0 0-142 0 0,0 0 64 0 0,0 0 1 0 0,0 0-115 0 0,0 0-193 0 0,0 0-152 0 0,0 0-31 0 0,0 0 49 0 0,0 0 2 0 0,0 0-45 0 0,17 18-114 0 0,48 59-108 0 0,-63-74-476 0 0,0 0 0 0 0,0 0 1 0 0,0 0-1 0 0,-1 0 0 0 0,1 0 1 0 0,-1 1-1 0 0,0-1 0 0 0,0 0 1 0 0,0 1-1 0 0,0-1 0 0 0,0 1 1 0 0,-1-1-1 0 0,0 1 0 0 0,0-1 1 0 0,0 1-1 0 0,0-1 0 0 0,0 1 1 0 0,-1-1-1 0 0,1 1 0 0 0,-1-1 1 0 0,0 2-30 0 0,-2 6 86 0 0,-16 74 36 0 0,-4-1 0 0 0,-4-2 0 0 0,-3-1 0 0 0,-13 18-122 0 0,40-92-30 0 0,-32 52-1450 0 0,24-51-3693 0 0,-2-5-4820 0 0,10-3 2691 0 0</inkml:trace>
  <inkml:trace contextRef="#ctx0" brushRef="#br0" timeOffset="141427.132">18801 3540 0 0 0,'0'0'2425'0'0,"0"0"-837"0"0,0 0-324 0 0,0 0 72 0 0,0 0 145 0 0,0 0 60 0 0,0 0-71 0 0,0 0-143 0 0,0 0-148 0 0,0 0-110 0 0,0 0-108 0 0,0 0-116 0 0,33 17-123 0 0,105 50-120 0 0,-136-65-574 0 0,1-1-1 0 0,-1 1 0 0 0,0-1 1 0 0,1 0-1 0 0,0 0 0 0 0,-1 0 1 0 0,1 0-1 0 0,0 0 0 0 0,0-1 1 0 0,-1 1-1 0 0,1-1 0 0 0,0 0 1 0 0,0 1-1 0 0,0-1 0 0 0,-1-1 1 0 0,1 1-1 0 0,0 0 0 0 0,0-1 0 0 0,0 1 1 0 0,-1-1-1 0 0,1 0 0 0 0,0 0 1 0 0,-1 0-1 0 0,1 0 0 0 0,0 0 1 0 0,-1-1-1 0 0,1 0-27 0 0,9-5 161 0 0,10-4-76 0 0,-1-1 0 0 0,-1-1 0 0 0,0-1 0 0 0,-1 0-1 0 0,0-2 1 0 0,-2 0 0 0 0,1-1 0 0 0,-2 0 0 0 0,0-2-1 0 0,-2 0 1 0 0,0 0 0 0 0,-1-2 0 0 0,-1 1 0 0 0,0-2-1 0 0,-2 1 1 0 0,-1-2 0 0 0,3-9-85 0 0,5-10 18 0 0,-6 18 21 0 0,-1-1 1 0 0,-1-1-1 0 0,-2 1 1 0 0,0-1-1 0 0,-2-1 1 0 0,0-1-40 0 0,-7 9 573 0 0,-5 25-41 0 0,-12 35 59 0 0,17-36-600 0 0,-14 45 442 0 0,3 0 1 0 0,2 0-1 0 0,2 1 0 0 0,3 0 1 0 0,1 1-1 0 0,3-1 1 0 0,4 46-434 0 0,15 94 404 0 0,-8-110-602 0 0,-9-80 77 0 0,0-1-54 0 0,0 0-53 0 0,0 0-72 0 0,0 0-140 0 0,0-17-3610 0 0,0 8-1746 0 0,2 2-5266 0 0</inkml:trace>
  <inkml:trace contextRef="#ctx0" brushRef="#br0" timeOffset="141665.053">19679 3429 12643 0 0,'0'0'1877'0'0,"0"0"-786"0"0,0 0-306 0 0,0 0 151 0 0,0 0 181 0 0,0 0 72 0 0,0 0-91 0 0,-10 34-237 0 0,-31 103-269 0 0,15-3 325 0 0,22-19-1609 0 0,4-115 369 0 0,0 0-89 0 0,1-8-1179 0 0,15-35-7216 0 0,-9 29 2667 0 0,-3 2 999 0 0</inkml:trace>
  <inkml:trace contextRef="#ctx0" brushRef="#br0" timeOffset="142001.204">19828 3488 4081 0 0,'0'0'1974'0'0,"0"0"-422"0"0,0 0-52 0 0,0 0 151 0 0,0 0 64 0 0,0 0-109 0 0,0 0-282 0 0,0 0-319 0 0,-31 16-261 0 0,-97 47-174 0 0,27-12 996 0 0,100-50-1535 0 0,0-1-1 0 0,0 0 1 0 0,0 0 0 0 0,0 1-1 0 0,1-1 1 0 0,-1 1-1 0 0,0-1 1 0 0,0 1-1 0 0,0-1 1 0 0,0 1 0 0 0,1-1-1 0 0,-1 1 1 0 0,0-1-1 0 0,1 1 1 0 0,-1 0 0 0 0,0 0-1 0 0,1-1 1 0 0,-1 1-1 0 0,1 0 1 0 0,-1 0 0 0 0,1 0-1 0 0,0 0 1 0 0,-1-1-1 0 0,1 1 1 0 0,0 0 0 0 0,-1 0-1 0 0,1 0 1 0 0,0 0-1 0 0,0 0 1 0 0,0 0 0 0 0,0 0-1 0 0,0 0 1 0 0,0 0-1 0 0,0 0 1 0 0,0 0 0 0 0,0 0-1 0 0,1-1 1 0 0,-1 1-1 0 0,0 0 1 0 0,1 0 0 0 0,-1 0-1 0 0,0 0 1 0 0,1 0-1 0 0,-1 0 1 0 0,1-1-1 0 0,-1 1 1 0 0,1 0 0 0 0,0 0-1 0 0,-1-1 1 0 0,1 1-1 0 0,0 0 1 0 0,-1-1 0 0 0,1 1-1 0 0,0-1 1 0 0,0 1-1 0 0,0-1-30 0 0,52 24 972 0 0,5-8-360 0 0,-42-12-469 0 0,1 0 0 0 0,-1 0 0 0 0,0 2-1 0 0,0 0 1 0 0,-1 1 0 0 0,0 0 0 0 0,0 1 0 0 0,5 4-143 0 0,-19-11 10 0 0,1 0 1 0 0,-1 0-1 0 0,0 0 1 0 0,1 0-1 0 0,-1 0 0 0 0,0 0 1 0 0,1 0-1 0 0,-1 0 1 0 0,0 1-1 0 0,0-1 1 0 0,0 0-1 0 0,0 1 0 0 0,0-1 1 0 0,-1 1-1 0 0,1-1 1 0 0,0 1-1 0 0,-1 0 1 0 0,1-1-1 0 0,-1 1 1 0 0,1-1-1 0 0,-1 1 0 0 0,0 0 1 0 0,0 0-1 0 0,0-1 1 0 0,0 1-1 0 0,0 0 1 0 0,0-1-1 0 0,0 1 0 0 0,-1 1-10 0 0,-6-2-1367 0 0,0-8-9790 0 0,7 6-349 0 0</inkml:trace>
  <inkml:trace contextRef="#ctx0" brushRef="#br0" timeOffset="142277.482">20186 3315 14051 0 0,'0'0'1220'0'0,"0"0"-481"0"0,0 0-15 0 0,0 0 251 0 0,0 0 187 0 0,0 0 17 0 0,0 0-143 0 0,0 0-201 0 0,0 0-143 0 0,0 0-124 0 0,0 0-64 0 0,36 3-56 0 0,113 7-80 0 0,-27-15 328 0 0,1-3-494 0 0,-108 6-1419 0 0,-18 1-10729 0 0,1 1 462 0 0</inkml:trace>
  <inkml:trace contextRef="#ctx0" brushRef="#br0" timeOffset="142512.123">20233 3573 9618 0 0,'0'0'1748'0'0,"0"0"-146"0"0,0 0-62 0 0,0 0-105 0 0,0 0-237 0 0,0 0-276 0 0,0 0-260 0 0,33-1-190 0 0,102-5-141 0 0,-8-16 59 0 0,-16 2-1477 0 0,-63 17-8601 0 0,-36 3 545 0 0</inkml:trace>
  <inkml:trace contextRef="#ctx0" brushRef="#br0" timeOffset="142832.543">21259 3146 13003 0 0,'0'0'1204'0'0,"0"0"-290"0"0,0 0 4 0 0,0 0 119 0 0,0 0-24 0 0,0 0-122 0 0,0 0-208 0 0,-31 15-180 0 0,-97 51-134 0 0,123-64-341 0 0,1 0 1 0 0,-1 0-1 0 0,1 0 1 0 0,-1 1-1 0 0,1 0 1 0 0,0 0-1 0 0,0 0 0 0 0,0 0 1 0 0,1 1-1 0 0,-1-1 1 0 0,1 1-1 0 0,0 0 0 0 0,0 0 1 0 0,0 0-1 0 0,-2 5-28 0 0,-1 2 70 0 0,-1 1-28 0 0,1-1 0 0 0,1 1 0 0 0,0 0 0 0 0,1 1 0 0 0,0-1 0 0 0,1 1 0 0 0,0 0 0 0 0,1 0 0 0 0,0 0 0 0 0,1 0 0 0 0,0 0 0 0 0,2 0 0 0 0,-1 0 0 0 0,2 0 0 0 0,-1 0 0 0 0,4 9-42 0 0,-3-15 40 0 0,1-1-1 0 0,1 1 0 0 0,-1-1 0 0 0,1 0 0 0 0,0 0 1 0 0,0 0-1 0 0,1-1 0 0 0,0 0 0 0 0,0 0 1 0 0,0 0-1 0 0,1 0 0 0 0,-1-1 0 0 0,1 0 0 0 0,0 0 1 0 0,0 0-1 0 0,1-1 0 0 0,-1 0 0 0 0,1 0 0 0 0,-1-1 1 0 0,1 1-1 0 0,0-1 0 0 0,3 0-39 0 0,4 1 159 0 0,0-1 1 0 0,0 0-1 0 0,0-1 0 0 0,0 0 0 0 0,1-1 1 0 0,-1 0-1 0 0,0-2 0 0 0,0 0 0 0 0,1 0 1 0 0,9-4-161 0 0,-10 4 122 0 0,0-2 0 0 0,-1 1 0 0 0,1-2-1 0 0,-1 0 1 0 0,0 0 0 0 0,0-1 0 0 0,-1-1-1 0 0,1 0 1 0 0,-2-1 0 0 0,1 0-1 0 0,-1-1 1 0 0,0 0 0 0 0,-1-1 0 0 0,0 0-1 0 0,0 0 1 0 0,-1-1 0 0 0,-1-1-1 0 0,0 1 1 0 0,0-1 0 0 0,-1-1 0 0 0,-1 1-1 0 0,0-1 1 0 0,-1 0 0 0 0,0-1-1 0 0,0-4-120 0 0,-3 8 4 0 0,-1-1 0 0 0,-1 0 0 0 0,0 0-1 0 0,0 0 1 0 0,-1 0 0 0 0,0 0 0 0 0,-1 1-1 0 0,0-1 1 0 0,-1 0 0 0 0,0 1 0 0 0,-1 0-1 0 0,0 0 1 0 0,0 0 0 0 0,-1 0-1 0 0,-3-3-3 0 0,-1 0-61 0 0,0 1-1 0 0,-1 0 1 0 0,0 0-1 0 0,-1 1 1 0 0,0 1-1 0 0,-1-1 1 0 0,0 2-1 0 0,-1 0 1 0 0,0 0-1 0 0,0 1 1 0 0,-8-3 61 0 0,9 6-413 0 0,0 0 1 0 0,0 1 0 0 0,0 0 0 0 0,-1 1 0 0 0,1 1 0 0 0,-1 0 0 0 0,0 0-1 0 0,1 1 1 0 0,-2 1 412 0 0,-9 0-4903 0 0,6 0-6895 0 0</inkml:trace>
  <inkml:trace contextRef="#ctx0" brushRef="#br0" timeOffset="143117.127">21806 3389 15107 0 0,'0'0'1671'0'0,"0"0"-551"0"0,0 0-103 0 0,0 0 162 0 0,0 0 65 0 0,0 0-81 0 0,0 0-262 0 0,0 0-313 0 0,0 0-199 0 0,0 0-120 0 0,0 0-82 0 0,0 0-65 0 0,0 0-47 0 0,-8 25-36 0 0,-23 77-35 0 0,24-49-830 0 0,7-49-468 0 0,4-4-3690 0 0,-3 0 3172 0 0,5 0-9898 0 0</inkml:trace>
  <inkml:trace contextRef="#ctx0" brushRef="#br0" timeOffset="143414.87">22233 2936 13187 0 0,'0'0'2491'0'0,"0"0"-481"0"0,0 0-319 0 0,0 0-226 0 0,0 0-259 0 0,0 0-232 0 0,0 0-238 0 0,0 0-137 0 0,0 0-50 0 0,0 0-6 0 0,0 0 0 0 0,0 0-89 0 0,0 0-90 0 0,-3 33-89 0 0,-8 103-52 0 0,-1 121 1062 0 0,12-162-7428 0 0,0-50-678 0 0,0-33-6009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7:5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0 385 4601 0 0,'0'0'1247'0'0,"0"0"-492"0"0,0 0-223 0 0,0 0 220 0 0,0 0 420 0 0,0 0 361 0 0,0 0 122 0 0,0 0-131 0 0,0 0-220 0 0,0 0-190 0 0,0 0-135 0 0,27 0-79 0 0,85-4-55 0 0,-103 3-681 0 0,1 0 1 0 0,0 0-1 0 0,0-1 0 0 0,-1 0 0 0 0,1-1 0 0 0,-1 0 0 0 0,1 0 0 0 0,-1-1 0 0 0,0 0 0 0 0,-1-1 0 0 0,2-1-164 0 0,14-7 395 0 0,3 1-113 0 0,-1-1 0 0 0,-1-2 0 0 0,0 0 0 0 0,-1-2 0 0 0,0-1 0 0 0,-2-1 0 0 0,0 0 1 0 0,-1-2-1 0 0,0-3-282 0 0,0-2 234 0 0,-7 10-11 0 0,-2 0-1 0 0,1-1 1 0 0,-2-1 0 0 0,0 0 0 0 0,-2-1 0 0 0,5-10-223 0 0,-28 244 920 0 0,12-148-809 0 0,1 36 10 0 0,-5 0 0 0 0,-4 0 1 0 0,-4 0-1 0 0,-5-2 0 0 0,-21 62-121 0 0,31-136-10 0 0,2-2 4 0 0,0 0-1 0 0,-2 0 0 0 0,-1-1 0 0 0,-1 0 1 0 0,-1-1-1 0 0,-1 0 0 0 0,-1-1 1 0 0,-1-1-1 0 0,-1 0 0 0 0,-9 8 7 0 0,-54 47-987 0 0,92-99-1311 0 0,109-172-2394 0 0,-52 59-2208 0 0,-24 47-800 0 0,-30 57 3494 0 0</inkml:trace>
  <inkml:trace contextRef="#ctx0" brushRef="#br0" timeOffset="453.56">854 378 0 0 0,'0'0'2734'0'0,"0"0"132"0"0,0 0-50 0 0,0 0-86 0 0,0 0-61 0 0,0 0-230 0 0,0 0-345 0 0,0 0-496 0 0,0 0-516 0 0,0 0-377 0 0,0 0-203 0 0,-11 11-75 0 0,-84 67 291 0 0,-131 95 511 0 0,223-172-1215 0 0,0 0-1 0 0,0 0 0 0 0,0 1 1 0 0,0-1-1 0 0,1 1 0 0 0,-1 0 1 0 0,1 0-1 0 0,-1 0 0 0 0,1 0 1 0 0,-1 0-1 0 0,1 1 0 0 0,0-1 1 0 0,0 1-1 0 0,1-1 0 0 0,-1 1 1 0 0,0 0-1 0 0,1 0 0 0 0,-1 0 1 0 0,1 0-1 0 0,0 0 0 0 0,0 0 1 0 0,0 0-1 0 0,1 0 0 0 0,-1 0 1 0 0,1 0-1 0 0,0 0 0 0 0,-1 1 1 0 0,2-1-1 0 0,-1 0 0 0 0,0 0 1 0 0,0 0-1 0 0,1 0 0 0 0,0 1 1 0 0,0-1-1 0 0,0 0 0 0 0,0 0 1 0 0,0 0-1 0 0,0 0 0 0 0,1-1 1 0 0,-1 1-1 0 0,1 0-13 0 0,13 7 93 0 0,1-1 1 0 0,0-1-1 0 0,0 0 0 0 0,0-1 1 0 0,1-1-1 0 0,0 0 0 0 0,0-1 1 0 0,2-1-94 0 0,70 25 331 0 0,-85-27-321 0 0,6 0 77 0 0,0 0-1 0 0,-1 1 0 0 0,1 0 1 0 0,-1 1-1 0 0,0 0 0 0 0,0 1 1 0 0,0 0-1 0 0,-1 0 0 0 0,1 1 1 0 0,-1 0-1 0 0,0 0 0 0 0,-1 1 1 0 0,0 0-1 0 0,0 0 0 0 0,0 1 0 0 0,-1 0 1 0 0,0 0-1 0 0,-1 0 0 0 0,0 1 1 0 0,0 0-1 0 0,-1 0 0 0 0,0 0 1 0 0,0 0-1 0 0,-1 1 0 0 0,0 0 1 0 0,0 6-87 0 0,-14 124 773 0 0,11-139-810 0 0,3-1-16 0 0,-1 0-1 0 0,0 0 1 0 0,0 0-1 0 0,1-1 1 0 0,-1 1 0 0 0,0 0-1 0 0,0-1 1 0 0,1 0-1 0 0,-1 1 1 0 0,0-1 0 0 0,0 0-1 0 0,0 0 1 0 0,0 0 0 0 0,0 0-1 0 0,0-1 1 0 0,0 1-1 0 0,-1 0 1 0 0,1-1 0 0 0,0 0-1 0 0,-1 1 1 0 0,1-1-1 0 0,-1 0 1 0 0,1 0 0 0 0,-1 1-1 0 0,0-1 1 0 0,0 0 0 0 0,0 0-1 0 0,0-1 1 0 0,0 1-1 0 0,0 0 1 0 0,-1 0 0 0 0,1 0-1 0 0,-1-1 54 0 0,19-44-2449 0 0,-2 6-5631 0 0,-13 29-3589 0 0</inkml:trace>
  <inkml:trace contextRef="#ctx0" brushRef="#br0" timeOffset="694.377">1372 754 9138 0 0,'0'0'1723'0'0,"0"0"-104"0"0,0 0 208 0 0,0 0 279 0 0,0 0-83 0 0,0 0-307 0 0,0 0-367 0 0,0 0-405 0 0,0 0-329 0 0,0 0-213 0 0,0 0-139 0 0,-6 32-102 0 0,-15 102-81 0 0,1-21-520 0 0,20-108-344 0 0,-2 12 300 0 0,0-12-2839 0 0,-1-1-3497 0 0,1-1-4519 0 0</inkml:trace>
  <inkml:trace contextRef="#ctx0" brushRef="#br0" timeOffset="862.401">1372 363 12435 0 0,'0'0'2253'0'0,"0"0"-667"0"0,0 0-368 0 0,0 0-121 0 0,0 0-64 0 0,0 0-147 0 0,0 0-283 0 0,0 0-368 0 0,0 0-255 0 0,0 0-107 0 0,0 0-28 0 0,0 0 17 0 0,0 0-66 0 0,8 6-170 0 0,-3-4 303 0 0,-1 0-14 0 0,-1 1 0 0 0,1-1 0 0 0,0 1 0 0 0,-1-1 0 0 0,1 1 0 0 0,-1 0 0 0 0,0 0 0 0 0,0 1 0 0 0,0-1 0 0 0,0 1 0 0 0,-1-1 0 0 0,0 1 0 0 0,1 0 0 0 0,-1 0 0 0 0,0 0 0 0 0,-1 0 0 0 0,1 1 85 0 0,12 50-2412 0 0,-1-6-4862 0 0,-7-25-1852 0 0</inkml:trace>
  <inkml:trace contextRef="#ctx0" brushRef="#br0" timeOffset="1128.022">1561 1059 5145 0 0,'0'0'2083'0'0,"0"0"-197"0"0,0 0 26 0 0,0 0 91 0 0,0 0 43 0 0,0 0-107 0 0,0 0-301 0 0,0 0-400 0 0,0 0-346 0 0,0 0-235 0 0,0 0-130 0 0,0 0-51 0 0,0 0-26 0 0,20-24-52 0 0,61-79-58 0 0,-12-24 655 0 0,-24 21-512 0 0,-44 105-527 0 0,-1 1-69 0 0,3 191-362 0 0,-1-184 487 0 0,0-1-1 0 0,0 0 1 0 0,0 0-1 0 0,1 0 1 0 0,0 0 0 0 0,0 0-1 0 0,0-1 1 0 0,1 1-1 0 0,-1-1 1 0 0,2 0 0 0 0,-1 0-1 0 0,0 0 1 0 0,1-1 0 0 0,0 0-1 0 0,0 1 1 0 0,0-2-1 0 0,1 1 1 0 0,-1-1 0 0 0,1 1-1 0 0,0-1 1 0 0,0-1 0 0 0,0 1-1 0 0,0-1 1 0 0,0-1-1 0 0,0 1 1 0 0,1-1 0 0 0,-1 0-1 0 0,1 0 1 0 0,-1-1 0 0 0,1 1-1 0 0,-1-1 1 0 0,1-1-1 0 0,-1 0 1 0 0,1 0 0 0 0,1 0-12 0 0,2-3 90 0 0,0 0 0 0 0,0-1 1 0 0,0-1-1 0 0,-1 1 0 0 0,0-1 0 0 0,0-1 1 0 0,-1 1-1 0 0,1-2 0 0 0,-1 1 1 0 0,-1-1-1 0 0,1 0 0 0 0,-2-1 1 0 0,1 0-1 0 0,2-5-90 0 0,-3 5 47 0 0,0 0 0 0 0,-1-1 0 0 0,0 1-1 0 0,0-1 1 0 0,-1-1 0 0 0,-1 1 0 0 0,0 0 0 0 0,0-1 0 0 0,-1 0 0 0 0,0 0-1 0 0,0-4-46 0 0,0-42-6342 0 0,-2 56-2768 0 0</inkml:trace>
  <inkml:trace contextRef="#ctx0" brushRef="#br0" timeOffset="1767.705">2456 809 11178 0 0,'0'0'3201'0'0,"0"0"-1894"0"0,0 0-742 0 0,0 0-84 0 0,0 0 65 0 0,0 0 49 0 0,0 0-61 0 0,0 0-161 0 0,0 0-173 0 0,0 0-100 0 0,0 0-27 0 0,0 0 33 0 0,0 0 75 0 0,2-7 74 0 0,11-27 445 0 0,-13 34-307 0 0,1-8 4300 0 0,8 17-3971 0 0,3 5-598 0 0,-6-9-55 0 0,1 0 1 0 0,0-1-1 0 0,0 0 0 0 0,1 0 1 0 0,-1-1-1 0 0,1 1 0 0 0,-1-2 1 0 0,1 1-1 0 0,0-1 0 0 0,0 0 1 0 0,0-1-1 0 0,2 0-69 0 0,1 1 62 0 0,-1-1-1 0 0,1 0 1 0 0,0 0-1 0 0,0-1 1 0 0,0 0 0 0 0,0-1-1 0 0,-1-1 1 0 0,1 0-1 0 0,0 0 1 0 0,-1-1-1 0 0,1 0 1 0 0,-1-1 0 0 0,0 0-1 0 0,0 0 1 0 0,0-1-1 0 0,-1-1 1 0 0,0 1 0 0 0,0-2-1 0 0,0 1 1 0 0,-1-1-1 0 0,0 0 1 0 0,0-1-1 0 0,0-1-61 0 0,-6 6 12 0 0,0-1-1 0 0,-1 1 1 0 0,1-1-1 0 0,-1 0 1 0 0,0 0-1 0 0,0 1 1 0 0,0-1-1 0 0,-1 0 1 0 0,1 0-1 0 0,-1 0 1 0 0,0 0-1 0 0,0 0 1 0 0,0 0-1 0 0,-1 0 1 0 0,1 0-1 0 0,-1 0 1 0 0,0 1-1 0 0,0-1 1 0 0,-1 0-1 0 0,1 0 1 0 0,-1 1-1 0 0,1-1 1 0 0,-1 1-1 0 0,0-1 1 0 0,-1 1-1 0 0,1 0 1 0 0,0 0-1 0 0,-1 0 1 0 0,0 0-1 0 0,0 0 1 0 0,0 1-1 0 0,-2-2-10 0 0,-3 0-25 0 0,-1 1 0 0 0,0 0 1 0 0,0 0-1 0 0,0 1 1 0 0,0 0-1 0 0,0 0 1 0 0,0 1-1 0 0,0 1 1 0 0,-1-1-1 0 0,1 1 1 0 0,0 1-1 0 0,0 0 1 0 0,-1 0-1 0 0,1 1 1 0 0,0 0-1 0 0,0 1 1 0 0,0 0-1 0 0,1 0 1 0 0,-1 1-1 0 0,1 0 1 0 0,0 0-1 0 0,0 1 1 0 0,0 0-1 0 0,0 0 1 0 0,1 1-1 0 0,0 0 1 0 0,-3 4 23 0 0,0 0-24 0 0,1 1 0 0 0,0-1 0 0 0,1 2 0 0 0,0-1 1 0 0,1 1-1 0 0,0 0 0 0 0,1 1 0 0 0,0 0 0 0 0,1 0 0 0 0,0 2 24 0 0,3-9-1 0 0,0 0-1 0 0,1 0 0 0 0,0 0 1 0 0,0 0-1 0 0,0 0 0 0 0,1 0 0 0 0,0 1 1 0 0,0-1-1 0 0,0 0 0 0 0,1 0 1 0 0,0 0-1 0 0,0 1 0 0 0,1-1 1 0 0,0 0-1 0 0,0-1 0 0 0,0 1 0 0 0,1 0 1 0 0,-1-1-1 0 0,1 1 0 0 0,1-1 1 0 0,-1 0-1 0 0,1 0 0 0 0,3 4 2 0 0,6 2-11 0 0,0-1 0 0 0,1-1-1 0 0,-1 0 1 0 0,2-1-1 0 0,-1-1 1 0 0,1 0 0 0 0,0 0-1 0 0,1-2 1 0 0,0 0-1 0 0,-1-1 1 0 0,1 0-1 0 0,1-2 1 0 0,-1 1 0 0 0,0-2-1 0 0,1 0 1 0 0,-1-2-1 0 0,1 1 1 0 0,-1-2 0 0 0,0 0-1 0 0,4-2 12 0 0,-1 0-349 0 0,0-1 0 0 0,-1-1 0 0 0,0-1 0 0 0,0 0 0 0 0,-1-2-1 0 0,0 0 1 0 0,12-9 349 0 0,16-15-5184 0 0,-6-3-5816 0 0,-28 24 1825 0 0</inkml:trace>
  <inkml:trace contextRef="#ctx0" brushRef="#br0" timeOffset="2065.891">3406 260 16652 0 0,'0'0'2208'0'0,"0"0"-634"0"0,0 0-534 0 0,0 0-235 0 0,0 0-60 0 0,0 0-43 0 0,0 0-63 0 0,0 0-17 0 0,0 0-9 0 0,0 0 9 0 0,0 0-18 0 0,0 0-101 0 0,0 0-115 0 0,1 29-63 0 0,2 93-30 0 0,-2 323 860 0 0,2-395-1225 0 0,3-1 0 0 0,1 0 0 0 0,2 0 0 0 0,11 27 70 0 0,-20-78-2031 0 0,-5-18 335 0 0,1 6 380 0 0,-3-6-1230 0 0,2 7-2399 0 0,2 1-6756 0 0</inkml:trace>
  <inkml:trace contextRef="#ctx0" brushRef="#br0" timeOffset="2246.129">3161 636 16163 0 0,'0'0'1137'0'0,"0"0"-424"0"0,0 0-90 0 0,0 0 173 0 0,0 0 116 0 0,0 0-2 0 0,0 0-46 0 0,0 0-81 0 0,32 8-95 0 0,99 28-96 0 0,110 41 931 0 0,-177-44-2631 0 0,-40-15-6842 0 0,-17-13-3967 0 0</inkml:trace>
  <inkml:trace contextRef="#ctx0" brushRef="#br0" timeOffset="2434.267">3849 938 16668 0 0,'0'0'1408'0'0,"0"0"-784"0"0,0 0-120 0 0,0 0-72 0 0,0 0-48 0 0,0 0-88 0 0,0 0-72 0 0,0 0-144 0 0,0 0-96 0 0,0 0-104 0 0,0 0-88 0 0,0 0-120 0 0,0 0-184 0 0,80 132-632 0 0,-71-139-1345 0 0,-4-8-1672 0 0,5 8-1856 0 0,-7-1 392 0 0</inkml:trace>
  <inkml:trace contextRef="#ctx0" brushRef="#br0" timeOffset="2600.285">3849 938 0 0 0,'104'-124'2593'0'0,"-102"121"-2392"0"0,1 0 0 0 0,-1-1 0 0 0,0 1 1 0 0,-1-1-1 0 0,1 1 0 0 0,0-1 1 0 0,-1 1-1 0 0,0-1 0 0 0,0 0 1 0 0,0 0-1 0 0,0 1 0 0 0,-1-1 0 0 0,0 0 1 0 0,0 0-1 0 0,0 0 0 0 0,0 0 1 0 0,0 0-1 0 0,-1 0 0 0 0,1 1 1 0 0,-1-1-1 0 0,0 0 0 0 0,0 0 0 0 0,-2-1-201 0 0,-1-13 1066 0 0,-59-214 11441 0 0,59 221-12778 0 0,19 42-4686 0 0,-12-26 1973 0 0,3 3-7975 0 0</inkml:trace>
  <inkml:trace contextRef="#ctx0" brushRef="#br0" timeOffset="2781.049">4461 573 19044 0 0,'0'0'1466'0'0,"0"0"-335"0"0,0 0-191 0 0,0 0-169 0 0,0 0-139 0 0,0 0-136 0 0,0 0-152 0 0,0 0-97 0 0,0 0-81 0 0,-33 22-50 0 0,-97 72-33 0 0,127-93-81 0 0,0 0 1 0 0,0 1-1 0 0,1-1 0 0 0,-1 1 0 0 0,0 0 0 0 0,1 0 1 0 0,0 0-1 0 0,-1 0 0 0 0,1 0 0 0 0,0 1 1 0 0,0-1-1 0 0,0 1 0 0 0,1-1 0 0 0,-1 1 0 0 0,0 0 1 0 0,1-1-1 0 0,0 1 0 0 0,0 0 0 0 0,0 0 1 0 0,0 0-1 0 0,0 0 0 0 0,0 0 0 0 0,1 0 1 0 0,-1 0-1 0 0,1 3-2 0 0,0 5 7 0 0,0-3-9 0 0,0 1 0 0 0,1-1 1 0 0,0 0-1 0 0,0 1 0 0 0,1-1 0 0 0,0 0 1 0 0,1 0-1 0 0,0 0 0 0 0,0 0 0 0 0,0 0 1 0 0,1-1-1 0 0,0 0 0 0 0,1 1 0 0 0,-1-2 1 0 0,1 1-1 0 0,1 0 0 0 0,-1-1 0 0 0,1 0 0 0 0,0 0 1 0 0,1-1-1 0 0,-1 0 0 0 0,1 0 0 0 0,1 1 2 0 0,5 2-46 0 0,0 0-1 0 0,1-1 1 0 0,-1-1-1 0 0,2 0 0 0 0,-1 0 1 0 0,0-1-1 0 0,1-1 0 0 0,0-1 1 0 0,0 0-1 0 0,0-1 0 0 0,0 0 1 0 0,6-1 46 0 0,-18-1-149 0 0,46-2-1226 0 0,-18-4-7462 0 0,-21 3-3236 0 0</inkml:trace>
  <inkml:trace contextRef="#ctx0" brushRef="#br0" timeOffset="4480.019">5661 676 0 0 0,'164'-46'0'0'0,"-68"27"1643"0"0,-83 15 4743 0 0,-22 5 5430 0 0,-3 0-6958 0 0,0 0-7442 0 0,0-1 2848 0 0,0-1-1 0 0,-1 2 0 0 0,1 0 0 0 0,0 1 0 0 0,0 0 0 0 0,-1 0 1 0 0,1 1-1 0 0,1 1 0 0 0,-3 1-263 0 0,-6 2 97 0 0,1 1-1 0 0,0 0 1 0 0,0 2 0 0 0,1 0 0 0 0,0 1-1 0 0,1 1 1 0 0,0 0 0 0 0,1 1-1 0 0,0 1 1 0 0,2 1 0 0 0,-1 0 0 0 0,2 1-1 0 0,0 0 1 0 0,0 1 0 0 0,-9 19-97 0 0,20-30-9 0 0,-1 0 1 0 0,1 0-1 0 0,0 0 1 0 0,0 0 0 0 0,1 1-1 0 0,0-1 1 0 0,0 0-1 0 0,0 1 1 0 0,1-1-1 0 0,0 1 1 0 0,0-1-1 0 0,1 1 1 0 0,0-1-1 0 0,0 1 1 0 0,0-1 0 0 0,1 0-1 0 0,0 1 1 0 0,0-1-1 0 0,1 0 1 0 0,-1 0-1 0 0,1-1 1 0 0,1 1-1 0 0,-1-1 1 0 0,1 1-1 0 0,0-1 1 0 0,0 0-1 0 0,0 0 1 0 0,1-1 0 0 0,0 1-1 0 0,0-1 1 0 0,0 0-1 0 0,0-1 1 0 0,1 1-1 0 0,-1-1 1 0 0,6 3 8 0 0,18-1-209 0 0,-1 0 1 0 0,1-2-1 0 0,0-1 1 0 0,0-2-1 0 0,0 0 1 0 0,0-2-1 0 0,-1-1 0 0 0,1-2 1 0 0,-1 0-1 0 0,1-2 1 0 0,-2-1-1 0 0,1-1 1 0 0,-1-2-1 0 0,-1 0 1 0 0,0-2-1 0 0,1-2 209 0 0,169-82-6728 0 0,87-62 6728 0 0,-229 119 1267 0 0,-54 39-467 0 0,-17 1 1032 0 0,-1 3-1596 0 0,-1 1 0 0 0,1 0 0 0 0,1 1 0 0 0,-1 1 0 0 0,0 1 0 0 0,1 1 0 0 0,1 0 0 0 0,-1 1 0 0 0,1 0 0 0 0,-6 7-236 0 0,5-6 184 0 0,-10 5 88 0 0,0 1 0 0 0,2 2 0 0 0,0 0 0 0 0,1 2 0 0 0,0 0 0 0 0,-18 23-272 0 0,39-40 10 0 0,1-1 0 0 0,0 0 0 0 0,0 1 0 0 0,0-1 0 0 0,0 1 0 0 0,1 0 0 0 0,-1 0 0 0 0,1 0 0 0 0,-1 0 0 0 0,1 0 0 0 0,0 0 0 0 0,0 0 0 0 0,1 0 0 0 0,-1 0 0 0 0,0 0 0 0 0,1 0 0 0 0,0 1 0 0 0,0-1 0 0 0,0 0 0 0 0,0 0 0 0 0,0 0 0 0 0,1 1 0 0 0,0-1-1 0 0,-1 0 1 0 0,1 0 0 0 0,0 0 0 0 0,0 0 0 0 0,1 0 0 0 0,-1 0 0 0 0,1 0 0 0 0,-1 0 0 0 0,1-1 0 0 0,0 1 0 0 0,0-1 0 0 0,0 1 0 0 0,0-1 0 0 0,1 0 0 0 0,-1 0 0 0 0,1 0 0 0 0,-1 0 0 0 0,1 0 0 0 0,0 0 0 0 0,0-1 0 0 0,-1 1 0 0 0,1-1 0 0 0,0 0 0 0 0,0 0 0 0 0,1 0 0 0 0,-1 0 0 0 0,0 0 0 0 0,0-1 0 0 0,2 1-10 0 0,12-1 62 0 0,0 0 1 0 0,-1-1-1 0 0,1 0 1 0 0,-1-1-1 0 0,0-1 1 0 0,0-1-1 0 0,0 0 1 0 0,0-1 0 0 0,0-1-1 0 0,-1 0 1 0 0,0-1-1 0 0,-1-1 1 0 0,1-1-1 0 0,-1 1 1 0 0,-1-2-1 0 0,0 0 1 0 0,9-9-63 0 0,5-3 109 0 0,-1-2 1 0 0,0-1 0 0 0,-2-1-1 0 0,20-27-109 0 0,-39 46 25 0 0,-5 7-25 0 0,0 0 1 0 0,0 1 0 0 0,0-1 0 0 0,0 0 0 0 0,0 0 0 0 0,1 0 0 0 0,-1 1 0 0 0,0-1 0 0 0,0 0 0 0 0,0 0 0 0 0,0 0-1 0 0,1 0 1 0 0,-1 0 0 0 0,0 1 0 0 0,0-1 0 0 0,1 0 0 0 0,-1 0 0 0 0,0 0 0 0 0,0 0 0 0 0,0 0 0 0 0,1 0 0 0 0,-1 0 0 0 0,0 0-1 0 0,0 0 1 0 0,1 0 0 0 0,-1 0 0 0 0,0 0 0 0 0,0 0 0 0 0,1 0 0 0 0,-1 0 0 0 0,0 0 0 0 0,0 0 0 0 0,1 0 0 0 0,-1 0-1 0 0,0 0 1 0 0,0 0 0 0 0,0 0 0 0 0,1-1-1 0 0,-2 45 3 0 0,-1-31 0 0 0,1-1 1 0 0,0 1-1 0 0,1-1 0 0 0,1 1 1 0 0,0 0-1 0 0,0-1 0 0 0,1 1 1 0 0,1-1-1 0 0,0 0 0 0 0,1 0 1 0 0,0 0-1 0 0,1 0 0 0 0,0-1 1 0 0,1 1-1 0 0,0-1 0 0 0,4 5-3 0 0,-7-12 9 0 0,1 0 0 0 0,0-1 0 0 0,0 1 1 0 0,0-1-1 0 0,0 1 0 0 0,0-1 0 0 0,1 0 0 0 0,0-1 0 0 0,-1 1 0 0 0,1-1 0 0 0,0 0 0 0 0,0 0 1 0 0,0-1-1 0 0,1 1 0 0 0,-1-1 0 0 0,0 0 0 0 0,0-1 0 0 0,1 1 0 0 0,-1-1 0 0 0,0 0 0 0 0,1 0 0 0 0,-1-1 1 0 0,0 1-1 0 0,1-1 0 0 0,-1 0 0 0 0,0-1 0 0 0,0 0 0 0 0,0 1 0 0 0,4-3-9 0 0,20-12 101 0 0,-1 0 0 0 0,-1-2 0 0 0,-1-1 0 0 0,-1-1 0 0 0,14-14-101 0 0,41-31 178 0 0,-20 19-92 0 0,-25 17-54 0 0,2 1 0 0 0,0 3 0 0 0,2 0 1 0 0,0 3-1 0 0,2 1 0 0 0,0 2 0 0 0,2 2-32 0 0,-42 16 0 0 0,1 0 0 0 0,0 0 0 0 0,-1 0 1 0 0,1 0-1 0 0,0 0 0 0 0,0 0 0 0 0,0 0 1 0 0,0 1-1 0 0,0-1 0 0 0,0 1 0 0 0,0-1 1 0 0,0 1-1 0 0,0 0 0 0 0,0 0 0 0 0,0 0 1 0 0,0 0-1 0 0,0 0 0 0 0,0 1 0 0 0,0-1 1 0 0,0 0-1 0 0,0 1 0 0 0,-1 0 0 0 0,1-1 1 0 0,0 1-1 0 0,0 0 0 0 0,0 0 0 0 0,0 0 1 0 0,-1 0-1 0 0,1 0 0 0 0,0 0 0 0 0,-1 1 0 0 0,1-1 1 0 0,-1 1-1 0 0,0-1 0 0 0,1 1 0 0 0,-1-1 1 0 0,0 1-1 0 0,0 0 0 0 0,0 0 0 0 0,-1 13 31 0 0,-1-1 1 0 0,0 0-1 0 0,-1 0 0 0 0,-1 0 0 0 0,0 0 1 0 0,-1 0-1 0 0,-1-1 0 0 0,0 1 0 0 0,0-1 1 0 0,-2 0-1 0 0,1-1 0 0 0,-2 1 0 0 0,0-1 1 0 0,-2 1-32 0 0,4 1-32 0 0,-1-1 0 0 0,-1 0 0 0 0,0 0 0 0 0,-1-1 0 0 0,-1 0 0 0 0,0 0 1 0 0,0-1-1 0 0,-1-1 0 0 0,0 0 0 0 0,-1 0 0 0 0,0-1 0 0 0,0 0 0 0 0,-1-1 1 0 0,-1-1-1 0 0,1 0 0 0 0,-1-1 0 0 0,0 0 0 0 0,-2-1 32 0 0,14-4-33 0 0,1-1-1 0 0,0 0 1 0 0,0 0-1 0 0,-1 1 1 0 0,1-1-1 0 0,0 0 1 0 0,0 0 0 0 0,-1 0-1 0 0,1-1 1 0 0,0 1-1 0 0,0 0 1 0 0,0 0-1 0 0,-1-1 1 0 0,1 1-1 0 0,0-1 1 0 0,0 1 0 0 0,0-1-1 0 0,0 1 1 0 0,0-1-1 0 0,0 0 1 0 0,0 1-1 0 0,0-1 1 0 0,0 0-1 0 0,0 0 1 0 0,0 0 0 0 0,0 0-1 0 0,0 0 1 0 0,1 0-1 0 0,-1 0 1 0 0,0 0-1 0 0,1 0 1 0 0,-1 0-1 0 0,1 0 1 0 0,-1 0 0 0 0,1 0-1 0 0,-1-1 1 0 0,1 1-1 0 0,0 0 1 0 0,0 0-1 0 0,-1 0 1 0 0,1-1-1 0 0,0 1 1 0 0,0 0 0 0 0,0 0-1 0 0,1-1 1 0 0,-1 1-1 0 0,0 0 1 0 0,0 0-1 0 0,1-1 1 0 0,-1 1-1 0 0,0 0 1 0 0,1 0 0 0 0,0 0-1 0 0,-1 0 1 0 0,1 0-1 0 0,-1 0 1 0 0,1 0-1 0 0,0 0 1 0 0,0 0-1 0 0,0 0 1 0 0,0 0 0 0 0,0 0-1 0 0,0 0 1 0 0,0 0 33 0 0,10-8 4 0 0,0 0 1 0 0,1 0 0 0 0,1 1-1 0 0,-1 0 1 0 0,1 1-1 0 0,1 1 1 0 0,-1 0 0 0 0,1 0-1 0 0,0 2 1 0 0,0 0 0 0 0,1 0-1 0 0,-1 1 1 0 0,1 1-1 0 0,0 1 1 0 0,-1 0 0 0 0,1 1-1 0 0,0 0 1 0 0,0 1 0 0 0,4 1-5 0 0,158 60 1203 0 0,-155-56-1072 0 0,1-1 0 0 0,0-1 0 0 0,0-1 1 0 0,0-2-1 0 0,0 0 0 0 0,0-1 1 0 0,0-1-1 0 0,0-2 0 0 0,0 0 1 0 0,0-1-1 0 0,-1-1 0 0 0,1-1 1 0 0,2-3-132 0 0,-5 1 93 0 0,-1-1 0 0 0,0 0 0 0 0,-1-2 1 0 0,0 0-1 0 0,-1-1 0 0 0,0-1 1 0 0,11-12-94 0 0,-22 20 11 0 0,0-1 0 0 0,-1 0 0 0 0,0-1 0 0 0,0 0 0 0 0,0 1 0 0 0,-1-1 1 0 0,0-1-1 0 0,-1 1 0 0 0,1 0 0 0 0,-2-1 0 0 0,1 0 0 0 0,-1 0 0 0 0,0 0 1 0 0,0 0-1 0 0,-1 0 0 0 0,0 0 0 0 0,-1 0 0 0 0,0 0 0 0 0,0-1 0 0 0,0 1 0 0 0,-2-3-11 0 0,-1 5-10 0 0,0 0-1 0 0,0 0 0 0 0,0 1 1 0 0,-1 0-1 0 0,0-1 0 0 0,0 1 1 0 0,-1 1-1 0 0,1-1 0 0 0,-1 1 1 0 0,0-1-1 0 0,0 1 0 0 0,0 1 1 0 0,-1-1-1 0 0,1 1 0 0 0,-1 0 1 0 0,0 0-1 0 0,0 1 0 0 0,0-1 1 0 0,0 1-1 0 0,-1 1 0 0 0,1-1 1 0 0,0 1-1 0 0,-1 0 0 0 0,1 1 1 0 0,-1-1-1 0 0,1 1 0 0 0,-1 0 1 0 0,1 1-1 0 0,-1 0 0 0 0,1 0 1 0 0,-1 0-1 0 0,-2 2 11 0 0,-2 0-5 0 0,1 0 0 0 0,0 1 1 0 0,0 1-1 0 0,0-1 0 0 0,0 1 0 0 0,1 1 0 0 0,0 0 1 0 0,0 0-1 0 0,1 1 0 0 0,-1 0 0 0 0,1 1 0 0 0,1 0 0 0 0,0 0 1 0 0,0 0-1 0 0,0 1 0 0 0,1 0 0 0 0,0 0 0 0 0,1 1 1 0 0,0-1-1 0 0,1 1 0 0 0,0 1 0 0 0,0-1 0 0 0,1 0 0 0 0,0 1 1 0 0,1-1-1 0 0,0 1 0 0 0,1 0 0 0 0,0 0 0 0 0,1 0 1 0 0,0 0-1 0 0,1 0 0 0 0,0-1 0 0 0,1 1 0 0 0,0 0 0 0 0,0-1 1 0 0,3 8 4 0 0,5 0 1 0 0,1-1 0 0 0,0-1 0 0 0,2 0 1 0 0,-1 0-1 0 0,2-1 0 0 0,0-1 0 0 0,1 0 0 0 0,0-1 1 0 0,1 0-1 0 0,0-2 0 0 0,1 0 0 0 0,11 5-1 0 0,136 54-891 0 0,-91-51-5429 0 0,-61-15-3334 0 0</inkml:trace>
  <inkml:trace contextRef="#ctx0" brushRef="#br0" timeOffset="5911.317">52 1608 6681 0 0,'0'0'1822'0'0,"0"0"-203"0"0,0 0-55 0 0,0 0-41 0 0,0 0-144 0 0,0 0-222 0 0,0 0-253 0 0,0 0-241 0 0,0 0-177 0 0,0 0-108 0 0,0 0 3 0 0,0 0 55 0 0,0 0 77 0 0,7-1 56 0 0,195-20 3096 0 0,184 21-1621 0 0,155-25-1170 0 0,-63 20-318 0 0,-82 9-148 0 0,-24-3-205 0 0,-158-8-38 0 0,251-20 52 0 0,17-6-5 0 0,217-7-10 0 0,-369 32-122 0 0,-56 1-68 0 0,95 3 30 0 0,111-7 100 0 0,-137 0-43 0 0,322-30 158 0 0,541 4 138 0 0,-689 34-94 0 0,-387-5-401 0 0,-132 6-2391 0 0,-1 1-6011 0 0,3 1-4065 0 0</inkml:trace>
  <inkml:trace contextRef="#ctx0" brushRef="#br0" timeOffset="8184.436">8947 444 8314 0 0,'0'0'2310'0'0,"0"0"-335"0"0,0 0-224 0 0,0 0-78 0 0,0 0-115 0 0,0 0-187 0 0,0 0-261 0 0,0 0-286 0 0,0 0-163 0 0,0 0-109 0 0,0 0-92 0 0,-15 12-46 0 0,-47 37-42 0 0,16 15 772 0 0,45-63-1128 0 0,1 0-1 0 0,-1 0 1 0 0,0-1-1 0 0,1 1 1 0 0,-1 0-1 0 0,1 0 0 0 0,-1 0 1 0 0,1 0-1 0 0,-1 0 1 0 0,1 1-1 0 0,0-1 1 0 0,0 0-1 0 0,-1 0 1 0 0,1 0-1 0 0,0 0 1 0 0,0 0-1 0 0,0 0 1 0 0,0 0-1 0 0,0 1 1 0 0,0-1-1 0 0,1 0 0 0 0,-1 0 1 0 0,0 0-1 0 0,1 0 1 0 0,-1 0-1 0 0,0 0 1 0 0,1 0-1 0 0,-1 0 1 0 0,1 0-1 0 0,-1 0 1 0 0,1 0-1 0 0,0 0 1 0 0,0 0-1 0 0,-1-1 0 0 0,1 1 1 0 0,0 0-1 0 0,0 0 1 0 0,0-1-1 0 0,0 1 1 0 0,0 0-1 0 0,0-1 1 0 0,0 1-16 0 0,8-2 78 0 0,0 0 0 0 0,0-1 0 0 0,0 0 0 0 0,0-1 0 0 0,0 0 1 0 0,-1 0-1 0 0,1-1 0 0 0,-1 0 0 0 0,0 0 0 0 0,-1-1 0 0 0,1 0 0 0 0,-1 0 1 0 0,1-1-1 0 0,-2 0 0 0 0,1 0 0 0 0,1-3-78 0 0,43-32 625 0 0,-50 41-471 0 0,-1 0 3 0 0,0 0-41 0 0,0 0-36 0 0,-13 8-268 0 0,8-4-321 0 0,-31 36-181 0 0,20-11-7530 0 0,15-22-3117 0 0</inkml:trace>
  <inkml:trace contextRef="#ctx0" brushRef="#br0" timeOffset="8586.007">8982 934 13131 0 0,'0'0'1923'0'0,"0"0"-620"0"0,0 0-202 0 0,0 0 157 0 0,0 0 126 0 0,0 0-46 0 0,0 0-221 0 0,0 0-306 0 0,0 0-228 0 0,0 0-109 0 0,0 0-41 0 0,0 0 0 0 0,0 0-19 0 0,-5 9-39 0 0,-46 70 459 0 0,35-42-668 0 0,45-33-93 0 0,-18-6-39 0 0,0 0-1 0 0,0-1 1 0 0,0 0-1 0 0,-1-1 1 0 0,1 0 0 0 0,-1-1-1 0 0,0 0 1 0 0,0 0-1 0 0,-1-1 1 0 0,0-1 0 0 0,7-5-34 0 0,-56 20 730 0 0,-16 20-968 0 0,56-28 204 0 0,0 0 0 0 0,1 0 0 0 0,-1 0 1 0 0,1 0-1 0 0,-1 0 0 0 0,0 0 0 0 0,1 0 1 0 0,-1 0-1 0 0,0 0 0 0 0,1 0 0 0 0,-1 0 0 0 0,1 0 1 0 0,-1 0-1 0 0,0 0 0 0 0,1 0 0 0 0,-1 0 1 0 0,0 1-1 0 0,1-1 0 0 0,-1 0 0 0 0,0 0 1 0 0,1 1-1 0 0,-1-1 0 0 0,0 0 0 0 0,0 0 0 0 0,1 1 1 0 0,-1-1-1 0 0,0 0 0 0 0,0 0 0 0 0,1 1 1 0 0,-1-1-1 0 0,0 0 0 0 0,0 1 0 0 0,0-1 1 0 0,0 1-1 0 0,0-1 0 0 0,1 0 0 0 0,-1 1 0 0 0,0-1 1 0 0,0 0-1 0 0,0 1 0 0 0,0-1 0 0 0,0 0 1 0 0,0 1-1 0 0,0-1 0 0 0,0 1 0 0 0,0-1 1 0 0,-1 0-1 0 0,1 1 0 0 0,0-1 0 0 0,0 0 0 0 0,0 1 1 0 0,0-1-1 0 0,0 0 0 0 0,-1 1 0 0 0,1-1 1 0 0,0 0-1 0 0,0 1 0 0 0,0-1 0 0 0,-1 0 1 0 0,1 1-1 0 0,0-1 0 0 0,-1 0 0 0 0,1 0 0 0 0,0 0 1 0 0,-1 1 33 0 0,18 1-6292 0 0,-10-2-5856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825 115 168 0 0,'0'0'1834'0'0,"0"0"-414"0"0,0 0-249 0 0,0 0-83 0 0,0 0 74 0 0,0 0 137 0 0,0 0 128 0 0,0 0 113 0 0,0 0 11 0 0,0 0-123 0 0,0 0-193 0 0,8-14-203 0 0,25-43-203 0 0,-32 56-761 0 0,0 1 1 0 0,-1-1 0 0 0,1 1 0 0 0,-1-1 0 0 0,1 0 0 0 0,0 1-1 0 0,-1-1 1 0 0,1 0 0 0 0,-1 1 0 0 0,1-1 0 0 0,-1 0-1 0 0,0 0 1 0 0,1 0 0 0 0,-1 1 0 0 0,0-1 0 0 0,1 0-1 0 0,-1 0 1 0 0,0 0 0 0 0,0 0 0 0 0,0 0 0 0 0,0 1-1 0 0,0-1 1 0 0,0 0 0 0 0,0 0 0 0 0,0 0 0 0 0,0 0-1 0 0,0 0 1 0 0,0 0 0 0 0,-1 1 0 0 0,1-1 0 0 0,0 0 0 0 0,-1 0-1 0 0,1 0 1 0 0,-1 1 0 0 0,1-1 0 0 0,-1 0 0 0 0,1 0-1 0 0,-1 1 1 0 0,1-1 0 0 0,-1 0 0 0 0,1 1 0 0 0,-1-1-1 0 0,0 1 1 0 0,0-1 0 0 0,1 1 0 0 0,-1-1 0 0 0,0 1-1 0 0,0-1 1 0 0,1 1 0 0 0,-1 0 0 0 0,0-1 0 0 0,0 1 0 0 0,0 0-1 0 0,0 0 1 0 0,0 0 0 0 0,1 0 0 0 0,-2 0-69 0 0,-4-2 419 0 0,-84-2 654 0 0,62 6-930 0 0,1 1 0 0 0,0 2 0 0 0,0 1-1 0 0,0 1 1 0 0,-16 6-143 0 0,-20 6 209 0 0,16-5-98 0 0,0 2-1 0 0,1 3 1 0 0,1 1 0 0 0,1 2-1 0 0,-4 6-110 0 0,42-25 33 0 0,4-3-35 0 0,0 0-1 0 0,0 1 1 0 0,0-1 0 0 0,0 1 0 0 0,0 0 0 0 0,1-1 0 0 0,-1 1 0 0 0,0 0 0 0 0,0 0 0 0 0,0 0 0 0 0,1 0 0 0 0,-1 1 0 0 0,1-1 0 0 0,-1 0-1 0 0,1 1 1 0 0,-1-1 0 0 0,1 1 0 0 0,0-1 0 0 0,0 1 0 0 0,0 0 0 0 0,0-1 0 0 0,0 1 0 0 0,0 0 0 0 0,0 0 0 0 0,0 0 0 0 0,1 0 0 0 0,-1 0-1 0 0,1 0 1 0 0,-1 0 0 0 0,1 0 0 0 0,0 0 0 0 0,0 0 0 0 0,0 0 0 0 0,0 0 0 0 0,0 0 0 0 0,0 0 0 0 0,1 0 0 0 0,-1 0 0 0 0,1 0 0 0 0,-1 0-1 0 0,1-1 1 0 0,0 1 0 0 0,0 0 0 0 0,0 0 0 0 0,0 0 2 0 0,9 8 7 0 0,0-2 0 0 0,1 1 1 0 0,0-1-1 0 0,1-1 0 0 0,0 0 0 0 0,0-1 0 0 0,0 0 0 0 0,1-1 0 0 0,0 0 1 0 0,10 2-8 0 0,40 18 40 0 0,-48-17-38 0 0,-1 0-1 0 0,-1 0 1 0 0,1 1 0 0 0,-1 1-1 0 0,-1 0 1 0 0,0 1-1 0 0,0 0 1 0 0,-1 1 0 0 0,-1 1-1 0 0,2 1-1 0 0,-9-8 23 0 0,-1 0-1 0 0,1 0 0 0 0,-1 0 1 0 0,0 0-1 0 0,-1 1 1 0 0,1-1-1 0 0,-1 1 0 0 0,0-1 1 0 0,-1 1-1 0 0,0 0 1 0 0,0-1-1 0 0,0 1 1 0 0,-1-1-1 0 0,0 1 0 0 0,0-1 1 0 0,-1 1-1 0 0,1-1 1 0 0,-1 0-1 0 0,-1 1 0 0 0,1-1 1 0 0,-1 0-1 0 0,0-1 1 0 0,-1 1-1 0 0,1 0 0 0 0,-1-1 1 0 0,0 0-1 0 0,-1 0 1 0 0,1 0-1 0 0,-1 0 1 0 0,0-1-1 0 0,-1 1-22 0 0,-38 32 43 0 0,-1-3-1 0 0,-1-1 1 0 0,-2-2 0 0 0,-1-3-1 0 0,-1-2 1 0 0,-1-2 0 0 0,-31 9-43 0 0,0-4-383 0 0,196-86-14403 0 0,-89 45 5076 0 0</inkml:trace>
  <inkml:trace contextRef="#ctx0" brushRef="#br0" timeOffset="320.789">957 476 12283 0 0,'0'0'925'0'0,"0"0"-267"0"0,0 0-165 0 0,0 0 113 0 0,0 0 190 0 0,0 0 148 0 0,0 0-5 0 0,0 0-120 0 0,0 0-138 0 0,-30 35-157 0 0,-92 108-142 0 0,92-89-112 0 0,30-49-240 0 0,0 0 0 0 0,1 1 0 0 0,-1-1-1 0 0,1 0 1 0 0,0 0 0 0 0,1 0 0 0 0,-1 1 0 0 0,1-1-1 0 0,0-1 1 0 0,0 1 0 0 0,1 0 0 0 0,-1 0-1 0 0,1-1 1 0 0,0 0 0 0 0,0 1 0 0 0,1-1-1 0 0,-1 0 1 0 0,1-1 0 0 0,0 1 0 0 0,0-1 0 0 0,0 1-1 0 0,0-1 1 0 0,1 0 0 0 0,-1-1 0 0 0,1 1-1 0 0,0-1 1 0 0,0 0 0 0 0,0 0 0 0 0,2 0-30 0 0,4 1 73 0 0,-1 0 0 0 0,0-1 0 0 0,0-1 0 0 0,1 0 0 0 0,-1 0 0 0 0,1-1 1 0 0,-1 0-1 0 0,1-1 0 0 0,-1 0 0 0 0,0-1 0 0 0,1 0 0 0 0,-1 0 0 0 0,0-1 0 0 0,7-4-73 0 0,-4 3 94 0 0,0-2 1 0 0,-1 0-1 0 0,0 0 0 0 0,0-1 0 0 0,-1 0 0 0 0,0-1 0 0 0,0 0 0 0 0,0-1 0 0 0,-1-1 0 0 0,-1 1 0 0 0,0-1 0 0 0,0-1 0 0 0,-1 0 0 0 0,0 0 0 0 0,0-1 0 0 0,-2 1 0 0 0,1-2 0 0 0,-2 1 0 0 0,0-1 0 0 0,0 0 0 0 0,-1 0 0 0 0,-1 0 0 0 0,0 0 1 0 0,0-1-1 0 0,-1-11-94 0 0,-2 20-12 0 0,-1 0 0 0 0,0 0-1 0 0,-1 1 1 0 0,1-1 0 0 0,-1 0 0 0 0,0 1 0 0 0,0-1 0 0 0,-1 1 0 0 0,1 0 0 0 0,-1 0 0 0 0,0 0 0 0 0,0 0 0 0 0,0 0 0 0 0,-1 1 0 0 0,1-1 0 0 0,-1 1 0 0 0,0 0 0 0 0,0 0 0 0 0,0 0 0 0 0,0 1 0 0 0,0-1 0 0 0,-1 1 0 0 0,1 0 0 0 0,-1 0 12 0 0,-118-24-1100 0 0,36 43-795 0 0,36 13-5936 0 0,38-22-3060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11779 0 0,'0'0'1385'0'0,"0"0"-262"0"0,0 0-91 0 0,0 0 63 0 0,0 0-16 0 0,0 0-107 0 0,0 0-212 0 0,0 0-157 0 0,0 0-60 0 0,0 0-14 0 0,0 0-4 0 0,0 0-19 0 0,-11 37-16 0 0,-32 118-38 0 0,29-23 319 0 0,21 574 849 0 0,7-558-1501 0 0,16-175 332 0 0,2-18-391 0 0,1 2 1 0 0,2 1-1 0 0,1 2 1 0 0,3 1-1 0 0,1 2 1 0 0,2 2 0 0 0,12-6-61 0 0,-53 39-4 0 0,0 1 1 0 0,1-1-1 0 0,-1 1 1 0 0,1-1-1 0 0,-1 1 1 0 0,1 0-1 0 0,0 0 1 0 0,0 0-1 0 0,0-1 1 0 0,-1 2-1 0 0,1-1 1 0 0,0 0-1 0 0,0 0 1 0 0,0 1-1 0 0,0-1 1 0 0,0 1 0 0 0,0-1-1 0 0,1 1 1 0 0,-1 0-1 0 0,0 0 1 0 0,0 0-1 0 0,0 0 1 0 0,0 0-1 0 0,0 1 1 0 0,0-1-1 0 0,0 1 1 0 0,0-1-1 0 0,0 1 1 0 0,0 0-1 0 0,0-1 1 0 0,0 1-1 0 0,0 0 1 0 0,0 0-1 0 0,-1 1 1 0 0,1-1 0 0 0,0 0-1 0 0,-1 1 1 0 0,1-1-1 0 0,-1 0 1 0 0,1 1-1 0 0,-1 0 1 0 0,0-1-1 0 0,1 2 4 0 0,4 191 206 0 0,-9-54-121 0 0,3-138-156 0 0,0 0-1 0 0,0 0 1 0 0,1-1 0 0 0,-1 1-1 0 0,1 0 1 0 0,0 0 0 0 0,0-1 0 0 0,-1 1-1 0 0,1 0 1 0 0,0-1 0 0 0,0 1-1 0 0,1-1 1 0 0,-1 1 0 0 0,0-1-1 0 0,0 1 1 0 0,1-1 0 0 0,-1 0-1 0 0,1 0 1 0 0,-1 0 0 0 0,1 0 0 0 0,-1 0-1 0 0,1 0 1 0 0,0 0 0 0 0,-1 0-1 0 0,1-1 1 0 0,0 1 0 0 0,0 0-1 0 0,0-1 1 0 0,-1 0 0 0 0,1 1 0 0 0,0-1-1 0 0,0 0 1 0 0,0 0 0 0 0,0 0-1 0 0,0 0 1 0 0,-1-1 0 0 0,1 1-1 0 0,0 0 1 0 0,0-1 0 0 0,0 1-1 0 0,0-1 1 0 0,-1 0 0 0 0,1 1 0 0 0,0-1-1 0 0,-1 0 1 0 0,1 0 0 0 0,-1 0-1 0 0,1 0 1 0 0,-1 0 0 0 0,1-1-1 0 0,-1 1 1 0 0,0 0 0 0 0,1-1 0 0 0,-1 1-1 0 0,0-1 1 0 0,0 1 0 0 0,0-1-1 0 0,0 0 1 0 0,0 1 0 0 0,0-2 71 0 0,25-20-3999 0 0,-8 8-3880 0 0,-15 13 6038 0 0,6-6-6561 0 0</inkml:trace>
  <inkml:trace contextRef="#ctx0" brushRef="#br0" timeOffset="707.563">993 785 7418 0 0,'0'0'2619'0'0,"0"0"-712"0"0,0 0-397 0 0,0 0-205 0 0,0 0-207 0 0,0 0-206 0 0,0 0-159 0 0,0 0-39 0 0,0 0-21 0 0,0 0-15 0 0,0 0-18 0 0,0 0-51 0 0,0 0-67 0 0,-31 17-61 0 0,-97 51-43 0 0,57-17 233 0 0,63-46-605 0 0,1 2 0 0 0,0-1 1 0 0,0 1-1 0 0,0-1 1 0 0,1 2-1 0 0,0-1 1 0 0,1 1-1 0 0,0 0 1 0 0,0 0-1 0 0,0 0 1 0 0,1 1-1 0 0,1 0 1 0 0,-1 0-1 0 0,1 0 1 0 0,1 0-1 0 0,0 0 0 0 0,0 1 1 0 0,0-1-1 0 0,1 2-46 0 0,3-9 38 0 0,0 1-1 0 0,1-1 1 0 0,-1 1-1 0 0,0-1 1 0 0,1 0-1 0 0,-1 0 1 0 0,1 0-1 0 0,-1 0 0 0 0,1-1 1 0 0,0 1-1 0 0,0-1 1 0 0,0 1-1 0 0,0-1 1 0 0,0 0-1 0 0,0 0 1 0 0,0 0-1 0 0,0-1 0 0 0,0 1 1 0 0,1-1-1 0 0,-1 0 1 0 0,0 0-1 0 0,0 0 1 0 0,1 0-1 0 0,-1 0 1 0 0,2-1-38 0 0,12-3 109 0 0,0 0 1 0 0,0 0-1 0 0,0-2 0 0 0,-1 0 1 0 0,0-1-1 0 0,-1-1 1 0 0,1 0-1 0 0,-1-1 1 0 0,-1-1-1 0 0,0 0 1 0 0,0-1-1 0 0,-1-1 1 0 0,-1 0-1 0 0,0 0 1 0 0,0-1-1 0 0,7-12-109 0 0,-3 8 56 0 0,81-85 120 0 0,-94 99-176 0 0,-3 2-36 0 0,0 17-170 0 0,-22 137 250 0 0,21-142-41 0 0,1 0-1 0 0,0 0 0 0 0,0 0 1 0 0,1 0-1 0 0,1 0 0 0 0,0 0 1 0 0,0 0-1 0 0,1-1 0 0 0,0 1 1 0 0,1-1-1 0 0,1 0 1 0 0,-1 0-1 0 0,1 0 0 0 0,1 0 1 0 0,0-1-1 0 0,0 0 0 0 0,2 1-2 0 0,-4-7 15 0 0,0 0 0 0 0,0 0-1 0 0,1-1 1 0 0,-1 0 0 0 0,0 0-1 0 0,1 0 1 0 0,-1 0 0 0 0,1-1-1 0 0,0 0 1 0 0,-1 0 0 0 0,1 0-1 0 0,0 0 1 0 0,0-1 0 0 0,0 0-1 0 0,0 0 1 0 0,-1 0 0 0 0,1 0-1 0 0,0-1 1 0 0,0 0 0 0 0,0 0-1 0 0,-1 0 1 0 0,1 0 0 0 0,-1-1-1 0 0,1 0 1 0 0,-1 0 0 0 0,1 0-1 0 0,-1-1 1 0 0,0 1 0 0 0,0-1-1 0 0,0 0 1 0 0,-1 0 0 0 0,1-1-1 0 0,-1 1 1 0 0,1-1 0 0 0,-1 1-1 0 0,0-1 1 0 0,-1 0 0 0 0,2-3-15 0 0,32-38 123 0 0,-2-3 0 0 0,-2 0 1 0 0,-2-2-1 0 0,3-13-123 0 0,-21 45 74 0 0,-12 18-93 0 0,0 19-125 0 0,0 16 106 0 0,-2-24 32 0 0,1 1 1 0 0,1-1-1 0 0,0 0 1 0 0,1 0 0 0 0,0 0-1 0 0,0 0 1 0 0,1 0 0 0 0,1 0-1 0 0,0 0 1 0 0,0-1 0 0 0,1 1-1 0 0,0-1 1 0 0,1 0-1 0 0,6 8 6 0 0,-10-14 6 0 0,1-1-1 0 0,0 0 1 0 0,0 0-1 0 0,1-1 1 0 0,-1 1-1 0 0,0 0 1 0 0,1-1-1 0 0,0 1 1 0 0,0-1-1 0 0,0 0 1 0 0,0 0-1 0 0,0 0 1 0 0,0 0-1 0 0,0-1 1 0 0,0 1-1 0 0,1-1 1 0 0,-1 0-1 0 0,1 0 1 0 0,-1 0-1 0 0,1 0 1 0 0,-1-1-1 0 0,1 1 1 0 0,-1-1-1 0 0,1 0 1 0 0,0 0-1 0 0,-1 0 1 0 0,1-1-1 0 0,-1 1 0 0 0,1-1 1 0 0,0 0-1 0 0,-1 0 1 0 0,0 0-1 0 0,1 0 1 0 0,-1-1-1 0 0,0 1 1 0 0,1-1-6 0 0,9-9 92 0 0,0-1 0 0 0,-1 1-1 0 0,0-2 1 0 0,0 0 0 0 0,-2 0 0 0 0,0-1 0 0 0,0-1 0 0 0,-1 1-1 0 0,-1-1 1 0 0,-1-1 0 0 0,0 1 0 0 0,-1-1 0 0 0,0-1 0 0 0,-1 1-1 0 0,-1-5-91 0 0,-1-24-321 0 0,-13 50-3329 0 0,-2 20-3616 0 0,10-18 1769 0 0,-2 1-6344 0 0</inkml:trace>
  <inkml:trace contextRef="#ctx0" brushRef="#br0" timeOffset="987.695">1981 1017 13963 0 0,'0'0'2470'0'0,"0"0"-662"0"0,0 0-358 0 0,0 0-213 0 0,0 0-216 0 0,0 0-217 0 0,0 0-136 0 0,0 0-99 0 0,0 0-86 0 0,31-32-79 0 0,95-103-82 0 0,-82 72 52 0 0,-40 50-263 0 0,0 5-64 0 0,-1 0 0 0 0,0-1 1 0 0,-1 1-1 0 0,0-1 0 0 0,0 1 0 0 0,-1-1 0 0 0,0 0 0 0 0,0 0 0 0 0,-1 1 0 0 0,0-1 0 0 0,-1 0 1 0 0,0-1-48 0 0,0 8-6 0 0,-1 1 1 0 0,0 0 0 0 0,0-1 0 0 0,1 1 0 0 0,-1 0-1 0 0,0 0 1 0 0,0 1 0 0 0,0-1 0 0 0,0 0 0 0 0,0 1 0 0 0,0-1-1 0 0,0 1 1 0 0,0-1 0 0 0,0 1 0 0 0,0 0 0 0 0,-1 0-1 0 0,1 0 1 0 0,0 0 0 0 0,0 0 0 0 0,0 1 0 0 0,0-1-1 0 0,0 1 1 0 0,0-1 0 0 0,0 1 0 0 0,0 0 0 0 0,0-1-1 0 0,0 1 1 0 0,0 0 5 0 0,-9 7-22 0 0,-1 0 0 0 0,1 0 0 0 0,1 1 0 0 0,0 1-1 0 0,0-1 1 0 0,1 1 0 0 0,0 1 0 0 0,1 0 0 0 0,0 0-1 0 0,1 1 1 0 0,0 0 0 0 0,1 0 0 0 0,0 1 0 0 0,1-1 0 0 0,0 1-1 0 0,1 0 1 0 0,0 1 0 0 0,2-1 0 0 0,-2 8 22 0 0,2-10 12 0 0,0 1 0 0 0,1 0 0 0 0,0-1 0 0 0,0 1 0 0 0,2 0 0 0 0,-1 0 0 0 0,2-1 0 0 0,-1 1 0 0 0,1 0 0 0 0,1-1 0 0 0,0 0 0 0 0,1 1 0 0 0,0-1 0 0 0,1-1 0 0 0,0 1 0 0 0,1-1 0 0 0,0 0 0 0 0,0 0 0 0 0,1 0 0 0 0,0-1 0 0 0,1 0 0 0 0,0-1 0 0 0,1 1 0 0 0,-1-2 0 0 0,7 5-12 0 0,-2-4-3 0 0,1 0 1 0 0,0-1-1 0 0,1-1 1 0 0,0 0-1 0 0,0-1 1 0 0,0 0-1 0 0,1-1 1 0 0,-1-1-1 0 0,1-1 0 0 0,0 0 1 0 0,0-1-1 0 0,7 0 3 0 0,69-11-7637 0 0,-76 6-4165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58 840 0 0,'0'0'4893'0'0,"0"0"-2495"0"0,0 0-675 0 0,0 0 8 0 0,0 0 24 0 0,0 0-57 0 0,0 0-212 0 0,0 0-294 0 0,0 0-225 0 0,0 0-230 0 0,0 0-181 0 0,0 0-90 0 0,0 0-62 0 0,-7 13-39 0 0,-22 39-18 0 0,26-46-273 0 0,0 1 1 0 0,0 0 0 0 0,1 0-1 0 0,0 0 1 0 0,0 0-1 0 0,0 0 1 0 0,1 0-1 0 0,0 0 1 0 0,1 1-1 0 0,0-1 1 0 0,0 0-1 0 0,0 0 1 0 0,1 1-75 0 0,0 15 129 0 0,-1-19-112 0 0,-1 0 1 0 0,1 0 0 0 0,0-1 0 0 0,1 1-1 0 0,-1 0 1 0 0,1-1 0 0 0,-1 1 0 0 0,1 0-1 0 0,0-1 1 0 0,0 1 0 0 0,1-1 0 0 0,-1 0-1 0 0,1 1 1 0 0,-1-1 0 0 0,1 0 0 0 0,0 0-1 0 0,1 0 1 0 0,-1 0 0 0 0,0 0 0 0 0,1 0-1 0 0,0-1 1 0 0,-1 1 0 0 0,1-1 0 0 0,0 0-1 0 0,0 0 1 0 0,0 0 0 0 0,1 0 0 0 0,-1 0 0 0 0,0-1-1 0 0,1 1 1 0 0,-1-1 0 0 0,1 0 0 0 0,-1 0-1 0 0,1-1 1 0 0,0 1 0 0 0,-1-1 0 0 0,1 1-1 0 0,1-1-17 0 0,8-2 56 0 0,-1-1 0 0 0,0-1-1 0 0,1 1 1 0 0,-1-2-1 0 0,-1 0 1 0 0,1 0 0 0 0,-1-1-1 0 0,0-1 1 0 0,0 0-1 0 0,-1 0 1 0 0,0-1 0 0 0,0 0-1 0 0,0-1 1 0 0,-1 0-1 0 0,-1 0 1 0 0,0-1 0 0 0,0 0-1 0 0,0-1-55 0 0,19-19 74 0 0,20-21-40 0 0,-41 87-545 0 0,-5-26 531 0 0,-3-4-16 0 0,1 1 1 0 0,0 0 0 0 0,1-1-1 0 0,0 1 1 0 0,0 0-1 0 0,0-1 1 0 0,1 1-1 0 0,0 0 1 0 0,0-1-1 0 0,0 1 1 0 0,1-1 0 0 0,0 1-1 0 0,1-1 1 0 0,-1 0-1 0 0,1 0 1 0 0,0 0-1 0 0,1 0 1 0 0,-1-1-1 0 0,1 1 1 0 0,1-1 0 0 0,-1 0-1 0 0,0 0 1 0 0,1 0-1 0 0,0-1 1 0 0,0 0-1 0 0,1 0 1 0 0,-1 0-1 0 0,1 0 1 0 0,0-1 0 0 0,0 0-1 0 0,1 0-4 0 0,3-2 75 0 0,1 0-1 0 0,-1-1 1 0 0,0 0 0 0 0,0-1-1 0 0,1 0 1 0 0,-1-1 0 0 0,0 0-1 0 0,0-1 1 0 0,0 0-1 0 0,-1 0 1 0 0,1-1 0 0 0,-1 0-1 0 0,0-1 1 0 0,0 0 0 0 0,0-1-1 0 0,-1 1 1 0 0,7-6-75 0 0,122-127 1653 0 0,-135 136-1632 0 0,4-4 9 0 0,0-1-1 0 0,0 0 0 0 0,-1 0 0 0 0,0-1 1 0 0,0 1-1 0 0,-1-1 0 0 0,0 0 0 0 0,0 0 1 0 0,-1 0-1 0 0,0-1 0 0 0,0 1 0 0 0,-1-1 1 0 0,0 0-1 0 0,0-4-29 0 0,-14 31-4932 0 0,5 3 1206 0 0,4-5-2862 0 0,3-8-4224 0 0</inkml:trace>
  <inkml:trace contextRef="#ctx0" brushRef="#br0" timeOffset="347.815">1056 231 7330 0 0,'0'0'1993'0'0,"0"0"-271"0"0,0 0-159 0 0,0 0-63 0 0,0 0-23 0 0,0 0-84 0 0,0 0-66 0 0,0 0-85 0 0,0 0-167 0 0,0 0-150 0 0,0 0-142 0 0,31-3-121 0 0,97-14-117 0 0,-71-5 201 0 0,-53 16-608 0 0,1 1-49 0 0,0 0-1 0 0,0-1 1 0 0,-1 1 0 0 0,0-1-1 0 0,0 0 1 0 0,-1 0 0 0 0,1 0-1 0 0,-1 0 1 0 0,-1-1-1 0 0,1 1 1 0 0,-1-1 0 0 0,0 0-1 0 0,0 0 1 0 0,-1 0 0 0 0,0 0-1 0 0,-1 0 1 0 0,1 0-1 0 0,-1 0 1 0 0,0 0 0 0 0,-1-2-89 0 0,-1 5-4 0 0,0 1-1 0 0,0 0 1 0 0,0 0 0 0 0,-1 0 0 0 0,1 0 0 0 0,-1 1 0 0 0,0-1 0 0 0,0 1 0 0 0,0-1 0 0 0,0 1 0 0 0,0 0 0 0 0,0 0 0 0 0,0 0 0 0 0,-1 1 0 0 0,1-1 0 0 0,-1 1-1 0 0,1 0 1 0 0,-1 0 0 0 0,1 0 0 0 0,-1 0 0 0 0,0 0 0 0 0,0 1 0 0 0,1 0 0 0 0,-1 0 0 0 0,0 0 0 0 0,0 0 0 0 0,1 1 0 0 0,-1-1 0 0 0,0 1 0 0 0,0 0-1 0 0,1 0 1 0 0,-1 0 0 0 0,1 1 0 0 0,-1-1 0 0 0,1 1 0 0 0,0 0 0 0 0,0 0 0 0 0,-1 0 0 0 0,1 0 0 0 0,-1 2 4 0 0,-6 2-26 0 0,1 1 0 0 0,0 1 1 0 0,0-1-1 0 0,0 1 0 0 0,1 1 0 0 0,1 0 1 0 0,-1 0-1 0 0,1 0 0 0 0,1 1 1 0 0,0 0-1 0 0,0 0 0 0 0,1 1 0 0 0,0-1 1 0 0,1 1-1 0 0,0 0 0 0 0,1 1 0 0 0,0-1 1 0 0,1 0-1 0 0,0 1 0 0 0,1 0 0 0 0,0-1 1 0 0,1 1-1 0 0,0 0 0 0 0,1-1 1 0 0,0 1-1 0 0,1 0 0 0 0,1 3 26 0 0,1-8 5 0 0,0 1 0 0 0,0-2 0 0 0,0 1 0 0 0,1 0 0 0 0,0-1 0 0 0,0 0 0 0 0,1 0 0 0 0,-1 0 0 0 0,1-1 0 0 0,1 0 0 0 0,-1 0 0 0 0,1 0 0 0 0,-1-1 0 0 0,2 0 0 0 0,-1-1 0 0 0,0 1 0 0 0,0-1-1 0 0,1-1 1 0 0,0 1 0 0 0,6 0-5 0 0,11 2 8 0 0,0-1-1 0 0,0-1 0 0 0,0-1 1 0 0,0-1-1 0 0,25-2-7 0 0,51-23-810 0 0,-70 10-2313 0 0,-1-2-4262 0 0,-18 11-4433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0 339 320 0 0,'0'0'1490'0'0,"0"0"-191"0"0,0 0-38 0 0,0 0 130 0 0,0 0 182 0 0,0 0 135 0 0,0 0-28 0 0,0 0-139 0 0,0 0-198 0 0,0 0-169 0 0,35 6-101 0 0,110 16-84 0 0,-141-21-923 0 0,-1-1 0 0 0,1 1 0 0 0,0-1 0 0 0,0 0 0 0 0,0 0 0 0 0,-1 0 0 0 0,1 0 0 0 0,0-1 0 0 0,0 1 0 0 0,0-1 0 0 0,-1 0 0 0 0,1 0 0 0 0,0 0 0 0 0,-1-1 0 0 0,1 1 0 0 0,-1-1 0 0 0,0 0 0 0 0,0 0 0 0 0,1 0 0 0 0,-1-1 0 0 0,0 1-66 0 0,9-7 297 0 0,21-16 77 0 0,0-2 0 0 0,-2-1 0 0 0,0-1-1 0 0,-3-2 1 0 0,0 0 0 0 0,-2-2 0 0 0,-1-1-1 0 0,6-15-373 0 0,-6-2 530 0 0,-25 50-464 0 0,0 1-48 0 0,0 30-672 0 0,-31 236 792 0 0,29-250-135 0 0,-23 197-356 0 0,-9-1 0 0 0,-9-2-1 0 0,-14 13 354 0 0,49-193-108 0 0,-2 0 0 0 0,-1-1 0 0 0,-1 0 0 0 0,-1 0 0 0 0,-2-2 0 0 0,-1 0 0 0 0,-1 0 0 0 0,-1-2 0 0 0,-2 0 0 0 0,0-1 0 0 0,-11 9 108 0 0,26-29 37 0 0,0 1 0 0 0,0-1 0 0 0,0-1 0 0 0,-1 1 0 0 0,1-1 0 0 0,-1 0 0 0 0,0 0 0 0 0,0-1 0 0 0,0 1 0 0 0,0-1 0 0 0,0-1 0 0 0,0 1 0 0 0,0-1 0 0 0,-1 0 0 0 0,1-1 0 0 0,-1 1 0 0 0,1-1 0 0 0,-1 0 0 0 0,-3-1-37 0 0,7-2 16 0 0,-1 0 0 0 0,1 0 0 0 0,-1 0 0 0 0,1 0 0 0 0,0-1 0 0 0,0 1 0 0 0,1-1 0 0 0,-1 0-1 0 0,1 1 1 0 0,0-1 0 0 0,0 0 0 0 0,0-1 0 0 0,0 1 0 0 0,1 0 0 0 0,-1 0 0 0 0,1-1 0 0 0,0 1 0 0 0,1-1 0 0 0,-1 1 0 0 0,1-1 0 0 0,0 1 0 0 0,0-1 0 0 0,0-1-16 0 0,2-26 125 0 0,0 0 0 0 0,2 0 0 0 0,1 0 0 0 0,2 0 0 0 0,1 1 0 0 0,2 0 1 0 0,1 1-1 0 0,1 0 0 0 0,1 1 0 0 0,2 0 0 0 0,1 1 0 0 0,1 1 0 0 0,1 0 0 0 0,1 2 0 0 0,2 0 1 0 0,1 1-1 0 0,0 1 0 0 0,2 1 0 0 0,0 1 0 0 0,2 2 0 0 0,0 0 0 0 0,5-1-125 0 0,32-7-717 0 0,-40 22-2195 0 0,-10 1-930 0 0,0 2-4442 0 0,-7 2 849 0 0</inkml:trace>
  <inkml:trace contextRef="#ctx0" brushRef="#br0" timeOffset="726.792">911 608 7474 0 0,'0'0'3840'0'0,"0"0"-1999"0"0,0 0-804 0 0,0 0-88 0 0,0 0 5 0 0,0 0 5 0 0,0 0-69 0 0,0 0-110 0 0,0 0-95 0 0,0 0-75 0 0,0 0-105 0 0,0 0-125 0 0,-32 18-94 0 0,-102 61-109 0 0,74-25-7 0 0,50-39-130 0 0,2-4-61 0 0,0 0 0 0 0,1 1 0 0 0,0 0 1 0 0,1 0-1 0 0,0 0 0 0 0,1 1 0 0 0,0-1 0 0 0,1 2 1 0 0,0-1-1 0 0,1 0 0 0 0,1 0 0 0 0,0 1 1 0 0,1 0-1 0 0,0 11 21 0 0,1-22-10 0 0,1 0 1 0 0,-1-1-1 0 0,1 0 1 0 0,0 1-1 0 0,0-1 1 0 0,0 1-1 0 0,0-1 1 0 0,0 0-1 0 0,0 0 1 0 0,1 0-1 0 0,-1 1 1 0 0,1-1-1 0 0,-1-1 1 0 0,1 1-1 0 0,0 0 1 0 0,0 0-1 0 0,0-1 0 0 0,0 1 1 0 0,0-1-1 0 0,0 1 1 0 0,0-1-1 0 0,1 0 1 0 0,-1 0-1 0 0,0 0 1 0 0,1 0-1 0 0,-1 0 1 0 0,1-1-1 0 0,-1 1 1 0 0,1-1-1 0 0,-1 1 1 0 0,1-1-1 0 0,1 0 10 0 0,1 1 17 0 0,1-1-1 0 0,0 0 1 0 0,0 0-1 0 0,0 0 1 0 0,0 0 0 0 0,-1-1-1 0 0,1 0 1 0 0,0-1-1 0 0,-1 1 1 0 0,1-1-1 0 0,-1 0 1 0 0,1 0 0 0 0,4-3-17 0 0,18-16 71 0 0,0-1 1 0 0,-2-1-1 0 0,-1-2 1 0 0,0 0 0 0 0,-2-2-1 0 0,-1 0 1 0 0,5-11-72 0 0,6-6-109 0 0,-31 69-1405 0 0,-12 92 864 0 0,12-111 659 0 0,1-1 0 0 0,-1 1 0 0 0,1-1 0 0 0,0 0 0 0 0,0 0 0 0 0,1-1 0 0 0,0 1 0 0 0,0-1 0 0 0,0 0 0 0 0,0 0-1 0 0,0 0 1 0 0,1 0 0 0 0,0-1 0 0 0,0 1 0 0 0,0-1 0 0 0,0-1 0 0 0,0 1 0 0 0,1-1 0 0 0,-1 0 0 0 0,1 0 0 0 0,-1 0-1 0 0,1-1 1 0 0,0 0 0 0 0,0 0 0 0 0,-1 0 0 0 0,1-1 0 0 0,0 0 0 0 0,0 0 0 0 0,0-1 0 0 0,0 1 0 0 0,3-2-9 0 0,6 0 127 0 0,-1-2 0 0 0,1 0 0 0 0,-1 0 1 0 0,0-1-1 0 0,0-1 0 0 0,-1 0 1 0 0,0-1-1 0 0,0 0 0 0 0,0-1 1 0 0,-1-1-1 0 0,0 0 0 0 0,-1-1 0 0 0,0 0 1 0 0,0 0-1 0 0,-1-1 0 0 0,0-1 1 0 0,-1 0-1 0 0,-1 0 0 0 0,0 0 1 0 0,0-1-1 0 0,-1-1 0 0 0,3-9-127 0 0,-2 9 19 0 0,0 0-1 0 0,-1-1 0 0 0,-1 0 1 0 0,0-1-1 0 0,-1 1 0 0 0,-1-1 1 0 0,0 0-1 0 0,-1 0 0 0 0,-1 0 1 0 0,0-1-1 0 0,-2 1 0 0 0,0 0 1 0 0,0-2-19 0 0,0 17-14 0 0,-1-1 0 0 0,1 1 0 0 0,0-1 0 0 0,0 1-1 0 0,-1 0 1 0 0,1-1 0 0 0,-1 1 0 0 0,1-1 0 0 0,-1 1 0 0 0,1 0 0 0 0,-1 0 0 0 0,0-1 0 0 0,0 1 0 0 0,0 0 0 0 0,0 0-1 0 0,0 0 1 0 0,0 0 0 0 0,0 0 0 0 0,0 0 0 0 0,0 0 0 0 0,0 0 0 0 0,0 1 0 0 0,-1-1 0 0 0,1 0 0 0 0,0 1 0 0 0,0-1-1 0 0,-1 1 1 0 0,1-1 0 0 0,-1 1 0 0 0,1 0 0 0 0,0-1 0 0 0,-1 1 0 0 0,1 0 0 0 0,-1 0 0 0 0,1 0 0 0 0,-1 0 0 0 0,1 0-1 0 0,0 0 1 0 0,-1 1 0 0 0,1-1 0 0 0,-1 0 0 0 0,1 1 0 0 0,0-1 0 0 0,-1 1 14 0 0,-56 31-798 0 0,49-24 685 0 0,5-7 92 0 0,1 1-1 0 0,-1 1 1 0 0,1-1 0 0 0,-1 0 0 0 0,1 1 0 0 0,0 0-1 0 0,0 0 1 0 0,0 0 0 0 0,0 0 0 0 0,0 0 0 0 0,1 1 0 0 0,-1-1-1 0 0,1 1 1 0 0,0-1 0 0 0,0 1 0 0 0,0 0 0 0 0,1 0-1 0 0,-1 0 1 0 0,1 0 0 0 0,0 0 0 0 0,0 0 0 0 0,1 1-1 0 0,-1-1 1 0 0,1 0 0 0 0,0 0 0 0 0,0 1 0 0 0,0 2 21 0 0,5-3 39 0 0,-1 0 0 0 0,1-1 1 0 0,0 1-1 0 0,0-1 0 0 0,1-1 1 0 0,-1 1-1 0 0,0-1 0 0 0,1 0 1 0 0,-1 0-1 0 0,1 0 0 0 0,0-1 1 0 0,0 0-1 0 0,0 0 0 0 0,-1 0 1 0 0,1-1-1 0 0,0 0 0 0 0,0 0 1 0 0,0 0-1 0 0,5-2-39 0 0,-6 2 36 0 0,163 8 1117 0 0,-165-7-1107 0 0,0 1 1 0 0,0-1-1 0 0,0 1 0 0 0,0-1 0 0 0,0 1 1 0 0,0 0-1 0 0,0 0 0 0 0,-1 1 0 0 0,1-1 1 0 0,-1 1-1 0 0,1-1 0 0 0,-1 1 1 0 0,0 0-1 0 0,0-1 0 0 0,0 1 0 0 0,0 0 1 0 0,-1 1-1 0 0,1-1 0 0 0,-1 0 0 0 0,0 0 1 0 0,0 1-1 0 0,0-1 0 0 0,0 0 0 0 0,-1 1 1 0 0,1-1-1 0 0,-1 1 0 0 0,0-1 0 0 0,0 1 1 0 0,0-1-1 0 0,0 1-46 0 0,-20 109 791 0 0,16-96-779 0 0,3-15-48 0 0,-1 1 0 0 0,1-1-1 0 0,0 0 1 0 0,0 1-1 0 0,0-1 1 0 0,0 0 0 0 0,1 1-1 0 0,-1-1 1 0 0,1 1-1 0 0,-1-1 1 0 0,1 1 0 0 0,0-1-1 0 0,0 1 1 0 0,0-1-1 0 0,0 1 1 0 0,1-1 0 0 0,-1 1-1 0 0,1-1 1 0 0,-1 1-1 0 0,1-1 1 0 0,0 1 0 0 0,0-1-1 0 0,0 0 1 0 0,0 0-1 0 0,0 1 1 0 0,1-1 0 0 0,-1 0-1 0 0,1 0 1 0 0,-1 0-1 0 0,1 0 1 0 0,0-1 0 0 0,0 1-1 0 0,0 0 1 0 0,0-1 0 0 0,0 1-1 0 0,0-1 1 0 0,0 0-1 0 0,0 1 1 0 0,1-1 0 0 0,-1 0-1 0 0,0-1 1 0 0,1 1-1 0 0,-1 0 1 0 0,1-1 0 0 0,0 1 36 0 0,7-1-1025 0 0,6 0-1397 0 0,-6-1-2205 0 0,0-2-6482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136 207 13867 0 0,'0'0'1620'0'0,"0"0"-435"0"0,0 0-361 0 0,0 0-39 0 0,0 0 58 0 0,0 0-1 0 0,0 0-94 0 0,0 0-177 0 0,0 0-155 0 0,0 0-126 0 0,0 0-38 0 0,0 0 26 0 0,2 10 33 0 0,1 37 201 0 0,-1 0 0 0 0,-2 0 1 0 0,-3 0-1 0 0,-7 45-512 0 0,-30 125-192 0 0,9-163-2595 0 0,21-47-2059 0 0,-2-5-3930 0 0,8-2 496 0 0</inkml:trace>
  <inkml:trace contextRef="#ctx0" brushRef="#br0" timeOffset="334.552">0 70 10706 0 0,'0'0'1481'0'0,"0"0"-268"0"0,0 0-93 0 0,0 0 42 0 0,0 0-35 0 0,0 0-208 0 0,0 0-214 0 0,0 0-154 0 0,0 0-74 0 0,0 0-7 0 0,0 0-15 0 0,0 0-55 0 0,0 0-59 0 0,35-12-43 0 0,111-36-57 0 0,-141 46-221 0 0,0 0 1 0 0,0 1 0 0 0,0 0-1 0 0,1 0 1 0 0,-1 0-1 0 0,1 0 1 0 0,-1 1-1 0 0,1 0 1 0 0,-1 0-1 0 0,1 0 1 0 0,-1 1-1 0 0,1 0 1 0 0,-1 0-1 0 0,0 0 1 0 0,0 1-1 0 0,3 0-20 0 0,9 4 79 0 0,-7-4-22 0 0,0 1 1 0 0,0 0 0 0 0,0 0-1 0 0,-1 1 1 0 0,1 0-1 0 0,-1 0 1 0 0,0 1 0 0 0,-1 1-1 0 0,1-1 1 0 0,-1 2-1 0 0,0-1 1 0 0,0 1 0 0 0,-1 0-1 0 0,0 0 1 0 0,0 1 0 0 0,-1 0-1 0 0,1 1 1 0 0,-2-1-1 0 0,0 1 1 0 0,0 0 0 0 0,0 0-1 0 0,-1 1 1 0 0,0-1-1 0 0,-1 1 1 0 0,0 0 0 0 0,-1 0-1 0 0,0 0 1 0 0,0 0-1 0 0,-1 0 1 0 0,-1 1-58 0 0,0-4 41 0 0,0 0 1 0 0,-1 0-1 0 0,1 0 1 0 0,-2 0-1 0 0,1 0 1 0 0,-1-1-1 0 0,0 1 0 0 0,0 0 1 0 0,-1-1-1 0 0,0 0 1 0 0,0 0-1 0 0,0 0 0 0 0,-1 0 1 0 0,0 0-1 0 0,0-1 1 0 0,-1 1-1 0 0,1-1 0 0 0,-1 0 1 0 0,0 0-1 0 0,-1-1 1 0 0,-2 2-42 0 0,-7 7-53 0 0,-2-2 1 0 0,1 0-1 0 0,-1-1 1 0 0,-1 0 0 0 0,0-2-1 0 0,0 0 1 0 0,-1-1-1 0 0,0-1 1 0 0,0 0 0 0 0,0-2-1 0 0,-1 0 1 0 0,1-1-1 0 0,-1-1 1 0 0,0-1 0 0 0,0-1-1 0 0,0 0 1 0 0,-1-2 52 0 0,-21-16-1885 0 0,34 6-1119 0 0,4-5-3291 0 0,4 10-2500 0 0</inkml:trace>
  <inkml:trace contextRef="#ctx0" brushRef="#br0" timeOffset="682.88">632 402 10986 0 0,'0'0'2697'0'0,"0"0"-994"0"0,0 0-488 0 0,0 0-36 0 0,0 0 26 0 0,0 0-72 0 0,0 0-208 0 0,0 0-241 0 0,0 0-214 0 0,0 0-149 0 0,0 0-79 0 0,0 0 3 0 0,0 0 36 0 0,4 1 25 0 0,23 3-119 0 0,0-1 1 0 0,-1-1-1 0 0,1-1 1 0 0,0-2-1 0 0,0 0 1 0 0,0-2-1 0 0,10-3-187 0 0,8 3-2492 0 0,-31 2-1387 0 0,0 1-4153 0 0,-9 0-2469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34 13411 0 0,'0'0'1616'0'0,"0"0"-706"0"0,0 0-423 0 0,0 0-22 0 0,0 0 146 0 0,0 0 116 0 0,0 0-39 0 0,0 0-143 0 0,0 0-170 0 0,0 0-96 0 0,0 0 11 0 0,0 0 53 0 0,0 0 68 0 0,3 13 18 0 0,11 107 625 0 0,-30 45-93 0 0,6-113-920 0 0,-3-1 0 0 0,-2-1 0 0 0,-2-1 0 0 0,-16 32-41 0 0,23-64-1482 0 0,11-31-3949 0 0,10-7 1981 0 0,-3 7-2214 0 0,-2 6-2075 0 0</inkml:trace>
  <inkml:trace contextRef="#ctx0" brushRef="#br0" timeOffset="255.242">48 1 10906 0 0,'0'0'1759'0'0,"0"0"-778"0"0,0 0-452 0 0,0 0-28 0 0,0 0 142 0 0,0 0 184 0 0,0 0 97 0 0,0 0 18 0 0,0 0-50 0 0,0 0-113 0 0,0 0-154 0 0,0 0-169 0 0,24 0-111 0 0,157 3 232 0 0,-11-3-565 0 0,-141 12-2841 0 0,-37 6-6805 0 0,4-15 399 0 0</inkml:trace>
  <inkml:trace contextRef="#ctx0" brushRef="#br0" timeOffset="505.024">92 336 5433 0 0,'0'0'3033'0'0,"0"0"-1776"0"0,0 0-454 0 0,0 0 191 0 0,0 0 165 0 0,0 0 32 0 0,0 0-83 0 0,0 0-175 0 0,0 0-159 0 0,0 0-114 0 0,0 0-145 0 0,0 0-144 0 0,0 0-129 0 0,25 3-111 0 0,79 8-92 0 0,-33-16-264 0 0,-52-1-120 0 0,33-4-3297 0 0,-31 6-3978 0 0,-13 4 809 0 0</inkml:trace>
  <inkml:trace contextRef="#ctx0" brushRef="#br0" timeOffset="755">366 586 13795 0 0,'0'0'1676'0'0,"0"0"-946"0"0,0 0-326 0 0,0 0 169 0 0,0 0 209 0 0,0 0 67 0 0,0 0-95 0 0,0 0-186 0 0,0 0-184 0 0,0 0-120 0 0,0 0-97 0 0,0 0-67 0 0,-9 32-45 0 0,-29 100-39 0 0,26-60-183 0 0,12-64 1563 0 0,0-3-3522 0 0,11-10-11846 0 0,-7 0 7724 0 0</inkml:trace>
  <inkml:trace contextRef="#ctx0" brushRef="#br0" timeOffset="1017.197">338 505 14931 0 0,'0'0'498'0'0,"0"0"-350"0"0,0 0-32 0 0,0 0 329 0 0,0 0 359 0 0,0 0 111 0 0,0 0-33 0 0,0 0-164 0 0,0 0-157 0 0,0 0-123 0 0,0 0-116 0 0,0 0-110 0 0,27 3-84 0 0,85 9-57 0 0,-15-6-500 0 0,-62-2-1724 0 0,-23-3-7149 0 0,-11-1-3 0 0</inkml:trace>
  <inkml:trace contextRef="#ctx0" brushRef="#br0" timeOffset="1264.18">377 707 14715 0 0,'0'0'656'0'0,"0"0"-496"0"0,0 0 120 0 0,0 0 377 0 0,0 0 159 0 0,0 0-40 0 0,0 0-184 0 0,0 0-216 0 0,0 0-136 0 0,0 0-128 0 0,0 0-136 0 0,0 0-144 0 0,0 0-224 0 0,193-22-448 0 0,-176 19-1153 0 0,-2-1-3320 0 0,-10 0-5337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43.3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185 365,'-2'-2,"1"-1,-1 1,1 0,-1-1,0 1,0 0,0 0,0 0,0 0,-1 0,1 1,-1-1,1 1,-1 0,1-1,-1 1,0 0,1 0,-1 1,0-1,0 1,0-1,1 1,-1 0,0 0,0 0,-2 1,0-2,0 0,-1 1,1-1,-1 1,1 0,-1 0,0 0,1 1,-1 0,1 0,-1 1,1-1,0 1,-1 0,1 1,-1 0,5 0,0 0,1-1,0 1,0 0,0-1,0 1,0 0,0-1,1 1,-1-1,1 1,0 0,0-1,0 1,0-1,0 0,0 1,1-1,-1 0,1 0,0 0,-1 0,1 0,0 0,0 0,0-1,1 1,-1-1,2 1,0 3,29 23,-27-25,-1 1,0-1,0 1,0 0,0 0,-1 1,0-1,0 1,0 0,0 0,-1 0,0 1,0-1,0 1,-1 0,1-1,-2 1,2 3,-4-6,1 0,-1-1,0 1,1-1,-1 0,-1 1,1-1,0 0,0 1,-1-1,1 0,-1 0,0 0,0 0,0-1,0 1,0 0,0-1,0 1,0-1,-1 0,1 0,0 0,-1 0,1 0,-1 0,1-1,-1 1,-1-1,-78 6,67-9,3-2</inkml:trace>
  <inkml:trace contextRef="#ctx0" brushRef="#br0" timeOffset="619.256">520 136,'-14'34,"-40"251,36-169,22-109,0-10</inkml:trace>
  <inkml:trace contextRef="#ctx0" brushRef="#br0" timeOffset="883.216">291 330,'27'3,"24"-2,6-1,-1-4,-6-1,-9 1,-9 0,-6 2,-5 0,-3 1,-2 1,-3 0</inkml:trace>
  <inkml:trace contextRef="#ctx0" brushRef="#br0" timeOffset="1719.283">837 330,'-17'9,"0"1,1 1,0 0,1 1,0 1,1 0,0 1,1 1,-9 13,21-28,0 1,0 0,1 0,-1 0,0 0,0 0,0 0,1 0,-1 0,1 0,-1 0,1 0,-1 1,1-1,0 0,-1 0,1 1,0-1,0 0,0 0,0 1,0-1,0 0,1 0,-1 0,0 1,0-1,1 0,-1 0,1 0,-1 0,1 1,0-1,-1 0,1 0,0 0,0 0,-1-1,1 1,0 0,0 0,0 0,0-1,0 1,0 0,1-1,-1 1,0-1,61-1,-45-5,1-1,-2 0,1-2,-1 0,0 0,-1-2,0 0,-1 0,0-2,0 1,8-13,-1 16,-18 40,-2-9,0-18,0 1,0 0,0-1,1 1,0-1,0 1,0-1,1 0,-1 0,1 0,0 0,0-1,0 1,1-1,-1 1,1-1,0 0,0-1,0 1,0-1,1 0,-1 0,0 0,1 0,0-1,-1 0,1 0,0 0,-1 0,1-1,0 0,0 0,0 0,-1 0,1-1,0 0,0 0,-1 0,1-1,-1 1,4-3,11-8,-2-1,0 0,-1-2,0 0,-1-1,0 0,-2-1,5-7,15-18,-20 28,-1-1,0 0,-2-1,0 0,0 0,-2-1,0-1,-1 1,0-1,-2 0,0-1,-1 0,-1 1,-1-1,0 0,-1-4,-1 22,0 0,0 0,1 0,-1 0,0 0,0 1,0-1,0 0,0 0,0 0,0 0,-1 0,1 0,0 0,0 0,-1 0,1 0,-1 1,1-1,-1 0,1 0,-1 0,1 1,-1-1,0 0,1 1,-1-1,0 1,1-1,-1 0,0 1,0-1,0 1,0 0,1-1,-1 1,0 0,0 0,0-1,0 1,0 0,0 0,0 0,0 0,0 0,0 0,0 0,1 1,-1-1,0 0,0 0,0 1,0-1,0 1,0-1,-37 40,33-28,0 0,2 0,-1 1,2 0,0 0,0 0,1 0,1 0,0 0,1 0,0 0,1 0,0 0,3 6,6 71,-4-39,-4 32,-7-64,7-20,0-7</inkml:trace>
  <inkml:trace contextRef="#ctx0" brushRef="#br0" timeOffset="1985.081">1190 224,'24'-3,"17"2,4 1,-2 1,-8 3,-8 1,-5-1,-3 0,-2-2,-4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202 387 0 0 0,'0'0'862'0'0,"0"0"755"0"0,0 0 190 0 0,0 0 14 0 0,0 0-36 0 0,0 0-70 0 0,0 0-74 0 0,0 0-105 0 0,0 0-113 0 0,0 0-117 0 0,0 0-113 0 0,0 0-97 0 0,0 0-63 0 0,28-15-60 0 0,84-44-69 0 0,-83 44-70 0 0,-38 6 3635 0 0,-25 7-4292 0 0,33 2 13 0 0,-16 2-148 0 0,0 0 1 0 0,1 0-1 0 0,-1 2 1 0 0,1 0-1 0 0,0 1 1 0 0,0 0-1 0 0,0 2 1 0 0,1 0-1 0 0,-6 4-42 0 0,-11 3 74 0 0,-30 20 52 0 0,63-31-118 0 0,0 0 0 0 0,0-1 1 0 0,0 1-1 0 0,0 0 0 0 0,0 0 0 0 0,1 0 0 0 0,-1-1 0 0 0,1 1 0 0 0,0-1 0 0 0,0 1 0 0 0,0-1 0 0 0,0 0 0 0 0,0 0 0 0 0,0 0 0 0 0,1 0 0 0 0,-1 0 0 0 0,1 0 0 0 0,-1-1 0 0 0,1 1 0 0 0,0-1 0 0 0,-1 0 0 0 0,1 0 0 0 0,0 0 0 0 0,0 0 0 0 0,0 0 0 0 0,0-1 0 0 0,2 1-8 0 0,-3 0 6 0 0,7 2 37 0 0,0 0-17 0 0,0 1 1 0 0,1 0-1 0 0,-1 0 1 0 0,-1 0-1 0 0,1 1 0 0 0,-1 1 1 0 0,0-1-1 0 0,0 1 1 0 0,0 1-1 0 0,-1 0 1 0 0,5 4-27 0 0,-11-7 25 0 0,0 0 1 0 0,0 0 0 0 0,-1-1-1 0 0,1 1 1 0 0,-1 0 0 0 0,0 0 0 0 0,0 0-1 0 0,0 0 1 0 0,0 0 0 0 0,-1-1 0 0 0,0 1-1 0 0,0 0 1 0 0,0 0 0 0 0,0 0 0 0 0,0-1-1 0 0,-1 1 1 0 0,1-1 0 0 0,-1 1-1 0 0,0-1 1 0 0,0 0 0 0 0,0 1 0 0 0,-1-1-1 0 0,1 0 1 0 0,-1-1 0 0 0,0 1 0 0 0,0 0-1 0 0,0-1 1 0 0,0 1 0 0 0,0-1 0 0 0,-2 1-27 0 0,-6 8 20 0 0,-132 137 95 0 0,137-141-111 0 0,1-1-1 0 0,0 1 1 0 0,1 0 0 0 0,-1 0 0 0 0,1 0-1 0 0,1 1 1 0 0,-1 0 0 0 0,1-1 0 0 0,1 1-1 0 0,-1 0 1 0 0,1 2-3 0 0,2-7 3 0 0,-1 0-1 0 0,1-1 1 0 0,0 1-1 0 0,0 0 1 0 0,0 0-1 0 0,0-1 1 0 0,0 1-1 0 0,1 0 1 0 0,-1 0-1 0 0,1-1 1 0 0,0 1-1 0 0,0-1 1 0 0,0 1 0 0 0,0 0-1 0 0,0-1 1 0 0,1 0-1 0 0,-1 1 1 0 0,1-1-1 0 0,-1 0 1 0 0,1 0-1 0 0,0 0 1 0 0,0 0-1 0 0,0 0 1 0 0,0 0-1 0 0,0 0 1 0 0,0-1-1 0 0,0 1 1 0 0,1-1-1 0 0,-1 1 1 0 0,1-1-1 0 0,-1 0 1 0 0,1 0-1 0 0,0 0 1 0 0,-1 0-1 0 0,2-1-2 0 0,15 5 41 0 0,-1-2-1 0 0,1 0 0 0 0,0-2 1 0 0,1 0-1 0 0,-1 0 0 0 0,0-2 1 0 0,0-1-1 0 0,0 0 1 0 0,0-1-1 0 0,0-1 0 0 0,-1-1 1 0 0,4-2-41 0 0,42-34-235 0 0,-41-22-4496 0 0,-22 31-181 0 0,0 11-3345 0 0,-1 12-2636 0 0</inkml:trace>
  <inkml:trace contextRef="#ctx0" brushRef="#br0" timeOffset="447.645">285 0 6425 0 0,'0'0'3292'0'0,"0"0"-1652"0"0,0 0-508 0 0,0 0 43 0 0,0 0 82 0 0,0 0 51 0 0,0 0-79 0 0,0 0-164 0 0,0 0-129 0 0,0 0-137 0 0,0 0-117 0 0,0 0-100 0 0,0 0-106 0 0,-11 4 647 0 0,10 136 2029 0 0,3 265-1428 0 0,-14-27-1274 0 0,-25-13-295 0 0,20-170-240 0 0,17-194 37 0 0,0-1-19 0 0,0 0-18 0 0,0 0-15 0 0,0 0-35 0 0,0 0-65 0 0,2-22-3301 0 0,1 6 376 0 0,1 6-4099 0 0,-2 6-4480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0 10706 0 0,'0'0'2445'0'0,"0"0"-894"0"0,0 0-390 0 0,0 0-35 0 0,0 0-18 0 0,0 0-13 0 0,0 0-129 0 0,0 0-138 0 0,0 0-121 0 0,0 0-127 0 0,0 0-84 0 0,0 0-76 0 0,-31 10-88 0 0,-98 32-69 0 0,56-1 64 0 0,64-31-279 0 0,4-5-26 0 0,-9 5-17 0 0,1 1 0 0 0,1 0-1 0 0,0 0 1 0 0,0 1 0 0 0,1 1-1 0 0,1 0 1 0 0,0 0 0 0 0,1 1-1 0 0,0 1 1 0 0,1-1 0 0 0,1 1-1 0 0,0 1 1 0 0,1-1 0 0 0,1 1-1 0 0,0 0 1 0 0,1 0 0 0 0,1 1-1 0 0,-1 14-4 0 0,5-29 8 0 0,1 0 0 0 0,0 0 0 0 0,0 0 0 0 0,1 0 0 0 0,-1 0-1 0 0,0 0 1 0 0,1-1 0 0 0,-1 1 0 0 0,1-1 0 0 0,-1 0 0 0 0,1 0 0 0 0,0 0 0 0 0,-1 0-1 0 0,1 0 1 0 0,0 0 0 0 0,0-1 0 0 0,-1 1 0 0 0,1-1 0 0 0,0 0 0 0 0,0 0 0 0 0,0 0-1 0 0,0 0 1 0 0,0 0 0 0 0,0-1 0 0 0,-1 1 0 0 0,1-1 0 0 0,0 0 0 0 0,0 0 0 0 0,-1 0-1 0 0,1 0 1 0 0,0 0 0 0 0,-1-1-8 0 0,108-74 546 0 0,-59 33-316 0 0,106-104 509 0 0,-156 147-739 0 0,-1-1-1 0 0,1 1 0 0 0,0-1 1 0 0,0 1-1 0 0,-1 0 1 0 0,1-1-1 0 0,0 1 0 0 0,0 0 1 0 0,-1 0-1 0 0,1 0 1 0 0,0 0-1 0 0,0 0 0 0 0,0 0 1 0 0,-1 0-1 0 0,1 0 1 0 0,0 0-1 0 0,0 0 0 0 0,0 0 1 0 0,-1 0-1 0 0,1 0 1 0 0,0 1-1 0 0,0-1 0 0 0,-1 0 1 0 0,1 1-1 0 0,0-1 1 0 0,-1 0-1 0 0,1 1 0 0 0,0-1 1 0 0,-1 1-1 0 0,1-1 1 0 0,0 1-1 0 0,-1-1 1 0 0,1 1-1 0 0,-1 0 0 0 0,1-1 1 0 0,-1 1-1 0 0,1 0 1 0 0,-1-1-1 0 0,0 1 0 0 0,1 0 1 0 0,-1-1-1 0 0,0 1 1 0 0,0 0-1 0 0,1 0 0 0 0,-1 0 1 0 0,0-1-1 0 0,0 1 1 0 0,0 0-1 0 0,0 0 0 0 0,0-1 1 0 0,0 1-1 0 0,0 0 1 0 0,0 0-1 0 0,0 0 0 0 0,0-1 1 0 0,-1 1-1 0 0,1 0 1 0 0,0 0-1 0 0,-1 0 1 0 0,3 5 19 0 0,0 157 60 0 0,1-10-725 0 0,20-126-4109 0 0,1-24-6416 0 0,-19-3 1648 0 0</inkml:trace>
  <inkml:trace contextRef="#ctx0" brushRef="#br0" timeOffset="248.251">904 313 13539 0 0,'0'0'1209'0'0,"0"0"-316"0"0,0 0 44 0 0,0 0 83 0 0,0 0-30 0 0,0 0-153 0 0,0 0-258 0 0,-23 33-204 0 0,-73 101-148 0 0,30-32-30 0 0,28-18-1209 0 0,34-79-1815 0 0,-2-20-9948 0 0,5 11 8586 0 0</inkml:trace>
  <inkml:trace contextRef="#ctx0" brushRef="#br0" timeOffset="419.253">635 298 11666 0 0,'0'0'2485'0'0,"0"0"-647"0"0,0 0-393 0 0,0 0-204 0 0,0 0-237 0 0,0 0-113 0 0,0 0-68 0 0,0 0-63 0 0,0 0-39 0 0,0 0-73 0 0,0 0-129 0 0,0 0-83 0 0,0 0-46 0 0,11 26-21 0 0,34 82-9 0 0,-35-85-178 0 0,0-1 0 0 0,2 1 0 0 0,0-2 0 0 0,2 0 0 0 0,0 0 0 0 0,1-1 0 0 0,2-1 0 0 0,15 15-182 0 0,-28-29-24 0 0,-1-1-1 0 0,1-1 0 0 0,0 1 0 0 0,0-1 0 0 0,1 1 0 0 0,-1-1 0 0 0,0-1 0 0 0,1 1 0 0 0,0 0 0 0 0,0-1 0 0 0,0 0 0 0 0,0 0 0 0 0,0-1 0 0 0,0 1 0 0 0,0-1 0 0 0,1 0 0 0 0,2 0 25 0 0,11-5-4080 0 0,1-7-3940 0 0,-16 7-3899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2008 0 0,'0'0'2165'0'0,"0"0"-183"0"0,0 0-78 0 0,0 0-56 0 0,0 0-117 0 0,0 0-130 0 0,0 0-166 0 0,0 0-196 0 0,0 0-212 0 0,0 0-222 0 0,0 0-162 0 0,0 0-91 0 0,0 0-23 0 0,-1-4 1196 0 0,194-18 2125 0 0,-105 19-3793 0 0,-31-5-2720 0 0,-57 7 1671 0 0,0-1 1456 0 0,0 2-5225 0 0,0 0-4858 0 0,-2 0 2089 0 0</inkml:trace>
  <inkml:trace contextRef="#ctx0" brushRef="#br0" timeOffset="247.468">81 258 13907 0 0,'0'0'1199'0'0,"0"0"-607"0"0,0 0-204 0 0,0 0 203 0 0,0 0 292 0 0,0 0 120 0 0,0 0-79 0 0,0 0-168 0 0,0 0-179 0 0,0 0-112 0 0,0 0-92 0 0,0 0-70 0 0,0 0-73 0 0,24 0-72 0 0,118 0-26 0 0,-119-1-642 0 0,31 2-271 0 0,-20 7-9232 0 0,-28-5-548 0 0</inkml:trace>
  <inkml:trace contextRef="#ctx0" brushRef="#br0" timeOffset="912.519">462 549 13371 0 0,'0'0'1151'0'0,"0"0"-496"0"0,0 0-117 0 0,0 0 235 0 0,0 0 272 0 0,0 0 102 0 0,0 0-97 0 0,0 0-186 0 0,0 0-156 0 0,0 0-95 0 0,0 0-59 0 0,0 0-49 0 0,0 0-45 0 0,22-31-54 0 0,71-96-41 0 0,-18 16 441 0 0,70-79-210 0 0,-49 104-482 0 0,-96 86-122 0 0,0 0 0 0 0,1-1-1 0 0,-1 1 1 0 0,0 0 0 0 0,1-1-1 0 0,-1 1 1 0 0,0 0 0 0 0,1 0-1 0 0,-1-1 1 0 0,0 1 0 0 0,1 0-1 0 0,-1 0 1 0 0,1 0-1 0 0,-1-1 1 0 0,1 1 0 0 0,-1 0-1 0 0,0 0 1 0 0,1 0 0 0 0,-1 0-1 0 0,1 0 1 0 0,-1 0 0 0 0,1 0-1 0 0,-1 0 1 0 0,1 0-1 0 0,-1 0 1 0 0,0 0 0 0 0,1 0-1 0 0,-1 1 1 0 0,1-1 0 0 0,-1 0-1 0 0,1 0 1 0 0,-1 0 0 0 0,0 1-1 0 0,1-1 1 0 0,-1 0-1 0 0,1 0 1 0 0,-1 1 0 0 0,0-1-1 0 0,0 0 1 0 0,1 1 0 0 0,-1-1-1 0 0,0 0 1 0 0,1 1 0 0 0,-1-1-1 0 0,0 0 1 0 0,0 1-1 0 0,0-1 1 0 0,1 1 0 0 0,-1-1-1 0 0,0 1 1 0 0,0-1 0 0 0,0 0-1 0 0,0 1 1 0 0,0-1 0 0 0,0 1-1 0 0,0-1 1 0 0,0 1-1 0 0,0-1 1 0 0,0 1 0 0 0,0-1-1 0 0,0 0 1 0 0,0 1 0 0 0,0-1-1 0 0,0 1 9 0 0,0 39 106 0 0,0-31-101 0 0,-9 164 85 0 0,10-171-86 0 0,1 0 0 0 0,-1 0 0 0 0,1 0-1 0 0,-1 0 1 0 0,1 0 0 0 0,0-1 0 0 0,-1 1 0 0 0,1 0 0 0 0,0-1 0 0 0,0 0 0 0 0,0 1 0 0 0,0-1 0 0 0,1 0 0 0 0,-1 0 0 0 0,0 0 0 0 0,0 0 0 0 0,1-1-1 0 0,-1 1 1 0 0,0-1 0 0 0,1 1 0 0 0,-1-1 0 0 0,0 0 0 0 0,1 0 0 0 0,-1 0 0 0 0,1 0 0 0 0,-1 0 0 0 0,1 0 0 0 0,-1-1 0 0 0,0 1 0 0 0,1-1 0 0 0,-1 0 0 0 0,0 0-1 0 0,0 0 1 0 0,1 0 0 0 0,-1 0 0 0 0,0 0 0 0 0,1-1-4 0 0,114-89 180 0 0,-91 68-201 0 0,0 1 1 0 0,2 1 0 0 0,0 2-1 0 0,2 1 1 0 0,0 1-1 0 0,10-3 21 0 0,-2 15-142 0 0,-26 36 156 0 0,-30 248-1830 0 0,39-272-6971 0 0,-14-7 3503 0 0,0 0-4290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291 133 2969 0 0,'0'0'2907'0'0,"0"0"-949"0"0,0 0-338 0 0,0 0 62 0 0,0 0 67 0 0,0 0-38 0 0,0 0-177 0 0,0 0-278 0 0,0 0-274 0 0,0 0-185 0 0,0 0-126 0 0,0 0-64 0 0,0 0-59 0 0,4 0 668 0 0,-40 140 568 0 0,22-103-1583 0 0,3-3-98 0 0,-16 46-96 0 0,-2-1 0 0 0,-5-2 0 0 0,-17 28-7 0 0,-33 5-3294 0 0,78-106 2937 0 0,4-14-15578 0 0,7 6 11205 0 0</inkml:trace>
  <inkml:trace contextRef="#ctx0" brushRef="#br0" timeOffset="426.557">287 199 3105 0 0,'0'0'2100'0'0,"0"0"-270"0"0,0 0-183 0 0,0 0-41 0 0,0 0-59 0 0,0 0-88 0 0,0 0-107 0 0,0 0-191 0 0,0 0-180 0 0,0 0-191 0 0,0 0-188 0 0,0 0-147 0 0,0 0-109 0 0,7-18-86 0 0,17-55-58 0 0,-24 73-179 0 0,0 1 0 0 0,0-1 1 0 0,-1 1-1 0 0,1-1 0 0 0,0 1 1 0 0,0-1-1 0 0,-1 1 0 0 0,1-1 1 0 0,0 1-1 0 0,0-1 0 0 0,0 1 0 0 0,0-1 1 0 0,0 1-1 0 0,0-1 0 0 0,0 1 1 0 0,0 0-1 0 0,0-1 0 0 0,0 1 1 0 0,0-1-1 0 0,0 1 0 0 0,0-1 0 0 0,0 1 1 0 0,0-1-1 0 0,1 1 0 0 0,-1-1 1 0 0,0 1-1 0 0,0-1 0 0 0,1 1 1 0 0,-1-1-1 0 0,0 1 0 0 0,1-1 0 0 0,-1 0 1 0 0,0 1-1 0 0,1-1 0 0 0,-1 1 1 0 0,1-1-1 0 0,-1 0 0 0 0,0 1 1 0 0,1-1-1 0 0,-1 0 0 0 0,1 0 0 0 0,-1 1 1 0 0,1-1-1 0 0,-1 0 0 0 0,1 0 1 0 0,0 0-1 0 0,-1 0 0 0 0,1 0 1 0 0,-1 1-1 0 0,1-1 0 0 0,-1 0 0 0 0,1 0 1 0 0,-1-1-1 0 0,1 1 0 0 0,-1 0 1 0 0,1 0-1 0 0,0 0 0 0 0,-1 0 1 0 0,1 0-1 0 0,-1 0 0 0 0,1-1 0 0 0,-1 1 1 0 0,1 0-1 0 0,-1 0 0 0 0,1-1 1 0 0,-1 1-1 0 0,1-1-23 0 0,-1 2 97 0 0,84 437 2778 0 0,-82-425-2873 0 0,1-1 1 0 0,0 1 0 0 0,1-1-1 0 0,0 0 1 0 0,1 0 0 0 0,0 0-1 0 0,1-1 1 0 0,1 0 0 0 0,-1 0-1 0 0,2-1 1 0 0,-1 1 0 0 0,9 6-3 0 0,-15-15 23 0 0,1-1 0 0 0,-1 0 0 0 0,1 0 1 0 0,0 0-1 0 0,-1 0 0 0 0,1 0 0 0 0,0-1 0 0 0,0 1 1 0 0,-1 0-1 0 0,1-1 0 0 0,0 1 0 0 0,0-1 0 0 0,0 0 1 0 0,0 0-1 0 0,0 0 0 0 0,0 0 0 0 0,0 0 0 0 0,0 0 1 0 0,0 0-1 0 0,-1 0 0 0 0,1-1 0 0 0,0 1 0 0 0,0-1 1 0 0,0 1-1 0 0,0-1 0 0 0,-1 0 0 0 0,1 0 0 0 0,0 0 0 0 0,-1 0 1 0 0,1 0-1 0 0,-1 0 0 0 0,1 0 0 0 0,-1-1 0 0 0,1 1 1 0 0,-1 0-1 0 0,0-1 0 0 0,1 0-23 0 0,39-66 982 0 0,-35 56-896 0 0,14-37 205 0 0,-2-1 1 0 0,-3-1-1 0 0,-1 0 1 0 0,-3-1 0 0 0,-2 0-1 0 0,-1-26-291 0 0,3 2 28 0 0,32-79-593 0 0,-31 138-455 0 0,-5 14-1793 0 0,-5 18-9712 0 0,0-7 1737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1104 0 0,'0'0'3040'0'0,"0"0"-1073"0"0,0 0-436 0 0,0 0-86 0 0,0 0-60 0 0,0 0-73 0 0,0 0-112 0 0,0 0-150 0 0,0 0-147 0 0,0 0-118 0 0,0 0-101 0 0,0 0-72 0 0,3 7 9689 0 0,167-18-9289 0 0,-18-8-463 0 0,-109 16-5073 0 0,-68 7-528 0 0,9 3-5167 0 0,10-3 1134 0 0</inkml:trace>
  <inkml:trace contextRef="#ctx0" brushRef="#br0" timeOffset="244.602">17 251 10682 0 0,'0'0'2287'0'0,"0"0"-897"0"0,0 0-426 0 0,0 0 71 0 0,0 0 176 0 0,0 0 81 0 0,0 0-37 0 0,0 0-126 0 0,0 0-141 0 0,0 0-125 0 0,0 0-125 0 0,0 0-111 0 0,0 0-97 0 0,24 6-84 0 0,74 19-56 0 0,-23-23 265 0 0,-57-6-489 0 0,120-18-64 0 0,-119 18-2663 0 0,-14 1-5854 0 0,-5 3-3094 0 0</inkml:trace>
  <inkml:trace contextRef="#ctx0" brushRef="#br0" timeOffset="2127.533">621 405 1520 0 0,'0'0'1957'0'0,"0"0"-374"0"0,0 0-98 0 0,0 0 73 0 0,0 0 50 0 0,0 0-81 0 0,0 0-118 0 0,0 0-116 0 0,0 0-86 0 0,0 0-65 0 0,0 0-106 0 0,0 0-125 0 0,0 0-102 0 0,-3 2-79 0 0,-10 11 662 0 0,10-17 2454 0 0,0-21-3174 0 0,5 10-622 0 0,1 0 0 0 0,1 0 0 0 0,0 0 0 0 0,1 0 0 0 0,1 1 0 0 0,0 0 0 0 0,1 0 0 0 0,0 1-1 0 0,1 0 1 0 0,1 0 0 0 0,0 1 0 0 0,1 0 0 0 0,0 1 0 0 0,1-1-50 0 0,3-6 28 0 0,7-5-10 0 0,0 1 0 0 0,1 1 0 0 0,1 1 0 0 0,1 1 0 0 0,0 2 0 0 0,20-12-18 0 0,4 14-112 0 0,-37 45 58 0 0,-11-3 102 0 0,-1 0 0 0 0,-1 0 0 0 0,-2 0 0 0 0,0-1 0 0 0,-8 24-48 0 0,-13 118 29 0 0,25-167-20 0 0,0-1 11 0 0,0 0-4 0 0,15-23 40 0 0,141-160-82 0 0,-138 164 14 0 0,8-5-14 0 0,0 0 0 0 0,2 2 0 0 0,1 0 0 0 0,0 3 0 0 0,9-5 26 0 0,41-3-69 0 0,-68 66 26 0 0,-12-19 80 0 0,0 1 0 0 0,-2 0-1 0 0,0-1 1 0 0,-1 1 0 0 0,-1-1-1 0 0,-1 0 1 0 0,-8 16-37 0 0,-8 34 57 0 0,0 6-880 0 0,22-75 431 0 0,0-1-124 0 0,76-33-6658 0 0,-54 19 4051 0 0,-5 6-2002 0 0,-3 0-4312 0 0</inkml:trace>
  <inkml:trace contextRef="#ctx0" brushRef="#br0" timeOffset="2713.173">1920 4 13051 0 0,'0'0'1187'0'0,"0"0"-348"0"0,0 0-94 0 0,0 0 78 0 0,0 0 58 0 0,0 0 21 0 0,0 0 1 0 0,0 0-16 0 0,0 0-55 0 0,0 0-73 0 0,0 0-113 0 0,-31 5-111 0 0,-100 17-57 0 0,119-21-361 0 0,0 1 0 0 0,1 1 0 0 0,0 0 0 0 0,0 0 1 0 0,0 1-1 0 0,0 0 0 0 0,0 1 0 0 0,1 1 0 0 0,0 0 1 0 0,0 0-1 0 0,0 1 0 0 0,-5 4-117 0 0,0 1 81 0 0,7-6-51 0 0,1 0 1 0 0,-1 0-1 0 0,2 1 0 0 0,-1 0 1 0 0,1 0-1 0 0,0 0 1 0 0,0 1-1 0 0,1 0 0 0 0,0 0 1 0 0,0 0-1 0 0,1 1 1 0 0,0 0-1 0 0,1-1 1 0 0,0 1-1 0 0,0 1 0 0 0,1-1 1 0 0,0 0-1 0 0,1 1 1 0 0,0-1-1 0 0,0 1 0 0 0,1 0-30 0 0,1-7 16 0 0,0-1-1 0 0,0 1 0 0 0,1-1 0 0 0,-1 1 1 0 0,0-1-1 0 0,1 1 0 0 0,0-1 0 0 0,-1 0 1 0 0,1 0-1 0 0,0 0 0 0 0,0 0 0 0 0,1 0 1 0 0,-1 0-1 0 0,0-1 0 0 0,0 1 0 0 0,1-1 1 0 0,-1 1-1 0 0,1-1 0 0 0,0 0 0 0 0,-1 0 1 0 0,1 0-1 0 0,0 0 0 0 0,-1-1 0 0 0,1 1 1 0 0,0-1-1 0 0,0 0 0 0 0,0 1 0 0 0,-1-1 1 0 0,1-1-1 0 0,0 1 0 0 0,0 0 0 0 0,0-1 1 0 0,-1 1-1 0 0,1-1 0 0 0,2 0-15 0 0,9 0 107 0 0,2-1-26 0 0,1-1 1 0 0,-1-1-1 0 0,0-1 1 0 0,0 0-1 0 0,0-1 1 0 0,-1-1-1 0 0,0 0 1 0 0,0-1-1 0 0,10-8-81 0 0,-13 10 39 0 0,36-25 97 0 0,-2-1 0 0 0,-2-3 0 0 0,-1-1 0 0 0,-1-3-136 0 0,4-1 71 0 0,5 10-46 0 0,-37 75-53 0 0,-11 79 73 0 0,-6 0-1 0 0,-5 0 1 0 0,-5-1 0 0 0,-9 17-45 0 0,19-100 0 0 0,-2 0 1 0 0,-1 0 0 0 0,-2 0 0 0 0,-2-1-1 0 0,-2-1 1 0 0,-2 0 0 0 0,-1 0 0 0 0,-1-2 0 0 0,-2 0-1 0 0,-2 0 1 0 0,-1-2 0 0 0,-25 30-1 0 0,35-54 10 0 0,0 0 0 0 0,-1-1-1 0 0,0 0 1 0 0,-1 0 0 0 0,0-2 0 0 0,0 1 0 0 0,0-2-1 0 0,-1 0 1 0 0,0 0 0 0 0,0-1 0 0 0,-1-1 0 0 0,0-1-1 0 0,1 0 1 0 0,-1 0 0 0 0,0-2 0 0 0,0 0 0 0 0,-13-1-10 0 0,25 0-1 0 0,-1-1 1 0 0,1 0 0 0 0,0 0 0 0 0,-1-1 0 0 0,1 1 0 0 0,0 0 0 0 0,0-1-1 0 0,0 0 1 0 0,0 0 0 0 0,0 0 0 0 0,0 0 0 0 0,1 0 0 0 0,-1-1 0 0 0,1 1-1 0 0,-1-1 1 0 0,1 0 0 0 0,0 1 0 0 0,0-1 0 0 0,0 0 0 0 0,1 0-1 0 0,-1-1 1 0 0,1 1 0 0 0,-1 0 0 0 0,1 0 0 0 0,0-1 0 0 0,0 1 0 0 0,1 0-1 0 0,-1-1 1 0 0,1 1 0 0 0,-1-1 0 0 0,1 1 0 0 0,0-1 0 0 0,0 1-1 0 0,1-1 1 0 0,-1 1 0 0 0,1-1 0 0 0,0 1 0 0 0,0-1 0 0 0,0 1 0 0 0,0 0-1 0 0,0 0 1 0 0,1-1 0 0 0,0 1 0 0 0,0-1 0 0 0,12-20-6 0 0,2 0 0 0 0,0 1 0 0 0,1 1 0 0 0,2 0 0 0 0,0 1 0 0 0,1 1-1 0 0,1 1 1 0 0,1 1 0 0 0,8-5 6 0 0,38-28-157 0 0,2 2-1 0 0,2 3 1 0 0,2 4-1 0 0,1 3 1 0 0,3 3-1 0 0,1 3 0 0 0,31-6 158 0 0,-80 32-1342 0 0,-16 7-3021 0 0,-12 1-1739 0 0,-2 2-5642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5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310 356 10258 0 0,'0'0'1046'0'0,"0"0"-273"0"0,0 0-167 0 0,0 0 173 0 0,32-18 283 0 0,101-57 221 0 0,93-75 3321 0 0,-76 37-2949 0 0,-161 143 0 0 0,-32 72-1433 0 0,4 3 0 0 0,4 1 0 0 0,5 1 0 0 0,4 10-222 0 0,19-91 23 0 0,-148 598 133 0 0,149-604-229 0 0,-8 23-228 0 0,2 1 1 0 0,1 1 0 0 0,3-1-1 0 0,1 1 1 0 0,1 27 300 0 0,6-71-557 0 0,0-1-97 0 0,1-64-6048 0 0,-2 33 599 0 0,1 15-2206 0 0</inkml:trace>
  <inkml:trace contextRef="#ctx0" brushRef="#br0" timeOffset="1069.591">126 828 10218 0 0,'0'0'555'0'0,"0"0"-294"0"0,0 0 59 0 0,0 0 359 0 0,0 0 333 0 0,0 0 258 0 0,0 0 176 0 0,0 0 55 0 0,0 0 5 0 0,0 0-75 0 0,0 0-161 0 0,39 0-196 0 0,126-3-208 0 0,-45-18 158 0 0,-90 11-768 0 0,32-8 220 0 0,50-14 212 0 0,2 4-1 0 0,47-3-687 0 0,-155 30-1573 0 0,5 2 5040 0 0,-8-1-5776 0 0,-2 0-2799 0 0,0-1-3782 0 0,-1 1-2589 0 0</inkml:trace>
  <inkml:trace contextRef="#ctx0" brushRef="#br0" timeOffset="1936.539">1343 861 8402 0 0,'0'0'2146'0'0,"0"0"-503"0"0,0 0-354 0 0,0 0-74 0 0,0 0-27 0 0,0 0-59 0 0,0 0-138 0 0,0 0-183 0 0,0 0-162 0 0,0 0-152 0 0,-36 32-133 0 0,-111 102-109 0 0,74-43 19 0 0,64-72-227 0 0,1-7-10 0 0,1 1-1 0 0,1 0 0 0 0,0 1 1 0 0,0-1-1 0 0,2 1 1 0 0,-1 0-1 0 0,2 0 1 0 0,0 1-1 0 0,1-1 1 0 0,0 1-1 0 0,1 0 0 0 0,1-1 1 0 0,1 14-34 0 0,0-24 16 0 0,0 0 0 0 0,0-1 0 0 0,0 1 1 0 0,1-1-1 0 0,-1 0 0 0 0,1 1 0 0 0,0-1 0 0 0,0 0 1 0 0,0 0-1 0 0,0 0 0 0 0,1 0 0 0 0,-1 0 0 0 0,1-1 0 0 0,0 1 1 0 0,-1-1-1 0 0,1 0 0 0 0,0 0 0 0 0,1 0 0 0 0,-1 0 0 0 0,0 0 1 0 0,1-1-1 0 0,-1 1 0 0 0,1-1 0 0 0,-1 0 0 0 0,1 0 1 0 0,-1 0-1 0 0,1 0 0 0 0,0-1 0 0 0,-1 0 0 0 0,4 0-16 0 0,2 1 101 0 0,0-1-1 0 0,0 0 0 0 0,0-1 1 0 0,0 0-1 0 0,0 0 0 0 0,-1-1 1 0 0,1 0-1 0 0,0 0 0 0 0,-1-1 1 0 0,1-1-1 0 0,-1 1 1 0 0,2-2-101 0 0,6-6 91 0 0,-1 0 1 0 0,0 0 0 0 0,-1-2 0 0 0,-1 0 0 0 0,0 0 0 0 0,0-1 0 0 0,-2-1 0 0 0,0 0 0 0 0,0 0 0 0 0,-1-1 0 0 0,-1-1-1 0 0,4-10-91 0 0,-8 16-19 0 0,0-1 0 0 0,-1 1-1 0 0,-1-1 1 0 0,0 0-1 0 0,0 0 1 0 0,-1 0 0 0 0,-1-1-1 0 0,0 1 1 0 0,-1 0-1 0 0,0-1 1 0 0,-1 1 0 0 0,0 0-1 0 0,-1 0 1 0 0,0 0-1 0 0,-1 0 1 0 0,0 0 0 0 0,-1 0-1 0 0,0 1 1 0 0,-1-1-1 0 0,-3-3 20 0 0,5 10-80 0 0,0 0-1 0 0,0 0 0 0 0,-1 1 0 0 0,0-1 0 0 0,0 1 0 0 0,0 0 0 0 0,-1 0 0 0 0,1 0 0 0 0,-1 0 0 0 0,0 1 1 0 0,0 0-1 0 0,0 0 0 0 0,-1 0 0 0 0,1 1 0 0 0,-1 0 0 0 0,1 0 0 0 0,-1 0 0 0 0,0 0 0 0 0,0 1 1 0 0,1 0-1 0 0,-1 1 0 0 0,0-1 0 0 0,0 1 0 0 0,0 0 0 0 0,0 0 0 0 0,0 1 0 0 0,0 0 0 0 0,0 0 1 0 0,0 0-1 0 0,1 1 0 0 0,-1 0 0 0 0,-1 0 81 0 0,2 2-45 0 0,-1-1-1 0 0,1 1 1 0 0,1-1 0 0 0,-1 1 0 0 0,0 1 0 0 0,1-1-1 0 0,0 1 1 0 0,0-1 0 0 0,0 1 0 0 0,1 0 0 0 0,0 1-1 0 0,0-1 1 0 0,0 0 0 0 0,0 1 0 0 0,1 0 0 0 0,0-1-1 0 0,0 1 1 0 0,1 0 0 0 0,-1 0 0 0 0,1 0 0 0 0,1 1-1 0 0,-1-1 1 0 0,1 0 0 0 0,0 0 0 0 0,0 0 0 0 0,1 0-1 0 0,0 0 1 0 0,1 6 45 0 0,3-5 41 0 0,1-1-1 0 0,-1 1 1 0 0,1-2 0 0 0,0 1-1 0 0,0 0 1 0 0,0-1 0 0 0,1 0-1 0 0,0-1 1 0 0,0 1-1 0 0,0-1 1 0 0,1-1 0 0 0,-1 1-1 0 0,1-1 1 0 0,0-1 0 0 0,0 1-1 0 0,0-2 1 0 0,0 1-1 0 0,0-1 1 0 0,0 0 0 0 0,1 0-1 0 0,-1-1 1 0 0,0 0 0 0 0,1-1-1 0 0,6-1-40 0 0,16 3 267 0 0,-1-2-1 0 0,1-1 1 0 0,-1-2-1 0 0,0-1 1 0 0,0-1-1 0 0,20-7-266 0 0,-18 3 342 0 0,-1-2-1 0 0,-1-1 0 0 0,0-1 1 0 0,-1-2-1 0 0,-1 0 1 0 0,26-21-342 0 0,-44 29 66 0 0,0 0 1 0 0,0-1-1 0 0,-1 0 0 0 0,0-1 1 0 0,-1 0-1 0 0,0-1 1 0 0,0 1-1 0 0,-1-1 1 0 0,-1-1-1 0 0,0 0 1 0 0,0 1-1 0 0,-1-2 1 0 0,-1 1-1 0 0,0-1 0 0 0,0 1 1 0 0,-2-1-1 0 0,1 0 1 0 0,-1-10-67 0 0,-1 17 1 0 0,0 0 0 0 0,-1 0 0 0 0,0 0 0 0 0,0 0 0 0 0,0 0 1 0 0,-1 0-1 0 0,0 0 0 0 0,0 0 0 0 0,0 0 0 0 0,-1 0 0 0 0,0 0 0 0 0,0 1 0 0 0,0-1 1 0 0,-1 1-1 0 0,0 0 0 0 0,0-1 0 0 0,0 1 0 0 0,-1 0 0 0 0,0 1 0 0 0,0-1 0 0 0,0 1 1 0 0,0 0-1 0 0,-1 0 0 0 0,1 0 0 0 0,-1 0 0 0 0,0 1 0 0 0,0 0 0 0 0,-1 0 0 0 0,1 0 1 0 0,0 1-1 0 0,-1-1 0 0 0,-1 1-1 0 0,-1 1-14 0 0,1 0-1 0 0,-1 0 1 0 0,1 1 0 0 0,-1 0-1 0 0,0 1 1 0 0,1-1 0 0 0,-1 1 0 0 0,1 1-1 0 0,-1 0 1 0 0,1 0 0 0 0,0 0 0 0 0,0 1-1 0 0,0 0 1 0 0,0 0 0 0 0,0 1 0 0 0,1 0-1 0 0,-1 0 1 0 0,1 0 0 0 0,0 1-1 0 0,0 1 15 0 0,-1-1-7 0 0,0 0-1 0 0,1 1 1 0 0,0 0 0 0 0,0 0-1 0 0,0 0 1 0 0,1 1-1 0 0,0 0 1 0 0,1 0-1 0 0,-1 0 1 0 0,1 1-1 0 0,0-1 1 0 0,1 1-1 0 0,0 0 1 0 0,0 0-1 0 0,1 0 1 0 0,0 0-1 0 0,0 1 1 0 0,1-1-1 0 0,0 0 1 0 0,1 1-1 0 0,0-1 1 0 0,0 1-1 0 0,1 3 8 0 0,4-4 10 0 0,0 0-1 0 0,0-1 0 0 0,1 1 0 0 0,0-1 1 0 0,0 0-1 0 0,1-1 0 0 0,0 1 1 0 0,0-1-1 0 0,1-1 0 0 0,0 1 0 0 0,0-1 1 0 0,0-1-1 0 0,0 1 0 0 0,1-2 0 0 0,-1 1 1 0 0,1-1-1 0 0,0 0 0 0 0,0-1 0 0 0,4 1-9 0 0,217 71 835 0 0,-226-72-799 0 0,0 1 0 0 0,0 0 0 0 0,0 0 0 0 0,0 0-1 0 0,-1 0 1 0 0,1 1 0 0 0,-1 0 0 0 0,0-1 0 0 0,0 1 0 0 0,0 0 0 0 0,-1 1-1 0 0,0-1 1 0 0,1 0 0 0 0,-1 1 0 0 0,-1-1 0 0 0,1 1 0 0 0,-1 0-1 0 0,0-1 1 0 0,0 1 0 0 0,0 0 0 0 0,0 0 0 0 0,-1 0 0 0 0,0 0-1 0 0,0 0 1 0 0,0 0 0 0 0,-1-1 0 0 0,0 1 0 0 0,0 0 0 0 0,0 0 0 0 0,0-1-1 0 0,-1 1 1 0 0,-1 3-36 0 0,-108 176-268 0 0,108-153-1596 0 0,15-18-7462 0 0,-6-13-2426 0 0</inkml:trace>
  <inkml:trace contextRef="#ctx0" brushRef="#br0" timeOffset="5568.218">2641 1509 2665 0 0,'0'0'609'0'0,"0"0"-272"0"0,0 0 40 0 0,0 0 364 0 0,0 0 469 0 0,0 0 283 0 0,0 0 21 0 0,0 0-134 0 0,0 0-196 0 0,0 0-170 0 0,0 0-131 0 0,0 0-79 0 0,0 0-49 0 0,31-22-44 0 0,98-70-74 0 0,-54 30 459 0 0,244-277 2847 0 0,-308 328-3875 0 0,1 1 0 0 0,0-1 1 0 0,1 2-1 0 0,0 0 1 0 0,1 0-1 0 0,0 1 0 0 0,0 1 1 0 0,0 0-1 0 0,1 1 1 0 0,0 1-1 0 0,1 0 0 0 0,-1 1 1 0 0,1 1-1 0 0,-1 0 1 0 0,1 1-1 0 0,0 1 0 0 0,11 0-68 0 0,-24 2 26 0 0,0-1-1 0 0,0 1 0 0 0,0-1 1 0 0,0 1-1 0 0,1 0 0 0 0,-1 0 0 0 0,-1 0 1 0 0,1 1-1 0 0,0-1 0 0 0,0 1 1 0 0,0-1-1 0 0,-1 1 0 0 0,1 0 0 0 0,-1 0 1 0 0,1 0-1 0 0,-1 1 0 0 0,0-1 1 0 0,0 0-1 0 0,0 1 0 0 0,0-1 0 0 0,0 1 1 0 0,-1 0-1 0 0,1 0 0 0 0,-1 0 1 0 0,0 0-1 0 0,0 0 0 0 0,0 0 0 0 0,1 2-25 0 0,7 93 854 0 0,-9-88-797 0 0,-2 16 22 0 0,-2 0 0 0 0,0-1-1 0 0,-1 0 1 0 0,-2 0-1 0 0,-1 0 1 0 0,0-1 0 0 0,-2 0-1 0 0,-1 0 1 0 0,-1-1-1 0 0,-1-1 1 0 0,-1 0-1 0 0,0 0 1 0 0,-11 9-79 0 0,17-20-6 0 0,1-1 0 0 0,-2 0 1 0 0,0 0-1 0 0,0-1 0 0 0,0 0 0 0 0,-1-1 1 0 0,0 0-1 0 0,-1 0 0 0 0,0-1 0 0 0,0-1 0 0 0,-1 1 1 0 0,1-2-1 0 0,-1 0 0 0 0,0 0 0 0 0,-1-1 1 0 0,1-1-1 0 0,-1 0 0 0 0,-1-1 6 0 0,11-2-25 0 0,1-1 0 0 0,0 0 1 0 0,-1 0-1 0 0,1 0 0 0 0,0 0 0 0 0,0 0 0 0 0,0-1 1 0 0,0 1-1 0 0,0-1 0 0 0,0 1 0 0 0,1-1 0 0 0,-1 0 0 0 0,0 0 1 0 0,1 0-1 0 0,-1 0 0 0 0,1 0 0 0 0,0 0 0 0 0,0 0 1 0 0,-1 0-1 0 0,1 0 0 0 0,1-1 0 0 0,-1 1 0 0 0,0 0 1 0 0,1-1-1 0 0,-1 1 0 0 0,1 0 0 0 0,-1-1 0 0 0,1 1 0 0 0,0-1 1 0 0,0 1-1 0 0,0-1 0 0 0,1 1 0 0 0,-1 0 0 0 0,1-1 1 0 0,-1 1-1 0 0,1 0 0 0 0,0-1 0 0 0,-1 1 0 0 0,1 0 1 0 0,1 0-1 0 0,-1-1 0 0 0,0 1 0 0 0,0 0 0 0 0,1 0 0 0 0,-1 0 1 0 0,1 1-1 0 0,0-1 0 0 0,1-1 25 0 0,2-5-25 0 0,1 0 0 0 0,1 1 0 0 0,-1 0 0 0 0,1 0 0 0 0,0 0 0 0 0,1 1 0 0 0,0 0-1 0 0,0 1 1 0 0,0 0 0 0 0,1 0 0 0 0,-1 0 0 0 0,1 1 0 0 0,0 1 0 0 0,0-1 0 0 0,1 1 0 0 0,-1 1 0 0 0,1 0 0 0 0,-1 0-1 0 0,1 1 1 0 0,0 0 0 0 0,9 1 25 0 0,-14 2-1 0 0,1 1 0 0 0,-1 0 0 0 0,0 0 0 0 0,0 0 0 0 0,0 1 0 0 0,0-1 0 0 0,0 1 0 0 0,-1 0 0 0 0,0 1 0 0 0,0-1 0 0 0,0 1 0 0 0,0 0 0 0 0,2 3 1 0 0,14 16 16 0 0,-13-16 2 0 0,1 0 1 0 0,0 0-1 0 0,1-1 0 0 0,0 0 1 0 0,0 0-1 0 0,0-1 0 0 0,1 0 1 0 0,0 0-1 0 0,0-2 0 0 0,0 1 1 0 0,1-1-1 0 0,0 0 0 0 0,-1-1 1 0 0,1-1-1 0 0,0 1 0 0 0,1-2 1 0 0,-1 0-1 0 0,0 0 0 0 0,0-1 0 0 0,1 0 1 0 0,-1-1-1 0 0,0 0 0 0 0,0-1 1 0 0,0 0-1 0 0,0-1 0 0 0,0 0 1 0 0,5-3-19 0 0,15-12 80 0 0,-1-2 0 0 0,-1-1 0 0 0,-1-1 0 0 0,0-2 1 0 0,-2 0-1 0 0,-1-2 0 0 0,-1-1 0 0 0,12-18-80 0 0,-6 5 54 0 0,-2-2 1 0 0,-2 0-1 0 0,-2-2 0 0 0,-2 0 0 0 0,5-19-54 0 0,8-33 8 0 0,-4-1-1 0 0,-4-2 1 0 0,7-66-8 0 0,-14-49 156 0 0,-35 229-64 0 0,-9 67 76 0 0,4 0 0 0 0,3 1 0 0 0,5 1 0 0 0,2 0 0 0 0,5 0 0 0 0,3 1 0 0 0,8 76-168 0 0,7 301-931 0 0,-46-537-7340 0 0,24 60 2270 0 0,1 5-4979 0 0</inkml:trace>
  <inkml:trace contextRef="#ctx0" brushRef="#br0" timeOffset="6367.148">3762 1008 10482 0 0,'0'0'1855'0'0,"0"0"-1069"0"0,0 0-367 0 0,0 0 187 0 0,0 0 164 0 0,0 0 55 0 0,0 0-59 0 0,0 0-125 0 0,35 2-129 0 0,115 8-121 0 0,48-8 271 0 0,-62-12-495 0 0,-2-7 1 0 0,84-22-168 0 0,8-1-362 0 0,-210 36 250 0 0,4 0 439 0 0,-27 13 280 0 0,-62 35 311 0 0,3 3 1 0 0,2 3-1 0 0,1 3 1 0 0,-18 24-919 0 0,73-71 57 0 0,1 1 1 0 0,0 0 0 0 0,0 0 0 0 0,1 1 0 0 0,0-1 0 0 0,0 2 0 0 0,1-1-1 0 0,0 0 1 0 0,0 1 0 0 0,1 0 0 0 0,0 0 0 0 0,1 1 0 0 0,0-1-1 0 0,0 1 1 0 0,1-1 0 0 0,-1 7-58 0 0,4-15 7 0 0,0 1 0 0 0,-1 0 0 0 0,1 0 1 0 0,0-1-1 0 0,0 1 0 0 0,0-1 0 0 0,0 1 0 0 0,0-1 0 0 0,0 1 0 0 0,1-1 0 0 0,-1 0 0 0 0,0 1 0 0 0,1-1 0 0 0,-1 0 0 0 0,1 0 1 0 0,-1 0-1 0 0,1 0 0 0 0,0 0 0 0 0,-1-1 0 0 0,1 1 0 0 0,0 0 0 0 0,0-1 0 0 0,-1 1 0 0 0,1-1 0 0 0,0 0 0 0 0,0 1 1 0 0,0-1-1 0 0,-1 0 0 0 0,1 0 0 0 0,0 0 0 0 0,0 0 0 0 0,0-1 0 0 0,0 1-7 0 0,67-8 276 0 0,-37-4-242 0 0,-1-1 0 0 0,-1-1 1 0 0,0-2-1 0 0,0-1 0 0 0,-2-1 0 0 0,0-1 1 0 0,-2-2-1 0 0,12-11-34 0 0,-12 11-12 0 0,85-63 24 0 0,-102 139-161 0 0,-11 120 277 0 0,5-169-124 0 0,0 0 0 0 0,0-1-1 0 0,1 1 1 0 0,0-1 0 0 0,0 0 0 0 0,0 0 0 0 0,1-1 0 0 0,-1 1-1 0 0,1-1 1 0 0,0 0 0 0 0,0 0 0 0 0,1-1 0 0 0,-1 1 0 0 0,1-1-1 0 0,0 0 1 0 0,-1-1 0 0 0,1 1 0 0 0,0-1 0 0 0,1-1 0 0 0,-1 1-1 0 0,0-1 1 0 0,1 0 0 0 0,-1 0 0 0 0,0-1 0 0 0,1 0-1 0 0,-1 0 1 0 0,1 0 0 0 0,-1-1 0 0 0,0 0 0 0 0,1 0 0 0 0,-1-1-1 0 0,0 1 1 0 0,0-1 0 0 0,0-1 0 0 0,0 1 0 0 0,0-1 0 0 0,0 0-1 0 0,4-4-3 0 0,29-20 16 0 0,0-1 0 0 0,-2-2 0 0 0,-1-2 0 0 0,-2-1 0 0 0,-1-2 0 0 0,-2-1 0 0 0,-1-1 0 0 0,-2-2 0 0 0,-1-1 0 0 0,-3-1 0 0 0,-1-1-1 0 0,-2-1 1 0 0,-2-1 0 0 0,-2 0 0 0 0,-2-2 0 0 0,-1 0 0 0 0,0-18-16 0 0,1 2-68 0 0,-4 0 0 0 0,-2-1 0 0 0,-3 0 0 0 0,-3-1 0 0 0,-3-6 68 0 0,1 66 6 0 0,0 1 0 0 0,-1 0 0 0 0,1 0 0 0 0,-1-1-1 0 0,0 1 1 0 0,0 0 0 0 0,0-1 0 0 0,0 1 0 0 0,-1 0 0 0 0,1 0 0 0 0,-1-1-1 0 0,0 1 1 0 0,0 0 0 0 0,0 0 0 0 0,0 0 0 0 0,-1 0 0 0 0,1 0 0 0 0,-1 0 0 0 0,0 0-1 0 0,0 1 1 0 0,0-1 0 0 0,0 0 0 0 0,0 1 0 0 0,0 0 0 0 0,-1-1 0 0 0,1 1 0 0 0,-1 0-1 0 0,0 0 1 0 0,0 1 0 0 0,1-1 0 0 0,-1 0 0 0 0,0 1 0 0 0,0 0 0 0 0,-1 0 0 0 0,1 0-1 0 0,0 0 1 0 0,-2 0-6 0 0,-2 5 2 0 0,1 0-1 0 0,0 1 1 0 0,0 0 0 0 0,0 0-1 0 0,0 1 1 0 0,1 0-1 0 0,0-1 1 0 0,0 2-1 0 0,0-1 1 0 0,1 1 0 0 0,0-1-1 0 0,0 1 1 0 0,1 0-1 0 0,0 0 1 0 0,0 1-1 0 0,0 2-1 0 0,-1-1 9 0 0,-11 35 38 0 0,2 1 1 0 0,2 0-1 0 0,3 0 0 0 0,1 1 1 0 0,2 0-1 0 0,2 0 1 0 0,2 1-1 0 0,3 27-47 0 0,-2-64 7 0 0,5 66 125 0 0,4-1 0 0 0,2 1 0 0 0,4-2 0 0 0,7 16-133 0 0,1 11 109 0 0,16 58-102 0 0,-65-174-907 0 0,-8-54-3250 0 0,15 30-6641 0 0,15 30 410 0 0</inkml:trace>
  <inkml:trace contextRef="#ctx0" brushRef="#br0" timeOffset="6610.104">5159 853 14907 0 0,'0'0'1039'0'0,"0"0"-281"0"0,0 0-114 0 0,0 0 147 0 0,0 0 202 0 0,0 0 91 0 0,0 0-61 0 0,0 0-157 0 0,0 0-162 0 0,0 0-135 0 0,34 3-137 0 0,110 7-80 0 0,194-8 359 0 0,-301-2-1116 0 0,33 0-525 0 0,-24 3-4348 0 0,-30-2-3572 0 0</inkml:trace>
  <inkml:trace contextRef="#ctx0" brushRef="#br0" timeOffset="6851.354">6090 1104 13227 0 0,'0'0'4361'0'0,"0"0"-3833"0"0,0 0-272 0 0,0 0-80 0 0,0 0-48 0 0,0 0-48 0 0,0 0-80 0 0,0 0-144 0 0,0 0-192 0 0,0 0-328 0 0,0 0-881 0 0,0 0-2928 0 0,0 0-7121 0 0</inkml:trace>
  <inkml:trace contextRef="#ctx0" brushRef="#br0" timeOffset="6852.354">6090 758 19348 0 0,'0'0'1568'0'0,"0"0"-431"0"0,0 0-457 0 0,0 0-272 0 0,0 0-208 0 0,0 0-176 0 0,0 0-176 0 0,0 0-88 0 0,0 0-128 0 0,0 0-240 0 0,0 0-521 0 0,0 0-1295 0 0,0 0-4097 0 0,0 0-5402 0 0</inkml:trace>
  <inkml:trace contextRef="#ctx0" brushRef="#br0" timeOffset="7090.436">6667 898 18676 0 0,'0'0'1267'0'0,"0"0"-121"0"0,0 0-54 0 0,0 0-59 0 0,0 0-129 0 0,0 0-174 0 0,-32 4-167 0 0,-96 16-127 0 0,125-20-415 0 0,0 0 0 0 0,0 1 0 0 0,0-1 0 0 0,-1 1 0 0 0,2-1 1 0 0,-1 1-1 0 0,0 0 0 0 0,0 0 0 0 0,0 0 0 0 0,0 1 0 0 0,0-1 0 0 0,1 1 0 0 0,-1-1 1 0 0,1 1-1 0 0,-1 0 0 0 0,1 0 0 0 0,0 0 0 0 0,0 0 0 0 0,0 0 0 0 0,0 1 0 0 0,0-1 1 0 0,-1 2-22 0 0,-3 5 78 0 0,2-3-70 0 0,-1 0 0 0 0,1 0 1 0 0,0 1-1 0 0,0-1 1 0 0,1 1-1 0 0,0 0 0 0 0,0 0 1 0 0,1 0-1 0 0,0 0 1 0 0,0 1-1 0 0,0-1 0 0 0,1 1 1 0 0,0-1-1 0 0,1 1 1 0 0,-1-1-1 0 0,2 1 1 0 0,-1 0-1 0 0,1-1 0 0 0,0 1 1 0 0,1-1-1 0 0,-1 0 1 0 0,1 1-1 0 0,1-1 0 0 0,0 0 1 0 0,0 0-1 0 0,0 0 1 0 0,1-1-1 0 0,-1 1 0 0 0,2-1 1 0 0,-1 0-1 0 0,1 0 1 0 0,0 0-1 0 0,0-1 0 0 0,1 1 1 0 0,-1-1-1 0 0,1-1 1 0 0,0 1-1 0 0,0-1 0 0 0,1 0 1 0 0,0 0-1 0 0,-1-1 1 0 0,1 0-1 0 0,1 0-8 0 0,11 2-50 0 0,0 0-1 0 0,0-2 1 0 0,0-1-1 0 0,1 0 1 0 0,-1-1-1 0 0,0-1 1 0 0,1-1-1 0 0,-1-1 1 0 0,0 0-1 0 0,17-5 51 0 0,12-6-3391 0 0,-3-4-3303 0 0,-35 12-5298 0 0</inkml:trace>
  <inkml:trace contextRef="#ctx0" brushRef="#br0" timeOffset="8086.504">6043 1030 0 0 0,'0'0'1088'0'0,"0"0"205"0"0,0 0-27 0 0,0 0-41 0 0,0 0-93 0 0,0 0-109 0 0,0 0-68 0 0,0 0-94 0 0,0 0-51 0 0,0 0-29 0 0,0 0-13 0 0,1-4-26 0 0,5-10 14 0 0,-4 10 18 0 0,0 11 7408 0 0,-3 23-7189 0 0,-19 194 1019 0 0,17-210-1850 0 0,3-14-420 0 0,0 0 1 0 0,0 0 0 0 0,1 0-1 0 0,-1 0 1 0 0,0 0 0 0 0,0 0-1 0 0,1 0 1 0 0,-1 0 0 0 0,0 0-1 0 0,1 0 1 0 0,-1 0 0 0 0,0 0-1 0 0,0 0 1 0 0,0 0 0 0 0,1 0-1 0 0,-1 1 1 0 0,0-1 0 0 0,0 0 0 0 0,1 0-1 0 0,-1 0 258 0 0,4-7-5105 0 0,3-1-6049 0 0</inkml:trace>
  <inkml:trace contextRef="#ctx0" brushRef="#br0" timeOffset="13271.134">7922 979 0 0 0,'0'0'723'0'0,"0"0"309"0"0,0 0 126 0 0,0 0 30 0 0,0 0-36 0 0,0 0-2 0 0,0 0-37 0 0,0 0-61 0 0,0 0-26 0 0,7-8-30 0 0,32-35 1978 0 0,-43 35 4318 0 0,-34-3-5739 0 0,38 11-1457 0 0,-12 0 8 0 0,0 0 0 0 0,0 0 0 0 0,0 1 0 0 0,0 1 0 0 0,0 0 0 0 0,0 0 0 0 0,0 1 1 0 0,1 1-1 0 0,0 0 0 0 0,-1 1 0 0 0,1 0 0 0 0,1 0 0 0 0,-1 1 0 0 0,1 1 0 0 0,0 0 0 0 0,0 0 0 0 0,1 1 0 0 0,0 0 0 0 0,1 0 1 0 0,-2 3-105 0 0,5-5 33 0 0,1-1 0 0 0,0 1 0 0 0,0 0 0 0 0,1 0 0 0 0,-1 0 0 0 0,1 1 0 0 0,1-1 0 0 0,-1 1 0 0 0,1-1 0 0 0,0 1 0 0 0,1 0 0 0 0,0 0 0 0 0,0 0 0 0 0,0 0 0 0 0,1 0 0 0 0,0 0 0 0 0,0 0 0 0 0,1 0 0 0 0,0 0 0 0 0,0 0 0 0 0,0 0 0 0 0,1-1 0 0 0,0 1 0 0 0,1 0 0 0 0,-1-1 0 0 0,1 1 0 0 0,0-1 0 0 0,1 0 1 0 0,0 0-1 0 0,0 0 0 0 0,0-1 0 0 0,1 1 0 0 0,-1-1 0 0 0,1 0 0 0 0,0 0 0 0 0,1-1 0 0 0,-1 0 0 0 0,1 0 0 0 0,3 2-33 0 0,5 1 50 0 0,0-1 0 0 0,1 0 0 0 0,0-1 0 0 0,0-1 0 0 0,0 0 0 0 0,0-1 0 0 0,1-1 0 0 0,-1 0 0 0 0,1-1 0 0 0,0 0 0 0 0,-1-2 0 0 0,1 0 0 0 0,-1-1 0 0 0,6-1-50 0 0,-9 0-137 0 0,-1 0-1 0 0,0-1 1 0 0,0 0 0 0 0,0-1 0 0 0,-1-1-1 0 0,0 1 1 0 0,0-2 0 0 0,0 1-1 0 0,-1-1 1 0 0,0-1 0 0 0,4-4 137 0 0,10-9-4679 0 0,-3-1-4075 0 0,-11 14-2878 0 0</inkml:trace>
  <inkml:trace contextRef="#ctx0" brushRef="#br0" timeOffset="14355.454">8642 912 4937 0 0,'0'0'4309'0'0,"0"0"-2019"0"0,0 0-725 0 0,0 0-163 0 0,0 0-32 0 0,0 0-102 0 0,0 0-170 0 0,0 0-184 0 0,0 0-188 0 0,0 0-137 0 0,0 0-86 0 0,0 0-25 0 0,-18 0-28 0 0,-59 2-44 0 0,68-1-301 0 0,0 1 0 0 0,1-1 0 0 0,-1 2 0 0 0,0-1 0 0 0,1 1 0 0 0,-1 0 0 0 0,1 1 0 0 0,0 0 0 0 0,0 0 0 0 0,0 1 0 0 0,1 0 0 0 0,-2 2-105 0 0,-11 6 208 0 0,4-2-135 0 0,1 1-1 0 0,1 0 1 0 0,0 1 0 0 0,0 1-1 0 0,1 0 1 0 0,1 1 0 0 0,1 0 0 0 0,0 1-1 0 0,1 0 1 0 0,0 1 0 0 0,1 0-1 0 0,-5 17-72 0 0,11-27 5 0 0,1 0 0 0 0,0 0 0 0 0,0 1 0 0 0,1-1 0 0 0,0 1-1 0 0,0-1 1 0 0,1 1 0 0 0,0 0 0 0 0,0-1 0 0 0,0 1 0 0 0,2 5-5 0 0,1-9 27 0 0,0-1 1 0 0,-1-1 0 0 0,1 1 0 0 0,0 0 0 0 0,1-1-1 0 0,-1 1 1 0 0,0-1 0 0 0,1 0 0 0 0,-1 0 0 0 0,1-1-1 0 0,0 1 1 0 0,-1-1 0 0 0,1 1 0 0 0,0-1-1 0 0,0 0 1 0 0,0-1 0 0 0,0 1 0 0 0,0-1 0 0 0,0 1-1 0 0,0-1 1 0 0,0 0 0 0 0,0-1 0 0 0,0 1 0 0 0,0-1-1 0 0,1 0-27 0 0,13-5 116 0 0,0 0 0 0 0,0-1-1 0 0,-1-1 1 0 0,1-1 0 0 0,-2 0-1 0 0,0-1 1 0 0,0-1 0 0 0,0-1-1 0 0,-2 0 1 0 0,1-1 0 0 0,3-5-116 0 0,156-159 314 0 0,-136 138-291 0 0,-44 65-411 0 0,-9 5 427 0 0,10-24-40 0 0,0 1 0 0 0,1-1 0 0 0,0 0 0 0 0,0 1 0 0 0,1 0 0 0 0,0 0 0 0 0,1 0 0 0 0,-1 0 0 0 0,1 1 0 0 0,1-1 0 0 0,0 1 0 0 0,0-1 0 0 0,0 1 0 0 0,1-1 0 0 0,1 1 0 0 0,-1-1 0 0 0,1 1 0 0 0,1-1 0 0 0,0 0 0 0 0,1 4 1 0 0,2-7 5 0 0,-1 0-1 0 0,2-1 1 0 0,-1 1 0 0 0,1-1 0 0 0,-1 0 0 0 0,1 0 0 0 0,0-1 0 0 0,1 0 0 0 0,-1 0 0 0 0,0 0-1 0 0,1-1 1 0 0,0 0 0 0 0,-1 0 0 0 0,1-1 0 0 0,0 0 0 0 0,0 0 0 0 0,0 0 0 0 0,0-1 0 0 0,0 0-1 0 0,0-1 1 0 0,0 1 0 0 0,0-1 0 0 0,-1 0 0 0 0,1-1 0 0 0,0 0 0 0 0,0 0 0 0 0,-1-1 0 0 0,0 1 0 0 0,1-1-1 0 0,-1-1 1 0 0,0 1 0 0 0,0-1 0 0 0,-1 0 0 0 0,1 0 0 0 0,-1-1 0 0 0,4-3-5 0 0,231-245 196 0 0,-120 131-152 0 0,-92 107-108 0 0,-24 41-28 0 0,3 158 241 0 0,-6-173-144 0 0,0 0 0 0 0,-1-1 0 0 0,0 1 0 0 0,-1 0 0 0 0,-1 0 0 0 0,1 0 0 0 0,-2 0 0 0 0,1-1 0 0 0,-1 1 0 0 0,-1-1 0 0 0,0 0 0 0 0,-1 0 0 0 0,0 0 0 0 0,0-1 0 0 0,-2 3-5 0 0,2-5-21 0 0,0-1-1 0 0,-1 0 1 0 0,0 0 0 0 0,0-1 0 0 0,0 0 0 0 0,0 0 0 0 0,-1 0-1 0 0,0-1 1 0 0,0 0 0 0 0,0 0 0 0 0,-1 0 0 0 0,1-1 0 0 0,-1 0 0 0 0,0-1-1 0 0,0 0 1 0 0,0 0 0 0 0,0-1 0 0 0,0 0 0 0 0,0 0 0 0 0,0-1-1 0 0,0 0 1 0 0,0 0 0 0 0,-9-2 21 0 0,17 2-14 0 0,-1 0 0 0 0,1-1 0 0 0,-1 1 0 0 0,1-1 0 0 0,-1 1 0 0 0,1-1 0 0 0,0 1 0 0 0,-1-1 0 0 0,1 1 0 0 0,0-1 0 0 0,-1 1 0 0 0,1-1 0 0 0,0 0 0 0 0,0 1 0 0 0,-1-1 0 0 0,1 1 0 0 0,0-1 0 0 0,0 0 0 0 0,0 1 0 0 0,0-1 0 0 0,0 0 0 0 0,0 1 0 0 0,0-1 0 0 0,0 0 0 0 0,0 1 0 0 0,0-1 0 0 0,0 1 0 0 0,0-1 0 0 0,1 0 0 0 0,-1 1 0 0 0,0-1 0 0 0,0 1 0 0 0,1-1 0 0 0,-1 0 0 0 0,0 1 0 0 0,1-1 0 0 0,-1 1 0 0 0,1-1 0 0 0,-1 1 0 0 0,0-1 0 0 0,1 1 0 0 0,-1 0 0 0 0,1-1 0 0 0,-1 1 0 0 0,1 0 0 0 0,0-1 0 0 0,-1 1 0 0 0,1 0 0 0 0,-1-1 0 0 0,1 1 0 0 0,-1 0 0 0 0,1 0 0 0 0,0 0 0 0 0,-1 0 0 0 0,1 0 0 0 0,0-1 0 0 0,-1 1 1 0 0,1 0-1 0 0,0 0 0 0 0,-1 1 0 0 0,1-1 0 0 0,-1 0 0 0 0,1 0 14 0 0,18-4 1 0 0,1 1 1 0 0,-1 1 0 0 0,0 0 0 0 0,1 2 0 0 0,-1 0 0 0 0,1 1 0 0 0,-1 1 0 0 0,0 1 0 0 0,1 1 0 0 0,13 4-2 0 0,1-1 74 0 0,108-3 411 0 0,-124-5-401 0 0,0-1 0 0 0,-1-1 0 0 0,1-1 0 0 0,-1-1 0 0 0,0 0 0 0 0,0-1-1 0 0,-1-1 1 0 0,0 0 0 0 0,0-1 0 0 0,-1-1 0 0 0,0 0 0 0 0,0-2 0 0 0,-1 1 0 0 0,0-2-1 0 0,-1 0 1 0 0,0 0 0 0 0,-1-1 0 0 0,-1-1 0 0 0,4-6-84 0 0,57-115 344 0 0,-70 133-339 0 0,-1-1 0 0 0,1 1 1 0 0,-1 0-1 0 0,0-1 0 0 0,0 1 0 0 0,0-1 0 0 0,0 0 1 0 0,0 1-1 0 0,-1-1 0 0 0,1 1 0 0 0,-1-1 0 0 0,0 0 1 0 0,0 0-1 0 0,0 1 0 0 0,0-1 0 0 0,0 0 0 0 0,0 1 1 0 0,-1-1-1 0 0,1 0 0 0 0,-1 1 0 0 0,0-1 0 0 0,0 1 0 0 0,0-1 1 0 0,0 1-1 0 0,0-1 0 0 0,0 1 0 0 0,-1 0 0 0 0,1-1 1 0 0,-1 1-1 0 0,0 0 0 0 0,1 0 0 0 0,-1 0 0 0 0,0 0 1 0 0,0 0-1 0 0,0 1 0 0 0,-1-1 0 0 0,1 1 0 0 0,-1-1-5 0 0,-7 2-4 0 0,0 0-1 0 0,0 1 1 0 0,0 1-1 0 0,1-1 1 0 0,-1 2-1 0 0,1-1 1 0 0,-1 1-1 0 0,1 1 0 0 0,0 0 1 0 0,0 0-1 0 0,1 1 1 0 0,-1 0-1 0 0,1 0 1 0 0,0 1-1 0 0,0 0 1 0 0,1 0-1 0 0,-1 1 0 0 0,2 0 1 0 0,-1 0-1 0 0,1 1 1 0 0,0 0-1 0 0,0 0 1 0 0,1 0-1 0 0,-1 4 5 0 0,1-5 3 0 0,0 0 0 0 0,0 0 0 0 0,1 0-1 0 0,0 1 1 0 0,1-1 0 0 0,-1 1 0 0 0,2 0 0 0 0,-1 0 0 0 0,1 0-1 0 0,0 1 1 0 0,1-1 0 0 0,0 0 0 0 0,0 1 0 0 0,1-1 0 0 0,0 1-1 0 0,0-1 1 0 0,1 1 0 0 0,0-1 0 0 0,1 1 0 0 0,-1-1 0 0 0,2 0-1 0 0,-1 0 1 0 0,1 0 0 0 0,1 0 0 0 0,-1-1 0 0 0,1 1 0 0 0,0-1-1 0 0,1 0 1 0 0,0 0 0 0 0,0 0 0 0 0,1-1 0 0 0,0 1-3 0 0,16 8-35 0 0,0-1 0 0 0,1-2 0 0 0,1 0 1 0 0,0-1-1 0 0,0-2 0 0 0,1 0 0 0 0,0-2 1 0 0,1-1-1 0 0,0 0 0 0 0,0-2 0 0 0,0-1 1 0 0,0-2-1 0 0,0 0 0 0 0,0-2 0 0 0,2 0 35 0 0,8-2-1418 0 0,-13-2-3776 0 0,-11 2-5739 0 0</inkml:trace>
  <inkml:trace contextRef="#ctx0" brushRef="#br0" timeOffset="16272.687">1 1803 5625 0 0,'0'0'1166'0'0,"0"0"-265"0"0,0 0-25 0 0,0 0 157 0 0,0 0 152 0 0,0 0 8 0 0,0 0-127 0 0,0 0-176 0 0,0 0-182 0 0,0 0-72 0 0,0 0-20 0 0,4 0 711 0 0,241-14 2287 0 0,167 3-1000 0 0,-321 3-2287 0 0,397-35 1742 0 0,396 20-2069 0 0,-339 45 458 0 0,151-26 268 0 0,-137-14-414 0 0,117 51-27 0 0,-217-26-197 0 0,352-17-38 0 0,-74-12 90 0 0,-1-30 50 0 0,278 22 81 0 0,-479 1-150 0 0,-207 7-55 0 0,181-7 74 0 0,-290 21-48 0 0,-65-7 20 0 0,-143 13-647 0 0,-17 1-3146 0 0,-6 3-5967 0 0,7-1-2520 0 0</inkml:trace>
  <inkml:trace contextRef="#ctx0" brushRef="#br0" timeOffset="18626.29">10472 875 7378 0 0,'0'0'1940'0'0,"0"0"-600"0"0,0 0-247 0 0,0 0 196 0 0,0 0 165 0 0,0 0-35 0 0,0 0-238 0 0,0 0-310 0 0,0 0-161 0 0,0 0-76 0 0,0 0-83 0 0,-5 3-88 0 0,-12 7-52 0 0,17-9-348 0 0,0 0 0 0 0,1-1 1 0 0,-1 1-1 0 0,0 0 0 0 0,0-1 0 0 0,0 1 1 0 0,1-1-1 0 0,-1 1 0 0 0,0-1 1 0 0,1 1-1 0 0,-1 0 0 0 0,0-1 0 0 0,1 1 1 0 0,-1-1-1 0 0,1 1 0 0 0,-1-1 1 0 0,1 0-1 0 0,-1 1 0 0 0,1-1 0 0 0,-1 1 1 0 0,1-1-1 0 0,0 0 0 0 0,-1 0 1 0 0,1 1-1 0 0,-1-1 0 0 0,1 0 0 0 0,0 0 1 0 0,-1 0-1 0 0,1 1 0 0 0,0-1 0 0 0,-1 0 1 0 0,1 0-1 0 0,0 0 0 0 0,-1 0 1 0 0,1 0-1 0 0,-1 0 0 0 0,1-1 0 0 0,0 1 1 0 0,-1 0-1 0 0,1 0 0 0 0,0 0 1 0 0,-1-1-1 0 0,1 1 0 0 0,-1 0 0 0 0,1 0 1 0 0,0-1-1 0 0,-1 1 0 0 0,1-1 1 0 0,-1 1-1 0 0,1 0-63 0 0,1 0 239 0 0,23-4 128 0 0,-14-4 414 0 0,-23 10-3953 0 0,3 1-5493 0 0,6 0-2727 0 0</inkml:trace>
  <inkml:trace contextRef="#ctx0" brushRef="#br0" timeOffset="19160.694">10485 1207 10130 0 0,'0'0'3244'0'0,"0"0"-1491"0"0,0 0-578 0 0,0 0 32 0 0,0 0 80 0 0,0 0-52 0 0,0 0-208 0 0,0 0-283 0 0,0 0-241 0 0,0 0-139 0 0,0 0-88 0 0,0 0-32 0 0,0 0-7 0 0,-15 19 1694 0 0,38-38-166 0 0,-22 19-1696 0 0,-1 0 3 0 0,0 0-21 0 0,0 0 6 0 0,0 0-10 0 0,0 0-12 0 0,-7 0 779 0 0,8 0-1757 0 0,0 0-2338 0 0,0 0-3302 0 0,1 0-5732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2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463 264 8698 0 0,'0'0'1750'0'0,"0"0"-354"0"0,0 0-159 0 0,0 0 65 0 0,0 0 120 0 0,0 0-26 0 0,0 0-142 0 0,0 0-179 0 0,0 0-194 0 0,0 0-154 0 0,0 0-111 0 0,-16-7-79 0 0,-52-23-91 0 0,64 29-385 0 0,1-1 1 0 0,-1 1-1 0 0,0-1 1 0 0,0 1-1 0 0,0 1 0 0 0,0-1 1 0 0,0 0-1 0 0,0 1 1 0 0,0 0-1 0 0,0 0 1 0 0,0 0-1 0 0,0 1 0 0 0,0-1 1 0 0,0 1-1 0 0,0 0 1 0 0,0 0-1 0 0,0 0 0 0 0,-3 2-61 0 0,0-1 86 0 0,-13 7 25 0 0,1 0 1 0 0,0 1 0 0 0,1 0-1 0 0,0 2 1 0 0,0 0-1 0 0,2 1 1 0 0,-1 1-1 0 0,2 0 1 0 0,0 1 0 0 0,1 1-1 0 0,0 0 1 0 0,1 1-1 0 0,1 0 1 0 0,1 1-1 0 0,-6 12-111 0 0,11-19 45 0 0,1 1 0 0 0,-1 0 0 0 0,2 0-1 0 0,0 1 1 0 0,0-1 0 0 0,2 1-1 0 0,-1 0 1 0 0,1 0 0 0 0,1 0-1 0 0,0 0 1 0 0,1 0 0 0 0,2 12-45 0 0,-2-22 23 0 0,1 0 1 0 0,0 0 0 0 0,0 0 0 0 0,0-1 0 0 0,1 1-1 0 0,-1 0 1 0 0,1 0 0 0 0,-1-1 0 0 0,1 1 0 0 0,0-1-1 0 0,0 1 1 0 0,0-1 0 0 0,0 0 0 0 0,1 0 0 0 0,-1 0-1 0 0,0 0 1 0 0,1 0 0 0 0,0-1 0 0 0,-1 1 0 0 0,1-1-1 0 0,0 1 1 0 0,0-1 0 0 0,0 0 0 0 0,0 0 0 0 0,0 0-1 0 0,0-1 1 0 0,0 1 0 0 0,0-1 0 0 0,0 0 0 0 0,0 1-1 0 0,2-1-23 0 0,3 0 67 0 0,0 0 0 0 0,0 0 0 0 0,0-1 1 0 0,-1 0-1 0 0,1 0 0 0 0,0 0 0 0 0,0-1 0 0 0,0-1 0 0 0,-1 1 0 0 0,0-1 0 0 0,7-4-67 0 0,27-20 88 0 0,-2-2 0 0 0,-1-2 0 0 0,-1-1 0 0 0,-2-2 0 0 0,-1-2 0 0 0,-2-1 0 0 0,-1-1 0 0 0,5-12-88 0 0,64-109 158 0 0,-101 193-126 0 0,-5 56 180 0 0,-3 118 170 0 0,11-186-362 0 0,1 1 1 0 0,0-1 0 0 0,2 1-1 0 0,1-1 1 0 0,1-1-1 0 0,1 1 1 0 0,1 0-21 0 0,16 50 13 0 0,-25-72-103 0 0,0-1-1 0 0,0 1 0 0 0,1 0 1 0 0,-1-1-1 0 0,0 1 1 0 0,1 0-1 0 0,-1 0 0 0 0,0 0 1 0 0,1-1-1 0 0,-1 1 0 0 0,1 0 1 0 0,-1 0-1 0 0,0 0 1 0 0,1 0-1 0 0,-1 0 0 0 0,1 0 1 0 0,-1 0-1 0 0,0-1 0 0 0,1 1 1 0 0,-1 1-1 0 0,1-1 1 0 0,-1 0-1 0 0,1 0 0 0 0,-1 0 1 0 0,0 0-1 0 0,1 0 1 0 0,-1 0-1 0 0,1 0 0 0 0,-1 0 1 0 0,0 1-1 0 0,1-1 0 0 0,-1 0 1 0 0,0 0-1 0 0,1 0 1 0 0,-1 1-1 0 0,0-1 0 0 0,1 0 1 0 0,-1 1-1 0 0,0-1 0 0 0,1 0 91 0 0,4-14-2653 0 0,1 3-4238 0 0,-5 7-4837 0 0</inkml:trace>
  <inkml:trace contextRef="#ctx0" brushRef="#br0" timeOffset="300.479">1096 503 13659 0 0,'0'0'2035'0'0,"0"0"-700"0"0,0 0-287 0 0,0 0 118 0 0,0 0 125 0 0,0 0-12 0 0,0 0-212 0 0,0 0-290 0 0,0 0-211 0 0,0 0-105 0 0,0 0-57 0 0,0 0-25 0 0,0 0 0 0 0,-11 19-65 0 0,-72 114 310 0 0,-43 38-934 0 0,125-170 184 0 0,1-1 1 0 0,0 0 0 0 0,0 1 0 0 0,0-1 0 0 0,0 1-1 0 0,-1-1 1 0 0,1 0 0 0 0,0 1 0 0 0,0-1 0 0 0,-1 0-1 0 0,1 1 1 0 0,0-1 0 0 0,0 0 0 0 0,-1 1 0 0 0,1-1-1 0 0,0 0 1 0 0,-1 0 0 0 0,1 1 0 0 0,-1-1 0 0 0,1 0-1 0 0,0 0 1 0 0,-1 0 0 0 0,1 1 0 0 0,-1-1-1 0 0,1 0 1 0 0,-1 0 0 0 0,1 0 0 0 0,0 0 0 0 0,-1 0-1 0 0,1 0 1 0 0,-1 0 0 0 0,1 0 0 0 0,-1 0 0 0 0,1 0-1 0 0,0 0 1 0 0,-1 0 0 0 0,1 0 0 0 0,-1-1 0 0 0,1 1-1 0 0,-1 0 1 0 0,1 0 0 0 0,0 0 0 0 0,-1-1 0 0 0,1 1-1 0 0,0 0 1 0 0,-1 0 0 0 0,1-1 0 0 0,0 1 0 0 0,-1 0-1 0 0,1-1 1 0 0,0 1 0 0 0,-1 0 0 0 0,1-1-1 0 0,0 1 1 0 0,0 0 0 0 0,-1-1 125 0 0,-8-26-10861 0 0,8 24 8935 0 0,1-4-4749 0 0</inkml:trace>
  <inkml:trace contextRef="#ctx0" brushRef="#br0" timeOffset="555.308">850 485 4513 0 0,'0'0'3138'0'0,"0"0"-475"0"0,0 0-392 0 0,0 0-238 0 0,0 0-250 0 0,0 0-299 0 0,0 0-316 0 0,0 0-271 0 0,0 0-189 0 0,0 0-103 0 0,0 0-7 0 0,0 0-8 0 0,-2 8-41 0 0,1-7-535 0 0,0 4 73 0 0,0-1 0 0 0,0 1 0 0 0,0 0 0 0 0,1-1 0 0 0,0 1 1 0 0,0 0-1 0 0,0 0 0 0 0,0 0 0 0 0,1-1 0 0 0,-1 1 1 0 0,1 0-1 0 0,0-1 0 0 0,1 1 0 0 0,-1-1 0 0 0,1 2-87 0 0,14 20 311 0 0,1 0 1 0 0,1-1-1 0 0,2 0 0 0 0,0-2 1 0 0,1 0-1 0 0,2-2 0 0 0,3 3-311 0 0,25 25-325 0 0,-49-49 911 0 0,-1 0-2951 0 0,0 1-6714 0 0,-1-1-2469 0 0</inkml:trace>
  <inkml:trace contextRef="#ctx0" brushRef="#br0" timeOffset="893.795">1295 293 15947 0 0,'0'0'1395'0'0,"0"0"-473"0"0,0 0-231 0 0,0 0 81 0 0,0 0 136 0 0,0 0 35 0 0,0 0-91 0 0,0 0-125 0 0,0 0-99 0 0,0 0-74 0 0,0 0-69 0 0,0 0-73 0 0,0 0-57 0 0,33-1-47 0 0,102-4-51 0 0,169-6 765 0 0,-285 9-1196 0 0,-1 0 367 0 0,-16 2-4622 0 0,-9-1-5503 0 0,2 1-1624 0 0</inkml:trace>
  <inkml:trace contextRef="#ctx0" brushRef="#br0" timeOffset="1136.003">1334 500 11058 0 0,'0'0'3740'0'0,"0"0"-2093"0"0,0 0-707 0 0,0 0 36 0 0,0 0 34 0 0,0 0-57 0 0,0 0-128 0 0,0 0-144 0 0,0 0-125 0 0,33 2-76 0 0,107 7-69 0 0,-38-20 144 0 0,59-16-254 0 0,35-6-4999 0 0,-157 22-2076 0 0,-31 9 3684 0 0,9-3-6481 0 0</inkml:trace>
  <inkml:trace contextRef="#ctx0" brushRef="#br0" timeOffset="1386.445">2291 231 11210 0 0,'0'0'1793'0'0,"0"0"-438"0"0,0 0-187 0 0,0 0-12 0 0,0 0-18 0 0,0 0-95 0 0,0 0-167 0 0,0 0-188 0 0,-33 20-147 0 0,-100 63-94 0 0,129-81-415 0 0,-1 1 1 0 0,1-1-1 0 0,0 1 0 0 0,-1 0 1 0 0,1 0-1 0 0,1 1 0 0 0,-1-1 0 0 0,0 1 1 0 0,1 0-1 0 0,0 0 0 0 0,0 0 0 0 0,0 0 1 0 0,0 1-1 0 0,1-1 0 0 0,-2 5-32 0 0,-2 4 94 0 0,2-6-42 0 0,0-1 0 0 0,1 1-1 0 0,0 0 1 0 0,0 0 0 0 0,0 0 0 0 0,1 0 0 0 0,0 1 0 0 0,0-1 0 0 0,1 0 0 0 0,0 1 0 0 0,0-1 0 0 0,1 1-1 0 0,0 0 1 0 0,0-1 0 0 0,1 1 0 0 0,0-1 0 0 0,0 1 0 0 0,1-1 0 0 0,0 0 0 0 0,0 1 0 0 0,1-1 0 0 0,0 0-1 0 0,0 0 1 0 0,0-1 0 0 0,1 1 0 0 0,0-1 0 0 0,1 1 0 0 0,-1-1 0 0 0,1-1 0 0 0,0 1 0 0 0,1-1 0 0 0,-1 0 0 0 0,1 0-1 0 0,0 0 1 0 0,0-1 0 0 0,1 0 0 0 0,0 0-52 0 0,14 4 191 0 0,1-1-1 0 0,0-2 1 0 0,1 0-1 0 0,-1-1 1 0 0,1-1-1 0 0,0-1 1 0 0,0-2-1 0 0,0 0 0 0 0,0-1 1 0 0,0-1-1 0 0,-1-1 1 0 0,5-3-191 0 0,7 1 208 0 0,0-2-1 0 0,0-1 1 0 0,-1-2-1 0 0,-1-1 1 0 0,1-2 0 0 0,-2-1-1 0 0,0-1 1 0 0,-1-2 0 0 0,0-1-1 0 0,-2-1 1 0 0,0-1-1 0 0,-1-2 1 0 0,-1-1 0 0 0,-1-1-1 0 0,-1-1 1 0 0,6-11-208 0 0,-24 28-1 0 0,-1 0 0 0 0,0-1 0 0 0,0 0 0 0 0,-1 0 0 0 0,0 0 0 0 0,0-1 0 0 0,-1 1 0 0 0,-1-1 0 0 0,0 0 0 0 0,0 0 0 0 0,0 0 0 0 0,-2 0 0 0 0,1 0 0 0 0,-1 0 0 0 0,-1 0 0 0 0,1 0 0 0 0,-2 0 0 0 0,0 0 0 0 0,0 1 0 0 0,0-1 0 0 0,-1 0 0 0 0,-1 1 0 0 0,0 0 0 0 0,0 0 0 0 0,0 0 0 0 0,-1 0 0 0 0,-1 1 0 0 0,0-1 0 0 0,0 1 0 0 0,0 1 0 0 0,-1-1 0 0 0,0 1 0 0 0,0 0 0 0 0,-1 1 0 0 0,0 0 0 0 0,0 0 0 0 0,-1 1 0 0 0,1 0 0 0 0,-5-2 1 0 0,-5-1-121 0 0,1 0 0 0 0,-1 1-1 0 0,0 1 1 0 0,0 1 0 0 0,-1 1 0 0 0,0 0-1 0 0,0 2 1 0 0,0 0 0 0 0,0 0-1 0 0,0 2 1 0 0,0 1 0 0 0,0 0 0 0 0,0 1-1 0 0,0 1 1 0 0,1 1 0 0 0,-8 3 121 0 0,-10 4-1243 0 0,0 1-1 0 0,2 1 1 0 0,-1 2 0 0 0,-27 17 1243 0 0,20-6-4896 0 0,10-7-6656 0 0</inkml:trace>
  <inkml:trace contextRef="#ctx0" brushRef="#br0" timeOffset="1809.187">2153 286 584 0 0,'0'0'1947'0'0,"0"0"39"0"0,0 0-14 0 0,0 0-41 0 0,0 0-45 0 0,0 0-88 0 0,0 0-118 0 0,0 0-162 0 0,0 0-206 0 0,0 0-173 0 0,0 0-112 0 0,0 0-55 0 0,-21-8-29 0 0,-63-23-37 0 0,84 32-824 0 0,1-1 1 0 0,-1 1 0 0 0,0 0 0 0 0,1-1-1 0 0,-1 1 1 0 0,0 0 0 0 0,0 0 0 0 0,0 0 0 0 0,0-1-1 0 0,0 1 1 0 0,0 0 0 0 0,0 0 0 0 0,0 0-1 0 0,0-1 1 0 0,0 1 0 0 0,0 0 0 0 0,0 0 0 0 0,0-1-1 0 0,-1 1 1 0 0,1 0 0 0 0,0 0 0 0 0,-1-1-1 0 0,1 1 1 0 0,0 0 0 0 0,-1-1 0 0 0,1 1 0 0 0,-1 0-1 0 0,1-1 1 0 0,-1 1 0 0 0,0-1 0 0 0,1 1-1 0 0,-1-1 1 0 0,1 1 0 0 0,-1-1 0 0 0,0 1 0 0 0,1-1-1 0 0,-1 0 1 0 0,0 1 0 0 0,0-1 0 0 0,1 0-1 0 0,-1 1 1 0 0,0-1 0 0 0,0 0 0 0 0,1 0-1 0 0,-1 0 1 0 0,0 0 0 0 0,0 0 0 0 0,0 0 0 0 0,1 0-1 0 0,-1 0 1 0 0,0 0 0 0 0,0 0 0 0 0,0 0-1 0 0,1-1 1 0 0,-1 1 0 0 0,0 0 0 0 0,0-1 0 0 0,1 1-1 0 0,-2-1-82 0 0,11 8 253 0 0,0 0 0 0 0,1-1 0 0 0,-1 0 0 0 0,1 0-1 0 0,0-1 1 0 0,0-1 0 0 0,1 0 0 0 0,0 0-1 0 0,10 2-252 0 0,77 16 599 0 0,1-4 0 0 0,0-5 0 0 0,42-1-599 0 0,37 5 399 0 0,136 15 65 0 0,-127-10-375 0 0,-177-18-1612 0 0,-25-3-5161 0 0,8-1 1164 0 0,3 0-6756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2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4473 0 0,'0'0'2398'0'0,"0"0"-242"0"0,0 0-91 0 0,0 0-64 0 0,0 0-159 0 0,0 0-205 0 0,0 0-204 0 0,0 0-217 0 0,0 0-186 0 0,0 0-152 0 0,0 0-125 0 0,0 0-114 0 0,0 0-107 0 0,-7 0 204 0 0,6 0 1970 0 0,48 4 93 0 0,13 0-3015 0 0,283-4 314 0 0,-226-4 35 0 0,-116 4-126 0 0,-1 0-9 0 0,0 0 13 0 0,19-3 55 0 0,-15 2-4965 0 0,-8 1 2146 0 0,-1 0-2996 0 0,0 0-6136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16636 0 0,'0'0'1240'0'0,"0"0"-444"0"0,0 0-189 0 0,0 0 102 0 0,0 0 131 0 0,0 0 49 0 0,0 0-44 0 0,0 0-95 0 0,0 0-82 0 0,0 0-59 0 0,0 0-46 0 0,31 3-38 0 0,98 6-42 0 0,137 13 1148 0 0,-182-16-1511 0 0,12 0-328 0 0,-30-4-5512 0 0,-66-3 443 0 0,0-2-6428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7626 0 0,'0'0'1855'0'0,"0"0"-196"0"0,0 0-26 0 0,0 0 89 0 0,0 0 44 0 0,0 0-114 0 0,0 0-201 0 0,0 0-229 0 0,0 0-205 0 0,0 0-161 0 0,0 0-142 0 0,0 0-105 0 0,-6-6 266 0 0,5 5 2102 0 0,32 28-1642 0 0,96 41-700 0 0,-2-20-422 0 0,143 76 56 0 0,-233-87-193 0 0,-90-14 266 0 0,35-11-334 0 0,0 1 0 0 0,1 1 0 0 0,0 1-1 0 0,1 1 1 0 0,1 0 0 0 0,1 2 0 0 0,-3 3-8 0 0,-72 67-8 0 0,-115 77 86 0 0,146-87-1849 0 0,60-78 1683 0 0,0 0-1 0 0,1 0 0 0 0,-1 0 1 0 0,0 0-1 0 0,1-1 0 0 0,-1 1 1 0 0,0 0-1 0 0,0 0 0 0 0,1 0 1 0 0,-1 0-1 0 0,0 0 0 0 0,1 0 1 0 0,-1 0-1 0 0,0 0 0 0 0,0 0 1 0 0,1 0-1 0 0,-1 0 0 0 0,0 0 1 0 0,1 0-1 0 0,-1 0 0 0 0,0 0 1 0 0,1 0-1 0 0,-1 1 0 0 0,0-1 1 0 0,0 0-1 0 0,1 0 0 0 0,-1 0 1 0 0,0 0-1 0 0,0 0 0 0 0,1 1 1 0 0,-1-1-1 0 0,0 0 0 0 0,0 0 1 0 0,0 1-1 0 0,1-1 0 0 0,-1 0 1 0 0,0 0-1 0 0,0 1 0 0 0,0-1 1 0 0,0 0-1 0 0,1 0 0 0 0,-1 1 1 0 0,0-1-1 0 0,0 0 0 0 0,0 1 1 0 0,0-1-1 0 0,0 0 0 0 0,0 0 1 0 0,0 1-1 0 0,0-1 0 0 0,0 0 1 0 0,0 1-1 0 0,0-1 0 0 0,0 0 1 0 0,0 1-1 0 0,0-1 0 0 0,0 0 1 0 0,0 0-1 0 0,-1 1 0 0 0,1-1 1 0 0,0 0-1 0 0,0 0 1 0 0,0 1-1 0 0,0-1 0 0 0,0 0 1 0 0,-1 0-1 0 0,1 1 0 0 0,0-1 89 0 0,15-3-10674 0 0,-6-1-1481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54.2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154 0,'4'14,"0"0,-1 0,0 0,-1 0,-1 0,0 1,-1-1,0 0,-1 0,-1 1,0-1,-4 13,-2 7,-2 0,-1-1,-1 0,-2-1,-1 0,-2-1,-1-1,-1-1,-9 10,19-31,10-10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9978 0 0,'0'0'2159'0'0,"0"0"-342"0"0,0 0-174 0 0,0 0-140 0 0,0 0-196 0 0,0 0-255 0 0,0 0-240 0 0,0 0-173 0 0,0 0-91 0 0,0 0-19 0 0,0 0 25 0 0,0 0 9 0 0,3 2 9 0 0,87 26 3111 0 0,66-24-2738 0 0,-96-5-652 0 0,34-7-271 0 0,-82 0-1887 0 0,-13 6-2157 0 0,-6 2-3599 0 0,5 0-4201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11971 0 0,'0'0'2991'0'0,"0"0"-1111"0"0,0 0-455 0 0,0 0-28 0 0,0 0-33 0 0,0 0-150 0 0,0 0-274 0 0,0 0-264 0 0,0 0-165 0 0,0 0-80 0 0,0 0-36 0 0,0 0-19 0 0,0 0-19 0 0,5 12-29 0 0,17 34-32 0 0,-21-44-273 0 0,1-1-1 0 0,-1 0 0 0 0,0 1 1 0 0,1-1-1 0 0,0 0 0 0 0,-1 0 1 0 0,1 0-1 0 0,-1 0 0 0 0,1-1 1 0 0,0 1-1 0 0,0 0 0 0 0,-1-1 1 0 0,1 1-1 0 0,0-1 0 0 0,0 1 1 0 0,0-1-1 0 0,0 0 0 0 0,0 0 1 0 0,0 0-1 0 0,-1 0 0 0 0,1 0 1 0 0,0 0-1 0 0,0-1 0 0 0,0 1 1 0 0,1-1-23 0 0,7 0 88 0 0,202-35-172 0 0,-202 32-659 0 0,3 0-5513 0 0,-9 4-5778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16315 0 0,'0'0'1578'0'0,"0"0"-438"0"0,0 0-327 0 0,0 0-32 0 0,0 0 105 0 0,0 0 51 0 0,0 0-94 0 0,0 0-176 0 0,0 0-168 0 0,0 0-122 0 0,0 0-85 0 0,0 25-15 0 0,2 83-31 0 0,6 34 442 0 0,-5-107-629 0 0,-1 1 1 0 0,-1 0-1 0 0,-2 0 1 0 0,-2-1-1 0 0,-1 2-59 0 0,-29 128-358 0 0,29-132-1891 0 0,4-33 1202 0 0,1-1-3347 0 0,10-9-72 0 0,-7 3-1332 0 0,-2-1-2526 0 0</inkml:trace>
  <inkml:trace contextRef="#ctx0" brushRef="#br0" timeOffset="348.234">1 1 12923 0 0,'0'0'1853'0'0,"0"0"-272"0"0,0 0-209 0 0,0 0-29 0 0,0 0-85 0 0,0 0-242 0 0,0 0-331 0 0,0 0-299 0 0,0 0-169 0 0,0 0-29 0 0,0 0 47 0 0,0 0 61 0 0,0 0 25 0 0,18 0-7 0 0,114 7 270 0 0,146 49 643 0 0,-271-54-1209 0 0,0-1 1 0 0,0 1-1 0 0,0 0 0 0 0,-1 1 1 0 0,1 0-1 0 0,0 0 1 0 0,-1 0-1 0 0,0 1 0 0 0,0 0 1 0 0,0 0-1 0 0,0 0 1 0 0,-1 1-1 0 0,0 0 0 0 0,0 0 1 0 0,0 0-1 0 0,0 1 1 0 0,-1 0-1 0 0,0 0 0 0 0,0 0 1 0 0,-1 0-1 0 0,1 0 1 0 0,-1 1-1 0 0,-1 0 0 0 0,1-1 1 0 0,-1 1-1 0 0,0 0 0 0 0,-1 0 1 0 0,0 0-1 0 0,1 8-18 0 0,-6-8 17 0 0,1 1 0 0 0,-1-1 0 0 0,0 0 0 0 0,-1 0 0 0 0,1-1 0 0 0,-2 1 0 0 0,1-1 0 0 0,0 0 0 0 0,-1 0 0 0 0,0-1-1 0 0,-1 0 1 0 0,1 0 0 0 0,-1 0 0 0 0,0-1 0 0 0,0 0 0 0 0,-1 0 0 0 0,1-1 0 0 0,-1 0 0 0 0,-3 1-17 0 0,-5 4 5 0 0,-8 4-29 0 0,-1-2-1 0 0,-1 0 1 0 0,0-2-1 0 0,0-1 1 0 0,0-1-1 0 0,-1-1 1 0 0,-12-1 24 0 0,-58 1-3536 0 0,97-8-3611 0 0,0-1-4249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9042 0 0,'0'0'5002'0'0,"0"0"-3177"0"0,0 0-1193 0 0,0 0 4 0 0,0 0 238 0 0,0 0 204 0 0,0 0 32 0 0,0 0-150 0 0,0 0-204 0 0,0 0-154 0 0,0 0-105 0 0,0 0-78 0 0,4 31-39 0 0,12 97-48 0 0,-10 16 570 0 0,-45 90-341 0 0,16-156-829 0 0,30-93-7883 0 0,-3 5 819 0 0,-3 6-2525 0 0</inkml:trace>
  <inkml:trace contextRef="#ctx0" brushRef="#br0" timeOffset="288.698">56 52 12227 0 0,'0'0'1649'0'0,"0"0"-530"0"0,0 0-227 0 0,0 0-34 0 0,0 0 15 0 0,0 0 0 0 0,0 0-7 0 0,0 0-3 0 0,0 0-40 0 0,0 0-60 0 0,0 0-82 0 0,0 0-83 0 0,23 0-86 0 0,75 2-56 0 0,66-23 1031 0 0,23-12-3039 0 0,-187 41-8876 0 0,-1-5-1252 0 0</inkml:trace>
  <inkml:trace contextRef="#ctx0" brushRef="#br0" timeOffset="516.588">0 368 14227 0 0,'0'0'1250'0'0,"0"0"-207"0"0,0 0 3 0 0,0 0 52 0 0,0 0-35 0 0,0 0-150 0 0,0 0-170 0 0,0 0-171 0 0,33 0-154 0 0,102-1-135 0 0,25-23-22 0 0,-116 10-1018 0 0,-24 6-5320 0 0,-14 8-4989 0 0</inkml:trace>
  <inkml:trace contextRef="#ctx0" brushRef="#br0" timeOffset="917.343">437 339 240 0 0,'0'0'918'0'0,"0"0"204"0"0,0 0 329 0 0,0 0 335 0 0,0 0 89 0 0,0 0-96 0 0,0 0-78 0 0,0 0-125 0 0,0 0-82 0 0,0 0-87 0 0,0 0-123 0 0,0 0-113 0 0,-3 14-102 0 0,-21 93 2144 0 0,-8 58-472 0 0,21-131-13966 0 0,11-34 5345 0 0,0-3-1842 0 0</inkml:trace>
  <inkml:trace contextRef="#ctx0" brushRef="#br0" timeOffset="1187.792">415 357 9842 0 0,'0'0'2249'0'0,"0"0"-826"0"0,0 0-411 0 0,0 0 3 0 0,0 0 81 0 0,0 0 1 0 0,0 0-114 0 0,0 0-166 0 0,0 0-141 0 0,0 0-111 0 0,0 0-75 0 0,0 0-49 0 0,25 0-90 0 0,123 0 123 0 0,-94-3 733 0 0,-20 0-4121 0 0,-12 2-6585 0 0,-22 1-1258 0 0</inkml:trace>
  <inkml:trace contextRef="#ctx0" brushRef="#br0" timeOffset="1435.265">435 490 10434 0 0,'0'0'2398'0'0,"0"0"-830"0"0,0 0-378 0 0,0 0 13 0 0,0 0-47 0 0,0 0-124 0 0,0 0-146 0 0,0 0-183 0 0,0 0-164 0 0,0 0-145 0 0,0 0-126 0 0,0 0-105 0 0,0 0-82 0 0,28-1-47 0 0,89-2-66 0 0,-25-15-1651 0 0,-63 7-8556 0 0,-17 7 144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4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302 479 16708 0 0,'0'0'1412'0'0,"0"0"-149"0"0,0 0-187 0 0,0 0-81 0 0,0 0-42 0 0,0 0-51 0 0,0 0-137 0 0,0 0-202 0 0,0 0-203 0 0,0 0-74 0 0,0 0-17 0 0,-1 4 22 0 0,17 66 832 0 0,-2-33-732 0 0,6 32-177 0 0,-3 0 1 0 0,-3 1 0 0 0,-4 1-1 0 0,-2 0 1 0 0,-3 42-215 0 0,-3-40-2946 0 0,-19-75-6471 0 0,14 1 4792 0 0,-1-3-6521 0 0</inkml:trace>
  <inkml:trace contextRef="#ctx0" brushRef="#br0" timeOffset="465.703">0 538 13035 0 0,'0'0'1581'0'0,"0"0"-78"0"0,0 0-164 0 0,0 0-90 0 0,0 0-105 0 0,0 0-151 0 0,0 0-179 0 0,0 0-159 0 0,0 0-118 0 0,0 0-69 0 0,0 0-38 0 0,0 0-16 0 0,28-34-17 0 0,89-101-33 0 0,-51 89-20 0 0,-19 30-114 0 0,1 2 0 0 0,0 2 1 0 0,0 3-1 0 0,1 1 0 0 0,1 2 0 0 0,19 2-230 0 0,-67 4 5 0 0,1-1-1 0 0,-1 1 1 0 0,1-1-1 0 0,-1 1 1 0 0,1 0-1 0 0,0 0 1 0 0,-1 1-1 0 0,1-1 0 0 0,-1 0 1 0 0,1 1-1 0 0,0-1 1 0 0,-1 1-1 0 0,0 0 1 0 0,1 0-1 0 0,-1 0 1 0 0,1 0-1 0 0,-1 1 1 0 0,0-1-1 0 0,0 0 0 0 0,0 1 1 0 0,0 0-1 0 0,0-1 1 0 0,0 1-1 0 0,0 0 1 0 0,0 0-1 0 0,-1 0 1 0 0,1 0-1 0 0,-1 0 1 0 0,1 1-1 0 0,-1-1 0 0 0,0 0 1 0 0,0 1-1 0 0,0-1 1 0 0,0 1-1 0 0,-1-1 1 0 0,1 1-1 0 0,-1-1 1 0 0,1 1-1 0 0,-1 0 1 0 0,0-1-1 0 0,0 1 0 0 0,0-1 1 0 0,0 1-1 0 0,0 0 1 0 0,-1-1-1 0 0,1 1 1 0 0,-1-1-1 0 0,0 1 1 0 0,0-1-1 0 0,0 1-4 0 0,-7 13 38 0 0,0-1 0 0 0,-1-1 0 0 0,0 0 0 0 0,-2 0 0 0 0,1-1 0 0 0,-2 0-1 0 0,0-1 1 0 0,0 0 0 0 0,-10 7-38 0 0,-7 7 24 0 0,-75 81 18 0 0,104-105-44 0 0,-1-1 0 0 0,0 0 1 0 0,0 1-1 0 0,1-1 0 0 0,-1 0 1 0 0,0 1-1 0 0,1-1 0 0 0,0 1 1 0 0,-1-1-1 0 0,1 1 0 0 0,0-1 1 0 0,0 1-1 0 0,0-1 0 0 0,0 1 1 0 0,0-1-1 0 0,0 1 0 0 0,0 0 1 0 0,0-1-1 0 0,1 1 0 0 0,-1-1 0 0 0,0 1 1 0 0,1-1-1 0 0,0 0 0 0 0,-1 1 1 0 0,1-1-1 0 0,0 0 0 0 0,-1 1 1 0 0,1-1-1 0 0,0 0 0 0 0,0 0 1 0 0,0 1-1 0 0,0-1 0 0 0,1 0 1 0 0,-1 0-1 0 0,0 0 0 0 0,0 0 1 0 0,1-1-1 0 0,-1 1 0 0 0,0 0 0 0 0,1 0 1 0 0,-1-1-1 0 0,1 1 2 0 0,67 17-7 0 0,95-11 49 0 0,-131-8-45 0 0,0 1 0 0 0,0 2 0 0 0,0 1 0 0 0,-1 2 0 0 0,23 6 3 0 0,-52-11 9 0 0,0 1-1 0 0,0 0 0 0 0,-1 0 1 0 0,1 0-1 0 0,0 0 1 0 0,-1 0-1 0 0,1 1 0 0 0,-1-1 1 0 0,1 1-1 0 0,-1 0 1 0 0,0 0-1 0 0,0 0 0 0 0,1 0 1 0 0,-1 0-1 0 0,-1 0 1 0 0,1 0-1 0 0,0 1 0 0 0,0-1 1 0 0,-1 1-1 0 0,0-1 1 0 0,1 1-1 0 0,-1-1 1 0 0,0 1-1 0 0,0 0 0 0 0,0 0 1 0 0,-1 0-1 0 0,1-1 1 0 0,-1 1-1 0 0,0 0 0 0 0,1 0 1 0 0,-1 0-1 0 0,0 0 1 0 0,-1 0-1 0 0,1 0 0 0 0,0 0 1 0 0,-1-1-1 0 0,0 1 1 0 0,0 0-1 0 0,0 0 0 0 0,0 0 1 0 0,0-1-1 0 0,0 1 1 0 0,-1-1-1 0 0,1 1 1 0 0,-1-1-1 0 0,0 1-8 0 0,-19 23 58 0 0,0-1 0 0 0,-2 0 0 0 0,-1-2 0 0 0,0-1 0 0 0,-2-1-1 0 0,-1-1 1 0 0,0-1 0 0 0,-21 9-58 0 0,10-3-52 0 0,28-18-76 0 0,2-1-62 0 0,1 0 0 0 0,-1-1 1 0 0,0 0-1 0 0,0-1 0 0 0,0 0 1 0 0,-1 0-1 0 0,1-1 0 0 0,-1 0 1 0 0,0-1-1 0 0,-5 2 190 0 0,14-4-696 0 0,0 0-223 0 0,19-32-10459 0 0,-14 27 6630 0 0,2-3-3511 0 0</inkml:trace>
  <inkml:trace contextRef="#ctx0" brushRef="#br0" timeOffset="1111.779">998 792 10434 0 0,'0'0'1990'0'0,"0"0"-530"0"0,0 0-270 0 0,0 0-23 0 0,0 0-56 0 0,0 0-122 0 0,0 0-174 0 0,0 0-176 0 0,0 0-106 0 0,0 0-35 0 0,0 0-19 0 0,0 0-19 0 0,0 0-10 0 0,9 29-25 0 0,28 88-32 0 0,-37-116-382 0 0,0 1 0 0 0,0-1 0 0 0,1 0 0 0 0,-1 0 0 0 0,0 0-1 0 0,0 0 1 0 0,1 0 0 0 0,-1 1 0 0 0,0-1 0 0 0,1 0 0 0 0,-1 0 0 0 0,1 0 0 0 0,-1 0 0 0 0,1 0 0 0 0,0 0 0 0 0,-1 0 0 0 0,1-1 0 0 0,0 1 0 0 0,0 0-1 0 0,0 0 1 0 0,0 0 0 0 0,0-1 0 0 0,-1 1 0 0 0,1 0 0 0 0,0-1 0 0 0,0 1 0 0 0,1-1 0 0 0,-1 0 0 0 0,0 1 0 0 0,0-1 0 0 0,0 0 0 0 0,0 1 0 0 0,0-1-1 0 0,0 0 1 0 0,1 0 0 0 0,-1 0 0 0 0,0 0 0 0 0,0 0 0 0 0,0 0 0 0 0,0 0 0 0 0,0 0 0 0 0,1-1 0 0 0,-1 1 0 0 0,0 0 0 0 0,0-1 0 0 0,0 1 0 0 0,0-1-1 0 0,0 1 1 0 0,0-1 0 0 0,0 1 0 0 0,0-1 0 0 0,0 0 0 0 0,0 0-11 0 0,4-2 76 0 0,24-13 89 0 0,-1-2 1 0 0,0-1 0 0 0,-2-1-1 0 0,0-1 1 0 0,-1-1-1 0 0,-1-2 1 0 0,-2 0 0 0 0,3-5-166 0 0,0 2 86 0 0,20-12-61 0 0,-39 65-188 0 0,-6-7 192 0 0,-1-13-22 0 0,-1-1 1 0 0,1 1-1 0 0,1-1 1 0 0,-1 1-1 0 0,1 0 0 0 0,0-1 1 0 0,0 1-1 0 0,1-1 1 0 0,-1 1-1 0 0,1-1 1 0 0,1 1-1 0 0,-1-1 1 0 0,1 1-1 0 0,0-1 1 0 0,0 0-1 0 0,0 0 1 0 0,1 0-1 0 0,0 0 1 0 0,0 0-1 0 0,0-1 1 0 0,1 1-1 0 0,-1-1 1 0 0,1 0-1 0 0,0 0 1 0 0,0 0-1 0 0,0 0 1 0 0,1-1-1 0 0,0 0 1 0 0,-1 0-1 0 0,1 0 1 0 0,0 0-1 0 0,5 1-7 0 0,1-1 81 0 0,0-1-1 0 0,0 0 0 0 0,0-1 1 0 0,1 0-1 0 0,-1-1 0 0 0,1 0 0 0 0,-1 0 1 0 0,1-1-1 0 0,-1-1 0 0 0,0 0 1 0 0,0-1-1 0 0,0 0 0 0 0,0 0 1 0 0,0-2-1 0 0,-1 1 0 0 0,1-1 0 0 0,-1 0 1 0 0,0-1-1 0 0,-1 0 0 0 0,1-1 1 0 0,-1 0-1 0 0,-1-1 0 0 0,8-8-80 0 0,12-13 196 0 0,-1-2 0 0 0,-2-1 0 0 0,-2-1 0 0 0,0-1 0 0 0,-3-1-1 0 0,2-6-195 0 0,-8 13 15 0 0,-1-1 0 0 0,-2 0 0 0 0,0-1 0 0 0,-2-1 0 0 0,-2 1 0 0 0,0-1 0 0 0,-2 0 0 0 0,-2-1 0 0 0,-1 1 0 0 0,-1-1 0 0 0,-1 0 0 0 0,-2 1 0 0 0,-5-27-15 0 0,7 53-2 0 0,-1-1 0 0 0,1 0 0 0 0,-1 0 0 0 0,0 0 0 0 0,0 0 0 0 0,-1 0 1 0 0,0 1-1 0 0,0-1 0 0 0,0 1 0 0 0,-1-1 0 0 0,1 1 0 0 0,-1 0 0 0 0,-1 0 0 0 0,1 0 0 0 0,-1 0 0 0 0,0 1 0 0 0,0-1 0 0 0,0 1 0 0 0,0 0 0 0 0,-1 0 1 0 0,0 1-1 0 0,1-1 0 0 0,-2 1 0 0 0,1 0 0 0 0,0 1 0 0 0,0-1 0 0 0,-1 1 0 0 0,1 0 0 0 0,-5-1 2 0 0,4 5-7 0 0,1 0 0 0 0,0 1 0 0 0,-1-1 0 0 0,1 1 0 0 0,0 0 0 0 0,1 1-1 0 0,-1-1 1 0 0,0 1 0 0 0,1 0 0 0 0,0 0 0 0 0,0 0 0 0 0,0 1 0 0 0,1-1 0 0 0,-1 1 0 0 0,1 0 0 0 0,0 0 0 0 0,0 0-1 0 0,1 1 1 0 0,-2 3 7 0 0,-3 9 19 0 0,1 1 1 0 0,1 0-1 0 0,0 0 0 0 0,2 0 0 0 0,0 1 0 0 0,1-1 0 0 0,1 1 0 0 0,0 0 0 0 0,2-1 0 0 0,1 1 0 0 0,0 0 0 0 0,1-1 0 0 0,3 9-19 0 0,2 1 52 0 0,2 0 0 0 0,1 0 0 0 0,1-1 0 0 0,1-1-1 0 0,2 0 1 0 0,0-1 0 0 0,2 0 0 0 0,1-1 0 0 0,1-2-1 0 0,1 1 1 0 0,1-2 0 0 0,1-1 0 0 0,1-1-52 0 0,21 17-51 0 0,-50-66-2039 0 0,-39-23-2732 0 0,21 24-3734 0 0,15 16-3110 0 0</inkml:trace>
  <inkml:trace contextRef="#ctx0" brushRef="#br0" timeOffset="1359.841">1457 324 15027 0 0,'0'0'2261'0'0,"0"0"-721"0"0,0 0-425 0 0,0 0-75 0 0,0 0 52 0 0,0 0 61 0 0,0 0-57 0 0,30-6-173 0 0,104-21-183 0 0,418-109 1887 0 0,-469 115-2702 0 0,49-10-108 0 0,-43 16-3652 0 0,-77 12-2134 0 0,-4 3-6494 0 0</inkml:trace>
  <inkml:trace contextRef="#ctx0" brushRef="#br0" timeOffset="1597.129">472 1377 17948 0 0,'0'0'2184'0'0,"0"0"-994"0"0,0 0-495 0 0,0 0-55 0 0,0 0-12 0 0,0 0-4 0 0,0 0-10 0 0,0 0-56 0 0,0 0-56 0 0,39-2-19 0 0,130-8-53 0 0,28-26 312 0 0,1051-295 345 0 0,-974 257-2319 0 0,-160 39-3954 0 0,-64 19-7023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158 125 2849 0 0,'0'0'1636'0'0,"0"0"-314"0"0,0 0 70 0 0,0 0 362 0 0,0 0 345 0 0,0 0 132 0 0,0 0-159 0 0,0 0-298 0 0,0 0-266 0 0,0 0-231 0 0,0 0-189 0 0,11 6 802 0 0,-18 55 162 0 0,-6 55-1411 0 0,4 1-1 0 0,5 0 1 0 0,10 99-641 0 0,3-128-284 0 0,-1-96-1063 0 0,17-68-1560 0 0,-10 34-818 0 0,-4 1-4258 0 0,-5 25-2637 0 0</inkml:trace>
  <inkml:trace contextRef="#ctx0" brushRef="#br0" timeOffset="239.38">0 85 10594 0 0,'0'0'2295'0'0,"0"0"-678"0"0,0 0-562 0 0,0 0-208 0 0,0 0-29 0 0,0 0 57 0 0,0 0 21 0 0,0 0-3 0 0,0 0-69 0 0,0 0-139 0 0,0 0-127 0 0,0 0-101 0 0,32 0-77 0 0,105-2-32 0 0,25-19 455 0 0,-59-4-494 0 0,-66 15-817 0 0,1 1 0 0 0,0 2 0 0 0,1 2 0 0 0,30-1 508 0 0,-76 21-7064 0 0,0-8 612 0 0,-1-3-2254 0 0</inkml:trace>
  <inkml:trace contextRef="#ctx0" brushRef="#br0" timeOffset="437.027">59 527 12547 0 0,'0'0'2125'0'0,"0"0"-850"0"0,0 0-236 0 0,0 0 28 0 0,0 0 43 0 0,0 0-18 0 0,0 0-114 0 0,36-5-168 0 0,113-17-195 0 0,-3-18 233 0 0,-123 32-1659 0 0,85-26 1908 0 0,-72 27-4854 0 0,1 5-5228 0 0,-33 2-2065 0 0</inkml:trace>
  <inkml:trace contextRef="#ctx0" brushRef="#br0" timeOffset="821.194">565 674 10834 0 0,'0'0'2581'0'0,"0"0"-1006"0"0,0 0-448 0 0,0 0 105 0 0,0 0 170 0 0,0 0 2 0 0,0 0-208 0 0,0 0-269 0 0,0 0-263 0 0,0 0-185 0 0,0 0-111 0 0,0 0-92 0 0,-1 29-72 0 0,-5 130 96 0 0,6-20 3 0 0,2-132-3276 0 0,3-23-7053 0 0,-5 14 8096 0 0,0-1-8013 0 0</inkml:trace>
  <inkml:trace contextRef="#ctx0" brushRef="#br0" timeOffset="1085.033">505 700 12667 0 0,'0'0'1407'0'0,"0"0"-438"0"0,0 0-143 0 0,0 0 110 0 0,0 0 139 0 0,0 0 56 0 0,0 0-92 0 0,0 0-182 0 0,0 0-159 0 0,0 0-144 0 0,0 0-119 0 0,0 0-79 0 0,0 0-81 0 0,30-4-72 0 0,95-11-61 0 0,-38 1 522 0 0,-41 7-2530 0 0,-11 6-9846 0 0,-34 1 1056 0 0</inkml:trace>
  <inkml:trace contextRef="#ctx0" brushRef="#br0" timeOffset="1324.979">497 884 14627 0 0,'0'0'1459'0'0,"0"0"-557"0"0,0 0-192 0 0,0 0 156 0 0,0 0 138 0 0,0 0 16 0 0,0 0-118 0 0,0 0-162 0 0,0 0-176 0 0,0 0-154 0 0,0 0-117 0 0,0 0-110 0 0,30-3-83 0 0,94-7-63 0 0,-30-10-592 0 0,-64 11-388 0 0,-13 4-1040 0 0,1 0-3847 0 0,-3 1-5835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1 9802 0 0,'0'0'1155'0'0,"0"0"-472"0"0,0 0-60 0 0,0 0 330 0 0,0 0 337 0 0,0 0 125 0 0,0 0-138 0 0,0 0-282 0 0,0 0-221 0 0,0 0-25 0 0,0 0 45 0 0,0 0 50 0 0,1 3 9 0 0,0-1-727 0 0,-1 0-1 0 0,1 0 1 0 0,-1 1 0 0 0,0-1-1 0 0,0 0 1 0 0,0 0-1 0 0,0 1 1 0 0,0-1-1 0 0,0 0 1 0 0,-1 0-1 0 0,1 0 1 0 0,-1 1-1 0 0,1-1 1 0 0,-1 0-1 0 0,0 0 1 0 0,0 0-1 0 0,0 0 1 0 0,0 0-1 0 0,0 0 1 0 0,0 0-1 0 0,-1-1 1 0 0,1 1 0 0 0,-1 0-1 0 0,0 0-125 0 0,-22 20 176 0 0,0-1-1 0 0,-2-2 1 0 0,0 0-1 0 0,-1-2 1 0 0,-1 0-1 0 0,-1-2 1 0 0,0-2-1 0 0,0 0 1 0 0,-2-2-1 0 0,-11 2-175 0 0,-155 38 550 0 0,197-51-533 0 0,-1 0 0 0 0,1 0 1 0 0,-1 0-1 0 0,1 0 0 0 0,0 0 1 0 0,-1 0-1 0 0,1 0 1 0 0,-1 0-1 0 0,1 0 0 0 0,0 0 1 0 0,-1 0-1 0 0,1 0 0 0 0,-1 0 1 0 0,1 0-1 0 0,0 0 0 0 0,-1 0 1 0 0,1 0-1 0 0,-1 0 1 0 0,1 0-1 0 0,0 1 0 0 0,-1-1 1 0 0,1 0-1 0 0,0 0 0 0 0,-1 0 1 0 0,1 1-1 0 0,0-1 1 0 0,-1 0-1 0 0,1 0 0 0 0,0 1 1 0 0,0-1-1 0 0,-1 0 0 0 0,1 1 1 0 0,0-1-1 0 0,0 0 1 0 0,0 1-1 0 0,-1-1 0 0 0,1 1 1 0 0,0-1-1 0 0,0 0 0 0 0,0 1 1 0 0,0-1-1 0 0,0 1 0 0 0,0-1 1 0 0,0 0-1 0 0,0 1 1 0 0,0-1-1 0 0,0 1 0 0 0,0-1 1 0 0,0 0-1 0 0,0 1 0 0 0,0-1 1 0 0,0 1-1 0 0,0-1 1 0 0,0 0-1 0 0,1 1 0 0 0,-1-1 1 0 0,0 0-1 0 0,0 1 0 0 0,0-1 1 0 0,1 0-1 0 0,-1 1 1 0 0,0-1-1 0 0,0 0 0 0 0,1 1 1 0 0,-1-1-1 0 0,0 0 0 0 0,1 0 1 0 0,-1 1-18 0 0,5 8-145 0 0,9 16 224 0 0,0-1 0 0 0,2 0 0 0 0,0-2 0 0 0,2 0 1 0 0,1 0-1 0 0,0-2 0 0 0,1 0 0 0 0,1-2 0 0 0,1 0 0 0 0,1-1 1 0 0,0-2-1 0 0,2 0 0 0 0,-1-1 0 0 0,17 5-79 0 0,78 37 245 0 0,-88-37-203 0 0,-29-17-45 0 0,-2-1 6 0 0,0-1-10 0 0,0 0-14 0 0,0 0-33 0 0,0 0-26 0 0,0 0-24 0 0,0 0-32 0 0,-31 0-5540 0 0,28 1 4933 0 0,-11 1-5007 0 0,8-2-2745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15507 0 0,'0'0'1835'0'0,"0"0"-726"0"0,0 0-416 0 0,0 0 11 0 0,0 0 150 0 0,0 0 138 0 0,0 0 47 0 0,0 0-82 0 0,0 0-142 0 0,0 0-125 0 0,0 0-109 0 0,0 0-74 0 0,0 0-30 0 0,16 20-31 0 0,51 64-45 0 0,20-11 579 0 0,150 106 282 0 0,-201-138-3312 0 0,-36-41 673 0 0,0 0-1123 0 0,0 0-3401 0 0,-2 0-6479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0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0 0 0,'0'0'1903'0'0,"0"0"-137"0"0,0 0-41 0 0,0 0 37 0 0,0 0 1 0 0,0 0-100 0 0,0 0-181 0 0,0 0-282 0 0,0 0-282 0 0,0 0-201 0 0,0 0-162 0 0,0 0-36 0 0,0 0 86 0 0,11 15 1680 0 0,18 93 1503 0 0,-27-91-3656 0 0,-1 1 0 0 0,-1-1 1 0 0,0 0-1 0 0,-1 0 0 0 0,0 0 1 0 0,-2 0-1 0 0,0 0 0 0 0,-5 13-132 0 0,-5 6-136 0 0,-1 0-1 0 0,-2-1 1 0 0,-1-1 0 0 0,-15 20 136 0 0,29-50-402 0 0,-6 9-280 0 0,0-11-4450 0 0,7-4-244 0 0,0-5-41 0 0,2 5-738 0 0</inkml:trace>
  <inkml:trace contextRef="#ctx0" brushRef="#br0" timeOffset="470.165">0 417 0 0 0,'0'0'544'0'0,"0"0"1236"0"0,0 0 254 0 0,0 0-96 0 0,0 0-220 0 0,0 0-247 0 0,0 0-172 0 0,0 0-74 0 0,0 0-17 0 0,0 0-11 0 0,0 0-45 0 0,0 0-105 0 0,19 4-107 0 0,60 12-141 0 0,-35-26 248 0 0,-38 4-827 0 0,14-9 132 0 0,-1-1-1 0 0,0-1 1 0 0,-1 0 0 0 0,-1-2 0 0 0,-1 0-1 0 0,-1-1 1 0 0,0 0 0 0 0,-1-3-352 0 0,0-3 198 0 0,-1-2 1 0 0,-1 1-1 0 0,-2-1 1 0 0,-1-1-1 0 0,-1 0 1 0 0,3-21-199 0 0,-10 32 374 0 0,-6 27 229 0 0,-6 30-136 0 0,2 13-248 0 0,2 1 1 0 0,2 1-1 0 0,3-1 0 0 0,2 1 0 0 0,3 3-219 0 0,-3-47 2 0 0,0-3-21 0 0,0 0 0 0 0,0 0 0 0 0,1 0 0 0 0,-1 0 0 0 0,2-1 0 0 0,-1 1 0 0 0,1 0 0 0 0,0-1 0 0 0,0 1 0 0 0,0-1 0 0 0,1 0 0 0 0,2 3 19 0 0,-1-6-579 0 0,-4-2-3448 0 0,-1-1-3994 0 0,1 0-3274 0 0</inkml:trace>
  <inkml:trace contextRef="#ctx0" brushRef="#br0" timeOffset="1060.658">656 391 5745 0 0,'0'0'2331'0'0,"0"0"-473"0"0,0 0-123 0 0,0 0 26 0 0,0 0-70 0 0,0 0-170 0 0,0 0-267 0 0,0 0-249 0 0,0 0-147 0 0,0 0-91 0 0,0 0-88 0 0,0 0-94 0 0,0 0-89 0 0,-3 0-88 0 0,-47 8 1033 0 0,-20 28-567 0 0,69-35-873 0 0,1 0-1 0 0,-1 0 1 0 0,1 0-1 0 0,-1 0 1 0 0,0 0 0 0 0,1 0-1 0 0,0 0 1 0 0,-1 1-1 0 0,1-1 1 0 0,0 0-1 0 0,0 0 1 0 0,-1 0-1 0 0,1 0 1 0 0,0 0-1 0 0,0 1 1 0 0,0-1-1 0 0,0 0 1 0 0,1 0-1 0 0,-1 0 1 0 0,0 0 0 0 0,0 0-1 0 0,1 0 1 0 0,-1 1-1 0 0,0-1 1 0 0,1 0-1 0 0,-1 0 1 0 0,1 0-1 0 0,0 0 1 0 0,-1 0-1 0 0,1 0 1 0 0,0-1-1 0 0,0 1 1 0 0,-1 0-1 0 0,1 0 1 0 0,0 0-1 0 0,44 34 126 0 0,-41-33-98 0 0,0 0-1 0 0,-1-1 0 0 0,1 1 0 0 0,-1 0 0 0 0,0 0 1 0 0,1 1-1 0 0,-1-1 0 0 0,0 1 0 0 0,0 0 0 0 0,-1-1 1 0 0,1 1-1 0 0,0 0 0 0 0,-1 1 0 0 0,0-1 0 0 0,0 0 1 0 0,0 1-1 0 0,0-1 0 0 0,0 1 0 0 0,-1 0 1 0 0,0-1-1 0 0,0 1 0 0 0,0 0 0 0 0,0 0 0 0 0,0 0 1 0 0,-1 0-1 0 0,0 0 0 0 0,1 0 0 0 0,-2 2-27 0 0,0-3 34 0 0,-1 0 1 0 0,1 0-1 0 0,-1-1 0 0 0,0 1 0 0 0,0-1 0 0 0,0 1 0 0 0,-1-1 0 0 0,1 0 1 0 0,0 0-1 0 0,-1 0 0 0 0,0 0 0 0 0,1 0 0 0 0,-1-1 0 0 0,0 1 1 0 0,0-1-1 0 0,0 0 0 0 0,0 0 0 0 0,-2 1-34 0 0,-8 4 72 0 0,3-2-54 0 0,0 0-1 0 0,-1-1 1 0 0,1-1 0 0 0,-1 1-1 0 0,1-2 1 0 0,-1 0 0 0 0,1 0-1 0 0,-1 0 1 0 0,0-2 0 0 0,0 1-18 0 0,7 0-22 0 0,-9-16-2500 0 0,16 8-2169 0 0,1 2-4216 0 0,0 3-1731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88 15251 0 0,'0'0'1858'0'0,"0"0"-955"0"0,0 0-466 0 0,0 0 49 0 0,0 0 291 0 0,0 0 251 0 0,0 0 103 0 0,0 0-42 0 0,0 0-184 0 0,0 0-171 0 0,0 0-137 0 0,0 0-102 0 0,-1 31-76 0 0,-4 98-75 0 0,-35 90 721 0 0,32-175-1177 0 0,-3-1 1 0 0,-2 0-1 0 0,-1-1 0 0 0,-2-1 0 0 0,-2 0 0 0 0,-2-1 0 0 0,-20 30 112 0 0,10-35-1652 0 0,23-30-2238 0 0,0-4-3486 0 0,7-1-3969 0 0</inkml:trace>
  <inkml:trace contextRef="#ctx0" brushRef="#br0" timeOffset="4654.532">242 162 0 0 0,'0'0'1035'0'0,"0"0"-174"0"0,0 0-156 0 0,0 0-133 0 0,0 0-78 0 0,0 0-44 0 0,0 0-66 0 0,0 0-55 0 0,0 0 1 0 0,4-6 525 0 0,-3 5 2689 0 0,0 1 3702 0 0,5 30-1016 0 0,32 42-4988 0 0,24 19-577 0 0,38 73-91 0 0,-27 60 21 0 0,-61-201-640 0 0,-5-16 1622 0 0,-3-44-934 0 0,52-291-502 0 0,-39-3-114 0 0,-29 272-2 0 0,15 48-6057 0 0,4 15-3132 0 0,-5-1-2535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54.8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0 313,'3'2,"0"-1,0 0,0 0,0 0,0 0,0-1,1 1,-1-1,0 0,0 0,0 0,0 0,1 0,-1-1,0 0,0 1,0-1,0 0,0-1,0 1,0 0,0-1,-1 0,1 1,-1-1,1 0,-1 0,1-1,-1 1,0-1,19-22,-2-1,0-2,-2 0,-1 0,-1-2,-1 0,-2 0,0-5,-6 8,-8 20,-5 19,-1 6,1 1,1 1,1-1,0 1,1 0,2 0,-1 6,-13 150,28-54,-12-121,0 0,1 0,-1-1,0 1,1 0,-1 0,1-1,-1 1,1 0,-1-1,1 1,-1-1,1 1,0 0,-1-1,1 0,0 1,-1-1,1 1,0-1,0 0,-1 1,1-1,0 0,0 0,0 0,-1 0,1 1,0-1,0 0,0-1,0 1,-1 0,1 0,0 0,0 0,0-1,-1 1,1 0,0-1,0 1,-1 0,1-1,0 1,-1-1,1 1,-1-1,1 1,0-1,-1 0,1 1,-1-2,10-5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1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311 137 10242 0 0,'0'0'1553'0'0,"0"0"-245"0"0,0 0-131 0 0,0 0 10 0 0,0 0 18 0 0,0 0-119 0 0,0 0-241 0 0,0 0-241 0 0,0 0-164 0 0,0 0-53 0 0,0 0-21 0 0,0 0-22 0 0,-19 37-30 0 0,-63 118-51 0 0,32-34 167 0 0,-92 273 241 0 0,124-347-451 0 0,18-47-34 0 0,0 0 90 0 0,0-4 542 0 0,35-128 196 0 0,-25 106-919 0 0,31-71 29 0 0,5 2-1 0 0,4 3 1 0 0,9-7-124 0 0,42-80 78 0 0,-58 120-15 0 0,-43 58-98 0 0,0 32-125 0 0,-15 207 464 0 0,14-206-277 0 0,1 0 1 0 0,2 0-1 0 0,1 0 1 0 0,1-1-1 0 0,2 1 0 0 0,9 27-27 0 0,-11-47 6 0 0,0-1-1 0 0,0 0 1 0 0,1 0-1 0 0,0 0 1 0 0,1 0 0 0 0,1-1-1 0 0,-1 0 1 0 0,1 0-1 0 0,1-1 1 0 0,0 0 0 0 0,6 5-6 0 0,-13-14 35 0 0,0 0-1 0 0,0 1 1 0 0,0-1 0 0 0,0 0 0 0 0,1 0 0 0 0,-1 0 0 0 0,0 0 0 0 0,0 0 0 0 0,0 0 0 0 0,1 0 0 0 0,-1-1 0 0 0,0 1 0 0 0,0 0 0 0 0,0-1 0 0 0,0 1 0 0 0,0 0 0 0 0,1-1 0 0 0,-1 1 0 0 0,0-1 0 0 0,0 0 0 0 0,0 1 0 0 0,0-1 0 0 0,-1 0 0 0 0,1 0 0 0 0,0 0 0 0 0,0 1 0 0 0,0-1 0 0 0,-1 0 0 0 0,1 0 0 0 0,0 0 0 0 0,-1 0 0 0 0,1 0 0 0 0,-1-1 0 0 0,1 1 0 0 0,-1 0 0 0 0,1 0 0 0 0,-1 0 0 0 0,0 0 0 0 0,0 0 0 0 0,1-2-35 0 0,4-6 178 0 0,14-26 52 0 0,-2 0-1 0 0,-2-1 0 0 0,-1 0 1 0 0,-2-2-1 0 0,-1 1 0 0 0,4-31-229 0 0,49-267 329 0 0,-53 235-347 0 0,-11 99-98 0 0,0 1-77 0 0,0 16-686 0 0,16 79-1875 0 0,-6-65-637 0 0,1 0-3376 0 0,-8-21 3882 0 0,3 10-9160 0 0</inkml:trace>
  <inkml:trace contextRef="#ctx0" brushRef="#br0" timeOffset="371.057">983 358 12923 0 0,'0'0'2040'0'0,"0"0"-346"0"0,0 0-186 0 0,0 0-46 0 0,0 0-145 0 0,0 0-244 0 0,0 0-256 0 0,0 0-206 0 0,0 0-144 0 0,0 0-84 0 0,0 0-41 0 0,0 0 0 0 0,20-3 889 0 0,201 9 1701 0 0,-87-28-2664 0 0,-72-3-378 0 0,-63 21-4544 0 0,-6 4-2191 0 0,5 0 2887 0 0,-1 0-7885 0 0</inkml:trace>
  <inkml:trace contextRef="#ctx0" brushRef="#br0" timeOffset="626.935">954 590 6609 0 0,'0'0'4328'0'0,"0"0"-1913"0"0,0 0-941 0 0,0 0-242 0 0,0 0 2 0 0,0 0 33 0 0,0 0-38 0 0,0 0-102 0 0,0 0-43 0 0,0 0-63 0 0,0 0-61 0 0,0 0-79 0 0,0 0-163 0 0,17-1-159 0 0,56-3-123 0 0,21-20 276 0 0,83 5-1316 0 0,-138 21-1317 0 0,-27 0-1313 0 0,0 2-3583 0 0,-5 2-5597 0 0</inkml:trace>
  <inkml:trace contextRef="#ctx0" brushRef="#br0" timeOffset="1437.005">1462 880 3513 0 0,'0'0'2332'0'0,"0"0"-181"0"0,0 0 77 0 0,0 0 105 0 0,0 0-55 0 0,0 0-288 0 0,0 0-347 0 0,0 0-312 0 0,0 0-195 0 0,0 0-125 0 0,0 0-84 0 0,0 0-108 0 0,0 0-116 0 0,-4-14 594 0 0,8-18-1086 0 0,2 0 0 0 0,1 1-1 0 0,2 0 1 0 0,1 0 0 0 0,1 1-1 0 0,2 0 1 0 0,0 1 0 0 0,2 0 0 0 0,2 2-1 0 0,0 0 1 0 0,2 0 0 0 0,1 2-1 0 0,10-10-210 0 0,-25 28 7 0 0,0 1 0 0 0,1-1 0 0 0,0 2 0 0 0,-1-1 0 0 0,2 0 0 0 0,-1 1 0 0 0,1 1 0 0 0,0-1 0 0 0,0 1 0 0 0,0 0-1 0 0,8-3-6 0 0,15 21-191 0 0,-19 41 190 0 0,-10-14 11 0 0,-1 1 0 0 0,-3-1-1 0 0,-1-1 1 0 0,-8 35-10 0 0,17-62 33 0 0,14-40 175 0 0,-11 15-236 0 0,21-25 40 0 0,1 0 0 0 0,2 2 0 0 0,2 2 0 0 0,1 1-1 0 0,2 1 1 0 0,37-24-12 0 0,-24 40-153 0 0,-43 56 95 0 0,-24 145 104 0 0,7-89-1060 0 0,29-89-2741 0 0,-4-9-2668 0 0,-9-3-5217 0 0</inkml:trace>
  <inkml:trace contextRef="#ctx0" brushRef="#br0" timeOffset="2014.964">2609 398 12579 0 0,'0'0'2129'0'0,"0"0"-766"0"0,0 0-321 0 0,0 0-3 0 0,0 0 46 0 0,0 0-14 0 0,0 0-33 0 0,0 0-130 0 0,0 0-137 0 0,0 0-130 0 0,0 0-141 0 0,0 0-98 0 0,-34 24-89 0 0,-103 77-98 0 0,75-38 32 0 0,54-48-195 0 0,1-5-35 0 0,1 0 1 0 0,-1 1-1 0 0,2 0 0 0 0,0 1 1 0 0,0-1-1 0 0,1 1 1 0 0,0 0-1 0 0,1 0 1 0 0,0 0-1 0 0,1 0 1 0 0,1 0-1 0 0,0 1 0 0 0,0-1 1 0 0,1 6-18 0 0,2-16 39 0 0,0 0 0 0 0,-1 0 0 0 0,1 0 0 0 0,0 0 0 0 0,0 0 0 0 0,0 0 0 0 0,0 0 0 0 0,0-1 0 0 0,1 1 1 0 0,-1-1-1 0 0,0 0 0 0 0,1 0 0 0 0,-1 0 0 0 0,1 0 0 0 0,-1 0 0 0 0,1 0 0 0 0,0-1 0 0 0,-1 1 0 0 0,1-1 0 0 0,0 1 0 0 0,-1-1 0 0 0,1 0 0 0 0,0 0 1 0 0,-1-1-1 0 0,1 1 0 0 0,0 0 0 0 0,-1-1 0 0 0,1 0 0 0 0,0 1 0 0 0,-1-1 0 0 0,1 0 0 0 0,-1-1 0 0 0,1 1 0 0 0,-1 0 0 0 0,0-1 0 0 0,0 1 0 0 0,1-1-39 0 0,36-22 177 0 0,-1-1-1 0 0,-1-3 0 0 0,-1-1 0 0 0,-1-1 1 0 0,-2-2-1 0 0,28-34-176 0 0,29-4 25 0 0,-79 111-42 0 0,-16 355 164 0 0,6-324-143 0 0,-4-1 1 0 0,-2 0 0 0 0,-4 0-1 0 0,-16 63-4 0 0,21-117 1 0 0,-1 0 0 0 0,-1-1 0 0 0,0 1 0 0 0,-1-2-1 0 0,-1 1 1 0 0,0-1 0 0 0,-1 0 0 0 0,-1-1 0 0 0,0 0-1 0 0,-1 0 1 0 0,-1-1 0 0 0,0-1 0 0 0,0 0 0 0 0,-1 0-1 0 0,-1-1 1 0 0,0-1 0 0 0,0 0 0 0 0,-1-2 0 0 0,-1 1-1 0 0,-2 0 0 0 0,15-8 3 0 0,0 1 0 0 0,0-1 0 0 0,0 0 0 0 0,0 0-1 0 0,0 0 1 0 0,0 0 0 0 0,0 0 0 0 0,0-1-1 0 0,-1 1 1 0 0,1-1 0 0 0,0 0 0 0 0,0 0 0 0 0,0 0-1 0 0,-1-1 1 0 0,1 1 0 0 0,0-1 0 0 0,0 0 0 0 0,0 1-1 0 0,0-1 1 0 0,0-1 0 0 0,0 1 0 0 0,0 0 0 0 0,0-1-1 0 0,1 1 1 0 0,-1-1 0 0 0,0 0 0 0 0,1 0-1 0 0,-1 0 1 0 0,1 0 0 0 0,0-1 0 0 0,0 1 0 0 0,0 0-1 0 0,0-1 1 0 0,0 0 0 0 0,0 1 0 0 0,1-1 0 0 0,-1 0-1 0 0,1 0 1 0 0,0 0 0 0 0,0 0 0 0 0,0 0 0 0 0,0 0-1 0 0,1 0 1 0 0,-1-2-3 0 0,3-18-7 0 0,1 0 0 0 0,1 0 0 0 0,1 0 0 0 0,1 1 0 0 0,1 0 0 0 0,1 0 0 0 0,1 0 0 0 0,1 1 0 0 0,0 1 0 0 0,2-1 0 0 0,0 2 0 0 0,2 0 0 0 0,0 0 0 0 0,1 1 0 0 0,1 1 0 0 0,6-5 7 0 0,12-16-61 0 0,1 1 0 0 0,3 1 1 0 0,0 2-1 0 0,3 2 0 0 0,20-12 61 0 0,-43 33-452 0 0,21-15-159 0 0,-13 11-6765 0 0,-23 12-4781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1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517 611 0 0 0,'0'0'1172'0'0,"0"0"-28"0"0,0 0-154 0 0,0 0 76 0 0,0 0 266 0 0,0 0 258 0 0,0 0 122 0 0,0 0-28 0 0,0 0-174 0 0,0 0-239 0 0,0 0-208 0 0,17-19-134 0 0,48-61-77 0 0,-44 39 1488 0 0,-20 39-2157 0 0,0 0 1 0 0,-1 0 0 0 0,1 0 0 0 0,-1 0-1 0 0,0-1 1 0 0,0 1 0 0 0,0 0 0 0 0,0 0 0 0 0,0 0-1 0 0,0-1 1 0 0,0 1 0 0 0,-1 0 0 0 0,1 0-1 0 0,-1 0 1 0 0,0 0 0 0 0,0 0 0 0 0,1 0-1 0 0,-1 0 1 0 0,0 0 0 0 0,-1 0 0 0 0,1 0-1 0 0,0 0 1 0 0,-1 1 0 0 0,0-2-184 0 0,-78-26 1514 0 0,57 26-1441 0 0,-1 1 0 0 0,0 1 0 0 0,0 1 0 0 0,0 1 0 0 0,1 2 0 0 0,-1 0 0 0 0,1 1 0 0 0,-1 1 0 0 0,1 1 1 0 0,1 2-1 0 0,-1 0 0 0 0,1 1 0 0 0,1 1 0 0 0,0 1 0 0 0,0 1 0 0 0,-17 13-73 0 0,36-24 4 0 0,0 0 0 0 0,0-1 0 0 0,0 1-1 0 0,-1 0 1 0 0,1 1 0 0 0,0-1 0 0 0,0 0 0 0 0,0 1-1 0 0,0-1 1 0 0,1 1 0 0 0,-1-1 0 0 0,0 1 0 0 0,1 0-1 0 0,-1 0 1 0 0,1 0 0 0 0,0 0 0 0 0,-1 0 0 0 0,1 0-1 0 0,0 0 1 0 0,0 0 0 0 0,0 0 0 0 0,0 1 0 0 0,1-1-1 0 0,-1 0 1 0 0,1 0 0 0 0,-1 1 0 0 0,1-1 0 0 0,0 1-1 0 0,0-1 1 0 0,0 0 0 0 0,0 1 0 0 0,0-1 0 0 0,1 0-1 0 0,-1 1 1 0 0,1-1 0 0 0,-1 0 0 0 0,1 1 0 0 0,0-1-1 0 0,0 0 1 0 0,0 0 0 0 0,0 0 0 0 0,0 0 0 0 0,1 0-1 0 0,-1 0 1 0 0,1 0 0 0 0,-1 0 0 0 0,2 1-4 0 0,11 3 29 0 0,-1 0 1 0 0,1 0-1 0 0,0-1 0 0 0,0-1 1 0 0,1 0-1 0 0,-1-2 0 0 0,1 1 1 0 0,0-2-1 0 0,0 0 0 0 0,0 0 1 0 0,0-1-1 0 0,-1-1 1 0 0,12-2-30 0 0,26 1 87 0 0,-52 2-77 0 0,-1 1 1 0 0,1-1-1 0 0,-1 0 0 0 0,1 1 0 0 0,-1-1 0 0 0,1 1 0 0 0,0-1 1 0 0,-1 1-1 0 0,1-1 0 0 0,-1 1 0 0 0,1-1 0 0 0,0 1 0 0 0,0-1 0 0 0,-1 1 1 0 0,1-1-1 0 0,0 1 0 0 0,0 0 0 0 0,0-1 0 0 0,-1 1 0 0 0,1-1 1 0 0,0 1-1 0 0,0 0 0 0 0,0-1 0 0 0,0 1 0 0 0,0 0 0 0 0,0-1 0 0 0,1 1 1 0 0,-1-1-1 0 0,0 1 0 0 0,0 0 0 0 0,0-1 0 0 0,0 1 0 0 0,1-1 0 0 0,-1 1 1 0 0,0-1-1 0 0,1 1 0 0 0,-1-1 0 0 0,0 1 0 0 0,1-1 0 0 0,-1 1 1 0 0,1-1-1 0 0,-1 1 0 0 0,0-1 0 0 0,1 0 0 0 0,-1 1 0 0 0,1-1 0 0 0,0 1 1 0 0,-1-1-1 0 0,1 0 0 0 0,-1 0 0 0 0,1 1 0 0 0,-1-1 0 0 0,1 0 1 0 0,0 0-11 0 0,-6 4 19 0 0,-240 186 559 0 0,235-180-573 0 0,-4 2 3 0 0,0 1 1 0 0,2 0 0 0 0,-1 1-1 0 0,2 0 1 0 0,0 1-1 0 0,1 0 1 0 0,0 1-1 0 0,-4 10-8 0 0,13-19 13 0 0,0 0-1 0 0,1-1 1 0 0,0 1 0 0 0,0 0-1 0 0,0-1 1 0 0,1 1-1 0 0,0 0 1 0 0,1-1 0 0 0,-1 1-1 0 0,1-1 1 0 0,1 1-1 0 0,-1-1 1 0 0,1 0-1 0 0,0 0 1 0 0,0 0 0 0 0,1 0-1 0 0,0-1 1 0 0,0 1-1 0 0,0-1 1 0 0,0 0 0 0 0,1 0-1 0 0,0-1 1 0 0,0 1-1 0 0,0-1 1 0 0,1 0-1 0 0,-1-1 1 0 0,1 1 0 0 0,0-1-1 0 0,0 0 1 0 0,0 0-1 0 0,1-1 1 0 0,0 0-13 0 0,8 3 66 0 0,0-1-1 0 0,0 0 1 0 0,1-2 0 0 0,0 0 0 0 0,-1 0-1 0 0,1-1 1 0 0,0-1 0 0 0,4-1-66 0 0,-1 1 23 0 0,-13-1-72 0 0,0 0-1 0 0,-1-1 0 0 0,1 1 0 0 0,0-1 0 0 0,-1 0 1 0 0,0 0-1 0 0,1-1 0 0 0,-1 0 0 0 0,0 0 0 0 0,0 0 1 0 0,0 0-1 0 0,-1-1 0 0 0,1 0 0 0 0,-1 0 0 0 0,0 0 1 0 0,0 0-1 0 0,0-1 0 0 0,-1 1 0 0 0,1-1 0 0 0,0-3 50 0 0,19-29-3660 0 0,-6 3-4588 0 0,-12 22-3702 0 0</inkml:trace>
  <inkml:trace contextRef="#ctx0" brushRef="#br0" timeOffset="355.947">271 0 13659 0 0,'0'0'1486'0'0,"0"0"-223"0"0,0 0-259 0 0,0 0-83 0 0,0 0-5 0 0,0 0-33 0 0,0 0-121 0 0,0 0-146 0 0,0 0-168 0 0,0 0-123 0 0,0 0-11 0 0,0 0 77 0 0,0 0 83 0 0,1 9 48 0 0,36 196 1785 0 0,-27-43-1461 0 0,-7 0 0 0 0,-11 87-846 0 0,-5-111 91 0 0,-6-2 0 0 0,-22 73-91 0 0,-2-33 28 0 0,42-175-62 0 0,0 0 1 0 0,1 0-1 0 0,-1 0 1 0 0,0 0-1 0 0,1 0 1 0 0,0 0-1 0 0,-1 0 1 0 0,1 0 0 0 0,-1 0-1 0 0,1 0 1 0 0,0 1-1 0 0,0-1 1 0 0,0 0-1 0 0,0 0 1 0 0,0 0-1 0 0,0 0 1 0 0,0 0-1 0 0,0 0 1 0 0,0 1-1 0 0,0-1 1 0 0,0 0-1 0 0,1 0 1 0 0,-1 0 0 0 0,1 0-1 0 0,-1 0 1 0 0,1 0-1 0 0,-1 0 1 0 0,1 0-1 0 0,-1 0 1 0 0,1 0-1 0 0,0 0 1 0 0,-1-1-1 0 0,1 1 1 0 0,0 0-1 0 0,0 0 1 0 0,0-1 0 0 0,0 1-1 0 0,0 0 1 0 0,0-1-1 0 0,0 1 1 0 0,0-1-1 0 0,0 1 1 0 0,1 0 33 0 0,2-1-1427 0 0,6-1-1426 0 0,-4-2-5321 0 0,0-1-4062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2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0 0 0,'0'0'1820'0'0,"0"0"-541"0"0,0 0-138 0 0,0 0 224 0 0,0 0 284 0 0,0 0 154 0 0,0 0-50 0 0,0 0-226 0 0,0 0-317 0 0,0 0-282 0 0,0 0-196 0 0,4 12 4713 0 0,12-5-5098 0 0,0 0 0 0 0,1-1 0 0 0,-1-1-1 0 0,1 0 1 0 0,1-1 0 0 0,-1-1 0 0 0,0-1 0 0 0,1-1-1 0 0,-1 0 1 0 0,1-1 0 0 0,-1-1 0 0 0,13-2-347 0 0,25 2 379 0 0,222-10 334 0 0,-212 8-441 0 0,-60 3-4516 0 0,-11-1-4609 0 0,4 1-2492 0 0</inkml:trace>
  <inkml:trace contextRef="#ctx0" brushRef="#br0" timeOffset="311.224">37 553 11074 0 0,'0'0'2566'0'0,"0"0"-1145"0"0,0 0-475 0 0,0 0-83 0 0,0 0 25 0 0,0 0-43 0 0,0 0-169 0 0,0 0-159 0 0,0 0-57 0 0,0 0 14 0 0,0 0 27 0 0,0 0 6 0 0,0 0-51 0 0,24 0-51 0 0,156-4 780 0 0,114 24 47 0 0,-259-12-1059 0 0,-5-1-2062 0 0,-10-5-7373 0 0,-20-2-1975 0 0</inkml:trace>
  <inkml:trace contextRef="#ctx0" brushRef="#br0" timeOffset="1187.389">252 1 12043 0 0,'0'0'1556'0'0,"0"0"-150"0"0,0 0-193 0 0,0 0-82 0 0,0 0-73 0 0,0 0-200 0 0,0 0-251 0 0,0 0-245 0 0,0 0-149 0 0,0 0-1 0 0,0 0 84 0 0,0 0 122 0 0,4 7 79 0 0,59 79 1313 0 0,-42-72-1550 0 0,0 0 0 0 0,1-1 0 0 0,1-2 0 0 0,0 0 0 0 0,1-1 0 0 0,0-1 0 0 0,0-2 0 0 0,0 0 0 0 0,1-2 0 0 0,3 0-260 0 0,-2 0 41 0 0,-1 0 1 0 0,0 2-1 0 0,1 1 0 0 0,-2 1 1 0 0,0 1-1 0 0,0 1 1 0 0,-1 1-1 0 0,0 1 0 0 0,13 10-41 0 0,-32-18 7 0 0,0 0 0 0 0,0 0-1 0 0,0 0 1 0 0,0 0-1 0 0,-1 1 1 0 0,0-1 0 0 0,0 1-1 0 0,-1 0 1 0 0,1 0-1 0 0,-1 0 1 0 0,0 0 0 0 0,-1 0-1 0 0,0 0 1 0 0,0 1-1 0 0,0-1 1 0 0,-1 0 0 0 0,1 1-1 0 0,-2-1 1 0 0,1 0-1 0 0,-1 1 1 0 0,0-1 0 0 0,0 0-1 0 0,0 0 1 0 0,-1 1-1 0 0,0-1 1 0 0,0 0 0 0 0,-1-1-1 0 0,0 1 1 0 0,0 0-1 0 0,0-1 1 0 0,-1 0 0 0 0,0 1-1 0 0,0-1 1 0 0,0-1-1 0 0,0 1 1 0 0,-1-1 0 0 0,0 1-1 0 0,1-1 1 0 0,-2 0-7 0 0,-88 78 342 0 0,-4-4 0 0 0,-2-4 1 0 0,-26 9-343 0 0,95-47 53 0 0,31-35-40 0 0,0 2-13 0 0,0-2-9 0 0,0-1 17 0 0,0 0 17 0 0,0 0-2 0 0,0 0 9 0 0,0 0-9 0 0,0 0 6 0 0,0 0 7 0 0,0 0 15 0 0,0 0-2 0 0,0 0 4 0 0,0 0 19 0 0,0 0-4 0 0,0 0 2 0 0,0 0-5 0 0,0 0-6 0 0,0 0-19 0 0,0 0 1 0 0,0 0-16 0 0,0 0-10 0 0,0 0 10 0 0,0 0-5 0 0,0 0 2 0 0,0 0-5 0 0,0 0-2 0 0,0 0-6 0 0,0 0 1 0 0,0 0 3 0 0,0 0-4 0 0,0 0 2 0 0,0 0 8 0 0,0 0-11 0 0,0 0-10 0 0,0 0 14 0 0,0 0 4 0 0,0 0-1 0 0,0 0-8 0 0,0 0-10 0 0,0 0 10 0 0,0 0 3 0 0,0 0-16 0 0,0 0-13 0 0,0 0 8 0 0,0 0 7 0 0,0 0 12 0 0,0 0-9 0 0,0 0 9 0 0,0 0 12 0 0,0 0-4 0 0,0 0-11 0 0,0 0-18 0 0,0 0-8 0 0,0 0 5 0 0,0 0 10 0 0,0 0 14 0 0,0 0-8 0 0,0 0 12 0 0,0 0-1 0 0,0 0-16 0 0,0 0 15 0 0,0 0 8 0 0,0 0 2 0 0,0 0-14 0 0,0 0-18 0 0,0 0-4 0 0,0 0 0 0 0,0 0-4 0 0,0 0-10 0 0,0 0 19 0 0,0 0 16 0 0,0 0 7 0 0,0 0 7 0 0,0 0-31 0 0,0 0-1 0 0,0 0-7 0 0,0 0-4 0 0,0 0-27 0 0,0 0-17 0 0,0 0-23 0 0,0 0-14 0 0,0 0-45 0 0,0 0-55 0 0,0 0-112 0 0,0-3 183 0 0,0 2-1483 0 0,0 1-5181 0 0,0 0-4608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2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135 140 6009 0 0,'0'0'2378'0'0,"0"0"-440"0"0,0 0-227 0 0,0 0-56 0 0,0 0-31 0 0,0 0-137 0 0,0 0-240 0 0,0 0-295 0 0,0 0-293 0 0,0 0-233 0 0,0 0-146 0 0,0 0-94 0 0,0 12 248 0 0,9 271 3109 0 0,19 209-2173 0 0,-26-429-1081 0 0,-1 0-3932 0 0,-11-92-8418 0 0,8 21 1577 0 0</inkml:trace>
  <inkml:trace contextRef="#ctx0" brushRef="#br0" timeOffset="329.889">1 250 9266 0 0,'0'0'1382'0'0,"0"0"-121"0"0,0 0-61 0 0,0 0 66 0 0,0 0 20 0 0,0 0-78 0 0,0 0-138 0 0,0 0-176 0 0,0 0-125 0 0,0 0-104 0 0,32-33-69 0 0,107-102-72 0 0,-68 90-53 0 0,-44 36-272 0 0,0 1-1 0 0,0 2 1 0 0,1 1 0 0 0,0 1 0 0 0,0 1-1 0 0,0 2 1 0 0,1 0 0 0 0,-1 2-1 0 0,0 2 1 0 0,5 1-199 0 0,-24-2 31 0 0,0 1 0 0 0,-1 0 0 0 0,1 0 0 0 0,0 1 0 0 0,-1 0 0 0 0,0 0 0 0 0,0 1 0 0 0,0 0 0 0 0,-1 1 1 0 0,0 0-1 0 0,0 0 0 0 0,0 0 0 0 0,0 1 0 0 0,-1 0 0 0 0,-1 0 0 0 0,1 1 0 0 0,-1 0 0 0 0,0 0 0 0 0,-1 0 0 0 0,0 0 0 0 0,0 1 0 0 0,-1-1 0 0 0,0 1 0 0 0,0 0 0 0 0,-1 0 0 0 0,0 0 0 0 0,-1 0 0 0 0,0 1 0 0 0,0 2-31 0 0,0 0 65 0 0,-1 0-1 0 0,-1 0 1 0 0,0 0-1 0 0,-1-1 1 0 0,0 1-1 0 0,0 0 1 0 0,-1-1-1 0 0,-1 0 1 0 0,0 1-1 0 0,-1-2 1 0 0,0 1-1 0 0,0 0 1 0 0,-1-1-1 0 0,-6 7-64 0 0,-2 3 32 0 0,-2-1 1 0 0,-1-1-1 0 0,0 0 0 0 0,-1-1 1 0 0,-1-1-1 0 0,0-1 0 0 0,-1-1 0 0 0,-1 0 1 0 0,0-2-1 0 0,-1 0 0 0 0,0-2 0 0 0,0 0 1 0 0,-2-1-1 0 0,1-2 0 0 0,-12 3-32 0 0,-56-6-373 0 0,90-4 310 0 0,0 1-1 0 0,0-1 1 0 0,0 0 0 0 0,0 0 0 0 0,0 0 0 0 0,0 0-1 0 0,0 0 1 0 0,0 0 0 0 0,0 0 0 0 0,0 0-1 0 0,0 0 1 0 0,0 0 0 0 0,1-1 0 0 0,-1 1-1 0 0,0 0 1 0 0,0 0 0 0 0,0-1 0 0 0,0 1 0 0 0,0-1-1 0 0,0 1 1 0 0,0-1 0 0 0,1 1 0 0 0,-1-1-1 0 0,0 0 1 0 0,0 1 0 0 0,1-1 0 0 0,-1 0 0 0 0,0 0-1 0 0,1 1 1 0 0,-1-1 0 0 0,1 0 0 0 0,-1 0-1 0 0,1 0 1 0 0,-1 0 0 0 0,1 0 0 0 0,0 0 0 0 0,0 0-1 0 0,-1 0 1 0 0,1 0 0 0 0,0 0 0 0 0,0 0-1 0 0,0 0 1 0 0,0 0 0 0 0,0 0 0 0 0,0 1 0 0 0,0-1-1 0 0,0 0 1 0 0,0 0 0 0 0,1 0 0 0 0,-1 0-1 0 0,0 0 1 0 0,1 0 0 0 0,-1 0 0 0 0,0 0 0 0 0,1-1 63 0 0,25-27-8311 0 0,-15 22-1747 0 0</inkml:trace>
  <inkml:trace contextRef="#ctx0" brushRef="#br0" timeOffset="1144.728">1628 239 12251 0 0,'0'0'1871'0'0,"0"0"-392"0"0,0 0-218 0 0,0 0 21 0 0,0 0 50 0 0,0 0-56 0 0,0 0-185 0 0,0 0-201 0 0,0 0-185 0 0,0 0-138 0 0,0 0-97 0 0,0 0-69 0 0,0 0-56 0 0,-30 17-43 0 0,-93 51-25 0 0,34-6 635 0 0,46-36-447 0 0,-1-2 0 0 0,-1-2 0 0 0,0-3-1 0 0,-28 8-464 0 0,67-25-31 0 0,5-2 50 0 0,0 0 1 0 0,0 0-1 0 0,0 0 1 0 0,0 0 0 0 0,0 0-1 0 0,1 1 1 0 0,-1-1-1 0 0,0 0 1 0 0,0 0 0 0 0,0 0-1 0 0,0 1 1 0 0,1-1-1 0 0,-1 1 1 0 0,0-1 0 0 0,0 0-1 0 0,1 1 1 0 0,-1-1-1 0 0,0 1 1 0 0,0 0 0 0 0,1-1-1 0 0,-1 1 1 0 0,1-1-1 0 0,-1 1 1 0 0,1 0-1 0 0,-1 0 1 0 0,1-1 0 0 0,-1 1-1 0 0,1 0 1 0 0,0 0-1 0 0,-1-1 1 0 0,1 1 0 0 0,0 0-1 0 0,-1 0 1 0 0,1 0-1 0 0,0 0 1 0 0,0 0 0 0 0,0-1-1 0 0,0 1 1 0 0,0 0-1 0 0,0 0 1 0 0,0 0 0 0 0,0 0-1 0 0,0 0 1 0 0,1 0-1 0 0,-1-1 1 0 0,0 1 0 0 0,1 0-1 0 0,-1 0 1 0 0,0 0-1 0 0,1-1 1 0 0,-1 1 0 0 0,1 0-1 0 0,-1 0 1 0 0,1-1-1 0 0,-1 1 1 0 0,1 0-20 0 0,17 26 115 0 0,0-1-1 0 0,2-1 1 0 0,1-1 0 0 0,1 0-1 0 0,1-2 1 0 0,17 13-115 0 0,88 72 210 0 0,-61-55 43 0 0,-69-55-5145 0 0,-3 0-2159 0 0,2 2-4905 0 0</inkml:trace>
  <inkml:trace contextRef="#ctx0" brushRef="#br0" timeOffset="1611.878">805 736 11298 0 0,'0'0'1757'0'0,"0"0"-198"0"0,0 0-115 0 0,0 0 59 0 0,0 0 80 0 0,0 0-88 0 0,0 0-173 0 0,0 0-214 0 0,0 0-228 0 0,0 0-197 0 0,0 0-164 0 0,0 0-102 0 0,0 0-73 0 0,-2-7 1026 0 0,45 65-568 0 0,2-2 0 0 0,3-3 0 0 0,14 10-802 0 0,47 52 420 0 0,16 21 5 0 0,-117-121-367 0 0,-8-14-44 0 0,0-1-7 0 0,0 0-10 0 0,0 0 9 0 0,0 0 2 0 0,0 0-3 0 0,0 0-10 0 0,0 0-17 0 0,4-23-6134 0 0,-1 17 1318 0 0,-1 2-7223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3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11106 0 0,'0'0'2818'0'0,"0"0"-1111"0"0,0 0-618 0 0,0 0-59 0 0,0 0 87 0 0,0 0 19 0 0,0 0-131 0 0,0 0-207 0 0,0 0-210 0 0,0 0-96 0 0,0 0 60 0 0,0 0 64 0 0,0 0 39 0 0,4 11-41 0 0,-1-3-499 0 0,0-4-57 0 0,-2 1-1 0 0,1-1 1 0 0,0 1 0 0 0,-1 0-1 0 0,0 0 1 0 0,0 0 0 0 0,0 0-1 0 0,-1 0 1 0 0,1-1 0 0 0,-1 1 0 0 0,0 0-1 0 0,-1 0 1 0 0,1 0 0 0 0,-2 5-58 0 0,-154 541 1471 0 0,142-497-1535 0 0,-3-1 1 0 0,-2-1 0 0 0,-3-1-1 0 0,-11 19 64 0 0,12-36-1620 0 0,15-115-13068 0 0,6 63 9533 0 0,0 2-845 0 0</inkml:trace>
  <inkml:trace contextRef="#ctx0" brushRef="#br0" timeOffset="514.731">103 509 4969 0 0,'0'0'1478'0'0,"0"0"-214"0"0,0 0 55 0 0,0 0 137 0 0,0 0 26 0 0,0 0-115 0 0,0 0-219 0 0,0 0-168 0 0,0 0-153 0 0,0 0-111 0 0,0 0-73 0 0,0 0-23 0 0,0 0 2 0 0,2 27-9 0 0,8 84-29 0 0,-11-110-565 0 0,1 0 1 0 0,0 0-1 0 0,-1 1 0 0 0,1-1 0 0 0,0 0 1 0 0,0 0-1 0 0,0 0 0 0 0,0 0 0 0 0,0 0 0 0 0,0 0 1 0 0,0 0-1 0 0,0 0 0 0 0,0 0 0 0 0,0 0 0 0 0,1 0 1 0 0,-1 0-1 0 0,0 0 0 0 0,1 0 0 0 0,-1 0 0 0 0,1 0 1 0 0,-1 0-1 0 0,1 0 0 0 0,0 0 0 0 0,-1 0 0 0 0,1 0 1 0 0,0-1-1 0 0,0 1 0 0 0,-1 0 0 0 0,1 0 0 0 0,0-1 1 0 0,0 1-1 0 0,0-1 0 0 0,0 1 0 0 0,0-1 0 0 0,0 1 1 0 0,0-1-1 0 0,0 1 0 0 0,0-1 0 0 0,0 0 0 0 0,0 0 1 0 0,0 1-1 0 0,0-1 0 0 0,1 0-19 0 0,4 0 164 0 0,6 2-10 0 0,0-1 1 0 0,0 0-1 0 0,0 0 1 0 0,0-2-1 0 0,0 1 1 0 0,0-1-1 0 0,0-1 1 0 0,0 0 0 0 0,0-1-1 0 0,0 0 1 0 0,0-1-1 0 0,-1-1 1 0 0,0 1-1 0 0,0-2 1 0 0,0 1-1 0 0,-1-2 1 0 0,0 1-1 0 0,0-1 1 0 0,0-1-1 0 0,3-3-154 0 0,9-10 135 0 0,0 0 1 0 0,-2-1-1 0 0,0-1 0 0 0,-2-1 0 0 0,0-1 0 0 0,-2 0 1 0 0,9-20-136 0 0,-13 21 85 0 0,-1 0 0 0 0,-2-1 0 0 0,0 0 0 0 0,-2-1 0 0 0,-1 0 0 0 0,-1 0 0 0 0,-1 0 0 0 0,-1 0 0 0 0,-1-1 1 0 0,-2-16-86 0 0,-11 44 196 0 0,4 8-184 0 0,1 0 0 0 0,0 0 1 0 0,0 0-1 0 0,1 1 0 0 0,1 0 1 0 0,-1 0-1 0 0,1 0 0 0 0,1 1 1 0 0,0-1-1 0 0,0 6-12 0 0,1-8 13 0 0,-19 69 241 0 0,4 1 1 0 0,3 1 0 0 0,4 0 0 0 0,3 1-1 0 0,3 37-254 0 0,10 60 143 0 0,-6-178-168 0 0,1 1-1 0 0,-1 0 1 0 0,0-1-1 0 0,1 1 1 0 0,-1 0 0 0 0,0-1-1 0 0,1 1 1 0 0,-1 0 0 0 0,1-1-1 0 0,-1 1 1 0 0,1 0 0 0 0,-1 0-1 0 0,0-1 1 0 0,1 1 0 0 0,-1 0-1 0 0,1 0 1 0 0,-1 0-1 0 0,1 0 1 0 0,-1 0 0 0 0,1 0-1 0 0,-1 0 1 0 0,1 0 0 0 0,-1 0-1 0 0,1 0 1 0 0,-1 0 0 0 0,1 0-1 0 0,-1 0 1 0 0,1 0 0 0 0,-1 0-1 0 0,1 0 1 0 0,-1 1-1 0 0,1-1 1 0 0,-1 0 0 0 0,1 0-1 0 0,-1 1 1 0 0,1-1 0 0 0,-1 0-1 0 0,0 1 1 0 0,1-1 0 0 0,-1 0-1 0 0,1 1 1 0 0,-1-1 0 0 0,0 0-1 0 0,0 1 1 0 0,1-1-1 0 0,-1 1 1 0 0,0-1 0 0 0,0 1-1 0 0,1-1 1 0 0,-1 1 0 0 0,0-1-1 0 0,0 1 1 0 0,0-1 0 0 0,0 1-1 0 0,0-1 1 0 0,0 1-1 0 0,0-1 1 0 0,0 1 0 0 0,0-1-1 0 0,0 1 1 0 0,0-1 0 0 0,0 1-1 0 0,0-1 1 0 0,0 1 0 0 0,0-1-1 0 0,-1 1 26 0 0,14-32-2853 0 0,-3 11-4060 0 0,-6 9-4752 0 0</inkml:trace>
  <inkml:trace contextRef="#ctx0" brushRef="#br0" timeOffset="783.614">766 516 9930 0 0,'0'0'4065'0'0,"0"0"-2114"0"0,0 0-760 0 0,0 0 12 0 0,0 0 119 0 0,0 0 30 0 0,0 0-153 0 0,0 0-226 0 0,0 0-203 0 0,0 0-153 0 0,-13 34-102 0 0,-39 109-91 0 0,11-11 384 0 0,33-18-681 0 0,9-113-244 0 0,0 0 0 0 0,0-1 0 0 0,1 1 0 0 0,-1 0 0 0 0,0-1 0 0 0,0 1 1 0 0,1-1-1 0 0,-1 1 0 0 0,0-1 0 0 0,1 1 0 0 0,-1-1 0 0 0,1 0 0 0 0,-1 0 0 0 0,0 0 0 0 0,1 0 0 0 0,-1 0 0 0 0,1 0 0 0 0,-1 0 0 0 0,0 0 0 0 0,1 0 1 0 0,-1-1-1 0 0,1 1 0 0 0,-1-1 0 0 0,0 1 0 0 0,1-1 0 0 0,-1 1 0 0 0,0-1 0 0 0,0 0 0 0 0,0 0 0 0 0,1 0 0 0 0,-1 1 0 0 0,0-1 0 0 0,0 0 0 0 0,0 0 1 0 0,0 0-1 0 0,-1-1 0 0 0,1 1 117 0 0,17-20-7718 0 0,-11 13-3484 0 0</inkml:trace>
  <inkml:trace contextRef="#ctx0" brushRef="#br0" timeOffset="1069.402">985 593 10442 0 0,'0'0'1830'0'0,"0"0"-255"0"0,0 0-28 0 0,0 0-41 0 0,0 0-110 0 0,0 0-209 0 0,0 0-267 0 0,0 0-205 0 0,0 0-139 0 0,0 0-91 0 0,0 0-54 0 0,0 0-24 0 0,-32 27-26 0 0,-99 83-34 0 0,73-66 461 0 0,58-44-781 0 0,-1 0-1 0 0,1 0 0 0 0,-1 0 1 0 0,1 0-1 0 0,0 0 1 0 0,-1 1-1 0 0,1-1 0 0 0,-1 0 1 0 0,1 0-1 0 0,0 1 1 0 0,-1-1-1 0 0,1 0 1 0 0,0 0-1 0 0,-1 1 0 0 0,1-1 1 0 0,0 0-1 0 0,0 1 1 0 0,-1-1-1 0 0,1 0 0 0 0,0 1 1 0 0,0-1-1 0 0,-1 0 1 0 0,1 1-1 0 0,0-1 0 0 0,0 1 1 0 0,0-1-1 0 0,0 0 1 0 0,0 1-1 0 0,0-1 0 0 0,0 1 1 0 0,-1-1-1 0 0,1 1 1 0 0,0-1-1 0 0,1 0 0 0 0,-1 1 1 0 0,0-1-1 0 0,0 1 1 0 0,0-1-1 0 0,0 1 0 0 0,0-1 1 0 0,0 0-1 0 0,0 1 1 0 0,1-1-1 0 0,-1 1 0 0 0,0-1 1 0 0,0 0-1 0 0,0 1 1 0 0,1-1-1 0 0,-1 0 1 0 0,0 1-1 0 0,1-1 0 0 0,-1 0 1 0 0,0 0-1 0 0,1 1 1 0 0,-1-1-1 0 0,0 0 0 0 0,1 0 1 0 0,-1 1-1 0 0,1-1 1 0 0,-1 0-1 0 0,0 0 0 0 0,1 0 1 0 0,-1 0-27 0 0,37 17 781 0 0,-24-12-521 0 0,-2 0-122 0 0,0 0-1 0 0,-1 1 1 0 0,0 1 0 0 0,0 0-1 0 0,0 0 1 0 0,-1 1 0 0 0,0 0 0 0 0,-1 0-1 0 0,0 1 1 0 0,0 0 0 0 0,-1 0-1 0 0,0 1 1 0 0,0 0 0 0 0,-1 1 0 0 0,2 6-138 0 0,27 49-537 0 0,-25-63-1148 0 0,-6-2-6090 0 0,-3-1-4807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3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26 654 3961 0 0,'0'0'1675'0'0,"0"0"-340"0"0,0 0-16 0 0,0 0 289 0 0,0 0 187 0 0,0 0-38 0 0,0 0-261 0 0,0 0-315 0 0,0 0-230 0 0,0 0-176 0 0,0 0-136 0 0,0 0-94 0 0,0 0-36 0 0,-4 2 16 0 0,-13 6 19 0 0,12-7 16 0 0,5-1 7 0 0,0 0-27 0 0,0 0-24 0 0,0 0-30 0 0,0 0-14 0 0,0 0-7 0 0,0 0-10 0 0,0-19 988 0 0,3-1-1301 0 0,1-1 1 0 0,1 0-1 0 0,0 1 1 0 0,2 0-1 0 0,0 0 1 0 0,1 1-1 0 0,1 0 1 0 0,1 0-1 0 0,1 1 1 0 0,0 1-1 0 0,1 0 1 0 0,1 0-1 0 0,6-5-142 0 0,7-13 160 0 0,154-200 207 0 0,-72 143-268 0 0,-106 92-101 0 0,0 0 0 0 0,0 0 0 0 0,0 1 0 0 0,0-1 0 0 0,0 0 1 0 0,0 1-1 0 0,0-1 0 0 0,0 1 0 0 0,0 0 0 0 0,0 0 0 0 0,0 0 0 0 0,-1 0 1 0 0,1 0-1 0 0,0 0 0 0 0,-1 0 0 0 0,1 0 0 0 0,0 1 0 0 0,-1-1 0 0 0,0 0 1 0 0,1 1-1 0 0,-1 0 0 0 0,0-1 0 0 0,0 1 0 0 0,0 0 0 0 0,0-1 0 0 0,0 1 1 0 0,0 0-1 0 0,0 0 0 0 0,-1 0 0 0 0,1 0 0 0 0,-1 0 0 0 0,1 0 0 0 0,-1 0 1 0 0,0 0-1 0 0,0 0 0 0 0,0 0 0 0 0,0 0 0 0 0,0 1 2 0 0,4 187 25 0 0,-37-5 63 0 0,30-169-57 0 0,6-21 90 0 0,11-23-130 0 0,0 0-1 0 0,2 1 1 0 0,1 1-1 0 0,1 0 1 0 0,1 2-1 0 0,6-6 10 0 0,29-38-16 0 0,-40 47 9 0 0,2 2-1 0 0,0 0 1 0 0,2 1-1 0 0,0 0 1 0 0,1 2-1 0 0,0 0 1 0 0,1 1-1 0 0,5-2 8 0 0,68-2-85 0 0,-90 21 83 0 0,0 0 1 0 0,-1 0-1 0 0,0 1 1 0 0,1-1 0 0 0,-1 0-1 0 0,0 1 1 0 0,0-1-1 0 0,0 1 1 0 0,-1 0-1 0 0,1 0 1 0 0,-1-1 0 0 0,1 1-1 0 0,-1 0 1 0 0,0 0-1 0 0,0 0 1 0 0,0 1-1 0 0,-1-1 1 0 0,1 0-1 0 0,-1 0 1 0 0,0 0 0 0 0,1 1-1 0 0,-1-1 1 0 0,-1 0-1 0 0,1 0 1 0 0,0 0-1 0 0,-1 2 2 0 0,0 16 7 0 0,-1 0-1 0 0,-1 0 0 0 0,-1 0 0 0 0,0 0 1 0 0,-2-1-1 0 0,-1 0 0 0 0,0 0 0 0 0,-1 0 0 0 0,-2 1-6 0 0,-30 85-1383 0 0,72-101-5835 0 0,-19-6 872 0 0,-3-2-5122 0 0</inkml:trace>
  <inkml:trace contextRef="#ctx0" brushRef="#br0" timeOffset="595.371">1504 32 10082 0 0,'0'0'2573'0'0,"0"0"-856"0"0,0 0-363 0 0,0 0-50 0 0,0 0 22 0 0,0 0-80 0 0,0 0-154 0 0,0 0-176 0 0,0 0-168 0 0,0 0-165 0 0,0 0-112 0 0,0 0-95 0 0,-28 14-63 0 0,-89 43-46 0 0,62-11 100 0 0,47-34-274 0 0,4-5-37 0 0,-9 8 11 0 0,1 0 0 0 0,1 1 0 0 0,0 0 0 0 0,1 1 0 0 0,1 1 0 0 0,1-1 0 0 0,0 1 0 0 0,2 0 0 0 0,0 1 0 0 0,1 0 0 0 0,0 0 0 0 0,-1 18-67 0 0,6-35 6 0 0,0 0 1 0 0,1-1-1 0 0,-1 1 0 0 0,0 0 1 0 0,1 0-1 0 0,-1-1 0 0 0,1 1 1 0 0,-1 0-1 0 0,1 0 0 0 0,0-1 1 0 0,0 1-1 0 0,0-1 0 0 0,0 1 1 0 0,0-1-1 0 0,0 1 0 0 0,0-1 1 0 0,0 0-1 0 0,1 1 0 0 0,-1-1 1 0 0,1 0-1 0 0,-1 0 0 0 0,1 0 1 0 0,-1 0-1 0 0,1 0 0 0 0,-1 0 1 0 0,1 0-1 0 0,0-1 0 0 0,-1 1 1 0 0,1-1-1 0 0,0 1 0 0 0,0-1 1 0 0,-1 0-1 0 0,1 1 0 0 0,0-1 1 0 0,0 0-1 0 0,0 0 0 0 0,0 0 1 0 0,-1-1-7 0 0,75-16 655 0 0,-43-5-519 0 0,0-1 0 0 0,-2-2 0 0 0,-1-1 0 0 0,-1-1 0 0 0,-1-2 0 0 0,-1 0 0 0 0,12-20-136 0 0,-7 11 39 0 0,-14 17-14 0 0,2 0 0 0 0,0 1 0 0 0,1 1 0 0 0,1 1-1 0 0,1 1 1 0 0,0 1 0 0 0,1 1 0 0 0,14-6-25 0 0,-37 22 1 0 0,1-1 1 0 0,-1 1-1 0 0,0 0 0 0 0,0-1 1 0 0,0 1-1 0 0,0 0 0 0 0,0 0 1 0 0,0 0-1 0 0,0 0 0 0 0,-1 0 1 0 0,1 0-1 0 0,0 0 0 0 0,0 0 1 0 0,-1 0-1 0 0,1 0 0 0 0,-1 0 1 0 0,1 0-1 0 0,-1 1 1 0 0,1-1-1 0 0,-1 0 0 0 0,0 0 1 0 0,1 1-1 0 0,-1-1 0 0 0,0 0 1 0 0,0 1-1 0 0,0-1 0 0 0,0 0 1 0 0,0 0-1 0 0,0 1 0 0 0,-1-1 1 0 0,1 0-1 0 0,0 0 0 0 0,-1 1 1 0 0,1-1-1 0 0,-1 0 0 0 0,0 1-1 0 0,1 4 17 0 0,-3 46 81 0 0,-3 0 0 0 0,-1 0 1 0 0,-3-1-1 0 0,-6 13-98 0 0,-5 26 21 0 0,-10 88-14 0 0,22-110-4 0 0,-3 0 0 0 0,-3-1 1 0 0,-3-1-1 0 0,-3 0 1 0 0,-27 58-4 0 0,43-114 1 0 0,0 1-1 0 0,0-1 1 0 0,-1 0 0 0 0,-1 0 0 0 0,0-1-1 0 0,0 0 1 0 0,0 0 0 0 0,-1-1 0 0 0,-1 0 0 0 0,1 0-1 0 0,-1 0 1 0 0,-1-2 0 0 0,1 1 0 0 0,-1-1 0 0 0,0 0-1 0 0,-1-1 1 0 0,1 0 0 0 0,-1-1 0 0 0,0 0-1 0 0,0-1 1 0 0,-1 0 0 0 0,-1 0-1 0 0,11-6-4 0 0,-1 1 0 0 0,0-1 0 0 0,1 0 0 0 0,-1 0 0 0 0,1 0 0 0 0,0 0 0 0 0,0 0 0 0 0,0 0 0 0 0,0-1 1 0 0,1 1-1 0 0,-1-1 0 0 0,1 1 0 0 0,0-1 0 0 0,0 1 0 0 0,0-1 0 0 0,1 0 0 0 0,-1 0 0 0 0,1 1 0 0 0,0-1 0 0 0,0 0 0 0 0,0 0 0 0 0,0 1 0 0 0,1-1 0 0 0,0 0 0 0 0,-1 0 0 0 0,1 1 0 0 0,1-1 0 0 0,0-1 4 0 0,4-20-24 0 0,1 0-1 0 0,2 1 1 0 0,0 0-1 0 0,2 1 1 0 0,1 0-1 0 0,0 0 1 0 0,2 1-1 0 0,0 1 1 0 0,4-2 24 0 0,-15 18-10 0 0,46-67-470 0 0,42-63-390 0 0,-35 41-5685 0 0,-47 79-721 0 0,-5 7-4776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5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12075 0 0,'0'0'2501'0'0,"0"0"-1159"0"0,0 0-510 0 0,0 0 7 0 0,0 0 127 0 0,0 0 53 0 0,0 0-129 0 0,0 0-120 0 0,0 0-70 0 0,0 0-25 0 0,0 0 28 0 0,0 0-58 0 0,0 0-85 0 0,5 18-56 0 0,16 60-53 0 0,-16-5 220 0 0,-8-34-526 0 0,-2 0 1 0 0,-2 0-1 0 0,-1-1 0 0 0,-2 1 1 0 0,-4 6-146 0 0,-11 44-17 0 0,8-23-131 0 0,-3 0 0 0 0,-3-1-1 0 0,-16 27 149 0 0,-6-36-3388 0 0,34-74-12485 0 0,11 11 8726 0 0</inkml:trace>
  <inkml:trace contextRef="#ctx0" brushRef="#br0" timeOffset="489.94">102 509 0 0 0,'0'0'3775'0'0,"0"0"-1786"0"0,0 0-622 0 0,0 0 58 0 0,0 0 61 0 0,0 0-58 0 0,0 0-234 0 0,0 0-412 0 0,0 0-281 0 0,0 0-114 0 0,0 0-33 0 0,0 0 33 0 0,0 0 93 0 0,4 17 128 0 0,16 52 103 0 0,0-49 653 0 0,-16-20-1127 0 0,8-1 18 0 0,0 0 1 0 0,-1-1 0 0 0,1 0 0 0 0,0-1-1 0 0,-1 0 1 0 0,1-1 0 0 0,-1 0 0 0 0,0-1-1 0 0,0-1 1 0 0,-1 1 0 0 0,0-1 0 0 0,0-1-1 0 0,0 0 1 0 0,-1-1 0 0 0,0 1 0 0 0,0-2-1 0 0,-1 1 1 0 0,6-8-256 0 0,13-14 190 0 0,-2-2 0 0 0,0-1-1 0 0,-2 0 1 0 0,-2-2 0 0 0,-1-1-1 0 0,-2 0 1 0 0,3-11-190 0 0,50-92 291 0 0,-50 91 159 0 0,-21 47-226 0 0,-28 31 252 0 0,4 11-387 0 0,1 1 1 0 0,2 0 0 0 0,2 2-1 0 0,2 0 1 0 0,2 1 0 0 0,1 1-1 0 0,3 0 1 0 0,2 0-1 0 0,2 1 1 0 0,1 7-90 0 0,2 158 88 0 0,20-130-181 0 0,-23-90-8400 0 0,12-30-5539 0 0,-1 33 9819 0 0</inkml:trace>
  <inkml:trace contextRef="#ctx0" brushRef="#br0" timeOffset="736.053">720 424 8754 0 0,'0'0'2418'0'0,"0"0"-419"0"0,0 0-287 0 0,0 0-182 0 0,0 0-127 0 0,0 0-203 0 0,0 0-232 0 0,0 0-150 0 0,0 0-142 0 0,0 0-99 0 0,0 0-83 0 0,0 0-98 0 0,-15 33-105 0 0,-47 102-63 0 0,-22 39 368 0 0,68-116-768 0 0,16-57 32 0 0,0-1-88 0 0,4-1-482 0 0,54-60-5203 0 0,-47 47 549 0 0,-4 2-5481 0 0</inkml:trace>
  <inkml:trace contextRef="#ctx0" brushRef="#br0" timeOffset="1267.32">901 461 8938 0 0,'0'0'1702'0'0,"0"0"-381"0"0,0 0-35 0 0,0 0 43 0 0,0 0 44 0 0,0 0-94 0 0,0 0-243 0 0,0 0-227 0 0,0 0-194 0 0,0 0-136 0 0,0 0-106 0 0,-33 20-35 0 0,-100 62-66 0 0,78-48 331 0 0,55-34-591 0 0,0 0 0 0 0,1 0 0 0 0,-1 0 0 0 0,0 0 0 0 0,1 0 0 0 0,-1 0 0 0 0,0 0 0 0 0,0 1 0 0 0,1-1 0 0 0,-1 0 0 0 0,0 0 0 0 0,1 0 0 0 0,-1 0 0 0 0,0 0 0 0 0,0 1 0 0 0,1-1 0 0 0,-1 0 0 0 0,0 0 0 0 0,0 0 1 0 0,0 1-1 0 0,1-1 0 0 0,-1 0 0 0 0,0 0 0 0 0,0 1 0 0 0,0-1 0 0 0,0 0 0 0 0,1 1 0 0 0,-1-1 0 0 0,0 0 0 0 0,0 0 0 0 0,0 1 0 0 0,0-1 0 0 0,0 0 0 0 0,0 1 0 0 0,0-1 0 0 0,0 0 0 0 0,0 1 0 0 0,0-1 0 0 0,0 0 0 0 0,0 1 0 0 0,0-1 1 0 0,0 0-1 0 0,0 0 0 0 0,0 1 0 0 0,-1-1 0 0 0,1 0 0 0 0,0 1 0 0 0,0-1 0 0 0,0 0 0 0 0,0 0 0 0 0,0 1 0 0 0,-1-1 0 0 0,1 0 0 0 0,0 0 0 0 0,0 1 0 0 0,-1-1 0 0 0,1 0 0 0 0,0 0 0 0 0,0 0 0 0 0,-1 0 0 0 0,1 1 0 0 0,0-1 0 0 0,0 0 1 0 0,-1 0-1 0 0,1 0-12 0 0,9 4 284 0 0,1 3 9 0 0,-1 0 1 0 0,0 1 0 0 0,0-1 0 0 0,-1 2 0 0 0,0-1 0 0 0,-1 1 0 0 0,0 0 0 0 0,0 1 0 0 0,0 0 0 0 0,-2 0 0 0 0,1 0 0 0 0,-1 1 0 0 0,-1-1 0 0 0,0 1-1 0 0,1 4-293 0 0,12 29 851 0 0,3 15 62 0 0,-20-59-915 0 0,0-1 0 0 0,0 1 1 0 0,1 0-1 0 0,-1 0 0 0 0,0 0 1 0 0,0 0-1 0 0,1-1 0 0 0,-1 1 1 0 0,0 0-1 0 0,0 0 0 0 0,1 0 1 0 0,-1 0-1 0 0,0 0 1 0 0,1 0-1 0 0,-1 0 0 0 0,0-1 1 0 0,1 1-1 0 0,-1 0 0 0 0,0 0 1 0 0,0 0-1 0 0,1 0 0 0 0,-1 0 1 0 0,0 1-1 0 0,1-1 0 0 0,-1 0 1 0 0,0 0-1 0 0,1 0 0 0 0,-1 0 1 0 0,0 0-1 0 0,0 0 1 0 0,1 0-1 0 0,-1 1 0 0 0,0-1 1 0 0,0 0-1 0 0,1 0 0 0 0,-1 0 1 0 0,0 0-1 0 0,0 1 0 0 0,1-1 1 0 0,-1 0-1 0 0,0 0 0 0 0,0 1 1 0 0,0-1 1 0 0,0-14-3126 0 0,0 10-2026 0 0,0 3-7105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5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166 161 2088 0 0,'0'0'3523'0'0,"0"0"-987"0"0,0 0-366 0 0,0 0-50 0 0,0 0-7 0 0,0 0-93 0 0,0 0-231 0 0,0 0-305 0 0,0 0-304 0 0,0 0-300 0 0,0 0-233 0 0,-3 12 256 0 0,2 149 1496 0 0,9 68-1589 0 0,-30 95-426 0 0,-17-108-592 0 0,14-181-2044 0 0,2-43-6537 0 0,18 1 2598 0 0,-1 3-3415 0 0</inkml:trace>
  <inkml:trace contextRef="#ctx0" brushRef="#br0" timeOffset="282.389">0 180 10762 0 0,'0'0'1433'0'0,"0"0"-377"0"0,0 0-167 0 0,0 0 62 0 0,0 0 81 0 0,0 0 2 0 0,33-27-82 0 0,106-83-121 0 0,-71 77-105 0 0,-46 30-434 0 0,0 0 1 0 0,0 1-1 0 0,0 1 1 0 0,0 1-1 0 0,0 1 1 0 0,0 1-1 0 0,0 1 1 0 0,20 6-293 0 0,-35-8 60 0 0,0 1-1 0 0,0 1 1 0 0,0-1-1 0 0,0 1 1 0 0,-1 1 0 0 0,1-1-1 0 0,-1 1 1 0 0,0 0-1 0 0,0 0 1 0 0,0 1-1 0 0,0 0 1 0 0,-1 0 0 0 0,0 0-1 0 0,0 1 1 0 0,-1-1-1 0 0,1 1 1 0 0,-1 0 0 0 0,0 1-1 0 0,-1-1 1 0 0,0 1-1 0 0,0-1 1 0 0,0 1-1 0 0,-1 0 1 0 0,1 0 0 0 0,-2 0-1 0 0,1 1 1 0 0,-1-1-1 0 0,0 5-59 0 0,-1 3 57 0 0,0-1-1 0 0,-1 1 0 0 0,0-1 0 0 0,-1 1 1 0 0,-1-1-1 0 0,-1 0 0 0 0,0 0 0 0 0,0 0 1 0 0,-1-1-1 0 0,-1 1 0 0 0,0-1 0 0 0,-1-1 1 0 0,-1 1-1 0 0,0-1 0 0 0,0 0 1 0 0,-1-1-1 0 0,-1 0 0 0 0,0-1 0 0 0,-1 1-56 0 0,-12 11 21 0 0,-2-1 0 0 0,0-1 0 0 0,-1-1 0 0 0,-1-2 0 0 0,0 0 0 0 0,-1-2 0 0 0,-1-1 0 0 0,-8 1-21 0 0,24-9-91 0 0,0 0 1 0 0,0-2 0 0 0,0 1-1 0 0,-1-2 1 0 0,1 0-1 0 0,-1 0 1 0 0,0-1 0 0 0,0-1-1 0 0,1 0 1 0 0,-1-1-1 0 0,0-1 1 0 0,0 0 0 0 0,-1-1 90 0 0,-11-23-2361 0 0,23 12-1091 0 0,2 0-3791 0 0,1 2-3437 0 0</inkml:trace>
  <inkml:trace contextRef="#ctx0" brushRef="#br0" timeOffset="1627.897">853 253 1040 0 0,'0'0'1722'0'0,"0"0"-35"0"0,0 0 128 0 0,0 0 248 0 0,0 0 170 0 0,0 0-114 0 0,0 0-258 0 0,0 0-308 0 0,0 0-272 0 0,0 0-180 0 0,0 0-121 0 0,0 0-117 0 0,-8-14-91 0 0,-21-42-71 0 0,20 42-75 0 0,9 14-67 0 0,0 0-49 0 0,0 0-74 0 0,0 0-69 0 0,0 0-69 0 0,0 0-64 0 0,0 0-50 0 0,0 0-44 0 0,0 0-30 0 0,6 12 278 0 0,26 15-19 0 0,2-1 0 0 0,1-1 1 0 0,0-3-1 0 0,2 0 0 0 0,1-3 0 0 0,30 12-369 0 0,43 24 388 0 0,63 59-147 0 0,-168-100-183 0 0,-6-13-5 0 0,0-1 14 0 0,0 0 5 0 0,0 0-18 0 0,0 0 1 0 0,0 0 3 0 0,0 0 12 0 0,-104 59 469 0 0,-56 70-571 0 0,-112 76 164 0 0,144-110-33 0 0,127-93 103 0 0,1-3-206 0 0,0 1-16 0 0,0 0 14 0 0,0 0 18 0 0,0 0-23 0 0,0 0-13 0 0,0 0-4 0 0,0 0 7 0 0,0 0-5 0 0,0 0 10 0 0,0 0-12 0 0,0 0-6 0 0,0 0-2 0 0,0 0 28 0 0,0 0-18 0 0,0 0-6 0 0,0 0 4 0 0,0 0 10 0 0,0 0-25 0 0,0 0-6 0 0,0 0 5 0 0,0 0-48 0 0,0 0-2 0 0,0 0-36 0 0,1-2-1914 0 0,3-10-12879 0 0,-1 12 2782 0 0</inkml:trace>
  <inkml:trace contextRef="#ctx0" brushRef="#br0" timeOffset="3219.537">1563 1104 5313 0 0,'0'0'1742'0'0,"0"0"-212"0"0,0 0-64 0 0,0 0 89 0 0,0 0-5 0 0,0 0-88 0 0,0 0-145 0 0,0 0-147 0 0,0 0-98 0 0,0 0-149 0 0,0 0-177 0 0,0 0-137 0 0,0 0-84 0 0,-3-8-46 0 0,3 6-482 0 0,-3-4 159 0 0,1-1 1 0 0,0 1-1 0 0,1-1 1 0 0,-1 0-1 0 0,1 0 0 0 0,0 0 1 0 0,1 0-1 0 0,0 0 1 0 0,0 1-1 0 0,0-1 1 0 0,1 0-1 0 0,1-2-156 0 0,15-43 581 0 0,2 1 0 0 0,3 1-1 0 0,2 1 1 0 0,24-36-581 0 0,-37 67 41 0 0,1-1 1 0 0,1 2-1 0 0,0 0 1 0 0,2 0-1 0 0,0 1 0 0 0,0 1 1 0 0,2 1-1 0 0,-1 0 0 0 0,2 1 1 0 0,0 1-1 0 0,19-10-41 0 0,-34 55 81 0 0,-34 161 373 0 0,10-48-376 0 0,21-144-84 0 0,0-2-2 0 0,19-8 145 0 0,163-158 216 0 0,-146 135-345 0 0,-22 18-12 0 0,0 1 0 0 0,0 0 0 0 0,1 1 0 0 0,1 1 0 0 0,0 0 0 0 0,0 2 0 0 0,12-5 4 0 0,-20 10 19 0 0,-7 2-19 0 0,0 0 0 0 0,0 0-1 0 0,-1 0 1 0 0,1 0 0 0 0,0 1 0 0 0,0-1-1 0 0,0 1 1 0 0,0-1 0 0 0,0 0 0 0 0,0 1-1 0 0,0 0 1 0 0,0-1 0 0 0,1 1 0 0 0,-1 0-1 0 0,0-1 1 0 0,0 1 0 0 0,0 0-1 0 0,0 0 1 0 0,0 0 0 0 0,1 0 0 0 0,-1 0-1 0 0,0 0 1 0 0,0 0 0 0 0,0 0 0 0 0,0 1-1 0 0,0-1 1 0 0,1 0 0 0 0,-1 1 0 0 0,0-1-1 0 0,0 1 1 0 0,0-1 0 0 0,0 1 0 0 0,0 0-1 0 0,0-1 1 0 0,0 1 0 0 0,-1 0-1 0 0,1 0 1 0 0,0-1 0 0 0,0 1 0 0 0,0 0-1 0 0,-1 0 1 0 0,1 0 0 0 0,0 0 0 0 0,-1 0-1 0 0,1 0 1 0 0,-1 0 0 0 0,1 0 0 0 0,-1 0-1 0 0,0 0 1 0 0,1 1 0 0 0,-1 0 0 0 0,-16 215 319 0 0,14-202-311 0 0,-11 78-331 0 0,56-95-3281 0 0,-21-15 513 0 0,-2 2-5105 0 0,-9 8-3175 0 0</inkml:trace>
  <inkml:trace contextRef="#ctx0" brushRef="#br0" timeOffset="3789.029">2741 596 6241 0 0,'0'0'3652'0'0,"0"0"-1254"0"0,0 0-505 0 0,0 0-106 0 0,0 0-118 0 0,0 0-254 0 0,0 0-343 0 0,0 0-303 0 0,0 0-178 0 0,0 0-88 0 0,0 0-58 0 0,0 0-75 0 0,0 0-27 0 0,-22 6-49 0 0,-71 23-50 0 0,29 8 198 0 0,52-24-353 0 0,6-7-64 0 0,0 0 1 0 0,0 1-1 0 0,1-1 0 0 0,0 1 0 0 0,0 0 0 0 0,0 1 1 0 0,1-1-1 0 0,0 1 0 0 0,0 0 0 0 0,1 0 0 0 0,0 0 1 0 0,1 0-1 0 0,0 0 0 0 0,0 1 0 0 0,1-1 0 0 0,0 1 1 0 0,0-1-1 0 0,1 1 0 0 0,0 0 0 0 0,1 6-25 0 0,-1-13 16 0 0,1 0 0 0 0,0 0 0 0 0,0 0 0 0 0,-1 0 0 0 0,1 0 0 0 0,0 0 0 0 0,1 0 0 0 0,-1 0 0 0 0,0 0 0 0 0,1-1 0 0 0,-1 1 0 0 0,1 0 0 0 0,-1-1 0 0 0,1 1 0 0 0,-1-1 0 0 0,1 0 0 0 0,0 1 0 0 0,0-1 0 0 0,0 0 0 0 0,0 0 0 0 0,0 0 0 0 0,0 0 0 0 0,0-1 1 0 0,0 1-1 0 0,0-1 0 0 0,1 1 0 0 0,-1-1 0 0 0,0 0 0 0 0,0 1 0 0 0,0-1 0 0 0,3-1-16 0 0,69-5 850 0 0,-53-3-727 0 0,-1-1-1 0 0,-1-1 1 0 0,0-1 0 0 0,0 0-1 0 0,-1-1 1 0 0,-1-1-1 0 0,0-1 1 0 0,-1-1 0 0 0,0 0-1 0 0,1-4-122 0 0,63-56 169 0 0,-59 57-134 0 0,-9 8-25 0 0,0 1 0 0 0,0 0-1 0 0,1 1 1 0 0,0 0 0 0 0,1 1 0 0 0,0 0 0 0 0,12-4-10 0 0,-24 14 1 0 0,-1-1-1 0 0,1 1 1 0 0,-1-1-1 0 0,1 1 1 0 0,-1 0-1 0 0,0 0 0 0 0,1 0 1 0 0,-1 0-1 0 0,0 0 1 0 0,0 0-1 0 0,0 0 1 0 0,-1 0-1 0 0,1 0 1 0 0,0 0-1 0 0,-1 0 1 0 0,1 1-1 0 0,-1-1 1 0 0,0 0-1 0 0,0 0 1 0 0,0 1-1 0 0,0-1 0 0 0,0 0 1 0 0,0 1-1 0 0,-28 345 115 0 0,21-263-116 0 0,-4 0 1 0 0,-3 0-1 0 0,-21 63 1 0 0,32-136-2 0 0,-1-1-1 0 0,-1 1 1 0 0,1-1-1 0 0,-2-1 0 0 0,1 1 1 0 0,-2-1-1 0 0,1 0 1 0 0,-1 0-1 0 0,-1-1 1 0 0,0 0-1 0 0,0 0 0 0 0,-1-1 1 0 0,0 0-1 0 0,-1 0 3 0 0,8-6 0 0 0,1-1 0 0 0,-1 0 1 0 0,0 0-1 0 0,1 0 0 0 0,-1 0 0 0 0,0 0 0 0 0,0 0 0 0 0,0 0 0 0 0,0 0 0 0 0,0-1 1 0 0,0 1-1 0 0,0-1 0 0 0,0 0 0 0 0,0 1 0 0 0,0-1 0 0 0,0 0 0 0 0,0 0 0 0 0,-1 0 1 0 0,1-1-1 0 0,0 1 0 0 0,0 0 0 0 0,0-1 0 0 0,0 1 0 0 0,0-1 0 0 0,0 0 0 0 0,0 0 1 0 0,0 0-1 0 0,1 0 0 0 0,-1 0 0 0 0,0 0 0 0 0,0 0 0 0 0,1 0 0 0 0,-1-1 0 0 0,1 1 1 0 0,-1-1-1 0 0,1 1 0 0 0,0-1 0 0 0,-1 0 0 0 0,1 1 0 0 0,0-1 0 0 0,0 0 0 0 0,0 0 1 0 0,0 0-1 0 0,-4-12-24 0 0,1 0 0 0 0,0 0 1 0 0,1-1-1 0 0,1 1 0 0 0,0-1 1 0 0,1 1-1 0 0,0-1 0 0 0,1 0 1 0 0,1 0-1 0 0,0 1 1 0 0,4-15 23 0 0,1 5-73 0 0,1 0 0 0 0,1 1 0 0 0,1 1 1 0 0,2-1-1 0 0,0 1 0 0 0,9-12 73 0 0,-10 15-104 0 0,80-124-2279 0 0,-45 88-5678 0 0,-35 47-3450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0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7242 0 0,'0'0'1336'0'0,"0"0"-691"0"0,0 0-326 0 0,0 0 158 0 0,0 0 349 0 0,0 0 277 0 0,0 0 73 0 0,0 0-85 0 0,0 0-189 0 0,0 0-181 0 0,0 0-135 0 0,-6 16-110 0 0,-21 54-58 0 0,-40 42 911 0 0,17-42-1504 0 0,38-58-3178 0 0,-1-2-3298 0 0,11-9-1817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0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12 579 3993 0 0,'0'0'2031'0'0,"0"0"-584"0"0,0 0-271 0 0,0 0 14 0 0,0 0 145 0 0,0 0 161 0 0,0 0 16 0 0,0 0-126 0 0,0 0-227 0 0,0 0-298 0 0,0 0-247 0 0,-1-9-169 0 0,-4-28-87 0 0,3 28-20 0 0,2 9 7 0 0,0 0 5 0 0,0 0 1 0 0,0 0-16 0 0,0 12 538 0 0,-3 292 2143 0 0,3-294-2995 0 0,1 0 1 0 0,0 0 0 0 0,1 0 0 0 0,0 0 0 0 0,1 0 0 0 0,0 0-1 0 0,0 0 1 0 0,1-1 0 0 0,1 0 0 0 0,-1 0 0 0 0,2 0 0 0 0,2 4-22 0 0,-6-10 28 0 0,0 0 0 0 0,0 0 0 0 0,0 0 0 0 0,1 0 0 0 0,-1-1 0 0 0,1 1 0 0 0,0-1 0 0 0,0 0 1 0 0,0 1-1 0 0,0-1 0 0 0,0 0 0 0 0,0-1 0 0 0,1 1 0 0 0,-1-1 0 0 0,1 1 0 0 0,-1-1 0 0 0,1 0 0 0 0,-1 0 1 0 0,1-1-1 0 0,0 1 0 0 0,-1-1 0 0 0,1 0 0 0 0,0 0 0 0 0,0 0 0 0 0,-1 0 0 0 0,1 0 0 0 0,0-1 0 0 0,-1 0 1 0 0,1 0-1 0 0,-1 0 0 0 0,1 0 0 0 0,-1 0 0 0 0,1-1 0 0 0,-1 0 0 0 0,2 0-28 0 0,20-16 147 0 0,-1 0 0 0 0,-1-2-1 0 0,-1 0 1 0 0,0-2 0 0 0,-2 0 0 0 0,-1-2-1 0 0,0 0 1 0 0,1-4-147 0 0,-6 8 37 0 0,72-93 38 0 0,-85 113-79 0 0,0-1-1 0 0,0 1 1 0 0,0 0 0 0 0,-1 0 0 0 0,1 0 0 0 0,0 0 0 0 0,0 0-1 0 0,0 0 1 0 0,0 0 0 0 0,0 0 0 0 0,-1 0 0 0 0,1 1-1 0 0,0-1 1 0 0,0 0 0 0 0,0 0 0 0 0,0 1 0 0 0,-1-1 0 0 0,1 1-1 0 0,0-1 1 0 0,0 1 0 0 0,-1-1 0 0 0,1 1 0 0 0,0-1-1 0 0,-1 1 1 0 0,1-1 0 0 0,-1 1 0 0 0,1 0 0 0 0,-1 0 0 0 0,1-1-1 0 0,-1 1 1 0 0,1 0 0 0 0,-1 0 0 0 0,1-1 0 0 0,-1 1 0 0 0,0 0-1 0 0,0 0 1 0 0,1 0 0 0 0,-1 0 0 0 0,0-1 0 0 0,0 1-1 0 0,0 0 1 0 0,0 0 0 0 0,0 0 0 0 0,0 0 4 0 0,4 7 21 0 0,18 27 25 0 0,-18-26-43 0 0,1-1-1 0 0,0 1 1 0 0,0-1 0 0 0,1 0 0 0 0,0-1 0 0 0,0 0 0 0 0,1 1 0 0 0,0-2-1 0 0,1 1 1 0 0,-1-1 0 0 0,1 0 0 0 0,0-1 0 0 0,4 2-3 0 0,-8-4 39 0 0,1-1 0 0 0,1 1 0 0 0,-1-1 1 0 0,0 0-1 0 0,0-1 0 0 0,1 1 0 0 0,-1-1 1 0 0,1 0-1 0 0,0 0 0 0 0,-1-1 0 0 0,1 0 0 0 0,-1 0 1 0 0,1 0-1 0 0,0 0 0 0 0,-1-1 0 0 0,1 0 0 0 0,-1 0 1 0 0,1-1-1 0 0,-1 1 0 0 0,1-1 0 0 0,-1-1 1 0 0,0 1-1 0 0,0-1 0 0 0,0 1 0 0 0,0-1 0 0 0,-1-1 1 0 0,1 1-1 0 0,-1-1 0 0 0,0 0 0 0 0,0 0 1 0 0,0 0-1 0 0,0 0-39 0 0,7-12 65 0 0,0-1 0 0 0,-1 0 0 0 0,-1 0 0 0 0,0-1 0 0 0,-2 0 0 0 0,0-1 0 0 0,0 1 0 0 0,-2-1 0 0 0,-1-1 0 0 0,0 1 0 0 0,-1-1 0 0 0,-1-9-65 0 0,-1-12-436 0 0,-1 23-6343 0 0,0 19 1822 0 0,1 1 2221 0 0,-1-1 27 0 0,2 3-8771 0 0</inkml:trace>
  <inkml:trace contextRef="#ctx0" brushRef="#br0" timeOffset="420.121">1127 789 7202 0 0,'0'0'2821'0'0,"0"0"-1510"0"0,0 0-428 0 0,0 0 250 0 0,0 0 295 0 0,0 0 69 0 0,0 0-92 0 0,0 0-184 0 0,0 0-148 0 0,0 0-135 0 0,0 0-109 0 0,0 0-80 0 0,0 0-133 0 0,32-11-112 0 0,97-36-77 0 0,-73 11 102 0 0,-51 27-402 0 0,0 3-65 0 0,0 0-1 0 0,0 0 1 0 0,-1 0-1 0 0,0-1 1 0 0,-1 1-1 0 0,1-1 1 0 0,-1 0-1 0 0,-1 0 1 0 0,1 0-1 0 0,-1 0 1 0 0,0-1-1 0 0,-1 1 1 0 0,0-1-1 0 0,0 1 0 0 0,-1-1 1 0 0,1 1-1 0 0,-2-1 1 0 0,1 1-1 0 0,-1-1 1 0 0,-1-2-62 0 0,-1 6 4 0 0,0 0 0 0 0,0 0 0 0 0,0 1 1 0 0,-1-1-1 0 0,0 1 0 0 0,0 0 0 0 0,1 0 0 0 0,-2 1 1 0 0,1-1-1 0 0,0 1 0 0 0,0 0 0 0 0,-1 0 0 0 0,1 0 1 0 0,-1 1-1 0 0,0-1 0 0 0,0 1 0 0 0,1 0 0 0 0,-1 1 1 0 0,0-1-1 0 0,0 1 0 0 0,0 0 0 0 0,0 0 0 0 0,0 0 1 0 0,1 1-1 0 0,-1 0 0 0 0,0 0 0 0 0,0 0 0 0 0,1 0 1 0 0,-1 1-1 0 0,1 0 0 0 0,-1 0 0 0 0,1 0 0 0 0,-1 0 1 0 0,0 1-5 0 0,-5 3-2 0 0,0 1 1 0 0,0 0 0 0 0,0 1 0 0 0,1-1 0 0 0,0 2 0 0 0,1-1 0 0 0,0 1-1 0 0,0 1 1 0 0,1-1 0 0 0,0 1 0 0 0,0 0 0 0 0,2 1 0 0 0,-1 0-1 0 0,1 0 1 0 0,0 0 0 0 0,1 0 0 0 0,1 1 0 0 0,0 0 0 0 0,0-1 0 0 0,1 1-1 0 0,1 0 1 0 0,0 0 0 0 0,0 0 0 0 0,1 1 0 0 0,1-1 0 0 0,0 0 0 0 0,1 0-1 0 0,0 0 1 0 0,4 11 1 0 0,1-14 22 0 0,0 0-1 0 0,1 0 1 0 0,0-1-1 0 0,0 0 1 0 0,1 0-1 0 0,0-1 0 0 0,0 0 1 0 0,1-1-1 0 0,-1 0 1 0 0,2 0-1 0 0,-1-1 1 0 0,1-1-1 0 0,-1 0 1 0 0,1 0-1 0 0,0-1 1 0 0,0 0-1 0 0,1-1 0 0 0,-1 0 1 0 0,1-1-1 0 0,-1 0 1 0 0,1-1-1 0 0,-1 0 1 0 0,2-1-22 0 0,144-13-1399 0 0,-138 10-291 0 0,1 0-4807 0 0,-5 0-5698 0 0</inkml:trace>
  <inkml:trace contextRef="#ctx0" brushRef="#br0" timeOffset="2685.947">2158 355 2777 0 0,'0'0'1735'0'0,"0"0"-158"0"0,0 0 2 0 0,0 0 64 0 0,0 0 50 0 0,0 0-56 0 0,0 0-79 0 0,0 0-154 0 0,0 0-187 0 0,0 0-212 0 0,0 0-254 0 0,-10-4-146 0 0,-29-11-87 0 0,29 11-58 0 0,43-21 1279 0 0,-23 19-1578 0 0,-2 0-75 0 0,1 1 0 0 0,-1 0 1 0 0,1 1-1 0 0,0 0 0 0 0,1 0 1 0 0,-1 1-1 0 0,1 0 0 0 0,-1 0 0 0 0,1 1 1 0 0,0 1-1 0 0,0 0 0 0 0,0 0 0 0 0,0 1 1 0 0,0 0-1 0 0,9 1-86 0 0,-13 3 46 0 0,0 0-1 0 0,0 0 1 0 0,0 1 0 0 0,-1 0 0 0 0,1 0-1 0 0,-1 0 1 0 0,0 1 0 0 0,-1 0 0 0 0,1-1-1 0 0,-1 2 1 0 0,-1-1 0 0 0,1 0-1 0 0,-1 1 1 0 0,0 0 0 0 0,0 0 0 0 0,-1-1-1 0 0,0 2 1 0 0,0-1 0 0 0,-1 0-1 0 0,1 0 1 0 0,-1 4-46 0 0,6 192 784 0 0,-10-174-721 0 0,-2 1 0 0 0,-2-1 0 0 0,0 0 0 0 0,-2 0-1 0 0,-1-1 1 0 0,-1 0 0 0 0,-2 0 0 0 0,-1-2 0 0 0,0 0-1 0 0,-2 0 1 0 0,-2 0-63 0 0,-19 8 214 0 0,36-34-154 0 0,1 0 32 0 0,0 0 1 0 0,56-145 314 0 0,-38 109-362 0 0,19-42-53 0 0,4 1-1 0 0,3 3 1 0 0,53-67 8 0 0,-4 59-159 0 0,-82 111-21 0 0,1 181 343 0 0,-23 6-31 0 0,18-234-89 0 0,0-1 1 0 0,1 1 0 0 0,1 1-1 0 0,1 0 1 0 0,0 0 0 0 0,11-13-44 0 0,-9 12 4 0 0,17-28-11 0 0,2 2 1 0 0,2 1-1 0 0,2 1 0 0 0,1 2 0 0 0,17-12 7 0 0,-5 18-42 0 0,-44 56-66 0 0,-6 12 182 0 0,-2-1-1 0 0,-2 1 1 0 0,-1-1 0 0 0,-1 0-1 0 0,-9 20-73 0 0,-8 36 104 0 0,-11 117-1170 0 0,61-232-3967 0 0,-13 11 1488 0 0,-4 4-2749 0 0,-1 0-4952 0 0</inkml:trace>
  <inkml:trace contextRef="#ctx0" brushRef="#br0" timeOffset="4123.863">3189 321 10250 0 0,'0'0'1232'0'0,"0"0"-281"0"0,0 0-12 0 0,0 0 171 0 0,0 0 151 0 0,0 0-12 0 0,0 0-141 0 0,0 0-152 0 0,-8 32-154 0 0,-24 98-130 0 0,13 13 988 0 0,26-24-757 0 0,-6-115-869 0 0,1 0 0 0 0,-1 0 0 0 0,1 0 0 0 0,0 0 0 0 0,0-1 0 0 0,0 1 0 0 0,1-1 0 0 0,-1 1-1 0 0,1-1 1 0 0,0 0 0 0 0,0 0 0 0 0,0 0 0 0 0,0-1 0 0 0,0 1 0 0 0,1-1 0 0 0,-1 0 0 0 0,1 1 0 0 0,0-2 0 0 0,0 1 0 0 0,-1 0 0 0 0,1-1 0 0 0,0 1 0 0 0,0-1 0 0 0,1 0 0 0 0,-1-1 0 0 0,0 1 0 0 0,1-1-34 0 0,8-1 126 0 0,0-1-1 0 0,0-1 1 0 0,0 0 0 0 0,0-1-1 0 0,0 0 1 0 0,-1-1-1 0 0,0 0 1 0 0,0-1-1 0 0,0-1 1 0 0,-1 1-1 0 0,0-2 1 0 0,0 0-1 0 0,-1 0 1 0 0,0-1-1 0 0,0 0 1 0 0,-1-1-1 0 0,5-6-125 0 0,3-4 71 0 0,0 0-1 0 0,-1-1 1 0 0,-1-1-1 0 0,-1-1 1 0 0,-1 0-1 0 0,-1-1 1 0 0,-1 0 0 0 0,-1-1-1 0 0,2-11-70 0 0,-4-30 245 0 0,-8 65-173 0 0,0 1 10 0 0,0 0-13 0 0,0 0-6 0 0,0 0-31 0 0,0 0-9 0 0,-32 38-126 0 0,24-17 114 0 0,1 1 0 0 0,1-1 1 0 0,2 1-1 0 0,0 1 0 0 0,1-1 1 0 0,1 0-1 0 0,1 21-11 0 0,0-34 10 0 0,1 141-15 0 0,1-146 12 0 0,1-1 0 0 0,-1 1 0 0 0,1-1 0 0 0,0 1 0 0 0,0-1 0 0 0,0 1 0 0 0,1-1-1 0 0,-1 0 1 0 0,1 0 0 0 0,0 0 0 0 0,0-1 0 0 0,-1 1 0 0 0,2 0 0 0 0,-1-1 0 0 0,0 0 0 0 0,1 0 0 0 0,-1 0 0 0 0,1 0 0 0 0,-1-1 0 0 0,1 1 0 0 0,0-1 0 0 0,-1 0 0 0 0,1 0 0 0 0,0 0 0 0 0,0-1 0 0 0,0 1 0 0 0,0-1 0 0 0,0 0 0 0 0,0 0 0 0 0,0 0 0 0 0,0-1-1 0 0,0 1 1 0 0,0-1 0 0 0,0 0 0 0 0,-1 0 0 0 0,1 0 0 0 0,1-1-7 0 0,5-2 52 0 0,0-1-1 0 0,-1 0 0 0 0,0 0 0 0 0,0-1 1 0 0,0 0-1 0 0,-1-1 0 0 0,0 0 1 0 0,0 0-1 0 0,0-1 0 0 0,-1 1 0 0 0,-1-2 1 0 0,1 1-1 0 0,3-7-51 0 0,26-40 115 0 0,-2-1-1 0 0,-3-2 1 0 0,20-49-115 0 0,-6 4 93 0 0,-43 102-95 0 0,-1 0-1 0 0,1 0 1 0 0,0 1-1 0 0,0-1 0 0 0,0 1 1 0 0,0 0-1 0 0,0 0 1 0 0,-1-1-1 0 0,1 1 0 0 0,0 0 1 0 0,0 0-1 0 0,0 1 0 0 0,0-1 1 0 0,0 0-1 0 0,0 1 1 0 0,0-1-1 0 0,-1 1 0 0 0,1 0 1 0 0,0-1-1 0 0,0 1 1 0 0,-1 0-1 0 0,1 0 0 0 0,0 0 1 0 0,-1 0-1 0 0,2 1 3 0 0,7 14 3 0 0,-1 0 0 0 0,0 0-1 0 0,-1 1 1 0 0,-1 0 0 0 0,0 0 0 0 0,-2 1 0 0 0,0 0-1 0 0,0 0 1 0 0,-2 0 0 0 0,0 0 0 0 0,-1 16-3 0 0,0-24 14 0 0,-1 1-1 0 0,0-1 1 0 0,-1 1 0 0 0,0 0-1 0 0,0-1 1 0 0,-1 1 0 0 0,-1-1 0 0 0,0 1-1 0 0,0-1 1 0 0,-1 1 0 0 0,0-1-1 0 0,-1 0 1 0 0,0 0 0 0 0,-1-1 0 0 0,0 1-1 0 0,0-1 1 0 0,-1 0 0 0 0,0 0-1 0 0,-1-1 1 0 0,0 0 0 0 0,0 0 0 0 0,0-1-1 0 0,-1 1 1 0 0,-1-2 0 0 0,1 1-1 0 0,-1-1 1 0 0,0 0 0 0 0,-7 3-14 0 0,-50 5-135 0 0,77-26-352 0 0,7 4 474 0 0,1 1-1 0 0,1 1 0 0 0,-1 1 0 0 0,1 0 0 0 0,-1 2 0 0 0,1 0 0 0 0,0 1 1 0 0,0 1-1 0 0,13 1 14 0 0,124-18 210 0 0,-137 13-162 0 0,0-1 1 0 0,0-1 0 0 0,-1 0-1 0 0,0-1 1 0 0,-1-2-1 0 0,0 0 1 0 0,0 0 0 0 0,-1-2-1 0 0,6-5-48 0 0,5-11 67 0 0,-1-1 0 0 0,-2-1-1 0 0,-1-1 1 0 0,-1-2 0 0 0,-2 0-1 0 0,-1-1 1 0 0,-2-1 0 0 0,-1 0-1 0 0,-2-2 1 0 0,7-28-67 0 0,-15 39 5 0 0,-1 0 0 0 0,-1 0 0 0 0,-1-1 0 0 0,-2 1-1 0 0,-1-1 1 0 0,-1-21-5 0 0,0 41 1 0 0,0 0-1 0 0,-1 0 1 0 0,0 0-1 0 0,0 0 1 0 0,0-1 0 0 0,-1 1-1 0 0,0 1 1 0 0,-1-1-1 0 0,1 0 1 0 0,-1 0-1 0 0,-1 1 1 0 0,1 0-1 0 0,-1 0 1 0 0,0 0-1 0 0,-3-4 0 0 0,6 10-2 0 0,1-1 0 0 0,-1 1 0 0 0,1 0-1 0 0,-1-1 1 0 0,0 1 0 0 0,1-1 0 0 0,-1 1-1 0 0,0 0 1 0 0,1 0 0 0 0,-1-1 0 0 0,0 1-1 0 0,1 0 1 0 0,-1 0 0 0 0,0 0 0 0 0,0 0 0 0 0,1 0-1 0 0,-1 0 1 0 0,0 0 0 0 0,0 0 0 0 0,1 0-1 0 0,-1 0 1 0 0,0 0 0 0 0,1 0 0 0 0,-1 0-1 0 0,0 1 1 0 0,1-1 0 0 0,-1 0 0 0 0,0 0-1 0 0,1 1 1 0 0,-1-1 0 0 0,0 1 0 0 0,1-1-1 0 0,-1 1 1 0 0,1-1 0 0 0,-1 1 0 0 0,1-1 0 0 0,-1 1-1 0 0,1-1 1 0 0,-1 1 0 0 0,1-1 0 0 0,-1 1-1 0 0,1 0 1 0 0,0-1 0 0 0,0 1 0 0 0,-1 0-1 0 0,1-1 1 0 0,0 1 0 0 0,0 0 0 0 0,0-1-1 0 0,-1 1 1 0 0,1 0 0 0 0,0 0 0 0 0,0-1-1 0 0,0 1 1 0 0,0 0 0 0 0,0 0 2 0 0,-9 43-117 0 0,12 239 197 0 0,44 104-7 0 0,-32-292-78 0 0,-15-96-6 0 0,0 1 0 0 0,0 0 0 0 0,0-1 1 0 0,0 1-1 0 0,0-1 0 0 0,1 1 0 0 0,-1 0 1 0 0,0-1-1 0 0,0 1 0 0 0,1 0 0 0 0,-1-1 1 0 0,0 1-1 0 0,0 0 0 0 0,1-1 0 0 0,-1 1 1 0 0,0 0-1 0 0,1 0 0 0 0,-1-1 0 0 0,0 1 1 0 0,1 0-1 0 0,-1 0 0 0 0,1 0 0 0 0,-1 0 1 0 0,0-1-1 0 0,1 1 0 0 0,-1 0 0 0 0,1 0 1 0 0,-1 0-1 0 0,1 0 0 0 0,-1 0 0 0 0,0 0 1 0 0,1 0-1 0 0,-1 0 0 0 0,1 0 0 0 0,-1 0 1 0 0,1 0-1 0 0,-1 1 0 0 0,0-1 0 0 0,1 0 1 0 0,-1 0-1 0 0,1 0 0 0 0,-1 0 0 0 0,0 1 0 0 0,1-1 1 0 0,-1 0-1 0 0,0 0 0 0 0,1 1 0 0 0,-1-1 1 0 0,0 0-1 0 0,1 1 0 0 0,-1-1 0 0 0,0 0 1 0 0,0 1-1 0 0,1-1 0 0 0,-1 0 0 0 0,0 1 1 0 0,0-1-1 0 0,0 0 0 0 0,0 1 0 0 0,1-1 1 0 0,-1 1-1 0 0,0-1 0 0 0,0 1 11 0 0,24-94-2358 0 0,-18 30-981 0 0,-5 21-3827 0 0,-1 22-4468 0 0</inkml:trace>
  <inkml:trace contextRef="#ctx0" brushRef="#br0" timeOffset="4372.936">4367 222 13179 0 0,'0'0'1824'0'0,"0"0"-549"0"0,0 0-409 0 0,0 0-126 0 0,0 0-17 0 0,0 0 117 0 0,0 0 91 0 0,0 0-10 0 0,0 0 29 0 0,0 0-83 0 0,0 0-113 0 0,0 0-121 0 0,0 0-101 0 0,23 9-104 0 0,76 26-80 0 0,36-16 449 0 0,-77-15-577 0 0,-6-1-298 0 0,1 2 0 0 0,-1 2 0 0 0,0 3 1 0 0,-1 2-1 0 0,22 9 78 0 0,-63-18-504 0 0,37 16-1016 0 0,-20-5-6849 0 0,-21-9-3364 0 0</inkml:trace>
  <inkml:trace contextRef="#ctx0" brushRef="#br0" timeOffset="4777.632">1705 1257 10666 0 0,'0'0'2089'0'0,"0"0"-552"0"0,0 0-294 0 0,0 0-106 0 0,0 0-108 0 0,0 0-95 0 0,0 0-82 0 0,0 0 1 0 0,0 0 40 0 0,0 0 7 0 0,0 0-77 0 0,37 0-85 0 0,124-1-33 0 0,323-32 1772 0 0,153-37-983 0 0,29-4-554 0 0,433 16-940 0 0,-1007 66-105 0 0,-92-8 102 0 0,-1 0-1 0 0,1 1 1 0 0,0-1-1 0 0,-1 0 1 0 0,1 0 0 0 0,0 0-1 0 0,0 1 1 0 0,-1-1 0 0 0,1 0-1 0 0,0 0 1 0 0,0 1 0 0 0,-1-1-1 0 0,1 0 1 0 0,0 1-1 0 0,0-1 1 0 0,0 0 0 0 0,0 1-1 0 0,0-1 1 0 0,-1 0 0 0 0,1 1-1 0 0,0-1 1 0 0,0 1-1 0 0,0-1 1 0 0,0 0 0 0 0,0 1-1 0 0,0-1 1 0 0,0 0 0 0 0,0 1-1 0 0,0-1 1 0 0,0 0 0 0 0,1 1-1 0 0,-1-1 1 0 0,0 0-1 0 0,0 1 1 0 0,0-1 0 0 0,0 0-1 0 0,0 1 1 0 0,1-1 0 0 0,-1 0-1 0 0,0 1 1 0 0,0-1-1 0 0,0 0 1 0 0,1 0 0 0 0,-1 1-1 0 0,0-1 1 0 0,1 0 0 0 0,-1 0-1 0 0,0 1 1 0 0,0-1 0 0 0,1 0-1 0 0,-1 0 1 0 0,0 0-1 0 0,1 0 1 0 0,-1 0 0 0 0,1 1-1 0 0,-1-1 1 0 0,0 0 0 0 0,1 0-1 0 0,-1 0 1 0 0,0 0 0 0 0,1 0-1 0 0,-1 0 1 0 0,1 0 3 0 0,-33 15-216 0 0,28-13 156 0 0,-147 35-2900 0 0,49-27-6829 0 0,100-10 9292 0 0,-21 0-11117 0 0</inkml:trace>
  <inkml:trace contextRef="#ctx0" brushRef="#br0" timeOffset="5210.095">1937 1411 7930 0 0,'0'0'1420'0'0,"0"0"-236"0"0,-31 5-2 0 0,-102 13 207 0 0,-19 14 7141 0 0,152-31-8466 0 0,0 0-1 0 0,0 0 0 0 0,0 0 0 0 0,0 0 1 0 0,0-1-1 0 0,0 1 0 0 0,1 0 0 0 0,-1 0 0 0 0,0 0 1 0 0,1 0-1 0 0,-1 0 0 0 0,0 0 0 0 0,1-1 1 0 0,-1 1-1 0 0,1 0 0 0 0,0 0 0 0 0,-1-1 1 0 0,1 1-1 0 0,-1 0 0 0 0,1-1 0 0 0,0 1 1 0 0,0 0-1 0 0,-1-1 0 0 0,1 1 0 0 0,0-1 1 0 0,0 1-1 0 0,0-1 0 0 0,0 0 0 0 0,-1 1 1 0 0,1-1-1 0 0,0 0 0 0 0,0 0 0 0 0,0 0 1 0 0,0 1-1 0 0,0-1 0 0 0,0 0 0 0 0,0 0 0 0 0,0 0-63 0 0,26 7 386 0 0,1-1-1 0 0,-1 0 1 0 0,1-2-1 0 0,0-2 0 0 0,0 0 1 0 0,0-2-1 0 0,11-1-385 0 0,-3 0 200 0 0,142-8 380 0 0,-2-9 1 0 0,0-7-1 0 0,35-15-580 0 0,-132 25 131 0 0,1023-183 739 0 0,-750 148-687 0 0,39 13-183 0 0,-225 35-104 0 0,-166 3 99 0 0,0-1 0 0 0,-1 1-1 0 0,1 0 1 0 0,0-1 0 0 0,-1 1-1 0 0,1-1 1 0 0,0 1 0 0 0,0 0 0 0 0,0-1-1 0 0,0 1 1 0 0,0 0 0 0 0,-1-1 0 0 0,1 1-1 0 0,0-1 1 0 0,0 1 0 0 0,1 0 0 0 0,-1-1-1 0 0,0 1 1 0 0,0 0 0 0 0,0-1 0 0 0,0 1-1 0 0,0 0 1 0 0,1-1 0 0 0,-1 1 0 0 0,0-1-1 0 0,1 1 1 0 0,-1-1 0 0 0,0 1-1 0 0,1 0 1 0 0,-1-1 0 0 0,0 0 0 0 0,1 1-1 0 0,-1-1 1 0 0,1 1 0 0 0,-1-1 0 0 0,1 1-1 0 0,-1-1 1 0 0,1 0 0 0 0,0 1 0 0 0,-1-1-1 0 0,1 0 1 0 0,-1 0 0 0 0,1 1 0 0 0,0-1-1 0 0,-1 0 1 0 0,1 0 0 0 0,0 0 0 0 0,-1 0-1 0 0,1 0 1 0 0,0 0 0 0 0,-1 0 0 0 0,1 0-1 0 0,-1 0 1 0 0,1 0 0 0 0,0 0-1 0 0,-1 0 1 0 0,1-1 0 0 0,0 1 0 0 0,0 0 5 0 0,-46 29-413 0 0,-39 9-2077 0 0,47-32-6762 0 0,28-6-2911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7:59.0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136 22,'-2'-2,"0"0,1 0,-1 0,0 1,0-1,-1 1,1-1,0 1,0 0,-1 0,1 0,-1 0,1 0,-1 1,1-1,-1 1,1-1,-1 1,1 0,-1 0,0 0,1 1,-1-1,1 0,-1 1,1 0,-1 0,1 0,-1 0,1 0,0 0,0 0,-1 1,1-1,0 1,0-1,0 1,1 0,-1 0,0 0,1 0,-1 0,1 0,0 1,0-1,-1 0,1 1,1-1,-1 1,0-1,1 1,-1 2,3-1,-1 0,1 1,0-1,0 0,1-1,-1 1,1 0,0-1,0 1,0-1,0 0,1 0,0 0,-1 0,1-1,0 0,2 1,30 25,-35-27,-1 0,1 0,0 0,0 0,0 0,0 1,-1-1,1 0,-1 0,1 1,-1-1,1 0,-1 1,0-1,1 1,-1-1,0 0,0 1,0-1,0 1,0-1,-1 0,1 1,0-1,-1 0,1 1,-1-1,1 0,-1 1,0-1,1 0,-1 0,0 0,0 0,0 0,0 0,0 0,0 0,0 0,0 0,0 0,0 0,-1-1,1 1,0-1,-1 1,1-1,-2 1,-68 15,46-27,17 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1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313 100 5649 0 0,'0'0'1674'0'0,"0"0"-315"0"0,0 0-195 0 0,0 0 6 0 0,0 0 93 0 0,0 0 22 0 0,0 0-79 0 0,0 0-145 0 0,0 0-167 0 0,0 0-179 0 0,0 0-162 0 0,-27 2-122 0 0,-85 11-103 0 0,57 15 127 0 0,47-20-333 0 0,3-3-52 0 0,-5 3 71 0 0,1 1 0 0 0,0 0 0 0 0,0 0 0 0 0,1 1 0 0 0,0-1 0 0 0,0 2 0 0 0,1-1 0 0 0,1 1 0 0 0,0 0 0 0 0,1 1 0 0 0,0-1 0 0 0,-1 4-141 0 0,4-9 61 0 0,0-1 0 0 0,1 0 0 0 0,-1 1 0 0 0,1-1-1 0 0,0 1 1 0 0,1-1 0 0 0,0 1 0 0 0,-1 0 0 0 0,2-1 0 0 0,-1 1 0 0 0,1-1-1 0 0,-1 1 1 0 0,2-1 0 0 0,-1 1 0 0 0,1-1 0 0 0,-1 1 0 0 0,1-1 0 0 0,1 0-1 0 0,-1 0-60 0 0,57 8 934 0 0,-50-13-795 0 0,3-3-23 0 0,0-1 0 0 0,-1 0 0 0 0,1 0 0 0 0,-1-1 0 0 0,0 0 0 0 0,0-1 1 0 0,-1-1-1 0 0,0 0 0 0 0,0 0 0 0 0,-1 0 0 0 0,1-2 0 0 0,-2 1 0 0 0,8-9-116 0 0,169-210 696 0 0,-130 153-516 0 0,-41 56-101 0 0,-14 17-79 0 0,3 20 68 0 0,42 250 971 0 0,-12-120-948 0 0,-18-90-37 0 0,-1 0-1 0 0,-4 1 0 0 0,-2 0 0 0 0,-3 0 1 0 0,-2 1-1 0 0,-4 37-53 0 0,-2-81 0 0 0,-1 0 1 0 0,0 0-1 0 0,-1-1 0 0 0,-1 0 1 0 0,0 0-1 0 0,-1-1 0 0 0,-1 1 1 0 0,-1-2-1 0 0,0 1 0 0 0,0-1 1 0 0,-12 12-1 0 0,14-18-4 0 0,0-1 1 0 0,0 0-1 0 0,-1 0 0 0 0,0-1 1 0 0,0 0-1 0 0,0-1 1 0 0,-1 1-1 0 0,0-2 0 0 0,0 1 1 0 0,0-1-1 0 0,0-1 1 0 0,-1 1-1 0 0,1-2 0 0 0,-1 1 1 0 0,0-1-1 0 0,0-1 0 0 0,-10 1 4 0 0,17-2-5 0 0,0-1-1 0 0,0 1 0 0 0,-1 0 0 0 0,1-1 0 0 0,0 0 1 0 0,0 0-1 0 0,0 0 0 0 0,0 0 0 0 0,0-1 0 0 0,0 1 1 0 0,1-1-1 0 0,-1 1 0 0 0,0-1 0 0 0,1 0 0 0 0,-1 0 0 0 0,1 0 1 0 0,0-1-1 0 0,0 1 0 0 0,0 0 0 0 0,0-1 0 0 0,0 1 1 0 0,0-1-1 0 0,0 0 0 0 0,1 0 0 0 0,0 0 0 0 0,-1 0 1 0 0,1 0-1 0 0,0 0 0 0 0,0 0 0 0 0,0-3 6 0 0,0-98-160 0 0,10 79 133 0 0,1 0 1 0 0,1 0-1 0 0,1 1 1 0 0,2 0-1 0 0,0 1 1 0 0,7-7 26 0 0,-13 18-3 0 0,58-82-125 0 0,4 4 0 0 0,4 2 0 0 0,3 4 0 0 0,52-41 128 0 0,-111 109-111 0 0,0 1 0 0 0,0 0-1 0 0,2 2 1 0 0,0 0 0 0 0,0 1 0 0 0,1 1-1 0 0,1 1 1 0 0,-1 1 0 0 0,13-3 111 0 0,43-11-38 0 0,-53 7 328 0 0,-30 22 99 0 0,-4 1-375 0 0,-1 1-1 0 0,2 0 0 0 0,-1 0 1 0 0,1 1-1 0 0,0 0 0 0 0,1 1 1 0 0,0 0-1 0 0,1 0 0 0 0,0 1 1 0 0,1 0-1 0 0,0 0 0 0 0,0 1 1 0 0,1-1-1 0 0,1 1 0 0 0,0 0 1 0 0,1 1-1 0 0,0-1 0 0 0,0 0 1 0 0,1 5-14 0 0,2-12 6 0 0,0 0 1 0 0,0 0 0 0 0,1 0 0 0 0,0 0 0 0 0,-1 0 0 0 0,2-1 0 0 0,-1 1 0 0 0,0 0 0 0 0,1-1 0 0 0,0 1-1 0 0,0-1 1 0 0,1 1 0 0 0,-1-1 0 0 0,1 0 0 0 0,0 0 0 0 0,0 0 0 0 0,0 0 0 0 0,0-1 0 0 0,1 1 0 0 0,-1-1-1 0 0,1 0 1 0 0,0 0 0 0 0,0 0 0 0 0,0-1 0 0 0,1 1 0 0 0,-1-1 0 0 0,0 0 0 0 0,1 0 0 0 0,1 0-7 0 0,5 1 40 0 0,-1 0 1 0 0,0 0 0 0 0,1-1 0 0 0,0 0 0 0 0,0-1 0 0 0,-1 0 0 0 0,1-1-1 0 0,0 0 1 0 0,0-1 0 0 0,0 0 0 0 0,-1-1 0 0 0,1 0 0 0 0,-1 0 0 0 0,1-1-1 0 0,-1-1 1 0 0,0 0 0 0 0,0 0 0 0 0,0-1 0 0 0,-1 0 0 0 0,1-1 0 0 0,-1 0-1 0 0,-1 0 1 0 0,1-1 0 0 0,-1 0 0 0 0,0 0 0 0 0,-1-1 0 0 0,1 0 0 0 0,-2-1-1 0 0,1 1 1 0 0,-1-1 0 0 0,-1-1 0 0 0,1 1 0 0 0,-2-1 0 0 0,1 0 0 0 0,-1 0-1 0 0,-1 0 1 0 0,0-1 0 0 0,0 1 0 0 0,-1-1 0 0 0,0 1 0 0 0,0-10-41 0 0,-3 13-4 0 0,0 0 0 0 0,0 0-1 0 0,-1 0 1 0 0,1 0 0 0 0,-1 0 0 0 0,-1 1 0 0 0,1-1 0 0 0,-1 1 0 0 0,0 0 0 0 0,-1 0 0 0 0,0 0 0 0 0,0 0 0 0 0,0 0 0 0 0,0 1 0 0 0,-1 0 0 0 0,0 0 0 0 0,0 0 0 0 0,0 1 0 0 0,-1-1 0 0 0,0 1 0 0 0,1 0-1 0 0,-1 1 1 0 0,-1 0 0 0 0,1 0 0 0 0,0 0 0 0 0,-4 0 4 0 0,-1-3-102 0 0,0 2-1 0 0,0-1 0 0 0,-1 2 0 0 0,0-1 0 0 0,1 2 1 0 0,-1 0-1 0 0,-1 0 0 0 0,1 1 0 0 0,0 0 1 0 0,-3 1 102 0 0,9 1-280 0 0,-1-1 0 0 0,1 2 0 0 0,0-1 0 0 0,-1 1 0 0 0,1 0 0 0 0,0 0 0 0 0,0 0 0 0 0,0 1 1 0 0,0 0-1 0 0,1 0 0 0 0,-1 1 0 0 0,1 0 0 0 0,0 0 280 0 0,-1 0-829 0 0,-9 9-2678 0 0,6-5-2116 0 0,2 0-6315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1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3 7298 0 0,'0'0'2368'0'0,"0"0"-513"0"0,0 0-247 0 0,0 0 1 0 0,0 0 38 0 0,0 0-7 0 0,0 0-185 0 0,0 0-288 0 0,0 0-275 0 0,0 0-245 0 0,0 0-208 0 0,-2-2-150 0 0,2 2-268 0 0,1 0 0 0 0,-1 1 0 0 0,0-1 0 0 0,0 0 0 0 0,0 0 0 0 0,1 1 0 0 0,-1-1 0 0 0,0 0 0 0 0,0 1 0 0 0,0-1 0 0 0,0 0 0 0 0,0 1 0 0 0,0-1 0 0 0,0 0 0 0 0,0 1 0 0 0,0-1 0 0 0,0 0 0 0 0,0 1 0 0 0,0-1 0 0 0,0 0 1 0 0,0 1-1 0 0,0-1 0 0 0,0 0 0 0 0,0 1 0 0 0,0-1 0 0 0,0 0 0 0 0,0 1 0 0 0,-1-1 0 0 0,1 0 0 0 0,0 0 0 0 0,0 1 0 0 0,0-1 0 0 0,-1 0 0 0 0,1 0 0 0 0,0 1 0 0 0,0-1 0 0 0,-1 0 0 0 0,1 0 0 0 0,0 1 0 0 0,0-1 0 0 0,-1 0 0 0 0,1 0 0 0 0,0 0 0 0 0,-1 0 0 0 0,1 0 0 0 0,0 1 0 0 0,-1-1 0 0 0,1 0 0 0 0,0 0 0 0 0,-1 0 0 0 0,1 0 0 0 0,0 0 0 0 0,-1 0 0 0 0,1 0 0 0 0,0 0 0 0 0,-1 0 0 0 0,1 0 0 0 0,0 0-21 0 0,6 52 1220 0 0,-3-25-798 0 0,11 184 1828 0 0,-12 135-2250 0 0,-22-106-26 0 0,5-214-1836 0 0,-17-27-5334 0 0,21-4 898 0 0,5 0-5249 0 0</inkml:trace>
  <inkml:trace contextRef="#ctx0" brushRef="#br0" timeOffset="247.262">0 497 12611 0 0,'0'0'893'0'0,"0"0"-243"0"0,0 0 62 0 0,0 0 208 0 0,0 0 162 0 0,0 0 14 0 0,0 0-91 0 0,32-7-143 0 0,104-21-133 0 0,57 8 930 0 0,-140 17-1891 0 0,1 3 0 0 0,-1 2-1 0 0,0 2 1 0 0,51 11 232 0 0,-52 1-2602 0 0,-24-6-4745 0 0,-16-7-1826 0 0</inkml:trace>
  <inkml:trace contextRef="#ctx0" brushRef="#br0" timeOffset="433.227">856 511 2088 0 0,'0'0'3999'0'0,"0"0"-1618"0"0,0 0-567 0 0,0 0-141 0 0,0 0-81 0 0,0 0-145 0 0,0 0-215 0 0,0 0-164 0 0,0 0-135 0 0,0 0-145 0 0,0 0-123 0 0,-10 33-86 0 0,-29 101-90 0 0,33-68 240 0 0,9-59-603 0 0,1 0 4 0 0,1 0-1 0 0,-1 0 1 0 0,1 0-1 0 0,1-1 1 0 0,-1 0-1 0 0,1 0 1 0 0,0 0-1 0 0,1-1 1 0 0,-1 1 0 0 0,1-2-1 0 0,0 1 1 0 0,0-1-1 0 0,0 0 1 0 0,1 0-1 0 0,0-1 1 0 0,-1 0-1 0 0,1 0 1 0 0,0-1-1 0 0,1 0 1 0 0,-1-1-1 0 0,0 0 1 0 0,0 0-1 0 0,1 0 1 0 0,-1-1-1 0 0,0-1 1 0 0,1 1-1 0 0,-1-1 1 0 0,0-1-1 0 0,0 1 1 0 0,0-1 0 0 0,0-1-1 0 0,0 0 1 0 0,3-1-130 0 0,0-2 123 0 0,0 1 1 0 0,-1-2-1 0 0,0 1 1 0 0,-1-1-1 0 0,1-1 1 0 0,-1 0-1 0 0,-1 0 1 0 0,1-1-1 0 0,-1 0 1 0 0,-1 0-1 0 0,3-6-123 0 0,-6 10 32 0 0,-1 0-1 0 0,0 0 1 0 0,-1 0-1 0 0,1 0 1 0 0,-1 0-1 0 0,0-1 1 0 0,-1 1-1 0 0,1-1 0 0 0,-1 1 1 0 0,0-1-1 0 0,0 0 1 0 0,-1 1-1 0 0,0-1 1 0 0,0 0-1 0 0,0 1 1 0 0,-1-1-1 0 0,1 0 1 0 0,-1 1-1 0 0,-1-1 1 0 0,1 1-1 0 0,-1-1 1 0 0,0 1-1 0 0,0-1 1 0 0,-1 1-1 0 0,0 0-31 0 0,-5-5-17 0 0,0 1-1 0 0,-1 1 1 0 0,-1 0-1 0 0,1 0 1 0 0,-1 0-1 0 0,-1 1 1 0 0,1 1-1 0 0,-1 0 1 0 0,-1 1-1 0 0,1 0 1 0 0,0 0-1 0 0,-1 1 1 0 0,0 1-1 0 0,0 0 1 0 0,-8-1 17 0 0,3-1-141 0 0,0 2 1 0 0,-1 0 0 0 0,1 1-1 0 0,-1 0 1 0 0,0 1 0 0 0,1 2 0 0 0,-1 0-1 0 0,0 0 1 0 0,1 2 0 0 0,-1 0-1 0 0,-2 2 141 0 0,-21 13-3800 0 0,7 9-3340 0 0,27-16-4864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4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4108 151 12299 0 0,'0'0'1755'0'0,"0"0"-502"0"0,0 0-253 0 0,0 0-58 0 0,0 0 5 0 0,0 0-48 0 0,0 0-127 0 0,0 0-173 0 0,0 0-115 0 0,0 0-44 0 0,0 0 3 0 0,2 12 7 0 0,41 202 1858 0 0,-37 31-1320 0 0,-22-142-1030 0 0,10-131-9704 0 0,3-1-625 0 0,2 21 4951 0 0</inkml:trace>
  <inkml:trace contextRef="#ctx0" brushRef="#br0" timeOffset="305.566">3677 240 11122 0 0,'0'0'1777'0'0,"0"0"-585"0"0,0 0-310 0 0,0 0-104 0 0,0 0-15 0 0,0 0 57 0 0,0 0 37 0 0,0 0 52 0 0,0 0 37 0 0,0 0-34 0 0,0 0-81 0 0,0 0-91 0 0,34-1-88 0 0,108-3-111 0 0,-27-17 416 0 0,318-107 623 0 0,-310 112-2708 0 0,-119 38-4404 0 0,-10-7-3389 0 0,2-7-1757 0 0</inkml:trace>
  <inkml:trace contextRef="#ctx0" brushRef="#br0" timeOffset="570.459">3756 730 6873 0 0,'0'0'4280'0'0,"0"0"-2025"0"0,0 0-1012 0 0,0 0-193 0 0,0 0 3 0 0,0 0 54 0 0,0 0-19 0 0,0 0-41 0 0,0 0-56 0 0,0 0-92 0 0,0 0-100 0 0,36 3-124 0 0,114 7-98 0 0,-49-21 126 0 0,-81 4-546 0 0,256-69 810 0 0,-213 69-1929 0 0,-36 6-9029 0 0,-23 1-1379 0 0</inkml:trace>
  <inkml:trace contextRef="#ctx0" brushRef="#br0" timeOffset="936.503">4973 70 5209 0 0,'0'0'6085'0'0,"0"0"-3389"0"0,0 0-1145 0 0,0 0-103 0 0,0 0-17 0 0,0 0-105 0 0,0 0-240 0 0,0 0-297 0 0,0 0-275 0 0,0 0-166 0 0,0 0-23 0 0,0 0 52 0 0,-1 7 71 0 0,20 237 2614 0 0,-19-221-3008 0 0,2-3-55 0 0,-1 1-1 0 0,0 0 1 0 0,-2 0-1 0 0,-1 0 1 0 0,0-1-1 0 0,-2 1 1 0 0,0-1-1 0 0,-1 0 1 0 0,-1 0-1 0 0,-1 0 1 0 0,-1-1-1 0 0,0 0 1 0 0,-2 0-1 0 0,-2 3 2 0 0,-6-4-1369 0 0,17-40-4934 0 0,7-2 1101 0 0,2 9-1757 0 0,-4 7 64 0 0</inkml:trace>
  <inkml:trace contextRef="#ctx0" brushRef="#br0" timeOffset="1210.552">4807 118 8906 0 0,'0'0'3339'0'0,"0"0"-1454"0"0,0 0-726 0 0,0 0-179 0 0,0 0 65 0 0,0 0 120 0 0,0 0 50 0 0,0 0-77 0 0,0 0-161 0 0,0 0-199 0 0,0 0-153 0 0,34-5-112 0 0,108-16-90 0 0,151-48 1070 0 0,-174 47-2069 0 0,-118 22 246 0 0,-1 0-164 0 0,-31 29-5630 0 0,17-19 766 0 0,6-2-5465 0 0</inkml:trace>
  <inkml:trace contextRef="#ctx0" brushRef="#br0" timeOffset="1450.745">4919 288 4921 0 0,'0'0'2539'0'0,"0"0"-376"0"0,0 0-250 0 0,0 0-183 0 0,0 0-214 0 0,0 0-136 0 0,0 0-60 0 0,0 0-23 0 0,0 0-66 0 0,0 0-150 0 0,0 0-186 0 0,0 0-163 0 0,26 2-133 0 0,81 7-100 0 0,-15-22 317 0 0,-64 4-616 0 0,290-57-656 0 0,-283 65-2783 0 0,-23 1-6217 0 0,-7 0-2225 0 0</inkml:trace>
  <inkml:trace contextRef="#ctx0" brushRef="#br0" timeOffset="1838.47">3657 980 10898 0 0,'0'0'1277'0'0,"0"0"-411"0"0,0 0 25 0 0,0 0 200 0 0,0 0 91 0 0,0 0-10 0 0,0 0-140 0 0,0 0-165 0 0,0 0-51 0 0,0 0-70 0 0,0 0-33 0 0,0 0 23 0 0,0 0-42 0 0,32 4-19 0 0,106 12-35 0 0,-31-23 214 0 0,-79 1-633 0 0,836-177 2027 0 0,-411 102-2344 0 0,-439 79 46 0 0,-12 2-1845 0 0,-30 9-807 0 0,-26 9-1691 0 0,23-7 250 0 0,1 0-4376 0 0,15-4 2698 0 0</inkml:trace>
  <inkml:trace contextRef="#ctx0" brushRef="#br0" timeOffset="2239.563">3767 1146 9594 0 0,'0'0'1818'0'0,"0"0"-205"0"0,0 0 2 0 0,0 0-45 0 0,0 0-256 0 0,0 0-319 0 0,0 0-269 0 0,0 0-183 0 0,0 0-93 0 0,0 0-1 0 0,0 0 59 0 0,0 0 78 0 0,0 0 46 0 0,6 1-1 0 0,54 4 75 0 0,-1-2 1 0 0,1-2 0 0 0,-1-3 0 0 0,1-3 0 0 0,-1-3 0 0 0,0-2 0 0 0,15-6-707 0 0,-2 3 271 0 0,758-153 358 0 0,-673 144-2370 0 0,-217 48-2138 0 0,16-5-4198 0 0,29-17-2437 0 0</inkml:trace>
  <inkml:trace contextRef="#ctx0" brushRef="#br0" timeOffset="2550.479">3773 1381 13467 0 0,'0'0'1544'0'0,"0"0"-422"0"0,0 0-107 0 0,0 0 92 0 0,0 0 17 0 0,0 0-105 0 0,0 0-206 0 0,0 0-191 0 0,0 0-129 0 0,0 0-81 0 0,0 0-32 0 0,0 0-24 0 0,0 0 14 0 0,0 9 3 0 0,2 29 21 0 0,36-19 479 0 0,115-15 897 0 0,55-33-786 0 0,-151 17-797 0 0,320-73 573 0 0,161-28-508 0 0,-264 72-1635 0 0,-242 36-122 0 0,-18 2-1510 0 0,0 1-4473 0 0,-2 1-5485 0 0</inkml:trace>
  <inkml:trace contextRef="#ctx0" brushRef="#br0" timeOffset="29513.351">1 1746 6593 0 0,'0'0'1926'0'0,"0"0"-870"0"0,0 0-286 0 0,0 0 131 0 0,0 0 192 0 0,0 0 94 0 0,0 0-35 0 0,0 0-149 0 0,0 0-152 0 0,0 0-111 0 0,0 0-100 0 0,0 0-41 0 0,0 0-30 0 0,10 21-18 0 0,36 65 8 0 0,-46-85-521 0 0,1 1 0 0 0,-1-1 0 0 0,1 0 1 0 0,-1 1-1 0 0,1-1 0 0 0,0 0 0 0 0,-1 0 0 0 0,1 0 1 0 0,0 1-1 0 0,0-1 0 0 0,0 0 0 0 0,0 0 1 0 0,0 0-1 0 0,0 0 0 0 0,0-1 0 0 0,0 1 1 0 0,1 0-1 0 0,-1 0 0 0 0,0-1 0 0 0,0 1 1 0 0,1-1-1 0 0,-1 1 0 0 0,0-1 0 0 0,1 1 0 0 0,-1-1 1 0 0,0 0-1 0 0,1 0 0 0 0,-1 0 0 0 0,1 0 1 0 0,-1 0-1 0 0,1 0 0 0 0,-1 0 0 0 0,0 0 1 0 0,1 0-1 0 0,-1-1 0 0 0,1 1-38 0 0,5-1 401 0 0,0-1-256 0 0,0-1 0 0 0,0 1 0 0 0,-1-1 0 0 0,1-1 0 0 0,-1 1 0 0 0,0-1-1 0 0,0 0 1 0 0,0 0 0 0 0,0-1 0 0 0,-1 1 0 0 0,0-1 0 0 0,0-1 0 0 0,0 1-1 0 0,0-1 1 0 0,-1 0 0 0 0,0 0 0 0 0,0 0 0 0 0,-1 0 0 0 0,0-1 0 0 0,0 1-1 0 0,2-6-144 0 0,4-5 120 0 0,83-181 210 0 0,-92 198-332 0 0,0 0 0 0 0,0 1 1 0 0,0-1-1 0 0,0 0 0 0 0,0 1 0 0 0,0-1 1 0 0,0 1-1 0 0,1-1 0 0 0,-1 0 1 0 0,0 0-1 0 0,0 1 0 0 0,1-1 0 0 0,-1 0 1 0 0,0 1-1 0 0,0-1 0 0 0,1 0 1 0 0,-1 0-1 0 0,0 1 0 0 0,1-1 0 0 0,-1 0 1 0 0,0 0-1 0 0,1 0 0 0 0,-1 1 0 0 0,0-1 1 0 0,1 0-1 0 0,-1 0 0 0 0,0 0 1 0 0,1 0-1 0 0,-1 0 0 0 0,1 0 0 0 0,-1 0 1 0 0,0 0-1 0 0,1 0 0 0 0,-1 0 1 0 0,0 0-1 0 0,1 0 0 0 0,-1 0 0 0 0,1 0 1 0 0,-1 0-1 0 0,0 0 0 0 0,1 0 1 0 0,-1-1-1 0 0,0 1 0 0 0,1 0 0 0 0,-1 0 1 0 0,0 0-1 0 0,1-1 2 0 0,-1 4 9 0 0,4 28 150 0 0,-1 1 1 0 0,-2 0-1 0 0,-1 0 1 0 0,-1-1-1 0 0,-2 5-159 0 0,-21 190 514 0 0,-54 349 201 0 0,2-276-553 0 0,76-298-208 0 0,0-13-180 0 0,17-147-1800 0 0,6 79 496 0 0,66-185-5468 0 0,32 29-241 0 0,-19 94 7538 0 0,-97 136 193 0 0,17-25 3866 0 0,-22 30-2922 0 0,-8 13 817 0 0,-149 153 1488 0 0,56-47-2272 0 0,100-117-1447 0 0,0 0-1 0 0,0 0 1 0 0,0 0-1 0 0,0 0 0 0 0,0 0 1 0 0,0 0-1 0 0,0 0 1 0 0,1 1-1 0 0,-1-1 0 0 0,0 0 1 0 0,1 0-1 0 0,-1 1 1 0 0,1-1-1 0 0,0 0 0 0 0,-1 1 1 0 0,1-1-1 0 0,0 0 1 0 0,0 1-1 0 0,0-1 1 0 0,0 1-1 0 0,0-1 0 0 0,0 0 1 0 0,0 1-1 0 0,0-1 1 0 0,1 0-1 0 0,-1 1 0 0 0,1-1 1 0 0,-1 0-1 0 0,1 1 1 0 0,-1-1-1 0 0,1 0 0 0 0,-1 0 1 0 0,1 0-1 0 0,0 1 1 0 0,0-1-1 0 0,0 0 0 0 0,0 0 1 0 0,0 0-22 0 0,116 23 1245 0 0,-104-24-1159 0 0,-1 1 0 0 0,1 1 0 0 0,0 0 0 0 0,-1 0 0 0 0,1 1 0 0 0,-1 1 0 0 0,1 0 1 0 0,-1 0-1 0 0,-1 2 0 0 0,1-1 0 0 0,-1 1 0 0 0,0 1 0 0 0,0 0 0 0 0,-1 1 0 0 0,0 0 0 0 0,0 0 0 0 0,-1 1 0 0 0,0 0 0 0 0,2 4-86 0 0,-4 0 98 0 0,0 1 0 0 0,-2 0 0 0 0,1 0 0 0 0,-2 1 0 0 0,0 0 0 0 0,0-1 0 0 0,-2 1 0 0 0,0 1 0 0 0,0-1 0 0 0,-1 0 0 0 0,-1 0 0 0 0,-1 0 0 0 0,-1 7-98 0 0,2 12 127 0 0,0-33-134 0 0,0-1 2 0 0,0 0 7 0 0,0 0-15 0 0,0 0-27 0 0,0 0 19 0 0,0 0-14 0 0,0 0-4 0 0,0 0-2 0 0,0 0-38 0 0,0 0-35 0 0,0 0-26 0 0,0 0-70 0 0,0 0-86 0 0,5-21-8155 0 0,-3 16 2598 0 0,2 2-5490 0 0</inkml:trace>
  <inkml:trace contextRef="#ctx0" brushRef="#br0" timeOffset="29772.796">956 2287 9010 0 0,'0'0'2623'0'0,"0"0"-841"0"0,0 0-328 0 0,0 0 48 0 0,0 0 82 0 0,0 0-24 0 0,0 0-185 0 0,0 0-284 0 0,-1 32-284 0 0,-3 100-242 0 0,3-114-439 0 0,0 1 1 0 0,1-1-1 0 0,1 1 0 0 0,0-1 0 0 0,2 0 1 0 0,0 0-1 0 0,1 0 0 0 0,6 16-126 0 0,-9-29-8 0 0,4 14-338 0 0,-4-15-9156 0 0,-1-4-1804 0 0</inkml:trace>
  <inkml:trace contextRef="#ctx0" brushRef="#br0" timeOffset="29926.499">973 1856 15027 0 0,'0'0'1497'0'0,"0"0"-401"0"0,0 0-256 0 0,0 0-168 0 0,0 0-160 0 0,0 0-168 0 0,0 0-184 0 0,0 0-256 0 0,0 0-120 0 0,0 0-16 0 0,0 0-24 0 0,0 0-48 0 0,0 0-232 0 0,0 0-640 0 0,42 4-2161 0 0,-37 7-8546 0 0</inkml:trace>
  <inkml:trace contextRef="#ctx0" brushRef="#br0" timeOffset="30312.597">1216 2600 5441 0 0,'0'0'4194'0'0,"0"0"-2155"0"0,0 0-688 0 0,0 0 100 0 0,0 0 154 0 0,0 0 94 0 0,0 0-95 0 0,0 0-269 0 0,0 0-280 0 0,0 0-268 0 0,0 0-211 0 0,0 0-141 0 0,0 0-125 0 0,10-15-42 0 0,67-118 331 0 0,1-42 301 0 0,-70 159-905 0 0,-4 22-174 0 0,-3 31-54 0 0,-1-31 305 0 0,0 27-22 0 0,9 108-32 0 0,-7-136-12 0 0,-1 1 1 0 0,1 0-1 0 0,0-1 1 0 0,0 1 0 0 0,1-1-1 0 0,0 0 1 0 0,0 1 0 0 0,0-1-1 0 0,0-1 1 0 0,1 1-1 0 0,0 0 1 0 0,0-1 0 0 0,0 0-1 0 0,0 0 1 0 0,1 0 0 0 0,-1 0-1 0 0,1-1 1 0 0,0 0 0 0 0,0 0-1 0 0,1 0 1 0 0,-1-1-1 0 0,1 1-6 0 0,0-1 69 0 0,1 0 0 0 0,-1-1 0 0 0,0 1 1 0 0,1-2-1 0 0,-1 1 0 0 0,0 0 0 0 0,1-1 0 0 0,-1-1 0 0 0,1 1 0 0 0,-1-1 0 0 0,0 0 0 0 0,1 0 0 0 0,-1-1 0 0 0,0 1 0 0 0,0-1 0 0 0,0-1 0 0 0,0 1 0 0 0,0-1 0 0 0,0 0 0 0 0,-1-1 0 0 0,0 1 0 0 0,1-1 0 0 0,-1 0 0 0 0,-1 0 0 0 0,1-1 0 0 0,-1 0 0 0 0,1 1 0 0 0,-1-2 0 0 0,1-1-69 0 0,4-5 55 0 0,-1 0 1 0 0,0 0-1 0 0,-1-1 1 0 0,0 0-1 0 0,-1 0 1 0 0,-1-1-1 0 0,0 0 1 0 0,0 0-1 0 0,-2 0 1 0 0,0 0-1 0 0,0-1 1 0 0,0-10-56 0 0,-7-48-1112 0 0,-5 44-5821 0 0,5 21-5309 0 0</inkml:trace>
  <inkml:trace contextRef="#ctx0" brushRef="#br0" timeOffset="31162.933">383 2088 0 0 0,'0'0'628'0'0,"0"0"579"0"0,0 0 71 0 0,0 0-139 0 0,0 0-162 0 0,0 0-123 0 0,0 0-82 0 0,0 0 0 0 0,0 0 104 0 0,0 0 48 0 0,0 0-1 0 0,0 0-77 0 0,4-2-147 0 0,26-17 2239 0 0,-13-2 1603 0 0,5-14-2825 0 0,8-9-1197 0 0,85-99 940 0 0,-106 131-1228 0 0,-10 12 303 0 0,-5 7-569 0 0,-19 16-774 0 0,17-17-1162 0 0,6-2-7218 0 0,2-4-2208 0 0</inkml:trace>
  <inkml:trace contextRef="#ctx0" brushRef="#br0" timeOffset="32398.316">1943 2515 6841 0 0,'0'0'879'0'0,"0"0"-344"0"0,0 0 23 0 0,0 0 330 0 0,0 0 417 0 0,0 0 198 0 0,0 0 23 0 0,0 0-110 0 0,0 0-231 0 0,0 0-167 0 0,0 0-128 0 0,0 0-111 0 0,23-1-66 0 0,73-5-47 0 0,-25-19 635 0 0,-55 13-965 0 0,-8 9-245 0 0,0-1 0 0 0,-1 0-1 0 0,0 0 1 0 0,0 0-1 0 0,0-1 1 0 0,0 0-1 0 0,-1-1 1 0 0,0 1 0 0 0,0-1-1 0 0,0-1 1 0 0,-1 1-1 0 0,1-1 1 0 0,-2 0 0 0 0,1 0-1 0 0,-1 0 1 0 0,0 0-1 0 0,-1-1 1 0 0,1 0-1 0 0,-2 0 1 0 0,1 0 0 0 0,-1 0-1 0 0,0 0 1 0 0,-1 0-1 0 0,0-1 1 0 0,0-1-91 0 0,-3 7-8 0 0,-1 0 1 0 0,1 1-1 0 0,-1-1 0 0 0,0 1 0 0 0,0-1 1 0 0,0 1-1 0 0,0 0 0 0 0,0 0 1 0 0,0 0-1 0 0,-1 1 0 0 0,1-1 1 0 0,-1 1-1 0 0,1-1 0 0 0,-1 1 0 0 0,0 0 1 0 0,1 1-1 0 0,-1-1 0 0 0,0 1 1 0 0,0 0-1 0 0,1-1 0 0 0,-1 2 1 0 0,-3-1 7 0 0,-8 2-27 0 0,0 0 1 0 0,1 1-1 0 0,-1 0 1 0 0,1 1 0 0 0,0 1-1 0 0,0 1 1 0 0,0 0 0 0 0,1 0-1 0 0,0 1 1 0 0,0 1 0 0 0,1 0-1 0 0,0 1 1 0 0,0 0 0 0 0,1 1-1 0 0,0 0 1 0 0,1 1 0 0 0,0 0-1 0 0,1 1 1 0 0,0 0-1 0 0,1 0 1 0 0,0 1 0 0 0,1 0-1 0 0,0 0 1 0 0,1 1 0 0 0,-1 4 26 0 0,5-14-1 0 0,0 0 0 0 0,1-1 0 0 0,-1 1 0 0 0,1 0 0 0 0,0 0 0 0 0,0 0 0 0 0,0 0 0 0 0,0 0 0 0 0,1 1 0 0 0,-1-1 0 0 0,1 0 0 0 0,0 0 0 0 0,1 0 0 0 0,-1 0 1 0 0,1 1-1 0 0,-1-1 0 0 0,1 0 0 0 0,1 0 0 0 0,-1 0 0 0 0,0 0 0 0 0,1-1 0 0 0,0 1 0 0 0,0 0 0 0 0,0-1 0 0 0,0 1 0 0 0,1-1 0 0 0,-1 0 0 0 0,1 1 0 0 0,0-1 0 0 0,0-1 0 0 0,0 1 0 0 0,0 0 0 0 0,1-1 1 0 0,-1 1-1 0 0,1-1 0 0 0,-1 0 0 0 0,1 0 0 0 0,2 0 1 0 0,11 4 47 0 0,0-1 0 0 0,0-1 0 0 0,0-1-1 0 0,1 0 1 0 0,-1-1 0 0 0,1-1 0 0 0,0-1 0 0 0,0 0 0 0 0,-1-1 0 0 0,1-1 0 0 0,0-1 0 0 0,-1 0 0 0 0,0-2 0 0 0,2 0-47 0 0,33-12 292 0 0,-2-1-1 0 0,1-4 1 0 0,44-25-292 0 0,-67 34 116 0 0,0-1 1 0 0,-2-1-1 0 0,0-1 1 0 0,0-2-1 0 0,-2 0 1 0 0,0-2-1 0 0,-1 0 0 0 0,-1-2 1 0 0,-1 0-1 0 0,-1-2 1 0 0,-2 0-1 0 0,0-1 0 0 0,-1-1 1 0 0,1-4-117 0 0,-9 12 13 0 0,0-2 1 0 0,-1 1 0 0 0,-1-1-1 0 0,-1 0 1 0 0,0-1 0 0 0,-2 0-1 0 0,0 1 1 0 0,-2-1-1 0 0,0 0 1 0 0,-1-1 0 0 0,-1 1-1 0 0,-2 0 1 0 0,1 0 0 0 0,-2 0-1 0 0,-1 0 1 0 0,-1 1 0 0 0,-1-1-1 0 0,-5-13-13 0 0,10 30-1 0 0,-1 1 0 0 0,1 0 0 0 0,0 0 0 0 0,-1 0 0 0 0,0 0 0 0 0,0 0 0 0 0,0 0 0 0 0,0 0 0 0 0,0 1-1 0 0,0-1 1 0 0,-1 1 0 0 0,1-1 0 0 0,-1 1 0 0 0,0 0 0 0 0,0 0 0 0 0,1 0 0 0 0,-1 0 0 0 0,-1 1 0 0 0,1-1 0 0 0,0 1 0 0 0,0 0 0 0 0,0 0 0 0 0,-1 0 0 0 0,1 0-1 0 0,-1 1 1 0 0,1-1 0 0 0,0 1 0 0 0,-1 0 0 0 0,1 0 0 0 0,-1 0 0 0 0,1 0 0 0 0,-1 1 0 0 0,1-1 0 0 0,0 1 0 0 0,-1 0 0 0 0,1 0 0 0 0,0 0 0 0 0,-1 1 0 0 0,1-1-1 0 0,0 1 1 0 0,0 0 0 0 0,0-1 0 0 0,1 1 0 0 0,-1 1 0 0 0,0-1 1 0 0,-5 13 2 0 0,1 1 0 0 0,0-1 0 0 0,1 2 0 0 0,1-1 0 0 0,0 1 0 0 0,1-1 0 0 0,1 1-1 0 0,1 0 1 0 0,0 0 0 0 0,1 1 0 0 0,1-1 0 0 0,1 0 0 0 0,0 0 0 0 0,1 0 0 0 0,1 0 0 0 0,3 8-2 0 0,92 431 352 0 0,-90-420-304 0 0,-2 0 1 0 0,-1 0 0 0 0,-2 1-1 0 0,-1 0 1 0 0,-3 27-49 0 0,-18-16 78 0 0,17-48-125 0 0,0 1 0 0 0,0 0 0 0 0,0 0 0 0 0,-1-1 1 0 0,1 1-1 0 0,0-1 0 0 0,0 0 0 0 0,0 1 0 0 0,0-1 0 0 0,0 0 0 0 0,-1 0 0 0 0,1-1 0 0 0,0 1 0 0 0,0 0 0 0 0,0-1 0 0 0,0 1 0 0 0,0-1 0 0 0,0 0 0 0 0,0 1 0 0 0,0-1 0 0 0,0 0 0 0 0,0 0 0 0 0,0-1 0 0 0,0 1 0 0 0,1 0 1 0 0,-1-1-1 0 0,1 1 0 0 0,-1 0 0 0 0,1-1 0 0 0,-1 0 0 0 0,1 1 0 0 0,-1-2 47 0 0,-40-59-7468 0 0,37 50 1386 0 0,1-3-5333 0 0</inkml:trace>
  <inkml:trace contextRef="#ctx0" brushRef="#br0" timeOffset="32646.383">2333 2276 14899 0 0,'0'0'1088'0'0,"0"0"-295"0"0,0 0 57 0 0,0 0 221 0 0,0 0 162 0 0,0 0 70 0 0,0 0-117 0 0,0 0-191 0 0,0 0-134 0 0,0 0-129 0 0,33-4-115 0 0,105-15-95 0 0,155-24 1314 0 0,-102 36-1708 0 0,-143 30-1080 0 0,-37-3-5934 0 0,-11-16-2956 0 0</inkml:trace>
  <inkml:trace contextRef="#ctx0" brushRef="#br0" timeOffset="32876.75">3235 2453 15667 0 0,'0'0'1273'0'0,"0"0"-224"0"0,0 0-162 0 0,0 0-8 0 0,0 0-48 0 0,0 0-119 0 0,0 0-191 0 0,0 0-190 0 0,0 0-140 0 0,0 0-94 0 0,0 0-57 0 0,6 31-79 0 0,17 95-89 0 0,-21-115-932 0 0,2 9 2753 0 0,-4-18-5366 0 0,0-1-5493 0 0,0-1-939 0 0</inkml:trace>
  <inkml:trace contextRef="#ctx0" brushRef="#br0" timeOffset="33110.905">3252 2221 16780 0 0,'0'0'1536'0'0,"0"0"-608"0"0,0 0-224 0 0,0 0-128 0 0,0 0-112 0 0,0 0-111 0 0,0 0-145 0 0,0 0-144 0 0,0 0-80 0 0,0 0-120 0 0,0 0-64 0 0,0 0-129 0 0,0 0-255 0 0,0 0-488 0 0,66-74-1897 0 0,-55 81-9169 0 0</inkml:trace>
  <inkml:trace contextRef="#ctx0" brushRef="#br0" timeOffset="33343.339">3767 2309 15563 0 0,'0'0'2118'0'0,"0"0"-451"0"0,0 0-87 0 0,0 0-33 0 0,0 0-157 0 0,0 0-295 0 0,0 0-340 0 0,0 0-260 0 0,0 0-163 0 0,0 0-72 0 0,0 0-66 0 0,0 0-54 0 0,0 0-36 0 0,-23 18-27 0 0,-74 58-21 0 0,37-8-40 0 0,56-63-16 0 0,-1 0 1 0 0,1 1 0 0 0,0-1 0 0 0,0 1 0 0 0,1 0-1 0 0,0 0 1 0 0,0 0 0 0 0,0 1 0 0 0,1-1 0 0 0,0 1 0 0 0,0-1-1 0 0,0 1 1 0 0,1 0 0 0 0,0-1 0 0 0,1 1 0 0 0,-1 0-1 0 0,1 0 1 0 0,1 0 0 0 0,-1 0 0 0 0,1-1 0 0 0,0 1 0 0 0,1 0-1 0 0,-1-1 1 0 0,1 1 0 0 0,1-1 0 0 0,0 3-1 0 0,6-2 24 0 0,0 0 0 0 0,1-1 1 0 0,-1 1-1 0 0,1-2 0 0 0,1 0 1 0 0,-1 0-1 0 0,1 0 0 0 0,0-2 0 0 0,0 1 1 0 0,0-1-1 0 0,0-1 0 0 0,0 0 1 0 0,1-1-1 0 0,-1 0 0 0 0,1 0 0 0 0,-1-1 1 0 0,1-1-1 0 0,-1 0 0 0 0,0-1 1 0 0,1 0-1 0 0,-1 0 0 0 0,0-2 0 0 0,0 1 1 0 0,4-3-25 0 0,113-44-234 0 0,-82 17-6819 0 0,-39 28-5211 0 0</inkml:trace>
  <inkml:trace contextRef="#ctx0" brushRef="#br0" timeOffset="34101.132">4908 2313 2737 0 0,'0'0'1360'0'0,"0"0"42"0"0,0 0 191 0 0,0 0 158 0 0,0 0 38 0 0,0 0-164 0 0,0 0-324 0 0,0 0-244 0 0,0 0-169 0 0,0 0-113 0 0,0 0-43 0 0,-8-6-25 0 0,-27-19-71 0 0,32 24-505 0 0,0-1 1 0 0,0 1-1 0 0,0 0 0 0 0,0 0 0 0 0,0 0 0 0 0,-1 1 0 0 0,1-1 0 0 0,0 1 1 0 0,-1-1-1 0 0,1 1 0 0 0,0 0 0 0 0,0 1 0 0 0,-1-1 0 0 0,1 0 1 0 0,0 1-1 0 0,-1 0 0 0 0,1 0 0 0 0,-1 0-131 0 0,-1 1 186 0 0,-10 3 47 0 0,0 1-1 0 0,0 0 0 0 0,1 1 0 0 0,0 1 1 0 0,0 0-1 0 0,1 1 0 0 0,0 1 1 0 0,1 0-1 0 0,0 1 0 0 0,0 0 0 0 0,1 0 1 0 0,1 1-1 0 0,-4 6-232 0 0,7-10 65 0 0,0 1 0 0 0,0-1 0 0 0,1 1 0 0 0,0 1 0 0 0,1-1 0 0 0,0 1 0 0 0,1 0 0 0 0,0 0-1 0 0,0 0 1 0 0,1 1 0 0 0,0-1 0 0 0,1 1 0 0 0,0 0 0 0 0,1 8-65 0 0,0-14 8 0 0,1 0-1 0 0,0 0 0 0 0,1 0 0 0 0,-1-1 1 0 0,1 1-1 0 0,0 0 0 0 0,0 0 1 0 0,0 0-1 0 0,1-1 0 0 0,0 1 0 0 0,0 0 1 0 0,0-1-1 0 0,0 0 0 0 0,1 1 0 0 0,0-1 1 0 0,0 0-1 0 0,0-1 0 0 0,0 1 1 0 0,0 0-1 0 0,1-1 0 0 0,0 0 0 0 0,0 0 1 0 0,0 0-1 0 0,1 1-7 0 0,9 3 10 0 0,-1-1-1 0 0,2-1 1 0 0,-1 0-1 0 0,0-1 1 0 0,1 0 0 0 0,0-1-1 0 0,0-1 1 0 0,0-1-1 0 0,0 0 1 0 0,0 0 0 0 0,0-2-1 0 0,0 0 1 0 0,0 0-1 0 0,0-2 1 0 0,4-1-10 0 0,139-35-1416 0 0,-108 21-1692 0 0,-1-1-3677 0 0,-30 11-4549 0 0</inkml:trace>
  <inkml:trace contextRef="#ctx0" brushRef="#br0" timeOffset="35098.336">5488 2372 5689 0 0,'0'0'2578'0'0,"0"0"-1079"0"0,0 0-221 0 0,0 0 170 0 0,0 0 155 0 0,0 0-61 0 0,0 0-242 0 0,-31 17-245 0 0,-100 55-182 0 0,53-10 478 0 0,39-22-580 0 0,30-34-682 0 0,1 1-1 0 0,-1 1 1 0 0,2 0 0 0 0,-1 0 0 0 0,1 0 0 0 0,0 1 0 0 0,1 0-1 0 0,0 0 1 0 0,0 0 0 0 0,1 1 0 0 0,0 0 0 0 0,1 0 0 0 0,0 0-1 0 0,1 1 1 0 0,0 0 0 0 0,0-1 0 0 0,1 2-89 0 0,2-10 18 0 0,1-1 0 0 0,-1 1 1 0 0,0 0-1 0 0,1-1 0 0 0,-1 1 0 0 0,1-1 1 0 0,0 1-1 0 0,-1-1 0 0 0,1 1 0 0 0,0-1 0 0 0,0 1 1 0 0,0-1-1 0 0,0 0 0 0 0,0 1 0 0 0,0-1 1 0 0,1 0-1 0 0,-1 0 0 0 0,0 0 0 0 0,0 0 1 0 0,1 0-1 0 0,-1 0 0 0 0,1 0 0 0 0,-1-1 1 0 0,1 1-1 0 0,-1 0 0 0 0,1-1 0 0 0,-1 1 1 0 0,1-1-1 0 0,0 0 0 0 0,-1 1 0 0 0,1-1 1 0 0,0 0-1 0 0,-1 0 0 0 0,1 0 0 0 0,0 0 1 0 0,-1 0-1 0 0,2-1-18 0 0,62-11 825 0 0,-9-15-633 0 0,-2-3 0 0 0,0-2 0 0 0,-3-3 0 0 0,0-2 0 0 0,-3-2 0 0 0,-1-2 0 0 0,22-26-192 0 0,-45 42 63 0 0,-34 57 105 0 0,5-24-166 0 0,0 0-1 0 0,0 0 1 0 0,1 1 0 0 0,1 0-1 0 0,0-1 1 0 0,0 1-1 0 0,0 0 1 0 0,1 1 0 0 0,0-1-1 0 0,1 0 1 0 0,0 1-1 0 0,1-1 1 0 0,0 0 0 0 0,0 1-1 0 0,1-1 1 0 0,0 1-1 0 0,1-1 1 0 0,0 0 0 0 0,0 0-1 0 0,1 0 1 0 0,0 0-1 0 0,1 0 1 0 0,0-1 0 0 0,0 1-1 0 0,3 2-1 0 0,-1-5 25 0 0,0 0 0 0 0,1-1 0 0 0,0 0 0 0 0,0 0 0 0 0,0 0-1 0 0,1-1 1 0 0,-1 0 0 0 0,1-1 0 0 0,0 0 0 0 0,0 0 0 0 0,0 0 0 0 0,1-1 0 0 0,-1 0-1 0 0,1-1 1 0 0,-1 0 0 0 0,1 0 0 0 0,-1-1 0 0 0,1 0 0 0 0,0-1 0 0 0,-1 0 0 0 0,1 0 0 0 0,-1 0-1 0 0,0-1 1 0 0,1-1 0 0 0,-1 1 0 0 0,0-2 0 0 0,0 1 0 0 0,0-1 0 0 0,-1 0 0 0 0,0 0-1 0 0,1-1 1 0 0,-1 0-25 0 0,285-270 776 0 0,-270 258-736 0 0,-13 9-40 0 0,-1 1 0 0 0,1 0 0 0 0,0 0-1 0 0,1 1 1 0 0,-1 0 0 0 0,1 1 0 0 0,0 0 0 0 0,1 1 0 0 0,-1 0-1 0 0,1 0 1 0 0,0 1 0 0 0,0 1 0 0 0,0-1 0 0 0,3 1 0 0 0,-12 4 1 0 0,0-1-1 0 0,0 1 1 0 0,0-1 0 0 0,-1 1 0 0 0,1 0-1 0 0,0-1 1 0 0,-1 1 0 0 0,1 0-1 0 0,-1 0 1 0 0,0 0 0 0 0,0 0 0 0 0,0 1-1 0 0,0-1 1 0 0,0 0 0 0 0,0 0 0 0 0,0 1-1 0 0,-1-1 1 0 0,1 0 0 0 0,-1 1 0 0 0,0-1-1 0 0,0 0 1 0 0,0 1 0 0 0,0-1-1 0 0,0 0 1 0 0,0 1 0 0 0,0-1 0 0 0,-1 0-1 0 0,0 1 1 0 0,1-1 0 0 0,-2 2-1 0 0,2 7 2 0 0,0 1 8 0 0,0-1 0 0 0,-1 0 1 0 0,-1 0-1 0 0,0 0 0 0 0,0 0 1 0 0,-1 0-1 0 0,0 0 0 0 0,-1 0 0 0 0,0-1 1 0 0,-1 0-1 0 0,0 0 0 0 0,-1 0 1 0 0,0 0-1 0 0,-3 2-10 0 0,0 2-2 0 0,-1 1 0 0 0,-1-2 0 0 0,0 1 0 0 0,-1-2 1 0 0,0 1-1 0 0,-1-2 0 0 0,-1 1 0 0 0,0-2 0 0 0,0 0 0 0 0,-11 5 2 0 0,8-10-76 0 0,21-6-221 0 0,156-39 218 0 0,-121 40 113 0 0,-14 2 24 0 0,-1-2 0 0 0,1-1-1 0 0,0 0 1 0 0,-1-2 0 0 0,0-1 0 0 0,1-1-1 0 0,-2-1 1 0 0,5-2-58 0 0,-15 3 53 0 0,0-1 0 0 0,-1 0 0 0 0,1 0 1 0 0,-1-1-1 0 0,-1-1 0 0 0,0 0 0 0 0,0-1 0 0 0,0 0 0 0 0,-1 0 0 0 0,0-1 0 0 0,-1 0 0 0 0,0-1 0 0 0,-1 0 1 0 0,0-1-1 0 0,-1 1 0 0 0,4-10-53 0 0,-2 3 15 0 0,0 0 1 0 0,-1-1 0 0 0,-1 0 0 0 0,-1 0-1 0 0,-1 0 1 0 0,-1-1 0 0 0,0 0-1 0 0,-2 0 1 0 0,0-1-16 0 0,-2 18-4 0 0,0 1 1 0 0,-1 0-1 0 0,0-1 0 0 0,1 1 1 0 0,-1-1-1 0 0,0 1 0 0 0,0 0 1 0 0,0 0-1 0 0,-1 0 0 0 0,1-1 0 0 0,0 1 1 0 0,-1 0-1 0 0,1 1 0 0 0,-1-1 1 0 0,0 0-1 0 0,0 0 0 0 0,0 1 1 0 0,1-1-1 0 0,-2 1 0 0 0,1-1 0 0 0,0 1 1 0 0,0 0-1 0 0,0 0 0 0 0,0 0 1 0 0,-1 0-1 0 0,1 0 0 0 0,-1 1 1 0 0,1-1-1 0 0,0 1 0 0 0,-1-1 1 0 0,1 1-1 0 0,-1 0 0 0 0,1 0 0 0 0,-1 0 1 0 0,1 0-1 0 0,-1 1 0 0 0,1-1 1 0 0,-1 1-1 0 0,1-1 0 0 0,0 1 1 0 0,-1 0-1 0 0,1 0 0 0 0,0 0 0 0 0,0 0 1 0 0,-1 0-1 0 0,1 1 0 0 0,0-1 1 0 0,-2 2 3 0 0,-8 7-5 0 0,-1 0 1 0 0,1 1-1 0 0,1 0 0 0 0,0 1 1 0 0,0 0-1 0 0,1 0 1 0 0,1 1-1 0 0,0 1 1 0 0,1 0-1 0 0,0 0 0 0 0,1 0 1 0 0,1 1-1 0 0,0 0 1 0 0,1 0-1 0 0,1 1 1 0 0,0-1-1 0 0,1 1 0 0 0,1 0 1 0 0,1 0-1 0 0,0 0 1 0 0,0 1 4 0 0,4-6 22 0 0,1 0 1 0 0,0 0-1 0 0,0 0 1 0 0,1 0-1 0 0,1-1 1 0 0,-1 0 0 0 0,2 0-1 0 0,-1 0 1 0 0,1-1-1 0 0,1 0 1 0 0,0 0-1 0 0,0-1 1 0 0,1 0-1 0 0,0-1 1 0 0,0 1-1 0 0,0-2 1 0 0,1 1 0 0 0,0-2-1 0 0,1 1 1 0 0,-1-1-1 0 0,1-1 1 0 0,1 1-23 0 0,4 1 70 0 0,-1-1 1 0 0,1-1-1 0 0,0 0 1 0 0,1-1-1 0 0,-1 0 1 0 0,0-2 0 0 0,1 0-1 0 0,0 0 1 0 0,16-3-71 0 0,-23 1-83 0 0,0 0 0 0 0,0-1 0 0 0,-1 0 0 0 0,1 0 0 0 0,0-1 0 0 0,-1 0 1 0 0,1-1-1 0 0,-1 0 0 0 0,0-1 0 0 0,0 0 0 0 0,-1 0 0 0 0,0-1 1 0 0,1 0-1 0 0,-2 0 0 0 0,1-1 0 0 0,4-5 83 0 0,-8 2-2348 0 0,-2 3-4294 0 0,-2 3-6297 0 0</inkml:trace>
  <inkml:trace contextRef="#ctx0" brushRef="#br0" timeOffset="40916.63">7392 2751 560 0 0,'0'0'1755'0'0,"0"0"-655"0"0,0 0-226 0 0,0 0 158 0 0,0 0 276 0 0,0 0 133 0 0,0 0-28 0 0,0 0-180 0 0,0 0-287 0 0,0 0-224 0 0,0 0-151 0 0,7 4 4897 0 0,-37 32-2542 0 0,110-69-1547 0 0,-148 63-1529 0 0,60-25-419 0 0,-9 7-5053 0 0,9-7-5740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6:4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309 166 0 0 0,'0'0'545'0'0,"0"0"-8"0"0,0 0 83 0 0,0 0 112 0 0,0 0 71 0 0,0 0 73 0 0,0 0 89 0 0,0 0 84 0 0,0 0 87 0 0,0 0 99 0 0,4-2 20 0 0,19-10 1225 0 0,-23 12-1293 0 0,0 0-43 0 0,0 0-39 0 0,0 0-46 0 0,0 0-59 0 0,0 0-41 0 0,0 0-75 0 0,0 0-93 0 0,0 0-70 0 0,-7-15 1554 0 0,1 13-2130 0 0,-1 0 1 0 0,1 0-1 0 0,-1 1 0 0 0,0 0 0 0 0,0 0 0 0 0,0 1 0 0 0,0-1 0 0 0,0 1 1 0 0,0 1-1 0 0,0-1 0 0 0,1 1 0 0 0,-1 1 0 0 0,0-1 0 0 0,0 1 0 0 0,1 0 1 0 0,-1 1-1 0 0,1-1 0 0 0,-6 4-145 0 0,-31 19 173 0 0,30-18-102 0 0,0 0 0 0 0,0 0-1 0 0,1 1 1 0 0,1 1 0 0 0,-1 0-1 0 0,1 1 1 0 0,1 0 0 0 0,-8 9-71 0 0,12-10 12 0 0,1 0 0 0 0,0 0 0 0 0,1 0 0 0 0,0 0 0 0 0,1 1 0 0 0,0 0 0 0 0,0-1 0 0 0,1 1 0 0 0,0 0 1 0 0,1 0-1 0 0,0 0 0 0 0,0 1 0 0 0,1-1 0 0 0,1 0 0 0 0,0 0 0 0 0,1 5-12 0 0,-1-11 9 0 0,0 1 0 0 0,0-1-1 0 0,1 0 1 0 0,-1 1 0 0 0,1-1-1 0 0,0 0 1 0 0,0 0 0 0 0,1 0 0 0 0,-1 0-1 0 0,1-1 1 0 0,0 1 0 0 0,0-1-1 0 0,0 0 1 0 0,0 1 0 0 0,1-1 0 0 0,-1-1-1 0 0,1 1 1 0 0,0 0 0 0 0,-1-1-1 0 0,1 0 1 0 0,1 0 0 0 0,-1 0 0 0 0,0 0-1 0 0,0-1 1 0 0,1 1 0 0 0,-1-1 0 0 0,1 0-1 0 0,-1-1 1 0 0,4 1-9 0 0,2 0 45 0 0,-1-1 1 0 0,1 0-1 0 0,0 0 1 0 0,0-1-1 0 0,0 0 1 0 0,0-1-1 0 0,0 0 1 0 0,-1 0-1 0 0,1-1 1 0 0,-1-1-1 0 0,0 0 1 0 0,0 0-1 0 0,3-2-45 0 0,22-18 103 0 0,-1-1 0 0 0,-1-2 0 0 0,-2-1 0 0 0,0-2 0 0 0,-2 0 0 0 0,-1-2-1 0 0,9-17-102 0 0,-4-2 367 0 0,-32 49-273 0 0,0 2-1 0 0,0 0-36 0 0,0 0-9 0 0,0 0-2 0 0,0 0-20 0 0,0 0-30 0 0,-3 13-114 0 0,0 2 125 0 0,1 1 1 0 0,0 0 0 0 0,1 0 0 0 0,1 0 0 0 0,1 0-1 0 0,0 0 1 0 0,1-1 0 0 0,0 1 0 0 0,2 0 0 0 0,0-1-1 0 0,0 0 1 0 0,1 0 0 0 0,7 12-8 0 0,23 21-201 0 0,-21-39-488 0 0,8 5-572 0 0,-14-12-2908 0 0,2-1-3442 0 0,-9-1-4242 0 0</inkml:trace>
  <inkml:trace contextRef="#ctx0" brushRef="#br0" timeOffset="605.498">796 395 7746 0 0,'0'0'3107'0'0,"0"0"-1123"0"0,0 0-439 0 0,0 0-13 0 0,0 0-57 0 0,0 0-175 0 0,0 0-233 0 0,0 0-196 0 0,0 0-152 0 0,0 0-108 0 0,0 0-59 0 0,0 0-45 0 0,0 0-31 0 0,13-16 1428 0 0,51-79-861 0 0,69-55-400 0 0,-123 155-612 0 0,-15 28 45 0 0,2-13-13 0 0,10 102-32 0 0,-6-119-31 0 0,0 1 7 0 0,-1 1 0 0 0,1-1 0 0 0,0 1-1 0 0,0-1 1 0 0,1 0 0 0 0,-1 1 0 0 0,1-1 0 0 0,0 0-1 0 0,0 0 1 0 0,0 0 0 0 0,1 0 0 0 0,0-1 0 0 0,-1 1-1 0 0,1 0 1 0 0,0-1 0 0 0,1 0 0 0 0,-1 0 0 0 0,1 0-1 0 0,-1 0 1 0 0,1-1 0 0 0,0 1 0 0 0,0-1 0 0 0,0 0-1 0 0,0 0 1 0 0,0 0 0 0 0,0-1 0 0 0,1 1 0 0 0,-1-1-1 0 0,1 0 1 0 0,2 0-7 0 0,3-4 106 0 0,-1 0-1 0 0,0 0 1 0 0,0-1-1 0 0,0-1 0 0 0,0 1 1 0 0,-1-1-1 0 0,0-1 1 0 0,0 1-1 0 0,0-2 1 0 0,-1 1-1 0 0,1-1 1 0 0,-2 0-1 0 0,1 0 1 0 0,-1-1-1 0 0,0 0 1 0 0,0 0-1 0 0,-1 0 0 0 0,0-1 1 0 0,-1 0-1 0 0,0 0 1 0 0,0 0-1 0 0,0-5-105 0 0,9-9 189 0 0,-4 3-99 0 0,0 0 0 0 0,-1 0 0 0 0,-1-1 0 0 0,-1 0 0 0 0,-1-1 0 0 0,1-15-90 0 0,-4-37-444 0 0,-2 74 26 0 0,0 0-228 0 0,0 0-343 0 0,8 0-4238 0 0,-5 0-975 0 0,1 0-6399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5:1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5376 639 4393 0 0,'0'0'2078'0'0,"0"0"-455"0"0,0 0-52 0 0,0 0 217 0 0,0 0 126 0 0,0 0-174 0 0,0 0-450 0 0,0 0-409 0 0,0 0-235 0 0,0 0-98 0 0,0 0 5 0 0,9 18 2373 0 0,-6 5-2426 0 0,0 1-1 0 0,-2-1 1 0 0,-1 0-1 0 0,0 1 1 0 0,-2-1-1 0 0,-1 1 1 0 0,-1-1-1 0 0,-3 9-499 0 0,3-4 224 0 0,-15 52-61 0 0,19-79-193 0 0,0-1-31 0 0,0 0-16 0 0,-1-17-4996 0 0,1 4-4040 0 0,0 6-2395 0 0</inkml:trace>
  <inkml:trace contextRef="#ctx0" brushRef="#br0" timeOffset="220.556">5376 359 9282 0 0,'0'0'4445'0'0,"0"0"-2311"0"0,0 0-777 0 0,0 0-20 0 0,0 0 6 0 0,0 0-151 0 0,0 0-288 0 0,0 0-332 0 0,0 0-273 0 0,0 0-176 0 0,0 0-102 0 0,0 0-36 0 0,-4 0-9 0 0,4 1 5 0 0,-1-1 1 0 0,1 0-1 0 0,-1 0 0 0 0,0 0 0 0 0,1 1 1 0 0,-1-1-1 0 0,1 0 0 0 0,-1 1 0 0 0,0-1 0 0 0,1 1 1 0 0,-1-1-1 0 0,1 0 0 0 0,-1 1 0 0 0,1-1 0 0 0,0 1 1 0 0,-1-1-1 0 0,1 1 0 0 0,-1 0 0 0 0,1-1 1 0 0,0 1-1 0 0,-1-1 0 0 0,1 1 0 0 0,0 0 0 0 0,0-1 1 0 0,0 1-1 0 0,0-1 0 0 0,-1 1 0 0 0,1 0 0 0 0,0-1 1 0 0,0 1-1 0 0,0 0 0 0 0,0-1 0 0 0,0 1 1 0 0,0 0-1 0 0,1-1 0 0 0,-1 1 0 0 0,0 0 0 0 0,0-1 1 0 0,0 1-1 0 0,1 0 0 0 0,-1-1 0 0 0,0 1 1 0 0,0-1-1 0 0,1 1 0 0 0,-1 0 0 0 0,1-1 0 0 0,-1 1 1 0 0,1-1-1 0 0,-1 1 0 0 0,0-1 0 0 0,1 0 0 0 0,0 1 1 0 0,-1-1-1 0 0,1 1 0 0 0,-1-1 0 0 0,1 0 1 0 0,-1 0-1 0 0,1 1 0 0 0,0-1 0 0 0,-1 0 0 0 0,1 0 1 0 0,0 0-1 0 0,-1 1 0 0 0,1-1 0 0 0,0 0 0 0 0,-1 0 1 0 0,1 0-1 0 0,0 0 0 0 0,-1 0 0 0 0,1-1 19 0 0,2 3-694 0 0,1 2-462 0 0,1-3-4943 0 0,-1-1-5399 0 0</inkml:trace>
  <inkml:trace contextRef="#ctx0" brushRef="#br0" timeOffset="1531.069">6040 565 4849 0 0,'0'0'3105'0'0,"0"0"-1005"0"0,0 0-395 0 0,0 0 51 0 0,0 0 72 0 0,0 0-93 0 0,0 0-321 0 0,0 0-348 0 0,0 0-217 0 0,0 0-161 0 0,0 0-85 0 0,0 0-28 0 0,0 0-27 0 0,-12 8 971 0 0,-156 72-578 0 0,166-79-934 0 0,-1-1-1 0 0,1 1 1 0 0,0-1-1 0 0,0 1 1 0 0,0 0-1 0 0,0 0 1 0 0,0 0-1 0 0,0 0 1 0 0,0 0-1 0 0,1 0 1 0 0,-1 0-1 0 0,0 1 1 0 0,1-1 0 0 0,-1 1-1 0 0,1-1 1 0 0,-1 1-1 0 0,1-1 1 0 0,-1 1-1 0 0,1 0 1 0 0,0 0-1 0 0,0 0 1 0 0,0 0-1 0 0,0 0 1 0 0,0 0-1 0 0,1 0 1 0 0,-1 0-1 0 0,1 0 1 0 0,-1 0-1 0 0,1 0 1 0 0,0 0-1 0 0,0 1 1 0 0,0-1-1 0 0,0 0 1 0 0,0 0-1 0 0,0 0 1 0 0,0 0-1 0 0,1 1 1 0 0,-1-1-1 0 0,1 0 1 0 0,0 0-1 0 0,-1 0 1 0 0,1 0-1 0 0,0 0 1 0 0,0 0-1 0 0,0 0 1 0 0,1-1-1 0 0,-1 1 1 0 0,0 0-1 0 0,1-1 1 0 0,-1 1-7 0 0,119 97 265 0 0,-116-96-229 0 0,1 1 1 0 0,-1 0-1 0 0,0-1 0 0 0,-1 2 0 0 0,1-1 1 0 0,-1 0-1 0 0,0 1 0 0 0,0-1 0 0 0,0 1 1 0 0,-1 0-1 0 0,1 0 0 0 0,-1 0 0 0 0,0 0 1 0 0,-1 1-1 0 0,1-1 0 0 0,-1 0 0 0 0,0 1 1 0 0,-1-1-1 0 0,1 1 0 0 0,-1-1 0 0 0,0 1 1 0 0,0-1-1 0 0,-1 1 0 0 0,0-1 0 0 0,0 0 1 0 0,0 1-1 0 0,0-1 0 0 0,-1 0 0 0 0,0 1 0 0 0,0-1 1 0 0,0 0-1 0 0,-1-1 0 0 0,0 1 0 0 0,-1 1-36 0 0,-4 2 39 0 0,-2 0 0 0 0,1-1 0 0 0,-1 0-1 0 0,0 0 1 0 0,-1-1 0 0 0,1 0 0 0 0,-1-1-1 0 0,0-1 1 0 0,-1 1 0 0 0,1-2 0 0 0,-1 1-1 0 0,0-2 1 0 0,0 0 0 0 0,0 0 0 0 0,0-1 0 0 0,0 0-1 0 0,-1-1-38 0 0,11 0-10 0 0,0-1 0 0 0,1 1 0 0 0,-1 0-1 0 0,0-1 1 0 0,0 0 0 0 0,1 1 0 0 0,-1-1-1 0 0,0 0 1 0 0,1 0 0 0 0,-1 0-1 0 0,0 0 1 0 0,1 0 0 0 0,0 0 0 0 0,-1 0-1 0 0,1 0 1 0 0,-1-1 0 0 0,1 1 0 0 0,0-1-1 0 0,0 1 1 0 0,0-1 0 0 0,0 1 0 0 0,0-1-1 0 0,0 0 1 0 0,1 1 0 0 0,-1-1 0 0 0,0 0-1 0 0,1 1 1 0 0,-1-1 0 0 0,1 0 0 0 0,0 0-1 0 0,-1-1 11 0 0,9-38-7881 0 0,-3 37-1361 0 0</inkml:trace>
  <inkml:trace contextRef="#ctx0" brushRef="#br0" timeOffset="96764.201">5561 2041 5145 0 0,'0'0'1957'0'0,"0"0"-340"0"0,0 0-59 0 0,0 0 152 0 0,0 0 66 0 0,0 0-170 0 0,0 0-330 0 0,0 0-345 0 0,0 0-226 0 0,0 0-122 0 0,0 0-76 0 0,0 0-70 0 0,0 0-97 0 0,-7 19-61 0 0,-21 60-52 0 0,21-18 310 0 0,7-57-515 0 0,0-1-1 0 0,1 1 0 0 0,-1-1 1 0 0,1 1-1 0 0,0-1 1 0 0,0 1-1 0 0,0-1 1 0 0,0 0-1 0 0,0 0 1 0 0,1 1-1 0 0,0-1 0 0 0,-1 0 1 0 0,1 0-1 0 0,0-1 1 0 0,1 1-1 0 0,-1 0 1 0 0,0-1-1 0 0,1 1 0 0 0,0-1 1 0 0,-1 0-1 0 0,1 1 1 0 0,0-1-1 0 0,0-1 1 0 0,0 1-1 0 0,0 0 0 0 0,0-1 1 0 0,1 0-1 0 0,-1 1 1 0 0,0-1-1 0 0,1-1 1 0 0,-1 1-1 0 0,3 0-21 0 0,3 1 57 0 0,0-1-1 0 0,0-1 1 0 0,0 1 0 0 0,1-1 0 0 0,-1-1 0 0 0,0 1-1 0 0,0-2 1 0 0,0 1 0 0 0,0-1 0 0 0,0-1-1 0 0,0 1 1 0 0,4-4-57 0 0,29-15 223 0 0,-1-3 0 0 0,-1-2-1 0 0,-2-1 1 0 0,35-32-223 0 0,-33 23 67 0 0,-1-1 0 0 0,-2-3 0 0 0,-2-1 0 0 0,-2-1 0 0 0,-1-2 1 0 0,-3-1-1 0 0,-1-2 0 0 0,-3 0 0 0 0,-1-2 0 0 0,6-23-67 0 0,-23 52 38 0 0,0 0 0 0 0,-1-1 0 0 0,-1 1 0 0 0,-1-1-1 0 0,-1 0 1 0 0,-1 0 0 0 0,-1-1 0 0 0,-1 1 0 0 0,-1-16-38 0 0,0 37 9 0 0,1 0 0 0 0,0 1 0 0 0,0-1 0 0 0,-1 0 0 0 0,1 1 0 0 0,0-1 0 0 0,-1 0 0 0 0,1 1 0 0 0,0-1 0 0 0,-1 0 1 0 0,1 0-1 0 0,0 1 0 0 0,-1-1 0 0 0,1 0 0 0 0,-1 0 0 0 0,1 0 0 0 0,0 0 0 0 0,-1 0 0 0 0,1 1 0 0 0,-1-1 0 0 0,1 0 0 0 0,0 0 0 0 0,-1 0 0 0 0,1 0 0 0 0,-1 0 0 0 0,1 0 0 0 0,-1 0 0 0 0,1 0 0 0 0,0-1 0 0 0,-1 1 0 0 0,1 0 0 0 0,-1 0 0 0 0,1 0 0 0 0,0 0 0 0 0,-1 0 0 0 0,1-1 0 0 0,-1 1 0 0 0,1 0 0 0 0,0 0 0 0 0,-1-1 0 0 0,1 1 0 0 0,0 0 0 0 0,-1-1 0 0 0,1 1 0 0 0,0 0 0 0 0,0-1 0 0 0,-1 1 0 0 0,1 0 0 0 0,0-1 0 0 0,0 1 1 0 0,0-1-1 0 0,0 1 0 0 0,-1 0 0 0 0,1-1 0 0 0,0 1 0 0 0,0-1-9 0 0,-49 181 113 0 0,39-87 56 0 0,5 0 1 0 0,6 92-170 0 0,5-130 91 0 0,2-1 0 0 0,3 0 0 0 0,14 44-91 0 0,21 112 271 0 0,-41-181-235 0 0,0 0 0 0 0,-2 0 1 0 0,-1 0-1 0 0,-2 0 0 0 0,-1 0 1 0 0,-1 1-1 0 0,-1-1 0 0 0,-2-1 1 0 0,-1 1-1 0 0,-1-1 0 0 0,-1 0 0 0 0,-1 0 1 0 0,-2-1-1 0 0,-1 0-36 0 0,6-15 6 0 0,-1 0 0 0 0,1-1 0 0 0,-2 1 0 0 0,0-1 0 0 0,0-1 0 0 0,-1 0 0 0 0,0 0 0 0 0,-1-1 0 0 0,0 0 0 0 0,-1 0 0 0 0,0-1 0 0 0,0-1 0 0 0,0 0 0 0 0,-1 0 0 0 0,0-1 0 0 0,0-1 0 0 0,-1 0 0 0 0,-2 0-6 0 0,13-5-5 0 0,0 1-1 0 0,0-1 0 0 0,1 0 1 0 0,-1 0-1 0 0,0 0 1 0 0,0 0-1 0 0,0 0 1 0 0,1-1-1 0 0,-1 1 1 0 0,0 0-1 0 0,0-1 1 0 0,1 1-1 0 0,-1-1 1 0 0,0 0-1 0 0,1 0 1 0 0,-1 1-1 0 0,0-1 1 0 0,1 0-1 0 0,-1-1 1 0 0,1 1-1 0 0,0 0 1 0 0,-1 0-1 0 0,1 0 1 0 0,0-1-1 0 0,0 1 1 0 0,0-1-1 0 0,0 1 1 0 0,0-1-1 0 0,0 1 1 0 0,0-1-1 0 0,0 0 1 0 0,1 1-1 0 0,-1-1 1 0 0,1 0-1 0 0,-1 0 1 0 0,1 1-1 0 0,-1-2 6 0 0,-4-75-366 0 0,5 63 296 0 0,-1-97-2809 0 0,0 75-965 0 0,0 0-3635 0 0,0 14-4258 0 0</inkml:trace>
  <inkml:trace contextRef="#ctx0" brushRef="#br0" timeOffset="97052.205">5652 1449 9330 0 0,'0'0'1702'0'0,"0"0"-186"0"0,0 0-70 0 0,0 0 147 0 0,0 0 192 0 0,0 0-9 0 0,0 0-237 0 0,0 0-280 0 0,0 0-284 0 0,0 0-216 0 0,0 0-138 0 0,0 0-97 0 0,0 0-80 0 0,-2-10-86 0 0,-5-29-74 0 0,3 29-77 0 0,4 10-61 0 0,0 0-59 0 0,0 0-20 0 0,0 0-55 0 0,0 0-43 0 0,7 11-1249 0 0,10-7-2333 0 0,-11-5-1690 0 0,2 1-6707 0 0</inkml:trace>
  <inkml:trace contextRef="#ctx0" brushRef="#br0" timeOffset="22495.468">20097 1099 2064 0 0,'0'0'2738'0'0,"0"0"-884"0"0,0 0-276 0 0,0 0 174 0 0,0 0 195 0 0,0 0-20 0 0,0 0-222 0 0,0 0-346 0 0,0 0-331 0 0,0 0-261 0 0,0 0-177 0 0,5-11 2436 0 0,-38 43-1544 0 0,92-83 611 0 0,-49 39-1700 0 0,-15 13 40 0 0,-29 21-98 0 0,34-22-272 0 0,0 0 33 0 0,0 0 5 0 0,0 0-7 0 0,0 0 2 0 0,0 0-18 0 0,0 0 0 0 0,0 0-9 0 0,0 0-18 0 0,0 0-10 0 0,0 0-2 0 0,0 0-6 0 0,0 0-5 0 0,0 0-23 0 0,0 0-30 0 0,0 0-8 0 0,0 0-9 0 0,0 0-16 0 0,0 0-41 0 0,0 0-113 0 0,-1-2-1800 0 0,0 1-1713 0 0,1 1-6538 0 0</inkml:trace>
  <inkml:trace contextRef="#ctx0" brushRef="#br0" timeOffset="59375.338">20607 1202 304 0 0,'0'0'2210'0'0,"0"0"-394"0"0,0 0-155 0 0,0 0-26 0 0,0 0-3 0 0,0 0-21 0 0,0 0-109 0 0,0 0-165 0 0,0 0-255 0 0,0 0-267 0 0,0 0-221 0 0,5-9-113 0 0,167-238 3806 0 0,-102 154-3523 0 0,-55 73-643 0 0,24-36 250 0 0,3 3-1 0 0,1 1 0 0 0,3 2 0 0 0,28-21-370 0 0,-32 41 185 0 0,-41 30-205 0 0,-1 0-20 0 0,18 56 202 0 0,-5 2 53 0 0,-1 4-70 0 0,3-1 0 0 0,3 0 1 0 0,2-1-1 0 0,19 35-145 0 0,24 22 161 0 0,-79-135 2459 0 0,-58-55-2487 0 0,58 57-149 0 0,0 1 0 0 0,0 0 0 0 0,-2 1 1 0 0,0 1-1 0 0,0 1 0 0 0,-1 0 0 0 0,-1 2 0 0 0,0 0 0 0 0,0 1 1 0 0,-1 1-1 0 0,0 1 0 0 0,0 1 0 0 0,-1 0 0 0 0,1 2 0 0 0,-21-2 16 0 0,40 6-60 0 0,0 0 0 0 0,0 1 0 0 0,0-1 0 0 0,0 0 0 0 0,0 1 0 0 0,0-1 0 0 0,0 1 0 0 0,0-1 0 0 0,0 1 0 0 0,0 0 0 0 0,0 0 0 0 0,0 0 0 0 0,0 0-1 0 0,1 0 1 0 0,-1 0 0 0 0,0 1 0 0 0,1-1 0 0 0,-1 1 0 0 0,1-1 0 0 0,-1 1 0 0 0,1-1 0 0 0,0 1 0 0 0,0 0 0 0 0,0-1 0 0 0,0 1 0 0 0,0 0 0 0 0,0 0-1 0 0,0 0 1 0 0,0 1 60 0 0,-2 39-5019 0 0,7-31 190 0 0,2-7-5616 0 0</inkml:trace>
  <inkml:trace contextRef="#ctx0" brushRef="#br0" timeOffset="81408.589">21859 767 2000 0 0,'0'0'1633'0'0,"0"0"-2"0"0,0 0 152 0 0,0 0 176 0 0,0 0-23 0 0,0 0-235 0 0,0 0-324 0 0,0 0-306 0 0,0 0-204 0 0,0 0-129 0 0,0 0-80 0 0,2-1-57 0 0,8-7-59 0 0,-7 6-59 0 0,-3 2-48 0 0,0 0-31 0 0,0 0-11 0 0,0 0 5 0 0,-4-3 3881 0 0,-12-13-3453 0 0,10 15-787 0 0,0-1 0 0 0,0 1 0 0 0,0 0 0 0 0,0 0 0 0 0,0 0 0 0 0,0 1 0 0 0,0 0 1 0 0,0 0-1 0 0,0 1 0 0 0,0-1 0 0 0,0 1 0 0 0,0 1 0 0 0,0-1 0 0 0,0 1 0 0 0,1 0 0 0 0,-2 1-39 0 0,-6 2 28 0 0,11-4-16 0 0,-1-1 0 0 0,1 1 0 0 0,0-1-1 0 0,0 1 1 0 0,0 0 0 0 0,0 0 0 0 0,-1 0 0 0 0,1 0 0 0 0,0 0-1 0 0,1 0 1 0 0,-1 1 0 0 0,0-1 0 0 0,0 1 0 0 0,1-1-1 0 0,-1 1 1 0 0,0-1 0 0 0,1 1 0 0 0,0 0 0 0 0,-1 0 0 0 0,1 0-1 0 0,0 0 1 0 0,0 0 0 0 0,0 0 0 0 0,0 0 0 0 0,0 0 0 0 0,1 1-1 0 0,-1-1 1 0 0,1 0 0 0 0,-1 2-12 0 0,1 16 144 0 0,-1-16-133 0 0,0-1 0 0 0,1 0 0 0 0,0 0 0 0 0,-1 1-1 0 0,1-1 1 0 0,0 0 0 0 0,1 0 0 0 0,-1 1 0 0 0,1-1 0 0 0,-1 0 0 0 0,1 0 0 0 0,0 0 0 0 0,0 0 0 0 0,0 0 0 0 0,1 0-1 0 0,-1 0 1 0 0,1 0 0 0 0,0 0 0 0 0,0 0 0 0 0,-1-1 0 0 0,2 1 0 0 0,-1-1 0 0 0,0 1 0 0 0,0-1 0 0 0,1 0 0 0 0,0 0 0 0 0,-1 0-1 0 0,1 0-10 0 0,139 97 279 0 0,-140-96-255 0 0,1 1-1 0 0,0 0 0 0 0,-1 0 1 0 0,0 0-1 0 0,0 0 1 0 0,0 0-1 0 0,0 1 0 0 0,0-1 1 0 0,-1 1-1 0 0,0-1 1 0 0,0 1-1 0 0,0-1 0 0 0,-1 1 1 0 0,0 0-1 0 0,1-1 1 0 0,-2 1-1 0 0,1-1 0 0 0,0 1 1 0 0,-1 0-1 0 0,0 0-23 0 0,-33 24 515 0 0,20-22-471 0 0,-1-1-1 0 0,0 0 1 0 0,0-1 0 0 0,-1-1-1 0 0,0-1 1 0 0,1 0 0 0 0,-1-1-1 0 0,0 0 1 0 0,0-1 0 0 0,0-1-1 0 0,-12-2-43 0 0,29 2-42 0 0,0-1 1 0 0,0 1-1 0 0,0-1 0 0 0,0 1 0 0 0,0-1 0 0 0,0 0 0 0 0,0 1 0 0 0,0-1 1 0 0,0 0-1 0 0,0 0 0 0 0,-1 0 0 0 0,1 0 0 0 0,0 1 0 0 0,0-1 1 0 0,-1 0-1 0 0,1 0 0 0 0,0-1 0 0 0,-1 1 0 0 0,1 0 0 0 0,-1 0 1 0 0,0 0-1 0 0,1 0 0 0 0,-1 0 0 0 0,0 0 0 0 0,0-1 0 0 0,0 1 1 0 0,0 0-1 0 0,0 0 0 0 0,0 0 0 0 0,0-1 0 0 0,0 1 0 0 0,0 0 1 0 0,0 0-1 0 0,-1 0 0 0 0,1 0 0 0 0,0 0 0 0 0,-1-1 0 0 0,1 1 1 0 0,-1 0-1 0 0,1 0 0 0 0,-1 0 0 0 0,0 0 0 0 0,1 0 0 0 0,-1 0 1 0 0,0 0-1 0 0,0 1 0 0 0,0-1 0 0 0,1 0 0 0 0,-1 0 0 0 0,0 1 1 0 0,0-1-1 0 0,0 0 0 0 0,0 1 0 0 0,-1-1 0 0 0,1 1 0 0 0,0-1 0 0 0,0 1 1 0 0,0 0-1 0 0,0-1 0 0 0,0 1 0 0 0,-1 0 0 0 0,1 0 0 0 0,0 0 1 0 0,0 0-1 0 0,0 0 0 0 0,-1 0 0 0 0,1 0 0 0 0,0 0 0 0 0,0 1 1 0 0,-1-1 41 0 0,10-5-1399 0 0,2-1-4561 0 0,-3 3-6174 0 0</inkml:trace>
  <inkml:trace contextRef="#ctx0" brushRef="#br0" timeOffset="18627.303">18549 300 13531 0 0,'0'0'1318'0'0,"0"0"-558"0"0,0 0-403 0 0,0 0-73 0 0,0 0 230 0 0,0 0 304 0 0,0 0 209 0 0,0 0 64 0 0,0 0-125 0 0,0 0-229 0 0,4 32-186 0 0,13 103-92 0 0,-13-19 209 0 0,-9-70-560 0 0,-3-1 0 0 0,-1 0 1 0 0,-2-1-1 0 0,-2 0 0 0 0,-17 36-108 0 0,29-79 0 0 0,-64 138-38 0 0,61-133-139 0 0,0 1 0 0 0,0-1 0 0 0,-1 0 1 0 0,0 0-1 0 0,0-1 0 0 0,0 1 0 0 0,-1-1 0 0 0,0 0 0 0 0,0-1 0 0 0,0 1 0 0 0,0-1 0 0 0,-1-1 0 0 0,0 1 0 0 0,0-1 0 0 0,0 0 0 0 0,0 0 0 0 0,0-1 0 0 0,-6 1 177 0 0,-16-2-3210 0 0,28-1 2891 0 0,0 0-1 0 0,1 0 1 0 0,-1-1 0 0 0,0 1-1 0 0,0 0 1 0 0,0 0 0 0 0,1 0-1 0 0,-1-1 1 0 0,0 1 0 0 0,0 0-1 0 0,1-1 1 0 0,-1 1-1 0 0,0-1 1 0 0,1 1 0 0 0,-1-1-1 0 0,0 1 1 0 0,1-1 0 0 0,-1 1-1 0 0,1-1 1 0 0,-1 1 0 0 0,1-1-1 0 0,-1 0 1 0 0,1 1-1 0 0,-1-1 1 0 0,1 0 0 0 0,0 0-1 0 0,-1 1 1 0 0,1-1 0 0 0,0 0-1 0 0,0 0 1 0 0,0 0 0 0 0,0 1-1 0 0,-1-1 1 0 0,1 0-1 0 0,0 0 1 0 0,0 0 0 0 0,0 1-1 0 0,0-1 1 0 0,1 0 0 0 0,-1 0-1 0 0,0 0 1 0 0,0 1 0 0 0,0-1-1 0 0,1 0 1 0 0,-1 0-1 0 0,0 1 1 0 0,1-1 0 0 0,-1 0-1 0 0,1 0 320 0 0,58-80-1540 0 0,-6 27 1429 0 0,-12 14 3065 0 0,-40 38-2597 0 0,1 0 0 0 0,-1 0 0 0 0,1 0 0 0 0,0 0 0 0 0,0 0-1 0 0,-1 1 1 0 0,1-1 0 0 0,1 1 0 0 0,-1-1 0 0 0,0 1 0 0 0,0 0 0 0 0,0 0 0 0 0,1 0-1 0 0,-1 0 1 0 0,1 0 0 0 0,-1 1 0 0 0,0-1 0 0 0,1 1 0 0 0,-1-1 0 0 0,1 1 0 0 0,0 0-1 0 0,-1 0 1 0 0,1 0 0 0 0,-1 0 0 0 0,1 1 0 0 0,-1-1 0 0 0,1 1 0 0 0,-1-1-1 0 0,0 1 1 0 0,1 0 0 0 0,-1 0 0 0 0,0 0 0 0 0,1 0 0 0 0,-1 0 0 0 0,0 1 0 0 0,0-1-1 0 0,0 1-356 0 0,2 1 220 0 0,-1 1-1 0 0,1-1 1 0 0,-1 0-1 0 0,1 0 1 0 0,0 0-1 0 0,0-1 0 0 0,1 1 1 0 0,-1-1-1 0 0,1 0 1 0 0,-1 0-1 0 0,1-1 1 0 0,-1 1-1 0 0,1-1 0 0 0,0 0 1 0 0,0 0-1 0 0,-1-1 1 0 0,1 1-1 0 0,0-1 1 0 0,0 0-1 0 0,0 0 0 0 0,0-1 1 0 0,0 0-1 0 0,-1 0 1 0 0,1 0-1 0 0,0 0 0 0 0,-1 0 1 0 0,1-1-1 0 0,-1 0 1 0 0,1 0-1 0 0,1-2-219 0 0,31-29 414 0 0,-2-1-1 0 0,-2-2 1 0 0,-1-1 0 0 0,-2-2-1 0 0,-1-1 1 0 0,6-14-414 0 0,-27 41 43 0 0,85-149 173 0 0,-84 133-79 0 0,-9 29-40 0 0,0 0 32 0 0,0 0-5 0 0,-8 2-52 0 0,-7 24-16 0 0,1 1 1 0 0,1 0 0 0 0,1 2 0 0 0,2-1-1 0 0,1 1 1 0 0,1 1 0 0 0,1-1 0 0 0,2 1 0 0 0,1 0-1 0 0,1 1 1 0 0,2-1 0 0 0,1 0 0 0 0,1 1-1 0 0,2 2-56 0 0,-2-1 150 0 0,1-1-1 0 0,2 1 1 0 0,0-1-1 0 0,3 0 1 0 0,0-1-1 0 0,2 1 1 0 0,1-1-1 0 0,2-1 1 0 0,1 0-1 0 0,15 25-149 0 0,-9-35 1021 0 0,-19-19-784 0 0,0 0-8 0 0,0 0-22 0 0,0 0-28 0 0,0 0-29 0 0,0 0-48 0 0,0 0-14 0 0,0 0-28 0 0,0 0-8 0 0,0 0 25 0 0,0 0-33 0 0,0 0-33 0 0,0 0-26 0 0,0 0-31 0 0,0 0 23 0 0,0 0 16 0 0,0 0 13 0 0,0 0-2 0 0,0 0-10 0 0,0 0 21 0 0,0 0-7 0 0,0 0-17 0 0,0 0-22 0 0,0 0-17 0 0,0 0-4 0 0,0 0 31 0 0,0 0-9 0 0,0 0-7 0 0,0 0-1 0 0,0 0-16 0 0,0 0-16 0 0,0 0-3 0 0,0 0-12 0 0,0 0-30 0 0,0-23-5481 0 0,0 13 236 0 0,0 6-6079 0 0</inkml:trace>
  <inkml:trace contextRef="#ctx0" brushRef="#br0" timeOffset="20228.472">19468 745 0 0 0,'0'0'1676'0'0,"0"0"6"0"0,0 0-56 0 0,0 0-91 0 0,0 0-62 0 0,0 0-31 0 0,0 0-75 0 0,0 0-65 0 0,0 0-71 0 0,0 0-77 0 0,0 0-60 0 0,0 0-44 0 0,4 0-70 0 0,15 0-84 0 0,-15 0-76 0 0,-4 0-133 0 0,0 0-87 0 0,0 0-44 0 0,0 0-52 0 0,0 0-54 0 0,0 0-44 0 0,0 0-25 0 0,0 0-52 0 0,0 0 2 0 0,0 0-13 0 0,0 0-40 0 0,-5 8 1905 0 0,-99 32-1730 0 0,159 1 39 0 0,3-1-321 0 0,-53-35-161 0 0,0 0 0 0 0,0 0 1 0 0,0 0-1 0 0,-1 0 0 0 0,0 1 0 0 0,0 0 0 0 0,0 0 0 0 0,-1 0 0 0 0,0 0 1 0 0,0 0-1 0 0,-1 1 0 0 0,1 0 0 0 0,-1-1 0 0 0,-1 1 0 0 0,1 1-10 0 0,-1-6 30 0 0,-1 1 0 0 0,1-1 0 0 0,-1 0 0 0 0,0 1 0 0 0,0-1 0 0 0,0 1 0 0 0,0-1 0 0 0,0 1 0 0 0,0-1 0 0 0,0 0 0 0 0,-1 1 0 0 0,1-1 0 0 0,-1 0 0 0 0,0 1 0 0 0,0-1 0 0 0,0 0 0 0 0,0 0 0 0 0,0 1 0 0 0,0-1 0 0 0,0 0 0 0 0,-1 0 0 0 0,1-1 0 0 0,-1 1 0 0 0,0 0 0 0 0,1 0 0 0 0,-1-1 0 0 0,0 1 0 0 0,0-1 0 0 0,0 1 0 0 0,0-1 0 0 0,0 0 0 0 0,0 0 0 0 0,0 0 0 0 0,-1 0 0 0 0,1 0-30 0 0,0 0 18 0 0,0 1 0 0 0,-1-1-1 0 0,1 1 1 0 0,0-1 0 0 0,-1 0 0 0 0,1 0 0 0 0,-1-1 0 0 0,1 1 0 0 0,-1 0 0 0 0,1-1 0 0 0,-1 1-1 0 0,0-1 1 0 0,1 0 0 0 0,-1 0 0 0 0,1 0 0 0 0,-1 0 0 0 0,0 0 0 0 0,1-1 0 0 0,-1 1 0 0 0,1-1-1 0 0,-1 0 1 0 0,1 0 0 0 0,-1 0 0 0 0,1 0 0 0 0,-1 0 0 0 0,1 0 0 0 0,0-1 0 0 0,0 1-1 0 0,0-1 1 0 0,0 1 0 0 0,0-1 0 0 0,0 0 0 0 0,0 0 0 0 0,-1-1-18 0 0,-12-25-299 0 0,14 18-2004 0 0,1 4-6798 0 0,0 6-3208 0 0</inkml:trace>
  <inkml:trace contextRef="#ctx0" brushRef="#br0" timeOffset="15245.732">12047 1209 4161 0 0,'0'0'319'0'0,"0"0"-181"0"0,0 0 270 0 0,0 0 633 0 0,0 0 444 0 0,0 0 297 0 0,0 0 84 0 0,0 0-103 0 0,0 0-224 0 0,0 0-247 0 0,35-5-180 0 0,113-22-173 0 0,-53-14 359 0 0,-78 28-1014 0 0,42-29 371 0 0,-1-3 1 0 0,-2-3 0 0 0,-3-2-1 0 0,-1-2 1 0 0,13-22-656 0 0,-47 51 70 0 0,-1-1 0 0 0,-1 0 0 0 0,-1-1-1 0 0,-2-1 1 0 0,0 0 0 0 0,-2-1 0 0 0,-1 0 0 0 0,0 0 0 0 0,-3-1 0 0 0,0-1 0 0 0,-2 1 0 0 0,-1-1 0 0 0,-1 0-1 0 0,-1 0 1 0 0,-2 0 0 0 0,-1 0 0 0 0,-2-5-70 0 0,4 30-8 0 0,-1 1-1 0 0,0-1 1 0 0,0 0-1 0 0,0 1 1 0 0,-1-1-1 0 0,1 0 0 0 0,-1 1 1 0 0,0-1-1 0 0,0 1 1 0 0,0-1-1 0 0,-1 1 1 0 0,1 0-1 0 0,-1-1 1 0 0,1 1-1 0 0,-1 0 1 0 0,0 0-1 0 0,-1 0 1 0 0,1 0-1 0 0,0 1 1 0 0,-1-1-1 0 0,1 1 1 0 0,-1-1-1 0 0,0 1 1 0 0,0 0-1 0 0,0 0 1 0 0,0 0-1 0 0,0 0 1 0 0,-1 1-1 0 0,1-1 1 0 0,0 1-1 0 0,-1 0 1 0 0,1 0-1 0 0,-1 0 1 0 0,0 0-1 0 0,1 1 0 0 0,-1-1 1 0 0,1 1-1 0 0,-1 0 1 0 0,0 0-1 0 0,1 0 1 0 0,-1 1-1 0 0,0-1 1 0 0,1 1-1 0 0,-1 0 9 0 0,-7 6-39 0 0,1 0 0 0 0,0 0-1 0 0,0 1 1 0 0,1 0-1 0 0,0 1 1 0 0,1 0 0 0 0,0 0-1 0 0,0 1 1 0 0,-3 6 39 0 0,4-7-15 0 0,-13 18 12 0 0,1 1-1 0 0,1 1 1 0 0,2 1-1 0 0,1 0 1 0 0,1 1-1 0 0,2 1 1 0 0,1 0 0 0 0,2 0-1 0 0,0 4 4 0 0,5-23 8 0 0,1 1 0 0 0,1-1 0 0 0,0 0 0 0 0,1 1 0 0 0,0-1 0 0 0,1 1 0 0 0,1-1 0 0 0,0 1 0 0 0,1-1 0 0 0,0 1 0 0 0,1-1 0 0 0,0 0 0 0 0,1 0 0 0 0,1-1 0 0 0,0 1 0 0 0,7 11-8 0 0,-4-14 59 0 0,1 0-1 0 0,0-1 0 0 0,0 0 0 0 0,1-1 1 0 0,0 0-1 0 0,0 0 0 0 0,1-1 1 0 0,0 0-1 0 0,1-1 0 0 0,-1-1 0 0 0,1 1 1 0 0,0-2-1 0 0,1 0 0 0 0,-1 0 0 0 0,1-1 1 0 0,0-1-1 0 0,-1 0 0 0 0,1-1 1 0 0,0 0-1 0 0,10-1-58 0 0,19 3 149 0 0,1-2 0 0 0,-1-1 0 0 0,0-3 0 0 0,0-1 0 0 0,0-2 0 0 0,-1-2 0 0 0,1-2 0 0 0,-2-1 0 0 0,0-3 0 0 0,7-4-149 0 0,-38 15 16 0 0,-1-1 0 0 0,1-1 1 0 0,-1 1-1 0 0,-1-1 0 0 0,1-1 1 0 0,0 1-1 0 0,-1-1 0 0 0,0-1 1 0 0,-1 1-1 0 0,0-1 1 0 0,0 0-1 0 0,0-1 0 0 0,-1 0 1 0 0,0 1-1 0 0,0-2 0 0 0,-1 1 1 0 0,0 0-1 0 0,0-1 0 0 0,-1 0 1 0 0,0 0-1 0 0,-1 0 1 0 0,0 0-1 0 0,0 0 0 0 0,-1 0 1 0 0,0-1-1 0 0,-1-6-16 0 0,0 13-6 0 0,0 0 1 0 0,-1 0-1 0 0,0 0 0 0 0,0 1 1 0 0,0-1-1 0 0,0 0 0 0 0,0 1 1 0 0,0-1-1 0 0,-1 1 0 0 0,1-1 1 0 0,-1 1-1 0 0,0-1 0 0 0,0 1 1 0 0,0 0-1 0 0,0 0 0 0 0,0 0 0 0 0,0 0 1 0 0,0 1-1 0 0,-1-1 0 0 0,1 0 1 0 0,0 1-1 0 0,-1 0 0 0 0,0-1 1 0 0,1 1-1 0 0,-1 0 0 0 0,0 0 1 0 0,0 1-1 0 0,1-1 0 0 0,-1 0 1 0 0,0 1-1 0 0,0 0 0 0 0,0 0 1 0 0,0 0-1 0 0,0 0 0 0 0,-1 0 6 0 0,-4 0-34 0 0,0 1 0 0 0,0 0 0 0 0,0 0 0 0 0,0 1 0 0 0,0 0 0 0 0,0 0-1 0 0,1 0 1 0 0,-1 1 0 0 0,1 1 0 0 0,-1-1 0 0 0,1 1 0 0 0,-1 1 34 0 0,0 1-15 0 0,0 0 1 0 0,1 0-1 0 0,0 1 0 0 0,0 0 1 0 0,0 0-1 0 0,1 0 1 0 0,1 1-1 0 0,-1 0 0 0 0,1 0 1 0 0,0 1-1 0 0,1-1 0 0 0,0 1 1 0 0,0 0-1 0 0,1 0 1 0 0,0 0-1 0 0,1 1 0 0 0,0-1 1 0 0,0 1-1 0 0,1-1 1 0 0,0 1-1 0 0,1 0 0 0 0,0-1 1 0 0,1 1-1 0 0,-1 0 15 0 0,2-4 4 0 0,-1 1 0 0 0,1-1 0 0 0,0 0 1 0 0,0 0-1 0 0,1 0 0 0 0,-1 0 0 0 0,2 0 0 0 0,-1 0 0 0 0,0-1 0 0 0,1 1 0 0 0,0-1 0 0 0,0 0 1 0 0,1 0-1 0 0,0-1 0 0 0,-1 1 0 0 0,2-1 0 0 0,-1 0 0 0 0,0 0 0 0 0,1-1 0 0 0,-1 1 0 0 0,1-1 1 0 0,0-1-1 0 0,3 2-4 0 0,7 2 48 0 0,1 0 0 0 0,-1-1 0 0 0,1 0 0 0 0,0-2 0 0 0,0 0 0 0 0,0 0 0 0 0,1-2 0 0 0,6 0-48 0 0,-4-2 56 0 0,0 0 0 0 0,-1-1 0 0 0,1 0 0 0 0,-1-2 0 0 0,1 0 0 0 0,-1-2 0 0 0,0 0 0 0 0,-1-1 0 0 0,1-1 0 0 0,4-3-56 0 0,34-21 100 0 0,-2-3 1 0 0,-1-2-1 0 0,-2-3 1 0 0,-1-2-1 0 0,3-7-100 0 0,27-22 79 0 0,-79 70-85 0 0,-1-1 0 0 0,0 0-1 0 0,1 0 1 0 0,-1 0 0 0 0,1 1-1 0 0,0-1 1 0 0,-1 0-1 0 0,1 1 1 0 0,0 0 0 0 0,0-1-1 0 0,0 1 1 0 0,0 0-1 0 0,0 0 1 0 0,0 0 0 0 0,1 0-1 0 0,-1 1 1 0 0,0-1-1 0 0,0 0 1 0 0,1 1 0 0 0,-1 0-1 0 0,0 0 1 0 0,1-1 0 0 0,-1 1-1 0 0,0 0 1 0 0,1 1-1 0 0,-1-1 1 0 0,0 0 0 0 0,0 1-1 0 0,1-1 1 0 0,-1 1-1 0 0,0 0 1 0 0,0 0 0 0 0,0 0-1 0 0,1 0 1 0 0,-1 0 0 0 0,0 0-1 0 0,-1 0 1 0 0,3 2 6 0 0,2 12 5 0 0,0 0 1 0 0,-1 0-1 0 0,0 1 1 0 0,-1-1-1 0 0,-1 1 1 0 0,0 0 0 0 0,-1 0-1 0 0,-1 0 1 0 0,-1 0-1 0 0,0 1 1 0 0,-1-1-1 0 0,-1 4-5 0 0,-2-12 3 0 0,1 0 0 0 0,-1 0 0 0 0,0-1 0 0 0,-1 1 0 0 0,1-1 0 0 0,-2 0-1 0 0,1 0 1 0 0,-1-1 0 0 0,0 1 0 0 0,0-1 0 0 0,-1 0 0 0 0,1-1-1 0 0,-1 0 1 0 0,-1 0 0 0 0,1 0 0 0 0,-1-1 0 0 0,0 0 0 0 0,0-1 0 0 0,-2 1-3 0 0,3 0 1 0 0,-48 16-349 0 0,240-55 390 0 0,-14-23 199 0 0,-152 48-214 0 0,-1-1-1 0 0,-1-1 1 0 0,0-1 0 0 0,0-1-1 0 0,-2 0 1 0 0,0-1 0 0 0,6-7-27 0 0,107-150 184 0 0,-127 172-185 0 0,-1 0-1 0 0,1-1 1 0 0,0 1 0 0 0,0 0 0 0 0,0 0-1 0 0,0-1 1 0 0,0 1 0 0 0,-1 0 0 0 0,1 0 0 0 0,0 0-1 0 0,0 0 1 0 0,0 0 0 0 0,0 0 0 0 0,0 1-1 0 0,0-1 1 0 0,-1 0 0 0 0,1 0 0 0 0,0 1-1 0 0,0-1 1 0 0,0 0 0 0 0,0 1 0 0 0,-1-1 0 0 0,1 1-1 0 0,0-1 1 0 0,0 1 0 0 0,-1-1 0 0 0,1 1-1 0 0,0-1 1 0 0,-1 1 0 0 0,1 0 0 0 0,-1-1-1 0 0,1 1 1 0 0,-1 0 0 0 0,1 0 0 0 0,-1 0 0 0 0,1-1-1 0 0,-1 1 1 0 0,0 0 0 0 0,0 0 0 0 0,1 0-1 0 0,-1 0 1 0 0,0-1 0 0 0,0 1 0 0 0,0 0 1 0 0,23 53-71 0 0,-19-44 66 0 0,2 5 12 0 0,0 0 0 0 0,-1 1-1 0 0,-1-1 1 0 0,-1 1-1 0 0,0 0 1 0 0,-1 0-1 0 0,0 0 1 0 0,-1 0-1 0 0,-1 1 1 0 0,-1-1 0 0 0,0 0-1 0 0,-2 0-6 0 0,-2-5 10 0 0,-1-1-1 0 0,-1 0 0 0 0,1 0 1 0 0,-2-1-1 0 0,1 0 1 0 0,-1 0-1 0 0,-1-1 1 0 0,0 0-1 0 0,0 0 1 0 0,0-1-1 0 0,-1-1 0 0 0,0 1 1 0 0,-7 2-10 0 0,-72 24-40 0 0,96-33-203 0 0,112-38-206 0 0,-67 24-7594 0 0,-44 11-3859 0 0</inkml:trace>
  <inkml:trace contextRef="#ctx0" brushRef="#br0" timeOffset="15984.454">15512 75 11490 0 0,'0'0'1731'0'0,"0"0"-320"0"0,0 0-224 0 0,0 0 32 0 0,0 0 55 0 0,0 0-36 0 0,0 0-172 0 0,0 0-247 0 0,0 0-239 0 0,0 0-176 0 0,0 0-83 0 0,0 0 51 0 0,0 0 66 0 0,6 2 56 0 0,-3-1-436 0 0,0 0 1 0 0,0 0-1 0 0,-1 0 1 0 0,1 1-1 0 0,0-1 1 0 0,-1 1-1 0 0,1-1 1 0 0,-1 1-1 0 0,1 0 1 0 0,-1 0-1 0 0,0 0 1 0 0,0 0-1 0 0,0 1 1 0 0,0-1-1 0 0,0 0 1 0 0,0 1-1 0 0,-1 0 0 0 0,1-1 1 0 0,-1 1-1 0 0,0 0 1 0 0,0 0-1 0 0,0-1 1 0 0,0 1-1 0 0,0 0 1 0 0,-1 0-1 0 0,1 0 1 0 0,-1 1-59 0 0,7 37 334 0 0,-2-1 1 0 0,-2 1-1 0 0,-2 0 1 0 0,-1 1-1 0 0,-4 14-334 0 0,4-49 19 0 0,-9 81 295 0 0,-3-1 0 0 0,-22 79-314 0 0,-4 19 140 0 0,28-60-263 0 0,10-125 77 0 0,0 0-18 0 0,0 0 2 0 0,0 0-2 0 0,0 0 12 0 0,0 0-22 0 0,0 0-18 0 0,4-19-1493 0 0,13-23-1216 0 0,-5 14-866 0 0,-6 8-2302 0 0,-4 12-5314 0 0</inkml:trace>
  <inkml:trace contextRef="#ctx0" brushRef="#br0" timeOffset="16244.094">15235 594 12139 0 0,'0'0'1781'0'0,"0"0"-584"0"0,0 0-351 0 0,0 0 95 0 0,0 0 171 0 0,0 0 129 0 0,0 0-60 0 0,0 0-221 0 0,0 0-167 0 0,0 0-159 0 0,0 0-119 0 0,36-3-69 0 0,112-10-59 0 0,3-1 471 0 0,74-27-517 0 0,-215 39-518 0 0,-1-1-1 0 0,1 0 1 0 0,0-1 0 0 0,-1 0-1 0 0,0 0 1 0 0,0-1 0 0 0,0 0-1 0 0,0-1 1 0 0,-1 0 0 0 0,0 0-1 0 0,0-1 1 0 0,0-1 177 0 0,17-27-4198 0 0,-8-9-3895 0 0,-9 11-896 0 0,-3 22 7025 0 0</inkml:trace>
  <inkml:trace contextRef="#ctx0" brushRef="#br0" timeOffset="16589.548">15999 245 0 0 0,'0'0'745'0'0,"0"0"2061"0"0,0 0 474 0 0,0 0-368 0 0,0 0-634 0 0,0 0-767 0 0,0 0-533 0 0,0 0-133 0 0,0 0 67 0 0,0 0 98 0 0,0 0 69 0 0,0 0-80 0 0,0 0-175 0 0,3 16-147 0 0,1 1-492 0 0,-3 86 797 0 0,-26 0 455 0 0,8-39-895 0 0,3 1 0 0 0,3 0 0 0 0,2 1 0 0 0,2 38-542 0 0,7-94 26 0 0,-1-4-14 0 0,1-1 0 0 0,0 0 0 0 0,0 1 0 0 0,0-1 0 0 0,0 0 1 0 0,1 1-1 0 0,0-1 0 0 0,0 0 0 0 0,1 0 0 0 0,-1 0 0 0 0,1 0 0 0 0,0 0 1 0 0,1 0-1 0 0,-1 0 0 0 0,1 0 0 0 0,0-1 0 0 0,1 2-12 0 0,0-4 50 0 0,0-1 0 0 0,0 0 0 0 0,0 1 0 0 0,1-1 0 0 0,-1-1 0 0 0,0 1 0 0 0,0-1 0 0 0,1 1 0 0 0,-1-1-1 0 0,0-1 1 0 0,1 1 0 0 0,-1 0 0 0 0,0-1 0 0 0,0 0 0 0 0,1 0 0 0 0,-1 0 0 0 0,0-1 0 0 0,0 0 0 0 0,0 1 0 0 0,0-1 0 0 0,-1 0 0 0 0,1-1-1 0 0,0 1-49 0 0,134-79 374 0 0,-136 80-371 0 0,0-1 1 0 0,1 0 0 0 0,-1 1-1 0 0,0 0 1 0 0,1 0-1 0 0,-1 0 1 0 0,0 0-1 0 0,1 0 1 0 0,-1 0 0 0 0,1 0-1 0 0,0 1 1 0 0,-1 0-1 0 0,1-1 1 0 0,-1 1-1 0 0,1 0 1 0 0,0 0 0 0 0,-1 0-1 0 0,1 1 1 0 0,0-1-1 0 0,-1 0 1 0 0,1 1-1 0 0,-1 0 1 0 0,1 0 0 0 0,-1 0-1 0 0,1 0 1 0 0,-1 0-1 0 0,0 0 1 0 0,1 1-1 0 0,-1-1 1 0 0,0 1 0 0 0,0-1-1 0 0,0 1 1 0 0,0 0-1 0 0,1 2-3 0 0,25 175-66 0 0,-8-152-678 0 0,23-42-6009 0 0,-36 8 1399 0 0,2 2-5943 0 0</inkml:trace>
  <inkml:trace contextRef="#ctx0" brushRef="#br0" timeOffset="16940.908">16732 771 10618 0 0,'0'0'2342'0'0,"0"0"-443"0"0,0 0-330 0 0,0 0-248 0 0,0 0-231 0 0,0 0-209 0 0,0 0-125 0 0,0 0-65 0 0,0 0-81 0 0,0 0-105 0 0,0 0-77 0 0,0 0-76 0 0,0 0-49 0 0,-25 20-51 0 0,-76 61-63 0 0,45-19 136 0 0,51-49-297 0 0,4-12-12 0 0,0 0 1 0 0,0 0-1 0 0,0 0 1 0 0,0 0-1 0 0,1 0 1 0 0,-1 1-1 0 0,0-1 1 0 0,1 0-1 0 0,-1 0 1 0 0,0 0-1 0 0,1 1 1 0 0,0-1 0 0 0,-1 0-1 0 0,1 1 1 0 0,0-1-1 0 0,0 0 1 0 0,-1 1-1 0 0,1-1 1 0 0,0 0-1 0 0,1 1 1 0 0,-1-1-1 0 0,0 0 1 0 0,0 1-1 0 0,0-1 1 0 0,1 0 0 0 0,-1 1-1 0 0,1-1 1 0 0,-1 0-1 0 0,1 0 1 0 0,-1 0-1 0 0,1 1 1 0 0,0-1-1 0 0,-1 0 1 0 0,1 0-1 0 0,0 0 1 0 0,0 0-1 0 0,0 0 1 0 0,0 0 0 0 0,0 0-1 0 0,0-1 1 0 0,0 1-1 0 0,0 0 1 0 0,1 0-1 0 0,-1-1 1 0 0,0 1-1 0 0,0-1 1 0 0,1 1-1 0 0,-1-1 1 0 0,0 1 0 0 0,0-1-1 0 0,1 0 1 0 0,-1 0-1 0 0,0 0 1 0 0,1 0-1 0 0,-1 0 1 0 0,1 0-1 0 0,-1 0 1 0 0,0 0-1 0 0,1 0 1 0 0,-1-1-1 0 0,0 1 1 0 0,1-1-17 0 0,11 0 131 0 0,-1-2 0 0 0,0 1-1 0 0,0-2 1 0 0,0 0 0 0 0,-1 0 0 0 0,1-1 0 0 0,-1 0-1 0 0,0-1 1 0 0,0 0 0 0 0,5-5-131 0 0,29-14 298 0 0,32-12 99 0 0,-76 37-399 0 0,1 0 0 0 0,0 0 0 0 0,0 0 0 0 0,0 0 0 0 0,0 0 0 0 0,0 1 0 0 0,0-1 0 0 0,0 1 0 0 0,-1-1 0 0 0,1 1 0 0 0,0 0 0 0 0,0 0 0 0 0,-1-1 0 0 0,1 1 0 0 0,0 1 0 0 0,-1-1 0 0 0,1 0 0 0 0,-1 0 0 0 0,1 0 0 0 0,-1 1 0 0 0,0-1 0 0 0,0 1 0 0 0,1-1 0 0 0,-1 1 0 0 0,0-1 0 0 0,0 1 0 0 0,-1 0 0 0 0,1 0 0 0 0,0-1 0 0 0,0 1 0 0 0,-1 0 0 0 0,1 0 0 0 0,-1 0 0 0 0,0 0 0 0 0,0 0 0 0 0,1-1 0 0 0,-1 1 0 0 0,0 0 0 0 0,0 0 0 0 0,-1 1 2 0 0,23 42-2703 0 0,-16-42 1541 0 0,3 1-4328 0 0,-6 0-6165 0 0</inkml:trace>
  <inkml:trace contextRef="#ctx0" brushRef="#br0" timeOffset="17310.787">17038 985 12371 0 0,'0'0'2790'0'0,"0"0"-1377"0"0,0 0-366 0 0,0 0 245 0 0,0 0 199 0 0,0 0-37 0 0,0 0-248 0 0,0 0-368 0 0,0 0-273 0 0,0 0-128 0 0,0 0-52 0 0,0 0-54 0 0,23-17-24 0 0,72-55-46 0 0,-28 18 139 0 0,-57 45-377 0 0,1 0-1 0 0,0 1 0 0 0,0 0 1 0 0,0 0-1 0 0,1 2 0 0 0,0-1 1 0 0,0 1-1 0 0,12-3-22 0 0,-18 60-245 0 0,-6-40 250 0 0,-1-8-1 0 0,0 1-1 0 0,0 0 1 0 0,0 0 0 0 0,1 0-1 0 0,0 0 1 0 0,-1 0 0 0 0,1 0-1 0 0,1 0 1 0 0,-1 0 0 0 0,0 0-1 0 0,1 0 1 0 0,0 0 0 0 0,0 0-1 0 0,0-1 1 0 0,1 1 0 0 0,-1 0-1 0 0,1-1 1 0 0,0 1 0 0 0,0-1-1 0 0,0 1 1 0 0,0-1 0 0 0,0 0-1 0 0,1 0 1 0 0,0 0 0 0 0,0 0-1 0 0,-1 0 1 0 0,2-1 0 0 0,-1 1-1 0 0,0-1 1 0 0,0 0 0 0 0,1 0-1 0 0,-1 0 1 0 0,1-1 0 0 0,0 1-1 0 0,-1-1 1 0 0,3 1-4 0 0,10-2 139 0 0,1 0 0 0 0,-1-1 0 0 0,0-1 0 0 0,0-1-1 0 0,0 0 1 0 0,0-1 0 0 0,0 0 0 0 0,-1-2 0 0 0,1 0 0 0 0,-2 0 0 0 0,1-2 0 0 0,-1 0 0 0 0,0 0-1 0 0,0-1 1 0 0,-1-1 0 0 0,0 0 0 0 0,-1-1 0 0 0,0 0 0 0 0,-1-1 0 0 0,0-1 0 0 0,2-3-139 0 0,-2-14-1115 0 0,-11 16-8645 0 0,0 11-3196 0 0</inkml:trace>
  <inkml:trace contextRef="#ctx0" brushRef="#br0" timeOffset="4206.581">7159 793 1584 0 0,'0'0'1557'0'0,"0"0"-97"0"0,0 0 92 0 0,0 0 259 0 0,0 0 111 0 0,0 0-103 0 0,0 0-250 0 0,0 0-339 0 0,0 0-244 0 0,0 0-233 0 0,0 0-178 0 0,-10-5-87 0 0,-33-14-84 0 0,40 18-341 0 0,-1 0 0 0 0,0 0-1 0 0,1 1 1 0 0,-1 0-1 0 0,0 0 1 0 0,0 0 0 0 0,1 0-1 0 0,-1 0 1 0 0,0 1-1 0 0,0-1 1 0 0,1 1 0 0 0,-1 0-1 0 0,1 0 1 0 0,-1 1-1 0 0,1-1 1 0 0,-1 1 0 0 0,1 0-1 0 0,0-1 1 0 0,-1 2-1 0 0,1-1 1 0 0,0 0 0 0 0,1 0-1 0 0,-2 2-62 0 0,-10 6 195 0 0,-9 4-79 0 0,1 1 0 0 0,0 2-1 0 0,1 0 1 0 0,1 1 0 0 0,1 1-1 0 0,1 1 1 0 0,0 0-1 0 0,2 2 1 0 0,0 0 0 0 0,-5 11-116 0 0,17-26 13 0 0,0 1 0 0 0,1-1 0 0 0,0 1 0 0 0,0 0 0 0 0,1 0 0 0 0,0 0 1 0 0,1 0-1 0 0,-1 1 0 0 0,1-1 0 0 0,1 0 0 0 0,0 1 0 0 0,0-1 0 0 0,1 5-13 0 0,1-11 38 0 0,-1 0 0 0 0,1 1-1 0 0,0-1 1 0 0,0 0-1 0 0,0-1 1 0 0,0 1 0 0 0,0 0-1 0 0,0-1 1 0 0,1 1-1 0 0,-1-1 1 0 0,1 0-1 0 0,-1 1 1 0 0,1-1 0 0 0,-1 0-1 0 0,1-1 1 0 0,0 1-1 0 0,-1 0 1 0 0,1-1 0 0 0,0 0-1 0 0,0 1 1 0 0,-1-1-1 0 0,1 0 1 0 0,0 0 0 0 0,0-1-1 0 0,-1 1 1 0 0,1 0-1 0 0,0-1-37 0 0,16-4 176 0 0,-1 0 1 0 0,0-1-1 0 0,0-1 0 0 0,0 0 0 0 0,-1-2 0 0 0,0 0 0 0 0,-1-1 0 0 0,0 0 1 0 0,-1-2-1 0 0,0 0 0 0 0,0 0 0 0 0,11-14-176 0 0,15-13 45 0 0,-2-2 0 0 0,-2-2 0 0 0,-2-1 0 0 0,5-11-45 0 0,-43 120-796 0 0,-6 90 760 0 0,9-150 34 0 0,1 0 0 0 0,0 0 1 0 0,0 0-1 0 0,0-1 0 0 0,1 1 1 0 0,-1 0-1 0 0,1 0 0 0 0,1-1 0 0 0,-1 1 1 0 0,0-1-1 0 0,1 1 0 0 0,0-1 1 0 0,0 0-1 0 0,0 0 0 0 0,1-1 0 0 0,-1 1 1 0 0,1-1-1 0 0,0 1 0 0 0,0-1 1 0 0,0 0-1 0 0,0-1 0 0 0,1 1 0 0 0,-1-1 1 0 0,1 1-1 0 0,-1-1 0 0 0,1-1 1 0 0,0 1-1 0 0,4 0 2 0 0,1 0 24 0 0,0 0 0 0 0,0-1-1 0 0,1 0 1 0 0,-1 0 0 0 0,1-1 0 0 0,-1-1-1 0 0,0 0 1 0 0,1 0 0 0 0,-1-1 0 0 0,0 0 0 0 0,0-1-1 0 0,0 0 1 0 0,0-1 0 0 0,-1 0 0 0 0,1 0 0 0 0,-1-1-1 0 0,0 0 1 0 0,-1-1 0 0 0,7-5-24 0 0,36-29 217 0 0,-2-3 1 0 0,-1-1-1 0 0,-3-3 1 0 0,-2-2-1 0 0,6-11-217 0 0,-20 23 14 0 0,-2-1-1 0 0,-2-2 1 0 0,-1 0 0 0 0,-2-2 0 0 0,-2 0 0 0 0,-2-1-1 0 0,-1-1 1 0 0,-3-1 0 0 0,3-17-14 0 0,-12 45-14 0 0,-1 0-1 0 0,-1 0 1 0 0,0-1 0 0 0,-2 1-1 0 0,0-1 1 0 0,0 1 0 0 0,-2-1-1 0 0,0 1 1 0 0,-1-1 0 0 0,-1 1-1 0 0,-1 0 1 0 0,-1-3 14 0 0,4 17-13 0 0,0-1 0 0 0,-1 1 0 0 0,0-1 0 0 0,0 1 0 0 0,0 0 0 0 0,0-1 0 0 0,0 1 0 0 0,-1 0 0 0 0,1 0 1 0 0,-1 1-1 0 0,0-1 0 0 0,0 1 0 0 0,0-1 0 0 0,0 1 0 0 0,-1 0 0 0 0,1 0 0 0 0,0 0 0 0 0,-1 0 0 0 0,1 1 0 0 0,-1-1 0 0 0,0 1 0 0 0,0 0 0 0 0,1 0 0 0 0,-1 1 0 0 0,0-1 1 0 0,0 1-1 0 0,0 0 0 0 0,0 0 0 0 0,0 0 0 0 0,1 0 0 0 0,-1 1 0 0 0,0-1 0 0 0,0 1 0 0 0,0 0 0 0 0,1 0 0 0 0,-1 0 0 0 0,0 1 13 0 0,-13 9-15 0 0,0 1 0 0 0,0 0 0 0 0,1 1 1 0 0,1 1-1 0 0,0 0 0 0 0,1 1 0 0 0,1 1 0 0 0,0 0 0 0 0,1 1 0 0 0,1 0 0 0 0,0 1 0 0 0,-4 11 15 0 0,1-1-3 0 0,1 2-1 0 0,1-1 1 0 0,2 1-1 0 0,1 1 0 0 0,1 0 1 0 0,2 0-1 0 0,1 1 1 0 0,1 0-1 0 0,2-1 0 0 0,1 13 4 0 0,2-33 15 0 0,0-1 0 0 0,1 1-1 0 0,0-1 1 0 0,0 1 0 0 0,1-1 0 0 0,1 0-1 0 0,0 0 1 0 0,0 0 0 0 0,1 0-1 0 0,0-1 1 0 0,0 0 0 0 0,1 0-1 0 0,0 0 1 0 0,1-1 0 0 0,0 0-1 0 0,0 0 1 0 0,1 0 0 0 0,0-1-1 0 0,1-1 1 0 0,5 5-15 0 0,5 1 105 0 0,-1-1-1 0 0,2 0 1 0 0,-1-2-1 0 0,1 0 1 0 0,1-1 0 0 0,0-1-1 0 0,0-1 1 0 0,0-1-1 0 0,17 2-104 0 0,57 0 807 0 0,-78-40-35 0 0,45-136-514 0 0,-61 169-264 0 0,-1 0-8 0 0,0 0-6 0 0,0 0-30 0 0,0 0-62 0 0,-3 19-264 0 0,1-4 385 0 0,-9 109-40 0 0,12-121 33 0 0,-1 1 1 0 0,1-1 0 0 0,0 1 0 0 0,0 0 0 0 0,0-1 0 0 0,0 0 0 0 0,0 1 0 0 0,1-1 0 0 0,0 0 0 0 0,0 0 0 0 0,0 0 0 0 0,0 0-1 0 0,0 0 1 0 0,0 0 0 0 0,1 0 0 0 0,-1-1 0 0 0,1 1 0 0 0,0-1 0 0 0,0 0 0 0 0,0 0 0 0 0,0 0 0 0 0,0 0 0 0 0,0 0 0 0 0,1-1 0 0 0,-1 0-1 0 0,0 1 1 0 0,1-1 0 0 0,-1 0 0 0 0,1-1 0 0 0,0 1 0 0 0,-1-1 0 0 0,2 1-3 0 0,8-2 28 0 0,-1-1 0 0 0,1 0-1 0 0,0-1 1 0 0,-1-1 0 0 0,0 1 0 0 0,0-2 0 0 0,0 0-1 0 0,0 0 1 0 0,-1-1 0 0 0,0 0 0 0 0,0-1-1 0 0,-1-1 1 0 0,0 0 0 0 0,0 0 0 0 0,0 0 0 0 0,-1-1-1 0 0,-1-1 1 0 0,0 0 0 0 0,0 0 0 0 0,4-8-28 0 0,-1 6 20 0 0,5-3 47 0 0,-16 15-79 0 0,0 0 21 0 0,0 0-20 0 0,-6 19-191 0 0,5-13 201 0 0,0 0 0 0 0,1 0 0 0 0,-1 1 0 0 0,1-1 0 0 0,1 0 0 0 0,-1 1 0 0 0,1-1 0 0 0,0 0 0 0 0,0 0 0 0 0,1 0 0 0 0,0 0 0 0 0,0 0 0 0 0,1 0 0 0 0,-1 0 0 0 0,1-1 0 0 0,0 1 0 0 0,1-1 0 0 0,-1 0 0 0 0,1 0 0 0 0,0 0 0 0 0,0 0 0 0 0,1-1 0 0 0,-1 0 0 0 0,1 0 0 0 0,0 0 0 0 0,0 0 0 0 0,1-1 0 0 0,5 3 1 0 0,-3-2 17 0 0,0 0 1 0 0,0-1-1 0 0,0 0 1 0 0,1-1-1 0 0,-1 0 1 0 0,1 0-1 0 0,0-1 1 0 0,-1 0-1 0 0,1 0 1 0 0,0-1-1 0 0,0 0 1 0 0,0-1-1 0 0,-1 0 1 0 0,1 0-1 0 0,0-1 1 0 0,-1 0-1 0 0,1-1 0 0 0,5-2-17 0 0,1-3 92 0 0,0 0 0 0 0,0-2 0 0 0,-1 0 0 0 0,0 0 0 0 0,0-2 0 0 0,-2 1 0 0 0,1-2-1 0 0,-1 0 1 0 0,-1 0 0 0 0,-1-1 0 0 0,0 0 0 0 0,0-1 0 0 0,-2 0 0 0 0,0 0-1 0 0,0-1 1 0 0,-2 0 0 0 0,2-6-92 0 0,-8 21-17 0 0,1 0 1 0 0,-1 0-1 0 0,0 0 0 0 0,0 0 0 0 0,0 0 1 0 0,-1 0-1 0 0,1 0 0 0 0,0 0 0 0 0,0 0 1 0 0,0 0-1 0 0,-1 0 0 0 0,1 1 0 0 0,0-1 1 0 0,-1 0-1 0 0,1 0 0 0 0,-1 0 0 0 0,1 0 1 0 0,-1 1-1 0 0,1-1 0 0 0,-1 0 0 0 0,0 0 1 0 0,1 1-1 0 0,-1-1 0 0 0,0 1 1 0 0,0-1-1 0 0,1 0 0 0 0,-1 1 0 0 0,0-1 1 0 0,0 1-1 0 0,0 0 0 0 0,0-1 0 0 0,1 1 1 0 0,-1 0-1 0 0,0-1 0 0 0,0 1 0 0 0,0 0 1 0 0,0 0-1 0 0,0 0 0 0 0,0 0 0 0 0,0 0 1 0 0,0 0-1 0 0,0 0 0 0 0,0 0 0 0 0,0 0 1 0 0,0 1-1 0 0,0-1 0 0 0,1 0 0 0 0,-1 0 1 0 0,0 1-1 0 0,0-1 0 0 0,0 1 0 0 0,0-1 1 0 0,0 1-1 0 0,1-1 0 0 0,-1 1 0 0 0,0-1 1 0 0,0 1-1 0 0,1 0 0 0 0,-1 0 0 0 0,1-1 1 0 0,-1 1-1 0 0,0 0 0 0 0,1 0 0 0 0,0-1 1 0 0,-1 1-1 0 0,1 0 0 0 0,-1 0 0 0 0,1 0 1 0 0,0 0-1 0 0,-1 1 17 0 0,-12 17-2293 0 0,7-6-4076 0 0,4-5-5918 0 0</inkml:trace>
  <inkml:trace contextRef="#ctx0" brushRef="#br0" timeOffset="11452.511">9437 848 6041 0 0,'0'0'1735'0'0,"0"0"-270"0"0,0 0-202 0 0,0 0 34 0 0,0 0-30 0 0,0 0-95 0 0,0 0-151 0 0,0 0-171 0 0,0 0-139 0 0,0 0-155 0 0,0 0-102 0 0,-17-2-43 0 0,-53-8-37 0 0,-4 20 1144 0 0,56-3-1141 0 0,7-3-257 0 0,0 2-1 0 0,1-1 1 0 0,-1 1-1 0 0,1 1 1 0 0,0 0-1 0 0,1 0 1 0 0,0 1-1 0 0,0 0 0 0 0,1 1 1 0 0,0-1-1 0 0,0 2 1 0 0,1-1-1 0 0,0 1 1 0 0,-1 4-120 0 0,6-11 16 0 0,0 1 0 0 0,0 0 1 0 0,1 1-1 0 0,0-1 0 0 0,0 0 1 0 0,0 0-1 0 0,0 0 1 0 0,1 1-1 0 0,-1-1 0 0 0,1 0 1 0 0,0 1-1 0 0,1-1 0 0 0,-1 0 1 0 0,1 1-1 0 0,-1-1 0 0 0,1 0 1 0 0,1 0-1 0 0,-1 0 0 0 0,1 0 1 0 0,-1 0-1 0 0,1 0 0 0 0,0 0 1 0 0,3 3-17 0 0,3-1 118 0 0,1-1 1 0 0,0-1-1 0 0,0 1 1 0 0,0-1-1 0 0,0-1 1 0 0,1 0-1 0 0,0 0 1 0 0,-1-1-1 0 0,1 0 1 0 0,0 0-1 0 0,0-1 1 0 0,0-1-1 0 0,0 0 1 0 0,1 0-1 0 0,-1-1 1 0 0,0 0-1 0 0,0 0 1 0 0,-1-2-1 0 0,1 1 1 0 0,0-1-1 0 0,-1 0 1 0 0,1-1-1 0 0,-1 0 1 0 0,0-1-1 0 0,0 0 1 0 0,-1 0-1 0 0,0-1 1 0 0,8-6-119 0 0,18-12 271 0 0,0-2 0 0 0,-2-1 0 0 0,-1-2 0 0 0,-1-1 0 0 0,19-25-271 0 0,-30 36 17 0 0,-19 39-233 0 0,-5 25 295 0 0,3-35-77 0 0,0-1 1 0 0,1 1-1 0 0,0 0 0 0 0,0 0 0 0 0,1 0 0 0 0,0 0 0 0 0,1 0 1 0 0,0 0-1 0 0,1 0 0 0 0,0-1 0 0 0,0 1 0 0 0,1 0 0 0 0,0-1 1 0 0,1 0-1 0 0,0 0 0 0 0,0 0 0 0 0,2 2-2 0 0,-3-7 5 0 0,0 0 0 0 0,0 0-1 0 0,0 0 1 0 0,1-1 0 0 0,-1 1 0 0 0,1-1-1 0 0,0 0 1 0 0,0 0 0 0 0,0 0 0 0 0,0-1-1 0 0,1 1 1 0 0,-1-1 0 0 0,1 0 0 0 0,-1 0-1 0 0,1-1 1 0 0,0 1 0 0 0,-1-1 0 0 0,1 0 0 0 0,0 0-1 0 0,0-1 1 0 0,0 1 0 0 0,0-1 0 0 0,0 0-1 0 0,0-1 1 0 0,0 1 0 0 0,0-1 0 0 0,0 0-1 0 0,0 0 1 0 0,-1 0 0 0 0,5-2-5 0 0,10-7 29 0 0,0 0 0 0 0,-1-1 0 0 0,0-1 0 0 0,0 0-1 0 0,-1-2 1 0 0,-1 0 0 0 0,0-1 0 0 0,-1 0 0 0 0,-1-1 0 0 0,9-13-29 0 0,-22 28 3 0 0,46-72 233 0 0,-48 120-515 0 0,0-38 282 0 0,0 1-1 0 0,1 0 1 0 0,-1-1-1 0 0,2 1 1 0 0,-1 0-1 0 0,2-1 1 0 0,-1 1 0 0 0,1-1-1 0 0,1 1 1 0 0,-1-1-1 0 0,3 4-2 0 0,-4-10 1 0 0,1 0 0 0 0,-1 0 0 0 0,1 0-1 0 0,-1 0 1 0 0,1-1 0 0 0,0 1 0 0 0,0 0-1 0 0,1-1 1 0 0,-1 0 0 0 0,0 1 0 0 0,1-1 0 0 0,-1 0-1 0 0,1 0 1 0 0,0 0 0 0 0,0-1 0 0 0,0 1-1 0 0,0-1 1 0 0,0 1 0 0 0,0-1 0 0 0,0 0 0 0 0,0 0-1 0 0,0 0 1 0 0,1-1 0 0 0,-1 1 0 0 0,0-1-1 0 0,1 0 1 0 0,-1 0 0 0 0,0 0 0 0 0,1 0-1 0 0,-1 0 1 0 0,3-1-1 0 0,3-2 19 0 0,1 1 0 0 0,-1-1 1 0 0,0-1-1 0 0,0 0 0 0 0,-1 0 0 0 0,1-1 0 0 0,-1 0 0 0 0,0 0 0 0 0,0-1 0 0 0,0 0 0 0 0,-1 0 1 0 0,0-1-1 0 0,0 0 0 0 0,0 0 0 0 0,-1 0 0 0 0,0-1 0 0 0,-1 0 0 0 0,0-1 0 0 0,2-3-19 0 0,18-21 77 0 0,27-44 182 0 0,-52 76 1189 0 0,13 123-1297 0 0,-12 23-142 0 0,2-2-57 0 0,-7 0-1 0 0,-14 77 49 0 0,17-206-2 0 0,-1-1-1 0 0,0 0 1 0 0,0 0 0 0 0,-1 0-1 0 0,-1 0 1 0 0,0 0-1 0 0,-1-1 1 0 0,-1 1 0 0 0,1-1-1 0 0,-2-1 1 0 0,0 1 0 0 0,0-1-1 0 0,-1 0 1 0 0,0-1-1 0 0,-1 0 1 0 0,0 0 0 0 0,-1-1-1 0 0,-4 3 3 0 0,-65 10 84 0 0,75-67-172 0 0,73-66 14 0 0,179-194-17 0 0,-204 245 38 0 0,-3-1 0 0 0,-3-3 0 0 0,-3-1 0 0 0,22-55 53 0 0,-52 107-1 0 0,1-4 8 0 0,0 1 1 0 0,2 0-1 0 0,-1 0 1 0 0,2 0-1 0 0,0 1 1 0 0,1 1-1 0 0,1 0 1 0 0,7-8-8 0 0,-14 21-7 0 0,-1 0 0 0 0,1 0 0 0 0,0 0 0 0 0,0 0 0 0 0,0 1 0 0 0,-1 0 0 0 0,1 0 0 0 0,0 0 0 0 0,0 0 0 0 0,0 1 0 0 0,0-1 0 0 0,-1 1 0 0 0,1 0 0 0 0,0 0 0 0 0,-1 1 0 0 0,1-1 0 0 0,0 1 7 0 0,5 3 4 0 0,0 0 1 0 0,0 0-1 0 0,-1 1 1 0 0,0 0-1 0 0,0 1 0 0 0,-1-1 1 0 0,1 1-1 0 0,-2 1 1 0 0,1 0-1 0 0,-1 0 0 0 0,0 0 1 0 0,0 0-1 0 0,0 4-4 0 0,-2-2 10 0 0,0 1 0 0 0,-1 0 0 0 0,0 0 0 0 0,-1 0 0 0 0,-1 0 0 0 0,1 0 0 0 0,-2 1 0 0 0,1-1 0 0 0,-2 0 0 0 0,0 3-10 0 0,-1-7 4 0 0,-1 0 0 0 0,0-1 0 0 0,-1 1-1 0 0,1-1 1 0 0,-1 0 0 0 0,0 0 0 0 0,-1 0 0 0 0,1-1-1 0 0,-1 0 1 0 0,-1 0 0 0 0,1 0 0 0 0,0 0 0 0 0,-1-1-1 0 0,0 0 1 0 0,0 0 0 0 0,-1 0 0 0 0,1-1-1 0 0,-1 0 1 0 0,1 0 0 0 0,-1-1 0 0 0,0 0 0 0 0,0 0-1 0 0,0-1 1 0 0,0 1 0 0 0,-4-1-4 0 0,-8 3-5 0 0,26 11-83 0 0,24-2 68 0 0,80 18 182 0 0,-84-30 18 0 0,0-2 0 0 0,0-1-1 0 0,-1-1 1 0 0,1-1 0 0 0,-1-2-1 0 0,0 0 1 0 0,23-10-180 0 0,-37 13 78 0 0,0-2 0 0 0,0 1-1 0 0,0-2 1 0 0,-1 1 0 0 0,1-2 0 0 0,-2 1 0 0 0,1-2 0 0 0,-1 1 0 0 0,0-1-1 0 0,0-1 1 0 0,-1 0 0 0 0,0 0 0 0 0,-1-1 0 0 0,0 0 0 0 0,0-1-1 0 0,-1 1 1 0 0,-1-1 0 0 0,0-1 0 0 0,2-4-78 0 0,8-65 160 0 0,-46 92-4738 0 0,23-4-307 0 0,0-2-7865 0 0</inkml:trace>
  <inkml:trace contextRef="#ctx0" brushRef="#br0" timeOffset="100177.677">7633 1368 4273 0 0,'0'0'2038'0'0,"0"0"-534"0"0,0 0-158 0 0,0 0 95 0 0,0 0 249 0 0,0 0 194 0 0,0 0-81 0 0,0 0-276 0 0,0 0-378 0 0,0 0-395 0 0,0 0-303 0 0,-3-2-185 0 0,-1 6-183 0 0,1 0 1 0 0,-1 0 0 0 0,1 0-1 0 0,0 0 1 0 0,0 0 0 0 0,0 1-1 0 0,0-1 1 0 0,1 1 0 0 0,0 0-1 0 0,0 0 1 0 0,0 0 0 0 0,1 0 0 0 0,0 0-1 0 0,0 0 1 0 0,0 0 0 0 0,0 0-1 0 0,1 1 1 0 0,0 1-84 0 0,-2-1 79 0 0,-12 191 1236 0 0,1-47-598 0 0,-41 331 69 0 0,46-407-802 0 0,8-74-4 0 0,0 0-1 0 0,0 0 10 0 0,0 0 11 0 0,5-5 67 0 0,86-104 278 0 0,-57 73-335 0 0,1 0-1 0 0,2 3 0 0 0,1 1 1 0 0,1 2-1 0 0,2 1 0 0 0,1 2 1 0 0,1 3-1 0 0,2 1 0 0 0,5-1-9 0 0,70 2-80 0 0,-118 22 79 0 0,0 0 0 0 0,0 1 1 0 0,0-1-1 0 0,0 1 0 0 0,0-1 0 0 0,0 1 0 0 0,0 0 0 0 0,0 0 0 0 0,0 0 0 0 0,-1 0 0 0 0,1 0 0 0 0,0 0 0 0 0,-1 1 0 0 0,1-1 1 0 0,-1 1-1 0 0,1-1 0 0 0,-1 1 0 0 0,0-1 0 0 0,1 1 0 0 0,-1 0 0 0 0,0-1 0 0 0,0 1 0 0 0,0 0 0 0 0,0 0 0 0 0,-1 0 0 0 0,1 0 0 0 0,0 0 1 0 0,-1 0-1 0 0,0 0 0 0 0,1 0 0 0 0,-1 0 0 0 0,0 0 0 0 0,0 0 1 0 0,-3 72 153 0 0,-7-52-117 0 0,0-1 1 0 0,-1 0-1 0 0,-1-1 0 0 0,-1-1 0 0 0,0 0 1 0 0,-2 0-1 0 0,0-1 0 0 0,-1-1 0 0 0,-1-1 1 0 0,-16 12-37 0 0,-140 93 90 0 0,162-116-85 0 0,0 0 0 0 0,-1-1 0 0 0,1-1 0 0 0,-1 0-1 0 0,0 0 1 0 0,0-1 0 0 0,0-1 0 0 0,0 0 0 0 0,0 0-1 0 0,-3-2-4 0 0,11-1-37 0 0,1 0-1 0 0,1 0 0 0 0,-1 0 1 0 0,0 0-1 0 0,0-1 0 0 0,1 1 1 0 0,-1-1-1 0 0,1 0 0 0 0,0 0 1 0 0,0 0-1 0 0,0 0 0 0 0,0 0 1 0 0,1 0-1 0 0,-1 0 0 0 0,1-1 1 0 0,0 1-1 0 0,0-1 0 0 0,0 1 1 0 0,0-1-1 0 0,1 1 0 0 0,-1-1 1 0 0,1 1-1 0 0,0-1 0 0 0,0 0 1 0 0,0 1-1 0 0,1-1 0 0 0,-1 1 1 0 0,1-1-1 0 0,0 1 0 0 0,0-1 1 0 0,0 1-1 0 0,0-1 38 0 0,2-10-341 0 0,1 0 1 0 0,1 1-1 0 0,0 0 0 0 0,0 0 1 0 0,1 0-1 0 0,1 1 1 0 0,0 0-1 0 0,1 0 0 0 0,4-4 341 0 0,18-22-4173 0 0,1 3-4123 0 0,-15 19-465 0 0</inkml:trace>
  <inkml:trace contextRef="#ctx0" brushRef="#br0" timeOffset="100497.97">8385 1964 12787 0 0,'0'0'1239'0'0,"0"0"-210"0"0,0 0-58 0 0,0 0 164 0 0,0 0 108 0 0,0 0-81 0 0,0 0-217 0 0,0 0-253 0 0,0 0-206 0 0,-11 33-161 0 0,-36 100-92 0 0,40-68 56 0 0,11-57-230 0 0,-1-1-13 0 0,0 0 0 0 0,1-1-1 0 0,0 1 1 0 0,0-1-1 0 0,0 0 1 0 0,0 0-1 0 0,1-1 1 0 0,0 1-1 0 0,0-1 1 0 0,1 0-1 0 0,-1 0 1 0 0,1-1-1 0 0,0 0 1 0 0,1 0-1 0 0,-1 0 1 0 0,1-1-1 0 0,-1 0 1 0 0,1 0-1 0 0,0 0 1 0 0,0-1-1 0 0,0 0 1 0 0,0-1-1 0 0,1 1 1 0 0,-1-1-1 0 0,0-1 1 0 0,1 0-1 0 0,-1 0 1 0 0,1 0-1 0 0,-1-1 1 0 0,1 0-46 0 0,5 0 103 0 0,0-1 1 0 0,-1 0-1 0 0,1-1 1 0 0,-1 0-1 0 0,0-1 1 0 0,0 0-1 0 0,0-1 1 0 0,0-1-1 0 0,-1 0 1 0 0,0 0-1 0 0,0-1 1 0 0,0-1-1 0 0,-1 1 1 0 0,0-2-1 0 0,-1 1 1 0 0,0-1-1 0 0,0-1-103 0 0,-5 6 37 0 0,-1-1 0 0 0,1 1 0 0 0,-1 0 0 0 0,0-1 0 0 0,0 0 0 0 0,0 0 0 0 0,-1 0-1 0 0,0 0 1 0 0,0 0 0 0 0,0 0 0 0 0,0-1 0 0 0,-1 1 0 0 0,0-1 0 0 0,0 1 0 0 0,-1-1 0 0 0,1 1 0 0 0,-1-1 0 0 0,0 1-1 0 0,-1-1 1 0 0,1 1 0 0 0,-1-1 0 0 0,0 1 0 0 0,-1-1 0 0 0,1 1 0 0 0,-1 0 0 0 0,0-1 0 0 0,0 1 0 0 0,-1 0 0 0 0,0 1-1 0 0,1-1 1 0 0,-2 0 0 0 0,1 1 0 0 0,0-1 0 0 0,-1 1-37 0 0,-7-3-52 0 0,0 1 0 0 0,-1 0 0 0 0,0 0 0 0 0,0 2 0 0 0,0-1 1 0 0,0 1-1 0 0,-1 1 0 0 0,1 0 0 0 0,-1 1 0 0 0,0 1 0 0 0,1 0 0 0 0,-1 0 0 0 0,0 1 0 0 0,0 1 0 0 0,0 0 0 0 0,-9 2 52 0 0,-75 36-1864 0 0,69-18-1810 0 0,4 2-4292 0 0,12-11-3810 0 0</inkml:trace>
  <inkml:trace contextRef="#ctx0" brushRef="#br0" timeOffset="100823.207">9137 2016 13683 0 0,'0'0'2308'0'0,"0"0"-1163"0"0,0 0-476 0 0,0 0 142 0 0,0 0 211 0 0,0 0 134 0 0,0 0-44 0 0,0 0-276 0 0,0 0-233 0 0,0 0-146 0 0,0 0-139 0 0,0 0-93 0 0,-15 28-74 0 0,-46 92-67 0 0,5 26-97 0 0,45-120-422 0 0,-8 12-1417 0 0,-7-21-6952 0 0,20-16 2648 0 0,1 2-1164 0 0</inkml:trace>
  <inkml:trace contextRef="#ctx0" brushRef="#br0" timeOffset="101067.173">8879 1865 13363 0 0,'0'0'2367'0'0,"0"0"-784"0"0,0 0-635 0 0,0 0-260 0 0,0 0 13 0 0,0 0 203 0 0,0 0 115 0 0,0 0-55 0 0,0 0-105 0 0,0 0-202 0 0,0 0-141 0 0,7 31-44 0 0,23 99-38 0 0,9-38 276 0 0,-27-73-589 0 0,0-2-87 0 0,0-1 1 0 0,2 1-1 0 0,-1-2 1 0 0,2 0-1 0 0,0-1 1 0 0,1 0-1 0 0,16 11-34 0 0,43-1-989 0 0,-40-23-6644 0 0,-27-1-4419 0 0</inkml:trace>
  <inkml:trace contextRef="#ctx0" brushRef="#br0" timeOffset="102112.225">10451 2108 1640 0 0,'0'0'1179'0'0,"0"0"-447"0"0,0 0 50 0 0,0 0 412 0 0,0 0 461 0 0,0 0 246 0 0,0 0-58 0 0,0 0-238 0 0,0 0-260 0 0,0 0-152 0 0,0 0-100 0 0,0 0-107 0 0,0 0-138 0 0,2-3-140 0 0,-3-14 910 0 0,-30 15-345 0 0,-140 27 152 0 0,52 11-728 0 0,31-5 182 0 0,87-30-872 0 0,0 0 0 0 0,1 1 0 0 0,-1-1 0 0 0,0 1-1 0 0,0 0 1 0 0,0-1 0 0 0,1 1 0 0 0,-1 0 0 0 0,1-1 0 0 0,0 1 0 0 0,-1 0 0 0 0,1-1 0 0 0,0 1 0 0 0,0 0-1 0 0,0 0 1 0 0,0-1 0 0 0,0 1 0 0 0,0 0 0 0 0,1 0 0 0 0,-1-1 0 0 0,1 1 0 0 0,-1 0 0 0 0,1-1 0 0 0,-1 1 0 0 0,1-1-1 0 0,0 1 1 0 0,0-1 0 0 0,0 1 0 0 0,0-1 0 0 0,0 1 0 0 0,0-1 0 0 0,0 0 0 0 0,1 0 0 0 0,-1 1 0 0 0,0-1-1 0 0,1 0 1 0 0,-1 0 0 0 0,0 0 0 0 0,1 0 0 0 0,0-1 0 0 0,-1 1 0 0 0,1 0 0 0 0,-1-1 0 0 0,1 1 0 0 0,0-1 0 0 0,-1 1-1 0 0,1-1 1 0 0,1 0-7 0 0,4 5 33 0 0,99 29 174 0 0,21 5-75 0 0,-126-38-111 0 0,-1 1 1 0 0,1-1-1 0 0,0 1 1 0 0,-1 0-1 0 0,1-1 1 0 0,-1 1-1 0 0,1-1 1 0 0,-1 1-1 0 0,0 0 1 0 0,0-1-1 0 0,0 1 1 0 0,0 0-1 0 0,0-1 1 0 0,0 1-1 0 0,0 0 1 0 0,-1-1-1 0 0,1 1 0 0 0,-1-1 1 0 0,1 1-1 0 0,-1-1 1 0 0,1 1-1 0 0,-1-1 1 0 0,0 1-1 0 0,0-1 1 0 0,0 1-1 0 0,0-1 1 0 0,0 0-1 0 0,0 1 1 0 0,0-1-1 0 0,0 0 1 0 0,0 0-1 0 0,-1 0 1 0 0,1 0-1 0 0,0 0 1 0 0,-1 0-1 0 0,0 0-21 0 0,-196 142 547 0 0,197-142-547 0 0,-3 0 2 0 0,0 1 1 0 0,1 0 0 0 0,-1 1-1 0 0,1-1 1 0 0,-1 1-1 0 0,1-1 1 0 0,0 1 0 0 0,0 0-1 0 0,0 0 1 0 0,1 0 0 0 0,-1 1-1 0 0,1-1 1 0 0,0 1-1 0 0,0-1 1 0 0,0 1 0 0 0,0 0-1 0 0,0 0 1 0 0,1-1-1 0 0,0 1 1 0 0,-1 0 0 0 0,2 1-1 0 0,-2 2-2 0 0,4-4 8 0 0,0 1-1 0 0,0-1 0 0 0,0 0 0 0 0,0 0 0 0 0,1 0 1 0 0,-1 0-1 0 0,1-1 0 0 0,-1 1 0 0 0,1-1 1 0 0,0 1-1 0 0,0-1 0 0 0,0 0 0 0 0,0 0 0 0 0,1 0 1 0 0,-1-1-1 0 0,1 1 0 0 0,1 0-7 0 0,7 1 32 0 0,0 0 0 0 0,0-1-1 0 0,1 0 1 0 0,-1-1 0 0 0,1 0-1 0 0,-1-1 1 0 0,1 0 0 0 0,-1-1 0 0 0,1-1-1 0 0,-1 0 1 0 0,0 0 0 0 0,1-1-1 0 0,-1-1 1 0 0,3-2-32 0 0,27-22-1720 0 0,-30-5-3471 0 0,-10 21-513 0 0,0 4-5843 0 0</inkml:trace>
  <inkml:trace contextRef="#ctx0" brushRef="#br0" timeOffset="102567.215">10228 1802 8474 0 0,'0'0'1926'0'0,"0"0"-321"0"0,0 0-167 0 0,0 0-46 0 0,0 0 39 0 0,0 0 55 0 0,0 0-67 0 0,0 0-175 0 0,0 0-189 0 0,0 0-219 0 0,0 0-190 0 0,0 0-104 0 0,0 0-78 0 0,-7 2-46 0 0,4-1-368 0 0,0-1 0 0 0,0 1 1 0 0,1 0-1 0 0,-1 0 0 0 0,0 0 0 0 0,0 1 1 0 0,1-1-1 0 0,-1 1 0 0 0,1-1 0 0 0,-1 1 0 0 0,1 0 1 0 0,0 0-1 0 0,0 0 0 0 0,0 0 0 0 0,0 0 1 0 0,0 1-1 0 0,0-1 0 0 0,0 0 0 0 0,1 1 1 0 0,-1 0-1 0 0,1-1 0 0 0,0 1 0 0 0,0 0 0 0 0,0 0 1 0 0,0 0-1 0 0,0-1 0 0 0,1 2-50 0 0,-5 31 287 0 0,2 0 0 0 0,2 0 1 0 0,1 0-1 0 0,2 0 0 0 0,1-1 0 0 0,2 1 0 0 0,1-1 0 0 0,4 7-287 0 0,0 18 116 0 0,41 281 188 0 0,-43-275-274 0 0,-4 1 0 0 0,-3-1 0 0 0,-6 57-30 0 0,-20-12 14 0 0,25-100-1116 0 0,2-10-4741 0 0,-1-6-6796 0 0,-1 2 3670 0 0</inkml:trace>
  <inkml:trace contextRef="#ctx0" brushRef="#br0" timeOffset="105005.181">11624 2089 3065 0 0,'0'0'1280'0'0,"0"0"-211"0"0,0 0 56 0 0,0 0 292 0 0,0 0 262 0 0,0 0 6 0 0,0 0-248 0 0,0 0-263 0 0,0 0-207 0 0,0 0-184 0 0,0 0-113 0 0,-3-3-45 0 0,2 1-503 0 0,0 0 1 0 0,-1 0 0 0 0,1 0 0 0 0,-1 1 0 0 0,0-1-1 0 0,0 1 1 0 0,1-1 0 0 0,-1 1 0 0 0,0 0 0 0 0,0-1-1 0 0,0 1 1 0 0,0 0 0 0 0,0 1 0 0 0,-1-1-1 0 0,1 0 1 0 0,0 0 0 0 0,0 1 0 0 0,-1 0 0 0 0,1-1-1 0 0,0 1 1 0 0,-1 0 0 0 0,1 0 0 0 0,0 0 0 0 0,-1 0-1 0 0,1 1 1 0 0,0-1 0 0 0,-1 0-123 0 0,-10 2 273 0 0,0-1 1 0 0,1 2-1 0 0,-1-1 1 0 0,0 2-1 0 0,1 0 0 0 0,0 0 1 0 0,0 1-1 0 0,-9 5-273 0 0,-52 18 832 0 0,36-6-166 0 0,61 22-199 0 0,118 85-162 0 0,-139-126-276 0 0,0 1 1 0 0,0-1-1 0 0,0 1 0 0 0,-1-1 1 0 0,1 1-1 0 0,-1 0 1 0 0,0 0-1 0 0,-1 0 0 0 0,1 0 1 0 0,0 0-1 0 0,-1 0 0 0 0,0 1 1 0 0,0-1-1 0 0,-1 0 1 0 0,1 1-1 0 0,-1-1 0 0 0,0 1 1 0 0,0-1-1 0 0,0 0 1 0 0,0 1-1 0 0,-1-1 0 0 0,0 1 1 0 0,0-1-1 0 0,0 0 0 0 0,0 0 1 0 0,-1 0-1 0 0,0 1 1 0 0,0-1-1 0 0,0-1 0 0 0,0 1 1 0 0,0 0-1 0 0,-1-1 0 0 0,0 1 1 0 0,0-1-1 0 0,0 1-29 0 0,-25 12 51 0 0,0-1 0 0 0,-1-2-1 0 0,0 0 1 0 0,-1-2 0 0 0,-1-2-1 0 0,0 0 1 0 0,0-2 0 0 0,0-2-1 0 0,-1 0 1 0 0,-8-2-51 0 0,-6-2-55 0 0,49-17-752 0 0,61-35-1327 0 0,-31 34-1465 0 0,-5 2-4435 0 0,-11 7-3556 0 0</inkml:trace>
  <inkml:trace contextRef="#ctx0" brushRef="#br0" timeOffset="105300.158">11811 2181 15099 0 0,'0'0'1092'0'0,"0"0"-355"0"0,0 0-123 0 0,0 0 197 0 0,0 0 252 0 0,0 0 141 0 0,0 0-70 0 0,0 0-199 0 0,0 0-240 0 0,0 0-179 0 0,0 0-117 0 0,0 0-97 0 0,0 0-46 0 0,1 33-52 0 0,2 100-16 0 0,-3-130-176 0 0,0-1 0 0 0,-1 1 0 0 0,1 0-1 0 0,0-1 1 0 0,0 1 0 0 0,1-1 0 0 0,-1 1-1 0 0,0 0 1 0 0,1-1 0 0 0,0 1 0 0 0,0-1-1 0 0,0 1 1 0 0,0-1 0 0 0,0 1 0 0 0,0-1-1 0 0,0 0 1 0 0,1 0 0 0 0,-1 1 0 0 0,1-1-1 0 0,0 0 1 0 0,-1 0 0 0 0,3 1-12 0 0,2 2 56 0 0,-1 0-22 0 0,1-1-1 0 0,-1 0 1 0 0,1 0-1 0 0,0-1 1 0 0,0 1 0 0 0,0-1-1 0 0,1-1 1 0 0,-1 1-1 0 0,1-1 1 0 0,-1 0-1 0 0,1 0 1 0 0,0-1-1 0 0,0 0 1 0 0,-1 0 0 0 0,1-1-1 0 0,0 0 1 0 0,0 0-1 0 0,0 0 1 0 0,0-1-1 0 0,0 0 1 0 0,-1-1 0 0 0,1 1-1 0 0,0-1 1 0 0,-1 0-1 0 0,1-1 1 0 0,-1 0-1 0 0,0 0 1 0 0,0 0-1 0 0,0-1 1 0 0,1 0-34 0 0,12-8 21 0 0,-1-1 1 0 0,-1 0-1 0 0,0-1 0 0 0,0-1 0 0 0,-1 0 1 0 0,-1-2-1 0 0,-1 1 0 0 0,0-2 0 0 0,-2 0 1 0 0,0 0-1 0 0,0-2 0 0 0,-2 1 0 0 0,-1-1 0 0 0,0 0 1 0 0,0-5-22 0 0,-1-59-2050 0 0,-17 80-8926 0 0,5 4 6218 0 0,0 0-4348 0 0</inkml:trace>
  <inkml:trace contextRef="#ctx0" brushRef="#br0" timeOffset="105607.572">12343 2461 10826 0 0,'0'0'1878'0'0,"0"0"-487"0"0,0 0-68 0 0,0 0 145 0 0,0 0-49 0 0,0 0-208 0 0,0 0-304 0 0,0 0-243 0 0,0 0-76 0 0,0 0-44 0 0,0 0-21 0 0,0 0-31 0 0,10-26-24 0 0,50-125 322 0 0,-46 117-426 0 0,-8 16-345 0 0,1 0-1 0 0,1 0 1 0 0,0 1 0 0 0,1 0 0 0 0,1 0 0 0 0,1 1 0 0 0,0 0-1 0 0,1 1 1 0 0,1 1 0 0 0,7-7-19 0 0,-2 14-1715 0 0,-8 7-3133 0 0,-6 0 221 0 0,-3 0-7083 0 0</inkml:trace>
  <inkml:trace contextRef="#ctx0" brushRef="#br0" timeOffset="106256.209">12861 1920 2489 0 0,'0'0'1929'0'0,"0"0"-424"0"0,0 0-136 0 0,0 0 122 0 0,0 0 148 0 0,0 0 24 0 0,0 0-112 0 0,0 0-169 0 0,0 0-150 0 0,0 0-108 0 0,0 0-79 0 0,0 0-69 0 0,18-13-89 0 0,113-77 1322 0 0,-109 74-1547 0 0,-2 4-408 0 0,-2-1 0 0 0,0 0 0 0 0,0-1 0 0 0,-1-1 1 0 0,-1 0-1 0 0,0-2 0 0 0,-1 0 0 0 0,-1 0 0 0 0,-1-1 1 0 0,0-1-1 0 0,-2 0 0 0 0,2-4-254 0 0,-6-54 537 0 0,-9 76-532 0 0,0-1 1 0 0,0 1-1 0 0,0 0 0 0 0,0 1 0 0 0,0-1 0 0 0,0 0 0 0 0,-1 1 0 0 0,1-1 0 0 0,0 1 0 0 0,0-1 0 0 0,-1 1 0 0 0,1 0 0 0 0,0 0 0 0 0,0 0 0 0 0,-1 0 0 0 0,1 1 0 0 0,0-1 1 0 0,0 1-1 0 0,-1-1 0 0 0,1 1 0 0 0,0 0 0 0 0,0 0 0 0 0,0 0 0 0 0,0 0 0 0 0,0 0 0 0 0,0 0 0 0 0,0 0 0 0 0,0 1 0 0 0,1-1 0 0 0,-1 1 0 0 0,0-1 0 0 0,1 1 0 0 0,-1 0 0 0 0,1 0 1 0 0,0-1-1 0 0,0 1 0 0 0,-1 0 0 0 0,1 0 0 0 0,0 0 0 0 0,1 1 0 0 0,-1-1 0 0 0,0 0 0 0 0,1 0 0 0 0,-1 1-5 0 0,-9 17-14 0 0,1 0 0 0 0,1 1 1 0 0,1 0-1 0 0,1 1 0 0 0,1 0 0 0 0,-2 19 14 0 0,3-22 0 0 0,-12 72-36 0 0,4 0 0 0 0,3 1 0 0 0,4 50 36 0 0,6 271-214 0 0,0-400 213 0 0,-1 1 1 0 0,-1 0 0 0 0,0 0 0 0 0,-1 0 0 0 0,0 0-1 0 0,-2-1 1 0 0,1 1 0 0 0,-1-1 0 0 0,-1 0 0 0 0,-1 0-1 0 0,0-1 1 0 0,0 0 0 0 0,-1 0 0 0 0,-1 0 0 0 0,0 0-1 0 0,0-1 1 0 0,-1-1 0 0 0,-1 0 0 0 0,0 0 0 0 0,0-1-1 0 0,-1 0 1 0 0,0 0 0 0 0,0-1 0 0 0,-1-1 0 0 0,0 0-1 0 0,-8 3 1 0 0,-85 5 43 0 0,102-15-36 0 0,0-1 0 0 0,0 1 0 0 0,0-1 1 0 0,0 1-1 0 0,0-1 0 0 0,0 0 0 0 0,0 0 1 0 0,1 0-1 0 0,-1 0 0 0 0,0-1 0 0 0,1 1 0 0 0,-1-1 1 0 0,1 0-1 0 0,-1 1 0 0 0,1-1 0 0 0,0 0 1 0 0,0 0-1 0 0,0-1 0 0 0,0 1 0 0 0,0 0 0 0 0,0-1 1 0 0,1 1-1 0 0,-1-1 0 0 0,1 1 0 0 0,0-1 1 0 0,0 0-1 0 0,0 0 0 0 0,0 1 0 0 0,0-1 0 0 0,0 0 1 0 0,1 0-1 0 0,-1 0 0 0 0,1 0 0 0 0,0 0-7 0 0,-1-7 8 0 0,0 0 0 0 0,1 0-1 0 0,0 0 1 0 0,1 0 0 0 0,0 0-1 0 0,0 0 1 0 0,1 0-1 0 0,0 0 1 0 0,1 1 0 0 0,0-1-1 0 0,1 0-7 0 0,16-33-4 0 0,2 0 0 0 0,1 2 0 0 0,3 0 0 0 0,1 2 0 0 0,15-16 4 0 0,189-185-404 0 0,-158 191-673 0 0,-46 39-2166 0 0,0 2-4274 0 0,-21 8-4033 0 0</inkml:trace>
  <inkml:trace contextRef="#ctx0" brushRef="#br0" timeOffset="113654.885">13879 2203 592 0 0,'0'0'2157'0'0,"0"0"-300"0"0,0 0-75 0 0,0 0-87 0 0,0 0-67 0 0,0 0-123 0 0,0 0-186 0 0,0 0-51 0 0,0 0-120 0 0,0 0-148 0 0,0 0-105 0 0,0-5-132 0 0,0 4-662 0 0,0-1 0 0 0,0 1 0 0 0,-1-1 0 0 0,1 0 0 0 0,0 1 0 0 0,-1-1 0 0 0,1 1 0 0 0,-1-1 0 0 0,1 1 0 0 0,-1-1 0 0 0,0 1 0 0 0,0-1 0 0 0,1 1 0 0 0,-1 0 0 0 0,0-1 0 0 0,0 1 0 0 0,-1 0 0 0 0,1 0 0 0 0,0 0 0 0 0,0 0 0 0 0,-1 0 0 0 0,1 0 0 0 0,0 0 0 0 0,-1 0 0 0 0,1 0 0 0 0,-1 1 0 0 0,1-1 0 0 0,-1 0 0 0 0,1 1 0 0 0,-1 0 0 0 0,1-1 0 0 0,-1 1 0 0 0,0 0 0 0 0,1 0 0 0 0,-1 0-1 0 0,1 0 1 0 0,-1 0 0 0 0,0 0 0 0 0,1 0 0 0 0,-1 0 0 0 0,0 1 0 0 0,1-1 0 0 0,-1 1-101 0 0,-11 0 99 0 0,0 0 0 0 0,0 1 0 0 0,0 1 0 0 0,1 0 0 0 0,-1 0-1 0 0,1 2 1 0 0,0-1 0 0 0,0 1 0 0 0,0 1 0 0 0,1 0 0 0 0,0 1-1 0 0,0 0 1 0 0,0 1 0 0 0,1 0 0 0 0,0 1 0 0 0,1 0 0 0 0,0 0-1 0 0,0 1 1 0 0,1 0 0 0 0,1 0 0 0 0,-1 1 0 0 0,2 0 0 0 0,-1 1-1 0 0,2-1 1 0 0,-1 1 0 0 0,2 0 0 0 0,-2 7-99 0 0,4-14 5 0 0,1-1 0 0 0,0 1 0 0 0,1 0 0 0 0,-1-1 0 0 0,1 1 0 0 0,0 0 0 0 0,0-1 0 0 0,0 1 0 0 0,1 0 0 0 0,0-1 0 0 0,0 1 0 0 0,0 0 0 0 0,0-1 0 0 0,1 1 0 0 0,-1-1 0 0 0,1 0 0 0 0,0 1 0 0 0,1-1 0 0 0,-1 0 0 0 0,1 0 0 0 0,0-1 0 0 0,0 1 0 0 0,0 0 0 0 0,0-1 0 0 0,1 0 0 0 0,-1 0 0 0 0,1 0-1 0 0,0 0 1 0 0,0 0 0 0 0,0-1 0 0 0,0 0 0 0 0,0 0 0 0 0,1 0 0 0 0,-1 0 0 0 0,0-1 0 0 0,1 1 0 0 0,0-1 0 0 0,-1 0-5 0 0,9 1 72 0 0,-1 0 1 0 0,1-1-1 0 0,0 0 0 0 0,-1-1 0 0 0,1 0 0 0 0,0-1 0 0 0,-1 0 0 0 0,1-1 0 0 0,-1-1 1 0 0,0 0-1 0 0,1 0 0 0 0,-1-2 0 0 0,-1 1 0 0 0,1-1 0 0 0,-1-1 0 0 0,0 0 0 0 0,0-1 1 0 0,4-3-73 0 0,22-18 200 0 0,0-2 1 0 0,-2-1 0 0 0,-2-2-1 0 0,9-13-200 0 0,-32 35 18 0 0,102-128 248 0 0,-104 122-138 0 0,-8 18-16 0 0,-1 5-117 0 0,-1 3 5 0 0,0 0 1 0 0,0 0 0 0 0,1 0 0 0 0,1 1 0 0 0,0-1 0 0 0,0 0-1 0 0,0 0 1 0 0,1 0 0 0 0,1 0 0 0 0,0 0 0 0 0,0 0 0 0 0,0 0-1 0 0,1 0 1 0 0,0-1 0 0 0,1 1 0 0 0,1 1-1 0 0,89 133-53 0 0,-91-140 52 0 0,0-1 1 0 0,0 0 0 0 0,0 0-1 0 0,0 0 1 0 0,1-1 0 0 0,-1 1-1 0 0,0-1 1 0 0,1 1 0 0 0,0-1-1 0 0,-1-1 1 0 0,1 1 0 0 0,0 0-1 0 0,-1-1 1 0 0,1 0 0 0 0,0 1-1 0 0,-1-2 1 0 0,1 1 0 0 0,0 0-1 0 0,0-1 1 0 0,-1 1 0 0 0,1-1-1 0 0,0 0 1 0 0,-1-1 0 0 0,1 1-1 0 0,-1 0 1 0 0,0-1 0 0 0,4-2 0 0 0,87-64 105 0 0,-75 52-87 0 0,8-7 14 0 0,-6 3-23 0 0,0 1 1 0 0,1 1-1 0 0,1 0 0 0 0,0 2 0 0 0,1 1 1 0 0,1 1-1 0 0,0 1 0 0 0,1 1 0 0 0,1 2 0 0 0,-1 0 1 0 0,23-4-10 0 0,-45 13-3 0 0,0 1 0 0 0,0-1 1 0 0,0 1-1 0 0,-1-1 0 0 0,1 1 1 0 0,0 1-1 0 0,0-1 0 0 0,0 0 1 0 0,0 1-1 0 0,0 0 0 0 0,0 0 1 0 0,-1 0-1 0 0,1 0 0 0 0,0 1 1 0 0,-1-1-1 0 0,1 1 0 0 0,0 1 3 0 0,1 4 1146 0 0,-25-16-1082 0 0,-8-4-119 0 0,20 11 51 0 0,0 0 0 0 0,0 0 1 0 0,0 1-1 0 0,-1 0 0 0 0,1 1 0 0 0,0-1 0 0 0,0 1 0 0 0,-1 1 1 0 0,1 0-1 0 0,0 0 0 0 0,0 0 0 0 0,0 1 0 0 0,0 1 0 0 0,0-1 1 0 0,0 1-1 0 0,-3 2 4 0 0,-2 4 7 0 0,0 1 0 0 0,1 0 0 0 0,0 1 0 0 0,1 0 1 0 0,0 1-1 0 0,0 0 0 0 0,2 0 0 0 0,-7 12-7 0 0,14-20 6 0 0,1 0 0 0 0,0 0 0 0 0,0 0 0 0 0,1 0 0 0 0,-1 0 0 0 0,1 1 0 0 0,0-1 1 0 0,0 0-1 0 0,1 0 0 0 0,-1 0 0 0 0,1 1 0 0 0,0-1 0 0 0,0 0 0 0 0,0 0 0 0 0,0 0 0 0 0,1 0 0 0 0,0 0 0 0 0,0-1 0 0 0,0 1 0 0 0,0 0 0 0 0,0-1 0 0 0,1 0 0 0 0,0 1 0 0 0,-1-1 0 0 0,1 0 0 0 0,0 0 0 0 0,1-1 0 0 0,-1 1 0 0 0,0-1 1 0 0,1 1-1 0 0,0-1 0 0 0,-1 0 0 0 0,1 0 0 0 0,0-1 0 0 0,0 1 0 0 0,0-1 0 0 0,2 1-6 0 0,10 8 64 0 0,52 15 156 0 0,-51-22-160 0 0,1 0 0 0 0,-1-2 0 0 0,1 0 0 0 0,-1-1 0 0 0,1-1 0 0 0,-1 0 0 0 0,0-2 0 0 0,6-1-60 0 0,-6 2 3 0 0,151-12 129 0 0,-134 12-109 0 0,-1-2 0 0 0,1-2 0 0 0,-1-1 1 0 0,0-1-1 0 0,-1-1 0 0 0,18-10-23 0 0,-26 11 28 0 0,74-39 106 0 0,-42-12 30 0 0,-53 53-153 0 0,1 1 0 0 0,-1 0-1 0 0,-1-1 1 0 0,1 0-1 0 0,-1 1 1 0 0,0-1 0 0 0,0 0-1 0 0,0 0 1 0 0,-1 0-1 0 0,0 0 1 0 0,-1 0 0 0 0,1-1-1 0 0,-1 1 1 0 0,0 0-1 0 0,0 0 1 0 0,-1 0 0 0 0,-1-4-11 0 0,0 6-4 0 0,-1 0 1 0 0,0 1 0 0 0,0-1 0 0 0,0 1 0 0 0,0 0-1 0 0,0 0 1 0 0,-1 0 0 0 0,1 0 0 0 0,-1 1 0 0 0,0-1-1 0 0,0 1 1 0 0,0 0 0 0 0,0 0 0 0 0,0 1 0 0 0,0-1-1 0 0,-1 1 1 0 0,1 0 0 0 0,-1 0 0 0 0,1 0 0 0 0,-1 1-1 0 0,1-1 1 0 0,-1 1 0 0 0,1 0 0 0 0,-1 0 0 0 0,1 1-1 0 0,0 0 1 0 0,-1-1 0 0 0,0 2 3 0 0,-9-2-31 0 0,7 0 33 0 0,1-1 0 0 0,0 2 0 0 0,-1-1 0 0 0,1 1-1 0 0,0 0 1 0 0,-1 0 0 0 0,1 1 0 0 0,0 0-1 0 0,0 0 1 0 0,0 0 0 0 0,0 1 0 0 0,0 0-1 0 0,1 0 1 0 0,-1 0 0 0 0,1 1 0 0 0,0-1-1 0 0,0 2 1 0 0,0-1 0 0 0,1 0 0 0 0,-1 1-1 0 0,1 0 1 0 0,0 0 0 0 0,1 0 0 0 0,-1 0 0 0 0,1 1-1 0 0,0-1 1 0 0,0 1 0 0 0,-2 5-2 0 0,2-2 2 0 0,0 1 0 0 0,0-1 0 0 0,1 0 0 0 0,0 1 0 0 0,1-1 0 0 0,0 1 0 0 0,0 0 0 0 0,1-1 0 0 0,1 1 0 0 0,-1 0 0 0 0,2-1 0 0 0,-1 1 0 0 0,1-1 0 0 0,0 1 0 0 0,1-1 0 0 0,0 0 0 0 0,1 0 1 0 0,0 0-1 0 0,0 0 0 0 0,1-1 0 0 0,0 0 0 0 0,1 0 0 0 0,0 0 0 0 0,0-1 0 0 0,0 1 0 0 0,1-1 0 0 0,0-1 0 0 0,0 1 0 0 0,1-1 0 0 0,0-1 0 0 0,0 0 0 0 0,0 0 0 0 0,1 0 0 0 0,0-1 0 0 0,-1 0 0 0 0,7 1-2 0 0,3 0 15 0 0,1-1 1 0 0,0-1-1 0 0,0 0 0 0 0,0-2 0 0 0,0 0 1 0 0,0-1-1 0 0,0-1 0 0 0,0-1 0 0 0,0-1 0 0 0,-1 0 1 0 0,1-1-1 0 0,8-4-15 0 0,35-39-1770 0 0,-61 39-898 0 0,-1 3-7539 0 0,0-1-2939 0 0</inkml:trace>
  <inkml:trace contextRef="#ctx0" brushRef="#br0" timeOffset="116709.326">17091 2170 2817 0 0,'0'0'1373'0'0,"0"0"-231"0"0,0 0-1 0 0,0 0 232 0 0,0 0 207 0 0,0 0 84 0 0,0 0-91 0 0,0 0-229 0 0,0 0-226 0 0,0 0-213 0 0,0 0-141 0 0,0 0-96 0 0,-9-7-51 0 0,-31-23-68 0 0,37 28-404 0 0,-1 0 0 0 0,1 0 0 0 0,-1 1 0 0 0,0-1 1 0 0,0 1-1 0 0,1 0 0 0 0,-1 0 0 0 0,0 0 0 0 0,0 0 0 0 0,0 1 0 0 0,0 0 0 0 0,0 0 1 0 0,0 0-1 0 0,0 0 0 0 0,0 1 0 0 0,0-1 0 0 0,-4 2-145 0 0,1-1 172 0 0,-96 47 1014 0 0,86-36-1026 0 0,1 0 0 0 0,0 0-1 0 0,1 1 1 0 0,0 1 0 0 0,1 1 0 0 0,1 0 0 0 0,0 1 0 0 0,-4 7-160 0 0,12-15 31 0 0,0 0 1 0 0,1 1-1 0 0,0 0 1 0 0,0 0-1 0 0,1 0 1 0 0,0 0-1 0 0,0 1 1 0 0,1-1-1 0 0,1 1 1 0 0,-1-1-1 0 0,2 1 1 0 0,-1 0-1 0 0,1-1 1 0 0,1 1-1 0 0,0 0 1 0 0,0-1-1 0 0,1 1 1 0 0,0-1 0 0 0,2 6-32 0 0,0-8 40 0 0,0-1 1 0 0,0 1 0 0 0,0-1 0 0 0,1 0 0 0 0,0 0 0 0 0,0-1 0 0 0,1 0 0 0 0,-1 0-1 0 0,1 0 1 0 0,0 0 0 0 0,1-1 0 0 0,-1 0 0 0 0,1-1 0 0 0,0 1 0 0 0,-1-1 0 0 0,2 0 0 0 0,-1-1-1 0 0,0 0 1 0 0,0 0 0 0 0,1 0 0 0 0,-1-1 0 0 0,1 0 0 0 0,-1-1 0 0 0,1 0 0 0 0,0 0 0 0 0,-1 0-1 0 0,1-1 1 0 0,-1 0 0 0 0,1-1 0 0 0,-1 1 0 0 0,0-2 0 0 0,0 1 0 0 0,1-1 0 0 0,-2 0 0 0 0,3-1-41 0 0,19-10 83 0 0,0-1 0 0 0,-2-2 1 0 0,0 0-1 0 0,-1-2 1 0 0,0-1-1 0 0,-2 0 1 0 0,-1-2-1 0 0,0-1 1 0 0,-2 0-1 0 0,0-2 0 0 0,-2 0 1 0 0,-1-1-1 0 0,0-1 1 0 0,8-23-84 0 0,-20 43 2 0 0,-1-1-1 0 0,0 0 1 0 0,-1 0 0 0 0,1 0 0 0 0,-2 0 0 0 0,1-1 0 0 0,-1 1 0 0 0,0-1 0 0 0,-1 0-1 0 0,0-7-1 0 0,-2 15-10 0 0,0 0-1 0 0,-1 0 0 0 0,1 0 0 0 0,0 0 0 0 0,-1 0 0 0 0,0 1 0 0 0,1-1 0 0 0,-1 0 1 0 0,1 1-1 0 0,-1 0 0 0 0,1-1 0 0 0,-1 1 0 0 0,0 0 0 0 0,1 0 0 0 0,-1 0 1 0 0,0 0-1 0 0,1 0 0 0 0,-1 0 0 0 0,0 0 0 0 0,1 1 0 0 0,-1-1 0 0 0,0 0 0 0 0,1 1 1 0 0,-1-1-1 0 0,1 1 0 0 0,-1 0 0 0 0,0 0 11 0 0,-7 5-24 0 0,1-1-1 0 0,-1 2 1 0 0,1-1-1 0 0,0 1 1 0 0,1 0 0 0 0,0 1-1 0 0,0 0 1 0 0,1 0-1 0 0,-1 1 1 0 0,1 1 24 0 0,-1 0-6 0 0,0 0 0 0 0,1 1 0 0 0,1 0 0 0 0,0 0 0 0 0,0 0-1 0 0,1 0 1 0 0,1 1 0 0 0,0 0 0 0 0,0 0 0 0 0,1-1 0 0 0,1 2 0 0 0,0-1 0 0 0,0 0 0 0 0,2 0 0 0 0,-1 0 0 0 0,2 3 6 0 0,0-9 0 0 0,0 0 1 0 0,1 0 0 0 0,0-1 0 0 0,0 1 0 0 0,0-1 0 0 0,1 1-1 0 0,-1-1 1 0 0,2 0 0 0 0,-1 0 0 0 0,0-1 0 0 0,1 1 0 0 0,0-1-1 0 0,0 0 1 0 0,0 0 0 0 0,0 0 0 0 0,1-1 0 0 0,0 0 0 0 0,-1 0-1 0 0,1-1 1 0 0,0 1 0 0 0,0-1 0 0 0,1-1 0 0 0,1 1-1 0 0,149 13 119 0 0,-129-19-91 0 0,-1 0-1 0 0,0-2 0 0 0,0-1 0 0 0,0-2 1 0 0,-1 0-1 0 0,-1-2 0 0 0,1 0 0 0 0,-2-2 1 0 0,0-1-1 0 0,0-1 0 0 0,-1 0 0 0 0,-1-2 1 0 0,-1-1-1 0 0,0-1 0 0 0,-2 0 0 0 0,5-7-27 0 0,-11 13 15 0 0,-1 0 0 0 0,-1-1-1 0 0,0-1 1 0 0,-1 0-1 0 0,0 0 1 0 0,-1-1-1 0 0,-1 0 1 0 0,0-1 0 0 0,-2 0-1 0 0,0 0 1 0 0,0 0-1 0 0,-2-1 1 0 0,3-17-15 0 0,-7 31 0 0 0,0 0 0 0 0,0 0 0 0 0,0 0 0 0 0,-1 0 1 0 0,1 0-1 0 0,-1 1 0 0 0,0-1 0 0 0,0 0 0 0 0,-1 0 0 0 0,1 1 0 0 0,-1-1 0 0 0,1 0 1 0 0,-1 1-1 0 0,0 0 0 0 0,-1-1 0 0 0,1 1 0 0 0,-1 0 0 0 0,1 0 0 0 0,-1 0 1 0 0,0 1-1 0 0,0-1 0 0 0,0 1 0 0 0,0-1 0 0 0,0 1 0 0 0,-1 0 0 0 0,1 0 1 0 0,-1 1-1 0 0,1-1 0 0 0,-1 1 0 0 0,0-1 0 0 0,0 1 0 0 0,0 0 0 0 0,-2 0 0 0 0,-2 0-11 0 0,0 0 0 0 0,0 0 0 0 0,0 1 0 0 0,0-1 0 0 0,-1 2 0 0 0,1-1 0 0 0,0 1 0 0 0,0 1 0 0 0,0-1 0 0 0,0 2 0 0 0,0-1 0 0 0,1 1 0 0 0,-1 0-1 0 0,1 0 1 0 0,-8 5 11 0 0,-57 70-77 0 0,71-75 75 0 0,-1-1-1 0 0,1 1 1 0 0,0-1 0 0 0,-1 1 0 0 0,1 0 0 0 0,0-1 0 0 0,1 1 0 0 0,-1 0 0 0 0,0 0-1 0 0,1 0 1 0 0,0 0 0 0 0,0 0 0 0 0,-1-1 0 0 0,2 1 0 0 0,-1 0 0 0 0,0 0 0 0 0,1 0-1 0 0,-1 0 1 0 0,1 0 0 0 0,0-1 0 0 0,0 1 0 0 0,0 0 0 0 0,0 0 0 0 0,0-1 0 0 0,1 1-1 0 0,-1-1 1 0 0,1 1 0 0 0,0-1 0 0 0,-1 0 0 0 0,1 0 0 0 0,0 0 0 0 0,0 0 0 0 0,1 0 0 0 0,-1 0-1 0 0,1 1 3 0 0,13 4 4 0 0,-1 0-1 0 0,1-1 1 0 0,1 0-1 0 0,-1-1 0 0 0,1-1 1 0 0,0-1-1 0 0,0 0 1 0 0,0-1-1 0 0,0-1 1 0 0,0-1-1 0 0,1 0-3 0 0,4 1 16 0 0,125 6 57 0 0,-146-7-70 0 0,1 0-1 0 0,0 1 1 0 0,0-1 0 0 0,0 0-1 0 0,-1 1 1 0 0,1-1-1 0 0,0 1 1 0 0,-1-1 0 0 0,1 1-1 0 0,0 0 1 0 0,-1-1 0 0 0,1 1-1 0 0,-1 0 1 0 0,1 0 0 0 0,-1 0-1 0 0,1 1 1 0 0,-1-1-1 0 0,0 0 1 0 0,0 0 0 0 0,1 1-1 0 0,-1-1 1 0 0,0 1 0 0 0,0-1-1 0 0,0 1 1 0 0,-1-1-1 0 0,1 1 1 0 0,0-1 0 0 0,-1 1-1 0 0,1 0 1 0 0,-1 0 0 0 0,1-1-1 0 0,-1 1 1 0 0,0 0 0 0 0,1 0-1 0 0,-1-1 1 0 0,0 1-1 0 0,0 0 1 0 0,-1 0 0 0 0,1 0-3 0 0,-25 75 161 0 0,12-48-128 0 0,11-24-31 0 0,0 0 0 0 0,0 0 0 0 0,0 0 0 0 0,1 1 0 0 0,-1-1 0 0 0,1 0 0 0 0,1 0 0 0 0,-1 1 0 0 0,1-1 0 0 0,0 1 0 0 0,0-1 0 0 0,0 0 0 0 0,1 1 0 0 0,-1-1 0 0 0,2 0 0 0 0,-1 1 0 0 0,0-1 0 0 0,1 0 0 0 0,0 0 0 0 0,0 0 0 0 0,1 0 0 0 0,-1-1 0 0 0,1 1 0 0 0,0-1 0 0 0,0 1 0 0 0,1-1 0 0 0,-1 0 0 0 0,1 0 0 0 0,3 2-2 0 0,5 0 43 0 0,0-2 0 0 0,0 1 0 0 0,0-2 0 0 0,0 0 0 0 0,1 0-1 0 0,0-1 1 0 0,-1 0 0 0 0,1-1 0 0 0,0-1 0 0 0,0 0 0 0 0,-1-1 0 0 0,3 0-43 0 0,21 0 148 0 0,89-31 133 0 0,-111 27-264 0 0,0 0-1 0 0,0-1 1 0 0,0-1 0 0 0,-1 0 0 0 0,0-1-1 0 0,0 0 1 0 0,-1-1 0 0 0,0 0 0 0 0,0-1-1 0 0,-1 0 1 0 0,-1-1 0 0 0,1 0-1 0 0,-2-1 1 0 0,0 0 0 0 0,0 0 0 0 0,-1-1-1 0 0,-1 0 1 0 0,0-1 0 0 0,-1 0-1 0 0,0 0 1 0 0,-1 0 0 0 0,0 0 0 0 0,-2-1-1 0 0,1 0 1 0 0,-2 0 0 0 0,1-14-17 0 0,-3 25 0 0 0,1 0-1 0 0,-1 0 1 0 0,0-1 0 0 0,-1 1 0 0 0,1 0-1 0 0,-1 0 1 0 0,0 0 0 0 0,0-1 0 0 0,0 1 0 0 0,0 0-1 0 0,-1 0 1 0 0,0 1 0 0 0,0-1 0 0 0,0 0-1 0 0,0 0 1 0 0,0 1 0 0 0,-1-1 0 0 0,0 1 0 0 0,1 0-1 0 0,-1 0 1 0 0,0 0 0 0 0,-1 0 0 0 0,1 1-1 0 0,-1-1 1 0 0,1 1 0 0 0,-1 0 0 0 0,0-1 0 0 0,1 2-1 0 0,-1-1 1 0 0,-3 0 0 0 0,0 0-4 0 0,0 1 0 0 0,0 1 0 0 0,0-1 0 0 0,0 1 0 0 0,0 1 1 0 0,0-1-1 0 0,0 1 0 0 0,0 1 0 0 0,0-1 0 0 0,0 1 0 0 0,0 0 0 0 0,1 0 0 0 0,-1 1 0 0 0,1 0 0 0 0,0 0 0 0 0,-1 1 0 0 0,1 0 0 0 0,1 0 1 0 0,-1 0-1 0 0,1 1 0 0 0,-3 2 4 0 0,-3 3-3 0 0,1 0 1 0 0,0 0-1 0 0,1 1 1 0 0,0 0 0 0 0,1 1-1 0 0,0 0 1 0 0,1 0-1 0 0,0 1 1 0 0,1 0-1 0 0,-1 4 3 0 0,3-8 1 0 0,1 0 0 0 0,0 0 0 0 0,0 0 0 0 0,1 1-1 0 0,1-1 1 0 0,-1 1 0 0 0,1-1 0 0 0,1 1-1 0 0,0-1 1 0 0,0 1 0 0 0,1-1 0 0 0,0 1-1 0 0,1-1 1 0 0,0 1 0 0 0,0-1 0 0 0,1 0 0 0 0,0 0-1 0 0,1 0 1 0 0,0 0 0 0 0,0-1 0 0 0,1 1-1 0 0,0-1 1 0 0,0 0 0 0 0,1-1 0 0 0,0 1-1 0 0,2 1 0 0 0,7 4 3 0 0,0-1-1 0 0,1 0 1 0 0,0-1-1 0 0,1-1 1 0 0,0 0-1 0 0,0-2 0 0 0,1 0 1 0 0,0-1-1 0 0,1 0 1 0 0,-1-2-1 0 0,1 0 1 0 0,0-1-1 0 0,1-1 0 0 0,-1-1 1 0 0,1 0-1 0 0,-1-2 1 0 0,10-1-3 0 0,-22 2-86 0 0,76-9 40 0 0,-36-21-2899 0 0,-38 11-8251 0 0,-6 14-1480 0 0</inkml:trace>
  <inkml:trace contextRef="#ctx0" brushRef="#br0" timeOffset="119403.741">19841 1647 6905 0 0,'0'0'2017'0'0,"0"0"-175"0"0,0 0-95 0 0,0 0-4 0 0,0 0-54 0 0,0 0-199 0 0,0 0-282 0 0,0 0-261 0 0,0 0-233 0 0,0 0-181 0 0,0 0-114 0 0,1 40 1549 0 0,7 81-59 0 0,0-17-1034 0 0,-5 0 1 0 0,-7 58-876 0 0,-32 94 273 0 0,23-174-156 0 0,35-101-110 0 0,29-21 35 0 0,1 1-1 0 0,2 3 0 0 0,2 2 1 0 0,0 3-1 0 0,43-16-41 0 0,-84 40 0 0 0,1 1 1 0 0,-1 0-1 0 0,1 2 1 0 0,1 0-1 0 0,-1 0 1 0 0,0 2-1 0 0,1 0 0 0 0,-1 1 1 0 0,17 0-1 0 0,-30 4 0 0 0,0 0-1 0 0,0-1 1 0 0,0 1 0 0 0,0 0 0 0 0,-1 0-1 0 0,1 0 1 0 0,-1 1 0 0 0,0-1-1 0 0,1 1 1 0 0,-2-1 0 0 0,1 1 0 0 0,0 0-1 0 0,-1-1 1 0 0,0 1 0 0 0,0 0 0 0 0,0 0-1 0 0,0 0 1 0 0,0 0 0 0 0,-1 0 0 0 0,0 0-1 0 0,0 0 1 0 0,0 0 0 0 0,0 0-1 0 0,-1 0 1 0 0,0 0 0 0 0,1 0 0 0 0,-1 0-1 0 0,-1 0 1 0 0,1 0 0 0 0,-1 1 0 0 0,-4 11 6 0 0,-1-1 0 0 0,0 0 0 0 0,-2 0 1 0 0,1-1-1 0 0,-2 0 0 0 0,0-1 0 0 0,0 0 0 0 0,-1 0 1 0 0,-1-1-1 0 0,0 0 0 0 0,-1-1 0 0 0,0-1 0 0 0,0 0 1 0 0,-5 2-7 0 0,4-2-14 0 0,0 0 1 0 0,0-1-1 0 0,-1 0 1 0 0,-1-1-1 0 0,0-1 1 0 0,1 0-1 0 0,-2-1 1 0 0,1-1-1 0 0,-1-1 1 0 0,0 0-1 0 0,0-1 1 0 0,0 0-1 0 0,0-2 1 0 0,-1 0-1 0 0,1-1 1 0 0,-15-2 13 0 0,28 1-75 0 0,0 0 0 0 0,0 0 0 0 0,0 0 0 0 0,0-1 0 0 0,1 0 0 0 0,-1 1 0 0 0,0-1 0 0 0,1 0 0 0 0,-1-1 0 0 0,1 1 0 0 0,0-1 0 0 0,-1 0 0 0 0,1 1 0 0 0,1-1 0 0 0,-1 0 0 0 0,0-1 0 0 0,1 1 0 0 0,-1 0 0 0 0,1-1 0 0 0,0 0 0 0 0,0 1 0 0 0,1-1 0 0 0,-1 0 0 0 0,1 0 0 0 0,0 0 0 0 0,-1-2 75 0 0,2 3-258 0 0,-1-1 0 0 0,1 0 0 0 0,0 0 1 0 0,0 0-1 0 0,0 0 0 0 0,0 1 0 0 0,1-1 0 0 0,-1 0 1 0 0,1 0-1 0 0,0 1 0 0 0,1-1 0 0 0,-1 0 0 0 0,0 1 0 0 0,1-1 1 0 0,0 1-1 0 0,0 0 0 0 0,0-1 0 0 0,0 1 0 0 0,1 0 258 0 0,4-6-1154 0 0,15-17-6115 0 0,-11 16-3756 0 0</inkml:trace>
  <inkml:trace contextRef="#ctx0" brushRef="#br0" timeOffset="119725.304">20839 2156 15419 0 0,'0'0'1713'0'0,"0"0"-566"0"0,0 0-322 0 0,0 0 39 0 0,0 0 71 0 0,0 0 1 0 0,0 0-115 0 0,0 0-184 0 0,0 0-168 0 0,0 0-129 0 0,0 0-77 0 0,-18 31-72 0 0,-55 101-64 0 0,52-70 35 0 0,23-52-124 0 0,-2-6-16 0 0,1 1 0 0 0,-1 0 1 0 0,1-1-1 0 0,1 1 1 0 0,-1-1-1 0 0,0 1 0 0 0,1-1 1 0 0,0 0-1 0 0,0 1 0 0 0,1-1 1 0 0,-1 0-1 0 0,1 0 1 0 0,0-1-1 0 0,0 1 0 0 0,0 0 1 0 0,0-1-1 0 0,1 0 1 0 0,-1 0-1 0 0,1 0 0 0 0,0 0 1 0 0,0-1-1 0 0,0 1 0 0 0,0-1 1 0 0,0 0-1 0 0,1 0 1 0 0,-1-1-1 0 0,1 1 0 0 0,-1-1 1 0 0,1 0-1 0 0,-1 0 1 0 0,1 0-1 0 0,0-1 0 0 0,-1 0 1 0 0,1 0-1 0 0,0 0 0 0 0,0 0 1 0 0,4-1-23 0 0,-6 1 21 0 0,-1 0 0 0 0,1 0-1 0 0,0 0 1 0 0,0 0 0 0 0,-1 0 0 0 0,1 0 0 0 0,0-1 0 0 0,0 1-1 0 0,-1-1 1 0 0,1 0 0 0 0,0 0 0 0 0,-1 0 0 0 0,1 0 0 0 0,-1 0 0 0 0,1 0-1 0 0,-1-1 1 0 0,0 1 0 0 0,1-1 0 0 0,-1 0 0 0 0,0 0 0 0 0,0 0-1 0 0,0 0 1 0 0,0 0 0 0 0,-1 0 0 0 0,1 0 0 0 0,-1 0 0 0 0,1-1 0 0 0,-1 1-1 0 0,0-1 1 0 0,0 1 0 0 0,0-1 0 0 0,0 0 0 0 0,0 1 0 0 0,0-1-1 0 0,-1 0 1 0 0,1 1 0 0 0,-1-1 0 0 0,0-2-21 0 0,0-2-58 0 0,-1 1-1 0 0,0-1 1 0 0,0 1 0 0 0,-1-1 0 0 0,1 1-1 0 0,-1-1 1 0 0,-1 1 0 0 0,1 0-1 0 0,-1 0 1 0 0,0 0 0 0 0,-1 0-1 0 0,1 1 1 0 0,-1-1 0 0 0,0 1 0 0 0,-1 0-1 0 0,1 0 1 0 0,-1 0 0 0 0,0 1-1 0 0,0 0 1 0 0,0 0 0 0 0,-4-2 58 0 0,-33-28-2705 0 0,16 10-7061 0 0,19 16-2102 0 0</inkml:trace>
  <inkml:trace contextRef="#ctx0" brushRef="#br0" timeOffset="120199.224">21353 1677 13275 0 0,'0'0'1304'0'0,"0"0"-550"0"0,0 0-249 0 0,0 0 133 0 0,0 0 183 0 0,0 0 125 0 0,0 0 43 0 0,0 0-15 0 0,0 0-39 0 0,0 0-49 0 0,0 0-71 0 0,0 0-132 0 0,0 0-102 0 0,3 8-68 0 0,21 105 1690 0 0,-26-72-1939 0 0,-3 0 0 0 0,-1-1-1 0 0,-2 0 1 0 0,-2 0 0 0 0,-6 13-264 0 0,-8 32 100 0 0,-27 172 68 0 0,38-188-326 0 0,12-68 60 0 0,1-19-3908 0 0,-1-11-160 0 0,0 10-3582 0 0,1 11-3517 0 0</inkml:trace>
  <inkml:trace contextRef="#ctx0" brushRef="#br0" timeOffset="120464.944">20961 2016 12811 0 0,'0'0'1609'0'0,"0"0"-591"0"0,0 0-210 0 0,0 0 70 0 0,0 0 82 0 0,0 0 5 0 0,0 0-63 0 0,0 0-115 0 0,0 0-118 0 0,31 1-119 0 0,99 4-108 0 0,-89-4-253 0 0,0-1-1 0 0,0-2 0 0 0,0-1 1 0 0,0-3-1 0 0,17-5-188 0 0,8 1-337 0 0,31-6-567 0 0,-37-9-8152 0 0,-52 21-1900 0 0</inkml:trace>
  <inkml:trace contextRef="#ctx0" brushRef="#br0" timeOffset="120772.784">21748 1688 11626 0 0,'0'0'2129'0'0,"0"0"-538"0"0,0 0-232 0 0,0 0-20 0 0,0 0 56 0 0,0 0-38 0 0,0 0-167 0 0,0 0-212 0 0,0 0-224 0 0,0 0-141 0 0,0 0-76 0 0,0 0-53 0 0,-15 37-38 0 0,-49 120-48 0 0,-22 97 474 0 0,82-243-869 0 0,0 0 0 0 0,1 1-1 0 0,0-1 1 0 0,1 1 0 0 0,0 0-1 0 0,1-1 1 0 0,1 1 0 0 0,0 0-1 0 0,0 0 1 0 0,1 0 0 0 0,0 0-1 0 0,1-1 1 0 0,1 1 0 0 0,0-1-1 0 0,0 1 1 0 0,1-1 0 0 0,0 0-1 0 0,1 0 1 0 0,1-1 0 0 0,-1 1-1 0 0,2-1 1 0 0,1 2-3 0 0,1-8 2 0 0,-1 0-1 0 0,1-1 0 0 0,0 0 1 0 0,0-1-1 0 0,0 0 0 0 0,0 0 1 0 0,1-1-1 0 0,-1 0 1 0 0,0 0-1 0 0,1-1 0 0 0,-1 0 1 0 0,1-1-1 0 0,-1 0 1 0 0,0-1-1 0 0,0 0 0 0 0,0 0 1 0 0,0-1-1 0 0,0 0 1 0 0,0-1-1 0 0,-1 0 0 0 0,1 0 1 0 0,-1 0-1 0 0,0-1 0 0 0,6-5-1 0 0,6-2 22 0 0,-12 7-20 0 0,-1 0 0 0 0,1 0-1 0 0,0 1 1 0 0,1 0 0 0 0,-1 1-1 0 0,1 0 1 0 0,-1 0 0 0 0,1 1-1 0 0,0 0 1 0 0,0 0-1 0 0,3 1-1 0 0,-11 2 4 0 0,1 0 0 0 0,0 0-1 0 0,-1 1 1 0 0,1-1-1 0 0,-1 1 1 0 0,1-1-1 0 0,-1 1 1 0 0,0-1-1 0 0,0 1 1 0 0,1 0-1 0 0,-1-1 1 0 0,0 1-1 0 0,-1 0 1 0 0,1 0-1 0 0,0 0 1 0 0,0 0-1 0 0,-1 0 1 0 0,1 0-1 0 0,-1 0 1 0 0,0 0-1 0 0,0 0 1 0 0,0 0-1 0 0,0 0 1 0 0,0 0-1 0 0,0 0 1 0 0,0 0-4 0 0,3 14 55 0 0,2 6-13 0 0,-4-15-49 0 0,1 1 0 0 0,-1-1 0 0 0,1 1 0 0 0,0-1 0 0 0,1 1 0 0 0,0-1 0 0 0,0 0 0 0 0,1 0 0 0 0,-1 0-1 0 0,1-1 1 0 0,1 1 0 0 0,-1-1 0 0 0,1 0 0 0 0,1 0 0 0 0,-1-1 0 0 0,1 0 0 0 0,0 0 0 0 0,0 0 0 0 0,3 2 7 0 0,23-5-1568 0 0,-21-3-4950 0 0,-5 1-5553 0 0</inkml:trace>
  <inkml:trace contextRef="#ctx0" brushRef="#br0" timeOffset="-6226.171">3323 462 2857 0 0,'0'0'2201'0'0,"0"0"-143"0"0,0 0-127 0 0,0 0-44 0 0,0 0 47 0 0,0 0-108 0 0,0 0-215 0 0,0 0-258 0 0,0 0-291 0 0,0 0-293 0 0,0 0-214 0 0,2-4-147 0 0,7-11-94 0 0,-7 12-46 0 0,-2 3-25 0 0,0 0-38 0 0,-7 11 908 0 0,-4 5-253 0 0,16-24 759 0 0,17-29-579 0 0,-14 22-66 0 0,-9 15-979 0 0,1 0 9 0 0,0 0-20 0 0,0 0 3 0 0,0 0 14 0 0,0 0-6 0 0,0 0-6 0 0,0 0-4 0 0,0 0 25 0 0,0 0 6 0 0,0 0-2 0 0,0 0-12 0 0,0 0-38 0 0,0 0-36 0 0,0 0-62 0 0,0 0-75 0 0,0 0-154 0 0,0 0-233 0 0,0 0-337 0 0,0 7-9035 0 0,0-3-1718 0 0</inkml:trace>
  <inkml:trace contextRef="#ctx0" brushRef="#br0" timeOffset="-5797.267">3382 837 13187 0 0,'0'0'1579'0'0,"0"0"-480"0"0,0 0-136 0 0,0 0 114 0 0,0 0 130 0 0,0 0-60 0 0,0 0-219 0 0,0 0-253 0 0,0 0-246 0 0,0 0-131 0 0,0 0-91 0 0,0 0-61 0 0,0 0-36 0 0,-6 4 1185 0 0,21-20 100 0 0,-12 9-1062 0 0,-10 13 355 0 0,-25 22-601 0 0,31-28-109 0 0,1 0 17 0 0,0 0-14 0 0,0 0 23 0 0,0 0 18 0 0,0 0-8 0 0,0 0-47 0 0,0 0-58 0 0,0 0-46 0 0,0 0-87 0 0,0 0-151 0 0,0 0-314 0 0,-3 0-4233 0 0,0 0-1559 0 0,-2 0-5723 0 0</inkml:trace>
  <inkml:trace contextRef="#ctx0" brushRef="#br0" timeOffset="-10968.396">818 112 7194 0 0,'0'0'1759'0'0,"0"0"-586"0"0,0 0-533 0 0,0 0-108 0 0,0 0 170 0 0,0 0 151 0 0,0 0 126 0 0,0 0-12 0 0,0 0-125 0 0,0 0-102 0 0,0 0-160 0 0,-6 28-151 0 0,-17 93-90 0 0,-5-2 96 0 0,-5-1 0 0 0,-5-1-1 0 0,-15 21-434 0 0,-47 81 131 0 0,61-155-20 0 0,38-64-13 0 0,1 0 88 0 0,0-19 498 0 0,3-4-564 0 0,0 1 0 0 0,1-1 0 0 0,2 1 0 0 0,0-1 0 0 0,1 2 0 0 0,2-1 0 0 0,5-10-120 0 0,-1 0 131 0 0,165-361 686 0 0,-109 236-559 0 0,-29 68 365 0 0,-37 129-103 0 0,-3-35-505 0 0,-2 55 64 0 0,2 0-1 0 0,2 0 1 0 0,3 0-1 0 0,3 0 1 0 0,2-1 0 0 0,3 0-1 0 0,2-1 1 0 0,10 19-79 0 0,-23-71 8 0 0,1 1 1 0 0,0-1-1 0 0,0 1 0 0 0,1-1 1 0 0,0 0-1 0 0,0-1 1 0 0,0 1-1 0 0,1-1 1 0 0,0 0-1 0 0,0 0 0 0 0,0 0 1 0 0,1 0-1 0 0,-1-1 1 0 0,1 0-1 0 0,0 0 1 0 0,6 2-9 0 0,-9-6 83 0 0,1-1 0 0 0,-1 1 0 0 0,0-1 0 0 0,0 0 0 0 0,0 0 0 0 0,0 0 0 0 0,0 0 0 0 0,0-1 0 0 0,0 1 1 0 0,0-1-1 0 0,-1 1 0 0 0,1-1 0 0 0,0 0 0 0 0,-1 0 0 0 0,0 0 0 0 0,1-1 0 0 0,-1 1 0 0 0,0 0 0 0 0,0-1 1 0 0,0 0-1 0 0,-1 1 0 0 0,1-1 0 0 0,0 0 0 0 0,-1 0 0 0 0,0 0 0 0 0,0 0 0 0 0,1-2-83 0 0,4-6 140 0 0,19-41 25 0 0,-3 0 1 0 0,-3-1-1 0 0,-1-1 1 0 0,-3 0-1 0 0,-2-1 1 0 0,-3-1-1 0 0,-2 0 1 0 0,-3-1-1 0 0,-2 1 1 0 0,-2-3-166 0 0,-1-98-23 0 0,-7 137-344 0 0,0 25-1326 0 0,6 60-3720 0 0,2-36-3791 0 0,-1-10-2345 0 0</inkml:trace>
  <inkml:trace contextRef="#ctx0" brushRef="#br0" timeOffset="-10602.369">1456 583 12067 0 0,'0'0'1736'0'0,"0"0"-318"0"0,0 0-66 0 0,0 0 35 0 0,0 0-52 0 0,0 0-248 0 0,0 0-340 0 0,0 0-271 0 0,0 0-206 0 0,0 0-166 0 0,0 0-40 0 0,0 0-5 0 0,0 0 9 0 0,-2 12 23 0 0,-12 87 178 0 0,15-94-183 0 0,0 1 1 0 0,1-1-1 0 0,-1 1 0 0 0,1-1 1 0 0,1 0-1 0 0,-1 0 0 0 0,1 0 0 0 0,-1 0 1 0 0,1 0-1 0 0,1-1 0 0 0,-1 1 1 0 0,1-1-1 0 0,0 0 0 0 0,0 0 0 0 0,0 0 1 0 0,0-1-1 0 0,0 1 0 0 0,1-1 1 0 0,0 0-1 0 0,0 0 0 0 0,0-1 0 0 0,0 1 1 0 0,0-1-1 0 0,0 0 0 0 0,1-1 1 0 0,-1 1-1 0 0,0-1 0 0 0,1 0 0 0 0,0-1 1 0 0,-1 1-1 0 0,1-1 0 0 0,-1 0 1 0 0,1 0-1 0 0,0-1 0 0 0,-1 1 0 0 0,1-1 1 0 0,-1-1-1 0 0,0 1 0 0 0,1-1 1 0 0,-1 0-1 0 0,0 0 0 0 0,0 0 0 0 0,0-1 1 0 0,0 0-1 0 0,0 0 0 0 0,-1 0 1 0 0,1-1-1 0 0,-1 1 0 0 0,0-1 0 0 0,2-2-86 0 0,-1 1 24 0 0,-1 0 0 0 0,0 0 1 0 0,0 0-1 0 0,0 0 0 0 0,-1-1 0 0 0,1 1 0 0 0,-2-1 0 0 0,1 0 0 0 0,0 0 0 0 0,-1 0 0 0 0,0 0 0 0 0,-1 0 0 0 0,1-1 0 0 0,-1 1 0 0 0,-1-1 0 0 0,1 1 0 0 0,-1 0 0 0 0,0-1 0 0 0,0 1 0 0 0,-1-1 0 0 0,0 1 0 0 0,0 0 0 0 0,0-1 0 0 0,-1 1 0 0 0,0 0 0 0 0,0 0 0 0 0,-1 0 0 0 0,0 0 1 0 0,0 0-1 0 0,0 1 0 0 0,0-1 0 0 0,-1 1 0 0 0,0 0 0 0 0,0 0 0 0 0,-1 0 0 0 0,1 1 0 0 0,-1 0 0 0 0,0 0 0 0 0,0 0 0 0 0,-2-1-24 0 0,-3-1-235 0 0,0 1 0 0 0,1 1 0 0 0,-1 0-1 0 0,-1 0 1 0 0,1 1 0 0 0,-1 0 0 0 0,1 1 0 0 0,-1 0 0 0 0,0 0 0 0 0,0 1-1 0 0,-4 1 236 0 0,-12 5-4318 0 0,3 7-3488 0 0,16-5-4361 0 0</inkml:trace>
  <inkml:trace contextRef="#ctx0" brushRef="#br0" timeOffset="-10187.285">2009 61 10178 0 0,'0'0'2894'0'0,"0"0"-689"0"0,0 0-466 0 0,0 0-200 0 0,0 0-118 0 0,0 0-140 0 0,0 0-236 0 0,0 0-227 0 0,0 0-176 0 0,0 0-120 0 0,0 0-95 0 0,0 0-58 0 0,0 0-66 0 0,2-3-43 0 0,-2 3-228 0 0,1-1 0 0 0,0 1 0 0 0,-1-1 0 0 0,1 1-1 0 0,0 0 1 0 0,0-1 0 0 0,-1 1 0 0 0,1 0 0 0 0,0 0 0 0 0,0-1 0 0 0,-1 1 0 0 0,1 0 0 0 0,0 0 0 0 0,0 0 0 0 0,0 0 0 0 0,-1 0 0 0 0,1 0 0 0 0,0 0 0 0 0,0 0 0 0 0,-1 0-1 0 0,1 1 1 0 0,0-1 0 0 0,0 0 0 0 0,0 0 0 0 0,-1 1 0 0 0,1-1 0 0 0,0 0 0 0 0,-1 1 0 0 0,1-1 0 0 0,0 1 0 0 0,-1-1 0 0 0,1 1 0 0 0,-1-1 0 0 0,1 1 0 0 0,0 0-1 0 0,-1-1 1 0 0,0 1 0 0 0,1 0 0 0 0,-1-1 0 0 0,1 1 0 0 0,-1 0 0 0 0,0-1 0 0 0,1 1 0 0 0,-1 0 0 0 0,0 0 0 0 0,0-1 0 0 0,0 1 0 0 0,1 0 0 0 0,-1 0 0 0 0,0 0-1 0 0,0-1 1 0 0,0 1 0 0 0,0 0 0 0 0,0 0 0 0 0,-1 0 0 0 0,1 0-32 0 0,50 138 1050 0 0,-41-91-1009 0 0,-3 1 0 0 0,-2-1 1 0 0,-2 1-1 0 0,-2 0 0 0 0,-3 0 1 0 0,-1 1-42 0 0,-47 148 32 0 0,38-161-579 0 0,1-85-13021 0 0,9 37 4811 0 0</inkml:trace>
  <inkml:trace contextRef="#ctx0" brushRef="#br0" timeOffset="-9676.757">1745 477 11883 0 0,'0'0'1564'0'0,"0"0"-585"0"0,0 0-214 0 0,0 0 131 0 0,0 0 223 0 0,0 0 92 0 0,0 0-124 0 0,0 0-213 0 0,0 0-230 0 0,0 0-155 0 0,0 0-121 0 0,0 0-90 0 0,0 0-92 0 0,32 0-72 0 0,98 0-37 0 0,-102 1-141 0 0,0 0-1 0 0,-1 2 1 0 0,1 1-1 0 0,-1 1 1 0 0,0 1-1 0 0,3 2 65 0 0,16 5-178 0 0,116 48 175 0 0,-152-59 209 0 0,1-2 0 0 0,-1 1 0 0 0,0-1 1 0 0,0 0-1 0 0,0-1 0 0 0,1 0 0 0 0,-1-1 0 0 0,0 0 0 0 0,0-1 0 0 0,0 0 1 0 0,-1 0-1 0 0,1-1 0 0 0,-1 0 0 0 0,0-1 0 0 0,0 0 0 0 0,0-1 1 0 0,-1 1-1 0 0,0-2 0 0 0,0 1 0 0 0,0-1 0 0 0,-1 0 0 0 0,0-1 0 0 0,0 0 1 0 0,-1 0-1 0 0,0 0 0 0 0,0-2-206 0 0,-4 8 15 0 0,0 0 0 0 0,0-1 1 0 0,-1 1-1 0 0,1-1 0 0 0,-1 0 0 0 0,1 1 0 0 0,-1-1 1 0 0,0 0-1 0 0,0 0 0 0 0,-1 0 0 0 0,1 0 1 0 0,0 1-1 0 0,-1-1 0 0 0,0 0 0 0 0,0 0 0 0 0,0 0 1 0 0,0 0-1 0 0,0 0 0 0 0,0 0 0 0 0,-1 0 1 0 0,1 0-1 0 0,-1 0 0 0 0,0 0 0 0 0,0 0 0 0 0,0 0 1 0 0,-1 1-1 0 0,1-1 0 0 0,0 0 0 0 0,-1 1 1 0 0,0-1-1 0 0,1 1 0 0 0,-1 0 0 0 0,0 0 1 0 0,-1-1-1 0 0,1 1 0 0 0,0 1 0 0 0,0-1 0 0 0,-1 0 1 0 0,1 0-1 0 0,-1 1 0 0 0,0-1 0 0 0,1 1 1 0 0,-1 0-1 0 0,0 0 0 0 0,0 0 0 0 0,0 0 0 0 0,0 1 1 0 0,-2-1-16 0 0,-3 1-16 0 0,0 0 1 0 0,0 0-1 0 0,-1 1 0 0 0,1 1 1 0 0,0-1-1 0 0,0 1 1 0 0,1 1-1 0 0,-1-1 0 0 0,0 2 1 0 0,1-1-1 0 0,0 1 1 0 0,-1 0-1 0 0,1 0 1 0 0,1 0-1 0 0,-1 1 0 0 0,1 1 1 0 0,0-1-1 0 0,0 1 1 0 0,0 0-1 0 0,1 0 0 0 0,0 0 1 0 0,-2 4 15 0 0,-4 1-3 0 0,2 0 1 0 0,-1 0-1 0 0,1 1 0 0 0,1 0 1 0 0,0 0-1 0 0,1 1 0 0 0,0 0 1 0 0,1 0-1 0 0,0 0 0 0 0,1 1 1 0 0,1 0-1 0 0,0 0 0 0 0,1 1 1 0 0,1-1-1 0 0,0 1 0 0 0,1-1 1 0 0,0 1-1 0 0,1-1 0 0 0,2 11 3 0 0,2-17 2 0 0,1-1 0 0 0,0 1 0 0 0,1-1 0 0 0,-1 0 0 0 0,2 0-1 0 0,-1-1 1 0 0,1 1 0 0 0,0-2 0 0 0,0 1 0 0 0,0-1 0 0 0,1 0 0 0 0,0 0 0 0 0,0-1-1 0 0,0 0 1 0 0,0-1 0 0 0,1 1 0 0 0,0-2 0 0 0,-1 1 0 0 0,1-1 0 0 0,0-1-2 0 0,20 5-18 0 0,0-1 0 0 0,-1-2 0 0 0,1-1 0 0 0,0-2 0 0 0,28-2 18 0 0,5 1-282 0 0,18-7-1452 0 0,-39 2-5149 0 0,-27 5-5244 0 0</inkml:trace>
  <inkml:trace contextRef="#ctx0" brushRef="#br0" timeOffset="-7153.557">155 1327 152 0 0,'0'0'1111'0'0,"0"0"-700"0"0,0 0-467 0 0,0 0 125 0 0,0 0 458 0 0,0 0 601 0 0,0 0 471 0 0,0 0 145 0 0,0 0-89 0 0,0 0-166 0 0,0 0-172 0 0,31 3-139 0 0,103 7-96 0 0,5-5 491 0 0,1-6 0 0 0,0-6 1 0 0,0-7-1 0 0,54-15-1573 0 0,-89 14 449 0 0,882-99 1909 0 0,-579 96-2423 0 0,-315 15-1004 0 0,-54-2-7808 0 0,-32 2-2602 0 0</inkml:trace>
  <inkml:trace contextRef="#ctx0" brushRef="#br0" timeOffset="-4750.594">4120 234 9178 0 0,'0'0'1228'0'0,"0"0"-589"0"0,0 0-363 0 0,0 0 24 0 0,0 0 191 0 0,0 0 345 0 0,0 0 240 0 0,0 0 69 0 0,0 0-32 0 0,0 0-266 0 0,0 0-251 0 0,-2 32-142 0 0,-7 104-69 0 0,-14 156 1431 0 0,16-259-1801 0 0,-2 0 0 0 0,-2-1-1 0 0,-1 0 1 0 0,-1-1 0 0 0,-1-1-1 0 0,-2 0 1 0 0,-1-1 0 0 0,-8 8-15 0 0,-43 29-3434 0 0,57-69-6335 0 0,11-1 2474 0 0</inkml:trace>
  <inkml:trace contextRef="#ctx0" brushRef="#br0" timeOffset="-4276.959">3997 742 0 0 0,'0'0'669'0'0,"0"0"694"0"0,0 0 318 0 0,0 0 129 0 0,0 0 26 0 0,0 0-25 0 0,0 0-84 0 0,0 0-117 0 0,0 0-171 0 0,0 0-151 0 0,16 10-112 0 0,51 28-112 0 0,-65-37-992 0 0,1-1 1 0 0,-1 1-1 0 0,0 0 0 0 0,1-1 0 0 0,-1 1 0 0 0,1-1 0 0 0,-1 1 0 0 0,0-1 0 0 0,1 0 0 0 0,-1 0 0 0 0,1 0 0 0 0,-1-1 0 0 0,1 1 0 0 0,-1-1 0 0 0,0 1 1 0 0,1-1-1 0 0,-1 0 0 0 0,0 0 0 0 0,0 0 0 0 0,1 0 0 0 0,-1 0 0 0 0,0 0 0 0 0,0 0 0 0 0,0-1 0 0 0,0 1 0 0 0,0-1 0 0 0,-1 0 0 0 0,1 1 0 0 0,0-2-72 0 0,7-4 283 0 0,10-9 39 0 0,-1 0 0 0 0,0-1 0 0 0,-1-1 0 0 0,-1 0 1 0 0,0-2-1 0 0,-2 0 0 0 0,0 0 0 0 0,-1-1 0 0 0,2-8-322 0 0,0-1 121 0 0,-1 0-1 0 0,-2-1 1 0 0,-1-1-1 0 0,-2 0 1 0 0,0 0-1 0 0,1-23-120 0 0,-6 3 415 0 0,-4 52-370 0 0,0 0-72 0 0,0 8-246 0 0,-31 201 385 0 0,31 30 451 0 0,14-117 52 0 0,-10-93-6983 0 0,3-43-2340 0 0,-3 10-1135 0 0</inkml:trace>
  <inkml:trace contextRef="#ctx0" brushRef="#br0" timeOffset="-4030.751">4613 517 8746 0 0,'0'0'1938'0'0,"0"0"-703"0"0,0 0-273 0 0,0 0 168 0 0,0 0 244 0 0,0 0 75 0 0,0 0-127 0 0,0 0-229 0 0,0 0-236 0 0,0 0-167 0 0,-5 34-112 0 0,-17 105-127 0 0,23-62 130 0 0,16 100-162 0 0,-21-169-1474 0 0,-3-20-4978 0 0,7-6-2992 0 0,0 11 2313 0 0</inkml:trace>
  <inkml:trace contextRef="#ctx0" brushRef="#br0" timeOffset="-3730.472">4788 635 5977 0 0,'0'0'2099'0'0,"0"0"-658"0"0,0 0-126 0 0,0 0 128 0 0,0 0 60 0 0,0 0-30 0 0,0 0-170 0 0,-32 20-228 0 0,-99 61-197 0 0,33-10 1159 0 0,97-71-2012 0 0,0 1 0 0 0,0-1-1 0 0,0 1 1 0 0,0 0-1 0 0,0-1 1 0 0,0 1 0 0 0,0 0-1 0 0,0 0 1 0 0,1 0 0 0 0,-1 0-1 0 0,0 0 1 0 0,0-1-1 0 0,1 1 1 0 0,-1 0 0 0 0,1 1-1 0 0,-1-1 1 0 0,1 0 0 0 0,-1 0-1 0 0,1 0 1 0 0,0 0-1 0 0,0 0 1 0 0,-1 0 0 0 0,1 0-1 0 0,0 1 1 0 0,0-1 0 0 0,0 0-1 0 0,0 0 1 0 0,0 0-1 0 0,0 0 1 0 0,1 1 0 0 0,-1-1-1 0 0,0 0 1 0 0,1 0-1 0 0,-1 0 1 0 0,0 0 0 0 0,1 0-1 0 0,-1 0 1 0 0,1 0 0 0 0,0 0-1 0 0,-1 0 1 0 0,1 0-1 0 0,0 0 1 0 0,0 0 0 0 0,-1 0-1 0 0,1-1 1 0 0,0 1 0 0 0,0 0-1 0 0,0 0 1 0 0,0-1-1 0 0,0 1 1 0 0,0-1 0 0 0,0 1-25 0 0,167 72 2039 0 0,-142-35-1522 0 0,-25-36-2688 0 0,-1-4-3399 0 0,0 1-6317 0 0</inkml:trace>
  <inkml:trace contextRef="#ctx0" brushRef="#br0" timeOffset="86946.849">41 2063 0 0 0,'0'0'1494'0'0,"0"0"-558"0"0,0 0-245 0 0,0 0 132 0 0,0 0 357 0 0,0 0 305 0 0,0 0 176 0 0,0 0-26 0 0,0 0-208 0 0,0 0-242 0 0,0 0-255 0 0,-7-3-214 0 0,-20-9-144 0 0,20 9-76 0 0,7 3-10 0 0,0 0 75 0 0,43 51 3731 0 0,-32-46-4065 0 0,1 0 1 0 0,0-1-1 0 0,0 0 1 0 0,1-1-1 0 0,-1 0 1 0 0,1-1-1 0 0,-1 0 1 0 0,1-1 0 0 0,0-1-1 0 0,-1 0 1 0 0,1-1-1 0 0,0 0 1 0 0,1-1-228 0 0,6-1 101 0 0,0-2 0 0 0,0 0 1 0 0,0-1-1 0 0,-1-1 0 0 0,1-1 1 0 0,-2-1-1 0 0,1 0 1 0 0,-1-2-1 0 0,-1 0 0 0 0,0 0 1 0 0,0-2-1 0 0,-2 0 0 0 0,1-1 1 0 0,-2-1-1 0 0,0 0 0 0 0,12-17-101 0 0,-22 27 4 0 0,0 1 0 0 0,-1-1 0 0 0,1-1 0 0 0,-1 1 0 0 0,-1 0 0 0 0,1-1 0 0 0,-1 1 0 0 0,0-1 0 0 0,0 0 0 0 0,0 0 0 0 0,-1 0 0 0 0,0 0 0 0 0,0 0 0 0 0,-1 0 0 0 0,1 0 0 0 0,-1 0 0 0 0,-1 0 0 0 0,1 0 0 0 0,-1 0 0 0 0,0 0 0 0 0,0 0 0 0 0,-1 0 0 0 0,0 0 0 0 0,0 1 0 0 0,0-1 0 0 0,-3-3-4 0 0,-4 2-80 0 0,0 0-1 0 0,0 1 0 0 0,-1 0 0 0 0,0 1 0 0 0,0 0 0 0 0,-1 1 1 0 0,0 0-1 0 0,1 0 0 0 0,-1 1 0 0 0,0 0 0 0 0,-1 1 0 0 0,1 1 1 0 0,0-1-1 0 0,0 2 0 0 0,-1 0 0 0 0,1 0 0 0 0,-1 1 0 0 0,-7 2 81 0 0,3-1 1 0 0,0 2-1 0 0,1 0 0 0 0,0 0 0 0 0,0 2 0 0 0,0 0 0 0 0,0 0 0 0 0,1 2 0 0 0,0 0 0 0 0,1 0 0 0 0,0 1 1 0 0,0 1-1 0 0,1 0 0 0 0,0 1 0 0 0,1 0 0 0 0,0 1 0 0 0,0 0 0 0 0,2 0 0 0 0,-1 1 0 0 0,2 1 0 0 0,0-1 1 0 0,0 2-1 0 0,1-1 0 0 0,1 1 0 0 0,1 0 0 0 0,0 0 0 0 0,1 0 0 0 0,0 4 0 0 0,2-12 47 0 0,1 1-1 0 0,0-1 1 0 0,0 1 0 0 0,1 0-1 0 0,0 0 1 0 0,0-1 0 0 0,1 1-1 0 0,0 0 1 0 0,1-1 0 0 0,-1 1 0 0 0,1-1-1 0 0,1 1 1 0 0,-1-1 0 0 0,2 0-1 0 0,-1 0 1 0 0,0 0 0 0 0,1 0-1 0 0,1-1 1 0 0,-1 0 0 0 0,1 1-1 0 0,0-2 1 0 0,0 1 0 0 0,1-1-1 0 0,0 1 1 0 0,-1-1 0 0 0,2-1-1 0 0,-1 1 1 0 0,1-1 0 0 0,-1 0-1 0 0,1-1 1 0 0,0 0 0 0 0,4 2-47 0 0,16 4 185 0 0,0-2-1 0 0,0 0 1 0 0,0-2 0 0 0,1 0 0 0 0,0-2 0 0 0,0-1 0 0 0,0-2-1 0 0,0 0 1 0 0,-1-2 0 0 0,17-4-185 0 0,68-27 223 0 0,-78 35-2126 0 0,-15 15-8451 0 0,-15-14 2142 0 0</inkml:trace>
  <inkml:trace contextRef="#ctx0" brushRef="#br0" timeOffset="87216.685">1210 1795 9458 0 0,'0'0'1867'0'0,"0"0"-376"0"0,0 0-47 0 0,0 0 265 0 0,0 0 207 0 0,0 0-14 0 0,0 0-308 0 0,0 0-430 0 0,0 0-331 0 0,0 0-235 0 0,0 0-107 0 0,0 0-66 0 0,-20 31-60 0 0,-63 100-70 0 0,-63 100 408 0 0,52-76-2836 0 0,70-141-2721 0 0,3-27-9209 0 0,18 9 8858 0 0</inkml:trace>
  <inkml:trace contextRef="#ctx0" brushRef="#br0" timeOffset="87459.271">806 1817 6873 0 0,'0'0'3297'0'0,"0"0"-883"0"0,0 0-412 0 0,0 0-75 0 0,0 0-115 0 0,0 0-242 0 0,0 0-392 0 0,0 0-405 0 0,0 0-213 0 0,0 0-85 0 0,0 0 14 0 0,0 0 49 0 0,0 0-37 0 0,11 10-54 0 0,58 72 417 0 0,56 83 710 0 0,-72-102-1377 0 0,-43-51-265 0 0,0 0 0 0 0,1-1 0 0 0,0 0 0 0 0,1-1 0 0 0,0 0 0 0 0,1 0 0 0 0,0-2 0 0 0,12 8 68 0 0,-4-13-1697 0 0,-13-4-1988 0 0,-1-1-4334 0 0,-1 2-4383 0 0</inkml:trace>
  <inkml:trace contextRef="#ctx0" brushRef="#br0" timeOffset="88010.073">1688 1946 12027 0 0,'0'0'922'0'0,"0"0"-60"0"0,0 0 258 0 0,0 0 346 0 0,0 0 174 0 0,0 0-123 0 0,0 0-340 0 0,0 0-286 0 0,0 0-151 0 0,0 0-72 0 0,0 0-38 0 0,0 0-31 0 0,0 0-90 0 0,1-13-77 0 0,1-39-49 0 0,-2 51-356 0 0,0 0 0 0 0,0 0 1 0 0,-1 0-1 0 0,1 0 0 0 0,-1 0 0 0 0,1 0 1 0 0,-1 0-1 0 0,1 0 0 0 0,-1 0 0 0 0,1 0 1 0 0,-1 1-1 0 0,0-1 0 0 0,1 0 0 0 0,-1 0 1 0 0,0 1-1 0 0,0-1 0 0 0,1 0 0 0 0,-1 1 0 0 0,0-1 1 0 0,0 1-1 0 0,0-1 0 0 0,0 1 0 0 0,0 0 1 0 0,0-1-1 0 0,0 1 0 0 0,0 0 0 0 0,0 0 1 0 0,0-1-1 0 0,0 1 0 0 0,0 0 0 0 0,0 0 1 0 0,0 0-1 0 0,0 0 0 0 0,0 0 0 0 0,0 1 1 0 0,0-1-1 0 0,0 0 0 0 0,0 0 0 0 0,0 1 1 0 0,0-1-1 0 0,0 1 0 0 0,0-1-27 0 0,-4 1 76 0 0,-7 1-3 0 0,1 1-1 0 0,-1 0 1 0 0,1 1 0 0 0,0 1-1 0 0,0 0 1 0 0,0 0-1 0 0,1 1 1 0 0,0 0 0 0 0,0 1-1 0 0,0 0 1 0 0,1 1 0 0 0,0-1-1 0 0,0 2-72 0 0,0-1 24 0 0,0 1 0 0 0,0 0-1 0 0,0 0 1 0 0,1 1 0 0 0,1 0-1 0 0,-1 0 1 0 0,2 1 0 0 0,0 0-1 0 0,0 0 1 0 0,1 1 0 0 0,0-1-1 0 0,1 1 1 0 0,0 0 0 0 0,1 0-1 0 0,0 1 1 0 0,1 0-24 0 0,2-10 1 0 0,1 0 0 0 0,-1 0 0 0 0,1 0-1 0 0,0 0 1 0 0,-1 0 0 0 0,1-1 0 0 0,1 1 0 0 0,-1 0 0 0 0,0-1-1 0 0,1 1 1 0 0,-1-1 0 0 0,1 1 0 0 0,0-1 0 0 0,0 0 0 0 0,0 0-1 0 0,0 0 1 0 0,0 0 0 0 0,0 0 0 0 0,0 0 0 0 0,1-1 0 0 0,-1 1-1 0 0,1-1 1 0 0,-1 1 0 0 0,1-1 0 0 0,0 0 0 0 0,0 0 0 0 0,-1 0-1 0 0,1 0 1 0 0,3 0-1 0 0,87 3 213 0 0,-74-11-171 0 0,0 0 0 0 0,-1-1 0 0 0,1 0-1 0 0,-2-2 1 0 0,1 0 0 0 0,-2-1 0 0 0,13-10-42 0 0,-17 12 23 0 0,129-138 172 0 0,-134 152-399 0 0,-5 8 200 0 0,15 43-116 0 0,55 65-4280 0 0,-59-104 797 0 0,-8-8-1344 0 0,-3-5 1095 0 0,4 3-7820 0 0</inkml:trace>
  <inkml:trace contextRef="#ctx0" brushRef="#br0" timeOffset="88527.768">2009 2240 8746 0 0,'0'0'2650'0'0,"0"0"-759"0"0,0 0-447 0 0,0 0-194 0 0,0 0-63 0 0,0 0-43 0 0,0 0-104 0 0,0 0-120 0 0,0 0-111 0 0,0 0-81 0 0,0 0-72 0 0,0 0-72 0 0,8-18-72 0 0,46-90 312 0 0,-28 57-48 0 0,-18 33-674 0 0,1 0 1 0 0,0 0-1 0 0,2 1 1 0 0,0 1-1 0 0,0 0 1 0 0,2 0-1 0 0,0 1 0 0 0,0 1 1 0 0,4-3-103 0 0,-16 17-1 0 0,-1 0 0 0 0,0-1 0 0 0,0 1 0 0 0,1-1 1 0 0,-1 1-1 0 0,0 0 0 0 0,1-1 0 0 0,-1 1 0 0 0,0 0 0 0 0,1-1 0 0 0,-1 1 1 0 0,1 0-1 0 0,-1 0 0 0 0,0-1 0 0 0,1 1 0 0 0,-1 0 0 0 0,1 0 0 0 0,-1 0 1 0 0,1 0-1 0 0,-1 0 0 0 0,1-1 0 0 0,-1 1 0 0 0,1 0 0 0 0,-1 0 0 0 0,1 0 1 0 0,-1 0-1 0 0,1 0 0 0 0,-1 1 0 0 0,1-1 0 0 0,-1 0 0 0 0,1 0 0 0 0,-1 0 1 0 0,0 0-1 0 0,1 0 0 0 0,-1 1 0 0 0,1-1 0 0 0,-1 0 0 0 0,1 0 0 0 0,-1 1 1 0 0,0-1-1 0 0,1 0 0 0 0,-1 1 0 0 0,0-1 0 0 0,1 0 0 0 0,-1 1 0 0 0,0-1 1 0 0,1 0-1 0 0,-1 1 0 0 0,0-1 0 0 0,0 1 0 0 0,1-1 0 0 0,-1 1 0 0 0,0-1 1 0 0,0 1-1 0 0,0-1 0 0 0,0 1 0 0 0,0-1 0 0 0,0 1 1 0 0,1 35 46 0 0,-2-25-10 0 0,-8 114 8 0 0,10-124-42 0 0,0 1 0 0 0,0 0 0 0 0,0 0 0 0 0,0-1 0 0 0,0 1 0 0 0,0 0 0 0 0,1-1 0 0 0,-1 1 0 0 0,1-1 0 0 0,-1 0 0 0 0,1 1 1 0 0,-1-1-1 0 0,1 0 0 0 0,0 0 0 0 0,0 0 0 0 0,-1 0 0 0 0,1 0 0 0 0,0-1 0 0 0,0 1 0 0 0,0-1 0 0 0,0 1 0 0 0,0-1 0 0 0,0 1 0 0 0,0-1 0 0 0,0 0 0 0 0,0 0 0 0 0,0 0 0 0 0,0 0 0 0 0,0 0 0 0 0,0-1 0 0 0,0 1 0 0 0,0-1 1 0 0,0 1-1 0 0,0-1 0 0 0,0 0 0 0 0,0 0 0 0 0,0 1 0 0 0,-1-1 0 0 0,1-1 0 0 0,0 1 0 0 0,0-1-2 0 0,198-192 193 0 0,-190 185-196 0 0,-9 8 4 0 0,1-1 0 0 0,-1 1 0 0 0,0-1 0 0 0,1 1 0 0 0,0 0 0 0 0,-1 0 0 0 0,1-1 0 0 0,0 1 0 0 0,-1 0 0 0 0,1 1 0 0 0,0-1 0 0 0,0 0 0 0 0,0 0 0 0 0,0 1 0 0 0,0-1 0 0 0,0 1 0 0 0,0 0 0 0 0,0-1 0 0 0,0 1 0 0 0,0 0 0 0 0,0 0 0 0 0,0 0 0 0 0,0 1 0 0 0,0-1 0 0 0,1 1-1 0 0,6 42 162 0 0,-6-9-91 0 0,-3-22-30 0 0,1 1 0 0 0,0-1 0 0 0,1 0-1 0 0,0 0 1 0 0,1 0 0 0 0,0 0 0 0 0,1 0 0 0 0,0-1-1 0 0,1 1 1 0 0,5 8-41 0 0,7 6-88 0 0,1-9-980 0 0,-16-15 604 0 0,1 0-861 0 0,0-2-5440 0 0,-1 0-5295 0 0</inkml:trace>
  <inkml:trace contextRef="#ctx0" brushRef="#br0" timeOffset="89166.691">2839 2001 13051 0 0,'0'0'1528'0'0,"0"0"-560"0"0,0 0-188 0 0,0 0 50 0 0,0 0 81 0 0,0 0 8 0 0,0 0-54 0 0,0 0-86 0 0,0 0-76 0 0,0 0-60 0 0,0 0-99 0 0,0 0-73 0 0,0 0-37 0 0,9 12-14 0 0,30 40-3 0 0,-18 22 676 0 0,-19-54-890 0 0,2 193 698 0 0,-32-18-755 0 0,26-182-138 0 0,-1 1 1 0 0,0-1-1 0 0,-1 1 1 0 0,0-1 0 0 0,-1 0-1 0 0,-1-1 1 0 0,0 1-1 0 0,0-1 1 0 0,-6 8-9 0 0,11-20 10 0 0,1 1 0 0 0,-1 0 0 0 0,1 0 0 0 0,-1 0 0 0 0,1 0 0 0 0,-1 0 0 0 0,1-1 0 0 0,-1 1 0 0 0,0 0 0 0 0,1-1 0 0 0,-1 1 0 0 0,0 0 0 0 0,0-1 0 0 0,0 1 0 0 0,1-1 0 0 0,-1 1 0 0 0,0-1 0 0 0,0 1 0 0 0,0-1 0 0 0,0 0 0 0 0,0 1 0 0 0,0-1 0 0 0,0 0 0 0 0,0 0 0 0 0,0 0 0 0 0,0 0 0 0 0,0 0 0 0 0,0 0 0 0 0,0 0 0 0 0,0 0 0 0 0,0 0 0 0 0,0 0 0 0 0,1-1 0 0 0,-1 1 0 0 0,0 0 0 0 0,0 0 0 0 0,0-1 0 0 0,0 1 0 0 0,0-1 0 0 0,0 1 0 0 0,0-1 0 0 0,1 1 0 0 0,-1-1 0 0 0,0 0 0 0 0,0 1 0 0 0,1-1 0 0 0,-1 0 0 0 0,1 0 0 0 0,-1 1 0 0 0,0-1 0 0 0,1 0 0 0 0,-1 0 0 0 0,1 0 0 0 0,0 0 0 0 0,-1 0 0 0 0,1 0 0 0 0,0 1 0 0 0,-1-1 0 0 0,1 0 0 0 0,0 0 0 0 0,0 0 0 0 0,0 0 0 0 0,0 0 0 0 0,0 0 0 0 0,0 0 0 0 0,0-1-10 0 0,2-26 13 0 0,0 0-1 0 0,2 0 1 0 0,1 1-1 0 0,2 0 1 0 0,0 0 0 0 0,2 0-1 0 0,0 1 1 0 0,2 0-1 0 0,1 1 1 0 0,10-14-13 0 0,8-24-12 0 0,-2-2-19 0 0,3 3 1 0 0,2 0-1 0 0,3 2 1 0 0,3 2-1 0 0,3 1 1 0 0,11-8 30 0 0,-50 60-5 0 0,1 0 1 0 0,-1 1-1 0 0,1 0 1 0 0,0-1-1 0 0,1 2 1 0 0,-1-1-1 0 0,1 0 1 0 0,0 1-1 0 0,0 0 1 0 0,0 0-1 0 0,0 0 1 0 0,0 1 0 0 0,1 0-1 0 0,-1 0 1 0 0,1 0-1 0 0,-1 0 1 0 0,1 1-1 0 0,0 0 1 0 0,0 0-1 0 0,-1 1 1 0 0,1 0-1 0 0,2 0 5 0 0,-4 3 5 0 0,0 1-1 0 0,0 0 0 0 0,-1 1 1 0 0,1-1-1 0 0,-1 1 1 0 0,0-1-1 0 0,0 1 1 0 0,-1 0-1 0 0,1 0 0 0 0,-1 0 1 0 0,0 0-1 0 0,-1 0 1 0 0,1 1-1 0 0,-1-1 1 0 0,0 1-1 0 0,0-1 0 0 0,-1 0 1 0 0,1 1-1 0 0,-1 0 1 0 0,-1-1-1 0 0,1 1 1 0 0,-1-1-1 0 0,0 1-4 0 0,1-6-1 0 0,1 11 7 0 0,-1 0 0 0 0,0 0-1 0 0,-1 0 1 0 0,-1 0 0 0 0,1 0-1 0 0,-2 0 1 0 0,1 0 0 0 0,-2-1-1 0 0,1 1 1 0 0,-1-1 0 0 0,-1 0-1 0 0,0 0 1 0 0,0 0-1 0 0,-1-1 1 0 0,-1 0 0 0 0,1 0-1 0 0,-1 0 1 0 0,-1-1 0 0 0,1 0-1 0 0,-1-1 1 0 0,-1 0 0 0 0,-4 3-6 0 0,3-2-29 0 0,-1 0 0 0 0,0-1 1 0 0,-1 0-1 0 0,0-1 1 0 0,0-1-1 0 0,0 0 0 0 0,-1 0 1 0 0,1-1-1 0 0,-1-1 1 0 0,0 0-1 0 0,0-1 0 0 0,-1 0 1 0 0,1-1-1 0 0,0-1 1 0 0,0 0-1 0 0,-4-1 29 0 0,15 1-59 0 0,-1 0-1 0 0,1-1 1 0 0,0 1 0 0 0,0-1-1 0 0,0 0 1 0 0,0 0 0 0 0,1 0-1 0 0,-1 0 1 0 0,0 0-1 0 0,0 0 1 0 0,0 0 0 0 0,1 0-1 0 0,-1-1 1 0 0,1 1 0 0 0,-1-1-1 0 0,1 1 1 0 0,-1-1 0 0 0,1 1-1 0 0,0-1 1 0 0,0 0-1 0 0,0 0 1 0 0,0 0 0 0 0,0 0-1 0 0,0 0 1 0 0,0 0 0 0 0,1 0-1 0 0,-1 0 1 0 0,1 0 0 0 0,-1 0 59 0 0,-1-19-3150 0 0,4 0-3721 0 0,1 13-4857 0 0</inkml:trace>
  <inkml:trace contextRef="#ctx0" brushRef="#br0" timeOffset="89517.253">3516 1500 15731 0 0,'0'0'1230'0'0,"0"0"-156"0"0,0 0 58 0 0,0 0 207 0 0,0 0 102 0 0,0 0-135 0 0,0 0-310 0 0,0 0-329 0 0,0 0-203 0 0,0 0-68 0 0,0 0 4 0 0,0 0 11 0 0,0 0-18 0 0,9 3-47 0 0,30 13-47 0 0,-37-13-253 0 0,1 0 0 0 0,0 0 0 0 0,-1 0 1 0 0,1 0-1 0 0,-1 1 0 0 0,0-1 0 0 0,0 1 0 0 0,0 0 1 0 0,-1 0-1 0 0,1 0 0 0 0,-1-1 0 0 0,0 1 1 0 0,0 0-1 0 0,0 1 0 0 0,-1-1 0 0 0,0 0 1 0 0,1 0-47 0 0,1 7 110 0 0,1 173 543 0 0,-8-135-613 0 0,-2 0 1 0 0,-3 0-1 0 0,-2-1 0 0 0,-11 29-40 0 0,-11 41-58 0 0,25-52-557 0 0,25-66-592 0 0,42-52-4471 0 0,-46 37 2914 0 0,-1 2-3580 0 0,-5 1-5045 0 0</inkml:trace>
  <inkml:trace contextRef="#ctx0" brushRef="#br0" timeOffset="89913.727">3682 2045 5369 0 0,'0'0'1575'0'0,"0"0"24"0"0,0 0 135 0 0,0 0 98 0 0,0 0-55 0 0,0 0-266 0 0,0 0-267 0 0,0 0-168 0 0,0 0-89 0 0,0 0-37 0 0,0 0-33 0 0,0 0-19 0 0,0 0-46 0 0,29 12-67 0 0,91 36-75 0 0,-117-46-668 0 0,-1-1-1 0 0,1 0 1 0 0,0 0 0 0 0,-1 0 0 0 0,1 0-1 0 0,0 0 1 0 0,-1 0 0 0 0,1-1 0 0 0,0 1-1 0 0,0-1 1 0 0,0 0 0 0 0,0 0 0 0 0,-1 0-1 0 0,1 0 1 0 0,0-1 0 0 0,0 1 0 0 0,0-1-1 0 0,-1 1 1 0 0,1-1 0 0 0,0 0 0 0 0,-1 0-1 0 0,2-1-41 0 0,5-2 206 0 0,3 1-86 0 0,0-1 0 0 0,0 0 0 0 0,-1 0 0 0 0,0-1 0 0 0,0-1 0 0 0,0 0 0 0 0,0 0 0 0 0,-1-1 0 0 0,0 0 0 0 0,-1-1 0 0 0,1 0 0 0 0,-1-1 0 0 0,-1 0 0 0 0,0 0 0 0 0,0-1 0 0 0,-1 0 0 0 0,0 0 0 0 0,-1-1 0 0 0,4-8-120 0 0,-9 16 1 0 0,0 0 0 0 0,0 0-1 0 0,-1 0 1 0 0,1 0-1 0 0,-1 0 1 0 0,0 0 0 0 0,0 0-1 0 0,0-1 1 0 0,0 1-1 0 0,-1 0 1 0 0,1 0 0 0 0,-1 0-1 0 0,1 0 1 0 0,-1 0-1 0 0,0 0 1 0 0,-1 0 0 0 0,1 0-1 0 0,0 0 1 0 0,-1 1-1 0 0,0-1 1 0 0,1 0 0 0 0,-1 1-1 0 0,0-1 1 0 0,0 1-1 0 0,-1 0 1 0 0,1 0-1 0 0,0-1 1 0 0,-1 2 0 0 0,1-1-1 0 0,-1 0 1 0 0,0 0-1 0 0,1 1 1 0 0,-1 0 0 0 0,0-1-1 0 0,0 1 1 0 0,0 0-1 0 0,0 0 1 0 0,0 1 0 0 0,0-1-1 0 0,0 1 1 0 0,-1-1-1 0 0,1 1 1 0 0,0 0 0 0 0,0 0-1 0 0,-2 1 0 0 0,-6-1-6 0 0,1 0 0 0 0,-1 1-1 0 0,1 0 1 0 0,-1 1 0 0 0,1 0 0 0 0,0 1-1 0 0,0 0 1 0 0,0 1 0 0 0,0-1 0 0 0,0 2-1 0 0,1 0 1 0 0,0 0 0 0 0,0 1 0 0 0,0 0-1 0 0,1 0 1 0 0,-5 5 6 0 0,3-5 15 0 0,1 1 1 0 0,0 1-1 0 0,1-1 0 0 0,0 1 0 0 0,0 1 0 0 0,1 0 0 0 0,0 0 1 0 0,0 0-1 0 0,1 1 0 0 0,0-1 0 0 0,1 2 0 0 0,0-1 1 0 0,0 1-1 0 0,1-1 0 0 0,1 1 0 0 0,0 0 0 0 0,0 0 1 0 0,1 1-1 0 0,1-1 0 0 0,0 0 0 0 0,0 1 0 0 0,1-1 1 0 0,1 11-16 0 0,6-12 79 0 0,-1 0 1 0 0,1 0 0 0 0,1-1-1 0 0,-1 0 1 0 0,2 0 0 0 0,-1-1-1 0 0,1 0 1 0 0,0 0 0 0 0,1-1 0 0 0,0-1-1 0 0,0 1 1 0 0,0-2 0 0 0,1 1-1 0 0,0-2 1 0 0,0 1 0 0 0,0-1-1 0 0,1-1 1 0 0,-1 0 0 0 0,1-1 0 0 0,0 0-1 0 0,7 0-79 0 0,240 13 822 0 0,-79-41-1301 0 0,-177 25 189 0 0,14-4-746 0 0,-8 0-4373 0 0,-6 1-7239 0 0</inkml:trace>
  <inkml:trace contextRef="#ctx0" brushRef="#br0" timeOffset="95870.731">4901 2281 0 0 0,'0'0'361'0'0,"0"0"449"0"0,0 0 259 0 0,0 0 264 0 0,0 0 244 0 0,0 0 125 0 0,0 0-26 0 0,0 0-141 0 0,0 0-196 0 0,0 0-180 0 0,0 0-118 0 0,5-3-91 0 0,17-10-25 0 0,-16 10-1 0 0,-6 3-17 0 0,-5 16 2866 0 0,-97 108-1684 0 0,11-17-4880 0 0,79-85-1604 0 0,9-15 622 0 0,0-3-3629 0 0</inkml:trace>
  <inkml:trace contextRef="#ctx0" brushRef="#br0" timeOffset="121956.083">724 2804 0 0 0,'0'0'907'0'0,"0"0"421"0"0,0 0 490 0 0,0 0 309 0 0,0 0 237 0 0,0 0 68 0 0,0 0-291 0 0,0 0-299 0 0,0 0-321 0 0,-8 9-368 0 0,-59 59 491 0 0,-287 156 2029 0 0,331-211-3600 0 0,18-11-63 0 0,1 0 0 0 0,-1 0 0 0 0,1 0 1 0 0,0 0-1 0 0,0 1 0 0 0,0-1 0 0 0,0 1 0 0 0,0 0 0 0 0,0 0 1 0 0,1 1-1 0 0,0-1 0 0 0,-1 1 0 0 0,1 0 0 0 0,1 0 0 0 0,-1 0 1 0 0,0 0-1 0 0,1 0 0 0 0,0 0 0 0 0,0 1 0 0 0,0 0-10 0 0,4-2 0 0 0,-1-1-1 0 0,1 0 0 0 0,0 1 1 0 0,0-1-1 0 0,0 0 0 0 0,0 0 1 0 0,1 0-1 0 0,-1 0 0 0 0,0-1 1 0 0,1 1-1 0 0,-1 0 0 0 0,1-1 1 0 0,0 0-1 0 0,0 0 1 0 0,-1 0-1 0 0,1 0 0 0 0,0 0 1 0 0,0 0-1 0 0,0-1 0 0 0,0 1 1 0 0,0-1-1 0 0,0 0 0 0 0,0 0 1 0 0,0 0-1 0 0,0 0 0 0 0,0-1 1 0 0,-1 1 0 0 0,7 1 9 0 0,132 5 57 0 0,-112-7-59 0 0,0 1 1 0 0,0 1-1 0 0,0 1 0 0 0,0 2 1 0 0,0 1-1 0 0,-1 1 1 0 0,0 2-1 0 0,0 0 0 0 0,24 12-7 0 0,-50-19 22 0 0,1 1 0 0 0,0-1-1 0 0,0 1 1 0 0,-1 0-1 0 0,1 0 1 0 0,-1 0 0 0 0,0 0-1 0 0,1 0 1 0 0,-1 0 0 0 0,0 0-1 0 0,0 1 1 0 0,-1-1-1 0 0,1 1 1 0 0,0 0 0 0 0,-1-1-1 0 0,0 1 1 0 0,1 0 0 0 0,-1 0-1 0 0,0 0 1 0 0,0 0-1 0 0,-1 0 1 0 0,1 0 0 0 0,-1 0-1 0 0,1 0 1 0 0,-1 0 0 0 0,0 0-1 0 0,0 0 1 0 0,-1 1-1 0 0,1-1 1 0 0,0 0 0 0 0,-1 0-1 0 0,0 0 1 0 0,0 0 0 0 0,0 0-1 0 0,0 0 1 0 0,0-1-1 0 0,-1 1 1 0 0,1 0 0 0 0,-1-1-1 0 0,0 1 1 0 0,1 0 0 0 0,-3 1-22 0 0,-13 12 88 0 0,0 0 0 0 0,0-2 0 0 0,-2 0 1 0 0,0-1-1 0 0,0-1 0 0 0,-1-1 0 0 0,0 0 1 0 0,-1-2-1 0 0,-1 0 0 0 0,1-2 0 0 0,-17 4-88 0 0,-36-3-398 0 0,73-10 278 0 0,0 1 0 0 0,0 0 0 0 0,-1 0 1 0 0,1-1-1 0 0,1 1 0 0 0,-1 0 1 0 0,0-1-1 0 0,0 1 0 0 0,0-1 0 0 0,1 0 1 0 0,-1 1-1 0 0,1-1 0 0 0,-1 1 1 0 0,1-1-1 0 0,-1 0 0 0 0,1 1 0 0 0,0-1 1 0 0,0 0-1 0 0,0 1 0 0 0,0-1 0 0 0,0 0 1 0 0,0 0-1 0 0,1 1 0 0 0,-1-1 1 0 0,1 1-1 0 0,-1-1 0 0 0,1 0 0 0 0,-1 1 1 0 0,1-1-1 0 0,0 1 0 0 0,0-1 1 0 0,0 1-1 0 0,0-1 0 0 0,0 1 0 0 0,1-1 120 0 0,12-20-3481 0 0,-4 8-2497 0 0,0-1-5203 0 0</inkml:trace>
  <inkml:trace contextRef="#ctx0" brushRef="#br0" timeOffset="122210.671">1215 2748 17940 0 0,'0'0'1181'0'0,"0"0"-286"0"0,0 0 9 0 0,0 0 171 0 0,0 0 87 0 0,0 0-50 0 0,-2 37-178 0 0,-9 115-235 0 0,-30 96 591 0 0,-6-45-1364 0 0,5-128-1089 0 0,19-60-2912 0 0,-5-5-5152 0 0,21-10-2666 0 0</inkml:trace>
  <inkml:trace contextRef="#ctx0" brushRef="#br0" timeOffset="123210.281">965 3102 11426 0 0,'0'0'1405'0'0,"0"0"-342"0"0,0 0-90 0 0,0 0 63 0 0,0 0 14 0 0,0 0-109 0 0,0 0-198 0 0,0 0-191 0 0,0 0-181 0 0,0 0-155 0 0,32 0-92 0 0,100 5-85 0 0,-68 12-83 0 0,108 56-4153 0 0,-138-64 2479 0 0,51 13-1180 0 0,4-12 4184 0 0,-71-11-721 0 0,1-1-1 0 0,-1-1 1 0 0,0-1 0 0 0,0 0-1 0 0,0-2 1 0 0,0 0-1 0 0,-1-1 1 0 0,0 0 0 0 0,-1-1-1 0 0,0-1 1 0 0,0-1 0 0 0,0 0-1 0 0,11-12-564 0 0,14-29 1134 0 0,-40 49-1120 0 0,0 1 0 0 0,-1 0-1 0 0,1 0 1 0 0,-1-1 0 0 0,1 1 0 0 0,-1 0-1 0 0,0-1 1 0 0,1 1 0 0 0,-1 0 0 0 0,0-1 0 0 0,0 1-1 0 0,0-1 1 0 0,0 1 0 0 0,0 0 0 0 0,0-1-1 0 0,0 1 1 0 0,-1 0 0 0 0,1-1 0 0 0,-1 1 0 0 0,1 0-1 0 0,0-1 1 0 0,-1 1 0 0 0,0 0 0 0 0,1 0-1 0 0,-1-1 1 0 0,0 1 0 0 0,0 0 0 0 0,0 0 0 0 0,1 0-1 0 0,-1 0 1 0 0,0 0 0 0 0,0 0 0 0 0,-1 0-1 0 0,1 1 1 0 0,0-1 0 0 0,0 0 0 0 0,0 0 0 0 0,0 1-1 0 0,-1-1 1 0 0,1 1 0 0 0,0-1 0 0 0,-2 1-14 0 0,-7-2-35 0 0,0 0 1 0 0,0 1 0 0 0,0 0 0 0 0,-1 0 0 0 0,1 2 0 0 0,0-1 0 0 0,0 1 0 0 0,0 0 0 0 0,0 1 0 0 0,0 1 0 0 0,0-1-1 0 0,0 1 1 0 0,0 1 0 0 0,1 0 0 0 0,0 0 0 0 0,-1 1 0 0 0,2 0 0 0 0,-1 1 0 0 0,1 0 0 0 0,0 0 0 0 0,0 1-1 0 0,0 0 1 0 0,1 0 0 0 0,0 1 0 0 0,1 0 0 0 0,-1 0 0 0 0,2 0 0 0 0,-1 1 0 0 0,1 0 0 0 0,0 0 0 0 0,1 0-1 0 0,0 1 1 0 0,1-1 0 0 0,0 1 0 0 0,0 0 0 0 0,1 0 0 0 0,-1 10 34 0 0,3-15 5 0 0,0 0 0 0 0,0 0 0 0 0,1 0 0 0 0,0 0 0 0 0,0-1-1 0 0,0 1 1 0 0,0 0 0 0 0,1-1 0 0 0,-1 1 0 0 0,1 0 0 0 0,0-1 0 0 0,1 0 0 0 0,-1 0 0 0 0,1 1 0 0 0,0-1 0 0 0,0-1-1 0 0,0 1 1 0 0,0 0 0 0 0,1-1 0 0 0,0 0 0 0 0,-1 0 0 0 0,1 0 0 0 0,0 0 0 0 0,1 0 0 0 0,-1-1 0 0 0,1 1-5 0 0,8 4 30 0 0,1-1 0 0 0,-1 0 0 0 0,1-1 0 0 0,0 0 1 0 0,1-2-1 0 0,-1 1 0 0 0,1-2 0 0 0,1 1-30 0 0,9-1 110 0 0,-1 0-1 0 0,0-1 0 0 0,0-2 1 0 0,0 0-1 0 0,1-2 1 0 0,-1 0-1 0 0,-1-2 0 0 0,1-1 1 0 0,-1 0-1 0 0,0-2 0 0 0,0-1 1 0 0,16-9-110 0 0,-30 14 44 0 0,14-7 76 0 0,0-1 1 0 0,-2 0-1 0 0,1-2 0 0 0,-2 0 0 0 0,1-1 0 0 0,-2-1 0 0 0,15-17-120 0 0,-28 28-4 0 0,1-1-1 0 0,-2-1 1 0 0,1 1 0 0 0,-1-1-1 0 0,0 0 1 0 0,0 0 0 0 0,-1 0-1 0 0,0-1 1 0 0,0 1 0 0 0,-1-1-1 0 0,0 0 1 0 0,-1 0 0 0 0,1 0-1 0 0,-1-1 1 0 0,-1 1 0 0 0,0 0-1 0 0,0-1 1 0 0,0 1 0 0 0,-1-3 4 0 0,-3 8-31 0 0,1 0 0 0 0,0 1 0 0 0,-1-1 0 0 0,0 1 0 0 0,0-1 0 0 0,1 1 0 0 0,-1 0 0 0 0,-1 0 0 0 0,1 0 1 0 0,0 0-1 0 0,0 1 0 0 0,-1-1 0 0 0,1 1 0 0 0,-1 0 0 0 0,1 0 0 0 0,-1 0 0 0 0,1 1 0 0 0,-1-1 0 0 0,0 1 1 0 0,1 0-1 0 0,-1 0 0 0 0,0 0 0 0 0,1 0 0 0 0,-1 1 0 0 0,0-1 0 0 0,1 1 0 0 0,-1 0 0 0 0,1 0 1 0 0,-1 1-1 0 0,-2 0 31 0 0,-5 2-28 0 0,1 0 0 0 0,0 0 0 0 0,0 1 0 0 0,1 0 1 0 0,-1 0-1 0 0,1 1 0 0 0,0 0 0 0 0,1 1 1 0 0,-1 0-1 0 0,1 1 0 0 0,1-1 0 0 0,0 2 0 0 0,0-1 1 0 0,0 1-1 0 0,1 0 0 0 0,0 0 0 0 0,1 0 0 0 0,0 1 1 0 0,0 0-1 0 0,1 0 0 0 0,1 0 0 0 0,-1 1 0 0 0,2-1 1 0 0,-1 1-1 0 0,1 8 28 0 0,1-15 8 0 0,1 0 0 0 0,1 0 0 0 0,-1 0 0 0 0,0 0 0 0 0,1 0 0 0 0,0 0 0 0 0,0 0 0 0 0,0 0 0 0 0,0 0 0 0 0,1 0 0 0 0,0 0 0 0 0,0-1 0 0 0,0 1 0 0 0,0-1 0 0 0,0 1 0 0 0,0-1 0 0 0,1 0 0 0 0,0 0 0 0 0,0 0 0 0 0,0 0 0 0 0,0-1 0 0 0,0 1 0 0 0,0-1 0 0 0,1 1 0 0 0,-1-1 0 0 0,4 1-8 0 0,14 5 59 0 0,0-1 0 0 0,1 0-1 0 0,0-2 1 0 0,0-1 0 0 0,0 0 0 0 0,0-2 0 0 0,0-1-1 0 0,1 0 1 0 0,-1-2 0 0 0,0 0 0 0 0,1-2 0 0 0,-1 0 0 0 0,0-1-1 0 0,-1-2 1 0 0,1 0 0 0 0,-1-1 0 0 0,0-1 0 0 0,3-3-59 0 0,7-2 98 0 0,0-1 0 0 0,-1-2 1 0 0,0-1-1 0 0,-2-1 0 0 0,0-1 1 0 0,-1-2-1 0 0,-1-1 0 0 0,-1 0 1 0 0,0-2-1 0 0,-2-1 0 0 0,-1-1 0 0 0,-2-1 1 0 0,0-1-1 0 0,5-12-98 0 0,-18 27-16 0 0,0-1-1 0 0,-1 0 1 0 0,-1 0-1 0 0,0 0 1 0 0,-1-1-1 0 0,-1 1 1 0 0,0-1-1 0 0,-1 0 1 0 0,0 0-1 0 0,-1 0 1 0 0,-1 0-1 0 0,0 0 1 0 0,-2 0-1 0 0,1 0 1 0 0,-2 0-1 0 0,0 0 0 0 0,-1 0 1 0 0,0 1-1 0 0,-1 0 1 0 0,0 0-1 0 0,-2 0 1 0 0,1 0-1 0 0,-2 1 1 0 0,-6-10 16 0 0,11 20 0 0 0,0 1-1 0 0,0-1 1 0 0,0 0 0 0 0,0 1-1 0 0,0 0 1 0 0,-1-1 0 0 0,1 1-1 0 0,-1 1 1 0 0,1-1 0 0 0,-1 0-1 0 0,0 1 1 0 0,1 0 0 0 0,-1 0 0 0 0,0 0-1 0 0,0 0 1 0 0,0 1 0 0 0,0-1-1 0 0,0 1 1 0 0,0 0 0 0 0,0 0-1 0 0,0 1 1 0 0,0-1 0 0 0,0 1-1 0 0,0 0 1 0 0,0 0 0 0 0,1 0-1 0 0,-1 0 1 0 0,0 1 0 0 0,1 0-1 0 0,-1-1 1 0 0,1 1 0 0 0,-1 1-1 0 0,1-1 1 0 0,0 0 0 0 0,0 1 0 0 0,0 0-1 0 0,0-1 1 0 0,0 1 0 0 0,1 0-1 0 0,-1 1 1 0 0,1-1 0 0 0,-1 1 0 0 0,-8 13 32 0 0,0-1 1 0 0,1 1 0 0 0,1 1-1 0 0,0 0 1 0 0,2 0-1 0 0,0 1 1 0 0,1-1 0 0 0,0 2-1 0 0,2-1 1 0 0,0 0 0 0 0,2 1-1 0 0,0 0 1 0 0,1 0 0 0 0,1 7-33 0 0,2 21 249 0 0,2-1 0 0 0,2 0 0 0 0,2 0 0 0 0,3-1 1 0 0,7 21-250 0 0,69 135 859 0 0,-38-131-849 0 0,-23-64 21 0 0,7-14-447 0 0,-33 7 126 0 0,0-8-8243 0 0,0 5-3174 0 0</inkml:trace>
  <inkml:trace contextRef="#ctx0" brushRef="#br0" timeOffset="125541.676">3450 3514 3041 0 0,'0'0'3182'0'0,"0"0"-1291"0"0,0 0-535 0 0,0 0 103 0 0,0 0 279 0 0,0 0 157 0 0,0 0-135 0 0,0 0-364 0 0,0 0-414 0 0,0 0-249 0 0,0 0-76 0 0,-2 11 619 0 0,-9 5-1049 0 0,0 0 0 0 0,-1 0 1 0 0,-1-2-1 0 0,0 0 0 0 0,-1 0 0 0 0,-16 11-227 0 0,14-10-104 0 0,-49 28-1263 0 0,41-29-2211 0 0,0 2-4871 0 0,16-9-782 0 0</inkml:trace>
  <inkml:trace contextRef="#ctx0" brushRef="#br0" timeOffset="126392.119">4260 3205 6945 0 0,'0'0'2465'0'0,"0"0"-417"0"0,0 0-323 0 0,0 0 23 0 0,0 0 45 0 0,0 0-70 0 0,0 0-263 0 0,0 0-403 0 0,0 0-371 0 0,0 0-251 0 0,0 0-110 0 0,0 0-18 0 0,0 0 32 0 0,-9 18 9 0 0,-28 57-38 0 0,23 3 277 0 0,15-58-449 0 0,-2-13-99 0 0,1 1 1 0 0,-1-1-1 0 0,1 1 1 0 0,1-1 0 0 0,0 0-1 0 0,0 1 1 0 0,0-1 0 0 0,1 1-1 0 0,0-1 1 0 0,0 0 0 0 0,1 0-1 0 0,0 0 1 0 0,0-1 0 0 0,0 1-1 0 0,1-1 1 0 0,0 1 0 0 0,1-1-1 0 0,-1 0 1 0 0,1-1 0 0 0,0 1-1 0 0,1-1 1 0 0,-1 0-1 0 0,1 0 1 0 0,0-1 0 0 0,0 1-1 0 0,3 0-39 0 0,2-3 36 0 0,0 0-1 0 0,0 0 0 0 0,0-1 0 0 0,0-1 1 0 0,0 0-1 0 0,1 0 0 0 0,-1-1 0 0 0,0-1 1 0 0,0 0-1 0 0,0 0 0 0 0,0-1 0 0 0,-1 0 1 0 0,1-1-1 0 0,-1-1 0 0 0,0 1 0 0 0,0-1 1 0 0,0-1-1 0 0,0 0 0 0 0,-1-1 0 0 0,0 1 1 0 0,-1-2-1 0 0,6-5-35 0 0,-2 5 25 0 0,147-128 215 0 0,-122 98-160 0 0,-19 70-306 0 0,-15-25 229 0 0,1 0 0 0 0,0 0 0 0 0,0-1 0 0 0,0 1 0 0 0,1-1 0 0 0,0 0 0 0 0,0 0 0 0 0,1-1 0 0 0,0 0 0 0 0,0 0 0 0 0,0 0 0 0 0,0-1 0 0 0,1 1 1 0 0,0-1-1 0 0,0-1 0 0 0,0 0 0 0 0,0 0 0 0 0,0 0 0 0 0,1-1 0 0 0,-1 0 0 0 0,1 0 0 0 0,-1-1 0 0 0,4 1-3 0 0,-1-1 54 0 0,0-1 0 0 0,0 0 0 0 0,1 0 1 0 0,-1-1-1 0 0,0 0 0 0 0,0-1 0 0 0,0 0 1 0 0,0 0-1 0 0,0-1 0 0 0,-1-1 0 0 0,1 1 0 0 0,-1-2 1 0 0,0 1-1 0 0,0-1 0 0 0,0-1 0 0 0,-1 1 1 0 0,1-2-1 0 0,-2 1 0 0 0,1-1 0 0 0,-1 0 1 0 0,0 0-1 0 0,0-1 0 0 0,-1 0 0 0 0,0-1 1 0 0,0 1-1 0 0,-1-1 0 0 0,1-2-54 0 0,-4 5 16 0 0,0-1 1 0 0,-1 1 0 0 0,1-1-1 0 0,-2 0 1 0 0,1 0-1 0 0,-1 0 1 0 0,1 1-1 0 0,-2-1 1 0 0,1 0-1 0 0,-1 0 1 0 0,0 0-1 0 0,-1 1 1 0 0,0-2-17 0 0,-4 3-702 0 0,2 17-9788 0 0,4-5-1142 0 0</inkml:trace>
  <inkml:trace contextRef="#ctx0" brushRef="#br0" timeOffset="126723.833">5359 3374 1896 0 0,'0'0'2446'0'0,"0"0"104"0"0,0 0 228 0 0,0 0 48 0 0,0 0-267 0 0,0 0-425 0 0,0 0-422 0 0,33-3-367 0 0,103-14-284 0 0,-53-6 441 0 0,1-25 513 0 0,-82 46-1972 0 0,1 0 0 0 0,-1-1 0 0 0,1 1 0 0 0,-1 0 1 0 0,0-1-1 0 0,0 1 0 0 0,0-1 0 0 0,0 0 0 0 0,-1 0 0 0 0,1 0 0 0 0,-1 0 0 0 0,1 0 1 0 0,-1 0-1 0 0,0 0 0 0 0,0 0 0 0 0,-1 0 0 0 0,1 0 0 0 0,-1-1 0 0 0,1 1 0 0 0,-1 0 0 0 0,0 0 1 0 0,0-1-1 0 0,-1 1 0 0 0,1 0 0 0 0,-1-1 0 0 0,1 1 0 0 0,-2-3-43 0 0,-1 3 0 0 0,0 0 1 0 0,1 1-1 0 0,-2-1 0 0 0,1 1 0 0 0,0-1 0 0 0,0 1 0 0 0,-1 0 1 0 0,1 0-1 0 0,-1 1 0 0 0,0-1 0 0 0,1 1 0 0 0,-1 0 1 0 0,0 0-1 0 0,0 0 0 0 0,0 0 0 0 0,0 0 0 0 0,0 1 0 0 0,0 0 1 0 0,0 0-1 0 0,0 0 0 0 0,0 0 0 0 0,0 1 0 0 0,-4-1-14 0 0,0 1-1 0 0,0 0 1 0 0,0 1-1 0 0,0 0 1 0 0,0 0-1 0 0,0 1 1 0 0,1-1-1 0 0,-1 2 1 0 0,1-1-1 0 0,0 1 1 0 0,0 0-1 0 0,0 0 1 0 0,1 1-1 0 0,-1 0 1 0 0,1 0-1 0 0,0 1 1 0 0,1 0-1 0 0,-1 0 1 0 0,1 0-1 0 0,0 0 1 0 0,1 1-1 0 0,-3 5 15 0 0,2-5-2 0 0,1 0 0 0 0,0 0-1 0 0,0 0 1 0 0,1 0-1 0 0,-1 1 1 0 0,2-1 0 0 0,-1 1-1 0 0,1 0 1 0 0,0 0-1 0 0,1 0 1 0 0,0 0 0 0 0,0 0-1 0 0,1 0 1 0 0,0 0-1 0 0,0 0 1 0 0,1 0 0 0 0,0 0-1 0 0,1 0 1 0 0,-1 0-1 0 0,1 0 1 0 0,1 0 0 0 0,0-1-1 0 0,0 1 1 0 0,0-1-1 0 0,2 3 3 0 0,2 2-27 0 0,0-1 0 0 0,1 1 1 0 0,1-2-1 0 0,-1 1 0 0 0,2-1 0 0 0,-1 0 0 0 0,1-1 0 0 0,1 0 0 0 0,0 0 0 0 0,0-1 0 0 0,1-1 0 0 0,0 0 0 0 0,0-1 0 0 0,0 0 0 0 0,1 0 0 0 0,0-2 0 0 0,0 1 0 0 0,0-2 0 0 0,1 0 0 0 0,-1 0 0 0 0,4-1 27 0 0,22 0-2017 0 0,-13-1-6425 0 0,-12-1-3906 0 0</inkml:trace>
  <inkml:trace contextRef="#ctx0" brushRef="#br0" timeOffset="127589.835">6642 3323 0 0 0,'0'0'464'0'0,"0"0"416"0"0,0 0 118 0 0,0 0 66 0 0,0 0 100 0 0,0 0 178 0 0,0 0 182 0 0,21-13 161 0 0,61-36 119 0 0,-62 37 15 0 0,-21 9 2752 0 0,-3-1-2570 0 0,-62 7 1389 0 0,55 2-3247 0 0,1 1 0 0 0,0 0 0 0 0,0 0 0 0 0,1 1 0 0 0,-1 0 0 0 0,2 1 0 0 0,-1 0-1 0 0,1 0 1 0 0,0 1 0 0 0,1 0 0 0 0,-6 8-143 0 0,10-12 5 0 0,0-1-1 0 0,1 0 0 0 0,-1 1 1 0 0,1 0-1 0 0,0 0 1 0 0,0-1-1 0 0,1 1 1 0 0,-1 0-1 0 0,1 0 1 0 0,0 1-1 0 0,1-1 1 0 0,-1 0-1 0 0,1 0 1 0 0,0 0-1 0 0,0 0 0 0 0,0 1 1 0 0,1-1-1 0 0,0 0 1 0 0,0 0-1 0 0,0 0 1 0 0,1 0-1 0 0,0 0 1 0 0,0 0-1 0 0,0-1 1 0 0,0 1-1 0 0,1-1 1 0 0,1 3-5 0 0,5 1-21 0 0,0 0 1 0 0,0-1 0 0 0,1 0 0 0 0,0 0 0 0 0,0-1 0 0 0,1 0 0 0 0,-1-1 0 0 0,1 0 0 0 0,1-1 0 0 0,-1 0 0 0 0,1-1 0 0 0,-1 0 0 0 0,1-1 0 0 0,0 0 0 0 0,0-1 0 0 0,0 0 0 0 0,0-1 0 0 0,0 0 0 0 0,0-1 0 0 0,9-2 20 0 0,-5 3-61 0 0,3-1-153 0 0,0-1 0 0 0,0-1 0 0 0,0-1-1 0 0,-1 0 1 0 0,1-1 0 0 0,-1-1 0 0 0,-1-1 0 0 0,6-3 214 0 0,131-77-5923 0 0,11-42-4818 0 0,-141 89 12253 0 0,-48 41 1478 0 0,-61 57 2261 0 0,78-53-4947 0 0,0 0 1 0 0,0 1 0 0 0,0 0-1 0 0,1 0 1 0 0,0 0 0 0 0,0 1-1 0 0,1 0 1 0 0,0 0 0 0 0,0 0-1 0 0,0 1 1 0 0,1-1 0 0 0,0 1-1 0 0,1 0 1 0 0,0 1 0 0 0,0-1-1 0 0,1 0 1 0 0,0 1 0 0 0,0 0-1 0 0,1-1 1 0 0,0 1 0 0 0,0 0-1 0 0,1 8-304 0 0,3-12 75 0 0,0 0-1 0 0,0 0 0 0 0,1 0 1 0 0,-1-1-1 0 0,1 0 0 0 0,0 1 0 0 0,0-1 1 0 0,1-1-1 0 0,-1 1 0 0 0,1-1 1 0 0,-1 1-1 0 0,1-1 0 0 0,0-1 1 0 0,1 1-1 0 0,-1-1 0 0 0,0 0 0 0 0,1 0 1 0 0,-1 0-1 0 0,1-1 0 0 0,-1 0 1 0 0,5 1-75 0 0,4 1 106 0 0,0-1 1 0 0,0 0-1 0 0,0 0 0 0 0,0-2 1 0 0,0 0-1 0 0,1 0 1 0 0,-1-1-1 0 0,0-1 1 0 0,0 0-1 0 0,0-1 0 0 0,-1-1 1 0 0,1 0-1 0 0,-1-1 1 0 0,0 0-1 0 0,0-1 0 0 0,0-1 1 0 0,-1 0-1 0 0,0 0 1 0 0,0-1-1 0 0,-1-1 1 0 0,0 0-1 0 0,0-1 0 0 0,-1 0 1 0 0,0 0-1 0 0,1-4-106 0 0,-8 10 11 0 0,0 0 0 0 0,-1 0-1 0 0,0 0 1 0 0,1 0 0 0 0,-2-1 0 0 0,1 1-1 0 0,0-1 1 0 0,-1 1 0 0 0,0-1 0 0 0,0 0-1 0 0,0 0 1 0 0,-1 1 0 0 0,1-1 0 0 0,-1 0-1 0 0,0 0 1 0 0,-1 0 0 0 0,1 1-1 0 0,-1-1 1 0 0,0 0 0 0 0,0 1 0 0 0,-1-1-1 0 0,1 0 1 0 0,-1 1 0 0 0,0 0 0 0 0,0-1-1 0 0,0 1 1 0 0,-1 0 0 0 0,1 0 0 0 0,-1 0-1 0 0,0 0 1 0 0,0 1 0 0 0,-1-1-1 0 0,1 1 1 0 0,-1 0 0 0 0,0 0 0 0 0,0 0-1 0 0,0 0 1 0 0,0 1 0 0 0,0 0 0 0 0,0 0-1 0 0,-3-1-10 0 0,-4-1-150 0 0,-1 0-1 0 0,0 1 0 0 0,1 0 0 0 0,-1 1 0 0 0,0 1 1 0 0,-1 0-1 0 0,1 0 0 0 0,0 2 0 0 0,0-1 0 0 0,0 1 1 0 0,0 1-1 0 0,0 0 0 0 0,0 1 0 0 0,0 0 1 0 0,-6 3 150 0 0,-25 24-2770 0 0,22-5-5331 0 0,16-14-3203 0 0</inkml:trace>
  <inkml:trace contextRef="#ctx0" brushRef="#br0" timeOffset="127877.108">7765 3345 6465 0 0,'0'0'2948'0'0,"0"0"-620"0"0,0 0-219 0 0,0 0 30 0 0,0 0-51 0 0,0 0-230 0 0,0 0-398 0 0,0 0-457 0 0,0 0-369 0 0,0 0-237 0 0,0 0-141 0 0,0 0-61 0 0,0 0-34 0 0,0 14-23 0 0,1 48-18 0 0,1-56-98 0 0,0 0 1 0 0,0 0 0 0 0,0-1-1 0 0,0 1 1 0 0,1-1 0 0 0,0 0-1 0 0,0 0 1 0 0,1 0 0 0 0,-1 0 0 0 0,1-1-1 0 0,0 1 1 0 0,0-1 0 0 0,1 0-1 0 0,-1 0 1 0 0,1-1 0 0 0,0 1 0 0 0,0-1-1 0 0,0 0 1 0 0,0 0 0 0 0,1-1-1 0 0,-1 1 1 0 0,1-1 0 0 0,0 0 0 0 0,-1-1-1 0 0,1 1 1 0 0,0-1 0 0 0,0-1-1 0 0,0 1 1 0 0,0-1 0 0 0,0 0-1 0 0,0 0 1 0 0,0-1 0 0 0,0 1 0 0 0,0-1-1 0 0,0-1 1 0 0,1 0-23 0 0,8-2-26 0 0,-1-1-1 0 0,0-1 1 0 0,0 0-1 0 0,-1-1 1 0 0,0-1-1 0 0,0 0 1 0 0,-1-1-1 0 0,0 0 1 0 0,0-1-1 0 0,-1 0 1 0 0,0 0-1 0 0,-1-2 1 0 0,0 1-1 0 0,-1-1 1 0 0,6-10 26 0 0,8-12-1701 0 0,-13 9-6637 0 0,-8 17-3365 0 0</inkml:trace>
  <inkml:trace contextRef="#ctx0" brushRef="#br0" timeOffset="128130.045">8384 2741 15427 0 0,'0'0'1719'0'0,"0"0"-953"0"0,0 0-275 0 0,0 0 190 0 0,0 0 287 0 0,0 0 149 0 0,0 0-25 0 0,0 0-167 0 0,0 0-193 0 0,0 0-141 0 0,2 36-100 0 0,6 112-82 0 0,-6 36 533 0 0,-52 154-606 0 0,40-268-1069 0 0,30-78-929 0 0,19-28-1807 0 0,-9 13-2667 0 0,-22 17 3310 0 0,5-5-7283 0 0</inkml:trace>
  <inkml:trace contextRef="#ctx0" brushRef="#br0" timeOffset="128545.124">8726 3186 8362 0 0,'0'0'2450'0'0,"0"0"-1014"0"0,0 0-337 0 0,0 0 60 0 0,0 0 110 0 0,0 0 6 0 0,0 0-161 0 0,0 0-190 0 0,0 0-166 0 0,0 0-137 0 0,0 0-109 0 0,0 0-104 0 0,-17 31-101 0 0,-52 92-80 0 0,49-62 41 0 0,21-51-210 0 0,-1-5-24 0 0,0 1 0 0 0,1-1 0 0 0,0 0 0 0 0,0 1-1 0 0,0-1 1 0 0,0 0 0 0 0,1 0 0 0 0,0 0 0 0 0,0 0 0 0 0,0 0-1 0 0,1 0 1 0 0,-1 0 0 0 0,1-1 0 0 0,0 1 0 0 0,1-1-1 0 0,-1 0 1 0 0,1 0 0 0 0,0 0 0 0 0,0-1 0 0 0,0 1-1 0 0,0-1 1 0 0,1 0 0 0 0,-1 0 0 0 0,1-1 0 0 0,0 1-1 0 0,-1-1 1 0 0,1 0 0 0 0,0 0 0 0 0,1 0 0 0 0,-1-1 0 0 0,3 1-35 0 0,2 0 106 0 0,1 0 0 0 0,0-1 0 0 0,0 0 0 0 0,0-1 0 0 0,0 0-1 0 0,-1 0 1 0 0,1-1 0 0 0,0 0 0 0 0,0-1 0 0 0,-1-1 0 0 0,1 0-1 0 0,-1 0 1 0 0,0-1 0 0 0,0 0 0 0 0,4-2-105 0 0,7-9 60 0 0,-2 0-1 0 0,1-1 1 0 0,-2-1 0 0 0,0-1-1 0 0,-1 0 1 0 0,-1-1 0 0 0,-1-1 0 0 0,-1 0-1 0 0,0-2 1 0 0,-2 1 0 0 0,0-1-1 0 0,-2-1 1 0 0,0 0 0 0 0,-2-1-1 0 0,0 1 1 0 0,-2-2 0 0 0,0 1-1 0 0,-2-1 1 0 0,-1 1 0 0 0,0-1 0 0 0,-2 0-1 0 0,-1 0 1 0 0,-1 0 0 0 0,-2 0-1 0 0,-1-10-59 0 0,3 26-26 0 0,-1 0 1 0 0,1-1-1 0 0,-1 1 0 0 0,-1 0 0 0 0,0 0 0 0 0,0 0 0 0 0,0 0 0 0 0,-1 0 1 0 0,-1 1-1 0 0,0 0 0 0 0,0 0 0 0 0,0 0 0 0 0,-1 1 0 0 0,0-1 0 0 0,0 1 0 0 0,-1 1 1 0 0,0-1-1 0 0,0 1 0 0 0,-1 0 0 0 0,0 1 0 0 0,0 0 0 0 0,0 0 0 0 0,0 1 1 0 0,-1 0-1 0 0,0 0 0 0 0,1 1 0 0 0,-2 0 0 0 0,-8-1 26 0 0,12 3-5 0 0,-1 1 0 0 0,1 0 0 0 0,-1 0 0 0 0,0 1 0 0 0,1 0 0 0 0,-1 0 0 0 0,1 0 0 0 0,-1 1 0 0 0,1 0 0 0 0,0 0 0 0 0,0 1 0 0 0,0 0 0 0 0,0 0 0 0 0,0 0-1 0 0,1 1 1 0 0,-1 0 0 0 0,1 0 0 0 0,0 0 0 0 0,0 0 0 0 0,1 1 0 0 0,-1 0 0 0 0,1 0 0 0 0,0 1 5 0 0,-4 6 15 0 0,0 0 0 0 0,0 1 0 0 0,2 0 0 0 0,-1 0 0 0 0,2 0 0 0 0,0 1 0 0 0,0 0 0 0 0,2 0 0 0 0,-1 0 0 0 0,2 1 0 0 0,0-1 0 0 0,1 1 0 0 0,0 0 0 0 0,1-1 0 0 0,1 1 0 0 0,1 8-15 0 0,2-1 19 0 0,0 0 0 0 0,2 0 0 0 0,0-1 0 0 0,2 0 0 0 0,0 0 0 0 0,2-1 0 0 0,0 0 0 0 0,1-1 0 0 0,1 0 0 0 0,0 0-1 0 0,2-1 1 0 0,0-1 0 0 0,1-1 0 0 0,1 0 0 0 0,3 2-19 0 0,5 4-22 0 0,0-1 0 0 0,1-1 1 0 0,2-2-1 0 0,0 0 0 0 0,13 5 22 0 0,58 11-1896 0 0,-72-27-1519 0 0,-8-3-6679 0 0</inkml:trace>
  <inkml:trace contextRef="#ctx0" brushRef="#br0" timeOffset="129775.125">9869 2862 0 0 0,'0'0'261'0'0,"0"0"832"0"0,0 0 392 0 0,0 0 164 0 0,0 0 23 0 0,0 0-30 0 0,0 0-110 0 0,0 0-73 0 0,0 0-39 0 0,-2-14-93 0 0,-8-42-72 0 0,7 42-132 0 0,3 14-159 0 0,0 0-120 0 0,0 0-122 0 0,0 0-118 0 0,0 0-108 0 0,0 0-126 0 0,0 0-94 0 0,0 74 2207 0 0,7 366 451 0 0,-5-392-2877 0 0,2 0 0 0 0,2-1 0 0 0,2 1 0 0 0,3-1 0 0 0,9 25-57 0 0,-4-46-1 0 0,-16-26 12 0 0,10-8 261 0 0,12-28-235 0 0,1 1 0 0 0,2 1 0 0 0,2 1 0 0 0,1 2 0 0 0,1 0 1 0 0,2 2-1 0 0,0 2 0 0 0,31-21-37 0 0,-58 45-1 0 0,0 0-1 0 0,0 0 1 0 0,0 1 0 0 0,0 0-1 0 0,0 0 1 0 0,0 0 0 0 0,1 0-1 0 0,-1 0 1 0 0,1 1 0 0 0,0 0-1 0 0,-1 0 1 0 0,1 0 0 0 0,0 1-1 0 0,-1-1 1 0 0,5 1 1 0 0,8 48-23 0 0,-14 48 170 0 0,-5-85-132 0 0,2 1-1 0 0,-1 0 1 0 0,1 0 0 0 0,1 0-1 0 0,0-1 1 0 0,1 1 0 0 0,0 0-1 0 0,1-1 1 0 0,0 1 0 0 0,1-1-1 0 0,0 0 1 0 0,4 7-15 0 0,11-9-1616 0 0,-5-18-2807 0 0,3-2-4988 0 0,-10 8-1894 0 0</inkml:trace>
  <inkml:trace contextRef="#ctx0" brushRef="#br0" timeOffset="130529.628">10953 3278 7258 0 0,'0'0'1531'0'0,"0"0"-250"0"0,0 0-62 0 0,0 0 63 0 0,0 0 31 0 0,0 0-74 0 0,0 0-135 0 0,0 0-142 0 0,0 0-131 0 0,-31 12-102 0 0,-101 34-83 0 0,124-44-534 0 0,1 0 0 0 0,0 0 1 0 0,0 1-1 0 0,0 0 0 0 0,0 0 0 0 0,1 0 1 0 0,-1 1-1 0 0,1 0 0 0 0,0 1 0 0 0,0-1 1 0 0,0 1-1 0 0,-3 4-112 0 0,-2 2 272 0 0,7-7-203 0 0,0 0 1 0 0,0 0-1 0 0,0 0 1 0 0,0 0-1 0 0,0 0 1 0 0,1 1-1 0 0,0 0 1 0 0,0-1-1 0 0,0 1 1 0 0,1 1-1 0 0,0-1 0 0 0,0 0 1 0 0,0 0-1 0 0,0 1 1 0 0,1-1-1 0 0,0 1 1 0 0,0-1-1 0 0,0 1 1 0 0,1 0-1 0 0,0-1 1 0 0,0 1-1 0 0,1 3-69 0 0,0-7 30 0 0,1 0 0 0 0,-1 1 0 0 0,1-1 0 0 0,0 0 0 0 0,0 0 0 0 0,0 0-1 0 0,0 0 1 0 0,0 0 0 0 0,0 0 0 0 0,1 0 0 0 0,-1-1 0 0 0,1 1 0 0 0,-1-1 0 0 0,1 0 0 0 0,-1 0 0 0 0,1 0 0 0 0,0 0-1 0 0,0 0 1 0 0,-1-1 0 0 0,1 1 0 0 0,0-1 0 0 0,0 1 0 0 0,0-1 0 0 0,0 0 0 0 0,-1 0 0 0 0,2-1-30 0 0,15-1 83 0 0,0 0 0 0 0,0-2 1 0 0,0 0-1 0 0,-1-2 1 0 0,0 1-1 0 0,0-2 1 0 0,0-1-1 0 0,-1 0 0 0 0,0-1 1 0 0,0-1-1 0 0,-1-1 1 0 0,-1 0-1 0 0,0-1 0 0 0,0 0 1 0 0,-1-1-1 0 0,-1-1 1 0 0,0 0-1 0 0,-1-1 1 0 0,0-1-1 0 0,5-10-83 0 0,31-51 331 0 0,-48 76-154 0 0,0 1 16 0 0,-14 23 237 0 0,10-15-419 0 0,0 1 1 0 0,1-1-1 0 0,-1 1 0 0 0,2 0 1 0 0,-1 0-1 0 0,1 0 0 0 0,1 0 1 0 0,-1 1-1 0 0,2-1 0 0 0,-1 0 1 0 0,1 1-1 0 0,1-1 0 0 0,0 0 1 0 0,0 1-1 0 0,0-1 1 0 0,2 0-1 0 0,-1 0 0 0 0,1 0 1 0 0,0 0-1 0 0,1-1 0 0 0,0 1 1 0 0,0-1-1 0 0,1 0 0 0 0,0 0 1 0 0,0 0-1 0 0,1-1 0 0 0,0 0 1 0 0,0 0-1 0 0,1 0 0 0 0,0-1 1 0 0,0 0-1 0 0,0 0 1 0 0,1-1-1 0 0,0 0 0 0 0,0 0 1 0 0,0-1-1 0 0,1 0 0 0 0,0 0 1 0 0,-1-1-1 0 0,1 0 0 0 0,0-1 1 0 0,1 0-1 0 0,7 1-11 0 0,-11-3 19 0 0,0 0 0 0 0,0-1 1 0 0,0 1-1 0 0,0-1 0 0 0,0 0 0 0 0,0-1 1 0 0,-1 1-1 0 0,1-1 0 0 0,0 0 0 0 0,-1-1 1 0 0,0 1-1 0 0,1-1 0 0 0,-1 0 0 0 0,0-1 0 0 0,0 1 1 0 0,-1-1-1 0 0,1 0 0 0 0,-1 0 0 0 0,4-4-19 0 0,6-9 36 0 0,-1-1 0 0 0,0 0-1 0 0,-2-1 1 0 0,0 0-1 0 0,-1-1 1 0 0,0 0-1 0 0,-2-1 1 0 0,6-20-36 0 0,17-38 12 0 0,-12 53-35 0 0,5 155 17 0 0,-22-118 8 0 0,1 1-1 0 0,0-2 0 0 0,0 1 1 0 0,2 0-1 0 0,-1-1 0 0 0,1 1 1 0 0,0-1-1 0 0,1 0 0 0 0,1-1 1 0 0,-1 0-1 0 0,1 0 0 0 0,1 0 1 0 0,0-1-1 0 0,0 0 0 0 0,1 0 1 0 0,-1-1-1 0 0,2 0 1 0 0,4 2-3 0 0,-10-7 16 0 0,0-1-1 0 0,0 0 0 0 0,0 0 1 0 0,0 0-1 0 0,0 0 0 0 0,0-1 0 0 0,0 0 1 0 0,0 0-1 0 0,0 0 0 0 0,0 0 1 0 0,0-1-1 0 0,0 1 0 0 0,0-1 1 0 0,0 0-1 0 0,-1 0 0 0 0,1 0 0 0 0,0-1 1 0 0,0 1-1 0 0,-1-1 0 0 0,1 0 1 0 0,-1 0-1 0 0,1-1 0 0 0,-1 1 0 0 0,0 0 1 0 0,0-1-1 0 0,0 0 0 0 0,0 0 1 0 0,0-1-16 0 0,66-94 576 0 0,-56 75-468 0 0,-6 13-43 0 0,-1-1-1 0 0,0-1 1 0 0,0 1 0 0 0,-1-1-1 0 0,-1 0 1 0 0,0 0-1 0 0,-1 0 1 0 0,0 0 0 0 0,0-1-1 0 0,-1-8-63 0 0,-2 21-46 0 0,0 0-49 0 0,0 0-113 0 0,-5 29-7462 0 0,5-22 146 0 0,0-3-4843 0 0</inkml:trace>
  <inkml:trace contextRef="#ctx0" brushRef="#br0" timeOffset="130876.235">12183 3422 12651 0 0,'0'0'2483'0'0,"0"0"-1024"0"0,0 0-136 0 0,0 0 168 0 0,0 0-43 0 0,0 0-176 0 0,0 0-249 0 0,0 0-224 0 0,0 0-152 0 0,0 0-104 0 0,32-15-71 0 0,98-46-65 0 0,-81 27 88 0 0,-44 26-378 0 0,-3 4-97 0 0,1 1 1 0 0,-1 0 0 0 0,1-1-1 0 0,-1 1 1 0 0,0-1-1 0 0,0 0 1 0 0,0 0 0 0 0,-1 0-1 0 0,0 0 1 0 0,1 0 0 0 0,-1 0-1 0 0,-1 0 1 0 0,1 0 0 0 0,-1-1-1 0 0,1 1 1 0 0,-1 0-1 0 0,0 0 1 0 0,-1-1 0 0 0,1 1-1 0 0,-1 0 1 0 0,0 0 0 0 0,0 0-1 0 0,0 0 1 0 0,0 0 0 0 0,-1 0-1 0 0,0 0 1 0 0,0 0-1 0 0,0 0 1 0 0,0 1 0 0 0,0-1-1 0 0,-1 1 1 0 0,1-1 0 0 0,-1 1-1 0 0,-1 0-20 0 0,-5 0-7 0 0,0 1 0 0 0,0 0 0 0 0,0 0 0 0 0,0 1-1 0 0,0 0 1 0 0,-1 1 0 0 0,1 0 0 0 0,0 1 0 0 0,0 0-1 0 0,-1 0 1 0 0,1 1 0 0 0,0 0 0 0 0,0 0 0 0 0,0 1 0 0 0,1 0-1 0 0,-1 1 1 0 0,1 0 0 0 0,0 0 0 0 0,0 1 0 0 0,0 0 0 0 0,0 1-1 0 0,1-1 1 0 0,0 2 0 0 0,0-1 0 0 0,1 0 0 0 0,-1 1 0 0 0,2 1-1 0 0,-1-1 1 0 0,1 1 0 0 0,0 0 0 0 0,0 0 0 0 0,1 0 0 0 0,0 0-1 0 0,1 1 1 0 0,0 0 0 0 0,0 0 0 0 0,1 0 0 0 0,0 0 0 0 0,0 0-1 0 0,1 6 8 0 0,-1-4 4 0 0,1-1 0 0 0,0 1 0 0 0,0 0 0 0 0,1 0-1 0 0,1 0 1 0 0,0 0 0 0 0,1 0 0 0 0,0 0 0 0 0,0-1-1 0 0,1 1 1 0 0,0-1 0 0 0,1 0 0 0 0,1 0 0 0 0,-1 0-1 0 0,1 0 1 0 0,1-1 0 0 0,0 0 0 0 0,0 0-1 0 0,6 6-3 0 0,-1-2-20 0 0,0-1 0 0 0,1-1-1 0 0,1 0 1 0 0,0 0-1 0 0,0-1 1 0 0,1-1-1 0 0,0 0 1 0 0,1-1-1 0 0,0 0 1 0 0,0-1 0 0 0,1-1-1 0 0,0-1 1 0 0,0 0-1 0 0,0-1 1 0 0,0-1-1 0 0,1 0 1 0 0,-1-1-1 0 0,13 0 21 0 0,-20-2-383 0 0,17-1-1147 0 0,-10-2-4038 0 0,-6-1-6698 0 0</inkml:trace>
  <inkml:trace contextRef="#ctx0" brushRef="#br0" timeOffset="133628.03">13588 3301 1808 0 0,'0'0'1361'0'0,"0"0"-316"0"0,0 0-129 0 0,0 0 226 0 0,0 0 308 0 0,0 0 219 0 0,0 0 17 0 0,0 0-226 0 0,0 0-299 0 0,0 0-323 0 0,0 0-253 0 0,7-10-164 0 0,21-26-86 0 0,-27 35-269 0 0,0 0 0 0 0,-1 0 0 0 0,1 1 0 0 0,0-1 0 0 0,0 1 0 0 0,0-1 0 0 0,-1 1 1 0 0,1-1-1 0 0,0 1 0 0 0,0-1 0 0 0,0 1 0 0 0,0 0 0 0 0,0-1 0 0 0,0 1 0 0 0,0 0 0 0 0,0 0 0 0 0,0 0 1 0 0,0 0-1 0 0,0 0 0 0 0,0 0 0 0 0,0 0 0 0 0,0 0 0 0 0,0 0 0 0 0,0 0 0 0 0,0 1 0 0 0,0-1 0 0 0,0 0 1 0 0,-1 1-1 0 0,1-1 0 0 0,0 0 0 0 0,0 1 0 0 0,0-1 0 0 0,0 1 0 0 0,0 0 0 0 0,-1-1 0 0 0,1 1 0 0 0,0 0 1 0 0,-1-1-1 0 0,1 1 0 0 0,0 0 0 0 0,-1 0 0 0 0,1-1 0 0 0,-1 1 0 0 0,1 0 0 0 0,-1 0 0 0 0,1 0 0 0 0,-1 0 1 0 0,0 0-1 0 0,0 0-66 0 0,1-1 45 0 0,3 13 208 0 0,1-1 0 0 0,-2 0 0 0 0,0 1 0 0 0,0 0-1 0 0,-1 0 1 0 0,-1-1 0 0 0,0 1 0 0 0,0 0-1 0 0,-2 0 1 0 0,0 0 0 0 0,0 0 0 0 0,-1 0-1 0 0,-1 1-252 0 0,-7 30-8 0 0,-2 0-1 0 0,-2-2 1 0 0,-2 1-1 0 0,-2-2 0 0 0,-2 0 1 0 0,-1-1-1 0 0,-2-2 1 0 0,-2 0-1 0 0,-27 32 9 0 0,6-25-3302 0 0,43-44 2031 0 0,2-6-8540 0 0,1 2 1825 0 0</inkml:trace>
  <inkml:trace contextRef="#ctx0" brushRef="#br0" timeOffset="134091.415">13514 3654 1496 0 0,'0'0'1553'0'0,"0"0"-214"0"0,0 0 1 0 0,0 0 82 0 0,0 0 59 0 0,0 0-29 0 0,0 0-163 0 0,0 0-216 0 0,0 0-174 0 0,0 0-120 0 0,0 0-95 0 0,0 0-78 0 0,0 0-86 0 0,19 12-83 0 0,58 37-55 0 0,-42-38 211 0 0,-32-14-477 0 0,71-56 1372 0 0,-20 9-1185 0 0,-2-4-1 0 0,-2-1 0 0 0,38-57-302 0 0,-5-12 236 0 0,-95 147 135 0 0,2 0-1 0 0,0 1 0 0 0,2 0 0 0 0,0 1 1 0 0,2 0-1 0 0,0 6-370 0 0,-10 204 1003 0 0,16-229-996 0 0,0-1 0 0 0,0 1 1 0 0,1 0-1 0 0,0-1 0 0 0,0 1 0 0 0,0-1 1 0 0,1 0-1 0 0,0 1 0 0 0,0-1 0 0 0,0 0 1 0 0,1 0-1 0 0,0 0 0 0 0,-1 0 0 0 0,2-1 1 0 0,-1 1-1 0 0,1-1 0 0 0,-1 0 0 0 0,1 0 1 0 0,0 0-1 0 0,0 0 0 0 0,1-1 0 0 0,-1 0 1 0 0,3 1-8 0 0,-6-3-57 0 0,1-1 1 0 0,-1 1-1 0 0,1-1 1 0 0,0 1-1 0 0,-1-1 1 0 0,1 0-1 0 0,0 0 1 0 0,-1 0-1 0 0,1 0 1 0 0,0 0-1 0 0,0 0 1 0 0,-1-1-1 0 0,1 1 1 0 0,0 0-1 0 0,-1-1 1 0 0,1 1 0 0 0,-1-1-1 0 0,1 0 1 0 0,-1 0-1 0 0,1 1 1 0 0,-1-1-1 0 0,1 0 1 0 0,-1 0-1 0 0,0 0 1 0 0,1 0-1 0 0,0-2 57 0 0,6-9-3221 0 0,-1-1-3894 0 0,-5 9 4686 0 0,-1 0-6821 0 0</inkml:trace>
  <inkml:trace contextRef="#ctx0" brushRef="#br0" timeOffset="134621.51">14311 3521 6185 0 0,'0'0'4111'0'0,"0"0"-2119"0"0,0 0-882 0 0,0 0-134 0 0,0 0 29 0 0,0 0-5 0 0,0 0-99 0 0,0 0-205 0 0,0 0-240 0 0,0 0-168 0 0,0 0-71 0 0,0 0 18 0 0,3 4 2375 0 0,-68 29-1234 0 0,-16 12-874 0 0,81-43-498 0 0,0-1-1 0 0,1 1 1 0 0,-1 0 0 0 0,1-1 0 0 0,0 1 0 0 0,0-1 0 0 0,-1 1-1 0 0,1-1 1 0 0,0 1 0 0 0,0-1 0 0 0,0 1 0 0 0,1-1 0 0 0,-1 0 0 0 0,0 0-1 0 0,0 0 1 0 0,1 0 0 0 0,-1 0 0 0 0,0 0 0 0 0,1 0 0 0 0,-1 0-1 0 0,1 0 1 0 0,0 0 0 0 0,-1-1 0 0 0,1 1 0 0 0,-1-1 0 0 0,1 1 0 0 0,0-1-1 0 0,-1 0 1 0 0,1 0 0 0 0,0 0 0 0 0,0 0 0 0 0,-1 0 0 0 0,1 0-1 0 0,0 0-3 0 0,158 30 255 0 0,-159-29-237 0 0,1-1 0 0 0,-1 1 0 0 0,1-1 0 0 0,-1 1 0 0 0,1 0 0 0 0,-1 0 0 0 0,1 0 0 0 0,-1 0 0 0 0,0 0 0 0 0,0 0-1 0 0,1 0 1 0 0,-1 0 0 0 0,0 0 0 0 0,0 1 0 0 0,0-1 0 0 0,0 0 0 0 0,0 1 0 0 0,-1-1 0 0 0,1 1 0 0 0,0-1 0 0 0,-1 1 0 0 0,1-1 0 0 0,-1 1 0 0 0,1 0 0 0 0,-1-1 0 0 0,0 1-1 0 0,1 0 1 0 0,-1-1 0 0 0,0 1 0 0 0,0-1 0 0 0,0 1 0 0 0,-1 0 0 0 0,1-1 0 0 0,0 1 0 0 0,-1 0 0 0 0,1-1 0 0 0,-1 1 0 0 0,1-1 0 0 0,-1 1 0 0 0,0-1 0 0 0,1 1 0 0 0,-1-1 0 0 0,0 1-1 0 0,0-1 1 0 0,0 0 0 0 0,0 0 0 0 0,-1 1 0 0 0,1-1 0 0 0,0 0 0 0 0,0 0 0 0 0,-1 0 0 0 0,1 0 0 0 0,0 0 0 0 0,-1-1 0 0 0,1 1 0 0 0,-1 0 0 0 0,1-1 0 0 0,-1 1 0 0 0,0-1-1 0 0,1 1 1 0 0,-1-1 0 0 0,0 0-18 0 0,-102 58 404 0 0,33-43-613 0 0,70-16 8 0 0,0 0-1 0 0,0 0 1 0 0,0 0-1 0 0,0 0 1 0 0,1 0-1 0 0,-1 0 1 0 0,0 0-1 0 0,1 0 1 0 0,-1-1-1 0 0,1 1 1 0 0,0 0 0 0 0,-1 0-1 0 0,1-1 1 0 0,0 1-1 0 0,0 0 1 0 0,-1-1-1 0 0,1 1 1 0 0,0 0-1 0 0,0-1 1 0 0,1 1-1 0 0,-1 0 1 0 0,0-1-1 0 0,0 1 1 0 0,1 0 0 0 0,-1 0-1 0 0,1-1 1 0 0,-1 1-1 0 0,1 0 1 0 0,-1 0-1 0 0,1 0 1 0 0,0-2 201 0 0,7-4-3505 0 0,1 0-3284 0 0,-9 7 5874 0 0,8-5-6983 0 0</inkml:trace>
  <inkml:trace contextRef="#ctx0" brushRef="#br0" timeOffset="134944.549">14652 3415 7722 0 0,'0'0'3230'0'0,"0"0"-1050"0"0,0 0-572 0 0,0 0-159 0 0,0 0-132 0 0,0 0-166 0 0,0 0-237 0 0,0 0-230 0 0,0 0-127 0 0,0 0-19 0 0,0 0 11 0 0,0 0 18 0 0,0 0-47 0 0,17 0-58 0 0,118-1 765 0 0,104-28 372 0 0,-242 47-14998 0 0,-2-14 1860 0 0</inkml:trace>
  <inkml:trace contextRef="#ctx0" brushRef="#br0" timeOffset="135194.183">14641 3621 9754 0 0,'0'0'2829'0'0,"0"0"-1200"0"0,0 0-648 0 0,0 0-56 0 0,0 0 95 0 0,0 0 74 0 0,0 0-25 0 0,0 0-124 0 0,0 0-171 0 0,0 0-147 0 0,0 0-129 0 0,0 0-114 0 0,0 0-76 0 0,26 8-55 0 0,83 24-59 0 0,-99-29-169 0 0,0-1 0 0 0,0 0 1 0 0,0 0-1 0 0,0-1 1 0 0,1-1-1 0 0,-1 0 0 0 0,0 0 1 0 0,0-1-1 0 0,1 0 0 0 0,7-2-25 0 0,12-2-13 0 0,56-9-51 0 0,-48 8-1814 0 0,-2 0-4327 0 0,-25 3-5243 0 0</inkml:trace>
  <inkml:trace contextRef="#ctx0" brushRef="#br0" timeOffset="137310.406">15797 3304 6841 0 0,'0'0'1459'0'0,"0"0"-326"0"0,0 0 14 0 0,0 0 213 0 0,0 0 167 0 0,0 0-49 0 0,0 0-261 0 0,0 0-294 0 0,-31 12-255 0 0,-95 38-134 0 0,61-8 146 0 0,57-32-554 0 0,-1 1-16 0 0,-1-1 0 0 0,1 1-1 0 0,1 1 1 0 0,0-1 0 0 0,0 1-1 0 0,2 1 1 0 0,-1 0 0 0 0,2-1-1 0 0,-1 2 1 0 0,2-1-1 0 0,0 1 1 0 0,0-1 0 0 0,1 1-1 0 0,1 0 1 0 0,1 0 0 0 0,0 1-1 0 0,0-1 1 0 0,2 0 0 0 0,0 7-110 0 0,3-12 59 0 0,0-1 1 0 0,0 0 0 0 0,1 0 0 0 0,0 0 0 0 0,1-1 0 0 0,0 0 0 0 0,0 0-1 0 0,0 0 1 0 0,1-1 0 0 0,0 0 0 0 0,0 0 0 0 0,0 0 0 0 0,1-1 0 0 0,0-1 0 0 0,0 1-1 0 0,0-1 1 0 0,1 0 0 0 0,-1-1 0 0 0,1 0 0 0 0,0-1 0 0 0,0 1 0 0 0,0-2 0 0 0,0 1-1 0 0,0-1 1 0 0,0-1 0 0 0,1 0 0 0 0,-1 0 0 0 0,3-1-60 0 0,14-1 155 0 0,-1-1 0 0 0,1-1 1 0 0,-1-2-1 0 0,0 0 0 0 0,0-2 1 0 0,-1 0-1 0 0,0-2 0 0 0,-1-1 0 0 0,0 0 1 0 0,0-2-1 0 0,-2-1 0 0 0,1-1 1 0 0,-2 0-1 0 0,0-2 0 0 0,-1 0 0 0 0,5-6-155 0 0,-17 16 41 0 0,1-1-1 0 0,-1 0 0 0 0,0 0 1 0 0,-1 0-1 0 0,0-1 0 0 0,0 0 1 0 0,-1 0-1 0 0,0 0 0 0 0,0-1 1 0 0,-1 0-1 0 0,-1 1 0 0 0,0-2 1 0 0,0 1-1 0 0,-1 0 0 0 0,0-1 1 0 0,0 1-1 0 0,-1-1 0 0 0,-1 1 1 0 0,0-1-1 0 0,0 1 0 0 0,-2-6-40 0 0,-2 7-19 0 0,-1 1 0 0 0,0-1 0 0 0,0 1-1 0 0,-1 0 1 0 0,0 0 0 0 0,0 0 0 0 0,-1 1 0 0 0,0 0-1 0 0,0 1 1 0 0,-1-1 0 0 0,0 1 0 0 0,0 1-1 0 0,0-1 1 0 0,-1 1 0 0 0,1 1 0 0 0,-1 0 0 0 0,0 0-1 0 0,-1 1 1 0 0,1 0 0 0 0,-1 0 0 0 0,1 1 0 0 0,-1 0-1 0 0,0 1 1 0 0,0 0 0 0 0,0 1 0 0 0,1 0-1 0 0,-11 1 20 0 0,7-1-187 0 0,0 1-1 0 0,0 0 0 0 0,0 0 0 0 0,1 2 0 0 0,-1-1 0 0 0,0 2 1 0 0,1-1-1 0 0,0 2 0 0 0,0 0 0 0 0,-10 6 188 0 0,-57 55-7039 0 0,64-47 206 0 0,5-4-3082 0 0</inkml:trace>
  <inkml:trace contextRef="#ctx0" brushRef="#br0" timeOffset="137631.717">16314 3676 15187 0 0,'0'0'1511'0'0,"0"0"-262"0"0,0 0 73 0 0,0 0 135 0 0,0 0-1 0 0,0 0-182 0 0,0 0-334 0 0,0 0-336 0 0,0 0-255 0 0,0 0-119 0 0,0 0-65 0 0,0 0-34 0 0,0 0-26 0 0,-5 9-45 0 0,-30 59-50 0 0,35-67-20 0 0,0-1 1 0 0,0 1 0 0 0,0-1-1 0 0,0 1 1 0 0,0-1 0 0 0,0 1 0 0 0,0-1-1 0 0,0 1 1 0 0,0-1 0 0 0,0 1 0 0 0,0-1-1 0 0,0 1 1 0 0,0-1 0 0 0,1 1-1 0 0,-1-1 1 0 0,0 1 0 0 0,0-1 0 0 0,1 0-1 0 0,-1 1 1 0 0,0-1 0 0 0,1 1 0 0 0,-1-1-1 0 0,0 0 1 0 0,1 1 0 0 0,-1-1 0 0 0,0 0-1 0 0,1 1 1 0 0,-1-1 0 0 0,1 0-1 0 0,-1 0 1 0 0,1 0 0 0 0,-1 1 0 0 0,0-1-1 0 0,1 0 1 0 0,-1 0 0 0 0,1 0 0 0 0,-1 0-1 0 0,1 0 1 0 0,-1 0 0 0 0,1 0-1 0 0,-1 0 1 0 0,1 0 0 0 0,-1 0 0 0 0,1 0-1 0 0,-1 0 1 0 0,1 0 0 0 0,-1 0 0 0 0,1 0-1 0 0,-1 0 1 0 0,1-1 0 0 0,-1 1-1 0 0,1 0 1 0 0,-1 0 0 0 0,0-1 0 0 0,1 1-1 0 0,-1 0 1 0 0,1-1 0 0 0,-1 1 0 0 0,0 0-1 0 0,1-1 1 0 0,-1 1 0 0 0,0-1 9 0 0,33-15-531 0 0,0-9-1525 0 0,-15 7-4749 0 0,-16 13-1780 0 0</inkml:trace>
  <inkml:trace contextRef="#ctx0" brushRef="#br0" timeOffset="137998.109">16852 3223 13995 0 0,'0'0'1850'0'0,"0"0"-771"0"0,0 0-310 0 0,0 0 121 0 0,0 0 147 0 0,0 0 35 0 0,0 0-125 0 0,0 0-209 0 0,0 0-214 0 0,-22 32-173 0 0,-67 98-81 0 0,53-57 38 0 0,33-58-237 0 0,-13 140 357 0 0,19-146-423 0 0,-1 0-1 0 0,1 0 1 0 0,1 0-1 0 0,-1-1 1 0 0,2 1-1 0 0,-1-1 1 0 0,1 0-1 0 0,0 0 1 0 0,1 0-1 0 0,0-1 0 0 0,0 0 1 0 0,1 0-1 0 0,-1-1 1 0 0,1 1-1 0 0,1-1 1 0 0,-1-1-1 0 0,1 0 1 0 0,0 0-1 0 0,1 0 1 0 0,-1-1-1 0 0,1 0 1 0 0,-1-1-1 0 0,1 0 1 0 0,0 0-1 0 0,6 0-4 0 0,-9 0 38 0 0,1-1-1 0 0,-1-1 1 0 0,1 1-1 0 0,-1-1 1 0 0,1 0 0 0 0,0-1-1 0 0,-1 1 1 0 0,1-1-1 0 0,0-1 1 0 0,0 1-1 0 0,-1-1 1 0 0,1 0-1 0 0,-1-1 1 0 0,1 1-1 0 0,-1-2 1 0 0,1 1 0 0 0,-1 0-1 0 0,0-1 1 0 0,0 0-1 0 0,0-1 1 0 0,-1 1-1 0 0,1-1 1 0 0,-1 0-1 0 0,0-1 1 0 0,0 1-1 0 0,0-1 1 0 0,0 0 0 0 0,-1 0-1 0 0,0 0 1 0 0,0-1-1 0 0,-1 0 1 0 0,1 1-1 0 0,-1-1 1 0 0,0 0-1 0 0,-1-1 1 0 0,0 1-1 0 0,0 0 1 0 0,0-1 0 0 0,0-3-38 0 0,-2 5 9 0 0,0 1 1 0 0,0-1 0 0 0,-1 1 0 0 0,0 0 0 0 0,0 0 0 0 0,0-1 0 0 0,0 1 0 0 0,-1 0 0 0 0,1 0 0 0 0,-1 0 0 0 0,0 0 0 0 0,-1 1 0 0 0,1-1-1 0 0,0 0 1 0 0,-1 1 0 0 0,0 0 0 0 0,0-1 0 0 0,0 1 0 0 0,0 0 0 0 0,-1 1 0 0 0,1-1 0 0 0,-1 0 0 0 0,1 1 0 0 0,-1 0 0 0 0,-1-1-10 0 0,-12-5-78 0 0,0 1 0 0 0,0 0 0 0 0,-1 1 0 0 0,0 0 0 0 0,0 2-1 0 0,0 0 1 0 0,-1 1 0 0 0,1 1 0 0 0,-1 1 0 0 0,0 1 0 0 0,1 0 0 0 0,-3 1 78 0 0,-48 10-1701 0 0,27 8-4509 0 0,31-8-3134 0 0</inkml:trace>
  <inkml:trace contextRef="#ctx0" brushRef="#br0" timeOffset="140329.042">18446 3348 0 0 0,'0'0'501'0'0,"0"0"221"0"0,0 0 178 0 0,0 0 516 0 0,0 0 593 0 0,0 0 238 0 0,0 0-103 0 0,0 0-425 0 0,0 0-498 0 0,0 0-270 0 0,0 0-175 0 0,0-3-124 0 0,0 2-595 0 0,0 0 0 0 0,0 0 0 0 0,0 0 0 0 0,0 0 1 0 0,0 0-1 0 0,0 0 0 0 0,-1 0 0 0 0,1 0 0 0 0,0 0 0 0 0,-1 0 0 0 0,1 0 1 0 0,0 0-1 0 0,-1 0 0 0 0,1 0 0 0 0,-1 0 0 0 0,0 0 0 0 0,1 1 0 0 0,-1-1 1 0 0,0 0-1 0 0,1 0 0 0 0,-1 1 0 0 0,0-1 0 0 0,0 0 0 0 0,0 1 0 0 0,0-1 1 0 0,1 1-1 0 0,-1-1 0 0 0,0 1 0 0 0,0 0 0 0 0,0-1 0 0 0,0 1 0 0 0,0 0 0 0 0,0 0 1 0 0,0-1-1 0 0,0 1 0 0 0,0 0 0 0 0,0 0 0 0 0,0 0 0 0 0,0 0 0 0 0,0 1 1 0 0,0-1-1 0 0,0 0 0 0 0,0 0 0 0 0,0 0 0 0 0,0 1 0 0 0,0-1 0 0 0,0 1 1 0 0,0-1-1 0 0,0 1-57 0 0,-3-1 79 0 0,-15 0 99 0 0,0 1-1 0 0,0 1 1 0 0,0 1-1 0 0,1 1 1 0 0,0 1 0 0 0,-1 0-1 0 0,-16 8-177 0 0,-199 75 998 0 0,224-84-911 0 0,9-4-76 0 0,1 0 0 0 0,-1 0-1 0 0,0 0 1 0 0,0 0 0 0 0,0 0 0 0 0,1 0-1 0 0,-1 0 1 0 0,0 1 0 0 0,0-1-1 0 0,1 0 1 0 0,-1 0 0 0 0,0 0 0 0 0,0 1-1 0 0,1-1 1 0 0,-1 0 0 0 0,0 1 0 0 0,1-1-1 0 0,-1 1 1 0 0,0-1 0 0 0,1 1-1 0 0,-1-1 1 0 0,1 1 0 0 0,-1-1 0 0 0,1 1-1 0 0,-1 0 1 0 0,1-1 0 0 0,-1 1-1 0 0,1 0 1 0 0,0-1 0 0 0,-1 1 0 0 0,1 0-1 0 0,0-1 1 0 0,-1 1 0 0 0,1 0-1 0 0,0 0 1 0 0,0-1 0 0 0,0 1 0 0 0,0 0-1 0 0,0 0 1 0 0,0 0 0 0 0,0-1 0 0 0,0 1-1 0 0,0 0 1 0 0,0 0 0 0 0,0-1-1 0 0,0 1 1 0 0,1 0 0 0 0,-1 0 0 0 0,0-1-1 0 0,1 1 1 0 0,-1 0 0 0 0,0 0-1 0 0,1-1 1 0 0,-1 1 0 0 0,1-1 0 0 0,-1 1-1 0 0,1 0 1 0 0,-1-1 0 0 0,1 1 0 0 0,-1-1-1 0 0,2 1-10 0 0,5 3 57 0 0,0 0 0 0 0,1-1 0 0 0,-1 1 0 0 0,1-2 0 0 0,0 1 0 0 0,0-1 0 0 0,0 0 0 0 0,0-1 0 0 0,1 0 0 0 0,-1 0 0 0 0,4 0-57 0 0,6 0 69 0 0,232 14 501 0 0,-249-15-557 0 0,-1 0 1 0 0,0 0 0 0 0,1 0-1 0 0,-1 0 1 0 0,0 0 0 0 0,1 0-1 0 0,-1 1 1 0 0,0-1 0 0 0,1 0-1 0 0,-1 0 1 0 0,0 0 0 0 0,1 1-1 0 0,-1-1 1 0 0,0 0 0 0 0,0 0-1 0 0,1 1 1 0 0,-1-1 0 0 0,0 0-1 0 0,0 1 1 0 0,1-1 0 0 0,-1 0-1 0 0,0 1 1 0 0,0-1 0 0 0,0 0-1 0 0,0 1 1 0 0,0-1 0 0 0,0 1-1 0 0,0-1 1 0 0,1 0 0 0 0,-1 1-1 0 0,0-1 1 0 0,0 0-1 0 0,0 1 1 0 0,-1-1 0 0 0,1 1-1 0 0,0-1 1 0 0,0 0 0 0 0,0 1-1 0 0,0-1 1 0 0,0 0 0 0 0,0 1-1 0 0,0-1 1 0 0,-1 1 0 0 0,1-1-1 0 0,0 0 1 0 0,0 0 0 0 0,0 1-1 0 0,-1-1 1 0 0,1 0 0 0 0,0 1-1 0 0,0-1 1 0 0,-1 0 0 0 0,1 0-1 0 0,0 1 1 0 0,-1-1 0 0 0,1 0-1 0 0,0 0 1 0 0,-1 0 0 0 0,1 0-1 0 0,0 1 1 0 0,-1-1 0 0 0,1 0-1 0 0,-1 0 1 0 0,1 0 0 0 0,0 0-1 0 0,-1 0 1 0 0,1 0 0 0 0,0 0-1 0 0,-1 0-13 0 0,-28 16 414 0 0,29-16-413 0 0,-389 184 781 0 0,388-184-780 0 0,-1 1 0 0 0,1-1 0 0 0,0 1 0 0 0,0 0 0 0 0,-1 0 0 0 0,1 0 0 0 0,0-1 0 0 0,0 1-1 0 0,0 0 1 0 0,0 0 0 0 0,0 1 0 0 0,0-1 0 0 0,0 0 0 0 0,0 0 0 0 0,1 0 0 0 0,-1 1 0 0 0,0-1 0 0 0,1 0 0 0 0,-1 0 0 0 0,0 1 0 0 0,1-1 0 0 0,0 1 0 0 0,-1-1 0 0 0,1 1 0 0 0,0-1 0 0 0,0 0 0 0 0,0 1 0 0 0,0-1-1 0 0,0 1 1 0 0,0-1 0 0 0,0 1 0 0 0,1-1 0 0 0,-1 0 0 0 0,0 1 0 0 0,1-1 0 0 0,-1 1 0 0 0,1-1 0 0 0,-1 0 0 0 0,1 1 0 0 0,0-1 0 0 0,0 0 0 0 0,-1 0 0 0 0,1 0 0 0 0,0 0 0 0 0,0 1 0 0 0,0-1 0 0 0,0 0 0 0 0,1-1 0 0 0,-1 1-1 0 0,0 0 1 0 0,0 0 0 0 0,0 0 0 0 0,1-1 0 0 0,0 1-2 0 0,11 6 44 0 0,0-1 0 0 0,1-1 1 0 0,0 0-1 0 0,-1 0 0 0 0,2-2 0 0 0,-1 0 0 0 0,0 0 0 0 0,1-2 0 0 0,-1 1 0 0 0,1-2 0 0 0,-1 0 0 0 0,15-2-44 0 0,-6 2 31 0 0,87-25 63 0 0,-110-28-5063 0 0,-3 48 3636 0 0,-2-2-1706 0 0,3 1-2214 0 0,-2-1-5436 0 0</inkml:trace>
  <inkml:trace contextRef="#ctx0" brushRef="#br0" timeOffset="140649.044">18087 3010 11186 0 0,'0'0'1019'0'0,"0"0"-285"0"0,0 0-65 0 0,0 0 191 0 0,0 0 267 0 0,0 0 172 0 0,0 0-1 0 0,0 0-82 0 0,-2 32-154 0 0,-2 102-175 0 0,20-48 197 0 0,-8-68-838 0 0,-1-2-37 0 0,15 33 115 0 0,-1 1 1 0 0,-3 0-1 0 0,-3 1 0 0 0,-1 1 1 0 0,-3 1-1 0 0,-2 0 1 0 0,1 37-325 0 0,-9-64 17 0 0,-1 1 1 0 0,-2 0 0 0 0,-1-1-1 0 0,0 1 1 0 0,-2-1 0 0 0,-1 0-1 0 0,-2 0 1 0 0,0-1 0 0 0,-1 0-1 0 0,-2 0 1 0 0,0-1 0 0 0,-6 7-18 0 0,-33 60-767 0 0,96-94-2706 0 0,-12-15-2649 0 0,-28 15 3453 0 0,9-5-8767 0 0</inkml:trace>
  <inkml:trace contextRef="#ctx0" brushRef="#br0" timeOffset="140965.028">18948 3072 9442 0 0,'0'0'1626'0'0,"0"0"-337"0"0,0 0-142 0 0,0 0 64 0 0,0 0 1 0 0,0 0-115 0 0,0 0-193 0 0,0 0-152 0 0,0 0-31 0 0,0 0 49 0 0,0 0 2 0 0,0 0-45 0 0,17 18-114 0 0,48 59-108 0 0,-63-74-476 0 0,0 0 0 0 0,0 0 1 0 0,0 0-1 0 0,-1 0 0 0 0,1 0 1 0 0,-1 1-1 0 0,0-1 0 0 0,0 0 1 0 0,0 1-1 0 0,0-1 0 0 0,0 1 1 0 0,-1-1-1 0 0,0 1 0 0 0,0-1 1 0 0,0 1-1 0 0,0-1 0 0 0,0 1 1 0 0,-1-1-1 0 0,1 1 0 0 0,-1-1 1 0 0,0 2-30 0 0,-2 6 86 0 0,-16 74 36 0 0,-4-1 0 0 0,-4-2 0 0 0,-3-1 0 0 0,-13 18-122 0 0,40-92-30 0 0,-32 52-1450 0 0,24-51-3693 0 0,-2-5-4820 0 0,10-3 2691 0 0</inkml:trace>
  <inkml:trace contextRef="#ctx0" brushRef="#br0" timeOffset="141427.132">18801 3540 0 0 0,'0'0'2425'0'0,"0"0"-837"0"0,0 0-324 0 0,0 0 72 0 0,0 0 145 0 0,0 0 60 0 0,0 0-71 0 0,0 0-143 0 0,0 0-148 0 0,0 0-110 0 0,0 0-108 0 0,0 0-116 0 0,33 17-123 0 0,105 50-120 0 0,-136-65-574 0 0,1-1-1 0 0,-1 1 0 0 0,0-1 1 0 0,1 0-1 0 0,0 0 0 0 0,-1 0 1 0 0,1 0-1 0 0,0 0 0 0 0,0-1 1 0 0,-1 1-1 0 0,1-1 0 0 0,0 0 1 0 0,0 1-1 0 0,0-1 0 0 0,-1-1 1 0 0,1 1-1 0 0,0 0 0 0 0,0-1 0 0 0,0 1 1 0 0,-1-1-1 0 0,1 0 0 0 0,0 0 1 0 0,-1 0-1 0 0,1 0 0 0 0,0 0 1 0 0,-1-1-1 0 0,1 0-27 0 0,9-5 161 0 0,10-4-76 0 0,-1-1 0 0 0,-1-1 0 0 0,0-1 0 0 0,-1 0-1 0 0,0-2 1 0 0,-2 0 0 0 0,1-1 0 0 0,-2 0 0 0 0,0-2-1 0 0,-2 0 1 0 0,0 0 0 0 0,-1-2 0 0 0,-1 1 0 0 0,0-2-1 0 0,-2 1 1 0 0,-1-2 0 0 0,3-9-85 0 0,5-10 18 0 0,-6 18 21 0 0,-1-1 1 0 0,-1-1-1 0 0,-2 1 1 0 0,0-1-1 0 0,-2-1 1 0 0,0-1-40 0 0,-7 9 573 0 0,-5 25-41 0 0,-12 35 59 0 0,17-36-600 0 0,-14 45 442 0 0,3 0 1 0 0,2 0-1 0 0,2 1 0 0 0,3 0 1 0 0,1 1-1 0 0,3-1 1 0 0,4 46-434 0 0,15 94 404 0 0,-8-110-602 0 0,-9-80 77 0 0,0-1-54 0 0,0 0-53 0 0,0 0-72 0 0,0 0-140 0 0,0-17-3610 0 0,0 8-1746 0 0,2 2-5266 0 0</inkml:trace>
  <inkml:trace contextRef="#ctx0" brushRef="#br0" timeOffset="141665.053">19679 3429 12643 0 0,'0'0'1877'0'0,"0"0"-786"0"0,0 0-306 0 0,0 0 151 0 0,0 0 181 0 0,0 0 72 0 0,0 0-91 0 0,-10 34-237 0 0,-31 103-269 0 0,15-3 325 0 0,22-19-1609 0 0,4-115 369 0 0,0 0-89 0 0,1-8-1179 0 0,15-35-7216 0 0,-9 29 2667 0 0,-3 2 999 0 0</inkml:trace>
  <inkml:trace contextRef="#ctx0" brushRef="#br0" timeOffset="142001.204">19828 3488 4081 0 0,'0'0'1974'0'0,"0"0"-422"0"0,0 0-52 0 0,0 0 151 0 0,0 0 64 0 0,0 0-109 0 0,0 0-282 0 0,0 0-319 0 0,-31 16-261 0 0,-97 47-174 0 0,27-12 996 0 0,100-50-1535 0 0,0-1-1 0 0,0 0 1 0 0,0 0 0 0 0,0 1-1 0 0,1-1 1 0 0,-1 1-1 0 0,0-1 1 0 0,0 1-1 0 0,0-1 1 0 0,0 1 0 0 0,1-1-1 0 0,-1 1 1 0 0,0-1-1 0 0,1 1 1 0 0,-1 0 0 0 0,0 0-1 0 0,1-1 1 0 0,-1 1-1 0 0,1 0 1 0 0,-1 0 0 0 0,1 0-1 0 0,0 0 1 0 0,-1-1-1 0 0,1 1 1 0 0,0 0 0 0 0,-1 0-1 0 0,1 0 1 0 0,0 0-1 0 0,0 0 1 0 0,0 0 0 0 0,0 0-1 0 0,0 0 1 0 0,0 0-1 0 0,0 0 1 0 0,0 0 0 0 0,0 0-1 0 0,1-1 1 0 0,-1 1-1 0 0,0 0 1 0 0,1 0 0 0 0,-1 0-1 0 0,0 0 1 0 0,1 0-1 0 0,-1 0 1 0 0,1-1-1 0 0,-1 1 1 0 0,1 0 0 0 0,0 0-1 0 0,-1-1 1 0 0,1 1-1 0 0,0 0 1 0 0,-1-1 0 0 0,1 1-1 0 0,0-1 1 0 0,0 1-1 0 0,0-1-30 0 0,52 24 972 0 0,5-8-360 0 0,-42-12-469 0 0,1 0 0 0 0,-1 0 0 0 0,0 2-1 0 0,0 0 1 0 0,-1 1 0 0 0,0 0 0 0 0,0 1 0 0 0,5 4-143 0 0,-19-11 10 0 0,1 0 1 0 0,-1 0-1 0 0,0 0 1 0 0,1 0-1 0 0,-1 0 0 0 0,0 0 1 0 0,1 0-1 0 0,-1 0 1 0 0,0 1-1 0 0,0-1 1 0 0,0 0-1 0 0,0 1 0 0 0,0-1 1 0 0,-1 1-1 0 0,1-1 1 0 0,0 1-1 0 0,-1 0 1 0 0,1-1-1 0 0,-1 1 1 0 0,1-1-1 0 0,-1 1 0 0 0,0 0 1 0 0,0 0-1 0 0,0-1 1 0 0,0 1-1 0 0,0 0 1 0 0,0-1-1 0 0,0 1 0 0 0,-1 1-10 0 0,-6-2-1367 0 0,0-8-9790 0 0,7 6-349 0 0</inkml:trace>
  <inkml:trace contextRef="#ctx0" brushRef="#br0" timeOffset="142277.482">20186 3315 14051 0 0,'0'0'1220'0'0,"0"0"-481"0"0,0 0-15 0 0,0 0 251 0 0,0 0 187 0 0,0 0 17 0 0,0 0-143 0 0,0 0-201 0 0,0 0-143 0 0,0 0-124 0 0,0 0-64 0 0,36 3-56 0 0,113 7-80 0 0,-27-15 328 0 0,1-3-494 0 0,-108 6-1419 0 0,-18 1-10729 0 0,1 1 462 0 0</inkml:trace>
  <inkml:trace contextRef="#ctx0" brushRef="#br0" timeOffset="142512.123">20233 3573 9618 0 0,'0'0'1748'0'0,"0"0"-146"0"0,0 0-62 0 0,0 0-105 0 0,0 0-237 0 0,0 0-276 0 0,0 0-260 0 0,33-1-190 0 0,102-5-141 0 0,-8-16 59 0 0,-16 2-1477 0 0,-63 17-8601 0 0,-36 3 545 0 0</inkml:trace>
  <inkml:trace contextRef="#ctx0" brushRef="#br0" timeOffset="142832.543">21259 3146 13003 0 0,'0'0'1204'0'0,"0"0"-290"0"0,0 0 4 0 0,0 0 119 0 0,0 0-24 0 0,0 0-122 0 0,0 0-208 0 0,-31 15-180 0 0,-97 51-134 0 0,123-64-341 0 0,1 0 1 0 0,-1 0-1 0 0,1 0 1 0 0,-1 1-1 0 0,1 0 1 0 0,0 0-1 0 0,0 0 0 0 0,0 0 1 0 0,1 1-1 0 0,-1-1 1 0 0,1 1-1 0 0,0 0 0 0 0,0 0 1 0 0,0 0-1 0 0,-2 5-28 0 0,-1 2 70 0 0,-1 1-28 0 0,1-1 0 0 0,1 1 0 0 0,0 0 0 0 0,1 1 0 0 0,0-1 0 0 0,1 1 0 0 0,0 0 0 0 0,1 0 0 0 0,0 0 0 0 0,1 0 0 0 0,0 0 0 0 0,2 0 0 0 0,-1 0 0 0 0,2 0 0 0 0,-1 0 0 0 0,4 9-42 0 0,-3-15 40 0 0,1-1-1 0 0,1 1 0 0 0,-1-1 0 0 0,1 0 0 0 0,0 0 1 0 0,0 0-1 0 0,1-1 0 0 0,0 0 0 0 0,0 0 1 0 0,0 0-1 0 0,1 0 0 0 0,-1-1 0 0 0,1 0 0 0 0,0 0 1 0 0,0 0-1 0 0,1-1 0 0 0,-1 0 0 0 0,1 0 0 0 0,-1-1 1 0 0,1 1-1 0 0,0-1 0 0 0,3 0-39 0 0,4 1 159 0 0,0-1 1 0 0,0 0-1 0 0,0-1 0 0 0,0 0 0 0 0,1-1 1 0 0,-1 0-1 0 0,0-2 0 0 0,0 0 0 0 0,1 0 1 0 0,9-4-161 0 0,-10 4 122 0 0,0-2 0 0 0,-1 1 0 0 0,1-2-1 0 0,-1 0 1 0 0,0 0 0 0 0,0-1 0 0 0,-1-1-1 0 0,1 0 1 0 0,-2-1 0 0 0,1 0-1 0 0,-1-1 1 0 0,0 0 0 0 0,-1-1 0 0 0,0 0-1 0 0,0 0 1 0 0,-1-1 0 0 0,-1-1-1 0 0,0 1 1 0 0,0-1 0 0 0,-1-1 0 0 0,-1 1-1 0 0,0-1 1 0 0,-1 0 0 0 0,0-1-1 0 0,0-4-120 0 0,-3 8 4 0 0,-1-1 0 0 0,-1 0 0 0 0,0 0-1 0 0,0 0 1 0 0,-1 0 0 0 0,0 0 0 0 0,-1 1-1 0 0,0-1 1 0 0,-1 0 0 0 0,0 1 0 0 0,-1 0-1 0 0,0 0 1 0 0,0 0 0 0 0,-1 0-1 0 0,-3-3-3 0 0,-1 0-61 0 0,0 1-1 0 0,-1 0 1 0 0,0 0-1 0 0,-1 1 1 0 0,0 1-1 0 0,-1-1 1 0 0,0 2-1 0 0,-1 0 1 0 0,0 0-1 0 0,0 1 1 0 0,-8-3 61 0 0,9 6-413 0 0,0 0 1 0 0,0 1 0 0 0,0 0 0 0 0,-1 1 0 0 0,1 1 0 0 0,-1 0 0 0 0,0 0-1 0 0,1 1 1 0 0,-2 1 412 0 0,-9 0-4903 0 0,6 0-6895 0 0</inkml:trace>
  <inkml:trace contextRef="#ctx0" brushRef="#br0" timeOffset="143117.127">21806 3389 15107 0 0,'0'0'1671'0'0,"0"0"-551"0"0,0 0-103 0 0,0 0 162 0 0,0 0 65 0 0,0 0-81 0 0,0 0-262 0 0,0 0-313 0 0,0 0-199 0 0,0 0-120 0 0,0 0-82 0 0,0 0-65 0 0,0 0-47 0 0,-8 25-36 0 0,-23 77-35 0 0,24-49-830 0 0,7-49-468 0 0,4-4-3690 0 0,-3 0 3172 0 0,5 0-9898 0 0</inkml:trace>
  <inkml:trace contextRef="#ctx0" brushRef="#br0" timeOffset="143414.87">22233 2936 13187 0 0,'0'0'2491'0'0,"0"0"-481"0"0,0 0-319 0 0,0 0-226 0 0,0 0-259 0 0,0 0-232 0 0,0 0-238 0 0,0 0-137 0 0,0 0-50 0 0,0 0-6 0 0,0 0 0 0 0,0 0-89 0 0,0 0-90 0 0,-3 33-89 0 0,-8 103-52 0 0,-1 121 1062 0 0,12-162-7428 0 0,0-50-678 0 0,0-33-6009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7:5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0 385 4601 0 0,'0'0'1247'0'0,"0"0"-492"0"0,0 0-223 0 0,0 0 220 0 0,0 0 420 0 0,0 0 361 0 0,0 0 122 0 0,0 0-131 0 0,0 0-220 0 0,0 0-190 0 0,0 0-135 0 0,27 0-79 0 0,85-4-55 0 0,-103 3-681 0 0,1 0 1 0 0,0 0-1 0 0,0-1 0 0 0,-1 0 0 0 0,1-1 0 0 0,-1 0 0 0 0,1 0 0 0 0,-1-1 0 0 0,0 0 0 0 0,-1-1 0 0 0,2-1-164 0 0,14-7 395 0 0,3 1-113 0 0,-1-1 0 0 0,-1-2 0 0 0,0 0 0 0 0,-1-2 0 0 0,0-1 0 0 0,-2-1 0 0 0,0 0 1 0 0,-1-2-1 0 0,0-3-282 0 0,0-2 234 0 0,-7 10-11 0 0,-2 0-1 0 0,1-1 1 0 0,-2-1 0 0 0,0 0 0 0 0,-2-1 0 0 0,5-10-223 0 0,-28 244 920 0 0,12-148-809 0 0,1 36 10 0 0,-5 0 0 0 0,-4 0 1 0 0,-4 0-1 0 0,-5-2 0 0 0,-21 62-121 0 0,31-136-10 0 0,2-2 4 0 0,0 0-1 0 0,-2 0 0 0 0,-1-1 0 0 0,-1 0 1 0 0,-1-1-1 0 0,-1 0 0 0 0,-1-1 1 0 0,-1-1-1 0 0,-1 0 0 0 0,-9 8 7 0 0,-54 47-987 0 0,92-99-1311 0 0,109-172-2394 0 0,-52 59-2208 0 0,-24 47-800 0 0,-30 57 3494 0 0</inkml:trace>
  <inkml:trace contextRef="#ctx0" brushRef="#br0" timeOffset="453.56">854 378 0 0 0,'0'0'2734'0'0,"0"0"132"0"0,0 0-50 0 0,0 0-86 0 0,0 0-61 0 0,0 0-230 0 0,0 0-345 0 0,0 0-496 0 0,0 0-516 0 0,0 0-377 0 0,0 0-203 0 0,-11 11-75 0 0,-84 67 291 0 0,-131 95 511 0 0,223-172-1215 0 0,0 0-1 0 0,0 0 0 0 0,0 1 1 0 0,0-1-1 0 0,1 1 0 0 0,-1 0 1 0 0,1 0-1 0 0,-1 0 0 0 0,1 0 1 0 0,-1 0-1 0 0,1 1 0 0 0,0-1 1 0 0,0 1-1 0 0,1-1 0 0 0,-1 1 1 0 0,0 0-1 0 0,1 0 0 0 0,-1 0 1 0 0,1 0-1 0 0,0 0 0 0 0,0 0 1 0 0,0 0-1 0 0,1 0 0 0 0,-1 0 1 0 0,1 0-1 0 0,0 0 0 0 0,-1 1 1 0 0,2-1-1 0 0,-1 0 0 0 0,0 0 1 0 0,0 0-1 0 0,1 0 0 0 0,0 1 1 0 0,0-1-1 0 0,0 0 0 0 0,0 0 1 0 0,0 0-1 0 0,0 0 0 0 0,1-1 1 0 0,-1 1-1 0 0,1 0-13 0 0,13 7 93 0 0,1-1 1 0 0,0-1-1 0 0,0 0 0 0 0,0-1 1 0 0,1-1-1 0 0,0 0 0 0 0,0-1 1 0 0,2-1-94 0 0,70 25 331 0 0,-85-27-321 0 0,6 0 77 0 0,0 0-1 0 0,-1 1 0 0 0,1 0 1 0 0,-1 1-1 0 0,0 0 0 0 0,0 1 1 0 0,0 0-1 0 0,-1 0 0 0 0,1 1 1 0 0,-1 0-1 0 0,0 0 0 0 0,-1 1 1 0 0,0 0-1 0 0,0 0 0 0 0,0 1 0 0 0,-1 0 1 0 0,0 0-1 0 0,-1 0 0 0 0,0 1 1 0 0,0 0-1 0 0,-1 0 0 0 0,0 0 1 0 0,0 0-1 0 0,-1 1 0 0 0,0 0 1 0 0,0 6-87 0 0,-14 124 773 0 0,11-139-810 0 0,3-1-16 0 0,-1 0-1 0 0,0 0 1 0 0,0 0-1 0 0,1-1 1 0 0,-1 1 0 0 0,0 0-1 0 0,0-1 1 0 0,1 0-1 0 0,-1 1 1 0 0,0-1 0 0 0,0 0-1 0 0,0 0 1 0 0,0 0 0 0 0,0 0-1 0 0,0-1 1 0 0,0 1-1 0 0,-1 0 1 0 0,1-1 0 0 0,0 0-1 0 0,-1 1 1 0 0,1-1-1 0 0,-1 0 1 0 0,1 0 0 0 0,-1 1-1 0 0,0-1 1 0 0,0 0 0 0 0,0 0-1 0 0,0-1 1 0 0,0 1-1 0 0,0 0 1 0 0,-1 0 0 0 0,1 0-1 0 0,-1-1 54 0 0,19-44-2449 0 0,-2 6-5631 0 0,-13 29-3589 0 0</inkml:trace>
  <inkml:trace contextRef="#ctx0" brushRef="#br0" timeOffset="694.377">1372 754 9138 0 0,'0'0'1723'0'0,"0"0"-104"0"0,0 0 208 0 0,0 0 279 0 0,0 0-83 0 0,0 0-307 0 0,0 0-367 0 0,0 0-405 0 0,0 0-329 0 0,0 0-213 0 0,0 0-139 0 0,-6 32-102 0 0,-15 102-81 0 0,1-21-520 0 0,20-108-344 0 0,-2 12 300 0 0,0-12-2839 0 0,-1-1-3497 0 0,1-1-4519 0 0</inkml:trace>
  <inkml:trace contextRef="#ctx0" brushRef="#br0" timeOffset="862.401">1372 363 12435 0 0,'0'0'2253'0'0,"0"0"-667"0"0,0 0-368 0 0,0 0-121 0 0,0 0-64 0 0,0 0-147 0 0,0 0-283 0 0,0 0-368 0 0,0 0-255 0 0,0 0-107 0 0,0 0-28 0 0,0 0 17 0 0,0 0-66 0 0,8 6-170 0 0,-3-4 303 0 0,-1 0-14 0 0,-1 1 0 0 0,1-1 0 0 0,0 1 0 0 0,-1-1 0 0 0,1 1 0 0 0,-1 0 0 0 0,0 0 0 0 0,0 1 0 0 0,0-1 0 0 0,0 1 0 0 0,-1-1 0 0 0,0 1 0 0 0,1 0 0 0 0,-1 0 0 0 0,0 0 0 0 0,-1 0 0 0 0,1 1 85 0 0,12 50-2412 0 0,-1-6-4862 0 0,-7-25-1852 0 0</inkml:trace>
  <inkml:trace contextRef="#ctx0" brushRef="#br0" timeOffset="1128.022">1561 1059 5145 0 0,'0'0'2083'0'0,"0"0"-197"0"0,0 0 26 0 0,0 0 91 0 0,0 0 43 0 0,0 0-107 0 0,0 0-301 0 0,0 0-400 0 0,0 0-346 0 0,0 0-235 0 0,0 0-130 0 0,0 0-51 0 0,0 0-26 0 0,20-24-52 0 0,61-79-58 0 0,-12-24 655 0 0,-24 21-512 0 0,-44 105-527 0 0,-1 1-69 0 0,3 191-362 0 0,-1-184 487 0 0,0-1-1 0 0,0 0 1 0 0,0 0-1 0 0,1 0 1 0 0,0 0 0 0 0,0 0-1 0 0,0-1 1 0 0,1 1-1 0 0,-1-1 1 0 0,2 0 0 0 0,-1 0-1 0 0,0 0 1 0 0,1-1 0 0 0,0 0-1 0 0,0 1 1 0 0,0-2-1 0 0,1 1 1 0 0,-1-1 0 0 0,1 1-1 0 0,0-1 1 0 0,0-1 0 0 0,0 1-1 0 0,0-1 1 0 0,0-1-1 0 0,0 1 1 0 0,1-1 0 0 0,-1 0-1 0 0,1 0 1 0 0,-1-1 0 0 0,1 1-1 0 0,-1-1 1 0 0,1-1-1 0 0,-1 0 1 0 0,1 0 0 0 0,1 0-12 0 0,2-3 90 0 0,0 0 0 0 0,0-1 1 0 0,0-1-1 0 0,-1 1 0 0 0,0-1 0 0 0,0-1 1 0 0,-1 1-1 0 0,1-2 0 0 0,-1 1 1 0 0,-1-1-1 0 0,1 0 0 0 0,-2-1 1 0 0,1 0-1 0 0,2-5-90 0 0,-3 5 47 0 0,0 0 0 0 0,-1-1 0 0 0,0 1-1 0 0,0-1 1 0 0,-1-1 0 0 0,-1 1 0 0 0,0 0 0 0 0,0-1 0 0 0,-1 0 0 0 0,0 0-1 0 0,0-4-46 0 0,0-42-6342 0 0,-2 56-2768 0 0</inkml:trace>
  <inkml:trace contextRef="#ctx0" brushRef="#br0" timeOffset="1767.705">2456 809 11178 0 0,'0'0'3201'0'0,"0"0"-1894"0"0,0 0-742 0 0,0 0-84 0 0,0 0 65 0 0,0 0 49 0 0,0 0-61 0 0,0 0-161 0 0,0 0-173 0 0,0 0-100 0 0,0 0-27 0 0,0 0 33 0 0,0 0 75 0 0,2-7 74 0 0,11-27 445 0 0,-13 34-307 0 0,1-8 4300 0 0,8 17-3971 0 0,3 5-598 0 0,-6-9-55 0 0,1 0 1 0 0,0-1-1 0 0,0 0 0 0 0,1 0 1 0 0,-1-1-1 0 0,1 1 0 0 0,-1-2 1 0 0,1 1-1 0 0,0-1 0 0 0,0 0 1 0 0,0-1-1 0 0,2 0-69 0 0,1 1 62 0 0,-1-1-1 0 0,1 0 1 0 0,0 0-1 0 0,0-1 1 0 0,0 0 0 0 0,0-1-1 0 0,-1-1 1 0 0,1 0-1 0 0,0 0 1 0 0,-1-1-1 0 0,1 0 1 0 0,-1-1 0 0 0,0 0-1 0 0,0 0 1 0 0,0-1-1 0 0,-1-1 1 0 0,0 1 0 0 0,0-2-1 0 0,0 1 1 0 0,-1-1-1 0 0,0 0 1 0 0,0-1-1 0 0,0-1-61 0 0,-6 6 12 0 0,0-1-1 0 0,-1 1 1 0 0,1-1-1 0 0,-1 0 1 0 0,0 0-1 0 0,0 1 1 0 0,0-1-1 0 0,-1 0 1 0 0,1 0-1 0 0,-1 0 1 0 0,0 0-1 0 0,0 0 1 0 0,0 0-1 0 0,-1 0 1 0 0,1 0-1 0 0,-1 0 1 0 0,0 1-1 0 0,0-1 1 0 0,-1 0-1 0 0,1 0 1 0 0,-1 1-1 0 0,1-1 1 0 0,-1 1-1 0 0,0-1 1 0 0,-1 1-1 0 0,1 0 1 0 0,0 0-1 0 0,-1 0 1 0 0,0 0-1 0 0,0 0 1 0 0,0 1-1 0 0,-2-2-10 0 0,-3 0-25 0 0,-1 1 0 0 0,0 0 1 0 0,0 0-1 0 0,0 1 1 0 0,0 0-1 0 0,0 0 1 0 0,0 1-1 0 0,0 1 1 0 0,-1-1-1 0 0,1 1 1 0 0,0 1-1 0 0,0 0 1 0 0,-1 0-1 0 0,1 1 1 0 0,0 0-1 0 0,0 1 1 0 0,0 0-1 0 0,1 0 1 0 0,-1 1-1 0 0,1 0 1 0 0,0 0-1 0 0,0 1 1 0 0,0 0-1 0 0,0 0 1 0 0,1 1-1 0 0,0 0 1 0 0,-3 4 23 0 0,0 0-24 0 0,1 1 0 0 0,0-1 0 0 0,1 2 0 0 0,0-1 1 0 0,1 1-1 0 0,0 0 0 0 0,1 1 0 0 0,0 0 0 0 0,1 0 0 0 0,0 2 24 0 0,3-9-1 0 0,0 0-1 0 0,1 0 0 0 0,0 0 1 0 0,0 0-1 0 0,0 0 0 0 0,1 0 0 0 0,0 1 1 0 0,0-1-1 0 0,0 0 0 0 0,1 0 1 0 0,0 0-1 0 0,0 1 0 0 0,1-1 1 0 0,0 0-1 0 0,0-1 0 0 0,0 1 0 0 0,1 0 1 0 0,-1-1-1 0 0,1 1 0 0 0,1-1 1 0 0,-1 0-1 0 0,1 0 0 0 0,3 4 2 0 0,6 2-11 0 0,0-1 0 0 0,1-1-1 0 0,-1 0 1 0 0,2-1-1 0 0,-1-1 1 0 0,1 0 0 0 0,0 0-1 0 0,1-2 1 0 0,0 0-1 0 0,-1-1 1 0 0,1 0-1 0 0,1-2 1 0 0,-1 1 0 0 0,0-2-1 0 0,1 0 1 0 0,-1-2-1 0 0,1 1 1 0 0,-1-2 0 0 0,0 0-1 0 0,4-2 12 0 0,-1 0-349 0 0,0-1 0 0 0,-1-1 0 0 0,0-1 0 0 0,0 0 0 0 0,-1-2-1 0 0,0 0 1 0 0,12-9 349 0 0,16-15-5184 0 0,-6-3-5816 0 0,-28 24 1825 0 0</inkml:trace>
  <inkml:trace contextRef="#ctx0" brushRef="#br0" timeOffset="2065.891">3406 260 16652 0 0,'0'0'2208'0'0,"0"0"-634"0"0,0 0-534 0 0,0 0-235 0 0,0 0-60 0 0,0 0-43 0 0,0 0-63 0 0,0 0-17 0 0,0 0-9 0 0,0 0 9 0 0,0 0-18 0 0,0 0-101 0 0,0 0-115 0 0,1 29-63 0 0,2 93-30 0 0,-2 323 860 0 0,2-395-1225 0 0,3-1 0 0 0,1 0 0 0 0,2 0 0 0 0,11 27 70 0 0,-20-78-2031 0 0,-5-18 335 0 0,1 6 380 0 0,-3-6-1230 0 0,2 7-2399 0 0,2 1-6756 0 0</inkml:trace>
  <inkml:trace contextRef="#ctx0" brushRef="#br0" timeOffset="2246.129">3161 636 16163 0 0,'0'0'1137'0'0,"0"0"-424"0"0,0 0-90 0 0,0 0 173 0 0,0 0 116 0 0,0 0-2 0 0,0 0-46 0 0,0 0-81 0 0,32 8-95 0 0,99 28-96 0 0,110 41 931 0 0,-177-44-2631 0 0,-40-15-6842 0 0,-17-13-3967 0 0</inkml:trace>
  <inkml:trace contextRef="#ctx0" brushRef="#br0" timeOffset="2434.267">3849 938 16668 0 0,'0'0'1408'0'0,"0"0"-784"0"0,0 0-120 0 0,0 0-72 0 0,0 0-48 0 0,0 0-88 0 0,0 0-72 0 0,0 0-144 0 0,0 0-96 0 0,0 0-104 0 0,0 0-88 0 0,0 0-120 0 0,0 0-184 0 0,80 132-632 0 0,-71-139-1345 0 0,-4-8-1672 0 0,5 8-1856 0 0,-7-1 392 0 0</inkml:trace>
  <inkml:trace contextRef="#ctx0" brushRef="#br0" timeOffset="2600.285">3849 938 0 0 0,'104'-124'2593'0'0,"-102"121"-2392"0"0,1 0 0 0 0,-1-1 0 0 0,0 1 1 0 0,-1-1-1 0 0,1 1 0 0 0,0-1 1 0 0,-1 1-1 0 0,0-1 0 0 0,0 0 1 0 0,0 0-1 0 0,0 1 0 0 0,-1-1 0 0 0,0 0 1 0 0,0 0-1 0 0,0 0 0 0 0,0 0 1 0 0,0 0-1 0 0,-1 0 0 0 0,1 1 1 0 0,-1-1-1 0 0,0 0 0 0 0,0 0 0 0 0,-2-1-201 0 0,-1-13 1066 0 0,-59-214 11441 0 0,59 221-12778 0 0,19 42-4686 0 0,-12-26 1973 0 0,3 3-7975 0 0</inkml:trace>
  <inkml:trace contextRef="#ctx0" brushRef="#br0" timeOffset="2781.049">4461 573 19044 0 0,'0'0'1466'0'0,"0"0"-335"0"0,0 0-191 0 0,0 0-169 0 0,0 0-139 0 0,0 0-136 0 0,0 0-152 0 0,0 0-97 0 0,0 0-81 0 0,-33 22-50 0 0,-97 72-33 0 0,127-93-81 0 0,0 0 1 0 0,0 1-1 0 0,1-1 0 0 0,-1 1 0 0 0,0 0 0 0 0,1 0 1 0 0,0 0-1 0 0,-1 0 0 0 0,1 0 0 0 0,0 1 1 0 0,0-1-1 0 0,0 1 0 0 0,1-1 0 0 0,-1 1 0 0 0,0 0 1 0 0,1-1-1 0 0,0 1 0 0 0,0 0 0 0 0,0 0 1 0 0,0 0-1 0 0,0 0 0 0 0,0 0 0 0 0,1 0 1 0 0,-1 0-1 0 0,1 3-2 0 0,0 5 7 0 0,0-3-9 0 0,0 1 0 0 0,1-1 1 0 0,0 0-1 0 0,0 1 0 0 0,1-1 0 0 0,0 0 1 0 0,1 0-1 0 0,0 0 0 0 0,0 0 0 0 0,0 0 1 0 0,1-1-1 0 0,0 0 0 0 0,1 1 0 0 0,-1-2 1 0 0,1 1-1 0 0,1 0 0 0 0,-1-1 0 0 0,1 0 0 0 0,0 0 1 0 0,1-1-1 0 0,-1 0 0 0 0,1 0 0 0 0,1 1 2 0 0,5 2-46 0 0,0 0-1 0 0,1-1 1 0 0,-1-1-1 0 0,2 0 0 0 0,-1 0 1 0 0,0-1-1 0 0,1-1 0 0 0,0-1 1 0 0,0 0-1 0 0,0-1 0 0 0,0 0 1 0 0,6-1 46 0 0,-18-1-149 0 0,46-2-1226 0 0,-18-4-7462 0 0,-21 3-3236 0 0</inkml:trace>
  <inkml:trace contextRef="#ctx0" brushRef="#br0" timeOffset="4480.019">5661 676 0 0 0,'164'-46'0'0'0,"-68"27"1643"0"0,-83 15 4743 0 0,-22 5 5430 0 0,-3 0-6958 0 0,0 0-7442 0 0,0-1 2848 0 0,0-1-1 0 0,-1 2 0 0 0,1 0 0 0 0,0 1 0 0 0,0 0 0 0 0,-1 0 1 0 0,1 1-1 0 0,1 1 0 0 0,-3 1-263 0 0,-6 2 97 0 0,1 1-1 0 0,0 0 1 0 0,0 2 0 0 0,1 0 0 0 0,0 1-1 0 0,1 1 1 0 0,0 0 0 0 0,1 1-1 0 0,0 1 1 0 0,2 1 0 0 0,-1 0 0 0 0,2 1-1 0 0,0 0 1 0 0,0 1 0 0 0,-9 19-97 0 0,20-30-9 0 0,-1 0 1 0 0,1 0-1 0 0,0 0 1 0 0,0 0 0 0 0,1 1-1 0 0,0-1 1 0 0,0 0-1 0 0,0 1 1 0 0,1-1-1 0 0,0 1 1 0 0,0-1-1 0 0,1 1 1 0 0,0-1-1 0 0,0 1 1 0 0,0-1 0 0 0,1 0-1 0 0,0 1 1 0 0,0-1-1 0 0,1 0 1 0 0,-1 0-1 0 0,1-1 1 0 0,1 1-1 0 0,-1-1 1 0 0,1 1-1 0 0,0-1 1 0 0,0 0-1 0 0,0 0 1 0 0,1-1 0 0 0,0 1-1 0 0,0-1 1 0 0,0 0-1 0 0,0-1 1 0 0,1 1-1 0 0,-1-1 1 0 0,6 3 8 0 0,18-1-209 0 0,-1 0 1 0 0,1-2-1 0 0,0-1 1 0 0,0-2-1 0 0,0 0 1 0 0,0-2-1 0 0,-1-1 0 0 0,1-2 1 0 0,-1 0-1 0 0,1-2 1 0 0,-2-1-1 0 0,1-1 1 0 0,-1-2-1 0 0,-1 0 1 0 0,0-2-1 0 0,1-2 209 0 0,169-82-6728 0 0,87-62 6728 0 0,-229 119 1267 0 0,-54 39-467 0 0,-17 1 1032 0 0,-1 3-1596 0 0,-1 1 0 0 0,1 0 0 0 0,1 1 0 0 0,-1 1 0 0 0,0 1 0 0 0,1 1 0 0 0,1 0 0 0 0,-1 1 0 0 0,1 0 0 0 0,-6 7-236 0 0,5-6 184 0 0,-10 5 88 0 0,0 1 0 0 0,2 2 0 0 0,0 0 0 0 0,1 2 0 0 0,0 0 0 0 0,-18 23-272 0 0,39-40 10 0 0,1-1 0 0 0,0 0 0 0 0,0 1 0 0 0,0-1 0 0 0,0 1 0 0 0,1 0 0 0 0,-1 0 0 0 0,1 0 0 0 0,-1 0 0 0 0,1 0 0 0 0,0 0 0 0 0,0 0 0 0 0,1 0 0 0 0,-1 0 0 0 0,0 0 0 0 0,1 0 0 0 0,0 1 0 0 0,0-1 0 0 0,0 0 0 0 0,0 0 0 0 0,0 0 0 0 0,1 1 0 0 0,0-1-1 0 0,-1 0 1 0 0,1 0 0 0 0,0 0 0 0 0,0 0 0 0 0,1 0 0 0 0,-1 0 0 0 0,1 0 0 0 0,-1 0 0 0 0,1-1 0 0 0,0 1 0 0 0,0-1 0 0 0,0 1 0 0 0,0-1 0 0 0,1 0 0 0 0,-1 0 0 0 0,1 0 0 0 0,-1 0 0 0 0,1 0 0 0 0,0 0 0 0 0,0-1 0 0 0,-1 1 0 0 0,1-1 0 0 0,0 0 0 0 0,0 0 0 0 0,1 0 0 0 0,-1 0 0 0 0,0 0 0 0 0,0-1 0 0 0,2 1-10 0 0,12-1 62 0 0,0 0 1 0 0,-1-1-1 0 0,1 0 1 0 0,-1-1-1 0 0,0-1 1 0 0,0-1-1 0 0,0 0 1 0 0,0-1 0 0 0,0-1-1 0 0,-1 0 1 0 0,0-1-1 0 0,-1-1 1 0 0,1-1-1 0 0,-1 1 1 0 0,-1-2-1 0 0,0 0 1 0 0,9-9-63 0 0,5-3 109 0 0,-1-2 1 0 0,0-1 0 0 0,-2-1-1 0 0,20-27-109 0 0,-39 46 25 0 0,-5 7-25 0 0,0 0 1 0 0,0 1 0 0 0,0-1 0 0 0,0 0 0 0 0,0 0 0 0 0,1 0 0 0 0,-1 1 0 0 0,0-1 0 0 0,0 0 0 0 0,0 0 0 0 0,0 0-1 0 0,1 0 1 0 0,-1 0 0 0 0,0 1 0 0 0,0-1 0 0 0,1 0 0 0 0,-1 0 0 0 0,0 0 0 0 0,0 0 0 0 0,0 0 0 0 0,1 0 0 0 0,-1 0 0 0 0,0 0-1 0 0,0 0 1 0 0,1 0 0 0 0,-1 0 0 0 0,0 0 0 0 0,0 0 0 0 0,1 0 0 0 0,-1 0 0 0 0,0 0 0 0 0,0 0 0 0 0,1 0 0 0 0,-1 0-1 0 0,0 0 1 0 0,0 0 0 0 0,0 0 0 0 0,1-1-1 0 0,-2 45 3 0 0,-1-31 0 0 0,1-1 1 0 0,0 1-1 0 0,1-1 0 0 0,1 1 1 0 0,0 0-1 0 0,0-1 0 0 0,1 1 1 0 0,1-1-1 0 0,0 0 0 0 0,1 0 1 0 0,0 0-1 0 0,1 0 0 0 0,0-1 1 0 0,1 1-1 0 0,0-1 0 0 0,4 5-3 0 0,-7-12 9 0 0,1 0 0 0 0,0-1 0 0 0,0 1 1 0 0,0-1-1 0 0,0 1 0 0 0,0-1 0 0 0,1 0 0 0 0,0-1 0 0 0,-1 1 0 0 0,1-1 0 0 0,0 0 0 0 0,0 0 1 0 0,0-1-1 0 0,1 1 0 0 0,-1-1 0 0 0,0 0 0 0 0,0-1 0 0 0,1 1 0 0 0,-1-1 0 0 0,0 0 0 0 0,1 0 0 0 0,-1-1 1 0 0,0 1-1 0 0,1-1 0 0 0,-1 0 0 0 0,0-1 0 0 0,0 0 0 0 0,0 1 0 0 0,4-3-9 0 0,20-12 101 0 0,-1 0 0 0 0,-1-2 0 0 0,-1-1 0 0 0,-1-1 0 0 0,14-14-101 0 0,41-31 178 0 0,-20 19-92 0 0,-25 17-54 0 0,2 1 0 0 0,0 3 0 0 0,2 0 1 0 0,0 3-1 0 0,2 1 0 0 0,0 2 0 0 0,2 2-32 0 0,-42 16 0 0 0,1 0 0 0 0,0 0 0 0 0,-1 0 1 0 0,1 0-1 0 0,0 0 0 0 0,0 0 0 0 0,0 0 1 0 0,0 1-1 0 0,0-1 0 0 0,0 1 0 0 0,0-1 1 0 0,0 1-1 0 0,0 0 0 0 0,0 0 0 0 0,0 0 1 0 0,0 0-1 0 0,0 0 0 0 0,0 1 0 0 0,0-1 1 0 0,0 0-1 0 0,0 1 0 0 0,-1 0 0 0 0,1-1 1 0 0,0 1-1 0 0,0 0 0 0 0,0 0 0 0 0,0 0 1 0 0,-1 0-1 0 0,1 0 0 0 0,0 0 0 0 0,-1 1 0 0 0,1-1 1 0 0,-1 1-1 0 0,0-1 0 0 0,1 1 0 0 0,-1-1 1 0 0,0 1-1 0 0,0 0 0 0 0,0 0 0 0 0,-1 13 31 0 0,-1-1 1 0 0,0 0-1 0 0,-1 0 0 0 0,-1 0 0 0 0,0 0 1 0 0,-1 0-1 0 0,-1-1 0 0 0,0 1 0 0 0,0-1 1 0 0,-2 0-1 0 0,1-1 0 0 0,-2 1 0 0 0,0-1 1 0 0,-2 1-32 0 0,4 1-32 0 0,-1-1 0 0 0,-1 0 0 0 0,0 0 0 0 0,-1-1 0 0 0,-1 0 0 0 0,0 0 1 0 0,0-1-1 0 0,-1-1 0 0 0,0 0 0 0 0,-1 0 0 0 0,0-1 0 0 0,0 0 0 0 0,-1-1 1 0 0,-1-1-1 0 0,1 0 0 0 0,-1-1 0 0 0,0 0 0 0 0,-2-1 32 0 0,14-4-33 0 0,1-1-1 0 0,0 0 1 0 0,0 0-1 0 0,-1 1 1 0 0,1-1-1 0 0,0 0 1 0 0,0 0 0 0 0,-1 0-1 0 0,1-1 1 0 0,0 1-1 0 0,0 0 1 0 0,0 0-1 0 0,-1-1 1 0 0,1 1-1 0 0,0-1 1 0 0,0 1 0 0 0,0-1-1 0 0,0 1 1 0 0,0-1-1 0 0,0 0 1 0 0,0 1-1 0 0,0-1 1 0 0,0 0-1 0 0,0 0 1 0 0,0 0 0 0 0,0 0-1 0 0,0 0 1 0 0,1 0-1 0 0,-1 0 1 0 0,0 0-1 0 0,1 0 1 0 0,-1 0-1 0 0,1 0 1 0 0,-1 0 0 0 0,1 0-1 0 0,-1-1 1 0 0,1 1-1 0 0,0 0 1 0 0,0 0-1 0 0,-1 0 1 0 0,1-1-1 0 0,0 1 1 0 0,0 0 0 0 0,0 0-1 0 0,1-1 1 0 0,-1 1-1 0 0,0 0 1 0 0,0 0-1 0 0,1-1 1 0 0,-1 1-1 0 0,0 0 1 0 0,1 0 0 0 0,0 0-1 0 0,-1 0 1 0 0,1 0-1 0 0,-1 0 1 0 0,1 0-1 0 0,0 0 1 0 0,0 0-1 0 0,0 0 1 0 0,0 0 0 0 0,0 0-1 0 0,0 0 1 0 0,0 0 33 0 0,10-8 4 0 0,0 0 1 0 0,1 0 0 0 0,1 1-1 0 0,-1 0 1 0 0,1 1-1 0 0,1 1 1 0 0,-1 0 0 0 0,1 0-1 0 0,0 2 1 0 0,0 0 0 0 0,1 0-1 0 0,-1 1 1 0 0,1 1-1 0 0,0 1 1 0 0,-1 0 0 0 0,1 1-1 0 0,0 0 1 0 0,0 1 0 0 0,4 1-5 0 0,158 60 1203 0 0,-155-56-1072 0 0,1-1 0 0 0,0-1 0 0 0,0-1 1 0 0,0-2-1 0 0,0 0 0 0 0,0-1 1 0 0,0-1-1 0 0,0-2 0 0 0,0 0 1 0 0,0-1-1 0 0,-1-1 0 0 0,1-1 1 0 0,2-3-132 0 0,-5 1 93 0 0,-1-1 0 0 0,0 0 0 0 0,-1-2 1 0 0,0 0-1 0 0,-1-1 0 0 0,0-1 1 0 0,11-12-94 0 0,-22 20 11 0 0,0-1 0 0 0,-1 0 0 0 0,0-1 0 0 0,0 0 0 0 0,0 1 0 0 0,-1-1 1 0 0,0-1-1 0 0,-1 1 0 0 0,1 0 0 0 0,-2-1 0 0 0,1 0 0 0 0,-1 0 0 0 0,0 0 1 0 0,0 0-1 0 0,-1 0 0 0 0,0 0 0 0 0,-1 0 0 0 0,0 0 0 0 0,0-1 0 0 0,0 1 0 0 0,-2-3-11 0 0,-1 5-10 0 0,0 0-1 0 0,0 0 0 0 0,0 1 1 0 0,-1 0-1 0 0,0-1 0 0 0,0 1 1 0 0,-1 1-1 0 0,1-1 0 0 0,-1 1 1 0 0,0-1-1 0 0,0 1 0 0 0,0 1 1 0 0,-1-1-1 0 0,1 1 0 0 0,-1 0 1 0 0,0 0-1 0 0,0 1 0 0 0,0-1 1 0 0,0 1-1 0 0,-1 1 0 0 0,1-1 1 0 0,0 1-1 0 0,-1 0 0 0 0,1 1 1 0 0,-1-1-1 0 0,1 1 0 0 0,-1 0 1 0 0,1 1-1 0 0,-1 0 0 0 0,1 0 1 0 0,-1 0-1 0 0,-2 2 11 0 0,-2 0-5 0 0,1 0 0 0 0,0 1 1 0 0,0 1-1 0 0,0-1 0 0 0,0 1 0 0 0,1 1 0 0 0,0 0 1 0 0,0 0-1 0 0,1 1 0 0 0,-1 0 0 0 0,1 1 0 0 0,1 0 0 0 0,0 0 1 0 0,0 0-1 0 0,0 1 0 0 0,1 0 0 0 0,0 0 0 0 0,1 1 1 0 0,0-1-1 0 0,1 1 0 0 0,0 1 0 0 0,0-1 0 0 0,1 0 0 0 0,0 1 1 0 0,1-1-1 0 0,0 1 0 0 0,1 0 0 0 0,0 0 0 0 0,1 0 1 0 0,0 0-1 0 0,1 0 0 0 0,0-1 0 0 0,1 1 0 0 0,0 0 0 0 0,0-1 1 0 0,3 8 4 0 0,5 0 1 0 0,1-1 0 0 0,0-1 0 0 0,2 0 1 0 0,-1 0-1 0 0,2-1 0 0 0,0-1 0 0 0,1 0 0 0 0,0-1 1 0 0,1 0-1 0 0,0-2 0 0 0,1 0 0 0 0,11 5-1 0 0,136 54-891 0 0,-91-51-5429 0 0,-61-15-3334 0 0</inkml:trace>
  <inkml:trace contextRef="#ctx0" brushRef="#br0" timeOffset="5911.317">52 1608 6681 0 0,'0'0'1822'0'0,"0"0"-203"0"0,0 0-55 0 0,0 0-41 0 0,0 0-144 0 0,0 0-222 0 0,0 0-253 0 0,0 0-241 0 0,0 0-177 0 0,0 0-108 0 0,0 0 3 0 0,0 0 55 0 0,0 0 77 0 0,7-1 56 0 0,195-20 3096 0 0,184 21-1621 0 0,155-25-1170 0 0,-63 20-318 0 0,-82 9-148 0 0,-24-3-205 0 0,-158-8-38 0 0,251-20 52 0 0,17-6-5 0 0,217-7-10 0 0,-369 32-122 0 0,-56 1-68 0 0,95 3 30 0 0,111-7 100 0 0,-137 0-43 0 0,322-30 158 0 0,541 4 138 0 0,-689 34-94 0 0,-387-5-401 0 0,-132 6-2391 0 0,-1 1-6011 0 0,3 1-4065 0 0</inkml:trace>
  <inkml:trace contextRef="#ctx0" brushRef="#br0" timeOffset="8184.436">8947 444 8314 0 0,'0'0'2310'0'0,"0"0"-335"0"0,0 0-224 0 0,0 0-78 0 0,0 0-115 0 0,0 0-187 0 0,0 0-261 0 0,0 0-286 0 0,0 0-163 0 0,0 0-109 0 0,0 0-92 0 0,-15 12-46 0 0,-47 37-42 0 0,16 15 772 0 0,45-63-1128 0 0,1 0-1 0 0,-1 0 1 0 0,0-1-1 0 0,1 1 1 0 0,-1 0-1 0 0,1 0 0 0 0,-1 0 1 0 0,1 0-1 0 0,-1 0 1 0 0,1 1-1 0 0,0-1 1 0 0,0 0-1 0 0,-1 0 1 0 0,1 0-1 0 0,0 0 1 0 0,0 0-1 0 0,0 0 1 0 0,0 0-1 0 0,0 1 1 0 0,0-1-1 0 0,1 0 0 0 0,-1 0 1 0 0,0 0-1 0 0,1 0 1 0 0,-1 0-1 0 0,0 0 1 0 0,1 0-1 0 0,-1 0 1 0 0,1 0-1 0 0,-1 0 1 0 0,1 0-1 0 0,0 0 1 0 0,0 0-1 0 0,-1-1 0 0 0,1 1 1 0 0,0 0-1 0 0,0 0 1 0 0,0-1-1 0 0,0 1 1 0 0,0 0-1 0 0,0-1 1 0 0,0 1-16 0 0,8-2 78 0 0,0 0 0 0 0,0-1 0 0 0,0 0 0 0 0,0-1 0 0 0,0 0 1 0 0,-1 0-1 0 0,1-1 0 0 0,-1 0 0 0 0,0 0 0 0 0,-1-1 0 0 0,1 0 0 0 0,-1 0 1 0 0,1-1-1 0 0,-2 0 0 0 0,1 0 0 0 0,1-3-78 0 0,43-32 625 0 0,-50 41-471 0 0,-1 0 3 0 0,0 0-41 0 0,0 0-36 0 0,-13 8-268 0 0,8-4-321 0 0,-31 36-181 0 0,20-11-7530 0 0,15-22-3117 0 0</inkml:trace>
  <inkml:trace contextRef="#ctx0" brushRef="#br0" timeOffset="8586.007">8982 934 13131 0 0,'0'0'1923'0'0,"0"0"-620"0"0,0 0-202 0 0,0 0 157 0 0,0 0 126 0 0,0 0-46 0 0,0 0-221 0 0,0 0-306 0 0,0 0-228 0 0,0 0-109 0 0,0 0-41 0 0,0 0 0 0 0,0 0-19 0 0,-5 9-39 0 0,-46 70 459 0 0,35-42-668 0 0,45-33-93 0 0,-18-6-39 0 0,0 0-1 0 0,0-1 1 0 0,0 0-1 0 0,-1-1 1 0 0,1 0 0 0 0,-1-1-1 0 0,0 0 1 0 0,0 0-1 0 0,-1-1 1 0 0,0-1 0 0 0,7-5-34 0 0,-56 20 730 0 0,-16 20-968 0 0,56-28 204 0 0,0 0 0 0 0,1 0 0 0 0,-1 0 1 0 0,1 0-1 0 0,-1 0 0 0 0,0 0 0 0 0,1 0 1 0 0,-1 0-1 0 0,0 0 0 0 0,1 0 0 0 0,-1 0 0 0 0,1 0 1 0 0,-1 0-1 0 0,0 0 0 0 0,1 0 0 0 0,-1 0 1 0 0,0 1-1 0 0,1-1 0 0 0,-1 0 0 0 0,0 0 1 0 0,1 1-1 0 0,-1-1 0 0 0,0 0 0 0 0,0 0 0 0 0,1 1 1 0 0,-1-1-1 0 0,0 0 0 0 0,0 0 0 0 0,1 1 1 0 0,-1-1-1 0 0,0 0 0 0 0,0 1 0 0 0,0-1 1 0 0,0 1-1 0 0,0-1 0 0 0,1 0 0 0 0,-1 1 0 0 0,0-1 1 0 0,0 0-1 0 0,0 1 0 0 0,0-1 0 0 0,0 0 1 0 0,0 1-1 0 0,0-1 0 0 0,0 1 0 0 0,0-1 1 0 0,-1 0-1 0 0,1 1 0 0 0,0-1 0 0 0,0 0 0 0 0,0 1 1 0 0,0-1-1 0 0,0 0 0 0 0,-1 1 0 0 0,1-1 1 0 0,0 0-1 0 0,0 1 0 0 0,0-1 0 0 0,-1 0 1 0 0,1 1-1 0 0,0-1 0 0 0,-1 0 0 0 0,1 0 0 0 0,0 0 1 0 0,-1 1 33 0 0,18 1-6292 0 0,-10-2-5856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1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536 111 3233 0 0,'0'0'2310'0'0,"0"0"-993"0"0,0 0-551 0 0,0 0 24 0 0,0 0 247 0 0,0 0 230 0 0,0 0 73 0 0,0 0-114 0 0,0 0-206 0 0,33-13-197 0 0,99-40-155 0 0,-18 20 1343 0 0,-9 21 73 0 0,-104 12-2001 0 0,-1 0 29 0 0,0 0 92 0 0,0 0 88 0 0,-20 15 2035 0 0,-427 165-1173 0 0,308-125-655 0 0,189-32-450 0 0,-25-16 16 0 0,1-1 0 0 0,-1-1 1 0 0,1-1-1 0 0,-1-2 0 0 0,1 0 1 0 0,14-2-66 0 0,38 4 125 0 0,-7 10-71 0 0,-70-14-44 0 0,-1 0-11 0 0,0 0 6 0 0,0 0 10 0 0,-15 15 297 0 0,-23 19-206 0 0,-3-3 0 0 0,0-1 0 0 0,-2-2 0 0 0,-1-2-1 0 0,-13 4-105 0 0,-29 18 50 0 0,-165 93 26 0 0,161-75 65 0 0,89-64-139 0 0,1 0 0 0 0,0 0 0 0 0,-1 0 0 0 0,1-1 0 0 0,0 1 0 0 0,0 0 0 0 0,0 0 0 0 0,1 0 0 0 0,-1 0 0 0 0,0 0 0 0 0,1 0 0 0 0,-1-1 0 0 0,1 1 0 0 0,0 0 0 0 0,-1 0 0 0 0,1-1 0 0 0,0 1 0 0 0,0 0 0 0 0,0-1 0 0 0,0 1 0 0 0,0-1 0 0 0,1 1 0 0 0,-1-1 0 0 0,0 0 0 0 0,1 0 0 0 0,-1 1 0 0 0,2-1-2 0 0,4 4 39 0 0,1 0 0 0 0,0-1 0 0 0,0-1 0 0 0,0 1 0 0 0,1-1 0 0 0,-1 0 0 0 0,1-1 0 0 0,0 0 0 0 0,-1-1 0 0 0,1 0 0 0 0,0 0 0 0 0,0 0 0 0 0,0-1 0 0 0,2-1-39 0 0,25-1 198 0 0,0-2-1 0 0,1-2 0 0 0,-2-1 0 0 0,27-9-197 0 0,-26 6 55 0 0,0 2 1 0 0,0 1-1 0 0,1 2 0 0 0,29 0-55 0 0,-66 5-36 0 0,0 0-35 0 0,0 0-3 0 0,0 0-8 0 0,0 0-6 0 0,5 23-1596 0 0,-2-16-1384 0 0,0 1-3349 0 0,-1-5-3816 0 0</inkml:trace>
  <inkml:trace contextRef="#ctx0" brushRef="#br0" timeOffset="349.632">1229 122 11194 0 0,'0'0'5020'0'0,"0"0"-3186"0"0,0 0-1058 0 0,0 0-200 0 0,0 0-1 0 0,0 0 92 0 0,0 0 69 0 0,0 0 16 0 0,0 0 34 0 0,0 0-69 0 0,0 0-74 0 0,0 0-82 0 0,0 0-150 0 0,-8 29-94 0 0,-21 91-47 0 0,18 12 395 0 0,10-93-611 0 0,-1 1-1 0 0,-2-1 0 0 0,-2 0 1 0 0,-1 0-1 0 0,-3 0 0 0 0,0-1 1 0 0,-3-1-1 0 0,-1 0 0 0 0,-2-1 1 0 0,-12 21-54 0 0,18-44-473 0 0,10-20-1332 0 0,12-28-1628 0 0,-9 28 3499 0 0,6-20-1774 0 0,5-16-1992 0 0,-7 14-2524 0 0,-3 13-3533 0 0</inkml:trace>
  <inkml:trace contextRef="#ctx0" brushRef="#br0" timeOffset="604.425">1124 133 6377 0 0,'0'0'3101'0'0,"0"0"-1514"0"0,0 0-763 0 0,0 0-289 0 0,0 0-52 0 0,0 0 66 0 0,0 0 190 0 0,0 0 183 0 0,0 0 111 0 0,0 0 41 0 0,0 0-101 0 0,0 0-170 0 0,0 0-156 0 0,23 3-91 0 0,77 12-60 0 0,61-11 860 0 0,49-27-2092 0 0,-206 21 1213 0 0,-2 1-2960 0 0,0 1-7705 0 0,-4 0 1063 0 0</inkml:trace>
  <inkml:trace contextRef="#ctx0" brushRef="#br0" timeOffset="851.848">1100 424 7762 0 0,'0'0'2630'0'0,"0"0"-1388"0"0,0 0-587 0 0,0 0-40 0 0,0 0 137 0 0,0 0 128 0 0,0 0 77 0 0,0 0 22 0 0,0 0 6 0 0,0 0-61 0 0,0 0-120 0 0,0 0-118 0 0,0 0-129 0 0,18 11-131 0 0,59 33-106 0 0,-73-42-299 0 0,1 0 0 0 0,0 0 0 0 0,0 0 0 0 0,-1 0 0 0 0,1-1 0 0 0,0 0 0 0 0,0 0 0 0 0,0-1 0 0 0,1 1 0 0 0,-1-1 0 0 0,0 0 1 0 0,0 0-1 0 0,0-1 0 0 0,0 1 0 0 0,0-1 0 0 0,2-1-21 0 0,10-1 22 0 0,161-26-3330 0 0,-159 24-1437 0 0,-4-1-6086 0 0</inkml:trace>
  <inkml:trace contextRef="#ctx0" brushRef="#br0" timeOffset="1017.09">1645 575 9282 0 0,'0'0'1371'0'0,"0"0"-281"0"0,0 0 91 0 0,0 0 266 0 0,0 0 63 0 0,0 0-146 0 0,0 0-272 0 0,0 0-324 0 0,0 0-257 0 0,0 0-173 0 0,0 0-117 0 0,0 0-82 0 0,0 0-62 0 0,-23 30-36 0 0,-65 91-26 0 0,56-74-39 0 0,13-20-1940 0 0,16-26 620 0 0,-2 1-3393 0 0,1-3-2441 0 0,-1-2 1978 0 0</inkml:trace>
  <inkml:trace contextRef="#ctx0" brushRef="#br0" timeOffset="1236.052">1433 512 6521 0 0,'0'0'1907'0'0,"0"0"-576"0"0,0 0-333 0 0,0 0-178 0 0,0 0-102 0 0,0 0 6 0 0,0 0 169 0 0,0 0 113 0 0,0 0 97 0 0,0 0 12 0 0,0 0-180 0 0,0 0-109 0 0,0 0-56 0 0,11 19-22 0 0,36 60-34 0 0,51 37 2046 0 0,-19-35-2341 0 0,-65-65-1365 0 0,-9-10-4854 0 0,-5-3-5681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1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118 302 5577 0 0,'0'0'2887'0'0,"0"0"-749"0"0,0 0-344 0 0,0 0-62 0 0,0 0-11 0 0,0 0-149 0 0,0 0-269 0 0,0 0-327 0 0,0 0-316 0 0,0 0-226 0 0,0 0-146 0 0,0 0-37 0 0,0 0-2 0 0,-3-2 11 0 0,3 2-224 0 0,1 0 0 0 0,-1 0 0 0 0,1 0 0 0 0,-1 0 0 0 0,1 0 0 0 0,-1 0-1 0 0,1 0 1 0 0,-1 0 0 0 0,1-1 0 0 0,-1 1 0 0 0,0 0 0 0 0,1 0 0 0 0,-1 0 0 0 0,1-1 0 0 0,-1 1 0 0 0,1 0 0 0 0,-1 0 0 0 0,0-1-1 0 0,1 1 1 0 0,-1 0 0 0 0,0-1 0 0 0,1 1 0 0 0,-1 0 0 0 0,0-1 0 0 0,1 1 0 0 0,-1-1 0 0 0,0 1 0 0 0,0 0 0 0 0,1-1 0 0 0,-1 1 0 0 0,0-1-1 0 0,0 1 1 0 0,0-1 0 0 0,0 1 0 0 0,0-1 0 0 0,0 1 0 0 0,0-1 0 0 0,0 1 0 0 0,0-1 0 0 0,0 1 0 0 0,0-1 0 0 0,0 1 0 0 0,0 0 0 0 0,0-1-1 0 0,0 1 1 0 0,0-1 0 0 0,0 1 0 0 0,-1-1 0 0 0,1 1 0 0 0,0-1 0 0 0,0 1 0 0 0,-1-1-36 0 0,13-1 254 0 0,44-9 715 0 0,12-4-234 0 0,0 3 1 0 0,1 3-1 0 0,52 1-735 0 0,-61 12-303 0 0,-64-2-2154 0 0,-3 2-1419 0 0,2-3-1493 0 0,2-1-6212 0 0</inkml:trace>
  <inkml:trace contextRef="#ctx0" brushRef="#br0" timeOffset="245.957">1 483 9338 0 0,'0'0'3247'0'0,"0"0"-1717"0"0,0 0-706 0 0,0 0 79 0 0,0 0 323 0 0,0 0 251 0 0,0 0 10 0 0,0 0-152 0 0,0 0-212 0 0,0 0-207 0 0,32 4-181 0 0,105 12-149 0 0,-25-22 215 0 0,178-26-996 0 0,-286 31-561 0 0,10-2-913 0 0,-11 1-2442 0 0,0-1-3953 0 0,-2 0-2669 0 0</inkml:trace>
  <inkml:trace contextRef="#ctx0" brushRef="#br0" timeOffset="950.906">367 56 2320 0 0,'0'0'2964'0'0,"0"0"-800"0"0,0 0-217 0 0,0 0 47 0 0,0 0-60 0 0,0 0-156 0 0,0 0-254 0 0,0 0-236 0 0,0 0-148 0 0,0 0-159 0 0,0 0-129 0 0,0 0-131 0 0,0 0-122 0 0,-11-10-97 0 0,-33-26-96 0 0,33 26-70 0 0,11 10-65 0 0,0 0-66 0 0,0 0-39 0 0,0 0-17 0 0,0 0-22 0 0,0 0-23 0 0,13 19 573 0 0,9 5-381 0 0,2 0 0 0 0,1-2 0 0 0,0 0 0 0 0,2-2 0 0 0,0-1 0 0 0,1-1 0 0 0,1-1 0 0 0,5 0-296 0 0,5 5 145 0 0,79 38 86 0 0,-57-31-163 0 0,-59-29-94 0 0,-1 0 34 0 0,-1 0 23 0 0,0 0 20 0 0,0 0-47 0 0,0 0-15 0 0,0 0 15 0 0,0 0 5 0 0,-2 8 19 0 0,0-1 0 0 0,-1 0 0 0 0,1 0 0 0 0,-1 0 0 0 0,-1 0 0 0 0,1 0 0 0 0,-1-1-1 0 0,0 1 1 0 0,-1-1 0 0 0,0 0 0 0 0,0 0 0 0 0,-2 1-28 0 0,-8 12 40 0 0,-151 156 270 0 0,92-104-185 0 0,-49 40-24 0 0,79-61-57 0 0,51-75-4306 0 0,0 11-1795 0 0,-1 7-5665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1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3705 0 0,'0'0'1357'0'0,"0"0"-460"0"0,0 0-81 0 0,0 0 212 0 0,0 0 184 0 0,0 0 43 0 0,0 0-68 0 0,0 0-132 0 0,0 0-100 0 0,0 0-31 0 0,0 0-58 0 0,13-1-58 0 0,70-12 732 0 0,9-2 1631 0 0,134 1-981 0 0,-131 3-1899 0 0,-87 9-1076 0 0,-11 3-1609 0 0,-3-1-4310 0 0,4 0-2397 0 0</inkml:trace>
  <inkml:trace contextRef="#ctx0" brushRef="#br0" timeOffset="233.067">1 346 9130 0 0,'0'0'1622'0'0,"0"0"-821"0"0,0 0-323 0 0,0 0 171 0 0,0 0 363 0 0,0 0 261 0 0,0 0 0 0 0,0 0-133 0 0,0 0-219 0 0,0 0-204 0 0,0 0-166 0 0,0 0-140 0 0,34-2-147 0 0,105-6-116 0 0,-16-8-483 0 0,-100 12-207 0 0,-5 2-1156 0 0,-3 1-2781 0 0,-3 1-6296 0 0</inkml:trace>
  <inkml:trace contextRef="#ctx0" brushRef="#br0" timeOffset="904.592">507 674 9946 0 0,'0'0'1933'0'0,"0"0"-596"0"0,0 0-246 0 0,0 0 108 0 0,0 0 87 0 0,0 0-34 0 0,0 0-177 0 0,0 0-248 0 0,8-34-206 0 0,29-106-121 0 0,-35 130-410 0 0,0 1 0 0 0,0 0 0 0 0,2 0 0 0 0,-1 0 0 0 0,1 1 0 0 0,0-1 0 0 0,1 1 0 0 0,0 0 0 0 0,0 0 0 0 0,0 1-1 0 0,6-7-89 0 0,4-2 173 0 0,20-23 233 0 0,1 1 1 0 0,2 2-1 0 0,2 2 1 0 0,1 2-1 0 0,1 2 1 0 0,15-7-407 0 0,-49 31 40 0 0,1 1 0 0 0,-1 0 1 0 0,2 0-1 0 0,-1 0 0 0 0,0 1 0 0 0,1 1 1 0 0,0 0-1 0 0,0 0 0 0 0,0 1 0 0 0,0 0 1 0 0,9 0-41 0 0,-8 32 174 0 0,-26 197 511 0 0,15-226-684 0 0,0 0 0 0 0,0 1 1 0 0,0-1-1 0 0,0 0 1 0 0,0 0-1 0 0,0 1 0 0 0,1-1 1 0 0,-1 0-1 0 0,0 0 1 0 0,0 0-1 0 0,1 0 0 0 0,-1 1 1 0 0,1-1-1 0 0,-1 0 1 0 0,1 0-1 0 0,0 0 0 0 0,-1 0 1 0 0,1 0-1 0 0,0 0 1 0 0,0 0-1 0 0,0 0 0 0 0,0-1 1 0 0,0 1-1 0 0,0 0 1 0 0,0 0-1 0 0,0-1 1 0 0,0 1-1 0 0,0 0 0 0 0,0-1 1 0 0,0 1-1 0 0,0-1 1 0 0,0 0-1 0 0,1 1 0 0 0,-1-1 1 0 0,0 0-1 0 0,0 0 1 0 0,0 0-1 0 0,1 0 0 0 0,-1 0 1 0 0,0 0-1 0 0,0 0 1 0 0,1 0-1 0 0,-1 0 0 0 0,0 0 1 0 0,0-1-1 0 0,0 1 1 0 0,0-1-1 0 0,1 1 0 0 0,-1-1 1 0 0,0 1-2 0 0,59-30 322 0 0,172-156 15 0 0,-219 175-337 0 0,0 2 1 0 0,1 0-1 0 0,1 0 0 0 0,-1 1 1 0 0,1 1-1 0 0,0 1 0 0 0,1 0 0 0 0,-1 0 1 0 0,9 0-1 0 0,-22 7 3 0 0,1 0 0 0 0,-1 0 0 0 0,0 0 0 0 0,1 1 0 0 0,-1-1 0 0 0,0 1 0 0 0,0 0 0 0 0,0-1 0 0 0,0 1 0 0 0,0 0 0 0 0,0 0 0 0 0,0 0 0 0 0,0 0 0 0 0,-1 1 0 0 0,1-1 0 0 0,-1 0 0 0 0,0 1 0 0 0,0-1 0 0 0,0 1 0 0 0,0-1 0 0 0,0 1 0 0 0,0-1 0 0 0,-1 1 1 0 0,1 0-1 0 0,-1-1 0 0 0,0 1 0 0 0,0 0 0 0 0,0 0 0 0 0,0-1 0 0 0,0 1 0 0 0,0 0 0 0 0,-1-1 0 0 0,1 1 0 0 0,-1 0 0 0 0,0-1 0 0 0,0 1-3 0 0,1 3 19 0 0,-7 221 434 0 0,29-164-754 0 0,-21-60-169 0 0,0-2-1174 0 0,1-1-5846 0 0,-1 0-3551 0 0</inkml:trace>
  <inkml:trace contextRef="#ctx0" brushRef="#br0" timeOffset="3352.663">2177 59 232 0 0,'0'0'1470'0'0,"0"0"-427"0"0,0 0 118 0 0,0 0 557 0 0,0 0 545 0 0,0 0 180 0 0,0 0-240 0 0,0 0-580 0 0,0 0-562 0 0,0 0-299 0 0,0 0-144 0 0,-2-8-62 0 0,-9-24-57 0 0,10 30-440 0 0,0 0-1 0 0,-1 1 1 0 0,1 0 0 0 0,-1-1-1 0 0,0 1 1 0 0,1 0 0 0 0,-1 0 0 0 0,0 0-1 0 0,0 0 1 0 0,1 0 0 0 0,-1 0 0 0 0,0 0-1 0 0,0 1 1 0 0,0-1 0 0 0,0 1 0 0 0,0-1-1 0 0,0 1 1 0 0,0 0 0 0 0,0 0 0 0 0,-1 0-1 0 0,1 0 1 0 0,0 0 0 0 0,0 0-59 0 0,-7 0 162 0 0,-8 0 11 0 0,0 1 1 0 0,0 0-1 0 0,-1 1 0 0 0,1 1 0 0 0,0 1 0 0 0,1 1 0 0 0,-1 0 0 0 0,1 1 0 0 0,0 1 0 0 0,0 0 0 0 0,1 1 0 0 0,0 1 0 0 0,-9 6-173 0 0,12-6 40 0 0,1-1 0 0 0,0 1 0 0 0,1 1 0 0 0,0 0 0 0 0,0 0 0 0 0,1 1 0 0 0,1 0 0 0 0,0 1 0 0 0,0 0 0 0 0,1 0 0 0 0,1 1 0 0 0,0-1 0 0 0,0 1-1 0 0,2 1 1 0 0,-1-1 0 0 0,2 1 0 0 0,0 0 0 0 0,0 0 0 0 0,2 0 0 0 0,-1 0 0 0 0,2 8-40 0 0,1-17 36 0 0,1-1 0 0 0,0 0 0 0 0,0 1-1 0 0,0-1 1 0 0,1 0 0 0 0,-1 0 0 0 0,1 0 0 0 0,0 0 0 0 0,0-1 0 0 0,1 1-1 0 0,-1-1 1 0 0,1 0 0 0 0,-1 0 0 0 0,1 0 0 0 0,0 0 0 0 0,0-1-1 0 0,0 0 1 0 0,1 0 0 0 0,-1 0 0 0 0,0 0 0 0 0,1 0 0 0 0,-1-1 0 0 0,1 0-1 0 0,0 0 1 0 0,0 0 0 0 0,-1-1 0 0 0,1 1 0 0 0,0-1 0 0 0,0 0-1 0 0,-1 0 1 0 0,1-1 0 0 0,0 0 0 0 0,0 0-36 0 0,15-4 175 0 0,-1-1 1 0 0,0-1-1 0 0,0-1 0 0 0,0 0 1 0 0,-1-2-1 0 0,-1 0 0 0 0,0-1 1 0 0,0 0-1 0 0,-1-1 0 0 0,0-1 1 0 0,-1-1-1 0 0,-1-1 0 0 0,0 1 1 0 0,-1-2-1 0 0,10-15-175 0 0,106-127 693 0 0,-94 122-479 0 0,-34 35-190 0 0,0 1-6 0 0,-1 27-35 0 0,-1 5 83 0 0,1 0 0 0 0,1 1 1 0 0,2-1-1 0 0,1 0 0 0 0,1 0 0 0 0,2 0 0 0 0,2-1 1 0 0,11 29-67 0 0,-13-43 1 0 0,-4-9-10 0 0,0 0 0 0 0,1 0 1 0 0,-1-1-1 0 0,1 1 0 0 0,1-1 0 0 0,0 0 0 0 0,0 0 0 0 0,0-1 0 0 0,1 0 0 0 0,-1 1 1 0 0,2-1 8 0 0,20-19-2893 0 0,-14-9-3347 0 0,-9 14 413 0 0,1 0-6070 0 0</inkml:trace>
  <inkml:trace contextRef="#ctx0" brushRef="#br0" timeOffset="3600.743">2917 265 11042 0 0,'0'0'2203'0'0,"0"0"-802"0"0,0 0-214 0 0,0 0 144 0 0,0 0 50 0 0,0 0-116 0 0,0 0-273 0 0,0 0-292 0 0,0 0-229 0 0,0 0-145 0 0,-20 32-79 0 0,-63 98-92 0 0,36-59 34 0 0,45-67-276 0 0,-2 1-1 0 0,1-1 0 0 0,0 0 1 0 0,-1 0-1 0 0,0 0 0 0 0,0-1 1 0 0,0 1-1 0 0,0-1 0 0 0,0 0 1 0 0,-1 0-1 0 0,0 0 0 0 0,1-1 1 0 0,-1 1-1 0 0,-5 0 88 0 0,-27 3-9784 0 0,29-6 73 0 0</inkml:trace>
  <inkml:trace contextRef="#ctx0" brushRef="#br0" timeOffset="3879.329">2611 273 4585 0 0,'0'0'3618'0'0,"0"0"-888"0"0,0 0-616 0 0,0 0-327 0 0,0 0-327 0 0,0 0-326 0 0,0 0-283 0 0,0 0-86 0 0,0 0-34 0 0,0 0 16 0 0,0 0 32 0 0,0 0-91 0 0,0 0-57 0 0,19 11-14 0 0,59 40-4 0 0,10 36 1379 0 0,-71-63-1699 0 0,94 120 860 0 0,-78-105-1181 0 0,-33-38-37 0 0,0-1-18 0 0,0 0-39 0 0,0 0-120 0 0,0 0-304 0 0,0-3-1919 0 0,0 1-5067 0 0,0-4-4728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2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94 0 0 0,'0'0'2886'0'0,"0"0"-670"0"0,0 0-255 0 0,0 0-94 0 0,0 0-31 0 0,0 0-87 0 0,0 0-201 0 0,0 0-212 0 0,0 0-319 0 0,0 0-320 0 0,0 0-282 0 0,-4 0-174 0 0,-19-3 10 0 0,23 3-175 0 0,15 11 459 0 0,0 19-212 0 0,-1 1 1 0 0,-2 1-1 0 0,-1-1 1 0 0,-1 2 0 0 0,-1 0-1 0 0,-2 0 1 0 0,-2 0 0 0 0,-1 1-1 0 0,-1-1 1 0 0,-2 1-1 0 0,-2 0 1 0 0,-1 0 0 0 0,-1 2-324 0 0,2 40 4 0 0,-6-28-1871 0 0,6-50-2773 0 0,0-7-5872 0 0,1 5 4689 0 0</inkml:trace>
  <inkml:trace contextRef="#ctx0" brushRef="#br0" timeOffset="369.57">0 76 5265 0 0,'0'0'1985'0'0,"0"0"-316"0"0,0 0-310 0 0,0 0-115 0 0,0 0-55 0 0,0 0-76 0 0,0 0-118 0 0,0 0-171 0 0,0 0-145 0 0,0 0-100 0 0,0 0-52 0 0,32-12-46 0 0,103-38-35 0 0,-49 37 164 0 0,-66 14-442 0 0,-4-2-72 0 0,-1 0-1 0 0,1 1 0 0 0,0 1 1 0 0,0 1-1 0 0,-1 0 1 0 0,1 1-1 0 0,-1 0 0 0 0,0 1 1 0 0,0 1-1 0 0,0 1 0 0 0,0 0 1 0 0,-1 0-1 0 0,0 2 0 0 0,0 0 1 0 0,-1 0-1 0 0,0 1 0 0 0,-1 1 1 0 0,7 6-96 0 0,-17-13 29 0 0,0 0-1 0 0,0 1 1 0 0,0-1 0 0 0,-1 0-1 0 0,1 1 1 0 0,-1-1 0 0 0,0 1 0 0 0,0-1-1 0 0,0 1 1 0 0,0 0 0 0 0,-1-1 0 0 0,0 1-1 0 0,1 0 1 0 0,-1-1 0 0 0,-1 1 0 0 0,1 0-1 0 0,0-1 1 0 0,-1 1 0 0 0,0 0 0 0 0,0-1-1 0 0,0 1 1 0 0,0-1 0 0 0,-1 1-1 0 0,1-1 1 0 0,-1 0 0 0 0,0 1 0 0 0,0-1-1 0 0,0 0 1 0 0,0 0 0 0 0,0 0 0 0 0,-2 1-29 0 0,-89 78 424 0 0,70-66-444 0 0,-1-1 1 0 0,-1-1-1 0 0,0-1 1 0 0,-1-2-1 0 0,0 0 1 0 0,-1-2 0 0 0,0-1-1 0 0,-1 0 1 0 0,1-3-1 0 0,-1 0 1 0 0,-1-2-1 0 0,-9 0 20 0 0,37-4-102 0 0,1 1 0 0 0,-1-1-1 0 0,1 0 1 0 0,0 1-1 0 0,-1-1 1 0 0,1 0-1 0 0,0 0 1 0 0,-1 1 0 0 0,1-1-1 0 0,0 0 1 0 0,0 0-1 0 0,0 0 1 0 0,0 1 0 0 0,0-1-1 0 0,0 0 1 0 0,0 0-1 0 0,0 0 1 0 0,0 1 0 0 0,0-1-1 0 0,0 0 1 0 0,0 0-1 0 0,1 0 1 0 0,-1 1-1 0 0,0-1 1 0 0,1 0 0 0 0,-1 0-1 0 0,0 1 1 0 0,1-1-1 0 0,-1 0 1 0 0,1 1 0 0 0,-1-1-1 0 0,1 0 1 0 0,-1 1-1 0 0,1-1 1 0 0,0 1 0 0 0,-1-1-1 0 0,1 1 1 0 0,-1-1-1 0 0,1 1 1 0 0,0 0 0 0 0,0-1-1 0 0,-1 1 1 0 0,1 0-1 0 0,0-1 1 0 0,0 1-1 0 0,-1 0 1 0 0,1 0 0 0 0,0 0-1 0 0,0 0 1 0 0,0 0-1 0 0,-1 0 1 0 0,1 0 0 0 0,1 0 102 0 0,37-18-7849 0 0,-26 11-806 0 0</inkml:trace>
  <inkml:trace contextRef="#ctx0" brushRef="#br0" timeOffset="731.996">647 359 3489 0 0,'0'0'2344'0'0,"0"0"-411"0"0,0 0-81 0 0,0 0 23 0 0,0 0-76 0 0,0 0-193 0 0,0 0-321 0 0,0 0-351 0 0,0 0-309 0 0,0 0-187 0 0,0 0-106 0 0,0 0-65 0 0,0 0-2 0 0,2 0 86 0 0,138-9 3305 0 0,6 0-4492 0 0,-145 9-24 0 0,-1 0-968 0 0,0 0-3068 0 0,0 0-6238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5:03:04.0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197 453,'136'-93,"-4"-4,-4-7,23-31,-117 112,-34 23,1-1,0 1,-1 0,1 0,0 0,-1 0,1 0,0 0,0 0,-1 0,1 0,0 1,-1-1,1 0,0 0,-1 1,1-1,-1 0,1 1,0-1,-1 0,1 1,-1-1,1 1,-1-1,1 1,-1-1,0 1,1 0,-1-1,0 1,1-1,-1 1,0 0,0-1,1 1,-1 0,0-1,0 1,0 0,0-1,0 1,0 0,0 0,0-1,0 1,0 0,0-1,-1 1,1 0,0-1,-1 1,-29 184,10-14,8 0,7 0,8 22,-2-68,28 216,-12-259,-17-82,0 0,-1 0,1 0,0 0,0 0,-1 0,1 0,0 0,0 0,-1 0,1 0,0 0,0 0,0 0,-1 0,1 0,0 0,0 0,-1 0,1 0,0 0,0 1,0-1,-1 0,1 0,0 0,0 0,0 0,0 1,-1-1,1 0,0 0,0 0,0 1,0-1,0 0,0 0,0 0,0 1,-15-24,7 7,-1 0,0 1,-1 0,-1 1,0 0,-1 1,0 0,-1 0,-1 2,0 0,0 0,-1 1,-1 1,1 1,-1 0,-1 1,1 0,-1 1,-1 2,1-1,-12 0,11 3,-1 0,1 1,-1 2,1-1,-1 2,1 0,0 2,0 0,0 1,0 0,1 2,0 0,0 1,0 0,1 1,1 1,0 1,0 0,1 1,0 1,1 0,1 1,0 0,1 1,-9 14,3 57,22-62</inkml:trace>
  <inkml:trace contextRef="#ctx0" brushRef="#br0" timeOffset="501.115">113 904,'55'-11,"0"-2,0-2,-1-2,-1-3,18-12,-59 27,166-77,-5-8,-3-7,-111 70,-58 27,-1 0,1 0,-1-1,1 1,0 1,-1-1,1 0,0 0,-1 0,1 0,-1 0,1 0,-1 1,1-1,0 0,-1 0,1 1,-1-1,1 0,-1 1,0-1,1 1,-1-1,1 1,-1-1,0 1,1-1,-1 1,0-1,1 1,-1-1,0 1,0-1,0 1,1 0,-1-1,0 1,0-1,0 1,0 0,0-1,0 1,0-1,0 1,0 0,-1-1,1 1,0-1,0 1,0 0,-1-1,1 1,0-1,-1 1,1-1,0 1,-1-1,1 1,-19 35,19-34,-25 38,13-23,1 0,1 0,0 1,2 0,0 1,1 0,1 0,0 0,2 1,0 0,1 1,1-6,2 0,-1 1,2-1,0 0,1 0,0 0,1 0,1 0,1-1,0 0,0 1,1-2,1 1,8 11,-3-12</inkml:trace>
  <inkml:trace contextRef="#ctx0" brushRef="#br0" timeOffset="898.014">1354 988,'-50'281,"54"-217,-4-64,1 0,0 0,-1 0,1 0,0 0,-1 0,1 0,0-1,-1 1,1 0,-1 0,1-1,-1 1,1 0,0-1,-1 1,1 0,-1-1,0 1,1-1,-1 1,1-1,-1 1,0-1,1 1,-1-1,0 1,1-1,-1 0,0 1,0-1,0 1,1-1,-1 0,0 1,0-1,0 0,0 1,0-1,0 0,0 1,-1-1,1 1,0-1,0 0,0 1,-1-1,1 1,0-1,16-198,-8 147,2 1,3 0,1 1,3 0,22-45,-39 94,0-1,0 0,0 0,0 1,1-1,-1 0,1 1,-1-1,1 0,0 1,-1-1,1 1,0-1,0 1,0-1,0 1,1 0,-1 0,0-1,0 1,1 0,-1 0,1 0,-1 0,1 0,-1 1,1-1,0 0,-1 1,1-1,0 1,0 0,-1-1,1 1,0 0,0 0,-1 0,1 0,0 1,-1-1,1 0,0 1,0-1,-1 1,1 0,-1-1,1 1,0 0,-1 0,0 0,1 0,-1 0,0 0,1 0,-1 1,0-1,0 0,1 2,49 82,-35-72</inkml:trace>
  <inkml:trace contextRef="#ctx0" brushRef="#br0" timeOffset="1152.448">1862 875,'0'29,"0"4,0-2</inkml:trace>
  <inkml:trace contextRef="#ctx0" brushRef="#br0" timeOffset="1304.711">1778 593,'0'0</inkml:trace>
  <inkml:trace contextRef="#ctx0" brushRef="#br0" timeOffset="5667.524">1891 904,'0'-5,"-5"-2,-2 6,1 7,1 8,2 6,0 5,2 2,1 2,0 1,5-5,2-2,-1 0,-1-9,4-11,-1-6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06.3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1,'33'13,"193"-9,-218-4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3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3145 0 0,'0'0'2015'0'0,"0"0"-154"0"0,0 0 153 0 0,0 0 136 0 0,0 0-51 0 0,0 0-225 0 0,0 0-348 0 0,0 0-366 0 0,0 0-280 0 0,0 0-173 0 0,0 0-147 0 0,0 0-59 0 0,0 0-41 0 0,-4 1-23 0 0,-12 4-16 0 0,12-4-50 0 0,4-1-47 0 0,5 1 3165 0 0,23 2-2460 0 0,231-2 445 0 0,-204-5-876 0 0,-40 4-1688 0 0,-16-1-3374 0 0,-9 5-2992 0 0,5 0-3716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3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10370 0 0,'0'0'1493'0'0,"0"0"-524"0"0,0 0-73 0 0,0 0 223 0 0,0 0 340 0 0,0 0 174 0 0,0 0-58 0 0,0 0-150 0 0,0 0-275 0 0,0 0-203 0 0,0 0-187 0 0,0 0-149 0 0,0 0-110 0 0,30 4-125 0 0,94 13-77 0 0,-47-20 53 0 0,1-16-412 0 0,-59 8-1943 0 0,-12 5-6684 0 0,-5 5-3225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3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26 0 0 0,'0'0'2028'0'0,"0"0"-323"0"0,0 0-94 0 0,0 0 295 0 0,0 0 335 0 0,0 0 107 0 0,0 0-163 0 0,0 0-367 0 0,0 0-410 0 0,0 0-303 0 0,0 0-207 0 0,0 0-139 0 0,0 0-108 0 0,1-2-120 0 0,3-4 205 0 0,1 20-110 0 0,-1 0-644 0 0,20 56 539 0 0,-4 2-1 0 0,-3 0 1 0 0,7 66-521 0 0,-22 35 264 0 0,-34-55-169 0 0,35-199-11613 0 0,4 38 2230 0 0,-5 27 5635 0 0</inkml:trace>
  <inkml:trace contextRef="#ctx0" brushRef="#br0" timeOffset="261.019">89 26 688 0 0,'0'0'2885'0'0,"0"0"-734"0"0,0 0-339 0 0,0 0 14 0 0,0 0-3 0 0,0 0-107 0 0,0 0-237 0 0,0 0-389 0 0,0 0-395 0 0,0 0-280 0 0,0 0-126 0 0,0 0 71 0 0,4-1 144 0 0,87 2 2411 0 0,-38 0-2369 0 0,-23 1-557 0 0,1-2 0 0 0,-1-1 0 0 0,1-2 0 0 0,-1-1 0 0 0,0-1 1 0 0,7-3 10 0 0,-12 2-1353 0 0,-19 5-2879 0 0,0 1-3966 0 0,-5 0 852 0 0</inkml:trace>
  <inkml:trace contextRef="#ctx0" brushRef="#br0" timeOffset="504.234">1 343 7738 0 0,'0'0'1308'0'0,"0"0"-541"0"0,0 0-163 0 0,0 0 120 0 0,0 0 238 0 0,0 0 219 0 0,0 0 42 0 0,0 0-63 0 0,0 0-174 0 0,0 0-223 0 0,0 0-211 0 0,0 0-171 0 0,0 0-135 0 0,31 7-108 0 0,100 22-91 0 0,-51-32-307 0 0,-46-6-311 0 0,-2 1-1781 0 0,-11 4-3348 0 0,-10 3-4197 0 0</inkml:trace>
  <inkml:trace contextRef="#ctx0" brushRef="#br0" timeOffset="946.978">406 505 0 0 0,'0'0'613'0'0,"0"0"962"0"0,0 0 147 0 0,0 0-111 0 0,0 0-94 0 0,0 0-85 0 0,0 0-113 0 0,0 0-119 0 0,0 0-93 0 0,0 0-100 0 0,0 0-84 0 0,0 0-99 0 0,9 27 3585 0 0,-4 101-2381 0 0,-34 71-1476 0 0,29-181-395 0 0,0-15-5274 0 0,0-2-5491 0 0,0-1 4337 0 0</inkml:trace>
  <inkml:trace contextRef="#ctx0" brushRef="#br0" timeOffset="1220.425">387 557 5345 0 0,'0'0'1666'0'0,"0"0"-353"0"0,0 0-74 0 0,0 0 140 0 0,0 0 56 0 0,0 0-153 0 0,0 0-319 0 0,0 0-227 0 0,0 0-77 0 0,0 0 57 0 0,0 0 65 0 0,0 0-74 0 0,0 0-131 0 0,19-3-134 0 0,128-20 342 0 0,-84 9-807 0 0,-51 13 295 0 0,-7 1-3060 0 0,0 0-5541 0 0,-5 0-826 0 0</inkml:trace>
  <inkml:trace contextRef="#ctx0" brushRef="#br0" timeOffset="1400.706">369 711 5665 0 0,'0'0'1128'0'0,"0"0"-639"0"0,0 0 183 0 0,0 0 504 0 0,0 0 352 0 0,0 0 17 0 0,0 0-337 0 0,0 0-384 0 0,0 0-328 0 0,0 0-240 0 0,0 0-160 0 0,0 0-144 0 0,0 0-144 0 0,0 0-288 0 0,199-37-584 0 0,-184 30-2073 0 0,-3 3-7025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3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26 423 0 0 0,'0'0'1522'0'0,"0"0"-186"0"0,0 0 3 0 0,0 0 212 0 0,0 0 196 0 0,0 0 68 0 0,0 0-99 0 0,0 0-189 0 0,0 0-221 0 0,0 0-155 0 0,0 0-107 0 0,0 0-82 0 0,0 0-74 0 0,-4 4-68 0 0,-13 13-53 0 0,12-12-52 0 0,5-5-43 0 0,8-12 3994 0 0,4-18-4611 0 0,0 1 1 0 0,2 0-1 0 0,2 1 1 0 0,0 0-1 0 0,2 2 0 0 0,1 0 1 0 0,0 1-1 0 0,2 1 0 0 0,1 0 1 0 0,1 2-1 0 0,1 1 0 0 0,1 1 1 0 0,1 1-1 0 0,8-4-55 0 0,98-40 4 0 0,-130 64-9 0 0,0 0 1 0 0,-1-1-1 0 0,1 1 1 0 0,0 0-1 0 0,-1 0 1 0 0,1 1-1 0 0,-1-1 1 0 0,0 0-1 0 0,1 0 1 0 0,-1 1-1 0 0,0-1 0 0 0,0 1 1 0 0,0-1-1 0 0,0 1 1 0 0,0-1-1 0 0,0 1 1 0 0,0 0-1 0 0,0-1 1 0 0,-1 1-1 0 0,1 0 1 0 0,-1 0-1 0 0,1 0 0 0 0,-1-1 1 0 0,0 1-1 0 0,1 0 1 0 0,-1 2 4 0 0,1-1-2 0 0,4 147 355 0 0,-17 2-274 0 0,13-117-99 0 0,0-34 12 0 0,28-31 120 0 0,5-10-94 0 0,1 2-1 0 0,2 1 1 0 0,1 2-1 0 0,2 2 1 0 0,19-11-18 0 0,-27 20-11 0 0,-19 14 9 0 0,0 0 1 0 0,1 1 0 0 0,0 0 0 0 0,0 1 0 0 0,0 0 0 0 0,1 1 0 0 0,1 1 0 0 0,-1 1-1 0 0,1 0 1 0 0,4-1 1 0 0,-18 6-1 0 0,-1-1-1 0 0,1 1 1 0 0,-1-1-1 0 0,1 1 1 0 0,0-1-1 0 0,-1 1 1 0 0,1 0-1 0 0,-1 0 1 0 0,1 0 0 0 0,-1 0-1 0 0,1 0 1 0 0,0 0-1 0 0,-1 0 1 0 0,1 1-1 0 0,-1-1 1 0 0,1 0-1 0 0,-1 1 1 0 0,1-1-1 0 0,-1 1 1 0 0,1 0-1 0 0,-1-1 1 0 0,0 1-1 0 0,1 0 1 0 0,-1 0-1 0 0,0 0 1 0 0,1 0-1 0 0,-1 0 1 0 0,0 0-1 0 0,0 0 1 0 0,0 1-1 0 0,0-1 1 0 0,0 0-1 0 0,0 1 1 0 0,-1-1-1 0 0,1 0 1 0 0,0 1-1 0 0,-1-1 1 0 0,1 1-1 0 0,-1-1 1 0 0,1 1-1 0 0,-1-1 1 0 0,0 1-1 0 0,1 0 2 0 0,1 10 20 0 0,0 0-1 0 0,-1 0 1 0 0,0 0-1 0 0,-1 0 1 0 0,0 0-1 0 0,-1 0 1 0 0,0 0-1 0 0,-1 0 1 0 0,0 0 0 0 0,-1 0-1 0 0,-1 0 1 0 0,1-1-1 0 0,-6 11-19 0 0,-13 54 70 0 0,13-11-732 0 0,48-57-3129 0 0,-24-13 999 0 0,-3 0-3676 0 0,-1 1-5223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3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1 10562 0 0,'0'0'1374'0'0,"0"0"-334"0"0,0 0 56 0 0,0 0 163 0 0,0 0 80 0 0,0 0-70 0 0,0 0-176 0 0,0 0-167 0 0,0 0-138 0 0,0 0-116 0 0,0 0-112 0 0,-36 13-105 0 0,-113 41-72 0 0,54-3 251 0 0,81-43-543 0 0,1 2 0 0 0,0-1-1 0 0,1 2 1 0 0,0 0 0 0 0,1 0-1 0 0,0 1 1 0 0,0 0 0 0 0,2 1 0 0 0,-1 0-1 0 0,2 1 1 0 0,0 0 0 0 0,-3 5-91 0 0,10-15 9 0 0,0-1 0 0 0,0 1 0 0 0,0-1 1 0 0,1 1-1 0 0,-1-1 0 0 0,1 1 1 0 0,0 0-1 0 0,0-1 0 0 0,0 1 0 0 0,0-1 1 0 0,1 1-1 0 0,0-1 0 0 0,-1 1 1 0 0,1-1-1 0 0,0 1 0 0 0,1-1 0 0 0,-1 1 1 0 0,1-1-1 0 0,-1 0 0 0 0,1 0 1 0 0,0 0-1 0 0,0 0 0 0 0,0 0 0 0 0,1 0 1 0 0,-1-1-1 0 0,1 1 0 0 0,-1-1 1 0 0,1 1-1 0 0,0-1 0 0 0,0 0 0 0 0,0 0 1 0 0,0-1-1 0 0,0 1 0 0 0,1 0 1 0 0,-1-1-1 0 0,0 0 0 0 0,1 0 0 0 0,-1 0 1 0 0,1 0-1 0 0,-1 0 0 0 0,1-1 1 0 0,-1 0-1 0 0,1 0 0 0 0,0 0 0 0 0,-1 0 1 0 0,1 0-1 0 0,-1-1 0 0 0,1 1 1 0 0,-1-1-1 0 0,1 0 0 0 0,-1 0 0 0 0,3-1-9 0 0,15-4 110 0 0,0-1-1 0 0,-1 0 1 0 0,1-2-1 0 0,-1-1 1 0 0,-1 0-1 0 0,0-1 1 0 0,-1-1-1 0 0,0-1 1 0 0,16-14-110 0 0,152-161 856 0 0,-162 166-789 0 0,-22 44-93 0 0,4 26 155 0 0,-5-32-123 0 0,0 0-1 0 0,1-1 1 0 0,1 1-1 0 0,0 0 1 0 0,1-1-1 0 0,1 0 1 0 0,1 0-1 0 0,0 0 1 0 0,0-1-1 0 0,2 0 1 0 0,6 10-6 0 0,54 37-616 0 0,-8-48-6315 0 0,-50-13 572 0 0,-3 0-5317 0 0</inkml:trace>
  <inkml:trace contextRef="#ctx0" brushRef="#br0" timeOffset="247.101">1139 233 15115 0 0,'0'0'1738'0'0,"0"0"-547"0"0,0 0-14 0 0,0 0 149 0 0,0 0-34 0 0,0 0-173 0 0,0 0-259 0 0,0 0-242 0 0,-27 32-167 0 0,-82 100-131 0 0,20-17 153 0 0,49-41-1734 0 0,36-77-10631 0 0,1 3 1718 0 0</inkml:trace>
  <inkml:trace contextRef="#ctx0" brushRef="#br0" timeOffset="409.484">878 295 7770 0 0,'0'0'3510'0'0,"0"0"-831"0"0,0 0-689 0 0,0 0-353 0 0,0 0-270 0 0,0 0-180 0 0,0 0-149 0 0,0 0-161 0 0,0 0-176 0 0,0 0-149 0 0,0 0 22 0 0,0 0 8 0 0,0 0 17 0 0,11 1 3 0 0,35 4-144 0 0,-43-4-417 0 0,0 0 0 0 0,0 0 1 0 0,0 1-1 0 0,0-1 0 0 0,0 1 0 0 0,-1-1 1 0 0,1 1-1 0 0,-1 0 0 0 0,1 0 0 0 0,-1 0 1 0 0,0 1-1 0 0,0-1 0 0 0,0 0 0 0 0,0 1 1 0 0,0 0-1 0 0,-1-1 0 0 0,1 1 0 0 0,-1 0 1 0 0,1 0-42 0 0,3 6 123 0 0,119 178 322 0 0,-92-158-2102 0 0,-16-21-7681 0 0,-11-8-3373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825 115 168 0 0,'0'0'1834'0'0,"0"0"-414"0"0,0 0-249 0 0,0 0-83 0 0,0 0 74 0 0,0 0 137 0 0,0 0 128 0 0,0 0 113 0 0,0 0 11 0 0,0 0-123 0 0,0 0-193 0 0,8-14-203 0 0,25-43-203 0 0,-32 56-761 0 0,0 1 1 0 0,-1-1 0 0 0,1 1 0 0 0,-1-1 0 0 0,1 0 0 0 0,0 1-1 0 0,-1-1 1 0 0,1 0 0 0 0,-1 1 0 0 0,1-1 0 0 0,-1 0-1 0 0,0 0 1 0 0,1 0 0 0 0,-1 1 0 0 0,0-1 0 0 0,1 0-1 0 0,-1 0 1 0 0,0 0 0 0 0,0 0 0 0 0,0 0 0 0 0,0 1-1 0 0,0-1 1 0 0,0 0 0 0 0,0 0 0 0 0,0 0 0 0 0,0 0-1 0 0,0 0 1 0 0,0 0 0 0 0,-1 1 0 0 0,1-1 0 0 0,0 0 0 0 0,-1 0-1 0 0,1 0 1 0 0,-1 1 0 0 0,1-1 0 0 0,-1 0 0 0 0,1 0-1 0 0,-1 1 1 0 0,1-1 0 0 0,-1 0 0 0 0,1 1 0 0 0,-1-1-1 0 0,0 1 1 0 0,0-1 0 0 0,1 1 0 0 0,-1-1 0 0 0,0 1-1 0 0,0-1 1 0 0,1 1 0 0 0,-1 0 0 0 0,0-1 0 0 0,0 1 0 0 0,0 0-1 0 0,0 0 1 0 0,0 0 0 0 0,1 0 0 0 0,-2 0-69 0 0,-4-2 419 0 0,-84-2 654 0 0,62 6-930 0 0,1 1 0 0 0,0 2 0 0 0,0 1-1 0 0,0 1 1 0 0,-16 6-143 0 0,-20 6 209 0 0,16-5-98 0 0,0 2-1 0 0,1 3 1 0 0,1 1 0 0 0,1 2-1 0 0,-4 6-110 0 0,42-25 33 0 0,4-3-35 0 0,0 0-1 0 0,0 1 1 0 0,0-1 0 0 0,0 1 0 0 0,0 0 0 0 0,1-1 0 0 0,-1 1 0 0 0,0 0 0 0 0,0 0 0 0 0,0 0 0 0 0,1 0 0 0 0,-1 1 0 0 0,1-1 0 0 0,-1 0-1 0 0,1 1 1 0 0,-1-1 0 0 0,1 1 0 0 0,0-1 0 0 0,0 1 0 0 0,0 0 0 0 0,0-1 0 0 0,0 1 0 0 0,0 0 0 0 0,0 0 0 0 0,0 0 0 0 0,1 0 0 0 0,-1 0-1 0 0,1 0 1 0 0,-1 0 0 0 0,1 0 0 0 0,0 0 0 0 0,0 0 0 0 0,0 0 0 0 0,0 0 0 0 0,0 0 0 0 0,0 0 0 0 0,1 0 0 0 0,-1 0 0 0 0,1 0 0 0 0,-1 0-1 0 0,1-1 1 0 0,0 1 0 0 0,0 0 0 0 0,0 0 0 0 0,0 0 2 0 0,9 8 7 0 0,0-2 0 0 0,1 1 1 0 0,0-1-1 0 0,1-1 0 0 0,0 0 0 0 0,0-1 0 0 0,0 0 0 0 0,1-1 0 0 0,0 0 1 0 0,10 2-8 0 0,40 18 40 0 0,-48-17-38 0 0,-1 0-1 0 0,-1 0 1 0 0,1 1 0 0 0,-1 1-1 0 0,-1 0 1 0 0,0 1-1 0 0,0 0 1 0 0,-1 1 0 0 0,-1 1-1 0 0,2 1-1 0 0,-9-8 23 0 0,-1 0-1 0 0,1 0 0 0 0,-1 0 1 0 0,0 0-1 0 0,-1 1 1 0 0,1-1-1 0 0,-1 1 0 0 0,0-1 1 0 0,-1 1-1 0 0,0 0 1 0 0,0-1-1 0 0,0 1 1 0 0,-1-1-1 0 0,0 1 0 0 0,0-1 1 0 0,-1 1-1 0 0,1-1 1 0 0,-1 0-1 0 0,-1 1 0 0 0,1-1 1 0 0,-1 0-1 0 0,0-1 1 0 0,-1 1-1 0 0,1 0 0 0 0,-1-1 1 0 0,0 0-1 0 0,-1 0 1 0 0,1 0-1 0 0,-1 0 1 0 0,0-1-1 0 0,-1 1-22 0 0,-38 32 43 0 0,-1-3-1 0 0,-1-1 1 0 0,-2-2 0 0 0,-1-3-1 0 0,-1-2 1 0 0,-1-2 0 0 0,-31 9-43 0 0,0-4-383 0 0,196-86-14403 0 0,-89 45 5076 0 0</inkml:trace>
  <inkml:trace contextRef="#ctx0" brushRef="#br0" timeOffset="320.789">957 476 12283 0 0,'0'0'925'0'0,"0"0"-267"0"0,0 0-165 0 0,0 0 113 0 0,0 0 190 0 0,0 0 148 0 0,0 0-5 0 0,0 0-120 0 0,0 0-138 0 0,-30 35-157 0 0,-92 108-142 0 0,92-89-112 0 0,30-49-240 0 0,0 0 0 0 0,1 1 0 0 0,-1-1-1 0 0,1 0 1 0 0,0 0 0 0 0,1 0 0 0 0,-1 1 0 0 0,1-1-1 0 0,0-1 1 0 0,0 1 0 0 0,1 0 0 0 0,-1 0-1 0 0,1-1 1 0 0,0 0 0 0 0,0 1 0 0 0,1-1-1 0 0,-1 0 1 0 0,1-1 0 0 0,0 1 0 0 0,0-1 0 0 0,0 1-1 0 0,0-1 1 0 0,1 0 0 0 0,-1-1 0 0 0,1 1-1 0 0,0-1 1 0 0,0 0 0 0 0,0 0 0 0 0,2 0-30 0 0,4 1 73 0 0,-1 0 0 0 0,0-1 0 0 0,0-1 0 0 0,1 0 0 0 0,-1 0 0 0 0,1-1 1 0 0,-1 0-1 0 0,1-1 0 0 0,-1 0 0 0 0,0-1 0 0 0,1 0 0 0 0,-1 0 0 0 0,0-1 0 0 0,7-4-73 0 0,-4 3 94 0 0,0-2 1 0 0,-1 0-1 0 0,0 0 0 0 0,0-1 0 0 0,-1 0 0 0 0,0-1 0 0 0,0 0 0 0 0,0-1 0 0 0,-1-1 0 0 0,-1 1 0 0 0,0-1 0 0 0,0-1 0 0 0,-1 0 0 0 0,0 0 0 0 0,0-1 0 0 0,-2 1 0 0 0,1-2 0 0 0,-2 1 0 0 0,0-1 0 0 0,0 0 0 0 0,-1 0 0 0 0,-1 0 0 0 0,0 0 1 0 0,0-1-1 0 0,-1-11-94 0 0,-2 20-12 0 0,-1 0 0 0 0,0 0-1 0 0,-1 1 1 0 0,1-1 0 0 0,-1 0 0 0 0,0 1 0 0 0,0-1 0 0 0,-1 1 0 0 0,1 0 0 0 0,-1 0 0 0 0,0 0 0 0 0,0 0 0 0 0,0 0 0 0 0,-1 1 0 0 0,1-1 0 0 0,-1 1 0 0 0,0 0 0 0 0,0 0 0 0 0,0 0 0 0 0,0 1 0 0 0,0-1 0 0 0,-1 1 0 0 0,1 0 0 0 0,-1 0 12 0 0,-118-24-1100 0 0,36 43-795 0 0,36 13-5936 0 0,38-22-3060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11779 0 0,'0'0'1385'0'0,"0"0"-262"0"0,0 0-91 0 0,0 0 63 0 0,0 0-16 0 0,0 0-107 0 0,0 0-212 0 0,0 0-157 0 0,0 0-60 0 0,0 0-14 0 0,0 0-4 0 0,0 0-19 0 0,-11 37-16 0 0,-32 118-38 0 0,29-23 319 0 0,21 574 849 0 0,7-558-1501 0 0,16-175 332 0 0,2-18-391 0 0,1 2 1 0 0,2 1-1 0 0,1 2 1 0 0,3 1-1 0 0,1 2 1 0 0,2 2 0 0 0,12-6-61 0 0,-53 39-4 0 0,0 1 1 0 0,1-1-1 0 0,-1 1 1 0 0,1-1-1 0 0,-1 1 1 0 0,1 0-1 0 0,0 0 1 0 0,0 0-1 0 0,0-1 1 0 0,-1 2-1 0 0,1-1 1 0 0,0 0-1 0 0,0 0 1 0 0,0 1-1 0 0,0-1 1 0 0,0 1 0 0 0,0-1-1 0 0,1 1 1 0 0,-1 0-1 0 0,0 0 1 0 0,0 0-1 0 0,0 0 1 0 0,0 0-1 0 0,0 1 1 0 0,0-1-1 0 0,0 1 1 0 0,0-1-1 0 0,0 1 1 0 0,0 0-1 0 0,0-1 1 0 0,0 1-1 0 0,0 0 1 0 0,0 0-1 0 0,-1 1 1 0 0,1-1 0 0 0,0 0-1 0 0,-1 1 1 0 0,1-1-1 0 0,-1 0 1 0 0,1 1-1 0 0,-1 0 1 0 0,0-1-1 0 0,1 2 4 0 0,4 191 206 0 0,-9-54-121 0 0,3-138-156 0 0,0 0-1 0 0,0 0 1 0 0,1-1 0 0 0,-1 1-1 0 0,1 0 1 0 0,0 0 0 0 0,0-1 0 0 0,-1 1-1 0 0,1 0 1 0 0,0-1 0 0 0,0 1-1 0 0,1-1 1 0 0,-1 1 0 0 0,0-1-1 0 0,0 1 1 0 0,1-1 0 0 0,-1 0-1 0 0,1 0 1 0 0,-1 0 0 0 0,1 0 0 0 0,-1 0-1 0 0,1 0 1 0 0,0 0 0 0 0,-1 0-1 0 0,1-1 1 0 0,0 1 0 0 0,0 0-1 0 0,0-1 1 0 0,-1 0 0 0 0,1 1 0 0 0,0-1-1 0 0,0 0 1 0 0,0 0 0 0 0,0 0-1 0 0,0 0 1 0 0,-1-1 0 0 0,1 1-1 0 0,0 0 1 0 0,0-1 0 0 0,0 1-1 0 0,0-1 1 0 0,-1 0 0 0 0,1 1 0 0 0,0-1-1 0 0,-1 0 1 0 0,1 0 0 0 0,-1 0-1 0 0,1 0 1 0 0,-1 0 0 0 0,1-1-1 0 0,-1 1 1 0 0,0 0 0 0 0,1-1 0 0 0,-1 1-1 0 0,0-1 1 0 0,0 1 0 0 0,0-1-1 0 0,0 0 1 0 0,0 1 0 0 0,0-2 71 0 0,25-20-3999 0 0,-8 8-3880 0 0,-15 13 6038 0 0,6-6-6561 0 0</inkml:trace>
  <inkml:trace contextRef="#ctx0" brushRef="#br0" timeOffset="707.563">993 785 7418 0 0,'0'0'2619'0'0,"0"0"-712"0"0,0 0-397 0 0,0 0-205 0 0,0 0-207 0 0,0 0-206 0 0,0 0-159 0 0,0 0-39 0 0,0 0-21 0 0,0 0-15 0 0,0 0-18 0 0,0 0-51 0 0,0 0-67 0 0,-31 17-61 0 0,-97 51-43 0 0,57-17 233 0 0,63-46-605 0 0,1 2 0 0 0,0-1 1 0 0,0 1-1 0 0,0-1 1 0 0,1 2-1 0 0,0-1 1 0 0,1 1-1 0 0,0 0 1 0 0,0 0-1 0 0,0 0 1 0 0,1 1-1 0 0,1 0 1 0 0,-1 0-1 0 0,1 0 1 0 0,1 0-1 0 0,0 0 0 0 0,0 1 1 0 0,0-1-1 0 0,1 2-46 0 0,3-9 38 0 0,0 1-1 0 0,1-1 1 0 0,-1 1-1 0 0,0-1 1 0 0,1 0-1 0 0,-1 0 1 0 0,1 0-1 0 0,-1 0 0 0 0,1-1 1 0 0,0 1-1 0 0,0-1 1 0 0,0 1-1 0 0,0-1 1 0 0,0 0-1 0 0,0 0 1 0 0,0 0-1 0 0,0-1 0 0 0,0 1 1 0 0,1-1-1 0 0,-1 0 1 0 0,0 0-1 0 0,0 0 1 0 0,1 0-1 0 0,-1 0 1 0 0,2-1-38 0 0,12-3 109 0 0,0 0 1 0 0,0 0-1 0 0,0-2 0 0 0,-1 0 1 0 0,0-1-1 0 0,-1-1 1 0 0,1 0-1 0 0,-1-1 1 0 0,-1-1-1 0 0,0 0 1 0 0,0-1-1 0 0,-1-1 1 0 0,-1 0-1 0 0,0 0 1 0 0,0-1-1 0 0,7-12-109 0 0,-3 8 56 0 0,81-85 120 0 0,-94 99-176 0 0,-3 2-36 0 0,0 17-170 0 0,-22 137 250 0 0,21-142-41 0 0,1 0-1 0 0,0 0 0 0 0,0 0 1 0 0,1 0-1 0 0,1 0 0 0 0,0 0 1 0 0,0 0-1 0 0,1-1 0 0 0,0 1 1 0 0,1-1-1 0 0,1 0 1 0 0,-1 0-1 0 0,1 0 0 0 0,1 0 1 0 0,0-1-1 0 0,0 0 0 0 0,2 1-2 0 0,-4-7 15 0 0,0 0 0 0 0,0 0-1 0 0,1-1 1 0 0,-1 0 0 0 0,0 0-1 0 0,1 0 1 0 0,-1 0 0 0 0,1-1-1 0 0,0 0 1 0 0,-1 0 0 0 0,1 0-1 0 0,0 0 1 0 0,0-1 0 0 0,0 0-1 0 0,0 0 1 0 0,-1 0 0 0 0,1 0-1 0 0,0-1 1 0 0,0 0 0 0 0,0 0-1 0 0,-1 0 1 0 0,1 0 0 0 0,-1-1-1 0 0,1 0 1 0 0,-1 0 0 0 0,1 0-1 0 0,-1-1 1 0 0,0 1 0 0 0,0-1-1 0 0,0 0 1 0 0,-1 0 0 0 0,1-1-1 0 0,-1 1 1 0 0,1-1 0 0 0,-1 1-1 0 0,0-1 1 0 0,-1 0 0 0 0,2-3-15 0 0,32-38 123 0 0,-2-3 0 0 0,-2 0 1 0 0,-2-2-1 0 0,3-13-123 0 0,-21 45 74 0 0,-12 18-93 0 0,0 19-125 0 0,0 16 106 0 0,-2-24 32 0 0,1 1 1 0 0,1-1-1 0 0,0 0 1 0 0,1 0 0 0 0,0 0-1 0 0,0 0 1 0 0,1 0 0 0 0,1 0-1 0 0,0 0 1 0 0,0-1 0 0 0,1 1-1 0 0,0-1 1 0 0,1 0-1 0 0,6 8 6 0 0,-10-14 6 0 0,1-1-1 0 0,0 0 1 0 0,0 0-1 0 0,1-1 1 0 0,-1 1-1 0 0,0 0 1 0 0,1-1-1 0 0,0 1 1 0 0,0-1-1 0 0,0 0 1 0 0,0 0-1 0 0,0 0 1 0 0,0 0-1 0 0,0-1 1 0 0,0 1-1 0 0,1-1 1 0 0,-1 0-1 0 0,1 0 1 0 0,-1 0-1 0 0,1 0 1 0 0,-1-1-1 0 0,1 1 1 0 0,-1-1-1 0 0,1 0 1 0 0,0 0-1 0 0,-1 0 1 0 0,1-1-1 0 0,-1 1 0 0 0,1-1 1 0 0,0 0-1 0 0,-1 0 1 0 0,0 0-1 0 0,1 0 1 0 0,-1-1-1 0 0,0 1 1 0 0,1-1-6 0 0,9-9 92 0 0,0-1 0 0 0,-1 1-1 0 0,0-2 1 0 0,0 0 0 0 0,-2 0 0 0 0,0-1 0 0 0,0-1 0 0 0,-1 1-1 0 0,-1-1 1 0 0,-1-1 0 0 0,0 1 0 0 0,-1-1 0 0 0,0-1 0 0 0,-1 1-1 0 0,-1-5-91 0 0,-1-24-321 0 0,-13 50-3329 0 0,-2 20-3616 0 0,10-18 1769 0 0,-2 1-6344 0 0</inkml:trace>
  <inkml:trace contextRef="#ctx0" brushRef="#br0" timeOffset="987.695">1981 1017 13963 0 0,'0'0'2470'0'0,"0"0"-662"0"0,0 0-358 0 0,0 0-213 0 0,0 0-216 0 0,0 0-217 0 0,0 0-136 0 0,0 0-99 0 0,0 0-86 0 0,31-32-79 0 0,95-103-82 0 0,-82 72 52 0 0,-40 50-263 0 0,0 5-64 0 0,-1 0 0 0 0,0-1 1 0 0,-1 1-1 0 0,0-1 0 0 0,0 1 0 0 0,-1-1 0 0 0,0 0 0 0 0,0 0 0 0 0,-1 1 0 0 0,0-1 0 0 0,-1 0 1 0 0,0-1-48 0 0,0 8-6 0 0,-1 1 1 0 0,0 0 0 0 0,0-1 0 0 0,1 1 0 0 0,-1 0-1 0 0,0 0 1 0 0,0 1 0 0 0,0-1 0 0 0,0 0 0 0 0,0 1 0 0 0,0-1-1 0 0,0 1 1 0 0,0-1 0 0 0,0 1 0 0 0,0 0 0 0 0,-1 0-1 0 0,1 0 1 0 0,0 0 0 0 0,0 0 0 0 0,0 1 0 0 0,0-1-1 0 0,0 1 1 0 0,0-1 0 0 0,0 1 0 0 0,0 0 0 0 0,0-1-1 0 0,0 1 1 0 0,0 0 5 0 0,-9 7-22 0 0,-1 0 0 0 0,1 0 0 0 0,1 1 0 0 0,0 1-1 0 0,0-1 1 0 0,1 1 0 0 0,0 1 0 0 0,1 0 0 0 0,0 0-1 0 0,1 1 1 0 0,0 0 0 0 0,1 0 0 0 0,0 1 0 0 0,1-1 0 0 0,0 1-1 0 0,1 0 1 0 0,0 1 0 0 0,2-1 0 0 0,-2 8 22 0 0,2-10 12 0 0,0 1 0 0 0,1 0 0 0 0,0-1 0 0 0,0 1 0 0 0,2 0 0 0 0,-1 0 0 0 0,2-1 0 0 0,-1 1 0 0 0,1 0 0 0 0,1-1 0 0 0,0 0 0 0 0,1 1 0 0 0,0-1 0 0 0,1-1 0 0 0,0 1 0 0 0,1-1 0 0 0,0 0 0 0 0,0 0 0 0 0,1 0 0 0 0,0-1 0 0 0,1 0 0 0 0,0-1 0 0 0,1 1 0 0 0,-1-2 0 0 0,7 5-12 0 0,-2-4-3 0 0,1 0 1 0 0,0-1-1 0 0,1-1 1 0 0,0 0-1 0 0,0-1 1 0 0,0 0-1 0 0,1-1 1 0 0,-1-1-1 0 0,1-1 0 0 0,0 0 1 0 0,0-1-1 0 0,7 0 3 0 0,69-11-7637 0 0,-76 6-4165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58 840 0 0,'0'0'4893'0'0,"0"0"-2495"0"0,0 0-675 0 0,0 0 8 0 0,0 0 24 0 0,0 0-57 0 0,0 0-212 0 0,0 0-294 0 0,0 0-225 0 0,0 0-230 0 0,0 0-181 0 0,0 0-90 0 0,0 0-62 0 0,-7 13-39 0 0,-22 39-18 0 0,26-46-273 0 0,0 1 1 0 0,0 0 0 0 0,1 0-1 0 0,0 0 1 0 0,0 0-1 0 0,0 0 1 0 0,1 0-1 0 0,0 0 1 0 0,1 1-1 0 0,0-1 1 0 0,0 0-1 0 0,0 0 1 0 0,1 1-75 0 0,0 15 129 0 0,-1-19-112 0 0,-1 0 1 0 0,1 0 0 0 0,0-1 0 0 0,1 1-1 0 0,-1 0 1 0 0,1-1 0 0 0,-1 1 0 0 0,1 0-1 0 0,0-1 1 0 0,0 1 0 0 0,1-1 0 0 0,-1 0-1 0 0,1 1 1 0 0,-1-1 0 0 0,1 0 0 0 0,0 0-1 0 0,1 0 1 0 0,-1 0 0 0 0,0 0 0 0 0,1 0-1 0 0,0-1 1 0 0,-1 1 0 0 0,1-1 0 0 0,0 0-1 0 0,0 0 1 0 0,0 0 0 0 0,1 0 0 0 0,-1 0 0 0 0,0-1-1 0 0,1 1 1 0 0,-1-1 0 0 0,1 0 0 0 0,-1 0-1 0 0,1-1 1 0 0,0 1 0 0 0,-1-1 0 0 0,1 1-1 0 0,1-1-17 0 0,8-2 56 0 0,-1-1 0 0 0,0-1-1 0 0,1 1 1 0 0,-1-2-1 0 0,-1 0 1 0 0,1 0 0 0 0,-1-1-1 0 0,0-1 1 0 0,0 0-1 0 0,-1 0 1 0 0,0-1 0 0 0,0 0-1 0 0,0-1 1 0 0,-1 0-1 0 0,-1 0 1 0 0,0-1 0 0 0,0 0-1 0 0,0-1-55 0 0,19-19 74 0 0,20-21-40 0 0,-41 87-545 0 0,-5-26 531 0 0,-3-4-16 0 0,1 1 1 0 0,0 0 0 0 0,1-1-1 0 0,0 1 1 0 0,0 0-1 0 0,0-1 1 0 0,1 1-1 0 0,0 0 1 0 0,0-1-1 0 0,0 1 1 0 0,1-1 0 0 0,0 1-1 0 0,1-1 1 0 0,-1 0-1 0 0,1 0 1 0 0,0 0-1 0 0,1 0 1 0 0,-1-1-1 0 0,1 1 1 0 0,1-1 0 0 0,-1 0-1 0 0,0 0 1 0 0,1 0-1 0 0,0-1 1 0 0,0 0-1 0 0,1 0 1 0 0,-1 0-1 0 0,1 0 1 0 0,0-1 0 0 0,0 0-1 0 0,1 0-4 0 0,3-2 75 0 0,1 0-1 0 0,-1-1 1 0 0,0 0 0 0 0,0-1-1 0 0,1 0 1 0 0,-1-1 0 0 0,0 0-1 0 0,0-1 1 0 0,0 0-1 0 0,-1 0 1 0 0,1-1 0 0 0,-1 0-1 0 0,0-1 1 0 0,0 0 0 0 0,0-1-1 0 0,-1 1 1 0 0,7-6-75 0 0,122-127 1653 0 0,-135 136-1632 0 0,4-4 9 0 0,0-1-1 0 0,0 0 0 0 0,-1 0 0 0 0,0-1 1 0 0,0 1-1 0 0,-1-1 0 0 0,0 0 0 0 0,0 0 1 0 0,-1 0-1 0 0,0-1 0 0 0,0 1 0 0 0,-1-1 1 0 0,0 0-1 0 0,0-4-29 0 0,-14 31-4932 0 0,5 3 1206 0 0,4-5-2862 0 0,3-8-4224 0 0</inkml:trace>
  <inkml:trace contextRef="#ctx0" brushRef="#br0" timeOffset="347.815">1056 231 7330 0 0,'0'0'1993'0'0,"0"0"-271"0"0,0 0-159 0 0,0 0-63 0 0,0 0-23 0 0,0 0-84 0 0,0 0-66 0 0,0 0-85 0 0,0 0-167 0 0,0 0-150 0 0,0 0-142 0 0,31-3-121 0 0,97-14-117 0 0,-71-5 201 0 0,-53 16-608 0 0,1 1-49 0 0,0 0-1 0 0,0-1 1 0 0,-1 1 0 0 0,0-1-1 0 0,0 0 1 0 0,-1 0 0 0 0,1 0-1 0 0,-1 0 1 0 0,-1-1-1 0 0,1 1 1 0 0,-1-1 0 0 0,0 0-1 0 0,0 0 1 0 0,-1 0 0 0 0,0 0-1 0 0,-1 0 1 0 0,1 0-1 0 0,-1 0 1 0 0,0 0 0 0 0,-1-2-89 0 0,-1 5-4 0 0,0 1-1 0 0,0 0 1 0 0,0 0 0 0 0,-1 0 0 0 0,1 0 0 0 0,-1 1 0 0 0,0-1 0 0 0,0 1 0 0 0,0-1 0 0 0,0 1 0 0 0,0 0 0 0 0,0 0 0 0 0,0 0 0 0 0,-1 1 0 0 0,1-1 0 0 0,-1 1-1 0 0,1 0 1 0 0,-1 0 0 0 0,1 0 0 0 0,-1 0 0 0 0,0 0 0 0 0,0 1 0 0 0,1 0 0 0 0,-1 0 0 0 0,0 0 0 0 0,0 0 0 0 0,1 1 0 0 0,-1-1 0 0 0,0 1 0 0 0,0 0-1 0 0,1 0 1 0 0,-1 0 0 0 0,1 1 0 0 0,-1-1 0 0 0,1 1 0 0 0,0 0 0 0 0,0 0 0 0 0,-1 0 0 0 0,1 0 0 0 0,-1 2 4 0 0,-6 2-26 0 0,1 1 0 0 0,0 1 1 0 0,0-1-1 0 0,0 1 0 0 0,1 1 0 0 0,1 0 1 0 0,-1 0-1 0 0,1 0 0 0 0,1 1 1 0 0,0 0-1 0 0,0 0 0 0 0,1 1 0 0 0,0-1 1 0 0,1 1-1 0 0,0 0 0 0 0,1 1 0 0 0,0-1 1 0 0,1 0-1 0 0,0 1 0 0 0,1 0 0 0 0,0-1 1 0 0,1 1-1 0 0,0 0 0 0 0,1-1 1 0 0,0 1-1 0 0,1 0 0 0 0,1 3 26 0 0,1-8 5 0 0,0 1 0 0 0,0-2 0 0 0,0 1 0 0 0,1 0 0 0 0,0-1 0 0 0,0 0 0 0 0,1 0 0 0 0,-1 0 0 0 0,1-1 0 0 0,1 0 0 0 0,-1 0 0 0 0,1 0 0 0 0,-1-1 0 0 0,2 0 0 0 0,-1-1 0 0 0,0 1 0 0 0,0-1-1 0 0,1-1 1 0 0,0 1 0 0 0,6 0-5 0 0,11 2 8 0 0,0-1-1 0 0,0-1 0 0 0,0-1 1 0 0,0-1-1 0 0,25-2-7 0 0,51-23-810 0 0,-70 10-2313 0 0,-1-2-4262 0 0,-18 11-4433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0 339 320 0 0,'0'0'1490'0'0,"0"0"-191"0"0,0 0-38 0 0,0 0 130 0 0,0 0 182 0 0,0 0 135 0 0,0 0-28 0 0,0 0-139 0 0,0 0-198 0 0,0 0-169 0 0,35 6-101 0 0,110 16-84 0 0,-141-21-923 0 0,-1-1 0 0 0,1 1 0 0 0,0-1 0 0 0,0 0 0 0 0,0 0 0 0 0,-1 0 0 0 0,1 0 0 0 0,0-1 0 0 0,0 1 0 0 0,0-1 0 0 0,-1 0 0 0 0,1 0 0 0 0,0 0 0 0 0,-1-1 0 0 0,1 1 0 0 0,-1-1 0 0 0,0 0 0 0 0,0 0 0 0 0,1 0 0 0 0,-1-1 0 0 0,0 1-66 0 0,9-7 297 0 0,21-16 77 0 0,0-2 0 0 0,-2-1 0 0 0,0-1-1 0 0,-3-2 1 0 0,0 0 0 0 0,-2-2 0 0 0,-1-1-1 0 0,6-15-373 0 0,-6-2 530 0 0,-25 50-464 0 0,0 1-48 0 0,0 30-672 0 0,-31 236 792 0 0,29-250-135 0 0,-23 197-356 0 0,-9-1 0 0 0,-9-2-1 0 0,-14 13 354 0 0,49-193-108 0 0,-2 0 0 0 0,-1-1 0 0 0,-1 0 0 0 0,-1 0 0 0 0,-2-2 0 0 0,-1 0 0 0 0,-1 0 0 0 0,-1-2 0 0 0,-2 0 0 0 0,0-1 0 0 0,-11 9 108 0 0,26-29 37 0 0,0 1 0 0 0,0-1 0 0 0,0-1 0 0 0,-1 1 0 0 0,1-1 0 0 0,-1 0 0 0 0,0 0 0 0 0,0-1 0 0 0,0 1 0 0 0,0-1 0 0 0,0-1 0 0 0,0 1 0 0 0,0-1 0 0 0,-1 0 0 0 0,1-1 0 0 0,-1 1 0 0 0,1-1 0 0 0,-1 0 0 0 0,-3-1-37 0 0,7-2 16 0 0,-1 0 0 0 0,1 0 0 0 0,-1 0 0 0 0,1 0 0 0 0,0-1 0 0 0,0 1 0 0 0,1-1 0 0 0,-1 0-1 0 0,1 1 1 0 0,0-1 0 0 0,0 0 0 0 0,0-1 0 0 0,0 1 0 0 0,1 0 0 0 0,-1 0 0 0 0,1-1 0 0 0,0 1 0 0 0,1-1 0 0 0,-1 1 0 0 0,1-1 0 0 0,0 1 0 0 0,0-1 0 0 0,0-1-16 0 0,2-26 125 0 0,0 0 0 0 0,2 0 0 0 0,1 0 0 0 0,2 0 0 0 0,1 1 0 0 0,2 0 1 0 0,1 1-1 0 0,1 0 0 0 0,1 1 0 0 0,2 0 0 0 0,1 1 0 0 0,1 1 0 0 0,1 0 0 0 0,1 2 0 0 0,2 0 1 0 0,1 1-1 0 0,0 1 0 0 0,2 1 0 0 0,0 1 0 0 0,2 2 0 0 0,0 0 0 0 0,5-1-125 0 0,32-7-717 0 0,-40 22-2195 0 0,-10 1-930 0 0,0 2-4442 0 0,-7 2 849 0 0</inkml:trace>
  <inkml:trace contextRef="#ctx0" brushRef="#br0" timeOffset="726.792">911 608 7474 0 0,'0'0'3840'0'0,"0"0"-1999"0"0,0 0-804 0 0,0 0-88 0 0,0 0 5 0 0,0 0 5 0 0,0 0-69 0 0,0 0-110 0 0,0 0-95 0 0,0 0-75 0 0,0 0-105 0 0,0 0-125 0 0,-32 18-94 0 0,-102 61-109 0 0,74-25-7 0 0,50-39-130 0 0,2-4-61 0 0,0 0 0 0 0,1 1 0 0 0,0 0 1 0 0,1 0-1 0 0,0 0 0 0 0,1 1 0 0 0,0-1 0 0 0,1 2 1 0 0,0-1-1 0 0,1 0 0 0 0,1 0 0 0 0,0 1 1 0 0,1 0-1 0 0,0 11 21 0 0,1-22-10 0 0,1 0 1 0 0,-1-1-1 0 0,1 0 1 0 0,0 1-1 0 0,0-1 1 0 0,0 1-1 0 0,0-1 1 0 0,0 0-1 0 0,0 0 1 0 0,1 0-1 0 0,-1 1 1 0 0,1-1-1 0 0,-1-1 1 0 0,1 1-1 0 0,0 0 1 0 0,0 0-1 0 0,0-1 0 0 0,0 1 1 0 0,0-1-1 0 0,0 1 1 0 0,0-1-1 0 0,1 0 1 0 0,-1 0-1 0 0,0 0 1 0 0,1 0-1 0 0,-1 0 1 0 0,1-1-1 0 0,-1 1 1 0 0,1-1-1 0 0,-1 1 1 0 0,1-1-1 0 0,1 0 10 0 0,1 1 17 0 0,1-1-1 0 0,0 0 1 0 0,0 0-1 0 0,0 0 1 0 0,0 0 0 0 0,-1-1-1 0 0,1 0 1 0 0,0-1-1 0 0,-1 1 1 0 0,1-1-1 0 0,-1 0 1 0 0,1 0 0 0 0,4-3-17 0 0,18-16 71 0 0,0-1 1 0 0,-2-1-1 0 0,-1-2 1 0 0,0 0 0 0 0,-2-2-1 0 0,-1 0 1 0 0,5-11-72 0 0,6-6-109 0 0,-31 69-1405 0 0,-12 92 864 0 0,12-111 659 0 0,1-1 0 0 0,-1 1 0 0 0,1-1 0 0 0,0 0 0 0 0,0 0 0 0 0,1-1 0 0 0,0 1 0 0 0,0-1 0 0 0,0 0 0 0 0,0 0-1 0 0,0 0 1 0 0,1 0 0 0 0,0-1 0 0 0,0 1 0 0 0,0-1 0 0 0,0-1 0 0 0,0 1 0 0 0,1-1 0 0 0,-1 0 0 0 0,1 0 0 0 0,-1 0-1 0 0,1-1 1 0 0,0 0 0 0 0,0 0 0 0 0,-1 0 0 0 0,1-1 0 0 0,0 0 0 0 0,0 0 0 0 0,0-1 0 0 0,0 1 0 0 0,3-2-9 0 0,6 0 127 0 0,-1-2 0 0 0,1 0 0 0 0,-1 0 1 0 0,0-1-1 0 0,0-1 0 0 0,-1 0 1 0 0,0-1-1 0 0,0 0 0 0 0,0-1 1 0 0,-1-1-1 0 0,0 0 0 0 0,-1-1 0 0 0,0 0 1 0 0,0 0-1 0 0,-1-1 0 0 0,0-1 1 0 0,-1 0-1 0 0,-1 0 0 0 0,0 0 1 0 0,0-1-1 0 0,-1-1 0 0 0,3-9-127 0 0,-2 9 19 0 0,0 0-1 0 0,-1-1 0 0 0,-1 0 1 0 0,0-1-1 0 0,-1 1 0 0 0,-1-1 1 0 0,0 0-1 0 0,-1 0 0 0 0,-1 0 1 0 0,0-1-1 0 0,-2 1 0 0 0,0 0 1 0 0,0-2-19 0 0,0 17-14 0 0,-1-1 0 0 0,1 1 0 0 0,0-1 0 0 0,0 1-1 0 0,-1 0 1 0 0,1-1 0 0 0,-1 1 0 0 0,1-1 0 0 0,-1 1 0 0 0,1 0 0 0 0,-1 0 0 0 0,0-1 0 0 0,0 1 0 0 0,0 0 0 0 0,0 0-1 0 0,0 0 1 0 0,0 0 0 0 0,0 0 0 0 0,0 0 0 0 0,0 0 0 0 0,0 0 0 0 0,0 1 0 0 0,-1-1 0 0 0,1 0 0 0 0,0 1 0 0 0,0-1-1 0 0,-1 1 1 0 0,1-1 0 0 0,-1 1 0 0 0,1 0 0 0 0,0-1 0 0 0,-1 1 0 0 0,1 0 0 0 0,-1 0 0 0 0,1 0 0 0 0,-1 0 0 0 0,1 0-1 0 0,0 0 1 0 0,-1 1 0 0 0,1-1 0 0 0,-1 0 0 0 0,1 1 0 0 0,0-1 0 0 0,-1 1 14 0 0,-56 31-798 0 0,49-24 685 0 0,5-7 92 0 0,1 1-1 0 0,-1 1 1 0 0,1-1 0 0 0,-1 0 0 0 0,1 1 0 0 0,0 0-1 0 0,0 0 1 0 0,0 0 0 0 0,0 0 0 0 0,0 0 0 0 0,1 1 0 0 0,-1-1-1 0 0,1 1 1 0 0,0-1 0 0 0,0 1 0 0 0,0 0 0 0 0,1 0-1 0 0,-1 0 1 0 0,1 0 0 0 0,0 0 0 0 0,0 0 0 0 0,1 1-1 0 0,-1-1 1 0 0,1 0 0 0 0,0 0 0 0 0,0 1 0 0 0,0 2 21 0 0,5-3 39 0 0,-1 0 0 0 0,1-1 1 0 0,0 1-1 0 0,0-1 0 0 0,1-1 1 0 0,-1 1-1 0 0,0-1 0 0 0,1 0 1 0 0,-1 0-1 0 0,1 0 0 0 0,0-1 1 0 0,0 0-1 0 0,0 0 0 0 0,-1 0 1 0 0,1-1-1 0 0,0 0 0 0 0,0 0 1 0 0,0 0-1 0 0,5-2-39 0 0,-6 2 36 0 0,163 8 1117 0 0,-165-7-1107 0 0,0 1 1 0 0,0-1-1 0 0,0 1 0 0 0,0-1 0 0 0,0 1 1 0 0,0 0-1 0 0,0 0 0 0 0,-1 1 0 0 0,1-1 1 0 0,-1 1-1 0 0,1-1 0 0 0,-1 1 1 0 0,0 0-1 0 0,0-1 0 0 0,0 1 0 0 0,0 0 1 0 0,-1 1-1 0 0,1-1 0 0 0,-1 0 0 0 0,0 0 1 0 0,0 1-1 0 0,0-1 0 0 0,0 0 0 0 0,-1 1 1 0 0,1-1-1 0 0,-1 1 0 0 0,0-1 0 0 0,0 1 1 0 0,0-1-1 0 0,0 1-46 0 0,-20 109 791 0 0,16-96-779 0 0,3-15-48 0 0,-1 1 0 0 0,1-1-1 0 0,0 0 1 0 0,0 1-1 0 0,0-1 1 0 0,0 0 0 0 0,1 1-1 0 0,-1-1 1 0 0,1 1-1 0 0,-1-1 1 0 0,1 1 0 0 0,0-1-1 0 0,0 1 1 0 0,0-1-1 0 0,0 1 1 0 0,1-1 0 0 0,-1 1-1 0 0,1-1 1 0 0,-1 1-1 0 0,1-1 1 0 0,0 1 0 0 0,0-1-1 0 0,0 0 1 0 0,0 0-1 0 0,0 1 1 0 0,1-1 0 0 0,-1 0-1 0 0,1 0 1 0 0,-1 0-1 0 0,1 0 1 0 0,0-1 0 0 0,0 1-1 0 0,0 0 1 0 0,0-1 0 0 0,0 1-1 0 0,0-1 1 0 0,0 0-1 0 0,0 1 1 0 0,1-1 0 0 0,-1 0-1 0 0,0-1 1 0 0,1 1-1 0 0,-1 0 1 0 0,1-1 0 0 0,0 1 36 0 0,7-1-1025 0 0,6 0-1397 0 0,-6-1-2205 0 0,0-2-6482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136 207 13867 0 0,'0'0'1620'0'0,"0"0"-435"0"0,0 0-361 0 0,0 0-39 0 0,0 0 58 0 0,0 0-1 0 0,0 0-94 0 0,0 0-177 0 0,0 0-155 0 0,0 0-126 0 0,0 0-38 0 0,0 0 26 0 0,2 10 33 0 0,1 37 201 0 0,-1 0 0 0 0,-2 0 1 0 0,-3 0-1 0 0,-7 45-512 0 0,-30 125-192 0 0,9-163-2595 0 0,21-47-2059 0 0,-2-5-3930 0 0,8-2 496 0 0</inkml:trace>
  <inkml:trace contextRef="#ctx0" brushRef="#br0" timeOffset="334.552">0 70 10706 0 0,'0'0'1481'0'0,"0"0"-268"0"0,0 0-93 0 0,0 0 42 0 0,0 0-35 0 0,0 0-208 0 0,0 0-214 0 0,0 0-154 0 0,0 0-74 0 0,0 0-7 0 0,0 0-15 0 0,0 0-55 0 0,0 0-59 0 0,35-12-43 0 0,111-36-57 0 0,-141 46-221 0 0,0 0 1 0 0,0 1 0 0 0,0 0-1 0 0,1 0 1 0 0,-1 0-1 0 0,1 0 1 0 0,-1 1-1 0 0,1 0 1 0 0,-1 0-1 0 0,1 0 1 0 0,-1 1-1 0 0,1 0 1 0 0,-1 0-1 0 0,0 0 1 0 0,0 1-1 0 0,3 0-20 0 0,9 4 79 0 0,-7-4-22 0 0,0 1 1 0 0,0 0 0 0 0,0 0-1 0 0,-1 1 1 0 0,1 0-1 0 0,-1 0 1 0 0,0 1 0 0 0,-1 1-1 0 0,1-1 1 0 0,-1 2-1 0 0,0-1 1 0 0,0 1 0 0 0,-1 0-1 0 0,0 0 1 0 0,0 1 0 0 0,-1 0-1 0 0,1 1 1 0 0,-2-1-1 0 0,0 1 1 0 0,0 0 0 0 0,0 0-1 0 0,-1 1 1 0 0,0-1-1 0 0,-1 1 1 0 0,0 0 0 0 0,-1 0-1 0 0,0 0 1 0 0,0 0-1 0 0,-1 0 1 0 0,-1 1-58 0 0,0-4 41 0 0,0 0 1 0 0,-1 0-1 0 0,1 0 1 0 0,-2 0-1 0 0,1 0 1 0 0,-1-1-1 0 0,0 1 0 0 0,0 0 1 0 0,-1-1-1 0 0,0 0 1 0 0,0 0-1 0 0,0 0 0 0 0,-1 0 1 0 0,0 0-1 0 0,0-1 1 0 0,-1 1-1 0 0,1-1 0 0 0,-1 0 1 0 0,0 0-1 0 0,-1-1 1 0 0,-2 2-42 0 0,-7 7-53 0 0,-2-2 1 0 0,1 0-1 0 0,-1-1 1 0 0,-1 0 0 0 0,0-2-1 0 0,0 0 1 0 0,-1-1-1 0 0,0-1 1 0 0,0 0 0 0 0,0-2-1 0 0,-1 0 1 0 0,1-1-1 0 0,-1-1 1 0 0,0-1 0 0 0,0-1-1 0 0,0 0 1 0 0,-1-2 52 0 0,-21-16-1885 0 0,34 6-1119 0 0,4-5-3291 0 0,4 10-2500 0 0</inkml:trace>
  <inkml:trace contextRef="#ctx0" brushRef="#br0" timeOffset="682.88">632 402 10986 0 0,'0'0'2697'0'0,"0"0"-994"0"0,0 0-488 0 0,0 0-36 0 0,0 0 26 0 0,0 0-72 0 0,0 0-208 0 0,0 0-241 0 0,0 0-214 0 0,0 0-149 0 0,0 0-79 0 0,0 0 3 0 0,0 0 36 0 0,4 1 25 0 0,23 3-119 0 0,0-1 1 0 0,-1-1-1 0 0,1-1 1 0 0,0-2-1 0 0,0 0 1 0 0,0-2-1 0 0,10-3-187 0 0,8 3-2492 0 0,-31 2-1387 0 0,0 1-4153 0 0,-9 0-2469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07.0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0,'3'3,"7"1,5 0,2-1,2-1,1-1,-1 0,1-1,-2 0,1 0,-1 0,-1 0,1 0,0-1,-4 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34 13411 0 0,'0'0'1616'0'0,"0"0"-706"0"0,0 0-423 0 0,0 0-22 0 0,0 0 146 0 0,0 0 116 0 0,0 0-39 0 0,0 0-143 0 0,0 0-170 0 0,0 0-96 0 0,0 0 11 0 0,0 0 53 0 0,0 0 68 0 0,3 13 18 0 0,11 107 625 0 0,-30 45-93 0 0,6-113-920 0 0,-3-1 0 0 0,-2-1 0 0 0,-2-1 0 0 0,-16 32-41 0 0,23-64-1482 0 0,11-31-3949 0 0,10-7 1981 0 0,-3 7-2214 0 0,-2 6-2075 0 0</inkml:trace>
  <inkml:trace contextRef="#ctx0" brushRef="#br0" timeOffset="255.242">48 1 10906 0 0,'0'0'1759'0'0,"0"0"-778"0"0,0 0-452 0 0,0 0-28 0 0,0 0 142 0 0,0 0 184 0 0,0 0 97 0 0,0 0 18 0 0,0 0-50 0 0,0 0-113 0 0,0 0-154 0 0,0 0-169 0 0,24 0-111 0 0,157 3 232 0 0,-11-3-565 0 0,-141 12-2841 0 0,-37 6-6805 0 0,4-15 399 0 0</inkml:trace>
  <inkml:trace contextRef="#ctx0" brushRef="#br0" timeOffset="505.024">92 336 5433 0 0,'0'0'3033'0'0,"0"0"-1776"0"0,0 0-454 0 0,0 0 191 0 0,0 0 165 0 0,0 0 32 0 0,0 0-83 0 0,0 0-175 0 0,0 0-159 0 0,0 0-114 0 0,0 0-145 0 0,0 0-144 0 0,0 0-129 0 0,25 3-111 0 0,79 8-92 0 0,-33-16-264 0 0,-52-1-120 0 0,33-4-3297 0 0,-31 6-3978 0 0,-13 4 809 0 0</inkml:trace>
  <inkml:trace contextRef="#ctx0" brushRef="#br0" timeOffset="755">366 586 13795 0 0,'0'0'1676'0'0,"0"0"-946"0"0,0 0-326 0 0,0 0 169 0 0,0 0 209 0 0,0 0 67 0 0,0 0-95 0 0,0 0-186 0 0,0 0-184 0 0,0 0-120 0 0,0 0-97 0 0,0 0-67 0 0,-9 32-45 0 0,-29 100-39 0 0,26-60-183 0 0,12-64 1563 0 0,0-3-3522 0 0,11-10-11846 0 0,-7 0 7724 0 0</inkml:trace>
  <inkml:trace contextRef="#ctx0" brushRef="#br0" timeOffset="1017.197">338 505 14931 0 0,'0'0'498'0'0,"0"0"-350"0"0,0 0-32 0 0,0 0 329 0 0,0 0 359 0 0,0 0 111 0 0,0 0-33 0 0,0 0-164 0 0,0 0-157 0 0,0 0-123 0 0,0 0-116 0 0,0 0-110 0 0,27 3-84 0 0,85 9-57 0 0,-15-6-500 0 0,-62-2-1724 0 0,-23-3-7149 0 0,-11-1-3 0 0</inkml:trace>
  <inkml:trace contextRef="#ctx0" brushRef="#br0" timeOffset="1264.18">377 707 14715 0 0,'0'0'656'0'0,"0"0"-496"0"0,0 0 120 0 0,0 0 377 0 0,0 0 159 0 0,0 0-40 0 0,0 0-184 0 0,0 0-216 0 0,0 0-136 0 0,0 0-128 0 0,0 0-136 0 0,0 0-144 0 0,0 0-224 0 0,193-22-448 0 0,-176 19-1153 0 0,-2-1-3320 0 0,-10 0-5337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202 387 0 0 0,'0'0'862'0'0,"0"0"755"0"0,0 0 190 0 0,0 0 14 0 0,0 0-36 0 0,0 0-70 0 0,0 0-74 0 0,0 0-105 0 0,0 0-113 0 0,0 0-117 0 0,0 0-113 0 0,0 0-97 0 0,0 0-63 0 0,28-15-60 0 0,84-44-69 0 0,-83 44-70 0 0,-38 6 3635 0 0,-25 7-4292 0 0,33 2 13 0 0,-16 2-148 0 0,0 0 1 0 0,1 0-1 0 0,-1 2 1 0 0,1 0-1 0 0,0 1 1 0 0,0 0-1 0 0,0 2 1 0 0,1 0-1 0 0,-6 4-42 0 0,-11 3 74 0 0,-30 20 52 0 0,63-31-118 0 0,0 0 0 0 0,0-1 1 0 0,0 1-1 0 0,0 0 0 0 0,0 0 0 0 0,1 0 0 0 0,-1-1 0 0 0,1 1 0 0 0,0-1 0 0 0,0 1 0 0 0,0-1 0 0 0,0 0 0 0 0,0 0 0 0 0,0 0 0 0 0,1 0 0 0 0,-1 0 0 0 0,1 0 0 0 0,-1-1 0 0 0,1 1 0 0 0,0-1 0 0 0,-1 0 0 0 0,1 0 0 0 0,0 0 0 0 0,0 0 0 0 0,0 0 0 0 0,0-1 0 0 0,2 1-8 0 0,-3 0 6 0 0,7 2 37 0 0,0 0-17 0 0,0 1 1 0 0,1 0-1 0 0,-1 0 1 0 0,-1 0-1 0 0,1 1 0 0 0,-1 1 1 0 0,0-1-1 0 0,0 1 1 0 0,0 1-1 0 0,-1 0 1 0 0,5 4-27 0 0,-11-7 25 0 0,0 0 1 0 0,0 0 0 0 0,-1-1-1 0 0,1 1 1 0 0,-1 0 0 0 0,0 0 0 0 0,0 0-1 0 0,0 0 1 0 0,0 0 0 0 0,-1-1 0 0 0,0 1-1 0 0,0 0 1 0 0,0 0 0 0 0,0 0 0 0 0,0-1-1 0 0,-1 1 1 0 0,1-1 0 0 0,-1 1-1 0 0,0-1 1 0 0,0 0 0 0 0,0 1 0 0 0,-1-1-1 0 0,1 0 1 0 0,-1-1 0 0 0,0 1 0 0 0,0 0-1 0 0,0-1 1 0 0,0 1 0 0 0,0-1 0 0 0,-2 1-27 0 0,-6 8 20 0 0,-132 137 95 0 0,137-141-111 0 0,1-1-1 0 0,0 1 1 0 0,1 0 0 0 0,-1 0 0 0 0,1 0-1 0 0,1 1 1 0 0,-1 0 0 0 0,1-1 0 0 0,1 1-1 0 0,-1 0 1 0 0,1 2-3 0 0,2-7 3 0 0,-1 0-1 0 0,1-1 1 0 0,0 1-1 0 0,0 0 1 0 0,0 0-1 0 0,0-1 1 0 0,0 1-1 0 0,1 0 1 0 0,-1 0-1 0 0,1-1 1 0 0,0 1-1 0 0,0-1 1 0 0,0 1 0 0 0,0 0-1 0 0,0-1 1 0 0,1 0-1 0 0,-1 1 1 0 0,1-1-1 0 0,-1 0 1 0 0,1 0-1 0 0,0 0 1 0 0,0 0-1 0 0,0 0 1 0 0,0 0-1 0 0,0 0 1 0 0,0-1-1 0 0,0 1 1 0 0,1-1-1 0 0,-1 1 1 0 0,1-1-1 0 0,-1 0 1 0 0,1 0-1 0 0,0 0 1 0 0,-1 0-1 0 0,2-1-2 0 0,15 5 41 0 0,-1-2-1 0 0,1 0 0 0 0,0-2 1 0 0,1 0-1 0 0,-1 0 0 0 0,0-2 1 0 0,0-1-1 0 0,0 0 1 0 0,0-1-1 0 0,0-1 0 0 0,-1-1 1 0 0,4-2-41 0 0,42-34-235 0 0,-41-22-4496 0 0,-22 31-181 0 0,0 11-3345 0 0,-1 12-2636 0 0</inkml:trace>
  <inkml:trace contextRef="#ctx0" brushRef="#br0" timeOffset="447.645">285 0 6425 0 0,'0'0'3292'0'0,"0"0"-1652"0"0,0 0-508 0 0,0 0 43 0 0,0 0 82 0 0,0 0 51 0 0,0 0-79 0 0,0 0-164 0 0,0 0-129 0 0,0 0-137 0 0,0 0-117 0 0,0 0-100 0 0,0 0-106 0 0,-11 4 647 0 0,10 136 2029 0 0,3 265-1428 0 0,-14-27-1274 0 0,-25-13-295 0 0,20-170-240 0 0,17-194 37 0 0,0-1-19 0 0,0 0-18 0 0,0 0-15 0 0,0 0-35 0 0,0 0-65 0 0,2-22-3301 0 0,1 6 376 0 0,1 6-4099 0 0,-2 6-4480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0 10706 0 0,'0'0'2445'0'0,"0"0"-894"0"0,0 0-390 0 0,0 0-35 0 0,0 0-18 0 0,0 0-13 0 0,0 0-129 0 0,0 0-138 0 0,0 0-121 0 0,0 0-127 0 0,0 0-84 0 0,0 0-76 0 0,-31 10-88 0 0,-98 32-69 0 0,56-1 64 0 0,64-31-279 0 0,4-5-26 0 0,-9 5-17 0 0,1 1 0 0 0,1 0-1 0 0,0 0 1 0 0,0 1 0 0 0,1 1-1 0 0,1 0 1 0 0,0 0 0 0 0,1 1-1 0 0,0 1 1 0 0,1-1 0 0 0,1 1-1 0 0,0 1 1 0 0,1-1 0 0 0,1 1-1 0 0,0 0 1 0 0,1 0 0 0 0,1 1-1 0 0,-1 14-4 0 0,5-29 8 0 0,1 0 0 0 0,0 0 0 0 0,0 0 0 0 0,1 0 0 0 0,-1 0-1 0 0,0 0 1 0 0,1-1 0 0 0,-1 1 0 0 0,1-1 0 0 0,-1 0 0 0 0,1 0 0 0 0,0 0 0 0 0,-1 0-1 0 0,1 0 1 0 0,0 0 0 0 0,0-1 0 0 0,-1 1 0 0 0,1-1 0 0 0,0 0 0 0 0,0 0 0 0 0,0 0-1 0 0,0 0 1 0 0,0 0 0 0 0,0-1 0 0 0,-1 1 0 0 0,1-1 0 0 0,0 0 0 0 0,0 0 0 0 0,-1 0-1 0 0,1 0 1 0 0,0 0 0 0 0,-1-1-8 0 0,108-74 546 0 0,-59 33-316 0 0,106-104 509 0 0,-156 147-739 0 0,-1-1-1 0 0,1 1 0 0 0,0-1 1 0 0,0 1-1 0 0,-1 0 1 0 0,1-1-1 0 0,0 1 0 0 0,0 0 1 0 0,-1 0-1 0 0,1 0 1 0 0,0 0-1 0 0,0 0 0 0 0,0 0 1 0 0,-1 0-1 0 0,1 0 1 0 0,0 0-1 0 0,0 0 0 0 0,0 0 1 0 0,-1 0-1 0 0,1 0 1 0 0,0 1-1 0 0,0-1 0 0 0,-1 0 1 0 0,1 1-1 0 0,0-1 1 0 0,-1 0-1 0 0,1 1 0 0 0,0-1 1 0 0,-1 1-1 0 0,1-1 1 0 0,0 1-1 0 0,-1-1 1 0 0,1 1-1 0 0,-1 0 0 0 0,1-1 1 0 0,-1 1-1 0 0,1 0 1 0 0,-1-1-1 0 0,0 1 0 0 0,1 0 1 0 0,-1-1-1 0 0,0 1 1 0 0,0 0-1 0 0,1 0 0 0 0,-1 0 1 0 0,0-1-1 0 0,0 1 1 0 0,0 0-1 0 0,0 0 0 0 0,0-1 1 0 0,0 1-1 0 0,0 0 1 0 0,0 0-1 0 0,0 0 0 0 0,0-1 1 0 0,-1 1-1 0 0,1 0 1 0 0,0 0-1 0 0,-1 0 1 0 0,3 5 19 0 0,0 157 60 0 0,1-10-725 0 0,20-126-4109 0 0,1-24-6416 0 0,-19-3 1648 0 0</inkml:trace>
  <inkml:trace contextRef="#ctx0" brushRef="#br0" timeOffset="248.251">904 313 13539 0 0,'0'0'1209'0'0,"0"0"-316"0"0,0 0 44 0 0,0 0 83 0 0,0 0-30 0 0,0 0-153 0 0,0 0-258 0 0,-23 33-204 0 0,-73 101-148 0 0,30-32-30 0 0,28-18-1209 0 0,34-79-1815 0 0,-2-20-9948 0 0,5 11 8586 0 0</inkml:trace>
  <inkml:trace contextRef="#ctx0" brushRef="#br0" timeOffset="419.253">635 298 11666 0 0,'0'0'2485'0'0,"0"0"-647"0"0,0 0-393 0 0,0 0-204 0 0,0 0-237 0 0,0 0-113 0 0,0 0-68 0 0,0 0-63 0 0,0 0-39 0 0,0 0-73 0 0,0 0-129 0 0,0 0-83 0 0,0 0-46 0 0,11 26-21 0 0,34 82-9 0 0,-35-85-178 0 0,0-1 0 0 0,2 1 0 0 0,0-2 0 0 0,2 0 0 0 0,0 0 0 0 0,1-1 0 0 0,2-1 0 0 0,15 15-182 0 0,-28-29-24 0 0,-1-1-1 0 0,1-1 0 0 0,0 1 0 0 0,0-1 0 0 0,1 1 0 0 0,-1-1 0 0 0,0-1 0 0 0,1 1 0 0 0,0 0 0 0 0,0-1 0 0 0,0 0 0 0 0,0 0 0 0 0,0-1 0 0 0,0 1 0 0 0,0-1 0 0 0,1 0 0 0 0,2 0 25 0 0,11-5-4080 0 0,1-7-3940 0 0,-16 7-3899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2008 0 0,'0'0'2165'0'0,"0"0"-183"0"0,0 0-78 0 0,0 0-56 0 0,0 0-117 0 0,0 0-130 0 0,0 0-166 0 0,0 0-196 0 0,0 0-212 0 0,0 0-222 0 0,0 0-162 0 0,0 0-91 0 0,0 0-23 0 0,-1-4 1196 0 0,194-18 2125 0 0,-105 19-3793 0 0,-31-5-2720 0 0,-57 7 1671 0 0,0-1 1456 0 0,0 2-5225 0 0,0 0-4858 0 0,-2 0 2089 0 0</inkml:trace>
  <inkml:trace contextRef="#ctx0" brushRef="#br0" timeOffset="247.468">81 258 13907 0 0,'0'0'1199'0'0,"0"0"-607"0"0,0 0-204 0 0,0 0 203 0 0,0 0 292 0 0,0 0 120 0 0,0 0-79 0 0,0 0-168 0 0,0 0-179 0 0,0 0-112 0 0,0 0-92 0 0,0 0-70 0 0,0 0-73 0 0,24 0-72 0 0,118 0-26 0 0,-119-1-642 0 0,31 2-271 0 0,-20 7-9232 0 0,-28-5-548 0 0</inkml:trace>
  <inkml:trace contextRef="#ctx0" brushRef="#br0" timeOffset="912.519">462 549 13371 0 0,'0'0'1151'0'0,"0"0"-496"0"0,0 0-117 0 0,0 0 235 0 0,0 0 272 0 0,0 0 102 0 0,0 0-97 0 0,0 0-186 0 0,0 0-156 0 0,0 0-95 0 0,0 0-59 0 0,0 0-49 0 0,0 0-45 0 0,22-31-54 0 0,71-96-41 0 0,-18 16 441 0 0,70-79-210 0 0,-49 104-482 0 0,-96 86-122 0 0,0 0 0 0 0,1-1-1 0 0,-1 1 1 0 0,0 0 0 0 0,1-1-1 0 0,-1 1 1 0 0,0 0 0 0 0,1 0-1 0 0,-1-1 1 0 0,0 1 0 0 0,1 0-1 0 0,-1 0 1 0 0,1 0-1 0 0,-1-1 1 0 0,1 1 0 0 0,-1 0-1 0 0,0 0 1 0 0,1 0 0 0 0,-1 0-1 0 0,1 0 1 0 0,-1 0 0 0 0,1 0-1 0 0,-1 0 1 0 0,1 0-1 0 0,-1 0 1 0 0,0 0 0 0 0,1 0-1 0 0,-1 1 1 0 0,1-1 0 0 0,-1 0-1 0 0,1 0 1 0 0,-1 0 0 0 0,0 1-1 0 0,1-1 1 0 0,-1 0-1 0 0,1 0 1 0 0,-1 1 0 0 0,0-1-1 0 0,0 0 1 0 0,1 1 0 0 0,-1-1-1 0 0,0 0 1 0 0,1 1 0 0 0,-1-1-1 0 0,0 0 1 0 0,0 1-1 0 0,0-1 1 0 0,1 1 0 0 0,-1-1-1 0 0,0 1 1 0 0,0-1 0 0 0,0 0-1 0 0,0 1 1 0 0,0-1 0 0 0,0 1-1 0 0,0-1 1 0 0,0 1-1 0 0,0-1 1 0 0,0 1 0 0 0,0-1-1 0 0,0 0 1 0 0,0 1 0 0 0,0-1-1 0 0,0 1 9 0 0,0 39 106 0 0,0-31-101 0 0,-9 164 85 0 0,10-171-86 0 0,1 0 0 0 0,-1 0 0 0 0,1 0-1 0 0,-1 0 1 0 0,1 0 0 0 0,0-1 0 0 0,-1 1 0 0 0,1 0 0 0 0,0-1 0 0 0,0 0 0 0 0,0 1 0 0 0,0-1 0 0 0,1 0 0 0 0,-1 0 0 0 0,0 0 0 0 0,0 0 0 0 0,1-1-1 0 0,-1 1 1 0 0,0-1 0 0 0,1 1 0 0 0,-1-1 0 0 0,0 0 0 0 0,1 0 0 0 0,-1 0 0 0 0,1 0 0 0 0,-1 0 0 0 0,1 0 0 0 0,-1-1 0 0 0,0 1 0 0 0,1-1 0 0 0,-1 0 0 0 0,0 0-1 0 0,0 0 1 0 0,1 0 0 0 0,-1 0 0 0 0,0 0 0 0 0,1-1-4 0 0,114-89 180 0 0,-91 68-201 0 0,0 1 1 0 0,2 1 0 0 0,0 2-1 0 0,2 1 1 0 0,0 1-1 0 0,10-3 21 0 0,-2 15-142 0 0,-26 36 156 0 0,-30 248-1830 0 0,39-272-6971 0 0,-14-7 3503 0 0,0 0-4290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291 133 2969 0 0,'0'0'2907'0'0,"0"0"-949"0"0,0 0-338 0 0,0 0 62 0 0,0 0 67 0 0,0 0-38 0 0,0 0-177 0 0,0 0-278 0 0,0 0-274 0 0,0 0-185 0 0,0 0-126 0 0,0 0-64 0 0,0 0-59 0 0,4 0 668 0 0,-40 140 568 0 0,22-103-1583 0 0,3-3-98 0 0,-16 46-96 0 0,-2-1 0 0 0,-5-2 0 0 0,-17 28-7 0 0,-33 5-3294 0 0,78-106 2937 0 0,4-14-15578 0 0,7 6 11205 0 0</inkml:trace>
  <inkml:trace contextRef="#ctx0" brushRef="#br0" timeOffset="426.557">287 199 3105 0 0,'0'0'2100'0'0,"0"0"-270"0"0,0 0-183 0 0,0 0-41 0 0,0 0-59 0 0,0 0-88 0 0,0 0-107 0 0,0 0-191 0 0,0 0-180 0 0,0 0-191 0 0,0 0-188 0 0,0 0-147 0 0,0 0-109 0 0,7-18-86 0 0,17-55-58 0 0,-24 73-179 0 0,0 1 0 0 0,0-1 1 0 0,-1 1-1 0 0,1-1 0 0 0,0 1 1 0 0,0-1-1 0 0,-1 1 0 0 0,1-1 1 0 0,0 1-1 0 0,0-1 0 0 0,0 1 0 0 0,0-1 1 0 0,0 1-1 0 0,0-1 0 0 0,0 1 1 0 0,0 0-1 0 0,0-1 0 0 0,0 1 1 0 0,0-1-1 0 0,0 1 0 0 0,0-1 0 0 0,0 1 1 0 0,0-1-1 0 0,1 1 0 0 0,-1-1 1 0 0,0 1-1 0 0,0-1 0 0 0,1 1 1 0 0,-1-1-1 0 0,0 1 0 0 0,1-1 0 0 0,-1 0 1 0 0,0 1-1 0 0,1-1 0 0 0,-1 1 1 0 0,1-1-1 0 0,-1 0 0 0 0,0 1 1 0 0,1-1-1 0 0,-1 0 0 0 0,1 0 0 0 0,-1 1 1 0 0,1-1-1 0 0,-1 0 0 0 0,1 0 1 0 0,0 0-1 0 0,-1 0 0 0 0,1 0 1 0 0,-1 1-1 0 0,1-1 0 0 0,-1 0 0 0 0,1 0 1 0 0,-1-1-1 0 0,1 1 0 0 0,-1 0 1 0 0,1 0-1 0 0,0 0 0 0 0,-1 0 1 0 0,1 0-1 0 0,-1 0 0 0 0,1-1 0 0 0,-1 1 1 0 0,1 0-1 0 0,-1 0 0 0 0,1-1 1 0 0,-1 1-1 0 0,1-1-23 0 0,-1 2 97 0 0,84 437 2778 0 0,-82-425-2873 0 0,1-1 1 0 0,0 1 0 0 0,1-1-1 0 0,0 0 1 0 0,1 0 0 0 0,0 0-1 0 0,1-1 1 0 0,1 0 0 0 0,-1 0-1 0 0,2-1 1 0 0,-1 1 0 0 0,9 6-3 0 0,-15-15 23 0 0,1-1 0 0 0,-1 0 0 0 0,1 0 1 0 0,0 0-1 0 0,-1 0 0 0 0,1 0 0 0 0,0-1 0 0 0,0 1 1 0 0,-1 0-1 0 0,1-1 0 0 0,0 1 0 0 0,0-1 0 0 0,0 0 1 0 0,0 0-1 0 0,0 0 0 0 0,0 0 0 0 0,0 0 0 0 0,0 0 1 0 0,0 0-1 0 0,-1 0 0 0 0,1-1 0 0 0,0 1 0 0 0,0-1 1 0 0,0 1-1 0 0,0-1 0 0 0,-1 0 0 0 0,1 0 0 0 0,0 0 0 0 0,-1 0 1 0 0,1 0-1 0 0,-1 0 0 0 0,1 0 0 0 0,-1-1 0 0 0,1 1 1 0 0,-1 0-1 0 0,0-1 0 0 0,1 0-23 0 0,39-66 982 0 0,-35 56-896 0 0,14-37 205 0 0,-2-1 1 0 0,-3-1-1 0 0,-1 0 1 0 0,-3-1 0 0 0,-2 0-1 0 0,-1-26-291 0 0,3 2 28 0 0,32-79-593 0 0,-31 138-455 0 0,-5 14-1793 0 0,-5 18-9712 0 0,0-7 1737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1104 0 0,'0'0'3040'0'0,"0"0"-1073"0"0,0 0-436 0 0,0 0-86 0 0,0 0-60 0 0,0 0-73 0 0,0 0-112 0 0,0 0-150 0 0,0 0-147 0 0,0 0-118 0 0,0 0-101 0 0,0 0-72 0 0,3 7 9689 0 0,167-18-9289 0 0,-18-8-463 0 0,-109 16-5073 0 0,-68 7-528 0 0,9 3-5167 0 0,10-3 1134 0 0</inkml:trace>
  <inkml:trace contextRef="#ctx0" brushRef="#br0" timeOffset="244.602">17 251 10682 0 0,'0'0'2287'0'0,"0"0"-897"0"0,0 0-426 0 0,0 0 71 0 0,0 0 176 0 0,0 0 81 0 0,0 0-37 0 0,0 0-126 0 0,0 0-141 0 0,0 0-125 0 0,0 0-125 0 0,0 0-111 0 0,0 0-97 0 0,24 6-84 0 0,74 19-56 0 0,-23-23 265 0 0,-57-6-489 0 0,120-18-64 0 0,-119 18-2663 0 0,-14 1-5854 0 0,-5 3-3094 0 0</inkml:trace>
  <inkml:trace contextRef="#ctx0" brushRef="#br0" timeOffset="2127.533">621 405 1520 0 0,'0'0'1957'0'0,"0"0"-374"0"0,0 0-98 0 0,0 0 73 0 0,0 0 50 0 0,0 0-81 0 0,0 0-118 0 0,0 0-116 0 0,0 0-86 0 0,0 0-65 0 0,0 0-106 0 0,0 0-125 0 0,0 0-102 0 0,-3 2-79 0 0,-10 11 662 0 0,10-17 2454 0 0,0-21-3174 0 0,5 10-622 0 0,1 0 0 0 0,1 0 0 0 0,0 0 0 0 0,1 0 0 0 0,1 1 0 0 0,0 0 0 0 0,1 0 0 0 0,0 1-1 0 0,1 0 1 0 0,1 0 0 0 0,0 1 0 0 0,1 0 0 0 0,0 1 0 0 0,1-1-50 0 0,3-6 28 0 0,7-5-10 0 0,0 1 0 0 0,1 1 0 0 0,1 1 0 0 0,1 1 0 0 0,0 2 0 0 0,20-12-18 0 0,4 14-112 0 0,-37 45 58 0 0,-11-3 102 0 0,-1 0 0 0 0,-1 0 0 0 0,-2 0 0 0 0,0-1 0 0 0,-8 24-48 0 0,-13 118 29 0 0,25-167-20 0 0,0-1 11 0 0,0 0-4 0 0,15-23 40 0 0,141-160-82 0 0,-138 164 14 0 0,8-5-14 0 0,0 0 0 0 0,2 2 0 0 0,1 0 0 0 0,0 3 0 0 0,9-5 26 0 0,41-3-69 0 0,-68 66 26 0 0,-12-19 80 0 0,0 1 0 0 0,-2 0-1 0 0,0-1 1 0 0,-1 1 0 0 0,-1-1-1 0 0,-1 0 1 0 0,-8 16-37 0 0,-8 34 57 0 0,0 6-880 0 0,22-75 431 0 0,0-1-124 0 0,76-33-6658 0 0,-54 19 4051 0 0,-5 6-2002 0 0,-3 0-4312 0 0</inkml:trace>
  <inkml:trace contextRef="#ctx0" brushRef="#br0" timeOffset="2713.173">1920 4 13051 0 0,'0'0'1187'0'0,"0"0"-348"0"0,0 0-94 0 0,0 0 78 0 0,0 0 58 0 0,0 0 21 0 0,0 0 1 0 0,0 0-16 0 0,0 0-55 0 0,0 0-73 0 0,0 0-113 0 0,-31 5-111 0 0,-100 17-57 0 0,119-21-361 0 0,0 1 0 0 0,1 1 0 0 0,0 0 0 0 0,0 0 1 0 0,0 1-1 0 0,0 0 0 0 0,0 1 0 0 0,1 1 0 0 0,0 0 1 0 0,0 0-1 0 0,0 1 0 0 0,-5 4-117 0 0,0 1 81 0 0,7-6-51 0 0,1 0 1 0 0,-1 0-1 0 0,2 1 0 0 0,-1 0 1 0 0,1 0-1 0 0,0 0 1 0 0,0 1-1 0 0,1 0 0 0 0,0 0 1 0 0,0 0-1 0 0,1 1 1 0 0,0 0-1 0 0,1-1 1 0 0,0 1-1 0 0,0 1 0 0 0,1-1 1 0 0,0 0-1 0 0,1 1 1 0 0,0-1-1 0 0,0 1 0 0 0,1 0-30 0 0,1-7 16 0 0,0-1-1 0 0,0 1 0 0 0,1-1 0 0 0,-1 1 1 0 0,0-1-1 0 0,1 1 0 0 0,0-1 0 0 0,-1 0 1 0 0,1 0-1 0 0,0 0 0 0 0,0 0 0 0 0,1 0 1 0 0,-1 0-1 0 0,0-1 0 0 0,0 1 0 0 0,1-1 1 0 0,-1 1-1 0 0,1-1 0 0 0,0 0 0 0 0,-1 0 1 0 0,1 0-1 0 0,0 0 0 0 0,-1-1 0 0 0,1 1 1 0 0,0-1-1 0 0,0 0 0 0 0,0 1 0 0 0,-1-1 1 0 0,1-1-1 0 0,0 1 0 0 0,0 0 0 0 0,0-1 1 0 0,-1 1-1 0 0,1-1 0 0 0,2 0-15 0 0,9 0 107 0 0,2-1-26 0 0,1-1 1 0 0,-1-1-1 0 0,0-1 1 0 0,0 0-1 0 0,0-1 1 0 0,-1-1-1 0 0,0 0 1 0 0,0-1-1 0 0,10-8-81 0 0,-13 10 39 0 0,36-25 97 0 0,-2-1 0 0 0,-2-3 0 0 0,-1-1 0 0 0,-1-3-136 0 0,4-1 71 0 0,5 10-46 0 0,-37 75-53 0 0,-11 79 73 0 0,-6 0-1 0 0,-5 0 1 0 0,-5-1 0 0 0,-9 17-45 0 0,19-100 0 0 0,-2 0 1 0 0,-1 0 0 0 0,-2 0 0 0 0,-2-1-1 0 0,-2-1 1 0 0,-2 0 0 0 0,-1 0 0 0 0,-1-2 0 0 0,-2 0-1 0 0,-2 0 1 0 0,-1-2 0 0 0,-25 30-1 0 0,35-54 10 0 0,0 0 0 0 0,-1-1-1 0 0,0 0 1 0 0,-1 0 0 0 0,0-2 0 0 0,0 1 0 0 0,0-2-1 0 0,-1 0 1 0 0,0 0 0 0 0,0-1 0 0 0,-1-1 0 0 0,0-1-1 0 0,1 0 1 0 0,-1 0 0 0 0,0-2 0 0 0,0 0 0 0 0,-13-1-10 0 0,25 0-1 0 0,-1-1 1 0 0,1 0 0 0 0,0 0 0 0 0,-1-1 0 0 0,1 1 0 0 0,0 0 0 0 0,0-1-1 0 0,0 0 1 0 0,0 0 0 0 0,0 0 0 0 0,0 0 0 0 0,1 0 0 0 0,-1-1 0 0 0,1 1-1 0 0,-1-1 1 0 0,1 0 0 0 0,0 1 0 0 0,0-1 0 0 0,0 0 0 0 0,1 0-1 0 0,-1-1 1 0 0,1 1 0 0 0,-1 0 0 0 0,1 0 0 0 0,0-1 0 0 0,0 1 0 0 0,1 0-1 0 0,-1-1 1 0 0,1 1 0 0 0,-1-1 0 0 0,1 1 0 0 0,0-1 0 0 0,0 1-1 0 0,1-1 1 0 0,-1 1 0 0 0,1-1 0 0 0,0 1 0 0 0,0-1 0 0 0,0 1 0 0 0,0 0-1 0 0,0 0 1 0 0,1-1 0 0 0,0 1 0 0 0,0-1 0 0 0,12-20-6 0 0,2 0 0 0 0,0 1 0 0 0,1 1 0 0 0,2 0 0 0 0,0 1 0 0 0,1 1-1 0 0,1 1 1 0 0,1 1 0 0 0,8-5 6 0 0,38-28-157 0 0,2 2-1 0 0,2 3 1 0 0,2 4-1 0 0,1 3 1 0 0,3 3-1 0 0,1 3 0 0 0,31-6 158 0 0,-80 32-1342 0 0,-16 7-3021 0 0,-12 1-1739 0 0,-2 2-5642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5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310 356 10258 0 0,'0'0'1046'0'0,"0"0"-273"0"0,0 0-167 0 0,0 0 173 0 0,32-18 283 0 0,101-57 221 0 0,93-75 3321 0 0,-76 37-2949 0 0,-161 143 0 0 0,-32 72-1433 0 0,4 3 0 0 0,4 1 0 0 0,5 1 0 0 0,4 10-222 0 0,19-91 23 0 0,-148 598 133 0 0,149-604-229 0 0,-8 23-228 0 0,2 1 1 0 0,1 1 0 0 0,3-1-1 0 0,1 1 1 0 0,1 27 300 0 0,6-71-557 0 0,0-1-97 0 0,1-64-6048 0 0,-2 33 599 0 0,1 15-2206 0 0</inkml:trace>
  <inkml:trace contextRef="#ctx0" brushRef="#br0" timeOffset="1069.591">126 828 10218 0 0,'0'0'555'0'0,"0"0"-294"0"0,0 0 59 0 0,0 0 359 0 0,0 0 333 0 0,0 0 258 0 0,0 0 176 0 0,0 0 55 0 0,0 0 5 0 0,0 0-75 0 0,0 0-161 0 0,39 0-196 0 0,126-3-208 0 0,-45-18 158 0 0,-90 11-768 0 0,32-8 220 0 0,50-14 212 0 0,2 4-1 0 0,47-3-687 0 0,-155 30-1573 0 0,5 2 5040 0 0,-8-1-5776 0 0,-2 0-2799 0 0,0-1-3782 0 0,-1 1-2589 0 0</inkml:trace>
  <inkml:trace contextRef="#ctx0" brushRef="#br0" timeOffset="1936.539">1343 861 8402 0 0,'0'0'2146'0'0,"0"0"-503"0"0,0 0-354 0 0,0 0-74 0 0,0 0-27 0 0,0 0-59 0 0,0 0-138 0 0,0 0-183 0 0,0 0-162 0 0,0 0-152 0 0,-36 32-133 0 0,-111 102-109 0 0,74-43 19 0 0,64-72-227 0 0,1-7-10 0 0,1 1-1 0 0,1 0 0 0 0,0 1 1 0 0,0-1-1 0 0,2 1 1 0 0,-1 0-1 0 0,2 0 1 0 0,0 1-1 0 0,1-1 1 0 0,0 1-1 0 0,1 0 0 0 0,1-1 1 0 0,1 14-34 0 0,0-24 16 0 0,0 0 0 0 0,0-1 0 0 0,0 1 1 0 0,1-1-1 0 0,-1 0 0 0 0,1 1 0 0 0,0-1 0 0 0,0 0 1 0 0,0 0-1 0 0,0 0 0 0 0,1 0 0 0 0,-1 0 0 0 0,1-1 0 0 0,0 1 1 0 0,-1-1-1 0 0,1 0 0 0 0,0 0 0 0 0,1 0 0 0 0,-1 0 0 0 0,0 0 1 0 0,1-1-1 0 0,-1 1 0 0 0,1-1 0 0 0,-1 0 0 0 0,1 0 1 0 0,-1 0-1 0 0,1 0 0 0 0,0-1 0 0 0,-1 0 0 0 0,4 0-16 0 0,2 1 101 0 0,0-1-1 0 0,0 0 0 0 0,0-1 1 0 0,0 0-1 0 0,0 0 0 0 0,-1-1 1 0 0,1 0-1 0 0,0 0 0 0 0,-1-1 1 0 0,1-1-1 0 0,-1 1 1 0 0,2-2-101 0 0,6-6 91 0 0,-1 0 1 0 0,0 0 0 0 0,-1-2 0 0 0,-1 0 0 0 0,0 0 0 0 0,0-1 0 0 0,-2-1 0 0 0,0 0 0 0 0,0 0 0 0 0,-1-1 0 0 0,-1-1-1 0 0,4-10-91 0 0,-8 16-19 0 0,0-1 0 0 0,-1 1-1 0 0,-1-1 1 0 0,0 0-1 0 0,0 0 1 0 0,-1 0 0 0 0,-1-1-1 0 0,0 1 1 0 0,-1 0-1 0 0,0-1 1 0 0,-1 1 0 0 0,0 0-1 0 0,-1 0 1 0 0,0 0-1 0 0,-1 0 1 0 0,0 0 0 0 0,-1 0-1 0 0,0 1 1 0 0,-1-1-1 0 0,-3-3 20 0 0,5 10-80 0 0,0 0-1 0 0,0 0 0 0 0,-1 1 0 0 0,0-1 0 0 0,0 1 0 0 0,0 0 0 0 0,-1 0 0 0 0,1 0 0 0 0,-1 0 0 0 0,0 1 1 0 0,0 0-1 0 0,0 0 0 0 0,-1 0 0 0 0,1 1 0 0 0,-1 0 0 0 0,1 0 0 0 0,-1 0 0 0 0,0 0 0 0 0,0 1 1 0 0,1 0-1 0 0,-1 1 0 0 0,0-1 0 0 0,0 1 0 0 0,0 0 0 0 0,0 0 0 0 0,0 1 0 0 0,0 0 0 0 0,0 0 1 0 0,0 0-1 0 0,1 1 0 0 0,-1 0 0 0 0,-1 0 81 0 0,2 2-45 0 0,-1-1-1 0 0,1 1 1 0 0,1-1 0 0 0,-1 1 0 0 0,0 1 0 0 0,1-1-1 0 0,0 1 1 0 0,0-1 0 0 0,0 1 0 0 0,1 0 0 0 0,0 1-1 0 0,0-1 1 0 0,0 0 0 0 0,0 1 0 0 0,1 0 0 0 0,0-1-1 0 0,0 1 1 0 0,1 0 0 0 0,-1 0 0 0 0,1 0 0 0 0,1 1-1 0 0,-1-1 1 0 0,1 0 0 0 0,0 0 0 0 0,0 0 0 0 0,1 0-1 0 0,0 0 1 0 0,1 6 45 0 0,3-5 41 0 0,1-1-1 0 0,-1 1 1 0 0,1-2 0 0 0,0 1-1 0 0,0 0 1 0 0,0-1 0 0 0,1 0-1 0 0,0-1 1 0 0,0 1-1 0 0,0-1 1 0 0,1-1 0 0 0,-1 1-1 0 0,1-1 1 0 0,0-1 0 0 0,0 1-1 0 0,0-2 1 0 0,0 1-1 0 0,0-1 1 0 0,0 0 0 0 0,1 0-1 0 0,-1-1 1 0 0,0 0 0 0 0,1-1-1 0 0,6-1-40 0 0,16 3 267 0 0,-1-2-1 0 0,1-1 1 0 0,-1-2-1 0 0,0-1 1 0 0,0-1-1 0 0,20-7-266 0 0,-18 3 342 0 0,-1-2-1 0 0,-1-1 0 0 0,0-1 1 0 0,-1-2-1 0 0,-1 0 1 0 0,26-21-342 0 0,-44 29 66 0 0,0 0 1 0 0,0-1-1 0 0,-1 0 0 0 0,0-1 1 0 0,-1 0-1 0 0,0-1 1 0 0,0 1-1 0 0,-1-1 1 0 0,-1-1-1 0 0,0 0 1 0 0,0 1-1 0 0,-1-2 1 0 0,-1 1-1 0 0,0-1 0 0 0,0 1 1 0 0,-2-1-1 0 0,1 0 1 0 0,-1-10-67 0 0,-1 17 1 0 0,0 0 0 0 0,-1 0 0 0 0,0 0 0 0 0,0 0 0 0 0,0 0 1 0 0,-1 0-1 0 0,0 0 0 0 0,0 0 0 0 0,0 0 0 0 0,-1 0 0 0 0,0 0 0 0 0,0 1 0 0 0,0-1 1 0 0,-1 1-1 0 0,0 0 0 0 0,0-1 0 0 0,0 1 0 0 0,-1 0 0 0 0,0 1 0 0 0,0-1 0 0 0,0 1 1 0 0,0 0-1 0 0,-1 0 0 0 0,1 0 0 0 0,-1 0 0 0 0,0 1 0 0 0,0 0 0 0 0,-1 0 0 0 0,1 0 1 0 0,0 1-1 0 0,-1-1 0 0 0,-1 1-1 0 0,-1 1-14 0 0,1 0-1 0 0,-1 0 1 0 0,1 1 0 0 0,-1 0-1 0 0,0 1 1 0 0,1-1 0 0 0,-1 1 0 0 0,1 1-1 0 0,-1 0 1 0 0,1 0 0 0 0,0 0 0 0 0,0 1-1 0 0,0 0 1 0 0,0 0 0 0 0,0 1 0 0 0,1 0-1 0 0,-1 0 1 0 0,1 0 0 0 0,0 1-1 0 0,0 1 15 0 0,-1-1-7 0 0,0 0-1 0 0,1 1 1 0 0,0 0 0 0 0,0 0-1 0 0,0 0 1 0 0,1 1-1 0 0,0 0 1 0 0,1 0-1 0 0,-1 0 1 0 0,1 1-1 0 0,0-1 1 0 0,1 1-1 0 0,0 0 1 0 0,0 0-1 0 0,1 0 1 0 0,0 0-1 0 0,0 1 1 0 0,1-1-1 0 0,0 0 1 0 0,1 1-1 0 0,0-1 1 0 0,0 1-1 0 0,1 3 8 0 0,4-4 10 0 0,0 0-1 0 0,0-1 0 0 0,1 1 0 0 0,0-1 1 0 0,0 0-1 0 0,1-1 0 0 0,0 1 1 0 0,0-1-1 0 0,1-1 0 0 0,0 1 0 0 0,0-1 1 0 0,0-1-1 0 0,0 1 0 0 0,1-2 0 0 0,-1 1 1 0 0,1-1-1 0 0,0 0 0 0 0,0-1 0 0 0,4 1-9 0 0,217 71 835 0 0,-226-72-799 0 0,0 1 0 0 0,0 0 0 0 0,0 0 0 0 0,0 0-1 0 0,-1 0 1 0 0,1 1 0 0 0,-1 0 0 0 0,0-1 0 0 0,0 1 0 0 0,0 0 0 0 0,-1 1-1 0 0,0-1 1 0 0,1 0 0 0 0,-1 1 0 0 0,-1-1 0 0 0,1 1 0 0 0,-1 0-1 0 0,0-1 1 0 0,0 1 0 0 0,0 0 0 0 0,0 0 0 0 0,-1 0 0 0 0,0 0-1 0 0,0 0 1 0 0,0 0 0 0 0,-1-1 0 0 0,0 1 0 0 0,0 0 0 0 0,0 0 0 0 0,0-1-1 0 0,-1 1 1 0 0,-1 3-36 0 0,-108 176-268 0 0,108-153-1596 0 0,15-18-7462 0 0,-6-13-2426 0 0</inkml:trace>
  <inkml:trace contextRef="#ctx0" brushRef="#br0" timeOffset="5568.218">2641 1509 2665 0 0,'0'0'609'0'0,"0"0"-272"0"0,0 0 40 0 0,0 0 364 0 0,0 0 469 0 0,0 0 283 0 0,0 0 21 0 0,0 0-134 0 0,0 0-196 0 0,0 0-170 0 0,0 0-131 0 0,0 0-79 0 0,0 0-49 0 0,31-22-44 0 0,98-70-74 0 0,-54 30 459 0 0,244-277 2847 0 0,-308 328-3875 0 0,1 1 0 0 0,0-1 1 0 0,1 2-1 0 0,0 0 1 0 0,1 0-1 0 0,0 1 0 0 0,0 1 1 0 0,0 0-1 0 0,1 1 1 0 0,0 1-1 0 0,1 0 0 0 0,-1 1 1 0 0,1 1-1 0 0,-1 0 1 0 0,1 1-1 0 0,0 1 0 0 0,11 0-68 0 0,-24 2 26 0 0,0-1-1 0 0,0 1 0 0 0,0-1 1 0 0,0 1-1 0 0,1 0 0 0 0,-1 0 0 0 0,-1 0 1 0 0,1 1-1 0 0,0-1 0 0 0,0 1 1 0 0,0-1-1 0 0,-1 1 0 0 0,1 0 0 0 0,-1 0 1 0 0,1 0-1 0 0,-1 1 0 0 0,0-1 1 0 0,0 0-1 0 0,0 1 0 0 0,0-1 0 0 0,0 1 1 0 0,-1 0-1 0 0,1 0 0 0 0,-1 0 1 0 0,0 0-1 0 0,0 0 0 0 0,0 0 0 0 0,1 2-25 0 0,7 93 854 0 0,-9-88-797 0 0,-2 16 22 0 0,-2 0 0 0 0,0-1-1 0 0,-1 0 1 0 0,-2 0-1 0 0,-1 0 1 0 0,0-1 0 0 0,-2 0-1 0 0,-1 0 1 0 0,-1-1-1 0 0,-1-1 1 0 0,-1 0-1 0 0,0 0 1 0 0,-11 9-79 0 0,17-20-6 0 0,1-1 0 0 0,-2 0 1 0 0,0 0-1 0 0,0-1 0 0 0,0 0 0 0 0,-1-1 1 0 0,0 0-1 0 0,-1 0 0 0 0,0-1 0 0 0,0-1 0 0 0,-1 1 1 0 0,1-2-1 0 0,-1 0 0 0 0,0 0 0 0 0,-1-1 1 0 0,1-1-1 0 0,-1 0 0 0 0,-1-1 6 0 0,11-2-25 0 0,1-1 0 0 0,0 0 1 0 0,-1 0-1 0 0,1 0 0 0 0,0 0 0 0 0,0 0 0 0 0,0-1 1 0 0,0 1-1 0 0,0-1 0 0 0,0 1 0 0 0,1-1 0 0 0,-1 0 0 0 0,0 0 1 0 0,1 0-1 0 0,-1 0 0 0 0,1 0 0 0 0,0 0 0 0 0,0 0 1 0 0,-1 0-1 0 0,1 0 0 0 0,1-1 0 0 0,-1 1 0 0 0,0 0 1 0 0,1-1-1 0 0,-1 1 0 0 0,1 0 0 0 0,-1-1 0 0 0,1 1 0 0 0,0-1 1 0 0,0 1-1 0 0,0-1 0 0 0,1 1 0 0 0,-1 0 0 0 0,1-1 1 0 0,-1 1-1 0 0,1 0 0 0 0,0-1 0 0 0,-1 1 0 0 0,1 0 1 0 0,1 0-1 0 0,-1-1 0 0 0,0 1 0 0 0,0 0 0 0 0,1 0 0 0 0,-1 0 1 0 0,1 1-1 0 0,0-1 0 0 0,1-1 25 0 0,2-5-25 0 0,1 0 0 0 0,1 1 0 0 0,-1 0 0 0 0,1 0 0 0 0,0 0 0 0 0,1 1 0 0 0,0 0-1 0 0,0 1 1 0 0,0 0 0 0 0,1 0 0 0 0,-1 0 0 0 0,1 1 0 0 0,0 1 0 0 0,0-1 0 0 0,1 1 0 0 0,-1 1 0 0 0,1 0 0 0 0,-1 0-1 0 0,1 1 1 0 0,0 0 0 0 0,9 1 25 0 0,-14 2-1 0 0,1 1 0 0 0,-1 0 0 0 0,0 0 0 0 0,0 0 0 0 0,0 1 0 0 0,0-1 0 0 0,0 1 0 0 0,-1 0 0 0 0,0 1 0 0 0,0-1 0 0 0,0 1 0 0 0,0 0 0 0 0,2 3 1 0 0,14 16 16 0 0,-13-16 2 0 0,1 0 1 0 0,0 0-1 0 0,1-1 0 0 0,0 0 1 0 0,0 0-1 0 0,0-1 0 0 0,1 0 1 0 0,0 0-1 0 0,0-2 0 0 0,0 1 1 0 0,1-1-1 0 0,0 0 0 0 0,-1-1 1 0 0,1-1-1 0 0,0 1 0 0 0,1-2 1 0 0,-1 0-1 0 0,0 0 0 0 0,0-1 0 0 0,1 0 1 0 0,-1-1-1 0 0,0 0 0 0 0,0-1 1 0 0,0 0-1 0 0,0-1 0 0 0,0 0 1 0 0,5-3-19 0 0,15-12 80 0 0,-1-2 0 0 0,-1-1 0 0 0,-1-1 0 0 0,0-2 1 0 0,-2 0-1 0 0,-1-2 0 0 0,-1-1 0 0 0,12-18-80 0 0,-6 5 54 0 0,-2-2 1 0 0,-2 0-1 0 0,-2-2 0 0 0,-2 0 0 0 0,5-19-54 0 0,8-33 8 0 0,-4-1-1 0 0,-4-2 1 0 0,7-66-8 0 0,-14-49 156 0 0,-35 229-64 0 0,-9 67 76 0 0,4 0 0 0 0,3 1 0 0 0,5 1 0 0 0,2 0 0 0 0,5 0 0 0 0,3 1 0 0 0,8 76-168 0 0,7 301-931 0 0,-46-537-7340 0 0,24 60 2270 0 0,1 5-4979 0 0</inkml:trace>
  <inkml:trace contextRef="#ctx0" brushRef="#br0" timeOffset="6367.148">3762 1008 10482 0 0,'0'0'1855'0'0,"0"0"-1069"0"0,0 0-367 0 0,0 0 187 0 0,0 0 164 0 0,0 0 55 0 0,0 0-59 0 0,0 0-125 0 0,35 2-129 0 0,115 8-121 0 0,48-8 271 0 0,-62-12-495 0 0,-2-7 1 0 0,84-22-168 0 0,8-1-362 0 0,-210 36 250 0 0,4 0 439 0 0,-27 13 280 0 0,-62 35 311 0 0,3 3 1 0 0,2 3-1 0 0,1 3 1 0 0,-18 24-919 0 0,73-71 57 0 0,1 1 1 0 0,0 0 0 0 0,0 0 0 0 0,1 1 0 0 0,0-1 0 0 0,0 2 0 0 0,1-1-1 0 0,0 0 1 0 0,0 1 0 0 0,1 0 0 0 0,0 0 0 0 0,1 1 0 0 0,0-1-1 0 0,0 1 1 0 0,1-1 0 0 0,-1 7-58 0 0,4-15 7 0 0,0 1 0 0 0,-1 0 0 0 0,1 0 1 0 0,0-1-1 0 0,0 1 0 0 0,0-1 0 0 0,0 1 0 0 0,0-1 0 0 0,0 1 0 0 0,1-1 0 0 0,-1 0 0 0 0,0 1 0 0 0,1-1 0 0 0,-1 0 0 0 0,1 0 1 0 0,-1 0-1 0 0,1 0 0 0 0,0 0 0 0 0,-1-1 0 0 0,1 1 0 0 0,0 0 0 0 0,0-1 0 0 0,-1 1 0 0 0,1-1 0 0 0,0 0 0 0 0,0 1 1 0 0,0-1-1 0 0,-1 0 0 0 0,1 0 0 0 0,0 0 0 0 0,0 0 0 0 0,0-1 0 0 0,0 1-7 0 0,67-8 276 0 0,-37-4-242 0 0,-1-1 0 0 0,-1-1 1 0 0,0-2-1 0 0,0-1 0 0 0,-2-1 0 0 0,0-1 1 0 0,-2-2-1 0 0,12-11-34 0 0,-12 11-12 0 0,85-63 24 0 0,-102 139-161 0 0,-11 120 277 0 0,5-169-124 0 0,0 0 0 0 0,0-1-1 0 0,1 1 1 0 0,0-1 0 0 0,0 0 0 0 0,0 0 0 0 0,1-1 0 0 0,-1 1-1 0 0,1-1 1 0 0,0 0 0 0 0,0 0 0 0 0,1-1 0 0 0,-1 1 0 0 0,1-1-1 0 0,0 0 1 0 0,-1-1 0 0 0,1 1 0 0 0,0-1 0 0 0,1-1 0 0 0,-1 1-1 0 0,0-1 1 0 0,1 0 0 0 0,-1 0 0 0 0,0-1 0 0 0,1 0-1 0 0,-1 0 1 0 0,1 0 0 0 0,-1-1 0 0 0,0 0 0 0 0,1 0 0 0 0,-1-1-1 0 0,0 1 1 0 0,0-1 0 0 0,0-1 0 0 0,0 1 0 0 0,0-1 0 0 0,0 0-1 0 0,4-4-3 0 0,29-20 16 0 0,0-1 0 0 0,-2-2 0 0 0,-1-2 0 0 0,-2-1 0 0 0,-1-2 0 0 0,-2-1 0 0 0,-1-1 0 0 0,-2-2 0 0 0,-1-1 0 0 0,-3-1 0 0 0,-1-1-1 0 0,-2-1 1 0 0,-2-1 0 0 0,-2 0 0 0 0,-2-2 0 0 0,-1 0 0 0 0,0-18-16 0 0,1 2-68 0 0,-4 0 0 0 0,-2-1 0 0 0,-3 0 0 0 0,-3-1 0 0 0,-3-6 68 0 0,1 66 6 0 0,0 1 0 0 0,-1 0 0 0 0,1 0 0 0 0,-1-1-1 0 0,0 1 1 0 0,0 0 0 0 0,0-1 0 0 0,0 1 0 0 0,-1 0 0 0 0,1 0 0 0 0,-1-1-1 0 0,0 1 1 0 0,0 0 0 0 0,0 0 0 0 0,0 0 0 0 0,-1 0 0 0 0,1 0 0 0 0,-1 0 0 0 0,0 0-1 0 0,0 1 1 0 0,0-1 0 0 0,0 0 0 0 0,0 1 0 0 0,0 0 0 0 0,-1-1 0 0 0,1 1 0 0 0,-1 0-1 0 0,0 0 1 0 0,0 1 0 0 0,1-1 0 0 0,-1 0 0 0 0,0 1 0 0 0,0 0 0 0 0,-1 0 0 0 0,1 0-1 0 0,0 0 1 0 0,-2 0-6 0 0,-2 5 2 0 0,1 0-1 0 0,0 1 1 0 0,0 0 0 0 0,0 0-1 0 0,0 1 1 0 0,1 0-1 0 0,0-1 1 0 0,0 2-1 0 0,0-1 1 0 0,1 1 0 0 0,0-1-1 0 0,0 1 1 0 0,1 0-1 0 0,0 0 1 0 0,0 1-1 0 0,0 2-1 0 0,-1-1 9 0 0,-11 35 38 0 0,2 1 1 0 0,2 0-1 0 0,3 0 0 0 0,1 1 1 0 0,2 0-1 0 0,2 0 1 0 0,2 1-1 0 0,3 27-47 0 0,-2-64 7 0 0,5 66 125 0 0,4-1 0 0 0,2 1 0 0 0,4-2 0 0 0,7 16-133 0 0,1 11 109 0 0,16 58-102 0 0,-65-174-907 0 0,-8-54-3250 0 0,15 30-6641 0 0,15 30 410 0 0</inkml:trace>
  <inkml:trace contextRef="#ctx0" brushRef="#br0" timeOffset="6610.104">5159 853 14907 0 0,'0'0'1039'0'0,"0"0"-281"0"0,0 0-114 0 0,0 0 147 0 0,0 0 202 0 0,0 0 91 0 0,0 0-61 0 0,0 0-157 0 0,0 0-162 0 0,0 0-135 0 0,34 3-137 0 0,110 7-80 0 0,194-8 359 0 0,-301-2-1116 0 0,33 0-525 0 0,-24 3-4348 0 0,-30-2-3572 0 0</inkml:trace>
  <inkml:trace contextRef="#ctx0" brushRef="#br0" timeOffset="6851.354">6090 1104 13227 0 0,'0'0'4361'0'0,"0"0"-3833"0"0,0 0-272 0 0,0 0-80 0 0,0 0-48 0 0,0 0-48 0 0,0 0-80 0 0,0 0-144 0 0,0 0-192 0 0,0 0-328 0 0,0 0-881 0 0,0 0-2928 0 0,0 0-7121 0 0</inkml:trace>
  <inkml:trace contextRef="#ctx0" brushRef="#br0" timeOffset="6852.354">6090 758 19348 0 0,'0'0'1568'0'0,"0"0"-431"0"0,0 0-457 0 0,0 0-272 0 0,0 0-208 0 0,0 0-176 0 0,0 0-176 0 0,0 0-88 0 0,0 0-128 0 0,0 0-240 0 0,0 0-521 0 0,0 0-1295 0 0,0 0-4097 0 0,0 0-5402 0 0</inkml:trace>
  <inkml:trace contextRef="#ctx0" brushRef="#br0" timeOffset="7090.436">6667 898 18676 0 0,'0'0'1267'0'0,"0"0"-121"0"0,0 0-54 0 0,0 0-59 0 0,0 0-129 0 0,0 0-174 0 0,-32 4-167 0 0,-96 16-127 0 0,125-20-415 0 0,0 0 0 0 0,0 1 0 0 0,0-1 0 0 0,-1 1 0 0 0,2-1 1 0 0,-1 1-1 0 0,0 0 0 0 0,0 0 0 0 0,0 0 0 0 0,0 1 0 0 0,0-1 0 0 0,1 1 0 0 0,-1-1 1 0 0,1 1-1 0 0,-1 0 0 0 0,1 0 0 0 0,0 0 0 0 0,0 0 0 0 0,0 0 0 0 0,0 1 0 0 0,0-1 1 0 0,-1 2-22 0 0,-3 5 78 0 0,2-3-70 0 0,-1 0 0 0 0,1 0 1 0 0,0 1-1 0 0,0-1 1 0 0,1 1-1 0 0,0 0 0 0 0,0 0 1 0 0,1 0-1 0 0,0 0 1 0 0,0 1-1 0 0,0-1 0 0 0,1 1 1 0 0,0-1-1 0 0,1 1 1 0 0,-1-1-1 0 0,2 1 1 0 0,-1 0-1 0 0,1-1 0 0 0,0 1 1 0 0,1-1-1 0 0,-1 0 1 0 0,1 1-1 0 0,1-1 0 0 0,0 0 1 0 0,0 0-1 0 0,0 0 1 0 0,1-1-1 0 0,-1 1 0 0 0,2-1 1 0 0,-1 0-1 0 0,1 0 1 0 0,0 0-1 0 0,0-1 0 0 0,1 1 1 0 0,-1-1-1 0 0,1-1 1 0 0,0 1-1 0 0,0-1 0 0 0,1 0 1 0 0,0 0-1 0 0,-1-1 1 0 0,1 0-1 0 0,1 0-8 0 0,11 2-50 0 0,0 0-1 0 0,0-2 1 0 0,0-1-1 0 0,1 0 1 0 0,-1-1-1 0 0,0-1 1 0 0,1-1-1 0 0,-1-1 1 0 0,0 0-1 0 0,17-5 51 0 0,12-6-3391 0 0,-3-4-3303 0 0,-35 12-5298 0 0</inkml:trace>
  <inkml:trace contextRef="#ctx0" brushRef="#br0" timeOffset="8086.504">6043 1030 0 0 0,'0'0'1088'0'0,"0"0"205"0"0,0 0-27 0 0,0 0-41 0 0,0 0-93 0 0,0 0-109 0 0,0 0-68 0 0,0 0-94 0 0,0 0-51 0 0,0 0-29 0 0,0 0-13 0 0,1-4-26 0 0,5-10 14 0 0,-4 10 18 0 0,0 11 7408 0 0,-3 23-7189 0 0,-19 194 1019 0 0,17-210-1850 0 0,3-14-420 0 0,0 0 1 0 0,0 0 0 0 0,1 0-1 0 0,-1 0 1 0 0,0 0 0 0 0,0 0-1 0 0,1 0 1 0 0,-1 0 0 0 0,0 0-1 0 0,1 0 1 0 0,-1 0 0 0 0,0 0-1 0 0,0 0 1 0 0,0 0 0 0 0,1 0-1 0 0,-1 1 1 0 0,0-1 0 0 0,0 0 0 0 0,1 0-1 0 0,-1 0 258 0 0,4-7-5105 0 0,3-1-6049 0 0</inkml:trace>
  <inkml:trace contextRef="#ctx0" brushRef="#br0" timeOffset="13271.134">7922 979 0 0 0,'0'0'723'0'0,"0"0"309"0"0,0 0 126 0 0,0 0 30 0 0,0 0-36 0 0,0 0-2 0 0,0 0-37 0 0,0 0-61 0 0,0 0-26 0 0,7-8-30 0 0,32-35 1978 0 0,-43 35 4318 0 0,-34-3-5739 0 0,38 11-1457 0 0,-12 0 8 0 0,0 0 0 0 0,0 0 0 0 0,0 1 0 0 0,0 1 0 0 0,0 0 0 0 0,0 0 0 0 0,0 1 1 0 0,1 1-1 0 0,0 0 0 0 0,-1 1 0 0 0,1 0 0 0 0,1 0 0 0 0,-1 1 0 0 0,1 1 0 0 0,0 0 0 0 0,0 0 0 0 0,1 1 0 0 0,0 0 0 0 0,1 0 1 0 0,-2 3-105 0 0,5-5 33 0 0,1-1 0 0 0,0 1 0 0 0,0 0 0 0 0,1 0 0 0 0,-1 0 0 0 0,1 1 0 0 0,1-1 0 0 0,-1 1 0 0 0,1-1 0 0 0,0 1 0 0 0,1 0 0 0 0,0 0 0 0 0,0 0 0 0 0,0 0 0 0 0,1 0 0 0 0,0 0 0 0 0,0 0 0 0 0,1 0 0 0 0,0 0 0 0 0,0 0 0 0 0,0 0 0 0 0,1-1 0 0 0,0 1 0 0 0,1 0 0 0 0,-1-1 0 0 0,1 1 0 0 0,0-1 0 0 0,1 0 1 0 0,0 0-1 0 0,0 0 0 0 0,0-1 0 0 0,1 1 0 0 0,-1-1 0 0 0,1 0 0 0 0,0 0 0 0 0,1-1 0 0 0,-1 0 0 0 0,1 0 0 0 0,3 2-33 0 0,5 1 50 0 0,0-1 0 0 0,1 0 0 0 0,0-1 0 0 0,0-1 0 0 0,0 0 0 0 0,0-1 0 0 0,1-1 0 0 0,-1 0 0 0 0,1-1 0 0 0,0 0 0 0 0,-1-2 0 0 0,1 0 0 0 0,-1-1 0 0 0,6-1-50 0 0,-9 0-137 0 0,-1 0-1 0 0,0-1 1 0 0,0 0 0 0 0,0-1 0 0 0,-1-1-1 0 0,0 1 1 0 0,0-2 0 0 0,0 1-1 0 0,-1-1 1 0 0,0-1 0 0 0,4-4 137 0 0,10-9-4679 0 0,-3-1-4075 0 0,-11 14-2878 0 0</inkml:trace>
  <inkml:trace contextRef="#ctx0" brushRef="#br0" timeOffset="14355.454">8642 912 4937 0 0,'0'0'4309'0'0,"0"0"-2019"0"0,0 0-725 0 0,0 0-163 0 0,0 0-32 0 0,0 0-102 0 0,0 0-170 0 0,0 0-184 0 0,0 0-188 0 0,0 0-137 0 0,0 0-86 0 0,0 0-25 0 0,-18 0-28 0 0,-59 2-44 0 0,68-1-301 0 0,0 1 0 0 0,1-1 0 0 0,-1 2 0 0 0,0-1 0 0 0,1 1 0 0 0,-1 0 0 0 0,1 1 0 0 0,0 0 0 0 0,0 0 0 0 0,0 1 0 0 0,1 0 0 0 0,-2 2-105 0 0,-11 6 208 0 0,4-2-135 0 0,1 1-1 0 0,1 0 1 0 0,0 1 0 0 0,0 1-1 0 0,1 0 1 0 0,1 1 0 0 0,1 0 0 0 0,0 1-1 0 0,1 0 1 0 0,0 1 0 0 0,1 0-1 0 0,-5 17-72 0 0,11-27 5 0 0,1 0 0 0 0,0 0 0 0 0,0 1 0 0 0,1-1 0 0 0,0 1-1 0 0,0-1 1 0 0,1 1 0 0 0,0 0 0 0 0,0-1 0 0 0,0 1 0 0 0,2 5-5 0 0,1-9 27 0 0,0-1 1 0 0,-1-1 0 0 0,1 1 0 0 0,0 0 0 0 0,1-1-1 0 0,-1 1 1 0 0,0-1 0 0 0,1 0 0 0 0,-1 0 0 0 0,1-1-1 0 0,0 1 1 0 0,-1-1 0 0 0,1 1 0 0 0,0-1-1 0 0,0 0 1 0 0,0-1 0 0 0,0 1 0 0 0,0-1 0 0 0,0 1-1 0 0,0-1 1 0 0,0 0 0 0 0,0-1 0 0 0,0 1 0 0 0,0-1-1 0 0,1 0-27 0 0,13-5 116 0 0,0 0 0 0 0,0-1-1 0 0,-1-1 1 0 0,1-1 0 0 0,-2 0-1 0 0,0-1 1 0 0,0-1 0 0 0,0-1-1 0 0,-2 0 1 0 0,1-1 0 0 0,3-5-116 0 0,156-159 314 0 0,-136 138-291 0 0,-44 65-411 0 0,-9 5 427 0 0,10-24-40 0 0,0 1 0 0 0,1-1 0 0 0,0 0 0 0 0,0 1 0 0 0,1 0 0 0 0,0 0 0 0 0,1 0 0 0 0,-1 0 0 0 0,1 1 0 0 0,1-1 0 0 0,0 1 0 0 0,0-1 0 0 0,0 1 0 0 0,1-1 0 0 0,1 1 0 0 0,-1-1 0 0 0,1 1 0 0 0,1-1 0 0 0,0 0 0 0 0,1 4 1 0 0,2-7 5 0 0,-1 0-1 0 0,2-1 1 0 0,-1 1 0 0 0,1-1 0 0 0,-1 0 0 0 0,1 0 0 0 0,0-1 0 0 0,1 0 0 0 0,-1 0 0 0 0,0 0-1 0 0,1-1 1 0 0,0 0 0 0 0,-1 0 0 0 0,1-1 0 0 0,0 0 0 0 0,0 0 0 0 0,0 0 0 0 0,0-1 0 0 0,0 0-1 0 0,0-1 1 0 0,0 1 0 0 0,0-1 0 0 0,-1 0 0 0 0,1-1 0 0 0,0 0 0 0 0,0 0 0 0 0,-1-1 0 0 0,0 1 0 0 0,1-1-1 0 0,-1-1 1 0 0,0 1 0 0 0,0-1 0 0 0,-1 0 0 0 0,1 0 0 0 0,-1-1 0 0 0,4-3-5 0 0,231-245 196 0 0,-120 131-152 0 0,-92 107-108 0 0,-24 41-28 0 0,3 158 241 0 0,-6-173-144 0 0,0 0 0 0 0,-1-1 0 0 0,0 1 0 0 0,-1 0 0 0 0,-1 0 0 0 0,1 0 0 0 0,-2 0 0 0 0,1-1 0 0 0,-1 1 0 0 0,-1-1 0 0 0,0 0 0 0 0,-1 0 0 0 0,0 0 0 0 0,0-1 0 0 0,-2 3-5 0 0,2-5-21 0 0,0-1-1 0 0,-1 0 1 0 0,0 0 0 0 0,0-1 0 0 0,0 0 0 0 0,0 0 0 0 0,-1 0-1 0 0,0-1 1 0 0,0 0 0 0 0,0 0 0 0 0,-1 0 0 0 0,1-1 0 0 0,-1 0 0 0 0,0-1-1 0 0,0 0 1 0 0,0 0 0 0 0,0-1 0 0 0,0 0 0 0 0,0 0 0 0 0,0-1-1 0 0,0 0 1 0 0,0 0 0 0 0,-9-2 21 0 0,17 2-14 0 0,-1 0 0 0 0,1-1 0 0 0,-1 1 0 0 0,1-1 0 0 0,-1 1 0 0 0,1-1 0 0 0,0 1 0 0 0,-1-1 0 0 0,1 1 0 0 0,0-1 0 0 0,-1 1 0 0 0,1-1 0 0 0,0 0 0 0 0,0 1 0 0 0,-1-1 0 0 0,1 1 0 0 0,0-1 0 0 0,0 0 0 0 0,0 1 0 0 0,0-1 0 0 0,0 0 0 0 0,0 1 0 0 0,0-1 0 0 0,0 0 0 0 0,0 1 0 0 0,0-1 0 0 0,0 1 0 0 0,0-1 0 0 0,1 0 0 0 0,-1 1 0 0 0,0-1 0 0 0,0 1 0 0 0,1-1 0 0 0,-1 0 0 0 0,0 1 0 0 0,1-1 0 0 0,-1 1 0 0 0,1-1 0 0 0,-1 1 0 0 0,0-1 0 0 0,1 1 0 0 0,-1 0 0 0 0,1-1 0 0 0,-1 1 0 0 0,1 0 0 0 0,0-1 0 0 0,-1 1 0 0 0,1 0 0 0 0,-1-1 0 0 0,1 1 0 0 0,-1 0 0 0 0,1 0 0 0 0,0 0 0 0 0,-1 0 0 0 0,1 0 0 0 0,0-1 0 0 0,-1 1 1 0 0,1 0-1 0 0,0 0 0 0 0,-1 1 0 0 0,1-1 0 0 0,-1 0 0 0 0,1 0 14 0 0,18-4 1 0 0,1 1 1 0 0,-1 1 0 0 0,0 0 0 0 0,1 2 0 0 0,-1 0 0 0 0,1 1 0 0 0,-1 1 0 0 0,0 1 0 0 0,1 1 0 0 0,13 4-2 0 0,1-1 74 0 0,108-3 411 0 0,-124-5-401 0 0,0-1 0 0 0,-1-1 0 0 0,1-1 0 0 0,-1-1 0 0 0,0 0 0 0 0,0-1-1 0 0,-1-1 1 0 0,0 0 0 0 0,0-1 0 0 0,-1-1 0 0 0,0 0 0 0 0,0-2 0 0 0,-1 1 0 0 0,0-2-1 0 0,-1 0 1 0 0,0 0 0 0 0,-1-1 0 0 0,-1-1 0 0 0,4-6-84 0 0,57-115 344 0 0,-70 133-339 0 0,-1-1 0 0 0,1 1 1 0 0,-1 0-1 0 0,0-1 0 0 0,0 1 0 0 0,0-1 0 0 0,0 0 1 0 0,0 1-1 0 0,-1-1 0 0 0,1 1 0 0 0,-1-1 0 0 0,0 0 1 0 0,0 0-1 0 0,0 1 0 0 0,0-1 0 0 0,0 0 0 0 0,0 1 1 0 0,-1-1-1 0 0,1 0 0 0 0,-1 1 0 0 0,0-1 0 0 0,0 1 0 0 0,0-1 1 0 0,0 1-1 0 0,0-1 0 0 0,0 1 0 0 0,-1 0 0 0 0,1-1 1 0 0,-1 1-1 0 0,0 0 0 0 0,1 0 0 0 0,-1 0 0 0 0,0 0 1 0 0,0 0-1 0 0,0 1 0 0 0,-1-1 0 0 0,1 1 0 0 0,-1-1-5 0 0,-7 2-4 0 0,0 0-1 0 0,0 1 1 0 0,0 1-1 0 0,1-1 1 0 0,-1 2-1 0 0,1-1 1 0 0,-1 1-1 0 0,1 1 0 0 0,0 0 1 0 0,0 0-1 0 0,1 1 1 0 0,-1 0-1 0 0,1 0 1 0 0,0 1-1 0 0,0 0 1 0 0,1 0-1 0 0,-1 1 0 0 0,2 0 1 0 0,-1 0-1 0 0,1 1 1 0 0,0 0-1 0 0,0 0 1 0 0,1 0-1 0 0,-1 4 5 0 0,1-5 3 0 0,0 0 0 0 0,0 0 0 0 0,1 0-1 0 0,0 1 1 0 0,1-1 0 0 0,-1 1 0 0 0,2 0 0 0 0,-1 0 0 0 0,1 0-1 0 0,0 1 1 0 0,1-1 0 0 0,0 0 0 0 0,0 1 0 0 0,1-1 0 0 0,0 1-1 0 0,0-1 1 0 0,1 1 0 0 0,0-1 0 0 0,1 1 0 0 0,-1-1 0 0 0,2 0-1 0 0,-1 0 1 0 0,1 0 0 0 0,1 0 0 0 0,-1-1 0 0 0,1 1 0 0 0,0-1-1 0 0,1 0 1 0 0,0 0 0 0 0,0 0 0 0 0,1-1 0 0 0,0 1-3 0 0,16 8-35 0 0,0-1 0 0 0,1-2 0 0 0,1 0 1 0 0,0-1-1 0 0,0-2 0 0 0,1 0 0 0 0,0-2 1 0 0,1-1-1 0 0,0 0 0 0 0,0-2 0 0 0,0-1 1 0 0,0-2-1 0 0,0 0 0 0 0,0-2 0 0 0,2 0 35 0 0,8-2-1418 0 0,-13-2-3776 0 0,-11 2-5739 0 0</inkml:trace>
  <inkml:trace contextRef="#ctx0" brushRef="#br0" timeOffset="16272.687">1 1803 5625 0 0,'0'0'1166'0'0,"0"0"-265"0"0,0 0-25 0 0,0 0 157 0 0,0 0 152 0 0,0 0 8 0 0,0 0-127 0 0,0 0-176 0 0,0 0-182 0 0,0 0-72 0 0,0 0-20 0 0,4 0 711 0 0,241-14 2287 0 0,167 3-1000 0 0,-321 3-2287 0 0,397-35 1742 0 0,396 20-2069 0 0,-339 45 458 0 0,151-26 268 0 0,-137-14-414 0 0,117 51-27 0 0,-217-26-197 0 0,352-17-38 0 0,-74-12 90 0 0,-1-30 50 0 0,278 22 81 0 0,-479 1-150 0 0,-207 7-55 0 0,181-7 74 0 0,-290 21-48 0 0,-65-7 20 0 0,-143 13-647 0 0,-17 1-3146 0 0,-6 3-5967 0 0,7-1-2520 0 0</inkml:trace>
  <inkml:trace contextRef="#ctx0" brushRef="#br0" timeOffset="18626.29">10472 875 7378 0 0,'0'0'1940'0'0,"0"0"-600"0"0,0 0-247 0 0,0 0 196 0 0,0 0 165 0 0,0 0-35 0 0,0 0-238 0 0,0 0-310 0 0,0 0-161 0 0,0 0-76 0 0,0 0-83 0 0,-5 3-88 0 0,-12 7-52 0 0,17-9-348 0 0,0 0 0 0 0,1-1 1 0 0,-1 1-1 0 0,0 0 0 0 0,0-1 0 0 0,0 1 1 0 0,1-1-1 0 0,-1 1 0 0 0,0-1 1 0 0,1 1-1 0 0,-1 0 0 0 0,0-1 0 0 0,1 1 1 0 0,-1-1-1 0 0,1 1 0 0 0,-1-1 1 0 0,1 0-1 0 0,-1 1 0 0 0,1-1 0 0 0,-1 1 1 0 0,1-1-1 0 0,0 0 0 0 0,-1 0 1 0 0,1 1-1 0 0,-1-1 0 0 0,1 0 0 0 0,0 0 1 0 0,-1 0-1 0 0,1 1 0 0 0,0-1 0 0 0,-1 0 1 0 0,1 0-1 0 0,0 0 0 0 0,-1 0 1 0 0,1 0-1 0 0,-1 0 0 0 0,1-1 0 0 0,0 1 1 0 0,-1 0-1 0 0,1 0 0 0 0,0 0 1 0 0,-1-1-1 0 0,1 1 0 0 0,-1 0 0 0 0,1 0 1 0 0,0-1-1 0 0,-1 1 0 0 0,1-1 1 0 0,-1 1-1 0 0,1 0-63 0 0,1 0 239 0 0,23-4 128 0 0,-14-4 414 0 0,-23 10-3953 0 0,3 1-5493 0 0,6 0-2727 0 0</inkml:trace>
  <inkml:trace contextRef="#ctx0" brushRef="#br0" timeOffset="19160.694">10485 1207 10130 0 0,'0'0'3244'0'0,"0"0"-1491"0"0,0 0-578 0 0,0 0 32 0 0,0 0 80 0 0,0 0-52 0 0,0 0-208 0 0,0 0-283 0 0,0 0-241 0 0,0 0-139 0 0,0 0-88 0 0,0 0-32 0 0,0 0-7 0 0,-15 19 1694 0 0,38-38-166 0 0,-22 19-1696 0 0,-1 0 3 0 0,0 0-21 0 0,0 0 6 0 0,0 0-10 0 0,0 0-12 0 0,-7 0 779 0 0,8 0-1757 0 0,0 0-2338 0 0,0 0-3302 0 0,1 0-5732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2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463 264 8698 0 0,'0'0'1750'0'0,"0"0"-354"0"0,0 0-159 0 0,0 0 65 0 0,0 0 120 0 0,0 0-26 0 0,0 0-142 0 0,0 0-179 0 0,0 0-194 0 0,0 0-154 0 0,0 0-111 0 0,-16-7-79 0 0,-52-23-91 0 0,64 29-385 0 0,1-1 1 0 0,-1 1-1 0 0,0-1 1 0 0,0 1-1 0 0,0 1 0 0 0,0-1 1 0 0,0 0-1 0 0,0 1 1 0 0,0 0-1 0 0,0 0 1 0 0,0 0-1 0 0,0 1 0 0 0,0-1 1 0 0,0 1-1 0 0,0 0 1 0 0,0 0-1 0 0,0 0 0 0 0,-3 2-61 0 0,0-1 86 0 0,-13 7 25 0 0,1 0 1 0 0,0 1 0 0 0,1 0-1 0 0,0 2 1 0 0,0 0-1 0 0,2 1 1 0 0,-1 1-1 0 0,2 0 1 0 0,0 1 0 0 0,1 1-1 0 0,0 0 1 0 0,1 1-1 0 0,1 0 1 0 0,1 1-1 0 0,-6 12-111 0 0,11-19 45 0 0,1 1 0 0 0,-1 0 0 0 0,2 0-1 0 0,0 1 1 0 0,0-1 0 0 0,2 1-1 0 0,-1 0 1 0 0,1 0 0 0 0,1 0-1 0 0,0 0 1 0 0,1 0 0 0 0,2 12-45 0 0,-2-22 23 0 0,1 0 1 0 0,0 0 0 0 0,0 0 0 0 0,0-1 0 0 0,1 1-1 0 0,-1 0 1 0 0,1 0 0 0 0,-1-1 0 0 0,1 1 0 0 0,0-1-1 0 0,0 1 1 0 0,0-1 0 0 0,0 0 0 0 0,1 0 0 0 0,-1 0-1 0 0,0 0 1 0 0,1 0 0 0 0,0-1 0 0 0,-1 1 0 0 0,1-1-1 0 0,0 1 1 0 0,0-1 0 0 0,0 0 0 0 0,0 0 0 0 0,0 0-1 0 0,0-1 1 0 0,0 1 0 0 0,0-1 0 0 0,0 0 0 0 0,0 1-1 0 0,2-1-23 0 0,3 0 67 0 0,0 0 0 0 0,0 0 0 0 0,0-1 1 0 0,-1 0-1 0 0,1 0 0 0 0,0 0 0 0 0,0-1 0 0 0,0-1 0 0 0,-1 1 0 0 0,0-1 0 0 0,7-4-67 0 0,27-20 88 0 0,-2-2 0 0 0,-1-2 0 0 0,-1-1 0 0 0,-2-2 0 0 0,-1-2 0 0 0,-2-1 0 0 0,-1-1 0 0 0,5-12-88 0 0,64-109 158 0 0,-101 193-126 0 0,-5 56 180 0 0,-3 118 170 0 0,11-186-362 0 0,1 1 1 0 0,0-1 0 0 0,2 1-1 0 0,1-1 1 0 0,1-1-1 0 0,1 1 1 0 0,1 0-21 0 0,16 50 13 0 0,-25-72-103 0 0,0-1-1 0 0,0 1 0 0 0,1 0 1 0 0,-1-1-1 0 0,0 1 1 0 0,1 0-1 0 0,-1 0 0 0 0,0 0 1 0 0,1-1-1 0 0,-1 1 0 0 0,1 0 1 0 0,-1 0-1 0 0,0 0 1 0 0,1 0-1 0 0,-1 0 0 0 0,1 0 1 0 0,-1 0-1 0 0,0-1 0 0 0,1 1 1 0 0,-1 1-1 0 0,1-1 1 0 0,-1 0-1 0 0,1 0 0 0 0,-1 0 1 0 0,0 0-1 0 0,1 0 1 0 0,-1 0-1 0 0,1 0 0 0 0,-1 0 1 0 0,0 1-1 0 0,1-1 0 0 0,-1 0 1 0 0,0 0-1 0 0,1 0 1 0 0,-1 1-1 0 0,0-1 0 0 0,1 0 1 0 0,-1 1-1 0 0,0-1 0 0 0,1 0 91 0 0,4-14-2653 0 0,1 3-4238 0 0,-5 7-4837 0 0</inkml:trace>
  <inkml:trace contextRef="#ctx0" brushRef="#br0" timeOffset="300.479">1096 503 13659 0 0,'0'0'2035'0'0,"0"0"-700"0"0,0 0-287 0 0,0 0 118 0 0,0 0 125 0 0,0 0-12 0 0,0 0-212 0 0,0 0-290 0 0,0 0-211 0 0,0 0-105 0 0,0 0-57 0 0,0 0-25 0 0,0 0 0 0 0,-11 19-65 0 0,-72 114 310 0 0,-43 38-934 0 0,125-170 184 0 0,1-1 1 0 0,0 0 0 0 0,0 1 0 0 0,0-1 0 0 0,0 1-1 0 0,-1-1 1 0 0,1 0 0 0 0,0 1 0 0 0,0-1 0 0 0,-1 0-1 0 0,1 1 1 0 0,0-1 0 0 0,0 0 0 0 0,-1 1 0 0 0,1-1-1 0 0,0 0 1 0 0,-1 0 0 0 0,1 1 0 0 0,-1-1 0 0 0,1 0-1 0 0,0 0 1 0 0,-1 0 0 0 0,1 1 0 0 0,-1-1-1 0 0,1 0 1 0 0,-1 0 0 0 0,1 0 0 0 0,0 0 0 0 0,-1 0-1 0 0,1 0 1 0 0,-1 0 0 0 0,1 0 0 0 0,-1 0 0 0 0,1 0-1 0 0,0 0 1 0 0,-1 0 0 0 0,1 0 0 0 0,-1-1 0 0 0,1 1-1 0 0,-1 0 1 0 0,1 0 0 0 0,0 0 0 0 0,-1-1 0 0 0,1 1-1 0 0,0 0 1 0 0,-1 0 0 0 0,1-1 0 0 0,0 1 0 0 0,-1 0-1 0 0,1-1 1 0 0,0 1 0 0 0,-1 0 0 0 0,1-1-1 0 0,0 1 1 0 0,0 0 0 0 0,-1-1 125 0 0,-8-26-10861 0 0,8 24 8935 0 0,1-4-4749 0 0</inkml:trace>
  <inkml:trace contextRef="#ctx0" brushRef="#br0" timeOffset="555.308">850 485 4513 0 0,'0'0'3138'0'0,"0"0"-475"0"0,0 0-392 0 0,0 0-238 0 0,0 0-250 0 0,0 0-299 0 0,0 0-316 0 0,0 0-271 0 0,0 0-189 0 0,0 0-103 0 0,0 0-7 0 0,0 0-8 0 0,-2 8-41 0 0,1-7-535 0 0,0 4 73 0 0,0-1 0 0 0,0 1 0 0 0,0 0 0 0 0,1-1 0 0 0,0 1 1 0 0,0 0-1 0 0,0 0 0 0 0,0 0 0 0 0,1-1 0 0 0,-1 1 1 0 0,1 0-1 0 0,0-1 0 0 0,1 1 0 0 0,-1-1 0 0 0,1 2-87 0 0,14 20 311 0 0,1 0 1 0 0,1-1-1 0 0,2 0 0 0 0,0-2 1 0 0,1 0-1 0 0,2-2 0 0 0,3 3-311 0 0,25 25-325 0 0,-49-49 911 0 0,-1 0-2951 0 0,0 1-6714 0 0,-1-1-2469 0 0</inkml:trace>
  <inkml:trace contextRef="#ctx0" brushRef="#br0" timeOffset="893.795">1295 293 15947 0 0,'0'0'1395'0'0,"0"0"-473"0"0,0 0-231 0 0,0 0 81 0 0,0 0 136 0 0,0 0 35 0 0,0 0-91 0 0,0 0-125 0 0,0 0-99 0 0,0 0-74 0 0,0 0-69 0 0,0 0-73 0 0,0 0-57 0 0,33-1-47 0 0,102-4-51 0 0,169-6 765 0 0,-285 9-1196 0 0,-1 0 367 0 0,-16 2-4622 0 0,-9-1-5503 0 0,2 1-1624 0 0</inkml:trace>
  <inkml:trace contextRef="#ctx0" brushRef="#br0" timeOffset="1136.003">1334 500 11058 0 0,'0'0'3740'0'0,"0"0"-2093"0"0,0 0-707 0 0,0 0 36 0 0,0 0 34 0 0,0 0-57 0 0,0 0-128 0 0,0 0-144 0 0,0 0-125 0 0,33 2-76 0 0,107 7-69 0 0,-38-20 144 0 0,59-16-254 0 0,35-6-4999 0 0,-157 22-2076 0 0,-31 9 3684 0 0,9-3-6481 0 0</inkml:trace>
  <inkml:trace contextRef="#ctx0" brushRef="#br0" timeOffset="1386.445">2291 231 11210 0 0,'0'0'1793'0'0,"0"0"-438"0"0,0 0-187 0 0,0 0-12 0 0,0 0-18 0 0,0 0-95 0 0,0 0-167 0 0,0 0-188 0 0,-33 20-147 0 0,-100 63-94 0 0,129-81-415 0 0,-1 1 1 0 0,1-1-1 0 0,0 1 0 0 0,-1 0 1 0 0,1 0-1 0 0,1 1 0 0 0,-1-1 0 0 0,0 1 1 0 0,1 0-1 0 0,0 0 0 0 0,0 0 0 0 0,0 0 1 0 0,0 1-1 0 0,1-1 0 0 0,-2 5-32 0 0,-2 4 94 0 0,2-6-42 0 0,0-1 0 0 0,1 1-1 0 0,0 0 1 0 0,0 0 0 0 0,0 0 0 0 0,1 0 0 0 0,0 1 0 0 0,0-1 0 0 0,1 0 0 0 0,0 1 0 0 0,0-1 0 0 0,1 1-1 0 0,0 0 1 0 0,0-1 0 0 0,1 1 0 0 0,0-1 0 0 0,0 1 0 0 0,1-1 0 0 0,0 0 0 0 0,0 1 0 0 0,1-1 0 0 0,0 0-1 0 0,0 0 1 0 0,0-1 0 0 0,1 1 0 0 0,0-1 0 0 0,1 1 0 0 0,-1-1 0 0 0,1-1 0 0 0,0 1 0 0 0,1-1 0 0 0,-1 0 0 0 0,1 0-1 0 0,0 0 1 0 0,0-1 0 0 0,1 0 0 0 0,0 0-52 0 0,14 4 191 0 0,1-1-1 0 0,0-2 1 0 0,1 0-1 0 0,-1-1 1 0 0,1-1-1 0 0,0-1 1 0 0,0-2-1 0 0,0 0 0 0 0,0-1 1 0 0,0-1-1 0 0,-1-1 1 0 0,5-3-191 0 0,7 1 208 0 0,0-2-1 0 0,0-1 1 0 0,-1-2-1 0 0,-1-1 1 0 0,1-2 0 0 0,-2-1-1 0 0,0-1 1 0 0,-1-2 0 0 0,0-1-1 0 0,-2-1 1 0 0,0-1-1 0 0,-1-2 1 0 0,-1-1 0 0 0,-1-1-1 0 0,-1-1 1 0 0,6-11-208 0 0,-24 28-1 0 0,-1 0 0 0 0,0-1 0 0 0,0 0 0 0 0,-1 0 0 0 0,0 0 0 0 0,0-1 0 0 0,-1 1 0 0 0,-1-1 0 0 0,0 0 0 0 0,0 0 0 0 0,0 0 0 0 0,-2 0 0 0 0,1 0 0 0 0,-1 0 0 0 0,-1 0 0 0 0,1 0 0 0 0,-2 0 0 0 0,0 0 0 0 0,0 1 0 0 0,0-1 0 0 0,-1 0 0 0 0,-1 1 0 0 0,0 0 0 0 0,0 0 0 0 0,0 0 0 0 0,-1 0 0 0 0,-1 1 0 0 0,0-1 0 0 0,0 1 0 0 0,0 1 0 0 0,-1-1 0 0 0,0 1 0 0 0,0 0 0 0 0,-1 1 0 0 0,0 0 0 0 0,0 0 0 0 0,-1 1 0 0 0,1 0 0 0 0,-5-2 1 0 0,-5-1-121 0 0,1 0 0 0 0,-1 1-1 0 0,0 1 1 0 0,0 1 0 0 0,-1 1 0 0 0,0 0-1 0 0,0 2 1 0 0,0 0 0 0 0,0 0-1 0 0,0 2 1 0 0,0 1 0 0 0,0 0 0 0 0,0 1-1 0 0,0 1 1 0 0,1 1 0 0 0,-8 3 121 0 0,-10 4-1243 0 0,0 1-1 0 0,2 1 1 0 0,-1 2 0 0 0,-27 17 1243 0 0,20-6-4896 0 0,10-7-6656 0 0</inkml:trace>
  <inkml:trace contextRef="#ctx0" brushRef="#br0" timeOffset="1809.187">2153 286 584 0 0,'0'0'1947'0'0,"0"0"39"0"0,0 0-14 0 0,0 0-41 0 0,0 0-45 0 0,0 0-88 0 0,0 0-118 0 0,0 0-162 0 0,0 0-206 0 0,0 0-173 0 0,0 0-112 0 0,0 0-55 0 0,-21-8-29 0 0,-63-23-37 0 0,84 32-824 0 0,1-1 1 0 0,-1 1 0 0 0,0 0 0 0 0,1-1-1 0 0,-1 1 1 0 0,0 0 0 0 0,0 0 0 0 0,0 0 0 0 0,0-1-1 0 0,0 1 1 0 0,0 0 0 0 0,0 0 0 0 0,0 0-1 0 0,0-1 1 0 0,0 1 0 0 0,0 0 0 0 0,0 0 0 0 0,0-1-1 0 0,-1 1 1 0 0,1 0 0 0 0,0 0 0 0 0,-1-1-1 0 0,1 1 1 0 0,0 0 0 0 0,-1-1 0 0 0,1 1 0 0 0,-1 0-1 0 0,1-1 1 0 0,-1 1 0 0 0,0-1 0 0 0,1 1-1 0 0,-1-1 1 0 0,1 1 0 0 0,-1-1 0 0 0,0 1 0 0 0,1-1-1 0 0,-1 0 1 0 0,0 1 0 0 0,0-1 0 0 0,1 0-1 0 0,-1 1 1 0 0,0-1 0 0 0,0 0 0 0 0,1 0-1 0 0,-1 0 1 0 0,0 0 0 0 0,0 0 0 0 0,0 0 0 0 0,1 0-1 0 0,-1 0 1 0 0,0 0 0 0 0,0 0 0 0 0,0 0-1 0 0,1-1 1 0 0,-1 1 0 0 0,0 0 0 0 0,0-1 0 0 0,1 1-1 0 0,-2-1-82 0 0,11 8 253 0 0,0 0 0 0 0,1-1 0 0 0,-1 0 0 0 0,1 0-1 0 0,0-1 1 0 0,0-1 0 0 0,1 0 0 0 0,0 0-1 0 0,10 2-252 0 0,77 16 599 0 0,1-4 0 0 0,0-5 0 0 0,42-1-599 0 0,37 5 399 0 0,136 15 65 0 0,-127-10-375 0 0,-177-18-1612 0 0,-25-3-5161 0 0,8-1 1164 0 0,3 0-6756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2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4473 0 0,'0'0'2398'0'0,"0"0"-242"0"0,0 0-91 0 0,0 0-64 0 0,0 0-159 0 0,0 0-205 0 0,0 0-204 0 0,0 0-217 0 0,0 0-186 0 0,0 0-152 0 0,0 0-125 0 0,0 0-114 0 0,0 0-107 0 0,-7 0 204 0 0,6 0 1970 0 0,48 4 93 0 0,13 0-3015 0 0,283-4 314 0 0,-226-4 35 0 0,-116 4-126 0 0,-1 0-9 0 0,0 0 13 0 0,19-3 55 0 0,-15 2-4965 0 0,-8 1 2146 0 0,-1 0-2996 0 0,0 0-6136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16636 0 0,'0'0'1240'0'0,"0"0"-444"0"0,0 0-189 0 0,0 0 102 0 0,0 0 131 0 0,0 0 49 0 0,0 0-44 0 0,0 0-95 0 0,0 0-82 0 0,0 0-59 0 0,0 0-46 0 0,31 3-38 0 0,98 6-42 0 0,137 13 1148 0 0,-182-16-1511 0 0,12 0-328 0 0,-30-4-5512 0 0,-66-3 443 0 0,0-2-6428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07.6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0,'125'35,"-3"-34,-107-1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7626 0 0,'0'0'1855'0'0,"0"0"-196"0"0,0 0-26 0 0,0 0 89 0 0,0 0 44 0 0,0 0-114 0 0,0 0-201 0 0,0 0-229 0 0,0 0-205 0 0,0 0-161 0 0,0 0-142 0 0,0 0-105 0 0,-6-6 266 0 0,5 5 2102 0 0,32 28-1642 0 0,96 41-700 0 0,-2-20-422 0 0,143 76 56 0 0,-233-87-193 0 0,-90-14 266 0 0,35-11-334 0 0,0 1 0 0 0,1 1 0 0 0,0 1-1 0 0,1 1 1 0 0,1 0 0 0 0,1 2 0 0 0,-3 3-8 0 0,-72 67-8 0 0,-115 77 86 0 0,146-87-1849 0 0,60-78 1683 0 0,0 0-1 0 0,1 0 0 0 0,-1 0 1 0 0,0 0-1 0 0,1-1 0 0 0,-1 1 1 0 0,0 0-1 0 0,0 0 0 0 0,1 0 1 0 0,-1 0-1 0 0,0 0 0 0 0,1 0 1 0 0,-1 0-1 0 0,0 0 0 0 0,0 0 1 0 0,1 0-1 0 0,-1 0 0 0 0,0 0 1 0 0,1 0-1 0 0,-1 0 0 0 0,0 0 1 0 0,1 0-1 0 0,-1 1 0 0 0,0-1 1 0 0,0 0-1 0 0,1 0 0 0 0,-1 0 1 0 0,0 0-1 0 0,0 0 0 0 0,1 1 1 0 0,-1-1-1 0 0,0 0 0 0 0,0 0 1 0 0,0 1-1 0 0,1-1 0 0 0,-1 0 1 0 0,0 0-1 0 0,0 1 0 0 0,0-1 1 0 0,0 0-1 0 0,1 0 0 0 0,-1 1 1 0 0,0-1-1 0 0,0 0 0 0 0,0 1 1 0 0,0-1-1 0 0,0 0 0 0 0,0 0 1 0 0,0 1-1 0 0,0-1 0 0 0,0 0 1 0 0,0 1-1 0 0,0-1 0 0 0,0 0 1 0 0,0 1-1 0 0,0-1 0 0 0,0 0 1 0 0,0 0-1 0 0,-1 1 0 0 0,1-1 1 0 0,0 0-1 0 0,0 0 1 0 0,0 1-1 0 0,0-1 0 0 0,0 0 1 0 0,-1 0-1 0 0,1 1 0 0 0,0-1 89 0 0,15-3-10674 0 0,-6-1-1481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9978 0 0,'0'0'2159'0'0,"0"0"-342"0"0,0 0-174 0 0,0 0-140 0 0,0 0-196 0 0,0 0-255 0 0,0 0-240 0 0,0 0-173 0 0,0 0-91 0 0,0 0-19 0 0,0 0 25 0 0,0 0 9 0 0,3 2 9 0 0,87 26 3111 0 0,66-24-2738 0 0,-96-5-652 0 0,34-7-271 0 0,-82 0-1887 0 0,-13 6-2157 0 0,-6 2-3599 0 0,5 0-4201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11971 0 0,'0'0'2991'0'0,"0"0"-1111"0"0,0 0-455 0 0,0 0-28 0 0,0 0-33 0 0,0 0-150 0 0,0 0-274 0 0,0 0-264 0 0,0 0-165 0 0,0 0-80 0 0,0 0-36 0 0,0 0-19 0 0,0 0-19 0 0,5 12-29 0 0,17 34-32 0 0,-21-44-273 0 0,1-1-1 0 0,-1 0 0 0 0,0 1 1 0 0,1-1-1 0 0,0 0 0 0 0,-1 0 1 0 0,1 0-1 0 0,-1 0 0 0 0,1-1 1 0 0,0 1-1 0 0,0 0 0 0 0,-1-1 1 0 0,1 1-1 0 0,0-1 0 0 0,0 1 1 0 0,0-1-1 0 0,0 0 0 0 0,0 0 1 0 0,0 0-1 0 0,-1 0 0 0 0,1 0 1 0 0,0 0-1 0 0,0-1 0 0 0,0 1 1 0 0,1-1-23 0 0,7 0 88 0 0,202-35-172 0 0,-202 32-659 0 0,3 0-5513 0 0,-9 4-5778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16315 0 0,'0'0'1578'0'0,"0"0"-438"0"0,0 0-327 0 0,0 0-32 0 0,0 0 105 0 0,0 0 51 0 0,0 0-94 0 0,0 0-176 0 0,0 0-168 0 0,0 0-122 0 0,0 0-85 0 0,0 25-15 0 0,2 83-31 0 0,6 34 442 0 0,-5-107-629 0 0,-1 1 1 0 0,-1 0-1 0 0,-2 0 1 0 0,-2-1-1 0 0,-1 2-59 0 0,-29 128-358 0 0,29-132-1891 0 0,4-33 1202 0 0,1-1-3347 0 0,10-9-72 0 0,-7 3-1332 0 0,-2-1-2526 0 0</inkml:trace>
  <inkml:trace contextRef="#ctx0" brushRef="#br0" timeOffset="348.234">1 1 12923 0 0,'0'0'1853'0'0,"0"0"-272"0"0,0 0-209 0 0,0 0-29 0 0,0 0-85 0 0,0 0-242 0 0,0 0-331 0 0,0 0-299 0 0,0 0-169 0 0,0 0-29 0 0,0 0 47 0 0,0 0 61 0 0,0 0 25 0 0,18 0-7 0 0,114 7 270 0 0,146 49 643 0 0,-271-54-1209 0 0,0-1 1 0 0,0 1-1 0 0,0 0 0 0 0,-1 1 1 0 0,1 0-1 0 0,0 0 1 0 0,-1 0-1 0 0,0 1 0 0 0,0 0 1 0 0,0 0-1 0 0,0 0 1 0 0,-1 1-1 0 0,0 0 0 0 0,0 0 1 0 0,0 0-1 0 0,0 1 1 0 0,-1 0-1 0 0,0 0 0 0 0,0 0 1 0 0,-1 0-1 0 0,1 0 1 0 0,-1 1-1 0 0,-1 0 0 0 0,1-1 1 0 0,-1 1-1 0 0,0 0 0 0 0,-1 0 1 0 0,0 0-1 0 0,1 8-18 0 0,-6-8 17 0 0,1 1 0 0 0,-1-1 0 0 0,0 0 0 0 0,-1 0 0 0 0,1-1 0 0 0,-2 1 0 0 0,1-1 0 0 0,0 0 0 0 0,-1 0 0 0 0,0-1-1 0 0,-1 0 1 0 0,1 0 0 0 0,-1 0 0 0 0,0-1 0 0 0,0 0 0 0 0,-1 0 0 0 0,1-1 0 0 0,-1 0 0 0 0,-3 1-17 0 0,-5 4 5 0 0,-8 4-29 0 0,-1-2-1 0 0,-1 0 1 0 0,0-2-1 0 0,0-1 1 0 0,0-1-1 0 0,-1-1 1 0 0,-12-1 24 0 0,-58 1-3536 0 0,97-8-3611 0 0,0-1-4249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9042 0 0,'0'0'5002'0'0,"0"0"-3177"0"0,0 0-1193 0 0,0 0 4 0 0,0 0 238 0 0,0 0 204 0 0,0 0 32 0 0,0 0-150 0 0,0 0-204 0 0,0 0-154 0 0,0 0-105 0 0,0 0-78 0 0,4 31-39 0 0,12 97-48 0 0,-10 16 570 0 0,-45 90-341 0 0,16-156-829 0 0,30-93-7883 0 0,-3 5 819 0 0,-3 6-2525 0 0</inkml:trace>
  <inkml:trace contextRef="#ctx0" brushRef="#br0" timeOffset="288.698">56 52 12227 0 0,'0'0'1649'0'0,"0"0"-530"0"0,0 0-227 0 0,0 0-34 0 0,0 0 15 0 0,0 0 0 0 0,0 0-7 0 0,0 0-3 0 0,0 0-40 0 0,0 0-60 0 0,0 0-82 0 0,0 0-83 0 0,23 0-86 0 0,75 2-56 0 0,66-23 1031 0 0,23-12-3039 0 0,-187 41-8876 0 0,-1-5-1252 0 0</inkml:trace>
  <inkml:trace contextRef="#ctx0" brushRef="#br0" timeOffset="516.588">0 368 14227 0 0,'0'0'1250'0'0,"0"0"-207"0"0,0 0 3 0 0,0 0 52 0 0,0 0-35 0 0,0 0-150 0 0,0 0-170 0 0,0 0-171 0 0,33 0-154 0 0,102-1-135 0 0,25-23-22 0 0,-116 10-1018 0 0,-24 6-5320 0 0,-14 8-4989 0 0</inkml:trace>
  <inkml:trace contextRef="#ctx0" brushRef="#br0" timeOffset="917.343">437 339 240 0 0,'0'0'918'0'0,"0"0"204"0"0,0 0 329 0 0,0 0 335 0 0,0 0 89 0 0,0 0-96 0 0,0 0-78 0 0,0 0-125 0 0,0 0-82 0 0,0 0-87 0 0,0 0-123 0 0,0 0-113 0 0,-3 14-102 0 0,-21 93 2144 0 0,-8 58-472 0 0,21-131-13966 0 0,11-34 5345 0 0,0-3-1842 0 0</inkml:trace>
  <inkml:trace contextRef="#ctx0" brushRef="#br0" timeOffset="1187.792">415 357 9842 0 0,'0'0'2249'0'0,"0"0"-826"0"0,0 0-411 0 0,0 0 3 0 0,0 0 81 0 0,0 0 1 0 0,0 0-114 0 0,0 0-166 0 0,0 0-141 0 0,0 0-111 0 0,0 0-75 0 0,0 0-49 0 0,25 0-90 0 0,123 0 123 0 0,-94-3 733 0 0,-20 0-4121 0 0,-12 2-6585 0 0,-22 1-1258 0 0</inkml:trace>
  <inkml:trace contextRef="#ctx0" brushRef="#br0" timeOffset="1435.265">435 490 10434 0 0,'0'0'2398'0'0,"0"0"-830"0"0,0 0-378 0 0,0 0 13 0 0,0 0-47 0 0,0 0-124 0 0,0 0-146 0 0,0 0-183 0 0,0 0-164 0 0,0 0-145 0 0,0 0-126 0 0,0 0-105 0 0,0 0-82 0 0,28-1-47 0 0,89-2-66 0 0,-25-15-1651 0 0,-63 7-8556 0 0,-17 7 144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4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302 479 16708 0 0,'0'0'1412'0'0,"0"0"-149"0"0,0 0-187 0 0,0 0-81 0 0,0 0-42 0 0,0 0-51 0 0,0 0-137 0 0,0 0-202 0 0,0 0-203 0 0,0 0-74 0 0,0 0-17 0 0,-1 4 22 0 0,17 66 832 0 0,-2-33-732 0 0,6 32-177 0 0,-3 0 1 0 0,-3 1 0 0 0,-4 1-1 0 0,-2 0 1 0 0,-3 42-215 0 0,-3-40-2946 0 0,-19-75-6471 0 0,14 1 4792 0 0,-1-3-6521 0 0</inkml:trace>
  <inkml:trace contextRef="#ctx0" brushRef="#br0" timeOffset="465.703">0 538 13035 0 0,'0'0'1581'0'0,"0"0"-78"0"0,0 0-164 0 0,0 0-90 0 0,0 0-105 0 0,0 0-151 0 0,0 0-179 0 0,0 0-159 0 0,0 0-118 0 0,0 0-69 0 0,0 0-38 0 0,0 0-16 0 0,28-34-17 0 0,89-101-33 0 0,-51 89-20 0 0,-19 30-114 0 0,1 2 0 0 0,0 2 1 0 0,0 3-1 0 0,1 1 0 0 0,1 2 0 0 0,19 2-230 0 0,-67 4 5 0 0,1-1-1 0 0,-1 1 1 0 0,1-1-1 0 0,-1 1 1 0 0,1 0-1 0 0,0 0 1 0 0,-1 1-1 0 0,1-1 0 0 0,-1 0 1 0 0,1 1-1 0 0,0-1 1 0 0,-1 1-1 0 0,0 0 1 0 0,1 0-1 0 0,-1 0 1 0 0,1 0-1 0 0,-1 1 1 0 0,0-1-1 0 0,0 0 0 0 0,0 1 1 0 0,0 0-1 0 0,0-1 1 0 0,0 1-1 0 0,0 0 1 0 0,0 0-1 0 0,-1 0 1 0 0,1 0-1 0 0,-1 0 1 0 0,1 1-1 0 0,-1-1 0 0 0,0 0 1 0 0,0 1-1 0 0,0-1 1 0 0,0 1-1 0 0,-1-1 1 0 0,1 1-1 0 0,-1-1 1 0 0,1 1-1 0 0,-1 0 1 0 0,0-1-1 0 0,0 1 0 0 0,0-1 1 0 0,0 1-1 0 0,0 0 1 0 0,-1-1-1 0 0,1 1 1 0 0,-1-1-1 0 0,0 1 1 0 0,0-1-1 0 0,0 1-4 0 0,-7 13 38 0 0,0-1 0 0 0,-1-1 0 0 0,0 0 0 0 0,-2 0 0 0 0,1-1 0 0 0,-2 0-1 0 0,0-1 1 0 0,0 0 0 0 0,-10 7-38 0 0,-7 7 24 0 0,-75 81 18 0 0,104-105-44 0 0,-1-1 0 0 0,0 0 1 0 0,0 1-1 0 0,1-1 0 0 0,-1 0 1 0 0,0 1-1 0 0,1-1 0 0 0,0 1 1 0 0,-1-1-1 0 0,1 1 0 0 0,0-1 1 0 0,0 1-1 0 0,0-1 0 0 0,0 1 1 0 0,0-1-1 0 0,0 1 0 0 0,0 0 1 0 0,0-1-1 0 0,1 1 0 0 0,-1-1 0 0 0,0 1 1 0 0,1-1-1 0 0,0 0 0 0 0,-1 1 1 0 0,1-1-1 0 0,0 0 0 0 0,-1 1 1 0 0,1-1-1 0 0,0 0 0 0 0,0 0 1 0 0,0 1-1 0 0,0-1 0 0 0,1 0 1 0 0,-1 0-1 0 0,0 0 0 0 0,0 0 1 0 0,1-1-1 0 0,-1 1 0 0 0,0 0 0 0 0,1 0 1 0 0,-1-1-1 0 0,1 1 2 0 0,67 17-7 0 0,95-11 49 0 0,-131-8-45 0 0,0 1 0 0 0,0 2 0 0 0,0 1 0 0 0,-1 2 0 0 0,23 6 3 0 0,-52-11 9 0 0,0 1-1 0 0,0 0 0 0 0,-1 0 1 0 0,1 0-1 0 0,0 0 1 0 0,-1 0-1 0 0,1 1 0 0 0,-1-1 1 0 0,1 1-1 0 0,-1 0 1 0 0,0 0-1 0 0,0 0 0 0 0,1 0 1 0 0,-1 0-1 0 0,-1 0 1 0 0,1 0-1 0 0,0 1 0 0 0,0-1 1 0 0,-1 1-1 0 0,0-1 1 0 0,1 1-1 0 0,-1-1 1 0 0,0 1-1 0 0,0 0 0 0 0,0 0 1 0 0,-1 0-1 0 0,1-1 1 0 0,-1 1-1 0 0,0 0 0 0 0,1 0 1 0 0,-1 0-1 0 0,0 0 1 0 0,-1 0-1 0 0,1 0 0 0 0,0 0 1 0 0,-1-1-1 0 0,0 1 1 0 0,0 0-1 0 0,0 0 0 0 0,0 0 1 0 0,0-1-1 0 0,0 1 1 0 0,-1-1-1 0 0,1 1 1 0 0,-1-1-1 0 0,0 1-8 0 0,-19 23 58 0 0,0-1 0 0 0,-2 0 0 0 0,-1-2 0 0 0,0-1 0 0 0,-2-1-1 0 0,-1-1 1 0 0,0-1 0 0 0,-21 9-58 0 0,10-3-52 0 0,28-18-76 0 0,2-1-62 0 0,1 0 0 0 0,-1-1 1 0 0,0 0-1 0 0,0-1 0 0 0,0 0 1 0 0,-1 0-1 0 0,1-1 0 0 0,-1 0 1 0 0,0-1-1 0 0,-5 2 190 0 0,14-4-696 0 0,0 0-223 0 0,19-32-10459 0 0,-14 27 6630 0 0,2-3-3511 0 0</inkml:trace>
  <inkml:trace contextRef="#ctx0" brushRef="#br0" timeOffset="1111.779">998 792 10434 0 0,'0'0'1990'0'0,"0"0"-530"0"0,0 0-270 0 0,0 0-23 0 0,0 0-56 0 0,0 0-122 0 0,0 0-174 0 0,0 0-176 0 0,0 0-106 0 0,0 0-35 0 0,0 0-19 0 0,0 0-19 0 0,0 0-10 0 0,9 29-25 0 0,28 88-32 0 0,-37-116-382 0 0,0 1 0 0 0,0-1 0 0 0,1 0 0 0 0,-1 0 0 0 0,0 0-1 0 0,0 0 1 0 0,1 0 0 0 0,-1 1 0 0 0,0-1 0 0 0,1 0 0 0 0,-1 0 0 0 0,1 0 0 0 0,-1 0 0 0 0,1 0 0 0 0,0 0 0 0 0,-1 0 0 0 0,1-1 0 0 0,0 1 0 0 0,0 0-1 0 0,0 0 1 0 0,0 0 0 0 0,0-1 0 0 0,-1 1 0 0 0,1 0 0 0 0,0-1 0 0 0,0 1 0 0 0,1-1 0 0 0,-1 0 0 0 0,0 1 0 0 0,0-1 0 0 0,0 0 0 0 0,0 1 0 0 0,0-1-1 0 0,0 0 1 0 0,1 0 0 0 0,-1 0 0 0 0,0 0 0 0 0,0 0 0 0 0,0 0 0 0 0,0 0 0 0 0,0 0 0 0 0,1-1 0 0 0,-1 1 0 0 0,0 0 0 0 0,0-1 0 0 0,0 1 0 0 0,0-1-1 0 0,0 1 1 0 0,0-1 0 0 0,0 1 0 0 0,0-1 0 0 0,0 0 0 0 0,0 0-11 0 0,4-2 76 0 0,24-13 89 0 0,-1-2 1 0 0,0-1 0 0 0,-2-1-1 0 0,0-1 1 0 0,-1-1-1 0 0,-1-2 1 0 0,-2 0 0 0 0,3-5-166 0 0,0 2 86 0 0,20-12-61 0 0,-39 65-188 0 0,-6-7 192 0 0,-1-13-22 0 0,-1-1 1 0 0,1 1-1 0 0,1-1 1 0 0,-1 1-1 0 0,1 0 0 0 0,0-1 1 0 0,0 1-1 0 0,1-1 1 0 0,-1 1-1 0 0,1-1 1 0 0,1 1-1 0 0,-1-1 1 0 0,1 1-1 0 0,0-1 1 0 0,0 0-1 0 0,0 0 1 0 0,1 0-1 0 0,0 0 1 0 0,0 0-1 0 0,0-1 1 0 0,1 1-1 0 0,-1-1 1 0 0,1 0-1 0 0,0 0 1 0 0,0 0-1 0 0,0 0 1 0 0,1-1-1 0 0,0 0 1 0 0,-1 0-1 0 0,1 0 1 0 0,0 0-1 0 0,5 1-7 0 0,1-1 81 0 0,0-1-1 0 0,0 0 0 0 0,0-1 1 0 0,1 0-1 0 0,-1-1 0 0 0,1 0 0 0 0,-1 0 1 0 0,1-1-1 0 0,-1-1 0 0 0,0 0 1 0 0,0-1-1 0 0,0 0 0 0 0,0 0 1 0 0,0-2-1 0 0,-1 1 0 0 0,1-1 0 0 0,-1 0 1 0 0,0-1-1 0 0,-1 0 0 0 0,1-1 1 0 0,-1 0-1 0 0,-1-1 0 0 0,8-8-80 0 0,12-13 196 0 0,-1-2 0 0 0,-2-1 0 0 0,-2-1 0 0 0,0-1 0 0 0,-3-1-1 0 0,2-6-195 0 0,-8 13 15 0 0,-1-1 0 0 0,-2 0 0 0 0,0-1 0 0 0,-2-1 0 0 0,-2 1 0 0 0,0-1 0 0 0,-2 0 0 0 0,-2-1 0 0 0,-1 1 0 0 0,-1-1 0 0 0,-1 0 0 0 0,-2 1 0 0 0,-5-27-15 0 0,7 53-2 0 0,-1-1 0 0 0,1 0 0 0 0,-1 0 0 0 0,0 0 0 0 0,0 0 0 0 0,-1 0 1 0 0,0 1-1 0 0,0-1 0 0 0,0 1 0 0 0,-1-1 0 0 0,1 1 0 0 0,-1 0 0 0 0,-1 0 0 0 0,1 0 0 0 0,-1 0 0 0 0,0 1 0 0 0,0-1 0 0 0,0 1 0 0 0,0 0 0 0 0,-1 0 1 0 0,0 1-1 0 0,1-1 0 0 0,-2 1 0 0 0,1 0 0 0 0,0 1 0 0 0,0-1 0 0 0,-1 1 0 0 0,1 0 0 0 0,-5-1 2 0 0,4 5-7 0 0,1 0 0 0 0,0 1 0 0 0,-1-1 0 0 0,1 1 0 0 0,0 0 0 0 0,1 1-1 0 0,-1-1 1 0 0,0 1 0 0 0,1 0 0 0 0,0 0 0 0 0,0 0 0 0 0,0 1 0 0 0,1-1 0 0 0,-1 1 0 0 0,1 0 0 0 0,0 0 0 0 0,0 0-1 0 0,1 1 1 0 0,-2 3 7 0 0,-3 9 19 0 0,1 1 1 0 0,1 0-1 0 0,0 0 0 0 0,2 0 0 0 0,0 1 0 0 0,1-1 0 0 0,1 1 0 0 0,0 0 0 0 0,2-1 0 0 0,1 1 0 0 0,0 0 0 0 0,1-1 0 0 0,3 9-19 0 0,2 1 52 0 0,2 0 0 0 0,1 0 0 0 0,1-1 0 0 0,1-1-1 0 0,2 0 1 0 0,0-1 0 0 0,2 0 0 0 0,1-1 0 0 0,1-2-1 0 0,1 1 1 0 0,1-2 0 0 0,1-1 0 0 0,1-1-52 0 0,21 17-51 0 0,-50-66-2039 0 0,-39-23-2732 0 0,21 24-3734 0 0,15 16-3110 0 0</inkml:trace>
  <inkml:trace contextRef="#ctx0" brushRef="#br0" timeOffset="1359.841">1457 324 15027 0 0,'0'0'2261'0'0,"0"0"-721"0"0,0 0-425 0 0,0 0-75 0 0,0 0 52 0 0,0 0 61 0 0,0 0-57 0 0,30-6-173 0 0,104-21-183 0 0,418-109 1887 0 0,-469 115-2702 0 0,49-10-108 0 0,-43 16-3652 0 0,-77 12-2134 0 0,-4 3-6494 0 0</inkml:trace>
  <inkml:trace contextRef="#ctx0" brushRef="#br0" timeOffset="1597.129">472 1377 17948 0 0,'0'0'2184'0'0,"0"0"-994"0"0,0 0-495 0 0,0 0-55 0 0,0 0-12 0 0,0 0-4 0 0,0 0-10 0 0,0 0-56 0 0,0 0-56 0 0,39-2-19 0 0,130-8-53 0 0,28-26 312 0 0,1051-295 345 0 0,-974 257-2319 0 0,-160 39-3954 0 0,-64 19-7023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158 125 2849 0 0,'0'0'1636'0'0,"0"0"-314"0"0,0 0 70 0 0,0 0 362 0 0,0 0 345 0 0,0 0 132 0 0,0 0-159 0 0,0 0-298 0 0,0 0-266 0 0,0 0-231 0 0,0 0-189 0 0,11 6 802 0 0,-18 55 162 0 0,-6 55-1411 0 0,4 1-1 0 0,5 0 1 0 0,10 99-641 0 0,3-128-284 0 0,-1-96-1063 0 0,17-68-1560 0 0,-10 34-818 0 0,-4 1-4258 0 0,-5 25-2637 0 0</inkml:trace>
  <inkml:trace contextRef="#ctx0" brushRef="#br0" timeOffset="239.38">0 85 10594 0 0,'0'0'2295'0'0,"0"0"-678"0"0,0 0-562 0 0,0 0-208 0 0,0 0-29 0 0,0 0 57 0 0,0 0 21 0 0,0 0-3 0 0,0 0-69 0 0,0 0-139 0 0,0 0-127 0 0,0 0-101 0 0,32 0-77 0 0,105-2-32 0 0,25-19 455 0 0,-59-4-494 0 0,-66 15-817 0 0,1 1 0 0 0,0 2 0 0 0,1 2 0 0 0,30-1 508 0 0,-76 21-7064 0 0,0-8 612 0 0,-1-3-2254 0 0</inkml:trace>
  <inkml:trace contextRef="#ctx0" brushRef="#br0" timeOffset="437.027">59 527 12547 0 0,'0'0'2125'0'0,"0"0"-850"0"0,0 0-236 0 0,0 0 28 0 0,0 0 43 0 0,0 0-18 0 0,0 0-114 0 0,36-5-168 0 0,113-17-195 0 0,-3-18 233 0 0,-123 32-1659 0 0,85-26 1908 0 0,-72 27-4854 0 0,1 5-5228 0 0,-33 2-2065 0 0</inkml:trace>
  <inkml:trace contextRef="#ctx0" brushRef="#br0" timeOffset="821.194">565 674 10834 0 0,'0'0'2581'0'0,"0"0"-1006"0"0,0 0-448 0 0,0 0 105 0 0,0 0 170 0 0,0 0 2 0 0,0 0-208 0 0,0 0-269 0 0,0 0-263 0 0,0 0-185 0 0,0 0-111 0 0,0 0-92 0 0,-1 29-72 0 0,-5 130 96 0 0,6-20 3 0 0,2-132-3276 0 0,3-23-7053 0 0,-5 14 8096 0 0,0-1-8013 0 0</inkml:trace>
  <inkml:trace contextRef="#ctx0" brushRef="#br0" timeOffset="1085.033">505 700 12667 0 0,'0'0'1407'0'0,"0"0"-438"0"0,0 0-143 0 0,0 0 110 0 0,0 0 139 0 0,0 0 56 0 0,0 0-92 0 0,0 0-182 0 0,0 0-159 0 0,0 0-144 0 0,0 0-119 0 0,0 0-79 0 0,0 0-81 0 0,30-4-72 0 0,95-11-61 0 0,-38 1 522 0 0,-41 7-2530 0 0,-11 6-9846 0 0,-34 1 1056 0 0</inkml:trace>
  <inkml:trace contextRef="#ctx0" brushRef="#br0" timeOffset="1324.979">497 884 14627 0 0,'0'0'1459'0'0,"0"0"-557"0"0,0 0-192 0 0,0 0 156 0 0,0 0 138 0 0,0 0 16 0 0,0 0-118 0 0,0 0-162 0 0,0 0-176 0 0,0 0-154 0 0,0 0-117 0 0,0 0-110 0 0,30-3-83 0 0,94-7-63 0 0,-30-10-592 0 0,-64 11-388 0 0,-13 4-1040 0 0,1 0-3847 0 0,-3 1-5835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1 9802 0 0,'0'0'1155'0'0,"0"0"-472"0"0,0 0-60 0 0,0 0 330 0 0,0 0 337 0 0,0 0 125 0 0,0 0-138 0 0,0 0-282 0 0,0 0-221 0 0,0 0-25 0 0,0 0 45 0 0,0 0 50 0 0,1 3 9 0 0,0-1-727 0 0,-1 0-1 0 0,1 0 1 0 0,-1 1 0 0 0,0-1-1 0 0,0 0 1 0 0,0 0-1 0 0,0 1 1 0 0,0-1-1 0 0,0 0 1 0 0,-1 0-1 0 0,1 0 1 0 0,-1 1-1 0 0,1-1 1 0 0,-1 0-1 0 0,0 0 1 0 0,0 0-1 0 0,0 0 1 0 0,0 0-1 0 0,0 0 1 0 0,0 0-1 0 0,-1-1 1 0 0,1 1 0 0 0,-1 0-1 0 0,0 0-125 0 0,-22 20 176 0 0,0-1-1 0 0,-2-2 1 0 0,0 0-1 0 0,-1-2 1 0 0,-1 0-1 0 0,-1-2 1 0 0,0-2-1 0 0,0 0 1 0 0,-2-2-1 0 0,-11 2-175 0 0,-155 38 550 0 0,197-51-533 0 0,-1 0 0 0 0,1 0 1 0 0,-1 0-1 0 0,1 0 0 0 0,0 0 1 0 0,-1 0-1 0 0,1 0 1 0 0,-1 0-1 0 0,1 0 0 0 0,0 0 1 0 0,-1 0-1 0 0,1 0 0 0 0,-1 0 1 0 0,1 0-1 0 0,0 0 0 0 0,-1 0 1 0 0,1 0-1 0 0,-1 0 1 0 0,1 0-1 0 0,0 1 0 0 0,-1-1 1 0 0,1 0-1 0 0,0 0 0 0 0,-1 0 1 0 0,1 1-1 0 0,0-1 1 0 0,-1 0-1 0 0,1 0 0 0 0,0 1 1 0 0,0-1-1 0 0,-1 0 0 0 0,1 1 1 0 0,0-1-1 0 0,0 0 1 0 0,0 1-1 0 0,-1-1 0 0 0,1 1 1 0 0,0-1-1 0 0,0 0 0 0 0,0 1 1 0 0,0-1-1 0 0,0 1 0 0 0,0-1 1 0 0,0 0-1 0 0,0 1 1 0 0,0-1-1 0 0,0 1 0 0 0,0-1 1 0 0,0 0-1 0 0,0 1 0 0 0,0-1 1 0 0,0 1-1 0 0,0-1 1 0 0,0 0-1 0 0,1 1 0 0 0,-1-1 1 0 0,0 0-1 0 0,0 1 0 0 0,0-1 1 0 0,1 0-1 0 0,-1 1 1 0 0,0-1-1 0 0,0 0 0 0 0,1 1 1 0 0,-1-1-1 0 0,0 0 0 0 0,1 0 1 0 0,-1 1-18 0 0,5 8-145 0 0,9 16 224 0 0,0-1 0 0 0,2 0 0 0 0,0-2 0 0 0,2 0 1 0 0,1 0-1 0 0,0-2 0 0 0,1 0 0 0 0,1-2 0 0 0,1 0 0 0 0,1-1 1 0 0,0-2-1 0 0,2 0 0 0 0,-1-1 0 0 0,17 5-79 0 0,78 37 245 0 0,-88-37-203 0 0,-29-17-45 0 0,-2-1 6 0 0,0-1-10 0 0,0 0-14 0 0,0 0-33 0 0,0 0-26 0 0,0 0-24 0 0,0 0-32 0 0,-31 0-5540 0 0,28 1 4933 0 0,-11 1-5007 0 0,8-2-2745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15507 0 0,'0'0'1835'0'0,"0"0"-726"0"0,0 0-416 0 0,0 0 11 0 0,0 0 150 0 0,0 0 138 0 0,0 0 47 0 0,0 0-82 0 0,0 0-142 0 0,0 0-125 0 0,0 0-109 0 0,0 0-74 0 0,0 0-30 0 0,16 20-31 0 0,51 64-45 0 0,20-11 579 0 0,150 106 282 0 0,-201-138-3312 0 0,-36-41 673 0 0,0 0-1123 0 0,0 0-3401 0 0,-2 0-6479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0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0 0 0,'0'0'1903'0'0,"0"0"-137"0"0,0 0-41 0 0,0 0 37 0 0,0 0 1 0 0,0 0-100 0 0,0 0-181 0 0,0 0-282 0 0,0 0-282 0 0,0 0-201 0 0,0 0-162 0 0,0 0-36 0 0,0 0 86 0 0,11 15 1680 0 0,18 93 1503 0 0,-27-91-3656 0 0,-1 1 0 0 0,-1-1 1 0 0,0 0-1 0 0,-1 0 0 0 0,0 0 1 0 0,-2 0-1 0 0,0 0 0 0 0,-5 13-132 0 0,-5 6-136 0 0,-1 0-1 0 0,-2-1 1 0 0,-1-1 0 0 0,-15 20 136 0 0,29-50-402 0 0,-6 9-280 0 0,0-11-4450 0 0,7-4-244 0 0,0-5-41 0 0,2 5-738 0 0</inkml:trace>
  <inkml:trace contextRef="#ctx0" brushRef="#br0" timeOffset="470.165">0 417 0 0 0,'0'0'544'0'0,"0"0"1236"0"0,0 0 254 0 0,0 0-96 0 0,0 0-220 0 0,0 0-247 0 0,0 0-172 0 0,0 0-74 0 0,0 0-17 0 0,0 0-11 0 0,0 0-45 0 0,0 0-105 0 0,19 4-107 0 0,60 12-141 0 0,-35-26 248 0 0,-38 4-827 0 0,14-9 132 0 0,-1-1-1 0 0,0-1 1 0 0,-1 0 0 0 0,-1-2 0 0 0,-1 0-1 0 0,-1-1 1 0 0,0 0 0 0 0,-1-3-352 0 0,0-3 198 0 0,-1-2 1 0 0,-1 1-1 0 0,-2-1 1 0 0,-1-1-1 0 0,-1 0 1 0 0,3-21-199 0 0,-10 32 374 0 0,-6 27 229 0 0,-6 30-136 0 0,2 13-248 0 0,2 1 1 0 0,2 1-1 0 0,3-1 0 0 0,2 1 0 0 0,3 3-219 0 0,-3-47 2 0 0,0-3-21 0 0,0 0 0 0 0,0 0 0 0 0,1 0 0 0 0,-1 0 0 0 0,2-1 0 0 0,-1 1 0 0 0,1 0 0 0 0,0-1 0 0 0,0 1 0 0 0,0-1 0 0 0,1 0 0 0 0,2 3 19 0 0,-1-6-579 0 0,-4-2-3448 0 0,-1-1-3994 0 0,1 0-3274 0 0</inkml:trace>
  <inkml:trace contextRef="#ctx0" brushRef="#br0" timeOffset="1060.658">656 391 5745 0 0,'0'0'2331'0'0,"0"0"-473"0"0,0 0-123 0 0,0 0 26 0 0,0 0-70 0 0,0 0-170 0 0,0 0-267 0 0,0 0-249 0 0,0 0-147 0 0,0 0-91 0 0,0 0-88 0 0,0 0-94 0 0,0 0-89 0 0,-3 0-88 0 0,-47 8 1033 0 0,-20 28-567 0 0,69-35-873 0 0,1 0-1 0 0,-1 0 1 0 0,1 0-1 0 0,-1 0 1 0 0,0 0 0 0 0,1 0-1 0 0,0 0 1 0 0,-1 1-1 0 0,1-1 1 0 0,0 0-1 0 0,0 0 1 0 0,-1 0-1 0 0,1 0 1 0 0,0 0-1 0 0,0 1 1 0 0,0-1-1 0 0,0 0 1 0 0,1 0-1 0 0,-1 0 1 0 0,0 0 0 0 0,0 0-1 0 0,1 0 1 0 0,-1 1-1 0 0,0-1 1 0 0,1 0-1 0 0,-1 0 1 0 0,1 0-1 0 0,0 0 1 0 0,-1 0-1 0 0,1 0 1 0 0,0-1-1 0 0,0 1 1 0 0,-1 0-1 0 0,1 0 1 0 0,0 0-1 0 0,44 34 126 0 0,-41-33-98 0 0,0 0-1 0 0,-1-1 0 0 0,1 1 0 0 0,-1 0 0 0 0,0 0 1 0 0,1 1-1 0 0,-1-1 0 0 0,0 1 0 0 0,0 0 0 0 0,-1-1 1 0 0,1 1-1 0 0,0 0 0 0 0,-1 1 0 0 0,0-1 0 0 0,0 0 1 0 0,0 1-1 0 0,0-1 0 0 0,0 1 0 0 0,-1 0 1 0 0,0-1-1 0 0,0 1 0 0 0,0 0 0 0 0,0 0 0 0 0,0 0 1 0 0,-1 0-1 0 0,0 0 0 0 0,1 0 0 0 0,-2 2-27 0 0,0-3 34 0 0,-1 0 1 0 0,1 0-1 0 0,-1-1 0 0 0,0 1 0 0 0,0-1 0 0 0,0 1 0 0 0,-1-1 0 0 0,1 0 1 0 0,0 0-1 0 0,-1 0 0 0 0,0 0 0 0 0,1 0 0 0 0,-1-1 0 0 0,0 1 1 0 0,0-1-1 0 0,0 0 0 0 0,0 0 0 0 0,-2 1-34 0 0,-8 4 72 0 0,3-2-54 0 0,0 0-1 0 0,-1-1 1 0 0,1-1 0 0 0,-1 1-1 0 0,1-2 1 0 0,-1 0 0 0 0,1 0-1 0 0,-1 0 1 0 0,0-2 0 0 0,0 1-18 0 0,7 0-22 0 0,-9-16-2500 0 0,16 8-2169 0 0,1 2-4216 0 0,0 3-1731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12.2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258 44,'-2'-1,"-2"-4,-1 2,1-1,0 0,-1 1,0 0,0 0,0 0,0 0,-1 1,1 0,-1 0,1 1,-1-1,0 1,1 0,-1 1,0 0,0-1,0 2,0-1,1 1,-1 0,0 0,1 0,-1 1,1 0,-4 2,2 0,-1 0,1 1,1 0,-1 1,1-1,0 1,0 0,0 1,1-1,0 1,1 0,-1 1,1-1,1 1,-1 0,1 0,1 0,-1 0,1 0,1 0,0 1,0-1,0 1,1-1,1 1,-1-1,1 1,1-1,-1 0,1 0,1 1,0-1,0-1,4 7,0-1,2-1,0 0,1 0,0-1,0-1,1 0,0 0,1-1,0 0,1-1,0-1,2 2,20-7,-25-5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88 15251 0 0,'0'0'1858'0'0,"0"0"-955"0"0,0 0-466 0 0,0 0 49 0 0,0 0 291 0 0,0 0 251 0 0,0 0 103 0 0,0 0-42 0 0,0 0-184 0 0,0 0-171 0 0,0 0-137 0 0,0 0-102 0 0,-1 31-76 0 0,-4 98-75 0 0,-35 90 721 0 0,32-175-1177 0 0,-3-1 1 0 0,-2 0-1 0 0,-1-1 0 0 0,-2-1 0 0 0,-2 0 0 0 0,-2-1 0 0 0,-20 30 112 0 0,10-35-1652 0 0,23-30-2238 0 0,0-4-3486 0 0,7-1-3969 0 0</inkml:trace>
  <inkml:trace contextRef="#ctx0" brushRef="#br0" timeOffset="4654.532">242 162 0 0 0,'0'0'1035'0'0,"0"0"-174"0"0,0 0-156 0 0,0 0-133 0 0,0 0-78 0 0,0 0-44 0 0,0 0-66 0 0,0 0-55 0 0,0 0 1 0 0,4-6 525 0 0,-3 5 2689 0 0,0 1 3702 0 0,5 30-1016 0 0,32 42-4988 0 0,24 19-577 0 0,38 73-91 0 0,-27 60 21 0 0,-61-201-640 0 0,-5-16 1622 0 0,-3-44-934 0 0,52-291-502 0 0,-39-3-114 0 0,-29 272-2 0 0,15 48-6057 0 0,4 15-3132 0 0,-5-1-2535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1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311 137 10242 0 0,'0'0'1553'0'0,"0"0"-245"0"0,0 0-131 0 0,0 0 10 0 0,0 0 18 0 0,0 0-119 0 0,0 0-241 0 0,0 0-241 0 0,0 0-164 0 0,0 0-53 0 0,0 0-21 0 0,0 0-22 0 0,-19 37-30 0 0,-63 118-51 0 0,32-34 167 0 0,-92 273 241 0 0,124-347-451 0 0,18-47-34 0 0,0 0 90 0 0,0-4 542 0 0,35-128 196 0 0,-25 106-919 0 0,31-71 29 0 0,5 2-1 0 0,4 3 1 0 0,9-7-124 0 0,42-80 78 0 0,-58 120-15 0 0,-43 58-98 0 0,0 32-125 0 0,-15 207 464 0 0,14-206-277 0 0,1 0 1 0 0,2 0-1 0 0,1 0 1 0 0,1-1-1 0 0,2 1 0 0 0,9 27-27 0 0,-11-47 6 0 0,0-1-1 0 0,0 0 1 0 0,1 0-1 0 0,0 0 1 0 0,1 0 0 0 0,1-1-1 0 0,-1 0 1 0 0,1 0-1 0 0,1-1 1 0 0,0 0 0 0 0,6 5-6 0 0,-13-14 35 0 0,0 0-1 0 0,0 1 1 0 0,0-1 0 0 0,0 0 0 0 0,1 0 0 0 0,-1 0 0 0 0,0 0 0 0 0,0 0 0 0 0,0 0 0 0 0,1 0 0 0 0,-1-1 0 0 0,0 1 0 0 0,0 0 0 0 0,0-1 0 0 0,0 1 0 0 0,0 0 0 0 0,1-1 0 0 0,-1 1 0 0 0,0-1 0 0 0,0 0 0 0 0,0 1 0 0 0,0-1 0 0 0,-1 0 0 0 0,1 0 0 0 0,0 0 0 0 0,0 1 0 0 0,0-1 0 0 0,-1 0 0 0 0,1 0 0 0 0,0 0 0 0 0,-1 0 0 0 0,1 0 0 0 0,-1-1 0 0 0,1 1 0 0 0,-1 0 0 0 0,1 0 0 0 0,-1 0 0 0 0,0 0 0 0 0,0 0 0 0 0,1-2-35 0 0,4-6 178 0 0,14-26 52 0 0,-2 0-1 0 0,-2-1 0 0 0,-1 0 1 0 0,-2-2-1 0 0,-1 1 0 0 0,4-31-229 0 0,49-267 329 0 0,-53 235-347 0 0,-11 99-98 0 0,0 1-77 0 0,0 16-686 0 0,16 79-1875 0 0,-6-65-637 0 0,1 0-3376 0 0,-8-21 3882 0 0,3 10-9160 0 0</inkml:trace>
  <inkml:trace contextRef="#ctx0" brushRef="#br0" timeOffset="371.057">983 358 12923 0 0,'0'0'2040'0'0,"0"0"-346"0"0,0 0-186 0 0,0 0-46 0 0,0 0-145 0 0,0 0-244 0 0,0 0-256 0 0,0 0-206 0 0,0 0-144 0 0,0 0-84 0 0,0 0-41 0 0,0 0 0 0 0,20-3 889 0 0,201 9 1701 0 0,-87-28-2664 0 0,-72-3-378 0 0,-63 21-4544 0 0,-6 4-2191 0 0,5 0 2887 0 0,-1 0-7885 0 0</inkml:trace>
  <inkml:trace contextRef="#ctx0" brushRef="#br0" timeOffset="626.935">954 590 6609 0 0,'0'0'4328'0'0,"0"0"-1913"0"0,0 0-941 0 0,0 0-242 0 0,0 0 2 0 0,0 0 33 0 0,0 0-38 0 0,0 0-102 0 0,0 0-43 0 0,0 0-63 0 0,0 0-61 0 0,0 0-79 0 0,0 0-163 0 0,17-1-159 0 0,56-3-123 0 0,21-20 276 0 0,83 5-1316 0 0,-138 21-1317 0 0,-27 0-1313 0 0,0 2-3583 0 0,-5 2-5597 0 0</inkml:trace>
  <inkml:trace contextRef="#ctx0" brushRef="#br0" timeOffset="1437.005">1462 880 3513 0 0,'0'0'2332'0'0,"0"0"-181"0"0,0 0 77 0 0,0 0 105 0 0,0 0-55 0 0,0 0-288 0 0,0 0-347 0 0,0 0-312 0 0,0 0-195 0 0,0 0-125 0 0,0 0-84 0 0,0 0-108 0 0,0 0-116 0 0,-4-14 594 0 0,8-18-1086 0 0,2 0 0 0 0,1 1-1 0 0,2 0 1 0 0,1 0 0 0 0,1 1-1 0 0,2 0 1 0 0,0 1 0 0 0,2 0 0 0 0,2 2-1 0 0,0 0 1 0 0,2 0 0 0 0,1 2-1 0 0,10-10-210 0 0,-25 28 7 0 0,0 1 0 0 0,1-1 0 0 0,0 2 0 0 0,-1-1 0 0 0,2 0 0 0 0,-1 1 0 0 0,1 1 0 0 0,0-1 0 0 0,0 1 0 0 0,0 0-1 0 0,8-3-6 0 0,15 21-191 0 0,-19 41 190 0 0,-10-14 11 0 0,-1 1 0 0 0,-3-1-1 0 0,-1-1 1 0 0,-8 35-10 0 0,17-62 33 0 0,14-40 175 0 0,-11 15-236 0 0,21-25 40 0 0,1 0 0 0 0,2 2 0 0 0,2 2 0 0 0,1 1-1 0 0,2 1 1 0 0,37-24-12 0 0,-24 40-153 0 0,-43 56 95 0 0,-24 145 104 0 0,7-89-1060 0 0,29-89-2741 0 0,-4-9-2668 0 0,-9-3-5217 0 0</inkml:trace>
  <inkml:trace contextRef="#ctx0" brushRef="#br0" timeOffset="2014.964">2609 398 12579 0 0,'0'0'2129'0'0,"0"0"-766"0"0,0 0-321 0 0,0 0-3 0 0,0 0 46 0 0,0 0-14 0 0,0 0-33 0 0,0 0-130 0 0,0 0-137 0 0,0 0-130 0 0,0 0-141 0 0,0 0-98 0 0,-34 24-89 0 0,-103 77-98 0 0,75-38 32 0 0,54-48-195 0 0,1-5-35 0 0,1 0 1 0 0,-1 1-1 0 0,2 0 0 0 0,0 1 1 0 0,0-1-1 0 0,1 1 1 0 0,0 0-1 0 0,1 0 1 0 0,0 0-1 0 0,1 0 1 0 0,1 0-1 0 0,0 1 0 0 0,0-1 1 0 0,1 6-18 0 0,2-16 39 0 0,0 0 0 0 0,-1 0 0 0 0,1 0 0 0 0,0 0 0 0 0,0 0 0 0 0,0 0 0 0 0,0 0 0 0 0,0-1 0 0 0,1 1 1 0 0,-1-1-1 0 0,0 0 0 0 0,1 0 0 0 0,-1 0 0 0 0,1 0 0 0 0,-1 0 0 0 0,1 0 0 0 0,0-1 0 0 0,-1 1 0 0 0,1-1 0 0 0,0 1 0 0 0,-1-1 0 0 0,1 0 0 0 0,0 0 1 0 0,-1-1-1 0 0,1 1 0 0 0,0 0 0 0 0,-1-1 0 0 0,1 0 0 0 0,0 1 0 0 0,-1-1 0 0 0,1 0 0 0 0,-1-1 0 0 0,1 1 0 0 0,-1 0 0 0 0,0-1 0 0 0,0 1 0 0 0,1-1-39 0 0,36-22 177 0 0,-1-1-1 0 0,-1-3 0 0 0,-1-1 0 0 0,-1-1 1 0 0,-2-2-1 0 0,28-34-176 0 0,29-4 25 0 0,-79 111-42 0 0,-16 355 164 0 0,6-324-143 0 0,-4-1 1 0 0,-2 0 0 0 0,-4 0-1 0 0,-16 63-4 0 0,21-117 1 0 0,-1 0 0 0 0,-1-1 0 0 0,0 1 0 0 0,-1-2-1 0 0,-1 1 1 0 0,0-1 0 0 0,-1 0 0 0 0,-1-1 0 0 0,0 0-1 0 0,-1 0 1 0 0,-1-1 0 0 0,0-1 0 0 0,0 0 0 0 0,-1 0-1 0 0,-1-1 1 0 0,0-1 0 0 0,0 0 0 0 0,-1-2 0 0 0,-1 1-1 0 0,-2 0 0 0 0,15-8 3 0 0,0 1 0 0 0,0-1 0 0 0,0 0 0 0 0,0 0-1 0 0,0 0 1 0 0,0 0 0 0 0,0 0 0 0 0,0-1-1 0 0,-1 1 1 0 0,1-1 0 0 0,0 0 0 0 0,0 0 0 0 0,0 0-1 0 0,-1-1 1 0 0,1 1 0 0 0,0-1 0 0 0,0 0 0 0 0,0 1-1 0 0,0-1 1 0 0,0-1 0 0 0,0 1 0 0 0,0 0 0 0 0,0-1-1 0 0,1 1 1 0 0,-1-1 0 0 0,0 0 0 0 0,1 0-1 0 0,-1 0 1 0 0,1 0 0 0 0,0-1 0 0 0,0 1 0 0 0,0 0-1 0 0,0-1 1 0 0,0 0 0 0 0,0 1 0 0 0,1-1 0 0 0,-1 0-1 0 0,1 0 1 0 0,0 0 0 0 0,0 0 0 0 0,0 0 0 0 0,0 0-1 0 0,1 0 1 0 0,-1-2-3 0 0,3-18-7 0 0,1 0 0 0 0,1 0 0 0 0,1 0 0 0 0,1 1 0 0 0,1 0 0 0 0,1 0 0 0 0,1 0 0 0 0,1 1 0 0 0,0 1 0 0 0,2-1 0 0 0,0 2 0 0 0,2 0 0 0 0,0 0 0 0 0,1 1 0 0 0,1 1 0 0 0,6-5 7 0 0,12-16-61 0 0,1 1 0 0 0,3 1 1 0 0,0 2-1 0 0,3 2 0 0 0,20-12 61 0 0,-43 33-452 0 0,21-15-159 0 0,-13 11-6765 0 0,-23 12-4781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1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517 611 0 0 0,'0'0'1172'0'0,"0"0"-28"0"0,0 0-154 0 0,0 0 76 0 0,0 0 266 0 0,0 0 258 0 0,0 0 122 0 0,0 0-28 0 0,0 0-174 0 0,0 0-239 0 0,0 0-208 0 0,17-19-134 0 0,48-61-77 0 0,-44 39 1488 0 0,-20 39-2157 0 0,0 0 1 0 0,-1 0 0 0 0,1 0 0 0 0,-1 0-1 0 0,0-1 1 0 0,0 1 0 0 0,0 0 0 0 0,0 0 0 0 0,0 0-1 0 0,0-1 1 0 0,0 1 0 0 0,-1 0 0 0 0,1 0-1 0 0,-1 0 1 0 0,0 0 0 0 0,0 0 0 0 0,1 0-1 0 0,-1 0 1 0 0,0 0 0 0 0,-1 0 0 0 0,1 0-1 0 0,0 0 1 0 0,-1 1 0 0 0,0-2-184 0 0,-78-26 1514 0 0,57 26-1441 0 0,-1 1 0 0 0,0 1 0 0 0,0 1 0 0 0,0 1 0 0 0,1 2 0 0 0,-1 0 0 0 0,1 1 0 0 0,-1 1 0 0 0,1 1 1 0 0,1 2-1 0 0,-1 0 0 0 0,1 1 0 0 0,1 1 0 0 0,0 1 0 0 0,0 1 0 0 0,-17 13-73 0 0,36-24 4 0 0,0 0 0 0 0,0-1 0 0 0,0 1-1 0 0,-1 0 1 0 0,1 1 0 0 0,0-1 0 0 0,0 0 0 0 0,0 1-1 0 0,0-1 1 0 0,1 1 0 0 0,-1-1 0 0 0,0 1 0 0 0,1 0-1 0 0,-1 0 1 0 0,1 0 0 0 0,0 0 0 0 0,-1 0 0 0 0,1 0-1 0 0,0 0 1 0 0,0 0 0 0 0,0 0 0 0 0,0 1 0 0 0,1-1-1 0 0,-1 0 1 0 0,1 0 0 0 0,-1 1 0 0 0,1-1 0 0 0,0 1-1 0 0,0-1 1 0 0,0 0 0 0 0,0 1 0 0 0,0-1 0 0 0,1 0-1 0 0,-1 1 1 0 0,1-1 0 0 0,-1 0 0 0 0,1 1 0 0 0,0-1-1 0 0,0 0 1 0 0,0 0 0 0 0,0 0 0 0 0,0 0 0 0 0,1 0-1 0 0,-1 0 1 0 0,1 0 0 0 0,-1 0 0 0 0,2 1-4 0 0,11 3 29 0 0,-1 0 1 0 0,1 0-1 0 0,0-1 0 0 0,0-1 1 0 0,1 0-1 0 0,-1-2 0 0 0,1 1 1 0 0,0-2-1 0 0,0 0 0 0 0,0 0 1 0 0,0-1-1 0 0,-1-1 1 0 0,12-2-30 0 0,26 1 87 0 0,-52 2-77 0 0,-1 1 1 0 0,1-1-1 0 0,-1 0 0 0 0,1 1 0 0 0,-1-1 0 0 0,1 1 0 0 0,0-1 1 0 0,-1 1-1 0 0,1-1 0 0 0,-1 1 0 0 0,1-1 0 0 0,0 1 0 0 0,0-1 0 0 0,-1 1 1 0 0,1-1-1 0 0,0 1 0 0 0,0 0 0 0 0,0-1 0 0 0,-1 1 0 0 0,1-1 1 0 0,0 1-1 0 0,0 0 0 0 0,0-1 0 0 0,0 1 0 0 0,0 0 0 0 0,0-1 0 0 0,1 1 1 0 0,-1-1-1 0 0,0 1 0 0 0,0 0 0 0 0,0-1 0 0 0,0 1 0 0 0,1-1 0 0 0,-1 1 1 0 0,0-1-1 0 0,1 1 0 0 0,-1-1 0 0 0,0 1 0 0 0,1-1 0 0 0,-1 1 1 0 0,1-1-1 0 0,-1 1 0 0 0,0-1 0 0 0,1 0 0 0 0,-1 1 0 0 0,1-1 0 0 0,0 1 1 0 0,-1-1-1 0 0,1 0 0 0 0,-1 0 0 0 0,1 1 0 0 0,-1-1 0 0 0,1 0 1 0 0,0 0-11 0 0,-6 4 19 0 0,-240 186 559 0 0,235-180-573 0 0,-4 2 3 0 0,0 1 1 0 0,2 0 0 0 0,-1 1-1 0 0,2 0 1 0 0,0 1-1 0 0,1 0 1 0 0,0 1-1 0 0,-4 10-8 0 0,13-19 13 0 0,0 0-1 0 0,1-1 1 0 0,0 1 0 0 0,0 0-1 0 0,0-1 1 0 0,1 1-1 0 0,0 0 1 0 0,1-1 0 0 0,-1 1-1 0 0,1-1 1 0 0,1 1-1 0 0,-1-1 1 0 0,1 0-1 0 0,0 0 1 0 0,0 0 0 0 0,1 0-1 0 0,0-1 1 0 0,0 1-1 0 0,0-1 1 0 0,0 0 0 0 0,1 0-1 0 0,0-1 1 0 0,0 1-1 0 0,0-1 1 0 0,1 0-1 0 0,-1-1 1 0 0,1 1 0 0 0,0-1-1 0 0,0 0 1 0 0,0 0-1 0 0,1-1 1 0 0,0 0-13 0 0,8 3 66 0 0,0-1-1 0 0,0 0 1 0 0,1-2 0 0 0,0 0 0 0 0,-1 0-1 0 0,1-1 1 0 0,0-1 0 0 0,4-1-66 0 0,-1 1 23 0 0,-13-1-72 0 0,0 0-1 0 0,-1-1 0 0 0,1 1 0 0 0,0-1 0 0 0,-1 0 1 0 0,0 0-1 0 0,1-1 0 0 0,-1 0 0 0 0,0 0 0 0 0,0 0 1 0 0,0 0-1 0 0,-1-1 0 0 0,1 0 0 0 0,-1 0 0 0 0,0 0 1 0 0,0 0-1 0 0,0-1 0 0 0,-1 1 0 0 0,1-1 0 0 0,0-3 50 0 0,19-29-3660 0 0,-6 3-4588 0 0,-12 22-3702 0 0</inkml:trace>
  <inkml:trace contextRef="#ctx0" brushRef="#br0" timeOffset="355.947">271 0 13659 0 0,'0'0'1486'0'0,"0"0"-223"0"0,0 0-259 0 0,0 0-83 0 0,0 0-5 0 0,0 0-33 0 0,0 0-121 0 0,0 0-146 0 0,0 0-168 0 0,0 0-123 0 0,0 0-11 0 0,0 0 77 0 0,0 0 83 0 0,1 9 48 0 0,36 196 1785 0 0,-27-43-1461 0 0,-7 0 0 0 0,-11 87-846 0 0,-5-111 91 0 0,-6-2 0 0 0,-22 73-91 0 0,-2-33 28 0 0,42-175-62 0 0,0 0 1 0 0,1 0-1 0 0,-1 0 1 0 0,0 0-1 0 0,1 0 1 0 0,0 0-1 0 0,-1 0 1 0 0,1 0 0 0 0,-1 0-1 0 0,1 0 1 0 0,0 1-1 0 0,0-1 1 0 0,0 0-1 0 0,0 0 1 0 0,0 0-1 0 0,0 0 1 0 0,0 0-1 0 0,0 0 1 0 0,0 1-1 0 0,0-1 1 0 0,0 0-1 0 0,1 0 1 0 0,-1 0 0 0 0,1 0-1 0 0,-1 0 1 0 0,1 0-1 0 0,-1 0 1 0 0,1 0-1 0 0,-1 0 1 0 0,1 0-1 0 0,0 0 1 0 0,-1-1-1 0 0,1 1 1 0 0,0 0-1 0 0,0 0 1 0 0,0-1 0 0 0,0 1-1 0 0,0 0 1 0 0,0-1-1 0 0,0 1 1 0 0,0-1-1 0 0,0 1 1 0 0,1 0 33 0 0,2-1-1427 0 0,6-1-1426 0 0,-4-2-5321 0 0,0-1-4062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2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0 0 0,'0'0'1820'0'0,"0"0"-541"0"0,0 0-138 0 0,0 0 224 0 0,0 0 284 0 0,0 0 154 0 0,0 0-50 0 0,0 0-226 0 0,0 0-317 0 0,0 0-282 0 0,0 0-196 0 0,4 12 4713 0 0,12-5-5098 0 0,0 0 0 0 0,1-1 0 0 0,-1-1-1 0 0,1 0 1 0 0,1-1 0 0 0,-1-1 0 0 0,0-1 0 0 0,1-1-1 0 0,-1 0 1 0 0,1-1 0 0 0,-1-1 0 0 0,13-2-347 0 0,25 2 379 0 0,222-10 334 0 0,-212 8-441 0 0,-60 3-4516 0 0,-11-1-4609 0 0,4 1-2492 0 0</inkml:trace>
  <inkml:trace contextRef="#ctx0" brushRef="#br0" timeOffset="311.224">37 553 11074 0 0,'0'0'2566'0'0,"0"0"-1145"0"0,0 0-475 0 0,0 0-83 0 0,0 0 25 0 0,0 0-43 0 0,0 0-169 0 0,0 0-159 0 0,0 0-57 0 0,0 0 14 0 0,0 0 27 0 0,0 0 6 0 0,0 0-51 0 0,24 0-51 0 0,156-4 780 0 0,114 24 47 0 0,-259-12-1059 0 0,-5-1-2062 0 0,-10-5-7373 0 0,-20-2-1975 0 0</inkml:trace>
  <inkml:trace contextRef="#ctx0" brushRef="#br0" timeOffset="1187.389">252 1 12043 0 0,'0'0'1556'0'0,"0"0"-150"0"0,0 0-193 0 0,0 0-82 0 0,0 0-73 0 0,0 0-200 0 0,0 0-251 0 0,0 0-245 0 0,0 0-149 0 0,0 0-1 0 0,0 0 84 0 0,0 0 122 0 0,4 7 79 0 0,59 79 1313 0 0,-42-72-1550 0 0,0 0 0 0 0,1-1 0 0 0,1-2 0 0 0,0 0 0 0 0,1-1 0 0 0,0-1 0 0 0,0-2 0 0 0,0 0 0 0 0,1-2 0 0 0,3 0-260 0 0,-2 0 41 0 0,-1 0 1 0 0,0 2-1 0 0,1 1 0 0 0,-2 1 1 0 0,0 1-1 0 0,0 1 1 0 0,-1 1-1 0 0,0 1 0 0 0,13 10-41 0 0,-32-18 7 0 0,0 0 0 0 0,0 0-1 0 0,0 0 1 0 0,0 0-1 0 0,-1 1 1 0 0,0-1 0 0 0,0 1-1 0 0,-1 0 1 0 0,1 0-1 0 0,-1 0 1 0 0,0 0 0 0 0,-1 0-1 0 0,0 0 1 0 0,0 1-1 0 0,0-1 1 0 0,-1 0 0 0 0,1 1-1 0 0,-2-1 1 0 0,1 0-1 0 0,-1 1 1 0 0,0-1 0 0 0,0 0-1 0 0,0 0 1 0 0,-1 1-1 0 0,0-1 1 0 0,0 0 0 0 0,-1-1-1 0 0,0 1 1 0 0,0 0-1 0 0,0-1 1 0 0,-1 0 0 0 0,0 1-1 0 0,0-1 1 0 0,0-1-1 0 0,0 1 1 0 0,-1-1 0 0 0,0 1-1 0 0,1-1 1 0 0,-2 0-7 0 0,-88 78 342 0 0,-4-4 0 0 0,-2-4 1 0 0,-26 9-343 0 0,95-47 53 0 0,31-35-40 0 0,0 2-13 0 0,0-2-9 0 0,0-1 17 0 0,0 0 17 0 0,0 0-2 0 0,0 0 9 0 0,0 0-9 0 0,0 0 6 0 0,0 0 7 0 0,0 0 15 0 0,0 0-2 0 0,0 0 4 0 0,0 0 19 0 0,0 0-4 0 0,0 0 2 0 0,0 0-5 0 0,0 0-6 0 0,0 0-19 0 0,0 0 1 0 0,0 0-16 0 0,0 0-10 0 0,0 0 10 0 0,0 0-5 0 0,0 0 2 0 0,0 0-5 0 0,0 0-2 0 0,0 0-6 0 0,0 0 1 0 0,0 0 3 0 0,0 0-4 0 0,0 0 2 0 0,0 0 8 0 0,0 0-11 0 0,0 0-10 0 0,0 0 14 0 0,0 0 4 0 0,0 0-1 0 0,0 0-8 0 0,0 0-10 0 0,0 0 10 0 0,0 0 3 0 0,0 0-16 0 0,0 0-13 0 0,0 0 8 0 0,0 0 7 0 0,0 0 12 0 0,0 0-9 0 0,0 0 9 0 0,0 0 12 0 0,0 0-4 0 0,0 0-11 0 0,0 0-18 0 0,0 0-8 0 0,0 0 5 0 0,0 0 10 0 0,0 0 14 0 0,0 0-8 0 0,0 0 12 0 0,0 0-1 0 0,0 0-16 0 0,0 0 15 0 0,0 0 8 0 0,0 0 2 0 0,0 0-14 0 0,0 0-18 0 0,0 0-4 0 0,0 0 0 0 0,0 0-4 0 0,0 0-10 0 0,0 0 19 0 0,0 0 16 0 0,0 0 7 0 0,0 0 7 0 0,0 0-31 0 0,0 0-1 0 0,0 0-7 0 0,0 0-4 0 0,0 0-27 0 0,0 0-17 0 0,0 0-23 0 0,0 0-14 0 0,0 0-45 0 0,0 0-55 0 0,0 0-112 0 0,0-3 183 0 0,0 2-1483 0 0,0 1-5181 0 0,0 0-4608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2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135 140 6009 0 0,'0'0'2378'0'0,"0"0"-440"0"0,0 0-227 0 0,0 0-56 0 0,0 0-31 0 0,0 0-137 0 0,0 0-240 0 0,0 0-295 0 0,0 0-293 0 0,0 0-233 0 0,0 0-146 0 0,0 0-94 0 0,0 12 248 0 0,9 271 3109 0 0,19 209-2173 0 0,-26-429-1081 0 0,-1 0-3932 0 0,-11-92-8418 0 0,8 21 1577 0 0</inkml:trace>
  <inkml:trace contextRef="#ctx0" brushRef="#br0" timeOffset="329.889">1 250 9266 0 0,'0'0'1382'0'0,"0"0"-121"0"0,0 0-61 0 0,0 0 66 0 0,0 0 20 0 0,0 0-78 0 0,0 0-138 0 0,0 0-176 0 0,0 0-125 0 0,0 0-104 0 0,32-33-69 0 0,107-102-72 0 0,-68 90-53 0 0,-44 36-272 0 0,0 1-1 0 0,0 2 1 0 0,1 1 0 0 0,0 1 0 0 0,0 1-1 0 0,0 2 1 0 0,1 0 0 0 0,-1 2-1 0 0,0 2 1 0 0,5 1-199 0 0,-24-2 31 0 0,0 1 0 0 0,-1 0 0 0 0,1 0 0 0 0,0 1 0 0 0,-1 0 0 0 0,0 0 0 0 0,0 1 0 0 0,0 0 0 0 0,-1 1 1 0 0,0 0-1 0 0,0 0 0 0 0,0 0 0 0 0,0 1 0 0 0,-1 0 0 0 0,-1 0 0 0 0,1 1 0 0 0,-1 0 0 0 0,0 0 0 0 0,-1 0 0 0 0,0 0 0 0 0,0 1 0 0 0,-1-1 0 0 0,0 1 0 0 0,0 0 0 0 0,-1 0 0 0 0,0 0 0 0 0,-1 0 0 0 0,0 1 0 0 0,0 2-31 0 0,0 0 65 0 0,-1 0-1 0 0,-1 0 1 0 0,0 0-1 0 0,-1-1 1 0 0,0 1-1 0 0,0 0 1 0 0,-1-1-1 0 0,-1 0 1 0 0,0 1-1 0 0,-1-2 1 0 0,0 1-1 0 0,0 0 1 0 0,-1-1-1 0 0,-6 7-64 0 0,-2 3 32 0 0,-2-1 1 0 0,-1-1-1 0 0,0 0 0 0 0,-1-1 1 0 0,-1-1-1 0 0,0-1 0 0 0,-1-1 0 0 0,-1 0 1 0 0,0-2-1 0 0,-1 0 0 0 0,0-2 0 0 0,0 0 1 0 0,-2-1-1 0 0,1-2 0 0 0,-12 3-32 0 0,-56-6-373 0 0,90-4 310 0 0,0 1-1 0 0,0-1 1 0 0,0 0 0 0 0,0 0 0 0 0,0 0 0 0 0,0 0-1 0 0,0 0 1 0 0,0 0 0 0 0,0 0 0 0 0,0 0-1 0 0,0 0 1 0 0,0 0 0 0 0,1-1 0 0 0,-1 1-1 0 0,0 0 1 0 0,0 0 0 0 0,0-1 0 0 0,0 1 0 0 0,0-1-1 0 0,0 1 1 0 0,0-1 0 0 0,1 1 0 0 0,-1-1-1 0 0,0 0 1 0 0,0 1 0 0 0,1-1 0 0 0,-1 0 0 0 0,0 0-1 0 0,1 1 1 0 0,-1-1 0 0 0,1 0 0 0 0,-1 0-1 0 0,1 0 1 0 0,-1 0 0 0 0,1 0 0 0 0,0 0 0 0 0,0 0-1 0 0,-1 0 1 0 0,1 0 0 0 0,0 0 0 0 0,0 0-1 0 0,0 0 1 0 0,0 0 0 0 0,0 0 0 0 0,0 1 0 0 0,0-1-1 0 0,0 0 1 0 0,0 0 0 0 0,1 0 0 0 0,-1 0-1 0 0,0 0 1 0 0,1 0 0 0 0,-1 0 0 0 0,0 0 0 0 0,1-1 63 0 0,25-27-8311 0 0,-15 22-1747 0 0</inkml:trace>
  <inkml:trace contextRef="#ctx0" brushRef="#br0" timeOffset="1144.728">1628 239 12251 0 0,'0'0'1871'0'0,"0"0"-392"0"0,0 0-218 0 0,0 0 21 0 0,0 0 50 0 0,0 0-56 0 0,0 0-185 0 0,0 0-201 0 0,0 0-185 0 0,0 0-138 0 0,0 0-97 0 0,0 0-69 0 0,0 0-56 0 0,-30 17-43 0 0,-93 51-25 0 0,34-6 635 0 0,46-36-447 0 0,-1-2 0 0 0,-1-2 0 0 0,0-3-1 0 0,-28 8-464 0 0,67-25-31 0 0,5-2 50 0 0,0 0 1 0 0,0 0-1 0 0,0 0 1 0 0,0 0 0 0 0,0 0-1 0 0,1 1 1 0 0,-1-1-1 0 0,0 0 1 0 0,0 0 0 0 0,0 0-1 0 0,0 1 1 0 0,1-1-1 0 0,-1 1 1 0 0,0-1 0 0 0,0 0-1 0 0,1 1 1 0 0,-1-1-1 0 0,0 1 1 0 0,0 0 0 0 0,1-1-1 0 0,-1 1 1 0 0,1-1-1 0 0,-1 1 1 0 0,1 0-1 0 0,-1 0 1 0 0,1-1 0 0 0,-1 1-1 0 0,1 0 1 0 0,0 0-1 0 0,-1-1 1 0 0,1 1 0 0 0,0 0-1 0 0,-1 0 1 0 0,1 0-1 0 0,0 0 1 0 0,0 0 0 0 0,0-1-1 0 0,0 1 1 0 0,0 0-1 0 0,0 0 1 0 0,0 0 0 0 0,0 0-1 0 0,0 0 1 0 0,1 0-1 0 0,-1-1 1 0 0,0 1 0 0 0,1 0-1 0 0,-1 0 1 0 0,0 0-1 0 0,1-1 1 0 0,-1 1 0 0 0,1 0-1 0 0,-1 0 1 0 0,1-1-1 0 0,-1 1 1 0 0,1 0-20 0 0,17 26 115 0 0,0-1-1 0 0,2-1 1 0 0,1-1 0 0 0,1 0-1 0 0,1-2 1 0 0,17 13-115 0 0,88 72 210 0 0,-61-55 43 0 0,-69-55-5145 0 0,-3 0-2159 0 0,2 2-4905 0 0</inkml:trace>
  <inkml:trace contextRef="#ctx0" brushRef="#br0" timeOffset="1611.878">805 736 11298 0 0,'0'0'1757'0'0,"0"0"-198"0"0,0 0-115 0 0,0 0 59 0 0,0 0 80 0 0,0 0-88 0 0,0 0-173 0 0,0 0-214 0 0,0 0-228 0 0,0 0-197 0 0,0 0-164 0 0,0 0-102 0 0,0 0-73 0 0,-2-7 1026 0 0,45 65-568 0 0,2-2 0 0 0,3-3 0 0 0,14 10-802 0 0,47 52 420 0 0,16 21 5 0 0,-117-121-367 0 0,-8-14-44 0 0,0-1-7 0 0,0 0-10 0 0,0 0 9 0 0,0 0 2 0 0,0 0-3 0 0,0 0-10 0 0,0 0-17 0 0,4-23-6134 0 0,-1 17 1318 0 0,-1 2-7223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3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11106 0 0,'0'0'2818'0'0,"0"0"-1111"0"0,0 0-618 0 0,0 0-59 0 0,0 0 87 0 0,0 0 19 0 0,0 0-131 0 0,0 0-207 0 0,0 0-210 0 0,0 0-96 0 0,0 0 60 0 0,0 0 64 0 0,0 0 39 0 0,4 11-41 0 0,-1-3-499 0 0,0-4-57 0 0,-2 1-1 0 0,1-1 1 0 0,0 1 0 0 0,-1 0-1 0 0,0 0 1 0 0,0 0 0 0 0,0 0-1 0 0,-1 0 1 0 0,1-1 0 0 0,-1 1 0 0 0,0 0-1 0 0,-1 0 1 0 0,1 0 0 0 0,-2 5-58 0 0,-154 541 1471 0 0,142-497-1535 0 0,-3-1 1 0 0,-2-1 0 0 0,-3-1-1 0 0,-11 19 64 0 0,12-36-1620 0 0,15-115-13068 0 0,6 63 9533 0 0,0 2-845 0 0</inkml:trace>
  <inkml:trace contextRef="#ctx0" brushRef="#br0" timeOffset="514.731">103 509 4969 0 0,'0'0'1478'0'0,"0"0"-214"0"0,0 0 55 0 0,0 0 137 0 0,0 0 26 0 0,0 0-115 0 0,0 0-219 0 0,0 0-168 0 0,0 0-153 0 0,0 0-111 0 0,0 0-73 0 0,0 0-23 0 0,0 0 2 0 0,2 27-9 0 0,8 84-29 0 0,-11-110-565 0 0,1 0 1 0 0,0 0-1 0 0,-1 1 0 0 0,1-1 0 0 0,0 0 1 0 0,0 0-1 0 0,0 0 0 0 0,0 0 0 0 0,0 0 0 0 0,0 0 1 0 0,0 0-1 0 0,0 0 0 0 0,0 0 0 0 0,0 0 0 0 0,1 0 1 0 0,-1 0-1 0 0,0 0 0 0 0,1 0 0 0 0,-1 0 0 0 0,1 0 1 0 0,-1 0-1 0 0,1 0 0 0 0,0 0 0 0 0,-1 0 0 0 0,1 0 1 0 0,0-1-1 0 0,0 1 0 0 0,-1 0 0 0 0,1 0 0 0 0,0-1 1 0 0,0 1-1 0 0,0-1 0 0 0,0 1 0 0 0,0-1 0 0 0,0 1 1 0 0,0-1-1 0 0,0 1 0 0 0,0-1 0 0 0,0 0 0 0 0,0 0 1 0 0,0 1-1 0 0,0-1 0 0 0,1 0-19 0 0,4 0 164 0 0,6 2-10 0 0,0-1 1 0 0,0 0-1 0 0,0 0 1 0 0,0-2-1 0 0,0 1 1 0 0,0-1-1 0 0,0-1 1 0 0,0 0 0 0 0,0-1-1 0 0,0 0 1 0 0,0-1-1 0 0,-1-1 1 0 0,0 1-1 0 0,0-2 1 0 0,0 1-1 0 0,-1-2 1 0 0,0 1-1 0 0,0-1 1 0 0,0-1-1 0 0,3-3-154 0 0,9-10 135 0 0,0 0 1 0 0,-2-1-1 0 0,0-1 0 0 0,-2-1 0 0 0,0-1 0 0 0,-2 0 1 0 0,9-20-136 0 0,-13 21 85 0 0,-1 0 0 0 0,-2-1 0 0 0,0 0 0 0 0,-2-1 0 0 0,-1 0 0 0 0,-1 0 0 0 0,-1 0 0 0 0,-1 0 0 0 0,-1-1 1 0 0,-2-16-86 0 0,-11 44 196 0 0,4 8-184 0 0,1 0 0 0 0,0 0 1 0 0,0 0-1 0 0,1 1 0 0 0,1 0 1 0 0,-1 0-1 0 0,1 0 0 0 0,1 1 1 0 0,0-1-1 0 0,0 6-12 0 0,1-8 13 0 0,-19 69 241 0 0,4 1 1 0 0,3 1 0 0 0,4 0 0 0 0,3 1-1 0 0,3 37-254 0 0,10 60 143 0 0,-6-178-168 0 0,1 1-1 0 0,-1 0 1 0 0,0-1-1 0 0,1 1 1 0 0,-1 0 0 0 0,0-1-1 0 0,1 1 1 0 0,-1 0 0 0 0,1-1-1 0 0,-1 1 1 0 0,1 0 0 0 0,-1 0-1 0 0,0-1 1 0 0,1 1 0 0 0,-1 0-1 0 0,1 0 1 0 0,-1 0-1 0 0,1 0 1 0 0,-1 0 0 0 0,1 0-1 0 0,-1 0 1 0 0,1 0 0 0 0,-1 0-1 0 0,1 0 1 0 0,-1 0 0 0 0,1 0-1 0 0,-1 0 1 0 0,1 0 0 0 0,-1 0-1 0 0,1 0 1 0 0,-1 1-1 0 0,1-1 1 0 0,-1 0 0 0 0,1 0-1 0 0,-1 1 1 0 0,1-1 0 0 0,-1 0-1 0 0,0 1 1 0 0,1-1 0 0 0,-1 0-1 0 0,1 1 1 0 0,-1-1 0 0 0,0 0-1 0 0,0 1 1 0 0,1-1-1 0 0,-1 1 1 0 0,0-1 0 0 0,0 1-1 0 0,1-1 1 0 0,-1 1 0 0 0,0-1-1 0 0,0 1 1 0 0,0-1 0 0 0,0 1-1 0 0,0-1 1 0 0,0 1-1 0 0,0-1 1 0 0,0 1 0 0 0,0-1-1 0 0,0 1 1 0 0,0-1 0 0 0,0 1-1 0 0,0-1 1 0 0,0 1 0 0 0,0-1-1 0 0,-1 1 26 0 0,14-32-2853 0 0,-3 11-4060 0 0,-6 9-4752 0 0</inkml:trace>
  <inkml:trace contextRef="#ctx0" brushRef="#br0" timeOffset="783.614">766 516 9930 0 0,'0'0'4065'0'0,"0"0"-2114"0"0,0 0-760 0 0,0 0 12 0 0,0 0 119 0 0,0 0 30 0 0,0 0-153 0 0,0 0-226 0 0,0 0-203 0 0,0 0-153 0 0,-13 34-102 0 0,-39 109-91 0 0,11-11 384 0 0,33-18-681 0 0,9-113-244 0 0,0 0 0 0 0,0-1 0 0 0,1 1 0 0 0,-1 0 0 0 0,0-1 0 0 0,0 1 1 0 0,1-1-1 0 0,-1 1 0 0 0,0-1 0 0 0,1 1 0 0 0,-1-1 0 0 0,1 0 0 0 0,-1 0 0 0 0,0 0 0 0 0,1 0 0 0 0,-1 0 0 0 0,1 0 0 0 0,-1 0 0 0 0,0 0 0 0 0,1 0 1 0 0,-1-1-1 0 0,1 1 0 0 0,-1-1 0 0 0,0 1 0 0 0,1-1 0 0 0,-1 1 0 0 0,0-1 0 0 0,0 0 0 0 0,0 0 0 0 0,1 0 0 0 0,-1 1 0 0 0,0-1 0 0 0,0 0 0 0 0,0 0 1 0 0,0 0-1 0 0,-1-1 0 0 0,1 1 117 0 0,17-20-7718 0 0,-11 13-3484 0 0</inkml:trace>
  <inkml:trace contextRef="#ctx0" brushRef="#br0" timeOffset="1069.402">985 593 10442 0 0,'0'0'1830'0'0,"0"0"-255"0"0,0 0-28 0 0,0 0-41 0 0,0 0-110 0 0,0 0-209 0 0,0 0-267 0 0,0 0-205 0 0,0 0-139 0 0,0 0-91 0 0,0 0-54 0 0,0 0-24 0 0,-32 27-26 0 0,-99 83-34 0 0,73-66 461 0 0,58-44-781 0 0,-1 0-1 0 0,1 0 0 0 0,-1 0 1 0 0,1 0-1 0 0,0 0 1 0 0,-1 1-1 0 0,1-1 0 0 0,-1 0 1 0 0,1 0-1 0 0,0 1 1 0 0,-1-1-1 0 0,1 0 1 0 0,0 0-1 0 0,-1 1 0 0 0,1-1 1 0 0,0 0-1 0 0,0 1 1 0 0,-1-1-1 0 0,1 0 0 0 0,0 1 1 0 0,0-1-1 0 0,-1 0 1 0 0,1 1-1 0 0,0-1 0 0 0,0 1 1 0 0,0-1-1 0 0,0 0 1 0 0,0 1-1 0 0,0-1 0 0 0,0 1 1 0 0,-1-1-1 0 0,1 1 1 0 0,0-1-1 0 0,1 0 0 0 0,-1 1 1 0 0,0-1-1 0 0,0 1 1 0 0,0-1-1 0 0,0 1 0 0 0,0-1 1 0 0,0 0-1 0 0,0 1 1 0 0,1-1-1 0 0,-1 1 0 0 0,0-1 1 0 0,0 0-1 0 0,0 1 1 0 0,1-1-1 0 0,-1 0 1 0 0,0 1-1 0 0,1-1 0 0 0,-1 0 1 0 0,0 0-1 0 0,1 1 1 0 0,-1-1-1 0 0,0 0 0 0 0,1 0 1 0 0,-1 1-1 0 0,1-1 1 0 0,-1 0-1 0 0,0 0 0 0 0,1 0 1 0 0,-1 0-27 0 0,37 17 781 0 0,-24-12-521 0 0,-2 0-122 0 0,0 0-1 0 0,-1 1 1 0 0,0 1 0 0 0,0 0-1 0 0,0 0 1 0 0,-1 1 0 0 0,0 0 0 0 0,-1 0-1 0 0,0 1 1 0 0,0 0 0 0 0,-1 0-1 0 0,0 1 1 0 0,0 0 0 0 0,-1 1 0 0 0,2 6-138 0 0,27 49-537 0 0,-25-63-1148 0 0,-6-2-6090 0 0,-3-1-4807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3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26 654 3961 0 0,'0'0'1675'0'0,"0"0"-340"0"0,0 0-16 0 0,0 0 289 0 0,0 0 187 0 0,0 0-38 0 0,0 0-261 0 0,0 0-315 0 0,0 0-230 0 0,0 0-176 0 0,0 0-136 0 0,0 0-94 0 0,0 0-36 0 0,-4 2 16 0 0,-13 6 19 0 0,12-7 16 0 0,5-1 7 0 0,0 0-27 0 0,0 0-24 0 0,0 0-30 0 0,0 0-14 0 0,0 0-7 0 0,0 0-10 0 0,0-19 988 0 0,3-1-1301 0 0,1-1 1 0 0,1 0-1 0 0,0 1 1 0 0,2 0-1 0 0,0 0 1 0 0,1 1-1 0 0,1 0 1 0 0,1 0-1 0 0,1 1 1 0 0,0 1-1 0 0,1 0 1 0 0,1 0-1 0 0,6-5-142 0 0,7-13 160 0 0,154-200 207 0 0,-72 143-268 0 0,-106 92-101 0 0,0 0 0 0 0,0 0 0 0 0,0 1 0 0 0,0-1 0 0 0,0 0 1 0 0,0 1-1 0 0,0-1 0 0 0,0 1 0 0 0,0 0 0 0 0,0 0 0 0 0,0 0 0 0 0,-1 0 1 0 0,1 0-1 0 0,0 0 0 0 0,-1 0 0 0 0,1 0 0 0 0,0 1 0 0 0,-1-1 0 0 0,0 0 1 0 0,1 1-1 0 0,-1 0 0 0 0,0-1 0 0 0,0 1 0 0 0,0 0 0 0 0,0-1 0 0 0,0 1 1 0 0,0 0-1 0 0,0 0 0 0 0,-1 0 0 0 0,1 0 0 0 0,-1 0 0 0 0,1 0 0 0 0,-1 0 1 0 0,0 0-1 0 0,0 0 0 0 0,0 0 0 0 0,0 0 0 0 0,0 1 2 0 0,4 187 25 0 0,-37-5 63 0 0,30-169-57 0 0,6-21 90 0 0,11-23-130 0 0,0 0-1 0 0,2 1 1 0 0,1 1-1 0 0,1 0 1 0 0,1 2-1 0 0,6-6 10 0 0,29-38-16 0 0,-40 47 9 0 0,2 2-1 0 0,0 0 1 0 0,2 1-1 0 0,0 0 1 0 0,1 2-1 0 0,0 0 1 0 0,1 1-1 0 0,5-2 8 0 0,68-2-85 0 0,-90 21 83 0 0,0 0 1 0 0,-1 0-1 0 0,0 1 1 0 0,1-1 0 0 0,-1 0-1 0 0,0 1 1 0 0,0-1-1 0 0,0 1 1 0 0,-1 0-1 0 0,1 0 1 0 0,-1-1 0 0 0,1 1-1 0 0,-1 0 1 0 0,0 0-1 0 0,0 0 1 0 0,0 1-1 0 0,-1-1 1 0 0,1 0-1 0 0,-1 0 1 0 0,0 0 0 0 0,1 1-1 0 0,-1-1 1 0 0,-1 0-1 0 0,1 0 1 0 0,0 0-1 0 0,-1 2 2 0 0,0 16 7 0 0,-1 0-1 0 0,-1 0 0 0 0,-1 0 0 0 0,0 0 1 0 0,-2-1-1 0 0,-1 0 0 0 0,0 0 0 0 0,-1 0 0 0 0,-2 1-6 0 0,-30 85-1383 0 0,72-101-5835 0 0,-19-6 872 0 0,-3-2-5122 0 0</inkml:trace>
  <inkml:trace contextRef="#ctx0" brushRef="#br0" timeOffset="595.371">1504 32 10082 0 0,'0'0'2573'0'0,"0"0"-856"0"0,0 0-363 0 0,0 0-50 0 0,0 0 22 0 0,0 0-80 0 0,0 0-154 0 0,0 0-176 0 0,0 0-168 0 0,0 0-165 0 0,0 0-112 0 0,0 0-95 0 0,-28 14-63 0 0,-89 43-46 0 0,62-11 100 0 0,47-34-274 0 0,4-5-37 0 0,-9 8 11 0 0,1 0 0 0 0,1 1 0 0 0,0 0 0 0 0,1 1 0 0 0,1 1 0 0 0,1-1 0 0 0,0 1 0 0 0,2 0 0 0 0,0 1 0 0 0,1 0 0 0 0,0 0 0 0 0,-1 18-67 0 0,6-35 6 0 0,0 0 1 0 0,1-1-1 0 0,-1 1 0 0 0,0 0 1 0 0,1 0-1 0 0,-1-1 0 0 0,1 1 1 0 0,-1 0-1 0 0,1 0 0 0 0,0-1 1 0 0,0 1-1 0 0,0-1 0 0 0,0 1 1 0 0,0-1-1 0 0,0 1 0 0 0,0-1 1 0 0,0 0-1 0 0,1 1 0 0 0,-1-1 1 0 0,1 0-1 0 0,-1 0 0 0 0,1 0 1 0 0,-1 0-1 0 0,1 0 0 0 0,-1 0 1 0 0,1 0-1 0 0,0-1 0 0 0,-1 1 1 0 0,1-1-1 0 0,0 1 0 0 0,0-1 1 0 0,-1 0-1 0 0,1 1 0 0 0,0-1 1 0 0,0 0-1 0 0,0 0 0 0 0,0 0 1 0 0,-1-1-7 0 0,75-16 655 0 0,-43-5-519 0 0,0-1 0 0 0,-2-2 0 0 0,-1-1 0 0 0,-1-1 0 0 0,-1-2 0 0 0,-1 0 0 0 0,12-20-136 0 0,-7 11 39 0 0,-14 17-14 0 0,2 0 0 0 0,0 1 0 0 0,1 1 0 0 0,1 1-1 0 0,1 1 1 0 0,0 1 0 0 0,1 1 0 0 0,14-6-25 0 0,-37 22 1 0 0,1-1 1 0 0,-1 1-1 0 0,0 0 0 0 0,0-1 1 0 0,0 1-1 0 0,0 0 0 0 0,0 0 1 0 0,0 0-1 0 0,0 0 0 0 0,-1 0 1 0 0,1 0-1 0 0,0 0 0 0 0,0 0 1 0 0,-1 0-1 0 0,1 0 0 0 0,-1 0 1 0 0,1 0-1 0 0,-1 1 1 0 0,1-1-1 0 0,-1 0 0 0 0,0 0 1 0 0,1 1-1 0 0,-1-1 0 0 0,0 0 1 0 0,0 1-1 0 0,0-1 0 0 0,0 0 1 0 0,0 0-1 0 0,0 1 0 0 0,-1-1 1 0 0,1 0-1 0 0,0 0 0 0 0,-1 1 1 0 0,1-1-1 0 0,-1 0 0 0 0,0 1-1 0 0,1 4 17 0 0,-3 46 81 0 0,-3 0 0 0 0,-1 0 1 0 0,-3-1-1 0 0,-6 13-98 0 0,-5 26 21 0 0,-10 88-14 0 0,22-110-4 0 0,-3 0 0 0 0,-3-1 1 0 0,-3-1-1 0 0,-3 0 1 0 0,-27 58-4 0 0,43-114 1 0 0,0 1-1 0 0,0-1 1 0 0,-1 0 0 0 0,-1 0 0 0 0,0-1-1 0 0,0 0 1 0 0,0 0 0 0 0,-1-1 0 0 0,-1 0 0 0 0,1 0-1 0 0,-1 0 1 0 0,-1-2 0 0 0,1 1 0 0 0,-1-1 0 0 0,0 0-1 0 0,-1-1 1 0 0,1 0 0 0 0,-1-1 0 0 0,0 0-1 0 0,0-1 1 0 0,-1 0 0 0 0,-1 0-1 0 0,11-6-4 0 0,-1 1 0 0 0,0-1 0 0 0,1 0 0 0 0,-1 0 0 0 0,1 0 0 0 0,0 0 0 0 0,0 0 0 0 0,0 0 0 0 0,0-1 1 0 0,1 1-1 0 0,-1-1 0 0 0,1 1 0 0 0,0-1 0 0 0,0 1 0 0 0,0-1 0 0 0,1 0 0 0 0,-1 0 0 0 0,1 1 0 0 0,0-1 0 0 0,0 0 0 0 0,0 0 0 0 0,0 1 0 0 0,1-1 0 0 0,0 0 0 0 0,-1 0 0 0 0,1 1 0 0 0,1-1 0 0 0,0-1 4 0 0,4-20-24 0 0,1 0-1 0 0,2 1 1 0 0,0 0-1 0 0,2 1 1 0 0,1 0-1 0 0,0 0 1 0 0,2 1-1 0 0,0 1 1 0 0,4-2 24 0 0,-15 18-10 0 0,46-67-470 0 0,42-63-390 0 0,-35 41-5685 0 0,-47 79-721 0 0,-5 7-4776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5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12075 0 0,'0'0'2501'0'0,"0"0"-1159"0"0,0 0-510 0 0,0 0 7 0 0,0 0 127 0 0,0 0 53 0 0,0 0-129 0 0,0 0-120 0 0,0 0-70 0 0,0 0-25 0 0,0 0 28 0 0,0 0-58 0 0,0 0-85 0 0,5 18-56 0 0,16 60-53 0 0,-16-5 220 0 0,-8-34-526 0 0,-2 0 1 0 0,-2 0-1 0 0,-1-1 0 0 0,-2 1 1 0 0,-4 6-146 0 0,-11 44-17 0 0,8-23-131 0 0,-3 0 0 0 0,-3-1-1 0 0,-16 27 149 0 0,-6-36-3388 0 0,34-74-12485 0 0,11 11 8726 0 0</inkml:trace>
  <inkml:trace contextRef="#ctx0" brushRef="#br0" timeOffset="489.94">102 509 0 0 0,'0'0'3775'0'0,"0"0"-1786"0"0,0 0-622 0 0,0 0 58 0 0,0 0 61 0 0,0 0-58 0 0,0 0-234 0 0,0 0-412 0 0,0 0-281 0 0,0 0-114 0 0,0 0-33 0 0,0 0 33 0 0,0 0 93 0 0,4 17 128 0 0,16 52 103 0 0,0-49 653 0 0,-16-20-1127 0 0,8-1 18 0 0,0 0 1 0 0,-1-1 0 0 0,1 0 0 0 0,0-1-1 0 0,-1 0 1 0 0,1-1 0 0 0,-1 0 0 0 0,0-1-1 0 0,0-1 1 0 0,-1 1 0 0 0,0-1 0 0 0,0-1-1 0 0,0 0 1 0 0,-1-1 0 0 0,0 1 0 0 0,0-2-1 0 0,-1 1 1 0 0,6-8-256 0 0,13-14 190 0 0,-2-2 0 0 0,0-1-1 0 0,-2 0 1 0 0,-2-2 0 0 0,-1-1-1 0 0,-2 0 1 0 0,3-11-190 0 0,50-92 291 0 0,-50 91 159 0 0,-21 47-226 0 0,-28 31 252 0 0,4 11-387 0 0,1 1 1 0 0,2 0 0 0 0,2 2-1 0 0,2 0 1 0 0,2 1 0 0 0,1 1-1 0 0,3 0 1 0 0,2 0-1 0 0,2 1 1 0 0,1 7-90 0 0,2 158 88 0 0,20-130-181 0 0,-23-90-8400 0 0,12-30-5539 0 0,-1 33 9819 0 0</inkml:trace>
  <inkml:trace contextRef="#ctx0" brushRef="#br0" timeOffset="736.053">720 424 8754 0 0,'0'0'2418'0'0,"0"0"-419"0"0,0 0-287 0 0,0 0-182 0 0,0 0-127 0 0,0 0-203 0 0,0 0-232 0 0,0 0-150 0 0,0 0-142 0 0,0 0-99 0 0,0 0-83 0 0,0 0-98 0 0,-15 33-105 0 0,-47 102-63 0 0,-22 39 368 0 0,68-116-768 0 0,16-57 32 0 0,0-1-88 0 0,4-1-482 0 0,54-60-5203 0 0,-47 47 549 0 0,-4 2-5481 0 0</inkml:trace>
  <inkml:trace contextRef="#ctx0" brushRef="#br0" timeOffset="1267.32">901 461 8938 0 0,'0'0'1702'0'0,"0"0"-381"0"0,0 0-35 0 0,0 0 43 0 0,0 0 44 0 0,0 0-94 0 0,0 0-243 0 0,0 0-227 0 0,0 0-194 0 0,0 0-136 0 0,0 0-106 0 0,-33 20-35 0 0,-100 62-66 0 0,78-48 331 0 0,55-34-591 0 0,0 0 0 0 0,1 0 0 0 0,-1 0 0 0 0,0 0 0 0 0,1 0 0 0 0,-1 0 0 0 0,0 0 0 0 0,0 1 0 0 0,1-1 0 0 0,-1 0 0 0 0,0 0 0 0 0,1 0 0 0 0,-1 0 0 0 0,0 0 0 0 0,0 1 0 0 0,1-1 0 0 0,-1 0 0 0 0,0 0 0 0 0,0 0 1 0 0,0 1-1 0 0,1-1 0 0 0,-1 0 0 0 0,0 0 0 0 0,0 1 0 0 0,0-1 0 0 0,0 0 0 0 0,1 1 0 0 0,-1-1 0 0 0,0 0 0 0 0,0 0 0 0 0,0 1 0 0 0,0-1 0 0 0,0 0 0 0 0,0 1 0 0 0,0-1 0 0 0,0 0 0 0 0,0 1 0 0 0,0-1 0 0 0,0 0 0 0 0,0 1 0 0 0,0-1 1 0 0,0 0-1 0 0,0 0 0 0 0,0 1 0 0 0,-1-1 0 0 0,1 0 0 0 0,0 1 0 0 0,0-1 0 0 0,0 0 0 0 0,0 0 0 0 0,0 1 0 0 0,-1-1 0 0 0,1 0 0 0 0,0 0 0 0 0,0 1 0 0 0,-1-1 0 0 0,1 0 0 0 0,0 0 0 0 0,0 0 0 0 0,-1 0 0 0 0,1 1 0 0 0,0-1 0 0 0,0 0 1 0 0,-1 0-1 0 0,1 0-12 0 0,9 4 284 0 0,1 3 9 0 0,-1 0 1 0 0,0 1 0 0 0,0-1 0 0 0,-1 2 0 0 0,0-1 0 0 0,-1 1 0 0 0,0 0 0 0 0,0 1 0 0 0,0 0 0 0 0,-2 0 0 0 0,1 0 0 0 0,-1 1 0 0 0,-1-1 0 0 0,0 1-1 0 0,1 4-293 0 0,12 29 851 0 0,3 15 62 0 0,-20-59-915 0 0,0-1 0 0 0,0 1 1 0 0,1 0-1 0 0,-1 0 0 0 0,0 0 1 0 0,0 0-1 0 0,1-1 0 0 0,-1 1 1 0 0,0 0-1 0 0,0 0 0 0 0,1 0 1 0 0,-1 0-1 0 0,0 0 1 0 0,1 0-1 0 0,-1 0 0 0 0,0-1 1 0 0,1 1-1 0 0,-1 0 0 0 0,0 0 1 0 0,0 0-1 0 0,1 0 0 0 0,-1 0 1 0 0,0 1-1 0 0,1-1 0 0 0,-1 0 1 0 0,0 0-1 0 0,1 0 0 0 0,-1 0 1 0 0,0 0-1 0 0,0 0 1 0 0,1 0-1 0 0,-1 1 0 0 0,0-1 1 0 0,0 0-1 0 0,1 0 0 0 0,-1 0 1 0 0,0 0-1 0 0,0 1 0 0 0,1-1 1 0 0,-1 0-1 0 0,0 0 0 0 0,0 1 1 0 0,0-1 1 0 0,0-14-3126 0 0,0 10-2026 0 0,0 3-7105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5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166 161 2088 0 0,'0'0'3523'0'0,"0"0"-987"0"0,0 0-366 0 0,0 0-50 0 0,0 0-7 0 0,0 0-93 0 0,0 0-231 0 0,0 0-305 0 0,0 0-304 0 0,0 0-300 0 0,0 0-233 0 0,-3 12 256 0 0,2 149 1496 0 0,9 68-1589 0 0,-30 95-426 0 0,-17-108-592 0 0,14-181-2044 0 0,2-43-6537 0 0,18 1 2598 0 0,-1 3-3415 0 0</inkml:trace>
  <inkml:trace contextRef="#ctx0" brushRef="#br0" timeOffset="282.389">0 180 10762 0 0,'0'0'1433'0'0,"0"0"-377"0"0,0 0-167 0 0,0 0 62 0 0,0 0 81 0 0,0 0 2 0 0,33-27-82 0 0,106-83-121 0 0,-71 77-105 0 0,-46 30-434 0 0,0 0 1 0 0,0 1-1 0 0,0 1 1 0 0,0 1-1 0 0,0 1 1 0 0,0 1-1 0 0,0 1 1 0 0,20 6-293 0 0,-35-8 60 0 0,0 1-1 0 0,0 1 1 0 0,0-1-1 0 0,0 1 1 0 0,-1 1 0 0 0,1-1-1 0 0,-1 1 1 0 0,0 0-1 0 0,0 0 1 0 0,0 1-1 0 0,0 0 1 0 0,-1 0 0 0 0,0 0-1 0 0,0 1 1 0 0,-1-1-1 0 0,1 1 1 0 0,-1 0 0 0 0,0 1-1 0 0,-1-1 1 0 0,0 1-1 0 0,0-1 1 0 0,0 1-1 0 0,-1 0 1 0 0,1 0 0 0 0,-2 0-1 0 0,1 1 1 0 0,-1-1-1 0 0,0 5-59 0 0,-1 3 57 0 0,0-1-1 0 0,-1 1 0 0 0,0-1 0 0 0,-1 1 1 0 0,-1-1-1 0 0,-1 0 0 0 0,0 0 0 0 0,0 0 1 0 0,-1-1-1 0 0,-1 1 0 0 0,0-1 0 0 0,-1-1 1 0 0,-1 1-1 0 0,0-1 0 0 0,0 0 1 0 0,-1-1-1 0 0,-1 0 0 0 0,0-1 0 0 0,-1 1-56 0 0,-12 11 21 0 0,-2-1 0 0 0,0-1 0 0 0,-1-1 0 0 0,-1-2 0 0 0,0 0 0 0 0,-1-2 0 0 0,-1-1 0 0 0,-8 1-21 0 0,24-9-91 0 0,0 0 1 0 0,0-2 0 0 0,0 1-1 0 0,-1-2 1 0 0,1 0-1 0 0,-1 0 1 0 0,0-1 0 0 0,0-1-1 0 0,1 0 1 0 0,-1-1-1 0 0,0-1 1 0 0,0 0 0 0 0,-1-1 90 0 0,-11-23-2361 0 0,23 12-1091 0 0,2 0-3791 0 0,1 2-3437 0 0</inkml:trace>
  <inkml:trace contextRef="#ctx0" brushRef="#br0" timeOffset="1627.897">853 253 1040 0 0,'0'0'1722'0'0,"0"0"-35"0"0,0 0 128 0 0,0 0 248 0 0,0 0 170 0 0,0 0-114 0 0,0 0-258 0 0,0 0-308 0 0,0 0-272 0 0,0 0-180 0 0,0 0-121 0 0,0 0-117 0 0,-8-14-91 0 0,-21-42-71 0 0,20 42-75 0 0,9 14-67 0 0,0 0-49 0 0,0 0-74 0 0,0 0-69 0 0,0 0-69 0 0,0 0-64 0 0,0 0-50 0 0,0 0-44 0 0,0 0-30 0 0,6 12 278 0 0,26 15-19 0 0,2-1 0 0 0,1-1 1 0 0,0-3-1 0 0,2 0 0 0 0,1-3 0 0 0,30 12-369 0 0,43 24 388 0 0,63 59-147 0 0,-168-100-183 0 0,-6-13-5 0 0,0-1 14 0 0,0 0 5 0 0,0 0-18 0 0,0 0 1 0 0,0 0 3 0 0,0 0 12 0 0,-104 59 469 0 0,-56 70-571 0 0,-112 76 164 0 0,144-110-33 0 0,127-93 103 0 0,1-3-206 0 0,0 1-16 0 0,0 0 14 0 0,0 0 18 0 0,0 0-23 0 0,0 0-13 0 0,0 0-4 0 0,0 0 7 0 0,0 0-5 0 0,0 0 10 0 0,0 0-12 0 0,0 0-6 0 0,0 0-2 0 0,0 0 28 0 0,0 0-18 0 0,0 0-6 0 0,0 0 4 0 0,0 0 10 0 0,0 0-25 0 0,0 0-6 0 0,0 0 5 0 0,0 0-48 0 0,0 0-2 0 0,0 0-36 0 0,1-2-1914 0 0,3-10-12879 0 0,-1 12 2782 0 0</inkml:trace>
  <inkml:trace contextRef="#ctx0" brushRef="#br0" timeOffset="3219.537">1563 1104 5313 0 0,'0'0'1742'0'0,"0"0"-212"0"0,0 0-64 0 0,0 0 89 0 0,0 0-5 0 0,0 0-88 0 0,0 0-145 0 0,0 0-147 0 0,0 0-98 0 0,0 0-149 0 0,0 0-177 0 0,0 0-137 0 0,0 0-84 0 0,-3-8-46 0 0,3 6-482 0 0,-3-4 159 0 0,1-1 1 0 0,0 1-1 0 0,1-1 1 0 0,-1 0-1 0 0,1 0 0 0 0,0 0 1 0 0,1 0-1 0 0,0 0 1 0 0,0 1-1 0 0,0-1 1 0 0,1 0-1 0 0,1-2-156 0 0,15-43 581 0 0,2 1 0 0 0,3 1-1 0 0,2 1 1 0 0,24-36-581 0 0,-37 67 41 0 0,1-1 1 0 0,1 2-1 0 0,0 0 1 0 0,2 0-1 0 0,0 1 0 0 0,0 1 1 0 0,2 1-1 0 0,-1 0 0 0 0,2 1 1 0 0,0 1-1 0 0,19-10-41 0 0,-34 55 81 0 0,-34 161 373 0 0,10-48-376 0 0,21-144-84 0 0,0-2-2 0 0,19-8 145 0 0,163-158 216 0 0,-146 135-345 0 0,-22 18-12 0 0,0 1 0 0 0,0 0 0 0 0,1 1 0 0 0,1 1 0 0 0,0 0 0 0 0,0 2 0 0 0,12-5 4 0 0,-20 10 19 0 0,-7 2-19 0 0,0 0 0 0 0,0 0-1 0 0,-1 0 1 0 0,1 0 0 0 0,0 1 0 0 0,0-1-1 0 0,0 1 1 0 0,0-1 0 0 0,0 0 0 0 0,0 1-1 0 0,0 0 1 0 0,0-1 0 0 0,1 1 0 0 0,-1 0-1 0 0,0-1 1 0 0,0 1 0 0 0,0 0-1 0 0,0 0 1 0 0,0 0 0 0 0,1 0 0 0 0,-1 0-1 0 0,0 0 1 0 0,0 0 0 0 0,0 0 0 0 0,0 1-1 0 0,0-1 1 0 0,1 0 0 0 0,-1 1 0 0 0,0-1-1 0 0,0 1 1 0 0,0-1 0 0 0,0 1 0 0 0,0 0-1 0 0,0-1 1 0 0,0 1 0 0 0,-1 0-1 0 0,1 0 1 0 0,0-1 0 0 0,0 1 0 0 0,0 0-1 0 0,-1 0 1 0 0,1 0 0 0 0,0 0 0 0 0,-1 0-1 0 0,1 0 1 0 0,-1 0 0 0 0,1 0 0 0 0,-1 0-1 0 0,0 0 1 0 0,1 1 0 0 0,-1 0 0 0 0,-16 215 319 0 0,14-202-311 0 0,-11 78-331 0 0,56-95-3281 0 0,-21-15 513 0 0,-2 2-5105 0 0,-9 8-3175 0 0</inkml:trace>
  <inkml:trace contextRef="#ctx0" brushRef="#br0" timeOffset="3789.029">2741 596 6241 0 0,'0'0'3652'0'0,"0"0"-1254"0"0,0 0-505 0 0,0 0-106 0 0,0 0-118 0 0,0 0-254 0 0,0 0-343 0 0,0 0-303 0 0,0 0-178 0 0,0 0-88 0 0,0 0-58 0 0,0 0-75 0 0,0 0-27 0 0,-22 6-49 0 0,-71 23-50 0 0,29 8 198 0 0,52-24-353 0 0,6-7-64 0 0,0 0 1 0 0,0 1-1 0 0,1-1 0 0 0,0 1 0 0 0,0 0 0 0 0,0 1 1 0 0,1-1-1 0 0,0 1 0 0 0,0 0 0 0 0,1 0 0 0 0,0 0 1 0 0,1 0-1 0 0,0 0 0 0 0,0 1 0 0 0,1-1 0 0 0,0 1 1 0 0,0-1-1 0 0,1 1 0 0 0,0 0 0 0 0,1 6-25 0 0,-1-13 16 0 0,1 0 0 0 0,0 0 0 0 0,0 0 0 0 0,-1 0 0 0 0,1 0 0 0 0,0 0 0 0 0,1 0 0 0 0,-1 0 0 0 0,0 0 0 0 0,1-1 0 0 0,-1 1 0 0 0,1 0 0 0 0,-1-1 0 0 0,1 1 0 0 0,-1-1 0 0 0,1 0 0 0 0,0 1 0 0 0,0-1 0 0 0,0 0 0 0 0,0 0 0 0 0,0 0 0 0 0,0 0 0 0 0,0-1 1 0 0,0 1-1 0 0,0-1 0 0 0,1 1 0 0 0,-1-1 0 0 0,0 0 0 0 0,0 1 0 0 0,0-1 0 0 0,3-1-16 0 0,69-5 850 0 0,-53-3-727 0 0,-1-1-1 0 0,-1-1 1 0 0,0-1 0 0 0,0 0-1 0 0,-1-1 1 0 0,-1-1-1 0 0,0-1 1 0 0,-1-1 0 0 0,0 0-1 0 0,1-4-122 0 0,63-56 169 0 0,-59 57-134 0 0,-9 8-25 0 0,0 1 0 0 0,0 0-1 0 0,1 1 1 0 0,0 0 0 0 0,1 1 0 0 0,0 0 0 0 0,12-4-10 0 0,-24 14 1 0 0,-1-1-1 0 0,1 1 1 0 0,-1-1-1 0 0,1 1 1 0 0,-1 0-1 0 0,0 0 0 0 0,1 0 1 0 0,-1 0-1 0 0,0 0 1 0 0,0 0-1 0 0,0 0 1 0 0,-1 0-1 0 0,1 0 1 0 0,0 0-1 0 0,-1 0 1 0 0,1 1-1 0 0,-1-1 1 0 0,0 0-1 0 0,0 0 1 0 0,0 1-1 0 0,0-1 0 0 0,0 0 1 0 0,0 1-1 0 0,-28 345 115 0 0,21-263-116 0 0,-4 0 1 0 0,-3 0-1 0 0,-21 63 1 0 0,32-136-2 0 0,-1-1-1 0 0,-1 1 1 0 0,1-1-1 0 0,-2-1 0 0 0,1 1 1 0 0,-2-1-1 0 0,1 0 1 0 0,-1 0-1 0 0,-1-1 1 0 0,0 0-1 0 0,0 0 0 0 0,-1-1 1 0 0,0 0-1 0 0,-1 0 3 0 0,8-6 0 0 0,1-1 0 0 0,-1 0 1 0 0,0 0-1 0 0,1 0 0 0 0,-1 0 0 0 0,0 0 0 0 0,0 0 0 0 0,0 0 0 0 0,0 0 0 0 0,0-1 1 0 0,0 1-1 0 0,0-1 0 0 0,0 0 0 0 0,0 1 0 0 0,0-1 0 0 0,0 0 0 0 0,0 0 0 0 0,-1 0 1 0 0,1-1-1 0 0,0 1 0 0 0,0 0 0 0 0,0-1 0 0 0,0 1 0 0 0,0-1 0 0 0,0 0 0 0 0,0 0 1 0 0,0 0-1 0 0,1 0 0 0 0,-1 0 0 0 0,0 0 0 0 0,0 0 0 0 0,1 0 0 0 0,-1-1 0 0 0,1 1 1 0 0,-1-1-1 0 0,1 1 0 0 0,0-1 0 0 0,-1 0 0 0 0,1 1 0 0 0,0-1 0 0 0,0 0 0 0 0,0 0 1 0 0,0 0-1 0 0,-4-12-24 0 0,1 0 0 0 0,0 0 1 0 0,1-1-1 0 0,1 1 0 0 0,0-1 1 0 0,1 1-1 0 0,0-1 0 0 0,1 0 1 0 0,1 0-1 0 0,0 1 1 0 0,4-15 23 0 0,1 5-73 0 0,1 0 0 0 0,1 1 0 0 0,1 1 1 0 0,2-1-1 0 0,0 1 0 0 0,9-12 73 0 0,-10 15-104 0 0,80-124-2279 0 0,-45 88-5678 0 0,-35 47-3450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0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7242 0 0,'0'0'1336'0'0,"0"0"-691"0"0,0 0-326 0 0,0 0 158 0 0,0 0 349 0 0,0 0 277 0 0,0 0 73 0 0,0 0-85 0 0,0 0-189 0 0,0 0-181 0 0,0 0-135 0 0,-6 16-110 0 0,-21 54-58 0 0,-40 42 911 0 0,17-42-1504 0 0,38-58-3178 0 0,-1-2-3298 0 0,11-9-1817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12.6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90 83,'-9'7,"0"1,0 0,1 0,1 1,-1 0,2 0,-1 1,1 0,-1 4,5-11,0 0,0 0,1 1,0-1,-1 0,1 1,1-1,-1 1,0 0,1-1,0 1,-1-1,2 1,-1 0,0-1,1 1,-1-1,1 1,0-1,0 1,1-1,-1 0,1 1,-1-1,1 0,0 0,0 0,1 0,-1-1,1 1,1 1,-1-2,0 0,0 0,0 0,0-1,1 1,-1-1,1 0,-1 0,1 0,-1 0,1-1,-1 1,1-1,0 0,-1 0,1 0,0-1,-1 1,1-1,-1 0,1 0,-1 0,1 0,-1-1,0 1,0-1,1 0,-1 0,0 0,79-72,-77 70,0-1,0 0,-1 1,0-2,0 1,-1 0,1-1,-1 1,0-1,-1 0,1 0,-1 0,0-1,-1 1,0 0,0-1,0 1,0-1,-1 1,0-1,-1 1,0-1,0 1,0 0,0-1,-1 1,0 0,-1 0,1 0,-1 0,0 0,-1 1,0-2,1 6,1 0,-1 0,1 0,-1 0,0 1,1 0,-1-1,0 1,1 0,-1 0,0 0,1 0,-1 1,0-1,1 1,-1 0,0 0,1 0,0 0,-1 0,1 0,-1 1,1-1,0 1,0-1,0 1,0 0,0 0,0 0,1 0,-1 0,1 1,-1-1,0 1,-6 9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0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12 579 3993 0 0,'0'0'2031'0'0,"0"0"-584"0"0,0 0-271 0 0,0 0 14 0 0,0 0 145 0 0,0 0 161 0 0,0 0 16 0 0,0 0-126 0 0,0 0-227 0 0,0 0-298 0 0,0 0-247 0 0,-1-9-169 0 0,-4-28-87 0 0,3 28-20 0 0,2 9 7 0 0,0 0 5 0 0,0 0 1 0 0,0 0-16 0 0,0 12 538 0 0,-3 292 2143 0 0,3-294-2995 0 0,1 0 1 0 0,0 0 0 0 0,1 0 0 0 0,0 0 0 0 0,1 0 0 0 0,0 0-1 0 0,0 0 1 0 0,1-1 0 0 0,1 0 0 0 0,-1 0 0 0 0,2 0 0 0 0,2 4-22 0 0,-6-10 28 0 0,0 0 0 0 0,0 0 0 0 0,0 0 0 0 0,1 0 0 0 0,-1-1 0 0 0,1 1 0 0 0,0-1 0 0 0,0 0 1 0 0,0 1-1 0 0,0-1 0 0 0,0 0 0 0 0,0-1 0 0 0,1 1 0 0 0,-1-1 0 0 0,1 1 0 0 0,-1-1 0 0 0,1 0 0 0 0,-1 0 1 0 0,1-1-1 0 0,0 1 0 0 0,-1-1 0 0 0,1 0 0 0 0,0 0 0 0 0,0 0 0 0 0,-1 0 0 0 0,1 0 0 0 0,0-1 0 0 0,-1 0 1 0 0,1 0-1 0 0,-1 0 0 0 0,1 0 0 0 0,-1 0 0 0 0,1-1 0 0 0,-1 0 0 0 0,2 0-28 0 0,20-16 147 0 0,-1 0 0 0 0,-1-2-1 0 0,-1 0 1 0 0,0-2 0 0 0,-2 0 0 0 0,-1-2-1 0 0,0 0 1 0 0,1-4-147 0 0,-6 8 37 0 0,72-93 38 0 0,-85 113-79 0 0,0-1-1 0 0,0 1 1 0 0,0 0 0 0 0,-1 0 0 0 0,1 0 0 0 0,0 0 0 0 0,0 0-1 0 0,0 0 1 0 0,0 0 0 0 0,0 0 0 0 0,-1 0 0 0 0,1 1-1 0 0,0-1 1 0 0,0 0 0 0 0,0 0 0 0 0,0 1 0 0 0,-1-1 0 0 0,1 1-1 0 0,0-1 1 0 0,0 1 0 0 0,-1-1 0 0 0,1 1 0 0 0,0-1-1 0 0,-1 1 1 0 0,1-1 0 0 0,-1 1 0 0 0,1 0 0 0 0,-1 0 0 0 0,1-1-1 0 0,-1 1 1 0 0,1 0 0 0 0,-1 0 0 0 0,1-1 0 0 0,-1 1 0 0 0,0 0-1 0 0,0 0 1 0 0,1 0 0 0 0,-1 0 0 0 0,0-1 0 0 0,0 1-1 0 0,0 0 1 0 0,0 0 0 0 0,0 0 0 0 0,0 0 4 0 0,4 7 21 0 0,18 27 25 0 0,-18-26-43 0 0,1-1-1 0 0,0 1 1 0 0,0-1 0 0 0,1 0 0 0 0,0-1 0 0 0,0 0 0 0 0,1 1 0 0 0,0-2-1 0 0,1 1 1 0 0,-1-1 0 0 0,1 0 0 0 0,0-1 0 0 0,4 2-3 0 0,-8-4 39 0 0,1-1 0 0 0,1 1 0 0 0,-1-1 1 0 0,0 0-1 0 0,0-1 0 0 0,1 1 0 0 0,-1-1 1 0 0,1 0-1 0 0,0 0 0 0 0,-1-1 0 0 0,1 0 0 0 0,-1 0 1 0 0,1 0-1 0 0,0 0 0 0 0,-1-1 0 0 0,1 0 0 0 0,-1 0 1 0 0,1-1-1 0 0,-1 1 0 0 0,1-1 0 0 0,-1-1 1 0 0,0 1-1 0 0,0-1 0 0 0,0 1 0 0 0,0-1 0 0 0,-1-1 1 0 0,1 1-1 0 0,-1-1 0 0 0,0 0 0 0 0,0 0 1 0 0,0 0-1 0 0,0 0-39 0 0,7-12 65 0 0,0-1 0 0 0,-1 0 0 0 0,-1 0 0 0 0,0-1 0 0 0,-2 0 0 0 0,0-1 0 0 0,0 1 0 0 0,-2-1 0 0 0,-1-1 0 0 0,0 1 0 0 0,-1-1 0 0 0,-1-9-65 0 0,-1-12-436 0 0,-1 23-6343 0 0,0 19 1822 0 0,1 1 2221 0 0,-1-1 27 0 0,2 3-8771 0 0</inkml:trace>
  <inkml:trace contextRef="#ctx0" brushRef="#br0" timeOffset="420.121">1127 789 7202 0 0,'0'0'2821'0'0,"0"0"-1510"0"0,0 0-428 0 0,0 0 250 0 0,0 0 295 0 0,0 0 69 0 0,0 0-92 0 0,0 0-184 0 0,0 0-148 0 0,0 0-135 0 0,0 0-109 0 0,0 0-80 0 0,0 0-133 0 0,32-11-112 0 0,97-36-77 0 0,-73 11 102 0 0,-51 27-402 0 0,0 3-65 0 0,0 0-1 0 0,0 0 1 0 0,-1 0-1 0 0,0-1 1 0 0,-1 1-1 0 0,1-1 1 0 0,-1 0-1 0 0,-1 0 1 0 0,1 0-1 0 0,-1 0 1 0 0,0-1-1 0 0,-1 1 1 0 0,0-1-1 0 0,0 1 0 0 0,-1-1 1 0 0,1 1-1 0 0,-2-1 1 0 0,1 1-1 0 0,-1-1 1 0 0,-1-2-62 0 0,-1 6 4 0 0,0 0 0 0 0,0 0 0 0 0,0 1 1 0 0,-1-1-1 0 0,0 1 0 0 0,0 0 0 0 0,1 0 0 0 0,-2 1 1 0 0,1-1-1 0 0,0 1 0 0 0,0 0 0 0 0,-1 0 0 0 0,1 0 1 0 0,-1 1-1 0 0,0-1 0 0 0,0 1 0 0 0,1 0 0 0 0,-1 1 1 0 0,0-1-1 0 0,0 1 0 0 0,0 0 0 0 0,0 0 0 0 0,0 0 1 0 0,1 1-1 0 0,-1 0 0 0 0,0 0 0 0 0,0 0 0 0 0,1 0 1 0 0,-1 1-1 0 0,1 0 0 0 0,-1 0 0 0 0,1 0 0 0 0,-1 0 1 0 0,0 1-5 0 0,-5 3-2 0 0,0 1 1 0 0,0 0 0 0 0,0 1 0 0 0,1-1 0 0 0,0 2 0 0 0,1-1 0 0 0,0 1-1 0 0,0 1 1 0 0,1-1 0 0 0,0 1 0 0 0,0 0 0 0 0,2 1 0 0 0,-1 0-1 0 0,1 0 1 0 0,0 0 0 0 0,1 0 0 0 0,1 1 0 0 0,0 0 0 0 0,0-1 0 0 0,1 1-1 0 0,1 0 1 0 0,0 0 0 0 0,0 0 0 0 0,1 1 0 0 0,1-1 0 0 0,0 0 0 0 0,1 0-1 0 0,0 0 1 0 0,4 11 1 0 0,1-14 22 0 0,0 0-1 0 0,1 0 1 0 0,0-1-1 0 0,0 0 1 0 0,1 0-1 0 0,0-1 0 0 0,0 0 1 0 0,1-1-1 0 0,-1 0 1 0 0,2 0-1 0 0,-1-1 1 0 0,1-1-1 0 0,-1 0 1 0 0,1 0-1 0 0,0-1 1 0 0,0 0-1 0 0,1-1 0 0 0,-1 0 1 0 0,1-1-1 0 0,-1 0 1 0 0,1-1-1 0 0,-1 0 1 0 0,2-1-22 0 0,144-13-1399 0 0,-138 10-291 0 0,1 0-4807 0 0,-5 0-5698 0 0</inkml:trace>
  <inkml:trace contextRef="#ctx0" brushRef="#br0" timeOffset="2685.947">2158 355 2777 0 0,'0'0'1735'0'0,"0"0"-158"0"0,0 0 2 0 0,0 0 64 0 0,0 0 50 0 0,0 0-56 0 0,0 0-79 0 0,0 0-154 0 0,0 0-187 0 0,0 0-212 0 0,0 0-254 0 0,-10-4-146 0 0,-29-11-87 0 0,29 11-58 0 0,43-21 1279 0 0,-23 19-1578 0 0,-2 0-75 0 0,1 1 0 0 0,-1 0 1 0 0,1 1-1 0 0,0 0 0 0 0,1 0 1 0 0,-1 1-1 0 0,1 0 0 0 0,-1 0 0 0 0,1 1 1 0 0,0 1-1 0 0,0 0 0 0 0,0 0 0 0 0,0 1 1 0 0,0 0-1 0 0,9 1-86 0 0,-13 3 46 0 0,0 0-1 0 0,0 0 1 0 0,0 1 0 0 0,-1 0 0 0 0,1 0-1 0 0,-1 0 1 0 0,0 1 0 0 0,-1 0 0 0 0,1-1-1 0 0,-1 2 1 0 0,-1-1 0 0 0,1 0-1 0 0,-1 1 1 0 0,0 0 0 0 0,0 0 0 0 0,-1-1-1 0 0,0 2 1 0 0,0-1 0 0 0,-1 0-1 0 0,1 0 1 0 0,-1 4-46 0 0,6 192 784 0 0,-10-174-721 0 0,-2 1 0 0 0,-2-1 0 0 0,0 0 0 0 0,-2 0-1 0 0,-1-1 1 0 0,-1 0 0 0 0,-2 0 0 0 0,-1-2 0 0 0,0 0-1 0 0,-2 0 1 0 0,-2 0-63 0 0,-19 8 214 0 0,36-34-154 0 0,1 0 32 0 0,0 0 1 0 0,56-145 314 0 0,-38 109-362 0 0,19-42-53 0 0,4 1-1 0 0,3 3 1 0 0,53-67 8 0 0,-4 59-159 0 0,-82 111-21 0 0,1 181 343 0 0,-23 6-31 0 0,18-234-89 0 0,0-1 1 0 0,1 1 0 0 0,1 1-1 0 0,1 0 1 0 0,0 0 0 0 0,11-13-44 0 0,-9 12 4 0 0,17-28-11 0 0,2 2 1 0 0,2 1-1 0 0,2 1 0 0 0,1 2 0 0 0,17-12 7 0 0,-5 18-42 0 0,-44 56-66 0 0,-6 12 182 0 0,-2-1-1 0 0,-2 1 1 0 0,-1-1 0 0 0,-1 0-1 0 0,-9 20-73 0 0,-8 36 104 0 0,-11 117-1170 0 0,61-232-3967 0 0,-13 11 1488 0 0,-4 4-2749 0 0,-1 0-4952 0 0</inkml:trace>
  <inkml:trace contextRef="#ctx0" brushRef="#br0" timeOffset="4123.863">3189 321 10250 0 0,'0'0'1232'0'0,"0"0"-281"0"0,0 0-12 0 0,0 0 171 0 0,0 0 151 0 0,0 0-12 0 0,0 0-141 0 0,0 0-152 0 0,-8 32-154 0 0,-24 98-130 0 0,13 13 988 0 0,26-24-757 0 0,-6-115-869 0 0,1 0 0 0 0,-1 0 0 0 0,1 0 0 0 0,0 0 0 0 0,0-1 0 0 0,0 1 0 0 0,1-1 0 0 0,-1 1-1 0 0,1-1 1 0 0,0 0 0 0 0,0 0 0 0 0,0 0 0 0 0,0-1 0 0 0,0 1 0 0 0,1-1 0 0 0,-1 0 0 0 0,1 1 0 0 0,0-2 0 0 0,0 1 0 0 0,-1 0 0 0 0,1-1 0 0 0,0 1 0 0 0,0-1 0 0 0,1 0 0 0 0,-1-1 0 0 0,0 1 0 0 0,1-1-34 0 0,8-1 126 0 0,0-1-1 0 0,0-1 1 0 0,0 0 0 0 0,0-1-1 0 0,0 0 1 0 0,-1-1-1 0 0,0 0 1 0 0,0-1-1 0 0,0-1 1 0 0,-1 1-1 0 0,0-2 1 0 0,0 0-1 0 0,-1 0 1 0 0,0-1-1 0 0,0 0 1 0 0,-1-1-1 0 0,5-6-125 0 0,3-4 71 0 0,0 0-1 0 0,-1-1 1 0 0,-1-1-1 0 0,-1-1 1 0 0,-1 0-1 0 0,-1-1 1 0 0,-1 0 0 0 0,-1-1-1 0 0,2-11-70 0 0,-4-30 245 0 0,-8 65-173 0 0,0 1 10 0 0,0 0-13 0 0,0 0-6 0 0,0 0-31 0 0,0 0-9 0 0,-32 38-126 0 0,24-17 114 0 0,1 1 0 0 0,1-1 1 0 0,2 1-1 0 0,0 1 0 0 0,1-1 1 0 0,1 0-1 0 0,1 21-11 0 0,0-34 10 0 0,1 141-15 0 0,1-146 12 0 0,1-1 0 0 0,-1 1 0 0 0,1-1 0 0 0,0 1 0 0 0,0-1 0 0 0,0 1 0 0 0,1-1-1 0 0,-1 0 1 0 0,1 0 0 0 0,0 0 0 0 0,0-1 0 0 0,-1 1 0 0 0,2 0 0 0 0,-1-1 0 0 0,0 0 0 0 0,1 0 0 0 0,-1 0 0 0 0,1 0 0 0 0,-1-1 0 0 0,1 1 0 0 0,0-1 0 0 0,-1 0 0 0 0,1 0 0 0 0,0 0 0 0 0,0-1 0 0 0,0 1 0 0 0,0-1 0 0 0,0 0 0 0 0,0 0 0 0 0,0 0 0 0 0,0-1-1 0 0,0 1 1 0 0,0-1 0 0 0,0 0 0 0 0,-1 0 0 0 0,1 0 0 0 0,1-1-7 0 0,5-2 52 0 0,0-1-1 0 0,-1 0 0 0 0,0 0 0 0 0,0-1 1 0 0,0 0-1 0 0,-1-1 0 0 0,0 0 1 0 0,0 0-1 0 0,0-1 0 0 0,-1 1 0 0 0,-1-2 1 0 0,1 1-1 0 0,3-7-51 0 0,26-40 115 0 0,-2-1-1 0 0,-3-2 1 0 0,20-49-115 0 0,-6 4 93 0 0,-43 102-95 0 0,-1 0-1 0 0,1 0 1 0 0,0 1-1 0 0,0-1 0 0 0,0 1 1 0 0,0 0-1 0 0,0 0 1 0 0,-1-1-1 0 0,1 1 0 0 0,0 0 1 0 0,0 0-1 0 0,0 1 0 0 0,0-1 1 0 0,0 0-1 0 0,0 1 1 0 0,0-1-1 0 0,-1 1 0 0 0,1 0 1 0 0,0-1-1 0 0,0 1 1 0 0,-1 0-1 0 0,1 0 0 0 0,0 0 1 0 0,-1 0-1 0 0,2 1 3 0 0,7 14 3 0 0,-1 0 0 0 0,0 0-1 0 0,-1 1 1 0 0,-1 0 0 0 0,0 0 0 0 0,-2 1 0 0 0,0 0-1 0 0,0 0 1 0 0,-2 0 0 0 0,0 0 0 0 0,-1 16-3 0 0,0-24 14 0 0,-1 1-1 0 0,0-1 1 0 0,-1 1 0 0 0,0 0-1 0 0,0-1 1 0 0,-1 1 0 0 0,-1-1 0 0 0,0 1-1 0 0,0-1 1 0 0,-1 1 0 0 0,0-1-1 0 0,-1 0 1 0 0,0 0 0 0 0,-1-1 0 0 0,0 1-1 0 0,0-1 1 0 0,-1 0 0 0 0,0 0-1 0 0,-1-1 1 0 0,0 0 0 0 0,0 0 0 0 0,0-1-1 0 0,-1 1 1 0 0,-1-2 0 0 0,1 1-1 0 0,-1-1 1 0 0,0 0 0 0 0,-7 3-14 0 0,-50 5-135 0 0,77-26-352 0 0,7 4 474 0 0,1 1-1 0 0,1 1 0 0 0,-1 1 0 0 0,1 0 0 0 0,-1 2 0 0 0,1 0 0 0 0,0 1 1 0 0,0 1-1 0 0,13 1 14 0 0,124-18 210 0 0,-137 13-162 0 0,0-1 1 0 0,0-1 0 0 0,-1 0-1 0 0,0-1 1 0 0,-1-2-1 0 0,0 0 1 0 0,0 0 0 0 0,-1-2-1 0 0,6-5-48 0 0,5-11 67 0 0,-1-1 0 0 0,-2-1-1 0 0,-1-1 1 0 0,-1-2 0 0 0,-2 0-1 0 0,-1-1 1 0 0,-2-1 0 0 0,-1 0-1 0 0,-2-2 1 0 0,7-28-67 0 0,-15 39 5 0 0,-1 0 0 0 0,-1 0 0 0 0,-1-1 0 0 0,-2 1-1 0 0,-1-1 1 0 0,-1-21-5 0 0,0 41 1 0 0,0 0-1 0 0,-1 0 1 0 0,0 0-1 0 0,0 0 1 0 0,0-1 0 0 0,-1 1-1 0 0,0 1 1 0 0,-1-1-1 0 0,1 0 1 0 0,-1 0-1 0 0,-1 1 1 0 0,1 0-1 0 0,-1 0 1 0 0,0 0-1 0 0,-3-4 0 0 0,6 10-2 0 0,1-1 0 0 0,-1 1 0 0 0,1 0-1 0 0,-1-1 1 0 0,0 1 0 0 0,1-1 0 0 0,-1 1-1 0 0,0 0 1 0 0,1 0 0 0 0,-1-1 0 0 0,0 1-1 0 0,1 0 1 0 0,-1 0 0 0 0,0 0 0 0 0,0 0 0 0 0,1 0-1 0 0,-1 0 1 0 0,0 0 0 0 0,0 0 0 0 0,1 0-1 0 0,-1 0 1 0 0,0 0 0 0 0,1 0 0 0 0,-1 0-1 0 0,0 1 1 0 0,1-1 0 0 0,-1 0 0 0 0,0 0-1 0 0,1 1 1 0 0,-1-1 0 0 0,0 1 0 0 0,1-1-1 0 0,-1 1 1 0 0,1-1 0 0 0,-1 1 0 0 0,1-1 0 0 0,-1 1-1 0 0,1-1 1 0 0,-1 1 0 0 0,1-1 0 0 0,-1 1-1 0 0,1 0 1 0 0,0-1 0 0 0,0 1 0 0 0,-1 0-1 0 0,1-1 1 0 0,0 1 0 0 0,0 0 0 0 0,0-1-1 0 0,-1 1 1 0 0,1 0 0 0 0,0 0 0 0 0,0-1-1 0 0,0 1 1 0 0,0 0 0 0 0,0 0 2 0 0,-9 43-117 0 0,12 239 197 0 0,44 104-7 0 0,-32-292-78 0 0,-15-96-6 0 0,0 1 0 0 0,0 0 0 0 0,0-1 1 0 0,0 1-1 0 0,0-1 0 0 0,1 1 0 0 0,-1 0 1 0 0,0-1-1 0 0,0 1 0 0 0,1 0 0 0 0,-1-1 1 0 0,0 1-1 0 0,0 0 0 0 0,1-1 0 0 0,-1 1 1 0 0,0 0-1 0 0,1 0 0 0 0,-1-1 0 0 0,0 1 1 0 0,1 0-1 0 0,-1 0 0 0 0,1 0 0 0 0,-1 0 1 0 0,0-1-1 0 0,1 1 0 0 0,-1 0 0 0 0,1 0 1 0 0,-1 0-1 0 0,1 0 0 0 0,-1 0 0 0 0,0 0 1 0 0,1 0-1 0 0,-1 0 0 0 0,1 0 0 0 0,-1 0 1 0 0,1 0-1 0 0,-1 1 0 0 0,0-1 0 0 0,1 0 1 0 0,-1 0-1 0 0,1 0 0 0 0,-1 0 0 0 0,0 1 0 0 0,1-1 1 0 0,-1 0-1 0 0,0 0 0 0 0,1 1 0 0 0,-1-1 1 0 0,0 0-1 0 0,1 1 0 0 0,-1-1 0 0 0,0 0 1 0 0,0 1-1 0 0,1-1 0 0 0,-1 0 0 0 0,0 1 1 0 0,0-1-1 0 0,0 0 0 0 0,0 1 0 0 0,1-1 1 0 0,-1 1-1 0 0,0-1 0 0 0,0 1 11 0 0,24-94-2358 0 0,-18 30-981 0 0,-5 21-3827 0 0,-1 22-4468 0 0</inkml:trace>
  <inkml:trace contextRef="#ctx0" brushRef="#br0" timeOffset="4372.936">4367 222 13179 0 0,'0'0'1824'0'0,"0"0"-549"0"0,0 0-409 0 0,0 0-126 0 0,0 0-17 0 0,0 0 117 0 0,0 0 91 0 0,0 0-10 0 0,0 0 29 0 0,0 0-83 0 0,0 0-113 0 0,0 0-121 0 0,0 0-101 0 0,23 9-104 0 0,76 26-80 0 0,36-16 449 0 0,-77-15-577 0 0,-6-1-298 0 0,1 2 0 0 0,-1 2 0 0 0,0 3 1 0 0,-1 2-1 0 0,22 9 78 0 0,-63-18-504 0 0,37 16-1016 0 0,-20-5-6849 0 0,-21-9-3364 0 0</inkml:trace>
  <inkml:trace contextRef="#ctx0" brushRef="#br0" timeOffset="4777.632">1705 1257 10666 0 0,'0'0'2089'0'0,"0"0"-552"0"0,0 0-294 0 0,0 0-106 0 0,0 0-108 0 0,0 0-95 0 0,0 0-82 0 0,0 0 1 0 0,0 0 40 0 0,0 0 7 0 0,0 0-77 0 0,37 0-85 0 0,124-1-33 0 0,323-32 1772 0 0,153-37-983 0 0,29-4-554 0 0,433 16-940 0 0,-1007 66-105 0 0,-92-8 102 0 0,-1 0-1 0 0,1 1 1 0 0,0-1-1 0 0,-1 0 1 0 0,1 0 0 0 0,0 0-1 0 0,0 1 1 0 0,-1-1 0 0 0,1 0-1 0 0,0 0 1 0 0,0 1 0 0 0,-1-1-1 0 0,1 0 1 0 0,0 1-1 0 0,0-1 1 0 0,0 0 0 0 0,0 1-1 0 0,0-1 1 0 0,-1 0 0 0 0,1 1-1 0 0,0-1 1 0 0,0 1-1 0 0,0-1 1 0 0,0 0 0 0 0,0 1-1 0 0,0-1 1 0 0,0 0 0 0 0,0 1-1 0 0,0-1 1 0 0,0 0 0 0 0,1 1-1 0 0,-1-1 1 0 0,0 0-1 0 0,0 1 1 0 0,0-1 0 0 0,0 0-1 0 0,0 1 1 0 0,1-1 0 0 0,-1 0-1 0 0,0 1 1 0 0,0-1-1 0 0,0 0 1 0 0,1 0 0 0 0,-1 1-1 0 0,0-1 1 0 0,1 0 0 0 0,-1 0-1 0 0,0 1 1 0 0,0-1 0 0 0,1 0-1 0 0,-1 0 1 0 0,0 0-1 0 0,1 0 1 0 0,-1 0 0 0 0,1 1-1 0 0,-1-1 1 0 0,0 0 0 0 0,1 0-1 0 0,-1 0 1 0 0,0 0 0 0 0,1 0-1 0 0,-1 0 1 0 0,1 0 3 0 0,-33 15-216 0 0,28-13 156 0 0,-147 35-2900 0 0,49-27-6829 0 0,100-10 9292 0 0,-21 0-11117 0 0</inkml:trace>
  <inkml:trace contextRef="#ctx0" brushRef="#br0" timeOffset="5210.095">1937 1411 7930 0 0,'0'0'1420'0'0,"0"0"-236"0"0,-31 5-2 0 0,-102 13 207 0 0,-19 14 7141 0 0,152-31-8466 0 0,0 0-1 0 0,0 0 0 0 0,0 0 0 0 0,0 0 1 0 0,0-1-1 0 0,0 1 0 0 0,1 0 0 0 0,-1 0 0 0 0,0 0 1 0 0,1 0-1 0 0,-1 0 0 0 0,0 0 0 0 0,1-1 1 0 0,-1 1-1 0 0,1 0 0 0 0,0 0 0 0 0,-1-1 1 0 0,1 1-1 0 0,-1 0 0 0 0,1-1 0 0 0,0 1 1 0 0,0 0-1 0 0,-1-1 0 0 0,1 1 0 0 0,0-1 1 0 0,0 1-1 0 0,0-1 0 0 0,0 0 0 0 0,-1 1 1 0 0,1-1-1 0 0,0 0 0 0 0,0 0 0 0 0,0 0 1 0 0,0 1-1 0 0,0-1 0 0 0,0 0 0 0 0,0 0 0 0 0,0 0-63 0 0,26 7 386 0 0,1-1-1 0 0,-1 0 1 0 0,1-2-1 0 0,0-2 0 0 0,0 0 1 0 0,0-2-1 0 0,11-1-385 0 0,-3 0 200 0 0,142-8 380 0 0,-2-9 1 0 0,0-7-1 0 0,35-15-580 0 0,-132 25 131 0 0,1023-183 739 0 0,-750 148-687 0 0,39 13-183 0 0,-225 35-104 0 0,-166 3 99 0 0,0-1 0 0 0,-1 1-1 0 0,1 0 1 0 0,0-1 0 0 0,-1 1-1 0 0,1-1 1 0 0,0 1 0 0 0,0 0 0 0 0,0-1-1 0 0,0 1 1 0 0,0 0 0 0 0,-1-1 0 0 0,1 1-1 0 0,0-1 1 0 0,0 1 0 0 0,1 0 0 0 0,-1-1-1 0 0,0 1 1 0 0,0 0 0 0 0,0-1 0 0 0,0 1-1 0 0,0 0 1 0 0,1-1 0 0 0,-1 1 0 0 0,0-1-1 0 0,1 1 1 0 0,-1-1 0 0 0,0 1-1 0 0,1 0 1 0 0,-1-1 0 0 0,0 0 0 0 0,1 1-1 0 0,-1-1 1 0 0,1 1 0 0 0,-1-1 0 0 0,1 1-1 0 0,-1-1 1 0 0,1 0 0 0 0,0 1 0 0 0,-1-1-1 0 0,1 0 1 0 0,-1 0 0 0 0,1 1 0 0 0,0-1-1 0 0,-1 0 1 0 0,1 0 0 0 0,0 0 0 0 0,-1 0-1 0 0,1 0 1 0 0,0 0 0 0 0,-1 0 0 0 0,1 0-1 0 0,-1 0 1 0 0,1 0 0 0 0,0 0-1 0 0,-1 0 1 0 0,1-1 0 0 0,0 1 0 0 0,0 0 5 0 0,-46 29-413 0 0,-39 9-2077 0 0,47-32-6762 0 0,28-6-2911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1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313 100 5649 0 0,'0'0'1674'0'0,"0"0"-315"0"0,0 0-195 0 0,0 0 6 0 0,0 0 93 0 0,0 0 22 0 0,0 0-79 0 0,0 0-145 0 0,0 0-167 0 0,0 0-179 0 0,0 0-162 0 0,-27 2-122 0 0,-85 11-103 0 0,57 15 127 0 0,47-20-333 0 0,3-3-52 0 0,-5 3 71 0 0,1 1 0 0 0,0 0 0 0 0,0 0 0 0 0,1 1 0 0 0,0-1 0 0 0,0 2 0 0 0,1-1 0 0 0,1 1 0 0 0,0 0 0 0 0,1 1 0 0 0,0-1 0 0 0,-1 4-141 0 0,4-9 61 0 0,0-1 0 0 0,1 0 0 0 0,-1 1 0 0 0,1-1-1 0 0,0 1 1 0 0,1-1 0 0 0,0 1 0 0 0,-1 0 0 0 0,2-1 0 0 0,-1 1 0 0 0,1-1-1 0 0,-1 1 1 0 0,2-1 0 0 0,-1 1 0 0 0,1-1 0 0 0,-1 1 0 0 0,1-1 0 0 0,1 0-1 0 0,-1 0-60 0 0,57 8 934 0 0,-50-13-795 0 0,3-3-23 0 0,0-1 0 0 0,-1 0 0 0 0,1 0 0 0 0,-1-1 0 0 0,0 0 0 0 0,0-1 1 0 0,-1-1-1 0 0,0 0 0 0 0,0 0 0 0 0,-1 0 0 0 0,1-2 0 0 0,-2 1 0 0 0,8-9-116 0 0,169-210 696 0 0,-130 153-516 0 0,-41 56-101 0 0,-14 17-79 0 0,3 20 68 0 0,42 250 971 0 0,-12-120-948 0 0,-18-90-37 0 0,-1 0-1 0 0,-4 1 0 0 0,-2 0 0 0 0,-3 0 1 0 0,-2 1-1 0 0,-4 37-53 0 0,-2-81 0 0 0,-1 0 1 0 0,0 0-1 0 0,-1-1 0 0 0,-1 0 1 0 0,0 0-1 0 0,-1-1 0 0 0,-1 1 1 0 0,-1-2-1 0 0,0 1 0 0 0,0-1 1 0 0,-12 12-1 0 0,14-18-4 0 0,0-1 1 0 0,0 0-1 0 0,-1 0 0 0 0,0-1 1 0 0,0 0-1 0 0,0-1 1 0 0,-1 1-1 0 0,0-2 0 0 0,0 1 1 0 0,0-1-1 0 0,0-1 1 0 0,-1 1-1 0 0,1-2 0 0 0,-1 1 1 0 0,0-1-1 0 0,0-1 0 0 0,-10 1 4 0 0,17-2-5 0 0,0-1-1 0 0,0 1 0 0 0,-1 0 0 0 0,1-1 0 0 0,0 0 1 0 0,0 0-1 0 0,0 0 0 0 0,0 0 0 0 0,0-1 0 0 0,0 1 1 0 0,1-1-1 0 0,-1 1 0 0 0,0-1 0 0 0,1 0 0 0 0,-1 0 0 0 0,1 0 1 0 0,0-1-1 0 0,0 1 0 0 0,0 0 0 0 0,0-1 0 0 0,0 1 1 0 0,0-1-1 0 0,0 0 0 0 0,1 0 0 0 0,0 0 0 0 0,-1 0 1 0 0,1 0-1 0 0,0 0 0 0 0,0 0 0 0 0,0-3 6 0 0,0-98-160 0 0,10 79 133 0 0,1 0 1 0 0,1 0-1 0 0,1 1 1 0 0,2 0-1 0 0,0 1 1 0 0,7-7 26 0 0,-13 18-3 0 0,58-82-125 0 0,4 4 0 0 0,4 2 0 0 0,3 4 0 0 0,52-41 128 0 0,-111 109-111 0 0,0 1 0 0 0,0 0-1 0 0,2 2 1 0 0,0 0 0 0 0,0 1 0 0 0,1 1-1 0 0,1 1 1 0 0,-1 1 0 0 0,13-3 111 0 0,43-11-38 0 0,-53 7 328 0 0,-30 22 99 0 0,-4 1-375 0 0,-1 1-1 0 0,2 0 0 0 0,-1 0 1 0 0,1 1-1 0 0,0 0 0 0 0,1 1 1 0 0,0 0-1 0 0,1 0 0 0 0,0 1 1 0 0,1 0-1 0 0,0 0 0 0 0,0 1 1 0 0,1-1-1 0 0,1 1 0 0 0,0 0 1 0 0,1 1-1 0 0,0-1 0 0 0,0 0 1 0 0,1 5-14 0 0,2-12 6 0 0,0 0 1 0 0,0 0 0 0 0,1 0 0 0 0,0 0 0 0 0,-1 0 0 0 0,2-1 0 0 0,-1 1 0 0 0,0 0 0 0 0,1-1 0 0 0,0 1-1 0 0,0-1 1 0 0,1 1 0 0 0,-1-1 0 0 0,1 0 0 0 0,0 0 0 0 0,0 0 0 0 0,0 0 0 0 0,0-1 0 0 0,1 1 0 0 0,-1-1-1 0 0,1 0 1 0 0,0 0 0 0 0,0 0 0 0 0,0-1 0 0 0,1 1 0 0 0,-1-1 0 0 0,0 0 0 0 0,1 0 0 0 0,1 0-7 0 0,5 1 40 0 0,-1 0 1 0 0,0 0 0 0 0,1-1 0 0 0,0 0 0 0 0,0-1 0 0 0,-1 0 0 0 0,1-1-1 0 0,0 0 1 0 0,0-1 0 0 0,0 0 0 0 0,-1-1 0 0 0,1 0 0 0 0,-1 0 0 0 0,1-1-1 0 0,-1-1 1 0 0,0 0 0 0 0,0 0 0 0 0,0-1 0 0 0,-1 0 0 0 0,1-1 0 0 0,-1 0-1 0 0,-1 0 1 0 0,1-1 0 0 0,-1 0 0 0 0,0 0 0 0 0,-1-1 0 0 0,1 0 0 0 0,-2-1-1 0 0,1 1 1 0 0,-1-1 0 0 0,-1-1 0 0 0,1 1 0 0 0,-2-1 0 0 0,1 0 0 0 0,-1 0-1 0 0,-1 0 1 0 0,0-1 0 0 0,0 1 0 0 0,-1-1 0 0 0,0 1 0 0 0,0-10-41 0 0,-3 13-4 0 0,0 0 0 0 0,0 0-1 0 0,-1 0 1 0 0,1 0 0 0 0,-1 0 0 0 0,-1 1 0 0 0,1-1 0 0 0,-1 1 0 0 0,0 0 0 0 0,-1 0 0 0 0,0 0 0 0 0,0 0 0 0 0,0 0 0 0 0,0 1 0 0 0,-1 0 0 0 0,0 0 0 0 0,0 0 0 0 0,0 1 0 0 0,-1-1 0 0 0,0 1 0 0 0,1 0-1 0 0,-1 1 1 0 0,-1 0 0 0 0,1 0 0 0 0,0 0 0 0 0,-4 0 4 0 0,-1-3-102 0 0,0 2-1 0 0,0-1 0 0 0,-1 2 0 0 0,0-1 0 0 0,1 2 1 0 0,-1 0-1 0 0,-1 0 0 0 0,1 1 0 0 0,0 0 1 0 0,-3 1 102 0 0,9 1-280 0 0,-1-1 0 0 0,1 2 0 0 0,0-1 0 0 0,-1 1 0 0 0,1 0 0 0 0,0 0 0 0 0,0 0 0 0 0,0 1 1 0 0,0 0-1 0 0,1 0 0 0 0,-1 1 0 0 0,1 0 0 0 0,0 0 280 0 0,-1 0-829 0 0,-9 9-2678 0 0,6-5-2116 0 0,2 0-6315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1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3 7298 0 0,'0'0'2368'0'0,"0"0"-513"0"0,0 0-247 0 0,0 0 1 0 0,0 0 38 0 0,0 0-7 0 0,0 0-185 0 0,0 0-288 0 0,0 0-275 0 0,0 0-245 0 0,0 0-208 0 0,-2-2-150 0 0,2 2-268 0 0,1 0 0 0 0,-1 1 0 0 0,0-1 0 0 0,0 0 0 0 0,0 0 0 0 0,1 1 0 0 0,-1-1 0 0 0,0 0 0 0 0,0 1 0 0 0,0-1 0 0 0,0 0 0 0 0,0 1 0 0 0,0-1 0 0 0,0 0 0 0 0,0 1 0 0 0,0-1 0 0 0,0 0 0 0 0,0 1 0 0 0,0-1 0 0 0,0 0 1 0 0,0 1-1 0 0,0-1 0 0 0,0 0 0 0 0,0 1 0 0 0,0-1 0 0 0,0 0 0 0 0,0 1 0 0 0,-1-1 0 0 0,1 0 0 0 0,0 0 0 0 0,0 1 0 0 0,0-1 0 0 0,-1 0 0 0 0,1 0 0 0 0,0 1 0 0 0,0-1 0 0 0,-1 0 0 0 0,1 0 0 0 0,0 1 0 0 0,0-1 0 0 0,-1 0 0 0 0,1 0 0 0 0,0 0 0 0 0,-1 0 0 0 0,1 0 0 0 0,0 1 0 0 0,-1-1 0 0 0,1 0 0 0 0,0 0 0 0 0,-1 0 0 0 0,1 0 0 0 0,0 0 0 0 0,-1 0 0 0 0,1 0 0 0 0,0 0 0 0 0,-1 0 0 0 0,1 0 0 0 0,0 0-21 0 0,6 52 1220 0 0,-3-25-798 0 0,11 184 1828 0 0,-12 135-2250 0 0,-22-106-26 0 0,5-214-1836 0 0,-17-27-5334 0 0,21-4 898 0 0,5 0-5249 0 0</inkml:trace>
  <inkml:trace contextRef="#ctx0" brushRef="#br0" timeOffset="247.262">0 497 12611 0 0,'0'0'893'0'0,"0"0"-243"0"0,0 0 62 0 0,0 0 208 0 0,0 0 162 0 0,0 0 14 0 0,0 0-91 0 0,32-7-143 0 0,104-21-133 0 0,57 8 930 0 0,-140 17-1891 0 0,1 3 0 0 0,-1 2-1 0 0,0 2 1 0 0,51 11 232 0 0,-52 1-2602 0 0,-24-6-4745 0 0,-16-7-1826 0 0</inkml:trace>
  <inkml:trace contextRef="#ctx0" brushRef="#br0" timeOffset="433.227">856 511 2088 0 0,'0'0'3999'0'0,"0"0"-1618"0"0,0 0-567 0 0,0 0-141 0 0,0 0-81 0 0,0 0-145 0 0,0 0-215 0 0,0 0-164 0 0,0 0-135 0 0,0 0-145 0 0,0 0-123 0 0,-10 33-86 0 0,-29 101-90 0 0,33-68 240 0 0,9-59-603 0 0,1 0 4 0 0,1 0-1 0 0,-1 0 1 0 0,1 0-1 0 0,1-1 1 0 0,-1 0-1 0 0,1 0 1 0 0,0 0-1 0 0,1-1 1 0 0,-1 1 0 0 0,1-2-1 0 0,0 1 1 0 0,0-1-1 0 0,0 0 1 0 0,1 0-1 0 0,0-1 1 0 0,-1 0-1 0 0,1 0 1 0 0,0-1-1 0 0,1 0 1 0 0,-1-1-1 0 0,0 0 1 0 0,0 0-1 0 0,1 0 1 0 0,-1-1-1 0 0,0-1 1 0 0,1 1-1 0 0,-1-1 1 0 0,0-1-1 0 0,0 1 1 0 0,0-1 0 0 0,0-1-1 0 0,0 0 1 0 0,3-1-130 0 0,0-2 123 0 0,0 1 1 0 0,-1-2-1 0 0,0 1 1 0 0,-1-1-1 0 0,1-1 1 0 0,-1 0-1 0 0,-1 0 1 0 0,1-1-1 0 0,-1 0 1 0 0,-1 0-1 0 0,3-6-123 0 0,-6 10 32 0 0,-1 0-1 0 0,0 0 1 0 0,-1 0-1 0 0,1 0 1 0 0,-1 0-1 0 0,0-1 1 0 0,-1 1-1 0 0,1-1 0 0 0,-1 1 1 0 0,0-1-1 0 0,0 0 1 0 0,-1 1-1 0 0,0-1 1 0 0,0 0-1 0 0,0 1 1 0 0,-1-1-1 0 0,1 0 1 0 0,-1 1-1 0 0,-1-1 1 0 0,1 1-1 0 0,-1-1 1 0 0,0 1-1 0 0,0-1 1 0 0,-1 1-1 0 0,0 0-31 0 0,-5-5-17 0 0,0 1-1 0 0,-1 1 1 0 0,-1 0-1 0 0,1 0 1 0 0,-1 0-1 0 0,-1 1 1 0 0,1 1-1 0 0,-1 0 1 0 0,-1 1-1 0 0,1 0 1 0 0,0 0-1 0 0,-1 1 1 0 0,0 1-1 0 0,0 0 1 0 0,-8-1 17 0 0,3-1-141 0 0,0 2 1 0 0,-1 0 0 0 0,1 1-1 0 0,-1 0 1 0 0,0 1 0 0 0,1 2 0 0 0,-1 0-1 0 0,0 0 1 0 0,1 2 0 0 0,-1 0-1 0 0,-2 2 141 0 0,-21 13-3800 0 0,7 9-3340 0 0,27-16-4864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4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4108 151 12299 0 0,'0'0'1755'0'0,"0"0"-502"0"0,0 0-253 0 0,0 0-58 0 0,0 0 5 0 0,0 0-48 0 0,0 0-127 0 0,0 0-173 0 0,0 0-115 0 0,0 0-44 0 0,0 0 3 0 0,2 12 7 0 0,41 202 1858 0 0,-37 31-1320 0 0,-22-142-1030 0 0,10-131-9704 0 0,3-1-625 0 0,2 21 4951 0 0</inkml:trace>
  <inkml:trace contextRef="#ctx0" brushRef="#br0" timeOffset="305.566">3677 240 11122 0 0,'0'0'1777'0'0,"0"0"-585"0"0,0 0-310 0 0,0 0-104 0 0,0 0-15 0 0,0 0 57 0 0,0 0 37 0 0,0 0 52 0 0,0 0 37 0 0,0 0-34 0 0,0 0-81 0 0,0 0-91 0 0,34-1-88 0 0,108-3-111 0 0,-27-17 416 0 0,318-107 623 0 0,-310 112-2708 0 0,-119 38-4404 0 0,-10-7-3389 0 0,2-7-1757 0 0</inkml:trace>
  <inkml:trace contextRef="#ctx0" brushRef="#br0" timeOffset="570.459">3756 730 6873 0 0,'0'0'4280'0'0,"0"0"-2025"0"0,0 0-1012 0 0,0 0-193 0 0,0 0 3 0 0,0 0 54 0 0,0 0-19 0 0,0 0-41 0 0,0 0-56 0 0,0 0-92 0 0,0 0-100 0 0,36 3-124 0 0,114 7-98 0 0,-49-21 126 0 0,-81 4-546 0 0,256-69 810 0 0,-213 69-1929 0 0,-36 6-9029 0 0,-23 1-1379 0 0</inkml:trace>
  <inkml:trace contextRef="#ctx0" brushRef="#br0" timeOffset="936.503">4973 70 5209 0 0,'0'0'6085'0'0,"0"0"-3389"0"0,0 0-1145 0 0,0 0-103 0 0,0 0-17 0 0,0 0-105 0 0,0 0-240 0 0,0 0-297 0 0,0 0-275 0 0,0 0-166 0 0,0 0-23 0 0,0 0 52 0 0,-1 7 71 0 0,20 237 2614 0 0,-19-221-3008 0 0,2-3-55 0 0,-1 1-1 0 0,0 0 1 0 0,-2 0-1 0 0,-1 0 1 0 0,0-1-1 0 0,-2 1 1 0 0,0-1-1 0 0,-1 0 1 0 0,-1 0-1 0 0,-1 0 1 0 0,-1-1-1 0 0,0 0 1 0 0,-2 0-1 0 0,-2 3 2 0 0,-6-4-1369 0 0,17-40-4934 0 0,7-2 1101 0 0,2 9-1757 0 0,-4 7 64 0 0</inkml:trace>
  <inkml:trace contextRef="#ctx0" brushRef="#br0" timeOffset="1210.552">4807 118 8906 0 0,'0'0'3339'0'0,"0"0"-1454"0"0,0 0-726 0 0,0 0-179 0 0,0 0 65 0 0,0 0 120 0 0,0 0 50 0 0,0 0-77 0 0,0 0-161 0 0,0 0-199 0 0,0 0-153 0 0,34-5-112 0 0,108-16-90 0 0,151-48 1070 0 0,-174 47-2069 0 0,-118 22 246 0 0,-1 0-164 0 0,-31 29-5630 0 0,17-19 766 0 0,6-2-5465 0 0</inkml:trace>
  <inkml:trace contextRef="#ctx0" brushRef="#br0" timeOffset="1450.745">4919 288 4921 0 0,'0'0'2539'0'0,"0"0"-376"0"0,0 0-250 0 0,0 0-183 0 0,0 0-214 0 0,0 0-136 0 0,0 0-60 0 0,0 0-23 0 0,0 0-66 0 0,0 0-150 0 0,0 0-186 0 0,0 0-163 0 0,26 2-133 0 0,81 7-100 0 0,-15-22 317 0 0,-64 4-616 0 0,290-57-656 0 0,-283 65-2783 0 0,-23 1-6217 0 0,-7 0-2225 0 0</inkml:trace>
  <inkml:trace contextRef="#ctx0" brushRef="#br0" timeOffset="1838.47">3657 980 10898 0 0,'0'0'1277'0'0,"0"0"-411"0"0,0 0 25 0 0,0 0 200 0 0,0 0 91 0 0,0 0-10 0 0,0 0-140 0 0,0 0-165 0 0,0 0-51 0 0,0 0-70 0 0,0 0-33 0 0,0 0 23 0 0,0 0-42 0 0,32 4-19 0 0,106 12-35 0 0,-31-23 214 0 0,-79 1-633 0 0,836-177 2027 0 0,-411 102-2344 0 0,-439 79 46 0 0,-12 2-1845 0 0,-30 9-807 0 0,-26 9-1691 0 0,23-7 250 0 0,1 0-4376 0 0,15-4 2698 0 0</inkml:trace>
  <inkml:trace contextRef="#ctx0" brushRef="#br0" timeOffset="2239.563">3767 1146 9594 0 0,'0'0'1818'0'0,"0"0"-205"0"0,0 0 2 0 0,0 0-45 0 0,0 0-256 0 0,0 0-319 0 0,0 0-269 0 0,0 0-183 0 0,0 0-93 0 0,0 0-1 0 0,0 0 59 0 0,0 0 78 0 0,0 0 46 0 0,6 1-1 0 0,54 4 75 0 0,-1-2 1 0 0,1-2 0 0 0,-1-3 0 0 0,1-3 0 0 0,-1-3 0 0 0,0-2 0 0 0,15-6-707 0 0,-2 3 271 0 0,758-153 358 0 0,-673 144-2370 0 0,-217 48-2138 0 0,16-5-4198 0 0,29-17-2437 0 0</inkml:trace>
  <inkml:trace contextRef="#ctx0" brushRef="#br0" timeOffset="2550.479">3773 1381 13467 0 0,'0'0'1544'0'0,"0"0"-422"0"0,0 0-107 0 0,0 0 92 0 0,0 0 17 0 0,0 0-105 0 0,0 0-206 0 0,0 0-191 0 0,0 0-129 0 0,0 0-81 0 0,0 0-32 0 0,0 0-24 0 0,0 0 14 0 0,0 9 3 0 0,2 29 21 0 0,36-19 479 0 0,115-15 897 0 0,55-33-786 0 0,-151 17-797 0 0,320-73 573 0 0,161-28-508 0 0,-264 72-1635 0 0,-242 36-122 0 0,-18 2-1510 0 0,0 1-4473 0 0,-2 1-5485 0 0</inkml:trace>
  <inkml:trace contextRef="#ctx0" brushRef="#br0" timeOffset="29513.351">1 1746 6593 0 0,'0'0'1926'0'0,"0"0"-870"0"0,0 0-286 0 0,0 0 131 0 0,0 0 192 0 0,0 0 94 0 0,0 0-35 0 0,0 0-149 0 0,0 0-152 0 0,0 0-111 0 0,0 0-100 0 0,0 0-41 0 0,0 0-30 0 0,10 21-18 0 0,36 65 8 0 0,-46-85-521 0 0,1 1 0 0 0,-1-1 0 0 0,1 0 1 0 0,-1 1-1 0 0,1-1 0 0 0,0 0 0 0 0,-1 0 0 0 0,1 0 1 0 0,0 1-1 0 0,0-1 0 0 0,0 0 0 0 0,0 0 1 0 0,0 0-1 0 0,0 0 0 0 0,0-1 0 0 0,0 1 1 0 0,1 0-1 0 0,-1 0 0 0 0,0-1 0 0 0,0 1 1 0 0,1-1-1 0 0,-1 1 0 0 0,0-1 0 0 0,1 1 0 0 0,-1-1 1 0 0,0 0-1 0 0,1 0 0 0 0,-1 0 0 0 0,1 0 1 0 0,-1 0-1 0 0,1 0 0 0 0,-1 0 0 0 0,0 0 1 0 0,1 0-1 0 0,-1-1 0 0 0,1 1-38 0 0,5-1 401 0 0,0-1-256 0 0,0-1 0 0 0,0 1 0 0 0,-1-1 0 0 0,1-1 0 0 0,-1 1 0 0 0,0-1-1 0 0,0 0 1 0 0,0 0 0 0 0,0-1 0 0 0,-1 1 0 0 0,0-1 0 0 0,0-1 0 0 0,0 1-1 0 0,0-1 1 0 0,-1 0 0 0 0,0 0 0 0 0,0 0 0 0 0,-1 0 0 0 0,0-1 0 0 0,0 1-1 0 0,2-6-144 0 0,4-5 120 0 0,83-181 210 0 0,-92 198-332 0 0,0 0 0 0 0,0 1 1 0 0,0-1-1 0 0,0 0 0 0 0,0 1 0 0 0,0-1 1 0 0,0 1-1 0 0,1-1 0 0 0,-1 0 1 0 0,0 0-1 0 0,0 1 0 0 0,1-1 0 0 0,-1 0 1 0 0,0 1-1 0 0,0-1 0 0 0,1 0 1 0 0,-1 0-1 0 0,0 1 0 0 0,1-1 0 0 0,-1 0 1 0 0,0 0-1 0 0,1 0 0 0 0,-1 1 0 0 0,0-1 1 0 0,1 0-1 0 0,-1 0 0 0 0,0 0 1 0 0,1 0-1 0 0,-1 0 0 0 0,1 0 0 0 0,-1 0 1 0 0,0 0-1 0 0,1 0 0 0 0,-1 0 1 0 0,0 0-1 0 0,1 0 0 0 0,-1 0 0 0 0,1 0 1 0 0,-1 0-1 0 0,0 0 0 0 0,1 0 1 0 0,-1-1-1 0 0,0 1 0 0 0,1 0 0 0 0,-1 0 1 0 0,0 0-1 0 0,1-1 2 0 0,-1 4 9 0 0,4 28 150 0 0,-1 1 1 0 0,-2 0-1 0 0,-1 0 1 0 0,-1-1-1 0 0,-2 5-159 0 0,-21 190 514 0 0,-54 349 201 0 0,2-276-553 0 0,76-298-208 0 0,0-13-180 0 0,17-147-1800 0 0,6 79 496 0 0,66-185-5468 0 0,32 29-241 0 0,-19 94 7538 0 0,-97 136 193 0 0,17-25 3866 0 0,-22 30-2922 0 0,-8 13 817 0 0,-149 153 1488 0 0,56-47-2272 0 0,100-117-1447 0 0,0 0-1 0 0,0 0 1 0 0,0 0-1 0 0,0 0 0 0 0,0 0 1 0 0,0 0-1 0 0,0 0 1 0 0,1 1-1 0 0,-1-1 0 0 0,0 0 1 0 0,1 0-1 0 0,-1 1 1 0 0,1-1-1 0 0,0 0 0 0 0,-1 1 1 0 0,1-1-1 0 0,0 0 1 0 0,0 1-1 0 0,0-1 1 0 0,0 1-1 0 0,0-1 0 0 0,0 0 1 0 0,0 1-1 0 0,0-1 1 0 0,1 0-1 0 0,-1 1 0 0 0,1-1 1 0 0,-1 0-1 0 0,1 1 1 0 0,-1-1-1 0 0,1 0 0 0 0,-1 0 1 0 0,1 0-1 0 0,0 1 1 0 0,0-1-1 0 0,0 0 0 0 0,0 0 1 0 0,0 0-22 0 0,116 23 1245 0 0,-104-24-1159 0 0,-1 1 0 0 0,1 1 0 0 0,0 0 0 0 0,-1 0 0 0 0,1 1 0 0 0,-1 1 0 0 0,1 0 1 0 0,-1 0-1 0 0,-1 2 0 0 0,1-1 0 0 0,-1 1 0 0 0,0 1 0 0 0,0 0 0 0 0,-1 1 0 0 0,0 0 0 0 0,0 0 0 0 0,-1 1 0 0 0,0 0 0 0 0,2 4-86 0 0,-4 0 98 0 0,0 1 0 0 0,-2 0 0 0 0,1 0 0 0 0,-2 1 0 0 0,0 0 0 0 0,0-1 0 0 0,-2 1 0 0 0,0 1 0 0 0,0-1 0 0 0,-1 0 0 0 0,-1 0 0 0 0,-1 0 0 0 0,-1 7-98 0 0,2 12 127 0 0,0-33-134 0 0,0-1 2 0 0,0 0 7 0 0,0 0-15 0 0,0 0-27 0 0,0 0 19 0 0,0 0-14 0 0,0 0-4 0 0,0 0-2 0 0,0 0-38 0 0,0 0-35 0 0,0 0-26 0 0,0 0-70 0 0,0 0-86 0 0,5-21-8155 0 0,-3 16 2598 0 0,2 2-5490 0 0</inkml:trace>
  <inkml:trace contextRef="#ctx0" brushRef="#br0" timeOffset="29772.796">956 2287 9010 0 0,'0'0'2623'0'0,"0"0"-841"0"0,0 0-328 0 0,0 0 48 0 0,0 0 82 0 0,0 0-24 0 0,0 0-185 0 0,0 0-284 0 0,-1 32-284 0 0,-3 100-242 0 0,3-114-439 0 0,0 1 1 0 0,1-1-1 0 0,1 1 0 0 0,0-1 0 0 0,2 0 1 0 0,0 0-1 0 0,1 0 0 0 0,6 16-126 0 0,-9-29-8 0 0,4 14-338 0 0,-4-15-9156 0 0,-1-4-1804 0 0</inkml:trace>
  <inkml:trace contextRef="#ctx0" brushRef="#br0" timeOffset="29926.499">973 1856 15027 0 0,'0'0'1497'0'0,"0"0"-401"0"0,0 0-256 0 0,0 0-168 0 0,0 0-160 0 0,0 0-168 0 0,0 0-184 0 0,0 0-256 0 0,0 0-120 0 0,0 0-16 0 0,0 0-24 0 0,0 0-48 0 0,0 0-232 0 0,0 0-640 0 0,42 4-2161 0 0,-37 7-8546 0 0</inkml:trace>
  <inkml:trace contextRef="#ctx0" brushRef="#br0" timeOffset="30312.597">1216 2600 5441 0 0,'0'0'4194'0'0,"0"0"-2155"0"0,0 0-688 0 0,0 0 100 0 0,0 0 154 0 0,0 0 94 0 0,0 0-95 0 0,0 0-269 0 0,0 0-280 0 0,0 0-268 0 0,0 0-211 0 0,0 0-141 0 0,0 0-125 0 0,10-15-42 0 0,67-118 331 0 0,1-42 301 0 0,-70 159-905 0 0,-4 22-174 0 0,-3 31-54 0 0,-1-31 305 0 0,0 27-22 0 0,9 108-32 0 0,-7-136-12 0 0,-1 1 1 0 0,1 0-1 0 0,0-1 1 0 0,0 1 0 0 0,1-1-1 0 0,0 0 1 0 0,0 1 0 0 0,0-1-1 0 0,0-1 1 0 0,1 1-1 0 0,0 0 1 0 0,0-1 0 0 0,0 0-1 0 0,0 0 1 0 0,1 0 0 0 0,-1 0-1 0 0,1-1 1 0 0,0 0 0 0 0,0 0-1 0 0,1 0 1 0 0,-1-1-1 0 0,1 1-6 0 0,0-1 69 0 0,1 0 0 0 0,-1-1 0 0 0,0 1 1 0 0,1-2-1 0 0,-1 1 0 0 0,0 0 0 0 0,1-1 0 0 0,-1-1 0 0 0,1 1 0 0 0,-1-1 0 0 0,0 0 0 0 0,1 0 0 0 0,-1-1 0 0 0,0 1 0 0 0,0-1 0 0 0,0-1 0 0 0,0 1 0 0 0,0-1 0 0 0,0 0 0 0 0,-1-1 0 0 0,0 1 0 0 0,1-1 0 0 0,-1 0 0 0 0,-1 0 0 0 0,1-1 0 0 0,-1 0 0 0 0,1 1 0 0 0,-1-2 0 0 0,1-1-69 0 0,4-5 55 0 0,-1 0 1 0 0,0 0-1 0 0,-1-1 1 0 0,0 0-1 0 0,-1 0 1 0 0,-1-1-1 0 0,0 0 1 0 0,0 0-1 0 0,-2 0 1 0 0,0 0-1 0 0,0-1 1 0 0,0-10-56 0 0,-7-48-1112 0 0,-5 44-5821 0 0,5 21-5309 0 0</inkml:trace>
  <inkml:trace contextRef="#ctx0" brushRef="#br0" timeOffset="31162.933">383 2088 0 0 0,'0'0'628'0'0,"0"0"579"0"0,0 0 71 0 0,0 0-139 0 0,0 0-162 0 0,0 0-123 0 0,0 0-82 0 0,0 0 0 0 0,0 0 104 0 0,0 0 48 0 0,0 0-1 0 0,0 0-77 0 0,4-2-147 0 0,26-17 2239 0 0,-13-2 1603 0 0,5-14-2825 0 0,8-9-1197 0 0,85-99 940 0 0,-106 131-1228 0 0,-10 12 303 0 0,-5 7-569 0 0,-19 16-774 0 0,17-17-1162 0 0,6-2-7218 0 0,2-4-2208 0 0</inkml:trace>
  <inkml:trace contextRef="#ctx0" brushRef="#br0" timeOffset="32398.316">1943 2515 6841 0 0,'0'0'879'0'0,"0"0"-344"0"0,0 0 23 0 0,0 0 330 0 0,0 0 417 0 0,0 0 198 0 0,0 0 23 0 0,0 0-110 0 0,0 0-231 0 0,0 0-167 0 0,0 0-128 0 0,0 0-111 0 0,23-1-66 0 0,73-5-47 0 0,-25-19 635 0 0,-55 13-965 0 0,-8 9-245 0 0,0-1 0 0 0,-1 0-1 0 0,0 0 1 0 0,0 0-1 0 0,0-1 1 0 0,0 0-1 0 0,-1-1 1 0 0,0 1 0 0 0,0-1-1 0 0,0-1 1 0 0,-1 1-1 0 0,1-1 1 0 0,-2 0 0 0 0,1 0-1 0 0,-1 0 1 0 0,0 0-1 0 0,-1-1 1 0 0,1 0-1 0 0,-2 0 1 0 0,1 0 0 0 0,-1 0-1 0 0,0 0 1 0 0,-1 0-1 0 0,0-1 1 0 0,0-1-91 0 0,-3 7-8 0 0,-1 0 1 0 0,1 1-1 0 0,-1-1 0 0 0,0 1 0 0 0,0-1 1 0 0,0 1-1 0 0,0 0 0 0 0,0 0 1 0 0,0 0-1 0 0,-1 1 0 0 0,1-1 1 0 0,-1 1-1 0 0,1-1 0 0 0,-1 1 0 0 0,0 0 1 0 0,1 1-1 0 0,-1-1 0 0 0,0 1 1 0 0,0 0-1 0 0,1-1 0 0 0,-1 2 1 0 0,-3-1 7 0 0,-8 2-27 0 0,0 0 1 0 0,1 1-1 0 0,-1 0 1 0 0,1 1 0 0 0,0 1-1 0 0,0 1 1 0 0,0 0 0 0 0,1 0-1 0 0,0 1 1 0 0,0 1 0 0 0,1 0-1 0 0,0 1 1 0 0,0 0 0 0 0,1 1-1 0 0,0 0 1 0 0,1 1 0 0 0,0 0-1 0 0,1 1 1 0 0,0 0-1 0 0,1 0 1 0 0,0 1 0 0 0,1 0-1 0 0,0 0 1 0 0,1 1 0 0 0,-1 4 26 0 0,5-14-1 0 0,0 0 0 0 0,1-1 0 0 0,-1 1 0 0 0,1 0 0 0 0,0 0 0 0 0,0 0 0 0 0,0 0 0 0 0,0 0 0 0 0,1 1 0 0 0,-1-1 0 0 0,1 0 0 0 0,0 0 0 0 0,1 0 0 0 0,-1 0 1 0 0,1 1-1 0 0,-1-1 0 0 0,1 0 0 0 0,1 0 0 0 0,-1 0 0 0 0,0 0 0 0 0,1-1 0 0 0,0 1 0 0 0,0 0 0 0 0,0-1 0 0 0,0 1 0 0 0,1-1 0 0 0,-1 0 0 0 0,1 1 0 0 0,0-1 0 0 0,0-1 0 0 0,0 1 0 0 0,0 0 0 0 0,1-1 1 0 0,-1 1-1 0 0,1-1 0 0 0,-1 0 0 0 0,1 0 0 0 0,2 0 1 0 0,11 4 47 0 0,0-1 0 0 0,0-1 0 0 0,0-1-1 0 0,1 0 1 0 0,-1-1 0 0 0,1-1 0 0 0,0-1 0 0 0,0 0 0 0 0,-1-1 0 0 0,1-1 0 0 0,0-1 0 0 0,-1 0 0 0 0,0-2 0 0 0,2 0-47 0 0,33-12 292 0 0,-2-1-1 0 0,1-4 1 0 0,44-25-292 0 0,-67 34 116 0 0,0-1 1 0 0,-2-1-1 0 0,0-1 1 0 0,0-2-1 0 0,-2 0 1 0 0,0-2-1 0 0,-1 0 0 0 0,-1-2 1 0 0,-1 0-1 0 0,-1-2 1 0 0,-2 0-1 0 0,0-1 0 0 0,-1-1 1 0 0,1-4-117 0 0,-9 12 13 0 0,0-2 1 0 0,-1 1 0 0 0,-1-1-1 0 0,-1 0 1 0 0,0-1 0 0 0,-2 0-1 0 0,0 1 1 0 0,-2-1-1 0 0,0 0 1 0 0,-1-1 0 0 0,-1 1-1 0 0,-2 0 1 0 0,1 0 0 0 0,-2 0-1 0 0,-1 0 1 0 0,-1 1 0 0 0,-1-1-1 0 0,-5-13-13 0 0,10 30-1 0 0,-1 1 0 0 0,1 0 0 0 0,0 0 0 0 0,-1 0 0 0 0,0 0 0 0 0,0 0 0 0 0,0 0 0 0 0,0 0 0 0 0,0 1-1 0 0,0-1 1 0 0,-1 1 0 0 0,1-1 0 0 0,-1 1 0 0 0,0 0 0 0 0,0 0 0 0 0,1 0 0 0 0,-1 0 0 0 0,-1 1 0 0 0,1-1 0 0 0,0 1 0 0 0,0 0 0 0 0,0 0 0 0 0,-1 0 0 0 0,1 0-1 0 0,-1 1 1 0 0,1-1 0 0 0,0 1 0 0 0,-1 0 0 0 0,1 0 0 0 0,-1 0 0 0 0,1 0 0 0 0,-1 1 0 0 0,1-1 0 0 0,0 1 0 0 0,-1 0 0 0 0,1 0 0 0 0,0 0 0 0 0,-1 1 0 0 0,1-1-1 0 0,0 1 1 0 0,0 0 0 0 0,0-1 0 0 0,1 1 0 0 0,-1 1 0 0 0,0-1 1 0 0,-5 13 2 0 0,1 1 0 0 0,0-1 0 0 0,1 2 0 0 0,1-1 0 0 0,0 1 0 0 0,1-1 0 0 0,1 1-1 0 0,1 0 1 0 0,0 0 0 0 0,1 1 0 0 0,1-1 0 0 0,1 0 0 0 0,0 0 0 0 0,1 0 0 0 0,1 0 0 0 0,3 8-2 0 0,92 431 352 0 0,-90-420-304 0 0,-2 0 1 0 0,-1 0 0 0 0,-2 1-1 0 0,-1 0 1 0 0,-3 27-49 0 0,-18-16 78 0 0,17-48-125 0 0,0 1 0 0 0,0 0 0 0 0,0 0 0 0 0,-1-1 1 0 0,1 1-1 0 0,0-1 0 0 0,0 0 0 0 0,0 1 0 0 0,0-1 0 0 0,0 0 0 0 0,-1 0 0 0 0,1-1 0 0 0,0 1 0 0 0,0 0 0 0 0,0-1 0 0 0,0 1 0 0 0,0-1 0 0 0,0 0 0 0 0,0 1 0 0 0,0-1 0 0 0,0 0 0 0 0,0 0 0 0 0,0-1 0 0 0,0 1 0 0 0,1 0 1 0 0,-1-1-1 0 0,1 1 0 0 0,-1 0 0 0 0,1-1 0 0 0,-1 0 0 0 0,1 1 0 0 0,-1-2 47 0 0,-40-59-7468 0 0,37 50 1386 0 0,1-3-5333 0 0</inkml:trace>
  <inkml:trace contextRef="#ctx0" brushRef="#br0" timeOffset="32646.383">2333 2276 14899 0 0,'0'0'1088'0'0,"0"0"-295"0"0,0 0 57 0 0,0 0 221 0 0,0 0 162 0 0,0 0 70 0 0,0 0-117 0 0,0 0-191 0 0,0 0-134 0 0,0 0-129 0 0,33-4-115 0 0,105-15-95 0 0,155-24 1314 0 0,-102 36-1708 0 0,-143 30-1080 0 0,-37-3-5934 0 0,-11-16-2956 0 0</inkml:trace>
  <inkml:trace contextRef="#ctx0" brushRef="#br0" timeOffset="32876.75">3235 2453 15667 0 0,'0'0'1273'0'0,"0"0"-224"0"0,0 0-162 0 0,0 0-8 0 0,0 0-48 0 0,0 0-119 0 0,0 0-191 0 0,0 0-190 0 0,0 0-140 0 0,0 0-94 0 0,0 0-57 0 0,6 31-79 0 0,17 95-89 0 0,-21-115-932 0 0,2 9 2753 0 0,-4-18-5366 0 0,0-1-5493 0 0,0-1-939 0 0</inkml:trace>
  <inkml:trace contextRef="#ctx0" brushRef="#br0" timeOffset="33110.905">3252 2221 16780 0 0,'0'0'1536'0'0,"0"0"-608"0"0,0 0-224 0 0,0 0-128 0 0,0 0-112 0 0,0 0-111 0 0,0 0-145 0 0,0 0-144 0 0,0 0-80 0 0,0 0-120 0 0,0 0-64 0 0,0 0-129 0 0,0 0-255 0 0,0 0-488 0 0,66-74-1897 0 0,-55 81-9169 0 0</inkml:trace>
  <inkml:trace contextRef="#ctx0" brushRef="#br0" timeOffset="33343.339">3767 2309 15563 0 0,'0'0'2118'0'0,"0"0"-451"0"0,0 0-87 0 0,0 0-33 0 0,0 0-157 0 0,0 0-295 0 0,0 0-340 0 0,0 0-260 0 0,0 0-163 0 0,0 0-72 0 0,0 0-66 0 0,0 0-54 0 0,0 0-36 0 0,-23 18-27 0 0,-74 58-21 0 0,37-8-40 0 0,56-63-16 0 0,-1 0 1 0 0,1 1 0 0 0,0-1 0 0 0,0 1 0 0 0,1 0-1 0 0,0 0 1 0 0,0 0 0 0 0,0 1 0 0 0,1-1 0 0 0,0 1 0 0 0,0-1-1 0 0,0 1 1 0 0,1 0 0 0 0,0-1 0 0 0,1 1 0 0 0,-1 0-1 0 0,1 0 1 0 0,1 0 0 0 0,-1 0 0 0 0,1-1 0 0 0,0 1 0 0 0,1 0-1 0 0,-1-1 1 0 0,1 1 0 0 0,1-1 0 0 0,0 3-1 0 0,6-2 24 0 0,0 0 0 0 0,1-1 1 0 0,-1 1-1 0 0,1-2 0 0 0,1 0 1 0 0,-1 0-1 0 0,1 0 0 0 0,0-2 0 0 0,0 1 1 0 0,0-1-1 0 0,0-1 0 0 0,0 0 1 0 0,1-1-1 0 0,-1 0 0 0 0,1 0 0 0 0,-1-1 1 0 0,1-1-1 0 0,-1 0 0 0 0,0-1 1 0 0,1 0-1 0 0,-1 0 0 0 0,0-2 0 0 0,0 1 1 0 0,4-3-25 0 0,113-44-234 0 0,-82 17-6819 0 0,-39 28-5211 0 0</inkml:trace>
  <inkml:trace contextRef="#ctx0" brushRef="#br0" timeOffset="34101.132">4908 2313 2737 0 0,'0'0'1360'0'0,"0"0"42"0"0,0 0 191 0 0,0 0 158 0 0,0 0 38 0 0,0 0-164 0 0,0 0-324 0 0,0 0-244 0 0,0 0-169 0 0,0 0-113 0 0,0 0-43 0 0,-8-6-25 0 0,-27-19-71 0 0,32 24-505 0 0,0-1 1 0 0,0 1-1 0 0,0 0 0 0 0,0 0 0 0 0,0 0 0 0 0,-1 1 0 0 0,1-1 0 0 0,0 1 1 0 0,-1-1-1 0 0,1 1 0 0 0,0 0 0 0 0,0 1 0 0 0,-1-1 0 0 0,1 0 1 0 0,0 1-1 0 0,-1 0 0 0 0,1 0 0 0 0,-1 0-131 0 0,-1 1 186 0 0,-10 3 47 0 0,0 1-1 0 0,0 0 0 0 0,1 1 0 0 0,0 1 1 0 0,0 0-1 0 0,1 1 0 0 0,0 1 1 0 0,1 0-1 0 0,0 1 0 0 0,0 0 0 0 0,1 0 1 0 0,1 1-1 0 0,-4 6-232 0 0,7-10 65 0 0,0 1 0 0 0,0-1 0 0 0,1 1 0 0 0,0 1 0 0 0,1-1 0 0 0,0 1 0 0 0,1 0 0 0 0,0 0-1 0 0,0 0 1 0 0,1 1 0 0 0,0-1 0 0 0,1 1 0 0 0,0 0 0 0 0,1 8-65 0 0,0-14 8 0 0,1 0-1 0 0,0 0 0 0 0,1 0 0 0 0,-1-1 1 0 0,1 1-1 0 0,0 0 0 0 0,0 0 1 0 0,0 0-1 0 0,1-1 0 0 0,0 1 0 0 0,0 0 1 0 0,0-1-1 0 0,0 0 0 0 0,1 1 0 0 0,0-1 1 0 0,0 0-1 0 0,0-1 0 0 0,0 1 1 0 0,0 0-1 0 0,1-1 0 0 0,0 0 0 0 0,0 0 1 0 0,0 0-1 0 0,1 1-7 0 0,9 3 10 0 0,-1-1-1 0 0,2-1 1 0 0,-1 0-1 0 0,0-1 1 0 0,1 0 0 0 0,0-1-1 0 0,0-1 1 0 0,0-1-1 0 0,0 0 1 0 0,0 0 0 0 0,0-2-1 0 0,0 0 1 0 0,0 0-1 0 0,0-2 1 0 0,4-1-10 0 0,139-35-1416 0 0,-108 21-1692 0 0,-1-1-3677 0 0,-30 11-4549 0 0</inkml:trace>
  <inkml:trace contextRef="#ctx0" brushRef="#br0" timeOffset="35098.336">5488 2372 5689 0 0,'0'0'2578'0'0,"0"0"-1079"0"0,0 0-221 0 0,0 0 170 0 0,0 0 155 0 0,0 0-61 0 0,0 0-242 0 0,-31 17-245 0 0,-100 55-182 0 0,53-10 478 0 0,39-22-580 0 0,30-34-682 0 0,1 1-1 0 0,-1 1 1 0 0,2 0 0 0 0,-1 0 0 0 0,1 0 0 0 0,0 1 0 0 0,1 0-1 0 0,0 0 1 0 0,0 0 0 0 0,1 1 0 0 0,0 0 0 0 0,1 0 0 0 0,0 0-1 0 0,1 1 1 0 0,0 0 0 0 0,0-1 0 0 0,1 2-89 0 0,2-10 18 0 0,1-1 0 0 0,-1 1 1 0 0,0 0-1 0 0,1-1 0 0 0,-1 1 0 0 0,1-1 1 0 0,0 1-1 0 0,-1-1 0 0 0,1 1 0 0 0,0-1 0 0 0,0 1 1 0 0,0-1-1 0 0,0 0 0 0 0,0 1 0 0 0,0-1 1 0 0,1 0-1 0 0,-1 0 0 0 0,0 0 0 0 0,0 0 1 0 0,1 0-1 0 0,-1 0 0 0 0,1 0 0 0 0,-1-1 1 0 0,1 1-1 0 0,-1 0 0 0 0,1-1 0 0 0,-1 1 1 0 0,1-1-1 0 0,0 0 0 0 0,-1 1 0 0 0,1-1 1 0 0,0 0-1 0 0,-1 0 0 0 0,1 0 0 0 0,0 0 1 0 0,-1 0-1 0 0,2-1-18 0 0,62-11 825 0 0,-9-15-633 0 0,-2-3 0 0 0,0-2 0 0 0,-3-3 0 0 0,0-2 0 0 0,-3-2 0 0 0,-1-2 0 0 0,22-26-192 0 0,-45 42 63 0 0,-34 57 105 0 0,5-24-166 0 0,0 0-1 0 0,0 0 1 0 0,1 1 0 0 0,1 0-1 0 0,0-1 1 0 0,0 1-1 0 0,0 0 1 0 0,1 1 0 0 0,0-1-1 0 0,1 0 1 0 0,0 1-1 0 0,1-1 1 0 0,0 0 0 0 0,0 1-1 0 0,1-1 1 0 0,0 1-1 0 0,1-1 1 0 0,0 0 0 0 0,0 0-1 0 0,1 0 1 0 0,0 0-1 0 0,1 0 1 0 0,0-1 0 0 0,0 1-1 0 0,3 2-1 0 0,-1-5 25 0 0,0 0 0 0 0,1-1 0 0 0,0 0 0 0 0,0 0 0 0 0,0 0-1 0 0,1-1 1 0 0,-1 0 0 0 0,1-1 0 0 0,0 0 0 0 0,0 0 0 0 0,0 0 0 0 0,1-1 0 0 0,-1 0-1 0 0,1-1 1 0 0,-1 0 0 0 0,1 0 0 0 0,-1-1 0 0 0,1 0 0 0 0,0-1 0 0 0,-1 0 0 0 0,1 0 0 0 0,-1 0-1 0 0,0-1 1 0 0,1-1 0 0 0,-1 1 0 0 0,0-2 0 0 0,0 1 0 0 0,0-1 0 0 0,-1 0 0 0 0,0 0-1 0 0,1-1 1 0 0,-1 0-25 0 0,285-270 776 0 0,-270 258-736 0 0,-13 9-40 0 0,-1 1 0 0 0,1 0 0 0 0,0 0-1 0 0,1 1 1 0 0,-1 0 0 0 0,1 1 0 0 0,0 0 0 0 0,1 1 0 0 0,-1 0-1 0 0,1 0 1 0 0,0 1 0 0 0,0 1 0 0 0,0-1 0 0 0,3 1 0 0 0,-12 4 1 0 0,0-1-1 0 0,0 1 1 0 0,0-1 0 0 0,-1 1 0 0 0,1 0-1 0 0,0-1 1 0 0,-1 1 0 0 0,1 0-1 0 0,-1 0 1 0 0,0 0 0 0 0,0 0 0 0 0,0 1-1 0 0,0-1 1 0 0,0 0 0 0 0,0 0 0 0 0,0 1-1 0 0,-1-1 1 0 0,1 0 0 0 0,-1 1 0 0 0,0-1-1 0 0,0 0 1 0 0,0 1 0 0 0,0-1-1 0 0,0 0 1 0 0,0 1 0 0 0,0-1 0 0 0,-1 0-1 0 0,0 1 1 0 0,1-1 0 0 0,-2 2-1 0 0,2 7 2 0 0,0 1 8 0 0,0-1 0 0 0,-1 0 1 0 0,-1 0-1 0 0,0 0 0 0 0,0 0 1 0 0,-1 0-1 0 0,0 0 0 0 0,-1 0 0 0 0,0-1 1 0 0,-1 0-1 0 0,0 0 0 0 0,-1 0 1 0 0,0 0-1 0 0,-3 2-10 0 0,0 2-2 0 0,-1 1 0 0 0,-1-2 0 0 0,0 1 0 0 0,-1-2 1 0 0,0 1-1 0 0,-1-2 0 0 0,-1 1 0 0 0,0-2 0 0 0,0 0 0 0 0,-11 5 2 0 0,8-10-76 0 0,21-6-221 0 0,156-39 218 0 0,-121 40 113 0 0,-14 2 24 0 0,-1-2 0 0 0,1-1-1 0 0,0 0 1 0 0,-1-2 0 0 0,0-1 0 0 0,1-1-1 0 0,-2-1 1 0 0,5-2-58 0 0,-15 3 53 0 0,0-1 0 0 0,-1 0 0 0 0,1 0 1 0 0,-1-1-1 0 0,-1-1 0 0 0,0 0 0 0 0,0-1 0 0 0,0 0 0 0 0,-1 0 0 0 0,0-1 0 0 0,-1 0 0 0 0,0-1 0 0 0,-1 0 1 0 0,0-1-1 0 0,-1 1 0 0 0,4-10-53 0 0,-2 3 15 0 0,0 0 1 0 0,-1-1 0 0 0,-1 0 0 0 0,-1 0-1 0 0,-1 0 1 0 0,-1-1 0 0 0,0 0-1 0 0,-2 0 1 0 0,0-1-16 0 0,-2 18-4 0 0,0 1 1 0 0,-1 0-1 0 0,0-1 0 0 0,1 1 1 0 0,-1-1-1 0 0,0 1 0 0 0,0 0 1 0 0,0 0-1 0 0,-1 0 0 0 0,1-1 0 0 0,0 1 1 0 0,-1 0-1 0 0,1 1 0 0 0,-1-1 1 0 0,0 0-1 0 0,0 0 0 0 0,0 1 1 0 0,1-1-1 0 0,-2 1 0 0 0,1-1 0 0 0,0 1 1 0 0,0 0-1 0 0,0 0 0 0 0,0 0 1 0 0,-1 0-1 0 0,1 0 0 0 0,-1 1 1 0 0,1-1-1 0 0,0 1 0 0 0,-1-1 1 0 0,1 1-1 0 0,-1 0 0 0 0,1 0 0 0 0,-1 0 1 0 0,1 0-1 0 0,-1 1 0 0 0,1-1 1 0 0,-1 1-1 0 0,1-1 0 0 0,0 1 1 0 0,-1 0-1 0 0,1 0 0 0 0,0 0 0 0 0,0 0 1 0 0,-1 0-1 0 0,1 1 0 0 0,0-1 1 0 0,-2 2 3 0 0,-8 7-5 0 0,-1 0 1 0 0,1 1-1 0 0,1 0 0 0 0,0 1 1 0 0,0 0-1 0 0,1 0 1 0 0,1 1-1 0 0,0 1 1 0 0,1 0-1 0 0,0 0 0 0 0,1 0 1 0 0,1 1-1 0 0,0 0 1 0 0,1 0-1 0 0,1 1 1 0 0,0-1-1 0 0,1 1 0 0 0,1 0 1 0 0,1 0-1 0 0,0 0 1 0 0,0 1 4 0 0,4-6 22 0 0,1 0 1 0 0,0 0-1 0 0,0 0 1 0 0,1 0-1 0 0,1-1 1 0 0,-1 0 0 0 0,2 0-1 0 0,-1 0 1 0 0,1-1-1 0 0,1 0 1 0 0,0 0-1 0 0,0-1 1 0 0,1 0-1 0 0,0-1 1 0 0,0 1-1 0 0,0-2 1 0 0,1 1 0 0 0,0-2-1 0 0,1 1 1 0 0,-1-1-1 0 0,1-1 1 0 0,1 1-23 0 0,4 1 70 0 0,-1-1 1 0 0,1-1-1 0 0,0 0 1 0 0,1-1-1 0 0,-1 0 1 0 0,0-2 0 0 0,1 0-1 0 0,0 0 1 0 0,16-3-71 0 0,-23 1-83 0 0,0 0 0 0 0,0-1 0 0 0,-1 0 0 0 0,1 0 0 0 0,0-1 0 0 0,-1 0 1 0 0,1-1-1 0 0,-1 0 0 0 0,0-1 0 0 0,0 0 0 0 0,-1 0 0 0 0,0-1 1 0 0,1 0-1 0 0,-2 0 0 0 0,1-1 0 0 0,4-5 83 0 0,-8 2-2348 0 0,-2 3-4294 0 0,-2 3-6297 0 0</inkml:trace>
  <inkml:trace contextRef="#ctx0" brushRef="#br0" timeOffset="40916.63">7392 2751 560 0 0,'0'0'1755'0'0,"0"0"-655"0"0,0 0-226 0 0,0 0 158 0 0,0 0 276 0 0,0 0 133 0 0,0 0-28 0 0,0 0-180 0 0,0 0-287 0 0,0 0-224 0 0,0 0-151 0 0,7 4 4897 0 0,-37 32-2542 0 0,110-69-1547 0 0,-148 63-1529 0 0,60-25-419 0 0,-9 7-5053 0 0,9-7-5740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6:4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309 166 0 0 0,'0'0'545'0'0,"0"0"-8"0"0,0 0 83 0 0,0 0 112 0 0,0 0 71 0 0,0 0 73 0 0,0 0 89 0 0,0 0 84 0 0,0 0 87 0 0,0 0 99 0 0,4-2 20 0 0,19-10 1225 0 0,-23 12-1293 0 0,0 0-43 0 0,0 0-39 0 0,0 0-46 0 0,0 0-59 0 0,0 0-41 0 0,0 0-75 0 0,0 0-93 0 0,0 0-70 0 0,-7-15 1554 0 0,1 13-2130 0 0,-1 0 1 0 0,1 0-1 0 0,-1 1 0 0 0,0 0 0 0 0,0 0 0 0 0,0 1 0 0 0,0-1 0 0 0,0 1 1 0 0,0 1-1 0 0,0-1 0 0 0,1 1 0 0 0,-1 1 0 0 0,0-1 0 0 0,0 1 0 0 0,1 0 1 0 0,-1 1-1 0 0,1-1 0 0 0,-6 4-145 0 0,-31 19 173 0 0,30-18-102 0 0,0 0 0 0 0,0 0-1 0 0,1 1 1 0 0,1 1 0 0 0,-1 0-1 0 0,1 1 1 0 0,1 0 0 0 0,-8 9-71 0 0,12-10 12 0 0,1 0 0 0 0,0 0 0 0 0,1 0 0 0 0,0 0 0 0 0,1 1 0 0 0,0 0 0 0 0,0-1 0 0 0,1 1 0 0 0,0 0 1 0 0,1 0-1 0 0,0 0 0 0 0,0 1 0 0 0,1-1 0 0 0,1 0 0 0 0,0 0 0 0 0,1 5-12 0 0,-1-11 9 0 0,0 1 0 0 0,0-1-1 0 0,1 0 1 0 0,-1 1 0 0 0,1-1-1 0 0,0 0 1 0 0,0 0 0 0 0,1 0 0 0 0,-1 0-1 0 0,1-1 1 0 0,0 1 0 0 0,0-1-1 0 0,0 0 1 0 0,0 1 0 0 0,1-1 0 0 0,-1-1-1 0 0,1 1 1 0 0,0 0 0 0 0,-1-1-1 0 0,1 0 1 0 0,1 0 0 0 0,-1 0 0 0 0,0 0-1 0 0,0-1 1 0 0,1 1 0 0 0,-1-1 0 0 0,1 0-1 0 0,-1-1 1 0 0,4 1-9 0 0,2 0 45 0 0,-1-1 1 0 0,1 0-1 0 0,0 0 1 0 0,0-1-1 0 0,0 0 1 0 0,0-1-1 0 0,0 0 1 0 0,-1 0-1 0 0,1-1 1 0 0,-1-1-1 0 0,0 0 1 0 0,0 0-1 0 0,3-2-45 0 0,22-18 103 0 0,-1-1 0 0 0,-1-2 0 0 0,-2-1 0 0 0,0-2 0 0 0,-2 0 0 0 0,-1-2-1 0 0,9-17-102 0 0,-4-2 367 0 0,-32 49-273 0 0,0 2-1 0 0,0 0-36 0 0,0 0-9 0 0,0 0-2 0 0,0 0-20 0 0,0 0-30 0 0,-3 13-114 0 0,0 2 125 0 0,1 1 1 0 0,0 0 0 0 0,1 0 0 0 0,1 0 0 0 0,1 0-1 0 0,0 0 1 0 0,1-1 0 0 0,0 1 0 0 0,2 0 0 0 0,0-1-1 0 0,0 0 1 0 0,1 0 0 0 0,7 12-8 0 0,23 21-201 0 0,-21-39-488 0 0,8 5-572 0 0,-14-12-2908 0 0,2-1-3442 0 0,-9-1-4242 0 0</inkml:trace>
  <inkml:trace contextRef="#ctx0" brushRef="#br0" timeOffset="605.498">796 395 7746 0 0,'0'0'3107'0'0,"0"0"-1123"0"0,0 0-439 0 0,0 0-13 0 0,0 0-57 0 0,0 0-175 0 0,0 0-233 0 0,0 0-196 0 0,0 0-152 0 0,0 0-108 0 0,0 0-59 0 0,0 0-45 0 0,0 0-31 0 0,13-16 1428 0 0,51-79-861 0 0,69-55-400 0 0,-123 155-612 0 0,-15 28 45 0 0,2-13-13 0 0,10 102-32 0 0,-6-119-31 0 0,0 1 7 0 0,-1 1 0 0 0,1-1 0 0 0,0 1-1 0 0,0-1 1 0 0,1 0 0 0 0,-1 1 0 0 0,1-1 0 0 0,0 0-1 0 0,0 0 1 0 0,0 0 0 0 0,1 0 0 0 0,0-1 0 0 0,-1 1-1 0 0,1 0 1 0 0,0-1 0 0 0,1 0 0 0 0,-1 0 0 0 0,1 0-1 0 0,-1 0 1 0 0,1-1 0 0 0,0 1 0 0 0,0-1 0 0 0,0 0-1 0 0,0 0 1 0 0,0 0 0 0 0,0-1 0 0 0,1 1 0 0 0,-1-1-1 0 0,1 0 1 0 0,2 0-7 0 0,3-4 106 0 0,-1 0-1 0 0,0 0 1 0 0,0-1-1 0 0,0-1 0 0 0,0 1 1 0 0,-1-1-1 0 0,0-1 1 0 0,0 1-1 0 0,0-2 1 0 0,-1 1-1 0 0,1-1 1 0 0,-2 0-1 0 0,1 0 1 0 0,-1-1-1 0 0,0 0 1 0 0,0 0-1 0 0,-1 0 0 0 0,0-1 1 0 0,-1 0-1 0 0,0 0 1 0 0,0 0-1 0 0,0-5-105 0 0,9-9 189 0 0,-4 3-99 0 0,0 0 0 0 0,-1 0 0 0 0,-1-1 0 0 0,-1 0 0 0 0,-1-1 0 0 0,1-15-90 0 0,-4-37-444 0 0,-2 74 26 0 0,0 0-228 0 0,0 0-343 0 0,8 0-4238 0 0,-5 0-975 0 0,1 0-6399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5:1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5376 639 4393 0 0,'0'0'2078'0'0,"0"0"-455"0"0,0 0-52 0 0,0 0 217 0 0,0 0 126 0 0,0 0-174 0 0,0 0-450 0 0,0 0-409 0 0,0 0-235 0 0,0 0-98 0 0,0 0 5 0 0,9 18 2373 0 0,-6 5-2426 0 0,0 1-1 0 0,-2-1 1 0 0,-1 0-1 0 0,0 1 1 0 0,-2-1-1 0 0,-1 1 1 0 0,-1-1-1 0 0,-3 9-499 0 0,3-4 224 0 0,-15 52-61 0 0,19-79-193 0 0,0-1-31 0 0,0 0-16 0 0,-1-17-4996 0 0,1 4-4040 0 0,0 6-2395 0 0</inkml:trace>
  <inkml:trace contextRef="#ctx0" brushRef="#br0" timeOffset="220.556">5376 359 9282 0 0,'0'0'4445'0'0,"0"0"-2311"0"0,0 0-777 0 0,0 0-20 0 0,0 0 6 0 0,0 0-151 0 0,0 0-288 0 0,0 0-332 0 0,0 0-273 0 0,0 0-176 0 0,0 0-102 0 0,0 0-36 0 0,-4 0-9 0 0,4 1 5 0 0,-1-1 1 0 0,1 0-1 0 0,-1 0 0 0 0,0 0 0 0 0,1 1 1 0 0,-1-1-1 0 0,1 0 0 0 0,-1 1 0 0 0,0-1 0 0 0,1 1 1 0 0,-1-1-1 0 0,1 0 0 0 0,-1 1 0 0 0,1-1 0 0 0,0 1 1 0 0,-1-1-1 0 0,1 1 0 0 0,-1 0 0 0 0,1-1 1 0 0,0 1-1 0 0,-1-1 0 0 0,1 1 0 0 0,0 0 0 0 0,0-1 1 0 0,0 1-1 0 0,0-1 0 0 0,-1 1 0 0 0,1 0 0 0 0,0-1 1 0 0,0 1-1 0 0,0 0 0 0 0,0-1 0 0 0,0 1 1 0 0,0 0-1 0 0,1-1 0 0 0,-1 1 0 0 0,0 0 0 0 0,0-1 1 0 0,0 1-1 0 0,1 0 0 0 0,-1-1 0 0 0,0 1 1 0 0,0-1-1 0 0,1 1 0 0 0,-1 0 0 0 0,1-1 0 0 0,-1 1 1 0 0,1-1-1 0 0,-1 1 0 0 0,0-1 0 0 0,1 0 0 0 0,0 1 1 0 0,-1-1-1 0 0,1 1 0 0 0,-1-1 0 0 0,1 0 1 0 0,-1 0-1 0 0,1 1 0 0 0,0-1 0 0 0,-1 0 0 0 0,1 0 1 0 0,0 0-1 0 0,-1 1 0 0 0,1-1 0 0 0,0 0 0 0 0,-1 0 1 0 0,1 0-1 0 0,0 0 0 0 0,-1 0 0 0 0,1-1 19 0 0,2 3-694 0 0,1 2-462 0 0,1-3-4943 0 0,-1-1-5399 0 0</inkml:trace>
  <inkml:trace contextRef="#ctx0" brushRef="#br0" timeOffset="1531.069">6040 565 4849 0 0,'0'0'3105'0'0,"0"0"-1005"0"0,0 0-395 0 0,0 0 51 0 0,0 0 72 0 0,0 0-93 0 0,0 0-321 0 0,0 0-348 0 0,0 0-217 0 0,0 0-161 0 0,0 0-85 0 0,0 0-28 0 0,0 0-27 0 0,-12 8 971 0 0,-156 72-578 0 0,166-79-934 0 0,-1-1-1 0 0,1 1 1 0 0,0-1-1 0 0,0 1 1 0 0,0 0-1 0 0,0 0 1 0 0,0 0-1 0 0,0 0 1 0 0,0 0-1 0 0,1 0 1 0 0,-1 0-1 0 0,0 1 1 0 0,1-1 0 0 0,-1 1-1 0 0,1-1 1 0 0,-1 1-1 0 0,1-1 1 0 0,-1 1-1 0 0,1 0 1 0 0,0 0-1 0 0,0 0 1 0 0,0 0-1 0 0,0 0 1 0 0,0 0-1 0 0,1 0 1 0 0,-1 0-1 0 0,1 0 1 0 0,-1 0-1 0 0,1 0 1 0 0,0 0-1 0 0,0 1 1 0 0,0-1-1 0 0,0 0 1 0 0,0 0-1 0 0,0 0 1 0 0,0 0-1 0 0,1 1 1 0 0,-1-1-1 0 0,1 0 1 0 0,0 0-1 0 0,-1 0 1 0 0,1 0-1 0 0,0 0 1 0 0,0 0-1 0 0,0 0 1 0 0,1-1-1 0 0,-1 1 1 0 0,0 0-1 0 0,1-1 1 0 0,-1 1-7 0 0,119 97 265 0 0,-116-96-229 0 0,1 1 1 0 0,-1 0-1 0 0,0-1 0 0 0,-1 2 0 0 0,1-1 1 0 0,-1 0-1 0 0,0 1 0 0 0,0-1 0 0 0,0 1 1 0 0,-1 0-1 0 0,1 0 0 0 0,-1 0 0 0 0,0 0 1 0 0,-1 1-1 0 0,1-1 0 0 0,-1 0 0 0 0,0 1 1 0 0,-1-1-1 0 0,1 1 0 0 0,-1-1 0 0 0,0 1 1 0 0,0-1-1 0 0,-1 1 0 0 0,0-1 0 0 0,0 0 1 0 0,0 1-1 0 0,0-1 0 0 0,-1 0 0 0 0,0 1 0 0 0,0-1 1 0 0,0 0-1 0 0,-1-1 0 0 0,0 1 0 0 0,-1 1-36 0 0,-4 2 39 0 0,-2 0 0 0 0,1-1 0 0 0,-1 0-1 0 0,0 0 1 0 0,-1-1 0 0 0,1 0 0 0 0,-1-1-1 0 0,0-1 1 0 0,-1 1 0 0 0,1-2 0 0 0,-1 1-1 0 0,0-2 1 0 0,0 0 0 0 0,0 0 0 0 0,0-1 0 0 0,0 0-1 0 0,-1-1-38 0 0,11 0-10 0 0,0-1 0 0 0,1 1 0 0 0,-1 0-1 0 0,0-1 1 0 0,0 0 0 0 0,1 1 0 0 0,-1-1-1 0 0,0 0 1 0 0,1 0 0 0 0,-1 0-1 0 0,0 0 1 0 0,1 0 0 0 0,0 0 0 0 0,-1 0-1 0 0,1 0 1 0 0,-1-1 0 0 0,1 1 0 0 0,0-1-1 0 0,0 1 1 0 0,0-1 0 0 0,0 1 0 0 0,0-1-1 0 0,0 0 1 0 0,1 1 0 0 0,-1-1 0 0 0,0 0-1 0 0,1 1 1 0 0,-1-1 0 0 0,1 0 0 0 0,0 0-1 0 0,-1-1 11 0 0,9-38-7881 0 0,-3 37-1361 0 0</inkml:trace>
  <inkml:trace contextRef="#ctx0" brushRef="#br0" timeOffset="96764.201">5561 2041 5145 0 0,'0'0'1957'0'0,"0"0"-340"0"0,0 0-59 0 0,0 0 152 0 0,0 0 66 0 0,0 0-170 0 0,0 0-330 0 0,0 0-345 0 0,0 0-226 0 0,0 0-122 0 0,0 0-76 0 0,0 0-70 0 0,0 0-97 0 0,-7 19-61 0 0,-21 60-52 0 0,21-18 310 0 0,7-57-515 0 0,0-1-1 0 0,1 1 0 0 0,-1-1 1 0 0,1 1-1 0 0,0-1 1 0 0,0 1-1 0 0,0-1 1 0 0,0 0-1 0 0,0 0 1 0 0,1 1-1 0 0,0-1 0 0 0,-1 0 1 0 0,1 0-1 0 0,0-1 1 0 0,1 1-1 0 0,-1 0 1 0 0,0-1-1 0 0,1 1 0 0 0,0-1 1 0 0,-1 0-1 0 0,1 1 1 0 0,0-1-1 0 0,0-1 1 0 0,0 1-1 0 0,0 0 0 0 0,0-1 1 0 0,1 0-1 0 0,-1 1 1 0 0,0-1-1 0 0,1-1 1 0 0,-1 1-1 0 0,3 0-21 0 0,3 1 57 0 0,0-1-1 0 0,0-1 1 0 0,0 1 0 0 0,1-1 0 0 0,-1-1 0 0 0,0 1-1 0 0,0-2 1 0 0,0 1 0 0 0,0-1 0 0 0,0-1-1 0 0,0 1 1 0 0,4-4-57 0 0,29-15 223 0 0,-1-3 0 0 0,-1-2-1 0 0,-2-1 1 0 0,35-32-223 0 0,-33 23 67 0 0,-1-1 0 0 0,-2-3 0 0 0,-2-1 0 0 0,-2-1 0 0 0,-1-2 1 0 0,-3-1-1 0 0,-1-2 0 0 0,-3 0 0 0 0,-1-2 0 0 0,6-23-67 0 0,-23 52 38 0 0,0 0 0 0 0,-1-1 0 0 0,-1 1 0 0 0,-1-1-1 0 0,-1 0 1 0 0,-1 0 0 0 0,-1-1 0 0 0,-1 1 0 0 0,-1-16-38 0 0,0 37 9 0 0,1 0 0 0 0,0 1 0 0 0,0-1 0 0 0,-1 0 0 0 0,1 1 0 0 0,0-1 0 0 0,-1 0 0 0 0,1 1 0 0 0,0-1 0 0 0,-1 0 1 0 0,1 0-1 0 0,0 1 0 0 0,-1-1 0 0 0,1 0 0 0 0,-1 0 0 0 0,1 0 0 0 0,0 0 0 0 0,-1 0 0 0 0,1 1 0 0 0,-1-1 0 0 0,1 0 0 0 0,0 0 0 0 0,-1 0 0 0 0,1 0 0 0 0,-1 0 0 0 0,1 0 0 0 0,-1 0 0 0 0,1 0 0 0 0,0-1 0 0 0,-1 1 0 0 0,1 0 0 0 0,-1 0 0 0 0,1 0 0 0 0,0 0 0 0 0,-1 0 0 0 0,1-1 0 0 0,-1 1 0 0 0,1 0 0 0 0,0 0 0 0 0,-1-1 0 0 0,1 1 0 0 0,0 0 0 0 0,-1-1 0 0 0,1 1 0 0 0,0 0 0 0 0,0-1 0 0 0,-1 1 0 0 0,1 0 0 0 0,0-1 0 0 0,0 1 1 0 0,0-1-1 0 0,0 1 0 0 0,-1 0 0 0 0,1-1 0 0 0,0 1 0 0 0,0-1-9 0 0,-49 181 113 0 0,39-87 56 0 0,5 0 1 0 0,6 92-170 0 0,5-130 91 0 0,2-1 0 0 0,3 0 0 0 0,14 44-91 0 0,21 112 271 0 0,-41-181-235 0 0,0 0 0 0 0,-2 0 1 0 0,-1 0-1 0 0,-2 0 0 0 0,-1 0 1 0 0,-1 1-1 0 0,-1-1 0 0 0,-2-1 1 0 0,-1 1-1 0 0,-1-1 0 0 0,-1 0 0 0 0,-1 0 1 0 0,-2-1-1 0 0,-1 0-36 0 0,6-15 6 0 0,-1 0 0 0 0,1-1 0 0 0,-2 1 0 0 0,0-1 0 0 0,0-1 0 0 0,-1 0 0 0 0,0 0 0 0 0,-1-1 0 0 0,0 0 0 0 0,-1 0 0 0 0,0-1 0 0 0,0-1 0 0 0,0 0 0 0 0,-1 0 0 0 0,0-1 0 0 0,0-1 0 0 0,-1 0 0 0 0,-2 0-6 0 0,13-5-5 0 0,0 1-1 0 0,0-1 0 0 0,1 0 1 0 0,-1 0-1 0 0,0 0 1 0 0,0 0-1 0 0,0 0 1 0 0,1-1-1 0 0,-1 1 1 0 0,0 0-1 0 0,0-1 1 0 0,1 1-1 0 0,-1-1 1 0 0,0 0-1 0 0,1 0 1 0 0,-1 1-1 0 0,0-1 1 0 0,1 0-1 0 0,-1-1 1 0 0,1 1-1 0 0,0 0 1 0 0,-1 0-1 0 0,1 0 1 0 0,0-1-1 0 0,0 1 1 0 0,0-1-1 0 0,0 1 1 0 0,0-1-1 0 0,0 1 1 0 0,0-1-1 0 0,0 0 1 0 0,1 1-1 0 0,-1-1 1 0 0,1 0-1 0 0,-1 0 1 0 0,1 1-1 0 0,-1-2 6 0 0,-4-75-366 0 0,5 63 296 0 0,-1-97-2809 0 0,0 75-965 0 0,0 0-3635 0 0,0 14-4258 0 0</inkml:trace>
  <inkml:trace contextRef="#ctx0" brushRef="#br0" timeOffset="97052.205">5652 1449 9330 0 0,'0'0'1702'0'0,"0"0"-186"0"0,0 0-70 0 0,0 0 147 0 0,0 0 192 0 0,0 0-9 0 0,0 0-237 0 0,0 0-280 0 0,0 0-284 0 0,0 0-216 0 0,0 0-138 0 0,0 0-97 0 0,0 0-80 0 0,-2-10-86 0 0,-5-29-74 0 0,3 29-77 0 0,4 10-61 0 0,0 0-59 0 0,0 0-20 0 0,0 0-55 0 0,0 0-43 0 0,7 11-1249 0 0,10-7-2333 0 0,-11-5-1690 0 0,2 1-6707 0 0</inkml:trace>
  <inkml:trace contextRef="#ctx0" brushRef="#br0" timeOffset="22495.468">20097 1099 2064 0 0,'0'0'2738'0'0,"0"0"-884"0"0,0 0-276 0 0,0 0 174 0 0,0 0 195 0 0,0 0-20 0 0,0 0-222 0 0,0 0-346 0 0,0 0-331 0 0,0 0-261 0 0,0 0-177 0 0,5-11 2436 0 0,-38 43-1544 0 0,92-83 611 0 0,-49 39-1700 0 0,-15 13 40 0 0,-29 21-98 0 0,34-22-272 0 0,0 0 33 0 0,0 0 5 0 0,0 0-7 0 0,0 0 2 0 0,0 0-18 0 0,0 0 0 0 0,0 0-9 0 0,0 0-18 0 0,0 0-10 0 0,0 0-2 0 0,0 0-6 0 0,0 0-5 0 0,0 0-23 0 0,0 0-30 0 0,0 0-8 0 0,0 0-9 0 0,0 0-16 0 0,0 0-41 0 0,0 0-113 0 0,-1-2-1800 0 0,0 1-1713 0 0,1 1-6538 0 0</inkml:trace>
  <inkml:trace contextRef="#ctx0" brushRef="#br0" timeOffset="59375.338">20607 1202 304 0 0,'0'0'2210'0'0,"0"0"-394"0"0,0 0-155 0 0,0 0-26 0 0,0 0-3 0 0,0 0-21 0 0,0 0-109 0 0,0 0-165 0 0,0 0-255 0 0,0 0-267 0 0,0 0-221 0 0,5-9-113 0 0,167-238 3806 0 0,-102 154-3523 0 0,-55 73-643 0 0,24-36 250 0 0,3 3-1 0 0,1 1 0 0 0,3 2 0 0 0,28-21-370 0 0,-32 41 185 0 0,-41 30-205 0 0,-1 0-20 0 0,18 56 202 0 0,-5 2 53 0 0,-1 4-70 0 0,3-1 0 0 0,3 0 1 0 0,2-1-1 0 0,19 35-145 0 0,24 22 161 0 0,-79-135 2459 0 0,-58-55-2487 0 0,58 57-149 0 0,0 1 0 0 0,0 0 0 0 0,-2 1 1 0 0,0 1-1 0 0,0 1 0 0 0,-1 0 0 0 0,-1 2 0 0 0,0 0 0 0 0,0 1 1 0 0,-1 1-1 0 0,0 1 0 0 0,0 1 0 0 0,-1 0 0 0 0,1 2 0 0 0,-21-2 16 0 0,40 6-60 0 0,0 0 0 0 0,0 1 0 0 0,0-1 0 0 0,0 0 0 0 0,0 1 0 0 0,0-1 0 0 0,0 1 0 0 0,0-1 0 0 0,0 1 0 0 0,0 0 0 0 0,0 0 0 0 0,0 0 0 0 0,0 0-1 0 0,1 0 1 0 0,-1 0 0 0 0,0 1 0 0 0,1-1 0 0 0,-1 1 0 0 0,1-1 0 0 0,-1 1 0 0 0,1-1 0 0 0,0 1 0 0 0,0 0 0 0 0,0-1 0 0 0,0 1 0 0 0,0 0 0 0 0,0 0-1 0 0,0 0 1 0 0,0 1 60 0 0,-2 39-5019 0 0,7-31 190 0 0,2-7-5616 0 0</inkml:trace>
  <inkml:trace contextRef="#ctx0" brushRef="#br0" timeOffset="81408.589">21859 767 2000 0 0,'0'0'1633'0'0,"0"0"-2"0"0,0 0 152 0 0,0 0 176 0 0,0 0-23 0 0,0 0-235 0 0,0 0-324 0 0,0 0-306 0 0,0 0-204 0 0,0 0-129 0 0,0 0-80 0 0,2-1-57 0 0,8-7-59 0 0,-7 6-59 0 0,-3 2-48 0 0,0 0-31 0 0,0 0-11 0 0,0 0 5 0 0,-4-3 3881 0 0,-12-13-3453 0 0,10 15-787 0 0,0-1 0 0 0,0 1 0 0 0,0 0 0 0 0,0 0 0 0 0,0 0 0 0 0,0 1 0 0 0,0 0 1 0 0,0 0-1 0 0,0 1 0 0 0,0-1 0 0 0,0 1 0 0 0,0 1 0 0 0,0-1 0 0 0,0 1 0 0 0,1 0 0 0 0,-2 1-39 0 0,-6 2 28 0 0,11-4-16 0 0,-1-1 0 0 0,1 1 0 0 0,0-1-1 0 0,0 1 1 0 0,0 0 0 0 0,0 0 0 0 0,-1 0 0 0 0,1 0 0 0 0,0 0-1 0 0,1 0 1 0 0,-1 1 0 0 0,0-1 0 0 0,0 1 0 0 0,1-1-1 0 0,-1 1 1 0 0,0-1 0 0 0,1 1 0 0 0,0 0 0 0 0,-1 0 0 0 0,1 0-1 0 0,0 0 1 0 0,0 0 0 0 0,0 0 0 0 0,0 0 0 0 0,0 0 0 0 0,1 1-1 0 0,-1-1 1 0 0,1 0 0 0 0,-1 2-12 0 0,1 16 144 0 0,-1-16-133 0 0,0-1 0 0 0,1 0 0 0 0,0 0 0 0 0,-1 1-1 0 0,1-1 1 0 0,0 0 0 0 0,1 0 0 0 0,-1 1 0 0 0,1-1 0 0 0,-1 0 0 0 0,1 0 0 0 0,0 0 0 0 0,0 0 0 0 0,0 0 0 0 0,1 0-1 0 0,-1 0 1 0 0,1 0 0 0 0,0 0 0 0 0,0 0 0 0 0,-1-1 0 0 0,2 1 0 0 0,-1-1 0 0 0,0 1 0 0 0,0-1 0 0 0,1 0 0 0 0,0 0 0 0 0,-1 0-1 0 0,1 0-10 0 0,139 97 279 0 0,-140-96-255 0 0,1 1-1 0 0,0 0 0 0 0,-1 0 1 0 0,0 0-1 0 0,0 0 1 0 0,0 0-1 0 0,0 1 0 0 0,0-1 1 0 0,-1 1-1 0 0,0-1 1 0 0,0 1-1 0 0,0-1 0 0 0,-1 1 1 0 0,0 0-1 0 0,1-1 1 0 0,-2 1-1 0 0,1-1 0 0 0,0 1 1 0 0,-1 0-1 0 0,0 0-23 0 0,-33 24 515 0 0,20-22-471 0 0,-1-1-1 0 0,0 0 1 0 0,0-1 0 0 0,-1-1-1 0 0,0-1 1 0 0,1 0 0 0 0,-1-1-1 0 0,0 0 1 0 0,0-1 0 0 0,0-1-1 0 0,-12-2-43 0 0,29 2-42 0 0,0-1 1 0 0,0 1-1 0 0,0-1 0 0 0,0 1 0 0 0,0-1 0 0 0,0 0 0 0 0,0 1 0 0 0,0-1 1 0 0,0 0-1 0 0,0 0 0 0 0,-1 0 0 0 0,1 0 0 0 0,0 1 0 0 0,0-1 1 0 0,-1 0-1 0 0,1 0 0 0 0,0-1 0 0 0,-1 1 0 0 0,1 0 0 0 0,-1 0 1 0 0,0 0-1 0 0,1 0 0 0 0,-1 0 0 0 0,0 0 0 0 0,0-1 0 0 0,0 1 1 0 0,0 0-1 0 0,0 0 0 0 0,0 0 0 0 0,0-1 0 0 0,0 1 0 0 0,0 0 1 0 0,0 0-1 0 0,-1 0 0 0 0,1 0 0 0 0,0 0 0 0 0,-1-1 0 0 0,1 1 1 0 0,-1 0-1 0 0,1 0 0 0 0,-1 0 0 0 0,0 0 0 0 0,1 0 0 0 0,-1 0 1 0 0,0 0-1 0 0,0 1 0 0 0,0-1 0 0 0,1 0 0 0 0,-1 0 0 0 0,0 1 1 0 0,0-1-1 0 0,0 0 0 0 0,0 1 0 0 0,-1-1 0 0 0,1 1 0 0 0,0-1 0 0 0,0 1 1 0 0,0 0-1 0 0,0-1 0 0 0,0 1 0 0 0,-1 0 0 0 0,1 0 0 0 0,0 0 1 0 0,0 0-1 0 0,0 0 0 0 0,-1 0 0 0 0,1 0 0 0 0,0 0 0 0 0,0 1 1 0 0,-1-1 41 0 0,10-5-1399 0 0,2-1-4561 0 0,-3 3-6174 0 0</inkml:trace>
  <inkml:trace contextRef="#ctx0" brushRef="#br0" timeOffset="18627.303">18549 300 13531 0 0,'0'0'1318'0'0,"0"0"-558"0"0,0 0-403 0 0,0 0-73 0 0,0 0 230 0 0,0 0 304 0 0,0 0 209 0 0,0 0 64 0 0,0 0-125 0 0,0 0-229 0 0,4 32-186 0 0,13 103-92 0 0,-13-19 209 0 0,-9-70-560 0 0,-3-1 0 0 0,-1 0 1 0 0,-2-1-1 0 0,-2 0 0 0 0,-17 36-108 0 0,29-79 0 0 0,-64 138-38 0 0,61-133-139 0 0,0 1 0 0 0,0-1 0 0 0,-1 0 1 0 0,0 0-1 0 0,0-1 0 0 0,0 1 0 0 0,-1-1 0 0 0,0 0 0 0 0,0-1 0 0 0,0 1 0 0 0,0-1 0 0 0,-1-1 0 0 0,0 1 0 0 0,0-1 0 0 0,0 0 0 0 0,0 0 0 0 0,0-1 0 0 0,-6 1 177 0 0,-16-2-3210 0 0,28-1 2891 0 0,0 0-1 0 0,1 0 1 0 0,-1-1 0 0 0,0 1-1 0 0,0 0 1 0 0,0 0 0 0 0,1 0-1 0 0,-1-1 1 0 0,0 1 0 0 0,0 0-1 0 0,1-1 1 0 0,-1 1-1 0 0,0-1 1 0 0,1 1 0 0 0,-1-1-1 0 0,0 1 1 0 0,1-1 0 0 0,-1 1-1 0 0,1-1 1 0 0,-1 1 0 0 0,1-1-1 0 0,-1 0 1 0 0,1 1-1 0 0,-1-1 1 0 0,1 0 0 0 0,0 0-1 0 0,-1 1 1 0 0,1-1 0 0 0,0 0-1 0 0,0 0 1 0 0,0 0 0 0 0,0 1-1 0 0,-1-1 1 0 0,1 0-1 0 0,0 0 1 0 0,0 0 0 0 0,0 1-1 0 0,0-1 1 0 0,1 0 0 0 0,-1 0-1 0 0,0 0 1 0 0,0 1 0 0 0,0-1-1 0 0,1 0 1 0 0,-1 0-1 0 0,0 1 1 0 0,1-1 0 0 0,-1 0-1 0 0,1 0 320 0 0,58-80-1540 0 0,-6 27 1429 0 0,-12 14 3065 0 0,-40 38-2597 0 0,1 0 0 0 0,-1 0 0 0 0,1 0 0 0 0,0 0 0 0 0,0 0-1 0 0,-1 1 1 0 0,1-1 0 0 0,1 1 0 0 0,-1-1 0 0 0,0 1 0 0 0,0 0 0 0 0,0 0 0 0 0,1 0-1 0 0,-1 0 1 0 0,1 0 0 0 0,-1 1 0 0 0,0-1 0 0 0,1 1 0 0 0,-1-1 0 0 0,1 1 0 0 0,0 0-1 0 0,-1 0 1 0 0,1 0 0 0 0,-1 0 0 0 0,1 1 0 0 0,-1-1 0 0 0,1 1 0 0 0,-1-1-1 0 0,0 1 1 0 0,1 0 0 0 0,-1 0 0 0 0,0 0 0 0 0,1 0 0 0 0,-1 0 0 0 0,0 1 0 0 0,0-1-1 0 0,0 1-356 0 0,2 1 220 0 0,-1 1-1 0 0,1-1 1 0 0,-1 0-1 0 0,1 0 1 0 0,0 0-1 0 0,0-1 0 0 0,1 1 1 0 0,-1-1-1 0 0,1 0 1 0 0,-1 0-1 0 0,1-1 1 0 0,-1 1-1 0 0,1-1 0 0 0,0 0 1 0 0,0 0-1 0 0,-1-1 1 0 0,1 1-1 0 0,0-1 1 0 0,0 0-1 0 0,0 0 0 0 0,0-1 1 0 0,0 0-1 0 0,-1 0 1 0 0,1 0-1 0 0,0 0 0 0 0,-1 0 1 0 0,1-1-1 0 0,-1 0 1 0 0,1 0-1 0 0,1-2-219 0 0,31-29 414 0 0,-2-1-1 0 0,-2-2 1 0 0,-1-1 0 0 0,-2-2-1 0 0,-1-1 1 0 0,6-14-414 0 0,-27 41 43 0 0,85-149 173 0 0,-84 133-79 0 0,-9 29-40 0 0,0 0 32 0 0,0 0-5 0 0,-8 2-52 0 0,-7 24-16 0 0,1 1 1 0 0,1 0 0 0 0,1 2 0 0 0,2-1-1 0 0,1 1 1 0 0,1 1 0 0 0,1-1 0 0 0,2 1 0 0 0,1 0-1 0 0,1 1 1 0 0,2-1 0 0 0,1 0 0 0 0,1 1-1 0 0,2 2-56 0 0,-2-1 150 0 0,1-1-1 0 0,2 1 1 0 0,0-1-1 0 0,3 0 1 0 0,0-1-1 0 0,2 1 1 0 0,1-1-1 0 0,2-1 1 0 0,1 0-1 0 0,15 25-149 0 0,-9-35 1021 0 0,-19-19-784 0 0,0 0-8 0 0,0 0-22 0 0,0 0-28 0 0,0 0-29 0 0,0 0-48 0 0,0 0-14 0 0,0 0-28 0 0,0 0-8 0 0,0 0 25 0 0,0 0-33 0 0,0 0-33 0 0,0 0-26 0 0,0 0-31 0 0,0 0 23 0 0,0 0 16 0 0,0 0 13 0 0,0 0-2 0 0,0 0-10 0 0,0 0 21 0 0,0 0-7 0 0,0 0-17 0 0,0 0-22 0 0,0 0-17 0 0,0 0-4 0 0,0 0 31 0 0,0 0-9 0 0,0 0-7 0 0,0 0-1 0 0,0 0-16 0 0,0 0-16 0 0,0 0-3 0 0,0 0-12 0 0,0 0-30 0 0,0-23-5481 0 0,0 13 236 0 0,0 6-6079 0 0</inkml:trace>
  <inkml:trace contextRef="#ctx0" brushRef="#br0" timeOffset="20228.472">19468 745 0 0 0,'0'0'1676'0'0,"0"0"6"0"0,0 0-56 0 0,0 0-91 0 0,0 0-62 0 0,0 0-31 0 0,0 0-75 0 0,0 0-65 0 0,0 0-71 0 0,0 0-77 0 0,0 0-60 0 0,0 0-44 0 0,4 0-70 0 0,15 0-84 0 0,-15 0-76 0 0,-4 0-133 0 0,0 0-87 0 0,0 0-44 0 0,0 0-52 0 0,0 0-54 0 0,0 0-44 0 0,0 0-25 0 0,0 0-52 0 0,0 0 2 0 0,0 0-13 0 0,0 0-40 0 0,-5 8 1905 0 0,-99 32-1730 0 0,159 1 39 0 0,3-1-321 0 0,-53-35-161 0 0,0 0 0 0 0,0 0 1 0 0,0 0-1 0 0,-1 0 0 0 0,0 1 0 0 0,0 0 0 0 0,0 0 0 0 0,-1 0 0 0 0,0 0 1 0 0,0 0-1 0 0,-1 1 0 0 0,1 0 0 0 0,-1-1 0 0 0,-1 1 0 0 0,1 1-10 0 0,-1-6 30 0 0,-1 1 0 0 0,1-1 0 0 0,-1 0 0 0 0,0 1 0 0 0,0-1 0 0 0,0 1 0 0 0,0-1 0 0 0,0 1 0 0 0,0-1 0 0 0,0 0 0 0 0,-1 1 0 0 0,1-1 0 0 0,-1 0 0 0 0,0 1 0 0 0,0-1 0 0 0,0 0 0 0 0,0 0 0 0 0,0 1 0 0 0,0-1 0 0 0,0 0 0 0 0,-1 0 0 0 0,1-1 0 0 0,-1 1 0 0 0,0 0 0 0 0,1 0 0 0 0,-1-1 0 0 0,0 1 0 0 0,0-1 0 0 0,0 1 0 0 0,0-1 0 0 0,0 0 0 0 0,0 0 0 0 0,0 0 0 0 0,-1 0 0 0 0,1 0-30 0 0,0 0 18 0 0,0 1 0 0 0,-1-1-1 0 0,1 1 1 0 0,0-1 0 0 0,-1 0 0 0 0,1 0 0 0 0,-1-1 0 0 0,1 1 0 0 0,-1 0 0 0 0,1-1 0 0 0,-1 1-1 0 0,0-1 1 0 0,1 0 0 0 0,-1 0 0 0 0,1 0 0 0 0,-1 0 0 0 0,0 0 0 0 0,1-1 0 0 0,-1 1 0 0 0,1-1-1 0 0,-1 0 1 0 0,1 0 0 0 0,-1 0 0 0 0,1 0 0 0 0,-1 0 0 0 0,1 0 0 0 0,0-1 0 0 0,0 1-1 0 0,0-1 1 0 0,0 1 0 0 0,0-1 0 0 0,0 0 0 0 0,0 0 0 0 0,-1-1-18 0 0,-12-25-299 0 0,14 18-2004 0 0,1 4-6798 0 0,0 6-3208 0 0</inkml:trace>
  <inkml:trace contextRef="#ctx0" brushRef="#br0" timeOffset="15245.732">12047 1209 4161 0 0,'0'0'319'0'0,"0"0"-181"0"0,0 0 270 0 0,0 0 633 0 0,0 0 444 0 0,0 0 297 0 0,0 0 84 0 0,0 0-103 0 0,0 0-224 0 0,0 0-247 0 0,35-5-180 0 0,113-22-173 0 0,-53-14 359 0 0,-78 28-1014 0 0,42-29 371 0 0,-1-3 1 0 0,-2-3 0 0 0,-3-2-1 0 0,-1-2 1 0 0,13-22-656 0 0,-47 51 70 0 0,-1-1 0 0 0,-1 0 0 0 0,-1-1-1 0 0,-2-1 1 0 0,0 0 0 0 0,-2-1 0 0 0,-1 0 0 0 0,0 0 0 0 0,-3-1 0 0 0,0-1 0 0 0,-2 1 0 0 0,-1-1 0 0 0,-1 0-1 0 0,-1 0 1 0 0,-2 0 0 0 0,-1 0 0 0 0,-2-5-70 0 0,4 30-8 0 0,-1 1-1 0 0,0-1 1 0 0,0 0-1 0 0,0 1 1 0 0,-1-1-1 0 0,1 0 0 0 0,-1 1 1 0 0,0-1-1 0 0,0 1 1 0 0,0-1-1 0 0,-1 1 1 0 0,1 0-1 0 0,-1-1 1 0 0,1 1-1 0 0,-1 0 1 0 0,0 0-1 0 0,-1 0 1 0 0,1 0-1 0 0,0 1 1 0 0,-1-1-1 0 0,1 1 1 0 0,-1-1-1 0 0,0 1 1 0 0,0 0-1 0 0,0 0 1 0 0,0 0-1 0 0,0 0 1 0 0,-1 1-1 0 0,1-1 1 0 0,0 1-1 0 0,-1 0 1 0 0,1 0-1 0 0,-1 0 1 0 0,0 0-1 0 0,1 1 0 0 0,-1-1 1 0 0,1 1-1 0 0,-1 0 1 0 0,0 0-1 0 0,1 0 1 0 0,-1 1-1 0 0,0-1 1 0 0,1 1-1 0 0,-1 0 9 0 0,-7 6-39 0 0,1 0 0 0 0,0 0-1 0 0,0 1 1 0 0,1 0-1 0 0,0 1 1 0 0,1 0 0 0 0,0 0-1 0 0,0 1 1 0 0,-3 6 39 0 0,4-7-15 0 0,-13 18 12 0 0,1 1-1 0 0,1 1 1 0 0,2 1-1 0 0,1 0 1 0 0,1 1-1 0 0,2 1 1 0 0,1 0 0 0 0,2 0-1 0 0,0 4 4 0 0,5-23 8 0 0,1 1 0 0 0,1-1 0 0 0,0 0 0 0 0,1 1 0 0 0,0-1 0 0 0,1 1 0 0 0,1-1 0 0 0,0 1 0 0 0,1-1 0 0 0,0 1 0 0 0,1-1 0 0 0,0 0 0 0 0,1 0 0 0 0,1-1 0 0 0,0 1 0 0 0,7 11-8 0 0,-4-14 59 0 0,1 0-1 0 0,0-1 0 0 0,0 0 0 0 0,1-1 1 0 0,0 0-1 0 0,0 0 0 0 0,1-1 1 0 0,0 0-1 0 0,1-1 0 0 0,-1-1 0 0 0,1 1 1 0 0,0-2-1 0 0,1 0 0 0 0,-1 0 0 0 0,1-1 1 0 0,0-1-1 0 0,-1 0 0 0 0,1-1 1 0 0,0 0-1 0 0,10-1-58 0 0,19 3 149 0 0,1-2 0 0 0,-1-1 0 0 0,0-3 0 0 0,0-1 0 0 0,0-2 0 0 0,-1-2 0 0 0,1-2 0 0 0,-2-1 0 0 0,0-3 0 0 0,7-4-149 0 0,-38 15 16 0 0,-1-1 0 0 0,1-1 1 0 0,-1 1-1 0 0,-1-1 0 0 0,1-1 1 0 0,0 1-1 0 0,-1-1 0 0 0,0-1 1 0 0,-1 1-1 0 0,0-1 1 0 0,0 0-1 0 0,0-1 0 0 0,-1 0 1 0 0,0 1-1 0 0,0-2 0 0 0,-1 1 1 0 0,0 0-1 0 0,0-1 0 0 0,-1 0 1 0 0,0 0-1 0 0,-1 0 1 0 0,0 0-1 0 0,0 0 0 0 0,-1 0 1 0 0,0-1-1 0 0,-1-6-16 0 0,0 13-6 0 0,0 0 1 0 0,-1 0-1 0 0,0 0 0 0 0,0 1 1 0 0,0-1-1 0 0,0 0 0 0 0,0 1 1 0 0,0-1-1 0 0,-1 1 0 0 0,1-1 1 0 0,-1 1-1 0 0,0-1 0 0 0,0 1 1 0 0,0 0-1 0 0,0 0 0 0 0,0 0 0 0 0,0 0 1 0 0,0 1-1 0 0,-1-1 0 0 0,1 0 1 0 0,0 1-1 0 0,-1 0 0 0 0,0-1 1 0 0,1 1-1 0 0,-1 0 0 0 0,0 0 1 0 0,0 1-1 0 0,1-1 0 0 0,-1 0 1 0 0,0 1-1 0 0,0 0 0 0 0,0 0 1 0 0,0 0-1 0 0,0 0 0 0 0,-1 0 6 0 0,-4 0-34 0 0,0 1 0 0 0,0 0 0 0 0,0 0 0 0 0,0 1 0 0 0,0 0 0 0 0,0 0-1 0 0,1 0 1 0 0,-1 1 0 0 0,1 1 0 0 0,-1-1 0 0 0,1 1 0 0 0,-1 1 34 0 0,0 1-15 0 0,0 0 1 0 0,1 0-1 0 0,0 1 0 0 0,0 0 1 0 0,0 0-1 0 0,1 0 1 0 0,1 1-1 0 0,-1 0 0 0 0,1 0 1 0 0,0 1-1 0 0,1-1 0 0 0,0 1 1 0 0,0 0-1 0 0,1 0 1 0 0,0 0-1 0 0,1 1 0 0 0,0-1 1 0 0,0 1-1 0 0,1-1 1 0 0,0 1-1 0 0,1 0 0 0 0,0-1 1 0 0,1 1-1 0 0,-1 0 15 0 0,2-4 4 0 0,-1 1 0 0 0,1-1 0 0 0,0 0 1 0 0,0 0-1 0 0,1 0 0 0 0,-1 0 0 0 0,2 0 0 0 0,-1 0 0 0 0,0-1 0 0 0,1 1 0 0 0,0-1 0 0 0,0 0 1 0 0,1 0-1 0 0,0-1 0 0 0,-1 1 0 0 0,2-1 0 0 0,-1 0 0 0 0,0 0 0 0 0,1-1 0 0 0,-1 1 0 0 0,1-1 1 0 0,0-1-1 0 0,3 2-4 0 0,7 2 48 0 0,1 0 0 0 0,-1-1 0 0 0,1 0 0 0 0,0-2 0 0 0,0 0 0 0 0,0 0 0 0 0,1-2 0 0 0,6 0-48 0 0,-4-2 56 0 0,0 0 0 0 0,-1-1 0 0 0,1 0 0 0 0,-1-2 0 0 0,1 0 0 0 0,-1-2 0 0 0,0 0 0 0 0,-1-1 0 0 0,1-1 0 0 0,4-3-56 0 0,34-21 100 0 0,-2-3 1 0 0,-1-2-1 0 0,-2-3 1 0 0,-1-2-1 0 0,3-7-100 0 0,27-22 79 0 0,-79 70-85 0 0,-1-1 0 0 0,0 0-1 0 0,1 0 1 0 0,-1 0 0 0 0,1 1-1 0 0,0-1 1 0 0,-1 0-1 0 0,1 1 1 0 0,0 0 0 0 0,0-1-1 0 0,0 1 1 0 0,0 0-1 0 0,0 0 1 0 0,0 0 0 0 0,1 0-1 0 0,-1 1 1 0 0,0-1-1 0 0,0 0 1 0 0,1 1 0 0 0,-1 0-1 0 0,0 0 1 0 0,1-1 0 0 0,-1 1-1 0 0,0 0 1 0 0,1 1-1 0 0,-1-1 1 0 0,0 0 0 0 0,0 1-1 0 0,1-1 1 0 0,-1 1-1 0 0,0 0 1 0 0,0 0 0 0 0,0 0-1 0 0,1 0 1 0 0,-1 0 0 0 0,0 0-1 0 0,-1 0 1 0 0,3 2 6 0 0,2 12 5 0 0,0 0 1 0 0,-1 0-1 0 0,0 1 1 0 0,-1-1-1 0 0,-1 1 1 0 0,0 0 0 0 0,-1 0-1 0 0,-1 0 1 0 0,-1 0-1 0 0,0 1 1 0 0,-1-1-1 0 0,-1 4-5 0 0,-2-12 3 0 0,1 0 0 0 0,-1 0 0 0 0,0-1 0 0 0,-1 1 0 0 0,1-1 0 0 0,-2 0-1 0 0,1 0 1 0 0,-1-1 0 0 0,0 1 0 0 0,0-1 0 0 0,-1 0 0 0 0,1-1-1 0 0,-1 0 1 0 0,-1 0 0 0 0,1 0 0 0 0,-1-1 0 0 0,0 0 0 0 0,0-1 0 0 0,-2 1-3 0 0,3 0 1 0 0,-48 16-349 0 0,240-55 390 0 0,-14-23 199 0 0,-152 48-214 0 0,-1-1-1 0 0,-1-1 1 0 0,0-1 0 0 0,0-1-1 0 0,-2 0 1 0 0,0-1 0 0 0,6-7-27 0 0,107-150 184 0 0,-127 172-185 0 0,-1 0-1 0 0,1-1 1 0 0,0 1 0 0 0,0 0 0 0 0,0 0-1 0 0,0-1 1 0 0,0 1 0 0 0,-1 0 0 0 0,1 0 0 0 0,0 0-1 0 0,0 0 1 0 0,0 0 0 0 0,0 0 0 0 0,0 1-1 0 0,0-1 1 0 0,-1 0 0 0 0,1 0 0 0 0,0 1-1 0 0,0-1 1 0 0,0 0 0 0 0,0 1 0 0 0,-1-1 0 0 0,1 1-1 0 0,0-1 1 0 0,0 1 0 0 0,-1-1 0 0 0,1 1-1 0 0,0-1 1 0 0,-1 1 0 0 0,1 0 0 0 0,-1-1-1 0 0,1 1 1 0 0,-1 0 0 0 0,1 0 0 0 0,-1 0 0 0 0,1-1-1 0 0,-1 1 1 0 0,0 0 0 0 0,0 0 0 0 0,1 0-1 0 0,-1 0 1 0 0,0-1 0 0 0,0 1 0 0 0,0 0 1 0 0,23 53-71 0 0,-19-44 66 0 0,2 5 12 0 0,0 0 0 0 0,-1 1-1 0 0,-1-1 1 0 0,-1 1-1 0 0,0 0 1 0 0,-1 0-1 0 0,0 0 1 0 0,-1 0-1 0 0,-1 1 1 0 0,-1-1 0 0 0,0 0-1 0 0,-2 0-6 0 0,-2-5 10 0 0,-1-1-1 0 0,-1 0 0 0 0,1 0 1 0 0,-2-1-1 0 0,1 0 1 0 0,-1 0-1 0 0,-1-1 1 0 0,0 0-1 0 0,0 0 1 0 0,0-1-1 0 0,-1-1 0 0 0,0 1 1 0 0,-7 2-10 0 0,-72 24-40 0 0,96-33-203 0 0,112-38-206 0 0,-67 24-7594 0 0,-44 11-3859 0 0</inkml:trace>
  <inkml:trace contextRef="#ctx0" brushRef="#br0" timeOffset="15984.454">15512 75 11490 0 0,'0'0'1731'0'0,"0"0"-320"0"0,0 0-224 0 0,0 0 32 0 0,0 0 55 0 0,0 0-36 0 0,0 0-172 0 0,0 0-247 0 0,0 0-239 0 0,0 0-176 0 0,0 0-83 0 0,0 0 51 0 0,0 0 66 0 0,6 2 56 0 0,-3-1-436 0 0,0 0 1 0 0,0 0-1 0 0,-1 0 1 0 0,1 1-1 0 0,0-1 1 0 0,-1 1-1 0 0,1-1 1 0 0,-1 1-1 0 0,1 0 1 0 0,-1 0-1 0 0,0 0 1 0 0,0 0-1 0 0,0 1 1 0 0,0-1-1 0 0,0 0 1 0 0,0 1-1 0 0,-1 0 0 0 0,1-1 1 0 0,-1 1-1 0 0,0 0 1 0 0,0 0-1 0 0,0-1 1 0 0,0 1-1 0 0,0 0 1 0 0,-1 0-1 0 0,1 0 1 0 0,-1 1-59 0 0,7 37 334 0 0,-2-1 1 0 0,-2 1-1 0 0,-2 0 1 0 0,-1 1-1 0 0,-4 14-334 0 0,4-49 19 0 0,-9 81 295 0 0,-3-1 0 0 0,-22 79-314 0 0,-4 19 140 0 0,28-60-263 0 0,10-125 77 0 0,0 0-18 0 0,0 0 2 0 0,0 0-2 0 0,0 0 12 0 0,0 0-22 0 0,0 0-18 0 0,4-19-1493 0 0,13-23-1216 0 0,-5 14-866 0 0,-6 8-2302 0 0,-4 12-5314 0 0</inkml:trace>
  <inkml:trace contextRef="#ctx0" brushRef="#br0" timeOffset="16244.094">15235 594 12139 0 0,'0'0'1781'0'0,"0"0"-584"0"0,0 0-351 0 0,0 0 95 0 0,0 0 171 0 0,0 0 129 0 0,0 0-60 0 0,0 0-221 0 0,0 0-167 0 0,0 0-159 0 0,0 0-119 0 0,36-3-69 0 0,112-10-59 0 0,3-1 471 0 0,74-27-517 0 0,-215 39-518 0 0,-1-1-1 0 0,1 0 1 0 0,0-1 0 0 0,-1 0-1 0 0,0 0 1 0 0,0-1 0 0 0,0 0-1 0 0,0-1 1 0 0,-1 0 0 0 0,0 0-1 0 0,0-1 1 0 0,0-1 177 0 0,17-27-4198 0 0,-8-9-3895 0 0,-9 11-896 0 0,-3 22 7025 0 0</inkml:trace>
  <inkml:trace contextRef="#ctx0" brushRef="#br0" timeOffset="16589.548">15999 245 0 0 0,'0'0'745'0'0,"0"0"2061"0"0,0 0 474 0 0,0 0-368 0 0,0 0-634 0 0,0 0-767 0 0,0 0-533 0 0,0 0-133 0 0,0 0 67 0 0,0 0 98 0 0,0 0 69 0 0,0 0-80 0 0,0 0-175 0 0,3 16-147 0 0,1 1-492 0 0,-3 86 797 0 0,-26 0 455 0 0,8-39-895 0 0,3 1 0 0 0,3 0 0 0 0,2 1 0 0 0,2 38-542 0 0,7-94 26 0 0,-1-4-14 0 0,1-1 0 0 0,0 0 0 0 0,0 1 0 0 0,0-1 0 0 0,0 0 1 0 0,1 1-1 0 0,0-1 0 0 0,0 0 0 0 0,1 0 0 0 0,-1 0 0 0 0,1 0 0 0 0,0 0 1 0 0,1 0-1 0 0,-1 0 0 0 0,1 0 0 0 0,0-1 0 0 0,1 2-12 0 0,0-4 50 0 0,0-1 0 0 0,0 0 0 0 0,0 1 0 0 0,1-1 0 0 0,-1-1 0 0 0,0 1 0 0 0,0-1 0 0 0,1 1 0 0 0,-1-1-1 0 0,0-1 1 0 0,1 1 0 0 0,-1 0 0 0 0,0-1 0 0 0,0 0 0 0 0,1 0 0 0 0,-1 0 0 0 0,0-1 0 0 0,0 0 0 0 0,0 1 0 0 0,0-1 0 0 0,-1 0 0 0 0,1-1-1 0 0,0 1-49 0 0,134-79 374 0 0,-136 80-371 0 0,0-1 1 0 0,1 0 0 0 0,-1 1-1 0 0,0 0 1 0 0,1 0-1 0 0,-1 0 1 0 0,0 0-1 0 0,1 0 1 0 0,-1 0 0 0 0,1 0-1 0 0,0 1 1 0 0,-1 0-1 0 0,1-1 1 0 0,-1 1-1 0 0,1 0 1 0 0,0 0 0 0 0,-1 0-1 0 0,1 1 1 0 0,0-1-1 0 0,-1 0 1 0 0,1 1-1 0 0,-1 0 1 0 0,1 0 0 0 0,-1 0-1 0 0,1 0 1 0 0,-1 0-1 0 0,0 0 1 0 0,1 1-1 0 0,-1-1 1 0 0,0 1 0 0 0,0-1-1 0 0,0 1 1 0 0,0 0-1 0 0,1 2-3 0 0,25 175-66 0 0,-8-152-678 0 0,23-42-6009 0 0,-36 8 1399 0 0,2 2-5943 0 0</inkml:trace>
  <inkml:trace contextRef="#ctx0" brushRef="#br0" timeOffset="16940.908">16732 771 10618 0 0,'0'0'2342'0'0,"0"0"-443"0"0,0 0-330 0 0,0 0-248 0 0,0 0-231 0 0,0 0-209 0 0,0 0-125 0 0,0 0-65 0 0,0 0-81 0 0,0 0-105 0 0,0 0-77 0 0,0 0-76 0 0,0 0-49 0 0,-25 20-51 0 0,-76 61-63 0 0,45-19 136 0 0,51-49-297 0 0,4-12-12 0 0,0 0 1 0 0,0 0-1 0 0,0 0 1 0 0,0 0-1 0 0,1 0 1 0 0,-1 1-1 0 0,0-1 1 0 0,1 0-1 0 0,-1 0 1 0 0,0 0-1 0 0,1 1 1 0 0,0-1 0 0 0,-1 0-1 0 0,1 1 1 0 0,0-1-1 0 0,0 0 1 0 0,-1 1-1 0 0,1-1 1 0 0,0 0-1 0 0,1 1 1 0 0,-1-1-1 0 0,0 0 1 0 0,0 1-1 0 0,0-1 1 0 0,1 0 0 0 0,-1 1-1 0 0,1-1 1 0 0,-1 0-1 0 0,1 0 1 0 0,-1 0-1 0 0,1 1 1 0 0,0-1-1 0 0,-1 0 1 0 0,1 0-1 0 0,0 0 1 0 0,0 0-1 0 0,0 0 1 0 0,0 0 0 0 0,0 0-1 0 0,0-1 1 0 0,0 1-1 0 0,0 0 1 0 0,1 0-1 0 0,-1-1 1 0 0,0 1-1 0 0,0-1 1 0 0,1 1-1 0 0,-1-1 1 0 0,0 1 0 0 0,0-1-1 0 0,1 0 1 0 0,-1 0-1 0 0,0 0 1 0 0,1 0-1 0 0,-1 0 1 0 0,1 0-1 0 0,-1 0 1 0 0,0 0-1 0 0,1 0 1 0 0,-1-1-1 0 0,0 1 1 0 0,1-1-17 0 0,11 0 131 0 0,-1-2 0 0 0,0 1-1 0 0,0-2 1 0 0,0 0 0 0 0,-1 0 0 0 0,1-1 0 0 0,-1 0-1 0 0,0-1 1 0 0,0 0 0 0 0,5-5-131 0 0,29-14 298 0 0,32-12 99 0 0,-76 37-399 0 0,1 0 0 0 0,0 0 0 0 0,0 0 0 0 0,0 0 0 0 0,0 0 0 0 0,0 1 0 0 0,0-1 0 0 0,0 1 0 0 0,-1-1 0 0 0,1 1 0 0 0,0 0 0 0 0,0 0 0 0 0,-1-1 0 0 0,1 1 0 0 0,0 1 0 0 0,-1-1 0 0 0,1 0 0 0 0,-1 0 0 0 0,1 0 0 0 0,-1 1 0 0 0,0-1 0 0 0,0 1 0 0 0,1-1 0 0 0,-1 1 0 0 0,0-1 0 0 0,0 1 0 0 0,-1 0 0 0 0,1 0 0 0 0,0-1 0 0 0,0 1 0 0 0,-1 0 0 0 0,1 0 0 0 0,-1 0 0 0 0,0 0 0 0 0,0 0 0 0 0,1-1 0 0 0,-1 1 0 0 0,0 0 0 0 0,0 0 0 0 0,-1 1 2 0 0,23 42-2703 0 0,-16-42 1541 0 0,3 1-4328 0 0,-6 0-6165 0 0</inkml:trace>
  <inkml:trace contextRef="#ctx0" brushRef="#br0" timeOffset="17310.787">17038 985 12371 0 0,'0'0'2790'0'0,"0"0"-1377"0"0,0 0-366 0 0,0 0 245 0 0,0 0 199 0 0,0 0-37 0 0,0 0-248 0 0,0 0-368 0 0,0 0-273 0 0,0 0-128 0 0,0 0-52 0 0,0 0-54 0 0,23-17-24 0 0,72-55-46 0 0,-28 18 139 0 0,-57 45-377 0 0,1 0-1 0 0,0 1 0 0 0,0 0 1 0 0,0 0-1 0 0,1 2 0 0 0,0-1 1 0 0,0 1-1 0 0,12-3-22 0 0,-18 60-245 0 0,-6-40 250 0 0,-1-8-1 0 0,0 1-1 0 0,0 0 1 0 0,0 0 0 0 0,1 0-1 0 0,0 0 1 0 0,-1 0 0 0 0,1 0-1 0 0,1 0 1 0 0,-1 0 0 0 0,0 0-1 0 0,1 0 1 0 0,0 0 0 0 0,0 0-1 0 0,0-1 1 0 0,1 1 0 0 0,-1 0-1 0 0,1-1 1 0 0,0 1 0 0 0,0-1-1 0 0,0 1 1 0 0,0-1 0 0 0,0 0-1 0 0,1 0 1 0 0,0 0 0 0 0,0 0-1 0 0,-1 0 1 0 0,2-1 0 0 0,-1 1-1 0 0,0-1 1 0 0,0 0 0 0 0,1 0-1 0 0,-1 0 1 0 0,1-1 0 0 0,0 1-1 0 0,-1-1 1 0 0,3 1-4 0 0,10-2 139 0 0,1 0 0 0 0,-1-1 0 0 0,0-1 0 0 0,0-1-1 0 0,0 0 1 0 0,0-1 0 0 0,0 0 0 0 0,-1-2 0 0 0,1 0 0 0 0,-2 0 0 0 0,1-2 0 0 0,-1 0 0 0 0,0 0-1 0 0,0-1 1 0 0,-1-1 0 0 0,0 0 0 0 0,-1-1 0 0 0,0 0 0 0 0,-1-1 0 0 0,0-1 0 0 0,2-3-139 0 0,-2-14-1115 0 0,-11 16-8645 0 0,0 11-3196 0 0</inkml:trace>
  <inkml:trace contextRef="#ctx0" brushRef="#br0" timeOffset="4206.581">7159 793 1584 0 0,'0'0'1557'0'0,"0"0"-97"0"0,0 0 92 0 0,0 0 259 0 0,0 0 111 0 0,0 0-103 0 0,0 0-250 0 0,0 0-339 0 0,0 0-244 0 0,0 0-233 0 0,0 0-178 0 0,-10-5-87 0 0,-33-14-84 0 0,40 18-341 0 0,-1 0 0 0 0,0 0-1 0 0,1 1 1 0 0,-1 0-1 0 0,0 0 1 0 0,0 0 0 0 0,1 0-1 0 0,-1 0 1 0 0,0 1-1 0 0,0-1 1 0 0,1 1 0 0 0,-1 0-1 0 0,1 0 1 0 0,-1 1-1 0 0,1-1 1 0 0,-1 1 0 0 0,1 0-1 0 0,0-1 1 0 0,-1 2-1 0 0,1-1 1 0 0,0 0 0 0 0,1 0-1 0 0,-2 2-62 0 0,-10 6 195 0 0,-9 4-79 0 0,1 1 0 0 0,0 2-1 0 0,1 0 1 0 0,1 1 0 0 0,1 1-1 0 0,1 1 1 0 0,0 0-1 0 0,2 2 1 0 0,0 0 0 0 0,-5 11-116 0 0,17-26 13 0 0,0 1 0 0 0,1-1 0 0 0,0 1 0 0 0,0 0 0 0 0,1 0 0 0 0,0 0 1 0 0,1 0-1 0 0,-1 1 0 0 0,1-1 0 0 0,1 0 0 0 0,0 1 0 0 0,0-1 0 0 0,1 5-13 0 0,1-11 38 0 0,-1 0 0 0 0,1 1-1 0 0,0-1 1 0 0,0 0-1 0 0,0-1 1 0 0,0 1 0 0 0,0 0-1 0 0,0-1 1 0 0,1 1-1 0 0,-1-1 1 0 0,1 0-1 0 0,-1 1 1 0 0,1-1 0 0 0,-1 0-1 0 0,1-1 1 0 0,0 1-1 0 0,-1 0 1 0 0,1-1 0 0 0,0 0-1 0 0,0 1 1 0 0,-1-1-1 0 0,1 0 1 0 0,0 0 0 0 0,0-1-1 0 0,-1 1 1 0 0,1 0-1 0 0,0-1-37 0 0,16-4 176 0 0,-1 0 1 0 0,0-1-1 0 0,0-1 0 0 0,0 0 0 0 0,-1-2 0 0 0,0 0 0 0 0,-1-1 0 0 0,0 0 1 0 0,-1-2-1 0 0,0 0 0 0 0,0 0 0 0 0,11-14-176 0 0,15-13 45 0 0,-2-2 0 0 0,-2-2 0 0 0,-2-1 0 0 0,5-11-45 0 0,-43 120-796 0 0,-6 90 760 0 0,9-150 34 0 0,1 0 0 0 0,0 0 1 0 0,0 0-1 0 0,0-1 0 0 0,1 1 1 0 0,-1 0-1 0 0,1 0 0 0 0,1-1 0 0 0,-1 1 1 0 0,0-1-1 0 0,1 1 0 0 0,0-1 1 0 0,0 0-1 0 0,0 0 0 0 0,1-1 0 0 0,-1 1 1 0 0,1-1-1 0 0,0 1 0 0 0,0-1 1 0 0,0 0-1 0 0,0-1 0 0 0,1 1 0 0 0,-1-1 1 0 0,1 1-1 0 0,-1-1 0 0 0,1-1 1 0 0,0 1-1 0 0,4 0 2 0 0,1 0 24 0 0,0 0 0 0 0,0-1-1 0 0,1 0 1 0 0,-1 0 0 0 0,1-1 0 0 0,-1-1-1 0 0,0 0 1 0 0,1 0 0 0 0,-1-1 0 0 0,0 0 0 0 0,0-1-1 0 0,0 0 1 0 0,0-1 0 0 0,-1 0 0 0 0,1 0 0 0 0,-1-1-1 0 0,0 0 1 0 0,-1-1 0 0 0,7-5-24 0 0,36-29 217 0 0,-2-3 1 0 0,-1-1-1 0 0,-3-3 1 0 0,-2-2-1 0 0,6-11-217 0 0,-20 23 14 0 0,-2-1-1 0 0,-2-2 1 0 0,-1 0 0 0 0,-2-2 0 0 0,-2 0 0 0 0,-2-1-1 0 0,-1-1 1 0 0,-3-1 0 0 0,3-17-14 0 0,-12 45-14 0 0,-1 0-1 0 0,-1 0 1 0 0,0-1 0 0 0,-2 1-1 0 0,0-1 1 0 0,0 1 0 0 0,-2-1-1 0 0,0 1 1 0 0,-1-1 0 0 0,-1 1-1 0 0,-1 0 1 0 0,-1-3 14 0 0,4 17-13 0 0,0-1 0 0 0,-1 1 0 0 0,0-1 0 0 0,0 1 0 0 0,0 0 0 0 0,0-1 0 0 0,0 1 0 0 0,-1 0 0 0 0,1 0 1 0 0,-1 1-1 0 0,0-1 0 0 0,0 1 0 0 0,0-1 0 0 0,0 1 0 0 0,-1 0 0 0 0,1 0 0 0 0,0 0 0 0 0,-1 0 0 0 0,1 1 0 0 0,-1-1 0 0 0,0 1 0 0 0,0 0 0 0 0,1 0 0 0 0,-1 1 0 0 0,0-1 1 0 0,0 1-1 0 0,0 0 0 0 0,0 0 0 0 0,0 0 0 0 0,1 0 0 0 0,-1 1 0 0 0,0-1 0 0 0,0 1 0 0 0,0 0 0 0 0,1 0 0 0 0,-1 0 0 0 0,0 1 13 0 0,-13 9-15 0 0,0 1 0 0 0,0 0 0 0 0,1 1 1 0 0,1 1-1 0 0,0 0 0 0 0,1 1 0 0 0,1 1 0 0 0,0 0 0 0 0,1 1 0 0 0,1 0 0 0 0,0 1 0 0 0,-4 11 15 0 0,1-1-3 0 0,1 2-1 0 0,1-1 1 0 0,2 1-1 0 0,1 1 0 0 0,1 0 1 0 0,2 0-1 0 0,1 1 1 0 0,1 0-1 0 0,2-1 0 0 0,1 13 4 0 0,2-33 15 0 0,0-1 0 0 0,1 1-1 0 0,0-1 1 0 0,0 1 0 0 0,1-1 0 0 0,1 0-1 0 0,0 0 1 0 0,0 0 0 0 0,1 0-1 0 0,0-1 1 0 0,0 0 0 0 0,1 0-1 0 0,0 0 1 0 0,1-1 0 0 0,0 0-1 0 0,0 0 1 0 0,1 0 0 0 0,0-1-1 0 0,1-1 1 0 0,5 5-15 0 0,5 1 105 0 0,-1-1-1 0 0,2 0 1 0 0,-1-2-1 0 0,1 0 1 0 0,1-1 0 0 0,0-1-1 0 0,0-1 1 0 0,0-1-1 0 0,17 2-104 0 0,57 0 807 0 0,-78-40-35 0 0,45-136-514 0 0,-61 169-264 0 0,-1 0-8 0 0,0 0-6 0 0,0 0-30 0 0,0 0-62 0 0,-3 19-264 0 0,1-4 385 0 0,-9 109-40 0 0,12-121 33 0 0,-1 1 1 0 0,1-1 0 0 0,0 1 0 0 0,0 0 0 0 0,0-1 0 0 0,0 0 0 0 0,0 1 0 0 0,1-1 0 0 0,0 0 0 0 0,0 0 0 0 0,0 0 0 0 0,0 0-1 0 0,0 0 1 0 0,0 0 0 0 0,1 0 0 0 0,-1-1 0 0 0,1 1 0 0 0,0-1 0 0 0,0 0 0 0 0,0 0 0 0 0,0 0 0 0 0,0 0 0 0 0,0 0 0 0 0,1-1 0 0 0,-1 0-1 0 0,0 1 1 0 0,1-1 0 0 0,-1 0 0 0 0,1-1 0 0 0,0 1 0 0 0,-1-1 0 0 0,2 1-3 0 0,8-2 28 0 0,-1-1 0 0 0,1 0-1 0 0,0-1 1 0 0,-1-1 0 0 0,0 1 0 0 0,0-2 0 0 0,0 0-1 0 0,0 0 1 0 0,-1-1 0 0 0,0 0 0 0 0,0-1-1 0 0,-1-1 1 0 0,0 0 0 0 0,0 0 0 0 0,0 0 0 0 0,-1-1-1 0 0,-1-1 1 0 0,0 0 0 0 0,0 0 0 0 0,4-8-28 0 0,-1 6 20 0 0,5-3 47 0 0,-16 15-79 0 0,0 0 21 0 0,0 0-20 0 0,-6 19-191 0 0,5-13 201 0 0,0 0 0 0 0,1 0 0 0 0,-1 1 0 0 0,1-1 0 0 0,1 0 0 0 0,-1 1 0 0 0,1-1 0 0 0,0 0 0 0 0,0 0 0 0 0,1 0 0 0 0,0 0 0 0 0,0 0 0 0 0,1 0 0 0 0,-1 0 0 0 0,1-1 0 0 0,0 1 0 0 0,1-1 0 0 0,-1 0 0 0 0,1 0 0 0 0,0 0 0 0 0,0 0 0 0 0,1-1 0 0 0,-1 0 0 0 0,1 0 0 0 0,0 0 0 0 0,0 0 0 0 0,1-1 0 0 0,5 3 1 0 0,-3-2 17 0 0,0 0 1 0 0,0-1-1 0 0,0 0 1 0 0,1-1-1 0 0,-1 0 1 0 0,1 0-1 0 0,0-1 1 0 0,-1 0-1 0 0,1 0 1 0 0,0-1-1 0 0,0 0 1 0 0,0-1-1 0 0,-1 0 1 0 0,1 0-1 0 0,0-1 1 0 0,-1 0-1 0 0,1-1 0 0 0,5-2-17 0 0,1-3 92 0 0,0 0 0 0 0,0-2 0 0 0,-1 0 0 0 0,0 0 0 0 0,0-2 0 0 0,-2 1 0 0 0,1-2-1 0 0,-1 0 1 0 0,-1 0 0 0 0,-1-1 0 0 0,0 0 0 0 0,0-1 0 0 0,-2 0 0 0 0,0 0-1 0 0,0-1 1 0 0,-2 0 0 0 0,2-6-92 0 0,-8 21-17 0 0,1 0 1 0 0,-1 0-1 0 0,0 0 0 0 0,0 0 0 0 0,0 0 1 0 0,-1 0-1 0 0,1 0 0 0 0,0 0 0 0 0,0 0 1 0 0,0 0-1 0 0,-1 0 0 0 0,1 1 0 0 0,0-1 1 0 0,-1 0-1 0 0,1 0 0 0 0,-1 0 0 0 0,1 0 1 0 0,-1 1-1 0 0,1-1 0 0 0,-1 0 0 0 0,0 0 1 0 0,1 1-1 0 0,-1-1 0 0 0,0 1 1 0 0,0-1-1 0 0,1 0 0 0 0,-1 1 0 0 0,0-1 1 0 0,0 1-1 0 0,0 0 0 0 0,0-1 0 0 0,1 1 1 0 0,-1 0-1 0 0,0-1 0 0 0,0 1 0 0 0,0 0 1 0 0,0 0-1 0 0,0 0 0 0 0,0 0 0 0 0,0 0 1 0 0,0 0-1 0 0,0 0 0 0 0,0 0 0 0 0,0 0 1 0 0,0 1-1 0 0,0-1 0 0 0,1 0 0 0 0,-1 0 1 0 0,0 1-1 0 0,0-1 0 0 0,0 1 0 0 0,0-1 1 0 0,0 1-1 0 0,1-1 0 0 0,-1 1 0 0 0,0-1 1 0 0,0 1-1 0 0,1 0 0 0 0,-1 0 0 0 0,1-1 1 0 0,-1 1-1 0 0,0 0 0 0 0,1 0 0 0 0,0-1 1 0 0,-1 1-1 0 0,1 0 0 0 0,-1 0 0 0 0,1 0 1 0 0,0 0-1 0 0,-1 1 17 0 0,-12 17-2293 0 0,7-6-4076 0 0,4-5-5918 0 0</inkml:trace>
  <inkml:trace contextRef="#ctx0" brushRef="#br0" timeOffset="11452.511">9437 848 6041 0 0,'0'0'1735'0'0,"0"0"-270"0"0,0 0-202 0 0,0 0 34 0 0,0 0-30 0 0,0 0-95 0 0,0 0-151 0 0,0 0-171 0 0,0 0-139 0 0,0 0-155 0 0,0 0-102 0 0,-17-2-43 0 0,-53-8-37 0 0,-4 20 1144 0 0,56-3-1141 0 0,7-3-257 0 0,0 2-1 0 0,1-1 1 0 0,-1 1-1 0 0,1 1 1 0 0,0 0-1 0 0,1 0 1 0 0,0 1-1 0 0,0 0 0 0 0,1 1 1 0 0,0-1-1 0 0,0 2 1 0 0,1-1-1 0 0,0 1 1 0 0,-1 4-120 0 0,6-11 16 0 0,0 1 0 0 0,0 0 1 0 0,1 1-1 0 0,0-1 0 0 0,0 0 1 0 0,0 0-1 0 0,0 0 1 0 0,1 1-1 0 0,-1-1 0 0 0,1 0 1 0 0,0 1-1 0 0,1-1 0 0 0,-1 0 1 0 0,1 1-1 0 0,-1-1 0 0 0,1 0 1 0 0,1 0-1 0 0,-1 0 0 0 0,1 0 1 0 0,-1 0-1 0 0,1 0 0 0 0,0 0 1 0 0,3 3-17 0 0,3-1 118 0 0,1-1 1 0 0,0-1-1 0 0,0 1 1 0 0,0-1-1 0 0,0-1 1 0 0,1 0-1 0 0,0 0 1 0 0,-1-1-1 0 0,1 0 1 0 0,0 0-1 0 0,0-1 1 0 0,0-1-1 0 0,0 0 1 0 0,1 0-1 0 0,-1-1 1 0 0,0 0-1 0 0,0 0 1 0 0,-1-2-1 0 0,1 1 1 0 0,0-1-1 0 0,-1 0 1 0 0,1-1-1 0 0,-1 0 1 0 0,0-1-1 0 0,0 0 1 0 0,-1 0-1 0 0,0-1 1 0 0,8-6-119 0 0,18-12 271 0 0,0-2 0 0 0,-2-1 0 0 0,-1-2 0 0 0,-1-1 0 0 0,19-25-271 0 0,-30 36 17 0 0,-19 39-233 0 0,-5 25 295 0 0,3-35-77 0 0,0-1 1 0 0,1 1-1 0 0,0 0 0 0 0,0 0 0 0 0,1 0 0 0 0,0 0 0 0 0,1 0 1 0 0,0 0-1 0 0,1 0 0 0 0,0-1 0 0 0,0 1 0 0 0,1 0 0 0 0,0-1 1 0 0,1 0-1 0 0,0 0 0 0 0,0 0 0 0 0,2 2-2 0 0,-3-7 5 0 0,0 0 0 0 0,0 0-1 0 0,0 0 1 0 0,1-1 0 0 0,-1 1 0 0 0,1-1-1 0 0,0 0 1 0 0,0 0 0 0 0,0 0 0 0 0,0-1-1 0 0,1 1 1 0 0,-1-1 0 0 0,1 0 0 0 0,-1 0-1 0 0,1-1 1 0 0,0 1 0 0 0,-1-1 0 0 0,1 0 0 0 0,0 0-1 0 0,0-1 1 0 0,0 1 0 0 0,0-1 0 0 0,0 0-1 0 0,0-1 1 0 0,0 1 0 0 0,0-1 0 0 0,0 0-1 0 0,0 0 1 0 0,-1 0 0 0 0,5-2-5 0 0,10-7 29 0 0,0 0 0 0 0,-1-1 0 0 0,0-1 0 0 0,0 0-1 0 0,-1-2 1 0 0,-1 0 0 0 0,0-1 0 0 0,-1 0 0 0 0,-1-1 0 0 0,9-13-29 0 0,-22 28 3 0 0,46-72 233 0 0,-48 120-515 0 0,0-38 282 0 0,0 1-1 0 0,1 0 1 0 0,-1-1-1 0 0,2 1 1 0 0,-1 0-1 0 0,2-1 1 0 0,-1 1 0 0 0,1-1-1 0 0,1 1 1 0 0,-1-1-1 0 0,3 4-2 0 0,-4-10 1 0 0,1 0 0 0 0,-1 0 0 0 0,1 0-1 0 0,-1 0 1 0 0,1-1 0 0 0,0 1 0 0 0,0 0-1 0 0,1-1 1 0 0,-1 0 0 0 0,0 1 0 0 0,1-1 0 0 0,-1 0-1 0 0,1 0 1 0 0,0 0 0 0 0,0-1 0 0 0,0 1-1 0 0,0-1 1 0 0,0 1 0 0 0,0-1 0 0 0,0 0 0 0 0,0 0-1 0 0,0 0 1 0 0,1-1 0 0 0,-1 1 0 0 0,0-1-1 0 0,1 0 1 0 0,-1 0 0 0 0,0 0 0 0 0,1 0-1 0 0,-1 0 1 0 0,3-1-1 0 0,3-2 19 0 0,1 1 0 0 0,-1-1 1 0 0,0-1-1 0 0,0 0 0 0 0,-1 0 0 0 0,1-1 0 0 0,-1 0 0 0 0,0 0 0 0 0,0-1 0 0 0,0 0 0 0 0,-1 0 1 0 0,0-1-1 0 0,0 0 0 0 0,0 0 0 0 0,-1 0 0 0 0,0-1 0 0 0,-1 0 0 0 0,0-1 0 0 0,2-3-19 0 0,18-21 77 0 0,27-44 182 0 0,-52 76 1189 0 0,13 123-1297 0 0,-12 23-142 0 0,2-2-57 0 0,-7 0-1 0 0,-14 77 49 0 0,17-206-2 0 0,-1-1-1 0 0,0 0 1 0 0,0 0 0 0 0,-1 0-1 0 0,-1 0 1 0 0,0 0-1 0 0,-1-1 1 0 0,-1 1 0 0 0,1-1-1 0 0,-2-1 1 0 0,0 1 0 0 0,0-1-1 0 0,-1 0 1 0 0,0-1-1 0 0,-1 0 1 0 0,0 0 0 0 0,-1-1-1 0 0,-4 3 3 0 0,-65 10 84 0 0,75-67-172 0 0,73-66 14 0 0,179-194-17 0 0,-204 245 38 0 0,-3-1 0 0 0,-3-3 0 0 0,-3-1 0 0 0,22-55 53 0 0,-52 107-1 0 0,1-4 8 0 0,0 1 1 0 0,2 0-1 0 0,-1 0 1 0 0,2 0-1 0 0,0 1 1 0 0,1 1-1 0 0,1 0 1 0 0,7-8-8 0 0,-14 21-7 0 0,-1 0 0 0 0,1 0 0 0 0,0 0 0 0 0,0 0 0 0 0,0 1 0 0 0,-1 0 0 0 0,1 0 0 0 0,0 0 0 0 0,0 0 0 0 0,0 1 0 0 0,0-1 0 0 0,-1 1 0 0 0,1 0 0 0 0,0 0 0 0 0,-1 1 0 0 0,1-1 0 0 0,0 1 7 0 0,5 3 4 0 0,0 0 1 0 0,0 0-1 0 0,-1 1 1 0 0,0 0-1 0 0,0 1 0 0 0,-1-1 1 0 0,1 1-1 0 0,-2 1 1 0 0,1 0-1 0 0,-1 0 0 0 0,0 0 1 0 0,0 0-1 0 0,0 4-4 0 0,-2-2 10 0 0,0 1 0 0 0,-1 0 0 0 0,0 0 0 0 0,-1 0 0 0 0,-1 0 0 0 0,1 0 0 0 0,-2 1 0 0 0,1-1 0 0 0,-2 0 0 0 0,0 3-10 0 0,-1-7 4 0 0,-1 0 0 0 0,0-1 0 0 0,-1 1-1 0 0,1-1 1 0 0,-1 0 0 0 0,0 0 0 0 0,-1 0 0 0 0,1-1-1 0 0,-1 0 1 0 0,-1 0 0 0 0,1 0 0 0 0,0 0 0 0 0,-1-1-1 0 0,0 0 1 0 0,0 0 0 0 0,-1 0 0 0 0,1-1-1 0 0,-1 0 1 0 0,1 0 0 0 0,-1-1 0 0 0,0 0 0 0 0,0 0-1 0 0,0-1 1 0 0,0 1 0 0 0,-4-1-4 0 0,-8 3-5 0 0,26 11-83 0 0,24-2 68 0 0,80 18 182 0 0,-84-30 18 0 0,0-2 0 0 0,0-1-1 0 0,-1-1 1 0 0,1-1 0 0 0,-1-2-1 0 0,0 0 1 0 0,23-10-180 0 0,-37 13 78 0 0,0-2 0 0 0,0 1-1 0 0,0-2 1 0 0,-1 1 0 0 0,1-2 0 0 0,-2 1 0 0 0,1-2 0 0 0,-1 1 0 0 0,0-1-1 0 0,0-1 1 0 0,-1 0 0 0 0,0 0 0 0 0,-1-1 0 0 0,0 0 0 0 0,0-1-1 0 0,-1 1 1 0 0,-1-1 0 0 0,0-1 0 0 0,2-4-78 0 0,8-65 160 0 0,-46 92-4738 0 0,23-4-307 0 0,0-2-7865 0 0</inkml:trace>
  <inkml:trace contextRef="#ctx0" brushRef="#br0" timeOffset="100177.677">7633 1368 4273 0 0,'0'0'2038'0'0,"0"0"-534"0"0,0 0-158 0 0,0 0 95 0 0,0 0 249 0 0,0 0 194 0 0,0 0-81 0 0,0 0-276 0 0,0 0-378 0 0,0 0-395 0 0,0 0-303 0 0,-3-2-185 0 0,-1 6-183 0 0,1 0 1 0 0,-1 0 0 0 0,1 0-1 0 0,0 0 1 0 0,0 0 0 0 0,0 1-1 0 0,0-1 1 0 0,1 1 0 0 0,0 0-1 0 0,0 0 1 0 0,0 0 0 0 0,1 0 0 0 0,0 0-1 0 0,0 0 1 0 0,0 0 0 0 0,0 0-1 0 0,1 1 1 0 0,0 1-84 0 0,-2-1 79 0 0,-12 191 1236 0 0,1-47-598 0 0,-41 331 69 0 0,46-407-802 0 0,8-74-4 0 0,0 0-1 0 0,0 0 10 0 0,0 0 11 0 0,5-5 67 0 0,86-104 278 0 0,-57 73-335 0 0,1 0-1 0 0,2 3 0 0 0,1 1 1 0 0,1 2-1 0 0,2 1 0 0 0,1 2 1 0 0,1 3-1 0 0,2 1 0 0 0,5-1-9 0 0,70 2-80 0 0,-118 22 79 0 0,0 0 0 0 0,0 1 1 0 0,0-1-1 0 0,0 1 0 0 0,0-1 0 0 0,0 1 0 0 0,0 0 0 0 0,0 0 0 0 0,0 0 0 0 0,-1 0 0 0 0,1 0 0 0 0,0 0 0 0 0,-1 1 0 0 0,1-1 1 0 0,-1 1-1 0 0,1-1 0 0 0,-1 1 0 0 0,0-1 0 0 0,1 1 0 0 0,-1 0 0 0 0,0-1 0 0 0,0 1 0 0 0,0 0 0 0 0,0 0 0 0 0,-1 0 0 0 0,1 0 0 0 0,0 0 1 0 0,-1 0-1 0 0,0 0 0 0 0,1 0 0 0 0,-1 0 0 0 0,0 0 0 0 0,0 0 1 0 0,-3 72 153 0 0,-7-52-117 0 0,0-1 1 0 0,-1 0-1 0 0,-1-1 0 0 0,-1-1 0 0 0,0 0 1 0 0,-2 0-1 0 0,0-1 0 0 0,-1-1 0 0 0,-1-1 1 0 0,-16 12-37 0 0,-140 93 90 0 0,162-116-85 0 0,0 0 0 0 0,-1-1 0 0 0,1-1 0 0 0,-1 0-1 0 0,0 0 1 0 0,0-1 0 0 0,0-1 0 0 0,0 0 0 0 0,0 0-1 0 0,-3-2-4 0 0,11-1-37 0 0,1 0-1 0 0,1 0 0 0 0,-1 0 1 0 0,0 0-1 0 0,0-1 0 0 0,1 1 1 0 0,-1-1-1 0 0,1 0 0 0 0,0 0 1 0 0,0 0-1 0 0,0 0 0 0 0,0 0 1 0 0,1 0-1 0 0,-1 0 0 0 0,1-1 1 0 0,0 1-1 0 0,0-1 0 0 0,0 1 1 0 0,0-1-1 0 0,1 1 0 0 0,-1-1 1 0 0,1 1-1 0 0,0-1 0 0 0,0 0 1 0 0,0 1-1 0 0,1-1 0 0 0,-1 1 1 0 0,1-1-1 0 0,0 1 0 0 0,0-1 1 0 0,0 1-1 0 0,0-1 38 0 0,2-10-341 0 0,1 0 1 0 0,1 1-1 0 0,0 0 0 0 0,0 0 1 0 0,1 0-1 0 0,1 1 1 0 0,0 0-1 0 0,1 0 0 0 0,4-4 341 0 0,18-22-4173 0 0,1 3-4123 0 0,-15 19-465 0 0</inkml:trace>
  <inkml:trace contextRef="#ctx0" brushRef="#br0" timeOffset="100497.97">8385 1964 12787 0 0,'0'0'1239'0'0,"0"0"-210"0"0,0 0-58 0 0,0 0 164 0 0,0 0 108 0 0,0 0-81 0 0,0 0-217 0 0,0 0-253 0 0,0 0-206 0 0,-11 33-161 0 0,-36 100-92 0 0,40-68 56 0 0,11-57-230 0 0,-1-1-13 0 0,0 0 0 0 0,1-1-1 0 0,0 1 1 0 0,0-1-1 0 0,0 0 1 0 0,0 0-1 0 0,1-1 1 0 0,0 1-1 0 0,0-1 1 0 0,1 0-1 0 0,-1 0 1 0 0,1-1-1 0 0,0 0 1 0 0,1 0-1 0 0,-1 0 1 0 0,1-1-1 0 0,-1 0 1 0 0,1 0-1 0 0,0 0 1 0 0,0-1-1 0 0,0 0 1 0 0,0-1-1 0 0,1 1 1 0 0,-1-1-1 0 0,0-1 1 0 0,1 0-1 0 0,-1 0 1 0 0,1 0-1 0 0,-1-1 1 0 0,1 0-46 0 0,5 0 103 0 0,0-1 1 0 0,-1 0-1 0 0,1-1 1 0 0,-1 0-1 0 0,0-1 1 0 0,0 0-1 0 0,0-1 1 0 0,0-1-1 0 0,-1 0 1 0 0,0 0-1 0 0,0-1 1 0 0,0-1-1 0 0,-1 1 1 0 0,0-2-1 0 0,-1 1 1 0 0,0-1-1 0 0,0-1-103 0 0,-5 6 37 0 0,-1-1 0 0 0,1 1 0 0 0,-1 0 0 0 0,0-1 0 0 0,0 0 0 0 0,0 0 0 0 0,-1 0-1 0 0,0 0 1 0 0,0 0 0 0 0,0 0 0 0 0,0-1 0 0 0,-1 1 0 0 0,0-1 0 0 0,0 1 0 0 0,-1-1 0 0 0,1 1 0 0 0,-1-1 0 0 0,0 1-1 0 0,-1-1 1 0 0,1 1 0 0 0,-1-1 0 0 0,0 1 0 0 0,-1-1 0 0 0,1 1 0 0 0,-1 0 0 0 0,0-1 0 0 0,0 1 0 0 0,-1 0 0 0 0,0 1-1 0 0,1-1 1 0 0,-2 0 0 0 0,1 1 0 0 0,0-1 0 0 0,-1 1-37 0 0,-7-3-52 0 0,0 1 0 0 0,-1 0 0 0 0,0 0 0 0 0,0 2 0 0 0,0-1 1 0 0,0 1-1 0 0,-1 1 0 0 0,1 0 0 0 0,-1 1 0 0 0,0 1 0 0 0,1 0 0 0 0,-1 0 0 0 0,0 1 0 0 0,0 1 0 0 0,0 0 0 0 0,-9 2 52 0 0,-75 36-1864 0 0,69-18-1810 0 0,4 2-4292 0 0,12-11-3810 0 0</inkml:trace>
  <inkml:trace contextRef="#ctx0" brushRef="#br0" timeOffset="100823.207">9137 2016 13683 0 0,'0'0'2308'0'0,"0"0"-1163"0"0,0 0-476 0 0,0 0 142 0 0,0 0 211 0 0,0 0 134 0 0,0 0-44 0 0,0 0-276 0 0,0 0-233 0 0,0 0-146 0 0,0 0-139 0 0,0 0-93 0 0,-15 28-74 0 0,-46 92-67 0 0,5 26-97 0 0,45-120-422 0 0,-8 12-1417 0 0,-7-21-6952 0 0,20-16 2648 0 0,1 2-1164 0 0</inkml:trace>
  <inkml:trace contextRef="#ctx0" brushRef="#br0" timeOffset="101067.173">8879 1865 13363 0 0,'0'0'2367'0'0,"0"0"-784"0"0,0 0-635 0 0,0 0-260 0 0,0 0 13 0 0,0 0 203 0 0,0 0 115 0 0,0 0-55 0 0,0 0-105 0 0,0 0-202 0 0,0 0-141 0 0,7 31-44 0 0,23 99-38 0 0,9-38 276 0 0,-27-73-589 0 0,0-2-87 0 0,0-1 1 0 0,2 1-1 0 0,-1-2 1 0 0,2 0-1 0 0,0-1 1 0 0,1 0-1 0 0,16 11-34 0 0,43-1-989 0 0,-40-23-6644 0 0,-27-1-4419 0 0</inkml:trace>
  <inkml:trace contextRef="#ctx0" brushRef="#br0" timeOffset="102112.225">10451 2108 1640 0 0,'0'0'1179'0'0,"0"0"-447"0"0,0 0 50 0 0,0 0 412 0 0,0 0 461 0 0,0 0 246 0 0,0 0-58 0 0,0 0-238 0 0,0 0-260 0 0,0 0-152 0 0,0 0-100 0 0,0 0-107 0 0,0 0-138 0 0,2-3-140 0 0,-3-14 910 0 0,-30 15-345 0 0,-140 27 152 0 0,52 11-728 0 0,31-5 182 0 0,87-30-872 0 0,0 0 0 0 0,1 1 0 0 0,-1-1 0 0 0,0 1-1 0 0,0 0 1 0 0,0-1 0 0 0,1 1 0 0 0,-1 0 0 0 0,1-1 0 0 0,0 1 0 0 0,-1 0 0 0 0,1-1 0 0 0,0 1 0 0 0,0 0-1 0 0,0 0 1 0 0,0-1 0 0 0,0 1 0 0 0,0 0 0 0 0,1 0 0 0 0,-1-1 0 0 0,1 1 0 0 0,-1 0 0 0 0,1-1 0 0 0,-1 1 0 0 0,1-1-1 0 0,0 1 1 0 0,0-1 0 0 0,0 1 0 0 0,0-1 0 0 0,0 1 0 0 0,0-1 0 0 0,0 0 0 0 0,1 0 0 0 0,-1 1 0 0 0,0-1-1 0 0,1 0 1 0 0,-1 0 0 0 0,0 0 0 0 0,1 0 0 0 0,0-1 0 0 0,-1 1 0 0 0,1 0 0 0 0,-1-1 0 0 0,1 1 0 0 0,0-1 0 0 0,-1 1-1 0 0,1-1 1 0 0,1 0-7 0 0,4 5 33 0 0,99 29 174 0 0,21 5-75 0 0,-126-38-111 0 0,-1 1 1 0 0,1-1-1 0 0,0 1 1 0 0,-1 0-1 0 0,1-1 1 0 0,-1 1-1 0 0,1-1 1 0 0,-1 1-1 0 0,0 0 1 0 0,0-1-1 0 0,0 1 1 0 0,0 0-1 0 0,0-1 1 0 0,0 1-1 0 0,0 0 1 0 0,-1-1-1 0 0,1 1 0 0 0,-1-1 1 0 0,1 1-1 0 0,-1-1 1 0 0,1 1-1 0 0,-1-1 1 0 0,0 1-1 0 0,0-1 1 0 0,0 1-1 0 0,0-1 1 0 0,0 0-1 0 0,0 1 1 0 0,0-1-1 0 0,0 0 1 0 0,0 0-1 0 0,-1 0 1 0 0,1 0-1 0 0,0 0 1 0 0,-1 0-1 0 0,0 0-21 0 0,-196 142 547 0 0,197-142-547 0 0,-3 0 2 0 0,0 1 1 0 0,1 0 0 0 0,-1 1-1 0 0,1-1 1 0 0,-1 1-1 0 0,1-1 1 0 0,0 1 0 0 0,0 0-1 0 0,0 0 1 0 0,1 0 0 0 0,-1 1-1 0 0,1-1 1 0 0,0 1-1 0 0,0-1 1 0 0,0 1 0 0 0,0 0-1 0 0,0 0 1 0 0,1-1-1 0 0,0 1 1 0 0,-1 0 0 0 0,2 1-1 0 0,-2 2-2 0 0,4-4 8 0 0,0 1-1 0 0,0-1 0 0 0,0 0 0 0 0,0 0 0 0 0,1 0 1 0 0,-1 0-1 0 0,1-1 0 0 0,-1 1 0 0 0,1-1 1 0 0,0 1-1 0 0,0-1 0 0 0,0 0 0 0 0,0 0 0 0 0,1 0 1 0 0,-1-1-1 0 0,1 1 0 0 0,1 0-7 0 0,7 1 32 0 0,0 0 0 0 0,0-1-1 0 0,1 0 1 0 0,-1-1 0 0 0,1 0-1 0 0,-1-1 1 0 0,1 0 0 0 0,-1-1 0 0 0,1-1-1 0 0,-1 0 1 0 0,0 0 0 0 0,1-1-1 0 0,-1-1 1 0 0,3-2-32 0 0,27-22-1720 0 0,-30-5-3471 0 0,-10 21-513 0 0,0 4-5843 0 0</inkml:trace>
  <inkml:trace contextRef="#ctx0" brushRef="#br0" timeOffset="102567.215">10228 1802 8474 0 0,'0'0'1926'0'0,"0"0"-321"0"0,0 0-167 0 0,0 0-46 0 0,0 0 39 0 0,0 0 55 0 0,0 0-67 0 0,0 0-175 0 0,0 0-189 0 0,0 0-219 0 0,0 0-190 0 0,0 0-104 0 0,0 0-78 0 0,-7 2-46 0 0,4-1-368 0 0,0-1 0 0 0,0 1 1 0 0,1 0-1 0 0,-1 0 0 0 0,0 0 0 0 0,0 1 1 0 0,1-1-1 0 0,-1 1 0 0 0,1-1 0 0 0,-1 1 0 0 0,1 0 1 0 0,0 0-1 0 0,0 0 0 0 0,0 0 0 0 0,0 0 1 0 0,0 1-1 0 0,0-1 0 0 0,0 0 0 0 0,1 1 1 0 0,-1 0-1 0 0,1-1 0 0 0,0 1 0 0 0,0 0 0 0 0,0 0 1 0 0,0 0-1 0 0,0-1 0 0 0,1 2-50 0 0,-5 31 287 0 0,2 0 0 0 0,2 0 1 0 0,1 0-1 0 0,2 0 0 0 0,1-1 0 0 0,2 1 0 0 0,1-1 0 0 0,4 7-287 0 0,0 18 116 0 0,41 281 188 0 0,-43-275-274 0 0,-4 1 0 0 0,-3-1 0 0 0,-6 57-30 0 0,-20-12 14 0 0,25-100-1116 0 0,2-10-4741 0 0,-1-6-6796 0 0,-1 2 3670 0 0</inkml:trace>
  <inkml:trace contextRef="#ctx0" brushRef="#br0" timeOffset="105005.181">11624 2089 3065 0 0,'0'0'1280'0'0,"0"0"-211"0"0,0 0 56 0 0,0 0 292 0 0,0 0 262 0 0,0 0 6 0 0,0 0-248 0 0,0 0-263 0 0,0 0-207 0 0,0 0-184 0 0,0 0-113 0 0,-3-3-45 0 0,2 1-503 0 0,0 0 1 0 0,-1 0 0 0 0,1 0 0 0 0,-1 1 0 0 0,0-1-1 0 0,0 1 1 0 0,1-1 0 0 0,-1 1 0 0 0,0 0 0 0 0,0-1-1 0 0,0 1 1 0 0,0 0 0 0 0,0 1 0 0 0,-1-1-1 0 0,1 0 1 0 0,0 0 0 0 0,0 1 0 0 0,-1 0 0 0 0,1-1-1 0 0,0 1 1 0 0,-1 0 0 0 0,1 0 0 0 0,0 0 0 0 0,-1 0-1 0 0,1 1 1 0 0,0-1 0 0 0,-1 0-123 0 0,-10 2 273 0 0,0-1 1 0 0,1 2-1 0 0,-1-1 1 0 0,0 2-1 0 0,1 0 0 0 0,0 0 1 0 0,0 1-1 0 0,-9 5-273 0 0,-52 18 832 0 0,36-6-166 0 0,61 22-199 0 0,118 85-162 0 0,-139-126-276 0 0,0 1 1 0 0,0-1-1 0 0,0 1 0 0 0,-1-1 1 0 0,1 1-1 0 0,-1 0 1 0 0,0 0-1 0 0,-1 0 0 0 0,1 0 1 0 0,0 0-1 0 0,-1 0 0 0 0,0 1 1 0 0,0-1-1 0 0,-1 0 1 0 0,1 1-1 0 0,-1-1 0 0 0,0 1 1 0 0,0-1-1 0 0,0 0 1 0 0,0 1-1 0 0,-1-1 0 0 0,0 1 1 0 0,0-1-1 0 0,0 0 0 0 0,0 0 1 0 0,-1 0-1 0 0,0 1 1 0 0,0-1-1 0 0,0-1 0 0 0,0 1 1 0 0,0 0-1 0 0,-1-1 0 0 0,0 1 1 0 0,0-1-1 0 0,0 1-29 0 0,-25 12 51 0 0,0-1 0 0 0,-1-2-1 0 0,0 0 1 0 0,-1-2 0 0 0,-1-2-1 0 0,0 0 1 0 0,0-2 0 0 0,0-2-1 0 0,-1 0 1 0 0,-8-2-51 0 0,-6-2-55 0 0,49-17-752 0 0,61-35-1327 0 0,-31 34-1465 0 0,-5 2-4435 0 0,-11 7-3556 0 0</inkml:trace>
  <inkml:trace contextRef="#ctx0" brushRef="#br0" timeOffset="105300.158">11811 2181 15099 0 0,'0'0'1092'0'0,"0"0"-355"0"0,0 0-123 0 0,0 0 197 0 0,0 0 252 0 0,0 0 141 0 0,0 0-70 0 0,0 0-199 0 0,0 0-240 0 0,0 0-179 0 0,0 0-117 0 0,0 0-97 0 0,0 0-46 0 0,1 33-52 0 0,2 100-16 0 0,-3-130-176 0 0,0-1 0 0 0,-1 1 0 0 0,1 0-1 0 0,0-1 1 0 0,0 1 0 0 0,1-1 0 0 0,-1 1-1 0 0,0 0 1 0 0,1-1 0 0 0,0 1 0 0 0,0-1-1 0 0,0 1 1 0 0,0-1 0 0 0,0 1 0 0 0,0-1-1 0 0,0 0 1 0 0,1 0 0 0 0,-1 1 0 0 0,1-1-1 0 0,0 0 1 0 0,-1 0 0 0 0,3 1-12 0 0,2 2 56 0 0,-1 0-22 0 0,1-1-1 0 0,-1 0 1 0 0,1 0-1 0 0,0-1 1 0 0,0 1 0 0 0,0-1-1 0 0,1-1 1 0 0,-1 1-1 0 0,1-1 1 0 0,-1 0-1 0 0,1 0 1 0 0,0-1-1 0 0,0 0 1 0 0,-1 0 0 0 0,1-1-1 0 0,0 0 1 0 0,0 0-1 0 0,0 0 1 0 0,0-1-1 0 0,0 0 1 0 0,-1-1 0 0 0,1 1-1 0 0,0-1 1 0 0,-1 0-1 0 0,1-1 1 0 0,-1 0-1 0 0,0 0 1 0 0,0 0-1 0 0,0-1 1 0 0,1 0-34 0 0,12-8 21 0 0,-1-1 1 0 0,-1 0-1 0 0,0-1 0 0 0,0-1 0 0 0,-1 0 1 0 0,-1-2-1 0 0,-1 1 0 0 0,0-2 0 0 0,-2 0 1 0 0,0 0-1 0 0,0-2 0 0 0,-2 1 0 0 0,-1-1 0 0 0,0 0 1 0 0,0-5-22 0 0,-1-59-2050 0 0,-17 80-8926 0 0,5 4 6218 0 0,0 0-4348 0 0</inkml:trace>
  <inkml:trace contextRef="#ctx0" brushRef="#br0" timeOffset="105607.572">12343 2461 10826 0 0,'0'0'1878'0'0,"0"0"-487"0"0,0 0-68 0 0,0 0 145 0 0,0 0-49 0 0,0 0-208 0 0,0 0-304 0 0,0 0-243 0 0,0 0-76 0 0,0 0-44 0 0,0 0-21 0 0,0 0-31 0 0,10-26-24 0 0,50-125 322 0 0,-46 117-426 0 0,-8 16-345 0 0,1 0-1 0 0,1 0 1 0 0,0 1 0 0 0,1 0 0 0 0,1 0 0 0 0,1 1 0 0 0,0 0-1 0 0,1 1 1 0 0,1 1 0 0 0,7-7-19 0 0,-2 14-1715 0 0,-8 7-3133 0 0,-6 0 221 0 0,-3 0-7083 0 0</inkml:trace>
  <inkml:trace contextRef="#ctx0" brushRef="#br0" timeOffset="106256.209">12861 1920 2489 0 0,'0'0'1929'0'0,"0"0"-424"0"0,0 0-136 0 0,0 0 122 0 0,0 0 148 0 0,0 0 24 0 0,0 0-112 0 0,0 0-169 0 0,0 0-150 0 0,0 0-108 0 0,0 0-79 0 0,0 0-69 0 0,18-13-89 0 0,113-77 1322 0 0,-109 74-1547 0 0,-2 4-408 0 0,-2-1 0 0 0,0 0 0 0 0,0-1 0 0 0,-1-1 1 0 0,-1 0-1 0 0,0-2 0 0 0,-1 0 0 0 0,-1 0 0 0 0,-1-1 1 0 0,0-1-1 0 0,-2 0 0 0 0,2-4-254 0 0,-6-54 537 0 0,-9 76-532 0 0,0-1 1 0 0,0 1-1 0 0,0 0 0 0 0,0 1 0 0 0,0-1 0 0 0,0 0 0 0 0,-1 1 0 0 0,1-1 0 0 0,0 1 0 0 0,0-1 0 0 0,-1 1 0 0 0,1 0 0 0 0,0 0 0 0 0,0 0 0 0 0,-1 0 0 0 0,1 1 0 0 0,0-1 1 0 0,0 1-1 0 0,-1-1 0 0 0,1 1 0 0 0,0 0 0 0 0,0 0 0 0 0,0 0 0 0 0,0 0 0 0 0,0 0 0 0 0,0 0 0 0 0,0 0 0 0 0,0 1 0 0 0,1-1 0 0 0,-1 1 0 0 0,0-1 0 0 0,1 1 0 0 0,-1 0 0 0 0,1 0 1 0 0,0-1-1 0 0,0 1 0 0 0,-1 0 0 0 0,1 0 0 0 0,0 0 0 0 0,1 1 0 0 0,-1-1 0 0 0,0 0 0 0 0,1 0 0 0 0,-1 1-5 0 0,-9 17-14 0 0,1 0 0 0 0,1 1 1 0 0,1 0-1 0 0,1 1 0 0 0,1 0 0 0 0,-2 19 14 0 0,3-22 0 0 0,-12 72-36 0 0,4 0 0 0 0,3 1 0 0 0,4 50 36 0 0,6 271-214 0 0,0-400 213 0 0,-1 1 1 0 0,-1 0 0 0 0,0 0 0 0 0,-1 0 0 0 0,0 0-1 0 0,-2-1 1 0 0,1 1 0 0 0,-1-1 0 0 0,-1 0 0 0 0,-1 0-1 0 0,0-1 1 0 0,0 0 0 0 0,-1 0 0 0 0,-1 0 0 0 0,0 0-1 0 0,0-1 1 0 0,-1-1 0 0 0,-1 0 0 0 0,0 0 0 0 0,0-1-1 0 0,-1 0 1 0 0,0 0 0 0 0,0-1 0 0 0,-1-1 0 0 0,0 0-1 0 0,-8 3 1 0 0,-85 5 43 0 0,102-15-36 0 0,0-1 0 0 0,0 1 0 0 0,0-1 1 0 0,0 1-1 0 0,0-1 0 0 0,0 0 0 0 0,0 0 1 0 0,1 0-1 0 0,-1 0 0 0 0,0-1 0 0 0,1 1 0 0 0,-1-1 1 0 0,1 0-1 0 0,-1 1 0 0 0,1-1 0 0 0,0 0 1 0 0,0 0-1 0 0,0-1 0 0 0,0 1 0 0 0,0 0 0 0 0,0-1 1 0 0,1 1-1 0 0,-1-1 0 0 0,1 1 0 0 0,0-1 1 0 0,0 0-1 0 0,0 0 0 0 0,0 1 0 0 0,0-1 0 0 0,0 0 1 0 0,1 0-1 0 0,-1 0 0 0 0,1 0 0 0 0,0 0-7 0 0,-1-7 8 0 0,0 0 0 0 0,1 0-1 0 0,0 0 1 0 0,1 0 0 0 0,0 0-1 0 0,0 0 1 0 0,1 0-1 0 0,0 0 1 0 0,1 1 0 0 0,0-1-1 0 0,1 0-7 0 0,16-33-4 0 0,2 0 0 0 0,1 2 0 0 0,3 0 0 0 0,1 2 0 0 0,15-16 4 0 0,189-185-404 0 0,-158 191-673 0 0,-46 39-2166 0 0,0 2-4274 0 0,-21 8-4033 0 0</inkml:trace>
  <inkml:trace contextRef="#ctx0" brushRef="#br0" timeOffset="113654.885">13879 2203 592 0 0,'0'0'2157'0'0,"0"0"-300"0"0,0 0-75 0 0,0 0-87 0 0,0 0-67 0 0,0 0-123 0 0,0 0-186 0 0,0 0-51 0 0,0 0-120 0 0,0 0-148 0 0,0 0-105 0 0,0-5-132 0 0,0 4-662 0 0,0-1 0 0 0,0 1 0 0 0,-1-1 0 0 0,1 0 0 0 0,0 1 0 0 0,-1-1 0 0 0,1 1 0 0 0,-1-1 0 0 0,1 1 0 0 0,-1-1 0 0 0,0 1 0 0 0,0-1 0 0 0,1 1 0 0 0,-1 0 0 0 0,0-1 0 0 0,0 1 0 0 0,-1 0 0 0 0,1 0 0 0 0,0 0 0 0 0,0 0 0 0 0,-1 0 0 0 0,1 0 0 0 0,0 0 0 0 0,-1 0 0 0 0,1 0 0 0 0,-1 1 0 0 0,1-1 0 0 0,-1 0 0 0 0,1 1 0 0 0,-1 0 0 0 0,1-1 0 0 0,-1 1 0 0 0,0 0 0 0 0,1 0 0 0 0,-1 0-1 0 0,1 0 1 0 0,-1 0 0 0 0,0 0 0 0 0,1 0 0 0 0,-1 0 0 0 0,0 1 0 0 0,1-1 0 0 0,-1 1-101 0 0,-11 0 99 0 0,0 0 0 0 0,0 1 0 0 0,0 1 0 0 0,1 0 0 0 0,-1 0-1 0 0,1 2 1 0 0,0-1 0 0 0,0 1 0 0 0,0 1 0 0 0,1 0 0 0 0,0 1-1 0 0,0 0 1 0 0,0 1 0 0 0,1 0 0 0 0,0 1 0 0 0,1 0 0 0 0,0 0-1 0 0,0 1 1 0 0,1 0 0 0 0,1 0 0 0 0,-1 1 0 0 0,2 0 0 0 0,-1 1-1 0 0,2-1 1 0 0,-1 1 0 0 0,2 0 0 0 0,-2 7-99 0 0,4-14 5 0 0,1-1 0 0 0,0 1 0 0 0,1 0 0 0 0,-1-1 0 0 0,1 1 0 0 0,0 0 0 0 0,0-1 0 0 0,0 1 0 0 0,1 0 0 0 0,0-1 0 0 0,0 1 0 0 0,0 0 0 0 0,0-1 0 0 0,1 1 0 0 0,-1-1 0 0 0,1 0 0 0 0,0 1 0 0 0,1-1 0 0 0,-1 0 0 0 0,1 0 0 0 0,0-1 0 0 0,0 1 0 0 0,0 0 0 0 0,0-1 0 0 0,1 0 0 0 0,-1 0 0 0 0,1 0-1 0 0,0 0 1 0 0,0 0 0 0 0,0-1 0 0 0,0 0 0 0 0,0 0 0 0 0,1 0 0 0 0,-1 0 0 0 0,0-1 0 0 0,1 1 0 0 0,0-1 0 0 0,-1 0-5 0 0,9 1 72 0 0,-1 0 1 0 0,1-1-1 0 0,0 0 0 0 0,-1-1 0 0 0,1 0 0 0 0,0-1 0 0 0,-1 0 0 0 0,1-1 0 0 0,-1-1 1 0 0,0 0-1 0 0,1 0 0 0 0,-1-2 0 0 0,-1 1 0 0 0,1-1 0 0 0,-1-1 0 0 0,0 0 0 0 0,0-1 1 0 0,4-3-73 0 0,22-18 200 0 0,0-2 1 0 0,-2-1 0 0 0,-2-2-1 0 0,9-13-200 0 0,-32 35 18 0 0,102-128 248 0 0,-104 122-138 0 0,-8 18-16 0 0,-1 5-117 0 0,-1 3 5 0 0,0 0 1 0 0,0 0 0 0 0,1 0 0 0 0,1 1 0 0 0,0-1 0 0 0,0 0-1 0 0,0 0 1 0 0,1 0 0 0 0,1 0 0 0 0,0 0 0 0 0,0 0 0 0 0,0 0-1 0 0,1 0 1 0 0,0-1 0 0 0,1 1 0 0 0,1 1-1 0 0,89 133-53 0 0,-91-140 52 0 0,0-1 1 0 0,0 0 0 0 0,0 0-1 0 0,0 0 1 0 0,1-1 0 0 0,-1 1-1 0 0,0-1 1 0 0,1 1 0 0 0,0-1-1 0 0,-1-1 1 0 0,1 1 0 0 0,0 0-1 0 0,-1-1 1 0 0,1 0 0 0 0,0 1-1 0 0,-1-2 1 0 0,1 1 0 0 0,0 0-1 0 0,0-1 1 0 0,-1 1 0 0 0,1-1-1 0 0,0 0 1 0 0,-1-1 0 0 0,1 1-1 0 0,-1 0 1 0 0,0-1 0 0 0,4-2 0 0 0,87-64 105 0 0,-75 52-87 0 0,8-7 14 0 0,-6 3-23 0 0,0 1 1 0 0,1 1-1 0 0,1 0 0 0 0,0 2 0 0 0,1 1 1 0 0,1 1-1 0 0,0 1 0 0 0,1 1 0 0 0,1 2 0 0 0,-1 0 1 0 0,23-4-10 0 0,-45 13-3 0 0,0 1 0 0 0,0-1 1 0 0,0 1-1 0 0,-1-1 0 0 0,1 1 1 0 0,0 1-1 0 0,0-1 0 0 0,0 0 1 0 0,0 1-1 0 0,0 0 0 0 0,0 0 1 0 0,-1 0-1 0 0,1 0 0 0 0,0 1 1 0 0,-1-1-1 0 0,1 1 0 0 0,0 1 3 0 0,1 4 1146 0 0,-25-16-1082 0 0,-8-4-119 0 0,20 11 51 0 0,0 0 0 0 0,0 0 1 0 0,0 1-1 0 0,-1 0 0 0 0,1 1 0 0 0,0-1 0 0 0,0 1 0 0 0,-1 1 1 0 0,1 0-1 0 0,0 0 0 0 0,0 0 0 0 0,0 1 0 0 0,0 1 0 0 0,0-1 1 0 0,0 1-1 0 0,-3 2 4 0 0,-2 4 7 0 0,0 1 0 0 0,1 0 0 0 0,0 1 0 0 0,1 0 1 0 0,0 1-1 0 0,0 0 0 0 0,2 0 0 0 0,-7 12-7 0 0,14-20 6 0 0,1 0 0 0 0,0 0 0 0 0,0 0 0 0 0,1 0 0 0 0,-1 0 0 0 0,1 1 0 0 0,0-1 1 0 0,0 0-1 0 0,1 0 0 0 0,-1 0 0 0 0,1 1 0 0 0,0-1 0 0 0,0 0 0 0 0,0 0 0 0 0,0 0 0 0 0,1 0 0 0 0,0 0 0 0 0,0-1 0 0 0,0 1 0 0 0,0 0 0 0 0,0-1 0 0 0,1 0 0 0 0,0 1 0 0 0,-1-1 0 0 0,1 0 0 0 0,0 0 0 0 0,1-1 0 0 0,-1 1 0 0 0,0-1 1 0 0,1 1-1 0 0,0-1 0 0 0,-1 0 0 0 0,1 0 0 0 0,0-1 0 0 0,0 1 0 0 0,0-1 0 0 0,2 1-6 0 0,10 8 64 0 0,52 15 156 0 0,-51-22-160 0 0,1 0 0 0 0,-1-2 0 0 0,1 0 0 0 0,-1-1 0 0 0,1-1 0 0 0,-1 0 0 0 0,0-2 0 0 0,6-1-60 0 0,-6 2 3 0 0,151-12 129 0 0,-134 12-109 0 0,-1-2 0 0 0,1-2 0 0 0,-1-1 1 0 0,0-1-1 0 0,-1-1 0 0 0,18-10-23 0 0,-26 11 28 0 0,74-39 106 0 0,-42-12 30 0 0,-53 53-153 0 0,1 1 0 0 0,-1 0-1 0 0,-1-1 1 0 0,1 0-1 0 0,-1 1 1 0 0,0-1 0 0 0,0 0-1 0 0,0 0 1 0 0,-1 0-1 0 0,0 0 1 0 0,-1 0 0 0 0,1-1-1 0 0,-1 1 1 0 0,0 0-1 0 0,0 0 1 0 0,-1 0 0 0 0,-1-4-11 0 0,0 6-4 0 0,-1 0 1 0 0,0 1 0 0 0,0-1 0 0 0,0 1 0 0 0,0 0-1 0 0,0 0 1 0 0,-1 0 0 0 0,1 0 0 0 0,-1 1 0 0 0,0-1-1 0 0,0 1 1 0 0,0 0 0 0 0,0 0 0 0 0,0 1 0 0 0,0-1-1 0 0,-1 1 1 0 0,1 0 0 0 0,-1 0 0 0 0,1 0 0 0 0,-1 1-1 0 0,1-1 1 0 0,-1 1 0 0 0,1 0 0 0 0,-1 0 0 0 0,1 1-1 0 0,0 0 1 0 0,-1-1 0 0 0,0 2 3 0 0,-9-2-31 0 0,7 0 33 0 0,1-1 0 0 0,0 2 0 0 0,-1-1 0 0 0,1 1-1 0 0,0 0 1 0 0,-1 0 0 0 0,1 1 0 0 0,0 0-1 0 0,0 0 1 0 0,0 0 0 0 0,0 1 0 0 0,0 0-1 0 0,1 0 1 0 0,-1 0 0 0 0,1 1 0 0 0,0-1-1 0 0,0 2 1 0 0,0-1 0 0 0,1 0 0 0 0,-1 1-1 0 0,1 0 1 0 0,0 0 0 0 0,1 0 0 0 0,-1 0 0 0 0,1 1-1 0 0,0-1 1 0 0,0 1 0 0 0,-2 5-2 0 0,2-2 2 0 0,0 1 0 0 0,0-1 0 0 0,1 0 0 0 0,0 1 0 0 0,1-1 0 0 0,0 1 0 0 0,0 0 0 0 0,1-1 0 0 0,1 1 0 0 0,-1 0 0 0 0,2-1 0 0 0,-1 1 0 0 0,1-1 0 0 0,0 1 0 0 0,1-1 0 0 0,0 0 0 0 0,1 0 1 0 0,0 0-1 0 0,0 0 0 0 0,1-1 0 0 0,0 0 0 0 0,1 0 0 0 0,0 0 0 0 0,0-1 0 0 0,0 1 0 0 0,1-1 0 0 0,0-1 0 0 0,0 1 0 0 0,1-1 0 0 0,0-1 0 0 0,0 0 0 0 0,0 0 0 0 0,1 0 0 0 0,0-1 0 0 0,-1 0 0 0 0,7 1-2 0 0,3 0 15 0 0,1-1 1 0 0,0-1-1 0 0,0 0 0 0 0,0-2 0 0 0,0 0 1 0 0,0-1-1 0 0,0-1 0 0 0,0-1 0 0 0,0-1 0 0 0,-1 0 1 0 0,1-1-1 0 0,8-4-15 0 0,35-39-1770 0 0,-61 39-898 0 0,-1 3-7539 0 0,0-1-2939 0 0</inkml:trace>
  <inkml:trace contextRef="#ctx0" brushRef="#br0" timeOffset="116709.326">17091 2170 2817 0 0,'0'0'1373'0'0,"0"0"-231"0"0,0 0-1 0 0,0 0 232 0 0,0 0 207 0 0,0 0 84 0 0,0 0-91 0 0,0 0-229 0 0,0 0-226 0 0,0 0-213 0 0,0 0-141 0 0,0 0-96 0 0,-9-7-51 0 0,-31-23-68 0 0,37 28-404 0 0,-1 0 0 0 0,1 0 0 0 0,-1 1 0 0 0,0-1 1 0 0,0 1-1 0 0,1 0 0 0 0,-1 0 0 0 0,0 0 0 0 0,0 0 0 0 0,0 1 0 0 0,0 0 0 0 0,0 0 1 0 0,0 0-1 0 0,0 0 0 0 0,0 1 0 0 0,0-1 0 0 0,-4 2-145 0 0,1-1 172 0 0,-96 47 1014 0 0,86-36-1026 0 0,1 0 0 0 0,0 0-1 0 0,1 1 1 0 0,0 1 0 0 0,1 1 0 0 0,1 0 0 0 0,0 1 0 0 0,-4 7-160 0 0,12-15 31 0 0,0 0 1 0 0,1 1-1 0 0,0 0 1 0 0,0 0-1 0 0,1 0 1 0 0,0 0-1 0 0,0 1 1 0 0,1-1-1 0 0,1 1 1 0 0,-1-1-1 0 0,2 1 1 0 0,-1 0-1 0 0,1-1 1 0 0,1 1-1 0 0,0 0 1 0 0,0-1-1 0 0,1 1 1 0 0,0-1 0 0 0,2 6-32 0 0,0-8 40 0 0,0-1 1 0 0,0 1 0 0 0,0-1 0 0 0,1 0 0 0 0,0 0 0 0 0,0-1 0 0 0,1 0 0 0 0,-1 0-1 0 0,1 0 1 0 0,0 0 0 0 0,1-1 0 0 0,-1 0 0 0 0,1-1 0 0 0,0 1 0 0 0,-1-1 0 0 0,2 0 0 0 0,-1-1-1 0 0,0 0 1 0 0,0 0 0 0 0,1 0 0 0 0,-1-1 0 0 0,1 0 0 0 0,-1-1 0 0 0,1 0 0 0 0,0 0 0 0 0,-1 0-1 0 0,1-1 1 0 0,-1 0 0 0 0,1-1 0 0 0,-1 1 0 0 0,0-2 0 0 0,0 1 0 0 0,1-1 0 0 0,-2 0 0 0 0,3-1-41 0 0,19-10 83 0 0,0-1 0 0 0,-2-2 1 0 0,0 0-1 0 0,-1-2 1 0 0,0-1-1 0 0,-2 0 1 0 0,-1-2-1 0 0,0-1 1 0 0,-2 0-1 0 0,0-2 0 0 0,-2 0 1 0 0,-1-1-1 0 0,0-1 1 0 0,8-23-84 0 0,-20 43 2 0 0,-1-1-1 0 0,0 0 1 0 0,-1 0 0 0 0,1 0 0 0 0,-2 0 0 0 0,1-1 0 0 0,-1 1 0 0 0,0-1 0 0 0,-1 0-1 0 0,0-7-1 0 0,-2 15-10 0 0,0 0-1 0 0,-1 0 0 0 0,1 0 0 0 0,0 0 0 0 0,-1 0 0 0 0,0 1 0 0 0,1-1 0 0 0,-1 0 1 0 0,1 1-1 0 0,-1 0 0 0 0,1-1 0 0 0,-1 1 0 0 0,0 0 0 0 0,1 0 0 0 0,-1 0 1 0 0,0 0-1 0 0,1 0 0 0 0,-1 0 0 0 0,0 0 0 0 0,1 1 0 0 0,-1-1 0 0 0,0 0 0 0 0,1 1 1 0 0,-1-1-1 0 0,1 1 0 0 0,-1 0 0 0 0,0 0 11 0 0,-7 5-24 0 0,1-1-1 0 0,-1 2 1 0 0,1-1-1 0 0,0 1 1 0 0,1 0 0 0 0,0 1-1 0 0,0 0 1 0 0,1 0-1 0 0,-1 1 1 0 0,1 1 24 0 0,-1 0-6 0 0,0 0 0 0 0,1 1 0 0 0,1 0 0 0 0,0 0 0 0 0,0 0-1 0 0,1 0 1 0 0,1 1 0 0 0,0 0 0 0 0,0 0 0 0 0,1-1 0 0 0,1 2 0 0 0,0-1 0 0 0,0 0 0 0 0,2 0 0 0 0,-1 0 0 0 0,2 3 6 0 0,0-9 0 0 0,0 0 1 0 0,1 0 0 0 0,0-1 0 0 0,0 1 0 0 0,0-1 0 0 0,1 1-1 0 0,-1-1 1 0 0,2 0 0 0 0,-1 0 0 0 0,0-1 0 0 0,1 1 0 0 0,0-1-1 0 0,0 0 1 0 0,0 0 0 0 0,0 0 0 0 0,1-1 0 0 0,0 0 0 0 0,-1 0-1 0 0,1-1 1 0 0,0 1 0 0 0,0-1 0 0 0,1-1 0 0 0,1 1-1 0 0,149 13 119 0 0,-129-19-91 0 0,-1 0-1 0 0,0-2 0 0 0,0-1 0 0 0,0-2 1 0 0,-1 0-1 0 0,-1-2 0 0 0,1 0 0 0 0,-2-2 1 0 0,0-1-1 0 0,0-1 0 0 0,-1 0 0 0 0,-1-2 1 0 0,-1-1-1 0 0,0-1 0 0 0,-2 0 0 0 0,5-7-27 0 0,-11 13 15 0 0,-1 0 0 0 0,-1-1-1 0 0,0-1 1 0 0,-1 0-1 0 0,0 0 1 0 0,-1-1-1 0 0,-1 0 1 0 0,0-1 0 0 0,-2 0-1 0 0,0 0 1 0 0,0 0-1 0 0,-2-1 1 0 0,3-17-15 0 0,-7 31 0 0 0,0 0 0 0 0,0 0 0 0 0,0 0 0 0 0,-1 0 1 0 0,1 0-1 0 0,-1 1 0 0 0,0-1 0 0 0,0 0 0 0 0,-1 0 0 0 0,1 1 0 0 0,-1-1 0 0 0,1 0 1 0 0,-1 1-1 0 0,0 0 0 0 0,-1-1 0 0 0,1 1 0 0 0,-1 0 0 0 0,1 0 0 0 0,-1 0 1 0 0,0 1-1 0 0,0-1 0 0 0,0 1 0 0 0,0-1 0 0 0,0 1 0 0 0,-1 0 0 0 0,1 0 1 0 0,-1 1-1 0 0,1-1 0 0 0,-1 1 0 0 0,0-1 0 0 0,0 1 0 0 0,0 0 0 0 0,-2 0 0 0 0,-2 0-11 0 0,0 0 0 0 0,0 0 0 0 0,0 1 0 0 0,0-1 0 0 0,-1 2 0 0 0,1-1 0 0 0,0 1 0 0 0,0 1 0 0 0,0-1 0 0 0,0 2 0 0 0,0-1 0 0 0,1 1 0 0 0,-1 0-1 0 0,1 0 1 0 0,-8 5 11 0 0,-57 70-77 0 0,71-75 75 0 0,-1-1-1 0 0,1 1 1 0 0,0-1 0 0 0,-1 1 0 0 0,1 0 0 0 0,0-1 0 0 0,1 1 0 0 0,-1 0 0 0 0,0 0-1 0 0,1 0 1 0 0,0 0 0 0 0,0 0 0 0 0,-1-1 0 0 0,2 1 0 0 0,-1 0 0 0 0,0 0 0 0 0,1 0-1 0 0,-1 0 1 0 0,1 0 0 0 0,0-1 0 0 0,0 1 0 0 0,0 0 0 0 0,0 0 0 0 0,0-1 0 0 0,1 1-1 0 0,-1-1 1 0 0,1 1 0 0 0,0-1 0 0 0,-1 0 0 0 0,1 0 0 0 0,0 0 0 0 0,0 0 0 0 0,1 0 0 0 0,-1 0-1 0 0,1 1 3 0 0,13 4 4 0 0,-1 0-1 0 0,1-1 1 0 0,1 0-1 0 0,-1-1 0 0 0,1-1 1 0 0,0-1-1 0 0,0 0 1 0 0,0-1-1 0 0,0-1 1 0 0,0-1-1 0 0,1 0-3 0 0,4 1 16 0 0,125 6 57 0 0,-146-7-70 0 0,1 0-1 0 0,0 1 1 0 0,0-1 0 0 0,0 0-1 0 0,-1 1 1 0 0,1-1-1 0 0,0 1 1 0 0,-1-1 0 0 0,1 1-1 0 0,0 0 1 0 0,-1-1 0 0 0,1 1-1 0 0,-1 0 1 0 0,1 0 0 0 0,-1 0-1 0 0,1 1 1 0 0,-1-1-1 0 0,0 0 1 0 0,0 0 0 0 0,1 1-1 0 0,-1-1 1 0 0,0 1 0 0 0,0-1-1 0 0,0 1 1 0 0,-1-1-1 0 0,1 1 1 0 0,0-1 0 0 0,-1 1-1 0 0,1 0 1 0 0,-1 0 0 0 0,1-1-1 0 0,-1 1 1 0 0,0 0 0 0 0,1 0-1 0 0,-1-1 1 0 0,0 1-1 0 0,0 0 1 0 0,-1 0 0 0 0,1 0-3 0 0,-25 75 161 0 0,12-48-128 0 0,11-24-31 0 0,0 0 0 0 0,0 0 0 0 0,0 0 0 0 0,1 1 0 0 0,-1-1 0 0 0,1 0 0 0 0,1 0 0 0 0,-1 1 0 0 0,1-1 0 0 0,0 1 0 0 0,0-1 0 0 0,0 0 0 0 0,1 1 0 0 0,-1-1 0 0 0,2 0 0 0 0,-1 1 0 0 0,0-1 0 0 0,1 0 0 0 0,0 0 0 0 0,0 0 0 0 0,1 0 0 0 0,-1-1 0 0 0,1 1 0 0 0,0-1 0 0 0,0 1 0 0 0,1-1 0 0 0,-1 0 0 0 0,1 0 0 0 0,3 2-2 0 0,5 0 43 0 0,0-2 0 0 0,0 1 0 0 0,0-2 0 0 0,0 0 0 0 0,1 0-1 0 0,0-1 1 0 0,-1 0 0 0 0,1-1 0 0 0,0-1 0 0 0,0 0 0 0 0,-1-1 0 0 0,3 0-43 0 0,21 0 148 0 0,89-31 133 0 0,-111 27-264 0 0,0 0-1 0 0,0-1 1 0 0,0-1 0 0 0,-1 0 0 0 0,0-1-1 0 0,0 0 1 0 0,-1-1 0 0 0,0 0 0 0 0,0-1-1 0 0,-1 0 1 0 0,-1-1 0 0 0,1 0-1 0 0,-2-1 1 0 0,0 0 0 0 0,0 0 0 0 0,-1-1-1 0 0,-1 0 1 0 0,0-1 0 0 0,-1 0-1 0 0,0 0 1 0 0,-1 0 0 0 0,0 0 0 0 0,-2-1-1 0 0,1 0 1 0 0,-2 0 0 0 0,1-14-17 0 0,-3 25 0 0 0,1 0-1 0 0,-1 0 1 0 0,0-1 0 0 0,-1 1 0 0 0,1 0-1 0 0,-1 0 1 0 0,0 0 0 0 0,0-1 0 0 0,0 1 0 0 0,0 0-1 0 0,-1 0 1 0 0,0 1 0 0 0,0-1 0 0 0,0 0-1 0 0,0 0 1 0 0,0 1 0 0 0,-1-1 0 0 0,0 1 0 0 0,1 0-1 0 0,-1 0 1 0 0,0 0 0 0 0,-1 0 0 0 0,1 1-1 0 0,-1-1 1 0 0,1 1 0 0 0,-1 0 0 0 0,0-1 0 0 0,1 2-1 0 0,-1-1 1 0 0,-3 0 0 0 0,0 0-4 0 0,0 1 0 0 0,0 1 0 0 0,0-1 0 0 0,0 1 0 0 0,0 1 1 0 0,0-1-1 0 0,0 1 0 0 0,0 1 0 0 0,0-1 0 0 0,0 1 0 0 0,0 0 0 0 0,1 0 0 0 0,-1 1 0 0 0,1 0 0 0 0,0 0 0 0 0,-1 1 0 0 0,1 0 0 0 0,1 0 1 0 0,-1 0-1 0 0,1 1 0 0 0,-3 2 4 0 0,-3 3-3 0 0,1 0 1 0 0,0 0-1 0 0,1 1 1 0 0,0 0 0 0 0,1 1-1 0 0,0 0 1 0 0,1 0-1 0 0,0 1 1 0 0,1 0-1 0 0,-1 4 3 0 0,3-8 1 0 0,1 0 0 0 0,0 0 0 0 0,0 0 0 0 0,1 1-1 0 0,1-1 1 0 0,-1 1 0 0 0,1-1 0 0 0,1 1-1 0 0,0-1 1 0 0,0 1 0 0 0,1-1 0 0 0,0 1-1 0 0,1-1 1 0 0,0 1 0 0 0,0-1 0 0 0,1 0 0 0 0,0 0-1 0 0,1 0 1 0 0,0 0 0 0 0,0-1 0 0 0,1 1-1 0 0,0-1 1 0 0,0 0 0 0 0,1-1 0 0 0,0 1-1 0 0,2 1 0 0 0,7 4 3 0 0,0-1-1 0 0,1 0 1 0 0,0-1-1 0 0,1-1 1 0 0,0 0-1 0 0,0-2 0 0 0,1 0 1 0 0,0-1-1 0 0,1 0 1 0 0,-1-2-1 0 0,1 0 1 0 0,0-1-1 0 0,1-1 0 0 0,-1-1 1 0 0,1 0-1 0 0,-1-2 1 0 0,10-1-3 0 0,-22 2-86 0 0,76-9 40 0 0,-36-21-2899 0 0,-38 11-8251 0 0,-6 14-1480 0 0</inkml:trace>
  <inkml:trace contextRef="#ctx0" brushRef="#br0" timeOffset="119403.741">19841 1647 6905 0 0,'0'0'2017'0'0,"0"0"-175"0"0,0 0-95 0 0,0 0-4 0 0,0 0-54 0 0,0 0-199 0 0,0 0-282 0 0,0 0-261 0 0,0 0-233 0 0,0 0-181 0 0,0 0-114 0 0,1 40 1549 0 0,7 81-59 0 0,0-17-1034 0 0,-5 0 1 0 0,-7 58-876 0 0,-32 94 273 0 0,23-174-156 0 0,35-101-110 0 0,29-21 35 0 0,1 1-1 0 0,2 3 0 0 0,2 2 1 0 0,0 3-1 0 0,43-16-41 0 0,-84 40 0 0 0,1 1 1 0 0,-1 0-1 0 0,1 2 1 0 0,1 0-1 0 0,-1 0 1 0 0,0 2-1 0 0,1 0 0 0 0,-1 1 1 0 0,17 0-1 0 0,-30 4 0 0 0,0 0-1 0 0,0-1 1 0 0,0 1 0 0 0,0 0 0 0 0,-1 0-1 0 0,1 0 1 0 0,-1 1 0 0 0,0-1-1 0 0,1 1 1 0 0,-2-1 0 0 0,1 1 0 0 0,0 0-1 0 0,-1-1 1 0 0,0 1 0 0 0,0 0 0 0 0,0 0-1 0 0,0 0 1 0 0,0 0 0 0 0,-1 0 0 0 0,0 0-1 0 0,0 0 1 0 0,0 0 0 0 0,0 0-1 0 0,-1 0 1 0 0,0 0 0 0 0,1 0 0 0 0,-1 0-1 0 0,-1 0 1 0 0,1 0 0 0 0,-1 1 0 0 0,-4 11 6 0 0,-1-1 0 0 0,0 0 0 0 0,-2 0 1 0 0,1-1-1 0 0,-2 0 0 0 0,0-1 0 0 0,0 0 0 0 0,-1 0 1 0 0,-1-1-1 0 0,0 0 0 0 0,-1-1 0 0 0,0-1 0 0 0,0 0 1 0 0,-5 2-7 0 0,4-2-14 0 0,0 0 1 0 0,0-1-1 0 0,-1 0 1 0 0,-1-1-1 0 0,0-1 1 0 0,1 0-1 0 0,-2-1 1 0 0,1-1-1 0 0,-1-1 1 0 0,0 0-1 0 0,0-1 1 0 0,0 0-1 0 0,0-2 1 0 0,-1 0-1 0 0,1-1 1 0 0,-15-2 13 0 0,28 1-75 0 0,0 0 0 0 0,0 0 0 0 0,0 0 0 0 0,0-1 0 0 0,1 0 0 0 0,-1 1 0 0 0,0-1 0 0 0,1 0 0 0 0,-1-1 0 0 0,1 1 0 0 0,0-1 0 0 0,-1 0 0 0 0,1 1 0 0 0,1-1 0 0 0,-1 0 0 0 0,0-1 0 0 0,1 1 0 0 0,-1 0 0 0 0,1-1 0 0 0,0 0 0 0 0,0 1 0 0 0,1-1 0 0 0,-1 0 0 0 0,1 0 0 0 0,0 0 0 0 0,-1-2 75 0 0,2 3-258 0 0,-1-1 0 0 0,1 0 0 0 0,0 0 1 0 0,0 0-1 0 0,0 0 0 0 0,0 1 0 0 0,1-1 0 0 0,-1 0 1 0 0,1 0-1 0 0,0 1 0 0 0,1-1 0 0 0,-1 0 0 0 0,0 1 0 0 0,1-1 1 0 0,0 1-1 0 0,0 0 0 0 0,0-1 0 0 0,0 1 0 0 0,1 0 258 0 0,4-6-1154 0 0,15-17-6115 0 0,-11 16-3756 0 0</inkml:trace>
  <inkml:trace contextRef="#ctx0" brushRef="#br0" timeOffset="119725.304">20839 2156 15419 0 0,'0'0'1713'0'0,"0"0"-566"0"0,0 0-322 0 0,0 0 39 0 0,0 0 71 0 0,0 0 1 0 0,0 0-115 0 0,0 0-184 0 0,0 0-168 0 0,0 0-129 0 0,0 0-77 0 0,-18 31-72 0 0,-55 101-64 0 0,52-70 35 0 0,23-52-124 0 0,-2-6-16 0 0,1 1 0 0 0,-1 0 1 0 0,1-1-1 0 0,1 1 1 0 0,-1-1-1 0 0,0 1 0 0 0,1-1 1 0 0,0 0-1 0 0,0 1 0 0 0,1-1 1 0 0,-1 0-1 0 0,1 0 1 0 0,0-1-1 0 0,0 1 0 0 0,0 0 1 0 0,0-1-1 0 0,1 0 1 0 0,-1 0-1 0 0,1 0 0 0 0,0 0 1 0 0,0-1-1 0 0,0 1 0 0 0,0-1 1 0 0,0 0-1 0 0,1 0 1 0 0,-1-1-1 0 0,1 1 0 0 0,-1-1 1 0 0,1 0-1 0 0,-1 0 1 0 0,1 0-1 0 0,0-1 0 0 0,-1 0 1 0 0,1 0-1 0 0,0 0 0 0 0,0 0 1 0 0,4-1-23 0 0,-6 1 21 0 0,-1 0 0 0 0,1 0-1 0 0,0 0 1 0 0,0 0 0 0 0,-1 0 0 0 0,1 0 0 0 0,0-1 0 0 0,0 1-1 0 0,-1-1 1 0 0,1 0 0 0 0,0 0 0 0 0,-1 0 0 0 0,1 0 0 0 0,-1 0 0 0 0,1 0-1 0 0,-1-1 1 0 0,0 1 0 0 0,1-1 0 0 0,-1 0 0 0 0,0 0 0 0 0,0 0-1 0 0,0 0 1 0 0,0 0 0 0 0,-1 0 0 0 0,1 0 0 0 0,-1 0 0 0 0,1-1 0 0 0,-1 1-1 0 0,0-1 1 0 0,0 1 0 0 0,0-1 0 0 0,0 0 0 0 0,0 1 0 0 0,0-1-1 0 0,-1 0 1 0 0,1 1 0 0 0,-1-1 0 0 0,0-2-21 0 0,0-2-58 0 0,-1 1-1 0 0,0-1 1 0 0,0 1 0 0 0,-1-1 0 0 0,1 1-1 0 0,-1-1 1 0 0,-1 1 0 0 0,1 0-1 0 0,-1 0 1 0 0,0 0 0 0 0,-1 0-1 0 0,1 1 1 0 0,-1-1 0 0 0,0 1 0 0 0,-1 0-1 0 0,1 0 1 0 0,-1 0 0 0 0,0 1-1 0 0,0 0 1 0 0,0 0 0 0 0,-4-2 58 0 0,-33-28-2705 0 0,16 10-7061 0 0,19 16-2102 0 0</inkml:trace>
  <inkml:trace contextRef="#ctx0" brushRef="#br0" timeOffset="120199.224">21353 1677 13275 0 0,'0'0'1304'0'0,"0"0"-550"0"0,0 0-249 0 0,0 0 133 0 0,0 0 183 0 0,0 0 125 0 0,0 0 43 0 0,0 0-15 0 0,0 0-39 0 0,0 0-49 0 0,0 0-71 0 0,0 0-132 0 0,0 0-102 0 0,3 8-68 0 0,21 105 1690 0 0,-26-72-1939 0 0,-3 0 0 0 0,-1-1-1 0 0,-2 0 1 0 0,-2 0 0 0 0,-6 13-264 0 0,-8 32 100 0 0,-27 172 68 0 0,38-188-326 0 0,12-68 60 0 0,1-19-3908 0 0,-1-11-160 0 0,0 10-3582 0 0,1 11-3517 0 0</inkml:trace>
  <inkml:trace contextRef="#ctx0" brushRef="#br0" timeOffset="120464.944">20961 2016 12811 0 0,'0'0'1609'0'0,"0"0"-591"0"0,0 0-210 0 0,0 0 70 0 0,0 0 82 0 0,0 0 5 0 0,0 0-63 0 0,0 0-115 0 0,0 0-118 0 0,31 1-119 0 0,99 4-108 0 0,-89-4-253 0 0,0-1-1 0 0,0-2 0 0 0,0-1 1 0 0,0-3-1 0 0,17-5-188 0 0,8 1-337 0 0,31-6-567 0 0,-37-9-8152 0 0,-52 21-1900 0 0</inkml:trace>
  <inkml:trace contextRef="#ctx0" brushRef="#br0" timeOffset="120772.784">21748 1688 11626 0 0,'0'0'2129'0'0,"0"0"-538"0"0,0 0-232 0 0,0 0-20 0 0,0 0 56 0 0,0 0-38 0 0,0 0-167 0 0,0 0-212 0 0,0 0-224 0 0,0 0-141 0 0,0 0-76 0 0,0 0-53 0 0,-15 37-38 0 0,-49 120-48 0 0,-22 97 474 0 0,82-243-869 0 0,0 0 0 0 0,1 1-1 0 0,0-1 1 0 0,1 1 0 0 0,0 0-1 0 0,1-1 1 0 0,1 1 0 0 0,0 0-1 0 0,0 0 1 0 0,1 0 0 0 0,0 0-1 0 0,1-1 1 0 0,1 1 0 0 0,0-1-1 0 0,0 1 1 0 0,1-1 0 0 0,0 0-1 0 0,1 0 1 0 0,1-1 0 0 0,-1 1-1 0 0,2-1 1 0 0,1 2-3 0 0,1-8 2 0 0,-1 0-1 0 0,1-1 0 0 0,0 0 1 0 0,0-1-1 0 0,0 0 0 0 0,0 0 1 0 0,1-1-1 0 0,-1 0 1 0 0,0 0-1 0 0,1-1 0 0 0,-1 0 1 0 0,1-1-1 0 0,-1 0 1 0 0,0-1-1 0 0,0 0 0 0 0,0 0 1 0 0,0-1-1 0 0,0 0 1 0 0,0-1-1 0 0,-1 0 0 0 0,1 0 1 0 0,-1 0-1 0 0,0-1 0 0 0,6-5-1 0 0,6-2 22 0 0,-12 7-20 0 0,-1 0 0 0 0,1 0-1 0 0,0 1 1 0 0,1 0 0 0 0,-1 1-1 0 0,1 0 1 0 0,-1 0 0 0 0,1 1-1 0 0,0 0 1 0 0,0 0-1 0 0,3 1-1 0 0,-11 2 4 0 0,1 0 0 0 0,0 0-1 0 0,-1 1 1 0 0,1-1-1 0 0,-1 1 1 0 0,1-1-1 0 0,-1 1 1 0 0,0-1-1 0 0,0 1 1 0 0,1 0-1 0 0,-1-1 1 0 0,0 1-1 0 0,-1 0 1 0 0,1 0-1 0 0,0 0 1 0 0,0 0-1 0 0,-1 0 1 0 0,1 0-1 0 0,-1 0 1 0 0,0 0-1 0 0,0 0 1 0 0,0 0-1 0 0,0 0 1 0 0,0 0-1 0 0,0 0 1 0 0,0 0-4 0 0,3 14 55 0 0,2 6-13 0 0,-4-15-49 0 0,1 1 0 0 0,-1-1 0 0 0,1 1 0 0 0,0-1 0 0 0,1 1 0 0 0,0-1 0 0 0,0 0 0 0 0,1 0 0 0 0,-1 0-1 0 0,1-1 1 0 0,1 1 0 0 0,-1-1 0 0 0,1 0 0 0 0,1 0 0 0 0,-1-1 0 0 0,1 0 0 0 0,0 0 0 0 0,0 0 0 0 0,3 2 7 0 0,23-5-1568 0 0,-21-3-4950 0 0,-5 1-5553 0 0</inkml:trace>
  <inkml:trace contextRef="#ctx0" brushRef="#br0" timeOffset="-6226.171">3323 462 2857 0 0,'0'0'2201'0'0,"0"0"-143"0"0,0 0-127 0 0,0 0-44 0 0,0 0 47 0 0,0 0-108 0 0,0 0-215 0 0,0 0-258 0 0,0 0-291 0 0,0 0-293 0 0,0 0-214 0 0,2-4-147 0 0,7-11-94 0 0,-7 12-46 0 0,-2 3-25 0 0,0 0-38 0 0,-7 11 908 0 0,-4 5-253 0 0,16-24 759 0 0,17-29-579 0 0,-14 22-66 0 0,-9 15-979 0 0,1 0 9 0 0,0 0-20 0 0,0 0 3 0 0,0 0 14 0 0,0 0-6 0 0,0 0-6 0 0,0 0-4 0 0,0 0 25 0 0,0 0 6 0 0,0 0-2 0 0,0 0-12 0 0,0 0-38 0 0,0 0-36 0 0,0 0-62 0 0,0 0-75 0 0,0 0-154 0 0,0 0-233 0 0,0 0-337 0 0,0 7-9035 0 0,0-3-1718 0 0</inkml:trace>
  <inkml:trace contextRef="#ctx0" brushRef="#br0" timeOffset="-5797.267">3382 837 13187 0 0,'0'0'1579'0'0,"0"0"-480"0"0,0 0-136 0 0,0 0 114 0 0,0 0 130 0 0,0 0-60 0 0,0 0-219 0 0,0 0-253 0 0,0 0-246 0 0,0 0-131 0 0,0 0-91 0 0,0 0-61 0 0,0 0-36 0 0,-6 4 1185 0 0,21-20 100 0 0,-12 9-1062 0 0,-10 13 355 0 0,-25 22-601 0 0,31-28-109 0 0,1 0 17 0 0,0 0-14 0 0,0 0 23 0 0,0 0 18 0 0,0 0-8 0 0,0 0-47 0 0,0 0-58 0 0,0 0-46 0 0,0 0-87 0 0,0 0-151 0 0,0 0-314 0 0,-3 0-4233 0 0,0 0-1559 0 0,-2 0-5723 0 0</inkml:trace>
  <inkml:trace contextRef="#ctx0" brushRef="#br0" timeOffset="-10968.396">818 112 7194 0 0,'0'0'1759'0'0,"0"0"-586"0"0,0 0-533 0 0,0 0-108 0 0,0 0 170 0 0,0 0 151 0 0,0 0 126 0 0,0 0-12 0 0,0 0-125 0 0,0 0-102 0 0,0 0-160 0 0,-6 28-151 0 0,-17 93-90 0 0,-5-2 96 0 0,-5-1 0 0 0,-5-1-1 0 0,-15 21-434 0 0,-47 81 131 0 0,61-155-20 0 0,38-64-13 0 0,1 0 88 0 0,0-19 498 0 0,3-4-564 0 0,0 1 0 0 0,1-1 0 0 0,2 1 0 0 0,0-1 0 0 0,1 2 0 0 0,2-1 0 0 0,5-10-120 0 0,-1 0 131 0 0,165-361 686 0 0,-109 236-559 0 0,-29 68 365 0 0,-37 129-103 0 0,-3-35-505 0 0,-2 55 64 0 0,2 0-1 0 0,2 0 1 0 0,3 0-1 0 0,3 0 1 0 0,2-1 0 0 0,3 0-1 0 0,2-1 1 0 0,10 19-79 0 0,-23-71 8 0 0,1 1 1 0 0,0-1-1 0 0,0 1 0 0 0,1-1 1 0 0,0 0-1 0 0,0-1 1 0 0,0 1-1 0 0,1-1 1 0 0,0 0-1 0 0,0 0 0 0 0,0 0 1 0 0,1 0-1 0 0,-1-1 1 0 0,1 0-1 0 0,0 0 1 0 0,6 2-9 0 0,-9-6 83 0 0,1-1 0 0 0,-1 1 0 0 0,0-1 0 0 0,0 0 0 0 0,0 0 0 0 0,0 0 0 0 0,0 0 0 0 0,0-1 0 0 0,0 1 1 0 0,0-1-1 0 0,-1 1 0 0 0,1-1 0 0 0,0 0 0 0 0,-1 0 0 0 0,0 0 0 0 0,1-1 0 0 0,-1 1 0 0 0,0 0 0 0 0,0-1 1 0 0,0 0-1 0 0,-1 1 0 0 0,1-1 0 0 0,0 0 0 0 0,-1 0 0 0 0,0 0 0 0 0,0 0 0 0 0,1-2-83 0 0,4-6 140 0 0,19-41 25 0 0,-3 0 1 0 0,-3-1-1 0 0,-1-1 1 0 0,-3 0-1 0 0,-2-1 1 0 0,-3-1-1 0 0,-2 0 1 0 0,-3-1-1 0 0,-2 1 1 0 0,-2-3-166 0 0,-1-98-23 0 0,-7 137-344 0 0,0 25-1326 0 0,6 60-3720 0 0,2-36-3791 0 0,-1-10-2345 0 0</inkml:trace>
  <inkml:trace contextRef="#ctx0" brushRef="#br0" timeOffset="-10602.369">1456 583 12067 0 0,'0'0'1736'0'0,"0"0"-318"0"0,0 0-66 0 0,0 0 35 0 0,0 0-52 0 0,0 0-248 0 0,0 0-340 0 0,0 0-271 0 0,0 0-206 0 0,0 0-166 0 0,0 0-40 0 0,0 0-5 0 0,0 0 9 0 0,-2 12 23 0 0,-12 87 178 0 0,15-94-183 0 0,0 1 1 0 0,1-1-1 0 0,-1 1 0 0 0,1-1 1 0 0,1 0-1 0 0,-1 0 0 0 0,1 0 0 0 0,-1 0 1 0 0,1 0-1 0 0,1-1 0 0 0,-1 1 1 0 0,1-1-1 0 0,0 0 0 0 0,0 0 0 0 0,0 0 1 0 0,0-1-1 0 0,0 1 0 0 0,1-1 1 0 0,0 0-1 0 0,0 0 0 0 0,0-1 0 0 0,0 1 1 0 0,0-1-1 0 0,0 0 0 0 0,1-1 1 0 0,-1 1-1 0 0,0-1 0 0 0,1 0 0 0 0,0-1 1 0 0,-1 1-1 0 0,1-1 0 0 0,-1 0 1 0 0,1 0-1 0 0,0-1 0 0 0,-1 1 0 0 0,1-1 1 0 0,-1-1-1 0 0,0 1 0 0 0,1-1 1 0 0,-1 0-1 0 0,0 0 0 0 0,0 0 0 0 0,0-1 1 0 0,0 0-1 0 0,0 0 0 0 0,-1 0 1 0 0,1-1-1 0 0,-1 1 0 0 0,0-1 0 0 0,2-2-86 0 0,-1 1 24 0 0,-1 0 0 0 0,0 0 1 0 0,0 0-1 0 0,0 0 0 0 0,-1-1 0 0 0,1 1 0 0 0,-2-1 0 0 0,1 0 0 0 0,0 0 0 0 0,-1 0 0 0 0,0 0 0 0 0,-1 0 0 0 0,1-1 0 0 0,-1 1 0 0 0,-1-1 0 0 0,1 1 0 0 0,-1 0 0 0 0,0-1 0 0 0,0 1 0 0 0,-1-1 0 0 0,0 1 0 0 0,0 0 0 0 0,0-1 0 0 0,-1 1 0 0 0,0 0 0 0 0,0 0 0 0 0,-1 0 0 0 0,0 0 1 0 0,0 0-1 0 0,0 1 0 0 0,0-1 0 0 0,-1 1 0 0 0,0 0 0 0 0,0 0 0 0 0,-1 0 0 0 0,1 1 0 0 0,-1 0 0 0 0,0 0 0 0 0,0 0 0 0 0,-2-1-24 0 0,-3-1-235 0 0,0 1 0 0 0,1 1 0 0 0,-1 0-1 0 0,-1 0 1 0 0,1 1 0 0 0,-1 0 0 0 0,1 1 0 0 0,-1 0 0 0 0,0 0 0 0 0,0 1-1 0 0,-4 1 236 0 0,-12 5-4318 0 0,3 7-3488 0 0,16-5-4361 0 0</inkml:trace>
  <inkml:trace contextRef="#ctx0" brushRef="#br0" timeOffset="-10187.285">2009 61 10178 0 0,'0'0'2894'0'0,"0"0"-689"0"0,0 0-466 0 0,0 0-200 0 0,0 0-118 0 0,0 0-140 0 0,0 0-236 0 0,0 0-227 0 0,0 0-176 0 0,0 0-120 0 0,0 0-95 0 0,0 0-58 0 0,0 0-66 0 0,2-3-43 0 0,-2 3-228 0 0,1-1 0 0 0,0 1 0 0 0,-1-1 0 0 0,1 1-1 0 0,0 0 1 0 0,0-1 0 0 0,-1 1 0 0 0,1 0 0 0 0,0 0 0 0 0,0-1 0 0 0,-1 1 0 0 0,1 0 0 0 0,0 0 0 0 0,0 0 0 0 0,0 0 0 0 0,-1 0 0 0 0,1 0 0 0 0,0 0 0 0 0,0 0 0 0 0,-1 0-1 0 0,1 1 1 0 0,0-1 0 0 0,0 0 0 0 0,0 0 0 0 0,-1 1 0 0 0,1-1 0 0 0,0 0 0 0 0,-1 1 0 0 0,1-1 0 0 0,0 1 0 0 0,-1-1 0 0 0,1 1 0 0 0,-1-1 0 0 0,1 1 0 0 0,0 0-1 0 0,-1-1 1 0 0,0 1 0 0 0,1 0 0 0 0,-1-1 0 0 0,1 1 0 0 0,-1 0 0 0 0,0-1 0 0 0,1 1 0 0 0,-1 0 0 0 0,0 0 0 0 0,0-1 0 0 0,0 1 0 0 0,1 0 0 0 0,-1 0 0 0 0,0 0-1 0 0,0-1 1 0 0,0 1 0 0 0,0 0 0 0 0,0 0 0 0 0,-1 0 0 0 0,1 0-32 0 0,50 138 1050 0 0,-41-91-1009 0 0,-3 1 0 0 0,-2-1 1 0 0,-2 1-1 0 0,-2 0 0 0 0,-3 0 1 0 0,-1 1-42 0 0,-47 148 32 0 0,38-161-579 0 0,1-85-13021 0 0,9 37 4811 0 0</inkml:trace>
  <inkml:trace contextRef="#ctx0" brushRef="#br0" timeOffset="-9676.757">1745 477 11883 0 0,'0'0'1564'0'0,"0"0"-585"0"0,0 0-214 0 0,0 0 131 0 0,0 0 223 0 0,0 0 92 0 0,0 0-124 0 0,0 0-213 0 0,0 0-230 0 0,0 0-155 0 0,0 0-121 0 0,0 0-90 0 0,0 0-92 0 0,32 0-72 0 0,98 0-37 0 0,-102 1-141 0 0,0 0-1 0 0,-1 2 1 0 0,1 1-1 0 0,-1 1 1 0 0,0 1-1 0 0,3 2 65 0 0,16 5-178 0 0,116 48 175 0 0,-152-59 209 0 0,1-2 0 0 0,-1 1 0 0 0,0-1 1 0 0,0 0-1 0 0,0-1 0 0 0,1 0 0 0 0,-1-1 0 0 0,0 0 0 0 0,0-1 0 0 0,0 0 1 0 0,-1 0-1 0 0,1-1 0 0 0,-1 0 0 0 0,0-1 0 0 0,0 0 0 0 0,0-1 1 0 0,-1 1-1 0 0,0-2 0 0 0,0 1 0 0 0,0-1 0 0 0,-1 0 0 0 0,0-1 0 0 0,0 0 1 0 0,-1 0-1 0 0,0 0 0 0 0,0-2-206 0 0,-4 8 15 0 0,0 0 0 0 0,0-1 1 0 0,-1 1-1 0 0,1-1 0 0 0,-1 0 0 0 0,1 1 0 0 0,-1-1 1 0 0,0 0-1 0 0,0 0 0 0 0,-1 0 0 0 0,1 0 1 0 0,0 1-1 0 0,-1-1 0 0 0,0 0 0 0 0,0 0 0 0 0,0 0 1 0 0,0 0-1 0 0,0 0 0 0 0,0 0 0 0 0,-1 0 1 0 0,1 0-1 0 0,-1 0 0 0 0,0 0 0 0 0,0 0 0 0 0,0 0 1 0 0,-1 1-1 0 0,1-1 0 0 0,0 0 0 0 0,-1 1 1 0 0,0-1-1 0 0,1 1 0 0 0,-1 0 0 0 0,0 0 1 0 0,-1-1-1 0 0,1 1 0 0 0,0 1 0 0 0,0-1 0 0 0,-1 0 1 0 0,1 0-1 0 0,-1 1 0 0 0,0-1 0 0 0,1 1 1 0 0,-1 0-1 0 0,0 0 0 0 0,0 0 0 0 0,0 0 0 0 0,0 1 1 0 0,-2-1-16 0 0,-3 1-16 0 0,0 0 1 0 0,0 0-1 0 0,-1 1 0 0 0,1 1 1 0 0,0-1-1 0 0,0 1 1 0 0,1 1-1 0 0,-1-1 0 0 0,0 2 1 0 0,1-1-1 0 0,0 1 1 0 0,-1 0-1 0 0,1 0 1 0 0,1 0-1 0 0,-1 1 0 0 0,1 1 1 0 0,0-1-1 0 0,0 1 1 0 0,0 0-1 0 0,1 0 0 0 0,0 0 1 0 0,-2 4 15 0 0,-4 1-3 0 0,2 0 1 0 0,-1 0-1 0 0,1 1 0 0 0,1 0 1 0 0,0 0-1 0 0,1 1 0 0 0,0 0 1 0 0,1 0-1 0 0,0 0 0 0 0,1 1 1 0 0,1 0-1 0 0,0 0 0 0 0,1 1 1 0 0,1-1-1 0 0,0 1 0 0 0,1-1 1 0 0,0 1-1 0 0,1-1 0 0 0,2 11 3 0 0,2-17 2 0 0,1-1 0 0 0,0 1 0 0 0,1-1 0 0 0,-1 0 0 0 0,2 0-1 0 0,-1-1 1 0 0,1 1 0 0 0,0-2 0 0 0,0 1 0 0 0,0-1 0 0 0,1 0 0 0 0,0 0 0 0 0,0-1-1 0 0,0 0 1 0 0,0-1 0 0 0,1 1 0 0 0,0-2 0 0 0,-1 1 0 0 0,1-1 0 0 0,0-1-2 0 0,20 5-18 0 0,0-1 0 0 0,-1-2 0 0 0,1-1 0 0 0,0-2 0 0 0,28-2 18 0 0,5 1-282 0 0,18-7-1452 0 0,-39 2-5149 0 0,-27 5-5244 0 0</inkml:trace>
  <inkml:trace contextRef="#ctx0" brushRef="#br0" timeOffset="-7153.557">155 1327 152 0 0,'0'0'1111'0'0,"0"0"-700"0"0,0 0-467 0 0,0 0 125 0 0,0 0 458 0 0,0 0 601 0 0,0 0 471 0 0,0 0 145 0 0,0 0-89 0 0,0 0-166 0 0,0 0-172 0 0,31 3-139 0 0,103 7-96 0 0,5-5 491 0 0,1-6 0 0 0,0-6 1 0 0,0-7-1 0 0,54-15-1573 0 0,-89 14 449 0 0,882-99 1909 0 0,-579 96-2423 0 0,-315 15-1004 0 0,-54-2-7808 0 0,-32 2-2602 0 0</inkml:trace>
  <inkml:trace contextRef="#ctx0" brushRef="#br0" timeOffset="-4750.594">4120 234 9178 0 0,'0'0'1228'0'0,"0"0"-589"0"0,0 0-363 0 0,0 0 24 0 0,0 0 191 0 0,0 0 345 0 0,0 0 240 0 0,0 0 69 0 0,0 0-32 0 0,0 0-266 0 0,0 0-251 0 0,-2 32-142 0 0,-7 104-69 0 0,-14 156 1431 0 0,16-259-1801 0 0,-2 0 0 0 0,-2-1-1 0 0,-1 0 1 0 0,-1-1 0 0 0,-1-1-1 0 0,-2 0 1 0 0,-1-1 0 0 0,-8 8-15 0 0,-43 29-3434 0 0,57-69-6335 0 0,11-1 2474 0 0</inkml:trace>
  <inkml:trace contextRef="#ctx0" brushRef="#br0" timeOffset="-4276.959">3997 742 0 0 0,'0'0'669'0'0,"0"0"694"0"0,0 0 318 0 0,0 0 129 0 0,0 0 26 0 0,0 0-25 0 0,0 0-84 0 0,0 0-117 0 0,0 0-171 0 0,0 0-151 0 0,16 10-112 0 0,51 28-112 0 0,-65-37-992 0 0,1-1 1 0 0,-1 1-1 0 0,0 0 0 0 0,1-1 0 0 0,-1 1 0 0 0,1-1 0 0 0,-1 1 0 0 0,0-1 0 0 0,1 0 0 0 0,-1 0 0 0 0,1 0 0 0 0,-1-1 0 0 0,1 1 0 0 0,-1-1 0 0 0,0 1 1 0 0,1-1-1 0 0,-1 0 0 0 0,0 0 0 0 0,0 0 0 0 0,1 0 0 0 0,-1 0 0 0 0,0 0 0 0 0,0 0 0 0 0,0-1 0 0 0,0 1 0 0 0,0-1 0 0 0,-1 0 0 0 0,1 1 0 0 0,0-2-72 0 0,7-4 283 0 0,10-9 39 0 0,-1 0 0 0 0,0-1 0 0 0,-1-1 0 0 0,-1 0 1 0 0,0-2-1 0 0,-2 0 0 0 0,0 0 0 0 0,-1-1 0 0 0,2-8-322 0 0,0-1 121 0 0,-1 0-1 0 0,-2-1 1 0 0,-1-1-1 0 0,-2 0 1 0 0,0 0-1 0 0,1-23-120 0 0,-6 3 415 0 0,-4 52-370 0 0,0 0-72 0 0,0 8-246 0 0,-31 201 385 0 0,31 30 451 0 0,14-117 52 0 0,-10-93-6983 0 0,3-43-2340 0 0,-3 10-1135 0 0</inkml:trace>
  <inkml:trace contextRef="#ctx0" brushRef="#br0" timeOffset="-4030.751">4613 517 8746 0 0,'0'0'1938'0'0,"0"0"-703"0"0,0 0-273 0 0,0 0 168 0 0,0 0 244 0 0,0 0 75 0 0,0 0-127 0 0,0 0-229 0 0,0 0-236 0 0,0 0-167 0 0,-5 34-112 0 0,-17 105-127 0 0,23-62 130 0 0,16 100-162 0 0,-21-169-1474 0 0,-3-20-4978 0 0,7-6-2992 0 0,0 11 2313 0 0</inkml:trace>
  <inkml:trace contextRef="#ctx0" brushRef="#br0" timeOffset="-3730.472">4788 635 5977 0 0,'0'0'2099'0'0,"0"0"-658"0"0,0 0-126 0 0,0 0 128 0 0,0 0 60 0 0,0 0-30 0 0,0 0-170 0 0,-32 20-228 0 0,-99 61-197 0 0,33-10 1159 0 0,97-71-2012 0 0,0 1 0 0 0,0-1-1 0 0,0 1 1 0 0,0 0-1 0 0,0-1 1 0 0,0 1 0 0 0,0 0-1 0 0,0 0 1 0 0,1 0 0 0 0,-1 0-1 0 0,0 0 1 0 0,0-1-1 0 0,1 1 1 0 0,-1 0 0 0 0,1 1-1 0 0,-1-1 1 0 0,1 0 0 0 0,-1 0-1 0 0,1 0 1 0 0,0 0-1 0 0,0 0 1 0 0,-1 0 0 0 0,1 0-1 0 0,0 1 1 0 0,0-1 0 0 0,0 0-1 0 0,0 0 1 0 0,0 0-1 0 0,0 0 1 0 0,1 1 0 0 0,-1-1-1 0 0,0 0 1 0 0,1 0-1 0 0,-1 0 1 0 0,0 0 0 0 0,1 0-1 0 0,-1 0 1 0 0,1 0 0 0 0,0 0-1 0 0,-1 0 1 0 0,1 0-1 0 0,0 0 1 0 0,0 0 0 0 0,-1 0-1 0 0,1-1 1 0 0,0 1 0 0 0,0 0-1 0 0,0 0 1 0 0,0-1-1 0 0,0 1 1 0 0,0-1 0 0 0,0 1-25 0 0,167 72 2039 0 0,-142-35-1522 0 0,-25-36-2688 0 0,-1-4-3399 0 0,0 1-6317 0 0</inkml:trace>
  <inkml:trace contextRef="#ctx0" brushRef="#br0" timeOffset="86946.849">41 2063 0 0 0,'0'0'1494'0'0,"0"0"-558"0"0,0 0-245 0 0,0 0 132 0 0,0 0 357 0 0,0 0 305 0 0,0 0 176 0 0,0 0-26 0 0,0 0-208 0 0,0 0-242 0 0,0 0-255 0 0,-7-3-214 0 0,-20-9-144 0 0,20 9-76 0 0,7 3-10 0 0,0 0 75 0 0,43 51 3731 0 0,-32-46-4065 0 0,1 0 1 0 0,0-1-1 0 0,0 0 1 0 0,1-1-1 0 0,-1 0 1 0 0,1-1-1 0 0,-1 0 1 0 0,1-1 0 0 0,0-1-1 0 0,-1 0 1 0 0,1-1-1 0 0,0 0 1 0 0,1-1-228 0 0,6-1 101 0 0,0-2 0 0 0,0 0 1 0 0,0-1-1 0 0,-1-1 0 0 0,1-1 1 0 0,-2-1-1 0 0,1 0 1 0 0,-1-2-1 0 0,-1 0 0 0 0,0 0 1 0 0,0-2-1 0 0,-2 0 0 0 0,1-1 1 0 0,-2-1-1 0 0,0 0 0 0 0,12-17-101 0 0,-22 27 4 0 0,0 1 0 0 0,-1-1 0 0 0,1-1 0 0 0,-1 1 0 0 0,-1 0 0 0 0,1-1 0 0 0,-1 1 0 0 0,0-1 0 0 0,0 0 0 0 0,0 0 0 0 0,-1 0 0 0 0,0 0 0 0 0,0 0 0 0 0,-1 0 0 0 0,1 0 0 0 0,-1 0 0 0 0,-1 0 0 0 0,1 0 0 0 0,-1 0 0 0 0,0 0 0 0 0,0 0 0 0 0,-1 0 0 0 0,0 0 0 0 0,0 1 0 0 0,0-1 0 0 0,-3-3-4 0 0,-4 2-80 0 0,0 0-1 0 0,0 1 0 0 0,-1 0 0 0 0,0 1 0 0 0,0 0 0 0 0,-1 1 1 0 0,0 0-1 0 0,1 0 0 0 0,-1 1 0 0 0,0 0 0 0 0,-1 1 0 0 0,1 1 1 0 0,0-1-1 0 0,0 2 0 0 0,-1 0 0 0 0,1 0 0 0 0,-1 1 0 0 0,-7 2 81 0 0,3-1 1 0 0,0 2-1 0 0,1 0 0 0 0,0 0 0 0 0,0 2 0 0 0,0 0 0 0 0,0 0 0 0 0,1 2 0 0 0,0 0 0 0 0,1 0 0 0 0,0 1 1 0 0,0 1-1 0 0,1 0 0 0 0,0 1 0 0 0,1 0 0 0 0,0 1 0 0 0,0 0 0 0 0,2 0 0 0 0,-1 1 0 0 0,2 1 0 0 0,0-1 1 0 0,0 2-1 0 0,1-1 0 0 0,1 1 0 0 0,1 0 0 0 0,0 0 0 0 0,1 0 0 0 0,0 4 0 0 0,2-12 47 0 0,1 1-1 0 0,0-1 1 0 0,0 1 0 0 0,1 0-1 0 0,0 0 1 0 0,0-1 0 0 0,1 1-1 0 0,0 0 1 0 0,1-1 0 0 0,-1 1 0 0 0,1-1-1 0 0,1 1 1 0 0,-1-1 0 0 0,2 0-1 0 0,-1 0 1 0 0,0 0 0 0 0,1 0-1 0 0,1-1 1 0 0,-1 0 0 0 0,1 1-1 0 0,0-2 1 0 0,0 1 0 0 0,1-1-1 0 0,0 1 1 0 0,-1-1 0 0 0,2-1-1 0 0,-1 1 1 0 0,1-1 0 0 0,-1 0-1 0 0,1-1 1 0 0,0 0 0 0 0,4 2-47 0 0,16 4 185 0 0,0-2-1 0 0,0 0 1 0 0,0-2 0 0 0,1 0 0 0 0,0-2 0 0 0,0-1 0 0 0,0-2-1 0 0,0 0 1 0 0,-1-2 0 0 0,17-4-185 0 0,68-27 223 0 0,-78 35-2126 0 0,-15 15-8451 0 0,-15-14 2142 0 0</inkml:trace>
  <inkml:trace contextRef="#ctx0" brushRef="#br0" timeOffset="87216.685">1210 1795 9458 0 0,'0'0'1867'0'0,"0"0"-376"0"0,0 0-47 0 0,0 0 265 0 0,0 0 207 0 0,0 0-14 0 0,0 0-308 0 0,0 0-430 0 0,0 0-331 0 0,0 0-235 0 0,0 0-107 0 0,0 0-66 0 0,-20 31-60 0 0,-63 100-70 0 0,-63 100 408 0 0,52-76-2836 0 0,70-141-2721 0 0,3-27-9209 0 0,18 9 8858 0 0</inkml:trace>
  <inkml:trace contextRef="#ctx0" brushRef="#br0" timeOffset="87459.271">806 1817 6873 0 0,'0'0'3297'0'0,"0"0"-883"0"0,0 0-412 0 0,0 0-75 0 0,0 0-115 0 0,0 0-242 0 0,0 0-392 0 0,0 0-405 0 0,0 0-213 0 0,0 0-85 0 0,0 0 14 0 0,0 0 49 0 0,0 0-37 0 0,11 10-54 0 0,58 72 417 0 0,56 83 710 0 0,-72-102-1377 0 0,-43-51-265 0 0,0 0 0 0 0,1-1 0 0 0,0 0 0 0 0,1-1 0 0 0,0 0 0 0 0,1 0 0 0 0,0-2 0 0 0,12 8 68 0 0,-4-13-1697 0 0,-13-4-1988 0 0,-1-1-4334 0 0,-1 2-4383 0 0</inkml:trace>
  <inkml:trace contextRef="#ctx0" brushRef="#br0" timeOffset="88010.073">1688 1946 12027 0 0,'0'0'922'0'0,"0"0"-60"0"0,0 0 258 0 0,0 0 346 0 0,0 0 174 0 0,0 0-123 0 0,0 0-340 0 0,0 0-286 0 0,0 0-151 0 0,0 0-72 0 0,0 0-38 0 0,0 0-31 0 0,0 0-90 0 0,1-13-77 0 0,1-39-49 0 0,-2 51-356 0 0,0 0 0 0 0,0 0 1 0 0,-1 0-1 0 0,1 0 0 0 0,-1 0 0 0 0,1 0 1 0 0,-1 0-1 0 0,1 0 0 0 0,-1 0 0 0 0,1 0 1 0 0,-1 1-1 0 0,0-1 0 0 0,1 0 0 0 0,-1 0 1 0 0,0 1-1 0 0,0-1 0 0 0,1 0 0 0 0,-1 1 0 0 0,0-1 1 0 0,0 1-1 0 0,0-1 0 0 0,0 1 0 0 0,0 0 1 0 0,0-1-1 0 0,0 1 0 0 0,0 0 0 0 0,0 0 1 0 0,0-1-1 0 0,0 1 0 0 0,0 0 0 0 0,0 0 1 0 0,0 0-1 0 0,0 0 0 0 0,0 0 0 0 0,0 1 1 0 0,0-1-1 0 0,0 0 0 0 0,0 0 0 0 0,0 1 1 0 0,0-1-1 0 0,0 1 0 0 0,0-1-27 0 0,-4 1 76 0 0,-7 1-3 0 0,1 1-1 0 0,-1 0 1 0 0,1 1 0 0 0,0 1-1 0 0,0 0 1 0 0,0 0-1 0 0,1 1 1 0 0,0 0 0 0 0,0 1-1 0 0,0 0 1 0 0,1 1 0 0 0,0-1-1 0 0,0 2-72 0 0,0-1 24 0 0,0 1 0 0 0,0 0-1 0 0,0 0 1 0 0,1 1 0 0 0,1 0-1 0 0,-1 0 1 0 0,2 1 0 0 0,0 0-1 0 0,0 0 1 0 0,1 1 0 0 0,0-1-1 0 0,1 1 1 0 0,0 0 0 0 0,1 0-1 0 0,0 1 1 0 0,1 0-24 0 0,2-10 1 0 0,1 0 0 0 0,-1 0 0 0 0,1 0-1 0 0,0 0 1 0 0,-1 0 0 0 0,1-1 0 0 0,1 1 0 0 0,-1 0 0 0 0,0-1-1 0 0,1 1 1 0 0,-1-1 0 0 0,1 1 0 0 0,0-1 0 0 0,0 0 0 0 0,0 0-1 0 0,0 0 1 0 0,0 0 0 0 0,0 0 0 0 0,0 0 0 0 0,1-1 0 0 0,-1 1-1 0 0,1-1 1 0 0,-1 1 0 0 0,1-1 0 0 0,0 0 0 0 0,0 0 0 0 0,-1 0-1 0 0,1 0 1 0 0,3 0-1 0 0,87 3 213 0 0,-74-11-171 0 0,0 0 0 0 0,-1-1 0 0 0,1 0-1 0 0,-2-2 1 0 0,1 0 0 0 0,-2-1 0 0 0,13-10-42 0 0,-17 12 23 0 0,129-138 172 0 0,-134 152-399 0 0,-5 8 200 0 0,15 43-116 0 0,55 65-4280 0 0,-59-104 797 0 0,-8-8-1344 0 0,-3-5 1095 0 0,4 3-7820 0 0</inkml:trace>
  <inkml:trace contextRef="#ctx0" brushRef="#br0" timeOffset="88527.768">2009 2240 8746 0 0,'0'0'2650'0'0,"0"0"-759"0"0,0 0-447 0 0,0 0-194 0 0,0 0-63 0 0,0 0-43 0 0,0 0-104 0 0,0 0-120 0 0,0 0-111 0 0,0 0-81 0 0,0 0-72 0 0,0 0-72 0 0,8-18-72 0 0,46-90 312 0 0,-28 57-48 0 0,-18 33-674 0 0,1 0 1 0 0,0 0-1 0 0,2 1 1 0 0,0 1-1 0 0,0 0 1 0 0,2 0-1 0 0,0 1 0 0 0,0 1 1 0 0,4-3-103 0 0,-16 17-1 0 0,-1 0 0 0 0,0-1 0 0 0,0 1 0 0 0,1-1 1 0 0,-1 1-1 0 0,0 0 0 0 0,1-1 0 0 0,-1 1 0 0 0,0 0 0 0 0,1-1 0 0 0,-1 1 1 0 0,1 0-1 0 0,-1 0 0 0 0,0-1 0 0 0,1 1 0 0 0,-1 0 0 0 0,1 0 0 0 0,-1 0 1 0 0,1 0-1 0 0,-1 0 0 0 0,1-1 0 0 0,-1 1 0 0 0,1 0 0 0 0,-1 0 0 0 0,1 0 1 0 0,-1 0-1 0 0,1 0 0 0 0,-1 1 0 0 0,1-1 0 0 0,-1 0 0 0 0,1 0 0 0 0,-1 0 1 0 0,0 0-1 0 0,1 0 0 0 0,-1 1 0 0 0,1-1 0 0 0,-1 0 0 0 0,1 0 0 0 0,-1 1 1 0 0,0-1-1 0 0,1 0 0 0 0,-1 1 0 0 0,0-1 0 0 0,1 0 0 0 0,-1 1 0 0 0,0-1 1 0 0,1 0-1 0 0,-1 1 0 0 0,0-1 0 0 0,0 1 0 0 0,1-1 0 0 0,-1 1 0 0 0,0-1 1 0 0,0 1-1 0 0,0-1 0 0 0,0 1 0 0 0,0-1 0 0 0,0 1 1 0 0,1 35 46 0 0,-2-25-10 0 0,-8 114 8 0 0,10-124-42 0 0,0 1 0 0 0,0 0 0 0 0,0 0 0 0 0,0-1 0 0 0,0 1 0 0 0,0 0 0 0 0,1-1 0 0 0,-1 1 0 0 0,1-1 0 0 0,-1 0 0 0 0,1 1 1 0 0,-1-1-1 0 0,1 0 0 0 0,0 0 0 0 0,0 0 0 0 0,-1 0 0 0 0,1 0 0 0 0,0-1 0 0 0,0 1 0 0 0,0-1 0 0 0,0 1 0 0 0,0-1 0 0 0,0 1 0 0 0,0-1 0 0 0,0 0 0 0 0,0 0 0 0 0,0 0 0 0 0,0 0 0 0 0,0 0 0 0 0,0-1 0 0 0,0 1 0 0 0,0-1 1 0 0,0 1-1 0 0,0-1 0 0 0,0 0 0 0 0,0 0 0 0 0,0 1 0 0 0,-1-1 0 0 0,1-1 0 0 0,0 1 0 0 0,0-1-2 0 0,198-192 193 0 0,-190 185-196 0 0,-9 8 4 0 0,1-1 0 0 0,-1 1 0 0 0,0-1 0 0 0,1 1 0 0 0,0 0 0 0 0,-1 0 0 0 0,1-1 0 0 0,0 1 0 0 0,-1 0 0 0 0,1 1 0 0 0,0-1 0 0 0,0 0 0 0 0,0 0 0 0 0,0 1 0 0 0,0-1 0 0 0,0 1 0 0 0,0 0 0 0 0,0-1 0 0 0,0 1 0 0 0,0 0 0 0 0,0 0 0 0 0,0 0 0 0 0,0 1 0 0 0,0-1 0 0 0,1 1-1 0 0,6 42 162 0 0,-6-9-91 0 0,-3-22-30 0 0,1 1 0 0 0,0-1 0 0 0,1 0-1 0 0,0 0 1 0 0,1 0 0 0 0,0 0 0 0 0,1 0 0 0 0,0-1-1 0 0,1 1 1 0 0,5 8-41 0 0,7 6-88 0 0,1-9-980 0 0,-16-15 604 0 0,1 0-861 0 0,0-2-5440 0 0,-1 0-5295 0 0</inkml:trace>
  <inkml:trace contextRef="#ctx0" brushRef="#br0" timeOffset="89166.691">2839 2001 13051 0 0,'0'0'1528'0'0,"0"0"-560"0"0,0 0-188 0 0,0 0 50 0 0,0 0 81 0 0,0 0 8 0 0,0 0-54 0 0,0 0-86 0 0,0 0-76 0 0,0 0-60 0 0,0 0-99 0 0,0 0-73 0 0,0 0-37 0 0,9 12-14 0 0,30 40-3 0 0,-18 22 676 0 0,-19-54-890 0 0,2 193 698 0 0,-32-18-755 0 0,26-182-138 0 0,-1 1 1 0 0,0-1-1 0 0,-1 1 1 0 0,0-1 0 0 0,-1 0-1 0 0,-1-1 1 0 0,0 1-1 0 0,0-1 1 0 0,-6 8-9 0 0,11-20 10 0 0,1 1 0 0 0,-1 0 0 0 0,1 0 0 0 0,-1 0 0 0 0,1 0 0 0 0,-1 0 0 0 0,1-1 0 0 0,-1 1 0 0 0,0 0 0 0 0,1-1 0 0 0,-1 1 0 0 0,0 0 0 0 0,0-1 0 0 0,0 1 0 0 0,1-1 0 0 0,-1 1 0 0 0,0-1 0 0 0,0 1 0 0 0,0-1 0 0 0,0 0 0 0 0,0 1 0 0 0,0-1 0 0 0,0 0 0 0 0,0 0 0 0 0,0 0 0 0 0,0 0 0 0 0,0 0 0 0 0,0 0 0 0 0,0 0 0 0 0,0 0 0 0 0,0 0 0 0 0,0 0 0 0 0,1-1 0 0 0,-1 1 0 0 0,0 0 0 0 0,0 0 0 0 0,0-1 0 0 0,0 1 0 0 0,0-1 0 0 0,0 1 0 0 0,0-1 0 0 0,1 1 0 0 0,-1-1 0 0 0,0 0 0 0 0,0 1 0 0 0,1-1 0 0 0,-1 0 0 0 0,1 0 0 0 0,-1 1 0 0 0,0-1 0 0 0,1 0 0 0 0,-1 0 0 0 0,1 0 0 0 0,0 0 0 0 0,-1 0 0 0 0,1 0 0 0 0,0 1 0 0 0,-1-1 0 0 0,1 0 0 0 0,0 0 0 0 0,0 0 0 0 0,0 0 0 0 0,0 0 0 0 0,0 0 0 0 0,0 0 0 0 0,0-1-10 0 0,2-26 13 0 0,0 0-1 0 0,2 0 1 0 0,1 1-1 0 0,2 0 1 0 0,0 0 0 0 0,2 0-1 0 0,0 1 1 0 0,2 0-1 0 0,1 1 1 0 0,10-14-13 0 0,8-24-12 0 0,-2-2-19 0 0,3 3 1 0 0,2 0-1 0 0,3 2 1 0 0,3 2-1 0 0,3 1 1 0 0,11-8 30 0 0,-50 60-5 0 0,1 0 1 0 0,-1 1-1 0 0,1 0 1 0 0,0-1-1 0 0,1 2 1 0 0,-1-1-1 0 0,1 0 1 0 0,0 1-1 0 0,0 0 1 0 0,0 0-1 0 0,0 0 1 0 0,0 1 0 0 0,1 0-1 0 0,-1 0 1 0 0,1 0-1 0 0,-1 0 1 0 0,1 1-1 0 0,0 0 1 0 0,0 0-1 0 0,-1 1 1 0 0,1 0-1 0 0,2 0 5 0 0,-4 3 5 0 0,0 1-1 0 0,0 0 0 0 0,-1 1 1 0 0,1-1-1 0 0,-1 1 1 0 0,0-1-1 0 0,0 1 1 0 0,-1 0-1 0 0,1 0 0 0 0,-1 0 1 0 0,0 0-1 0 0,-1 0 1 0 0,1 1-1 0 0,-1-1 1 0 0,0 1-1 0 0,0-1 0 0 0,-1 0 1 0 0,1 1-1 0 0,-1 0 1 0 0,-1-1-1 0 0,1 1 1 0 0,-1-1-1 0 0,0 1-4 0 0,1-6-1 0 0,1 11 7 0 0,-1 0 0 0 0,0 0-1 0 0,-1 0 1 0 0,-1 0 0 0 0,1 0-1 0 0,-2 0 1 0 0,1 0 0 0 0,-2-1-1 0 0,1 1 1 0 0,-1-1 0 0 0,-1 0-1 0 0,0 0 1 0 0,0 0-1 0 0,-1-1 1 0 0,-1 0 0 0 0,1 0-1 0 0,-1 0 1 0 0,-1-1 0 0 0,1 0-1 0 0,-1-1 1 0 0,-1 0 0 0 0,-4 3-6 0 0,3-2-29 0 0,-1 0 0 0 0,0-1 1 0 0,-1 0-1 0 0,0-1 1 0 0,0-1-1 0 0,0 0 0 0 0,-1 0 1 0 0,1-1-1 0 0,-1-1 1 0 0,0 0-1 0 0,0-1 0 0 0,-1 0 1 0 0,1-1-1 0 0,0-1 1 0 0,0 0-1 0 0,-4-1 29 0 0,15 1-59 0 0,-1 0-1 0 0,1-1 1 0 0,0 1 0 0 0,0-1-1 0 0,0 0 1 0 0,0 0 0 0 0,1 0-1 0 0,-1 0 1 0 0,0 0-1 0 0,0 0 1 0 0,0 0 0 0 0,1 0-1 0 0,-1-1 1 0 0,1 1 0 0 0,-1-1-1 0 0,1 1 1 0 0,-1-1 0 0 0,1 1-1 0 0,0-1 1 0 0,0 0-1 0 0,0 0 1 0 0,0 0 0 0 0,0 0-1 0 0,0 0 1 0 0,0 0 0 0 0,1 0-1 0 0,-1 0 1 0 0,1 0 0 0 0,-1 0 59 0 0,-1-19-3150 0 0,4 0-3721 0 0,1 13-4857 0 0</inkml:trace>
  <inkml:trace contextRef="#ctx0" brushRef="#br0" timeOffset="89517.253">3516 1500 15731 0 0,'0'0'1230'0'0,"0"0"-156"0"0,0 0 58 0 0,0 0 207 0 0,0 0 102 0 0,0 0-135 0 0,0 0-310 0 0,0 0-329 0 0,0 0-203 0 0,0 0-68 0 0,0 0 4 0 0,0 0 11 0 0,0 0-18 0 0,9 3-47 0 0,30 13-47 0 0,-37-13-253 0 0,1 0 0 0 0,0 0 0 0 0,-1 0 1 0 0,1 0-1 0 0,-1 1 0 0 0,0-1 0 0 0,0 1 0 0 0,0 0 1 0 0,-1 0-1 0 0,1 0 0 0 0,-1-1 0 0 0,0 1 1 0 0,0 0-1 0 0,0 1 0 0 0,-1-1 0 0 0,0 0 1 0 0,1 0-47 0 0,1 7 110 0 0,1 173 543 0 0,-8-135-613 0 0,-2 0 1 0 0,-3 0-1 0 0,-2-1 0 0 0,-11 29-40 0 0,-11 41-58 0 0,25-52-557 0 0,25-66-592 0 0,42-52-4471 0 0,-46 37 2914 0 0,-1 2-3580 0 0,-5 1-5045 0 0</inkml:trace>
  <inkml:trace contextRef="#ctx0" brushRef="#br0" timeOffset="89913.727">3682 2045 5369 0 0,'0'0'1575'0'0,"0"0"24"0"0,0 0 135 0 0,0 0 98 0 0,0 0-55 0 0,0 0-266 0 0,0 0-267 0 0,0 0-168 0 0,0 0-89 0 0,0 0-37 0 0,0 0-33 0 0,0 0-19 0 0,0 0-46 0 0,29 12-67 0 0,91 36-75 0 0,-117-46-668 0 0,-1-1-1 0 0,1 0 1 0 0,0 0 0 0 0,-1 0 0 0 0,1 0-1 0 0,0 0 1 0 0,-1 0 0 0 0,1-1 0 0 0,0 1-1 0 0,0-1 1 0 0,0 0 0 0 0,0 0 0 0 0,-1 0-1 0 0,1 0 1 0 0,0-1 0 0 0,0 1 0 0 0,0-1-1 0 0,-1 1 1 0 0,1-1 0 0 0,0 0 0 0 0,-1 0-1 0 0,2-1-41 0 0,5-2 206 0 0,3 1-86 0 0,0-1 0 0 0,0 0 0 0 0,-1 0 0 0 0,0-1 0 0 0,0-1 0 0 0,0 0 0 0 0,0 0 0 0 0,-1-1 0 0 0,0 0 0 0 0,-1-1 0 0 0,1 0 0 0 0,-1-1 0 0 0,-1 0 0 0 0,0 0 0 0 0,0-1 0 0 0,-1 0 0 0 0,0 0 0 0 0,-1-1 0 0 0,4-8-120 0 0,-9 16 1 0 0,0 0 0 0 0,0 0-1 0 0,-1 0 1 0 0,1 0-1 0 0,-1 0 1 0 0,0 0 0 0 0,0 0-1 0 0,0-1 1 0 0,0 1-1 0 0,-1 0 1 0 0,1 0 0 0 0,-1 0-1 0 0,1 0 1 0 0,-1 0-1 0 0,0 0 1 0 0,-1 0 0 0 0,1 0-1 0 0,0 0 1 0 0,-1 1-1 0 0,0-1 1 0 0,1 0 0 0 0,-1 1-1 0 0,0-1 1 0 0,0 1-1 0 0,-1 0 1 0 0,1 0-1 0 0,0-1 1 0 0,-1 2 0 0 0,1-1-1 0 0,-1 0 1 0 0,0 0-1 0 0,1 1 1 0 0,-1 0 0 0 0,0-1-1 0 0,0 1 1 0 0,0 0-1 0 0,0 0 1 0 0,0 1 0 0 0,0-1-1 0 0,0 1 1 0 0,-1-1-1 0 0,1 1 1 0 0,0 0 0 0 0,0 0-1 0 0,-2 1 0 0 0,-6-1-6 0 0,1 0 0 0 0,-1 1-1 0 0,1 0 1 0 0,-1 1 0 0 0,1 0 0 0 0,0 1-1 0 0,0 0 1 0 0,0 1 0 0 0,0-1 0 0 0,0 2-1 0 0,1 0 1 0 0,0 0 0 0 0,0 1 0 0 0,0 0-1 0 0,1 0 1 0 0,-5 5 6 0 0,3-5 15 0 0,1 1 1 0 0,0 1-1 0 0,1-1 0 0 0,0 1 0 0 0,0 1 0 0 0,1 0 0 0 0,0 0 1 0 0,0 0-1 0 0,1 1 0 0 0,0-1 0 0 0,1 2 0 0 0,0-1 1 0 0,0 1-1 0 0,1-1 0 0 0,1 1 0 0 0,0 0 0 0 0,0 0 1 0 0,1 1-1 0 0,1-1 0 0 0,0 0 0 0 0,0 1 0 0 0,1-1 1 0 0,1 11-16 0 0,6-12 79 0 0,-1 0 1 0 0,1 0 0 0 0,1-1-1 0 0,-1 0 1 0 0,2 0 0 0 0,-1-1-1 0 0,1 0 1 0 0,0 0 0 0 0,1-1 0 0 0,0-1-1 0 0,0 1 1 0 0,0-2 0 0 0,1 1-1 0 0,0-2 1 0 0,0 1 0 0 0,0-1-1 0 0,1-1 1 0 0,-1 0 0 0 0,1-1 0 0 0,0 0-1 0 0,7 0-79 0 0,240 13 822 0 0,-79-41-1301 0 0,-177 25 189 0 0,14-4-746 0 0,-8 0-4373 0 0,-6 1-7239 0 0</inkml:trace>
  <inkml:trace contextRef="#ctx0" brushRef="#br0" timeOffset="95870.731">4901 2281 0 0 0,'0'0'361'0'0,"0"0"449"0"0,0 0 259 0 0,0 0 264 0 0,0 0 244 0 0,0 0 125 0 0,0 0-26 0 0,0 0-141 0 0,0 0-196 0 0,0 0-180 0 0,0 0-118 0 0,5-3-91 0 0,17-10-25 0 0,-16 10-1 0 0,-6 3-17 0 0,-5 16 2866 0 0,-97 108-1684 0 0,11-17-4880 0 0,79-85-1604 0 0,9-15 622 0 0,0-3-3629 0 0</inkml:trace>
  <inkml:trace contextRef="#ctx0" brushRef="#br0" timeOffset="121956.083">724 2804 0 0 0,'0'0'907'0'0,"0"0"421"0"0,0 0 490 0 0,0 0 309 0 0,0 0 237 0 0,0 0 68 0 0,0 0-291 0 0,0 0-299 0 0,0 0-321 0 0,-8 9-368 0 0,-59 59 491 0 0,-287 156 2029 0 0,331-211-3600 0 0,18-11-63 0 0,1 0 0 0 0,-1 0 0 0 0,1 0 1 0 0,0 0-1 0 0,0 1 0 0 0,0-1 0 0 0,0 1 0 0 0,0 0 0 0 0,0 0 1 0 0,1 1-1 0 0,0-1 0 0 0,-1 1 0 0 0,1 0 0 0 0,1 0 0 0 0,-1 0 1 0 0,0 0-1 0 0,1 0 0 0 0,0 0 0 0 0,0 1 0 0 0,0 0-10 0 0,4-2 0 0 0,-1-1-1 0 0,1 0 0 0 0,0 1 1 0 0,0-1-1 0 0,0 0 0 0 0,0 0 1 0 0,1 0-1 0 0,-1 0 0 0 0,0-1 1 0 0,1 1-1 0 0,-1 0 0 0 0,1-1 1 0 0,0 0-1 0 0,0 0 1 0 0,-1 0-1 0 0,1 0 0 0 0,0 0 1 0 0,0 0-1 0 0,0-1 0 0 0,0 1 1 0 0,0-1-1 0 0,0 0 0 0 0,0 0 1 0 0,0 0-1 0 0,0 0 0 0 0,0-1 1 0 0,-1 1 0 0 0,7 1 9 0 0,132 5 57 0 0,-112-7-59 0 0,0 1 1 0 0,0 1-1 0 0,0 1 0 0 0,0 2 1 0 0,0 1-1 0 0,-1 1 1 0 0,0 2-1 0 0,0 0 0 0 0,24 12-7 0 0,-50-19 22 0 0,1 1 0 0 0,0-1-1 0 0,0 1 1 0 0,-1 0-1 0 0,1 0 1 0 0,-1 0 0 0 0,0 0-1 0 0,1 0 1 0 0,-1 0 0 0 0,0 0-1 0 0,0 1 1 0 0,-1-1-1 0 0,1 1 1 0 0,0 0 0 0 0,-1-1-1 0 0,0 1 1 0 0,1 0 0 0 0,-1 0-1 0 0,0 0 1 0 0,0 0-1 0 0,-1 0 1 0 0,1 0 0 0 0,-1 0-1 0 0,1 0 1 0 0,-1 0 0 0 0,0 0-1 0 0,0 0 1 0 0,-1 1-1 0 0,1-1 1 0 0,0 0 0 0 0,-1 0-1 0 0,0 0 1 0 0,0 0 0 0 0,0 0-1 0 0,0 0 1 0 0,0-1-1 0 0,-1 1 1 0 0,1 0 0 0 0,-1-1-1 0 0,0 1 1 0 0,1 0 0 0 0,-3 1-22 0 0,-13 12 88 0 0,0 0 0 0 0,0-2 0 0 0,-2 0 1 0 0,0-1-1 0 0,0-1 0 0 0,-1-1 0 0 0,0 0 1 0 0,-1-2-1 0 0,-1 0 0 0 0,1-2 0 0 0,-17 4-88 0 0,-36-3-398 0 0,73-10 278 0 0,0 1 0 0 0,0 0 0 0 0,-1 0 1 0 0,1-1-1 0 0,1 1 0 0 0,-1 0 1 0 0,0-1-1 0 0,0 1 0 0 0,0-1 0 0 0,1 0 1 0 0,-1 1-1 0 0,1-1 0 0 0,-1 1 1 0 0,1-1-1 0 0,-1 0 0 0 0,1 1 0 0 0,0-1 1 0 0,0 0-1 0 0,0 1 0 0 0,0-1 0 0 0,0 0 1 0 0,0 0-1 0 0,1 1 0 0 0,-1-1 1 0 0,1 1-1 0 0,-1-1 0 0 0,1 0 0 0 0,-1 1 1 0 0,1-1-1 0 0,0 1 0 0 0,0-1 1 0 0,0 1-1 0 0,0-1 0 0 0,0 1 0 0 0,1-1 120 0 0,12-20-3481 0 0,-4 8-2497 0 0,0-1-5203 0 0</inkml:trace>
  <inkml:trace contextRef="#ctx0" brushRef="#br0" timeOffset="122210.671">1215 2748 17940 0 0,'0'0'1181'0'0,"0"0"-286"0"0,0 0 9 0 0,0 0 171 0 0,0 0 87 0 0,0 0-50 0 0,-2 37-178 0 0,-9 115-235 0 0,-30 96 591 0 0,-6-45-1364 0 0,5-128-1089 0 0,19-60-2912 0 0,-5-5-5152 0 0,21-10-2666 0 0</inkml:trace>
  <inkml:trace contextRef="#ctx0" brushRef="#br0" timeOffset="123210.281">965 3102 11426 0 0,'0'0'1405'0'0,"0"0"-342"0"0,0 0-90 0 0,0 0 63 0 0,0 0 14 0 0,0 0-109 0 0,0 0-198 0 0,0 0-191 0 0,0 0-181 0 0,0 0-155 0 0,32 0-92 0 0,100 5-85 0 0,-68 12-83 0 0,108 56-4153 0 0,-138-64 2479 0 0,51 13-1180 0 0,4-12 4184 0 0,-71-11-721 0 0,1-1-1 0 0,-1-1 1 0 0,0-1 0 0 0,0 0-1 0 0,0-2 1 0 0,0 0-1 0 0,-1-1 1 0 0,0 0 0 0 0,-1-1-1 0 0,0-1 1 0 0,0-1 0 0 0,0 0-1 0 0,11-12-564 0 0,14-29 1134 0 0,-40 49-1120 0 0,0 1 0 0 0,-1 0-1 0 0,1 0 1 0 0,-1-1 0 0 0,1 1 0 0 0,-1 0-1 0 0,0-1 1 0 0,1 1 0 0 0,-1 0 0 0 0,0-1 0 0 0,0 1-1 0 0,0-1 1 0 0,0 1 0 0 0,0 0 0 0 0,0-1-1 0 0,0 1 1 0 0,-1 0 0 0 0,1-1 0 0 0,-1 1 0 0 0,1 0-1 0 0,0-1 1 0 0,-1 1 0 0 0,0 0 0 0 0,1 0-1 0 0,-1-1 1 0 0,0 1 0 0 0,0 0 0 0 0,0 0 0 0 0,1 0-1 0 0,-1 0 1 0 0,0 0 0 0 0,0 0 0 0 0,-1 0-1 0 0,1 1 1 0 0,0-1 0 0 0,0 0 0 0 0,0 0 0 0 0,0 1-1 0 0,-1-1 1 0 0,1 1 0 0 0,0-1 0 0 0,-2 1-14 0 0,-7-2-35 0 0,0 0 1 0 0,0 1 0 0 0,0 0 0 0 0,-1 0 0 0 0,1 2 0 0 0,0-1 0 0 0,0 1 0 0 0,0 0 0 0 0,0 1 0 0 0,0 1 0 0 0,0-1-1 0 0,0 1 1 0 0,0 1 0 0 0,1 0 0 0 0,0 0 0 0 0,-1 1 0 0 0,2 0 0 0 0,-1 1 0 0 0,1 0 0 0 0,0 0 0 0 0,0 1-1 0 0,0 0 1 0 0,1 0 0 0 0,0 1 0 0 0,1 0 0 0 0,-1 0 0 0 0,2 0 0 0 0,-1 1 0 0 0,1 0 0 0 0,0 0 0 0 0,1 0-1 0 0,0 1 1 0 0,1-1 0 0 0,0 1 0 0 0,0 0 0 0 0,1 0 0 0 0,-1 10 34 0 0,3-15 5 0 0,0 0 0 0 0,0 0 0 0 0,1 0 0 0 0,0 0 0 0 0,0-1-1 0 0,0 1 1 0 0,0 0 0 0 0,1-1 0 0 0,-1 1 0 0 0,1 0 0 0 0,0-1 0 0 0,1 0 0 0 0,-1 0 0 0 0,1 1 0 0 0,0-1 0 0 0,0-1-1 0 0,0 1 1 0 0,0 0 0 0 0,1-1 0 0 0,0 0 0 0 0,-1 0 0 0 0,1 0 0 0 0,0 0 0 0 0,1 0 0 0 0,-1-1 0 0 0,1 1-5 0 0,8 4 30 0 0,1-1 0 0 0,-1 0 0 0 0,1-1 0 0 0,0 0 1 0 0,1-2-1 0 0,-1 1 0 0 0,1-2 0 0 0,1 1-30 0 0,9-1 110 0 0,-1 0-1 0 0,0-1 0 0 0,0-2 1 0 0,0 0-1 0 0,1-2 1 0 0,-1 0-1 0 0,-1-2 0 0 0,1-1 1 0 0,-1 0-1 0 0,0-2 0 0 0,0-1 1 0 0,16-9-110 0 0,-30 14 44 0 0,14-7 76 0 0,0-1 1 0 0,-2 0-1 0 0,1-2 0 0 0,-2 0 0 0 0,1-1 0 0 0,-2-1 0 0 0,15-17-120 0 0,-28 28-4 0 0,1-1-1 0 0,-2-1 1 0 0,1 1 0 0 0,-1-1-1 0 0,0 0 1 0 0,0 0 0 0 0,-1 0-1 0 0,0-1 1 0 0,0 1 0 0 0,-1-1-1 0 0,0 0 1 0 0,-1 0 0 0 0,1 0-1 0 0,-1-1 1 0 0,-1 1 0 0 0,0 0-1 0 0,0-1 1 0 0,0 1 0 0 0,-1-3 4 0 0,-3 8-31 0 0,1 0 0 0 0,0 1 0 0 0,-1-1 0 0 0,0 1 0 0 0,0-1 0 0 0,1 1 0 0 0,-1 0 0 0 0,-1 0 0 0 0,1 0 1 0 0,0 0-1 0 0,0 1 0 0 0,-1-1 0 0 0,1 1 0 0 0,-1 0 0 0 0,1 0 0 0 0,-1 0 0 0 0,1 1 0 0 0,-1-1 0 0 0,0 1 1 0 0,1 0-1 0 0,-1 0 0 0 0,0 0 0 0 0,1 0 0 0 0,-1 1 0 0 0,0-1 0 0 0,1 1 0 0 0,-1 0 0 0 0,1 0 1 0 0,-1 1-1 0 0,-2 0 31 0 0,-5 2-28 0 0,1 0 0 0 0,0 0 0 0 0,0 1 0 0 0,1 0 1 0 0,-1 0-1 0 0,1 1 0 0 0,0 0 0 0 0,1 1 1 0 0,-1 0-1 0 0,1 1 0 0 0,1-1 0 0 0,0 2 0 0 0,0-1 1 0 0,0 1-1 0 0,1 0 0 0 0,0 0 0 0 0,1 0 0 0 0,0 1 1 0 0,0 0-1 0 0,1 0 0 0 0,1 0 0 0 0,-1 1 0 0 0,2-1 1 0 0,-1 1-1 0 0,1 8 28 0 0,1-15 8 0 0,1 0 0 0 0,1 0 0 0 0,-1 0 0 0 0,0 0 0 0 0,1 0 0 0 0,0 0 0 0 0,0 0 0 0 0,0 0 0 0 0,0 0 0 0 0,1 0 0 0 0,0 0 0 0 0,0-1 0 0 0,0 1 0 0 0,0-1 0 0 0,0 1 0 0 0,0-1 0 0 0,1 0 0 0 0,0 0 0 0 0,0 0 0 0 0,0 0 0 0 0,0-1 0 0 0,0 1 0 0 0,0-1 0 0 0,1 1 0 0 0,-1-1 0 0 0,4 1-8 0 0,14 5 59 0 0,0-1 0 0 0,1 0-1 0 0,0-2 1 0 0,0-1 0 0 0,0 0 0 0 0,0-2 0 0 0,0-1-1 0 0,1 0 1 0 0,-1-2 0 0 0,0 0 0 0 0,1-2 0 0 0,-1 0 0 0 0,0-1-1 0 0,-1-2 1 0 0,1 0 0 0 0,-1-1 0 0 0,0-1 0 0 0,3-3-59 0 0,7-2 98 0 0,0-1 0 0 0,-1-2 1 0 0,0-1-1 0 0,-2-1 0 0 0,0-1 1 0 0,-1-2-1 0 0,-1-1 0 0 0,-1 0 1 0 0,0-2-1 0 0,-2-1 0 0 0,-1-1 0 0 0,-2-1 1 0 0,0-1-1 0 0,5-12-98 0 0,-18 27-16 0 0,0-1-1 0 0,-1 0 1 0 0,-1 0-1 0 0,0 0 1 0 0,-1-1-1 0 0,-1 1 1 0 0,0-1-1 0 0,-1 0 1 0 0,0 0-1 0 0,-1 0 1 0 0,-1 0-1 0 0,0 0 1 0 0,-2 0-1 0 0,1 0 1 0 0,-2 0-1 0 0,0 0 0 0 0,-1 0 1 0 0,0 1-1 0 0,-1 0 1 0 0,0 0-1 0 0,-2 0 1 0 0,1 0-1 0 0,-2 1 1 0 0,-6-10 16 0 0,11 20 0 0 0,0 1-1 0 0,0-1 1 0 0,0 0 0 0 0,0 1-1 0 0,0 0 1 0 0,-1-1 0 0 0,1 1-1 0 0,-1 1 1 0 0,1-1 0 0 0,-1 0-1 0 0,0 1 1 0 0,1 0 0 0 0,-1 0 0 0 0,0 0-1 0 0,0 0 1 0 0,0 1 0 0 0,0-1-1 0 0,0 1 1 0 0,0 0 0 0 0,0 0-1 0 0,0 1 1 0 0,0-1 0 0 0,0 1-1 0 0,0 0 1 0 0,0 0 0 0 0,1 0-1 0 0,-1 0 1 0 0,0 1 0 0 0,1 0-1 0 0,-1-1 1 0 0,1 1 0 0 0,-1 1-1 0 0,1-1 1 0 0,0 0 0 0 0,0 1 0 0 0,0 0-1 0 0,0-1 1 0 0,0 1 0 0 0,1 0-1 0 0,-1 1 1 0 0,1-1 0 0 0,-1 1 0 0 0,-8 13 32 0 0,0-1 1 0 0,1 1 0 0 0,1 1-1 0 0,0 0 1 0 0,2 0-1 0 0,0 1 1 0 0,1-1 0 0 0,0 2-1 0 0,2-1 1 0 0,0 0 0 0 0,2 1-1 0 0,0 0 1 0 0,1 0 0 0 0,1 7-33 0 0,2 21 249 0 0,2-1 0 0 0,2 0 0 0 0,2 0 0 0 0,3-1 1 0 0,7 21-250 0 0,69 135 859 0 0,-38-131-849 0 0,-23-64 21 0 0,7-14-447 0 0,-33 7 126 0 0,0-8-8243 0 0,0 5-3174 0 0</inkml:trace>
  <inkml:trace contextRef="#ctx0" brushRef="#br0" timeOffset="125541.676">3450 3514 3041 0 0,'0'0'3182'0'0,"0"0"-1291"0"0,0 0-535 0 0,0 0 103 0 0,0 0 279 0 0,0 0 157 0 0,0 0-135 0 0,0 0-364 0 0,0 0-414 0 0,0 0-249 0 0,0 0-76 0 0,-2 11 619 0 0,-9 5-1049 0 0,0 0 0 0 0,-1 0 1 0 0,-1-2-1 0 0,0 0 0 0 0,-1 0 0 0 0,-16 11-227 0 0,14-10-104 0 0,-49 28-1263 0 0,41-29-2211 0 0,0 2-4871 0 0,16-9-782 0 0</inkml:trace>
  <inkml:trace contextRef="#ctx0" brushRef="#br0" timeOffset="126392.119">4260 3205 6945 0 0,'0'0'2465'0'0,"0"0"-417"0"0,0 0-323 0 0,0 0 23 0 0,0 0 45 0 0,0 0-70 0 0,0 0-263 0 0,0 0-403 0 0,0 0-371 0 0,0 0-251 0 0,0 0-110 0 0,0 0-18 0 0,0 0 32 0 0,-9 18 9 0 0,-28 57-38 0 0,23 3 277 0 0,15-58-449 0 0,-2-13-99 0 0,1 1 1 0 0,-1-1-1 0 0,1 1 1 0 0,1-1 0 0 0,0 0-1 0 0,0 1 1 0 0,0-1 0 0 0,1 1-1 0 0,0-1 1 0 0,0 0 0 0 0,1 0-1 0 0,0 0 1 0 0,0-1 0 0 0,0 1-1 0 0,1-1 1 0 0,0 1 0 0 0,1-1-1 0 0,-1 0 1 0 0,1-1 0 0 0,0 1-1 0 0,1-1 1 0 0,-1 0-1 0 0,1 0 1 0 0,0-1 0 0 0,0 1-1 0 0,3 0-39 0 0,2-3 36 0 0,0 0-1 0 0,0 0 0 0 0,0-1 0 0 0,0-1 1 0 0,0 0-1 0 0,1 0 0 0 0,-1-1 0 0 0,0-1 1 0 0,0 0-1 0 0,0 0 0 0 0,0-1 0 0 0,-1 0 1 0 0,1-1-1 0 0,-1-1 0 0 0,0 1 0 0 0,0-1 1 0 0,0-1-1 0 0,0 0 0 0 0,-1-1 0 0 0,0 1 1 0 0,-1-2-1 0 0,6-5-35 0 0,-2 5 25 0 0,147-128 215 0 0,-122 98-160 0 0,-19 70-306 0 0,-15-25 229 0 0,1 0 0 0 0,0 0 0 0 0,0-1 0 0 0,0 1 0 0 0,1-1 0 0 0,0 0 0 0 0,0 0 0 0 0,1-1 0 0 0,0 0 0 0 0,0 0 0 0 0,0 0 0 0 0,0-1 0 0 0,1 1 1 0 0,0-1-1 0 0,0-1 0 0 0,0 0 0 0 0,0 0 0 0 0,0 0 0 0 0,1-1 0 0 0,-1 0 0 0 0,1 0 0 0 0,-1-1 0 0 0,4 1-3 0 0,-1-1 54 0 0,0-1 0 0 0,0 0 0 0 0,1 0 1 0 0,-1-1-1 0 0,0 0 0 0 0,0-1 0 0 0,0 0 1 0 0,0 0-1 0 0,0-1 0 0 0,-1-1 0 0 0,1 1 0 0 0,-1-2 1 0 0,0 1-1 0 0,0-1 0 0 0,0-1 0 0 0,-1 1 1 0 0,1-2-1 0 0,-2 1 0 0 0,1-1 0 0 0,-1 0 1 0 0,0 0-1 0 0,0-1 0 0 0,-1 0 0 0 0,0-1 1 0 0,0 1-1 0 0,-1-1 0 0 0,1-2-54 0 0,-4 5 16 0 0,0-1 1 0 0,-1 1 0 0 0,1-1-1 0 0,-2 0 1 0 0,1 0-1 0 0,-1 0 1 0 0,1 1-1 0 0,-2-1 1 0 0,1 0-1 0 0,-1 0 1 0 0,0 0-1 0 0,-1 1 1 0 0,0-2-17 0 0,-4 3-702 0 0,2 17-9788 0 0,4-5-1142 0 0</inkml:trace>
  <inkml:trace contextRef="#ctx0" brushRef="#br0" timeOffset="126723.833">5359 3374 1896 0 0,'0'0'2446'0'0,"0"0"104"0"0,0 0 228 0 0,0 0 48 0 0,0 0-267 0 0,0 0-425 0 0,0 0-422 0 0,33-3-367 0 0,103-14-284 0 0,-53-6 441 0 0,1-25 513 0 0,-82 46-1972 0 0,1 0 0 0 0,-1-1 0 0 0,1 1 0 0 0,-1 0 1 0 0,0-1-1 0 0,0 1 0 0 0,0-1 0 0 0,0 0 0 0 0,-1 0 0 0 0,1 0 0 0 0,-1 0 0 0 0,1 0 1 0 0,-1 0-1 0 0,0 0 0 0 0,0 0 0 0 0,-1 0 0 0 0,1 0 0 0 0,-1-1 0 0 0,1 1 0 0 0,-1 0 0 0 0,0 0 1 0 0,0-1-1 0 0,-1 1 0 0 0,1 0 0 0 0,-1-1 0 0 0,1 1 0 0 0,-2-3-43 0 0,-1 3 0 0 0,0 0 1 0 0,1 1-1 0 0,-2-1 0 0 0,1 1 0 0 0,0-1 0 0 0,0 1 0 0 0,-1 0 1 0 0,1 0-1 0 0,-1 1 0 0 0,0-1 0 0 0,1 1 0 0 0,-1 0 1 0 0,0 0-1 0 0,0 0 0 0 0,0 0 0 0 0,0 0 0 0 0,0 1 0 0 0,0 0 1 0 0,0 0-1 0 0,0 0 0 0 0,0 0 0 0 0,0 1 0 0 0,-4-1-14 0 0,0 1-1 0 0,0 0 1 0 0,0 1-1 0 0,0 0 1 0 0,0 0-1 0 0,0 1 1 0 0,1-1-1 0 0,-1 2 1 0 0,1-1-1 0 0,0 1 1 0 0,0 0-1 0 0,0 0 1 0 0,1 1-1 0 0,-1 0 1 0 0,1 0-1 0 0,0 1 1 0 0,1 0-1 0 0,-1 0 1 0 0,1 0-1 0 0,0 0 1 0 0,1 1-1 0 0,-3 5 15 0 0,2-5-2 0 0,1 0 0 0 0,0 0-1 0 0,0 0 1 0 0,1 0-1 0 0,-1 1 1 0 0,2-1 0 0 0,-1 1-1 0 0,1 0 1 0 0,0 0-1 0 0,1 0 1 0 0,0 0 0 0 0,0 0-1 0 0,1 0 1 0 0,0 0-1 0 0,0 0 1 0 0,1 0 0 0 0,0 0-1 0 0,1 0 1 0 0,-1 0-1 0 0,1 0 1 0 0,1 0 0 0 0,0-1-1 0 0,0 1 1 0 0,0-1-1 0 0,2 3 3 0 0,2 2-27 0 0,0-1 0 0 0,1 1 1 0 0,1-2-1 0 0,-1 1 0 0 0,2-1 0 0 0,-1 0 0 0 0,1-1 0 0 0,1 0 0 0 0,0 0 0 0 0,0-1 0 0 0,1-1 0 0 0,0 0 0 0 0,0-1 0 0 0,0 0 0 0 0,1 0 0 0 0,0-2 0 0 0,0 1 0 0 0,0-2 0 0 0,1 0 0 0 0,-1 0 0 0 0,4-1 27 0 0,22 0-2017 0 0,-13-1-6425 0 0,-12-1-3906 0 0</inkml:trace>
  <inkml:trace contextRef="#ctx0" brushRef="#br0" timeOffset="127589.835">6642 3323 0 0 0,'0'0'464'0'0,"0"0"416"0"0,0 0 118 0 0,0 0 66 0 0,0 0 100 0 0,0 0 178 0 0,0 0 182 0 0,21-13 161 0 0,61-36 119 0 0,-62 37 15 0 0,-21 9 2752 0 0,-3-1-2570 0 0,-62 7 1389 0 0,55 2-3247 0 0,1 1 0 0 0,0 0 0 0 0,0 0 0 0 0,1 1 0 0 0,-1 0 0 0 0,2 1 0 0 0,-1 0-1 0 0,1 0 1 0 0,0 1 0 0 0,1 0 0 0 0,-6 8-143 0 0,10-12 5 0 0,0-1-1 0 0,1 0 0 0 0,-1 1 1 0 0,1 0-1 0 0,0 0 1 0 0,0-1-1 0 0,1 1 1 0 0,-1 0-1 0 0,1 0 1 0 0,0 1-1 0 0,1-1 1 0 0,-1 0-1 0 0,1 0 1 0 0,0 0-1 0 0,0 0 0 0 0,0 1 1 0 0,1-1-1 0 0,0 0 1 0 0,0 0-1 0 0,0 0 1 0 0,1 0-1 0 0,0 0 1 0 0,0 0-1 0 0,0-1 1 0 0,0 1-1 0 0,1-1 1 0 0,1 3-5 0 0,5 1-21 0 0,0 0 1 0 0,0-1 0 0 0,1 0 0 0 0,0 0 0 0 0,0-1 0 0 0,1 0 0 0 0,-1-1 0 0 0,1 0 0 0 0,1-1 0 0 0,-1 0 0 0 0,1-1 0 0 0,-1 0 0 0 0,1-1 0 0 0,0 0 0 0 0,0-1 0 0 0,0 0 0 0 0,0-1 0 0 0,0 0 0 0 0,0-1 0 0 0,9-2 20 0 0,-5 3-61 0 0,3-1-153 0 0,0-1 0 0 0,0-1 0 0 0,0-1-1 0 0,-1 0 1 0 0,1-1 0 0 0,-1-1 0 0 0,-1-1 0 0 0,6-3 214 0 0,131-77-5923 0 0,11-42-4818 0 0,-141 89 12253 0 0,-48 41 1478 0 0,-61 57 2261 0 0,78-53-4947 0 0,0 0 1 0 0,0 1 0 0 0,0 0-1 0 0,1 0 1 0 0,0 0 0 0 0,0 1-1 0 0,1 0 1 0 0,0 0 0 0 0,0 0-1 0 0,0 1 1 0 0,1-1 0 0 0,0 1-1 0 0,1 0 1 0 0,0 1 0 0 0,0-1-1 0 0,1 0 1 0 0,0 1 0 0 0,0 0-1 0 0,1-1 1 0 0,0 1 0 0 0,0 0-1 0 0,1 8-304 0 0,3-12 75 0 0,0 0-1 0 0,0 0 0 0 0,1 0 1 0 0,-1-1-1 0 0,1 0 0 0 0,0 1 0 0 0,0-1 1 0 0,1-1-1 0 0,-1 1 0 0 0,1-1 1 0 0,-1 1-1 0 0,1-1 0 0 0,0-1 1 0 0,1 1-1 0 0,-1-1 0 0 0,0 0 0 0 0,1 0 1 0 0,-1 0-1 0 0,1-1 0 0 0,-1 0 1 0 0,5 1-75 0 0,4 1 106 0 0,0-1 1 0 0,0 0-1 0 0,0 0 0 0 0,0-2 1 0 0,0 0-1 0 0,1 0 1 0 0,-1-1-1 0 0,0-1 1 0 0,0 0-1 0 0,0-1 0 0 0,-1-1 1 0 0,1 0-1 0 0,-1-1 1 0 0,0 0-1 0 0,0-1 0 0 0,0-1 1 0 0,-1 0-1 0 0,0 0 1 0 0,0-1-1 0 0,-1-1 1 0 0,0 0-1 0 0,0-1 0 0 0,-1 0 1 0 0,0 0-1 0 0,1-4-106 0 0,-8 10 11 0 0,0 0 0 0 0,-1 0-1 0 0,0 0 1 0 0,1 0 0 0 0,-2-1 0 0 0,1 1-1 0 0,0-1 1 0 0,-1 1 0 0 0,0-1 0 0 0,0 0-1 0 0,0 0 1 0 0,-1 1 0 0 0,1-1 0 0 0,-1 0-1 0 0,0 0 1 0 0,-1 0 0 0 0,1 1-1 0 0,-1-1 1 0 0,0 0 0 0 0,0 1 0 0 0,-1-1-1 0 0,1 0 1 0 0,-1 1 0 0 0,0 0 0 0 0,0-1-1 0 0,0 1 1 0 0,-1 0 0 0 0,1 0 0 0 0,-1 0-1 0 0,0 0 1 0 0,0 1 0 0 0,-1-1-1 0 0,1 1 1 0 0,-1 0 0 0 0,0 0 0 0 0,0 0-1 0 0,0 0 1 0 0,0 1 0 0 0,0 0 0 0 0,0 0-1 0 0,-3-1-10 0 0,-4-1-150 0 0,-1 0-1 0 0,0 1 0 0 0,1 0 0 0 0,-1 1 0 0 0,0 1 1 0 0,-1 0-1 0 0,1 0 0 0 0,0 2 0 0 0,0-1 0 0 0,0 1 1 0 0,0 1-1 0 0,0 0 0 0 0,0 1 0 0 0,0 0 1 0 0,-6 3 150 0 0,-25 24-2770 0 0,22-5-5331 0 0,16-14-3203 0 0</inkml:trace>
  <inkml:trace contextRef="#ctx0" brushRef="#br0" timeOffset="127877.108">7765 3345 6465 0 0,'0'0'2948'0'0,"0"0"-620"0"0,0 0-219 0 0,0 0 30 0 0,0 0-51 0 0,0 0-230 0 0,0 0-398 0 0,0 0-457 0 0,0 0-369 0 0,0 0-237 0 0,0 0-141 0 0,0 0-61 0 0,0 0-34 0 0,0 14-23 0 0,1 48-18 0 0,1-56-98 0 0,0 0 1 0 0,0 0 0 0 0,0-1-1 0 0,0 1 1 0 0,1-1 0 0 0,0 0-1 0 0,0 0 1 0 0,1 0 0 0 0,-1 0 0 0 0,1-1-1 0 0,0 1 1 0 0,0-1 0 0 0,1 0-1 0 0,-1 0 1 0 0,1-1 0 0 0,0 1 0 0 0,0-1-1 0 0,0 0 1 0 0,0 0 0 0 0,1-1-1 0 0,-1 1 1 0 0,1-1 0 0 0,0 0 0 0 0,-1-1-1 0 0,1 1 1 0 0,0-1 0 0 0,0-1-1 0 0,0 1 1 0 0,0-1 0 0 0,0 0-1 0 0,0 0 1 0 0,0-1 0 0 0,0 1 0 0 0,0-1-1 0 0,0-1 1 0 0,1 0-23 0 0,8-2-26 0 0,-1-1-1 0 0,0-1 1 0 0,0 0-1 0 0,-1-1 1 0 0,0-1-1 0 0,0 0 1 0 0,-1-1-1 0 0,0 0 1 0 0,0-1-1 0 0,-1 0 1 0 0,0 0-1 0 0,-1-2 1 0 0,0 1-1 0 0,-1-1 1 0 0,6-10 26 0 0,8-12-1701 0 0,-13 9-6637 0 0,-8 17-3365 0 0</inkml:trace>
  <inkml:trace contextRef="#ctx0" brushRef="#br0" timeOffset="128130.045">8384 2741 15427 0 0,'0'0'1719'0'0,"0"0"-953"0"0,0 0-275 0 0,0 0 190 0 0,0 0 287 0 0,0 0 149 0 0,0 0-25 0 0,0 0-167 0 0,0 0-193 0 0,0 0-141 0 0,2 36-100 0 0,6 112-82 0 0,-6 36 533 0 0,-52 154-606 0 0,40-268-1069 0 0,30-78-929 0 0,19-28-1807 0 0,-9 13-2667 0 0,-22 17 3310 0 0,5-5-7283 0 0</inkml:trace>
  <inkml:trace contextRef="#ctx0" brushRef="#br0" timeOffset="128545.124">8726 3186 8362 0 0,'0'0'2450'0'0,"0"0"-1014"0"0,0 0-337 0 0,0 0 60 0 0,0 0 110 0 0,0 0 6 0 0,0 0-161 0 0,0 0-190 0 0,0 0-166 0 0,0 0-137 0 0,0 0-109 0 0,0 0-104 0 0,-17 31-101 0 0,-52 92-80 0 0,49-62 41 0 0,21-51-210 0 0,-1-5-24 0 0,0 1 0 0 0,1-1 0 0 0,0 0 0 0 0,0 1-1 0 0,0-1 1 0 0,0 0 0 0 0,1 0 0 0 0,0 0 0 0 0,0 0 0 0 0,0 0-1 0 0,1 0 1 0 0,-1 0 0 0 0,1-1 0 0 0,0 1 0 0 0,1-1-1 0 0,-1 0 1 0 0,1 0 0 0 0,0 0 0 0 0,0-1 0 0 0,0 1-1 0 0,0-1 1 0 0,1 0 0 0 0,-1 0 0 0 0,1-1 0 0 0,0 1-1 0 0,-1-1 1 0 0,1 0 0 0 0,0 0 0 0 0,1 0 0 0 0,-1-1 0 0 0,3 1-35 0 0,2 0 106 0 0,1 0 0 0 0,0-1 0 0 0,0 0 0 0 0,0-1 0 0 0,0 0-1 0 0,-1 0 1 0 0,1-1 0 0 0,0 0 0 0 0,0-1 0 0 0,-1-1 0 0 0,1 0-1 0 0,-1 0 1 0 0,0-1 0 0 0,0 0 0 0 0,4-2-105 0 0,7-9 60 0 0,-2 0-1 0 0,1-1 1 0 0,-2-1 0 0 0,0-1-1 0 0,-1 0 1 0 0,-1-1 0 0 0,-1-1 0 0 0,-1 0-1 0 0,0-2 1 0 0,-2 1 0 0 0,0-1-1 0 0,-2-1 1 0 0,0 0 0 0 0,-2-1-1 0 0,0 1 1 0 0,-2-2 0 0 0,0 1-1 0 0,-2-1 1 0 0,-1 1 0 0 0,0-1 0 0 0,-2 0-1 0 0,-1 0 1 0 0,-1 0 0 0 0,-2 0-1 0 0,-1-10-59 0 0,3 26-26 0 0,-1 0 1 0 0,1-1-1 0 0,-1 1 0 0 0,-1 0 0 0 0,0 0 0 0 0,0 0 0 0 0,0 0 0 0 0,-1 0 1 0 0,-1 1-1 0 0,0 0 0 0 0,0 0 0 0 0,0 0 0 0 0,-1 1 0 0 0,0-1 0 0 0,0 1 0 0 0,-1 1 1 0 0,0-1-1 0 0,0 1 0 0 0,-1 0 0 0 0,0 1 0 0 0,0 0 0 0 0,0 0 0 0 0,0 1 1 0 0,-1 0-1 0 0,0 0 0 0 0,1 1 0 0 0,-2 0 0 0 0,-8-1 26 0 0,12 3-5 0 0,-1 1 0 0 0,1 0 0 0 0,-1 0 0 0 0,0 1 0 0 0,1 0 0 0 0,-1 0 0 0 0,1 0 0 0 0,-1 1 0 0 0,1 0 0 0 0,0 0 0 0 0,0 1 0 0 0,0 0 0 0 0,0 0 0 0 0,0 0-1 0 0,1 1 1 0 0,-1 0 0 0 0,1 0 0 0 0,0 0 0 0 0,0 0 0 0 0,1 1 0 0 0,-1 0 0 0 0,1 0 0 0 0,0 1 5 0 0,-4 6 15 0 0,0 0 0 0 0,0 1 0 0 0,2 0 0 0 0,-1 0 0 0 0,2 0 0 0 0,0 1 0 0 0,0 0 0 0 0,2 0 0 0 0,-1 0 0 0 0,2 1 0 0 0,0-1 0 0 0,1 1 0 0 0,0 0 0 0 0,1-1 0 0 0,1 1 0 0 0,1 8-15 0 0,2-1 19 0 0,0 0 0 0 0,2 0 0 0 0,0-1 0 0 0,2 0 0 0 0,0 0 0 0 0,2-1 0 0 0,0 0 0 0 0,1-1 0 0 0,1 0 0 0 0,0 0-1 0 0,2-1 1 0 0,0-1 0 0 0,1-1 0 0 0,1 0 0 0 0,3 2-19 0 0,5 4-22 0 0,0-1 0 0 0,1-1 1 0 0,2-2-1 0 0,0 0 0 0 0,13 5 22 0 0,58 11-1896 0 0,-72-27-1519 0 0,-8-3-6679 0 0</inkml:trace>
  <inkml:trace contextRef="#ctx0" brushRef="#br0" timeOffset="129775.125">9869 2862 0 0 0,'0'0'261'0'0,"0"0"832"0"0,0 0 392 0 0,0 0 164 0 0,0 0 23 0 0,0 0-30 0 0,0 0-110 0 0,0 0-73 0 0,0 0-39 0 0,-2-14-93 0 0,-8-42-72 0 0,7 42-132 0 0,3 14-159 0 0,0 0-120 0 0,0 0-122 0 0,0 0-118 0 0,0 0-108 0 0,0 0-126 0 0,0 0-94 0 0,0 74 2207 0 0,7 366 451 0 0,-5-392-2877 0 0,2 0 0 0 0,2-1 0 0 0,2 1 0 0 0,3-1 0 0 0,9 25-57 0 0,-4-46-1 0 0,-16-26 12 0 0,10-8 261 0 0,12-28-235 0 0,1 1 0 0 0,2 1 0 0 0,2 1 0 0 0,1 2 0 0 0,1 0 1 0 0,2 2-1 0 0,0 2 0 0 0,31-21-37 0 0,-58 45-1 0 0,0 0-1 0 0,0 0 1 0 0,0 1 0 0 0,0 0-1 0 0,0 0 1 0 0,0 0 0 0 0,1 0-1 0 0,-1 0 1 0 0,1 1 0 0 0,0 0-1 0 0,-1 0 1 0 0,1 0 0 0 0,0 1-1 0 0,-1-1 1 0 0,5 1 1 0 0,8 48-23 0 0,-14 48 170 0 0,-5-85-132 0 0,2 1-1 0 0,-1 0 1 0 0,1 0 0 0 0,1 0-1 0 0,0-1 1 0 0,1 1 0 0 0,0 0-1 0 0,1-1 1 0 0,0 1 0 0 0,1-1-1 0 0,0 0 1 0 0,4 7-15 0 0,11-9-1616 0 0,-5-18-2807 0 0,3-2-4988 0 0,-10 8-1894 0 0</inkml:trace>
  <inkml:trace contextRef="#ctx0" brushRef="#br0" timeOffset="130529.628">10953 3278 7258 0 0,'0'0'1531'0'0,"0"0"-250"0"0,0 0-62 0 0,0 0 63 0 0,0 0 31 0 0,0 0-74 0 0,0 0-135 0 0,0 0-142 0 0,0 0-131 0 0,-31 12-102 0 0,-101 34-83 0 0,124-44-534 0 0,1 0 0 0 0,0 0 1 0 0,0 1-1 0 0,0 0 0 0 0,0 0 0 0 0,1 0 1 0 0,-1 1-1 0 0,1 0 0 0 0,0 1 0 0 0,0-1 1 0 0,0 1-1 0 0,-3 4-112 0 0,-2 2 272 0 0,7-7-203 0 0,0 0 1 0 0,0 0-1 0 0,0 0 1 0 0,0 0-1 0 0,0 0 1 0 0,1 1-1 0 0,0 0 1 0 0,0-1-1 0 0,0 1 1 0 0,1 1-1 0 0,0-1 0 0 0,0 0 1 0 0,0 0-1 0 0,0 1 1 0 0,1-1-1 0 0,0 1 1 0 0,0-1-1 0 0,0 1 1 0 0,1 0-1 0 0,0-1 1 0 0,0 1-1 0 0,1 3-69 0 0,0-7 30 0 0,1 0 0 0 0,-1 1 0 0 0,1-1 0 0 0,0 0 0 0 0,0 0 0 0 0,0 0-1 0 0,0 0 1 0 0,0 0 0 0 0,0 0 0 0 0,1 0 0 0 0,-1-1 0 0 0,1 1 0 0 0,-1-1 0 0 0,1 0 0 0 0,-1 0 0 0 0,1 0 0 0 0,0 0-1 0 0,0 0 1 0 0,-1-1 0 0 0,1 1 0 0 0,0-1 0 0 0,0 1 0 0 0,0-1 0 0 0,0 0 0 0 0,-1 0 0 0 0,2-1-30 0 0,15-1 83 0 0,0 0 0 0 0,0-2 1 0 0,0 0-1 0 0,-1-2 1 0 0,0 1-1 0 0,0-2 1 0 0,0-1-1 0 0,-1 0 0 0 0,0-1 1 0 0,0-1-1 0 0,-1-1 1 0 0,-1 0-1 0 0,0-1 0 0 0,0 0 1 0 0,-1-1-1 0 0,-1-1 1 0 0,0 0-1 0 0,-1-1 1 0 0,0-1-1 0 0,5-10-83 0 0,31-51 331 0 0,-48 76-154 0 0,0 1 16 0 0,-14 23 237 0 0,10-15-419 0 0,0 1 1 0 0,1-1-1 0 0,-1 1 0 0 0,2 0 1 0 0,-1 0-1 0 0,1 0 0 0 0,1 0 1 0 0,-1 1-1 0 0,2-1 0 0 0,-1 0 1 0 0,1 1-1 0 0,1-1 0 0 0,0 0 1 0 0,0 1-1 0 0,0-1 1 0 0,2 0-1 0 0,-1 0 0 0 0,1 0 1 0 0,0 0-1 0 0,1-1 0 0 0,0 1 1 0 0,0-1-1 0 0,1 0 0 0 0,0 0 1 0 0,0 0-1 0 0,1-1 0 0 0,0 0 1 0 0,0 0-1 0 0,1 0 0 0 0,0-1 1 0 0,0 0-1 0 0,0 0 1 0 0,1-1-1 0 0,0 0 0 0 0,0 0 1 0 0,0-1-1 0 0,1 0 0 0 0,0 0 1 0 0,-1-1-1 0 0,1 0 0 0 0,0-1 1 0 0,1 0-1 0 0,7 1-11 0 0,-11-3 19 0 0,0 0 0 0 0,0-1 1 0 0,0 1-1 0 0,0-1 0 0 0,0 0 0 0 0,0-1 1 0 0,-1 1-1 0 0,1-1 0 0 0,0 0 0 0 0,-1-1 1 0 0,0 1-1 0 0,1-1 0 0 0,-1 0 0 0 0,0-1 0 0 0,0 1 1 0 0,-1-1-1 0 0,1 0 0 0 0,-1 0 0 0 0,4-4-19 0 0,6-9 36 0 0,-1-1 0 0 0,0 0-1 0 0,-2-1 1 0 0,0 0-1 0 0,-1-1 1 0 0,0 0-1 0 0,-2-1 1 0 0,6-20-36 0 0,17-38 12 0 0,-12 53-35 0 0,5 155 17 0 0,-22-118 8 0 0,1 1-1 0 0,0-2 0 0 0,0 1 1 0 0,2 0-1 0 0,-1-1 0 0 0,1 1 1 0 0,0-1-1 0 0,1 0 0 0 0,1-1 1 0 0,-1 0-1 0 0,1 0 0 0 0,1 0 1 0 0,0-1-1 0 0,0 0 0 0 0,1 0 1 0 0,-1-1-1 0 0,2 0 1 0 0,4 2-3 0 0,-10-7 16 0 0,0-1-1 0 0,0 0 0 0 0,0 0 1 0 0,0 0-1 0 0,0 0 0 0 0,0-1 0 0 0,0 0 1 0 0,0 0-1 0 0,0 0 0 0 0,0 0 1 0 0,0-1-1 0 0,0 1 0 0 0,0-1 1 0 0,0 0-1 0 0,-1 0 0 0 0,1 0 0 0 0,0-1 1 0 0,0 1-1 0 0,-1-1 0 0 0,1 0 1 0 0,-1 0-1 0 0,1-1 0 0 0,-1 1 0 0 0,0 0 1 0 0,0-1-1 0 0,0 0 0 0 0,0 0 1 0 0,0-1-16 0 0,66-94 576 0 0,-56 75-468 0 0,-6 13-43 0 0,-1-1-1 0 0,0-1 1 0 0,0 1 0 0 0,-1-1-1 0 0,-1 0 1 0 0,0 0-1 0 0,-1 0 1 0 0,0 0 0 0 0,0-1-1 0 0,-1-8-63 0 0,-2 21-46 0 0,0 0-49 0 0,0 0-113 0 0,-5 29-7462 0 0,5-22 146 0 0,0-3-4843 0 0</inkml:trace>
  <inkml:trace contextRef="#ctx0" brushRef="#br0" timeOffset="130876.235">12183 3422 12651 0 0,'0'0'2483'0'0,"0"0"-1024"0"0,0 0-136 0 0,0 0 168 0 0,0 0-43 0 0,0 0-176 0 0,0 0-249 0 0,0 0-224 0 0,0 0-152 0 0,0 0-104 0 0,32-15-71 0 0,98-46-65 0 0,-81 27 88 0 0,-44 26-378 0 0,-3 4-97 0 0,1 1 1 0 0,-1 0 0 0 0,1-1-1 0 0,-1 1 1 0 0,0-1-1 0 0,0 0 1 0 0,0 0 0 0 0,-1 0-1 0 0,0 0 1 0 0,1 0 0 0 0,-1 0-1 0 0,-1 0 1 0 0,1 0 0 0 0,-1-1-1 0 0,1 1 1 0 0,-1 0-1 0 0,0 0 1 0 0,-1-1 0 0 0,1 1-1 0 0,-1 0 1 0 0,0 0 0 0 0,0 0-1 0 0,0 0 1 0 0,0 0 0 0 0,-1 0-1 0 0,0 0 1 0 0,0 0-1 0 0,0 0 1 0 0,0 1 0 0 0,0-1-1 0 0,-1 1 1 0 0,1-1 0 0 0,-1 1-1 0 0,-1 0-20 0 0,-5 0-7 0 0,0 1 0 0 0,0 0 0 0 0,0 0 0 0 0,0 1-1 0 0,0 0 1 0 0,-1 1 0 0 0,1 0 0 0 0,0 1 0 0 0,0 0-1 0 0,-1 0 1 0 0,1 1 0 0 0,0 0 0 0 0,0 0 0 0 0,0 1 0 0 0,1 0-1 0 0,-1 1 1 0 0,1 0 0 0 0,0 0 0 0 0,0 1 0 0 0,0 0 0 0 0,0 1-1 0 0,1-1 1 0 0,0 2 0 0 0,0-1 0 0 0,1 0 0 0 0,-1 1 0 0 0,2 1-1 0 0,-1-1 1 0 0,1 1 0 0 0,0 0 0 0 0,0 0 0 0 0,1 0 0 0 0,0 0-1 0 0,1 1 1 0 0,0 0 0 0 0,0 0 0 0 0,1 0 0 0 0,0 0 0 0 0,0 0-1 0 0,1 6 8 0 0,-1-4 4 0 0,1-1 0 0 0,0 1 0 0 0,0 0 0 0 0,1 0-1 0 0,1 0 1 0 0,0 0 0 0 0,1 0 0 0 0,0 0 0 0 0,0-1-1 0 0,1 1 1 0 0,0-1 0 0 0,1 0 0 0 0,1 0 0 0 0,-1 0-1 0 0,1 0 1 0 0,1-1 0 0 0,0 0 0 0 0,0 0-1 0 0,6 6-3 0 0,-1-2-20 0 0,0-1 0 0 0,1-1-1 0 0,1 0 1 0 0,0 0-1 0 0,0-1 1 0 0,1-1-1 0 0,0 0 1 0 0,1-1-1 0 0,0 0 1 0 0,0-1 0 0 0,1-1-1 0 0,0-1 1 0 0,0 0-1 0 0,0-1 1 0 0,0-1-1 0 0,1 0 1 0 0,-1-1-1 0 0,13 0 21 0 0,-20-2-383 0 0,17-1-1147 0 0,-10-2-4038 0 0,-6-1-6698 0 0</inkml:trace>
  <inkml:trace contextRef="#ctx0" brushRef="#br0" timeOffset="133628.03">13588 3301 1808 0 0,'0'0'1361'0'0,"0"0"-316"0"0,0 0-129 0 0,0 0 226 0 0,0 0 308 0 0,0 0 219 0 0,0 0 17 0 0,0 0-226 0 0,0 0-299 0 0,0 0-323 0 0,0 0-253 0 0,7-10-164 0 0,21-26-86 0 0,-27 35-269 0 0,0 0 0 0 0,-1 0 0 0 0,1 1 0 0 0,0-1 0 0 0,0 1 0 0 0,0-1 0 0 0,-1 1 1 0 0,1-1-1 0 0,0 1 0 0 0,0-1 0 0 0,0 1 0 0 0,0 0 0 0 0,0-1 0 0 0,0 1 0 0 0,0 0 0 0 0,0 0 0 0 0,0 0 1 0 0,0 0-1 0 0,0 0 0 0 0,0 0 0 0 0,0 0 0 0 0,0 0 0 0 0,0 0 0 0 0,0 0 0 0 0,0 1 0 0 0,0-1 0 0 0,0 0 1 0 0,-1 1-1 0 0,1-1 0 0 0,0 0 0 0 0,0 1 0 0 0,0-1 0 0 0,0 1 0 0 0,0 0 0 0 0,-1-1 0 0 0,1 1 0 0 0,0 0 1 0 0,-1-1-1 0 0,1 1 0 0 0,0 0 0 0 0,-1 0 0 0 0,1-1 0 0 0,-1 1 0 0 0,1 0 0 0 0,-1 0 0 0 0,1 0 0 0 0,-1 0 1 0 0,0 0-1 0 0,0 0-66 0 0,1-1 45 0 0,3 13 208 0 0,1-1 0 0 0,-2 0 0 0 0,0 1 0 0 0,0 0-1 0 0,-1 0 1 0 0,-1-1 0 0 0,0 1 0 0 0,0 0-1 0 0,-2 0 1 0 0,0 0 0 0 0,0 0 0 0 0,-1 0-1 0 0,-1 1-252 0 0,-7 30-8 0 0,-2 0-1 0 0,-2-2 1 0 0,-2 1-1 0 0,-2-2 0 0 0,-2 0 1 0 0,-1-1-1 0 0,-2-2 1 0 0,-2 0-1 0 0,-27 32 9 0 0,6-25-3302 0 0,43-44 2031 0 0,2-6-8540 0 0,1 2 1825 0 0</inkml:trace>
  <inkml:trace contextRef="#ctx0" brushRef="#br0" timeOffset="134091.415">13514 3654 1496 0 0,'0'0'1553'0'0,"0"0"-214"0"0,0 0 1 0 0,0 0 82 0 0,0 0 59 0 0,0 0-29 0 0,0 0-163 0 0,0 0-216 0 0,0 0-174 0 0,0 0-120 0 0,0 0-95 0 0,0 0-78 0 0,0 0-86 0 0,19 12-83 0 0,58 37-55 0 0,-42-38 211 0 0,-32-14-477 0 0,71-56 1372 0 0,-20 9-1185 0 0,-2-4-1 0 0,-2-1 0 0 0,38-57-302 0 0,-5-12 236 0 0,-95 147 135 0 0,2 0-1 0 0,0 1 0 0 0,2 0 0 0 0,0 1 1 0 0,2 0-1 0 0,0 6-370 0 0,-10 204 1003 0 0,16-229-996 0 0,0-1 0 0 0,0 1 1 0 0,1 0-1 0 0,0-1 0 0 0,0 1 0 0 0,0-1 1 0 0,1 0-1 0 0,0 1 0 0 0,0-1 0 0 0,0 0 1 0 0,1 0-1 0 0,0 0 0 0 0,-1 0 0 0 0,2-1 1 0 0,-1 1-1 0 0,1-1 0 0 0,-1 0 0 0 0,1 0 1 0 0,0 0-1 0 0,0 0 0 0 0,1-1 0 0 0,-1 0 1 0 0,3 1-8 0 0,-6-3-57 0 0,1-1 1 0 0,-1 1-1 0 0,1-1 1 0 0,0 1-1 0 0,-1-1 1 0 0,1 0-1 0 0,0 0 1 0 0,-1 0-1 0 0,1 0 1 0 0,0 0-1 0 0,0 0 1 0 0,-1-1-1 0 0,1 1 1 0 0,0 0-1 0 0,-1-1 1 0 0,1 1 0 0 0,-1-1-1 0 0,1 0 1 0 0,-1 0-1 0 0,1 1 1 0 0,-1-1-1 0 0,1 0 1 0 0,-1 0-1 0 0,0 0 1 0 0,1 0-1 0 0,0-2 57 0 0,6-9-3221 0 0,-1-1-3894 0 0,-5 9 4686 0 0,-1 0-6821 0 0</inkml:trace>
  <inkml:trace contextRef="#ctx0" brushRef="#br0" timeOffset="134621.51">14311 3521 6185 0 0,'0'0'4111'0'0,"0"0"-2119"0"0,0 0-882 0 0,0 0-134 0 0,0 0 29 0 0,0 0-5 0 0,0 0-99 0 0,0 0-205 0 0,0 0-240 0 0,0 0-168 0 0,0 0-71 0 0,0 0 18 0 0,3 4 2375 0 0,-68 29-1234 0 0,-16 12-874 0 0,81-43-498 0 0,0-1-1 0 0,1 1 1 0 0,-1 0 0 0 0,1-1 0 0 0,0 1 0 0 0,0-1 0 0 0,-1 1-1 0 0,1-1 1 0 0,0 1 0 0 0,0-1 0 0 0,0 1 0 0 0,1-1 0 0 0,-1 0 0 0 0,0 0-1 0 0,0 0 1 0 0,1 0 0 0 0,-1 0 0 0 0,0 0 0 0 0,1 0 0 0 0,-1 0-1 0 0,1 0 1 0 0,0 0 0 0 0,-1-1 0 0 0,1 1 0 0 0,-1-1 0 0 0,1 1 0 0 0,0-1-1 0 0,-1 0 1 0 0,1 0 0 0 0,0 0 0 0 0,0 0 0 0 0,-1 0 0 0 0,1 0-1 0 0,0 0-3 0 0,158 30 255 0 0,-159-29-237 0 0,1-1 0 0 0,-1 1 0 0 0,1-1 0 0 0,-1 1 0 0 0,1 0 0 0 0,-1 0 0 0 0,1 0 0 0 0,-1 0 0 0 0,0 0 0 0 0,0 0-1 0 0,1 0 1 0 0,-1 0 0 0 0,0 0 0 0 0,0 1 0 0 0,0-1 0 0 0,0 0 0 0 0,0 1 0 0 0,-1-1 0 0 0,1 1 0 0 0,0-1 0 0 0,-1 1 0 0 0,1-1 0 0 0,-1 1 0 0 0,1 0 0 0 0,-1-1 0 0 0,0 1-1 0 0,1 0 1 0 0,-1-1 0 0 0,0 1 0 0 0,0-1 0 0 0,0 1 0 0 0,-1 0 0 0 0,1-1 0 0 0,0 1 0 0 0,-1 0 0 0 0,1-1 0 0 0,-1 1 0 0 0,1-1 0 0 0,-1 1 0 0 0,0-1 0 0 0,1 1 0 0 0,-1-1 0 0 0,0 1-1 0 0,0-1 1 0 0,0 0 0 0 0,0 0 0 0 0,-1 1 0 0 0,1-1 0 0 0,0 0 0 0 0,0 0 0 0 0,-1 0 0 0 0,1 0 0 0 0,0 0 0 0 0,-1-1 0 0 0,1 1 0 0 0,-1 0 0 0 0,1-1 0 0 0,-1 1 0 0 0,0-1-1 0 0,1 1 1 0 0,-1-1 0 0 0,0 0-18 0 0,-102 58 404 0 0,33-43-613 0 0,70-16 8 0 0,0 0-1 0 0,0 0 1 0 0,0 0-1 0 0,0 0 1 0 0,1 0-1 0 0,-1 0 1 0 0,0 0-1 0 0,1 0 1 0 0,-1-1-1 0 0,1 1 1 0 0,0 0 0 0 0,-1 0-1 0 0,1-1 1 0 0,0 1-1 0 0,0 0 1 0 0,-1-1-1 0 0,1 1 1 0 0,0 0-1 0 0,0-1 1 0 0,1 1-1 0 0,-1 0 1 0 0,0-1-1 0 0,0 1 1 0 0,1 0 0 0 0,-1 0-1 0 0,1-1 1 0 0,-1 1-1 0 0,1 0 1 0 0,-1 0-1 0 0,1 0 1 0 0,0-2 201 0 0,7-4-3505 0 0,1 0-3284 0 0,-9 7 5874 0 0,8-5-6983 0 0</inkml:trace>
  <inkml:trace contextRef="#ctx0" brushRef="#br0" timeOffset="134944.549">14652 3415 7722 0 0,'0'0'3230'0'0,"0"0"-1050"0"0,0 0-572 0 0,0 0-159 0 0,0 0-132 0 0,0 0-166 0 0,0 0-237 0 0,0 0-230 0 0,0 0-127 0 0,0 0-19 0 0,0 0 11 0 0,0 0 18 0 0,0 0-47 0 0,17 0-58 0 0,118-1 765 0 0,104-28 372 0 0,-242 47-14998 0 0,-2-14 1860 0 0</inkml:trace>
  <inkml:trace contextRef="#ctx0" brushRef="#br0" timeOffset="135194.183">14641 3621 9754 0 0,'0'0'2829'0'0,"0"0"-1200"0"0,0 0-648 0 0,0 0-56 0 0,0 0 95 0 0,0 0 74 0 0,0 0-25 0 0,0 0-124 0 0,0 0-171 0 0,0 0-147 0 0,0 0-129 0 0,0 0-114 0 0,0 0-76 0 0,26 8-55 0 0,83 24-59 0 0,-99-29-169 0 0,0-1 0 0 0,0 0 1 0 0,0 0-1 0 0,0-1 1 0 0,1-1-1 0 0,-1 0 0 0 0,0 0 1 0 0,0-1-1 0 0,1 0 0 0 0,7-2-25 0 0,12-2-13 0 0,56-9-51 0 0,-48 8-1814 0 0,-2 0-4327 0 0,-25 3-5243 0 0</inkml:trace>
  <inkml:trace contextRef="#ctx0" brushRef="#br0" timeOffset="137310.406">15797 3304 6841 0 0,'0'0'1459'0'0,"0"0"-326"0"0,0 0 14 0 0,0 0 213 0 0,0 0 167 0 0,0 0-49 0 0,0 0-261 0 0,0 0-294 0 0,-31 12-255 0 0,-95 38-134 0 0,61-8 146 0 0,57-32-554 0 0,-1 1-16 0 0,-1-1 0 0 0,1 1-1 0 0,1 1 1 0 0,0-1 0 0 0,0 1-1 0 0,2 1 1 0 0,-1 0 0 0 0,2-1-1 0 0,-1 2 1 0 0,2-1-1 0 0,0 1 1 0 0,0-1 0 0 0,1 1-1 0 0,1 0 1 0 0,1 0 0 0 0,0 1-1 0 0,0-1 1 0 0,2 0 0 0 0,0 7-110 0 0,3-12 59 0 0,0-1 1 0 0,0 0 0 0 0,1 0 0 0 0,0 0 0 0 0,1-1 0 0 0,0 0 0 0 0,0 0-1 0 0,0 0 1 0 0,1-1 0 0 0,0 0 0 0 0,0 0 0 0 0,0 0 0 0 0,1-1 0 0 0,0-1 0 0 0,0 1-1 0 0,0-1 1 0 0,1 0 0 0 0,-1-1 0 0 0,1 0 0 0 0,0-1 0 0 0,0 1 0 0 0,0-2 0 0 0,0 1-1 0 0,0-1 1 0 0,0-1 0 0 0,1 0 0 0 0,-1 0 0 0 0,3-1-60 0 0,14-1 155 0 0,-1-1 0 0 0,1-1 1 0 0,-1-2-1 0 0,0 0 0 0 0,0-2 1 0 0,-1 0-1 0 0,0-2 0 0 0,-1-1 0 0 0,0 0 1 0 0,0-2-1 0 0,-2-1 0 0 0,1-1 1 0 0,-2 0-1 0 0,0-2 0 0 0,-1 0 0 0 0,5-6-155 0 0,-17 16 41 0 0,1-1-1 0 0,-1 0 0 0 0,0 0 1 0 0,-1 0-1 0 0,0-1 0 0 0,0 0 1 0 0,-1 0-1 0 0,0 0 0 0 0,0-1 1 0 0,-1 0-1 0 0,-1 1 0 0 0,0-2 1 0 0,0 1-1 0 0,-1 0 0 0 0,0-1 1 0 0,0 1-1 0 0,-1-1 0 0 0,-1 1 1 0 0,0-1-1 0 0,0 1 0 0 0,-2-6-40 0 0,-2 7-19 0 0,-1 1 0 0 0,0-1 0 0 0,0 1-1 0 0,-1 0 1 0 0,0 0 0 0 0,0 0 0 0 0,-1 1 0 0 0,0 0-1 0 0,0 1 1 0 0,-1-1 0 0 0,0 1 0 0 0,0 1-1 0 0,0-1 1 0 0,-1 1 0 0 0,1 1 0 0 0,-1 0 0 0 0,0 0-1 0 0,-1 1 1 0 0,1 0 0 0 0,-1 0 0 0 0,1 1 0 0 0,-1 0-1 0 0,0 1 1 0 0,0 0 0 0 0,0 1 0 0 0,1 0-1 0 0,-11 1 20 0 0,7-1-187 0 0,0 1-1 0 0,0 0 0 0 0,0 0 0 0 0,1 2 0 0 0,-1-1 0 0 0,0 2 1 0 0,1-1-1 0 0,0 2 0 0 0,0 0 0 0 0,-10 6 188 0 0,-57 55-7039 0 0,64-47 206 0 0,5-4-3082 0 0</inkml:trace>
  <inkml:trace contextRef="#ctx0" brushRef="#br0" timeOffset="137631.717">16314 3676 15187 0 0,'0'0'1511'0'0,"0"0"-262"0"0,0 0 73 0 0,0 0 135 0 0,0 0-1 0 0,0 0-182 0 0,0 0-334 0 0,0 0-336 0 0,0 0-255 0 0,0 0-119 0 0,0 0-65 0 0,0 0-34 0 0,0 0-26 0 0,-5 9-45 0 0,-30 59-50 0 0,35-67-20 0 0,0-1 1 0 0,0 1 0 0 0,0-1-1 0 0,0 1 1 0 0,0-1 0 0 0,0 1 0 0 0,0-1-1 0 0,0 1 1 0 0,0-1 0 0 0,0 1 0 0 0,0-1-1 0 0,0 1 1 0 0,0-1 0 0 0,1 1-1 0 0,-1-1 1 0 0,0 1 0 0 0,0-1 0 0 0,1 0-1 0 0,-1 1 1 0 0,0-1 0 0 0,1 1 0 0 0,-1-1-1 0 0,0 0 1 0 0,1 1 0 0 0,-1-1 0 0 0,0 0-1 0 0,1 1 1 0 0,-1-1 0 0 0,1 0-1 0 0,-1 0 1 0 0,1 0 0 0 0,-1 1 0 0 0,0-1-1 0 0,1 0 1 0 0,-1 0 0 0 0,1 0 0 0 0,-1 0-1 0 0,1 0 1 0 0,-1 0 0 0 0,1 0-1 0 0,-1 0 1 0 0,1 0 0 0 0,-1 0 0 0 0,1 0-1 0 0,-1 0 1 0 0,1 0 0 0 0,-1 0 0 0 0,1 0-1 0 0,-1 0 1 0 0,1-1 0 0 0,-1 1-1 0 0,1 0 1 0 0,-1 0 0 0 0,0-1 0 0 0,1 1-1 0 0,-1 0 1 0 0,1-1 0 0 0,-1 1 0 0 0,0 0-1 0 0,1-1 1 0 0,-1 1 0 0 0,0-1 9 0 0,33-15-531 0 0,0-9-1525 0 0,-15 7-4749 0 0,-16 13-1780 0 0</inkml:trace>
  <inkml:trace contextRef="#ctx0" brushRef="#br0" timeOffset="137998.109">16852 3223 13995 0 0,'0'0'1850'0'0,"0"0"-771"0"0,0 0-310 0 0,0 0 121 0 0,0 0 147 0 0,0 0 35 0 0,0 0-125 0 0,0 0-209 0 0,0 0-214 0 0,-22 32-173 0 0,-67 98-81 0 0,53-57 38 0 0,33-58-237 0 0,-13 140 357 0 0,19-146-423 0 0,-1 0-1 0 0,1 0 1 0 0,1 0-1 0 0,-1-1 1 0 0,2 1-1 0 0,-1-1 1 0 0,1 0-1 0 0,0 0 1 0 0,1 0-1 0 0,0-1 0 0 0,0 0 1 0 0,1 0-1 0 0,-1-1 1 0 0,1 1-1 0 0,1-1 1 0 0,-1-1-1 0 0,1 0 1 0 0,0 0-1 0 0,1 0 1 0 0,-1-1-1 0 0,1 0 1 0 0,-1-1-1 0 0,1 0 1 0 0,0 0-1 0 0,6 0-4 0 0,-9 0 38 0 0,1-1-1 0 0,-1-1 1 0 0,1 1-1 0 0,-1-1 1 0 0,1 0 0 0 0,0-1-1 0 0,-1 1 1 0 0,1-1-1 0 0,0-1 1 0 0,0 1-1 0 0,-1-1 1 0 0,1 0-1 0 0,-1-1 1 0 0,1 1-1 0 0,-1-2 1 0 0,1 1 0 0 0,-1 0-1 0 0,0-1 1 0 0,0 0-1 0 0,0-1 1 0 0,-1 1-1 0 0,1-1 1 0 0,-1 0-1 0 0,0-1 1 0 0,0 1-1 0 0,0-1 1 0 0,0 0 0 0 0,-1 0-1 0 0,0 0 1 0 0,0-1-1 0 0,-1 0 1 0 0,1 1-1 0 0,-1-1 1 0 0,0 0-1 0 0,-1-1 1 0 0,0 1-1 0 0,0 0 1 0 0,0-1 0 0 0,0-3-38 0 0,-2 5 9 0 0,0 1 1 0 0,0-1 0 0 0,-1 1 0 0 0,0 0 0 0 0,0 0 0 0 0,0-1 0 0 0,0 1 0 0 0,-1 0 0 0 0,1 0 0 0 0,-1 0 0 0 0,0 0 0 0 0,-1 1 0 0 0,1-1-1 0 0,0 0 1 0 0,-1 1 0 0 0,0 0 0 0 0,0-1 0 0 0,0 1 0 0 0,0 0 0 0 0,-1 1 0 0 0,1-1 0 0 0,-1 0 0 0 0,1 1 0 0 0,-1 0 0 0 0,-1-1-10 0 0,-12-5-78 0 0,0 1 0 0 0,0 0 0 0 0,-1 1 0 0 0,0 0 0 0 0,0 2-1 0 0,0 0 1 0 0,-1 1 0 0 0,1 1 0 0 0,-1 1 0 0 0,0 1 0 0 0,1 0 0 0 0,-3 1 78 0 0,-48 10-1701 0 0,27 8-4509 0 0,31-8-3134 0 0</inkml:trace>
  <inkml:trace contextRef="#ctx0" brushRef="#br0" timeOffset="140329.042">18446 3348 0 0 0,'0'0'501'0'0,"0"0"221"0"0,0 0 178 0 0,0 0 516 0 0,0 0 593 0 0,0 0 238 0 0,0 0-103 0 0,0 0-425 0 0,0 0-498 0 0,0 0-270 0 0,0 0-175 0 0,0-3-124 0 0,0 2-595 0 0,0 0 0 0 0,0 0 0 0 0,0 0 0 0 0,0 0 1 0 0,0 0-1 0 0,0 0 0 0 0,-1 0 0 0 0,1 0 0 0 0,0 0 0 0 0,-1 0 0 0 0,1 0 1 0 0,0 0-1 0 0,-1 0 0 0 0,1 0 0 0 0,-1 0 0 0 0,0 0 0 0 0,1 1 0 0 0,-1-1 1 0 0,0 0-1 0 0,1 0 0 0 0,-1 1 0 0 0,0-1 0 0 0,0 0 0 0 0,0 1 0 0 0,0-1 1 0 0,1 1-1 0 0,-1-1 0 0 0,0 1 0 0 0,0 0 0 0 0,0-1 0 0 0,0 1 0 0 0,0 0 0 0 0,0 0 1 0 0,0-1-1 0 0,0 1 0 0 0,0 0 0 0 0,0 0 0 0 0,0 0 0 0 0,0 0 0 0 0,0 1 1 0 0,0-1-1 0 0,0 0 0 0 0,0 0 0 0 0,0 0 0 0 0,0 1 0 0 0,0-1 0 0 0,0 1 1 0 0,0-1-1 0 0,0 1-57 0 0,-3-1 79 0 0,-15 0 99 0 0,0 1-1 0 0,0 1 1 0 0,0 1-1 0 0,1 1 1 0 0,0 1 0 0 0,-1 0-1 0 0,-16 8-177 0 0,-199 75 998 0 0,224-84-911 0 0,9-4-76 0 0,1 0 0 0 0,-1 0-1 0 0,0 0 1 0 0,0 0 0 0 0,0 0 0 0 0,1 0-1 0 0,-1 0 1 0 0,0 1 0 0 0,0-1-1 0 0,1 0 1 0 0,-1 0 0 0 0,0 0 0 0 0,0 1-1 0 0,1-1 1 0 0,-1 0 0 0 0,0 1 0 0 0,1-1-1 0 0,-1 1 1 0 0,0-1 0 0 0,1 1-1 0 0,-1-1 1 0 0,1 1 0 0 0,-1-1 0 0 0,1 1-1 0 0,-1 0 1 0 0,1-1 0 0 0,-1 1-1 0 0,1 0 1 0 0,0-1 0 0 0,-1 1 0 0 0,1 0-1 0 0,0-1 1 0 0,-1 1 0 0 0,1 0-1 0 0,0 0 1 0 0,0-1 0 0 0,0 1 0 0 0,0 0-1 0 0,0 0 1 0 0,0 0 0 0 0,0-1 0 0 0,0 1-1 0 0,0 0 1 0 0,0 0 0 0 0,0-1-1 0 0,0 1 1 0 0,1 0 0 0 0,-1 0 0 0 0,0-1-1 0 0,1 1 1 0 0,-1 0 0 0 0,0 0-1 0 0,1-1 1 0 0,-1 1 0 0 0,1-1 0 0 0,-1 1-1 0 0,1 0 1 0 0,-1-1 0 0 0,1 1 0 0 0,-1-1-1 0 0,2 1-10 0 0,5 3 57 0 0,0 0 0 0 0,1-1 0 0 0,-1 1 0 0 0,1-2 0 0 0,0 1 0 0 0,0-1 0 0 0,0 0 0 0 0,0-1 0 0 0,1 0 0 0 0,-1 0 0 0 0,4 0-57 0 0,6 0 69 0 0,232 14 501 0 0,-249-15-557 0 0,-1 0 1 0 0,0 0 0 0 0,1 0-1 0 0,-1 0 1 0 0,0 0 0 0 0,1 0-1 0 0,-1 1 1 0 0,0-1 0 0 0,1 0-1 0 0,-1 0 1 0 0,0 0 0 0 0,1 1-1 0 0,-1-1 1 0 0,0 0 0 0 0,0 0-1 0 0,1 1 1 0 0,-1-1 0 0 0,0 0-1 0 0,0 1 1 0 0,1-1 0 0 0,-1 0-1 0 0,0 1 1 0 0,0-1 0 0 0,0 0-1 0 0,0 1 1 0 0,0-1 0 0 0,0 1-1 0 0,0-1 1 0 0,1 0 0 0 0,-1 1-1 0 0,0-1 1 0 0,0 0-1 0 0,0 1 1 0 0,-1-1 0 0 0,1 1-1 0 0,0-1 1 0 0,0 0 0 0 0,0 1-1 0 0,0-1 1 0 0,0 0 0 0 0,0 1-1 0 0,0-1 1 0 0,-1 1 0 0 0,1-1-1 0 0,0 0 1 0 0,0 0 0 0 0,0 1-1 0 0,-1-1 1 0 0,1 0 0 0 0,0 1-1 0 0,0-1 1 0 0,-1 0 0 0 0,1 0-1 0 0,0 1 1 0 0,-1-1 0 0 0,1 0-1 0 0,0 0 1 0 0,-1 0 0 0 0,1 0-1 0 0,0 1 1 0 0,-1-1 0 0 0,1 0-1 0 0,-1 0 1 0 0,1 0 0 0 0,0 0-1 0 0,-1 0 1 0 0,1 0 0 0 0,0 0-1 0 0,-1 0-13 0 0,-28 16 414 0 0,29-16-413 0 0,-389 184 781 0 0,388-184-780 0 0,-1 1 0 0 0,1-1 0 0 0,0 1 0 0 0,0 0 0 0 0,-1 0 0 0 0,1 0 0 0 0,0-1 0 0 0,0 1-1 0 0,0 0 1 0 0,0 0 0 0 0,0 1 0 0 0,0-1 0 0 0,0 0 0 0 0,0 0 0 0 0,1 0 0 0 0,-1 1 0 0 0,0-1 0 0 0,1 0 0 0 0,-1 0 0 0 0,0 1 0 0 0,1-1 0 0 0,0 1 0 0 0,-1-1 0 0 0,1 1 0 0 0,0-1 0 0 0,0 0 0 0 0,0 1 0 0 0,0-1-1 0 0,0 1 1 0 0,0-1 0 0 0,0 1 0 0 0,1-1 0 0 0,-1 0 0 0 0,0 1 0 0 0,1-1 0 0 0,-1 1 0 0 0,1-1 0 0 0,-1 0 0 0 0,1 1 0 0 0,0-1 0 0 0,0 0 0 0 0,-1 0 0 0 0,1 0 0 0 0,0 0 0 0 0,0 1 0 0 0,0-1 0 0 0,0 0 0 0 0,1-1 0 0 0,-1 1-1 0 0,0 0 1 0 0,0 0 0 0 0,0 0 0 0 0,1-1 0 0 0,0 1-2 0 0,11 6 44 0 0,0-1 0 0 0,1-1 1 0 0,0 0-1 0 0,-1 0 0 0 0,2-2 0 0 0,-1 0 0 0 0,0 0 0 0 0,1-2 0 0 0,-1 1 0 0 0,1-2 0 0 0,-1 0 0 0 0,15-2-44 0 0,-6 2 31 0 0,87-25 63 0 0,-110-28-5063 0 0,-3 48 3636 0 0,-2-2-1706 0 0,3 1-2214 0 0,-2-1-5436 0 0</inkml:trace>
  <inkml:trace contextRef="#ctx0" brushRef="#br0" timeOffset="140649.044">18087 3010 11186 0 0,'0'0'1019'0'0,"0"0"-285"0"0,0 0-65 0 0,0 0 191 0 0,0 0 267 0 0,0 0 172 0 0,0 0-1 0 0,0 0-82 0 0,-2 32-154 0 0,-2 102-175 0 0,20-48 197 0 0,-8-68-838 0 0,-1-2-37 0 0,15 33 115 0 0,-1 1 1 0 0,-3 0-1 0 0,-3 1 0 0 0,-1 1 1 0 0,-3 1-1 0 0,-2 0 1 0 0,1 37-325 0 0,-9-64 17 0 0,-1 1 1 0 0,-2 0 0 0 0,-1-1-1 0 0,0 1 1 0 0,-2-1 0 0 0,-1 0-1 0 0,-2 0 1 0 0,0-1 0 0 0,-1 0-1 0 0,-2 0 1 0 0,0-1 0 0 0,-6 7-18 0 0,-33 60-767 0 0,96-94-2706 0 0,-12-15-2649 0 0,-28 15 3453 0 0,9-5-8767 0 0</inkml:trace>
  <inkml:trace contextRef="#ctx0" brushRef="#br0" timeOffset="140965.028">18948 3072 9442 0 0,'0'0'1626'0'0,"0"0"-337"0"0,0 0-142 0 0,0 0 64 0 0,0 0 1 0 0,0 0-115 0 0,0 0-193 0 0,0 0-152 0 0,0 0-31 0 0,0 0 49 0 0,0 0 2 0 0,0 0-45 0 0,17 18-114 0 0,48 59-108 0 0,-63-74-476 0 0,0 0 0 0 0,0 0 1 0 0,0 0-1 0 0,-1 0 0 0 0,1 0 1 0 0,-1 1-1 0 0,0-1 0 0 0,0 0 1 0 0,0 1-1 0 0,0-1 0 0 0,0 1 1 0 0,-1-1-1 0 0,0 1 0 0 0,0-1 1 0 0,0 1-1 0 0,0-1 0 0 0,0 1 1 0 0,-1-1-1 0 0,1 1 0 0 0,-1-1 1 0 0,0 2-30 0 0,-2 6 86 0 0,-16 74 36 0 0,-4-1 0 0 0,-4-2 0 0 0,-3-1 0 0 0,-13 18-122 0 0,40-92-30 0 0,-32 52-1450 0 0,24-51-3693 0 0,-2-5-4820 0 0,10-3 2691 0 0</inkml:trace>
  <inkml:trace contextRef="#ctx0" brushRef="#br0" timeOffset="141427.132">18801 3540 0 0 0,'0'0'2425'0'0,"0"0"-837"0"0,0 0-324 0 0,0 0 72 0 0,0 0 145 0 0,0 0 60 0 0,0 0-71 0 0,0 0-143 0 0,0 0-148 0 0,0 0-110 0 0,0 0-108 0 0,0 0-116 0 0,33 17-123 0 0,105 50-120 0 0,-136-65-574 0 0,1-1-1 0 0,-1 1 0 0 0,0-1 1 0 0,1 0-1 0 0,0 0 0 0 0,-1 0 1 0 0,1 0-1 0 0,0 0 0 0 0,0-1 1 0 0,-1 1-1 0 0,1-1 0 0 0,0 0 1 0 0,0 1-1 0 0,0-1 0 0 0,-1-1 1 0 0,1 1-1 0 0,0 0 0 0 0,0-1 0 0 0,0 1 1 0 0,-1-1-1 0 0,1 0 0 0 0,0 0 1 0 0,-1 0-1 0 0,1 0 0 0 0,0 0 1 0 0,-1-1-1 0 0,1 0-27 0 0,9-5 161 0 0,10-4-76 0 0,-1-1 0 0 0,-1-1 0 0 0,0-1 0 0 0,-1 0-1 0 0,0-2 1 0 0,-2 0 0 0 0,1-1 0 0 0,-2 0 0 0 0,0-2-1 0 0,-2 0 1 0 0,0 0 0 0 0,-1-2 0 0 0,-1 1 0 0 0,0-2-1 0 0,-2 1 1 0 0,-1-2 0 0 0,3-9-85 0 0,5-10 18 0 0,-6 18 21 0 0,-1-1 1 0 0,-1-1-1 0 0,-2 1 1 0 0,0-1-1 0 0,-2-1 1 0 0,0-1-40 0 0,-7 9 573 0 0,-5 25-41 0 0,-12 35 59 0 0,17-36-600 0 0,-14 45 442 0 0,3 0 1 0 0,2 0-1 0 0,2 1 0 0 0,3 0 1 0 0,1 1-1 0 0,3-1 1 0 0,4 46-434 0 0,15 94 404 0 0,-8-110-602 0 0,-9-80 77 0 0,0-1-54 0 0,0 0-53 0 0,0 0-72 0 0,0 0-140 0 0,0-17-3610 0 0,0 8-1746 0 0,2 2-5266 0 0</inkml:trace>
  <inkml:trace contextRef="#ctx0" brushRef="#br0" timeOffset="141665.053">19679 3429 12643 0 0,'0'0'1877'0'0,"0"0"-786"0"0,0 0-306 0 0,0 0 151 0 0,0 0 181 0 0,0 0 72 0 0,0 0-91 0 0,-10 34-237 0 0,-31 103-269 0 0,15-3 325 0 0,22-19-1609 0 0,4-115 369 0 0,0 0-89 0 0,1-8-1179 0 0,15-35-7216 0 0,-9 29 2667 0 0,-3 2 999 0 0</inkml:trace>
  <inkml:trace contextRef="#ctx0" brushRef="#br0" timeOffset="142001.204">19828 3488 4081 0 0,'0'0'1974'0'0,"0"0"-422"0"0,0 0-52 0 0,0 0 151 0 0,0 0 64 0 0,0 0-109 0 0,0 0-282 0 0,0 0-319 0 0,-31 16-261 0 0,-97 47-174 0 0,27-12 996 0 0,100-50-1535 0 0,0-1-1 0 0,0 0 1 0 0,0 0 0 0 0,0 1-1 0 0,1-1 1 0 0,-1 1-1 0 0,0-1 1 0 0,0 1-1 0 0,0-1 1 0 0,0 1 0 0 0,1-1-1 0 0,-1 1 1 0 0,0-1-1 0 0,1 1 1 0 0,-1 0 0 0 0,0 0-1 0 0,1-1 1 0 0,-1 1-1 0 0,1 0 1 0 0,-1 0 0 0 0,1 0-1 0 0,0 0 1 0 0,-1-1-1 0 0,1 1 1 0 0,0 0 0 0 0,-1 0-1 0 0,1 0 1 0 0,0 0-1 0 0,0 0 1 0 0,0 0 0 0 0,0 0-1 0 0,0 0 1 0 0,0 0-1 0 0,0 0 1 0 0,0 0 0 0 0,0 0-1 0 0,1-1 1 0 0,-1 1-1 0 0,0 0 1 0 0,1 0 0 0 0,-1 0-1 0 0,0 0 1 0 0,1 0-1 0 0,-1 0 1 0 0,1-1-1 0 0,-1 1 1 0 0,1 0 0 0 0,0 0-1 0 0,-1-1 1 0 0,1 1-1 0 0,0 0 1 0 0,-1-1 0 0 0,1 1-1 0 0,0-1 1 0 0,0 1-1 0 0,0-1-30 0 0,52 24 972 0 0,5-8-360 0 0,-42-12-469 0 0,1 0 0 0 0,-1 0 0 0 0,0 2-1 0 0,0 0 1 0 0,-1 1 0 0 0,0 0 0 0 0,0 1 0 0 0,5 4-143 0 0,-19-11 10 0 0,1 0 1 0 0,-1 0-1 0 0,0 0 1 0 0,1 0-1 0 0,-1 0 0 0 0,0 0 1 0 0,1 0-1 0 0,-1 0 1 0 0,0 1-1 0 0,0-1 1 0 0,0 0-1 0 0,0 1 0 0 0,0-1 1 0 0,-1 1-1 0 0,1-1 1 0 0,0 1-1 0 0,-1 0 1 0 0,1-1-1 0 0,-1 1 1 0 0,1-1-1 0 0,-1 1 0 0 0,0 0 1 0 0,0 0-1 0 0,0-1 1 0 0,0 1-1 0 0,0 0 1 0 0,0-1-1 0 0,0 1 0 0 0,-1 1-10 0 0,-6-2-1367 0 0,0-8-9790 0 0,7 6-349 0 0</inkml:trace>
  <inkml:trace contextRef="#ctx0" brushRef="#br0" timeOffset="142277.482">20186 3315 14051 0 0,'0'0'1220'0'0,"0"0"-481"0"0,0 0-15 0 0,0 0 251 0 0,0 0 187 0 0,0 0 17 0 0,0 0-143 0 0,0 0-201 0 0,0 0-143 0 0,0 0-124 0 0,0 0-64 0 0,36 3-56 0 0,113 7-80 0 0,-27-15 328 0 0,1-3-494 0 0,-108 6-1419 0 0,-18 1-10729 0 0,1 1 462 0 0</inkml:trace>
  <inkml:trace contextRef="#ctx0" brushRef="#br0" timeOffset="142512.123">20233 3573 9618 0 0,'0'0'1748'0'0,"0"0"-146"0"0,0 0-62 0 0,0 0-105 0 0,0 0-237 0 0,0 0-276 0 0,0 0-260 0 0,33-1-190 0 0,102-5-141 0 0,-8-16 59 0 0,-16 2-1477 0 0,-63 17-8601 0 0,-36 3 545 0 0</inkml:trace>
  <inkml:trace contextRef="#ctx0" brushRef="#br0" timeOffset="142832.543">21259 3146 13003 0 0,'0'0'1204'0'0,"0"0"-290"0"0,0 0 4 0 0,0 0 119 0 0,0 0-24 0 0,0 0-122 0 0,0 0-208 0 0,-31 15-180 0 0,-97 51-134 0 0,123-64-341 0 0,1 0 1 0 0,-1 0-1 0 0,1 0 1 0 0,-1 1-1 0 0,1 0 1 0 0,0 0-1 0 0,0 0 0 0 0,0 0 1 0 0,1 1-1 0 0,-1-1 1 0 0,1 1-1 0 0,0 0 0 0 0,0 0 1 0 0,0 0-1 0 0,-2 5-28 0 0,-1 2 70 0 0,-1 1-28 0 0,1-1 0 0 0,1 1 0 0 0,0 0 0 0 0,1 1 0 0 0,0-1 0 0 0,1 1 0 0 0,0 0 0 0 0,1 0 0 0 0,0 0 0 0 0,1 0 0 0 0,0 0 0 0 0,2 0 0 0 0,-1 0 0 0 0,2 0 0 0 0,-1 0 0 0 0,4 9-42 0 0,-3-15 40 0 0,1-1-1 0 0,1 1 0 0 0,-1-1 0 0 0,1 0 0 0 0,0 0 1 0 0,0 0-1 0 0,1-1 0 0 0,0 0 0 0 0,0 0 1 0 0,0 0-1 0 0,1 0 0 0 0,-1-1 0 0 0,1 0 0 0 0,0 0 1 0 0,0 0-1 0 0,1-1 0 0 0,-1 0 0 0 0,1 0 0 0 0,-1-1 1 0 0,1 1-1 0 0,0-1 0 0 0,3 0-39 0 0,4 1 159 0 0,0-1 1 0 0,0 0-1 0 0,0-1 0 0 0,0 0 0 0 0,1-1 1 0 0,-1 0-1 0 0,0-2 0 0 0,0 0 0 0 0,1 0 1 0 0,9-4-161 0 0,-10 4 122 0 0,0-2 0 0 0,-1 1 0 0 0,1-2-1 0 0,-1 0 1 0 0,0 0 0 0 0,0-1 0 0 0,-1-1-1 0 0,1 0 1 0 0,-2-1 0 0 0,1 0-1 0 0,-1-1 1 0 0,0 0 0 0 0,-1-1 0 0 0,0 0-1 0 0,0 0 1 0 0,-1-1 0 0 0,-1-1-1 0 0,0 1 1 0 0,0-1 0 0 0,-1-1 0 0 0,-1 1-1 0 0,0-1 1 0 0,-1 0 0 0 0,0-1-1 0 0,0-4-120 0 0,-3 8 4 0 0,-1-1 0 0 0,-1 0 0 0 0,0 0-1 0 0,0 0 1 0 0,-1 0 0 0 0,0 0 0 0 0,-1 1-1 0 0,0-1 1 0 0,-1 0 0 0 0,0 1 0 0 0,-1 0-1 0 0,0 0 1 0 0,0 0 0 0 0,-1 0-1 0 0,-3-3-3 0 0,-1 0-61 0 0,0 1-1 0 0,-1 0 1 0 0,0 0-1 0 0,-1 1 1 0 0,0 1-1 0 0,-1-1 1 0 0,0 2-1 0 0,-1 0 1 0 0,0 0-1 0 0,0 1 1 0 0,-8-3 61 0 0,9 6-413 0 0,0 0 1 0 0,0 1 0 0 0,0 0 0 0 0,-1 1 0 0 0,1 1 0 0 0,-1 0 0 0 0,0 0-1 0 0,1 1 1 0 0,-2 1 412 0 0,-9 0-4903 0 0,6 0-6895 0 0</inkml:trace>
  <inkml:trace contextRef="#ctx0" brushRef="#br0" timeOffset="143117.127">21806 3389 15107 0 0,'0'0'1671'0'0,"0"0"-551"0"0,0 0-103 0 0,0 0 162 0 0,0 0 65 0 0,0 0-81 0 0,0 0-262 0 0,0 0-313 0 0,0 0-199 0 0,0 0-120 0 0,0 0-82 0 0,0 0-65 0 0,0 0-47 0 0,-8 25-36 0 0,-23 77-35 0 0,24-49-830 0 0,7-49-468 0 0,4-4-3690 0 0,-3 0 3172 0 0,5 0-9898 0 0</inkml:trace>
  <inkml:trace contextRef="#ctx0" brushRef="#br0" timeOffset="143414.87">22233 2936 13187 0 0,'0'0'2491'0'0,"0"0"-481"0"0,0 0-319 0 0,0 0-226 0 0,0 0-259 0 0,0 0-232 0 0,0 0-238 0 0,0 0-137 0 0,0 0-50 0 0,0 0-6 0 0,0 0 0 0 0,0 0-89 0 0,0 0-90 0 0,-3 33-89 0 0,-8 103-52 0 0,-1 121 1062 0 0,12-162-7428 0 0,0-50-678 0 0,0-33-6009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7:5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0 385 4601 0 0,'0'0'1247'0'0,"0"0"-492"0"0,0 0-223 0 0,0 0 220 0 0,0 0 420 0 0,0 0 361 0 0,0 0 122 0 0,0 0-131 0 0,0 0-220 0 0,0 0-190 0 0,0 0-135 0 0,27 0-79 0 0,85-4-55 0 0,-103 3-681 0 0,1 0 1 0 0,0 0-1 0 0,0-1 0 0 0,-1 0 0 0 0,1-1 0 0 0,-1 0 0 0 0,1 0 0 0 0,-1-1 0 0 0,0 0 0 0 0,-1-1 0 0 0,2-1-164 0 0,14-7 395 0 0,3 1-113 0 0,-1-1 0 0 0,-1-2 0 0 0,0 0 0 0 0,-1-2 0 0 0,0-1 0 0 0,-2-1 0 0 0,0 0 1 0 0,-1-2-1 0 0,0-3-282 0 0,0-2 234 0 0,-7 10-11 0 0,-2 0-1 0 0,1-1 1 0 0,-2-1 0 0 0,0 0 0 0 0,-2-1 0 0 0,5-10-223 0 0,-28 244 920 0 0,12-148-809 0 0,1 36 10 0 0,-5 0 0 0 0,-4 0 1 0 0,-4 0-1 0 0,-5-2 0 0 0,-21 62-121 0 0,31-136-10 0 0,2-2 4 0 0,0 0-1 0 0,-2 0 0 0 0,-1-1 0 0 0,-1 0 1 0 0,-1-1-1 0 0,-1 0 0 0 0,-1-1 1 0 0,-1-1-1 0 0,-1 0 0 0 0,-9 8 7 0 0,-54 47-987 0 0,92-99-1311 0 0,109-172-2394 0 0,-52 59-2208 0 0,-24 47-800 0 0,-30 57 3494 0 0</inkml:trace>
  <inkml:trace contextRef="#ctx0" brushRef="#br0" timeOffset="453.56">854 378 0 0 0,'0'0'2734'0'0,"0"0"132"0"0,0 0-50 0 0,0 0-86 0 0,0 0-61 0 0,0 0-230 0 0,0 0-345 0 0,0 0-496 0 0,0 0-516 0 0,0 0-377 0 0,0 0-203 0 0,-11 11-75 0 0,-84 67 291 0 0,-131 95 511 0 0,223-172-1215 0 0,0 0-1 0 0,0 0 0 0 0,0 1 1 0 0,0-1-1 0 0,1 1 0 0 0,-1 0 1 0 0,1 0-1 0 0,-1 0 0 0 0,1 0 1 0 0,-1 0-1 0 0,1 1 0 0 0,0-1 1 0 0,0 1-1 0 0,1-1 0 0 0,-1 1 1 0 0,0 0-1 0 0,1 0 0 0 0,-1 0 1 0 0,1 0-1 0 0,0 0 0 0 0,0 0 1 0 0,0 0-1 0 0,1 0 0 0 0,-1 0 1 0 0,1 0-1 0 0,0 0 0 0 0,-1 1 1 0 0,2-1-1 0 0,-1 0 0 0 0,0 0 1 0 0,0 0-1 0 0,1 0 0 0 0,0 1 1 0 0,0-1-1 0 0,0 0 0 0 0,0 0 1 0 0,0 0-1 0 0,0 0 0 0 0,1-1 1 0 0,-1 1-1 0 0,1 0-13 0 0,13 7 93 0 0,1-1 1 0 0,0-1-1 0 0,0 0 0 0 0,0-1 1 0 0,1-1-1 0 0,0 0 0 0 0,0-1 1 0 0,2-1-94 0 0,70 25 331 0 0,-85-27-321 0 0,6 0 77 0 0,0 0-1 0 0,-1 1 0 0 0,1 0 1 0 0,-1 1-1 0 0,0 0 0 0 0,0 1 1 0 0,0 0-1 0 0,-1 0 0 0 0,1 1 1 0 0,-1 0-1 0 0,0 0 0 0 0,-1 1 1 0 0,0 0-1 0 0,0 0 0 0 0,0 1 0 0 0,-1 0 1 0 0,0 0-1 0 0,-1 0 0 0 0,0 1 1 0 0,0 0-1 0 0,-1 0 0 0 0,0 0 1 0 0,0 0-1 0 0,-1 1 0 0 0,0 0 1 0 0,0 6-87 0 0,-14 124 773 0 0,11-139-810 0 0,3-1-16 0 0,-1 0-1 0 0,0 0 1 0 0,0 0-1 0 0,1-1 1 0 0,-1 1 0 0 0,0 0-1 0 0,0-1 1 0 0,1 0-1 0 0,-1 1 1 0 0,0-1 0 0 0,0 0-1 0 0,0 0 1 0 0,0 0 0 0 0,0 0-1 0 0,0-1 1 0 0,0 1-1 0 0,-1 0 1 0 0,1-1 0 0 0,0 0-1 0 0,-1 1 1 0 0,1-1-1 0 0,-1 0 1 0 0,1 0 0 0 0,-1 1-1 0 0,0-1 1 0 0,0 0 0 0 0,0 0-1 0 0,0-1 1 0 0,0 1-1 0 0,0 0 1 0 0,-1 0 0 0 0,1 0-1 0 0,-1-1 54 0 0,19-44-2449 0 0,-2 6-5631 0 0,-13 29-3589 0 0</inkml:trace>
  <inkml:trace contextRef="#ctx0" brushRef="#br0" timeOffset="694.377">1372 754 9138 0 0,'0'0'1723'0'0,"0"0"-104"0"0,0 0 208 0 0,0 0 279 0 0,0 0-83 0 0,0 0-307 0 0,0 0-367 0 0,0 0-405 0 0,0 0-329 0 0,0 0-213 0 0,0 0-139 0 0,-6 32-102 0 0,-15 102-81 0 0,1-21-520 0 0,20-108-344 0 0,-2 12 300 0 0,0-12-2839 0 0,-1-1-3497 0 0,1-1-4519 0 0</inkml:trace>
  <inkml:trace contextRef="#ctx0" brushRef="#br0" timeOffset="862.401">1372 363 12435 0 0,'0'0'2253'0'0,"0"0"-667"0"0,0 0-368 0 0,0 0-121 0 0,0 0-64 0 0,0 0-147 0 0,0 0-283 0 0,0 0-368 0 0,0 0-255 0 0,0 0-107 0 0,0 0-28 0 0,0 0 17 0 0,0 0-66 0 0,8 6-170 0 0,-3-4 303 0 0,-1 0-14 0 0,-1 1 0 0 0,1-1 0 0 0,0 1 0 0 0,-1-1 0 0 0,1 1 0 0 0,-1 0 0 0 0,0 0 0 0 0,0 1 0 0 0,0-1 0 0 0,0 1 0 0 0,-1-1 0 0 0,0 1 0 0 0,1 0 0 0 0,-1 0 0 0 0,0 0 0 0 0,-1 0 0 0 0,1 1 85 0 0,12 50-2412 0 0,-1-6-4862 0 0,-7-25-1852 0 0</inkml:trace>
  <inkml:trace contextRef="#ctx0" brushRef="#br0" timeOffset="1128.022">1561 1059 5145 0 0,'0'0'2083'0'0,"0"0"-197"0"0,0 0 26 0 0,0 0 91 0 0,0 0 43 0 0,0 0-107 0 0,0 0-301 0 0,0 0-400 0 0,0 0-346 0 0,0 0-235 0 0,0 0-130 0 0,0 0-51 0 0,0 0-26 0 0,20-24-52 0 0,61-79-58 0 0,-12-24 655 0 0,-24 21-512 0 0,-44 105-527 0 0,-1 1-69 0 0,3 191-362 0 0,-1-184 487 0 0,0-1-1 0 0,0 0 1 0 0,0 0-1 0 0,1 0 1 0 0,0 0 0 0 0,0 0-1 0 0,0-1 1 0 0,1 1-1 0 0,-1-1 1 0 0,2 0 0 0 0,-1 0-1 0 0,0 0 1 0 0,1-1 0 0 0,0 0-1 0 0,0 1 1 0 0,0-2-1 0 0,1 1 1 0 0,-1-1 0 0 0,1 1-1 0 0,0-1 1 0 0,0-1 0 0 0,0 1-1 0 0,0-1 1 0 0,0-1-1 0 0,0 1 1 0 0,1-1 0 0 0,-1 0-1 0 0,1 0 1 0 0,-1-1 0 0 0,1 1-1 0 0,-1-1 1 0 0,1-1-1 0 0,-1 0 1 0 0,1 0 0 0 0,1 0-12 0 0,2-3 90 0 0,0 0 0 0 0,0-1 1 0 0,0-1-1 0 0,-1 1 0 0 0,0-1 0 0 0,0-1 1 0 0,-1 1-1 0 0,1-2 0 0 0,-1 1 1 0 0,-1-1-1 0 0,1 0 0 0 0,-2-1 1 0 0,1 0-1 0 0,2-5-90 0 0,-3 5 47 0 0,0 0 0 0 0,-1-1 0 0 0,0 1-1 0 0,0-1 1 0 0,-1-1 0 0 0,-1 1 0 0 0,0 0 0 0 0,0-1 0 0 0,-1 0 0 0 0,0 0-1 0 0,0-4-46 0 0,0-42-6342 0 0,-2 56-2768 0 0</inkml:trace>
  <inkml:trace contextRef="#ctx0" brushRef="#br0" timeOffset="1767.705">2456 809 11178 0 0,'0'0'3201'0'0,"0"0"-1894"0"0,0 0-742 0 0,0 0-84 0 0,0 0 65 0 0,0 0 49 0 0,0 0-61 0 0,0 0-161 0 0,0 0-173 0 0,0 0-100 0 0,0 0-27 0 0,0 0 33 0 0,0 0 75 0 0,2-7 74 0 0,11-27 445 0 0,-13 34-307 0 0,1-8 4300 0 0,8 17-3971 0 0,3 5-598 0 0,-6-9-55 0 0,1 0 1 0 0,0-1-1 0 0,0 0 0 0 0,1 0 1 0 0,-1-1-1 0 0,1 1 0 0 0,-1-2 1 0 0,1 1-1 0 0,0-1 0 0 0,0 0 1 0 0,0-1-1 0 0,2 0-69 0 0,1 1 62 0 0,-1-1-1 0 0,1 0 1 0 0,0 0-1 0 0,0-1 1 0 0,0 0 0 0 0,0-1-1 0 0,-1-1 1 0 0,1 0-1 0 0,0 0 1 0 0,-1-1-1 0 0,1 0 1 0 0,-1-1 0 0 0,0 0-1 0 0,0 0 1 0 0,0-1-1 0 0,-1-1 1 0 0,0 1 0 0 0,0-2-1 0 0,0 1 1 0 0,-1-1-1 0 0,0 0 1 0 0,0-1-1 0 0,0-1-61 0 0,-6 6 12 0 0,0-1-1 0 0,-1 1 1 0 0,1-1-1 0 0,-1 0 1 0 0,0 0-1 0 0,0 1 1 0 0,0-1-1 0 0,-1 0 1 0 0,1 0-1 0 0,-1 0 1 0 0,0 0-1 0 0,0 0 1 0 0,0 0-1 0 0,-1 0 1 0 0,1 0-1 0 0,-1 0 1 0 0,0 1-1 0 0,0-1 1 0 0,-1 0-1 0 0,1 0 1 0 0,-1 1-1 0 0,1-1 1 0 0,-1 1-1 0 0,0-1 1 0 0,-1 1-1 0 0,1 0 1 0 0,0 0-1 0 0,-1 0 1 0 0,0 0-1 0 0,0 0 1 0 0,0 1-1 0 0,-2-2-10 0 0,-3 0-25 0 0,-1 1 0 0 0,0 0 1 0 0,0 0-1 0 0,0 1 1 0 0,0 0-1 0 0,0 0 1 0 0,0 1-1 0 0,0 1 1 0 0,-1-1-1 0 0,1 1 1 0 0,0 1-1 0 0,0 0 1 0 0,-1 0-1 0 0,1 1 1 0 0,0 0-1 0 0,0 1 1 0 0,0 0-1 0 0,1 0 1 0 0,-1 1-1 0 0,1 0 1 0 0,0 0-1 0 0,0 1 1 0 0,0 0-1 0 0,0 0 1 0 0,1 1-1 0 0,0 0 1 0 0,-3 4 23 0 0,0 0-24 0 0,1 1 0 0 0,0-1 0 0 0,1 2 0 0 0,0-1 1 0 0,1 1-1 0 0,0 0 0 0 0,1 1 0 0 0,0 0 0 0 0,1 0 0 0 0,0 2 24 0 0,3-9-1 0 0,0 0-1 0 0,1 0 0 0 0,0 0 1 0 0,0 0-1 0 0,0 0 0 0 0,1 0 0 0 0,0 1 1 0 0,0-1-1 0 0,0 0 0 0 0,1 0 1 0 0,0 0-1 0 0,0 1 0 0 0,1-1 1 0 0,0 0-1 0 0,0-1 0 0 0,0 1 0 0 0,1 0 1 0 0,-1-1-1 0 0,1 1 0 0 0,1-1 1 0 0,-1 0-1 0 0,1 0 0 0 0,3 4 2 0 0,6 2-11 0 0,0-1 0 0 0,1-1-1 0 0,-1 0 1 0 0,2-1-1 0 0,-1-1 1 0 0,1 0 0 0 0,0 0-1 0 0,1-2 1 0 0,0 0-1 0 0,-1-1 1 0 0,1 0-1 0 0,1-2 1 0 0,-1 1 0 0 0,0-2-1 0 0,1 0 1 0 0,-1-2-1 0 0,1 1 1 0 0,-1-2 0 0 0,0 0-1 0 0,4-2 12 0 0,-1 0-349 0 0,0-1 0 0 0,-1-1 0 0 0,0-1 0 0 0,0 0 0 0 0,-1-2-1 0 0,0 0 1 0 0,12-9 349 0 0,16-15-5184 0 0,-6-3-5816 0 0,-28 24 1825 0 0</inkml:trace>
  <inkml:trace contextRef="#ctx0" brushRef="#br0" timeOffset="2065.891">3406 260 16652 0 0,'0'0'2208'0'0,"0"0"-634"0"0,0 0-534 0 0,0 0-235 0 0,0 0-60 0 0,0 0-43 0 0,0 0-63 0 0,0 0-17 0 0,0 0-9 0 0,0 0 9 0 0,0 0-18 0 0,0 0-101 0 0,0 0-115 0 0,1 29-63 0 0,2 93-30 0 0,-2 323 860 0 0,2-395-1225 0 0,3-1 0 0 0,1 0 0 0 0,2 0 0 0 0,11 27 70 0 0,-20-78-2031 0 0,-5-18 335 0 0,1 6 380 0 0,-3-6-1230 0 0,2 7-2399 0 0,2 1-6756 0 0</inkml:trace>
  <inkml:trace contextRef="#ctx0" brushRef="#br0" timeOffset="2246.129">3161 636 16163 0 0,'0'0'1137'0'0,"0"0"-424"0"0,0 0-90 0 0,0 0 173 0 0,0 0 116 0 0,0 0-2 0 0,0 0-46 0 0,0 0-81 0 0,32 8-95 0 0,99 28-96 0 0,110 41 931 0 0,-177-44-2631 0 0,-40-15-6842 0 0,-17-13-3967 0 0</inkml:trace>
  <inkml:trace contextRef="#ctx0" brushRef="#br0" timeOffset="2434.267">3849 938 16668 0 0,'0'0'1408'0'0,"0"0"-784"0"0,0 0-120 0 0,0 0-72 0 0,0 0-48 0 0,0 0-88 0 0,0 0-72 0 0,0 0-144 0 0,0 0-96 0 0,0 0-104 0 0,0 0-88 0 0,0 0-120 0 0,0 0-184 0 0,80 132-632 0 0,-71-139-1345 0 0,-4-8-1672 0 0,5 8-1856 0 0,-7-1 392 0 0</inkml:trace>
  <inkml:trace contextRef="#ctx0" brushRef="#br0" timeOffset="2600.285">3849 938 0 0 0,'104'-124'2593'0'0,"-102"121"-2392"0"0,1 0 0 0 0,-1-1 0 0 0,0 1 1 0 0,-1-1-1 0 0,1 1 0 0 0,0-1 1 0 0,-1 1-1 0 0,0-1 0 0 0,0 0 1 0 0,0 0-1 0 0,0 1 0 0 0,-1-1 0 0 0,0 0 1 0 0,0 0-1 0 0,0 0 0 0 0,0 0 1 0 0,0 0-1 0 0,-1 0 0 0 0,1 1 1 0 0,-1-1-1 0 0,0 0 0 0 0,0 0 0 0 0,-2-1-201 0 0,-1-13 1066 0 0,-59-214 11441 0 0,59 221-12778 0 0,19 42-4686 0 0,-12-26 1973 0 0,3 3-7975 0 0</inkml:trace>
  <inkml:trace contextRef="#ctx0" brushRef="#br0" timeOffset="2781.049">4461 573 19044 0 0,'0'0'1466'0'0,"0"0"-335"0"0,0 0-191 0 0,0 0-169 0 0,0 0-139 0 0,0 0-136 0 0,0 0-152 0 0,0 0-97 0 0,0 0-81 0 0,-33 22-50 0 0,-97 72-33 0 0,127-93-81 0 0,0 0 1 0 0,0 1-1 0 0,1-1 0 0 0,-1 1 0 0 0,0 0 0 0 0,1 0 1 0 0,0 0-1 0 0,-1 0 0 0 0,1 0 0 0 0,0 1 1 0 0,0-1-1 0 0,0 1 0 0 0,1-1 0 0 0,-1 1 0 0 0,0 0 1 0 0,1-1-1 0 0,0 1 0 0 0,0 0 0 0 0,0 0 1 0 0,0 0-1 0 0,0 0 0 0 0,0 0 0 0 0,1 0 1 0 0,-1 0-1 0 0,1 3-2 0 0,0 5 7 0 0,0-3-9 0 0,0 1 0 0 0,1-1 1 0 0,0 0-1 0 0,0 1 0 0 0,1-1 0 0 0,0 0 1 0 0,1 0-1 0 0,0 0 0 0 0,0 0 0 0 0,0 0 1 0 0,1-1-1 0 0,0 0 0 0 0,1 1 0 0 0,-1-2 1 0 0,1 1-1 0 0,1 0 0 0 0,-1-1 0 0 0,1 0 0 0 0,0 0 1 0 0,1-1-1 0 0,-1 0 0 0 0,1 0 0 0 0,1 1 2 0 0,5 2-46 0 0,0 0-1 0 0,1-1 1 0 0,-1-1-1 0 0,2 0 0 0 0,-1 0 1 0 0,0-1-1 0 0,1-1 0 0 0,0-1 1 0 0,0 0-1 0 0,0-1 0 0 0,0 0 1 0 0,6-1 46 0 0,-18-1-149 0 0,46-2-1226 0 0,-18-4-7462 0 0,-21 3-3236 0 0</inkml:trace>
  <inkml:trace contextRef="#ctx0" brushRef="#br0" timeOffset="4480.019">5661 676 0 0 0,'164'-46'0'0'0,"-68"27"1643"0"0,-83 15 4743 0 0,-22 5 5430 0 0,-3 0-6958 0 0,0 0-7442 0 0,0-1 2848 0 0,0-1-1 0 0,-1 2 0 0 0,1 0 0 0 0,0 1 0 0 0,0 0 0 0 0,-1 0 1 0 0,1 1-1 0 0,1 1 0 0 0,-3 1-263 0 0,-6 2 97 0 0,1 1-1 0 0,0 0 1 0 0,0 2 0 0 0,1 0 0 0 0,0 1-1 0 0,1 1 1 0 0,0 0 0 0 0,1 1-1 0 0,0 1 1 0 0,2 1 0 0 0,-1 0 0 0 0,2 1-1 0 0,0 0 1 0 0,0 1 0 0 0,-9 19-97 0 0,20-30-9 0 0,-1 0 1 0 0,1 0-1 0 0,0 0 1 0 0,0 0 0 0 0,1 1-1 0 0,0-1 1 0 0,0 0-1 0 0,0 1 1 0 0,1-1-1 0 0,0 1 1 0 0,0-1-1 0 0,1 1 1 0 0,0-1-1 0 0,0 1 1 0 0,0-1 0 0 0,1 0-1 0 0,0 1 1 0 0,0-1-1 0 0,1 0 1 0 0,-1 0-1 0 0,1-1 1 0 0,1 1-1 0 0,-1-1 1 0 0,1 1-1 0 0,0-1 1 0 0,0 0-1 0 0,0 0 1 0 0,1-1 0 0 0,0 1-1 0 0,0-1 1 0 0,0 0-1 0 0,0-1 1 0 0,1 1-1 0 0,-1-1 1 0 0,6 3 8 0 0,18-1-209 0 0,-1 0 1 0 0,1-2-1 0 0,0-1 1 0 0,0-2-1 0 0,0 0 1 0 0,0-2-1 0 0,-1-1 0 0 0,1-2 1 0 0,-1 0-1 0 0,1-2 1 0 0,-2-1-1 0 0,1-1 1 0 0,-1-2-1 0 0,-1 0 1 0 0,0-2-1 0 0,1-2 209 0 0,169-82-6728 0 0,87-62 6728 0 0,-229 119 1267 0 0,-54 39-467 0 0,-17 1 1032 0 0,-1 3-1596 0 0,-1 1 0 0 0,1 0 0 0 0,1 1 0 0 0,-1 1 0 0 0,0 1 0 0 0,1 1 0 0 0,1 0 0 0 0,-1 1 0 0 0,1 0 0 0 0,-6 7-236 0 0,5-6 184 0 0,-10 5 88 0 0,0 1 0 0 0,2 2 0 0 0,0 0 0 0 0,1 2 0 0 0,0 0 0 0 0,-18 23-272 0 0,39-40 10 0 0,1-1 0 0 0,0 0 0 0 0,0 1 0 0 0,0-1 0 0 0,0 1 0 0 0,1 0 0 0 0,-1 0 0 0 0,1 0 0 0 0,-1 0 0 0 0,1 0 0 0 0,0 0 0 0 0,0 0 0 0 0,1 0 0 0 0,-1 0 0 0 0,0 0 0 0 0,1 0 0 0 0,0 1 0 0 0,0-1 0 0 0,0 0 0 0 0,0 0 0 0 0,0 0 0 0 0,1 1 0 0 0,0-1-1 0 0,-1 0 1 0 0,1 0 0 0 0,0 0 0 0 0,0 0 0 0 0,1 0 0 0 0,-1 0 0 0 0,1 0 0 0 0,-1 0 0 0 0,1-1 0 0 0,0 1 0 0 0,0-1 0 0 0,0 1 0 0 0,0-1 0 0 0,1 0 0 0 0,-1 0 0 0 0,1 0 0 0 0,-1 0 0 0 0,1 0 0 0 0,0 0 0 0 0,0-1 0 0 0,-1 1 0 0 0,1-1 0 0 0,0 0 0 0 0,0 0 0 0 0,1 0 0 0 0,-1 0 0 0 0,0 0 0 0 0,0-1 0 0 0,2 1-10 0 0,12-1 62 0 0,0 0 1 0 0,-1-1-1 0 0,1 0 1 0 0,-1-1-1 0 0,0-1 1 0 0,0-1-1 0 0,0 0 1 0 0,0-1 0 0 0,0-1-1 0 0,-1 0 1 0 0,0-1-1 0 0,-1-1 1 0 0,1-1-1 0 0,-1 1 1 0 0,-1-2-1 0 0,0 0 1 0 0,9-9-63 0 0,5-3 109 0 0,-1-2 1 0 0,0-1 0 0 0,-2-1-1 0 0,20-27-109 0 0,-39 46 25 0 0,-5 7-25 0 0,0 0 1 0 0,0 1 0 0 0,0-1 0 0 0,0 0 0 0 0,0 0 0 0 0,1 0 0 0 0,-1 1 0 0 0,0-1 0 0 0,0 0 0 0 0,0 0 0 0 0,0 0-1 0 0,1 0 1 0 0,-1 0 0 0 0,0 1 0 0 0,0-1 0 0 0,1 0 0 0 0,-1 0 0 0 0,0 0 0 0 0,0 0 0 0 0,0 0 0 0 0,1 0 0 0 0,-1 0 0 0 0,0 0-1 0 0,0 0 1 0 0,1 0 0 0 0,-1 0 0 0 0,0 0 0 0 0,0 0 0 0 0,1 0 0 0 0,-1 0 0 0 0,0 0 0 0 0,0 0 0 0 0,1 0 0 0 0,-1 0-1 0 0,0 0 1 0 0,0 0 0 0 0,0 0 0 0 0,1-1-1 0 0,-2 45 3 0 0,-1-31 0 0 0,1-1 1 0 0,0 1-1 0 0,1-1 0 0 0,1 1 1 0 0,0 0-1 0 0,0-1 0 0 0,1 1 1 0 0,1-1-1 0 0,0 0 0 0 0,1 0 1 0 0,0 0-1 0 0,1 0 0 0 0,0-1 1 0 0,1 1-1 0 0,0-1 0 0 0,4 5-3 0 0,-7-12 9 0 0,1 0 0 0 0,0-1 0 0 0,0 1 1 0 0,0-1-1 0 0,0 1 0 0 0,0-1 0 0 0,1 0 0 0 0,0-1 0 0 0,-1 1 0 0 0,1-1 0 0 0,0 0 0 0 0,0 0 1 0 0,0-1-1 0 0,1 1 0 0 0,-1-1 0 0 0,0 0 0 0 0,0-1 0 0 0,1 1 0 0 0,-1-1 0 0 0,0 0 0 0 0,1 0 0 0 0,-1-1 1 0 0,0 1-1 0 0,1-1 0 0 0,-1 0 0 0 0,0-1 0 0 0,0 0 0 0 0,0 1 0 0 0,4-3-9 0 0,20-12 101 0 0,-1 0 0 0 0,-1-2 0 0 0,-1-1 0 0 0,-1-1 0 0 0,14-14-101 0 0,41-31 178 0 0,-20 19-92 0 0,-25 17-54 0 0,2 1 0 0 0,0 3 0 0 0,2 0 1 0 0,0 3-1 0 0,2 1 0 0 0,0 2 0 0 0,2 2-32 0 0,-42 16 0 0 0,1 0 0 0 0,0 0 0 0 0,-1 0 1 0 0,1 0-1 0 0,0 0 0 0 0,0 0 0 0 0,0 0 1 0 0,0 1-1 0 0,0-1 0 0 0,0 1 0 0 0,0-1 1 0 0,0 1-1 0 0,0 0 0 0 0,0 0 0 0 0,0 0 1 0 0,0 0-1 0 0,0 0 0 0 0,0 1 0 0 0,0-1 1 0 0,0 0-1 0 0,0 1 0 0 0,-1 0 0 0 0,1-1 1 0 0,0 1-1 0 0,0 0 0 0 0,0 0 0 0 0,0 0 1 0 0,-1 0-1 0 0,1 0 0 0 0,0 0 0 0 0,-1 1 0 0 0,1-1 1 0 0,-1 1-1 0 0,0-1 0 0 0,1 1 0 0 0,-1-1 1 0 0,0 1-1 0 0,0 0 0 0 0,0 0 0 0 0,-1 13 31 0 0,-1-1 1 0 0,0 0-1 0 0,-1 0 0 0 0,-1 0 0 0 0,0 0 1 0 0,-1 0-1 0 0,-1-1 0 0 0,0 1 0 0 0,0-1 1 0 0,-2 0-1 0 0,1-1 0 0 0,-2 1 0 0 0,0-1 1 0 0,-2 1-32 0 0,4 1-32 0 0,-1-1 0 0 0,-1 0 0 0 0,0 0 0 0 0,-1-1 0 0 0,-1 0 0 0 0,0 0 1 0 0,0-1-1 0 0,-1-1 0 0 0,0 0 0 0 0,-1 0 0 0 0,0-1 0 0 0,0 0 0 0 0,-1-1 1 0 0,-1-1-1 0 0,1 0 0 0 0,-1-1 0 0 0,0 0 0 0 0,-2-1 32 0 0,14-4-33 0 0,1-1-1 0 0,0 0 1 0 0,0 0-1 0 0,-1 1 1 0 0,1-1-1 0 0,0 0 1 0 0,0 0 0 0 0,-1 0-1 0 0,1-1 1 0 0,0 1-1 0 0,0 0 1 0 0,0 0-1 0 0,-1-1 1 0 0,1 1-1 0 0,0-1 1 0 0,0 1 0 0 0,0-1-1 0 0,0 1 1 0 0,0-1-1 0 0,0 0 1 0 0,0 1-1 0 0,0-1 1 0 0,0 0-1 0 0,0 0 1 0 0,0 0 0 0 0,0 0-1 0 0,0 0 1 0 0,1 0-1 0 0,-1 0 1 0 0,0 0-1 0 0,1 0 1 0 0,-1 0-1 0 0,1 0 1 0 0,-1 0 0 0 0,1 0-1 0 0,-1-1 1 0 0,1 1-1 0 0,0 0 1 0 0,0 0-1 0 0,-1 0 1 0 0,1-1-1 0 0,0 1 1 0 0,0 0 0 0 0,0 0-1 0 0,1-1 1 0 0,-1 1-1 0 0,0 0 1 0 0,0 0-1 0 0,1-1 1 0 0,-1 1-1 0 0,0 0 1 0 0,1 0 0 0 0,0 0-1 0 0,-1 0 1 0 0,1 0-1 0 0,-1 0 1 0 0,1 0-1 0 0,0 0 1 0 0,0 0-1 0 0,0 0 1 0 0,0 0 0 0 0,0 0-1 0 0,0 0 1 0 0,0 0 33 0 0,10-8 4 0 0,0 0 1 0 0,1 0 0 0 0,1 1-1 0 0,-1 0 1 0 0,1 1-1 0 0,1 1 1 0 0,-1 0 0 0 0,1 0-1 0 0,0 2 1 0 0,0 0 0 0 0,1 0-1 0 0,-1 1 1 0 0,1 1-1 0 0,0 1 1 0 0,-1 0 0 0 0,1 1-1 0 0,0 0 1 0 0,0 1 0 0 0,4 1-5 0 0,158 60 1203 0 0,-155-56-1072 0 0,1-1 0 0 0,0-1 0 0 0,0-1 1 0 0,0-2-1 0 0,0 0 0 0 0,0-1 1 0 0,0-1-1 0 0,0-2 0 0 0,0 0 1 0 0,0-1-1 0 0,-1-1 0 0 0,1-1 1 0 0,2-3-132 0 0,-5 1 93 0 0,-1-1 0 0 0,0 0 0 0 0,-1-2 1 0 0,0 0-1 0 0,-1-1 0 0 0,0-1 1 0 0,11-12-94 0 0,-22 20 11 0 0,0-1 0 0 0,-1 0 0 0 0,0-1 0 0 0,0 0 0 0 0,0 1 0 0 0,-1-1 1 0 0,0-1-1 0 0,-1 1 0 0 0,1 0 0 0 0,-2-1 0 0 0,1 0 0 0 0,-1 0 0 0 0,0 0 1 0 0,0 0-1 0 0,-1 0 0 0 0,0 0 0 0 0,-1 0 0 0 0,0 0 0 0 0,0-1 0 0 0,0 1 0 0 0,-2-3-11 0 0,-1 5-10 0 0,0 0-1 0 0,0 0 0 0 0,0 1 1 0 0,-1 0-1 0 0,0-1 0 0 0,0 1 1 0 0,-1 1-1 0 0,1-1 0 0 0,-1 1 1 0 0,0-1-1 0 0,0 1 0 0 0,0 1 1 0 0,-1-1-1 0 0,1 1 0 0 0,-1 0 1 0 0,0 0-1 0 0,0 1 0 0 0,0-1 1 0 0,0 1-1 0 0,-1 1 0 0 0,1-1 1 0 0,0 1-1 0 0,-1 0 0 0 0,1 1 1 0 0,-1-1-1 0 0,1 1 0 0 0,-1 0 1 0 0,1 1-1 0 0,-1 0 0 0 0,1 0 1 0 0,-1 0-1 0 0,-2 2 11 0 0,-2 0-5 0 0,1 0 0 0 0,0 1 1 0 0,0 1-1 0 0,0-1 0 0 0,0 1 0 0 0,1 1 0 0 0,0 0 1 0 0,0 0-1 0 0,1 1 0 0 0,-1 0 0 0 0,1 1 0 0 0,1 0 0 0 0,0 0 1 0 0,0 0-1 0 0,0 1 0 0 0,1 0 0 0 0,0 0 0 0 0,1 1 1 0 0,0-1-1 0 0,1 1 0 0 0,0 1 0 0 0,0-1 0 0 0,1 0 0 0 0,0 1 1 0 0,1-1-1 0 0,0 1 0 0 0,1 0 0 0 0,0 0 0 0 0,1 0 1 0 0,0 0-1 0 0,1 0 0 0 0,0-1 0 0 0,1 1 0 0 0,0 0 0 0 0,0-1 1 0 0,3 8 4 0 0,5 0 1 0 0,1-1 0 0 0,0-1 0 0 0,2 0 1 0 0,-1 0-1 0 0,2-1 0 0 0,0-1 0 0 0,1 0 0 0 0,0-1 1 0 0,1 0-1 0 0,0-2 0 0 0,1 0 0 0 0,11 5-1 0 0,136 54-891 0 0,-91-51-5429 0 0,-61-15-3334 0 0</inkml:trace>
  <inkml:trace contextRef="#ctx0" brushRef="#br0" timeOffset="5911.317">52 1608 6681 0 0,'0'0'1822'0'0,"0"0"-203"0"0,0 0-55 0 0,0 0-41 0 0,0 0-144 0 0,0 0-222 0 0,0 0-253 0 0,0 0-241 0 0,0 0-177 0 0,0 0-108 0 0,0 0 3 0 0,0 0 55 0 0,0 0 77 0 0,7-1 56 0 0,195-20 3096 0 0,184 21-1621 0 0,155-25-1170 0 0,-63 20-318 0 0,-82 9-148 0 0,-24-3-205 0 0,-158-8-38 0 0,251-20 52 0 0,17-6-5 0 0,217-7-10 0 0,-369 32-122 0 0,-56 1-68 0 0,95 3 30 0 0,111-7 100 0 0,-137 0-43 0 0,322-30 158 0 0,541 4 138 0 0,-689 34-94 0 0,-387-5-401 0 0,-132 6-2391 0 0,-1 1-6011 0 0,3 1-4065 0 0</inkml:trace>
  <inkml:trace contextRef="#ctx0" brushRef="#br0" timeOffset="8184.436">8947 444 8314 0 0,'0'0'2310'0'0,"0"0"-335"0"0,0 0-224 0 0,0 0-78 0 0,0 0-115 0 0,0 0-187 0 0,0 0-261 0 0,0 0-286 0 0,0 0-163 0 0,0 0-109 0 0,0 0-92 0 0,-15 12-46 0 0,-47 37-42 0 0,16 15 772 0 0,45-63-1128 0 0,1 0-1 0 0,-1 0 1 0 0,0-1-1 0 0,1 1 1 0 0,-1 0-1 0 0,1 0 0 0 0,-1 0 1 0 0,1 0-1 0 0,-1 0 1 0 0,1 1-1 0 0,0-1 1 0 0,0 0-1 0 0,-1 0 1 0 0,1 0-1 0 0,0 0 1 0 0,0 0-1 0 0,0 0 1 0 0,0 0-1 0 0,0 1 1 0 0,0-1-1 0 0,1 0 0 0 0,-1 0 1 0 0,0 0-1 0 0,1 0 1 0 0,-1 0-1 0 0,0 0 1 0 0,1 0-1 0 0,-1 0 1 0 0,1 0-1 0 0,-1 0 1 0 0,1 0-1 0 0,0 0 1 0 0,0 0-1 0 0,-1-1 0 0 0,1 1 1 0 0,0 0-1 0 0,0 0 1 0 0,0-1-1 0 0,0 1 1 0 0,0 0-1 0 0,0-1 1 0 0,0 1-16 0 0,8-2 78 0 0,0 0 0 0 0,0-1 0 0 0,0 0 0 0 0,0-1 0 0 0,0 0 1 0 0,-1 0-1 0 0,1-1 0 0 0,-1 0 0 0 0,0 0 0 0 0,-1-1 0 0 0,1 0 0 0 0,-1 0 1 0 0,1-1-1 0 0,-2 0 0 0 0,1 0 0 0 0,1-3-78 0 0,43-32 625 0 0,-50 41-471 0 0,-1 0 3 0 0,0 0-41 0 0,0 0-36 0 0,-13 8-268 0 0,8-4-321 0 0,-31 36-181 0 0,20-11-7530 0 0,15-22-3117 0 0</inkml:trace>
  <inkml:trace contextRef="#ctx0" brushRef="#br0" timeOffset="8586.007">8982 934 13131 0 0,'0'0'1923'0'0,"0"0"-620"0"0,0 0-202 0 0,0 0 157 0 0,0 0 126 0 0,0 0-46 0 0,0 0-221 0 0,0 0-306 0 0,0 0-228 0 0,0 0-109 0 0,0 0-41 0 0,0 0 0 0 0,0 0-19 0 0,-5 9-39 0 0,-46 70 459 0 0,35-42-668 0 0,45-33-93 0 0,-18-6-39 0 0,0 0-1 0 0,0-1 1 0 0,0 0-1 0 0,-1-1 1 0 0,1 0 0 0 0,-1-1-1 0 0,0 0 1 0 0,0 0-1 0 0,-1-1 1 0 0,0-1 0 0 0,7-5-34 0 0,-56 20 730 0 0,-16 20-968 0 0,56-28 204 0 0,0 0 0 0 0,1 0 0 0 0,-1 0 1 0 0,1 0-1 0 0,-1 0 0 0 0,0 0 0 0 0,1 0 1 0 0,-1 0-1 0 0,0 0 0 0 0,1 0 0 0 0,-1 0 0 0 0,1 0 1 0 0,-1 0-1 0 0,0 0 0 0 0,1 0 0 0 0,-1 0 1 0 0,0 1-1 0 0,1-1 0 0 0,-1 0 0 0 0,0 0 1 0 0,1 1-1 0 0,-1-1 0 0 0,0 0 0 0 0,0 0 0 0 0,1 1 1 0 0,-1-1-1 0 0,0 0 0 0 0,0 0 0 0 0,1 1 1 0 0,-1-1-1 0 0,0 0 0 0 0,0 1 0 0 0,0-1 1 0 0,0 1-1 0 0,0-1 0 0 0,1 0 0 0 0,-1 1 0 0 0,0-1 1 0 0,0 0-1 0 0,0 1 0 0 0,0-1 0 0 0,0 0 1 0 0,0 1-1 0 0,0-1 0 0 0,0 1 0 0 0,0-1 1 0 0,-1 0-1 0 0,1 1 0 0 0,0-1 0 0 0,0 0 0 0 0,0 1 1 0 0,0-1-1 0 0,0 0 0 0 0,-1 1 0 0 0,1-1 1 0 0,0 0-1 0 0,0 1 0 0 0,0-1 0 0 0,-1 0 1 0 0,1 1-1 0 0,0-1 0 0 0,-1 0 0 0 0,1 0 0 0 0,0 0 1 0 0,-1 1 33 0 0,18 1-6292 0 0,-10-2-5856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1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536 111 3233 0 0,'0'0'2310'0'0,"0"0"-993"0"0,0 0-551 0 0,0 0 24 0 0,0 0 247 0 0,0 0 230 0 0,0 0 73 0 0,0 0-114 0 0,0 0-206 0 0,33-13-197 0 0,99-40-155 0 0,-18 20 1343 0 0,-9 21 73 0 0,-104 12-2001 0 0,-1 0 29 0 0,0 0 92 0 0,0 0 88 0 0,-20 15 2035 0 0,-427 165-1173 0 0,308-125-655 0 0,189-32-450 0 0,-25-16 16 0 0,1-1 0 0 0,-1-1 1 0 0,1-1-1 0 0,-1-2 0 0 0,1 0 1 0 0,14-2-66 0 0,38 4 125 0 0,-7 10-71 0 0,-70-14-44 0 0,-1 0-11 0 0,0 0 6 0 0,0 0 10 0 0,-15 15 297 0 0,-23 19-206 0 0,-3-3 0 0 0,0-1 0 0 0,-2-2 0 0 0,-1-2-1 0 0,-13 4-105 0 0,-29 18 50 0 0,-165 93 26 0 0,161-75 65 0 0,89-64-139 0 0,1 0 0 0 0,0 0 0 0 0,-1 0 0 0 0,1-1 0 0 0,0 1 0 0 0,0 0 0 0 0,0 0 0 0 0,1 0 0 0 0,-1 0 0 0 0,0 0 0 0 0,1 0 0 0 0,-1-1 0 0 0,1 1 0 0 0,0 0 0 0 0,-1 0 0 0 0,1-1 0 0 0,0 1 0 0 0,0 0 0 0 0,0-1 0 0 0,0 1 0 0 0,0-1 0 0 0,1 1 0 0 0,-1-1 0 0 0,0 0 0 0 0,1 0 0 0 0,-1 1 0 0 0,2-1-2 0 0,4 4 39 0 0,1 0 0 0 0,0-1 0 0 0,0-1 0 0 0,0 1 0 0 0,1-1 0 0 0,-1 0 0 0 0,1-1 0 0 0,0 0 0 0 0,-1-1 0 0 0,1 0 0 0 0,0 0 0 0 0,0 0 0 0 0,0-1 0 0 0,2-1-39 0 0,25-1 198 0 0,0-2-1 0 0,1-2 0 0 0,-2-1 0 0 0,27-9-197 0 0,-26 6 55 0 0,0 2 1 0 0,0 1-1 0 0,1 2 0 0 0,29 0-55 0 0,-66 5-36 0 0,0 0-35 0 0,0 0-3 0 0,0 0-8 0 0,0 0-6 0 0,5 23-1596 0 0,-2-16-1384 0 0,0 1-3349 0 0,-1-5-3816 0 0</inkml:trace>
  <inkml:trace contextRef="#ctx0" brushRef="#br0" timeOffset="349.632">1229 122 11194 0 0,'0'0'5020'0'0,"0"0"-3186"0"0,0 0-1058 0 0,0 0-200 0 0,0 0-1 0 0,0 0 92 0 0,0 0 69 0 0,0 0 16 0 0,0 0 34 0 0,0 0-69 0 0,0 0-74 0 0,0 0-82 0 0,0 0-150 0 0,-8 29-94 0 0,-21 91-47 0 0,18 12 395 0 0,10-93-611 0 0,-1 1-1 0 0,-2-1 0 0 0,-2 0 1 0 0,-1 0-1 0 0,-3 0 0 0 0,0-1 1 0 0,-3-1-1 0 0,-1 0 0 0 0,-2-1 1 0 0,-12 21-54 0 0,18-44-473 0 0,10-20-1332 0 0,12-28-1628 0 0,-9 28 3499 0 0,6-20-1774 0 0,5-16-1992 0 0,-7 14-2524 0 0,-3 13-3533 0 0</inkml:trace>
  <inkml:trace contextRef="#ctx0" brushRef="#br0" timeOffset="604.425">1124 133 6377 0 0,'0'0'3101'0'0,"0"0"-1514"0"0,0 0-763 0 0,0 0-289 0 0,0 0-52 0 0,0 0 66 0 0,0 0 190 0 0,0 0 183 0 0,0 0 111 0 0,0 0 41 0 0,0 0-101 0 0,0 0-170 0 0,0 0-156 0 0,23 3-91 0 0,77 12-60 0 0,61-11 860 0 0,49-27-2092 0 0,-206 21 1213 0 0,-2 1-2960 0 0,0 1-7705 0 0,-4 0 1063 0 0</inkml:trace>
  <inkml:trace contextRef="#ctx0" brushRef="#br0" timeOffset="851.848">1100 424 7762 0 0,'0'0'2630'0'0,"0"0"-1388"0"0,0 0-587 0 0,0 0-40 0 0,0 0 137 0 0,0 0 128 0 0,0 0 77 0 0,0 0 22 0 0,0 0 6 0 0,0 0-61 0 0,0 0-120 0 0,0 0-118 0 0,0 0-129 0 0,18 11-131 0 0,59 33-106 0 0,-73-42-299 0 0,1 0 0 0 0,0 0 0 0 0,0 0 0 0 0,-1 0 0 0 0,1-1 0 0 0,0 0 0 0 0,0 0 0 0 0,0-1 0 0 0,1 1 0 0 0,-1-1 0 0 0,0 0 1 0 0,0 0-1 0 0,0-1 0 0 0,0 1 0 0 0,0-1 0 0 0,2-1-21 0 0,10-1 22 0 0,161-26-3330 0 0,-159 24-1437 0 0,-4-1-6086 0 0</inkml:trace>
  <inkml:trace contextRef="#ctx0" brushRef="#br0" timeOffset="1017.09">1645 575 9282 0 0,'0'0'1371'0'0,"0"0"-281"0"0,0 0 91 0 0,0 0 266 0 0,0 0 63 0 0,0 0-146 0 0,0 0-272 0 0,0 0-324 0 0,0 0-257 0 0,0 0-173 0 0,0 0-117 0 0,0 0-82 0 0,0 0-62 0 0,-23 30-36 0 0,-65 91-26 0 0,56-74-39 0 0,13-20-1940 0 0,16-26 620 0 0,-2 1-3393 0 0,1-3-2441 0 0,-1-2 1978 0 0</inkml:trace>
  <inkml:trace contextRef="#ctx0" brushRef="#br0" timeOffset="1236.052">1433 512 6521 0 0,'0'0'1907'0'0,"0"0"-576"0"0,0 0-333 0 0,0 0-178 0 0,0 0-102 0 0,0 0 6 0 0,0 0 169 0 0,0 0 113 0 0,0 0 97 0 0,0 0 12 0 0,0 0-180 0 0,0 0-109 0 0,0 0-56 0 0,11 19-22 0 0,36 60-34 0 0,51 37 2046 0 0,-19-35-2341 0 0,-65-65-1365 0 0,-9-10-4854 0 0,-5-3-5681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1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118 302 5577 0 0,'0'0'2887'0'0,"0"0"-749"0"0,0 0-344 0 0,0 0-62 0 0,0 0-11 0 0,0 0-149 0 0,0 0-269 0 0,0 0-327 0 0,0 0-316 0 0,0 0-226 0 0,0 0-146 0 0,0 0-37 0 0,0 0-2 0 0,-3-2 11 0 0,3 2-224 0 0,1 0 0 0 0,-1 0 0 0 0,1 0 0 0 0,-1 0 0 0 0,1 0 0 0 0,-1 0-1 0 0,1 0 1 0 0,-1 0 0 0 0,1-1 0 0 0,-1 1 0 0 0,0 0 0 0 0,1 0 0 0 0,-1 0 0 0 0,1-1 0 0 0,-1 1 0 0 0,1 0 0 0 0,-1 0 0 0 0,0-1-1 0 0,1 1 1 0 0,-1 0 0 0 0,0-1 0 0 0,1 1 0 0 0,-1 0 0 0 0,0-1 0 0 0,1 1 0 0 0,-1-1 0 0 0,0 1 0 0 0,0 0 0 0 0,1-1 0 0 0,-1 1 0 0 0,0-1-1 0 0,0 1 1 0 0,0-1 0 0 0,0 1 0 0 0,0-1 0 0 0,0 1 0 0 0,0-1 0 0 0,0 1 0 0 0,0-1 0 0 0,0 1 0 0 0,0-1 0 0 0,0 1 0 0 0,0 0 0 0 0,0-1-1 0 0,0 1 1 0 0,0-1 0 0 0,0 1 0 0 0,-1-1 0 0 0,1 1 0 0 0,0-1 0 0 0,0 1 0 0 0,-1-1-36 0 0,13-1 254 0 0,44-9 715 0 0,12-4-234 0 0,0 3 1 0 0,1 3-1 0 0,52 1-735 0 0,-61 12-303 0 0,-64-2-2154 0 0,-3 2-1419 0 0,2-3-1493 0 0,2-1-6212 0 0</inkml:trace>
  <inkml:trace contextRef="#ctx0" brushRef="#br0" timeOffset="245.957">1 483 9338 0 0,'0'0'3247'0'0,"0"0"-1717"0"0,0 0-706 0 0,0 0 79 0 0,0 0 323 0 0,0 0 251 0 0,0 0 10 0 0,0 0-152 0 0,0 0-212 0 0,0 0-207 0 0,32 4-181 0 0,105 12-149 0 0,-25-22 215 0 0,178-26-996 0 0,-286 31-561 0 0,10-2-913 0 0,-11 1-2442 0 0,0-1-3953 0 0,-2 0-2669 0 0</inkml:trace>
  <inkml:trace contextRef="#ctx0" brushRef="#br0" timeOffset="950.906">367 56 2320 0 0,'0'0'2964'0'0,"0"0"-800"0"0,0 0-217 0 0,0 0 47 0 0,0 0-60 0 0,0 0-156 0 0,0 0-254 0 0,0 0-236 0 0,0 0-148 0 0,0 0-159 0 0,0 0-129 0 0,0 0-131 0 0,0 0-122 0 0,-11-10-97 0 0,-33-26-96 0 0,33 26-70 0 0,11 10-65 0 0,0 0-66 0 0,0 0-39 0 0,0 0-17 0 0,0 0-22 0 0,0 0-23 0 0,13 19 573 0 0,9 5-381 0 0,2 0 0 0 0,1-2 0 0 0,0 0 0 0 0,2-2 0 0 0,0-1 0 0 0,1-1 0 0 0,1-1 0 0 0,5 0-296 0 0,5 5 145 0 0,79 38 86 0 0,-57-31-163 0 0,-59-29-94 0 0,-1 0 34 0 0,-1 0 23 0 0,0 0 20 0 0,0 0-47 0 0,0 0-15 0 0,0 0 15 0 0,0 0 5 0 0,-2 8 19 0 0,0-1 0 0 0,-1 0 0 0 0,1 0 0 0 0,-1 0 0 0 0,-1 0 0 0 0,1 0 0 0 0,-1-1-1 0 0,0 1 1 0 0,-1-1 0 0 0,0 0 0 0 0,0 0 0 0 0,-2 1-28 0 0,-8 12 40 0 0,-151 156 270 0 0,92-104-185 0 0,-49 40-24 0 0,79-61-57 0 0,51-75-4306 0 0,0 11-1795 0 0,-1 7-5665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1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3705 0 0,'0'0'1357'0'0,"0"0"-460"0"0,0 0-81 0 0,0 0 212 0 0,0 0 184 0 0,0 0 43 0 0,0 0-68 0 0,0 0-132 0 0,0 0-100 0 0,0 0-31 0 0,0 0-58 0 0,13-1-58 0 0,70-12 732 0 0,9-2 1631 0 0,134 1-981 0 0,-131 3-1899 0 0,-87 9-1076 0 0,-11 3-1609 0 0,-3-1-4310 0 0,4 0-2397 0 0</inkml:trace>
  <inkml:trace contextRef="#ctx0" brushRef="#br0" timeOffset="233.067">1 346 9130 0 0,'0'0'1622'0'0,"0"0"-821"0"0,0 0-323 0 0,0 0 171 0 0,0 0 363 0 0,0 0 261 0 0,0 0 0 0 0,0 0-133 0 0,0 0-219 0 0,0 0-204 0 0,0 0-166 0 0,0 0-140 0 0,34-2-147 0 0,105-6-116 0 0,-16-8-483 0 0,-100 12-207 0 0,-5 2-1156 0 0,-3 1-2781 0 0,-3 1-6296 0 0</inkml:trace>
  <inkml:trace contextRef="#ctx0" brushRef="#br0" timeOffset="904.592">507 674 9946 0 0,'0'0'1933'0'0,"0"0"-596"0"0,0 0-246 0 0,0 0 108 0 0,0 0 87 0 0,0 0-34 0 0,0 0-177 0 0,0 0-248 0 0,8-34-206 0 0,29-106-121 0 0,-35 130-410 0 0,0 1 0 0 0,0 0 0 0 0,2 0 0 0 0,-1 0 0 0 0,1 1 0 0 0,0-1 0 0 0,1 1 0 0 0,0 0 0 0 0,0 0 0 0 0,0 1-1 0 0,6-7-89 0 0,4-2 173 0 0,20-23 233 0 0,1 1 1 0 0,2 2-1 0 0,2 2 1 0 0,1 2-1 0 0,1 2 1 0 0,15-7-407 0 0,-49 31 40 0 0,1 1 0 0 0,-1 0 1 0 0,2 0-1 0 0,-1 0 0 0 0,0 1 0 0 0,1 1 1 0 0,0 0-1 0 0,0 0 0 0 0,0 1 0 0 0,0 0 1 0 0,9 0-41 0 0,-8 32 174 0 0,-26 197 511 0 0,15-226-684 0 0,0 0 0 0 0,0 1 1 0 0,0-1-1 0 0,0 0 1 0 0,0 0-1 0 0,0 1 0 0 0,1-1 1 0 0,-1 0-1 0 0,0 0 1 0 0,0 0-1 0 0,1 0 0 0 0,-1 1 1 0 0,1-1-1 0 0,-1 0 1 0 0,1 0-1 0 0,0 0 0 0 0,-1 0 1 0 0,1 0-1 0 0,0 0 1 0 0,0 0-1 0 0,0 0 0 0 0,0-1 1 0 0,0 1-1 0 0,0 0 1 0 0,0 0-1 0 0,0-1 1 0 0,0 1-1 0 0,0 0 0 0 0,0-1 1 0 0,0 1-1 0 0,0-1 1 0 0,0 0-1 0 0,1 1 0 0 0,-1-1 1 0 0,0 0-1 0 0,0 0 1 0 0,0 0-1 0 0,1 0 0 0 0,-1 0 1 0 0,0 0-1 0 0,0 0 1 0 0,1 0-1 0 0,-1 0 0 0 0,0 0 1 0 0,0-1-1 0 0,0 1 1 0 0,0-1-1 0 0,1 1 0 0 0,-1-1 1 0 0,0 1-2 0 0,59-30 322 0 0,172-156 15 0 0,-219 175-337 0 0,0 2 1 0 0,1 0-1 0 0,1 0 0 0 0,-1 1 1 0 0,1 1-1 0 0,0 1 0 0 0,1 0 0 0 0,-1 0 1 0 0,9 0-1 0 0,-22 7 3 0 0,1 0 0 0 0,-1 0 0 0 0,0 0 0 0 0,1 1 0 0 0,-1-1 0 0 0,0 1 0 0 0,0 0 0 0 0,0-1 0 0 0,0 1 0 0 0,0 0 0 0 0,0 0 0 0 0,0 0 0 0 0,0 0 0 0 0,-1 1 0 0 0,1-1 0 0 0,-1 0 0 0 0,0 1 0 0 0,0-1 0 0 0,0 1 0 0 0,0-1 0 0 0,0 1 0 0 0,0-1 0 0 0,-1 1 1 0 0,1 0-1 0 0,-1-1 0 0 0,0 1 0 0 0,0 0 0 0 0,0 0 0 0 0,0-1 0 0 0,0 1 0 0 0,0 0 0 0 0,-1-1 0 0 0,1 1 0 0 0,-1 0 0 0 0,0-1 0 0 0,0 1-3 0 0,1 3 19 0 0,-7 221 434 0 0,29-164-754 0 0,-21-60-169 0 0,0-2-1174 0 0,1-1-5846 0 0,-1 0-3551 0 0</inkml:trace>
  <inkml:trace contextRef="#ctx0" brushRef="#br0" timeOffset="3352.663">2177 59 232 0 0,'0'0'1470'0'0,"0"0"-427"0"0,0 0 118 0 0,0 0 557 0 0,0 0 545 0 0,0 0 180 0 0,0 0-240 0 0,0 0-580 0 0,0 0-562 0 0,0 0-299 0 0,0 0-144 0 0,-2-8-62 0 0,-9-24-57 0 0,10 30-440 0 0,0 0-1 0 0,-1 1 1 0 0,1 0 0 0 0,-1-1-1 0 0,0 1 1 0 0,1 0 0 0 0,-1 0 0 0 0,0 0-1 0 0,0 0 1 0 0,1 0 0 0 0,-1 0 0 0 0,0 0-1 0 0,0 1 1 0 0,0-1 0 0 0,0 1 0 0 0,0-1-1 0 0,0 1 1 0 0,0 0 0 0 0,0 0 0 0 0,-1 0-1 0 0,1 0 1 0 0,0 0 0 0 0,0 0-59 0 0,-7 0 162 0 0,-8 0 11 0 0,0 1 1 0 0,0 0-1 0 0,-1 1 0 0 0,1 1 0 0 0,0 1 0 0 0,1 1 0 0 0,-1 0 0 0 0,1 1 0 0 0,0 1 0 0 0,0 0 0 0 0,1 1 0 0 0,0 1 0 0 0,-9 6-173 0 0,12-6 40 0 0,1-1 0 0 0,0 1 0 0 0,1 1 0 0 0,0 0 0 0 0,0 0 0 0 0,1 1 0 0 0,1 0 0 0 0,0 1 0 0 0,0 0 0 0 0,1 0 0 0 0,1 1 0 0 0,0-1 0 0 0,0 1-1 0 0,2 1 1 0 0,-1-1 0 0 0,2 1 0 0 0,0 0 0 0 0,0 0 0 0 0,2 0 0 0 0,-1 0 0 0 0,2 8-40 0 0,1-17 36 0 0,1-1 0 0 0,0 0 0 0 0,0 1-1 0 0,0-1 1 0 0,1 0 0 0 0,-1 0 0 0 0,1 0 0 0 0,0 0 0 0 0,0-1 0 0 0,1 1-1 0 0,-1-1 1 0 0,1 0 0 0 0,-1 0 0 0 0,1 0 0 0 0,0 0 0 0 0,0-1-1 0 0,0 0 1 0 0,1 0 0 0 0,-1 0 0 0 0,0 0 0 0 0,1 0 0 0 0,-1-1 0 0 0,1 0-1 0 0,0 0 1 0 0,0 0 0 0 0,-1-1 0 0 0,1 1 0 0 0,0-1 0 0 0,0 0-1 0 0,-1 0 1 0 0,1-1 0 0 0,0 0 0 0 0,0 0-36 0 0,15-4 175 0 0,-1-1 1 0 0,0-1-1 0 0,0-1 0 0 0,0 0 1 0 0,-1-2-1 0 0,-1 0 0 0 0,0-1 1 0 0,0 0-1 0 0,-1-1 0 0 0,0-1 1 0 0,-1-1-1 0 0,-1-1 0 0 0,0 1 1 0 0,-1-2-1 0 0,10-15-175 0 0,106-127 693 0 0,-94 122-479 0 0,-34 35-190 0 0,0 1-6 0 0,-1 27-35 0 0,-1 5 83 0 0,1 0 0 0 0,1 1 1 0 0,2-1-1 0 0,1 0 0 0 0,1 0 0 0 0,2 0 0 0 0,2-1 1 0 0,11 29-67 0 0,-13-43 1 0 0,-4-9-10 0 0,0 0 0 0 0,1 0 1 0 0,-1-1-1 0 0,1 1 0 0 0,1-1 0 0 0,0 0 0 0 0,0 0 0 0 0,0-1 0 0 0,1 0 0 0 0,-1 1 1 0 0,2-1 8 0 0,20-19-2893 0 0,-14-9-3347 0 0,-9 14 413 0 0,1 0-6070 0 0</inkml:trace>
  <inkml:trace contextRef="#ctx0" brushRef="#br0" timeOffset="3600.743">2917 265 11042 0 0,'0'0'2203'0'0,"0"0"-802"0"0,0 0-214 0 0,0 0 144 0 0,0 0 50 0 0,0 0-116 0 0,0 0-273 0 0,0 0-292 0 0,0 0-229 0 0,0 0-145 0 0,-20 32-79 0 0,-63 98-92 0 0,36-59 34 0 0,45-67-276 0 0,-2 1-1 0 0,1-1 0 0 0,0 0 1 0 0,-1 0-1 0 0,0 0 0 0 0,0-1 1 0 0,0 1-1 0 0,0-1 0 0 0,0 0 1 0 0,-1 0-1 0 0,0 0 0 0 0,1-1 1 0 0,-1 1-1 0 0,-5 0 88 0 0,-27 3-9784 0 0,29-6 73 0 0</inkml:trace>
  <inkml:trace contextRef="#ctx0" brushRef="#br0" timeOffset="3879.329">2611 273 4585 0 0,'0'0'3618'0'0,"0"0"-888"0"0,0 0-616 0 0,0 0-327 0 0,0 0-327 0 0,0 0-326 0 0,0 0-283 0 0,0 0-86 0 0,0 0-34 0 0,0 0 16 0 0,0 0 32 0 0,0 0-91 0 0,0 0-57 0 0,19 11-14 0 0,59 40-4 0 0,10 36 1379 0 0,-71-63-1699 0 0,94 120 860 0 0,-78-105-1181 0 0,-33-38-37 0 0,0-1-18 0 0,0 0-39 0 0,0 0-120 0 0,0 0-304 0 0,0-3-1919 0 0,0 1-5067 0 0,0-4-4728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13.9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0 473,'35'1,"-21"0,0 0,0 0,1-2,-1 1,0-2,0 0,0-1,0 0,0-1,-1 0,1-1,-1-1,9-5,22-64,-44 74,1-1,0 0,-1 0,1 0,-1 0,0 0,1 1,-1-1,0 0,0 0,0 0,-1 0,1 0,0 0,-1 0,1 0,-1 0,1 1,-1-1,0 0,0 0,0 1,0-1,0 0,0 1,-1-1,1 1,0 0,-1-1,1 1,-1 0,0 0,1 0,-1 0,0 0,1 0,-1 1,0-1,0 0,0 1,0 0,0-1,-3 2,-1 1,1-1,-1 1,1 0,-1 0,1 1,0 0,0-1,1 2,-1-1,0 1,1-1,0 1,0 0,0 1,0-1,1 1,0-1,0 1,-1 1,-1 2,0 1,0-1,1 1,0 0,1 0,0 0,0 0,1 1,0-1,0 1,1-1,1-5,0-1,0 0,0 1,0-1,0 0,1 1,-1-1,1 0,0 0,0 0,0 0,1 0,-1 0,1 0,0 0,-1 0,1 0,1-1,-1 1,0-1,0 0,1 0,0 1,-1-2,1 1,0 0,0 0,0-1,0 0,0 1,0-1,0 0,2 0,7 1,1 0,0-1,0 0,-1-1,1 0,0-1,0 0,-1-1,1-1,-1 0,1-1,-1 0,0 0,-1-2,1 1,-1-2,0 1,5-5,14-11,0-2,-1-1,-2-1,0-1,14-22,-26 32,-1 0,-1-1,-1 0,0-2,-1 1,-1-1,-2 0,1-1,-2 0,-1-1,-1 1,1-8,-6 27,1 0,0 0,-1-1,1 1,-1 0,0 0,1-1,-1 1,0 0,-1 0,1-1,0 1,-1 0,1 0,-1 0,1-1,-1 1,0 0,0 0,0 0,0 0,-1 0,1 0,0 1,-1-1,1 0,-1 1,0-1,1 1,-1-1,0 1,0 0,0 0,0 0,0 0,0 0,0 0,-1 1,1-1,0 1,0-1,-1 1,1 0,0 0,0 0,-1 0,1 0,0 1,0-1,-1 1,0-1,-5 8,0 1,0-1,1 1,0 0,1 1,0 0,0 0,1 0,0 1,1-1,0 1,1 0,0 0,1 1,0-1,1 5,-4 6,-7 26,3 1,2-1,3 2,1-1,2 0,3 0,3 11,-2-43,0-1,-1 1,-1-1,-1 1,0 0,-1-1,-1 1,-1-1,0 1,-1-1,-1 0,0 0,-1-1,-1 0,0 0,-3 3,5-8,-1-1,0 0,-1 0,0-1,0 1,-1-1,0-1,0 0,-1 0,1 0,-9 3,16-10,0 0,0 0,-1 0,1 0,0 0,0-1,0 1,0 0,0-1,0 1,-1-1,1 1,0-1,0 1,0-1,0 0,1 0,-1 1,0-1,0 0,0 0,1 0,-1 0,0 0,1 0,-1 0,1 0,-1 0,1 0,0-1,-1 1,1 0,0 0,0 0,0 0,-1-1,1 1,1 0,-1 0,0 0,0 0,0-1,1 1,-1 0,0 0,1 0,-1 0,1 0,0 0,-1 0,1 0,0 0,-1 0,1 0,0 0,11-25,2 1,1 0,0 1,2 1,1 0,5-3,30-42,297-458,-349 524,35-71,-36 71,1 1,0-1,-1 1,1-1,-1 0,0 0,1 1,-1-1,0 0,0 1,0-1,0 0,0 0,-1 1,1-1,0 0,-1 1,0-1,1 0,-1 1,0-1,1 1,-1-1,0 1,0-1,-1 1,1 0,0-1,0 1,0 0,-1 0,1 0,-1 0,1 0,-1 0,1 1,-1-1,1 0,-1 1,0-1,1 1,-2-1,-2 1,1-1,-1 0,0 1,1 0,-1 0,1 1,-1-1,0 1,1 0,-1 0,1 1,0-1,-1 1,1 0,0 0,0 0,0 1,0-1,1 1,-1 0,1 0,-1 0,1 1,0-1,0 1,1 0,-1 0,1 0,0 0,0 0,0 0,0 0,1 1,0-1,0 1,0-1,0 1,1 0,-1-1,1 1,1-1,-1 1,1 1,51 260,-33-124,-1 51,-17-188,-1 0,1 0,-1 0,0 0,0 0,-1 0,0 0,0 0,0 0,0 0,-1 0,1 0,-1 0,-1-1,1 1,0-1,-1 1,0-1,0 0,-1 0,1 0,-1-1,0 1,0-1,0 0,0 0,0 0,-1-1,1 1,-1-1,0 0,1 0,-1-1,0 0,0 0,-5 1,7-3,1 1,-1-1,1 0,0 0,-1 0,1-1,0 1,0-1,0 1,0-1,0 1,0-1,0 0,1 0,-1 0,1 0,-1 0,1 0,0-1,0 1,0 0,0-1,0 1,0-1,1 1,-1-1,1 1,0-1,0 1,0-1,0 1,0-1,0 1,1-3,17-90,-9 71,1-1,1 2,2 0,0 0,1 1,2 0,0 2,1 0,6-5,-14 15,-2 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2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94 0 0 0,'0'0'2886'0'0,"0"0"-670"0"0,0 0-255 0 0,0 0-94 0 0,0 0-31 0 0,0 0-87 0 0,0 0-201 0 0,0 0-212 0 0,0 0-319 0 0,0 0-320 0 0,0 0-282 0 0,-4 0-174 0 0,-19-3 10 0 0,23 3-175 0 0,15 11 459 0 0,0 19-212 0 0,-1 1 1 0 0,-2 1-1 0 0,-1-1 1 0 0,-1 2 0 0 0,-1 0-1 0 0,-2 0 1 0 0,-2 0 0 0 0,-1 1-1 0 0,-1-1 1 0 0,-2 1-1 0 0,-2 0 1 0 0,-1 0 0 0 0,-1 2-324 0 0,2 40 4 0 0,-6-28-1871 0 0,6-50-2773 0 0,0-7-5872 0 0,1 5 4689 0 0</inkml:trace>
  <inkml:trace contextRef="#ctx0" brushRef="#br0" timeOffset="369.57">0 76 5265 0 0,'0'0'1985'0'0,"0"0"-316"0"0,0 0-310 0 0,0 0-115 0 0,0 0-55 0 0,0 0-76 0 0,0 0-118 0 0,0 0-171 0 0,0 0-145 0 0,0 0-100 0 0,0 0-52 0 0,32-12-46 0 0,103-38-35 0 0,-49 37 164 0 0,-66 14-442 0 0,-4-2-72 0 0,-1 0-1 0 0,1 1 0 0 0,0 1 1 0 0,0 1-1 0 0,-1 0 1 0 0,1 1-1 0 0,-1 0 0 0 0,0 1 1 0 0,0 1-1 0 0,0 1 0 0 0,0 0 1 0 0,-1 0-1 0 0,0 2 0 0 0,0 0 1 0 0,-1 0-1 0 0,0 1 0 0 0,-1 1 1 0 0,7 6-96 0 0,-17-13 29 0 0,0 0-1 0 0,0 1 1 0 0,0-1 0 0 0,-1 0-1 0 0,1 1 1 0 0,-1-1 0 0 0,0 1 0 0 0,0-1-1 0 0,0 1 1 0 0,0 0 0 0 0,-1-1 0 0 0,0 1-1 0 0,1 0 1 0 0,-1-1 0 0 0,-1 1 0 0 0,1 0-1 0 0,0-1 1 0 0,-1 1 0 0 0,0 0 0 0 0,0-1-1 0 0,0 1 1 0 0,0-1 0 0 0,-1 1-1 0 0,1-1 1 0 0,-1 0 0 0 0,0 1 0 0 0,0-1-1 0 0,0 0 1 0 0,0 0 0 0 0,0 0 0 0 0,-2 1-29 0 0,-89 78 424 0 0,70-66-444 0 0,-1-1 1 0 0,-1-1-1 0 0,0-1 1 0 0,-1-2-1 0 0,0 0 1 0 0,-1-2 0 0 0,0-1-1 0 0,-1 0 1 0 0,1-3-1 0 0,-1 0 1 0 0,-1-2-1 0 0,-9 0 20 0 0,37-4-102 0 0,1 1 0 0 0,-1-1-1 0 0,1 0 1 0 0,0 1-1 0 0,-1-1 1 0 0,1 0-1 0 0,0 0 1 0 0,-1 1 0 0 0,1-1-1 0 0,0 0 1 0 0,0 0-1 0 0,0 0 1 0 0,0 1 0 0 0,0-1-1 0 0,0 0 1 0 0,0 0-1 0 0,0 0 1 0 0,0 1 0 0 0,0-1-1 0 0,0 0 1 0 0,0 0-1 0 0,1 0 1 0 0,-1 1-1 0 0,0-1 1 0 0,1 0 0 0 0,-1 0-1 0 0,0 1 1 0 0,1-1-1 0 0,-1 0 1 0 0,1 1 0 0 0,-1-1-1 0 0,1 0 1 0 0,-1 1-1 0 0,1-1 1 0 0,0 1 0 0 0,-1-1-1 0 0,1 1 1 0 0,-1-1-1 0 0,1 1 1 0 0,0 0 0 0 0,0-1-1 0 0,-1 1 1 0 0,1 0-1 0 0,0-1 1 0 0,0 1-1 0 0,-1 0 1 0 0,1 0 0 0 0,0 0-1 0 0,0 0 1 0 0,0 0-1 0 0,-1 0 1 0 0,1 0 0 0 0,1 0 102 0 0,37-18-7849 0 0,-26 11-806 0 0</inkml:trace>
  <inkml:trace contextRef="#ctx0" brushRef="#br0" timeOffset="731.996">647 359 3489 0 0,'0'0'2344'0'0,"0"0"-411"0"0,0 0-81 0 0,0 0 23 0 0,0 0-76 0 0,0 0-193 0 0,0 0-321 0 0,0 0-351 0 0,0 0-309 0 0,0 0-187 0 0,0 0-106 0 0,0 0-65 0 0,0 0-2 0 0,2 0 86 0 0,138-9 3305 0 0,6 0-4492 0 0,-145 9-24 0 0,-1 0-968 0 0,0 0-3068 0 0,0 0-6238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3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3145 0 0,'0'0'2015'0'0,"0"0"-154"0"0,0 0 153 0 0,0 0 136 0 0,0 0-51 0 0,0 0-225 0 0,0 0-348 0 0,0 0-366 0 0,0 0-280 0 0,0 0-173 0 0,0 0-147 0 0,0 0-59 0 0,0 0-41 0 0,-4 1-23 0 0,-12 4-16 0 0,12-4-50 0 0,4-1-47 0 0,5 1 3165 0 0,23 2-2460 0 0,231-2 445 0 0,-204-5-876 0 0,-40 4-1688 0 0,-16-1-3374 0 0,-9 5-2992 0 0,5 0-3716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3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10370 0 0,'0'0'1493'0'0,"0"0"-524"0"0,0 0-73 0 0,0 0 223 0 0,0 0 340 0 0,0 0 174 0 0,0 0-58 0 0,0 0-150 0 0,0 0-275 0 0,0 0-203 0 0,0 0-187 0 0,0 0-149 0 0,0 0-110 0 0,30 4-125 0 0,94 13-77 0 0,-47-20 53 0 0,1-16-412 0 0,-59 8-1943 0 0,-12 5-6684 0 0,-5 5-3225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3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26 0 0 0,'0'0'2028'0'0,"0"0"-323"0"0,0 0-94 0 0,0 0 295 0 0,0 0 335 0 0,0 0 107 0 0,0 0-163 0 0,0 0-367 0 0,0 0-410 0 0,0 0-303 0 0,0 0-207 0 0,0 0-139 0 0,0 0-108 0 0,1-2-120 0 0,3-4 205 0 0,1 20-110 0 0,-1 0-644 0 0,20 56 539 0 0,-4 2-1 0 0,-3 0 1 0 0,7 66-521 0 0,-22 35 264 0 0,-34-55-169 0 0,35-199-11613 0 0,4 38 2230 0 0,-5 27 5635 0 0</inkml:trace>
  <inkml:trace contextRef="#ctx0" brushRef="#br0" timeOffset="261.019">89 26 688 0 0,'0'0'2885'0'0,"0"0"-734"0"0,0 0-339 0 0,0 0 14 0 0,0 0-3 0 0,0 0-107 0 0,0 0-237 0 0,0 0-389 0 0,0 0-395 0 0,0 0-280 0 0,0 0-126 0 0,0 0 71 0 0,4-1 144 0 0,87 2 2411 0 0,-38 0-2369 0 0,-23 1-557 0 0,1-2 0 0 0,-1-1 0 0 0,1-2 0 0 0,-1-1 0 0 0,0-1 1 0 0,7-3 10 0 0,-12 2-1353 0 0,-19 5-2879 0 0,0 1-3966 0 0,-5 0 852 0 0</inkml:trace>
  <inkml:trace contextRef="#ctx0" brushRef="#br0" timeOffset="504.234">1 343 7738 0 0,'0'0'1308'0'0,"0"0"-541"0"0,0 0-163 0 0,0 0 120 0 0,0 0 238 0 0,0 0 219 0 0,0 0 42 0 0,0 0-63 0 0,0 0-174 0 0,0 0-223 0 0,0 0-211 0 0,0 0-171 0 0,0 0-135 0 0,31 7-108 0 0,100 22-91 0 0,-51-32-307 0 0,-46-6-311 0 0,-2 1-1781 0 0,-11 4-3348 0 0,-10 3-4197 0 0</inkml:trace>
  <inkml:trace contextRef="#ctx0" brushRef="#br0" timeOffset="946.978">406 505 0 0 0,'0'0'613'0'0,"0"0"962"0"0,0 0 147 0 0,0 0-111 0 0,0 0-94 0 0,0 0-85 0 0,0 0-113 0 0,0 0-119 0 0,0 0-93 0 0,0 0-100 0 0,0 0-84 0 0,0 0-99 0 0,9 27 3585 0 0,-4 101-2381 0 0,-34 71-1476 0 0,29-181-395 0 0,0-15-5274 0 0,0-2-5491 0 0,0-1 4337 0 0</inkml:trace>
  <inkml:trace contextRef="#ctx0" brushRef="#br0" timeOffset="1220.425">387 557 5345 0 0,'0'0'1666'0'0,"0"0"-353"0"0,0 0-74 0 0,0 0 140 0 0,0 0 56 0 0,0 0-153 0 0,0 0-319 0 0,0 0-227 0 0,0 0-77 0 0,0 0 57 0 0,0 0 65 0 0,0 0-74 0 0,0 0-131 0 0,19-3-134 0 0,128-20 342 0 0,-84 9-807 0 0,-51 13 295 0 0,-7 1-3060 0 0,0 0-5541 0 0,-5 0-826 0 0</inkml:trace>
  <inkml:trace contextRef="#ctx0" brushRef="#br0" timeOffset="1400.706">369 711 5665 0 0,'0'0'1128'0'0,"0"0"-639"0"0,0 0 183 0 0,0 0 504 0 0,0 0 352 0 0,0 0 17 0 0,0 0-337 0 0,0 0-384 0 0,0 0-328 0 0,0 0-240 0 0,0 0-160 0 0,0 0-144 0 0,0 0-144 0 0,0 0-288 0 0,199-37-584 0 0,-184 30-2073 0 0,-3 3-7025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3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26 423 0 0 0,'0'0'1522'0'0,"0"0"-186"0"0,0 0 3 0 0,0 0 212 0 0,0 0 196 0 0,0 0 68 0 0,0 0-99 0 0,0 0-189 0 0,0 0-221 0 0,0 0-155 0 0,0 0-107 0 0,0 0-82 0 0,0 0-74 0 0,-4 4-68 0 0,-13 13-53 0 0,12-12-52 0 0,5-5-43 0 0,8-12 3994 0 0,4-18-4611 0 0,0 1 1 0 0,2 0-1 0 0,2 1 1 0 0,0 0-1 0 0,2 2 0 0 0,1 0 1 0 0,0 1-1 0 0,2 1 0 0 0,1 0 1 0 0,1 2-1 0 0,1 1 0 0 0,1 1 1 0 0,1 1-1 0 0,8-4-55 0 0,98-40 4 0 0,-130 64-9 0 0,0 0 1 0 0,-1-1-1 0 0,1 1 1 0 0,0 0-1 0 0,-1 0 1 0 0,1 1-1 0 0,-1-1 1 0 0,0 0-1 0 0,1 0 1 0 0,-1 1-1 0 0,0-1 0 0 0,0 1 1 0 0,0-1-1 0 0,0 1 1 0 0,0-1-1 0 0,0 1 1 0 0,0 0-1 0 0,0-1 1 0 0,-1 1-1 0 0,1 0 1 0 0,-1 0-1 0 0,1 0 0 0 0,-1-1 1 0 0,0 1-1 0 0,1 0 1 0 0,-1 2 4 0 0,1-1-2 0 0,4 147 355 0 0,-17 2-274 0 0,13-117-99 0 0,0-34 12 0 0,28-31 120 0 0,5-10-94 0 0,1 2-1 0 0,2 1 1 0 0,1 2-1 0 0,2 2 1 0 0,19-11-18 0 0,-27 20-11 0 0,-19 14 9 0 0,0 0 1 0 0,1 1 0 0 0,0 0 0 0 0,0 1 0 0 0,0 0 0 0 0,1 1 0 0 0,1 1 0 0 0,-1 1-1 0 0,1 0 1 0 0,4-1 1 0 0,-18 6-1 0 0,-1-1-1 0 0,1 1 1 0 0,-1-1-1 0 0,1 1 1 0 0,0-1-1 0 0,-1 1 1 0 0,1 0-1 0 0,-1 0 1 0 0,1 0 0 0 0,-1 0-1 0 0,1 0 1 0 0,0 0-1 0 0,-1 0 1 0 0,1 1-1 0 0,-1-1 1 0 0,1 0-1 0 0,-1 1 1 0 0,1-1-1 0 0,-1 1 1 0 0,1 0-1 0 0,-1-1 1 0 0,0 1-1 0 0,1 0 1 0 0,-1 0-1 0 0,0 0 1 0 0,1 0-1 0 0,-1 0 1 0 0,0 0-1 0 0,0 0 1 0 0,0 1-1 0 0,0-1 1 0 0,0 0-1 0 0,0 1 1 0 0,-1-1-1 0 0,1 0 1 0 0,0 1-1 0 0,-1-1 1 0 0,1 1-1 0 0,-1-1 1 0 0,1 1-1 0 0,-1-1 1 0 0,0 1-1 0 0,1 0 2 0 0,1 10 20 0 0,0 0-1 0 0,-1 0 1 0 0,0 0-1 0 0,-1 0 1 0 0,0 0-1 0 0,-1 0 1 0 0,0 0-1 0 0,-1 0 1 0 0,0 0 0 0 0,-1 0-1 0 0,-1 0 1 0 0,1-1-1 0 0,-6 11-19 0 0,-13 54 70 0 0,13-11-732 0 0,48-57-3129 0 0,-24-13 999 0 0,-3 0-3676 0 0,-1 1-5223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3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1 10562 0 0,'0'0'1374'0'0,"0"0"-334"0"0,0 0 56 0 0,0 0 163 0 0,0 0 80 0 0,0 0-70 0 0,0 0-176 0 0,0 0-167 0 0,0 0-138 0 0,0 0-116 0 0,0 0-112 0 0,-36 13-105 0 0,-113 41-72 0 0,54-3 251 0 0,81-43-543 0 0,1 2 0 0 0,0-1-1 0 0,1 2 1 0 0,0 0 0 0 0,1 0-1 0 0,0 1 1 0 0,0 0 0 0 0,2 1 0 0 0,-1 0-1 0 0,2 1 1 0 0,0 0 0 0 0,-3 5-91 0 0,10-15 9 0 0,0-1 0 0 0,0 1 0 0 0,0-1 1 0 0,1 1-1 0 0,-1-1 0 0 0,1 1 1 0 0,0 0-1 0 0,0-1 0 0 0,0 1 0 0 0,0-1 1 0 0,1 1-1 0 0,0-1 0 0 0,-1 1 1 0 0,1-1-1 0 0,0 1 0 0 0,1-1 0 0 0,-1 1 1 0 0,1-1-1 0 0,-1 0 0 0 0,1 0 1 0 0,0 0-1 0 0,0 0 0 0 0,0 0 0 0 0,1 0 1 0 0,-1-1-1 0 0,1 1 0 0 0,-1-1 1 0 0,1 1-1 0 0,0-1 0 0 0,0 0 0 0 0,0 0 1 0 0,0-1-1 0 0,0 1 0 0 0,1 0 1 0 0,-1-1-1 0 0,0 0 0 0 0,1 0 0 0 0,-1 0 1 0 0,1 0-1 0 0,-1 0 0 0 0,1-1 1 0 0,-1 0-1 0 0,1 0 0 0 0,0 0 0 0 0,-1 0 1 0 0,1 0-1 0 0,-1-1 0 0 0,1 1 1 0 0,-1-1-1 0 0,1 0 0 0 0,-1 0 0 0 0,3-1-9 0 0,15-4 110 0 0,0-1-1 0 0,-1 0 1 0 0,1-2-1 0 0,-1-1 1 0 0,-1 0-1 0 0,0-1 1 0 0,-1-1-1 0 0,0-1 1 0 0,16-14-110 0 0,152-161 856 0 0,-162 166-789 0 0,-22 44-93 0 0,4 26 155 0 0,-5-32-123 0 0,0 0-1 0 0,1-1 1 0 0,1 1-1 0 0,0 0 1 0 0,1-1-1 0 0,1 0 1 0 0,1 0-1 0 0,0 0 1 0 0,0-1-1 0 0,2 0 1 0 0,6 10-6 0 0,54 37-616 0 0,-8-48-6315 0 0,-50-13 572 0 0,-3 0-5317 0 0</inkml:trace>
  <inkml:trace contextRef="#ctx0" brushRef="#br0" timeOffset="247.101">1139 233 15115 0 0,'0'0'1738'0'0,"0"0"-547"0"0,0 0-14 0 0,0 0 149 0 0,0 0-34 0 0,0 0-173 0 0,0 0-259 0 0,0 0-242 0 0,-27 32-167 0 0,-82 100-131 0 0,20-17 153 0 0,49-41-1734 0 0,36-77-10631 0 0,1 3 1718 0 0</inkml:trace>
  <inkml:trace contextRef="#ctx0" brushRef="#br0" timeOffset="409.484">878 295 7770 0 0,'0'0'3510'0'0,"0"0"-831"0"0,0 0-689 0 0,0 0-353 0 0,0 0-270 0 0,0 0-180 0 0,0 0-149 0 0,0 0-161 0 0,0 0-176 0 0,0 0-149 0 0,0 0 22 0 0,0 0 8 0 0,0 0 17 0 0,11 1 3 0 0,35 4-144 0 0,-43-4-417 0 0,0 0 0 0 0,0 0 1 0 0,0 1-1 0 0,0-1 0 0 0,0 1 0 0 0,-1-1 1 0 0,1 1-1 0 0,-1 0 0 0 0,1 0 0 0 0,-1 0 1 0 0,0 1-1 0 0,0-1 0 0 0,0 0 0 0 0,0 1 1 0 0,0 0-1 0 0,-1-1 0 0 0,1 1 0 0 0,-1 0 1 0 0,1 0-42 0 0,3 6 123 0 0,119 178 322 0 0,-92-158-2102 0 0,-16-21-7681 0 0,-11-8-3373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4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0 385 0 0 0,'0'0'385'0'0,"0"0"657"0"0,0 0 358 0 0,0 0 219 0 0,0 0 204 0 0,0 0 82 0 0,0 0-165 0 0,0 0-257 0 0,0 0-329 0 0,0 0-266 0 0,0 0-168 0 0,0-6-79 0 0,0-16-23 0 0,0 17-14 0 0,13 5 3517 0 0,81 1-651 0 0,215-13-781 0 0,-6-28-2157 0 0,-100 24-484 0 0,-203 16-86 0 0,0 0-12 0 0,0 0-22 0 0,0 0-24 0 0,-37 30-1201 0 0,-34 12-1932 0 0,45-31-572 0 0,2-3-3645 0 0,15-7-3407 0 0</inkml:trace>
  <inkml:trace contextRef="#ctx0" brushRef="#br0" timeOffset="282.142">4 587 8002 0 0,'0'0'2138'0'0,"0"0"-505"0"0,0 0-235 0 0,0 0-21 0 0,0 0 25 0 0,0 0-66 0 0,0 0-115 0 0,0 0-105 0 0,0 0-71 0 0,0 0-30 0 0,0 0-86 0 0,0 0-103 0 0,33 1-96 0 0,106 1-114 0 0,228-20 1110 0 0,-195 15-3139 0 0,-164-1-847 0 0,-7-3-6215 0 0,-1 7-3038 0 0</inkml:trace>
  <inkml:trace contextRef="#ctx0" brushRef="#br0" timeOffset="844.521">396 5 0 0 0,'0'0'2055'0'0,"0"0"-495"0"0,0 0-138 0 0,0 0 78 0 0,0 0 73 0 0,0 0 67 0 0,0 0-98 0 0,0 0-213 0 0,0 0-231 0 0,0 0-257 0 0,0 0-251 0 0,0 0-214 0 0,0 0-119 0 0,-20-1 17 0 0,-60-2 122 0 0,81 3-375 0 0,-1 0 1 0 0,0 0 0 0 0,1 0-1 0 0,-1 0 1 0 0,1 0 0 0 0,-1 0-1 0 0,0 0 1 0 0,1 1 0 0 0,-1-1-1 0 0,1 0 1 0 0,-1 0-1 0 0,0 0 1 0 0,1 1 0 0 0,-1-1-1 0 0,0 0 1 0 0,0 1 0 0 0,1-1-1 0 0,-1 0 1 0 0,0 1-1 0 0,1-1 1 0 0,-1 0 0 0 0,0 1-1 0 0,0-1 1 0 0,0 0 0 0 0,0 1-1 0 0,1-1 1 0 0,-1 1 0 0 0,0-1-1 0 0,0 0 1 0 0,0 1-1 0 0,0-1 1 0 0,0 1 0 0 0,0-1-1 0 0,0 0 1 0 0,0 1 0 0 0,0-1-1 0 0,0 1 1 0 0,0-1 0 0 0,0 0-1 0 0,0 1 1 0 0,-1-1-1 0 0,1 1 1 0 0,0-1 0 0 0,0 0-1 0 0,0 1 1 0 0,0-1 0 0 0,-1 0-1 0 0,1 1 1 0 0,0-1-1 0 0,0 0 1 0 0,-1 1 0 0 0,1-1-1 0 0,0 0 1 0 0,-1 1 0 0 0,1-1-1 0 0,0 0 1 0 0,-1 0 0 0 0,1 0-1 0 0,0 1 1 0 0,-1-1-1 0 0,1 0 1 0 0,-1 0 0 0 0,1 0-1 0 0,0 0 1 0 0,-1 0 0 0 0,1 0-1 0 0,-1 1 1 0 0,1-1-1 0 0,-1 0-20 0 0,30 23 1236 0 0,19 3 241 0 0,1-3 0 0 0,2-1 1 0 0,41 11-1479 0 0,106 46 975 0 0,-174-67-910 0 0,-4-3-41 0 0,0 1 0 0 0,-1 0-1 0 0,0 2 1 0 0,-1 0 0 0 0,0 1 0 0 0,-1 1-1 0 0,0 0 1 0 0,-2 1 0 0 0,10 12-24 0 0,-22-23 35 0 0,0 1-1 0 0,-1 0 1 0 0,0 1-1 0 0,0-1 1 0 0,0 0-1 0 0,-1 0 1 0 0,1 1 0 0 0,-1-1-1 0 0,-1 1 1 0 0,1-1-1 0 0,-1 1 1 0 0,0-1-1 0 0,0 1 1 0 0,-1 1-35 0 0,-48 38 814 0 0,-44 32-617 0 0,-116 83 139 0 0,85-66-216 0 0,109-56-252 0 0,10-11-4202 0 0,2-23-3967 0 0,3-4-3194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0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0 0 0,'0'0'1172'0'0,"0"0"842"0"0,0 0 174 0 0,0 0-67 0 0,0 0-135 0 0,0 0-262 0 0,0 0-261 0 0,0 0-193 0 0,0 0-146 0 0,0 0-88 0 0,0 0-61 0 0,0 0-60 0 0,0 0-47 0 0,-2 7 8042 0 0,117 4-6652 0 0,82 3-1933 0 0,-169-2-352 0 0,-27-12 18 0 0,-27 4-2895 0 0,2-2-122 0 0,3-1-5054 0 0,14-1-3846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0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11698 0 0,'0'0'2318'0'0,"0"0"-460"0"0,0 0-70 0 0,0 0 174 0 0,0 0-97 0 0,0 0-222 0 0,0 0-290 0 0,0 0-319 0 0,0 0-271 0 0,0 0-178 0 0,0 0-119 0 0,0 0-96 0 0,35 1-58 0 0,107 3-74 0 0,-34-9 134 0 0,-80 5-729 0 0,-15 0-5031 0 0,-8 0-6850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8:5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117 328 5401 0 0,'0'0'2243'0'0,"0"0"-220"0"0,0 0-213 0 0,0 0-60 0 0,0 0 85 0 0,0 0-135 0 0,0 0-290 0 0,0 0-362 0 0,0 0-321 0 0,0 0-216 0 0,0 0-141 0 0,-2-2-28 0 0,-4-5-15 0 0,4 5-23 0 0,2 2-34 0 0,0 0-63 0 0,8 12 469 0 0,1 26-277 0 0,-2 1 0 0 0,-1 0 0 0 0,-2 1 0 0 0,-2-1 0 0 0,-2 0 0 0 0,-1 1 0 0 0,-3 8-399 0 0,-32 181 273 0 0,12-167-1010 0 0,13-81-8378 0 0,9 9 2314 0 0,2 3-2566 0 0</inkml:trace>
  <inkml:trace contextRef="#ctx0" brushRef="#br0" timeOffset="312.114">1 313 6361 0 0,'0'0'2337'0'0,"0"0"-303"0"0,0 0-143 0 0,0 0-108 0 0,0 0-234 0 0,0 0-280 0 0,0 0-400 0 0,0 0-321 0 0,0 0-165 0 0,0 0-42 0 0,0 0 6 0 0,0 0 19 0 0,0 0 8 0 0,29-7 4 0 0,95-23 3 0 0,-12 23 379 0 0,-77 8-521 0 0,0 2 0 0 0,0 1 0 0 0,0 2 0 0 0,0 1 0 0 0,-1 2 0 0 0,22 9-239 0 0,-51-17 22 0 0,1 0 0 0 0,-2 1 0 0 0,1-1 0 0 0,0 1 0 0 0,0 0 0 0 0,0 0 0 0 0,-1 1 0 0 0,0 0 0 0 0,1 0 0 0 0,-1 0-1 0 0,0 0 1 0 0,0 0 0 0 0,0 1 0 0 0,-1 0 0 0 0,0-1 0 0 0,1 2 0 0 0,-1-1 0 0 0,0 0 0 0 0,-1 0 0 0 0,1 1 0 0 0,-1 0 0 0 0,0-1 0 0 0,0 1 0 0 0,0 0 0 0 0,-1 0 0 0 0,1 1-22 0 0,-5 3 57 0 0,0 0 1 0 0,0-1-1 0 0,-1 0 0 0 0,0 0 1 0 0,0 0-1 0 0,-1 0 1 0 0,0 0-1 0 0,0-1 0 0 0,-1 0 1 0 0,1 0-1 0 0,-2-1 1 0 0,1 0-1 0 0,-1 0 1 0 0,0 0-1 0 0,0-1 0 0 0,-1 0 1 0 0,1 0-1 0 0,-1-1 1 0 0,0 0-1 0 0,-1 0 0 0 0,-1 0-57 0 0,-19 10-126 0 0,0-2 0 0 0,-1 0 0 0 0,0-2-1 0 0,-1-2 1 0 0,0-1 0 0 0,0-1 0 0 0,0-1-1 0 0,-1-2 1 0 0,-18-1 126 0 0,50-2-892 0 0,14 0-7558 0 0,-8 0-2716 0 0</inkml:trace>
  <inkml:trace contextRef="#ctx0" brushRef="#br0" timeOffset="597.071">669 656 13635 0 0,'0'0'2642'0'0,"0"0"-1209"0"0,0 0-784 0 0,0 0-159 0 0,0 0 117 0 0,0 0 225 0 0,0 0 157 0 0,0 0 9 0 0,0 0-105 0 0,0 0-196 0 0,0 0-165 0 0,0 0-108 0 0,33-2-88 0 0,103-6-62 0 0,26 3 910 0 0,-108 5-8392 0 0,-35 0 2447 0 0,-14 0-7204 0 0</inkml:trace>
  <inkml:trace contextRef="#ctx0" brushRef="#br0" timeOffset="2792.839">1374 265 9250 0 0,'0'0'1944'0'0,"0"0"-723"0"0,0 0-345 0 0,0 0 115 0 0,0 0 197 0 0,0 0 52 0 0,0 0-168 0 0,0 0-294 0 0,0 0-147 0 0,0 0-32 0 0,0 0 45 0 0,0 0 47 0 0,0 0-62 0 0,0 9-68 0 0,2 211 2124 0 0,-6-200-2574 0 0,-1 1 0 0 0,-1-1 0 0 0,-1 0 0 0 0,-1 0 0 0 0,0-1 0 0 0,-1 0 0 0 0,-8 10-111 0 0,-16 38 134 0 0,14-11-95 0 0,17-31 2358 0 0,2-44-2354 0 0,0 0-1 0 0,1 1 1 0 0,1-1-1 0 0,1 0 1 0 0,1 1-1 0 0,0 0 1 0 0,1-1-1 0 0,5-9-42 0 0,-4 15-3 0 0,5-14-7 0 0,1 0-1 0 0,1 1 1 0 0,2 0-1 0 0,1 1 0 0 0,14-18 11 0 0,84-82-46 0 0,-99 114 57 0 0,-9 6-16 0 0,1-1 1 0 0,-1 1-1 0 0,1 1 0 0 0,0 0 1 0 0,1 0-1 0 0,-1 0 0 0 0,1 1 1 0 0,0 0-1 0 0,-1 0 0 0 0,1 1 1 0 0,1 0-1 0 0,-1 0 0 0 0,3 1 5 0 0,-8 2 0 0 0,0 1 0 0 0,0 0-1 0 0,0 0 1 0 0,0 0 0 0 0,0 0-1 0 0,0 0 1 0 0,0 1 0 0 0,-1-1-1 0 0,1 1 1 0 0,-1 0 0 0 0,0 0-1 0 0,0-1 1 0 0,0 2 0 0 0,0-1 0 0 0,0 0-1 0 0,-1 0 1 0 0,1 1 0 0 0,-1-1-1 0 0,0 0 1 0 0,0 1 0 0 0,0 0-1 0 0,-1-1 1 0 0,1 3 0 0 0,1-1 5 0 0,7 135 110 0 0,-10-93-122 0 0,2-11 21 0 0,0-24-10 0 0,0 0 0 0 0,-1 0 0 0 0,0-1 0 0 0,-1 1-1 0 0,-1 0 1 0 0,0 0 0 0 0,0 0 0 0 0,-1-1 0 0 0,-1 2-4 0 0,-55 85 63 0 0,46-96 660 0 0,13-3-711 0 0,0 1-3 0 0,0 0-16 0 0,0 0 13 0 0,0 0 7 0 0,0 0-8 0 0,0 0-11 0 0,4-23 0 0 0,-2 15-1 0 0,0-1-1 0 0,0 1 1 0 0,1 0-1 0 0,1 0 0 0 0,-1 0 1 0 0,1 0-1 0 0,1 1 0 0 0,-1-1 1 0 0,1 1-1 0 0,0 0 1 0 0,1 1-1 0 0,0-1 0 0 0,0 1 1 0 0,6-5 7 0 0,15-19 8 0 0,92-125 22 0 0,-31 63-82 0 0,27 26 19 0 0,-114 65 30 0 0,0 0 1 0 0,0 0-1 0 0,0 1 0 0 0,0-1 1 0 0,0 0-1 0 0,0 1 0 0 0,1-1 1 0 0,-1 1-1 0 0,0 0 1 0 0,0-1-1 0 0,1 1 0 0 0,-1 0 1 0 0,0-1-1 0 0,0 1 0 0 0,1 0 1 0 0,-1 0-1 0 0,0 0 0 0 0,1 0 1 0 0,-1 1-1 0 0,0-1 0 0 0,0 0 1 0 0,1 0-1 0 0,-1 1 1 0 0,0-1-1 0 0,0 1 0 0 0,0-1 1 0 0,1 1-1 0 0,-1 0 0 0 0,0-1 1 0 0,0 1-1 0 0,0 0 0 0 0,0 0 1 0 0,0-1-1 0 0,0 1 1 0 0,0 0-1 0 0,-1 0 0 0 0,1 0 1 0 0,0 0-1 0 0,0 0 0 0 0,-1 1 1 0 0,1-1-1 0 0,-1 0 0 0 0,1 0 1 0 0,-1 0-1 0 0,1 1 0 0 0,-1-1 1 0 0,0 0-1 0 0,1 0 1 0 0,-1 1 2 0 0,6 27 15 0 0,-1 0 1 0 0,-1 0-1 0 0,-2 1 1 0 0,-1-1-1 0 0,-1 1 1 0 0,-3 21-16 0 0,0-37 2 0 0,-1-1 1 0 0,-1 0-1 0 0,0 0 1 0 0,-1 0 0 0 0,0-1-1 0 0,-1 0 1 0 0,0 0-1 0 0,-1-1 1 0 0,0 1-1 0 0,-8 6-2 0 0,3 0-69 0 0,21-29-3216 0 0,13-3 1093 0 0,1-1-2607 0 0,-9 5-2681 0 0,-4 3-4033 0 0</inkml:trace>
  <inkml:trace contextRef="#ctx0" brushRef="#br0" timeOffset="3362.849">2585 309 12195 0 0,'0'0'1745'0'0,"0"0"-590"0"0,0 0-45 0 0,0 0 255 0 0,0 0 92 0 0,0 0-150 0 0,0 0-338 0 0,0 0-318 0 0,0 0-96 0 0,0 0 18 0 0,0 0-11 0 0,0 0-49 0 0,0 0-59 0 0,-28 13-92 0 0,-90 41-56 0 0,-2 23 521 0 0,108-67-805 0 0,0 1 0 0 0,1 1 1 0 0,0 0-1 0 0,1 0 1 0 0,0 1-1 0 0,1 0 1 0 0,1 0-1 0 0,0 1 0 0 0,0 0 1 0 0,2 1-1 0 0,-2 3-22 0 0,8-16 10 0 0,-1 1-1 0 0,1-1 1 0 0,-1 1-1 0 0,1-1 1 0 0,0 0-1 0 0,0 1 1 0 0,0-1-1 0 0,0 1 1 0 0,0-1-1 0 0,0 0 1 0 0,1 1-1 0 0,-1-1 1 0 0,1 0-1 0 0,0 1 0 0 0,0-1 1 0 0,0 0-1 0 0,0 0 1 0 0,0 1-1 0 0,0-1 1 0 0,0 0-1 0 0,1 0 1 0 0,-1-1-1 0 0,1 1 1 0 0,-1 0-1 0 0,1 0 1 0 0,0-1-1 0 0,0 1 1 0 0,0-1-1 0 0,0 1 1 0 0,0-1-1 0 0,0 0 1 0 0,0 0-1 0 0,0 0 1 0 0,0 0-1 0 0,1 0 1 0 0,-1 0-1 0 0,0-1 1 0 0,1 1-1 0 0,-1-1 1 0 0,1 0-1 0 0,-1 1 0 0 0,0-1 1 0 0,1 0-1 0 0,-1 0 1 0 0,1-1-1 0 0,-1 1 1 0 0,0 0-1 0 0,1-1 1 0 0,-1 0-1 0 0,0 1 1 0 0,1-1-1 0 0,-1 0 1 0 0,0 0-1 0 0,0 0 1 0 0,2-2-10 0 0,14-4 125 0 0,-1 0 1 0 0,0-2-1 0 0,0 0 1 0 0,0-1-1 0 0,-1 0 1 0 0,-1-1-1 0 0,0-1 1 0 0,0-1-1 0 0,7-8-125 0 0,165-195 945 0 0,-150 189-735 0 0,-32 49-180 0 0,1 182 129 0 0,-7-176-152 0 0,-11 140-34 0 0,-8-2 0 0 0,-8 4 27 0 0,24-147-18 0 0,0 0 0 0 0,-2 0 1 0 0,0 0-1 0 0,-2-1 0 0 0,-1 0 1 0 0,0 0-1 0 0,-1-1 0 0 0,-10 13 18 0 0,18-30 1 0 0,-1 0 0 0 0,0-1-1 0 0,0 1 1 0 0,0 0-1 0 0,0-1 1 0 0,0 0 0 0 0,-1 0-1 0 0,0 0 1 0 0,1 0 0 0 0,-1-1-1 0 0,0 1 1 0 0,0-1 0 0 0,-1 0-1 0 0,1 0 1 0 0,0-1-1 0 0,-1 1 1 0 0,1-1 0 0 0,-1 0-1 0 0,1 0 1 0 0,-1 0 0 0 0,0-1-1 0 0,1 0 1 0 0,-1 0 0 0 0,0 0-1 0 0,-2-1 0 0 0,4-1-4 0 0,0-1 0 0 0,0 1 0 0 0,1-1 0 0 0,-1 0 0 0 0,1 0 0 0 0,0 0-1 0 0,0 0 1 0 0,0-1 0 0 0,0 1 0 0 0,1-1 0 0 0,-1 1 0 0 0,1-1 0 0 0,0 1 0 0 0,0-1 0 0 0,0 0-1 0 0,0 1 1 0 0,1-1 0 0 0,0 0 0 0 0,-1 0 0 0 0,1 0 0 0 0,1 1 0 0 0,-1-1 0 0 0,1 0 4 0 0,-2-3-8 0 0,3-18-10 0 0,0 1 1 0 0,2-1 0 0 0,1 1-1 0 0,0 0 1 0 0,2 0 0 0 0,1 1-1 0 0,1 0 1 0 0,0 0 0 0 0,2 1-1 0 0,7-10 18 0 0,113-195-2306 0 0,-67 136-8664 0 0,-52 75-1227 0 0</inkml:trace>
  <inkml:trace contextRef="#ctx0" brushRef="#br0" timeOffset="3660.599">3128 77 13395 0 0,'0'0'1687'0'0,"0"0"-340"0"0,0 0-130 0 0,0 0 24 0 0,0 0-30 0 0,0 0-118 0 0,0 0-201 0 0,0 0-199 0 0,0 0-171 0 0,0 0-104 0 0,0 0-13 0 0,0 0 57 0 0,0 0 52 0 0,11 3 16 0 0,-6-2-476 0 0,-3-1-28 0 0,0 0-1 0 0,0 0 0 0 0,0 1 0 0 0,0-1 0 0 0,0 0 0 0 0,0 1 0 0 0,0 0 0 0 0,0-1 0 0 0,0 1 0 0 0,0 0 0 0 0,-1 0 0 0 0,1 0 0 0 0,0 0 0 0 0,-1 0 0 0 0,1 0 0 0 0,0 1 0 0 0,-1-1 0 0 0,1 0 0 0 0,-1 1 1 0 0,0-1-1 0 0,0 1 0 0 0,1 0 0 0 0,-1-1 0 0 0,0 1 0 0 0,0 0 0 0 0,0 0 0 0 0,-1 0 0 0 0,1 0 0 0 0,0-1 0 0 0,-1 1 0 0 0,1 0 0 0 0,-1 0 0 0 0,0 0 0 0 0,0 0 0 0 0,1 0 0 0 0,-1 0 0 0 0,-1 0 0 0 0,1 0 1 0 0,0 1-1 0 0,0-1 0 0 0,-1-1 0 0 0,1 2-25 0 0,-72 231 865 0 0,-29 58-1300 0 0,75-257-544 0 0,14-30-2543 0 0,0-8-4682 0 0,9 1 1715 0 0,2-4-1481 0 0</inkml:trace>
  <inkml:trace contextRef="#ctx0" brushRef="#br0" timeOffset="4076.221">3001 361 688 0 0,'0'0'2823'0'0,"0"0"-961"0"0,0 0-470 0 0,0 0-77 0 0,0 0-8 0 0,0 0-13 0 0,0 0-116 0 0,0 0-244 0 0,0 0-196 0 0,0 0-113 0 0,0 0-78 0 0,0 0-36 0 0,0 0-30 0 0,18 15-14 0 0,56 45 31 0 0,-15-33 924 0 0,-47-27-1029 0 0,0 1-163 0 0,1-1 0 0 0,-1 0 0 0 0,0-1 0 0 0,0-1 0 0 0,0 0 0 0 0,0-1 1 0 0,-1 0-1 0 0,1 0 0 0 0,-1-2 0 0 0,1 1 0 0 0,-1-1 0 0 0,0-1 0 0 0,-1 0 1 0 0,0-1-1 0 0,0 1 0 0 0,0-2 0 0 0,-1 0 0 0 0,0 0 0 0 0,0 0 1 0 0,-1-1-1 0 0,6-8-230 0 0,15-25 267 0 0,-1 0 1 0 0,-2-2-1 0 0,-3-1 1 0 0,-1-1-1 0 0,11-36-267 0 0,-23 31 730 0 0,-20 52-110 0 0,-51 86-541 0 0,51-68-58 0 0,-8 18-5 0 0,2 0 0 0 0,1 2 0 0 0,1 0 0 0 0,3 1 0 0 0,1 0 0 0 0,2 0 0 0 0,2 1 0 0 0,1 0 0 0 0,2 1 0 0 0,3 14-16 0 0,14 110-56 0 0,1-105-740 0 0,-15-59-199 0 0,1 1 785 0 0,0-3-8022 0 0,-1 0-3325 0 0</inkml:trace>
  <inkml:trace contextRef="#ctx0" brushRef="#br0" timeOffset="4309.824">3712 372 9890 0 0,'0'0'1995'0'0,"0"0"-533"0"0,0 0-1 0 0,0 0 69 0 0,0 0-84 0 0,0 0-178 0 0,0 0-278 0 0,0 0-317 0 0,-7 36-214 0 0,-23 110-146 0 0,-3-37 117 0 0,-10-10-624 0 0,35-89 55 0 0,5-9-3419 0 0,0-1-3750 0 0,3 0-3410 0 0</inkml:trace>
  <inkml:trace contextRef="#ctx0" brushRef="#br0" timeOffset="4630.325">3870 387 1112 0 0,'0'0'2569'0'0,"0"0"-449"0"0,0 0 41 0 0,0 0 158 0 0,0 0-49 0 0,0 0-409 0 0,0 0-566 0 0,0 0-454 0 0,0 0-227 0 0,0 0-108 0 0,0 0-54 0 0,0 0-28 0 0,0 0-23 0 0,-28 22-14 0 0,-90 72-1 0 0,29-41 1259 0 0,90-53-1614 0 0,-1 0 0 0 0,1 0-1 0 0,-1 0 1 0 0,1 0 0 0 0,-1 0 0 0 0,1-1-1 0 0,-1 1 1 0 0,1 0 0 0 0,-1 1-1 0 0,1-1 1 0 0,-1 0 0 0 0,1 0 0 0 0,-1 0-1 0 0,1 0 1 0 0,-1 0 0 0 0,1 0-1 0 0,-1 0 1 0 0,0 1 0 0 0,1-1 0 0 0,-1 0-1 0 0,1 0 1 0 0,-1 1 0 0 0,0-1-1 0 0,1 0 1 0 0,-1 1 0 0 0,0-1 0 0 0,1 0-1 0 0,-1 1 1 0 0,0-1 0 0 0,1 1-1 0 0,-1-1 1 0 0,0 0 0 0 0,0 1 0 0 0,1-1-1 0 0,-1 1 1 0 0,0-1 0 0 0,0 1-1 0 0,0-1 1 0 0,0 1 0 0 0,0-1 0 0 0,0 1-1 0 0,0-1 1 0 0,0 0 0 0 0,0 1-1 0 0,0-1 1 0 0,0 1 0 0 0,0-1 0 0 0,0 1-1 0 0,0-1 1 0 0,0 1 0 0 0,0-1-1 0 0,0 1 1 0 0,-1-1 0 0 0,1 1-1 0 0,0-1 1 0 0,0 0 0 0 0,-1 1 0 0 0,1-1-1 0 0,0 1 1 0 0,-1-1 0 0 0,1 0-1 0 0,0 1 1 0 0,-1-1 0 0 0,1 0 0 0 0,0 1-1 0 0,-1-1 1 0 0,1 0 0 0 0,-1 0-1 0 0,1 1 1 0 0,-1-1-31 0 0,42 12 1139 0 0,-31-11-999 0 0,1 1-1 0 0,-1 0 1 0 0,1 0-1 0 0,-1 1 1 0 0,0 1 0 0 0,0 0-1 0 0,0 0 1 0 0,0 1-1 0 0,-1 0 1 0 0,1 0 0 0 0,-2 1-1 0 0,1 0 1 0 0,0 1 0 0 0,-1 0-1 0 0,-1 0 1 0 0,4 4-140 0 0,16 37-1201 0 0,-26-57-1280 0 0,0 4-1910 0 0,1 1-7685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14.2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0,'-3'27,"-1"12,0 2,1-2,1-9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9:0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1 479 6633 0 0,'0'0'2165'0'0,"0"0"-497"0"0,0 0-242 0 0,0 0-15 0 0,0 0 36 0 0,0 0-68 0 0,0 0-154 0 0,0 0-191 0 0,0 0-185 0 0,0 0-136 0 0,0 0-83 0 0,4-9 1160 0 0,7-21-1180 0 0,-1 0-334 0 0,0 1-1 0 0,3 1 1 0 0,0 0-1 0 0,2 0 1 0 0,0 2 0 0 0,2-1-1 0 0,5-3-275 0 0,3 3 93 0 0,1 2 0 0 0,0 0 0 0 0,2 2 0 0 0,1 1 0 0 0,1 1-1 0 0,1 1 1 0 0,0 2 0 0 0,12-4-93 0 0,-42 21 0 0 0,0 0-1 0 0,-1 1 1 0 0,1-1-1 0 0,0 0 1 0 0,1 0 0 0 0,-1 0-1 0 0,0 0 1 0 0,0 1-1 0 0,0-1 1 0 0,0 1-1 0 0,1-1 1 0 0,-1 1-1 0 0,0-1 1 0 0,0 1 0 0 0,1 0-1 0 0,-1-1 1 0 0,0 1-1 0 0,1 0 1 0 0,-1 0-1 0 0,0 0 1 0 0,1 0 0 0 0,-1 0-1 0 0,0 0 1 0 0,1 1-1 0 0,-1-1 1 0 0,0 0-1 0 0,0 1 1 0 0,1-1-1 0 0,-1 1 1 0 0,0-1 0 0 0,0 1-1 0 0,0 0 1 0 0,0-1-1 0 0,1 1 1 0 0,-1 0-1 0 0,0 0 1 0 0,0 0 0 0 0,0 0-1 0 0,-1 0 1 0 0,1 0-1 0 0,0 0 1 0 0,0 0-1 0 0,0 0 1 0 0,-1 0-1 0 0,1 0 1 0 0,-1 0 0 0 0,1 1-1 0 0,-1-1 1 0 0,1 0-1 0 0,-1 0 1 0 0,0 1-1 0 0,1-1 1 0 0,-1 0 0 0 0,0 1-1 0 0,0-1 1 0 0,0 0-1 0 0,0 1 1 0 0,0-1 0 0 0,-5 267 440 0 0,5-265-442 0 0,0 0 1 0 0,1 0-1 0 0,0 0 1 0 0,-1 0-1 0 0,1-1 0 0 0,0 1 1 0 0,0 0-1 0 0,0-1 1 0 0,1 1-1 0 0,-1 0 1 0 0,1-1-1 0 0,-1 0 0 0 0,1 1 1 0 0,0-1-1 0 0,0 0 1 0 0,0 0-1 0 0,0 0 1 0 0,0 0-1 0 0,1 0 0 0 0,-1-1 1 0 0,0 1-1 0 0,1 0 1 0 0,-1-1-1 0 0,1 0 0 0 0,0 0 1 0 0,0 0-1 0 0,-1 0 1 0 0,1 0-1 0 0,0 0 1 0 0,0-1-1 0 0,0 0 0 0 0,0 1 1 0 0,0-1 1 0 0,3-1 6 0 0,0 0-1 0 0,-1-1 1 0 0,1 0 0 0 0,-1 0 0 0 0,1 0-1 0 0,-1-1 1 0 0,1 1 0 0 0,-1-1 0 0 0,0-1-1 0 0,-1 1 1 0 0,1-1 0 0 0,0 0 0 0 0,-1 0-1 0 0,0 0 1 0 0,2-3-6 0 0,20-15 17 0 0,44-29-21 0 0,2 2 0 0 0,2 4 1 0 0,12-1 3 0 0,39-6 16 0 0,-124 51-16 0 0,0 0 0 0 0,1 1 0 0 0,-1-1 0 0 0,1 1 0 0 0,-1-1 1 0 0,1 1-1 0 0,-1 0 0 0 0,1-1 0 0 0,-1 1 0 0 0,1 0 0 0 0,-1 0 0 0 0,1 0 0 0 0,-1 0 0 0 0,1 0 0 0 0,0 0 1 0 0,-1 1-1 0 0,1-1 0 0 0,-1 0 0 0 0,1 1 0 0 0,-1-1 0 0 0,0 1 0 0 0,1 0 0 0 0,-1-1 0 0 0,1 1 1 0 0,-1 0-1 0 0,0 0 0 0 0,0 0 0 0 0,1 0 0 0 0,-1 0 0 0 0,0 0 0 0 0,0 0 0 0 0,0 0 0 0 0,0 1 1 0 0,0-1-1 0 0,-1 0 0 0 0,1 1 0 0 0,0-1 0 0 0,0 0 0 0 0,-1 1 0 0 0,1-1 0 0 0,-1 1 0 0 0,1-1 0 0 0,-1 1 1 0 0,0-1-1 0 0,0 1 0 0 0,0-1 0 0 0,1 1 0 0 0,-1 0 0 0 0,-1-1 0 0 0,1 1 0 0 0,0 0 0 0 0,0 25 38 0 0,-2 0 0 0 0,0 1 0 0 0,-2-1 0 0 0,-1-1 1 0 0,-1 1-1 0 0,-7 16-38 0 0,13-43-1 0 0,-8 96-2813 0 0,20-92-7178 0 0,-8-4-1494 0 0</inkml:trace>
  <inkml:trace contextRef="#ctx0" brushRef="#br0" timeOffset="401.419">1779 41 8898 0 0,'0'0'2466'0'0,"0"0"-819"0"0,0 0-287 0 0,0 0 24 0 0,0 0 55 0 0,0 0-84 0 0,0 0-178 0 0,0 0-227 0 0,0 0-212 0 0,-36 12-126 0 0,-116 38-132 0 0,44 2 264 0 0,-17 36 127 0 0,120-83-856 0 0,0 0 0 0 0,0 0 0 0 0,1 1 0 0 0,-1 0 0 0 0,1 0 0 0 0,1 0 0 0 0,-1 0 0 0 0,1 0 0 0 0,0 1 1 0 0,0-1-1 0 0,1 1 0 0 0,0 0 0 0 0,0 0 0 0 0,1 0 0 0 0,0 0 0 0 0,0 0 0 0 0,0 0 0 0 0,1 0 0 0 0,0 0 1 0 0,1 2-16 0 0,0-5 7 0 0,1-1 0 0 0,0 0 0 0 0,1 0 0 0 0,-1 1 0 0 0,0-1 0 0 0,1 0 0 0 0,0-1 0 0 0,0 1 0 0 0,0 0 0 0 0,0-1 0 0 0,0 0 0 0 0,0 0 0 0 0,1 0 0 0 0,-1 0 0 0 0,1 0 0 0 0,-1-1 0 0 0,1 1 0 0 0,0-1 0 0 0,-1 0 0 0 0,1 0 0 0 0,0 0 0 0 0,0-1 0 0 0,0 1 0 0 0,0-1 0 0 0,0 0 0 0 0,0 0 0 0 0,-1-1 0 0 0,1 1 0 0 0,0-1 0 0 0,0 1-7 0 0,21-4 67 0 0,-1-1 0 0 0,0 0 0 0 0,0-2 0 0 0,0-1 0 0 0,-1-1 0 0 0,0 0 0 0 0,-1-2 0 0 0,0-1 0 0 0,0-1 0 0 0,-1 0 0 0 0,-1-2 0 0 0,-1 0 0 0 0,0-1 0 0 0,-1-1 0 0 0,0-1 0 0 0,-2-1 0 0 0,2-3-67 0 0,39-32 224 0 0,-56 52-222 0 0,-1 1 0 0 0,1-1 0 0 0,0 1 0 0 0,0-1 0 0 0,0 1 0 0 0,0 0 0 0 0,0-1 0 0 0,0 1 1 0 0,0 0-1 0 0,1 0 0 0 0,-1 0 0 0 0,0 0 0 0 0,1 0 0 0 0,-1 0 0 0 0,1 0 0 0 0,-1 1 0 0 0,1-1 0 0 0,-1 0 0 0 0,1 1 0 0 0,-1-1 0 0 0,1 1 0 0 0,0 0 0 0 0,-1-1 0 0 0,1 1 0 0 0,0 0 0 0 0,-1 0 0 0 0,1 0 0 0 0,0 0 0 0 0,-1 0 0 0 0,1 1 0 0 0,0-1 0 0 0,-1 0 0 0 0,1 1 0 0 0,0-1 0 0 0,-1 1 0 0 0,1 0 0 0 0,-1-1 0 0 0,1 1 0 0 0,-1 0 0 0 0,0 0 0 0 0,1 0 1 0 0,-1 0-1 0 0,0 0 0 0 0,1 1-2 0 0,1 157 49 0 0,-3-138-404 0 0,3 51-210 0 0,18-34-4991 0 0,-15-34-181 0 0,-2-3-5760 0 0</inkml:trace>
  <inkml:trace contextRef="#ctx0" brushRef="#br0" timeOffset="647.192">2543 207 15715 0 0,'0'0'1741'0'0,"0"0"-673"0"0,0 0-66 0 0,0 0 192 0 0,0 0 67 0 0,0 0-136 0 0,0 0-277 0 0,0 0-293 0 0,-30 35-229 0 0,-91 108-130 0 0,32-50-50 0 0,36-30-588 0 0,35-59-3480 0 0,7-11-5954 0 0,9 3-1061 0 0</inkml:trace>
  <inkml:trace contextRef="#ctx0" brushRef="#br0" timeOffset="816.444">2265 173 9890 0 0,'0'0'3062'0'0,"0"0"-929"0"0,0 0-612 0 0,0 0-330 0 0,0 0-160 0 0,0 0 20 0 0,0 0-47 0 0,0 0-57 0 0,0 0-75 0 0,0 0-181 0 0,0 0-132 0 0,0 0-91 0 0,17 26-84 0 0,53 77-29 0 0,-34-49 115 0 0,-28-39-386 0 0,2 0-1 0 0,0-1 0 0 0,1 0 1 0 0,0-1-1 0 0,1 0 1 0 0,0-1-1 0 0,1 0 0 0 0,1-1-83 0 0,54 37-985 0 0,-54-41-5694 0 0,-9-6-5400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825 115 168 0 0,'0'0'1834'0'0,"0"0"-414"0"0,0 0-249 0 0,0 0-83 0 0,0 0 74 0 0,0 0 137 0 0,0 0 128 0 0,0 0 113 0 0,0 0 11 0 0,0 0-123 0 0,0 0-193 0 0,8-14-203 0 0,25-43-203 0 0,-32 56-761 0 0,0 1 1 0 0,-1-1 0 0 0,1 1 0 0 0,-1-1 0 0 0,1 0 0 0 0,0 1-1 0 0,-1-1 1 0 0,1 0 0 0 0,-1 1 0 0 0,1-1 0 0 0,-1 0-1 0 0,0 0 1 0 0,1 0 0 0 0,-1 1 0 0 0,0-1 0 0 0,1 0-1 0 0,-1 0 1 0 0,0 0 0 0 0,0 0 0 0 0,0 0 0 0 0,0 1-1 0 0,0-1 1 0 0,0 0 0 0 0,0 0 0 0 0,0 0 0 0 0,0 0-1 0 0,0 0 1 0 0,0 0 0 0 0,-1 1 0 0 0,1-1 0 0 0,0 0 0 0 0,-1 0-1 0 0,1 0 1 0 0,-1 1 0 0 0,1-1 0 0 0,-1 0 0 0 0,1 0-1 0 0,-1 1 1 0 0,1-1 0 0 0,-1 0 0 0 0,1 1 0 0 0,-1-1-1 0 0,0 1 1 0 0,0-1 0 0 0,1 1 0 0 0,-1-1 0 0 0,0 1-1 0 0,0-1 1 0 0,1 1 0 0 0,-1 0 0 0 0,0-1 0 0 0,0 1 0 0 0,0 0-1 0 0,0 0 1 0 0,0 0 0 0 0,1 0 0 0 0,-2 0-69 0 0,-4-2 419 0 0,-84-2 654 0 0,62 6-930 0 0,1 1 0 0 0,0 2 0 0 0,0 1-1 0 0,0 1 1 0 0,-16 6-143 0 0,-20 6 209 0 0,16-5-98 0 0,0 2-1 0 0,1 3 1 0 0,1 1 0 0 0,1 2-1 0 0,-4 6-110 0 0,42-25 33 0 0,4-3-35 0 0,0 0-1 0 0,0 1 1 0 0,0-1 0 0 0,0 1 0 0 0,0 0 0 0 0,1-1 0 0 0,-1 1 0 0 0,0 0 0 0 0,0 0 0 0 0,0 0 0 0 0,1 0 0 0 0,-1 1 0 0 0,1-1 0 0 0,-1 0-1 0 0,1 1 1 0 0,-1-1 0 0 0,1 1 0 0 0,0-1 0 0 0,0 1 0 0 0,0 0 0 0 0,0-1 0 0 0,0 1 0 0 0,0 0 0 0 0,0 0 0 0 0,0 0 0 0 0,1 0 0 0 0,-1 0-1 0 0,1 0 1 0 0,-1 0 0 0 0,1 0 0 0 0,0 0 0 0 0,0 0 0 0 0,0 0 0 0 0,0 0 0 0 0,0 0 0 0 0,0 0 0 0 0,1 0 0 0 0,-1 0 0 0 0,1 0 0 0 0,-1 0-1 0 0,1-1 1 0 0,0 1 0 0 0,0 0 0 0 0,0 0 0 0 0,0 0 2 0 0,9 8 7 0 0,0-2 0 0 0,1 1 1 0 0,0-1-1 0 0,1-1 0 0 0,0 0 0 0 0,0-1 0 0 0,0 0 0 0 0,1-1 0 0 0,0 0 1 0 0,10 2-8 0 0,40 18 40 0 0,-48-17-38 0 0,-1 0-1 0 0,-1 0 1 0 0,1 1 0 0 0,-1 1-1 0 0,-1 0 1 0 0,0 1-1 0 0,0 0 1 0 0,-1 1 0 0 0,-1 1-1 0 0,2 1-1 0 0,-9-8 23 0 0,-1 0-1 0 0,1 0 0 0 0,-1 0 1 0 0,0 0-1 0 0,-1 1 1 0 0,1-1-1 0 0,-1 1 0 0 0,0-1 1 0 0,-1 1-1 0 0,0 0 1 0 0,0-1-1 0 0,0 1 1 0 0,-1-1-1 0 0,0 1 0 0 0,0-1 1 0 0,-1 1-1 0 0,1-1 1 0 0,-1 0-1 0 0,-1 1 0 0 0,1-1 1 0 0,-1 0-1 0 0,0-1 1 0 0,-1 1-1 0 0,1 0 0 0 0,-1-1 1 0 0,0 0-1 0 0,-1 0 1 0 0,1 0-1 0 0,-1 0 1 0 0,0-1-1 0 0,-1 1-22 0 0,-38 32 43 0 0,-1-3-1 0 0,-1-1 1 0 0,-2-2 0 0 0,-1-3-1 0 0,-1-2 1 0 0,-1-2 0 0 0,-31 9-43 0 0,0-4-383 0 0,196-86-14403 0 0,-89 45 5076 0 0</inkml:trace>
  <inkml:trace contextRef="#ctx0" brushRef="#br0" timeOffset="320.789">957 476 12283 0 0,'0'0'925'0'0,"0"0"-267"0"0,0 0-165 0 0,0 0 113 0 0,0 0 190 0 0,0 0 148 0 0,0 0-5 0 0,0 0-120 0 0,0 0-138 0 0,-30 35-157 0 0,-92 108-142 0 0,92-89-112 0 0,30-49-240 0 0,0 0 0 0 0,1 1 0 0 0,-1-1-1 0 0,1 0 1 0 0,0 0 0 0 0,1 0 0 0 0,-1 1 0 0 0,1-1-1 0 0,0-1 1 0 0,0 1 0 0 0,1 0 0 0 0,-1 0-1 0 0,1-1 1 0 0,0 0 0 0 0,0 1 0 0 0,1-1-1 0 0,-1 0 1 0 0,1-1 0 0 0,0 1 0 0 0,0-1 0 0 0,0 1-1 0 0,0-1 1 0 0,1 0 0 0 0,-1-1 0 0 0,1 1-1 0 0,0-1 1 0 0,0 0 0 0 0,0 0 0 0 0,2 0-30 0 0,4 1 73 0 0,-1 0 0 0 0,0-1 0 0 0,0-1 0 0 0,1 0 0 0 0,-1 0 0 0 0,1-1 1 0 0,-1 0-1 0 0,1-1 0 0 0,-1 0 0 0 0,0-1 0 0 0,1 0 0 0 0,-1 0 0 0 0,0-1 0 0 0,7-4-73 0 0,-4 3 94 0 0,0-2 1 0 0,-1 0-1 0 0,0 0 0 0 0,0-1 0 0 0,-1 0 0 0 0,0-1 0 0 0,0 0 0 0 0,0-1 0 0 0,-1-1 0 0 0,-1 1 0 0 0,0-1 0 0 0,0-1 0 0 0,-1 0 0 0 0,0 0 0 0 0,0-1 0 0 0,-2 1 0 0 0,1-2 0 0 0,-2 1 0 0 0,0-1 0 0 0,0 0 0 0 0,-1 0 0 0 0,-1 0 0 0 0,0 0 1 0 0,0-1-1 0 0,-1-11-94 0 0,-2 20-12 0 0,-1 0 0 0 0,0 0-1 0 0,-1 1 1 0 0,1-1 0 0 0,-1 0 0 0 0,0 1 0 0 0,0-1 0 0 0,-1 1 0 0 0,1 0 0 0 0,-1 0 0 0 0,0 0 0 0 0,0 0 0 0 0,0 0 0 0 0,-1 1 0 0 0,1-1 0 0 0,-1 1 0 0 0,0 0 0 0 0,0 0 0 0 0,0 0 0 0 0,0 1 0 0 0,0-1 0 0 0,-1 1 0 0 0,1 0 0 0 0,-1 0 12 0 0,-118-24-1100 0 0,36 43-795 0 0,36 13-5936 0 0,38-22-3060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11779 0 0,'0'0'1385'0'0,"0"0"-262"0"0,0 0-91 0 0,0 0 63 0 0,0 0-16 0 0,0 0-107 0 0,0 0-212 0 0,0 0-157 0 0,0 0-60 0 0,0 0-14 0 0,0 0-4 0 0,0 0-19 0 0,-11 37-16 0 0,-32 118-38 0 0,29-23 319 0 0,21 574 849 0 0,7-558-1501 0 0,16-175 332 0 0,2-18-391 0 0,1 2 1 0 0,2 1-1 0 0,1 2 1 0 0,3 1-1 0 0,1 2 1 0 0,2 2 0 0 0,12-6-61 0 0,-53 39-4 0 0,0 1 1 0 0,1-1-1 0 0,-1 1 1 0 0,1-1-1 0 0,-1 1 1 0 0,1 0-1 0 0,0 0 1 0 0,0 0-1 0 0,0-1 1 0 0,-1 2-1 0 0,1-1 1 0 0,0 0-1 0 0,0 0 1 0 0,0 1-1 0 0,0-1 1 0 0,0 1 0 0 0,0-1-1 0 0,1 1 1 0 0,-1 0-1 0 0,0 0 1 0 0,0 0-1 0 0,0 0 1 0 0,0 0-1 0 0,0 1 1 0 0,0-1-1 0 0,0 1 1 0 0,0-1-1 0 0,0 1 1 0 0,0 0-1 0 0,0-1 1 0 0,0 1-1 0 0,0 0 1 0 0,0 0-1 0 0,-1 1 1 0 0,1-1 0 0 0,0 0-1 0 0,-1 1 1 0 0,1-1-1 0 0,-1 0 1 0 0,1 1-1 0 0,-1 0 1 0 0,0-1-1 0 0,1 2 4 0 0,4 191 206 0 0,-9-54-121 0 0,3-138-156 0 0,0 0-1 0 0,0 0 1 0 0,1-1 0 0 0,-1 1-1 0 0,1 0 1 0 0,0 0 0 0 0,0-1 0 0 0,-1 1-1 0 0,1 0 1 0 0,0-1 0 0 0,0 1-1 0 0,1-1 1 0 0,-1 1 0 0 0,0-1-1 0 0,0 1 1 0 0,1-1 0 0 0,-1 0-1 0 0,1 0 1 0 0,-1 0 0 0 0,1 0 0 0 0,-1 0-1 0 0,1 0 1 0 0,0 0 0 0 0,-1 0-1 0 0,1-1 1 0 0,0 1 0 0 0,0 0-1 0 0,0-1 1 0 0,-1 0 0 0 0,1 1 0 0 0,0-1-1 0 0,0 0 1 0 0,0 0 0 0 0,0 0-1 0 0,0 0 1 0 0,-1-1 0 0 0,1 1-1 0 0,0 0 1 0 0,0-1 0 0 0,0 1-1 0 0,0-1 1 0 0,-1 0 0 0 0,1 1 0 0 0,0-1-1 0 0,-1 0 1 0 0,1 0 0 0 0,-1 0-1 0 0,1 0 1 0 0,-1 0 0 0 0,1-1-1 0 0,-1 1 1 0 0,0 0 0 0 0,1-1 0 0 0,-1 1-1 0 0,0-1 1 0 0,0 1 0 0 0,0-1-1 0 0,0 0 1 0 0,0 1 0 0 0,0-2 71 0 0,25-20-3999 0 0,-8 8-3880 0 0,-15 13 6038 0 0,6-6-6561 0 0</inkml:trace>
  <inkml:trace contextRef="#ctx0" brushRef="#br0" timeOffset="707.563">993 785 7418 0 0,'0'0'2619'0'0,"0"0"-712"0"0,0 0-397 0 0,0 0-205 0 0,0 0-207 0 0,0 0-206 0 0,0 0-159 0 0,0 0-39 0 0,0 0-21 0 0,0 0-15 0 0,0 0-18 0 0,0 0-51 0 0,0 0-67 0 0,-31 17-61 0 0,-97 51-43 0 0,57-17 233 0 0,63-46-605 0 0,1 2 0 0 0,0-1 1 0 0,0 1-1 0 0,0-1 1 0 0,1 2-1 0 0,0-1 1 0 0,1 1-1 0 0,0 0 1 0 0,0 0-1 0 0,0 0 1 0 0,1 1-1 0 0,1 0 1 0 0,-1 0-1 0 0,1 0 1 0 0,1 0-1 0 0,0 0 0 0 0,0 1 1 0 0,0-1-1 0 0,1 2-46 0 0,3-9 38 0 0,0 1-1 0 0,1-1 1 0 0,-1 1-1 0 0,0-1 1 0 0,1 0-1 0 0,-1 0 1 0 0,1 0-1 0 0,-1 0 0 0 0,1-1 1 0 0,0 1-1 0 0,0-1 1 0 0,0 1-1 0 0,0-1 1 0 0,0 0-1 0 0,0 0 1 0 0,0 0-1 0 0,0-1 0 0 0,0 1 1 0 0,1-1-1 0 0,-1 0 1 0 0,0 0-1 0 0,0 0 1 0 0,1 0-1 0 0,-1 0 1 0 0,2-1-38 0 0,12-3 109 0 0,0 0 1 0 0,0 0-1 0 0,0-2 0 0 0,-1 0 1 0 0,0-1-1 0 0,-1-1 1 0 0,1 0-1 0 0,-1-1 1 0 0,-1-1-1 0 0,0 0 1 0 0,0-1-1 0 0,-1-1 1 0 0,-1 0-1 0 0,0 0 1 0 0,0-1-1 0 0,7-12-109 0 0,-3 8 56 0 0,81-85 120 0 0,-94 99-176 0 0,-3 2-36 0 0,0 17-170 0 0,-22 137 250 0 0,21-142-41 0 0,1 0-1 0 0,0 0 0 0 0,0 0 1 0 0,1 0-1 0 0,1 0 0 0 0,0 0 1 0 0,0 0-1 0 0,1-1 0 0 0,0 1 1 0 0,1-1-1 0 0,1 0 1 0 0,-1 0-1 0 0,1 0 0 0 0,1 0 1 0 0,0-1-1 0 0,0 0 0 0 0,2 1-2 0 0,-4-7 15 0 0,0 0 0 0 0,0 0-1 0 0,1-1 1 0 0,-1 0 0 0 0,0 0-1 0 0,1 0 1 0 0,-1 0 0 0 0,1-1-1 0 0,0 0 1 0 0,-1 0 0 0 0,1 0-1 0 0,0 0 1 0 0,0-1 0 0 0,0 0-1 0 0,0 0 1 0 0,-1 0 0 0 0,1 0-1 0 0,0-1 1 0 0,0 0 0 0 0,0 0-1 0 0,-1 0 1 0 0,1 0 0 0 0,-1-1-1 0 0,1 0 1 0 0,-1 0 0 0 0,1 0-1 0 0,-1-1 1 0 0,0 1 0 0 0,0-1-1 0 0,0 0 1 0 0,-1 0 0 0 0,1-1-1 0 0,-1 1 1 0 0,1-1 0 0 0,-1 1-1 0 0,0-1 1 0 0,-1 0 0 0 0,2-3-15 0 0,32-38 123 0 0,-2-3 0 0 0,-2 0 1 0 0,-2-2-1 0 0,3-13-123 0 0,-21 45 74 0 0,-12 18-93 0 0,0 19-125 0 0,0 16 106 0 0,-2-24 32 0 0,1 1 1 0 0,1-1-1 0 0,0 0 1 0 0,1 0 0 0 0,0 0-1 0 0,0 0 1 0 0,1 0 0 0 0,1 0-1 0 0,0 0 1 0 0,0-1 0 0 0,1 1-1 0 0,0-1 1 0 0,1 0-1 0 0,6 8 6 0 0,-10-14 6 0 0,1-1-1 0 0,0 0 1 0 0,0 0-1 0 0,1-1 1 0 0,-1 1-1 0 0,0 0 1 0 0,1-1-1 0 0,0 1 1 0 0,0-1-1 0 0,0 0 1 0 0,0 0-1 0 0,0 0 1 0 0,0 0-1 0 0,0-1 1 0 0,0 1-1 0 0,1-1 1 0 0,-1 0-1 0 0,1 0 1 0 0,-1 0-1 0 0,1 0 1 0 0,-1-1-1 0 0,1 1 1 0 0,-1-1-1 0 0,1 0 1 0 0,0 0-1 0 0,-1 0 1 0 0,1-1-1 0 0,-1 1 0 0 0,1-1 1 0 0,0 0-1 0 0,-1 0 1 0 0,0 0-1 0 0,1 0 1 0 0,-1-1-1 0 0,0 1 1 0 0,1-1-6 0 0,9-9 92 0 0,0-1 0 0 0,-1 1-1 0 0,0-2 1 0 0,0 0 0 0 0,-2 0 0 0 0,0-1 0 0 0,0-1 0 0 0,-1 1-1 0 0,-1-1 1 0 0,-1-1 0 0 0,0 1 0 0 0,-1-1 0 0 0,0-1 0 0 0,-1 1-1 0 0,-1-5-91 0 0,-1-24-321 0 0,-13 50-3329 0 0,-2 20-3616 0 0,10-18 1769 0 0,-2 1-6344 0 0</inkml:trace>
  <inkml:trace contextRef="#ctx0" brushRef="#br0" timeOffset="987.695">1981 1017 13963 0 0,'0'0'2470'0'0,"0"0"-662"0"0,0 0-358 0 0,0 0-213 0 0,0 0-216 0 0,0 0-217 0 0,0 0-136 0 0,0 0-99 0 0,0 0-86 0 0,31-32-79 0 0,95-103-82 0 0,-82 72 52 0 0,-40 50-263 0 0,0 5-64 0 0,-1 0 0 0 0,0-1 1 0 0,-1 1-1 0 0,0-1 0 0 0,0 1 0 0 0,-1-1 0 0 0,0 0 0 0 0,0 0 0 0 0,-1 1 0 0 0,0-1 0 0 0,-1 0 1 0 0,0-1-48 0 0,0 8-6 0 0,-1 1 1 0 0,0 0 0 0 0,0-1 0 0 0,1 1 0 0 0,-1 0-1 0 0,0 0 1 0 0,0 1 0 0 0,0-1 0 0 0,0 0 0 0 0,0 1 0 0 0,0-1-1 0 0,0 1 1 0 0,0-1 0 0 0,0 1 0 0 0,0 0 0 0 0,-1 0-1 0 0,1 0 1 0 0,0 0 0 0 0,0 0 0 0 0,0 1 0 0 0,0-1-1 0 0,0 1 1 0 0,0-1 0 0 0,0 1 0 0 0,0 0 0 0 0,0-1-1 0 0,0 1 1 0 0,0 0 5 0 0,-9 7-22 0 0,-1 0 0 0 0,1 0 0 0 0,1 1 0 0 0,0 1-1 0 0,0-1 1 0 0,1 1 0 0 0,0 1 0 0 0,1 0 0 0 0,0 0-1 0 0,1 1 1 0 0,0 0 0 0 0,1 0 0 0 0,0 1 0 0 0,1-1 0 0 0,0 1-1 0 0,1 0 1 0 0,0 1 0 0 0,2-1 0 0 0,-2 8 22 0 0,2-10 12 0 0,0 1 0 0 0,1 0 0 0 0,0-1 0 0 0,0 1 0 0 0,2 0 0 0 0,-1 0 0 0 0,2-1 0 0 0,-1 1 0 0 0,1 0 0 0 0,1-1 0 0 0,0 0 0 0 0,1 1 0 0 0,0-1 0 0 0,1-1 0 0 0,0 1 0 0 0,1-1 0 0 0,0 0 0 0 0,0 0 0 0 0,1 0 0 0 0,0-1 0 0 0,1 0 0 0 0,0-1 0 0 0,1 1 0 0 0,-1-2 0 0 0,7 5-12 0 0,-2-4-3 0 0,1 0 1 0 0,0-1-1 0 0,1-1 1 0 0,0 0-1 0 0,0-1 1 0 0,0 0-1 0 0,1-1 1 0 0,-1-1-1 0 0,1-1 0 0 0,0 0 1 0 0,0-1-1 0 0,7 0 3 0 0,69-11-7637 0 0,-76 6-4165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58 840 0 0,'0'0'4893'0'0,"0"0"-2495"0"0,0 0-675 0 0,0 0 8 0 0,0 0 24 0 0,0 0-57 0 0,0 0-212 0 0,0 0-294 0 0,0 0-225 0 0,0 0-230 0 0,0 0-181 0 0,0 0-90 0 0,0 0-62 0 0,-7 13-39 0 0,-22 39-18 0 0,26-46-273 0 0,0 1 1 0 0,0 0 0 0 0,1 0-1 0 0,0 0 1 0 0,0 0-1 0 0,0 0 1 0 0,1 0-1 0 0,0 0 1 0 0,1 1-1 0 0,0-1 1 0 0,0 0-1 0 0,0 0 1 0 0,1 1-75 0 0,0 15 129 0 0,-1-19-112 0 0,-1 0 1 0 0,1 0 0 0 0,0-1 0 0 0,1 1-1 0 0,-1 0 1 0 0,1-1 0 0 0,-1 1 0 0 0,1 0-1 0 0,0-1 1 0 0,0 1 0 0 0,1-1 0 0 0,-1 0-1 0 0,1 1 1 0 0,-1-1 0 0 0,1 0 0 0 0,0 0-1 0 0,1 0 1 0 0,-1 0 0 0 0,0 0 0 0 0,1 0-1 0 0,0-1 1 0 0,-1 1 0 0 0,1-1 0 0 0,0 0-1 0 0,0 0 1 0 0,0 0 0 0 0,1 0 0 0 0,-1 0 0 0 0,0-1-1 0 0,1 1 1 0 0,-1-1 0 0 0,1 0 0 0 0,-1 0-1 0 0,1-1 1 0 0,0 1 0 0 0,-1-1 0 0 0,1 1-1 0 0,1-1-17 0 0,8-2 56 0 0,-1-1 0 0 0,0-1-1 0 0,1 1 1 0 0,-1-2-1 0 0,-1 0 1 0 0,1 0 0 0 0,-1-1-1 0 0,0-1 1 0 0,0 0-1 0 0,-1 0 1 0 0,0-1 0 0 0,0 0-1 0 0,0-1 1 0 0,-1 0-1 0 0,-1 0 1 0 0,0-1 0 0 0,0 0-1 0 0,0-1-55 0 0,19-19 74 0 0,20-21-40 0 0,-41 87-545 0 0,-5-26 531 0 0,-3-4-16 0 0,1 1 1 0 0,0 0 0 0 0,1-1-1 0 0,0 1 1 0 0,0 0-1 0 0,0-1 1 0 0,1 1-1 0 0,0 0 1 0 0,0-1-1 0 0,0 1 1 0 0,1-1 0 0 0,0 1-1 0 0,1-1 1 0 0,-1 0-1 0 0,1 0 1 0 0,0 0-1 0 0,1 0 1 0 0,-1-1-1 0 0,1 1 1 0 0,1-1 0 0 0,-1 0-1 0 0,0 0 1 0 0,1 0-1 0 0,0-1 1 0 0,0 0-1 0 0,1 0 1 0 0,-1 0-1 0 0,1 0 1 0 0,0-1 0 0 0,0 0-1 0 0,1 0-4 0 0,3-2 75 0 0,1 0-1 0 0,-1-1 1 0 0,0 0 0 0 0,0-1-1 0 0,1 0 1 0 0,-1-1 0 0 0,0 0-1 0 0,0-1 1 0 0,0 0-1 0 0,-1 0 1 0 0,1-1 0 0 0,-1 0-1 0 0,0-1 1 0 0,0 0 0 0 0,0-1-1 0 0,-1 1 1 0 0,7-6-75 0 0,122-127 1653 0 0,-135 136-1632 0 0,4-4 9 0 0,0-1-1 0 0,0 0 0 0 0,-1 0 0 0 0,0-1 1 0 0,0 1-1 0 0,-1-1 0 0 0,0 0 0 0 0,0 0 1 0 0,-1 0-1 0 0,0-1 0 0 0,0 1 0 0 0,-1-1 1 0 0,0 0-1 0 0,0-4-29 0 0,-14 31-4932 0 0,5 3 1206 0 0,4-5-2862 0 0,3-8-4224 0 0</inkml:trace>
  <inkml:trace contextRef="#ctx0" brushRef="#br0" timeOffset="347.815">1056 231 7330 0 0,'0'0'1993'0'0,"0"0"-271"0"0,0 0-159 0 0,0 0-63 0 0,0 0-23 0 0,0 0-84 0 0,0 0-66 0 0,0 0-85 0 0,0 0-167 0 0,0 0-150 0 0,0 0-142 0 0,31-3-121 0 0,97-14-117 0 0,-71-5 201 0 0,-53 16-608 0 0,1 1-49 0 0,0 0-1 0 0,0-1 1 0 0,-1 1 0 0 0,0-1-1 0 0,0 0 1 0 0,-1 0 0 0 0,1 0-1 0 0,-1 0 1 0 0,-1-1-1 0 0,1 1 1 0 0,-1-1 0 0 0,0 0-1 0 0,0 0 1 0 0,-1 0 0 0 0,0 0-1 0 0,-1 0 1 0 0,1 0-1 0 0,-1 0 1 0 0,0 0 0 0 0,-1-2-89 0 0,-1 5-4 0 0,0 1-1 0 0,0 0 1 0 0,0 0 0 0 0,-1 0 0 0 0,1 0 0 0 0,-1 1 0 0 0,0-1 0 0 0,0 1 0 0 0,0-1 0 0 0,0 1 0 0 0,0 0 0 0 0,0 0 0 0 0,0 0 0 0 0,-1 1 0 0 0,1-1 0 0 0,-1 1-1 0 0,1 0 1 0 0,-1 0 0 0 0,1 0 0 0 0,-1 0 0 0 0,0 0 0 0 0,0 1 0 0 0,1 0 0 0 0,-1 0 0 0 0,0 0 0 0 0,0 0 0 0 0,1 1 0 0 0,-1-1 0 0 0,0 1 0 0 0,0 0-1 0 0,1 0 1 0 0,-1 0 0 0 0,1 1 0 0 0,-1-1 0 0 0,1 1 0 0 0,0 0 0 0 0,0 0 0 0 0,-1 0 0 0 0,1 0 0 0 0,-1 2 4 0 0,-6 2-26 0 0,1 1 0 0 0,0 1 1 0 0,0-1-1 0 0,0 1 0 0 0,1 1 0 0 0,1 0 1 0 0,-1 0-1 0 0,1 0 0 0 0,1 1 1 0 0,0 0-1 0 0,0 0 0 0 0,1 1 0 0 0,0-1 1 0 0,1 1-1 0 0,0 0 0 0 0,1 1 0 0 0,0-1 1 0 0,1 0-1 0 0,0 1 0 0 0,1 0 0 0 0,0-1 1 0 0,1 1-1 0 0,0 0 0 0 0,1-1 1 0 0,0 1-1 0 0,1 0 0 0 0,1 3 26 0 0,1-8 5 0 0,0 1 0 0 0,0-2 0 0 0,0 1 0 0 0,1 0 0 0 0,0-1 0 0 0,0 0 0 0 0,1 0 0 0 0,-1 0 0 0 0,1-1 0 0 0,1 0 0 0 0,-1 0 0 0 0,1 0 0 0 0,-1-1 0 0 0,2 0 0 0 0,-1-1 0 0 0,0 1 0 0 0,0-1-1 0 0,1-1 1 0 0,0 1 0 0 0,6 0-5 0 0,11 2 8 0 0,0-1-1 0 0,0-1 0 0 0,0-1 1 0 0,0-1-1 0 0,25-2-7 0 0,51-23-810 0 0,-70 10-2313 0 0,-1-2-4262 0 0,-18 11-4433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0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0 339 320 0 0,'0'0'1490'0'0,"0"0"-191"0"0,0 0-38 0 0,0 0 130 0 0,0 0 182 0 0,0 0 135 0 0,0 0-28 0 0,0 0-139 0 0,0 0-198 0 0,0 0-169 0 0,35 6-101 0 0,110 16-84 0 0,-141-21-923 0 0,-1-1 0 0 0,1 1 0 0 0,0-1 0 0 0,0 0 0 0 0,0 0 0 0 0,-1 0 0 0 0,1 0 0 0 0,0-1 0 0 0,0 1 0 0 0,0-1 0 0 0,-1 0 0 0 0,1 0 0 0 0,0 0 0 0 0,-1-1 0 0 0,1 1 0 0 0,-1-1 0 0 0,0 0 0 0 0,0 0 0 0 0,1 0 0 0 0,-1-1 0 0 0,0 1-66 0 0,9-7 297 0 0,21-16 77 0 0,0-2 0 0 0,-2-1 0 0 0,0-1-1 0 0,-3-2 1 0 0,0 0 0 0 0,-2-2 0 0 0,-1-1-1 0 0,6-15-373 0 0,-6-2 530 0 0,-25 50-464 0 0,0 1-48 0 0,0 30-672 0 0,-31 236 792 0 0,29-250-135 0 0,-23 197-356 0 0,-9-1 0 0 0,-9-2-1 0 0,-14 13 354 0 0,49-193-108 0 0,-2 0 0 0 0,-1-1 0 0 0,-1 0 0 0 0,-1 0 0 0 0,-2-2 0 0 0,-1 0 0 0 0,-1 0 0 0 0,-1-2 0 0 0,-2 0 0 0 0,0-1 0 0 0,-11 9 108 0 0,26-29 37 0 0,0 1 0 0 0,0-1 0 0 0,0-1 0 0 0,-1 1 0 0 0,1-1 0 0 0,-1 0 0 0 0,0 0 0 0 0,0-1 0 0 0,0 1 0 0 0,0-1 0 0 0,0-1 0 0 0,0 1 0 0 0,0-1 0 0 0,-1 0 0 0 0,1-1 0 0 0,-1 1 0 0 0,1-1 0 0 0,-1 0 0 0 0,-3-1-37 0 0,7-2 16 0 0,-1 0 0 0 0,1 0 0 0 0,-1 0 0 0 0,1 0 0 0 0,0-1 0 0 0,0 1 0 0 0,1-1 0 0 0,-1 0-1 0 0,1 1 1 0 0,0-1 0 0 0,0 0 0 0 0,0-1 0 0 0,0 1 0 0 0,1 0 0 0 0,-1 0 0 0 0,1-1 0 0 0,0 1 0 0 0,1-1 0 0 0,-1 1 0 0 0,1-1 0 0 0,0 1 0 0 0,0-1 0 0 0,0-1-16 0 0,2-26 125 0 0,0 0 0 0 0,2 0 0 0 0,1 0 0 0 0,2 0 0 0 0,1 1 0 0 0,2 0 1 0 0,1 1-1 0 0,1 0 0 0 0,1 1 0 0 0,2 0 0 0 0,1 1 0 0 0,1 1 0 0 0,1 0 0 0 0,1 2 0 0 0,2 0 1 0 0,1 1-1 0 0,0 1 0 0 0,2 1 0 0 0,0 1 0 0 0,2 2 0 0 0,0 0 0 0 0,5-1-125 0 0,32-7-717 0 0,-40 22-2195 0 0,-10 1-930 0 0,0 2-4442 0 0,-7 2 849 0 0</inkml:trace>
  <inkml:trace contextRef="#ctx0" brushRef="#br0" timeOffset="726.792">911 608 7474 0 0,'0'0'3840'0'0,"0"0"-1999"0"0,0 0-804 0 0,0 0-88 0 0,0 0 5 0 0,0 0 5 0 0,0 0-69 0 0,0 0-110 0 0,0 0-95 0 0,0 0-75 0 0,0 0-105 0 0,0 0-125 0 0,-32 18-94 0 0,-102 61-109 0 0,74-25-7 0 0,50-39-130 0 0,2-4-61 0 0,0 0 0 0 0,1 1 0 0 0,0 0 1 0 0,1 0-1 0 0,0 0 0 0 0,1 1 0 0 0,0-1 0 0 0,1 2 1 0 0,0-1-1 0 0,1 0 0 0 0,1 0 0 0 0,0 1 1 0 0,1 0-1 0 0,0 11 21 0 0,1-22-10 0 0,1 0 1 0 0,-1-1-1 0 0,1 0 1 0 0,0 1-1 0 0,0-1 1 0 0,0 1-1 0 0,0-1 1 0 0,0 0-1 0 0,0 0 1 0 0,1 0-1 0 0,-1 1 1 0 0,1-1-1 0 0,-1-1 1 0 0,1 1-1 0 0,0 0 1 0 0,0 0-1 0 0,0-1 0 0 0,0 1 1 0 0,0-1-1 0 0,0 1 1 0 0,0-1-1 0 0,1 0 1 0 0,-1 0-1 0 0,0 0 1 0 0,1 0-1 0 0,-1 0 1 0 0,1-1-1 0 0,-1 1 1 0 0,1-1-1 0 0,-1 1 1 0 0,1-1-1 0 0,1 0 10 0 0,1 1 17 0 0,1-1-1 0 0,0 0 1 0 0,0 0-1 0 0,0 0 1 0 0,0 0 0 0 0,-1-1-1 0 0,1 0 1 0 0,0-1-1 0 0,-1 1 1 0 0,1-1-1 0 0,-1 0 1 0 0,1 0 0 0 0,4-3-17 0 0,18-16 71 0 0,0-1 1 0 0,-2-1-1 0 0,-1-2 1 0 0,0 0 0 0 0,-2-2-1 0 0,-1 0 1 0 0,5-11-72 0 0,6-6-109 0 0,-31 69-1405 0 0,-12 92 864 0 0,12-111 659 0 0,1-1 0 0 0,-1 1 0 0 0,1-1 0 0 0,0 0 0 0 0,0 0 0 0 0,1-1 0 0 0,0 1 0 0 0,0-1 0 0 0,0 0 0 0 0,0 0-1 0 0,0 0 1 0 0,1 0 0 0 0,0-1 0 0 0,0 1 0 0 0,0-1 0 0 0,0-1 0 0 0,0 1 0 0 0,1-1 0 0 0,-1 0 0 0 0,1 0 0 0 0,-1 0-1 0 0,1-1 1 0 0,0 0 0 0 0,0 0 0 0 0,-1 0 0 0 0,1-1 0 0 0,0 0 0 0 0,0 0 0 0 0,0-1 0 0 0,0 1 0 0 0,3-2-9 0 0,6 0 127 0 0,-1-2 0 0 0,1 0 0 0 0,-1 0 1 0 0,0-1-1 0 0,0-1 0 0 0,-1 0 1 0 0,0-1-1 0 0,0 0 0 0 0,0-1 1 0 0,-1-1-1 0 0,0 0 0 0 0,-1-1 0 0 0,0 0 1 0 0,0 0-1 0 0,-1-1 0 0 0,0-1 1 0 0,-1 0-1 0 0,-1 0 0 0 0,0 0 1 0 0,0-1-1 0 0,-1-1 0 0 0,3-9-127 0 0,-2 9 19 0 0,0 0-1 0 0,-1-1 0 0 0,-1 0 1 0 0,0-1-1 0 0,-1 1 0 0 0,-1-1 1 0 0,0 0-1 0 0,-1 0 0 0 0,-1 0 1 0 0,0-1-1 0 0,-2 1 0 0 0,0 0 1 0 0,0-2-19 0 0,0 17-14 0 0,-1-1 0 0 0,1 1 0 0 0,0-1 0 0 0,0 1-1 0 0,-1 0 1 0 0,1-1 0 0 0,-1 1 0 0 0,1-1 0 0 0,-1 1 0 0 0,1 0 0 0 0,-1 0 0 0 0,0-1 0 0 0,0 1 0 0 0,0 0 0 0 0,0 0-1 0 0,0 0 1 0 0,0 0 0 0 0,0 0 0 0 0,0 0 0 0 0,0 0 0 0 0,0 0 0 0 0,0 1 0 0 0,-1-1 0 0 0,1 0 0 0 0,0 1 0 0 0,0-1-1 0 0,-1 1 1 0 0,1-1 0 0 0,-1 1 0 0 0,1 0 0 0 0,0-1 0 0 0,-1 1 0 0 0,1 0 0 0 0,-1 0 0 0 0,1 0 0 0 0,-1 0 0 0 0,1 0-1 0 0,0 0 1 0 0,-1 1 0 0 0,1-1 0 0 0,-1 0 0 0 0,1 1 0 0 0,0-1 0 0 0,-1 1 14 0 0,-56 31-798 0 0,49-24 685 0 0,5-7 92 0 0,1 1-1 0 0,-1 1 1 0 0,1-1 0 0 0,-1 0 0 0 0,1 1 0 0 0,0 0-1 0 0,0 0 1 0 0,0 0 0 0 0,0 0 0 0 0,0 0 0 0 0,1 1 0 0 0,-1-1-1 0 0,1 1 1 0 0,0-1 0 0 0,0 1 0 0 0,0 0 0 0 0,1 0-1 0 0,-1 0 1 0 0,1 0 0 0 0,0 0 0 0 0,0 0 0 0 0,1 1-1 0 0,-1-1 1 0 0,1 0 0 0 0,0 0 0 0 0,0 1 0 0 0,0 2 21 0 0,5-3 39 0 0,-1 0 0 0 0,1-1 1 0 0,0 1-1 0 0,0-1 0 0 0,1-1 1 0 0,-1 1-1 0 0,0-1 0 0 0,1 0 1 0 0,-1 0-1 0 0,1 0 0 0 0,0-1 1 0 0,0 0-1 0 0,0 0 0 0 0,-1 0 1 0 0,1-1-1 0 0,0 0 0 0 0,0 0 1 0 0,0 0-1 0 0,5-2-39 0 0,-6 2 36 0 0,163 8 1117 0 0,-165-7-1107 0 0,0 1 1 0 0,0-1-1 0 0,0 1 0 0 0,0-1 0 0 0,0 1 1 0 0,0 0-1 0 0,0 0 0 0 0,-1 1 0 0 0,1-1 1 0 0,-1 1-1 0 0,1-1 0 0 0,-1 1 1 0 0,0 0-1 0 0,0-1 0 0 0,0 1 0 0 0,0 0 1 0 0,-1 1-1 0 0,1-1 0 0 0,-1 0 0 0 0,0 0 1 0 0,0 1-1 0 0,0-1 0 0 0,0 0 0 0 0,-1 1 1 0 0,1-1-1 0 0,-1 1 0 0 0,0-1 0 0 0,0 1 1 0 0,0-1-1 0 0,0 1-46 0 0,-20 109 791 0 0,16-96-779 0 0,3-15-48 0 0,-1 1 0 0 0,1-1-1 0 0,0 0 1 0 0,0 1-1 0 0,0-1 1 0 0,0 0 0 0 0,1 1-1 0 0,-1-1 1 0 0,1 1-1 0 0,-1-1 1 0 0,1 1 0 0 0,0-1-1 0 0,0 1 1 0 0,0-1-1 0 0,0 1 1 0 0,1-1 0 0 0,-1 1-1 0 0,1-1 1 0 0,-1 1-1 0 0,1-1 1 0 0,0 1 0 0 0,0-1-1 0 0,0 0 1 0 0,0 0-1 0 0,0 1 1 0 0,1-1 0 0 0,-1 0-1 0 0,1 0 1 0 0,-1 0-1 0 0,1 0 1 0 0,0-1 0 0 0,0 1-1 0 0,0 0 1 0 0,0-1 0 0 0,0 1-1 0 0,0-1 1 0 0,0 0-1 0 0,0 1 1 0 0,1-1 0 0 0,-1 0-1 0 0,0-1 1 0 0,1 1-1 0 0,-1 0 1 0 0,1-1 0 0 0,0 1 36 0 0,7-1-1025 0 0,6 0-1397 0 0,-6-1-2205 0 0,0-2-6482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136 207 13867 0 0,'0'0'1620'0'0,"0"0"-435"0"0,0 0-361 0 0,0 0-39 0 0,0 0 58 0 0,0 0-1 0 0,0 0-94 0 0,0 0-177 0 0,0 0-155 0 0,0 0-126 0 0,0 0-38 0 0,0 0 26 0 0,2 10 33 0 0,1 37 201 0 0,-1 0 0 0 0,-2 0 1 0 0,-3 0-1 0 0,-7 45-512 0 0,-30 125-192 0 0,9-163-2595 0 0,21-47-2059 0 0,-2-5-3930 0 0,8-2 496 0 0</inkml:trace>
  <inkml:trace contextRef="#ctx0" brushRef="#br0" timeOffset="334.552">0 70 10706 0 0,'0'0'1481'0'0,"0"0"-268"0"0,0 0-93 0 0,0 0 42 0 0,0 0-35 0 0,0 0-208 0 0,0 0-214 0 0,0 0-154 0 0,0 0-74 0 0,0 0-7 0 0,0 0-15 0 0,0 0-55 0 0,0 0-59 0 0,35-12-43 0 0,111-36-57 0 0,-141 46-221 0 0,0 0 1 0 0,0 1 0 0 0,0 0-1 0 0,1 0 1 0 0,-1 0-1 0 0,1 0 1 0 0,-1 1-1 0 0,1 0 1 0 0,-1 0-1 0 0,1 0 1 0 0,-1 1-1 0 0,1 0 1 0 0,-1 0-1 0 0,0 0 1 0 0,0 1-1 0 0,3 0-20 0 0,9 4 79 0 0,-7-4-22 0 0,0 1 1 0 0,0 0 0 0 0,0 0-1 0 0,-1 1 1 0 0,1 0-1 0 0,-1 0 1 0 0,0 1 0 0 0,-1 1-1 0 0,1-1 1 0 0,-1 2-1 0 0,0-1 1 0 0,0 1 0 0 0,-1 0-1 0 0,0 0 1 0 0,0 1 0 0 0,-1 0-1 0 0,1 1 1 0 0,-2-1-1 0 0,0 1 1 0 0,0 0 0 0 0,0 0-1 0 0,-1 1 1 0 0,0-1-1 0 0,-1 1 1 0 0,0 0 0 0 0,-1 0-1 0 0,0 0 1 0 0,0 0-1 0 0,-1 0 1 0 0,-1 1-58 0 0,0-4 41 0 0,0 0 1 0 0,-1 0-1 0 0,1 0 1 0 0,-2 0-1 0 0,1 0 1 0 0,-1-1-1 0 0,0 1 0 0 0,0 0 1 0 0,-1-1-1 0 0,0 0 1 0 0,0 0-1 0 0,0 0 0 0 0,-1 0 1 0 0,0 0-1 0 0,0-1 1 0 0,-1 1-1 0 0,1-1 0 0 0,-1 0 1 0 0,0 0-1 0 0,-1-1 1 0 0,-2 2-42 0 0,-7 7-53 0 0,-2-2 1 0 0,1 0-1 0 0,-1-1 1 0 0,-1 0 0 0 0,0-2-1 0 0,0 0 1 0 0,-1-1-1 0 0,0-1 1 0 0,0 0 0 0 0,0-2-1 0 0,-1 0 1 0 0,1-1-1 0 0,-1-1 1 0 0,0-1 0 0 0,0-1-1 0 0,0 0 1 0 0,-1-2 52 0 0,-21-16-1885 0 0,34 6-1119 0 0,4-5-3291 0 0,4 10-2500 0 0</inkml:trace>
  <inkml:trace contextRef="#ctx0" brushRef="#br0" timeOffset="682.88">632 402 10986 0 0,'0'0'2697'0'0,"0"0"-994"0"0,0 0-488 0 0,0 0-36 0 0,0 0 26 0 0,0 0-72 0 0,0 0-208 0 0,0 0-241 0 0,0 0-214 0 0,0 0-149 0 0,0 0-79 0 0,0 0 3 0 0,0 0 36 0 0,4 1 25 0 0,23 3-119 0 0,0-1 1 0 0,-1-1-1 0 0,1-1 1 0 0,0-2-1 0 0,0 0 1 0 0,0-2-1 0 0,10-3-187 0 0,8 3-2492 0 0,-31 2-1387 0 0,0 1-4153 0 0,-9 0-2469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34 13411 0 0,'0'0'1616'0'0,"0"0"-706"0"0,0 0-423 0 0,0 0-22 0 0,0 0 146 0 0,0 0 116 0 0,0 0-39 0 0,0 0-143 0 0,0 0-170 0 0,0 0-96 0 0,0 0 11 0 0,0 0 53 0 0,0 0 68 0 0,3 13 18 0 0,11 107 625 0 0,-30 45-93 0 0,6-113-920 0 0,-3-1 0 0 0,-2-1 0 0 0,-2-1 0 0 0,-16 32-41 0 0,23-64-1482 0 0,11-31-3949 0 0,10-7 1981 0 0,-3 7-2214 0 0,-2 6-2075 0 0</inkml:trace>
  <inkml:trace contextRef="#ctx0" brushRef="#br0" timeOffset="255.242">48 1 10906 0 0,'0'0'1759'0'0,"0"0"-778"0"0,0 0-452 0 0,0 0-28 0 0,0 0 142 0 0,0 0 184 0 0,0 0 97 0 0,0 0 18 0 0,0 0-50 0 0,0 0-113 0 0,0 0-154 0 0,0 0-169 0 0,24 0-111 0 0,157 3 232 0 0,-11-3-565 0 0,-141 12-2841 0 0,-37 6-6805 0 0,4-15 399 0 0</inkml:trace>
  <inkml:trace contextRef="#ctx0" brushRef="#br0" timeOffset="505.024">92 336 5433 0 0,'0'0'3033'0'0,"0"0"-1776"0"0,0 0-454 0 0,0 0 191 0 0,0 0 165 0 0,0 0 32 0 0,0 0-83 0 0,0 0-175 0 0,0 0-159 0 0,0 0-114 0 0,0 0-145 0 0,0 0-144 0 0,0 0-129 0 0,25 3-111 0 0,79 8-92 0 0,-33-16-264 0 0,-52-1-120 0 0,33-4-3297 0 0,-31 6-3978 0 0,-13 4 809 0 0</inkml:trace>
  <inkml:trace contextRef="#ctx0" brushRef="#br0" timeOffset="755">366 586 13795 0 0,'0'0'1676'0'0,"0"0"-946"0"0,0 0-326 0 0,0 0 169 0 0,0 0 209 0 0,0 0 67 0 0,0 0-95 0 0,0 0-186 0 0,0 0-184 0 0,0 0-120 0 0,0 0-97 0 0,0 0-67 0 0,-9 32-45 0 0,-29 100-39 0 0,26-60-183 0 0,12-64 1563 0 0,0-3-3522 0 0,11-10-11846 0 0,-7 0 7724 0 0</inkml:trace>
  <inkml:trace contextRef="#ctx0" brushRef="#br0" timeOffset="1017.197">338 505 14931 0 0,'0'0'498'0'0,"0"0"-350"0"0,0 0-32 0 0,0 0 329 0 0,0 0 359 0 0,0 0 111 0 0,0 0-33 0 0,0 0-164 0 0,0 0-157 0 0,0 0-123 0 0,0 0-116 0 0,0 0-110 0 0,27 3-84 0 0,85 9-57 0 0,-15-6-500 0 0,-62-2-1724 0 0,-23-3-7149 0 0,-11-1-3 0 0</inkml:trace>
  <inkml:trace contextRef="#ctx0" brushRef="#br0" timeOffset="1264.18">377 707 14715 0 0,'0'0'656'0'0,"0"0"-496"0"0,0 0 120 0 0,0 0 377 0 0,0 0 159 0 0,0 0-40 0 0,0 0-184 0 0,0 0-216 0 0,0 0-136 0 0,0 0-128 0 0,0 0-136 0 0,0 0-144 0 0,0 0-224 0 0,193-22-448 0 0,-176 19-1153 0 0,-2-1-3320 0 0,-10 0-5337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202 387 0 0 0,'0'0'862'0'0,"0"0"755"0"0,0 0 190 0 0,0 0 14 0 0,0 0-36 0 0,0 0-70 0 0,0 0-74 0 0,0 0-105 0 0,0 0-113 0 0,0 0-117 0 0,0 0-113 0 0,0 0-97 0 0,0 0-63 0 0,28-15-60 0 0,84-44-69 0 0,-83 44-70 0 0,-38 6 3635 0 0,-25 7-4292 0 0,33 2 13 0 0,-16 2-148 0 0,0 0 1 0 0,1 0-1 0 0,-1 2 1 0 0,1 0-1 0 0,0 1 1 0 0,0 0-1 0 0,0 2 1 0 0,1 0-1 0 0,-6 4-42 0 0,-11 3 74 0 0,-30 20 52 0 0,63-31-118 0 0,0 0 0 0 0,0-1 1 0 0,0 1-1 0 0,0 0 0 0 0,0 0 0 0 0,1 0 0 0 0,-1-1 0 0 0,1 1 0 0 0,0-1 0 0 0,0 1 0 0 0,0-1 0 0 0,0 0 0 0 0,0 0 0 0 0,0 0 0 0 0,1 0 0 0 0,-1 0 0 0 0,1 0 0 0 0,-1-1 0 0 0,1 1 0 0 0,0-1 0 0 0,-1 0 0 0 0,1 0 0 0 0,0 0 0 0 0,0 0 0 0 0,0 0 0 0 0,0-1 0 0 0,2 1-8 0 0,-3 0 6 0 0,7 2 37 0 0,0 0-17 0 0,0 1 1 0 0,1 0-1 0 0,-1 0 1 0 0,-1 0-1 0 0,1 1 0 0 0,-1 1 1 0 0,0-1-1 0 0,0 1 1 0 0,0 1-1 0 0,-1 0 1 0 0,5 4-27 0 0,-11-7 25 0 0,0 0 1 0 0,0 0 0 0 0,-1-1-1 0 0,1 1 1 0 0,-1 0 0 0 0,0 0 0 0 0,0 0-1 0 0,0 0 1 0 0,0 0 0 0 0,-1-1 0 0 0,0 1-1 0 0,0 0 1 0 0,0 0 0 0 0,0 0 0 0 0,0-1-1 0 0,-1 1 1 0 0,1-1 0 0 0,-1 1-1 0 0,0-1 1 0 0,0 0 0 0 0,0 1 0 0 0,-1-1-1 0 0,1 0 1 0 0,-1-1 0 0 0,0 1 0 0 0,0 0-1 0 0,0-1 1 0 0,0 1 0 0 0,0-1 0 0 0,-2 1-27 0 0,-6 8 20 0 0,-132 137 95 0 0,137-141-111 0 0,1-1-1 0 0,0 1 1 0 0,1 0 0 0 0,-1 0 0 0 0,1 0-1 0 0,1 1 1 0 0,-1 0 0 0 0,1-1 0 0 0,1 1-1 0 0,-1 0 1 0 0,1 2-3 0 0,2-7 3 0 0,-1 0-1 0 0,1-1 1 0 0,0 1-1 0 0,0 0 1 0 0,0 0-1 0 0,0-1 1 0 0,0 1-1 0 0,1 0 1 0 0,-1 0-1 0 0,1-1 1 0 0,0 1-1 0 0,0-1 1 0 0,0 1 0 0 0,0 0-1 0 0,0-1 1 0 0,1 0-1 0 0,-1 1 1 0 0,1-1-1 0 0,-1 0 1 0 0,1 0-1 0 0,0 0 1 0 0,0 0-1 0 0,0 0 1 0 0,0 0-1 0 0,0 0 1 0 0,0-1-1 0 0,0 1 1 0 0,1-1-1 0 0,-1 1 1 0 0,1-1-1 0 0,-1 0 1 0 0,1 0-1 0 0,0 0 1 0 0,-1 0-1 0 0,2-1-2 0 0,15 5 41 0 0,-1-2-1 0 0,1 0 0 0 0,0-2 1 0 0,1 0-1 0 0,-1 0 0 0 0,0-2 1 0 0,0-1-1 0 0,0 0 1 0 0,0-1-1 0 0,0-1 0 0 0,-1-1 1 0 0,4-2-41 0 0,42-34-235 0 0,-41-22-4496 0 0,-22 31-181 0 0,0 11-3345 0 0,-1 12-2636 0 0</inkml:trace>
  <inkml:trace contextRef="#ctx0" brushRef="#br0" timeOffset="447.645">285 0 6425 0 0,'0'0'3292'0'0,"0"0"-1652"0"0,0 0-508 0 0,0 0 43 0 0,0 0 82 0 0,0 0 51 0 0,0 0-79 0 0,0 0-164 0 0,0 0-129 0 0,0 0-137 0 0,0 0-117 0 0,0 0-100 0 0,0 0-106 0 0,-11 4 647 0 0,10 136 2029 0 0,3 265-1428 0 0,-14-27-1274 0 0,-25-13-295 0 0,20-170-240 0 0,17-194 37 0 0,0-1-19 0 0,0 0-18 0 0,0 0-15 0 0,0 0-35 0 0,0 0-65 0 0,2-22-3301 0 0,1 6 376 0 0,1 6-4099 0 0,-2 6-4480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0 10706 0 0,'0'0'2445'0'0,"0"0"-894"0"0,0 0-390 0 0,0 0-35 0 0,0 0-18 0 0,0 0-13 0 0,0 0-129 0 0,0 0-138 0 0,0 0-121 0 0,0 0-127 0 0,0 0-84 0 0,0 0-76 0 0,-31 10-88 0 0,-98 32-69 0 0,56-1 64 0 0,64-31-279 0 0,4-5-26 0 0,-9 5-17 0 0,1 1 0 0 0,1 0-1 0 0,0 0 1 0 0,0 1 0 0 0,1 1-1 0 0,1 0 1 0 0,0 0 0 0 0,1 1-1 0 0,0 1 1 0 0,1-1 0 0 0,1 1-1 0 0,0 1 1 0 0,1-1 0 0 0,1 1-1 0 0,0 0 1 0 0,1 0 0 0 0,1 1-1 0 0,-1 14-4 0 0,5-29 8 0 0,1 0 0 0 0,0 0 0 0 0,0 0 0 0 0,1 0 0 0 0,-1 0-1 0 0,0 0 1 0 0,1-1 0 0 0,-1 1 0 0 0,1-1 0 0 0,-1 0 0 0 0,1 0 0 0 0,0 0 0 0 0,-1 0-1 0 0,1 0 1 0 0,0 0 0 0 0,0-1 0 0 0,-1 1 0 0 0,1-1 0 0 0,0 0 0 0 0,0 0 0 0 0,0 0-1 0 0,0 0 1 0 0,0 0 0 0 0,0-1 0 0 0,-1 1 0 0 0,1-1 0 0 0,0 0 0 0 0,0 0 0 0 0,-1 0-1 0 0,1 0 1 0 0,0 0 0 0 0,-1-1-8 0 0,108-74 546 0 0,-59 33-316 0 0,106-104 509 0 0,-156 147-739 0 0,-1-1-1 0 0,1 1 0 0 0,0-1 1 0 0,0 1-1 0 0,-1 0 1 0 0,1-1-1 0 0,0 1 0 0 0,0 0 1 0 0,-1 0-1 0 0,1 0 1 0 0,0 0-1 0 0,0 0 0 0 0,0 0 1 0 0,-1 0-1 0 0,1 0 1 0 0,0 0-1 0 0,0 0 0 0 0,0 0 1 0 0,-1 0-1 0 0,1 0 1 0 0,0 1-1 0 0,0-1 0 0 0,-1 0 1 0 0,1 1-1 0 0,0-1 1 0 0,-1 0-1 0 0,1 1 0 0 0,0-1 1 0 0,-1 1-1 0 0,1-1 1 0 0,0 1-1 0 0,-1-1 1 0 0,1 1-1 0 0,-1 0 0 0 0,1-1 1 0 0,-1 1-1 0 0,1 0 1 0 0,-1-1-1 0 0,0 1 0 0 0,1 0 1 0 0,-1-1-1 0 0,0 1 1 0 0,0 0-1 0 0,1 0 0 0 0,-1 0 1 0 0,0-1-1 0 0,0 1 1 0 0,0 0-1 0 0,0 0 0 0 0,0-1 1 0 0,0 1-1 0 0,0 0 1 0 0,0 0-1 0 0,0 0 0 0 0,0-1 1 0 0,-1 1-1 0 0,1 0 1 0 0,0 0-1 0 0,-1 0 1 0 0,3 5 19 0 0,0 157 60 0 0,1-10-725 0 0,20-126-4109 0 0,1-24-6416 0 0,-19-3 1648 0 0</inkml:trace>
  <inkml:trace contextRef="#ctx0" brushRef="#br0" timeOffset="248.251">904 313 13539 0 0,'0'0'1209'0'0,"0"0"-316"0"0,0 0 44 0 0,0 0 83 0 0,0 0-30 0 0,0 0-153 0 0,0 0-258 0 0,-23 33-204 0 0,-73 101-148 0 0,30-32-30 0 0,28-18-1209 0 0,34-79-1815 0 0,-2-20-9948 0 0,5 11 8586 0 0</inkml:trace>
  <inkml:trace contextRef="#ctx0" brushRef="#br0" timeOffset="419.253">635 298 11666 0 0,'0'0'2485'0'0,"0"0"-647"0"0,0 0-393 0 0,0 0-204 0 0,0 0-237 0 0,0 0-113 0 0,0 0-68 0 0,0 0-63 0 0,0 0-39 0 0,0 0-73 0 0,0 0-129 0 0,0 0-83 0 0,0 0-46 0 0,11 26-21 0 0,34 82-9 0 0,-35-85-178 0 0,0-1 0 0 0,2 1 0 0 0,0-2 0 0 0,2 0 0 0 0,0 0 0 0 0,1-1 0 0 0,2-1 0 0 0,15 15-182 0 0,-28-29-24 0 0,-1-1-1 0 0,1-1 0 0 0,0 1 0 0 0,0-1 0 0 0,1 1 0 0 0,-1-1 0 0 0,0-1 0 0 0,1 1 0 0 0,0 0 0 0 0,0-1 0 0 0,0 0 0 0 0,0 0 0 0 0,0-1 0 0 0,0 1 0 0 0,0-1 0 0 0,1 0 0 0 0,2 0 25 0 0,11-5-4080 0 0,1-7-3940 0 0,-16 7-3899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1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2008 0 0,'0'0'2165'0'0,"0"0"-183"0"0,0 0-78 0 0,0 0-56 0 0,0 0-117 0 0,0 0-130 0 0,0 0-166 0 0,0 0-196 0 0,0 0-212 0 0,0 0-222 0 0,0 0-162 0 0,0 0-91 0 0,0 0-23 0 0,-1-4 1196 0 0,194-18 2125 0 0,-105 19-3793 0 0,-31-5-2720 0 0,-57 7 1671 0 0,0-1 1456 0 0,0 2-5225 0 0,0 0-4858 0 0,-2 0 2089 0 0</inkml:trace>
  <inkml:trace contextRef="#ctx0" brushRef="#br0" timeOffset="247.468">81 258 13907 0 0,'0'0'1199'0'0,"0"0"-607"0"0,0 0-204 0 0,0 0 203 0 0,0 0 292 0 0,0 0 120 0 0,0 0-79 0 0,0 0-168 0 0,0 0-179 0 0,0 0-112 0 0,0 0-92 0 0,0 0-70 0 0,0 0-73 0 0,24 0-72 0 0,118 0-26 0 0,-119-1-642 0 0,31 2-271 0 0,-20 7-9232 0 0,-28-5-548 0 0</inkml:trace>
  <inkml:trace contextRef="#ctx0" brushRef="#br0" timeOffset="912.519">462 549 13371 0 0,'0'0'1151'0'0,"0"0"-496"0"0,0 0-117 0 0,0 0 235 0 0,0 0 272 0 0,0 0 102 0 0,0 0-97 0 0,0 0-186 0 0,0 0-156 0 0,0 0-95 0 0,0 0-59 0 0,0 0-49 0 0,0 0-45 0 0,22-31-54 0 0,71-96-41 0 0,-18 16 441 0 0,70-79-210 0 0,-49 104-482 0 0,-96 86-122 0 0,0 0 0 0 0,1-1-1 0 0,-1 1 1 0 0,0 0 0 0 0,1-1-1 0 0,-1 1 1 0 0,0 0 0 0 0,1 0-1 0 0,-1-1 1 0 0,0 1 0 0 0,1 0-1 0 0,-1 0 1 0 0,1 0-1 0 0,-1-1 1 0 0,1 1 0 0 0,-1 0-1 0 0,0 0 1 0 0,1 0 0 0 0,-1 0-1 0 0,1 0 1 0 0,-1 0 0 0 0,1 0-1 0 0,-1 0 1 0 0,1 0-1 0 0,-1 0 1 0 0,0 0 0 0 0,1 0-1 0 0,-1 1 1 0 0,1-1 0 0 0,-1 0-1 0 0,1 0 1 0 0,-1 0 0 0 0,0 1-1 0 0,1-1 1 0 0,-1 0-1 0 0,1 0 1 0 0,-1 1 0 0 0,0-1-1 0 0,0 0 1 0 0,1 1 0 0 0,-1-1-1 0 0,0 0 1 0 0,1 1 0 0 0,-1-1-1 0 0,0 0 1 0 0,0 1-1 0 0,0-1 1 0 0,1 1 0 0 0,-1-1-1 0 0,0 1 1 0 0,0-1 0 0 0,0 0-1 0 0,0 1 1 0 0,0-1 0 0 0,0 1-1 0 0,0-1 1 0 0,0 1-1 0 0,0-1 1 0 0,0 1 0 0 0,0-1-1 0 0,0 0 1 0 0,0 1 0 0 0,0-1-1 0 0,0 1 9 0 0,0 39 106 0 0,0-31-101 0 0,-9 164 85 0 0,10-171-86 0 0,1 0 0 0 0,-1 0 0 0 0,1 0-1 0 0,-1 0 1 0 0,1 0 0 0 0,0-1 0 0 0,-1 1 0 0 0,1 0 0 0 0,0-1 0 0 0,0 0 0 0 0,0 1 0 0 0,0-1 0 0 0,1 0 0 0 0,-1 0 0 0 0,0 0 0 0 0,0 0 0 0 0,1-1-1 0 0,-1 1 1 0 0,0-1 0 0 0,1 1 0 0 0,-1-1 0 0 0,0 0 0 0 0,1 0 0 0 0,-1 0 0 0 0,1 0 0 0 0,-1 0 0 0 0,1 0 0 0 0,-1-1 0 0 0,0 1 0 0 0,1-1 0 0 0,-1 0 0 0 0,0 0-1 0 0,0 0 1 0 0,1 0 0 0 0,-1 0 0 0 0,0 0 0 0 0,1-1-4 0 0,114-89 180 0 0,-91 68-201 0 0,0 1 1 0 0,2 1 0 0 0,0 2-1 0 0,2 1 1 0 0,0 1-1 0 0,10-3 21 0 0,-2 15-142 0 0,-26 36 156 0 0,-30 248-1830 0 0,39-272-6971 0 0,-14-7 3503 0 0,0 0-4290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14.4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291 133 2969 0 0,'0'0'2907'0'0,"0"0"-949"0"0,0 0-338 0 0,0 0 62 0 0,0 0 67 0 0,0 0-38 0 0,0 0-177 0 0,0 0-278 0 0,0 0-274 0 0,0 0-185 0 0,0 0-126 0 0,0 0-64 0 0,0 0-59 0 0,4 0 668 0 0,-40 140 568 0 0,22-103-1583 0 0,3-3-98 0 0,-16 46-96 0 0,-2-1 0 0 0,-5-2 0 0 0,-17 28-7 0 0,-33 5-3294 0 0,78-106 2937 0 0,4-14-15578 0 0,7 6 11205 0 0</inkml:trace>
  <inkml:trace contextRef="#ctx0" brushRef="#br0" timeOffset="426.557">287 199 3105 0 0,'0'0'2100'0'0,"0"0"-270"0"0,0 0-183 0 0,0 0-41 0 0,0 0-59 0 0,0 0-88 0 0,0 0-107 0 0,0 0-191 0 0,0 0-180 0 0,0 0-191 0 0,0 0-188 0 0,0 0-147 0 0,0 0-109 0 0,7-18-86 0 0,17-55-58 0 0,-24 73-179 0 0,0 1 0 0 0,0-1 1 0 0,-1 1-1 0 0,1-1 0 0 0,0 1 1 0 0,0-1-1 0 0,-1 1 0 0 0,1-1 1 0 0,0 1-1 0 0,0-1 0 0 0,0 1 0 0 0,0-1 1 0 0,0 1-1 0 0,0-1 0 0 0,0 1 1 0 0,0 0-1 0 0,0-1 0 0 0,0 1 1 0 0,0-1-1 0 0,0 1 0 0 0,0-1 0 0 0,0 1 1 0 0,0-1-1 0 0,1 1 0 0 0,-1-1 1 0 0,0 1-1 0 0,0-1 0 0 0,1 1 1 0 0,-1-1-1 0 0,0 1 0 0 0,1-1 0 0 0,-1 0 1 0 0,0 1-1 0 0,1-1 0 0 0,-1 1 1 0 0,1-1-1 0 0,-1 0 0 0 0,0 1 1 0 0,1-1-1 0 0,-1 0 0 0 0,1 0 0 0 0,-1 1 1 0 0,1-1-1 0 0,-1 0 0 0 0,1 0 1 0 0,0 0-1 0 0,-1 0 0 0 0,1 0 1 0 0,-1 1-1 0 0,1-1 0 0 0,-1 0 0 0 0,1 0 1 0 0,-1-1-1 0 0,1 1 0 0 0,-1 0 1 0 0,1 0-1 0 0,0 0 0 0 0,-1 0 1 0 0,1 0-1 0 0,-1 0 0 0 0,1-1 0 0 0,-1 1 1 0 0,1 0-1 0 0,-1 0 0 0 0,1-1 1 0 0,-1 1-1 0 0,1-1-23 0 0,-1 2 97 0 0,84 437 2778 0 0,-82-425-2873 0 0,1-1 1 0 0,0 1 0 0 0,1-1-1 0 0,0 0 1 0 0,1 0 0 0 0,0 0-1 0 0,1-1 1 0 0,1 0 0 0 0,-1 0-1 0 0,2-1 1 0 0,-1 1 0 0 0,9 6-3 0 0,-15-15 23 0 0,1-1 0 0 0,-1 0 0 0 0,1 0 1 0 0,0 0-1 0 0,-1 0 0 0 0,1 0 0 0 0,0-1 0 0 0,0 1 1 0 0,-1 0-1 0 0,1-1 0 0 0,0 1 0 0 0,0-1 0 0 0,0 0 1 0 0,0 0-1 0 0,0 0 0 0 0,0 0 0 0 0,0 0 0 0 0,0 0 1 0 0,0 0-1 0 0,-1 0 0 0 0,1-1 0 0 0,0 1 0 0 0,0-1 1 0 0,0 1-1 0 0,0-1 0 0 0,-1 0 0 0 0,1 0 0 0 0,0 0 0 0 0,-1 0 1 0 0,1 0-1 0 0,-1 0 0 0 0,1 0 0 0 0,-1-1 0 0 0,1 1 1 0 0,-1 0-1 0 0,0-1 0 0 0,1 0-23 0 0,39-66 982 0 0,-35 56-896 0 0,14-37 205 0 0,-2-1 1 0 0,-3-1-1 0 0,-1 0 1 0 0,-3-1 0 0 0,-2 0-1 0 0,-1-26-291 0 0,3 2 28 0 0,32-79-593 0 0,-31 138-455 0 0,-5 14-1793 0 0,-5 18-9712 0 0,0-7 1737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2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1104 0 0,'0'0'3040'0'0,"0"0"-1073"0"0,0 0-436 0 0,0 0-86 0 0,0 0-60 0 0,0 0-73 0 0,0 0-112 0 0,0 0-150 0 0,0 0-147 0 0,0 0-118 0 0,0 0-101 0 0,0 0-72 0 0,3 7 9689 0 0,167-18-9289 0 0,-18-8-463 0 0,-109 16-5073 0 0,-68 7-528 0 0,9 3-5167 0 0,10-3 1134 0 0</inkml:trace>
  <inkml:trace contextRef="#ctx0" brushRef="#br0" timeOffset="244.602">17 251 10682 0 0,'0'0'2287'0'0,"0"0"-897"0"0,0 0-426 0 0,0 0 71 0 0,0 0 176 0 0,0 0 81 0 0,0 0-37 0 0,0 0-126 0 0,0 0-141 0 0,0 0-125 0 0,0 0-125 0 0,0 0-111 0 0,0 0-97 0 0,24 6-84 0 0,74 19-56 0 0,-23-23 265 0 0,-57-6-489 0 0,120-18-64 0 0,-119 18-2663 0 0,-14 1-5854 0 0,-5 3-3094 0 0</inkml:trace>
  <inkml:trace contextRef="#ctx0" brushRef="#br0" timeOffset="2127.533">621 405 1520 0 0,'0'0'1957'0'0,"0"0"-374"0"0,0 0-98 0 0,0 0 73 0 0,0 0 50 0 0,0 0-81 0 0,0 0-118 0 0,0 0-116 0 0,0 0-86 0 0,0 0-65 0 0,0 0-106 0 0,0 0-125 0 0,0 0-102 0 0,-3 2-79 0 0,-10 11 662 0 0,10-17 2454 0 0,0-21-3174 0 0,5 10-622 0 0,1 0 0 0 0,1 0 0 0 0,0 0 0 0 0,1 0 0 0 0,1 1 0 0 0,0 0 0 0 0,1 0 0 0 0,0 1-1 0 0,1 0 1 0 0,1 0 0 0 0,0 1 0 0 0,1 0 0 0 0,0 1 0 0 0,1-1-50 0 0,3-6 28 0 0,7-5-10 0 0,0 1 0 0 0,1 1 0 0 0,1 1 0 0 0,1 1 0 0 0,0 2 0 0 0,20-12-18 0 0,4 14-112 0 0,-37 45 58 0 0,-11-3 102 0 0,-1 0 0 0 0,-1 0 0 0 0,-2 0 0 0 0,0-1 0 0 0,-8 24-48 0 0,-13 118 29 0 0,25-167-20 0 0,0-1 11 0 0,0 0-4 0 0,15-23 40 0 0,141-160-82 0 0,-138 164 14 0 0,8-5-14 0 0,0 0 0 0 0,2 2 0 0 0,1 0 0 0 0,0 3 0 0 0,9-5 26 0 0,41-3-69 0 0,-68 66 26 0 0,-12-19 80 0 0,0 1 0 0 0,-2 0-1 0 0,0-1 1 0 0,-1 1 0 0 0,-1-1-1 0 0,-1 0 1 0 0,-8 16-37 0 0,-8 34 57 0 0,0 6-880 0 0,22-75 431 0 0,0-1-124 0 0,76-33-6658 0 0,-54 19 4051 0 0,-5 6-2002 0 0,-3 0-4312 0 0</inkml:trace>
  <inkml:trace contextRef="#ctx0" brushRef="#br0" timeOffset="2713.173">1920 4 13051 0 0,'0'0'1187'0'0,"0"0"-348"0"0,0 0-94 0 0,0 0 78 0 0,0 0 58 0 0,0 0 21 0 0,0 0 1 0 0,0 0-16 0 0,0 0-55 0 0,0 0-73 0 0,0 0-113 0 0,-31 5-111 0 0,-100 17-57 0 0,119-21-361 0 0,0 1 0 0 0,1 1 0 0 0,0 0 0 0 0,0 0 1 0 0,0 1-1 0 0,0 0 0 0 0,0 1 0 0 0,1 1 0 0 0,0 0 1 0 0,0 0-1 0 0,0 1 0 0 0,-5 4-117 0 0,0 1 81 0 0,7-6-51 0 0,1 0 1 0 0,-1 0-1 0 0,2 1 0 0 0,-1 0 1 0 0,1 0-1 0 0,0 0 1 0 0,0 1-1 0 0,1 0 0 0 0,0 0 1 0 0,0 0-1 0 0,1 1 1 0 0,0 0-1 0 0,1-1 1 0 0,0 1-1 0 0,0 1 0 0 0,1-1 1 0 0,0 0-1 0 0,1 1 1 0 0,0-1-1 0 0,0 1 0 0 0,1 0-30 0 0,1-7 16 0 0,0-1-1 0 0,0 1 0 0 0,1-1 0 0 0,-1 1 1 0 0,0-1-1 0 0,1 1 0 0 0,0-1 0 0 0,-1 0 1 0 0,1 0-1 0 0,0 0 0 0 0,0 0 0 0 0,1 0 1 0 0,-1 0-1 0 0,0-1 0 0 0,0 1 0 0 0,1-1 1 0 0,-1 1-1 0 0,1-1 0 0 0,0 0 0 0 0,-1 0 1 0 0,1 0-1 0 0,0 0 0 0 0,-1-1 0 0 0,1 1 1 0 0,0-1-1 0 0,0 0 0 0 0,0 1 0 0 0,-1-1 1 0 0,1-1-1 0 0,0 1 0 0 0,0 0 0 0 0,0-1 1 0 0,-1 1-1 0 0,1-1 0 0 0,2 0-15 0 0,9 0 107 0 0,2-1-26 0 0,1-1 1 0 0,-1-1-1 0 0,0-1 1 0 0,0 0-1 0 0,0-1 1 0 0,-1-1-1 0 0,0 0 1 0 0,0-1-1 0 0,10-8-81 0 0,-13 10 39 0 0,36-25 97 0 0,-2-1 0 0 0,-2-3 0 0 0,-1-1 0 0 0,-1-3-136 0 0,4-1 71 0 0,5 10-46 0 0,-37 75-53 0 0,-11 79 73 0 0,-6 0-1 0 0,-5 0 1 0 0,-5-1 0 0 0,-9 17-45 0 0,19-100 0 0 0,-2 0 1 0 0,-1 0 0 0 0,-2 0 0 0 0,-2-1-1 0 0,-2-1 1 0 0,-2 0 0 0 0,-1 0 0 0 0,-1-2 0 0 0,-2 0-1 0 0,-2 0 1 0 0,-1-2 0 0 0,-25 30-1 0 0,35-54 10 0 0,0 0 0 0 0,-1-1-1 0 0,0 0 1 0 0,-1 0 0 0 0,0-2 0 0 0,0 1 0 0 0,0-2-1 0 0,-1 0 1 0 0,0 0 0 0 0,0-1 0 0 0,-1-1 0 0 0,0-1-1 0 0,1 0 1 0 0,-1 0 0 0 0,0-2 0 0 0,0 0 0 0 0,-13-1-10 0 0,25 0-1 0 0,-1-1 1 0 0,1 0 0 0 0,0 0 0 0 0,-1-1 0 0 0,1 1 0 0 0,0 0 0 0 0,0-1-1 0 0,0 0 1 0 0,0 0 0 0 0,0 0 0 0 0,0 0 0 0 0,1 0 0 0 0,-1-1 0 0 0,1 1-1 0 0,-1-1 1 0 0,1 0 0 0 0,0 1 0 0 0,0-1 0 0 0,0 0 0 0 0,1 0-1 0 0,-1-1 1 0 0,1 1 0 0 0,-1 0 0 0 0,1 0 0 0 0,0-1 0 0 0,0 1 0 0 0,1 0-1 0 0,-1-1 1 0 0,1 1 0 0 0,-1-1 0 0 0,1 1 0 0 0,0-1 0 0 0,0 1-1 0 0,1-1 1 0 0,-1 1 0 0 0,1-1 0 0 0,0 1 0 0 0,0-1 0 0 0,0 1 0 0 0,0 0-1 0 0,0 0 1 0 0,1-1 0 0 0,0 1 0 0 0,0-1 0 0 0,12-20-6 0 0,2 0 0 0 0,0 1 0 0 0,1 1 0 0 0,2 0 0 0 0,0 1 0 0 0,1 1-1 0 0,1 1 1 0 0,1 1 0 0 0,8-5 6 0 0,38-28-157 0 0,2 2-1 0 0,2 3 1 0 0,2 4-1 0 0,1 3 1 0 0,3 3-1 0 0,1 3 0 0 0,31-6 158 0 0,-80 32-1342 0 0,-16 7-3021 0 0,-12 1-1739 0 0,-2 2-5642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1:5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310 356 10258 0 0,'0'0'1046'0'0,"0"0"-273"0"0,0 0-167 0 0,0 0 173 0 0,32-18 283 0 0,101-57 221 0 0,93-75 3321 0 0,-76 37-2949 0 0,-161 143 0 0 0,-32 72-1433 0 0,4 3 0 0 0,4 1 0 0 0,5 1 0 0 0,4 10-222 0 0,19-91 23 0 0,-148 598 133 0 0,149-604-229 0 0,-8 23-228 0 0,2 1 1 0 0,1 1 0 0 0,3-1-1 0 0,1 1 1 0 0,1 27 300 0 0,6-71-557 0 0,0-1-97 0 0,1-64-6048 0 0,-2 33 599 0 0,1 15-2206 0 0</inkml:trace>
  <inkml:trace contextRef="#ctx0" brushRef="#br0" timeOffset="1069.591">126 828 10218 0 0,'0'0'555'0'0,"0"0"-294"0"0,0 0 59 0 0,0 0 359 0 0,0 0 333 0 0,0 0 258 0 0,0 0 176 0 0,0 0 55 0 0,0 0 5 0 0,0 0-75 0 0,0 0-161 0 0,39 0-196 0 0,126-3-208 0 0,-45-18 158 0 0,-90 11-768 0 0,32-8 220 0 0,50-14 212 0 0,2 4-1 0 0,47-3-687 0 0,-155 30-1573 0 0,5 2 5040 0 0,-8-1-5776 0 0,-2 0-2799 0 0,0-1-3782 0 0,-1 1-2589 0 0</inkml:trace>
  <inkml:trace contextRef="#ctx0" brushRef="#br0" timeOffset="1936.539">1343 861 8402 0 0,'0'0'2146'0'0,"0"0"-503"0"0,0 0-354 0 0,0 0-74 0 0,0 0-27 0 0,0 0-59 0 0,0 0-138 0 0,0 0-183 0 0,0 0-162 0 0,0 0-152 0 0,-36 32-133 0 0,-111 102-109 0 0,74-43 19 0 0,64-72-227 0 0,1-7-10 0 0,1 1-1 0 0,1 0 0 0 0,0 1 1 0 0,0-1-1 0 0,2 1 1 0 0,-1 0-1 0 0,2 0 1 0 0,0 1-1 0 0,1-1 1 0 0,0 1-1 0 0,1 0 0 0 0,1-1 1 0 0,1 14-34 0 0,0-24 16 0 0,0 0 0 0 0,0-1 0 0 0,0 1 1 0 0,1-1-1 0 0,-1 0 0 0 0,1 1 0 0 0,0-1 0 0 0,0 0 1 0 0,0 0-1 0 0,0 0 0 0 0,1 0 0 0 0,-1 0 0 0 0,1-1 0 0 0,0 1 1 0 0,-1-1-1 0 0,1 0 0 0 0,0 0 0 0 0,1 0 0 0 0,-1 0 0 0 0,0 0 1 0 0,1-1-1 0 0,-1 1 0 0 0,1-1 0 0 0,-1 0 0 0 0,1 0 1 0 0,-1 0-1 0 0,1 0 0 0 0,0-1 0 0 0,-1 0 0 0 0,4 0-16 0 0,2 1 101 0 0,0-1-1 0 0,0 0 0 0 0,0-1 1 0 0,0 0-1 0 0,0 0 0 0 0,-1-1 1 0 0,1 0-1 0 0,0 0 0 0 0,-1-1 1 0 0,1-1-1 0 0,-1 1 1 0 0,2-2-101 0 0,6-6 91 0 0,-1 0 1 0 0,0 0 0 0 0,-1-2 0 0 0,-1 0 0 0 0,0 0 0 0 0,0-1 0 0 0,-2-1 0 0 0,0 0 0 0 0,0 0 0 0 0,-1-1 0 0 0,-1-1-1 0 0,4-10-91 0 0,-8 16-19 0 0,0-1 0 0 0,-1 1-1 0 0,-1-1 1 0 0,0 0-1 0 0,0 0 1 0 0,-1 0 0 0 0,-1-1-1 0 0,0 1 1 0 0,-1 0-1 0 0,0-1 1 0 0,-1 1 0 0 0,0 0-1 0 0,-1 0 1 0 0,0 0-1 0 0,-1 0 1 0 0,0 0 0 0 0,-1 0-1 0 0,0 1 1 0 0,-1-1-1 0 0,-3-3 20 0 0,5 10-80 0 0,0 0-1 0 0,0 0 0 0 0,-1 1 0 0 0,0-1 0 0 0,0 1 0 0 0,0 0 0 0 0,-1 0 0 0 0,1 0 0 0 0,-1 0 0 0 0,0 1 1 0 0,0 0-1 0 0,0 0 0 0 0,-1 0 0 0 0,1 1 0 0 0,-1 0 0 0 0,1 0 0 0 0,-1 0 0 0 0,0 0 0 0 0,0 1 1 0 0,1 0-1 0 0,-1 1 0 0 0,0-1 0 0 0,0 1 0 0 0,0 0 0 0 0,0 0 0 0 0,0 1 0 0 0,0 0 0 0 0,0 0 1 0 0,0 0-1 0 0,1 1 0 0 0,-1 0 0 0 0,-1 0 81 0 0,2 2-45 0 0,-1-1-1 0 0,1 1 1 0 0,1-1 0 0 0,-1 1 0 0 0,0 1 0 0 0,1-1-1 0 0,0 1 1 0 0,0-1 0 0 0,0 1 0 0 0,1 0 0 0 0,0 1-1 0 0,0-1 1 0 0,0 0 0 0 0,0 1 0 0 0,1 0 0 0 0,0-1-1 0 0,0 1 1 0 0,1 0 0 0 0,-1 0 0 0 0,1 0 0 0 0,1 1-1 0 0,-1-1 1 0 0,1 0 0 0 0,0 0 0 0 0,0 0 0 0 0,1 0-1 0 0,0 0 1 0 0,1 6 45 0 0,3-5 41 0 0,1-1-1 0 0,-1 1 1 0 0,1-2 0 0 0,0 1-1 0 0,0 0 1 0 0,0-1 0 0 0,1 0-1 0 0,0-1 1 0 0,0 1-1 0 0,0-1 1 0 0,1-1 0 0 0,-1 1-1 0 0,1-1 1 0 0,0-1 0 0 0,0 1-1 0 0,0-2 1 0 0,0 1-1 0 0,0-1 1 0 0,0 0 0 0 0,1 0-1 0 0,-1-1 1 0 0,0 0 0 0 0,1-1-1 0 0,6-1-40 0 0,16 3 267 0 0,-1-2-1 0 0,1-1 1 0 0,-1-2-1 0 0,0-1 1 0 0,0-1-1 0 0,20-7-266 0 0,-18 3 342 0 0,-1-2-1 0 0,-1-1 0 0 0,0-1 1 0 0,-1-2-1 0 0,-1 0 1 0 0,26-21-342 0 0,-44 29 66 0 0,0 0 1 0 0,0-1-1 0 0,-1 0 0 0 0,0-1 1 0 0,-1 0-1 0 0,0-1 1 0 0,0 1-1 0 0,-1-1 1 0 0,-1-1-1 0 0,0 0 1 0 0,0 1-1 0 0,-1-2 1 0 0,-1 1-1 0 0,0-1 0 0 0,0 1 1 0 0,-2-1-1 0 0,1 0 1 0 0,-1-10-67 0 0,-1 17 1 0 0,0 0 0 0 0,-1 0 0 0 0,0 0 0 0 0,0 0 0 0 0,0 0 1 0 0,-1 0-1 0 0,0 0 0 0 0,0 0 0 0 0,0 0 0 0 0,-1 0 0 0 0,0 0 0 0 0,0 1 0 0 0,0-1 1 0 0,-1 1-1 0 0,0 0 0 0 0,0-1 0 0 0,0 1 0 0 0,-1 0 0 0 0,0 1 0 0 0,0-1 0 0 0,0 1 1 0 0,0 0-1 0 0,-1 0 0 0 0,1 0 0 0 0,-1 0 0 0 0,0 1 0 0 0,0 0 0 0 0,-1 0 0 0 0,1 0 1 0 0,0 1-1 0 0,-1-1 0 0 0,-1 1-1 0 0,-1 1-14 0 0,1 0-1 0 0,-1 0 1 0 0,1 1 0 0 0,-1 0-1 0 0,0 1 1 0 0,1-1 0 0 0,-1 1 0 0 0,1 1-1 0 0,-1 0 1 0 0,1 0 0 0 0,0 0 0 0 0,0 1-1 0 0,0 0 1 0 0,0 0 0 0 0,0 1 0 0 0,1 0-1 0 0,-1 0 1 0 0,1 0 0 0 0,0 1-1 0 0,0 1 15 0 0,-1-1-7 0 0,0 0-1 0 0,1 1 1 0 0,0 0 0 0 0,0 0-1 0 0,0 0 1 0 0,1 1-1 0 0,0 0 1 0 0,1 0-1 0 0,-1 0 1 0 0,1 1-1 0 0,0-1 1 0 0,1 1-1 0 0,0 0 1 0 0,0 0-1 0 0,1 0 1 0 0,0 0-1 0 0,0 1 1 0 0,1-1-1 0 0,0 0 1 0 0,1 1-1 0 0,0-1 1 0 0,0 1-1 0 0,1 3 8 0 0,4-4 10 0 0,0 0-1 0 0,0-1 0 0 0,1 1 0 0 0,0-1 1 0 0,0 0-1 0 0,1-1 0 0 0,0 1 1 0 0,0-1-1 0 0,1-1 0 0 0,0 1 0 0 0,0-1 1 0 0,0-1-1 0 0,0 1 0 0 0,1-2 0 0 0,-1 1 1 0 0,1-1-1 0 0,0 0 0 0 0,0-1 0 0 0,4 1-9 0 0,217 71 835 0 0,-226-72-799 0 0,0 1 0 0 0,0 0 0 0 0,0 0 0 0 0,0 0-1 0 0,-1 0 1 0 0,1 1 0 0 0,-1 0 0 0 0,0-1 0 0 0,0 1 0 0 0,0 0 0 0 0,-1 1-1 0 0,0-1 1 0 0,1 0 0 0 0,-1 1 0 0 0,-1-1 0 0 0,1 1 0 0 0,-1 0-1 0 0,0-1 1 0 0,0 1 0 0 0,0 0 0 0 0,0 0 0 0 0,-1 0 0 0 0,0 0-1 0 0,0 0 1 0 0,0 0 0 0 0,-1-1 0 0 0,0 1 0 0 0,0 0 0 0 0,0 0 0 0 0,0-1-1 0 0,-1 1 1 0 0,-1 3-36 0 0,-108 176-268 0 0,108-153-1596 0 0,15-18-7462 0 0,-6-13-2426 0 0</inkml:trace>
  <inkml:trace contextRef="#ctx0" brushRef="#br0" timeOffset="5568.218">2641 1509 2665 0 0,'0'0'609'0'0,"0"0"-272"0"0,0 0 40 0 0,0 0 364 0 0,0 0 469 0 0,0 0 283 0 0,0 0 21 0 0,0 0-134 0 0,0 0-196 0 0,0 0-170 0 0,0 0-131 0 0,0 0-79 0 0,0 0-49 0 0,31-22-44 0 0,98-70-74 0 0,-54 30 459 0 0,244-277 2847 0 0,-308 328-3875 0 0,1 1 0 0 0,0-1 1 0 0,1 2-1 0 0,0 0 1 0 0,1 0-1 0 0,0 1 0 0 0,0 1 1 0 0,0 0-1 0 0,1 1 1 0 0,0 1-1 0 0,1 0 0 0 0,-1 1 1 0 0,1 1-1 0 0,-1 0 1 0 0,1 1-1 0 0,0 1 0 0 0,11 0-68 0 0,-24 2 26 0 0,0-1-1 0 0,0 1 0 0 0,0-1 1 0 0,0 1-1 0 0,1 0 0 0 0,-1 0 0 0 0,-1 0 1 0 0,1 1-1 0 0,0-1 0 0 0,0 1 1 0 0,0-1-1 0 0,-1 1 0 0 0,1 0 0 0 0,-1 0 1 0 0,1 0-1 0 0,-1 1 0 0 0,0-1 1 0 0,0 0-1 0 0,0 1 0 0 0,0-1 0 0 0,0 1 1 0 0,-1 0-1 0 0,1 0 0 0 0,-1 0 1 0 0,0 0-1 0 0,0 0 0 0 0,0 0 0 0 0,1 2-25 0 0,7 93 854 0 0,-9-88-797 0 0,-2 16 22 0 0,-2 0 0 0 0,0-1-1 0 0,-1 0 1 0 0,-2 0-1 0 0,-1 0 1 0 0,0-1 0 0 0,-2 0-1 0 0,-1 0 1 0 0,-1-1-1 0 0,-1-1 1 0 0,-1 0-1 0 0,0 0 1 0 0,-11 9-79 0 0,17-20-6 0 0,1-1 0 0 0,-2 0 1 0 0,0 0-1 0 0,0-1 0 0 0,0 0 0 0 0,-1-1 1 0 0,0 0-1 0 0,-1 0 0 0 0,0-1 0 0 0,0-1 0 0 0,-1 1 1 0 0,1-2-1 0 0,-1 0 0 0 0,0 0 0 0 0,-1-1 1 0 0,1-1-1 0 0,-1 0 0 0 0,-1-1 6 0 0,11-2-25 0 0,1-1 0 0 0,0 0 1 0 0,-1 0-1 0 0,1 0 0 0 0,0 0 0 0 0,0 0 0 0 0,0-1 1 0 0,0 1-1 0 0,0-1 0 0 0,0 1 0 0 0,1-1 0 0 0,-1 0 0 0 0,0 0 1 0 0,1 0-1 0 0,-1 0 0 0 0,1 0 0 0 0,0 0 0 0 0,0 0 1 0 0,-1 0-1 0 0,1 0 0 0 0,1-1 0 0 0,-1 1 0 0 0,0 0 1 0 0,1-1-1 0 0,-1 1 0 0 0,1 0 0 0 0,-1-1 0 0 0,1 1 0 0 0,0-1 1 0 0,0 1-1 0 0,0-1 0 0 0,1 1 0 0 0,-1 0 0 0 0,1-1 1 0 0,-1 1-1 0 0,1 0 0 0 0,0-1 0 0 0,-1 1 0 0 0,1 0 1 0 0,1 0-1 0 0,-1-1 0 0 0,0 1 0 0 0,0 0 0 0 0,1 0 0 0 0,-1 0 1 0 0,1 1-1 0 0,0-1 0 0 0,1-1 25 0 0,2-5-25 0 0,1 0 0 0 0,1 1 0 0 0,-1 0 0 0 0,1 0 0 0 0,0 0 0 0 0,1 1 0 0 0,0 0-1 0 0,0 1 1 0 0,0 0 0 0 0,1 0 0 0 0,-1 0 0 0 0,1 1 0 0 0,0 1 0 0 0,0-1 0 0 0,1 1 0 0 0,-1 1 0 0 0,1 0 0 0 0,-1 0-1 0 0,1 1 1 0 0,0 0 0 0 0,9 1 25 0 0,-14 2-1 0 0,1 1 0 0 0,-1 0 0 0 0,0 0 0 0 0,0 0 0 0 0,0 1 0 0 0,0-1 0 0 0,0 1 0 0 0,-1 0 0 0 0,0 1 0 0 0,0-1 0 0 0,0 1 0 0 0,0 0 0 0 0,2 3 1 0 0,14 16 16 0 0,-13-16 2 0 0,1 0 1 0 0,0 0-1 0 0,1-1 0 0 0,0 0 1 0 0,0 0-1 0 0,0-1 0 0 0,1 0 1 0 0,0 0-1 0 0,0-2 0 0 0,0 1 1 0 0,1-1-1 0 0,0 0 0 0 0,-1-1 1 0 0,1-1-1 0 0,0 1 0 0 0,1-2 1 0 0,-1 0-1 0 0,0 0 0 0 0,0-1 0 0 0,1 0 1 0 0,-1-1-1 0 0,0 0 0 0 0,0-1 1 0 0,0 0-1 0 0,0-1 0 0 0,0 0 1 0 0,5-3-19 0 0,15-12 80 0 0,-1-2 0 0 0,-1-1 0 0 0,-1-1 0 0 0,0-2 1 0 0,-2 0-1 0 0,-1-2 0 0 0,-1-1 0 0 0,12-18-80 0 0,-6 5 54 0 0,-2-2 1 0 0,-2 0-1 0 0,-2-2 0 0 0,-2 0 0 0 0,5-19-54 0 0,8-33 8 0 0,-4-1-1 0 0,-4-2 1 0 0,7-66-8 0 0,-14-49 156 0 0,-35 229-64 0 0,-9 67 76 0 0,4 0 0 0 0,3 1 0 0 0,5 1 0 0 0,2 0 0 0 0,5 0 0 0 0,3 1 0 0 0,8 76-168 0 0,7 301-931 0 0,-46-537-7340 0 0,24 60 2270 0 0,1 5-4979 0 0</inkml:trace>
  <inkml:trace contextRef="#ctx0" brushRef="#br0" timeOffset="6367.148">3762 1008 10482 0 0,'0'0'1855'0'0,"0"0"-1069"0"0,0 0-367 0 0,0 0 187 0 0,0 0 164 0 0,0 0 55 0 0,0 0-59 0 0,0 0-125 0 0,35 2-129 0 0,115 8-121 0 0,48-8 271 0 0,-62-12-495 0 0,-2-7 1 0 0,84-22-168 0 0,8-1-362 0 0,-210 36 250 0 0,4 0 439 0 0,-27 13 280 0 0,-62 35 311 0 0,3 3 1 0 0,2 3-1 0 0,1 3 1 0 0,-18 24-919 0 0,73-71 57 0 0,1 1 1 0 0,0 0 0 0 0,0 0 0 0 0,1 1 0 0 0,0-1 0 0 0,0 2 0 0 0,1-1-1 0 0,0 0 1 0 0,0 1 0 0 0,1 0 0 0 0,0 0 0 0 0,1 1 0 0 0,0-1-1 0 0,0 1 1 0 0,1-1 0 0 0,-1 7-58 0 0,4-15 7 0 0,0 1 0 0 0,-1 0 0 0 0,1 0 1 0 0,0-1-1 0 0,0 1 0 0 0,0-1 0 0 0,0 1 0 0 0,0-1 0 0 0,0 1 0 0 0,1-1 0 0 0,-1 0 0 0 0,0 1 0 0 0,1-1 0 0 0,-1 0 0 0 0,1 0 1 0 0,-1 0-1 0 0,1 0 0 0 0,0 0 0 0 0,-1-1 0 0 0,1 1 0 0 0,0 0 0 0 0,0-1 0 0 0,-1 1 0 0 0,1-1 0 0 0,0 0 0 0 0,0 1 1 0 0,0-1-1 0 0,-1 0 0 0 0,1 0 0 0 0,0 0 0 0 0,0 0 0 0 0,0-1 0 0 0,0 1-7 0 0,67-8 276 0 0,-37-4-242 0 0,-1-1 0 0 0,-1-1 1 0 0,0-2-1 0 0,0-1 0 0 0,-2-1 0 0 0,0-1 1 0 0,-2-2-1 0 0,12-11-34 0 0,-12 11-12 0 0,85-63 24 0 0,-102 139-161 0 0,-11 120 277 0 0,5-169-124 0 0,0 0 0 0 0,0-1-1 0 0,1 1 1 0 0,0-1 0 0 0,0 0 0 0 0,0 0 0 0 0,1-1 0 0 0,-1 1-1 0 0,1-1 1 0 0,0 0 0 0 0,0 0 0 0 0,1-1 0 0 0,-1 1 0 0 0,1-1-1 0 0,0 0 1 0 0,-1-1 0 0 0,1 1 0 0 0,0-1 0 0 0,1-1 0 0 0,-1 1-1 0 0,0-1 1 0 0,1 0 0 0 0,-1 0 0 0 0,0-1 0 0 0,1 0-1 0 0,-1 0 1 0 0,1 0 0 0 0,-1-1 0 0 0,0 0 0 0 0,1 0 0 0 0,-1-1-1 0 0,0 1 1 0 0,0-1 0 0 0,0-1 0 0 0,0 1 0 0 0,0-1 0 0 0,0 0-1 0 0,4-4-3 0 0,29-20 16 0 0,0-1 0 0 0,-2-2 0 0 0,-1-2 0 0 0,-2-1 0 0 0,-1-2 0 0 0,-2-1 0 0 0,-1-1 0 0 0,-2-2 0 0 0,-1-1 0 0 0,-3-1 0 0 0,-1-1-1 0 0,-2-1 1 0 0,-2-1 0 0 0,-2 0 0 0 0,-2-2 0 0 0,-1 0 0 0 0,0-18-16 0 0,1 2-68 0 0,-4 0 0 0 0,-2-1 0 0 0,-3 0 0 0 0,-3-1 0 0 0,-3-6 68 0 0,1 66 6 0 0,0 1 0 0 0,-1 0 0 0 0,1 0 0 0 0,-1-1-1 0 0,0 1 1 0 0,0 0 0 0 0,0-1 0 0 0,0 1 0 0 0,-1 0 0 0 0,1 0 0 0 0,-1-1-1 0 0,0 1 1 0 0,0 0 0 0 0,0 0 0 0 0,0 0 0 0 0,-1 0 0 0 0,1 0 0 0 0,-1 0 0 0 0,0 0-1 0 0,0 1 1 0 0,0-1 0 0 0,0 0 0 0 0,0 1 0 0 0,0 0 0 0 0,-1-1 0 0 0,1 1 0 0 0,-1 0-1 0 0,0 0 1 0 0,0 1 0 0 0,1-1 0 0 0,-1 0 0 0 0,0 1 0 0 0,0 0 0 0 0,-1 0 0 0 0,1 0-1 0 0,0 0 1 0 0,-2 0-6 0 0,-2 5 2 0 0,1 0-1 0 0,0 1 1 0 0,0 0 0 0 0,0 0-1 0 0,0 1 1 0 0,1 0-1 0 0,0-1 1 0 0,0 2-1 0 0,0-1 1 0 0,1 1 0 0 0,0-1-1 0 0,0 1 1 0 0,1 0-1 0 0,0 0 1 0 0,0 1-1 0 0,0 2-1 0 0,-1-1 9 0 0,-11 35 38 0 0,2 1 1 0 0,2 0-1 0 0,3 0 0 0 0,1 1 1 0 0,2 0-1 0 0,2 0 1 0 0,2 1-1 0 0,3 27-47 0 0,-2-64 7 0 0,5 66 125 0 0,4-1 0 0 0,2 1 0 0 0,4-2 0 0 0,7 16-133 0 0,1 11 109 0 0,16 58-102 0 0,-65-174-907 0 0,-8-54-3250 0 0,15 30-6641 0 0,15 30 410 0 0</inkml:trace>
  <inkml:trace contextRef="#ctx0" brushRef="#br0" timeOffset="6610.104">5159 853 14907 0 0,'0'0'1039'0'0,"0"0"-281"0"0,0 0-114 0 0,0 0 147 0 0,0 0 202 0 0,0 0 91 0 0,0 0-61 0 0,0 0-157 0 0,0 0-162 0 0,0 0-135 0 0,34 3-137 0 0,110 7-80 0 0,194-8 359 0 0,-301-2-1116 0 0,33 0-525 0 0,-24 3-4348 0 0,-30-2-3572 0 0</inkml:trace>
  <inkml:trace contextRef="#ctx0" brushRef="#br0" timeOffset="6851.354">6090 1104 13227 0 0,'0'0'4361'0'0,"0"0"-3833"0"0,0 0-272 0 0,0 0-80 0 0,0 0-48 0 0,0 0-48 0 0,0 0-80 0 0,0 0-144 0 0,0 0-192 0 0,0 0-328 0 0,0 0-881 0 0,0 0-2928 0 0,0 0-7121 0 0</inkml:trace>
  <inkml:trace contextRef="#ctx0" brushRef="#br0" timeOffset="6852.354">6090 758 19348 0 0,'0'0'1568'0'0,"0"0"-431"0"0,0 0-457 0 0,0 0-272 0 0,0 0-208 0 0,0 0-176 0 0,0 0-176 0 0,0 0-88 0 0,0 0-128 0 0,0 0-240 0 0,0 0-521 0 0,0 0-1295 0 0,0 0-4097 0 0,0 0-5402 0 0</inkml:trace>
  <inkml:trace contextRef="#ctx0" brushRef="#br0" timeOffset="7090.436">6667 898 18676 0 0,'0'0'1267'0'0,"0"0"-121"0"0,0 0-54 0 0,0 0-59 0 0,0 0-129 0 0,0 0-174 0 0,-32 4-167 0 0,-96 16-127 0 0,125-20-415 0 0,0 0 0 0 0,0 1 0 0 0,0-1 0 0 0,-1 1 0 0 0,2-1 1 0 0,-1 1-1 0 0,0 0 0 0 0,0 0 0 0 0,0 0 0 0 0,0 1 0 0 0,0-1 0 0 0,1 1 0 0 0,-1-1 1 0 0,1 1-1 0 0,-1 0 0 0 0,1 0 0 0 0,0 0 0 0 0,0 0 0 0 0,0 0 0 0 0,0 1 0 0 0,0-1 1 0 0,-1 2-22 0 0,-3 5 78 0 0,2-3-70 0 0,-1 0 0 0 0,1 0 1 0 0,0 1-1 0 0,0-1 1 0 0,1 1-1 0 0,0 0 0 0 0,0 0 1 0 0,1 0-1 0 0,0 0 1 0 0,0 1-1 0 0,0-1 0 0 0,1 1 1 0 0,0-1-1 0 0,1 1 1 0 0,-1-1-1 0 0,2 1 1 0 0,-1 0-1 0 0,1-1 0 0 0,0 1 1 0 0,1-1-1 0 0,-1 0 1 0 0,1 1-1 0 0,1-1 0 0 0,0 0 1 0 0,0 0-1 0 0,0 0 1 0 0,1-1-1 0 0,-1 1 0 0 0,2-1 1 0 0,-1 0-1 0 0,1 0 1 0 0,0 0-1 0 0,0-1 0 0 0,1 1 1 0 0,-1-1-1 0 0,1-1 1 0 0,0 1-1 0 0,0-1 0 0 0,1 0 1 0 0,0 0-1 0 0,-1-1 1 0 0,1 0-1 0 0,1 0-8 0 0,11 2-50 0 0,0 0-1 0 0,0-2 1 0 0,0-1-1 0 0,1 0 1 0 0,-1-1-1 0 0,0-1 1 0 0,1-1-1 0 0,-1-1 1 0 0,0 0-1 0 0,17-5 51 0 0,12-6-3391 0 0,-3-4-3303 0 0,-35 12-5298 0 0</inkml:trace>
  <inkml:trace contextRef="#ctx0" brushRef="#br0" timeOffset="8086.504">6043 1030 0 0 0,'0'0'1088'0'0,"0"0"205"0"0,0 0-27 0 0,0 0-41 0 0,0 0-93 0 0,0 0-109 0 0,0 0-68 0 0,0 0-94 0 0,0 0-51 0 0,0 0-29 0 0,0 0-13 0 0,1-4-26 0 0,5-10 14 0 0,-4 10 18 0 0,0 11 7408 0 0,-3 23-7189 0 0,-19 194 1019 0 0,17-210-1850 0 0,3-14-420 0 0,0 0 1 0 0,0 0 0 0 0,1 0-1 0 0,-1 0 1 0 0,0 0 0 0 0,0 0-1 0 0,1 0 1 0 0,-1 0 0 0 0,0 0-1 0 0,1 0 1 0 0,-1 0 0 0 0,0 0-1 0 0,0 0 1 0 0,0 0 0 0 0,1 0-1 0 0,-1 1 1 0 0,0-1 0 0 0,0 0 0 0 0,1 0-1 0 0,-1 0 258 0 0,4-7-5105 0 0,3-1-6049 0 0</inkml:trace>
  <inkml:trace contextRef="#ctx0" brushRef="#br0" timeOffset="13271.134">7922 979 0 0 0,'0'0'723'0'0,"0"0"309"0"0,0 0 126 0 0,0 0 30 0 0,0 0-36 0 0,0 0-2 0 0,0 0-37 0 0,0 0-61 0 0,0 0-26 0 0,7-8-30 0 0,32-35 1978 0 0,-43 35 4318 0 0,-34-3-5739 0 0,38 11-1457 0 0,-12 0 8 0 0,0 0 0 0 0,0 0 0 0 0,0 1 0 0 0,0 1 0 0 0,0 0 0 0 0,0 0 0 0 0,0 1 1 0 0,1 1-1 0 0,0 0 0 0 0,-1 1 0 0 0,1 0 0 0 0,1 0 0 0 0,-1 1 0 0 0,1 1 0 0 0,0 0 0 0 0,0 0 0 0 0,1 1 0 0 0,0 0 0 0 0,1 0 1 0 0,-2 3-105 0 0,5-5 33 0 0,1-1 0 0 0,0 1 0 0 0,0 0 0 0 0,1 0 0 0 0,-1 0 0 0 0,1 1 0 0 0,1-1 0 0 0,-1 1 0 0 0,1-1 0 0 0,0 1 0 0 0,1 0 0 0 0,0 0 0 0 0,0 0 0 0 0,0 0 0 0 0,1 0 0 0 0,0 0 0 0 0,0 0 0 0 0,1 0 0 0 0,0 0 0 0 0,0 0 0 0 0,0 0 0 0 0,1-1 0 0 0,0 1 0 0 0,1 0 0 0 0,-1-1 0 0 0,1 1 0 0 0,0-1 0 0 0,1 0 1 0 0,0 0-1 0 0,0 0 0 0 0,0-1 0 0 0,1 1 0 0 0,-1-1 0 0 0,1 0 0 0 0,0 0 0 0 0,1-1 0 0 0,-1 0 0 0 0,1 0 0 0 0,3 2-33 0 0,5 1 50 0 0,0-1 0 0 0,1 0 0 0 0,0-1 0 0 0,0-1 0 0 0,0 0 0 0 0,0-1 0 0 0,1-1 0 0 0,-1 0 0 0 0,1-1 0 0 0,0 0 0 0 0,-1-2 0 0 0,1 0 0 0 0,-1-1 0 0 0,6-1-50 0 0,-9 0-137 0 0,-1 0-1 0 0,0-1 1 0 0,0 0 0 0 0,0-1 0 0 0,-1-1-1 0 0,0 1 1 0 0,0-2 0 0 0,0 1-1 0 0,-1-1 1 0 0,0-1 0 0 0,4-4 137 0 0,10-9-4679 0 0,-3-1-4075 0 0,-11 14-2878 0 0</inkml:trace>
  <inkml:trace contextRef="#ctx0" brushRef="#br0" timeOffset="14355.454">8642 912 4937 0 0,'0'0'4309'0'0,"0"0"-2019"0"0,0 0-725 0 0,0 0-163 0 0,0 0-32 0 0,0 0-102 0 0,0 0-170 0 0,0 0-184 0 0,0 0-188 0 0,0 0-137 0 0,0 0-86 0 0,0 0-25 0 0,-18 0-28 0 0,-59 2-44 0 0,68-1-301 0 0,0 1 0 0 0,1-1 0 0 0,-1 2 0 0 0,0-1 0 0 0,1 1 0 0 0,-1 0 0 0 0,1 1 0 0 0,0 0 0 0 0,0 0 0 0 0,0 1 0 0 0,1 0 0 0 0,-2 2-105 0 0,-11 6 208 0 0,4-2-135 0 0,1 1-1 0 0,1 0 1 0 0,0 1 0 0 0,0 1-1 0 0,1 0 1 0 0,1 1 0 0 0,1 0 0 0 0,0 1-1 0 0,1 0 1 0 0,0 1 0 0 0,1 0-1 0 0,-5 17-72 0 0,11-27 5 0 0,1 0 0 0 0,0 0 0 0 0,0 1 0 0 0,1-1 0 0 0,0 1-1 0 0,0-1 1 0 0,1 1 0 0 0,0 0 0 0 0,0-1 0 0 0,0 1 0 0 0,2 5-5 0 0,1-9 27 0 0,0-1 1 0 0,-1-1 0 0 0,1 1 0 0 0,0 0 0 0 0,1-1-1 0 0,-1 1 1 0 0,0-1 0 0 0,1 0 0 0 0,-1 0 0 0 0,1-1-1 0 0,0 1 1 0 0,-1-1 0 0 0,1 1 0 0 0,0-1-1 0 0,0 0 1 0 0,0-1 0 0 0,0 1 0 0 0,0-1 0 0 0,0 1-1 0 0,0-1 1 0 0,0 0 0 0 0,0-1 0 0 0,0 1 0 0 0,0-1-1 0 0,1 0-27 0 0,13-5 116 0 0,0 0 0 0 0,0-1-1 0 0,-1-1 1 0 0,1-1 0 0 0,-2 0-1 0 0,0-1 1 0 0,0-1 0 0 0,0-1-1 0 0,-2 0 1 0 0,1-1 0 0 0,3-5-116 0 0,156-159 314 0 0,-136 138-291 0 0,-44 65-411 0 0,-9 5 427 0 0,10-24-40 0 0,0 1 0 0 0,1-1 0 0 0,0 0 0 0 0,0 1 0 0 0,1 0 0 0 0,0 0 0 0 0,1 0 0 0 0,-1 0 0 0 0,1 1 0 0 0,1-1 0 0 0,0 1 0 0 0,0-1 0 0 0,0 1 0 0 0,1-1 0 0 0,1 1 0 0 0,-1-1 0 0 0,1 1 0 0 0,1-1 0 0 0,0 0 0 0 0,1 4 1 0 0,2-7 5 0 0,-1 0-1 0 0,2-1 1 0 0,-1 1 0 0 0,1-1 0 0 0,-1 0 0 0 0,1 0 0 0 0,0-1 0 0 0,1 0 0 0 0,-1 0 0 0 0,0 0-1 0 0,1-1 1 0 0,0 0 0 0 0,-1 0 0 0 0,1-1 0 0 0,0 0 0 0 0,0 0 0 0 0,0 0 0 0 0,0-1 0 0 0,0 0-1 0 0,0-1 1 0 0,0 1 0 0 0,0-1 0 0 0,-1 0 0 0 0,1-1 0 0 0,0 0 0 0 0,0 0 0 0 0,-1-1 0 0 0,0 1 0 0 0,1-1-1 0 0,-1-1 1 0 0,0 1 0 0 0,0-1 0 0 0,-1 0 0 0 0,1 0 0 0 0,-1-1 0 0 0,4-3-5 0 0,231-245 196 0 0,-120 131-152 0 0,-92 107-108 0 0,-24 41-28 0 0,3 158 241 0 0,-6-173-144 0 0,0 0 0 0 0,-1-1 0 0 0,0 1 0 0 0,-1 0 0 0 0,-1 0 0 0 0,1 0 0 0 0,-2 0 0 0 0,1-1 0 0 0,-1 1 0 0 0,-1-1 0 0 0,0 0 0 0 0,-1 0 0 0 0,0 0 0 0 0,0-1 0 0 0,-2 3-5 0 0,2-5-21 0 0,0-1-1 0 0,-1 0 1 0 0,0 0 0 0 0,0-1 0 0 0,0 0 0 0 0,0 0 0 0 0,-1 0-1 0 0,0-1 1 0 0,0 0 0 0 0,0 0 0 0 0,-1 0 0 0 0,1-1 0 0 0,-1 0 0 0 0,0-1-1 0 0,0 0 1 0 0,0 0 0 0 0,0-1 0 0 0,0 0 0 0 0,0 0 0 0 0,0-1-1 0 0,0 0 1 0 0,0 0 0 0 0,-9-2 21 0 0,17 2-14 0 0,-1 0 0 0 0,1-1 0 0 0,-1 1 0 0 0,1-1 0 0 0,-1 1 0 0 0,1-1 0 0 0,0 1 0 0 0,-1-1 0 0 0,1 1 0 0 0,0-1 0 0 0,-1 1 0 0 0,1-1 0 0 0,0 0 0 0 0,0 1 0 0 0,-1-1 0 0 0,1 1 0 0 0,0-1 0 0 0,0 0 0 0 0,0 1 0 0 0,0-1 0 0 0,0 0 0 0 0,0 1 0 0 0,0-1 0 0 0,0 0 0 0 0,0 1 0 0 0,0-1 0 0 0,0 1 0 0 0,0-1 0 0 0,1 0 0 0 0,-1 1 0 0 0,0-1 0 0 0,0 1 0 0 0,1-1 0 0 0,-1 0 0 0 0,0 1 0 0 0,1-1 0 0 0,-1 1 0 0 0,1-1 0 0 0,-1 1 0 0 0,0-1 0 0 0,1 1 0 0 0,-1 0 0 0 0,1-1 0 0 0,-1 1 0 0 0,1 0 0 0 0,0-1 0 0 0,-1 1 0 0 0,1 0 0 0 0,-1-1 0 0 0,1 1 0 0 0,-1 0 0 0 0,1 0 0 0 0,0 0 0 0 0,-1 0 0 0 0,1 0 0 0 0,0-1 0 0 0,-1 1 1 0 0,1 0-1 0 0,0 0 0 0 0,-1 1 0 0 0,1-1 0 0 0,-1 0 0 0 0,1 0 14 0 0,18-4 1 0 0,1 1 1 0 0,-1 1 0 0 0,0 0 0 0 0,1 2 0 0 0,-1 0 0 0 0,1 1 0 0 0,-1 1 0 0 0,0 1 0 0 0,1 1 0 0 0,13 4-2 0 0,1-1 74 0 0,108-3 411 0 0,-124-5-401 0 0,0-1 0 0 0,-1-1 0 0 0,1-1 0 0 0,-1-1 0 0 0,0 0 0 0 0,0-1-1 0 0,-1-1 1 0 0,0 0 0 0 0,0-1 0 0 0,-1-1 0 0 0,0 0 0 0 0,0-2 0 0 0,-1 1 0 0 0,0-2-1 0 0,-1 0 1 0 0,0 0 0 0 0,-1-1 0 0 0,-1-1 0 0 0,4-6-84 0 0,57-115 344 0 0,-70 133-339 0 0,-1-1 0 0 0,1 1 1 0 0,-1 0-1 0 0,0-1 0 0 0,0 1 0 0 0,0-1 0 0 0,0 0 1 0 0,0 1-1 0 0,-1-1 0 0 0,1 1 0 0 0,-1-1 0 0 0,0 0 1 0 0,0 0-1 0 0,0 1 0 0 0,0-1 0 0 0,0 0 0 0 0,0 1 1 0 0,-1-1-1 0 0,1 0 0 0 0,-1 1 0 0 0,0-1 0 0 0,0 1 0 0 0,0-1 1 0 0,0 1-1 0 0,0-1 0 0 0,0 1 0 0 0,-1 0 0 0 0,1-1 1 0 0,-1 1-1 0 0,0 0 0 0 0,1 0 0 0 0,-1 0 0 0 0,0 0 1 0 0,0 0-1 0 0,0 1 0 0 0,-1-1 0 0 0,1 1 0 0 0,-1-1-5 0 0,-7 2-4 0 0,0 0-1 0 0,0 1 1 0 0,0 1-1 0 0,1-1 1 0 0,-1 2-1 0 0,1-1 1 0 0,-1 1-1 0 0,1 1 0 0 0,0 0 1 0 0,0 0-1 0 0,1 1 1 0 0,-1 0-1 0 0,1 0 1 0 0,0 1-1 0 0,0 0 1 0 0,1 0-1 0 0,-1 1 0 0 0,2 0 1 0 0,-1 0-1 0 0,1 1 1 0 0,0 0-1 0 0,0 0 1 0 0,1 0-1 0 0,-1 4 5 0 0,1-5 3 0 0,0 0 0 0 0,0 0 0 0 0,1 0-1 0 0,0 1 1 0 0,1-1 0 0 0,-1 1 0 0 0,2 0 0 0 0,-1 0 0 0 0,1 0-1 0 0,0 1 1 0 0,1-1 0 0 0,0 0 0 0 0,0 1 0 0 0,1-1 0 0 0,0 1-1 0 0,0-1 1 0 0,1 1 0 0 0,0-1 0 0 0,1 1 0 0 0,-1-1 0 0 0,2 0-1 0 0,-1 0 1 0 0,1 0 0 0 0,1 0 0 0 0,-1-1 0 0 0,1 1 0 0 0,0-1-1 0 0,1 0 1 0 0,0 0 0 0 0,0 0 0 0 0,1-1 0 0 0,0 1-3 0 0,16 8-35 0 0,0-1 0 0 0,1-2 0 0 0,1 0 1 0 0,0-1-1 0 0,0-2 0 0 0,1 0 0 0 0,0-2 1 0 0,1-1-1 0 0,0 0 0 0 0,0-2 0 0 0,0-1 1 0 0,0-2-1 0 0,0 0 0 0 0,0-2 0 0 0,2 0 35 0 0,8-2-1418 0 0,-13-2-3776 0 0,-11 2-5739 0 0</inkml:trace>
  <inkml:trace contextRef="#ctx0" brushRef="#br0" timeOffset="16272.687">1 1803 5625 0 0,'0'0'1166'0'0,"0"0"-265"0"0,0 0-25 0 0,0 0 157 0 0,0 0 152 0 0,0 0 8 0 0,0 0-127 0 0,0 0-176 0 0,0 0-182 0 0,0 0-72 0 0,0 0-20 0 0,4 0 711 0 0,241-14 2287 0 0,167 3-1000 0 0,-321 3-2287 0 0,397-35 1742 0 0,396 20-2069 0 0,-339 45 458 0 0,151-26 268 0 0,-137-14-414 0 0,117 51-27 0 0,-217-26-197 0 0,352-17-38 0 0,-74-12 90 0 0,-1-30 50 0 0,278 22 81 0 0,-479 1-150 0 0,-207 7-55 0 0,181-7 74 0 0,-290 21-48 0 0,-65-7 20 0 0,-143 13-647 0 0,-17 1-3146 0 0,-6 3-5967 0 0,7-1-2520 0 0</inkml:trace>
  <inkml:trace contextRef="#ctx0" brushRef="#br0" timeOffset="18626.29">10472 875 7378 0 0,'0'0'1940'0'0,"0"0"-600"0"0,0 0-247 0 0,0 0 196 0 0,0 0 165 0 0,0 0-35 0 0,0 0-238 0 0,0 0-310 0 0,0 0-161 0 0,0 0-76 0 0,0 0-83 0 0,-5 3-88 0 0,-12 7-52 0 0,17-9-348 0 0,0 0 0 0 0,1-1 1 0 0,-1 1-1 0 0,0 0 0 0 0,0-1 0 0 0,0 1 1 0 0,1-1-1 0 0,-1 1 0 0 0,0-1 1 0 0,1 1-1 0 0,-1 0 0 0 0,0-1 0 0 0,1 1 1 0 0,-1-1-1 0 0,1 1 0 0 0,-1-1 1 0 0,1 0-1 0 0,-1 1 0 0 0,1-1 0 0 0,-1 1 1 0 0,1-1-1 0 0,0 0 0 0 0,-1 0 1 0 0,1 1-1 0 0,-1-1 0 0 0,1 0 0 0 0,0 0 1 0 0,-1 0-1 0 0,1 1 0 0 0,0-1 0 0 0,-1 0 1 0 0,1 0-1 0 0,0 0 0 0 0,-1 0 1 0 0,1 0-1 0 0,-1 0 0 0 0,1-1 0 0 0,0 1 1 0 0,-1 0-1 0 0,1 0 0 0 0,0 0 1 0 0,-1-1-1 0 0,1 1 0 0 0,-1 0 0 0 0,1 0 1 0 0,0-1-1 0 0,-1 1 0 0 0,1-1 1 0 0,-1 1-1 0 0,1 0-63 0 0,1 0 239 0 0,23-4 128 0 0,-14-4 414 0 0,-23 10-3953 0 0,3 1-5493 0 0,6 0-2727 0 0</inkml:trace>
  <inkml:trace contextRef="#ctx0" brushRef="#br0" timeOffset="19160.694">10485 1207 10130 0 0,'0'0'3244'0'0,"0"0"-1491"0"0,0 0-578 0 0,0 0 32 0 0,0 0 80 0 0,0 0-52 0 0,0 0-208 0 0,0 0-283 0 0,0 0-241 0 0,0 0-139 0 0,0 0-88 0 0,0 0-32 0 0,0 0-7 0 0,-15 19 1694 0 0,38-38-166 0 0,-22 19-1696 0 0,-1 0 3 0 0,0 0-21 0 0,0 0 6 0 0,0 0-10 0 0,0 0-12 0 0,-7 0 779 0 0,8 0-1757 0 0,0 0-2338 0 0,0 0-3302 0 0,1 0-5732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2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463 264 8698 0 0,'0'0'1750'0'0,"0"0"-354"0"0,0 0-159 0 0,0 0 65 0 0,0 0 120 0 0,0 0-26 0 0,0 0-142 0 0,0 0-179 0 0,0 0-194 0 0,0 0-154 0 0,0 0-111 0 0,-16-7-79 0 0,-52-23-91 0 0,64 29-385 0 0,1-1 1 0 0,-1 1-1 0 0,0-1 1 0 0,0 1-1 0 0,0 1 0 0 0,0-1 1 0 0,0 0-1 0 0,0 1 1 0 0,0 0-1 0 0,0 0 1 0 0,0 0-1 0 0,0 1 0 0 0,0-1 1 0 0,0 1-1 0 0,0 0 1 0 0,0 0-1 0 0,0 0 0 0 0,-3 2-61 0 0,0-1 86 0 0,-13 7 25 0 0,1 0 1 0 0,0 1 0 0 0,1 0-1 0 0,0 2 1 0 0,0 0-1 0 0,2 1 1 0 0,-1 1-1 0 0,2 0 1 0 0,0 1 0 0 0,1 1-1 0 0,0 0 1 0 0,1 1-1 0 0,1 0 1 0 0,1 1-1 0 0,-6 12-111 0 0,11-19 45 0 0,1 1 0 0 0,-1 0 0 0 0,2 0-1 0 0,0 1 1 0 0,0-1 0 0 0,2 1-1 0 0,-1 0 1 0 0,1 0 0 0 0,1 0-1 0 0,0 0 1 0 0,1 0 0 0 0,2 12-45 0 0,-2-22 23 0 0,1 0 1 0 0,0 0 0 0 0,0 0 0 0 0,0-1 0 0 0,1 1-1 0 0,-1 0 1 0 0,1 0 0 0 0,-1-1 0 0 0,1 1 0 0 0,0-1-1 0 0,0 1 1 0 0,0-1 0 0 0,0 0 0 0 0,1 0 0 0 0,-1 0-1 0 0,0 0 1 0 0,1 0 0 0 0,0-1 0 0 0,-1 1 0 0 0,1-1-1 0 0,0 1 1 0 0,0-1 0 0 0,0 0 0 0 0,0 0 0 0 0,0 0-1 0 0,0-1 1 0 0,0 1 0 0 0,0-1 0 0 0,0 0 0 0 0,0 1-1 0 0,2-1-23 0 0,3 0 67 0 0,0 0 0 0 0,0 0 0 0 0,0-1 1 0 0,-1 0-1 0 0,1 0 0 0 0,0 0 0 0 0,0-1 0 0 0,0-1 0 0 0,-1 1 0 0 0,0-1 0 0 0,7-4-67 0 0,27-20 88 0 0,-2-2 0 0 0,-1-2 0 0 0,-1-1 0 0 0,-2-2 0 0 0,-1-2 0 0 0,-2-1 0 0 0,-1-1 0 0 0,5-12-88 0 0,64-109 158 0 0,-101 193-126 0 0,-5 56 180 0 0,-3 118 170 0 0,11-186-362 0 0,1 1 1 0 0,0-1 0 0 0,2 1-1 0 0,1-1 1 0 0,1-1-1 0 0,1 1 1 0 0,1 0-21 0 0,16 50 13 0 0,-25-72-103 0 0,0-1-1 0 0,0 1 0 0 0,1 0 1 0 0,-1-1-1 0 0,0 1 1 0 0,1 0-1 0 0,-1 0 0 0 0,0 0 1 0 0,1-1-1 0 0,-1 1 0 0 0,1 0 1 0 0,-1 0-1 0 0,0 0 1 0 0,1 0-1 0 0,-1 0 0 0 0,1 0 1 0 0,-1 0-1 0 0,0-1 0 0 0,1 1 1 0 0,-1 1-1 0 0,1-1 1 0 0,-1 0-1 0 0,1 0 0 0 0,-1 0 1 0 0,0 0-1 0 0,1 0 1 0 0,-1 0-1 0 0,1 0 0 0 0,-1 0 1 0 0,0 1-1 0 0,1-1 0 0 0,-1 0 1 0 0,0 0-1 0 0,1 0 1 0 0,-1 1-1 0 0,0-1 0 0 0,1 0 1 0 0,-1 1-1 0 0,0-1 0 0 0,1 0 91 0 0,4-14-2653 0 0,1 3-4238 0 0,-5 7-4837 0 0</inkml:trace>
  <inkml:trace contextRef="#ctx0" brushRef="#br0" timeOffset="300.479">1096 503 13659 0 0,'0'0'2035'0'0,"0"0"-700"0"0,0 0-287 0 0,0 0 118 0 0,0 0 125 0 0,0 0-12 0 0,0 0-212 0 0,0 0-290 0 0,0 0-211 0 0,0 0-105 0 0,0 0-57 0 0,0 0-25 0 0,0 0 0 0 0,-11 19-65 0 0,-72 114 310 0 0,-43 38-934 0 0,125-170 184 0 0,1-1 1 0 0,0 0 0 0 0,0 1 0 0 0,0-1 0 0 0,0 1-1 0 0,-1-1 1 0 0,1 0 0 0 0,0 1 0 0 0,0-1 0 0 0,-1 0-1 0 0,1 1 1 0 0,0-1 0 0 0,0 0 0 0 0,-1 1 0 0 0,1-1-1 0 0,0 0 1 0 0,-1 0 0 0 0,1 1 0 0 0,-1-1 0 0 0,1 0-1 0 0,0 0 1 0 0,-1 0 0 0 0,1 1 0 0 0,-1-1-1 0 0,1 0 1 0 0,-1 0 0 0 0,1 0 0 0 0,0 0 0 0 0,-1 0-1 0 0,1 0 1 0 0,-1 0 0 0 0,1 0 0 0 0,-1 0 0 0 0,1 0-1 0 0,0 0 1 0 0,-1 0 0 0 0,1 0 0 0 0,-1-1 0 0 0,1 1-1 0 0,-1 0 1 0 0,1 0 0 0 0,0 0 0 0 0,-1-1 0 0 0,1 1-1 0 0,0 0 1 0 0,-1 0 0 0 0,1-1 0 0 0,0 1 0 0 0,-1 0-1 0 0,1-1 1 0 0,0 1 0 0 0,-1 0 0 0 0,1-1-1 0 0,0 1 1 0 0,0 0 0 0 0,-1-1 125 0 0,-8-26-10861 0 0,8 24 8935 0 0,1-4-4749 0 0</inkml:trace>
  <inkml:trace contextRef="#ctx0" brushRef="#br0" timeOffset="555.308">850 485 4513 0 0,'0'0'3138'0'0,"0"0"-475"0"0,0 0-392 0 0,0 0-238 0 0,0 0-250 0 0,0 0-299 0 0,0 0-316 0 0,0 0-271 0 0,0 0-189 0 0,0 0-103 0 0,0 0-7 0 0,0 0-8 0 0,-2 8-41 0 0,1-7-535 0 0,0 4 73 0 0,0-1 0 0 0,0 1 0 0 0,0 0 0 0 0,1-1 0 0 0,0 1 1 0 0,0 0-1 0 0,0 0 0 0 0,0 0 0 0 0,1-1 0 0 0,-1 1 1 0 0,1 0-1 0 0,0-1 0 0 0,1 1 0 0 0,-1-1 0 0 0,1 2-87 0 0,14 20 311 0 0,1 0 1 0 0,1-1-1 0 0,2 0 0 0 0,0-2 1 0 0,1 0-1 0 0,2-2 0 0 0,3 3-311 0 0,25 25-325 0 0,-49-49 911 0 0,-1 0-2951 0 0,0 1-6714 0 0,-1-1-2469 0 0</inkml:trace>
  <inkml:trace contextRef="#ctx0" brushRef="#br0" timeOffset="893.795">1295 293 15947 0 0,'0'0'1395'0'0,"0"0"-473"0"0,0 0-231 0 0,0 0 81 0 0,0 0 136 0 0,0 0 35 0 0,0 0-91 0 0,0 0-125 0 0,0 0-99 0 0,0 0-74 0 0,0 0-69 0 0,0 0-73 0 0,0 0-57 0 0,33-1-47 0 0,102-4-51 0 0,169-6 765 0 0,-285 9-1196 0 0,-1 0 367 0 0,-16 2-4622 0 0,-9-1-5503 0 0,2 1-1624 0 0</inkml:trace>
  <inkml:trace contextRef="#ctx0" brushRef="#br0" timeOffset="1136.003">1334 500 11058 0 0,'0'0'3740'0'0,"0"0"-2093"0"0,0 0-707 0 0,0 0 36 0 0,0 0 34 0 0,0 0-57 0 0,0 0-128 0 0,0 0-144 0 0,0 0-125 0 0,33 2-76 0 0,107 7-69 0 0,-38-20 144 0 0,59-16-254 0 0,35-6-4999 0 0,-157 22-2076 0 0,-31 9 3684 0 0,9-3-6481 0 0</inkml:trace>
  <inkml:trace contextRef="#ctx0" brushRef="#br0" timeOffset="1386.445">2291 231 11210 0 0,'0'0'1793'0'0,"0"0"-438"0"0,0 0-187 0 0,0 0-12 0 0,0 0-18 0 0,0 0-95 0 0,0 0-167 0 0,0 0-188 0 0,-33 20-147 0 0,-100 63-94 0 0,129-81-415 0 0,-1 1 1 0 0,1-1-1 0 0,0 1 0 0 0,-1 0 1 0 0,1 0-1 0 0,1 1 0 0 0,-1-1 0 0 0,0 1 1 0 0,1 0-1 0 0,0 0 0 0 0,0 0 0 0 0,0 0 1 0 0,0 1-1 0 0,1-1 0 0 0,-2 5-32 0 0,-2 4 94 0 0,2-6-42 0 0,0-1 0 0 0,1 1-1 0 0,0 0 1 0 0,0 0 0 0 0,0 0 0 0 0,1 0 0 0 0,0 1 0 0 0,0-1 0 0 0,1 0 0 0 0,0 1 0 0 0,0-1 0 0 0,1 1-1 0 0,0 0 1 0 0,0-1 0 0 0,1 1 0 0 0,0-1 0 0 0,0 1 0 0 0,1-1 0 0 0,0 0 0 0 0,0 1 0 0 0,1-1 0 0 0,0 0-1 0 0,0 0 1 0 0,0-1 0 0 0,1 1 0 0 0,0-1 0 0 0,1 1 0 0 0,-1-1 0 0 0,1-1 0 0 0,0 1 0 0 0,1-1 0 0 0,-1 0 0 0 0,1 0-1 0 0,0 0 1 0 0,0-1 0 0 0,1 0 0 0 0,0 0-52 0 0,14 4 191 0 0,1-1-1 0 0,0-2 1 0 0,1 0-1 0 0,-1-1 1 0 0,1-1-1 0 0,0-1 1 0 0,0-2-1 0 0,0 0 0 0 0,0-1 1 0 0,0-1-1 0 0,-1-1 1 0 0,5-3-191 0 0,7 1 208 0 0,0-2-1 0 0,0-1 1 0 0,-1-2-1 0 0,-1-1 1 0 0,1-2 0 0 0,-2-1-1 0 0,0-1 1 0 0,-1-2 0 0 0,0-1-1 0 0,-2-1 1 0 0,0-1-1 0 0,-1-2 1 0 0,-1-1 0 0 0,-1-1-1 0 0,-1-1 1 0 0,6-11-208 0 0,-24 28-1 0 0,-1 0 0 0 0,0-1 0 0 0,0 0 0 0 0,-1 0 0 0 0,0 0 0 0 0,0-1 0 0 0,-1 1 0 0 0,-1-1 0 0 0,0 0 0 0 0,0 0 0 0 0,0 0 0 0 0,-2 0 0 0 0,1 0 0 0 0,-1 0 0 0 0,-1 0 0 0 0,1 0 0 0 0,-2 0 0 0 0,0 0 0 0 0,0 1 0 0 0,0-1 0 0 0,-1 0 0 0 0,-1 1 0 0 0,0 0 0 0 0,0 0 0 0 0,0 0 0 0 0,-1 0 0 0 0,-1 1 0 0 0,0-1 0 0 0,0 1 0 0 0,0 1 0 0 0,-1-1 0 0 0,0 1 0 0 0,0 0 0 0 0,-1 1 0 0 0,0 0 0 0 0,0 0 0 0 0,-1 1 0 0 0,1 0 0 0 0,-5-2 1 0 0,-5-1-121 0 0,1 0 0 0 0,-1 1-1 0 0,0 1 1 0 0,0 1 0 0 0,-1 1 0 0 0,0 0-1 0 0,0 2 1 0 0,0 0 0 0 0,0 0-1 0 0,0 2 1 0 0,0 1 0 0 0,0 0 0 0 0,0 1-1 0 0,0 1 1 0 0,1 1 0 0 0,-8 3 121 0 0,-10 4-1243 0 0,0 1-1 0 0,2 1 1 0 0,-1 2 0 0 0,-27 17 1243 0 0,20-6-4896 0 0,10-7-6656 0 0</inkml:trace>
  <inkml:trace contextRef="#ctx0" brushRef="#br0" timeOffset="1809.187">2153 286 584 0 0,'0'0'1947'0'0,"0"0"39"0"0,0 0-14 0 0,0 0-41 0 0,0 0-45 0 0,0 0-88 0 0,0 0-118 0 0,0 0-162 0 0,0 0-206 0 0,0 0-173 0 0,0 0-112 0 0,0 0-55 0 0,-21-8-29 0 0,-63-23-37 0 0,84 32-824 0 0,1-1 1 0 0,-1 1 0 0 0,0 0 0 0 0,1-1-1 0 0,-1 1 1 0 0,0 0 0 0 0,0 0 0 0 0,0 0 0 0 0,0-1-1 0 0,0 1 1 0 0,0 0 0 0 0,0 0 0 0 0,0 0-1 0 0,0-1 1 0 0,0 1 0 0 0,0 0 0 0 0,0 0 0 0 0,0-1-1 0 0,-1 1 1 0 0,1 0 0 0 0,0 0 0 0 0,-1-1-1 0 0,1 1 1 0 0,0 0 0 0 0,-1-1 0 0 0,1 1 0 0 0,-1 0-1 0 0,1-1 1 0 0,-1 1 0 0 0,0-1 0 0 0,1 1-1 0 0,-1-1 1 0 0,1 1 0 0 0,-1-1 0 0 0,0 1 0 0 0,1-1-1 0 0,-1 0 1 0 0,0 1 0 0 0,0-1 0 0 0,1 0-1 0 0,-1 1 1 0 0,0-1 0 0 0,0 0 0 0 0,1 0-1 0 0,-1 0 1 0 0,0 0 0 0 0,0 0 0 0 0,0 0 0 0 0,1 0-1 0 0,-1 0 1 0 0,0 0 0 0 0,0 0 0 0 0,0 0-1 0 0,1-1 1 0 0,-1 1 0 0 0,0 0 0 0 0,0-1 0 0 0,1 1-1 0 0,-2-1-82 0 0,11 8 253 0 0,0 0 0 0 0,1-1 0 0 0,-1 0 0 0 0,1 0-1 0 0,0-1 1 0 0,0-1 0 0 0,1 0 0 0 0,0 0-1 0 0,10 2-252 0 0,77 16 599 0 0,1-4 0 0 0,0-5 0 0 0,42-1-599 0 0,37 5 399 0 0,136 15 65 0 0,-127-10-375 0 0,-177-18-1612 0 0,-25-3-5161 0 0,8-1 1164 0 0,3 0-6756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2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4473 0 0,'0'0'2398'0'0,"0"0"-242"0"0,0 0-91 0 0,0 0-64 0 0,0 0-159 0 0,0 0-205 0 0,0 0-204 0 0,0 0-217 0 0,0 0-186 0 0,0 0-152 0 0,0 0-125 0 0,0 0-114 0 0,0 0-107 0 0,-7 0 204 0 0,6 0 1970 0 0,48 4 93 0 0,13 0-3015 0 0,283-4 314 0 0,-226-4 35 0 0,-116 4-126 0 0,-1 0-9 0 0,0 0 13 0 0,19-3 55 0 0,-15 2-4965 0 0,-8 1 2146 0 0,-1 0-2996 0 0,0 0-6136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16636 0 0,'0'0'1240'0'0,"0"0"-444"0"0,0 0-189 0 0,0 0 102 0 0,0 0 131 0 0,0 0 49 0 0,0 0-44 0 0,0 0-95 0 0,0 0-82 0 0,0 0-59 0 0,0 0-46 0 0,31 3-38 0 0,98 6-42 0 0,137 13 1148 0 0,-182-16-1511 0 0,12 0-328 0 0,-30-4-5512 0 0,-66-3 443 0 0,0-2-6428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7626 0 0,'0'0'1855'0'0,"0"0"-196"0"0,0 0-26 0 0,0 0 89 0 0,0 0 44 0 0,0 0-114 0 0,0 0-201 0 0,0 0-229 0 0,0 0-205 0 0,0 0-161 0 0,0 0-142 0 0,0 0-105 0 0,-6-6 266 0 0,5 5 2102 0 0,32 28-1642 0 0,96 41-700 0 0,-2-20-422 0 0,143 76 56 0 0,-233-87-193 0 0,-90-14 266 0 0,35-11-334 0 0,0 1 0 0 0,1 1 0 0 0,0 1-1 0 0,1 1 1 0 0,1 0 0 0 0,1 2 0 0 0,-3 3-8 0 0,-72 67-8 0 0,-115 77 86 0 0,146-87-1849 0 0,60-78 1683 0 0,0 0-1 0 0,1 0 0 0 0,-1 0 1 0 0,0 0-1 0 0,1-1 0 0 0,-1 1 1 0 0,0 0-1 0 0,0 0 0 0 0,1 0 1 0 0,-1 0-1 0 0,0 0 0 0 0,1 0 1 0 0,-1 0-1 0 0,0 0 0 0 0,0 0 1 0 0,1 0-1 0 0,-1 0 0 0 0,0 0 1 0 0,1 0-1 0 0,-1 0 0 0 0,0 0 1 0 0,1 0-1 0 0,-1 1 0 0 0,0-1 1 0 0,0 0-1 0 0,1 0 0 0 0,-1 0 1 0 0,0 0-1 0 0,0 0 0 0 0,1 1 1 0 0,-1-1-1 0 0,0 0 0 0 0,0 0 1 0 0,0 1-1 0 0,1-1 0 0 0,-1 0 1 0 0,0 0-1 0 0,0 1 0 0 0,0-1 1 0 0,0 0-1 0 0,1 0 0 0 0,-1 1 1 0 0,0-1-1 0 0,0 0 0 0 0,0 1 1 0 0,0-1-1 0 0,0 0 0 0 0,0 0 1 0 0,0 1-1 0 0,0-1 0 0 0,0 0 1 0 0,0 1-1 0 0,0-1 0 0 0,0 0 1 0 0,0 1-1 0 0,0-1 0 0 0,0 0 1 0 0,0 0-1 0 0,-1 1 0 0 0,1-1 1 0 0,0 0-1 0 0,0 0 1 0 0,0 1-1 0 0,0-1 0 0 0,0 0 1 0 0,-1 0-1 0 0,1 1 0 0 0,0-1 89 0 0,15-3-10674 0 0,-6-1-1481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9978 0 0,'0'0'2159'0'0,"0"0"-342"0"0,0 0-174 0 0,0 0-140 0 0,0 0-196 0 0,0 0-255 0 0,0 0-240 0 0,0 0-173 0 0,0 0-91 0 0,0 0-19 0 0,0 0 25 0 0,0 0 9 0 0,3 2 9 0 0,87 26 3111 0 0,66-24-2738 0 0,-96-5-652 0 0,34-7-271 0 0,-82 0-1887 0 0,-13 6-2157 0 0,-6 2-3599 0 0,5 0-4201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11971 0 0,'0'0'2991'0'0,"0"0"-1111"0"0,0 0-455 0 0,0 0-28 0 0,0 0-33 0 0,0 0-150 0 0,0 0-274 0 0,0 0-264 0 0,0 0-165 0 0,0 0-80 0 0,0 0-36 0 0,0 0-19 0 0,0 0-19 0 0,5 12-29 0 0,17 34-32 0 0,-21-44-273 0 0,1-1-1 0 0,-1 0 0 0 0,0 1 1 0 0,1-1-1 0 0,0 0 0 0 0,-1 0 1 0 0,1 0-1 0 0,-1 0 0 0 0,1-1 1 0 0,0 1-1 0 0,0 0 0 0 0,-1-1 1 0 0,1 1-1 0 0,0-1 0 0 0,0 1 1 0 0,0-1-1 0 0,0 0 0 0 0,0 0 1 0 0,0 0-1 0 0,-1 0 0 0 0,1 0 1 0 0,0 0-1 0 0,0-1 0 0 0,0 1 1 0 0,1-1-23 0 0,7 0 88 0 0,202-35-172 0 0,-202 32-659 0 0,3 0-5513 0 0,-9 4-5778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16315 0 0,'0'0'1578'0'0,"0"0"-438"0"0,0 0-327 0 0,0 0-32 0 0,0 0 105 0 0,0 0 51 0 0,0 0-94 0 0,0 0-176 0 0,0 0-168 0 0,0 0-122 0 0,0 0-85 0 0,0 25-15 0 0,2 83-31 0 0,6 34 442 0 0,-5-107-629 0 0,-1 1 1 0 0,-1 0-1 0 0,-2 0 1 0 0,-2-1-1 0 0,-1 2-59 0 0,-29 128-358 0 0,29-132-1891 0 0,4-33 1202 0 0,1-1-3347 0 0,10-9-72 0 0,-7 3-1332 0 0,-2-1-2526 0 0</inkml:trace>
  <inkml:trace contextRef="#ctx0" brushRef="#br0" timeOffset="348.234">1 1 12923 0 0,'0'0'1853'0'0,"0"0"-272"0"0,0 0-209 0 0,0 0-29 0 0,0 0-85 0 0,0 0-242 0 0,0 0-331 0 0,0 0-299 0 0,0 0-169 0 0,0 0-29 0 0,0 0 47 0 0,0 0 61 0 0,0 0 25 0 0,18 0-7 0 0,114 7 270 0 0,146 49 643 0 0,-271-54-1209 0 0,0-1 1 0 0,0 1-1 0 0,0 0 0 0 0,-1 1 1 0 0,1 0-1 0 0,0 0 1 0 0,-1 0-1 0 0,0 1 0 0 0,0 0 1 0 0,0 0-1 0 0,0 0 1 0 0,-1 1-1 0 0,0 0 0 0 0,0 0 1 0 0,0 0-1 0 0,0 1 1 0 0,-1 0-1 0 0,0 0 0 0 0,0 0 1 0 0,-1 0-1 0 0,1 0 1 0 0,-1 1-1 0 0,-1 0 0 0 0,1-1 1 0 0,-1 1-1 0 0,0 0 0 0 0,-1 0 1 0 0,0 0-1 0 0,1 8-18 0 0,-6-8 17 0 0,1 1 0 0 0,-1-1 0 0 0,0 0 0 0 0,-1 0 0 0 0,1-1 0 0 0,-2 1 0 0 0,1-1 0 0 0,0 0 0 0 0,-1 0 0 0 0,0-1-1 0 0,-1 0 1 0 0,1 0 0 0 0,-1 0 0 0 0,0-1 0 0 0,0 0 0 0 0,-1 0 0 0 0,1-1 0 0 0,-1 0 0 0 0,-3 1-17 0 0,-5 4 5 0 0,-8 4-29 0 0,-1-2-1 0 0,-1 0 1 0 0,0-2-1 0 0,0-1 1 0 0,0-1-1 0 0,-1-1 1 0 0,-12-1 24 0 0,-58 1-3536 0 0,97-8-3611 0 0,0-1-4249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14.8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154 1,'-8'1,"-1"1,1 1,-1 0,1 0,0 0,0 1,0 0,1 1,-1 0,1 0,0 0,1 1,-1 0,1 1,0-1,1 1,-3 4,6-8,0-1,0 1,0 0,0 0,0 1,1-1,-1 0,1 0,0 1,0-1,0 1,1-1,-1 1,1-1,0 1,0 0,0-1,0 1,0-1,1 1,0-1,0 1,0-1,0 0,0 1,1-1,-1 0,1 0,0 0,0 0,0 0,1 0,-1-1,0 1,1-1,0 1,0-1,0 0,0 0,0 0,0-1,0 1,0-1,1 0,-1 1,4-1,-1 1,1-1,0 1,-1-1,1-1,0 0,-1 0,1 0,0-1,-1 1,1-2,0 1,-1-1,1 0,-1 0,0-1,0 0,0 0,6-2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3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9042 0 0,'0'0'5002'0'0,"0"0"-3177"0"0,0 0-1193 0 0,0 0 4 0 0,0 0 238 0 0,0 0 204 0 0,0 0 32 0 0,0 0-150 0 0,0 0-204 0 0,0 0-154 0 0,0 0-105 0 0,0 0-78 0 0,4 31-39 0 0,12 97-48 0 0,-10 16 570 0 0,-45 90-341 0 0,16-156-829 0 0,30-93-7883 0 0,-3 5 819 0 0,-3 6-2525 0 0</inkml:trace>
  <inkml:trace contextRef="#ctx0" brushRef="#br0" timeOffset="288.698">56 52 12227 0 0,'0'0'1649'0'0,"0"0"-530"0"0,0 0-227 0 0,0 0-34 0 0,0 0 15 0 0,0 0 0 0 0,0 0-7 0 0,0 0-3 0 0,0 0-40 0 0,0 0-60 0 0,0 0-82 0 0,0 0-83 0 0,23 0-86 0 0,75 2-56 0 0,66-23 1031 0 0,23-12-3039 0 0,-187 41-8876 0 0,-1-5-1252 0 0</inkml:trace>
  <inkml:trace contextRef="#ctx0" brushRef="#br0" timeOffset="516.588">0 368 14227 0 0,'0'0'1250'0'0,"0"0"-207"0"0,0 0 3 0 0,0 0 52 0 0,0 0-35 0 0,0 0-150 0 0,0 0-170 0 0,0 0-171 0 0,33 0-154 0 0,102-1-135 0 0,25-23-22 0 0,-116 10-1018 0 0,-24 6-5320 0 0,-14 8-4989 0 0</inkml:trace>
  <inkml:trace contextRef="#ctx0" brushRef="#br0" timeOffset="917.343">437 339 240 0 0,'0'0'918'0'0,"0"0"204"0"0,0 0 329 0 0,0 0 335 0 0,0 0 89 0 0,0 0-96 0 0,0 0-78 0 0,0 0-125 0 0,0 0-82 0 0,0 0-87 0 0,0 0-123 0 0,0 0-113 0 0,-3 14-102 0 0,-21 93 2144 0 0,-8 58-472 0 0,21-131-13966 0 0,11-34 5345 0 0,0-3-1842 0 0</inkml:trace>
  <inkml:trace contextRef="#ctx0" brushRef="#br0" timeOffset="1187.792">415 357 9842 0 0,'0'0'2249'0'0,"0"0"-826"0"0,0 0-411 0 0,0 0 3 0 0,0 0 81 0 0,0 0 1 0 0,0 0-114 0 0,0 0-166 0 0,0 0-141 0 0,0 0-111 0 0,0 0-75 0 0,0 0-49 0 0,25 0-90 0 0,123 0 123 0 0,-94-3 733 0 0,-20 0-4121 0 0,-12 2-6585 0 0,-22 1-1258 0 0</inkml:trace>
  <inkml:trace contextRef="#ctx0" brushRef="#br0" timeOffset="1435.265">435 490 10434 0 0,'0'0'2398'0'0,"0"0"-830"0"0,0 0-378 0 0,0 0 13 0 0,0 0-47 0 0,0 0-124 0 0,0 0-146 0 0,0 0-183 0 0,0 0-164 0 0,0 0-145 0 0,0 0-126 0 0,0 0-105 0 0,0 0-82 0 0,28-1-47 0 0,89-2-66 0 0,-25-15-1651 0 0,-63 7-8556 0 0,-17 7 144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4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302 479 16708 0 0,'0'0'1412'0'0,"0"0"-149"0"0,0 0-187 0 0,0 0-81 0 0,0 0-42 0 0,0 0-51 0 0,0 0-137 0 0,0 0-202 0 0,0 0-203 0 0,0 0-74 0 0,0 0-17 0 0,-1 4 22 0 0,17 66 832 0 0,-2-33-732 0 0,6 32-177 0 0,-3 0 1 0 0,-3 1 0 0 0,-4 1-1 0 0,-2 0 1 0 0,-3 42-215 0 0,-3-40-2946 0 0,-19-75-6471 0 0,14 1 4792 0 0,-1-3-6521 0 0</inkml:trace>
  <inkml:trace contextRef="#ctx0" brushRef="#br0" timeOffset="465.703">0 538 13035 0 0,'0'0'1581'0'0,"0"0"-78"0"0,0 0-164 0 0,0 0-90 0 0,0 0-105 0 0,0 0-151 0 0,0 0-179 0 0,0 0-159 0 0,0 0-118 0 0,0 0-69 0 0,0 0-38 0 0,0 0-16 0 0,28-34-17 0 0,89-101-33 0 0,-51 89-20 0 0,-19 30-114 0 0,1 2 0 0 0,0 2 1 0 0,0 3-1 0 0,1 1 0 0 0,1 2 0 0 0,19 2-230 0 0,-67 4 5 0 0,1-1-1 0 0,-1 1 1 0 0,1-1-1 0 0,-1 1 1 0 0,1 0-1 0 0,0 0 1 0 0,-1 1-1 0 0,1-1 0 0 0,-1 0 1 0 0,1 1-1 0 0,0-1 1 0 0,-1 1-1 0 0,0 0 1 0 0,1 0-1 0 0,-1 0 1 0 0,1 0-1 0 0,-1 1 1 0 0,0-1-1 0 0,0 0 0 0 0,0 1 1 0 0,0 0-1 0 0,0-1 1 0 0,0 1-1 0 0,0 0 1 0 0,0 0-1 0 0,-1 0 1 0 0,1 0-1 0 0,-1 0 1 0 0,1 1-1 0 0,-1-1 0 0 0,0 0 1 0 0,0 1-1 0 0,0-1 1 0 0,0 1-1 0 0,-1-1 1 0 0,1 1-1 0 0,-1-1 1 0 0,1 1-1 0 0,-1 0 1 0 0,0-1-1 0 0,0 1 0 0 0,0-1 1 0 0,0 1-1 0 0,0 0 1 0 0,-1-1-1 0 0,1 1 1 0 0,-1-1-1 0 0,0 1 1 0 0,0-1-1 0 0,0 1-4 0 0,-7 13 38 0 0,0-1 0 0 0,-1-1 0 0 0,0 0 0 0 0,-2 0 0 0 0,1-1 0 0 0,-2 0-1 0 0,0-1 1 0 0,0 0 0 0 0,-10 7-38 0 0,-7 7 24 0 0,-75 81 18 0 0,104-105-44 0 0,-1-1 0 0 0,0 0 1 0 0,0 1-1 0 0,1-1 0 0 0,-1 0 1 0 0,0 1-1 0 0,1-1 0 0 0,0 1 1 0 0,-1-1-1 0 0,1 1 0 0 0,0-1 1 0 0,0 1-1 0 0,0-1 0 0 0,0 1 1 0 0,0-1-1 0 0,0 1 0 0 0,0 0 1 0 0,0-1-1 0 0,1 1 0 0 0,-1-1 0 0 0,0 1 1 0 0,1-1-1 0 0,0 0 0 0 0,-1 1 1 0 0,1-1-1 0 0,0 0 0 0 0,-1 1 1 0 0,1-1-1 0 0,0 0 0 0 0,0 0 1 0 0,0 1-1 0 0,0-1 0 0 0,1 0 1 0 0,-1 0-1 0 0,0 0 0 0 0,0 0 1 0 0,1-1-1 0 0,-1 1 0 0 0,0 0 0 0 0,1 0 1 0 0,-1-1-1 0 0,1 1 2 0 0,67 17-7 0 0,95-11 49 0 0,-131-8-45 0 0,0 1 0 0 0,0 2 0 0 0,0 1 0 0 0,-1 2 0 0 0,23 6 3 0 0,-52-11 9 0 0,0 1-1 0 0,0 0 0 0 0,-1 0 1 0 0,1 0-1 0 0,0 0 1 0 0,-1 0-1 0 0,1 1 0 0 0,-1-1 1 0 0,1 1-1 0 0,-1 0 1 0 0,0 0-1 0 0,0 0 0 0 0,1 0 1 0 0,-1 0-1 0 0,-1 0 1 0 0,1 0-1 0 0,0 1 0 0 0,0-1 1 0 0,-1 1-1 0 0,0-1 1 0 0,1 1-1 0 0,-1-1 1 0 0,0 1-1 0 0,0 0 0 0 0,0 0 1 0 0,-1 0-1 0 0,1-1 1 0 0,-1 1-1 0 0,0 0 0 0 0,1 0 1 0 0,-1 0-1 0 0,0 0 1 0 0,-1 0-1 0 0,1 0 0 0 0,0 0 1 0 0,-1-1-1 0 0,0 1 1 0 0,0 0-1 0 0,0 0 0 0 0,0 0 1 0 0,0-1-1 0 0,0 1 1 0 0,-1-1-1 0 0,1 1 1 0 0,-1-1-1 0 0,0 1-8 0 0,-19 23 58 0 0,0-1 0 0 0,-2 0 0 0 0,-1-2 0 0 0,0-1 0 0 0,-2-1-1 0 0,-1-1 1 0 0,0-1 0 0 0,-21 9-58 0 0,10-3-52 0 0,28-18-76 0 0,2-1-62 0 0,1 0 0 0 0,-1-1 1 0 0,0 0-1 0 0,0-1 0 0 0,0 0 1 0 0,-1 0-1 0 0,1-1 0 0 0,-1 0 1 0 0,0-1-1 0 0,-5 2 190 0 0,14-4-696 0 0,0 0-223 0 0,19-32-10459 0 0,-14 27 6630 0 0,2-3-3511 0 0</inkml:trace>
  <inkml:trace contextRef="#ctx0" brushRef="#br0" timeOffset="1111.779">998 792 10434 0 0,'0'0'1990'0'0,"0"0"-530"0"0,0 0-270 0 0,0 0-23 0 0,0 0-56 0 0,0 0-122 0 0,0 0-174 0 0,0 0-176 0 0,0 0-106 0 0,0 0-35 0 0,0 0-19 0 0,0 0-19 0 0,0 0-10 0 0,9 29-25 0 0,28 88-32 0 0,-37-116-382 0 0,0 1 0 0 0,0-1 0 0 0,1 0 0 0 0,-1 0 0 0 0,0 0-1 0 0,0 0 1 0 0,1 0 0 0 0,-1 1 0 0 0,0-1 0 0 0,1 0 0 0 0,-1 0 0 0 0,1 0 0 0 0,-1 0 0 0 0,1 0 0 0 0,0 0 0 0 0,-1 0 0 0 0,1-1 0 0 0,0 1 0 0 0,0 0-1 0 0,0 0 1 0 0,0 0 0 0 0,0-1 0 0 0,-1 1 0 0 0,1 0 0 0 0,0-1 0 0 0,0 1 0 0 0,1-1 0 0 0,-1 0 0 0 0,0 1 0 0 0,0-1 0 0 0,0 0 0 0 0,0 1 0 0 0,0-1-1 0 0,0 0 1 0 0,1 0 0 0 0,-1 0 0 0 0,0 0 0 0 0,0 0 0 0 0,0 0 0 0 0,0 0 0 0 0,0 0 0 0 0,1-1 0 0 0,-1 1 0 0 0,0 0 0 0 0,0-1 0 0 0,0 1 0 0 0,0-1-1 0 0,0 1 1 0 0,0-1 0 0 0,0 1 0 0 0,0-1 0 0 0,0 0 0 0 0,0 0-11 0 0,4-2 76 0 0,24-13 89 0 0,-1-2 1 0 0,0-1 0 0 0,-2-1-1 0 0,0-1 1 0 0,-1-1-1 0 0,-1-2 1 0 0,-2 0 0 0 0,3-5-166 0 0,0 2 86 0 0,20-12-61 0 0,-39 65-188 0 0,-6-7 192 0 0,-1-13-22 0 0,-1-1 1 0 0,1 1-1 0 0,1-1 1 0 0,-1 1-1 0 0,1 0 0 0 0,0-1 1 0 0,0 1-1 0 0,1-1 1 0 0,-1 1-1 0 0,1-1 1 0 0,1 1-1 0 0,-1-1 1 0 0,1 1-1 0 0,0-1 1 0 0,0 0-1 0 0,0 0 1 0 0,1 0-1 0 0,0 0 1 0 0,0 0-1 0 0,0-1 1 0 0,1 1-1 0 0,-1-1 1 0 0,1 0-1 0 0,0 0 1 0 0,0 0-1 0 0,0 0 1 0 0,1-1-1 0 0,0 0 1 0 0,-1 0-1 0 0,1 0 1 0 0,0 0-1 0 0,5 1-7 0 0,1-1 81 0 0,0-1-1 0 0,0 0 0 0 0,0-1 1 0 0,1 0-1 0 0,-1-1 0 0 0,1 0 0 0 0,-1 0 1 0 0,1-1-1 0 0,-1-1 0 0 0,0 0 1 0 0,0-1-1 0 0,0 0 0 0 0,0 0 1 0 0,0-2-1 0 0,-1 1 0 0 0,1-1 0 0 0,-1 0 1 0 0,0-1-1 0 0,-1 0 0 0 0,1-1 1 0 0,-1 0-1 0 0,-1-1 0 0 0,8-8-80 0 0,12-13 196 0 0,-1-2 0 0 0,-2-1 0 0 0,-2-1 0 0 0,0-1 0 0 0,-3-1-1 0 0,2-6-195 0 0,-8 13 15 0 0,-1-1 0 0 0,-2 0 0 0 0,0-1 0 0 0,-2-1 0 0 0,-2 1 0 0 0,0-1 0 0 0,-2 0 0 0 0,-2-1 0 0 0,-1 1 0 0 0,-1-1 0 0 0,-1 0 0 0 0,-2 1 0 0 0,-5-27-15 0 0,7 53-2 0 0,-1-1 0 0 0,1 0 0 0 0,-1 0 0 0 0,0 0 0 0 0,0 0 0 0 0,-1 0 1 0 0,0 1-1 0 0,0-1 0 0 0,0 1 0 0 0,-1-1 0 0 0,1 1 0 0 0,-1 0 0 0 0,-1 0 0 0 0,1 0 0 0 0,-1 0 0 0 0,0 1 0 0 0,0-1 0 0 0,0 1 0 0 0,0 0 0 0 0,-1 0 1 0 0,0 1-1 0 0,1-1 0 0 0,-2 1 0 0 0,1 0 0 0 0,0 1 0 0 0,0-1 0 0 0,-1 1 0 0 0,1 0 0 0 0,-5-1 2 0 0,4 5-7 0 0,1 0 0 0 0,0 1 0 0 0,-1-1 0 0 0,1 1 0 0 0,0 0 0 0 0,1 1-1 0 0,-1-1 1 0 0,0 1 0 0 0,1 0 0 0 0,0 0 0 0 0,0 0 0 0 0,0 1 0 0 0,1-1 0 0 0,-1 1 0 0 0,1 0 0 0 0,0 0 0 0 0,0 0-1 0 0,1 1 1 0 0,-2 3 7 0 0,-3 9 19 0 0,1 1 1 0 0,1 0-1 0 0,0 0 0 0 0,2 0 0 0 0,0 1 0 0 0,1-1 0 0 0,1 1 0 0 0,0 0 0 0 0,2-1 0 0 0,1 1 0 0 0,0 0 0 0 0,1-1 0 0 0,3 9-19 0 0,2 1 52 0 0,2 0 0 0 0,1 0 0 0 0,1-1 0 0 0,1-1-1 0 0,2 0 1 0 0,0-1 0 0 0,2 0 0 0 0,1-1 0 0 0,1-2-1 0 0,1 1 1 0 0,1-2 0 0 0,1-1 0 0 0,1-1-52 0 0,21 17-51 0 0,-50-66-2039 0 0,-39-23-2732 0 0,21 24-3734 0 0,15 16-3110 0 0</inkml:trace>
  <inkml:trace contextRef="#ctx0" brushRef="#br0" timeOffset="1359.841">1457 324 15027 0 0,'0'0'2261'0'0,"0"0"-721"0"0,0 0-425 0 0,0 0-75 0 0,0 0 52 0 0,0 0 61 0 0,0 0-57 0 0,30-6-173 0 0,104-21-183 0 0,418-109 1887 0 0,-469 115-2702 0 0,49-10-108 0 0,-43 16-3652 0 0,-77 12-2134 0 0,-4 3-6494 0 0</inkml:trace>
  <inkml:trace contextRef="#ctx0" brushRef="#br0" timeOffset="1597.129">472 1377 17948 0 0,'0'0'2184'0'0,"0"0"-994"0"0,0 0-495 0 0,0 0-55 0 0,0 0-12 0 0,0 0-4 0 0,0 0-10 0 0,0 0-56 0 0,0 0-56 0 0,39-2-19 0 0,130-8-53 0 0,28-26 312 0 0,1051-295 345 0 0,-974 257-2319 0 0,-160 39-3954 0 0,-64 19-7023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158 125 2849 0 0,'0'0'1636'0'0,"0"0"-314"0"0,0 0 70 0 0,0 0 362 0 0,0 0 345 0 0,0 0 132 0 0,0 0-159 0 0,0 0-298 0 0,0 0-266 0 0,0 0-231 0 0,0 0-189 0 0,11 6 802 0 0,-18 55 162 0 0,-6 55-1411 0 0,4 1-1 0 0,5 0 1 0 0,10 99-641 0 0,3-128-284 0 0,-1-96-1063 0 0,17-68-1560 0 0,-10 34-818 0 0,-4 1-4258 0 0,-5 25-2637 0 0</inkml:trace>
  <inkml:trace contextRef="#ctx0" brushRef="#br0" timeOffset="239.38">0 85 10594 0 0,'0'0'2295'0'0,"0"0"-678"0"0,0 0-562 0 0,0 0-208 0 0,0 0-29 0 0,0 0 57 0 0,0 0 21 0 0,0 0-3 0 0,0 0-69 0 0,0 0-139 0 0,0 0-127 0 0,0 0-101 0 0,32 0-77 0 0,105-2-32 0 0,25-19 455 0 0,-59-4-494 0 0,-66 15-817 0 0,1 1 0 0 0,0 2 0 0 0,1 2 0 0 0,30-1 508 0 0,-76 21-7064 0 0,0-8 612 0 0,-1-3-2254 0 0</inkml:trace>
  <inkml:trace contextRef="#ctx0" brushRef="#br0" timeOffset="437.027">59 527 12547 0 0,'0'0'2125'0'0,"0"0"-850"0"0,0 0-236 0 0,0 0 28 0 0,0 0 43 0 0,0 0-18 0 0,0 0-114 0 0,36-5-168 0 0,113-17-195 0 0,-3-18 233 0 0,-123 32-1659 0 0,85-26 1908 0 0,-72 27-4854 0 0,1 5-5228 0 0,-33 2-2065 0 0</inkml:trace>
  <inkml:trace contextRef="#ctx0" brushRef="#br0" timeOffset="821.194">565 674 10834 0 0,'0'0'2581'0'0,"0"0"-1006"0"0,0 0-448 0 0,0 0 105 0 0,0 0 170 0 0,0 0 2 0 0,0 0-208 0 0,0 0-269 0 0,0 0-263 0 0,0 0-185 0 0,0 0-111 0 0,0 0-92 0 0,-1 29-72 0 0,-5 130 96 0 0,6-20 3 0 0,2-132-3276 0 0,3-23-7053 0 0,-5 14 8096 0 0,0-1-8013 0 0</inkml:trace>
  <inkml:trace contextRef="#ctx0" brushRef="#br0" timeOffset="1085.033">505 700 12667 0 0,'0'0'1407'0'0,"0"0"-438"0"0,0 0-143 0 0,0 0 110 0 0,0 0 139 0 0,0 0 56 0 0,0 0-92 0 0,0 0-182 0 0,0 0-159 0 0,0 0-144 0 0,0 0-119 0 0,0 0-79 0 0,0 0-81 0 0,30-4-72 0 0,95-11-61 0 0,-38 1 522 0 0,-41 7-2530 0 0,-11 6-9846 0 0,-34 1 1056 0 0</inkml:trace>
  <inkml:trace contextRef="#ctx0" brushRef="#br0" timeOffset="1324.979">497 884 14627 0 0,'0'0'1459'0'0,"0"0"-557"0"0,0 0-192 0 0,0 0 156 0 0,0 0 138 0 0,0 0 16 0 0,0 0-118 0 0,0 0-162 0 0,0 0-176 0 0,0 0-154 0 0,0 0-117 0 0,0 0-110 0 0,30-3-83 0 0,94-7-63 0 0,-30-10-592 0 0,-64 11-388 0 0,-13 4-1040 0 0,1 0-3847 0 0,-3 1-5835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1 9802 0 0,'0'0'1155'0'0,"0"0"-472"0"0,0 0-60 0 0,0 0 330 0 0,0 0 337 0 0,0 0 125 0 0,0 0-138 0 0,0 0-282 0 0,0 0-221 0 0,0 0-25 0 0,0 0 45 0 0,0 0 50 0 0,1 3 9 0 0,0-1-727 0 0,-1 0-1 0 0,1 0 1 0 0,-1 1 0 0 0,0-1-1 0 0,0 0 1 0 0,0 0-1 0 0,0 1 1 0 0,0-1-1 0 0,0 0 1 0 0,-1 0-1 0 0,1 0 1 0 0,-1 1-1 0 0,1-1 1 0 0,-1 0-1 0 0,0 0 1 0 0,0 0-1 0 0,0 0 1 0 0,0 0-1 0 0,0 0 1 0 0,0 0-1 0 0,-1-1 1 0 0,1 1 0 0 0,-1 0-1 0 0,0 0-125 0 0,-22 20 176 0 0,0-1-1 0 0,-2-2 1 0 0,0 0-1 0 0,-1-2 1 0 0,-1 0-1 0 0,-1-2 1 0 0,0-2-1 0 0,0 0 1 0 0,-2-2-1 0 0,-11 2-175 0 0,-155 38 550 0 0,197-51-533 0 0,-1 0 0 0 0,1 0 1 0 0,-1 0-1 0 0,1 0 0 0 0,0 0 1 0 0,-1 0-1 0 0,1 0 1 0 0,-1 0-1 0 0,1 0 0 0 0,0 0 1 0 0,-1 0-1 0 0,1 0 0 0 0,-1 0 1 0 0,1 0-1 0 0,0 0 0 0 0,-1 0 1 0 0,1 0-1 0 0,-1 0 1 0 0,1 0-1 0 0,0 1 0 0 0,-1-1 1 0 0,1 0-1 0 0,0 0 0 0 0,-1 0 1 0 0,1 1-1 0 0,0-1 1 0 0,-1 0-1 0 0,1 0 0 0 0,0 1 1 0 0,0-1-1 0 0,-1 0 0 0 0,1 1 1 0 0,0-1-1 0 0,0 0 1 0 0,0 1-1 0 0,-1-1 0 0 0,1 1 1 0 0,0-1-1 0 0,0 0 0 0 0,0 1 1 0 0,0-1-1 0 0,0 1 0 0 0,0-1 1 0 0,0 0-1 0 0,0 1 1 0 0,0-1-1 0 0,0 1 0 0 0,0-1 1 0 0,0 0-1 0 0,0 1 0 0 0,0-1 1 0 0,0 1-1 0 0,0-1 1 0 0,0 0-1 0 0,1 1 0 0 0,-1-1 1 0 0,0 0-1 0 0,0 1 0 0 0,0-1 1 0 0,1 0-1 0 0,-1 1 1 0 0,0-1-1 0 0,0 0 0 0 0,1 1 1 0 0,-1-1-1 0 0,0 0 0 0 0,1 0 1 0 0,-1 1-18 0 0,5 8-145 0 0,9 16 224 0 0,0-1 0 0 0,2 0 0 0 0,0-2 0 0 0,2 0 1 0 0,1 0-1 0 0,0-2 0 0 0,1 0 0 0 0,1-2 0 0 0,1 0 0 0 0,1-1 1 0 0,0-2-1 0 0,2 0 0 0 0,-1-1 0 0 0,17 5-79 0 0,78 37 245 0 0,-88-37-203 0 0,-29-17-45 0 0,-2-1 6 0 0,0-1-10 0 0,0 0-14 0 0,0 0-33 0 0,0 0-26 0 0,0 0-24 0 0,0 0-32 0 0,-31 0-5540 0 0,28 1 4933 0 0,-11 1-5007 0 0,8-2-2745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15507 0 0,'0'0'1835'0'0,"0"0"-726"0"0,0 0-416 0 0,0 0 11 0 0,0 0 150 0 0,0 0 138 0 0,0 0 47 0 0,0 0-82 0 0,0 0-142 0 0,0 0-125 0 0,0 0-109 0 0,0 0-74 0 0,0 0-30 0 0,16 20-31 0 0,51 64-45 0 0,20-11 579 0 0,150 106 282 0 0,-201-138-3312 0 0,-36-41 673 0 0,0 0-1123 0 0,0 0-3401 0 0,-2 0-6479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0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0 0 0,'0'0'1903'0'0,"0"0"-137"0"0,0 0-41 0 0,0 0 37 0 0,0 0 1 0 0,0 0-100 0 0,0 0-181 0 0,0 0-282 0 0,0 0-282 0 0,0 0-201 0 0,0 0-162 0 0,0 0-36 0 0,0 0 86 0 0,11 15 1680 0 0,18 93 1503 0 0,-27-91-3656 0 0,-1 1 0 0 0,-1-1 1 0 0,0 0-1 0 0,-1 0 0 0 0,0 0 1 0 0,-2 0-1 0 0,0 0 0 0 0,-5 13-132 0 0,-5 6-136 0 0,-1 0-1 0 0,-2-1 1 0 0,-1-1 0 0 0,-15 20 136 0 0,29-50-402 0 0,-6 9-280 0 0,0-11-4450 0 0,7-4-244 0 0,0-5-41 0 0,2 5-738 0 0</inkml:trace>
  <inkml:trace contextRef="#ctx0" brushRef="#br0" timeOffset="470.165">0 417 0 0 0,'0'0'544'0'0,"0"0"1236"0"0,0 0 254 0 0,0 0-96 0 0,0 0-220 0 0,0 0-247 0 0,0 0-172 0 0,0 0-74 0 0,0 0-17 0 0,0 0-11 0 0,0 0-45 0 0,0 0-105 0 0,19 4-107 0 0,60 12-141 0 0,-35-26 248 0 0,-38 4-827 0 0,14-9 132 0 0,-1-1-1 0 0,0-1 1 0 0,-1 0 0 0 0,-1-2 0 0 0,-1 0-1 0 0,-1-1 1 0 0,0 0 0 0 0,-1-3-352 0 0,0-3 198 0 0,-1-2 1 0 0,-1 1-1 0 0,-2-1 1 0 0,-1-1-1 0 0,-1 0 1 0 0,3-21-199 0 0,-10 32 374 0 0,-6 27 229 0 0,-6 30-136 0 0,2 13-248 0 0,2 1 1 0 0,2 1-1 0 0,3-1 0 0 0,2 1 0 0 0,3 3-219 0 0,-3-47 2 0 0,0-3-21 0 0,0 0 0 0 0,0 0 0 0 0,1 0 0 0 0,-1 0 0 0 0,2-1 0 0 0,-1 1 0 0 0,1 0 0 0 0,0-1 0 0 0,0 1 0 0 0,0-1 0 0 0,1 0 0 0 0,2 3 19 0 0,-1-6-579 0 0,-4-2-3448 0 0,-1-1-3994 0 0,1 0-3274 0 0</inkml:trace>
  <inkml:trace contextRef="#ctx0" brushRef="#br0" timeOffset="1060.658">656 391 5745 0 0,'0'0'2331'0'0,"0"0"-473"0"0,0 0-123 0 0,0 0 26 0 0,0 0-70 0 0,0 0-170 0 0,0 0-267 0 0,0 0-249 0 0,0 0-147 0 0,0 0-91 0 0,0 0-88 0 0,0 0-94 0 0,0 0-89 0 0,-3 0-88 0 0,-47 8 1033 0 0,-20 28-567 0 0,69-35-873 0 0,1 0-1 0 0,-1 0 1 0 0,1 0-1 0 0,-1 0 1 0 0,0 0 0 0 0,1 0-1 0 0,0 0 1 0 0,-1 1-1 0 0,1-1 1 0 0,0 0-1 0 0,0 0 1 0 0,-1 0-1 0 0,1 0 1 0 0,0 0-1 0 0,0 1 1 0 0,0-1-1 0 0,0 0 1 0 0,1 0-1 0 0,-1 0 1 0 0,0 0 0 0 0,0 0-1 0 0,1 0 1 0 0,-1 1-1 0 0,0-1 1 0 0,1 0-1 0 0,-1 0 1 0 0,1 0-1 0 0,0 0 1 0 0,-1 0-1 0 0,1 0 1 0 0,0-1-1 0 0,0 1 1 0 0,-1 0-1 0 0,1 0 1 0 0,0 0-1 0 0,44 34 126 0 0,-41-33-98 0 0,0 0-1 0 0,-1-1 0 0 0,1 1 0 0 0,-1 0 0 0 0,0 0 1 0 0,1 1-1 0 0,-1-1 0 0 0,0 1 0 0 0,0 0 0 0 0,-1-1 1 0 0,1 1-1 0 0,0 0 0 0 0,-1 1 0 0 0,0-1 0 0 0,0 0 1 0 0,0 1-1 0 0,0-1 0 0 0,0 1 0 0 0,-1 0 1 0 0,0-1-1 0 0,0 1 0 0 0,0 0 0 0 0,0 0 0 0 0,0 0 1 0 0,-1 0-1 0 0,0 0 0 0 0,1 0 0 0 0,-2 2-27 0 0,0-3 34 0 0,-1 0 1 0 0,1 0-1 0 0,-1-1 0 0 0,0 1 0 0 0,0-1 0 0 0,0 1 0 0 0,-1-1 0 0 0,1 0 1 0 0,0 0-1 0 0,-1 0 0 0 0,0 0 0 0 0,1 0 0 0 0,-1-1 0 0 0,0 1 1 0 0,0-1-1 0 0,0 0 0 0 0,0 0 0 0 0,-2 1-34 0 0,-8 4 72 0 0,3-2-54 0 0,0 0-1 0 0,-1-1 1 0 0,1-1 0 0 0,-1 1-1 0 0,1-2 1 0 0,-1 0 0 0 0,1 0-1 0 0,-1 0 1 0 0,0-2 0 0 0,0 1-18 0 0,7 0-22 0 0,-9-16-2500 0 0,16 8-2169 0 0,1 2-4216 0 0,0 3-1731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2:5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88 15251 0 0,'0'0'1858'0'0,"0"0"-955"0"0,0 0-466 0 0,0 0 49 0 0,0 0 291 0 0,0 0 251 0 0,0 0 103 0 0,0 0-42 0 0,0 0-184 0 0,0 0-171 0 0,0 0-137 0 0,0 0-102 0 0,-1 31-76 0 0,-4 98-75 0 0,-35 90 721 0 0,32-175-1177 0 0,-3-1 1 0 0,-2 0-1 0 0,-1-1 0 0 0,-2-1 0 0 0,-2 0 0 0 0,-2-1 0 0 0,-20 30 112 0 0,10-35-1652 0 0,23-30-2238 0 0,0-4-3486 0 0,7-1-3969 0 0</inkml:trace>
  <inkml:trace contextRef="#ctx0" brushRef="#br0" timeOffset="4654.532">242 162 0 0 0,'0'0'1035'0'0,"0"0"-174"0"0,0 0-156 0 0,0 0-133 0 0,0 0-78 0 0,0 0-44 0 0,0 0-66 0 0,0 0-55 0 0,0 0 1 0 0,4-6 525 0 0,-3 5 2689 0 0,0 1 3702 0 0,5 30-1016 0 0,32 42-4988 0 0,24 19-577 0 0,38 73-91 0 0,-27 60 21 0 0,-61-201-640 0 0,-5-16 1622 0 0,-3-44-934 0 0,52-291-502 0 0,-39-3-114 0 0,-29 272-2 0 0,15 48-6057 0 0,4 15-3132 0 0,-5-1-2535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1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311 137 10242 0 0,'0'0'1553'0'0,"0"0"-245"0"0,0 0-131 0 0,0 0 10 0 0,0 0 18 0 0,0 0-119 0 0,0 0-241 0 0,0 0-241 0 0,0 0-164 0 0,0 0-53 0 0,0 0-21 0 0,0 0-22 0 0,-19 37-30 0 0,-63 118-51 0 0,32-34 167 0 0,-92 273 241 0 0,124-347-451 0 0,18-47-34 0 0,0 0 90 0 0,0-4 542 0 0,35-128 196 0 0,-25 106-919 0 0,31-71 29 0 0,5 2-1 0 0,4 3 1 0 0,9-7-124 0 0,42-80 78 0 0,-58 120-15 0 0,-43 58-98 0 0,0 32-125 0 0,-15 207 464 0 0,14-206-277 0 0,1 0 1 0 0,2 0-1 0 0,1 0 1 0 0,1-1-1 0 0,2 1 0 0 0,9 27-27 0 0,-11-47 6 0 0,0-1-1 0 0,0 0 1 0 0,1 0-1 0 0,0 0 1 0 0,1 0 0 0 0,1-1-1 0 0,-1 0 1 0 0,1 0-1 0 0,1-1 1 0 0,0 0 0 0 0,6 5-6 0 0,-13-14 35 0 0,0 0-1 0 0,0 1 1 0 0,0-1 0 0 0,0 0 0 0 0,1 0 0 0 0,-1 0 0 0 0,0 0 0 0 0,0 0 0 0 0,0 0 0 0 0,1 0 0 0 0,-1-1 0 0 0,0 1 0 0 0,0 0 0 0 0,0-1 0 0 0,0 1 0 0 0,0 0 0 0 0,1-1 0 0 0,-1 1 0 0 0,0-1 0 0 0,0 0 0 0 0,0 1 0 0 0,0-1 0 0 0,-1 0 0 0 0,1 0 0 0 0,0 0 0 0 0,0 1 0 0 0,0-1 0 0 0,-1 0 0 0 0,1 0 0 0 0,0 0 0 0 0,-1 0 0 0 0,1 0 0 0 0,-1-1 0 0 0,1 1 0 0 0,-1 0 0 0 0,1 0 0 0 0,-1 0 0 0 0,0 0 0 0 0,0 0 0 0 0,1-2-35 0 0,4-6 178 0 0,14-26 52 0 0,-2 0-1 0 0,-2-1 0 0 0,-1 0 1 0 0,-2-2-1 0 0,-1 1 0 0 0,4-31-229 0 0,49-267 329 0 0,-53 235-347 0 0,-11 99-98 0 0,0 1-77 0 0,0 16-686 0 0,16 79-1875 0 0,-6-65-637 0 0,1 0-3376 0 0,-8-21 3882 0 0,3 10-9160 0 0</inkml:trace>
  <inkml:trace contextRef="#ctx0" brushRef="#br0" timeOffset="371.057">983 358 12923 0 0,'0'0'2040'0'0,"0"0"-346"0"0,0 0-186 0 0,0 0-46 0 0,0 0-145 0 0,0 0-244 0 0,0 0-256 0 0,0 0-206 0 0,0 0-144 0 0,0 0-84 0 0,0 0-41 0 0,0 0 0 0 0,20-3 889 0 0,201 9 1701 0 0,-87-28-2664 0 0,-72-3-378 0 0,-63 21-4544 0 0,-6 4-2191 0 0,5 0 2887 0 0,-1 0-7885 0 0</inkml:trace>
  <inkml:trace contextRef="#ctx0" brushRef="#br0" timeOffset="626.935">954 590 6609 0 0,'0'0'4328'0'0,"0"0"-1913"0"0,0 0-941 0 0,0 0-242 0 0,0 0 2 0 0,0 0 33 0 0,0 0-38 0 0,0 0-102 0 0,0 0-43 0 0,0 0-63 0 0,0 0-61 0 0,0 0-79 0 0,0 0-163 0 0,17-1-159 0 0,56-3-123 0 0,21-20 276 0 0,83 5-1316 0 0,-138 21-1317 0 0,-27 0-1313 0 0,0 2-3583 0 0,-5 2-5597 0 0</inkml:trace>
  <inkml:trace contextRef="#ctx0" brushRef="#br0" timeOffset="1437.005">1462 880 3513 0 0,'0'0'2332'0'0,"0"0"-181"0"0,0 0 77 0 0,0 0 105 0 0,0 0-55 0 0,0 0-288 0 0,0 0-347 0 0,0 0-312 0 0,0 0-195 0 0,0 0-125 0 0,0 0-84 0 0,0 0-108 0 0,0 0-116 0 0,-4-14 594 0 0,8-18-1086 0 0,2 0 0 0 0,1 1-1 0 0,2 0 1 0 0,1 0 0 0 0,1 1-1 0 0,2 0 1 0 0,0 1 0 0 0,2 0 0 0 0,2 2-1 0 0,0 0 1 0 0,2 0 0 0 0,1 2-1 0 0,10-10-210 0 0,-25 28 7 0 0,0 1 0 0 0,1-1 0 0 0,0 2 0 0 0,-1-1 0 0 0,2 0 0 0 0,-1 1 0 0 0,1 1 0 0 0,0-1 0 0 0,0 1 0 0 0,0 0-1 0 0,8-3-6 0 0,15 21-191 0 0,-19 41 190 0 0,-10-14 11 0 0,-1 1 0 0 0,-3-1-1 0 0,-1-1 1 0 0,-8 35-10 0 0,17-62 33 0 0,14-40 175 0 0,-11 15-236 0 0,21-25 40 0 0,1 0 0 0 0,2 2 0 0 0,2 2 0 0 0,1 1-1 0 0,2 1 1 0 0,37-24-12 0 0,-24 40-153 0 0,-43 56 95 0 0,-24 145 104 0 0,7-89-1060 0 0,29-89-2741 0 0,-4-9-2668 0 0,-9-3-5217 0 0</inkml:trace>
  <inkml:trace contextRef="#ctx0" brushRef="#br0" timeOffset="2014.964">2609 398 12579 0 0,'0'0'2129'0'0,"0"0"-766"0"0,0 0-321 0 0,0 0-3 0 0,0 0 46 0 0,0 0-14 0 0,0 0-33 0 0,0 0-130 0 0,0 0-137 0 0,0 0-130 0 0,0 0-141 0 0,0 0-98 0 0,-34 24-89 0 0,-103 77-98 0 0,75-38 32 0 0,54-48-195 0 0,1-5-35 0 0,1 0 1 0 0,-1 1-1 0 0,2 0 0 0 0,0 1 1 0 0,0-1-1 0 0,1 1 1 0 0,0 0-1 0 0,1 0 1 0 0,0 0-1 0 0,1 0 1 0 0,1 0-1 0 0,0 1 0 0 0,0-1 1 0 0,1 6-18 0 0,2-16 39 0 0,0 0 0 0 0,-1 0 0 0 0,1 0 0 0 0,0 0 0 0 0,0 0 0 0 0,0 0 0 0 0,0 0 0 0 0,0-1 0 0 0,1 1 1 0 0,-1-1-1 0 0,0 0 0 0 0,1 0 0 0 0,-1 0 0 0 0,1 0 0 0 0,-1 0 0 0 0,1 0 0 0 0,0-1 0 0 0,-1 1 0 0 0,1-1 0 0 0,0 1 0 0 0,-1-1 0 0 0,1 0 0 0 0,0 0 1 0 0,-1-1-1 0 0,1 1 0 0 0,0 0 0 0 0,-1-1 0 0 0,1 0 0 0 0,0 1 0 0 0,-1-1 0 0 0,1 0 0 0 0,-1-1 0 0 0,1 1 0 0 0,-1 0 0 0 0,0-1 0 0 0,0 1 0 0 0,1-1-39 0 0,36-22 177 0 0,-1-1-1 0 0,-1-3 0 0 0,-1-1 0 0 0,-1-1 1 0 0,-2-2-1 0 0,28-34-176 0 0,29-4 25 0 0,-79 111-42 0 0,-16 355 164 0 0,6-324-143 0 0,-4-1 1 0 0,-2 0 0 0 0,-4 0-1 0 0,-16 63-4 0 0,21-117 1 0 0,-1 0 0 0 0,-1-1 0 0 0,0 1 0 0 0,-1-2-1 0 0,-1 1 1 0 0,0-1 0 0 0,-1 0 0 0 0,-1-1 0 0 0,0 0-1 0 0,-1 0 1 0 0,-1-1 0 0 0,0-1 0 0 0,0 0 0 0 0,-1 0-1 0 0,-1-1 1 0 0,0-1 0 0 0,0 0 0 0 0,-1-2 0 0 0,-1 1-1 0 0,-2 0 0 0 0,15-8 3 0 0,0 1 0 0 0,0-1 0 0 0,0 0 0 0 0,0 0-1 0 0,0 0 1 0 0,0 0 0 0 0,0 0 0 0 0,0-1-1 0 0,-1 1 1 0 0,1-1 0 0 0,0 0 0 0 0,0 0 0 0 0,0 0-1 0 0,-1-1 1 0 0,1 1 0 0 0,0-1 0 0 0,0 0 0 0 0,0 1-1 0 0,0-1 1 0 0,0-1 0 0 0,0 1 0 0 0,0 0 0 0 0,0-1-1 0 0,1 1 1 0 0,-1-1 0 0 0,0 0 0 0 0,1 0-1 0 0,-1 0 1 0 0,1 0 0 0 0,0-1 0 0 0,0 1 0 0 0,0 0-1 0 0,0-1 1 0 0,0 0 0 0 0,0 1 0 0 0,1-1 0 0 0,-1 0-1 0 0,1 0 1 0 0,0 0 0 0 0,0 0 0 0 0,0 0 0 0 0,0 0-1 0 0,1 0 1 0 0,-1-2-3 0 0,3-18-7 0 0,1 0 0 0 0,1 0 0 0 0,1 0 0 0 0,1 1 0 0 0,1 0 0 0 0,1 0 0 0 0,1 0 0 0 0,1 1 0 0 0,0 1 0 0 0,2-1 0 0 0,0 2 0 0 0,2 0 0 0 0,0 0 0 0 0,1 1 0 0 0,1 1 0 0 0,6-5 7 0 0,12-16-61 0 0,1 1 0 0 0,3 1 1 0 0,0 2-1 0 0,3 2 0 0 0,20-12 61 0 0,-43 33-452 0 0,21-15-159 0 0,-13 11-6765 0 0,-23 12-4781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1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517 611 0 0 0,'0'0'1172'0'0,"0"0"-28"0"0,0 0-154 0 0,0 0 76 0 0,0 0 266 0 0,0 0 258 0 0,0 0 122 0 0,0 0-28 0 0,0 0-174 0 0,0 0-239 0 0,0 0-208 0 0,17-19-134 0 0,48-61-77 0 0,-44 39 1488 0 0,-20 39-2157 0 0,0 0 1 0 0,-1 0 0 0 0,1 0 0 0 0,-1 0-1 0 0,0-1 1 0 0,0 1 0 0 0,0 0 0 0 0,0 0 0 0 0,0 0-1 0 0,0-1 1 0 0,0 1 0 0 0,-1 0 0 0 0,1 0-1 0 0,-1 0 1 0 0,0 0 0 0 0,0 0 0 0 0,1 0-1 0 0,-1 0 1 0 0,0 0 0 0 0,-1 0 0 0 0,1 0-1 0 0,0 0 1 0 0,-1 1 0 0 0,0-2-184 0 0,-78-26 1514 0 0,57 26-1441 0 0,-1 1 0 0 0,0 1 0 0 0,0 1 0 0 0,0 1 0 0 0,1 2 0 0 0,-1 0 0 0 0,1 1 0 0 0,-1 1 0 0 0,1 1 1 0 0,1 2-1 0 0,-1 0 0 0 0,1 1 0 0 0,1 1 0 0 0,0 1 0 0 0,0 1 0 0 0,-17 13-73 0 0,36-24 4 0 0,0 0 0 0 0,0-1 0 0 0,0 1-1 0 0,-1 0 1 0 0,1 1 0 0 0,0-1 0 0 0,0 0 0 0 0,0 1-1 0 0,0-1 1 0 0,1 1 0 0 0,-1-1 0 0 0,0 1 0 0 0,1 0-1 0 0,-1 0 1 0 0,1 0 0 0 0,0 0 0 0 0,-1 0 0 0 0,1 0-1 0 0,0 0 1 0 0,0 0 0 0 0,0 0 0 0 0,0 1 0 0 0,1-1-1 0 0,-1 0 1 0 0,1 0 0 0 0,-1 1 0 0 0,1-1 0 0 0,0 1-1 0 0,0-1 1 0 0,0 0 0 0 0,0 1 0 0 0,0-1 0 0 0,1 0-1 0 0,-1 1 1 0 0,1-1 0 0 0,-1 0 0 0 0,1 1 0 0 0,0-1-1 0 0,0 0 1 0 0,0 0 0 0 0,0 0 0 0 0,0 0 0 0 0,1 0-1 0 0,-1 0 1 0 0,1 0 0 0 0,-1 0 0 0 0,2 1-4 0 0,11 3 29 0 0,-1 0 1 0 0,1 0-1 0 0,0-1 0 0 0,0-1 1 0 0,1 0-1 0 0,-1-2 0 0 0,1 1 1 0 0,0-2-1 0 0,0 0 0 0 0,0 0 1 0 0,0-1-1 0 0,-1-1 1 0 0,12-2-30 0 0,26 1 87 0 0,-52 2-77 0 0,-1 1 1 0 0,1-1-1 0 0,-1 0 0 0 0,1 1 0 0 0,-1-1 0 0 0,1 1 0 0 0,0-1 1 0 0,-1 1-1 0 0,1-1 0 0 0,-1 1 0 0 0,1-1 0 0 0,0 1 0 0 0,0-1 0 0 0,-1 1 1 0 0,1-1-1 0 0,0 1 0 0 0,0 0 0 0 0,0-1 0 0 0,-1 1 0 0 0,1-1 1 0 0,0 1-1 0 0,0 0 0 0 0,0-1 0 0 0,0 1 0 0 0,0 0 0 0 0,0-1 0 0 0,1 1 1 0 0,-1-1-1 0 0,0 1 0 0 0,0 0 0 0 0,0-1 0 0 0,0 1 0 0 0,1-1 0 0 0,-1 1 1 0 0,0-1-1 0 0,1 1 0 0 0,-1-1 0 0 0,0 1 0 0 0,1-1 0 0 0,-1 1 1 0 0,1-1-1 0 0,-1 1 0 0 0,0-1 0 0 0,1 0 0 0 0,-1 1 0 0 0,1-1 0 0 0,0 1 1 0 0,-1-1-1 0 0,1 0 0 0 0,-1 0 0 0 0,1 1 0 0 0,-1-1 0 0 0,1 0 1 0 0,0 0-11 0 0,-6 4 19 0 0,-240 186 559 0 0,235-180-573 0 0,-4 2 3 0 0,0 1 1 0 0,2 0 0 0 0,-1 1-1 0 0,2 0 1 0 0,0 1-1 0 0,1 0 1 0 0,0 1-1 0 0,-4 10-8 0 0,13-19 13 0 0,0 0-1 0 0,1-1 1 0 0,0 1 0 0 0,0 0-1 0 0,0-1 1 0 0,1 1-1 0 0,0 0 1 0 0,1-1 0 0 0,-1 1-1 0 0,1-1 1 0 0,1 1-1 0 0,-1-1 1 0 0,1 0-1 0 0,0 0 1 0 0,0 0 0 0 0,1 0-1 0 0,0-1 1 0 0,0 1-1 0 0,0-1 1 0 0,0 0 0 0 0,1 0-1 0 0,0-1 1 0 0,0 1-1 0 0,0-1 1 0 0,1 0-1 0 0,-1-1 1 0 0,1 1 0 0 0,0-1-1 0 0,0 0 1 0 0,0 0-1 0 0,1-1 1 0 0,0 0-13 0 0,8 3 66 0 0,0-1-1 0 0,0 0 1 0 0,1-2 0 0 0,0 0 0 0 0,-1 0-1 0 0,1-1 1 0 0,0-1 0 0 0,4-1-66 0 0,-1 1 23 0 0,-13-1-72 0 0,0 0-1 0 0,-1-1 0 0 0,1 1 0 0 0,0-1 0 0 0,-1 0 1 0 0,0 0-1 0 0,1-1 0 0 0,-1 0 0 0 0,0 0 0 0 0,0 0 1 0 0,0 0-1 0 0,-1-1 0 0 0,1 0 0 0 0,-1 0 0 0 0,0 0 1 0 0,0 0-1 0 0,0-1 0 0 0,-1 1 0 0 0,1-1 0 0 0,0-3 50 0 0,19-29-3660 0 0,-6 3-4588 0 0,-12 22-3702 0 0</inkml:trace>
  <inkml:trace contextRef="#ctx0" brushRef="#br0" timeOffset="355.947">271 0 13659 0 0,'0'0'1486'0'0,"0"0"-223"0"0,0 0-259 0 0,0 0-83 0 0,0 0-5 0 0,0 0-33 0 0,0 0-121 0 0,0 0-146 0 0,0 0-168 0 0,0 0-123 0 0,0 0-11 0 0,0 0 77 0 0,0 0 83 0 0,1 9 48 0 0,36 196 1785 0 0,-27-43-1461 0 0,-7 0 0 0 0,-11 87-846 0 0,-5-111 91 0 0,-6-2 0 0 0,-22 73-91 0 0,-2-33 28 0 0,42-175-62 0 0,0 0 1 0 0,1 0-1 0 0,-1 0 1 0 0,0 0-1 0 0,1 0 1 0 0,0 0-1 0 0,-1 0 1 0 0,1 0 0 0 0,-1 0-1 0 0,1 0 1 0 0,0 1-1 0 0,0-1 1 0 0,0 0-1 0 0,0 0 1 0 0,0 0-1 0 0,0 0 1 0 0,0 0-1 0 0,0 0 1 0 0,0 1-1 0 0,0-1 1 0 0,0 0-1 0 0,1 0 1 0 0,-1 0 0 0 0,1 0-1 0 0,-1 0 1 0 0,1 0-1 0 0,-1 0 1 0 0,1 0-1 0 0,-1 0 1 0 0,1 0-1 0 0,0 0 1 0 0,-1-1-1 0 0,1 1 1 0 0,0 0-1 0 0,0 0 1 0 0,0-1 0 0 0,0 1-1 0 0,0 0 1 0 0,0-1-1 0 0,0 1 1 0 0,0-1-1 0 0,0 1 1 0 0,1 0 33 0 0,2-1-1427 0 0,6-1-1426 0 0,-4-2-5321 0 0,0-1-4062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2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0 0 0,'0'0'1820'0'0,"0"0"-541"0"0,0 0-138 0 0,0 0 224 0 0,0 0 284 0 0,0 0 154 0 0,0 0-50 0 0,0 0-226 0 0,0 0-317 0 0,0 0-282 0 0,0 0-196 0 0,4 12 4713 0 0,12-5-5098 0 0,0 0 0 0 0,1-1 0 0 0,-1-1-1 0 0,1 0 1 0 0,1-1 0 0 0,-1-1 0 0 0,0-1 0 0 0,1-1-1 0 0,-1 0 1 0 0,1-1 0 0 0,-1-1 0 0 0,13-2-347 0 0,25 2 379 0 0,222-10 334 0 0,-212 8-441 0 0,-60 3-4516 0 0,-11-1-4609 0 0,4 1-2492 0 0</inkml:trace>
  <inkml:trace contextRef="#ctx0" brushRef="#br0" timeOffset="311.224">37 553 11074 0 0,'0'0'2566'0'0,"0"0"-1145"0"0,0 0-475 0 0,0 0-83 0 0,0 0 25 0 0,0 0-43 0 0,0 0-169 0 0,0 0-159 0 0,0 0-57 0 0,0 0 14 0 0,0 0 27 0 0,0 0 6 0 0,0 0-51 0 0,24 0-51 0 0,156-4 780 0 0,114 24 47 0 0,-259-12-1059 0 0,-5-1-2062 0 0,-10-5-7373 0 0,-20-2-1975 0 0</inkml:trace>
  <inkml:trace contextRef="#ctx0" brushRef="#br0" timeOffset="1187.389">252 1 12043 0 0,'0'0'1556'0'0,"0"0"-150"0"0,0 0-193 0 0,0 0-82 0 0,0 0-73 0 0,0 0-200 0 0,0 0-251 0 0,0 0-245 0 0,0 0-149 0 0,0 0-1 0 0,0 0 84 0 0,0 0 122 0 0,4 7 79 0 0,59 79 1313 0 0,-42-72-1550 0 0,0 0 0 0 0,1-1 0 0 0,1-2 0 0 0,0 0 0 0 0,1-1 0 0 0,0-1 0 0 0,0-2 0 0 0,0 0 0 0 0,1-2 0 0 0,3 0-260 0 0,-2 0 41 0 0,-1 0 1 0 0,0 2-1 0 0,1 1 0 0 0,-2 1 1 0 0,0 1-1 0 0,0 1 1 0 0,-1 1-1 0 0,0 1 0 0 0,13 10-41 0 0,-32-18 7 0 0,0 0 0 0 0,0 0-1 0 0,0 0 1 0 0,0 0-1 0 0,-1 1 1 0 0,0-1 0 0 0,0 1-1 0 0,-1 0 1 0 0,1 0-1 0 0,-1 0 1 0 0,0 0 0 0 0,-1 0-1 0 0,0 0 1 0 0,0 1-1 0 0,0-1 1 0 0,-1 0 0 0 0,1 1-1 0 0,-2-1 1 0 0,1 0-1 0 0,-1 1 1 0 0,0-1 0 0 0,0 0-1 0 0,0 0 1 0 0,-1 1-1 0 0,0-1 1 0 0,0 0 0 0 0,-1-1-1 0 0,0 1 1 0 0,0 0-1 0 0,0-1 1 0 0,-1 0 0 0 0,0 1-1 0 0,0-1 1 0 0,0-1-1 0 0,0 1 1 0 0,-1-1 0 0 0,0 1-1 0 0,1-1 1 0 0,-2 0-7 0 0,-88 78 342 0 0,-4-4 0 0 0,-2-4 1 0 0,-26 9-343 0 0,95-47 53 0 0,31-35-40 0 0,0 2-13 0 0,0-2-9 0 0,0-1 17 0 0,0 0 17 0 0,0 0-2 0 0,0 0 9 0 0,0 0-9 0 0,0 0 6 0 0,0 0 7 0 0,0 0 15 0 0,0 0-2 0 0,0 0 4 0 0,0 0 19 0 0,0 0-4 0 0,0 0 2 0 0,0 0-5 0 0,0 0-6 0 0,0 0-19 0 0,0 0 1 0 0,0 0-16 0 0,0 0-10 0 0,0 0 10 0 0,0 0-5 0 0,0 0 2 0 0,0 0-5 0 0,0 0-2 0 0,0 0-6 0 0,0 0 1 0 0,0 0 3 0 0,0 0-4 0 0,0 0 2 0 0,0 0 8 0 0,0 0-11 0 0,0 0-10 0 0,0 0 14 0 0,0 0 4 0 0,0 0-1 0 0,0 0-8 0 0,0 0-10 0 0,0 0 10 0 0,0 0 3 0 0,0 0-16 0 0,0 0-13 0 0,0 0 8 0 0,0 0 7 0 0,0 0 12 0 0,0 0-9 0 0,0 0 9 0 0,0 0 12 0 0,0 0-4 0 0,0 0-11 0 0,0 0-18 0 0,0 0-8 0 0,0 0 5 0 0,0 0 10 0 0,0 0 14 0 0,0 0-8 0 0,0 0 12 0 0,0 0-1 0 0,0 0-16 0 0,0 0 15 0 0,0 0 8 0 0,0 0 2 0 0,0 0-14 0 0,0 0-18 0 0,0 0-4 0 0,0 0 0 0 0,0 0-4 0 0,0 0-10 0 0,0 0 19 0 0,0 0 16 0 0,0 0 7 0 0,0 0 7 0 0,0 0-31 0 0,0 0-1 0 0,0 0-7 0 0,0 0-4 0 0,0 0-27 0 0,0 0-17 0 0,0 0-23 0 0,0 0-14 0 0,0 0-45 0 0,0 0-55 0 0,0 0-112 0 0,0-3 183 0 0,0 2-1483 0 0,0 1-5181 0 0,0 0-4608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13:28:15.3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 1,'-6'15,"-2"11,1 4,0-1,6-4,2-7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2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135 140 6009 0 0,'0'0'2378'0'0,"0"0"-440"0"0,0 0-227 0 0,0 0-56 0 0,0 0-31 0 0,0 0-137 0 0,0 0-240 0 0,0 0-295 0 0,0 0-293 0 0,0 0-233 0 0,0 0-146 0 0,0 0-94 0 0,0 12 248 0 0,9 271 3109 0 0,19 209-2173 0 0,-26-429-1081 0 0,-1 0-3932 0 0,-11-92-8418 0 0,8 21 1577 0 0</inkml:trace>
  <inkml:trace contextRef="#ctx0" brushRef="#br0" timeOffset="329.889">1 250 9266 0 0,'0'0'1382'0'0,"0"0"-121"0"0,0 0-61 0 0,0 0 66 0 0,0 0 20 0 0,0 0-78 0 0,0 0-138 0 0,0 0-176 0 0,0 0-125 0 0,0 0-104 0 0,32-33-69 0 0,107-102-72 0 0,-68 90-53 0 0,-44 36-272 0 0,0 1-1 0 0,0 2 1 0 0,1 1 0 0 0,0 1 0 0 0,0 1-1 0 0,0 2 1 0 0,1 0 0 0 0,-1 2-1 0 0,0 2 1 0 0,5 1-199 0 0,-24-2 31 0 0,0 1 0 0 0,-1 0 0 0 0,1 0 0 0 0,0 1 0 0 0,-1 0 0 0 0,0 0 0 0 0,0 1 0 0 0,0 0 0 0 0,-1 1 1 0 0,0 0-1 0 0,0 0 0 0 0,0 0 0 0 0,0 1 0 0 0,-1 0 0 0 0,-1 0 0 0 0,1 1 0 0 0,-1 0 0 0 0,0 0 0 0 0,-1 0 0 0 0,0 0 0 0 0,0 1 0 0 0,-1-1 0 0 0,0 1 0 0 0,0 0 0 0 0,-1 0 0 0 0,0 0 0 0 0,-1 0 0 0 0,0 1 0 0 0,0 2-31 0 0,0 0 65 0 0,-1 0-1 0 0,-1 0 1 0 0,0 0-1 0 0,-1-1 1 0 0,0 1-1 0 0,0 0 1 0 0,-1-1-1 0 0,-1 0 1 0 0,0 1-1 0 0,-1-2 1 0 0,0 1-1 0 0,0 0 1 0 0,-1-1-1 0 0,-6 7-64 0 0,-2 3 32 0 0,-2-1 1 0 0,-1-1-1 0 0,0 0 0 0 0,-1-1 1 0 0,-1-1-1 0 0,0-1 0 0 0,-1-1 0 0 0,-1 0 1 0 0,0-2-1 0 0,-1 0 0 0 0,0-2 0 0 0,0 0 1 0 0,-2-1-1 0 0,1-2 0 0 0,-12 3-32 0 0,-56-6-373 0 0,90-4 310 0 0,0 1-1 0 0,0-1 1 0 0,0 0 0 0 0,0 0 0 0 0,0 0 0 0 0,0 0-1 0 0,0 0 1 0 0,0 0 0 0 0,0 0 0 0 0,0 0-1 0 0,0 0 1 0 0,0 0 0 0 0,1-1 0 0 0,-1 1-1 0 0,0 0 1 0 0,0 0 0 0 0,0-1 0 0 0,0 1 0 0 0,0-1-1 0 0,0 1 1 0 0,0-1 0 0 0,1 1 0 0 0,-1-1-1 0 0,0 0 1 0 0,0 1 0 0 0,1-1 0 0 0,-1 0 0 0 0,0 0-1 0 0,1 1 1 0 0,-1-1 0 0 0,1 0 0 0 0,-1 0-1 0 0,1 0 1 0 0,-1 0 0 0 0,1 0 0 0 0,0 0 0 0 0,0 0-1 0 0,-1 0 1 0 0,1 0 0 0 0,0 0 0 0 0,0 0-1 0 0,0 0 1 0 0,0 0 0 0 0,0 0 0 0 0,0 1 0 0 0,0-1-1 0 0,0 0 1 0 0,0 0 0 0 0,1 0 0 0 0,-1 0-1 0 0,0 0 1 0 0,1 0 0 0 0,-1 0 0 0 0,0 0 0 0 0,1-1 63 0 0,25-27-8311 0 0,-15 22-1747 0 0</inkml:trace>
  <inkml:trace contextRef="#ctx0" brushRef="#br0" timeOffset="1144.728">1628 239 12251 0 0,'0'0'1871'0'0,"0"0"-392"0"0,0 0-218 0 0,0 0 21 0 0,0 0 50 0 0,0 0-56 0 0,0 0-185 0 0,0 0-201 0 0,0 0-185 0 0,0 0-138 0 0,0 0-97 0 0,0 0-69 0 0,0 0-56 0 0,-30 17-43 0 0,-93 51-25 0 0,34-6 635 0 0,46-36-447 0 0,-1-2 0 0 0,-1-2 0 0 0,0-3-1 0 0,-28 8-464 0 0,67-25-31 0 0,5-2 50 0 0,0 0 1 0 0,0 0-1 0 0,0 0 1 0 0,0 0 0 0 0,0 0-1 0 0,1 1 1 0 0,-1-1-1 0 0,0 0 1 0 0,0 0 0 0 0,0 0-1 0 0,0 1 1 0 0,1-1-1 0 0,-1 1 1 0 0,0-1 0 0 0,0 0-1 0 0,1 1 1 0 0,-1-1-1 0 0,0 1 1 0 0,0 0 0 0 0,1-1-1 0 0,-1 1 1 0 0,1-1-1 0 0,-1 1 1 0 0,1 0-1 0 0,-1 0 1 0 0,1-1 0 0 0,-1 1-1 0 0,1 0 1 0 0,0 0-1 0 0,-1-1 1 0 0,1 1 0 0 0,0 0-1 0 0,-1 0 1 0 0,1 0-1 0 0,0 0 1 0 0,0 0 0 0 0,0-1-1 0 0,0 1 1 0 0,0 0-1 0 0,0 0 1 0 0,0 0 0 0 0,0 0-1 0 0,0 0 1 0 0,1 0-1 0 0,-1-1 1 0 0,0 1 0 0 0,1 0-1 0 0,-1 0 1 0 0,0 0-1 0 0,1-1 1 0 0,-1 1 0 0 0,1 0-1 0 0,-1 0 1 0 0,1-1-1 0 0,-1 1 1 0 0,1 0-20 0 0,17 26 115 0 0,0-1-1 0 0,2-1 1 0 0,1-1 0 0 0,1 0-1 0 0,1-2 1 0 0,17 13-115 0 0,88 72 210 0 0,-61-55 43 0 0,-69-55-5145 0 0,-3 0-2159 0 0,2 2-4905 0 0</inkml:trace>
  <inkml:trace contextRef="#ctx0" brushRef="#br0" timeOffset="1611.878">805 736 11298 0 0,'0'0'1757'0'0,"0"0"-198"0"0,0 0-115 0 0,0 0 59 0 0,0 0 80 0 0,0 0-88 0 0,0 0-173 0 0,0 0-214 0 0,0 0-228 0 0,0 0-197 0 0,0 0-164 0 0,0 0-102 0 0,0 0-73 0 0,-2-7 1026 0 0,45 65-568 0 0,2-2 0 0 0,3-3 0 0 0,14 10-802 0 0,47 52 420 0 0,16 21 5 0 0,-117-121-367 0 0,-8-14-44 0 0,0-1-7 0 0,0 0-10 0 0,0 0 9 0 0,0 0 2 0 0,0 0-3 0 0,0 0-10 0 0,0 0-17 0 0,4-23-6134 0 0,-1 17 1318 0 0,-1 2-7223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3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11106 0 0,'0'0'2818'0'0,"0"0"-1111"0"0,0 0-618 0 0,0 0-59 0 0,0 0 87 0 0,0 0 19 0 0,0 0-131 0 0,0 0-207 0 0,0 0-210 0 0,0 0-96 0 0,0 0 60 0 0,0 0 64 0 0,0 0 39 0 0,4 11-41 0 0,-1-3-499 0 0,0-4-57 0 0,-2 1-1 0 0,1-1 1 0 0,0 1 0 0 0,-1 0-1 0 0,0 0 1 0 0,0 0 0 0 0,0 0-1 0 0,-1 0 1 0 0,1-1 0 0 0,-1 1 0 0 0,0 0-1 0 0,-1 0 1 0 0,1 0 0 0 0,-2 5-58 0 0,-154 541 1471 0 0,142-497-1535 0 0,-3-1 1 0 0,-2-1 0 0 0,-3-1-1 0 0,-11 19 64 0 0,12-36-1620 0 0,15-115-13068 0 0,6 63 9533 0 0,0 2-845 0 0</inkml:trace>
  <inkml:trace contextRef="#ctx0" brushRef="#br0" timeOffset="514.731">103 509 4969 0 0,'0'0'1478'0'0,"0"0"-214"0"0,0 0 55 0 0,0 0 137 0 0,0 0 26 0 0,0 0-115 0 0,0 0-219 0 0,0 0-168 0 0,0 0-153 0 0,0 0-111 0 0,0 0-73 0 0,0 0-23 0 0,0 0 2 0 0,2 27-9 0 0,8 84-29 0 0,-11-110-565 0 0,1 0 1 0 0,0 0-1 0 0,-1 1 0 0 0,1-1 0 0 0,0 0 1 0 0,0 0-1 0 0,0 0 0 0 0,0 0 0 0 0,0 0 0 0 0,0 0 1 0 0,0 0-1 0 0,0 0 0 0 0,0 0 0 0 0,0 0 0 0 0,1 0 1 0 0,-1 0-1 0 0,0 0 0 0 0,1 0 0 0 0,-1 0 0 0 0,1 0 1 0 0,-1 0-1 0 0,1 0 0 0 0,0 0 0 0 0,-1 0 0 0 0,1 0 1 0 0,0-1-1 0 0,0 1 0 0 0,-1 0 0 0 0,1 0 0 0 0,0-1 1 0 0,0 1-1 0 0,0-1 0 0 0,0 1 0 0 0,0-1 0 0 0,0 1 1 0 0,0-1-1 0 0,0 1 0 0 0,0-1 0 0 0,0 0 0 0 0,0 0 1 0 0,0 1-1 0 0,0-1 0 0 0,1 0-19 0 0,4 0 164 0 0,6 2-10 0 0,0-1 1 0 0,0 0-1 0 0,0 0 1 0 0,0-2-1 0 0,0 1 1 0 0,0-1-1 0 0,0-1 1 0 0,0 0 0 0 0,0-1-1 0 0,0 0 1 0 0,0-1-1 0 0,-1-1 1 0 0,0 1-1 0 0,0-2 1 0 0,0 1-1 0 0,-1-2 1 0 0,0 1-1 0 0,0-1 1 0 0,0-1-1 0 0,3-3-154 0 0,9-10 135 0 0,0 0 1 0 0,-2-1-1 0 0,0-1 0 0 0,-2-1 0 0 0,0-1 0 0 0,-2 0 1 0 0,9-20-136 0 0,-13 21 85 0 0,-1 0 0 0 0,-2-1 0 0 0,0 0 0 0 0,-2-1 0 0 0,-1 0 0 0 0,-1 0 0 0 0,-1 0 0 0 0,-1 0 0 0 0,-1-1 1 0 0,-2-16-86 0 0,-11 44 196 0 0,4 8-184 0 0,1 0 0 0 0,0 0 1 0 0,0 0-1 0 0,1 1 0 0 0,1 0 1 0 0,-1 0-1 0 0,1 0 0 0 0,1 1 1 0 0,0-1-1 0 0,0 6-12 0 0,1-8 13 0 0,-19 69 241 0 0,4 1 1 0 0,3 1 0 0 0,4 0 0 0 0,3 1-1 0 0,3 37-254 0 0,10 60 143 0 0,-6-178-168 0 0,1 1-1 0 0,-1 0 1 0 0,0-1-1 0 0,1 1 1 0 0,-1 0 0 0 0,0-1-1 0 0,1 1 1 0 0,-1 0 0 0 0,1-1-1 0 0,-1 1 1 0 0,1 0 0 0 0,-1 0-1 0 0,0-1 1 0 0,1 1 0 0 0,-1 0-1 0 0,1 0 1 0 0,-1 0-1 0 0,1 0 1 0 0,-1 0 0 0 0,1 0-1 0 0,-1 0 1 0 0,1 0 0 0 0,-1 0-1 0 0,1 0 1 0 0,-1 0 0 0 0,1 0-1 0 0,-1 0 1 0 0,1 0 0 0 0,-1 0-1 0 0,1 0 1 0 0,-1 1-1 0 0,1-1 1 0 0,-1 0 0 0 0,1 0-1 0 0,-1 1 1 0 0,1-1 0 0 0,-1 0-1 0 0,0 1 1 0 0,1-1 0 0 0,-1 0-1 0 0,1 1 1 0 0,-1-1 0 0 0,0 0-1 0 0,0 1 1 0 0,1-1-1 0 0,-1 1 1 0 0,0-1 0 0 0,0 1-1 0 0,1-1 1 0 0,-1 1 0 0 0,0-1-1 0 0,0 1 1 0 0,0-1 0 0 0,0 1-1 0 0,0-1 1 0 0,0 1-1 0 0,0-1 1 0 0,0 1 0 0 0,0-1-1 0 0,0 1 1 0 0,0-1 0 0 0,0 1-1 0 0,0-1 1 0 0,0 1 0 0 0,0-1-1 0 0,-1 1 26 0 0,14-32-2853 0 0,-3 11-4060 0 0,-6 9-4752 0 0</inkml:trace>
  <inkml:trace contextRef="#ctx0" brushRef="#br0" timeOffset="783.614">766 516 9930 0 0,'0'0'4065'0'0,"0"0"-2114"0"0,0 0-760 0 0,0 0 12 0 0,0 0 119 0 0,0 0 30 0 0,0 0-153 0 0,0 0-226 0 0,0 0-203 0 0,0 0-153 0 0,-13 34-102 0 0,-39 109-91 0 0,11-11 384 0 0,33-18-681 0 0,9-113-244 0 0,0 0 0 0 0,0-1 0 0 0,1 1 0 0 0,-1 0 0 0 0,0-1 0 0 0,0 1 1 0 0,1-1-1 0 0,-1 1 0 0 0,0-1 0 0 0,1 1 0 0 0,-1-1 0 0 0,1 0 0 0 0,-1 0 0 0 0,0 0 0 0 0,1 0 0 0 0,-1 0 0 0 0,1 0 0 0 0,-1 0 0 0 0,0 0 0 0 0,1 0 1 0 0,-1-1-1 0 0,1 1 0 0 0,-1-1 0 0 0,0 1 0 0 0,1-1 0 0 0,-1 1 0 0 0,0-1 0 0 0,0 0 0 0 0,0 0 0 0 0,1 0 0 0 0,-1 1 0 0 0,0-1 0 0 0,0 0 0 0 0,0 0 1 0 0,0 0-1 0 0,-1-1 0 0 0,1 1 117 0 0,17-20-7718 0 0,-11 13-3484 0 0</inkml:trace>
  <inkml:trace contextRef="#ctx0" brushRef="#br0" timeOffset="1069.402">985 593 10442 0 0,'0'0'1830'0'0,"0"0"-255"0"0,0 0-28 0 0,0 0-41 0 0,0 0-110 0 0,0 0-209 0 0,0 0-267 0 0,0 0-205 0 0,0 0-139 0 0,0 0-91 0 0,0 0-54 0 0,0 0-24 0 0,-32 27-26 0 0,-99 83-34 0 0,73-66 461 0 0,58-44-781 0 0,-1 0-1 0 0,1 0 0 0 0,-1 0 1 0 0,1 0-1 0 0,0 0 1 0 0,-1 1-1 0 0,1-1 0 0 0,-1 0 1 0 0,1 0-1 0 0,0 1 1 0 0,-1-1-1 0 0,1 0 1 0 0,0 0-1 0 0,-1 1 0 0 0,1-1 1 0 0,0 0-1 0 0,0 1 1 0 0,-1-1-1 0 0,1 0 0 0 0,0 1 1 0 0,0-1-1 0 0,-1 0 1 0 0,1 1-1 0 0,0-1 0 0 0,0 1 1 0 0,0-1-1 0 0,0 0 1 0 0,0 1-1 0 0,0-1 0 0 0,0 1 1 0 0,-1-1-1 0 0,1 1 1 0 0,0-1-1 0 0,1 0 0 0 0,-1 1 1 0 0,0-1-1 0 0,0 1 1 0 0,0-1-1 0 0,0 1 0 0 0,0-1 1 0 0,0 0-1 0 0,0 1 1 0 0,1-1-1 0 0,-1 1 0 0 0,0-1 1 0 0,0 0-1 0 0,0 1 1 0 0,1-1-1 0 0,-1 0 1 0 0,0 1-1 0 0,1-1 0 0 0,-1 0 1 0 0,0 0-1 0 0,1 1 1 0 0,-1-1-1 0 0,0 0 0 0 0,1 0 1 0 0,-1 1-1 0 0,1-1 1 0 0,-1 0-1 0 0,0 0 0 0 0,1 0 1 0 0,-1 0-27 0 0,37 17 781 0 0,-24-12-521 0 0,-2 0-122 0 0,0 0-1 0 0,-1 1 1 0 0,0 1 0 0 0,0 0-1 0 0,0 0 1 0 0,-1 1 0 0 0,0 0 0 0 0,-1 0-1 0 0,0 1 1 0 0,0 0 0 0 0,-1 0-1 0 0,0 1 1 0 0,0 0 0 0 0,-1 1 0 0 0,2 6-138 0 0,27 49-537 0 0,-25-63-1148 0 0,-6-2-6090 0 0,-3-1-4807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3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26 654 3961 0 0,'0'0'1675'0'0,"0"0"-340"0"0,0 0-16 0 0,0 0 289 0 0,0 0 187 0 0,0 0-38 0 0,0 0-261 0 0,0 0-315 0 0,0 0-230 0 0,0 0-176 0 0,0 0-136 0 0,0 0-94 0 0,0 0-36 0 0,-4 2 16 0 0,-13 6 19 0 0,12-7 16 0 0,5-1 7 0 0,0 0-27 0 0,0 0-24 0 0,0 0-30 0 0,0 0-14 0 0,0 0-7 0 0,0 0-10 0 0,0-19 988 0 0,3-1-1301 0 0,1-1 1 0 0,1 0-1 0 0,0 1 1 0 0,2 0-1 0 0,0 0 1 0 0,1 1-1 0 0,1 0 1 0 0,1 0-1 0 0,1 1 1 0 0,0 1-1 0 0,1 0 1 0 0,1 0-1 0 0,6-5-142 0 0,7-13 160 0 0,154-200 207 0 0,-72 143-268 0 0,-106 92-101 0 0,0 0 0 0 0,0 0 0 0 0,0 1 0 0 0,0-1 0 0 0,0 0 1 0 0,0 1-1 0 0,0-1 0 0 0,0 1 0 0 0,0 0 0 0 0,0 0 0 0 0,0 0 0 0 0,-1 0 1 0 0,1 0-1 0 0,0 0 0 0 0,-1 0 0 0 0,1 0 0 0 0,0 1 0 0 0,-1-1 0 0 0,0 0 1 0 0,1 1-1 0 0,-1 0 0 0 0,0-1 0 0 0,0 1 0 0 0,0 0 0 0 0,0-1 0 0 0,0 1 1 0 0,0 0-1 0 0,0 0 0 0 0,-1 0 0 0 0,1 0 0 0 0,-1 0 0 0 0,1 0 0 0 0,-1 0 1 0 0,0 0-1 0 0,0 0 0 0 0,0 0 0 0 0,0 0 0 0 0,0 1 2 0 0,4 187 25 0 0,-37-5 63 0 0,30-169-57 0 0,6-21 90 0 0,11-23-130 0 0,0 0-1 0 0,2 1 1 0 0,1 1-1 0 0,1 0 1 0 0,1 2-1 0 0,6-6 10 0 0,29-38-16 0 0,-40 47 9 0 0,2 2-1 0 0,0 0 1 0 0,2 1-1 0 0,0 0 1 0 0,1 2-1 0 0,0 0 1 0 0,1 1-1 0 0,5-2 8 0 0,68-2-85 0 0,-90 21 83 0 0,0 0 1 0 0,-1 0-1 0 0,0 1 1 0 0,1-1 0 0 0,-1 0-1 0 0,0 1 1 0 0,0-1-1 0 0,0 1 1 0 0,-1 0-1 0 0,1 0 1 0 0,-1-1 0 0 0,1 1-1 0 0,-1 0 1 0 0,0 0-1 0 0,0 0 1 0 0,0 1-1 0 0,-1-1 1 0 0,1 0-1 0 0,-1 0 1 0 0,0 0 0 0 0,1 1-1 0 0,-1-1 1 0 0,-1 0-1 0 0,1 0 1 0 0,0 0-1 0 0,-1 2 2 0 0,0 16 7 0 0,-1 0-1 0 0,-1 0 0 0 0,-1 0 0 0 0,0 0 1 0 0,-2-1-1 0 0,-1 0 0 0 0,0 0 0 0 0,-1 0 0 0 0,-2 1-6 0 0,-30 85-1383 0 0,72-101-5835 0 0,-19-6 872 0 0,-3-2-5122 0 0</inkml:trace>
  <inkml:trace contextRef="#ctx0" brushRef="#br0" timeOffset="595.371">1504 32 10082 0 0,'0'0'2573'0'0,"0"0"-856"0"0,0 0-363 0 0,0 0-50 0 0,0 0 22 0 0,0 0-80 0 0,0 0-154 0 0,0 0-176 0 0,0 0-168 0 0,0 0-165 0 0,0 0-112 0 0,0 0-95 0 0,-28 14-63 0 0,-89 43-46 0 0,62-11 100 0 0,47-34-274 0 0,4-5-37 0 0,-9 8 11 0 0,1 0 0 0 0,1 1 0 0 0,0 0 0 0 0,1 1 0 0 0,1 1 0 0 0,1-1 0 0 0,0 1 0 0 0,2 0 0 0 0,0 1 0 0 0,1 0 0 0 0,0 0 0 0 0,-1 18-67 0 0,6-35 6 0 0,0 0 1 0 0,1-1-1 0 0,-1 1 0 0 0,0 0 1 0 0,1 0-1 0 0,-1-1 0 0 0,1 1 1 0 0,-1 0-1 0 0,1 0 0 0 0,0-1 1 0 0,0 1-1 0 0,0-1 0 0 0,0 1 1 0 0,0-1-1 0 0,0 1 0 0 0,0-1 1 0 0,0 0-1 0 0,1 1 0 0 0,-1-1 1 0 0,1 0-1 0 0,-1 0 0 0 0,1 0 1 0 0,-1 0-1 0 0,1 0 0 0 0,-1 0 1 0 0,1 0-1 0 0,0-1 0 0 0,-1 1 1 0 0,1-1-1 0 0,0 1 0 0 0,0-1 1 0 0,-1 0-1 0 0,1 1 0 0 0,0-1 1 0 0,0 0-1 0 0,0 0 0 0 0,0 0 1 0 0,-1-1-7 0 0,75-16 655 0 0,-43-5-519 0 0,0-1 0 0 0,-2-2 0 0 0,-1-1 0 0 0,-1-1 0 0 0,-1-2 0 0 0,-1 0 0 0 0,12-20-136 0 0,-7 11 39 0 0,-14 17-14 0 0,2 0 0 0 0,0 1 0 0 0,1 1 0 0 0,1 1-1 0 0,1 1 1 0 0,0 1 0 0 0,1 1 0 0 0,14-6-25 0 0,-37 22 1 0 0,1-1 1 0 0,-1 1-1 0 0,0 0 0 0 0,0-1 1 0 0,0 1-1 0 0,0 0 0 0 0,0 0 1 0 0,0 0-1 0 0,0 0 0 0 0,-1 0 1 0 0,1 0-1 0 0,0 0 0 0 0,0 0 1 0 0,-1 0-1 0 0,1 0 0 0 0,-1 0 1 0 0,1 0-1 0 0,-1 1 1 0 0,1-1-1 0 0,-1 0 0 0 0,0 0 1 0 0,1 1-1 0 0,-1-1 0 0 0,0 0 1 0 0,0 1-1 0 0,0-1 0 0 0,0 0 1 0 0,0 0-1 0 0,0 1 0 0 0,-1-1 1 0 0,1 0-1 0 0,0 0 0 0 0,-1 1 1 0 0,1-1-1 0 0,-1 0 0 0 0,0 1-1 0 0,1 4 17 0 0,-3 46 81 0 0,-3 0 0 0 0,-1 0 1 0 0,-3-1-1 0 0,-6 13-98 0 0,-5 26 21 0 0,-10 88-14 0 0,22-110-4 0 0,-3 0 0 0 0,-3-1 1 0 0,-3-1-1 0 0,-3 0 1 0 0,-27 58-4 0 0,43-114 1 0 0,0 1-1 0 0,0-1 1 0 0,-1 0 0 0 0,-1 0 0 0 0,0-1-1 0 0,0 0 1 0 0,0 0 0 0 0,-1-1 0 0 0,-1 0 0 0 0,1 0-1 0 0,-1 0 1 0 0,-1-2 0 0 0,1 1 0 0 0,-1-1 0 0 0,0 0-1 0 0,-1-1 1 0 0,1 0 0 0 0,-1-1 0 0 0,0 0-1 0 0,0-1 1 0 0,-1 0 0 0 0,-1 0-1 0 0,11-6-4 0 0,-1 1 0 0 0,0-1 0 0 0,1 0 0 0 0,-1 0 0 0 0,1 0 0 0 0,0 0 0 0 0,0 0 0 0 0,0 0 0 0 0,0-1 1 0 0,1 1-1 0 0,-1-1 0 0 0,1 1 0 0 0,0-1 0 0 0,0 1 0 0 0,0-1 0 0 0,1 0 0 0 0,-1 0 0 0 0,1 1 0 0 0,0-1 0 0 0,0 0 0 0 0,0 0 0 0 0,0 1 0 0 0,1-1 0 0 0,0 0 0 0 0,-1 0 0 0 0,1 1 0 0 0,1-1 0 0 0,0-1 4 0 0,4-20-24 0 0,1 0-1 0 0,2 1 1 0 0,0 0-1 0 0,2 1 1 0 0,1 0-1 0 0,0 0 1 0 0,2 1-1 0 0,0 1 1 0 0,4-2 24 0 0,-15 18-10 0 0,46-67-470 0 0,42-63-390 0 0,-35 41-5685 0 0,-47 79-721 0 0,-5 7-4776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5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12075 0 0,'0'0'2501'0'0,"0"0"-1159"0"0,0 0-510 0 0,0 0 7 0 0,0 0 127 0 0,0 0 53 0 0,0 0-129 0 0,0 0-120 0 0,0 0-70 0 0,0 0-25 0 0,0 0 28 0 0,0 0-58 0 0,0 0-85 0 0,5 18-56 0 0,16 60-53 0 0,-16-5 220 0 0,-8-34-526 0 0,-2 0 1 0 0,-2 0-1 0 0,-1-1 0 0 0,-2 1 1 0 0,-4 6-146 0 0,-11 44-17 0 0,8-23-131 0 0,-3 0 0 0 0,-3-1-1 0 0,-16 27 149 0 0,-6-36-3388 0 0,34-74-12485 0 0,11 11 8726 0 0</inkml:trace>
  <inkml:trace contextRef="#ctx0" brushRef="#br0" timeOffset="489.94">102 509 0 0 0,'0'0'3775'0'0,"0"0"-1786"0"0,0 0-622 0 0,0 0 58 0 0,0 0 61 0 0,0 0-58 0 0,0 0-234 0 0,0 0-412 0 0,0 0-281 0 0,0 0-114 0 0,0 0-33 0 0,0 0 33 0 0,0 0 93 0 0,4 17 128 0 0,16 52 103 0 0,0-49 653 0 0,-16-20-1127 0 0,8-1 18 0 0,0 0 1 0 0,-1-1 0 0 0,1 0 0 0 0,0-1-1 0 0,-1 0 1 0 0,1-1 0 0 0,-1 0 0 0 0,0-1-1 0 0,0-1 1 0 0,-1 1 0 0 0,0-1 0 0 0,0-1-1 0 0,0 0 1 0 0,-1-1 0 0 0,0 1 0 0 0,0-2-1 0 0,-1 1 1 0 0,6-8-256 0 0,13-14 190 0 0,-2-2 0 0 0,0-1-1 0 0,-2 0 1 0 0,-2-2 0 0 0,-1-1-1 0 0,-2 0 1 0 0,3-11-190 0 0,50-92 291 0 0,-50 91 159 0 0,-21 47-226 0 0,-28 31 252 0 0,4 11-387 0 0,1 1 1 0 0,2 0 0 0 0,2 2-1 0 0,2 0 1 0 0,2 1 0 0 0,1 1-1 0 0,3 0 1 0 0,2 0-1 0 0,2 1 1 0 0,1 7-90 0 0,2 158 88 0 0,20-130-181 0 0,-23-90-8400 0 0,12-30-5539 0 0,-1 33 9819 0 0</inkml:trace>
  <inkml:trace contextRef="#ctx0" brushRef="#br0" timeOffset="736.053">720 424 8754 0 0,'0'0'2418'0'0,"0"0"-419"0"0,0 0-287 0 0,0 0-182 0 0,0 0-127 0 0,0 0-203 0 0,0 0-232 0 0,0 0-150 0 0,0 0-142 0 0,0 0-99 0 0,0 0-83 0 0,0 0-98 0 0,-15 33-105 0 0,-47 102-63 0 0,-22 39 368 0 0,68-116-768 0 0,16-57 32 0 0,0-1-88 0 0,4-1-482 0 0,54-60-5203 0 0,-47 47 549 0 0,-4 2-5481 0 0</inkml:trace>
  <inkml:trace contextRef="#ctx0" brushRef="#br0" timeOffset="1267.32">901 461 8938 0 0,'0'0'1702'0'0,"0"0"-381"0"0,0 0-35 0 0,0 0 43 0 0,0 0 44 0 0,0 0-94 0 0,0 0-243 0 0,0 0-227 0 0,0 0-194 0 0,0 0-136 0 0,0 0-106 0 0,-33 20-35 0 0,-100 62-66 0 0,78-48 331 0 0,55-34-591 0 0,0 0 0 0 0,1 0 0 0 0,-1 0 0 0 0,0 0 0 0 0,1 0 0 0 0,-1 0 0 0 0,0 0 0 0 0,0 1 0 0 0,1-1 0 0 0,-1 0 0 0 0,0 0 0 0 0,1 0 0 0 0,-1 0 0 0 0,0 0 0 0 0,0 1 0 0 0,1-1 0 0 0,-1 0 0 0 0,0 0 0 0 0,0 0 1 0 0,0 1-1 0 0,1-1 0 0 0,-1 0 0 0 0,0 0 0 0 0,0 1 0 0 0,0-1 0 0 0,0 0 0 0 0,1 1 0 0 0,-1-1 0 0 0,0 0 0 0 0,0 0 0 0 0,0 1 0 0 0,0-1 0 0 0,0 0 0 0 0,0 1 0 0 0,0-1 0 0 0,0 0 0 0 0,0 1 0 0 0,0-1 0 0 0,0 0 0 0 0,0 1 0 0 0,0-1 1 0 0,0 0-1 0 0,0 0 0 0 0,0 1 0 0 0,-1-1 0 0 0,1 0 0 0 0,0 1 0 0 0,0-1 0 0 0,0 0 0 0 0,0 0 0 0 0,0 1 0 0 0,-1-1 0 0 0,1 0 0 0 0,0 0 0 0 0,0 1 0 0 0,-1-1 0 0 0,1 0 0 0 0,0 0 0 0 0,0 0 0 0 0,-1 0 0 0 0,1 1 0 0 0,0-1 0 0 0,0 0 1 0 0,-1 0-1 0 0,1 0-12 0 0,9 4 284 0 0,1 3 9 0 0,-1 0 1 0 0,0 1 0 0 0,0-1 0 0 0,-1 2 0 0 0,0-1 0 0 0,-1 1 0 0 0,0 0 0 0 0,0 1 0 0 0,0 0 0 0 0,-2 0 0 0 0,1 0 0 0 0,-1 1 0 0 0,-1-1 0 0 0,0 1-1 0 0,1 4-293 0 0,12 29 851 0 0,3 15 62 0 0,-20-59-915 0 0,0-1 0 0 0,0 1 1 0 0,1 0-1 0 0,-1 0 0 0 0,0 0 1 0 0,0 0-1 0 0,1-1 0 0 0,-1 1 1 0 0,0 0-1 0 0,0 0 0 0 0,1 0 1 0 0,-1 0-1 0 0,0 0 1 0 0,1 0-1 0 0,-1 0 0 0 0,0-1 1 0 0,1 1-1 0 0,-1 0 0 0 0,0 0 1 0 0,0 0-1 0 0,1 0 0 0 0,-1 0 1 0 0,0 1-1 0 0,1-1 0 0 0,-1 0 1 0 0,0 0-1 0 0,1 0 0 0 0,-1 0 1 0 0,0 0-1 0 0,0 0 1 0 0,1 0-1 0 0,-1 1 0 0 0,0-1 1 0 0,0 0-1 0 0,1 0 0 0 0,-1 0 1 0 0,0 0-1 0 0,0 1 0 0 0,1-1 1 0 0,-1 0-1 0 0,0 0 0 0 0,0 1 1 0 0,0-1 1 0 0,0-14-3126 0 0,0 10-2026 0 0,0 3-7105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5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166 161 2088 0 0,'0'0'3523'0'0,"0"0"-987"0"0,0 0-366 0 0,0 0-50 0 0,0 0-7 0 0,0 0-93 0 0,0 0-231 0 0,0 0-305 0 0,0 0-304 0 0,0 0-300 0 0,0 0-233 0 0,-3 12 256 0 0,2 149 1496 0 0,9 68-1589 0 0,-30 95-426 0 0,-17-108-592 0 0,14-181-2044 0 0,2-43-6537 0 0,18 1 2598 0 0,-1 3-3415 0 0</inkml:trace>
  <inkml:trace contextRef="#ctx0" brushRef="#br0" timeOffset="282.389">0 180 10762 0 0,'0'0'1433'0'0,"0"0"-377"0"0,0 0-167 0 0,0 0 62 0 0,0 0 81 0 0,0 0 2 0 0,33-27-82 0 0,106-83-121 0 0,-71 77-105 0 0,-46 30-434 0 0,0 0 1 0 0,0 1-1 0 0,0 1 1 0 0,0 1-1 0 0,0 1 1 0 0,0 1-1 0 0,0 1 1 0 0,20 6-293 0 0,-35-8 60 0 0,0 1-1 0 0,0 1 1 0 0,0-1-1 0 0,0 1 1 0 0,-1 1 0 0 0,1-1-1 0 0,-1 1 1 0 0,0 0-1 0 0,0 0 1 0 0,0 1-1 0 0,0 0 1 0 0,-1 0 0 0 0,0 0-1 0 0,0 1 1 0 0,-1-1-1 0 0,1 1 1 0 0,-1 0 0 0 0,0 1-1 0 0,-1-1 1 0 0,0 1-1 0 0,0-1 1 0 0,0 1-1 0 0,-1 0 1 0 0,1 0 0 0 0,-2 0-1 0 0,1 1 1 0 0,-1-1-1 0 0,0 5-59 0 0,-1 3 57 0 0,0-1-1 0 0,-1 1 0 0 0,0-1 0 0 0,-1 1 1 0 0,-1-1-1 0 0,-1 0 0 0 0,0 0 0 0 0,0 0 1 0 0,-1-1-1 0 0,-1 1 0 0 0,0-1 0 0 0,-1-1 1 0 0,-1 1-1 0 0,0-1 0 0 0,0 0 1 0 0,-1-1-1 0 0,-1 0 0 0 0,0-1 0 0 0,-1 1-56 0 0,-12 11 21 0 0,-2-1 0 0 0,0-1 0 0 0,-1-1 0 0 0,-1-2 0 0 0,0 0 0 0 0,-1-2 0 0 0,-1-1 0 0 0,-8 1-21 0 0,24-9-91 0 0,0 0 1 0 0,0-2 0 0 0,0 1-1 0 0,-1-2 1 0 0,1 0-1 0 0,-1 0 1 0 0,0-1 0 0 0,0-1-1 0 0,1 0 1 0 0,-1-1-1 0 0,0-1 1 0 0,0 0 0 0 0,-1-1 90 0 0,-11-23-2361 0 0,23 12-1091 0 0,2 0-3791 0 0,1 2-3437 0 0</inkml:trace>
  <inkml:trace contextRef="#ctx0" brushRef="#br0" timeOffset="1627.897">853 253 1040 0 0,'0'0'1722'0'0,"0"0"-35"0"0,0 0 128 0 0,0 0 248 0 0,0 0 170 0 0,0 0-114 0 0,0 0-258 0 0,0 0-308 0 0,0 0-272 0 0,0 0-180 0 0,0 0-121 0 0,0 0-117 0 0,-8-14-91 0 0,-21-42-71 0 0,20 42-75 0 0,9 14-67 0 0,0 0-49 0 0,0 0-74 0 0,0 0-69 0 0,0 0-69 0 0,0 0-64 0 0,0 0-50 0 0,0 0-44 0 0,0 0-30 0 0,6 12 278 0 0,26 15-19 0 0,2-1 0 0 0,1-1 1 0 0,0-3-1 0 0,2 0 0 0 0,1-3 0 0 0,30 12-369 0 0,43 24 388 0 0,63 59-147 0 0,-168-100-183 0 0,-6-13-5 0 0,0-1 14 0 0,0 0 5 0 0,0 0-18 0 0,0 0 1 0 0,0 0 3 0 0,0 0 12 0 0,-104 59 469 0 0,-56 70-571 0 0,-112 76 164 0 0,144-110-33 0 0,127-93 103 0 0,1-3-206 0 0,0 1-16 0 0,0 0 14 0 0,0 0 18 0 0,0 0-23 0 0,0 0-13 0 0,0 0-4 0 0,0 0 7 0 0,0 0-5 0 0,0 0 10 0 0,0 0-12 0 0,0 0-6 0 0,0 0-2 0 0,0 0 28 0 0,0 0-18 0 0,0 0-6 0 0,0 0 4 0 0,0 0 10 0 0,0 0-25 0 0,0 0-6 0 0,0 0 5 0 0,0 0-48 0 0,0 0-2 0 0,0 0-36 0 0,1-2-1914 0 0,3-10-12879 0 0,-1 12 2782 0 0</inkml:trace>
  <inkml:trace contextRef="#ctx0" brushRef="#br0" timeOffset="3219.537">1563 1104 5313 0 0,'0'0'1742'0'0,"0"0"-212"0"0,0 0-64 0 0,0 0 89 0 0,0 0-5 0 0,0 0-88 0 0,0 0-145 0 0,0 0-147 0 0,0 0-98 0 0,0 0-149 0 0,0 0-177 0 0,0 0-137 0 0,0 0-84 0 0,-3-8-46 0 0,3 6-482 0 0,-3-4 159 0 0,1-1 1 0 0,0 1-1 0 0,1-1 1 0 0,-1 0-1 0 0,1 0 0 0 0,0 0 1 0 0,1 0-1 0 0,0 0 1 0 0,0 1-1 0 0,0-1 1 0 0,1 0-1 0 0,1-2-156 0 0,15-43 581 0 0,2 1 0 0 0,3 1-1 0 0,2 1 1 0 0,24-36-581 0 0,-37 67 41 0 0,1-1 1 0 0,1 2-1 0 0,0 0 1 0 0,2 0-1 0 0,0 1 0 0 0,0 1 1 0 0,2 1-1 0 0,-1 0 0 0 0,2 1 1 0 0,0 1-1 0 0,19-10-41 0 0,-34 55 81 0 0,-34 161 373 0 0,10-48-376 0 0,21-144-84 0 0,0-2-2 0 0,19-8 145 0 0,163-158 216 0 0,-146 135-345 0 0,-22 18-12 0 0,0 1 0 0 0,0 0 0 0 0,1 1 0 0 0,1 1 0 0 0,0 0 0 0 0,0 2 0 0 0,12-5 4 0 0,-20 10 19 0 0,-7 2-19 0 0,0 0 0 0 0,0 0-1 0 0,-1 0 1 0 0,1 0 0 0 0,0 1 0 0 0,0-1-1 0 0,0 1 1 0 0,0-1 0 0 0,0 0 0 0 0,0 1-1 0 0,0 0 1 0 0,0-1 0 0 0,1 1 0 0 0,-1 0-1 0 0,0-1 1 0 0,0 1 0 0 0,0 0-1 0 0,0 0 1 0 0,0 0 0 0 0,1 0 0 0 0,-1 0-1 0 0,0 0 1 0 0,0 0 0 0 0,0 0 0 0 0,0 1-1 0 0,0-1 1 0 0,1 0 0 0 0,-1 1 0 0 0,0-1-1 0 0,0 1 1 0 0,0-1 0 0 0,0 1 0 0 0,0 0-1 0 0,0-1 1 0 0,0 1 0 0 0,-1 0-1 0 0,1 0 1 0 0,0-1 0 0 0,0 1 0 0 0,0 0-1 0 0,-1 0 1 0 0,1 0 0 0 0,0 0 0 0 0,-1 0-1 0 0,1 0 1 0 0,-1 0 0 0 0,1 0 0 0 0,-1 0-1 0 0,0 0 1 0 0,1 1 0 0 0,-1 0 0 0 0,-16 215 319 0 0,14-202-311 0 0,-11 78-331 0 0,56-95-3281 0 0,-21-15 513 0 0,-2 2-5105 0 0,-9 8-3175 0 0</inkml:trace>
  <inkml:trace contextRef="#ctx0" brushRef="#br0" timeOffset="3789.029">2741 596 6241 0 0,'0'0'3652'0'0,"0"0"-1254"0"0,0 0-505 0 0,0 0-106 0 0,0 0-118 0 0,0 0-254 0 0,0 0-343 0 0,0 0-303 0 0,0 0-178 0 0,0 0-88 0 0,0 0-58 0 0,0 0-75 0 0,0 0-27 0 0,-22 6-49 0 0,-71 23-50 0 0,29 8 198 0 0,52-24-353 0 0,6-7-64 0 0,0 0 1 0 0,0 1-1 0 0,1-1 0 0 0,0 1 0 0 0,0 0 0 0 0,0 1 1 0 0,1-1-1 0 0,0 1 0 0 0,0 0 0 0 0,1 0 0 0 0,0 0 1 0 0,1 0-1 0 0,0 0 0 0 0,0 1 0 0 0,1-1 0 0 0,0 1 1 0 0,0-1-1 0 0,1 1 0 0 0,0 0 0 0 0,1 6-25 0 0,-1-13 16 0 0,1 0 0 0 0,0 0 0 0 0,0 0 0 0 0,-1 0 0 0 0,1 0 0 0 0,0 0 0 0 0,1 0 0 0 0,-1 0 0 0 0,0 0 0 0 0,1-1 0 0 0,-1 1 0 0 0,1 0 0 0 0,-1-1 0 0 0,1 1 0 0 0,-1-1 0 0 0,1 0 0 0 0,0 1 0 0 0,0-1 0 0 0,0 0 0 0 0,0 0 0 0 0,0 0 0 0 0,0 0 0 0 0,0-1 1 0 0,0 1-1 0 0,0-1 0 0 0,1 1 0 0 0,-1-1 0 0 0,0 0 0 0 0,0 1 0 0 0,0-1 0 0 0,3-1-16 0 0,69-5 850 0 0,-53-3-727 0 0,-1-1-1 0 0,-1-1 1 0 0,0-1 0 0 0,0 0-1 0 0,-1-1 1 0 0,-1-1-1 0 0,0-1 1 0 0,-1-1 0 0 0,0 0-1 0 0,1-4-122 0 0,63-56 169 0 0,-59 57-134 0 0,-9 8-25 0 0,0 1 0 0 0,0 0-1 0 0,1 1 1 0 0,0 0 0 0 0,1 1 0 0 0,0 0 0 0 0,12-4-10 0 0,-24 14 1 0 0,-1-1-1 0 0,1 1 1 0 0,-1-1-1 0 0,1 1 1 0 0,-1 0-1 0 0,0 0 0 0 0,1 0 1 0 0,-1 0-1 0 0,0 0 1 0 0,0 0-1 0 0,0 0 1 0 0,-1 0-1 0 0,1 0 1 0 0,0 0-1 0 0,-1 0 1 0 0,1 1-1 0 0,-1-1 1 0 0,0 0-1 0 0,0 0 1 0 0,0 1-1 0 0,0-1 0 0 0,0 0 1 0 0,0 1-1 0 0,-28 345 115 0 0,21-263-116 0 0,-4 0 1 0 0,-3 0-1 0 0,-21 63 1 0 0,32-136-2 0 0,-1-1-1 0 0,-1 1 1 0 0,1-1-1 0 0,-2-1 0 0 0,1 1 1 0 0,-2-1-1 0 0,1 0 1 0 0,-1 0-1 0 0,-1-1 1 0 0,0 0-1 0 0,0 0 0 0 0,-1-1 1 0 0,0 0-1 0 0,-1 0 3 0 0,8-6 0 0 0,1-1 0 0 0,-1 0 1 0 0,0 0-1 0 0,1 0 0 0 0,-1 0 0 0 0,0 0 0 0 0,0 0 0 0 0,0 0 0 0 0,0 0 0 0 0,0-1 1 0 0,0 1-1 0 0,0-1 0 0 0,0 0 0 0 0,0 1 0 0 0,0-1 0 0 0,0 0 0 0 0,0 0 0 0 0,-1 0 1 0 0,1-1-1 0 0,0 1 0 0 0,0 0 0 0 0,0-1 0 0 0,0 1 0 0 0,0-1 0 0 0,0 0 0 0 0,0 0 1 0 0,0 0-1 0 0,1 0 0 0 0,-1 0 0 0 0,0 0 0 0 0,0 0 0 0 0,1 0 0 0 0,-1-1 0 0 0,1 1 1 0 0,-1-1-1 0 0,1 1 0 0 0,0-1 0 0 0,-1 0 0 0 0,1 1 0 0 0,0-1 0 0 0,0 0 0 0 0,0 0 1 0 0,0 0-1 0 0,-4-12-24 0 0,1 0 0 0 0,0 0 1 0 0,1-1-1 0 0,1 1 0 0 0,0-1 1 0 0,1 1-1 0 0,0-1 0 0 0,1 0 1 0 0,1 0-1 0 0,0 1 1 0 0,4-15 23 0 0,1 5-73 0 0,1 0 0 0 0,1 1 0 0 0,1 1 1 0 0,2-1-1 0 0,0 1 0 0 0,9-12 73 0 0,-10 15-104 0 0,80-124-2279 0 0,-45 88-5678 0 0,-35 47-3450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0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7242 0 0,'0'0'1336'0'0,"0"0"-691"0"0,0 0-326 0 0,0 0 158 0 0,0 0 349 0 0,0 0 277 0 0,0 0 73 0 0,0 0-85 0 0,0 0-189 0 0,0 0-181 0 0,0 0-135 0 0,-6 16-110 0 0,-21 54-58 0 0,-40 42 911 0 0,17-42-1504 0 0,38-58-3178 0 0,-1-2-3298 0 0,11-9-1817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0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12 579 3993 0 0,'0'0'2031'0'0,"0"0"-584"0"0,0 0-271 0 0,0 0 14 0 0,0 0 145 0 0,0 0 161 0 0,0 0 16 0 0,0 0-126 0 0,0 0-227 0 0,0 0-298 0 0,0 0-247 0 0,-1-9-169 0 0,-4-28-87 0 0,3 28-20 0 0,2 9 7 0 0,0 0 5 0 0,0 0 1 0 0,0 0-16 0 0,0 12 538 0 0,-3 292 2143 0 0,3-294-2995 0 0,1 0 1 0 0,0 0 0 0 0,1 0 0 0 0,0 0 0 0 0,1 0 0 0 0,0 0-1 0 0,0 0 1 0 0,1-1 0 0 0,1 0 0 0 0,-1 0 0 0 0,2 0 0 0 0,2 4-22 0 0,-6-10 28 0 0,0 0 0 0 0,0 0 0 0 0,0 0 0 0 0,1 0 0 0 0,-1-1 0 0 0,1 1 0 0 0,0-1 0 0 0,0 0 1 0 0,0 1-1 0 0,0-1 0 0 0,0 0 0 0 0,0-1 0 0 0,1 1 0 0 0,-1-1 0 0 0,1 1 0 0 0,-1-1 0 0 0,1 0 0 0 0,-1 0 1 0 0,1-1-1 0 0,0 1 0 0 0,-1-1 0 0 0,1 0 0 0 0,0 0 0 0 0,0 0 0 0 0,-1 0 0 0 0,1 0 0 0 0,0-1 0 0 0,-1 0 1 0 0,1 0-1 0 0,-1 0 0 0 0,1 0 0 0 0,-1 0 0 0 0,1-1 0 0 0,-1 0 0 0 0,2 0-28 0 0,20-16 147 0 0,-1 0 0 0 0,-1-2-1 0 0,-1 0 1 0 0,0-2 0 0 0,-2 0 0 0 0,-1-2-1 0 0,0 0 1 0 0,1-4-147 0 0,-6 8 37 0 0,72-93 38 0 0,-85 113-79 0 0,0-1-1 0 0,0 1 1 0 0,0 0 0 0 0,-1 0 0 0 0,1 0 0 0 0,0 0 0 0 0,0 0-1 0 0,0 0 1 0 0,0 0 0 0 0,0 0 0 0 0,-1 0 0 0 0,1 1-1 0 0,0-1 1 0 0,0 0 0 0 0,0 0 0 0 0,0 1 0 0 0,-1-1 0 0 0,1 1-1 0 0,0-1 1 0 0,0 1 0 0 0,-1-1 0 0 0,1 1 0 0 0,0-1-1 0 0,-1 1 1 0 0,1-1 0 0 0,-1 1 0 0 0,1 0 0 0 0,-1 0 0 0 0,1-1-1 0 0,-1 1 1 0 0,1 0 0 0 0,-1 0 0 0 0,1-1 0 0 0,-1 1 0 0 0,0 0-1 0 0,0 0 1 0 0,1 0 0 0 0,-1 0 0 0 0,0-1 0 0 0,0 1-1 0 0,0 0 1 0 0,0 0 0 0 0,0 0 0 0 0,0 0 4 0 0,4 7 21 0 0,18 27 25 0 0,-18-26-43 0 0,1-1-1 0 0,0 1 1 0 0,0-1 0 0 0,1 0 0 0 0,0-1 0 0 0,0 0 0 0 0,1 1 0 0 0,0-2-1 0 0,1 1 1 0 0,-1-1 0 0 0,1 0 0 0 0,0-1 0 0 0,4 2-3 0 0,-8-4 39 0 0,1-1 0 0 0,1 1 0 0 0,-1-1 1 0 0,0 0-1 0 0,0-1 0 0 0,1 1 0 0 0,-1-1 1 0 0,1 0-1 0 0,0 0 0 0 0,-1-1 0 0 0,1 0 0 0 0,-1 0 1 0 0,1 0-1 0 0,0 0 0 0 0,-1-1 0 0 0,1 0 0 0 0,-1 0 1 0 0,1-1-1 0 0,-1 1 0 0 0,1-1 0 0 0,-1-1 1 0 0,0 1-1 0 0,0-1 0 0 0,0 1 0 0 0,0-1 0 0 0,-1-1 1 0 0,1 1-1 0 0,-1-1 0 0 0,0 0 0 0 0,0 0 1 0 0,0 0-1 0 0,0 0-39 0 0,7-12 65 0 0,0-1 0 0 0,-1 0 0 0 0,-1 0 0 0 0,0-1 0 0 0,-2 0 0 0 0,0-1 0 0 0,0 1 0 0 0,-2-1 0 0 0,-1-1 0 0 0,0 1 0 0 0,-1-1 0 0 0,-1-9-65 0 0,-1-12-436 0 0,-1 23-6343 0 0,0 19 1822 0 0,1 1 2221 0 0,-1-1 27 0 0,2 3-8771 0 0</inkml:trace>
  <inkml:trace contextRef="#ctx0" brushRef="#br0" timeOffset="420.121">1127 789 7202 0 0,'0'0'2821'0'0,"0"0"-1510"0"0,0 0-428 0 0,0 0 250 0 0,0 0 295 0 0,0 0 69 0 0,0 0-92 0 0,0 0-184 0 0,0 0-148 0 0,0 0-135 0 0,0 0-109 0 0,0 0-80 0 0,0 0-133 0 0,32-11-112 0 0,97-36-77 0 0,-73 11 102 0 0,-51 27-402 0 0,0 3-65 0 0,0 0-1 0 0,0 0 1 0 0,-1 0-1 0 0,0-1 1 0 0,-1 1-1 0 0,1-1 1 0 0,-1 0-1 0 0,-1 0 1 0 0,1 0-1 0 0,-1 0 1 0 0,0-1-1 0 0,-1 1 1 0 0,0-1-1 0 0,0 1 0 0 0,-1-1 1 0 0,1 1-1 0 0,-2-1 1 0 0,1 1-1 0 0,-1-1 1 0 0,-1-2-62 0 0,-1 6 4 0 0,0 0 0 0 0,0 0 0 0 0,0 1 1 0 0,-1-1-1 0 0,0 1 0 0 0,0 0 0 0 0,1 0 0 0 0,-2 1 1 0 0,1-1-1 0 0,0 1 0 0 0,0 0 0 0 0,-1 0 0 0 0,1 0 1 0 0,-1 1-1 0 0,0-1 0 0 0,0 1 0 0 0,1 0 0 0 0,-1 1 1 0 0,0-1-1 0 0,0 1 0 0 0,0 0 0 0 0,0 0 0 0 0,0 0 1 0 0,1 1-1 0 0,-1 0 0 0 0,0 0 0 0 0,0 0 0 0 0,1 0 1 0 0,-1 1-1 0 0,1 0 0 0 0,-1 0 0 0 0,1 0 0 0 0,-1 0 1 0 0,0 1-5 0 0,-5 3-2 0 0,0 1 1 0 0,0 0 0 0 0,0 1 0 0 0,1-1 0 0 0,0 2 0 0 0,1-1 0 0 0,0 1-1 0 0,0 1 1 0 0,1-1 0 0 0,0 1 0 0 0,0 0 0 0 0,2 1 0 0 0,-1 0-1 0 0,1 0 1 0 0,0 0 0 0 0,1 0 0 0 0,1 1 0 0 0,0 0 0 0 0,0-1 0 0 0,1 1-1 0 0,1 0 1 0 0,0 0 0 0 0,0 0 0 0 0,1 1 0 0 0,1-1 0 0 0,0 0 0 0 0,1 0-1 0 0,0 0 1 0 0,4 11 1 0 0,1-14 22 0 0,0 0-1 0 0,1 0 1 0 0,0-1-1 0 0,0 0 1 0 0,1 0-1 0 0,0-1 0 0 0,0 0 1 0 0,1-1-1 0 0,-1 0 1 0 0,2 0-1 0 0,-1-1 1 0 0,1-1-1 0 0,-1 0 1 0 0,1 0-1 0 0,0-1 1 0 0,0 0-1 0 0,1-1 0 0 0,-1 0 1 0 0,1-1-1 0 0,-1 0 1 0 0,1-1-1 0 0,-1 0 1 0 0,2-1-22 0 0,144-13-1399 0 0,-138 10-291 0 0,1 0-4807 0 0,-5 0-5698 0 0</inkml:trace>
  <inkml:trace contextRef="#ctx0" brushRef="#br0" timeOffset="2685.947">2158 355 2777 0 0,'0'0'1735'0'0,"0"0"-158"0"0,0 0 2 0 0,0 0 64 0 0,0 0 50 0 0,0 0-56 0 0,0 0-79 0 0,0 0-154 0 0,0 0-187 0 0,0 0-212 0 0,0 0-254 0 0,-10-4-146 0 0,-29-11-87 0 0,29 11-58 0 0,43-21 1279 0 0,-23 19-1578 0 0,-2 0-75 0 0,1 1 0 0 0,-1 0 1 0 0,1 1-1 0 0,0 0 0 0 0,1 0 1 0 0,-1 1-1 0 0,1 0 0 0 0,-1 0 0 0 0,1 1 1 0 0,0 1-1 0 0,0 0 0 0 0,0 0 0 0 0,0 1 1 0 0,0 0-1 0 0,9 1-86 0 0,-13 3 46 0 0,0 0-1 0 0,0 0 1 0 0,0 1 0 0 0,-1 0 0 0 0,1 0-1 0 0,-1 0 1 0 0,0 1 0 0 0,-1 0 0 0 0,1-1-1 0 0,-1 2 1 0 0,-1-1 0 0 0,1 0-1 0 0,-1 1 1 0 0,0 0 0 0 0,0 0 0 0 0,-1-1-1 0 0,0 2 1 0 0,0-1 0 0 0,-1 0-1 0 0,1 0 1 0 0,-1 4-46 0 0,6 192 784 0 0,-10-174-721 0 0,-2 1 0 0 0,-2-1 0 0 0,0 0 0 0 0,-2 0-1 0 0,-1-1 1 0 0,-1 0 0 0 0,-2 0 0 0 0,-1-2 0 0 0,0 0-1 0 0,-2 0 1 0 0,-2 0-63 0 0,-19 8 214 0 0,36-34-154 0 0,1 0 32 0 0,0 0 1 0 0,56-145 314 0 0,-38 109-362 0 0,19-42-53 0 0,4 1-1 0 0,3 3 1 0 0,53-67 8 0 0,-4 59-159 0 0,-82 111-21 0 0,1 181 343 0 0,-23 6-31 0 0,18-234-89 0 0,0-1 1 0 0,1 1 0 0 0,1 1-1 0 0,1 0 1 0 0,0 0 0 0 0,11-13-44 0 0,-9 12 4 0 0,17-28-11 0 0,2 2 1 0 0,2 1-1 0 0,2 1 0 0 0,1 2 0 0 0,17-12 7 0 0,-5 18-42 0 0,-44 56-66 0 0,-6 12 182 0 0,-2-1-1 0 0,-2 1 1 0 0,-1-1 0 0 0,-1 0-1 0 0,-9 20-73 0 0,-8 36 104 0 0,-11 117-1170 0 0,61-232-3967 0 0,-13 11 1488 0 0,-4 4-2749 0 0,-1 0-4952 0 0</inkml:trace>
  <inkml:trace contextRef="#ctx0" brushRef="#br0" timeOffset="4123.863">3189 321 10250 0 0,'0'0'1232'0'0,"0"0"-281"0"0,0 0-12 0 0,0 0 171 0 0,0 0 151 0 0,0 0-12 0 0,0 0-141 0 0,0 0-152 0 0,-8 32-154 0 0,-24 98-130 0 0,13 13 988 0 0,26-24-757 0 0,-6-115-869 0 0,1 0 0 0 0,-1 0 0 0 0,1 0 0 0 0,0 0 0 0 0,0-1 0 0 0,0 1 0 0 0,1-1 0 0 0,-1 1-1 0 0,1-1 1 0 0,0 0 0 0 0,0 0 0 0 0,0 0 0 0 0,0-1 0 0 0,0 1 0 0 0,1-1 0 0 0,-1 0 0 0 0,1 1 0 0 0,0-2 0 0 0,0 1 0 0 0,-1 0 0 0 0,1-1 0 0 0,0 1 0 0 0,0-1 0 0 0,1 0 0 0 0,-1-1 0 0 0,0 1 0 0 0,1-1-34 0 0,8-1 126 0 0,0-1-1 0 0,0-1 1 0 0,0 0 0 0 0,0-1-1 0 0,0 0 1 0 0,-1-1-1 0 0,0 0 1 0 0,0-1-1 0 0,0-1 1 0 0,-1 1-1 0 0,0-2 1 0 0,0 0-1 0 0,-1 0 1 0 0,0-1-1 0 0,0 0 1 0 0,-1-1-1 0 0,5-6-125 0 0,3-4 71 0 0,0 0-1 0 0,-1-1 1 0 0,-1-1-1 0 0,-1-1 1 0 0,-1 0-1 0 0,-1-1 1 0 0,-1 0 0 0 0,-1-1-1 0 0,2-11-70 0 0,-4-30 245 0 0,-8 65-173 0 0,0 1 10 0 0,0 0-13 0 0,0 0-6 0 0,0 0-31 0 0,0 0-9 0 0,-32 38-126 0 0,24-17 114 0 0,1 1 0 0 0,1-1 1 0 0,2 1-1 0 0,0 1 0 0 0,1-1 1 0 0,1 0-1 0 0,1 21-11 0 0,0-34 10 0 0,1 141-15 0 0,1-146 12 0 0,1-1 0 0 0,-1 1 0 0 0,1-1 0 0 0,0 1 0 0 0,0-1 0 0 0,0 1 0 0 0,1-1-1 0 0,-1 0 1 0 0,1 0 0 0 0,0 0 0 0 0,0-1 0 0 0,-1 1 0 0 0,2 0 0 0 0,-1-1 0 0 0,0 0 0 0 0,1 0 0 0 0,-1 0 0 0 0,1 0 0 0 0,-1-1 0 0 0,1 1 0 0 0,0-1 0 0 0,-1 0 0 0 0,1 0 0 0 0,0 0 0 0 0,0-1 0 0 0,0 1 0 0 0,0-1 0 0 0,0 0 0 0 0,0 0 0 0 0,0 0 0 0 0,0-1-1 0 0,0 1 1 0 0,0-1 0 0 0,0 0 0 0 0,-1 0 0 0 0,1 0 0 0 0,1-1-7 0 0,5-2 52 0 0,0-1-1 0 0,-1 0 0 0 0,0 0 0 0 0,0-1 1 0 0,0 0-1 0 0,-1-1 0 0 0,0 0 1 0 0,0 0-1 0 0,0-1 0 0 0,-1 1 0 0 0,-1-2 1 0 0,1 1-1 0 0,3-7-51 0 0,26-40 115 0 0,-2-1-1 0 0,-3-2 1 0 0,20-49-115 0 0,-6 4 93 0 0,-43 102-95 0 0,-1 0-1 0 0,1 0 1 0 0,0 1-1 0 0,0-1 0 0 0,0 1 1 0 0,0 0-1 0 0,0 0 1 0 0,-1-1-1 0 0,1 1 0 0 0,0 0 1 0 0,0 0-1 0 0,0 1 0 0 0,0-1 1 0 0,0 0-1 0 0,0 1 1 0 0,0-1-1 0 0,-1 1 0 0 0,1 0 1 0 0,0-1-1 0 0,0 1 1 0 0,-1 0-1 0 0,1 0 0 0 0,0 0 1 0 0,-1 0-1 0 0,2 1 3 0 0,7 14 3 0 0,-1 0 0 0 0,0 0-1 0 0,-1 1 1 0 0,-1 0 0 0 0,0 0 0 0 0,-2 1 0 0 0,0 0-1 0 0,0 0 1 0 0,-2 0 0 0 0,0 0 0 0 0,-1 16-3 0 0,0-24 14 0 0,-1 1-1 0 0,0-1 1 0 0,-1 1 0 0 0,0 0-1 0 0,0-1 1 0 0,-1 1 0 0 0,-1-1 0 0 0,0 1-1 0 0,0-1 1 0 0,-1 1 0 0 0,0-1-1 0 0,-1 0 1 0 0,0 0 0 0 0,-1-1 0 0 0,0 1-1 0 0,0-1 1 0 0,-1 0 0 0 0,0 0-1 0 0,-1-1 1 0 0,0 0 0 0 0,0 0 0 0 0,0-1-1 0 0,-1 1 1 0 0,-1-2 0 0 0,1 1-1 0 0,-1-1 1 0 0,0 0 0 0 0,-7 3-14 0 0,-50 5-135 0 0,77-26-352 0 0,7 4 474 0 0,1 1-1 0 0,1 1 0 0 0,-1 1 0 0 0,1 0 0 0 0,-1 2 0 0 0,1 0 0 0 0,0 1 1 0 0,0 1-1 0 0,13 1 14 0 0,124-18 210 0 0,-137 13-162 0 0,0-1 1 0 0,0-1 0 0 0,-1 0-1 0 0,0-1 1 0 0,-1-2-1 0 0,0 0 1 0 0,0 0 0 0 0,-1-2-1 0 0,6-5-48 0 0,5-11 67 0 0,-1-1 0 0 0,-2-1-1 0 0,-1-1 1 0 0,-1-2 0 0 0,-2 0-1 0 0,-1-1 1 0 0,-2-1 0 0 0,-1 0-1 0 0,-2-2 1 0 0,7-28-67 0 0,-15 39 5 0 0,-1 0 0 0 0,-1 0 0 0 0,-1-1 0 0 0,-2 1-1 0 0,-1-1 1 0 0,-1-21-5 0 0,0 41 1 0 0,0 0-1 0 0,-1 0 1 0 0,0 0-1 0 0,0 0 1 0 0,0-1 0 0 0,-1 1-1 0 0,0 1 1 0 0,-1-1-1 0 0,1 0 1 0 0,-1 0-1 0 0,-1 1 1 0 0,1 0-1 0 0,-1 0 1 0 0,0 0-1 0 0,-3-4 0 0 0,6 10-2 0 0,1-1 0 0 0,-1 1 0 0 0,1 0-1 0 0,-1-1 1 0 0,0 1 0 0 0,1-1 0 0 0,-1 1-1 0 0,0 0 1 0 0,1 0 0 0 0,-1-1 0 0 0,0 1-1 0 0,1 0 1 0 0,-1 0 0 0 0,0 0 0 0 0,0 0 0 0 0,1 0-1 0 0,-1 0 1 0 0,0 0 0 0 0,0 0 0 0 0,1 0-1 0 0,-1 0 1 0 0,0 0 0 0 0,1 0 0 0 0,-1 0-1 0 0,0 1 1 0 0,1-1 0 0 0,-1 0 0 0 0,0 0-1 0 0,1 1 1 0 0,-1-1 0 0 0,0 1 0 0 0,1-1-1 0 0,-1 1 1 0 0,1-1 0 0 0,-1 1 0 0 0,1-1 0 0 0,-1 1-1 0 0,1-1 1 0 0,-1 1 0 0 0,1-1 0 0 0,-1 1-1 0 0,1 0 1 0 0,0-1 0 0 0,0 1 0 0 0,-1 0-1 0 0,1-1 1 0 0,0 1 0 0 0,0 0 0 0 0,0-1-1 0 0,-1 1 1 0 0,1 0 0 0 0,0 0 0 0 0,0-1-1 0 0,0 1 1 0 0,0 0 0 0 0,0 0 2 0 0,-9 43-117 0 0,12 239 197 0 0,44 104-7 0 0,-32-292-78 0 0,-15-96-6 0 0,0 1 0 0 0,0 0 0 0 0,0-1 1 0 0,0 1-1 0 0,0-1 0 0 0,1 1 0 0 0,-1 0 1 0 0,0-1-1 0 0,0 1 0 0 0,1 0 0 0 0,-1-1 1 0 0,0 1-1 0 0,0 0 0 0 0,1-1 0 0 0,-1 1 1 0 0,0 0-1 0 0,1 0 0 0 0,-1-1 0 0 0,0 1 1 0 0,1 0-1 0 0,-1 0 0 0 0,1 0 0 0 0,-1 0 1 0 0,0-1-1 0 0,1 1 0 0 0,-1 0 0 0 0,1 0 1 0 0,-1 0-1 0 0,1 0 0 0 0,-1 0 0 0 0,0 0 1 0 0,1 0-1 0 0,-1 0 0 0 0,1 0 0 0 0,-1 0 1 0 0,1 0-1 0 0,-1 1 0 0 0,0-1 0 0 0,1 0 1 0 0,-1 0-1 0 0,1 0 0 0 0,-1 0 0 0 0,0 1 0 0 0,1-1 1 0 0,-1 0-1 0 0,0 0 0 0 0,1 1 0 0 0,-1-1 1 0 0,0 0-1 0 0,1 1 0 0 0,-1-1 0 0 0,0 0 1 0 0,0 1-1 0 0,1-1 0 0 0,-1 0 0 0 0,0 1 1 0 0,0-1-1 0 0,0 0 0 0 0,0 1 0 0 0,1-1 1 0 0,-1 1-1 0 0,0-1 0 0 0,0 1 11 0 0,24-94-2358 0 0,-18 30-981 0 0,-5 21-3827 0 0,-1 22-4468 0 0</inkml:trace>
  <inkml:trace contextRef="#ctx0" brushRef="#br0" timeOffset="4372.936">4367 222 13179 0 0,'0'0'1824'0'0,"0"0"-549"0"0,0 0-409 0 0,0 0-126 0 0,0 0-17 0 0,0 0 117 0 0,0 0 91 0 0,0 0-10 0 0,0 0 29 0 0,0 0-83 0 0,0 0-113 0 0,0 0-121 0 0,0 0-101 0 0,23 9-104 0 0,76 26-80 0 0,36-16 449 0 0,-77-15-577 0 0,-6-1-298 0 0,1 2 0 0 0,-1 2 0 0 0,0 3 1 0 0,-1 2-1 0 0,22 9 78 0 0,-63-18-504 0 0,37 16-1016 0 0,-20-5-6849 0 0,-21-9-3364 0 0</inkml:trace>
  <inkml:trace contextRef="#ctx0" brushRef="#br0" timeOffset="4777.632">1705 1257 10666 0 0,'0'0'2089'0'0,"0"0"-552"0"0,0 0-294 0 0,0 0-106 0 0,0 0-108 0 0,0 0-95 0 0,0 0-82 0 0,0 0 1 0 0,0 0 40 0 0,0 0 7 0 0,0 0-77 0 0,37 0-85 0 0,124-1-33 0 0,323-32 1772 0 0,153-37-983 0 0,29-4-554 0 0,433 16-940 0 0,-1007 66-105 0 0,-92-8 102 0 0,-1 0-1 0 0,1 1 1 0 0,0-1-1 0 0,-1 0 1 0 0,1 0 0 0 0,0 0-1 0 0,0 1 1 0 0,-1-1 0 0 0,1 0-1 0 0,0 0 1 0 0,0 1 0 0 0,-1-1-1 0 0,1 0 1 0 0,0 1-1 0 0,0-1 1 0 0,0 0 0 0 0,0 1-1 0 0,0-1 1 0 0,-1 0 0 0 0,1 1-1 0 0,0-1 1 0 0,0 1-1 0 0,0-1 1 0 0,0 0 0 0 0,0 1-1 0 0,0-1 1 0 0,0 0 0 0 0,0 1-1 0 0,0-1 1 0 0,0 0 0 0 0,1 1-1 0 0,-1-1 1 0 0,0 0-1 0 0,0 1 1 0 0,0-1 0 0 0,0 0-1 0 0,0 1 1 0 0,1-1 0 0 0,-1 0-1 0 0,0 1 1 0 0,0-1-1 0 0,0 0 1 0 0,1 0 0 0 0,-1 1-1 0 0,0-1 1 0 0,1 0 0 0 0,-1 0-1 0 0,0 1 1 0 0,0-1 0 0 0,1 0-1 0 0,-1 0 1 0 0,0 0-1 0 0,1 0 1 0 0,-1 0 0 0 0,1 1-1 0 0,-1-1 1 0 0,0 0 0 0 0,1 0-1 0 0,-1 0 1 0 0,0 0 0 0 0,1 0-1 0 0,-1 0 1 0 0,1 0 3 0 0,-33 15-216 0 0,28-13 156 0 0,-147 35-2900 0 0,49-27-6829 0 0,100-10 9292 0 0,-21 0-11117 0 0</inkml:trace>
  <inkml:trace contextRef="#ctx0" brushRef="#br0" timeOffset="5210.095">1937 1411 7930 0 0,'0'0'1420'0'0,"0"0"-236"0"0,-31 5-2 0 0,-102 13 207 0 0,-19 14 7141 0 0,152-31-8466 0 0,0 0-1 0 0,0 0 0 0 0,0 0 0 0 0,0 0 1 0 0,0-1-1 0 0,0 1 0 0 0,1 0 0 0 0,-1 0 0 0 0,0 0 1 0 0,1 0-1 0 0,-1 0 0 0 0,0 0 0 0 0,1-1 1 0 0,-1 1-1 0 0,1 0 0 0 0,0 0 0 0 0,-1-1 1 0 0,1 1-1 0 0,-1 0 0 0 0,1-1 0 0 0,0 1 1 0 0,0 0-1 0 0,-1-1 0 0 0,1 1 0 0 0,0-1 1 0 0,0 1-1 0 0,0-1 0 0 0,0 0 0 0 0,-1 1 1 0 0,1-1-1 0 0,0 0 0 0 0,0 0 0 0 0,0 0 1 0 0,0 1-1 0 0,0-1 0 0 0,0 0 0 0 0,0 0 0 0 0,0 0-63 0 0,26 7 386 0 0,1-1-1 0 0,-1 0 1 0 0,1-2-1 0 0,0-2 0 0 0,0 0 1 0 0,0-2-1 0 0,11-1-385 0 0,-3 0 200 0 0,142-8 380 0 0,-2-9 1 0 0,0-7-1 0 0,35-15-580 0 0,-132 25 131 0 0,1023-183 739 0 0,-750 148-687 0 0,39 13-183 0 0,-225 35-104 0 0,-166 3 99 0 0,0-1 0 0 0,-1 1-1 0 0,1 0 1 0 0,0-1 0 0 0,-1 1-1 0 0,1-1 1 0 0,0 1 0 0 0,0 0 0 0 0,0-1-1 0 0,0 1 1 0 0,0 0 0 0 0,-1-1 0 0 0,1 1-1 0 0,0-1 1 0 0,0 1 0 0 0,1 0 0 0 0,-1-1-1 0 0,0 1 1 0 0,0 0 0 0 0,0-1 0 0 0,0 1-1 0 0,0 0 1 0 0,1-1 0 0 0,-1 1 0 0 0,0-1-1 0 0,1 1 1 0 0,-1-1 0 0 0,0 1-1 0 0,1 0 1 0 0,-1-1 0 0 0,0 0 0 0 0,1 1-1 0 0,-1-1 1 0 0,1 1 0 0 0,-1-1 0 0 0,1 1-1 0 0,-1-1 1 0 0,1 0 0 0 0,0 1 0 0 0,-1-1-1 0 0,1 0 1 0 0,-1 0 0 0 0,1 1 0 0 0,0-1-1 0 0,-1 0 1 0 0,1 0 0 0 0,0 0 0 0 0,-1 0-1 0 0,1 0 1 0 0,0 0 0 0 0,-1 0 0 0 0,1 0-1 0 0,-1 0 1 0 0,1 0 0 0 0,0 0-1 0 0,-1 0 1 0 0,1-1 0 0 0,0 1 0 0 0,0 0 5 0 0,-46 29-413 0 0,-39 9-2077 0 0,47-32-6762 0 0,28-6-2911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1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313 100 5649 0 0,'0'0'1674'0'0,"0"0"-315"0"0,0 0-195 0 0,0 0 6 0 0,0 0 93 0 0,0 0 22 0 0,0 0-79 0 0,0 0-145 0 0,0 0-167 0 0,0 0-179 0 0,0 0-162 0 0,-27 2-122 0 0,-85 11-103 0 0,57 15 127 0 0,47-20-333 0 0,3-3-52 0 0,-5 3 71 0 0,1 1 0 0 0,0 0 0 0 0,0 0 0 0 0,1 1 0 0 0,0-1 0 0 0,0 2 0 0 0,1-1 0 0 0,1 1 0 0 0,0 0 0 0 0,1 1 0 0 0,0-1 0 0 0,-1 4-141 0 0,4-9 61 0 0,0-1 0 0 0,1 0 0 0 0,-1 1 0 0 0,1-1-1 0 0,0 1 1 0 0,1-1 0 0 0,0 1 0 0 0,-1 0 0 0 0,2-1 0 0 0,-1 1 0 0 0,1-1-1 0 0,-1 1 1 0 0,2-1 0 0 0,-1 1 0 0 0,1-1 0 0 0,-1 1 0 0 0,1-1 0 0 0,1 0-1 0 0,-1 0-60 0 0,57 8 934 0 0,-50-13-795 0 0,3-3-23 0 0,0-1 0 0 0,-1 0 0 0 0,1 0 0 0 0,-1-1 0 0 0,0 0 0 0 0,0-1 1 0 0,-1-1-1 0 0,0 0 0 0 0,0 0 0 0 0,-1 0 0 0 0,1-2 0 0 0,-2 1 0 0 0,8-9-116 0 0,169-210 696 0 0,-130 153-516 0 0,-41 56-101 0 0,-14 17-79 0 0,3 20 68 0 0,42 250 971 0 0,-12-120-948 0 0,-18-90-37 0 0,-1 0-1 0 0,-4 1 0 0 0,-2 0 0 0 0,-3 0 1 0 0,-2 1-1 0 0,-4 37-53 0 0,-2-81 0 0 0,-1 0 1 0 0,0 0-1 0 0,-1-1 0 0 0,-1 0 1 0 0,0 0-1 0 0,-1-1 0 0 0,-1 1 1 0 0,-1-2-1 0 0,0 1 0 0 0,0-1 1 0 0,-12 12-1 0 0,14-18-4 0 0,0-1 1 0 0,0 0-1 0 0,-1 0 0 0 0,0-1 1 0 0,0 0-1 0 0,0-1 1 0 0,-1 1-1 0 0,0-2 0 0 0,0 1 1 0 0,0-1-1 0 0,0-1 1 0 0,-1 1-1 0 0,1-2 0 0 0,-1 1 1 0 0,0-1-1 0 0,0-1 0 0 0,-10 1 4 0 0,17-2-5 0 0,0-1-1 0 0,0 1 0 0 0,-1 0 0 0 0,1-1 0 0 0,0 0 1 0 0,0 0-1 0 0,0 0 0 0 0,0 0 0 0 0,0-1 0 0 0,0 1 1 0 0,1-1-1 0 0,-1 1 0 0 0,0-1 0 0 0,1 0 0 0 0,-1 0 0 0 0,1 0 1 0 0,0-1-1 0 0,0 1 0 0 0,0 0 0 0 0,0-1 0 0 0,0 1 1 0 0,0-1-1 0 0,0 0 0 0 0,1 0 0 0 0,0 0 0 0 0,-1 0 1 0 0,1 0-1 0 0,0 0 0 0 0,0 0 0 0 0,0-3 6 0 0,0-98-160 0 0,10 79 133 0 0,1 0 1 0 0,1 0-1 0 0,1 1 1 0 0,2 0-1 0 0,0 1 1 0 0,7-7 26 0 0,-13 18-3 0 0,58-82-125 0 0,4 4 0 0 0,4 2 0 0 0,3 4 0 0 0,52-41 128 0 0,-111 109-111 0 0,0 1 0 0 0,0 0-1 0 0,2 2 1 0 0,0 0 0 0 0,0 1 0 0 0,1 1-1 0 0,1 1 1 0 0,-1 1 0 0 0,13-3 111 0 0,43-11-38 0 0,-53 7 328 0 0,-30 22 99 0 0,-4 1-375 0 0,-1 1-1 0 0,2 0 0 0 0,-1 0 1 0 0,1 1-1 0 0,0 0 0 0 0,1 1 1 0 0,0 0-1 0 0,1 0 0 0 0,0 1 1 0 0,1 0-1 0 0,0 0 0 0 0,0 1 1 0 0,1-1-1 0 0,1 1 0 0 0,0 0 1 0 0,1 1-1 0 0,0-1 0 0 0,0 0 1 0 0,1 5-14 0 0,2-12 6 0 0,0 0 1 0 0,0 0 0 0 0,1 0 0 0 0,0 0 0 0 0,-1 0 0 0 0,2-1 0 0 0,-1 1 0 0 0,0 0 0 0 0,1-1 0 0 0,0 1-1 0 0,0-1 1 0 0,1 1 0 0 0,-1-1 0 0 0,1 0 0 0 0,0 0 0 0 0,0 0 0 0 0,0 0 0 0 0,0-1 0 0 0,1 1 0 0 0,-1-1-1 0 0,1 0 1 0 0,0 0 0 0 0,0 0 0 0 0,0-1 0 0 0,1 1 0 0 0,-1-1 0 0 0,0 0 0 0 0,1 0 0 0 0,1 0-7 0 0,5 1 40 0 0,-1 0 1 0 0,0 0 0 0 0,1-1 0 0 0,0 0 0 0 0,0-1 0 0 0,-1 0 0 0 0,1-1-1 0 0,0 0 1 0 0,0-1 0 0 0,0 0 0 0 0,-1-1 0 0 0,1 0 0 0 0,-1 0 0 0 0,1-1-1 0 0,-1-1 1 0 0,0 0 0 0 0,0 0 0 0 0,0-1 0 0 0,-1 0 0 0 0,1-1 0 0 0,-1 0-1 0 0,-1 0 1 0 0,1-1 0 0 0,-1 0 0 0 0,0 0 0 0 0,-1-1 0 0 0,1 0 0 0 0,-2-1-1 0 0,1 1 1 0 0,-1-1 0 0 0,-1-1 0 0 0,1 1 0 0 0,-2-1 0 0 0,1 0 0 0 0,-1 0-1 0 0,-1 0 1 0 0,0-1 0 0 0,0 1 0 0 0,-1-1 0 0 0,0 1 0 0 0,0-10-41 0 0,-3 13-4 0 0,0 0 0 0 0,0 0-1 0 0,-1 0 1 0 0,1 0 0 0 0,-1 0 0 0 0,-1 1 0 0 0,1-1 0 0 0,-1 1 0 0 0,0 0 0 0 0,-1 0 0 0 0,0 0 0 0 0,0 0 0 0 0,0 0 0 0 0,0 1 0 0 0,-1 0 0 0 0,0 0 0 0 0,0 0 0 0 0,0 1 0 0 0,-1-1 0 0 0,0 1 0 0 0,1 0-1 0 0,-1 1 1 0 0,-1 0 0 0 0,1 0 0 0 0,0 0 0 0 0,-4 0 4 0 0,-1-3-102 0 0,0 2-1 0 0,0-1 0 0 0,-1 2 0 0 0,0-1 0 0 0,1 2 1 0 0,-1 0-1 0 0,-1 0 0 0 0,1 1 0 0 0,0 0 1 0 0,-3 1 102 0 0,9 1-280 0 0,-1-1 0 0 0,1 2 0 0 0,0-1 0 0 0,-1 1 0 0 0,1 0 0 0 0,0 0 0 0 0,0 0 0 0 0,0 1 1 0 0,0 0-1 0 0,1 0 0 0 0,-1 1 0 0 0,1 0 0 0 0,0 0 280 0 0,-1 0-829 0 0,-9 9-2678 0 0,6-5-2116 0 0,2 0-6315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4:1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3 7298 0 0,'0'0'2368'0'0,"0"0"-513"0"0,0 0-247 0 0,0 0 1 0 0,0 0 38 0 0,0 0-7 0 0,0 0-185 0 0,0 0-288 0 0,0 0-275 0 0,0 0-245 0 0,0 0-208 0 0,-2-2-150 0 0,2 2-268 0 0,1 0 0 0 0,-1 1 0 0 0,0-1 0 0 0,0 0 0 0 0,0 0 0 0 0,1 1 0 0 0,-1-1 0 0 0,0 0 0 0 0,0 1 0 0 0,0-1 0 0 0,0 0 0 0 0,0 1 0 0 0,0-1 0 0 0,0 0 0 0 0,0 1 0 0 0,0-1 0 0 0,0 0 0 0 0,0 1 0 0 0,0-1 0 0 0,0 0 1 0 0,0 1-1 0 0,0-1 0 0 0,0 0 0 0 0,0 1 0 0 0,0-1 0 0 0,0 0 0 0 0,0 1 0 0 0,-1-1 0 0 0,1 0 0 0 0,0 0 0 0 0,0 1 0 0 0,0-1 0 0 0,-1 0 0 0 0,1 0 0 0 0,0 1 0 0 0,0-1 0 0 0,-1 0 0 0 0,1 0 0 0 0,0 1 0 0 0,0-1 0 0 0,-1 0 0 0 0,1 0 0 0 0,0 0 0 0 0,-1 0 0 0 0,1 0 0 0 0,0 1 0 0 0,-1-1 0 0 0,1 0 0 0 0,0 0 0 0 0,-1 0 0 0 0,1 0 0 0 0,0 0 0 0 0,-1 0 0 0 0,1 0 0 0 0,0 0 0 0 0,-1 0 0 0 0,1 0 0 0 0,0 0-21 0 0,6 52 1220 0 0,-3-25-798 0 0,11 184 1828 0 0,-12 135-2250 0 0,-22-106-26 0 0,5-214-1836 0 0,-17-27-5334 0 0,21-4 898 0 0,5 0-5249 0 0</inkml:trace>
  <inkml:trace contextRef="#ctx0" brushRef="#br0" timeOffset="247.262">0 497 12611 0 0,'0'0'893'0'0,"0"0"-243"0"0,0 0 62 0 0,0 0 208 0 0,0 0 162 0 0,0 0 14 0 0,0 0-91 0 0,32-7-143 0 0,104-21-133 0 0,57 8 930 0 0,-140 17-1891 0 0,1 3 0 0 0,-1 2-1 0 0,0 2 1 0 0,51 11 232 0 0,-52 1-2602 0 0,-24-6-4745 0 0,-16-7-1826 0 0</inkml:trace>
  <inkml:trace contextRef="#ctx0" brushRef="#br0" timeOffset="433.227">856 511 2088 0 0,'0'0'3999'0'0,"0"0"-1618"0"0,0 0-567 0 0,0 0-141 0 0,0 0-81 0 0,0 0-145 0 0,0 0-215 0 0,0 0-164 0 0,0 0-135 0 0,0 0-145 0 0,0 0-123 0 0,-10 33-86 0 0,-29 101-90 0 0,33-68 240 0 0,9-59-603 0 0,1 0 4 0 0,1 0-1 0 0,-1 0 1 0 0,1 0-1 0 0,1-1 1 0 0,-1 0-1 0 0,1 0 1 0 0,0 0-1 0 0,1-1 1 0 0,-1 1 0 0 0,1-2-1 0 0,0 1 1 0 0,0-1-1 0 0,0 0 1 0 0,1 0-1 0 0,0-1 1 0 0,-1 0-1 0 0,1 0 1 0 0,0-1-1 0 0,1 0 1 0 0,-1-1-1 0 0,0 0 1 0 0,0 0-1 0 0,1 0 1 0 0,-1-1-1 0 0,0-1 1 0 0,1 1-1 0 0,-1-1 1 0 0,0-1-1 0 0,0 1 1 0 0,0-1 0 0 0,0-1-1 0 0,0 0 1 0 0,3-1-130 0 0,0-2 123 0 0,0 1 1 0 0,-1-2-1 0 0,0 1 1 0 0,-1-1-1 0 0,1-1 1 0 0,-1 0-1 0 0,-1 0 1 0 0,1-1-1 0 0,-1 0 1 0 0,-1 0-1 0 0,3-6-123 0 0,-6 10 32 0 0,-1 0-1 0 0,0 0 1 0 0,-1 0-1 0 0,1 0 1 0 0,-1 0-1 0 0,0-1 1 0 0,-1 1-1 0 0,1-1 0 0 0,-1 1 1 0 0,0-1-1 0 0,0 0 1 0 0,-1 1-1 0 0,0-1 1 0 0,0 0-1 0 0,0 1 1 0 0,-1-1-1 0 0,1 0 1 0 0,-1 1-1 0 0,-1-1 1 0 0,1 1-1 0 0,-1-1 1 0 0,0 1-1 0 0,0-1 1 0 0,-1 1-1 0 0,0 0-31 0 0,-5-5-17 0 0,0 1-1 0 0,-1 1 1 0 0,-1 0-1 0 0,1 0 1 0 0,-1 0-1 0 0,-1 1 1 0 0,1 1-1 0 0,-1 0 1 0 0,-1 1-1 0 0,1 0 1 0 0,0 0-1 0 0,-1 1 1 0 0,0 1-1 0 0,0 0 1 0 0,-8-1 17 0 0,3-1-141 0 0,0 2 1 0 0,-1 0 0 0 0,1 1-1 0 0,-1 0 1 0 0,0 1 0 0 0,1 2 0 0 0,-1 0-1 0 0,0 0 1 0 0,1 2 0 0 0,-1 0-1 0 0,-2 2 141 0 0,-21 13-3800 0 0,7 9-3340 0 0,27-16-4864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9T20:03:4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4108 151 12299 0 0,'0'0'1755'0'0,"0"0"-502"0"0,0 0-253 0 0,0 0-58 0 0,0 0 5 0 0,0 0-48 0 0,0 0-127 0 0,0 0-173 0 0,0 0-115 0 0,0 0-44 0 0,0 0 3 0 0,2 12 7 0 0,41 202 1858 0 0,-37 31-1320 0 0,-22-142-1030 0 0,10-131-9704 0 0,3-1-625 0 0,2 21 4951 0 0</inkml:trace>
  <inkml:trace contextRef="#ctx0" brushRef="#br0" timeOffset="305.566">3677 240 11122 0 0,'0'0'1777'0'0,"0"0"-585"0"0,0 0-310 0 0,0 0-104 0 0,0 0-15 0 0,0 0 57 0 0,0 0 37 0 0,0 0 52 0 0,0 0 37 0 0,0 0-34 0 0,0 0-81 0 0,0 0-91 0 0,34-1-88 0 0,108-3-111 0 0,-27-17 416 0 0,318-107 623 0 0,-310 112-2708 0 0,-119 38-4404 0 0,-10-7-3389 0 0,2-7-1757 0 0</inkml:trace>
  <inkml:trace contextRef="#ctx0" brushRef="#br0" timeOffset="570.459">3756 730 6873 0 0,'0'0'4280'0'0,"0"0"-2025"0"0,0 0-1012 0 0,0 0-193 0 0,0 0 3 0 0,0 0 54 0 0,0 0-19 0 0,0 0-41 0 0,0 0-56 0 0,0 0-92 0 0,0 0-100 0 0,36 3-124 0 0,114 7-98 0 0,-49-21 126 0 0,-81 4-546 0 0,256-69 810 0 0,-213 69-1929 0 0,-36 6-9029 0 0,-23 1-1379 0 0</inkml:trace>
  <inkml:trace contextRef="#ctx0" brushRef="#br0" timeOffset="936.503">4973 70 5209 0 0,'0'0'6085'0'0,"0"0"-3389"0"0,0 0-1145 0 0,0 0-103 0 0,0 0-17 0 0,0 0-105 0 0,0 0-240 0 0,0 0-297 0 0,0 0-275 0 0,0 0-166 0 0,0 0-23 0 0,0 0 52 0 0,-1 7 71 0 0,20 237 2614 0 0,-19-221-3008 0 0,2-3-55 0 0,-1 1-1 0 0,0 0 1 0 0,-2 0-1 0 0,-1 0 1 0 0,0-1-1 0 0,-2 1 1 0 0,0-1-1 0 0,-1 0 1 0 0,-1 0-1 0 0,-1 0 1 0 0,-1-1-1 0 0,0 0 1 0 0,-2 0-1 0 0,-2 3 2 0 0,-6-4-1369 0 0,17-40-4934 0 0,7-2 1101 0 0,2 9-1757 0 0,-4 7 64 0 0</inkml:trace>
  <inkml:trace contextRef="#ctx0" brushRef="#br0" timeOffset="1210.552">4807 118 8906 0 0,'0'0'3339'0'0,"0"0"-1454"0"0,0 0-726 0 0,0 0-179 0 0,0 0 65 0 0,0 0 120 0 0,0 0 50 0 0,0 0-77 0 0,0 0-161 0 0,0 0-199 0 0,0 0-153 0 0,34-5-112 0 0,108-16-90 0 0,151-48 1070 0 0,-174 47-2069 0 0,-118 22 246 0 0,-1 0-164 0 0,-31 29-5630 0 0,17-19 766 0 0,6-2-5465 0 0</inkml:trace>
  <inkml:trace contextRef="#ctx0" brushRef="#br0" timeOffset="1450.745">4919 288 4921 0 0,'0'0'2539'0'0,"0"0"-376"0"0,0 0-250 0 0,0 0-183 0 0,0 0-214 0 0,0 0-136 0 0,0 0-60 0 0,0 0-23 0 0,0 0-66 0 0,0 0-150 0 0,0 0-186 0 0,0 0-163 0 0,26 2-133 0 0,81 7-100 0 0,-15-22 317 0 0,-64 4-616 0 0,290-57-656 0 0,-283 65-2783 0 0,-23 1-6217 0 0,-7 0-2225 0 0</inkml:trace>
  <inkml:trace contextRef="#ctx0" brushRef="#br0" timeOffset="1838.47">3657 980 10898 0 0,'0'0'1277'0'0,"0"0"-411"0"0,0 0 25 0 0,0 0 200 0 0,0 0 91 0 0,0 0-10 0 0,0 0-140 0 0,0 0-165 0 0,0 0-51 0 0,0 0-70 0 0,0 0-33 0 0,0 0 23 0 0,0 0-42 0 0,32 4-19 0 0,106 12-35 0 0,-31-23 214 0 0,-79 1-633 0 0,836-177 2027 0 0,-411 102-2344 0 0,-439 79 46 0 0,-12 2-1845 0 0,-30 9-807 0 0,-26 9-1691 0 0,23-7 250 0 0,1 0-4376 0 0,15-4 2698 0 0</inkml:trace>
  <inkml:trace contextRef="#ctx0" brushRef="#br0" timeOffset="2239.563">3767 1146 9594 0 0,'0'0'1818'0'0,"0"0"-205"0"0,0 0 2 0 0,0 0-45 0 0,0 0-256 0 0,0 0-319 0 0,0 0-269 0 0,0 0-183 0 0,0 0-93 0 0,0 0-1 0 0,0 0 59 0 0,0 0 78 0 0,0 0 46 0 0,6 1-1 0 0,54 4 75 0 0,-1-2 1 0 0,1-2 0 0 0,-1-3 0 0 0,1-3 0 0 0,-1-3 0 0 0,0-2 0 0 0,15-6-707 0 0,-2 3 271 0 0,758-153 358 0 0,-673 144-2370 0 0,-217 48-2138 0 0,16-5-4198 0 0,29-17-2437 0 0</inkml:trace>
  <inkml:trace contextRef="#ctx0" brushRef="#br0" timeOffset="2550.479">3773 1381 13467 0 0,'0'0'1544'0'0,"0"0"-422"0"0,0 0-107 0 0,0 0 92 0 0,0 0 17 0 0,0 0-105 0 0,0 0-206 0 0,0 0-191 0 0,0 0-129 0 0,0 0-81 0 0,0 0-32 0 0,0 0-24 0 0,0 0 14 0 0,0 9 3 0 0,2 29 21 0 0,36-19 479 0 0,115-15 897 0 0,55-33-786 0 0,-151 17-797 0 0,320-73 573 0 0,161-28-508 0 0,-264 72-1635 0 0,-242 36-122 0 0,-18 2-1510 0 0,0 1-4473 0 0,-2 1-5485 0 0</inkml:trace>
  <inkml:trace contextRef="#ctx0" brushRef="#br0" timeOffset="29513.351">1 1746 6593 0 0,'0'0'1926'0'0,"0"0"-870"0"0,0 0-286 0 0,0 0 131 0 0,0 0 192 0 0,0 0 94 0 0,0 0-35 0 0,0 0-149 0 0,0 0-152 0 0,0 0-111 0 0,0 0-100 0 0,0 0-41 0 0,0 0-30 0 0,10 21-18 0 0,36 65 8 0 0,-46-85-521 0 0,1 1 0 0 0,-1-1 0 0 0,1 0 1 0 0,-1 1-1 0 0,1-1 0 0 0,0 0 0 0 0,-1 0 0 0 0,1 0 1 0 0,0 1-1 0 0,0-1 0 0 0,0 0 0 0 0,0 0 1 0 0,0 0-1 0 0,0 0 0 0 0,0-1 0 0 0,0 1 1 0 0,1 0-1 0 0,-1 0 0 0 0,0-1 0 0 0,0 1 1 0 0,1-1-1 0 0,-1 1 0 0 0,0-1 0 0 0,1 1 0 0 0,-1-1 1 0 0,0 0-1 0 0,1 0 0 0 0,-1 0 0 0 0,1 0 1 0 0,-1 0-1 0 0,1 0 0 0 0,-1 0 0 0 0,0 0 1 0 0,1 0-1 0 0,-1-1 0 0 0,1 1-38 0 0,5-1 401 0 0,0-1-256 0 0,0-1 0 0 0,0 1 0 0 0,-1-1 0 0 0,1-1 0 0 0,-1 1 0 0 0,0-1-1 0 0,0 0 1 0 0,0 0 0 0 0,0-1 0 0 0,-1 1 0 0 0,0-1 0 0 0,0-1 0 0 0,0 1-1 0 0,0-1 1 0 0,-1 0 0 0 0,0 0 0 0 0,0 0 0 0 0,-1 0 0 0 0,0-1 0 0 0,0 1-1 0 0,2-6-144 0 0,4-5 120 0 0,83-181 210 0 0,-92 198-332 0 0,0 0 0 0 0,0 1 1 0 0,0-1-1 0 0,0 0 0 0 0,0 1 0 0 0,0-1 1 0 0,0 1-1 0 0,1-1 0 0 0,-1 0 1 0 0,0 0-1 0 0,0 1 0 0 0,1-1 0 0 0,-1 0 1 0 0,0 1-1 0 0,0-1 0 0 0,1 0 1 0 0,-1 0-1 0 0,0 1 0 0 0,1-1 0 0 0,-1 0 1 0 0,0 0-1 0 0,1 0 0 0 0,-1 1 0 0 0,0-1 1 0 0,1 0-1 0 0,-1 0 0 0 0,0 0 1 0 0,1 0-1 0 0,-1 0 0 0 0,1 0 0 0 0,-1 0 1 0 0,0 0-1 0 0,1 0 0 0 0,-1 0 1 0 0,0 0-1 0 0,1 0 0 0 0,-1 0 0 0 0,1 0 1 0 0,-1 0-1 0 0,0 0 0 0 0,1 0 1 0 0,-1-1-1 0 0,0 1 0 0 0,1 0 0 0 0,-1 0 1 0 0,0 0-1 0 0,1-1 2 0 0,-1 4 9 0 0,4 28 150 0 0,-1 1 1 0 0,-2 0-1 0 0,-1 0 1 0 0,-1-1-1 0 0,-2 5-159 0 0,-21 190 514 0 0,-54 349 201 0 0,2-276-553 0 0,76-298-208 0 0,0-13-180 0 0,17-147-1800 0 0,6 79 496 0 0,66-185-5468 0 0,32 29-241 0 0,-19 94 7538 0 0,-97 136 193 0 0,17-25 3866 0 0,-22 30-2922 0 0,-8 13 817 0 0,-149 153 1488 0 0,56-47-2272 0 0,100-117-1447 0 0,0 0-1 0 0,0 0 1 0 0,0 0-1 0 0,0 0 0 0 0,0 0 1 0 0,0 0-1 0 0,0 0 1 0 0,1 1-1 0 0,-1-1 0 0 0,0 0 1 0 0,1 0-1 0 0,-1 1 1 0 0,1-1-1 0 0,0 0 0 0 0,-1 1 1 0 0,1-1-1 0 0,0 0 1 0 0,0 1-1 0 0,0-1 1 0 0,0 1-1 0 0,0-1 0 0 0,0 0 1 0 0,0 1-1 0 0,0-1 1 0 0,1 0-1 0 0,-1 1 0 0 0,1-1 1 0 0,-1 0-1 0 0,1 1 1 0 0,-1-1-1 0 0,1 0 0 0 0,-1 0 1 0 0,1 0-1 0 0,0 1 1 0 0,0-1-1 0 0,0 0 0 0 0,0 0 1 0 0,0 0-22 0 0,116 23 1245 0 0,-104-24-1159 0 0,-1 1 0 0 0,1 1 0 0 0,0 0 0 0 0,-1 0 0 0 0,1 1 0 0 0,-1 1 0 0 0,1 0 1 0 0,-1 0-1 0 0,-1 2 0 0 0,1-1 0 0 0,-1 1 0 0 0,0 1 0 0 0,0 0 0 0 0,-1 1 0 0 0,0 0 0 0 0,0 0 0 0 0,-1 1 0 0 0,0 0 0 0 0,2 4-86 0 0,-4 0 98 0 0,0 1 0 0 0,-2 0 0 0 0,1 0 0 0 0,-2 1 0 0 0,0 0 0 0 0,0-1 0 0 0,-2 1 0 0 0,0 1 0 0 0,0-1 0 0 0,-1 0 0 0 0,-1 0 0 0 0,-1 0 0 0 0,-1 7-98 0 0,2 12 127 0 0,0-33-134 0 0,0-1 2 0 0,0 0 7 0 0,0 0-15 0 0,0 0-27 0 0,0 0 19 0 0,0 0-14 0 0,0 0-4 0 0,0 0-2 0 0,0 0-38 0 0,0 0-35 0 0,0 0-26 0 0,0 0-70 0 0,0 0-86 0 0,5-21-8155 0 0,-3 16 2598 0 0,2 2-5490 0 0</inkml:trace>
  <inkml:trace contextRef="#ctx0" brushRef="#br0" timeOffset="29772.796">956 2287 9010 0 0,'0'0'2623'0'0,"0"0"-841"0"0,0 0-328 0 0,0 0 48 0 0,0 0 82 0 0,0 0-24 0 0,0 0-185 0 0,0 0-284 0 0,-1 32-284 0 0,-3 100-242 0 0,3-114-439 0 0,0 1 1 0 0,1-1-1 0 0,1 1 0 0 0,0-1 0 0 0,2 0 1 0 0,0 0-1 0 0,1 0 0 0 0,6 16-126 0 0,-9-29-8 0 0,4 14-338 0 0,-4-15-9156 0 0,-1-4-1804 0 0</inkml:trace>
  <inkml:trace contextRef="#ctx0" brushRef="#br0" timeOffset="29926.499">973 1856 15027 0 0,'0'0'1497'0'0,"0"0"-401"0"0,0 0-256 0 0,0 0-168 0 0,0 0-160 0 0,0 0-168 0 0,0 0-184 0 0,0 0-256 0 0,0 0-120 0 0,0 0-16 0 0,0 0-24 0 0,0 0-48 0 0,0 0-232 0 0,0 0-640 0 0,42 4-2161 0 0,-37 7-8546 0 0</inkml:trace>
  <inkml:trace contextRef="#ctx0" brushRef="#br0" timeOffset="30312.597">1216 2600 5441 0 0,'0'0'4194'0'0,"0"0"-2155"0"0,0 0-688 0 0,0 0 100 0 0,0 0 154 0 0,0 0 94 0 0,0 0-95 0 0,0 0-269 0 0,0 0-280 0 0,0 0-268 0 0,0 0-211 0 0,0 0-141 0 0,0 0-125 0 0,10-15-42 0 0,67-118 331 0 0,1-42 301 0 0,-70 159-905 0 0,-4 22-174 0 0,-3 31-54 0 0,-1-31 305 0 0,0 27-22 0 0,9 108-32 0 0,-7-136-12 0 0,-1 1 1 0 0,1 0-1 0 0,0-1 1 0 0,0 1 0 0 0,1-1-1 0 0,0 0 1 0 0,0 1 0 0 0,0-1-1 0 0,0-1 1 0 0,1 1-1 0 0,0 0 1 0 0,0-1 0 0 0,0 0-1 0 0,0 0 1 0 0,1 0 0 0 0,-1 0-1 0 0,1-1 1 0 0,0 0 0 0 0,0 0-1 0 0,1 0 1 0 0,-1-1-1 0 0,1 1-6 0 0,0-1 69 0 0,1 0 0 0 0,-1-1 0 0 0,0 1 1 0 0,1-2-1 0 0,-1 1 0 0 0,0 0 0 0 0,1-1 0 0 0,-1-1 0 0 0,1 1 0 0 0,-1-1 0 0 0,0 0 0 0 0,1 0 0 0 0,-1-1 0 0 0,0 1 0 0 0,0-1 0 0 0,0-1 0 0 0,0 1 0 0 0,0-1 0 0 0,0 0 0 0 0,-1-1 0 0 0,0 1 0 0 0,1-1 0 0 0,-1 0 0 0 0,-1 0 0 0 0,1-1 0 0 0,-1 0 0 0 0,1 1 0 0 0,-1-2 0 0 0,1-1-69 0 0,4-5 55 0 0,-1 0 1 0 0,0 0-1 0 0,-1-1 1 0 0,0 0-1 0 0,-1 0 1 0 0,-1-1-1 0 0,0 0 1 0 0,0 0-1 0 0,-2 0 1 0 0,0 0-1 0 0,0-1 1 0 0,0-10-56 0 0,-7-48-1112 0 0,-5 44-5821 0 0,5 21-5309 0 0</inkml:trace>
  <inkml:trace contextRef="#ctx0" brushRef="#br0" timeOffset="31162.933">383 2088 0 0 0,'0'0'628'0'0,"0"0"579"0"0,0 0 71 0 0,0 0-139 0 0,0 0-162 0 0,0 0-123 0 0,0 0-82 0 0,0 0 0 0 0,0 0 104 0 0,0 0 48 0 0,0 0-1 0 0,0 0-77 0 0,4-2-147 0 0,26-17 2239 0 0,-13-2 1603 0 0,5-14-2825 0 0,8-9-1197 0 0,85-99 940 0 0,-106 131-1228 0 0,-10 12 303 0 0,-5 7-569 0 0,-19 16-774 0 0,17-17-1162 0 0,6-2-7218 0 0,2-4-2208 0 0</inkml:trace>
  <inkml:trace contextRef="#ctx0" brushRef="#br0" timeOffset="32398.316">1943 2515 6841 0 0,'0'0'879'0'0,"0"0"-344"0"0,0 0 23 0 0,0 0 330 0 0,0 0 417 0 0,0 0 198 0 0,0 0 23 0 0,0 0-110 0 0,0 0-231 0 0,0 0-167 0 0,0 0-128 0 0,0 0-111 0 0,23-1-66 0 0,73-5-47 0 0,-25-19 635 0 0,-55 13-965 0 0,-8 9-245 0 0,0-1 0 0 0,-1 0-1 0 0,0 0 1 0 0,0 0-1 0 0,0-1 1 0 0,0 0-1 0 0,-1-1 1 0 0,0 1 0 0 0,0-1-1 0 0,0-1 1 0 0,-1 1-1 0 0,1-1 1 0 0,-2 0 0 0 0,1 0-1 0 0,-1 0 1 0 0,0 0-1 0 0,-1-1 1 0 0,1 0-1 0 0,-2 0 1 0 0,1 0 0 0 0,-1 0-1 0 0,0 0 1 0 0,-1 0-1 0 0,0-1 1 0 0,0-1-91 0 0,-3 7-8 0 0,-1 0 1 0 0,1 1-1 0 0,-1-1 0 0 0,0 1 0 0 0,0-1 1 0 0,0 1-1 0 0,0 0 0 0 0,0 0 1 0 0,0 0-1 0 0,-1 1 0 0 0,1-1 1 0 0,-1 1-1 0 0,1-1 0 0 0,-1 1 0 0 0,0 0 1 0 0,1 1-1 0 0,-1-1 0 0 0,0 1 1 0 0,0 0-1 0 0,1-1 0 0 0,-1 2 1 0 0,-3-1 7 0 0,-8 2-27 0 0,0 0 1 0 0,1 1-1 0 0,-1 0 1 0 0,1 1 0 0 0,0 1-1 0 0,0 1 1 0 0,0 0 0 0 0,1 0-1 0 0,0 1 1 0 0,0 1 0 0 0,1 0-1 0 0,0 1 1 0 0,0 0 0 0 0,1 1-1 0 0,0 0 1 0 0,1 1 0 0 0,0 0-1 0 0,1 1 1 0 0,0 0-1 0 0,1 0 1 0 0,0 1 0 0 0,1 0-1 0 0,0 0 1 0 0,1 1 0 0 0,-1 4 26 0 0,5-14-1 0 0,0 0 0 0 0,1-1 0 0 0,-1 1 0 0 0,1 0 0 0 0,0 0 0 0 0,0 0 0 0 0,0 0 0 0 0,0 0 0 0 0,1 1 0 0 0,-1-1 0 0 0,1 0 0 0 0,0 0 0 0 0,1 0 0 0 0,-1 0 1 0 0,1 1-1 0 0,-1-1 0 0 0,1 0 0 0 0,1 0 0 0 0,-1 0 0 0 0,0 0 0 0 0,1-1 0 0 0,0 1 0 0 0,0 0 0 0 0,0-1 0 0 0,0 1 0 0 0,1-1 0 0 0,-1 0 0 0 0,1 1 0 0 0,0-1 0 0 0,0-1 0 0 0,0 1 0 0 0,0 0 0 0 0,1-1 1 0 0,-1 1-1 0 0,1-1 0 0 0,-1 0 0 0 0,1 0 0 0 0,2 0 1 0 0,11 4 47 0 0,0-1 0 0 0,0-1 0 0 0,0-1-1 0 0,1 0 1 0 0,-1-1 0 0 0,1-1 0 0 0,0-1 0 0 0,0 0 0 0 0,-1-1 0 0 0,1-1 0 0 0,0-1 0 0 0,-1 0 0 0 0,0-2 0 0 0,2 0-47 0 0,33-12 292 0 0,-2-1-1 0 0,1-4 1 0 0,44-25-292 0 0,-67 34 116 0 0,0-1 1 0 0,-2-1-1 0 0,0-1 1 0 0,0-2-1 0 0,-2 0 1 0 0,0-2-1 0 0,-1 0 0 0 0,-1-2 1 0 0,-1 0-1 0 0,-1-2 1 0 0,-2 0-1 0 0,0-1 0 0 0,-1-1 1 0 0,1-4-117 0 0,-9 12 13 0 0,0-2 1 0 0,-1 1 0 0 0,-1-1-1 0 0,-1 0 1 0 0,0-1 0 0 0,-2 0-1 0 0,0 1 1 0 0,-2-1-1 0 0,0 0 1 0 0,-1-1 0 0 0,-1 1-1 0 0,-2 0 1 0 0,1 0 0 0 0,-2 0-1 0 0,-1 0 1 0 0,-1 1 0 0 0,-1-1-1 0 0,-5-13-13 0 0,10 30-1 0 0,-1 1 0 0 0,1 0 0 0 0,0 0 0 0 0,-1 0 0 0 0,0 0 0 0 0,0 0 0 0 0,0 0 0 0 0,0 0 0 0 0,0 1-1 0 0,0-1 1 0 0,-1 1 0 0 0,1-1 0 0 0,-1 1 0 0 0,0 0 0 0 0,0 0 0 0 0,1 0 0 0 0,-1 0 0 0 0,-1 1 0 0 0,1-1 0 0 0,0 1 0 0 0,0 0 0 0 0,0 0 0 0 0,-1 0 0 0 0,1 0-1 0 0,-1 1 1 0 0,1-1 0 0 0,0 1 0 0 0,-1 0 0 0 0,1 0 0 0 0,-1 0 0 0 0,1 0 0 0 0,-1 1 0 0 0,1-1 0 0 0,0 1 0 0 0,-1 0 0 0 0,1 0 0 0 0,0 0 0 0 0,-1 1 0 0 0,1-1-1 0 0,0 1 1 0 0,0 0 0 0 0,0-1 0 0 0,1 1 0 0 0,-1 1 0 0 0,0-1 1 0 0,-5 13 2 0 0,1 1 0 0 0,0-1 0 0 0,1 2 0 0 0,1-1 0 0 0,0 1 0 0 0,1-1 0 0 0,1 1-1 0 0,1 0 1 0 0,0 0 0 0 0,1 1 0 0 0,1-1 0 0 0,1 0 0 0 0,0 0 0 0 0,1 0 0 0 0,1 0 0 0 0,3 8-2 0 0,92 431 352 0 0,-90-420-304 0 0,-2 0 1 0 0,-1 0 0 0 0,-2 1-1 0 0,-1 0 1 0 0,-3 27-49 0 0,-18-16 78 0 0,17-48-125 0 0,0 1 0 0 0,0 0 0 0 0,0 0 0 0 0,-1-1 1 0 0,1 1-1 0 0,0-1 0 0 0,0 0 0 0 0,0 1 0 0 0,0-1 0 0 0,0 0 0 0 0,-1 0 0 0 0,1-1 0 0 0,0 1 0 0 0,0 0 0 0 0,0-1 0 0 0,0 1 0 0 0,0-1 0 0 0,0 0 0 0 0,0 1 0 0 0,0-1 0 0 0,0 0 0 0 0,0 0 0 0 0,0-1 0 0 0,0 1 0 0 0,1 0 1 0 0,-1-1-1 0 0,1 1 0 0 0,-1 0 0 0 0,1-1 0 0 0,-1 0 0 0 0,1 1 0 0 0,-1-2 47 0 0,-40-59-7468 0 0,37 50 1386 0 0,1-3-5333 0 0</inkml:trace>
  <inkml:trace contextRef="#ctx0" brushRef="#br0" timeOffset="32646.383">2333 2276 14899 0 0,'0'0'1088'0'0,"0"0"-295"0"0,0 0 57 0 0,0 0 221 0 0,0 0 162 0 0,0 0 70 0 0,0 0-117 0 0,0 0-191 0 0,0 0-134 0 0,0 0-129 0 0,33-4-115 0 0,105-15-95 0 0,155-24 1314 0 0,-102 36-1708 0 0,-143 30-1080 0 0,-37-3-5934 0 0,-11-16-2956 0 0</inkml:trace>
  <inkml:trace contextRef="#ctx0" brushRef="#br0" timeOffset="32876.75">3235 2453 15667 0 0,'0'0'1273'0'0,"0"0"-224"0"0,0 0-162 0 0,0 0-8 0 0,0 0-48 0 0,0 0-119 0 0,0 0-191 0 0,0 0-190 0 0,0 0-140 0 0,0 0-94 0 0,0 0-57 0 0,6 31-79 0 0,17 95-89 0 0,-21-115-932 0 0,2 9 2753 0 0,-4-18-5366 0 0,0-1-5493 0 0,0-1-939 0 0</inkml:trace>
  <inkml:trace contextRef="#ctx0" brushRef="#br0" timeOffset="33110.905">3252 2221 16780 0 0,'0'0'1536'0'0,"0"0"-608"0"0,0 0-224 0 0,0 0-128 0 0,0 0-112 0 0,0 0-111 0 0,0 0-145 0 0,0 0-144 0 0,0 0-80 0 0,0 0-120 0 0,0 0-64 0 0,0 0-129 0 0,0 0-255 0 0,0 0-488 0 0,66-74-1897 0 0,-55 81-9169 0 0</inkml:trace>
  <inkml:trace contextRef="#ctx0" brushRef="#br0" timeOffset="33343.339">3767 2309 15563 0 0,'0'0'2118'0'0,"0"0"-451"0"0,0 0-87 0 0,0 0-33 0 0,0 0-157 0 0,0 0-295 0 0,0 0-340 0 0,0 0-260 0 0,0 0-163 0 0,0 0-72 0 0,0 0-66 0 0,0 0-54 0 0,0 0-36 0 0,-23 18-27 0 0,-74 58-21 0 0,37-8-40 0 0,56-63-16 0 0,-1 0 1 0 0,1 1 0 0 0,0-1 0 0 0,0 1 0 0 0,1 0-1 0 0,0 0 1 0 0,0 0 0 0 0,0 1 0 0 0,1-1 0 0 0,0 1 0 0 0,0-1-1 0 0,0 1 1 0 0,1 0 0 0 0,0-1 0 0 0,1 1 0 0 0,-1 0-1 0 0,1 0 1 0 0,1 0 0 0 0,-1 0 0 0 0,1-1 0 0 0,0 1 0 0 0,1 0-1 0 0,-1-1 1 0 0,1 1 0 0 0,1-1 0 0 0,0 3-1 0 0,6-2 24 0 0,0 0 0 0 0,1-1 1 0 0,-1 1-1 0 0,1-2 0 0 0,1 0 1 0 0,-1 0-1 0 0,1 0 0 0 0,0-2 0 0 0,0 1 1 0 0,0-1-1 0 0,0-1 0 0 0,0 0 1 0 0,1-1-1 0 0,-1 0 0 0 0,1 0 0 0 0,-1-1 1 0 0,1-1-1 0 0,-1 0 0 0 0,0-1 1 0 0,1 0-1 0 0,-1 0 0 0 0,0-2 0 0 0,0 1 1 0 0,4-3-25 0 0,113-44-234 0 0,-82 17-6819 0 0,-39 28-5211 0 0</inkml:trace>
  <inkml:trace contextRef="#ctx0" brushRef="#br0" timeOffset="34101.132">4908 2313 2737 0 0,'0'0'1360'0'0,"0"0"42"0"0,0 0 191 0 0,0 0 158 0 0,0 0 38 0 0,0 0-164 0 0,0 0-324 0 0,0 0-244 0 0,0 0-169 0 0,0 0-113 0 0,0 0-43 0 0,-8-6-25 0 0,-27-19-71 0 0,32 24-505 0 0,0-1 1 0 0,0 1-1 0 0,0 0 0 0 0,0 0 0 0 0,0 0 0 0 0,-1 1 0 0 0,1-1 0 0 0,0 1 1 0 0,-1-1-1 0 0,1 1 0 0 0,0 0 0 0 0,0 1 0 0 0,-1-1 0 0 0,1 0 1 0 0,0 1-1 0 0,-1 0 0 0 0,1 0 0 0 0,-1 0-131 0 0,-1 1 186 0 0,-10 3 47 0 0,0 1-1 0 0,0 0 0 0 0,1 1 0 0 0,0 1 1 0 0,0 0-1 0 0,1 1 0 0 0,0 1 1 0 0,1 0-1 0 0,0 1 0 0 0,0 0 0 0 0,1 0 1 0 0,1 1-1 0 0,-4 6-232 0 0,7-10 65 0 0,0 1 0 0 0,0-1 0 0 0,1 1 0 0 0,0 1 0 0 0,1-1 0 0 0,0 1 0 0 0,1 0 0 0 0,0 0-1 0 0,0 0 1 0 0,1 1 0 0 0,0-1 0 0 0,1 1 0 0 0,0 0 0 0 0,1 8-65 0 0,0-14 8 0 0,1 0-1 0 0,0 0 0 0 0,1 0 0 0 0,-1-1 1 0 0,1 1-1 0 0,0 0 0 0 0,0 0 1 0 0,0 0-1 0 0,1-1 0 0 0,0 1 0 0 0,0 0 1 0 0,0-1-1 0 0,0 0 0 0 0,1 1 0 0 0,0-1 1 0 0,0 0-1 0 0,0-1 0 0 0,0 1 1 0 0,0 0-1 0 0,1-1 0 0 0,0 0 0 0 0,0 0 1 0 0,0 0-1 0 0,1 1-7 0 0,9 3 10 0 0,-1-1-1 0 0,2-1 1 0 0,-1 0-1 0 0,0-1 1 0 0,1 0 0 0 0,0-1-1 0 0,0-1 1 0 0,0-1-1 0 0,0 0 1 0 0,0 0 0 0 0,0-2-1 0 0,0 0 1 0 0,0 0-1 0 0,0-2 1 0 0,4-1-10 0 0,139-35-1416 0 0,-108 21-1692 0 0,-1-1-3677 0 0,-30 11-4549 0 0</inkml:trace>
  <inkml:trace contextRef="#ctx0" brushRef="#br0" timeOffset="35098.336">5488 2372 5689 0 0,'0'0'2578'0'0,"0"0"-1079"0"0,0 0-221 0 0,0 0 170 0 0,0 0 155 0 0,0 0-61 0 0,0 0-242 0 0,-31 17-245 0 0,-100 55-182 0 0,53-10 478 0 0,39-22-580 0 0,30-34-682 0 0,1 1-1 0 0,-1 1 1 0 0,2 0 0 0 0,-1 0 0 0 0,1 0 0 0 0,0 1 0 0 0,1 0-1 0 0,0 0 1 0 0,0 0 0 0 0,1 1 0 0 0,0 0 0 0 0,1 0 0 0 0,0 0-1 0 0,1 1 1 0 0,0 0 0 0 0,0-1 0 0 0,1 2-89 0 0,2-10 18 0 0,1-1 0 0 0,-1 1 1 0 0,0 0-1 0 0,1-1 0 0 0,-1 1 0 0 0,1-1 1 0 0,0 1-1 0 0,-1-1 0 0 0,1 1 0 0 0,0-1 0 0 0,0 1 1 0 0,0-1-1 0 0,0 0 0 0 0,0 1 0 0 0,0-1 1 0 0,1 0-1 0 0,-1 0 0 0 0,0 0 0 0 0,0 0 1 0 0,1 0-1 0 0,-1 0 0 0 0,1 0 0 0 0,-1-1 1 0 0,1 1-1 0 0,-1 0 0 0 0,1-1 0 0 0,-1 1 1 0 0,1-1-1 0 0,0 0 0 0 0,-1 1 0 0 0,1-1 1 0 0,0 0-1 0 0,-1 0 0 0 0,1 0 0 0 0,0 0 1 0 0,-1 0-1 0 0,2-1-18 0 0,62-11 825 0 0,-9-15-633 0 0,-2-3 0 0 0,0-2 0 0 0,-3-3 0 0 0,0-2 0 0 0,-3-2 0 0 0,-1-2 0 0 0,22-26-192 0 0,-45 42 63 0 0,-34 57 105 0 0,5-24-166 0 0,0 0-1 0 0,0 0 1 0 0,1 1 0 0 0,1 0-1 0 0,0-1 1 0 0,0 1-1 0 0,0 0 1 0 0,1 1 0 0 0,0-1-1 0 0,1 0 1 0 0,0 1-1 0 0,1-1 1 0 0,0 0 0 0 0,0 1-1 0 0,1-1 1 0 0,0 1-1 0 0,1-1 1 0 0,0 0 0 0 0,0 0-1 0 0,1 0 1 0 0,0 0-1 0 0,1 0 1 0 0,0-1 0 0 0,0 1-1 0 0,3 2-1 0 0,-1-5 25 0 0,0 0 0 0 0,1-1 0 0 0,0 0 0 0 0,0 0 0 0 0,0 0-1 0 0,1-1 1 0 0,-1 0 0 0 0,1-1 0 0 0,0 0 0 0 0,0 0 0 0 0,0 0 0 0 0,1-1 0 0 0,-1 0-1 0 0,1-1 1 0 0,-1 0 0 0 0,1 0 0 0 0,-1-1 0 0 0,1 0 0 0 0,0-1 0 0 0,-1 0 0 0 0,1 0 0 0 0,-1 0-1 0 0,0-1 1 0 0,1-1 0 0 0,-1 1 0 0 0,0-2 0 0 0,0 1 0 0 0,0-1 0 0 0,-1 0 0 0 0,0 0-1 0 0,1-1 1 0 0,-1 0-25 0 0,285-270 776 0 0,-270 258-736 0 0,-13 9-40 0 0,-1 1 0 0 0,1 0 0 0 0,0 0-1 0 0,1 1 1 0 0,-1 0 0 0 0,1 1 0 0 0,0 0 0 0 0,1 1 0 0 0,-1 0-1 0 0,1 0 1 0 0,0 1 0 0 0,0 1 0 0 0,0-1 0 0 0,3 1 0 0 0,-12 4 1 0 0,0-1-1 0 0,0 1 1 0 0,0-1 0 0 0,-1 1 0 0 0,1 0-1 0 0,0-1 1 0 0,-1 1 0 0 0,1 0-1 0 0,-1 0 1 0 0,0 0 0 0 0,0 0 0 0 0,0 1-1 0 0,0-1 1 0 0,0 0 0 0 0,0 0 0 0 0,0 1-1 0 0,-1-1 1 0 0,1 0 0 0 0,-1 1 0 0 0,0-1-1 0 0,0 0 1 0 0,0 1 0 0 0,0-1-1 0 0,0 0 1 0 0,0 1 0 0 0,0-1 0 0 0,-1 0-1 0 0,0 1 1 0 0,1-1 0 0 0,-2 2-1 0 0,2 7 2 0 0,0 1 8 0 0,0-1 0 0 0,-1 0 1 0 0,-1 0-1 0 0,0 0 0 0 0,0 0 1 0 0,-1 0-1 0 0,0 0 0 0 0,-1 0 0 0 0,0-1 1 0 0,-1 0-1 0 0,0 0 0 0 0,-1 0 1 0 0,0 0-1 0 0,-3 2-10 0 0,0 2-2 0 0,-1 1 0 0 0,-1-2 0 0 0,0 1 0 0 0,-1-2 1 0 0,0 1-1 0 0,-1-2 0 0 0,-1 1 0 0 0,0-2 0 0 0,0 0 0 0 0,-11 5 2 0 0,8-10-76 0 0,21-6-221 0 0,156-39 218 0 0,-121 40 113 0 0,-14 2 24 0 0,-1-2 0 0 0,1-1-1 0 0,0 0 1 0 0,-1-2 0 0 0,0-1 0 0 0,1-1-1 0 0,-2-1 1 0 0,5-2-58 0 0,-15 3 53 0 0,0-1 0 0 0,-1 0 0 0 0,1 0 1 0 0,-1-1-1 0 0,-1-1 0 0 0,0 0 0 0 0,0-1 0 0 0,0 0 0 0 0,-1 0 0 0 0,0-1 0 0 0,-1 0 0 0 0,0-1 0 0 0,-1 0 1 0 0,0-1-1 0 0,-1 1 0 0 0,4-10-53 0 0,-2 3 15 0 0,0 0 1 0 0,-1-1 0 0 0,-1 0 0 0 0,-1 0-1 0 0,-1 0 1 0 0,-1-1 0 0 0,0 0-1 0 0,-2 0 1 0 0,0-1-16 0 0,-2 18-4 0 0,0 1 1 0 0,-1 0-1 0 0,0-1 0 0 0,1 1 1 0 0,-1-1-1 0 0,0 1 0 0 0,0 0 1 0 0,0 0-1 0 0,-1 0 0 0 0,1-1 0 0 0,0 1 1 0 0,-1 0-1 0 0,1 1 0 0 0,-1-1 1 0 0,0 0-1 0 0,0 0 0 0 0,0 1 1 0 0,1-1-1 0 0,-2 1 0 0 0,1-1 0 0 0,0 1 1 0 0,0 0-1 0 0,0 0 0 0 0,0 0 1 0 0,-1 0-1 0 0,1 0 0 0 0,-1 1 1 0 0,1-1-1 0 0,0 1 0 0 0,-1-1 1 0 0,1 1-1 0 0,-1 0 0 0 0,1 0 0 0 0,-1 0 1 0 0,1 0-1 0 0,-1 1 0 0 0,1-1 1 0 0,-1 1-1 0 0,1-1 0 0 0,0 1 1 0 0,-1 0-1 0 0,1 0 0 0 0,0 0 0 0 0,0 0 1 0 0,-1 0-1 0 0,1 1 0 0 0,0-1 1 0 0,-2 2 3 0 0,-8 7-5 0 0,-1 0 1 0 0,1 1-1 0 0,1 0 0 0 0,0 1 1 0 0,0 0-1 0 0,1 0 1 0 0,1 1-1 0 0,0 1 1 0 0,1 0-1 0 0,0 0 0 0 0,1 0 1 0 0,1 1-1 0 0,0 0 1 0 0,1 0-1 0 0,1 1 1 0 0,0-1-1 0 0,1 1 0 0 0,1 0 1 0 0,1 0-1 0 0,0 0 1 0 0,0 1 4 0 0,4-6 22 0 0,1 0 1 0 0,0 0-1 0 0,0 0 1 0 0,1 0-1 0 0,1-1 1 0 0,-1 0 0 0 0,2 0-1 0 0,-1 0 1 0 0,1-1-1 0 0,1 0 1 0 0,0 0-1 0 0,0-1 1 0 0,1 0-1 0 0,0-1 1 0 0,0 1-1 0 0,0-2 1 0 0,1 1 0 0 0,0-2-1 0 0,1 1 1 0 0,-1-1-1 0 0,1-1 1 0 0,1 1-23 0 0,4 1 70 0 0,-1-1 1 0 0,1-1-1 0 0,0 0 1 0 0,1-1-1 0 0,-1 0 1 0 0,0-2 0 0 0,1 0-1 0 0,0 0 1 0 0,16-3-71 0 0,-23 1-83 0 0,0 0 0 0 0,0-1 0 0 0,-1 0 0 0 0,1 0 0 0 0,0-1 0 0 0,-1 0 1 0 0,1-1-1 0 0,-1 0 0 0 0,0-1 0 0 0,0 0 0 0 0,-1 0 0 0 0,0-1 1 0 0,1 0-1 0 0,-2 0 0 0 0,1-1 0 0 0,4-5 83 0 0,-8 2-2348 0 0,-2 3-4294 0 0,-2 3-6297 0 0</inkml:trace>
  <inkml:trace contextRef="#ctx0" brushRef="#br0" timeOffset="40916.63">7392 2751 560 0 0,'0'0'1755'0'0,"0"0"-655"0"0,0 0-226 0 0,0 0 158 0 0,0 0 276 0 0,0 0 133 0 0,0 0-28 0 0,0 0-180 0 0,0 0-287 0 0,0 0-224 0 0,0 0-151 0 0,7 4 4897 0 0,-37 32-2542 0 0,110-69-1547 0 0,-148 63-1529 0 0,60-25-419 0 0,-9 7-5053 0 0,9-7-5740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C7262-338B-43DD-B723-1D399B106AF4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489A728-E572-47E2-AE05-0F70427E0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7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2E79-4A7A-4B81-9AD9-BE6D51B1ACA4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</a:t>
            </a:r>
            <a:r>
              <a:rPr lang="en-US" err="1"/>
              <a:t>Dugger</a:t>
            </a:r>
            <a:r>
              <a:rPr lang="en-US"/>
              <a:t>, July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D502-792B-441D-B0F2-A7823674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C591-4911-4CE1-BDE5-CA73653BD6D3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FEBF-12D9-4B63-80C9-AC2EC862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3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628D-0069-4B42-9B8B-E46199A80FA9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D38B-F386-4A81-A6E2-2FEF158BA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4F41-63FC-44E3-9837-CE29A4661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2713-2856-4600-B412-1CF3AF4AB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2586-AFFA-4359-9FD6-92186449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3949-BF25-4CC5-B166-C0017BB51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3373-B8CB-4528-BCAA-F54F84A45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7EEE-DD79-47C0-A320-9B1F19ECD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3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2D2A-1B7B-42C3-A39C-FE196C8B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6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265-C3E0-431A-B61E-8F6A1C53E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4D2D-A6EE-4899-973F-CF8FF9C9D12F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A499-14B1-4141-8B47-F388188B2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BCC6-7C5C-4374-8AA6-54E1C09F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8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9F2A-3A1D-469E-B517-0152047D3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EDEB-0BAB-4ECB-8983-C9D26F3EB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2C1F-3D33-44D6-86C2-81BA1FAE5932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E403-7565-40BD-ABD8-67E88CCEB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8B0-7373-4C28-9177-1F6F76DE4BD9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7DC3-70DB-4631-B147-E2A4DDB8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FB66-6DEC-42E3-BD7A-9E7788CA7E89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851A-17E4-44F0-B24B-C4EAC964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466C-41B5-486A-B60B-B7A9740CAFD5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4758-DE6A-4F7F-A0AE-317DE9E0D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B636-6578-4011-ACD9-3D2DD7B42BDB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4C33-9BFB-4386-B4D4-3309C16DD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09FC-2D94-4786-B5DE-1B6CE5DB61E4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3E05-C0C9-45C9-9148-9BDAD060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E426-7615-4347-BDE6-297B8C55BF23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0C6C-8356-449D-9991-A8B1E3F9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" t="-100"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54E38-6604-42F9-97BF-AA3C0DE934F2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24600"/>
            <a:ext cx="365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8153400" y="59436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E74FC-11B3-447D-95B5-72066D985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656E51-531B-42E0-A7F1-1459E8596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5.xml"/><Relationship Id="rId117" Type="http://schemas.openxmlformats.org/officeDocument/2006/relationships/customXml" Target="../ink/ink191.xml"/><Relationship Id="rId21" Type="http://schemas.openxmlformats.org/officeDocument/2006/relationships/image" Target="../media/image1110.png"/><Relationship Id="rId42" Type="http://schemas.openxmlformats.org/officeDocument/2006/relationships/customXml" Target="../ink/ink153.xml"/><Relationship Id="rId47" Type="http://schemas.openxmlformats.org/officeDocument/2006/relationships/image" Target="../media/image24.png"/><Relationship Id="rId63" Type="http://schemas.openxmlformats.org/officeDocument/2006/relationships/image" Target="../media/image32.png"/><Relationship Id="rId68" Type="http://schemas.openxmlformats.org/officeDocument/2006/relationships/customXml" Target="../ink/ink166.xml"/><Relationship Id="rId84" Type="http://schemas.openxmlformats.org/officeDocument/2006/relationships/customXml" Target="../ink/ink174.xml"/><Relationship Id="rId89" Type="http://schemas.openxmlformats.org/officeDocument/2006/relationships/image" Target="../media/image45.png"/><Relationship Id="rId112" Type="http://schemas.openxmlformats.org/officeDocument/2006/relationships/image" Target="../media/image56.png"/><Relationship Id="rId16" Type="http://schemas.openxmlformats.org/officeDocument/2006/relationships/customXml" Target="../ink/ink140.xml"/><Relationship Id="rId107" Type="http://schemas.openxmlformats.org/officeDocument/2006/relationships/customXml" Target="../ink/ink186.xml"/><Relationship Id="rId11" Type="http://schemas.openxmlformats.org/officeDocument/2006/relationships/image" Target="../media/image610.png"/><Relationship Id="rId32" Type="http://schemas.openxmlformats.org/officeDocument/2006/relationships/customXml" Target="../ink/ink148.xml"/><Relationship Id="rId37" Type="http://schemas.openxmlformats.org/officeDocument/2006/relationships/image" Target="../media/image1910.png"/><Relationship Id="rId53" Type="http://schemas.openxmlformats.org/officeDocument/2006/relationships/image" Target="../media/image27.png"/><Relationship Id="rId58" Type="http://schemas.openxmlformats.org/officeDocument/2006/relationships/customXml" Target="../ink/ink161.xml"/><Relationship Id="rId74" Type="http://schemas.openxmlformats.org/officeDocument/2006/relationships/customXml" Target="../ink/ink169.xml"/><Relationship Id="rId79" Type="http://schemas.openxmlformats.org/officeDocument/2006/relationships/image" Target="../media/image40.png"/><Relationship Id="rId102" Type="http://schemas.openxmlformats.org/officeDocument/2006/relationships/customXml" Target="../ink/ink183.xml"/><Relationship Id="rId5" Type="http://schemas.openxmlformats.org/officeDocument/2006/relationships/image" Target="../media/image3100.png"/><Relationship Id="rId90" Type="http://schemas.openxmlformats.org/officeDocument/2006/relationships/customXml" Target="../ink/ink177.xml"/><Relationship Id="rId95" Type="http://schemas.openxmlformats.org/officeDocument/2006/relationships/image" Target="../media/image48.png"/><Relationship Id="rId22" Type="http://schemas.openxmlformats.org/officeDocument/2006/relationships/customXml" Target="../ink/ink143.xml"/><Relationship Id="rId27" Type="http://schemas.openxmlformats.org/officeDocument/2006/relationships/image" Target="../media/image1410.png"/><Relationship Id="rId43" Type="http://schemas.openxmlformats.org/officeDocument/2006/relationships/image" Target="../media/image2210.png"/><Relationship Id="rId48" Type="http://schemas.openxmlformats.org/officeDocument/2006/relationships/customXml" Target="../ink/ink156.xml"/><Relationship Id="rId64" Type="http://schemas.openxmlformats.org/officeDocument/2006/relationships/customXml" Target="../ink/ink164.xml"/><Relationship Id="rId69" Type="http://schemas.openxmlformats.org/officeDocument/2006/relationships/image" Target="../media/image35.png"/><Relationship Id="rId113" Type="http://schemas.openxmlformats.org/officeDocument/2006/relationships/customXml" Target="../ink/ink189.xml"/><Relationship Id="rId118" Type="http://schemas.openxmlformats.org/officeDocument/2006/relationships/image" Target="../media/image59.png"/><Relationship Id="rId80" Type="http://schemas.openxmlformats.org/officeDocument/2006/relationships/customXml" Target="../ink/ink172.xml"/><Relationship Id="rId85" Type="http://schemas.openxmlformats.org/officeDocument/2006/relationships/image" Target="../media/image43.png"/><Relationship Id="rId12" Type="http://schemas.openxmlformats.org/officeDocument/2006/relationships/customXml" Target="../ink/ink138.xml"/><Relationship Id="rId17" Type="http://schemas.openxmlformats.org/officeDocument/2006/relationships/image" Target="../media/image910.png"/><Relationship Id="rId33" Type="http://schemas.openxmlformats.org/officeDocument/2006/relationships/image" Target="../media/image1710.png"/><Relationship Id="rId38" Type="http://schemas.openxmlformats.org/officeDocument/2006/relationships/customXml" Target="../ink/ink151.xml"/><Relationship Id="rId59" Type="http://schemas.openxmlformats.org/officeDocument/2006/relationships/image" Target="../media/image30.png"/><Relationship Id="rId103" Type="http://schemas.openxmlformats.org/officeDocument/2006/relationships/customXml" Target="../ink/ink184.xml"/><Relationship Id="rId108" Type="http://schemas.openxmlformats.org/officeDocument/2006/relationships/image" Target="../media/image54.png"/><Relationship Id="rId54" Type="http://schemas.openxmlformats.org/officeDocument/2006/relationships/customXml" Target="../ink/ink159.xml"/><Relationship Id="rId70" Type="http://schemas.openxmlformats.org/officeDocument/2006/relationships/customXml" Target="../ink/ink167.xml"/><Relationship Id="rId75" Type="http://schemas.openxmlformats.org/officeDocument/2006/relationships/image" Target="../media/image38.png"/><Relationship Id="rId91" Type="http://schemas.openxmlformats.org/officeDocument/2006/relationships/image" Target="../media/image46.png"/><Relationship Id="rId96" Type="http://schemas.openxmlformats.org/officeDocument/2006/relationships/customXml" Target="../ink/ink18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5.xml"/><Relationship Id="rId23" Type="http://schemas.openxmlformats.org/officeDocument/2006/relationships/image" Target="../media/image1210.png"/><Relationship Id="rId28" Type="http://schemas.openxmlformats.org/officeDocument/2006/relationships/customXml" Target="../ink/ink146.xml"/><Relationship Id="rId49" Type="http://schemas.openxmlformats.org/officeDocument/2006/relationships/image" Target="../media/image25.png"/><Relationship Id="rId114" Type="http://schemas.openxmlformats.org/officeDocument/2006/relationships/image" Target="../media/image57.png"/><Relationship Id="rId119" Type="http://schemas.openxmlformats.org/officeDocument/2006/relationships/image" Target="../media/image60.png"/><Relationship Id="rId10" Type="http://schemas.openxmlformats.org/officeDocument/2006/relationships/customXml" Target="../ink/ink137.xml"/><Relationship Id="rId31" Type="http://schemas.openxmlformats.org/officeDocument/2006/relationships/image" Target="../media/image1610.png"/><Relationship Id="rId44" Type="http://schemas.openxmlformats.org/officeDocument/2006/relationships/customXml" Target="../ink/ink154.xml"/><Relationship Id="rId52" Type="http://schemas.openxmlformats.org/officeDocument/2006/relationships/customXml" Target="../ink/ink158.xml"/><Relationship Id="rId60" Type="http://schemas.openxmlformats.org/officeDocument/2006/relationships/customXml" Target="../ink/ink162.xml"/><Relationship Id="rId65" Type="http://schemas.openxmlformats.org/officeDocument/2006/relationships/image" Target="../media/image33.png"/><Relationship Id="rId73" Type="http://schemas.openxmlformats.org/officeDocument/2006/relationships/image" Target="../media/image37.png"/><Relationship Id="rId78" Type="http://schemas.openxmlformats.org/officeDocument/2006/relationships/customXml" Target="../ink/ink171.xml"/><Relationship Id="rId81" Type="http://schemas.openxmlformats.org/officeDocument/2006/relationships/image" Target="../media/image41.png"/><Relationship Id="rId86" Type="http://schemas.openxmlformats.org/officeDocument/2006/relationships/customXml" Target="../ink/ink175.xml"/><Relationship Id="rId94" Type="http://schemas.openxmlformats.org/officeDocument/2006/relationships/customXml" Target="../ink/ink179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4" Type="http://schemas.openxmlformats.org/officeDocument/2006/relationships/customXml" Target="../ink/ink134.xml"/><Relationship Id="rId9" Type="http://schemas.openxmlformats.org/officeDocument/2006/relationships/image" Target="../media/image575.png"/><Relationship Id="rId13" Type="http://schemas.openxmlformats.org/officeDocument/2006/relationships/image" Target="../media/image710.png"/><Relationship Id="rId18" Type="http://schemas.openxmlformats.org/officeDocument/2006/relationships/customXml" Target="../ink/ink141.xml"/><Relationship Id="rId39" Type="http://schemas.openxmlformats.org/officeDocument/2006/relationships/image" Target="../media/image2010.png"/><Relationship Id="rId109" Type="http://schemas.openxmlformats.org/officeDocument/2006/relationships/customXml" Target="../ink/ink187.xml"/><Relationship Id="rId34" Type="http://schemas.openxmlformats.org/officeDocument/2006/relationships/customXml" Target="../ink/ink149.xml"/><Relationship Id="rId50" Type="http://schemas.openxmlformats.org/officeDocument/2006/relationships/customXml" Target="../ink/ink157.xml"/><Relationship Id="rId55" Type="http://schemas.openxmlformats.org/officeDocument/2006/relationships/image" Target="../media/image28.png"/><Relationship Id="rId76" Type="http://schemas.openxmlformats.org/officeDocument/2006/relationships/customXml" Target="../ink/ink170.xml"/><Relationship Id="rId97" Type="http://schemas.openxmlformats.org/officeDocument/2006/relationships/image" Target="../media/image49.png"/><Relationship Id="rId104" Type="http://schemas.openxmlformats.org/officeDocument/2006/relationships/image" Target="../media/image52.png"/><Relationship Id="rId7" Type="http://schemas.openxmlformats.org/officeDocument/2006/relationships/image" Target="../media/image4100.png"/><Relationship Id="rId71" Type="http://schemas.openxmlformats.org/officeDocument/2006/relationships/image" Target="../media/image36.png"/><Relationship Id="rId92" Type="http://schemas.openxmlformats.org/officeDocument/2006/relationships/customXml" Target="../ink/ink178.xml"/><Relationship Id="rId2" Type="http://schemas.openxmlformats.org/officeDocument/2006/relationships/customXml" Target="../ink/ink133.xml"/><Relationship Id="rId29" Type="http://schemas.openxmlformats.org/officeDocument/2006/relationships/image" Target="../media/image1510.png"/><Relationship Id="rId24" Type="http://schemas.openxmlformats.org/officeDocument/2006/relationships/customXml" Target="../ink/ink144.xml"/><Relationship Id="rId40" Type="http://schemas.openxmlformats.org/officeDocument/2006/relationships/customXml" Target="../ink/ink152.xml"/><Relationship Id="rId45" Type="http://schemas.openxmlformats.org/officeDocument/2006/relationships/image" Target="../media/image2310.png"/><Relationship Id="rId66" Type="http://schemas.openxmlformats.org/officeDocument/2006/relationships/customXml" Target="../ink/ink165.xml"/><Relationship Id="rId87" Type="http://schemas.openxmlformats.org/officeDocument/2006/relationships/image" Target="../media/image44.png"/><Relationship Id="rId110" Type="http://schemas.openxmlformats.org/officeDocument/2006/relationships/image" Target="../media/image55.png"/><Relationship Id="rId115" Type="http://schemas.openxmlformats.org/officeDocument/2006/relationships/customXml" Target="../ink/ink190.xml"/><Relationship Id="rId61" Type="http://schemas.openxmlformats.org/officeDocument/2006/relationships/image" Target="../media/image31.png"/><Relationship Id="rId82" Type="http://schemas.openxmlformats.org/officeDocument/2006/relationships/customXml" Target="../ink/ink173.xml"/><Relationship Id="rId19" Type="http://schemas.openxmlformats.org/officeDocument/2006/relationships/image" Target="../media/image1010.png"/><Relationship Id="rId14" Type="http://schemas.openxmlformats.org/officeDocument/2006/relationships/customXml" Target="../ink/ink139.xml"/><Relationship Id="rId30" Type="http://schemas.openxmlformats.org/officeDocument/2006/relationships/customXml" Target="../ink/ink147.xml"/><Relationship Id="rId35" Type="http://schemas.openxmlformats.org/officeDocument/2006/relationships/image" Target="../media/image1810.png"/><Relationship Id="rId56" Type="http://schemas.openxmlformats.org/officeDocument/2006/relationships/customXml" Target="../ink/ink160.xml"/><Relationship Id="rId77" Type="http://schemas.openxmlformats.org/officeDocument/2006/relationships/image" Target="../media/image39.png"/><Relationship Id="rId100" Type="http://schemas.openxmlformats.org/officeDocument/2006/relationships/customXml" Target="../ink/ink182.xml"/><Relationship Id="rId105" Type="http://schemas.openxmlformats.org/officeDocument/2006/relationships/customXml" Target="../ink/ink185.xml"/><Relationship Id="rId8" Type="http://schemas.openxmlformats.org/officeDocument/2006/relationships/customXml" Target="../ink/ink136.xml"/><Relationship Id="rId51" Type="http://schemas.openxmlformats.org/officeDocument/2006/relationships/image" Target="../media/image26.png"/><Relationship Id="rId72" Type="http://schemas.openxmlformats.org/officeDocument/2006/relationships/customXml" Target="../ink/ink168.xml"/><Relationship Id="rId93" Type="http://schemas.openxmlformats.org/officeDocument/2006/relationships/image" Target="../media/image47.png"/><Relationship Id="rId98" Type="http://schemas.openxmlformats.org/officeDocument/2006/relationships/customXml" Target="../ink/ink181.xml"/><Relationship Id="rId3" Type="http://schemas.openxmlformats.org/officeDocument/2006/relationships/image" Target="../media/image193.png"/><Relationship Id="rId25" Type="http://schemas.openxmlformats.org/officeDocument/2006/relationships/image" Target="../media/image1310.png"/><Relationship Id="rId46" Type="http://schemas.openxmlformats.org/officeDocument/2006/relationships/customXml" Target="../ink/ink155.xml"/><Relationship Id="rId67" Type="http://schemas.openxmlformats.org/officeDocument/2006/relationships/image" Target="../media/image34.png"/><Relationship Id="rId116" Type="http://schemas.openxmlformats.org/officeDocument/2006/relationships/image" Target="../media/image58.png"/><Relationship Id="rId20" Type="http://schemas.openxmlformats.org/officeDocument/2006/relationships/customXml" Target="../ink/ink142.xml"/><Relationship Id="rId41" Type="http://schemas.openxmlformats.org/officeDocument/2006/relationships/image" Target="../media/image2110.png"/><Relationship Id="rId62" Type="http://schemas.openxmlformats.org/officeDocument/2006/relationships/customXml" Target="../ink/ink163.xml"/><Relationship Id="rId83" Type="http://schemas.openxmlformats.org/officeDocument/2006/relationships/image" Target="../media/image42.png"/><Relationship Id="rId88" Type="http://schemas.openxmlformats.org/officeDocument/2006/relationships/customXml" Target="../ink/ink176.xml"/><Relationship Id="rId111" Type="http://schemas.openxmlformats.org/officeDocument/2006/relationships/customXml" Target="../ink/ink188.xml"/><Relationship Id="rId15" Type="http://schemas.openxmlformats.org/officeDocument/2006/relationships/image" Target="../media/image810.png"/><Relationship Id="rId36" Type="http://schemas.openxmlformats.org/officeDocument/2006/relationships/customXml" Target="../ink/ink150.xml"/><Relationship Id="rId57" Type="http://schemas.openxmlformats.org/officeDocument/2006/relationships/image" Target="../media/image29.png"/><Relationship Id="rId106" Type="http://schemas.openxmlformats.org/officeDocument/2006/relationships/image" Target="../media/image53.png"/></Relationships>
</file>

<file path=ppt/slides/_rels/slide10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007.xml"/><Relationship Id="rId21" Type="http://schemas.openxmlformats.org/officeDocument/2006/relationships/image" Target="../media/image527.png"/><Relationship Id="rId42" Type="http://schemas.openxmlformats.org/officeDocument/2006/relationships/customXml" Target="../ink/ink4015.xml"/><Relationship Id="rId47" Type="http://schemas.openxmlformats.org/officeDocument/2006/relationships/image" Target="../media/image4570.png"/><Relationship Id="rId63" Type="http://schemas.openxmlformats.org/officeDocument/2006/relationships/image" Target="../media/image4690.png"/><Relationship Id="rId68" Type="http://schemas.openxmlformats.org/officeDocument/2006/relationships/customXml" Target="../ink/ink4028.xml"/><Relationship Id="rId84" Type="http://schemas.openxmlformats.org/officeDocument/2006/relationships/customXml" Target="../ink/ink4036.xml"/><Relationship Id="rId89" Type="http://schemas.openxmlformats.org/officeDocument/2006/relationships/image" Target="../media/image4860.png"/><Relationship Id="rId16" Type="http://schemas.openxmlformats.org/officeDocument/2006/relationships/customXml" Target="../ink/ink4002.xml"/><Relationship Id="rId11" Type="http://schemas.openxmlformats.org/officeDocument/2006/relationships/image" Target="../media/image522.png"/><Relationship Id="rId32" Type="http://schemas.openxmlformats.org/officeDocument/2006/relationships/customXml" Target="../ink/ink4010.xml"/><Relationship Id="rId37" Type="http://schemas.openxmlformats.org/officeDocument/2006/relationships/image" Target="../media/image4520.png"/><Relationship Id="rId53" Type="http://schemas.openxmlformats.org/officeDocument/2006/relationships/image" Target="../media/image4640.png"/><Relationship Id="rId58" Type="http://schemas.openxmlformats.org/officeDocument/2006/relationships/customXml" Target="../ink/ink4023.xml"/><Relationship Id="rId74" Type="http://schemas.openxmlformats.org/officeDocument/2006/relationships/customXml" Target="../ink/ink4031.xml"/><Relationship Id="rId79" Type="http://schemas.openxmlformats.org/officeDocument/2006/relationships/image" Target="../media/image4770.png"/><Relationship Id="rId102" Type="http://schemas.openxmlformats.org/officeDocument/2006/relationships/image" Target="../media/image4920.png"/><Relationship Id="rId5" Type="http://schemas.openxmlformats.org/officeDocument/2006/relationships/image" Target="../media/image516.png"/><Relationship Id="rId90" Type="http://schemas.openxmlformats.org/officeDocument/2006/relationships/customXml" Target="../ink/ink4039.xml"/><Relationship Id="rId95" Type="http://schemas.openxmlformats.org/officeDocument/2006/relationships/customXml" Target="../ink/ink4042.xml"/><Relationship Id="rId22" Type="http://schemas.openxmlformats.org/officeDocument/2006/relationships/customXml" Target="../ink/ink4005.xml"/><Relationship Id="rId27" Type="http://schemas.openxmlformats.org/officeDocument/2006/relationships/image" Target="../media/image530.png"/><Relationship Id="rId43" Type="http://schemas.openxmlformats.org/officeDocument/2006/relationships/image" Target="../media/image4550.png"/><Relationship Id="rId48" Type="http://schemas.openxmlformats.org/officeDocument/2006/relationships/customXml" Target="../ink/ink4018.xml"/><Relationship Id="rId64" Type="http://schemas.openxmlformats.org/officeDocument/2006/relationships/customXml" Target="../ink/ink4026.xml"/><Relationship Id="rId69" Type="http://schemas.openxmlformats.org/officeDocument/2006/relationships/image" Target="../media/image4720.png"/><Relationship Id="rId80" Type="http://schemas.openxmlformats.org/officeDocument/2006/relationships/customXml" Target="../ink/ink4034.xml"/><Relationship Id="rId85" Type="http://schemas.openxmlformats.org/officeDocument/2006/relationships/image" Target="../media/image4800.png"/><Relationship Id="rId12" Type="http://schemas.openxmlformats.org/officeDocument/2006/relationships/customXml" Target="../ink/ink4000.xml"/><Relationship Id="rId17" Type="http://schemas.openxmlformats.org/officeDocument/2006/relationships/image" Target="../media/image525.png"/><Relationship Id="rId25" Type="http://schemas.openxmlformats.org/officeDocument/2006/relationships/image" Target="../media/image529.png"/><Relationship Id="rId33" Type="http://schemas.openxmlformats.org/officeDocument/2006/relationships/image" Target="../media/image4500.png"/><Relationship Id="rId38" Type="http://schemas.openxmlformats.org/officeDocument/2006/relationships/customXml" Target="../ink/ink4013.xml"/><Relationship Id="rId46" Type="http://schemas.openxmlformats.org/officeDocument/2006/relationships/customXml" Target="../ink/ink4017.xml"/><Relationship Id="rId59" Type="http://schemas.openxmlformats.org/officeDocument/2006/relationships/image" Target="../media/image4670.png"/><Relationship Id="rId67" Type="http://schemas.openxmlformats.org/officeDocument/2006/relationships/image" Target="../media/image4710.png"/><Relationship Id="rId103" Type="http://schemas.openxmlformats.org/officeDocument/2006/relationships/customXml" Target="../ink/ink4046.xml"/><Relationship Id="rId20" Type="http://schemas.openxmlformats.org/officeDocument/2006/relationships/customXml" Target="../ink/ink4004.xml"/><Relationship Id="rId41" Type="http://schemas.openxmlformats.org/officeDocument/2006/relationships/image" Target="../media/image4540.png"/><Relationship Id="rId54" Type="http://schemas.openxmlformats.org/officeDocument/2006/relationships/customXml" Target="../ink/ink4021.xml"/><Relationship Id="rId62" Type="http://schemas.openxmlformats.org/officeDocument/2006/relationships/customXml" Target="../ink/ink4025.xml"/><Relationship Id="rId70" Type="http://schemas.openxmlformats.org/officeDocument/2006/relationships/customXml" Target="../ink/ink4029.xml"/><Relationship Id="rId75" Type="http://schemas.openxmlformats.org/officeDocument/2006/relationships/image" Target="../media/image4750.png"/><Relationship Id="rId83" Type="http://schemas.openxmlformats.org/officeDocument/2006/relationships/image" Target="../media/image4790.png"/><Relationship Id="rId88" Type="http://schemas.openxmlformats.org/officeDocument/2006/relationships/customXml" Target="../ink/ink4038.xml"/><Relationship Id="rId91" Type="http://schemas.openxmlformats.org/officeDocument/2006/relationships/image" Target="../media/image4870.png"/><Relationship Id="rId96" Type="http://schemas.openxmlformats.org/officeDocument/2006/relationships/image" Target="../media/image489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97.xml"/><Relationship Id="rId15" Type="http://schemas.openxmlformats.org/officeDocument/2006/relationships/image" Target="../media/image524.png"/><Relationship Id="rId23" Type="http://schemas.openxmlformats.org/officeDocument/2006/relationships/image" Target="../media/image528.png"/><Relationship Id="rId28" Type="http://schemas.openxmlformats.org/officeDocument/2006/relationships/customXml" Target="../ink/ink4008.xml"/><Relationship Id="rId36" Type="http://schemas.openxmlformats.org/officeDocument/2006/relationships/customXml" Target="../ink/ink4012.xml"/><Relationship Id="rId49" Type="http://schemas.openxmlformats.org/officeDocument/2006/relationships/image" Target="../media/image4620.png"/><Relationship Id="rId57" Type="http://schemas.openxmlformats.org/officeDocument/2006/relationships/image" Target="../media/image4660.png"/><Relationship Id="rId10" Type="http://schemas.openxmlformats.org/officeDocument/2006/relationships/customXml" Target="../ink/ink3999.xml"/><Relationship Id="rId31" Type="http://schemas.openxmlformats.org/officeDocument/2006/relationships/image" Target="../media/image4490.png"/><Relationship Id="rId44" Type="http://schemas.openxmlformats.org/officeDocument/2006/relationships/customXml" Target="../ink/ink4016.xml"/><Relationship Id="rId52" Type="http://schemas.openxmlformats.org/officeDocument/2006/relationships/customXml" Target="../ink/ink4020.xml"/><Relationship Id="rId60" Type="http://schemas.openxmlformats.org/officeDocument/2006/relationships/customXml" Target="../ink/ink4024.xml"/><Relationship Id="rId65" Type="http://schemas.openxmlformats.org/officeDocument/2006/relationships/image" Target="../media/image4700.png"/><Relationship Id="rId73" Type="http://schemas.openxmlformats.org/officeDocument/2006/relationships/image" Target="../media/image4740.png"/><Relationship Id="rId78" Type="http://schemas.openxmlformats.org/officeDocument/2006/relationships/customXml" Target="../ink/ink4033.xml"/><Relationship Id="rId81" Type="http://schemas.openxmlformats.org/officeDocument/2006/relationships/image" Target="../media/image4780.png"/><Relationship Id="rId86" Type="http://schemas.openxmlformats.org/officeDocument/2006/relationships/customXml" Target="../ink/ink4037.xml"/><Relationship Id="rId94" Type="http://schemas.openxmlformats.org/officeDocument/2006/relationships/image" Target="../media/image4880.png"/><Relationship Id="rId99" Type="http://schemas.openxmlformats.org/officeDocument/2006/relationships/customXml" Target="../ink/ink4044.xml"/><Relationship Id="rId101" Type="http://schemas.openxmlformats.org/officeDocument/2006/relationships/customXml" Target="../ink/ink4045.xml"/><Relationship Id="rId4" Type="http://schemas.openxmlformats.org/officeDocument/2006/relationships/customXml" Target="../ink/ink3996.xml"/><Relationship Id="rId9" Type="http://schemas.openxmlformats.org/officeDocument/2006/relationships/image" Target="../media/image521.png"/><Relationship Id="rId13" Type="http://schemas.openxmlformats.org/officeDocument/2006/relationships/image" Target="../media/image523.png"/><Relationship Id="rId18" Type="http://schemas.openxmlformats.org/officeDocument/2006/relationships/customXml" Target="../ink/ink4003.xml"/><Relationship Id="rId39" Type="http://schemas.openxmlformats.org/officeDocument/2006/relationships/image" Target="../media/image4530.png"/><Relationship Id="rId34" Type="http://schemas.openxmlformats.org/officeDocument/2006/relationships/customXml" Target="../ink/ink4011.xml"/><Relationship Id="rId50" Type="http://schemas.openxmlformats.org/officeDocument/2006/relationships/customXml" Target="../ink/ink4019.xml"/><Relationship Id="rId55" Type="http://schemas.openxmlformats.org/officeDocument/2006/relationships/image" Target="../media/image4650.png"/><Relationship Id="rId76" Type="http://schemas.openxmlformats.org/officeDocument/2006/relationships/customXml" Target="../ink/ink4032.xml"/><Relationship Id="rId97" Type="http://schemas.openxmlformats.org/officeDocument/2006/relationships/customXml" Target="../ink/ink4043.xml"/><Relationship Id="rId104" Type="http://schemas.openxmlformats.org/officeDocument/2006/relationships/image" Target="../media/image4930.png"/><Relationship Id="rId7" Type="http://schemas.openxmlformats.org/officeDocument/2006/relationships/image" Target="../media/image518.png"/><Relationship Id="rId71" Type="http://schemas.openxmlformats.org/officeDocument/2006/relationships/image" Target="../media/image4730.png"/><Relationship Id="rId92" Type="http://schemas.openxmlformats.org/officeDocument/2006/relationships/customXml" Target="../ink/ink4040.xml"/><Relationship Id="rId2" Type="http://schemas.openxmlformats.org/officeDocument/2006/relationships/image" Target="../media/image501.png"/><Relationship Id="rId29" Type="http://schemas.openxmlformats.org/officeDocument/2006/relationships/image" Target="../media/image531.png"/><Relationship Id="rId24" Type="http://schemas.openxmlformats.org/officeDocument/2006/relationships/customXml" Target="../ink/ink4006.xml"/><Relationship Id="rId40" Type="http://schemas.openxmlformats.org/officeDocument/2006/relationships/customXml" Target="../ink/ink4014.xml"/><Relationship Id="rId45" Type="http://schemas.openxmlformats.org/officeDocument/2006/relationships/image" Target="../media/image4560.png"/><Relationship Id="rId66" Type="http://schemas.openxmlformats.org/officeDocument/2006/relationships/customXml" Target="../ink/ink4027.xml"/><Relationship Id="rId87" Type="http://schemas.openxmlformats.org/officeDocument/2006/relationships/image" Target="../media/image4810.png"/><Relationship Id="rId61" Type="http://schemas.openxmlformats.org/officeDocument/2006/relationships/image" Target="../media/image4680.png"/><Relationship Id="rId82" Type="http://schemas.openxmlformats.org/officeDocument/2006/relationships/customXml" Target="../ink/ink4035.xml"/><Relationship Id="rId19" Type="http://schemas.openxmlformats.org/officeDocument/2006/relationships/image" Target="../media/image526.png"/><Relationship Id="rId14" Type="http://schemas.openxmlformats.org/officeDocument/2006/relationships/customXml" Target="../ink/ink4001.xml"/><Relationship Id="rId30" Type="http://schemas.openxmlformats.org/officeDocument/2006/relationships/customXml" Target="../ink/ink4009.xml"/><Relationship Id="rId35" Type="http://schemas.openxmlformats.org/officeDocument/2006/relationships/image" Target="../media/image4510.png"/><Relationship Id="rId56" Type="http://schemas.openxmlformats.org/officeDocument/2006/relationships/customXml" Target="../ink/ink4022.xml"/><Relationship Id="rId77" Type="http://schemas.openxmlformats.org/officeDocument/2006/relationships/image" Target="../media/image4760.png"/><Relationship Id="rId100" Type="http://schemas.openxmlformats.org/officeDocument/2006/relationships/image" Target="../media/image4910.png"/><Relationship Id="rId8" Type="http://schemas.openxmlformats.org/officeDocument/2006/relationships/customXml" Target="../ink/ink3998.xml"/><Relationship Id="rId51" Type="http://schemas.openxmlformats.org/officeDocument/2006/relationships/image" Target="../media/image4630.png"/><Relationship Id="rId72" Type="http://schemas.openxmlformats.org/officeDocument/2006/relationships/customXml" Target="../ink/ink4030.xml"/><Relationship Id="rId93" Type="http://schemas.openxmlformats.org/officeDocument/2006/relationships/customXml" Target="../ink/ink4041.xml"/><Relationship Id="rId98" Type="http://schemas.openxmlformats.org/officeDocument/2006/relationships/image" Target="../media/image4900.png"/><Relationship Id="rId3" Type="http://schemas.openxmlformats.org/officeDocument/2006/relationships/image" Target="../media/image502.png"/></Relationships>
</file>

<file path=ppt/slides/_rels/slide10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058.xml"/><Relationship Id="rId117" Type="http://schemas.openxmlformats.org/officeDocument/2006/relationships/image" Target="../media/image4990.png"/><Relationship Id="rId21" Type="http://schemas.openxmlformats.org/officeDocument/2006/relationships/image" Target="../media/image527.png"/><Relationship Id="rId42" Type="http://schemas.openxmlformats.org/officeDocument/2006/relationships/customXml" Target="../ink/ink4066.xml"/><Relationship Id="rId47" Type="http://schemas.openxmlformats.org/officeDocument/2006/relationships/image" Target="../media/image4570.png"/><Relationship Id="rId63" Type="http://schemas.openxmlformats.org/officeDocument/2006/relationships/image" Target="../media/image4690.png"/><Relationship Id="rId68" Type="http://schemas.openxmlformats.org/officeDocument/2006/relationships/customXml" Target="../ink/ink4079.xml"/><Relationship Id="rId84" Type="http://schemas.openxmlformats.org/officeDocument/2006/relationships/customXml" Target="../ink/ink4087.xml"/><Relationship Id="rId89" Type="http://schemas.openxmlformats.org/officeDocument/2006/relationships/image" Target="../media/image4860.png"/><Relationship Id="rId112" Type="http://schemas.openxmlformats.org/officeDocument/2006/relationships/customXml" Target="../ink/ink4102.xml"/><Relationship Id="rId16" Type="http://schemas.openxmlformats.org/officeDocument/2006/relationships/customXml" Target="../ink/ink4053.xml"/><Relationship Id="rId107" Type="http://schemas.openxmlformats.org/officeDocument/2006/relationships/customXml" Target="../ink/ink4099.xml"/><Relationship Id="rId11" Type="http://schemas.openxmlformats.org/officeDocument/2006/relationships/image" Target="../media/image522.png"/><Relationship Id="rId32" Type="http://schemas.openxmlformats.org/officeDocument/2006/relationships/customXml" Target="../ink/ink4061.xml"/><Relationship Id="rId37" Type="http://schemas.openxmlformats.org/officeDocument/2006/relationships/image" Target="../media/image4520.png"/><Relationship Id="rId53" Type="http://schemas.openxmlformats.org/officeDocument/2006/relationships/image" Target="../media/image4640.png"/><Relationship Id="rId58" Type="http://schemas.openxmlformats.org/officeDocument/2006/relationships/customXml" Target="../ink/ink4074.xml"/><Relationship Id="rId74" Type="http://schemas.openxmlformats.org/officeDocument/2006/relationships/customXml" Target="../ink/ink4082.xml"/><Relationship Id="rId79" Type="http://schemas.openxmlformats.org/officeDocument/2006/relationships/image" Target="../media/image4770.png"/><Relationship Id="rId102" Type="http://schemas.openxmlformats.org/officeDocument/2006/relationships/image" Target="../media/image4920.png"/><Relationship Id="rId5" Type="http://schemas.openxmlformats.org/officeDocument/2006/relationships/image" Target="../media/image516.png"/><Relationship Id="rId90" Type="http://schemas.openxmlformats.org/officeDocument/2006/relationships/customXml" Target="../ink/ink4090.xml"/><Relationship Id="rId95" Type="http://schemas.openxmlformats.org/officeDocument/2006/relationships/customXml" Target="../ink/ink4093.xml"/><Relationship Id="rId22" Type="http://schemas.openxmlformats.org/officeDocument/2006/relationships/customXml" Target="../ink/ink4056.xml"/><Relationship Id="rId27" Type="http://schemas.openxmlformats.org/officeDocument/2006/relationships/image" Target="../media/image530.png"/><Relationship Id="rId43" Type="http://schemas.openxmlformats.org/officeDocument/2006/relationships/image" Target="../media/image4550.png"/><Relationship Id="rId48" Type="http://schemas.openxmlformats.org/officeDocument/2006/relationships/customXml" Target="../ink/ink4069.xml"/><Relationship Id="rId64" Type="http://schemas.openxmlformats.org/officeDocument/2006/relationships/customXml" Target="../ink/ink4077.xml"/><Relationship Id="rId69" Type="http://schemas.openxmlformats.org/officeDocument/2006/relationships/image" Target="../media/image4720.png"/><Relationship Id="rId113" Type="http://schemas.openxmlformats.org/officeDocument/2006/relationships/image" Target="../media/image4970.png"/><Relationship Id="rId118" Type="http://schemas.openxmlformats.org/officeDocument/2006/relationships/customXml" Target="../ink/ink4105.xml"/><Relationship Id="rId80" Type="http://schemas.openxmlformats.org/officeDocument/2006/relationships/customXml" Target="../ink/ink4085.xml"/><Relationship Id="rId85" Type="http://schemas.openxmlformats.org/officeDocument/2006/relationships/image" Target="../media/image4800.png"/><Relationship Id="rId12" Type="http://schemas.openxmlformats.org/officeDocument/2006/relationships/customXml" Target="../ink/ink4051.xml"/><Relationship Id="rId17" Type="http://schemas.openxmlformats.org/officeDocument/2006/relationships/image" Target="../media/image525.png"/><Relationship Id="rId33" Type="http://schemas.openxmlformats.org/officeDocument/2006/relationships/image" Target="../media/image4500.png"/><Relationship Id="rId38" Type="http://schemas.openxmlformats.org/officeDocument/2006/relationships/customXml" Target="../ink/ink4064.xml"/><Relationship Id="rId59" Type="http://schemas.openxmlformats.org/officeDocument/2006/relationships/image" Target="../media/image4670.png"/><Relationship Id="rId103" Type="http://schemas.openxmlformats.org/officeDocument/2006/relationships/customXml" Target="../ink/ink4097.xml"/><Relationship Id="rId108" Type="http://schemas.openxmlformats.org/officeDocument/2006/relationships/customXml" Target="../ink/ink4100.xml"/><Relationship Id="rId54" Type="http://schemas.openxmlformats.org/officeDocument/2006/relationships/customXml" Target="../ink/ink4072.xml"/><Relationship Id="rId70" Type="http://schemas.openxmlformats.org/officeDocument/2006/relationships/customXml" Target="../ink/ink4080.xml"/><Relationship Id="rId75" Type="http://schemas.openxmlformats.org/officeDocument/2006/relationships/image" Target="../media/image4750.png"/><Relationship Id="rId91" Type="http://schemas.openxmlformats.org/officeDocument/2006/relationships/image" Target="../media/image4870.png"/><Relationship Id="rId96" Type="http://schemas.openxmlformats.org/officeDocument/2006/relationships/image" Target="../media/image489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48.xml"/><Relationship Id="rId23" Type="http://schemas.openxmlformats.org/officeDocument/2006/relationships/image" Target="../media/image528.png"/><Relationship Id="rId28" Type="http://schemas.openxmlformats.org/officeDocument/2006/relationships/customXml" Target="../ink/ink4059.xml"/><Relationship Id="rId49" Type="http://schemas.openxmlformats.org/officeDocument/2006/relationships/image" Target="../media/image4620.png"/><Relationship Id="rId114" Type="http://schemas.openxmlformats.org/officeDocument/2006/relationships/customXml" Target="../ink/ink4103.xml"/><Relationship Id="rId119" Type="http://schemas.openxmlformats.org/officeDocument/2006/relationships/image" Target="../media/image5000.png"/><Relationship Id="rId44" Type="http://schemas.openxmlformats.org/officeDocument/2006/relationships/customXml" Target="../ink/ink4067.xml"/><Relationship Id="rId60" Type="http://schemas.openxmlformats.org/officeDocument/2006/relationships/customXml" Target="../ink/ink4075.xml"/><Relationship Id="rId65" Type="http://schemas.openxmlformats.org/officeDocument/2006/relationships/image" Target="../media/image4700.png"/><Relationship Id="rId81" Type="http://schemas.openxmlformats.org/officeDocument/2006/relationships/image" Target="../media/image4780.png"/><Relationship Id="rId86" Type="http://schemas.openxmlformats.org/officeDocument/2006/relationships/customXml" Target="../ink/ink4088.xml"/><Relationship Id="rId4" Type="http://schemas.openxmlformats.org/officeDocument/2006/relationships/customXml" Target="../ink/ink4047.xml"/><Relationship Id="rId9" Type="http://schemas.openxmlformats.org/officeDocument/2006/relationships/image" Target="../media/image521.png"/><Relationship Id="rId13" Type="http://schemas.openxmlformats.org/officeDocument/2006/relationships/image" Target="../media/image523.png"/><Relationship Id="rId18" Type="http://schemas.openxmlformats.org/officeDocument/2006/relationships/customXml" Target="../ink/ink4054.xml"/><Relationship Id="rId39" Type="http://schemas.openxmlformats.org/officeDocument/2006/relationships/image" Target="../media/image4530.png"/><Relationship Id="rId109" Type="http://schemas.openxmlformats.org/officeDocument/2006/relationships/image" Target="../media/image4950.png"/><Relationship Id="rId34" Type="http://schemas.openxmlformats.org/officeDocument/2006/relationships/customXml" Target="../ink/ink4062.xml"/><Relationship Id="rId50" Type="http://schemas.openxmlformats.org/officeDocument/2006/relationships/customXml" Target="../ink/ink4070.xml"/><Relationship Id="rId55" Type="http://schemas.openxmlformats.org/officeDocument/2006/relationships/image" Target="../media/image4650.png"/><Relationship Id="rId76" Type="http://schemas.openxmlformats.org/officeDocument/2006/relationships/customXml" Target="../ink/ink4083.xml"/><Relationship Id="rId97" Type="http://schemas.openxmlformats.org/officeDocument/2006/relationships/customXml" Target="../ink/ink4094.xml"/><Relationship Id="rId104" Type="http://schemas.openxmlformats.org/officeDocument/2006/relationships/image" Target="../media/image4930.png"/><Relationship Id="rId120" Type="http://schemas.openxmlformats.org/officeDocument/2006/relationships/customXml" Target="../ink/ink4106.xml"/><Relationship Id="rId7" Type="http://schemas.openxmlformats.org/officeDocument/2006/relationships/image" Target="../media/image518.png"/><Relationship Id="rId71" Type="http://schemas.openxmlformats.org/officeDocument/2006/relationships/image" Target="../media/image4730.png"/><Relationship Id="rId92" Type="http://schemas.openxmlformats.org/officeDocument/2006/relationships/customXml" Target="../ink/ink4091.xml"/><Relationship Id="rId2" Type="http://schemas.openxmlformats.org/officeDocument/2006/relationships/image" Target="../media/image501.png"/><Relationship Id="rId29" Type="http://schemas.openxmlformats.org/officeDocument/2006/relationships/image" Target="../media/image531.png"/><Relationship Id="rId24" Type="http://schemas.openxmlformats.org/officeDocument/2006/relationships/customXml" Target="../ink/ink4057.xml"/><Relationship Id="rId40" Type="http://schemas.openxmlformats.org/officeDocument/2006/relationships/customXml" Target="../ink/ink4065.xml"/><Relationship Id="rId45" Type="http://schemas.openxmlformats.org/officeDocument/2006/relationships/image" Target="../media/image4560.png"/><Relationship Id="rId66" Type="http://schemas.openxmlformats.org/officeDocument/2006/relationships/customXml" Target="../ink/ink4078.xml"/><Relationship Id="rId87" Type="http://schemas.openxmlformats.org/officeDocument/2006/relationships/image" Target="../media/image4810.png"/><Relationship Id="rId110" Type="http://schemas.openxmlformats.org/officeDocument/2006/relationships/customXml" Target="../ink/ink4101.xml"/><Relationship Id="rId115" Type="http://schemas.openxmlformats.org/officeDocument/2006/relationships/image" Target="../media/image4980.png"/><Relationship Id="rId61" Type="http://schemas.openxmlformats.org/officeDocument/2006/relationships/image" Target="../media/image4680.png"/><Relationship Id="rId82" Type="http://schemas.openxmlformats.org/officeDocument/2006/relationships/customXml" Target="../ink/ink4086.xml"/><Relationship Id="rId19" Type="http://schemas.openxmlformats.org/officeDocument/2006/relationships/image" Target="../media/image526.png"/><Relationship Id="rId14" Type="http://schemas.openxmlformats.org/officeDocument/2006/relationships/customXml" Target="../ink/ink4052.xml"/><Relationship Id="rId30" Type="http://schemas.openxmlformats.org/officeDocument/2006/relationships/customXml" Target="../ink/ink4060.xml"/><Relationship Id="rId35" Type="http://schemas.openxmlformats.org/officeDocument/2006/relationships/image" Target="../media/image4510.png"/><Relationship Id="rId56" Type="http://schemas.openxmlformats.org/officeDocument/2006/relationships/customXml" Target="../ink/ink4073.xml"/><Relationship Id="rId77" Type="http://schemas.openxmlformats.org/officeDocument/2006/relationships/image" Target="../media/image4760.png"/><Relationship Id="rId100" Type="http://schemas.openxmlformats.org/officeDocument/2006/relationships/image" Target="../media/image4910.png"/><Relationship Id="rId105" Type="http://schemas.openxmlformats.org/officeDocument/2006/relationships/customXml" Target="../ink/ink4098.xml"/><Relationship Id="rId8" Type="http://schemas.openxmlformats.org/officeDocument/2006/relationships/customXml" Target="../ink/ink4049.xml"/><Relationship Id="rId51" Type="http://schemas.openxmlformats.org/officeDocument/2006/relationships/image" Target="../media/image4630.png"/><Relationship Id="rId72" Type="http://schemas.openxmlformats.org/officeDocument/2006/relationships/customXml" Target="../ink/ink4081.xml"/><Relationship Id="rId93" Type="http://schemas.openxmlformats.org/officeDocument/2006/relationships/customXml" Target="../ink/ink4092.xml"/><Relationship Id="rId98" Type="http://schemas.openxmlformats.org/officeDocument/2006/relationships/image" Target="../media/image4900.png"/><Relationship Id="rId121" Type="http://schemas.openxmlformats.org/officeDocument/2006/relationships/image" Target="../media/image5010.png"/><Relationship Id="rId3" Type="http://schemas.openxmlformats.org/officeDocument/2006/relationships/image" Target="../media/image502.png"/><Relationship Id="rId25" Type="http://schemas.openxmlformats.org/officeDocument/2006/relationships/image" Target="../media/image529.png"/><Relationship Id="rId46" Type="http://schemas.openxmlformats.org/officeDocument/2006/relationships/customXml" Target="../ink/ink4068.xml"/><Relationship Id="rId67" Type="http://schemas.openxmlformats.org/officeDocument/2006/relationships/image" Target="../media/image4710.png"/><Relationship Id="rId116" Type="http://schemas.openxmlformats.org/officeDocument/2006/relationships/customXml" Target="../ink/ink4104.xml"/><Relationship Id="rId20" Type="http://schemas.openxmlformats.org/officeDocument/2006/relationships/customXml" Target="../ink/ink4055.xml"/><Relationship Id="rId41" Type="http://schemas.openxmlformats.org/officeDocument/2006/relationships/image" Target="../media/image4540.png"/><Relationship Id="rId62" Type="http://schemas.openxmlformats.org/officeDocument/2006/relationships/customXml" Target="../ink/ink4076.xml"/><Relationship Id="rId83" Type="http://schemas.openxmlformats.org/officeDocument/2006/relationships/image" Target="../media/image4790.png"/><Relationship Id="rId88" Type="http://schemas.openxmlformats.org/officeDocument/2006/relationships/customXml" Target="../ink/ink4089.xml"/><Relationship Id="rId111" Type="http://schemas.openxmlformats.org/officeDocument/2006/relationships/image" Target="../media/image4960.png"/><Relationship Id="rId15" Type="http://schemas.openxmlformats.org/officeDocument/2006/relationships/image" Target="../media/image524.png"/><Relationship Id="rId36" Type="http://schemas.openxmlformats.org/officeDocument/2006/relationships/customXml" Target="../ink/ink4063.xml"/><Relationship Id="rId57" Type="http://schemas.openxmlformats.org/officeDocument/2006/relationships/image" Target="../media/image4660.png"/><Relationship Id="rId106" Type="http://schemas.openxmlformats.org/officeDocument/2006/relationships/image" Target="../media/image4940.png"/><Relationship Id="rId10" Type="http://schemas.openxmlformats.org/officeDocument/2006/relationships/customXml" Target="../ink/ink4050.xml"/><Relationship Id="rId31" Type="http://schemas.openxmlformats.org/officeDocument/2006/relationships/image" Target="../media/image4490.png"/><Relationship Id="rId52" Type="http://schemas.openxmlformats.org/officeDocument/2006/relationships/customXml" Target="../ink/ink4071.xml"/><Relationship Id="rId73" Type="http://schemas.openxmlformats.org/officeDocument/2006/relationships/image" Target="../media/image4740.png"/><Relationship Id="rId78" Type="http://schemas.openxmlformats.org/officeDocument/2006/relationships/customXml" Target="../ink/ink4084.xml"/><Relationship Id="rId94" Type="http://schemas.openxmlformats.org/officeDocument/2006/relationships/image" Target="../media/image4880.png"/><Relationship Id="rId99" Type="http://schemas.openxmlformats.org/officeDocument/2006/relationships/customXml" Target="../ink/ink4095.xml"/><Relationship Id="rId101" Type="http://schemas.openxmlformats.org/officeDocument/2006/relationships/customXml" Target="../ink/ink4096.xml"/></Relationships>
</file>

<file path=ppt/slides/_rels/slide10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990.png"/><Relationship Id="rId21" Type="http://schemas.openxmlformats.org/officeDocument/2006/relationships/image" Target="../media/image527.png"/><Relationship Id="rId42" Type="http://schemas.openxmlformats.org/officeDocument/2006/relationships/customXml" Target="../ink/ink4126.xml"/><Relationship Id="rId63" Type="http://schemas.openxmlformats.org/officeDocument/2006/relationships/image" Target="../media/image4690.png"/><Relationship Id="rId84" Type="http://schemas.openxmlformats.org/officeDocument/2006/relationships/customXml" Target="../ink/ink4147.xml"/><Relationship Id="rId16" Type="http://schemas.openxmlformats.org/officeDocument/2006/relationships/customXml" Target="../ink/ink4113.xml"/><Relationship Id="rId107" Type="http://schemas.openxmlformats.org/officeDocument/2006/relationships/customXml" Target="../ink/ink4159.xml"/><Relationship Id="rId11" Type="http://schemas.openxmlformats.org/officeDocument/2006/relationships/image" Target="../media/image522.png"/><Relationship Id="rId32" Type="http://schemas.openxmlformats.org/officeDocument/2006/relationships/customXml" Target="../ink/ink4121.xml"/><Relationship Id="rId37" Type="http://schemas.openxmlformats.org/officeDocument/2006/relationships/image" Target="../media/image4520.png"/><Relationship Id="rId53" Type="http://schemas.openxmlformats.org/officeDocument/2006/relationships/image" Target="../media/image4640.png"/><Relationship Id="rId58" Type="http://schemas.openxmlformats.org/officeDocument/2006/relationships/customXml" Target="../ink/ink4134.xml"/><Relationship Id="rId74" Type="http://schemas.openxmlformats.org/officeDocument/2006/relationships/customXml" Target="../ink/ink4142.xml"/><Relationship Id="rId79" Type="http://schemas.openxmlformats.org/officeDocument/2006/relationships/image" Target="../media/image4770.png"/><Relationship Id="rId102" Type="http://schemas.openxmlformats.org/officeDocument/2006/relationships/image" Target="../media/image4920.png"/><Relationship Id="rId123" Type="http://schemas.openxmlformats.org/officeDocument/2006/relationships/image" Target="../media/image5020.png"/><Relationship Id="rId128" Type="http://schemas.openxmlformats.org/officeDocument/2006/relationships/customXml" Target="../ink/ink4170.xml"/><Relationship Id="rId5" Type="http://schemas.openxmlformats.org/officeDocument/2006/relationships/image" Target="../media/image516.png"/><Relationship Id="rId90" Type="http://schemas.openxmlformats.org/officeDocument/2006/relationships/customXml" Target="../ink/ink4150.xml"/><Relationship Id="rId95" Type="http://schemas.openxmlformats.org/officeDocument/2006/relationships/customXml" Target="../ink/ink4153.xml"/><Relationship Id="rId22" Type="http://schemas.openxmlformats.org/officeDocument/2006/relationships/customXml" Target="../ink/ink4116.xml"/><Relationship Id="rId27" Type="http://schemas.openxmlformats.org/officeDocument/2006/relationships/image" Target="../media/image530.png"/><Relationship Id="rId43" Type="http://schemas.openxmlformats.org/officeDocument/2006/relationships/image" Target="../media/image4550.png"/><Relationship Id="rId48" Type="http://schemas.openxmlformats.org/officeDocument/2006/relationships/customXml" Target="../ink/ink4129.xml"/><Relationship Id="rId64" Type="http://schemas.openxmlformats.org/officeDocument/2006/relationships/customXml" Target="../ink/ink4137.xml"/><Relationship Id="rId69" Type="http://schemas.openxmlformats.org/officeDocument/2006/relationships/image" Target="../media/image4720.png"/><Relationship Id="rId113" Type="http://schemas.openxmlformats.org/officeDocument/2006/relationships/image" Target="../media/image4970.png"/><Relationship Id="rId118" Type="http://schemas.openxmlformats.org/officeDocument/2006/relationships/customXml" Target="../ink/ink4165.xml"/><Relationship Id="rId134" Type="http://schemas.openxmlformats.org/officeDocument/2006/relationships/customXml" Target="../ink/ink4173.xml"/><Relationship Id="rId80" Type="http://schemas.openxmlformats.org/officeDocument/2006/relationships/customXml" Target="../ink/ink4145.xml"/><Relationship Id="rId85" Type="http://schemas.openxmlformats.org/officeDocument/2006/relationships/image" Target="../media/image4800.png"/><Relationship Id="rId12" Type="http://schemas.openxmlformats.org/officeDocument/2006/relationships/customXml" Target="../ink/ink4111.xml"/><Relationship Id="rId17" Type="http://schemas.openxmlformats.org/officeDocument/2006/relationships/image" Target="../media/image525.png"/><Relationship Id="rId33" Type="http://schemas.openxmlformats.org/officeDocument/2006/relationships/image" Target="../media/image4500.png"/><Relationship Id="rId38" Type="http://schemas.openxmlformats.org/officeDocument/2006/relationships/customXml" Target="../ink/ink4124.xml"/><Relationship Id="rId59" Type="http://schemas.openxmlformats.org/officeDocument/2006/relationships/image" Target="../media/image4670.png"/><Relationship Id="rId103" Type="http://schemas.openxmlformats.org/officeDocument/2006/relationships/customXml" Target="../ink/ink4157.xml"/><Relationship Id="rId108" Type="http://schemas.openxmlformats.org/officeDocument/2006/relationships/customXml" Target="../ink/ink4160.xml"/><Relationship Id="rId124" Type="http://schemas.openxmlformats.org/officeDocument/2006/relationships/customXml" Target="../ink/ink4168.xml"/><Relationship Id="rId129" Type="http://schemas.openxmlformats.org/officeDocument/2006/relationships/image" Target="../media/image505.png"/><Relationship Id="rId54" Type="http://schemas.openxmlformats.org/officeDocument/2006/relationships/customXml" Target="../ink/ink4132.xml"/><Relationship Id="rId70" Type="http://schemas.openxmlformats.org/officeDocument/2006/relationships/customXml" Target="../ink/ink4140.xml"/><Relationship Id="rId75" Type="http://schemas.openxmlformats.org/officeDocument/2006/relationships/image" Target="../media/image4750.png"/><Relationship Id="rId91" Type="http://schemas.openxmlformats.org/officeDocument/2006/relationships/image" Target="../media/image4870.png"/><Relationship Id="rId96" Type="http://schemas.openxmlformats.org/officeDocument/2006/relationships/image" Target="../media/image489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08.xml"/><Relationship Id="rId23" Type="http://schemas.openxmlformats.org/officeDocument/2006/relationships/image" Target="../media/image528.png"/><Relationship Id="rId28" Type="http://schemas.openxmlformats.org/officeDocument/2006/relationships/customXml" Target="../ink/ink4119.xml"/><Relationship Id="rId49" Type="http://schemas.openxmlformats.org/officeDocument/2006/relationships/image" Target="../media/image4620.png"/><Relationship Id="rId114" Type="http://schemas.openxmlformats.org/officeDocument/2006/relationships/customXml" Target="../ink/ink4163.xml"/><Relationship Id="rId119" Type="http://schemas.openxmlformats.org/officeDocument/2006/relationships/image" Target="../media/image5000.png"/><Relationship Id="rId44" Type="http://schemas.openxmlformats.org/officeDocument/2006/relationships/customXml" Target="../ink/ink4127.xml"/><Relationship Id="rId60" Type="http://schemas.openxmlformats.org/officeDocument/2006/relationships/customXml" Target="../ink/ink4135.xml"/><Relationship Id="rId65" Type="http://schemas.openxmlformats.org/officeDocument/2006/relationships/image" Target="../media/image4700.png"/><Relationship Id="rId81" Type="http://schemas.openxmlformats.org/officeDocument/2006/relationships/image" Target="../media/image4780.png"/><Relationship Id="rId86" Type="http://schemas.openxmlformats.org/officeDocument/2006/relationships/customXml" Target="../ink/ink4148.xml"/><Relationship Id="rId130" Type="http://schemas.openxmlformats.org/officeDocument/2006/relationships/customXml" Target="../ink/ink4171.xml"/><Relationship Id="rId135" Type="http://schemas.openxmlformats.org/officeDocument/2006/relationships/image" Target="../media/image508.png"/><Relationship Id="rId13" Type="http://schemas.openxmlformats.org/officeDocument/2006/relationships/image" Target="../media/image523.png"/><Relationship Id="rId18" Type="http://schemas.openxmlformats.org/officeDocument/2006/relationships/customXml" Target="../ink/ink4114.xml"/><Relationship Id="rId39" Type="http://schemas.openxmlformats.org/officeDocument/2006/relationships/image" Target="../media/image4530.png"/><Relationship Id="rId109" Type="http://schemas.openxmlformats.org/officeDocument/2006/relationships/image" Target="../media/image4950.png"/><Relationship Id="rId34" Type="http://schemas.openxmlformats.org/officeDocument/2006/relationships/customXml" Target="../ink/ink4122.xml"/><Relationship Id="rId50" Type="http://schemas.openxmlformats.org/officeDocument/2006/relationships/customXml" Target="../ink/ink4130.xml"/><Relationship Id="rId55" Type="http://schemas.openxmlformats.org/officeDocument/2006/relationships/image" Target="../media/image4650.png"/><Relationship Id="rId76" Type="http://schemas.openxmlformats.org/officeDocument/2006/relationships/customXml" Target="../ink/ink4143.xml"/><Relationship Id="rId97" Type="http://schemas.openxmlformats.org/officeDocument/2006/relationships/customXml" Target="../ink/ink4154.xml"/><Relationship Id="rId104" Type="http://schemas.openxmlformats.org/officeDocument/2006/relationships/image" Target="../media/image4930.png"/><Relationship Id="rId120" Type="http://schemas.openxmlformats.org/officeDocument/2006/relationships/customXml" Target="../ink/ink4166.xml"/><Relationship Id="rId125" Type="http://schemas.openxmlformats.org/officeDocument/2006/relationships/image" Target="../media/image503.png"/><Relationship Id="rId7" Type="http://schemas.openxmlformats.org/officeDocument/2006/relationships/image" Target="../media/image518.png"/><Relationship Id="rId71" Type="http://schemas.openxmlformats.org/officeDocument/2006/relationships/image" Target="../media/image4730.png"/><Relationship Id="rId92" Type="http://schemas.openxmlformats.org/officeDocument/2006/relationships/customXml" Target="../ink/ink4151.xml"/><Relationship Id="rId2" Type="http://schemas.openxmlformats.org/officeDocument/2006/relationships/image" Target="../media/image501.png"/><Relationship Id="rId29" Type="http://schemas.openxmlformats.org/officeDocument/2006/relationships/image" Target="../media/image531.png"/><Relationship Id="rId24" Type="http://schemas.openxmlformats.org/officeDocument/2006/relationships/customXml" Target="../ink/ink4117.xml"/><Relationship Id="rId40" Type="http://schemas.openxmlformats.org/officeDocument/2006/relationships/customXml" Target="../ink/ink4125.xml"/><Relationship Id="rId45" Type="http://schemas.openxmlformats.org/officeDocument/2006/relationships/image" Target="../media/image4560.png"/><Relationship Id="rId66" Type="http://schemas.openxmlformats.org/officeDocument/2006/relationships/customXml" Target="../ink/ink4138.xml"/><Relationship Id="rId87" Type="http://schemas.openxmlformats.org/officeDocument/2006/relationships/image" Target="../media/image4810.png"/><Relationship Id="rId110" Type="http://schemas.openxmlformats.org/officeDocument/2006/relationships/customXml" Target="../ink/ink4161.xml"/><Relationship Id="rId115" Type="http://schemas.openxmlformats.org/officeDocument/2006/relationships/image" Target="../media/image4980.png"/><Relationship Id="rId131" Type="http://schemas.openxmlformats.org/officeDocument/2006/relationships/image" Target="../media/image506.png"/><Relationship Id="rId61" Type="http://schemas.openxmlformats.org/officeDocument/2006/relationships/image" Target="../media/image4680.png"/><Relationship Id="rId82" Type="http://schemas.openxmlformats.org/officeDocument/2006/relationships/customXml" Target="../ink/ink4146.xml"/><Relationship Id="rId19" Type="http://schemas.openxmlformats.org/officeDocument/2006/relationships/image" Target="../media/image526.png"/><Relationship Id="rId14" Type="http://schemas.openxmlformats.org/officeDocument/2006/relationships/customXml" Target="../ink/ink4112.xml"/><Relationship Id="rId30" Type="http://schemas.openxmlformats.org/officeDocument/2006/relationships/customXml" Target="../ink/ink4120.xml"/><Relationship Id="rId35" Type="http://schemas.openxmlformats.org/officeDocument/2006/relationships/image" Target="../media/image4510.png"/><Relationship Id="rId56" Type="http://schemas.openxmlformats.org/officeDocument/2006/relationships/customXml" Target="../ink/ink4133.xml"/><Relationship Id="rId77" Type="http://schemas.openxmlformats.org/officeDocument/2006/relationships/image" Target="../media/image4760.png"/><Relationship Id="rId100" Type="http://schemas.openxmlformats.org/officeDocument/2006/relationships/image" Target="../media/image4910.png"/><Relationship Id="rId105" Type="http://schemas.openxmlformats.org/officeDocument/2006/relationships/customXml" Target="../ink/ink4158.xml"/><Relationship Id="rId126" Type="http://schemas.openxmlformats.org/officeDocument/2006/relationships/customXml" Target="../ink/ink4169.xml"/><Relationship Id="rId8" Type="http://schemas.openxmlformats.org/officeDocument/2006/relationships/customXml" Target="../ink/ink4109.xml"/><Relationship Id="rId51" Type="http://schemas.openxmlformats.org/officeDocument/2006/relationships/image" Target="../media/image4630.png"/><Relationship Id="rId72" Type="http://schemas.openxmlformats.org/officeDocument/2006/relationships/customXml" Target="../ink/ink4141.xml"/><Relationship Id="rId93" Type="http://schemas.openxmlformats.org/officeDocument/2006/relationships/customXml" Target="../ink/ink4152.xml"/><Relationship Id="rId98" Type="http://schemas.openxmlformats.org/officeDocument/2006/relationships/image" Target="../media/image4900.png"/><Relationship Id="rId121" Type="http://schemas.openxmlformats.org/officeDocument/2006/relationships/image" Target="../media/image5010.png"/><Relationship Id="rId3" Type="http://schemas.openxmlformats.org/officeDocument/2006/relationships/image" Target="../media/image502.png"/><Relationship Id="rId25" Type="http://schemas.openxmlformats.org/officeDocument/2006/relationships/image" Target="../media/image529.png"/><Relationship Id="rId46" Type="http://schemas.openxmlformats.org/officeDocument/2006/relationships/customXml" Target="../ink/ink4128.xml"/><Relationship Id="rId67" Type="http://schemas.openxmlformats.org/officeDocument/2006/relationships/image" Target="../media/image4710.png"/><Relationship Id="rId116" Type="http://schemas.openxmlformats.org/officeDocument/2006/relationships/customXml" Target="../ink/ink4164.xml"/><Relationship Id="rId20" Type="http://schemas.openxmlformats.org/officeDocument/2006/relationships/customXml" Target="../ink/ink4115.xml"/><Relationship Id="rId41" Type="http://schemas.openxmlformats.org/officeDocument/2006/relationships/image" Target="../media/image4540.png"/><Relationship Id="rId62" Type="http://schemas.openxmlformats.org/officeDocument/2006/relationships/customXml" Target="../ink/ink4136.xml"/><Relationship Id="rId83" Type="http://schemas.openxmlformats.org/officeDocument/2006/relationships/image" Target="../media/image4790.png"/><Relationship Id="rId88" Type="http://schemas.openxmlformats.org/officeDocument/2006/relationships/customXml" Target="../ink/ink4149.xml"/><Relationship Id="rId111" Type="http://schemas.openxmlformats.org/officeDocument/2006/relationships/image" Target="../media/image4960.png"/><Relationship Id="rId132" Type="http://schemas.openxmlformats.org/officeDocument/2006/relationships/customXml" Target="../ink/ink4172.xml"/><Relationship Id="rId15" Type="http://schemas.openxmlformats.org/officeDocument/2006/relationships/image" Target="../media/image524.png"/><Relationship Id="rId36" Type="http://schemas.openxmlformats.org/officeDocument/2006/relationships/customXml" Target="../ink/ink4123.xml"/><Relationship Id="rId57" Type="http://schemas.openxmlformats.org/officeDocument/2006/relationships/image" Target="../media/image4660.png"/><Relationship Id="rId106" Type="http://schemas.openxmlformats.org/officeDocument/2006/relationships/image" Target="../media/image4940.png"/><Relationship Id="rId127" Type="http://schemas.openxmlformats.org/officeDocument/2006/relationships/image" Target="../media/image504.png"/><Relationship Id="rId10" Type="http://schemas.openxmlformats.org/officeDocument/2006/relationships/customXml" Target="../ink/ink4110.xml"/><Relationship Id="rId31" Type="http://schemas.openxmlformats.org/officeDocument/2006/relationships/image" Target="../media/image4490.png"/><Relationship Id="rId52" Type="http://schemas.openxmlformats.org/officeDocument/2006/relationships/customXml" Target="../ink/ink4131.xml"/><Relationship Id="rId73" Type="http://schemas.openxmlformats.org/officeDocument/2006/relationships/image" Target="../media/image4740.png"/><Relationship Id="rId78" Type="http://schemas.openxmlformats.org/officeDocument/2006/relationships/customXml" Target="../ink/ink4144.xml"/><Relationship Id="rId94" Type="http://schemas.openxmlformats.org/officeDocument/2006/relationships/image" Target="../media/image4880.png"/><Relationship Id="rId99" Type="http://schemas.openxmlformats.org/officeDocument/2006/relationships/customXml" Target="../ink/ink4155.xml"/><Relationship Id="rId101" Type="http://schemas.openxmlformats.org/officeDocument/2006/relationships/customXml" Target="../ink/ink4156.xml"/><Relationship Id="rId122" Type="http://schemas.openxmlformats.org/officeDocument/2006/relationships/customXml" Target="../ink/ink4167.xml"/><Relationship Id="rId4" Type="http://schemas.openxmlformats.org/officeDocument/2006/relationships/customXml" Target="../ink/ink4107.xml"/><Relationship Id="rId9" Type="http://schemas.openxmlformats.org/officeDocument/2006/relationships/image" Target="../media/image521.png"/><Relationship Id="rId26" Type="http://schemas.openxmlformats.org/officeDocument/2006/relationships/customXml" Target="../ink/ink4118.xml"/><Relationship Id="rId47" Type="http://schemas.openxmlformats.org/officeDocument/2006/relationships/image" Target="../media/image4570.png"/><Relationship Id="rId68" Type="http://schemas.openxmlformats.org/officeDocument/2006/relationships/customXml" Target="../ink/ink4139.xml"/><Relationship Id="rId89" Type="http://schemas.openxmlformats.org/officeDocument/2006/relationships/image" Target="../media/image4860.png"/><Relationship Id="rId112" Type="http://schemas.openxmlformats.org/officeDocument/2006/relationships/customXml" Target="../ink/ink4162.xml"/><Relationship Id="rId133" Type="http://schemas.openxmlformats.org/officeDocument/2006/relationships/image" Target="../media/image507.png"/></Relationships>
</file>

<file path=ppt/slides/_rels/slide10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990.png"/><Relationship Id="rId21" Type="http://schemas.openxmlformats.org/officeDocument/2006/relationships/image" Target="../media/image527.png"/><Relationship Id="rId42" Type="http://schemas.openxmlformats.org/officeDocument/2006/relationships/customXml" Target="../ink/ink4193.xml"/><Relationship Id="rId63" Type="http://schemas.openxmlformats.org/officeDocument/2006/relationships/image" Target="../media/image4690.png"/><Relationship Id="rId84" Type="http://schemas.openxmlformats.org/officeDocument/2006/relationships/customXml" Target="../ink/ink4214.xml"/><Relationship Id="rId138" Type="http://schemas.openxmlformats.org/officeDocument/2006/relationships/customXml" Target="../ink/ink4242.xml"/><Relationship Id="rId107" Type="http://schemas.openxmlformats.org/officeDocument/2006/relationships/customXml" Target="../ink/ink4226.xml"/><Relationship Id="rId11" Type="http://schemas.openxmlformats.org/officeDocument/2006/relationships/image" Target="../media/image522.png"/><Relationship Id="rId32" Type="http://schemas.openxmlformats.org/officeDocument/2006/relationships/customXml" Target="../ink/ink4188.xml"/><Relationship Id="rId53" Type="http://schemas.openxmlformats.org/officeDocument/2006/relationships/image" Target="../media/image4640.png"/><Relationship Id="rId74" Type="http://schemas.openxmlformats.org/officeDocument/2006/relationships/customXml" Target="../ink/ink4209.xml"/><Relationship Id="rId128" Type="http://schemas.openxmlformats.org/officeDocument/2006/relationships/customXml" Target="../ink/ink4237.xml"/><Relationship Id="rId149" Type="http://schemas.openxmlformats.org/officeDocument/2006/relationships/image" Target="../media/image515.png"/><Relationship Id="rId5" Type="http://schemas.openxmlformats.org/officeDocument/2006/relationships/image" Target="../media/image516.png"/><Relationship Id="rId95" Type="http://schemas.openxmlformats.org/officeDocument/2006/relationships/customXml" Target="../ink/ink4220.xml"/><Relationship Id="rId22" Type="http://schemas.openxmlformats.org/officeDocument/2006/relationships/customXml" Target="../ink/ink4183.xml"/><Relationship Id="rId27" Type="http://schemas.openxmlformats.org/officeDocument/2006/relationships/image" Target="../media/image530.png"/><Relationship Id="rId43" Type="http://schemas.openxmlformats.org/officeDocument/2006/relationships/image" Target="../media/image4550.png"/><Relationship Id="rId48" Type="http://schemas.openxmlformats.org/officeDocument/2006/relationships/customXml" Target="../ink/ink4196.xml"/><Relationship Id="rId64" Type="http://schemas.openxmlformats.org/officeDocument/2006/relationships/customXml" Target="../ink/ink4204.xml"/><Relationship Id="rId69" Type="http://schemas.openxmlformats.org/officeDocument/2006/relationships/image" Target="../media/image4720.png"/><Relationship Id="rId113" Type="http://schemas.openxmlformats.org/officeDocument/2006/relationships/image" Target="../media/image4970.png"/><Relationship Id="rId118" Type="http://schemas.openxmlformats.org/officeDocument/2006/relationships/customXml" Target="../ink/ink4232.xml"/><Relationship Id="rId134" Type="http://schemas.openxmlformats.org/officeDocument/2006/relationships/customXml" Target="../ink/ink4240.xml"/><Relationship Id="rId139" Type="http://schemas.openxmlformats.org/officeDocument/2006/relationships/image" Target="../media/image510.png"/><Relationship Id="rId80" Type="http://schemas.openxmlformats.org/officeDocument/2006/relationships/customXml" Target="../ink/ink4212.xml"/><Relationship Id="rId85" Type="http://schemas.openxmlformats.org/officeDocument/2006/relationships/image" Target="../media/image4800.png"/><Relationship Id="rId12" Type="http://schemas.openxmlformats.org/officeDocument/2006/relationships/customXml" Target="../ink/ink4178.xml"/><Relationship Id="rId17" Type="http://schemas.openxmlformats.org/officeDocument/2006/relationships/image" Target="../media/image525.png"/><Relationship Id="rId33" Type="http://schemas.openxmlformats.org/officeDocument/2006/relationships/image" Target="../media/image4500.png"/><Relationship Id="rId38" Type="http://schemas.openxmlformats.org/officeDocument/2006/relationships/customXml" Target="../ink/ink4191.xml"/><Relationship Id="rId59" Type="http://schemas.openxmlformats.org/officeDocument/2006/relationships/image" Target="../media/image4670.png"/><Relationship Id="rId103" Type="http://schemas.openxmlformats.org/officeDocument/2006/relationships/customXml" Target="../ink/ink4224.xml"/><Relationship Id="rId108" Type="http://schemas.openxmlformats.org/officeDocument/2006/relationships/customXml" Target="../ink/ink4227.xml"/><Relationship Id="rId124" Type="http://schemas.openxmlformats.org/officeDocument/2006/relationships/customXml" Target="../ink/ink4235.xml"/><Relationship Id="rId129" Type="http://schemas.openxmlformats.org/officeDocument/2006/relationships/image" Target="../media/image505.png"/><Relationship Id="rId54" Type="http://schemas.openxmlformats.org/officeDocument/2006/relationships/customXml" Target="../ink/ink4199.xml"/><Relationship Id="rId70" Type="http://schemas.openxmlformats.org/officeDocument/2006/relationships/customXml" Target="../ink/ink4207.xml"/><Relationship Id="rId75" Type="http://schemas.openxmlformats.org/officeDocument/2006/relationships/image" Target="../media/image4750.png"/><Relationship Id="rId91" Type="http://schemas.openxmlformats.org/officeDocument/2006/relationships/image" Target="../media/image4870.png"/><Relationship Id="rId96" Type="http://schemas.openxmlformats.org/officeDocument/2006/relationships/image" Target="../media/image4890.png"/><Relationship Id="rId140" Type="http://schemas.openxmlformats.org/officeDocument/2006/relationships/customXml" Target="../ink/ink4243.xml"/><Relationship Id="rId145" Type="http://schemas.openxmlformats.org/officeDocument/2006/relationships/image" Target="../media/image5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75.xml"/><Relationship Id="rId23" Type="http://schemas.openxmlformats.org/officeDocument/2006/relationships/image" Target="../media/image528.png"/><Relationship Id="rId28" Type="http://schemas.openxmlformats.org/officeDocument/2006/relationships/customXml" Target="../ink/ink4186.xml"/><Relationship Id="rId49" Type="http://schemas.openxmlformats.org/officeDocument/2006/relationships/image" Target="../media/image4620.png"/><Relationship Id="rId114" Type="http://schemas.openxmlformats.org/officeDocument/2006/relationships/customXml" Target="../ink/ink4230.xml"/><Relationship Id="rId119" Type="http://schemas.openxmlformats.org/officeDocument/2006/relationships/image" Target="../media/image5000.png"/><Relationship Id="rId44" Type="http://schemas.openxmlformats.org/officeDocument/2006/relationships/customXml" Target="../ink/ink4194.xml"/><Relationship Id="rId60" Type="http://schemas.openxmlformats.org/officeDocument/2006/relationships/customXml" Target="../ink/ink4202.xml"/><Relationship Id="rId65" Type="http://schemas.openxmlformats.org/officeDocument/2006/relationships/image" Target="../media/image4700.png"/><Relationship Id="rId81" Type="http://schemas.openxmlformats.org/officeDocument/2006/relationships/image" Target="../media/image4780.png"/><Relationship Id="rId86" Type="http://schemas.openxmlformats.org/officeDocument/2006/relationships/customXml" Target="../ink/ink4215.xml"/><Relationship Id="rId130" Type="http://schemas.openxmlformats.org/officeDocument/2006/relationships/customXml" Target="../ink/ink4238.xml"/><Relationship Id="rId135" Type="http://schemas.openxmlformats.org/officeDocument/2006/relationships/image" Target="../media/image508.png"/><Relationship Id="rId13" Type="http://schemas.openxmlformats.org/officeDocument/2006/relationships/image" Target="../media/image523.png"/><Relationship Id="rId18" Type="http://schemas.openxmlformats.org/officeDocument/2006/relationships/customXml" Target="../ink/ink4181.xml"/><Relationship Id="rId39" Type="http://schemas.openxmlformats.org/officeDocument/2006/relationships/image" Target="../media/image4530.png"/><Relationship Id="rId109" Type="http://schemas.openxmlformats.org/officeDocument/2006/relationships/image" Target="../media/image4950.png"/><Relationship Id="rId34" Type="http://schemas.openxmlformats.org/officeDocument/2006/relationships/customXml" Target="../ink/ink4189.xml"/><Relationship Id="rId50" Type="http://schemas.openxmlformats.org/officeDocument/2006/relationships/customXml" Target="../ink/ink4197.xml"/><Relationship Id="rId55" Type="http://schemas.openxmlformats.org/officeDocument/2006/relationships/image" Target="../media/image4650.png"/><Relationship Id="rId76" Type="http://schemas.openxmlformats.org/officeDocument/2006/relationships/customXml" Target="../ink/ink4210.xml"/><Relationship Id="rId97" Type="http://schemas.openxmlformats.org/officeDocument/2006/relationships/customXml" Target="../ink/ink4221.xml"/><Relationship Id="rId104" Type="http://schemas.openxmlformats.org/officeDocument/2006/relationships/image" Target="../media/image4930.png"/><Relationship Id="rId120" Type="http://schemas.openxmlformats.org/officeDocument/2006/relationships/customXml" Target="../ink/ink4233.xml"/><Relationship Id="rId125" Type="http://schemas.openxmlformats.org/officeDocument/2006/relationships/image" Target="../media/image503.png"/><Relationship Id="rId141" Type="http://schemas.openxmlformats.org/officeDocument/2006/relationships/image" Target="../media/image511.png"/><Relationship Id="rId146" Type="http://schemas.openxmlformats.org/officeDocument/2006/relationships/customXml" Target="../ink/ink4246.xml"/><Relationship Id="rId7" Type="http://schemas.openxmlformats.org/officeDocument/2006/relationships/image" Target="../media/image518.png"/><Relationship Id="rId71" Type="http://schemas.openxmlformats.org/officeDocument/2006/relationships/image" Target="../media/image4730.png"/><Relationship Id="rId92" Type="http://schemas.openxmlformats.org/officeDocument/2006/relationships/customXml" Target="../ink/ink4218.xml"/><Relationship Id="rId2" Type="http://schemas.openxmlformats.org/officeDocument/2006/relationships/image" Target="../media/image501.png"/><Relationship Id="rId29" Type="http://schemas.openxmlformats.org/officeDocument/2006/relationships/image" Target="../media/image531.png"/><Relationship Id="rId24" Type="http://schemas.openxmlformats.org/officeDocument/2006/relationships/customXml" Target="../ink/ink4184.xml"/><Relationship Id="rId40" Type="http://schemas.openxmlformats.org/officeDocument/2006/relationships/customXml" Target="../ink/ink4192.xml"/><Relationship Id="rId45" Type="http://schemas.openxmlformats.org/officeDocument/2006/relationships/image" Target="../media/image4560.png"/><Relationship Id="rId66" Type="http://schemas.openxmlformats.org/officeDocument/2006/relationships/customXml" Target="../ink/ink4205.xml"/><Relationship Id="rId87" Type="http://schemas.openxmlformats.org/officeDocument/2006/relationships/image" Target="../media/image4810.png"/><Relationship Id="rId110" Type="http://schemas.openxmlformats.org/officeDocument/2006/relationships/customXml" Target="../ink/ink4228.xml"/><Relationship Id="rId115" Type="http://schemas.openxmlformats.org/officeDocument/2006/relationships/image" Target="../media/image4980.png"/><Relationship Id="rId131" Type="http://schemas.openxmlformats.org/officeDocument/2006/relationships/image" Target="../media/image506.png"/><Relationship Id="rId136" Type="http://schemas.openxmlformats.org/officeDocument/2006/relationships/customXml" Target="../ink/ink4241.xml"/><Relationship Id="rId61" Type="http://schemas.openxmlformats.org/officeDocument/2006/relationships/image" Target="../media/image4680.png"/><Relationship Id="rId82" Type="http://schemas.openxmlformats.org/officeDocument/2006/relationships/customXml" Target="../ink/ink4213.xml"/><Relationship Id="rId19" Type="http://schemas.openxmlformats.org/officeDocument/2006/relationships/image" Target="../media/image526.png"/><Relationship Id="rId14" Type="http://schemas.openxmlformats.org/officeDocument/2006/relationships/customXml" Target="../ink/ink4179.xml"/><Relationship Id="rId30" Type="http://schemas.openxmlformats.org/officeDocument/2006/relationships/customXml" Target="../ink/ink4187.xml"/><Relationship Id="rId35" Type="http://schemas.openxmlformats.org/officeDocument/2006/relationships/image" Target="../media/image4510.png"/><Relationship Id="rId56" Type="http://schemas.openxmlformats.org/officeDocument/2006/relationships/customXml" Target="../ink/ink4200.xml"/><Relationship Id="rId77" Type="http://schemas.openxmlformats.org/officeDocument/2006/relationships/image" Target="../media/image4760.png"/><Relationship Id="rId100" Type="http://schemas.openxmlformats.org/officeDocument/2006/relationships/image" Target="../media/image4910.png"/><Relationship Id="rId105" Type="http://schemas.openxmlformats.org/officeDocument/2006/relationships/customXml" Target="../ink/ink4225.xml"/><Relationship Id="rId126" Type="http://schemas.openxmlformats.org/officeDocument/2006/relationships/customXml" Target="../ink/ink4236.xml"/><Relationship Id="rId147" Type="http://schemas.openxmlformats.org/officeDocument/2006/relationships/image" Target="../media/image514.png"/><Relationship Id="rId8" Type="http://schemas.openxmlformats.org/officeDocument/2006/relationships/customXml" Target="../ink/ink4176.xml"/><Relationship Id="rId51" Type="http://schemas.openxmlformats.org/officeDocument/2006/relationships/image" Target="../media/image4630.png"/><Relationship Id="rId72" Type="http://schemas.openxmlformats.org/officeDocument/2006/relationships/customXml" Target="../ink/ink4208.xml"/><Relationship Id="rId93" Type="http://schemas.openxmlformats.org/officeDocument/2006/relationships/customXml" Target="../ink/ink4219.xml"/><Relationship Id="rId98" Type="http://schemas.openxmlformats.org/officeDocument/2006/relationships/image" Target="../media/image4900.png"/><Relationship Id="rId121" Type="http://schemas.openxmlformats.org/officeDocument/2006/relationships/image" Target="../media/image5010.png"/><Relationship Id="rId142" Type="http://schemas.openxmlformats.org/officeDocument/2006/relationships/customXml" Target="../ink/ink4244.xml"/><Relationship Id="rId3" Type="http://schemas.openxmlformats.org/officeDocument/2006/relationships/image" Target="../media/image502.png"/><Relationship Id="rId25" Type="http://schemas.openxmlformats.org/officeDocument/2006/relationships/image" Target="../media/image529.png"/><Relationship Id="rId46" Type="http://schemas.openxmlformats.org/officeDocument/2006/relationships/customXml" Target="../ink/ink4195.xml"/><Relationship Id="rId67" Type="http://schemas.openxmlformats.org/officeDocument/2006/relationships/image" Target="../media/image4710.png"/><Relationship Id="rId116" Type="http://schemas.openxmlformats.org/officeDocument/2006/relationships/customXml" Target="../ink/ink4231.xml"/><Relationship Id="rId137" Type="http://schemas.openxmlformats.org/officeDocument/2006/relationships/image" Target="../media/image509.png"/><Relationship Id="rId20" Type="http://schemas.openxmlformats.org/officeDocument/2006/relationships/customXml" Target="../ink/ink4182.xml"/><Relationship Id="rId41" Type="http://schemas.openxmlformats.org/officeDocument/2006/relationships/image" Target="../media/image4540.png"/><Relationship Id="rId62" Type="http://schemas.openxmlformats.org/officeDocument/2006/relationships/customXml" Target="../ink/ink4203.xml"/><Relationship Id="rId83" Type="http://schemas.openxmlformats.org/officeDocument/2006/relationships/image" Target="../media/image4790.png"/><Relationship Id="rId88" Type="http://schemas.openxmlformats.org/officeDocument/2006/relationships/customXml" Target="../ink/ink4216.xml"/><Relationship Id="rId111" Type="http://schemas.openxmlformats.org/officeDocument/2006/relationships/image" Target="../media/image4960.png"/><Relationship Id="rId132" Type="http://schemas.openxmlformats.org/officeDocument/2006/relationships/customXml" Target="../ink/ink4239.xml"/><Relationship Id="rId15" Type="http://schemas.openxmlformats.org/officeDocument/2006/relationships/image" Target="../media/image524.png"/><Relationship Id="rId36" Type="http://schemas.openxmlformats.org/officeDocument/2006/relationships/customXml" Target="../ink/ink4190.xml"/><Relationship Id="rId57" Type="http://schemas.openxmlformats.org/officeDocument/2006/relationships/image" Target="../media/image4660.png"/><Relationship Id="rId106" Type="http://schemas.openxmlformats.org/officeDocument/2006/relationships/image" Target="../media/image4940.png"/><Relationship Id="rId127" Type="http://schemas.openxmlformats.org/officeDocument/2006/relationships/image" Target="../media/image504.png"/><Relationship Id="rId10" Type="http://schemas.openxmlformats.org/officeDocument/2006/relationships/customXml" Target="../ink/ink4177.xml"/><Relationship Id="rId31" Type="http://schemas.openxmlformats.org/officeDocument/2006/relationships/image" Target="../media/image4490.png"/><Relationship Id="rId52" Type="http://schemas.openxmlformats.org/officeDocument/2006/relationships/customXml" Target="../ink/ink4198.xml"/><Relationship Id="rId73" Type="http://schemas.openxmlformats.org/officeDocument/2006/relationships/image" Target="../media/image4740.png"/><Relationship Id="rId78" Type="http://schemas.openxmlformats.org/officeDocument/2006/relationships/customXml" Target="../ink/ink4211.xml"/><Relationship Id="rId94" Type="http://schemas.openxmlformats.org/officeDocument/2006/relationships/image" Target="../media/image4880.png"/><Relationship Id="rId99" Type="http://schemas.openxmlformats.org/officeDocument/2006/relationships/customXml" Target="../ink/ink4222.xml"/><Relationship Id="rId101" Type="http://schemas.openxmlformats.org/officeDocument/2006/relationships/customXml" Target="../ink/ink4223.xml"/><Relationship Id="rId122" Type="http://schemas.openxmlformats.org/officeDocument/2006/relationships/customXml" Target="../ink/ink4234.xml"/><Relationship Id="rId143" Type="http://schemas.openxmlformats.org/officeDocument/2006/relationships/image" Target="../media/image512.png"/><Relationship Id="rId148" Type="http://schemas.openxmlformats.org/officeDocument/2006/relationships/customXml" Target="../ink/ink4247.xml"/><Relationship Id="rId4" Type="http://schemas.openxmlformats.org/officeDocument/2006/relationships/customXml" Target="../ink/ink4174.xml"/><Relationship Id="rId9" Type="http://schemas.openxmlformats.org/officeDocument/2006/relationships/image" Target="../media/image521.png"/><Relationship Id="rId26" Type="http://schemas.openxmlformats.org/officeDocument/2006/relationships/customXml" Target="../ink/ink4185.xml"/><Relationship Id="rId47" Type="http://schemas.openxmlformats.org/officeDocument/2006/relationships/image" Target="../media/image4570.png"/><Relationship Id="rId68" Type="http://schemas.openxmlformats.org/officeDocument/2006/relationships/customXml" Target="../ink/ink4206.xml"/><Relationship Id="rId89" Type="http://schemas.openxmlformats.org/officeDocument/2006/relationships/image" Target="../media/image4860.png"/><Relationship Id="rId112" Type="http://schemas.openxmlformats.org/officeDocument/2006/relationships/customXml" Target="../ink/ink4229.xml"/><Relationship Id="rId133" Type="http://schemas.openxmlformats.org/officeDocument/2006/relationships/image" Target="../media/image507.png"/><Relationship Id="rId16" Type="http://schemas.openxmlformats.org/officeDocument/2006/relationships/customXml" Target="../ink/ink4180.xml"/><Relationship Id="rId37" Type="http://schemas.openxmlformats.org/officeDocument/2006/relationships/image" Target="../media/image4520.png"/><Relationship Id="rId58" Type="http://schemas.openxmlformats.org/officeDocument/2006/relationships/customXml" Target="../ink/ink4201.xml"/><Relationship Id="rId79" Type="http://schemas.openxmlformats.org/officeDocument/2006/relationships/image" Target="../media/image4770.png"/><Relationship Id="rId102" Type="http://schemas.openxmlformats.org/officeDocument/2006/relationships/image" Target="../media/image4920.png"/><Relationship Id="rId123" Type="http://schemas.openxmlformats.org/officeDocument/2006/relationships/image" Target="../media/image5020.png"/><Relationship Id="rId144" Type="http://schemas.openxmlformats.org/officeDocument/2006/relationships/customXml" Target="../ink/ink4245.xml"/><Relationship Id="rId90" Type="http://schemas.openxmlformats.org/officeDocument/2006/relationships/customXml" Target="../ink/ink4217.xml"/></Relationships>
</file>

<file path=ppt/slides/_rels/slide10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990.png"/><Relationship Id="rId21" Type="http://schemas.openxmlformats.org/officeDocument/2006/relationships/image" Target="../media/image527.png"/><Relationship Id="rId42" Type="http://schemas.openxmlformats.org/officeDocument/2006/relationships/customXml" Target="../ink/ink4267.xml"/><Relationship Id="rId63" Type="http://schemas.openxmlformats.org/officeDocument/2006/relationships/image" Target="../media/image4690.png"/><Relationship Id="rId84" Type="http://schemas.openxmlformats.org/officeDocument/2006/relationships/customXml" Target="../ink/ink4288.xml"/><Relationship Id="rId138" Type="http://schemas.openxmlformats.org/officeDocument/2006/relationships/customXml" Target="../ink/ink4316.xml"/><Relationship Id="rId107" Type="http://schemas.openxmlformats.org/officeDocument/2006/relationships/customXml" Target="../ink/ink4300.xml"/><Relationship Id="rId11" Type="http://schemas.openxmlformats.org/officeDocument/2006/relationships/image" Target="../media/image522.png"/><Relationship Id="rId32" Type="http://schemas.openxmlformats.org/officeDocument/2006/relationships/customXml" Target="../ink/ink4262.xml"/><Relationship Id="rId53" Type="http://schemas.openxmlformats.org/officeDocument/2006/relationships/image" Target="../media/image4640.png"/><Relationship Id="rId74" Type="http://schemas.openxmlformats.org/officeDocument/2006/relationships/customXml" Target="../ink/ink4283.xml"/><Relationship Id="rId128" Type="http://schemas.openxmlformats.org/officeDocument/2006/relationships/customXml" Target="../ink/ink4311.xml"/><Relationship Id="rId149" Type="http://schemas.openxmlformats.org/officeDocument/2006/relationships/customXml" Target="../ink/ink4322.xml"/><Relationship Id="rId5" Type="http://schemas.openxmlformats.org/officeDocument/2006/relationships/image" Target="../media/image516.png"/><Relationship Id="rId95" Type="http://schemas.openxmlformats.org/officeDocument/2006/relationships/customXml" Target="../ink/ink4294.xml"/><Relationship Id="rId22" Type="http://schemas.openxmlformats.org/officeDocument/2006/relationships/customXml" Target="../ink/ink4257.xml"/><Relationship Id="rId27" Type="http://schemas.openxmlformats.org/officeDocument/2006/relationships/image" Target="../media/image530.png"/><Relationship Id="rId43" Type="http://schemas.openxmlformats.org/officeDocument/2006/relationships/image" Target="../media/image4550.png"/><Relationship Id="rId48" Type="http://schemas.openxmlformats.org/officeDocument/2006/relationships/customXml" Target="../ink/ink4270.xml"/><Relationship Id="rId64" Type="http://schemas.openxmlformats.org/officeDocument/2006/relationships/customXml" Target="../ink/ink4278.xml"/><Relationship Id="rId69" Type="http://schemas.openxmlformats.org/officeDocument/2006/relationships/image" Target="../media/image4720.png"/><Relationship Id="rId113" Type="http://schemas.openxmlformats.org/officeDocument/2006/relationships/image" Target="../media/image4970.png"/><Relationship Id="rId118" Type="http://schemas.openxmlformats.org/officeDocument/2006/relationships/customXml" Target="../ink/ink4306.xml"/><Relationship Id="rId134" Type="http://schemas.openxmlformats.org/officeDocument/2006/relationships/customXml" Target="../ink/ink4314.xml"/><Relationship Id="rId139" Type="http://schemas.openxmlformats.org/officeDocument/2006/relationships/image" Target="../media/image510.png"/><Relationship Id="rId80" Type="http://schemas.openxmlformats.org/officeDocument/2006/relationships/customXml" Target="../ink/ink4286.xml"/><Relationship Id="rId85" Type="http://schemas.openxmlformats.org/officeDocument/2006/relationships/image" Target="../media/image4800.png"/><Relationship Id="rId150" Type="http://schemas.openxmlformats.org/officeDocument/2006/relationships/image" Target="../media/image533.png"/><Relationship Id="rId12" Type="http://schemas.openxmlformats.org/officeDocument/2006/relationships/customXml" Target="../ink/ink4252.xml"/><Relationship Id="rId17" Type="http://schemas.openxmlformats.org/officeDocument/2006/relationships/image" Target="../media/image525.png"/><Relationship Id="rId33" Type="http://schemas.openxmlformats.org/officeDocument/2006/relationships/image" Target="../media/image4500.png"/><Relationship Id="rId38" Type="http://schemas.openxmlformats.org/officeDocument/2006/relationships/customXml" Target="../ink/ink4265.xml"/><Relationship Id="rId59" Type="http://schemas.openxmlformats.org/officeDocument/2006/relationships/image" Target="../media/image4670.png"/><Relationship Id="rId103" Type="http://schemas.openxmlformats.org/officeDocument/2006/relationships/customXml" Target="../ink/ink4298.xml"/><Relationship Id="rId108" Type="http://schemas.openxmlformats.org/officeDocument/2006/relationships/customXml" Target="../ink/ink4301.xml"/><Relationship Id="rId124" Type="http://schemas.openxmlformats.org/officeDocument/2006/relationships/customXml" Target="../ink/ink4309.xml"/><Relationship Id="rId129" Type="http://schemas.openxmlformats.org/officeDocument/2006/relationships/image" Target="../media/image505.png"/><Relationship Id="rId54" Type="http://schemas.openxmlformats.org/officeDocument/2006/relationships/customXml" Target="../ink/ink4273.xml"/><Relationship Id="rId70" Type="http://schemas.openxmlformats.org/officeDocument/2006/relationships/customXml" Target="../ink/ink4281.xml"/><Relationship Id="rId75" Type="http://schemas.openxmlformats.org/officeDocument/2006/relationships/image" Target="../media/image4750.png"/><Relationship Id="rId91" Type="http://schemas.openxmlformats.org/officeDocument/2006/relationships/image" Target="../media/image4870.png"/><Relationship Id="rId96" Type="http://schemas.openxmlformats.org/officeDocument/2006/relationships/image" Target="../media/image4890.png"/><Relationship Id="rId140" Type="http://schemas.openxmlformats.org/officeDocument/2006/relationships/customXml" Target="../ink/ink4317.xml"/><Relationship Id="rId145" Type="http://schemas.openxmlformats.org/officeDocument/2006/relationships/image" Target="../media/image5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49.xml"/><Relationship Id="rId23" Type="http://schemas.openxmlformats.org/officeDocument/2006/relationships/image" Target="../media/image528.png"/><Relationship Id="rId28" Type="http://schemas.openxmlformats.org/officeDocument/2006/relationships/customXml" Target="../ink/ink4260.xml"/><Relationship Id="rId49" Type="http://schemas.openxmlformats.org/officeDocument/2006/relationships/image" Target="../media/image4620.png"/><Relationship Id="rId114" Type="http://schemas.openxmlformats.org/officeDocument/2006/relationships/customXml" Target="../ink/ink4304.xml"/><Relationship Id="rId119" Type="http://schemas.openxmlformats.org/officeDocument/2006/relationships/image" Target="../media/image5000.png"/><Relationship Id="rId44" Type="http://schemas.openxmlformats.org/officeDocument/2006/relationships/customXml" Target="../ink/ink4268.xml"/><Relationship Id="rId60" Type="http://schemas.openxmlformats.org/officeDocument/2006/relationships/customXml" Target="../ink/ink4276.xml"/><Relationship Id="rId65" Type="http://schemas.openxmlformats.org/officeDocument/2006/relationships/image" Target="../media/image4700.png"/><Relationship Id="rId81" Type="http://schemas.openxmlformats.org/officeDocument/2006/relationships/image" Target="../media/image4780.png"/><Relationship Id="rId86" Type="http://schemas.openxmlformats.org/officeDocument/2006/relationships/customXml" Target="../ink/ink4289.xml"/><Relationship Id="rId130" Type="http://schemas.openxmlformats.org/officeDocument/2006/relationships/customXml" Target="../ink/ink4312.xml"/><Relationship Id="rId135" Type="http://schemas.openxmlformats.org/officeDocument/2006/relationships/image" Target="../media/image508.png"/><Relationship Id="rId151" Type="http://schemas.openxmlformats.org/officeDocument/2006/relationships/customXml" Target="../ink/ink4323.xml"/><Relationship Id="rId13" Type="http://schemas.openxmlformats.org/officeDocument/2006/relationships/image" Target="../media/image523.png"/><Relationship Id="rId18" Type="http://schemas.openxmlformats.org/officeDocument/2006/relationships/customXml" Target="../ink/ink4255.xml"/><Relationship Id="rId39" Type="http://schemas.openxmlformats.org/officeDocument/2006/relationships/image" Target="../media/image4530.png"/><Relationship Id="rId109" Type="http://schemas.openxmlformats.org/officeDocument/2006/relationships/image" Target="../media/image4950.png"/><Relationship Id="rId34" Type="http://schemas.openxmlformats.org/officeDocument/2006/relationships/customXml" Target="../ink/ink4263.xml"/><Relationship Id="rId50" Type="http://schemas.openxmlformats.org/officeDocument/2006/relationships/customXml" Target="../ink/ink4271.xml"/><Relationship Id="rId55" Type="http://schemas.openxmlformats.org/officeDocument/2006/relationships/image" Target="../media/image4650.png"/><Relationship Id="rId76" Type="http://schemas.openxmlformats.org/officeDocument/2006/relationships/customXml" Target="../ink/ink4284.xml"/><Relationship Id="rId97" Type="http://schemas.openxmlformats.org/officeDocument/2006/relationships/customXml" Target="../ink/ink4295.xml"/><Relationship Id="rId104" Type="http://schemas.openxmlformats.org/officeDocument/2006/relationships/image" Target="../media/image4930.png"/><Relationship Id="rId120" Type="http://schemas.openxmlformats.org/officeDocument/2006/relationships/customXml" Target="../ink/ink4307.xml"/><Relationship Id="rId125" Type="http://schemas.openxmlformats.org/officeDocument/2006/relationships/image" Target="../media/image503.png"/><Relationship Id="rId141" Type="http://schemas.openxmlformats.org/officeDocument/2006/relationships/image" Target="../media/image511.png"/><Relationship Id="rId146" Type="http://schemas.openxmlformats.org/officeDocument/2006/relationships/customXml" Target="../ink/ink4320.xml"/><Relationship Id="rId7" Type="http://schemas.openxmlformats.org/officeDocument/2006/relationships/image" Target="../media/image518.png"/><Relationship Id="rId71" Type="http://schemas.openxmlformats.org/officeDocument/2006/relationships/image" Target="../media/image4730.png"/><Relationship Id="rId92" Type="http://schemas.openxmlformats.org/officeDocument/2006/relationships/customXml" Target="../ink/ink4292.xml"/><Relationship Id="rId2" Type="http://schemas.openxmlformats.org/officeDocument/2006/relationships/image" Target="../media/image501.png"/><Relationship Id="rId29" Type="http://schemas.openxmlformats.org/officeDocument/2006/relationships/image" Target="../media/image531.png"/><Relationship Id="rId24" Type="http://schemas.openxmlformats.org/officeDocument/2006/relationships/customXml" Target="../ink/ink4258.xml"/><Relationship Id="rId40" Type="http://schemas.openxmlformats.org/officeDocument/2006/relationships/customXml" Target="../ink/ink4266.xml"/><Relationship Id="rId45" Type="http://schemas.openxmlformats.org/officeDocument/2006/relationships/image" Target="../media/image4560.png"/><Relationship Id="rId66" Type="http://schemas.openxmlformats.org/officeDocument/2006/relationships/customXml" Target="../ink/ink4279.xml"/><Relationship Id="rId87" Type="http://schemas.openxmlformats.org/officeDocument/2006/relationships/image" Target="../media/image4810.png"/><Relationship Id="rId110" Type="http://schemas.openxmlformats.org/officeDocument/2006/relationships/customXml" Target="../ink/ink4302.xml"/><Relationship Id="rId115" Type="http://schemas.openxmlformats.org/officeDocument/2006/relationships/image" Target="../media/image4980.png"/><Relationship Id="rId131" Type="http://schemas.openxmlformats.org/officeDocument/2006/relationships/image" Target="../media/image506.png"/><Relationship Id="rId136" Type="http://schemas.openxmlformats.org/officeDocument/2006/relationships/customXml" Target="../ink/ink4315.xml"/><Relationship Id="rId61" Type="http://schemas.openxmlformats.org/officeDocument/2006/relationships/image" Target="../media/image4680.png"/><Relationship Id="rId82" Type="http://schemas.openxmlformats.org/officeDocument/2006/relationships/customXml" Target="../ink/ink4287.xml"/><Relationship Id="rId152" Type="http://schemas.openxmlformats.org/officeDocument/2006/relationships/image" Target="../media/image534.png"/><Relationship Id="rId19" Type="http://schemas.openxmlformats.org/officeDocument/2006/relationships/image" Target="../media/image526.png"/><Relationship Id="rId14" Type="http://schemas.openxmlformats.org/officeDocument/2006/relationships/customXml" Target="../ink/ink4253.xml"/><Relationship Id="rId30" Type="http://schemas.openxmlformats.org/officeDocument/2006/relationships/customXml" Target="../ink/ink4261.xml"/><Relationship Id="rId35" Type="http://schemas.openxmlformats.org/officeDocument/2006/relationships/image" Target="../media/image4510.png"/><Relationship Id="rId56" Type="http://schemas.openxmlformats.org/officeDocument/2006/relationships/customXml" Target="../ink/ink4274.xml"/><Relationship Id="rId77" Type="http://schemas.openxmlformats.org/officeDocument/2006/relationships/image" Target="../media/image4760.png"/><Relationship Id="rId100" Type="http://schemas.openxmlformats.org/officeDocument/2006/relationships/image" Target="../media/image4910.png"/><Relationship Id="rId105" Type="http://schemas.openxmlformats.org/officeDocument/2006/relationships/customXml" Target="../ink/ink4299.xml"/><Relationship Id="rId126" Type="http://schemas.openxmlformats.org/officeDocument/2006/relationships/customXml" Target="../ink/ink4310.xml"/><Relationship Id="rId147" Type="http://schemas.openxmlformats.org/officeDocument/2006/relationships/image" Target="../media/image532.png"/><Relationship Id="rId8" Type="http://schemas.openxmlformats.org/officeDocument/2006/relationships/customXml" Target="../ink/ink4250.xml"/><Relationship Id="rId51" Type="http://schemas.openxmlformats.org/officeDocument/2006/relationships/image" Target="../media/image4630.png"/><Relationship Id="rId72" Type="http://schemas.openxmlformats.org/officeDocument/2006/relationships/customXml" Target="../ink/ink4282.xml"/><Relationship Id="rId93" Type="http://schemas.openxmlformats.org/officeDocument/2006/relationships/customXml" Target="../ink/ink4293.xml"/><Relationship Id="rId98" Type="http://schemas.openxmlformats.org/officeDocument/2006/relationships/image" Target="../media/image4900.png"/><Relationship Id="rId121" Type="http://schemas.openxmlformats.org/officeDocument/2006/relationships/image" Target="../media/image5010.png"/><Relationship Id="rId142" Type="http://schemas.openxmlformats.org/officeDocument/2006/relationships/customXml" Target="../ink/ink4318.xml"/><Relationship Id="rId3" Type="http://schemas.openxmlformats.org/officeDocument/2006/relationships/image" Target="../media/image502.png"/><Relationship Id="rId25" Type="http://schemas.openxmlformats.org/officeDocument/2006/relationships/image" Target="../media/image529.png"/><Relationship Id="rId46" Type="http://schemas.openxmlformats.org/officeDocument/2006/relationships/customXml" Target="../ink/ink4269.xml"/><Relationship Id="rId67" Type="http://schemas.openxmlformats.org/officeDocument/2006/relationships/image" Target="../media/image4710.png"/><Relationship Id="rId116" Type="http://schemas.openxmlformats.org/officeDocument/2006/relationships/customXml" Target="../ink/ink4305.xml"/><Relationship Id="rId137" Type="http://schemas.openxmlformats.org/officeDocument/2006/relationships/image" Target="../media/image509.png"/><Relationship Id="rId20" Type="http://schemas.openxmlformats.org/officeDocument/2006/relationships/customXml" Target="../ink/ink4256.xml"/><Relationship Id="rId41" Type="http://schemas.openxmlformats.org/officeDocument/2006/relationships/image" Target="../media/image4540.png"/><Relationship Id="rId62" Type="http://schemas.openxmlformats.org/officeDocument/2006/relationships/customXml" Target="../ink/ink4277.xml"/><Relationship Id="rId83" Type="http://schemas.openxmlformats.org/officeDocument/2006/relationships/image" Target="../media/image4790.png"/><Relationship Id="rId88" Type="http://schemas.openxmlformats.org/officeDocument/2006/relationships/customXml" Target="../ink/ink4290.xml"/><Relationship Id="rId111" Type="http://schemas.openxmlformats.org/officeDocument/2006/relationships/image" Target="../media/image4960.png"/><Relationship Id="rId132" Type="http://schemas.openxmlformats.org/officeDocument/2006/relationships/customXml" Target="../ink/ink4313.xml"/><Relationship Id="rId153" Type="http://schemas.openxmlformats.org/officeDocument/2006/relationships/customXml" Target="../ink/ink4324.xml"/><Relationship Id="rId15" Type="http://schemas.openxmlformats.org/officeDocument/2006/relationships/image" Target="../media/image524.png"/><Relationship Id="rId36" Type="http://schemas.openxmlformats.org/officeDocument/2006/relationships/customXml" Target="../ink/ink4264.xml"/><Relationship Id="rId57" Type="http://schemas.openxmlformats.org/officeDocument/2006/relationships/image" Target="../media/image4660.png"/><Relationship Id="rId106" Type="http://schemas.openxmlformats.org/officeDocument/2006/relationships/image" Target="../media/image4940.png"/><Relationship Id="rId127" Type="http://schemas.openxmlformats.org/officeDocument/2006/relationships/image" Target="../media/image504.png"/><Relationship Id="rId10" Type="http://schemas.openxmlformats.org/officeDocument/2006/relationships/customXml" Target="../ink/ink4251.xml"/><Relationship Id="rId31" Type="http://schemas.openxmlformats.org/officeDocument/2006/relationships/image" Target="../media/image4490.png"/><Relationship Id="rId52" Type="http://schemas.openxmlformats.org/officeDocument/2006/relationships/customXml" Target="../ink/ink4272.xml"/><Relationship Id="rId73" Type="http://schemas.openxmlformats.org/officeDocument/2006/relationships/image" Target="../media/image4740.png"/><Relationship Id="rId78" Type="http://schemas.openxmlformats.org/officeDocument/2006/relationships/customXml" Target="../ink/ink4285.xml"/><Relationship Id="rId94" Type="http://schemas.openxmlformats.org/officeDocument/2006/relationships/image" Target="../media/image4880.png"/><Relationship Id="rId99" Type="http://schemas.openxmlformats.org/officeDocument/2006/relationships/customXml" Target="../ink/ink4296.xml"/><Relationship Id="rId101" Type="http://schemas.openxmlformats.org/officeDocument/2006/relationships/customXml" Target="../ink/ink4297.xml"/><Relationship Id="rId122" Type="http://schemas.openxmlformats.org/officeDocument/2006/relationships/customXml" Target="../ink/ink4308.xml"/><Relationship Id="rId143" Type="http://schemas.openxmlformats.org/officeDocument/2006/relationships/image" Target="../media/image512.png"/><Relationship Id="rId148" Type="http://schemas.openxmlformats.org/officeDocument/2006/relationships/customXml" Target="../ink/ink4321.xml"/><Relationship Id="rId4" Type="http://schemas.openxmlformats.org/officeDocument/2006/relationships/customXml" Target="../ink/ink4248.xml"/><Relationship Id="rId9" Type="http://schemas.openxmlformats.org/officeDocument/2006/relationships/image" Target="../media/image521.png"/><Relationship Id="rId26" Type="http://schemas.openxmlformats.org/officeDocument/2006/relationships/customXml" Target="../ink/ink4259.xml"/><Relationship Id="rId47" Type="http://schemas.openxmlformats.org/officeDocument/2006/relationships/image" Target="../media/image4570.png"/><Relationship Id="rId68" Type="http://schemas.openxmlformats.org/officeDocument/2006/relationships/customXml" Target="../ink/ink4280.xml"/><Relationship Id="rId89" Type="http://schemas.openxmlformats.org/officeDocument/2006/relationships/image" Target="../media/image4860.png"/><Relationship Id="rId112" Type="http://schemas.openxmlformats.org/officeDocument/2006/relationships/customXml" Target="../ink/ink4303.xml"/><Relationship Id="rId133" Type="http://schemas.openxmlformats.org/officeDocument/2006/relationships/image" Target="../media/image507.png"/><Relationship Id="rId154" Type="http://schemas.openxmlformats.org/officeDocument/2006/relationships/image" Target="../media/image535.png"/><Relationship Id="rId16" Type="http://schemas.openxmlformats.org/officeDocument/2006/relationships/customXml" Target="../ink/ink4254.xml"/><Relationship Id="rId37" Type="http://schemas.openxmlformats.org/officeDocument/2006/relationships/image" Target="../media/image4520.png"/><Relationship Id="rId58" Type="http://schemas.openxmlformats.org/officeDocument/2006/relationships/customXml" Target="../ink/ink4275.xml"/><Relationship Id="rId79" Type="http://schemas.openxmlformats.org/officeDocument/2006/relationships/image" Target="../media/image4770.png"/><Relationship Id="rId102" Type="http://schemas.openxmlformats.org/officeDocument/2006/relationships/image" Target="../media/image4920.png"/><Relationship Id="rId123" Type="http://schemas.openxmlformats.org/officeDocument/2006/relationships/image" Target="../media/image5020.png"/><Relationship Id="rId144" Type="http://schemas.openxmlformats.org/officeDocument/2006/relationships/customXml" Target="../ink/ink4319.xml"/><Relationship Id="rId90" Type="http://schemas.openxmlformats.org/officeDocument/2006/relationships/customXml" Target="../ink/ink4291.xml"/></Relationships>
</file>

<file path=ppt/slides/_rels/slide10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990.png"/><Relationship Id="rId21" Type="http://schemas.openxmlformats.org/officeDocument/2006/relationships/image" Target="../media/image527.png"/><Relationship Id="rId42" Type="http://schemas.openxmlformats.org/officeDocument/2006/relationships/customXml" Target="../ink/ink4344.xml"/><Relationship Id="rId63" Type="http://schemas.openxmlformats.org/officeDocument/2006/relationships/image" Target="../media/image4690.png"/><Relationship Id="rId84" Type="http://schemas.openxmlformats.org/officeDocument/2006/relationships/customXml" Target="../ink/ink4365.xml"/><Relationship Id="rId138" Type="http://schemas.openxmlformats.org/officeDocument/2006/relationships/customXml" Target="../ink/ink4393.xml"/><Relationship Id="rId159" Type="http://schemas.openxmlformats.org/officeDocument/2006/relationships/image" Target="../media/image537.png"/><Relationship Id="rId107" Type="http://schemas.openxmlformats.org/officeDocument/2006/relationships/customXml" Target="../ink/ink4377.xml"/><Relationship Id="rId11" Type="http://schemas.openxmlformats.org/officeDocument/2006/relationships/image" Target="../media/image522.png"/><Relationship Id="rId32" Type="http://schemas.openxmlformats.org/officeDocument/2006/relationships/customXml" Target="../ink/ink4339.xml"/><Relationship Id="rId53" Type="http://schemas.openxmlformats.org/officeDocument/2006/relationships/image" Target="../media/image4640.png"/><Relationship Id="rId74" Type="http://schemas.openxmlformats.org/officeDocument/2006/relationships/customXml" Target="../ink/ink4360.xml"/><Relationship Id="rId128" Type="http://schemas.openxmlformats.org/officeDocument/2006/relationships/customXml" Target="../ink/ink4388.xml"/><Relationship Id="rId149" Type="http://schemas.openxmlformats.org/officeDocument/2006/relationships/customXml" Target="../ink/ink4399.xml"/><Relationship Id="rId5" Type="http://schemas.openxmlformats.org/officeDocument/2006/relationships/image" Target="../media/image516.png"/><Relationship Id="rId95" Type="http://schemas.openxmlformats.org/officeDocument/2006/relationships/customXml" Target="../ink/ink4371.xml"/><Relationship Id="rId160" Type="http://schemas.openxmlformats.org/officeDocument/2006/relationships/customXml" Target="../ink/ink4405.xml"/><Relationship Id="rId22" Type="http://schemas.openxmlformats.org/officeDocument/2006/relationships/customXml" Target="../ink/ink4334.xml"/><Relationship Id="rId43" Type="http://schemas.openxmlformats.org/officeDocument/2006/relationships/image" Target="../media/image4550.png"/><Relationship Id="rId64" Type="http://schemas.openxmlformats.org/officeDocument/2006/relationships/customXml" Target="../ink/ink4355.xml"/><Relationship Id="rId118" Type="http://schemas.openxmlformats.org/officeDocument/2006/relationships/customXml" Target="../ink/ink4383.xml"/><Relationship Id="rId139" Type="http://schemas.openxmlformats.org/officeDocument/2006/relationships/image" Target="../media/image510.png"/><Relationship Id="rId85" Type="http://schemas.openxmlformats.org/officeDocument/2006/relationships/image" Target="../media/image4800.png"/><Relationship Id="rId150" Type="http://schemas.openxmlformats.org/officeDocument/2006/relationships/image" Target="../media/image533.png"/><Relationship Id="rId12" Type="http://schemas.openxmlformats.org/officeDocument/2006/relationships/customXml" Target="../ink/ink4329.xml"/><Relationship Id="rId33" Type="http://schemas.openxmlformats.org/officeDocument/2006/relationships/image" Target="../media/image4500.png"/><Relationship Id="rId108" Type="http://schemas.openxmlformats.org/officeDocument/2006/relationships/customXml" Target="../ink/ink4378.xml"/><Relationship Id="rId129" Type="http://schemas.openxmlformats.org/officeDocument/2006/relationships/image" Target="../media/image505.png"/><Relationship Id="rId54" Type="http://schemas.openxmlformats.org/officeDocument/2006/relationships/customXml" Target="../ink/ink4350.xml"/><Relationship Id="rId70" Type="http://schemas.openxmlformats.org/officeDocument/2006/relationships/customXml" Target="../ink/ink4358.xml"/><Relationship Id="rId75" Type="http://schemas.openxmlformats.org/officeDocument/2006/relationships/image" Target="../media/image4750.png"/><Relationship Id="rId91" Type="http://schemas.openxmlformats.org/officeDocument/2006/relationships/image" Target="../media/image4870.png"/><Relationship Id="rId96" Type="http://schemas.openxmlformats.org/officeDocument/2006/relationships/image" Target="../media/image4890.png"/><Relationship Id="rId140" Type="http://schemas.openxmlformats.org/officeDocument/2006/relationships/customXml" Target="../ink/ink4394.xml"/><Relationship Id="rId145" Type="http://schemas.openxmlformats.org/officeDocument/2006/relationships/image" Target="../media/image513.png"/><Relationship Id="rId161" Type="http://schemas.openxmlformats.org/officeDocument/2006/relationships/image" Target="../media/image711.png"/><Relationship Id="rId166" Type="http://schemas.openxmlformats.org/officeDocument/2006/relationships/customXml" Target="../ink/ink440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26.xml"/><Relationship Id="rId23" Type="http://schemas.openxmlformats.org/officeDocument/2006/relationships/image" Target="../media/image528.png"/><Relationship Id="rId28" Type="http://schemas.openxmlformats.org/officeDocument/2006/relationships/customXml" Target="../ink/ink4337.xml"/><Relationship Id="rId49" Type="http://schemas.openxmlformats.org/officeDocument/2006/relationships/image" Target="../media/image4620.png"/><Relationship Id="rId114" Type="http://schemas.openxmlformats.org/officeDocument/2006/relationships/customXml" Target="../ink/ink4381.xml"/><Relationship Id="rId119" Type="http://schemas.openxmlformats.org/officeDocument/2006/relationships/image" Target="../media/image5000.png"/><Relationship Id="rId44" Type="http://schemas.openxmlformats.org/officeDocument/2006/relationships/customXml" Target="../ink/ink4345.xml"/><Relationship Id="rId60" Type="http://schemas.openxmlformats.org/officeDocument/2006/relationships/customXml" Target="../ink/ink4353.xml"/><Relationship Id="rId65" Type="http://schemas.openxmlformats.org/officeDocument/2006/relationships/image" Target="../media/image4700.png"/><Relationship Id="rId81" Type="http://schemas.openxmlformats.org/officeDocument/2006/relationships/image" Target="../media/image4780.png"/><Relationship Id="rId86" Type="http://schemas.openxmlformats.org/officeDocument/2006/relationships/customXml" Target="../ink/ink4366.xml"/><Relationship Id="rId130" Type="http://schemas.openxmlformats.org/officeDocument/2006/relationships/customXml" Target="../ink/ink4389.xml"/><Relationship Id="rId135" Type="http://schemas.openxmlformats.org/officeDocument/2006/relationships/image" Target="../media/image508.png"/><Relationship Id="rId151" Type="http://schemas.openxmlformats.org/officeDocument/2006/relationships/customXml" Target="../ink/ink4400.xml"/><Relationship Id="rId156" Type="http://schemas.openxmlformats.org/officeDocument/2006/relationships/image" Target="../media/image536.png"/><Relationship Id="rId13" Type="http://schemas.openxmlformats.org/officeDocument/2006/relationships/image" Target="../media/image523.png"/><Relationship Id="rId18" Type="http://schemas.openxmlformats.org/officeDocument/2006/relationships/customXml" Target="../ink/ink4332.xml"/><Relationship Id="rId39" Type="http://schemas.openxmlformats.org/officeDocument/2006/relationships/image" Target="../media/image4530.png"/><Relationship Id="rId109" Type="http://schemas.openxmlformats.org/officeDocument/2006/relationships/image" Target="../media/image4950.png"/><Relationship Id="rId34" Type="http://schemas.openxmlformats.org/officeDocument/2006/relationships/customXml" Target="../ink/ink4340.xml"/><Relationship Id="rId50" Type="http://schemas.openxmlformats.org/officeDocument/2006/relationships/customXml" Target="../ink/ink4348.xml"/><Relationship Id="rId55" Type="http://schemas.openxmlformats.org/officeDocument/2006/relationships/image" Target="../media/image4650.png"/><Relationship Id="rId76" Type="http://schemas.openxmlformats.org/officeDocument/2006/relationships/customXml" Target="../ink/ink4361.xml"/><Relationship Id="rId97" Type="http://schemas.openxmlformats.org/officeDocument/2006/relationships/customXml" Target="../ink/ink4372.xml"/><Relationship Id="rId104" Type="http://schemas.openxmlformats.org/officeDocument/2006/relationships/image" Target="../media/image4930.png"/><Relationship Id="rId120" Type="http://schemas.openxmlformats.org/officeDocument/2006/relationships/customXml" Target="../ink/ink4384.xml"/><Relationship Id="rId125" Type="http://schemas.openxmlformats.org/officeDocument/2006/relationships/image" Target="../media/image503.png"/><Relationship Id="rId141" Type="http://schemas.openxmlformats.org/officeDocument/2006/relationships/image" Target="../media/image511.png"/><Relationship Id="rId146" Type="http://schemas.openxmlformats.org/officeDocument/2006/relationships/customXml" Target="../ink/ink4397.xml"/><Relationship Id="rId167" Type="http://schemas.openxmlformats.org/officeDocument/2006/relationships/image" Target="../media/image539.png"/><Relationship Id="rId7" Type="http://schemas.openxmlformats.org/officeDocument/2006/relationships/image" Target="../media/image518.png"/><Relationship Id="rId71" Type="http://schemas.openxmlformats.org/officeDocument/2006/relationships/image" Target="../media/image4730.png"/><Relationship Id="rId92" Type="http://schemas.openxmlformats.org/officeDocument/2006/relationships/customXml" Target="../ink/ink4369.xml"/><Relationship Id="rId162" Type="http://schemas.openxmlformats.org/officeDocument/2006/relationships/customXml" Target="../ink/ink4406.xml"/><Relationship Id="rId2" Type="http://schemas.openxmlformats.org/officeDocument/2006/relationships/image" Target="../media/image501.png"/><Relationship Id="rId29" Type="http://schemas.openxmlformats.org/officeDocument/2006/relationships/image" Target="../media/image531.png"/><Relationship Id="rId24" Type="http://schemas.openxmlformats.org/officeDocument/2006/relationships/customXml" Target="../ink/ink4335.xml"/><Relationship Id="rId40" Type="http://schemas.openxmlformats.org/officeDocument/2006/relationships/customXml" Target="../ink/ink4343.xml"/><Relationship Id="rId45" Type="http://schemas.openxmlformats.org/officeDocument/2006/relationships/image" Target="../media/image4560.png"/><Relationship Id="rId66" Type="http://schemas.openxmlformats.org/officeDocument/2006/relationships/customXml" Target="../ink/ink4356.xml"/><Relationship Id="rId87" Type="http://schemas.openxmlformats.org/officeDocument/2006/relationships/image" Target="../media/image4810.png"/><Relationship Id="rId110" Type="http://schemas.openxmlformats.org/officeDocument/2006/relationships/customXml" Target="../ink/ink4379.xml"/><Relationship Id="rId115" Type="http://schemas.openxmlformats.org/officeDocument/2006/relationships/image" Target="../media/image4980.png"/><Relationship Id="rId131" Type="http://schemas.openxmlformats.org/officeDocument/2006/relationships/image" Target="../media/image506.png"/><Relationship Id="rId136" Type="http://schemas.openxmlformats.org/officeDocument/2006/relationships/customXml" Target="../ink/ink4392.xml"/><Relationship Id="rId157" Type="http://schemas.openxmlformats.org/officeDocument/2006/relationships/customXml" Target="../ink/ink4403.xml"/><Relationship Id="rId61" Type="http://schemas.openxmlformats.org/officeDocument/2006/relationships/image" Target="../media/image4680.png"/><Relationship Id="rId82" Type="http://schemas.openxmlformats.org/officeDocument/2006/relationships/customXml" Target="../ink/ink4364.xml"/><Relationship Id="rId152" Type="http://schemas.openxmlformats.org/officeDocument/2006/relationships/image" Target="../media/image534.png"/><Relationship Id="rId19" Type="http://schemas.openxmlformats.org/officeDocument/2006/relationships/image" Target="../media/image526.png"/><Relationship Id="rId14" Type="http://schemas.openxmlformats.org/officeDocument/2006/relationships/customXml" Target="../ink/ink4330.xml"/><Relationship Id="rId30" Type="http://schemas.openxmlformats.org/officeDocument/2006/relationships/customXml" Target="../ink/ink4338.xml"/><Relationship Id="rId35" Type="http://schemas.openxmlformats.org/officeDocument/2006/relationships/image" Target="../media/image4510.png"/><Relationship Id="rId56" Type="http://schemas.openxmlformats.org/officeDocument/2006/relationships/customXml" Target="../ink/ink4351.xml"/><Relationship Id="rId77" Type="http://schemas.openxmlformats.org/officeDocument/2006/relationships/image" Target="../media/image4760.png"/><Relationship Id="rId100" Type="http://schemas.openxmlformats.org/officeDocument/2006/relationships/image" Target="../media/image4910.png"/><Relationship Id="rId105" Type="http://schemas.openxmlformats.org/officeDocument/2006/relationships/customXml" Target="../ink/ink4376.xml"/><Relationship Id="rId126" Type="http://schemas.openxmlformats.org/officeDocument/2006/relationships/customXml" Target="../ink/ink4387.xml"/><Relationship Id="rId147" Type="http://schemas.openxmlformats.org/officeDocument/2006/relationships/image" Target="../media/image532.png"/><Relationship Id="rId168" Type="http://schemas.openxmlformats.org/officeDocument/2006/relationships/customXml" Target="../ink/ink4409.xml"/><Relationship Id="rId8" Type="http://schemas.openxmlformats.org/officeDocument/2006/relationships/customXml" Target="../ink/ink4327.xml"/><Relationship Id="rId51" Type="http://schemas.openxmlformats.org/officeDocument/2006/relationships/image" Target="../media/image4630.png"/><Relationship Id="rId72" Type="http://schemas.openxmlformats.org/officeDocument/2006/relationships/customXml" Target="../ink/ink4359.xml"/><Relationship Id="rId93" Type="http://schemas.openxmlformats.org/officeDocument/2006/relationships/customXml" Target="../ink/ink4370.xml"/><Relationship Id="rId98" Type="http://schemas.openxmlformats.org/officeDocument/2006/relationships/image" Target="../media/image4900.png"/><Relationship Id="rId121" Type="http://schemas.openxmlformats.org/officeDocument/2006/relationships/image" Target="../media/image5010.png"/><Relationship Id="rId142" Type="http://schemas.openxmlformats.org/officeDocument/2006/relationships/customXml" Target="../ink/ink4395.xml"/><Relationship Id="rId163" Type="http://schemas.openxmlformats.org/officeDocument/2006/relationships/image" Target="../media/image108.png"/><Relationship Id="rId3" Type="http://schemas.openxmlformats.org/officeDocument/2006/relationships/image" Target="../media/image502.png"/><Relationship Id="rId25" Type="http://schemas.openxmlformats.org/officeDocument/2006/relationships/image" Target="../media/image529.png"/><Relationship Id="rId46" Type="http://schemas.openxmlformats.org/officeDocument/2006/relationships/customXml" Target="../ink/ink4346.xml"/><Relationship Id="rId67" Type="http://schemas.openxmlformats.org/officeDocument/2006/relationships/image" Target="../media/image4710.png"/><Relationship Id="rId116" Type="http://schemas.openxmlformats.org/officeDocument/2006/relationships/customXml" Target="../ink/ink4382.xml"/><Relationship Id="rId137" Type="http://schemas.openxmlformats.org/officeDocument/2006/relationships/image" Target="../media/image509.png"/><Relationship Id="rId158" Type="http://schemas.openxmlformats.org/officeDocument/2006/relationships/customXml" Target="../ink/ink4404.xml"/><Relationship Id="rId20" Type="http://schemas.openxmlformats.org/officeDocument/2006/relationships/customXml" Target="../ink/ink4333.xml"/><Relationship Id="rId41" Type="http://schemas.openxmlformats.org/officeDocument/2006/relationships/image" Target="../media/image4540.png"/><Relationship Id="rId62" Type="http://schemas.openxmlformats.org/officeDocument/2006/relationships/customXml" Target="../ink/ink4354.xml"/><Relationship Id="rId83" Type="http://schemas.openxmlformats.org/officeDocument/2006/relationships/image" Target="../media/image4790.png"/><Relationship Id="rId88" Type="http://schemas.openxmlformats.org/officeDocument/2006/relationships/customXml" Target="../ink/ink4367.xml"/><Relationship Id="rId111" Type="http://schemas.openxmlformats.org/officeDocument/2006/relationships/image" Target="../media/image4960.png"/><Relationship Id="rId132" Type="http://schemas.openxmlformats.org/officeDocument/2006/relationships/customXml" Target="../ink/ink4390.xml"/><Relationship Id="rId153" Type="http://schemas.openxmlformats.org/officeDocument/2006/relationships/customXml" Target="../ink/ink4401.xml"/><Relationship Id="rId15" Type="http://schemas.openxmlformats.org/officeDocument/2006/relationships/image" Target="../media/image524.png"/><Relationship Id="rId36" Type="http://schemas.openxmlformats.org/officeDocument/2006/relationships/customXml" Target="../ink/ink4341.xml"/><Relationship Id="rId57" Type="http://schemas.openxmlformats.org/officeDocument/2006/relationships/image" Target="../media/image4660.png"/><Relationship Id="rId106" Type="http://schemas.openxmlformats.org/officeDocument/2006/relationships/image" Target="../media/image4940.png"/><Relationship Id="rId127" Type="http://schemas.openxmlformats.org/officeDocument/2006/relationships/image" Target="../media/image504.png"/><Relationship Id="rId10" Type="http://schemas.openxmlformats.org/officeDocument/2006/relationships/customXml" Target="../ink/ink4328.xml"/><Relationship Id="rId31" Type="http://schemas.openxmlformats.org/officeDocument/2006/relationships/image" Target="../media/image4490.png"/><Relationship Id="rId52" Type="http://schemas.openxmlformats.org/officeDocument/2006/relationships/customXml" Target="../ink/ink4349.xml"/><Relationship Id="rId73" Type="http://schemas.openxmlformats.org/officeDocument/2006/relationships/image" Target="../media/image4740.png"/><Relationship Id="rId78" Type="http://schemas.openxmlformats.org/officeDocument/2006/relationships/customXml" Target="../ink/ink4362.xml"/><Relationship Id="rId94" Type="http://schemas.openxmlformats.org/officeDocument/2006/relationships/image" Target="../media/image4880.png"/><Relationship Id="rId99" Type="http://schemas.openxmlformats.org/officeDocument/2006/relationships/customXml" Target="../ink/ink4373.xml"/><Relationship Id="rId101" Type="http://schemas.openxmlformats.org/officeDocument/2006/relationships/customXml" Target="../ink/ink4374.xml"/><Relationship Id="rId122" Type="http://schemas.openxmlformats.org/officeDocument/2006/relationships/customXml" Target="../ink/ink4385.xml"/><Relationship Id="rId143" Type="http://schemas.openxmlformats.org/officeDocument/2006/relationships/image" Target="../media/image512.png"/><Relationship Id="rId148" Type="http://schemas.openxmlformats.org/officeDocument/2006/relationships/customXml" Target="../ink/ink4398.xml"/><Relationship Id="rId164" Type="http://schemas.openxmlformats.org/officeDocument/2006/relationships/customXml" Target="../ink/ink4407.xml"/><Relationship Id="rId169" Type="http://schemas.openxmlformats.org/officeDocument/2006/relationships/image" Target="../media/image540.png"/><Relationship Id="rId4" Type="http://schemas.openxmlformats.org/officeDocument/2006/relationships/customXml" Target="../ink/ink4325.xml"/><Relationship Id="rId9" Type="http://schemas.openxmlformats.org/officeDocument/2006/relationships/image" Target="../media/image521.png"/><Relationship Id="rId26" Type="http://schemas.openxmlformats.org/officeDocument/2006/relationships/customXml" Target="../ink/ink4336.xml"/><Relationship Id="rId47" Type="http://schemas.openxmlformats.org/officeDocument/2006/relationships/image" Target="../media/image4570.png"/><Relationship Id="rId68" Type="http://schemas.openxmlformats.org/officeDocument/2006/relationships/customXml" Target="../ink/ink4357.xml"/><Relationship Id="rId89" Type="http://schemas.openxmlformats.org/officeDocument/2006/relationships/image" Target="../media/image4860.png"/><Relationship Id="rId112" Type="http://schemas.openxmlformats.org/officeDocument/2006/relationships/customXml" Target="../ink/ink4380.xml"/><Relationship Id="rId133" Type="http://schemas.openxmlformats.org/officeDocument/2006/relationships/image" Target="../media/image507.png"/><Relationship Id="rId154" Type="http://schemas.openxmlformats.org/officeDocument/2006/relationships/image" Target="../media/image535.png"/><Relationship Id="rId16" Type="http://schemas.openxmlformats.org/officeDocument/2006/relationships/customXml" Target="../ink/ink4331.xml"/><Relationship Id="rId37" Type="http://schemas.openxmlformats.org/officeDocument/2006/relationships/image" Target="../media/image4520.png"/><Relationship Id="rId58" Type="http://schemas.openxmlformats.org/officeDocument/2006/relationships/customXml" Target="../ink/ink4352.xml"/><Relationship Id="rId79" Type="http://schemas.openxmlformats.org/officeDocument/2006/relationships/image" Target="../media/image4770.png"/><Relationship Id="rId102" Type="http://schemas.openxmlformats.org/officeDocument/2006/relationships/image" Target="../media/image4920.png"/><Relationship Id="rId123" Type="http://schemas.openxmlformats.org/officeDocument/2006/relationships/image" Target="../media/image5020.png"/><Relationship Id="rId144" Type="http://schemas.openxmlformats.org/officeDocument/2006/relationships/customXml" Target="../ink/ink4396.xml"/><Relationship Id="rId90" Type="http://schemas.openxmlformats.org/officeDocument/2006/relationships/customXml" Target="../ink/ink4368.xml"/><Relationship Id="rId165" Type="http://schemas.openxmlformats.org/officeDocument/2006/relationships/image" Target="../media/image538.png"/><Relationship Id="rId27" Type="http://schemas.openxmlformats.org/officeDocument/2006/relationships/image" Target="../media/image530.png"/><Relationship Id="rId48" Type="http://schemas.openxmlformats.org/officeDocument/2006/relationships/customXml" Target="../ink/ink4347.xml"/><Relationship Id="rId69" Type="http://schemas.openxmlformats.org/officeDocument/2006/relationships/image" Target="../media/image4720.png"/><Relationship Id="rId113" Type="http://schemas.openxmlformats.org/officeDocument/2006/relationships/image" Target="../media/image4970.png"/><Relationship Id="rId134" Type="http://schemas.openxmlformats.org/officeDocument/2006/relationships/customXml" Target="../ink/ink4391.xml"/><Relationship Id="rId80" Type="http://schemas.openxmlformats.org/officeDocument/2006/relationships/customXml" Target="../ink/ink4363.xml"/><Relationship Id="rId155" Type="http://schemas.openxmlformats.org/officeDocument/2006/relationships/customXml" Target="../ink/ink4402.xml"/><Relationship Id="rId17" Type="http://schemas.openxmlformats.org/officeDocument/2006/relationships/image" Target="../media/image525.png"/><Relationship Id="rId38" Type="http://schemas.openxmlformats.org/officeDocument/2006/relationships/customXml" Target="../ink/ink4342.xml"/><Relationship Id="rId59" Type="http://schemas.openxmlformats.org/officeDocument/2006/relationships/image" Target="../media/image4670.png"/><Relationship Id="rId103" Type="http://schemas.openxmlformats.org/officeDocument/2006/relationships/customXml" Target="../ink/ink4375.xml"/><Relationship Id="rId124" Type="http://schemas.openxmlformats.org/officeDocument/2006/relationships/customXml" Target="../ink/ink4386.xml"/></Relationships>
</file>

<file path=ppt/slides/_rels/slide10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990.png"/><Relationship Id="rId21" Type="http://schemas.openxmlformats.org/officeDocument/2006/relationships/image" Target="../media/image527.png"/><Relationship Id="rId42" Type="http://schemas.openxmlformats.org/officeDocument/2006/relationships/customXml" Target="../ink/ink4429.xml"/><Relationship Id="rId63" Type="http://schemas.openxmlformats.org/officeDocument/2006/relationships/image" Target="../media/image4690.png"/><Relationship Id="rId84" Type="http://schemas.openxmlformats.org/officeDocument/2006/relationships/customXml" Target="../ink/ink4450.xml"/><Relationship Id="rId138" Type="http://schemas.openxmlformats.org/officeDocument/2006/relationships/customXml" Target="../ink/ink4478.xml"/><Relationship Id="rId159" Type="http://schemas.openxmlformats.org/officeDocument/2006/relationships/image" Target="../media/image537.png"/><Relationship Id="rId170" Type="http://schemas.openxmlformats.org/officeDocument/2006/relationships/customXml" Target="../ink/ink4495.xml"/><Relationship Id="rId107" Type="http://schemas.openxmlformats.org/officeDocument/2006/relationships/customXml" Target="../ink/ink4462.xml"/><Relationship Id="rId11" Type="http://schemas.openxmlformats.org/officeDocument/2006/relationships/image" Target="../media/image522.png"/><Relationship Id="rId32" Type="http://schemas.openxmlformats.org/officeDocument/2006/relationships/customXml" Target="../ink/ink4424.xml"/><Relationship Id="rId53" Type="http://schemas.openxmlformats.org/officeDocument/2006/relationships/image" Target="../media/image4640.png"/><Relationship Id="rId74" Type="http://schemas.openxmlformats.org/officeDocument/2006/relationships/customXml" Target="../ink/ink4445.xml"/><Relationship Id="rId128" Type="http://schemas.openxmlformats.org/officeDocument/2006/relationships/customXml" Target="../ink/ink4473.xml"/><Relationship Id="rId149" Type="http://schemas.openxmlformats.org/officeDocument/2006/relationships/customXml" Target="../ink/ink4484.xml"/><Relationship Id="rId5" Type="http://schemas.openxmlformats.org/officeDocument/2006/relationships/image" Target="../media/image516.png"/><Relationship Id="rId95" Type="http://schemas.openxmlformats.org/officeDocument/2006/relationships/customXml" Target="../ink/ink4456.xml"/><Relationship Id="rId160" Type="http://schemas.openxmlformats.org/officeDocument/2006/relationships/customXml" Target="../ink/ink4490.xml"/><Relationship Id="rId181" Type="http://schemas.openxmlformats.org/officeDocument/2006/relationships/image" Target="../media/image546.png"/><Relationship Id="rId22" Type="http://schemas.openxmlformats.org/officeDocument/2006/relationships/customXml" Target="../ink/ink4419.xml"/><Relationship Id="rId43" Type="http://schemas.openxmlformats.org/officeDocument/2006/relationships/image" Target="../media/image4550.png"/><Relationship Id="rId64" Type="http://schemas.openxmlformats.org/officeDocument/2006/relationships/customXml" Target="../ink/ink4440.xml"/><Relationship Id="rId118" Type="http://schemas.openxmlformats.org/officeDocument/2006/relationships/customXml" Target="../ink/ink4468.xml"/><Relationship Id="rId139" Type="http://schemas.openxmlformats.org/officeDocument/2006/relationships/image" Target="../media/image510.png"/><Relationship Id="rId85" Type="http://schemas.openxmlformats.org/officeDocument/2006/relationships/image" Target="../media/image4800.png"/><Relationship Id="rId150" Type="http://schemas.openxmlformats.org/officeDocument/2006/relationships/image" Target="../media/image533.png"/><Relationship Id="rId171" Type="http://schemas.openxmlformats.org/officeDocument/2006/relationships/image" Target="../media/image541.png"/><Relationship Id="rId12" Type="http://schemas.openxmlformats.org/officeDocument/2006/relationships/customXml" Target="../ink/ink4414.xml"/><Relationship Id="rId33" Type="http://schemas.openxmlformats.org/officeDocument/2006/relationships/image" Target="../media/image4500.png"/><Relationship Id="rId108" Type="http://schemas.openxmlformats.org/officeDocument/2006/relationships/customXml" Target="../ink/ink4463.xml"/><Relationship Id="rId129" Type="http://schemas.openxmlformats.org/officeDocument/2006/relationships/image" Target="../media/image505.png"/><Relationship Id="rId54" Type="http://schemas.openxmlformats.org/officeDocument/2006/relationships/customXml" Target="../ink/ink4435.xml"/><Relationship Id="rId75" Type="http://schemas.openxmlformats.org/officeDocument/2006/relationships/image" Target="../media/image4750.png"/><Relationship Id="rId96" Type="http://schemas.openxmlformats.org/officeDocument/2006/relationships/image" Target="../media/image4890.png"/><Relationship Id="rId140" Type="http://schemas.openxmlformats.org/officeDocument/2006/relationships/customXml" Target="../ink/ink4479.xml"/><Relationship Id="rId161" Type="http://schemas.openxmlformats.org/officeDocument/2006/relationships/image" Target="../media/image711.png"/><Relationship Id="rId6" Type="http://schemas.openxmlformats.org/officeDocument/2006/relationships/customXml" Target="../ink/ink4411.xml"/><Relationship Id="rId23" Type="http://schemas.openxmlformats.org/officeDocument/2006/relationships/image" Target="../media/image528.png"/><Relationship Id="rId119" Type="http://schemas.openxmlformats.org/officeDocument/2006/relationships/image" Target="../media/image5000.png"/><Relationship Id="rId44" Type="http://schemas.openxmlformats.org/officeDocument/2006/relationships/customXml" Target="../ink/ink4430.xml"/><Relationship Id="rId60" Type="http://schemas.openxmlformats.org/officeDocument/2006/relationships/customXml" Target="../ink/ink4438.xml"/><Relationship Id="rId65" Type="http://schemas.openxmlformats.org/officeDocument/2006/relationships/image" Target="../media/image4700.png"/><Relationship Id="rId81" Type="http://schemas.openxmlformats.org/officeDocument/2006/relationships/image" Target="../media/image4780.png"/><Relationship Id="rId86" Type="http://schemas.openxmlformats.org/officeDocument/2006/relationships/customXml" Target="../ink/ink4451.xml"/><Relationship Id="rId130" Type="http://schemas.openxmlformats.org/officeDocument/2006/relationships/customXml" Target="../ink/ink4474.xml"/><Relationship Id="rId135" Type="http://schemas.openxmlformats.org/officeDocument/2006/relationships/image" Target="../media/image508.png"/><Relationship Id="rId151" Type="http://schemas.openxmlformats.org/officeDocument/2006/relationships/customXml" Target="../ink/ink4485.xml"/><Relationship Id="rId156" Type="http://schemas.openxmlformats.org/officeDocument/2006/relationships/image" Target="../media/image536.png"/><Relationship Id="rId177" Type="http://schemas.openxmlformats.org/officeDocument/2006/relationships/image" Target="../media/image544.png"/><Relationship Id="rId172" Type="http://schemas.openxmlformats.org/officeDocument/2006/relationships/customXml" Target="../ink/ink4496.xml"/><Relationship Id="rId13" Type="http://schemas.openxmlformats.org/officeDocument/2006/relationships/image" Target="../media/image523.png"/><Relationship Id="rId18" Type="http://schemas.openxmlformats.org/officeDocument/2006/relationships/customXml" Target="../ink/ink4417.xml"/><Relationship Id="rId39" Type="http://schemas.openxmlformats.org/officeDocument/2006/relationships/image" Target="../media/image4530.png"/><Relationship Id="rId109" Type="http://schemas.openxmlformats.org/officeDocument/2006/relationships/image" Target="../media/image4950.png"/><Relationship Id="rId34" Type="http://schemas.openxmlformats.org/officeDocument/2006/relationships/customXml" Target="../ink/ink4425.xml"/><Relationship Id="rId50" Type="http://schemas.openxmlformats.org/officeDocument/2006/relationships/customXml" Target="../ink/ink4433.xml"/><Relationship Id="rId55" Type="http://schemas.openxmlformats.org/officeDocument/2006/relationships/image" Target="../media/image4650.png"/><Relationship Id="rId76" Type="http://schemas.openxmlformats.org/officeDocument/2006/relationships/customXml" Target="../ink/ink4446.xml"/><Relationship Id="rId97" Type="http://schemas.openxmlformats.org/officeDocument/2006/relationships/customXml" Target="../ink/ink4457.xml"/><Relationship Id="rId104" Type="http://schemas.openxmlformats.org/officeDocument/2006/relationships/image" Target="../media/image4930.png"/><Relationship Id="rId120" Type="http://schemas.openxmlformats.org/officeDocument/2006/relationships/customXml" Target="../ink/ink4469.xml"/><Relationship Id="rId125" Type="http://schemas.openxmlformats.org/officeDocument/2006/relationships/image" Target="../media/image503.png"/><Relationship Id="rId141" Type="http://schemas.openxmlformats.org/officeDocument/2006/relationships/image" Target="../media/image511.png"/><Relationship Id="rId146" Type="http://schemas.openxmlformats.org/officeDocument/2006/relationships/customXml" Target="../ink/ink4482.xml"/><Relationship Id="rId167" Type="http://schemas.openxmlformats.org/officeDocument/2006/relationships/image" Target="../media/image539.png"/><Relationship Id="rId7" Type="http://schemas.openxmlformats.org/officeDocument/2006/relationships/image" Target="../media/image518.png"/><Relationship Id="rId71" Type="http://schemas.openxmlformats.org/officeDocument/2006/relationships/image" Target="../media/image4730.png"/><Relationship Id="rId92" Type="http://schemas.openxmlformats.org/officeDocument/2006/relationships/customXml" Target="../ink/ink4454.xml"/><Relationship Id="rId162" Type="http://schemas.openxmlformats.org/officeDocument/2006/relationships/customXml" Target="../ink/ink4491.xml"/><Relationship Id="rId2" Type="http://schemas.openxmlformats.org/officeDocument/2006/relationships/image" Target="../media/image501.png"/><Relationship Id="rId29" Type="http://schemas.openxmlformats.org/officeDocument/2006/relationships/image" Target="../media/image531.png"/><Relationship Id="rId24" Type="http://schemas.openxmlformats.org/officeDocument/2006/relationships/customXml" Target="../ink/ink4420.xml"/><Relationship Id="rId40" Type="http://schemas.openxmlformats.org/officeDocument/2006/relationships/customXml" Target="../ink/ink4428.xml"/><Relationship Id="rId45" Type="http://schemas.openxmlformats.org/officeDocument/2006/relationships/image" Target="../media/image4560.png"/><Relationship Id="rId66" Type="http://schemas.openxmlformats.org/officeDocument/2006/relationships/customXml" Target="../ink/ink4441.xml"/><Relationship Id="rId87" Type="http://schemas.openxmlformats.org/officeDocument/2006/relationships/image" Target="../media/image4810.png"/><Relationship Id="rId110" Type="http://schemas.openxmlformats.org/officeDocument/2006/relationships/customXml" Target="../ink/ink4464.xml"/><Relationship Id="rId115" Type="http://schemas.openxmlformats.org/officeDocument/2006/relationships/image" Target="../media/image4980.png"/><Relationship Id="rId131" Type="http://schemas.openxmlformats.org/officeDocument/2006/relationships/image" Target="../media/image506.png"/><Relationship Id="rId136" Type="http://schemas.openxmlformats.org/officeDocument/2006/relationships/customXml" Target="../ink/ink4477.xml"/><Relationship Id="rId157" Type="http://schemas.openxmlformats.org/officeDocument/2006/relationships/customXml" Target="../ink/ink4488.xml"/><Relationship Id="rId178" Type="http://schemas.openxmlformats.org/officeDocument/2006/relationships/customXml" Target="../ink/ink4499.xml"/><Relationship Id="rId61" Type="http://schemas.openxmlformats.org/officeDocument/2006/relationships/image" Target="../media/image4680.png"/><Relationship Id="rId82" Type="http://schemas.openxmlformats.org/officeDocument/2006/relationships/customXml" Target="../ink/ink4449.xml"/><Relationship Id="rId152" Type="http://schemas.openxmlformats.org/officeDocument/2006/relationships/image" Target="../media/image534.png"/><Relationship Id="rId173" Type="http://schemas.openxmlformats.org/officeDocument/2006/relationships/image" Target="../media/image542.png"/><Relationship Id="rId19" Type="http://schemas.openxmlformats.org/officeDocument/2006/relationships/image" Target="../media/image526.png"/><Relationship Id="rId14" Type="http://schemas.openxmlformats.org/officeDocument/2006/relationships/customXml" Target="../ink/ink4415.xml"/><Relationship Id="rId30" Type="http://schemas.openxmlformats.org/officeDocument/2006/relationships/customXml" Target="../ink/ink4423.xml"/><Relationship Id="rId35" Type="http://schemas.openxmlformats.org/officeDocument/2006/relationships/image" Target="../media/image4510.png"/><Relationship Id="rId56" Type="http://schemas.openxmlformats.org/officeDocument/2006/relationships/customXml" Target="../ink/ink4436.xml"/><Relationship Id="rId77" Type="http://schemas.openxmlformats.org/officeDocument/2006/relationships/image" Target="../media/image4760.png"/><Relationship Id="rId100" Type="http://schemas.openxmlformats.org/officeDocument/2006/relationships/image" Target="../media/image4910.png"/><Relationship Id="rId105" Type="http://schemas.openxmlformats.org/officeDocument/2006/relationships/customXml" Target="../ink/ink4461.xml"/><Relationship Id="rId126" Type="http://schemas.openxmlformats.org/officeDocument/2006/relationships/customXml" Target="../ink/ink4472.xml"/><Relationship Id="rId147" Type="http://schemas.openxmlformats.org/officeDocument/2006/relationships/image" Target="../media/image532.png"/><Relationship Id="rId168" Type="http://schemas.openxmlformats.org/officeDocument/2006/relationships/customXml" Target="../ink/ink4494.xml"/><Relationship Id="rId8" Type="http://schemas.openxmlformats.org/officeDocument/2006/relationships/customXml" Target="../ink/ink4412.xml"/><Relationship Id="rId51" Type="http://schemas.openxmlformats.org/officeDocument/2006/relationships/image" Target="../media/image4630.png"/><Relationship Id="rId72" Type="http://schemas.openxmlformats.org/officeDocument/2006/relationships/customXml" Target="../ink/ink4444.xml"/><Relationship Id="rId93" Type="http://schemas.openxmlformats.org/officeDocument/2006/relationships/customXml" Target="../ink/ink4455.xml"/><Relationship Id="rId98" Type="http://schemas.openxmlformats.org/officeDocument/2006/relationships/image" Target="../media/image4900.png"/><Relationship Id="rId121" Type="http://schemas.openxmlformats.org/officeDocument/2006/relationships/image" Target="../media/image5010.png"/><Relationship Id="rId142" Type="http://schemas.openxmlformats.org/officeDocument/2006/relationships/customXml" Target="../ink/ink4480.xml"/><Relationship Id="rId163" Type="http://schemas.openxmlformats.org/officeDocument/2006/relationships/image" Target="../media/image108.png"/><Relationship Id="rId3" Type="http://schemas.openxmlformats.org/officeDocument/2006/relationships/image" Target="../media/image502.png"/><Relationship Id="rId25" Type="http://schemas.openxmlformats.org/officeDocument/2006/relationships/image" Target="../media/image529.png"/><Relationship Id="rId46" Type="http://schemas.openxmlformats.org/officeDocument/2006/relationships/customXml" Target="../ink/ink4431.xml"/><Relationship Id="rId67" Type="http://schemas.openxmlformats.org/officeDocument/2006/relationships/image" Target="../media/image4710.png"/><Relationship Id="rId116" Type="http://schemas.openxmlformats.org/officeDocument/2006/relationships/customXml" Target="../ink/ink4467.xml"/><Relationship Id="rId137" Type="http://schemas.openxmlformats.org/officeDocument/2006/relationships/image" Target="../media/image509.png"/><Relationship Id="rId158" Type="http://schemas.openxmlformats.org/officeDocument/2006/relationships/customXml" Target="../ink/ink4489.xml"/><Relationship Id="rId20" Type="http://schemas.openxmlformats.org/officeDocument/2006/relationships/customXml" Target="../ink/ink4418.xml"/><Relationship Id="rId41" Type="http://schemas.openxmlformats.org/officeDocument/2006/relationships/image" Target="../media/image4540.png"/><Relationship Id="rId62" Type="http://schemas.openxmlformats.org/officeDocument/2006/relationships/customXml" Target="../ink/ink4439.xml"/><Relationship Id="rId83" Type="http://schemas.openxmlformats.org/officeDocument/2006/relationships/image" Target="../media/image4790.png"/><Relationship Id="rId88" Type="http://schemas.openxmlformats.org/officeDocument/2006/relationships/customXml" Target="../ink/ink4452.xml"/><Relationship Id="rId111" Type="http://schemas.openxmlformats.org/officeDocument/2006/relationships/image" Target="../media/image4960.png"/><Relationship Id="rId132" Type="http://schemas.openxmlformats.org/officeDocument/2006/relationships/customXml" Target="../ink/ink4475.xml"/><Relationship Id="rId153" Type="http://schemas.openxmlformats.org/officeDocument/2006/relationships/customXml" Target="../ink/ink4486.xml"/><Relationship Id="rId174" Type="http://schemas.openxmlformats.org/officeDocument/2006/relationships/customXml" Target="../ink/ink4497.xml"/><Relationship Id="rId179" Type="http://schemas.openxmlformats.org/officeDocument/2006/relationships/image" Target="../media/image545.png"/><Relationship Id="rId15" Type="http://schemas.openxmlformats.org/officeDocument/2006/relationships/image" Target="../media/image524.png"/><Relationship Id="rId36" Type="http://schemas.openxmlformats.org/officeDocument/2006/relationships/customXml" Target="../ink/ink4426.xml"/><Relationship Id="rId57" Type="http://schemas.openxmlformats.org/officeDocument/2006/relationships/image" Target="../media/image4660.png"/><Relationship Id="rId106" Type="http://schemas.openxmlformats.org/officeDocument/2006/relationships/image" Target="../media/image4940.png"/><Relationship Id="rId127" Type="http://schemas.openxmlformats.org/officeDocument/2006/relationships/image" Target="../media/image504.png"/><Relationship Id="rId10" Type="http://schemas.openxmlformats.org/officeDocument/2006/relationships/customXml" Target="../ink/ink4413.xml"/><Relationship Id="rId31" Type="http://schemas.openxmlformats.org/officeDocument/2006/relationships/image" Target="../media/image4490.png"/><Relationship Id="rId52" Type="http://schemas.openxmlformats.org/officeDocument/2006/relationships/customXml" Target="../ink/ink4434.xml"/><Relationship Id="rId73" Type="http://schemas.openxmlformats.org/officeDocument/2006/relationships/image" Target="../media/image4740.png"/><Relationship Id="rId78" Type="http://schemas.openxmlformats.org/officeDocument/2006/relationships/customXml" Target="../ink/ink4447.xml"/><Relationship Id="rId94" Type="http://schemas.openxmlformats.org/officeDocument/2006/relationships/image" Target="../media/image4880.png"/><Relationship Id="rId99" Type="http://schemas.openxmlformats.org/officeDocument/2006/relationships/customXml" Target="../ink/ink4458.xml"/><Relationship Id="rId101" Type="http://schemas.openxmlformats.org/officeDocument/2006/relationships/customXml" Target="../ink/ink4459.xml"/><Relationship Id="rId122" Type="http://schemas.openxmlformats.org/officeDocument/2006/relationships/customXml" Target="../ink/ink4470.xml"/><Relationship Id="rId143" Type="http://schemas.openxmlformats.org/officeDocument/2006/relationships/image" Target="../media/image512.png"/><Relationship Id="rId148" Type="http://schemas.openxmlformats.org/officeDocument/2006/relationships/customXml" Target="../ink/ink4483.xml"/><Relationship Id="rId164" Type="http://schemas.openxmlformats.org/officeDocument/2006/relationships/customXml" Target="../ink/ink4492.xml"/><Relationship Id="rId169" Type="http://schemas.openxmlformats.org/officeDocument/2006/relationships/image" Target="../media/image540.png"/><Relationship Id="rId4" Type="http://schemas.openxmlformats.org/officeDocument/2006/relationships/customXml" Target="../ink/ink4410.xml"/><Relationship Id="rId9" Type="http://schemas.openxmlformats.org/officeDocument/2006/relationships/image" Target="../media/image521.png"/><Relationship Id="rId180" Type="http://schemas.openxmlformats.org/officeDocument/2006/relationships/customXml" Target="../ink/ink4500.xml"/><Relationship Id="rId26" Type="http://schemas.openxmlformats.org/officeDocument/2006/relationships/customXml" Target="../ink/ink4421.xml"/><Relationship Id="rId47" Type="http://schemas.openxmlformats.org/officeDocument/2006/relationships/image" Target="../media/image4570.png"/><Relationship Id="rId68" Type="http://schemas.openxmlformats.org/officeDocument/2006/relationships/customXml" Target="../ink/ink4442.xml"/><Relationship Id="rId89" Type="http://schemas.openxmlformats.org/officeDocument/2006/relationships/image" Target="../media/image4860.png"/><Relationship Id="rId112" Type="http://schemas.openxmlformats.org/officeDocument/2006/relationships/customXml" Target="../ink/ink4465.xml"/><Relationship Id="rId133" Type="http://schemas.openxmlformats.org/officeDocument/2006/relationships/image" Target="../media/image507.png"/><Relationship Id="rId154" Type="http://schemas.openxmlformats.org/officeDocument/2006/relationships/image" Target="../media/image535.png"/><Relationship Id="rId175" Type="http://schemas.openxmlformats.org/officeDocument/2006/relationships/image" Target="../media/image543.png"/><Relationship Id="rId16" Type="http://schemas.openxmlformats.org/officeDocument/2006/relationships/customXml" Target="../ink/ink4416.xml"/><Relationship Id="rId37" Type="http://schemas.openxmlformats.org/officeDocument/2006/relationships/image" Target="../media/image4520.png"/><Relationship Id="rId58" Type="http://schemas.openxmlformats.org/officeDocument/2006/relationships/customXml" Target="../ink/ink4437.xml"/><Relationship Id="rId79" Type="http://schemas.openxmlformats.org/officeDocument/2006/relationships/image" Target="../media/image4770.png"/><Relationship Id="rId102" Type="http://schemas.openxmlformats.org/officeDocument/2006/relationships/image" Target="../media/image4920.png"/><Relationship Id="rId123" Type="http://schemas.openxmlformats.org/officeDocument/2006/relationships/image" Target="../media/image5020.png"/><Relationship Id="rId144" Type="http://schemas.openxmlformats.org/officeDocument/2006/relationships/customXml" Target="../ink/ink4481.xml"/><Relationship Id="rId90" Type="http://schemas.openxmlformats.org/officeDocument/2006/relationships/customXml" Target="../ink/ink4453.xml"/><Relationship Id="rId165" Type="http://schemas.openxmlformats.org/officeDocument/2006/relationships/image" Target="../media/image538.png"/><Relationship Id="rId27" Type="http://schemas.openxmlformats.org/officeDocument/2006/relationships/image" Target="../media/image530.png"/><Relationship Id="rId48" Type="http://schemas.openxmlformats.org/officeDocument/2006/relationships/customXml" Target="../ink/ink4432.xml"/><Relationship Id="rId69" Type="http://schemas.openxmlformats.org/officeDocument/2006/relationships/image" Target="../media/image4720.png"/><Relationship Id="rId113" Type="http://schemas.openxmlformats.org/officeDocument/2006/relationships/image" Target="../media/image4970.png"/><Relationship Id="rId134" Type="http://schemas.openxmlformats.org/officeDocument/2006/relationships/customXml" Target="../ink/ink4476.xml"/><Relationship Id="rId80" Type="http://schemas.openxmlformats.org/officeDocument/2006/relationships/customXml" Target="../ink/ink4448.xml"/><Relationship Id="rId155" Type="http://schemas.openxmlformats.org/officeDocument/2006/relationships/customXml" Target="../ink/ink4487.xml"/><Relationship Id="rId176" Type="http://schemas.openxmlformats.org/officeDocument/2006/relationships/customXml" Target="../ink/ink4498.xml"/><Relationship Id="rId17" Type="http://schemas.openxmlformats.org/officeDocument/2006/relationships/image" Target="../media/image525.png"/><Relationship Id="rId38" Type="http://schemas.openxmlformats.org/officeDocument/2006/relationships/customXml" Target="../ink/ink4427.xml"/><Relationship Id="rId59" Type="http://schemas.openxmlformats.org/officeDocument/2006/relationships/image" Target="../media/image4670.png"/><Relationship Id="rId103" Type="http://schemas.openxmlformats.org/officeDocument/2006/relationships/customXml" Target="../ink/ink4460.xml"/><Relationship Id="rId124" Type="http://schemas.openxmlformats.org/officeDocument/2006/relationships/customXml" Target="../ink/ink4471.xml"/><Relationship Id="rId70" Type="http://schemas.openxmlformats.org/officeDocument/2006/relationships/customXml" Target="../ink/ink4443.xml"/><Relationship Id="rId91" Type="http://schemas.openxmlformats.org/officeDocument/2006/relationships/image" Target="../media/image4870.png"/><Relationship Id="rId145" Type="http://schemas.openxmlformats.org/officeDocument/2006/relationships/image" Target="../media/image513.png"/><Relationship Id="rId166" Type="http://schemas.openxmlformats.org/officeDocument/2006/relationships/customXml" Target="../ink/ink4493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4422.xml"/><Relationship Id="rId49" Type="http://schemas.openxmlformats.org/officeDocument/2006/relationships/image" Target="../media/image4620.png"/><Relationship Id="rId114" Type="http://schemas.openxmlformats.org/officeDocument/2006/relationships/customXml" Target="../ink/ink446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7.png"/><Relationship Id="rId7" Type="http://schemas.openxmlformats.org/officeDocument/2006/relationships/image" Target="../media/image549.png"/><Relationship Id="rId2" Type="http://schemas.openxmlformats.org/officeDocument/2006/relationships/image" Target="../media/image50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02.xml"/><Relationship Id="rId5" Type="http://schemas.openxmlformats.org/officeDocument/2006/relationships/image" Target="../media/image548.png"/><Relationship Id="rId4" Type="http://schemas.openxmlformats.org/officeDocument/2006/relationships/customXml" Target="../ink/ink4501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05.xml"/><Relationship Id="rId3" Type="http://schemas.openxmlformats.org/officeDocument/2006/relationships/image" Target="../media/image547.png"/><Relationship Id="rId7" Type="http://schemas.openxmlformats.org/officeDocument/2006/relationships/image" Target="../media/image549.png"/><Relationship Id="rId2" Type="http://schemas.openxmlformats.org/officeDocument/2006/relationships/image" Target="../media/image50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04.xml"/><Relationship Id="rId5" Type="http://schemas.openxmlformats.org/officeDocument/2006/relationships/image" Target="../media/image548.png"/><Relationship Id="rId4" Type="http://schemas.openxmlformats.org/officeDocument/2006/relationships/customXml" Target="../ink/ink4503.xml"/><Relationship Id="rId9" Type="http://schemas.openxmlformats.org/officeDocument/2006/relationships/image" Target="../media/image550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08.xml"/><Relationship Id="rId3" Type="http://schemas.openxmlformats.org/officeDocument/2006/relationships/image" Target="../media/image547.png"/><Relationship Id="rId7" Type="http://schemas.openxmlformats.org/officeDocument/2006/relationships/image" Target="../media/image549.png"/><Relationship Id="rId2" Type="http://schemas.openxmlformats.org/officeDocument/2006/relationships/image" Target="../media/image50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07.xml"/><Relationship Id="rId11" Type="http://schemas.openxmlformats.org/officeDocument/2006/relationships/image" Target="../media/image551.png"/><Relationship Id="rId5" Type="http://schemas.openxmlformats.org/officeDocument/2006/relationships/image" Target="../media/image548.png"/><Relationship Id="rId10" Type="http://schemas.openxmlformats.org/officeDocument/2006/relationships/customXml" Target="../ink/ink4509.xml"/><Relationship Id="rId4" Type="http://schemas.openxmlformats.org/officeDocument/2006/relationships/customXml" Target="../ink/ink4506.xml"/><Relationship Id="rId9" Type="http://schemas.openxmlformats.org/officeDocument/2006/relationships/image" Target="../media/image550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8.xml"/><Relationship Id="rId138" Type="http://schemas.openxmlformats.org/officeDocument/2006/relationships/image" Target="../media/image258.png"/><Relationship Id="rId159" Type="http://schemas.openxmlformats.org/officeDocument/2006/relationships/customXml" Target="../ink/ink219.xml"/><Relationship Id="rId170" Type="http://schemas.openxmlformats.org/officeDocument/2006/relationships/image" Target="../media/image1610.png"/><Relationship Id="rId191" Type="http://schemas.openxmlformats.org/officeDocument/2006/relationships/customXml" Target="../ink/ink235.xml"/><Relationship Id="rId205" Type="http://schemas.openxmlformats.org/officeDocument/2006/relationships/customXml" Target="../ink/ink242.xml"/><Relationship Id="rId226" Type="http://schemas.openxmlformats.org/officeDocument/2006/relationships/image" Target="../media/image44.png"/><Relationship Id="rId247" Type="http://schemas.openxmlformats.org/officeDocument/2006/relationships/image" Target="../media/image54.png"/><Relationship Id="rId107" Type="http://schemas.openxmlformats.org/officeDocument/2006/relationships/customXml" Target="../ink/ink193.xml"/><Relationship Id="rId128" Type="http://schemas.openxmlformats.org/officeDocument/2006/relationships/image" Target="../media/image253.png"/><Relationship Id="rId149" Type="http://schemas.openxmlformats.org/officeDocument/2006/relationships/customXml" Target="../ink/ink214.xml"/><Relationship Id="rId160" Type="http://schemas.openxmlformats.org/officeDocument/2006/relationships/image" Target="../media/image1110.png"/><Relationship Id="rId181" Type="http://schemas.openxmlformats.org/officeDocument/2006/relationships/customXml" Target="../ink/ink230.xml"/><Relationship Id="rId216" Type="http://schemas.openxmlformats.org/officeDocument/2006/relationships/image" Target="../media/image39.png"/><Relationship Id="rId237" Type="http://schemas.openxmlformats.org/officeDocument/2006/relationships/customXml" Target="../ink/ink258.xml"/><Relationship Id="rId113" Type="http://schemas.openxmlformats.org/officeDocument/2006/relationships/customXml" Target="../ink/ink196.xml"/><Relationship Id="rId118" Type="http://schemas.openxmlformats.org/officeDocument/2006/relationships/image" Target="../media/image248.png"/><Relationship Id="rId134" Type="http://schemas.openxmlformats.org/officeDocument/2006/relationships/image" Target="../media/image256.png"/><Relationship Id="rId139" Type="http://schemas.openxmlformats.org/officeDocument/2006/relationships/customXml" Target="../ink/ink209.xml"/><Relationship Id="rId150" Type="http://schemas.openxmlformats.org/officeDocument/2006/relationships/image" Target="../media/image610.png"/><Relationship Id="rId155" Type="http://schemas.openxmlformats.org/officeDocument/2006/relationships/customXml" Target="../ink/ink217.xml"/><Relationship Id="rId171" Type="http://schemas.openxmlformats.org/officeDocument/2006/relationships/customXml" Target="../ink/ink225.xml"/><Relationship Id="rId176" Type="http://schemas.openxmlformats.org/officeDocument/2006/relationships/image" Target="../media/image1910.png"/><Relationship Id="rId192" Type="http://schemas.openxmlformats.org/officeDocument/2006/relationships/image" Target="../media/image27.png"/><Relationship Id="rId197" Type="http://schemas.openxmlformats.org/officeDocument/2006/relationships/customXml" Target="../ink/ink238.xml"/><Relationship Id="rId206" Type="http://schemas.openxmlformats.org/officeDocument/2006/relationships/image" Target="../media/image34.png"/><Relationship Id="rId227" Type="http://schemas.openxmlformats.org/officeDocument/2006/relationships/customXml" Target="../ink/ink253.xml"/><Relationship Id="rId201" Type="http://schemas.openxmlformats.org/officeDocument/2006/relationships/customXml" Target="../ink/ink240.xml"/><Relationship Id="rId222" Type="http://schemas.openxmlformats.org/officeDocument/2006/relationships/image" Target="../media/image42.png"/><Relationship Id="rId243" Type="http://schemas.openxmlformats.org/officeDocument/2006/relationships/image" Target="../media/image52.png"/><Relationship Id="rId248" Type="http://schemas.openxmlformats.org/officeDocument/2006/relationships/customXml" Target="../ink/ink264.xml"/><Relationship Id="rId108" Type="http://schemas.openxmlformats.org/officeDocument/2006/relationships/image" Target="../media/image243.png"/><Relationship Id="rId124" Type="http://schemas.openxmlformats.org/officeDocument/2006/relationships/image" Target="../media/image251.png"/><Relationship Id="rId129" Type="http://schemas.openxmlformats.org/officeDocument/2006/relationships/customXml" Target="../ink/ink204.xml"/><Relationship Id="rId140" Type="http://schemas.openxmlformats.org/officeDocument/2006/relationships/image" Target="../media/image259.png"/><Relationship Id="rId145" Type="http://schemas.openxmlformats.org/officeDocument/2006/relationships/customXml" Target="../ink/ink212.xml"/><Relationship Id="rId161" Type="http://schemas.openxmlformats.org/officeDocument/2006/relationships/customXml" Target="../ink/ink220.xml"/><Relationship Id="rId166" Type="http://schemas.openxmlformats.org/officeDocument/2006/relationships/image" Target="../media/image1410.png"/><Relationship Id="rId182" Type="http://schemas.openxmlformats.org/officeDocument/2006/relationships/image" Target="../media/image2210.png"/><Relationship Id="rId187" Type="http://schemas.openxmlformats.org/officeDocument/2006/relationships/customXml" Target="../ink/ink233.xml"/><Relationship Id="rId217" Type="http://schemas.openxmlformats.org/officeDocument/2006/relationships/customXml" Target="../ink/ink248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37.png"/><Relationship Id="rId233" Type="http://schemas.openxmlformats.org/officeDocument/2006/relationships/customXml" Target="../ink/ink256.xml"/><Relationship Id="rId238" Type="http://schemas.openxmlformats.org/officeDocument/2006/relationships/image" Target="../media/image50.png"/><Relationship Id="rId254" Type="http://schemas.openxmlformats.org/officeDocument/2006/relationships/customXml" Target="../ink/ink267.xml"/><Relationship Id="rId114" Type="http://schemas.openxmlformats.org/officeDocument/2006/relationships/image" Target="../media/image246.png"/><Relationship Id="rId119" Type="http://schemas.openxmlformats.org/officeDocument/2006/relationships/customXml" Target="../ink/ink199.xml"/><Relationship Id="rId130" Type="http://schemas.openxmlformats.org/officeDocument/2006/relationships/image" Target="../media/image254.png"/><Relationship Id="rId135" Type="http://schemas.openxmlformats.org/officeDocument/2006/relationships/customXml" Target="../ink/ink207.xml"/><Relationship Id="rId151" Type="http://schemas.openxmlformats.org/officeDocument/2006/relationships/customXml" Target="../ink/ink215.xml"/><Relationship Id="rId156" Type="http://schemas.openxmlformats.org/officeDocument/2006/relationships/image" Target="../media/image910.png"/><Relationship Id="rId177" Type="http://schemas.openxmlformats.org/officeDocument/2006/relationships/customXml" Target="../ink/ink228.xml"/><Relationship Id="rId198" Type="http://schemas.openxmlformats.org/officeDocument/2006/relationships/image" Target="../media/image30.png"/><Relationship Id="rId172" Type="http://schemas.openxmlformats.org/officeDocument/2006/relationships/image" Target="../media/image1710.png"/><Relationship Id="rId193" Type="http://schemas.openxmlformats.org/officeDocument/2006/relationships/customXml" Target="../ink/ink236.xml"/><Relationship Id="rId202" Type="http://schemas.openxmlformats.org/officeDocument/2006/relationships/image" Target="../media/image32.png"/><Relationship Id="rId207" Type="http://schemas.openxmlformats.org/officeDocument/2006/relationships/customXml" Target="../ink/ink243.xml"/><Relationship Id="rId223" Type="http://schemas.openxmlformats.org/officeDocument/2006/relationships/customXml" Target="../ink/ink251.xml"/><Relationship Id="rId228" Type="http://schemas.openxmlformats.org/officeDocument/2006/relationships/image" Target="../media/image45.png"/><Relationship Id="rId244" Type="http://schemas.openxmlformats.org/officeDocument/2006/relationships/customXml" Target="../ink/ink262.xml"/><Relationship Id="rId249" Type="http://schemas.openxmlformats.org/officeDocument/2006/relationships/image" Target="../media/image55.png"/><Relationship Id="rId109" Type="http://schemas.openxmlformats.org/officeDocument/2006/relationships/customXml" Target="../ink/ink194.xml"/><Relationship Id="rId120" Type="http://schemas.openxmlformats.org/officeDocument/2006/relationships/image" Target="../media/image249.png"/><Relationship Id="rId125" Type="http://schemas.openxmlformats.org/officeDocument/2006/relationships/customXml" Target="../ink/ink202.xml"/><Relationship Id="rId141" Type="http://schemas.openxmlformats.org/officeDocument/2006/relationships/customXml" Target="../ink/ink210.xml"/><Relationship Id="rId146" Type="http://schemas.openxmlformats.org/officeDocument/2006/relationships/image" Target="../media/image4100.png"/><Relationship Id="rId167" Type="http://schemas.openxmlformats.org/officeDocument/2006/relationships/customXml" Target="../ink/ink223.xml"/><Relationship Id="rId188" Type="http://schemas.openxmlformats.org/officeDocument/2006/relationships/image" Target="../media/image25.png"/><Relationship Id="rId162" Type="http://schemas.openxmlformats.org/officeDocument/2006/relationships/image" Target="../media/image1210.png"/><Relationship Id="rId183" Type="http://schemas.openxmlformats.org/officeDocument/2006/relationships/customXml" Target="../ink/ink231.xml"/><Relationship Id="rId213" Type="http://schemas.openxmlformats.org/officeDocument/2006/relationships/customXml" Target="../ink/ink246.xml"/><Relationship Id="rId218" Type="http://schemas.openxmlformats.org/officeDocument/2006/relationships/image" Target="../media/image40.png"/><Relationship Id="rId234" Type="http://schemas.openxmlformats.org/officeDocument/2006/relationships/image" Target="../media/image48.png"/><Relationship Id="rId239" Type="http://schemas.openxmlformats.org/officeDocument/2006/relationships/customXml" Target="../ink/ink259.xml"/><Relationship Id="rId2" Type="http://schemas.openxmlformats.org/officeDocument/2006/relationships/customXml" Target="../ink/ink192.xml"/><Relationship Id="rId250" Type="http://schemas.openxmlformats.org/officeDocument/2006/relationships/customXml" Target="../ink/ink265.xml"/><Relationship Id="rId255" Type="http://schemas.openxmlformats.org/officeDocument/2006/relationships/image" Target="../media/image58.png"/><Relationship Id="rId110" Type="http://schemas.openxmlformats.org/officeDocument/2006/relationships/image" Target="../media/image244.png"/><Relationship Id="rId115" Type="http://schemas.openxmlformats.org/officeDocument/2006/relationships/customXml" Target="../ink/ink197.xml"/><Relationship Id="rId131" Type="http://schemas.openxmlformats.org/officeDocument/2006/relationships/customXml" Target="../ink/ink205.xml"/><Relationship Id="rId136" Type="http://schemas.openxmlformats.org/officeDocument/2006/relationships/image" Target="../media/image257.png"/><Relationship Id="rId157" Type="http://schemas.openxmlformats.org/officeDocument/2006/relationships/customXml" Target="../ink/ink218.xml"/><Relationship Id="rId178" Type="http://schemas.openxmlformats.org/officeDocument/2006/relationships/image" Target="../media/image2010.png"/><Relationship Id="rId152" Type="http://schemas.openxmlformats.org/officeDocument/2006/relationships/image" Target="../media/image710.png"/><Relationship Id="rId173" Type="http://schemas.openxmlformats.org/officeDocument/2006/relationships/customXml" Target="../ink/ink226.xml"/><Relationship Id="rId194" Type="http://schemas.openxmlformats.org/officeDocument/2006/relationships/image" Target="../media/image28.png"/><Relationship Id="rId199" Type="http://schemas.openxmlformats.org/officeDocument/2006/relationships/customXml" Target="../ink/ink239.xml"/><Relationship Id="rId203" Type="http://schemas.openxmlformats.org/officeDocument/2006/relationships/customXml" Target="../ink/ink241.xml"/><Relationship Id="rId208" Type="http://schemas.openxmlformats.org/officeDocument/2006/relationships/image" Target="../media/image35.png"/><Relationship Id="rId229" Type="http://schemas.openxmlformats.org/officeDocument/2006/relationships/customXml" Target="../ink/ink254.xml"/><Relationship Id="rId224" Type="http://schemas.openxmlformats.org/officeDocument/2006/relationships/image" Target="../media/image43.png"/><Relationship Id="rId240" Type="http://schemas.openxmlformats.org/officeDocument/2006/relationships/image" Target="../media/image51.png"/><Relationship Id="rId245" Type="http://schemas.openxmlformats.org/officeDocument/2006/relationships/image" Target="../media/image53.png"/><Relationship Id="rId126" Type="http://schemas.openxmlformats.org/officeDocument/2006/relationships/image" Target="../media/image252.png"/><Relationship Id="rId147" Type="http://schemas.openxmlformats.org/officeDocument/2006/relationships/customXml" Target="../ink/ink213.xml"/><Relationship Id="rId168" Type="http://schemas.openxmlformats.org/officeDocument/2006/relationships/image" Target="../media/image1510.png"/><Relationship Id="rId121" Type="http://schemas.openxmlformats.org/officeDocument/2006/relationships/customXml" Target="../ink/ink200.xml"/><Relationship Id="rId142" Type="http://schemas.openxmlformats.org/officeDocument/2006/relationships/image" Target="../media/image142.png"/><Relationship Id="rId163" Type="http://schemas.openxmlformats.org/officeDocument/2006/relationships/customXml" Target="../ink/ink221.xml"/><Relationship Id="rId184" Type="http://schemas.openxmlformats.org/officeDocument/2006/relationships/image" Target="../media/image2310.png"/><Relationship Id="rId189" Type="http://schemas.openxmlformats.org/officeDocument/2006/relationships/customXml" Target="../ink/ink234.xml"/><Relationship Id="rId219" Type="http://schemas.openxmlformats.org/officeDocument/2006/relationships/customXml" Target="../ink/ink249.xml"/><Relationship Id="rId214" Type="http://schemas.openxmlformats.org/officeDocument/2006/relationships/image" Target="../media/image38.png"/><Relationship Id="rId230" Type="http://schemas.openxmlformats.org/officeDocument/2006/relationships/image" Target="../media/image46.png"/><Relationship Id="rId235" Type="http://schemas.openxmlformats.org/officeDocument/2006/relationships/customXml" Target="../ink/ink257.xml"/><Relationship Id="rId251" Type="http://schemas.openxmlformats.org/officeDocument/2006/relationships/image" Target="../media/image56.png"/><Relationship Id="rId256" Type="http://schemas.openxmlformats.org/officeDocument/2006/relationships/customXml" Target="../ink/ink268.xml"/><Relationship Id="rId116" Type="http://schemas.openxmlformats.org/officeDocument/2006/relationships/image" Target="../media/image247.png"/><Relationship Id="rId137" Type="http://schemas.openxmlformats.org/officeDocument/2006/relationships/customXml" Target="../ink/ink208.xml"/><Relationship Id="rId158" Type="http://schemas.openxmlformats.org/officeDocument/2006/relationships/image" Target="../media/image1010.png"/><Relationship Id="rId111" Type="http://schemas.openxmlformats.org/officeDocument/2006/relationships/customXml" Target="../ink/ink195.xml"/><Relationship Id="rId132" Type="http://schemas.openxmlformats.org/officeDocument/2006/relationships/image" Target="../media/image255.png"/><Relationship Id="rId153" Type="http://schemas.openxmlformats.org/officeDocument/2006/relationships/customXml" Target="../ink/ink216.xml"/><Relationship Id="rId174" Type="http://schemas.openxmlformats.org/officeDocument/2006/relationships/image" Target="../media/image1810.png"/><Relationship Id="rId179" Type="http://schemas.openxmlformats.org/officeDocument/2006/relationships/customXml" Target="../ink/ink229.xml"/><Relationship Id="rId195" Type="http://schemas.openxmlformats.org/officeDocument/2006/relationships/customXml" Target="../ink/ink237.xml"/><Relationship Id="rId209" Type="http://schemas.openxmlformats.org/officeDocument/2006/relationships/customXml" Target="../ink/ink244.xml"/><Relationship Id="rId190" Type="http://schemas.openxmlformats.org/officeDocument/2006/relationships/image" Target="../media/image26.png"/><Relationship Id="rId204" Type="http://schemas.openxmlformats.org/officeDocument/2006/relationships/image" Target="../media/image33.png"/><Relationship Id="rId220" Type="http://schemas.openxmlformats.org/officeDocument/2006/relationships/image" Target="../media/image41.png"/><Relationship Id="rId225" Type="http://schemas.openxmlformats.org/officeDocument/2006/relationships/customXml" Target="../ink/ink252.xml"/><Relationship Id="rId241" Type="http://schemas.openxmlformats.org/officeDocument/2006/relationships/customXml" Target="../ink/ink260.xml"/><Relationship Id="rId246" Type="http://schemas.openxmlformats.org/officeDocument/2006/relationships/customXml" Target="../ink/ink263.xml"/><Relationship Id="rId106" Type="http://schemas.openxmlformats.org/officeDocument/2006/relationships/image" Target="../media/image242.png"/><Relationship Id="rId127" Type="http://schemas.openxmlformats.org/officeDocument/2006/relationships/customXml" Target="../ink/ink203.xml"/><Relationship Id="rId122" Type="http://schemas.openxmlformats.org/officeDocument/2006/relationships/image" Target="../media/image250.png"/><Relationship Id="rId143" Type="http://schemas.openxmlformats.org/officeDocument/2006/relationships/customXml" Target="../ink/ink211.xml"/><Relationship Id="rId148" Type="http://schemas.openxmlformats.org/officeDocument/2006/relationships/image" Target="../media/image575.png"/><Relationship Id="rId164" Type="http://schemas.openxmlformats.org/officeDocument/2006/relationships/image" Target="../media/image1310.png"/><Relationship Id="rId169" Type="http://schemas.openxmlformats.org/officeDocument/2006/relationships/customXml" Target="../ink/ink224.xml"/><Relationship Id="rId185" Type="http://schemas.openxmlformats.org/officeDocument/2006/relationships/customXml" Target="../ink/ink232.xml"/><Relationship Id="rId180" Type="http://schemas.openxmlformats.org/officeDocument/2006/relationships/image" Target="../media/image2110.png"/><Relationship Id="rId210" Type="http://schemas.openxmlformats.org/officeDocument/2006/relationships/image" Target="../media/image36.png"/><Relationship Id="rId215" Type="http://schemas.openxmlformats.org/officeDocument/2006/relationships/customXml" Target="../ink/ink247.xml"/><Relationship Id="rId236" Type="http://schemas.openxmlformats.org/officeDocument/2006/relationships/image" Target="../media/image49.png"/><Relationship Id="rId257" Type="http://schemas.openxmlformats.org/officeDocument/2006/relationships/image" Target="../media/image59.png"/><Relationship Id="rId231" Type="http://schemas.openxmlformats.org/officeDocument/2006/relationships/customXml" Target="../ink/ink255.xml"/><Relationship Id="rId252" Type="http://schemas.openxmlformats.org/officeDocument/2006/relationships/customXml" Target="../ink/ink266.xml"/><Relationship Id="rId112" Type="http://schemas.openxmlformats.org/officeDocument/2006/relationships/image" Target="../media/image245.png"/><Relationship Id="rId133" Type="http://schemas.openxmlformats.org/officeDocument/2006/relationships/customXml" Target="../ink/ink206.xml"/><Relationship Id="rId154" Type="http://schemas.openxmlformats.org/officeDocument/2006/relationships/image" Target="../media/image810.png"/><Relationship Id="rId175" Type="http://schemas.openxmlformats.org/officeDocument/2006/relationships/customXml" Target="../ink/ink227.xml"/><Relationship Id="rId196" Type="http://schemas.openxmlformats.org/officeDocument/2006/relationships/image" Target="../media/image29.png"/><Relationship Id="rId200" Type="http://schemas.openxmlformats.org/officeDocument/2006/relationships/image" Target="../media/image31.png"/><Relationship Id="rId221" Type="http://schemas.openxmlformats.org/officeDocument/2006/relationships/customXml" Target="../ink/ink250.xml"/><Relationship Id="rId242" Type="http://schemas.openxmlformats.org/officeDocument/2006/relationships/customXml" Target="../ink/ink261.xml"/><Relationship Id="rId123" Type="http://schemas.openxmlformats.org/officeDocument/2006/relationships/customXml" Target="../ink/ink201.xml"/><Relationship Id="rId144" Type="http://schemas.openxmlformats.org/officeDocument/2006/relationships/image" Target="../media/image3100.png"/><Relationship Id="rId165" Type="http://schemas.openxmlformats.org/officeDocument/2006/relationships/customXml" Target="../ink/ink222.xml"/><Relationship Id="rId186" Type="http://schemas.openxmlformats.org/officeDocument/2006/relationships/image" Target="../media/image24.png"/><Relationship Id="rId211" Type="http://schemas.openxmlformats.org/officeDocument/2006/relationships/customXml" Target="../ink/ink245.xml"/><Relationship Id="rId232" Type="http://schemas.openxmlformats.org/officeDocument/2006/relationships/image" Target="../media/image47.png"/><Relationship Id="rId253" Type="http://schemas.openxmlformats.org/officeDocument/2006/relationships/image" Target="../media/image57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12.xml"/><Relationship Id="rId13" Type="http://schemas.openxmlformats.org/officeDocument/2006/relationships/image" Target="../media/image552.png"/><Relationship Id="rId3" Type="http://schemas.openxmlformats.org/officeDocument/2006/relationships/image" Target="../media/image547.png"/><Relationship Id="rId7" Type="http://schemas.openxmlformats.org/officeDocument/2006/relationships/image" Target="../media/image549.png"/><Relationship Id="rId12" Type="http://schemas.openxmlformats.org/officeDocument/2006/relationships/customXml" Target="../ink/ink4514.xml"/><Relationship Id="rId2" Type="http://schemas.openxmlformats.org/officeDocument/2006/relationships/image" Target="../media/image50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11.xml"/><Relationship Id="rId11" Type="http://schemas.openxmlformats.org/officeDocument/2006/relationships/image" Target="../media/image551.png"/><Relationship Id="rId5" Type="http://schemas.openxmlformats.org/officeDocument/2006/relationships/image" Target="../media/image548.png"/><Relationship Id="rId10" Type="http://schemas.openxmlformats.org/officeDocument/2006/relationships/customXml" Target="../ink/ink4513.xml"/><Relationship Id="rId4" Type="http://schemas.openxmlformats.org/officeDocument/2006/relationships/customXml" Target="../ink/ink4510.xml"/><Relationship Id="rId9" Type="http://schemas.openxmlformats.org/officeDocument/2006/relationships/image" Target="../media/image550.png"/></Relationships>
</file>

<file path=ppt/slides/_rels/slide1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30.png"/><Relationship Id="rId21" Type="http://schemas.openxmlformats.org/officeDocument/2006/relationships/customXml" Target="../ink/ink4524.xml"/><Relationship Id="rId42" Type="http://schemas.openxmlformats.org/officeDocument/2006/relationships/image" Target="../media/image4550.png"/><Relationship Id="rId47" Type="http://schemas.openxmlformats.org/officeDocument/2006/relationships/customXml" Target="../ink/ink4537.xml"/><Relationship Id="rId63" Type="http://schemas.openxmlformats.org/officeDocument/2006/relationships/customXml" Target="../ink/ink4545.xml"/><Relationship Id="rId68" Type="http://schemas.openxmlformats.org/officeDocument/2006/relationships/image" Target="../media/image4720.png"/><Relationship Id="rId84" Type="http://schemas.openxmlformats.org/officeDocument/2006/relationships/image" Target="../media/image4800.png"/><Relationship Id="rId89" Type="http://schemas.openxmlformats.org/officeDocument/2006/relationships/image" Target="../media/image554.png"/><Relationship Id="rId16" Type="http://schemas.openxmlformats.org/officeDocument/2006/relationships/image" Target="../media/image525.png"/><Relationship Id="rId11" Type="http://schemas.openxmlformats.org/officeDocument/2006/relationships/customXml" Target="../ink/ink4519.xml"/><Relationship Id="rId32" Type="http://schemas.openxmlformats.org/officeDocument/2006/relationships/image" Target="../media/image4500.png"/><Relationship Id="rId37" Type="http://schemas.openxmlformats.org/officeDocument/2006/relationships/customXml" Target="../ink/ink4532.xml"/><Relationship Id="rId53" Type="http://schemas.openxmlformats.org/officeDocument/2006/relationships/customXml" Target="../ink/ink4540.xml"/><Relationship Id="rId58" Type="http://schemas.openxmlformats.org/officeDocument/2006/relationships/image" Target="../media/image4670.png"/><Relationship Id="rId74" Type="http://schemas.openxmlformats.org/officeDocument/2006/relationships/image" Target="../media/image4750.png"/><Relationship Id="rId79" Type="http://schemas.openxmlformats.org/officeDocument/2006/relationships/customXml" Target="../ink/ink4553.xml"/><Relationship Id="rId5" Type="http://schemas.openxmlformats.org/officeDocument/2006/relationships/customXml" Target="../ink/ink4516.xml"/><Relationship Id="rId14" Type="http://schemas.openxmlformats.org/officeDocument/2006/relationships/image" Target="../media/image524.png"/><Relationship Id="rId22" Type="http://schemas.openxmlformats.org/officeDocument/2006/relationships/image" Target="../media/image528.png"/><Relationship Id="rId27" Type="http://schemas.openxmlformats.org/officeDocument/2006/relationships/customXml" Target="../ink/ink4527.xml"/><Relationship Id="rId30" Type="http://schemas.openxmlformats.org/officeDocument/2006/relationships/image" Target="../media/image4490.png"/><Relationship Id="rId35" Type="http://schemas.openxmlformats.org/officeDocument/2006/relationships/customXml" Target="../ink/ink4531.xml"/><Relationship Id="rId43" Type="http://schemas.openxmlformats.org/officeDocument/2006/relationships/customXml" Target="../ink/ink4535.xml"/><Relationship Id="rId48" Type="http://schemas.openxmlformats.org/officeDocument/2006/relationships/image" Target="../media/image4620.png"/><Relationship Id="rId56" Type="http://schemas.openxmlformats.org/officeDocument/2006/relationships/image" Target="../media/image4660.png"/><Relationship Id="rId64" Type="http://schemas.openxmlformats.org/officeDocument/2006/relationships/image" Target="../media/image4700.png"/><Relationship Id="rId69" Type="http://schemas.openxmlformats.org/officeDocument/2006/relationships/customXml" Target="../ink/ink4548.xml"/><Relationship Id="rId77" Type="http://schemas.openxmlformats.org/officeDocument/2006/relationships/customXml" Target="../ink/ink4552.xml"/><Relationship Id="rId8" Type="http://schemas.openxmlformats.org/officeDocument/2006/relationships/image" Target="../media/image521.png"/><Relationship Id="rId51" Type="http://schemas.openxmlformats.org/officeDocument/2006/relationships/customXml" Target="../ink/ink4539.xml"/><Relationship Id="rId72" Type="http://schemas.openxmlformats.org/officeDocument/2006/relationships/image" Target="../media/image4740.png"/><Relationship Id="rId80" Type="http://schemas.openxmlformats.org/officeDocument/2006/relationships/image" Target="../media/image4780.png"/><Relationship Id="rId85" Type="http://schemas.openxmlformats.org/officeDocument/2006/relationships/image" Target="../media/image547.png"/><Relationship Id="rId3" Type="http://schemas.openxmlformats.org/officeDocument/2006/relationships/customXml" Target="../ink/ink4515.xml"/><Relationship Id="rId12" Type="http://schemas.openxmlformats.org/officeDocument/2006/relationships/image" Target="../media/image523.png"/><Relationship Id="rId17" Type="http://schemas.openxmlformats.org/officeDocument/2006/relationships/customXml" Target="../ink/ink4522.xml"/><Relationship Id="rId25" Type="http://schemas.openxmlformats.org/officeDocument/2006/relationships/customXml" Target="../ink/ink4526.xml"/><Relationship Id="rId33" Type="http://schemas.openxmlformats.org/officeDocument/2006/relationships/customXml" Target="../ink/ink4530.xml"/><Relationship Id="rId38" Type="http://schemas.openxmlformats.org/officeDocument/2006/relationships/image" Target="../media/image4530.png"/><Relationship Id="rId46" Type="http://schemas.openxmlformats.org/officeDocument/2006/relationships/image" Target="../media/image4570.png"/><Relationship Id="rId59" Type="http://schemas.openxmlformats.org/officeDocument/2006/relationships/customXml" Target="../ink/ink4543.xml"/><Relationship Id="rId67" Type="http://schemas.openxmlformats.org/officeDocument/2006/relationships/customXml" Target="../ink/ink4547.xml"/><Relationship Id="rId20" Type="http://schemas.openxmlformats.org/officeDocument/2006/relationships/image" Target="../media/image527.png"/><Relationship Id="rId41" Type="http://schemas.openxmlformats.org/officeDocument/2006/relationships/customXml" Target="../ink/ink4534.xml"/><Relationship Id="rId54" Type="http://schemas.openxmlformats.org/officeDocument/2006/relationships/image" Target="../media/image4650.png"/><Relationship Id="rId62" Type="http://schemas.openxmlformats.org/officeDocument/2006/relationships/image" Target="../media/image4690.png"/><Relationship Id="rId70" Type="http://schemas.openxmlformats.org/officeDocument/2006/relationships/image" Target="../media/image4730.png"/><Relationship Id="rId75" Type="http://schemas.openxmlformats.org/officeDocument/2006/relationships/customXml" Target="../ink/ink4551.xml"/><Relationship Id="rId83" Type="http://schemas.openxmlformats.org/officeDocument/2006/relationships/customXml" Target="../ink/ink4555.xml"/><Relationship Id="rId88" Type="http://schemas.openxmlformats.org/officeDocument/2006/relationships/customXml" Target="../ink/ink45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8.png"/><Relationship Id="rId15" Type="http://schemas.openxmlformats.org/officeDocument/2006/relationships/customXml" Target="../ink/ink4521.xml"/><Relationship Id="rId23" Type="http://schemas.openxmlformats.org/officeDocument/2006/relationships/customXml" Target="../ink/ink4525.xml"/><Relationship Id="rId28" Type="http://schemas.openxmlformats.org/officeDocument/2006/relationships/image" Target="../media/image531.png"/><Relationship Id="rId36" Type="http://schemas.openxmlformats.org/officeDocument/2006/relationships/image" Target="../media/image4520.png"/><Relationship Id="rId49" Type="http://schemas.openxmlformats.org/officeDocument/2006/relationships/customXml" Target="../ink/ink4538.xml"/><Relationship Id="rId57" Type="http://schemas.openxmlformats.org/officeDocument/2006/relationships/customXml" Target="../ink/ink4542.xml"/><Relationship Id="rId10" Type="http://schemas.openxmlformats.org/officeDocument/2006/relationships/image" Target="../media/image522.png"/><Relationship Id="rId31" Type="http://schemas.openxmlformats.org/officeDocument/2006/relationships/customXml" Target="../ink/ink4529.xml"/><Relationship Id="rId44" Type="http://schemas.openxmlformats.org/officeDocument/2006/relationships/image" Target="../media/image4560.png"/><Relationship Id="rId52" Type="http://schemas.openxmlformats.org/officeDocument/2006/relationships/image" Target="../media/image4640.png"/><Relationship Id="rId60" Type="http://schemas.openxmlformats.org/officeDocument/2006/relationships/image" Target="../media/image4680.png"/><Relationship Id="rId65" Type="http://schemas.openxmlformats.org/officeDocument/2006/relationships/customXml" Target="../ink/ink4546.xml"/><Relationship Id="rId73" Type="http://schemas.openxmlformats.org/officeDocument/2006/relationships/customXml" Target="../ink/ink4550.xml"/><Relationship Id="rId78" Type="http://schemas.openxmlformats.org/officeDocument/2006/relationships/image" Target="../media/image4770.png"/><Relationship Id="rId81" Type="http://schemas.openxmlformats.org/officeDocument/2006/relationships/customXml" Target="../ink/ink4554.xml"/><Relationship Id="rId86" Type="http://schemas.openxmlformats.org/officeDocument/2006/relationships/customXml" Target="../ink/ink4556.xml"/><Relationship Id="rId4" Type="http://schemas.openxmlformats.org/officeDocument/2006/relationships/image" Target="../media/image516.png"/><Relationship Id="rId9" Type="http://schemas.openxmlformats.org/officeDocument/2006/relationships/customXml" Target="../ink/ink4518.xml"/><Relationship Id="rId13" Type="http://schemas.openxmlformats.org/officeDocument/2006/relationships/customXml" Target="../ink/ink4520.xml"/><Relationship Id="rId18" Type="http://schemas.openxmlformats.org/officeDocument/2006/relationships/image" Target="../media/image526.png"/><Relationship Id="rId39" Type="http://schemas.openxmlformats.org/officeDocument/2006/relationships/customXml" Target="../ink/ink4533.xml"/><Relationship Id="rId34" Type="http://schemas.openxmlformats.org/officeDocument/2006/relationships/image" Target="../media/image4510.png"/><Relationship Id="rId50" Type="http://schemas.openxmlformats.org/officeDocument/2006/relationships/image" Target="../media/image4630.png"/><Relationship Id="rId55" Type="http://schemas.openxmlformats.org/officeDocument/2006/relationships/customXml" Target="../ink/ink4541.xml"/><Relationship Id="rId76" Type="http://schemas.openxmlformats.org/officeDocument/2006/relationships/image" Target="../media/image4760.png"/><Relationship Id="rId7" Type="http://schemas.openxmlformats.org/officeDocument/2006/relationships/customXml" Target="../ink/ink4517.xml"/><Relationship Id="rId71" Type="http://schemas.openxmlformats.org/officeDocument/2006/relationships/customXml" Target="../ink/ink4549.xml"/><Relationship Id="rId2" Type="http://schemas.openxmlformats.org/officeDocument/2006/relationships/image" Target="../media/image502.png"/><Relationship Id="rId29" Type="http://schemas.openxmlformats.org/officeDocument/2006/relationships/customXml" Target="../ink/ink4528.xml"/><Relationship Id="rId24" Type="http://schemas.openxmlformats.org/officeDocument/2006/relationships/image" Target="../media/image529.png"/><Relationship Id="rId40" Type="http://schemas.openxmlformats.org/officeDocument/2006/relationships/image" Target="../media/image4540.png"/><Relationship Id="rId45" Type="http://schemas.openxmlformats.org/officeDocument/2006/relationships/customXml" Target="../ink/ink4536.xml"/><Relationship Id="rId66" Type="http://schemas.openxmlformats.org/officeDocument/2006/relationships/image" Target="../media/image4710.png"/><Relationship Id="rId87" Type="http://schemas.openxmlformats.org/officeDocument/2006/relationships/image" Target="../media/image553.png"/><Relationship Id="rId61" Type="http://schemas.openxmlformats.org/officeDocument/2006/relationships/customXml" Target="../ink/ink4544.xml"/><Relationship Id="rId82" Type="http://schemas.openxmlformats.org/officeDocument/2006/relationships/image" Target="../media/image4790.png"/><Relationship Id="rId19" Type="http://schemas.openxmlformats.org/officeDocument/2006/relationships/customXml" Target="../ink/ink4523.xml"/></Relationships>
</file>

<file path=ppt/slides/_rels/slide1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30.png"/><Relationship Id="rId21" Type="http://schemas.openxmlformats.org/officeDocument/2006/relationships/customXml" Target="../ink/ink4567.xml"/><Relationship Id="rId42" Type="http://schemas.openxmlformats.org/officeDocument/2006/relationships/image" Target="../media/image4550.png"/><Relationship Id="rId47" Type="http://schemas.openxmlformats.org/officeDocument/2006/relationships/customXml" Target="../ink/ink4580.xml"/><Relationship Id="rId63" Type="http://schemas.openxmlformats.org/officeDocument/2006/relationships/customXml" Target="../ink/ink4588.xml"/><Relationship Id="rId68" Type="http://schemas.openxmlformats.org/officeDocument/2006/relationships/image" Target="../media/image4720.png"/><Relationship Id="rId84" Type="http://schemas.openxmlformats.org/officeDocument/2006/relationships/image" Target="../media/image4800.png"/><Relationship Id="rId89" Type="http://schemas.openxmlformats.org/officeDocument/2006/relationships/image" Target="../media/image554.png"/><Relationship Id="rId16" Type="http://schemas.openxmlformats.org/officeDocument/2006/relationships/image" Target="../media/image525.png"/><Relationship Id="rId11" Type="http://schemas.openxmlformats.org/officeDocument/2006/relationships/customXml" Target="../ink/ink4562.xml"/><Relationship Id="rId32" Type="http://schemas.openxmlformats.org/officeDocument/2006/relationships/image" Target="../media/image4500.png"/><Relationship Id="rId37" Type="http://schemas.openxmlformats.org/officeDocument/2006/relationships/customXml" Target="../ink/ink4575.xml"/><Relationship Id="rId53" Type="http://schemas.openxmlformats.org/officeDocument/2006/relationships/customXml" Target="../ink/ink4583.xml"/><Relationship Id="rId58" Type="http://schemas.openxmlformats.org/officeDocument/2006/relationships/image" Target="../media/image4670.png"/><Relationship Id="rId74" Type="http://schemas.openxmlformats.org/officeDocument/2006/relationships/image" Target="../media/image4750.png"/><Relationship Id="rId79" Type="http://schemas.openxmlformats.org/officeDocument/2006/relationships/customXml" Target="../ink/ink4596.xml"/><Relationship Id="rId5" Type="http://schemas.openxmlformats.org/officeDocument/2006/relationships/customXml" Target="../ink/ink4559.xml"/><Relationship Id="rId90" Type="http://schemas.openxmlformats.org/officeDocument/2006/relationships/customXml" Target="../ink/ink4601.xml"/><Relationship Id="rId95" Type="http://schemas.openxmlformats.org/officeDocument/2006/relationships/image" Target="../media/image557.png"/><Relationship Id="rId22" Type="http://schemas.openxmlformats.org/officeDocument/2006/relationships/image" Target="../media/image528.png"/><Relationship Id="rId27" Type="http://schemas.openxmlformats.org/officeDocument/2006/relationships/customXml" Target="../ink/ink4570.xml"/><Relationship Id="rId43" Type="http://schemas.openxmlformats.org/officeDocument/2006/relationships/customXml" Target="../ink/ink4578.xml"/><Relationship Id="rId48" Type="http://schemas.openxmlformats.org/officeDocument/2006/relationships/image" Target="../media/image4620.png"/><Relationship Id="rId64" Type="http://schemas.openxmlformats.org/officeDocument/2006/relationships/image" Target="../media/image4700.png"/><Relationship Id="rId69" Type="http://schemas.openxmlformats.org/officeDocument/2006/relationships/customXml" Target="../ink/ink4591.xml"/><Relationship Id="rId80" Type="http://schemas.openxmlformats.org/officeDocument/2006/relationships/image" Target="../media/image4780.png"/><Relationship Id="rId85" Type="http://schemas.openxmlformats.org/officeDocument/2006/relationships/image" Target="../media/image547.png"/><Relationship Id="rId3" Type="http://schemas.openxmlformats.org/officeDocument/2006/relationships/customXml" Target="../ink/ink4558.xml"/><Relationship Id="rId12" Type="http://schemas.openxmlformats.org/officeDocument/2006/relationships/image" Target="../media/image523.png"/><Relationship Id="rId17" Type="http://schemas.openxmlformats.org/officeDocument/2006/relationships/customXml" Target="../ink/ink4565.xml"/><Relationship Id="rId25" Type="http://schemas.openxmlformats.org/officeDocument/2006/relationships/customXml" Target="../ink/ink4569.xml"/><Relationship Id="rId33" Type="http://schemas.openxmlformats.org/officeDocument/2006/relationships/customXml" Target="../ink/ink4573.xml"/><Relationship Id="rId38" Type="http://schemas.openxmlformats.org/officeDocument/2006/relationships/image" Target="../media/image4530.png"/><Relationship Id="rId46" Type="http://schemas.openxmlformats.org/officeDocument/2006/relationships/image" Target="../media/image4570.png"/><Relationship Id="rId59" Type="http://schemas.openxmlformats.org/officeDocument/2006/relationships/customXml" Target="../ink/ink4586.xml"/><Relationship Id="rId67" Type="http://schemas.openxmlformats.org/officeDocument/2006/relationships/customXml" Target="../ink/ink4590.xml"/><Relationship Id="rId20" Type="http://schemas.openxmlformats.org/officeDocument/2006/relationships/image" Target="../media/image527.png"/><Relationship Id="rId41" Type="http://schemas.openxmlformats.org/officeDocument/2006/relationships/customXml" Target="../ink/ink4577.xml"/><Relationship Id="rId54" Type="http://schemas.openxmlformats.org/officeDocument/2006/relationships/image" Target="../media/image4650.png"/><Relationship Id="rId62" Type="http://schemas.openxmlformats.org/officeDocument/2006/relationships/image" Target="../media/image4690.png"/><Relationship Id="rId70" Type="http://schemas.openxmlformats.org/officeDocument/2006/relationships/image" Target="../media/image4730.png"/><Relationship Id="rId75" Type="http://schemas.openxmlformats.org/officeDocument/2006/relationships/customXml" Target="../ink/ink4594.xml"/><Relationship Id="rId83" Type="http://schemas.openxmlformats.org/officeDocument/2006/relationships/customXml" Target="../ink/ink4598.xml"/><Relationship Id="rId88" Type="http://schemas.openxmlformats.org/officeDocument/2006/relationships/customXml" Target="../ink/ink4600.xml"/><Relationship Id="rId91" Type="http://schemas.openxmlformats.org/officeDocument/2006/relationships/image" Target="../media/image555.png"/><Relationship Id="rId96" Type="http://schemas.openxmlformats.org/officeDocument/2006/relationships/customXml" Target="../ink/ink460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8.png"/><Relationship Id="rId15" Type="http://schemas.openxmlformats.org/officeDocument/2006/relationships/customXml" Target="../ink/ink4564.xml"/><Relationship Id="rId23" Type="http://schemas.openxmlformats.org/officeDocument/2006/relationships/customXml" Target="../ink/ink4568.xml"/><Relationship Id="rId28" Type="http://schemas.openxmlformats.org/officeDocument/2006/relationships/image" Target="../media/image531.png"/><Relationship Id="rId36" Type="http://schemas.openxmlformats.org/officeDocument/2006/relationships/image" Target="../media/image4520.png"/><Relationship Id="rId49" Type="http://schemas.openxmlformats.org/officeDocument/2006/relationships/customXml" Target="../ink/ink4581.xml"/><Relationship Id="rId57" Type="http://schemas.openxmlformats.org/officeDocument/2006/relationships/customXml" Target="../ink/ink4585.xml"/><Relationship Id="rId10" Type="http://schemas.openxmlformats.org/officeDocument/2006/relationships/image" Target="../media/image522.png"/><Relationship Id="rId31" Type="http://schemas.openxmlformats.org/officeDocument/2006/relationships/customXml" Target="../ink/ink4572.xml"/><Relationship Id="rId44" Type="http://schemas.openxmlformats.org/officeDocument/2006/relationships/image" Target="../media/image4560.png"/><Relationship Id="rId52" Type="http://schemas.openxmlformats.org/officeDocument/2006/relationships/image" Target="../media/image4640.png"/><Relationship Id="rId60" Type="http://schemas.openxmlformats.org/officeDocument/2006/relationships/image" Target="../media/image4680.png"/><Relationship Id="rId65" Type="http://schemas.openxmlformats.org/officeDocument/2006/relationships/customXml" Target="../ink/ink4589.xml"/><Relationship Id="rId73" Type="http://schemas.openxmlformats.org/officeDocument/2006/relationships/customXml" Target="../ink/ink4593.xml"/><Relationship Id="rId78" Type="http://schemas.openxmlformats.org/officeDocument/2006/relationships/image" Target="../media/image4770.png"/><Relationship Id="rId81" Type="http://schemas.openxmlformats.org/officeDocument/2006/relationships/customXml" Target="../ink/ink4597.xml"/><Relationship Id="rId86" Type="http://schemas.openxmlformats.org/officeDocument/2006/relationships/customXml" Target="../ink/ink4599.xml"/><Relationship Id="rId94" Type="http://schemas.openxmlformats.org/officeDocument/2006/relationships/customXml" Target="../ink/ink4603.xml"/><Relationship Id="rId99" Type="http://schemas.openxmlformats.org/officeDocument/2006/relationships/customXml" Target="../ink/ink4606.xml"/><Relationship Id="rId4" Type="http://schemas.openxmlformats.org/officeDocument/2006/relationships/image" Target="../media/image516.png"/><Relationship Id="rId9" Type="http://schemas.openxmlformats.org/officeDocument/2006/relationships/customXml" Target="../ink/ink4561.xml"/><Relationship Id="rId13" Type="http://schemas.openxmlformats.org/officeDocument/2006/relationships/customXml" Target="../ink/ink4563.xml"/><Relationship Id="rId18" Type="http://schemas.openxmlformats.org/officeDocument/2006/relationships/image" Target="../media/image526.png"/><Relationship Id="rId39" Type="http://schemas.openxmlformats.org/officeDocument/2006/relationships/customXml" Target="../ink/ink4576.xml"/><Relationship Id="rId34" Type="http://schemas.openxmlformats.org/officeDocument/2006/relationships/image" Target="../media/image4510.png"/><Relationship Id="rId50" Type="http://schemas.openxmlformats.org/officeDocument/2006/relationships/image" Target="../media/image4630.png"/><Relationship Id="rId55" Type="http://schemas.openxmlformats.org/officeDocument/2006/relationships/customXml" Target="../ink/ink4584.xml"/><Relationship Id="rId76" Type="http://schemas.openxmlformats.org/officeDocument/2006/relationships/image" Target="../media/image4760.png"/><Relationship Id="rId97" Type="http://schemas.openxmlformats.org/officeDocument/2006/relationships/image" Target="../media/image108.png"/><Relationship Id="rId7" Type="http://schemas.openxmlformats.org/officeDocument/2006/relationships/customXml" Target="../ink/ink4560.xml"/><Relationship Id="rId71" Type="http://schemas.openxmlformats.org/officeDocument/2006/relationships/customXml" Target="../ink/ink4592.xml"/><Relationship Id="rId92" Type="http://schemas.openxmlformats.org/officeDocument/2006/relationships/customXml" Target="../ink/ink4602.xml"/><Relationship Id="rId2" Type="http://schemas.openxmlformats.org/officeDocument/2006/relationships/image" Target="../media/image502.png"/><Relationship Id="rId29" Type="http://schemas.openxmlformats.org/officeDocument/2006/relationships/customXml" Target="../ink/ink4571.xml"/><Relationship Id="rId24" Type="http://schemas.openxmlformats.org/officeDocument/2006/relationships/image" Target="../media/image529.png"/><Relationship Id="rId40" Type="http://schemas.openxmlformats.org/officeDocument/2006/relationships/image" Target="../media/image4540.png"/><Relationship Id="rId45" Type="http://schemas.openxmlformats.org/officeDocument/2006/relationships/customXml" Target="../ink/ink4579.xml"/><Relationship Id="rId66" Type="http://schemas.openxmlformats.org/officeDocument/2006/relationships/image" Target="../media/image4710.png"/><Relationship Id="rId87" Type="http://schemas.openxmlformats.org/officeDocument/2006/relationships/image" Target="../media/image553.png"/><Relationship Id="rId61" Type="http://schemas.openxmlformats.org/officeDocument/2006/relationships/customXml" Target="../ink/ink4587.xml"/><Relationship Id="rId82" Type="http://schemas.openxmlformats.org/officeDocument/2006/relationships/image" Target="../media/image4790.png"/><Relationship Id="rId19" Type="http://schemas.openxmlformats.org/officeDocument/2006/relationships/customXml" Target="../ink/ink4566.xml"/><Relationship Id="rId14" Type="http://schemas.openxmlformats.org/officeDocument/2006/relationships/image" Target="../media/image524.png"/><Relationship Id="rId30" Type="http://schemas.openxmlformats.org/officeDocument/2006/relationships/image" Target="../media/image4490.png"/><Relationship Id="rId35" Type="http://schemas.openxmlformats.org/officeDocument/2006/relationships/customXml" Target="../ink/ink4574.xml"/><Relationship Id="rId56" Type="http://schemas.openxmlformats.org/officeDocument/2006/relationships/image" Target="../media/image4660.png"/><Relationship Id="rId77" Type="http://schemas.openxmlformats.org/officeDocument/2006/relationships/customXml" Target="../ink/ink4595.xml"/><Relationship Id="rId100" Type="http://schemas.openxmlformats.org/officeDocument/2006/relationships/image" Target="../media/image558.png"/><Relationship Id="rId8" Type="http://schemas.openxmlformats.org/officeDocument/2006/relationships/image" Target="../media/image521.png"/><Relationship Id="rId51" Type="http://schemas.openxmlformats.org/officeDocument/2006/relationships/customXml" Target="../ink/ink4582.xml"/><Relationship Id="rId72" Type="http://schemas.openxmlformats.org/officeDocument/2006/relationships/image" Target="../media/image4740.png"/><Relationship Id="rId93" Type="http://schemas.openxmlformats.org/officeDocument/2006/relationships/image" Target="../media/image556.png"/><Relationship Id="rId98" Type="http://schemas.openxmlformats.org/officeDocument/2006/relationships/customXml" Target="../ink/ink4605.xml"/></Relationships>
</file>

<file path=ppt/slides/_rels/slide1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30.png"/><Relationship Id="rId21" Type="http://schemas.openxmlformats.org/officeDocument/2006/relationships/customXml" Target="../ink/ink4616.xml"/><Relationship Id="rId42" Type="http://schemas.openxmlformats.org/officeDocument/2006/relationships/image" Target="../media/image4550.png"/><Relationship Id="rId47" Type="http://schemas.openxmlformats.org/officeDocument/2006/relationships/customXml" Target="../ink/ink4629.xml"/><Relationship Id="rId63" Type="http://schemas.openxmlformats.org/officeDocument/2006/relationships/customXml" Target="../ink/ink4637.xml"/><Relationship Id="rId68" Type="http://schemas.openxmlformats.org/officeDocument/2006/relationships/image" Target="../media/image4720.png"/><Relationship Id="rId84" Type="http://schemas.openxmlformats.org/officeDocument/2006/relationships/image" Target="../media/image4800.png"/><Relationship Id="rId89" Type="http://schemas.openxmlformats.org/officeDocument/2006/relationships/image" Target="../media/image554.png"/><Relationship Id="rId112" Type="http://schemas.openxmlformats.org/officeDocument/2006/relationships/image" Target="../media/image564.png"/><Relationship Id="rId16" Type="http://schemas.openxmlformats.org/officeDocument/2006/relationships/image" Target="../media/image525.png"/><Relationship Id="rId107" Type="http://schemas.openxmlformats.org/officeDocument/2006/relationships/customXml" Target="../ink/ink4659.xml"/><Relationship Id="rId11" Type="http://schemas.openxmlformats.org/officeDocument/2006/relationships/customXml" Target="../ink/ink4611.xml"/><Relationship Id="rId32" Type="http://schemas.openxmlformats.org/officeDocument/2006/relationships/image" Target="../media/image4500.png"/><Relationship Id="rId37" Type="http://schemas.openxmlformats.org/officeDocument/2006/relationships/customXml" Target="../ink/ink4624.xml"/><Relationship Id="rId53" Type="http://schemas.openxmlformats.org/officeDocument/2006/relationships/customXml" Target="../ink/ink4632.xml"/><Relationship Id="rId58" Type="http://schemas.openxmlformats.org/officeDocument/2006/relationships/image" Target="../media/image4670.png"/><Relationship Id="rId74" Type="http://schemas.openxmlformats.org/officeDocument/2006/relationships/image" Target="../media/image4750.png"/><Relationship Id="rId79" Type="http://schemas.openxmlformats.org/officeDocument/2006/relationships/customXml" Target="../ink/ink4645.xml"/><Relationship Id="rId102" Type="http://schemas.openxmlformats.org/officeDocument/2006/relationships/image" Target="../media/image559.png"/><Relationship Id="rId5" Type="http://schemas.openxmlformats.org/officeDocument/2006/relationships/customXml" Target="../ink/ink4608.xml"/><Relationship Id="rId90" Type="http://schemas.openxmlformats.org/officeDocument/2006/relationships/customXml" Target="../ink/ink4650.xml"/><Relationship Id="rId95" Type="http://schemas.openxmlformats.org/officeDocument/2006/relationships/image" Target="../media/image557.png"/><Relationship Id="rId22" Type="http://schemas.openxmlformats.org/officeDocument/2006/relationships/image" Target="../media/image528.png"/><Relationship Id="rId27" Type="http://schemas.openxmlformats.org/officeDocument/2006/relationships/customXml" Target="../ink/ink4619.xml"/><Relationship Id="rId43" Type="http://schemas.openxmlformats.org/officeDocument/2006/relationships/customXml" Target="../ink/ink4627.xml"/><Relationship Id="rId48" Type="http://schemas.openxmlformats.org/officeDocument/2006/relationships/image" Target="../media/image4620.png"/><Relationship Id="rId64" Type="http://schemas.openxmlformats.org/officeDocument/2006/relationships/image" Target="../media/image4700.png"/><Relationship Id="rId69" Type="http://schemas.openxmlformats.org/officeDocument/2006/relationships/customXml" Target="../ink/ink4640.xml"/><Relationship Id="rId113" Type="http://schemas.openxmlformats.org/officeDocument/2006/relationships/customXml" Target="../ink/ink4662.xml"/><Relationship Id="rId80" Type="http://schemas.openxmlformats.org/officeDocument/2006/relationships/image" Target="../media/image4780.png"/><Relationship Id="rId85" Type="http://schemas.openxmlformats.org/officeDocument/2006/relationships/image" Target="../media/image547.png"/><Relationship Id="rId12" Type="http://schemas.openxmlformats.org/officeDocument/2006/relationships/image" Target="../media/image523.png"/><Relationship Id="rId17" Type="http://schemas.openxmlformats.org/officeDocument/2006/relationships/customXml" Target="../ink/ink4614.xml"/><Relationship Id="rId33" Type="http://schemas.openxmlformats.org/officeDocument/2006/relationships/customXml" Target="../ink/ink4622.xml"/><Relationship Id="rId38" Type="http://schemas.openxmlformats.org/officeDocument/2006/relationships/image" Target="../media/image4530.png"/><Relationship Id="rId59" Type="http://schemas.openxmlformats.org/officeDocument/2006/relationships/customXml" Target="../ink/ink4635.xml"/><Relationship Id="rId103" Type="http://schemas.openxmlformats.org/officeDocument/2006/relationships/customXml" Target="../ink/ink4657.xml"/><Relationship Id="rId108" Type="http://schemas.openxmlformats.org/officeDocument/2006/relationships/image" Target="../media/image562.png"/><Relationship Id="rId54" Type="http://schemas.openxmlformats.org/officeDocument/2006/relationships/image" Target="../media/image4650.png"/><Relationship Id="rId70" Type="http://schemas.openxmlformats.org/officeDocument/2006/relationships/image" Target="../media/image4730.png"/><Relationship Id="rId75" Type="http://schemas.openxmlformats.org/officeDocument/2006/relationships/customXml" Target="../ink/ink4643.xml"/><Relationship Id="rId91" Type="http://schemas.openxmlformats.org/officeDocument/2006/relationships/image" Target="../media/image555.png"/><Relationship Id="rId96" Type="http://schemas.openxmlformats.org/officeDocument/2006/relationships/customXml" Target="../ink/ink46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8.png"/><Relationship Id="rId15" Type="http://schemas.openxmlformats.org/officeDocument/2006/relationships/customXml" Target="../ink/ink4613.xml"/><Relationship Id="rId23" Type="http://schemas.openxmlformats.org/officeDocument/2006/relationships/customXml" Target="../ink/ink4617.xml"/><Relationship Id="rId28" Type="http://schemas.openxmlformats.org/officeDocument/2006/relationships/image" Target="../media/image531.png"/><Relationship Id="rId36" Type="http://schemas.openxmlformats.org/officeDocument/2006/relationships/image" Target="../media/image4520.png"/><Relationship Id="rId49" Type="http://schemas.openxmlformats.org/officeDocument/2006/relationships/customXml" Target="../ink/ink4630.xml"/><Relationship Id="rId57" Type="http://schemas.openxmlformats.org/officeDocument/2006/relationships/customXml" Target="../ink/ink4634.xml"/><Relationship Id="rId106" Type="http://schemas.openxmlformats.org/officeDocument/2006/relationships/image" Target="../media/image561.png"/><Relationship Id="rId114" Type="http://schemas.openxmlformats.org/officeDocument/2006/relationships/image" Target="../media/image565.png"/><Relationship Id="rId10" Type="http://schemas.openxmlformats.org/officeDocument/2006/relationships/image" Target="../media/image522.png"/><Relationship Id="rId31" Type="http://schemas.openxmlformats.org/officeDocument/2006/relationships/customXml" Target="../ink/ink4621.xml"/><Relationship Id="rId44" Type="http://schemas.openxmlformats.org/officeDocument/2006/relationships/image" Target="../media/image4560.png"/><Relationship Id="rId52" Type="http://schemas.openxmlformats.org/officeDocument/2006/relationships/image" Target="../media/image4640.png"/><Relationship Id="rId60" Type="http://schemas.openxmlformats.org/officeDocument/2006/relationships/image" Target="../media/image4680.png"/><Relationship Id="rId65" Type="http://schemas.openxmlformats.org/officeDocument/2006/relationships/customXml" Target="../ink/ink4638.xml"/><Relationship Id="rId73" Type="http://schemas.openxmlformats.org/officeDocument/2006/relationships/customXml" Target="../ink/ink4642.xml"/><Relationship Id="rId78" Type="http://schemas.openxmlformats.org/officeDocument/2006/relationships/image" Target="../media/image4770.png"/><Relationship Id="rId81" Type="http://schemas.openxmlformats.org/officeDocument/2006/relationships/customXml" Target="../ink/ink4646.xml"/><Relationship Id="rId86" Type="http://schemas.openxmlformats.org/officeDocument/2006/relationships/customXml" Target="../ink/ink4648.xml"/><Relationship Id="rId94" Type="http://schemas.openxmlformats.org/officeDocument/2006/relationships/customXml" Target="../ink/ink4652.xml"/><Relationship Id="rId99" Type="http://schemas.openxmlformats.org/officeDocument/2006/relationships/customXml" Target="../ink/ink4655.xml"/><Relationship Id="rId101" Type="http://schemas.openxmlformats.org/officeDocument/2006/relationships/customXml" Target="../ink/ink4656.xml"/><Relationship Id="rId4" Type="http://schemas.openxmlformats.org/officeDocument/2006/relationships/image" Target="../media/image516.png"/><Relationship Id="rId9" Type="http://schemas.openxmlformats.org/officeDocument/2006/relationships/customXml" Target="../ink/ink4610.xml"/><Relationship Id="rId13" Type="http://schemas.openxmlformats.org/officeDocument/2006/relationships/customXml" Target="../ink/ink4612.xml"/><Relationship Id="rId18" Type="http://schemas.openxmlformats.org/officeDocument/2006/relationships/image" Target="../media/image526.png"/><Relationship Id="rId39" Type="http://schemas.openxmlformats.org/officeDocument/2006/relationships/customXml" Target="../ink/ink4625.xml"/><Relationship Id="rId109" Type="http://schemas.openxmlformats.org/officeDocument/2006/relationships/customXml" Target="../ink/ink4660.xml"/><Relationship Id="rId34" Type="http://schemas.openxmlformats.org/officeDocument/2006/relationships/image" Target="../media/image4510.png"/><Relationship Id="rId50" Type="http://schemas.openxmlformats.org/officeDocument/2006/relationships/image" Target="../media/image4630.png"/><Relationship Id="rId55" Type="http://schemas.openxmlformats.org/officeDocument/2006/relationships/customXml" Target="../ink/ink4633.xml"/><Relationship Id="rId76" Type="http://schemas.openxmlformats.org/officeDocument/2006/relationships/image" Target="../media/image4760.png"/><Relationship Id="rId97" Type="http://schemas.openxmlformats.org/officeDocument/2006/relationships/image" Target="../media/image108.png"/><Relationship Id="rId104" Type="http://schemas.openxmlformats.org/officeDocument/2006/relationships/image" Target="../media/image560.png"/><Relationship Id="rId7" Type="http://schemas.openxmlformats.org/officeDocument/2006/relationships/customXml" Target="../ink/ink4609.xml"/><Relationship Id="rId71" Type="http://schemas.openxmlformats.org/officeDocument/2006/relationships/customXml" Target="../ink/ink4641.xml"/><Relationship Id="rId92" Type="http://schemas.openxmlformats.org/officeDocument/2006/relationships/customXml" Target="../ink/ink4651.xml"/><Relationship Id="rId2" Type="http://schemas.openxmlformats.org/officeDocument/2006/relationships/image" Target="../media/image502.png"/><Relationship Id="rId29" Type="http://schemas.openxmlformats.org/officeDocument/2006/relationships/customXml" Target="../ink/ink4620.xml"/><Relationship Id="rId24" Type="http://schemas.openxmlformats.org/officeDocument/2006/relationships/image" Target="../media/image529.png"/><Relationship Id="rId40" Type="http://schemas.openxmlformats.org/officeDocument/2006/relationships/image" Target="../media/image4540.png"/><Relationship Id="rId45" Type="http://schemas.openxmlformats.org/officeDocument/2006/relationships/customXml" Target="../ink/ink4628.xml"/><Relationship Id="rId66" Type="http://schemas.openxmlformats.org/officeDocument/2006/relationships/image" Target="../media/image4710.png"/><Relationship Id="rId87" Type="http://schemas.openxmlformats.org/officeDocument/2006/relationships/image" Target="../media/image553.png"/><Relationship Id="rId110" Type="http://schemas.openxmlformats.org/officeDocument/2006/relationships/image" Target="../media/image563.png"/><Relationship Id="rId61" Type="http://schemas.openxmlformats.org/officeDocument/2006/relationships/customXml" Target="../ink/ink4636.xml"/><Relationship Id="rId82" Type="http://schemas.openxmlformats.org/officeDocument/2006/relationships/image" Target="../media/image4790.png"/><Relationship Id="rId19" Type="http://schemas.openxmlformats.org/officeDocument/2006/relationships/customXml" Target="../ink/ink4615.xml"/><Relationship Id="rId14" Type="http://schemas.openxmlformats.org/officeDocument/2006/relationships/image" Target="../media/image524.png"/><Relationship Id="rId30" Type="http://schemas.openxmlformats.org/officeDocument/2006/relationships/image" Target="../media/image4490.png"/><Relationship Id="rId35" Type="http://schemas.openxmlformats.org/officeDocument/2006/relationships/customXml" Target="../ink/ink4623.xml"/><Relationship Id="rId56" Type="http://schemas.openxmlformats.org/officeDocument/2006/relationships/image" Target="../media/image4660.png"/><Relationship Id="rId77" Type="http://schemas.openxmlformats.org/officeDocument/2006/relationships/customXml" Target="../ink/ink4644.xml"/><Relationship Id="rId100" Type="http://schemas.openxmlformats.org/officeDocument/2006/relationships/image" Target="../media/image558.png"/><Relationship Id="rId105" Type="http://schemas.openxmlformats.org/officeDocument/2006/relationships/customXml" Target="../ink/ink4658.xml"/><Relationship Id="rId8" Type="http://schemas.openxmlformats.org/officeDocument/2006/relationships/image" Target="../media/image521.png"/><Relationship Id="rId51" Type="http://schemas.openxmlformats.org/officeDocument/2006/relationships/customXml" Target="../ink/ink4631.xml"/><Relationship Id="rId72" Type="http://schemas.openxmlformats.org/officeDocument/2006/relationships/image" Target="../media/image4740.png"/><Relationship Id="rId93" Type="http://schemas.openxmlformats.org/officeDocument/2006/relationships/image" Target="../media/image556.png"/><Relationship Id="rId98" Type="http://schemas.openxmlformats.org/officeDocument/2006/relationships/customXml" Target="../ink/ink4654.xml"/><Relationship Id="rId3" Type="http://schemas.openxmlformats.org/officeDocument/2006/relationships/customXml" Target="../ink/ink4607.xml"/><Relationship Id="rId25" Type="http://schemas.openxmlformats.org/officeDocument/2006/relationships/customXml" Target="../ink/ink4618.xml"/><Relationship Id="rId46" Type="http://schemas.openxmlformats.org/officeDocument/2006/relationships/image" Target="../media/image4570.png"/><Relationship Id="rId67" Type="http://schemas.openxmlformats.org/officeDocument/2006/relationships/customXml" Target="../ink/ink4639.xml"/><Relationship Id="rId20" Type="http://schemas.openxmlformats.org/officeDocument/2006/relationships/image" Target="../media/image527.png"/><Relationship Id="rId41" Type="http://schemas.openxmlformats.org/officeDocument/2006/relationships/customXml" Target="../ink/ink4626.xml"/><Relationship Id="rId62" Type="http://schemas.openxmlformats.org/officeDocument/2006/relationships/image" Target="../media/image4690.png"/><Relationship Id="rId83" Type="http://schemas.openxmlformats.org/officeDocument/2006/relationships/customXml" Target="../ink/ink4647.xml"/><Relationship Id="rId88" Type="http://schemas.openxmlformats.org/officeDocument/2006/relationships/customXml" Target="../ink/ink4649.xml"/><Relationship Id="rId111" Type="http://schemas.openxmlformats.org/officeDocument/2006/relationships/customXml" Target="../ink/ink4661.xml"/></Relationships>
</file>

<file path=ppt/slides/_rels/slide1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720.xml"/><Relationship Id="rId21" Type="http://schemas.openxmlformats.org/officeDocument/2006/relationships/customXml" Target="../ink/ink4672.xml"/><Relationship Id="rId42" Type="http://schemas.openxmlformats.org/officeDocument/2006/relationships/image" Target="../media/image4550.png"/><Relationship Id="rId63" Type="http://schemas.openxmlformats.org/officeDocument/2006/relationships/customXml" Target="../ink/ink4693.xml"/><Relationship Id="rId84" Type="http://schemas.openxmlformats.org/officeDocument/2006/relationships/image" Target="../media/image4800.png"/><Relationship Id="rId16" Type="http://schemas.openxmlformats.org/officeDocument/2006/relationships/image" Target="../media/image525.png"/><Relationship Id="rId107" Type="http://schemas.openxmlformats.org/officeDocument/2006/relationships/customXml" Target="../ink/ink4715.xml"/><Relationship Id="rId11" Type="http://schemas.openxmlformats.org/officeDocument/2006/relationships/customXml" Target="../ink/ink4667.xml"/><Relationship Id="rId32" Type="http://schemas.openxmlformats.org/officeDocument/2006/relationships/image" Target="../media/image4500.png"/><Relationship Id="rId37" Type="http://schemas.openxmlformats.org/officeDocument/2006/relationships/customXml" Target="../ink/ink4680.xml"/><Relationship Id="rId53" Type="http://schemas.openxmlformats.org/officeDocument/2006/relationships/customXml" Target="../ink/ink4688.xml"/><Relationship Id="rId58" Type="http://schemas.openxmlformats.org/officeDocument/2006/relationships/image" Target="../media/image4670.png"/><Relationship Id="rId74" Type="http://schemas.openxmlformats.org/officeDocument/2006/relationships/image" Target="../media/image4750.png"/><Relationship Id="rId79" Type="http://schemas.openxmlformats.org/officeDocument/2006/relationships/customXml" Target="../ink/ink4701.xml"/><Relationship Id="rId102" Type="http://schemas.openxmlformats.org/officeDocument/2006/relationships/image" Target="../media/image559.png"/><Relationship Id="rId123" Type="http://schemas.openxmlformats.org/officeDocument/2006/relationships/customXml" Target="../ink/ink4723.xml"/><Relationship Id="rId128" Type="http://schemas.openxmlformats.org/officeDocument/2006/relationships/customXml" Target="../ink/ink4726.xml"/><Relationship Id="rId5" Type="http://schemas.openxmlformats.org/officeDocument/2006/relationships/customXml" Target="../ink/ink4664.xml"/><Relationship Id="rId90" Type="http://schemas.openxmlformats.org/officeDocument/2006/relationships/customXml" Target="../ink/ink4706.xml"/><Relationship Id="rId95" Type="http://schemas.openxmlformats.org/officeDocument/2006/relationships/image" Target="../media/image557.png"/><Relationship Id="rId22" Type="http://schemas.openxmlformats.org/officeDocument/2006/relationships/image" Target="../media/image528.png"/><Relationship Id="rId27" Type="http://schemas.openxmlformats.org/officeDocument/2006/relationships/customXml" Target="../ink/ink4675.xml"/><Relationship Id="rId43" Type="http://schemas.openxmlformats.org/officeDocument/2006/relationships/customXml" Target="../ink/ink4683.xml"/><Relationship Id="rId48" Type="http://schemas.openxmlformats.org/officeDocument/2006/relationships/image" Target="../media/image4620.png"/><Relationship Id="rId64" Type="http://schemas.openxmlformats.org/officeDocument/2006/relationships/image" Target="../media/image4700.png"/><Relationship Id="rId69" Type="http://schemas.openxmlformats.org/officeDocument/2006/relationships/customXml" Target="../ink/ink4696.xml"/><Relationship Id="rId113" Type="http://schemas.openxmlformats.org/officeDocument/2006/relationships/customXml" Target="../ink/ink4718.xml"/><Relationship Id="rId118" Type="http://schemas.openxmlformats.org/officeDocument/2006/relationships/image" Target="../media/image567.png"/><Relationship Id="rId80" Type="http://schemas.openxmlformats.org/officeDocument/2006/relationships/image" Target="../media/image4780.png"/><Relationship Id="rId85" Type="http://schemas.openxmlformats.org/officeDocument/2006/relationships/image" Target="../media/image547.png"/><Relationship Id="rId12" Type="http://schemas.openxmlformats.org/officeDocument/2006/relationships/image" Target="../media/image523.png"/><Relationship Id="rId17" Type="http://schemas.openxmlformats.org/officeDocument/2006/relationships/customXml" Target="../ink/ink4670.xml"/><Relationship Id="rId33" Type="http://schemas.openxmlformats.org/officeDocument/2006/relationships/customXml" Target="../ink/ink4678.xml"/><Relationship Id="rId38" Type="http://schemas.openxmlformats.org/officeDocument/2006/relationships/image" Target="../media/image4530.png"/><Relationship Id="rId59" Type="http://schemas.openxmlformats.org/officeDocument/2006/relationships/customXml" Target="../ink/ink4691.xml"/><Relationship Id="rId103" Type="http://schemas.openxmlformats.org/officeDocument/2006/relationships/customXml" Target="../ink/ink4713.xml"/><Relationship Id="rId108" Type="http://schemas.openxmlformats.org/officeDocument/2006/relationships/image" Target="../media/image562.png"/><Relationship Id="rId124" Type="http://schemas.openxmlformats.org/officeDocument/2006/relationships/image" Target="../media/image570.png"/><Relationship Id="rId129" Type="http://schemas.openxmlformats.org/officeDocument/2006/relationships/image" Target="../media/image572.png"/><Relationship Id="rId54" Type="http://schemas.openxmlformats.org/officeDocument/2006/relationships/image" Target="../media/image4650.png"/><Relationship Id="rId70" Type="http://schemas.openxmlformats.org/officeDocument/2006/relationships/image" Target="../media/image4730.png"/><Relationship Id="rId75" Type="http://schemas.openxmlformats.org/officeDocument/2006/relationships/customXml" Target="../ink/ink4699.xml"/><Relationship Id="rId91" Type="http://schemas.openxmlformats.org/officeDocument/2006/relationships/image" Target="../media/image555.png"/><Relationship Id="rId96" Type="http://schemas.openxmlformats.org/officeDocument/2006/relationships/customXml" Target="../ink/ink47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8.png"/><Relationship Id="rId23" Type="http://schemas.openxmlformats.org/officeDocument/2006/relationships/customXml" Target="../ink/ink4673.xml"/><Relationship Id="rId28" Type="http://schemas.openxmlformats.org/officeDocument/2006/relationships/image" Target="../media/image531.png"/><Relationship Id="rId49" Type="http://schemas.openxmlformats.org/officeDocument/2006/relationships/customXml" Target="../ink/ink4686.xml"/><Relationship Id="rId114" Type="http://schemas.openxmlformats.org/officeDocument/2006/relationships/image" Target="../media/image565.png"/><Relationship Id="rId119" Type="http://schemas.openxmlformats.org/officeDocument/2006/relationships/customXml" Target="../ink/ink4721.xml"/><Relationship Id="rId44" Type="http://schemas.openxmlformats.org/officeDocument/2006/relationships/image" Target="../media/image4560.png"/><Relationship Id="rId60" Type="http://schemas.openxmlformats.org/officeDocument/2006/relationships/image" Target="../media/image4680.png"/><Relationship Id="rId65" Type="http://schemas.openxmlformats.org/officeDocument/2006/relationships/customXml" Target="../ink/ink4694.xml"/><Relationship Id="rId81" Type="http://schemas.openxmlformats.org/officeDocument/2006/relationships/customXml" Target="../ink/ink4702.xml"/><Relationship Id="rId86" Type="http://schemas.openxmlformats.org/officeDocument/2006/relationships/customXml" Target="../ink/ink4704.xml"/><Relationship Id="rId130" Type="http://schemas.openxmlformats.org/officeDocument/2006/relationships/customXml" Target="../ink/ink4727.xml"/><Relationship Id="rId13" Type="http://schemas.openxmlformats.org/officeDocument/2006/relationships/customXml" Target="../ink/ink4668.xml"/><Relationship Id="rId18" Type="http://schemas.openxmlformats.org/officeDocument/2006/relationships/image" Target="../media/image526.png"/><Relationship Id="rId39" Type="http://schemas.openxmlformats.org/officeDocument/2006/relationships/customXml" Target="../ink/ink4681.xml"/><Relationship Id="rId109" Type="http://schemas.openxmlformats.org/officeDocument/2006/relationships/customXml" Target="../ink/ink4716.xml"/><Relationship Id="rId34" Type="http://schemas.openxmlformats.org/officeDocument/2006/relationships/image" Target="../media/image4510.png"/><Relationship Id="rId50" Type="http://schemas.openxmlformats.org/officeDocument/2006/relationships/image" Target="../media/image4630.png"/><Relationship Id="rId55" Type="http://schemas.openxmlformats.org/officeDocument/2006/relationships/customXml" Target="../ink/ink4689.xml"/><Relationship Id="rId76" Type="http://schemas.openxmlformats.org/officeDocument/2006/relationships/image" Target="../media/image4760.png"/><Relationship Id="rId97" Type="http://schemas.openxmlformats.org/officeDocument/2006/relationships/image" Target="../media/image108.png"/><Relationship Id="rId104" Type="http://schemas.openxmlformats.org/officeDocument/2006/relationships/image" Target="../media/image560.png"/><Relationship Id="rId120" Type="http://schemas.openxmlformats.org/officeDocument/2006/relationships/image" Target="../media/image568.png"/><Relationship Id="rId125" Type="http://schemas.openxmlformats.org/officeDocument/2006/relationships/customXml" Target="../ink/ink4724.xml"/><Relationship Id="rId7" Type="http://schemas.openxmlformats.org/officeDocument/2006/relationships/customXml" Target="../ink/ink4665.xml"/><Relationship Id="rId71" Type="http://schemas.openxmlformats.org/officeDocument/2006/relationships/customXml" Target="../ink/ink4697.xml"/><Relationship Id="rId92" Type="http://schemas.openxmlformats.org/officeDocument/2006/relationships/customXml" Target="../ink/ink4707.xml"/><Relationship Id="rId2" Type="http://schemas.openxmlformats.org/officeDocument/2006/relationships/image" Target="../media/image502.png"/><Relationship Id="rId29" Type="http://schemas.openxmlformats.org/officeDocument/2006/relationships/customXml" Target="../ink/ink4676.xml"/><Relationship Id="rId24" Type="http://schemas.openxmlformats.org/officeDocument/2006/relationships/image" Target="../media/image529.png"/><Relationship Id="rId40" Type="http://schemas.openxmlformats.org/officeDocument/2006/relationships/image" Target="../media/image4540.png"/><Relationship Id="rId45" Type="http://schemas.openxmlformats.org/officeDocument/2006/relationships/customXml" Target="../ink/ink4684.xml"/><Relationship Id="rId66" Type="http://schemas.openxmlformats.org/officeDocument/2006/relationships/image" Target="../media/image4710.png"/><Relationship Id="rId87" Type="http://schemas.openxmlformats.org/officeDocument/2006/relationships/image" Target="../media/image553.png"/><Relationship Id="rId110" Type="http://schemas.openxmlformats.org/officeDocument/2006/relationships/image" Target="../media/image563.png"/><Relationship Id="rId115" Type="http://schemas.openxmlformats.org/officeDocument/2006/relationships/customXml" Target="../ink/ink4719.xml"/><Relationship Id="rId131" Type="http://schemas.openxmlformats.org/officeDocument/2006/relationships/image" Target="../media/image573.png"/><Relationship Id="rId61" Type="http://schemas.openxmlformats.org/officeDocument/2006/relationships/customXml" Target="../ink/ink4692.xml"/><Relationship Id="rId82" Type="http://schemas.openxmlformats.org/officeDocument/2006/relationships/image" Target="../media/image4790.png"/><Relationship Id="rId19" Type="http://schemas.openxmlformats.org/officeDocument/2006/relationships/customXml" Target="../ink/ink4671.xml"/><Relationship Id="rId14" Type="http://schemas.openxmlformats.org/officeDocument/2006/relationships/image" Target="../media/image524.png"/><Relationship Id="rId30" Type="http://schemas.openxmlformats.org/officeDocument/2006/relationships/image" Target="../media/image4490.png"/><Relationship Id="rId35" Type="http://schemas.openxmlformats.org/officeDocument/2006/relationships/customXml" Target="../ink/ink4679.xml"/><Relationship Id="rId56" Type="http://schemas.openxmlformats.org/officeDocument/2006/relationships/image" Target="../media/image4660.png"/><Relationship Id="rId77" Type="http://schemas.openxmlformats.org/officeDocument/2006/relationships/customXml" Target="../ink/ink4700.xml"/><Relationship Id="rId100" Type="http://schemas.openxmlformats.org/officeDocument/2006/relationships/image" Target="../media/image558.png"/><Relationship Id="rId105" Type="http://schemas.openxmlformats.org/officeDocument/2006/relationships/customXml" Target="../ink/ink4714.xml"/><Relationship Id="rId126" Type="http://schemas.openxmlformats.org/officeDocument/2006/relationships/customXml" Target="../ink/ink4725.xml"/><Relationship Id="rId8" Type="http://schemas.openxmlformats.org/officeDocument/2006/relationships/image" Target="../media/image521.png"/><Relationship Id="rId51" Type="http://schemas.openxmlformats.org/officeDocument/2006/relationships/customXml" Target="../ink/ink4687.xml"/><Relationship Id="rId72" Type="http://schemas.openxmlformats.org/officeDocument/2006/relationships/image" Target="../media/image4740.png"/><Relationship Id="rId93" Type="http://schemas.openxmlformats.org/officeDocument/2006/relationships/image" Target="../media/image556.png"/><Relationship Id="rId98" Type="http://schemas.openxmlformats.org/officeDocument/2006/relationships/customXml" Target="../ink/ink4710.xml"/><Relationship Id="rId121" Type="http://schemas.openxmlformats.org/officeDocument/2006/relationships/customXml" Target="../ink/ink4722.xml"/><Relationship Id="rId3" Type="http://schemas.openxmlformats.org/officeDocument/2006/relationships/customXml" Target="../ink/ink4663.xml"/><Relationship Id="rId25" Type="http://schemas.openxmlformats.org/officeDocument/2006/relationships/customXml" Target="../ink/ink4674.xml"/><Relationship Id="rId46" Type="http://schemas.openxmlformats.org/officeDocument/2006/relationships/image" Target="../media/image4570.png"/><Relationship Id="rId67" Type="http://schemas.openxmlformats.org/officeDocument/2006/relationships/customXml" Target="../ink/ink4695.xml"/><Relationship Id="rId116" Type="http://schemas.openxmlformats.org/officeDocument/2006/relationships/image" Target="../media/image566.png"/><Relationship Id="rId20" Type="http://schemas.openxmlformats.org/officeDocument/2006/relationships/image" Target="../media/image527.png"/><Relationship Id="rId41" Type="http://schemas.openxmlformats.org/officeDocument/2006/relationships/customXml" Target="../ink/ink4682.xml"/><Relationship Id="rId62" Type="http://schemas.openxmlformats.org/officeDocument/2006/relationships/image" Target="../media/image4690.png"/><Relationship Id="rId83" Type="http://schemas.openxmlformats.org/officeDocument/2006/relationships/customXml" Target="../ink/ink4703.xml"/><Relationship Id="rId88" Type="http://schemas.openxmlformats.org/officeDocument/2006/relationships/customXml" Target="../ink/ink4705.xml"/><Relationship Id="rId111" Type="http://schemas.openxmlformats.org/officeDocument/2006/relationships/customXml" Target="../ink/ink4717.xml"/><Relationship Id="rId132" Type="http://schemas.openxmlformats.org/officeDocument/2006/relationships/customXml" Target="../ink/ink4728.xml"/><Relationship Id="rId15" Type="http://schemas.openxmlformats.org/officeDocument/2006/relationships/customXml" Target="../ink/ink4669.xml"/><Relationship Id="rId36" Type="http://schemas.openxmlformats.org/officeDocument/2006/relationships/image" Target="../media/image4520.png"/><Relationship Id="rId57" Type="http://schemas.openxmlformats.org/officeDocument/2006/relationships/customXml" Target="../ink/ink4690.xml"/><Relationship Id="rId106" Type="http://schemas.openxmlformats.org/officeDocument/2006/relationships/image" Target="../media/image561.png"/><Relationship Id="rId127" Type="http://schemas.openxmlformats.org/officeDocument/2006/relationships/image" Target="../media/image571.png"/><Relationship Id="rId10" Type="http://schemas.openxmlformats.org/officeDocument/2006/relationships/image" Target="../media/image522.png"/><Relationship Id="rId31" Type="http://schemas.openxmlformats.org/officeDocument/2006/relationships/customXml" Target="../ink/ink4677.xml"/><Relationship Id="rId52" Type="http://schemas.openxmlformats.org/officeDocument/2006/relationships/image" Target="../media/image4640.png"/><Relationship Id="rId73" Type="http://schemas.openxmlformats.org/officeDocument/2006/relationships/customXml" Target="../ink/ink4698.xml"/><Relationship Id="rId78" Type="http://schemas.openxmlformats.org/officeDocument/2006/relationships/image" Target="../media/image4770.png"/><Relationship Id="rId94" Type="http://schemas.openxmlformats.org/officeDocument/2006/relationships/customXml" Target="../ink/ink4708.xml"/><Relationship Id="rId99" Type="http://schemas.openxmlformats.org/officeDocument/2006/relationships/customXml" Target="../ink/ink4711.xml"/><Relationship Id="rId101" Type="http://schemas.openxmlformats.org/officeDocument/2006/relationships/customXml" Target="../ink/ink4712.xml"/><Relationship Id="rId122" Type="http://schemas.openxmlformats.org/officeDocument/2006/relationships/image" Target="../media/image569.png"/><Relationship Id="rId4" Type="http://schemas.openxmlformats.org/officeDocument/2006/relationships/image" Target="../media/image516.png"/><Relationship Id="rId9" Type="http://schemas.openxmlformats.org/officeDocument/2006/relationships/customXml" Target="../ink/ink4666.xml"/><Relationship Id="rId26" Type="http://schemas.openxmlformats.org/officeDocument/2006/relationships/image" Target="../media/image530.png"/><Relationship Id="rId47" Type="http://schemas.openxmlformats.org/officeDocument/2006/relationships/customXml" Target="../ink/ink4685.xml"/><Relationship Id="rId68" Type="http://schemas.openxmlformats.org/officeDocument/2006/relationships/image" Target="../media/image4720.png"/><Relationship Id="rId89" Type="http://schemas.openxmlformats.org/officeDocument/2006/relationships/image" Target="../media/image554.png"/><Relationship Id="rId112" Type="http://schemas.openxmlformats.org/officeDocument/2006/relationships/image" Target="../media/image564.png"/><Relationship Id="rId133" Type="http://schemas.openxmlformats.org/officeDocument/2006/relationships/image" Target="../media/image574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6.xml"/><Relationship Id="rId138" Type="http://schemas.openxmlformats.org/officeDocument/2006/relationships/image" Target="../media/image258.png"/><Relationship Id="rId159" Type="http://schemas.openxmlformats.org/officeDocument/2006/relationships/customXml" Target="../ink/ink297.xml"/><Relationship Id="rId170" Type="http://schemas.openxmlformats.org/officeDocument/2006/relationships/image" Target="../media/image1210.png"/><Relationship Id="rId191" Type="http://schemas.openxmlformats.org/officeDocument/2006/relationships/customXml" Target="../ink/ink313.xml"/><Relationship Id="rId205" Type="http://schemas.openxmlformats.org/officeDocument/2006/relationships/customXml" Target="../ink/ink320.xml"/><Relationship Id="rId226" Type="http://schemas.openxmlformats.org/officeDocument/2006/relationships/image" Target="../media/image40.png"/><Relationship Id="rId247" Type="http://schemas.openxmlformats.org/officeDocument/2006/relationships/customXml" Target="../ink/ink341.xml"/><Relationship Id="rId107" Type="http://schemas.openxmlformats.org/officeDocument/2006/relationships/customXml" Target="../ink/ink271.xml"/><Relationship Id="rId128" Type="http://schemas.openxmlformats.org/officeDocument/2006/relationships/image" Target="../media/image253.png"/><Relationship Id="rId149" Type="http://schemas.openxmlformats.org/officeDocument/2006/relationships/customXml" Target="../ink/ink292.xml"/><Relationship Id="rId160" Type="http://schemas.openxmlformats.org/officeDocument/2006/relationships/image" Target="../media/image710.png"/><Relationship Id="rId181" Type="http://schemas.openxmlformats.org/officeDocument/2006/relationships/customXml" Target="../ink/ink308.xml"/><Relationship Id="rId216" Type="http://schemas.openxmlformats.org/officeDocument/2006/relationships/image" Target="../media/image35.png"/><Relationship Id="rId237" Type="http://schemas.openxmlformats.org/officeDocument/2006/relationships/customXml" Target="../ink/ink336.xml"/><Relationship Id="rId258" Type="http://schemas.openxmlformats.org/officeDocument/2006/relationships/customXml" Target="../ink/ink347.xml"/><Relationship Id="rId118" Type="http://schemas.openxmlformats.org/officeDocument/2006/relationships/image" Target="../media/image248.png"/><Relationship Id="rId139" Type="http://schemas.openxmlformats.org/officeDocument/2006/relationships/customXml" Target="../ink/ink287.xml"/><Relationship Id="rId150" Type="http://schemas.openxmlformats.org/officeDocument/2006/relationships/image" Target="../media/image264.png"/><Relationship Id="rId171" Type="http://schemas.openxmlformats.org/officeDocument/2006/relationships/customXml" Target="../ink/ink303.xml"/><Relationship Id="rId192" Type="http://schemas.openxmlformats.org/officeDocument/2006/relationships/image" Target="../media/image2310.png"/><Relationship Id="rId206" Type="http://schemas.openxmlformats.org/officeDocument/2006/relationships/image" Target="../media/image30.png"/><Relationship Id="rId227" Type="http://schemas.openxmlformats.org/officeDocument/2006/relationships/customXml" Target="../ink/ink331.xml"/><Relationship Id="rId201" Type="http://schemas.openxmlformats.org/officeDocument/2006/relationships/customXml" Target="../ink/ink318.xml"/><Relationship Id="rId222" Type="http://schemas.openxmlformats.org/officeDocument/2006/relationships/image" Target="../media/image38.png"/><Relationship Id="rId243" Type="http://schemas.openxmlformats.org/officeDocument/2006/relationships/customXml" Target="../ink/ink339.xml"/><Relationship Id="rId248" Type="http://schemas.openxmlformats.org/officeDocument/2006/relationships/image" Target="../media/image51.png"/><Relationship Id="rId264" Type="http://schemas.openxmlformats.org/officeDocument/2006/relationships/customXml" Target="../ink/ink350.xml"/><Relationship Id="rId108" Type="http://schemas.openxmlformats.org/officeDocument/2006/relationships/image" Target="../media/image243.png"/><Relationship Id="rId124" Type="http://schemas.openxmlformats.org/officeDocument/2006/relationships/image" Target="../media/image251.png"/><Relationship Id="rId129" Type="http://schemas.openxmlformats.org/officeDocument/2006/relationships/customXml" Target="../ink/ink282.xml"/><Relationship Id="rId140" Type="http://schemas.openxmlformats.org/officeDocument/2006/relationships/image" Target="../media/image259.png"/><Relationship Id="rId145" Type="http://schemas.openxmlformats.org/officeDocument/2006/relationships/customXml" Target="../ink/ink290.xml"/><Relationship Id="rId161" Type="http://schemas.openxmlformats.org/officeDocument/2006/relationships/customXml" Target="../ink/ink298.xml"/><Relationship Id="rId166" Type="http://schemas.openxmlformats.org/officeDocument/2006/relationships/image" Target="../media/image1010.png"/><Relationship Id="rId182" Type="http://schemas.openxmlformats.org/officeDocument/2006/relationships/image" Target="../media/image1810.png"/><Relationship Id="rId187" Type="http://schemas.openxmlformats.org/officeDocument/2006/relationships/customXml" Target="../ink/ink311.xml"/><Relationship Id="rId217" Type="http://schemas.openxmlformats.org/officeDocument/2006/relationships/customXml" Target="../ink/ink326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33.png"/><Relationship Id="rId233" Type="http://schemas.openxmlformats.org/officeDocument/2006/relationships/customXml" Target="../ink/ink334.xml"/><Relationship Id="rId238" Type="http://schemas.openxmlformats.org/officeDocument/2006/relationships/image" Target="../media/image46.png"/><Relationship Id="rId254" Type="http://schemas.openxmlformats.org/officeDocument/2006/relationships/customXml" Target="../ink/ink345.xml"/><Relationship Id="rId259" Type="http://schemas.openxmlformats.org/officeDocument/2006/relationships/image" Target="../media/image56.png"/><Relationship Id="rId114" Type="http://schemas.openxmlformats.org/officeDocument/2006/relationships/image" Target="../media/image246.png"/><Relationship Id="rId119" Type="http://schemas.openxmlformats.org/officeDocument/2006/relationships/customXml" Target="../ink/ink277.xml"/><Relationship Id="rId130" Type="http://schemas.openxmlformats.org/officeDocument/2006/relationships/image" Target="../media/image254.png"/><Relationship Id="rId135" Type="http://schemas.openxmlformats.org/officeDocument/2006/relationships/customXml" Target="../ink/ink285.xml"/><Relationship Id="rId151" Type="http://schemas.openxmlformats.org/officeDocument/2006/relationships/customXml" Target="../ink/ink293.xml"/><Relationship Id="rId156" Type="http://schemas.openxmlformats.org/officeDocument/2006/relationships/image" Target="../media/image575.png"/><Relationship Id="rId177" Type="http://schemas.openxmlformats.org/officeDocument/2006/relationships/customXml" Target="../ink/ink306.xml"/><Relationship Id="rId198" Type="http://schemas.openxmlformats.org/officeDocument/2006/relationships/image" Target="../media/image26.png"/><Relationship Id="rId172" Type="http://schemas.openxmlformats.org/officeDocument/2006/relationships/image" Target="../media/image1310.png"/><Relationship Id="rId193" Type="http://schemas.openxmlformats.org/officeDocument/2006/relationships/customXml" Target="../ink/ink314.xml"/><Relationship Id="rId202" Type="http://schemas.openxmlformats.org/officeDocument/2006/relationships/image" Target="../media/image28.png"/><Relationship Id="rId207" Type="http://schemas.openxmlformats.org/officeDocument/2006/relationships/customXml" Target="../ink/ink321.xml"/><Relationship Id="rId223" Type="http://schemas.openxmlformats.org/officeDocument/2006/relationships/customXml" Target="../ink/ink329.xml"/><Relationship Id="rId228" Type="http://schemas.openxmlformats.org/officeDocument/2006/relationships/image" Target="../media/image41.png"/><Relationship Id="rId244" Type="http://schemas.openxmlformats.org/officeDocument/2006/relationships/image" Target="../media/image49.png"/><Relationship Id="rId249" Type="http://schemas.openxmlformats.org/officeDocument/2006/relationships/customXml" Target="../ink/ink342.xml"/><Relationship Id="rId109" Type="http://schemas.openxmlformats.org/officeDocument/2006/relationships/customXml" Target="../ink/ink272.xml"/><Relationship Id="rId260" Type="http://schemas.openxmlformats.org/officeDocument/2006/relationships/customXml" Target="../ink/ink348.xml"/><Relationship Id="rId265" Type="http://schemas.openxmlformats.org/officeDocument/2006/relationships/image" Target="../media/image59.png"/><Relationship Id="rId120" Type="http://schemas.openxmlformats.org/officeDocument/2006/relationships/image" Target="../media/image249.png"/><Relationship Id="rId125" Type="http://schemas.openxmlformats.org/officeDocument/2006/relationships/customXml" Target="../ink/ink280.xml"/><Relationship Id="rId141" Type="http://schemas.openxmlformats.org/officeDocument/2006/relationships/customXml" Target="../ink/ink288.xml"/><Relationship Id="rId146" Type="http://schemas.openxmlformats.org/officeDocument/2006/relationships/image" Target="../media/image262.png"/><Relationship Id="rId167" Type="http://schemas.openxmlformats.org/officeDocument/2006/relationships/customXml" Target="../ink/ink301.xml"/><Relationship Id="rId188" Type="http://schemas.openxmlformats.org/officeDocument/2006/relationships/image" Target="../media/image2110.png"/><Relationship Id="rId162" Type="http://schemas.openxmlformats.org/officeDocument/2006/relationships/image" Target="../media/image810.png"/><Relationship Id="rId183" Type="http://schemas.openxmlformats.org/officeDocument/2006/relationships/customXml" Target="../ink/ink309.xml"/><Relationship Id="rId213" Type="http://schemas.openxmlformats.org/officeDocument/2006/relationships/customXml" Target="../ink/ink324.xml"/><Relationship Id="rId218" Type="http://schemas.openxmlformats.org/officeDocument/2006/relationships/image" Target="../media/image36.png"/><Relationship Id="rId234" Type="http://schemas.openxmlformats.org/officeDocument/2006/relationships/image" Target="../media/image44.png"/><Relationship Id="rId239" Type="http://schemas.openxmlformats.org/officeDocument/2006/relationships/customXml" Target="../ink/ink337.xml"/><Relationship Id="rId2" Type="http://schemas.openxmlformats.org/officeDocument/2006/relationships/customXml" Target="../ink/ink269.xml"/><Relationship Id="rId250" Type="http://schemas.openxmlformats.org/officeDocument/2006/relationships/customXml" Target="../ink/ink343.xml"/><Relationship Id="rId255" Type="http://schemas.openxmlformats.org/officeDocument/2006/relationships/image" Target="../media/image54.png"/><Relationship Id="rId110" Type="http://schemas.openxmlformats.org/officeDocument/2006/relationships/image" Target="../media/image244.png"/><Relationship Id="rId115" Type="http://schemas.openxmlformats.org/officeDocument/2006/relationships/customXml" Target="../ink/ink275.xml"/><Relationship Id="rId131" Type="http://schemas.openxmlformats.org/officeDocument/2006/relationships/customXml" Target="../ink/ink283.xml"/><Relationship Id="rId136" Type="http://schemas.openxmlformats.org/officeDocument/2006/relationships/image" Target="../media/image257.png"/><Relationship Id="rId157" Type="http://schemas.openxmlformats.org/officeDocument/2006/relationships/customXml" Target="../ink/ink296.xml"/><Relationship Id="rId178" Type="http://schemas.openxmlformats.org/officeDocument/2006/relationships/image" Target="../media/image1610.png"/><Relationship Id="rId152" Type="http://schemas.openxmlformats.org/officeDocument/2006/relationships/image" Target="../media/image3100.png"/><Relationship Id="rId173" Type="http://schemas.openxmlformats.org/officeDocument/2006/relationships/customXml" Target="../ink/ink304.xml"/><Relationship Id="rId194" Type="http://schemas.openxmlformats.org/officeDocument/2006/relationships/image" Target="../media/image24.png"/><Relationship Id="rId199" Type="http://schemas.openxmlformats.org/officeDocument/2006/relationships/customXml" Target="../ink/ink317.xml"/><Relationship Id="rId203" Type="http://schemas.openxmlformats.org/officeDocument/2006/relationships/customXml" Target="../ink/ink319.xml"/><Relationship Id="rId208" Type="http://schemas.openxmlformats.org/officeDocument/2006/relationships/image" Target="../media/image31.png"/><Relationship Id="rId229" Type="http://schemas.openxmlformats.org/officeDocument/2006/relationships/customXml" Target="../ink/ink332.xml"/><Relationship Id="rId224" Type="http://schemas.openxmlformats.org/officeDocument/2006/relationships/image" Target="../media/image39.png"/><Relationship Id="rId240" Type="http://schemas.openxmlformats.org/officeDocument/2006/relationships/image" Target="../media/image47.png"/><Relationship Id="rId245" Type="http://schemas.openxmlformats.org/officeDocument/2006/relationships/customXml" Target="../ink/ink340.xml"/><Relationship Id="rId261" Type="http://schemas.openxmlformats.org/officeDocument/2006/relationships/image" Target="../media/image57.png"/><Relationship Id="rId126" Type="http://schemas.openxmlformats.org/officeDocument/2006/relationships/image" Target="../media/image252.png"/><Relationship Id="rId147" Type="http://schemas.openxmlformats.org/officeDocument/2006/relationships/customXml" Target="../ink/ink291.xml"/><Relationship Id="rId168" Type="http://schemas.openxmlformats.org/officeDocument/2006/relationships/image" Target="../media/image1110.png"/><Relationship Id="rId121" Type="http://schemas.openxmlformats.org/officeDocument/2006/relationships/customXml" Target="../ink/ink278.xml"/><Relationship Id="rId142" Type="http://schemas.openxmlformats.org/officeDocument/2006/relationships/image" Target="../media/image260.png"/><Relationship Id="rId163" Type="http://schemas.openxmlformats.org/officeDocument/2006/relationships/customXml" Target="../ink/ink299.xml"/><Relationship Id="rId184" Type="http://schemas.openxmlformats.org/officeDocument/2006/relationships/image" Target="../media/image1910.png"/><Relationship Id="rId189" Type="http://schemas.openxmlformats.org/officeDocument/2006/relationships/customXml" Target="../ink/ink312.xml"/><Relationship Id="rId219" Type="http://schemas.openxmlformats.org/officeDocument/2006/relationships/customXml" Target="../ink/ink327.xml"/><Relationship Id="rId3" Type="http://schemas.openxmlformats.org/officeDocument/2006/relationships/image" Target="../media/image193.png"/><Relationship Id="rId214" Type="http://schemas.openxmlformats.org/officeDocument/2006/relationships/image" Target="../media/image34.png"/><Relationship Id="rId230" Type="http://schemas.openxmlformats.org/officeDocument/2006/relationships/image" Target="../media/image42.png"/><Relationship Id="rId235" Type="http://schemas.openxmlformats.org/officeDocument/2006/relationships/customXml" Target="../ink/ink335.xml"/><Relationship Id="rId251" Type="http://schemas.openxmlformats.org/officeDocument/2006/relationships/image" Target="../media/image52.png"/><Relationship Id="rId256" Type="http://schemas.openxmlformats.org/officeDocument/2006/relationships/customXml" Target="../ink/ink346.xml"/><Relationship Id="rId116" Type="http://schemas.openxmlformats.org/officeDocument/2006/relationships/image" Target="../media/image247.png"/><Relationship Id="rId137" Type="http://schemas.openxmlformats.org/officeDocument/2006/relationships/customXml" Target="../ink/ink286.xml"/><Relationship Id="rId158" Type="http://schemas.openxmlformats.org/officeDocument/2006/relationships/image" Target="../media/image610.png"/><Relationship Id="rId111" Type="http://schemas.openxmlformats.org/officeDocument/2006/relationships/customXml" Target="../ink/ink273.xml"/><Relationship Id="rId132" Type="http://schemas.openxmlformats.org/officeDocument/2006/relationships/image" Target="../media/image255.png"/><Relationship Id="rId153" Type="http://schemas.openxmlformats.org/officeDocument/2006/relationships/customXml" Target="../ink/ink294.xml"/><Relationship Id="rId174" Type="http://schemas.openxmlformats.org/officeDocument/2006/relationships/image" Target="../media/image1410.png"/><Relationship Id="rId179" Type="http://schemas.openxmlformats.org/officeDocument/2006/relationships/customXml" Target="../ink/ink307.xml"/><Relationship Id="rId195" Type="http://schemas.openxmlformats.org/officeDocument/2006/relationships/customXml" Target="../ink/ink315.xml"/><Relationship Id="rId209" Type="http://schemas.openxmlformats.org/officeDocument/2006/relationships/customXml" Target="../ink/ink322.xml"/><Relationship Id="rId190" Type="http://schemas.openxmlformats.org/officeDocument/2006/relationships/image" Target="../media/image2210.png"/><Relationship Id="rId204" Type="http://schemas.openxmlformats.org/officeDocument/2006/relationships/image" Target="../media/image29.png"/><Relationship Id="rId220" Type="http://schemas.openxmlformats.org/officeDocument/2006/relationships/image" Target="../media/image37.png"/><Relationship Id="rId225" Type="http://schemas.openxmlformats.org/officeDocument/2006/relationships/customXml" Target="../ink/ink330.xml"/><Relationship Id="rId241" Type="http://schemas.openxmlformats.org/officeDocument/2006/relationships/customXml" Target="../ink/ink338.xml"/><Relationship Id="rId246" Type="http://schemas.openxmlformats.org/officeDocument/2006/relationships/image" Target="../media/image50.png"/><Relationship Id="rId106" Type="http://schemas.openxmlformats.org/officeDocument/2006/relationships/image" Target="../media/image242.png"/><Relationship Id="rId127" Type="http://schemas.openxmlformats.org/officeDocument/2006/relationships/customXml" Target="../ink/ink281.xml"/><Relationship Id="rId262" Type="http://schemas.openxmlformats.org/officeDocument/2006/relationships/customXml" Target="../ink/ink349.xml"/><Relationship Id="rId122" Type="http://schemas.openxmlformats.org/officeDocument/2006/relationships/image" Target="../media/image250.png"/><Relationship Id="rId143" Type="http://schemas.openxmlformats.org/officeDocument/2006/relationships/customXml" Target="../ink/ink289.xml"/><Relationship Id="rId148" Type="http://schemas.openxmlformats.org/officeDocument/2006/relationships/image" Target="../media/image263.png"/><Relationship Id="rId164" Type="http://schemas.openxmlformats.org/officeDocument/2006/relationships/image" Target="../media/image910.png"/><Relationship Id="rId169" Type="http://schemas.openxmlformats.org/officeDocument/2006/relationships/customXml" Target="../ink/ink302.xml"/><Relationship Id="rId185" Type="http://schemas.openxmlformats.org/officeDocument/2006/relationships/customXml" Target="../ink/ink310.xml"/><Relationship Id="rId4" Type="http://schemas.openxmlformats.org/officeDocument/2006/relationships/customXml" Target="../ink/ink270.xml"/><Relationship Id="rId180" Type="http://schemas.openxmlformats.org/officeDocument/2006/relationships/image" Target="../media/image1710.png"/><Relationship Id="rId210" Type="http://schemas.openxmlformats.org/officeDocument/2006/relationships/image" Target="../media/image32.png"/><Relationship Id="rId215" Type="http://schemas.openxmlformats.org/officeDocument/2006/relationships/customXml" Target="../ink/ink325.xml"/><Relationship Id="rId236" Type="http://schemas.openxmlformats.org/officeDocument/2006/relationships/image" Target="../media/image45.png"/><Relationship Id="rId257" Type="http://schemas.openxmlformats.org/officeDocument/2006/relationships/image" Target="../media/image55.png"/><Relationship Id="rId231" Type="http://schemas.openxmlformats.org/officeDocument/2006/relationships/customXml" Target="../ink/ink333.xml"/><Relationship Id="rId252" Type="http://schemas.openxmlformats.org/officeDocument/2006/relationships/customXml" Target="../ink/ink344.xml"/><Relationship Id="rId112" Type="http://schemas.openxmlformats.org/officeDocument/2006/relationships/image" Target="../media/image245.png"/><Relationship Id="rId133" Type="http://schemas.openxmlformats.org/officeDocument/2006/relationships/customXml" Target="../ink/ink284.xml"/><Relationship Id="rId154" Type="http://schemas.openxmlformats.org/officeDocument/2006/relationships/image" Target="../media/image4100.png"/><Relationship Id="rId175" Type="http://schemas.openxmlformats.org/officeDocument/2006/relationships/customXml" Target="../ink/ink305.xml"/><Relationship Id="rId196" Type="http://schemas.openxmlformats.org/officeDocument/2006/relationships/image" Target="../media/image25.png"/><Relationship Id="rId200" Type="http://schemas.openxmlformats.org/officeDocument/2006/relationships/image" Target="../media/image27.png"/><Relationship Id="rId221" Type="http://schemas.openxmlformats.org/officeDocument/2006/relationships/customXml" Target="../ink/ink328.xml"/><Relationship Id="rId242" Type="http://schemas.openxmlformats.org/officeDocument/2006/relationships/image" Target="../media/image48.png"/><Relationship Id="rId263" Type="http://schemas.openxmlformats.org/officeDocument/2006/relationships/image" Target="../media/image58.png"/><Relationship Id="rId123" Type="http://schemas.openxmlformats.org/officeDocument/2006/relationships/customXml" Target="../ink/ink279.xml"/><Relationship Id="rId144" Type="http://schemas.openxmlformats.org/officeDocument/2006/relationships/image" Target="../media/image261.png"/><Relationship Id="rId165" Type="http://schemas.openxmlformats.org/officeDocument/2006/relationships/customXml" Target="../ink/ink300.xml"/><Relationship Id="rId186" Type="http://schemas.openxmlformats.org/officeDocument/2006/relationships/image" Target="../media/image2010.png"/><Relationship Id="rId211" Type="http://schemas.openxmlformats.org/officeDocument/2006/relationships/customXml" Target="../ink/ink323.xml"/><Relationship Id="rId232" Type="http://schemas.openxmlformats.org/officeDocument/2006/relationships/image" Target="../media/image43.png"/><Relationship Id="rId253" Type="http://schemas.openxmlformats.org/officeDocument/2006/relationships/image" Target="../media/image53.png"/><Relationship Id="rId113" Type="http://schemas.openxmlformats.org/officeDocument/2006/relationships/customXml" Target="../ink/ink274.xml"/><Relationship Id="rId134" Type="http://schemas.openxmlformats.org/officeDocument/2006/relationships/image" Target="../media/image256.png"/><Relationship Id="rId155" Type="http://schemas.openxmlformats.org/officeDocument/2006/relationships/customXml" Target="../ink/ink295.xml"/><Relationship Id="rId176" Type="http://schemas.openxmlformats.org/officeDocument/2006/relationships/image" Target="../media/image1510.png"/><Relationship Id="rId197" Type="http://schemas.openxmlformats.org/officeDocument/2006/relationships/customXml" Target="../ink/ink316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58.xml"/><Relationship Id="rId138" Type="http://schemas.openxmlformats.org/officeDocument/2006/relationships/image" Target="../media/image258.png"/><Relationship Id="rId159" Type="http://schemas.openxmlformats.org/officeDocument/2006/relationships/customXml" Target="../ink/ink379.xml"/><Relationship Id="rId170" Type="http://schemas.openxmlformats.org/officeDocument/2006/relationships/image" Target="../media/image4100.png"/><Relationship Id="rId191" Type="http://schemas.openxmlformats.org/officeDocument/2006/relationships/customXml" Target="../ink/ink395.xml"/><Relationship Id="rId205" Type="http://schemas.openxmlformats.org/officeDocument/2006/relationships/customXml" Target="../ink/ink402.xml"/><Relationship Id="rId226" Type="http://schemas.openxmlformats.org/officeDocument/2006/relationships/image" Target="../media/image32.png"/><Relationship Id="rId247" Type="http://schemas.openxmlformats.org/officeDocument/2006/relationships/customXml" Target="../ink/ink423.xml"/><Relationship Id="rId107" Type="http://schemas.openxmlformats.org/officeDocument/2006/relationships/customXml" Target="../ink/ink353.xml"/><Relationship Id="rId268" Type="http://schemas.openxmlformats.org/officeDocument/2006/relationships/customXml" Target="../ink/ink434.xml"/><Relationship Id="rId128" Type="http://schemas.openxmlformats.org/officeDocument/2006/relationships/image" Target="../media/image253.png"/><Relationship Id="rId149" Type="http://schemas.openxmlformats.org/officeDocument/2006/relationships/customXml" Target="../ink/ink374.xml"/><Relationship Id="rId160" Type="http://schemas.openxmlformats.org/officeDocument/2006/relationships/image" Target="../media/image269.png"/><Relationship Id="rId181" Type="http://schemas.openxmlformats.org/officeDocument/2006/relationships/customXml" Target="../ink/ink390.xml"/><Relationship Id="rId216" Type="http://schemas.openxmlformats.org/officeDocument/2006/relationships/image" Target="../media/image27.png"/><Relationship Id="rId237" Type="http://schemas.openxmlformats.org/officeDocument/2006/relationships/customXml" Target="../ink/ink418.xml"/><Relationship Id="rId258" Type="http://schemas.openxmlformats.org/officeDocument/2006/relationships/image" Target="../media/image48.png"/><Relationship Id="rId279" Type="http://schemas.openxmlformats.org/officeDocument/2006/relationships/image" Target="../media/image58.png"/><Relationship Id="rId118" Type="http://schemas.openxmlformats.org/officeDocument/2006/relationships/image" Target="../media/image248.png"/><Relationship Id="rId139" Type="http://schemas.openxmlformats.org/officeDocument/2006/relationships/customXml" Target="../ink/ink369.xml"/><Relationship Id="rId150" Type="http://schemas.openxmlformats.org/officeDocument/2006/relationships/image" Target="../media/image264.png"/><Relationship Id="rId171" Type="http://schemas.openxmlformats.org/officeDocument/2006/relationships/customXml" Target="../ink/ink385.xml"/><Relationship Id="rId192" Type="http://schemas.openxmlformats.org/officeDocument/2006/relationships/image" Target="../media/image1510.png"/><Relationship Id="rId206" Type="http://schemas.openxmlformats.org/officeDocument/2006/relationships/image" Target="../media/image2210.png"/><Relationship Id="rId227" Type="http://schemas.openxmlformats.org/officeDocument/2006/relationships/customXml" Target="../ink/ink413.xml"/><Relationship Id="rId248" Type="http://schemas.openxmlformats.org/officeDocument/2006/relationships/image" Target="../media/image43.png"/><Relationship Id="rId269" Type="http://schemas.openxmlformats.org/officeDocument/2006/relationships/image" Target="../media/image53.png"/><Relationship Id="rId108" Type="http://schemas.openxmlformats.org/officeDocument/2006/relationships/image" Target="../media/image243.png"/><Relationship Id="rId129" Type="http://schemas.openxmlformats.org/officeDocument/2006/relationships/customXml" Target="../ink/ink364.xml"/><Relationship Id="rId280" Type="http://schemas.openxmlformats.org/officeDocument/2006/relationships/customXml" Target="../ink/ink440.xml"/><Relationship Id="rId140" Type="http://schemas.openxmlformats.org/officeDocument/2006/relationships/image" Target="../media/image259.png"/><Relationship Id="rId161" Type="http://schemas.openxmlformats.org/officeDocument/2006/relationships/customXml" Target="../ink/ink380.xml"/><Relationship Id="rId182" Type="http://schemas.openxmlformats.org/officeDocument/2006/relationships/image" Target="../media/image1010.png"/><Relationship Id="rId217" Type="http://schemas.openxmlformats.org/officeDocument/2006/relationships/customXml" Target="../ink/ink408.xml"/><Relationship Id="rId238" Type="http://schemas.openxmlformats.org/officeDocument/2006/relationships/image" Target="../media/image38.png"/><Relationship Id="rId259" Type="http://schemas.openxmlformats.org/officeDocument/2006/relationships/customXml" Target="../ink/ink429.xml"/><Relationship Id="rId114" Type="http://schemas.openxmlformats.org/officeDocument/2006/relationships/image" Target="../media/image246.png"/><Relationship Id="rId119" Type="http://schemas.openxmlformats.org/officeDocument/2006/relationships/customXml" Target="../ink/ink359.xml"/><Relationship Id="rId270" Type="http://schemas.openxmlformats.org/officeDocument/2006/relationships/customXml" Target="../ink/ink435.xml"/><Relationship Id="rId275" Type="http://schemas.openxmlformats.org/officeDocument/2006/relationships/image" Target="../media/image56.png"/><Relationship Id="rId130" Type="http://schemas.openxmlformats.org/officeDocument/2006/relationships/image" Target="../media/image254.png"/><Relationship Id="rId135" Type="http://schemas.openxmlformats.org/officeDocument/2006/relationships/customXml" Target="../ink/ink367.xml"/><Relationship Id="rId151" Type="http://schemas.openxmlformats.org/officeDocument/2006/relationships/customXml" Target="../ink/ink375.xml"/><Relationship Id="rId156" Type="http://schemas.openxmlformats.org/officeDocument/2006/relationships/image" Target="../media/image267.png"/><Relationship Id="rId177" Type="http://schemas.openxmlformats.org/officeDocument/2006/relationships/customXml" Target="../ink/ink388.xml"/><Relationship Id="rId198" Type="http://schemas.openxmlformats.org/officeDocument/2006/relationships/image" Target="../media/image1810.png"/><Relationship Id="rId172" Type="http://schemas.openxmlformats.org/officeDocument/2006/relationships/image" Target="../media/image575.png"/><Relationship Id="rId193" Type="http://schemas.openxmlformats.org/officeDocument/2006/relationships/customXml" Target="../ink/ink396.xml"/><Relationship Id="rId202" Type="http://schemas.openxmlformats.org/officeDocument/2006/relationships/image" Target="../media/image2010.png"/><Relationship Id="rId207" Type="http://schemas.openxmlformats.org/officeDocument/2006/relationships/customXml" Target="../ink/ink403.xml"/><Relationship Id="rId223" Type="http://schemas.openxmlformats.org/officeDocument/2006/relationships/customXml" Target="../ink/ink411.xml"/><Relationship Id="rId228" Type="http://schemas.openxmlformats.org/officeDocument/2006/relationships/image" Target="../media/image33.png"/><Relationship Id="rId244" Type="http://schemas.openxmlformats.org/officeDocument/2006/relationships/image" Target="../media/image41.png"/><Relationship Id="rId249" Type="http://schemas.openxmlformats.org/officeDocument/2006/relationships/customXml" Target="../ink/ink424.xml"/><Relationship Id="rId109" Type="http://schemas.openxmlformats.org/officeDocument/2006/relationships/customXml" Target="../ink/ink354.xml"/><Relationship Id="rId260" Type="http://schemas.openxmlformats.org/officeDocument/2006/relationships/image" Target="../media/image49.png"/><Relationship Id="rId265" Type="http://schemas.openxmlformats.org/officeDocument/2006/relationships/customXml" Target="../ink/ink432.xml"/><Relationship Id="rId281" Type="http://schemas.openxmlformats.org/officeDocument/2006/relationships/image" Target="../media/image59.png"/><Relationship Id="rId120" Type="http://schemas.openxmlformats.org/officeDocument/2006/relationships/image" Target="../media/image249.png"/><Relationship Id="rId125" Type="http://schemas.openxmlformats.org/officeDocument/2006/relationships/customXml" Target="../ink/ink362.xml"/><Relationship Id="rId141" Type="http://schemas.openxmlformats.org/officeDocument/2006/relationships/customXml" Target="../ink/ink370.xml"/><Relationship Id="rId146" Type="http://schemas.openxmlformats.org/officeDocument/2006/relationships/image" Target="../media/image262.png"/><Relationship Id="rId167" Type="http://schemas.openxmlformats.org/officeDocument/2006/relationships/customXml" Target="../ink/ink383.xml"/><Relationship Id="rId188" Type="http://schemas.openxmlformats.org/officeDocument/2006/relationships/image" Target="../media/image1310.png"/><Relationship Id="rId162" Type="http://schemas.openxmlformats.org/officeDocument/2006/relationships/image" Target="../media/image270.png"/><Relationship Id="rId183" Type="http://schemas.openxmlformats.org/officeDocument/2006/relationships/customXml" Target="../ink/ink391.xml"/><Relationship Id="rId213" Type="http://schemas.openxmlformats.org/officeDocument/2006/relationships/customXml" Target="../ink/ink406.xml"/><Relationship Id="rId218" Type="http://schemas.openxmlformats.org/officeDocument/2006/relationships/image" Target="../media/image28.png"/><Relationship Id="rId234" Type="http://schemas.openxmlformats.org/officeDocument/2006/relationships/image" Target="../media/image36.png"/><Relationship Id="rId239" Type="http://schemas.openxmlformats.org/officeDocument/2006/relationships/customXml" Target="../ink/ink419.xml"/><Relationship Id="rId2" Type="http://schemas.openxmlformats.org/officeDocument/2006/relationships/customXml" Target="../ink/ink351.xml"/><Relationship Id="rId250" Type="http://schemas.openxmlformats.org/officeDocument/2006/relationships/image" Target="../media/image44.png"/><Relationship Id="rId255" Type="http://schemas.openxmlformats.org/officeDocument/2006/relationships/customXml" Target="../ink/ink427.xml"/><Relationship Id="rId271" Type="http://schemas.openxmlformats.org/officeDocument/2006/relationships/image" Target="../media/image54.png"/><Relationship Id="rId276" Type="http://schemas.openxmlformats.org/officeDocument/2006/relationships/customXml" Target="../ink/ink438.xml"/><Relationship Id="rId110" Type="http://schemas.openxmlformats.org/officeDocument/2006/relationships/image" Target="../media/image244.png"/><Relationship Id="rId115" Type="http://schemas.openxmlformats.org/officeDocument/2006/relationships/customXml" Target="../ink/ink357.xml"/><Relationship Id="rId131" Type="http://schemas.openxmlformats.org/officeDocument/2006/relationships/customXml" Target="../ink/ink365.xml"/><Relationship Id="rId136" Type="http://schemas.openxmlformats.org/officeDocument/2006/relationships/image" Target="../media/image257.png"/><Relationship Id="rId157" Type="http://schemas.openxmlformats.org/officeDocument/2006/relationships/customXml" Target="../ink/ink378.xml"/><Relationship Id="rId178" Type="http://schemas.openxmlformats.org/officeDocument/2006/relationships/image" Target="../media/image810.png"/><Relationship Id="rId152" Type="http://schemas.openxmlformats.org/officeDocument/2006/relationships/image" Target="../media/image265.png"/><Relationship Id="rId173" Type="http://schemas.openxmlformats.org/officeDocument/2006/relationships/customXml" Target="../ink/ink386.xml"/><Relationship Id="rId194" Type="http://schemas.openxmlformats.org/officeDocument/2006/relationships/image" Target="../media/image1610.png"/><Relationship Id="rId199" Type="http://schemas.openxmlformats.org/officeDocument/2006/relationships/customXml" Target="../ink/ink399.xml"/><Relationship Id="rId203" Type="http://schemas.openxmlformats.org/officeDocument/2006/relationships/customXml" Target="../ink/ink401.xml"/><Relationship Id="rId208" Type="http://schemas.openxmlformats.org/officeDocument/2006/relationships/image" Target="../media/image2310.png"/><Relationship Id="rId229" Type="http://schemas.openxmlformats.org/officeDocument/2006/relationships/customXml" Target="../ink/ink414.xml"/><Relationship Id="rId224" Type="http://schemas.openxmlformats.org/officeDocument/2006/relationships/image" Target="../media/image31.png"/><Relationship Id="rId240" Type="http://schemas.openxmlformats.org/officeDocument/2006/relationships/image" Target="../media/image39.png"/><Relationship Id="rId245" Type="http://schemas.openxmlformats.org/officeDocument/2006/relationships/customXml" Target="../ink/ink422.xml"/><Relationship Id="rId261" Type="http://schemas.openxmlformats.org/officeDocument/2006/relationships/customXml" Target="../ink/ink430.xml"/><Relationship Id="rId266" Type="http://schemas.openxmlformats.org/officeDocument/2006/relationships/customXml" Target="../ink/ink433.xml"/><Relationship Id="rId126" Type="http://schemas.openxmlformats.org/officeDocument/2006/relationships/image" Target="../media/image252.png"/><Relationship Id="rId147" Type="http://schemas.openxmlformats.org/officeDocument/2006/relationships/customXml" Target="../ink/ink373.xml"/><Relationship Id="rId168" Type="http://schemas.openxmlformats.org/officeDocument/2006/relationships/image" Target="../media/image3100.png"/><Relationship Id="rId121" Type="http://schemas.openxmlformats.org/officeDocument/2006/relationships/customXml" Target="../ink/ink360.xml"/><Relationship Id="rId142" Type="http://schemas.openxmlformats.org/officeDocument/2006/relationships/image" Target="../media/image260.png"/><Relationship Id="rId163" Type="http://schemas.openxmlformats.org/officeDocument/2006/relationships/customXml" Target="../ink/ink381.xml"/><Relationship Id="rId184" Type="http://schemas.openxmlformats.org/officeDocument/2006/relationships/image" Target="../media/image1110.png"/><Relationship Id="rId189" Type="http://schemas.openxmlformats.org/officeDocument/2006/relationships/customXml" Target="../ink/ink394.xml"/><Relationship Id="rId219" Type="http://schemas.openxmlformats.org/officeDocument/2006/relationships/customXml" Target="../ink/ink409.xml"/><Relationship Id="rId3" Type="http://schemas.openxmlformats.org/officeDocument/2006/relationships/image" Target="../media/image193.png"/><Relationship Id="rId214" Type="http://schemas.openxmlformats.org/officeDocument/2006/relationships/image" Target="../media/image26.png"/><Relationship Id="rId230" Type="http://schemas.openxmlformats.org/officeDocument/2006/relationships/image" Target="../media/image34.png"/><Relationship Id="rId235" Type="http://schemas.openxmlformats.org/officeDocument/2006/relationships/customXml" Target="../ink/ink417.xml"/><Relationship Id="rId251" Type="http://schemas.openxmlformats.org/officeDocument/2006/relationships/customXml" Target="../ink/ink425.xml"/><Relationship Id="rId256" Type="http://schemas.openxmlformats.org/officeDocument/2006/relationships/image" Target="../media/image47.png"/><Relationship Id="rId277" Type="http://schemas.openxmlformats.org/officeDocument/2006/relationships/image" Target="../media/image57.png"/><Relationship Id="rId116" Type="http://schemas.openxmlformats.org/officeDocument/2006/relationships/image" Target="../media/image247.png"/><Relationship Id="rId137" Type="http://schemas.openxmlformats.org/officeDocument/2006/relationships/customXml" Target="../ink/ink368.xml"/><Relationship Id="rId158" Type="http://schemas.openxmlformats.org/officeDocument/2006/relationships/image" Target="../media/image268.png"/><Relationship Id="rId272" Type="http://schemas.openxmlformats.org/officeDocument/2006/relationships/customXml" Target="../ink/ink436.xml"/><Relationship Id="rId111" Type="http://schemas.openxmlformats.org/officeDocument/2006/relationships/customXml" Target="../ink/ink355.xml"/><Relationship Id="rId132" Type="http://schemas.openxmlformats.org/officeDocument/2006/relationships/image" Target="../media/image255.png"/><Relationship Id="rId153" Type="http://schemas.openxmlformats.org/officeDocument/2006/relationships/customXml" Target="../ink/ink376.xml"/><Relationship Id="rId174" Type="http://schemas.openxmlformats.org/officeDocument/2006/relationships/image" Target="../media/image610.png"/><Relationship Id="rId179" Type="http://schemas.openxmlformats.org/officeDocument/2006/relationships/customXml" Target="../ink/ink389.xml"/><Relationship Id="rId195" Type="http://schemas.openxmlformats.org/officeDocument/2006/relationships/customXml" Target="../ink/ink397.xml"/><Relationship Id="rId209" Type="http://schemas.openxmlformats.org/officeDocument/2006/relationships/customXml" Target="../ink/ink404.xml"/><Relationship Id="rId190" Type="http://schemas.openxmlformats.org/officeDocument/2006/relationships/image" Target="../media/image1410.png"/><Relationship Id="rId204" Type="http://schemas.openxmlformats.org/officeDocument/2006/relationships/image" Target="../media/image2110.png"/><Relationship Id="rId220" Type="http://schemas.openxmlformats.org/officeDocument/2006/relationships/image" Target="../media/image29.png"/><Relationship Id="rId225" Type="http://schemas.openxmlformats.org/officeDocument/2006/relationships/customXml" Target="../ink/ink412.xml"/><Relationship Id="rId241" Type="http://schemas.openxmlformats.org/officeDocument/2006/relationships/customXml" Target="../ink/ink420.xml"/><Relationship Id="rId246" Type="http://schemas.openxmlformats.org/officeDocument/2006/relationships/image" Target="../media/image42.png"/><Relationship Id="rId267" Type="http://schemas.openxmlformats.org/officeDocument/2006/relationships/image" Target="../media/image52.png"/><Relationship Id="rId106" Type="http://schemas.openxmlformats.org/officeDocument/2006/relationships/image" Target="../media/image242.png"/><Relationship Id="rId127" Type="http://schemas.openxmlformats.org/officeDocument/2006/relationships/customXml" Target="../ink/ink363.xml"/><Relationship Id="rId262" Type="http://schemas.openxmlformats.org/officeDocument/2006/relationships/image" Target="../media/image50.png"/><Relationship Id="rId122" Type="http://schemas.openxmlformats.org/officeDocument/2006/relationships/image" Target="../media/image250.png"/><Relationship Id="rId143" Type="http://schemas.openxmlformats.org/officeDocument/2006/relationships/customXml" Target="../ink/ink371.xml"/><Relationship Id="rId148" Type="http://schemas.openxmlformats.org/officeDocument/2006/relationships/image" Target="../media/image263.png"/><Relationship Id="rId164" Type="http://schemas.openxmlformats.org/officeDocument/2006/relationships/image" Target="../media/image271.png"/><Relationship Id="rId169" Type="http://schemas.openxmlformats.org/officeDocument/2006/relationships/customXml" Target="../ink/ink384.xml"/><Relationship Id="rId185" Type="http://schemas.openxmlformats.org/officeDocument/2006/relationships/customXml" Target="../ink/ink392.xml"/><Relationship Id="rId4" Type="http://schemas.openxmlformats.org/officeDocument/2006/relationships/customXml" Target="../ink/ink352.xml"/><Relationship Id="rId180" Type="http://schemas.openxmlformats.org/officeDocument/2006/relationships/image" Target="../media/image910.png"/><Relationship Id="rId210" Type="http://schemas.openxmlformats.org/officeDocument/2006/relationships/image" Target="../media/image24.png"/><Relationship Id="rId215" Type="http://schemas.openxmlformats.org/officeDocument/2006/relationships/customXml" Target="../ink/ink407.xml"/><Relationship Id="rId236" Type="http://schemas.openxmlformats.org/officeDocument/2006/relationships/image" Target="../media/image37.png"/><Relationship Id="rId257" Type="http://schemas.openxmlformats.org/officeDocument/2006/relationships/customXml" Target="../ink/ink428.xml"/><Relationship Id="rId278" Type="http://schemas.openxmlformats.org/officeDocument/2006/relationships/customXml" Target="../ink/ink439.xml"/><Relationship Id="rId231" Type="http://schemas.openxmlformats.org/officeDocument/2006/relationships/customXml" Target="../ink/ink415.xml"/><Relationship Id="rId252" Type="http://schemas.openxmlformats.org/officeDocument/2006/relationships/image" Target="../media/image45.png"/><Relationship Id="rId273" Type="http://schemas.openxmlformats.org/officeDocument/2006/relationships/image" Target="../media/image55.png"/><Relationship Id="rId112" Type="http://schemas.openxmlformats.org/officeDocument/2006/relationships/image" Target="../media/image245.png"/><Relationship Id="rId133" Type="http://schemas.openxmlformats.org/officeDocument/2006/relationships/customXml" Target="../ink/ink366.xml"/><Relationship Id="rId154" Type="http://schemas.openxmlformats.org/officeDocument/2006/relationships/image" Target="../media/image266.png"/><Relationship Id="rId175" Type="http://schemas.openxmlformats.org/officeDocument/2006/relationships/customXml" Target="../ink/ink387.xml"/><Relationship Id="rId196" Type="http://schemas.openxmlformats.org/officeDocument/2006/relationships/image" Target="../media/image1710.png"/><Relationship Id="rId200" Type="http://schemas.openxmlformats.org/officeDocument/2006/relationships/image" Target="../media/image1910.png"/><Relationship Id="rId221" Type="http://schemas.openxmlformats.org/officeDocument/2006/relationships/customXml" Target="../ink/ink410.xml"/><Relationship Id="rId242" Type="http://schemas.openxmlformats.org/officeDocument/2006/relationships/image" Target="../media/image40.png"/><Relationship Id="rId263" Type="http://schemas.openxmlformats.org/officeDocument/2006/relationships/customXml" Target="../ink/ink431.xml"/><Relationship Id="rId123" Type="http://schemas.openxmlformats.org/officeDocument/2006/relationships/customXml" Target="../ink/ink361.xml"/><Relationship Id="rId144" Type="http://schemas.openxmlformats.org/officeDocument/2006/relationships/image" Target="../media/image261.png"/><Relationship Id="rId165" Type="http://schemas.openxmlformats.org/officeDocument/2006/relationships/customXml" Target="../ink/ink382.xml"/><Relationship Id="rId186" Type="http://schemas.openxmlformats.org/officeDocument/2006/relationships/image" Target="../media/image1210.png"/><Relationship Id="rId211" Type="http://schemas.openxmlformats.org/officeDocument/2006/relationships/customXml" Target="../ink/ink405.xml"/><Relationship Id="rId232" Type="http://schemas.openxmlformats.org/officeDocument/2006/relationships/image" Target="../media/image35.png"/><Relationship Id="rId253" Type="http://schemas.openxmlformats.org/officeDocument/2006/relationships/customXml" Target="../ink/ink426.xml"/><Relationship Id="rId274" Type="http://schemas.openxmlformats.org/officeDocument/2006/relationships/customXml" Target="../ink/ink437.xml"/><Relationship Id="rId113" Type="http://schemas.openxmlformats.org/officeDocument/2006/relationships/customXml" Target="../ink/ink356.xml"/><Relationship Id="rId134" Type="http://schemas.openxmlformats.org/officeDocument/2006/relationships/image" Target="../media/image256.png"/><Relationship Id="rId155" Type="http://schemas.openxmlformats.org/officeDocument/2006/relationships/customXml" Target="../ink/ink377.xml"/><Relationship Id="rId176" Type="http://schemas.openxmlformats.org/officeDocument/2006/relationships/image" Target="../media/image710.png"/><Relationship Id="rId197" Type="http://schemas.openxmlformats.org/officeDocument/2006/relationships/customXml" Target="../ink/ink398.xml"/><Relationship Id="rId201" Type="http://schemas.openxmlformats.org/officeDocument/2006/relationships/customXml" Target="../ink/ink400.xml"/><Relationship Id="rId222" Type="http://schemas.openxmlformats.org/officeDocument/2006/relationships/image" Target="../media/image30.png"/><Relationship Id="rId243" Type="http://schemas.openxmlformats.org/officeDocument/2006/relationships/customXml" Target="../ink/ink421.xml"/><Relationship Id="rId264" Type="http://schemas.openxmlformats.org/officeDocument/2006/relationships/image" Target="../media/image51.png"/><Relationship Id="rId124" Type="http://schemas.openxmlformats.org/officeDocument/2006/relationships/image" Target="../media/image251.png"/><Relationship Id="rId145" Type="http://schemas.openxmlformats.org/officeDocument/2006/relationships/customXml" Target="../ink/ink372.xml"/><Relationship Id="rId166" Type="http://schemas.openxmlformats.org/officeDocument/2006/relationships/image" Target="../media/image272.png"/><Relationship Id="rId187" Type="http://schemas.openxmlformats.org/officeDocument/2006/relationships/customXml" Target="../ink/ink393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5.png"/><Relationship Id="rId233" Type="http://schemas.openxmlformats.org/officeDocument/2006/relationships/customXml" Target="../ink/ink416.xml"/><Relationship Id="rId25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48.xml"/><Relationship Id="rId138" Type="http://schemas.openxmlformats.org/officeDocument/2006/relationships/image" Target="../media/image258.png"/><Relationship Id="rId159" Type="http://schemas.openxmlformats.org/officeDocument/2006/relationships/customXml" Target="../ink/ink469.xml"/><Relationship Id="rId170" Type="http://schemas.openxmlformats.org/officeDocument/2006/relationships/image" Target="../media/image274.png"/><Relationship Id="rId191" Type="http://schemas.openxmlformats.org/officeDocument/2006/relationships/customXml" Target="../ink/ink485.xml"/><Relationship Id="rId205" Type="http://schemas.openxmlformats.org/officeDocument/2006/relationships/customXml" Target="../ink/ink492.xml"/><Relationship Id="rId226" Type="http://schemas.openxmlformats.org/officeDocument/2006/relationships/image" Target="../media/image27.png"/><Relationship Id="rId247" Type="http://schemas.openxmlformats.org/officeDocument/2006/relationships/customXml" Target="../ink/ink513.xml"/><Relationship Id="rId107" Type="http://schemas.openxmlformats.org/officeDocument/2006/relationships/customXml" Target="../ink/ink443.xml"/><Relationship Id="rId268" Type="http://schemas.openxmlformats.org/officeDocument/2006/relationships/image" Target="../media/image48.png"/><Relationship Id="rId289" Type="http://schemas.openxmlformats.org/officeDocument/2006/relationships/image" Target="../media/image58.png"/><Relationship Id="rId128" Type="http://schemas.openxmlformats.org/officeDocument/2006/relationships/image" Target="../media/image253.png"/><Relationship Id="rId149" Type="http://schemas.openxmlformats.org/officeDocument/2006/relationships/customXml" Target="../ink/ink464.xml"/><Relationship Id="rId160" Type="http://schemas.openxmlformats.org/officeDocument/2006/relationships/image" Target="../media/image269.png"/><Relationship Id="rId181" Type="http://schemas.openxmlformats.org/officeDocument/2006/relationships/customXml" Target="../ink/ink480.xml"/><Relationship Id="rId216" Type="http://schemas.openxmlformats.org/officeDocument/2006/relationships/image" Target="../media/image2210.png"/><Relationship Id="rId237" Type="http://schemas.openxmlformats.org/officeDocument/2006/relationships/customXml" Target="../ink/ink508.xml"/><Relationship Id="rId258" Type="http://schemas.openxmlformats.org/officeDocument/2006/relationships/image" Target="../media/image43.png"/><Relationship Id="rId279" Type="http://schemas.openxmlformats.org/officeDocument/2006/relationships/image" Target="../media/image53.png"/><Relationship Id="rId118" Type="http://schemas.openxmlformats.org/officeDocument/2006/relationships/image" Target="../media/image248.png"/><Relationship Id="rId139" Type="http://schemas.openxmlformats.org/officeDocument/2006/relationships/customXml" Target="../ink/ink459.xml"/><Relationship Id="rId290" Type="http://schemas.openxmlformats.org/officeDocument/2006/relationships/customXml" Target="../ink/ink535.xml"/><Relationship Id="rId150" Type="http://schemas.openxmlformats.org/officeDocument/2006/relationships/image" Target="../media/image264.png"/><Relationship Id="rId171" Type="http://schemas.openxmlformats.org/officeDocument/2006/relationships/customXml" Target="../ink/ink475.xml"/><Relationship Id="rId192" Type="http://schemas.openxmlformats.org/officeDocument/2006/relationships/image" Target="../media/image1010.png"/><Relationship Id="rId206" Type="http://schemas.openxmlformats.org/officeDocument/2006/relationships/image" Target="../media/image1710.png"/><Relationship Id="rId227" Type="http://schemas.openxmlformats.org/officeDocument/2006/relationships/customXml" Target="../ink/ink503.xml"/><Relationship Id="rId248" Type="http://schemas.openxmlformats.org/officeDocument/2006/relationships/image" Target="../media/image38.png"/><Relationship Id="rId269" Type="http://schemas.openxmlformats.org/officeDocument/2006/relationships/customXml" Target="../ink/ink524.xml"/><Relationship Id="rId108" Type="http://schemas.openxmlformats.org/officeDocument/2006/relationships/image" Target="../media/image243.png"/><Relationship Id="rId129" Type="http://schemas.openxmlformats.org/officeDocument/2006/relationships/customXml" Target="../ink/ink454.xml"/><Relationship Id="rId280" Type="http://schemas.openxmlformats.org/officeDocument/2006/relationships/customXml" Target="../ink/ink530.xml"/><Relationship Id="rId140" Type="http://schemas.openxmlformats.org/officeDocument/2006/relationships/image" Target="../media/image259.png"/><Relationship Id="rId161" Type="http://schemas.openxmlformats.org/officeDocument/2006/relationships/customXml" Target="../ink/ink470.xml"/><Relationship Id="rId182" Type="http://schemas.openxmlformats.org/officeDocument/2006/relationships/image" Target="../media/image575.png"/><Relationship Id="rId217" Type="http://schemas.openxmlformats.org/officeDocument/2006/relationships/customXml" Target="../ink/ink498.xml"/><Relationship Id="rId238" Type="http://schemas.openxmlformats.org/officeDocument/2006/relationships/image" Target="../media/image33.png"/><Relationship Id="rId259" Type="http://schemas.openxmlformats.org/officeDocument/2006/relationships/customXml" Target="../ink/ink519.xml"/><Relationship Id="rId119" Type="http://schemas.openxmlformats.org/officeDocument/2006/relationships/customXml" Target="../ink/ink449.xml"/><Relationship Id="rId270" Type="http://schemas.openxmlformats.org/officeDocument/2006/relationships/image" Target="../media/image49.png"/><Relationship Id="rId291" Type="http://schemas.openxmlformats.org/officeDocument/2006/relationships/image" Target="../media/image59.png"/><Relationship Id="rId130" Type="http://schemas.openxmlformats.org/officeDocument/2006/relationships/image" Target="../media/image254.png"/><Relationship Id="rId151" Type="http://schemas.openxmlformats.org/officeDocument/2006/relationships/customXml" Target="../ink/ink465.xml"/><Relationship Id="rId172" Type="http://schemas.openxmlformats.org/officeDocument/2006/relationships/image" Target="../media/image275.png"/><Relationship Id="rId193" Type="http://schemas.openxmlformats.org/officeDocument/2006/relationships/customXml" Target="../ink/ink486.xml"/><Relationship Id="rId207" Type="http://schemas.openxmlformats.org/officeDocument/2006/relationships/customXml" Target="../ink/ink493.xml"/><Relationship Id="rId228" Type="http://schemas.openxmlformats.org/officeDocument/2006/relationships/image" Target="../media/image28.png"/><Relationship Id="rId249" Type="http://schemas.openxmlformats.org/officeDocument/2006/relationships/customXml" Target="../ink/ink514.xml"/><Relationship Id="rId109" Type="http://schemas.openxmlformats.org/officeDocument/2006/relationships/customXml" Target="../ink/ink444.xml"/><Relationship Id="rId260" Type="http://schemas.openxmlformats.org/officeDocument/2006/relationships/image" Target="../media/image44.png"/><Relationship Id="rId265" Type="http://schemas.openxmlformats.org/officeDocument/2006/relationships/customXml" Target="../ink/ink522.xml"/><Relationship Id="rId281" Type="http://schemas.openxmlformats.org/officeDocument/2006/relationships/image" Target="../media/image54.png"/><Relationship Id="rId286" Type="http://schemas.openxmlformats.org/officeDocument/2006/relationships/customXml" Target="../ink/ink533.xml"/><Relationship Id="rId120" Type="http://schemas.openxmlformats.org/officeDocument/2006/relationships/image" Target="../media/image249.png"/><Relationship Id="rId125" Type="http://schemas.openxmlformats.org/officeDocument/2006/relationships/customXml" Target="../ink/ink452.xml"/><Relationship Id="rId141" Type="http://schemas.openxmlformats.org/officeDocument/2006/relationships/customXml" Target="../ink/ink460.xml"/><Relationship Id="rId146" Type="http://schemas.openxmlformats.org/officeDocument/2006/relationships/image" Target="../media/image262.png"/><Relationship Id="rId167" Type="http://schemas.openxmlformats.org/officeDocument/2006/relationships/customXml" Target="../ink/ink473.xml"/><Relationship Id="rId188" Type="http://schemas.openxmlformats.org/officeDocument/2006/relationships/image" Target="../media/image810.png"/><Relationship Id="rId162" Type="http://schemas.openxmlformats.org/officeDocument/2006/relationships/image" Target="../media/image270.png"/><Relationship Id="rId183" Type="http://schemas.openxmlformats.org/officeDocument/2006/relationships/customXml" Target="../ink/ink481.xml"/><Relationship Id="rId213" Type="http://schemas.openxmlformats.org/officeDocument/2006/relationships/customXml" Target="../ink/ink496.xml"/><Relationship Id="rId218" Type="http://schemas.openxmlformats.org/officeDocument/2006/relationships/image" Target="../media/image2310.png"/><Relationship Id="rId234" Type="http://schemas.openxmlformats.org/officeDocument/2006/relationships/image" Target="../media/image31.png"/><Relationship Id="rId239" Type="http://schemas.openxmlformats.org/officeDocument/2006/relationships/customXml" Target="../ink/ink509.xml"/><Relationship Id="rId2" Type="http://schemas.openxmlformats.org/officeDocument/2006/relationships/customXml" Target="../ink/ink441.xml"/><Relationship Id="rId250" Type="http://schemas.openxmlformats.org/officeDocument/2006/relationships/image" Target="../media/image39.png"/><Relationship Id="rId255" Type="http://schemas.openxmlformats.org/officeDocument/2006/relationships/customXml" Target="../ink/ink517.xml"/><Relationship Id="rId271" Type="http://schemas.openxmlformats.org/officeDocument/2006/relationships/customXml" Target="../ink/ink525.xml"/><Relationship Id="rId276" Type="http://schemas.openxmlformats.org/officeDocument/2006/relationships/customXml" Target="../ink/ink528.xml"/><Relationship Id="rId110" Type="http://schemas.openxmlformats.org/officeDocument/2006/relationships/image" Target="../media/image244.png"/><Relationship Id="rId115" Type="http://schemas.openxmlformats.org/officeDocument/2006/relationships/customXml" Target="../ink/ink447.xml"/><Relationship Id="rId131" Type="http://schemas.openxmlformats.org/officeDocument/2006/relationships/customXml" Target="../ink/ink455.xml"/><Relationship Id="rId136" Type="http://schemas.openxmlformats.org/officeDocument/2006/relationships/image" Target="../media/image257.png"/><Relationship Id="rId157" Type="http://schemas.openxmlformats.org/officeDocument/2006/relationships/customXml" Target="../ink/ink468.xml"/><Relationship Id="rId178" Type="http://schemas.openxmlformats.org/officeDocument/2006/relationships/image" Target="../media/image3100.png"/><Relationship Id="rId152" Type="http://schemas.openxmlformats.org/officeDocument/2006/relationships/image" Target="../media/image265.png"/><Relationship Id="rId173" Type="http://schemas.openxmlformats.org/officeDocument/2006/relationships/customXml" Target="../ink/ink476.xml"/><Relationship Id="rId194" Type="http://schemas.openxmlformats.org/officeDocument/2006/relationships/image" Target="../media/image1110.png"/><Relationship Id="rId199" Type="http://schemas.openxmlformats.org/officeDocument/2006/relationships/customXml" Target="../ink/ink489.xml"/><Relationship Id="rId203" Type="http://schemas.openxmlformats.org/officeDocument/2006/relationships/customXml" Target="../ink/ink491.xml"/><Relationship Id="rId208" Type="http://schemas.openxmlformats.org/officeDocument/2006/relationships/image" Target="../media/image1810.png"/><Relationship Id="rId229" Type="http://schemas.openxmlformats.org/officeDocument/2006/relationships/customXml" Target="../ink/ink504.xml"/><Relationship Id="rId224" Type="http://schemas.openxmlformats.org/officeDocument/2006/relationships/image" Target="../media/image26.png"/><Relationship Id="rId240" Type="http://schemas.openxmlformats.org/officeDocument/2006/relationships/image" Target="../media/image34.png"/><Relationship Id="rId245" Type="http://schemas.openxmlformats.org/officeDocument/2006/relationships/customXml" Target="../ink/ink512.xml"/><Relationship Id="rId261" Type="http://schemas.openxmlformats.org/officeDocument/2006/relationships/customXml" Target="../ink/ink520.xml"/><Relationship Id="rId266" Type="http://schemas.openxmlformats.org/officeDocument/2006/relationships/image" Target="../media/image47.png"/><Relationship Id="rId287" Type="http://schemas.openxmlformats.org/officeDocument/2006/relationships/image" Target="../media/image57.png"/><Relationship Id="rId126" Type="http://schemas.openxmlformats.org/officeDocument/2006/relationships/image" Target="../media/image252.png"/><Relationship Id="rId147" Type="http://schemas.openxmlformats.org/officeDocument/2006/relationships/customXml" Target="../ink/ink463.xml"/><Relationship Id="rId168" Type="http://schemas.openxmlformats.org/officeDocument/2006/relationships/image" Target="../media/image273.png"/><Relationship Id="rId282" Type="http://schemas.openxmlformats.org/officeDocument/2006/relationships/customXml" Target="../ink/ink531.xml"/><Relationship Id="rId121" Type="http://schemas.openxmlformats.org/officeDocument/2006/relationships/customXml" Target="../ink/ink450.xml"/><Relationship Id="rId142" Type="http://schemas.openxmlformats.org/officeDocument/2006/relationships/image" Target="../media/image260.png"/><Relationship Id="rId163" Type="http://schemas.openxmlformats.org/officeDocument/2006/relationships/customXml" Target="../ink/ink471.xml"/><Relationship Id="rId184" Type="http://schemas.openxmlformats.org/officeDocument/2006/relationships/image" Target="../media/image610.png"/><Relationship Id="rId189" Type="http://schemas.openxmlformats.org/officeDocument/2006/relationships/customXml" Target="../ink/ink484.xml"/><Relationship Id="rId219" Type="http://schemas.openxmlformats.org/officeDocument/2006/relationships/customXml" Target="../ink/ink499.xml"/><Relationship Id="rId3" Type="http://schemas.openxmlformats.org/officeDocument/2006/relationships/image" Target="../media/image193.png"/><Relationship Id="rId214" Type="http://schemas.openxmlformats.org/officeDocument/2006/relationships/image" Target="../media/image2110.png"/><Relationship Id="rId230" Type="http://schemas.openxmlformats.org/officeDocument/2006/relationships/image" Target="../media/image29.png"/><Relationship Id="rId235" Type="http://schemas.openxmlformats.org/officeDocument/2006/relationships/customXml" Target="../ink/ink507.xml"/><Relationship Id="rId251" Type="http://schemas.openxmlformats.org/officeDocument/2006/relationships/customXml" Target="../ink/ink515.xml"/><Relationship Id="rId256" Type="http://schemas.openxmlformats.org/officeDocument/2006/relationships/image" Target="../media/image42.png"/><Relationship Id="rId277" Type="http://schemas.openxmlformats.org/officeDocument/2006/relationships/image" Target="../media/image52.png"/><Relationship Id="rId116" Type="http://schemas.openxmlformats.org/officeDocument/2006/relationships/image" Target="../media/image247.png"/><Relationship Id="rId137" Type="http://schemas.openxmlformats.org/officeDocument/2006/relationships/customXml" Target="../ink/ink458.xml"/><Relationship Id="rId158" Type="http://schemas.openxmlformats.org/officeDocument/2006/relationships/image" Target="../media/image268.png"/><Relationship Id="rId272" Type="http://schemas.openxmlformats.org/officeDocument/2006/relationships/image" Target="../media/image50.png"/><Relationship Id="rId111" Type="http://schemas.openxmlformats.org/officeDocument/2006/relationships/customXml" Target="../ink/ink445.xml"/><Relationship Id="rId132" Type="http://schemas.openxmlformats.org/officeDocument/2006/relationships/image" Target="../media/image255.png"/><Relationship Id="rId153" Type="http://schemas.openxmlformats.org/officeDocument/2006/relationships/customXml" Target="../ink/ink466.xml"/><Relationship Id="rId174" Type="http://schemas.openxmlformats.org/officeDocument/2006/relationships/image" Target="../media/image276.png"/><Relationship Id="rId179" Type="http://schemas.openxmlformats.org/officeDocument/2006/relationships/customXml" Target="../ink/ink479.xml"/><Relationship Id="rId195" Type="http://schemas.openxmlformats.org/officeDocument/2006/relationships/customXml" Target="../ink/ink487.xml"/><Relationship Id="rId209" Type="http://schemas.openxmlformats.org/officeDocument/2006/relationships/customXml" Target="../ink/ink494.xml"/><Relationship Id="rId190" Type="http://schemas.openxmlformats.org/officeDocument/2006/relationships/image" Target="../media/image910.png"/><Relationship Id="rId204" Type="http://schemas.openxmlformats.org/officeDocument/2006/relationships/image" Target="../media/image1610.png"/><Relationship Id="rId220" Type="http://schemas.openxmlformats.org/officeDocument/2006/relationships/image" Target="../media/image24.png"/><Relationship Id="rId225" Type="http://schemas.openxmlformats.org/officeDocument/2006/relationships/customXml" Target="../ink/ink502.xml"/><Relationship Id="rId241" Type="http://schemas.openxmlformats.org/officeDocument/2006/relationships/customXml" Target="../ink/ink510.xml"/><Relationship Id="rId246" Type="http://schemas.openxmlformats.org/officeDocument/2006/relationships/image" Target="../media/image37.png"/><Relationship Id="rId267" Type="http://schemas.openxmlformats.org/officeDocument/2006/relationships/customXml" Target="../ink/ink523.xml"/><Relationship Id="rId288" Type="http://schemas.openxmlformats.org/officeDocument/2006/relationships/customXml" Target="../ink/ink534.xml"/><Relationship Id="rId106" Type="http://schemas.openxmlformats.org/officeDocument/2006/relationships/image" Target="../media/image242.png"/><Relationship Id="rId127" Type="http://schemas.openxmlformats.org/officeDocument/2006/relationships/customXml" Target="../ink/ink453.xml"/><Relationship Id="rId262" Type="http://schemas.openxmlformats.org/officeDocument/2006/relationships/image" Target="../media/image45.png"/><Relationship Id="rId283" Type="http://schemas.openxmlformats.org/officeDocument/2006/relationships/image" Target="../media/image55.png"/><Relationship Id="rId122" Type="http://schemas.openxmlformats.org/officeDocument/2006/relationships/image" Target="../media/image250.png"/><Relationship Id="rId143" Type="http://schemas.openxmlformats.org/officeDocument/2006/relationships/customXml" Target="../ink/ink461.xml"/><Relationship Id="rId148" Type="http://schemas.openxmlformats.org/officeDocument/2006/relationships/image" Target="../media/image263.png"/><Relationship Id="rId164" Type="http://schemas.openxmlformats.org/officeDocument/2006/relationships/image" Target="../media/image271.png"/><Relationship Id="rId169" Type="http://schemas.openxmlformats.org/officeDocument/2006/relationships/customXml" Target="../ink/ink474.xml"/><Relationship Id="rId185" Type="http://schemas.openxmlformats.org/officeDocument/2006/relationships/customXml" Target="../ink/ink482.xml"/><Relationship Id="rId4" Type="http://schemas.openxmlformats.org/officeDocument/2006/relationships/customXml" Target="../ink/ink442.xml"/><Relationship Id="rId180" Type="http://schemas.openxmlformats.org/officeDocument/2006/relationships/image" Target="../media/image4100.png"/><Relationship Id="rId210" Type="http://schemas.openxmlformats.org/officeDocument/2006/relationships/image" Target="../media/image1910.png"/><Relationship Id="rId215" Type="http://schemas.openxmlformats.org/officeDocument/2006/relationships/customXml" Target="../ink/ink497.xml"/><Relationship Id="rId236" Type="http://schemas.openxmlformats.org/officeDocument/2006/relationships/image" Target="../media/image32.png"/><Relationship Id="rId257" Type="http://schemas.openxmlformats.org/officeDocument/2006/relationships/customXml" Target="../ink/ink518.xml"/><Relationship Id="rId278" Type="http://schemas.openxmlformats.org/officeDocument/2006/relationships/customXml" Target="../ink/ink529.xml"/><Relationship Id="rId231" Type="http://schemas.openxmlformats.org/officeDocument/2006/relationships/customXml" Target="../ink/ink505.xml"/><Relationship Id="rId252" Type="http://schemas.openxmlformats.org/officeDocument/2006/relationships/image" Target="../media/image40.png"/><Relationship Id="rId273" Type="http://schemas.openxmlformats.org/officeDocument/2006/relationships/customXml" Target="../ink/ink526.xml"/><Relationship Id="rId112" Type="http://schemas.openxmlformats.org/officeDocument/2006/relationships/image" Target="../media/image245.png"/><Relationship Id="rId133" Type="http://schemas.openxmlformats.org/officeDocument/2006/relationships/customXml" Target="../ink/ink456.xml"/><Relationship Id="rId154" Type="http://schemas.openxmlformats.org/officeDocument/2006/relationships/image" Target="../media/image266.png"/><Relationship Id="rId175" Type="http://schemas.openxmlformats.org/officeDocument/2006/relationships/customXml" Target="../ink/ink477.xml"/><Relationship Id="rId196" Type="http://schemas.openxmlformats.org/officeDocument/2006/relationships/image" Target="../media/image1210.png"/><Relationship Id="rId200" Type="http://schemas.openxmlformats.org/officeDocument/2006/relationships/image" Target="../media/image1410.png"/><Relationship Id="rId221" Type="http://schemas.openxmlformats.org/officeDocument/2006/relationships/customXml" Target="../ink/ink500.xml"/><Relationship Id="rId242" Type="http://schemas.openxmlformats.org/officeDocument/2006/relationships/image" Target="../media/image35.png"/><Relationship Id="rId263" Type="http://schemas.openxmlformats.org/officeDocument/2006/relationships/customXml" Target="../ink/ink521.xml"/><Relationship Id="rId284" Type="http://schemas.openxmlformats.org/officeDocument/2006/relationships/customXml" Target="../ink/ink532.xml"/><Relationship Id="rId123" Type="http://schemas.openxmlformats.org/officeDocument/2006/relationships/customXml" Target="../ink/ink451.xml"/><Relationship Id="rId144" Type="http://schemas.openxmlformats.org/officeDocument/2006/relationships/image" Target="../media/image261.png"/><Relationship Id="rId165" Type="http://schemas.openxmlformats.org/officeDocument/2006/relationships/customXml" Target="../ink/ink472.xml"/><Relationship Id="rId186" Type="http://schemas.openxmlformats.org/officeDocument/2006/relationships/image" Target="../media/image710.png"/><Relationship Id="rId211" Type="http://schemas.openxmlformats.org/officeDocument/2006/relationships/customXml" Target="../ink/ink495.xml"/><Relationship Id="rId232" Type="http://schemas.openxmlformats.org/officeDocument/2006/relationships/image" Target="../media/image30.png"/><Relationship Id="rId253" Type="http://schemas.openxmlformats.org/officeDocument/2006/relationships/customXml" Target="../ink/ink516.xml"/><Relationship Id="rId274" Type="http://schemas.openxmlformats.org/officeDocument/2006/relationships/image" Target="../media/image51.png"/><Relationship Id="rId113" Type="http://schemas.openxmlformats.org/officeDocument/2006/relationships/customXml" Target="../ink/ink446.xml"/><Relationship Id="rId134" Type="http://schemas.openxmlformats.org/officeDocument/2006/relationships/image" Target="../media/image256.png"/><Relationship Id="rId155" Type="http://schemas.openxmlformats.org/officeDocument/2006/relationships/customXml" Target="../ink/ink467.xml"/><Relationship Id="rId176" Type="http://schemas.openxmlformats.org/officeDocument/2006/relationships/image" Target="../media/image277.png"/><Relationship Id="rId197" Type="http://schemas.openxmlformats.org/officeDocument/2006/relationships/customXml" Target="../ink/ink488.xml"/><Relationship Id="rId201" Type="http://schemas.openxmlformats.org/officeDocument/2006/relationships/customXml" Target="../ink/ink490.xml"/><Relationship Id="rId222" Type="http://schemas.openxmlformats.org/officeDocument/2006/relationships/image" Target="../media/image25.png"/><Relationship Id="rId243" Type="http://schemas.openxmlformats.org/officeDocument/2006/relationships/customXml" Target="../ink/ink511.xml"/><Relationship Id="rId264" Type="http://schemas.openxmlformats.org/officeDocument/2006/relationships/image" Target="../media/image46.png"/><Relationship Id="rId285" Type="http://schemas.openxmlformats.org/officeDocument/2006/relationships/image" Target="../media/image56.png"/><Relationship Id="rId124" Type="http://schemas.openxmlformats.org/officeDocument/2006/relationships/image" Target="../media/image251.png"/><Relationship Id="rId145" Type="http://schemas.openxmlformats.org/officeDocument/2006/relationships/customXml" Target="../ink/ink462.xml"/><Relationship Id="rId166" Type="http://schemas.openxmlformats.org/officeDocument/2006/relationships/image" Target="../media/image272.png"/><Relationship Id="rId187" Type="http://schemas.openxmlformats.org/officeDocument/2006/relationships/customXml" Target="../ink/ink483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010.png"/><Relationship Id="rId233" Type="http://schemas.openxmlformats.org/officeDocument/2006/relationships/customXml" Target="../ink/ink506.xml"/><Relationship Id="rId254" Type="http://schemas.openxmlformats.org/officeDocument/2006/relationships/image" Target="../media/image41.png"/><Relationship Id="rId114" Type="http://schemas.openxmlformats.org/officeDocument/2006/relationships/image" Target="../media/image246.png"/><Relationship Id="rId275" Type="http://schemas.openxmlformats.org/officeDocument/2006/relationships/customXml" Target="../ink/ink527.xml"/><Relationship Id="rId135" Type="http://schemas.openxmlformats.org/officeDocument/2006/relationships/customXml" Target="../ink/ink457.xml"/><Relationship Id="rId156" Type="http://schemas.openxmlformats.org/officeDocument/2006/relationships/image" Target="../media/image267.png"/><Relationship Id="rId177" Type="http://schemas.openxmlformats.org/officeDocument/2006/relationships/customXml" Target="../ink/ink478.xml"/><Relationship Id="rId198" Type="http://schemas.openxmlformats.org/officeDocument/2006/relationships/image" Target="../media/image1310.png"/><Relationship Id="rId202" Type="http://schemas.openxmlformats.org/officeDocument/2006/relationships/image" Target="../media/image1510.png"/><Relationship Id="rId223" Type="http://schemas.openxmlformats.org/officeDocument/2006/relationships/customXml" Target="../ink/ink501.xml"/><Relationship Id="rId24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93.png"/><Relationship Id="rId7" Type="http://schemas.openxmlformats.org/officeDocument/2006/relationships/customXml" Target="../ink/ink538.xml"/><Relationship Id="rId12" Type="http://schemas.openxmlformats.org/officeDocument/2006/relationships/image" Target="../media/image65.png"/><Relationship Id="rId2" Type="http://schemas.openxmlformats.org/officeDocument/2006/relationships/customXml" Target="../ink/ink5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customXml" Target="../ink/ink540.xml"/><Relationship Id="rId5" Type="http://schemas.openxmlformats.org/officeDocument/2006/relationships/customXml" Target="../ink/ink537.xml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customXml" Target="../ink/ink53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93.png"/><Relationship Id="rId7" Type="http://schemas.openxmlformats.org/officeDocument/2006/relationships/customXml" Target="../ink/ink543.xml"/><Relationship Id="rId2" Type="http://schemas.openxmlformats.org/officeDocument/2006/relationships/customXml" Target="../ink/ink5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customXml" Target="../ink/ink542.xml"/><Relationship Id="rId10" Type="http://schemas.openxmlformats.org/officeDocument/2006/relationships/image" Target="../media/image68.png"/><Relationship Id="rId4" Type="http://schemas.openxmlformats.org/officeDocument/2006/relationships/image" Target="../media/image61.png"/><Relationship Id="rId9" Type="http://schemas.openxmlformats.org/officeDocument/2006/relationships/customXml" Target="../ink/ink54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93.png"/><Relationship Id="rId7" Type="http://schemas.openxmlformats.org/officeDocument/2006/relationships/customXml" Target="../ink/ink547.xml"/><Relationship Id="rId2" Type="http://schemas.openxmlformats.org/officeDocument/2006/relationships/customXml" Target="../ink/ink5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customXml" Target="../ink/ink546.xml"/><Relationship Id="rId10" Type="http://schemas.openxmlformats.org/officeDocument/2006/relationships/image" Target="../media/image71.png"/><Relationship Id="rId4" Type="http://schemas.openxmlformats.org/officeDocument/2006/relationships/image" Target="../media/image61.png"/><Relationship Id="rId9" Type="http://schemas.openxmlformats.org/officeDocument/2006/relationships/customXml" Target="../ink/ink54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93.png"/><Relationship Id="rId7" Type="http://schemas.openxmlformats.org/officeDocument/2006/relationships/customXml" Target="../ink/ink551.xml"/><Relationship Id="rId2" Type="http://schemas.openxmlformats.org/officeDocument/2006/relationships/customXml" Target="../ink/ink5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customXml" Target="../ink/ink550.xml"/><Relationship Id="rId10" Type="http://schemas.openxmlformats.org/officeDocument/2006/relationships/image" Target="../media/image74.png"/><Relationship Id="rId4" Type="http://schemas.openxmlformats.org/officeDocument/2006/relationships/image" Target="../media/image61.png"/><Relationship Id="rId9" Type="http://schemas.openxmlformats.org/officeDocument/2006/relationships/customXml" Target="../ink/ink5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customXml" Target="../ink/ink5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9.xml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png"/><Relationship Id="rId2" Type="http://schemas.openxmlformats.org/officeDocument/2006/relationships/customXml" Target="../ink/ink5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9.png"/><Relationship Id="rId4" Type="http://schemas.openxmlformats.org/officeDocument/2006/relationships/customXml" Target="../ink/ink55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59.xml"/><Relationship Id="rId13" Type="http://schemas.openxmlformats.org/officeDocument/2006/relationships/image" Target="../media/image283.png"/><Relationship Id="rId3" Type="http://schemas.openxmlformats.org/officeDocument/2006/relationships/image" Target="../media/image278.png"/><Relationship Id="rId7" Type="http://schemas.openxmlformats.org/officeDocument/2006/relationships/image" Target="../media/image280.png"/><Relationship Id="rId12" Type="http://schemas.openxmlformats.org/officeDocument/2006/relationships/customXml" Target="../ink/ink561.xml"/><Relationship Id="rId2" Type="http://schemas.openxmlformats.org/officeDocument/2006/relationships/customXml" Target="../ink/ink55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58.xml"/><Relationship Id="rId11" Type="http://schemas.openxmlformats.org/officeDocument/2006/relationships/image" Target="../media/image282.png"/><Relationship Id="rId5" Type="http://schemas.openxmlformats.org/officeDocument/2006/relationships/image" Target="../media/image279.png"/><Relationship Id="rId10" Type="http://schemas.openxmlformats.org/officeDocument/2006/relationships/customXml" Target="../ink/ink560.xml"/><Relationship Id="rId4" Type="http://schemas.openxmlformats.org/officeDocument/2006/relationships/customXml" Target="../ink/ink557.xml"/><Relationship Id="rId9" Type="http://schemas.openxmlformats.org/officeDocument/2006/relationships/image" Target="../media/image2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5.xml"/><Relationship Id="rId13" Type="http://schemas.openxmlformats.org/officeDocument/2006/relationships/image" Target="../media/image283.png"/><Relationship Id="rId18" Type="http://schemas.openxmlformats.org/officeDocument/2006/relationships/customXml" Target="../ink/ink570.xml"/><Relationship Id="rId3" Type="http://schemas.openxmlformats.org/officeDocument/2006/relationships/image" Target="../media/image278.png"/><Relationship Id="rId21" Type="http://schemas.openxmlformats.org/officeDocument/2006/relationships/image" Target="../media/image287.png"/><Relationship Id="rId7" Type="http://schemas.openxmlformats.org/officeDocument/2006/relationships/image" Target="../media/image280.png"/><Relationship Id="rId12" Type="http://schemas.openxmlformats.org/officeDocument/2006/relationships/customXml" Target="../ink/ink567.xml"/><Relationship Id="rId17" Type="http://schemas.openxmlformats.org/officeDocument/2006/relationships/image" Target="../media/image285.png"/><Relationship Id="rId2" Type="http://schemas.openxmlformats.org/officeDocument/2006/relationships/customXml" Target="../ink/ink562.xml"/><Relationship Id="rId16" Type="http://schemas.openxmlformats.org/officeDocument/2006/relationships/customXml" Target="../ink/ink569.xml"/><Relationship Id="rId20" Type="http://schemas.openxmlformats.org/officeDocument/2006/relationships/customXml" Target="../ink/ink57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64.xml"/><Relationship Id="rId11" Type="http://schemas.openxmlformats.org/officeDocument/2006/relationships/image" Target="../media/image282.png"/><Relationship Id="rId5" Type="http://schemas.openxmlformats.org/officeDocument/2006/relationships/image" Target="../media/image279.png"/><Relationship Id="rId15" Type="http://schemas.openxmlformats.org/officeDocument/2006/relationships/image" Target="../media/image284.png"/><Relationship Id="rId23" Type="http://schemas.openxmlformats.org/officeDocument/2006/relationships/image" Target="../media/image288.png"/><Relationship Id="rId10" Type="http://schemas.openxmlformats.org/officeDocument/2006/relationships/customXml" Target="../ink/ink566.xml"/><Relationship Id="rId19" Type="http://schemas.openxmlformats.org/officeDocument/2006/relationships/image" Target="../media/image286.png"/><Relationship Id="rId4" Type="http://schemas.openxmlformats.org/officeDocument/2006/relationships/customXml" Target="../ink/ink563.xml"/><Relationship Id="rId9" Type="http://schemas.openxmlformats.org/officeDocument/2006/relationships/image" Target="../media/image281.png"/><Relationship Id="rId14" Type="http://schemas.openxmlformats.org/officeDocument/2006/relationships/customXml" Target="../ink/ink568.xml"/><Relationship Id="rId22" Type="http://schemas.openxmlformats.org/officeDocument/2006/relationships/customXml" Target="../ink/ink57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3.png"/><Relationship Id="rId18" Type="http://schemas.openxmlformats.org/officeDocument/2006/relationships/customXml" Target="../ink/ink581.xml"/><Relationship Id="rId26" Type="http://schemas.openxmlformats.org/officeDocument/2006/relationships/customXml" Target="../ink/ink585.xml"/><Relationship Id="rId39" Type="http://schemas.openxmlformats.org/officeDocument/2006/relationships/image" Target="../media/image296.png"/><Relationship Id="rId21" Type="http://schemas.openxmlformats.org/officeDocument/2006/relationships/image" Target="../media/image287.png"/><Relationship Id="rId34" Type="http://schemas.openxmlformats.org/officeDocument/2006/relationships/customXml" Target="../ink/ink589.xml"/><Relationship Id="rId7" Type="http://schemas.openxmlformats.org/officeDocument/2006/relationships/image" Target="../media/image280.png"/><Relationship Id="rId2" Type="http://schemas.openxmlformats.org/officeDocument/2006/relationships/customXml" Target="../ink/ink573.xml"/><Relationship Id="rId16" Type="http://schemas.openxmlformats.org/officeDocument/2006/relationships/customXml" Target="../ink/ink580.xml"/><Relationship Id="rId20" Type="http://schemas.openxmlformats.org/officeDocument/2006/relationships/customXml" Target="../ink/ink582.xml"/><Relationship Id="rId29" Type="http://schemas.openxmlformats.org/officeDocument/2006/relationships/image" Target="../media/image291.png"/><Relationship Id="rId41" Type="http://schemas.openxmlformats.org/officeDocument/2006/relationships/image" Target="../media/image29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5.xml"/><Relationship Id="rId11" Type="http://schemas.openxmlformats.org/officeDocument/2006/relationships/image" Target="../media/image282.png"/><Relationship Id="rId24" Type="http://schemas.openxmlformats.org/officeDocument/2006/relationships/customXml" Target="../ink/ink584.xml"/><Relationship Id="rId32" Type="http://schemas.openxmlformats.org/officeDocument/2006/relationships/customXml" Target="../ink/ink588.xml"/><Relationship Id="rId37" Type="http://schemas.openxmlformats.org/officeDocument/2006/relationships/image" Target="../media/image295.png"/><Relationship Id="rId40" Type="http://schemas.openxmlformats.org/officeDocument/2006/relationships/customXml" Target="../ink/ink592.xml"/><Relationship Id="rId5" Type="http://schemas.openxmlformats.org/officeDocument/2006/relationships/image" Target="../media/image279.png"/><Relationship Id="rId15" Type="http://schemas.openxmlformats.org/officeDocument/2006/relationships/image" Target="../media/image284.png"/><Relationship Id="rId23" Type="http://schemas.openxmlformats.org/officeDocument/2006/relationships/image" Target="../media/image288.png"/><Relationship Id="rId28" Type="http://schemas.openxmlformats.org/officeDocument/2006/relationships/customXml" Target="../ink/ink586.xml"/><Relationship Id="rId36" Type="http://schemas.openxmlformats.org/officeDocument/2006/relationships/customXml" Target="../ink/ink590.xml"/><Relationship Id="rId10" Type="http://schemas.openxmlformats.org/officeDocument/2006/relationships/customXml" Target="../ink/ink577.xml"/><Relationship Id="rId19" Type="http://schemas.openxmlformats.org/officeDocument/2006/relationships/image" Target="../media/image286.png"/><Relationship Id="rId31" Type="http://schemas.openxmlformats.org/officeDocument/2006/relationships/image" Target="../media/image292.png"/><Relationship Id="rId4" Type="http://schemas.openxmlformats.org/officeDocument/2006/relationships/customXml" Target="../ink/ink574.xml"/><Relationship Id="rId9" Type="http://schemas.openxmlformats.org/officeDocument/2006/relationships/image" Target="../media/image281.png"/><Relationship Id="rId14" Type="http://schemas.openxmlformats.org/officeDocument/2006/relationships/customXml" Target="../ink/ink579.xml"/><Relationship Id="rId22" Type="http://schemas.openxmlformats.org/officeDocument/2006/relationships/customXml" Target="../ink/ink583.xml"/><Relationship Id="rId27" Type="http://schemas.openxmlformats.org/officeDocument/2006/relationships/image" Target="../media/image290.png"/><Relationship Id="rId30" Type="http://schemas.openxmlformats.org/officeDocument/2006/relationships/customXml" Target="../ink/ink587.xml"/><Relationship Id="rId35" Type="http://schemas.openxmlformats.org/officeDocument/2006/relationships/image" Target="../media/image294.png"/><Relationship Id="rId8" Type="http://schemas.openxmlformats.org/officeDocument/2006/relationships/customXml" Target="../ink/ink576.xml"/><Relationship Id="rId3" Type="http://schemas.openxmlformats.org/officeDocument/2006/relationships/image" Target="../media/image278.png"/><Relationship Id="rId12" Type="http://schemas.openxmlformats.org/officeDocument/2006/relationships/customXml" Target="../ink/ink578.xml"/><Relationship Id="rId17" Type="http://schemas.openxmlformats.org/officeDocument/2006/relationships/image" Target="../media/image285.png"/><Relationship Id="rId25" Type="http://schemas.openxmlformats.org/officeDocument/2006/relationships/image" Target="../media/image289.png"/><Relationship Id="rId33" Type="http://schemas.openxmlformats.org/officeDocument/2006/relationships/image" Target="../media/image293.png"/><Relationship Id="rId38" Type="http://schemas.openxmlformats.org/officeDocument/2006/relationships/customXml" Target="../ink/ink591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3.png"/><Relationship Id="rId18" Type="http://schemas.openxmlformats.org/officeDocument/2006/relationships/customXml" Target="../ink/ink601.xml"/><Relationship Id="rId26" Type="http://schemas.openxmlformats.org/officeDocument/2006/relationships/customXml" Target="../ink/ink605.xml"/><Relationship Id="rId39" Type="http://schemas.openxmlformats.org/officeDocument/2006/relationships/image" Target="../media/image296.png"/><Relationship Id="rId21" Type="http://schemas.openxmlformats.org/officeDocument/2006/relationships/image" Target="../media/image287.png"/><Relationship Id="rId34" Type="http://schemas.openxmlformats.org/officeDocument/2006/relationships/customXml" Target="../ink/ink609.xml"/><Relationship Id="rId42" Type="http://schemas.openxmlformats.org/officeDocument/2006/relationships/customXml" Target="../ink/ink613.xml"/><Relationship Id="rId47" Type="http://schemas.openxmlformats.org/officeDocument/2006/relationships/image" Target="../media/image300.png"/><Relationship Id="rId7" Type="http://schemas.openxmlformats.org/officeDocument/2006/relationships/image" Target="../media/image280.png"/><Relationship Id="rId2" Type="http://schemas.openxmlformats.org/officeDocument/2006/relationships/customXml" Target="../ink/ink593.xml"/><Relationship Id="rId16" Type="http://schemas.openxmlformats.org/officeDocument/2006/relationships/customXml" Target="../ink/ink600.xml"/><Relationship Id="rId29" Type="http://schemas.openxmlformats.org/officeDocument/2006/relationships/image" Target="../media/image291.png"/><Relationship Id="rId11" Type="http://schemas.openxmlformats.org/officeDocument/2006/relationships/image" Target="../media/image282.png"/><Relationship Id="rId24" Type="http://schemas.openxmlformats.org/officeDocument/2006/relationships/customXml" Target="../ink/ink604.xml"/><Relationship Id="rId32" Type="http://schemas.openxmlformats.org/officeDocument/2006/relationships/customXml" Target="../ink/ink608.xml"/><Relationship Id="rId37" Type="http://schemas.openxmlformats.org/officeDocument/2006/relationships/image" Target="../media/image295.png"/><Relationship Id="rId40" Type="http://schemas.openxmlformats.org/officeDocument/2006/relationships/customXml" Target="../ink/ink612.xml"/><Relationship Id="rId45" Type="http://schemas.openxmlformats.org/officeDocument/2006/relationships/image" Target="../media/image299.png"/><Relationship Id="rId5" Type="http://schemas.openxmlformats.org/officeDocument/2006/relationships/image" Target="../media/image279.png"/><Relationship Id="rId15" Type="http://schemas.openxmlformats.org/officeDocument/2006/relationships/image" Target="../media/image284.png"/><Relationship Id="rId23" Type="http://schemas.openxmlformats.org/officeDocument/2006/relationships/image" Target="../media/image288.png"/><Relationship Id="rId28" Type="http://schemas.openxmlformats.org/officeDocument/2006/relationships/customXml" Target="../ink/ink606.xml"/><Relationship Id="rId36" Type="http://schemas.openxmlformats.org/officeDocument/2006/relationships/customXml" Target="../ink/ink610.xml"/><Relationship Id="rId49" Type="http://schemas.openxmlformats.org/officeDocument/2006/relationships/image" Target="../media/image301.png"/><Relationship Id="rId10" Type="http://schemas.openxmlformats.org/officeDocument/2006/relationships/customXml" Target="../ink/ink597.xml"/><Relationship Id="rId19" Type="http://schemas.openxmlformats.org/officeDocument/2006/relationships/image" Target="../media/image286.png"/><Relationship Id="rId31" Type="http://schemas.openxmlformats.org/officeDocument/2006/relationships/image" Target="../media/image292.png"/><Relationship Id="rId44" Type="http://schemas.openxmlformats.org/officeDocument/2006/relationships/customXml" Target="../ink/ink614.xml"/><Relationship Id="rId4" Type="http://schemas.openxmlformats.org/officeDocument/2006/relationships/customXml" Target="../ink/ink594.xml"/><Relationship Id="rId9" Type="http://schemas.openxmlformats.org/officeDocument/2006/relationships/image" Target="../media/image281.png"/><Relationship Id="rId14" Type="http://schemas.openxmlformats.org/officeDocument/2006/relationships/customXml" Target="../ink/ink599.xml"/><Relationship Id="rId22" Type="http://schemas.openxmlformats.org/officeDocument/2006/relationships/customXml" Target="../ink/ink603.xml"/><Relationship Id="rId27" Type="http://schemas.openxmlformats.org/officeDocument/2006/relationships/image" Target="../media/image290.png"/><Relationship Id="rId30" Type="http://schemas.openxmlformats.org/officeDocument/2006/relationships/customXml" Target="../ink/ink607.xml"/><Relationship Id="rId35" Type="http://schemas.openxmlformats.org/officeDocument/2006/relationships/image" Target="../media/image294.png"/><Relationship Id="rId43" Type="http://schemas.openxmlformats.org/officeDocument/2006/relationships/image" Target="../media/image298.png"/><Relationship Id="rId48" Type="http://schemas.openxmlformats.org/officeDocument/2006/relationships/customXml" Target="../ink/ink616.xml"/><Relationship Id="rId8" Type="http://schemas.openxmlformats.org/officeDocument/2006/relationships/customXml" Target="../ink/ink596.xml"/><Relationship Id="rId3" Type="http://schemas.openxmlformats.org/officeDocument/2006/relationships/image" Target="../media/image278.png"/><Relationship Id="rId12" Type="http://schemas.openxmlformats.org/officeDocument/2006/relationships/customXml" Target="../ink/ink598.xml"/><Relationship Id="rId17" Type="http://schemas.openxmlformats.org/officeDocument/2006/relationships/image" Target="../media/image285.png"/><Relationship Id="rId25" Type="http://schemas.openxmlformats.org/officeDocument/2006/relationships/image" Target="../media/image289.png"/><Relationship Id="rId33" Type="http://schemas.openxmlformats.org/officeDocument/2006/relationships/image" Target="../media/image293.png"/><Relationship Id="rId38" Type="http://schemas.openxmlformats.org/officeDocument/2006/relationships/customXml" Target="../ink/ink611.xml"/><Relationship Id="rId46" Type="http://schemas.openxmlformats.org/officeDocument/2006/relationships/customXml" Target="../ink/ink615.xml"/><Relationship Id="rId20" Type="http://schemas.openxmlformats.org/officeDocument/2006/relationships/customXml" Target="../ink/ink602.xml"/><Relationship Id="rId41" Type="http://schemas.openxmlformats.org/officeDocument/2006/relationships/image" Target="../media/image29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95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3.png"/><Relationship Id="rId18" Type="http://schemas.openxmlformats.org/officeDocument/2006/relationships/customXml" Target="../ink/ink625.xml"/><Relationship Id="rId26" Type="http://schemas.openxmlformats.org/officeDocument/2006/relationships/customXml" Target="../ink/ink629.xml"/><Relationship Id="rId39" Type="http://schemas.openxmlformats.org/officeDocument/2006/relationships/image" Target="../media/image296.png"/><Relationship Id="rId21" Type="http://schemas.openxmlformats.org/officeDocument/2006/relationships/image" Target="../media/image287.png"/><Relationship Id="rId34" Type="http://schemas.openxmlformats.org/officeDocument/2006/relationships/customXml" Target="../ink/ink633.xml"/><Relationship Id="rId42" Type="http://schemas.openxmlformats.org/officeDocument/2006/relationships/customXml" Target="../ink/ink637.xml"/><Relationship Id="rId47" Type="http://schemas.openxmlformats.org/officeDocument/2006/relationships/image" Target="../media/image300.png"/><Relationship Id="rId50" Type="http://schemas.openxmlformats.org/officeDocument/2006/relationships/customXml" Target="../ink/ink641.xml"/><Relationship Id="rId7" Type="http://schemas.openxmlformats.org/officeDocument/2006/relationships/image" Target="../media/image280.png"/><Relationship Id="rId2" Type="http://schemas.openxmlformats.org/officeDocument/2006/relationships/customXml" Target="../ink/ink617.xml"/><Relationship Id="rId16" Type="http://schemas.openxmlformats.org/officeDocument/2006/relationships/customXml" Target="../ink/ink624.xml"/><Relationship Id="rId29" Type="http://schemas.openxmlformats.org/officeDocument/2006/relationships/image" Target="../media/image291.png"/><Relationship Id="rId11" Type="http://schemas.openxmlformats.org/officeDocument/2006/relationships/image" Target="../media/image282.png"/><Relationship Id="rId24" Type="http://schemas.openxmlformats.org/officeDocument/2006/relationships/customXml" Target="../ink/ink628.xml"/><Relationship Id="rId32" Type="http://schemas.openxmlformats.org/officeDocument/2006/relationships/customXml" Target="../ink/ink632.xml"/><Relationship Id="rId37" Type="http://schemas.openxmlformats.org/officeDocument/2006/relationships/image" Target="../media/image295.png"/><Relationship Id="rId40" Type="http://schemas.openxmlformats.org/officeDocument/2006/relationships/customXml" Target="../ink/ink636.xml"/><Relationship Id="rId45" Type="http://schemas.openxmlformats.org/officeDocument/2006/relationships/image" Target="../media/image299.png"/><Relationship Id="rId53" Type="http://schemas.openxmlformats.org/officeDocument/2006/relationships/image" Target="../media/image304.png"/><Relationship Id="rId5" Type="http://schemas.openxmlformats.org/officeDocument/2006/relationships/image" Target="../media/image279.png"/><Relationship Id="rId10" Type="http://schemas.openxmlformats.org/officeDocument/2006/relationships/customXml" Target="../ink/ink621.xml"/><Relationship Id="rId19" Type="http://schemas.openxmlformats.org/officeDocument/2006/relationships/image" Target="../media/image286.png"/><Relationship Id="rId31" Type="http://schemas.openxmlformats.org/officeDocument/2006/relationships/image" Target="../media/image292.png"/><Relationship Id="rId44" Type="http://schemas.openxmlformats.org/officeDocument/2006/relationships/customXml" Target="../ink/ink638.xml"/><Relationship Id="rId52" Type="http://schemas.openxmlformats.org/officeDocument/2006/relationships/customXml" Target="../ink/ink642.xml"/><Relationship Id="rId4" Type="http://schemas.openxmlformats.org/officeDocument/2006/relationships/customXml" Target="../ink/ink618.xml"/><Relationship Id="rId9" Type="http://schemas.openxmlformats.org/officeDocument/2006/relationships/image" Target="../media/image281.png"/><Relationship Id="rId14" Type="http://schemas.openxmlformats.org/officeDocument/2006/relationships/customXml" Target="../ink/ink623.xml"/><Relationship Id="rId22" Type="http://schemas.openxmlformats.org/officeDocument/2006/relationships/customXml" Target="../ink/ink627.xml"/><Relationship Id="rId27" Type="http://schemas.openxmlformats.org/officeDocument/2006/relationships/image" Target="../media/image290.png"/><Relationship Id="rId30" Type="http://schemas.openxmlformats.org/officeDocument/2006/relationships/customXml" Target="../ink/ink631.xml"/><Relationship Id="rId35" Type="http://schemas.openxmlformats.org/officeDocument/2006/relationships/image" Target="../media/image294.png"/><Relationship Id="rId43" Type="http://schemas.openxmlformats.org/officeDocument/2006/relationships/image" Target="../media/image298.png"/><Relationship Id="rId48" Type="http://schemas.openxmlformats.org/officeDocument/2006/relationships/customXml" Target="../ink/ink640.xml"/><Relationship Id="rId8" Type="http://schemas.openxmlformats.org/officeDocument/2006/relationships/customXml" Target="../ink/ink620.xml"/><Relationship Id="rId51" Type="http://schemas.openxmlformats.org/officeDocument/2006/relationships/image" Target="../media/image303.png"/><Relationship Id="rId3" Type="http://schemas.openxmlformats.org/officeDocument/2006/relationships/image" Target="../media/image278.png"/><Relationship Id="rId12" Type="http://schemas.openxmlformats.org/officeDocument/2006/relationships/customXml" Target="../ink/ink622.xml"/><Relationship Id="rId17" Type="http://schemas.openxmlformats.org/officeDocument/2006/relationships/image" Target="../media/image285.png"/><Relationship Id="rId25" Type="http://schemas.openxmlformats.org/officeDocument/2006/relationships/image" Target="../media/image289.png"/><Relationship Id="rId33" Type="http://schemas.openxmlformats.org/officeDocument/2006/relationships/image" Target="../media/image293.png"/><Relationship Id="rId38" Type="http://schemas.openxmlformats.org/officeDocument/2006/relationships/customXml" Target="../ink/ink635.xml"/><Relationship Id="rId46" Type="http://schemas.openxmlformats.org/officeDocument/2006/relationships/customXml" Target="../ink/ink639.xml"/><Relationship Id="rId20" Type="http://schemas.openxmlformats.org/officeDocument/2006/relationships/customXml" Target="../ink/ink626.xml"/><Relationship Id="rId41" Type="http://schemas.openxmlformats.org/officeDocument/2006/relationships/image" Target="../media/image29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9.xml"/><Relationship Id="rId15" Type="http://schemas.openxmlformats.org/officeDocument/2006/relationships/image" Target="../media/image284.png"/><Relationship Id="rId23" Type="http://schemas.openxmlformats.org/officeDocument/2006/relationships/image" Target="../media/image288.png"/><Relationship Id="rId28" Type="http://schemas.openxmlformats.org/officeDocument/2006/relationships/customXml" Target="../ink/ink630.xml"/><Relationship Id="rId36" Type="http://schemas.openxmlformats.org/officeDocument/2006/relationships/customXml" Target="../ink/ink634.xml"/><Relationship Id="rId49" Type="http://schemas.openxmlformats.org/officeDocument/2006/relationships/image" Target="../media/image30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46.xml"/><Relationship Id="rId13" Type="http://schemas.openxmlformats.org/officeDocument/2006/relationships/image" Target="../media/image310.png"/><Relationship Id="rId18" Type="http://schemas.openxmlformats.org/officeDocument/2006/relationships/customXml" Target="../ink/ink651.xml"/><Relationship Id="rId3" Type="http://schemas.openxmlformats.org/officeDocument/2006/relationships/image" Target="../media/image305.png"/><Relationship Id="rId21" Type="http://schemas.openxmlformats.org/officeDocument/2006/relationships/image" Target="../media/image314.png"/><Relationship Id="rId7" Type="http://schemas.openxmlformats.org/officeDocument/2006/relationships/image" Target="../media/image307.png"/><Relationship Id="rId12" Type="http://schemas.openxmlformats.org/officeDocument/2006/relationships/customXml" Target="../ink/ink648.xml"/><Relationship Id="rId17" Type="http://schemas.openxmlformats.org/officeDocument/2006/relationships/image" Target="../media/image312.png"/><Relationship Id="rId2" Type="http://schemas.openxmlformats.org/officeDocument/2006/relationships/customXml" Target="../ink/ink643.xml"/><Relationship Id="rId16" Type="http://schemas.openxmlformats.org/officeDocument/2006/relationships/customXml" Target="../ink/ink650.xml"/><Relationship Id="rId20" Type="http://schemas.openxmlformats.org/officeDocument/2006/relationships/customXml" Target="../ink/ink6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45.xml"/><Relationship Id="rId11" Type="http://schemas.openxmlformats.org/officeDocument/2006/relationships/image" Target="../media/image309.png"/><Relationship Id="rId5" Type="http://schemas.openxmlformats.org/officeDocument/2006/relationships/image" Target="../media/image306.png"/><Relationship Id="rId15" Type="http://schemas.openxmlformats.org/officeDocument/2006/relationships/image" Target="../media/image311.png"/><Relationship Id="rId23" Type="http://schemas.openxmlformats.org/officeDocument/2006/relationships/image" Target="../media/image315.png"/><Relationship Id="rId10" Type="http://schemas.openxmlformats.org/officeDocument/2006/relationships/customXml" Target="../ink/ink647.xml"/><Relationship Id="rId19" Type="http://schemas.openxmlformats.org/officeDocument/2006/relationships/image" Target="../media/image313.png"/><Relationship Id="rId4" Type="http://schemas.openxmlformats.org/officeDocument/2006/relationships/customXml" Target="../ink/ink644.xml"/><Relationship Id="rId9" Type="http://schemas.openxmlformats.org/officeDocument/2006/relationships/image" Target="../media/image308.png"/><Relationship Id="rId14" Type="http://schemas.openxmlformats.org/officeDocument/2006/relationships/customXml" Target="../ink/ink649.xml"/><Relationship Id="rId22" Type="http://schemas.openxmlformats.org/officeDocument/2006/relationships/customXml" Target="../ink/ink653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0.png"/><Relationship Id="rId18" Type="http://schemas.openxmlformats.org/officeDocument/2006/relationships/customXml" Target="../ink/ink662.xml"/><Relationship Id="rId26" Type="http://schemas.openxmlformats.org/officeDocument/2006/relationships/customXml" Target="../ink/ink666.xml"/><Relationship Id="rId39" Type="http://schemas.openxmlformats.org/officeDocument/2006/relationships/image" Target="../media/image323.png"/><Relationship Id="rId21" Type="http://schemas.openxmlformats.org/officeDocument/2006/relationships/image" Target="../media/image314.png"/><Relationship Id="rId34" Type="http://schemas.openxmlformats.org/officeDocument/2006/relationships/customXml" Target="../ink/ink670.xml"/><Relationship Id="rId7" Type="http://schemas.openxmlformats.org/officeDocument/2006/relationships/image" Target="../media/image307.png"/><Relationship Id="rId2" Type="http://schemas.openxmlformats.org/officeDocument/2006/relationships/customXml" Target="../ink/ink654.xml"/><Relationship Id="rId16" Type="http://schemas.openxmlformats.org/officeDocument/2006/relationships/customXml" Target="../ink/ink661.xml"/><Relationship Id="rId20" Type="http://schemas.openxmlformats.org/officeDocument/2006/relationships/customXml" Target="../ink/ink663.xml"/><Relationship Id="rId29" Type="http://schemas.openxmlformats.org/officeDocument/2006/relationships/image" Target="../media/image318.png"/><Relationship Id="rId41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56.xml"/><Relationship Id="rId11" Type="http://schemas.openxmlformats.org/officeDocument/2006/relationships/image" Target="../media/image309.png"/><Relationship Id="rId24" Type="http://schemas.openxmlformats.org/officeDocument/2006/relationships/customXml" Target="../ink/ink665.xml"/><Relationship Id="rId32" Type="http://schemas.openxmlformats.org/officeDocument/2006/relationships/customXml" Target="../ink/ink669.xml"/><Relationship Id="rId37" Type="http://schemas.openxmlformats.org/officeDocument/2006/relationships/image" Target="../media/image322.png"/><Relationship Id="rId40" Type="http://schemas.openxmlformats.org/officeDocument/2006/relationships/customXml" Target="../ink/ink673.xml"/><Relationship Id="rId5" Type="http://schemas.openxmlformats.org/officeDocument/2006/relationships/image" Target="../media/image306.png"/><Relationship Id="rId15" Type="http://schemas.openxmlformats.org/officeDocument/2006/relationships/image" Target="../media/image311.png"/><Relationship Id="rId23" Type="http://schemas.openxmlformats.org/officeDocument/2006/relationships/image" Target="../media/image315.png"/><Relationship Id="rId28" Type="http://schemas.openxmlformats.org/officeDocument/2006/relationships/customXml" Target="../ink/ink667.xml"/><Relationship Id="rId36" Type="http://schemas.openxmlformats.org/officeDocument/2006/relationships/customXml" Target="../ink/ink671.xml"/><Relationship Id="rId10" Type="http://schemas.openxmlformats.org/officeDocument/2006/relationships/customXml" Target="../ink/ink658.xml"/><Relationship Id="rId19" Type="http://schemas.openxmlformats.org/officeDocument/2006/relationships/image" Target="../media/image313.png"/><Relationship Id="rId31" Type="http://schemas.openxmlformats.org/officeDocument/2006/relationships/image" Target="../media/image319.png"/><Relationship Id="rId4" Type="http://schemas.openxmlformats.org/officeDocument/2006/relationships/customXml" Target="../ink/ink655.xml"/><Relationship Id="rId9" Type="http://schemas.openxmlformats.org/officeDocument/2006/relationships/image" Target="../media/image308.png"/><Relationship Id="rId14" Type="http://schemas.openxmlformats.org/officeDocument/2006/relationships/customXml" Target="../ink/ink660.xml"/><Relationship Id="rId22" Type="http://schemas.openxmlformats.org/officeDocument/2006/relationships/customXml" Target="../ink/ink664.xml"/><Relationship Id="rId27" Type="http://schemas.openxmlformats.org/officeDocument/2006/relationships/image" Target="../media/image317.png"/><Relationship Id="rId30" Type="http://schemas.openxmlformats.org/officeDocument/2006/relationships/customXml" Target="../ink/ink668.xml"/><Relationship Id="rId35" Type="http://schemas.openxmlformats.org/officeDocument/2006/relationships/image" Target="../media/image321.png"/><Relationship Id="rId8" Type="http://schemas.openxmlformats.org/officeDocument/2006/relationships/customXml" Target="../ink/ink657.xml"/><Relationship Id="rId3" Type="http://schemas.openxmlformats.org/officeDocument/2006/relationships/image" Target="../media/image305.png"/><Relationship Id="rId12" Type="http://schemas.openxmlformats.org/officeDocument/2006/relationships/customXml" Target="../ink/ink659.xml"/><Relationship Id="rId17" Type="http://schemas.openxmlformats.org/officeDocument/2006/relationships/image" Target="../media/image312.png"/><Relationship Id="rId25" Type="http://schemas.openxmlformats.org/officeDocument/2006/relationships/image" Target="../media/image316.png"/><Relationship Id="rId33" Type="http://schemas.openxmlformats.org/officeDocument/2006/relationships/image" Target="../media/image320.png"/><Relationship Id="rId38" Type="http://schemas.openxmlformats.org/officeDocument/2006/relationships/customXml" Target="../ink/ink67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0.png"/><Relationship Id="rId18" Type="http://schemas.openxmlformats.org/officeDocument/2006/relationships/customXml" Target="../ink/ink682.xml"/><Relationship Id="rId26" Type="http://schemas.openxmlformats.org/officeDocument/2006/relationships/customXml" Target="../ink/ink686.xml"/><Relationship Id="rId39" Type="http://schemas.openxmlformats.org/officeDocument/2006/relationships/image" Target="../media/image323.png"/><Relationship Id="rId21" Type="http://schemas.openxmlformats.org/officeDocument/2006/relationships/image" Target="../media/image314.png"/><Relationship Id="rId34" Type="http://schemas.openxmlformats.org/officeDocument/2006/relationships/customXml" Target="../ink/ink690.xml"/><Relationship Id="rId42" Type="http://schemas.openxmlformats.org/officeDocument/2006/relationships/customXml" Target="../ink/ink694.xml"/><Relationship Id="rId47" Type="http://schemas.openxmlformats.org/officeDocument/2006/relationships/image" Target="../media/image327.png"/><Relationship Id="rId50" Type="http://schemas.openxmlformats.org/officeDocument/2006/relationships/customXml" Target="../ink/ink698.xml"/><Relationship Id="rId7" Type="http://schemas.openxmlformats.org/officeDocument/2006/relationships/image" Target="../media/image307.png"/><Relationship Id="rId2" Type="http://schemas.openxmlformats.org/officeDocument/2006/relationships/customXml" Target="../ink/ink674.xml"/><Relationship Id="rId16" Type="http://schemas.openxmlformats.org/officeDocument/2006/relationships/customXml" Target="../ink/ink681.xml"/><Relationship Id="rId29" Type="http://schemas.openxmlformats.org/officeDocument/2006/relationships/image" Target="../media/image318.png"/><Relationship Id="rId11" Type="http://schemas.openxmlformats.org/officeDocument/2006/relationships/image" Target="../media/image309.png"/><Relationship Id="rId24" Type="http://schemas.openxmlformats.org/officeDocument/2006/relationships/customXml" Target="../ink/ink685.xml"/><Relationship Id="rId32" Type="http://schemas.openxmlformats.org/officeDocument/2006/relationships/customXml" Target="../ink/ink689.xml"/><Relationship Id="rId37" Type="http://schemas.openxmlformats.org/officeDocument/2006/relationships/image" Target="../media/image322.png"/><Relationship Id="rId40" Type="http://schemas.openxmlformats.org/officeDocument/2006/relationships/customXml" Target="../ink/ink693.xml"/><Relationship Id="rId45" Type="http://schemas.openxmlformats.org/officeDocument/2006/relationships/image" Target="../media/image326.png"/><Relationship Id="rId53" Type="http://schemas.openxmlformats.org/officeDocument/2006/relationships/image" Target="../media/image330.png"/><Relationship Id="rId5" Type="http://schemas.openxmlformats.org/officeDocument/2006/relationships/image" Target="../media/image306.png"/><Relationship Id="rId10" Type="http://schemas.openxmlformats.org/officeDocument/2006/relationships/customXml" Target="../ink/ink678.xml"/><Relationship Id="rId19" Type="http://schemas.openxmlformats.org/officeDocument/2006/relationships/image" Target="../media/image313.png"/><Relationship Id="rId31" Type="http://schemas.openxmlformats.org/officeDocument/2006/relationships/image" Target="../media/image319.png"/><Relationship Id="rId44" Type="http://schemas.openxmlformats.org/officeDocument/2006/relationships/customXml" Target="../ink/ink695.xml"/><Relationship Id="rId52" Type="http://schemas.openxmlformats.org/officeDocument/2006/relationships/customXml" Target="../ink/ink699.xml"/><Relationship Id="rId4" Type="http://schemas.openxmlformats.org/officeDocument/2006/relationships/customXml" Target="../ink/ink675.xml"/><Relationship Id="rId9" Type="http://schemas.openxmlformats.org/officeDocument/2006/relationships/image" Target="../media/image308.png"/><Relationship Id="rId14" Type="http://schemas.openxmlformats.org/officeDocument/2006/relationships/customXml" Target="../ink/ink680.xml"/><Relationship Id="rId22" Type="http://schemas.openxmlformats.org/officeDocument/2006/relationships/customXml" Target="../ink/ink684.xml"/><Relationship Id="rId27" Type="http://schemas.openxmlformats.org/officeDocument/2006/relationships/image" Target="../media/image317.png"/><Relationship Id="rId30" Type="http://schemas.openxmlformats.org/officeDocument/2006/relationships/customXml" Target="../ink/ink688.xml"/><Relationship Id="rId35" Type="http://schemas.openxmlformats.org/officeDocument/2006/relationships/image" Target="../media/image321.png"/><Relationship Id="rId43" Type="http://schemas.openxmlformats.org/officeDocument/2006/relationships/image" Target="../media/image325.png"/><Relationship Id="rId48" Type="http://schemas.openxmlformats.org/officeDocument/2006/relationships/customXml" Target="../ink/ink697.xml"/><Relationship Id="rId8" Type="http://schemas.openxmlformats.org/officeDocument/2006/relationships/customXml" Target="../ink/ink677.xml"/><Relationship Id="rId51" Type="http://schemas.openxmlformats.org/officeDocument/2006/relationships/image" Target="../media/image329.png"/><Relationship Id="rId3" Type="http://schemas.openxmlformats.org/officeDocument/2006/relationships/image" Target="../media/image305.png"/><Relationship Id="rId12" Type="http://schemas.openxmlformats.org/officeDocument/2006/relationships/customXml" Target="../ink/ink679.xml"/><Relationship Id="rId17" Type="http://schemas.openxmlformats.org/officeDocument/2006/relationships/image" Target="../media/image312.png"/><Relationship Id="rId25" Type="http://schemas.openxmlformats.org/officeDocument/2006/relationships/image" Target="../media/image316.png"/><Relationship Id="rId33" Type="http://schemas.openxmlformats.org/officeDocument/2006/relationships/image" Target="../media/image320.png"/><Relationship Id="rId38" Type="http://schemas.openxmlformats.org/officeDocument/2006/relationships/customXml" Target="../ink/ink692.xml"/><Relationship Id="rId46" Type="http://schemas.openxmlformats.org/officeDocument/2006/relationships/customXml" Target="../ink/ink696.xml"/><Relationship Id="rId20" Type="http://schemas.openxmlformats.org/officeDocument/2006/relationships/customXml" Target="../ink/ink683.xml"/><Relationship Id="rId41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76.xml"/><Relationship Id="rId15" Type="http://schemas.openxmlformats.org/officeDocument/2006/relationships/image" Target="../media/image311.png"/><Relationship Id="rId23" Type="http://schemas.openxmlformats.org/officeDocument/2006/relationships/image" Target="../media/image315.png"/><Relationship Id="rId28" Type="http://schemas.openxmlformats.org/officeDocument/2006/relationships/customXml" Target="../ink/ink687.xml"/><Relationship Id="rId36" Type="http://schemas.openxmlformats.org/officeDocument/2006/relationships/customXml" Target="../ink/ink691.xml"/><Relationship Id="rId49" Type="http://schemas.openxmlformats.org/officeDocument/2006/relationships/image" Target="../media/image328.png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12.xml"/><Relationship Id="rId21" Type="http://schemas.openxmlformats.org/officeDocument/2006/relationships/image" Target="../media/image314.png"/><Relationship Id="rId34" Type="http://schemas.openxmlformats.org/officeDocument/2006/relationships/customXml" Target="../ink/ink716.xml"/><Relationship Id="rId42" Type="http://schemas.openxmlformats.org/officeDocument/2006/relationships/customXml" Target="../ink/ink720.xml"/><Relationship Id="rId47" Type="http://schemas.openxmlformats.org/officeDocument/2006/relationships/image" Target="../media/image327.png"/><Relationship Id="rId50" Type="http://schemas.openxmlformats.org/officeDocument/2006/relationships/customXml" Target="../ink/ink724.xml"/><Relationship Id="rId55" Type="http://schemas.openxmlformats.org/officeDocument/2006/relationships/image" Target="../media/image331.png"/><Relationship Id="rId63" Type="http://schemas.openxmlformats.org/officeDocument/2006/relationships/image" Target="../media/image335.png"/><Relationship Id="rId7" Type="http://schemas.openxmlformats.org/officeDocument/2006/relationships/image" Target="../media/image307.png"/><Relationship Id="rId2" Type="http://schemas.openxmlformats.org/officeDocument/2006/relationships/customXml" Target="../ink/ink700.xml"/><Relationship Id="rId16" Type="http://schemas.openxmlformats.org/officeDocument/2006/relationships/customXml" Target="../ink/ink707.xml"/><Relationship Id="rId29" Type="http://schemas.openxmlformats.org/officeDocument/2006/relationships/image" Target="../media/image318.png"/><Relationship Id="rId11" Type="http://schemas.openxmlformats.org/officeDocument/2006/relationships/image" Target="../media/image309.png"/><Relationship Id="rId24" Type="http://schemas.openxmlformats.org/officeDocument/2006/relationships/customXml" Target="../ink/ink711.xml"/><Relationship Id="rId32" Type="http://schemas.openxmlformats.org/officeDocument/2006/relationships/customXml" Target="../ink/ink715.xml"/><Relationship Id="rId37" Type="http://schemas.openxmlformats.org/officeDocument/2006/relationships/image" Target="../media/image322.png"/><Relationship Id="rId40" Type="http://schemas.openxmlformats.org/officeDocument/2006/relationships/customXml" Target="../ink/ink719.xml"/><Relationship Id="rId45" Type="http://schemas.openxmlformats.org/officeDocument/2006/relationships/image" Target="../media/image326.png"/><Relationship Id="rId53" Type="http://schemas.openxmlformats.org/officeDocument/2006/relationships/image" Target="../media/image330.png"/><Relationship Id="rId58" Type="http://schemas.openxmlformats.org/officeDocument/2006/relationships/customXml" Target="../ink/ink728.xml"/><Relationship Id="rId5" Type="http://schemas.openxmlformats.org/officeDocument/2006/relationships/image" Target="../media/image306.png"/><Relationship Id="rId61" Type="http://schemas.openxmlformats.org/officeDocument/2006/relationships/image" Target="../media/image334.png"/><Relationship Id="rId19" Type="http://schemas.openxmlformats.org/officeDocument/2006/relationships/image" Target="../media/image313.png"/><Relationship Id="rId14" Type="http://schemas.openxmlformats.org/officeDocument/2006/relationships/customXml" Target="../ink/ink706.xml"/><Relationship Id="rId22" Type="http://schemas.openxmlformats.org/officeDocument/2006/relationships/customXml" Target="../ink/ink710.xml"/><Relationship Id="rId27" Type="http://schemas.openxmlformats.org/officeDocument/2006/relationships/image" Target="../media/image317.png"/><Relationship Id="rId30" Type="http://schemas.openxmlformats.org/officeDocument/2006/relationships/customXml" Target="../ink/ink714.xml"/><Relationship Id="rId35" Type="http://schemas.openxmlformats.org/officeDocument/2006/relationships/image" Target="../media/image321.png"/><Relationship Id="rId43" Type="http://schemas.openxmlformats.org/officeDocument/2006/relationships/image" Target="../media/image325.png"/><Relationship Id="rId48" Type="http://schemas.openxmlformats.org/officeDocument/2006/relationships/customXml" Target="../ink/ink723.xml"/><Relationship Id="rId56" Type="http://schemas.openxmlformats.org/officeDocument/2006/relationships/customXml" Target="../ink/ink727.xml"/><Relationship Id="rId64" Type="http://schemas.openxmlformats.org/officeDocument/2006/relationships/customXml" Target="../ink/ink731.xml"/><Relationship Id="rId8" Type="http://schemas.openxmlformats.org/officeDocument/2006/relationships/customXml" Target="../ink/ink703.xml"/><Relationship Id="rId51" Type="http://schemas.openxmlformats.org/officeDocument/2006/relationships/image" Target="../media/image329.png"/><Relationship Id="rId3" Type="http://schemas.openxmlformats.org/officeDocument/2006/relationships/image" Target="../media/image305.png"/><Relationship Id="rId12" Type="http://schemas.openxmlformats.org/officeDocument/2006/relationships/customXml" Target="../ink/ink705.xml"/><Relationship Id="rId17" Type="http://schemas.openxmlformats.org/officeDocument/2006/relationships/image" Target="../media/image312.png"/><Relationship Id="rId25" Type="http://schemas.openxmlformats.org/officeDocument/2006/relationships/image" Target="../media/image316.png"/><Relationship Id="rId33" Type="http://schemas.openxmlformats.org/officeDocument/2006/relationships/image" Target="../media/image320.png"/><Relationship Id="rId38" Type="http://schemas.openxmlformats.org/officeDocument/2006/relationships/customXml" Target="../ink/ink718.xml"/><Relationship Id="rId46" Type="http://schemas.openxmlformats.org/officeDocument/2006/relationships/customXml" Target="../ink/ink722.xml"/><Relationship Id="rId59" Type="http://schemas.openxmlformats.org/officeDocument/2006/relationships/image" Target="../media/image333.png"/><Relationship Id="rId20" Type="http://schemas.openxmlformats.org/officeDocument/2006/relationships/customXml" Target="../ink/ink709.xml"/><Relationship Id="rId41" Type="http://schemas.openxmlformats.org/officeDocument/2006/relationships/image" Target="../media/image324.png"/><Relationship Id="rId54" Type="http://schemas.openxmlformats.org/officeDocument/2006/relationships/customXml" Target="../ink/ink726.xml"/><Relationship Id="rId62" Type="http://schemas.openxmlformats.org/officeDocument/2006/relationships/customXml" Target="../ink/ink7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02.xml"/><Relationship Id="rId15" Type="http://schemas.openxmlformats.org/officeDocument/2006/relationships/image" Target="../media/image311.png"/><Relationship Id="rId23" Type="http://schemas.openxmlformats.org/officeDocument/2006/relationships/image" Target="../media/image315.png"/><Relationship Id="rId28" Type="http://schemas.openxmlformats.org/officeDocument/2006/relationships/customXml" Target="../ink/ink713.xml"/><Relationship Id="rId36" Type="http://schemas.openxmlformats.org/officeDocument/2006/relationships/customXml" Target="../ink/ink717.xml"/><Relationship Id="rId49" Type="http://schemas.openxmlformats.org/officeDocument/2006/relationships/image" Target="../media/image328.png"/><Relationship Id="rId57" Type="http://schemas.openxmlformats.org/officeDocument/2006/relationships/image" Target="../media/image332.png"/><Relationship Id="rId10" Type="http://schemas.openxmlformats.org/officeDocument/2006/relationships/customXml" Target="../ink/ink704.xml"/><Relationship Id="rId31" Type="http://schemas.openxmlformats.org/officeDocument/2006/relationships/image" Target="../media/image319.png"/><Relationship Id="rId44" Type="http://schemas.openxmlformats.org/officeDocument/2006/relationships/customXml" Target="../ink/ink721.xml"/><Relationship Id="rId52" Type="http://schemas.openxmlformats.org/officeDocument/2006/relationships/customXml" Target="../ink/ink725.xml"/><Relationship Id="rId60" Type="http://schemas.openxmlformats.org/officeDocument/2006/relationships/customXml" Target="../ink/ink729.xml"/><Relationship Id="rId65" Type="http://schemas.openxmlformats.org/officeDocument/2006/relationships/image" Target="../media/image336.png"/><Relationship Id="rId4" Type="http://schemas.openxmlformats.org/officeDocument/2006/relationships/customXml" Target="../ink/ink701.xml"/><Relationship Id="rId9" Type="http://schemas.openxmlformats.org/officeDocument/2006/relationships/image" Target="../media/image308.png"/><Relationship Id="rId13" Type="http://schemas.openxmlformats.org/officeDocument/2006/relationships/image" Target="../media/image310.png"/><Relationship Id="rId18" Type="http://schemas.openxmlformats.org/officeDocument/2006/relationships/customXml" Target="../ink/ink708.xml"/><Relationship Id="rId39" Type="http://schemas.openxmlformats.org/officeDocument/2006/relationships/image" Target="../media/image3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11.png"/><Relationship Id="rId18" Type="http://schemas.openxmlformats.org/officeDocument/2006/relationships/customXml" Target="../ink/ink18.xml"/><Relationship Id="rId26" Type="http://schemas.openxmlformats.org/officeDocument/2006/relationships/customXml" Target="../ink/ink22.xml"/><Relationship Id="rId3" Type="http://schemas.openxmlformats.org/officeDocument/2006/relationships/image" Target="../media/image3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customXml" Target="../ink/ink15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2" Type="http://schemas.openxmlformats.org/officeDocument/2006/relationships/customXml" Target="../ink/ink10.xml"/><Relationship Id="rId16" Type="http://schemas.openxmlformats.org/officeDocument/2006/relationships/customXml" Target="../ink/ink17.xml"/><Relationship Id="rId20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image" Target="../media/image10.png"/><Relationship Id="rId24" Type="http://schemas.openxmlformats.org/officeDocument/2006/relationships/customXml" Target="../ink/ink21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customXml" Target="../ink/ink14.xml"/><Relationship Id="rId19" Type="http://schemas.openxmlformats.org/officeDocument/2006/relationships/image" Target="../media/image14.png"/><Relationship Id="rId4" Type="http://schemas.openxmlformats.org/officeDocument/2006/relationships/customXml" Target="../ink/ink11.xml"/><Relationship Id="rId9" Type="http://schemas.openxmlformats.org/officeDocument/2006/relationships/image" Target="../media/image9.png"/><Relationship Id="rId14" Type="http://schemas.openxmlformats.org/officeDocument/2006/relationships/customXml" Target="../ink/ink16.xml"/><Relationship Id="rId22" Type="http://schemas.openxmlformats.org/officeDocument/2006/relationships/customXml" Target="../ink/ink20.xml"/><Relationship Id="rId27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44.xml"/><Relationship Id="rId21" Type="http://schemas.openxmlformats.org/officeDocument/2006/relationships/image" Target="../media/image314.png"/><Relationship Id="rId42" Type="http://schemas.openxmlformats.org/officeDocument/2006/relationships/customXml" Target="../ink/ink752.xml"/><Relationship Id="rId47" Type="http://schemas.openxmlformats.org/officeDocument/2006/relationships/image" Target="../media/image327.png"/><Relationship Id="rId63" Type="http://schemas.openxmlformats.org/officeDocument/2006/relationships/image" Target="../media/image335.png"/><Relationship Id="rId68" Type="http://schemas.openxmlformats.org/officeDocument/2006/relationships/customXml" Target="../ink/ink765.xml"/><Relationship Id="rId16" Type="http://schemas.openxmlformats.org/officeDocument/2006/relationships/customXml" Target="../ink/ink739.xml"/><Relationship Id="rId11" Type="http://schemas.openxmlformats.org/officeDocument/2006/relationships/image" Target="../media/image309.png"/><Relationship Id="rId24" Type="http://schemas.openxmlformats.org/officeDocument/2006/relationships/customXml" Target="../ink/ink743.xml"/><Relationship Id="rId32" Type="http://schemas.openxmlformats.org/officeDocument/2006/relationships/customXml" Target="../ink/ink747.xml"/><Relationship Id="rId37" Type="http://schemas.openxmlformats.org/officeDocument/2006/relationships/image" Target="../media/image322.png"/><Relationship Id="rId40" Type="http://schemas.openxmlformats.org/officeDocument/2006/relationships/customXml" Target="../ink/ink751.xml"/><Relationship Id="rId45" Type="http://schemas.openxmlformats.org/officeDocument/2006/relationships/image" Target="../media/image326.png"/><Relationship Id="rId53" Type="http://schemas.openxmlformats.org/officeDocument/2006/relationships/image" Target="../media/image330.png"/><Relationship Id="rId58" Type="http://schemas.openxmlformats.org/officeDocument/2006/relationships/customXml" Target="../ink/ink760.xml"/><Relationship Id="rId66" Type="http://schemas.openxmlformats.org/officeDocument/2006/relationships/customXml" Target="../ink/ink764.xml"/><Relationship Id="rId74" Type="http://schemas.openxmlformats.org/officeDocument/2006/relationships/customXml" Target="../ink/ink768.xml"/><Relationship Id="rId79" Type="http://schemas.openxmlformats.org/officeDocument/2006/relationships/image" Target="../media/image343.png"/><Relationship Id="rId5" Type="http://schemas.openxmlformats.org/officeDocument/2006/relationships/image" Target="../media/image306.png"/><Relationship Id="rId61" Type="http://schemas.openxmlformats.org/officeDocument/2006/relationships/image" Target="../media/image334.png"/><Relationship Id="rId19" Type="http://schemas.openxmlformats.org/officeDocument/2006/relationships/image" Target="../media/image313.png"/><Relationship Id="rId14" Type="http://schemas.openxmlformats.org/officeDocument/2006/relationships/customXml" Target="../ink/ink738.xml"/><Relationship Id="rId22" Type="http://schemas.openxmlformats.org/officeDocument/2006/relationships/customXml" Target="../ink/ink742.xml"/><Relationship Id="rId27" Type="http://schemas.openxmlformats.org/officeDocument/2006/relationships/image" Target="../media/image317.png"/><Relationship Id="rId30" Type="http://schemas.openxmlformats.org/officeDocument/2006/relationships/customXml" Target="../ink/ink746.xml"/><Relationship Id="rId35" Type="http://schemas.openxmlformats.org/officeDocument/2006/relationships/image" Target="../media/image321.png"/><Relationship Id="rId43" Type="http://schemas.openxmlformats.org/officeDocument/2006/relationships/image" Target="../media/image325.png"/><Relationship Id="rId48" Type="http://schemas.openxmlformats.org/officeDocument/2006/relationships/customXml" Target="../ink/ink755.xml"/><Relationship Id="rId56" Type="http://schemas.openxmlformats.org/officeDocument/2006/relationships/customXml" Target="../ink/ink759.xml"/><Relationship Id="rId64" Type="http://schemas.openxmlformats.org/officeDocument/2006/relationships/customXml" Target="../ink/ink763.xml"/><Relationship Id="rId69" Type="http://schemas.openxmlformats.org/officeDocument/2006/relationships/image" Target="../media/image338.png"/><Relationship Id="rId77" Type="http://schemas.openxmlformats.org/officeDocument/2006/relationships/image" Target="../media/image342.png"/><Relationship Id="rId8" Type="http://schemas.openxmlformats.org/officeDocument/2006/relationships/customXml" Target="../ink/ink735.xml"/><Relationship Id="rId51" Type="http://schemas.openxmlformats.org/officeDocument/2006/relationships/image" Target="../media/image329.png"/><Relationship Id="rId72" Type="http://schemas.openxmlformats.org/officeDocument/2006/relationships/customXml" Target="../ink/ink767.xml"/><Relationship Id="rId3" Type="http://schemas.openxmlformats.org/officeDocument/2006/relationships/image" Target="../media/image305.png"/><Relationship Id="rId12" Type="http://schemas.openxmlformats.org/officeDocument/2006/relationships/customXml" Target="../ink/ink737.xml"/><Relationship Id="rId17" Type="http://schemas.openxmlformats.org/officeDocument/2006/relationships/image" Target="../media/image312.png"/><Relationship Id="rId25" Type="http://schemas.openxmlformats.org/officeDocument/2006/relationships/image" Target="../media/image316.png"/><Relationship Id="rId33" Type="http://schemas.openxmlformats.org/officeDocument/2006/relationships/image" Target="../media/image320.png"/><Relationship Id="rId38" Type="http://schemas.openxmlformats.org/officeDocument/2006/relationships/customXml" Target="../ink/ink750.xml"/><Relationship Id="rId46" Type="http://schemas.openxmlformats.org/officeDocument/2006/relationships/customXml" Target="../ink/ink754.xml"/><Relationship Id="rId59" Type="http://schemas.openxmlformats.org/officeDocument/2006/relationships/image" Target="../media/image333.png"/><Relationship Id="rId67" Type="http://schemas.openxmlformats.org/officeDocument/2006/relationships/image" Target="../media/image337.png"/><Relationship Id="rId20" Type="http://schemas.openxmlformats.org/officeDocument/2006/relationships/customXml" Target="../ink/ink741.xml"/><Relationship Id="rId41" Type="http://schemas.openxmlformats.org/officeDocument/2006/relationships/image" Target="../media/image324.png"/><Relationship Id="rId54" Type="http://schemas.openxmlformats.org/officeDocument/2006/relationships/customXml" Target="../ink/ink758.xml"/><Relationship Id="rId62" Type="http://schemas.openxmlformats.org/officeDocument/2006/relationships/customXml" Target="../ink/ink762.xml"/><Relationship Id="rId70" Type="http://schemas.openxmlformats.org/officeDocument/2006/relationships/customXml" Target="../ink/ink766.xml"/><Relationship Id="rId75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34.xml"/><Relationship Id="rId15" Type="http://schemas.openxmlformats.org/officeDocument/2006/relationships/image" Target="../media/image311.png"/><Relationship Id="rId23" Type="http://schemas.openxmlformats.org/officeDocument/2006/relationships/image" Target="../media/image315.png"/><Relationship Id="rId28" Type="http://schemas.openxmlformats.org/officeDocument/2006/relationships/customXml" Target="../ink/ink745.xml"/><Relationship Id="rId36" Type="http://schemas.openxmlformats.org/officeDocument/2006/relationships/customXml" Target="../ink/ink749.xml"/><Relationship Id="rId49" Type="http://schemas.openxmlformats.org/officeDocument/2006/relationships/image" Target="../media/image328.png"/><Relationship Id="rId57" Type="http://schemas.openxmlformats.org/officeDocument/2006/relationships/image" Target="../media/image332.png"/><Relationship Id="rId10" Type="http://schemas.openxmlformats.org/officeDocument/2006/relationships/customXml" Target="../ink/ink736.xml"/><Relationship Id="rId31" Type="http://schemas.openxmlformats.org/officeDocument/2006/relationships/image" Target="../media/image319.png"/><Relationship Id="rId44" Type="http://schemas.openxmlformats.org/officeDocument/2006/relationships/customXml" Target="../ink/ink753.xml"/><Relationship Id="rId52" Type="http://schemas.openxmlformats.org/officeDocument/2006/relationships/customXml" Target="../ink/ink757.xml"/><Relationship Id="rId60" Type="http://schemas.openxmlformats.org/officeDocument/2006/relationships/customXml" Target="../ink/ink761.xml"/><Relationship Id="rId65" Type="http://schemas.openxmlformats.org/officeDocument/2006/relationships/image" Target="../media/image336.png"/><Relationship Id="rId73" Type="http://schemas.openxmlformats.org/officeDocument/2006/relationships/image" Target="../media/image340.png"/><Relationship Id="rId78" Type="http://schemas.openxmlformats.org/officeDocument/2006/relationships/customXml" Target="../ink/ink770.xml"/><Relationship Id="rId4" Type="http://schemas.openxmlformats.org/officeDocument/2006/relationships/customXml" Target="../ink/ink733.xml"/><Relationship Id="rId9" Type="http://schemas.openxmlformats.org/officeDocument/2006/relationships/image" Target="../media/image308.png"/><Relationship Id="rId13" Type="http://schemas.openxmlformats.org/officeDocument/2006/relationships/image" Target="../media/image310.png"/><Relationship Id="rId18" Type="http://schemas.openxmlformats.org/officeDocument/2006/relationships/customXml" Target="../ink/ink740.xml"/><Relationship Id="rId39" Type="http://schemas.openxmlformats.org/officeDocument/2006/relationships/image" Target="../media/image323.png"/><Relationship Id="rId34" Type="http://schemas.openxmlformats.org/officeDocument/2006/relationships/customXml" Target="../ink/ink748.xml"/><Relationship Id="rId50" Type="http://schemas.openxmlformats.org/officeDocument/2006/relationships/customXml" Target="../ink/ink756.xml"/><Relationship Id="rId55" Type="http://schemas.openxmlformats.org/officeDocument/2006/relationships/image" Target="../media/image331.png"/><Relationship Id="rId76" Type="http://schemas.openxmlformats.org/officeDocument/2006/relationships/customXml" Target="../ink/ink769.xml"/><Relationship Id="rId7" Type="http://schemas.openxmlformats.org/officeDocument/2006/relationships/image" Target="../media/image307.png"/><Relationship Id="rId71" Type="http://schemas.openxmlformats.org/officeDocument/2006/relationships/image" Target="../media/image339.png"/><Relationship Id="rId2" Type="http://schemas.openxmlformats.org/officeDocument/2006/relationships/customXml" Target="../ink/ink732.xml"/><Relationship Id="rId29" Type="http://schemas.openxmlformats.org/officeDocument/2006/relationships/image" Target="../media/image318.png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83.xml"/><Relationship Id="rId21" Type="http://schemas.openxmlformats.org/officeDocument/2006/relationships/image" Target="../media/image314.png"/><Relationship Id="rId42" Type="http://schemas.openxmlformats.org/officeDocument/2006/relationships/customXml" Target="../ink/ink791.xml"/><Relationship Id="rId47" Type="http://schemas.openxmlformats.org/officeDocument/2006/relationships/image" Target="../media/image327.png"/><Relationship Id="rId63" Type="http://schemas.openxmlformats.org/officeDocument/2006/relationships/image" Target="../media/image335.png"/><Relationship Id="rId68" Type="http://schemas.openxmlformats.org/officeDocument/2006/relationships/customXml" Target="../ink/ink804.xml"/><Relationship Id="rId16" Type="http://schemas.openxmlformats.org/officeDocument/2006/relationships/customXml" Target="../ink/ink778.xml"/><Relationship Id="rId11" Type="http://schemas.openxmlformats.org/officeDocument/2006/relationships/image" Target="../media/image309.png"/><Relationship Id="rId32" Type="http://schemas.openxmlformats.org/officeDocument/2006/relationships/customXml" Target="../ink/ink786.xml"/><Relationship Id="rId37" Type="http://schemas.openxmlformats.org/officeDocument/2006/relationships/image" Target="../media/image322.png"/><Relationship Id="rId53" Type="http://schemas.openxmlformats.org/officeDocument/2006/relationships/image" Target="../media/image330.png"/><Relationship Id="rId58" Type="http://schemas.openxmlformats.org/officeDocument/2006/relationships/customXml" Target="../ink/ink799.xml"/><Relationship Id="rId74" Type="http://schemas.openxmlformats.org/officeDocument/2006/relationships/customXml" Target="../ink/ink807.xml"/><Relationship Id="rId79" Type="http://schemas.openxmlformats.org/officeDocument/2006/relationships/image" Target="../media/image343.png"/><Relationship Id="rId5" Type="http://schemas.openxmlformats.org/officeDocument/2006/relationships/image" Target="../media/image306.png"/><Relationship Id="rId61" Type="http://schemas.openxmlformats.org/officeDocument/2006/relationships/image" Target="../media/image334.png"/><Relationship Id="rId82" Type="http://schemas.openxmlformats.org/officeDocument/2006/relationships/customXml" Target="../ink/ink811.xml"/><Relationship Id="rId19" Type="http://schemas.openxmlformats.org/officeDocument/2006/relationships/image" Target="../media/image313.png"/><Relationship Id="rId14" Type="http://schemas.openxmlformats.org/officeDocument/2006/relationships/customXml" Target="../ink/ink777.xml"/><Relationship Id="rId22" Type="http://schemas.openxmlformats.org/officeDocument/2006/relationships/customXml" Target="../ink/ink781.xml"/><Relationship Id="rId27" Type="http://schemas.openxmlformats.org/officeDocument/2006/relationships/image" Target="../media/image317.png"/><Relationship Id="rId30" Type="http://schemas.openxmlformats.org/officeDocument/2006/relationships/customXml" Target="../ink/ink785.xml"/><Relationship Id="rId35" Type="http://schemas.openxmlformats.org/officeDocument/2006/relationships/image" Target="../media/image321.png"/><Relationship Id="rId43" Type="http://schemas.openxmlformats.org/officeDocument/2006/relationships/image" Target="../media/image325.png"/><Relationship Id="rId48" Type="http://schemas.openxmlformats.org/officeDocument/2006/relationships/customXml" Target="../ink/ink794.xml"/><Relationship Id="rId56" Type="http://schemas.openxmlformats.org/officeDocument/2006/relationships/customXml" Target="../ink/ink798.xml"/><Relationship Id="rId64" Type="http://schemas.openxmlformats.org/officeDocument/2006/relationships/customXml" Target="../ink/ink802.xml"/><Relationship Id="rId69" Type="http://schemas.openxmlformats.org/officeDocument/2006/relationships/image" Target="../media/image338.png"/><Relationship Id="rId77" Type="http://schemas.openxmlformats.org/officeDocument/2006/relationships/image" Target="../media/image342.png"/><Relationship Id="rId8" Type="http://schemas.openxmlformats.org/officeDocument/2006/relationships/customXml" Target="../ink/ink774.xml"/><Relationship Id="rId51" Type="http://schemas.openxmlformats.org/officeDocument/2006/relationships/image" Target="../media/image329.png"/><Relationship Id="rId72" Type="http://schemas.openxmlformats.org/officeDocument/2006/relationships/customXml" Target="../ink/ink806.xml"/><Relationship Id="rId80" Type="http://schemas.openxmlformats.org/officeDocument/2006/relationships/customXml" Target="../ink/ink810.xml"/><Relationship Id="rId3" Type="http://schemas.openxmlformats.org/officeDocument/2006/relationships/image" Target="../media/image305.png"/><Relationship Id="rId12" Type="http://schemas.openxmlformats.org/officeDocument/2006/relationships/customXml" Target="../ink/ink776.xml"/><Relationship Id="rId17" Type="http://schemas.openxmlformats.org/officeDocument/2006/relationships/image" Target="../media/image312.png"/><Relationship Id="rId25" Type="http://schemas.openxmlformats.org/officeDocument/2006/relationships/image" Target="../media/image316.png"/><Relationship Id="rId33" Type="http://schemas.openxmlformats.org/officeDocument/2006/relationships/image" Target="../media/image320.png"/><Relationship Id="rId38" Type="http://schemas.openxmlformats.org/officeDocument/2006/relationships/customXml" Target="../ink/ink789.xml"/><Relationship Id="rId46" Type="http://schemas.openxmlformats.org/officeDocument/2006/relationships/customXml" Target="../ink/ink793.xml"/><Relationship Id="rId59" Type="http://schemas.openxmlformats.org/officeDocument/2006/relationships/image" Target="../media/image333.png"/><Relationship Id="rId67" Type="http://schemas.openxmlformats.org/officeDocument/2006/relationships/image" Target="../media/image337.png"/><Relationship Id="rId20" Type="http://schemas.openxmlformats.org/officeDocument/2006/relationships/customXml" Target="../ink/ink780.xml"/><Relationship Id="rId41" Type="http://schemas.openxmlformats.org/officeDocument/2006/relationships/image" Target="../media/image324.png"/><Relationship Id="rId54" Type="http://schemas.openxmlformats.org/officeDocument/2006/relationships/customXml" Target="../ink/ink797.xml"/><Relationship Id="rId62" Type="http://schemas.openxmlformats.org/officeDocument/2006/relationships/customXml" Target="../ink/ink801.xml"/><Relationship Id="rId70" Type="http://schemas.openxmlformats.org/officeDocument/2006/relationships/customXml" Target="../ink/ink805.xml"/><Relationship Id="rId75" Type="http://schemas.openxmlformats.org/officeDocument/2006/relationships/image" Target="../media/image341.png"/><Relationship Id="rId83" Type="http://schemas.openxmlformats.org/officeDocument/2006/relationships/image" Target="../media/image34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73.xml"/><Relationship Id="rId15" Type="http://schemas.openxmlformats.org/officeDocument/2006/relationships/image" Target="../media/image311.png"/><Relationship Id="rId23" Type="http://schemas.openxmlformats.org/officeDocument/2006/relationships/image" Target="../media/image315.png"/><Relationship Id="rId28" Type="http://schemas.openxmlformats.org/officeDocument/2006/relationships/customXml" Target="../ink/ink784.xml"/><Relationship Id="rId36" Type="http://schemas.openxmlformats.org/officeDocument/2006/relationships/customXml" Target="../ink/ink788.xml"/><Relationship Id="rId49" Type="http://schemas.openxmlformats.org/officeDocument/2006/relationships/image" Target="../media/image328.png"/><Relationship Id="rId57" Type="http://schemas.openxmlformats.org/officeDocument/2006/relationships/image" Target="../media/image332.png"/><Relationship Id="rId10" Type="http://schemas.openxmlformats.org/officeDocument/2006/relationships/customXml" Target="../ink/ink775.xml"/><Relationship Id="rId31" Type="http://schemas.openxmlformats.org/officeDocument/2006/relationships/image" Target="../media/image319.png"/><Relationship Id="rId44" Type="http://schemas.openxmlformats.org/officeDocument/2006/relationships/customXml" Target="../ink/ink792.xml"/><Relationship Id="rId52" Type="http://schemas.openxmlformats.org/officeDocument/2006/relationships/customXml" Target="../ink/ink796.xml"/><Relationship Id="rId60" Type="http://schemas.openxmlformats.org/officeDocument/2006/relationships/customXml" Target="../ink/ink800.xml"/><Relationship Id="rId65" Type="http://schemas.openxmlformats.org/officeDocument/2006/relationships/image" Target="../media/image336.png"/><Relationship Id="rId73" Type="http://schemas.openxmlformats.org/officeDocument/2006/relationships/image" Target="../media/image340.png"/><Relationship Id="rId78" Type="http://schemas.openxmlformats.org/officeDocument/2006/relationships/customXml" Target="../ink/ink809.xml"/><Relationship Id="rId81" Type="http://schemas.openxmlformats.org/officeDocument/2006/relationships/image" Target="../media/image344.png"/><Relationship Id="rId4" Type="http://schemas.openxmlformats.org/officeDocument/2006/relationships/customXml" Target="../ink/ink772.xml"/><Relationship Id="rId9" Type="http://schemas.openxmlformats.org/officeDocument/2006/relationships/image" Target="../media/image308.png"/><Relationship Id="rId13" Type="http://schemas.openxmlformats.org/officeDocument/2006/relationships/image" Target="../media/image310.png"/><Relationship Id="rId18" Type="http://schemas.openxmlformats.org/officeDocument/2006/relationships/customXml" Target="../ink/ink779.xml"/><Relationship Id="rId39" Type="http://schemas.openxmlformats.org/officeDocument/2006/relationships/image" Target="../media/image323.png"/><Relationship Id="rId34" Type="http://schemas.openxmlformats.org/officeDocument/2006/relationships/customXml" Target="../ink/ink787.xml"/><Relationship Id="rId50" Type="http://schemas.openxmlformats.org/officeDocument/2006/relationships/customXml" Target="../ink/ink795.xml"/><Relationship Id="rId55" Type="http://schemas.openxmlformats.org/officeDocument/2006/relationships/image" Target="../media/image331.png"/><Relationship Id="rId76" Type="http://schemas.openxmlformats.org/officeDocument/2006/relationships/customXml" Target="../ink/ink808.xml"/><Relationship Id="rId7" Type="http://schemas.openxmlformats.org/officeDocument/2006/relationships/image" Target="../media/image307.png"/><Relationship Id="rId71" Type="http://schemas.openxmlformats.org/officeDocument/2006/relationships/image" Target="../media/image339.png"/><Relationship Id="rId2" Type="http://schemas.openxmlformats.org/officeDocument/2006/relationships/customXml" Target="../ink/ink771.xml"/><Relationship Id="rId29" Type="http://schemas.openxmlformats.org/officeDocument/2006/relationships/image" Target="../media/image318.png"/><Relationship Id="rId24" Type="http://schemas.openxmlformats.org/officeDocument/2006/relationships/customXml" Target="../ink/ink782.xml"/><Relationship Id="rId40" Type="http://schemas.openxmlformats.org/officeDocument/2006/relationships/customXml" Target="../ink/ink790.xml"/><Relationship Id="rId45" Type="http://schemas.openxmlformats.org/officeDocument/2006/relationships/image" Target="../media/image326.png"/><Relationship Id="rId66" Type="http://schemas.openxmlformats.org/officeDocument/2006/relationships/customXml" Target="../ink/ink803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24.xml"/><Relationship Id="rId21" Type="http://schemas.openxmlformats.org/officeDocument/2006/relationships/image" Target="../media/image314.png"/><Relationship Id="rId42" Type="http://schemas.openxmlformats.org/officeDocument/2006/relationships/customXml" Target="../ink/ink832.xml"/><Relationship Id="rId47" Type="http://schemas.openxmlformats.org/officeDocument/2006/relationships/image" Target="../media/image327.png"/><Relationship Id="rId63" Type="http://schemas.openxmlformats.org/officeDocument/2006/relationships/image" Target="../media/image335.png"/><Relationship Id="rId68" Type="http://schemas.openxmlformats.org/officeDocument/2006/relationships/customXml" Target="../ink/ink845.xml"/><Relationship Id="rId84" Type="http://schemas.openxmlformats.org/officeDocument/2006/relationships/customXml" Target="../ink/ink853.xml"/><Relationship Id="rId16" Type="http://schemas.openxmlformats.org/officeDocument/2006/relationships/customXml" Target="../ink/ink819.xml"/><Relationship Id="rId11" Type="http://schemas.openxmlformats.org/officeDocument/2006/relationships/image" Target="../media/image309.png"/><Relationship Id="rId32" Type="http://schemas.openxmlformats.org/officeDocument/2006/relationships/customXml" Target="../ink/ink827.xml"/><Relationship Id="rId37" Type="http://schemas.openxmlformats.org/officeDocument/2006/relationships/image" Target="../media/image322.png"/><Relationship Id="rId53" Type="http://schemas.openxmlformats.org/officeDocument/2006/relationships/image" Target="../media/image330.png"/><Relationship Id="rId58" Type="http://schemas.openxmlformats.org/officeDocument/2006/relationships/customXml" Target="../ink/ink840.xml"/><Relationship Id="rId74" Type="http://schemas.openxmlformats.org/officeDocument/2006/relationships/customXml" Target="../ink/ink848.xml"/><Relationship Id="rId79" Type="http://schemas.openxmlformats.org/officeDocument/2006/relationships/image" Target="../media/image343.png"/><Relationship Id="rId5" Type="http://schemas.openxmlformats.org/officeDocument/2006/relationships/image" Target="../media/image306.png"/><Relationship Id="rId19" Type="http://schemas.openxmlformats.org/officeDocument/2006/relationships/image" Target="../media/image313.png"/><Relationship Id="rId14" Type="http://schemas.openxmlformats.org/officeDocument/2006/relationships/customXml" Target="../ink/ink818.xml"/><Relationship Id="rId22" Type="http://schemas.openxmlformats.org/officeDocument/2006/relationships/customXml" Target="../ink/ink822.xml"/><Relationship Id="rId27" Type="http://schemas.openxmlformats.org/officeDocument/2006/relationships/image" Target="../media/image317.png"/><Relationship Id="rId30" Type="http://schemas.openxmlformats.org/officeDocument/2006/relationships/customXml" Target="../ink/ink826.xml"/><Relationship Id="rId35" Type="http://schemas.openxmlformats.org/officeDocument/2006/relationships/image" Target="../media/image321.png"/><Relationship Id="rId43" Type="http://schemas.openxmlformats.org/officeDocument/2006/relationships/image" Target="../media/image325.png"/><Relationship Id="rId48" Type="http://schemas.openxmlformats.org/officeDocument/2006/relationships/customXml" Target="../ink/ink835.xml"/><Relationship Id="rId56" Type="http://schemas.openxmlformats.org/officeDocument/2006/relationships/customXml" Target="../ink/ink839.xml"/><Relationship Id="rId64" Type="http://schemas.openxmlformats.org/officeDocument/2006/relationships/customXml" Target="../ink/ink843.xml"/><Relationship Id="rId69" Type="http://schemas.openxmlformats.org/officeDocument/2006/relationships/image" Target="../media/image338.png"/><Relationship Id="rId77" Type="http://schemas.openxmlformats.org/officeDocument/2006/relationships/image" Target="../media/image342.png"/><Relationship Id="rId8" Type="http://schemas.openxmlformats.org/officeDocument/2006/relationships/customXml" Target="../ink/ink815.xml"/><Relationship Id="rId51" Type="http://schemas.openxmlformats.org/officeDocument/2006/relationships/image" Target="../media/image329.png"/><Relationship Id="rId72" Type="http://schemas.openxmlformats.org/officeDocument/2006/relationships/customXml" Target="../ink/ink847.xml"/><Relationship Id="rId80" Type="http://schemas.openxmlformats.org/officeDocument/2006/relationships/customXml" Target="../ink/ink851.xml"/><Relationship Id="rId85" Type="http://schemas.openxmlformats.org/officeDocument/2006/relationships/image" Target="../media/image346.png"/><Relationship Id="rId3" Type="http://schemas.openxmlformats.org/officeDocument/2006/relationships/image" Target="../media/image305.png"/><Relationship Id="rId12" Type="http://schemas.openxmlformats.org/officeDocument/2006/relationships/customXml" Target="../ink/ink817.xml"/><Relationship Id="rId17" Type="http://schemas.openxmlformats.org/officeDocument/2006/relationships/image" Target="../media/image312.png"/><Relationship Id="rId25" Type="http://schemas.openxmlformats.org/officeDocument/2006/relationships/image" Target="../media/image316.png"/><Relationship Id="rId33" Type="http://schemas.openxmlformats.org/officeDocument/2006/relationships/image" Target="../media/image320.png"/><Relationship Id="rId38" Type="http://schemas.openxmlformats.org/officeDocument/2006/relationships/customXml" Target="../ink/ink830.xml"/><Relationship Id="rId46" Type="http://schemas.openxmlformats.org/officeDocument/2006/relationships/customXml" Target="../ink/ink834.xml"/><Relationship Id="rId59" Type="http://schemas.openxmlformats.org/officeDocument/2006/relationships/image" Target="../media/image333.png"/><Relationship Id="rId67" Type="http://schemas.openxmlformats.org/officeDocument/2006/relationships/image" Target="../media/image337.png"/><Relationship Id="rId20" Type="http://schemas.openxmlformats.org/officeDocument/2006/relationships/customXml" Target="../ink/ink821.xml"/><Relationship Id="rId41" Type="http://schemas.openxmlformats.org/officeDocument/2006/relationships/image" Target="../media/image324.png"/><Relationship Id="rId54" Type="http://schemas.openxmlformats.org/officeDocument/2006/relationships/customXml" Target="../ink/ink838.xml"/><Relationship Id="rId62" Type="http://schemas.openxmlformats.org/officeDocument/2006/relationships/customXml" Target="../ink/ink842.xml"/><Relationship Id="rId70" Type="http://schemas.openxmlformats.org/officeDocument/2006/relationships/customXml" Target="../ink/ink846.xml"/><Relationship Id="rId75" Type="http://schemas.openxmlformats.org/officeDocument/2006/relationships/image" Target="../media/image341.png"/><Relationship Id="rId83" Type="http://schemas.openxmlformats.org/officeDocument/2006/relationships/image" Target="../media/image34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14.xml"/><Relationship Id="rId15" Type="http://schemas.openxmlformats.org/officeDocument/2006/relationships/image" Target="../media/image311.png"/><Relationship Id="rId23" Type="http://schemas.openxmlformats.org/officeDocument/2006/relationships/image" Target="../media/image315.png"/><Relationship Id="rId28" Type="http://schemas.openxmlformats.org/officeDocument/2006/relationships/customXml" Target="../ink/ink825.xml"/><Relationship Id="rId36" Type="http://schemas.openxmlformats.org/officeDocument/2006/relationships/customXml" Target="../ink/ink829.xml"/><Relationship Id="rId49" Type="http://schemas.openxmlformats.org/officeDocument/2006/relationships/image" Target="../media/image328.png"/><Relationship Id="rId57" Type="http://schemas.openxmlformats.org/officeDocument/2006/relationships/image" Target="../media/image332.png"/><Relationship Id="rId10" Type="http://schemas.openxmlformats.org/officeDocument/2006/relationships/customXml" Target="../ink/ink816.xml"/><Relationship Id="rId31" Type="http://schemas.openxmlformats.org/officeDocument/2006/relationships/image" Target="../media/image319.png"/><Relationship Id="rId44" Type="http://schemas.openxmlformats.org/officeDocument/2006/relationships/customXml" Target="../ink/ink833.xml"/><Relationship Id="rId52" Type="http://schemas.openxmlformats.org/officeDocument/2006/relationships/customXml" Target="../ink/ink837.xml"/><Relationship Id="rId60" Type="http://schemas.openxmlformats.org/officeDocument/2006/relationships/customXml" Target="../ink/ink841.xml"/><Relationship Id="rId65" Type="http://schemas.openxmlformats.org/officeDocument/2006/relationships/image" Target="../media/image336.png"/><Relationship Id="rId73" Type="http://schemas.openxmlformats.org/officeDocument/2006/relationships/image" Target="../media/image340.png"/><Relationship Id="rId78" Type="http://schemas.openxmlformats.org/officeDocument/2006/relationships/customXml" Target="../ink/ink850.xml"/><Relationship Id="rId81" Type="http://schemas.openxmlformats.org/officeDocument/2006/relationships/image" Target="../media/image344.png"/><Relationship Id="rId4" Type="http://schemas.openxmlformats.org/officeDocument/2006/relationships/customXml" Target="../ink/ink813.xml"/><Relationship Id="rId9" Type="http://schemas.openxmlformats.org/officeDocument/2006/relationships/image" Target="../media/image308.png"/><Relationship Id="rId13" Type="http://schemas.openxmlformats.org/officeDocument/2006/relationships/image" Target="../media/image310.png"/><Relationship Id="rId18" Type="http://schemas.openxmlformats.org/officeDocument/2006/relationships/customXml" Target="../ink/ink820.xml"/><Relationship Id="rId39" Type="http://schemas.openxmlformats.org/officeDocument/2006/relationships/image" Target="../media/image323.png"/><Relationship Id="rId34" Type="http://schemas.openxmlformats.org/officeDocument/2006/relationships/customXml" Target="../ink/ink828.xml"/><Relationship Id="rId50" Type="http://schemas.openxmlformats.org/officeDocument/2006/relationships/customXml" Target="../ink/ink836.xml"/><Relationship Id="rId55" Type="http://schemas.openxmlformats.org/officeDocument/2006/relationships/image" Target="../media/image331.png"/><Relationship Id="rId76" Type="http://schemas.openxmlformats.org/officeDocument/2006/relationships/customXml" Target="../ink/ink849.xml"/><Relationship Id="rId7" Type="http://schemas.openxmlformats.org/officeDocument/2006/relationships/image" Target="../media/image307.png"/><Relationship Id="rId71" Type="http://schemas.openxmlformats.org/officeDocument/2006/relationships/image" Target="../media/image339.png"/><Relationship Id="rId2" Type="http://schemas.openxmlformats.org/officeDocument/2006/relationships/customXml" Target="../ink/ink812.xml"/><Relationship Id="rId29" Type="http://schemas.openxmlformats.org/officeDocument/2006/relationships/image" Target="../media/image318.png"/><Relationship Id="rId24" Type="http://schemas.openxmlformats.org/officeDocument/2006/relationships/customXml" Target="../ink/ink823.xml"/><Relationship Id="rId40" Type="http://schemas.openxmlformats.org/officeDocument/2006/relationships/customXml" Target="../ink/ink831.xml"/><Relationship Id="rId45" Type="http://schemas.openxmlformats.org/officeDocument/2006/relationships/image" Target="../media/image326.png"/><Relationship Id="rId66" Type="http://schemas.openxmlformats.org/officeDocument/2006/relationships/customXml" Target="../ink/ink844.xml"/><Relationship Id="rId61" Type="http://schemas.openxmlformats.org/officeDocument/2006/relationships/image" Target="../media/image334.png"/><Relationship Id="rId82" Type="http://schemas.openxmlformats.org/officeDocument/2006/relationships/customXml" Target="../ink/ink852.xml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66.xml"/><Relationship Id="rId21" Type="http://schemas.openxmlformats.org/officeDocument/2006/relationships/image" Target="../media/image314.png"/><Relationship Id="rId42" Type="http://schemas.openxmlformats.org/officeDocument/2006/relationships/customXml" Target="../ink/ink874.xml"/><Relationship Id="rId47" Type="http://schemas.openxmlformats.org/officeDocument/2006/relationships/image" Target="../media/image327.png"/><Relationship Id="rId63" Type="http://schemas.openxmlformats.org/officeDocument/2006/relationships/image" Target="../media/image335.png"/><Relationship Id="rId68" Type="http://schemas.openxmlformats.org/officeDocument/2006/relationships/customXml" Target="../ink/ink887.xml"/><Relationship Id="rId84" Type="http://schemas.openxmlformats.org/officeDocument/2006/relationships/customXml" Target="../ink/ink895.xml"/><Relationship Id="rId89" Type="http://schemas.openxmlformats.org/officeDocument/2006/relationships/image" Target="../media/image348.png"/><Relationship Id="rId16" Type="http://schemas.openxmlformats.org/officeDocument/2006/relationships/customXml" Target="../ink/ink861.xml"/><Relationship Id="rId11" Type="http://schemas.openxmlformats.org/officeDocument/2006/relationships/image" Target="../media/image309.png"/><Relationship Id="rId32" Type="http://schemas.openxmlformats.org/officeDocument/2006/relationships/customXml" Target="../ink/ink869.xml"/><Relationship Id="rId37" Type="http://schemas.openxmlformats.org/officeDocument/2006/relationships/image" Target="../media/image322.png"/><Relationship Id="rId53" Type="http://schemas.openxmlformats.org/officeDocument/2006/relationships/image" Target="../media/image330.png"/><Relationship Id="rId58" Type="http://schemas.openxmlformats.org/officeDocument/2006/relationships/customXml" Target="../ink/ink882.xml"/><Relationship Id="rId74" Type="http://schemas.openxmlformats.org/officeDocument/2006/relationships/customXml" Target="../ink/ink890.xml"/><Relationship Id="rId79" Type="http://schemas.openxmlformats.org/officeDocument/2006/relationships/image" Target="../media/image343.png"/><Relationship Id="rId102" Type="http://schemas.openxmlformats.org/officeDocument/2006/relationships/customXml" Target="../ink/ink904.xml"/><Relationship Id="rId5" Type="http://schemas.openxmlformats.org/officeDocument/2006/relationships/image" Target="../media/image306.png"/><Relationship Id="rId90" Type="http://schemas.openxmlformats.org/officeDocument/2006/relationships/customXml" Target="../ink/ink898.xml"/><Relationship Id="rId95" Type="http://schemas.openxmlformats.org/officeDocument/2006/relationships/image" Target="../media/image351.png"/><Relationship Id="rId22" Type="http://schemas.openxmlformats.org/officeDocument/2006/relationships/customXml" Target="../ink/ink864.xml"/><Relationship Id="rId27" Type="http://schemas.openxmlformats.org/officeDocument/2006/relationships/image" Target="../media/image317.png"/><Relationship Id="rId43" Type="http://schemas.openxmlformats.org/officeDocument/2006/relationships/image" Target="../media/image325.png"/><Relationship Id="rId48" Type="http://schemas.openxmlformats.org/officeDocument/2006/relationships/customXml" Target="../ink/ink877.xml"/><Relationship Id="rId64" Type="http://schemas.openxmlformats.org/officeDocument/2006/relationships/customXml" Target="../ink/ink885.xml"/><Relationship Id="rId69" Type="http://schemas.openxmlformats.org/officeDocument/2006/relationships/image" Target="../media/image338.png"/><Relationship Id="rId80" Type="http://schemas.openxmlformats.org/officeDocument/2006/relationships/customXml" Target="../ink/ink893.xml"/><Relationship Id="rId85" Type="http://schemas.openxmlformats.org/officeDocument/2006/relationships/image" Target="../media/image346.png"/><Relationship Id="rId12" Type="http://schemas.openxmlformats.org/officeDocument/2006/relationships/customXml" Target="../ink/ink859.xml"/><Relationship Id="rId17" Type="http://schemas.openxmlformats.org/officeDocument/2006/relationships/image" Target="../media/image312.png"/><Relationship Id="rId25" Type="http://schemas.openxmlformats.org/officeDocument/2006/relationships/image" Target="../media/image316.png"/><Relationship Id="rId33" Type="http://schemas.openxmlformats.org/officeDocument/2006/relationships/image" Target="../media/image320.png"/><Relationship Id="rId38" Type="http://schemas.openxmlformats.org/officeDocument/2006/relationships/customXml" Target="../ink/ink872.xml"/><Relationship Id="rId46" Type="http://schemas.openxmlformats.org/officeDocument/2006/relationships/customXml" Target="../ink/ink876.xml"/><Relationship Id="rId59" Type="http://schemas.openxmlformats.org/officeDocument/2006/relationships/image" Target="../media/image333.png"/><Relationship Id="rId67" Type="http://schemas.openxmlformats.org/officeDocument/2006/relationships/image" Target="../media/image337.png"/><Relationship Id="rId103" Type="http://schemas.openxmlformats.org/officeDocument/2006/relationships/image" Target="../media/image355.png"/><Relationship Id="rId20" Type="http://schemas.openxmlformats.org/officeDocument/2006/relationships/customXml" Target="../ink/ink863.xml"/><Relationship Id="rId41" Type="http://schemas.openxmlformats.org/officeDocument/2006/relationships/image" Target="../media/image324.png"/><Relationship Id="rId54" Type="http://schemas.openxmlformats.org/officeDocument/2006/relationships/customXml" Target="../ink/ink880.xml"/><Relationship Id="rId62" Type="http://schemas.openxmlformats.org/officeDocument/2006/relationships/customXml" Target="../ink/ink884.xml"/><Relationship Id="rId70" Type="http://schemas.openxmlformats.org/officeDocument/2006/relationships/customXml" Target="../ink/ink888.xml"/><Relationship Id="rId75" Type="http://schemas.openxmlformats.org/officeDocument/2006/relationships/image" Target="../media/image341.png"/><Relationship Id="rId83" Type="http://schemas.openxmlformats.org/officeDocument/2006/relationships/image" Target="../media/image345.png"/><Relationship Id="rId88" Type="http://schemas.openxmlformats.org/officeDocument/2006/relationships/customXml" Target="../ink/ink897.xml"/><Relationship Id="rId91" Type="http://schemas.openxmlformats.org/officeDocument/2006/relationships/image" Target="../media/image349.png"/><Relationship Id="rId96" Type="http://schemas.openxmlformats.org/officeDocument/2006/relationships/customXml" Target="../ink/ink90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56.xml"/><Relationship Id="rId15" Type="http://schemas.openxmlformats.org/officeDocument/2006/relationships/image" Target="../media/image311.png"/><Relationship Id="rId23" Type="http://schemas.openxmlformats.org/officeDocument/2006/relationships/image" Target="../media/image315.png"/><Relationship Id="rId28" Type="http://schemas.openxmlformats.org/officeDocument/2006/relationships/customXml" Target="../ink/ink867.xml"/><Relationship Id="rId36" Type="http://schemas.openxmlformats.org/officeDocument/2006/relationships/customXml" Target="../ink/ink871.xml"/><Relationship Id="rId49" Type="http://schemas.openxmlformats.org/officeDocument/2006/relationships/image" Target="../media/image328.png"/><Relationship Id="rId57" Type="http://schemas.openxmlformats.org/officeDocument/2006/relationships/image" Target="../media/image332.png"/><Relationship Id="rId10" Type="http://schemas.openxmlformats.org/officeDocument/2006/relationships/customXml" Target="../ink/ink858.xml"/><Relationship Id="rId31" Type="http://schemas.openxmlformats.org/officeDocument/2006/relationships/image" Target="../media/image319.png"/><Relationship Id="rId44" Type="http://schemas.openxmlformats.org/officeDocument/2006/relationships/customXml" Target="../ink/ink875.xml"/><Relationship Id="rId52" Type="http://schemas.openxmlformats.org/officeDocument/2006/relationships/customXml" Target="../ink/ink879.xml"/><Relationship Id="rId60" Type="http://schemas.openxmlformats.org/officeDocument/2006/relationships/customXml" Target="../ink/ink883.xml"/><Relationship Id="rId65" Type="http://schemas.openxmlformats.org/officeDocument/2006/relationships/image" Target="../media/image336.png"/><Relationship Id="rId73" Type="http://schemas.openxmlformats.org/officeDocument/2006/relationships/image" Target="../media/image340.png"/><Relationship Id="rId78" Type="http://schemas.openxmlformats.org/officeDocument/2006/relationships/customXml" Target="../ink/ink892.xml"/><Relationship Id="rId81" Type="http://schemas.openxmlformats.org/officeDocument/2006/relationships/image" Target="../media/image344.png"/><Relationship Id="rId86" Type="http://schemas.openxmlformats.org/officeDocument/2006/relationships/customXml" Target="../ink/ink896.xml"/><Relationship Id="rId94" Type="http://schemas.openxmlformats.org/officeDocument/2006/relationships/customXml" Target="../ink/ink900.xml"/><Relationship Id="rId99" Type="http://schemas.openxmlformats.org/officeDocument/2006/relationships/image" Target="../media/image353.png"/><Relationship Id="rId101" Type="http://schemas.openxmlformats.org/officeDocument/2006/relationships/image" Target="../media/image354.png"/><Relationship Id="rId4" Type="http://schemas.openxmlformats.org/officeDocument/2006/relationships/customXml" Target="../ink/ink855.xml"/><Relationship Id="rId9" Type="http://schemas.openxmlformats.org/officeDocument/2006/relationships/image" Target="../media/image308.png"/><Relationship Id="rId13" Type="http://schemas.openxmlformats.org/officeDocument/2006/relationships/image" Target="../media/image310.png"/><Relationship Id="rId18" Type="http://schemas.openxmlformats.org/officeDocument/2006/relationships/customXml" Target="../ink/ink862.xml"/><Relationship Id="rId39" Type="http://schemas.openxmlformats.org/officeDocument/2006/relationships/image" Target="../media/image323.png"/><Relationship Id="rId34" Type="http://schemas.openxmlformats.org/officeDocument/2006/relationships/customXml" Target="../ink/ink870.xml"/><Relationship Id="rId50" Type="http://schemas.openxmlformats.org/officeDocument/2006/relationships/customXml" Target="../ink/ink878.xml"/><Relationship Id="rId55" Type="http://schemas.openxmlformats.org/officeDocument/2006/relationships/image" Target="../media/image331.png"/><Relationship Id="rId76" Type="http://schemas.openxmlformats.org/officeDocument/2006/relationships/customXml" Target="../ink/ink891.xml"/><Relationship Id="rId97" Type="http://schemas.openxmlformats.org/officeDocument/2006/relationships/image" Target="../media/image352.png"/><Relationship Id="rId7" Type="http://schemas.openxmlformats.org/officeDocument/2006/relationships/image" Target="../media/image307.png"/><Relationship Id="rId71" Type="http://schemas.openxmlformats.org/officeDocument/2006/relationships/image" Target="../media/image339.png"/><Relationship Id="rId92" Type="http://schemas.openxmlformats.org/officeDocument/2006/relationships/customXml" Target="../ink/ink899.xml"/><Relationship Id="rId2" Type="http://schemas.openxmlformats.org/officeDocument/2006/relationships/customXml" Target="../ink/ink854.xml"/><Relationship Id="rId29" Type="http://schemas.openxmlformats.org/officeDocument/2006/relationships/image" Target="../media/image318.png"/><Relationship Id="rId24" Type="http://schemas.openxmlformats.org/officeDocument/2006/relationships/customXml" Target="../ink/ink865.xml"/><Relationship Id="rId40" Type="http://schemas.openxmlformats.org/officeDocument/2006/relationships/customXml" Target="../ink/ink873.xml"/><Relationship Id="rId45" Type="http://schemas.openxmlformats.org/officeDocument/2006/relationships/image" Target="../media/image326.png"/><Relationship Id="rId66" Type="http://schemas.openxmlformats.org/officeDocument/2006/relationships/customXml" Target="../ink/ink886.xml"/><Relationship Id="rId87" Type="http://schemas.openxmlformats.org/officeDocument/2006/relationships/image" Target="../media/image347.png"/><Relationship Id="rId61" Type="http://schemas.openxmlformats.org/officeDocument/2006/relationships/image" Target="../media/image334.png"/><Relationship Id="rId82" Type="http://schemas.openxmlformats.org/officeDocument/2006/relationships/customXml" Target="../ink/ink894.xml"/><Relationship Id="rId19" Type="http://schemas.openxmlformats.org/officeDocument/2006/relationships/image" Target="../media/image313.png"/><Relationship Id="rId14" Type="http://schemas.openxmlformats.org/officeDocument/2006/relationships/customXml" Target="../ink/ink860.xml"/><Relationship Id="rId30" Type="http://schemas.openxmlformats.org/officeDocument/2006/relationships/customXml" Target="../ink/ink868.xml"/><Relationship Id="rId35" Type="http://schemas.openxmlformats.org/officeDocument/2006/relationships/image" Target="../media/image321.png"/><Relationship Id="rId56" Type="http://schemas.openxmlformats.org/officeDocument/2006/relationships/customXml" Target="../ink/ink881.xml"/><Relationship Id="rId77" Type="http://schemas.openxmlformats.org/officeDocument/2006/relationships/image" Target="../media/image342.png"/><Relationship Id="rId100" Type="http://schemas.openxmlformats.org/officeDocument/2006/relationships/customXml" Target="../ink/ink903.xml"/><Relationship Id="rId8" Type="http://schemas.openxmlformats.org/officeDocument/2006/relationships/customXml" Target="../ink/ink857.xml"/><Relationship Id="rId51" Type="http://schemas.openxmlformats.org/officeDocument/2006/relationships/image" Target="../media/image329.png"/><Relationship Id="rId72" Type="http://schemas.openxmlformats.org/officeDocument/2006/relationships/customXml" Target="../ink/ink889.xml"/><Relationship Id="rId93" Type="http://schemas.openxmlformats.org/officeDocument/2006/relationships/image" Target="../media/image350.png"/><Relationship Id="rId98" Type="http://schemas.openxmlformats.org/officeDocument/2006/relationships/customXml" Target="../ink/ink902.xml"/><Relationship Id="rId3" Type="http://schemas.openxmlformats.org/officeDocument/2006/relationships/image" Target="../media/image305.png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17.xml"/><Relationship Id="rId21" Type="http://schemas.openxmlformats.org/officeDocument/2006/relationships/image" Target="../media/image314.png"/><Relationship Id="rId42" Type="http://schemas.openxmlformats.org/officeDocument/2006/relationships/customXml" Target="../ink/ink925.xml"/><Relationship Id="rId47" Type="http://schemas.openxmlformats.org/officeDocument/2006/relationships/image" Target="../media/image327.png"/><Relationship Id="rId63" Type="http://schemas.openxmlformats.org/officeDocument/2006/relationships/image" Target="../media/image335.png"/><Relationship Id="rId68" Type="http://schemas.openxmlformats.org/officeDocument/2006/relationships/customXml" Target="../ink/ink938.xml"/><Relationship Id="rId84" Type="http://schemas.openxmlformats.org/officeDocument/2006/relationships/customXml" Target="../ink/ink946.xml"/><Relationship Id="rId89" Type="http://schemas.openxmlformats.org/officeDocument/2006/relationships/image" Target="../media/image348.png"/><Relationship Id="rId112" Type="http://schemas.openxmlformats.org/officeDocument/2006/relationships/customXml" Target="../ink/ink960.xml"/><Relationship Id="rId16" Type="http://schemas.openxmlformats.org/officeDocument/2006/relationships/customXml" Target="../ink/ink912.xml"/><Relationship Id="rId107" Type="http://schemas.openxmlformats.org/officeDocument/2006/relationships/image" Target="../media/image357.png"/><Relationship Id="rId11" Type="http://schemas.openxmlformats.org/officeDocument/2006/relationships/image" Target="../media/image309.png"/><Relationship Id="rId32" Type="http://schemas.openxmlformats.org/officeDocument/2006/relationships/customXml" Target="../ink/ink920.xml"/><Relationship Id="rId37" Type="http://schemas.openxmlformats.org/officeDocument/2006/relationships/image" Target="../media/image322.png"/><Relationship Id="rId53" Type="http://schemas.openxmlformats.org/officeDocument/2006/relationships/image" Target="../media/image330.png"/><Relationship Id="rId58" Type="http://schemas.openxmlformats.org/officeDocument/2006/relationships/customXml" Target="../ink/ink933.xml"/><Relationship Id="rId74" Type="http://schemas.openxmlformats.org/officeDocument/2006/relationships/customXml" Target="../ink/ink941.xml"/><Relationship Id="rId79" Type="http://schemas.openxmlformats.org/officeDocument/2006/relationships/image" Target="../media/image343.png"/><Relationship Id="rId102" Type="http://schemas.openxmlformats.org/officeDocument/2006/relationships/customXml" Target="../ink/ink955.xml"/><Relationship Id="rId5" Type="http://schemas.openxmlformats.org/officeDocument/2006/relationships/image" Target="../media/image306.png"/><Relationship Id="rId90" Type="http://schemas.openxmlformats.org/officeDocument/2006/relationships/customXml" Target="../ink/ink949.xml"/><Relationship Id="rId95" Type="http://schemas.openxmlformats.org/officeDocument/2006/relationships/image" Target="../media/image351.png"/><Relationship Id="rId22" Type="http://schemas.openxmlformats.org/officeDocument/2006/relationships/customXml" Target="../ink/ink915.xml"/><Relationship Id="rId27" Type="http://schemas.openxmlformats.org/officeDocument/2006/relationships/image" Target="../media/image317.png"/><Relationship Id="rId43" Type="http://schemas.openxmlformats.org/officeDocument/2006/relationships/image" Target="../media/image325.png"/><Relationship Id="rId48" Type="http://schemas.openxmlformats.org/officeDocument/2006/relationships/customXml" Target="../ink/ink928.xml"/><Relationship Id="rId64" Type="http://schemas.openxmlformats.org/officeDocument/2006/relationships/customXml" Target="../ink/ink936.xml"/><Relationship Id="rId69" Type="http://schemas.openxmlformats.org/officeDocument/2006/relationships/image" Target="../media/image338.png"/><Relationship Id="rId113" Type="http://schemas.openxmlformats.org/officeDocument/2006/relationships/image" Target="../media/image360.png"/><Relationship Id="rId80" Type="http://schemas.openxmlformats.org/officeDocument/2006/relationships/customXml" Target="../ink/ink944.xml"/><Relationship Id="rId85" Type="http://schemas.openxmlformats.org/officeDocument/2006/relationships/image" Target="../media/image346.png"/><Relationship Id="rId12" Type="http://schemas.openxmlformats.org/officeDocument/2006/relationships/customXml" Target="../ink/ink910.xml"/><Relationship Id="rId17" Type="http://schemas.openxmlformats.org/officeDocument/2006/relationships/image" Target="../media/image312.png"/><Relationship Id="rId33" Type="http://schemas.openxmlformats.org/officeDocument/2006/relationships/image" Target="../media/image320.png"/><Relationship Id="rId38" Type="http://schemas.openxmlformats.org/officeDocument/2006/relationships/customXml" Target="../ink/ink923.xml"/><Relationship Id="rId59" Type="http://schemas.openxmlformats.org/officeDocument/2006/relationships/image" Target="../media/image333.png"/><Relationship Id="rId103" Type="http://schemas.openxmlformats.org/officeDocument/2006/relationships/image" Target="../media/image355.png"/><Relationship Id="rId108" Type="http://schemas.openxmlformats.org/officeDocument/2006/relationships/customXml" Target="../ink/ink958.xml"/><Relationship Id="rId54" Type="http://schemas.openxmlformats.org/officeDocument/2006/relationships/customXml" Target="../ink/ink931.xml"/><Relationship Id="rId70" Type="http://schemas.openxmlformats.org/officeDocument/2006/relationships/customXml" Target="../ink/ink939.xml"/><Relationship Id="rId75" Type="http://schemas.openxmlformats.org/officeDocument/2006/relationships/image" Target="../media/image341.png"/><Relationship Id="rId91" Type="http://schemas.openxmlformats.org/officeDocument/2006/relationships/image" Target="../media/image349.png"/><Relationship Id="rId96" Type="http://schemas.openxmlformats.org/officeDocument/2006/relationships/customXml" Target="../ink/ink9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07.xml"/><Relationship Id="rId15" Type="http://schemas.openxmlformats.org/officeDocument/2006/relationships/image" Target="../media/image311.png"/><Relationship Id="rId23" Type="http://schemas.openxmlformats.org/officeDocument/2006/relationships/image" Target="../media/image315.png"/><Relationship Id="rId28" Type="http://schemas.openxmlformats.org/officeDocument/2006/relationships/customXml" Target="../ink/ink918.xml"/><Relationship Id="rId36" Type="http://schemas.openxmlformats.org/officeDocument/2006/relationships/customXml" Target="../ink/ink922.xml"/><Relationship Id="rId49" Type="http://schemas.openxmlformats.org/officeDocument/2006/relationships/image" Target="../media/image328.png"/><Relationship Id="rId57" Type="http://schemas.openxmlformats.org/officeDocument/2006/relationships/image" Target="../media/image332.png"/><Relationship Id="rId106" Type="http://schemas.openxmlformats.org/officeDocument/2006/relationships/customXml" Target="../ink/ink957.xml"/><Relationship Id="rId10" Type="http://schemas.openxmlformats.org/officeDocument/2006/relationships/customXml" Target="../ink/ink909.xml"/><Relationship Id="rId31" Type="http://schemas.openxmlformats.org/officeDocument/2006/relationships/image" Target="../media/image319.png"/><Relationship Id="rId44" Type="http://schemas.openxmlformats.org/officeDocument/2006/relationships/customXml" Target="../ink/ink926.xml"/><Relationship Id="rId52" Type="http://schemas.openxmlformats.org/officeDocument/2006/relationships/customXml" Target="../ink/ink930.xml"/><Relationship Id="rId60" Type="http://schemas.openxmlformats.org/officeDocument/2006/relationships/customXml" Target="../ink/ink934.xml"/><Relationship Id="rId65" Type="http://schemas.openxmlformats.org/officeDocument/2006/relationships/image" Target="../media/image336.png"/><Relationship Id="rId73" Type="http://schemas.openxmlformats.org/officeDocument/2006/relationships/image" Target="../media/image340.png"/><Relationship Id="rId78" Type="http://schemas.openxmlformats.org/officeDocument/2006/relationships/customXml" Target="../ink/ink943.xml"/><Relationship Id="rId81" Type="http://schemas.openxmlformats.org/officeDocument/2006/relationships/image" Target="../media/image344.png"/><Relationship Id="rId86" Type="http://schemas.openxmlformats.org/officeDocument/2006/relationships/customXml" Target="../ink/ink947.xml"/><Relationship Id="rId94" Type="http://schemas.openxmlformats.org/officeDocument/2006/relationships/customXml" Target="../ink/ink951.xml"/><Relationship Id="rId99" Type="http://schemas.openxmlformats.org/officeDocument/2006/relationships/image" Target="../media/image353.png"/><Relationship Id="rId101" Type="http://schemas.openxmlformats.org/officeDocument/2006/relationships/image" Target="../media/image354.png"/><Relationship Id="rId4" Type="http://schemas.openxmlformats.org/officeDocument/2006/relationships/customXml" Target="../ink/ink906.xml"/><Relationship Id="rId9" Type="http://schemas.openxmlformats.org/officeDocument/2006/relationships/image" Target="../media/image308.png"/><Relationship Id="rId13" Type="http://schemas.openxmlformats.org/officeDocument/2006/relationships/image" Target="../media/image310.png"/><Relationship Id="rId18" Type="http://schemas.openxmlformats.org/officeDocument/2006/relationships/customXml" Target="../ink/ink913.xml"/><Relationship Id="rId39" Type="http://schemas.openxmlformats.org/officeDocument/2006/relationships/image" Target="../media/image323.png"/><Relationship Id="rId109" Type="http://schemas.openxmlformats.org/officeDocument/2006/relationships/image" Target="../media/image358.png"/><Relationship Id="rId34" Type="http://schemas.openxmlformats.org/officeDocument/2006/relationships/customXml" Target="../ink/ink921.xml"/><Relationship Id="rId50" Type="http://schemas.openxmlformats.org/officeDocument/2006/relationships/customXml" Target="../ink/ink929.xml"/><Relationship Id="rId55" Type="http://schemas.openxmlformats.org/officeDocument/2006/relationships/image" Target="../media/image331.png"/><Relationship Id="rId76" Type="http://schemas.openxmlformats.org/officeDocument/2006/relationships/customXml" Target="../ink/ink942.xml"/><Relationship Id="rId97" Type="http://schemas.openxmlformats.org/officeDocument/2006/relationships/image" Target="../media/image352.png"/><Relationship Id="rId104" Type="http://schemas.openxmlformats.org/officeDocument/2006/relationships/customXml" Target="../ink/ink956.xml"/><Relationship Id="rId7" Type="http://schemas.openxmlformats.org/officeDocument/2006/relationships/image" Target="../media/image307.png"/><Relationship Id="rId71" Type="http://schemas.openxmlformats.org/officeDocument/2006/relationships/image" Target="../media/image339.png"/><Relationship Id="rId92" Type="http://schemas.openxmlformats.org/officeDocument/2006/relationships/customXml" Target="../ink/ink950.xml"/><Relationship Id="rId2" Type="http://schemas.openxmlformats.org/officeDocument/2006/relationships/customXml" Target="../ink/ink905.xml"/><Relationship Id="rId29" Type="http://schemas.openxmlformats.org/officeDocument/2006/relationships/image" Target="../media/image318.png"/><Relationship Id="rId24" Type="http://schemas.openxmlformats.org/officeDocument/2006/relationships/customXml" Target="../ink/ink916.xml"/><Relationship Id="rId40" Type="http://schemas.openxmlformats.org/officeDocument/2006/relationships/customXml" Target="../ink/ink924.xml"/><Relationship Id="rId45" Type="http://schemas.openxmlformats.org/officeDocument/2006/relationships/image" Target="../media/image326.png"/><Relationship Id="rId66" Type="http://schemas.openxmlformats.org/officeDocument/2006/relationships/customXml" Target="../ink/ink937.xml"/><Relationship Id="rId87" Type="http://schemas.openxmlformats.org/officeDocument/2006/relationships/image" Target="../media/image347.png"/><Relationship Id="rId110" Type="http://schemas.openxmlformats.org/officeDocument/2006/relationships/customXml" Target="../ink/ink959.xml"/><Relationship Id="rId61" Type="http://schemas.openxmlformats.org/officeDocument/2006/relationships/image" Target="../media/image334.png"/><Relationship Id="rId82" Type="http://schemas.openxmlformats.org/officeDocument/2006/relationships/customXml" Target="../ink/ink945.xml"/><Relationship Id="rId19" Type="http://schemas.openxmlformats.org/officeDocument/2006/relationships/image" Target="../media/image313.png"/><Relationship Id="rId14" Type="http://schemas.openxmlformats.org/officeDocument/2006/relationships/customXml" Target="../ink/ink911.xml"/><Relationship Id="rId30" Type="http://schemas.openxmlformats.org/officeDocument/2006/relationships/customXml" Target="../ink/ink919.xml"/><Relationship Id="rId35" Type="http://schemas.openxmlformats.org/officeDocument/2006/relationships/image" Target="../media/image321.png"/><Relationship Id="rId56" Type="http://schemas.openxmlformats.org/officeDocument/2006/relationships/customXml" Target="../ink/ink932.xml"/><Relationship Id="rId77" Type="http://schemas.openxmlformats.org/officeDocument/2006/relationships/image" Target="../media/image342.png"/><Relationship Id="rId100" Type="http://schemas.openxmlformats.org/officeDocument/2006/relationships/customXml" Target="../ink/ink954.xml"/><Relationship Id="rId105" Type="http://schemas.openxmlformats.org/officeDocument/2006/relationships/image" Target="../media/image356.png"/><Relationship Id="rId8" Type="http://schemas.openxmlformats.org/officeDocument/2006/relationships/customXml" Target="../ink/ink908.xml"/><Relationship Id="rId51" Type="http://schemas.openxmlformats.org/officeDocument/2006/relationships/image" Target="../media/image329.png"/><Relationship Id="rId72" Type="http://schemas.openxmlformats.org/officeDocument/2006/relationships/customXml" Target="../ink/ink940.xml"/><Relationship Id="rId93" Type="http://schemas.openxmlformats.org/officeDocument/2006/relationships/image" Target="../media/image350.png"/><Relationship Id="rId98" Type="http://schemas.openxmlformats.org/officeDocument/2006/relationships/customXml" Target="../ink/ink953.xml"/><Relationship Id="rId3" Type="http://schemas.openxmlformats.org/officeDocument/2006/relationships/image" Target="../media/image305.png"/><Relationship Id="rId25" Type="http://schemas.openxmlformats.org/officeDocument/2006/relationships/image" Target="../media/image316.png"/><Relationship Id="rId46" Type="http://schemas.openxmlformats.org/officeDocument/2006/relationships/customXml" Target="../ink/ink927.xml"/><Relationship Id="rId67" Type="http://schemas.openxmlformats.org/officeDocument/2006/relationships/image" Target="../media/image337.png"/><Relationship Id="rId20" Type="http://schemas.openxmlformats.org/officeDocument/2006/relationships/customXml" Target="../ink/ink914.xml"/><Relationship Id="rId41" Type="http://schemas.openxmlformats.org/officeDocument/2006/relationships/image" Target="../media/image324.png"/><Relationship Id="rId62" Type="http://schemas.openxmlformats.org/officeDocument/2006/relationships/customXml" Target="../ink/ink935.xml"/><Relationship Id="rId83" Type="http://schemas.openxmlformats.org/officeDocument/2006/relationships/image" Target="../media/image345.png"/><Relationship Id="rId88" Type="http://schemas.openxmlformats.org/officeDocument/2006/relationships/customXml" Target="../ink/ink948.xml"/><Relationship Id="rId111" Type="http://schemas.openxmlformats.org/officeDocument/2006/relationships/image" Target="../media/image359.png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73.xml"/><Relationship Id="rId117" Type="http://schemas.openxmlformats.org/officeDocument/2006/relationships/image" Target="../media/image362.png"/><Relationship Id="rId21" Type="http://schemas.openxmlformats.org/officeDocument/2006/relationships/image" Target="../media/image314.png"/><Relationship Id="rId42" Type="http://schemas.openxmlformats.org/officeDocument/2006/relationships/customXml" Target="../ink/ink981.xml"/><Relationship Id="rId47" Type="http://schemas.openxmlformats.org/officeDocument/2006/relationships/image" Target="../media/image327.png"/><Relationship Id="rId63" Type="http://schemas.openxmlformats.org/officeDocument/2006/relationships/image" Target="../media/image335.png"/><Relationship Id="rId68" Type="http://schemas.openxmlformats.org/officeDocument/2006/relationships/customXml" Target="../ink/ink994.xml"/><Relationship Id="rId84" Type="http://schemas.openxmlformats.org/officeDocument/2006/relationships/customXml" Target="../ink/ink1002.xml"/><Relationship Id="rId89" Type="http://schemas.openxmlformats.org/officeDocument/2006/relationships/image" Target="../media/image348.png"/><Relationship Id="rId112" Type="http://schemas.openxmlformats.org/officeDocument/2006/relationships/customXml" Target="../ink/ink1016.xml"/><Relationship Id="rId16" Type="http://schemas.openxmlformats.org/officeDocument/2006/relationships/customXml" Target="../ink/ink968.xml"/><Relationship Id="rId107" Type="http://schemas.openxmlformats.org/officeDocument/2006/relationships/image" Target="../media/image357.png"/><Relationship Id="rId11" Type="http://schemas.openxmlformats.org/officeDocument/2006/relationships/image" Target="../media/image309.png"/><Relationship Id="rId32" Type="http://schemas.openxmlformats.org/officeDocument/2006/relationships/customXml" Target="../ink/ink976.xml"/><Relationship Id="rId37" Type="http://schemas.openxmlformats.org/officeDocument/2006/relationships/image" Target="../media/image322.png"/><Relationship Id="rId53" Type="http://schemas.openxmlformats.org/officeDocument/2006/relationships/image" Target="../media/image330.png"/><Relationship Id="rId58" Type="http://schemas.openxmlformats.org/officeDocument/2006/relationships/customXml" Target="../ink/ink989.xml"/><Relationship Id="rId74" Type="http://schemas.openxmlformats.org/officeDocument/2006/relationships/customXml" Target="../ink/ink997.xml"/><Relationship Id="rId79" Type="http://schemas.openxmlformats.org/officeDocument/2006/relationships/image" Target="../media/image343.png"/><Relationship Id="rId102" Type="http://schemas.openxmlformats.org/officeDocument/2006/relationships/customXml" Target="../ink/ink1011.xml"/><Relationship Id="rId123" Type="http://schemas.openxmlformats.org/officeDocument/2006/relationships/image" Target="../media/image365.png"/><Relationship Id="rId5" Type="http://schemas.openxmlformats.org/officeDocument/2006/relationships/image" Target="../media/image306.png"/><Relationship Id="rId90" Type="http://schemas.openxmlformats.org/officeDocument/2006/relationships/customXml" Target="../ink/ink1005.xml"/><Relationship Id="rId95" Type="http://schemas.openxmlformats.org/officeDocument/2006/relationships/image" Target="../media/image351.png"/><Relationship Id="rId22" Type="http://schemas.openxmlformats.org/officeDocument/2006/relationships/customXml" Target="../ink/ink971.xml"/><Relationship Id="rId27" Type="http://schemas.openxmlformats.org/officeDocument/2006/relationships/image" Target="../media/image317.png"/><Relationship Id="rId43" Type="http://schemas.openxmlformats.org/officeDocument/2006/relationships/image" Target="../media/image325.png"/><Relationship Id="rId48" Type="http://schemas.openxmlformats.org/officeDocument/2006/relationships/customXml" Target="../ink/ink984.xml"/><Relationship Id="rId64" Type="http://schemas.openxmlformats.org/officeDocument/2006/relationships/customXml" Target="../ink/ink992.xml"/><Relationship Id="rId69" Type="http://schemas.openxmlformats.org/officeDocument/2006/relationships/image" Target="../media/image338.png"/><Relationship Id="rId113" Type="http://schemas.openxmlformats.org/officeDocument/2006/relationships/image" Target="../media/image360.png"/><Relationship Id="rId118" Type="http://schemas.openxmlformats.org/officeDocument/2006/relationships/customXml" Target="../ink/ink1019.xml"/><Relationship Id="rId80" Type="http://schemas.openxmlformats.org/officeDocument/2006/relationships/customXml" Target="../ink/ink1000.xml"/><Relationship Id="rId85" Type="http://schemas.openxmlformats.org/officeDocument/2006/relationships/image" Target="../media/image346.png"/><Relationship Id="rId12" Type="http://schemas.openxmlformats.org/officeDocument/2006/relationships/customXml" Target="../ink/ink966.xml"/><Relationship Id="rId17" Type="http://schemas.openxmlformats.org/officeDocument/2006/relationships/image" Target="../media/image312.png"/><Relationship Id="rId33" Type="http://schemas.openxmlformats.org/officeDocument/2006/relationships/image" Target="../media/image320.png"/><Relationship Id="rId38" Type="http://schemas.openxmlformats.org/officeDocument/2006/relationships/customXml" Target="../ink/ink979.xml"/><Relationship Id="rId59" Type="http://schemas.openxmlformats.org/officeDocument/2006/relationships/image" Target="../media/image333.png"/><Relationship Id="rId103" Type="http://schemas.openxmlformats.org/officeDocument/2006/relationships/image" Target="../media/image355.png"/><Relationship Id="rId108" Type="http://schemas.openxmlformats.org/officeDocument/2006/relationships/customXml" Target="../ink/ink1014.xml"/><Relationship Id="rId54" Type="http://schemas.openxmlformats.org/officeDocument/2006/relationships/customXml" Target="../ink/ink987.xml"/><Relationship Id="rId70" Type="http://schemas.openxmlformats.org/officeDocument/2006/relationships/customXml" Target="../ink/ink995.xml"/><Relationship Id="rId75" Type="http://schemas.openxmlformats.org/officeDocument/2006/relationships/image" Target="../media/image341.png"/><Relationship Id="rId91" Type="http://schemas.openxmlformats.org/officeDocument/2006/relationships/image" Target="../media/image349.png"/><Relationship Id="rId96" Type="http://schemas.openxmlformats.org/officeDocument/2006/relationships/customXml" Target="../ink/ink100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63.xml"/><Relationship Id="rId23" Type="http://schemas.openxmlformats.org/officeDocument/2006/relationships/image" Target="../media/image315.png"/><Relationship Id="rId28" Type="http://schemas.openxmlformats.org/officeDocument/2006/relationships/customXml" Target="../ink/ink974.xml"/><Relationship Id="rId49" Type="http://schemas.openxmlformats.org/officeDocument/2006/relationships/image" Target="../media/image328.png"/><Relationship Id="rId114" Type="http://schemas.openxmlformats.org/officeDocument/2006/relationships/customXml" Target="../ink/ink1017.xml"/><Relationship Id="rId119" Type="http://schemas.openxmlformats.org/officeDocument/2006/relationships/image" Target="../media/image363.png"/><Relationship Id="rId44" Type="http://schemas.openxmlformats.org/officeDocument/2006/relationships/customXml" Target="../ink/ink982.xml"/><Relationship Id="rId60" Type="http://schemas.openxmlformats.org/officeDocument/2006/relationships/customXml" Target="../ink/ink990.xml"/><Relationship Id="rId65" Type="http://schemas.openxmlformats.org/officeDocument/2006/relationships/image" Target="../media/image336.png"/><Relationship Id="rId81" Type="http://schemas.openxmlformats.org/officeDocument/2006/relationships/image" Target="../media/image344.png"/><Relationship Id="rId86" Type="http://schemas.openxmlformats.org/officeDocument/2006/relationships/customXml" Target="../ink/ink1003.xml"/><Relationship Id="rId4" Type="http://schemas.openxmlformats.org/officeDocument/2006/relationships/customXml" Target="../ink/ink962.xml"/><Relationship Id="rId9" Type="http://schemas.openxmlformats.org/officeDocument/2006/relationships/image" Target="../media/image308.png"/><Relationship Id="rId13" Type="http://schemas.openxmlformats.org/officeDocument/2006/relationships/image" Target="../media/image310.png"/><Relationship Id="rId18" Type="http://schemas.openxmlformats.org/officeDocument/2006/relationships/customXml" Target="../ink/ink969.xml"/><Relationship Id="rId39" Type="http://schemas.openxmlformats.org/officeDocument/2006/relationships/image" Target="../media/image323.png"/><Relationship Id="rId109" Type="http://schemas.openxmlformats.org/officeDocument/2006/relationships/image" Target="../media/image358.png"/><Relationship Id="rId34" Type="http://schemas.openxmlformats.org/officeDocument/2006/relationships/customXml" Target="../ink/ink977.xml"/><Relationship Id="rId50" Type="http://schemas.openxmlformats.org/officeDocument/2006/relationships/customXml" Target="../ink/ink985.xml"/><Relationship Id="rId55" Type="http://schemas.openxmlformats.org/officeDocument/2006/relationships/image" Target="../media/image331.png"/><Relationship Id="rId76" Type="http://schemas.openxmlformats.org/officeDocument/2006/relationships/customXml" Target="../ink/ink998.xml"/><Relationship Id="rId97" Type="http://schemas.openxmlformats.org/officeDocument/2006/relationships/image" Target="../media/image352.png"/><Relationship Id="rId104" Type="http://schemas.openxmlformats.org/officeDocument/2006/relationships/customXml" Target="../ink/ink1012.xml"/><Relationship Id="rId120" Type="http://schemas.openxmlformats.org/officeDocument/2006/relationships/customXml" Target="../ink/ink1020.xml"/><Relationship Id="rId7" Type="http://schemas.openxmlformats.org/officeDocument/2006/relationships/image" Target="../media/image307.png"/><Relationship Id="rId71" Type="http://schemas.openxmlformats.org/officeDocument/2006/relationships/image" Target="../media/image339.png"/><Relationship Id="rId92" Type="http://schemas.openxmlformats.org/officeDocument/2006/relationships/customXml" Target="../ink/ink1006.xml"/><Relationship Id="rId2" Type="http://schemas.openxmlformats.org/officeDocument/2006/relationships/customXml" Target="../ink/ink961.xml"/><Relationship Id="rId29" Type="http://schemas.openxmlformats.org/officeDocument/2006/relationships/image" Target="../media/image318.png"/><Relationship Id="rId24" Type="http://schemas.openxmlformats.org/officeDocument/2006/relationships/customXml" Target="../ink/ink972.xml"/><Relationship Id="rId40" Type="http://schemas.openxmlformats.org/officeDocument/2006/relationships/customXml" Target="../ink/ink980.xml"/><Relationship Id="rId45" Type="http://schemas.openxmlformats.org/officeDocument/2006/relationships/image" Target="../media/image326.png"/><Relationship Id="rId66" Type="http://schemas.openxmlformats.org/officeDocument/2006/relationships/customXml" Target="../ink/ink993.xml"/><Relationship Id="rId87" Type="http://schemas.openxmlformats.org/officeDocument/2006/relationships/image" Target="../media/image347.png"/><Relationship Id="rId110" Type="http://schemas.openxmlformats.org/officeDocument/2006/relationships/customXml" Target="../ink/ink1015.xml"/><Relationship Id="rId115" Type="http://schemas.openxmlformats.org/officeDocument/2006/relationships/image" Target="../media/image361.png"/><Relationship Id="rId61" Type="http://schemas.openxmlformats.org/officeDocument/2006/relationships/image" Target="../media/image334.png"/><Relationship Id="rId82" Type="http://schemas.openxmlformats.org/officeDocument/2006/relationships/customXml" Target="../ink/ink1001.xml"/><Relationship Id="rId19" Type="http://schemas.openxmlformats.org/officeDocument/2006/relationships/image" Target="../media/image313.png"/><Relationship Id="rId14" Type="http://schemas.openxmlformats.org/officeDocument/2006/relationships/customXml" Target="../ink/ink967.xml"/><Relationship Id="rId30" Type="http://schemas.openxmlformats.org/officeDocument/2006/relationships/customXml" Target="../ink/ink975.xml"/><Relationship Id="rId35" Type="http://schemas.openxmlformats.org/officeDocument/2006/relationships/image" Target="../media/image321.png"/><Relationship Id="rId56" Type="http://schemas.openxmlformats.org/officeDocument/2006/relationships/customXml" Target="../ink/ink988.xml"/><Relationship Id="rId77" Type="http://schemas.openxmlformats.org/officeDocument/2006/relationships/image" Target="../media/image342.png"/><Relationship Id="rId100" Type="http://schemas.openxmlformats.org/officeDocument/2006/relationships/customXml" Target="../ink/ink1010.xml"/><Relationship Id="rId105" Type="http://schemas.openxmlformats.org/officeDocument/2006/relationships/image" Target="../media/image356.png"/><Relationship Id="rId8" Type="http://schemas.openxmlformats.org/officeDocument/2006/relationships/customXml" Target="../ink/ink964.xml"/><Relationship Id="rId51" Type="http://schemas.openxmlformats.org/officeDocument/2006/relationships/image" Target="../media/image329.png"/><Relationship Id="rId72" Type="http://schemas.openxmlformats.org/officeDocument/2006/relationships/customXml" Target="../ink/ink996.xml"/><Relationship Id="rId93" Type="http://schemas.openxmlformats.org/officeDocument/2006/relationships/image" Target="../media/image350.png"/><Relationship Id="rId98" Type="http://schemas.openxmlformats.org/officeDocument/2006/relationships/customXml" Target="../ink/ink1009.xml"/><Relationship Id="rId121" Type="http://schemas.openxmlformats.org/officeDocument/2006/relationships/image" Target="../media/image364.png"/><Relationship Id="rId3" Type="http://schemas.openxmlformats.org/officeDocument/2006/relationships/image" Target="../media/image305.png"/><Relationship Id="rId25" Type="http://schemas.openxmlformats.org/officeDocument/2006/relationships/image" Target="../media/image316.png"/><Relationship Id="rId46" Type="http://schemas.openxmlformats.org/officeDocument/2006/relationships/customXml" Target="../ink/ink983.xml"/><Relationship Id="rId67" Type="http://schemas.openxmlformats.org/officeDocument/2006/relationships/image" Target="../media/image337.png"/><Relationship Id="rId116" Type="http://schemas.openxmlformats.org/officeDocument/2006/relationships/customXml" Target="../ink/ink1018.xml"/><Relationship Id="rId20" Type="http://schemas.openxmlformats.org/officeDocument/2006/relationships/customXml" Target="../ink/ink970.xml"/><Relationship Id="rId41" Type="http://schemas.openxmlformats.org/officeDocument/2006/relationships/image" Target="../media/image324.png"/><Relationship Id="rId62" Type="http://schemas.openxmlformats.org/officeDocument/2006/relationships/customXml" Target="../ink/ink991.xml"/><Relationship Id="rId83" Type="http://schemas.openxmlformats.org/officeDocument/2006/relationships/image" Target="../media/image345.png"/><Relationship Id="rId88" Type="http://schemas.openxmlformats.org/officeDocument/2006/relationships/customXml" Target="../ink/ink1004.xml"/><Relationship Id="rId111" Type="http://schemas.openxmlformats.org/officeDocument/2006/relationships/image" Target="../media/image359.png"/><Relationship Id="rId15" Type="http://schemas.openxmlformats.org/officeDocument/2006/relationships/image" Target="../media/image311.png"/><Relationship Id="rId36" Type="http://schemas.openxmlformats.org/officeDocument/2006/relationships/customXml" Target="../ink/ink978.xml"/><Relationship Id="rId57" Type="http://schemas.openxmlformats.org/officeDocument/2006/relationships/image" Target="../media/image332.png"/><Relationship Id="rId106" Type="http://schemas.openxmlformats.org/officeDocument/2006/relationships/customXml" Target="../ink/ink1013.xml"/><Relationship Id="rId10" Type="http://schemas.openxmlformats.org/officeDocument/2006/relationships/customXml" Target="../ink/ink965.xml"/><Relationship Id="rId31" Type="http://schemas.openxmlformats.org/officeDocument/2006/relationships/image" Target="../media/image319.png"/><Relationship Id="rId52" Type="http://schemas.openxmlformats.org/officeDocument/2006/relationships/customXml" Target="../ink/ink986.xml"/><Relationship Id="rId73" Type="http://schemas.openxmlformats.org/officeDocument/2006/relationships/image" Target="../media/image340.png"/><Relationship Id="rId78" Type="http://schemas.openxmlformats.org/officeDocument/2006/relationships/customXml" Target="../ink/ink999.xml"/><Relationship Id="rId94" Type="http://schemas.openxmlformats.org/officeDocument/2006/relationships/customXml" Target="../ink/ink1007.xml"/><Relationship Id="rId99" Type="http://schemas.openxmlformats.org/officeDocument/2006/relationships/image" Target="../media/image353.png"/><Relationship Id="rId101" Type="http://schemas.openxmlformats.org/officeDocument/2006/relationships/image" Target="../media/image354.png"/><Relationship Id="rId122" Type="http://schemas.openxmlformats.org/officeDocument/2006/relationships/customXml" Target="../ink/ink1021.xml"/></Relationships>
</file>

<file path=ppt/slides/_rels/slide3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2.png"/><Relationship Id="rId21" Type="http://schemas.openxmlformats.org/officeDocument/2006/relationships/image" Target="../media/image314.png"/><Relationship Id="rId42" Type="http://schemas.openxmlformats.org/officeDocument/2006/relationships/customXml" Target="../ink/ink1042.xml"/><Relationship Id="rId63" Type="http://schemas.openxmlformats.org/officeDocument/2006/relationships/image" Target="../media/image335.png"/><Relationship Id="rId84" Type="http://schemas.openxmlformats.org/officeDocument/2006/relationships/customXml" Target="../ink/ink1063.xml"/><Relationship Id="rId138" Type="http://schemas.openxmlformats.org/officeDocument/2006/relationships/customXml" Target="../ink/ink1090.xml"/><Relationship Id="rId159" Type="http://schemas.openxmlformats.org/officeDocument/2006/relationships/image" Target="../media/image383.png"/><Relationship Id="rId107" Type="http://schemas.openxmlformats.org/officeDocument/2006/relationships/image" Target="../media/image357.png"/><Relationship Id="rId11" Type="http://schemas.openxmlformats.org/officeDocument/2006/relationships/image" Target="../media/image309.png"/><Relationship Id="rId32" Type="http://schemas.openxmlformats.org/officeDocument/2006/relationships/customXml" Target="../ink/ink1037.xml"/><Relationship Id="rId53" Type="http://schemas.openxmlformats.org/officeDocument/2006/relationships/image" Target="../media/image330.png"/><Relationship Id="rId74" Type="http://schemas.openxmlformats.org/officeDocument/2006/relationships/customXml" Target="../ink/ink1058.xml"/><Relationship Id="rId128" Type="http://schemas.openxmlformats.org/officeDocument/2006/relationships/customXml" Target="../ink/ink1085.xml"/><Relationship Id="rId149" Type="http://schemas.openxmlformats.org/officeDocument/2006/relationships/image" Target="../media/image378.png"/><Relationship Id="rId5" Type="http://schemas.openxmlformats.org/officeDocument/2006/relationships/image" Target="../media/image306.png"/><Relationship Id="rId95" Type="http://schemas.openxmlformats.org/officeDocument/2006/relationships/image" Target="../media/image351.png"/><Relationship Id="rId160" Type="http://schemas.openxmlformats.org/officeDocument/2006/relationships/customXml" Target="../ink/ink1101.xml"/><Relationship Id="rId22" Type="http://schemas.openxmlformats.org/officeDocument/2006/relationships/customXml" Target="../ink/ink1032.xml"/><Relationship Id="rId43" Type="http://schemas.openxmlformats.org/officeDocument/2006/relationships/image" Target="../media/image325.png"/><Relationship Id="rId64" Type="http://schemas.openxmlformats.org/officeDocument/2006/relationships/customXml" Target="../ink/ink1053.xml"/><Relationship Id="rId118" Type="http://schemas.openxmlformats.org/officeDocument/2006/relationships/customXml" Target="../ink/ink1080.xml"/><Relationship Id="rId139" Type="http://schemas.openxmlformats.org/officeDocument/2006/relationships/image" Target="../media/image373.png"/><Relationship Id="rId85" Type="http://schemas.openxmlformats.org/officeDocument/2006/relationships/image" Target="../media/image346.png"/><Relationship Id="rId150" Type="http://schemas.openxmlformats.org/officeDocument/2006/relationships/customXml" Target="../ink/ink1096.xml"/><Relationship Id="rId12" Type="http://schemas.openxmlformats.org/officeDocument/2006/relationships/customXml" Target="../ink/ink1027.xml"/><Relationship Id="rId17" Type="http://schemas.openxmlformats.org/officeDocument/2006/relationships/image" Target="../media/image312.png"/><Relationship Id="rId33" Type="http://schemas.openxmlformats.org/officeDocument/2006/relationships/image" Target="../media/image320.png"/><Relationship Id="rId38" Type="http://schemas.openxmlformats.org/officeDocument/2006/relationships/customXml" Target="../ink/ink1040.xml"/><Relationship Id="rId59" Type="http://schemas.openxmlformats.org/officeDocument/2006/relationships/image" Target="../media/image333.png"/><Relationship Id="rId103" Type="http://schemas.openxmlformats.org/officeDocument/2006/relationships/image" Target="../media/image355.png"/><Relationship Id="rId108" Type="http://schemas.openxmlformats.org/officeDocument/2006/relationships/customXml" Target="../ink/ink1075.xml"/><Relationship Id="rId124" Type="http://schemas.openxmlformats.org/officeDocument/2006/relationships/customXml" Target="../ink/ink1083.xml"/><Relationship Id="rId129" Type="http://schemas.openxmlformats.org/officeDocument/2006/relationships/image" Target="../media/image368.png"/><Relationship Id="rId54" Type="http://schemas.openxmlformats.org/officeDocument/2006/relationships/customXml" Target="../ink/ink1048.xml"/><Relationship Id="rId70" Type="http://schemas.openxmlformats.org/officeDocument/2006/relationships/customXml" Target="../ink/ink1056.xml"/><Relationship Id="rId75" Type="http://schemas.openxmlformats.org/officeDocument/2006/relationships/image" Target="../media/image341.png"/><Relationship Id="rId91" Type="http://schemas.openxmlformats.org/officeDocument/2006/relationships/image" Target="../media/image349.png"/><Relationship Id="rId96" Type="http://schemas.openxmlformats.org/officeDocument/2006/relationships/customXml" Target="../ink/ink1069.xml"/><Relationship Id="rId140" Type="http://schemas.openxmlformats.org/officeDocument/2006/relationships/customXml" Target="../ink/ink1091.xml"/><Relationship Id="rId145" Type="http://schemas.openxmlformats.org/officeDocument/2006/relationships/image" Target="../media/image376.png"/><Relationship Id="rId161" Type="http://schemas.openxmlformats.org/officeDocument/2006/relationships/image" Target="../media/image38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24.xml"/><Relationship Id="rId23" Type="http://schemas.openxmlformats.org/officeDocument/2006/relationships/image" Target="../media/image315.png"/><Relationship Id="rId28" Type="http://schemas.openxmlformats.org/officeDocument/2006/relationships/customXml" Target="../ink/ink1035.xml"/><Relationship Id="rId49" Type="http://schemas.openxmlformats.org/officeDocument/2006/relationships/image" Target="../media/image328.png"/><Relationship Id="rId114" Type="http://schemas.openxmlformats.org/officeDocument/2006/relationships/customXml" Target="../ink/ink1078.xml"/><Relationship Id="rId119" Type="http://schemas.openxmlformats.org/officeDocument/2006/relationships/image" Target="../media/image363.png"/><Relationship Id="rId44" Type="http://schemas.openxmlformats.org/officeDocument/2006/relationships/customXml" Target="../ink/ink1043.xml"/><Relationship Id="rId60" Type="http://schemas.openxmlformats.org/officeDocument/2006/relationships/customXml" Target="../ink/ink1051.xml"/><Relationship Id="rId65" Type="http://schemas.openxmlformats.org/officeDocument/2006/relationships/image" Target="../media/image336.png"/><Relationship Id="rId81" Type="http://schemas.openxmlformats.org/officeDocument/2006/relationships/image" Target="../media/image344.png"/><Relationship Id="rId86" Type="http://schemas.openxmlformats.org/officeDocument/2006/relationships/customXml" Target="../ink/ink1064.xml"/><Relationship Id="rId130" Type="http://schemas.openxmlformats.org/officeDocument/2006/relationships/customXml" Target="../ink/ink1086.xml"/><Relationship Id="rId135" Type="http://schemas.openxmlformats.org/officeDocument/2006/relationships/image" Target="../media/image371.png"/><Relationship Id="rId151" Type="http://schemas.openxmlformats.org/officeDocument/2006/relationships/image" Target="../media/image379.png"/><Relationship Id="rId156" Type="http://schemas.openxmlformats.org/officeDocument/2006/relationships/customXml" Target="../ink/ink1099.xml"/><Relationship Id="rId13" Type="http://schemas.openxmlformats.org/officeDocument/2006/relationships/image" Target="../media/image310.png"/><Relationship Id="rId18" Type="http://schemas.openxmlformats.org/officeDocument/2006/relationships/customXml" Target="../ink/ink1030.xml"/><Relationship Id="rId39" Type="http://schemas.openxmlformats.org/officeDocument/2006/relationships/image" Target="../media/image323.png"/><Relationship Id="rId109" Type="http://schemas.openxmlformats.org/officeDocument/2006/relationships/image" Target="../media/image358.png"/><Relationship Id="rId34" Type="http://schemas.openxmlformats.org/officeDocument/2006/relationships/customXml" Target="../ink/ink1038.xml"/><Relationship Id="rId50" Type="http://schemas.openxmlformats.org/officeDocument/2006/relationships/customXml" Target="../ink/ink1046.xml"/><Relationship Id="rId55" Type="http://schemas.openxmlformats.org/officeDocument/2006/relationships/image" Target="../media/image331.png"/><Relationship Id="rId76" Type="http://schemas.openxmlformats.org/officeDocument/2006/relationships/customXml" Target="../ink/ink1059.xml"/><Relationship Id="rId97" Type="http://schemas.openxmlformats.org/officeDocument/2006/relationships/image" Target="../media/image352.png"/><Relationship Id="rId104" Type="http://schemas.openxmlformats.org/officeDocument/2006/relationships/customXml" Target="../ink/ink1073.xml"/><Relationship Id="rId120" Type="http://schemas.openxmlformats.org/officeDocument/2006/relationships/customXml" Target="../ink/ink1081.xml"/><Relationship Id="rId125" Type="http://schemas.openxmlformats.org/officeDocument/2006/relationships/image" Target="../media/image366.png"/><Relationship Id="rId141" Type="http://schemas.openxmlformats.org/officeDocument/2006/relationships/image" Target="../media/image374.png"/><Relationship Id="rId146" Type="http://schemas.openxmlformats.org/officeDocument/2006/relationships/customXml" Target="../ink/ink1094.xml"/><Relationship Id="rId7" Type="http://schemas.openxmlformats.org/officeDocument/2006/relationships/image" Target="../media/image307.png"/><Relationship Id="rId71" Type="http://schemas.openxmlformats.org/officeDocument/2006/relationships/image" Target="../media/image339.png"/><Relationship Id="rId92" Type="http://schemas.openxmlformats.org/officeDocument/2006/relationships/customXml" Target="../ink/ink1067.xml"/><Relationship Id="rId162" Type="http://schemas.openxmlformats.org/officeDocument/2006/relationships/customXml" Target="../ink/ink1102.xml"/><Relationship Id="rId2" Type="http://schemas.openxmlformats.org/officeDocument/2006/relationships/customXml" Target="../ink/ink1022.xml"/><Relationship Id="rId29" Type="http://schemas.openxmlformats.org/officeDocument/2006/relationships/image" Target="../media/image318.png"/><Relationship Id="rId24" Type="http://schemas.openxmlformats.org/officeDocument/2006/relationships/customXml" Target="../ink/ink1033.xml"/><Relationship Id="rId40" Type="http://schemas.openxmlformats.org/officeDocument/2006/relationships/customXml" Target="../ink/ink1041.xml"/><Relationship Id="rId45" Type="http://schemas.openxmlformats.org/officeDocument/2006/relationships/image" Target="../media/image326.png"/><Relationship Id="rId66" Type="http://schemas.openxmlformats.org/officeDocument/2006/relationships/customXml" Target="../ink/ink1054.xml"/><Relationship Id="rId87" Type="http://schemas.openxmlformats.org/officeDocument/2006/relationships/image" Target="../media/image347.png"/><Relationship Id="rId110" Type="http://schemas.openxmlformats.org/officeDocument/2006/relationships/customXml" Target="../ink/ink1076.xml"/><Relationship Id="rId115" Type="http://schemas.openxmlformats.org/officeDocument/2006/relationships/image" Target="../media/image361.png"/><Relationship Id="rId131" Type="http://schemas.openxmlformats.org/officeDocument/2006/relationships/image" Target="../media/image369.png"/><Relationship Id="rId136" Type="http://schemas.openxmlformats.org/officeDocument/2006/relationships/customXml" Target="../ink/ink1089.xml"/><Relationship Id="rId157" Type="http://schemas.openxmlformats.org/officeDocument/2006/relationships/image" Target="../media/image382.png"/><Relationship Id="rId61" Type="http://schemas.openxmlformats.org/officeDocument/2006/relationships/image" Target="../media/image334.png"/><Relationship Id="rId82" Type="http://schemas.openxmlformats.org/officeDocument/2006/relationships/customXml" Target="../ink/ink1062.xml"/><Relationship Id="rId152" Type="http://schemas.openxmlformats.org/officeDocument/2006/relationships/customXml" Target="../ink/ink1097.xml"/><Relationship Id="rId19" Type="http://schemas.openxmlformats.org/officeDocument/2006/relationships/image" Target="../media/image313.png"/><Relationship Id="rId14" Type="http://schemas.openxmlformats.org/officeDocument/2006/relationships/customXml" Target="../ink/ink1028.xml"/><Relationship Id="rId30" Type="http://schemas.openxmlformats.org/officeDocument/2006/relationships/customXml" Target="../ink/ink1036.xml"/><Relationship Id="rId35" Type="http://schemas.openxmlformats.org/officeDocument/2006/relationships/image" Target="../media/image321.png"/><Relationship Id="rId56" Type="http://schemas.openxmlformats.org/officeDocument/2006/relationships/customXml" Target="../ink/ink1049.xml"/><Relationship Id="rId77" Type="http://schemas.openxmlformats.org/officeDocument/2006/relationships/image" Target="../media/image342.png"/><Relationship Id="rId100" Type="http://schemas.openxmlformats.org/officeDocument/2006/relationships/customXml" Target="../ink/ink1071.xml"/><Relationship Id="rId105" Type="http://schemas.openxmlformats.org/officeDocument/2006/relationships/image" Target="../media/image356.png"/><Relationship Id="rId126" Type="http://schemas.openxmlformats.org/officeDocument/2006/relationships/customXml" Target="../ink/ink1084.xml"/><Relationship Id="rId147" Type="http://schemas.openxmlformats.org/officeDocument/2006/relationships/image" Target="../media/image377.png"/><Relationship Id="rId8" Type="http://schemas.openxmlformats.org/officeDocument/2006/relationships/customXml" Target="../ink/ink1025.xml"/><Relationship Id="rId51" Type="http://schemas.openxmlformats.org/officeDocument/2006/relationships/image" Target="../media/image329.png"/><Relationship Id="rId72" Type="http://schemas.openxmlformats.org/officeDocument/2006/relationships/customXml" Target="../ink/ink1057.xml"/><Relationship Id="rId93" Type="http://schemas.openxmlformats.org/officeDocument/2006/relationships/image" Target="../media/image350.png"/><Relationship Id="rId98" Type="http://schemas.openxmlformats.org/officeDocument/2006/relationships/customXml" Target="../ink/ink1070.xml"/><Relationship Id="rId121" Type="http://schemas.openxmlformats.org/officeDocument/2006/relationships/image" Target="../media/image364.png"/><Relationship Id="rId142" Type="http://schemas.openxmlformats.org/officeDocument/2006/relationships/customXml" Target="../ink/ink1092.xml"/><Relationship Id="rId163" Type="http://schemas.openxmlformats.org/officeDocument/2006/relationships/image" Target="../media/image385.png"/><Relationship Id="rId3" Type="http://schemas.openxmlformats.org/officeDocument/2006/relationships/image" Target="../media/image305.png"/><Relationship Id="rId25" Type="http://schemas.openxmlformats.org/officeDocument/2006/relationships/image" Target="../media/image316.png"/><Relationship Id="rId46" Type="http://schemas.openxmlformats.org/officeDocument/2006/relationships/customXml" Target="../ink/ink1044.xml"/><Relationship Id="rId67" Type="http://schemas.openxmlformats.org/officeDocument/2006/relationships/image" Target="../media/image337.png"/><Relationship Id="rId116" Type="http://schemas.openxmlformats.org/officeDocument/2006/relationships/customXml" Target="../ink/ink1079.xml"/><Relationship Id="rId137" Type="http://schemas.openxmlformats.org/officeDocument/2006/relationships/image" Target="../media/image372.png"/><Relationship Id="rId158" Type="http://schemas.openxmlformats.org/officeDocument/2006/relationships/customXml" Target="../ink/ink1100.xml"/><Relationship Id="rId20" Type="http://schemas.openxmlformats.org/officeDocument/2006/relationships/customXml" Target="../ink/ink1031.xml"/><Relationship Id="rId41" Type="http://schemas.openxmlformats.org/officeDocument/2006/relationships/image" Target="../media/image324.png"/><Relationship Id="rId62" Type="http://schemas.openxmlformats.org/officeDocument/2006/relationships/customXml" Target="../ink/ink1052.xml"/><Relationship Id="rId83" Type="http://schemas.openxmlformats.org/officeDocument/2006/relationships/image" Target="../media/image345.png"/><Relationship Id="rId88" Type="http://schemas.openxmlformats.org/officeDocument/2006/relationships/customXml" Target="../ink/ink1065.xml"/><Relationship Id="rId111" Type="http://schemas.openxmlformats.org/officeDocument/2006/relationships/image" Target="../media/image359.png"/><Relationship Id="rId132" Type="http://schemas.openxmlformats.org/officeDocument/2006/relationships/customXml" Target="../ink/ink1087.xml"/><Relationship Id="rId153" Type="http://schemas.openxmlformats.org/officeDocument/2006/relationships/image" Target="../media/image380.png"/><Relationship Id="rId15" Type="http://schemas.openxmlformats.org/officeDocument/2006/relationships/image" Target="../media/image311.png"/><Relationship Id="rId36" Type="http://schemas.openxmlformats.org/officeDocument/2006/relationships/customXml" Target="../ink/ink1039.xml"/><Relationship Id="rId57" Type="http://schemas.openxmlformats.org/officeDocument/2006/relationships/image" Target="../media/image332.png"/><Relationship Id="rId106" Type="http://schemas.openxmlformats.org/officeDocument/2006/relationships/customXml" Target="../ink/ink1074.xml"/><Relationship Id="rId127" Type="http://schemas.openxmlformats.org/officeDocument/2006/relationships/image" Target="../media/image367.png"/><Relationship Id="rId10" Type="http://schemas.openxmlformats.org/officeDocument/2006/relationships/customXml" Target="../ink/ink1026.xml"/><Relationship Id="rId31" Type="http://schemas.openxmlformats.org/officeDocument/2006/relationships/image" Target="../media/image319.png"/><Relationship Id="rId52" Type="http://schemas.openxmlformats.org/officeDocument/2006/relationships/customXml" Target="../ink/ink1047.xml"/><Relationship Id="rId73" Type="http://schemas.openxmlformats.org/officeDocument/2006/relationships/image" Target="../media/image340.png"/><Relationship Id="rId78" Type="http://schemas.openxmlformats.org/officeDocument/2006/relationships/customXml" Target="../ink/ink1060.xml"/><Relationship Id="rId94" Type="http://schemas.openxmlformats.org/officeDocument/2006/relationships/customXml" Target="../ink/ink1068.xml"/><Relationship Id="rId99" Type="http://schemas.openxmlformats.org/officeDocument/2006/relationships/image" Target="../media/image353.png"/><Relationship Id="rId101" Type="http://schemas.openxmlformats.org/officeDocument/2006/relationships/image" Target="../media/image354.png"/><Relationship Id="rId122" Type="http://schemas.openxmlformats.org/officeDocument/2006/relationships/customXml" Target="../ink/ink1082.xml"/><Relationship Id="rId143" Type="http://schemas.openxmlformats.org/officeDocument/2006/relationships/image" Target="../media/image375.png"/><Relationship Id="rId148" Type="http://schemas.openxmlformats.org/officeDocument/2006/relationships/customXml" Target="../ink/ink1095.xml"/><Relationship Id="rId164" Type="http://schemas.openxmlformats.org/officeDocument/2006/relationships/customXml" Target="../ink/ink1103.xml"/><Relationship Id="rId4" Type="http://schemas.openxmlformats.org/officeDocument/2006/relationships/customXml" Target="../ink/ink1023.xml"/><Relationship Id="rId9" Type="http://schemas.openxmlformats.org/officeDocument/2006/relationships/image" Target="../media/image308.png"/><Relationship Id="rId26" Type="http://schemas.openxmlformats.org/officeDocument/2006/relationships/customXml" Target="../ink/ink1034.xml"/><Relationship Id="rId47" Type="http://schemas.openxmlformats.org/officeDocument/2006/relationships/image" Target="../media/image327.png"/><Relationship Id="rId68" Type="http://schemas.openxmlformats.org/officeDocument/2006/relationships/customXml" Target="../ink/ink1055.xml"/><Relationship Id="rId89" Type="http://schemas.openxmlformats.org/officeDocument/2006/relationships/image" Target="../media/image348.png"/><Relationship Id="rId112" Type="http://schemas.openxmlformats.org/officeDocument/2006/relationships/customXml" Target="../ink/ink1077.xml"/><Relationship Id="rId133" Type="http://schemas.openxmlformats.org/officeDocument/2006/relationships/image" Target="../media/image370.png"/><Relationship Id="rId154" Type="http://schemas.openxmlformats.org/officeDocument/2006/relationships/customXml" Target="../ink/ink1098.xml"/><Relationship Id="rId16" Type="http://schemas.openxmlformats.org/officeDocument/2006/relationships/customXml" Target="../ink/ink1029.xml"/><Relationship Id="rId37" Type="http://schemas.openxmlformats.org/officeDocument/2006/relationships/image" Target="../media/image322.png"/><Relationship Id="rId58" Type="http://schemas.openxmlformats.org/officeDocument/2006/relationships/customXml" Target="../ink/ink1050.xml"/><Relationship Id="rId79" Type="http://schemas.openxmlformats.org/officeDocument/2006/relationships/image" Target="../media/image343.png"/><Relationship Id="rId102" Type="http://schemas.openxmlformats.org/officeDocument/2006/relationships/customXml" Target="../ink/ink1072.xml"/><Relationship Id="rId123" Type="http://schemas.openxmlformats.org/officeDocument/2006/relationships/image" Target="../media/image365.png"/><Relationship Id="rId144" Type="http://schemas.openxmlformats.org/officeDocument/2006/relationships/customXml" Target="../ink/ink1093.xml"/><Relationship Id="rId90" Type="http://schemas.openxmlformats.org/officeDocument/2006/relationships/customXml" Target="../ink/ink1066.xml"/><Relationship Id="rId165" Type="http://schemas.openxmlformats.org/officeDocument/2006/relationships/image" Target="../media/image386.png"/><Relationship Id="rId27" Type="http://schemas.openxmlformats.org/officeDocument/2006/relationships/image" Target="../media/image317.png"/><Relationship Id="rId48" Type="http://schemas.openxmlformats.org/officeDocument/2006/relationships/customXml" Target="../ink/ink1045.xml"/><Relationship Id="rId69" Type="http://schemas.openxmlformats.org/officeDocument/2006/relationships/image" Target="../media/image338.png"/><Relationship Id="rId113" Type="http://schemas.openxmlformats.org/officeDocument/2006/relationships/image" Target="../media/image360.png"/><Relationship Id="rId134" Type="http://schemas.openxmlformats.org/officeDocument/2006/relationships/customXml" Target="../ink/ink1088.xml"/><Relationship Id="rId80" Type="http://schemas.openxmlformats.org/officeDocument/2006/relationships/customXml" Target="../ink/ink1061.xml"/><Relationship Id="rId155" Type="http://schemas.openxmlformats.org/officeDocument/2006/relationships/image" Target="../media/image381.png"/></Relationships>
</file>

<file path=ppt/slides/_rels/slide3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2.png"/><Relationship Id="rId21" Type="http://schemas.openxmlformats.org/officeDocument/2006/relationships/image" Target="../media/image314.png"/><Relationship Id="rId42" Type="http://schemas.openxmlformats.org/officeDocument/2006/relationships/customXml" Target="../ink/ink1124.xml"/><Relationship Id="rId63" Type="http://schemas.openxmlformats.org/officeDocument/2006/relationships/image" Target="../media/image335.png"/><Relationship Id="rId84" Type="http://schemas.openxmlformats.org/officeDocument/2006/relationships/customXml" Target="../ink/ink1145.xml"/><Relationship Id="rId138" Type="http://schemas.openxmlformats.org/officeDocument/2006/relationships/customXml" Target="../ink/ink1172.xml"/><Relationship Id="rId159" Type="http://schemas.openxmlformats.org/officeDocument/2006/relationships/image" Target="../media/image383.png"/><Relationship Id="rId170" Type="http://schemas.openxmlformats.org/officeDocument/2006/relationships/customXml" Target="../ink/ink1188.xml"/><Relationship Id="rId191" Type="http://schemas.openxmlformats.org/officeDocument/2006/relationships/image" Target="../media/image399.png"/><Relationship Id="rId107" Type="http://schemas.openxmlformats.org/officeDocument/2006/relationships/image" Target="../media/image357.png"/><Relationship Id="rId11" Type="http://schemas.openxmlformats.org/officeDocument/2006/relationships/image" Target="../media/image309.png"/><Relationship Id="rId32" Type="http://schemas.openxmlformats.org/officeDocument/2006/relationships/customXml" Target="../ink/ink1119.xml"/><Relationship Id="rId53" Type="http://schemas.openxmlformats.org/officeDocument/2006/relationships/image" Target="../media/image330.png"/><Relationship Id="rId74" Type="http://schemas.openxmlformats.org/officeDocument/2006/relationships/customXml" Target="../ink/ink1140.xml"/><Relationship Id="rId128" Type="http://schemas.openxmlformats.org/officeDocument/2006/relationships/customXml" Target="../ink/ink1167.xml"/><Relationship Id="rId149" Type="http://schemas.openxmlformats.org/officeDocument/2006/relationships/image" Target="../media/image378.png"/><Relationship Id="rId5" Type="http://schemas.openxmlformats.org/officeDocument/2006/relationships/image" Target="../media/image306.png"/><Relationship Id="rId95" Type="http://schemas.openxmlformats.org/officeDocument/2006/relationships/image" Target="../media/image351.png"/><Relationship Id="rId160" Type="http://schemas.openxmlformats.org/officeDocument/2006/relationships/customXml" Target="../ink/ink1183.xml"/><Relationship Id="rId181" Type="http://schemas.openxmlformats.org/officeDocument/2006/relationships/image" Target="../media/image394.png"/><Relationship Id="rId22" Type="http://schemas.openxmlformats.org/officeDocument/2006/relationships/customXml" Target="../ink/ink1114.xml"/><Relationship Id="rId43" Type="http://schemas.openxmlformats.org/officeDocument/2006/relationships/image" Target="../media/image325.png"/><Relationship Id="rId64" Type="http://schemas.openxmlformats.org/officeDocument/2006/relationships/customXml" Target="../ink/ink1135.xml"/><Relationship Id="rId118" Type="http://schemas.openxmlformats.org/officeDocument/2006/relationships/customXml" Target="../ink/ink1162.xml"/><Relationship Id="rId139" Type="http://schemas.openxmlformats.org/officeDocument/2006/relationships/image" Target="../media/image373.png"/><Relationship Id="rId85" Type="http://schemas.openxmlformats.org/officeDocument/2006/relationships/image" Target="../media/image346.png"/><Relationship Id="rId150" Type="http://schemas.openxmlformats.org/officeDocument/2006/relationships/customXml" Target="../ink/ink1178.xml"/><Relationship Id="rId171" Type="http://schemas.openxmlformats.org/officeDocument/2006/relationships/image" Target="../media/image389.png"/><Relationship Id="rId192" Type="http://schemas.openxmlformats.org/officeDocument/2006/relationships/customXml" Target="../ink/ink1199.xml"/><Relationship Id="rId12" Type="http://schemas.openxmlformats.org/officeDocument/2006/relationships/customXml" Target="../ink/ink1109.xml"/><Relationship Id="rId33" Type="http://schemas.openxmlformats.org/officeDocument/2006/relationships/image" Target="../media/image320.png"/><Relationship Id="rId108" Type="http://schemas.openxmlformats.org/officeDocument/2006/relationships/customXml" Target="../ink/ink1157.xml"/><Relationship Id="rId129" Type="http://schemas.openxmlformats.org/officeDocument/2006/relationships/image" Target="../media/image368.png"/><Relationship Id="rId54" Type="http://schemas.openxmlformats.org/officeDocument/2006/relationships/customXml" Target="../ink/ink1130.xml"/><Relationship Id="rId75" Type="http://schemas.openxmlformats.org/officeDocument/2006/relationships/image" Target="../media/image341.png"/><Relationship Id="rId96" Type="http://schemas.openxmlformats.org/officeDocument/2006/relationships/customXml" Target="../ink/ink1151.xml"/><Relationship Id="rId140" Type="http://schemas.openxmlformats.org/officeDocument/2006/relationships/customXml" Target="../ink/ink1173.xml"/><Relationship Id="rId161" Type="http://schemas.openxmlformats.org/officeDocument/2006/relationships/image" Target="../media/image384.png"/><Relationship Id="rId182" Type="http://schemas.openxmlformats.org/officeDocument/2006/relationships/customXml" Target="../ink/ink1194.xml"/><Relationship Id="rId6" Type="http://schemas.openxmlformats.org/officeDocument/2006/relationships/customXml" Target="../ink/ink1106.xml"/><Relationship Id="rId23" Type="http://schemas.openxmlformats.org/officeDocument/2006/relationships/image" Target="../media/image315.png"/><Relationship Id="rId119" Type="http://schemas.openxmlformats.org/officeDocument/2006/relationships/image" Target="../media/image363.png"/><Relationship Id="rId44" Type="http://schemas.openxmlformats.org/officeDocument/2006/relationships/customXml" Target="../ink/ink1125.xml"/><Relationship Id="rId65" Type="http://schemas.openxmlformats.org/officeDocument/2006/relationships/image" Target="../media/image336.png"/><Relationship Id="rId86" Type="http://schemas.openxmlformats.org/officeDocument/2006/relationships/customXml" Target="../ink/ink1146.xml"/><Relationship Id="rId130" Type="http://schemas.openxmlformats.org/officeDocument/2006/relationships/customXml" Target="../ink/ink1168.xml"/><Relationship Id="rId151" Type="http://schemas.openxmlformats.org/officeDocument/2006/relationships/image" Target="../media/image379.png"/><Relationship Id="rId172" Type="http://schemas.openxmlformats.org/officeDocument/2006/relationships/customXml" Target="../ink/ink1189.xml"/><Relationship Id="rId193" Type="http://schemas.openxmlformats.org/officeDocument/2006/relationships/image" Target="../media/image400.png"/><Relationship Id="rId13" Type="http://schemas.openxmlformats.org/officeDocument/2006/relationships/image" Target="../media/image310.png"/><Relationship Id="rId109" Type="http://schemas.openxmlformats.org/officeDocument/2006/relationships/image" Target="../media/image358.png"/><Relationship Id="rId34" Type="http://schemas.openxmlformats.org/officeDocument/2006/relationships/customXml" Target="../ink/ink1120.xml"/><Relationship Id="rId50" Type="http://schemas.openxmlformats.org/officeDocument/2006/relationships/customXml" Target="../ink/ink1128.xml"/><Relationship Id="rId55" Type="http://schemas.openxmlformats.org/officeDocument/2006/relationships/image" Target="../media/image331.png"/><Relationship Id="rId76" Type="http://schemas.openxmlformats.org/officeDocument/2006/relationships/customXml" Target="../ink/ink1141.xml"/><Relationship Id="rId97" Type="http://schemas.openxmlformats.org/officeDocument/2006/relationships/image" Target="../media/image352.png"/><Relationship Id="rId104" Type="http://schemas.openxmlformats.org/officeDocument/2006/relationships/customXml" Target="../ink/ink1155.xml"/><Relationship Id="rId120" Type="http://schemas.openxmlformats.org/officeDocument/2006/relationships/customXml" Target="../ink/ink1163.xml"/><Relationship Id="rId125" Type="http://schemas.openxmlformats.org/officeDocument/2006/relationships/image" Target="../media/image366.png"/><Relationship Id="rId141" Type="http://schemas.openxmlformats.org/officeDocument/2006/relationships/image" Target="../media/image374.png"/><Relationship Id="rId146" Type="http://schemas.openxmlformats.org/officeDocument/2006/relationships/customXml" Target="../ink/ink1176.xml"/><Relationship Id="rId167" Type="http://schemas.openxmlformats.org/officeDocument/2006/relationships/image" Target="../media/image387.png"/><Relationship Id="rId188" Type="http://schemas.openxmlformats.org/officeDocument/2006/relationships/customXml" Target="../ink/ink1197.xml"/><Relationship Id="rId7" Type="http://schemas.openxmlformats.org/officeDocument/2006/relationships/image" Target="../media/image307.png"/><Relationship Id="rId71" Type="http://schemas.openxmlformats.org/officeDocument/2006/relationships/image" Target="../media/image339.png"/><Relationship Id="rId92" Type="http://schemas.openxmlformats.org/officeDocument/2006/relationships/customXml" Target="../ink/ink1149.xml"/><Relationship Id="rId162" Type="http://schemas.openxmlformats.org/officeDocument/2006/relationships/customXml" Target="../ink/ink1184.xml"/><Relationship Id="rId183" Type="http://schemas.openxmlformats.org/officeDocument/2006/relationships/image" Target="../media/image395.png"/><Relationship Id="rId2" Type="http://schemas.openxmlformats.org/officeDocument/2006/relationships/customXml" Target="../ink/ink1104.xml"/><Relationship Id="rId29" Type="http://schemas.openxmlformats.org/officeDocument/2006/relationships/image" Target="../media/image318.png"/><Relationship Id="rId24" Type="http://schemas.openxmlformats.org/officeDocument/2006/relationships/customXml" Target="../ink/ink1115.xml"/><Relationship Id="rId40" Type="http://schemas.openxmlformats.org/officeDocument/2006/relationships/customXml" Target="../ink/ink1123.xml"/><Relationship Id="rId45" Type="http://schemas.openxmlformats.org/officeDocument/2006/relationships/image" Target="../media/image326.png"/><Relationship Id="rId66" Type="http://schemas.openxmlformats.org/officeDocument/2006/relationships/customXml" Target="../ink/ink1136.xml"/><Relationship Id="rId87" Type="http://schemas.openxmlformats.org/officeDocument/2006/relationships/image" Target="../media/image347.png"/><Relationship Id="rId110" Type="http://schemas.openxmlformats.org/officeDocument/2006/relationships/customXml" Target="../ink/ink1158.xml"/><Relationship Id="rId115" Type="http://schemas.openxmlformats.org/officeDocument/2006/relationships/image" Target="../media/image361.png"/><Relationship Id="rId131" Type="http://schemas.openxmlformats.org/officeDocument/2006/relationships/image" Target="../media/image369.png"/><Relationship Id="rId136" Type="http://schemas.openxmlformats.org/officeDocument/2006/relationships/customXml" Target="../ink/ink1171.xml"/><Relationship Id="rId157" Type="http://schemas.openxmlformats.org/officeDocument/2006/relationships/image" Target="../media/image382.png"/><Relationship Id="rId178" Type="http://schemas.openxmlformats.org/officeDocument/2006/relationships/customXml" Target="../ink/ink1192.xml"/><Relationship Id="rId61" Type="http://schemas.openxmlformats.org/officeDocument/2006/relationships/image" Target="../media/image334.png"/><Relationship Id="rId82" Type="http://schemas.openxmlformats.org/officeDocument/2006/relationships/customXml" Target="../ink/ink1144.xml"/><Relationship Id="rId152" Type="http://schemas.openxmlformats.org/officeDocument/2006/relationships/customXml" Target="../ink/ink1179.xml"/><Relationship Id="rId173" Type="http://schemas.openxmlformats.org/officeDocument/2006/relationships/image" Target="../media/image390.png"/><Relationship Id="rId194" Type="http://schemas.openxmlformats.org/officeDocument/2006/relationships/customXml" Target="../ink/ink1200.xml"/><Relationship Id="rId19" Type="http://schemas.openxmlformats.org/officeDocument/2006/relationships/image" Target="../media/image313.png"/><Relationship Id="rId14" Type="http://schemas.openxmlformats.org/officeDocument/2006/relationships/customXml" Target="../ink/ink1110.xml"/><Relationship Id="rId30" Type="http://schemas.openxmlformats.org/officeDocument/2006/relationships/customXml" Target="../ink/ink1118.xml"/><Relationship Id="rId35" Type="http://schemas.openxmlformats.org/officeDocument/2006/relationships/image" Target="../media/image321.png"/><Relationship Id="rId56" Type="http://schemas.openxmlformats.org/officeDocument/2006/relationships/customXml" Target="../ink/ink1131.xml"/><Relationship Id="rId77" Type="http://schemas.openxmlformats.org/officeDocument/2006/relationships/image" Target="../media/image342.png"/><Relationship Id="rId100" Type="http://schemas.openxmlformats.org/officeDocument/2006/relationships/customXml" Target="../ink/ink1153.xml"/><Relationship Id="rId105" Type="http://schemas.openxmlformats.org/officeDocument/2006/relationships/image" Target="../media/image356.png"/><Relationship Id="rId126" Type="http://schemas.openxmlformats.org/officeDocument/2006/relationships/customXml" Target="../ink/ink1166.xml"/><Relationship Id="rId147" Type="http://schemas.openxmlformats.org/officeDocument/2006/relationships/image" Target="../media/image377.png"/><Relationship Id="rId168" Type="http://schemas.openxmlformats.org/officeDocument/2006/relationships/customXml" Target="../ink/ink1187.xml"/><Relationship Id="rId8" Type="http://schemas.openxmlformats.org/officeDocument/2006/relationships/customXml" Target="../ink/ink1107.xml"/><Relationship Id="rId51" Type="http://schemas.openxmlformats.org/officeDocument/2006/relationships/image" Target="../media/image329.png"/><Relationship Id="rId72" Type="http://schemas.openxmlformats.org/officeDocument/2006/relationships/customXml" Target="../ink/ink1139.xml"/><Relationship Id="rId93" Type="http://schemas.openxmlformats.org/officeDocument/2006/relationships/image" Target="../media/image350.png"/><Relationship Id="rId98" Type="http://schemas.openxmlformats.org/officeDocument/2006/relationships/customXml" Target="../ink/ink1152.xml"/><Relationship Id="rId121" Type="http://schemas.openxmlformats.org/officeDocument/2006/relationships/image" Target="../media/image364.png"/><Relationship Id="rId142" Type="http://schemas.openxmlformats.org/officeDocument/2006/relationships/customXml" Target="../ink/ink1174.xml"/><Relationship Id="rId163" Type="http://schemas.openxmlformats.org/officeDocument/2006/relationships/image" Target="../media/image385.png"/><Relationship Id="rId184" Type="http://schemas.openxmlformats.org/officeDocument/2006/relationships/customXml" Target="../ink/ink1195.xml"/><Relationship Id="rId189" Type="http://schemas.openxmlformats.org/officeDocument/2006/relationships/image" Target="../media/image398.png"/><Relationship Id="rId3" Type="http://schemas.openxmlformats.org/officeDocument/2006/relationships/image" Target="../media/image305.png"/><Relationship Id="rId25" Type="http://schemas.openxmlformats.org/officeDocument/2006/relationships/image" Target="../media/image316.png"/><Relationship Id="rId46" Type="http://schemas.openxmlformats.org/officeDocument/2006/relationships/customXml" Target="../ink/ink1126.xml"/><Relationship Id="rId67" Type="http://schemas.openxmlformats.org/officeDocument/2006/relationships/image" Target="../media/image337.png"/><Relationship Id="rId116" Type="http://schemas.openxmlformats.org/officeDocument/2006/relationships/customXml" Target="../ink/ink1161.xml"/><Relationship Id="rId137" Type="http://schemas.openxmlformats.org/officeDocument/2006/relationships/image" Target="../media/image372.png"/><Relationship Id="rId158" Type="http://schemas.openxmlformats.org/officeDocument/2006/relationships/customXml" Target="../ink/ink1182.xml"/><Relationship Id="rId20" Type="http://schemas.openxmlformats.org/officeDocument/2006/relationships/customXml" Target="../ink/ink1113.xml"/><Relationship Id="rId41" Type="http://schemas.openxmlformats.org/officeDocument/2006/relationships/image" Target="../media/image324.png"/><Relationship Id="rId62" Type="http://schemas.openxmlformats.org/officeDocument/2006/relationships/customXml" Target="../ink/ink1134.xml"/><Relationship Id="rId83" Type="http://schemas.openxmlformats.org/officeDocument/2006/relationships/image" Target="../media/image345.png"/><Relationship Id="rId88" Type="http://schemas.openxmlformats.org/officeDocument/2006/relationships/customXml" Target="../ink/ink1147.xml"/><Relationship Id="rId111" Type="http://schemas.openxmlformats.org/officeDocument/2006/relationships/image" Target="../media/image359.png"/><Relationship Id="rId132" Type="http://schemas.openxmlformats.org/officeDocument/2006/relationships/customXml" Target="../ink/ink1169.xml"/><Relationship Id="rId153" Type="http://schemas.openxmlformats.org/officeDocument/2006/relationships/image" Target="../media/image380.png"/><Relationship Id="rId174" Type="http://schemas.openxmlformats.org/officeDocument/2006/relationships/customXml" Target="../ink/ink1190.xml"/><Relationship Id="rId179" Type="http://schemas.openxmlformats.org/officeDocument/2006/relationships/image" Target="../media/image393.png"/><Relationship Id="rId195" Type="http://schemas.openxmlformats.org/officeDocument/2006/relationships/image" Target="../media/image401.png"/><Relationship Id="rId190" Type="http://schemas.openxmlformats.org/officeDocument/2006/relationships/customXml" Target="../ink/ink1198.xml"/><Relationship Id="rId15" Type="http://schemas.openxmlformats.org/officeDocument/2006/relationships/image" Target="../media/image311.png"/><Relationship Id="rId36" Type="http://schemas.openxmlformats.org/officeDocument/2006/relationships/customXml" Target="../ink/ink1121.xml"/><Relationship Id="rId57" Type="http://schemas.openxmlformats.org/officeDocument/2006/relationships/image" Target="../media/image332.png"/><Relationship Id="rId106" Type="http://schemas.openxmlformats.org/officeDocument/2006/relationships/customXml" Target="../ink/ink1156.xml"/><Relationship Id="rId127" Type="http://schemas.openxmlformats.org/officeDocument/2006/relationships/image" Target="../media/image367.png"/><Relationship Id="rId10" Type="http://schemas.openxmlformats.org/officeDocument/2006/relationships/customXml" Target="../ink/ink1108.xml"/><Relationship Id="rId31" Type="http://schemas.openxmlformats.org/officeDocument/2006/relationships/image" Target="../media/image319.png"/><Relationship Id="rId52" Type="http://schemas.openxmlformats.org/officeDocument/2006/relationships/customXml" Target="../ink/ink1129.xml"/><Relationship Id="rId73" Type="http://schemas.openxmlformats.org/officeDocument/2006/relationships/image" Target="../media/image340.png"/><Relationship Id="rId78" Type="http://schemas.openxmlformats.org/officeDocument/2006/relationships/customXml" Target="../ink/ink1142.xml"/><Relationship Id="rId94" Type="http://schemas.openxmlformats.org/officeDocument/2006/relationships/customXml" Target="../ink/ink1150.xml"/><Relationship Id="rId99" Type="http://schemas.openxmlformats.org/officeDocument/2006/relationships/image" Target="../media/image353.png"/><Relationship Id="rId101" Type="http://schemas.openxmlformats.org/officeDocument/2006/relationships/image" Target="../media/image354.png"/><Relationship Id="rId122" Type="http://schemas.openxmlformats.org/officeDocument/2006/relationships/customXml" Target="../ink/ink1164.xml"/><Relationship Id="rId143" Type="http://schemas.openxmlformats.org/officeDocument/2006/relationships/image" Target="../media/image375.png"/><Relationship Id="rId148" Type="http://schemas.openxmlformats.org/officeDocument/2006/relationships/customXml" Target="../ink/ink1177.xml"/><Relationship Id="rId164" Type="http://schemas.openxmlformats.org/officeDocument/2006/relationships/customXml" Target="../ink/ink1185.xml"/><Relationship Id="rId169" Type="http://schemas.openxmlformats.org/officeDocument/2006/relationships/image" Target="../media/image388.png"/><Relationship Id="rId185" Type="http://schemas.openxmlformats.org/officeDocument/2006/relationships/image" Target="../media/image396.png"/><Relationship Id="rId4" Type="http://schemas.openxmlformats.org/officeDocument/2006/relationships/customXml" Target="../ink/ink1105.xml"/><Relationship Id="rId9" Type="http://schemas.openxmlformats.org/officeDocument/2006/relationships/image" Target="../media/image308.png"/><Relationship Id="rId180" Type="http://schemas.openxmlformats.org/officeDocument/2006/relationships/customXml" Target="../ink/ink1193.xml"/><Relationship Id="rId26" Type="http://schemas.openxmlformats.org/officeDocument/2006/relationships/customXml" Target="../ink/ink1116.xml"/><Relationship Id="rId47" Type="http://schemas.openxmlformats.org/officeDocument/2006/relationships/image" Target="../media/image327.png"/><Relationship Id="rId68" Type="http://schemas.openxmlformats.org/officeDocument/2006/relationships/customXml" Target="../ink/ink1137.xml"/><Relationship Id="rId89" Type="http://schemas.openxmlformats.org/officeDocument/2006/relationships/image" Target="../media/image348.png"/><Relationship Id="rId112" Type="http://schemas.openxmlformats.org/officeDocument/2006/relationships/customXml" Target="../ink/ink1159.xml"/><Relationship Id="rId133" Type="http://schemas.openxmlformats.org/officeDocument/2006/relationships/image" Target="../media/image370.png"/><Relationship Id="rId154" Type="http://schemas.openxmlformats.org/officeDocument/2006/relationships/customXml" Target="../ink/ink1180.xml"/><Relationship Id="rId175" Type="http://schemas.openxmlformats.org/officeDocument/2006/relationships/image" Target="../media/image391.png"/><Relationship Id="rId16" Type="http://schemas.openxmlformats.org/officeDocument/2006/relationships/customXml" Target="../ink/ink1111.xml"/><Relationship Id="rId37" Type="http://schemas.openxmlformats.org/officeDocument/2006/relationships/image" Target="../media/image322.png"/><Relationship Id="rId58" Type="http://schemas.openxmlformats.org/officeDocument/2006/relationships/customXml" Target="../ink/ink1132.xml"/><Relationship Id="rId79" Type="http://schemas.openxmlformats.org/officeDocument/2006/relationships/image" Target="../media/image343.png"/><Relationship Id="rId102" Type="http://schemas.openxmlformats.org/officeDocument/2006/relationships/customXml" Target="../ink/ink1154.xml"/><Relationship Id="rId123" Type="http://schemas.openxmlformats.org/officeDocument/2006/relationships/image" Target="../media/image365.png"/><Relationship Id="rId144" Type="http://schemas.openxmlformats.org/officeDocument/2006/relationships/customXml" Target="../ink/ink1175.xml"/><Relationship Id="rId90" Type="http://schemas.openxmlformats.org/officeDocument/2006/relationships/customXml" Target="../ink/ink1148.xml"/><Relationship Id="rId165" Type="http://schemas.openxmlformats.org/officeDocument/2006/relationships/image" Target="../media/image386.png"/><Relationship Id="rId186" Type="http://schemas.openxmlformats.org/officeDocument/2006/relationships/customXml" Target="../ink/ink1196.xml"/><Relationship Id="rId27" Type="http://schemas.openxmlformats.org/officeDocument/2006/relationships/image" Target="../media/image317.png"/><Relationship Id="rId48" Type="http://schemas.openxmlformats.org/officeDocument/2006/relationships/customXml" Target="../ink/ink1127.xml"/><Relationship Id="rId69" Type="http://schemas.openxmlformats.org/officeDocument/2006/relationships/image" Target="../media/image338.png"/><Relationship Id="rId113" Type="http://schemas.openxmlformats.org/officeDocument/2006/relationships/image" Target="../media/image360.png"/><Relationship Id="rId134" Type="http://schemas.openxmlformats.org/officeDocument/2006/relationships/customXml" Target="../ink/ink1170.xml"/><Relationship Id="rId80" Type="http://schemas.openxmlformats.org/officeDocument/2006/relationships/customXml" Target="../ink/ink1143.xml"/><Relationship Id="rId155" Type="http://schemas.openxmlformats.org/officeDocument/2006/relationships/image" Target="../media/image381.png"/><Relationship Id="rId176" Type="http://schemas.openxmlformats.org/officeDocument/2006/relationships/customXml" Target="../ink/ink1191.xml"/><Relationship Id="rId17" Type="http://schemas.openxmlformats.org/officeDocument/2006/relationships/image" Target="../media/image312.png"/><Relationship Id="rId38" Type="http://schemas.openxmlformats.org/officeDocument/2006/relationships/customXml" Target="../ink/ink1122.xml"/><Relationship Id="rId59" Type="http://schemas.openxmlformats.org/officeDocument/2006/relationships/image" Target="../media/image333.png"/><Relationship Id="rId103" Type="http://schemas.openxmlformats.org/officeDocument/2006/relationships/image" Target="../media/image355.png"/><Relationship Id="rId124" Type="http://schemas.openxmlformats.org/officeDocument/2006/relationships/customXml" Target="../ink/ink1165.xml"/><Relationship Id="rId70" Type="http://schemas.openxmlformats.org/officeDocument/2006/relationships/customXml" Target="../ink/ink1138.xml"/><Relationship Id="rId91" Type="http://schemas.openxmlformats.org/officeDocument/2006/relationships/image" Target="../media/image349.png"/><Relationship Id="rId145" Type="http://schemas.openxmlformats.org/officeDocument/2006/relationships/image" Target="../media/image376.png"/><Relationship Id="rId166" Type="http://schemas.openxmlformats.org/officeDocument/2006/relationships/customXml" Target="../ink/ink1186.xml"/><Relationship Id="rId187" Type="http://schemas.openxmlformats.org/officeDocument/2006/relationships/image" Target="../media/image397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117.xml"/><Relationship Id="rId49" Type="http://schemas.openxmlformats.org/officeDocument/2006/relationships/image" Target="../media/image328.png"/><Relationship Id="rId114" Type="http://schemas.openxmlformats.org/officeDocument/2006/relationships/customXml" Target="../ink/ink1160.xml"/><Relationship Id="rId60" Type="http://schemas.openxmlformats.org/officeDocument/2006/relationships/customXml" Target="../ink/ink1133.xml"/><Relationship Id="rId81" Type="http://schemas.openxmlformats.org/officeDocument/2006/relationships/image" Target="../media/image344.png"/><Relationship Id="rId135" Type="http://schemas.openxmlformats.org/officeDocument/2006/relationships/image" Target="../media/image371.png"/><Relationship Id="rId156" Type="http://schemas.openxmlformats.org/officeDocument/2006/relationships/customXml" Target="../ink/ink1181.xml"/><Relationship Id="rId177" Type="http://schemas.openxmlformats.org/officeDocument/2006/relationships/image" Target="../media/image392.png"/><Relationship Id="rId18" Type="http://schemas.openxmlformats.org/officeDocument/2006/relationships/customXml" Target="../ink/ink1112.xml"/><Relationship Id="rId39" Type="http://schemas.openxmlformats.org/officeDocument/2006/relationships/image" Target="../media/image32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01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5" Type="http://schemas.openxmlformats.org/officeDocument/2006/relationships/customXml" Target="../ink/ink1202.xml"/><Relationship Id="rId4" Type="http://schemas.openxmlformats.org/officeDocument/2006/relationships/image" Target="../media/image61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customXml" Target="../ink/ink31.xml"/><Relationship Id="rId26" Type="http://schemas.openxmlformats.org/officeDocument/2006/relationships/customXml" Target="../ink/ink35.xml"/><Relationship Id="rId3" Type="http://schemas.openxmlformats.org/officeDocument/2006/relationships/image" Target="../media/image3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customXml" Target="../ink/ink28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2" Type="http://schemas.openxmlformats.org/officeDocument/2006/relationships/customXml" Target="../ink/ink23.xml"/><Relationship Id="rId16" Type="http://schemas.openxmlformats.org/officeDocument/2006/relationships/customXml" Target="../ink/ink30.xml"/><Relationship Id="rId20" Type="http://schemas.openxmlformats.org/officeDocument/2006/relationships/customXml" Target="../ink/ink32.xml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11" Type="http://schemas.openxmlformats.org/officeDocument/2006/relationships/image" Target="../media/image10.png"/><Relationship Id="rId24" Type="http://schemas.openxmlformats.org/officeDocument/2006/relationships/customXml" Target="../ink/ink34.xml"/><Relationship Id="rId32" Type="http://schemas.openxmlformats.org/officeDocument/2006/relationships/customXml" Target="../ink/ink38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customXml" Target="../ink/ink36.xml"/><Relationship Id="rId10" Type="http://schemas.openxmlformats.org/officeDocument/2006/relationships/customXml" Target="../ink/ink27.xml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" Type="http://schemas.openxmlformats.org/officeDocument/2006/relationships/customXml" Target="../ink/ink24.xml"/><Relationship Id="rId9" Type="http://schemas.openxmlformats.org/officeDocument/2006/relationships/image" Target="../media/image9.png"/><Relationship Id="rId14" Type="http://schemas.openxmlformats.org/officeDocument/2006/relationships/customXml" Target="../ink/ink29.xml"/><Relationship Id="rId22" Type="http://schemas.openxmlformats.org/officeDocument/2006/relationships/customXml" Target="../ink/ink33.xml"/><Relationship Id="rId27" Type="http://schemas.openxmlformats.org/officeDocument/2006/relationships/image" Target="../media/image18.png"/><Relationship Id="rId30" Type="http://schemas.openxmlformats.org/officeDocument/2006/relationships/customXml" Target="../ink/ink37.xml"/><Relationship Id="rId8" Type="http://schemas.openxmlformats.org/officeDocument/2006/relationships/customXml" Target="../ink/ink26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08.xml"/><Relationship Id="rId18" Type="http://schemas.openxmlformats.org/officeDocument/2006/relationships/image" Target="../media/image690.png"/><Relationship Id="rId26" Type="http://schemas.openxmlformats.org/officeDocument/2006/relationships/image" Target="../media/image730.png"/><Relationship Id="rId39" Type="http://schemas.openxmlformats.org/officeDocument/2006/relationships/customXml" Target="../ink/ink1221.xml"/><Relationship Id="rId21" Type="http://schemas.openxmlformats.org/officeDocument/2006/relationships/customXml" Target="../ink/ink1212.xml"/><Relationship Id="rId34" Type="http://schemas.openxmlformats.org/officeDocument/2006/relationships/image" Target="../media/image77.png"/><Relationship Id="rId42" Type="http://schemas.openxmlformats.org/officeDocument/2006/relationships/image" Target="../media/image81.png"/><Relationship Id="rId7" Type="http://schemas.openxmlformats.org/officeDocument/2006/relationships/customXml" Target="../ink/ink1205.xml"/><Relationship Id="rId2" Type="http://schemas.openxmlformats.org/officeDocument/2006/relationships/image" Target="../media/image75.png"/><Relationship Id="rId16" Type="http://schemas.openxmlformats.org/officeDocument/2006/relationships/image" Target="../media/image680.png"/><Relationship Id="rId29" Type="http://schemas.openxmlformats.org/officeDocument/2006/relationships/customXml" Target="../ink/ink12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11" Type="http://schemas.openxmlformats.org/officeDocument/2006/relationships/customXml" Target="../ink/ink1207.xml"/><Relationship Id="rId24" Type="http://schemas.openxmlformats.org/officeDocument/2006/relationships/image" Target="../media/image720.png"/><Relationship Id="rId32" Type="http://schemas.openxmlformats.org/officeDocument/2006/relationships/image" Target="../media/image76.png"/><Relationship Id="rId37" Type="http://schemas.openxmlformats.org/officeDocument/2006/relationships/customXml" Target="../ink/ink1220.xml"/><Relationship Id="rId40" Type="http://schemas.openxmlformats.org/officeDocument/2006/relationships/image" Target="../media/image80.png"/><Relationship Id="rId45" Type="http://schemas.openxmlformats.org/officeDocument/2006/relationships/customXml" Target="../ink/ink1224.xml"/><Relationship Id="rId5" Type="http://schemas.openxmlformats.org/officeDocument/2006/relationships/customXml" Target="../ink/ink1204.xml"/><Relationship Id="rId15" Type="http://schemas.openxmlformats.org/officeDocument/2006/relationships/customXml" Target="../ink/ink1209.xml"/><Relationship Id="rId23" Type="http://schemas.openxmlformats.org/officeDocument/2006/relationships/customXml" Target="../ink/ink1213.xml"/><Relationship Id="rId28" Type="http://schemas.openxmlformats.org/officeDocument/2006/relationships/image" Target="../media/image740.png"/><Relationship Id="rId36" Type="http://schemas.openxmlformats.org/officeDocument/2006/relationships/image" Target="../media/image78.png"/><Relationship Id="rId10" Type="http://schemas.openxmlformats.org/officeDocument/2006/relationships/image" Target="../media/image650.png"/><Relationship Id="rId19" Type="http://schemas.openxmlformats.org/officeDocument/2006/relationships/customXml" Target="../ink/ink1211.xml"/><Relationship Id="rId31" Type="http://schemas.openxmlformats.org/officeDocument/2006/relationships/customXml" Target="../ink/ink1217.xml"/><Relationship Id="rId44" Type="http://schemas.openxmlformats.org/officeDocument/2006/relationships/image" Target="../media/image82.png"/><Relationship Id="rId4" Type="http://schemas.openxmlformats.org/officeDocument/2006/relationships/image" Target="../media/image611.png"/><Relationship Id="rId9" Type="http://schemas.openxmlformats.org/officeDocument/2006/relationships/customXml" Target="../ink/ink1206.xml"/><Relationship Id="rId14" Type="http://schemas.openxmlformats.org/officeDocument/2006/relationships/image" Target="../media/image670.png"/><Relationship Id="rId22" Type="http://schemas.openxmlformats.org/officeDocument/2006/relationships/image" Target="../media/image711.png"/><Relationship Id="rId27" Type="http://schemas.openxmlformats.org/officeDocument/2006/relationships/customXml" Target="../ink/ink1215.xml"/><Relationship Id="rId30" Type="http://schemas.openxmlformats.org/officeDocument/2006/relationships/image" Target="../media/image750.png"/><Relationship Id="rId35" Type="http://schemas.openxmlformats.org/officeDocument/2006/relationships/customXml" Target="../ink/ink1219.xml"/><Relationship Id="rId43" Type="http://schemas.openxmlformats.org/officeDocument/2006/relationships/customXml" Target="../ink/ink1223.xml"/><Relationship Id="rId8" Type="http://schemas.openxmlformats.org/officeDocument/2006/relationships/image" Target="../media/image640.png"/><Relationship Id="rId3" Type="http://schemas.openxmlformats.org/officeDocument/2006/relationships/customXml" Target="../ink/ink1203.xml"/><Relationship Id="rId12" Type="http://schemas.openxmlformats.org/officeDocument/2006/relationships/image" Target="../media/image660.png"/><Relationship Id="rId17" Type="http://schemas.openxmlformats.org/officeDocument/2006/relationships/customXml" Target="../ink/ink1210.xml"/><Relationship Id="rId25" Type="http://schemas.openxmlformats.org/officeDocument/2006/relationships/customXml" Target="../ink/ink1214.xml"/><Relationship Id="rId33" Type="http://schemas.openxmlformats.org/officeDocument/2006/relationships/customXml" Target="../ink/ink1218.xml"/><Relationship Id="rId38" Type="http://schemas.openxmlformats.org/officeDocument/2006/relationships/image" Target="../media/image79.png"/><Relationship Id="rId46" Type="http://schemas.openxmlformats.org/officeDocument/2006/relationships/image" Target="../media/image83.png"/><Relationship Id="rId20" Type="http://schemas.openxmlformats.org/officeDocument/2006/relationships/image" Target="../media/image700.png"/><Relationship Id="rId41" Type="http://schemas.openxmlformats.org/officeDocument/2006/relationships/customXml" Target="../ink/ink1222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30.xml"/><Relationship Id="rId18" Type="http://schemas.openxmlformats.org/officeDocument/2006/relationships/image" Target="../media/image690.png"/><Relationship Id="rId26" Type="http://schemas.openxmlformats.org/officeDocument/2006/relationships/image" Target="../media/image730.png"/><Relationship Id="rId39" Type="http://schemas.openxmlformats.org/officeDocument/2006/relationships/customXml" Target="../ink/ink1243.xml"/><Relationship Id="rId21" Type="http://schemas.openxmlformats.org/officeDocument/2006/relationships/customXml" Target="../ink/ink1234.xml"/><Relationship Id="rId34" Type="http://schemas.openxmlformats.org/officeDocument/2006/relationships/image" Target="../media/image76.png"/><Relationship Id="rId42" Type="http://schemas.openxmlformats.org/officeDocument/2006/relationships/image" Target="../media/image80.png"/><Relationship Id="rId47" Type="http://schemas.openxmlformats.org/officeDocument/2006/relationships/customXml" Target="../ink/ink1247.xml"/><Relationship Id="rId50" Type="http://schemas.openxmlformats.org/officeDocument/2006/relationships/image" Target="../media/image86.png"/><Relationship Id="rId55" Type="http://schemas.openxmlformats.org/officeDocument/2006/relationships/customXml" Target="../ink/ink1251.xml"/><Relationship Id="rId7" Type="http://schemas.openxmlformats.org/officeDocument/2006/relationships/customXml" Target="../ink/ink1227.xml"/><Relationship Id="rId2" Type="http://schemas.openxmlformats.org/officeDocument/2006/relationships/image" Target="../media/image75.png"/><Relationship Id="rId16" Type="http://schemas.openxmlformats.org/officeDocument/2006/relationships/image" Target="../media/image680.png"/><Relationship Id="rId29" Type="http://schemas.openxmlformats.org/officeDocument/2006/relationships/customXml" Target="../ink/ink1238.xml"/><Relationship Id="rId11" Type="http://schemas.openxmlformats.org/officeDocument/2006/relationships/customXml" Target="../ink/ink1229.xml"/><Relationship Id="rId24" Type="http://schemas.openxmlformats.org/officeDocument/2006/relationships/image" Target="../media/image720.png"/><Relationship Id="rId32" Type="http://schemas.openxmlformats.org/officeDocument/2006/relationships/image" Target="../media/image750.png"/><Relationship Id="rId37" Type="http://schemas.openxmlformats.org/officeDocument/2006/relationships/customXml" Target="../ink/ink1242.xml"/><Relationship Id="rId40" Type="http://schemas.openxmlformats.org/officeDocument/2006/relationships/image" Target="../media/image79.png"/><Relationship Id="rId45" Type="http://schemas.openxmlformats.org/officeDocument/2006/relationships/customXml" Target="../ink/ink1246.xml"/><Relationship Id="rId53" Type="http://schemas.openxmlformats.org/officeDocument/2006/relationships/customXml" Target="../ink/ink1250.xml"/><Relationship Id="rId5" Type="http://schemas.openxmlformats.org/officeDocument/2006/relationships/customXml" Target="../ink/ink1226.xml"/><Relationship Id="rId10" Type="http://schemas.openxmlformats.org/officeDocument/2006/relationships/image" Target="../media/image650.png"/><Relationship Id="rId19" Type="http://schemas.openxmlformats.org/officeDocument/2006/relationships/customXml" Target="../ink/ink1233.xml"/><Relationship Id="rId31" Type="http://schemas.openxmlformats.org/officeDocument/2006/relationships/customXml" Target="../ink/ink1239.xml"/><Relationship Id="rId44" Type="http://schemas.openxmlformats.org/officeDocument/2006/relationships/image" Target="../media/image81.png"/><Relationship Id="rId52" Type="http://schemas.openxmlformats.org/officeDocument/2006/relationships/image" Target="../media/image87.png"/><Relationship Id="rId4" Type="http://schemas.openxmlformats.org/officeDocument/2006/relationships/image" Target="../media/image611.png"/><Relationship Id="rId9" Type="http://schemas.openxmlformats.org/officeDocument/2006/relationships/customXml" Target="../ink/ink1228.xml"/><Relationship Id="rId14" Type="http://schemas.openxmlformats.org/officeDocument/2006/relationships/image" Target="../media/image670.png"/><Relationship Id="rId22" Type="http://schemas.openxmlformats.org/officeDocument/2006/relationships/image" Target="../media/image711.png"/><Relationship Id="rId27" Type="http://schemas.openxmlformats.org/officeDocument/2006/relationships/customXml" Target="../ink/ink1237.xml"/><Relationship Id="rId30" Type="http://schemas.openxmlformats.org/officeDocument/2006/relationships/image" Target="../media/image740.png"/><Relationship Id="rId35" Type="http://schemas.openxmlformats.org/officeDocument/2006/relationships/customXml" Target="../ink/ink1241.xml"/><Relationship Id="rId43" Type="http://schemas.openxmlformats.org/officeDocument/2006/relationships/customXml" Target="../ink/ink1245.xml"/><Relationship Id="rId48" Type="http://schemas.openxmlformats.org/officeDocument/2006/relationships/image" Target="../media/image85.png"/><Relationship Id="rId56" Type="http://schemas.openxmlformats.org/officeDocument/2006/relationships/image" Target="../media/image89.png"/><Relationship Id="rId8" Type="http://schemas.openxmlformats.org/officeDocument/2006/relationships/image" Target="../media/image640.png"/><Relationship Id="rId51" Type="http://schemas.openxmlformats.org/officeDocument/2006/relationships/customXml" Target="../ink/ink1249.xml"/><Relationship Id="rId3" Type="http://schemas.openxmlformats.org/officeDocument/2006/relationships/customXml" Target="../ink/ink1225.xml"/><Relationship Id="rId12" Type="http://schemas.openxmlformats.org/officeDocument/2006/relationships/image" Target="../media/image660.png"/><Relationship Id="rId17" Type="http://schemas.openxmlformats.org/officeDocument/2006/relationships/customXml" Target="../ink/ink1232.xml"/><Relationship Id="rId25" Type="http://schemas.openxmlformats.org/officeDocument/2006/relationships/customXml" Target="../ink/ink1236.xml"/><Relationship Id="rId33" Type="http://schemas.openxmlformats.org/officeDocument/2006/relationships/customXml" Target="../ink/ink1240.xml"/><Relationship Id="rId38" Type="http://schemas.openxmlformats.org/officeDocument/2006/relationships/image" Target="../media/image78.png"/><Relationship Id="rId46" Type="http://schemas.openxmlformats.org/officeDocument/2006/relationships/image" Target="../media/image82.png"/><Relationship Id="rId20" Type="http://schemas.openxmlformats.org/officeDocument/2006/relationships/image" Target="../media/image700.png"/><Relationship Id="rId41" Type="http://schemas.openxmlformats.org/officeDocument/2006/relationships/customXml" Target="../ink/ink1244.xml"/><Relationship Id="rId54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15" Type="http://schemas.openxmlformats.org/officeDocument/2006/relationships/customXml" Target="../ink/ink1231.xml"/><Relationship Id="rId23" Type="http://schemas.openxmlformats.org/officeDocument/2006/relationships/customXml" Target="../ink/ink1235.xml"/><Relationship Id="rId28" Type="http://schemas.openxmlformats.org/officeDocument/2006/relationships/image" Target="../media/image84.png"/><Relationship Id="rId36" Type="http://schemas.openxmlformats.org/officeDocument/2006/relationships/image" Target="../media/image77.png"/><Relationship Id="rId49" Type="http://schemas.openxmlformats.org/officeDocument/2006/relationships/customXml" Target="../ink/ink1248.xml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40.png"/><Relationship Id="rId21" Type="http://schemas.openxmlformats.org/officeDocument/2006/relationships/customXml" Target="../ink/ink1261.xml"/><Relationship Id="rId42" Type="http://schemas.openxmlformats.org/officeDocument/2006/relationships/image" Target="../media/image82.png"/><Relationship Id="rId47" Type="http://schemas.openxmlformats.org/officeDocument/2006/relationships/customXml" Target="../ink/ink1274.xml"/><Relationship Id="rId63" Type="http://schemas.openxmlformats.org/officeDocument/2006/relationships/customXml" Target="../ink/ink1282.xml"/><Relationship Id="rId68" Type="http://schemas.openxmlformats.org/officeDocument/2006/relationships/image" Target="../media/image98.png"/><Relationship Id="rId16" Type="http://schemas.openxmlformats.org/officeDocument/2006/relationships/image" Target="../media/image700.png"/><Relationship Id="rId11" Type="http://schemas.openxmlformats.org/officeDocument/2006/relationships/customXml" Target="../ink/ink1256.xml"/><Relationship Id="rId24" Type="http://schemas.openxmlformats.org/officeDocument/2006/relationships/image" Target="../media/image84.png"/><Relationship Id="rId32" Type="http://schemas.openxmlformats.org/officeDocument/2006/relationships/image" Target="../media/image77.png"/><Relationship Id="rId37" Type="http://schemas.openxmlformats.org/officeDocument/2006/relationships/customXml" Target="../ink/ink1269.xml"/><Relationship Id="rId40" Type="http://schemas.openxmlformats.org/officeDocument/2006/relationships/image" Target="../media/image81.png"/><Relationship Id="rId45" Type="http://schemas.openxmlformats.org/officeDocument/2006/relationships/customXml" Target="../ink/ink1273.xml"/><Relationship Id="rId53" Type="http://schemas.openxmlformats.org/officeDocument/2006/relationships/customXml" Target="../ink/ink1277.xml"/><Relationship Id="rId58" Type="http://schemas.openxmlformats.org/officeDocument/2006/relationships/image" Target="../media/image93.png"/><Relationship Id="rId66" Type="http://schemas.openxmlformats.org/officeDocument/2006/relationships/image" Target="../media/image97.png"/><Relationship Id="rId74" Type="http://schemas.openxmlformats.org/officeDocument/2006/relationships/image" Target="../media/image101.png"/><Relationship Id="rId79" Type="http://schemas.openxmlformats.org/officeDocument/2006/relationships/customXml" Target="../ink/ink1290.xml"/><Relationship Id="rId5" Type="http://schemas.openxmlformats.org/officeDocument/2006/relationships/customXml" Target="../ink/ink1253.xml"/><Relationship Id="rId61" Type="http://schemas.openxmlformats.org/officeDocument/2006/relationships/customXml" Target="../ink/ink1281.xml"/><Relationship Id="rId19" Type="http://schemas.openxmlformats.org/officeDocument/2006/relationships/customXml" Target="../ink/ink1260.xml"/><Relationship Id="rId14" Type="http://schemas.openxmlformats.org/officeDocument/2006/relationships/image" Target="../media/image690.png"/><Relationship Id="rId22" Type="http://schemas.openxmlformats.org/officeDocument/2006/relationships/image" Target="../media/image730.png"/><Relationship Id="rId27" Type="http://schemas.openxmlformats.org/officeDocument/2006/relationships/customXml" Target="../ink/ink1264.xml"/><Relationship Id="rId30" Type="http://schemas.openxmlformats.org/officeDocument/2006/relationships/image" Target="../media/image76.png"/><Relationship Id="rId35" Type="http://schemas.openxmlformats.org/officeDocument/2006/relationships/customXml" Target="../ink/ink1268.xml"/><Relationship Id="rId43" Type="http://schemas.openxmlformats.org/officeDocument/2006/relationships/customXml" Target="../ink/ink1272.xml"/><Relationship Id="rId48" Type="http://schemas.openxmlformats.org/officeDocument/2006/relationships/image" Target="../media/image87.png"/><Relationship Id="rId56" Type="http://schemas.openxmlformats.org/officeDocument/2006/relationships/image" Target="../media/image92.png"/><Relationship Id="rId64" Type="http://schemas.openxmlformats.org/officeDocument/2006/relationships/image" Target="../media/image96.png"/><Relationship Id="rId69" Type="http://schemas.openxmlformats.org/officeDocument/2006/relationships/customXml" Target="../ink/ink1285.xml"/><Relationship Id="rId77" Type="http://schemas.openxmlformats.org/officeDocument/2006/relationships/customXml" Target="../ink/ink1289.xml"/><Relationship Id="rId8" Type="http://schemas.openxmlformats.org/officeDocument/2006/relationships/image" Target="../media/image660.png"/><Relationship Id="rId51" Type="http://schemas.openxmlformats.org/officeDocument/2006/relationships/customXml" Target="../ink/ink1276.xml"/><Relationship Id="rId72" Type="http://schemas.openxmlformats.org/officeDocument/2006/relationships/image" Target="../media/image100.png"/><Relationship Id="rId80" Type="http://schemas.openxmlformats.org/officeDocument/2006/relationships/image" Target="../media/image104.png"/><Relationship Id="rId3" Type="http://schemas.openxmlformats.org/officeDocument/2006/relationships/customXml" Target="../ink/ink1252.xml"/><Relationship Id="rId12" Type="http://schemas.openxmlformats.org/officeDocument/2006/relationships/image" Target="../media/image680.png"/><Relationship Id="rId17" Type="http://schemas.openxmlformats.org/officeDocument/2006/relationships/customXml" Target="../ink/ink1259.xml"/><Relationship Id="rId25" Type="http://schemas.openxmlformats.org/officeDocument/2006/relationships/customXml" Target="../ink/ink1263.xml"/><Relationship Id="rId33" Type="http://schemas.openxmlformats.org/officeDocument/2006/relationships/customXml" Target="../ink/ink1267.xml"/><Relationship Id="rId38" Type="http://schemas.openxmlformats.org/officeDocument/2006/relationships/image" Target="../media/image80.png"/><Relationship Id="rId46" Type="http://schemas.openxmlformats.org/officeDocument/2006/relationships/image" Target="../media/image86.png"/><Relationship Id="rId59" Type="http://schemas.openxmlformats.org/officeDocument/2006/relationships/customXml" Target="../ink/ink1280.xml"/><Relationship Id="rId67" Type="http://schemas.openxmlformats.org/officeDocument/2006/relationships/customXml" Target="../ink/ink1284.xml"/><Relationship Id="rId20" Type="http://schemas.openxmlformats.org/officeDocument/2006/relationships/image" Target="../media/image720.png"/><Relationship Id="rId41" Type="http://schemas.openxmlformats.org/officeDocument/2006/relationships/customXml" Target="../ink/ink1271.xml"/><Relationship Id="rId54" Type="http://schemas.openxmlformats.org/officeDocument/2006/relationships/image" Target="../media/image91.png"/><Relationship Id="rId62" Type="http://schemas.openxmlformats.org/officeDocument/2006/relationships/image" Target="../media/image95.png"/><Relationship Id="rId70" Type="http://schemas.openxmlformats.org/officeDocument/2006/relationships/image" Target="../media/image99.png"/><Relationship Id="rId75" Type="http://schemas.openxmlformats.org/officeDocument/2006/relationships/customXml" Target="../ink/ink12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15" Type="http://schemas.openxmlformats.org/officeDocument/2006/relationships/customXml" Target="../ink/ink1258.xml"/><Relationship Id="rId23" Type="http://schemas.openxmlformats.org/officeDocument/2006/relationships/customXml" Target="../ink/ink1262.xml"/><Relationship Id="rId28" Type="http://schemas.openxmlformats.org/officeDocument/2006/relationships/image" Target="../media/image750.png"/><Relationship Id="rId36" Type="http://schemas.openxmlformats.org/officeDocument/2006/relationships/image" Target="../media/image79.png"/><Relationship Id="rId49" Type="http://schemas.openxmlformats.org/officeDocument/2006/relationships/customXml" Target="../ink/ink1275.xml"/><Relationship Id="rId57" Type="http://schemas.openxmlformats.org/officeDocument/2006/relationships/customXml" Target="../ink/ink1279.xml"/><Relationship Id="rId10" Type="http://schemas.openxmlformats.org/officeDocument/2006/relationships/image" Target="../media/image670.png"/><Relationship Id="rId31" Type="http://schemas.openxmlformats.org/officeDocument/2006/relationships/customXml" Target="../ink/ink1266.xml"/><Relationship Id="rId44" Type="http://schemas.openxmlformats.org/officeDocument/2006/relationships/image" Target="../media/image85.png"/><Relationship Id="rId52" Type="http://schemas.openxmlformats.org/officeDocument/2006/relationships/image" Target="../media/image90.png"/><Relationship Id="rId60" Type="http://schemas.openxmlformats.org/officeDocument/2006/relationships/image" Target="../media/image94.png"/><Relationship Id="rId65" Type="http://schemas.openxmlformats.org/officeDocument/2006/relationships/customXml" Target="../ink/ink1283.xml"/><Relationship Id="rId73" Type="http://schemas.openxmlformats.org/officeDocument/2006/relationships/customXml" Target="../ink/ink1287.xml"/><Relationship Id="rId78" Type="http://schemas.openxmlformats.org/officeDocument/2006/relationships/image" Target="../media/image103.png"/><Relationship Id="rId4" Type="http://schemas.openxmlformats.org/officeDocument/2006/relationships/image" Target="../media/image611.png"/><Relationship Id="rId9" Type="http://schemas.openxmlformats.org/officeDocument/2006/relationships/customXml" Target="../ink/ink1255.xml"/><Relationship Id="rId13" Type="http://schemas.openxmlformats.org/officeDocument/2006/relationships/customXml" Target="../ink/ink1257.xml"/><Relationship Id="rId18" Type="http://schemas.openxmlformats.org/officeDocument/2006/relationships/image" Target="../media/image711.png"/><Relationship Id="rId39" Type="http://schemas.openxmlformats.org/officeDocument/2006/relationships/customXml" Target="../ink/ink1270.xml"/><Relationship Id="rId34" Type="http://schemas.openxmlformats.org/officeDocument/2006/relationships/image" Target="../media/image78.png"/><Relationship Id="rId50" Type="http://schemas.openxmlformats.org/officeDocument/2006/relationships/image" Target="../media/image88.png"/><Relationship Id="rId55" Type="http://schemas.openxmlformats.org/officeDocument/2006/relationships/customXml" Target="../ink/ink1278.xml"/><Relationship Id="rId76" Type="http://schemas.openxmlformats.org/officeDocument/2006/relationships/image" Target="../media/image102.png"/><Relationship Id="rId7" Type="http://schemas.openxmlformats.org/officeDocument/2006/relationships/customXml" Target="../ink/ink1254.xml"/><Relationship Id="rId71" Type="http://schemas.openxmlformats.org/officeDocument/2006/relationships/customXml" Target="../ink/ink1286.xml"/><Relationship Id="rId2" Type="http://schemas.openxmlformats.org/officeDocument/2006/relationships/image" Target="../media/image75.png"/><Relationship Id="rId29" Type="http://schemas.openxmlformats.org/officeDocument/2006/relationships/customXml" Target="../ink/ink1265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40.png"/><Relationship Id="rId21" Type="http://schemas.openxmlformats.org/officeDocument/2006/relationships/customXml" Target="../ink/ink1300.xml"/><Relationship Id="rId42" Type="http://schemas.openxmlformats.org/officeDocument/2006/relationships/image" Target="../media/image82.png"/><Relationship Id="rId47" Type="http://schemas.openxmlformats.org/officeDocument/2006/relationships/customXml" Target="../ink/ink1313.xml"/><Relationship Id="rId63" Type="http://schemas.openxmlformats.org/officeDocument/2006/relationships/customXml" Target="../ink/ink1321.xml"/><Relationship Id="rId68" Type="http://schemas.openxmlformats.org/officeDocument/2006/relationships/image" Target="../media/image100.png"/><Relationship Id="rId16" Type="http://schemas.openxmlformats.org/officeDocument/2006/relationships/image" Target="../media/image700.png"/><Relationship Id="rId11" Type="http://schemas.openxmlformats.org/officeDocument/2006/relationships/customXml" Target="../ink/ink1295.xml"/><Relationship Id="rId24" Type="http://schemas.openxmlformats.org/officeDocument/2006/relationships/image" Target="../media/image84.png"/><Relationship Id="rId32" Type="http://schemas.openxmlformats.org/officeDocument/2006/relationships/image" Target="../media/image77.png"/><Relationship Id="rId37" Type="http://schemas.openxmlformats.org/officeDocument/2006/relationships/customXml" Target="../ink/ink1308.xml"/><Relationship Id="rId40" Type="http://schemas.openxmlformats.org/officeDocument/2006/relationships/image" Target="../media/image81.png"/><Relationship Id="rId45" Type="http://schemas.openxmlformats.org/officeDocument/2006/relationships/customXml" Target="../ink/ink1312.xml"/><Relationship Id="rId53" Type="http://schemas.openxmlformats.org/officeDocument/2006/relationships/customXml" Target="../ink/ink1316.xml"/><Relationship Id="rId58" Type="http://schemas.openxmlformats.org/officeDocument/2006/relationships/image" Target="../media/image95.png"/><Relationship Id="rId66" Type="http://schemas.openxmlformats.org/officeDocument/2006/relationships/image" Target="../media/image99.png"/><Relationship Id="rId74" Type="http://schemas.openxmlformats.org/officeDocument/2006/relationships/image" Target="../media/image103.png"/><Relationship Id="rId79" Type="http://schemas.openxmlformats.org/officeDocument/2006/relationships/customXml" Target="../ink/ink1329.xml"/><Relationship Id="rId5" Type="http://schemas.openxmlformats.org/officeDocument/2006/relationships/customXml" Target="../ink/ink1292.xml"/><Relationship Id="rId61" Type="http://schemas.openxmlformats.org/officeDocument/2006/relationships/customXml" Target="../ink/ink1320.xml"/><Relationship Id="rId19" Type="http://schemas.openxmlformats.org/officeDocument/2006/relationships/customXml" Target="../ink/ink1299.xml"/><Relationship Id="rId14" Type="http://schemas.openxmlformats.org/officeDocument/2006/relationships/image" Target="../media/image690.png"/><Relationship Id="rId22" Type="http://schemas.openxmlformats.org/officeDocument/2006/relationships/image" Target="../media/image730.png"/><Relationship Id="rId27" Type="http://schemas.openxmlformats.org/officeDocument/2006/relationships/customXml" Target="../ink/ink1303.xml"/><Relationship Id="rId30" Type="http://schemas.openxmlformats.org/officeDocument/2006/relationships/image" Target="../media/image76.png"/><Relationship Id="rId35" Type="http://schemas.openxmlformats.org/officeDocument/2006/relationships/customXml" Target="../ink/ink1307.xml"/><Relationship Id="rId43" Type="http://schemas.openxmlformats.org/officeDocument/2006/relationships/customXml" Target="../ink/ink1311.xml"/><Relationship Id="rId48" Type="http://schemas.openxmlformats.org/officeDocument/2006/relationships/image" Target="../media/image87.png"/><Relationship Id="rId56" Type="http://schemas.openxmlformats.org/officeDocument/2006/relationships/image" Target="../media/image94.png"/><Relationship Id="rId64" Type="http://schemas.openxmlformats.org/officeDocument/2006/relationships/image" Target="../media/image98.png"/><Relationship Id="rId69" Type="http://schemas.openxmlformats.org/officeDocument/2006/relationships/customXml" Target="../ink/ink1324.xml"/><Relationship Id="rId77" Type="http://schemas.openxmlformats.org/officeDocument/2006/relationships/customXml" Target="../ink/ink1328.xml"/><Relationship Id="rId8" Type="http://schemas.openxmlformats.org/officeDocument/2006/relationships/image" Target="../media/image660.png"/><Relationship Id="rId51" Type="http://schemas.openxmlformats.org/officeDocument/2006/relationships/customXml" Target="../ink/ink1315.xml"/><Relationship Id="rId72" Type="http://schemas.openxmlformats.org/officeDocument/2006/relationships/image" Target="../media/image102.png"/><Relationship Id="rId80" Type="http://schemas.openxmlformats.org/officeDocument/2006/relationships/image" Target="../media/image106.png"/><Relationship Id="rId3" Type="http://schemas.openxmlformats.org/officeDocument/2006/relationships/customXml" Target="../ink/ink1291.xml"/><Relationship Id="rId12" Type="http://schemas.openxmlformats.org/officeDocument/2006/relationships/image" Target="../media/image680.png"/><Relationship Id="rId17" Type="http://schemas.openxmlformats.org/officeDocument/2006/relationships/customXml" Target="../ink/ink1298.xml"/><Relationship Id="rId25" Type="http://schemas.openxmlformats.org/officeDocument/2006/relationships/customXml" Target="../ink/ink1302.xml"/><Relationship Id="rId33" Type="http://schemas.openxmlformats.org/officeDocument/2006/relationships/customXml" Target="../ink/ink1306.xml"/><Relationship Id="rId38" Type="http://schemas.openxmlformats.org/officeDocument/2006/relationships/image" Target="../media/image80.png"/><Relationship Id="rId46" Type="http://schemas.openxmlformats.org/officeDocument/2006/relationships/image" Target="../media/image86.png"/><Relationship Id="rId59" Type="http://schemas.openxmlformats.org/officeDocument/2006/relationships/customXml" Target="../ink/ink1319.xml"/><Relationship Id="rId67" Type="http://schemas.openxmlformats.org/officeDocument/2006/relationships/customXml" Target="../ink/ink1323.xml"/><Relationship Id="rId20" Type="http://schemas.openxmlformats.org/officeDocument/2006/relationships/image" Target="../media/image720.png"/><Relationship Id="rId41" Type="http://schemas.openxmlformats.org/officeDocument/2006/relationships/customXml" Target="../ink/ink1310.xml"/><Relationship Id="rId54" Type="http://schemas.openxmlformats.org/officeDocument/2006/relationships/image" Target="../media/image93.png"/><Relationship Id="rId62" Type="http://schemas.openxmlformats.org/officeDocument/2006/relationships/image" Target="../media/image97.png"/><Relationship Id="rId70" Type="http://schemas.openxmlformats.org/officeDocument/2006/relationships/image" Target="../media/image101.png"/><Relationship Id="rId75" Type="http://schemas.openxmlformats.org/officeDocument/2006/relationships/customXml" Target="../ink/ink13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15" Type="http://schemas.openxmlformats.org/officeDocument/2006/relationships/customXml" Target="../ink/ink1297.xml"/><Relationship Id="rId23" Type="http://schemas.openxmlformats.org/officeDocument/2006/relationships/customXml" Target="../ink/ink1301.xml"/><Relationship Id="rId28" Type="http://schemas.openxmlformats.org/officeDocument/2006/relationships/image" Target="../media/image750.png"/><Relationship Id="rId36" Type="http://schemas.openxmlformats.org/officeDocument/2006/relationships/image" Target="../media/image79.png"/><Relationship Id="rId49" Type="http://schemas.openxmlformats.org/officeDocument/2006/relationships/customXml" Target="../ink/ink1314.xml"/><Relationship Id="rId57" Type="http://schemas.openxmlformats.org/officeDocument/2006/relationships/customXml" Target="../ink/ink1318.xml"/><Relationship Id="rId10" Type="http://schemas.openxmlformats.org/officeDocument/2006/relationships/image" Target="../media/image670.png"/><Relationship Id="rId31" Type="http://schemas.openxmlformats.org/officeDocument/2006/relationships/customXml" Target="../ink/ink1305.xml"/><Relationship Id="rId44" Type="http://schemas.openxmlformats.org/officeDocument/2006/relationships/image" Target="../media/image85.png"/><Relationship Id="rId52" Type="http://schemas.openxmlformats.org/officeDocument/2006/relationships/image" Target="../media/image92.png"/><Relationship Id="rId60" Type="http://schemas.openxmlformats.org/officeDocument/2006/relationships/image" Target="../media/image96.png"/><Relationship Id="rId65" Type="http://schemas.openxmlformats.org/officeDocument/2006/relationships/customXml" Target="../ink/ink1322.xml"/><Relationship Id="rId73" Type="http://schemas.openxmlformats.org/officeDocument/2006/relationships/customXml" Target="../ink/ink1326.xml"/><Relationship Id="rId78" Type="http://schemas.openxmlformats.org/officeDocument/2006/relationships/image" Target="../media/image105.png"/><Relationship Id="rId4" Type="http://schemas.openxmlformats.org/officeDocument/2006/relationships/image" Target="../media/image611.png"/><Relationship Id="rId9" Type="http://schemas.openxmlformats.org/officeDocument/2006/relationships/customXml" Target="../ink/ink1294.xml"/><Relationship Id="rId13" Type="http://schemas.openxmlformats.org/officeDocument/2006/relationships/customXml" Target="../ink/ink1296.xml"/><Relationship Id="rId18" Type="http://schemas.openxmlformats.org/officeDocument/2006/relationships/image" Target="../media/image711.png"/><Relationship Id="rId39" Type="http://schemas.openxmlformats.org/officeDocument/2006/relationships/customXml" Target="../ink/ink1309.xml"/><Relationship Id="rId34" Type="http://schemas.openxmlformats.org/officeDocument/2006/relationships/image" Target="../media/image78.png"/><Relationship Id="rId50" Type="http://schemas.openxmlformats.org/officeDocument/2006/relationships/image" Target="../media/image88.png"/><Relationship Id="rId55" Type="http://schemas.openxmlformats.org/officeDocument/2006/relationships/customXml" Target="../ink/ink1317.xml"/><Relationship Id="rId76" Type="http://schemas.openxmlformats.org/officeDocument/2006/relationships/image" Target="../media/image104.png"/><Relationship Id="rId7" Type="http://schemas.openxmlformats.org/officeDocument/2006/relationships/customXml" Target="../ink/ink1293.xml"/><Relationship Id="rId71" Type="http://schemas.openxmlformats.org/officeDocument/2006/relationships/customXml" Target="../ink/ink1325.xml"/><Relationship Id="rId2" Type="http://schemas.openxmlformats.org/officeDocument/2006/relationships/image" Target="../media/image75.png"/><Relationship Id="rId29" Type="http://schemas.openxmlformats.org/officeDocument/2006/relationships/customXml" Target="../ink/ink1304.xml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40.png"/><Relationship Id="rId21" Type="http://schemas.openxmlformats.org/officeDocument/2006/relationships/customXml" Target="../ink/ink1339.xml"/><Relationship Id="rId42" Type="http://schemas.openxmlformats.org/officeDocument/2006/relationships/image" Target="../media/image82.png"/><Relationship Id="rId47" Type="http://schemas.openxmlformats.org/officeDocument/2006/relationships/customXml" Target="../ink/ink1352.xml"/><Relationship Id="rId63" Type="http://schemas.openxmlformats.org/officeDocument/2006/relationships/customXml" Target="../ink/ink1360.xml"/><Relationship Id="rId68" Type="http://schemas.openxmlformats.org/officeDocument/2006/relationships/image" Target="../media/image100.png"/><Relationship Id="rId84" Type="http://schemas.openxmlformats.org/officeDocument/2006/relationships/image" Target="../media/image108.png"/><Relationship Id="rId89" Type="http://schemas.openxmlformats.org/officeDocument/2006/relationships/customXml" Target="../ink/ink1373.xml"/><Relationship Id="rId16" Type="http://schemas.openxmlformats.org/officeDocument/2006/relationships/image" Target="../media/image700.png"/><Relationship Id="rId11" Type="http://schemas.openxmlformats.org/officeDocument/2006/relationships/customXml" Target="../ink/ink1334.xml"/><Relationship Id="rId32" Type="http://schemas.openxmlformats.org/officeDocument/2006/relationships/image" Target="../media/image77.png"/><Relationship Id="rId37" Type="http://schemas.openxmlformats.org/officeDocument/2006/relationships/customXml" Target="../ink/ink1347.xml"/><Relationship Id="rId53" Type="http://schemas.openxmlformats.org/officeDocument/2006/relationships/customXml" Target="../ink/ink1355.xml"/><Relationship Id="rId58" Type="http://schemas.openxmlformats.org/officeDocument/2006/relationships/image" Target="../media/image95.png"/><Relationship Id="rId74" Type="http://schemas.openxmlformats.org/officeDocument/2006/relationships/image" Target="../media/image103.png"/><Relationship Id="rId79" Type="http://schemas.openxmlformats.org/officeDocument/2006/relationships/customXml" Target="../ink/ink1368.xml"/><Relationship Id="rId5" Type="http://schemas.openxmlformats.org/officeDocument/2006/relationships/customXml" Target="../ink/ink1331.xml"/><Relationship Id="rId90" Type="http://schemas.openxmlformats.org/officeDocument/2006/relationships/image" Target="../media/image111.png"/><Relationship Id="rId14" Type="http://schemas.openxmlformats.org/officeDocument/2006/relationships/image" Target="../media/image690.png"/><Relationship Id="rId22" Type="http://schemas.openxmlformats.org/officeDocument/2006/relationships/image" Target="../media/image730.png"/><Relationship Id="rId27" Type="http://schemas.openxmlformats.org/officeDocument/2006/relationships/customXml" Target="../ink/ink1342.xml"/><Relationship Id="rId30" Type="http://schemas.openxmlformats.org/officeDocument/2006/relationships/image" Target="../media/image76.png"/><Relationship Id="rId35" Type="http://schemas.openxmlformats.org/officeDocument/2006/relationships/customXml" Target="../ink/ink1346.xml"/><Relationship Id="rId43" Type="http://schemas.openxmlformats.org/officeDocument/2006/relationships/customXml" Target="../ink/ink1350.xml"/><Relationship Id="rId48" Type="http://schemas.openxmlformats.org/officeDocument/2006/relationships/image" Target="../media/image87.png"/><Relationship Id="rId56" Type="http://schemas.openxmlformats.org/officeDocument/2006/relationships/image" Target="../media/image94.png"/><Relationship Id="rId64" Type="http://schemas.openxmlformats.org/officeDocument/2006/relationships/image" Target="../media/image98.png"/><Relationship Id="rId69" Type="http://schemas.openxmlformats.org/officeDocument/2006/relationships/customXml" Target="../ink/ink1363.xml"/><Relationship Id="rId77" Type="http://schemas.openxmlformats.org/officeDocument/2006/relationships/customXml" Target="../ink/ink1367.xml"/><Relationship Id="rId8" Type="http://schemas.openxmlformats.org/officeDocument/2006/relationships/image" Target="../media/image660.png"/><Relationship Id="rId51" Type="http://schemas.openxmlformats.org/officeDocument/2006/relationships/customXml" Target="../ink/ink1354.xml"/><Relationship Id="rId72" Type="http://schemas.openxmlformats.org/officeDocument/2006/relationships/image" Target="../media/image102.png"/><Relationship Id="rId80" Type="http://schemas.openxmlformats.org/officeDocument/2006/relationships/image" Target="../media/image106.png"/><Relationship Id="rId85" Type="http://schemas.openxmlformats.org/officeDocument/2006/relationships/customXml" Target="../ink/ink1371.xml"/><Relationship Id="rId3" Type="http://schemas.openxmlformats.org/officeDocument/2006/relationships/customXml" Target="../ink/ink1330.xml"/><Relationship Id="rId12" Type="http://schemas.openxmlformats.org/officeDocument/2006/relationships/image" Target="../media/image680.png"/><Relationship Id="rId17" Type="http://schemas.openxmlformats.org/officeDocument/2006/relationships/customXml" Target="../ink/ink1337.xml"/><Relationship Id="rId25" Type="http://schemas.openxmlformats.org/officeDocument/2006/relationships/customXml" Target="../ink/ink1341.xml"/><Relationship Id="rId33" Type="http://schemas.openxmlformats.org/officeDocument/2006/relationships/customXml" Target="../ink/ink1345.xml"/><Relationship Id="rId38" Type="http://schemas.openxmlformats.org/officeDocument/2006/relationships/image" Target="../media/image80.png"/><Relationship Id="rId46" Type="http://schemas.openxmlformats.org/officeDocument/2006/relationships/image" Target="../media/image86.png"/><Relationship Id="rId59" Type="http://schemas.openxmlformats.org/officeDocument/2006/relationships/customXml" Target="../ink/ink1358.xml"/><Relationship Id="rId67" Type="http://schemas.openxmlformats.org/officeDocument/2006/relationships/customXml" Target="../ink/ink1362.xml"/><Relationship Id="rId20" Type="http://schemas.openxmlformats.org/officeDocument/2006/relationships/image" Target="../media/image720.png"/><Relationship Id="rId41" Type="http://schemas.openxmlformats.org/officeDocument/2006/relationships/customXml" Target="../ink/ink1349.xml"/><Relationship Id="rId54" Type="http://schemas.openxmlformats.org/officeDocument/2006/relationships/image" Target="../media/image93.png"/><Relationship Id="rId62" Type="http://schemas.openxmlformats.org/officeDocument/2006/relationships/image" Target="../media/image97.png"/><Relationship Id="rId70" Type="http://schemas.openxmlformats.org/officeDocument/2006/relationships/image" Target="../media/image101.png"/><Relationship Id="rId75" Type="http://schemas.openxmlformats.org/officeDocument/2006/relationships/customXml" Target="../ink/ink1366.xml"/><Relationship Id="rId83" Type="http://schemas.openxmlformats.org/officeDocument/2006/relationships/customXml" Target="../ink/ink1370.xml"/><Relationship Id="rId88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15" Type="http://schemas.openxmlformats.org/officeDocument/2006/relationships/customXml" Target="../ink/ink1336.xml"/><Relationship Id="rId23" Type="http://schemas.openxmlformats.org/officeDocument/2006/relationships/customXml" Target="../ink/ink1340.xml"/><Relationship Id="rId28" Type="http://schemas.openxmlformats.org/officeDocument/2006/relationships/image" Target="../media/image750.png"/><Relationship Id="rId36" Type="http://schemas.openxmlformats.org/officeDocument/2006/relationships/image" Target="../media/image79.png"/><Relationship Id="rId49" Type="http://schemas.openxmlformats.org/officeDocument/2006/relationships/customXml" Target="../ink/ink1353.xml"/><Relationship Id="rId57" Type="http://schemas.openxmlformats.org/officeDocument/2006/relationships/customXml" Target="../ink/ink1357.xml"/><Relationship Id="rId10" Type="http://schemas.openxmlformats.org/officeDocument/2006/relationships/image" Target="../media/image670.png"/><Relationship Id="rId31" Type="http://schemas.openxmlformats.org/officeDocument/2006/relationships/customXml" Target="../ink/ink1344.xml"/><Relationship Id="rId44" Type="http://schemas.openxmlformats.org/officeDocument/2006/relationships/image" Target="../media/image85.png"/><Relationship Id="rId52" Type="http://schemas.openxmlformats.org/officeDocument/2006/relationships/image" Target="../media/image92.png"/><Relationship Id="rId60" Type="http://schemas.openxmlformats.org/officeDocument/2006/relationships/image" Target="../media/image96.png"/><Relationship Id="rId65" Type="http://schemas.openxmlformats.org/officeDocument/2006/relationships/customXml" Target="../ink/ink1361.xml"/><Relationship Id="rId73" Type="http://schemas.openxmlformats.org/officeDocument/2006/relationships/customXml" Target="../ink/ink1365.xml"/><Relationship Id="rId78" Type="http://schemas.openxmlformats.org/officeDocument/2006/relationships/image" Target="../media/image105.png"/><Relationship Id="rId81" Type="http://schemas.openxmlformats.org/officeDocument/2006/relationships/customXml" Target="../ink/ink1369.xml"/><Relationship Id="rId86" Type="http://schemas.openxmlformats.org/officeDocument/2006/relationships/image" Target="../media/image109.png"/><Relationship Id="rId4" Type="http://schemas.openxmlformats.org/officeDocument/2006/relationships/image" Target="../media/image611.png"/><Relationship Id="rId9" Type="http://schemas.openxmlformats.org/officeDocument/2006/relationships/customXml" Target="../ink/ink1333.xml"/><Relationship Id="rId13" Type="http://schemas.openxmlformats.org/officeDocument/2006/relationships/customXml" Target="../ink/ink1335.xml"/><Relationship Id="rId18" Type="http://schemas.openxmlformats.org/officeDocument/2006/relationships/image" Target="../media/image711.png"/><Relationship Id="rId39" Type="http://schemas.openxmlformats.org/officeDocument/2006/relationships/customXml" Target="../ink/ink1348.xml"/><Relationship Id="rId34" Type="http://schemas.openxmlformats.org/officeDocument/2006/relationships/image" Target="../media/image78.png"/><Relationship Id="rId50" Type="http://schemas.openxmlformats.org/officeDocument/2006/relationships/image" Target="../media/image88.png"/><Relationship Id="rId55" Type="http://schemas.openxmlformats.org/officeDocument/2006/relationships/customXml" Target="../ink/ink1356.xml"/><Relationship Id="rId76" Type="http://schemas.openxmlformats.org/officeDocument/2006/relationships/image" Target="../media/image104.png"/><Relationship Id="rId7" Type="http://schemas.openxmlformats.org/officeDocument/2006/relationships/customXml" Target="../ink/ink1332.xml"/><Relationship Id="rId71" Type="http://schemas.openxmlformats.org/officeDocument/2006/relationships/customXml" Target="../ink/ink1364.xml"/><Relationship Id="rId2" Type="http://schemas.openxmlformats.org/officeDocument/2006/relationships/image" Target="../media/image75.png"/><Relationship Id="rId29" Type="http://schemas.openxmlformats.org/officeDocument/2006/relationships/customXml" Target="../ink/ink1343.xml"/><Relationship Id="rId24" Type="http://schemas.openxmlformats.org/officeDocument/2006/relationships/image" Target="../media/image84.png"/><Relationship Id="rId40" Type="http://schemas.openxmlformats.org/officeDocument/2006/relationships/image" Target="../media/image81.png"/><Relationship Id="rId45" Type="http://schemas.openxmlformats.org/officeDocument/2006/relationships/customXml" Target="../ink/ink1351.xml"/><Relationship Id="rId66" Type="http://schemas.openxmlformats.org/officeDocument/2006/relationships/image" Target="../media/image99.png"/><Relationship Id="rId87" Type="http://schemas.openxmlformats.org/officeDocument/2006/relationships/customXml" Target="../ink/ink1372.xml"/><Relationship Id="rId61" Type="http://schemas.openxmlformats.org/officeDocument/2006/relationships/customXml" Target="../ink/ink1359.xml"/><Relationship Id="rId82" Type="http://schemas.openxmlformats.org/officeDocument/2006/relationships/image" Target="../media/image107.png"/><Relationship Id="rId19" Type="http://schemas.openxmlformats.org/officeDocument/2006/relationships/customXml" Target="../ink/ink1338.xml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40.png"/><Relationship Id="rId21" Type="http://schemas.openxmlformats.org/officeDocument/2006/relationships/customXml" Target="../ink/ink1383.xml"/><Relationship Id="rId42" Type="http://schemas.openxmlformats.org/officeDocument/2006/relationships/image" Target="../media/image82.png"/><Relationship Id="rId47" Type="http://schemas.openxmlformats.org/officeDocument/2006/relationships/customXml" Target="../ink/ink1396.xml"/><Relationship Id="rId63" Type="http://schemas.openxmlformats.org/officeDocument/2006/relationships/customXml" Target="../ink/ink1404.xml"/><Relationship Id="rId68" Type="http://schemas.openxmlformats.org/officeDocument/2006/relationships/image" Target="../media/image100.png"/><Relationship Id="rId84" Type="http://schemas.openxmlformats.org/officeDocument/2006/relationships/image" Target="../media/image108.png"/><Relationship Id="rId89" Type="http://schemas.openxmlformats.org/officeDocument/2006/relationships/customXml" Target="../ink/ink1417.xml"/><Relationship Id="rId16" Type="http://schemas.openxmlformats.org/officeDocument/2006/relationships/image" Target="../media/image700.png"/><Relationship Id="rId11" Type="http://schemas.openxmlformats.org/officeDocument/2006/relationships/customXml" Target="../ink/ink1378.xml"/><Relationship Id="rId32" Type="http://schemas.openxmlformats.org/officeDocument/2006/relationships/image" Target="../media/image77.png"/><Relationship Id="rId37" Type="http://schemas.openxmlformats.org/officeDocument/2006/relationships/customXml" Target="../ink/ink1391.xml"/><Relationship Id="rId53" Type="http://schemas.openxmlformats.org/officeDocument/2006/relationships/customXml" Target="../ink/ink1399.xml"/><Relationship Id="rId58" Type="http://schemas.openxmlformats.org/officeDocument/2006/relationships/image" Target="../media/image95.png"/><Relationship Id="rId74" Type="http://schemas.openxmlformats.org/officeDocument/2006/relationships/image" Target="../media/image103.png"/><Relationship Id="rId79" Type="http://schemas.openxmlformats.org/officeDocument/2006/relationships/customXml" Target="../ink/ink1412.xml"/><Relationship Id="rId5" Type="http://schemas.openxmlformats.org/officeDocument/2006/relationships/customXml" Target="../ink/ink1375.xml"/><Relationship Id="rId90" Type="http://schemas.openxmlformats.org/officeDocument/2006/relationships/image" Target="../media/image111.png"/><Relationship Id="rId22" Type="http://schemas.openxmlformats.org/officeDocument/2006/relationships/image" Target="../media/image730.png"/><Relationship Id="rId27" Type="http://schemas.openxmlformats.org/officeDocument/2006/relationships/customXml" Target="../ink/ink1386.xml"/><Relationship Id="rId43" Type="http://schemas.openxmlformats.org/officeDocument/2006/relationships/customXml" Target="../ink/ink1394.xml"/><Relationship Id="rId48" Type="http://schemas.openxmlformats.org/officeDocument/2006/relationships/image" Target="../media/image87.png"/><Relationship Id="rId64" Type="http://schemas.openxmlformats.org/officeDocument/2006/relationships/image" Target="../media/image98.png"/><Relationship Id="rId69" Type="http://schemas.openxmlformats.org/officeDocument/2006/relationships/customXml" Target="../ink/ink1407.xml"/><Relationship Id="rId8" Type="http://schemas.openxmlformats.org/officeDocument/2006/relationships/image" Target="../media/image660.png"/><Relationship Id="rId51" Type="http://schemas.openxmlformats.org/officeDocument/2006/relationships/customXml" Target="../ink/ink1398.xml"/><Relationship Id="rId72" Type="http://schemas.openxmlformats.org/officeDocument/2006/relationships/image" Target="../media/image102.png"/><Relationship Id="rId80" Type="http://schemas.openxmlformats.org/officeDocument/2006/relationships/image" Target="../media/image106.png"/><Relationship Id="rId85" Type="http://schemas.openxmlformats.org/officeDocument/2006/relationships/customXml" Target="../ink/ink1415.xml"/><Relationship Id="rId93" Type="http://schemas.openxmlformats.org/officeDocument/2006/relationships/customXml" Target="../ink/ink1419.xml"/><Relationship Id="rId3" Type="http://schemas.openxmlformats.org/officeDocument/2006/relationships/customXml" Target="../ink/ink1374.xml"/><Relationship Id="rId12" Type="http://schemas.openxmlformats.org/officeDocument/2006/relationships/image" Target="../media/image680.png"/><Relationship Id="rId17" Type="http://schemas.openxmlformats.org/officeDocument/2006/relationships/customXml" Target="../ink/ink1381.xml"/><Relationship Id="rId25" Type="http://schemas.openxmlformats.org/officeDocument/2006/relationships/customXml" Target="../ink/ink1385.xml"/><Relationship Id="rId33" Type="http://schemas.openxmlformats.org/officeDocument/2006/relationships/customXml" Target="../ink/ink1389.xml"/><Relationship Id="rId38" Type="http://schemas.openxmlformats.org/officeDocument/2006/relationships/image" Target="../media/image80.png"/><Relationship Id="rId46" Type="http://schemas.openxmlformats.org/officeDocument/2006/relationships/image" Target="../media/image86.png"/><Relationship Id="rId59" Type="http://schemas.openxmlformats.org/officeDocument/2006/relationships/customXml" Target="../ink/ink1402.xml"/><Relationship Id="rId67" Type="http://schemas.openxmlformats.org/officeDocument/2006/relationships/customXml" Target="../ink/ink1406.xml"/><Relationship Id="rId20" Type="http://schemas.openxmlformats.org/officeDocument/2006/relationships/image" Target="../media/image720.png"/><Relationship Id="rId41" Type="http://schemas.openxmlformats.org/officeDocument/2006/relationships/customXml" Target="../ink/ink1393.xml"/><Relationship Id="rId54" Type="http://schemas.openxmlformats.org/officeDocument/2006/relationships/image" Target="../media/image93.png"/><Relationship Id="rId62" Type="http://schemas.openxmlformats.org/officeDocument/2006/relationships/image" Target="../media/image97.png"/><Relationship Id="rId70" Type="http://schemas.openxmlformats.org/officeDocument/2006/relationships/image" Target="../media/image101.png"/><Relationship Id="rId75" Type="http://schemas.openxmlformats.org/officeDocument/2006/relationships/customXml" Target="../ink/ink1410.xml"/><Relationship Id="rId83" Type="http://schemas.openxmlformats.org/officeDocument/2006/relationships/customXml" Target="../ink/ink1414.xml"/><Relationship Id="rId88" Type="http://schemas.openxmlformats.org/officeDocument/2006/relationships/image" Target="../media/image110.png"/><Relationship Id="rId91" Type="http://schemas.openxmlformats.org/officeDocument/2006/relationships/customXml" Target="../ink/ink14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15" Type="http://schemas.openxmlformats.org/officeDocument/2006/relationships/customXml" Target="../ink/ink1380.xml"/><Relationship Id="rId23" Type="http://schemas.openxmlformats.org/officeDocument/2006/relationships/customXml" Target="../ink/ink1384.xml"/><Relationship Id="rId28" Type="http://schemas.openxmlformats.org/officeDocument/2006/relationships/image" Target="../media/image750.png"/><Relationship Id="rId36" Type="http://schemas.openxmlformats.org/officeDocument/2006/relationships/image" Target="../media/image79.png"/><Relationship Id="rId49" Type="http://schemas.openxmlformats.org/officeDocument/2006/relationships/customXml" Target="../ink/ink1397.xml"/><Relationship Id="rId57" Type="http://schemas.openxmlformats.org/officeDocument/2006/relationships/customXml" Target="../ink/ink1401.xml"/><Relationship Id="rId10" Type="http://schemas.openxmlformats.org/officeDocument/2006/relationships/image" Target="../media/image670.png"/><Relationship Id="rId31" Type="http://schemas.openxmlformats.org/officeDocument/2006/relationships/customXml" Target="../ink/ink1388.xml"/><Relationship Id="rId44" Type="http://schemas.openxmlformats.org/officeDocument/2006/relationships/image" Target="../media/image85.png"/><Relationship Id="rId52" Type="http://schemas.openxmlformats.org/officeDocument/2006/relationships/image" Target="../media/image92.png"/><Relationship Id="rId60" Type="http://schemas.openxmlformats.org/officeDocument/2006/relationships/image" Target="../media/image96.png"/><Relationship Id="rId65" Type="http://schemas.openxmlformats.org/officeDocument/2006/relationships/customXml" Target="../ink/ink1405.xml"/><Relationship Id="rId73" Type="http://schemas.openxmlformats.org/officeDocument/2006/relationships/customXml" Target="../ink/ink1409.xml"/><Relationship Id="rId78" Type="http://schemas.openxmlformats.org/officeDocument/2006/relationships/image" Target="../media/image105.png"/><Relationship Id="rId81" Type="http://schemas.openxmlformats.org/officeDocument/2006/relationships/customXml" Target="../ink/ink1413.xml"/><Relationship Id="rId86" Type="http://schemas.openxmlformats.org/officeDocument/2006/relationships/image" Target="../media/image109.png"/><Relationship Id="rId94" Type="http://schemas.openxmlformats.org/officeDocument/2006/relationships/image" Target="../media/image113.png"/><Relationship Id="rId4" Type="http://schemas.openxmlformats.org/officeDocument/2006/relationships/image" Target="../media/image611.png"/><Relationship Id="rId9" Type="http://schemas.openxmlformats.org/officeDocument/2006/relationships/customXml" Target="../ink/ink1377.xml"/><Relationship Id="rId13" Type="http://schemas.openxmlformats.org/officeDocument/2006/relationships/customXml" Target="../ink/ink1379.xml"/><Relationship Id="rId18" Type="http://schemas.openxmlformats.org/officeDocument/2006/relationships/image" Target="../media/image711.png"/><Relationship Id="rId39" Type="http://schemas.openxmlformats.org/officeDocument/2006/relationships/customXml" Target="../ink/ink1392.xml"/><Relationship Id="rId34" Type="http://schemas.openxmlformats.org/officeDocument/2006/relationships/image" Target="../media/image78.png"/><Relationship Id="rId50" Type="http://schemas.openxmlformats.org/officeDocument/2006/relationships/image" Target="../media/image88.png"/><Relationship Id="rId55" Type="http://schemas.openxmlformats.org/officeDocument/2006/relationships/customXml" Target="../ink/ink1400.xml"/><Relationship Id="rId76" Type="http://schemas.openxmlformats.org/officeDocument/2006/relationships/image" Target="../media/image104.png"/><Relationship Id="rId7" Type="http://schemas.openxmlformats.org/officeDocument/2006/relationships/customXml" Target="../ink/ink1376.xml"/><Relationship Id="rId71" Type="http://schemas.openxmlformats.org/officeDocument/2006/relationships/customXml" Target="../ink/ink1408.xml"/><Relationship Id="rId92" Type="http://schemas.openxmlformats.org/officeDocument/2006/relationships/image" Target="../media/image112.png"/><Relationship Id="rId2" Type="http://schemas.openxmlformats.org/officeDocument/2006/relationships/image" Target="../media/image75.png"/><Relationship Id="rId29" Type="http://schemas.openxmlformats.org/officeDocument/2006/relationships/customXml" Target="../ink/ink1387.xml"/><Relationship Id="rId24" Type="http://schemas.openxmlformats.org/officeDocument/2006/relationships/image" Target="../media/image84.png"/><Relationship Id="rId40" Type="http://schemas.openxmlformats.org/officeDocument/2006/relationships/image" Target="../media/image81.png"/><Relationship Id="rId45" Type="http://schemas.openxmlformats.org/officeDocument/2006/relationships/customXml" Target="../ink/ink1395.xml"/><Relationship Id="rId66" Type="http://schemas.openxmlformats.org/officeDocument/2006/relationships/image" Target="../media/image99.png"/><Relationship Id="rId87" Type="http://schemas.openxmlformats.org/officeDocument/2006/relationships/customXml" Target="../ink/ink1416.xml"/><Relationship Id="rId61" Type="http://schemas.openxmlformats.org/officeDocument/2006/relationships/customXml" Target="../ink/ink1403.xml"/><Relationship Id="rId82" Type="http://schemas.openxmlformats.org/officeDocument/2006/relationships/image" Target="../media/image107.png"/><Relationship Id="rId19" Type="http://schemas.openxmlformats.org/officeDocument/2006/relationships/customXml" Target="../ink/ink1382.xml"/><Relationship Id="rId14" Type="http://schemas.openxmlformats.org/officeDocument/2006/relationships/image" Target="../media/image690.png"/><Relationship Id="rId30" Type="http://schemas.openxmlformats.org/officeDocument/2006/relationships/image" Target="../media/image76.png"/><Relationship Id="rId35" Type="http://schemas.openxmlformats.org/officeDocument/2006/relationships/customXml" Target="../ink/ink1390.xml"/><Relationship Id="rId56" Type="http://schemas.openxmlformats.org/officeDocument/2006/relationships/image" Target="../media/image94.png"/><Relationship Id="rId77" Type="http://schemas.openxmlformats.org/officeDocument/2006/relationships/customXml" Target="../ink/ink1411.xml"/></Relationships>
</file>

<file path=ppt/slides/_rels/slide4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40.png"/><Relationship Id="rId21" Type="http://schemas.openxmlformats.org/officeDocument/2006/relationships/customXml" Target="../ink/ink1429.xml"/><Relationship Id="rId42" Type="http://schemas.openxmlformats.org/officeDocument/2006/relationships/image" Target="../media/image82.png"/><Relationship Id="rId47" Type="http://schemas.openxmlformats.org/officeDocument/2006/relationships/customXml" Target="../ink/ink1442.xml"/><Relationship Id="rId63" Type="http://schemas.openxmlformats.org/officeDocument/2006/relationships/customXml" Target="../ink/ink1450.xml"/><Relationship Id="rId68" Type="http://schemas.openxmlformats.org/officeDocument/2006/relationships/image" Target="../media/image100.png"/><Relationship Id="rId84" Type="http://schemas.openxmlformats.org/officeDocument/2006/relationships/image" Target="../media/image108.png"/><Relationship Id="rId89" Type="http://schemas.openxmlformats.org/officeDocument/2006/relationships/customXml" Target="../ink/ink1463.xml"/><Relationship Id="rId16" Type="http://schemas.openxmlformats.org/officeDocument/2006/relationships/image" Target="../media/image700.png"/><Relationship Id="rId107" Type="http://schemas.openxmlformats.org/officeDocument/2006/relationships/customXml" Target="../ink/ink1472.xml"/><Relationship Id="rId11" Type="http://schemas.openxmlformats.org/officeDocument/2006/relationships/customXml" Target="../ink/ink1424.xml"/><Relationship Id="rId32" Type="http://schemas.openxmlformats.org/officeDocument/2006/relationships/image" Target="../media/image77.png"/><Relationship Id="rId37" Type="http://schemas.openxmlformats.org/officeDocument/2006/relationships/customXml" Target="../ink/ink1437.xml"/><Relationship Id="rId53" Type="http://schemas.openxmlformats.org/officeDocument/2006/relationships/customXml" Target="../ink/ink1445.xml"/><Relationship Id="rId58" Type="http://schemas.openxmlformats.org/officeDocument/2006/relationships/image" Target="../media/image95.png"/><Relationship Id="rId74" Type="http://schemas.openxmlformats.org/officeDocument/2006/relationships/image" Target="../media/image103.png"/><Relationship Id="rId79" Type="http://schemas.openxmlformats.org/officeDocument/2006/relationships/customXml" Target="../ink/ink1458.xml"/><Relationship Id="rId102" Type="http://schemas.openxmlformats.org/officeDocument/2006/relationships/image" Target="../media/image117.png"/><Relationship Id="rId5" Type="http://schemas.openxmlformats.org/officeDocument/2006/relationships/customXml" Target="../ink/ink1421.xml"/><Relationship Id="rId90" Type="http://schemas.openxmlformats.org/officeDocument/2006/relationships/image" Target="../media/image111.png"/><Relationship Id="rId95" Type="http://schemas.openxmlformats.org/officeDocument/2006/relationships/customXml" Target="../ink/ink1466.xml"/><Relationship Id="rId22" Type="http://schemas.openxmlformats.org/officeDocument/2006/relationships/image" Target="../media/image730.png"/><Relationship Id="rId27" Type="http://schemas.openxmlformats.org/officeDocument/2006/relationships/customXml" Target="../ink/ink1432.xml"/><Relationship Id="rId43" Type="http://schemas.openxmlformats.org/officeDocument/2006/relationships/customXml" Target="../ink/ink1440.xml"/><Relationship Id="rId48" Type="http://schemas.openxmlformats.org/officeDocument/2006/relationships/image" Target="../media/image87.png"/><Relationship Id="rId64" Type="http://schemas.openxmlformats.org/officeDocument/2006/relationships/image" Target="../media/image98.png"/><Relationship Id="rId69" Type="http://schemas.openxmlformats.org/officeDocument/2006/relationships/customXml" Target="../ink/ink1453.xml"/><Relationship Id="rId80" Type="http://schemas.openxmlformats.org/officeDocument/2006/relationships/image" Target="../media/image106.png"/><Relationship Id="rId85" Type="http://schemas.openxmlformats.org/officeDocument/2006/relationships/customXml" Target="../ink/ink1461.xml"/><Relationship Id="rId12" Type="http://schemas.openxmlformats.org/officeDocument/2006/relationships/image" Target="../media/image680.png"/><Relationship Id="rId17" Type="http://schemas.openxmlformats.org/officeDocument/2006/relationships/customXml" Target="../ink/ink1427.xml"/><Relationship Id="rId33" Type="http://schemas.openxmlformats.org/officeDocument/2006/relationships/customXml" Target="../ink/ink1435.xml"/><Relationship Id="rId38" Type="http://schemas.openxmlformats.org/officeDocument/2006/relationships/image" Target="../media/image80.png"/><Relationship Id="rId59" Type="http://schemas.openxmlformats.org/officeDocument/2006/relationships/customXml" Target="../ink/ink1448.xml"/><Relationship Id="rId103" Type="http://schemas.openxmlformats.org/officeDocument/2006/relationships/customXml" Target="../ink/ink1470.xml"/><Relationship Id="rId108" Type="http://schemas.openxmlformats.org/officeDocument/2006/relationships/image" Target="../media/image120.png"/><Relationship Id="rId20" Type="http://schemas.openxmlformats.org/officeDocument/2006/relationships/image" Target="../media/image720.png"/><Relationship Id="rId41" Type="http://schemas.openxmlformats.org/officeDocument/2006/relationships/customXml" Target="../ink/ink1439.xml"/><Relationship Id="rId54" Type="http://schemas.openxmlformats.org/officeDocument/2006/relationships/image" Target="../media/image93.png"/><Relationship Id="rId62" Type="http://schemas.openxmlformats.org/officeDocument/2006/relationships/image" Target="../media/image97.png"/><Relationship Id="rId70" Type="http://schemas.openxmlformats.org/officeDocument/2006/relationships/image" Target="../media/image101.png"/><Relationship Id="rId75" Type="http://schemas.openxmlformats.org/officeDocument/2006/relationships/customXml" Target="../ink/ink1456.xml"/><Relationship Id="rId83" Type="http://schemas.openxmlformats.org/officeDocument/2006/relationships/customXml" Target="../ink/ink1460.xml"/><Relationship Id="rId88" Type="http://schemas.openxmlformats.org/officeDocument/2006/relationships/image" Target="../media/image110.png"/><Relationship Id="rId91" Type="http://schemas.openxmlformats.org/officeDocument/2006/relationships/customXml" Target="../ink/ink1464.xml"/><Relationship Id="rId9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15" Type="http://schemas.openxmlformats.org/officeDocument/2006/relationships/customXml" Target="../ink/ink1426.xml"/><Relationship Id="rId23" Type="http://schemas.openxmlformats.org/officeDocument/2006/relationships/customXml" Target="../ink/ink1430.xml"/><Relationship Id="rId28" Type="http://schemas.openxmlformats.org/officeDocument/2006/relationships/image" Target="../media/image750.png"/><Relationship Id="rId36" Type="http://schemas.openxmlformats.org/officeDocument/2006/relationships/image" Target="../media/image79.png"/><Relationship Id="rId49" Type="http://schemas.openxmlformats.org/officeDocument/2006/relationships/customXml" Target="../ink/ink1443.xml"/><Relationship Id="rId57" Type="http://schemas.openxmlformats.org/officeDocument/2006/relationships/customXml" Target="../ink/ink1447.xml"/><Relationship Id="rId106" Type="http://schemas.openxmlformats.org/officeDocument/2006/relationships/image" Target="../media/image119.png"/><Relationship Id="rId10" Type="http://schemas.openxmlformats.org/officeDocument/2006/relationships/image" Target="../media/image670.png"/><Relationship Id="rId31" Type="http://schemas.openxmlformats.org/officeDocument/2006/relationships/customXml" Target="../ink/ink1434.xml"/><Relationship Id="rId44" Type="http://schemas.openxmlformats.org/officeDocument/2006/relationships/image" Target="../media/image85.png"/><Relationship Id="rId52" Type="http://schemas.openxmlformats.org/officeDocument/2006/relationships/image" Target="../media/image92.png"/><Relationship Id="rId60" Type="http://schemas.openxmlformats.org/officeDocument/2006/relationships/image" Target="../media/image96.png"/><Relationship Id="rId65" Type="http://schemas.openxmlformats.org/officeDocument/2006/relationships/customXml" Target="../ink/ink1451.xml"/><Relationship Id="rId73" Type="http://schemas.openxmlformats.org/officeDocument/2006/relationships/customXml" Target="../ink/ink1455.xml"/><Relationship Id="rId78" Type="http://schemas.openxmlformats.org/officeDocument/2006/relationships/image" Target="../media/image105.png"/><Relationship Id="rId81" Type="http://schemas.openxmlformats.org/officeDocument/2006/relationships/customXml" Target="../ink/ink1459.xml"/><Relationship Id="rId86" Type="http://schemas.openxmlformats.org/officeDocument/2006/relationships/image" Target="../media/image109.png"/><Relationship Id="rId94" Type="http://schemas.openxmlformats.org/officeDocument/2006/relationships/image" Target="../media/image113.png"/><Relationship Id="rId99" Type="http://schemas.openxmlformats.org/officeDocument/2006/relationships/customXml" Target="../ink/ink1468.xml"/><Relationship Id="rId101" Type="http://schemas.openxmlformats.org/officeDocument/2006/relationships/customXml" Target="../ink/ink1469.xml"/><Relationship Id="rId4" Type="http://schemas.openxmlformats.org/officeDocument/2006/relationships/image" Target="../media/image611.png"/><Relationship Id="rId9" Type="http://schemas.openxmlformats.org/officeDocument/2006/relationships/customXml" Target="../ink/ink1423.xml"/><Relationship Id="rId13" Type="http://schemas.openxmlformats.org/officeDocument/2006/relationships/customXml" Target="../ink/ink1425.xml"/><Relationship Id="rId18" Type="http://schemas.openxmlformats.org/officeDocument/2006/relationships/image" Target="../media/image711.png"/><Relationship Id="rId39" Type="http://schemas.openxmlformats.org/officeDocument/2006/relationships/customXml" Target="../ink/ink1438.xml"/><Relationship Id="rId34" Type="http://schemas.openxmlformats.org/officeDocument/2006/relationships/image" Target="../media/image78.png"/><Relationship Id="rId50" Type="http://schemas.openxmlformats.org/officeDocument/2006/relationships/image" Target="../media/image88.png"/><Relationship Id="rId55" Type="http://schemas.openxmlformats.org/officeDocument/2006/relationships/customXml" Target="../ink/ink1446.xml"/><Relationship Id="rId76" Type="http://schemas.openxmlformats.org/officeDocument/2006/relationships/image" Target="../media/image104.png"/><Relationship Id="rId97" Type="http://schemas.openxmlformats.org/officeDocument/2006/relationships/customXml" Target="../ink/ink1467.xml"/><Relationship Id="rId104" Type="http://schemas.openxmlformats.org/officeDocument/2006/relationships/image" Target="../media/image118.png"/><Relationship Id="rId7" Type="http://schemas.openxmlformats.org/officeDocument/2006/relationships/customXml" Target="../ink/ink1422.xml"/><Relationship Id="rId71" Type="http://schemas.openxmlformats.org/officeDocument/2006/relationships/customXml" Target="../ink/ink1454.xml"/><Relationship Id="rId92" Type="http://schemas.openxmlformats.org/officeDocument/2006/relationships/image" Target="../media/image112.png"/><Relationship Id="rId2" Type="http://schemas.openxmlformats.org/officeDocument/2006/relationships/image" Target="../media/image75.png"/><Relationship Id="rId29" Type="http://schemas.openxmlformats.org/officeDocument/2006/relationships/customXml" Target="../ink/ink1433.xml"/><Relationship Id="rId24" Type="http://schemas.openxmlformats.org/officeDocument/2006/relationships/image" Target="../media/image84.png"/><Relationship Id="rId40" Type="http://schemas.openxmlformats.org/officeDocument/2006/relationships/image" Target="../media/image81.png"/><Relationship Id="rId45" Type="http://schemas.openxmlformats.org/officeDocument/2006/relationships/customXml" Target="../ink/ink1441.xml"/><Relationship Id="rId66" Type="http://schemas.openxmlformats.org/officeDocument/2006/relationships/image" Target="../media/image99.png"/><Relationship Id="rId87" Type="http://schemas.openxmlformats.org/officeDocument/2006/relationships/customXml" Target="../ink/ink1462.xml"/><Relationship Id="rId61" Type="http://schemas.openxmlformats.org/officeDocument/2006/relationships/customXml" Target="../ink/ink1449.xml"/><Relationship Id="rId82" Type="http://schemas.openxmlformats.org/officeDocument/2006/relationships/image" Target="../media/image107.png"/><Relationship Id="rId19" Type="http://schemas.openxmlformats.org/officeDocument/2006/relationships/customXml" Target="../ink/ink1428.xml"/><Relationship Id="rId14" Type="http://schemas.openxmlformats.org/officeDocument/2006/relationships/image" Target="../media/image690.png"/><Relationship Id="rId30" Type="http://schemas.openxmlformats.org/officeDocument/2006/relationships/image" Target="../media/image76.png"/><Relationship Id="rId35" Type="http://schemas.openxmlformats.org/officeDocument/2006/relationships/customXml" Target="../ink/ink1436.xml"/><Relationship Id="rId56" Type="http://schemas.openxmlformats.org/officeDocument/2006/relationships/image" Target="../media/image94.png"/><Relationship Id="rId77" Type="http://schemas.openxmlformats.org/officeDocument/2006/relationships/customXml" Target="../ink/ink1457.xml"/><Relationship Id="rId100" Type="http://schemas.openxmlformats.org/officeDocument/2006/relationships/image" Target="../media/image116.png"/><Relationship Id="rId105" Type="http://schemas.openxmlformats.org/officeDocument/2006/relationships/customXml" Target="../ink/ink1471.xml"/><Relationship Id="rId8" Type="http://schemas.openxmlformats.org/officeDocument/2006/relationships/image" Target="../media/image660.png"/><Relationship Id="rId51" Type="http://schemas.openxmlformats.org/officeDocument/2006/relationships/customXml" Target="../ink/ink1444.xml"/><Relationship Id="rId72" Type="http://schemas.openxmlformats.org/officeDocument/2006/relationships/image" Target="../media/image102.png"/><Relationship Id="rId93" Type="http://schemas.openxmlformats.org/officeDocument/2006/relationships/customXml" Target="../ink/ink1465.xml"/><Relationship Id="rId98" Type="http://schemas.openxmlformats.org/officeDocument/2006/relationships/image" Target="../media/image115.png"/><Relationship Id="rId3" Type="http://schemas.openxmlformats.org/officeDocument/2006/relationships/customXml" Target="../ink/ink1420.xml"/><Relationship Id="rId25" Type="http://schemas.openxmlformats.org/officeDocument/2006/relationships/customXml" Target="../ink/ink1431.xml"/><Relationship Id="rId46" Type="http://schemas.openxmlformats.org/officeDocument/2006/relationships/image" Target="../media/image86.png"/><Relationship Id="rId67" Type="http://schemas.openxmlformats.org/officeDocument/2006/relationships/customXml" Target="../ink/ink1452.xml"/></Relationships>
</file>

<file path=ppt/slides/_rels/slide4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40.png"/><Relationship Id="rId21" Type="http://schemas.openxmlformats.org/officeDocument/2006/relationships/customXml" Target="../ink/ink1482.xml"/><Relationship Id="rId42" Type="http://schemas.openxmlformats.org/officeDocument/2006/relationships/image" Target="../media/image82.png"/><Relationship Id="rId47" Type="http://schemas.openxmlformats.org/officeDocument/2006/relationships/customXml" Target="../ink/ink1495.xml"/><Relationship Id="rId63" Type="http://schemas.openxmlformats.org/officeDocument/2006/relationships/customXml" Target="../ink/ink1503.xml"/><Relationship Id="rId68" Type="http://schemas.openxmlformats.org/officeDocument/2006/relationships/image" Target="../media/image100.png"/><Relationship Id="rId84" Type="http://schemas.openxmlformats.org/officeDocument/2006/relationships/image" Target="../media/image108.png"/><Relationship Id="rId89" Type="http://schemas.openxmlformats.org/officeDocument/2006/relationships/customXml" Target="../ink/ink1516.xml"/><Relationship Id="rId112" Type="http://schemas.openxmlformats.org/officeDocument/2006/relationships/image" Target="../media/image122.png"/><Relationship Id="rId16" Type="http://schemas.openxmlformats.org/officeDocument/2006/relationships/image" Target="../media/image700.png"/><Relationship Id="rId107" Type="http://schemas.openxmlformats.org/officeDocument/2006/relationships/customXml" Target="../ink/ink1525.xml"/><Relationship Id="rId11" Type="http://schemas.openxmlformats.org/officeDocument/2006/relationships/customXml" Target="../ink/ink1477.xml"/><Relationship Id="rId32" Type="http://schemas.openxmlformats.org/officeDocument/2006/relationships/image" Target="../media/image77.png"/><Relationship Id="rId37" Type="http://schemas.openxmlformats.org/officeDocument/2006/relationships/customXml" Target="../ink/ink1490.xml"/><Relationship Id="rId53" Type="http://schemas.openxmlformats.org/officeDocument/2006/relationships/customXml" Target="../ink/ink1498.xml"/><Relationship Id="rId58" Type="http://schemas.openxmlformats.org/officeDocument/2006/relationships/image" Target="../media/image95.png"/><Relationship Id="rId74" Type="http://schemas.openxmlformats.org/officeDocument/2006/relationships/image" Target="../media/image103.png"/><Relationship Id="rId79" Type="http://schemas.openxmlformats.org/officeDocument/2006/relationships/customXml" Target="../ink/ink1511.xml"/><Relationship Id="rId102" Type="http://schemas.openxmlformats.org/officeDocument/2006/relationships/image" Target="../media/image117.png"/><Relationship Id="rId5" Type="http://schemas.openxmlformats.org/officeDocument/2006/relationships/customXml" Target="../ink/ink1474.xml"/><Relationship Id="rId90" Type="http://schemas.openxmlformats.org/officeDocument/2006/relationships/image" Target="../media/image111.png"/><Relationship Id="rId95" Type="http://schemas.openxmlformats.org/officeDocument/2006/relationships/customXml" Target="../ink/ink1519.xml"/><Relationship Id="rId22" Type="http://schemas.openxmlformats.org/officeDocument/2006/relationships/image" Target="../media/image730.png"/><Relationship Id="rId27" Type="http://schemas.openxmlformats.org/officeDocument/2006/relationships/customXml" Target="../ink/ink1485.xml"/><Relationship Id="rId43" Type="http://schemas.openxmlformats.org/officeDocument/2006/relationships/customXml" Target="../ink/ink1493.xml"/><Relationship Id="rId48" Type="http://schemas.openxmlformats.org/officeDocument/2006/relationships/image" Target="../media/image87.png"/><Relationship Id="rId64" Type="http://schemas.openxmlformats.org/officeDocument/2006/relationships/image" Target="../media/image98.png"/><Relationship Id="rId69" Type="http://schemas.openxmlformats.org/officeDocument/2006/relationships/customXml" Target="../ink/ink1506.xml"/><Relationship Id="rId113" Type="http://schemas.openxmlformats.org/officeDocument/2006/relationships/customXml" Target="../ink/ink1528.xml"/><Relationship Id="rId80" Type="http://schemas.openxmlformats.org/officeDocument/2006/relationships/image" Target="../media/image106.png"/><Relationship Id="rId85" Type="http://schemas.openxmlformats.org/officeDocument/2006/relationships/customXml" Target="../ink/ink1514.xml"/><Relationship Id="rId12" Type="http://schemas.openxmlformats.org/officeDocument/2006/relationships/image" Target="../media/image680.png"/><Relationship Id="rId17" Type="http://schemas.openxmlformats.org/officeDocument/2006/relationships/customXml" Target="../ink/ink1480.xml"/><Relationship Id="rId33" Type="http://schemas.openxmlformats.org/officeDocument/2006/relationships/customXml" Target="../ink/ink1488.xml"/><Relationship Id="rId38" Type="http://schemas.openxmlformats.org/officeDocument/2006/relationships/image" Target="../media/image80.png"/><Relationship Id="rId59" Type="http://schemas.openxmlformats.org/officeDocument/2006/relationships/customXml" Target="../ink/ink1501.xml"/><Relationship Id="rId103" Type="http://schemas.openxmlformats.org/officeDocument/2006/relationships/customXml" Target="../ink/ink1523.xml"/><Relationship Id="rId108" Type="http://schemas.openxmlformats.org/officeDocument/2006/relationships/image" Target="../media/image120.png"/><Relationship Id="rId54" Type="http://schemas.openxmlformats.org/officeDocument/2006/relationships/image" Target="../media/image93.png"/><Relationship Id="rId70" Type="http://schemas.openxmlformats.org/officeDocument/2006/relationships/image" Target="../media/image101.png"/><Relationship Id="rId75" Type="http://schemas.openxmlformats.org/officeDocument/2006/relationships/customXml" Target="../ink/ink1509.xml"/><Relationship Id="rId91" Type="http://schemas.openxmlformats.org/officeDocument/2006/relationships/customXml" Target="../ink/ink1517.xml"/><Relationship Id="rId9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15" Type="http://schemas.openxmlformats.org/officeDocument/2006/relationships/customXml" Target="../ink/ink1479.xml"/><Relationship Id="rId23" Type="http://schemas.openxmlformats.org/officeDocument/2006/relationships/customXml" Target="../ink/ink1483.xml"/><Relationship Id="rId28" Type="http://schemas.openxmlformats.org/officeDocument/2006/relationships/image" Target="../media/image750.png"/><Relationship Id="rId36" Type="http://schemas.openxmlformats.org/officeDocument/2006/relationships/image" Target="../media/image79.png"/><Relationship Id="rId49" Type="http://schemas.openxmlformats.org/officeDocument/2006/relationships/customXml" Target="../ink/ink1496.xml"/><Relationship Id="rId57" Type="http://schemas.openxmlformats.org/officeDocument/2006/relationships/customXml" Target="../ink/ink1500.xml"/><Relationship Id="rId106" Type="http://schemas.openxmlformats.org/officeDocument/2006/relationships/image" Target="../media/image119.png"/><Relationship Id="rId114" Type="http://schemas.openxmlformats.org/officeDocument/2006/relationships/image" Target="../media/image123.png"/><Relationship Id="rId10" Type="http://schemas.openxmlformats.org/officeDocument/2006/relationships/image" Target="../media/image670.png"/><Relationship Id="rId31" Type="http://schemas.openxmlformats.org/officeDocument/2006/relationships/customXml" Target="../ink/ink1487.xml"/><Relationship Id="rId44" Type="http://schemas.openxmlformats.org/officeDocument/2006/relationships/image" Target="../media/image85.png"/><Relationship Id="rId52" Type="http://schemas.openxmlformats.org/officeDocument/2006/relationships/image" Target="../media/image92.png"/><Relationship Id="rId60" Type="http://schemas.openxmlformats.org/officeDocument/2006/relationships/image" Target="../media/image96.png"/><Relationship Id="rId65" Type="http://schemas.openxmlformats.org/officeDocument/2006/relationships/customXml" Target="../ink/ink1504.xml"/><Relationship Id="rId73" Type="http://schemas.openxmlformats.org/officeDocument/2006/relationships/customXml" Target="../ink/ink1508.xml"/><Relationship Id="rId78" Type="http://schemas.openxmlformats.org/officeDocument/2006/relationships/image" Target="../media/image105.png"/><Relationship Id="rId81" Type="http://schemas.openxmlformats.org/officeDocument/2006/relationships/customXml" Target="../ink/ink1512.xml"/><Relationship Id="rId86" Type="http://schemas.openxmlformats.org/officeDocument/2006/relationships/image" Target="../media/image109.png"/><Relationship Id="rId94" Type="http://schemas.openxmlformats.org/officeDocument/2006/relationships/image" Target="../media/image113.png"/><Relationship Id="rId99" Type="http://schemas.openxmlformats.org/officeDocument/2006/relationships/customXml" Target="../ink/ink1521.xml"/><Relationship Id="rId101" Type="http://schemas.openxmlformats.org/officeDocument/2006/relationships/customXml" Target="../ink/ink1522.xml"/><Relationship Id="rId4" Type="http://schemas.openxmlformats.org/officeDocument/2006/relationships/image" Target="../media/image611.png"/><Relationship Id="rId9" Type="http://schemas.openxmlformats.org/officeDocument/2006/relationships/customXml" Target="../ink/ink1476.xml"/><Relationship Id="rId13" Type="http://schemas.openxmlformats.org/officeDocument/2006/relationships/customXml" Target="../ink/ink1478.xml"/><Relationship Id="rId18" Type="http://schemas.openxmlformats.org/officeDocument/2006/relationships/image" Target="../media/image711.png"/><Relationship Id="rId39" Type="http://schemas.openxmlformats.org/officeDocument/2006/relationships/customXml" Target="../ink/ink1491.xml"/><Relationship Id="rId109" Type="http://schemas.openxmlformats.org/officeDocument/2006/relationships/customXml" Target="../ink/ink1526.xml"/><Relationship Id="rId34" Type="http://schemas.openxmlformats.org/officeDocument/2006/relationships/image" Target="../media/image78.png"/><Relationship Id="rId50" Type="http://schemas.openxmlformats.org/officeDocument/2006/relationships/image" Target="../media/image88.png"/><Relationship Id="rId55" Type="http://schemas.openxmlformats.org/officeDocument/2006/relationships/customXml" Target="../ink/ink1499.xml"/><Relationship Id="rId76" Type="http://schemas.openxmlformats.org/officeDocument/2006/relationships/image" Target="../media/image104.png"/><Relationship Id="rId97" Type="http://schemas.openxmlformats.org/officeDocument/2006/relationships/customXml" Target="../ink/ink1520.xml"/><Relationship Id="rId104" Type="http://schemas.openxmlformats.org/officeDocument/2006/relationships/image" Target="../media/image118.png"/><Relationship Id="rId7" Type="http://schemas.openxmlformats.org/officeDocument/2006/relationships/customXml" Target="../ink/ink1475.xml"/><Relationship Id="rId71" Type="http://schemas.openxmlformats.org/officeDocument/2006/relationships/customXml" Target="../ink/ink1507.xml"/><Relationship Id="rId92" Type="http://schemas.openxmlformats.org/officeDocument/2006/relationships/image" Target="../media/image112.png"/><Relationship Id="rId2" Type="http://schemas.openxmlformats.org/officeDocument/2006/relationships/image" Target="../media/image75.png"/><Relationship Id="rId29" Type="http://schemas.openxmlformats.org/officeDocument/2006/relationships/customXml" Target="../ink/ink1486.xml"/><Relationship Id="rId24" Type="http://schemas.openxmlformats.org/officeDocument/2006/relationships/image" Target="../media/image84.png"/><Relationship Id="rId40" Type="http://schemas.openxmlformats.org/officeDocument/2006/relationships/image" Target="../media/image81.png"/><Relationship Id="rId45" Type="http://schemas.openxmlformats.org/officeDocument/2006/relationships/customXml" Target="../ink/ink1494.xml"/><Relationship Id="rId66" Type="http://schemas.openxmlformats.org/officeDocument/2006/relationships/image" Target="../media/image99.png"/><Relationship Id="rId87" Type="http://schemas.openxmlformats.org/officeDocument/2006/relationships/customXml" Target="../ink/ink1515.xml"/><Relationship Id="rId110" Type="http://schemas.openxmlformats.org/officeDocument/2006/relationships/image" Target="../media/image121.png"/><Relationship Id="rId61" Type="http://schemas.openxmlformats.org/officeDocument/2006/relationships/customXml" Target="../ink/ink1502.xml"/><Relationship Id="rId82" Type="http://schemas.openxmlformats.org/officeDocument/2006/relationships/image" Target="../media/image107.png"/><Relationship Id="rId19" Type="http://schemas.openxmlformats.org/officeDocument/2006/relationships/customXml" Target="../ink/ink1481.xml"/><Relationship Id="rId14" Type="http://schemas.openxmlformats.org/officeDocument/2006/relationships/image" Target="../media/image690.png"/><Relationship Id="rId30" Type="http://schemas.openxmlformats.org/officeDocument/2006/relationships/image" Target="../media/image76.png"/><Relationship Id="rId35" Type="http://schemas.openxmlformats.org/officeDocument/2006/relationships/customXml" Target="../ink/ink1489.xml"/><Relationship Id="rId56" Type="http://schemas.openxmlformats.org/officeDocument/2006/relationships/image" Target="../media/image94.png"/><Relationship Id="rId77" Type="http://schemas.openxmlformats.org/officeDocument/2006/relationships/customXml" Target="../ink/ink1510.xml"/><Relationship Id="rId100" Type="http://schemas.openxmlformats.org/officeDocument/2006/relationships/image" Target="../media/image116.png"/><Relationship Id="rId105" Type="http://schemas.openxmlformats.org/officeDocument/2006/relationships/customXml" Target="../ink/ink1524.xml"/><Relationship Id="rId8" Type="http://schemas.openxmlformats.org/officeDocument/2006/relationships/image" Target="../media/image660.png"/><Relationship Id="rId51" Type="http://schemas.openxmlformats.org/officeDocument/2006/relationships/customXml" Target="../ink/ink1497.xml"/><Relationship Id="rId72" Type="http://schemas.openxmlformats.org/officeDocument/2006/relationships/image" Target="../media/image102.png"/><Relationship Id="rId93" Type="http://schemas.openxmlformats.org/officeDocument/2006/relationships/customXml" Target="../ink/ink1518.xml"/><Relationship Id="rId98" Type="http://schemas.openxmlformats.org/officeDocument/2006/relationships/image" Target="../media/image115.png"/><Relationship Id="rId3" Type="http://schemas.openxmlformats.org/officeDocument/2006/relationships/customXml" Target="../ink/ink1473.xml"/><Relationship Id="rId25" Type="http://schemas.openxmlformats.org/officeDocument/2006/relationships/customXml" Target="../ink/ink1484.xml"/><Relationship Id="rId46" Type="http://schemas.openxmlformats.org/officeDocument/2006/relationships/image" Target="../media/image86.png"/><Relationship Id="rId67" Type="http://schemas.openxmlformats.org/officeDocument/2006/relationships/customXml" Target="../ink/ink1505.xml"/><Relationship Id="rId20" Type="http://schemas.openxmlformats.org/officeDocument/2006/relationships/image" Target="../media/image720.png"/><Relationship Id="rId41" Type="http://schemas.openxmlformats.org/officeDocument/2006/relationships/customXml" Target="../ink/ink1492.xml"/><Relationship Id="rId62" Type="http://schemas.openxmlformats.org/officeDocument/2006/relationships/image" Target="../media/image97.png"/><Relationship Id="rId83" Type="http://schemas.openxmlformats.org/officeDocument/2006/relationships/customXml" Target="../ink/ink1513.xml"/><Relationship Id="rId88" Type="http://schemas.openxmlformats.org/officeDocument/2006/relationships/image" Target="../media/image110.png"/><Relationship Id="rId111" Type="http://schemas.openxmlformats.org/officeDocument/2006/relationships/customXml" Target="../ink/ink1527.xml"/></Relationships>
</file>

<file path=ppt/slides/_rels/slide4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40.png"/><Relationship Id="rId117" Type="http://schemas.openxmlformats.org/officeDocument/2006/relationships/customXml" Target="../ink/ink1586.xml"/><Relationship Id="rId21" Type="http://schemas.openxmlformats.org/officeDocument/2006/relationships/customXml" Target="../ink/ink1538.xml"/><Relationship Id="rId42" Type="http://schemas.openxmlformats.org/officeDocument/2006/relationships/image" Target="../media/image82.png"/><Relationship Id="rId47" Type="http://schemas.openxmlformats.org/officeDocument/2006/relationships/customXml" Target="../ink/ink1551.xml"/><Relationship Id="rId63" Type="http://schemas.openxmlformats.org/officeDocument/2006/relationships/customXml" Target="../ink/ink1559.xml"/><Relationship Id="rId68" Type="http://schemas.openxmlformats.org/officeDocument/2006/relationships/image" Target="../media/image100.png"/><Relationship Id="rId84" Type="http://schemas.openxmlformats.org/officeDocument/2006/relationships/image" Target="../media/image108.png"/><Relationship Id="rId89" Type="http://schemas.openxmlformats.org/officeDocument/2006/relationships/customXml" Target="../ink/ink1572.xml"/><Relationship Id="rId112" Type="http://schemas.openxmlformats.org/officeDocument/2006/relationships/image" Target="../media/image122.png"/><Relationship Id="rId16" Type="http://schemas.openxmlformats.org/officeDocument/2006/relationships/image" Target="../media/image700.png"/><Relationship Id="rId107" Type="http://schemas.openxmlformats.org/officeDocument/2006/relationships/customXml" Target="../ink/ink1581.xml"/><Relationship Id="rId11" Type="http://schemas.openxmlformats.org/officeDocument/2006/relationships/customXml" Target="../ink/ink1533.xml"/><Relationship Id="rId32" Type="http://schemas.openxmlformats.org/officeDocument/2006/relationships/image" Target="../media/image77.png"/><Relationship Id="rId37" Type="http://schemas.openxmlformats.org/officeDocument/2006/relationships/customXml" Target="../ink/ink1546.xml"/><Relationship Id="rId53" Type="http://schemas.openxmlformats.org/officeDocument/2006/relationships/customXml" Target="../ink/ink1554.xml"/><Relationship Id="rId58" Type="http://schemas.openxmlformats.org/officeDocument/2006/relationships/image" Target="../media/image95.png"/><Relationship Id="rId74" Type="http://schemas.openxmlformats.org/officeDocument/2006/relationships/image" Target="../media/image103.png"/><Relationship Id="rId79" Type="http://schemas.openxmlformats.org/officeDocument/2006/relationships/customXml" Target="../ink/ink1567.xml"/><Relationship Id="rId102" Type="http://schemas.openxmlformats.org/officeDocument/2006/relationships/image" Target="../media/image117.png"/><Relationship Id="rId123" Type="http://schemas.openxmlformats.org/officeDocument/2006/relationships/customXml" Target="../ink/ink1589.xml"/><Relationship Id="rId5" Type="http://schemas.openxmlformats.org/officeDocument/2006/relationships/customXml" Target="../ink/ink1530.xml"/><Relationship Id="rId90" Type="http://schemas.openxmlformats.org/officeDocument/2006/relationships/image" Target="../media/image111.png"/><Relationship Id="rId95" Type="http://schemas.openxmlformats.org/officeDocument/2006/relationships/customXml" Target="../ink/ink1575.xml"/><Relationship Id="rId22" Type="http://schemas.openxmlformats.org/officeDocument/2006/relationships/image" Target="../media/image730.png"/><Relationship Id="rId27" Type="http://schemas.openxmlformats.org/officeDocument/2006/relationships/customXml" Target="../ink/ink1541.xml"/><Relationship Id="rId43" Type="http://schemas.openxmlformats.org/officeDocument/2006/relationships/customXml" Target="../ink/ink1549.xml"/><Relationship Id="rId48" Type="http://schemas.openxmlformats.org/officeDocument/2006/relationships/image" Target="../media/image87.png"/><Relationship Id="rId64" Type="http://schemas.openxmlformats.org/officeDocument/2006/relationships/image" Target="../media/image98.png"/><Relationship Id="rId69" Type="http://schemas.openxmlformats.org/officeDocument/2006/relationships/customXml" Target="../ink/ink1562.xml"/><Relationship Id="rId113" Type="http://schemas.openxmlformats.org/officeDocument/2006/relationships/customXml" Target="../ink/ink1584.xml"/><Relationship Id="rId118" Type="http://schemas.openxmlformats.org/officeDocument/2006/relationships/image" Target="../media/image125.png"/><Relationship Id="rId80" Type="http://schemas.openxmlformats.org/officeDocument/2006/relationships/image" Target="../media/image106.png"/><Relationship Id="rId85" Type="http://schemas.openxmlformats.org/officeDocument/2006/relationships/customXml" Target="../ink/ink1570.xml"/><Relationship Id="rId12" Type="http://schemas.openxmlformats.org/officeDocument/2006/relationships/image" Target="../media/image680.png"/><Relationship Id="rId17" Type="http://schemas.openxmlformats.org/officeDocument/2006/relationships/customXml" Target="../ink/ink1536.xml"/><Relationship Id="rId33" Type="http://schemas.openxmlformats.org/officeDocument/2006/relationships/customXml" Target="../ink/ink1544.xml"/><Relationship Id="rId38" Type="http://schemas.openxmlformats.org/officeDocument/2006/relationships/image" Target="../media/image80.png"/><Relationship Id="rId59" Type="http://schemas.openxmlformats.org/officeDocument/2006/relationships/customXml" Target="../ink/ink1557.xml"/><Relationship Id="rId103" Type="http://schemas.openxmlformats.org/officeDocument/2006/relationships/customXml" Target="../ink/ink1579.xml"/><Relationship Id="rId108" Type="http://schemas.openxmlformats.org/officeDocument/2006/relationships/image" Target="../media/image120.png"/><Relationship Id="rId124" Type="http://schemas.openxmlformats.org/officeDocument/2006/relationships/image" Target="../media/image128.png"/><Relationship Id="rId54" Type="http://schemas.openxmlformats.org/officeDocument/2006/relationships/image" Target="../media/image93.png"/><Relationship Id="rId70" Type="http://schemas.openxmlformats.org/officeDocument/2006/relationships/image" Target="../media/image101.png"/><Relationship Id="rId75" Type="http://schemas.openxmlformats.org/officeDocument/2006/relationships/customXml" Target="../ink/ink1565.xml"/><Relationship Id="rId91" Type="http://schemas.openxmlformats.org/officeDocument/2006/relationships/customXml" Target="../ink/ink1573.xml"/><Relationship Id="rId9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23" Type="http://schemas.openxmlformats.org/officeDocument/2006/relationships/customXml" Target="../ink/ink1539.xml"/><Relationship Id="rId28" Type="http://schemas.openxmlformats.org/officeDocument/2006/relationships/image" Target="../media/image750.png"/><Relationship Id="rId49" Type="http://schemas.openxmlformats.org/officeDocument/2006/relationships/customXml" Target="../ink/ink1552.xml"/><Relationship Id="rId114" Type="http://schemas.openxmlformats.org/officeDocument/2006/relationships/image" Target="../media/image123.png"/><Relationship Id="rId119" Type="http://schemas.openxmlformats.org/officeDocument/2006/relationships/customXml" Target="../ink/ink1587.xml"/><Relationship Id="rId44" Type="http://schemas.openxmlformats.org/officeDocument/2006/relationships/image" Target="../media/image85.png"/><Relationship Id="rId60" Type="http://schemas.openxmlformats.org/officeDocument/2006/relationships/image" Target="../media/image96.png"/><Relationship Id="rId65" Type="http://schemas.openxmlformats.org/officeDocument/2006/relationships/customXml" Target="../ink/ink1560.xml"/><Relationship Id="rId81" Type="http://schemas.openxmlformats.org/officeDocument/2006/relationships/customXml" Target="../ink/ink1568.xml"/><Relationship Id="rId86" Type="http://schemas.openxmlformats.org/officeDocument/2006/relationships/image" Target="../media/image109.png"/><Relationship Id="rId13" Type="http://schemas.openxmlformats.org/officeDocument/2006/relationships/customXml" Target="../ink/ink1534.xml"/><Relationship Id="rId18" Type="http://schemas.openxmlformats.org/officeDocument/2006/relationships/image" Target="../media/image711.png"/><Relationship Id="rId39" Type="http://schemas.openxmlformats.org/officeDocument/2006/relationships/customXml" Target="../ink/ink1547.xml"/><Relationship Id="rId109" Type="http://schemas.openxmlformats.org/officeDocument/2006/relationships/customXml" Target="../ink/ink1582.xml"/><Relationship Id="rId34" Type="http://schemas.openxmlformats.org/officeDocument/2006/relationships/image" Target="../media/image78.png"/><Relationship Id="rId50" Type="http://schemas.openxmlformats.org/officeDocument/2006/relationships/image" Target="../media/image88.png"/><Relationship Id="rId55" Type="http://schemas.openxmlformats.org/officeDocument/2006/relationships/customXml" Target="../ink/ink1555.xml"/><Relationship Id="rId76" Type="http://schemas.openxmlformats.org/officeDocument/2006/relationships/image" Target="../media/image104.png"/><Relationship Id="rId97" Type="http://schemas.openxmlformats.org/officeDocument/2006/relationships/customXml" Target="../ink/ink1576.xml"/><Relationship Id="rId104" Type="http://schemas.openxmlformats.org/officeDocument/2006/relationships/image" Target="../media/image118.png"/><Relationship Id="rId120" Type="http://schemas.openxmlformats.org/officeDocument/2006/relationships/image" Target="../media/image126.png"/><Relationship Id="rId125" Type="http://schemas.openxmlformats.org/officeDocument/2006/relationships/customXml" Target="../ink/ink1590.xml"/><Relationship Id="rId7" Type="http://schemas.openxmlformats.org/officeDocument/2006/relationships/customXml" Target="../ink/ink1531.xml"/><Relationship Id="rId71" Type="http://schemas.openxmlformats.org/officeDocument/2006/relationships/customXml" Target="../ink/ink1563.xml"/><Relationship Id="rId92" Type="http://schemas.openxmlformats.org/officeDocument/2006/relationships/image" Target="../media/image112.png"/><Relationship Id="rId2" Type="http://schemas.openxmlformats.org/officeDocument/2006/relationships/image" Target="../media/image75.png"/><Relationship Id="rId29" Type="http://schemas.openxmlformats.org/officeDocument/2006/relationships/customXml" Target="../ink/ink1542.xml"/><Relationship Id="rId24" Type="http://schemas.openxmlformats.org/officeDocument/2006/relationships/image" Target="../media/image84.png"/><Relationship Id="rId40" Type="http://schemas.openxmlformats.org/officeDocument/2006/relationships/image" Target="../media/image81.png"/><Relationship Id="rId45" Type="http://schemas.openxmlformats.org/officeDocument/2006/relationships/customXml" Target="../ink/ink1550.xml"/><Relationship Id="rId66" Type="http://schemas.openxmlformats.org/officeDocument/2006/relationships/image" Target="../media/image99.png"/><Relationship Id="rId87" Type="http://schemas.openxmlformats.org/officeDocument/2006/relationships/customXml" Target="../ink/ink1571.xml"/><Relationship Id="rId110" Type="http://schemas.openxmlformats.org/officeDocument/2006/relationships/image" Target="../media/image121.png"/><Relationship Id="rId115" Type="http://schemas.openxmlformats.org/officeDocument/2006/relationships/customXml" Target="../ink/ink1585.xml"/><Relationship Id="rId61" Type="http://schemas.openxmlformats.org/officeDocument/2006/relationships/customXml" Target="../ink/ink1558.xml"/><Relationship Id="rId82" Type="http://schemas.openxmlformats.org/officeDocument/2006/relationships/image" Target="../media/image107.png"/><Relationship Id="rId19" Type="http://schemas.openxmlformats.org/officeDocument/2006/relationships/customXml" Target="../ink/ink1537.xml"/><Relationship Id="rId14" Type="http://schemas.openxmlformats.org/officeDocument/2006/relationships/image" Target="../media/image690.png"/><Relationship Id="rId30" Type="http://schemas.openxmlformats.org/officeDocument/2006/relationships/image" Target="../media/image76.png"/><Relationship Id="rId35" Type="http://schemas.openxmlformats.org/officeDocument/2006/relationships/customXml" Target="../ink/ink1545.xml"/><Relationship Id="rId56" Type="http://schemas.openxmlformats.org/officeDocument/2006/relationships/image" Target="../media/image94.png"/><Relationship Id="rId77" Type="http://schemas.openxmlformats.org/officeDocument/2006/relationships/customXml" Target="../ink/ink1566.xml"/><Relationship Id="rId100" Type="http://schemas.openxmlformats.org/officeDocument/2006/relationships/image" Target="../media/image116.png"/><Relationship Id="rId105" Type="http://schemas.openxmlformats.org/officeDocument/2006/relationships/customXml" Target="../ink/ink1580.xml"/><Relationship Id="rId126" Type="http://schemas.openxmlformats.org/officeDocument/2006/relationships/image" Target="../media/image129.png"/><Relationship Id="rId8" Type="http://schemas.openxmlformats.org/officeDocument/2006/relationships/image" Target="../media/image660.png"/><Relationship Id="rId51" Type="http://schemas.openxmlformats.org/officeDocument/2006/relationships/customXml" Target="../ink/ink1553.xml"/><Relationship Id="rId72" Type="http://schemas.openxmlformats.org/officeDocument/2006/relationships/image" Target="../media/image102.png"/><Relationship Id="rId93" Type="http://schemas.openxmlformats.org/officeDocument/2006/relationships/customXml" Target="../ink/ink1574.xml"/><Relationship Id="rId98" Type="http://schemas.openxmlformats.org/officeDocument/2006/relationships/image" Target="../media/image115.png"/><Relationship Id="rId121" Type="http://schemas.openxmlformats.org/officeDocument/2006/relationships/customXml" Target="../ink/ink1588.xml"/><Relationship Id="rId3" Type="http://schemas.openxmlformats.org/officeDocument/2006/relationships/customXml" Target="../ink/ink1529.xml"/><Relationship Id="rId25" Type="http://schemas.openxmlformats.org/officeDocument/2006/relationships/customXml" Target="../ink/ink1540.xml"/><Relationship Id="rId46" Type="http://schemas.openxmlformats.org/officeDocument/2006/relationships/image" Target="../media/image86.png"/><Relationship Id="rId67" Type="http://schemas.openxmlformats.org/officeDocument/2006/relationships/customXml" Target="../ink/ink1561.xml"/><Relationship Id="rId116" Type="http://schemas.openxmlformats.org/officeDocument/2006/relationships/image" Target="../media/image124.png"/><Relationship Id="rId20" Type="http://schemas.openxmlformats.org/officeDocument/2006/relationships/image" Target="../media/image720.png"/><Relationship Id="rId41" Type="http://schemas.openxmlformats.org/officeDocument/2006/relationships/customXml" Target="../ink/ink1548.xml"/><Relationship Id="rId62" Type="http://schemas.openxmlformats.org/officeDocument/2006/relationships/image" Target="../media/image97.png"/><Relationship Id="rId83" Type="http://schemas.openxmlformats.org/officeDocument/2006/relationships/customXml" Target="../ink/ink1569.xml"/><Relationship Id="rId88" Type="http://schemas.openxmlformats.org/officeDocument/2006/relationships/image" Target="../media/image110.png"/><Relationship Id="rId111" Type="http://schemas.openxmlformats.org/officeDocument/2006/relationships/customXml" Target="../ink/ink1583.xml"/><Relationship Id="rId15" Type="http://schemas.openxmlformats.org/officeDocument/2006/relationships/customXml" Target="../ink/ink1535.xml"/><Relationship Id="rId36" Type="http://schemas.openxmlformats.org/officeDocument/2006/relationships/image" Target="../media/image79.png"/><Relationship Id="rId57" Type="http://schemas.openxmlformats.org/officeDocument/2006/relationships/customXml" Target="../ink/ink1556.xml"/><Relationship Id="rId106" Type="http://schemas.openxmlformats.org/officeDocument/2006/relationships/image" Target="../media/image119.png"/><Relationship Id="rId10" Type="http://schemas.openxmlformats.org/officeDocument/2006/relationships/image" Target="../media/image670.png"/><Relationship Id="rId31" Type="http://schemas.openxmlformats.org/officeDocument/2006/relationships/customXml" Target="../ink/ink1543.xml"/><Relationship Id="rId52" Type="http://schemas.openxmlformats.org/officeDocument/2006/relationships/image" Target="../media/image92.png"/><Relationship Id="rId73" Type="http://schemas.openxmlformats.org/officeDocument/2006/relationships/customXml" Target="../ink/ink1564.xml"/><Relationship Id="rId78" Type="http://schemas.openxmlformats.org/officeDocument/2006/relationships/image" Target="../media/image105.png"/><Relationship Id="rId94" Type="http://schemas.openxmlformats.org/officeDocument/2006/relationships/image" Target="../media/image113.png"/><Relationship Id="rId99" Type="http://schemas.openxmlformats.org/officeDocument/2006/relationships/customXml" Target="../ink/ink1577.xml"/><Relationship Id="rId101" Type="http://schemas.openxmlformats.org/officeDocument/2006/relationships/customXml" Target="../ink/ink1578.xml"/><Relationship Id="rId122" Type="http://schemas.openxmlformats.org/officeDocument/2006/relationships/image" Target="../media/image127.png"/><Relationship Id="rId4" Type="http://schemas.openxmlformats.org/officeDocument/2006/relationships/image" Target="../media/image611.png"/><Relationship Id="rId9" Type="http://schemas.openxmlformats.org/officeDocument/2006/relationships/customXml" Target="../ink/ink1532.xml"/></Relationships>
</file>

<file path=ppt/slides/_rels/slide4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48.xml"/><Relationship Id="rId21" Type="http://schemas.openxmlformats.org/officeDocument/2006/relationships/customXml" Target="../ink/ink1600.xml"/><Relationship Id="rId42" Type="http://schemas.openxmlformats.org/officeDocument/2006/relationships/image" Target="../media/image82.png"/><Relationship Id="rId63" Type="http://schemas.openxmlformats.org/officeDocument/2006/relationships/customXml" Target="../ink/ink1621.xml"/><Relationship Id="rId84" Type="http://schemas.openxmlformats.org/officeDocument/2006/relationships/image" Target="../media/image108.png"/><Relationship Id="rId138" Type="http://schemas.openxmlformats.org/officeDocument/2006/relationships/image" Target="../media/image135.png"/><Relationship Id="rId107" Type="http://schemas.openxmlformats.org/officeDocument/2006/relationships/customXml" Target="../ink/ink1643.xml"/><Relationship Id="rId11" Type="http://schemas.openxmlformats.org/officeDocument/2006/relationships/customXml" Target="../ink/ink1595.xml"/><Relationship Id="rId32" Type="http://schemas.openxmlformats.org/officeDocument/2006/relationships/image" Target="../media/image77.png"/><Relationship Id="rId37" Type="http://schemas.openxmlformats.org/officeDocument/2006/relationships/customXml" Target="../ink/ink1608.xml"/><Relationship Id="rId53" Type="http://schemas.openxmlformats.org/officeDocument/2006/relationships/customXml" Target="../ink/ink1616.xml"/><Relationship Id="rId58" Type="http://schemas.openxmlformats.org/officeDocument/2006/relationships/image" Target="../media/image95.png"/><Relationship Id="rId74" Type="http://schemas.openxmlformats.org/officeDocument/2006/relationships/image" Target="../media/image103.png"/><Relationship Id="rId79" Type="http://schemas.openxmlformats.org/officeDocument/2006/relationships/customXml" Target="../ink/ink1629.xml"/><Relationship Id="rId102" Type="http://schemas.openxmlformats.org/officeDocument/2006/relationships/image" Target="../media/image117.png"/><Relationship Id="rId123" Type="http://schemas.openxmlformats.org/officeDocument/2006/relationships/customXml" Target="../ink/ink1651.xml"/><Relationship Id="rId128" Type="http://schemas.openxmlformats.org/officeDocument/2006/relationships/image" Target="../media/image130.png"/><Relationship Id="rId5" Type="http://schemas.openxmlformats.org/officeDocument/2006/relationships/customXml" Target="../ink/ink1592.xml"/><Relationship Id="rId90" Type="http://schemas.openxmlformats.org/officeDocument/2006/relationships/image" Target="../media/image111.png"/><Relationship Id="rId95" Type="http://schemas.openxmlformats.org/officeDocument/2006/relationships/customXml" Target="../ink/ink1637.xml"/><Relationship Id="rId22" Type="http://schemas.openxmlformats.org/officeDocument/2006/relationships/image" Target="../media/image730.png"/><Relationship Id="rId27" Type="http://schemas.openxmlformats.org/officeDocument/2006/relationships/customXml" Target="../ink/ink1603.xml"/><Relationship Id="rId43" Type="http://schemas.openxmlformats.org/officeDocument/2006/relationships/customXml" Target="../ink/ink1611.xml"/><Relationship Id="rId48" Type="http://schemas.openxmlformats.org/officeDocument/2006/relationships/image" Target="../media/image87.png"/><Relationship Id="rId64" Type="http://schemas.openxmlformats.org/officeDocument/2006/relationships/image" Target="../media/image98.png"/><Relationship Id="rId69" Type="http://schemas.openxmlformats.org/officeDocument/2006/relationships/customXml" Target="../ink/ink1624.xml"/><Relationship Id="rId113" Type="http://schemas.openxmlformats.org/officeDocument/2006/relationships/customXml" Target="../ink/ink1646.xml"/><Relationship Id="rId118" Type="http://schemas.openxmlformats.org/officeDocument/2006/relationships/image" Target="../media/image125.png"/><Relationship Id="rId134" Type="http://schemas.openxmlformats.org/officeDocument/2006/relationships/image" Target="../media/image133.png"/><Relationship Id="rId139" Type="http://schemas.openxmlformats.org/officeDocument/2006/relationships/customXml" Target="../ink/ink1659.xml"/><Relationship Id="rId80" Type="http://schemas.openxmlformats.org/officeDocument/2006/relationships/image" Target="../media/image106.png"/><Relationship Id="rId85" Type="http://schemas.openxmlformats.org/officeDocument/2006/relationships/customXml" Target="../ink/ink1632.xml"/><Relationship Id="rId12" Type="http://schemas.openxmlformats.org/officeDocument/2006/relationships/image" Target="../media/image680.png"/><Relationship Id="rId17" Type="http://schemas.openxmlformats.org/officeDocument/2006/relationships/customXml" Target="../ink/ink1598.xml"/><Relationship Id="rId33" Type="http://schemas.openxmlformats.org/officeDocument/2006/relationships/customXml" Target="../ink/ink1606.xml"/><Relationship Id="rId38" Type="http://schemas.openxmlformats.org/officeDocument/2006/relationships/image" Target="../media/image80.png"/><Relationship Id="rId59" Type="http://schemas.openxmlformats.org/officeDocument/2006/relationships/customXml" Target="../ink/ink1619.xml"/><Relationship Id="rId103" Type="http://schemas.openxmlformats.org/officeDocument/2006/relationships/customXml" Target="../ink/ink1641.xml"/><Relationship Id="rId108" Type="http://schemas.openxmlformats.org/officeDocument/2006/relationships/image" Target="../media/image120.png"/><Relationship Id="rId124" Type="http://schemas.openxmlformats.org/officeDocument/2006/relationships/image" Target="../media/image128.png"/><Relationship Id="rId129" Type="http://schemas.openxmlformats.org/officeDocument/2006/relationships/customXml" Target="../ink/ink1654.xml"/><Relationship Id="rId54" Type="http://schemas.openxmlformats.org/officeDocument/2006/relationships/image" Target="../media/image93.png"/><Relationship Id="rId70" Type="http://schemas.openxmlformats.org/officeDocument/2006/relationships/image" Target="../media/image101.png"/><Relationship Id="rId75" Type="http://schemas.openxmlformats.org/officeDocument/2006/relationships/customXml" Target="../ink/ink1627.xml"/><Relationship Id="rId91" Type="http://schemas.openxmlformats.org/officeDocument/2006/relationships/customXml" Target="../ink/ink1635.xml"/><Relationship Id="rId96" Type="http://schemas.openxmlformats.org/officeDocument/2006/relationships/image" Target="../media/image114.png"/><Relationship Id="rId140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23" Type="http://schemas.openxmlformats.org/officeDocument/2006/relationships/customXml" Target="../ink/ink1601.xml"/><Relationship Id="rId28" Type="http://schemas.openxmlformats.org/officeDocument/2006/relationships/image" Target="../media/image750.png"/><Relationship Id="rId49" Type="http://schemas.openxmlformats.org/officeDocument/2006/relationships/customXml" Target="../ink/ink1614.xml"/><Relationship Id="rId114" Type="http://schemas.openxmlformats.org/officeDocument/2006/relationships/image" Target="../media/image123.png"/><Relationship Id="rId119" Type="http://schemas.openxmlformats.org/officeDocument/2006/relationships/customXml" Target="../ink/ink1649.xml"/><Relationship Id="rId44" Type="http://schemas.openxmlformats.org/officeDocument/2006/relationships/image" Target="../media/image85.png"/><Relationship Id="rId60" Type="http://schemas.openxmlformats.org/officeDocument/2006/relationships/image" Target="../media/image96.png"/><Relationship Id="rId65" Type="http://schemas.openxmlformats.org/officeDocument/2006/relationships/customXml" Target="../ink/ink1622.xml"/><Relationship Id="rId81" Type="http://schemas.openxmlformats.org/officeDocument/2006/relationships/customXml" Target="../ink/ink1630.xml"/><Relationship Id="rId86" Type="http://schemas.openxmlformats.org/officeDocument/2006/relationships/image" Target="../media/image109.png"/><Relationship Id="rId130" Type="http://schemas.openxmlformats.org/officeDocument/2006/relationships/image" Target="../media/image131.png"/><Relationship Id="rId135" Type="http://schemas.openxmlformats.org/officeDocument/2006/relationships/customXml" Target="../ink/ink1657.xml"/><Relationship Id="rId13" Type="http://schemas.openxmlformats.org/officeDocument/2006/relationships/customXml" Target="../ink/ink1596.xml"/><Relationship Id="rId18" Type="http://schemas.openxmlformats.org/officeDocument/2006/relationships/image" Target="../media/image711.png"/><Relationship Id="rId39" Type="http://schemas.openxmlformats.org/officeDocument/2006/relationships/customXml" Target="../ink/ink1609.xml"/><Relationship Id="rId109" Type="http://schemas.openxmlformats.org/officeDocument/2006/relationships/customXml" Target="../ink/ink1644.xml"/><Relationship Id="rId34" Type="http://schemas.openxmlformats.org/officeDocument/2006/relationships/image" Target="../media/image78.png"/><Relationship Id="rId50" Type="http://schemas.openxmlformats.org/officeDocument/2006/relationships/image" Target="../media/image88.png"/><Relationship Id="rId55" Type="http://schemas.openxmlformats.org/officeDocument/2006/relationships/customXml" Target="../ink/ink1617.xml"/><Relationship Id="rId76" Type="http://schemas.openxmlformats.org/officeDocument/2006/relationships/image" Target="../media/image104.png"/><Relationship Id="rId97" Type="http://schemas.openxmlformats.org/officeDocument/2006/relationships/customXml" Target="../ink/ink1638.xml"/><Relationship Id="rId104" Type="http://schemas.openxmlformats.org/officeDocument/2006/relationships/image" Target="../media/image118.png"/><Relationship Id="rId120" Type="http://schemas.openxmlformats.org/officeDocument/2006/relationships/image" Target="../media/image126.png"/><Relationship Id="rId125" Type="http://schemas.openxmlformats.org/officeDocument/2006/relationships/customXml" Target="../ink/ink1652.xml"/><Relationship Id="rId141" Type="http://schemas.openxmlformats.org/officeDocument/2006/relationships/customXml" Target="../ink/ink1660.xml"/><Relationship Id="rId7" Type="http://schemas.openxmlformats.org/officeDocument/2006/relationships/customXml" Target="../ink/ink1593.xml"/><Relationship Id="rId71" Type="http://schemas.openxmlformats.org/officeDocument/2006/relationships/customXml" Target="../ink/ink1625.xml"/><Relationship Id="rId92" Type="http://schemas.openxmlformats.org/officeDocument/2006/relationships/image" Target="../media/image112.png"/><Relationship Id="rId2" Type="http://schemas.openxmlformats.org/officeDocument/2006/relationships/image" Target="../media/image75.png"/><Relationship Id="rId29" Type="http://schemas.openxmlformats.org/officeDocument/2006/relationships/customXml" Target="../ink/ink1604.xml"/><Relationship Id="rId24" Type="http://schemas.openxmlformats.org/officeDocument/2006/relationships/image" Target="../media/image84.png"/><Relationship Id="rId40" Type="http://schemas.openxmlformats.org/officeDocument/2006/relationships/image" Target="../media/image81.png"/><Relationship Id="rId45" Type="http://schemas.openxmlformats.org/officeDocument/2006/relationships/customXml" Target="../ink/ink1612.xml"/><Relationship Id="rId66" Type="http://schemas.openxmlformats.org/officeDocument/2006/relationships/image" Target="../media/image99.png"/><Relationship Id="rId87" Type="http://schemas.openxmlformats.org/officeDocument/2006/relationships/customXml" Target="../ink/ink1633.xml"/><Relationship Id="rId110" Type="http://schemas.openxmlformats.org/officeDocument/2006/relationships/image" Target="../media/image121.png"/><Relationship Id="rId115" Type="http://schemas.openxmlformats.org/officeDocument/2006/relationships/customXml" Target="../ink/ink1647.xml"/><Relationship Id="rId131" Type="http://schemas.openxmlformats.org/officeDocument/2006/relationships/customXml" Target="../ink/ink1655.xml"/><Relationship Id="rId136" Type="http://schemas.openxmlformats.org/officeDocument/2006/relationships/image" Target="../media/image134.png"/><Relationship Id="rId61" Type="http://schemas.openxmlformats.org/officeDocument/2006/relationships/customXml" Target="../ink/ink1620.xml"/><Relationship Id="rId82" Type="http://schemas.openxmlformats.org/officeDocument/2006/relationships/image" Target="../media/image107.png"/><Relationship Id="rId19" Type="http://schemas.openxmlformats.org/officeDocument/2006/relationships/customXml" Target="../ink/ink1599.xml"/><Relationship Id="rId14" Type="http://schemas.openxmlformats.org/officeDocument/2006/relationships/image" Target="../media/image690.png"/><Relationship Id="rId30" Type="http://schemas.openxmlformats.org/officeDocument/2006/relationships/image" Target="../media/image76.png"/><Relationship Id="rId35" Type="http://schemas.openxmlformats.org/officeDocument/2006/relationships/customXml" Target="../ink/ink1607.xml"/><Relationship Id="rId56" Type="http://schemas.openxmlformats.org/officeDocument/2006/relationships/image" Target="../media/image94.png"/><Relationship Id="rId77" Type="http://schemas.openxmlformats.org/officeDocument/2006/relationships/customXml" Target="../ink/ink1628.xml"/><Relationship Id="rId100" Type="http://schemas.openxmlformats.org/officeDocument/2006/relationships/image" Target="../media/image116.png"/><Relationship Id="rId105" Type="http://schemas.openxmlformats.org/officeDocument/2006/relationships/customXml" Target="../ink/ink1642.xml"/><Relationship Id="rId126" Type="http://schemas.openxmlformats.org/officeDocument/2006/relationships/image" Target="../media/image129.png"/><Relationship Id="rId8" Type="http://schemas.openxmlformats.org/officeDocument/2006/relationships/image" Target="../media/image660.png"/><Relationship Id="rId51" Type="http://schemas.openxmlformats.org/officeDocument/2006/relationships/customXml" Target="../ink/ink1615.xml"/><Relationship Id="rId72" Type="http://schemas.openxmlformats.org/officeDocument/2006/relationships/image" Target="../media/image102.png"/><Relationship Id="rId93" Type="http://schemas.openxmlformats.org/officeDocument/2006/relationships/customXml" Target="../ink/ink1636.xml"/><Relationship Id="rId98" Type="http://schemas.openxmlformats.org/officeDocument/2006/relationships/image" Target="../media/image115.png"/><Relationship Id="rId121" Type="http://schemas.openxmlformats.org/officeDocument/2006/relationships/customXml" Target="../ink/ink1650.xml"/><Relationship Id="rId142" Type="http://schemas.openxmlformats.org/officeDocument/2006/relationships/image" Target="../media/image137.png"/><Relationship Id="rId3" Type="http://schemas.openxmlformats.org/officeDocument/2006/relationships/customXml" Target="../ink/ink1591.xml"/><Relationship Id="rId25" Type="http://schemas.openxmlformats.org/officeDocument/2006/relationships/customXml" Target="../ink/ink1602.xml"/><Relationship Id="rId46" Type="http://schemas.openxmlformats.org/officeDocument/2006/relationships/image" Target="../media/image86.png"/><Relationship Id="rId67" Type="http://schemas.openxmlformats.org/officeDocument/2006/relationships/customXml" Target="../ink/ink1623.xml"/><Relationship Id="rId116" Type="http://schemas.openxmlformats.org/officeDocument/2006/relationships/image" Target="../media/image124.png"/><Relationship Id="rId137" Type="http://schemas.openxmlformats.org/officeDocument/2006/relationships/customXml" Target="../ink/ink1658.xml"/><Relationship Id="rId20" Type="http://schemas.openxmlformats.org/officeDocument/2006/relationships/image" Target="../media/image720.png"/><Relationship Id="rId41" Type="http://schemas.openxmlformats.org/officeDocument/2006/relationships/customXml" Target="../ink/ink1610.xml"/><Relationship Id="rId62" Type="http://schemas.openxmlformats.org/officeDocument/2006/relationships/image" Target="../media/image97.png"/><Relationship Id="rId83" Type="http://schemas.openxmlformats.org/officeDocument/2006/relationships/customXml" Target="../ink/ink1631.xml"/><Relationship Id="rId88" Type="http://schemas.openxmlformats.org/officeDocument/2006/relationships/image" Target="../media/image110.png"/><Relationship Id="rId111" Type="http://schemas.openxmlformats.org/officeDocument/2006/relationships/customXml" Target="../ink/ink1645.xml"/><Relationship Id="rId132" Type="http://schemas.openxmlformats.org/officeDocument/2006/relationships/image" Target="../media/image132.png"/><Relationship Id="rId15" Type="http://schemas.openxmlformats.org/officeDocument/2006/relationships/customXml" Target="../ink/ink1597.xml"/><Relationship Id="rId36" Type="http://schemas.openxmlformats.org/officeDocument/2006/relationships/image" Target="../media/image79.png"/><Relationship Id="rId57" Type="http://schemas.openxmlformats.org/officeDocument/2006/relationships/customXml" Target="../ink/ink1618.xml"/><Relationship Id="rId106" Type="http://schemas.openxmlformats.org/officeDocument/2006/relationships/image" Target="../media/image119.png"/><Relationship Id="rId127" Type="http://schemas.openxmlformats.org/officeDocument/2006/relationships/customXml" Target="../ink/ink1653.xml"/><Relationship Id="rId10" Type="http://schemas.openxmlformats.org/officeDocument/2006/relationships/image" Target="../media/image670.png"/><Relationship Id="rId31" Type="http://schemas.openxmlformats.org/officeDocument/2006/relationships/customXml" Target="../ink/ink1605.xml"/><Relationship Id="rId52" Type="http://schemas.openxmlformats.org/officeDocument/2006/relationships/image" Target="../media/image92.png"/><Relationship Id="rId73" Type="http://schemas.openxmlformats.org/officeDocument/2006/relationships/customXml" Target="../ink/ink1626.xml"/><Relationship Id="rId78" Type="http://schemas.openxmlformats.org/officeDocument/2006/relationships/image" Target="../media/image105.png"/><Relationship Id="rId94" Type="http://schemas.openxmlformats.org/officeDocument/2006/relationships/image" Target="../media/image113.png"/><Relationship Id="rId99" Type="http://schemas.openxmlformats.org/officeDocument/2006/relationships/customXml" Target="../ink/ink1639.xml"/><Relationship Id="rId101" Type="http://schemas.openxmlformats.org/officeDocument/2006/relationships/customXml" Target="../ink/ink1640.xml"/><Relationship Id="rId122" Type="http://schemas.openxmlformats.org/officeDocument/2006/relationships/image" Target="../media/image127.png"/><Relationship Id="rId4" Type="http://schemas.openxmlformats.org/officeDocument/2006/relationships/image" Target="../media/image611.png"/><Relationship Id="rId9" Type="http://schemas.openxmlformats.org/officeDocument/2006/relationships/customXml" Target="../ink/ink1594.xml"/><Relationship Id="rId26" Type="http://schemas.openxmlformats.org/officeDocument/2006/relationships/image" Target="../media/image740.png"/><Relationship Id="rId47" Type="http://schemas.openxmlformats.org/officeDocument/2006/relationships/customXml" Target="../ink/ink1613.xml"/><Relationship Id="rId68" Type="http://schemas.openxmlformats.org/officeDocument/2006/relationships/image" Target="../media/image100.png"/><Relationship Id="rId89" Type="http://schemas.openxmlformats.org/officeDocument/2006/relationships/customXml" Target="../ink/ink1634.xml"/><Relationship Id="rId112" Type="http://schemas.openxmlformats.org/officeDocument/2006/relationships/image" Target="../media/image122.png"/><Relationship Id="rId133" Type="http://schemas.openxmlformats.org/officeDocument/2006/relationships/customXml" Target="../ink/ink1656.xml"/><Relationship Id="rId16" Type="http://schemas.openxmlformats.org/officeDocument/2006/relationships/image" Target="../media/image7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11.png"/><Relationship Id="rId18" Type="http://schemas.openxmlformats.org/officeDocument/2006/relationships/customXml" Target="../ink/ink47.xml"/><Relationship Id="rId26" Type="http://schemas.openxmlformats.org/officeDocument/2006/relationships/customXml" Target="../ink/ink51.xml"/><Relationship Id="rId3" Type="http://schemas.openxmlformats.org/officeDocument/2006/relationships/image" Target="../media/image3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customXml" Target="../ink/ink44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2" Type="http://schemas.openxmlformats.org/officeDocument/2006/relationships/customXml" Target="../ink/ink39.xml"/><Relationship Id="rId16" Type="http://schemas.openxmlformats.org/officeDocument/2006/relationships/customXml" Target="../ink/ink46.xml"/><Relationship Id="rId20" Type="http://schemas.openxmlformats.org/officeDocument/2006/relationships/customXml" Target="../ink/ink48.xml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.xml"/><Relationship Id="rId11" Type="http://schemas.openxmlformats.org/officeDocument/2006/relationships/image" Target="../media/image10.png"/><Relationship Id="rId24" Type="http://schemas.openxmlformats.org/officeDocument/2006/relationships/customXml" Target="../ink/ink50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customXml" Target="../ink/ink52.xml"/><Relationship Id="rId10" Type="http://schemas.openxmlformats.org/officeDocument/2006/relationships/customXml" Target="../ink/ink43.xml"/><Relationship Id="rId19" Type="http://schemas.openxmlformats.org/officeDocument/2006/relationships/image" Target="../media/image14.png"/><Relationship Id="rId4" Type="http://schemas.openxmlformats.org/officeDocument/2006/relationships/customXml" Target="../ink/ink40.xml"/><Relationship Id="rId9" Type="http://schemas.openxmlformats.org/officeDocument/2006/relationships/image" Target="../media/image9.png"/><Relationship Id="rId14" Type="http://schemas.openxmlformats.org/officeDocument/2006/relationships/customXml" Target="../ink/ink45.xml"/><Relationship Id="rId22" Type="http://schemas.openxmlformats.org/officeDocument/2006/relationships/customXml" Target="../ink/ink49.xml"/><Relationship Id="rId27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18.xml"/><Relationship Id="rId21" Type="http://schemas.openxmlformats.org/officeDocument/2006/relationships/customXml" Target="../ink/ink1670.xml"/><Relationship Id="rId42" Type="http://schemas.openxmlformats.org/officeDocument/2006/relationships/image" Target="../media/image82.png"/><Relationship Id="rId63" Type="http://schemas.openxmlformats.org/officeDocument/2006/relationships/customXml" Target="../ink/ink1691.xml"/><Relationship Id="rId84" Type="http://schemas.openxmlformats.org/officeDocument/2006/relationships/image" Target="../media/image108.png"/><Relationship Id="rId138" Type="http://schemas.openxmlformats.org/officeDocument/2006/relationships/image" Target="../media/image135.png"/><Relationship Id="rId107" Type="http://schemas.openxmlformats.org/officeDocument/2006/relationships/customXml" Target="../ink/ink1713.xml"/><Relationship Id="rId11" Type="http://schemas.openxmlformats.org/officeDocument/2006/relationships/customXml" Target="../ink/ink1665.xml"/><Relationship Id="rId32" Type="http://schemas.openxmlformats.org/officeDocument/2006/relationships/image" Target="../media/image77.png"/><Relationship Id="rId53" Type="http://schemas.openxmlformats.org/officeDocument/2006/relationships/customXml" Target="../ink/ink1686.xml"/><Relationship Id="rId74" Type="http://schemas.openxmlformats.org/officeDocument/2006/relationships/image" Target="../media/image103.png"/><Relationship Id="rId128" Type="http://schemas.openxmlformats.org/officeDocument/2006/relationships/image" Target="../media/image130.png"/><Relationship Id="rId5" Type="http://schemas.openxmlformats.org/officeDocument/2006/relationships/customXml" Target="../ink/ink1662.xml"/><Relationship Id="rId90" Type="http://schemas.openxmlformats.org/officeDocument/2006/relationships/image" Target="../media/image111.png"/><Relationship Id="rId95" Type="http://schemas.openxmlformats.org/officeDocument/2006/relationships/customXml" Target="../ink/ink1707.xml"/><Relationship Id="rId22" Type="http://schemas.openxmlformats.org/officeDocument/2006/relationships/image" Target="../media/image730.png"/><Relationship Id="rId27" Type="http://schemas.openxmlformats.org/officeDocument/2006/relationships/customXml" Target="../ink/ink1673.xml"/><Relationship Id="rId43" Type="http://schemas.openxmlformats.org/officeDocument/2006/relationships/customXml" Target="../ink/ink1681.xml"/><Relationship Id="rId48" Type="http://schemas.openxmlformats.org/officeDocument/2006/relationships/image" Target="../media/image87.png"/><Relationship Id="rId64" Type="http://schemas.openxmlformats.org/officeDocument/2006/relationships/image" Target="../media/image98.png"/><Relationship Id="rId69" Type="http://schemas.openxmlformats.org/officeDocument/2006/relationships/customXml" Target="../ink/ink1694.xml"/><Relationship Id="rId113" Type="http://schemas.openxmlformats.org/officeDocument/2006/relationships/customXml" Target="../ink/ink1716.xml"/><Relationship Id="rId118" Type="http://schemas.openxmlformats.org/officeDocument/2006/relationships/image" Target="../media/image125.png"/><Relationship Id="rId134" Type="http://schemas.openxmlformats.org/officeDocument/2006/relationships/image" Target="../media/image133.png"/><Relationship Id="rId139" Type="http://schemas.openxmlformats.org/officeDocument/2006/relationships/customXml" Target="../ink/ink1729.xml"/><Relationship Id="rId80" Type="http://schemas.openxmlformats.org/officeDocument/2006/relationships/image" Target="../media/image106.png"/><Relationship Id="rId85" Type="http://schemas.openxmlformats.org/officeDocument/2006/relationships/customXml" Target="../ink/ink1702.xml"/><Relationship Id="rId12" Type="http://schemas.openxmlformats.org/officeDocument/2006/relationships/image" Target="../media/image680.png"/><Relationship Id="rId17" Type="http://schemas.openxmlformats.org/officeDocument/2006/relationships/customXml" Target="../ink/ink1668.xml"/><Relationship Id="rId33" Type="http://schemas.openxmlformats.org/officeDocument/2006/relationships/customXml" Target="../ink/ink1676.xml"/><Relationship Id="rId38" Type="http://schemas.openxmlformats.org/officeDocument/2006/relationships/image" Target="../media/image80.png"/><Relationship Id="rId59" Type="http://schemas.openxmlformats.org/officeDocument/2006/relationships/customXml" Target="../ink/ink1689.xml"/><Relationship Id="rId103" Type="http://schemas.openxmlformats.org/officeDocument/2006/relationships/customXml" Target="../ink/ink1711.xml"/><Relationship Id="rId108" Type="http://schemas.openxmlformats.org/officeDocument/2006/relationships/image" Target="../media/image120.png"/><Relationship Id="rId124" Type="http://schemas.openxmlformats.org/officeDocument/2006/relationships/image" Target="../media/image128.png"/><Relationship Id="rId129" Type="http://schemas.openxmlformats.org/officeDocument/2006/relationships/customXml" Target="../ink/ink1724.xml"/><Relationship Id="rId54" Type="http://schemas.openxmlformats.org/officeDocument/2006/relationships/image" Target="../media/image93.png"/><Relationship Id="rId70" Type="http://schemas.openxmlformats.org/officeDocument/2006/relationships/image" Target="../media/image101.png"/><Relationship Id="rId75" Type="http://schemas.openxmlformats.org/officeDocument/2006/relationships/customXml" Target="../ink/ink1697.xml"/><Relationship Id="rId91" Type="http://schemas.openxmlformats.org/officeDocument/2006/relationships/customXml" Target="../ink/ink1705.xml"/><Relationship Id="rId96" Type="http://schemas.openxmlformats.org/officeDocument/2006/relationships/image" Target="../media/image114.png"/><Relationship Id="rId140" Type="http://schemas.openxmlformats.org/officeDocument/2006/relationships/image" Target="../media/image136.png"/><Relationship Id="rId145" Type="http://schemas.openxmlformats.org/officeDocument/2006/relationships/customXml" Target="../ink/ink17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23" Type="http://schemas.openxmlformats.org/officeDocument/2006/relationships/customXml" Target="../ink/ink1671.xml"/><Relationship Id="rId28" Type="http://schemas.openxmlformats.org/officeDocument/2006/relationships/image" Target="../media/image750.png"/><Relationship Id="rId49" Type="http://schemas.openxmlformats.org/officeDocument/2006/relationships/customXml" Target="../ink/ink1684.xml"/><Relationship Id="rId114" Type="http://schemas.openxmlformats.org/officeDocument/2006/relationships/image" Target="../media/image123.png"/><Relationship Id="rId119" Type="http://schemas.openxmlformats.org/officeDocument/2006/relationships/customXml" Target="../ink/ink1719.xml"/><Relationship Id="rId44" Type="http://schemas.openxmlformats.org/officeDocument/2006/relationships/image" Target="../media/image85.png"/><Relationship Id="rId60" Type="http://schemas.openxmlformats.org/officeDocument/2006/relationships/image" Target="../media/image96.png"/><Relationship Id="rId65" Type="http://schemas.openxmlformats.org/officeDocument/2006/relationships/customXml" Target="../ink/ink1692.xml"/><Relationship Id="rId81" Type="http://schemas.openxmlformats.org/officeDocument/2006/relationships/customXml" Target="../ink/ink1700.xml"/><Relationship Id="rId86" Type="http://schemas.openxmlformats.org/officeDocument/2006/relationships/image" Target="../media/image109.png"/><Relationship Id="rId130" Type="http://schemas.openxmlformats.org/officeDocument/2006/relationships/image" Target="../media/image131.png"/><Relationship Id="rId135" Type="http://schemas.openxmlformats.org/officeDocument/2006/relationships/customXml" Target="../ink/ink1727.xml"/><Relationship Id="rId13" Type="http://schemas.openxmlformats.org/officeDocument/2006/relationships/customXml" Target="../ink/ink1666.xml"/><Relationship Id="rId18" Type="http://schemas.openxmlformats.org/officeDocument/2006/relationships/image" Target="../media/image711.png"/><Relationship Id="rId39" Type="http://schemas.openxmlformats.org/officeDocument/2006/relationships/customXml" Target="../ink/ink1679.xml"/><Relationship Id="rId109" Type="http://schemas.openxmlformats.org/officeDocument/2006/relationships/customXml" Target="../ink/ink1714.xml"/><Relationship Id="rId34" Type="http://schemas.openxmlformats.org/officeDocument/2006/relationships/image" Target="../media/image78.png"/><Relationship Id="rId50" Type="http://schemas.openxmlformats.org/officeDocument/2006/relationships/image" Target="../media/image88.png"/><Relationship Id="rId55" Type="http://schemas.openxmlformats.org/officeDocument/2006/relationships/customXml" Target="../ink/ink1687.xml"/><Relationship Id="rId76" Type="http://schemas.openxmlformats.org/officeDocument/2006/relationships/image" Target="../media/image104.png"/><Relationship Id="rId97" Type="http://schemas.openxmlformats.org/officeDocument/2006/relationships/customXml" Target="../ink/ink1708.xml"/><Relationship Id="rId104" Type="http://schemas.openxmlformats.org/officeDocument/2006/relationships/image" Target="../media/image118.png"/><Relationship Id="rId120" Type="http://schemas.openxmlformats.org/officeDocument/2006/relationships/image" Target="../media/image126.png"/><Relationship Id="rId125" Type="http://schemas.openxmlformats.org/officeDocument/2006/relationships/customXml" Target="../ink/ink1722.xml"/><Relationship Id="rId141" Type="http://schemas.openxmlformats.org/officeDocument/2006/relationships/customXml" Target="../ink/ink1730.xml"/><Relationship Id="rId146" Type="http://schemas.openxmlformats.org/officeDocument/2006/relationships/image" Target="../media/image139.png"/><Relationship Id="rId7" Type="http://schemas.openxmlformats.org/officeDocument/2006/relationships/customXml" Target="../ink/ink1663.xml"/><Relationship Id="rId71" Type="http://schemas.openxmlformats.org/officeDocument/2006/relationships/customXml" Target="../ink/ink1695.xml"/><Relationship Id="rId92" Type="http://schemas.openxmlformats.org/officeDocument/2006/relationships/image" Target="../media/image112.png"/><Relationship Id="rId2" Type="http://schemas.openxmlformats.org/officeDocument/2006/relationships/image" Target="../media/image75.png"/><Relationship Id="rId29" Type="http://schemas.openxmlformats.org/officeDocument/2006/relationships/customXml" Target="../ink/ink1674.xml"/><Relationship Id="rId24" Type="http://schemas.openxmlformats.org/officeDocument/2006/relationships/image" Target="../media/image84.png"/><Relationship Id="rId40" Type="http://schemas.openxmlformats.org/officeDocument/2006/relationships/image" Target="../media/image81.png"/><Relationship Id="rId45" Type="http://schemas.openxmlformats.org/officeDocument/2006/relationships/customXml" Target="../ink/ink1682.xml"/><Relationship Id="rId66" Type="http://schemas.openxmlformats.org/officeDocument/2006/relationships/image" Target="../media/image99.png"/><Relationship Id="rId87" Type="http://schemas.openxmlformats.org/officeDocument/2006/relationships/customXml" Target="../ink/ink1703.xml"/><Relationship Id="rId110" Type="http://schemas.openxmlformats.org/officeDocument/2006/relationships/image" Target="../media/image121.png"/><Relationship Id="rId115" Type="http://schemas.openxmlformats.org/officeDocument/2006/relationships/customXml" Target="../ink/ink1717.xml"/><Relationship Id="rId131" Type="http://schemas.openxmlformats.org/officeDocument/2006/relationships/customXml" Target="../ink/ink1725.xml"/><Relationship Id="rId136" Type="http://schemas.openxmlformats.org/officeDocument/2006/relationships/image" Target="../media/image134.png"/><Relationship Id="rId61" Type="http://schemas.openxmlformats.org/officeDocument/2006/relationships/customXml" Target="../ink/ink1690.xml"/><Relationship Id="rId82" Type="http://schemas.openxmlformats.org/officeDocument/2006/relationships/image" Target="../media/image107.png"/><Relationship Id="rId19" Type="http://schemas.openxmlformats.org/officeDocument/2006/relationships/customXml" Target="../ink/ink1669.xml"/><Relationship Id="rId14" Type="http://schemas.openxmlformats.org/officeDocument/2006/relationships/image" Target="../media/image690.png"/><Relationship Id="rId30" Type="http://schemas.openxmlformats.org/officeDocument/2006/relationships/image" Target="../media/image76.png"/><Relationship Id="rId35" Type="http://schemas.openxmlformats.org/officeDocument/2006/relationships/customXml" Target="../ink/ink1677.xml"/><Relationship Id="rId56" Type="http://schemas.openxmlformats.org/officeDocument/2006/relationships/image" Target="../media/image94.png"/><Relationship Id="rId77" Type="http://schemas.openxmlformats.org/officeDocument/2006/relationships/customXml" Target="../ink/ink1698.xml"/><Relationship Id="rId100" Type="http://schemas.openxmlformats.org/officeDocument/2006/relationships/image" Target="../media/image116.png"/><Relationship Id="rId105" Type="http://schemas.openxmlformats.org/officeDocument/2006/relationships/customXml" Target="../ink/ink1712.xml"/><Relationship Id="rId126" Type="http://schemas.openxmlformats.org/officeDocument/2006/relationships/image" Target="../media/image129.png"/><Relationship Id="rId147" Type="http://schemas.openxmlformats.org/officeDocument/2006/relationships/customXml" Target="../ink/ink1733.xml"/><Relationship Id="rId8" Type="http://schemas.openxmlformats.org/officeDocument/2006/relationships/image" Target="../media/image660.png"/><Relationship Id="rId51" Type="http://schemas.openxmlformats.org/officeDocument/2006/relationships/customXml" Target="../ink/ink1685.xml"/><Relationship Id="rId72" Type="http://schemas.openxmlformats.org/officeDocument/2006/relationships/image" Target="../media/image102.png"/><Relationship Id="rId93" Type="http://schemas.openxmlformats.org/officeDocument/2006/relationships/customXml" Target="../ink/ink1706.xml"/><Relationship Id="rId98" Type="http://schemas.openxmlformats.org/officeDocument/2006/relationships/image" Target="../media/image115.png"/><Relationship Id="rId121" Type="http://schemas.openxmlformats.org/officeDocument/2006/relationships/customXml" Target="../ink/ink1720.xml"/><Relationship Id="rId142" Type="http://schemas.openxmlformats.org/officeDocument/2006/relationships/image" Target="../media/image137.png"/><Relationship Id="rId3" Type="http://schemas.openxmlformats.org/officeDocument/2006/relationships/customXml" Target="../ink/ink1661.xml"/><Relationship Id="rId25" Type="http://schemas.openxmlformats.org/officeDocument/2006/relationships/customXml" Target="../ink/ink1672.xml"/><Relationship Id="rId46" Type="http://schemas.openxmlformats.org/officeDocument/2006/relationships/image" Target="../media/image86.png"/><Relationship Id="rId67" Type="http://schemas.openxmlformats.org/officeDocument/2006/relationships/customXml" Target="../ink/ink1693.xml"/><Relationship Id="rId116" Type="http://schemas.openxmlformats.org/officeDocument/2006/relationships/image" Target="../media/image124.png"/><Relationship Id="rId137" Type="http://schemas.openxmlformats.org/officeDocument/2006/relationships/customXml" Target="../ink/ink1728.xml"/><Relationship Id="rId20" Type="http://schemas.openxmlformats.org/officeDocument/2006/relationships/image" Target="../media/image720.png"/><Relationship Id="rId41" Type="http://schemas.openxmlformats.org/officeDocument/2006/relationships/customXml" Target="../ink/ink1680.xml"/><Relationship Id="rId62" Type="http://schemas.openxmlformats.org/officeDocument/2006/relationships/image" Target="../media/image97.png"/><Relationship Id="rId83" Type="http://schemas.openxmlformats.org/officeDocument/2006/relationships/customXml" Target="../ink/ink1701.xml"/><Relationship Id="rId88" Type="http://schemas.openxmlformats.org/officeDocument/2006/relationships/image" Target="../media/image110.png"/><Relationship Id="rId111" Type="http://schemas.openxmlformats.org/officeDocument/2006/relationships/customXml" Target="../ink/ink1715.xml"/><Relationship Id="rId132" Type="http://schemas.openxmlformats.org/officeDocument/2006/relationships/image" Target="../media/image132.png"/><Relationship Id="rId15" Type="http://schemas.openxmlformats.org/officeDocument/2006/relationships/customXml" Target="../ink/ink1667.xml"/><Relationship Id="rId36" Type="http://schemas.openxmlformats.org/officeDocument/2006/relationships/image" Target="../media/image79.png"/><Relationship Id="rId57" Type="http://schemas.openxmlformats.org/officeDocument/2006/relationships/customXml" Target="../ink/ink1688.xml"/><Relationship Id="rId106" Type="http://schemas.openxmlformats.org/officeDocument/2006/relationships/image" Target="../media/image119.png"/><Relationship Id="rId127" Type="http://schemas.openxmlformats.org/officeDocument/2006/relationships/customXml" Target="../ink/ink1723.xml"/><Relationship Id="rId10" Type="http://schemas.openxmlformats.org/officeDocument/2006/relationships/image" Target="../media/image670.png"/><Relationship Id="rId31" Type="http://schemas.openxmlformats.org/officeDocument/2006/relationships/customXml" Target="../ink/ink1675.xml"/><Relationship Id="rId52" Type="http://schemas.openxmlformats.org/officeDocument/2006/relationships/image" Target="../media/image92.png"/><Relationship Id="rId73" Type="http://schemas.openxmlformats.org/officeDocument/2006/relationships/customXml" Target="../ink/ink1696.xml"/><Relationship Id="rId78" Type="http://schemas.openxmlformats.org/officeDocument/2006/relationships/image" Target="../media/image105.png"/><Relationship Id="rId94" Type="http://schemas.openxmlformats.org/officeDocument/2006/relationships/image" Target="../media/image113.png"/><Relationship Id="rId99" Type="http://schemas.openxmlformats.org/officeDocument/2006/relationships/customXml" Target="../ink/ink1709.xml"/><Relationship Id="rId101" Type="http://schemas.openxmlformats.org/officeDocument/2006/relationships/customXml" Target="../ink/ink1710.xml"/><Relationship Id="rId122" Type="http://schemas.openxmlformats.org/officeDocument/2006/relationships/image" Target="../media/image127.png"/><Relationship Id="rId143" Type="http://schemas.openxmlformats.org/officeDocument/2006/relationships/customXml" Target="../ink/ink1731.xml"/><Relationship Id="rId148" Type="http://schemas.openxmlformats.org/officeDocument/2006/relationships/image" Target="../media/image140.png"/><Relationship Id="rId4" Type="http://schemas.openxmlformats.org/officeDocument/2006/relationships/image" Target="../media/image611.png"/><Relationship Id="rId9" Type="http://schemas.openxmlformats.org/officeDocument/2006/relationships/customXml" Target="../ink/ink1664.xml"/><Relationship Id="rId26" Type="http://schemas.openxmlformats.org/officeDocument/2006/relationships/image" Target="../media/image740.png"/><Relationship Id="rId47" Type="http://schemas.openxmlformats.org/officeDocument/2006/relationships/customXml" Target="../ink/ink1683.xml"/><Relationship Id="rId68" Type="http://schemas.openxmlformats.org/officeDocument/2006/relationships/image" Target="../media/image100.png"/><Relationship Id="rId89" Type="http://schemas.openxmlformats.org/officeDocument/2006/relationships/customXml" Target="../ink/ink1704.xml"/><Relationship Id="rId112" Type="http://schemas.openxmlformats.org/officeDocument/2006/relationships/image" Target="../media/image122.png"/><Relationship Id="rId133" Type="http://schemas.openxmlformats.org/officeDocument/2006/relationships/customXml" Target="../ink/ink1726.xml"/><Relationship Id="rId16" Type="http://schemas.openxmlformats.org/officeDocument/2006/relationships/image" Target="../media/image700.png"/><Relationship Id="rId37" Type="http://schemas.openxmlformats.org/officeDocument/2006/relationships/customXml" Target="../ink/ink1678.xml"/><Relationship Id="rId58" Type="http://schemas.openxmlformats.org/officeDocument/2006/relationships/image" Target="../media/image95.png"/><Relationship Id="rId79" Type="http://schemas.openxmlformats.org/officeDocument/2006/relationships/customXml" Target="../ink/ink1699.xml"/><Relationship Id="rId102" Type="http://schemas.openxmlformats.org/officeDocument/2006/relationships/image" Target="../media/image117.png"/><Relationship Id="rId123" Type="http://schemas.openxmlformats.org/officeDocument/2006/relationships/customXml" Target="../ink/ink1721.xml"/><Relationship Id="rId144" Type="http://schemas.openxmlformats.org/officeDocument/2006/relationships/image" Target="../media/image138.png"/></Relationships>
</file>

<file path=ppt/slides/_rels/slide5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91.xml"/><Relationship Id="rId21" Type="http://schemas.openxmlformats.org/officeDocument/2006/relationships/customXml" Target="../ink/ink1743.xml"/><Relationship Id="rId42" Type="http://schemas.openxmlformats.org/officeDocument/2006/relationships/image" Target="../media/image82.png"/><Relationship Id="rId63" Type="http://schemas.openxmlformats.org/officeDocument/2006/relationships/customXml" Target="../ink/ink1764.xml"/><Relationship Id="rId84" Type="http://schemas.openxmlformats.org/officeDocument/2006/relationships/image" Target="../media/image108.png"/><Relationship Id="rId138" Type="http://schemas.openxmlformats.org/officeDocument/2006/relationships/image" Target="../media/image135.png"/><Relationship Id="rId159" Type="http://schemas.openxmlformats.org/officeDocument/2006/relationships/customXml" Target="../ink/ink1812.xml"/><Relationship Id="rId107" Type="http://schemas.openxmlformats.org/officeDocument/2006/relationships/customXml" Target="../ink/ink1786.xml"/><Relationship Id="rId11" Type="http://schemas.openxmlformats.org/officeDocument/2006/relationships/customXml" Target="../ink/ink1738.xml"/><Relationship Id="rId32" Type="http://schemas.openxmlformats.org/officeDocument/2006/relationships/image" Target="../media/image77.png"/><Relationship Id="rId53" Type="http://schemas.openxmlformats.org/officeDocument/2006/relationships/customXml" Target="../ink/ink1759.xml"/><Relationship Id="rId74" Type="http://schemas.openxmlformats.org/officeDocument/2006/relationships/image" Target="../media/image103.png"/><Relationship Id="rId128" Type="http://schemas.openxmlformats.org/officeDocument/2006/relationships/image" Target="../media/image130.png"/><Relationship Id="rId149" Type="http://schemas.openxmlformats.org/officeDocument/2006/relationships/customXml" Target="../ink/ink1807.xml"/><Relationship Id="rId5" Type="http://schemas.openxmlformats.org/officeDocument/2006/relationships/customXml" Target="../ink/ink1735.xml"/><Relationship Id="rId95" Type="http://schemas.openxmlformats.org/officeDocument/2006/relationships/customXml" Target="../ink/ink1780.xml"/><Relationship Id="rId160" Type="http://schemas.openxmlformats.org/officeDocument/2006/relationships/image" Target="../media/image147.png"/><Relationship Id="rId22" Type="http://schemas.openxmlformats.org/officeDocument/2006/relationships/image" Target="../media/image730.png"/><Relationship Id="rId43" Type="http://schemas.openxmlformats.org/officeDocument/2006/relationships/customXml" Target="../ink/ink1754.xml"/><Relationship Id="rId64" Type="http://schemas.openxmlformats.org/officeDocument/2006/relationships/image" Target="../media/image98.png"/><Relationship Id="rId118" Type="http://schemas.openxmlformats.org/officeDocument/2006/relationships/image" Target="../media/image125.png"/><Relationship Id="rId139" Type="http://schemas.openxmlformats.org/officeDocument/2006/relationships/customXml" Target="../ink/ink1802.xml"/><Relationship Id="rId80" Type="http://schemas.openxmlformats.org/officeDocument/2006/relationships/image" Target="../media/image106.png"/><Relationship Id="rId85" Type="http://schemas.openxmlformats.org/officeDocument/2006/relationships/customXml" Target="../ink/ink1775.xml"/><Relationship Id="rId150" Type="http://schemas.openxmlformats.org/officeDocument/2006/relationships/image" Target="../media/image141.png"/><Relationship Id="rId155" Type="http://schemas.openxmlformats.org/officeDocument/2006/relationships/customXml" Target="../ink/ink1810.xml"/><Relationship Id="rId12" Type="http://schemas.openxmlformats.org/officeDocument/2006/relationships/image" Target="../media/image680.png"/><Relationship Id="rId17" Type="http://schemas.openxmlformats.org/officeDocument/2006/relationships/customXml" Target="../ink/ink1741.xml"/><Relationship Id="rId33" Type="http://schemas.openxmlformats.org/officeDocument/2006/relationships/customXml" Target="../ink/ink1749.xml"/><Relationship Id="rId38" Type="http://schemas.openxmlformats.org/officeDocument/2006/relationships/image" Target="../media/image80.png"/><Relationship Id="rId59" Type="http://schemas.openxmlformats.org/officeDocument/2006/relationships/customXml" Target="../ink/ink1762.xml"/><Relationship Id="rId103" Type="http://schemas.openxmlformats.org/officeDocument/2006/relationships/customXml" Target="../ink/ink1784.xml"/><Relationship Id="rId108" Type="http://schemas.openxmlformats.org/officeDocument/2006/relationships/image" Target="../media/image120.png"/><Relationship Id="rId124" Type="http://schemas.openxmlformats.org/officeDocument/2006/relationships/image" Target="../media/image128.png"/><Relationship Id="rId129" Type="http://schemas.openxmlformats.org/officeDocument/2006/relationships/customXml" Target="../ink/ink1797.xml"/><Relationship Id="rId54" Type="http://schemas.openxmlformats.org/officeDocument/2006/relationships/image" Target="../media/image93.png"/><Relationship Id="rId70" Type="http://schemas.openxmlformats.org/officeDocument/2006/relationships/image" Target="../media/image101.png"/><Relationship Id="rId75" Type="http://schemas.openxmlformats.org/officeDocument/2006/relationships/customXml" Target="../ink/ink1770.xml"/><Relationship Id="rId91" Type="http://schemas.openxmlformats.org/officeDocument/2006/relationships/customXml" Target="../ink/ink1778.xml"/><Relationship Id="rId96" Type="http://schemas.openxmlformats.org/officeDocument/2006/relationships/image" Target="../media/image114.png"/><Relationship Id="rId140" Type="http://schemas.openxmlformats.org/officeDocument/2006/relationships/image" Target="../media/image136.png"/><Relationship Id="rId145" Type="http://schemas.openxmlformats.org/officeDocument/2006/relationships/customXml" Target="../ink/ink180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23" Type="http://schemas.openxmlformats.org/officeDocument/2006/relationships/customXml" Target="../ink/ink1744.xml"/><Relationship Id="rId28" Type="http://schemas.openxmlformats.org/officeDocument/2006/relationships/image" Target="../media/image750.png"/><Relationship Id="rId49" Type="http://schemas.openxmlformats.org/officeDocument/2006/relationships/customXml" Target="../ink/ink1757.xml"/><Relationship Id="rId114" Type="http://schemas.openxmlformats.org/officeDocument/2006/relationships/image" Target="../media/image123.png"/><Relationship Id="rId119" Type="http://schemas.openxmlformats.org/officeDocument/2006/relationships/customXml" Target="../ink/ink1792.xml"/><Relationship Id="rId44" Type="http://schemas.openxmlformats.org/officeDocument/2006/relationships/image" Target="../media/image85.png"/><Relationship Id="rId60" Type="http://schemas.openxmlformats.org/officeDocument/2006/relationships/image" Target="../media/image96.png"/><Relationship Id="rId65" Type="http://schemas.openxmlformats.org/officeDocument/2006/relationships/customXml" Target="../ink/ink1765.xml"/><Relationship Id="rId81" Type="http://schemas.openxmlformats.org/officeDocument/2006/relationships/customXml" Target="../ink/ink1773.xml"/><Relationship Id="rId86" Type="http://schemas.openxmlformats.org/officeDocument/2006/relationships/image" Target="../media/image109.png"/><Relationship Id="rId130" Type="http://schemas.openxmlformats.org/officeDocument/2006/relationships/image" Target="../media/image131.png"/><Relationship Id="rId135" Type="http://schemas.openxmlformats.org/officeDocument/2006/relationships/customXml" Target="../ink/ink1800.xml"/><Relationship Id="rId151" Type="http://schemas.openxmlformats.org/officeDocument/2006/relationships/customXml" Target="../ink/ink1808.xml"/><Relationship Id="rId156" Type="http://schemas.openxmlformats.org/officeDocument/2006/relationships/image" Target="../media/image145.png"/><Relationship Id="rId13" Type="http://schemas.openxmlformats.org/officeDocument/2006/relationships/customXml" Target="../ink/ink1739.xml"/><Relationship Id="rId18" Type="http://schemas.openxmlformats.org/officeDocument/2006/relationships/image" Target="../media/image711.png"/><Relationship Id="rId39" Type="http://schemas.openxmlformats.org/officeDocument/2006/relationships/customXml" Target="../ink/ink1752.xml"/><Relationship Id="rId109" Type="http://schemas.openxmlformats.org/officeDocument/2006/relationships/customXml" Target="../ink/ink1787.xml"/><Relationship Id="rId34" Type="http://schemas.openxmlformats.org/officeDocument/2006/relationships/image" Target="../media/image78.png"/><Relationship Id="rId50" Type="http://schemas.openxmlformats.org/officeDocument/2006/relationships/image" Target="../media/image88.png"/><Relationship Id="rId55" Type="http://schemas.openxmlformats.org/officeDocument/2006/relationships/customXml" Target="../ink/ink1760.xml"/><Relationship Id="rId76" Type="http://schemas.openxmlformats.org/officeDocument/2006/relationships/image" Target="../media/image104.png"/><Relationship Id="rId97" Type="http://schemas.openxmlformats.org/officeDocument/2006/relationships/customXml" Target="../ink/ink1781.xml"/><Relationship Id="rId104" Type="http://schemas.openxmlformats.org/officeDocument/2006/relationships/image" Target="../media/image118.png"/><Relationship Id="rId120" Type="http://schemas.openxmlformats.org/officeDocument/2006/relationships/image" Target="../media/image126.png"/><Relationship Id="rId125" Type="http://schemas.openxmlformats.org/officeDocument/2006/relationships/customXml" Target="../ink/ink1795.xml"/><Relationship Id="rId141" Type="http://schemas.openxmlformats.org/officeDocument/2006/relationships/customXml" Target="../ink/ink1803.xml"/><Relationship Id="rId146" Type="http://schemas.openxmlformats.org/officeDocument/2006/relationships/image" Target="../media/image139.png"/><Relationship Id="rId7" Type="http://schemas.openxmlformats.org/officeDocument/2006/relationships/customXml" Target="../ink/ink1736.xml"/><Relationship Id="rId71" Type="http://schemas.openxmlformats.org/officeDocument/2006/relationships/customXml" Target="../ink/ink1768.xml"/><Relationship Id="rId92" Type="http://schemas.openxmlformats.org/officeDocument/2006/relationships/image" Target="../media/image112.png"/><Relationship Id="rId2" Type="http://schemas.openxmlformats.org/officeDocument/2006/relationships/image" Target="../media/image75.png"/><Relationship Id="rId29" Type="http://schemas.openxmlformats.org/officeDocument/2006/relationships/customXml" Target="../ink/ink1747.xml"/><Relationship Id="rId24" Type="http://schemas.openxmlformats.org/officeDocument/2006/relationships/image" Target="../media/image84.png"/><Relationship Id="rId40" Type="http://schemas.openxmlformats.org/officeDocument/2006/relationships/image" Target="../media/image81.png"/><Relationship Id="rId45" Type="http://schemas.openxmlformats.org/officeDocument/2006/relationships/customXml" Target="../ink/ink1755.xml"/><Relationship Id="rId66" Type="http://schemas.openxmlformats.org/officeDocument/2006/relationships/image" Target="../media/image99.png"/><Relationship Id="rId87" Type="http://schemas.openxmlformats.org/officeDocument/2006/relationships/customXml" Target="../ink/ink1776.xml"/><Relationship Id="rId110" Type="http://schemas.openxmlformats.org/officeDocument/2006/relationships/image" Target="../media/image121.png"/><Relationship Id="rId115" Type="http://schemas.openxmlformats.org/officeDocument/2006/relationships/customXml" Target="../ink/ink1790.xml"/><Relationship Id="rId131" Type="http://schemas.openxmlformats.org/officeDocument/2006/relationships/customXml" Target="../ink/ink1798.xml"/><Relationship Id="rId136" Type="http://schemas.openxmlformats.org/officeDocument/2006/relationships/image" Target="../media/image134.png"/><Relationship Id="rId157" Type="http://schemas.openxmlformats.org/officeDocument/2006/relationships/customXml" Target="../ink/ink1811.xml"/><Relationship Id="rId61" Type="http://schemas.openxmlformats.org/officeDocument/2006/relationships/customXml" Target="../ink/ink1763.xml"/><Relationship Id="rId82" Type="http://schemas.openxmlformats.org/officeDocument/2006/relationships/image" Target="../media/image107.png"/><Relationship Id="rId152" Type="http://schemas.openxmlformats.org/officeDocument/2006/relationships/image" Target="../media/image143.png"/><Relationship Id="rId19" Type="http://schemas.openxmlformats.org/officeDocument/2006/relationships/customXml" Target="../ink/ink1742.xml"/><Relationship Id="rId14" Type="http://schemas.openxmlformats.org/officeDocument/2006/relationships/image" Target="../media/image690.png"/><Relationship Id="rId30" Type="http://schemas.openxmlformats.org/officeDocument/2006/relationships/image" Target="../media/image76.png"/><Relationship Id="rId35" Type="http://schemas.openxmlformats.org/officeDocument/2006/relationships/customXml" Target="../ink/ink1750.xml"/><Relationship Id="rId56" Type="http://schemas.openxmlformats.org/officeDocument/2006/relationships/image" Target="../media/image94.png"/><Relationship Id="rId77" Type="http://schemas.openxmlformats.org/officeDocument/2006/relationships/customXml" Target="../ink/ink1771.xml"/><Relationship Id="rId100" Type="http://schemas.openxmlformats.org/officeDocument/2006/relationships/image" Target="../media/image116.png"/><Relationship Id="rId105" Type="http://schemas.openxmlformats.org/officeDocument/2006/relationships/customXml" Target="../ink/ink1785.xml"/><Relationship Id="rId126" Type="http://schemas.openxmlformats.org/officeDocument/2006/relationships/image" Target="../media/image129.png"/><Relationship Id="rId147" Type="http://schemas.openxmlformats.org/officeDocument/2006/relationships/customXml" Target="../ink/ink1806.xml"/><Relationship Id="rId8" Type="http://schemas.openxmlformats.org/officeDocument/2006/relationships/image" Target="../media/image660.png"/><Relationship Id="rId51" Type="http://schemas.openxmlformats.org/officeDocument/2006/relationships/customXml" Target="../ink/ink1758.xml"/><Relationship Id="rId72" Type="http://schemas.openxmlformats.org/officeDocument/2006/relationships/image" Target="../media/image102.png"/><Relationship Id="rId93" Type="http://schemas.openxmlformats.org/officeDocument/2006/relationships/customXml" Target="../ink/ink1779.xml"/><Relationship Id="rId98" Type="http://schemas.openxmlformats.org/officeDocument/2006/relationships/image" Target="../media/image115.png"/><Relationship Id="rId121" Type="http://schemas.openxmlformats.org/officeDocument/2006/relationships/customXml" Target="../ink/ink1793.xml"/><Relationship Id="rId142" Type="http://schemas.openxmlformats.org/officeDocument/2006/relationships/image" Target="../media/image137.png"/><Relationship Id="rId3" Type="http://schemas.openxmlformats.org/officeDocument/2006/relationships/customXml" Target="../ink/ink1734.xml"/><Relationship Id="rId25" Type="http://schemas.openxmlformats.org/officeDocument/2006/relationships/customXml" Target="../ink/ink1745.xml"/><Relationship Id="rId46" Type="http://schemas.openxmlformats.org/officeDocument/2006/relationships/image" Target="../media/image86.png"/><Relationship Id="rId67" Type="http://schemas.openxmlformats.org/officeDocument/2006/relationships/customXml" Target="../ink/ink1766.xml"/><Relationship Id="rId116" Type="http://schemas.openxmlformats.org/officeDocument/2006/relationships/image" Target="../media/image124.png"/><Relationship Id="rId137" Type="http://schemas.openxmlformats.org/officeDocument/2006/relationships/customXml" Target="../ink/ink1801.xml"/><Relationship Id="rId158" Type="http://schemas.openxmlformats.org/officeDocument/2006/relationships/image" Target="../media/image146.png"/><Relationship Id="rId20" Type="http://schemas.openxmlformats.org/officeDocument/2006/relationships/image" Target="../media/image720.png"/><Relationship Id="rId41" Type="http://schemas.openxmlformats.org/officeDocument/2006/relationships/customXml" Target="../ink/ink1753.xml"/><Relationship Id="rId62" Type="http://schemas.openxmlformats.org/officeDocument/2006/relationships/image" Target="../media/image97.png"/><Relationship Id="rId83" Type="http://schemas.openxmlformats.org/officeDocument/2006/relationships/customXml" Target="../ink/ink1774.xml"/><Relationship Id="rId88" Type="http://schemas.openxmlformats.org/officeDocument/2006/relationships/image" Target="../media/image110.png"/><Relationship Id="rId111" Type="http://schemas.openxmlformats.org/officeDocument/2006/relationships/customXml" Target="../ink/ink1788.xml"/><Relationship Id="rId132" Type="http://schemas.openxmlformats.org/officeDocument/2006/relationships/image" Target="../media/image132.png"/><Relationship Id="rId153" Type="http://schemas.openxmlformats.org/officeDocument/2006/relationships/customXml" Target="../ink/ink1809.xml"/><Relationship Id="rId15" Type="http://schemas.openxmlformats.org/officeDocument/2006/relationships/customXml" Target="../ink/ink1740.xml"/><Relationship Id="rId36" Type="http://schemas.openxmlformats.org/officeDocument/2006/relationships/image" Target="../media/image79.png"/><Relationship Id="rId57" Type="http://schemas.openxmlformats.org/officeDocument/2006/relationships/customXml" Target="../ink/ink1761.xml"/><Relationship Id="rId106" Type="http://schemas.openxmlformats.org/officeDocument/2006/relationships/image" Target="../media/image119.png"/><Relationship Id="rId127" Type="http://schemas.openxmlformats.org/officeDocument/2006/relationships/customXml" Target="../ink/ink1796.xml"/><Relationship Id="rId10" Type="http://schemas.openxmlformats.org/officeDocument/2006/relationships/image" Target="../media/image670.png"/><Relationship Id="rId31" Type="http://schemas.openxmlformats.org/officeDocument/2006/relationships/customXml" Target="../ink/ink1748.xml"/><Relationship Id="rId52" Type="http://schemas.openxmlformats.org/officeDocument/2006/relationships/image" Target="../media/image92.png"/><Relationship Id="rId73" Type="http://schemas.openxmlformats.org/officeDocument/2006/relationships/customXml" Target="../ink/ink1769.xml"/><Relationship Id="rId78" Type="http://schemas.openxmlformats.org/officeDocument/2006/relationships/image" Target="../media/image105.png"/><Relationship Id="rId94" Type="http://schemas.openxmlformats.org/officeDocument/2006/relationships/image" Target="../media/image113.png"/><Relationship Id="rId99" Type="http://schemas.openxmlformats.org/officeDocument/2006/relationships/customXml" Target="../ink/ink1782.xml"/><Relationship Id="rId101" Type="http://schemas.openxmlformats.org/officeDocument/2006/relationships/customXml" Target="../ink/ink1783.xml"/><Relationship Id="rId122" Type="http://schemas.openxmlformats.org/officeDocument/2006/relationships/image" Target="../media/image127.png"/><Relationship Id="rId143" Type="http://schemas.openxmlformats.org/officeDocument/2006/relationships/customXml" Target="../ink/ink1804.xml"/><Relationship Id="rId148" Type="http://schemas.openxmlformats.org/officeDocument/2006/relationships/image" Target="../media/image140.png"/><Relationship Id="rId4" Type="http://schemas.openxmlformats.org/officeDocument/2006/relationships/image" Target="../media/image611.png"/><Relationship Id="rId9" Type="http://schemas.openxmlformats.org/officeDocument/2006/relationships/customXml" Target="../ink/ink1737.xml"/><Relationship Id="rId26" Type="http://schemas.openxmlformats.org/officeDocument/2006/relationships/image" Target="../media/image740.png"/><Relationship Id="rId47" Type="http://schemas.openxmlformats.org/officeDocument/2006/relationships/customXml" Target="../ink/ink1756.xml"/><Relationship Id="rId68" Type="http://schemas.openxmlformats.org/officeDocument/2006/relationships/image" Target="../media/image100.png"/><Relationship Id="rId89" Type="http://schemas.openxmlformats.org/officeDocument/2006/relationships/customXml" Target="../ink/ink1777.xml"/><Relationship Id="rId112" Type="http://schemas.openxmlformats.org/officeDocument/2006/relationships/image" Target="../media/image122.png"/><Relationship Id="rId133" Type="http://schemas.openxmlformats.org/officeDocument/2006/relationships/customXml" Target="../ink/ink1799.xml"/><Relationship Id="rId154" Type="http://schemas.openxmlformats.org/officeDocument/2006/relationships/image" Target="../media/image144.png"/><Relationship Id="rId16" Type="http://schemas.openxmlformats.org/officeDocument/2006/relationships/image" Target="../media/image700.png"/><Relationship Id="rId37" Type="http://schemas.openxmlformats.org/officeDocument/2006/relationships/customXml" Target="../ink/ink1751.xml"/><Relationship Id="rId58" Type="http://schemas.openxmlformats.org/officeDocument/2006/relationships/image" Target="../media/image95.png"/><Relationship Id="rId79" Type="http://schemas.openxmlformats.org/officeDocument/2006/relationships/customXml" Target="../ink/ink1772.xml"/><Relationship Id="rId102" Type="http://schemas.openxmlformats.org/officeDocument/2006/relationships/image" Target="../media/image117.png"/><Relationship Id="rId123" Type="http://schemas.openxmlformats.org/officeDocument/2006/relationships/customXml" Target="../ink/ink1794.xml"/><Relationship Id="rId144" Type="http://schemas.openxmlformats.org/officeDocument/2006/relationships/image" Target="../media/image138.png"/><Relationship Id="rId90" Type="http://schemas.openxmlformats.org/officeDocument/2006/relationships/image" Target="../media/image111.png"/><Relationship Id="rId27" Type="http://schemas.openxmlformats.org/officeDocument/2006/relationships/customXml" Target="../ink/ink1746.xml"/><Relationship Id="rId48" Type="http://schemas.openxmlformats.org/officeDocument/2006/relationships/image" Target="../media/image87.png"/><Relationship Id="rId69" Type="http://schemas.openxmlformats.org/officeDocument/2006/relationships/customXml" Target="../ink/ink1767.xml"/><Relationship Id="rId113" Type="http://schemas.openxmlformats.org/officeDocument/2006/relationships/customXml" Target="../ink/ink1789.xml"/><Relationship Id="rId134" Type="http://schemas.openxmlformats.org/officeDocument/2006/relationships/image" Target="../media/image133.png"/></Relationships>
</file>

<file path=ppt/slides/_rels/slide5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70.xml"/><Relationship Id="rId21" Type="http://schemas.openxmlformats.org/officeDocument/2006/relationships/customXml" Target="../ink/ink1822.xml"/><Relationship Id="rId42" Type="http://schemas.openxmlformats.org/officeDocument/2006/relationships/image" Target="../media/image82.png"/><Relationship Id="rId63" Type="http://schemas.openxmlformats.org/officeDocument/2006/relationships/customXml" Target="../ink/ink1843.xml"/><Relationship Id="rId84" Type="http://schemas.openxmlformats.org/officeDocument/2006/relationships/image" Target="../media/image108.png"/><Relationship Id="rId138" Type="http://schemas.openxmlformats.org/officeDocument/2006/relationships/image" Target="../media/image135.png"/><Relationship Id="rId159" Type="http://schemas.openxmlformats.org/officeDocument/2006/relationships/customXml" Target="../ink/ink1891.xml"/><Relationship Id="rId170" Type="http://schemas.openxmlformats.org/officeDocument/2006/relationships/image" Target="../media/image152.png"/><Relationship Id="rId107" Type="http://schemas.openxmlformats.org/officeDocument/2006/relationships/customXml" Target="../ink/ink1865.xml"/><Relationship Id="rId11" Type="http://schemas.openxmlformats.org/officeDocument/2006/relationships/customXml" Target="../ink/ink1817.xml"/><Relationship Id="rId32" Type="http://schemas.openxmlformats.org/officeDocument/2006/relationships/image" Target="../media/image77.png"/><Relationship Id="rId53" Type="http://schemas.openxmlformats.org/officeDocument/2006/relationships/customXml" Target="../ink/ink1838.xml"/><Relationship Id="rId74" Type="http://schemas.openxmlformats.org/officeDocument/2006/relationships/image" Target="../media/image103.png"/><Relationship Id="rId128" Type="http://schemas.openxmlformats.org/officeDocument/2006/relationships/image" Target="../media/image130.png"/><Relationship Id="rId149" Type="http://schemas.openxmlformats.org/officeDocument/2006/relationships/customXml" Target="../ink/ink1886.xml"/><Relationship Id="rId5" Type="http://schemas.openxmlformats.org/officeDocument/2006/relationships/customXml" Target="../ink/ink1814.xml"/><Relationship Id="rId95" Type="http://schemas.openxmlformats.org/officeDocument/2006/relationships/customXml" Target="../ink/ink1859.xml"/><Relationship Id="rId160" Type="http://schemas.openxmlformats.org/officeDocument/2006/relationships/image" Target="../media/image147.png"/><Relationship Id="rId181" Type="http://schemas.openxmlformats.org/officeDocument/2006/relationships/customXml" Target="../ink/ink1902.xml"/><Relationship Id="rId22" Type="http://schemas.openxmlformats.org/officeDocument/2006/relationships/image" Target="../media/image730.png"/><Relationship Id="rId43" Type="http://schemas.openxmlformats.org/officeDocument/2006/relationships/customXml" Target="../ink/ink1833.xml"/><Relationship Id="rId64" Type="http://schemas.openxmlformats.org/officeDocument/2006/relationships/image" Target="../media/image98.png"/><Relationship Id="rId118" Type="http://schemas.openxmlformats.org/officeDocument/2006/relationships/image" Target="../media/image125.png"/><Relationship Id="rId139" Type="http://schemas.openxmlformats.org/officeDocument/2006/relationships/customXml" Target="../ink/ink1881.xml"/><Relationship Id="rId85" Type="http://schemas.openxmlformats.org/officeDocument/2006/relationships/customXml" Target="../ink/ink1854.xml"/><Relationship Id="rId150" Type="http://schemas.openxmlformats.org/officeDocument/2006/relationships/image" Target="../media/image141.png"/><Relationship Id="rId171" Type="http://schemas.openxmlformats.org/officeDocument/2006/relationships/customXml" Target="../ink/ink1897.xml"/><Relationship Id="rId12" Type="http://schemas.openxmlformats.org/officeDocument/2006/relationships/image" Target="../media/image680.png"/><Relationship Id="rId33" Type="http://schemas.openxmlformats.org/officeDocument/2006/relationships/customXml" Target="../ink/ink1828.xml"/><Relationship Id="rId108" Type="http://schemas.openxmlformats.org/officeDocument/2006/relationships/image" Target="../media/image120.png"/><Relationship Id="rId129" Type="http://schemas.openxmlformats.org/officeDocument/2006/relationships/customXml" Target="../ink/ink1876.xml"/><Relationship Id="rId54" Type="http://schemas.openxmlformats.org/officeDocument/2006/relationships/image" Target="../media/image93.png"/><Relationship Id="rId75" Type="http://schemas.openxmlformats.org/officeDocument/2006/relationships/customXml" Target="../ink/ink1849.xml"/><Relationship Id="rId96" Type="http://schemas.openxmlformats.org/officeDocument/2006/relationships/image" Target="../media/image114.png"/><Relationship Id="rId140" Type="http://schemas.openxmlformats.org/officeDocument/2006/relationships/image" Target="../media/image136.png"/><Relationship Id="rId161" Type="http://schemas.openxmlformats.org/officeDocument/2006/relationships/customXml" Target="../ink/ink1892.xml"/><Relationship Id="rId182" Type="http://schemas.openxmlformats.org/officeDocument/2006/relationships/image" Target="../media/image158.png"/><Relationship Id="rId6" Type="http://schemas.openxmlformats.org/officeDocument/2006/relationships/image" Target="../media/image630.png"/><Relationship Id="rId23" Type="http://schemas.openxmlformats.org/officeDocument/2006/relationships/customXml" Target="../ink/ink1823.xml"/><Relationship Id="rId119" Type="http://schemas.openxmlformats.org/officeDocument/2006/relationships/customXml" Target="../ink/ink1871.xml"/><Relationship Id="rId44" Type="http://schemas.openxmlformats.org/officeDocument/2006/relationships/image" Target="../media/image85.png"/><Relationship Id="rId65" Type="http://schemas.openxmlformats.org/officeDocument/2006/relationships/customXml" Target="../ink/ink1844.xml"/><Relationship Id="rId86" Type="http://schemas.openxmlformats.org/officeDocument/2006/relationships/image" Target="../media/image109.png"/><Relationship Id="rId130" Type="http://schemas.openxmlformats.org/officeDocument/2006/relationships/image" Target="../media/image131.png"/><Relationship Id="rId151" Type="http://schemas.openxmlformats.org/officeDocument/2006/relationships/customXml" Target="../ink/ink1887.xml"/><Relationship Id="rId172" Type="http://schemas.openxmlformats.org/officeDocument/2006/relationships/image" Target="../media/image153.png"/><Relationship Id="rId13" Type="http://schemas.openxmlformats.org/officeDocument/2006/relationships/customXml" Target="../ink/ink1818.xml"/><Relationship Id="rId18" Type="http://schemas.openxmlformats.org/officeDocument/2006/relationships/image" Target="../media/image711.png"/><Relationship Id="rId39" Type="http://schemas.openxmlformats.org/officeDocument/2006/relationships/customXml" Target="../ink/ink1831.xml"/><Relationship Id="rId109" Type="http://schemas.openxmlformats.org/officeDocument/2006/relationships/customXml" Target="../ink/ink1866.xml"/><Relationship Id="rId34" Type="http://schemas.openxmlformats.org/officeDocument/2006/relationships/image" Target="../media/image78.png"/><Relationship Id="rId50" Type="http://schemas.openxmlformats.org/officeDocument/2006/relationships/image" Target="../media/image88.png"/><Relationship Id="rId55" Type="http://schemas.openxmlformats.org/officeDocument/2006/relationships/customXml" Target="../ink/ink1839.xml"/><Relationship Id="rId76" Type="http://schemas.openxmlformats.org/officeDocument/2006/relationships/image" Target="../media/image104.png"/><Relationship Id="rId97" Type="http://schemas.openxmlformats.org/officeDocument/2006/relationships/customXml" Target="../ink/ink1860.xml"/><Relationship Id="rId104" Type="http://schemas.openxmlformats.org/officeDocument/2006/relationships/image" Target="../media/image118.png"/><Relationship Id="rId120" Type="http://schemas.openxmlformats.org/officeDocument/2006/relationships/image" Target="../media/image126.png"/><Relationship Id="rId125" Type="http://schemas.openxmlformats.org/officeDocument/2006/relationships/customXml" Target="../ink/ink1874.xml"/><Relationship Id="rId141" Type="http://schemas.openxmlformats.org/officeDocument/2006/relationships/customXml" Target="../ink/ink1882.xml"/><Relationship Id="rId146" Type="http://schemas.openxmlformats.org/officeDocument/2006/relationships/image" Target="../media/image139.png"/><Relationship Id="rId167" Type="http://schemas.openxmlformats.org/officeDocument/2006/relationships/customXml" Target="../ink/ink1895.xml"/><Relationship Id="rId7" Type="http://schemas.openxmlformats.org/officeDocument/2006/relationships/customXml" Target="../ink/ink1815.xml"/><Relationship Id="rId71" Type="http://schemas.openxmlformats.org/officeDocument/2006/relationships/customXml" Target="../ink/ink1847.xml"/><Relationship Id="rId92" Type="http://schemas.openxmlformats.org/officeDocument/2006/relationships/image" Target="../media/image112.png"/><Relationship Id="rId162" Type="http://schemas.openxmlformats.org/officeDocument/2006/relationships/image" Target="../media/image148.png"/><Relationship Id="rId183" Type="http://schemas.openxmlformats.org/officeDocument/2006/relationships/customXml" Target="../ink/ink1903.xml"/><Relationship Id="rId2" Type="http://schemas.openxmlformats.org/officeDocument/2006/relationships/image" Target="../media/image75.png"/><Relationship Id="rId29" Type="http://schemas.openxmlformats.org/officeDocument/2006/relationships/customXml" Target="../ink/ink1826.xml"/><Relationship Id="rId24" Type="http://schemas.openxmlformats.org/officeDocument/2006/relationships/image" Target="../media/image84.png"/><Relationship Id="rId40" Type="http://schemas.openxmlformats.org/officeDocument/2006/relationships/image" Target="../media/image81.png"/><Relationship Id="rId45" Type="http://schemas.openxmlformats.org/officeDocument/2006/relationships/customXml" Target="../ink/ink1834.xml"/><Relationship Id="rId66" Type="http://schemas.openxmlformats.org/officeDocument/2006/relationships/image" Target="../media/image99.png"/><Relationship Id="rId87" Type="http://schemas.openxmlformats.org/officeDocument/2006/relationships/customXml" Target="../ink/ink1855.xml"/><Relationship Id="rId110" Type="http://schemas.openxmlformats.org/officeDocument/2006/relationships/image" Target="../media/image121.png"/><Relationship Id="rId115" Type="http://schemas.openxmlformats.org/officeDocument/2006/relationships/customXml" Target="../ink/ink1869.xml"/><Relationship Id="rId131" Type="http://schemas.openxmlformats.org/officeDocument/2006/relationships/customXml" Target="../ink/ink1877.xml"/><Relationship Id="rId136" Type="http://schemas.openxmlformats.org/officeDocument/2006/relationships/image" Target="../media/image134.png"/><Relationship Id="rId157" Type="http://schemas.openxmlformats.org/officeDocument/2006/relationships/customXml" Target="../ink/ink1890.xml"/><Relationship Id="rId178" Type="http://schemas.openxmlformats.org/officeDocument/2006/relationships/image" Target="../media/image156.png"/><Relationship Id="rId61" Type="http://schemas.openxmlformats.org/officeDocument/2006/relationships/customXml" Target="../ink/ink1842.xml"/><Relationship Id="rId82" Type="http://schemas.openxmlformats.org/officeDocument/2006/relationships/image" Target="../media/image107.png"/><Relationship Id="rId152" Type="http://schemas.openxmlformats.org/officeDocument/2006/relationships/image" Target="../media/image143.png"/><Relationship Id="rId173" Type="http://schemas.openxmlformats.org/officeDocument/2006/relationships/customXml" Target="../ink/ink1898.xml"/><Relationship Id="rId19" Type="http://schemas.openxmlformats.org/officeDocument/2006/relationships/customXml" Target="../ink/ink1821.xml"/><Relationship Id="rId14" Type="http://schemas.openxmlformats.org/officeDocument/2006/relationships/image" Target="../media/image690.png"/><Relationship Id="rId30" Type="http://schemas.openxmlformats.org/officeDocument/2006/relationships/image" Target="../media/image76.png"/><Relationship Id="rId35" Type="http://schemas.openxmlformats.org/officeDocument/2006/relationships/customXml" Target="../ink/ink1829.xml"/><Relationship Id="rId56" Type="http://schemas.openxmlformats.org/officeDocument/2006/relationships/image" Target="../media/image94.png"/><Relationship Id="rId77" Type="http://schemas.openxmlformats.org/officeDocument/2006/relationships/customXml" Target="../ink/ink1850.xml"/><Relationship Id="rId100" Type="http://schemas.openxmlformats.org/officeDocument/2006/relationships/image" Target="../media/image116.png"/><Relationship Id="rId105" Type="http://schemas.openxmlformats.org/officeDocument/2006/relationships/customXml" Target="../ink/ink1864.xml"/><Relationship Id="rId126" Type="http://schemas.openxmlformats.org/officeDocument/2006/relationships/image" Target="../media/image129.png"/><Relationship Id="rId147" Type="http://schemas.openxmlformats.org/officeDocument/2006/relationships/customXml" Target="../ink/ink1885.xml"/><Relationship Id="rId168" Type="http://schemas.openxmlformats.org/officeDocument/2006/relationships/image" Target="../media/image151.png"/><Relationship Id="rId8" Type="http://schemas.openxmlformats.org/officeDocument/2006/relationships/image" Target="../media/image660.png"/><Relationship Id="rId51" Type="http://schemas.openxmlformats.org/officeDocument/2006/relationships/customXml" Target="../ink/ink1837.xml"/><Relationship Id="rId72" Type="http://schemas.openxmlformats.org/officeDocument/2006/relationships/image" Target="../media/image102.png"/><Relationship Id="rId93" Type="http://schemas.openxmlformats.org/officeDocument/2006/relationships/customXml" Target="../ink/ink1858.xml"/><Relationship Id="rId98" Type="http://schemas.openxmlformats.org/officeDocument/2006/relationships/image" Target="../media/image115.png"/><Relationship Id="rId121" Type="http://schemas.openxmlformats.org/officeDocument/2006/relationships/customXml" Target="../ink/ink1872.xml"/><Relationship Id="rId142" Type="http://schemas.openxmlformats.org/officeDocument/2006/relationships/image" Target="../media/image137.png"/><Relationship Id="rId163" Type="http://schemas.openxmlformats.org/officeDocument/2006/relationships/customXml" Target="../ink/ink1893.xml"/><Relationship Id="rId184" Type="http://schemas.openxmlformats.org/officeDocument/2006/relationships/image" Target="../media/image159.png"/><Relationship Id="rId3" Type="http://schemas.openxmlformats.org/officeDocument/2006/relationships/customXml" Target="../ink/ink1813.xml"/><Relationship Id="rId25" Type="http://schemas.openxmlformats.org/officeDocument/2006/relationships/customXml" Target="../ink/ink1824.xml"/><Relationship Id="rId46" Type="http://schemas.openxmlformats.org/officeDocument/2006/relationships/image" Target="../media/image86.png"/><Relationship Id="rId67" Type="http://schemas.openxmlformats.org/officeDocument/2006/relationships/customXml" Target="../ink/ink1845.xml"/><Relationship Id="rId116" Type="http://schemas.openxmlformats.org/officeDocument/2006/relationships/image" Target="../media/image124.png"/><Relationship Id="rId137" Type="http://schemas.openxmlformats.org/officeDocument/2006/relationships/customXml" Target="../ink/ink1880.xml"/><Relationship Id="rId158" Type="http://schemas.openxmlformats.org/officeDocument/2006/relationships/image" Target="../media/image146.png"/><Relationship Id="rId20" Type="http://schemas.openxmlformats.org/officeDocument/2006/relationships/image" Target="../media/image720.png"/><Relationship Id="rId41" Type="http://schemas.openxmlformats.org/officeDocument/2006/relationships/customXml" Target="../ink/ink1832.xml"/><Relationship Id="rId62" Type="http://schemas.openxmlformats.org/officeDocument/2006/relationships/image" Target="../media/image97.png"/><Relationship Id="rId83" Type="http://schemas.openxmlformats.org/officeDocument/2006/relationships/customXml" Target="../ink/ink1853.xml"/><Relationship Id="rId88" Type="http://schemas.openxmlformats.org/officeDocument/2006/relationships/image" Target="../media/image110.png"/><Relationship Id="rId111" Type="http://schemas.openxmlformats.org/officeDocument/2006/relationships/customXml" Target="../ink/ink1867.xml"/><Relationship Id="rId132" Type="http://schemas.openxmlformats.org/officeDocument/2006/relationships/image" Target="../media/image132.png"/><Relationship Id="rId153" Type="http://schemas.openxmlformats.org/officeDocument/2006/relationships/customXml" Target="../ink/ink1888.xml"/><Relationship Id="rId174" Type="http://schemas.openxmlformats.org/officeDocument/2006/relationships/image" Target="../media/image154.png"/><Relationship Id="rId179" Type="http://schemas.openxmlformats.org/officeDocument/2006/relationships/customXml" Target="../ink/ink1901.xml"/><Relationship Id="rId15" Type="http://schemas.openxmlformats.org/officeDocument/2006/relationships/customXml" Target="../ink/ink1819.xml"/><Relationship Id="rId36" Type="http://schemas.openxmlformats.org/officeDocument/2006/relationships/image" Target="../media/image79.png"/><Relationship Id="rId57" Type="http://schemas.openxmlformats.org/officeDocument/2006/relationships/customXml" Target="../ink/ink1840.xml"/><Relationship Id="rId106" Type="http://schemas.openxmlformats.org/officeDocument/2006/relationships/image" Target="../media/image119.png"/><Relationship Id="rId127" Type="http://schemas.openxmlformats.org/officeDocument/2006/relationships/customXml" Target="../ink/ink1875.xml"/><Relationship Id="rId10" Type="http://schemas.openxmlformats.org/officeDocument/2006/relationships/image" Target="../media/image670.png"/><Relationship Id="rId31" Type="http://schemas.openxmlformats.org/officeDocument/2006/relationships/customXml" Target="../ink/ink1827.xml"/><Relationship Id="rId52" Type="http://schemas.openxmlformats.org/officeDocument/2006/relationships/image" Target="../media/image92.png"/><Relationship Id="rId73" Type="http://schemas.openxmlformats.org/officeDocument/2006/relationships/customXml" Target="../ink/ink1848.xml"/><Relationship Id="rId78" Type="http://schemas.openxmlformats.org/officeDocument/2006/relationships/image" Target="../media/image105.png"/><Relationship Id="rId94" Type="http://schemas.openxmlformats.org/officeDocument/2006/relationships/image" Target="../media/image113.png"/><Relationship Id="rId99" Type="http://schemas.openxmlformats.org/officeDocument/2006/relationships/customXml" Target="../ink/ink1861.xml"/><Relationship Id="rId101" Type="http://schemas.openxmlformats.org/officeDocument/2006/relationships/customXml" Target="../ink/ink1862.xml"/><Relationship Id="rId122" Type="http://schemas.openxmlformats.org/officeDocument/2006/relationships/image" Target="../media/image127.png"/><Relationship Id="rId143" Type="http://schemas.openxmlformats.org/officeDocument/2006/relationships/customXml" Target="../ink/ink1883.xml"/><Relationship Id="rId148" Type="http://schemas.openxmlformats.org/officeDocument/2006/relationships/image" Target="../media/image140.png"/><Relationship Id="rId164" Type="http://schemas.openxmlformats.org/officeDocument/2006/relationships/image" Target="../media/image149.png"/><Relationship Id="rId169" Type="http://schemas.openxmlformats.org/officeDocument/2006/relationships/customXml" Target="../ink/ink1896.xml"/><Relationship Id="rId185" Type="http://schemas.openxmlformats.org/officeDocument/2006/relationships/customXml" Target="../ink/ink1904.xml"/><Relationship Id="rId4" Type="http://schemas.openxmlformats.org/officeDocument/2006/relationships/image" Target="../media/image611.png"/><Relationship Id="rId9" Type="http://schemas.openxmlformats.org/officeDocument/2006/relationships/customXml" Target="../ink/ink1816.xml"/><Relationship Id="rId180" Type="http://schemas.openxmlformats.org/officeDocument/2006/relationships/image" Target="../media/image157.png"/><Relationship Id="rId26" Type="http://schemas.openxmlformats.org/officeDocument/2006/relationships/image" Target="../media/image740.png"/><Relationship Id="rId47" Type="http://schemas.openxmlformats.org/officeDocument/2006/relationships/customXml" Target="../ink/ink1835.xml"/><Relationship Id="rId68" Type="http://schemas.openxmlformats.org/officeDocument/2006/relationships/image" Target="../media/image100.png"/><Relationship Id="rId89" Type="http://schemas.openxmlformats.org/officeDocument/2006/relationships/customXml" Target="../ink/ink1856.xml"/><Relationship Id="rId112" Type="http://schemas.openxmlformats.org/officeDocument/2006/relationships/image" Target="../media/image122.png"/><Relationship Id="rId133" Type="http://schemas.openxmlformats.org/officeDocument/2006/relationships/customXml" Target="../ink/ink1878.xml"/><Relationship Id="rId154" Type="http://schemas.openxmlformats.org/officeDocument/2006/relationships/image" Target="../media/image144.png"/><Relationship Id="rId175" Type="http://schemas.openxmlformats.org/officeDocument/2006/relationships/customXml" Target="../ink/ink1899.xml"/><Relationship Id="rId16" Type="http://schemas.openxmlformats.org/officeDocument/2006/relationships/image" Target="../media/image700.png"/><Relationship Id="rId37" Type="http://schemas.openxmlformats.org/officeDocument/2006/relationships/customXml" Target="../ink/ink1830.xml"/><Relationship Id="rId58" Type="http://schemas.openxmlformats.org/officeDocument/2006/relationships/image" Target="../media/image95.png"/><Relationship Id="rId79" Type="http://schemas.openxmlformats.org/officeDocument/2006/relationships/customXml" Target="../ink/ink1851.xml"/><Relationship Id="rId102" Type="http://schemas.openxmlformats.org/officeDocument/2006/relationships/image" Target="../media/image117.png"/><Relationship Id="rId123" Type="http://schemas.openxmlformats.org/officeDocument/2006/relationships/customXml" Target="../ink/ink1873.xml"/><Relationship Id="rId144" Type="http://schemas.openxmlformats.org/officeDocument/2006/relationships/image" Target="../media/image138.png"/><Relationship Id="rId90" Type="http://schemas.openxmlformats.org/officeDocument/2006/relationships/image" Target="../media/image111.png"/><Relationship Id="rId165" Type="http://schemas.openxmlformats.org/officeDocument/2006/relationships/customXml" Target="../ink/ink1894.xml"/><Relationship Id="rId186" Type="http://schemas.openxmlformats.org/officeDocument/2006/relationships/image" Target="../media/image160.png"/><Relationship Id="rId27" Type="http://schemas.openxmlformats.org/officeDocument/2006/relationships/customXml" Target="../ink/ink1825.xml"/><Relationship Id="rId48" Type="http://schemas.openxmlformats.org/officeDocument/2006/relationships/image" Target="../media/image87.png"/><Relationship Id="rId69" Type="http://schemas.openxmlformats.org/officeDocument/2006/relationships/customXml" Target="../ink/ink1846.xml"/><Relationship Id="rId113" Type="http://schemas.openxmlformats.org/officeDocument/2006/relationships/customXml" Target="../ink/ink1868.xml"/><Relationship Id="rId134" Type="http://schemas.openxmlformats.org/officeDocument/2006/relationships/image" Target="../media/image133.png"/><Relationship Id="rId80" Type="http://schemas.openxmlformats.org/officeDocument/2006/relationships/image" Target="../media/image106.png"/><Relationship Id="rId155" Type="http://schemas.openxmlformats.org/officeDocument/2006/relationships/customXml" Target="../ink/ink1889.xml"/><Relationship Id="rId176" Type="http://schemas.openxmlformats.org/officeDocument/2006/relationships/image" Target="../media/image155.png"/><Relationship Id="rId17" Type="http://schemas.openxmlformats.org/officeDocument/2006/relationships/customXml" Target="../ink/ink1820.xml"/><Relationship Id="rId38" Type="http://schemas.openxmlformats.org/officeDocument/2006/relationships/image" Target="../media/image80.png"/><Relationship Id="rId59" Type="http://schemas.openxmlformats.org/officeDocument/2006/relationships/customXml" Target="../ink/ink1841.xml"/><Relationship Id="rId103" Type="http://schemas.openxmlformats.org/officeDocument/2006/relationships/customXml" Target="../ink/ink1863.xml"/><Relationship Id="rId124" Type="http://schemas.openxmlformats.org/officeDocument/2006/relationships/image" Target="../media/image128.png"/><Relationship Id="rId70" Type="http://schemas.openxmlformats.org/officeDocument/2006/relationships/image" Target="../media/image101.png"/><Relationship Id="rId91" Type="http://schemas.openxmlformats.org/officeDocument/2006/relationships/customXml" Target="../ink/ink1857.xml"/><Relationship Id="rId145" Type="http://schemas.openxmlformats.org/officeDocument/2006/relationships/customXml" Target="../ink/ink1884.xml"/><Relationship Id="rId166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750.png"/><Relationship Id="rId49" Type="http://schemas.openxmlformats.org/officeDocument/2006/relationships/customXml" Target="../ink/ink1836.xml"/><Relationship Id="rId114" Type="http://schemas.openxmlformats.org/officeDocument/2006/relationships/image" Target="../media/image123.png"/><Relationship Id="rId60" Type="http://schemas.openxmlformats.org/officeDocument/2006/relationships/image" Target="../media/image96.png"/><Relationship Id="rId81" Type="http://schemas.openxmlformats.org/officeDocument/2006/relationships/customXml" Target="../ink/ink1852.xml"/><Relationship Id="rId135" Type="http://schemas.openxmlformats.org/officeDocument/2006/relationships/customXml" Target="../ink/ink1879.xml"/><Relationship Id="rId156" Type="http://schemas.openxmlformats.org/officeDocument/2006/relationships/image" Target="../media/image145.png"/><Relationship Id="rId177" Type="http://schemas.openxmlformats.org/officeDocument/2006/relationships/customXml" Target="../ink/ink1900.xml"/></Relationships>
</file>

<file path=ppt/slides/_rels/slide5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62.xml"/><Relationship Id="rId21" Type="http://schemas.openxmlformats.org/officeDocument/2006/relationships/customXml" Target="../ink/ink1914.xml"/><Relationship Id="rId42" Type="http://schemas.openxmlformats.org/officeDocument/2006/relationships/image" Target="../media/image82.png"/><Relationship Id="rId63" Type="http://schemas.openxmlformats.org/officeDocument/2006/relationships/customXml" Target="../ink/ink1935.xml"/><Relationship Id="rId84" Type="http://schemas.openxmlformats.org/officeDocument/2006/relationships/image" Target="../media/image108.png"/><Relationship Id="rId138" Type="http://schemas.openxmlformats.org/officeDocument/2006/relationships/image" Target="../media/image135.png"/><Relationship Id="rId159" Type="http://schemas.openxmlformats.org/officeDocument/2006/relationships/customXml" Target="../ink/ink1983.xml"/><Relationship Id="rId170" Type="http://schemas.openxmlformats.org/officeDocument/2006/relationships/image" Target="../media/image152.png"/><Relationship Id="rId191" Type="http://schemas.openxmlformats.org/officeDocument/2006/relationships/customXml" Target="../ink/ink1999.xml"/><Relationship Id="rId107" Type="http://schemas.openxmlformats.org/officeDocument/2006/relationships/customXml" Target="../ink/ink1957.xml"/><Relationship Id="rId11" Type="http://schemas.openxmlformats.org/officeDocument/2006/relationships/customXml" Target="../ink/ink1909.xml"/><Relationship Id="rId32" Type="http://schemas.openxmlformats.org/officeDocument/2006/relationships/image" Target="../media/image77.png"/><Relationship Id="rId53" Type="http://schemas.openxmlformats.org/officeDocument/2006/relationships/customXml" Target="../ink/ink1930.xml"/><Relationship Id="rId74" Type="http://schemas.openxmlformats.org/officeDocument/2006/relationships/image" Target="../media/image103.png"/><Relationship Id="rId128" Type="http://schemas.openxmlformats.org/officeDocument/2006/relationships/image" Target="../media/image130.png"/><Relationship Id="rId149" Type="http://schemas.openxmlformats.org/officeDocument/2006/relationships/customXml" Target="../ink/ink1978.xml"/><Relationship Id="rId5" Type="http://schemas.openxmlformats.org/officeDocument/2006/relationships/customXml" Target="../ink/ink1906.xml"/><Relationship Id="rId95" Type="http://schemas.openxmlformats.org/officeDocument/2006/relationships/customXml" Target="../ink/ink1951.xml"/><Relationship Id="rId160" Type="http://schemas.openxmlformats.org/officeDocument/2006/relationships/image" Target="../media/image147.png"/><Relationship Id="rId181" Type="http://schemas.openxmlformats.org/officeDocument/2006/relationships/customXml" Target="../ink/ink1994.xml"/><Relationship Id="rId22" Type="http://schemas.openxmlformats.org/officeDocument/2006/relationships/image" Target="../media/image730.png"/><Relationship Id="rId43" Type="http://schemas.openxmlformats.org/officeDocument/2006/relationships/customXml" Target="../ink/ink1925.xml"/><Relationship Id="rId64" Type="http://schemas.openxmlformats.org/officeDocument/2006/relationships/image" Target="../media/image98.png"/><Relationship Id="rId118" Type="http://schemas.openxmlformats.org/officeDocument/2006/relationships/image" Target="../media/image125.png"/><Relationship Id="rId139" Type="http://schemas.openxmlformats.org/officeDocument/2006/relationships/customXml" Target="../ink/ink1973.xml"/><Relationship Id="rId85" Type="http://schemas.openxmlformats.org/officeDocument/2006/relationships/customXml" Target="../ink/ink1946.xml"/><Relationship Id="rId150" Type="http://schemas.openxmlformats.org/officeDocument/2006/relationships/image" Target="../media/image141.png"/><Relationship Id="rId171" Type="http://schemas.openxmlformats.org/officeDocument/2006/relationships/customXml" Target="../ink/ink1989.xml"/><Relationship Id="rId192" Type="http://schemas.openxmlformats.org/officeDocument/2006/relationships/image" Target="../media/image163.png"/><Relationship Id="rId12" Type="http://schemas.openxmlformats.org/officeDocument/2006/relationships/image" Target="../media/image680.png"/><Relationship Id="rId33" Type="http://schemas.openxmlformats.org/officeDocument/2006/relationships/customXml" Target="../ink/ink1920.xml"/><Relationship Id="rId108" Type="http://schemas.openxmlformats.org/officeDocument/2006/relationships/image" Target="../media/image120.png"/><Relationship Id="rId129" Type="http://schemas.openxmlformats.org/officeDocument/2006/relationships/customXml" Target="../ink/ink1968.xml"/><Relationship Id="rId54" Type="http://schemas.openxmlformats.org/officeDocument/2006/relationships/image" Target="../media/image93.png"/><Relationship Id="rId75" Type="http://schemas.openxmlformats.org/officeDocument/2006/relationships/customXml" Target="../ink/ink1941.xml"/><Relationship Id="rId96" Type="http://schemas.openxmlformats.org/officeDocument/2006/relationships/image" Target="../media/image114.png"/><Relationship Id="rId140" Type="http://schemas.openxmlformats.org/officeDocument/2006/relationships/image" Target="../media/image136.png"/><Relationship Id="rId161" Type="http://schemas.openxmlformats.org/officeDocument/2006/relationships/customXml" Target="../ink/ink1984.xml"/><Relationship Id="rId182" Type="http://schemas.openxmlformats.org/officeDocument/2006/relationships/image" Target="../media/image158.png"/><Relationship Id="rId6" Type="http://schemas.openxmlformats.org/officeDocument/2006/relationships/image" Target="../media/image630.png"/><Relationship Id="rId23" Type="http://schemas.openxmlformats.org/officeDocument/2006/relationships/customXml" Target="../ink/ink1915.xml"/><Relationship Id="rId119" Type="http://schemas.openxmlformats.org/officeDocument/2006/relationships/customXml" Target="../ink/ink1963.xml"/><Relationship Id="rId44" Type="http://schemas.openxmlformats.org/officeDocument/2006/relationships/image" Target="../media/image85.png"/><Relationship Id="rId65" Type="http://schemas.openxmlformats.org/officeDocument/2006/relationships/customXml" Target="../ink/ink1936.xml"/><Relationship Id="rId86" Type="http://schemas.openxmlformats.org/officeDocument/2006/relationships/image" Target="../media/image109.png"/><Relationship Id="rId130" Type="http://schemas.openxmlformats.org/officeDocument/2006/relationships/image" Target="../media/image131.png"/><Relationship Id="rId151" Type="http://schemas.openxmlformats.org/officeDocument/2006/relationships/customXml" Target="../ink/ink1979.xml"/><Relationship Id="rId172" Type="http://schemas.openxmlformats.org/officeDocument/2006/relationships/image" Target="../media/image153.png"/><Relationship Id="rId193" Type="http://schemas.openxmlformats.org/officeDocument/2006/relationships/customXml" Target="../ink/ink2000.xml"/><Relationship Id="rId13" Type="http://schemas.openxmlformats.org/officeDocument/2006/relationships/customXml" Target="../ink/ink1910.xml"/><Relationship Id="rId109" Type="http://schemas.openxmlformats.org/officeDocument/2006/relationships/customXml" Target="../ink/ink1958.xml"/><Relationship Id="rId34" Type="http://schemas.openxmlformats.org/officeDocument/2006/relationships/image" Target="../media/image78.png"/><Relationship Id="rId55" Type="http://schemas.openxmlformats.org/officeDocument/2006/relationships/customXml" Target="../ink/ink1931.xml"/><Relationship Id="rId76" Type="http://schemas.openxmlformats.org/officeDocument/2006/relationships/image" Target="../media/image104.png"/><Relationship Id="rId97" Type="http://schemas.openxmlformats.org/officeDocument/2006/relationships/customXml" Target="../ink/ink1952.xml"/><Relationship Id="rId120" Type="http://schemas.openxmlformats.org/officeDocument/2006/relationships/image" Target="../media/image126.png"/><Relationship Id="rId141" Type="http://schemas.openxmlformats.org/officeDocument/2006/relationships/customXml" Target="../ink/ink1974.xml"/><Relationship Id="rId7" Type="http://schemas.openxmlformats.org/officeDocument/2006/relationships/customXml" Target="../ink/ink1907.xml"/><Relationship Id="rId71" Type="http://schemas.openxmlformats.org/officeDocument/2006/relationships/customXml" Target="../ink/ink1939.xml"/><Relationship Id="rId92" Type="http://schemas.openxmlformats.org/officeDocument/2006/relationships/image" Target="../media/image112.png"/><Relationship Id="rId162" Type="http://schemas.openxmlformats.org/officeDocument/2006/relationships/image" Target="../media/image148.png"/><Relationship Id="rId183" Type="http://schemas.openxmlformats.org/officeDocument/2006/relationships/customXml" Target="../ink/ink1995.xml"/><Relationship Id="rId2" Type="http://schemas.openxmlformats.org/officeDocument/2006/relationships/image" Target="../media/image75.png"/><Relationship Id="rId29" Type="http://schemas.openxmlformats.org/officeDocument/2006/relationships/customXml" Target="../ink/ink1918.xml"/><Relationship Id="rId24" Type="http://schemas.openxmlformats.org/officeDocument/2006/relationships/image" Target="../media/image84.png"/><Relationship Id="rId40" Type="http://schemas.openxmlformats.org/officeDocument/2006/relationships/image" Target="../media/image81.png"/><Relationship Id="rId45" Type="http://schemas.openxmlformats.org/officeDocument/2006/relationships/customXml" Target="../ink/ink1926.xml"/><Relationship Id="rId66" Type="http://schemas.openxmlformats.org/officeDocument/2006/relationships/image" Target="../media/image99.png"/><Relationship Id="rId87" Type="http://schemas.openxmlformats.org/officeDocument/2006/relationships/customXml" Target="../ink/ink1947.xml"/><Relationship Id="rId110" Type="http://schemas.openxmlformats.org/officeDocument/2006/relationships/image" Target="../media/image121.png"/><Relationship Id="rId115" Type="http://schemas.openxmlformats.org/officeDocument/2006/relationships/customXml" Target="../ink/ink1961.xml"/><Relationship Id="rId131" Type="http://schemas.openxmlformats.org/officeDocument/2006/relationships/customXml" Target="../ink/ink1969.xml"/><Relationship Id="rId136" Type="http://schemas.openxmlformats.org/officeDocument/2006/relationships/image" Target="../media/image134.png"/><Relationship Id="rId157" Type="http://schemas.openxmlformats.org/officeDocument/2006/relationships/customXml" Target="../ink/ink1982.xml"/><Relationship Id="rId178" Type="http://schemas.openxmlformats.org/officeDocument/2006/relationships/image" Target="../media/image156.png"/><Relationship Id="rId61" Type="http://schemas.openxmlformats.org/officeDocument/2006/relationships/customXml" Target="../ink/ink1934.xml"/><Relationship Id="rId82" Type="http://schemas.openxmlformats.org/officeDocument/2006/relationships/image" Target="../media/image107.png"/><Relationship Id="rId152" Type="http://schemas.openxmlformats.org/officeDocument/2006/relationships/image" Target="../media/image143.png"/><Relationship Id="rId173" Type="http://schemas.openxmlformats.org/officeDocument/2006/relationships/customXml" Target="../ink/ink1990.xml"/><Relationship Id="rId194" Type="http://schemas.openxmlformats.org/officeDocument/2006/relationships/image" Target="../media/image164.png"/><Relationship Id="rId199" Type="http://schemas.openxmlformats.org/officeDocument/2006/relationships/customXml" Target="../ink/ink2003.xml"/><Relationship Id="rId19" Type="http://schemas.openxmlformats.org/officeDocument/2006/relationships/customXml" Target="../ink/ink1913.xml"/><Relationship Id="rId14" Type="http://schemas.openxmlformats.org/officeDocument/2006/relationships/image" Target="../media/image690.png"/><Relationship Id="rId30" Type="http://schemas.openxmlformats.org/officeDocument/2006/relationships/image" Target="../media/image76.png"/><Relationship Id="rId35" Type="http://schemas.openxmlformats.org/officeDocument/2006/relationships/customXml" Target="../ink/ink1921.xml"/><Relationship Id="rId56" Type="http://schemas.openxmlformats.org/officeDocument/2006/relationships/image" Target="../media/image94.png"/><Relationship Id="rId77" Type="http://schemas.openxmlformats.org/officeDocument/2006/relationships/customXml" Target="../ink/ink1942.xml"/><Relationship Id="rId100" Type="http://schemas.openxmlformats.org/officeDocument/2006/relationships/image" Target="../media/image116.png"/><Relationship Id="rId105" Type="http://schemas.openxmlformats.org/officeDocument/2006/relationships/customXml" Target="../ink/ink1956.xml"/><Relationship Id="rId126" Type="http://schemas.openxmlformats.org/officeDocument/2006/relationships/image" Target="../media/image129.png"/><Relationship Id="rId147" Type="http://schemas.openxmlformats.org/officeDocument/2006/relationships/customXml" Target="../ink/ink1977.xml"/><Relationship Id="rId168" Type="http://schemas.openxmlformats.org/officeDocument/2006/relationships/image" Target="../media/image151.png"/><Relationship Id="rId8" Type="http://schemas.openxmlformats.org/officeDocument/2006/relationships/image" Target="../media/image660.png"/><Relationship Id="rId51" Type="http://schemas.openxmlformats.org/officeDocument/2006/relationships/customXml" Target="../ink/ink1929.xml"/><Relationship Id="rId72" Type="http://schemas.openxmlformats.org/officeDocument/2006/relationships/image" Target="../media/image102.png"/><Relationship Id="rId93" Type="http://schemas.openxmlformats.org/officeDocument/2006/relationships/customXml" Target="../ink/ink1950.xml"/><Relationship Id="rId98" Type="http://schemas.openxmlformats.org/officeDocument/2006/relationships/image" Target="../media/image115.png"/><Relationship Id="rId121" Type="http://schemas.openxmlformats.org/officeDocument/2006/relationships/customXml" Target="../ink/ink1964.xml"/><Relationship Id="rId142" Type="http://schemas.openxmlformats.org/officeDocument/2006/relationships/image" Target="../media/image137.png"/><Relationship Id="rId163" Type="http://schemas.openxmlformats.org/officeDocument/2006/relationships/customXml" Target="../ink/ink1985.xml"/><Relationship Id="rId184" Type="http://schemas.openxmlformats.org/officeDocument/2006/relationships/image" Target="../media/image159.png"/><Relationship Id="rId189" Type="http://schemas.openxmlformats.org/officeDocument/2006/relationships/customXml" Target="../ink/ink1998.xml"/><Relationship Id="rId3" Type="http://schemas.openxmlformats.org/officeDocument/2006/relationships/customXml" Target="../ink/ink1905.xml"/><Relationship Id="rId25" Type="http://schemas.openxmlformats.org/officeDocument/2006/relationships/customXml" Target="../ink/ink1916.xml"/><Relationship Id="rId46" Type="http://schemas.openxmlformats.org/officeDocument/2006/relationships/image" Target="../media/image86.png"/><Relationship Id="rId67" Type="http://schemas.openxmlformats.org/officeDocument/2006/relationships/customXml" Target="../ink/ink1937.xml"/><Relationship Id="rId116" Type="http://schemas.openxmlformats.org/officeDocument/2006/relationships/image" Target="../media/image124.png"/><Relationship Id="rId137" Type="http://schemas.openxmlformats.org/officeDocument/2006/relationships/customXml" Target="../ink/ink1972.xml"/><Relationship Id="rId158" Type="http://schemas.openxmlformats.org/officeDocument/2006/relationships/image" Target="../media/image146.png"/><Relationship Id="rId20" Type="http://schemas.openxmlformats.org/officeDocument/2006/relationships/image" Target="../media/image720.png"/><Relationship Id="rId41" Type="http://schemas.openxmlformats.org/officeDocument/2006/relationships/customXml" Target="../ink/ink1924.xml"/><Relationship Id="rId62" Type="http://schemas.openxmlformats.org/officeDocument/2006/relationships/image" Target="../media/image97.png"/><Relationship Id="rId83" Type="http://schemas.openxmlformats.org/officeDocument/2006/relationships/customXml" Target="../ink/ink1945.xml"/><Relationship Id="rId88" Type="http://schemas.openxmlformats.org/officeDocument/2006/relationships/image" Target="../media/image110.png"/><Relationship Id="rId111" Type="http://schemas.openxmlformats.org/officeDocument/2006/relationships/customXml" Target="../ink/ink1959.xml"/><Relationship Id="rId132" Type="http://schemas.openxmlformats.org/officeDocument/2006/relationships/image" Target="../media/image132.png"/><Relationship Id="rId153" Type="http://schemas.openxmlformats.org/officeDocument/2006/relationships/customXml" Target="../ink/ink1980.xml"/><Relationship Id="rId174" Type="http://schemas.openxmlformats.org/officeDocument/2006/relationships/image" Target="../media/image154.png"/><Relationship Id="rId179" Type="http://schemas.openxmlformats.org/officeDocument/2006/relationships/customXml" Target="../ink/ink1993.xml"/><Relationship Id="rId195" Type="http://schemas.openxmlformats.org/officeDocument/2006/relationships/customXml" Target="../ink/ink2001.xml"/><Relationship Id="rId190" Type="http://schemas.openxmlformats.org/officeDocument/2006/relationships/image" Target="../media/image162.png"/><Relationship Id="rId15" Type="http://schemas.openxmlformats.org/officeDocument/2006/relationships/customXml" Target="../ink/ink1911.xml"/><Relationship Id="rId36" Type="http://schemas.openxmlformats.org/officeDocument/2006/relationships/image" Target="../media/image79.png"/><Relationship Id="rId57" Type="http://schemas.openxmlformats.org/officeDocument/2006/relationships/customXml" Target="../ink/ink1932.xml"/><Relationship Id="rId106" Type="http://schemas.openxmlformats.org/officeDocument/2006/relationships/image" Target="../media/image119.png"/><Relationship Id="rId127" Type="http://schemas.openxmlformats.org/officeDocument/2006/relationships/customXml" Target="../ink/ink1967.xml"/><Relationship Id="rId10" Type="http://schemas.openxmlformats.org/officeDocument/2006/relationships/image" Target="../media/image670.png"/><Relationship Id="rId31" Type="http://schemas.openxmlformats.org/officeDocument/2006/relationships/customXml" Target="../ink/ink1919.xml"/><Relationship Id="rId52" Type="http://schemas.openxmlformats.org/officeDocument/2006/relationships/image" Target="../media/image92.png"/><Relationship Id="rId73" Type="http://schemas.openxmlformats.org/officeDocument/2006/relationships/customXml" Target="../ink/ink1940.xml"/><Relationship Id="rId78" Type="http://schemas.openxmlformats.org/officeDocument/2006/relationships/image" Target="../media/image105.png"/><Relationship Id="rId94" Type="http://schemas.openxmlformats.org/officeDocument/2006/relationships/image" Target="../media/image113.png"/><Relationship Id="rId99" Type="http://schemas.openxmlformats.org/officeDocument/2006/relationships/customXml" Target="../ink/ink1953.xml"/><Relationship Id="rId101" Type="http://schemas.openxmlformats.org/officeDocument/2006/relationships/customXml" Target="../ink/ink1954.xml"/><Relationship Id="rId122" Type="http://schemas.openxmlformats.org/officeDocument/2006/relationships/image" Target="../media/image127.png"/><Relationship Id="rId143" Type="http://schemas.openxmlformats.org/officeDocument/2006/relationships/customXml" Target="../ink/ink1975.xml"/><Relationship Id="rId148" Type="http://schemas.openxmlformats.org/officeDocument/2006/relationships/image" Target="../media/image140.png"/><Relationship Id="rId164" Type="http://schemas.openxmlformats.org/officeDocument/2006/relationships/image" Target="../media/image149.png"/><Relationship Id="rId169" Type="http://schemas.openxmlformats.org/officeDocument/2006/relationships/customXml" Target="../ink/ink1988.xml"/><Relationship Id="rId185" Type="http://schemas.openxmlformats.org/officeDocument/2006/relationships/customXml" Target="../ink/ink1996.xml"/><Relationship Id="rId4" Type="http://schemas.openxmlformats.org/officeDocument/2006/relationships/image" Target="../media/image611.png"/><Relationship Id="rId9" Type="http://schemas.openxmlformats.org/officeDocument/2006/relationships/customXml" Target="../ink/ink1908.xml"/><Relationship Id="rId180" Type="http://schemas.openxmlformats.org/officeDocument/2006/relationships/image" Target="../media/image157.png"/><Relationship Id="rId26" Type="http://schemas.openxmlformats.org/officeDocument/2006/relationships/image" Target="../media/image740.png"/><Relationship Id="rId47" Type="http://schemas.openxmlformats.org/officeDocument/2006/relationships/customXml" Target="../ink/ink1927.xml"/><Relationship Id="rId68" Type="http://schemas.openxmlformats.org/officeDocument/2006/relationships/image" Target="../media/image100.png"/><Relationship Id="rId89" Type="http://schemas.openxmlformats.org/officeDocument/2006/relationships/customXml" Target="../ink/ink1948.xml"/><Relationship Id="rId112" Type="http://schemas.openxmlformats.org/officeDocument/2006/relationships/image" Target="../media/image122.png"/><Relationship Id="rId133" Type="http://schemas.openxmlformats.org/officeDocument/2006/relationships/customXml" Target="../ink/ink1970.xml"/><Relationship Id="rId154" Type="http://schemas.openxmlformats.org/officeDocument/2006/relationships/image" Target="../media/image144.png"/><Relationship Id="rId175" Type="http://schemas.openxmlformats.org/officeDocument/2006/relationships/customXml" Target="../ink/ink1991.xml"/><Relationship Id="rId196" Type="http://schemas.openxmlformats.org/officeDocument/2006/relationships/image" Target="../media/image165.png"/><Relationship Id="rId200" Type="http://schemas.openxmlformats.org/officeDocument/2006/relationships/image" Target="../media/image167.png"/><Relationship Id="rId16" Type="http://schemas.openxmlformats.org/officeDocument/2006/relationships/image" Target="../media/image700.png"/><Relationship Id="rId37" Type="http://schemas.openxmlformats.org/officeDocument/2006/relationships/customXml" Target="../ink/ink1922.xml"/><Relationship Id="rId58" Type="http://schemas.openxmlformats.org/officeDocument/2006/relationships/image" Target="../media/image95.png"/><Relationship Id="rId79" Type="http://schemas.openxmlformats.org/officeDocument/2006/relationships/customXml" Target="../ink/ink1943.xml"/><Relationship Id="rId102" Type="http://schemas.openxmlformats.org/officeDocument/2006/relationships/image" Target="../media/image117.png"/><Relationship Id="rId123" Type="http://schemas.openxmlformats.org/officeDocument/2006/relationships/customXml" Target="../ink/ink1965.xml"/><Relationship Id="rId144" Type="http://schemas.openxmlformats.org/officeDocument/2006/relationships/image" Target="../media/image138.png"/><Relationship Id="rId90" Type="http://schemas.openxmlformats.org/officeDocument/2006/relationships/image" Target="../media/image111.png"/><Relationship Id="rId165" Type="http://schemas.openxmlformats.org/officeDocument/2006/relationships/customXml" Target="../ink/ink1986.xml"/><Relationship Id="rId186" Type="http://schemas.openxmlformats.org/officeDocument/2006/relationships/image" Target="../media/image160.png"/><Relationship Id="rId27" Type="http://schemas.openxmlformats.org/officeDocument/2006/relationships/customXml" Target="../ink/ink1917.xml"/><Relationship Id="rId48" Type="http://schemas.openxmlformats.org/officeDocument/2006/relationships/image" Target="../media/image87.png"/><Relationship Id="rId69" Type="http://schemas.openxmlformats.org/officeDocument/2006/relationships/customXml" Target="../ink/ink1938.xml"/><Relationship Id="rId113" Type="http://schemas.openxmlformats.org/officeDocument/2006/relationships/customXml" Target="../ink/ink1960.xml"/><Relationship Id="rId134" Type="http://schemas.openxmlformats.org/officeDocument/2006/relationships/image" Target="../media/image133.png"/><Relationship Id="rId80" Type="http://schemas.openxmlformats.org/officeDocument/2006/relationships/image" Target="../media/image106.png"/><Relationship Id="rId155" Type="http://schemas.openxmlformats.org/officeDocument/2006/relationships/customXml" Target="../ink/ink1981.xml"/><Relationship Id="rId176" Type="http://schemas.openxmlformats.org/officeDocument/2006/relationships/image" Target="../media/image155.png"/><Relationship Id="rId197" Type="http://schemas.openxmlformats.org/officeDocument/2006/relationships/customXml" Target="../ink/ink2002.xml"/><Relationship Id="rId17" Type="http://schemas.openxmlformats.org/officeDocument/2006/relationships/customXml" Target="../ink/ink1912.xml"/><Relationship Id="rId38" Type="http://schemas.openxmlformats.org/officeDocument/2006/relationships/image" Target="../media/image80.png"/><Relationship Id="rId59" Type="http://schemas.openxmlformats.org/officeDocument/2006/relationships/customXml" Target="../ink/ink1933.xml"/><Relationship Id="rId103" Type="http://schemas.openxmlformats.org/officeDocument/2006/relationships/customXml" Target="../ink/ink1955.xml"/><Relationship Id="rId124" Type="http://schemas.openxmlformats.org/officeDocument/2006/relationships/image" Target="../media/image128.png"/><Relationship Id="rId70" Type="http://schemas.openxmlformats.org/officeDocument/2006/relationships/image" Target="../media/image101.png"/><Relationship Id="rId91" Type="http://schemas.openxmlformats.org/officeDocument/2006/relationships/customXml" Target="../ink/ink1949.xml"/><Relationship Id="rId145" Type="http://schemas.openxmlformats.org/officeDocument/2006/relationships/customXml" Target="../ink/ink1976.xml"/><Relationship Id="rId166" Type="http://schemas.openxmlformats.org/officeDocument/2006/relationships/image" Target="../media/image150.png"/><Relationship Id="rId187" Type="http://schemas.openxmlformats.org/officeDocument/2006/relationships/customXml" Target="../ink/ink1997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750.png"/><Relationship Id="rId49" Type="http://schemas.openxmlformats.org/officeDocument/2006/relationships/customXml" Target="../ink/ink1928.xml"/><Relationship Id="rId114" Type="http://schemas.openxmlformats.org/officeDocument/2006/relationships/image" Target="../media/image123.png"/><Relationship Id="rId60" Type="http://schemas.openxmlformats.org/officeDocument/2006/relationships/image" Target="../media/image96.png"/><Relationship Id="rId81" Type="http://schemas.openxmlformats.org/officeDocument/2006/relationships/customXml" Target="../ink/ink1944.xml"/><Relationship Id="rId135" Type="http://schemas.openxmlformats.org/officeDocument/2006/relationships/customXml" Target="../ink/ink1971.xml"/><Relationship Id="rId156" Type="http://schemas.openxmlformats.org/officeDocument/2006/relationships/image" Target="../media/image145.png"/><Relationship Id="rId177" Type="http://schemas.openxmlformats.org/officeDocument/2006/relationships/customXml" Target="../ink/ink1992.xml"/><Relationship Id="rId198" Type="http://schemas.openxmlformats.org/officeDocument/2006/relationships/image" Target="../media/image166.png"/><Relationship Id="rId18" Type="http://schemas.openxmlformats.org/officeDocument/2006/relationships/image" Target="../media/image711.png"/><Relationship Id="rId39" Type="http://schemas.openxmlformats.org/officeDocument/2006/relationships/customXml" Target="../ink/ink1923.xml"/><Relationship Id="rId50" Type="http://schemas.openxmlformats.org/officeDocument/2006/relationships/image" Target="../media/image88.png"/><Relationship Id="rId104" Type="http://schemas.openxmlformats.org/officeDocument/2006/relationships/image" Target="../media/image118.png"/><Relationship Id="rId125" Type="http://schemas.openxmlformats.org/officeDocument/2006/relationships/customXml" Target="../ink/ink1966.xml"/><Relationship Id="rId146" Type="http://schemas.openxmlformats.org/officeDocument/2006/relationships/image" Target="../media/image139.png"/><Relationship Id="rId167" Type="http://schemas.openxmlformats.org/officeDocument/2006/relationships/customXml" Target="../ink/ink1987.xml"/><Relationship Id="rId188" Type="http://schemas.openxmlformats.org/officeDocument/2006/relationships/image" Target="../media/image161.png"/></Relationships>
</file>

<file path=ppt/slides/_rels/slide5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61.xml"/><Relationship Id="rId21" Type="http://schemas.openxmlformats.org/officeDocument/2006/relationships/customXml" Target="../ink/ink2013.xml"/><Relationship Id="rId42" Type="http://schemas.openxmlformats.org/officeDocument/2006/relationships/image" Target="../media/image82.png"/><Relationship Id="rId63" Type="http://schemas.openxmlformats.org/officeDocument/2006/relationships/customXml" Target="../ink/ink2034.xml"/><Relationship Id="rId84" Type="http://schemas.openxmlformats.org/officeDocument/2006/relationships/image" Target="../media/image108.png"/><Relationship Id="rId138" Type="http://schemas.openxmlformats.org/officeDocument/2006/relationships/image" Target="../media/image135.png"/><Relationship Id="rId159" Type="http://schemas.openxmlformats.org/officeDocument/2006/relationships/customXml" Target="../ink/ink2082.xml"/><Relationship Id="rId170" Type="http://schemas.openxmlformats.org/officeDocument/2006/relationships/image" Target="../media/image152.png"/><Relationship Id="rId191" Type="http://schemas.openxmlformats.org/officeDocument/2006/relationships/customXml" Target="../ink/ink2098.xml"/><Relationship Id="rId205" Type="http://schemas.openxmlformats.org/officeDocument/2006/relationships/customXml" Target="../ink/ink2105.xml"/><Relationship Id="rId107" Type="http://schemas.openxmlformats.org/officeDocument/2006/relationships/customXml" Target="../ink/ink2056.xml"/><Relationship Id="rId11" Type="http://schemas.openxmlformats.org/officeDocument/2006/relationships/customXml" Target="../ink/ink2008.xml"/><Relationship Id="rId32" Type="http://schemas.openxmlformats.org/officeDocument/2006/relationships/image" Target="../media/image77.png"/><Relationship Id="rId53" Type="http://schemas.openxmlformats.org/officeDocument/2006/relationships/customXml" Target="../ink/ink2029.xml"/><Relationship Id="rId74" Type="http://schemas.openxmlformats.org/officeDocument/2006/relationships/image" Target="../media/image103.png"/><Relationship Id="rId128" Type="http://schemas.openxmlformats.org/officeDocument/2006/relationships/image" Target="../media/image130.png"/><Relationship Id="rId149" Type="http://schemas.openxmlformats.org/officeDocument/2006/relationships/customXml" Target="../ink/ink2077.xml"/><Relationship Id="rId5" Type="http://schemas.openxmlformats.org/officeDocument/2006/relationships/customXml" Target="../ink/ink2005.xml"/><Relationship Id="rId95" Type="http://schemas.openxmlformats.org/officeDocument/2006/relationships/customXml" Target="../ink/ink2050.xml"/><Relationship Id="rId160" Type="http://schemas.openxmlformats.org/officeDocument/2006/relationships/image" Target="../media/image147.png"/><Relationship Id="rId181" Type="http://schemas.openxmlformats.org/officeDocument/2006/relationships/customXml" Target="../ink/ink2093.xml"/><Relationship Id="rId22" Type="http://schemas.openxmlformats.org/officeDocument/2006/relationships/image" Target="../media/image730.png"/><Relationship Id="rId43" Type="http://schemas.openxmlformats.org/officeDocument/2006/relationships/customXml" Target="../ink/ink2024.xml"/><Relationship Id="rId64" Type="http://schemas.openxmlformats.org/officeDocument/2006/relationships/image" Target="../media/image98.png"/><Relationship Id="rId118" Type="http://schemas.openxmlformats.org/officeDocument/2006/relationships/image" Target="../media/image125.png"/><Relationship Id="rId139" Type="http://schemas.openxmlformats.org/officeDocument/2006/relationships/customXml" Target="../ink/ink2072.xml"/><Relationship Id="rId85" Type="http://schemas.openxmlformats.org/officeDocument/2006/relationships/customXml" Target="../ink/ink2045.xml"/><Relationship Id="rId150" Type="http://schemas.openxmlformats.org/officeDocument/2006/relationships/image" Target="../media/image141.png"/><Relationship Id="rId171" Type="http://schemas.openxmlformats.org/officeDocument/2006/relationships/customXml" Target="../ink/ink2088.xml"/><Relationship Id="rId192" Type="http://schemas.openxmlformats.org/officeDocument/2006/relationships/image" Target="../media/image163.png"/><Relationship Id="rId206" Type="http://schemas.openxmlformats.org/officeDocument/2006/relationships/image" Target="../media/image170.png"/><Relationship Id="rId12" Type="http://schemas.openxmlformats.org/officeDocument/2006/relationships/image" Target="../media/image680.png"/><Relationship Id="rId33" Type="http://schemas.openxmlformats.org/officeDocument/2006/relationships/customXml" Target="../ink/ink2019.xml"/><Relationship Id="rId108" Type="http://schemas.openxmlformats.org/officeDocument/2006/relationships/image" Target="../media/image120.png"/><Relationship Id="rId129" Type="http://schemas.openxmlformats.org/officeDocument/2006/relationships/customXml" Target="../ink/ink2067.xml"/><Relationship Id="rId54" Type="http://schemas.openxmlformats.org/officeDocument/2006/relationships/image" Target="../media/image93.png"/><Relationship Id="rId75" Type="http://schemas.openxmlformats.org/officeDocument/2006/relationships/customXml" Target="../ink/ink2040.xml"/><Relationship Id="rId96" Type="http://schemas.openxmlformats.org/officeDocument/2006/relationships/image" Target="../media/image114.png"/><Relationship Id="rId140" Type="http://schemas.openxmlformats.org/officeDocument/2006/relationships/image" Target="../media/image136.png"/><Relationship Id="rId161" Type="http://schemas.openxmlformats.org/officeDocument/2006/relationships/customXml" Target="../ink/ink2083.xml"/><Relationship Id="rId182" Type="http://schemas.openxmlformats.org/officeDocument/2006/relationships/image" Target="../media/image158.png"/><Relationship Id="rId6" Type="http://schemas.openxmlformats.org/officeDocument/2006/relationships/image" Target="../media/image630.png"/><Relationship Id="rId23" Type="http://schemas.openxmlformats.org/officeDocument/2006/relationships/customXml" Target="../ink/ink2014.xml"/><Relationship Id="rId119" Type="http://schemas.openxmlformats.org/officeDocument/2006/relationships/customXml" Target="../ink/ink2062.xml"/><Relationship Id="rId44" Type="http://schemas.openxmlformats.org/officeDocument/2006/relationships/image" Target="../media/image85.png"/><Relationship Id="rId65" Type="http://schemas.openxmlformats.org/officeDocument/2006/relationships/customXml" Target="../ink/ink2035.xml"/><Relationship Id="rId86" Type="http://schemas.openxmlformats.org/officeDocument/2006/relationships/image" Target="../media/image109.png"/><Relationship Id="rId130" Type="http://schemas.openxmlformats.org/officeDocument/2006/relationships/image" Target="../media/image131.png"/><Relationship Id="rId151" Type="http://schemas.openxmlformats.org/officeDocument/2006/relationships/customXml" Target="../ink/ink2078.xml"/><Relationship Id="rId172" Type="http://schemas.openxmlformats.org/officeDocument/2006/relationships/image" Target="../media/image153.png"/><Relationship Id="rId193" Type="http://schemas.openxmlformats.org/officeDocument/2006/relationships/customXml" Target="../ink/ink2099.xml"/><Relationship Id="rId207" Type="http://schemas.openxmlformats.org/officeDocument/2006/relationships/customXml" Target="../ink/ink2106.xml"/><Relationship Id="rId13" Type="http://schemas.openxmlformats.org/officeDocument/2006/relationships/customXml" Target="../ink/ink2009.xml"/><Relationship Id="rId109" Type="http://schemas.openxmlformats.org/officeDocument/2006/relationships/customXml" Target="../ink/ink2057.xml"/><Relationship Id="rId34" Type="http://schemas.openxmlformats.org/officeDocument/2006/relationships/image" Target="../media/image78.png"/><Relationship Id="rId55" Type="http://schemas.openxmlformats.org/officeDocument/2006/relationships/customXml" Target="../ink/ink2030.xml"/><Relationship Id="rId76" Type="http://schemas.openxmlformats.org/officeDocument/2006/relationships/image" Target="../media/image104.png"/><Relationship Id="rId97" Type="http://schemas.openxmlformats.org/officeDocument/2006/relationships/customXml" Target="../ink/ink2051.xml"/><Relationship Id="rId120" Type="http://schemas.openxmlformats.org/officeDocument/2006/relationships/image" Target="../media/image126.png"/><Relationship Id="rId141" Type="http://schemas.openxmlformats.org/officeDocument/2006/relationships/customXml" Target="../ink/ink2073.xml"/><Relationship Id="rId7" Type="http://schemas.openxmlformats.org/officeDocument/2006/relationships/customXml" Target="../ink/ink2006.xml"/><Relationship Id="rId162" Type="http://schemas.openxmlformats.org/officeDocument/2006/relationships/image" Target="../media/image148.png"/><Relationship Id="rId183" Type="http://schemas.openxmlformats.org/officeDocument/2006/relationships/customXml" Target="../ink/ink2094.xml"/><Relationship Id="rId24" Type="http://schemas.openxmlformats.org/officeDocument/2006/relationships/image" Target="../media/image84.png"/><Relationship Id="rId45" Type="http://schemas.openxmlformats.org/officeDocument/2006/relationships/customXml" Target="../ink/ink2025.xml"/><Relationship Id="rId66" Type="http://schemas.openxmlformats.org/officeDocument/2006/relationships/image" Target="../media/image99.png"/><Relationship Id="rId87" Type="http://schemas.openxmlformats.org/officeDocument/2006/relationships/customXml" Target="../ink/ink2046.xml"/><Relationship Id="rId110" Type="http://schemas.openxmlformats.org/officeDocument/2006/relationships/image" Target="../media/image121.png"/><Relationship Id="rId131" Type="http://schemas.openxmlformats.org/officeDocument/2006/relationships/customXml" Target="../ink/ink2068.xml"/><Relationship Id="rId61" Type="http://schemas.openxmlformats.org/officeDocument/2006/relationships/customXml" Target="../ink/ink2033.xml"/><Relationship Id="rId82" Type="http://schemas.openxmlformats.org/officeDocument/2006/relationships/image" Target="../media/image107.png"/><Relationship Id="rId152" Type="http://schemas.openxmlformats.org/officeDocument/2006/relationships/image" Target="../media/image143.png"/><Relationship Id="rId173" Type="http://schemas.openxmlformats.org/officeDocument/2006/relationships/customXml" Target="../ink/ink2089.xml"/><Relationship Id="rId194" Type="http://schemas.openxmlformats.org/officeDocument/2006/relationships/image" Target="../media/image164.png"/><Relationship Id="rId199" Type="http://schemas.openxmlformats.org/officeDocument/2006/relationships/customXml" Target="../ink/ink2102.xml"/><Relationship Id="rId203" Type="http://schemas.openxmlformats.org/officeDocument/2006/relationships/customXml" Target="../ink/ink2104.xml"/><Relationship Id="rId208" Type="http://schemas.openxmlformats.org/officeDocument/2006/relationships/image" Target="../media/image171.png"/><Relationship Id="rId19" Type="http://schemas.openxmlformats.org/officeDocument/2006/relationships/customXml" Target="../ink/ink2012.xml"/><Relationship Id="rId14" Type="http://schemas.openxmlformats.org/officeDocument/2006/relationships/image" Target="../media/image690.png"/><Relationship Id="rId30" Type="http://schemas.openxmlformats.org/officeDocument/2006/relationships/image" Target="../media/image76.png"/><Relationship Id="rId35" Type="http://schemas.openxmlformats.org/officeDocument/2006/relationships/customXml" Target="../ink/ink2020.xml"/><Relationship Id="rId56" Type="http://schemas.openxmlformats.org/officeDocument/2006/relationships/image" Target="../media/image94.png"/><Relationship Id="rId77" Type="http://schemas.openxmlformats.org/officeDocument/2006/relationships/customXml" Target="../ink/ink2041.xml"/><Relationship Id="rId100" Type="http://schemas.openxmlformats.org/officeDocument/2006/relationships/image" Target="../media/image116.png"/><Relationship Id="rId105" Type="http://schemas.openxmlformats.org/officeDocument/2006/relationships/customXml" Target="../ink/ink2055.xml"/><Relationship Id="rId126" Type="http://schemas.openxmlformats.org/officeDocument/2006/relationships/image" Target="../media/image129.png"/><Relationship Id="rId147" Type="http://schemas.openxmlformats.org/officeDocument/2006/relationships/customXml" Target="../ink/ink2076.xml"/><Relationship Id="rId168" Type="http://schemas.openxmlformats.org/officeDocument/2006/relationships/image" Target="../media/image151.png"/><Relationship Id="rId8" Type="http://schemas.openxmlformats.org/officeDocument/2006/relationships/image" Target="../media/image660.png"/><Relationship Id="rId51" Type="http://schemas.openxmlformats.org/officeDocument/2006/relationships/customXml" Target="../ink/ink2028.xml"/><Relationship Id="rId72" Type="http://schemas.openxmlformats.org/officeDocument/2006/relationships/image" Target="../media/image102.png"/><Relationship Id="rId93" Type="http://schemas.openxmlformats.org/officeDocument/2006/relationships/customXml" Target="../ink/ink2049.xml"/><Relationship Id="rId98" Type="http://schemas.openxmlformats.org/officeDocument/2006/relationships/image" Target="../media/image115.png"/><Relationship Id="rId121" Type="http://schemas.openxmlformats.org/officeDocument/2006/relationships/customXml" Target="../ink/ink2063.xml"/><Relationship Id="rId142" Type="http://schemas.openxmlformats.org/officeDocument/2006/relationships/image" Target="../media/image137.png"/><Relationship Id="rId163" Type="http://schemas.openxmlformats.org/officeDocument/2006/relationships/customXml" Target="../ink/ink2084.xml"/><Relationship Id="rId184" Type="http://schemas.openxmlformats.org/officeDocument/2006/relationships/image" Target="../media/image159.png"/><Relationship Id="rId189" Type="http://schemas.openxmlformats.org/officeDocument/2006/relationships/customXml" Target="../ink/ink2097.xml"/><Relationship Id="rId3" Type="http://schemas.openxmlformats.org/officeDocument/2006/relationships/customXml" Target="../ink/ink2004.xml"/><Relationship Id="rId25" Type="http://schemas.openxmlformats.org/officeDocument/2006/relationships/customXml" Target="../ink/ink2015.xml"/><Relationship Id="rId46" Type="http://schemas.openxmlformats.org/officeDocument/2006/relationships/image" Target="../media/image86.png"/><Relationship Id="rId67" Type="http://schemas.openxmlformats.org/officeDocument/2006/relationships/customXml" Target="../ink/ink2036.xml"/><Relationship Id="rId116" Type="http://schemas.openxmlformats.org/officeDocument/2006/relationships/image" Target="../media/image124.png"/><Relationship Id="rId137" Type="http://schemas.openxmlformats.org/officeDocument/2006/relationships/customXml" Target="../ink/ink2071.xml"/><Relationship Id="rId158" Type="http://schemas.openxmlformats.org/officeDocument/2006/relationships/image" Target="../media/image146.png"/><Relationship Id="rId20" Type="http://schemas.openxmlformats.org/officeDocument/2006/relationships/image" Target="../media/image720.png"/><Relationship Id="rId41" Type="http://schemas.openxmlformats.org/officeDocument/2006/relationships/customXml" Target="../ink/ink2023.xml"/><Relationship Id="rId62" Type="http://schemas.openxmlformats.org/officeDocument/2006/relationships/image" Target="../media/image97.png"/><Relationship Id="rId83" Type="http://schemas.openxmlformats.org/officeDocument/2006/relationships/customXml" Target="../ink/ink2044.xml"/><Relationship Id="rId88" Type="http://schemas.openxmlformats.org/officeDocument/2006/relationships/image" Target="../media/image110.png"/><Relationship Id="rId111" Type="http://schemas.openxmlformats.org/officeDocument/2006/relationships/customXml" Target="../ink/ink2058.xml"/><Relationship Id="rId132" Type="http://schemas.openxmlformats.org/officeDocument/2006/relationships/image" Target="../media/image132.png"/><Relationship Id="rId153" Type="http://schemas.openxmlformats.org/officeDocument/2006/relationships/customXml" Target="../ink/ink2079.xml"/><Relationship Id="rId174" Type="http://schemas.openxmlformats.org/officeDocument/2006/relationships/image" Target="../media/image154.png"/><Relationship Id="rId179" Type="http://schemas.openxmlformats.org/officeDocument/2006/relationships/customXml" Target="../ink/ink2092.xml"/><Relationship Id="rId195" Type="http://schemas.openxmlformats.org/officeDocument/2006/relationships/customXml" Target="../ink/ink2100.xml"/><Relationship Id="rId209" Type="http://schemas.openxmlformats.org/officeDocument/2006/relationships/customXml" Target="../ink/ink2107.xml"/><Relationship Id="rId190" Type="http://schemas.openxmlformats.org/officeDocument/2006/relationships/image" Target="../media/image162.png"/><Relationship Id="rId204" Type="http://schemas.openxmlformats.org/officeDocument/2006/relationships/image" Target="../media/image169.png"/><Relationship Id="rId15" Type="http://schemas.openxmlformats.org/officeDocument/2006/relationships/customXml" Target="../ink/ink2010.xml"/><Relationship Id="rId36" Type="http://schemas.openxmlformats.org/officeDocument/2006/relationships/image" Target="../media/image79.png"/><Relationship Id="rId57" Type="http://schemas.openxmlformats.org/officeDocument/2006/relationships/customXml" Target="../ink/ink2031.xml"/><Relationship Id="rId106" Type="http://schemas.openxmlformats.org/officeDocument/2006/relationships/image" Target="../media/image119.png"/><Relationship Id="rId127" Type="http://schemas.openxmlformats.org/officeDocument/2006/relationships/customXml" Target="../ink/ink2066.xml"/><Relationship Id="rId10" Type="http://schemas.openxmlformats.org/officeDocument/2006/relationships/image" Target="../media/image670.png"/><Relationship Id="rId31" Type="http://schemas.openxmlformats.org/officeDocument/2006/relationships/customXml" Target="../ink/ink2018.xml"/><Relationship Id="rId52" Type="http://schemas.openxmlformats.org/officeDocument/2006/relationships/image" Target="../media/image92.png"/><Relationship Id="rId73" Type="http://schemas.openxmlformats.org/officeDocument/2006/relationships/customXml" Target="../ink/ink2039.xml"/><Relationship Id="rId78" Type="http://schemas.openxmlformats.org/officeDocument/2006/relationships/image" Target="../media/image105.png"/><Relationship Id="rId94" Type="http://schemas.openxmlformats.org/officeDocument/2006/relationships/image" Target="../media/image113.png"/><Relationship Id="rId99" Type="http://schemas.openxmlformats.org/officeDocument/2006/relationships/customXml" Target="../ink/ink2052.xml"/><Relationship Id="rId101" Type="http://schemas.openxmlformats.org/officeDocument/2006/relationships/customXml" Target="../ink/ink2053.xml"/><Relationship Id="rId122" Type="http://schemas.openxmlformats.org/officeDocument/2006/relationships/image" Target="../media/image127.png"/><Relationship Id="rId143" Type="http://schemas.openxmlformats.org/officeDocument/2006/relationships/customXml" Target="../ink/ink2074.xml"/><Relationship Id="rId148" Type="http://schemas.openxmlformats.org/officeDocument/2006/relationships/image" Target="../media/image140.png"/><Relationship Id="rId164" Type="http://schemas.openxmlformats.org/officeDocument/2006/relationships/image" Target="../media/image149.png"/><Relationship Id="rId169" Type="http://schemas.openxmlformats.org/officeDocument/2006/relationships/customXml" Target="../ink/ink2087.xml"/><Relationship Id="rId185" Type="http://schemas.openxmlformats.org/officeDocument/2006/relationships/customXml" Target="../ink/ink2095.xml"/><Relationship Id="rId4" Type="http://schemas.openxmlformats.org/officeDocument/2006/relationships/image" Target="../media/image611.png"/><Relationship Id="rId9" Type="http://schemas.openxmlformats.org/officeDocument/2006/relationships/customXml" Target="../ink/ink2007.xml"/><Relationship Id="rId180" Type="http://schemas.openxmlformats.org/officeDocument/2006/relationships/image" Target="../media/image157.png"/><Relationship Id="rId210" Type="http://schemas.openxmlformats.org/officeDocument/2006/relationships/image" Target="../media/image172.png"/><Relationship Id="rId26" Type="http://schemas.openxmlformats.org/officeDocument/2006/relationships/image" Target="../media/image740.png"/><Relationship Id="rId47" Type="http://schemas.openxmlformats.org/officeDocument/2006/relationships/customXml" Target="../ink/ink2026.xml"/><Relationship Id="rId68" Type="http://schemas.openxmlformats.org/officeDocument/2006/relationships/image" Target="../media/image100.png"/><Relationship Id="rId89" Type="http://schemas.openxmlformats.org/officeDocument/2006/relationships/customXml" Target="../ink/ink2047.xml"/><Relationship Id="rId112" Type="http://schemas.openxmlformats.org/officeDocument/2006/relationships/image" Target="../media/image122.png"/><Relationship Id="rId133" Type="http://schemas.openxmlformats.org/officeDocument/2006/relationships/customXml" Target="../ink/ink2069.xml"/><Relationship Id="rId154" Type="http://schemas.openxmlformats.org/officeDocument/2006/relationships/image" Target="../media/image144.png"/><Relationship Id="rId175" Type="http://schemas.openxmlformats.org/officeDocument/2006/relationships/customXml" Target="../ink/ink2090.xml"/><Relationship Id="rId196" Type="http://schemas.openxmlformats.org/officeDocument/2006/relationships/image" Target="../media/image165.png"/><Relationship Id="rId200" Type="http://schemas.openxmlformats.org/officeDocument/2006/relationships/image" Target="../media/image167.png"/><Relationship Id="rId16" Type="http://schemas.openxmlformats.org/officeDocument/2006/relationships/image" Target="../media/image700.png"/><Relationship Id="rId37" Type="http://schemas.openxmlformats.org/officeDocument/2006/relationships/customXml" Target="../ink/ink2021.xml"/><Relationship Id="rId58" Type="http://schemas.openxmlformats.org/officeDocument/2006/relationships/image" Target="../media/image95.png"/><Relationship Id="rId79" Type="http://schemas.openxmlformats.org/officeDocument/2006/relationships/customXml" Target="../ink/ink2042.xml"/><Relationship Id="rId102" Type="http://schemas.openxmlformats.org/officeDocument/2006/relationships/image" Target="../media/image117.png"/><Relationship Id="rId123" Type="http://schemas.openxmlformats.org/officeDocument/2006/relationships/customXml" Target="../ink/ink2064.xml"/><Relationship Id="rId144" Type="http://schemas.openxmlformats.org/officeDocument/2006/relationships/image" Target="../media/image138.png"/><Relationship Id="rId90" Type="http://schemas.openxmlformats.org/officeDocument/2006/relationships/image" Target="../media/image111.png"/><Relationship Id="rId165" Type="http://schemas.openxmlformats.org/officeDocument/2006/relationships/customXml" Target="../ink/ink2085.xml"/><Relationship Id="rId186" Type="http://schemas.openxmlformats.org/officeDocument/2006/relationships/image" Target="../media/image160.png"/><Relationship Id="rId211" Type="http://schemas.openxmlformats.org/officeDocument/2006/relationships/customXml" Target="../ink/ink2108.xml"/><Relationship Id="rId27" Type="http://schemas.openxmlformats.org/officeDocument/2006/relationships/customXml" Target="../ink/ink2016.xml"/><Relationship Id="rId48" Type="http://schemas.openxmlformats.org/officeDocument/2006/relationships/image" Target="../media/image87.png"/><Relationship Id="rId69" Type="http://schemas.openxmlformats.org/officeDocument/2006/relationships/customXml" Target="../ink/ink2037.xml"/><Relationship Id="rId113" Type="http://schemas.openxmlformats.org/officeDocument/2006/relationships/customXml" Target="../ink/ink2059.xml"/><Relationship Id="rId134" Type="http://schemas.openxmlformats.org/officeDocument/2006/relationships/image" Target="../media/image133.png"/><Relationship Id="rId80" Type="http://schemas.openxmlformats.org/officeDocument/2006/relationships/image" Target="../media/image106.png"/><Relationship Id="rId155" Type="http://schemas.openxmlformats.org/officeDocument/2006/relationships/customXml" Target="../ink/ink2080.xml"/><Relationship Id="rId176" Type="http://schemas.openxmlformats.org/officeDocument/2006/relationships/image" Target="../media/image155.png"/><Relationship Id="rId197" Type="http://schemas.openxmlformats.org/officeDocument/2006/relationships/customXml" Target="../ink/ink2101.xml"/><Relationship Id="rId201" Type="http://schemas.openxmlformats.org/officeDocument/2006/relationships/customXml" Target="../ink/ink2103.xml"/><Relationship Id="rId17" Type="http://schemas.openxmlformats.org/officeDocument/2006/relationships/customXml" Target="../ink/ink2011.xml"/><Relationship Id="rId38" Type="http://schemas.openxmlformats.org/officeDocument/2006/relationships/image" Target="../media/image80.png"/><Relationship Id="rId59" Type="http://schemas.openxmlformats.org/officeDocument/2006/relationships/customXml" Target="../ink/ink2032.xml"/><Relationship Id="rId103" Type="http://schemas.openxmlformats.org/officeDocument/2006/relationships/customXml" Target="../ink/ink2054.xml"/><Relationship Id="rId124" Type="http://schemas.openxmlformats.org/officeDocument/2006/relationships/image" Target="../media/image128.png"/><Relationship Id="rId70" Type="http://schemas.openxmlformats.org/officeDocument/2006/relationships/image" Target="../media/image101.png"/><Relationship Id="rId91" Type="http://schemas.openxmlformats.org/officeDocument/2006/relationships/customXml" Target="../ink/ink2048.xml"/><Relationship Id="rId145" Type="http://schemas.openxmlformats.org/officeDocument/2006/relationships/customXml" Target="../ink/ink2075.xml"/><Relationship Id="rId166" Type="http://schemas.openxmlformats.org/officeDocument/2006/relationships/image" Target="../media/image150.png"/><Relationship Id="rId187" Type="http://schemas.openxmlformats.org/officeDocument/2006/relationships/customXml" Target="../ink/ink2096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73.png"/><Relationship Id="rId28" Type="http://schemas.openxmlformats.org/officeDocument/2006/relationships/image" Target="../media/image750.png"/><Relationship Id="rId49" Type="http://schemas.openxmlformats.org/officeDocument/2006/relationships/customXml" Target="../ink/ink2027.xml"/><Relationship Id="rId114" Type="http://schemas.openxmlformats.org/officeDocument/2006/relationships/image" Target="../media/image123.png"/><Relationship Id="rId60" Type="http://schemas.openxmlformats.org/officeDocument/2006/relationships/image" Target="../media/image96.png"/><Relationship Id="rId81" Type="http://schemas.openxmlformats.org/officeDocument/2006/relationships/customXml" Target="../ink/ink2043.xml"/><Relationship Id="rId135" Type="http://schemas.openxmlformats.org/officeDocument/2006/relationships/customXml" Target="../ink/ink2070.xml"/><Relationship Id="rId156" Type="http://schemas.openxmlformats.org/officeDocument/2006/relationships/image" Target="../media/image145.png"/><Relationship Id="rId177" Type="http://schemas.openxmlformats.org/officeDocument/2006/relationships/customXml" Target="../ink/ink2091.xml"/><Relationship Id="rId198" Type="http://schemas.openxmlformats.org/officeDocument/2006/relationships/image" Target="../media/image166.png"/><Relationship Id="rId202" Type="http://schemas.openxmlformats.org/officeDocument/2006/relationships/image" Target="../media/image168.png"/><Relationship Id="rId18" Type="http://schemas.openxmlformats.org/officeDocument/2006/relationships/image" Target="../media/image711.png"/><Relationship Id="rId39" Type="http://schemas.openxmlformats.org/officeDocument/2006/relationships/customXml" Target="../ink/ink2022.xml"/><Relationship Id="rId50" Type="http://schemas.openxmlformats.org/officeDocument/2006/relationships/image" Target="../media/image88.png"/><Relationship Id="rId104" Type="http://schemas.openxmlformats.org/officeDocument/2006/relationships/image" Target="../media/image118.png"/><Relationship Id="rId125" Type="http://schemas.openxmlformats.org/officeDocument/2006/relationships/customXml" Target="../ink/ink2065.xml"/><Relationship Id="rId146" Type="http://schemas.openxmlformats.org/officeDocument/2006/relationships/image" Target="../media/image139.png"/><Relationship Id="rId167" Type="http://schemas.openxmlformats.org/officeDocument/2006/relationships/customXml" Target="../ink/ink2086.xml"/><Relationship Id="rId188" Type="http://schemas.openxmlformats.org/officeDocument/2006/relationships/image" Target="../media/image161.png"/><Relationship Id="rId71" Type="http://schemas.openxmlformats.org/officeDocument/2006/relationships/customXml" Target="../ink/ink2038.xml"/><Relationship Id="rId92" Type="http://schemas.openxmlformats.org/officeDocument/2006/relationships/image" Target="../media/image112.png"/><Relationship Id="rId2" Type="http://schemas.openxmlformats.org/officeDocument/2006/relationships/image" Target="../media/image75.png"/><Relationship Id="rId29" Type="http://schemas.openxmlformats.org/officeDocument/2006/relationships/customXml" Target="../ink/ink2017.xml"/><Relationship Id="rId40" Type="http://schemas.openxmlformats.org/officeDocument/2006/relationships/image" Target="../media/image81.png"/><Relationship Id="rId115" Type="http://schemas.openxmlformats.org/officeDocument/2006/relationships/customXml" Target="../ink/ink2060.xml"/><Relationship Id="rId136" Type="http://schemas.openxmlformats.org/officeDocument/2006/relationships/image" Target="../media/image134.png"/><Relationship Id="rId157" Type="http://schemas.openxmlformats.org/officeDocument/2006/relationships/customXml" Target="../ink/ink2081.xml"/><Relationship Id="rId178" Type="http://schemas.openxmlformats.org/officeDocument/2006/relationships/image" Target="../media/image156.png"/></Relationships>
</file>

<file path=ppt/slides/_rels/slide5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66.xml"/><Relationship Id="rId21" Type="http://schemas.openxmlformats.org/officeDocument/2006/relationships/customXml" Target="../ink/ink2118.xml"/><Relationship Id="rId42" Type="http://schemas.openxmlformats.org/officeDocument/2006/relationships/image" Target="../media/image82.png"/><Relationship Id="rId63" Type="http://schemas.openxmlformats.org/officeDocument/2006/relationships/customXml" Target="../ink/ink2139.xml"/><Relationship Id="rId84" Type="http://schemas.openxmlformats.org/officeDocument/2006/relationships/image" Target="../media/image108.png"/><Relationship Id="rId138" Type="http://schemas.openxmlformats.org/officeDocument/2006/relationships/image" Target="../media/image135.png"/><Relationship Id="rId159" Type="http://schemas.openxmlformats.org/officeDocument/2006/relationships/customXml" Target="../ink/ink2187.xml"/><Relationship Id="rId170" Type="http://schemas.openxmlformats.org/officeDocument/2006/relationships/image" Target="../media/image152.png"/><Relationship Id="rId191" Type="http://schemas.openxmlformats.org/officeDocument/2006/relationships/customXml" Target="../ink/ink2203.xml"/><Relationship Id="rId205" Type="http://schemas.openxmlformats.org/officeDocument/2006/relationships/customXml" Target="../ink/ink2210.xml"/><Relationship Id="rId107" Type="http://schemas.openxmlformats.org/officeDocument/2006/relationships/customXml" Target="../ink/ink2161.xml"/><Relationship Id="rId11" Type="http://schemas.openxmlformats.org/officeDocument/2006/relationships/customXml" Target="../ink/ink2113.xml"/><Relationship Id="rId32" Type="http://schemas.openxmlformats.org/officeDocument/2006/relationships/image" Target="../media/image77.png"/><Relationship Id="rId53" Type="http://schemas.openxmlformats.org/officeDocument/2006/relationships/customXml" Target="../ink/ink2134.xml"/><Relationship Id="rId74" Type="http://schemas.openxmlformats.org/officeDocument/2006/relationships/image" Target="../media/image103.png"/><Relationship Id="rId128" Type="http://schemas.openxmlformats.org/officeDocument/2006/relationships/image" Target="../media/image130.png"/><Relationship Id="rId149" Type="http://schemas.openxmlformats.org/officeDocument/2006/relationships/customXml" Target="../ink/ink2182.xml"/><Relationship Id="rId5" Type="http://schemas.openxmlformats.org/officeDocument/2006/relationships/customXml" Target="../ink/ink2110.xml"/><Relationship Id="rId95" Type="http://schemas.openxmlformats.org/officeDocument/2006/relationships/customXml" Target="../ink/ink2155.xml"/><Relationship Id="rId160" Type="http://schemas.openxmlformats.org/officeDocument/2006/relationships/image" Target="../media/image147.png"/><Relationship Id="rId181" Type="http://schemas.openxmlformats.org/officeDocument/2006/relationships/customXml" Target="../ink/ink2198.xml"/><Relationship Id="rId216" Type="http://schemas.openxmlformats.org/officeDocument/2006/relationships/image" Target="../media/image175.png"/><Relationship Id="rId22" Type="http://schemas.openxmlformats.org/officeDocument/2006/relationships/image" Target="../media/image730.png"/><Relationship Id="rId43" Type="http://schemas.openxmlformats.org/officeDocument/2006/relationships/customXml" Target="../ink/ink2129.xml"/><Relationship Id="rId64" Type="http://schemas.openxmlformats.org/officeDocument/2006/relationships/image" Target="../media/image98.png"/><Relationship Id="rId118" Type="http://schemas.openxmlformats.org/officeDocument/2006/relationships/image" Target="../media/image125.png"/><Relationship Id="rId139" Type="http://schemas.openxmlformats.org/officeDocument/2006/relationships/customXml" Target="../ink/ink2177.xml"/><Relationship Id="rId85" Type="http://schemas.openxmlformats.org/officeDocument/2006/relationships/customXml" Target="../ink/ink2150.xml"/><Relationship Id="rId150" Type="http://schemas.openxmlformats.org/officeDocument/2006/relationships/image" Target="../media/image141.png"/><Relationship Id="rId171" Type="http://schemas.openxmlformats.org/officeDocument/2006/relationships/customXml" Target="../ink/ink2193.xml"/><Relationship Id="rId192" Type="http://schemas.openxmlformats.org/officeDocument/2006/relationships/image" Target="../media/image163.png"/><Relationship Id="rId206" Type="http://schemas.openxmlformats.org/officeDocument/2006/relationships/image" Target="../media/image170.png"/><Relationship Id="rId12" Type="http://schemas.openxmlformats.org/officeDocument/2006/relationships/image" Target="../media/image680.png"/><Relationship Id="rId33" Type="http://schemas.openxmlformats.org/officeDocument/2006/relationships/customXml" Target="../ink/ink2124.xml"/><Relationship Id="rId108" Type="http://schemas.openxmlformats.org/officeDocument/2006/relationships/image" Target="../media/image120.png"/><Relationship Id="rId129" Type="http://schemas.openxmlformats.org/officeDocument/2006/relationships/customXml" Target="../ink/ink2172.xml"/><Relationship Id="rId54" Type="http://schemas.openxmlformats.org/officeDocument/2006/relationships/image" Target="../media/image93.png"/><Relationship Id="rId75" Type="http://schemas.openxmlformats.org/officeDocument/2006/relationships/customXml" Target="../ink/ink2145.xml"/><Relationship Id="rId96" Type="http://schemas.openxmlformats.org/officeDocument/2006/relationships/image" Target="../media/image114.png"/><Relationship Id="rId140" Type="http://schemas.openxmlformats.org/officeDocument/2006/relationships/image" Target="../media/image136.png"/><Relationship Id="rId161" Type="http://schemas.openxmlformats.org/officeDocument/2006/relationships/customXml" Target="../ink/ink2188.xml"/><Relationship Id="rId182" Type="http://schemas.openxmlformats.org/officeDocument/2006/relationships/image" Target="../media/image158.png"/><Relationship Id="rId217" Type="http://schemas.openxmlformats.org/officeDocument/2006/relationships/customXml" Target="../ink/ink2216.xml"/><Relationship Id="rId6" Type="http://schemas.openxmlformats.org/officeDocument/2006/relationships/image" Target="../media/image630.png"/><Relationship Id="rId23" Type="http://schemas.openxmlformats.org/officeDocument/2006/relationships/customXml" Target="../ink/ink2119.xml"/><Relationship Id="rId119" Type="http://schemas.openxmlformats.org/officeDocument/2006/relationships/customXml" Target="../ink/ink2167.xml"/><Relationship Id="rId44" Type="http://schemas.openxmlformats.org/officeDocument/2006/relationships/image" Target="../media/image85.png"/><Relationship Id="rId65" Type="http://schemas.openxmlformats.org/officeDocument/2006/relationships/customXml" Target="../ink/ink2140.xml"/><Relationship Id="rId86" Type="http://schemas.openxmlformats.org/officeDocument/2006/relationships/image" Target="../media/image109.png"/><Relationship Id="rId130" Type="http://schemas.openxmlformats.org/officeDocument/2006/relationships/image" Target="../media/image131.png"/><Relationship Id="rId151" Type="http://schemas.openxmlformats.org/officeDocument/2006/relationships/customXml" Target="../ink/ink2183.xml"/><Relationship Id="rId172" Type="http://schemas.openxmlformats.org/officeDocument/2006/relationships/image" Target="../media/image153.png"/><Relationship Id="rId193" Type="http://schemas.openxmlformats.org/officeDocument/2006/relationships/customXml" Target="../ink/ink2204.xml"/><Relationship Id="rId207" Type="http://schemas.openxmlformats.org/officeDocument/2006/relationships/customXml" Target="../ink/ink2211.xml"/><Relationship Id="rId13" Type="http://schemas.openxmlformats.org/officeDocument/2006/relationships/customXml" Target="../ink/ink2114.xml"/><Relationship Id="rId109" Type="http://schemas.openxmlformats.org/officeDocument/2006/relationships/customXml" Target="../ink/ink2162.xml"/><Relationship Id="rId34" Type="http://schemas.openxmlformats.org/officeDocument/2006/relationships/image" Target="../media/image78.png"/><Relationship Id="rId55" Type="http://schemas.openxmlformats.org/officeDocument/2006/relationships/customXml" Target="../ink/ink2135.xml"/><Relationship Id="rId76" Type="http://schemas.openxmlformats.org/officeDocument/2006/relationships/image" Target="../media/image104.png"/><Relationship Id="rId97" Type="http://schemas.openxmlformats.org/officeDocument/2006/relationships/customXml" Target="../ink/ink2156.xml"/><Relationship Id="rId120" Type="http://schemas.openxmlformats.org/officeDocument/2006/relationships/image" Target="../media/image126.png"/><Relationship Id="rId141" Type="http://schemas.openxmlformats.org/officeDocument/2006/relationships/customXml" Target="../ink/ink2178.xml"/><Relationship Id="rId7" Type="http://schemas.openxmlformats.org/officeDocument/2006/relationships/customXml" Target="../ink/ink2111.xml"/><Relationship Id="rId162" Type="http://schemas.openxmlformats.org/officeDocument/2006/relationships/image" Target="../media/image148.png"/><Relationship Id="rId183" Type="http://schemas.openxmlformats.org/officeDocument/2006/relationships/customXml" Target="../ink/ink2199.xml"/><Relationship Id="rId218" Type="http://schemas.openxmlformats.org/officeDocument/2006/relationships/image" Target="../media/image176.png"/><Relationship Id="rId24" Type="http://schemas.openxmlformats.org/officeDocument/2006/relationships/image" Target="../media/image84.png"/><Relationship Id="rId45" Type="http://schemas.openxmlformats.org/officeDocument/2006/relationships/customXml" Target="../ink/ink2130.xml"/><Relationship Id="rId66" Type="http://schemas.openxmlformats.org/officeDocument/2006/relationships/image" Target="../media/image99.png"/><Relationship Id="rId87" Type="http://schemas.openxmlformats.org/officeDocument/2006/relationships/customXml" Target="../ink/ink2151.xml"/><Relationship Id="rId110" Type="http://schemas.openxmlformats.org/officeDocument/2006/relationships/image" Target="../media/image121.png"/><Relationship Id="rId131" Type="http://schemas.openxmlformats.org/officeDocument/2006/relationships/customXml" Target="../ink/ink2173.xml"/><Relationship Id="rId152" Type="http://schemas.openxmlformats.org/officeDocument/2006/relationships/image" Target="../media/image143.png"/><Relationship Id="rId173" Type="http://schemas.openxmlformats.org/officeDocument/2006/relationships/customXml" Target="../ink/ink2194.xml"/><Relationship Id="rId194" Type="http://schemas.openxmlformats.org/officeDocument/2006/relationships/image" Target="../media/image164.png"/><Relationship Id="rId208" Type="http://schemas.openxmlformats.org/officeDocument/2006/relationships/image" Target="../media/image171.png"/><Relationship Id="rId14" Type="http://schemas.openxmlformats.org/officeDocument/2006/relationships/image" Target="../media/image690.png"/><Relationship Id="rId35" Type="http://schemas.openxmlformats.org/officeDocument/2006/relationships/customXml" Target="../ink/ink2125.xml"/><Relationship Id="rId56" Type="http://schemas.openxmlformats.org/officeDocument/2006/relationships/image" Target="../media/image94.png"/><Relationship Id="rId77" Type="http://schemas.openxmlformats.org/officeDocument/2006/relationships/customXml" Target="../ink/ink2146.xml"/><Relationship Id="rId100" Type="http://schemas.openxmlformats.org/officeDocument/2006/relationships/image" Target="../media/image116.png"/><Relationship Id="rId8" Type="http://schemas.openxmlformats.org/officeDocument/2006/relationships/image" Target="../media/image660.png"/><Relationship Id="rId51" Type="http://schemas.openxmlformats.org/officeDocument/2006/relationships/customXml" Target="../ink/ink2133.xml"/><Relationship Id="rId72" Type="http://schemas.openxmlformats.org/officeDocument/2006/relationships/image" Target="../media/image102.png"/><Relationship Id="rId93" Type="http://schemas.openxmlformats.org/officeDocument/2006/relationships/customXml" Target="../ink/ink2154.xml"/><Relationship Id="rId98" Type="http://schemas.openxmlformats.org/officeDocument/2006/relationships/image" Target="../media/image115.png"/><Relationship Id="rId121" Type="http://schemas.openxmlformats.org/officeDocument/2006/relationships/customXml" Target="../ink/ink2168.xml"/><Relationship Id="rId142" Type="http://schemas.openxmlformats.org/officeDocument/2006/relationships/image" Target="../media/image137.png"/><Relationship Id="rId163" Type="http://schemas.openxmlformats.org/officeDocument/2006/relationships/customXml" Target="../ink/ink2189.xml"/><Relationship Id="rId184" Type="http://schemas.openxmlformats.org/officeDocument/2006/relationships/image" Target="../media/image159.png"/><Relationship Id="rId189" Type="http://schemas.openxmlformats.org/officeDocument/2006/relationships/customXml" Target="../ink/ink2202.xml"/><Relationship Id="rId219" Type="http://schemas.openxmlformats.org/officeDocument/2006/relationships/customXml" Target="../ink/ink2217.xml"/><Relationship Id="rId3" Type="http://schemas.openxmlformats.org/officeDocument/2006/relationships/customXml" Target="../ink/ink2109.xml"/><Relationship Id="rId214" Type="http://schemas.openxmlformats.org/officeDocument/2006/relationships/image" Target="../media/image174.png"/><Relationship Id="rId25" Type="http://schemas.openxmlformats.org/officeDocument/2006/relationships/customXml" Target="../ink/ink2120.xml"/><Relationship Id="rId46" Type="http://schemas.openxmlformats.org/officeDocument/2006/relationships/image" Target="../media/image86.png"/><Relationship Id="rId67" Type="http://schemas.openxmlformats.org/officeDocument/2006/relationships/customXml" Target="../ink/ink2141.xml"/><Relationship Id="rId116" Type="http://schemas.openxmlformats.org/officeDocument/2006/relationships/image" Target="../media/image124.png"/><Relationship Id="rId137" Type="http://schemas.openxmlformats.org/officeDocument/2006/relationships/customXml" Target="../ink/ink2176.xml"/><Relationship Id="rId158" Type="http://schemas.openxmlformats.org/officeDocument/2006/relationships/image" Target="../media/image146.png"/><Relationship Id="rId20" Type="http://schemas.openxmlformats.org/officeDocument/2006/relationships/image" Target="../media/image720.png"/><Relationship Id="rId41" Type="http://schemas.openxmlformats.org/officeDocument/2006/relationships/customXml" Target="../ink/ink2128.xml"/><Relationship Id="rId62" Type="http://schemas.openxmlformats.org/officeDocument/2006/relationships/image" Target="../media/image97.png"/><Relationship Id="rId83" Type="http://schemas.openxmlformats.org/officeDocument/2006/relationships/customXml" Target="../ink/ink2149.xml"/><Relationship Id="rId88" Type="http://schemas.openxmlformats.org/officeDocument/2006/relationships/image" Target="../media/image110.png"/><Relationship Id="rId111" Type="http://schemas.openxmlformats.org/officeDocument/2006/relationships/customXml" Target="../ink/ink2163.xml"/><Relationship Id="rId132" Type="http://schemas.openxmlformats.org/officeDocument/2006/relationships/image" Target="../media/image132.png"/><Relationship Id="rId153" Type="http://schemas.openxmlformats.org/officeDocument/2006/relationships/customXml" Target="../ink/ink2184.xml"/><Relationship Id="rId174" Type="http://schemas.openxmlformats.org/officeDocument/2006/relationships/image" Target="../media/image154.png"/><Relationship Id="rId179" Type="http://schemas.openxmlformats.org/officeDocument/2006/relationships/customXml" Target="../ink/ink2197.xml"/><Relationship Id="rId195" Type="http://schemas.openxmlformats.org/officeDocument/2006/relationships/customXml" Target="../ink/ink2205.xml"/><Relationship Id="rId209" Type="http://schemas.openxmlformats.org/officeDocument/2006/relationships/customXml" Target="../ink/ink2212.xml"/><Relationship Id="rId190" Type="http://schemas.openxmlformats.org/officeDocument/2006/relationships/image" Target="../media/image162.png"/><Relationship Id="rId204" Type="http://schemas.openxmlformats.org/officeDocument/2006/relationships/image" Target="../media/image169.png"/><Relationship Id="rId220" Type="http://schemas.openxmlformats.org/officeDocument/2006/relationships/image" Target="../media/image177.png"/><Relationship Id="rId15" Type="http://schemas.openxmlformats.org/officeDocument/2006/relationships/customXml" Target="../ink/ink2115.xml"/><Relationship Id="rId36" Type="http://schemas.openxmlformats.org/officeDocument/2006/relationships/image" Target="../media/image79.png"/><Relationship Id="rId57" Type="http://schemas.openxmlformats.org/officeDocument/2006/relationships/customXml" Target="../ink/ink2136.xml"/><Relationship Id="rId106" Type="http://schemas.openxmlformats.org/officeDocument/2006/relationships/image" Target="../media/image119.png"/><Relationship Id="rId127" Type="http://schemas.openxmlformats.org/officeDocument/2006/relationships/customXml" Target="../ink/ink2171.xml"/><Relationship Id="rId10" Type="http://schemas.openxmlformats.org/officeDocument/2006/relationships/image" Target="../media/image670.png"/><Relationship Id="rId31" Type="http://schemas.openxmlformats.org/officeDocument/2006/relationships/customXml" Target="../ink/ink2123.xml"/><Relationship Id="rId52" Type="http://schemas.openxmlformats.org/officeDocument/2006/relationships/image" Target="../media/image92.png"/><Relationship Id="rId73" Type="http://schemas.openxmlformats.org/officeDocument/2006/relationships/customXml" Target="../ink/ink2144.xml"/><Relationship Id="rId78" Type="http://schemas.openxmlformats.org/officeDocument/2006/relationships/image" Target="../media/image105.png"/><Relationship Id="rId94" Type="http://schemas.openxmlformats.org/officeDocument/2006/relationships/image" Target="../media/image113.png"/><Relationship Id="rId99" Type="http://schemas.openxmlformats.org/officeDocument/2006/relationships/customXml" Target="../ink/ink2157.xml"/><Relationship Id="rId101" Type="http://schemas.openxmlformats.org/officeDocument/2006/relationships/customXml" Target="../ink/ink2158.xml"/><Relationship Id="rId122" Type="http://schemas.openxmlformats.org/officeDocument/2006/relationships/image" Target="../media/image127.png"/><Relationship Id="rId143" Type="http://schemas.openxmlformats.org/officeDocument/2006/relationships/customXml" Target="../ink/ink2179.xml"/><Relationship Id="rId148" Type="http://schemas.openxmlformats.org/officeDocument/2006/relationships/image" Target="../media/image140.png"/><Relationship Id="rId164" Type="http://schemas.openxmlformats.org/officeDocument/2006/relationships/image" Target="../media/image149.png"/><Relationship Id="rId169" Type="http://schemas.openxmlformats.org/officeDocument/2006/relationships/customXml" Target="../ink/ink2192.xml"/><Relationship Id="rId185" Type="http://schemas.openxmlformats.org/officeDocument/2006/relationships/customXml" Target="../ink/ink2200.xml"/><Relationship Id="rId4" Type="http://schemas.openxmlformats.org/officeDocument/2006/relationships/image" Target="../media/image611.png"/><Relationship Id="rId9" Type="http://schemas.openxmlformats.org/officeDocument/2006/relationships/customXml" Target="../ink/ink2112.xml"/><Relationship Id="rId180" Type="http://schemas.openxmlformats.org/officeDocument/2006/relationships/image" Target="../media/image157.png"/><Relationship Id="rId210" Type="http://schemas.openxmlformats.org/officeDocument/2006/relationships/image" Target="../media/image172.png"/><Relationship Id="rId215" Type="http://schemas.openxmlformats.org/officeDocument/2006/relationships/customXml" Target="../ink/ink2215.xml"/><Relationship Id="rId26" Type="http://schemas.openxmlformats.org/officeDocument/2006/relationships/image" Target="../media/image740.png"/><Relationship Id="rId47" Type="http://schemas.openxmlformats.org/officeDocument/2006/relationships/customXml" Target="../ink/ink2131.xml"/><Relationship Id="rId68" Type="http://schemas.openxmlformats.org/officeDocument/2006/relationships/image" Target="../media/image100.png"/><Relationship Id="rId89" Type="http://schemas.openxmlformats.org/officeDocument/2006/relationships/customXml" Target="../ink/ink2152.xml"/><Relationship Id="rId112" Type="http://schemas.openxmlformats.org/officeDocument/2006/relationships/image" Target="../media/image122.png"/><Relationship Id="rId133" Type="http://schemas.openxmlformats.org/officeDocument/2006/relationships/customXml" Target="../ink/ink2174.xml"/><Relationship Id="rId154" Type="http://schemas.openxmlformats.org/officeDocument/2006/relationships/image" Target="../media/image144.png"/><Relationship Id="rId175" Type="http://schemas.openxmlformats.org/officeDocument/2006/relationships/customXml" Target="../ink/ink2195.xml"/><Relationship Id="rId196" Type="http://schemas.openxmlformats.org/officeDocument/2006/relationships/image" Target="../media/image165.png"/><Relationship Id="rId200" Type="http://schemas.openxmlformats.org/officeDocument/2006/relationships/image" Target="../media/image167.png"/><Relationship Id="rId16" Type="http://schemas.openxmlformats.org/officeDocument/2006/relationships/image" Target="../media/image700.png"/><Relationship Id="rId221" Type="http://schemas.openxmlformats.org/officeDocument/2006/relationships/customXml" Target="../ink/ink2218.xml"/><Relationship Id="rId37" Type="http://schemas.openxmlformats.org/officeDocument/2006/relationships/customXml" Target="../ink/ink2126.xml"/><Relationship Id="rId58" Type="http://schemas.openxmlformats.org/officeDocument/2006/relationships/image" Target="../media/image95.png"/><Relationship Id="rId79" Type="http://schemas.openxmlformats.org/officeDocument/2006/relationships/customXml" Target="../ink/ink2147.xml"/><Relationship Id="rId102" Type="http://schemas.openxmlformats.org/officeDocument/2006/relationships/image" Target="../media/image117.png"/><Relationship Id="rId123" Type="http://schemas.openxmlformats.org/officeDocument/2006/relationships/customXml" Target="../ink/ink2169.xml"/><Relationship Id="rId144" Type="http://schemas.openxmlformats.org/officeDocument/2006/relationships/image" Target="../media/image138.png"/><Relationship Id="rId90" Type="http://schemas.openxmlformats.org/officeDocument/2006/relationships/image" Target="../media/image111.png"/><Relationship Id="rId165" Type="http://schemas.openxmlformats.org/officeDocument/2006/relationships/customXml" Target="../ink/ink2190.xml"/><Relationship Id="rId186" Type="http://schemas.openxmlformats.org/officeDocument/2006/relationships/image" Target="../media/image160.png"/><Relationship Id="rId211" Type="http://schemas.openxmlformats.org/officeDocument/2006/relationships/customXml" Target="../ink/ink2213.xml"/><Relationship Id="rId27" Type="http://schemas.openxmlformats.org/officeDocument/2006/relationships/customXml" Target="../ink/ink2121.xml"/><Relationship Id="rId48" Type="http://schemas.openxmlformats.org/officeDocument/2006/relationships/image" Target="../media/image87.png"/><Relationship Id="rId69" Type="http://schemas.openxmlformats.org/officeDocument/2006/relationships/customXml" Target="../ink/ink2142.xml"/><Relationship Id="rId113" Type="http://schemas.openxmlformats.org/officeDocument/2006/relationships/customXml" Target="../ink/ink2164.xml"/><Relationship Id="rId134" Type="http://schemas.openxmlformats.org/officeDocument/2006/relationships/image" Target="../media/image133.png"/><Relationship Id="rId80" Type="http://schemas.openxmlformats.org/officeDocument/2006/relationships/image" Target="../media/image106.png"/><Relationship Id="rId155" Type="http://schemas.openxmlformats.org/officeDocument/2006/relationships/customXml" Target="../ink/ink2185.xml"/><Relationship Id="rId176" Type="http://schemas.openxmlformats.org/officeDocument/2006/relationships/image" Target="../media/image155.png"/><Relationship Id="rId197" Type="http://schemas.openxmlformats.org/officeDocument/2006/relationships/customXml" Target="../ink/ink2206.xml"/><Relationship Id="rId201" Type="http://schemas.openxmlformats.org/officeDocument/2006/relationships/customXml" Target="../ink/ink2208.xml"/><Relationship Id="rId222" Type="http://schemas.openxmlformats.org/officeDocument/2006/relationships/image" Target="../media/image178.png"/><Relationship Id="rId17" Type="http://schemas.openxmlformats.org/officeDocument/2006/relationships/customXml" Target="../ink/ink2116.xml"/><Relationship Id="rId38" Type="http://schemas.openxmlformats.org/officeDocument/2006/relationships/image" Target="../media/image80.png"/><Relationship Id="rId59" Type="http://schemas.openxmlformats.org/officeDocument/2006/relationships/customXml" Target="../ink/ink2137.xml"/><Relationship Id="rId103" Type="http://schemas.openxmlformats.org/officeDocument/2006/relationships/customXml" Target="../ink/ink2159.xml"/><Relationship Id="rId124" Type="http://schemas.openxmlformats.org/officeDocument/2006/relationships/image" Target="../media/image128.png"/><Relationship Id="rId70" Type="http://schemas.openxmlformats.org/officeDocument/2006/relationships/image" Target="../media/image101.png"/><Relationship Id="rId91" Type="http://schemas.openxmlformats.org/officeDocument/2006/relationships/customXml" Target="../ink/ink2153.xml"/><Relationship Id="rId145" Type="http://schemas.openxmlformats.org/officeDocument/2006/relationships/customXml" Target="../ink/ink2180.xml"/><Relationship Id="rId166" Type="http://schemas.openxmlformats.org/officeDocument/2006/relationships/image" Target="../media/image150.png"/><Relationship Id="rId187" Type="http://schemas.openxmlformats.org/officeDocument/2006/relationships/customXml" Target="../ink/ink2201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73.png"/><Relationship Id="rId28" Type="http://schemas.openxmlformats.org/officeDocument/2006/relationships/image" Target="../media/image750.png"/><Relationship Id="rId49" Type="http://schemas.openxmlformats.org/officeDocument/2006/relationships/customXml" Target="../ink/ink2132.xml"/><Relationship Id="rId114" Type="http://schemas.openxmlformats.org/officeDocument/2006/relationships/image" Target="../media/image123.png"/><Relationship Id="rId60" Type="http://schemas.openxmlformats.org/officeDocument/2006/relationships/image" Target="../media/image96.png"/><Relationship Id="rId81" Type="http://schemas.openxmlformats.org/officeDocument/2006/relationships/customXml" Target="../ink/ink2148.xml"/><Relationship Id="rId135" Type="http://schemas.openxmlformats.org/officeDocument/2006/relationships/customXml" Target="../ink/ink2175.xml"/><Relationship Id="rId156" Type="http://schemas.openxmlformats.org/officeDocument/2006/relationships/image" Target="../media/image145.png"/><Relationship Id="rId177" Type="http://schemas.openxmlformats.org/officeDocument/2006/relationships/customXml" Target="../ink/ink2196.xml"/><Relationship Id="rId198" Type="http://schemas.openxmlformats.org/officeDocument/2006/relationships/image" Target="../media/image166.png"/><Relationship Id="rId202" Type="http://schemas.openxmlformats.org/officeDocument/2006/relationships/image" Target="../media/image168.png"/><Relationship Id="rId223" Type="http://schemas.openxmlformats.org/officeDocument/2006/relationships/customXml" Target="../ink/ink2219.xml"/><Relationship Id="rId18" Type="http://schemas.openxmlformats.org/officeDocument/2006/relationships/image" Target="../media/image711.png"/><Relationship Id="rId39" Type="http://schemas.openxmlformats.org/officeDocument/2006/relationships/customXml" Target="../ink/ink2127.xml"/><Relationship Id="rId50" Type="http://schemas.openxmlformats.org/officeDocument/2006/relationships/image" Target="../media/image88.png"/><Relationship Id="rId104" Type="http://schemas.openxmlformats.org/officeDocument/2006/relationships/image" Target="../media/image118.png"/><Relationship Id="rId125" Type="http://schemas.openxmlformats.org/officeDocument/2006/relationships/customXml" Target="../ink/ink2170.xml"/><Relationship Id="rId146" Type="http://schemas.openxmlformats.org/officeDocument/2006/relationships/image" Target="../media/image139.png"/><Relationship Id="rId167" Type="http://schemas.openxmlformats.org/officeDocument/2006/relationships/customXml" Target="../ink/ink2191.xml"/><Relationship Id="rId188" Type="http://schemas.openxmlformats.org/officeDocument/2006/relationships/image" Target="../media/image161.png"/><Relationship Id="rId71" Type="http://schemas.openxmlformats.org/officeDocument/2006/relationships/customXml" Target="../ink/ink2143.xml"/><Relationship Id="rId92" Type="http://schemas.openxmlformats.org/officeDocument/2006/relationships/image" Target="../media/image112.png"/><Relationship Id="rId213" Type="http://schemas.openxmlformats.org/officeDocument/2006/relationships/customXml" Target="../ink/ink2214.xml"/><Relationship Id="rId2" Type="http://schemas.openxmlformats.org/officeDocument/2006/relationships/image" Target="../media/image75.png"/><Relationship Id="rId29" Type="http://schemas.openxmlformats.org/officeDocument/2006/relationships/customXml" Target="../ink/ink2122.xml"/><Relationship Id="rId40" Type="http://schemas.openxmlformats.org/officeDocument/2006/relationships/image" Target="../media/image81.png"/><Relationship Id="rId115" Type="http://schemas.openxmlformats.org/officeDocument/2006/relationships/customXml" Target="../ink/ink2165.xml"/><Relationship Id="rId136" Type="http://schemas.openxmlformats.org/officeDocument/2006/relationships/image" Target="../media/image134.png"/><Relationship Id="rId157" Type="http://schemas.openxmlformats.org/officeDocument/2006/relationships/customXml" Target="../ink/ink2186.xml"/><Relationship Id="rId178" Type="http://schemas.openxmlformats.org/officeDocument/2006/relationships/image" Target="../media/image156.png"/><Relationship Id="rId61" Type="http://schemas.openxmlformats.org/officeDocument/2006/relationships/customXml" Target="../ink/ink2138.xml"/><Relationship Id="rId82" Type="http://schemas.openxmlformats.org/officeDocument/2006/relationships/image" Target="../media/image107.png"/><Relationship Id="rId199" Type="http://schemas.openxmlformats.org/officeDocument/2006/relationships/customXml" Target="../ink/ink2207.xml"/><Relationship Id="rId203" Type="http://schemas.openxmlformats.org/officeDocument/2006/relationships/customXml" Target="../ink/ink2209.xml"/><Relationship Id="rId19" Type="http://schemas.openxmlformats.org/officeDocument/2006/relationships/customXml" Target="../ink/ink2117.xml"/><Relationship Id="rId224" Type="http://schemas.openxmlformats.org/officeDocument/2006/relationships/image" Target="../media/image179.png"/><Relationship Id="rId30" Type="http://schemas.openxmlformats.org/officeDocument/2006/relationships/image" Target="../media/image76.png"/><Relationship Id="rId105" Type="http://schemas.openxmlformats.org/officeDocument/2006/relationships/customXml" Target="../ink/ink2160.xml"/><Relationship Id="rId126" Type="http://schemas.openxmlformats.org/officeDocument/2006/relationships/image" Target="../media/image129.png"/><Relationship Id="rId147" Type="http://schemas.openxmlformats.org/officeDocument/2006/relationships/customXml" Target="../ink/ink2181.xml"/><Relationship Id="rId168" Type="http://schemas.openxmlformats.org/officeDocument/2006/relationships/image" Target="../media/image151.png"/></Relationships>
</file>

<file path=ppt/slides/_rels/slide5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77.xml"/><Relationship Id="rId21" Type="http://schemas.openxmlformats.org/officeDocument/2006/relationships/customXml" Target="../ink/ink2229.xml"/><Relationship Id="rId42" Type="http://schemas.openxmlformats.org/officeDocument/2006/relationships/image" Target="../media/image82.png"/><Relationship Id="rId63" Type="http://schemas.openxmlformats.org/officeDocument/2006/relationships/customXml" Target="../ink/ink2250.xml"/><Relationship Id="rId84" Type="http://schemas.openxmlformats.org/officeDocument/2006/relationships/image" Target="../media/image108.png"/><Relationship Id="rId138" Type="http://schemas.openxmlformats.org/officeDocument/2006/relationships/image" Target="../media/image135.png"/><Relationship Id="rId159" Type="http://schemas.openxmlformats.org/officeDocument/2006/relationships/customXml" Target="../ink/ink2298.xml"/><Relationship Id="rId170" Type="http://schemas.openxmlformats.org/officeDocument/2006/relationships/image" Target="../media/image152.png"/><Relationship Id="rId191" Type="http://schemas.openxmlformats.org/officeDocument/2006/relationships/customXml" Target="../ink/ink2314.xml"/><Relationship Id="rId205" Type="http://schemas.openxmlformats.org/officeDocument/2006/relationships/customXml" Target="../ink/ink2321.xml"/><Relationship Id="rId226" Type="http://schemas.openxmlformats.org/officeDocument/2006/relationships/image" Target="../media/image180.png"/><Relationship Id="rId107" Type="http://schemas.openxmlformats.org/officeDocument/2006/relationships/customXml" Target="../ink/ink2272.xml"/><Relationship Id="rId11" Type="http://schemas.openxmlformats.org/officeDocument/2006/relationships/customXml" Target="../ink/ink2224.xml"/><Relationship Id="rId32" Type="http://schemas.openxmlformats.org/officeDocument/2006/relationships/image" Target="../media/image77.png"/><Relationship Id="rId53" Type="http://schemas.openxmlformats.org/officeDocument/2006/relationships/customXml" Target="../ink/ink2245.xml"/><Relationship Id="rId74" Type="http://schemas.openxmlformats.org/officeDocument/2006/relationships/image" Target="../media/image103.png"/><Relationship Id="rId128" Type="http://schemas.openxmlformats.org/officeDocument/2006/relationships/image" Target="../media/image130.png"/><Relationship Id="rId149" Type="http://schemas.openxmlformats.org/officeDocument/2006/relationships/customXml" Target="../ink/ink2293.xml"/><Relationship Id="rId5" Type="http://schemas.openxmlformats.org/officeDocument/2006/relationships/customXml" Target="../ink/ink2221.xml"/><Relationship Id="rId95" Type="http://schemas.openxmlformats.org/officeDocument/2006/relationships/customXml" Target="../ink/ink2266.xml"/><Relationship Id="rId160" Type="http://schemas.openxmlformats.org/officeDocument/2006/relationships/image" Target="../media/image147.png"/><Relationship Id="rId181" Type="http://schemas.openxmlformats.org/officeDocument/2006/relationships/customXml" Target="../ink/ink2309.xml"/><Relationship Id="rId216" Type="http://schemas.openxmlformats.org/officeDocument/2006/relationships/image" Target="../media/image175.png"/><Relationship Id="rId22" Type="http://schemas.openxmlformats.org/officeDocument/2006/relationships/image" Target="../media/image730.png"/><Relationship Id="rId43" Type="http://schemas.openxmlformats.org/officeDocument/2006/relationships/customXml" Target="../ink/ink2240.xml"/><Relationship Id="rId64" Type="http://schemas.openxmlformats.org/officeDocument/2006/relationships/image" Target="../media/image98.png"/><Relationship Id="rId118" Type="http://schemas.openxmlformats.org/officeDocument/2006/relationships/image" Target="../media/image125.png"/><Relationship Id="rId139" Type="http://schemas.openxmlformats.org/officeDocument/2006/relationships/customXml" Target="../ink/ink2288.xml"/><Relationship Id="rId85" Type="http://schemas.openxmlformats.org/officeDocument/2006/relationships/customXml" Target="../ink/ink2261.xml"/><Relationship Id="rId150" Type="http://schemas.openxmlformats.org/officeDocument/2006/relationships/image" Target="../media/image141.png"/><Relationship Id="rId171" Type="http://schemas.openxmlformats.org/officeDocument/2006/relationships/customXml" Target="../ink/ink2304.xml"/><Relationship Id="rId192" Type="http://schemas.openxmlformats.org/officeDocument/2006/relationships/image" Target="../media/image163.png"/><Relationship Id="rId206" Type="http://schemas.openxmlformats.org/officeDocument/2006/relationships/image" Target="../media/image170.png"/><Relationship Id="rId227" Type="http://schemas.openxmlformats.org/officeDocument/2006/relationships/customXml" Target="../ink/ink2332.xml"/><Relationship Id="rId12" Type="http://schemas.openxmlformats.org/officeDocument/2006/relationships/image" Target="../media/image680.png"/><Relationship Id="rId33" Type="http://schemas.openxmlformats.org/officeDocument/2006/relationships/customXml" Target="../ink/ink2235.xml"/><Relationship Id="rId108" Type="http://schemas.openxmlformats.org/officeDocument/2006/relationships/image" Target="../media/image120.png"/><Relationship Id="rId129" Type="http://schemas.openxmlformats.org/officeDocument/2006/relationships/customXml" Target="../ink/ink2283.xml"/><Relationship Id="rId54" Type="http://schemas.openxmlformats.org/officeDocument/2006/relationships/image" Target="../media/image93.png"/><Relationship Id="rId75" Type="http://schemas.openxmlformats.org/officeDocument/2006/relationships/customXml" Target="../ink/ink2256.xml"/><Relationship Id="rId96" Type="http://schemas.openxmlformats.org/officeDocument/2006/relationships/image" Target="../media/image114.png"/><Relationship Id="rId140" Type="http://schemas.openxmlformats.org/officeDocument/2006/relationships/image" Target="../media/image136.png"/><Relationship Id="rId161" Type="http://schemas.openxmlformats.org/officeDocument/2006/relationships/customXml" Target="../ink/ink2299.xml"/><Relationship Id="rId182" Type="http://schemas.openxmlformats.org/officeDocument/2006/relationships/image" Target="../media/image158.png"/><Relationship Id="rId217" Type="http://schemas.openxmlformats.org/officeDocument/2006/relationships/customXml" Target="../ink/ink2327.xml"/><Relationship Id="rId6" Type="http://schemas.openxmlformats.org/officeDocument/2006/relationships/image" Target="../media/image630.png"/><Relationship Id="rId23" Type="http://schemas.openxmlformats.org/officeDocument/2006/relationships/customXml" Target="../ink/ink2230.xml"/><Relationship Id="rId119" Type="http://schemas.openxmlformats.org/officeDocument/2006/relationships/customXml" Target="../ink/ink2278.xml"/><Relationship Id="rId44" Type="http://schemas.openxmlformats.org/officeDocument/2006/relationships/image" Target="../media/image85.png"/><Relationship Id="rId65" Type="http://schemas.openxmlformats.org/officeDocument/2006/relationships/customXml" Target="../ink/ink2251.xml"/><Relationship Id="rId86" Type="http://schemas.openxmlformats.org/officeDocument/2006/relationships/image" Target="../media/image109.png"/><Relationship Id="rId130" Type="http://schemas.openxmlformats.org/officeDocument/2006/relationships/image" Target="../media/image131.png"/><Relationship Id="rId151" Type="http://schemas.openxmlformats.org/officeDocument/2006/relationships/customXml" Target="../ink/ink2294.xml"/><Relationship Id="rId172" Type="http://schemas.openxmlformats.org/officeDocument/2006/relationships/image" Target="../media/image153.png"/><Relationship Id="rId193" Type="http://schemas.openxmlformats.org/officeDocument/2006/relationships/customXml" Target="../ink/ink2315.xml"/><Relationship Id="rId207" Type="http://schemas.openxmlformats.org/officeDocument/2006/relationships/customXml" Target="../ink/ink2322.xml"/><Relationship Id="rId228" Type="http://schemas.openxmlformats.org/officeDocument/2006/relationships/image" Target="../media/image181.png"/><Relationship Id="rId13" Type="http://schemas.openxmlformats.org/officeDocument/2006/relationships/customXml" Target="../ink/ink2225.xml"/><Relationship Id="rId109" Type="http://schemas.openxmlformats.org/officeDocument/2006/relationships/customXml" Target="../ink/ink2273.xml"/><Relationship Id="rId34" Type="http://schemas.openxmlformats.org/officeDocument/2006/relationships/image" Target="../media/image78.png"/><Relationship Id="rId55" Type="http://schemas.openxmlformats.org/officeDocument/2006/relationships/customXml" Target="../ink/ink2246.xml"/><Relationship Id="rId76" Type="http://schemas.openxmlformats.org/officeDocument/2006/relationships/image" Target="../media/image104.png"/><Relationship Id="rId97" Type="http://schemas.openxmlformats.org/officeDocument/2006/relationships/customXml" Target="../ink/ink2267.xml"/><Relationship Id="rId120" Type="http://schemas.openxmlformats.org/officeDocument/2006/relationships/image" Target="../media/image126.png"/><Relationship Id="rId141" Type="http://schemas.openxmlformats.org/officeDocument/2006/relationships/customXml" Target="../ink/ink2289.xml"/><Relationship Id="rId7" Type="http://schemas.openxmlformats.org/officeDocument/2006/relationships/customXml" Target="../ink/ink2222.xml"/><Relationship Id="rId162" Type="http://schemas.openxmlformats.org/officeDocument/2006/relationships/image" Target="../media/image148.png"/><Relationship Id="rId183" Type="http://schemas.openxmlformats.org/officeDocument/2006/relationships/customXml" Target="../ink/ink2310.xml"/><Relationship Id="rId218" Type="http://schemas.openxmlformats.org/officeDocument/2006/relationships/image" Target="../media/image176.png"/><Relationship Id="rId24" Type="http://schemas.openxmlformats.org/officeDocument/2006/relationships/image" Target="../media/image84.png"/><Relationship Id="rId45" Type="http://schemas.openxmlformats.org/officeDocument/2006/relationships/customXml" Target="../ink/ink2241.xml"/><Relationship Id="rId66" Type="http://schemas.openxmlformats.org/officeDocument/2006/relationships/image" Target="../media/image99.png"/><Relationship Id="rId87" Type="http://schemas.openxmlformats.org/officeDocument/2006/relationships/customXml" Target="../ink/ink2262.xml"/><Relationship Id="rId110" Type="http://schemas.openxmlformats.org/officeDocument/2006/relationships/image" Target="../media/image121.png"/><Relationship Id="rId131" Type="http://schemas.openxmlformats.org/officeDocument/2006/relationships/customXml" Target="../ink/ink2284.xml"/><Relationship Id="rId152" Type="http://schemas.openxmlformats.org/officeDocument/2006/relationships/image" Target="../media/image143.png"/><Relationship Id="rId173" Type="http://schemas.openxmlformats.org/officeDocument/2006/relationships/customXml" Target="../ink/ink2305.xml"/><Relationship Id="rId194" Type="http://schemas.openxmlformats.org/officeDocument/2006/relationships/image" Target="../media/image164.png"/><Relationship Id="rId208" Type="http://schemas.openxmlformats.org/officeDocument/2006/relationships/image" Target="../media/image171.png"/><Relationship Id="rId229" Type="http://schemas.openxmlformats.org/officeDocument/2006/relationships/customXml" Target="../ink/ink2333.xml"/><Relationship Id="rId14" Type="http://schemas.openxmlformats.org/officeDocument/2006/relationships/image" Target="../media/image690.png"/><Relationship Id="rId35" Type="http://schemas.openxmlformats.org/officeDocument/2006/relationships/customXml" Target="../ink/ink2236.xml"/><Relationship Id="rId56" Type="http://schemas.openxmlformats.org/officeDocument/2006/relationships/image" Target="../media/image94.png"/><Relationship Id="rId77" Type="http://schemas.openxmlformats.org/officeDocument/2006/relationships/customXml" Target="../ink/ink2257.xml"/><Relationship Id="rId100" Type="http://schemas.openxmlformats.org/officeDocument/2006/relationships/image" Target="../media/image116.png"/><Relationship Id="rId8" Type="http://schemas.openxmlformats.org/officeDocument/2006/relationships/image" Target="../media/image660.png"/><Relationship Id="rId98" Type="http://schemas.openxmlformats.org/officeDocument/2006/relationships/image" Target="../media/image115.png"/><Relationship Id="rId121" Type="http://schemas.openxmlformats.org/officeDocument/2006/relationships/customXml" Target="../ink/ink2279.xml"/><Relationship Id="rId142" Type="http://schemas.openxmlformats.org/officeDocument/2006/relationships/image" Target="../media/image137.png"/><Relationship Id="rId163" Type="http://schemas.openxmlformats.org/officeDocument/2006/relationships/customXml" Target="../ink/ink2300.xml"/><Relationship Id="rId184" Type="http://schemas.openxmlformats.org/officeDocument/2006/relationships/image" Target="../media/image159.png"/><Relationship Id="rId219" Type="http://schemas.openxmlformats.org/officeDocument/2006/relationships/customXml" Target="../ink/ink2328.xml"/><Relationship Id="rId230" Type="http://schemas.openxmlformats.org/officeDocument/2006/relationships/image" Target="../media/image182.png"/><Relationship Id="rId25" Type="http://schemas.openxmlformats.org/officeDocument/2006/relationships/customXml" Target="../ink/ink2231.xml"/><Relationship Id="rId46" Type="http://schemas.openxmlformats.org/officeDocument/2006/relationships/image" Target="../media/image86.png"/><Relationship Id="rId67" Type="http://schemas.openxmlformats.org/officeDocument/2006/relationships/customXml" Target="../ink/ink2252.xml"/><Relationship Id="rId20" Type="http://schemas.openxmlformats.org/officeDocument/2006/relationships/image" Target="../media/image720.png"/><Relationship Id="rId41" Type="http://schemas.openxmlformats.org/officeDocument/2006/relationships/customXml" Target="../ink/ink2239.xml"/><Relationship Id="rId62" Type="http://schemas.openxmlformats.org/officeDocument/2006/relationships/image" Target="../media/image97.png"/><Relationship Id="rId83" Type="http://schemas.openxmlformats.org/officeDocument/2006/relationships/customXml" Target="../ink/ink2260.xml"/><Relationship Id="rId88" Type="http://schemas.openxmlformats.org/officeDocument/2006/relationships/image" Target="../media/image110.png"/><Relationship Id="rId111" Type="http://schemas.openxmlformats.org/officeDocument/2006/relationships/customXml" Target="../ink/ink2274.xml"/><Relationship Id="rId132" Type="http://schemas.openxmlformats.org/officeDocument/2006/relationships/image" Target="../media/image132.png"/><Relationship Id="rId153" Type="http://schemas.openxmlformats.org/officeDocument/2006/relationships/customXml" Target="../ink/ink2295.xml"/><Relationship Id="rId174" Type="http://schemas.openxmlformats.org/officeDocument/2006/relationships/image" Target="../media/image154.png"/><Relationship Id="rId179" Type="http://schemas.openxmlformats.org/officeDocument/2006/relationships/customXml" Target="../ink/ink2308.xml"/><Relationship Id="rId195" Type="http://schemas.openxmlformats.org/officeDocument/2006/relationships/customXml" Target="../ink/ink2316.xml"/><Relationship Id="rId209" Type="http://schemas.openxmlformats.org/officeDocument/2006/relationships/customXml" Target="../ink/ink2323.xml"/><Relationship Id="rId190" Type="http://schemas.openxmlformats.org/officeDocument/2006/relationships/image" Target="../media/image162.png"/><Relationship Id="rId204" Type="http://schemas.openxmlformats.org/officeDocument/2006/relationships/image" Target="../media/image169.png"/><Relationship Id="rId220" Type="http://schemas.openxmlformats.org/officeDocument/2006/relationships/image" Target="../media/image177.png"/><Relationship Id="rId225" Type="http://schemas.openxmlformats.org/officeDocument/2006/relationships/customXml" Target="../ink/ink2331.xml"/><Relationship Id="rId15" Type="http://schemas.openxmlformats.org/officeDocument/2006/relationships/customXml" Target="../ink/ink2226.xml"/><Relationship Id="rId36" Type="http://schemas.openxmlformats.org/officeDocument/2006/relationships/image" Target="../media/image79.png"/><Relationship Id="rId57" Type="http://schemas.openxmlformats.org/officeDocument/2006/relationships/customXml" Target="../ink/ink2247.xml"/><Relationship Id="rId106" Type="http://schemas.openxmlformats.org/officeDocument/2006/relationships/image" Target="../media/image119.png"/><Relationship Id="rId127" Type="http://schemas.openxmlformats.org/officeDocument/2006/relationships/customXml" Target="../ink/ink2282.xml"/><Relationship Id="rId10" Type="http://schemas.openxmlformats.org/officeDocument/2006/relationships/image" Target="../media/image670.png"/><Relationship Id="rId31" Type="http://schemas.openxmlformats.org/officeDocument/2006/relationships/customXml" Target="../ink/ink2234.xml"/><Relationship Id="rId52" Type="http://schemas.openxmlformats.org/officeDocument/2006/relationships/image" Target="../media/image92.png"/><Relationship Id="rId73" Type="http://schemas.openxmlformats.org/officeDocument/2006/relationships/customXml" Target="../ink/ink2255.xml"/><Relationship Id="rId78" Type="http://schemas.openxmlformats.org/officeDocument/2006/relationships/image" Target="../media/image105.png"/><Relationship Id="rId94" Type="http://schemas.openxmlformats.org/officeDocument/2006/relationships/image" Target="../media/image113.png"/><Relationship Id="rId99" Type="http://schemas.openxmlformats.org/officeDocument/2006/relationships/customXml" Target="../ink/ink2268.xml"/><Relationship Id="rId101" Type="http://schemas.openxmlformats.org/officeDocument/2006/relationships/customXml" Target="../ink/ink2269.xml"/><Relationship Id="rId122" Type="http://schemas.openxmlformats.org/officeDocument/2006/relationships/image" Target="../media/image127.png"/><Relationship Id="rId143" Type="http://schemas.openxmlformats.org/officeDocument/2006/relationships/customXml" Target="../ink/ink2290.xml"/><Relationship Id="rId148" Type="http://schemas.openxmlformats.org/officeDocument/2006/relationships/image" Target="../media/image140.png"/><Relationship Id="rId164" Type="http://schemas.openxmlformats.org/officeDocument/2006/relationships/image" Target="../media/image149.png"/><Relationship Id="rId169" Type="http://schemas.openxmlformats.org/officeDocument/2006/relationships/customXml" Target="../ink/ink2303.xml"/><Relationship Id="rId185" Type="http://schemas.openxmlformats.org/officeDocument/2006/relationships/customXml" Target="../ink/ink2311.xml"/><Relationship Id="rId4" Type="http://schemas.openxmlformats.org/officeDocument/2006/relationships/image" Target="../media/image611.png"/><Relationship Id="rId9" Type="http://schemas.openxmlformats.org/officeDocument/2006/relationships/customXml" Target="../ink/ink2223.xml"/><Relationship Id="rId180" Type="http://schemas.openxmlformats.org/officeDocument/2006/relationships/image" Target="../media/image157.png"/><Relationship Id="rId210" Type="http://schemas.openxmlformats.org/officeDocument/2006/relationships/image" Target="../media/image172.png"/><Relationship Id="rId215" Type="http://schemas.openxmlformats.org/officeDocument/2006/relationships/customXml" Target="../ink/ink2326.xml"/><Relationship Id="rId26" Type="http://schemas.openxmlformats.org/officeDocument/2006/relationships/image" Target="../media/image740.png"/><Relationship Id="rId231" Type="http://schemas.openxmlformats.org/officeDocument/2006/relationships/customXml" Target="../ink/ink2334.xml"/><Relationship Id="rId47" Type="http://schemas.openxmlformats.org/officeDocument/2006/relationships/customXml" Target="../ink/ink2242.xml"/><Relationship Id="rId68" Type="http://schemas.openxmlformats.org/officeDocument/2006/relationships/image" Target="../media/image100.png"/><Relationship Id="rId89" Type="http://schemas.openxmlformats.org/officeDocument/2006/relationships/customXml" Target="../ink/ink2263.xml"/><Relationship Id="rId112" Type="http://schemas.openxmlformats.org/officeDocument/2006/relationships/image" Target="../media/image122.png"/><Relationship Id="rId133" Type="http://schemas.openxmlformats.org/officeDocument/2006/relationships/customXml" Target="../ink/ink2285.xml"/><Relationship Id="rId154" Type="http://schemas.openxmlformats.org/officeDocument/2006/relationships/image" Target="../media/image144.png"/><Relationship Id="rId175" Type="http://schemas.openxmlformats.org/officeDocument/2006/relationships/customXml" Target="../ink/ink2306.xml"/><Relationship Id="rId196" Type="http://schemas.openxmlformats.org/officeDocument/2006/relationships/image" Target="../media/image165.png"/><Relationship Id="rId200" Type="http://schemas.openxmlformats.org/officeDocument/2006/relationships/image" Target="../media/image167.png"/><Relationship Id="rId16" Type="http://schemas.openxmlformats.org/officeDocument/2006/relationships/image" Target="../media/image700.png"/><Relationship Id="rId221" Type="http://schemas.openxmlformats.org/officeDocument/2006/relationships/customXml" Target="../ink/ink2329.xml"/><Relationship Id="rId37" Type="http://schemas.openxmlformats.org/officeDocument/2006/relationships/customXml" Target="../ink/ink2237.xml"/><Relationship Id="rId58" Type="http://schemas.openxmlformats.org/officeDocument/2006/relationships/image" Target="../media/image95.png"/><Relationship Id="rId79" Type="http://schemas.openxmlformats.org/officeDocument/2006/relationships/customXml" Target="../ink/ink2258.xml"/><Relationship Id="rId102" Type="http://schemas.openxmlformats.org/officeDocument/2006/relationships/image" Target="../media/image117.png"/><Relationship Id="rId123" Type="http://schemas.openxmlformats.org/officeDocument/2006/relationships/customXml" Target="../ink/ink2280.xml"/><Relationship Id="rId144" Type="http://schemas.openxmlformats.org/officeDocument/2006/relationships/image" Target="../media/image138.png"/><Relationship Id="rId90" Type="http://schemas.openxmlformats.org/officeDocument/2006/relationships/image" Target="../media/image111.png"/><Relationship Id="rId165" Type="http://schemas.openxmlformats.org/officeDocument/2006/relationships/customXml" Target="../ink/ink2301.xml"/><Relationship Id="rId186" Type="http://schemas.openxmlformats.org/officeDocument/2006/relationships/image" Target="../media/image160.png"/><Relationship Id="rId211" Type="http://schemas.openxmlformats.org/officeDocument/2006/relationships/customXml" Target="../ink/ink2324.xml"/><Relationship Id="rId232" Type="http://schemas.openxmlformats.org/officeDocument/2006/relationships/image" Target="../media/image183.png"/><Relationship Id="rId27" Type="http://schemas.openxmlformats.org/officeDocument/2006/relationships/customXml" Target="../ink/ink2232.xml"/><Relationship Id="rId48" Type="http://schemas.openxmlformats.org/officeDocument/2006/relationships/image" Target="../media/image87.png"/><Relationship Id="rId69" Type="http://schemas.openxmlformats.org/officeDocument/2006/relationships/customXml" Target="../ink/ink2253.xml"/><Relationship Id="rId113" Type="http://schemas.openxmlformats.org/officeDocument/2006/relationships/customXml" Target="../ink/ink2275.xml"/><Relationship Id="rId134" Type="http://schemas.openxmlformats.org/officeDocument/2006/relationships/image" Target="../media/image133.png"/><Relationship Id="rId80" Type="http://schemas.openxmlformats.org/officeDocument/2006/relationships/image" Target="../media/image106.png"/><Relationship Id="rId155" Type="http://schemas.openxmlformats.org/officeDocument/2006/relationships/customXml" Target="../ink/ink2296.xml"/><Relationship Id="rId176" Type="http://schemas.openxmlformats.org/officeDocument/2006/relationships/image" Target="../media/image155.png"/><Relationship Id="rId197" Type="http://schemas.openxmlformats.org/officeDocument/2006/relationships/customXml" Target="../ink/ink2317.xml"/><Relationship Id="rId201" Type="http://schemas.openxmlformats.org/officeDocument/2006/relationships/customXml" Target="../ink/ink2319.xml"/><Relationship Id="rId222" Type="http://schemas.openxmlformats.org/officeDocument/2006/relationships/image" Target="../media/image178.png"/><Relationship Id="rId17" Type="http://schemas.openxmlformats.org/officeDocument/2006/relationships/customXml" Target="../ink/ink2227.xml"/><Relationship Id="rId38" Type="http://schemas.openxmlformats.org/officeDocument/2006/relationships/image" Target="../media/image80.png"/><Relationship Id="rId59" Type="http://schemas.openxmlformats.org/officeDocument/2006/relationships/customXml" Target="../ink/ink2248.xml"/><Relationship Id="rId103" Type="http://schemas.openxmlformats.org/officeDocument/2006/relationships/customXml" Target="../ink/ink2270.xml"/><Relationship Id="rId124" Type="http://schemas.openxmlformats.org/officeDocument/2006/relationships/image" Target="../media/image128.png"/><Relationship Id="rId70" Type="http://schemas.openxmlformats.org/officeDocument/2006/relationships/image" Target="../media/image101.png"/><Relationship Id="rId91" Type="http://schemas.openxmlformats.org/officeDocument/2006/relationships/customXml" Target="../ink/ink2264.xml"/><Relationship Id="rId145" Type="http://schemas.openxmlformats.org/officeDocument/2006/relationships/customXml" Target="../ink/ink2291.xml"/><Relationship Id="rId166" Type="http://schemas.openxmlformats.org/officeDocument/2006/relationships/image" Target="../media/image150.png"/><Relationship Id="rId187" Type="http://schemas.openxmlformats.org/officeDocument/2006/relationships/customXml" Target="../ink/ink2312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73.png"/><Relationship Id="rId233" Type="http://schemas.openxmlformats.org/officeDocument/2006/relationships/customXml" Target="../ink/ink2335.xml"/><Relationship Id="rId28" Type="http://schemas.openxmlformats.org/officeDocument/2006/relationships/image" Target="../media/image750.png"/><Relationship Id="rId49" Type="http://schemas.openxmlformats.org/officeDocument/2006/relationships/customXml" Target="../ink/ink2243.xml"/><Relationship Id="rId114" Type="http://schemas.openxmlformats.org/officeDocument/2006/relationships/image" Target="../media/image123.png"/><Relationship Id="rId60" Type="http://schemas.openxmlformats.org/officeDocument/2006/relationships/image" Target="../media/image96.png"/><Relationship Id="rId81" Type="http://schemas.openxmlformats.org/officeDocument/2006/relationships/customXml" Target="../ink/ink2259.xml"/><Relationship Id="rId135" Type="http://schemas.openxmlformats.org/officeDocument/2006/relationships/customXml" Target="../ink/ink2286.xml"/><Relationship Id="rId156" Type="http://schemas.openxmlformats.org/officeDocument/2006/relationships/image" Target="../media/image145.png"/><Relationship Id="rId177" Type="http://schemas.openxmlformats.org/officeDocument/2006/relationships/customXml" Target="../ink/ink2307.xml"/><Relationship Id="rId198" Type="http://schemas.openxmlformats.org/officeDocument/2006/relationships/image" Target="../media/image166.png"/><Relationship Id="rId202" Type="http://schemas.openxmlformats.org/officeDocument/2006/relationships/image" Target="../media/image168.png"/><Relationship Id="rId223" Type="http://schemas.openxmlformats.org/officeDocument/2006/relationships/customXml" Target="../ink/ink2330.xml"/><Relationship Id="rId18" Type="http://schemas.openxmlformats.org/officeDocument/2006/relationships/image" Target="../media/image711.png"/><Relationship Id="rId39" Type="http://schemas.openxmlformats.org/officeDocument/2006/relationships/customXml" Target="../ink/ink2238.xml"/><Relationship Id="rId50" Type="http://schemas.openxmlformats.org/officeDocument/2006/relationships/image" Target="../media/image88.png"/><Relationship Id="rId104" Type="http://schemas.openxmlformats.org/officeDocument/2006/relationships/image" Target="../media/image118.png"/><Relationship Id="rId125" Type="http://schemas.openxmlformats.org/officeDocument/2006/relationships/customXml" Target="../ink/ink2281.xml"/><Relationship Id="rId146" Type="http://schemas.openxmlformats.org/officeDocument/2006/relationships/image" Target="../media/image139.png"/><Relationship Id="rId167" Type="http://schemas.openxmlformats.org/officeDocument/2006/relationships/customXml" Target="../ink/ink2302.xml"/><Relationship Id="rId188" Type="http://schemas.openxmlformats.org/officeDocument/2006/relationships/image" Target="../media/image161.png"/><Relationship Id="rId71" Type="http://schemas.openxmlformats.org/officeDocument/2006/relationships/customXml" Target="../ink/ink2254.xml"/><Relationship Id="rId92" Type="http://schemas.openxmlformats.org/officeDocument/2006/relationships/image" Target="../media/image112.png"/><Relationship Id="rId213" Type="http://schemas.openxmlformats.org/officeDocument/2006/relationships/customXml" Target="../ink/ink2325.xml"/><Relationship Id="rId234" Type="http://schemas.openxmlformats.org/officeDocument/2006/relationships/image" Target="../media/image184.png"/><Relationship Id="rId2" Type="http://schemas.openxmlformats.org/officeDocument/2006/relationships/image" Target="../media/image75.png"/><Relationship Id="rId29" Type="http://schemas.openxmlformats.org/officeDocument/2006/relationships/customXml" Target="../ink/ink2233.xml"/><Relationship Id="rId40" Type="http://schemas.openxmlformats.org/officeDocument/2006/relationships/image" Target="../media/image81.png"/><Relationship Id="rId115" Type="http://schemas.openxmlformats.org/officeDocument/2006/relationships/customXml" Target="../ink/ink2276.xml"/><Relationship Id="rId136" Type="http://schemas.openxmlformats.org/officeDocument/2006/relationships/image" Target="../media/image134.png"/><Relationship Id="rId157" Type="http://schemas.openxmlformats.org/officeDocument/2006/relationships/customXml" Target="../ink/ink2297.xml"/><Relationship Id="rId178" Type="http://schemas.openxmlformats.org/officeDocument/2006/relationships/image" Target="../media/image156.png"/><Relationship Id="rId61" Type="http://schemas.openxmlformats.org/officeDocument/2006/relationships/customXml" Target="../ink/ink2249.xml"/><Relationship Id="rId82" Type="http://schemas.openxmlformats.org/officeDocument/2006/relationships/image" Target="../media/image107.png"/><Relationship Id="rId199" Type="http://schemas.openxmlformats.org/officeDocument/2006/relationships/customXml" Target="../ink/ink2318.xml"/><Relationship Id="rId203" Type="http://schemas.openxmlformats.org/officeDocument/2006/relationships/customXml" Target="../ink/ink2320.xml"/><Relationship Id="rId19" Type="http://schemas.openxmlformats.org/officeDocument/2006/relationships/customXml" Target="../ink/ink2228.xml"/><Relationship Id="rId224" Type="http://schemas.openxmlformats.org/officeDocument/2006/relationships/image" Target="../media/image179.png"/><Relationship Id="rId30" Type="http://schemas.openxmlformats.org/officeDocument/2006/relationships/image" Target="../media/image76.png"/><Relationship Id="rId105" Type="http://schemas.openxmlformats.org/officeDocument/2006/relationships/customXml" Target="../ink/ink2271.xml"/><Relationship Id="rId126" Type="http://schemas.openxmlformats.org/officeDocument/2006/relationships/image" Target="../media/image129.png"/><Relationship Id="rId147" Type="http://schemas.openxmlformats.org/officeDocument/2006/relationships/customXml" Target="../ink/ink2292.xml"/><Relationship Id="rId168" Type="http://schemas.openxmlformats.org/officeDocument/2006/relationships/image" Target="../media/image151.png"/><Relationship Id="rId51" Type="http://schemas.openxmlformats.org/officeDocument/2006/relationships/customXml" Target="../ink/ink2244.xml"/><Relationship Id="rId72" Type="http://schemas.openxmlformats.org/officeDocument/2006/relationships/image" Target="../media/image102.png"/><Relationship Id="rId93" Type="http://schemas.openxmlformats.org/officeDocument/2006/relationships/customXml" Target="../ink/ink2265.xml"/><Relationship Id="rId189" Type="http://schemas.openxmlformats.org/officeDocument/2006/relationships/customXml" Target="../ink/ink2313.xml"/><Relationship Id="rId3" Type="http://schemas.openxmlformats.org/officeDocument/2006/relationships/customXml" Target="../ink/ink2220.xml"/><Relationship Id="rId214" Type="http://schemas.openxmlformats.org/officeDocument/2006/relationships/image" Target="../media/image174.png"/><Relationship Id="rId116" Type="http://schemas.openxmlformats.org/officeDocument/2006/relationships/image" Target="../media/image124.png"/><Relationship Id="rId137" Type="http://schemas.openxmlformats.org/officeDocument/2006/relationships/customXml" Target="../ink/ink2287.xml"/><Relationship Id="rId158" Type="http://schemas.openxmlformats.org/officeDocument/2006/relationships/image" Target="../media/image146.png"/></Relationships>
</file>

<file path=ppt/slides/_rels/slide5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93.xml"/><Relationship Id="rId21" Type="http://schemas.openxmlformats.org/officeDocument/2006/relationships/customXml" Target="../ink/ink2345.xml"/><Relationship Id="rId42" Type="http://schemas.openxmlformats.org/officeDocument/2006/relationships/image" Target="../media/image82.png"/><Relationship Id="rId63" Type="http://schemas.openxmlformats.org/officeDocument/2006/relationships/customXml" Target="../ink/ink2366.xml"/><Relationship Id="rId84" Type="http://schemas.openxmlformats.org/officeDocument/2006/relationships/image" Target="../media/image108.png"/><Relationship Id="rId138" Type="http://schemas.openxmlformats.org/officeDocument/2006/relationships/image" Target="../media/image135.png"/><Relationship Id="rId159" Type="http://schemas.openxmlformats.org/officeDocument/2006/relationships/customXml" Target="../ink/ink2414.xml"/><Relationship Id="rId170" Type="http://schemas.openxmlformats.org/officeDocument/2006/relationships/image" Target="../media/image152.png"/><Relationship Id="rId191" Type="http://schemas.openxmlformats.org/officeDocument/2006/relationships/customXml" Target="../ink/ink2430.xml"/><Relationship Id="rId205" Type="http://schemas.openxmlformats.org/officeDocument/2006/relationships/customXml" Target="../ink/ink2437.xml"/><Relationship Id="rId226" Type="http://schemas.openxmlformats.org/officeDocument/2006/relationships/image" Target="../media/image180.png"/><Relationship Id="rId107" Type="http://schemas.openxmlformats.org/officeDocument/2006/relationships/customXml" Target="../ink/ink2388.xml"/><Relationship Id="rId11" Type="http://schemas.openxmlformats.org/officeDocument/2006/relationships/customXml" Target="../ink/ink2340.xml"/><Relationship Id="rId32" Type="http://schemas.openxmlformats.org/officeDocument/2006/relationships/image" Target="../media/image77.png"/><Relationship Id="rId53" Type="http://schemas.openxmlformats.org/officeDocument/2006/relationships/customXml" Target="../ink/ink2361.xml"/><Relationship Id="rId74" Type="http://schemas.openxmlformats.org/officeDocument/2006/relationships/image" Target="../media/image103.png"/><Relationship Id="rId128" Type="http://schemas.openxmlformats.org/officeDocument/2006/relationships/image" Target="../media/image130.png"/><Relationship Id="rId149" Type="http://schemas.openxmlformats.org/officeDocument/2006/relationships/customXml" Target="../ink/ink2409.xml"/><Relationship Id="rId5" Type="http://schemas.openxmlformats.org/officeDocument/2006/relationships/customXml" Target="../ink/ink2337.xml"/><Relationship Id="rId95" Type="http://schemas.openxmlformats.org/officeDocument/2006/relationships/customXml" Target="../ink/ink2382.xml"/><Relationship Id="rId160" Type="http://schemas.openxmlformats.org/officeDocument/2006/relationships/image" Target="../media/image147.png"/><Relationship Id="rId181" Type="http://schemas.openxmlformats.org/officeDocument/2006/relationships/customXml" Target="../ink/ink2425.xml"/><Relationship Id="rId216" Type="http://schemas.openxmlformats.org/officeDocument/2006/relationships/image" Target="../media/image175.png"/><Relationship Id="rId237" Type="http://schemas.openxmlformats.org/officeDocument/2006/relationships/customXml" Target="../ink/ink2453.xml"/><Relationship Id="rId22" Type="http://schemas.openxmlformats.org/officeDocument/2006/relationships/image" Target="../media/image730.png"/><Relationship Id="rId43" Type="http://schemas.openxmlformats.org/officeDocument/2006/relationships/customXml" Target="../ink/ink2356.xml"/><Relationship Id="rId64" Type="http://schemas.openxmlformats.org/officeDocument/2006/relationships/image" Target="../media/image98.png"/><Relationship Id="rId118" Type="http://schemas.openxmlformats.org/officeDocument/2006/relationships/image" Target="../media/image125.png"/><Relationship Id="rId139" Type="http://schemas.openxmlformats.org/officeDocument/2006/relationships/customXml" Target="../ink/ink2404.xml"/><Relationship Id="rId85" Type="http://schemas.openxmlformats.org/officeDocument/2006/relationships/customXml" Target="../ink/ink2377.xml"/><Relationship Id="rId150" Type="http://schemas.openxmlformats.org/officeDocument/2006/relationships/image" Target="../media/image141.png"/><Relationship Id="rId171" Type="http://schemas.openxmlformats.org/officeDocument/2006/relationships/customXml" Target="../ink/ink2420.xml"/><Relationship Id="rId192" Type="http://schemas.openxmlformats.org/officeDocument/2006/relationships/image" Target="../media/image163.png"/><Relationship Id="rId206" Type="http://schemas.openxmlformats.org/officeDocument/2006/relationships/image" Target="../media/image170.png"/><Relationship Id="rId227" Type="http://schemas.openxmlformats.org/officeDocument/2006/relationships/customXml" Target="../ink/ink2448.xml"/><Relationship Id="rId12" Type="http://schemas.openxmlformats.org/officeDocument/2006/relationships/image" Target="../media/image680.png"/><Relationship Id="rId33" Type="http://schemas.openxmlformats.org/officeDocument/2006/relationships/customXml" Target="../ink/ink2351.xml"/><Relationship Id="rId108" Type="http://schemas.openxmlformats.org/officeDocument/2006/relationships/image" Target="../media/image120.png"/><Relationship Id="rId129" Type="http://schemas.openxmlformats.org/officeDocument/2006/relationships/customXml" Target="../ink/ink2399.xml"/><Relationship Id="rId54" Type="http://schemas.openxmlformats.org/officeDocument/2006/relationships/image" Target="../media/image93.png"/><Relationship Id="rId75" Type="http://schemas.openxmlformats.org/officeDocument/2006/relationships/customXml" Target="../ink/ink2372.xml"/><Relationship Id="rId96" Type="http://schemas.openxmlformats.org/officeDocument/2006/relationships/image" Target="../media/image114.png"/><Relationship Id="rId140" Type="http://schemas.openxmlformats.org/officeDocument/2006/relationships/image" Target="../media/image136.png"/><Relationship Id="rId161" Type="http://schemas.openxmlformats.org/officeDocument/2006/relationships/customXml" Target="../ink/ink2415.xml"/><Relationship Id="rId182" Type="http://schemas.openxmlformats.org/officeDocument/2006/relationships/image" Target="../media/image158.png"/><Relationship Id="rId217" Type="http://schemas.openxmlformats.org/officeDocument/2006/relationships/customXml" Target="../ink/ink2443.xml"/><Relationship Id="rId6" Type="http://schemas.openxmlformats.org/officeDocument/2006/relationships/image" Target="../media/image630.png"/><Relationship Id="rId238" Type="http://schemas.openxmlformats.org/officeDocument/2006/relationships/image" Target="../media/image186.png"/><Relationship Id="rId23" Type="http://schemas.openxmlformats.org/officeDocument/2006/relationships/customXml" Target="../ink/ink2346.xml"/><Relationship Id="rId119" Type="http://schemas.openxmlformats.org/officeDocument/2006/relationships/customXml" Target="../ink/ink2394.xml"/><Relationship Id="rId44" Type="http://schemas.openxmlformats.org/officeDocument/2006/relationships/image" Target="../media/image85.png"/><Relationship Id="rId65" Type="http://schemas.openxmlformats.org/officeDocument/2006/relationships/customXml" Target="../ink/ink2367.xml"/><Relationship Id="rId86" Type="http://schemas.openxmlformats.org/officeDocument/2006/relationships/image" Target="../media/image109.png"/><Relationship Id="rId130" Type="http://schemas.openxmlformats.org/officeDocument/2006/relationships/image" Target="../media/image131.png"/><Relationship Id="rId151" Type="http://schemas.openxmlformats.org/officeDocument/2006/relationships/customXml" Target="../ink/ink2410.xml"/><Relationship Id="rId172" Type="http://schemas.openxmlformats.org/officeDocument/2006/relationships/image" Target="../media/image153.png"/><Relationship Id="rId193" Type="http://schemas.openxmlformats.org/officeDocument/2006/relationships/customXml" Target="../ink/ink2431.xml"/><Relationship Id="rId207" Type="http://schemas.openxmlformats.org/officeDocument/2006/relationships/customXml" Target="../ink/ink2438.xml"/><Relationship Id="rId228" Type="http://schemas.openxmlformats.org/officeDocument/2006/relationships/image" Target="../media/image181.png"/><Relationship Id="rId13" Type="http://schemas.openxmlformats.org/officeDocument/2006/relationships/customXml" Target="../ink/ink2341.xml"/><Relationship Id="rId109" Type="http://schemas.openxmlformats.org/officeDocument/2006/relationships/customXml" Target="../ink/ink2389.xml"/><Relationship Id="rId34" Type="http://schemas.openxmlformats.org/officeDocument/2006/relationships/image" Target="../media/image78.png"/><Relationship Id="rId55" Type="http://schemas.openxmlformats.org/officeDocument/2006/relationships/customXml" Target="../ink/ink2362.xml"/><Relationship Id="rId76" Type="http://schemas.openxmlformats.org/officeDocument/2006/relationships/image" Target="../media/image104.png"/><Relationship Id="rId97" Type="http://schemas.openxmlformats.org/officeDocument/2006/relationships/customXml" Target="../ink/ink2383.xml"/><Relationship Id="rId120" Type="http://schemas.openxmlformats.org/officeDocument/2006/relationships/image" Target="../media/image126.png"/><Relationship Id="rId141" Type="http://schemas.openxmlformats.org/officeDocument/2006/relationships/customXml" Target="../ink/ink2405.xml"/><Relationship Id="rId7" Type="http://schemas.openxmlformats.org/officeDocument/2006/relationships/customXml" Target="../ink/ink2338.xml"/><Relationship Id="rId162" Type="http://schemas.openxmlformats.org/officeDocument/2006/relationships/image" Target="../media/image148.png"/><Relationship Id="rId183" Type="http://schemas.openxmlformats.org/officeDocument/2006/relationships/customXml" Target="../ink/ink2426.xml"/><Relationship Id="rId218" Type="http://schemas.openxmlformats.org/officeDocument/2006/relationships/image" Target="../media/image176.png"/><Relationship Id="rId239" Type="http://schemas.openxmlformats.org/officeDocument/2006/relationships/customXml" Target="../ink/ink2454.xml"/><Relationship Id="rId24" Type="http://schemas.openxmlformats.org/officeDocument/2006/relationships/image" Target="../media/image84.png"/><Relationship Id="rId45" Type="http://schemas.openxmlformats.org/officeDocument/2006/relationships/customXml" Target="../ink/ink2357.xml"/><Relationship Id="rId66" Type="http://schemas.openxmlformats.org/officeDocument/2006/relationships/image" Target="../media/image99.png"/><Relationship Id="rId87" Type="http://schemas.openxmlformats.org/officeDocument/2006/relationships/customXml" Target="../ink/ink2378.xml"/><Relationship Id="rId110" Type="http://schemas.openxmlformats.org/officeDocument/2006/relationships/image" Target="../media/image121.png"/><Relationship Id="rId131" Type="http://schemas.openxmlformats.org/officeDocument/2006/relationships/customXml" Target="../ink/ink2400.xml"/><Relationship Id="rId152" Type="http://schemas.openxmlformats.org/officeDocument/2006/relationships/image" Target="../media/image143.png"/><Relationship Id="rId173" Type="http://schemas.openxmlformats.org/officeDocument/2006/relationships/customXml" Target="../ink/ink2421.xml"/><Relationship Id="rId194" Type="http://schemas.openxmlformats.org/officeDocument/2006/relationships/image" Target="../media/image164.png"/><Relationship Id="rId208" Type="http://schemas.openxmlformats.org/officeDocument/2006/relationships/image" Target="../media/image171.png"/><Relationship Id="rId229" Type="http://schemas.openxmlformats.org/officeDocument/2006/relationships/customXml" Target="../ink/ink2449.xml"/><Relationship Id="rId240" Type="http://schemas.openxmlformats.org/officeDocument/2006/relationships/image" Target="../media/image187.png"/><Relationship Id="rId14" Type="http://schemas.openxmlformats.org/officeDocument/2006/relationships/image" Target="../media/image690.png"/><Relationship Id="rId35" Type="http://schemas.openxmlformats.org/officeDocument/2006/relationships/customXml" Target="../ink/ink2352.xml"/><Relationship Id="rId56" Type="http://schemas.openxmlformats.org/officeDocument/2006/relationships/image" Target="../media/image94.png"/><Relationship Id="rId77" Type="http://schemas.openxmlformats.org/officeDocument/2006/relationships/customXml" Target="../ink/ink2373.xml"/><Relationship Id="rId100" Type="http://schemas.openxmlformats.org/officeDocument/2006/relationships/image" Target="../media/image116.png"/><Relationship Id="rId8" Type="http://schemas.openxmlformats.org/officeDocument/2006/relationships/image" Target="../media/image660.png"/><Relationship Id="rId98" Type="http://schemas.openxmlformats.org/officeDocument/2006/relationships/image" Target="../media/image115.png"/><Relationship Id="rId121" Type="http://schemas.openxmlformats.org/officeDocument/2006/relationships/customXml" Target="../ink/ink2395.xml"/><Relationship Id="rId142" Type="http://schemas.openxmlformats.org/officeDocument/2006/relationships/image" Target="../media/image137.png"/><Relationship Id="rId163" Type="http://schemas.openxmlformats.org/officeDocument/2006/relationships/customXml" Target="../ink/ink2416.xml"/><Relationship Id="rId184" Type="http://schemas.openxmlformats.org/officeDocument/2006/relationships/image" Target="../media/image159.png"/><Relationship Id="rId219" Type="http://schemas.openxmlformats.org/officeDocument/2006/relationships/customXml" Target="../ink/ink2444.xml"/><Relationship Id="rId230" Type="http://schemas.openxmlformats.org/officeDocument/2006/relationships/image" Target="../media/image182.png"/><Relationship Id="rId25" Type="http://schemas.openxmlformats.org/officeDocument/2006/relationships/customXml" Target="../ink/ink2347.xml"/><Relationship Id="rId46" Type="http://schemas.openxmlformats.org/officeDocument/2006/relationships/image" Target="../media/image86.png"/><Relationship Id="rId67" Type="http://schemas.openxmlformats.org/officeDocument/2006/relationships/customXml" Target="../ink/ink2368.xml"/><Relationship Id="rId88" Type="http://schemas.openxmlformats.org/officeDocument/2006/relationships/image" Target="../media/image110.png"/><Relationship Id="rId111" Type="http://schemas.openxmlformats.org/officeDocument/2006/relationships/customXml" Target="../ink/ink2390.xml"/><Relationship Id="rId132" Type="http://schemas.openxmlformats.org/officeDocument/2006/relationships/image" Target="../media/image132.png"/><Relationship Id="rId153" Type="http://schemas.openxmlformats.org/officeDocument/2006/relationships/customXml" Target="../ink/ink2411.xml"/><Relationship Id="rId174" Type="http://schemas.openxmlformats.org/officeDocument/2006/relationships/image" Target="../media/image154.png"/><Relationship Id="rId195" Type="http://schemas.openxmlformats.org/officeDocument/2006/relationships/customXml" Target="../ink/ink2432.xml"/><Relationship Id="rId209" Type="http://schemas.openxmlformats.org/officeDocument/2006/relationships/customXml" Target="../ink/ink2439.xml"/><Relationship Id="rId220" Type="http://schemas.openxmlformats.org/officeDocument/2006/relationships/image" Target="../media/image177.png"/><Relationship Id="rId241" Type="http://schemas.openxmlformats.org/officeDocument/2006/relationships/customXml" Target="../ink/ink2455.xml"/><Relationship Id="rId15" Type="http://schemas.openxmlformats.org/officeDocument/2006/relationships/customXml" Target="../ink/ink2342.xml"/><Relationship Id="rId36" Type="http://schemas.openxmlformats.org/officeDocument/2006/relationships/image" Target="../media/image79.png"/><Relationship Id="rId57" Type="http://schemas.openxmlformats.org/officeDocument/2006/relationships/customXml" Target="../ink/ink2363.xml"/><Relationship Id="rId106" Type="http://schemas.openxmlformats.org/officeDocument/2006/relationships/image" Target="../media/image119.png"/><Relationship Id="rId127" Type="http://schemas.openxmlformats.org/officeDocument/2006/relationships/customXml" Target="../ink/ink2398.xml"/><Relationship Id="rId10" Type="http://schemas.openxmlformats.org/officeDocument/2006/relationships/image" Target="../media/image670.png"/><Relationship Id="rId31" Type="http://schemas.openxmlformats.org/officeDocument/2006/relationships/customXml" Target="../ink/ink2350.xml"/><Relationship Id="rId52" Type="http://schemas.openxmlformats.org/officeDocument/2006/relationships/image" Target="../media/image92.png"/><Relationship Id="rId73" Type="http://schemas.openxmlformats.org/officeDocument/2006/relationships/customXml" Target="../ink/ink2371.xml"/><Relationship Id="rId78" Type="http://schemas.openxmlformats.org/officeDocument/2006/relationships/image" Target="../media/image105.png"/><Relationship Id="rId94" Type="http://schemas.openxmlformats.org/officeDocument/2006/relationships/image" Target="../media/image113.png"/><Relationship Id="rId99" Type="http://schemas.openxmlformats.org/officeDocument/2006/relationships/customXml" Target="../ink/ink2384.xml"/><Relationship Id="rId101" Type="http://schemas.openxmlformats.org/officeDocument/2006/relationships/customXml" Target="../ink/ink2385.xml"/><Relationship Id="rId122" Type="http://schemas.openxmlformats.org/officeDocument/2006/relationships/image" Target="../media/image127.png"/><Relationship Id="rId143" Type="http://schemas.openxmlformats.org/officeDocument/2006/relationships/customXml" Target="../ink/ink2406.xml"/><Relationship Id="rId148" Type="http://schemas.openxmlformats.org/officeDocument/2006/relationships/image" Target="../media/image140.png"/><Relationship Id="rId164" Type="http://schemas.openxmlformats.org/officeDocument/2006/relationships/image" Target="../media/image149.png"/><Relationship Id="rId169" Type="http://schemas.openxmlformats.org/officeDocument/2006/relationships/customXml" Target="../ink/ink2419.xml"/><Relationship Id="rId185" Type="http://schemas.openxmlformats.org/officeDocument/2006/relationships/customXml" Target="../ink/ink2427.xml"/><Relationship Id="rId4" Type="http://schemas.openxmlformats.org/officeDocument/2006/relationships/image" Target="../media/image611.png"/><Relationship Id="rId9" Type="http://schemas.openxmlformats.org/officeDocument/2006/relationships/customXml" Target="../ink/ink2339.xml"/><Relationship Id="rId180" Type="http://schemas.openxmlformats.org/officeDocument/2006/relationships/image" Target="../media/image157.png"/><Relationship Id="rId210" Type="http://schemas.openxmlformats.org/officeDocument/2006/relationships/image" Target="../media/image172.png"/><Relationship Id="rId215" Type="http://schemas.openxmlformats.org/officeDocument/2006/relationships/customXml" Target="../ink/ink2442.xml"/><Relationship Id="rId236" Type="http://schemas.openxmlformats.org/officeDocument/2006/relationships/image" Target="../media/image185.png"/><Relationship Id="rId26" Type="http://schemas.openxmlformats.org/officeDocument/2006/relationships/image" Target="../media/image740.png"/><Relationship Id="rId231" Type="http://schemas.openxmlformats.org/officeDocument/2006/relationships/customXml" Target="../ink/ink2450.xml"/><Relationship Id="rId47" Type="http://schemas.openxmlformats.org/officeDocument/2006/relationships/customXml" Target="../ink/ink2358.xml"/><Relationship Id="rId68" Type="http://schemas.openxmlformats.org/officeDocument/2006/relationships/image" Target="../media/image100.png"/><Relationship Id="rId89" Type="http://schemas.openxmlformats.org/officeDocument/2006/relationships/customXml" Target="../ink/ink2379.xml"/><Relationship Id="rId112" Type="http://schemas.openxmlformats.org/officeDocument/2006/relationships/image" Target="../media/image122.png"/><Relationship Id="rId133" Type="http://schemas.openxmlformats.org/officeDocument/2006/relationships/customXml" Target="../ink/ink2401.xml"/><Relationship Id="rId154" Type="http://schemas.openxmlformats.org/officeDocument/2006/relationships/image" Target="../media/image144.png"/><Relationship Id="rId175" Type="http://schemas.openxmlformats.org/officeDocument/2006/relationships/customXml" Target="../ink/ink2422.xml"/><Relationship Id="rId196" Type="http://schemas.openxmlformats.org/officeDocument/2006/relationships/image" Target="../media/image165.png"/><Relationship Id="rId200" Type="http://schemas.openxmlformats.org/officeDocument/2006/relationships/image" Target="../media/image167.png"/><Relationship Id="rId16" Type="http://schemas.openxmlformats.org/officeDocument/2006/relationships/image" Target="../media/image700.png"/><Relationship Id="rId221" Type="http://schemas.openxmlformats.org/officeDocument/2006/relationships/customXml" Target="../ink/ink2445.xml"/><Relationship Id="rId242" Type="http://schemas.openxmlformats.org/officeDocument/2006/relationships/image" Target="../media/image188.png"/><Relationship Id="rId37" Type="http://schemas.openxmlformats.org/officeDocument/2006/relationships/customXml" Target="../ink/ink2353.xml"/><Relationship Id="rId58" Type="http://schemas.openxmlformats.org/officeDocument/2006/relationships/image" Target="../media/image95.png"/><Relationship Id="rId79" Type="http://schemas.openxmlformats.org/officeDocument/2006/relationships/customXml" Target="../ink/ink2374.xml"/><Relationship Id="rId102" Type="http://schemas.openxmlformats.org/officeDocument/2006/relationships/image" Target="../media/image117.png"/><Relationship Id="rId123" Type="http://schemas.openxmlformats.org/officeDocument/2006/relationships/customXml" Target="../ink/ink2396.xml"/><Relationship Id="rId144" Type="http://schemas.openxmlformats.org/officeDocument/2006/relationships/image" Target="../media/image138.png"/><Relationship Id="rId90" Type="http://schemas.openxmlformats.org/officeDocument/2006/relationships/image" Target="../media/image111.png"/><Relationship Id="rId165" Type="http://schemas.openxmlformats.org/officeDocument/2006/relationships/customXml" Target="../ink/ink2417.xml"/><Relationship Id="rId186" Type="http://schemas.openxmlformats.org/officeDocument/2006/relationships/image" Target="../media/image160.png"/><Relationship Id="rId211" Type="http://schemas.openxmlformats.org/officeDocument/2006/relationships/customXml" Target="../ink/ink2440.xml"/><Relationship Id="rId232" Type="http://schemas.openxmlformats.org/officeDocument/2006/relationships/image" Target="../media/image183.png"/><Relationship Id="rId27" Type="http://schemas.openxmlformats.org/officeDocument/2006/relationships/customXml" Target="../ink/ink2348.xml"/><Relationship Id="rId48" Type="http://schemas.openxmlformats.org/officeDocument/2006/relationships/image" Target="../media/image87.png"/><Relationship Id="rId69" Type="http://schemas.openxmlformats.org/officeDocument/2006/relationships/customXml" Target="../ink/ink2369.xml"/><Relationship Id="rId113" Type="http://schemas.openxmlformats.org/officeDocument/2006/relationships/customXml" Target="../ink/ink2391.xml"/><Relationship Id="rId134" Type="http://schemas.openxmlformats.org/officeDocument/2006/relationships/image" Target="../media/image133.png"/><Relationship Id="rId80" Type="http://schemas.openxmlformats.org/officeDocument/2006/relationships/image" Target="../media/image106.png"/><Relationship Id="rId155" Type="http://schemas.openxmlformats.org/officeDocument/2006/relationships/customXml" Target="../ink/ink2412.xml"/><Relationship Id="rId176" Type="http://schemas.openxmlformats.org/officeDocument/2006/relationships/image" Target="../media/image155.png"/><Relationship Id="rId197" Type="http://schemas.openxmlformats.org/officeDocument/2006/relationships/customXml" Target="../ink/ink2433.xml"/><Relationship Id="rId201" Type="http://schemas.openxmlformats.org/officeDocument/2006/relationships/customXml" Target="../ink/ink2435.xml"/><Relationship Id="rId222" Type="http://schemas.openxmlformats.org/officeDocument/2006/relationships/image" Target="../media/image178.png"/><Relationship Id="rId243" Type="http://schemas.openxmlformats.org/officeDocument/2006/relationships/customXml" Target="../ink/ink2456.xml"/><Relationship Id="rId17" Type="http://schemas.openxmlformats.org/officeDocument/2006/relationships/customXml" Target="../ink/ink2343.xml"/><Relationship Id="rId38" Type="http://schemas.openxmlformats.org/officeDocument/2006/relationships/image" Target="../media/image80.png"/><Relationship Id="rId59" Type="http://schemas.openxmlformats.org/officeDocument/2006/relationships/customXml" Target="../ink/ink2364.xml"/><Relationship Id="rId103" Type="http://schemas.openxmlformats.org/officeDocument/2006/relationships/customXml" Target="../ink/ink2386.xml"/><Relationship Id="rId124" Type="http://schemas.openxmlformats.org/officeDocument/2006/relationships/image" Target="../media/image128.png"/><Relationship Id="rId70" Type="http://schemas.openxmlformats.org/officeDocument/2006/relationships/image" Target="../media/image101.png"/><Relationship Id="rId91" Type="http://schemas.openxmlformats.org/officeDocument/2006/relationships/customXml" Target="../ink/ink2380.xml"/><Relationship Id="rId145" Type="http://schemas.openxmlformats.org/officeDocument/2006/relationships/customXml" Target="../ink/ink2407.xml"/><Relationship Id="rId166" Type="http://schemas.openxmlformats.org/officeDocument/2006/relationships/image" Target="../media/image150.png"/><Relationship Id="rId187" Type="http://schemas.openxmlformats.org/officeDocument/2006/relationships/customXml" Target="../ink/ink2428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73.png"/><Relationship Id="rId233" Type="http://schemas.openxmlformats.org/officeDocument/2006/relationships/customXml" Target="../ink/ink2451.xml"/><Relationship Id="rId28" Type="http://schemas.openxmlformats.org/officeDocument/2006/relationships/image" Target="../media/image750.png"/><Relationship Id="rId49" Type="http://schemas.openxmlformats.org/officeDocument/2006/relationships/customXml" Target="../ink/ink2359.xml"/><Relationship Id="rId114" Type="http://schemas.openxmlformats.org/officeDocument/2006/relationships/image" Target="../media/image123.png"/><Relationship Id="rId60" Type="http://schemas.openxmlformats.org/officeDocument/2006/relationships/image" Target="../media/image96.png"/><Relationship Id="rId81" Type="http://schemas.openxmlformats.org/officeDocument/2006/relationships/customXml" Target="../ink/ink2375.xml"/><Relationship Id="rId135" Type="http://schemas.openxmlformats.org/officeDocument/2006/relationships/customXml" Target="../ink/ink2402.xml"/><Relationship Id="rId156" Type="http://schemas.openxmlformats.org/officeDocument/2006/relationships/image" Target="../media/image145.png"/><Relationship Id="rId177" Type="http://schemas.openxmlformats.org/officeDocument/2006/relationships/customXml" Target="../ink/ink2423.xml"/><Relationship Id="rId198" Type="http://schemas.openxmlformats.org/officeDocument/2006/relationships/image" Target="../media/image166.png"/><Relationship Id="rId202" Type="http://schemas.openxmlformats.org/officeDocument/2006/relationships/image" Target="../media/image168.png"/><Relationship Id="rId223" Type="http://schemas.openxmlformats.org/officeDocument/2006/relationships/customXml" Target="../ink/ink2446.xml"/><Relationship Id="rId244" Type="http://schemas.openxmlformats.org/officeDocument/2006/relationships/image" Target="../media/image189.png"/><Relationship Id="rId18" Type="http://schemas.openxmlformats.org/officeDocument/2006/relationships/image" Target="../media/image711.png"/><Relationship Id="rId39" Type="http://schemas.openxmlformats.org/officeDocument/2006/relationships/customXml" Target="../ink/ink2354.xml"/><Relationship Id="rId50" Type="http://schemas.openxmlformats.org/officeDocument/2006/relationships/image" Target="../media/image88.png"/><Relationship Id="rId104" Type="http://schemas.openxmlformats.org/officeDocument/2006/relationships/image" Target="../media/image118.png"/><Relationship Id="rId125" Type="http://schemas.openxmlformats.org/officeDocument/2006/relationships/customXml" Target="../ink/ink2397.xml"/><Relationship Id="rId146" Type="http://schemas.openxmlformats.org/officeDocument/2006/relationships/image" Target="../media/image139.png"/><Relationship Id="rId167" Type="http://schemas.openxmlformats.org/officeDocument/2006/relationships/customXml" Target="../ink/ink2418.xml"/><Relationship Id="rId188" Type="http://schemas.openxmlformats.org/officeDocument/2006/relationships/image" Target="../media/image161.png"/><Relationship Id="rId71" Type="http://schemas.openxmlformats.org/officeDocument/2006/relationships/customXml" Target="../ink/ink2370.xml"/><Relationship Id="rId92" Type="http://schemas.openxmlformats.org/officeDocument/2006/relationships/image" Target="../media/image112.png"/><Relationship Id="rId213" Type="http://schemas.openxmlformats.org/officeDocument/2006/relationships/customXml" Target="../ink/ink2441.xml"/><Relationship Id="rId234" Type="http://schemas.openxmlformats.org/officeDocument/2006/relationships/image" Target="../media/image184.png"/><Relationship Id="rId2" Type="http://schemas.openxmlformats.org/officeDocument/2006/relationships/image" Target="../media/image75.png"/><Relationship Id="rId29" Type="http://schemas.openxmlformats.org/officeDocument/2006/relationships/customXml" Target="../ink/ink2349.xml"/><Relationship Id="rId40" Type="http://schemas.openxmlformats.org/officeDocument/2006/relationships/image" Target="../media/image81.png"/><Relationship Id="rId115" Type="http://schemas.openxmlformats.org/officeDocument/2006/relationships/customXml" Target="../ink/ink2392.xml"/><Relationship Id="rId136" Type="http://schemas.openxmlformats.org/officeDocument/2006/relationships/image" Target="../media/image134.png"/><Relationship Id="rId157" Type="http://schemas.openxmlformats.org/officeDocument/2006/relationships/customXml" Target="../ink/ink2413.xml"/><Relationship Id="rId178" Type="http://schemas.openxmlformats.org/officeDocument/2006/relationships/image" Target="../media/image156.png"/><Relationship Id="rId61" Type="http://schemas.openxmlformats.org/officeDocument/2006/relationships/customXml" Target="../ink/ink2365.xml"/><Relationship Id="rId82" Type="http://schemas.openxmlformats.org/officeDocument/2006/relationships/image" Target="../media/image107.png"/><Relationship Id="rId199" Type="http://schemas.openxmlformats.org/officeDocument/2006/relationships/customXml" Target="../ink/ink2434.xml"/><Relationship Id="rId203" Type="http://schemas.openxmlformats.org/officeDocument/2006/relationships/customXml" Target="../ink/ink2436.xml"/><Relationship Id="rId19" Type="http://schemas.openxmlformats.org/officeDocument/2006/relationships/customXml" Target="../ink/ink2344.xml"/><Relationship Id="rId224" Type="http://schemas.openxmlformats.org/officeDocument/2006/relationships/image" Target="../media/image179.png"/><Relationship Id="rId30" Type="http://schemas.openxmlformats.org/officeDocument/2006/relationships/image" Target="../media/image76.png"/><Relationship Id="rId105" Type="http://schemas.openxmlformats.org/officeDocument/2006/relationships/customXml" Target="../ink/ink2387.xml"/><Relationship Id="rId126" Type="http://schemas.openxmlformats.org/officeDocument/2006/relationships/image" Target="../media/image129.png"/><Relationship Id="rId147" Type="http://schemas.openxmlformats.org/officeDocument/2006/relationships/customXml" Target="../ink/ink2408.xml"/><Relationship Id="rId168" Type="http://schemas.openxmlformats.org/officeDocument/2006/relationships/image" Target="../media/image151.png"/><Relationship Id="rId51" Type="http://schemas.openxmlformats.org/officeDocument/2006/relationships/customXml" Target="../ink/ink2360.xml"/><Relationship Id="rId72" Type="http://schemas.openxmlformats.org/officeDocument/2006/relationships/image" Target="../media/image102.png"/><Relationship Id="rId93" Type="http://schemas.openxmlformats.org/officeDocument/2006/relationships/customXml" Target="../ink/ink2381.xml"/><Relationship Id="rId189" Type="http://schemas.openxmlformats.org/officeDocument/2006/relationships/customXml" Target="../ink/ink2429.xml"/><Relationship Id="rId3" Type="http://schemas.openxmlformats.org/officeDocument/2006/relationships/customXml" Target="../ink/ink2336.xml"/><Relationship Id="rId214" Type="http://schemas.openxmlformats.org/officeDocument/2006/relationships/image" Target="../media/image174.png"/><Relationship Id="rId235" Type="http://schemas.openxmlformats.org/officeDocument/2006/relationships/customXml" Target="../ink/ink2452.xml"/><Relationship Id="rId116" Type="http://schemas.openxmlformats.org/officeDocument/2006/relationships/image" Target="../media/image124.png"/><Relationship Id="rId137" Type="http://schemas.openxmlformats.org/officeDocument/2006/relationships/customXml" Target="../ink/ink2403.xml"/><Relationship Id="rId158" Type="http://schemas.openxmlformats.org/officeDocument/2006/relationships/image" Target="../media/image146.png"/><Relationship Id="rId20" Type="http://schemas.openxmlformats.org/officeDocument/2006/relationships/image" Target="../media/image720.png"/><Relationship Id="rId41" Type="http://schemas.openxmlformats.org/officeDocument/2006/relationships/customXml" Target="../ink/ink2355.xml"/><Relationship Id="rId62" Type="http://schemas.openxmlformats.org/officeDocument/2006/relationships/image" Target="../media/image97.png"/><Relationship Id="rId83" Type="http://schemas.openxmlformats.org/officeDocument/2006/relationships/customXml" Target="../ink/ink2376.xml"/><Relationship Id="rId179" Type="http://schemas.openxmlformats.org/officeDocument/2006/relationships/customXml" Target="../ink/ink2424.xml"/><Relationship Id="rId190" Type="http://schemas.openxmlformats.org/officeDocument/2006/relationships/image" Target="../media/image162.png"/><Relationship Id="rId204" Type="http://schemas.openxmlformats.org/officeDocument/2006/relationships/image" Target="../media/image169.png"/><Relationship Id="rId225" Type="http://schemas.openxmlformats.org/officeDocument/2006/relationships/customXml" Target="../ink/ink2447.xml"/></Relationships>
</file>

<file path=ppt/slides/_rels/slide5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14.xml"/><Relationship Id="rId21" Type="http://schemas.openxmlformats.org/officeDocument/2006/relationships/customXml" Target="../ink/ink2466.xml"/><Relationship Id="rId42" Type="http://schemas.openxmlformats.org/officeDocument/2006/relationships/image" Target="../media/image82.png"/><Relationship Id="rId63" Type="http://schemas.openxmlformats.org/officeDocument/2006/relationships/customXml" Target="../ink/ink2487.xml"/><Relationship Id="rId84" Type="http://schemas.openxmlformats.org/officeDocument/2006/relationships/image" Target="../media/image108.png"/><Relationship Id="rId138" Type="http://schemas.openxmlformats.org/officeDocument/2006/relationships/image" Target="../media/image135.png"/><Relationship Id="rId159" Type="http://schemas.openxmlformats.org/officeDocument/2006/relationships/customXml" Target="../ink/ink2535.xml"/><Relationship Id="rId170" Type="http://schemas.openxmlformats.org/officeDocument/2006/relationships/image" Target="../media/image152.png"/><Relationship Id="rId191" Type="http://schemas.openxmlformats.org/officeDocument/2006/relationships/customXml" Target="../ink/ink2551.xml"/><Relationship Id="rId205" Type="http://schemas.openxmlformats.org/officeDocument/2006/relationships/customXml" Target="../ink/ink2558.xml"/><Relationship Id="rId226" Type="http://schemas.openxmlformats.org/officeDocument/2006/relationships/image" Target="../media/image180.png"/><Relationship Id="rId107" Type="http://schemas.openxmlformats.org/officeDocument/2006/relationships/customXml" Target="../ink/ink2509.xml"/><Relationship Id="rId11" Type="http://schemas.openxmlformats.org/officeDocument/2006/relationships/customXml" Target="../ink/ink2461.xml"/><Relationship Id="rId32" Type="http://schemas.openxmlformats.org/officeDocument/2006/relationships/image" Target="../media/image77.png"/><Relationship Id="rId53" Type="http://schemas.openxmlformats.org/officeDocument/2006/relationships/customXml" Target="../ink/ink2482.xml"/><Relationship Id="rId74" Type="http://schemas.openxmlformats.org/officeDocument/2006/relationships/image" Target="../media/image103.png"/><Relationship Id="rId128" Type="http://schemas.openxmlformats.org/officeDocument/2006/relationships/image" Target="../media/image130.png"/><Relationship Id="rId149" Type="http://schemas.openxmlformats.org/officeDocument/2006/relationships/customXml" Target="../ink/ink2530.xml"/><Relationship Id="rId5" Type="http://schemas.openxmlformats.org/officeDocument/2006/relationships/customXml" Target="../ink/ink2458.xml"/><Relationship Id="rId95" Type="http://schemas.openxmlformats.org/officeDocument/2006/relationships/customXml" Target="../ink/ink2503.xml"/><Relationship Id="rId160" Type="http://schemas.openxmlformats.org/officeDocument/2006/relationships/image" Target="../media/image147.png"/><Relationship Id="rId181" Type="http://schemas.openxmlformats.org/officeDocument/2006/relationships/customXml" Target="../ink/ink2546.xml"/><Relationship Id="rId216" Type="http://schemas.openxmlformats.org/officeDocument/2006/relationships/image" Target="../media/image175.png"/><Relationship Id="rId237" Type="http://schemas.openxmlformats.org/officeDocument/2006/relationships/customXml" Target="../ink/ink2574.xml"/><Relationship Id="rId22" Type="http://schemas.openxmlformats.org/officeDocument/2006/relationships/image" Target="../media/image730.png"/><Relationship Id="rId43" Type="http://schemas.openxmlformats.org/officeDocument/2006/relationships/customXml" Target="../ink/ink2477.xml"/><Relationship Id="rId64" Type="http://schemas.openxmlformats.org/officeDocument/2006/relationships/image" Target="../media/image98.png"/><Relationship Id="rId118" Type="http://schemas.openxmlformats.org/officeDocument/2006/relationships/image" Target="../media/image125.png"/><Relationship Id="rId139" Type="http://schemas.openxmlformats.org/officeDocument/2006/relationships/customXml" Target="../ink/ink2525.xml"/><Relationship Id="rId85" Type="http://schemas.openxmlformats.org/officeDocument/2006/relationships/customXml" Target="../ink/ink2498.xml"/><Relationship Id="rId150" Type="http://schemas.openxmlformats.org/officeDocument/2006/relationships/image" Target="../media/image141.png"/><Relationship Id="rId171" Type="http://schemas.openxmlformats.org/officeDocument/2006/relationships/customXml" Target="../ink/ink2541.xml"/><Relationship Id="rId192" Type="http://schemas.openxmlformats.org/officeDocument/2006/relationships/image" Target="../media/image163.png"/><Relationship Id="rId206" Type="http://schemas.openxmlformats.org/officeDocument/2006/relationships/image" Target="../media/image170.png"/><Relationship Id="rId227" Type="http://schemas.openxmlformats.org/officeDocument/2006/relationships/customXml" Target="../ink/ink2569.xml"/><Relationship Id="rId12" Type="http://schemas.openxmlformats.org/officeDocument/2006/relationships/image" Target="../media/image680.png"/><Relationship Id="rId33" Type="http://schemas.openxmlformats.org/officeDocument/2006/relationships/customXml" Target="../ink/ink2472.xml"/><Relationship Id="rId108" Type="http://schemas.openxmlformats.org/officeDocument/2006/relationships/image" Target="../media/image120.png"/><Relationship Id="rId129" Type="http://schemas.openxmlformats.org/officeDocument/2006/relationships/customXml" Target="../ink/ink2520.xml"/><Relationship Id="rId54" Type="http://schemas.openxmlformats.org/officeDocument/2006/relationships/image" Target="../media/image93.png"/><Relationship Id="rId75" Type="http://schemas.openxmlformats.org/officeDocument/2006/relationships/customXml" Target="../ink/ink2493.xml"/><Relationship Id="rId96" Type="http://schemas.openxmlformats.org/officeDocument/2006/relationships/image" Target="../media/image114.png"/><Relationship Id="rId140" Type="http://schemas.openxmlformats.org/officeDocument/2006/relationships/image" Target="../media/image136.png"/><Relationship Id="rId161" Type="http://schemas.openxmlformats.org/officeDocument/2006/relationships/customXml" Target="../ink/ink2536.xml"/><Relationship Id="rId182" Type="http://schemas.openxmlformats.org/officeDocument/2006/relationships/image" Target="../media/image158.png"/><Relationship Id="rId217" Type="http://schemas.openxmlformats.org/officeDocument/2006/relationships/customXml" Target="../ink/ink2564.xml"/><Relationship Id="rId6" Type="http://schemas.openxmlformats.org/officeDocument/2006/relationships/image" Target="../media/image630.png"/><Relationship Id="rId238" Type="http://schemas.openxmlformats.org/officeDocument/2006/relationships/image" Target="../media/image186.png"/><Relationship Id="rId23" Type="http://schemas.openxmlformats.org/officeDocument/2006/relationships/customXml" Target="../ink/ink2467.xml"/><Relationship Id="rId119" Type="http://schemas.openxmlformats.org/officeDocument/2006/relationships/customXml" Target="../ink/ink2515.xml"/><Relationship Id="rId44" Type="http://schemas.openxmlformats.org/officeDocument/2006/relationships/image" Target="../media/image85.png"/><Relationship Id="rId65" Type="http://schemas.openxmlformats.org/officeDocument/2006/relationships/customXml" Target="../ink/ink2488.xml"/><Relationship Id="rId86" Type="http://schemas.openxmlformats.org/officeDocument/2006/relationships/image" Target="../media/image109.png"/><Relationship Id="rId130" Type="http://schemas.openxmlformats.org/officeDocument/2006/relationships/image" Target="../media/image131.png"/><Relationship Id="rId151" Type="http://schemas.openxmlformats.org/officeDocument/2006/relationships/customXml" Target="../ink/ink2531.xml"/><Relationship Id="rId172" Type="http://schemas.openxmlformats.org/officeDocument/2006/relationships/image" Target="../media/image153.png"/><Relationship Id="rId193" Type="http://schemas.openxmlformats.org/officeDocument/2006/relationships/customXml" Target="../ink/ink2552.xml"/><Relationship Id="rId207" Type="http://schemas.openxmlformats.org/officeDocument/2006/relationships/customXml" Target="../ink/ink2559.xml"/><Relationship Id="rId228" Type="http://schemas.openxmlformats.org/officeDocument/2006/relationships/image" Target="../media/image181.png"/><Relationship Id="rId13" Type="http://schemas.openxmlformats.org/officeDocument/2006/relationships/customXml" Target="../ink/ink2462.xml"/><Relationship Id="rId109" Type="http://schemas.openxmlformats.org/officeDocument/2006/relationships/customXml" Target="../ink/ink2510.xml"/><Relationship Id="rId34" Type="http://schemas.openxmlformats.org/officeDocument/2006/relationships/image" Target="../media/image78.png"/><Relationship Id="rId55" Type="http://schemas.openxmlformats.org/officeDocument/2006/relationships/customXml" Target="../ink/ink2483.xml"/><Relationship Id="rId76" Type="http://schemas.openxmlformats.org/officeDocument/2006/relationships/image" Target="../media/image104.png"/><Relationship Id="rId97" Type="http://schemas.openxmlformats.org/officeDocument/2006/relationships/customXml" Target="../ink/ink2504.xml"/><Relationship Id="rId120" Type="http://schemas.openxmlformats.org/officeDocument/2006/relationships/image" Target="../media/image126.png"/><Relationship Id="rId141" Type="http://schemas.openxmlformats.org/officeDocument/2006/relationships/customXml" Target="../ink/ink2526.xml"/><Relationship Id="rId7" Type="http://schemas.openxmlformats.org/officeDocument/2006/relationships/customXml" Target="../ink/ink2459.xml"/><Relationship Id="rId162" Type="http://schemas.openxmlformats.org/officeDocument/2006/relationships/image" Target="../media/image148.png"/><Relationship Id="rId183" Type="http://schemas.openxmlformats.org/officeDocument/2006/relationships/customXml" Target="../ink/ink2547.xml"/><Relationship Id="rId218" Type="http://schemas.openxmlformats.org/officeDocument/2006/relationships/image" Target="../media/image176.png"/><Relationship Id="rId239" Type="http://schemas.openxmlformats.org/officeDocument/2006/relationships/customXml" Target="../ink/ink2575.xml"/><Relationship Id="rId24" Type="http://schemas.openxmlformats.org/officeDocument/2006/relationships/image" Target="../media/image84.png"/><Relationship Id="rId45" Type="http://schemas.openxmlformats.org/officeDocument/2006/relationships/customXml" Target="../ink/ink2478.xml"/><Relationship Id="rId66" Type="http://schemas.openxmlformats.org/officeDocument/2006/relationships/image" Target="../media/image99.png"/><Relationship Id="rId87" Type="http://schemas.openxmlformats.org/officeDocument/2006/relationships/customXml" Target="../ink/ink2499.xml"/><Relationship Id="rId110" Type="http://schemas.openxmlformats.org/officeDocument/2006/relationships/image" Target="../media/image121.png"/><Relationship Id="rId131" Type="http://schemas.openxmlformats.org/officeDocument/2006/relationships/customXml" Target="../ink/ink2521.xml"/><Relationship Id="rId152" Type="http://schemas.openxmlformats.org/officeDocument/2006/relationships/image" Target="../media/image143.png"/><Relationship Id="rId173" Type="http://schemas.openxmlformats.org/officeDocument/2006/relationships/customXml" Target="../ink/ink2542.xml"/><Relationship Id="rId194" Type="http://schemas.openxmlformats.org/officeDocument/2006/relationships/image" Target="../media/image164.png"/><Relationship Id="rId208" Type="http://schemas.openxmlformats.org/officeDocument/2006/relationships/image" Target="../media/image171.png"/><Relationship Id="rId229" Type="http://schemas.openxmlformats.org/officeDocument/2006/relationships/customXml" Target="../ink/ink2570.xml"/><Relationship Id="rId240" Type="http://schemas.openxmlformats.org/officeDocument/2006/relationships/image" Target="../media/image187.png"/><Relationship Id="rId14" Type="http://schemas.openxmlformats.org/officeDocument/2006/relationships/image" Target="../media/image690.png"/><Relationship Id="rId35" Type="http://schemas.openxmlformats.org/officeDocument/2006/relationships/customXml" Target="../ink/ink2473.xml"/><Relationship Id="rId56" Type="http://schemas.openxmlformats.org/officeDocument/2006/relationships/image" Target="../media/image94.png"/><Relationship Id="rId77" Type="http://schemas.openxmlformats.org/officeDocument/2006/relationships/customXml" Target="../ink/ink2494.xml"/><Relationship Id="rId100" Type="http://schemas.openxmlformats.org/officeDocument/2006/relationships/image" Target="../media/image116.png"/><Relationship Id="rId8" Type="http://schemas.openxmlformats.org/officeDocument/2006/relationships/image" Target="../media/image660.png"/><Relationship Id="rId98" Type="http://schemas.openxmlformats.org/officeDocument/2006/relationships/image" Target="../media/image115.png"/><Relationship Id="rId121" Type="http://schemas.openxmlformats.org/officeDocument/2006/relationships/customXml" Target="../ink/ink2516.xml"/><Relationship Id="rId142" Type="http://schemas.openxmlformats.org/officeDocument/2006/relationships/image" Target="../media/image137.png"/><Relationship Id="rId163" Type="http://schemas.openxmlformats.org/officeDocument/2006/relationships/customXml" Target="../ink/ink2537.xml"/><Relationship Id="rId184" Type="http://schemas.openxmlformats.org/officeDocument/2006/relationships/image" Target="../media/image159.png"/><Relationship Id="rId219" Type="http://schemas.openxmlformats.org/officeDocument/2006/relationships/customXml" Target="../ink/ink2565.xml"/><Relationship Id="rId230" Type="http://schemas.openxmlformats.org/officeDocument/2006/relationships/image" Target="../media/image182.png"/><Relationship Id="rId25" Type="http://schemas.openxmlformats.org/officeDocument/2006/relationships/customXml" Target="../ink/ink2468.xml"/><Relationship Id="rId46" Type="http://schemas.openxmlformats.org/officeDocument/2006/relationships/image" Target="../media/image86.png"/><Relationship Id="rId67" Type="http://schemas.openxmlformats.org/officeDocument/2006/relationships/customXml" Target="../ink/ink2489.xml"/><Relationship Id="rId88" Type="http://schemas.openxmlformats.org/officeDocument/2006/relationships/image" Target="../media/image110.png"/><Relationship Id="rId111" Type="http://schemas.openxmlformats.org/officeDocument/2006/relationships/customXml" Target="../ink/ink2511.xml"/><Relationship Id="rId132" Type="http://schemas.openxmlformats.org/officeDocument/2006/relationships/image" Target="../media/image132.png"/><Relationship Id="rId153" Type="http://schemas.openxmlformats.org/officeDocument/2006/relationships/customXml" Target="../ink/ink2532.xml"/><Relationship Id="rId174" Type="http://schemas.openxmlformats.org/officeDocument/2006/relationships/image" Target="../media/image154.png"/><Relationship Id="rId195" Type="http://schemas.openxmlformats.org/officeDocument/2006/relationships/customXml" Target="../ink/ink2553.xml"/><Relationship Id="rId209" Type="http://schemas.openxmlformats.org/officeDocument/2006/relationships/customXml" Target="../ink/ink2560.xml"/><Relationship Id="rId220" Type="http://schemas.openxmlformats.org/officeDocument/2006/relationships/image" Target="../media/image177.png"/><Relationship Id="rId241" Type="http://schemas.openxmlformats.org/officeDocument/2006/relationships/customXml" Target="../ink/ink2576.xml"/><Relationship Id="rId15" Type="http://schemas.openxmlformats.org/officeDocument/2006/relationships/customXml" Target="../ink/ink2463.xml"/><Relationship Id="rId36" Type="http://schemas.openxmlformats.org/officeDocument/2006/relationships/image" Target="../media/image79.png"/><Relationship Id="rId57" Type="http://schemas.openxmlformats.org/officeDocument/2006/relationships/customXml" Target="../ink/ink2484.xml"/><Relationship Id="rId10" Type="http://schemas.openxmlformats.org/officeDocument/2006/relationships/image" Target="../media/image670.png"/><Relationship Id="rId31" Type="http://schemas.openxmlformats.org/officeDocument/2006/relationships/customXml" Target="../ink/ink2471.xml"/><Relationship Id="rId52" Type="http://schemas.openxmlformats.org/officeDocument/2006/relationships/image" Target="../media/image92.png"/><Relationship Id="rId73" Type="http://schemas.openxmlformats.org/officeDocument/2006/relationships/customXml" Target="../ink/ink2492.xml"/><Relationship Id="rId78" Type="http://schemas.openxmlformats.org/officeDocument/2006/relationships/image" Target="../media/image105.png"/><Relationship Id="rId94" Type="http://schemas.openxmlformats.org/officeDocument/2006/relationships/image" Target="../media/image113.png"/><Relationship Id="rId99" Type="http://schemas.openxmlformats.org/officeDocument/2006/relationships/customXml" Target="../ink/ink2505.xml"/><Relationship Id="rId101" Type="http://schemas.openxmlformats.org/officeDocument/2006/relationships/customXml" Target="../ink/ink2506.xml"/><Relationship Id="rId122" Type="http://schemas.openxmlformats.org/officeDocument/2006/relationships/image" Target="../media/image127.png"/><Relationship Id="rId143" Type="http://schemas.openxmlformats.org/officeDocument/2006/relationships/customXml" Target="../ink/ink2527.xml"/><Relationship Id="rId148" Type="http://schemas.openxmlformats.org/officeDocument/2006/relationships/image" Target="../media/image140.png"/><Relationship Id="rId164" Type="http://schemas.openxmlformats.org/officeDocument/2006/relationships/image" Target="../media/image149.png"/><Relationship Id="rId169" Type="http://schemas.openxmlformats.org/officeDocument/2006/relationships/customXml" Target="../ink/ink2540.xml"/><Relationship Id="rId185" Type="http://schemas.openxmlformats.org/officeDocument/2006/relationships/customXml" Target="../ink/ink2548.xml"/><Relationship Id="rId4" Type="http://schemas.openxmlformats.org/officeDocument/2006/relationships/image" Target="../media/image611.png"/><Relationship Id="rId9" Type="http://schemas.openxmlformats.org/officeDocument/2006/relationships/customXml" Target="../ink/ink2460.xml"/><Relationship Id="rId180" Type="http://schemas.openxmlformats.org/officeDocument/2006/relationships/image" Target="../media/image157.png"/><Relationship Id="rId210" Type="http://schemas.openxmlformats.org/officeDocument/2006/relationships/image" Target="../media/image172.png"/><Relationship Id="rId215" Type="http://schemas.openxmlformats.org/officeDocument/2006/relationships/customXml" Target="../ink/ink2563.xml"/><Relationship Id="rId236" Type="http://schemas.openxmlformats.org/officeDocument/2006/relationships/image" Target="../media/image185.png"/><Relationship Id="rId26" Type="http://schemas.openxmlformats.org/officeDocument/2006/relationships/image" Target="../media/image740.png"/><Relationship Id="rId231" Type="http://schemas.openxmlformats.org/officeDocument/2006/relationships/customXml" Target="../ink/ink2571.xml"/><Relationship Id="rId47" Type="http://schemas.openxmlformats.org/officeDocument/2006/relationships/customXml" Target="../ink/ink2479.xml"/><Relationship Id="rId68" Type="http://schemas.openxmlformats.org/officeDocument/2006/relationships/image" Target="../media/image100.png"/><Relationship Id="rId89" Type="http://schemas.openxmlformats.org/officeDocument/2006/relationships/customXml" Target="../ink/ink2500.xml"/><Relationship Id="rId112" Type="http://schemas.openxmlformats.org/officeDocument/2006/relationships/image" Target="../media/image122.png"/><Relationship Id="rId133" Type="http://schemas.openxmlformats.org/officeDocument/2006/relationships/customXml" Target="../ink/ink2522.xml"/><Relationship Id="rId154" Type="http://schemas.openxmlformats.org/officeDocument/2006/relationships/image" Target="../media/image144.png"/><Relationship Id="rId175" Type="http://schemas.openxmlformats.org/officeDocument/2006/relationships/customXml" Target="../ink/ink2543.xml"/><Relationship Id="rId196" Type="http://schemas.openxmlformats.org/officeDocument/2006/relationships/image" Target="../media/image165.png"/><Relationship Id="rId200" Type="http://schemas.openxmlformats.org/officeDocument/2006/relationships/image" Target="../media/image167.png"/><Relationship Id="rId16" Type="http://schemas.openxmlformats.org/officeDocument/2006/relationships/image" Target="../media/image700.png"/><Relationship Id="rId221" Type="http://schemas.openxmlformats.org/officeDocument/2006/relationships/customXml" Target="../ink/ink2566.xml"/><Relationship Id="rId242" Type="http://schemas.openxmlformats.org/officeDocument/2006/relationships/image" Target="../media/image188.png"/><Relationship Id="rId37" Type="http://schemas.openxmlformats.org/officeDocument/2006/relationships/customXml" Target="../ink/ink2474.xml"/><Relationship Id="rId58" Type="http://schemas.openxmlformats.org/officeDocument/2006/relationships/image" Target="../media/image95.png"/><Relationship Id="rId79" Type="http://schemas.openxmlformats.org/officeDocument/2006/relationships/customXml" Target="../ink/ink2495.xml"/><Relationship Id="rId102" Type="http://schemas.openxmlformats.org/officeDocument/2006/relationships/image" Target="../media/image117.png"/><Relationship Id="rId123" Type="http://schemas.openxmlformats.org/officeDocument/2006/relationships/customXml" Target="../ink/ink2517.xml"/><Relationship Id="rId144" Type="http://schemas.openxmlformats.org/officeDocument/2006/relationships/image" Target="../media/image138.png"/><Relationship Id="rId90" Type="http://schemas.openxmlformats.org/officeDocument/2006/relationships/image" Target="../media/image111.png"/><Relationship Id="rId165" Type="http://schemas.openxmlformats.org/officeDocument/2006/relationships/customXml" Target="../ink/ink2538.xml"/><Relationship Id="rId186" Type="http://schemas.openxmlformats.org/officeDocument/2006/relationships/image" Target="../media/image160.png"/><Relationship Id="rId211" Type="http://schemas.openxmlformats.org/officeDocument/2006/relationships/customXml" Target="../ink/ink2561.xml"/><Relationship Id="rId232" Type="http://schemas.openxmlformats.org/officeDocument/2006/relationships/image" Target="../media/image183.png"/><Relationship Id="rId27" Type="http://schemas.openxmlformats.org/officeDocument/2006/relationships/customXml" Target="../ink/ink2469.xml"/><Relationship Id="rId48" Type="http://schemas.openxmlformats.org/officeDocument/2006/relationships/image" Target="../media/image87.png"/><Relationship Id="rId69" Type="http://schemas.openxmlformats.org/officeDocument/2006/relationships/customXml" Target="../ink/ink2490.xml"/><Relationship Id="rId113" Type="http://schemas.openxmlformats.org/officeDocument/2006/relationships/customXml" Target="../ink/ink2512.xml"/><Relationship Id="rId134" Type="http://schemas.openxmlformats.org/officeDocument/2006/relationships/image" Target="../media/image133.png"/><Relationship Id="rId80" Type="http://schemas.openxmlformats.org/officeDocument/2006/relationships/image" Target="../media/image106.png"/><Relationship Id="rId155" Type="http://schemas.openxmlformats.org/officeDocument/2006/relationships/customXml" Target="../ink/ink2533.xml"/><Relationship Id="rId176" Type="http://schemas.openxmlformats.org/officeDocument/2006/relationships/image" Target="../media/image155.png"/><Relationship Id="rId197" Type="http://schemas.openxmlformats.org/officeDocument/2006/relationships/customXml" Target="../ink/ink2554.xml"/><Relationship Id="rId201" Type="http://schemas.openxmlformats.org/officeDocument/2006/relationships/customXml" Target="../ink/ink2556.xml"/><Relationship Id="rId222" Type="http://schemas.openxmlformats.org/officeDocument/2006/relationships/image" Target="../media/image178.png"/><Relationship Id="rId243" Type="http://schemas.openxmlformats.org/officeDocument/2006/relationships/customXml" Target="../ink/ink2577.xml"/><Relationship Id="rId17" Type="http://schemas.openxmlformats.org/officeDocument/2006/relationships/customXml" Target="../ink/ink2464.xml"/><Relationship Id="rId38" Type="http://schemas.openxmlformats.org/officeDocument/2006/relationships/image" Target="../media/image80.png"/><Relationship Id="rId59" Type="http://schemas.openxmlformats.org/officeDocument/2006/relationships/customXml" Target="../ink/ink2485.xml"/><Relationship Id="rId103" Type="http://schemas.openxmlformats.org/officeDocument/2006/relationships/customXml" Target="../ink/ink2507.xml"/><Relationship Id="rId124" Type="http://schemas.openxmlformats.org/officeDocument/2006/relationships/image" Target="../media/image128.png"/><Relationship Id="rId70" Type="http://schemas.openxmlformats.org/officeDocument/2006/relationships/image" Target="../media/image101.png"/><Relationship Id="rId91" Type="http://schemas.openxmlformats.org/officeDocument/2006/relationships/customXml" Target="../ink/ink2501.xml"/><Relationship Id="rId145" Type="http://schemas.openxmlformats.org/officeDocument/2006/relationships/customXml" Target="../ink/ink2528.xml"/><Relationship Id="rId166" Type="http://schemas.openxmlformats.org/officeDocument/2006/relationships/image" Target="../media/image150.png"/><Relationship Id="rId187" Type="http://schemas.openxmlformats.org/officeDocument/2006/relationships/customXml" Target="../ink/ink2549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73.png"/><Relationship Id="rId233" Type="http://schemas.openxmlformats.org/officeDocument/2006/relationships/customXml" Target="../ink/ink2572.xml"/><Relationship Id="rId28" Type="http://schemas.openxmlformats.org/officeDocument/2006/relationships/image" Target="../media/image750.png"/><Relationship Id="rId49" Type="http://schemas.openxmlformats.org/officeDocument/2006/relationships/customXml" Target="../ink/ink2480.xml"/><Relationship Id="rId114" Type="http://schemas.openxmlformats.org/officeDocument/2006/relationships/image" Target="../media/image123.png"/><Relationship Id="rId60" Type="http://schemas.openxmlformats.org/officeDocument/2006/relationships/image" Target="../media/image96.png"/><Relationship Id="rId81" Type="http://schemas.openxmlformats.org/officeDocument/2006/relationships/customXml" Target="../ink/ink2496.xml"/><Relationship Id="rId135" Type="http://schemas.openxmlformats.org/officeDocument/2006/relationships/customXml" Target="../ink/ink2523.xml"/><Relationship Id="rId156" Type="http://schemas.openxmlformats.org/officeDocument/2006/relationships/image" Target="../media/image145.png"/><Relationship Id="rId177" Type="http://schemas.openxmlformats.org/officeDocument/2006/relationships/customXml" Target="../ink/ink2544.xml"/><Relationship Id="rId198" Type="http://schemas.openxmlformats.org/officeDocument/2006/relationships/image" Target="../media/image166.png"/><Relationship Id="rId202" Type="http://schemas.openxmlformats.org/officeDocument/2006/relationships/image" Target="../media/image168.png"/><Relationship Id="rId223" Type="http://schemas.openxmlformats.org/officeDocument/2006/relationships/customXml" Target="../ink/ink2567.xml"/><Relationship Id="rId244" Type="http://schemas.openxmlformats.org/officeDocument/2006/relationships/image" Target="../media/image189.png"/><Relationship Id="rId18" Type="http://schemas.openxmlformats.org/officeDocument/2006/relationships/image" Target="../media/image711.png"/><Relationship Id="rId39" Type="http://schemas.openxmlformats.org/officeDocument/2006/relationships/customXml" Target="../ink/ink2475.xml"/><Relationship Id="rId50" Type="http://schemas.openxmlformats.org/officeDocument/2006/relationships/image" Target="../media/image88.png"/><Relationship Id="rId104" Type="http://schemas.openxmlformats.org/officeDocument/2006/relationships/image" Target="../media/image118.png"/><Relationship Id="rId125" Type="http://schemas.openxmlformats.org/officeDocument/2006/relationships/customXml" Target="../ink/ink2518.xml"/><Relationship Id="rId146" Type="http://schemas.openxmlformats.org/officeDocument/2006/relationships/image" Target="../media/image139.png"/><Relationship Id="rId167" Type="http://schemas.openxmlformats.org/officeDocument/2006/relationships/customXml" Target="../ink/ink2539.xml"/><Relationship Id="rId188" Type="http://schemas.openxmlformats.org/officeDocument/2006/relationships/image" Target="../media/image161.png"/><Relationship Id="rId71" Type="http://schemas.openxmlformats.org/officeDocument/2006/relationships/customXml" Target="../ink/ink2491.xml"/><Relationship Id="rId92" Type="http://schemas.openxmlformats.org/officeDocument/2006/relationships/image" Target="../media/image112.png"/><Relationship Id="rId213" Type="http://schemas.openxmlformats.org/officeDocument/2006/relationships/customXml" Target="../ink/ink2562.xml"/><Relationship Id="rId234" Type="http://schemas.openxmlformats.org/officeDocument/2006/relationships/image" Target="../media/image184.png"/><Relationship Id="rId2" Type="http://schemas.openxmlformats.org/officeDocument/2006/relationships/image" Target="../media/image75.png"/><Relationship Id="rId29" Type="http://schemas.openxmlformats.org/officeDocument/2006/relationships/customXml" Target="../ink/ink2470.xml"/><Relationship Id="rId40" Type="http://schemas.openxmlformats.org/officeDocument/2006/relationships/image" Target="../media/image81.png"/><Relationship Id="rId115" Type="http://schemas.openxmlformats.org/officeDocument/2006/relationships/customXml" Target="../ink/ink2513.xml"/><Relationship Id="rId136" Type="http://schemas.openxmlformats.org/officeDocument/2006/relationships/image" Target="../media/image134.png"/><Relationship Id="rId157" Type="http://schemas.openxmlformats.org/officeDocument/2006/relationships/customXml" Target="../ink/ink2534.xml"/><Relationship Id="rId178" Type="http://schemas.openxmlformats.org/officeDocument/2006/relationships/image" Target="../media/image156.png"/><Relationship Id="rId61" Type="http://schemas.openxmlformats.org/officeDocument/2006/relationships/customXml" Target="../ink/ink2486.xml"/><Relationship Id="rId82" Type="http://schemas.openxmlformats.org/officeDocument/2006/relationships/image" Target="../media/image107.png"/><Relationship Id="rId199" Type="http://schemas.openxmlformats.org/officeDocument/2006/relationships/customXml" Target="../ink/ink2555.xml"/><Relationship Id="rId203" Type="http://schemas.openxmlformats.org/officeDocument/2006/relationships/customXml" Target="../ink/ink2557.xml"/><Relationship Id="rId19" Type="http://schemas.openxmlformats.org/officeDocument/2006/relationships/customXml" Target="../ink/ink2465.xml"/><Relationship Id="rId224" Type="http://schemas.openxmlformats.org/officeDocument/2006/relationships/image" Target="../media/image179.png"/><Relationship Id="rId245" Type="http://schemas.openxmlformats.org/officeDocument/2006/relationships/customXml" Target="../ink/ink2578.xml"/><Relationship Id="rId30" Type="http://schemas.openxmlformats.org/officeDocument/2006/relationships/image" Target="../media/image76.png"/><Relationship Id="rId105" Type="http://schemas.openxmlformats.org/officeDocument/2006/relationships/customXml" Target="../ink/ink2508.xml"/><Relationship Id="rId126" Type="http://schemas.openxmlformats.org/officeDocument/2006/relationships/image" Target="../media/image129.png"/><Relationship Id="rId147" Type="http://schemas.openxmlformats.org/officeDocument/2006/relationships/customXml" Target="../ink/ink2529.xml"/><Relationship Id="rId168" Type="http://schemas.openxmlformats.org/officeDocument/2006/relationships/image" Target="../media/image151.png"/><Relationship Id="rId51" Type="http://schemas.openxmlformats.org/officeDocument/2006/relationships/customXml" Target="../ink/ink2481.xml"/><Relationship Id="rId72" Type="http://schemas.openxmlformats.org/officeDocument/2006/relationships/image" Target="../media/image102.png"/><Relationship Id="rId93" Type="http://schemas.openxmlformats.org/officeDocument/2006/relationships/customXml" Target="../ink/ink2502.xml"/><Relationship Id="rId189" Type="http://schemas.openxmlformats.org/officeDocument/2006/relationships/customXml" Target="../ink/ink2550.xml"/><Relationship Id="rId3" Type="http://schemas.openxmlformats.org/officeDocument/2006/relationships/customXml" Target="../ink/ink2457.xml"/><Relationship Id="rId214" Type="http://schemas.openxmlformats.org/officeDocument/2006/relationships/image" Target="../media/image174.png"/><Relationship Id="rId235" Type="http://schemas.openxmlformats.org/officeDocument/2006/relationships/customXml" Target="../ink/ink2573.xml"/><Relationship Id="rId116" Type="http://schemas.openxmlformats.org/officeDocument/2006/relationships/image" Target="../media/image124.png"/><Relationship Id="rId137" Type="http://schemas.openxmlformats.org/officeDocument/2006/relationships/customXml" Target="../ink/ink2524.xml"/><Relationship Id="rId158" Type="http://schemas.openxmlformats.org/officeDocument/2006/relationships/image" Target="../media/image146.png"/><Relationship Id="rId20" Type="http://schemas.openxmlformats.org/officeDocument/2006/relationships/image" Target="../media/image720.png"/><Relationship Id="rId41" Type="http://schemas.openxmlformats.org/officeDocument/2006/relationships/customXml" Target="../ink/ink2476.xml"/><Relationship Id="rId62" Type="http://schemas.openxmlformats.org/officeDocument/2006/relationships/image" Target="../media/image97.png"/><Relationship Id="rId83" Type="http://schemas.openxmlformats.org/officeDocument/2006/relationships/customXml" Target="../ink/ink2497.xml"/><Relationship Id="rId179" Type="http://schemas.openxmlformats.org/officeDocument/2006/relationships/customXml" Target="../ink/ink2545.xml"/><Relationship Id="rId190" Type="http://schemas.openxmlformats.org/officeDocument/2006/relationships/image" Target="../media/image162.png"/><Relationship Id="rId204" Type="http://schemas.openxmlformats.org/officeDocument/2006/relationships/image" Target="../media/image169.png"/><Relationship Id="rId225" Type="http://schemas.openxmlformats.org/officeDocument/2006/relationships/customXml" Target="../ink/ink2568.xml"/><Relationship Id="rId246" Type="http://schemas.openxmlformats.org/officeDocument/2006/relationships/image" Target="../media/image190.png"/><Relationship Id="rId106" Type="http://schemas.openxmlformats.org/officeDocument/2006/relationships/image" Target="../media/image119.png"/><Relationship Id="rId127" Type="http://schemas.openxmlformats.org/officeDocument/2006/relationships/customXml" Target="../ink/ink25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6.png"/><Relationship Id="rId18" Type="http://schemas.openxmlformats.org/officeDocument/2006/relationships/customXml" Target="../ink/ink2587.xml"/><Relationship Id="rId26" Type="http://schemas.openxmlformats.org/officeDocument/2006/relationships/customXml" Target="../ink/ink2591.xml"/><Relationship Id="rId21" Type="http://schemas.openxmlformats.org/officeDocument/2006/relationships/image" Target="../media/image110.png"/><Relationship Id="rId34" Type="http://schemas.openxmlformats.org/officeDocument/2006/relationships/image" Target="../media/image195.png"/><Relationship Id="rId7" Type="http://schemas.openxmlformats.org/officeDocument/2006/relationships/image" Target="../media/image76.png"/><Relationship Id="rId12" Type="http://schemas.openxmlformats.org/officeDocument/2006/relationships/customXml" Target="../ink/ink2584.xml"/><Relationship Id="rId17" Type="http://schemas.openxmlformats.org/officeDocument/2006/relationships/image" Target="../media/image108.png"/><Relationship Id="rId25" Type="http://schemas.openxmlformats.org/officeDocument/2006/relationships/image" Target="../media/image112.png"/><Relationship Id="rId33" Type="http://schemas.openxmlformats.org/officeDocument/2006/relationships/customXml" Target="../ink/ink2594.xml"/><Relationship Id="rId38" Type="http://schemas.openxmlformats.org/officeDocument/2006/relationships/image" Target="../media/image197.png"/><Relationship Id="rId2" Type="http://schemas.openxmlformats.org/officeDocument/2006/relationships/customXml" Target="../ink/ink2579.xml"/><Relationship Id="rId16" Type="http://schemas.openxmlformats.org/officeDocument/2006/relationships/customXml" Target="../ink/ink2586.xml"/><Relationship Id="rId20" Type="http://schemas.openxmlformats.org/officeDocument/2006/relationships/customXml" Target="../ink/ink2588.xml"/><Relationship Id="rId29" Type="http://schemas.openxmlformats.org/officeDocument/2006/relationships/customXml" Target="../ink/ink259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81.xml"/><Relationship Id="rId11" Type="http://schemas.openxmlformats.org/officeDocument/2006/relationships/image" Target="../media/image105.png"/><Relationship Id="rId24" Type="http://schemas.openxmlformats.org/officeDocument/2006/relationships/customXml" Target="../ink/ink2590.xml"/><Relationship Id="rId32" Type="http://schemas.openxmlformats.org/officeDocument/2006/relationships/image" Target="../media/image194.png"/><Relationship Id="rId37" Type="http://schemas.openxmlformats.org/officeDocument/2006/relationships/customXml" Target="../ink/ink2596.xml"/><Relationship Id="rId5" Type="http://schemas.openxmlformats.org/officeDocument/2006/relationships/image" Target="../media/image630.png"/><Relationship Id="rId15" Type="http://schemas.openxmlformats.org/officeDocument/2006/relationships/image" Target="../media/image107.png"/><Relationship Id="rId23" Type="http://schemas.openxmlformats.org/officeDocument/2006/relationships/image" Target="../media/image111.png"/><Relationship Id="rId28" Type="http://schemas.openxmlformats.org/officeDocument/2006/relationships/image" Target="../media/image191.png"/><Relationship Id="rId36" Type="http://schemas.openxmlformats.org/officeDocument/2006/relationships/image" Target="../media/image196.png"/><Relationship Id="rId10" Type="http://schemas.openxmlformats.org/officeDocument/2006/relationships/customXml" Target="../ink/ink2583.xml"/><Relationship Id="rId19" Type="http://schemas.openxmlformats.org/officeDocument/2006/relationships/image" Target="../media/image109.png"/><Relationship Id="rId31" Type="http://schemas.openxmlformats.org/officeDocument/2006/relationships/customXml" Target="../ink/ink2593.xml"/><Relationship Id="rId4" Type="http://schemas.openxmlformats.org/officeDocument/2006/relationships/customXml" Target="../ink/ink2580.xml"/><Relationship Id="rId9" Type="http://schemas.openxmlformats.org/officeDocument/2006/relationships/image" Target="../media/image77.png"/><Relationship Id="rId14" Type="http://schemas.openxmlformats.org/officeDocument/2006/relationships/customXml" Target="../ink/ink2585.xml"/><Relationship Id="rId22" Type="http://schemas.openxmlformats.org/officeDocument/2006/relationships/customXml" Target="../ink/ink2589.xml"/><Relationship Id="rId27" Type="http://schemas.openxmlformats.org/officeDocument/2006/relationships/image" Target="../media/image113.png"/><Relationship Id="rId30" Type="http://schemas.openxmlformats.org/officeDocument/2006/relationships/image" Target="../media/image192.png"/><Relationship Id="rId35" Type="http://schemas.openxmlformats.org/officeDocument/2006/relationships/customXml" Target="../ink/ink2595.xml"/><Relationship Id="rId8" Type="http://schemas.openxmlformats.org/officeDocument/2006/relationships/customXml" Target="../ink/ink2582.xml"/><Relationship Id="rId3" Type="http://schemas.openxmlformats.org/officeDocument/2006/relationships/image" Target="../media/image611.png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6.png"/><Relationship Id="rId18" Type="http://schemas.openxmlformats.org/officeDocument/2006/relationships/customXml" Target="../ink/ink2605.xml"/><Relationship Id="rId26" Type="http://schemas.openxmlformats.org/officeDocument/2006/relationships/customXml" Target="../ink/ink2609.xml"/><Relationship Id="rId39" Type="http://schemas.openxmlformats.org/officeDocument/2006/relationships/customXml" Target="../ink/ink2615.xml"/><Relationship Id="rId21" Type="http://schemas.openxmlformats.org/officeDocument/2006/relationships/image" Target="../media/image110.png"/><Relationship Id="rId34" Type="http://schemas.openxmlformats.org/officeDocument/2006/relationships/image" Target="../media/image195.png"/><Relationship Id="rId42" Type="http://schemas.openxmlformats.org/officeDocument/2006/relationships/image" Target="../media/image199.png"/><Relationship Id="rId47" Type="http://schemas.openxmlformats.org/officeDocument/2006/relationships/customXml" Target="../ink/ink2619.xml"/><Relationship Id="rId50" Type="http://schemas.openxmlformats.org/officeDocument/2006/relationships/image" Target="../media/image203.png"/><Relationship Id="rId7" Type="http://schemas.openxmlformats.org/officeDocument/2006/relationships/image" Target="../media/image76.png"/><Relationship Id="rId2" Type="http://schemas.openxmlformats.org/officeDocument/2006/relationships/customXml" Target="../ink/ink2597.xml"/><Relationship Id="rId16" Type="http://schemas.openxmlformats.org/officeDocument/2006/relationships/customXml" Target="../ink/ink2604.xml"/><Relationship Id="rId29" Type="http://schemas.openxmlformats.org/officeDocument/2006/relationships/customXml" Target="../ink/ink2610.xml"/><Relationship Id="rId11" Type="http://schemas.openxmlformats.org/officeDocument/2006/relationships/image" Target="../media/image105.png"/><Relationship Id="rId24" Type="http://schemas.openxmlformats.org/officeDocument/2006/relationships/customXml" Target="../ink/ink2608.xml"/><Relationship Id="rId32" Type="http://schemas.openxmlformats.org/officeDocument/2006/relationships/image" Target="../media/image194.png"/><Relationship Id="rId37" Type="http://schemas.openxmlformats.org/officeDocument/2006/relationships/customXml" Target="../ink/ink2614.xml"/><Relationship Id="rId40" Type="http://schemas.openxmlformats.org/officeDocument/2006/relationships/image" Target="../media/image198.png"/><Relationship Id="rId45" Type="http://schemas.openxmlformats.org/officeDocument/2006/relationships/customXml" Target="../ink/ink2618.xml"/><Relationship Id="rId5" Type="http://schemas.openxmlformats.org/officeDocument/2006/relationships/image" Target="../media/image630.png"/><Relationship Id="rId15" Type="http://schemas.openxmlformats.org/officeDocument/2006/relationships/image" Target="../media/image107.png"/><Relationship Id="rId23" Type="http://schemas.openxmlformats.org/officeDocument/2006/relationships/image" Target="../media/image111.png"/><Relationship Id="rId28" Type="http://schemas.openxmlformats.org/officeDocument/2006/relationships/image" Target="../media/image191.png"/><Relationship Id="rId36" Type="http://schemas.openxmlformats.org/officeDocument/2006/relationships/image" Target="../media/image196.png"/><Relationship Id="rId49" Type="http://schemas.openxmlformats.org/officeDocument/2006/relationships/customXml" Target="../ink/ink2620.xml"/><Relationship Id="rId10" Type="http://schemas.openxmlformats.org/officeDocument/2006/relationships/customXml" Target="../ink/ink2601.xml"/><Relationship Id="rId19" Type="http://schemas.openxmlformats.org/officeDocument/2006/relationships/image" Target="../media/image109.png"/><Relationship Id="rId31" Type="http://schemas.openxmlformats.org/officeDocument/2006/relationships/customXml" Target="../ink/ink2611.xml"/><Relationship Id="rId44" Type="http://schemas.openxmlformats.org/officeDocument/2006/relationships/image" Target="../media/image200.png"/><Relationship Id="rId52" Type="http://schemas.openxmlformats.org/officeDocument/2006/relationships/image" Target="../media/image204.png"/><Relationship Id="rId4" Type="http://schemas.openxmlformats.org/officeDocument/2006/relationships/customXml" Target="../ink/ink2598.xml"/><Relationship Id="rId9" Type="http://schemas.openxmlformats.org/officeDocument/2006/relationships/image" Target="../media/image77.png"/><Relationship Id="rId14" Type="http://schemas.openxmlformats.org/officeDocument/2006/relationships/customXml" Target="../ink/ink2603.xml"/><Relationship Id="rId22" Type="http://schemas.openxmlformats.org/officeDocument/2006/relationships/customXml" Target="../ink/ink2607.xml"/><Relationship Id="rId27" Type="http://schemas.openxmlformats.org/officeDocument/2006/relationships/image" Target="../media/image113.png"/><Relationship Id="rId30" Type="http://schemas.openxmlformats.org/officeDocument/2006/relationships/image" Target="../media/image192.png"/><Relationship Id="rId35" Type="http://schemas.openxmlformats.org/officeDocument/2006/relationships/customXml" Target="../ink/ink2613.xml"/><Relationship Id="rId43" Type="http://schemas.openxmlformats.org/officeDocument/2006/relationships/customXml" Target="../ink/ink2617.xml"/><Relationship Id="rId48" Type="http://schemas.openxmlformats.org/officeDocument/2006/relationships/image" Target="../media/image202.png"/><Relationship Id="rId8" Type="http://schemas.openxmlformats.org/officeDocument/2006/relationships/customXml" Target="../ink/ink2600.xml"/><Relationship Id="rId51" Type="http://schemas.openxmlformats.org/officeDocument/2006/relationships/customXml" Target="../ink/ink2621.xml"/><Relationship Id="rId3" Type="http://schemas.openxmlformats.org/officeDocument/2006/relationships/image" Target="../media/image611.png"/><Relationship Id="rId12" Type="http://schemas.openxmlformats.org/officeDocument/2006/relationships/customXml" Target="../ink/ink2602.xml"/><Relationship Id="rId17" Type="http://schemas.openxmlformats.org/officeDocument/2006/relationships/image" Target="../media/image108.png"/><Relationship Id="rId25" Type="http://schemas.openxmlformats.org/officeDocument/2006/relationships/image" Target="../media/image112.png"/><Relationship Id="rId33" Type="http://schemas.openxmlformats.org/officeDocument/2006/relationships/customXml" Target="../ink/ink2612.xml"/><Relationship Id="rId38" Type="http://schemas.openxmlformats.org/officeDocument/2006/relationships/image" Target="../media/image197.png"/><Relationship Id="rId46" Type="http://schemas.openxmlformats.org/officeDocument/2006/relationships/image" Target="../media/image201.png"/><Relationship Id="rId20" Type="http://schemas.openxmlformats.org/officeDocument/2006/relationships/customXml" Target="../ink/ink2606.xml"/><Relationship Id="rId41" Type="http://schemas.openxmlformats.org/officeDocument/2006/relationships/customXml" Target="../ink/ink26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99.xml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6.png"/><Relationship Id="rId18" Type="http://schemas.openxmlformats.org/officeDocument/2006/relationships/customXml" Target="../ink/ink2630.xml"/><Relationship Id="rId26" Type="http://schemas.openxmlformats.org/officeDocument/2006/relationships/customXml" Target="../ink/ink2634.xml"/><Relationship Id="rId39" Type="http://schemas.openxmlformats.org/officeDocument/2006/relationships/customXml" Target="../ink/ink2640.xml"/><Relationship Id="rId21" Type="http://schemas.openxmlformats.org/officeDocument/2006/relationships/image" Target="../media/image110.png"/><Relationship Id="rId34" Type="http://schemas.openxmlformats.org/officeDocument/2006/relationships/image" Target="../media/image195.png"/><Relationship Id="rId42" Type="http://schemas.openxmlformats.org/officeDocument/2006/relationships/image" Target="../media/image199.png"/><Relationship Id="rId47" Type="http://schemas.openxmlformats.org/officeDocument/2006/relationships/customXml" Target="../ink/ink2644.xml"/><Relationship Id="rId50" Type="http://schemas.openxmlformats.org/officeDocument/2006/relationships/image" Target="../media/image203.png"/><Relationship Id="rId55" Type="http://schemas.openxmlformats.org/officeDocument/2006/relationships/customXml" Target="../ink/ink2648.xml"/><Relationship Id="rId7" Type="http://schemas.openxmlformats.org/officeDocument/2006/relationships/image" Target="../media/image76.png"/><Relationship Id="rId2" Type="http://schemas.openxmlformats.org/officeDocument/2006/relationships/customXml" Target="../ink/ink2622.xml"/><Relationship Id="rId16" Type="http://schemas.openxmlformats.org/officeDocument/2006/relationships/customXml" Target="../ink/ink2629.xml"/><Relationship Id="rId29" Type="http://schemas.openxmlformats.org/officeDocument/2006/relationships/customXml" Target="../ink/ink2635.xml"/><Relationship Id="rId11" Type="http://schemas.openxmlformats.org/officeDocument/2006/relationships/image" Target="../media/image105.png"/><Relationship Id="rId24" Type="http://schemas.openxmlformats.org/officeDocument/2006/relationships/customXml" Target="../ink/ink2633.xml"/><Relationship Id="rId32" Type="http://schemas.openxmlformats.org/officeDocument/2006/relationships/image" Target="../media/image194.png"/><Relationship Id="rId37" Type="http://schemas.openxmlformats.org/officeDocument/2006/relationships/customXml" Target="../ink/ink2639.xml"/><Relationship Id="rId40" Type="http://schemas.openxmlformats.org/officeDocument/2006/relationships/image" Target="../media/image198.png"/><Relationship Id="rId45" Type="http://schemas.openxmlformats.org/officeDocument/2006/relationships/customXml" Target="../ink/ink2643.xml"/><Relationship Id="rId53" Type="http://schemas.openxmlformats.org/officeDocument/2006/relationships/customXml" Target="../ink/ink2647.xml"/><Relationship Id="rId58" Type="http://schemas.openxmlformats.org/officeDocument/2006/relationships/customXml" Target="../ink/ink2650.xml"/><Relationship Id="rId5" Type="http://schemas.openxmlformats.org/officeDocument/2006/relationships/image" Target="../media/image630.png"/><Relationship Id="rId61" Type="http://schemas.openxmlformats.org/officeDocument/2006/relationships/image" Target="../media/image208.png"/><Relationship Id="rId19" Type="http://schemas.openxmlformats.org/officeDocument/2006/relationships/image" Target="../media/image109.png"/><Relationship Id="rId14" Type="http://schemas.openxmlformats.org/officeDocument/2006/relationships/customXml" Target="../ink/ink2628.xml"/><Relationship Id="rId22" Type="http://schemas.openxmlformats.org/officeDocument/2006/relationships/customXml" Target="../ink/ink2632.xml"/><Relationship Id="rId27" Type="http://schemas.openxmlformats.org/officeDocument/2006/relationships/image" Target="../media/image113.png"/><Relationship Id="rId30" Type="http://schemas.openxmlformats.org/officeDocument/2006/relationships/image" Target="../media/image192.png"/><Relationship Id="rId35" Type="http://schemas.openxmlformats.org/officeDocument/2006/relationships/customXml" Target="../ink/ink2638.xml"/><Relationship Id="rId43" Type="http://schemas.openxmlformats.org/officeDocument/2006/relationships/customXml" Target="../ink/ink2642.xml"/><Relationship Id="rId48" Type="http://schemas.openxmlformats.org/officeDocument/2006/relationships/image" Target="../media/image202.png"/><Relationship Id="rId56" Type="http://schemas.openxmlformats.org/officeDocument/2006/relationships/image" Target="../media/image206.png"/><Relationship Id="rId8" Type="http://schemas.openxmlformats.org/officeDocument/2006/relationships/customXml" Target="../ink/ink2625.xml"/><Relationship Id="rId51" Type="http://schemas.openxmlformats.org/officeDocument/2006/relationships/customXml" Target="../ink/ink2646.xml"/><Relationship Id="rId3" Type="http://schemas.openxmlformats.org/officeDocument/2006/relationships/image" Target="../media/image611.png"/><Relationship Id="rId12" Type="http://schemas.openxmlformats.org/officeDocument/2006/relationships/customXml" Target="../ink/ink2627.xml"/><Relationship Id="rId17" Type="http://schemas.openxmlformats.org/officeDocument/2006/relationships/image" Target="../media/image108.png"/><Relationship Id="rId25" Type="http://schemas.openxmlformats.org/officeDocument/2006/relationships/image" Target="../media/image112.png"/><Relationship Id="rId33" Type="http://schemas.openxmlformats.org/officeDocument/2006/relationships/customXml" Target="../ink/ink2637.xml"/><Relationship Id="rId38" Type="http://schemas.openxmlformats.org/officeDocument/2006/relationships/image" Target="../media/image197.png"/><Relationship Id="rId46" Type="http://schemas.openxmlformats.org/officeDocument/2006/relationships/image" Target="../media/image201.png"/><Relationship Id="rId59" Type="http://schemas.openxmlformats.org/officeDocument/2006/relationships/image" Target="../media/image207.png"/><Relationship Id="rId20" Type="http://schemas.openxmlformats.org/officeDocument/2006/relationships/customXml" Target="../ink/ink2631.xml"/><Relationship Id="rId41" Type="http://schemas.openxmlformats.org/officeDocument/2006/relationships/customXml" Target="../ink/ink2641.xml"/><Relationship Id="rId54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24.xml"/><Relationship Id="rId15" Type="http://schemas.openxmlformats.org/officeDocument/2006/relationships/image" Target="../media/image107.png"/><Relationship Id="rId23" Type="http://schemas.openxmlformats.org/officeDocument/2006/relationships/image" Target="../media/image111.png"/><Relationship Id="rId28" Type="http://schemas.openxmlformats.org/officeDocument/2006/relationships/image" Target="../media/image191.png"/><Relationship Id="rId36" Type="http://schemas.openxmlformats.org/officeDocument/2006/relationships/image" Target="../media/image196.png"/><Relationship Id="rId49" Type="http://schemas.openxmlformats.org/officeDocument/2006/relationships/customXml" Target="../ink/ink2645.xml"/><Relationship Id="rId57" Type="http://schemas.openxmlformats.org/officeDocument/2006/relationships/customXml" Target="../ink/ink2649.xml"/><Relationship Id="rId10" Type="http://schemas.openxmlformats.org/officeDocument/2006/relationships/customXml" Target="../ink/ink2626.xml"/><Relationship Id="rId31" Type="http://schemas.openxmlformats.org/officeDocument/2006/relationships/customXml" Target="../ink/ink2636.xml"/><Relationship Id="rId44" Type="http://schemas.openxmlformats.org/officeDocument/2006/relationships/image" Target="../media/image200.png"/><Relationship Id="rId52" Type="http://schemas.openxmlformats.org/officeDocument/2006/relationships/image" Target="../media/image204.png"/><Relationship Id="rId60" Type="http://schemas.openxmlformats.org/officeDocument/2006/relationships/customXml" Target="../ink/ink2651.xml"/><Relationship Id="rId4" Type="http://schemas.openxmlformats.org/officeDocument/2006/relationships/customXml" Target="../ink/ink2623.xml"/><Relationship Id="rId9" Type="http://schemas.openxmlformats.org/officeDocument/2006/relationships/image" Target="../media/image77.png"/></Relationships>
</file>

<file path=ppt/slides/_rels/slide6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64.xml"/><Relationship Id="rId21" Type="http://schemas.openxmlformats.org/officeDocument/2006/relationships/image" Target="../media/image110.png"/><Relationship Id="rId42" Type="http://schemas.openxmlformats.org/officeDocument/2006/relationships/image" Target="../media/image199.png"/><Relationship Id="rId47" Type="http://schemas.openxmlformats.org/officeDocument/2006/relationships/customXml" Target="../ink/ink2674.xml"/><Relationship Id="rId63" Type="http://schemas.openxmlformats.org/officeDocument/2006/relationships/image" Target="../media/image209.png"/><Relationship Id="rId68" Type="http://schemas.openxmlformats.org/officeDocument/2006/relationships/customXml" Target="../ink/ink2685.xml"/><Relationship Id="rId16" Type="http://schemas.openxmlformats.org/officeDocument/2006/relationships/customXml" Target="../ink/ink2659.xml"/><Relationship Id="rId11" Type="http://schemas.openxmlformats.org/officeDocument/2006/relationships/image" Target="../media/image105.png"/><Relationship Id="rId24" Type="http://schemas.openxmlformats.org/officeDocument/2006/relationships/customXml" Target="../ink/ink2663.xml"/><Relationship Id="rId32" Type="http://schemas.openxmlformats.org/officeDocument/2006/relationships/image" Target="../media/image194.png"/><Relationship Id="rId37" Type="http://schemas.openxmlformats.org/officeDocument/2006/relationships/customXml" Target="../ink/ink2669.xml"/><Relationship Id="rId40" Type="http://schemas.openxmlformats.org/officeDocument/2006/relationships/image" Target="../media/image198.png"/><Relationship Id="rId45" Type="http://schemas.openxmlformats.org/officeDocument/2006/relationships/customXml" Target="../ink/ink2673.xml"/><Relationship Id="rId53" Type="http://schemas.openxmlformats.org/officeDocument/2006/relationships/customXml" Target="../ink/ink2677.xml"/><Relationship Id="rId58" Type="http://schemas.openxmlformats.org/officeDocument/2006/relationships/customXml" Target="../ink/ink2680.xml"/><Relationship Id="rId66" Type="http://schemas.openxmlformats.org/officeDocument/2006/relationships/customXml" Target="../ink/ink2684.xml"/><Relationship Id="rId74" Type="http://schemas.openxmlformats.org/officeDocument/2006/relationships/customXml" Target="../ink/ink2688.xml"/><Relationship Id="rId5" Type="http://schemas.openxmlformats.org/officeDocument/2006/relationships/image" Target="../media/image630.png"/><Relationship Id="rId61" Type="http://schemas.openxmlformats.org/officeDocument/2006/relationships/image" Target="../media/image208.png"/><Relationship Id="rId19" Type="http://schemas.openxmlformats.org/officeDocument/2006/relationships/image" Target="../media/image109.png"/><Relationship Id="rId14" Type="http://schemas.openxmlformats.org/officeDocument/2006/relationships/customXml" Target="../ink/ink2658.xml"/><Relationship Id="rId22" Type="http://schemas.openxmlformats.org/officeDocument/2006/relationships/customXml" Target="../ink/ink2662.xml"/><Relationship Id="rId27" Type="http://schemas.openxmlformats.org/officeDocument/2006/relationships/image" Target="../media/image113.png"/><Relationship Id="rId30" Type="http://schemas.openxmlformats.org/officeDocument/2006/relationships/image" Target="../media/image192.png"/><Relationship Id="rId35" Type="http://schemas.openxmlformats.org/officeDocument/2006/relationships/customXml" Target="../ink/ink2668.xml"/><Relationship Id="rId43" Type="http://schemas.openxmlformats.org/officeDocument/2006/relationships/customXml" Target="../ink/ink2672.xml"/><Relationship Id="rId48" Type="http://schemas.openxmlformats.org/officeDocument/2006/relationships/image" Target="../media/image202.png"/><Relationship Id="rId56" Type="http://schemas.openxmlformats.org/officeDocument/2006/relationships/image" Target="../media/image206.png"/><Relationship Id="rId64" Type="http://schemas.openxmlformats.org/officeDocument/2006/relationships/customXml" Target="../ink/ink2683.xml"/><Relationship Id="rId69" Type="http://schemas.openxmlformats.org/officeDocument/2006/relationships/image" Target="../media/image212.png"/><Relationship Id="rId77" Type="http://schemas.openxmlformats.org/officeDocument/2006/relationships/image" Target="../media/image216.png"/><Relationship Id="rId8" Type="http://schemas.openxmlformats.org/officeDocument/2006/relationships/customXml" Target="../ink/ink2655.xml"/><Relationship Id="rId51" Type="http://schemas.openxmlformats.org/officeDocument/2006/relationships/customXml" Target="../ink/ink2676.xml"/><Relationship Id="rId72" Type="http://schemas.openxmlformats.org/officeDocument/2006/relationships/customXml" Target="../ink/ink2687.xml"/><Relationship Id="rId3" Type="http://schemas.openxmlformats.org/officeDocument/2006/relationships/image" Target="../media/image611.png"/><Relationship Id="rId12" Type="http://schemas.openxmlformats.org/officeDocument/2006/relationships/customXml" Target="../ink/ink2657.xml"/><Relationship Id="rId17" Type="http://schemas.openxmlformats.org/officeDocument/2006/relationships/image" Target="../media/image108.png"/><Relationship Id="rId25" Type="http://schemas.openxmlformats.org/officeDocument/2006/relationships/image" Target="../media/image112.png"/><Relationship Id="rId33" Type="http://schemas.openxmlformats.org/officeDocument/2006/relationships/customXml" Target="../ink/ink2667.xml"/><Relationship Id="rId38" Type="http://schemas.openxmlformats.org/officeDocument/2006/relationships/image" Target="../media/image197.png"/><Relationship Id="rId46" Type="http://schemas.openxmlformats.org/officeDocument/2006/relationships/image" Target="../media/image201.png"/><Relationship Id="rId59" Type="http://schemas.openxmlformats.org/officeDocument/2006/relationships/image" Target="../media/image207.png"/><Relationship Id="rId67" Type="http://schemas.openxmlformats.org/officeDocument/2006/relationships/image" Target="../media/image211.png"/><Relationship Id="rId20" Type="http://schemas.openxmlformats.org/officeDocument/2006/relationships/customXml" Target="../ink/ink2661.xml"/><Relationship Id="rId41" Type="http://schemas.openxmlformats.org/officeDocument/2006/relationships/customXml" Target="../ink/ink2671.xml"/><Relationship Id="rId54" Type="http://schemas.openxmlformats.org/officeDocument/2006/relationships/image" Target="../media/image205.png"/><Relationship Id="rId62" Type="http://schemas.openxmlformats.org/officeDocument/2006/relationships/customXml" Target="../ink/ink2682.xml"/><Relationship Id="rId70" Type="http://schemas.openxmlformats.org/officeDocument/2006/relationships/customXml" Target="../ink/ink2686.xml"/><Relationship Id="rId75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54.xml"/><Relationship Id="rId15" Type="http://schemas.openxmlformats.org/officeDocument/2006/relationships/image" Target="../media/image107.png"/><Relationship Id="rId23" Type="http://schemas.openxmlformats.org/officeDocument/2006/relationships/image" Target="../media/image111.png"/><Relationship Id="rId28" Type="http://schemas.openxmlformats.org/officeDocument/2006/relationships/image" Target="../media/image191.png"/><Relationship Id="rId36" Type="http://schemas.openxmlformats.org/officeDocument/2006/relationships/image" Target="../media/image196.png"/><Relationship Id="rId49" Type="http://schemas.openxmlformats.org/officeDocument/2006/relationships/customXml" Target="../ink/ink2675.xml"/><Relationship Id="rId57" Type="http://schemas.openxmlformats.org/officeDocument/2006/relationships/customXml" Target="../ink/ink2679.xml"/><Relationship Id="rId10" Type="http://schemas.openxmlformats.org/officeDocument/2006/relationships/customXml" Target="../ink/ink2656.xml"/><Relationship Id="rId31" Type="http://schemas.openxmlformats.org/officeDocument/2006/relationships/customXml" Target="../ink/ink2666.xml"/><Relationship Id="rId44" Type="http://schemas.openxmlformats.org/officeDocument/2006/relationships/image" Target="../media/image200.png"/><Relationship Id="rId52" Type="http://schemas.openxmlformats.org/officeDocument/2006/relationships/image" Target="../media/image204.png"/><Relationship Id="rId60" Type="http://schemas.openxmlformats.org/officeDocument/2006/relationships/customXml" Target="../ink/ink2681.xml"/><Relationship Id="rId65" Type="http://schemas.openxmlformats.org/officeDocument/2006/relationships/image" Target="../media/image210.png"/><Relationship Id="rId73" Type="http://schemas.openxmlformats.org/officeDocument/2006/relationships/image" Target="../media/image214.png"/><Relationship Id="rId4" Type="http://schemas.openxmlformats.org/officeDocument/2006/relationships/customXml" Target="../ink/ink2653.xml"/><Relationship Id="rId9" Type="http://schemas.openxmlformats.org/officeDocument/2006/relationships/image" Target="../media/image77.png"/><Relationship Id="rId13" Type="http://schemas.openxmlformats.org/officeDocument/2006/relationships/image" Target="../media/image106.png"/><Relationship Id="rId18" Type="http://schemas.openxmlformats.org/officeDocument/2006/relationships/customXml" Target="../ink/ink2660.xml"/><Relationship Id="rId39" Type="http://schemas.openxmlformats.org/officeDocument/2006/relationships/customXml" Target="../ink/ink2670.xml"/><Relationship Id="rId34" Type="http://schemas.openxmlformats.org/officeDocument/2006/relationships/image" Target="../media/image195.png"/><Relationship Id="rId50" Type="http://schemas.openxmlformats.org/officeDocument/2006/relationships/image" Target="../media/image203.png"/><Relationship Id="rId55" Type="http://schemas.openxmlformats.org/officeDocument/2006/relationships/customXml" Target="../ink/ink2678.xml"/><Relationship Id="rId76" Type="http://schemas.openxmlformats.org/officeDocument/2006/relationships/customXml" Target="../ink/ink2689.xml"/><Relationship Id="rId7" Type="http://schemas.openxmlformats.org/officeDocument/2006/relationships/image" Target="../media/image76.png"/><Relationship Id="rId71" Type="http://schemas.openxmlformats.org/officeDocument/2006/relationships/image" Target="../media/image213.png"/><Relationship Id="rId2" Type="http://schemas.openxmlformats.org/officeDocument/2006/relationships/customXml" Target="../ink/ink2652.xml"/><Relationship Id="rId29" Type="http://schemas.openxmlformats.org/officeDocument/2006/relationships/customXml" Target="../ink/ink2665.xml"/></Relationships>
</file>

<file path=ppt/slides/_rels/slide6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02.xml"/><Relationship Id="rId21" Type="http://schemas.openxmlformats.org/officeDocument/2006/relationships/image" Target="../media/image110.png"/><Relationship Id="rId42" Type="http://schemas.openxmlformats.org/officeDocument/2006/relationships/image" Target="../media/image199.png"/><Relationship Id="rId47" Type="http://schemas.openxmlformats.org/officeDocument/2006/relationships/customXml" Target="../ink/ink2712.xml"/><Relationship Id="rId63" Type="http://schemas.openxmlformats.org/officeDocument/2006/relationships/image" Target="../media/image209.png"/><Relationship Id="rId68" Type="http://schemas.openxmlformats.org/officeDocument/2006/relationships/customXml" Target="../ink/ink2723.xml"/><Relationship Id="rId16" Type="http://schemas.openxmlformats.org/officeDocument/2006/relationships/customXml" Target="../ink/ink2697.xml"/><Relationship Id="rId11" Type="http://schemas.openxmlformats.org/officeDocument/2006/relationships/image" Target="../media/image105.png"/><Relationship Id="rId32" Type="http://schemas.openxmlformats.org/officeDocument/2006/relationships/image" Target="../media/image194.png"/><Relationship Id="rId37" Type="http://schemas.openxmlformats.org/officeDocument/2006/relationships/customXml" Target="../ink/ink2707.xml"/><Relationship Id="rId53" Type="http://schemas.openxmlformats.org/officeDocument/2006/relationships/customXml" Target="../ink/ink2715.xml"/><Relationship Id="rId58" Type="http://schemas.openxmlformats.org/officeDocument/2006/relationships/customXml" Target="../ink/ink2718.xml"/><Relationship Id="rId74" Type="http://schemas.openxmlformats.org/officeDocument/2006/relationships/customXml" Target="../ink/ink2726.xml"/><Relationship Id="rId79" Type="http://schemas.openxmlformats.org/officeDocument/2006/relationships/image" Target="../media/image217.png"/><Relationship Id="rId5" Type="http://schemas.openxmlformats.org/officeDocument/2006/relationships/image" Target="../media/image630.png"/><Relationship Id="rId61" Type="http://schemas.openxmlformats.org/officeDocument/2006/relationships/image" Target="../media/image208.png"/><Relationship Id="rId82" Type="http://schemas.openxmlformats.org/officeDocument/2006/relationships/customXml" Target="../ink/ink2730.xml"/><Relationship Id="rId19" Type="http://schemas.openxmlformats.org/officeDocument/2006/relationships/image" Target="../media/image109.png"/><Relationship Id="rId14" Type="http://schemas.openxmlformats.org/officeDocument/2006/relationships/customXml" Target="../ink/ink2696.xml"/><Relationship Id="rId22" Type="http://schemas.openxmlformats.org/officeDocument/2006/relationships/customXml" Target="../ink/ink2700.xml"/><Relationship Id="rId27" Type="http://schemas.openxmlformats.org/officeDocument/2006/relationships/image" Target="../media/image113.png"/><Relationship Id="rId30" Type="http://schemas.openxmlformats.org/officeDocument/2006/relationships/image" Target="../media/image192.png"/><Relationship Id="rId35" Type="http://schemas.openxmlformats.org/officeDocument/2006/relationships/customXml" Target="../ink/ink2706.xml"/><Relationship Id="rId43" Type="http://schemas.openxmlformats.org/officeDocument/2006/relationships/customXml" Target="../ink/ink2710.xml"/><Relationship Id="rId48" Type="http://schemas.openxmlformats.org/officeDocument/2006/relationships/image" Target="../media/image202.png"/><Relationship Id="rId56" Type="http://schemas.openxmlformats.org/officeDocument/2006/relationships/image" Target="../media/image206.png"/><Relationship Id="rId64" Type="http://schemas.openxmlformats.org/officeDocument/2006/relationships/customXml" Target="../ink/ink2721.xml"/><Relationship Id="rId69" Type="http://schemas.openxmlformats.org/officeDocument/2006/relationships/image" Target="../media/image212.png"/><Relationship Id="rId77" Type="http://schemas.openxmlformats.org/officeDocument/2006/relationships/image" Target="../media/image216.png"/><Relationship Id="rId8" Type="http://schemas.openxmlformats.org/officeDocument/2006/relationships/customXml" Target="../ink/ink2693.xml"/><Relationship Id="rId51" Type="http://schemas.openxmlformats.org/officeDocument/2006/relationships/customXml" Target="../ink/ink2714.xml"/><Relationship Id="rId72" Type="http://schemas.openxmlformats.org/officeDocument/2006/relationships/customXml" Target="../ink/ink2725.xml"/><Relationship Id="rId80" Type="http://schemas.openxmlformats.org/officeDocument/2006/relationships/customXml" Target="../ink/ink2729.xml"/><Relationship Id="rId3" Type="http://schemas.openxmlformats.org/officeDocument/2006/relationships/image" Target="../media/image611.png"/><Relationship Id="rId12" Type="http://schemas.openxmlformats.org/officeDocument/2006/relationships/customXml" Target="../ink/ink2695.xml"/><Relationship Id="rId17" Type="http://schemas.openxmlformats.org/officeDocument/2006/relationships/image" Target="../media/image108.png"/><Relationship Id="rId25" Type="http://schemas.openxmlformats.org/officeDocument/2006/relationships/image" Target="../media/image112.png"/><Relationship Id="rId33" Type="http://schemas.openxmlformats.org/officeDocument/2006/relationships/customXml" Target="../ink/ink2705.xml"/><Relationship Id="rId38" Type="http://schemas.openxmlformats.org/officeDocument/2006/relationships/image" Target="../media/image197.png"/><Relationship Id="rId46" Type="http://schemas.openxmlformats.org/officeDocument/2006/relationships/image" Target="../media/image201.png"/><Relationship Id="rId59" Type="http://schemas.openxmlformats.org/officeDocument/2006/relationships/image" Target="../media/image207.png"/><Relationship Id="rId67" Type="http://schemas.openxmlformats.org/officeDocument/2006/relationships/image" Target="../media/image211.png"/><Relationship Id="rId20" Type="http://schemas.openxmlformats.org/officeDocument/2006/relationships/customXml" Target="../ink/ink2699.xml"/><Relationship Id="rId41" Type="http://schemas.openxmlformats.org/officeDocument/2006/relationships/customXml" Target="../ink/ink2709.xml"/><Relationship Id="rId54" Type="http://schemas.openxmlformats.org/officeDocument/2006/relationships/image" Target="../media/image205.png"/><Relationship Id="rId62" Type="http://schemas.openxmlformats.org/officeDocument/2006/relationships/customXml" Target="../ink/ink2720.xml"/><Relationship Id="rId70" Type="http://schemas.openxmlformats.org/officeDocument/2006/relationships/customXml" Target="../ink/ink2724.xml"/><Relationship Id="rId75" Type="http://schemas.openxmlformats.org/officeDocument/2006/relationships/image" Target="../media/image215.png"/><Relationship Id="rId83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92.xml"/><Relationship Id="rId15" Type="http://schemas.openxmlformats.org/officeDocument/2006/relationships/image" Target="../media/image107.png"/><Relationship Id="rId23" Type="http://schemas.openxmlformats.org/officeDocument/2006/relationships/image" Target="../media/image111.png"/><Relationship Id="rId28" Type="http://schemas.openxmlformats.org/officeDocument/2006/relationships/image" Target="../media/image191.png"/><Relationship Id="rId36" Type="http://schemas.openxmlformats.org/officeDocument/2006/relationships/image" Target="../media/image196.png"/><Relationship Id="rId49" Type="http://schemas.openxmlformats.org/officeDocument/2006/relationships/customXml" Target="../ink/ink2713.xml"/><Relationship Id="rId57" Type="http://schemas.openxmlformats.org/officeDocument/2006/relationships/customXml" Target="../ink/ink2717.xml"/><Relationship Id="rId10" Type="http://schemas.openxmlformats.org/officeDocument/2006/relationships/customXml" Target="../ink/ink2694.xml"/><Relationship Id="rId31" Type="http://schemas.openxmlformats.org/officeDocument/2006/relationships/customXml" Target="../ink/ink2704.xml"/><Relationship Id="rId44" Type="http://schemas.openxmlformats.org/officeDocument/2006/relationships/image" Target="../media/image200.png"/><Relationship Id="rId52" Type="http://schemas.openxmlformats.org/officeDocument/2006/relationships/image" Target="../media/image204.png"/><Relationship Id="rId60" Type="http://schemas.openxmlformats.org/officeDocument/2006/relationships/customXml" Target="../ink/ink2719.xml"/><Relationship Id="rId65" Type="http://schemas.openxmlformats.org/officeDocument/2006/relationships/image" Target="../media/image210.png"/><Relationship Id="rId73" Type="http://schemas.openxmlformats.org/officeDocument/2006/relationships/image" Target="../media/image214.png"/><Relationship Id="rId78" Type="http://schemas.openxmlformats.org/officeDocument/2006/relationships/customXml" Target="../ink/ink2728.xml"/><Relationship Id="rId81" Type="http://schemas.openxmlformats.org/officeDocument/2006/relationships/image" Target="../media/image218.png"/><Relationship Id="rId4" Type="http://schemas.openxmlformats.org/officeDocument/2006/relationships/customXml" Target="../ink/ink2691.xml"/><Relationship Id="rId9" Type="http://schemas.openxmlformats.org/officeDocument/2006/relationships/image" Target="../media/image77.png"/><Relationship Id="rId13" Type="http://schemas.openxmlformats.org/officeDocument/2006/relationships/image" Target="../media/image106.png"/><Relationship Id="rId18" Type="http://schemas.openxmlformats.org/officeDocument/2006/relationships/customXml" Target="../ink/ink2698.xml"/><Relationship Id="rId39" Type="http://schemas.openxmlformats.org/officeDocument/2006/relationships/customXml" Target="../ink/ink2708.xml"/><Relationship Id="rId34" Type="http://schemas.openxmlformats.org/officeDocument/2006/relationships/image" Target="../media/image195.png"/><Relationship Id="rId50" Type="http://schemas.openxmlformats.org/officeDocument/2006/relationships/image" Target="../media/image203.png"/><Relationship Id="rId55" Type="http://schemas.openxmlformats.org/officeDocument/2006/relationships/customXml" Target="../ink/ink2716.xml"/><Relationship Id="rId76" Type="http://schemas.openxmlformats.org/officeDocument/2006/relationships/customXml" Target="../ink/ink2727.xml"/><Relationship Id="rId7" Type="http://schemas.openxmlformats.org/officeDocument/2006/relationships/image" Target="../media/image76.png"/><Relationship Id="rId71" Type="http://schemas.openxmlformats.org/officeDocument/2006/relationships/image" Target="../media/image213.png"/><Relationship Id="rId2" Type="http://schemas.openxmlformats.org/officeDocument/2006/relationships/customXml" Target="../ink/ink2690.xml"/><Relationship Id="rId29" Type="http://schemas.openxmlformats.org/officeDocument/2006/relationships/customXml" Target="../ink/ink2703.xml"/><Relationship Id="rId24" Type="http://schemas.openxmlformats.org/officeDocument/2006/relationships/customXml" Target="../ink/ink2701.xml"/><Relationship Id="rId40" Type="http://schemas.openxmlformats.org/officeDocument/2006/relationships/image" Target="../media/image198.png"/><Relationship Id="rId45" Type="http://schemas.openxmlformats.org/officeDocument/2006/relationships/customXml" Target="../ink/ink2711.xml"/><Relationship Id="rId66" Type="http://schemas.openxmlformats.org/officeDocument/2006/relationships/customXml" Target="../ink/ink2722.xml"/></Relationships>
</file>

<file path=ppt/slides/_rels/slide6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43.xml"/><Relationship Id="rId21" Type="http://schemas.openxmlformats.org/officeDocument/2006/relationships/image" Target="../media/image110.png"/><Relationship Id="rId42" Type="http://schemas.openxmlformats.org/officeDocument/2006/relationships/image" Target="../media/image199.png"/><Relationship Id="rId47" Type="http://schemas.openxmlformats.org/officeDocument/2006/relationships/customXml" Target="../ink/ink2753.xml"/><Relationship Id="rId63" Type="http://schemas.openxmlformats.org/officeDocument/2006/relationships/image" Target="../media/image209.png"/><Relationship Id="rId68" Type="http://schemas.openxmlformats.org/officeDocument/2006/relationships/customXml" Target="../ink/ink2764.xml"/><Relationship Id="rId84" Type="http://schemas.openxmlformats.org/officeDocument/2006/relationships/customXml" Target="../ink/ink2772.xml"/><Relationship Id="rId89" Type="http://schemas.openxmlformats.org/officeDocument/2006/relationships/image" Target="../media/image222.png"/><Relationship Id="rId16" Type="http://schemas.openxmlformats.org/officeDocument/2006/relationships/customXml" Target="../ink/ink2738.xml"/><Relationship Id="rId11" Type="http://schemas.openxmlformats.org/officeDocument/2006/relationships/image" Target="../media/image105.png"/><Relationship Id="rId32" Type="http://schemas.openxmlformats.org/officeDocument/2006/relationships/image" Target="../media/image194.png"/><Relationship Id="rId37" Type="http://schemas.openxmlformats.org/officeDocument/2006/relationships/customXml" Target="../ink/ink2748.xml"/><Relationship Id="rId53" Type="http://schemas.openxmlformats.org/officeDocument/2006/relationships/customXml" Target="../ink/ink2756.xml"/><Relationship Id="rId58" Type="http://schemas.openxmlformats.org/officeDocument/2006/relationships/customXml" Target="../ink/ink2759.xml"/><Relationship Id="rId74" Type="http://schemas.openxmlformats.org/officeDocument/2006/relationships/customXml" Target="../ink/ink2767.xml"/><Relationship Id="rId79" Type="http://schemas.openxmlformats.org/officeDocument/2006/relationships/image" Target="../media/image217.png"/><Relationship Id="rId5" Type="http://schemas.openxmlformats.org/officeDocument/2006/relationships/image" Target="../media/image630.png"/><Relationship Id="rId90" Type="http://schemas.openxmlformats.org/officeDocument/2006/relationships/customXml" Target="../ink/ink2775.xml"/><Relationship Id="rId22" Type="http://schemas.openxmlformats.org/officeDocument/2006/relationships/customXml" Target="../ink/ink2741.xml"/><Relationship Id="rId27" Type="http://schemas.openxmlformats.org/officeDocument/2006/relationships/image" Target="../media/image113.png"/><Relationship Id="rId43" Type="http://schemas.openxmlformats.org/officeDocument/2006/relationships/customXml" Target="../ink/ink2751.xml"/><Relationship Id="rId48" Type="http://schemas.openxmlformats.org/officeDocument/2006/relationships/image" Target="../media/image202.png"/><Relationship Id="rId64" Type="http://schemas.openxmlformats.org/officeDocument/2006/relationships/customXml" Target="../ink/ink2762.xml"/><Relationship Id="rId69" Type="http://schemas.openxmlformats.org/officeDocument/2006/relationships/image" Target="../media/image212.png"/><Relationship Id="rId8" Type="http://schemas.openxmlformats.org/officeDocument/2006/relationships/customXml" Target="../ink/ink2734.xml"/><Relationship Id="rId51" Type="http://schemas.openxmlformats.org/officeDocument/2006/relationships/customXml" Target="../ink/ink2755.xml"/><Relationship Id="rId72" Type="http://schemas.openxmlformats.org/officeDocument/2006/relationships/customXml" Target="../ink/ink2766.xml"/><Relationship Id="rId80" Type="http://schemas.openxmlformats.org/officeDocument/2006/relationships/customXml" Target="../ink/ink2770.xml"/><Relationship Id="rId85" Type="http://schemas.openxmlformats.org/officeDocument/2006/relationships/image" Target="../media/image220.png"/><Relationship Id="rId93" Type="http://schemas.openxmlformats.org/officeDocument/2006/relationships/image" Target="../media/image224.png"/><Relationship Id="rId3" Type="http://schemas.openxmlformats.org/officeDocument/2006/relationships/image" Target="../media/image611.png"/><Relationship Id="rId12" Type="http://schemas.openxmlformats.org/officeDocument/2006/relationships/customXml" Target="../ink/ink2736.xml"/><Relationship Id="rId17" Type="http://schemas.openxmlformats.org/officeDocument/2006/relationships/image" Target="../media/image108.png"/><Relationship Id="rId25" Type="http://schemas.openxmlformats.org/officeDocument/2006/relationships/image" Target="../media/image112.png"/><Relationship Id="rId33" Type="http://schemas.openxmlformats.org/officeDocument/2006/relationships/customXml" Target="../ink/ink2746.xml"/><Relationship Id="rId38" Type="http://schemas.openxmlformats.org/officeDocument/2006/relationships/image" Target="../media/image197.png"/><Relationship Id="rId46" Type="http://schemas.openxmlformats.org/officeDocument/2006/relationships/image" Target="../media/image201.png"/><Relationship Id="rId59" Type="http://schemas.openxmlformats.org/officeDocument/2006/relationships/image" Target="../media/image207.png"/><Relationship Id="rId67" Type="http://schemas.openxmlformats.org/officeDocument/2006/relationships/image" Target="../media/image211.png"/><Relationship Id="rId20" Type="http://schemas.openxmlformats.org/officeDocument/2006/relationships/customXml" Target="../ink/ink2740.xml"/><Relationship Id="rId41" Type="http://schemas.openxmlformats.org/officeDocument/2006/relationships/customXml" Target="../ink/ink2750.xml"/><Relationship Id="rId54" Type="http://schemas.openxmlformats.org/officeDocument/2006/relationships/image" Target="../media/image205.png"/><Relationship Id="rId62" Type="http://schemas.openxmlformats.org/officeDocument/2006/relationships/customXml" Target="../ink/ink2761.xml"/><Relationship Id="rId70" Type="http://schemas.openxmlformats.org/officeDocument/2006/relationships/customXml" Target="../ink/ink2765.xml"/><Relationship Id="rId75" Type="http://schemas.openxmlformats.org/officeDocument/2006/relationships/image" Target="../media/image215.png"/><Relationship Id="rId83" Type="http://schemas.openxmlformats.org/officeDocument/2006/relationships/image" Target="../media/image219.png"/><Relationship Id="rId88" Type="http://schemas.openxmlformats.org/officeDocument/2006/relationships/customXml" Target="../ink/ink2774.xml"/><Relationship Id="rId91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33.xml"/><Relationship Id="rId15" Type="http://schemas.openxmlformats.org/officeDocument/2006/relationships/image" Target="../media/image107.png"/><Relationship Id="rId23" Type="http://schemas.openxmlformats.org/officeDocument/2006/relationships/image" Target="../media/image111.png"/><Relationship Id="rId28" Type="http://schemas.openxmlformats.org/officeDocument/2006/relationships/image" Target="../media/image191.png"/><Relationship Id="rId36" Type="http://schemas.openxmlformats.org/officeDocument/2006/relationships/image" Target="../media/image196.png"/><Relationship Id="rId49" Type="http://schemas.openxmlformats.org/officeDocument/2006/relationships/customXml" Target="../ink/ink2754.xml"/><Relationship Id="rId57" Type="http://schemas.openxmlformats.org/officeDocument/2006/relationships/customXml" Target="../ink/ink2758.xml"/><Relationship Id="rId10" Type="http://schemas.openxmlformats.org/officeDocument/2006/relationships/customXml" Target="../ink/ink2735.xml"/><Relationship Id="rId31" Type="http://schemas.openxmlformats.org/officeDocument/2006/relationships/customXml" Target="../ink/ink2745.xml"/><Relationship Id="rId44" Type="http://schemas.openxmlformats.org/officeDocument/2006/relationships/image" Target="../media/image200.png"/><Relationship Id="rId52" Type="http://schemas.openxmlformats.org/officeDocument/2006/relationships/image" Target="../media/image204.png"/><Relationship Id="rId60" Type="http://schemas.openxmlformats.org/officeDocument/2006/relationships/customXml" Target="../ink/ink2760.xml"/><Relationship Id="rId65" Type="http://schemas.openxmlformats.org/officeDocument/2006/relationships/image" Target="../media/image210.png"/><Relationship Id="rId73" Type="http://schemas.openxmlformats.org/officeDocument/2006/relationships/image" Target="../media/image214.png"/><Relationship Id="rId78" Type="http://schemas.openxmlformats.org/officeDocument/2006/relationships/customXml" Target="../ink/ink2769.xml"/><Relationship Id="rId81" Type="http://schemas.openxmlformats.org/officeDocument/2006/relationships/image" Target="../media/image218.png"/><Relationship Id="rId86" Type="http://schemas.openxmlformats.org/officeDocument/2006/relationships/customXml" Target="../ink/ink2773.xml"/><Relationship Id="rId4" Type="http://schemas.openxmlformats.org/officeDocument/2006/relationships/customXml" Target="../ink/ink2732.xml"/><Relationship Id="rId9" Type="http://schemas.openxmlformats.org/officeDocument/2006/relationships/image" Target="../media/image77.png"/><Relationship Id="rId13" Type="http://schemas.openxmlformats.org/officeDocument/2006/relationships/image" Target="../media/image106.png"/><Relationship Id="rId18" Type="http://schemas.openxmlformats.org/officeDocument/2006/relationships/customXml" Target="../ink/ink2739.xml"/><Relationship Id="rId39" Type="http://schemas.openxmlformats.org/officeDocument/2006/relationships/customXml" Target="../ink/ink2749.xml"/><Relationship Id="rId34" Type="http://schemas.openxmlformats.org/officeDocument/2006/relationships/image" Target="../media/image195.png"/><Relationship Id="rId50" Type="http://schemas.openxmlformats.org/officeDocument/2006/relationships/image" Target="../media/image203.png"/><Relationship Id="rId55" Type="http://schemas.openxmlformats.org/officeDocument/2006/relationships/customXml" Target="../ink/ink2757.xml"/><Relationship Id="rId76" Type="http://schemas.openxmlformats.org/officeDocument/2006/relationships/customXml" Target="../ink/ink2768.xml"/><Relationship Id="rId7" Type="http://schemas.openxmlformats.org/officeDocument/2006/relationships/image" Target="../media/image76.png"/><Relationship Id="rId71" Type="http://schemas.openxmlformats.org/officeDocument/2006/relationships/image" Target="../media/image213.png"/><Relationship Id="rId92" Type="http://schemas.openxmlformats.org/officeDocument/2006/relationships/customXml" Target="../ink/ink2776.xml"/><Relationship Id="rId2" Type="http://schemas.openxmlformats.org/officeDocument/2006/relationships/customXml" Target="../ink/ink2731.xml"/><Relationship Id="rId29" Type="http://schemas.openxmlformats.org/officeDocument/2006/relationships/customXml" Target="../ink/ink2744.xml"/><Relationship Id="rId24" Type="http://schemas.openxmlformats.org/officeDocument/2006/relationships/customXml" Target="../ink/ink2742.xml"/><Relationship Id="rId40" Type="http://schemas.openxmlformats.org/officeDocument/2006/relationships/image" Target="../media/image198.png"/><Relationship Id="rId45" Type="http://schemas.openxmlformats.org/officeDocument/2006/relationships/customXml" Target="../ink/ink2752.xml"/><Relationship Id="rId66" Type="http://schemas.openxmlformats.org/officeDocument/2006/relationships/customXml" Target="../ink/ink2763.xml"/><Relationship Id="rId87" Type="http://schemas.openxmlformats.org/officeDocument/2006/relationships/image" Target="../media/image221.png"/><Relationship Id="rId61" Type="http://schemas.openxmlformats.org/officeDocument/2006/relationships/image" Target="../media/image208.png"/><Relationship Id="rId82" Type="http://schemas.openxmlformats.org/officeDocument/2006/relationships/customXml" Target="../ink/ink2771.xml"/><Relationship Id="rId19" Type="http://schemas.openxmlformats.org/officeDocument/2006/relationships/image" Target="../media/image109.png"/><Relationship Id="rId14" Type="http://schemas.openxmlformats.org/officeDocument/2006/relationships/customXml" Target="../ink/ink2737.xml"/><Relationship Id="rId30" Type="http://schemas.openxmlformats.org/officeDocument/2006/relationships/image" Target="../media/image192.png"/><Relationship Id="rId35" Type="http://schemas.openxmlformats.org/officeDocument/2006/relationships/customXml" Target="../ink/ink2747.xml"/><Relationship Id="rId56" Type="http://schemas.openxmlformats.org/officeDocument/2006/relationships/image" Target="../media/image206.png"/><Relationship Id="rId77" Type="http://schemas.openxmlformats.org/officeDocument/2006/relationships/image" Target="../media/image216.png"/></Relationships>
</file>

<file path=ppt/slides/_rels/slide6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89.xml"/><Relationship Id="rId21" Type="http://schemas.openxmlformats.org/officeDocument/2006/relationships/image" Target="../media/image110.png"/><Relationship Id="rId42" Type="http://schemas.openxmlformats.org/officeDocument/2006/relationships/image" Target="../media/image199.png"/><Relationship Id="rId47" Type="http://schemas.openxmlformats.org/officeDocument/2006/relationships/customXml" Target="../ink/ink2799.xml"/><Relationship Id="rId63" Type="http://schemas.openxmlformats.org/officeDocument/2006/relationships/image" Target="../media/image209.png"/><Relationship Id="rId68" Type="http://schemas.openxmlformats.org/officeDocument/2006/relationships/customXml" Target="../ink/ink2810.xml"/><Relationship Id="rId84" Type="http://schemas.openxmlformats.org/officeDocument/2006/relationships/customXml" Target="../ink/ink2818.xml"/><Relationship Id="rId89" Type="http://schemas.openxmlformats.org/officeDocument/2006/relationships/image" Target="../media/image222.png"/><Relationship Id="rId16" Type="http://schemas.openxmlformats.org/officeDocument/2006/relationships/customXml" Target="../ink/ink2784.xml"/><Relationship Id="rId11" Type="http://schemas.openxmlformats.org/officeDocument/2006/relationships/image" Target="../media/image105.png"/><Relationship Id="rId32" Type="http://schemas.openxmlformats.org/officeDocument/2006/relationships/image" Target="../media/image194.png"/><Relationship Id="rId37" Type="http://schemas.openxmlformats.org/officeDocument/2006/relationships/customXml" Target="../ink/ink2794.xml"/><Relationship Id="rId53" Type="http://schemas.openxmlformats.org/officeDocument/2006/relationships/customXml" Target="../ink/ink2802.xml"/><Relationship Id="rId58" Type="http://schemas.openxmlformats.org/officeDocument/2006/relationships/customXml" Target="../ink/ink2805.xml"/><Relationship Id="rId74" Type="http://schemas.openxmlformats.org/officeDocument/2006/relationships/customXml" Target="../ink/ink2813.xml"/><Relationship Id="rId79" Type="http://schemas.openxmlformats.org/officeDocument/2006/relationships/image" Target="../media/image217.png"/><Relationship Id="rId5" Type="http://schemas.openxmlformats.org/officeDocument/2006/relationships/image" Target="../media/image630.png"/><Relationship Id="rId90" Type="http://schemas.openxmlformats.org/officeDocument/2006/relationships/customXml" Target="../ink/ink2821.xml"/><Relationship Id="rId95" Type="http://schemas.openxmlformats.org/officeDocument/2006/relationships/image" Target="../media/image225.png"/><Relationship Id="rId22" Type="http://schemas.openxmlformats.org/officeDocument/2006/relationships/customXml" Target="../ink/ink2787.xml"/><Relationship Id="rId27" Type="http://schemas.openxmlformats.org/officeDocument/2006/relationships/image" Target="../media/image113.png"/><Relationship Id="rId43" Type="http://schemas.openxmlformats.org/officeDocument/2006/relationships/customXml" Target="../ink/ink2797.xml"/><Relationship Id="rId48" Type="http://schemas.openxmlformats.org/officeDocument/2006/relationships/image" Target="../media/image202.png"/><Relationship Id="rId64" Type="http://schemas.openxmlformats.org/officeDocument/2006/relationships/customXml" Target="../ink/ink2808.xml"/><Relationship Id="rId69" Type="http://schemas.openxmlformats.org/officeDocument/2006/relationships/image" Target="../media/image212.png"/><Relationship Id="rId80" Type="http://schemas.openxmlformats.org/officeDocument/2006/relationships/customXml" Target="../ink/ink2816.xml"/><Relationship Id="rId85" Type="http://schemas.openxmlformats.org/officeDocument/2006/relationships/image" Target="../media/image220.png"/><Relationship Id="rId3" Type="http://schemas.openxmlformats.org/officeDocument/2006/relationships/image" Target="../media/image611.png"/><Relationship Id="rId12" Type="http://schemas.openxmlformats.org/officeDocument/2006/relationships/customXml" Target="../ink/ink2782.xml"/><Relationship Id="rId17" Type="http://schemas.openxmlformats.org/officeDocument/2006/relationships/image" Target="../media/image108.png"/><Relationship Id="rId25" Type="http://schemas.openxmlformats.org/officeDocument/2006/relationships/image" Target="../media/image112.png"/><Relationship Id="rId33" Type="http://schemas.openxmlformats.org/officeDocument/2006/relationships/customXml" Target="../ink/ink2792.xml"/><Relationship Id="rId38" Type="http://schemas.openxmlformats.org/officeDocument/2006/relationships/image" Target="../media/image197.png"/><Relationship Id="rId46" Type="http://schemas.openxmlformats.org/officeDocument/2006/relationships/image" Target="../media/image201.png"/><Relationship Id="rId59" Type="http://schemas.openxmlformats.org/officeDocument/2006/relationships/image" Target="../media/image207.png"/><Relationship Id="rId67" Type="http://schemas.openxmlformats.org/officeDocument/2006/relationships/image" Target="../media/image211.png"/><Relationship Id="rId20" Type="http://schemas.openxmlformats.org/officeDocument/2006/relationships/customXml" Target="../ink/ink2786.xml"/><Relationship Id="rId41" Type="http://schemas.openxmlformats.org/officeDocument/2006/relationships/customXml" Target="../ink/ink2796.xml"/><Relationship Id="rId54" Type="http://schemas.openxmlformats.org/officeDocument/2006/relationships/image" Target="../media/image205.png"/><Relationship Id="rId62" Type="http://schemas.openxmlformats.org/officeDocument/2006/relationships/customXml" Target="../ink/ink2807.xml"/><Relationship Id="rId70" Type="http://schemas.openxmlformats.org/officeDocument/2006/relationships/customXml" Target="../ink/ink2811.xml"/><Relationship Id="rId75" Type="http://schemas.openxmlformats.org/officeDocument/2006/relationships/image" Target="../media/image215.png"/><Relationship Id="rId83" Type="http://schemas.openxmlformats.org/officeDocument/2006/relationships/image" Target="../media/image219.png"/><Relationship Id="rId88" Type="http://schemas.openxmlformats.org/officeDocument/2006/relationships/customXml" Target="../ink/ink2820.xml"/><Relationship Id="rId91" Type="http://schemas.openxmlformats.org/officeDocument/2006/relationships/image" Target="../media/image223.png"/><Relationship Id="rId96" Type="http://schemas.openxmlformats.org/officeDocument/2006/relationships/customXml" Target="../ink/ink28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79.xml"/><Relationship Id="rId15" Type="http://schemas.openxmlformats.org/officeDocument/2006/relationships/image" Target="../media/image107.png"/><Relationship Id="rId23" Type="http://schemas.openxmlformats.org/officeDocument/2006/relationships/image" Target="../media/image111.png"/><Relationship Id="rId28" Type="http://schemas.openxmlformats.org/officeDocument/2006/relationships/image" Target="../media/image191.png"/><Relationship Id="rId36" Type="http://schemas.openxmlformats.org/officeDocument/2006/relationships/image" Target="../media/image196.png"/><Relationship Id="rId49" Type="http://schemas.openxmlformats.org/officeDocument/2006/relationships/customXml" Target="../ink/ink2800.xml"/><Relationship Id="rId57" Type="http://schemas.openxmlformats.org/officeDocument/2006/relationships/customXml" Target="../ink/ink2804.xml"/><Relationship Id="rId10" Type="http://schemas.openxmlformats.org/officeDocument/2006/relationships/customXml" Target="../ink/ink2781.xml"/><Relationship Id="rId31" Type="http://schemas.openxmlformats.org/officeDocument/2006/relationships/customXml" Target="../ink/ink2791.xml"/><Relationship Id="rId44" Type="http://schemas.openxmlformats.org/officeDocument/2006/relationships/image" Target="../media/image200.png"/><Relationship Id="rId52" Type="http://schemas.openxmlformats.org/officeDocument/2006/relationships/image" Target="../media/image204.png"/><Relationship Id="rId60" Type="http://schemas.openxmlformats.org/officeDocument/2006/relationships/customXml" Target="../ink/ink2806.xml"/><Relationship Id="rId65" Type="http://schemas.openxmlformats.org/officeDocument/2006/relationships/image" Target="../media/image210.png"/><Relationship Id="rId73" Type="http://schemas.openxmlformats.org/officeDocument/2006/relationships/image" Target="../media/image214.png"/><Relationship Id="rId78" Type="http://schemas.openxmlformats.org/officeDocument/2006/relationships/customXml" Target="../ink/ink2815.xml"/><Relationship Id="rId81" Type="http://schemas.openxmlformats.org/officeDocument/2006/relationships/image" Target="../media/image218.png"/><Relationship Id="rId86" Type="http://schemas.openxmlformats.org/officeDocument/2006/relationships/customXml" Target="../ink/ink2819.xml"/><Relationship Id="rId94" Type="http://schemas.openxmlformats.org/officeDocument/2006/relationships/customXml" Target="../ink/ink2823.xml"/><Relationship Id="rId99" Type="http://schemas.openxmlformats.org/officeDocument/2006/relationships/image" Target="../media/image227.png"/><Relationship Id="rId4" Type="http://schemas.openxmlformats.org/officeDocument/2006/relationships/customXml" Target="../ink/ink2778.xml"/><Relationship Id="rId9" Type="http://schemas.openxmlformats.org/officeDocument/2006/relationships/image" Target="../media/image77.png"/><Relationship Id="rId13" Type="http://schemas.openxmlformats.org/officeDocument/2006/relationships/image" Target="../media/image106.png"/><Relationship Id="rId18" Type="http://schemas.openxmlformats.org/officeDocument/2006/relationships/customXml" Target="../ink/ink2785.xml"/><Relationship Id="rId39" Type="http://schemas.openxmlformats.org/officeDocument/2006/relationships/customXml" Target="../ink/ink2795.xml"/><Relationship Id="rId34" Type="http://schemas.openxmlformats.org/officeDocument/2006/relationships/image" Target="../media/image195.png"/><Relationship Id="rId50" Type="http://schemas.openxmlformats.org/officeDocument/2006/relationships/image" Target="../media/image203.png"/><Relationship Id="rId55" Type="http://schemas.openxmlformats.org/officeDocument/2006/relationships/customXml" Target="../ink/ink2803.xml"/><Relationship Id="rId76" Type="http://schemas.openxmlformats.org/officeDocument/2006/relationships/customXml" Target="../ink/ink2814.xml"/><Relationship Id="rId97" Type="http://schemas.openxmlformats.org/officeDocument/2006/relationships/image" Target="../media/image226.png"/><Relationship Id="rId7" Type="http://schemas.openxmlformats.org/officeDocument/2006/relationships/image" Target="../media/image76.png"/><Relationship Id="rId71" Type="http://schemas.openxmlformats.org/officeDocument/2006/relationships/image" Target="../media/image213.png"/><Relationship Id="rId92" Type="http://schemas.openxmlformats.org/officeDocument/2006/relationships/customXml" Target="../ink/ink2822.xml"/><Relationship Id="rId2" Type="http://schemas.openxmlformats.org/officeDocument/2006/relationships/customXml" Target="../ink/ink2777.xml"/><Relationship Id="rId29" Type="http://schemas.openxmlformats.org/officeDocument/2006/relationships/customXml" Target="../ink/ink2790.xml"/><Relationship Id="rId24" Type="http://schemas.openxmlformats.org/officeDocument/2006/relationships/customXml" Target="../ink/ink2788.xml"/><Relationship Id="rId40" Type="http://schemas.openxmlformats.org/officeDocument/2006/relationships/image" Target="../media/image198.png"/><Relationship Id="rId45" Type="http://schemas.openxmlformats.org/officeDocument/2006/relationships/customXml" Target="../ink/ink2798.xml"/><Relationship Id="rId66" Type="http://schemas.openxmlformats.org/officeDocument/2006/relationships/customXml" Target="../ink/ink2809.xml"/><Relationship Id="rId87" Type="http://schemas.openxmlformats.org/officeDocument/2006/relationships/image" Target="../media/image221.png"/><Relationship Id="rId61" Type="http://schemas.openxmlformats.org/officeDocument/2006/relationships/image" Target="../media/image208.png"/><Relationship Id="rId82" Type="http://schemas.openxmlformats.org/officeDocument/2006/relationships/customXml" Target="../ink/ink2817.xml"/><Relationship Id="rId19" Type="http://schemas.openxmlformats.org/officeDocument/2006/relationships/image" Target="../media/image109.png"/><Relationship Id="rId14" Type="http://schemas.openxmlformats.org/officeDocument/2006/relationships/customXml" Target="../ink/ink2783.xml"/><Relationship Id="rId30" Type="http://schemas.openxmlformats.org/officeDocument/2006/relationships/image" Target="../media/image192.png"/><Relationship Id="rId35" Type="http://schemas.openxmlformats.org/officeDocument/2006/relationships/customXml" Target="../ink/ink2793.xml"/><Relationship Id="rId56" Type="http://schemas.openxmlformats.org/officeDocument/2006/relationships/image" Target="../media/image206.png"/><Relationship Id="rId77" Type="http://schemas.openxmlformats.org/officeDocument/2006/relationships/image" Target="../media/image216.png"/><Relationship Id="rId8" Type="http://schemas.openxmlformats.org/officeDocument/2006/relationships/customXml" Target="../ink/ink2780.xml"/><Relationship Id="rId51" Type="http://schemas.openxmlformats.org/officeDocument/2006/relationships/customXml" Target="../ink/ink2801.xml"/><Relationship Id="rId72" Type="http://schemas.openxmlformats.org/officeDocument/2006/relationships/customXml" Target="../ink/ink2812.xml"/><Relationship Id="rId93" Type="http://schemas.openxmlformats.org/officeDocument/2006/relationships/image" Target="../media/image224.png"/><Relationship Id="rId98" Type="http://schemas.openxmlformats.org/officeDocument/2006/relationships/customXml" Target="../ink/ink282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customXml" Target="../ink/ink2831.xml"/><Relationship Id="rId18" Type="http://schemas.openxmlformats.org/officeDocument/2006/relationships/image" Target="../media/image236.png"/><Relationship Id="rId3" Type="http://schemas.openxmlformats.org/officeDocument/2006/relationships/customXml" Target="../ink/ink2826.xml"/><Relationship Id="rId7" Type="http://schemas.openxmlformats.org/officeDocument/2006/relationships/customXml" Target="../ink/ink2828.xml"/><Relationship Id="rId12" Type="http://schemas.openxmlformats.org/officeDocument/2006/relationships/image" Target="../media/image233.png"/><Relationship Id="rId17" Type="http://schemas.openxmlformats.org/officeDocument/2006/relationships/customXml" Target="../ink/ink2833.xml"/><Relationship Id="rId2" Type="http://schemas.openxmlformats.org/officeDocument/2006/relationships/image" Target="../media/image228.png"/><Relationship Id="rId16" Type="http://schemas.openxmlformats.org/officeDocument/2006/relationships/image" Target="../media/image235.png"/><Relationship Id="rId20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customXml" Target="../ink/ink2830.xml"/><Relationship Id="rId5" Type="http://schemas.openxmlformats.org/officeDocument/2006/relationships/customXml" Target="../ink/ink2827.xml"/><Relationship Id="rId15" Type="http://schemas.openxmlformats.org/officeDocument/2006/relationships/customXml" Target="../ink/ink2832.xml"/><Relationship Id="rId10" Type="http://schemas.openxmlformats.org/officeDocument/2006/relationships/image" Target="../media/image232.png"/><Relationship Id="rId19" Type="http://schemas.openxmlformats.org/officeDocument/2006/relationships/customXml" Target="../ink/ink2834.xml"/><Relationship Id="rId4" Type="http://schemas.openxmlformats.org/officeDocument/2006/relationships/image" Target="../media/image229.png"/><Relationship Id="rId9" Type="http://schemas.openxmlformats.org/officeDocument/2006/relationships/customXml" Target="../ink/ink2829.xml"/><Relationship Id="rId14" Type="http://schemas.openxmlformats.org/officeDocument/2006/relationships/image" Target="../media/image234.png"/></Relationships>
</file>

<file path=ppt/slides/_rels/slide6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840.xml"/><Relationship Id="rId18" Type="http://schemas.openxmlformats.org/officeDocument/2006/relationships/image" Target="../media/image237.png"/><Relationship Id="rId26" Type="http://schemas.openxmlformats.org/officeDocument/2006/relationships/image" Target="../media/image241.png"/><Relationship Id="rId3" Type="http://schemas.openxmlformats.org/officeDocument/2006/relationships/customXml" Target="../ink/ink2835.xml"/><Relationship Id="rId21" Type="http://schemas.openxmlformats.org/officeDocument/2006/relationships/customXml" Target="../ink/ink2844.xml"/><Relationship Id="rId34" Type="http://schemas.openxmlformats.org/officeDocument/2006/relationships/image" Target="../media/image405.png"/><Relationship Id="rId7" Type="http://schemas.openxmlformats.org/officeDocument/2006/relationships/customXml" Target="../ink/ink2837.xml"/><Relationship Id="rId12" Type="http://schemas.openxmlformats.org/officeDocument/2006/relationships/image" Target="../media/image234.png"/><Relationship Id="rId17" Type="http://schemas.openxmlformats.org/officeDocument/2006/relationships/customXml" Target="../ink/ink2842.xml"/><Relationship Id="rId25" Type="http://schemas.openxmlformats.org/officeDocument/2006/relationships/customXml" Target="../ink/ink2846.xml"/><Relationship Id="rId33" Type="http://schemas.openxmlformats.org/officeDocument/2006/relationships/customXml" Target="../ink/ink2850.xml"/><Relationship Id="rId2" Type="http://schemas.openxmlformats.org/officeDocument/2006/relationships/image" Target="../media/image228.png"/><Relationship Id="rId16" Type="http://schemas.openxmlformats.org/officeDocument/2006/relationships/image" Target="../media/image236.png"/><Relationship Id="rId20" Type="http://schemas.openxmlformats.org/officeDocument/2006/relationships/image" Target="../media/image238.png"/><Relationship Id="rId29" Type="http://schemas.openxmlformats.org/officeDocument/2006/relationships/customXml" Target="../ink/ink28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11" Type="http://schemas.openxmlformats.org/officeDocument/2006/relationships/customXml" Target="../ink/ink2839.xml"/><Relationship Id="rId24" Type="http://schemas.openxmlformats.org/officeDocument/2006/relationships/image" Target="../media/image240.png"/><Relationship Id="rId32" Type="http://schemas.openxmlformats.org/officeDocument/2006/relationships/image" Target="../media/image404.png"/><Relationship Id="rId5" Type="http://schemas.openxmlformats.org/officeDocument/2006/relationships/customXml" Target="../ink/ink2836.xml"/><Relationship Id="rId15" Type="http://schemas.openxmlformats.org/officeDocument/2006/relationships/customXml" Target="../ink/ink2841.xml"/><Relationship Id="rId23" Type="http://schemas.openxmlformats.org/officeDocument/2006/relationships/customXml" Target="../ink/ink2845.xml"/><Relationship Id="rId28" Type="http://schemas.openxmlformats.org/officeDocument/2006/relationships/image" Target="../media/image402.png"/><Relationship Id="rId10" Type="http://schemas.openxmlformats.org/officeDocument/2006/relationships/image" Target="../media/image233.png"/><Relationship Id="rId19" Type="http://schemas.openxmlformats.org/officeDocument/2006/relationships/customXml" Target="../ink/ink2843.xml"/><Relationship Id="rId31" Type="http://schemas.openxmlformats.org/officeDocument/2006/relationships/customXml" Target="../ink/ink2849.xml"/><Relationship Id="rId4" Type="http://schemas.openxmlformats.org/officeDocument/2006/relationships/image" Target="../media/image230.png"/><Relationship Id="rId9" Type="http://schemas.openxmlformats.org/officeDocument/2006/relationships/customXml" Target="../ink/ink2838.xml"/><Relationship Id="rId14" Type="http://schemas.openxmlformats.org/officeDocument/2006/relationships/image" Target="../media/image235.png"/><Relationship Id="rId22" Type="http://schemas.openxmlformats.org/officeDocument/2006/relationships/image" Target="../media/image239.png"/><Relationship Id="rId27" Type="http://schemas.openxmlformats.org/officeDocument/2006/relationships/customXml" Target="../ink/ink2847.xml"/><Relationship Id="rId30" Type="http://schemas.openxmlformats.org/officeDocument/2006/relationships/image" Target="../media/image403.png"/><Relationship Id="rId8" Type="http://schemas.openxmlformats.org/officeDocument/2006/relationships/image" Target="../media/image2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856.xml"/><Relationship Id="rId18" Type="http://schemas.openxmlformats.org/officeDocument/2006/relationships/image" Target="../media/image237.png"/><Relationship Id="rId26" Type="http://schemas.openxmlformats.org/officeDocument/2006/relationships/image" Target="../media/image241.png"/><Relationship Id="rId39" Type="http://schemas.openxmlformats.org/officeDocument/2006/relationships/customXml" Target="../ink/ink2869.xml"/><Relationship Id="rId21" Type="http://schemas.openxmlformats.org/officeDocument/2006/relationships/customXml" Target="../ink/ink2860.xml"/><Relationship Id="rId34" Type="http://schemas.openxmlformats.org/officeDocument/2006/relationships/image" Target="../media/image405.png"/><Relationship Id="rId42" Type="http://schemas.openxmlformats.org/officeDocument/2006/relationships/image" Target="../media/image409.png"/><Relationship Id="rId7" Type="http://schemas.openxmlformats.org/officeDocument/2006/relationships/customXml" Target="../ink/ink2853.xml"/><Relationship Id="rId2" Type="http://schemas.openxmlformats.org/officeDocument/2006/relationships/image" Target="../media/image228.png"/><Relationship Id="rId16" Type="http://schemas.openxmlformats.org/officeDocument/2006/relationships/image" Target="../media/image236.png"/><Relationship Id="rId20" Type="http://schemas.openxmlformats.org/officeDocument/2006/relationships/image" Target="../media/image238.png"/><Relationship Id="rId29" Type="http://schemas.openxmlformats.org/officeDocument/2006/relationships/customXml" Target="../ink/ink2864.xml"/><Relationship Id="rId41" Type="http://schemas.openxmlformats.org/officeDocument/2006/relationships/customXml" Target="../ink/ink28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11" Type="http://schemas.openxmlformats.org/officeDocument/2006/relationships/customXml" Target="../ink/ink2855.xml"/><Relationship Id="rId24" Type="http://schemas.openxmlformats.org/officeDocument/2006/relationships/image" Target="../media/image240.png"/><Relationship Id="rId32" Type="http://schemas.openxmlformats.org/officeDocument/2006/relationships/image" Target="../media/image404.png"/><Relationship Id="rId37" Type="http://schemas.openxmlformats.org/officeDocument/2006/relationships/customXml" Target="../ink/ink2868.xml"/><Relationship Id="rId40" Type="http://schemas.openxmlformats.org/officeDocument/2006/relationships/image" Target="../media/image408.png"/><Relationship Id="rId5" Type="http://schemas.openxmlformats.org/officeDocument/2006/relationships/customXml" Target="../ink/ink2852.xml"/><Relationship Id="rId15" Type="http://schemas.openxmlformats.org/officeDocument/2006/relationships/customXml" Target="../ink/ink2857.xml"/><Relationship Id="rId23" Type="http://schemas.openxmlformats.org/officeDocument/2006/relationships/customXml" Target="../ink/ink2861.xml"/><Relationship Id="rId28" Type="http://schemas.openxmlformats.org/officeDocument/2006/relationships/image" Target="../media/image402.png"/><Relationship Id="rId36" Type="http://schemas.openxmlformats.org/officeDocument/2006/relationships/image" Target="../media/image406.png"/><Relationship Id="rId10" Type="http://schemas.openxmlformats.org/officeDocument/2006/relationships/image" Target="../media/image233.png"/><Relationship Id="rId19" Type="http://schemas.openxmlformats.org/officeDocument/2006/relationships/customXml" Target="../ink/ink2859.xml"/><Relationship Id="rId31" Type="http://schemas.openxmlformats.org/officeDocument/2006/relationships/customXml" Target="../ink/ink2865.xml"/><Relationship Id="rId4" Type="http://schemas.openxmlformats.org/officeDocument/2006/relationships/image" Target="../media/image230.png"/><Relationship Id="rId9" Type="http://schemas.openxmlformats.org/officeDocument/2006/relationships/customXml" Target="../ink/ink2854.xml"/><Relationship Id="rId14" Type="http://schemas.openxmlformats.org/officeDocument/2006/relationships/image" Target="../media/image235.png"/><Relationship Id="rId22" Type="http://schemas.openxmlformats.org/officeDocument/2006/relationships/image" Target="../media/image239.png"/><Relationship Id="rId27" Type="http://schemas.openxmlformats.org/officeDocument/2006/relationships/customXml" Target="../ink/ink2863.xml"/><Relationship Id="rId30" Type="http://schemas.openxmlformats.org/officeDocument/2006/relationships/image" Target="../media/image403.png"/><Relationship Id="rId35" Type="http://schemas.openxmlformats.org/officeDocument/2006/relationships/customXml" Target="../ink/ink2867.xml"/><Relationship Id="rId8" Type="http://schemas.openxmlformats.org/officeDocument/2006/relationships/image" Target="../media/image232.png"/><Relationship Id="rId3" Type="http://schemas.openxmlformats.org/officeDocument/2006/relationships/customXml" Target="../ink/ink2851.xml"/><Relationship Id="rId12" Type="http://schemas.openxmlformats.org/officeDocument/2006/relationships/image" Target="../media/image234.png"/><Relationship Id="rId17" Type="http://schemas.openxmlformats.org/officeDocument/2006/relationships/customXml" Target="../ink/ink2858.xml"/><Relationship Id="rId25" Type="http://schemas.openxmlformats.org/officeDocument/2006/relationships/customXml" Target="../ink/ink2862.xml"/><Relationship Id="rId33" Type="http://schemas.openxmlformats.org/officeDocument/2006/relationships/customXml" Target="../ink/ink2866.xml"/><Relationship Id="rId38" Type="http://schemas.openxmlformats.org/officeDocument/2006/relationships/image" Target="../media/image407.png"/></Relationships>
</file>

<file path=ppt/slides/_rels/slide7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876.xml"/><Relationship Id="rId18" Type="http://schemas.openxmlformats.org/officeDocument/2006/relationships/image" Target="../media/image237.png"/><Relationship Id="rId26" Type="http://schemas.openxmlformats.org/officeDocument/2006/relationships/image" Target="../media/image241.png"/><Relationship Id="rId39" Type="http://schemas.openxmlformats.org/officeDocument/2006/relationships/customXml" Target="../ink/ink2889.xml"/><Relationship Id="rId21" Type="http://schemas.openxmlformats.org/officeDocument/2006/relationships/customXml" Target="../ink/ink2880.xml"/><Relationship Id="rId34" Type="http://schemas.openxmlformats.org/officeDocument/2006/relationships/image" Target="../media/image405.png"/><Relationship Id="rId42" Type="http://schemas.openxmlformats.org/officeDocument/2006/relationships/image" Target="../media/image411.png"/><Relationship Id="rId7" Type="http://schemas.openxmlformats.org/officeDocument/2006/relationships/customXml" Target="../ink/ink2873.xml"/><Relationship Id="rId2" Type="http://schemas.openxmlformats.org/officeDocument/2006/relationships/image" Target="../media/image228.png"/><Relationship Id="rId16" Type="http://schemas.openxmlformats.org/officeDocument/2006/relationships/image" Target="../media/image236.png"/><Relationship Id="rId29" Type="http://schemas.openxmlformats.org/officeDocument/2006/relationships/customXml" Target="../ink/ink28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11" Type="http://schemas.openxmlformats.org/officeDocument/2006/relationships/customXml" Target="../ink/ink2875.xml"/><Relationship Id="rId24" Type="http://schemas.openxmlformats.org/officeDocument/2006/relationships/image" Target="../media/image240.png"/><Relationship Id="rId32" Type="http://schemas.openxmlformats.org/officeDocument/2006/relationships/image" Target="../media/image404.png"/><Relationship Id="rId37" Type="http://schemas.openxmlformats.org/officeDocument/2006/relationships/customXml" Target="../ink/ink2888.xml"/><Relationship Id="rId40" Type="http://schemas.openxmlformats.org/officeDocument/2006/relationships/image" Target="../media/image410.png"/><Relationship Id="rId45" Type="http://schemas.openxmlformats.org/officeDocument/2006/relationships/customXml" Target="../ink/ink2892.xml"/><Relationship Id="rId5" Type="http://schemas.openxmlformats.org/officeDocument/2006/relationships/customXml" Target="../ink/ink2872.xml"/><Relationship Id="rId15" Type="http://schemas.openxmlformats.org/officeDocument/2006/relationships/customXml" Target="../ink/ink2877.xml"/><Relationship Id="rId23" Type="http://schemas.openxmlformats.org/officeDocument/2006/relationships/customXml" Target="../ink/ink2881.xml"/><Relationship Id="rId28" Type="http://schemas.openxmlformats.org/officeDocument/2006/relationships/image" Target="../media/image402.png"/><Relationship Id="rId36" Type="http://schemas.openxmlformats.org/officeDocument/2006/relationships/image" Target="../media/image406.png"/><Relationship Id="rId10" Type="http://schemas.openxmlformats.org/officeDocument/2006/relationships/image" Target="../media/image233.png"/><Relationship Id="rId19" Type="http://schemas.openxmlformats.org/officeDocument/2006/relationships/customXml" Target="../ink/ink2879.xml"/><Relationship Id="rId31" Type="http://schemas.openxmlformats.org/officeDocument/2006/relationships/customXml" Target="../ink/ink2885.xml"/><Relationship Id="rId44" Type="http://schemas.openxmlformats.org/officeDocument/2006/relationships/image" Target="../media/image412.png"/><Relationship Id="rId4" Type="http://schemas.openxmlformats.org/officeDocument/2006/relationships/image" Target="../media/image230.png"/><Relationship Id="rId9" Type="http://schemas.openxmlformats.org/officeDocument/2006/relationships/customXml" Target="../ink/ink2874.xml"/><Relationship Id="rId14" Type="http://schemas.openxmlformats.org/officeDocument/2006/relationships/image" Target="../media/image235.png"/><Relationship Id="rId22" Type="http://schemas.openxmlformats.org/officeDocument/2006/relationships/image" Target="../media/image239.png"/><Relationship Id="rId27" Type="http://schemas.openxmlformats.org/officeDocument/2006/relationships/customXml" Target="../ink/ink2883.xml"/><Relationship Id="rId30" Type="http://schemas.openxmlformats.org/officeDocument/2006/relationships/image" Target="../media/image403.png"/><Relationship Id="rId35" Type="http://schemas.openxmlformats.org/officeDocument/2006/relationships/customXml" Target="../ink/ink2887.xml"/><Relationship Id="rId43" Type="http://schemas.openxmlformats.org/officeDocument/2006/relationships/customXml" Target="../ink/ink2891.xml"/><Relationship Id="rId8" Type="http://schemas.openxmlformats.org/officeDocument/2006/relationships/image" Target="../media/image232.png"/><Relationship Id="rId3" Type="http://schemas.openxmlformats.org/officeDocument/2006/relationships/customXml" Target="../ink/ink2871.xml"/><Relationship Id="rId12" Type="http://schemas.openxmlformats.org/officeDocument/2006/relationships/image" Target="../media/image234.png"/><Relationship Id="rId17" Type="http://schemas.openxmlformats.org/officeDocument/2006/relationships/customXml" Target="../ink/ink2878.xml"/><Relationship Id="rId25" Type="http://schemas.openxmlformats.org/officeDocument/2006/relationships/customXml" Target="../ink/ink2882.xml"/><Relationship Id="rId33" Type="http://schemas.openxmlformats.org/officeDocument/2006/relationships/customXml" Target="../ink/ink2886.xml"/><Relationship Id="rId38" Type="http://schemas.openxmlformats.org/officeDocument/2006/relationships/image" Target="../media/image407.png"/><Relationship Id="rId46" Type="http://schemas.openxmlformats.org/officeDocument/2006/relationships/image" Target="../media/image413.png"/><Relationship Id="rId20" Type="http://schemas.openxmlformats.org/officeDocument/2006/relationships/image" Target="../media/image238.png"/><Relationship Id="rId41" Type="http://schemas.openxmlformats.org/officeDocument/2006/relationships/customXml" Target="../ink/ink2890.xml"/></Relationships>
</file>

<file path=ppt/slides/_rels/slide7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898.xml"/><Relationship Id="rId18" Type="http://schemas.openxmlformats.org/officeDocument/2006/relationships/image" Target="../media/image237.png"/><Relationship Id="rId26" Type="http://schemas.openxmlformats.org/officeDocument/2006/relationships/image" Target="../media/image241.png"/><Relationship Id="rId39" Type="http://schemas.openxmlformats.org/officeDocument/2006/relationships/customXml" Target="../ink/ink2911.xml"/><Relationship Id="rId21" Type="http://schemas.openxmlformats.org/officeDocument/2006/relationships/customXml" Target="../ink/ink2902.xml"/><Relationship Id="rId34" Type="http://schemas.openxmlformats.org/officeDocument/2006/relationships/image" Target="../media/image405.png"/><Relationship Id="rId42" Type="http://schemas.openxmlformats.org/officeDocument/2006/relationships/image" Target="../media/image411.png"/><Relationship Id="rId47" Type="http://schemas.openxmlformats.org/officeDocument/2006/relationships/customXml" Target="../ink/ink2915.xml"/><Relationship Id="rId50" Type="http://schemas.openxmlformats.org/officeDocument/2006/relationships/image" Target="../media/image415.png"/><Relationship Id="rId55" Type="http://schemas.openxmlformats.org/officeDocument/2006/relationships/customXml" Target="../ink/ink2919.xml"/><Relationship Id="rId63" Type="http://schemas.openxmlformats.org/officeDocument/2006/relationships/customXml" Target="../ink/ink2923.xml"/><Relationship Id="rId7" Type="http://schemas.openxmlformats.org/officeDocument/2006/relationships/customXml" Target="../ink/ink2895.xml"/><Relationship Id="rId2" Type="http://schemas.openxmlformats.org/officeDocument/2006/relationships/image" Target="../media/image228.png"/><Relationship Id="rId16" Type="http://schemas.openxmlformats.org/officeDocument/2006/relationships/image" Target="../media/image236.png"/><Relationship Id="rId29" Type="http://schemas.openxmlformats.org/officeDocument/2006/relationships/customXml" Target="../ink/ink2906.xml"/><Relationship Id="rId11" Type="http://schemas.openxmlformats.org/officeDocument/2006/relationships/customXml" Target="../ink/ink2897.xml"/><Relationship Id="rId24" Type="http://schemas.openxmlformats.org/officeDocument/2006/relationships/image" Target="../media/image240.png"/><Relationship Id="rId32" Type="http://schemas.openxmlformats.org/officeDocument/2006/relationships/image" Target="../media/image404.png"/><Relationship Id="rId37" Type="http://schemas.openxmlformats.org/officeDocument/2006/relationships/customXml" Target="../ink/ink2910.xml"/><Relationship Id="rId40" Type="http://schemas.openxmlformats.org/officeDocument/2006/relationships/image" Target="../media/image410.png"/><Relationship Id="rId45" Type="http://schemas.openxmlformats.org/officeDocument/2006/relationships/customXml" Target="../ink/ink2914.xml"/><Relationship Id="rId53" Type="http://schemas.openxmlformats.org/officeDocument/2006/relationships/customXml" Target="../ink/ink2918.xml"/><Relationship Id="rId58" Type="http://schemas.openxmlformats.org/officeDocument/2006/relationships/image" Target="../media/image419.png"/><Relationship Id="rId5" Type="http://schemas.openxmlformats.org/officeDocument/2006/relationships/customXml" Target="../ink/ink2894.xml"/><Relationship Id="rId61" Type="http://schemas.openxmlformats.org/officeDocument/2006/relationships/customXml" Target="../ink/ink2922.xml"/><Relationship Id="rId19" Type="http://schemas.openxmlformats.org/officeDocument/2006/relationships/customXml" Target="../ink/ink2901.xml"/><Relationship Id="rId14" Type="http://schemas.openxmlformats.org/officeDocument/2006/relationships/image" Target="../media/image235.png"/><Relationship Id="rId22" Type="http://schemas.openxmlformats.org/officeDocument/2006/relationships/image" Target="../media/image239.png"/><Relationship Id="rId27" Type="http://schemas.openxmlformats.org/officeDocument/2006/relationships/customXml" Target="../ink/ink2905.xml"/><Relationship Id="rId30" Type="http://schemas.openxmlformats.org/officeDocument/2006/relationships/image" Target="../media/image403.png"/><Relationship Id="rId35" Type="http://schemas.openxmlformats.org/officeDocument/2006/relationships/customXml" Target="../ink/ink2909.xml"/><Relationship Id="rId43" Type="http://schemas.openxmlformats.org/officeDocument/2006/relationships/customXml" Target="../ink/ink2913.xml"/><Relationship Id="rId48" Type="http://schemas.openxmlformats.org/officeDocument/2006/relationships/image" Target="../media/image414.png"/><Relationship Id="rId56" Type="http://schemas.openxmlformats.org/officeDocument/2006/relationships/image" Target="../media/image418.png"/><Relationship Id="rId64" Type="http://schemas.openxmlformats.org/officeDocument/2006/relationships/image" Target="../media/image422.png"/><Relationship Id="rId8" Type="http://schemas.openxmlformats.org/officeDocument/2006/relationships/image" Target="../media/image232.png"/><Relationship Id="rId51" Type="http://schemas.openxmlformats.org/officeDocument/2006/relationships/customXml" Target="../ink/ink2917.xml"/><Relationship Id="rId3" Type="http://schemas.openxmlformats.org/officeDocument/2006/relationships/customXml" Target="../ink/ink2893.xml"/><Relationship Id="rId12" Type="http://schemas.openxmlformats.org/officeDocument/2006/relationships/image" Target="../media/image234.png"/><Relationship Id="rId17" Type="http://schemas.openxmlformats.org/officeDocument/2006/relationships/customXml" Target="../ink/ink2900.xml"/><Relationship Id="rId25" Type="http://schemas.openxmlformats.org/officeDocument/2006/relationships/customXml" Target="../ink/ink2904.xml"/><Relationship Id="rId33" Type="http://schemas.openxmlformats.org/officeDocument/2006/relationships/customXml" Target="../ink/ink2908.xml"/><Relationship Id="rId38" Type="http://schemas.openxmlformats.org/officeDocument/2006/relationships/image" Target="../media/image407.png"/><Relationship Id="rId46" Type="http://schemas.openxmlformats.org/officeDocument/2006/relationships/image" Target="../media/image413.png"/><Relationship Id="rId59" Type="http://schemas.openxmlformats.org/officeDocument/2006/relationships/customXml" Target="../ink/ink2921.xml"/><Relationship Id="rId20" Type="http://schemas.openxmlformats.org/officeDocument/2006/relationships/image" Target="../media/image238.png"/><Relationship Id="rId41" Type="http://schemas.openxmlformats.org/officeDocument/2006/relationships/customXml" Target="../ink/ink2912.xml"/><Relationship Id="rId54" Type="http://schemas.openxmlformats.org/officeDocument/2006/relationships/image" Target="../media/image417.png"/><Relationship Id="rId62" Type="http://schemas.openxmlformats.org/officeDocument/2006/relationships/image" Target="../media/image4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15" Type="http://schemas.openxmlformats.org/officeDocument/2006/relationships/customXml" Target="../ink/ink2899.xml"/><Relationship Id="rId23" Type="http://schemas.openxmlformats.org/officeDocument/2006/relationships/customXml" Target="../ink/ink2903.xml"/><Relationship Id="rId28" Type="http://schemas.openxmlformats.org/officeDocument/2006/relationships/image" Target="../media/image402.png"/><Relationship Id="rId36" Type="http://schemas.openxmlformats.org/officeDocument/2006/relationships/image" Target="../media/image406.png"/><Relationship Id="rId49" Type="http://schemas.openxmlformats.org/officeDocument/2006/relationships/customXml" Target="../ink/ink2916.xml"/><Relationship Id="rId57" Type="http://schemas.openxmlformats.org/officeDocument/2006/relationships/customXml" Target="../ink/ink2920.xml"/><Relationship Id="rId10" Type="http://schemas.openxmlformats.org/officeDocument/2006/relationships/image" Target="../media/image233.png"/><Relationship Id="rId31" Type="http://schemas.openxmlformats.org/officeDocument/2006/relationships/customXml" Target="../ink/ink2907.xml"/><Relationship Id="rId44" Type="http://schemas.openxmlformats.org/officeDocument/2006/relationships/image" Target="../media/image412.png"/><Relationship Id="rId52" Type="http://schemas.openxmlformats.org/officeDocument/2006/relationships/image" Target="../media/image416.png"/><Relationship Id="rId60" Type="http://schemas.openxmlformats.org/officeDocument/2006/relationships/image" Target="../media/image420.png"/><Relationship Id="rId4" Type="http://schemas.openxmlformats.org/officeDocument/2006/relationships/image" Target="../media/image230.png"/><Relationship Id="rId9" Type="http://schemas.openxmlformats.org/officeDocument/2006/relationships/customXml" Target="../ink/ink2896.xml"/></Relationships>
</file>

<file path=ppt/slides/_rels/slide7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1.png"/><Relationship Id="rId21" Type="http://schemas.openxmlformats.org/officeDocument/2006/relationships/customXml" Target="../ink/ink2933.xml"/><Relationship Id="rId42" Type="http://schemas.openxmlformats.org/officeDocument/2006/relationships/image" Target="../media/image411.png"/><Relationship Id="rId47" Type="http://schemas.openxmlformats.org/officeDocument/2006/relationships/customXml" Target="../ink/ink2946.xml"/><Relationship Id="rId63" Type="http://schemas.openxmlformats.org/officeDocument/2006/relationships/customXml" Target="../ink/ink2954.xml"/><Relationship Id="rId68" Type="http://schemas.openxmlformats.org/officeDocument/2006/relationships/image" Target="../media/image424.png"/><Relationship Id="rId16" Type="http://schemas.openxmlformats.org/officeDocument/2006/relationships/image" Target="../media/image236.png"/><Relationship Id="rId11" Type="http://schemas.openxmlformats.org/officeDocument/2006/relationships/customXml" Target="../ink/ink2928.xml"/><Relationship Id="rId24" Type="http://schemas.openxmlformats.org/officeDocument/2006/relationships/image" Target="../media/image240.png"/><Relationship Id="rId32" Type="http://schemas.openxmlformats.org/officeDocument/2006/relationships/image" Target="../media/image404.png"/><Relationship Id="rId37" Type="http://schemas.openxmlformats.org/officeDocument/2006/relationships/customXml" Target="../ink/ink2941.xml"/><Relationship Id="rId40" Type="http://schemas.openxmlformats.org/officeDocument/2006/relationships/image" Target="../media/image410.png"/><Relationship Id="rId45" Type="http://schemas.openxmlformats.org/officeDocument/2006/relationships/customXml" Target="../ink/ink2945.xml"/><Relationship Id="rId53" Type="http://schemas.openxmlformats.org/officeDocument/2006/relationships/customXml" Target="../ink/ink2949.xml"/><Relationship Id="rId58" Type="http://schemas.openxmlformats.org/officeDocument/2006/relationships/image" Target="../media/image419.png"/><Relationship Id="rId66" Type="http://schemas.openxmlformats.org/officeDocument/2006/relationships/image" Target="../media/image423.png"/><Relationship Id="rId74" Type="http://schemas.openxmlformats.org/officeDocument/2006/relationships/image" Target="../media/image427.png"/><Relationship Id="rId5" Type="http://schemas.openxmlformats.org/officeDocument/2006/relationships/customXml" Target="../ink/ink2925.xml"/><Relationship Id="rId61" Type="http://schemas.openxmlformats.org/officeDocument/2006/relationships/customXml" Target="../ink/ink2953.xml"/><Relationship Id="rId19" Type="http://schemas.openxmlformats.org/officeDocument/2006/relationships/customXml" Target="../ink/ink2932.xml"/><Relationship Id="rId14" Type="http://schemas.openxmlformats.org/officeDocument/2006/relationships/image" Target="../media/image235.png"/><Relationship Id="rId22" Type="http://schemas.openxmlformats.org/officeDocument/2006/relationships/image" Target="../media/image239.png"/><Relationship Id="rId27" Type="http://schemas.openxmlformats.org/officeDocument/2006/relationships/customXml" Target="../ink/ink2936.xml"/><Relationship Id="rId30" Type="http://schemas.openxmlformats.org/officeDocument/2006/relationships/image" Target="../media/image403.png"/><Relationship Id="rId35" Type="http://schemas.openxmlformats.org/officeDocument/2006/relationships/customXml" Target="../ink/ink2940.xml"/><Relationship Id="rId43" Type="http://schemas.openxmlformats.org/officeDocument/2006/relationships/customXml" Target="../ink/ink2944.xml"/><Relationship Id="rId48" Type="http://schemas.openxmlformats.org/officeDocument/2006/relationships/image" Target="../media/image414.png"/><Relationship Id="rId56" Type="http://schemas.openxmlformats.org/officeDocument/2006/relationships/image" Target="../media/image418.png"/><Relationship Id="rId64" Type="http://schemas.openxmlformats.org/officeDocument/2006/relationships/image" Target="../media/image422.png"/><Relationship Id="rId69" Type="http://schemas.openxmlformats.org/officeDocument/2006/relationships/customXml" Target="../ink/ink2957.xml"/><Relationship Id="rId77" Type="http://schemas.openxmlformats.org/officeDocument/2006/relationships/customXml" Target="../ink/ink2961.xml"/><Relationship Id="rId8" Type="http://schemas.openxmlformats.org/officeDocument/2006/relationships/image" Target="../media/image232.png"/><Relationship Id="rId51" Type="http://schemas.openxmlformats.org/officeDocument/2006/relationships/customXml" Target="../ink/ink2948.xml"/><Relationship Id="rId72" Type="http://schemas.openxmlformats.org/officeDocument/2006/relationships/image" Target="../media/image426.png"/><Relationship Id="rId3" Type="http://schemas.openxmlformats.org/officeDocument/2006/relationships/customXml" Target="../ink/ink2924.xml"/><Relationship Id="rId12" Type="http://schemas.openxmlformats.org/officeDocument/2006/relationships/image" Target="../media/image234.png"/><Relationship Id="rId17" Type="http://schemas.openxmlformats.org/officeDocument/2006/relationships/customXml" Target="../ink/ink2931.xml"/><Relationship Id="rId25" Type="http://schemas.openxmlformats.org/officeDocument/2006/relationships/customXml" Target="../ink/ink2935.xml"/><Relationship Id="rId33" Type="http://schemas.openxmlformats.org/officeDocument/2006/relationships/customXml" Target="../ink/ink2939.xml"/><Relationship Id="rId38" Type="http://schemas.openxmlformats.org/officeDocument/2006/relationships/image" Target="../media/image407.png"/><Relationship Id="rId46" Type="http://schemas.openxmlformats.org/officeDocument/2006/relationships/image" Target="../media/image413.png"/><Relationship Id="rId59" Type="http://schemas.openxmlformats.org/officeDocument/2006/relationships/customXml" Target="../ink/ink2952.xml"/><Relationship Id="rId67" Type="http://schemas.openxmlformats.org/officeDocument/2006/relationships/customXml" Target="../ink/ink2956.xml"/><Relationship Id="rId20" Type="http://schemas.openxmlformats.org/officeDocument/2006/relationships/image" Target="../media/image238.png"/><Relationship Id="rId41" Type="http://schemas.openxmlformats.org/officeDocument/2006/relationships/customXml" Target="../ink/ink2943.xml"/><Relationship Id="rId54" Type="http://schemas.openxmlformats.org/officeDocument/2006/relationships/image" Target="../media/image417.png"/><Relationship Id="rId62" Type="http://schemas.openxmlformats.org/officeDocument/2006/relationships/image" Target="../media/image421.png"/><Relationship Id="rId70" Type="http://schemas.openxmlformats.org/officeDocument/2006/relationships/image" Target="../media/image425.png"/><Relationship Id="rId75" Type="http://schemas.openxmlformats.org/officeDocument/2006/relationships/customXml" Target="../ink/ink29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15" Type="http://schemas.openxmlformats.org/officeDocument/2006/relationships/customXml" Target="../ink/ink2930.xml"/><Relationship Id="rId23" Type="http://schemas.openxmlformats.org/officeDocument/2006/relationships/customXml" Target="../ink/ink2934.xml"/><Relationship Id="rId28" Type="http://schemas.openxmlformats.org/officeDocument/2006/relationships/image" Target="../media/image402.png"/><Relationship Id="rId36" Type="http://schemas.openxmlformats.org/officeDocument/2006/relationships/image" Target="../media/image406.png"/><Relationship Id="rId49" Type="http://schemas.openxmlformats.org/officeDocument/2006/relationships/customXml" Target="../ink/ink2947.xml"/><Relationship Id="rId57" Type="http://schemas.openxmlformats.org/officeDocument/2006/relationships/customXml" Target="../ink/ink2951.xml"/><Relationship Id="rId10" Type="http://schemas.openxmlformats.org/officeDocument/2006/relationships/image" Target="../media/image233.png"/><Relationship Id="rId31" Type="http://schemas.openxmlformats.org/officeDocument/2006/relationships/customXml" Target="../ink/ink2938.xml"/><Relationship Id="rId44" Type="http://schemas.openxmlformats.org/officeDocument/2006/relationships/image" Target="../media/image412.png"/><Relationship Id="rId52" Type="http://schemas.openxmlformats.org/officeDocument/2006/relationships/image" Target="../media/image416.png"/><Relationship Id="rId60" Type="http://schemas.openxmlformats.org/officeDocument/2006/relationships/image" Target="../media/image420.png"/><Relationship Id="rId65" Type="http://schemas.openxmlformats.org/officeDocument/2006/relationships/customXml" Target="../ink/ink2955.xml"/><Relationship Id="rId73" Type="http://schemas.openxmlformats.org/officeDocument/2006/relationships/customXml" Target="../ink/ink2959.xml"/><Relationship Id="rId78" Type="http://schemas.openxmlformats.org/officeDocument/2006/relationships/image" Target="../media/image429.png"/><Relationship Id="rId4" Type="http://schemas.openxmlformats.org/officeDocument/2006/relationships/image" Target="../media/image230.png"/><Relationship Id="rId9" Type="http://schemas.openxmlformats.org/officeDocument/2006/relationships/customXml" Target="../ink/ink2927.xml"/><Relationship Id="rId13" Type="http://schemas.openxmlformats.org/officeDocument/2006/relationships/customXml" Target="../ink/ink2929.xml"/><Relationship Id="rId18" Type="http://schemas.openxmlformats.org/officeDocument/2006/relationships/image" Target="../media/image237.png"/><Relationship Id="rId39" Type="http://schemas.openxmlformats.org/officeDocument/2006/relationships/customXml" Target="../ink/ink2942.xml"/><Relationship Id="rId34" Type="http://schemas.openxmlformats.org/officeDocument/2006/relationships/image" Target="../media/image405.png"/><Relationship Id="rId50" Type="http://schemas.openxmlformats.org/officeDocument/2006/relationships/image" Target="../media/image415.png"/><Relationship Id="rId55" Type="http://schemas.openxmlformats.org/officeDocument/2006/relationships/customXml" Target="../ink/ink2950.xml"/><Relationship Id="rId76" Type="http://schemas.openxmlformats.org/officeDocument/2006/relationships/image" Target="../media/image428.png"/><Relationship Id="rId7" Type="http://schemas.openxmlformats.org/officeDocument/2006/relationships/customXml" Target="../ink/ink2926.xml"/><Relationship Id="rId71" Type="http://schemas.openxmlformats.org/officeDocument/2006/relationships/customXml" Target="../ink/ink2958.xml"/><Relationship Id="rId2" Type="http://schemas.openxmlformats.org/officeDocument/2006/relationships/image" Target="../media/image228.png"/><Relationship Id="rId29" Type="http://schemas.openxmlformats.org/officeDocument/2006/relationships/customXml" Target="../ink/ink2937.xml"/></Relationships>
</file>

<file path=ppt/slides/_rels/slide7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1.png"/><Relationship Id="rId21" Type="http://schemas.openxmlformats.org/officeDocument/2006/relationships/customXml" Target="../ink/ink2971.xml"/><Relationship Id="rId42" Type="http://schemas.openxmlformats.org/officeDocument/2006/relationships/image" Target="../media/image411.png"/><Relationship Id="rId47" Type="http://schemas.openxmlformats.org/officeDocument/2006/relationships/customXml" Target="../ink/ink2984.xml"/><Relationship Id="rId63" Type="http://schemas.openxmlformats.org/officeDocument/2006/relationships/customXml" Target="../ink/ink2992.xml"/><Relationship Id="rId68" Type="http://schemas.openxmlformats.org/officeDocument/2006/relationships/image" Target="../media/image424.png"/><Relationship Id="rId84" Type="http://schemas.openxmlformats.org/officeDocument/2006/relationships/image" Target="../media/image432.png"/><Relationship Id="rId16" Type="http://schemas.openxmlformats.org/officeDocument/2006/relationships/image" Target="../media/image236.png"/><Relationship Id="rId11" Type="http://schemas.openxmlformats.org/officeDocument/2006/relationships/customXml" Target="../ink/ink2966.xml"/><Relationship Id="rId32" Type="http://schemas.openxmlformats.org/officeDocument/2006/relationships/image" Target="../media/image404.png"/><Relationship Id="rId37" Type="http://schemas.openxmlformats.org/officeDocument/2006/relationships/customXml" Target="../ink/ink2979.xml"/><Relationship Id="rId53" Type="http://schemas.openxmlformats.org/officeDocument/2006/relationships/customXml" Target="../ink/ink2987.xml"/><Relationship Id="rId58" Type="http://schemas.openxmlformats.org/officeDocument/2006/relationships/image" Target="../media/image419.png"/><Relationship Id="rId74" Type="http://schemas.openxmlformats.org/officeDocument/2006/relationships/image" Target="../media/image427.png"/><Relationship Id="rId79" Type="http://schemas.openxmlformats.org/officeDocument/2006/relationships/customXml" Target="../ink/ink3000.xml"/><Relationship Id="rId5" Type="http://schemas.openxmlformats.org/officeDocument/2006/relationships/customXml" Target="../ink/ink2963.xml"/><Relationship Id="rId61" Type="http://schemas.openxmlformats.org/officeDocument/2006/relationships/customXml" Target="../ink/ink2991.xml"/><Relationship Id="rId82" Type="http://schemas.openxmlformats.org/officeDocument/2006/relationships/image" Target="../media/image431.png"/><Relationship Id="rId19" Type="http://schemas.openxmlformats.org/officeDocument/2006/relationships/customXml" Target="../ink/ink2970.xml"/><Relationship Id="rId14" Type="http://schemas.openxmlformats.org/officeDocument/2006/relationships/image" Target="../media/image235.png"/><Relationship Id="rId22" Type="http://schemas.openxmlformats.org/officeDocument/2006/relationships/image" Target="../media/image239.png"/><Relationship Id="rId27" Type="http://schemas.openxmlformats.org/officeDocument/2006/relationships/customXml" Target="../ink/ink2974.xml"/><Relationship Id="rId30" Type="http://schemas.openxmlformats.org/officeDocument/2006/relationships/image" Target="../media/image403.png"/><Relationship Id="rId35" Type="http://schemas.openxmlformats.org/officeDocument/2006/relationships/customXml" Target="../ink/ink2978.xml"/><Relationship Id="rId43" Type="http://schemas.openxmlformats.org/officeDocument/2006/relationships/customXml" Target="../ink/ink2982.xml"/><Relationship Id="rId48" Type="http://schemas.openxmlformats.org/officeDocument/2006/relationships/image" Target="../media/image414.png"/><Relationship Id="rId56" Type="http://schemas.openxmlformats.org/officeDocument/2006/relationships/image" Target="../media/image418.png"/><Relationship Id="rId64" Type="http://schemas.openxmlformats.org/officeDocument/2006/relationships/image" Target="../media/image422.png"/><Relationship Id="rId69" Type="http://schemas.openxmlformats.org/officeDocument/2006/relationships/customXml" Target="../ink/ink2995.xml"/><Relationship Id="rId77" Type="http://schemas.openxmlformats.org/officeDocument/2006/relationships/customXml" Target="../ink/ink2999.xml"/><Relationship Id="rId8" Type="http://schemas.openxmlformats.org/officeDocument/2006/relationships/image" Target="../media/image232.png"/><Relationship Id="rId51" Type="http://schemas.openxmlformats.org/officeDocument/2006/relationships/customXml" Target="../ink/ink2986.xml"/><Relationship Id="rId72" Type="http://schemas.openxmlformats.org/officeDocument/2006/relationships/image" Target="../media/image426.png"/><Relationship Id="rId80" Type="http://schemas.openxmlformats.org/officeDocument/2006/relationships/image" Target="../media/image430.png"/><Relationship Id="rId3" Type="http://schemas.openxmlformats.org/officeDocument/2006/relationships/customXml" Target="../ink/ink2962.xml"/><Relationship Id="rId12" Type="http://schemas.openxmlformats.org/officeDocument/2006/relationships/image" Target="../media/image234.png"/><Relationship Id="rId17" Type="http://schemas.openxmlformats.org/officeDocument/2006/relationships/customXml" Target="../ink/ink2969.xml"/><Relationship Id="rId25" Type="http://schemas.openxmlformats.org/officeDocument/2006/relationships/customXml" Target="../ink/ink2973.xml"/><Relationship Id="rId33" Type="http://schemas.openxmlformats.org/officeDocument/2006/relationships/customXml" Target="../ink/ink2977.xml"/><Relationship Id="rId38" Type="http://schemas.openxmlformats.org/officeDocument/2006/relationships/image" Target="../media/image407.png"/><Relationship Id="rId46" Type="http://schemas.openxmlformats.org/officeDocument/2006/relationships/image" Target="../media/image413.png"/><Relationship Id="rId59" Type="http://schemas.openxmlformats.org/officeDocument/2006/relationships/customXml" Target="../ink/ink2990.xml"/><Relationship Id="rId67" Type="http://schemas.openxmlformats.org/officeDocument/2006/relationships/customXml" Target="../ink/ink2994.xml"/><Relationship Id="rId20" Type="http://schemas.openxmlformats.org/officeDocument/2006/relationships/image" Target="../media/image238.png"/><Relationship Id="rId41" Type="http://schemas.openxmlformats.org/officeDocument/2006/relationships/customXml" Target="../ink/ink2981.xml"/><Relationship Id="rId54" Type="http://schemas.openxmlformats.org/officeDocument/2006/relationships/image" Target="../media/image417.png"/><Relationship Id="rId62" Type="http://schemas.openxmlformats.org/officeDocument/2006/relationships/image" Target="../media/image421.png"/><Relationship Id="rId70" Type="http://schemas.openxmlformats.org/officeDocument/2006/relationships/image" Target="../media/image425.png"/><Relationship Id="rId75" Type="http://schemas.openxmlformats.org/officeDocument/2006/relationships/customXml" Target="../ink/ink2998.xml"/><Relationship Id="rId83" Type="http://schemas.openxmlformats.org/officeDocument/2006/relationships/customXml" Target="../ink/ink300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15" Type="http://schemas.openxmlformats.org/officeDocument/2006/relationships/customXml" Target="../ink/ink2968.xml"/><Relationship Id="rId23" Type="http://schemas.openxmlformats.org/officeDocument/2006/relationships/customXml" Target="../ink/ink2972.xml"/><Relationship Id="rId28" Type="http://schemas.openxmlformats.org/officeDocument/2006/relationships/image" Target="../media/image402.png"/><Relationship Id="rId36" Type="http://schemas.openxmlformats.org/officeDocument/2006/relationships/image" Target="../media/image406.png"/><Relationship Id="rId49" Type="http://schemas.openxmlformats.org/officeDocument/2006/relationships/customXml" Target="../ink/ink2985.xml"/><Relationship Id="rId57" Type="http://schemas.openxmlformats.org/officeDocument/2006/relationships/customXml" Target="../ink/ink2989.xml"/><Relationship Id="rId10" Type="http://schemas.openxmlformats.org/officeDocument/2006/relationships/image" Target="../media/image233.png"/><Relationship Id="rId31" Type="http://schemas.openxmlformats.org/officeDocument/2006/relationships/customXml" Target="../ink/ink2976.xml"/><Relationship Id="rId44" Type="http://schemas.openxmlformats.org/officeDocument/2006/relationships/image" Target="../media/image412.png"/><Relationship Id="rId52" Type="http://schemas.openxmlformats.org/officeDocument/2006/relationships/image" Target="../media/image416.png"/><Relationship Id="rId60" Type="http://schemas.openxmlformats.org/officeDocument/2006/relationships/image" Target="../media/image420.png"/><Relationship Id="rId65" Type="http://schemas.openxmlformats.org/officeDocument/2006/relationships/customXml" Target="../ink/ink2993.xml"/><Relationship Id="rId73" Type="http://schemas.openxmlformats.org/officeDocument/2006/relationships/customXml" Target="../ink/ink2997.xml"/><Relationship Id="rId78" Type="http://schemas.openxmlformats.org/officeDocument/2006/relationships/image" Target="../media/image429.png"/><Relationship Id="rId81" Type="http://schemas.openxmlformats.org/officeDocument/2006/relationships/customXml" Target="../ink/ink3001.xml"/><Relationship Id="rId4" Type="http://schemas.openxmlformats.org/officeDocument/2006/relationships/image" Target="../media/image230.png"/><Relationship Id="rId9" Type="http://schemas.openxmlformats.org/officeDocument/2006/relationships/customXml" Target="../ink/ink2965.xml"/><Relationship Id="rId13" Type="http://schemas.openxmlformats.org/officeDocument/2006/relationships/customXml" Target="../ink/ink2967.xml"/><Relationship Id="rId18" Type="http://schemas.openxmlformats.org/officeDocument/2006/relationships/image" Target="../media/image237.png"/><Relationship Id="rId39" Type="http://schemas.openxmlformats.org/officeDocument/2006/relationships/customXml" Target="../ink/ink2980.xml"/><Relationship Id="rId34" Type="http://schemas.openxmlformats.org/officeDocument/2006/relationships/image" Target="../media/image405.png"/><Relationship Id="rId50" Type="http://schemas.openxmlformats.org/officeDocument/2006/relationships/image" Target="../media/image415.png"/><Relationship Id="rId55" Type="http://schemas.openxmlformats.org/officeDocument/2006/relationships/customXml" Target="../ink/ink2988.xml"/><Relationship Id="rId76" Type="http://schemas.openxmlformats.org/officeDocument/2006/relationships/image" Target="../media/image428.png"/><Relationship Id="rId7" Type="http://schemas.openxmlformats.org/officeDocument/2006/relationships/customXml" Target="../ink/ink2964.xml"/><Relationship Id="rId71" Type="http://schemas.openxmlformats.org/officeDocument/2006/relationships/customXml" Target="../ink/ink2996.xml"/><Relationship Id="rId2" Type="http://schemas.openxmlformats.org/officeDocument/2006/relationships/image" Target="../media/image228.png"/><Relationship Id="rId29" Type="http://schemas.openxmlformats.org/officeDocument/2006/relationships/customXml" Target="../ink/ink2975.xml"/><Relationship Id="rId24" Type="http://schemas.openxmlformats.org/officeDocument/2006/relationships/image" Target="../media/image240.png"/><Relationship Id="rId40" Type="http://schemas.openxmlformats.org/officeDocument/2006/relationships/image" Target="../media/image410.png"/><Relationship Id="rId45" Type="http://schemas.openxmlformats.org/officeDocument/2006/relationships/customXml" Target="../ink/ink2983.xml"/><Relationship Id="rId66" Type="http://schemas.openxmlformats.org/officeDocument/2006/relationships/image" Target="../media/image423.png"/></Relationships>
</file>

<file path=ppt/slides/_rels/slide7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1.png"/><Relationship Id="rId21" Type="http://schemas.openxmlformats.org/officeDocument/2006/relationships/customXml" Target="../ink/ink3012.xml"/><Relationship Id="rId42" Type="http://schemas.openxmlformats.org/officeDocument/2006/relationships/image" Target="../media/image411.png"/><Relationship Id="rId47" Type="http://schemas.openxmlformats.org/officeDocument/2006/relationships/customXml" Target="../ink/ink3025.xml"/><Relationship Id="rId63" Type="http://schemas.openxmlformats.org/officeDocument/2006/relationships/customXml" Target="../ink/ink3033.xml"/><Relationship Id="rId68" Type="http://schemas.openxmlformats.org/officeDocument/2006/relationships/image" Target="../media/image424.png"/><Relationship Id="rId84" Type="http://schemas.openxmlformats.org/officeDocument/2006/relationships/image" Target="../media/image432.png"/><Relationship Id="rId89" Type="http://schemas.openxmlformats.org/officeDocument/2006/relationships/customXml" Target="../ink/ink3046.xml"/><Relationship Id="rId16" Type="http://schemas.openxmlformats.org/officeDocument/2006/relationships/image" Target="../media/image236.png"/><Relationship Id="rId11" Type="http://schemas.openxmlformats.org/officeDocument/2006/relationships/customXml" Target="../ink/ink3007.xml"/><Relationship Id="rId32" Type="http://schemas.openxmlformats.org/officeDocument/2006/relationships/image" Target="../media/image404.png"/><Relationship Id="rId37" Type="http://schemas.openxmlformats.org/officeDocument/2006/relationships/customXml" Target="../ink/ink3020.xml"/><Relationship Id="rId53" Type="http://schemas.openxmlformats.org/officeDocument/2006/relationships/customXml" Target="../ink/ink3028.xml"/><Relationship Id="rId58" Type="http://schemas.openxmlformats.org/officeDocument/2006/relationships/image" Target="../media/image419.png"/><Relationship Id="rId74" Type="http://schemas.openxmlformats.org/officeDocument/2006/relationships/image" Target="../media/image427.png"/><Relationship Id="rId79" Type="http://schemas.openxmlformats.org/officeDocument/2006/relationships/customXml" Target="../ink/ink3041.xml"/><Relationship Id="rId5" Type="http://schemas.openxmlformats.org/officeDocument/2006/relationships/customXml" Target="../ink/ink3004.xml"/><Relationship Id="rId90" Type="http://schemas.openxmlformats.org/officeDocument/2006/relationships/image" Target="../media/image435.png"/><Relationship Id="rId95" Type="http://schemas.openxmlformats.org/officeDocument/2006/relationships/customXml" Target="../ink/ink3049.xml"/><Relationship Id="rId22" Type="http://schemas.openxmlformats.org/officeDocument/2006/relationships/image" Target="../media/image239.png"/><Relationship Id="rId27" Type="http://schemas.openxmlformats.org/officeDocument/2006/relationships/customXml" Target="../ink/ink3015.xml"/><Relationship Id="rId43" Type="http://schemas.openxmlformats.org/officeDocument/2006/relationships/customXml" Target="../ink/ink3023.xml"/><Relationship Id="rId48" Type="http://schemas.openxmlformats.org/officeDocument/2006/relationships/image" Target="../media/image414.png"/><Relationship Id="rId64" Type="http://schemas.openxmlformats.org/officeDocument/2006/relationships/image" Target="../media/image422.png"/><Relationship Id="rId69" Type="http://schemas.openxmlformats.org/officeDocument/2006/relationships/customXml" Target="../ink/ink3036.xml"/><Relationship Id="rId8" Type="http://schemas.openxmlformats.org/officeDocument/2006/relationships/image" Target="../media/image232.png"/><Relationship Id="rId51" Type="http://schemas.openxmlformats.org/officeDocument/2006/relationships/customXml" Target="../ink/ink3027.xml"/><Relationship Id="rId72" Type="http://schemas.openxmlformats.org/officeDocument/2006/relationships/image" Target="../media/image426.png"/><Relationship Id="rId80" Type="http://schemas.openxmlformats.org/officeDocument/2006/relationships/image" Target="../media/image430.png"/><Relationship Id="rId85" Type="http://schemas.openxmlformats.org/officeDocument/2006/relationships/customXml" Target="../ink/ink3044.xml"/><Relationship Id="rId93" Type="http://schemas.openxmlformats.org/officeDocument/2006/relationships/customXml" Target="../ink/ink3048.xml"/><Relationship Id="rId3" Type="http://schemas.openxmlformats.org/officeDocument/2006/relationships/customXml" Target="../ink/ink3003.xml"/><Relationship Id="rId12" Type="http://schemas.openxmlformats.org/officeDocument/2006/relationships/image" Target="../media/image234.png"/><Relationship Id="rId17" Type="http://schemas.openxmlformats.org/officeDocument/2006/relationships/customXml" Target="../ink/ink3010.xml"/><Relationship Id="rId25" Type="http://schemas.openxmlformats.org/officeDocument/2006/relationships/customXml" Target="../ink/ink3014.xml"/><Relationship Id="rId33" Type="http://schemas.openxmlformats.org/officeDocument/2006/relationships/customXml" Target="../ink/ink3018.xml"/><Relationship Id="rId38" Type="http://schemas.openxmlformats.org/officeDocument/2006/relationships/image" Target="../media/image407.png"/><Relationship Id="rId46" Type="http://schemas.openxmlformats.org/officeDocument/2006/relationships/image" Target="../media/image413.png"/><Relationship Id="rId59" Type="http://schemas.openxmlformats.org/officeDocument/2006/relationships/customXml" Target="../ink/ink3031.xml"/><Relationship Id="rId67" Type="http://schemas.openxmlformats.org/officeDocument/2006/relationships/customXml" Target="../ink/ink3035.xml"/><Relationship Id="rId20" Type="http://schemas.openxmlformats.org/officeDocument/2006/relationships/image" Target="../media/image238.png"/><Relationship Id="rId41" Type="http://schemas.openxmlformats.org/officeDocument/2006/relationships/customXml" Target="../ink/ink3022.xml"/><Relationship Id="rId54" Type="http://schemas.openxmlformats.org/officeDocument/2006/relationships/image" Target="../media/image417.png"/><Relationship Id="rId62" Type="http://schemas.openxmlformats.org/officeDocument/2006/relationships/image" Target="../media/image421.png"/><Relationship Id="rId70" Type="http://schemas.openxmlformats.org/officeDocument/2006/relationships/image" Target="../media/image425.png"/><Relationship Id="rId75" Type="http://schemas.openxmlformats.org/officeDocument/2006/relationships/customXml" Target="../ink/ink3039.xml"/><Relationship Id="rId83" Type="http://schemas.openxmlformats.org/officeDocument/2006/relationships/customXml" Target="../ink/ink3043.xml"/><Relationship Id="rId88" Type="http://schemas.openxmlformats.org/officeDocument/2006/relationships/image" Target="../media/image434.png"/><Relationship Id="rId91" Type="http://schemas.openxmlformats.org/officeDocument/2006/relationships/customXml" Target="../ink/ink3047.xml"/><Relationship Id="rId96" Type="http://schemas.openxmlformats.org/officeDocument/2006/relationships/image" Target="../media/image4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15" Type="http://schemas.openxmlformats.org/officeDocument/2006/relationships/customXml" Target="../ink/ink3009.xml"/><Relationship Id="rId23" Type="http://schemas.openxmlformats.org/officeDocument/2006/relationships/customXml" Target="../ink/ink3013.xml"/><Relationship Id="rId28" Type="http://schemas.openxmlformats.org/officeDocument/2006/relationships/image" Target="../media/image402.png"/><Relationship Id="rId36" Type="http://schemas.openxmlformats.org/officeDocument/2006/relationships/image" Target="../media/image406.png"/><Relationship Id="rId49" Type="http://schemas.openxmlformats.org/officeDocument/2006/relationships/customXml" Target="../ink/ink3026.xml"/><Relationship Id="rId57" Type="http://schemas.openxmlformats.org/officeDocument/2006/relationships/customXml" Target="../ink/ink3030.xml"/><Relationship Id="rId10" Type="http://schemas.openxmlformats.org/officeDocument/2006/relationships/image" Target="../media/image233.png"/><Relationship Id="rId31" Type="http://schemas.openxmlformats.org/officeDocument/2006/relationships/customXml" Target="../ink/ink3017.xml"/><Relationship Id="rId44" Type="http://schemas.openxmlformats.org/officeDocument/2006/relationships/image" Target="../media/image412.png"/><Relationship Id="rId52" Type="http://schemas.openxmlformats.org/officeDocument/2006/relationships/image" Target="../media/image416.png"/><Relationship Id="rId60" Type="http://schemas.openxmlformats.org/officeDocument/2006/relationships/image" Target="../media/image420.png"/><Relationship Id="rId65" Type="http://schemas.openxmlformats.org/officeDocument/2006/relationships/customXml" Target="../ink/ink3034.xml"/><Relationship Id="rId73" Type="http://schemas.openxmlformats.org/officeDocument/2006/relationships/customXml" Target="../ink/ink3038.xml"/><Relationship Id="rId78" Type="http://schemas.openxmlformats.org/officeDocument/2006/relationships/image" Target="../media/image429.png"/><Relationship Id="rId81" Type="http://schemas.openxmlformats.org/officeDocument/2006/relationships/customXml" Target="../ink/ink3042.xml"/><Relationship Id="rId86" Type="http://schemas.openxmlformats.org/officeDocument/2006/relationships/image" Target="../media/image433.png"/><Relationship Id="rId94" Type="http://schemas.openxmlformats.org/officeDocument/2006/relationships/image" Target="../media/image437.png"/><Relationship Id="rId4" Type="http://schemas.openxmlformats.org/officeDocument/2006/relationships/image" Target="../media/image230.png"/><Relationship Id="rId9" Type="http://schemas.openxmlformats.org/officeDocument/2006/relationships/customXml" Target="../ink/ink3006.xml"/><Relationship Id="rId13" Type="http://schemas.openxmlformats.org/officeDocument/2006/relationships/customXml" Target="../ink/ink3008.xml"/><Relationship Id="rId18" Type="http://schemas.openxmlformats.org/officeDocument/2006/relationships/image" Target="../media/image237.png"/><Relationship Id="rId39" Type="http://schemas.openxmlformats.org/officeDocument/2006/relationships/customXml" Target="../ink/ink3021.xml"/><Relationship Id="rId34" Type="http://schemas.openxmlformats.org/officeDocument/2006/relationships/image" Target="../media/image405.png"/><Relationship Id="rId50" Type="http://schemas.openxmlformats.org/officeDocument/2006/relationships/image" Target="../media/image415.png"/><Relationship Id="rId55" Type="http://schemas.openxmlformats.org/officeDocument/2006/relationships/customXml" Target="../ink/ink3029.xml"/><Relationship Id="rId76" Type="http://schemas.openxmlformats.org/officeDocument/2006/relationships/image" Target="../media/image428.png"/><Relationship Id="rId7" Type="http://schemas.openxmlformats.org/officeDocument/2006/relationships/customXml" Target="../ink/ink3005.xml"/><Relationship Id="rId71" Type="http://schemas.openxmlformats.org/officeDocument/2006/relationships/customXml" Target="../ink/ink3037.xml"/><Relationship Id="rId92" Type="http://schemas.openxmlformats.org/officeDocument/2006/relationships/image" Target="../media/image436.png"/><Relationship Id="rId2" Type="http://schemas.openxmlformats.org/officeDocument/2006/relationships/image" Target="../media/image228.png"/><Relationship Id="rId29" Type="http://schemas.openxmlformats.org/officeDocument/2006/relationships/customXml" Target="../ink/ink3016.xml"/><Relationship Id="rId24" Type="http://schemas.openxmlformats.org/officeDocument/2006/relationships/image" Target="../media/image240.png"/><Relationship Id="rId40" Type="http://schemas.openxmlformats.org/officeDocument/2006/relationships/image" Target="../media/image410.png"/><Relationship Id="rId45" Type="http://schemas.openxmlformats.org/officeDocument/2006/relationships/customXml" Target="../ink/ink3024.xml"/><Relationship Id="rId66" Type="http://schemas.openxmlformats.org/officeDocument/2006/relationships/image" Target="../media/image423.png"/><Relationship Id="rId87" Type="http://schemas.openxmlformats.org/officeDocument/2006/relationships/customXml" Target="../ink/ink3045.xml"/><Relationship Id="rId61" Type="http://schemas.openxmlformats.org/officeDocument/2006/relationships/customXml" Target="../ink/ink3032.xml"/><Relationship Id="rId82" Type="http://schemas.openxmlformats.org/officeDocument/2006/relationships/image" Target="../media/image431.png"/><Relationship Id="rId19" Type="http://schemas.openxmlformats.org/officeDocument/2006/relationships/customXml" Target="../ink/ink3011.xml"/><Relationship Id="rId14" Type="http://schemas.openxmlformats.org/officeDocument/2006/relationships/image" Target="../media/image235.png"/><Relationship Id="rId30" Type="http://schemas.openxmlformats.org/officeDocument/2006/relationships/image" Target="../media/image403.png"/><Relationship Id="rId35" Type="http://schemas.openxmlformats.org/officeDocument/2006/relationships/customXml" Target="../ink/ink3019.xml"/><Relationship Id="rId56" Type="http://schemas.openxmlformats.org/officeDocument/2006/relationships/image" Target="../media/image418.png"/><Relationship Id="rId77" Type="http://schemas.openxmlformats.org/officeDocument/2006/relationships/customXml" Target="../ink/ink3040.xml"/></Relationships>
</file>

<file path=ppt/slides/_rels/slide7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1.png"/><Relationship Id="rId21" Type="http://schemas.openxmlformats.org/officeDocument/2006/relationships/customXml" Target="../ink/ink3059.xml"/><Relationship Id="rId42" Type="http://schemas.openxmlformats.org/officeDocument/2006/relationships/image" Target="../media/image411.png"/><Relationship Id="rId47" Type="http://schemas.openxmlformats.org/officeDocument/2006/relationships/customXml" Target="../ink/ink3072.xml"/><Relationship Id="rId63" Type="http://schemas.openxmlformats.org/officeDocument/2006/relationships/customXml" Target="../ink/ink3080.xml"/><Relationship Id="rId68" Type="http://schemas.openxmlformats.org/officeDocument/2006/relationships/image" Target="../media/image424.png"/><Relationship Id="rId84" Type="http://schemas.openxmlformats.org/officeDocument/2006/relationships/image" Target="../media/image432.png"/><Relationship Id="rId89" Type="http://schemas.openxmlformats.org/officeDocument/2006/relationships/customXml" Target="../ink/ink3093.xml"/><Relationship Id="rId112" Type="http://schemas.openxmlformats.org/officeDocument/2006/relationships/image" Target="../media/image446.png"/><Relationship Id="rId16" Type="http://schemas.openxmlformats.org/officeDocument/2006/relationships/image" Target="../media/image236.png"/><Relationship Id="rId107" Type="http://schemas.openxmlformats.org/officeDocument/2006/relationships/customXml" Target="../ink/ink3102.xml"/><Relationship Id="rId11" Type="http://schemas.openxmlformats.org/officeDocument/2006/relationships/customXml" Target="../ink/ink3054.xml"/><Relationship Id="rId32" Type="http://schemas.openxmlformats.org/officeDocument/2006/relationships/image" Target="../media/image404.png"/><Relationship Id="rId37" Type="http://schemas.openxmlformats.org/officeDocument/2006/relationships/customXml" Target="../ink/ink3067.xml"/><Relationship Id="rId53" Type="http://schemas.openxmlformats.org/officeDocument/2006/relationships/customXml" Target="../ink/ink3075.xml"/><Relationship Id="rId58" Type="http://schemas.openxmlformats.org/officeDocument/2006/relationships/image" Target="../media/image419.png"/><Relationship Id="rId74" Type="http://schemas.openxmlformats.org/officeDocument/2006/relationships/image" Target="../media/image427.png"/><Relationship Id="rId79" Type="http://schemas.openxmlformats.org/officeDocument/2006/relationships/customXml" Target="../ink/ink3088.xml"/><Relationship Id="rId102" Type="http://schemas.openxmlformats.org/officeDocument/2006/relationships/image" Target="../media/image441.png"/><Relationship Id="rId5" Type="http://schemas.openxmlformats.org/officeDocument/2006/relationships/customXml" Target="../ink/ink3051.xml"/><Relationship Id="rId90" Type="http://schemas.openxmlformats.org/officeDocument/2006/relationships/image" Target="../media/image435.png"/><Relationship Id="rId95" Type="http://schemas.openxmlformats.org/officeDocument/2006/relationships/customXml" Target="../ink/ink3096.xml"/><Relationship Id="rId22" Type="http://schemas.openxmlformats.org/officeDocument/2006/relationships/image" Target="../media/image239.png"/><Relationship Id="rId27" Type="http://schemas.openxmlformats.org/officeDocument/2006/relationships/customXml" Target="../ink/ink3062.xml"/><Relationship Id="rId43" Type="http://schemas.openxmlformats.org/officeDocument/2006/relationships/customXml" Target="../ink/ink3070.xml"/><Relationship Id="rId48" Type="http://schemas.openxmlformats.org/officeDocument/2006/relationships/image" Target="../media/image414.png"/><Relationship Id="rId64" Type="http://schemas.openxmlformats.org/officeDocument/2006/relationships/image" Target="../media/image422.png"/><Relationship Id="rId69" Type="http://schemas.openxmlformats.org/officeDocument/2006/relationships/customXml" Target="../ink/ink3083.xml"/><Relationship Id="rId113" Type="http://schemas.openxmlformats.org/officeDocument/2006/relationships/customXml" Target="../ink/ink3105.xml"/><Relationship Id="rId80" Type="http://schemas.openxmlformats.org/officeDocument/2006/relationships/image" Target="../media/image430.png"/><Relationship Id="rId85" Type="http://schemas.openxmlformats.org/officeDocument/2006/relationships/customXml" Target="../ink/ink3091.xml"/><Relationship Id="rId12" Type="http://schemas.openxmlformats.org/officeDocument/2006/relationships/image" Target="../media/image234.png"/><Relationship Id="rId17" Type="http://schemas.openxmlformats.org/officeDocument/2006/relationships/customXml" Target="../ink/ink3057.xml"/><Relationship Id="rId33" Type="http://schemas.openxmlformats.org/officeDocument/2006/relationships/customXml" Target="../ink/ink3065.xml"/><Relationship Id="rId38" Type="http://schemas.openxmlformats.org/officeDocument/2006/relationships/image" Target="../media/image407.png"/><Relationship Id="rId59" Type="http://schemas.openxmlformats.org/officeDocument/2006/relationships/customXml" Target="../ink/ink3078.xml"/><Relationship Id="rId103" Type="http://schemas.openxmlformats.org/officeDocument/2006/relationships/customXml" Target="../ink/ink3100.xml"/><Relationship Id="rId108" Type="http://schemas.openxmlformats.org/officeDocument/2006/relationships/image" Target="../media/image444.png"/><Relationship Id="rId54" Type="http://schemas.openxmlformats.org/officeDocument/2006/relationships/image" Target="../media/image417.png"/><Relationship Id="rId70" Type="http://schemas.openxmlformats.org/officeDocument/2006/relationships/image" Target="../media/image425.png"/><Relationship Id="rId75" Type="http://schemas.openxmlformats.org/officeDocument/2006/relationships/customXml" Target="../ink/ink3086.xml"/><Relationship Id="rId91" Type="http://schemas.openxmlformats.org/officeDocument/2006/relationships/customXml" Target="../ink/ink3094.xml"/><Relationship Id="rId96" Type="http://schemas.openxmlformats.org/officeDocument/2006/relationships/image" Target="../media/image4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15" Type="http://schemas.openxmlformats.org/officeDocument/2006/relationships/customXml" Target="../ink/ink3056.xml"/><Relationship Id="rId23" Type="http://schemas.openxmlformats.org/officeDocument/2006/relationships/customXml" Target="../ink/ink3060.xml"/><Relationship Id="rId28" Type="http://schemas.openxmlformats.org/officeDocument/2006/relationships/image" Target="../media/image402.png"/><Relationship Id="rId36" Type="http://schemas.openxmlformats.org/officeDocument/2006/relationships/image" Target="../media/image406.png"/><Relationship Id="rId49" Type="http://schemas.openxmlformats.org/officeDocument/2006/relationships/customXml" Target="../ink/ink3073.xml"/><Relationship Id="rId57" Type="http://schemas.openxmlformats.org/officeDocument/2006/relationships/customXml" Target="../ink/ink3077.xml"/><Relationship Id="rId106" Type="http://schemas.openxmlformats.org/officeDocument/2006/relationships/image" Target="../media/image443.png"/><Relationship Id="rId114" Type="http://schemas.openxmlformats.org/officeDocument/2006/relationships/image" Target="../media/image447.png"/><Relationship Id="rId10" Type="http://schemas.openxmlformats.org/officeDocument/2006/relationships/image" Target="../media/image233.png"/><Relationship Id="rId31" Type="http://schemas.openxmlformats.org/officeDocument/2006/relationships/customXml" Target="../ink/ink3064.xml"/><Relationship Id="rId44" Type="http://schemas.openxmlformats.org/officeDocument/2006/relationships/image" Target="../media/image412.png"/><Relationship Id="rId52" Type="http://schemas.openxmlformats.org/officeDocument/2006/relationships/image" Target="../media/image416.png"/><Relationship Id="rId60" Type="http://schemas.openxmlformats.org/officeDocument/2006/relationships/image" Target="../media/image420.png"/><Relationship Id="rId65" Type="http://schemas.openxmlformats.org/officeDocument/2006/relationships/customXml" Target="../ink/ink3081.xml"/><Relationship Id="rId73" Type="http://schemas.openxmlformats.org/officeDocument/2006/relationships/customXml" Target="../ink/ink3085.xml"/><Relationship Id="rId78" Type="http://schemas.openxmlformats.org/officeDocument/2006/relationships/image" Target="../media/image429.png"/><Relationship Id="rId81" Type="http://schemas.openxmlformats.org/officeDocument/2006/relationships/customXml" Target="../ink/ink3089.xml"/><Relationship Id="rId86" Type="http://schemas.openxmlformats.org/officeDocument/2006/relationships/image" Target="../media/image433.png"/><Relationship Id="rId94" Type="http://schemas.openxmlformats.org/officeDocument/2006/relationships/image" Target="../media/image437.png"/><Relationship Id="rId99" Type="http://schemas.openxmlformats.org/officeDocument/2006/relationships/customXml" Target="../ink/ink3098.xml"/><Relationship Id="rId101" Type="http://schemas.openxmlformats.org/officeDocument/2006/relationships/customXml" Target="../ink/ink3099.xml"/><Relationship Id="rId4" Type="http://schemas.openxmlformats.org/officeDocument/2006/relationships/image" Target="../media/image230.png"/><Relationship Id="rId9" Type="http://schemas.openxmlformats.org/officeDocument/2006/relationships/customXml" Target="../ink/ink3053.xml"/><Relationship Id="rId13" Type="http://schemas.openxmlformats.org/officeDocument/2006/relationships/customXml" Target="../ink/ink3055.xml"/><Relationship Id="rId18" Type="http://schemas.openxmlformats.org/officeDocument/2006/relationships/image" Target="../media/image237.png"/><Relationship Id="rId39" Type="http://schemas.openxmlformats.org/officeDocument/2006/relationships/customXml" Target="../ink/ink3068.xml"/><Relationship Id="rId109" Type="http://schemas.openxmlformats.org/officeDocument/2006/relationships/customXml" Target="../ink/ink3103.xml"/><Relationship Id="rId34" Type="http://schemas.openxmlformats.org/officeDocument/2006/relationships/image" Target="../media/image405.png"/><Relationship Id="rId50" Type="http://schemas.openxmlformats.org/officeDocument/2006/relationships/image" Target="../media/image415.png"/><Relationship Id="rId55" Type="http://schemas.openxmlformats.org/officeDocument/2006/relationships/customXml" Target="../ink/ink3076.xml"/><Relationship Id="rId76" Type="http://schemas.openxmlformats.org/officeDocument/2006/relationships/image" Target="../media/image428.png"/><Relationship Id="rId97" Type="http://schemas.openxmlformats.org/officeDocument/2006/relationships/customXml" Target="../ink/ink3097.xml"/><Relationship Id="rId104" Type="http://schemas.openxmlformats.org/officeDocument/2006/relationships/image" Target="../media/image442.png"/><Relationship Id="rId7" Type="http://schemas.openxmlformats.org/officeDocument/2006/relationships/customXml" Target="../ink/ink3052.xml"/><Relationship Id="rId71" Type="http://schemas.openxmlformats.org/officeDocument/2006/relationships/customXml" Target="../ink/ink3084.xml"/><Relationship Id="rId92" Type="http://schemas.openxmlformats.org/officeDocument/2006/relationships/image" Target="../media/image436.png"/><Relationship Id="rId2" Type="http://schemas.openxmlformats.org/officeDocument/2006/relationships/image" Target="../media/image228.png"/><Relationship Id="rId29" Type="http://schemas.openxmlformats.org/officeDocument/2006/relationships/customXml" Target="../ink/ink3063.xml"/><Relationship Id="rId24" Type="http://schemas.openxmlformats.org/officeDocument/2006/relationships/image" Target="../media/image240.png"/><Relationship Id="rId40" Type="http://schemas.openxmlformats.org/officeDocument/2006/relationships/image" Target="../media/image410.png"/><Relationship Id="rId45" Type="http://schemas.openxmlformats.org/officeDocument/2006/relationships/customXml" Target="../ink/ink3071.xml"/><Relationship Id="rId66" Type="http://schemas.openxmlformats.org/officeDocument/2006/relationships/image" Target="../media/image423.png"/><Relationship Id="rId87" Type="http://schemas.openxmlformats.org/officeDocument/2006/relationships/customXml" Target="../ink/ink3092.xml"/><Relationship Id="rId110" Type="http://schemas.openxmlformats.org/officeDocument/2006/relationships/image" Target="../media/image445.png"/><Relationship Id="rId61" Type="http://schemas.openxmlformats.org/officeDocument/2006/relationships/customXml" Target="../ink/ink3079.xml"/><Relationship Id="rId82" Type="http://schemas.openxmlformats.org/officeDocument/2006/relationships/image" Target="../media/image431.png"/><Relationship Id="rId19" Type="http://schemas.openxmlformats.org/officeDocument/2006/relationships/customXml" Target="../ink/ink3058.xml"/><Relationship Id="rId14" Type="http://schemas.openxmlformats.org/officeDocument/2006/relationships/image" Target="../media/image235.png"/><Relationship Id="rId30" Type="http://schemas.openxmlformats.org/officeDocument/2006/relationships/image" Target="../media/image403.png"/><Relationship Id="rId35" Type="http://schemas.openxmlformats.org/officeDocument/2006/relationships/customXml" Target="../ink/ink3066.xml"/><Relationship Id="rId56" Type="http://schemas.openxmlformats.org/officeDocument/2006/relationships/image" Target="../media/image418.png"/><Relationship Id="rId77" Type="http://schemas.openxmlformats.org/officeDocument/2006/relationships/customXml" Target="../ink/ink3087.xml"/><Relationship Id="rId100" Type="http://schemas.openxmlformats.org/officeDocument/2006/relationships/image" Target="../media/image440.png"/><Relationship Id="rId105" Type="http://schemas.openxmlformats.org/officeDocument/2006/relationships/customXml" Target="../ink/ink3101.xml"/><Relationship Id="rId8" Type="http://schemas.openxmlformats.org/officeDocument/2006/relationships/image" Target="../media/image232.png"/><Relationship Id="rId51" Type="http://schemas.openxmlformats.org/officeDocument/2006/relationships/customXml" Target="../ink/ink3074.xml"/><Relationship Id="rId72" Type="http://schemas.openxmlformats.org/officeDocument/2006/relationships/image" Target="../media/image426.png"/><Relationship Id="rId93" Type="http://schemas.openxmlformats.org/officeDocument/2006/relationships/customXml" Target="../ink/ink3095.xml"/><Relationship Id="rId98" Type="http://schemas.openxmlformats.org/officeDocument/2006/relationships/image" Target="../media/image439.png"/><Relationship Id="rId3" Type="http://schemas.openxmlformats.org/officeDocument/2006/relationships/customXml" Target="../ink/ink3050.xml"/><Relationship Id="rId25" Type="http://schemas.openxmlformats.org/officeDocument/2006/relationships/customXml" Target="../ink/ink3061.xml"/><Relationship Id="rId46" Type="http://schemas.openxmlformats.org/officeDocument/2006/relationships/image" Target="../media/image413.png"/><Relationship Id="rId67" Type="http://schemas.openxmlformats.org/officeDocument/2006/relationships/customXml" Target="../ink/ink3082.xml"/><Relationship Id="rId20" Type="http://schemas.openxmlformats.org/officeDocument/2006/relationships/image" Target="../media/image238.png"/><Relationship Id="rId41" Type="http://schemas.openxmlformats.org/officeDocument/2006/relationships/customXml" Target="../ink/ink3069.xml"/><Relationship Id="rId62" Type="http://schemas.openxmlformats.org/officeDocument/2006/relationships/image" Target="../media/image421.png"/><Relationship Id="rId83" Type="http://schemas.openxmlformats.org/officeDocument/2006/relationships/customXml" Target="../ink/ink3090.xml"/><Relationship Id="rId88" Type="http://schemas.openxmlformats.org/officeDocument/2006/relationships/image" Target="../media/image434.png"/><Relationship Id="rId111" Type="http://schemas.openxmlformats.org/officeDocument/2006/relationships/customXml" Target="../ink/ink3104.xml"/></Relationships>
</file>

<file path=ppt/slides/_rels/slide7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1.png"/><Relationship Id="rId117" Type="http://schemas.openxmlformats.org/officeDocument/2006/relationships/customXml" Target="../ink/ink3163.xml"/><Relationship Id="rId21" Type="http://schemas.openxmlformats.org/officeDocument/2006/relationships/customXml" Target="../ink/ink3115.xml"/><Relationship Id="rId42" Type="http://schemas.openxmlformats.org/officeDocument/2006/relationships/image" Target="../media/image411.png"/><Relationship Id="rId47" Type="http://schemas.openxmlformats.org/officeDocument/2006/relationships/customXml" Target="../ink/ink3128.xml"/><Relationship Id="rId63" Type="http://schemas.openxmlformats.org/officeDocument/2006/relationships/customXml" Target="../ink/ink3136.xml"/><Relationship Id="rId68" Type="http://schemas.openxmlformats.org/officeDocument/2006/relationships/image" Target="../media/image424.png"/><Relationship Id="rId84" Type="http://schemas.openxmlformats.org/officeDocument/2006/relationships/image" Target="../media/image432.png"/><Relationship Id="rId89" Type="http://schemas.openxmlformats.org/officeDocument/2006/relationships/customXml" Target="../ink/ink3149.xml"/><Relationship Id="rId112" Type="http://schemas.openxmlformats.org/officeDocument/2006/relationships/image" Target="../media/image446.png"/><Relationship Id="rId16" Type="http://schemas.openxmlformats.org/officeDocument/2006/relationships/image" Target="../media/image236.png"/><Relationship Id="rId107" Type="http://schemas.openxmlformats.org/officeDocument/2006/relationships/customXml" Target="../ink/ink3158.xml"/><Relationship Id="rId11" Type="http://schemas.openxmlformats.org/officeDocument/2006/relationships/customXml" Target="../ink/ink3110.xml"/><Relationship Id="rId32" Type="http://schemas.openxmlformats.org/officeDocument/2006/relationships/image" Target="../media/image404.png"/><Relationship Id="rId37" Type="http://schemas.openxmlformats.org/officeDocument/2006/relationships/customXml" Target="../ink/ink3123.xml"/><Relationship Id="rId53" Type="http://schemas.openxmlformats.org/officeDocument/2006/relationships/customXml" Target="../ink/ink3131.xml"/><Relationship Id="rId58" Type="http://schemas.openxmlformats.org/officeDocument/2006/relationships/image" Target="../media/image419.png"/><Relationship Id="rId74" Type="http://schemas.openxmlformats.org/officeDocument/2006/relationships/image" Target="../media/image427.png"/><Relationship Id="rId79" Type="http://schemas.openxmlformats.org/officeDocument/2006/relationships/customXml" Target="../ink/ink3144.xml"/><Relationship Id="rId102" Type="http://schemas.openxmlformats.org/officeDocument/2006/relationships/image" Target="../media/image441.png"/><Relationship Id="rId123" Type="http://schemas.openxmlformats.org/officeDocument/2006/relationships/customXml" Target="../ink/ink3166.xml"/><Relationship Id="rId5" Type="http://schemas.openxmlformats.org/officeDocument/2006/relationships/customXml" Target="../ink/ink3107.xml"/><Relationship Id="rId90" Type="http://schemas.openxmlformats.org/officeDocument/2006/relationships/image" Target="../media/image435.png"/><Relationship Id="rId95" Type="http://schemas.openxmlformats.org/officeDocument/2006/relationships/customXml" Target="../ink/ink3152.xml"/><Relationship Id="rId22" Type="http://schemas.openxmlformats.org/officeDocument/2006/relationships/image" Target="../media/image239.png"/><Relationship Id="rId27" Type="http://schemas.openxmlformats.org/officeDocument/2006/relationships/customXml" Target="../ink/ink3118.xml"/><Relationship Id="rId43" Type="http://schemas.openxmlformats.org/officeDocument/2006/relationships/customXml" Target="../ink/ink3126.xml"/><Relationship Id="rId48" Type="http://schemas.openxmlformats.org/officeDocument/2006/relationships/image" Target="../media/image414.png"/><Relationship Id="rId64" Type="http://schemas.openxmlformats.org/officeDocument/2006/relationships/image" Target="../media/image422.png"/><Relationship Id="rId69" Type="http://schemas.openxmlformats.org/officeDocument/2006/relationships/customXml" Target="../ink/ink3139.xml"/><Relationship Id="rId113" Type="http://schemas.openxmlformats.org/officeDocument/2006/relationships/customXml" Target="../ink/ink3161.xml"/><Relationship Id="rId118" Type="http://schemas.openxmlformats.org/officeDocument/2006/relationships/image" Target="../media/image449.png"/><Relationship Id="rId80" Type="http://schemas.openxmlformats.org/officeDocument/2006/relationships/image" Target="../media/image430.png"/><Relationship Id="rId85" Type="http://schemas.openxmlformats.org/officeDocument/2006/relationships/customXml" Target="../ink/ink3147.xml"/><Relationship Id="rId12" Type="http://schemas.openxmlformats.org/officeDocument/2006/relationships/image" Target="../media/image234.png"/><Relationship Id="rId17" Type="http://schemas.openxmlformats.org/officeDocument/2006/relationships/customXml" Target="../ink/ink3113.xml"/><Relationship Id="rId33" Type="http://schemas.openxmlformats.org/officeDocument/2006/relationships/customXml" Target="../ink/ink3121.xml"/><Relationship Id="rId38" Type="http://schemas.openxmlformats.org/officeDocument/2006/relationships/image" Target="../media/image407.png"/><Relationship Id="rId59" Type="http://schemas.openxmlformats.org/officeDocument/2006/relationships/customXml" Target="../ink/ink3134.xml"/><Relationship Id="rId103" Type="http://schemas.openxmlformats.org/officeDocument/2006/relationships/customXml" Target="../ink/ink3156.xml"/><Relationship Id="rId108" Type="http://schemas.openxmlformats.org/officeDocument/2006/relationships/image" Target="../media/image444.png"/><Relationship Id="rId124" Type="http://schemas.openxmlformats.org/officeDocument/2006/relationships/image" Target="../media/image452.png"/><Relationship Id="rId54" Type="http://schemas.openxmlformats.org/officeDocument/2006/relationships/image" Target="../media/image417.png"/><Relationship Id="rId70" Type="http://schemas.openxmlformats.org/officeDocument/2006/relationships/image" Target="../media/image425.png"/><Relationship Id="rId75" Type="http://schemas.openxmlformats.org/officeDocument/2006/relationships/customXml" Target="../ink/ink3142.xml"/><Relationship Id="rId91" Type="http://schemas.openxmlformats.org/officeDocument/2006/relationships/customXml" Target="../ink/ink3150.xml"/><Relationship Id="rId96" Type="http://schemas.openxmlformats.org/officeDocument/2006/relationships/image" Target="../media/image4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23" Type="http://schemas.openxmlformats.org/officeDocument/2006/relationships/customXml" Target="../ink/ink3116.xml"/><Relationship Id="rId28" Type="http://schemas.openxmlformats.org/officeDocument/2006/relationships/image" Target="../media/image402.png"/><Relationship Id="rId49" Type="http://schemas.openxmlformats.org/officeDocument/2006/relationships/customXml" Target="../ink/ink3129.xml"/><Relationship Id="rId114" Type="http://schemas.openxmlformats.org/officeDocument/2006/relationships/image" Target="../media/image447.png"/><Relationship Id="rId119" Type="http://schemas.openxmlformats.org/officeDocument/2006/relationships/customXml" Target="../ink/ink3164.xml"/><Relationship Id="rId44" Type="http://schemas.openxmlformats.org/officeDocument/2006/relationships/image" Target="../media/image412.png"/><Relationship Id="rId60" Type="http://schemas.openxmlformats.org/officeDocument/2006/relationships/image" Target="../media/image420.png"/><Relationship Id="rId65" Type="http://schemas.openxmlformats.org/officeDocument/2006/relationships/customXml" Target="../ink/ink3137.xml"/><Relationship Id="rId81" Type="http://schemas.openxmlformats.org/officeDocument/2006/relationships/customXml" Target="../ink/ink3145.xml"/><Relationship Id="rId86" Type="http://schemas.openxmlformats.org/officeDocument/2006/relationships/image" Target="../media/image433.png"/><Relationship Id="rId13" Type="http://schemas.openxmlformats.org/officeDocument/2006/relationships/customXml" Target="../ink/ink3111.xml"/><Relationship Id="rId18" Type="http://schemas.openxmlformats.org/officeDocument/2006/relationships/image" Target="../media/image237.png"/><Relationship Id="rId39" Type="http://schemas.openxmlformats.org/officeDocument/2006/relationships/customXml" Target="../ink/ink3124.xml"/><Relationship Id="rId109" Type="http://schemas.openxmlformats.org/officeDocument/2006/relationships/customXml" Target="../ink/ink3159.xml"/><Relationship Id="rId34" Type="http://schemas.openxmlformats.org/officeDocument/2006/relationships/image" Target="../media/image405.png"/><Relationship Id="rId50" Type="http://schemas.openxmlformats.org/officeDocument/2006/relationships/image" Target="../media/image415.png"/><Relationship Id="rId55" Type="http://schemas.openxmlformats.org/officeDocument/2006/relationships/customXml" Target="../ink/ink3132.xml"/><Relationship Id="rId76" Type="http://schemas.openxmlformats.org/officeDocument/2006/relationships/image" Target="../media/image428.png"/><Relationship Id="rId97" Type="http://schemas.openxmlformats.org/officeDocument/2006/relationships/customXml" Target="../ink/ink3153.xml"/><Relationship Id="rId104" Type="http://schemas.openxmlformats.org/officeDocument/2006/relationships/image" Target="../media/image442.png"/><Relationship Id="rId120" Type="http://schemas.openxmlformats.org/officeDocument/2006/relationships/image" Target="../media/image450.png"/><Relationship Id="rId125" Type="http://schemas.openxmlformats.org/officeDocument/2006/relationships/customXml" Target="../ink/ink3167.xml"/><Relationship Id="rId7" Type="http://schemas.openxmlformats.org/officeDocument/2006/relationships/customXml" Target="../ink/ink3108.xml"/><Relationship Id="rId71" Type="http://schemas.openxmlformats.org/officeDocument/2006/relationships/customXml" Target="../ink/ink3140.xml"/><Relationship Id="rId92" Type="http://schemas.openxmlformats.org/officeDocument/2006/relationships/image" Target="../media/image436.png"/><Relationship Id="rId2" Type="http://schemas.openxmlformats.org/officeDocument/2006/relationships/image" Target="../media/image228.png"/><Relationship Id="rId29" Type="http://schemas.openxmlformats.org/officeDocument/2006/relationships/customXml" Target="../ink/ink3119.xml"/><Relationship Id="rId24" Type="http://schemas.openxmlformats.org/officeDocument/2006/relationships/image" Target="../media/image240.png"/><Relationship Id="rId40" Type="http://schemas.openxmlformats.org/officeDocument/2006/relationships/image" Target="../media/image410.png"/><Relationship Id="rId45" Type="http://schemas.openxmlformats.org/officeDocument/2006/relationships/customXml" Target="../ink/ink3127.xml"/><Relationship Id="rId66" Type="http://schemas.openxmlformats.org/officeDocument/2006/relationships/image" Target="../media/image423.png"/><Relationship Id="rId87" Type="http://schemas.openxmlformats.org/officeDocument/2006/relationships/customXml" Target="../ink/ink3148.xml"/><Relationship Id="rId110" Type="http://schemas.openxmlformats.org/officeDocument/2006/relationships/image" Target="../media/image445.png"/><Relationship Id="rId115" Type="http://schemas.openxmlformats.org/officeDocument/2006/relationships/customXml" Target="../ink/ink3162.xml"/><Relationship Id="rId61" Type="http://schemas.openxmlformats.org/officeDocument/2006/relationships/customXml" Target="../ink/ink3135.xml"/><Relationship Id="rId82" Type="http://schemas.openxmlformats.org/officeDocument/2006/relationships/image" Target="../media/image431.png"/><Relationship Id="rId19" Type="http://schemas.openxmlformats.org/officeDocument/2006/relationships/customXml" Target="../ink/ink3114.xml"/><Relationship Id="rId14" Type="http://schemas.openxmlformats.org/officeDocument/2006/relationships/image" Target="../media/image235.png"/><Relationship Id="rId30" Type="http://schemas.openxmlformats.org/officeDocument/2006/relationships/image" Target="../media/image403.png"/><Relationship Id="rId35" Type="http://schemas.openxmlformats.org/officeDocument/2006/relationships/customXml" Target="../ink/ink3122.xml"/><Relationship Id="rId56" Type="http://schemas.openxmlformats.org/officeDocument/2006/relationships/image" Target="../media/image418.png"/><Relationship Id="rId77" Type="http://schemas.openxmlformats.org/officeDocument/2006/relationships/customXml" Target="../ink/ink3143.xml"/><Relationship Id="rId100" Type="http://schemas.openxmlformats.org/officeDocument/2006/relationships/image" Target="../media/image440.png"/><Relationship Id="rId105" Type="http://schemas.openxmlformats.org/officeDocument/2006/relationships/customXml" Target="../ink/ink3157.xml"/><Relationship Id="rId126" Type="http://schemas.openxmlformats.org/officeDocument/2006/relationships/image" Target="../media/image453.png"/><Relationship Id="rId8" Type="http://schemas.openxmlformats.org/officeDocument/2006/relationships/image" Target="../media/image232.png"/><Relationship Id="rId51" Type="http://schemas.openxmlformats.org/officeDocument/2006/relationships/customXml" Target="../ink/ink3130.xml"/><Relationship Id="rId72" Type="http://schemas.openxmlformats.org/officeDocument/2006/relationships/image" Target="../media/image426.png"/><Relationship Id="rId93" Type="http://schemas.openxmlformats.org/officeDocument/2006/relationships/customXml" Target="../ink/ink3151.xml"/><Relationship Id="rId98" Type="http://schemas.openxmlformats.org/officeDocument/2006/relationships/image" Target="../media/image439.png"/><Relationship Id="rId121" Type="http://schemas.openxmlformats.org/officeDocument/2006/relationships/customXml" Target="../ink/ink3165.xml"/><Relationship Id="rId3" Type="http://schemas.openxmlformats.org/officeDocument/2006/relationships/customXml" Target="../ink/ink3106.xml"/><Relationship Id="rId25" Type="http://schemas.openxmlformats.org/officeDocument/2006/relationships/customXml" Target="../ink/ink3117.xml"/><Relationship Id="rId46" Type="http://schemas.openxmlformats.org/officeDocument/2006/relationships/image" Target="../media/image413.png"/><Relationship Id="rId67" Type="http://schemas.openxmlformats.org/officeDocument/2006/relationships/customXml" Target="../ink/ink3138.xml"/><Relationship Id="rId116" Type="http://schemas.openxmlformats.org/officeDocument/2006/relationships/image" Target="../media/image448.png"/><Relationship Id="rId20" Type="http://schemas.openxmlformats.org/officeDocument/2006/relationships/image" Target="../media/image238.png"/><Relationship Id="rId41" Type="http://schemas.openxmlformats.org/officeDocument/2006/relationships/customXml" Target="../ink/ink3125.xml"/><Relationship Id="rId62" Type="http://schemas.openxmlformats.org/officeDocument/2006/relationships/image" Target="../media/image421.png"/><Relationship Id="rId83" Type="http://schemas.openxmlformats.org/officeDocument/2006/relationships/customXml" Target="../ink/ink3146.xml"/><Relationship Id="rId88" Type="http://schemas.openxmlformats.org/officeDocument/2006/relationships/image" Target="../media/image434.png"/><Relationship Id="rId111" Type="http://schemas.openxmlformats.org/officeDocument/2006/relationships/customXml" Target="../ink/ink3160.xml"/><Relationship Id="rId15" Type="http://schemas.openxmlformats.org/officeDocument/2006/relationships/customXml" Target="../ink/ink3112.xml"/><Relationship Id="rId36" Type="http://schemas.openxmlformats.org/officeDocument/2006/relationships/image" Target="../media/image406.png"/><Relationship Id="rId57" Type="http://schemas.openxmlformats.org/officeDocument/2006/relationships/customXml" Target="../ink/ink3133.xml"/><Relationship Id="rId106" Type="http://schemas.openxmlformats.org/officeDocument/2006/relationships/image" Target="../media/image443.png"/><Relationship Id="rId10" Type="http://schemas.openxmlformats.org/officeDocument/2006/relationships/image" Target="../media/image233.png"/><Relationship Id="rId31" Type="http://schemas.openxmlformats.org/officeDocument/2006/relationships/customXml" Target="../ink/ink3120.xml"/><Relationship Id="rId52" Type="http://schemas.openxmlformats.org/officeDocument/2006/relationships/image" Target="../media/image416.png"/><Relationship Id="rId73" Type="http://schemas.openxmlformats.org/officeDocument/2006/relationships/customXml" Target="../ink/ink3141.xml"/><Relationship Id="rId78" Type="http://schemas.openxmlformats.org/officeDocument/2006/relationships/image" Target="../media/image429.png"/><Relationship Id="rId94" Type="http://schemas.openxmlformats.org/officeDocument/2006/relationships/image" Target="../media/image437.png"/><Relationship Id="rId99" Type="http://schemas.openxmlformats.org/officeDocument/2006/relationships/customXml" Target="../ink/ink3154.xml"/><Relationship Id="rId101" Type="http://schemas.openxmlformats.org/officeDocument/2006/relationships/customXml" Target="../ink/ink3155.xml"/><Relationship Id="rId122" Type="http://schemas.openxmlformats.org/officeDocument/2006/relationships/image" Target="../media/image451.png"/><Relationship Id="rId4" Type="http://schemas.openxmlformats.org/officeDocument/2006/relationships/image" Target="../media/image230.png"/><Relationship Id="rId9" Type="http://schemas.openxmlformats.org/officeDocument/2006/relationships/customXml" Target="../ink/ink3109.xml"/></Relationships>
</file>

<file path=ppt/slides/_rels/slide7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1.png"/><Relationship Id="rId117" Type="http://schemas.openxmlformats.org/officeDocument/2006/relationships/customXml" Target="../ink/ink3225.xml"/><Relationship Id="rId21" Type="http://schemas.openxmlformats.org/officeDocument/2006/relationships/customXml" Target="../ink/ink3177.xml"/><Relationship Id="rId42" Type="http://schemas.openxmlformats.org/officeDocument/2006/relationships/image" Target="../media/image411.png"/><Relationship Id="rId47" Type="http://schemas.openxmlformats.org/officeDocument/2006/relationships/customXml" Target="../ink/ink3190.xml"/><Relationship Id="rId63" Type="http://schemas.openxmlformats.org/officeDocument/2006/relationships/customXml" Target="../ink/ink3198.xml"/><Relationship Id="rId68" Type="http://schemas.openxmlformats.org/officeDocument/2006/relationships/image" Target="../media/image424.png"/><Relationship Id="rId84" Type="http://schemas.openxmlformats.org/officeDocument/2006/relationships/image" Target="../media/image432.png"/><Relationship Id="rId89" Type="http://schemas.openxmlformats.org/officeDocument/2006/relationships/customXml" Target="../ink/ink3211.xml"/><Relationship Id="rId112" Type="http://schemas.openxmlformats.org/officeDocument/2006/relationships/image" Target="../media/image446.png"/><Relationship Id="rId16" Type="http://schemas.openxmlformats.org/officeDocument/2006/relationships/image" Target="../media/image236.png"/><Relationship Id="rId107" Type="http://schemas.openxmlformats.org/officeDocument/2006/relationships/customXml" Target="../ink/ink3220.xml"/><Relationship Id="rId11" Type="http://schemas.openxmlformats.org/officeDocument/2006/relationships/customXml" Target="../ink/ink3172.xml"/><Relationship Id="rId32" Type="http://schemas.openxmlformats.org/officeDocument/2006/relationships/image" Target="../media/image404.png"/><Relationship Id="rId37" Type="http://schemas.openxmlformats.org/officeDocument/2006/relationships/customXml" Target="../ink/ink3185.xml"/><Relationship Id="rId53" Type="http://schemas.openxmlformats.org/officeDocument/2006/relationships/customXml" Target="../ink/ink3193.xml"/><Relationship Id="rId58" Type="http://schemas.openxmlformats.org/officeDocument/2006/relationships/image" Target="../media/image419.png"/><Relationship Id="rId74" Type="http://schemas.openxmlformats.org/officeDocument/2006/relationships/image" Target="../media/image427.png"/><Relationship Id="rId79" Type="http://schemas.openxmlformats.org/officeDocument/2006/relationships/customXml" Target="../ink/ink3206.xml"/><Relationship Id="rId102" Type="http://schemas.openxmlformats.org/officeDocument/2006/relationships/image" Target="../media/image441.png"/><Relationship Id="rId123" Type="http://schemas.openxmlformats.org/officeDocument/2006/relationships/customXml" Target="../ink/ink3228.xml"/><Relationship Id="rId128" Type="http://schemas.openxmlformats.org/officeDocument/2006/relationships/image" Target="../media/image454.png"/><Relationship Id="rId5" Type="http://schemas.openxmlformats.org/officeDocument/2006/relationships/customXml" Target="../ink/ink3169.xml"/><Relationship Id="rId90" Type="http://schemas.openxmlformats.org/officeDocument/2006/relationships/image" Target="../media/image435.png"/><Relationship Id="rId95" Type="http://schemas.openxmlformats.org/officeDocument/2006/relationships/customXml" Target="../ink/ink3214.xml"/><Relationship Id="rId22" Type="http://schemas.openxmlformats.org/officeDocument/2006/relationships/image" Target="../media/image239.png"/><Relationship Id="rId27" Type="http://schemas.openxmlformats.org/officeDocument/2006/relationships/customXml" Target="../ink/ink3180.xml"/><Relationship Id="rId43" Type="http://schemas.openxmlformats.org/officeDocument/2006/relationships/customXml" Target="../ink/ink3188.xml"/><Relationship Id="rId48" Type="http://schemas.openxmlformats.org/officeDocument/2006/relationships/image" Target="../media/image414.png"/><Relationship Id="rId64" Type="http://schemas.openxmlformats.org/officeDocument/2006/relationships/image" Target="../media/image422.png"/><Relationship Id="rId69" Type="http://schemas.openxmlformats.org/officeDocument/2006/relationships/customXml" Target="../ink/ink3201.xml"/><Relationship Id="rId113" Type="http://schemas.openxmlformats.org/officeDocument/2006/relationships/customXml" Target="../ink/ink3223.xml"/><Relationship Id="rId118" Type="http://schemas.openxmlformats.org/officeDocument/2006/relationships/image" Target="../media/image449.png"/><Relationship Id="rId80" Type="http://schemas.openxmlformats.org/officeDocument/2006/relationships/image" Target="../media/image430.png"/><Relationship Id="rId85" Type="http://schemas.openxmlformats.org/officeDocument/2006/relationships/customXml" Target="../ink/ink3209.xml"/><Relationship Id="rId12" Type="http://schemas.openxmlformats.org/officeDocument/2006/relationships/image" Target="../media/image234.png"/><Relationship Id="rId17" Type="http://schemas.openxmlformats.org/officeDocument/2006/relationships/customXml" Target="../ink/ink3175.xml"/><Relationship Id="rId33" Type="http://schemas.openxmlformats.org/officeDocument/2006/relationships/customXml" Target="../ink/ink3183.xml"/><Relationship Id="rId38" Type="http://schemas.openxmlformats.org/officeDocument/2006/relationships/image" Target="../media/image407.png"/><Relationship Id="rId59" Type="http://schemas.openxmlformats.org/officeDocument/2006/relationships/customXml" Target="../ink/ink3196.xml"/><Relationship Id="rId103" Type="http://schemas.openxmlformats.org/officeDocument/2006/relationships/customXml" Target="../ink/ink3218.xml"/><Relationship Id="rId108" Type="http://schemas.openxmlformats.org/officeDocument/2006/relationships/image" Target="../media/image444.png"/><Relationship Id="rId124" Type="http://schemas.openxmlformats.org/officeDocument/2006/relationships/image" Target="../media/image452.png"/><Relationship Id="rId54" Type="http://schemas.openxmlformats.org/officeDocument/2006/relationships/image" Target="../media/image417.png"/><Relationship Id="rId70" Type="http://schemas.openxmlformats.org/officeDocument/2006/relationships/image" Target="../media/image425.png"/><Relationship Id="rId75" Type="http://schemas.openxmlformats.org/officeDocument/2006/relationships/customXml" Target="../ink/ink3204.xml"/><Relationship Id="rId91" Type="http://schemas.openxmlformats.org/officeDocument/2006/relationships/customXml" Target="../ink/ink3212.xml"/><Relationship Id="rId96" Type="http://schemas.openxmlformats.org/officeDocument/2006/relationships/image" Target="../media/image4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23" Type="http://schemas.openxmlformats.org/officeDocument/2006/relationships/customXml" Target="../ink/ink3178.xml"/><Relationship Id="rId28" Type="http://schemas.openxmlformats.org/officeDocument/2006/relationships/image" Target="../media/image402.png"/><Relationship Id="rId49" Type="http://schemas.openxmlformats.org/officeDocument/2006/relationships/customXml" Target="../ink/ink3191.xml"/><Relationship Id="rId114" Type="http://schemas.openxmlformats.org/officeDocument/2006/relationships/image" Target="../media/image447.png"/><Relationship Id="rId119" Type="http://schemas.openxmlformats.org/officeDocument/2006/relationships/customXml" Target="../ink/ink3226.xml"/><Relationship Id="rId44" Type="http://schemas.openxmlformats.org/officeDocument/2006/relationships/image" Target="../media/image412.png"/><Relationship Id="rId60" Type="http://schemas.openxmlformats.org/officeDocument/2006/relationships/image" Target="../media/image420.png"/><Relationship Id="rId65" Type="http://schemas.openxmlformats.org/officeDocument/2006/relationships/customXml" Target="../ink/ink3199.xml"/><Relationship Id="rId81" Type="http://schemas.openxmlformats.org/officeDocument/2006/relationships/customXml" Target="../ink/ink3207.xml"/><Relationship Id="rId86" Type="http://schemas.openxmlformats.org/officeDocument/2006/relationships/image" Target="../media/image433.png"/><Relationship Id="rId13" Type="http://schemas.openxmlformats.org/officeDocument/2006/relationships/customXml" Target="../ink/ink3173.xml"/><Relationship Id="rId18" Type="http://schemas.openxmlformats.org/officeDocument/2006/relationships/image" Target="../media/image237.png"/><Relationship Id="rId39" Type="http://schemas.openxmlformats.org/officeDocument/2006/relationships/customXml" Target="../ink/ink3186.xml"/><Relationship Id="rId109" Type="http://schemas.openxmlformats.org/officeDocument/2006/relationships/customXml" Target="../ink/ink3221.xml"/><Relationship Id="rId34" Type="http://schemas.openxmlformats.org/officeDocument/2006/relationships/image" Target="../media/image405.png"/><Relationship Id="rId50" Type="http://schemas.openxmlformats.org/officeDocument/2006/relationships/image" Target="../media/image415.png"/><Relationship Id="rId55" Type="http://schemas.openxmlformats.org/officeDocument/2006/relationships/customXml" Target="../ink/ink3194.xml"/><Relationship Id="rId76" Type="http://schemas.openxmlformats.org/officeDocument/2006/relationships/image" Target="../media/image428.png"/><Relationship Id="rId97" Type="http://schemas.openxmlformats.org/officeDocument/2006/relationships/customXml" Target="../ink/ink3215.xml"/><Relationship Id="rId104" Type="http://schemas.openxmlformats.org/officeDocument/2006/relationships/image" Target="../media/image442.png"/><Relationship Id="rId120" Type="http://schemas.openxmlformats.org/officeDocument/2006/relationships/image" Target="../media/image450.png"/><Relationship Id="rId125" Type="http://schemas.openxmlformats.org/officeDocument/2006/relationships/customXml" Target="../ink/ink3229.xml"/><Relationship Id="rId7" Type="http://schemas.openxmlformats.org/officeDocument/2006/relationships/customXml" Target="../ink/ink3170.xml"/><Relationship Id="rId71" Type="http://schemas.openxmlformats.org/officeDocument/2006/relationships/customXml" Target="../ink/ink3202.xml"/><Relationship Id="rId92" Type="http://schemas.openxmlformats.org/officeDocument/2006/relationships/image" Target="../media/image436.png"/><Relationship Id="rId2" Type="http://schemas.openxmlformats.org/officeDocument/2006/relationships/image" Target="../media/image228.png"/><Relationship Id="rId29" Type="http://schemas.openxmlformats.org/officeDocument/2006/relationships/customXml" Target="../ink/ink3181.xml"/><Relationship Id="rId24" Type="http://schemas.openxmlformats.org/officeDocument/2006/relationships/image" Target="../media/image240.png"/><Relationship Id="rId40" Type="http://schemas.openxmlformats.org/officeDocument/2006/relationships/image" Target="../media/image410.png"/><Relationship Id="rId45" Type="http://schemas.openxmlformats.org/officeDocument/2006/relationships/customXml" Target="../ink/ink3189.xml"/><Relationship Id="rId66" Type="http://schemas.openxmlformats.org/officeDocument/2006/relationships/image" Target="../media/image423.png"/><Relationship Id="rId87" Type="http://schemas.openxmlformats.org/officeDocument/2006/relationships/customXml" Target="../ink/ink3210.xml"/><Relationship Id="rId110" Type="http://schemas.openxmlformats.org/officeDocument/2006/relationships/image" Target="../media/image445.png"/><Relationship Id="rId115" Type="http://schemas.openxmlformats.org/officeDocument/2006/relationships/customXml" Target="../ink/ink3224.xml"/><Relationship Id="rId61" Type="http://schemas.openxmlformats.org/officeDocument/2006/relationships/customXml" Target="../ink/ink3197.xml"/><Relationship Id="rId82" Type="http://schemas.openxmlformats.org/officeDocument/2006/relationships/image" Target="../media/image431.png"/><Relationship Id="rId19" Type="http://schemas.openxmlformats.org/officeDocument/2006/relationships/customXml" Target="../ink/ink3176.xml"/><Relationship Id="rId14" Type="http://schemas.openxmlformats.org/officeDocument/2006/relationships/image" Target="../media/image235.png"/><Relationship Id="rId30" Type="http://schemas.openxmlformats.org/officeDocument/2006/relationships/image" Target="../media/image403.png"/><Relationship Id="rId35" Type="http://schemas.openxmlformats.org/officeDocument/2006/relationships/customXml" Target="../ink/ink3184.xml"/><Relationship Id="rId56" Type="http://schemas.openxmlformats.org/officeDocument/2006/relationships/image" Target="../media/image418.png"/><Relationship Id="rId77" Type="http://schemas.openxmlformats.org/officeDocument/2006/relationships/customXml" Target="../ink/ink3205.xml"/><Relationship Id="rId100" Type="http://schemas.openxmlformats.org/officeDocument/2006/relationships/image" Target="../media/image440.png"/><Relationship Id="rId105" Type="http://schemas.openxmlformats.org/officeDocument/2006/relationships/customXml" Target="../ink/ink3219.xml"/><Relationship Id="rId126" Type="http://schemas.openxmlformats.org/officeDocument/2006/relationships/image" Target="../media/image453.png"/><Relationship Id="rId8" Type="http://schemas.openxmlformats.org/officeDocument/2006/relationships/image" Target="../media/image232.png"/><Relationship Id="rId51" Type="http://schemas.openxmlformats.org/officeDocument/2006/relationships/customXml" Target="../ink/ink3192.xml"/><Relationship Id="rId72" Type="http://schemas.openxmlformats.org/officeDocument/2006/relationships/image" Target="../media/image426.png"/><Relationship Id="rId93" Type="http://schemas.openxmlformats.org/officeDocument/2006/relationships/customXml" Target="../ink/ink3213.xml"/><Relationship Id="rId98" Type="http://schemas.openxmlformats.org/officeDocument/2006/relationships/image" Target="../media/image439.png"/><Relationship Id="rId121" Type="http://schemas.openxmlformats.org/officeDocument/2006/relationships/customXml" Target="../ink/ink3227.xml"/><Relationship Id="rId3" Type="http://schemas.openxmlformats.org/officeDocument/2006/relationships/customXml" Target="../ink/ink3168.xml"/><Relationship Id="rId25" Type="http://schemas.openxmlformats.org/officeDocument/2006/relationships/customXml" Target="../ink/ink3179.xml"/><Relationship Id="rId46" Type="http://schemas.openxmlformats.org/officeDocument/2006/relationships/image" Target="../media/image413.png"/><Relationship Id="rId67" Type="http://schemas.openxmlformats.org/officeDocument/2006/relationships/customXml" Target="../ink/ink3200.xml"/><Relationship Id="rId116" Type="http://schemas.openxmlformats.org/officeDocument/2006/relationships/image" Target="../media/image448.png"/><Relationship Id="rId20" Type="http://schemas.openxmlformats.org/officeDocument/2006/relationships/image" Target="../media/image238.png"/><Relationship Id="rId41" Type="http://schemas.openxmlformats.org/officeDocument/2006/relationships/customXml" Target="../ink/ink3187.xml"/><Relationship Id="rId62" Type="http://schemas.openxmlformats.org/officeDocument/2006/relationships/image" Target="../media/image421.png"/><Relationship Id="rId83" Type="http://schemas.openxmlformats.org/officeDocument/2006/relationships/customXml" Target="../ink/ink3208.xml"/><Relationship Id="rId88" Type="http://schemas.openxmlformats.org/officeDocument/2006/relationships/image" Target="../media/image434.png"/><Relationship Id="rId111" Type="http://schemas.openxmlformats.org/officeDocument/2006/relationships/customXml" Target="../ink/ink3222.xml"/><Relationship Id="rId15" Type="http://schemas.openxmlformats.org/officeDocument/2006/relationships/customXml" Target="../ink/ink3174.xml"/><Relationship Id="rId36" Type="http://schemas.openxmlformats.org/officeDocument/2006/relationships/image" Target="../media/image406.png"/><Relationship Id="rId57" Type="http://schemas.openxmlformats.org/officeDocument/2006/relationships/customXml" Target="../ink/ink3195.xml"/><Relationship Id="rId106" Type="http://schemas.openxmlformats.org/officeDocument/2006/relationships/image" Target="../media/image443.png"/><Relationship Id="rId127" Type="http://schemas.openxmlformats.org/officeDocument/2006/relationships/customXml" Target="../ink/ink3230.xml"/><Relationship Id="rId10" Type="http://schemas.openxmlformats.org/officeDocument/2006/relationships/image" Target="../media/image233.png"/><Relationship Id="rId31" Type="http://schemas.openxmlformats.org/officeDocument/2006/relationships/customXml" Target="../ink/ink3182.xml"/><Relationship Id="rId52" Type="http://schemas.openxmlformats.org/officeDocument/2006/relationships/image" Target="../media/image416.png"/><Relationship Id="rId73" Type="http://schemas.openxmlformats.org/officeDocument/2006/relationships/customXml" Target="../ink/ink3203.xml"/><Relationship Id="rId78" Type="http://schemas.openxmlformats.org/officeDocument/2006/relationships/image" Target="../media/image429.png"/><Relationship Id="rId94" Type="http://schemas.openxmlformats.org/officeDocument/2006/relationships/image" Target="../media/image437.png"/><Relationship Id="rId99" Type="http://schemas.openxmlformats.org/officeDocument/2006/relationships/customXml" Target="../ink/ink3216.xml"/><Relationship Id="rId101" Type="http://schemas.openxmlformats.org/officeDocument/2006/relationships/customXml" Target="../ink/ink3217.xml"/><Relationship Id="rId122" Type="http://schemas.openxmlformats.org/officeDocument/2006/relationships/image" Target="../media/image451.png"/><Relationship Id="rId4" Type="http://schemas.openxmlformats.org/officeDocument/2006/relationships/image" Target="../media/image230.png"/><Relationship Id="rId9" Type="http://schemas.openxmlformats.org/officeDocument/2006/relationships/customXml" Target="../ink/ink3171.xml"/></Relationships>
</file>

<file path=ppt/slides/_rels/slide7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88.xml"/><Relationship Id="rId21" Type="http://schemas.openxmlformats.org/officeDocument/2006/relationships/customXml" Target="../ink/ink3240.xml"/><Relationship Id="rId42" Type="http://schemas.openxmlformats.org/officeDocument/2006/relationships/image" Target="../media/image411.png"/><Relationship Id="rId63" Type="http://schemas.openxmlformats.org/officeDocument/2006/relationships/customXml" Target="../ink/ink3261.xml"/><Relationship Id="rId84" Type="http://schemas.openxmlformats.org/officeDocument/2006/relationships/image" Target="../media/image432.png"/><Relationship Id="rId16" Type="http://schemas.openxmlformats.org/officeDocument/2006/relationships/image" Target="../media/image236.png"/><Relationship Id="rId107" Type="http://schemas.openxmlformats.org/officeDocument/2006/relationships/customXml" Target="../ink/ink3283.xml"/><Relationship Id="rId11" Type="http://schemas.openxmlformats.org/officeDocument/2006/relationships/customXml" Target="../ink/ink3235.xml"/><Relationship Id="rId32" Type="http://schemas.openxmlformats.org/officeDocument/2006/relationships/image" Target="../media/image404.png"/><Relationship Id="rId37" Type="http://schemas.openxmlformats.org/officeDocument/2006/relationships/customXml" Target="../ink/ink3248.xml"/><Relationship Id="rId53" Type="http://schemas.openxmlformats.org/officeDocument/2006/relationships/customXml" Target="../ink/ink3256.xml"/><Relationship Id="rId58" Type="http://schemas.openxmlformats.org/officeDocument/2006/relationships/image" Target="../media/image419.png"/><Relationship Id="rId74" Type="http://schemas.openxmlformats.org/officeDocument/2006/relationships/image" Target="../media/image427.png"/><Relationship Id="rId79" Type="http://schemas.openxmlformats.org/officeDocument/2006/relationships/customXml" Target="../ink/ink3269.xml"/><Relationship Id="rId102" Type="http://schemas.openxmlformats.org/officeDocument/2006/relationships/image" Target="../media/image441.png"/><Relationship Id="rId123" Type="http://schemas.openxmlformats.org/officeDocument/2006/relationships/customXml" Target="../ink/ink3291.xml"/><Relationship Id="rId128" Type="http://schemas.openxmlformats.org/officeDocument/2006/relationships/image" Target="../media/image454.png"/><Relationship Id="rId5" Type="http://schemas.openxmlformats.org/officeDocument/2006/relationships/customXml" Target="../ink/ink3232.xml"/><Relationship Id="rId90" Type="http://schemas.openxmlformats.org/officeDocument/2006/relationships/image" Target="../media/image435.png"/><Relationship Id="rId95" Type="http://schemas.openxmlformats.org/officeDocument/2006/relationships/customXml" Target="../ink/ink3277.xml"/><Relationship Id="rId22" Type="http://schemas.openxmlformats.org/officeDocument/2006/relationships/image" Target="../media/image239.png"/><Relationship Id="rId27" Type="http://schemas.openxmlformats.org/officeDocument/2006/relationships/customXml" Target="../ink/ink3243.xml"/><Relationship Id="rId43" Type="http://schemas.openxmlformats.org/officeDocument/2006/relationships/customXml" Target="../ink/ink3251.xml"/><Relationship Id="rId48" Type="http://schemas.openxmlformats.org/officeDocument/2006/relationships/image" Target="../media/image414.png"/><Relationship Id="rId64" Type="http://schemas.openxmlformats.org/officeDocument/2006/relationships/image" Target="../media/image422.png"/><Relationship Id="rId69" Type="http://schemas.openxmlformats.org/officeDocument/2006/relationships/customXml" Target="../ink/ink3264.xml"/><Relationship Id="rId113" Type="http://schemas.openxmlformats.org/officeDocument/2006/relationships/customXml" Target="../ink/ink3286.xml"/><Relationship Id="rId118" Type="http://schemas.openxmlformats.org/officeDocument/2006/relationships/image" Target="../media/image449.png"/><Relationship Id="rId134" Type="http://schemas.openxmlformats.org/officeDocument/2006/relationships/image" Target="../media/image457.png"/><Relationship Id="rId80" Type="http://schemas.openxmlformats.org/officeDocument/2006/relationships/image" Target="../media/image430.png"/><Relationship Id="rId85" Type="http://schemas.openxmlformats.org/officeDocument/2006/relationships/customXml" Target="../ink/ink3272.xml"/><Relationship Id="rId12" Type="http://schemas.openxmlformats.org/officeDocument/2006/relationships/image" Target="../media/image234.png"/><Relationship Id="rId17" Type="http://schemas.openxmlformats.org/officeDocument/2006/relationships/customXml" Target="../ink/ink3238.xml"/><Relationship Id="rId33" Type="http://schemas.openxmlformats.org/officeDocument/2006/relationships/customXml" Target="../ink/ink3246.xml"/><Relationship Id="rId38" Type="http://schemas.openxmlformats.org/officeDocument/2006/relationships/image" Target="../media/image407.png"/><Relationship Id="rId59" Type="http://schemas.openxmlformats.org/officeDocument/2006/relationships/customXml" Target="../ink/ink3259.xml"/><Relationship Id="rId103" Type="http://schemas.openxmlformats.org/officeDocument/2006/relationships/customXml" Target="../ink/ink3281.xml"/><Relationship Id="rId108" Type="http://schemas.openxmlformats.org/officeDocument/2006/relationships/image" Target="../media/image444.png"/><Relationship Id="rId124" Type="http://schemas.openxmlformats.org/officeDocument/2006/relationships/image" Target="../media/image452.png"/><Relationship Id="rId129" Type="http://schemas.openxmlformats.org/officeDocument/2006/relationships/customXml" Target="../ink/ink3294.xml"/><Relationship Id="rId54" Type="http://schemas.openxmlformats.org/officeDocument/2006/relationships/image" Target="../media/image417.png"/><Relationship Id="rId70" Type="http://schemas.openxmlformats.org/officeDocument/2006/relationships/image" Target="../media/image425.png"/><Relationship Id="rId75" Type="http://schemas.openxmlformats.org/officeDocument/2006/relationships/customXml" Target="../ink/ink3267.xml"/><Relationship Id="rId91" Type="http://schemas.openxmlformats.org/officeDocument/2006/relationships/customXml" Target="../ink/ink3275.xml"/><Relationship Id="rId96" Type="http://schemas.openxmlformats.org/officeDocument/2006/relationships/image" Target="../media/image4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23" Type="http://schemas.openxmlformats.org/officeDocument/2006/relationships/customXml" Target="../ink/ink3241.xml"/><Relationship Id="rId28" Type="http://schemas.openxmlformats.org/officeDocument/2006/relationships/image" Target="../media/image402.png"/><Relationship Id="rId49" Type="http://schemas.openxmlformats.org/officeDocument/2006/relationships/customXml" Target="../ink/ink3254.xml"/><Relationship Id="rId114" Type="http://schemas.openxmlformats.org/officeDocument/2006/relationships/image" Target="../media/image447.png"/><Relationship Id="rId119" Type="http://schemas.openxmlformats.org/officeDocument/2006/relationships/customXml" Target="../ink/ink3289.xml"/><Relationship Id="rId44" Type="http://schemas.openxmlformats.org/officeDocument/2006/relationships/image" Target="../media/image412.png"/><Relationship Id="rId60" Type="http://schemas.openxmlformats.org/officeDocument/2006/relationships/image" Target="../media/image420.png"/><Relationship Id="rId65" Type="http://schemas.openxmlformats.org/officeDocument/2006/relationships/customXml" Target="../ink/ink3262.xml"/><Relationship Id="rId81" Type="http://schemas.openxmlformats.org/officeDocument/2006/relationships/customXml" Target="../ink/ink3270.xml"/><Relationship Id="rId86" Type="http://schemas.openxmlformats.org/officeDocument/2006/relationships/image" Target="../media/image433.png"/><Relationship Id="rId130" Type="http://schemas.openxmlformats.org/officeDocument/2006/relationships/image" Target="../media/image455.png"/><Relationship Id="rId135" Type="http://schemas.openxmlformats.org/officeDocument/2006/relationships/customXml" Target="../ink/ink3297.xml"/><Relationship Id="rId13" Type="http://schemas.openxmlformats.org/officeDocument/2006/relationships/customXml" Target="../ink/ink3236.xml"/><Relationship Id="rId18" Type="http://schemas.openxmlformats.org/officeDocument/2006/relationships/image" Target="../media/image237.png"/><Relationship Id="rId39" Type="http://schemas.openxmlformats.org/officeDocument/2006/relationships/customXml" Target="../ink/ink3249.xml"/><Relationship Id="rId109" Type="http://schemas.openxmlformats.org/officeDocument/2006/relationships/customXml" Target="../ink/ink3284.xml"/><Relationship Id="rId34" Type="http://schemas.openxmlformats.org/officeDocument/2006/relationships/image" Target="../media/image405.png"/><Relationship Id="rId50" Type="http://schemas.openxmlformats.org/officeDocument/2006/relationships/image" Target="../media/image415.png"/><Relationship Id="rId55" Type="http://schemas.openxmlformats.org/officeDocument/2006/relationships/customXml" Target="../ink/ink3257.xml"/><Relationship Id="rId76" Type="http://schemas.openxmlformats.org/officeDocument/2006/relationships/image" Target="../media/image428.png"/><Relationship Id="rId97" Type="http://schemas.openxmlformats.org/officeDocument/2006/relationships/customXml" Target="../ink/ink3278.xml"/><Relationship Id="rId104" Type="http://schemas.openxmlformats.org/officeDocument/2006/relationships/image" Target="../media/image442.png"/><Relationship Id="rId120" Type="http://schemas.openxmlformats.org/officeDocument/2006/relationships/image" Target="../media/image450.png"/><Relationship Id="rId125" Type="http://schemas.openxmlformats.org/officeDocument/2006/relationships/customXml" Target="../ink/ink3292.xml"/><Relationship Id="rId7" Type="http://schemas.openxmlformats.org/officeDocument/2006/relationships/customXml" Target="../ink/ink3233.xml"/><Relationship Id="rId71" Type="http://schemas.openxmlformats.org/officeDocument/2006/relationships/customXml" Target="../ink/ink3265.xml"/><Relationship Id="rId92" Type="http://schemas.openxmlformats.org/officeDocument/2006/relationships/image" Target="../media/image436.png"/><Relationship Id="rId2" Type="http://schemas.openxmlformats.org/officeDocument/2006/relationships/image" Target="../media/image228.png"/><Relationship Id="rId29" Type="http://schemas.openxmlformats.org/officeDocument/2006/relationships/customXml" Target="../ink/ink3244.xml"/><Relationship Id="rId24" Type="http://schemas.openxmlformats.org/officeDocument/2006/relationships/image" Target="../media/image240.png"/><Relationship Id="rId40" Type="http://schemas.openxmlformats.org/officeDocument/2006/relationships/image" Target="../media/image410.png"/><Relationship Id="rId45" Type="http://schemas.openxmlformats.org/officeDocument/2006/relationships/customXml" Target="../ink/ink3252.xml"/><Relationship Id="rId66" Type="http://schemas.openxmlformats.org/officeDocument/2006/relationships/image" Target="../media/image423.png"/><Relationship Id="rId87" Type="http://schemas.openxmlformats.org/officeDocument/2006/relationships/customXml" Target="../ink/ink3273.xml"/><Relationship Id="rId110" Type="http://schemas.openxmlformats.org/officeDocument/2006/relationships/image" Target="../media/image445.png"/><Relationship Id="rId115" Type="http://schemas.openxmlformats.org/officeDocument/2006/relationships/customXml" Target="../ink/ink3287.xml"/><Relationship Id="rId131" Type="http://schemas.openxmlformats.org/officeDocument/2006/relationships/customXml" Target="../ink/ink3295.xml"/><Relationship Id="rId136" Type="http://schemas.openxmlformats.org/officeDocument/2006/relationships/image" Target="../media/image458.png"/><Relationship Id="rId61" Type="http://schemas.openxmlformats.org/officeDocument/2006/relationships/customXml" Target="../ink/ink3260.xml"/><Relationship Id="rId82" Type="http://schemas.openxmlformats.org/officeDocument/2006/relationships/image" Target="../media/image431.png"/><Relationship Id="rId19" Type="http://schemas.openxmlformats.org/officeDocument/2006/relationships/customXml" Target="../ink/ink3239.xml"/><Relationship Id="rId14" Type="http://schemas.openxmlformats.org/officeDocument/2006/relationships/image" Target="../media/image235.png"/><Relationship Id="rId30" Type="http://schemas.openxmlformats.org/officeDocument/2006/relationships/image" Target="../media/image403.png"/><Relationship Id="rId35" Type="http://schemas.openxmlformats.org/officeDocument/2006/relationships/customXml" Target="../ink/ink3247.xml"/><Relationship Id="rId56" Type="http://schemas.openxmlformats.org/officeDocument/2006/relationships/image" Target="../media/image418.png"/><Relationship Id="rId77" Type="http://schemas.openxmlformats.org/officeDocument/2006/relationships/customXml" Target="../ink/ink3268.xml"/><Relationship Id="rId100" Type="http://schemas.openxmlformats.org/officeDocument/2006/relationships/image" Target="../media/image440.png"/><Relationship Id="rId105" Type="http://schemas.openxmlformats.org/officeDocument/2006/relationships/customXml" Target="../ink/ink3282.xml"/><Relationship Id="rId126" Type="http://schemas.openxmlformats.org/officeDocument/2006/relationships/image" Target="../media/image453.png"/><Relationship Id="rId8" Type="http://schemas.openxmlformats.org/officeDocument/2006/relationships/image" Target="../media/image232.png"/><Relationship Id="rId51" Type="http://schemas.openxmlformats.org/officeDocument/2006/relationships/customXml" Target="../ink/ink3255.xml"/><Relationship Id="rId72" Type="http://schemas.openxmlformats.org/officeDocument/2006/relationships/image" Target="../media/image426.png"/><Relationship Id="rId93" Type="http://schemas.openxmlformats.org/officeDocument/2006/relationships/customXml" Target="../ink/ink3276.xml"/><Relationship Id="rId98" Type="http://schemas.openxmlformats.org/officeDocument/2006/relationships/image" Target="../media/image439.png"/><Relationship Id="rId121" Type="http://schemas.openxmlformats.org/officeDocument/2006/relationships/customXml" Target="../ink/ink3290.xml"/><Relationship Id="rId3" Type="http://schemas.openxmlformats.org/officeDocument/2006/relationships/customXml" Target="../ink/ink3231.xml"/><Relationship Id="rId25" Type="http://schemas.openxmlformats.org/officeDocument/2006/relationships/customXml" Target="../ink/ink3242.xml"/><Relationship Id="rId46" Type="http://schemas.openxmlformats.org/officeDocument/2006/relationships/image" Target="../media/image413.png"/><Relationship Id="rId67" Type="http://schemas.openxmlformats.org/officeDocument/2006/relationships/customXml" Target="../ink/ink3263.xml"/><Relationship Id="rId116" Type="http://schemas.openxmlformats.org/officeDocument/2006/relationships/image" Target="../media/image448.png"/><Relationship Id="rId20" Type="http://schemas.openxmlformats.org/officeDocument/2006/relationships/image" Target="../media/image238.png"/><Relationship Id="rId41" Type="http://schemas.openxmlformats.org/officeDocument/2006/relationships/customXml" Target="../ink/ink3250.xml"/><Relationship Id="rId62" Type="http://schemas.openxmlformats.org/officeDocument/2006/relationships/image" Target="../media/image421.png"/><Relationship Id="rId83" Type="http://schemas.openxmlformats.org/officeDocument/2006/relationships/customXml" Target="../ink/ink3271.xml"/><Relationship Id="rId88" Type="http://schemas.openxmlformats.org/officeDocument/2006/relationships/image" Target="../media/image434.png"/><Relationship Id="rId111" Type="http://schemas.openxmlformats.org/officeDocument/2006/relationships/customXml" Target="../ink/ink3285.xml"/><Relationship Id="rId132" Type="http://schemas.openxmlformats.org/officeDocument/2006/relationships/image" Target="../media/image456.png"/><Relationship Id="rId15" Type="http://schemas.openxmlformats.org/officeDocument/2006/relationships/customXml" Target="../ink/ink3237.xml"/><Relationship Id="rId36" Type="http://schemas.openxmlformats.org/officeDocument/2006/relationships/image" Target="../media/image406.png"/><Relationship Id="rId57" Type="http://schemas.openxmlformats.org/officeDocument/2006/relationships/customXml" Target="../ink/ink3258.xml"/><Relationship Id="rId106" Type="http://schemas.openxmlformats.org/officeDocument/2006/relationships/image" Target="../media/image443.png"/><Relationship Id="rId127" Type="http://schemas.openxmlformats.org/officeDocument/2006/relationships/customXml" Target="../ink/ink3293.xml"/><Relationship Id="rId10" Type="http://schemas.openxmlformats.org/officeDocument/2006/relationships/image" Target="../media/image233.png"/><Relationship Id="rId31" Type="http://schemas.openxmlformats.org/officeDocument/2006/relationships/customXml" Target="../ink/ink3245.xml"/><Relationship Id="rId52" Type="http://schemas.openxmlformats.org/officeDocument/2006/relationships/image" Target="../media/image416.png"/><Relationship Id="rId73" Type="http://schemas.openxmlformats.org/officeDocument/2006/relationships/customXml" Target="../ink/ink3266.xml"/><Relationship Id="rId78" Type="http://schemas.openxmlformats.org/officeDocument/2006/relationships/image" Target="../media/image429.png"/><Relationship Id="rId94" Type="http://schemas.openxmlformats.org/officeDocument/2006/relationships/image" Target="../media/image437.png"/><Relationship Id="rId99" Type="http://schemas.openxmlformats.org/officeDocument/2006/relationships/customXml" Target="../ink/ink3279.xml"/><Relationship Id="rId101" Type="http://schemas.openxmlformats.org/officeDocument/2006/relationships/customXml" Target="../ink/ink3280.xml"/><Relationship Id="rId122" Type="http://schemas.openxmlformats.org/officeDocument/2006/relationships/image" Target="../media/image451.png"/><Relationship Id="rId4" Type="http://schemas.openxmlformats.org/officeDocument/2006/relationships/image" Target="../media/image230.png"/><Relationship Id="rId9" Type="http://schemas.openxmlformats.org/officeDocument/2006/relationships/customXml" Target="../ink/ink3234.xml"/><Relationship Id="rId26" Type="http://schemas.openxmlformats.org/officeDocument/2006/relationships/image" Target="../media/image241.png"/><Relationship Id="rId47" Type="http://schemas.openxmlformats.org/officeDocument/2006/relationships/customXml" Target="../ink/ink3253.xml"/><Relationship Id="rId68" Type="http://schemas.openxmlformats.org/officeDocument/2006/relationships/image" Target="../media/image424.png"/><Relationship Id="rId89" Type="http://schemas.openxmlformats.org/officeDocument/2006/relationships/customXml" Target="../ink/ink3274.xml"/><Relationship Id="rId112" Type="http://schemas.openxmlformats.org/officeDocument/2006/relationships/image" Target="../media/image446.png"/><Relationship Id="rId133" Type="http://schemas.openxmlformats.org/officeDocument/2006/relationships/customXml" Target="../ink/ink329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0.png"/><Relationship Id="rId18" Type="http://schemas.openxmlformats.org/officeDocument/2006/relationships/customXml" Target="../ink/ink63.xml"/><Relationship Id="rId26" Type="http://schemas.openxmlformats.org/officeDocument/2006/relationships/customXml" Target="../ink/ink67.xml"/><Relationship Id="rId39" Type="http://schemas.openxmlformats.org/officeDocument/2006/relationships/image" Target="../media/image2010.png"/><Relationship Id="rId21" Type="http://schemas.openxmlformats.org/officeDocument/2006/relationships/image" Target="../media/image1110.png"/><Relationship Id="rId34" Type="http://schemas.openxmlformats.org/officeDocument/2006/relationships/customXml" Target="../ink/ink71.xml"/><Relationship Id="rId7" Type="http://schemas.openxmlformats.org/officeDocument/2006/relationships/image" Target="../media/image4100.png"/><Relationship Id="rId12" Type="http://schemas.openxmlformats.org/officeDocument/2006/relationships/customXml" Target="../ink/ink60.xml"/><Relationship Id="rId17" Type="http://schemas.openxmlformats.org/officeDocument/2006/relationships/image" Target="../media/image910.png"/><Relationship Id="rId25" Type="http://schemas.openxmlformats.org/officeDocument/2006/relationships/image" Target="../media/image1310.png"/><Relationship Id="rId33" Type="http://schemas.openxmlformats.org/officeDocument/2006/relationships/image" Target="../media/image1710.png"/><Relationship Id="rId38" Type="http://schemas.openxmlformats.org/officeDocument/2006/relationships/customXml" Target="../ink/ink73.xml"/><Relationship Id="rId2" Type="http://schemas.openxmlformats.org/officeDocument/2006/relationships/customXml" Target="../ink/ink55.xml"/><Relationship Id="rId16" Type="http://schemas.openxmlformats.org/officeDocument/2006/relationships/customXml" Target="../ink/ink62.xml"/><Relationship Id="rId20" Type="http://schemas.openxmlformats.org/officeDocument/2006/relationships/customXml" Target="../ink/ink64.xml"/><Relationship Id="rId29" Type="http://schemas.openxmlformats.org/officeDocument/2006/relationships/image" Target="../media/image15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.xml"/><Relationship Id="rId11" Type="http://schemas.openxmlformats.org/officeDocument/2006/relationships/image" Target="../media/image610.png"/><Relationship Id="rId24" Type="http://schemas.openxmlformats.org/officeDocument/2006/relationships/customXml" Target="../ink/ink66.xml"/><Relationship Id="rId32" Type="http://schemas.openxmlformats.org/officeDocument/2006/relationships/customXml" Target="../ink/ink70.xml"/><Relationship Id="rId37" Type="http://schemas.openxmlformats.org/officeDocument/2006/relationships/image" Target="../media/image1910.png"/><Relationship Id="rId5" Type="http://schemas.openxmlformats.org/officeDocument/2006/relationships/image" Target="../media/image3100.png"/><Relationship Id="rId15" Type="http://schemas.openxmlformats.org/officeDocument/2006/relationships/image" Target="../media/image810.png"/><Relationship Id="rId23" Type="http://schemas.openxmlformats.org/officeDocument/2006/relationships/image" Target="../media/image1210.png"/><Relationship Id="rId28" Type="http://schemas.openxmlformats.org/officeDocument/2006/relationships/customXml" Target="../ink/ink68.xml"/><Relationship Id="rId36" Type="http://schemas.openxmlformats.org/officeDocument/2006/relationships/customXml" Target="../ink/ink72.xml"/><Relationship Id="rId10" Type="http://schemas.openxmlformats.org/officeDocument/2006/relationships/customXml" Target="../ink/ink59.xml"/><Relationship Id="rId19" Type="http://schemas.openxmlformats.org/officeDocument/2006/relationships/image" Target="../media/image1010.png"/><Relationship Id="rId31" Type="http://schemas.openxmlformats.org/officeDocument/2006/relationships/image" Target="../media/image1610.png"/><Relationship Id="rId4" Type="http://schemas.openxmlformats.org/officeDocument/2006/relationships/customXml" Target="../ink/ink56.xml"/><Relationship Id="rId9" Type="http://schemas.openxmlformats.org/officeDocument/2006/relationships/image" Target="../media/image575.png"/><Relationship Id="rId14" Type="http://schemas.openxmlformats.org/officeDocument/2006/relationships/customXml" Target="../ink/ink61.xml"/><Relationship Id="rId22" Type="http://schemas.openxmlformats.org/officeDocument/2006/relationships/customXml" Target="../ink/ink65.xml"/><Relationship Id="rId27" Type="http://schemas.openxmlformats.org/officeDocument/2006/relationships/image" Target="../media/image1410.png"/><Relationship Id="rId30" Type="http://schemas.openxmlformats.org/officeDocument/2006/relationships/customXml" Target="../ink/ink69.xml"/><Relationship Id="rId35" Type="http://schemas.openxmlformats.org/officeDocument/2006/relationships/image" Target="../media/image1810.png"/><Relationship Id="rId8" Type="http://schemas.openxmlformats.org/officeDocument/2006/relationships/customXml" Target="../ink/ink58.xml"/><Relationship Id="rId3" Type="http://schemas.openxmlformats.org/officeDocument/2006/relationships/image" Target="../media/image193.png"/></Relationships>
</file>

<file path=ppt/slides/_rels/slide8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55.xml"/><Relationship Id="rId21" Type="http://schemas.openxmlformats.org/officeDocument/2006/relationships/customXml" Target="../ink/ink3307.xml"/><Relationship Id="rId42" Type="http://schemas.openxmlformats.org/officeDocument/2006/relationships/image" Target="../media/image411.png"/><Relationship Id="rId63" Type="http://schemas.openxmlformats.org/officeDocument/2006/relationships/customXml" Target="../ink/ink3328.xml"/><Relationship Id="rId84" Type="http://schemas.openxmlformats.org/officeDocument/2006/relationships/image" Target="../media/image432.png"/><Relationship Id="rId138" Type="http://schemas.openxmlformats.org/officeDocument/2006/relationships/image" Target="../media/image459.png"/><Relationship Id="rId107" Type="http://schemas.openxmlformats.org/officeDocument/2006/relationships/customXml" Target="../ink/ink3350.xml"/><Relationship Id="rId11" Type="http://schemas.openxmlformats.org/officeDocument/2006/relationships/customXml" Target="../ink/ink3302.xml"/><Relationship Id="rId32" Type="http://schemas.openxmlformats.org/officeDocument/2006/relationships/image" Target="../media/image404.png"/><Relationship Id="rId53" Type="http://schemas.openxmlformats.org/officeDocument/2006/relationships/customXml" Target="../ink/ink3323.xml"/><Relationship Id="rId74" Type="http://schemas.openxmlformats.org/officeDocument/2006/relationships/image" Target="../media/image427.png"/><Relationship Id="rId128" Type="http://schemas.openxmlformats.org/officeDocument/2006/relationships/image" Target="../media/image454.png"/><Relationship Id="rId5" Type="http://schemas.openxmlformats.org/officeDocument/2006/relationships/customXml" Target="../ink/ink3299.xml"/><Relationship Id="rId90" Type="http://schemas.openxmlformats.org/officeDocument/2006/relationships/image" Target="../media/image435.png"/><Relationship Id="rId95" Type="http://schemas.openxmlformats.org/officeDocument/2006/relationships/customXml" Target="../ink/ink3344.xml"/><Relationship Id="rId22" Type="http://schemas.openxmlformats.org/officeDocument/2006/relationships/image" Target="../media/image239.png"/><Relationship Id="rId27" Type="http://schemas.openxmlformats.org/officeDocument/2006/relationships/customXml" Target="../ink/ink3310.xml"/><Relationship Id="rId43" Type="http://schemas.openxmlformats.org/officeDocument/2006/relationships/customXml" Target="../ink/ink3318.xml"/><Relationship Id="rId48" Type="http://schemas.openxmlformats.org/officeDocument/2006/relationships/image" Target="../media/image414.png"/><Relationship Id="rId64" Type="http://schemas.openxmlformats.org/officeDocument/2006/relationships/image" Target="../media/image422.png"/><Relationship Id="rId69" Type="http://schemas.openxmlformats.org/officeDocument/2006/relationships/customXml" Target="../ink/ink3331.xml"/><Relationship Id="rId113" Type="http://schemas.openxmlformats.org/officeDocument/2006/relationships/customXml" Target="../ink/ink3353.xml"/><Relationship Id="rId118" Type="http://schemas.openxmlformats.org/officeDocument/2006/relationships/image" Target="../media/image449.png"/><Relationship Id="rId134" Type="http://schemas.openxmlformats.org/officeDocument/2006/relationships/image" Target="../media/image457.png"/><Relationship Id="rId139" Type="http://schemas.openxmlformats.org/officeDocument/2006/relationships/customXml" Target="../ink/ink3366.xml"/><Relationship Id="rId80" Type="http://schemas.openxmlformats.org/officeDocument/2006/relationships/image" Target="../media/image430.png"/><Relationship Id="rId85" Type="http://schemas.openxmlformats.org/officeDocument/2006/relationships/customXml" Target="../ink/ink3339.xml"/><Relationship Id="rId12" Type="http://schemas.openxmlformats.org/officeDocument/2006/relationships/image" Target="../media/image234.png"/><Relationship Id="rId17" Type="http://schemas.openxmlformats.org/officeDocument/2006/relationships/customXml" Target="../ink/ink3305.xml"/><Relationship Id="rId33" Type="http://schemas.openxmlformats.org/officeDocument/2006/relationships/customXml" Target="../ink/ink3313.xml"/><Relationship Id="rId38" Type="http://schemas.openxmlformats.org/officeDocument/2006/relationships/image" Target="../media/image407.png"/><Relationship Id="rId59" Type="http://schemas.openxmlformats.org/officeDocument/2006/relationships/customXml" Target="../ink/ink3326.xml"/><Relationship Id="rId103" Type="http://schemas.openxmlformats.org/officeDocument/2006/relationships/customXml" Target="../ink/ink3348.xml"/><Relationship Id="rId108" Type="http://schemas.openxmlformats.org/officeDocument/2006/relationships/image" Target="../media/image444.png"/><Relationship Id="rId124" Type="http://schemas.openxmlformats.org/officeDocument/2006/relationships/image" Target="../media/image452.png"/><Relationship Id="rId129" Type="http://schemas.openxmlformats.org/officeDocument/2006/relationships/customXml" Target="../ink/ink3361.xml"/><Relationship Id="rId54" Type="http://schemas.openxmlformats.org/officeDocument/2006/relationships/image" Target="../media/image417.png"/><Relationship Id="rId70" Type="http://schemas.openxmlformats.org/officeDocument/2006/relationships/image" Target="../media/image425.png"/><Relationship Id="rId75" Type="http://schemas.openxmlformats.org/officeDocument/2006/relationships/customXml" Target="../ink/ink3334.xml"/><Relationship Id="rId91" Type="http://schemas.openxmlformats.org/officeDocument/2006/relationships/customXml" Target="../ink/ink3342.xml"/><Relationship Id="rId96" Type="http://schemas.openxmlformats.org/officeDocument/2006/relationships/image" Target="../media/image438.png"/><Relationship Id="rId140" Type="http://schemas.openxmlformats.org/officeDocument/2006/relationships/image" Target="../media/image460.png"/><Relationship Id="rId145" Type="http://schemas.openxmlformats.org/officeDocument/2006/relationships/customXml" Target="../ink/ink33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23" Type="http://schemas.openxmlformats.org/officeDocument/2006/relationships/customXml" Target="../ink/ink3308.xml"/><Relationship Id="rId28" Type="http://schemas.openxmlformats.org/officeDocument/2006/relationships/image" Target="../media/image402.png"/><Relationship Id="rId49" Type="http://schemas.openxmlformats.org/officeDocument/2006/relationships/customXml" Target="../ink/ink3321.xml"/><Relationship Id="rId114" Type="http://schemas.openxmlformats.org/officeDocument/2006/relationships/image" Target="../media/image447.png"/><Relationship Id="rId119" Type="http://schemas.openxmlformats.org/officeDocument/2006/relationships/customXml" Target="../ink/ink3356.xml"/><Relationship Id="rId44" Type="http://schemas.openxmlformats.org/officeDocument/2006/relationships/image" Target="../media/image412.png"/><Relationship Id="rId60" Type="http://schemas.openxmlformats.org/officeDocument/2006/relationships/image" Target="../media/image420.png"/><Relationship Id="rId65" Type="http://schemas.openxmlformats.org/officeDocument/2006/relationships/customXml" Target="../ink/ink3329.xml"/><Relationship Id="rId81" Type="http://schemas.openxmlformats.org/officeDocument/2006/relationships/customXml" Target="../ink/ink3337.xml"/><Relationship Id="rId86" Type="http://schemas.openxmlformats.org/officeDocument/2006/relationships/image" Target="../media/image433.png"/><Relationship Id="rId130" Type="http://schemas.openxmlformats.org/officeDocument/2006/relationships/image" Target="../media/image455.png"/><Relationship Id="rId135" Type="http://schemas.openxmlformats.org/officeDocument/2006/relationships/customXml" Target="../ink/ink3364.xml"/><Relationship Id="rId13" Type="http://schemas.openxmlformats.org/officeDocument/2006/relationships/customXml" Target="../ink/ink3303.xml"/><Relationship Id="rId18" Type="http://schemas.openxmlformats.org/officeDocument/2006/relationships/image" Target="../media/image237.png"/><Relationship Id="rId39" Type="http://schemas.openxmlformats.org/officeDocument/2006/relationships/customXml" Target="../ink/ink3316.xml"/><Relationship Id="rId109" Type="http://schemas.openxmlformats.org/officeDocument/2006/relationships/customXml" Target="../ink/ink3351.xml"/><Relationship Id="rId34" Type="http://schemas.openxmlformats.org/officeDocument/2006/relationships/image" Target="../media/image405.png"/><Relationship Id="rId50" Type="http://schemas.openxmlformats.org/officeDocument/2006/relationships/image" Target="../media/image415.png"/><Relationship Id="rId55" Type="http://schemas.openxmlformats.org/officeDocument/2006/relationships/customXml" Target="../ink/ink3324.xml"/><Relationship Id="rId76" Type="http://schemas.openxmlformats.org/officeDocument/2006/relationships/image" Target="../media/image428.png"/><Relationship Id="rId97" Type="http://schemas.openxmlformats.org/officeDocument/2006/relationships/customXml" Target="../ink/ink3345.xml"/><Relationship Id="rId104" Type="http://schemas.openxmlformats.org/officeDocument/2006/relationships/image" Target="../media/image442.png"/><Relationship Id="rId120" Type="http://schemas.openxmlformats.org/officeDocument/2006/relationships/image" Target="../media/image450.png"/><Relationship Id="rId125" Type="http://schemas.openxmlformats.org/officeDocument/2006/relationships/customXml" Target="../ink/ink3359.xml"/><Relationship Id="rId141" Type="http://schemas.openxmlformats.org/officeDocument/2006/relationships/customXml" Target="../ink/ink3367.xml"/><Relationship Id="rId146" Type="http://schemas.openxmlformats.org/officeDocument/2006/relationships/image" Target="../media/image463.png"/><Relationship Id="rId7" Type="http://schemas.openxmlformats.org/officeDocument/2006/relationships/customXml" Target="../ink/ink3300.xml"/><Relationship Id="rId71" Type="http://schemas.openxmlformats.org/officeDocument/2006/relationships/customXml" Target="../ink/ink3332.xml"/><Relationship Id="rId92" Type="http://schemas.openxmlformats.org/officeDocument/2006/relationships/image" Target="../media/image436.png"/><Relationship Id="rId2" Type="http://schemas.openxmlformats.org/officeDocument/2006/relationships/image" Target="../media/image228.png"/><Relationship Id="rId29" Type="http://schemas.openxmlformats.org/officeDocument/2006/relationships/customXml" Target="../ink/ink3311.xml"/><Relationship Id="rId24" Type="http://schemas.openxmlformats.org/officeDocument/2006/relationships/image" Target="../media/image240.png"/><Relationship Id="rId40" Type="http://schemas.openxmlformats.org/officeDocument/2006/relationships/image" Target="../media/image410.png"/><Relationship Id="rId45" Type="http://schemas.openxmlformats.org/officeDocument/2006/relationships/customXml" Target="../ink/ink3319.xml"/><Relationship Id="rId66" Type="http://schemas.openxmlformats.org/officeDocument/2006/relationships/image" Target="../media/image423.png"/><Relationship Id="rId87" Type="http://schemas.openxmlformats.org/officeDocument/2006/relationships/customXml" Target="../ink/ink3340.xml"/><Relationship Id="rId110" Type="http://schemas.openxmlformats.org/officeDocument/2006/relationships/image" Target="../media/image445.png"/><Relationship Id="rId115" Type="http://schemas.openxmlformats.org/officeDocument/2006/relationships/customXml" Target="../ink/ink3354.xml"/><Relationship Id="rId131" Type="http://schemas.openxmlformats.org/officeDocument/2006/relationships/customXml" Target="../ink/ink3362.xml"/><Relationship Id="rId136" Type="http://schemas.openxmlformats.org/officeDocument/2006/relationships/image" Target="../media/image458.png"/><Relationship Id="rId61" Type="http://schemas.openxmlformats.org/officeDocument/2006/relationships/customXml" Target="../ink/ink3327.xml"/><Relationship Id="rId82" Type="http://schemas.openxmlformats.org/officeDocument/2006/relationships/image" Target="../media/image431.png"/><Relationship Id="rId19" Type="http://schemas.openxmlformats.org/officeDocument/2006/relationships/customXml" Target="../ink/ink3306.xml"/><Relationship Id="rId14" Type="http://schemas.openxmlformats.org/officeDocument/2006/relationships/image" Target="../media/image235.png"/><Relationship Id="rId30" Type="http://schemas.openxmlformats.org/officeDocument/2006/relationships/image" Target="../media/image403.png"/><Relationship Id="rId35" Type="http://schemas.openxmlformats.org/officeDocument/2006/relationships/customXml" Target="../ink/ink3314.xml"/><Relationship Id="rId56" Type="http://schemas.openxmlformats.org/officeDocument/2006/relationships/image" Target="../media/image418.png"/><Relationship Id="rId77" Type="http://schemas.openxmlformats.org/officeDocument/2006/relationships/customXml" Target="../ink/ink3335.xml"/><Relationship Id="rId100" Type="http://schemas.openxmlformats.org/officeDocument/2006/relationships/image" Target="../media/image440.png"/><Relationship Id="rId105" Type="http://schemas.openxmlformats.org/officeDocument/2006/relationships/customXml" Target="../ink/ink3349.xml"/><Relationship Id="rId126" Type="http://schemas.openxmlformats.org/officeDocument/2006/relationships/image" Target="../media/image453.png"/><Relationship Id="rId8" Type="http://schemas.openxmlformats.org/officeDocument/2006/relationships/image" Target="../media/image232.png"/><Relationship Id="rId51" Type="http://schemas.openxmlformats.org/officeDocument/2006/relationships/customXml" Target="../ink/ink3322.xml"/><Relationship Id="rId72" Type="http://schemas.openxmlformats.org/officeDocument/2006/relationships/image" Target="../media/image426.png"/><Relationship Id="rId93" Type="http://schemas.openxmlformats.org/officeDocument/2006/relationships/customXml" Target="../ink/ink3343.xml"/><Relationship Id="rId98" Type="http://schemas.openxmlformats.org/officeDocument/2006/relationships/image" Target="../media/image439.png"/><Relationship Id="rId121" Type="http://schemas.openxmlformats.org/officeDocument/2006/relationships/customXml" Target="../ink/ink3357.xml"/><Relationship Id="rId142" Type="http://schemas.openxmlformats.org/officeDocument/2006/relationships/image" Target="../media/image461.png"/><Relationship Id="rId3" Type="http://schemas.openxmlformats.org/officeDocument/2006/relationships/customXml" Target="../ink/ink3298.xml"/><Relationship Id="rId25" Type="http://schemas.openxmlformats.org/officeDocument/2006/relationships/customXml" Target="../ink/ink3309.xml"/><Relationship Id="rId46" Type="http://schemas.openxmlformats.org/officeDocument/2006/relationships/image" Target="../media/image413.png"/><Relationship Id="rId67" Type="http://schemas.openxmlformats.org/officeDocument/2006/relationships/customXml" Target="../ink/ink3330.xml"/><Relationship Id="rId116" Type="http://schemas.openxmlformats.org/officeDocument/2006/relationships/image" Target="../media/image448.png"/><Relationship Id="rId137" Type="http://schemas.openxmlformats.org/officeDocument/2006/relationships/customXml" Target="../ink/ink3365.xml"/><Relationship Id="rId20" Type="http://schemas.openxmlformats.org/officeDocument/2006/relationships/image" Target="../media/image238.png"/><Relationship Id="rId41" Type="http://schemas.openxmlformats.org/officeDocument/2006/relationships/customXml" Target="../ink/ink3317.xml"/><Relationship Id="rId62" Type="http://schemas.openxmlformats.org/officeDocument/2006/relationships/image" Target="../media/image421.png"/><Relationship Id="rId83" Type="http://schemas.openxmlformats.org/officeDocument/2006/relationships/customXml" Target="../ink/ink3338.xml"/><Relationship Id="rId88" Type="http://schemas.openxmlformats.org/officeDocument/2006/relationships/image" Target="../media/image434.png"/><Relationship Id="rId111" Type="http://schemas.openxmlformats.org/officeDocument/2006/relationships/customXml" Target="../ink/ink3352.xml"/><Relationship Id="rId132" Type="http://schemas.openxmlformats.org/officeDocument/2006/relationships/image" Target="../media/image456.png"/><Relationship Id="rId15" Type="http://schemas.openxmlformats.org/officeDocument/2006/relationships/customXml" Target="../ink/ink3304.xml"/><Relationship Id="rId36" Type="http://schemas.openxmlformats.org/officeDocument/2006/relationships/image" Target="../media/image406.png"/><Relationship Id="rId57" Type="http://schemas.openxmlformats.org/officeDocument/2006/relationships/customXml" Target="../ink/ink3325.xml"/><Relationship Id="rId106" Type="http://schemas.openxmlformats.org/officeDocument/2006/relationships/image" Target="../media/image443.png"/><Relationship Id="rId127" Type="http://schemas.openxmlformats.org/officeDocument/2006/relationships/customXml" Target="../ink/ink3360.xml"/><Relationship Id="rId10" Type="http://schemas.openxmlformats.org/officeDocument/2006/relationships/image" Target="../media/image233.png"/><Relationship Id="rId31" Type="http://schemas.openxmlformats.org/officeDocument/2006/relationships/customXml" Target="../ink/ink3312.xml"/><Relationship Id="rId52" Type="http://schemas.openxmlformats.org/officeDocument/2006/relationships/image" Target="../media/image416.png"/><Relationship Id="rId73" Type="http://schemas.openxmlformats.org/officeDocument/2006/relationships/customXml" Target="../ink/ink3333.xml"/><Relationship Id="rId78" Type="http://schemas.openxmlformats.org/officeDocument/2006/relationships/image" Target="../media/image429.png"/><Relationship Id="rId94" Type="http://schemas.openxmlformats.org/officeDocument/2006/relationships/image" Target="../media/image437.png"/><Relationship Id="rId99" Type="http://schemas.openxmlformats.org/officeDocument/2006/relationships/customXml" Target="../ink/ink3346.xml"/><Relationship Id="rId101" Type="http://schemas.openxmlformats.org/officeDocument/2006/relationships/customXml" Target="../ink/ink3347.xml"/><Relationship Id="rId122" Type="http://schemas.openxmlformats.org/officeDocument/2006/relationships/image" Target="../media/image451.png"/><Relationship Id="rId143" Type="http://schemas.openxmlformats.org/officeDocument/2006/relationships/customXml" Target="../ink/ink3368.xml"/><Relationship Id="rId4" Type="http://schemas.openxmlformats.org/officeDocument/2006/relationships/image" Target="../media/image230.png"/><Relationship Id="rId9" Type="http://schemas.openxmlformats.org/officeDocument/2006/relationships/customXml" Target="../ink/ink3301.xml"/><Relationship Id="rId26" Type="http://schemas.openxmlformats.org/officeDocument/2006/relationships/image" Target="../media/image241.png"/><Relationship Id="rId47" Type="http://schemas.openxmlformats.org/officeDocument/2006/relationships/customXml" Target="../ink/ink3320.xml"/><Relationship Id="rId68" Type="http://schemas.openxmlformats.org/officeDocument/2006/relationships/image" Target="../media/image424.png"/><Relationship Id="rId89" Type="http://schemas.openxmlformats.org/officeDocument/2006/relationships/customXml" Target="../ink/ink3341.xml"/><Relationship Id="rId112" Type="http://schemas.openxmlformats.org/officeDocument/2006/relationships/image" Target="../media/image446.png"/><Relationship Id="rId133" Type="http://schemas.openxmlformats.org/officeDocument/2006/relationships/customXml" Target="../ink/ink3363.xml"/><Relationship Id="rId16" Type="http://schemas.openxmlformats.org/officeDocument/2006/relationships/image" Target="../media/image236.png"/><Relationship Id="rId37" Type="http://schemas.openxmlformats.org/officeDocument/2006/relationships/customXml" Target="../ink/ink3315.xml"/><Relationship Id="rId58" Type="http://schemas.openxmlformats.org/officeDocument/2006/relationships/image" Target="../media/image419.png"/><Relationship Id="rId79" Type="http://schemas.openxmlformats.org/officeDocument/2006/relationships/customXml" Target="../ink/ink3336.xml"/><Relationship Id="rId102" Type="http://schemas.openxmlformats.org/officeDocument/2006/relationships/image" Target="../media/image441.png"/><Relationship Id="rId123" Type="http://schemas.openxmlformats.org/officeDocument/2006/relationships/customXml" Target="../ink/ink3358.xml"/><Relationship Id="rId144" Type="http://schemas.openxmlformats.org/officeDocument/2006/relationships/image" Target="../media/image462.png"/></Relationships>
</file>

<file path=ppt/slides/_rels/slide8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27.xml"/><Relationship Id="rId21" Type="http://schemas.openxmlformats.org/officeDocument/2006/relationships/customXml" Target="../ink/ink3379.xml"/><Relationship Id="rId42" Type="http://schemas.openxmlformats.org/officeDocument/2006/relationships/image" Target="../media/image411.png"/><Relationship Id="rId63" Type="http://schemas.openxmlformats.org/officeDocument/2006/relationships/customXml" Target="../ink/ink3400.xml"/><Relationship Id="rId84" Type="http://schemas.openxmlformats.org/officeDocument/2006/relationships/image" Target="../media/image432.png"/><Relationship Id="rId138" Type="http://schemas.openxmlformats.org/officeDocument/2006/relationships/image" Target="../media/image459.png"/><Relationship Id="rId107" Type="http://schemas.openxmlformats.org/officeDocument/2006/relationships/customXml" Target="../ink/ink3422.xml"/><Relationship Id="rId11" Type="http://schemas.openxmlformats.org/officeDocument/2006/relationships/customXml" Target="../ink/ink3374.xml"/><Relationship Id="rId32" Type="http://schemas.openxmlformats.org/officeDocument/2006/relationships/image" Target="../media/image404.png"/><Relationship Id="rId53" Type="http://schemas.openxmlformats.org/officeDocument/2006/relationships/customXml" Target="../ink/ink3395.xml"/><Relationship Id="rId74" Type="http://schemas.openxmlformats.org/officeDocument/2006/relationships/image" Target="../media/image427.png"/><Relationship Id="rId128" Type="http://schemas.openxmlformats.org/officeDocument/2006/relationships/image" Target="../media/image454.png"/><Relationship Id="rId149" Type="http://schemas.openxmlformats.org/officeDocument/2006/relationships/customXml" Target="../ink/ink3443.xml"/><Relationship Id="rId5" Type="http://schemas.openxmlformats.org/officeDocument/2006/relationships/customXml" Target="../ink/ink3371.xml"/><Relationship Id="rId95" Type="http://schemas.openxmlformats.org/officeDocument/2006/relationships/customXml" Target="../ink/ink3416.xml"/><Relationship Id="rId22" Type="http://schemas.openxmlformats.org/officeDocument/2006/relationships/image" Target="../media/image239.png"/><Relationship Id="rId43" Type="http://schemas.openxmlformats.org/officeDocument/2006/relationships/customXml" Target="../ink/ink3390.xml"/><Relationship Id="rId64" Type="http://schemas.openxmlformats.org/officeDocument/2006/relationships/image" Target="../media/image422.png"/><Relationship Id="rId118" Type="http://schemas.openxmlformats.org/officeDocument/2006/relationships/image" Target="../media/image449.png"/><Relationship Id="rId139" Type="http://schemas.openxmlformats.org/officeDocument/2006/relationships/customXml" Target="../ink/ink3438.xml"/><Relationship Id="rId80" Type="http://schemas.openxmlformats.org/officeDocument/2006/relationships/image" Target="../media/image430.png"/><Relationship Id="rId85" Type="http://schemas.openxmlformats.org/officeDocument/2006/relationships/customXml" Target="../ink/ink3411.xml"/><Relationship Id="rId150" Type="http://schemas.openxmlformats.org/officeDocument/2006/relationships/customXml" Target="../ink/ink3444.xml"/><Relationship Id="rId155" Type="http://schemas.openxmlformats.org/officeDocument/2006/relationships/image" Target="../media/image467.png"/><Relationship Id="rId12" Type="http://schemas.openxmlformats.org/officeDocument/2006/relationships/image" Target="../media/image234.png"/><Relationship Id="rId17" Type="http://schemas.openxmlformats.org/officeDocument/2006/relationships/customXml" Target="../ink/ink3377.xml"/><Relationship Id="rId33" Type="http://schemas.openxmlformats.org/officeDocument/2006/relationships/customXml" Target="../ink/ink3385.xml"/><Relationship Id="rId38" Type="http://schemas.openxmlformats.org/officeDocument/2006/relationships/image" Target="../media/image407.png"/><Relationship Id="rId59" Type="http://schemas.openxmlformats.org/officeDocument/2006/relationships/customXml" Target="../ink/ink3398.xml"/><Relationship Id="rId103" Type="http://schemas.openxmlformats.org/officeDocument/2006/relationships/customXml" Target="../ink/ink3420.xml"/><Relationship Id="rId108" Type="http://schemas.openxmlformats.org/officeDocument/2006/relationships/image" Target="../media/image444.png"/><Relationship Id="rId124" Type="http://schemas.openxmlformats.org/officeDocument/2006/relationships/image" Target="../media/image452.png"/><Relationship Id="rId129" Type="http://schemas.openxmlformats.org/officeDocument/2006/relationships/customXml" Target="../ink/ink3433.xml"/><Relationship Id="rId54" Type="http://schemas.openxmlformats.org/officeDocument/2006/relationships/image" Target="../media/image417.png"/><Relationship Id="rId70" Type="http://schemas.openxmlformats.org/officeDocument/2006/relationships/image" Target="../media/image425.png"/><Relationship Id="rId75" Type="http://schemas.openxmlformats.org/officeDocument/2006/relationships/customXml" Target="../ink/ink3406.xml"/><Relationship Id="rId91" Type="http://schemas.openxmlformats.org/officeDocument/2006/relationships/customXml" Target="../ink/ink3414.xml"/><Relationship Id="rId96" Type="http://schemas.openxmlformats.org/officeDocument/2006/relationships/image" Target="../media/image438.png"/><Relationship Id="rId140" Type="http://schemas.openxmlformats.org/officeDocument/2006/relationships/image" Target="../media/image460.png"/><Relationship Id="rId145" Type="http://schemas.openxmlformats.org/officeDocument/2006/relationships/customXml" Target="../ink/ink34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23" Type="http://schemas.openxmlformats.org/officeDocument/2006/relationships/customXml" Target="../ink/ink3380.xml"/><Relationship Id="rId28" Type="http://schemas.openxmlformats.org/officeDocument/2006/relationships/image" Target="../media/image402.png"/><Relationship Id="rId49" Type="http://schemas.openxmlformats.org/officeDocument/2006/relationships/customXml" Target="../ink/ink3393.xml"/><Relationship Id="rId114" Type="http://schemas.openxmlformats.org/officeDocument/2006/relationships/image" Target="../media/image447.png"/><Relationship Id="rId119" Type="http://schemas.openxmlformats.org/officeDocument/2006/relationships/customXml" Target="../ink/ink3428.xml"/><Relationship Id="rId44" Type="http://schemas.openxmlformats.org/officeDocument/2006/relationships/image" Target="../media/image412.png"/><Relationship Id="rId60" Type="http://schemas.openxmlformats.org/officeDocument/2006/relationships/image" Target="../media/image420.png"/><Relationship Id="rId65" Type="http://schemas.openxmlformats.org/officeDocument/2006/relationships/customXml" Target="../ink/ink3401.xml"/><Relationship Id="rId81" Type="http://schemas.openxmlformats.org/officeDocument/2006/relationships/customXml" Target="../ink/ink3409.xml"/><Relationship Id="rId86" Type="http://schemas.openxmlformats.org/officeDocument/2006/relationships/image" Target="../media/image433.png"/><Relationship Id="rId130" Type="http://schemas.openxmlformats.org/officeDocument/2006/relationships/image" Target="../media/image455.png"/><Relationship Id="rId135" Type="http://schemas.openxmlformats.org/officeDocument/2006/relationships/customXml" Target="../ink/ink3436.xml"/><Relationship Id="rId151" Type="http://schemas.openxmlformats.org/officeDocument/2006/relationships/image" Target="../media/image465.png"/><Relationship Id="rId156" Type="http://schemas.openxmlformats.org/officeDocument/2006/relationships/customXml" Target="../ink/ink3447.xml"/><Relationship Id="rId13" Type="http://schemas.openxmlformats.org/officeDocument/2006/relationships/customXml" Target="../ink/ink3375.xml"/><Relationship Id="rId18" Type="http://schemas.openxmlformats.org/officeDocument/2006/relationships/image" Target="../media/image237.png"/><Relationship Id="rId39" Type="http://schemas.openxmlformats.org/officeDocument/2006/relationships/customXml" Target="../ink/ink3388.xml"/><Relationship Id="rId109" Type="http://schemas.openxmlformats.org/officeDocument/2006/relationships/customXml" Target="../ink/ink3423.xml"/><Relationship Id="rId34" Type="http://schemas.openxmlformats.org/officeDocument/2006/relationships/image" Target="../media/image405.png"/><Relationship Id="rId50" Type="http://schemas.openxmlformats.org/officeDocument/2006/relationships/image" Target="../media/image415.png"/><Relationship Id="rId55" Type="http://schemas.openxmlformats.org/officeDocument/2006/relationships/customXml" Target="../ink/ink3396.xml"/><Relationship Id="rId76" Type="http://schemas.openxmlformats.org/officeDocument/2006/relationships/image" Target="../media/image428.png"/><Relationship Id="rId97" Type="http://schemas.openxmlformats.org/officeDocument/2006/relationships/customXml" Target="../ink/ink3417.xml"/><Relationship Id="rId104" Type="http://schemas.openxmlformats.org/officeDocument/2006/relationships/image" Target="../media/image442.png"/><Relationship Id="rId120" Type="http://schemas.openxmlformats.org/officeDocument/2006/relationships/image" Target="../media/image450.png"/><Relationship Id="rId125" Type="http://schemas.openxmlformats.org/officeDocument/2006/relationships/customXml" Target="../ink/ink3431.xml"/><Relationship Id="rId141" Type="http://schemas.openxmlformats.org/officeDocument/2006/relationships/customXml" Target="../ink/ink3439.xml"/><Relationship Id="rId146" Type="http://schemas.openxmlformats.org/officeDocument/2006/relationships/image" Target="../media/image463.png"/><Relationship Id="rId7" Type="http://schemas.openxmlformats.org/officeDocument/2006/relationships/customXml" Target="../ink/ink3372.xml"/><Relationship Id="rId71" Type="http://schemas.openxmlformats.org/officeDocument/2006/relationships/customXml" Target="../ink/ink3404.xml"/><Relationship Id="rId92" Type="http://schemas.openxmlformats.org/officeDocument/2006/relationships/image" Target="../media/image436.png"/><Relationship Id="rId2" Type="http://schemas.openxmlformats.org/officeDocument/2006/relationships/image" Target="../media/image228.png"/><Relationship Id="rId29" Type="http://schemas.openxmlformats.org/officeDocument/2006/relationships/customXml" Target="../ink/ink3383.xml"/><Relationship Id="rId24" Type="http://schemas.openxmlformats.org/officeDocument/2006/relationships/image" Target="../media/image240.png"/><Relationship Id="rId40" Type="http://schemas.openxmlformats.org/officeDocument/2006/relationships/image" Target="../media/image410.png"/><Relationship Id="rId45" Type="http://schemas.openxmlformats.org/officeDocument/2006/relationships/customXml" Target="../ink/ink3391.xml"/><Relationship Id="rId66" Type="http://schemas.openxmlformats.org/officeDocument/2006/relationships/image" Target="../media/image423.png"/><Relationship Id="rId87" Type="http://schemas.openxmlformats.org/officeDocument/2006/relationships/customXml" Target="../ink/ink3412.xml"/><Relationship Id="rId110" Type="http://schemas.openxmlformats.org/officeDocument/2006/relationships/image" Target="../media/image445.png"/><Relationship Id="rId115" Type="http://schemas.openxmlformats.org/officeDocument/2006/relationships/customXml" Target="../ink/ink3426.xml"/><Relationship Id="rId131" Type="http://schemas.openxmlformats.org/officeDocument/2006/relationships/customXml" Target="../ink/ink3434.xml"/><Relationship Id="rId136" Type="http://schemas.openxmlformats.org/officeDocument/2006/relationships/image" Target="../media/image458.png"/><Relationship Id="rId157" Type="http://schemas.openxmlformats.org/officeDocument/2006/relationships/image" Target="../media/image468.png"/><Relationship Id="rId61" Type="http://schemas.openxmlformats.org/officeDocument/2006/relationships/customXml" Target="../ink/ink3399.xml"/><Relationship Id="rId82" Type="http://schemas.openxmlformats.org/officeDocument/2006/relationships/image" Target="../media/image431.png"/><Relationship Id="rId152" Type="http://schemas.openxmlformats.org/officeDocument/2006/relationships/customXml" Target="../ink/ink3445.xml"/><Relationship Id="rId19" Type="http://schemas.openxmlformats.org/officeDocument/2006/relationships/customXml" Target="../ink/ink3378.xml"/><Relationship Id="rId14" Type="http://schemas.openxmlformats.org/officeDocument/2006/relationships/image" Target="../media/image235.png"/><Relationship Id="rId30" Type="http://schemas.openxmlformats.org/officeDocument/2006/relationships/image" Target="../media/image403.png"/><Relationship Id="rId35" Type="http://schemas.openxmlformats.org/officeDocument/2006/relationships/customXml" Target="../ink/ink3386.xml"/><Relationship Id="rId56" Type="http://schemas.openxmlformats.org/officeDocument/2006/relationships/image" Target="../media/image418.png"/><Relationship Id="rId77" Type="http://schemas.openxmlformats.org/officeDocument/2006/relationships/customXml" Target="../ink/ink3407.xml"/><Relationship Id="rId100" Type="http://schemas.openxmlformats.org/officeDocument/2006/relationships/image" Target="../media/image440.png"/><Relationship Id="rId105" Type="http://schemas.openxmlformats.org/officeDocument/2006/relationships/customXml" Target="../ink/ink3421.xml"/><Relationship Id="rId126" Type="http://schemas.openxmlformats.org/officeDocument/2006/relationships/image" Target="../media/image453.png"/><Relationship Id="rId147" Type="http://schemas.openxmlformats.org/officeDocument/2006/relationships/customXml" Target="../ink/ink3442.xml"/><Relationship Id="rId8" Type="http://schemas.openxmlformats.org/officeDocument/2006/relationships/image" Target="../media/image232.png"/><Relationship Id="rId51" Type="http://schemas.openxmlformats.org/officeDocument/2006/relationships/customXml" Target="../ink/ink3394.xml"/><Relationship Id="rId72" Type="http://schemas.openxmlformats.org/officeDocument/2006/relationships/image" Target="../media/image426.png"/><Relationship Id="rId93" Type="http://schemas.openxmlformats.org/officeDocument/2006/relationships/customXml" Target="../ink/ink3415.xml"/><Relationship Id="rId98" Type="http://schemas.openxmlformats.org/officeDocument/2006/relationships/image" Target="../media/image439.png"/><Relationship Id="rId121" Type="http://schemas.openxmlformats.org/officeDocument/2006/relationships/customXml" Target="../ink/ink3429.xml"/><Relationship Id="rId142" Type="http://schemas.openxmlformats.org/officeDocument/2006/relationships/image" Target="../media/image461.png"/><Relationship Id="rId3" Type="http://schemas.openxmlformats.org/officeDocument/2006/relationships/customXml" Target="../ink/ink3370.xml"/><Relationship Id="rId25" Type="http://schemas.openxmlformats.org/officeDocument/2006/relationships/customXml" Target="../ink/ink3381.xml"/><Relationship Id="rId46" Type="http://schemas.openxmlformats.org/officeDocument/2006/relationships/image" Target="../media/image413.png"/><Relationship Id="rId67" Type="http://schemas.openxmlformats.org/officeDocument/2006/relationships/customXml" Target="../ink/ink3402.xml"/><Relationship Id="rId116" Type="http://schemas.openxmlformats.org/officeDocument/2006/relationships/image" Target="../media/image448.png"/><Relationship Id="rId137" Type="http://schemas.openxmlformats.org/officeDocument/2006/relationships/customXml" Target="../ink/ink3437.xml"/><Relationship Id="rId20" Type="http://schemas.openxmlformats.org/officeDocument/2006/relationships/image" Target="../media/image238.png"/><Relationship Id="rId41" Type="http://schemas.openxmlformats.org/officeDocument/2006/relationships/customXml" Target="../ink/ink3389.xml"/><Relationship Id="rId62" Type="http://schemas.openxmlformats.org/officeDocument/2006/relationships/image" Target="../media/image421.png"/><Relationship Id="rId83" Type="http://schemas.openxmlformats.org/officeDocument/2006/relationships/customXml" Target="../ink/ink3410.xml"/><Relationship Id="rId88" Type="http://schemas.openxmlformats.org/officeDocument/2006/relationships/image" Target="../media/image434.png"/><Relationship Id="rId111" Type="http://schemas.openxmlformats.org/officeDocument/2006/relationships/customXml" Target="../ink/ink3424.xml"/><Relationship Id="rId132" Type="http://schemas.openxmlformats.org/officeDocument/2006/relationships/image" Target="../media/image456.png"/><Relationship Id="rId153" Type="http://schemas.openxmlformats.org/officeDocument/2006/relationships/image" Target="../media/image466.png"/><Relationship Id="rId15" Type="http://schemas.openxmlformats.org/officeDocument/2006/relationships/customXml" Target="../ink/ink3376.xml"/><Relationship Id="rId36" Type="http://schemas.openxmlformats.org/officeDocument/2006/relationships/image" Target="../media/image406.png"/><Relationship Id="rId57" Type="http://schemas.openxmlformats.org/officeDocument/2006/relationships/customXml" Target="../ink/ink3397.xml"/><Relationship Id="rId106" Type="http://schemas.openxmlformats.org/officeDocument/2006/relationships/image" Target="../media/image443.png"/><Relationship Id="rId127" Type="http://schemas.openxmlformats.org/officeDocument/2006/relationships/customXml" Target="../ink/ink3432.xml"/><Relationship Id="rId10" Type="http://schemas.openxmlformats.org/officeDocument/2006/relationships/image" Target="../media/image233.png"/><Relationship Id="rId31" Type="http://schemas.openxmlformats.org/officeDocument/2006/relationships/customXml" Target="../ink/ink3384.xml"/><Relationship Id="rId52" Type="http://schemas.openxmlformats.org/officeDocument/2006/relationships/image" Target="../media/image416.png"/><Relationship Id="rId73" Type="http://schemas.openxmlformats.org/officeDocument/2006/relationships/customXml" Target="../ink/ink3405.xml"/><Relationship Id="rId78" Type="http://schemas.openxmlformats.org/officeDocument/2006/relationships/image" Target="../media/image429.png"/><Relationship Id="rId94" Type="http://schemas.openxmlformats.org/officeDocument/2006/relationships/image" Target="../media/image437.png"/><Relationship Id="rId99" Type="http://schemas.openxmlformats.org/officeDocument/2006/relationships/customXml" Target="../ink/ink3418.xml"/><Relationship Id="rId101" Type="http://schemas.openxmlformats.org/officeDocument/2006/relationships/customXml" Target="../ink/ink3419.xml"/><Relationship Id="rId122" Type="http://schemas.openxmlformats.org/officeDocument/2006/relationships/image" Target="../media/image451.png"/><Relationship Id="rId143" Type="http://schemas.openxmlformats.org/officeDocument/2006/relationships/customXml" Target="../ink/ink3440.xml"/><Relationship Id="rId148" Type="http://schemas.openxmlformats.org/officeDocument/2006/relationships/image" Target="../media/image464.png"/><Relationship Id="rId4" Type="http://schemas.openxmlformats.org/officeDocument/2006/relationships/image" Target="../media/image230.png"/><Relationship Id="rId9" Type="http://schemas.openxmlformats.org/officeDocument/2006/relationships/customXml" Target="../ink/ink3373.xml"/><Relationship Id="rId26" Type="http://schemas.openxmlformats.org/officeDocument/2006/relationships/image" Target="../media/image241.png"/><Relationship Id="rId47" Type="http://schemas.openxmlformats.org/officeDocument/2006/relationships/customXml" Target="../ink/ink3392.xml"/><Relationship Id="rId68" Type="http://schemas.openxmlformats.org/officeDocument/2006/relationships/image" Target="../media/image424.png"/><Relationship Id="rId89" Type="http://schemas.openxmlformats.org/officeDocument/2006/relationships/customXml" Target="../ink/ink3413.xml"/><Relationship Id="rId112" Type="http://schemas.openxmlformats.org/officeDocument/2006/relationships/image" Target="../media/image446.png"/><Relationship Id="rId133" Type="http://schemas.openxmlformats.org/officeDocument/2006/relationships/customXml" Target="../ink/ink3435.xml"/><Relationship Id="rId154" Type="http://schemas.openxmlformats.org/officeDocument/2006/relationships/customXml" Target="../ink/ink3446.xml"/><Relationship Id="rId16" Type="http://schemas.openxmlformats.org/officeDocument/2006/relationships/image" Target="../media/image236.png"/><Relationship Id="rId37" Type="http://schemas.openxmlformats.org/officeDocument/2006/relationships/customXml" Target="../ink/ink3387.xml"/><Relationship Id="rId58" Type="http://schemas.openxmlformats.org/officeDocument/2006/relationships/image" Target="../media/image419.png"/><Relationship Id="rId79" Type="http://schemas.openxmlformats.org/officeDocument/2006/relationships/customXml" Target="../ink/ink3408.xml"/><Relationship Id="rId102" Type="http://schemas.openxmlformats.org/officeDocument/2006/relationships/image" Target="../media/image441.png"/><Relationship Id="rId123" Type="http://schemas.openxmlformats.org/officeDocument/2006/relationships/customXml" Target="../ink/ink3430.xml"/><Relationship Id="rId144" Type="http://schemas.openxmlformats.org/officeDocument/2006/relationships/image" Target="../media/image462.png"/><Relationship Id="rId90" Type="http://schemas.openxmlformats.org/officeDocument/2006/relationships/image" Target="../media/image435.png"/><Relationship Id="rId27" Type="http://schemas.openxmlformats.org/officeDocument/2006/relationships/customXml" Target="../ink/ink3382.xml"/><Relationship Id="rId48" Type="http://schemas.openxmlformats.org/officeDocument/2006/relationships/image" Target="../media/image414.png"/><Relationship Id="rId69" Type="http://schemas.openxmlformats.org/officeDocument/2006/relationships/customXml" Target="../ink/ink3403.xml"/><Relationship Id="rId113" Type="http://schemas.openxmlformats.org/officeDocument/2006/relationships/customXml" Target="../ink/ink3425.xml"/><Relationship Id="rId134" Type="http://schemas.openxmlformats.org/officeDocument/2006/relationships/image" Target="../media/image457.png"/></Relationships>
</file>

<file path=ppt/slides/_rels/slide8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505.xml"/><Relationship Id="rId21" Type="http://schemas.openxmlformats.org/officeDocument/2006/relationships/customXml" Target="../ink/ink3457.xml"/><Relationship Id="rId42" Type="http://schemas.openxmlformats.org/officeDocument/2006/relationships/image" Target="../media/image411.png"/><Relationship Id="rId63" Type="http://schemas.openxmlformats.org/officeDocument/2006/relationships/customXml" Target="../ink/ink3478.xml"/><Relationship Id="rId84" Type="http://schemas.openxmlformats.org/officeDocument/2006/relationships/image" Target="../media/image432.png"/><Relationship Id="rId138" Type="http://schemas.openxmlformats.org/officeDocument/2006/relationships/image" Target="../media/image459.png"/><Relationship Id="rId159" Type="http://schemas.openxmlformats.org/officeDocument/2006/relationships/image" Target="../media/image469.png"/><Relationship Id="rId107" Type="http://schemas.openxmlformats.org/officeDocument/2006/relationships/customXml" Target="../ink/ink3500.xml"/><Relationship Id="rId11" Type="http://schemas.openxmlformats.org/officeDocument/2006/relationships/customXml" Target="../ink/ink3452.xml"/><Relationship Id="rId32" Type="http://schemas.openxmlformats.org/officeDocument/2006/relationships/image" Target="../media/image404.png"/><Relationship Id="rId53" Type="http://schemas.openxmlformats.org/officeDocument/2006/relationships/customXml" Target="../ink/ink3473.xml"/><Relationship Id="rId74" Type="http://schemas.openxmlformats.org/officeDocument/2006/relationships/image" Target="../media/image427.png"/><Relationship Id="rId128" Type="http://schemas.openxmlformats.org/officeDocument/2006/relationships/image" Target="../media/image454.png"/><Relationship Id="rId149" Type="http://schemas.openxmlformats.org/officeDocument/2006/relationships/customXml" Target="../ink/ink3521.xml"/><Relationship Id="rId5" Type="http://schemas.openxmlformats.org/officeDocument/2006/relationships/customXml" Target="../ink/ink3449.xml"/><Relationship Id="rId95" Type="http://schemas.openxmlformats.org/officeDocument/2006/relationships/customXml" Target="../ink/ink3494.xml"/><Relationship Id="rId160" Type="http://schemas.openxmlformats.org/officeDocument/2006/relationships/customXml" Target="../ink/ink3527.xml"/><Relationship Id="rId22" Type="http://schemas.openxmlformats.org/officeDocument/2006/relationships/image" Target="../media/image239.png"/><Relationship Id="rId43" Type="http://schemas.openxmlformats.org/officeDocument/2006/relationships/customXml" Target="../ink/ink3468.xml"/><Relationship Id="rId64" Type="http://schemas.openxmlformats.org/officeDocument/2006/relationships/image" Target="../media/image422.png"/><Relationship Id="rId118" Type="http://schemas.openxmlformats.org/officeDocument/2006/relationships/image" Target="../media/image449.png"/><Relationship Id="rId139" Type="http://schemas.openxmlformats.org/officeDocument/2006/relationships/customXml" Target="../ink/ink3516.xml"/><Relationship Id="rId85" Type="http://schemas.openxmlformats.org/officeDocument/2006/relationships/customXml" Target="../ink/ink3489.xml"/><Relationship Id="rId150" Type="http://schemas.openxmlformats.org/officeDocument/2006/relationships/customXml" Target="../ink/ink3522.xml"/><Relationship Id="rId12" Type="http://schemas.openxmlformats.org/officeDocument/2006/relationships/image" Target="../media/image234.png"/><Relationship Id="rId33" Type="http://schemas.openxmlformats.org/officeDocument/2006/relationships/customXml" Target="../ink/ink3463.xml"/><Relationship Id="rId108" Type="http://schemas.openxmlformats.org/officeDocument/2006/relationships/image" Target="../media/image444.png"/><Relationship Id="rId129" Type="http://schemas.openxmlformats.org/officeDocument/2006/relationships/customXml" Target="../ink/ink3511.xml"/><Relationship Id="rId54" Type="http://schemas.openxmlformats.org/officeDocument/2006/relationships/image" Target="../media/image417.png"/><Relationship Id="rId70" Type="http://schemas.openxmlformats.org/officeDocument/2006/relationships/image" Target="../media/image425.png"/><Relationship Id="rId75" Type="http://schemas.openxmlformats.org/officeDocument/2006/relationships/customXml" Target="../ink/ink3484.xml"/><Relationship Id="rId91" Type="http://schemas.openxmlformats.org/officeDocument/2006/relationships/customXml" Target="../ink/ink3492.xml"/><Relationship Id="rId96" Type="http://schemas.openxmlformats.org/officeDocument/2006/relationships/image" Target="../media/image438.png"/><Relationship Id="rId140" Type="http://schemas.openxmlformats.org/officeDocument/2006/relationships/image" Target="../media/image460.png"/><Relationship Id="rId145" Type="http://schemas.openxmlformats.org/officeDocument/2006/relationships/customXml" Target="../ink/ink3519.xml"/><Relationship Id="rId161" Type="http://schemas.openxmlformats.org/officeDocument/2006/relationships/image" Target="../media/image470.png"/><Relationship Id="rId166" Type="http://schemas.openxmlformats.org/officeDocument/2006/relationships/customXml" Target="../ink/ink35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23" Type="http://schemas.openxmlformats.org/officeDocument/2006/relationships/customXml" Target="../ink/ink3458.xml"/><Relationship Id="rId28" Type="http://schemas.openxmlformats.org/officeDocument/2006/relationships/image" Target="../media/image402.png"/><Relationship Id="rId49" Type="http://schemas.openxmlformats.org/officeDocument/2006/relationships/customXml" Target="../ink/ink3471.xml"/><Relationship Id="rId114" Type="http://schemas.openxmlformats.org/officeDocument/2006/relationships/image" Target="../media/image447.png"/><Relationship Id="rId119" Type="http://schemas.openxmlformats.org/officeDocument/2006/relationships/customXml" Target="../ink/ink3506.xml"/><Relationship Id="rId44" Type="http://schemas.openxmlformats.org/officeDocument/2006/relationships/image" Target="../media/image412.png"/><Relationship Id="rId60" Type="http://schemas.openxmlformats.org/officeDocument/2006/relationships/image" Target="../media/image420.png"/><Relationship Id="rId65" Type="http://schemas.openxmlformats.org/officeDocument/2006/relationships/customXml" Target="../ink/ink3479.xml"/><Relationship Id="rId81" Type="http://schemas.openxmlformats.org/officeDocument/2006/relationships/customXml" Target="../ink/ink3487.xml"/><Relationship Id="rId86" Type="http://schemas.openxmlformats.org/officeDocument/2006/relationships/image" Target="../media/image433.png"/><Relationship Id="rId130" Type="http://schemas.openxmlformats.org/officeDocument/2006/relationships/image" Target="../media/image455.png"/><Relationship Id="rId135" Type="http://schemas.openxmlformats.org/officeDocument/2006/relationships/customXml" Target="../ink/ink3514.xml"/><Relationship Id="rId151" Type="http://schemas.openxmlformats.org/officeDocument/2006/relationships/image" Target="../media/image465.png"/><Relationship Id="rId156" Type="http://schemas.openxmlformats.org/officeDocument/2006/relationships/customXml" Target="../ink/ink3525.xml"/><Relationship Id="rId13" Type="http://schemas.openxmlformats.org/officeDocument/2006/relationships/customXml" Target="../ink/ink3453.xml"/><Relationship Id="rId18" Type="http://schemas.openxmlformats.org/officeDocument/2006/relationships/image" Target="../media/image237.png"/><Relationship Id="rId39" Type="http://schemas.openxmlformats.org/officeDocument/2006/relationships/customXml" Target="../ink/ink3466.xml"/><Relationship Id="rId109" Type="http://schemas.openxmlformats.org/officeDocument/2006/relationships/customXml" Target="../ink/ink3501.xml"/><Relationship Id="rId34" Type="http://schemas.openxmlformats.org/officeDocument/2006/relationships/image" Target="../media/image405.png"/><Relationship Id="rId50" Type="http://schemas.openxmlformats.org/officeDocument/2006/relationships/image" Target="../media/image415.png"/><Relationship Id="rId55" Type="http://schemas.openxmlformats.org/officeDocument/2006/relationships/customXml" Target="../ink/ink3474.xml"/><Relationship Id="rId76" Type="http://schemas.openxmlformats.org/officeDocument/2006/relationships/image" Target="../media/image428.png"/><Relationship Id="rId97" Type="http://schemas.openxmlformats.org/officeDocument/2006/relationships/customXml" Target="../ink/ink3495.xml"/><Relationship Id="rId104" Type="http://schemas.openxmlformats.org/officeDocument/2006/relationships/image" Target="../media/image442.png"/><Relationship Id="rId120" Type="http://schemas.openxmlformats.org/officeDocument/2006/relationships/image" Target="../media/image450.png"/><Relationship Id="rId125" Type="http://schemas.openxmlformats.org/officeDocument/2006/relationships/customXml" Target="../ink/ink3509.xml"/><Relationship Id="rId141" Type="http://schemas.openxmlformats.org/officeDocument/2006/relationships/customXml" Target="../ink/ink3517.xml"/><Relationship Id="rId146" Type="http://schemas.openxmlformats.org/officeDocument/2006/relationships/image" Target="../media/image463.png"/><Relationship Id="rId167" Type="http://schemas.openxmlformats.org/officeDocument/2006/relationships/image" Target="../media/image473.png"/><Relationship Id="rId7" Type="http://schemas.openxmlformats.org/officeDocument/2006/relationships/customXml" Target="../ink/ink3450.xml"/><Relationship Id="rId71" Type="http://schemas.openxmlformats.org/officeDocument/2006/relationships/customXml" Target="../ink/ink3482.xml"/><Relationship Id="rId92" Type="http://schemas.openxmlformats.org/officeDocument/2006/relationships/image" Target="../media/image436.png"/><Relationship Id="rId162" Type="http://schemas.openxmlformats.org/officeDocument/2006/relationships/customXml" Target="../ink/ink3528.xml"/><Relationship Id="rId2" Type="http://schemas.openxmlformats.org/officeDocument/2006/relationships/image" Target="../media/image228.png"/><Relationship Id="rId29" Type="http://schemas.openxmlformats.org/officeDocument/2006/relationships/customXml" Target="../ink/ink3461.xml"/><Relationship Id="rId24" Type="http://schemas.openxmlformats.org/officeDocument/2006/relationships/image" Target="../media/image240.png"/><Relationship Id="rId40" Type="http://schemas.openxmlformats.org/officeDocument/2006/relationships/image" Target="../media/image410.png"/><Relationship Id="rId45" Type="http://schemas.openxmlformats.org/officeDocument/2006/relationships/customXml" Target="../ink/ink3469.xml"/><Relationship Id="rId66" Type="http://schemas.openxmlformats.org/officeDocument/2006/relationships/image" Target="../media/image423.png"/><Relationship Id="rId87" Type="http://schemas.openxmlformats.org/officeDocument/2006/relationships/customXml" Target="../ink/ink3490.xml"/><Relationship Id="rId110" Type="http://schemas.openxmlformats.org/officeDocument/2006/relationships/image" Target="../media/image445.png"/><Relationship Id="rId115" Type="http://schemas.openxmlformats.org/officeDocument/2006/relationships/customXml" Target="../ink/ink3504.xml"/><Relationship Id="rId131" Type="http://schemas.openxmlformats.org/officeDocument/2006/relationships/customXml" Target="../ink/ink3512.xml"/><Relationship Id="rId136" Type="http://schemas.openxmlformats.org/officeDocument/2006/relationships/image" Target="../media/image458.png"/><Relationship Id="rId157" Type="http://schemas.openxmlformats.org/officeDocument/2006/relationships/image" Target="../media/image468.png"/><Relationship Id="rId61" Type="http://schemas.openxmlformats.org/officeDocument/2006/relationships/customXml" Target="../ink/ink3477.xml"/><Relationship Id="rId82" Type="http://schemas.openxmlformats.org/officeDocument/2006/relationships/image" Target="../media/image431.png"/><Relationship Id="rId152" Type="http://schemas.openxmlformats.org/officeDocument/2006/relationships/customXml" Target="../ink/ink3523.xml"/><Relationship Id="rId19" Type="http://schemas.openxmlformats.org/officeDocument/2006/relationships/customXml" Target="../ink/ink3456.xml"/><Relationship Id="rId14" Type="http://schemas.openxmlformats.org/officeDocument/2006/relationships/image" Target="../media/image235.png"/><Relationship Id="rId30" Type="http://schemas.openxmlformats.org/officeDocument/2006/relationships/image" Target="../media/image403.png"/><Relationship Id="rId35" Type="http://schemas.openxmlformats.org/officeDocument/2006/relationships/customXml" Target="../ink/ink3464.xml"/><Relationship Id="rId56" Type="http://schemas.openxmlformats.org/officeDocument/2006/relationships/image" Target="../media/image418.png"/><Relationship Id="rId77" Type="http://schemas.openxmlformats.org/officeDocument/2006/relationships/customXml" Target="../ink/ink3485.xml"/><Relationship Id="rId100" Type="http://schemas.openxmlformats.org/officeDocument/2006/relationships/image" Target="../media/image440.png"/><Relationship Id="rId105" Type="http://schemas.openxmlformats.org/officeDocument/2006/relationships/customXml" Target="../ink/ink3499.xml"/><Relationship Id="rId126" Type="http://schemas.openxmlformats.org/officeDocument/2006/relationships/image" Target="../media/image453.png"/><Relationship Id="rId147" Type="http://schemas.openxmlformats.org/officeDocument/2006/relationships/customXml" Target="../ink/ink3520.xml"/><Relationship Id="rId168" Type="http://schemas.openxmlformats.org/officeDocument/2006/relationships/customXml" Target="../ink/ink3531.xml"/><Relationship Id="rId8" Type="http://schemas.openxmlformats.org/officeDocument/2006/relationships/image" Target="../media/image232.png"/><Relationship Id="rId51" Type="http://schemas.openxmlformats.org/officeDocument/2006/relationships/customXml" Target="../ink/ink3472.xml"/><Relationship Id="rId72" Type="http://schemas.openxmlformats.org/officeDocument/2006/relationships/image" Target="../media/image426.png"/><Relationship Id="rId93" Type="http://schemas.openxmlformats.org/officeDocument/2006/relationships/customXml" Target="../ink/ink3493.xml"/><Relationship Id="rId98" Type="http://schemas.openxmlformats.org/officeDocument/2006/relationships/image" Target="../media/image439.png"/><Relationship Id="rId121" Type="http://schemas.openxmlformats.org/officeDocument/2006/relationships/customXml" Target="../ink/ink3507.xml"/><Relationship Id="rId142" Type="http://schemas.openxmlformats.org/officeDocument/2006/relationships/image" Target="../media/image461.png"/><Relationship Id="rId163" Type="http://schemas.openxmlformats.org/officeDocument/2006/relationships/image" Target="../media/image471.png"/><Relationship Id="rId3" Type="http://schemas.openxmlformats.org/officeDocument/2006/relationships/customXml" Target="../ink/ink3448.xml"/><Relationship Id="rId25" Type="http://schemas.openxmlformats.org/officeDocument/2006/relationships/customXml" Target="../ink/ink3459.xml"/><Relationship Id="rId46" Type="http://schemas.openxmlformats.org/officeDocument/2006/relationships/image" Target="../media/image413.png"/><Relationship Id="rId67" Type="http://schemas.openxmlformats.org/officeDocument/2006/relationships/customXml" Target="../ink/ink3480.xml"/><Relationship Id="rId116" Type="http://schemas.openxmlformats.org/officeDocument/2006/relationships/image" Target="../media/image448.png"/><Relationship Id="rId137" Type="http://schemas.openxmlformats.org/officeDocument/2006/relationships/customXml" Target="../ink/ink3515.xml"/><Relationship Id="rId158" Type="http://schemas.openxmlformats.org/officeDocument/2006/relationships/customXml" Target="../ink/ink3526.xml"/><Relationship Id="rId20" Type="http://schemas.openxmlformats.org/officeDocument/2006/relationships/image" Target="../media/image238.png"/><Relationship Id="rId41" Type="http://schemas.openxmlformats.org/officeDocument/2006/relationships/customXml" Target="../ink/ink3467.xml"/><Relationship Id="rId62" Type="http://schemas.openxmlformats.org/officeDocument/2006/relationships/image" Target="../media/image421.png"/><Relationship Id="rId83" Type="http://schemas.openxmlformats.org/officeDocument/2006/relationships/customXml" Target="../ink/ink3488.xml"/><Relationship Id="rId88" Type="http://schemas.openxmlformats.org/officeDocument/2006/relationships/image" Target="../media/image434.png"/><Relationship Id="rId111" Type="http://schemas.openxmlformats.org/officeDocument/2006/relationships/customXml" Target="../ink/ink3502.xml"/><Relationship Id="rId132" Type="http://schemas.openxmlformats.org/officeDocument/2006/relationships/image" Target="../media/image456.png"/><Relationship Id="rId153" Type="http://schemas.openxmlformats.org/officeDocument/2006/relationships/image" Target="../media/image466.png"/><Relationship Id="rId15" Type="http://schemas.openxmlformats.org/officeDocument/2006/relationships/customXml" Target="../ink/ink3454.xml"/><Relationship Id="rId36" Type="http://schemas.openxmlformats.org/officeDocument/2006/relationships/image" Target="../media/image406.png"/><Relationship Id="rId57" Type="http://schemas.openxmlformats.org/officeDocument/2006/relationships/customXml" Target="../ink/ink3475.xml"/><Relationship Id="rId106" Type="http://schemas.openxmlformats.org/officeDocument/2006/relationships/image" Target="../media/image443.png"/><Relationship Id="rId127" Type="http://schemas.openxmlformats.org/officeDocument/2006/relationships/customXml" Target="../ink/ink3510.xml"/><Relationship Id="rId10" Type="http://schemas.openxmlformats.org/officeDocument/2006/relationships/image" Target="../media/image233.png"/><Relationship Id="rId31" Type="http://schemas.openxmlformats.org/officeDocument/2006/relationships/customXml" Target="../ink/ink3462.xml"/><Relationship Id="rId52" Type="http://schemas.openxmlformats.org/officeDocument/2006/relationships/image" Target="../media/image416.png"/><Relationship Id="rId73" Type="http://schemas.openxmlformats.org/officeDocument/2006/relationships/customXml" Target="../ink/ink3483.xml"/><Relationship Id="rId78" Type="http://schemas.openxmlformats.org/officeDocument/2006/relationships/image" Target="../media/image429.png"/><Relationship Id="rId94" Type="http://schemas.openxmlformats.org/officeDocument/2006/relationships/image" Target="../media/image437.png"/><Relationship Id="rId99" Type="http://schemas.openxmlformats.org/officeDocument/2006/relationships/customXml" Target="../ink/ink3496.xml"/><Relationship Id="rId101" Type="http://schemas.openxmlformats.org/officeDocument/2006/relationships/customXml" Target="../ink/ink3497.xml"/><Relationship Id="rId122" Type="http://schemas.openxmlformats.org/officeDocument/2006/relationships/image" Target="../media/image451.png"/><Relationship Id="rId143" Type="http://schemas.openxmlformats.org/officeDocument/2006/relationships/customXml" Target="../ink/ink3518.xml"/><Relationship Id="rId148" Type="http://schemas.openxmlformats.org/officeDocument/2006/relationships/image" Target="../media/image464.png"/><Relationship Id="rId164" Type="http://schemas.openxmlformats.org/officeDocument/2006/relationships/customXml" Target="../ink/ink3529.xml"/><Relationship Id="rId169" Type="http://schemas.openxmlformats.org/officeDocument/2006/relationships/image" Target="../media/image474.png"/><Relationship Id="rId4" Type="http://schemas.openxmlformats.org/officeDocument/2006/relationships/image" Target="../media/image230.png"/><Relationship Id="rId9" Type="http://schemas.openxmlformats.org/officeDocument/2006/relationships/customXml" Target="../ink/ink3451.xml"/><Relationship Id="rId26" Type="http://schemas.openxmlformats.org/officeDocument/2006/relationships/image" Target="../media/image241.png"/><Relationship Id="rId47" Type="http://schemas.openxmlformats.org/officeDocument/2006/relationships/customXml" Target="../ink/ink3470.xml"/><Relationship Id="rId68" Type="http://schemas.openxmlformats.org/officeDocument/2006/relationships/image" Target="../media/image424.png"/><Relationship Id="rId89" Type="http://schemas.openxmlformats.org/officeDocument/2006/relationships/customXml" Target="../ink/ink3491.xml"/><Relationship Id="rId112" Type="http://schemas.openxmlformats.org/officeDocument/2006/relationships/image" Target="../media/image446.png"/><Relationship Id="rId133" Type="http://schemas.openxmlformats.org/officeDocument/2006/relationships/customXml" Target="../ink/ink3513.xml"/><Relationship Id="rId154" Type="http://schemas.openxmlformats.org/officeDocument/2006/relationships/customXml" Target="../ink/ink3524.xml"/><Relationship Id="rId16" Type="http://schemas.openxmlformats.org/officeDocument/2006/relationships/image" Target="../media/image236.png"/><Relationship Id="rId37" Type="http://schemas.openxmlformats.org/officeDocument/2006/relationships/customXml" Target="../ink/ink3465.xml"/><Relationship Id="rId58" Type="http://schemas.openxmlformats.org/officeDocument/2006/relationships/image" Target="../media/image419.png"/><Relationship Id="rId79" Type="http://schemas.openxmlformats.org/officeDocument/2006/relationships/customXml" Target="../ink/ink3486.xml"/><Relationship Id="rId102" Type="http://schemas.openxmlformats.org/officeDocument/2006/relationships/image" Target="../media/image441.png"/><Relationship Id="rId123" Type="http://schemas.openxmlformats.org/officeDocument/2006/relationships/customXml" Target="../ink/ink3508.xml"/><Relationship Id="rId144" Type="http://schemas.openxmlformats.org/officeDocument/2006/relationships/image" Target="../media/image462.png"/><Relationship Id="rId90" Type="http://schemas.openxmlformats.org/officeDocument/2006/relationships/image" Target="../media/image435.png"/><Relationship Id="rId165" Type="http://schemas.openxmlformats.org/officeDocument/2006/relationships/image" Target="../media/image472.png"/><Relationship Id="rId27" Type="http://schemas.openxmlformats.org/officeDocument/2006/relationships/customXml" Target="../ink/ink3460.xml"/><Relationship Id="rId48" Type="http://schemas.openxmlformats.org/officeDocument/2006/relationships/image" Target="../media/image414.png"/><Relationship Id="rId69" Type="http://schemas.openxmlformats.org/officeDocument/2006/relationships/customXml" Target="../ink/ink3481.xml"/><Relationship Id="rId113" Type="http://schemas.openxmlformats.org/officeDocument/2006/relationships/customXml" Target="../ink/ink3503.xml"/><Relationship Id="rId134" Type="http://schemas.openxmlformats.org/officeDocument/2006/relationships/image" Target="../media/image457.png"/><Relationship Id="rId80" Type="http://schemas.openxmlformats.org/officeDocument/2006/relationships/image" Target="../media/image430.png"/><Relationship Id="rId155" Type="http://schemas.openxmlformats.org/officeDocument/2006/relationships/image" Target="../media/image467.png"/><Relationship Id="rId17" Type="http://schemas.openxmlformats.org/officeDocument/2006/relationships/customXml" Target="../ink/ink3455.xml"/><Relationship Id="rId38" Type="http://schemas.openxmlformats.org/officeDocument/2006/relationships/image" Target="../media/image407.png"/><Relationship Id="rId59" Type="http://schemas.openxmlformats.org/officeDocument/2006/relationships/customXml" Target="../ink/ink3476.xml"/><Relationship Id="rId103" Type="http://schemas.openxmlformats.org/officeDocument/2006/relationships/customXml" Target="../ink/ink3498.xml"/><Relationship Id="rId124" Type="http://schemas.openxmlformats.org/officeDocument/2006/relationships/image" Target="../media/image452.png"/></Relationships>
</file>

<file path=ppt/slides/_rels/slide8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589.xml"/><Relationship Id="rId21" Type="http://schemas.openxmlformats.org/officeDocument/2006/relationships/customXml" Target="../ink/ink3541.xml"/><Relationship Id="rId42" Type="http://schemas.openxmlformats.org/officeDocument/2006/relationships/image" Target="../media/image411.png"/><Relationship Id="rId63" Type="http://schemas.openxmlformats.org/officeDocument/2006/relationships/customXml" Target="../ink/ink3562.xml"/><Relationship Id="rId84" Type="http://schemas.openxmlformats.org/officeDocument/2006/relationships/image" Target="../media/image432.png"/><Relationship Id="rId138" Type="http://schemas.openxmlformats.org/officeDocument/2006/relationships/image" Target="../media/image459.png"/><Relationship Id="rId159" Type="http://schemas.openxmlformats.org/officeDocument/2006/relationships/image" Target="../media/image469.png"/><Relationship Id="rId170" Type="http://schemas.openxmlformats.org/officeDocument/2006/relationships/customXml" Target="../ink/ink3616.xml"/><Relationship Id="rId191" Type="http://schemas.openxmlformats.org/officeDocument/2006/relationships/image" Target="../media/image484.png"/><Relationship Id="rId107" Type="http://schemas.openxmlformats.org/officeDocument/2006/relationships/customXml" Target="../ink/ink3584.xml"/><Relationship Id="rId11" Type="http://schemas.openxmlformats.org/officeDocument/2006/relationships/customXml" Target="../ink/ink3536.xml"/><Relationship Id="rId32" Type="http://schemas.openxmlformats.org/officeDocument/2006/relationships/image" Target="../media/image404.png"/><Relationship Id="rId53" Type="http://schemas.openxmlformats.org/officeDocument/2006/relationships/customXml" Target="../ink/ink3557.xml"/><Relationship Id="rId74" Type="http://schemas.openxmlformats.org/officeDocument/2006/relationships/image" Target="../media/image427.png"/><Relationship Id="rId128" Type="http://schemas.openxmlformats.org/officeDocument/2006/relationships/image" Target="../media/image454.png"/><Relationship Id="rId149" Type="http://schemas.openxmlformats.org/officeDocument/2006/relationships/customXml" Target="../ink/ink3605.xml"/><Relationship Id="rId5" Type="http://schemas.openxmlformats.org/officeDocument/2006/relationships/customXml" Target="../ink/ink3533.xml"/><Relationship Id="rId95" Type="http://schemas.openxmlformats.org/officeDocument/2006/relationships/customXml" Target="../ink/ink3578.xml"/><Relationship Id="rId160" Type="http://schemas.openxmlformats.org/officeDocument/2006/relationships/customXml" Target="../ink/ink3611.xml"/><Relationship Id="rId181" Type="http://schemas.openxmlformats.org/officeDocument/2006/relationships/image" Target="../media/image479.png"/><Relationship Id="rId22" Type="http://schemas.openxmlformats.org/officeDocument/2006/relationships/image" Target="../media/image239.png"/><Relationship Id="rId43" Type="http://schemas.openxmlformats.org/officeDocument/2006/relationships/customXml" Target="../ink/ink3552.xml"/><Relationship Id="rId64" Type="http://schemas.openxmlformats.org/officeDocument/2006/relationships/image" Target="../media/image422.png"/><Relationship Id="rId118" Type="http://schemas.openxmlformats.org/officeDocument/2006/relationships/image" Target="../media/image449.png"/><Relationship Id="rId139" Type="http://schemas.openxmlformats.org/officeDocument/2006/relationships/customXml" Target="../ink/ink3600.xml"/><Relationship Id="rId85" Type="http://schemas.openxmlformats.org/officeDocument/2006/relationships/customXml" Target="../ink/ink3573.xml"/><Relationship Id="rId150" Type="http://schemas.openxmlformats.org/officeDocument/2006/relationships/customXml" Target="../ink/ink3606.xml"/><Relationship Id="rId171" Type="http://schemas.openxmlformats.org/officeDocument/2006/relationships/image" Target="../media/image475.png"/><Relationship Id="rId192" Type="http://schemas.openxmlformats.org/officeDocument/2006/relationships/customXml" Target="../ink/ink3627.xml"/><Relationship Id="rId12" Type="http://schemas.openxmlformats.org/officeDocument/2006/relationships/image" Target="../media/image234.png"/><Relationship Id="rId33" Type="http://schemas.openxmlformats.org/officeDocument/2006/relationships/customXml" Target="../ink/ink3547.xml"/><Relationship Id="rId108" Type="http://schemas.openxmlformats.org/officeDocument/2006/relationships/image" Target="../media/image444.png"/><Relationship Id="rId129" Type="http://schemas.openxmlformats.org/officeDocument/2006/relationships/customXml" Target="../ink/ink3595.xml"/><Relationship Id="rId54" Type="http://schemas.openxmlformats.org/officeDocument/2006/relationships/image" Target="../media/image417.png"/><Relationship Id="rId75" Type="http://schemas.openxmlformats.org/officeDocument/2006/relationships/customXml" Target="../ink/ink3568.xml"/><Relationship Id="rId96" Type="http://schemas.openxmlformats.org/officeDocument/2006/relationships/image" Target="../media/image438.png"/><Relationship Id="rId140" Type="http://schemas.openxmlformats.org/officeDocument/2006/relationships/image" Target="../media/image460.png"/><Relationship Id="rId161" Type="http://schemas.openxmlformats.org/officeDocument/2006/relationships/image" Target="../media/image470.png"/><Relationship Id="rId182" Type="http://schemas.openxmlformats.org/officeDocument/2006/relationships/customXml" Target="../ink/ink3622.xml"/><Relationship Id="rId6" Type="http://schemas.openxmlformats.org/officeDocument/2006/relationships/image" Target="../media/image231.png"/><Relationship Id="rId23" Type="http://schemas.openxmlformats.org/officeDocument/2006/relationships/customXml" Target="../ink/ink3542.xml"/><Relationship Id="rId119" Type="http://schemas.openxmlformats.org/officeDocument/2006/relationships/customXml" Target="../ink/ink3590.xml"/><Relationship Id="rId44" Type="http://schemas.openxmlformats.org/officeDocument/2006/relationships/image" Target="../media/image412.png"/><Relationship Id="rId65" Type="http://schemas.openxmlformats.org/officeDocument/2006/relationships/customXml" Target="../ink/ink3563.xml"/><Relationship Id="rId86" Type="http://schemas.openxmlformats.org/officeDocument/2006/relationships/image" Target="../media/image433.png"/><Relationship Id="rId130" Type="http://schemas.openxmlformats.org/officeDocument/2006/relationships/image" Target="../media/image455.png"/><Relationship Id="rId151" Type="http://schemas.openxmlformats.org/officeDocument/2006/relationships/image" Target="../media/image465.png"/><Relationship Id="rId172" Type="http://schemas.openxmlformats.org/officeDocument/2006/relationships/customXml" Target="../ink/ink3617.xml"/><Relationship Id="rId193" Type="http://schemas.openxmlformats.org/officeDocument/2006/relationships/image" Target="../media/image485.png"/><Relationship Id="rId13" Type="http://schemas.openxmlformats.org/officeDocument/2006/relationships/customXml" Target="../ink/ink3537.xml"/><Relationship Id="rId109" Type="http://schemas.openxmlformats.org/officeDocument/2006/relationships/customXml" Target="../ink/ink3585.xml"/><Relationship Id="rId34" Type="http://schemas.openxmlformats.org/officeDocument/2006/relationships/image" Target="../media/image405.png"/><Relationship Id="rId50" Type="http://schemas.openxmlformats.org/officeDocument/2006/relationships/image" Target="../media/image415.png"/><Relationship Id="rId55" Type="http://schemas.openxmlformats.org/officeDocument/2006/relationships/customXml" Target="../ink/ink3558.xml"/><Relationship Id="rId76" Type="http://schemas.openxmlformats.org/officeDocument/2006/relationships/image" Target="../media/image428.png"/><Relationship Id="rId97" Type="http://schemas.openxmlformats.org/officeDocument/2006/relationships/customXml" Target="../ink/ink3579.xml"/><Relationship Id="rId104" Type="http://schemas.openxmlformats.org/officeDocument/2006/relationships/image" Target="../media/image442.png"/><Relationship Id="rId120" Type="http://schemas.openxmlformats.org/officeDocument/2006/relationships/image" Target="../media/image450.png"/><Relationship Id="rId125" Type="http://schemas.openxmlformats.org/officeDocument/2006/relationships/customXml" Target="../ink/ink3593.xml"/><Relationship Id="rId141" Type="http://schemas.openxmlformats.org/officeDocument/2006/relationships/customXml" Target="../ink/ink3601.xml"/><Relationship Id="rId146" Type="http://schemas.openxmlformats.org/officeDocument/2006/relationships/image" Target="../media/image463.png"/><Relationship Id="rId167" Type="http://schemas.openxmlformats.org/officeDocument/2006/relationships/image" Target="../media/image473.png"/><Relationship Id="rId188" Type="http://schemas.openxmlformats.org/officeDocument/2006/relationships/customXml" Target="../ink/ink3625.xml"/><Relationship Id="rId7" Type="http://schemas.openxmlformats.org/officeDocument/2006/relationships/customXml" Target="../ink/ink3534.xml"/><Relationship Id="rId71" Type="http://schemas.openxmlformats.org/officeDocument/2006/relationships/customXml" Target="../ink/ink3566.xml"/><Relationship Id="rId92" Type="http://schemas.openxmlformats.org/officeDocument/2006/relationships/image" Target="../media/image436.png"/><Relationship Id="rId162" Type="http://schemas.openxmlformats.org/officeDocument/2006/relationships/customXml" Target="../ink/ink3612.xml"/><Relationship Id="rId183" Type="http://schemas.openxmlformats.org/officeDocument/2006/relationships/image" Target="../media/image480.png"/><Relationship Id="rId2" Type="http://schemas.openxmlformats.org/officeDocument/2006/relationships/image" Target="../media/image228.png"/><Relationship Id="rId29" Type="http://schemas.openxmlformats.org/officeDocument/2006/relationships/customXml" Target="../ink/ink3545.xml"/><Relationship Id="rId24" Type="http://schemas.openxmlformats.org/officeDocument/2006/relationships/image" Target="../media/image240.png"/><Relationship Id="rId40" Type="http://schemas.openxmlformats.org/officeDocument/2006/relationships/image" Target="../media/image410.png"/><Relationship Id="rId45" Type="http://schemas.openxmlformats.org/officeDocument/2006/relationships/customXml" Target="../ink/ink3553.xml"/><Relationship Id="rId66" Type="http://schemas.openxmlformats.org/officeDocument/2006/relationships/image" Target="../media/image423.png"/><Relationship Id="rId87" Type="http://schemas.openxmlformats.org/officeDocument/2006/relationships/customXml" Target="../ink/ink3574.xml"/><Relationship Id="rId110" Type="http://schemas.openxmlformats.org/officeDocument/2006/relationships/image" Target="../media/image445.png"/><Relationship Id="rId115" Type="http://schemas.openxmlformats.org/officeDocument/2006/relationships/customXml" Target="../ink/ink3588.xml"/><Relationship Id="rId131" Type="http://schemas.openxmlformats.org/officeDocument/2006/relationships/customXml" Target="../ink/ink3596.xml"/><Relationship Id="rId136" Type="http://schemas.openxmlformats.org/officeDocument/2006/relationships/image" Target="../media/image458.png"/><Relationship Id="rId157" Type="http://schemas.openxmlformats.org/officeDocument/2006/relationships/image" Target="../media/image468.png"/><Relationship Id="rId178" Type="http://schemas.openxmlformats.org/officeDocument/2006/relationships/customXml" Target="../ink/ink3620.xml"/><Relationship Id="rId61" Type="http://schemas.openxmlformats.org/officeDocument/2006/relationships/customXml" Target="../ink/ink3561.xml"/><Relationship Id="rId82" Type="http://schemas.openxmlformats.org/officeDocument/2006/relationships/image" Target="../media/image431.png"/><Relationship Id="rId152" Type="http://schemas.openxmlformats.org/officeDocument/2006/relationships/customXml" Target="../ink/ink3607.xml"/><Relationship Id="rId173" Type="http://schemas.openxmlformats.org/officeDocument/2006/relationships/image" Target="../media/image476.png"/><Relationship Id="rId19" Type="http://schemas.openxmlformats.org/officeDocument/2006/relationships/customXml" Target="../ink/ink3540.xml"/><Relationship Id="rId14" Type="http://schemas.openxmlformats.org/officeDocument/2006/relationships/image" Target="../media/image235.png"/><Relationship Id="rId30" Type="http://schemas.openxmlformats.org/officeDocument/2006/relationships/image" Target="../media/image403.png"/><Relationship Id="rId35" Type="http://schemas.openxmlformats.org/officeDocument/2006/relationships/customXml" Target="../ink/ink3548.xml"/><Relationship Id="rId56" Type="http://schemas.openxmlformats.org/officeDocument/2006/relationships/image" Target="../media/image418.png"/><Relationship Id="rId77" Type="http://schemas.openxmlformats.org/officeDocument/2006/relationships/customXml" Target="../ink/ink3569.xml"/><Relationship Id="rId100" Type="http://schemas.openxmlformats.org/officeDocument/2006/relationships/image" Target="../media/image440.png"/><Relationship Id="rId105" Type="http://schemas.openxmlformats.org/officeDocument/2006/relationships/customXml" Target="../ink/ink3583.xml"/><Relationship Id="rId126" Type="http://schemas.openxmlformats.org/officeDocument/2006/relationships/image" Target="../media/image453.png"/><Relationship Id="rId147" Type="http://schemas.openxmlformats.org/officeDocument/2006/relationships/customXml" Target="../ink/ink3604.xml"/><Relationship Id="rId168" Type="http://schemas.openxmlformats.org/officeDocument/2006/relationships/customXml" Target="../ink/ink3615.xml"/><Relationship Id="rId8" Type="http://schemas.openxmlformats.org/officeDocument/2006/relationships/image" Target="../media/image232.png"/><Relationship Id="rId51" Type="http://schemas.openxmlformats.org/officeDocument/2006/relationships/customXml" Target="../ink/ink3556.xml"/><Relationship Id="rId72" Type="http://schemas.openxmlformats.org/officeDocument/2006/relationships/image" Target="../media/image426.png"/><Relationship Id="rId93" Type="http://schemas.openxmlformats.org/officeDocument/2006/relationships/customXml" Target="../ink/ink3577.xml"/><Relationship Id="rId98" Type="http://schemas.openxmlformats.org/officeDocument/2006/relationships/image" Target="../media/image439.png"/><Relationship Id="rId121" Type="http://schemas.openxmlformats.org/officeDocument/2006/relationships/customXml" Target="../ink/ink3591.xml"/><Relationship Id="rId142" Type="http://schemas.openxmlformats.org/officeDocument/2006/relationships/image" Target="../media/image461.png"/><Relationship Id="rId163" Type="http://schemas.openxmlformats.org/officeDocument/2006/relationships/image" Target="../media/image471.png"/><Relationship Id="rId184" Type="http://schemas.openxmlformats.org/officeDocument/2006/relationships/customXml" Target="../ink/ink3623.xml"/><Relationship Id="rId189" Type="http://schemas.openxmlformats.org/officeDocument/2006/relationships/image" Target="../media/image483.png"/><Relationship Id="rId3" Type="http://schemas.openxmlformats.org/officeDocument/2006/relationships/customXml" Target="../ink/ink3532.xml"/><Relationship Id="rId25" Type="http://schemas.openxmlformats.org/officeDocument/2006/relationships/customXml" Target="../ink/ink3543.xml"/><Relationship Id="rId46" Type="http://schemas.openxmlformats.org/officeDocument/2006/relationships/image" Target="../media/image413.png"/><Relationship Id="rId67" Type="http://schemas.openxmlformats.org/officeDocument/2006/relationships/customXml" Target="../ink/ink3564.xml"/><Relationship Id="rId116" Type="http://schemas.openxmlformats.org/officeDocument/2006/relationships/image" Target="../media/image448.png"/><Relationship Id="rId137" Type="http://schemas.openxmlformats.org/officeDocument/2006/relationships/customXml" Target="../ink/ink3599.xml"/><Relationship Id="rId158" Type="http://schemas.openxmlformats.org/officeDocument/2006/relationships/customXml" Target="../ink/ink3610.xml"/><Relationship Id="rId20" Type="http://schemas.openxmlformats.org/officeDocument/2006/relationships/image" Target="../media/image238.png"/><Relationship Id="rId41" Type="http://schemas.openxmlformats.org/officeDocument/2006/relationships/customXml" Target="../ink/ink3551.xml"/><Relationship Id="rId62" Type="http://schemas.openxmlformats.org/officeDocument/2006/relationships/image" Target="../media/image421.png"/><Relationship Id="rId83" Type="http://schemas.openxmlformats.org/officeDocument/2006/relationships/customXml" Target="../ink/ink3572.xml"/><Relationship Id="rId88" Type="http://schemas.openxmlformats.org/officeDocument/2006/relationships/image" Target="../media/image434.png"/><Relationship Id="rId111" Type="http://schemas.openxmlformats.org/officeDocument/2006/relationships/customXml" Target="../ink/ink3586.xml"/><Relationship Id="rId132" Type="http://schemas.openxmlformats.org/officeDocument/2006/relationships/image" Target="../media/image456.png"/><Relationship Id="rId153" Type="http://schemas.openxmlformats.org/officeDocument/2006/relationships/image" Target="../media/image466.png"/><Relationship Id="rId174" Type="http://schemas.openxmlformats.org/officeDocument/2006/relationships/customXml" Target="../ink/ink3618.xml"/><Relationship Id="rId179" Type="http://schemas.openxmlformats.org/officeDocument/2006/relationships/image" Target="../media/image13.png"/><Relationship Id="rId190" Type="http://schemas.openxmlformats.org/officeDocument/2006/relationships/customXml" Target="../ink/ink3626.xml"/><Relationship Id="rId15" Type="http://schemas.openxmlformats.org/officeDocument/2006/relationships/customXml" Target="../ink/ink3538.xml"/><Relationship Id="rId36" Type="http://schemas.openxmlformats.org/officeDocument/2006/relationships/image" Target="../media/image406.png"/><Relationship Id="rId57" Type="http://schemas.openxmlformats.org/officeDocument/2006/relationships/customXml" Target="../ink/ink3559.xml"/><Relationship Id="rId106" Type="http://schemas.openxmlformats.org/officeDocument/2006/relationships/image" Target="../media/image443.png"/><Relationship Id="rId127" Type="http://schemas.openxmlformats.org/officeDocument/2006/relationships/customXml" Target="../ink/ink3594.xml"/><Relationship Id="rId10" Type="http://schemas.openxmlformats.org/officeDocument/2006/relationships/image" Target="../media/image233.png"/><Relationship Id="rId31" Type="http://schemas.openxmlformats.org/officeDocument/2006/relationships/customXml" Target="../ink/ink3546.xml"/><Relationship Id="rId52" Type="http://schemas.openxmlformats.org/officeDocument/2006/relationships/image" Target="../media/image416.png"/><Relationship Id="rId73" Type="http://schemas.openxmlformats.org/officeDocument/2006/relationships/customXml" Target="../ink/ink3567.xml"/><Relationship Id="rId78" Type="http://schemas.openxmlformats.org/officeDocument/2006/relationships/image" Target="../media/image429.png"/><Relationship Id="rId94" Type="http://schemas.openxmlformats.org/officeDocument/2006/relationships/image" Target="../media/image437.png"/><Relationship Id="rId99" Type="http://schemas.openxmlformats.org/officeDocument/2006/relationships/customXml" Target="../ink/ink3580.xml"/><Relationship Id="rId101" Type="http://schemas.openxmlformats.org/officeDocument/2006/relationships/customXml" Target="../ink/ink3581.xml"/><Relationship Id="rId122" Type="http://schemas.openxmlformats.org/officeDocument/2006/relationships/image" Target="../media/image451.png"/><Relationship Id="rId143" Type="http://schemas.openxmlformats.org/officeDocument/2006/relationships/customXml" Target="../ink/ink3602.xml"/><Relationship Id="rId148" Type="http://schemas.openxmlformats.org/officeDocument/2006/relationships/image" Target="../media/image464.png"/><Relationship Id="rId164" Type="http://schemas.openxmlformats.org/officeDocument/2006/relationships/customXml" Target="../ink/ink3613.xml"/><Relationship Id="rId169" Type="http://schemas.openxmlformats.org/officeDocument/2006/relationships/image" Target="../media/image474.png"/><Relationship Id="rId185" Type="http://schemas.openxmlformats.org/officeDocument/2006/relationships/image" Target="../media/image481.png"/><Relationship Id="rId4" Type="http://schemas.openxmlformats.org/officeDocument/2006/relationships/image" Target="../media/image230.png"/><Relationship Id="rId9" Type="http://schemas.openxmlformats.org/officeDocument/2006/relationships/customXml" Target="../ink/ink3535.xml"/><Relationship Id="rId180" Type="http://schemas.openxmlformats.org/officeDocument/2006/relationships/customXml" Target="../ink/ink3621.xml"/><Relationship Id="rId26" Type="http://schemas.openxmlformats.org/officeDocument/2006/relationships/image" Target="../media/image241.png"/><Relationship Id="rId47" Type="http://schemas.openxmlformats.org/officeDocument/2006/relationships/customXml" Target="../ink/ink3554.xml"/><Relationship Id="rId68" Type="http://schemas.openxmlformats.org/officeDocument/2006/relationships/image" Target="../media/image424.png"/><Relationship Id="rId89" Type="http://schemas.openxmlformats.org/officeDocument/2006/relationships/customXml" Target="../ink/ink3575.xml"/><Relationship Id="rId112" Type="http://schemas.openxmlformats.org/officeDocument/2006/relationships/image" Target="../media/image446.png"/><Relationship Id="rId133" Type="http://schemas.openxmlformats.org/officeDocument/2006/relationships/customXml" Target="../ink/ink3597.xml"/><Relationship Id="rId154" Type="http://schemas.openxmlformats.org/officeDocument/2006/relationships/customXml" Target="../ink/ink3608.xml"/><Relationship Id="rId175" Type="http://schemas.openxmlformats.org/officeDocument/2006/relationships/image" Target="../media/image477.png"/><Relationship Id="rId16" Type="http://schemas.openxmlformats.org/officeDocument/2006/relationships/image" Target="../media/image236.png"/><Relationship Id="rId37" Type="http://schemas.openxmlformats.org/officeDocument/2006/relationships/customXml" Target="../ink/ink3549.xml"/><Relationship Id="rId58" Type="http://schemas.openxmlformats.org/officeDocument/2006/relationships/image" Target="../media/image419.png"/><Relationship Id="rId79" Type="http://schemas.openxmlformats.org/officeDocument/2006/relationships/customXml" Target="../ink/ink3570.xml"/><Relationship Id="rId102" Type="http://schemas.openxmlformats.org/officeDocument/2006/relationships/image" Target="../media/image441.png"/><Relationship Id="rId123" Type="http://schemas.openxmlformats.org/officeDocument/2006/relationships/customXml" Target="../ink/ink3592.xml"/><Relationship Id="rId144" Type="http://schemas.openxmlformats.org/officeDocument/2006/relationships/image" Target="../media/image462.png"/><Relationship Id="rId90" Type="http://schemas.openxmlformats.org/officeDocument/2006/relationships/image" Target="../media/image435.png"/><Relationship Id="rId165" Type="http://schemas.openxmlformats.org/officeDocument/2006/relationships/image" Target="../media/image472.png"/><Relationship Id="rId186" Type="http://schemas.openxmlformats.org/officeDocument/2006/relationships/customXml" Target="../ink/ink3624.xml"/><Relationship Id="rId27" Type="http://schemas.openxmlformats.org/officeDocument/2006/relationships/customXml" Target="../ink/ink3544.xml"/><Relationship Id="rId48" Type="http://schemas.openxmlformats.org/officeDocument/2006/relationships/image" Target="../media/image414.png"/><Relationship Id="rId69" Type="http://schemas.openxmlformats.org/officeDocument/2006/relationships/customXml" Target="../ink/ink3565.xml"/><Relationship Id="rId113" Type="http://schemas.openxmlformats.org/officeDocument/2006/relationships/customXml" Target="../ink/ink3587.xml"/><Relationship Id="rId134" Type="http://schemas.openxmlformats.org/officeDocument/2006/relationships/image" Target="../media/image457.png"/><Relationship Id="rId80" Type="http://schemas.openxmlformats.org/officeDocument/2006/relationships/image" Target="../media/image430.png"/><Relationship Id="rId155" Type="http://schemas.openxmlformats.org/officeDocument/2006/relationships/image" Target="../media/image467.png"/><Relationship Id="rId176" Type="http://schemas.openxmlformats.org/officeDocument/2006/relationships/customXml" Target="../ink/ink3619.xml"/><Relationship Id="rId17" Type="http://schemas.openxmlformats.org/officeDocument/2006/relationships/customXml" Target="../ink/ink3539.xml"/><Relationship Id="rId38" Type="http://schemas.openxmlformats.org/officeDocument/2006/relationships/image" Target="../media/image407.png"/><Relationship Id="rId59" Type="http://schemas.openxmlformats.org/officeDocument/2006/relationships/customXml" Target="../ink/ink3560.xml"/><Relationship Id="rId103" Type="http://schemas.openxmlformats.org/officeDocument/2006/relationships/customXml" Target="../ink/ink3582.xml"/><Relationship Id="rId124" Type="http://schemas.openxmlformats.org/officeDocument/2006/relationships/image" Target="../media/image452.png"/><Relationship Id="rId70" Type="http://schemas.openxmlformats.org/officeDocument/2006/relationships/image" Target="../media/image425.png"/><Relationship Id="rId91" Type="http://schemas.openxmlformats.org/officeDocument/2006/relationships/customXml" Target="../ink/ink3576.xml"/><Relationship Id="rId145" Type="http://schemas.openxmlformats.org/officeDocument/2006/relationships/customXml" Target="../ink/ink3603.xml"/><Relationship Id="rId166" Type="http://schemas.openxmlformats.org/officeDocument/2006/relationships/customXml" Target="../ink/ink3614.xml"/><Relationship Id="rId187" Type="http://schemas.openxmlformats.org/officeDocument/2006/relationships/image" Target="../media/image482.png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402.png"/><Relationship Id="rId49" Type="http://schemas.openxmlformats.org/officeDocument/2006/relationships/customXml" Target="../ink/ink3555.xml"/><Relationship Id="rId114" Type="http://schemas.openxmlformats.org/officeDocument/2006/relationships/image" Target="../media/image447.png"/><Relationship Id="rId60" Type="http://schemas.openxmlformats.org/officeDocument/2006/relationships/image" Target="../media/image420.png"/><Relationship Id="rId81" Type="http://schemas.openxmlformats.org/officeDocument/2006/relationships/customXml" Target="../ink/ink3571.xml"/><Relationship Id="rId135" Type="http://schemas.openxmlformats.org/officeDocument/2006/relationships/customXml" Target="../ink/ink3598.xml"/><Relationship Id="rId156" Type="http://schemas.openxmlformats.org/officeDocument/2006/relationships/customXml" Target="../ink/ink3609.xml"/><Relationship Id="rId177" Type="http://schemas.openxmlformats.org/officeDocument/2006/relationships/image" Target="../media/image478.png"/><Relationship Id="rId18" Type="http://schemas.openxmlformats.org/officeDocument/2006/relationships/image" Target="../media/image237.png"/><Relationship Id="rId39" Type="http://schemas.openxmlformats.org/officeDocument/2006/relationships/customXml" Target="../ink/ink3550.xml"/></Relationships>
</file>

<file path=ppt/slides/_rels/slide8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85.xml"/><Relationship Id="rId21" Type="http://schemas.openxmlformats.org/officeDocument/2006/relationships/customXml" Target="../ink/ink3637.xml"/><Relationship Id="rId42" Type="http://schemas.openxmlformats.org/officeDocument/2006/relationships/image" Target="../media/image411.png"/><Relationship Id="rId63" Type="http://schemas.openxmlformats.org/officeDocument/2006/relationships/customXml" Target="../ink/ink3658.xml"/><Relationship Id="rId84" Type="http://schemas.openxmlformats.org/officeDocument/2006/relationships/image" Target="../media/image432.png"/><Relationship Id="rId138" Type="http://schemas.openxmlformats.org/officeDocument/2006/relationships/image" Target="../media/image459.png"/><Relationship Id="rId159" Type="http://schemas.openxmlformats.org/officeDocument/2006/relationships/image" Target="../media/image469.png"/><Relationship Id="rId170" Type="http://schemas.openxmlformats.org/officeDocument/2006/relationships/customXml" Target="../ink/ink3712.xml"/><Relationship Id="rId191" Type="http://schemas.openxmlformats.org/officeDocument/2006/relationships/image" Target="../media/image484.png"/><Relationship Id="rId107" Type="http://schemas.openxmlformats.org/officeDocument/2006/relationships/customXml" Target="../ink/ink3680.xml"/><Relationship Id="rId11" Type="http://schemas.openxmlformats.org/officeDocument/2006/relationships/customXml" Target="../ink/ink3632.xml"/><Relationship Id="rId32" Type="http://schemas.openxmlformats.org/officeDocument/2006/relationships/image" Target="../media/image404.png"/><Relationship Id="rId53" Type="http://schemas.openxmlformats.org/officeDocument/2006/relationships/customXml" Target="../ink/ink3653.xml"/><Relationship Id="rId74" Type="http://schemas.openxmlformats.org/officeDocument/2006/relationships/image" Target="../media/image427.png"/><Relationship Id="rId128" Type="http://schemas.openxmlformats.org/officeDocument/2006/relationships/image" Target="../media/image454.png"/><Relationship Id="rId149" Type="http://schemas.openxmlformats.org/officeDocument/2006/relationships/customXml" Target="../ink/ink3701.xml"/><Relationship Id="rId5" Type="http://schemas.openxmlformats.org/officeDocument/2006/relationships/customXml" Target="../ink/ink3629.xml"/><Relationship Id="rId95" Type="http://schemas.openxmlformats.org/officeDocument/2006/relationships/customXml" Target="../ink/ink3674.xml"/><Relationship Id="rId160" Type="http://schemas.openxmlformats.org/officeDocument/2006/relationships/customXml" Target="../ink/ink3707.xml"/><Relationship Id="rId181" Type="http://schemas.openxmlformats.org/officeDocument/2006/relationships/image" Target="../media/image479.png"/><Relationship Id="rId22" Type="http://schemas.openxmlformats.org/officeDocument/2006/relationships/image" Target="../media/image239.png"/><Relationship Id="rId43" Type="http://schemas.openxmlformats.org/officeDocument/2006/relationships/customXml" Target="../ink/ink3648.xml"/><Relationship Id="rId64" Type="http://schemas.openxmlformats.org/officeDocument/2006/relationships/image" Target="../media/image422.png"/><Relationship Id="rId118" Type="http://schemas.openxmlformats.org/officeDocument/2006/relationships/image" Target="../media/image449.png"/><Relationship Id="rId139" Type="http://schemas.openxmlformats.org/officeDocument/2006/relationships/customXml" Target="../ink/ink3696.xml"/><Relationship Id="rId85" Type="http://schemas.openxmlformats.org/officeDocument/2006/relationships/customXml" Target="../ink/ink3669.xml"/><Relationship Id="rId150" Type="http://schemas.openxmlformats.org/officeDocument/2006/relationships/customXml" Target="../ink/ink3702.xml"/><Relationship Id="rId171" Type="http://schemas.openxmlformats.org/officeDocument/2006/relationships/image" Target="../media/image475.png"/><Relationship Id="rId192" Type="http://schemas.openxmlformats.org/officeDocument/2006/relationships/customXml" Target="../ink/ink3723.xml"/><Relationship Id="rId12" Type="http://schemas.openxmlformats.org/officeDocument/2006/relationships/image" Target="../media/image234.png"/><Relationship Id="rId33" Type="http://schemas.openxmlformats.org/officeDocument/2006/relationships/customXml" Target="../ink/ink3643.xml"/><Relationship Id="rId108" Type="http://schemas.openxmlformats.org/officeDocument/2006/relationships/image" Target="../media/image444.png"/><Relationship Id="rId129" Type="http://schemas.openxmlformats.org/officeDocument/2006/relationships/customXml" Target="../ink/ink3691.xml"/><Relationship Id="rId54" Type="http://schemas.openxmlformats.org/officeDocument/2006/relationships/image" Target="../media/image417.png"/><Relationship Id="rId75" Type="http://schemas.openxmlformats.org/officeDocument/2006/relationships/customXml" Target="../ink/ink3664.xml"/><Relationship Id="rId96" Type="http://schemas.openxmlformats.org/officeDocument/2006/relationships/image" Target="../media/image438.png"/><Relationship Id="rId140" Type="http://schemas.openxmlformats.org/officeDocument/2006/relationships/image" Target="../media/image460.png"/><Relationship Id="rId161" Type="http://schemas.openxmlformats.org/officeDocument/2006/relationships/image" Target="../media/image470.png"/><Relationship Id="rId182" Type="http://schemas.openxmlformats.org/officeDocument/2006/relationships/customXml" Target="../ink/ink3718.xml"/><Relationship Id="rId6" Type="http://schemas.openxmlformats.org/officeDocument/2006/relationships/image" Target="../media/image231.png"/><Relationship Id="rId23" Type="http://schemas.openxmlformats.org/officeDocument/2006/relationships/customXml" Target="../ink/ink3638.xml"/><Relationship Id="rId119" Type="http://schemas.openxmlformats.org/officeDocument/2006/relationships/customXml" Target="../ink/ink3686.xml"/><Relationship Id="rId44" Type="http://schemas.openxmlformats.org/officeDocument/2006/relationships/image" Target="../media/image412.png"/><Relationship Id="rId65" Type="http://schemas.openxmlformats.org/officeDocument/2006/relationships/customXml" Target="../ink/ink3659.xml"/><Relationship Id="rId86" Type="http://schemas.openxmlformats.org/officeDocument/2006/relationships/image" Target="../media/image433.png"/><Relationship Id="rId130" Type="http://schemas.openxmlformats.org/officeDocument/2006/relationships/image" Target="../media/image455.png"/><Relationship Id="rId151" Type="http://schemas.openxmlformats.org/officeDocument/2006/relationships/image" Target="../media/image465.png"/><Relationship Id="rId172" Type="http://schemas.openxmlformats.org/officeDocument/2006/relationships/customXml" Target="../ink/ink3713.xml"/><Relationship Id="rId193" Type="http://schemas.openxmlformats.org/officeDocument/2006/relationships/image" Target="../media/image485.png"/><Relationship Id="rId13" Type="http://schemas.openxmlformats.org/officeDocument/2006/relationships/customXml" Target="../ink/ink3633.xml"/><Relationship Id="rId109" Type="http://schemas.openxmlformats.org/officeDocument/2006/relationships/customXml" Target="../ink/ink3681.xml"/><Relationship Id="rId34" Type="http://schemas.openxmlformats.org/officeDocument/2006/relationships/image" Target="../media/image405.png"/><Relationship Id="rId55" Type="http://schemas.openxmlformats.org/officeDocument/2006/relationships/customXml" Target="../ink/ink3654.xml"/><Relationship Id="rId76" Type="http://schemas.openxmlformats.org/officeDocument/2006/relationships/image" Target="../media/image428.png"/><Relationship Id="rId97" Type="http://schemas.openxmlformats.org/officeDocument/2006/relationships/customXml" Target="../ink/ink3675.xml"/><Relationship Id="rId120" Type="http://schemas.openxmlformats.org/officeDocument/2006/relationships/image" Target="../media/image450.png"/><Relationship Id="rId141" Type="http://schemas.openxmlformats.org/officeDocument/2006/relationships/customXml" Target="../ink/ink3697.xml"/><Relationship Id="rId7" Type="http://schemas.openxmlformats.org/officeDocument/2006/relationships/customXml" Target="../ink/ink3630.xml"/><Relationship Id="rId162" Type="http://schemas.openxmlformats.org/officeDocument/2006/relationships/customXml" Target="../ink/ink3708.xml"/><Relationship Id="rId183" Type="http://schemas.openxmlformats.org/officeDocument/2006/relationships/image" Target="../media/image480.png"/><Relationship Id="rId2" Type="http://schemas.openxmlformats.org/officeDocument/2006/relationships/image" Target="../media/image228.png"/><Relationship Id="rId29" Type="http://schemas.openxmlformats.org/officeDocument/2006/relationships/customXml" Target="../ink/ink3641.xml"/><Relationship Id="rId24" Type="http://schemas.openxmlformats.org/officeDocument/2006/relationships/image" Target="../media/image240.png"/><Relationship Id="rId40" Type="http://schemas.openxmlformats.org/officeDocument/2006/relationships/image" Target="../media/image410.png"/><Relationship Id="rId45" Type="http://schemas.openxmlformats.org/officeDocument/2006/relationships/customXml" Target="../ink/ink3649.xml"/><Relationship Id="rId66" Type="http://schemas.openxmlformats.org/officeDocument/2006/relationships/image" Target="../media/image423.png"/><Relationship Id="rId87" Type="http://schemas.openxmlformats.org/officeDocument/2006/relationships/customXml" Target="../ink/ink3670.xml"/><Relationship Id="rId110" Type="http://schemas.openxmlformats.org/officeDocument/2006/relationships/image" Target="../media/image445.png"/><Relationship Id="rId115" Type="http://schemas.openxmlformats.org/officeDocument/2006/relationships/customXml" Target="../ink/ink3684.xml"/><Relationship Id="rId131" Type="http://schemas.openxmlformats.org/officeDocument/2006/relationships/customXml" Target="../ink/ink3692.xml"/><Relationship Id="rId136" Type="http://schemas.openxmlformats.org/officeDocument/2006/relationships/image" Target="../media/image458.png"/><Relationship Id="rId157" Type="http://schemas.openxmlformats.org/officeDocument/2006/relationships/image" Target="../media/image468.png"/><Relationship Id="rId178" Type="http://schemas.openxmlformats.org/officeDocument/2006/relationships/customXml" Target="../ink/ink3716.xml"/><Relationship Id="rId61" Type="http://schemas.openxmlformats.org/officeDocument/2006/relationships/customXml" Target="../ink/ink3657.xml"/><Relationship Id="rId82" Type="http://schemas.openxmlformats.org/officeDocument/2006/relationships/image" Target="../media/image431.png"/><Relationship Id="rId152" Type="http://schemas.openxmlformats.org/officeDocument/2006/relationships/customXml" Target="../ink/ink3703.xml"/><Relationship Id="rId173" Type="http://schemas.openxmlformats.org/officeDocument/2006/relationships/image" Target="../media/image476.png"/><Relationship Id="rId194" Type="http://schemas.openxmlformats.org/officeDocument/2006/relationships/customXml" Target="../ink/ink3724.xml"/><Relationship Id="rId199" Type="http://schemas.openxmlformats.org/officeDocument/2006/relationships/image" Target="../media/image488.png"/><Relationship Id="rId19" Type="http://schemas.openxmlformats.org/officeDocument/2006/relationships/customXml" Target="../ink/ink3636.xml"/><Relationship Id="rId14" Type="http://schemas.openxmlformats.org/officeDocument/2006/relationships/image" Target="../media/image235.png"/><Relationship Id="rId30" Type="http://schemas.openxmlformats.org/officeDocument/2006/relationships/image" Target="../media/image403.png"/><Relationship Id="rId35" Type="http://schemas.openxmlformats.org/officeDocument/2006/relationships/customXml" Target="../ink/ink3644.xml"/><Relationship Id="rId56" Type="http://schemas.openxmlformats.org/officeDocument/2006/relationships/image" Target="../media/image418.png"/><Relationship Id="rId77" Type="http://schemas.openxmlformats.org/officeDocument/2006/relationships/customXml" Target="../ink/ink3665.xml"/><Relationship Id="rId100" Type="http://schemas.openxmlformats.org/officeDocument/2006/relationships/image" Target="../media/image440.png"/><Relationship Id="rId105" Type="http://schemas.openxmlformats.org/officeDocument/2006/relationships/customXml" Target="../ink/ink3679.xml"/><Relationship Id="rId126" Type="http://schemas.openxmlformats.org/officeDocument/2006/relationships/image" Target="../media/image453.png"/><Relationship Id="rId147" Type="http://schemas.openxmlformats.org/officeDocument/2006/relationships/customXml" Target="../ink/ink3700.xml"/><Relationship Id="rId168" Type="http://schemas.openxmlformats.org/officeDocument/2006/relationships/customXml" Target="../ink/ink3711.xml"/><Relationship Id="rId8" Type="http://schemas.openxmlformats.org/officeDocument/2006/relationships/image" Target="../media/image232.png"/><Relationship Id="rId51" Type="http://schemas.openxmlformats.org/officeDocument/2006/relationships/customXml" Target="../ink/ink3652.xml"/><Relationship Id="rId72" Type="http://schemas.openxmlformats.org/officeDocument/2006/relationships/image" Target="../media/image426.png"/><Relationship Id="rId93" Type="http://schemas.openxmlformats.org/officeDocument/2006/relationships/customXml" Target="../ink/ink3673.xml"/><Relationship Id="rId98" Type="http://schemas.openxmlformats.org/officeDocument/2006/relationships/image" Target="../media/image439.png"/><Relationship Id="rId121" Type="http://schemas.openxmlformats.org/officeDocument/2006/relationships/customXml" Target="../ink/ink3687.xml"/><Relationship Id="rId142" Type="http://schemas.openxmlformats.org/officeDocument/2006/relationships/image" Target="../media/image461.png"/><Relationship Id="rId163" Type="http://schemas.openxmlformats.org/officeDocument/2006/relationships/image" Target="../media/image471.png"/><Relationship Id="rId184" Type="http://schemas.openxmlformats.org/officeDocument/2006/relationships/customXml" Target="../ink/ink3719.xml"/><Relationship Id="rId189" Type="http://schemas.openxmlformats.org/officeDocument/2006/relationships/image" Target="../media/image483.png"/><Relationship Id="rId3" Type="http://schemas.openxmlformats.org/officeDocument/2006/relationships/customXml" Target="../ink/ink3628.xml"/><Relationship Id="rId25" Type="http://schemas.openxmlformats.org/officeDocument/2006/relationships/customXml" Target="../ink/ink3639.xml"/><Relationship Id="rId46" Type="http://schemas.openxmlformats.org/officeDocument/2006/relationships/image" Target="../media/image413.png"/><Relationship Id="rId67" Type="http://schemas.openxmlformats.org/officeDocument/2006/relationships/customXml" Target="../ink/ink3660.xml"/><Relationship Id="rId116" Type="http://schemas.openxmlformats.org/officeDocument/2006/relationships/image" Target="../media/image448.png"/><Relationship Id="rId137" Type="http://schemas.openxmlformats.org/officeDocument/2006/relationships/customXml" Target="../ink/ink3695.xml"/><Relationship Id="rId158" Type="http://schemas.openxmlformats.org/officeDocument/2006/relationships/customXml" Target="../ink/ink3706.xml"/><Relationship Id="rId20" Type="http://schemas.openxmlformats.org/officeDocument/2006/relationships/image" Target="../media/image238.png"/><Relationship Id="rId41" Type="http://schemas.openxmlformats.org/officeDocument/2006/relationships/customXml" Target="../ink/ink3647.xml"/><Relationship Id="rId62" Type="http://schemas.openxmlformats.org/officeDocument/2006/relationships/image" Target="../media/image421.png"/><Relationship Id="rId83" Type="http://schemas.openxmlformats.org/officeDocument/2006/relationships/customXml" Target="../ink/ink3668.xml"/><Relationship Id="rId88" Type="http://schemas.openxmlformats.org/officeDocument/2006/relationships/image" Target="../media/image434.png"/><Relationship Id="rId111" Type="http://schemas.openxmlformats.org/officeDocument/2006/relationships/customXml" Target="../ink/ink3682.xml"/><Relationship Id="rId132" Type="http://schemas.openxmlformats.org/officeDocument/2006/relationships/image" Target="../media/image456.png"/><Relationship Id="rId153" Type="http://schemas.openxmlformats.org/officeDocument/2006/relationships/image" Target="../media/image466.png"/><Relationship Id="rId174" Type="http://schemas.openxmlformats.org/officeDocument/2006/relationships/customXml" Target="../ink/ink3714.xml"/><Relationship Id="rId179" Type="http://schemas.openxmlformats.org/officeDocument/2006/relationships/image" Target="../media/image13.png"/><Relationship Id="rId195" Type="http://schemas.openxmlformats.org/officeDocument/2006/relationships/image" Target="../media/image486.png"/><Relationship Id="rId190" Type="http://schemas.openxmlformats.org/officeDocument/2006/relationships/customXml" Target="../ink/ink3722.xml"/><Relationship Id="rId15" Type="http://schemas.openxmlformats.org/officeDocument/2006/relationships/customXml" Target="../ink/ink3634.xml"/><Relationship Id="rId36" Type="http://schemas.openxmlformats.org/officeDocument/2006/relationships/image" Target="../media/image406.png"/><Relationship Id="rId57" Type="http://schemas.openxmlformats.org/officeDocument/2006/relationships/customXml" Target="../ink/ink3655.xml"/><Relationship Id="rId106" Type="http://schemas.openxmlformats.org/officeDocument/2006/relationships/image" Target="../media/image443.png"/><Relationship Id="rId127" Type="http://schemas.openxmlformats.org/officeDocument/2006/relationships/customXml" Target="../ink/ink3690.xml"/><Relationship Id="rId10" Type="http://schemas.openxmlformats.org/officeDocument/2006/relationships/image" Target="../media/image233.png"/><Relationship Id="rId31" Type="http://schemas.openxmlformats.org/officeDocument/2006/relationships/customXml" Target="../ink/ink3642.xml"/><Relationship Id="rId52" Type="http://schemas.openxmlformats.org/officeDocument/2006/relationships/image" Target="../media/image416.png"/><Relationship Id="rId73" Type="http://schemas.openxmlformats.org/officeDocument/2006/relationships/customXml" Target="../ink/ink3663.xml"/><Relationship Id="rId78" Type="http://schemas.openxmlformats.org/officeDocument/2006/relationships/image" Target="../media/image429.png"/><Relationship Id="rId94" Type="http://schemas.openxmlformats.org/officeDocument/2006/relationships/image" Target="../media/image437.png"/><Relationship Id="rId99" Type="http://schemas.openxmlformats.org/officeDocument/2006/relationships/customXml" Target="../ink/ink3676.xml"/><Relationship Id="rId101" Type="http://schemas.openxmlformats.org/officeDocument/2006/relationships/customXml" Target="../ink/ink3677.xml"/><Relationship Id="rId122" Type="http://schemas.openxmlformats.org/officeDocument/2006/relationships/image" Target="../media/image451.png"/><Relationship Id="rId143" Type="http://schemas.openxmlformats.org/officeDocument/2006/relationships/customXml" Target="../ink/ink3698.xml"/><Relationship Id="rId148" Type="http://schemas.openxmlformats.org/officeDocument/2006/relationships/image" Target="../media/image464.png"/><Relationship Id="rId164" Type="http://schemas.openxmlformats.org/officeDocument/2006/relationships/customXml" Target="../ink/ink3709.xml"/><Relationship Id="rId169" Type="http://schemas.openxmlformats.org/officeDocument/2006/relationships/image" Target="../media/image474.png"/><Relationship Id="rId185" Type="http://schemas.openxmlformats.org/officeDocument/2006/relationships/image" Target="../media/image481.png"/><Relationship Id="rId4" Type="http://schemas.openxmlformats.org/officeDocument/2006/relationships/image" Target="../media/image230.png"/><Relationship Id="rId9" Type="http://schemas.openxmlformats.org/officeDocument/2006/relationships/customXml" Target="../ink/ink3631.xml"/><Relationship Id="rId180" Type="http://schemas.openxmlformats.org/officeDocument/2006/relationships/customXml" Target="../ink/ink3717.xml"/><Relationship Id="rId26" Type="http://schemas.openxmlformats.org/officeDocument/2006/relationships/image" Target="../media/image241.png"/><Relationship Id="rId47" Type="http://schemas.openxmlformats.org/officeDocument/2006/relationships/customXml" Target="../ink/ink3650.xml"/><Relationship Id="rId68" Type="http://schemas.openxmlformats.org/officeDocument/2006/relationships/image" Target="../media/image424.png"/><Relationship Id="rId89" Type="http://schemas.openxmlformats.org/officeDocument/2006/relationships/customXml" Target="../ink/ink3671.xml"/><Relationship Id="rId112" Type="http://schemas.openxmlformats.org/officeDocument/2006/relationships/image" Target="../media/image446.png"/><Relationship Id="rId133" Type="http://schemas.openxmlformats.org/officeDocument/2006/relationships/customXml" Target="../ink/ink3693.xml"/><Relationship Id="rId154" Type="http://schemas.openxmlformats.org/officeDocument/2006/relationships/customXml" Target="../ink/ink3704.xml"/><Relationship Id="rId175" Type="http://schemas.openxmlformats.org/officeDocument/2006/relationships/image" Target="../media/image477.png"/><Relationship Id="rId196" Type="http://schemas.openxmlformats.org/officeDocument/2006/relationships/customXml" Target="../ink/ink3725.xml"/><Relationship Id="rId200" Type="http://schemas.openxmlformats.org/officeDocument/2006/relationships/customXml" Target="../ink/ink3727.xml"/><Relationship Id="rId16" Type="http://schemas.openxmlformats.org/officeDocument/2006/relationships/image" Target="../media/image236.png"/><Relationship Id="rId37" Type="http://schemas.openxmlformats.org/officeDocument/2006/relationships/customXml" Target="../ink/ink3645.xml"/><Relationship Id="rId58" Type="http://schemas.openxmlformats.org/officeDocument/2006/relationships/image" Target="../media/image419.png"/><Relationship Id="rId79" Type="http://schemas.openxmlformats.org/officeDocument/2006/relationships/customXml" Target="../ink/ink3666.xml"/><Relationship Id="rId102" Type="http://schemas.openxmlformats.org/officeDocument/2006/relationships/image" Target="../media/image441.png"/><Relationship Id="rId123" Type="http://schemas.openxmlformats.org/officeDocument/2006/relationships/customXml" Target="../ink/ink3688.xml"/><Relationship Id="rId144" Type="http://schemas.openxmlformats.org/officeDocument/2006/relationships/image" Target="../media/image462.png"/><Relationship Id="rId90" Type="http://schemas.openxmlformats.org/officeDocument/2006/relationships/image" Target="../media/image435.png"/><Relationship Id="rId165" Type="http://schemas.openxmlformats.org/officeDocument/2006/relationships/image" Target="../media/image472.png"/><Relationship Id="rId186" Type="http://schemas.openxmlformats.org/officeDocument/2006/relationships/customXml" Target="../ink/ink3720.xml"/><Relationship Id="rId27" Type="http://schemas.openxmlformats.org/officeDocument/2006/relationships/customXml" Target="../ink/ink3640.xml"/><Relationship Id="rId48" Type="http://schemas.openxmlformats.org/officeDocument/2006/relationships/image" Target="../media/image414.png"/><Relationship Id="rId69" Type="http://schemas.openxmlformats.org/officeDocument/2006/relationships/customXml" Target="../ink/ink3661.xml"/><Relationship Id="rId113" Type="http://schemas.openxmlformats.org/officeDocument/2006/relationships/customXml" Target="../ink/ink3683.xml"/><Relationship Id="rId134" Type="http://schemas.openxmlformats.org/officeDocument/2006/relationships/image" Target="../media/image457.png"/><Relationship Id="rId80" Type="http://schemas.openxmlformats.org/officeDocument/2006/relationships/image" Target="../media/image430.png"/><Relationship Id="rId155" Type="http://schemas.openxmlformats.org/officeDocument/2006/relationships/image" Target="../media/image467.png"/><Relationship Id="rId176" Type="http://schemas.openxmlformats.org/officeDocument/2006/relationships/customXml" Target="../ink/ink3715.xml"/><Relationship Id="rId197" Type="http://schemas.openxmlformats.org/officeDocument/2006/relationships/image" Target="../media/image487.png"/><Relationship Id="rId201" Type="http://schemas.openxmlformats.org/officeDocument/2006/relationships/image" Target="../media/image489.png"/><Relationship Id="rId17" Type="http://schemas.openxmlformats.org/officeDocument/2006/relationships/customXml" Target="../ink/ink3635.xml"/><Relationship Id="rId38" Type="http://schemas.openxmlformats.org/officeDocument/2006/relationships/image" Target="../media/image407.png"/><Relationship Id="rId59" Type="http://schemas.openxmlformats.org/officeDocument/2006/relationships/customXml" Target="../ink/ink3656.xml"/><Relationship Id="rId103" Type="http://schemas.openxmlformats.org/officeDocument/2006/relationships/customXml" Target="../ink/ink3678.xml"/><Relationship Id="rId124" Type="http://schemas.openxmlformats.org/officeDocument/2006/relationships/image" Target="../media/image452.png"/><Relationship Id="rId70" Type="http://schemas.openxmlformats.org/officeDocument/2006/relationships/image" Target="../media/image425.png"/><Relationship Id="rId91" Type="http://schemas.openxmlformats.org/officeDocument/2006/relationships/customXml" Target="../ink/ink3672.xml"/><Relationship Id="rId145" Type="http://schemas.openxmlformats.org/officeDocument/2006/relationships/customXml" Target="../ink/ink3699.xml"/><Relationship Id="rId166" Type="http://schemas.openxmlformats.org/officeDocument/2006/relationships/customXml" Target="../ink/ink3710.xml"/><Relationship Id="rId187" Type="http://schemas.openxmlformats.org/officeDocument/2006/relationships/image" Target="../media/image482.png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402.png"/><Relationship Id="rId49" Type="http://schemas.openxmlformats.org/officeDocument/2006/relationships/customXml" Target="../ink/ink3651.xml"/><Relationship Id="rId114" Type="http://schemas.openxmlformats.org/officeDocument/2006/relationships/image" Target="../media/image447.png"/><Relationship Id="rId60" Type="http://schemas.openxmlformats.org/officeDocument/2006/relationships/image" Target="../media/image420.png"/><Relationship Id="rId81" Type="http://schemas.openxmlformats.org/officeDocument/2006/relationships/customXml" Target="../ink/ink3667.xml"/><Relationship Id="rId135" Type="http://schemas.openxmlformats.org/officeDocument/2006/relationships/customXml" Target="../ink/ink3694.xml"/><Relationship Id="rId156" Type="http://schemas.openxmlformats.org/officeDocument/2006/relationships/customXml" Target="../ink/ink3705.xml"/><Relationship Id="rId177" Type="http://schemas.openxmlformats.org/officeDocument/2006/relationships/image" Target="../media/image478.png"/><Relationship Id="rId198" Type="http://schemas.openxmlformats.org/officeDocument/2006/relationships/customXml" Target="../ink/ink3726.xml"/><Relationship Id="rId18" Type="http://schemas.openxmlformats.org/officeDocument/2006/relationships/image" Target="../media/image237.png"/><Relationship Id="rId39" Type="http://schemas.openxmlformats.org/officeDocument/2006/relationships/customXml" Target="../ink/ink3646.xml"/><Relationship Id="rId50" Type="http://schemas.openxmlformats.org/officeDocument/2006/relationships/image" Target="../media/image415.png"/><Relationship Id="rId104" Type="http://schemas.openxmlformats.org/officeDocument/2006/relationships/image" Target="../media/image442.png"/><Relationship Id="rId125" Type="http://schemas.openxmlformats.org/officeDocument/2006/relationships/customXml" Target="../ink/ink3689.xml"/><Relationship Id="rId146" Type="http://schemas.openxmlformats.org/officeDocument/2006/relationships/image" Target="../media/image463.png"/><Relationship Id="rId167" Type="http://schemas.openxmlformats.org/officeDocument/2006/relationships/image" Target="../media/image473.png"/><Relationship Id="rId188" Type="http://schemas.openxmlformats.org/officeDocument/2006/relationships/customXml" Target="../ink/ink3721.xml"/><Relationship Id="rId71" Type="http://schemas.openxmlformats.org/officeDocument/2006/relationships/customXml" Target="../ink/ink3662.xml"/><Relationship Id="rId92" Type="http://schemas.openxmlformats.org/officeDocument/2006/relationships/image" Target="../media/image436.png"/></Relationships>
</file>

<file path=ppt/slides/_rels/slide8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85.xml"/><Relationship Id="rId21" Type="http://schemas.openxmlformats.org/officeDocument/2006/relationships/customXml" Target="../ink/ink3737.xml"/><Relationship Id="rId42" Type="http://schemas.openxmlformats.org/officeDocument/2006/relationships/image" Target="../media/image411.png"/><Relationship Id="rId63" Type="http://schemas.openxmlformats.org/officeDocument/2006/relationships/customXml" Target="../ink/ink3758.xml"/><Relationship Id="rId84" Type="http://schemas.openxmlformats.org/officeDocument/2006/relationships/image" Target="../media/image432.png"/><Relationship Id="rId138" Type="http://schemas.openxmlformats.org/officeDocument/2006/relationships/image" Target="../media/image459.png"/><Relationship Id="rId159" Type="http://schemas.openxmlformats.org/officeDocument/2006/relationships/image" Target="../media/image469.png"/><Relationship Id="rId170" Type="http://schemas.openxmlformats.org/officeDocument/2006/relationships/customXml" Target="../ink/ink3812.xml"/><Relationship Id="rId191" Type="http://schemas.openxmlformats.org/officeDocument/2006/relationships/image" Target="../media/image484.png"/><Relationship Id="rId205" Type="http://schemas.openxmlformats.org/officeDocument/2006/relationships/image" Target="../media/image493.png"/><Relationship Id="rId107" Type="http://schemas.openxmlformats.org/officeDocument/2006/relationships/customXml" Target="../ink/ink3780.xml"/><Relationship Id="rId11" Type="http://schemas.openxmlformats.org/officeDocument/2006/relationships/customXml" Target="../ink/ink3732.xml"/><Relationship Id="rId32" Type="http://schemas.openxmlformats.org/officeDocument/2006/relationships/image" Target="../media/image404.png"/><Relationship Id="rId53" Type="http://schemas.openxmlformats.org/officeDocument/2006/relationships/customXml" Target="../ink/ink3753.xml"/><Relationship Id="rId74" Type="http://schemas.openxmlformats.org/officeDocument/2006/relationships/image" Target="../media/image427.png"/><Relationship Id="rId128" Type="http://schemas.openxmlformats.org/officeDocument/2006/relationships/image" Target="../media/image454.png"/><Relationship Id="rId149" Type="http://schemas.openxmlformats.org/officeDocument/2006/relationships/customXml" Target="../ink/ink3801.xml"/><Relationship Id="rId5" Type="http://schemas.openxmlformats.org/officeDocument/2006/relationships/customXml" Target="../ink/ink3729.xml"/><Relationship Id="rId95" Type="http://schemas.openxmlformats.org/officeDocument/2006/relationships/customXml" Target="../ink/ink3774.xml"/><Relationship Id="rId160" Type="http://schemas.openxmlformats.org/officeDocument/2006/relationships/customXml" Target="../ink/ink3807.xml"/><Relationship Id="rId181" Type="http://schemas.openxmlformats.org/officeDocument/2006/relationships/image" Target="../media/image479.png"/><Relationship Id="rId216" Type="http://schemas.openxmlformats.org/officeDocument/2006/relationships/customXml" Target="../ink/ink3835.xml"/><Relationship Id="rId22" Type="http://schemas.openxmlformats.org/officeDocument/2006/relationships/image" Target="../media/image239.png"/><Relationship Id="rId43" Type="http://schemas.openxmlformats.org/officeDocument/2006/relationships/customXml" Target="../ink/ink3748.xml"/><Relationship Id="rId64" Type="http://schemas.openxmlformats.org/officeDocument/2006/relationships/image" Target="../media/image422.png"/><Relationship Id="rId118" Type="http://schemas.openxmlformats.org/officeDocument/2006/relationships/image" Target="../media/image449.png"/><Relationship Id="rId139" Type="http://schemas.openxmlformats.org/officeDocument/2006/relationships/customXml" Target="../ink/ink3796.xml"/><Relationship Id="rId85" Type="http://schemas.openxmlformats.org/officeDocument/2006/relationships/customXml" Target="../ink/ink3769.xml"/><Relationship Id="rId150" Type="http://schemas.openxmlformats.org/officeDocument/2006/relationships/customXml" Target="../ink/ink3802.xml"/><Relationship Id="rId171" Type="http://schemas.openxmlformats.org/officeDocument/2006/relationships/image" Target="../media/image475.png"/><Relationship Id="rId192" Type="http://schemas.openxmlformats.org/officeDocument/2006/relationships/customXml" Target="../ink/ink3823.xml"/><Relationship Id="rId206" Type="http://schemas.openxmlformats.org/officeDocument/2006/relationships/customXml" Target="../ink/ink3830.xml"/><Relationship Id="rId12" Type="http://schemas.openxmlformats.org/officeDocument/2006/relationships/image" Target="../media/image234.png"/><Relationship Id="rId33" Type="http://schemas.openxmlformats.org/officeDocument/2006/relationships/customXml" Target="../ink/ink3743.xml"/><Relationship Id="rId108" Type="http://schemas.openxmlformats.org/officeDocument/2006/relationships/image" Target="../media/image444.png"/><Relationship Id="rId129" Type="http://schemas.openxmlformats.org/officeDocument/2006/relationships/customXml" Target="../ink/ink3791.xml"/><Relationship Id="rId54" Type="http://schemas.openxmlformats.org/officeDocument/2006/relationships/image" Target="../media/image417.png"/><Relationship Id="rId75" Type="http://schemas.openxmlformats.org/officeDocument/2006/relationships/customXml" Target="../ink/ink3764.xml"/><Relationship Id="rId96" Type="http://schemas.openxmlformats.org/officeDocument/2006/relationships/image" Target="../media/image438.png"/><Relationship Id="rId140" Type="http://schemas.openxmlformats.org/officeDocument/2006/relationships/image" Target="../media/image460.png"/><Relationship Id="rId161" Type="http://schemas.openxmlformats.org/officeDocument/2006/relationships/image" Target="../media/image470.png"/><Relationship Id="rId182" Type="http://schemas.openxmlformats.org/officeDocument/2006/relationships/customXml" Target="../ink/ink3818.xml"/><Relationship Id="rId217" Type="http://schemas.openxmlformats.org/officeDocument/2006/relationships/image" Target="../media/image499.png"/><Relationship Id="rId6" Type="http://schemas.openxmlformats.org/officeDocument/2006/relationships/image" Target="../media/image231.png"/><Relationship Id="rId23" Type="http://schemas.openxmlformats.org/officeDocument/2006/relationships/customXml" Target="../ink/ink3738.xml"/><Relationship Id="rId119" Type="http://schemas.openxmlformats.org/officeDocument/2006/relationships/customXml" Target="../ink/ink3786.xml"/><Relationship Id="rId44" Type="http://schemas.openxmlformats.org/officeDocument/2006/relationships/image" Target="../media/image412.png"/><Relationship Id="rId65" Type="http://schemas.openxmlformats.org/officeDocument/2006/relationships/customXml" Target="../ink/ink3759.xml"/><Relationship Id="rId86" Type="http://schemas.openxmlformats.org/officeDocument/2006/relationships/image" Target="../media/image433.png"/><Relationship Id="rId130" Type="http://schemas.openxmlformats.org/officeDocument/2006/relationships/image" Target="../media/image455.png"/><Relationship Id="rId151" Type="http://schemas.openxmlformats.org/officeDocument/2006/relationships/image" Target="../media/image465.png"/><Relationship Id="rId172" Type="http://schemas.openxmlformats.org/officeDocument/2006/relationships/customXml" Target="../ink/ink3813.xml"/><Relationship Id="rId193" Type="http://schemas.openxmlformats.org/officeDocument/2006/relationships/image" Target="../media/image485.png"/><Relationship Id="rId207" Type="http://schemas.openxmlformats.org/officeDocument/2006/relationships/image" Target="../media/image494.png"/><Relationship Id="rId13" Type="http://schemas.openxmlformats.org/officeDocument/2006/relationships/customXml" Target="../ink/ink3733.xml"/><Relationship Id="rId109" Type="http://schemas.openxmlformats.org/officeDocument/2006/relationships/customXml" Target="../ink/ink3781.xml"/><Relationship Id="rId34" Type="http://schemas.openxmlformats.org/officeDocument/2006/relationships/image" Target="../media/image405.png"/><Relationship Id="rId55" Type="http://schemas.openxmlformats.org/officeDocument/2006/relationships/customXml" Target="../ink/ink3754.xml"/><Relationship Id="rId76" Type="http://schemas.openxmlformats.org/officeDocument/2006/relationships/image" Target="../media/image428.png"/><Relationship Id="rId97" Type="http://schemas.openxmlformats.org/officeDocument/2006/relationships/customXml" Target="../ink/ink3775.xml"/><Relationship Id="rId120" Type="http://schemas.openxmlformats.org/officeDocument/2006/relationships/image" Target="../media/image450.png"/><Relationship Id="rId141" Type="http://schemas.openxmlformats.org/officeDocument/2006/relationships/customXml" Target="../ink/ink3797.xml"/><Relationship Id="rId7" Type="http://schemas.openxmlformats.org/officeDocument/2006/relationships/customXml" Target="../ink/ink3730.xml"/><Relationship Id="rId162" Type="http://schemas.openxmlformats.org/officeDocument/2006/relationships/customXml" Target="../ink/ink3808.xml"/><Relationship Id="rId183" Type="http://schemas.openxmlformats.org/officeDocument/2006/relationships/image" Target="../media/image480.png"/><Relationship Id="rId218" Type="http://schemas.openxmlformats.org/officeDocument/2006/relationships/customXml" Target="../ink/ink3836.xml"/><Relationship Id="rId24" Type="http://schemas.openxmlformats.org/officeDocument/2006/relationships/image" Target="../media/image240.png"/><Relationship Id="rId45" Type="http://schemas.openxmlformats.org/officeDocument/2006/relationships/customXml" Target="../ink/ink3749.xml"/><Relationship Id="rId66" Type="http://schemas.openxmlformats.org/officeDocument/2006/relationships/image" Target="../media/image423.png"/><Relationship Id="rId87" Type="http://schemas.openxmlformats.org/officeDocument/2006/relationships/customXml" Target="../ink/ink3770.xml"/><Relationship Id="rId110" Type="http://schemas.openxmlformats.org/officeDocument/2006/relationships/image" Target="../media/image445.png"/><Relationship Id="rId131" Type="http://schemas.openxmlformats.org/officeDocument/2006/relationships/customXml" Target="../ink/ink3792.xml"/><Relationship Id="rId152" Type="http://schemas.openxmlformats.org/officeDocument/2006/relationships/customXml" Target="../ink/ink3803.xml"/><Relationship Id="rId173" Type="http://schemas.openxmlformats.org/officeDocument/2006/relationships/image" Target="../media/image476.png"/><Relationship Id="rId194" Type="http://schemas.openxmlformats.org/officeDocument/2006/relationships/customXml" Target="../ink/ink3824.xml"/><Relationship Id="rId208" Type="http://schemas.openxmlformats.org/officeDocument/2006/relationships/customXml" Target="../ink/ink3831.xml"/><Relationship Id="rId14" Type="http://schemas.openxmlformats.org/officeDocument/2006/relationships/image" Target="../media/image235.png"/><Relationship Id="rId30" Type="http://schemas.openxmlformats.org/officeDocument/2006/relationships/image" Target="../media/image403.png"/><Relationship Id="rId35" Type="http://schemas.openxmlformats.org/officeDocument/2006/relationships/customXml" Target="../ink/ink3744.xml"/><Relationship Id="rId56" Type="http://schemas.openxmlformats.org/officeDocument/2006/relationships/image" Target="../media/image418.png"/><Relationship Id="rId77" Type="http://schemas.openxmlformats.org/officeDocument/2006/relationships/customXml" Target="../ink/ink3765.xml"/><Relationship Id="rId100" Type="http://schemas.openxmlformats.org/officeDocument/2006/relationships/image" Target="../media/image440.png"/><Relationship Id="rId105" Type="http://schemas.openxmlformats.org/officeDocument/2006/relationships/customXml" Target="../ink/ink3779.xml"/><Relationship Id="rId126" Type="http://schemas.openxmlformats.org/officeDocument/2006/relationships/image" Target="../media/image453.png"/><Relationship Id="rId147" Type="http://schemas.openxmlformats.org/officeDocument/2006/relationships/customXml" Target="../ink/ink3800.xml"/><Relationship Id="rId168" Type="http://schemas.openxmlformats.org/officeDocument/2006/relationships/customXml" Target="../ink/ink3811.xml"/><Relationship Id="rId8" Type="http://schemas.openxmlformats.org/officeDocument/2006/relationships/image" Target="../media/image232.png"/><Relationship Id="rId51" Type="http://schemas.openxmlformats.org/officeDocument/2006/relationships/customXml" Target="../ink/ink3752.xml"/><Relationship Id="rId72" Type="http://schemas.openxmlformats.org/officeDocument/2006/relationships/image" Target="../media/image426.png"/><Relationship Id="rId93" Type="http://schemas.openxmlformats.org/officeDocument/2006/relationships/customXml" Target="../ink/ink3773.xml"/><Relationship Id="rId98" Type="http://schemas.openxmlformats.org/officeDocument/2006/relationships/image" Target="../media/image439.png"/><Relationship Id="rId121" Type="http://schemas.openxmlformats.org/officeDocument/2006/relationships/customXml" Target="../ink/ink3787.xml"/><Relationship Id="rId142" Type="http://schemas.openxmlformats.org/officeDocument/2006/relationships/image" Target="../media/image461.png"/><Relationship Id="rId163" Type="http://schemas.openxmlformats.org/officeDocument/2006/relationships/image" Target="../media/image471.png"/><Relationship Id="rId184" Type="http://schemas.openxmlformats.org/officeDocument/2006/relationships/customXml" Target="../ink/ink3819.xml"/><Relationship Id="rId189" Type="http://schemas.openxmlformats.org/officeDocument/2006/relationships/image" Target="../media/image483.png"/><Relationship Id="rId219" Type="http://schemas.openxmlformats.org/officeDocument/2006/relationships/image" Target="../media/image500.png"/><Relationship Id="rId3" Type="http://schemas.openxmlformats.org/officeDocument/2006/relationships/customXml" Target="../ink/ink3728.xml"/><Relationship Id="rId214" Type="http://schemas.openxmlformats.org/officeDocument/2006/relationships/customXml" Target="../ink/ink3834.xml"/><Relationship Id="rId25" Type="http://schemas.openxmlformats.org/officeDocument/2006/relationships/customXml" Target="../ink/ink3739.xml"/><Relationship Id="rId46" Type="http://schemas.openxmlformats.org/officeDocument/2006/relationships/image" Target="../media/image413.png"/><Relationship Id="rId67" Type="http://schemas.openxmlformats.org/officeDocument/2006/relationships/customXml" Target="../ink/ink3760.xml"/><Relationship Id="rId116" Type="http://schemas.openxmlformats.org/officeDocument/2006/relationships/image" Target="../media/image448.png"/><Relationship Id="rId137" Type="http://schemas.openxmlformats.org/officeDocument/2006/relationships/customXml" Target="../ink/ink3795.xml"/><Relationship Id="rId158" Type="http://schemas.openxmlformats.org/officeDocument/2006/relationships/customXml" Target="../ink/ink3806.xml"/><Relationship Id="rId20" Type="http://schemas.openxmlformats.org/officeDocument/2006/relationships/image" Target="../media/image238.png"/><Relationship Id="rId41" Type="http://schemas.openxmlformats.org/officeDocument/2006/relationships/customXml" Target="../ink/ink3747.xml"/><Relationship Id="rId62" Type="http://schemas.openxmlformats.org/officeDocument/2006/relationships/image" Target="../media/image421.png"/><Relationship Id="rId83" Type="http://schemas.openxmlformats.org/officeDocument/2006/relationships/customXml" Target="../ink/ink3768.xml"/><Relationship Id="rId88" Type="http://schemas.openxmlformats.org/officeDocument/2006/relationships/image" Target="../media/image434.png"/><Relationship Id="rId111" Type="http://schemas.openxmlformats.org/officeDocument/2006/relationships/customXml" Target="../ink/ink3782.xml"/><Relationship Id="rId132" Type="http://schemas.openxmlformats.org/officeDocument/2006/relationships/image" Target="../media/image456.png"/><Relationship Id="rId153" Type="http://schemas.openxmlformats.org/officeDocument/2006/relationships/image" Target="../media/image466.png"/><Relationship Id="rId174" Type="http://schemas.openxmlformats.org/officeDocument/2006/relationships/customXml" Target="../ink/ink3814.xml"/><Relationship Id="rId179" Type="http://schemas.openxmlformats.org/officeDocument/2006/relationships/image" Target="../media/image13.png"/><Relationship Id="rId195" Type="http://schemas.openxmlformats.org/officeDocument/2006/relationships/image" Target="../media/image486.png"/><Relationship Id="rId209" Type="http://schemas.openxmlformats.org/officeDocument/2006/relationships/image" Target="../media/image495.png"/><Relationship Id="rId190" Type="http://schemas.openxmlformats.org/officeDocument/2006/relationships/customXml" Target="../ink/ink3822.xml"/><Relationship Id="rId204" Type="http://schemas.openxmlformats.org/officeDocument/2006/relationships/customXml" Target="../ink/ink3829.xml"/><Relationship Id="rId15" Type="http://schemas.openxmlformats.org/officeDocument/2006/relationships/customXml" Target="../ink/ink3734.xml"/><Relationship Id="rId36" Type="http://schemas.openxmlformats.org/officeDocument/2006/relationships/image" Target="../media/image406.png"/><Relationship Id="rId57" Type="http://schemas.openxmlformats.org/officeDocument/2006/relationships/customXml" Target="../ink/ink3755.xml"/><Relationship Id="rId106" Type="http://schemas.openxmlformats.org/officeDocument/2006/relationships/image" Target="../media/image443.png"/><Relationship Id="rId127" Type="http://schemas.openxmlformats.org/officeDocument/2006/relationships/customXml" Target="../ink/ink3790.xml"/><Relationship Id="rId10" Type="http://schemas.openxmlformats.org/officeDocument/2006/relationships/image" Target="../media/image233.png"/><Relationship Id="rId31" Type="http://schemas.openxmlformats.org/officeDocument/2006/relationships/customXml" Target="../ink/ink3742.xml"/><Relationship Id="rId52" Type="http://schemas.openxmlformats.org/officeDocument/2006/relationships/image" Target="../media/image416.png"/><Relationship Id="rId73" Type="http://schemas.openxmlformats.org/officeDocument/2006/relationships/customXml" Target="../ink/ink3763.xml"/><Relationship Id="rId78" Type="http://schemas.openxmlformats.org/officeDocument/2006/relationships/image" Target="../media/image429.png"/><Relationship Id="rId94" Type="http://schemas.openxmlformats.org/officeDocument/2006/relationships/image" Target="../media/image437.png"/><Relationship Id="rId99" Type="http://schemas.openxmlformats.org/officeDocument/2006/relationships/customXml" Target="../ink/ink3776.xml"/><Relationship Id="rId101" Type="http://schemas.openxmlformats.org/officeDocument/2006/relationships/customXml" Target="../ink/ink3777.xml"/><Relationship Id="rId122" Type="http://schemas.openxmlformats.org/officeDocument/2006/relationships/image" Target="../media/image451.png"/><Relationship Id="rId143" Type="http://schemas.openxmlformats.org/officeDocument/2006/relationships/customXml" Target="../ink/ink3798.xml"/><Relationship Id="rId148" Type="http://schemas.openxmlformats.org/officeDocument/2006/relationships/image" Target="../media/image464.png"/><Relationship Id="rId164" Type="http://schemas.openxmlformats.org/officeDocument/2006/relationships/customXml" Target="../ink/ink3809.xml"/><Relationship Id="rId169" Type="http://schemas.openxmlformats.org/officeDocument/2006/relationships/image" Target="../media/image474.png"/><Relationship Id="rId185" Type="http://schemas.openxmlformats.org/officeDocument/2006/relationships/image" Target="../media/image481.png"/><Relationship Id="rId4" Type="http://schemas.openxmlformats.org/officeDocument/2006/relationships/image" Target="../media/image230.png"/><Relationship Id="rId9" Type="http://schemas.openxmlformats.org/officeDocument/2006/relationships/customXml" Target="../ink/ink3731.xml"/><Relationship Id="rId180" Type="http://schemas.openxmlformats.org/officeDocument/2006/relationships/customXml" Target="../ink/ink3817.xml"/><Relationship Id="rId210" Type="http://schemas.openxmlformats.org/officeDocument/2006/relationships/customXml" Target="../ink/ink3832.xml"/><Relationship Id="rId215" Type="http://schemas.openxmlformats.org/officeDocument/2006/relationships/image" Target="../media/image498.png"/><Relationship Id="rId26" Type="http://schemas.openxmlformats.org/officeDocument/2006/relationships/image" Target="../media/image241.png"/><Relationship Id="rId47" Type="http://schemas.openxmlformats.org/officeDocument/2006/relationships/customXml" Target="../ink/ink3750.xml"/><Relationship Id="rId68" Type="http://schemas.openxmlformats.org/officeDocument/2006/relationships/image" Target="../media/image424.png"/><Relationship Id="rId89" Type="http://schemas.openxmlformats.org/officeDocument/2006/relationships/customXml" Target="../ink/ink3771.xml"/><Relationship Id="rId112" Type="http://schemas.openxmlformats.org/officeDocument/2006/relationships/image" Target="../media/image446.png"/><Relationship Id="rId133" Type="http://schemas.openxmlformats.org/officeDocument/2006/relationships/customXml" Target="../ink/ink3793.xml"/><Relationship Id="rId154" Type="http://schemas.openxmlformats.org/officeDocument/2006/relationships/customXml" Target="../ink/ink3804.xml"/><Relationship Id="rId175" Type="http://schemas.openxmlformats.org/officeDocument/2006/relationships/image" Target="../media/image477.png"/><Relationship Id="rId196" Type="http://schemas.openxmlformats.org/officeDocument/2006/relationships/customXml" Target="../ink/ink3825.xml"/><Relationship Id="rId200" Type="http://schemas.openxmlformats.org/officeDocument/2006/relationships/customXml" Target="../ink/ink3827.xml"/><Relationship Id="rId16" Type="http://schemas.openxmlformats.org/officeDocument/2006/relationships/image" Target="../media/image236.png"/><Relationship Id="rId37" Type="http://schemas.openxmlformats.org/officeDocument/2006/relationships/customXml" Target="../ink/ink3745.xml"/><Relationship Id="rId58" Type="http://schemas.openxmlformats.org/officeDocument/2006/relationships/image" Target="../media/image419.png"/><Relationship Id="rId79" Type="http://schemas.openxmlformats.org/officeDocument/2006/relationships/customXml" Target="../ink/ink3766.xml"/><Relationship Id="rId102" Type="http://schemas.openxmlformats.org/officeDocument/2006/relationships/image" Target="../media/image441.png"/><Relationship Id="rId123" Type="http://schemas.openxmlformats.org/officeDocument/2006/relationships/customXml" Target="../ink/ink3788.xml"/><Relationship Id="rId144" Type="http://schemas.openxmlformats.org/officeDocument/2006/relationships/image" Target="../media/image462.png"/><Relationship Id="rId90" Type="http://schemas.openxmlformats.org/officeDocument/2006/relationships/image" Target="../media/image435.png"/><Relationship Id="rId165" Type="http://schemas.openxmlformats.org/officeDocument/2006/relationships/image" Target="../media/image472.png"/><Relationship Id="rId186" Type="http://schemas.openxmlformats.org/officeDocument/2006/relationships/customXml" Target="../ink/ink3820.xml"/><Relationship Id="rId211" Type="http://schemas.openxmlformats.org/officeDocument/2006/relationships/image" Target="../media/image496.png"/><Relationship Id="rId27" Type="http://schemas.openxmlformats.org/officeDocument/2006/relationships/customXml" Target="../ink/ink3740.xml"/><Relationship Id="rId48" Type="http://schemas.openxmlformats.org/officeDocument/2006/relationships/image" Target="../media/image414.png"/><Relationship Id="rId69" Type="http://schemas.openxmlformats.org/officeDocument/2006/relationships/customXml" Target="../ink/ink3761.xml"/><Relationship Id="rId113" Type="http://schemas.openxmlformats.org/officeDocument/2006/relationships/customXml" Target="../ink/ink3783.xml"/><Relationship Id="rId134" Type="http://schemas.openxmlformats.org/officeDocument/2006/relationships/image" Target="../media/image457.png"/><Relationship Id="rId80" Type="http://schemas.openxmlformats.org/officeDocument/2006/relationships/image" Target="../media/image430.png"/><Relationship Id="rId155" Type="http://schemas.openxmlformats.org/officeDocument/2006/relationships/image" Target="../media/image467.png"/><Relationship Id="rId176" Type="http://schemas.openxmlformats.org/officeDocument/2006/relationships/customXml" Target="../ink/ink3815.xml"/><Relationship Id="rId197" Type="http://schemas.openxmlformats.org/officeDocument/2006/relationships/image" Target="../media/image487.png"/><Relationship Id="rId201" Type="http://schemas.openxmlformats.org/officeDocument/2006/relationships/image" Target="../media/image491.png"/><Relationship Id="rId17" Type="http://schemas.openxmlformats.org/officeDocument/2006/relationships/customXml" Target="../ink/ink3735.xml"/><Relationship Id="rId38" Type="http://schemas.openxmlformats.org/officeDocument/2006/relationships/image" Target="../media/image407.png"/><Relationship Id="rId59" Type="http://schemas.openxmlformats.org/officeDocument/2006/relationships/customXml" Target="../ink/ink3756.xml"/><Relationship Id="rId103" Type="http://schemas.openxmlformats.org/officeDocument/2006/relationships/customXml" Target="../ink/ink3778.xml"/><Relationship Id="rId124" Type="http://schemas.openxmlformats.org/officeDocument/2006/relationships/image" Target="../media/image452.png"/><Relationship Id="rId70" Type="http://schemas.openxmlformats.org/officeDocument/2006/relationships/image" Target="../media/image425.png"/><Relationship Id="rId91" Type="http://schemas.openxmlformats.org/officeDocument/2006/relationships/customXml" Target="../ink/ink3772.xml"/><Relationship Id="rId145" Type="http://schemas.openxmlformats.org/officeDocument/2006/relationships/customXml" Target="../ink/ink3799.xml"/><Relationship Id="rId166" Type="http://schemas.openxmlformats.org/officeDocument/2006/relationships/customXml" Target="../ink/ink3810.xml"/><Relationship Id="rId187" Type="http://schemas.openxmlformats.org/officeDocument/2006/relationships/image" Target="../media/image482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833.xml"/><Relationship Id="rId28" Type="http://schemas.openxmlformats.org/officeDocument/2006/relationships/image" Target="../media/image402.png"/><Relationship Id="rId49" Type="http://schemas.openxmlformats.org/officeDocument/2006/relationships/customXml" Target="../ink/ink3751.xml"/><Relationship Id="rId114" Type="http://schemas.openxmlformats.org/officeDocument/2006/relationships/image" Target="../media/image447.png"/><Relationship Id="rId60" Type="http://schemas.openxmlformats.org/officeDocument/2006/relationships/image" Target="../media/image420.png"/><Relationship Id="rId81" Type="http://schemas.openxmlformats.org/officeDocument/2006/relationships/customXml" Target="../ink/ink3767.xml"/><Relationship Id="rId135" Type="http://schemas.openxmlformats.org/officeDocument/2006/relationships/customXml" Target="../ink/ink3794.xml"/><Relationship Id="rId156" Type="http://schemas.openxmlformats.org/officeDocument/2006/relationships/customXml" Target="../ink/ink3805.xml"/><Relationship Id="rId177" Type="http://schemas.openxmlformats.org/officeDocument/2006/relationships/image" Target="../media/image478.png"/><Relationship Id="rId198" Type="http://schemas.openxmlformats.org/officeDocument/2006/relationships/customXml" Target="../ink/ink3826.xml"/><Relationship Id="rId202" Type="http://schemas.openxmlformats.org/officeDocument/2006/relationships/customXml" Target="../ink/ink3828.xml"/><Relationship Id="rId18" Type="http://schemas.openxmlformats.org/officeDocument/2006/relationships/image" Target="../media/image237.png"/><Relationship Id="rId39" Type="http://schemas.openxmlformats.org/officeDocument/2006/relationships/customXml" Target="../ink/ink3746.xml"/><Relationship Id="rId50" Type="http://schemas.openxmlformats.org/officeDocument/2006/relationships/image" Target="../media/image415.png"/><Relationship Id="rId104" Type="http://schemas.openxmlformats.org/officeDocument/2006/relationships/image" Target="../media/image442.png"/><Relationship Id="rId125" Type="http://schemas.openxmlformats.org/officeDocument/2006/relationships/customXml" Target="../ink/ink3789.xml"/><Relationship Id="rId146" Type="http://schemas.openxmlformats.org/officeDocument/2006/relationships/image" Target="../media/image463.png"/><Relationship Id="rId167" Type="http://schemas.openxmlformats.org/officeDocument/2006/relationships/image" Target="../media/image473.png"/><Relationship Id="rId188" Type="http://schemas.openxmlformats.org/officeDocument/2006/relationships/customXml" Target="../ink/ink3821.xml"/><Relationship Id="rId71" Type="http://schemas.openxmlformats.org/officeDocument/2006/relationships/customXml" Target="../ink/ink3762.xml"/><Relationship Id="rId92" Type="http://schemas.openxmlformats.org/officeDocument/2006/relationships/image" Target="../media/image436.png"/><Relationship Id="rId213" Type="http://schemas.openxmlformats.org/officeDocument/2006/relationships/image" Target="../media/image497.png"/><Relationship Id="rId2" Type="http://schemas.openxmlformats.org/officeDocument/2006/relationships/image" Target="../media/image228.png"/><Relationship Id="rId29" Type="http://schemas.openxmlformats.org/officeDocument/2006/relationships/customXml" Target="../ink/ink3741.xml"/><Relationship Id="rId40" Type="http://schemas.openxmlformats.org/officeDocument/2006/relationships/image" Target="../media/image410.png"/><Relationship Id="rId115" Type="http://schemas.openxmlformats.org/officeDocument/2006/relationships/customXml" Target="../ink/ink3784.xml"/><Relationship Id="rId136" Type="http://schemas.openxmlformats.org/officeDocument/2006/relationships/image" Target="../media/image458.png"/><Relationship Id="rId157" Type="http://schemas.openxmlformats.org/officeDocument/2006/relationships/image" Target="../media/image468.png"/><Relationship Id="rId178" Type="http://schemas.openxmlformats.org/officeDocument/2006/relationships/customXml" Target="../ink/ink3816.xml"/><Relationship Id="rId61" Type="http://schemas.openxmlformats.org/officeDocument/2006/relationships/customXml" Target="../ink/ink3757.xml"/><Relationship Id="rId82" Type="http://schemas.openxmlformats.org/officeDocument/2006/relationships/image" Target="../media/image431.png"/><Relationship Id="rId199" Type="http://schemas.openxmlformats.org/officeDocument/2006/relationships/image" Target="../media/image490.png"/><Relationship Id="rId203" Type="http://schemas.openxmlformats.org/officeDocument/2006/relationships/image" Target="../media/image492.png"/><Relationship Id="rId19" Type="http://schemas.openxmlformats.org/officeDocument/2006/relationships/customXml" Target="../ink/ink373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png"/><Relationship Id="rId2" Type="http://schemas.openxmlformats.org/officeDocument/2006/relationships/image" Target="../media/image50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37.xml"/><Relationship Id="rId2" Type="http://schemas.openxmlformats.org/officeDocument/2006/relationships/image" Target="../media/image5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1.png"/><Relationship Id="rId4" Type="http://schemas.openxmlformats.org/officeDocument/2006/relationships/image" Target="../media/image51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38.xml"/><Relationship Id="rId7" Type="http://schemas.openxmlformats.org/officeDocument/2006/relationships/image" Target="../media/image501.png"/><Relationship Id="rId2" Type="http://schemas.openxmlformats.org/officeDocument/2006/relationships/image" Target="../media/image5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7.png"/><Relationship Id="rId5" Type="http://schemas.openxmlformats.org/officeDocument/2006/relationships/customXml" Target="../ink/ink3839.xml"/><Relationship Id="rId4" Type="http://schemas.openxmlformats.org/officeDocument/2006/relationships/image" Target="../media/image516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6.xml"/><Relationship Id="rId117" Type="http://schemas.openxmlformats.org/officeDocument/2006/relationships/customXml" Target="../ink/ink132.xml"/><Relationship Id="rId21" Type="http://schemas.openxmlformats.org/officeDocument/2006/relationships/image" Target="../media/image1110.png"/><Relationship Id="rId42" Type="http://schemas.openxmlformats.org/officeDocument/2006/relationships/customXml" Target="../ink/ink94.xml"/><Relationship Id="rId47" Type="http://schemas.openxmlformats.org/officeDocument/2006/relationships/image" Target="../media/image24.png"/><Relationship Id="rId63" Type="http://schemas.openxmlformats.org/officeDocument/2006/relationships/image" Target="../media/image32.png"/><Relationship Id="rId68" Type="http://schemas.openxmlformats.org/officeDocument/2006/relationships/customXml" Target="../ink/ink107.xml"/><Relationship Id="rId84" Type="http://schemas.openxmlformats.org/officeDocument/2006/relationships/customXml" Target="../ink/ink115.xml"/><Relationship Id="rId89" Type="http://schemas.openxmlformats.org/officeDocument/2006/relationships/image" Target="../media/image45.png"/><Relationship Id="rId112" Type="http://schemas.openxmlformats.org/officeDocument/2006/relationships/image" Target="../media/image56.png"/><Relationship Id="rId16" Type="http://schemas.openxmlformats.org/officeDocument/2006/relationships/customXml" Target="../ink/ink81.xml"/><Relationship Id="rId107" Type="http://schemas.openxmlformats.org/officeDocument/2006/relationships/customXml" Target="../ink/ink127.xml"/><Relationship Id="rId11" Type="http://schemas.openxmlformats.org/officeDocument/2006/relationships/image" Target="../media/image610.png"/><Relationship Id="rId32" Type="http://schemas.openxmlformats.org/officeDocument/2006/relationships/customXml" Target="../ink/ink89.xml"/><Relationship Id="rId37" Type="http://schemas.openxmlformats.org/officeDocument/2006/relationships/image" Target="../media/image1910.png"/><Relationship Id="rId53" Type="http://schemas.openxmlformats.org/officeDocument/2006/relationships/image" Target="../media/image27.png"/><Relationship Id="rId58" Type="http://schemas.openxmlformats.org/officeDocument/2006/relationships/customXml" Target="../ink/ink102.xml"/><Relationship Id="rId74" Type="http://schemas.openxmlformats.org/officeDocument/2006/relationships/customXml" Target="../ink/ink110.xml"/><Relationship Id="rId79" Type="http://schemas.openxmlformats.org/officeDocument/2006/relationships/image" Target="../media/image40.png"/><Relationship Id="rId102" Type="http://schemas.openxmlformats.org/officeDocument/2006/relationships/customXml" Target="../ink/ink124.xml"/><Relationship Id="rId5" Type="http://schemas.openxmlformats.org/officeDocument/2006/relationships/image" Target="../media/image3100.png"/><Relationship Id="rId90" Type="http://schemas.openxmlformats.org/officeDocument/2006/relationships/customXml" Target="../ink/ink118.xml"/><Relationship Id="rId95" Type="http://schemas.openxmlformats.org/officeDocument/2006/relationships/image" Target="../media/image48.png"/><Relationship Id="rId22" Type="http://schemas.openxmlformats.org/officeDocument/2006/relationships/customXml" Target="../ink/ink84.xml"/><Relationship Id="rId27" Type="http://schemas.openxmlformats.org/officeDocument/2006/relationships/image" Target="../media/image1410.png"/><Relationship Id="rId43" Type="http://schemas.openxmlformats.org/officeDocument/2006/relationships/image" Target="../media/image2210.png"/><Relationship Id="rId48" Type="http://schemas.openxmlformats.org/officeDocument/2006/relationships/customXml" Target="../ink/ink97.xml"/><Relationship Id="rId64" Type="http://schemas.openxmlformats.org/officeDocument/2006/relationships/customXml" Target="../ink/ink105.xml"/><Relationship Id="rId69" Type="http://schemas.openxmlformats.org/officeDocument/2006/relationships/image" Target="../media/image35.png"/><Relationship Id="rId113" Type="http://schemas.openxmlformats.org/officeDocument/2006/relationships/customXml" Target="../ink/ink130.xml"/><Relationship Id="rId118" Type="http://schemas.openxmlformats.org/officeDocument/2006/relationships/image" Target="../media/image59.png"/><Relationship Id="rId80" Type="http://schemas.openxmlformats.org/officeDocument/2006/relationships/customXml" Target="../ink/ink113.xml"/><Relationship Id="rId85" Type="http://schemas.openxmlformats.org/officeDocument/2006/relationships/image" Target="../media/image43.png"/><Relationship Id="rId12" Type="http://schemas.openxmlformats.org/officeDocument/2006/relationships/customXml" Target="../ink/ink79.xml"/><Relationship Id="rId17" Type="http://schemas.openxmlformats.org/officeDocument/2006/relationships/image" Target="../media/image910.png"/><Relationship Id="rId33" Type="http://schemas.openxmlformats.org/officeDocument/2006/relationships/image" Target="../media/image1710.png"/><Relationship Id="rId38" Type="http://schemas.openxmlformats.org/officeDocument/2006/relationships/customXml" Target="../ink/ink92.xml"/><Relationship Id="rId59" Type="http://schemas.openxmlformats.org/officeDocument/2006/relationships/image" Target="../media/image30.png"/><Relationship Id="rId103" Type="http://schemas.openxmlformats.org/officeDocument/2006/relationships/customXml" Target="../ink/ink125.xml"/><Relationship Id="rId108" Type="http://schemas.openxmlformats.org/officeDocument/2006/relationships/image" Target="../media/image54.png"/><Relationship Id="rId54" Type="http://schemas.openxmlformats.org/officeDocument/2006/relationships/customXml" Target="../ink/ink100.xml"/><Relationship Id="rId70" Type="http://schemas.openxmlformats.org/officeDocument/2006/relationships/customXml" Target="../ink/ink108.xml"/><Relationship Id="rId75" Type="http://schemas.openxmlformats.org/officeDocument/2006/relationships/image" Target="../media/image38.png"/><Relationship Id="rId91" Type="http://schemas.openxmlformats.org/officeDocument/2006/relationships/image" Target="../media/image46.png"/><Relationship Id="rId96" Type="http://schemas.openxmlformats.org/officeDocument/2006/relationships/customXml" Target="../ink/ink1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6.xml"/><Relationship Id="rId23" Type="http://schemas.openxmlformats.org/officeDocument/2006/relationships/image" Target="../media/image1210.png"/><Relationship Id="rId28" Type="http://schemas.openxmlformats.org/officeDocument/2006/relationships/customXml" Target="../ink/ink87.xml"/><Relationship Id="rId49" Type="http://schemas.openxmlformats.org/officeDocument/2006/relationships/image" Target="../media/image25.png"/><Relationship Id="rId114" Type="http://schemas.openxmlformats.org/officeDocument/2006/relationships/image" Target="../media/image57.png"/><Relationship Id="rId10" Type="http://schemas.openxmlformats.org/officeDocument/2006/relationships/customXml" Target="../ink/ink78.xml"/><Relationship Id="rId31" Type="http://schemas.openxmlformats.org/officeDocument/2006/relationships/image" Target="../media/image1610.png"/><Relationship Id="rId44" Type="http://schemas.openxmlformats.org/officeDocument/2006/relationships/customXml" Target="../ink/ink95.xml"/><Relationship Id="rId52" Type="http://schemas.openxmlformats.org/officeDocument/2006/relationships/customXml" Target="../ink/ink99.xml"/><Relationship Id="rId60" Type="http://schemas.openxmlformats.org/officeDocument/2006/relationships/customXml" Target="../ink/ink103.xml"/><Relationship Id="rId65" Type="http://schemas.openxmlformats.org/officeDocument/2006/relationships/image" Target="../media/image33.png"/><Relationship Id="rId73" Type="http://schemas.openxmlformats.org/officeDocument/2006/relationships/image" Target="../media/image37.png"/><Relationship Id="rId78" Type="http://schemas.openxmlformats.org/officeDocument/2006/relationships/customXml" Target="../ink/ink112.xml"/><Relationship Id="rId81" Type="http://schemas.openxmlformats.org/officeDocument/2006/relationships/image" Target="../media/image41.png"/><Relationship Id="rId86" Type="http://schemas.openxmlformats.org/officeDocument/2006/relationships/customXml" Target="../ink/ink116.xml"/><Relationship Id="rId94" Type="http://schemas.openxmlformats.org/officeDocument/2006/relationships/customXml" Target="../ink/ink120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4" Type="http://schemas.openxmlformats.org/officeDocument/2006/relationships/customXml" Target="../ink/ink75.xml"/><Relationship Id="rId9" Type="http://schemas.openxmlformats.org/officeDocument/2006/relationships/image" Target="../media/image575.png"/><Relationship Id="rId13" Type="http://schemas.openxmlformats.org/officeDocument/2006/relationships/image" Target="../media/image710.png"/><Relationship Id="rId18" Type="http://schemas.openxmlformats.org/officeDocument/2006/relationships/customXml" Target="../ink/ink82.xml"/><Relationship Id="rId39" Type="http://schemas.openxmlformats.org/officeDocument/2006/relationships/image" Target="../media/image2010.png"/><Relationship Id="rId109" Type="http://schemas.openxmlformats.org/officeDocument/2006/relationships/customXml" Target="../ink/ink128.xml"/><Relationship Id="rId34" Type="http://schemas.openxmlformats.org/officeDocument/2006/relationships/customXml" Target="../ink/ink90.xml"/><Relationship Id="rId50" Type="http://schemas.openxmlformats.org/officeDocument/2006/relationships/customXml" Target="../ink/ink98.xml"/><Relationship Id="rId55" Type="http://schemas.openxmlformats.org/officeDocument/2006/relationships/image" Target="../media/image28.png"/><Relationship Id="rId76" Type="http://schemas.openxmlformats.org/officeDocument/2006/relationships/customXml" Target="../ink/ink111.xml"/><Relationship Id="rId97" Type="http://schemas.openxmlformats.org/officeDocument/2006/relationships/image" Target="../media/image49.png"/><Relationship Id="rId104" Type="http://schemas.openxmlformats.org/officeDocument/2006/relationships/image" Target="../media/image52.png"/><Relationship Id="rId7" Type="http://schemas.openxmlformats.org/officeDocument/2006/relationships/image" Target="../media/image4100.png"/><Relationship Id="rId71" Type="http://schemas.openxmlformats.org/officeDocument/2006/relationships/image" Target="../media/image36.png"/><Relationship Id="rId92" Type="http://schemas.openxmlformats.org/officeDocument/2006/relationships/customXml" Target="../ink/ink119.xml"/><Relationship Id="rId2" Type="http://schemas.openxmlformats.org/officeDocument/2006/relationships/customXml" Target="../ink/ink74.xml"/><Relationship Id="rId29" Type="http://schemas.openxmlformats.org/officeDocument/2006/relationships/image" Target="../media/image1510.png"/><Relationship Id="rId24" Type="http://schemas.openxmlformats.org/officeDocument/2006/relationships/customXml" Target="../ink/ink85.xml"/><Relationship Id="rId40" Type="http://schemas.openxmlformats.org/officeDocument/2006/relationships/customXml" Target="../ink/ink93.xml"/><Relationship Id="rId45" Type="http://schemas.openxmlformats.org/officeDocument/2006/relationships/image" Target="../media/image2310.png"/><Relationship Id="rId66" Type="http://schemas.openxmlformats.org/officeDocument/2006/relationships/customXml" Target="../ink/ink106.xml"/><Relationship Id="rId87" Type="http://schemas.openxmlformats.org/officeDocument/2006/relationships/image" Target="../media/image44.png"/><Relationship Id="rId110" Type="http://schemas.openxmlformats.org/officeDocument/2006/relationships/image" Target="../media/image55.png"/><Relationship Id="rId115" Type="http://schemas.openxmlformats.org/officeDocument/2006/relationships/customXml" Target="../ink/ink131.xml"/><Relationship Id="rId61" Type="http://schemas.openxmlformats.org/officeDocument/2006/relationships/image" Target="../media/image31.png"/><Relationship Id="rId82" Type="http://schemas.openxmlformats.org/officeDocument/2006/relationships/customXml" Target="../ink/ink114.xml"/><Relationship Id="rId19" Type="http://schemas.openxmlformats.org/officeDocument/2006/relationships/image" Target="../media/image1010.png"/><Relationship Id="rId14" Type="http://schemas.openxmlformats.org/officeDocument/2006/relationships/customXml" Target="../ink/ink80.xml"/><Relationship Id="rId30" Type="http://schemas.openxmlformats.org/officeDocument/2006/relationships/customXml" Target="../ink/ink88.xml"/><Relationship Id="rId35" Type="http://schemas.openxmlformats.org/officeDocument/2006/relationships/image" Target="../media/image1810.png"/><Relationship Id="rId56" Type="http://schemas.openxmlformats.org/officeDocument/2006/relationships/customXml" Target="../ink/ink101.xml"/><Relationship Id="rId77" Type="http://schemas.openxmlformats.org/officeDocument/2006/relationships/image" Target="../media/image39.png"/><Relationship Id="rId100" Type="http://schemas.openxmlformats.org/officeDocument/2006/relationships/customXml" Target="../ink/ink123.xml"/><Relationship Id="rId105" Type="http://schemas.openxmlformats.org/officeDocument/2006/relationships/customXml" Target="../ink/ink126.xml"/><Relationship Id="rId8" Type="http://schemas.openxmlformats.org/officeDocument/2006/relationships/customXml" Target="../ink/ink77.xml"/><Relationship Id="rId51" Type="http://schemas.openxmlformats.org/officeDocument/2006/relationships/image" Target="../media/image26.png"/><Relationship Id="rId72" Type="http://schemas.openxmlformats.org/officeDocument/2006/relationships/customXml" Target="../ink/ink109.xml"/><Relationship Id="rId93" Type="http://schemas.openxmlformats.org/officeDocument/2006/relationships/image" Target="../media/image47.png"/><Relationship Id="rId98" Type="http://schemas.openxmlformats.org/officeDocument/2006/relationships/customXml" Target="../ink/ink122.xml"/><Relationship Id="rId3" Type="http://schemas.openxmlformats.org/officeDocument/2006/relationships/image" Target="../media/image193.png"/><Relationship Id="rId25" Type="http://schemas.openxmlformats.org/officeDocument/2006/relationships/image" Target="../media/image1310.png"/><Relationship Id="rId46" Type="http://schemas.openxmlformats.org/officeDocument/2006/relationships/customXml" Target="../ink/ink96.xml"/><Relationship Id="rId67" Type="http://schemas.openxmlformats.org/officeDocument/2006/relationships/image" Target="../media/image34.png"/><Relationship Id="rId116" Type="http://schemas.openxmlformats.org/officeDocument/2006/relationships/image" Target="../media/image58.png"/><Relationship Id="rId20" Type="http://schemas.openxmlformats.org/officeDocument/2006/relationships/customXml" Target="../ink/ink83.xml"/><Relationship Id="rId41" Type="http://schemas.openxmlformats.org/officeDocument/2006/relationships/image" Target="../media/image2110.png"/><Relationship Id="rId62" Type="http://schemas.openxmlformats.org/officeDocument/2006/relationships/customXml" Target="../ink/ink104.xml"/><Relationship Id="rId83" Type="http://schemas.openxmlformats.org/officeDocument/2006/relationships/image" Target="../media/image42.png"/><Relationship Id="rId88" Type="http://schemas.openxmlformats.org/officeDocument/2006/relationships/customXml" Target="../ink/ink117.xml"/><Relationship Id="rId111" Type="http://schemas.openxmlformats.org/officeDocument/2006/relationships/customXml" Target="../ink/ink129.xml"/><Relationship Id="rId15" Type="http://schemas.openxmlformats.org/officeDocument/2006/relationships/image" Target="../media/image810.png"/><Relationship Id="rId36" Type="http://schemas.openxmlformats.org/officeDocument/2006/relationships/customXml" Target="../ink/ink91.xml"/><Relationship Id="rId57" Type="http://schemas.openxmlformats.org/officeDocument/2006/relationships/image" Target="../media/image29.png"/><Relationship Id="rId106" Type="http://schemas.openxmlformats.org/officeDocument/2006/relationships/image" Target="../media/image5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40.xml"/><Relationship Id="rId7" Type="http://schemas.openxmlformats.org/officeDocument/2006/relationships/image" Target="../media/image501.png"/><Relationship Id="rId2" Type="http://schemas.openxmlformats.org/officeDocument/2006/relationships/image" Target="../media/image5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8.png"/><Relationship Id="rId5" Type="http://schemas.openxmlformats.org/officeDocument/2006/relationships/customXml" Target="../ink/ink3841.xml"/><Relationship Id="rId4" Type="http://schemas.openxmlformats.org/officeDocument/2006/relationships/image" Target="../media/image516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42.xml"/><Relationship Id="rId7" Type="http://schemas.openxmlformats.org/officeDocument/2006/relationships/image" Target="../media/image501.png"/><Relationship Id="rId2" Type="http://schemas.openxmlformats.org/officeDocument/2006/relationships/image" Target="../media/image5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9.png"/><Relationship Id="rId5" Type="http://schemas.openxmlformats.org/officeDocument/2006/relationships/customXml" Target="../ink/ink3843.xml"/><Relationship Id="rId4" Type="http://schemas.openxmlformats.org/officeDocument/2006/relationships/image" Target="../media/image51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44.xml"/><Relationship Id="rId7" Type="http://schemas.openxmlformats.org/officeDocument/2006/relationships/image" Target="../media/image501.png"/><Relationship Id="rId2" Type="http://schemas.openxmlformats.org/officeDocument/2006/relationships/image" Target="../media/image5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customXml" Target="../ink/ink3845.xml"/><Relationship Id="rId4" Type="http://schemas.openxmlformats.org/officeDocument/2006/relationships/image" Target="../media/image51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46.xml"/><Relationship Id="rId7" Type="http://schemas.openxmlformats.org/officeDocument/2006/relationships/image" Target="../media/image501.png"/><Relationship Id="rId2" Type="http://schemas.openxmlformats.org/officeDocument/2006/relationships/image" Target="../media/image5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8.png"/><Relationship Id="rId5" Type="http://schemas.openxmlformats.org/officeDocument/2006/relationships/customXml" Target="../ink/ink3847.xml"/><Relationship Id="rId4" Type="http://schemas.openxmlformats.org/officeDocument/2006/relationships/image" Target="../media/image516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50.xml"/><Relationship Id="rId13" Type="http://schemas.openxmlformats.org/officeDocument/2006/relationships/image" Target="../media/image523.png"/><Relationship Id="rId18" Type="http://schemas.openxmlformats.org/officeDocument/2006/relationships/customXml" Target="../ink/ink3855.xml"/><Relationship Id="rId3" Type="http://schemas.openxmlformats.org/officeDocument/2006/relationships/image" Target="../media/image502.png"/><Relationship Id="rId21" Type="http://schemas.openxmlformats.org/officeDocument/2006/relationships/image" Target="../media/image527.png"/><Relationship Id="rId7" Type="http://schemas.openxmlformats.org/officeDocument/2006/relationships/image" Target="../media/image518.png"/><Relationship Id="rId12" Type="http://schemas.openxmlformats.org/officeDocument/2006/relationships/customXml" Target="../ink/ink3852.xml"/><Relationship Id="rId17" Type="http://schemas.openxmlformats.org/officeDocument/2006/relationships/image" Target="../media/image525.png"/><Relationship Id="rId2" Type="http://schemas.openxmlformats.org/officeDocument/2006/relationships/image" Target="../media/image501.png"/><Relationship Id="rId16" Type="http://schemas.openxmlformats.org/officeDocument/2006/relationships/customXml" Target="../ink/ink3854.xml"/><Relationship Id="rId20" Type="http://schemas.openxmlformats.org/officeDocument/2006/relationships/customXml" Target="../ink/ink385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49.xml"/><Relationship Id="rId11" Type="http://schemas.openxmlformats.org/officeDocument/2006/relationships/image" Target="../media/image522.png"/><Relationship Id="rId5" Type="http://schemas.openxmlformats.org/officeDocument/2006/relationships/image" Target="../media/image516.png"/><Relationship Id="rId15" Type="http://schemas.openxmlformats.org/officeDocument/2006/relationships/image" Target="../media/image524.png"/><Relationship Id="rId23" Type="http://schemas.openxmlformats.org/officeDocument/2006/relationships/image" Target="../media/image528.png"/><Relationship Id="rId10" Type="http://schemas.openxmlformats.org/officeDocument/2006/relationships/customXml" Target="../ink/ink3851.xml"/><Relationship Id="rId19" Type="http://schemas.openxmlformats.org/officeDocument/2006/relationships/image" Target="../media/image526.png"/><Relationship Id="rId4" Type="http://schemas.openxmlformats.org/officeDocument/2006/relationships/customXml" Target="../ink/ink3848.xml"/><Relationship Id="rId9" Type="http://schemas.openxmlformats.org/officeDocument/2006/relationships/image" Target="../media/image521.png"/><Relationship Id="rId14" Type="http://schemas.openxmlformats.org/officeDocument/2006/relationships/customXml" Target="../ink/ink3853.xml"/><Relationship Id="rId22" Type="http://schemas.openxmlformats.org/officeDocument/2006/relationships/customXml" Target="../ink/ink3857.xml"/></Relationships>
</file>

<file path=ppt/slides/_rels/slide9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3.png"/><Relationship Id="rId18" Type="http://schemas.openxmlformats.org/officeDocument/2006/relationships/customXml" Target="../ink/ink3865.xml"/><Relationship Id="rId26" Type="http://schemas.openxmlformats.org/officeDocument/2006/relationships/customXml" Target="../ink/ink3869.xml"/><Relationship Id="rId3" Type="http://schemas.openxmlformats.org/officeDocument/2006/relationships/image" Target="../media/image502.png"/><Relationship Id="rId21" Type="http://schemas.openxmlformats.org/officeDocument/2006/relationships/image" Target="../media/image527.png"/><Relationship Id="rId7" Type="http://schemas.openxmlformats.org/officeDocument/2006/relationships/image" Target="../media/image518.png"/><Relationship Id="rId12" Type="http://schemas.openxmlformats.org/officeDocument/2006/relationships/customXml" Target="../ink/ink3862.xml"/><Relationship Id="rId17" Type="http://schemas.openxmlformats.org/officeDocument/2006/relationships/image" Target="../media/image525.png"/><Relationship Id="rId25" Type="http://schemas.openxmlformats.org/officeDocument/2006/relationships/image" Target="../media/image529.png"/><Relationship Id="rId33" Type="http://schemas.openxmlformats.org/officeDocument/2006/relationships/image" Target="../media/image4500.png"/><Relationship Id="rId2" Type="http://schemas.openxmlformats.org/officeDocument/2006/relationships/image" Target="../media/image501.png"/><Relationship Id="rId16" Type="http://schemas.openxmlformats.org/officeDocument/2006/relationships/customXml" Target="../ink/ink3864.xml"/><Relationship Id="rId20" Type="http://schemas.openxmlformats.org/officeDocument/2006/relationships/customXml" Target="../ink/ink3866.xml"/><Relationship Id="rId29" Type="http://schemas.openxmlformats.org/officeDocument/2006/relationships/image" Target="../media/image53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59.xml"/><Relationship Id="rId11" Type="http://schemas.openxmlformats.org/officeDocument/2006/relationships/image" Target="../media/image522.png"/><Relationship Id="rId24" Type="http://schemas.openxmlformats.org/officeDocument/2006/relationships/customXml" Target="../ink/ink3868.xml"/><Relationship Id="rId32" Type="http://schemas.openxmlformats.org/officeDocument/2006/relationships/customXml" Target="../ink/ink3872.xml"/><Relationship Id="rId5" Type="http://schemas.openxmlformats.org/officeDocument/2006/relationships/image" Target="../media/image516.png"/><Relationship Id="rId15" Type="http://schemas.openxmlformats.org/officeDocument/2006/relationships/image" Target="../media/image524.png"/><Relationship Id="rId23" Type="http://schemas.openxmlformats.org/officeDocument/2006/relationships/image" Target="../media/image528.png"/><Relationship Id="rId28" Type="http://schemas.openxmlformats.org/officeDocument/2006/relationships/customXml" Target="../ink/ink3870.xml"/><Relationship Id="rId10" Type="http://schemas.openxmlformats.org/officeDocument/2006/relationships/customXml" Target="../ink/ink3861.xml"/><Relationship Id="rId19" Type="http://schemas.openxmlformats.org/officeDocument/2006/relationships/image" Target="../media/image526.png"/><Relationship Id="rId31" Type="http://schemas.openxmlformats.org/officeDocument/2006/relationships/image" Target="../media/image4490.png"/><Relationship Id="rId4" Type="http://schemas.openxmlformats.org/officeDocument/2006/relationships/customXml" Target="../ink/ink3858.xml"/><Relationship Id="rId9" Type="http://schemas.openxmlformats.org/officeDocument/2006/relationships/image" Target="../media/image521.png"/><Relationship Id="rId14" Type="http://schemas.openxmlformats.org/officeDocument/2006/relationships/customXml" Target="../ink/ink3863.xml"/><Relationship Id="rId22" Type="http://schemas.openxmlformats.org/officeDocument/2006/relationships/customXml" Target="../ink/ink3867.xml"/><Relationship Id="rId27" Type="http://schemas.openxmlformats.org/officeDocument/2006/relationships/image" Target="../media/image530.png"/><Relationship Id="rId30" Type="http://schemas.openxmlformats.org/officeDocument/2006/relationships/customXml" Target="../ink/ink3871.xml"/><Relationship Id="rId8" Type="http://schemas.openxmlformats.org/officeDocument/2006/relationships/customXml" Target="../ink/ink3860.xml"/></Relationships>
</file>

<file path=ppt/slides/_rels/slide9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3.png"/><Relationship Id="rId18" Type="http://schemas.openxmlformats.org/officeDocument/2006/relationships/customXml" Target="../ink/ink3880.xml"/><Relationship Id="rId26" Type="http://schemas.openxmlformats.org/officeDocument/2006/relationships/customXml" Target="../ink/ink3884.xml"/><Relationship Id="rId39" Type="http://schemas.openxmlformats.org/officeDocument/2006/relationships/image" Target="../media/image4530.png"/><Relationship Id="rId21" Type="http://schemas.openxmlformats.org/officeDocument/2006/relationships/image" Target="../media/image527.png"/><Relationship Id="rId34" Type="http://schemas.openxmlformats.org/officeDocument/2006/relationships/customXml" Target="../ink/ink3888.xml"/><Relationship Id="rId7" Type="http://schemas.openxmlformats.org/officeDocument/2006/relationships/image" Target="../media/image518.png"/><Relationship Id="rId2" Type="http://schemas.openxmlformats.org/officeDocument/2006/relationships/image" Target="../media/image501.png"/><Relationship Id="rId16" Type="http://schemas.openxmlformats.org/officeDocument/2006/relationships/customXml" Target="../ink/ink3879.xml"/><Relationship Id="rId20" Type="http://schemas.openxmlformats.org/officeDocument/2006/relationships/customXml" Target="../ink/ink3881.xml"/><Relationship Id="rId29" Type="http://schemas.openxmlformats.org/officeDocument/2006/relationships/image" Target="../media/image531.png"/><Relationship Id="rId41" Type="http://schemas.openxmlformats.org/officeDocument/2006/relationships/image" Target="../media/image45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74.xml"/><Relationship Id="rId11" Type="http://schemas.openxmlformats.org/officeDocument/2006/relationships/image" Target="../media/image522.png"/><Relationship Id="rId24" Type="http://schemas.openxmlformats.org/officeDocument/2006/relationships/customXml" Target="../ink/ink3883.xml"/><Relationship Id="rId32" Type="http://schemas.openxmlformats.org/officeDocument/2006/relationships/customXml" Target="../ink/ink3887.xml"/><Relationship Id="rId37" Type="http://schemas.openxmlformats.org/officeDocument/2006/relationships/image" Target="../media/image4520.png"/><Relationship Id="rId40" Type="http://schemas.openxmlformats.org/officeDocument/2006/relationships/customXml" Target="../ink/ink3891.xml"/><Relationship Id="rId5" Type="http://schemas.openxmlformats.org/officeDocument/2006/relationships/image" Target="../media/image516.png"/><Relationship Id="rId15" Type="http://schemas.openxmlformats.org/officeDocument/2006/relationships/image" Target="../media/image524.png"/><Relationship Id="rId23" Type="http://schemas.openxmlformats.org/officeDocument/2006/relationships/image" Target="../media/image528.png"/><Relationship Id="rId28" Type="http://schemas.openxmlformats.org/officeDocument/2006/relationships/customXml" Target="../ink/ink3885.xml"/><Relationship Id="rId36" Type="http://schemas.openxmlformats.org/officeDocument/2006/relationships/customXml" Target="../ink/ink3889.xml"/><Relationship Id="rId10" Type="http://schemas.openxmlformats.org/officeDocument/2006/relationships/customXml" Target="../ink/ink3876.xml"/><Relationship Id="rId19" Type="http://schemas.openxmlformats.org/officeDocument/2006/relationships/image" Target="../media/image526.png"/><Relationship Id="rId31" Type="http://schemas.openxmlformats.org/officeDocument/2006/relationships/image" Target="../media/image4490.png"/><Relationship Id="rId4" Type="http://schemas.openxmlformats.org/officeDocument/2006/relationships/customXml" Target="../ink/ink3873.xml"/><Relationship Id="rId9" Type="http://schemas.openxmlformats.org/officeDocument/2006/relationships/image" Target="../media/image521.png"/><Relationship Id="rId14" Type="http://schemas.openxmlformats.org/officeDocument/2006/relationships/customXml" Target="../ink/ink3878.xml"/><Relationship Id="rId22" Type="http://schemas.openxmlformats.org/officeDocument/2006/relationships/customXml" Target="../ink/ink3882.xml"/><Relationship Id="rId27" Type="http://schemas.openxmlformats.org/officeDocument/2006/relationships/image" Target="../media/image530.png"/><Relationship Id="rId30" Type="http://schemas.openxmlformats.org/officeDocument/2006/relationships/customXml" Target="../ink/ink3886.xml"/><Relationship Id="rId35" Type="http://schemas.openxmlformats.org/officeDocument/2006/relationships/image" Target="../media/image4510.png"/><Relationship Id="rId8" Type="http://schemas.openxmlformats.org/officeDocument/2006/relationships/customXml" Target="../ink/ink3875.xml"/><Relationship Id="rId3" Type="http://schemas.openxmlformats.org/officeDocument/2006/relationships/image" Target="../media/image502.png"/><Relationship Id="rId12" Type="http://schemas.openxmlformats.org/officeDocument/2006/relationships/customXml" Target="../ink/ink3877.xml"/><Relationship Id="rId17" Type="http://schemas.openxmlformats.org/officeDocument/2006/relationships/image" Target="../media/image525.png"/><Relationship Id="rId25" Type="http://schemas.openxmlformats.org/officeDocument/2006/relationships/image" Target="../media/image529.png"/><Relationship Id="rId33" Type="http://schemas.openxmlformats.org/officeDocument/2006/relationships/image" Target="../media/image4500.png"/><Relationship Id="rId38" Type="http://schemas.openxmlformats.org/officeDocument/2006/relationships/customXml" Target="../ink/ink3890.xml"/></Relationships>
</file>

<file path=ppt/slides/_rels/slide9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3.png"/><Relationship Id="rId18" Type="http://schemas.openxmlformats.org/officeDocument/2006/relationships/customXml" Target="../ink/ink3899.xml"/><Relationship Id="rId26" Type="http://schemas.openxmlformats.org/officeDocument/2006/relationships/customXml" Target="../ink/ink3903.xml"/><Relationship Id="rId39" Type="http://schemas.openxmlformats.org/officeDocument/2006/relationships/image" Target="../media/image4530.png"/><Relationship Id="rId21" Type="http://schemas.openxmlformats.org/officeDocument/2006/relationships/image" Target="../media/image527.png"/><Relationship Id="rId34" Type="http://schemas.openxmlformats.org/officeDocument/2006/relationships/customXml" Target="../ink/ink3907.xml"/><Relationship Id="rId42" Type="http://schemas.openxmlformats.org/officeDocument/2006/relationships/customXml" Target="../ink/ink3911.xml"/><Relationship Id="rId47" Type="http://schemas.openxmlformats.org/officeDocument/2006/relationships/image" Target="../media/image4570.png"/><Relationship Id="rId50" Type="http://schemas.openxmlformats.org/officeDocument/2006/relationships/customXml" Target="../ink/ink3915.xml"/><Relationship Id="rId55" Type="http://schemas.openxmlformats.org/officeDocument/2006/relationships/image" Target="../media/image4610.png"/><Relationship Id="rId7" Type="http://schemas.openxmlformats.org/officeDocument/2006/relationships/image" Target="../media/image518.png"/><Relationship Id="rId2" Type="http://schemas.openxmlformats.org/officeDocument/2006/relationships/image" Target="../media/image501.png"/><Relationship Id="rId16" Type="http://schemas.openxmlformats.org/officeDocument/2006/relationships/customXml" Target="../ink/ink3898.xml"/><Relationship Id="rId29" Type="http://schemas.openxmlformats.org/officeDocument/2006/relationships/image" Target="../media/image531.png"/><Relationship Id="rId11" Type="http://schemas.openxmlformats.org/officeDocument/2006/relationships/image" Target="../media/image522.png"/><Relationship Id="rId24" Type="http://schemas.openxmlformats.org/officeDocument/2006/relationships/customXml" Target="../ink/ink3902.xml"/><Relationship Id="rId32" Type="http://schemas.openxmlformats.org/officeDocument/2006/relationships/customXml" Target="../ink/ink3906.xml"/><Relationship Id="rId37" Type="http://schemas.openxmlformats.org/officeDocument/2006/relationships/image" Target="../media/image4520.png"/><Relationship Id="rId40" Type="http://schemas.openxmlformats.org/officeDocument/2006/relationships/customXml" Target="../ink/ink3910.xml"/><Relationship Id="rId45" Type="http://schemas.openxmlformats.org/officeDocument/2006/relationships/image" Target="../media/image4560.png"/><Relationship Id="rId53" Type="http://schemas.openxmlformats.org/officeDocument/2006/relationships/image" Target="../media/image4600.png"/><Relationship Id="rId5" Type="http://schemas.openxmlformats.org/officeDocument/2006/relationships/image" Target="../media/image516.png"/><Relationship Id="rId10" Type="http://schemas.openxmlformats.org/officeDocument/2006/relationships/customXml" Target="../ink/ink3895.xml"/><Relationship Id="rId19" Type="http://schemas.openxmlformats.org/officeDocument/2006/relationships/image" Target="../media/image526.png"/><Relationship Id="rId31" Type="http://schemas.openxmlformats.org/officeDocument/2006/relationships/image" Target="../media/image4490.png"/><Relationship Id="rId44" Type="http://schemas.openxmlformats.org/officeDocument/2006/relationships/customXml" Target="../ink/ink3912.xml"/><Relationship Id="rId52" Type="http://schemas.openxmlformats.org/officeDocument/2006/relationships/customXml" Target="../ink/ink3916.xml"/><Relationship Id="rId4" Type="http://schemas.openxmlformats.org/officeDocument/2006/relationships/customXml" Target="../ink/ink3892.xml"/><Relationship Id="rId9" Type="http://schemas.openxmlformats.org/officeDocument/2006/relationships/image" Target="../media/image521.png"/><Relationship Id="rId14" Type="http://schemas.openxmlformats.org/officeDocument/2006/relationships/customXml" Target="../ink/ink3897.xml"/><Relationship Id="rId22" Type="http://schemas.openxmlformats.org/officeDocument/2006/relationships/customXml" Target="../ink/ink3901.xml"/><Relationship Id="rId27" Type="http://schemas.openxmlformats.org/officeDocument/2006/relationships/image" Target="../media/image530.png"/><Relationship Id="rId30" Type="http://schemas.openxmlformats.org/officeDocument/2006/relationships/customXml" Target="../ink/ink3905.xml"/><Relationship Id="rId35" Type="http://schemas.openxmlformats.org/officeDocument/2006/relationships/image" Target="../media/image4510.png"/><Relationship Id="rId43" Type="http://schemas.openxmlformats.org/officeDocument/2006/relationships/image" Target="../media/image4550.png"/><Relationship Id="rId48" Type="http://schemas.openxmlformats.org/officeDocument/2006/relationships/customXml" Target="../ink/ink3914.xml"/><Relationship Id="rId8" Type="http://schemas.openxmlformats.org/officeDocument/2006/relationships/customXml" Target="../ink/ink3894.xml"/><Relationship Id="rId51" Type="http://schemas.openxmlformats.org/officeDocument/2006/relationships/image" Target="../media/image4590.png"/><Relationship Id="rId3" Type="http://schemas.openxmlformats.org/officeDocument/2006/relationships/image" Target="../media/image502.png"/><Relationship Id="rId12" Type="http://schemas.openxmlformats.org/officeDocument/2006/relationships/customXml" Target="../ink/ink3896.xml"/><Relationship Id="rId17" Type="http://schemas.openxmlformats.org/officeDocument/2006/relationships/image" Target="../media/image525.png"/><Relationship Id="rId25" Type="http://schemas.openxmlformats.org/officeDocument/2006/relationships/image" Target="../media/image529.png"/><Relationship Id="rId33" Type="http://schemas.openxmlformats.org/officeDocument/2006/relationships/image" Target="../media/image4500.png"/><Relationship Id="rId38" Type="http://schemas.openxmlformats.org/officeDocument/2006/relationships/customXml" Target="../ink/ink3909.xml"/><Relationship Id="rId46" Type="http://schemas.openxmlformats.org/officeDocument/2006/relationships/customXml" Target="../ink/ink3913.xml"/><Relationship Id="rId20" Type="http://schemas.openxmlformats.org/officeDocument/2006/relationships/customXml" Target="../ink/ink3900.xml"/><Relationship Id="rId41" Type="http://schemas.openxmlformats.org/officeDocument/2006/relationships/image" Target="../media/image4540.png"/><Relationship Id="rId54" Type="http://schemas.openxmlformats.org/officeDocument/2006/relationships/customXml" Target="../ink/ink39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93.xml"/><Relationship Id="rId15" Type="http://schemas.openxmlformats.org/officeDocument/2006/relationships/image" Target="../media/image524.png"/><Relationship Id="rId23" Type="http://schemas.openxmlformats.org/officeDocument/2006/relationships/image" Target="../media/image528.png"/><Relationship Id="rId28" Type="http://schemas.openxmlformats.org/officeDocument/2006/relationships/customXml" Target="../ink/ink3904.xml"/><Relationship Id="rId36" Type="http://schemas.openxmlformats.org/officeDocument/2006/relationships/customXml" Target="../ink/ink3908.xml"/><Relationship Id="rId49" Type="http://schemas.openxmlformats.org/officeDocument/2006/relationships/image" Target="../media/image4580.png"/></Relationships>
</file>

<file path=ppt/slides/_rels/slide9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929.xml"/><Relationship Id="rId21" Type="http://schemas.openxmlformats.org/officeDocument/2006/relationships/image" Target="../media/image527.png"/><Relationship Id="rId34" Type="http://schemas.openxmlformats.org/officeDocument/2006/relationships/customXml" Target="../ink/ink3933.xml"/><Relationship Id="rId42" Type="http://schemas.openxmlformats.org/officeDocument/2006/relationships/customXml" Target="../ink/ink3937.xml"/><Relationship Id="rId47" Type="http://schemas.openxmlformats.org/officeDocument/2006/relationships/image" Target="../media/image4570.png"/><Relationship Id="rId50" Type="http://schemas.openxmlformats.org/officeDocument/2006/relationships/customXml" Target="../ink/ink3941.xml"/><Relationship Id="rId55" Type="http://schemas.openxmlformats.org/officeDocument/2006/relationships/image" Target="../media/image4650.png"/><Relationship Id="rId63" Type="http://schemas.openxmlformats.org/officeDocument/2006/relationships/image" Target="../media/image4690.png"/><Relationship Id="rId7" Type="http://schemas.openxmlformats.org/officeDocument/2006/relationships/image" Target="../media/image518.png"/><Relationship Id="rId2" Type="http://schemas.openxmlformats.org/officeDocument/2006/relationships/image" Target="../media/image501.png"/><Relationship Id="rId16" Type="http://schemas.openxmlformats.org/officeDocument/2006/relationships/customXml" Target="../ink/ink3924.xml"/><Relationship Id="rId29" Type="http://schemas.openxmlformats.org/officeDocument/2006/relationships/image" Target="../media/image531.png"/><Relationship Id="rId11" Type="http://schemas.openxmlformats.org/officeDocument/2006/relationships/image" Target="../media/image522.png"/><Relationship Id="rId24" Type="http://schemas.openxmlformats.org/officeDocument/2006/relationships/customXml" Target="../ink/ink3928.xml"/><Relationship Id="rId32" Type="http://schemas.openxmlformats.org/officeDocument/2006/relationships/customXml" Target="../ink/ink3932.xml"/><Relationship Id="rId37" Type="http://schemas.openxmlformats.org/officeDocument/2006/relationships/image" Target="../media/image4520.png"/><Relationship Id="rId40" Type="http://schemas.openxmlformats.org/officeDocument/2006/relationships/customXml" Target="../ink/ink3936.xml"/><Relationship Id="rId45" Type="http://schemas.openxmlformats.org/officeDocument/2006/relationships/image" Target="../media/image4560.png"/><Relationship Id="rId53" Type="http://schemas.openxmlformats.org/officeDocument/2006/relationships/image" Target="../media/image4640.png"/><Relationship Id="rId58" Type="http://schemas.openxmlformats.org/officeDocument/2006/relationships/customXml" Target="../ink/ink3945.xml"/><Relationship Id="rId66" Type="http://schemas.openxmlformats.org/officeDocument/2006/relationships/customXml" Target="../ink/ink3949.xml"/><Relationship Id="rId5" Type="http://schemas.openxmlformats.org/officeDocument/2006/relationships/image" Target="../media/image516.png"/><Relationship Id="rId61" Type="http://schemas.openxmlformats.org/officeDocument/2006/relationships/image" Target="../media/image4680.png"/><Relationship Id="rId19" Type="http://schemas.openxmlformats.org/officeDocument/2006/relationships/image" Target="../media/image526.png"/><Relationship Id="rId14" Type="http://schemas.openxmlformats.org/officeDocument/2006/relationships/customXml" Target="../ink/ink3923.xml"/><Relationship Id="rId22" Type="http://schemas.openxmlformats.org/officeDocument/2006/relationships/customXml" Target="../ink/ink3927.xml"/><Relationship Id="rId27" Type="http://schemas.openxmlformats.org/officeDocument/2006/relationships/image" Target="../media/image530.png"/><Relationship Id="rId30" Type="http://schemas.openxmlformats.org/officeDocument/2006/relationships/customXml" Target="../ink/ink3931.xml"/><Relationship Id="rId35" Type="http://schemas.openxmlformats.org/officeDocument/2006/relationships/image" Target="../media/image4510.png"/><Relationship Id="rId43" Type="http://schemas.openxmlformats.org/officeDocument/2006/relationships/image" Target="../media/image4550.png"/><Relationship Id="rId48" Type="http://schemas.openxmlformats.org/officeDocument/2006/relationships/customXml" Target="../ink/ink3940.xml"/><Relationship Id="rId56" Type="http://schemas.openxmlformats.org/officeDocument/2006/relationships/customXml" Target="../ink/ink3944.xml"/><Relationship Id="rId64" Type="http://schemas.openxmlformats.org/officeDocument/2006/relationships/customXml" Target="../ink/ink3948.xml"/><Relationship Id="rId8" Type="http://schemas.openxmlformats.org/officeDocument/2006/relationships/customXml" Target="../ink/ink3920.xml"/><Relationship Id="rId51" Type="http://schemas.openxmlformats.org/officeDocument/2006/relationships/image" Target="../media/image4630.png"/><Relationship Id="rId3" Type="http://schemas.openxmlformats.org/officeDocument/2006/relationships/image" Target="../media/image502.png"/><Relationship Id="rId12" Type="http://schemas.openxmlformats.org/officeDocument/2006/relationships/customXml" Target="../ink/ink3922.xml"/><Relationship Id="rId17" Type="http://schemas.openxmlformats.org/officeDocument/2006/relationships/image" Target="../media/image525.png"/><Relationship Id="rId25" Type="http://schemas.openxmlformats.org/officeDocument/2006/relationships/image" Target="../media/image529.png"/><Relationship Id="rId33" Type="http://schemas.openxmlformats.org/officeDocument/2006/relationships/image" Target="../media/image4500.png"/><Relationship Id="rId38" Type="http://schemas.openxmlformats.org/officeDocument/2006/relationships/customXml" Target="../ink/ink3935.xml"/><Relationship Id="rId46" Type="http://schemas.openxmlformats.org/officeDocument/2006/relationships/customXml" Target="../ink/ink3939.xml"/><Relationship Id="rId59" Type="http://schemas.openxmlformats.org/officeDocument/2006/relationships/image" Target="../media/image4670.png"/><Relationship Id="rId67" Type="http://schemas.openxmlformats.org/officeDocument/2006/relationships/image" Target="../media/image4710.png"/><Relationship Id="rId20" Type="http://schemas.openxmlformats.org/officeDocument/2006/relationships/customXml" Target="../ink/ink3926.xml"/><Relationship Id="rId41" Type="http://schemas.openxmlformats.org/officeDocument/2006/relationships/image" Target="../media/image4540.png"/><Relationship Id="rId54" Type="http://schemas.openxmlformats.org/officeDocument/2006/relationships/customXml" Target="../ink/ink3943.xml"/><Relationship Id="rId62" Type="http://schemas.openxmlformats.org/officeDocument/2006/relationships/customXml" Target="../ink/ink39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19.xml"/><Relationship Id="rId15" Type="http://schemas.openxmlformats.org/officeDocument/2006/relationships/image" Target="../media/image524.png"/><Relationship Id="rId23" Type="http://schemas.openxmlformats.org/officeDocument/2006/relationships/image" Target="../media/image528.png"/><Relationship Id="rId28" Type="http://schemas.openxmlformats.org/officeDocument/2006/relationships/customXml" Target="../ink/ink3930.xml"/><Relationship Id="rId36" Type="http://schemas.openxmlformats.org/officeDocument/2006/relationships/customXml" Target="../ink/ink3934.xml"/><Relationship Id="rId49" Type="http://schemas.openxmlformats.org/officeDocument/2006/relationships/image" Target="../media/image4620.png"/><Relationship Id="rId57" Type="http://schemas.openxmlformats.org/officeDocument/2006/relationships/image" Target="../media/image4660.png"/><Relationship Id="rId10" Type="http://schemas.openxmlformats.org/officeDocument/2006/relationships/customXml" Target="../ink/ink3921.xml"/><Relationship Id="rId31" Type="http://schemas.openxmlformats.org/officeDocument/2006/relationships/image" Target="../media/image4490.png"/><Relationship Id="rId44" Type="http://schemas.openxmlformats.org/officeDocument/2006/relationships/customXml" Target="../ink/ink3938.xml"/><Relationship Id="rId52" Type="http://schemas.openxmlformats.org/officeDocument/2006/relationships/customXml" Target="../ink/ink3942.xml"/><Relationship Id="rId60" Type="http://schemas.openxmlformats.org/officeDocument/2006/relationships/customXml" Target="../ink/ink3946.xml"/><Relationship Id="rId65" Type="http://schemas.openxmlformats.org/officeDocument/2006/relationships/image" Target="../media/image4700.png"/><Relationship Id="rId4" Type="http://schemas.openxmlformats.org/officeDocument/2006/relationships/customXml" Target="../ink/ink3918.xml"/><Relationship Id="rId9" Type="http://schemas.openxmlformats.org/officeDocument/2006/relationships/image" Target="../media/image521.png"/><Relationship Id="rId13" Type="http://schemas.openxmlformats.org/officeDocument/2006/relationships/image" Target="../media/image523.png"/><Relationship Id="rId18" Type="http://schemas.openxmlformats.org/officeDocument/2006/relationships/customXml" Target="../ink/ink3925.xml"/><Relationship Id="rId39" Type="http://schemas.openxmlformats.org/officeDocument/2006/relationships/image" Target="../media/image4530.png"/></Relationships>
</file>

<file path=ppt/slides/_rels/slide9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961.xml"/><Relationship Id="rId21" Type="http://schemas.openxmlformats.org/officeDocument/2006/relationships/image" Target="../media/image527.png"/><Relationship Id="rId42" Type="http://schemas.openxmlformats.org/officeDocument/2006/relationships/customXml" Target="../ink/ink3969.xml"/><Relationship Id="rId47" Type="http://schemas.openxmlformats.org/officeDocument/2006/relationships/image" Target="../media/image4570.png"/><Relationship Id="rId63" Type="http://schemas.openxmlformats.org/officeDocument/2006/relationships/image" Target="../media/image4690.png"/><Relationship Id="rId68" Type="http://schemas.openxmlformats.org/officeDocument/2006/relationships/customXml" Target="../ink/ink3982.xml"/><Relationship Id="rId84" Type="http://schemas.openxmlformats.org/officeDocument/2006/relationships/customXml" Target="../ink/ink3990.xml"/><Relationship Id="rId89" Type="http://schemas.openxmlformats.org/officeDocument/2006/relationships/image" Target="../media/image4820.png"/><Relationship Id="rId16" Type="http://schemas.openxmlformats.org/officeDocument/2006/relationships/customXml" Target="../ink/ink3956.xml"/><Relationship Id="rId11" Type="http://schemas.openxmlformats.org/officeDocument/2006/relationships/image" Target="../media/image522.png"/><Relationship Id="rId32" Type="http://schemas.openxmlformats.org/officeDocument/2006/relationships/customXml" Target="../ink/ink3964.xml"/><Relationship Id="rId37" Type="http://schemas.openxmlformats.org/officeDocument/2006/relationships/image" Target="../media/image4520.png"/><Relationship Id="rId53" Type="http://schemas.openxmlformats.org/officeDocument/2006/relationships/image" Target="../media/image4640.png"/><Relationship Id="rId58" Type="http://schemas.openxmlformats.org/officeDocument/2006/relationships/customXml" Target="../ink/ink3977.xml"/><Relationship Id="rId74" Type="http://schemas.openxmlformats.org/officeDocument/2006/relationships/customXml" Target="../ink/ink3985.xml"/><Relationship Id="rId79" Type="http://schemas.openxmlformats.org/officeDocument/2006/relationships/image" Target="../media/image4770.png"/><Relationship Id="rId5" Type="http://schemas.openxmlformats.org/officeDocument/2006/relationships/image" Target="../media/image516.png"/><Relationship Id="rId90" Type="http://schemas.openxmlformats.org/officeDocument/2006/relationships/customXml" Target="../ink/ink3993.xml"/><Relationship Id="rId95" Type="http://schemas.openxmlformats.org/officeDocument/2006/relationships/image" Target="../media/image4850.png"/><Relationship Id="rId22" Type="http://schemas.openxmlformats.org/officeDocument/2006/relationships/customXml" Target="../ink/ink3959.xml"/><Relationship Id="rId27" Type="http://schemas.openxmlformats.org/officeDocument/2006/relationships/image" Target="../media/image530.png"/><Relationship Id="rId43" Type="http://schemas.openxmlformats.org/officeDocument/2006/relationships/image" Target="../media/image4550.png"/><Relationship Id="rId48" Type="http://schemas.openxmlformats.org/officeDocument/2006/relationships/customXml" Target="../ink/ink3972.xml"/><Relationship Id="rId64" Type="http://schemas.openxmlformats.org/officeDocument/2006/relationships/customXml" Target="../ink/ink3980.xml"/><Relationship Id="rId69" Type="http://schemas.openxmlformats.org/officeDocument/2006/relationships/image" Target="../media/image4720.png"/><Relationship Id="rId8" Type="http://schemas.openxmlformats.org/officeDocument/2006/relationships/customXml" Target="../ink/ink3952.xml"/><Relationship Id="rId51" Type="http://schemas.openxmlformats.org/officeDocument/2006/relationships/image" Target="../media/image4630.png"/><Relationship Id="rId72" Type="http://schemas.openxmlformats.org/officeDocument/2006/relationships/customXml" Target="../ink/ink3984.xml"/><Relationship Id="rId80" Type="http://schemas.openxmlformats.org/officeDocument/2006/relationships/customXml" Target="../ink/ink3988.xml"/><Relationship Id="rId85" Type="http://schemas.openxmlformats.org/officeDocument/2006/relationships/image" Target="../media/image4800.png"/><Relationship Id="rId93" Type="http://schemas.openxmlformats.org/officeDocument/2006/relationships/image" Target="../media/image4840.png"/><Relationship Id="rId3" Type="http://schemas.openxmlformats.org/officeDocument/2006/relationships/image" Target="../media/image502.png"/><Relationship Id="rId12" Type="http://schemas.openxmlformats.org/officeDocument/2006/relationships/customXml" Target="../ink/ink3954.xml"/><Relationship Id="rId17" Type="http://schemas.openxmlformats.org/officeDocument/2006/relationships/image" Target="../media/image525.png"/><Relationship Id="rId25" Type="http://schemas.openxmlformats.org/officeDocument/2006/relationships/image" Target="../media/image529.png"/><Relationship Id="rId33" Type="http://schemas.openxmlformats.org/officeDocument/2006/relationships/image" Target="../media/image4500.png"/><Relationship Id="rId38" Type="http://schemas.openxmlformats.org/officeDocument/2006/relationships/customXml" Target="../ink/ink3967.xml"/><Relationship Id="rId46" Type="http://schemas.openxmlformats.org/officeDocument/2006/relationships/customXml" Target="../ink/ink3971.xml"/><Relationship Id="rId59" Type="http://schemas.openxmlformats.org/officeDocument/2006/relationships/image" Target="../media/image4670.png"/><Relationship Id="rId67" Type="http://schemas.openxmlformats.org/officeDocument/2006/relationships/image" Target="../media/image4710.png"/><Relationship Id="rId20" Type="http://schemas.openxmlformats.org/officeDocument/2006/relationships/customXml" Target="../ink/ink3958.xml"/><Relationship Id="rId41" Type="http://schemas.openxmlformats.org/officeDocument/2006/relationships/image" Target="../media/image4540.png"/><Relationship Id="rId54" Type="http://schemas.openxmlformats.org/officeDocument/2006/relationships/customXml" Target="../ink/ink3975.xml"/><Relationship Id="rId62" Type="http://schemas.openxmlformats.org/officeDocument/2006/relationships/customXml" Target="../ink/ink3979.xml"/><Relationship Id="rId70" Type="http://schemas.openxmlformats.org/officeDocument/2006/relationships/customXml" Target="../ink/ink3983.xml"/><Relationship Id="rId75" Type="http://schemas.openxmlformats.org/officeDocument/2006/relationships/image" Target="../media/image4750.png"/><Relationship Id="rId83" Type="http://schemas.openxmlformats.org/officeDocument/2006/relationships/image" Target="../media/image4790.png"/><Relationship Id="rId88" Type="http://schemas.openxmlformats.org/officeDocument/2006/relationships/customXml" Target="../ink/ink3992.xml"/><Relationship Id="rId91" Type="http://schemas.openxmlformats.org/officeDocument/2006/relationships/image" Target="../media/image48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51.xml"/><Relationship Id="rId15" Type="http://schemas.openxmlformats.org/officeDocument/2006/relationships/image" Target="../media/image524.png"/><Relationship Id="rId23" Type="http://schemas.openxmlformats.org/officeDocument/2006/relationships/image" Target="../media/image528.png"/><Relationship Id="rId28" Type="http://schemas.openxmlformats.org/officeDocument/2006/relationships/customXml" Target="../ink/ink3962.xml"/><Relationship Id="rId36" Type="http://schemas.openxmlformats.org/officeDocument/2006/relationships/customXml" Target="../ink/ink3966.xml"/><Relationship Id="rId49" Type="http://schemas.openxmlformats.org/officeDocument/2006/relationships/image" Target="../media/image4620.png"/><Relationship Id="rId57" Type="http://schemas.openxmlformats.org/officeDocument/2006/relationships/image" Target="../media/image4660.png"/><Relationship Id="rId10" Type="http://schemas.openxmlformats.org/officeDocument/2006/relationships/customXml" Target="../ink/ink3953.xml"/><Relationship Id="rId31" Type="http://schemas.openxmlformats.org/officeDocument/2006/relationships/image" Target="../media/image4490.png"/><Relationship Id="rId44" Type="http://schemas.openxmlformats.org/officeDocument/2006/relationships/customXml" Target="../ink/ink3970.xml"/><Relationship Id="rId52" Type="http://schemas.openxmlformats.org/officeDocument/2006/relationships/customXml" Target="../ink/ink3974.xml"/><Relationship Id="rId60" Type="http://schemas.openxmlformats.org/officeDocument/2006/relationships/customXml" Target="../ink/ink3978.xml"/><Relationship Id="rId65" Type="http://schemas.openxmlformats.org/officeDocument/2006/relationships/image" Target="../media/image4700.png"/><Relationship Id="rId73" Type="http://schemas.openxmlformats.org/officeDocument/2006/relationships/image" Target="../media/image4740.png"/><Relationship Id="rId78" Type="http://schemas.openxmlformats.org/officeDocument/2006/relationships/customXml" Target="../ink/ink3987.xml"/><Relationship Id="rId81" Type="http://schemas.openxmlformats.org/officeDocument/2006/relationships/image" Target="../media/image4780.png"/><Relationship Id="rId86" Type="http://schemas.openxmlformats.org/officeDocument/2006/relationships/customXml" Target="../ink/ink3991.xml"/><Relationship Id="rId94" Type="http://schemas.openxmlformats.org/officeDocument/2006/relationships/customXml" Target="../ink/ink3995.xml"/><Relationship Id="rId4" Type="http://schemas.openxmlformats.org/officeDocument/2006/relationships/customXml" Target="../ink/ink3950.xml"/><Relationship Id="rId9" Type="http://schemas.openxmlformats.org/officeDocument/2006/relationships/image" Target="../media/image521.png"/><Relationship Id="rId13" Type="http://schemas.openxmlformats.org/officeDocument/2006/relationships/image" Target="../media/image523.png"/><Relationship Id="rId18" Type="http://schemas.openxmlformats.org/officeDocument/2006/relationships/customXml" Target="../ink/ink3957.xml"/><Relationship Id="rId39" Type="http://schemas.openxmlformats.org/officeDocument/2006/relationships/image" Target="../media/image4530.png"/><Relationship Id="rId34" Type="http://schemas.openxmlformats.org/officeDocument/2006/relationships/customXml" Target="../ink/ink3965.xml"/><Relationship Id="rId50" Type="http://schemas.openxmlformats.org/officeDocument/2006/relationships/customXml" Target="../ink/ink3973.xml"/><Relationship Id="rId55" Type="http://schemas.openxmlformats.org/officeDocument/2006/relationships/image" Target="../media/image4650.png"/><Relationship Id="rId76" Type="http://schemas.openxmlformats.org/officeDocument/2006/relationships/customXml" Target="../ink/ink3986.xml"/><Relationship Id="rId7" Type="http://schemas.openxmlformats.org/officeDocument/2006/relationships/image" Target="../media/image518.png"/><Relationship Id="rId71" Type="http://schemas.openxmlformats.org/officeDocument/2006/relationships/image" Target="../media/image4730.png"/><Relationship Id="rId92" Type="http://schemas.openxmlformats.org/officeDocument/2006/relationships/customXml" Target="../ink/ink3994.xml"/><Relationship Id="rId2" Type="http://schemas.openxmlformats.org/officeDocument/2006/relationships/image" Target="../media/image501.png"/><Relationship Id="rId29" Type="http://schemas.openxmlformats.org/officeDocument/2006/relationships/image" Target="../media/image531.png"/><Relationship Id="rId24" Type="http://schemas.openxmlformats.org/officeDocument/2006/relationships/customXml" Target="../ink/ink3960.xml"/><Relationship Id="rId40" Type="http://schemas.openxmlformats.org/officeDocument/2006/relationships/customXml" Target="../ink/ink3968.xml"/><Relationship Id="rId45" Type="http://schemas.openxmlformats.org/officeDocument/2006/relationships/image" Target="../media/image4560.png"/><Relationship Id="rId66" Type="http://schemas.openxmlformats.org/officeDocument/2006/relationships/customXml" Target="../ink/ink3981.xml"/><Relationship Id="rId87" Type="http://schemas.openxmlformats.org/officeDocument/2006/relationships/image" Target="../media/image4810.png"/><Relationship Id="rId61" Type="http://schemas.openxmlformats.org/officeDocument/2006/relationships/image" Target="../media/image4680.png"/><Relationship Id="rId82" Type="http://schemas.openxmlformats.org/officeDocument/2006/relationships/customXml" Target="../ink/ink3989.xml"/><Relationship Id="rId19" Type="http://schemas.openxmlformats.org/officeDocument/2006/relationships/image" Target="../media/image526.png"/><Relationship Id="rId14" Type="http://schemas.openxmlformats.org/officeDocument/2006/relationships/customXml" Target="../ink/ink3955.xml"/><Relationship Id="rId30" Type="http://schemas.openxmlformats.org/officeDocument/2006/relationships/customXml" Target="../ink/ink3963.xml"/><Relationship Id="rId35" Type="http://schemas.openxmlformats.org/officeDocument/2006/relationships/image" Target="../media/image4510.png"/><Relationship Id="rId56" Type="http://schemas.openxmlformats.org/officeDocument/2006/relationships/customXml" Target="../ink/ink3976.xml"/><Relationship Id="rId77" Type="http://schemas.openxmlformats.org/officeDocument/2006/relationships/image" Target="../media/image47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03C24A-F3C8-47C2-88FD-587CD66B41C4}"/>
                  </a:ext>
                </a:extLst>
              </p14:cNvPr>
              <p14:cNvContentPartPr/>
              <p14:nvPr/>
            </p14:nvContentPartPr>
            <p14:xfrm>
              <a:off x="7923720" y="71440"/>
              <a:ext cx="863280" cy="534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03C24A-F3C8-47C2-88FD-587CD66B41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5720" y="53800"/>
                <a:ext cx="89892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427E8CC-7EA9-4FEA-9504-376D82B7E517}"/>
                  </a:ext>
                </a:extLst>
              </p14:cNvPr>
              <p14:cNvContentPartPr/>
              <p14:nvPr/>
            </p14:nvContentPartPr>
            <p14:xfrm>
              <a:off x="365520" y="221920"/>
              <a:ext cx="1518120" cy="6804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427E8CC-7EA9-4FEA-9504-376D82B7E5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520" y="203920"/>
                <a:ext cx="155376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30FE644-84F0-4C18-BB80-79730E31996F}"/>
                  </a:ext>
                </a:extLst>
              </p14:cNvPr>
              <p14:cNvContentPartPr/>
              <p14:nvPr/>
            </p14:nvContentPartPr>
            <p14:xfrm>
              <a:off x="2157240" y="230560"/>
              <a:ext cx="665640" cy="3110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30FE644-84F0-4C18-BB80-79730E31996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9600" y="212920"/>
                <a:ext cx="701280" cy="34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04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A920C64-DD91-4B0C-A173-FC58AF655A9E}"/>
                  </a:ext>
                </a:extLst>
              </p14:cNvPr>
              <p14:cNvContentPartPr/>
              <p14:nvPr/>
            </p14:nvContentPartPr>
            <p14:xfrm>
              <a:off x="329160" y="243880"/>
              <a:ext cx="1810800" cy="623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A920C64-DD91-4B0C-A173-FC58AF655A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520" y="234880"/>
                <a:ext cx="182844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23A81EB-CCFE-4573-9F3D-A7E4E1F1561F}"/>
                  </a:ext>
                </a:extLst>
              </p14:cNvPr>
              <p14:cNvContentPartPr/>
              <p14:nvPr/>
            </p14:nvContentPartPr>
            <p14:xfrm>
              <a:off x="3110980" y="202800"/>
              <a:ext cx="99720" cy="102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23A81EB-CCFE-4573-9F3D-A7E4E1F156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02340" y="194160"/>
                <a:ext cx="1173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01EC14-F7EE-4F71-ABD4-F66450C83437}"/>
                  </a:ext>
                </a:extLst>
              </p14:cNvPr>
              <p14:cNvContentPartPr/>
              <p14:nvPr/>
            </p14:nvContentPartPr>
            <p14:xfrm>
              <a:off x="2770780" y="203160"/>
              <a:ext cx="271440" cy="123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01EC14-F7EE-4F71-ABD4-F66450C8343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61780" y="194520"/>
                <a:ext cx="2890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06A213D-719A-4988-A448-91D06F3D6890}"/>
                  </a:ext>
                </a:extLst>
              </p14:cNvPr>
              <p14:cNvContentPartPr/>
              <p14:nvPr/>
            </p14:nvContentPartPr>
            <p14:xfrm>
              <a:off x="3729820" y="234480"/>
              <a:ext cx="16560" cy="72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06A213D-719A-4988-A448-91D06F3D68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21180" y="225840"/>
                <a:ext cx="342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A54FA5A-3F4C-4D64-B699-3DB8B8DA257D}"/>
                  </a:ext>
                </a:extLst>
              </p14:cNvPr>
              <p14:cNvContentPartPr/>
              <p14:nvPr/>
            </p14:nvContentPartPr>
            <p14:xfrm>
              <a:off x="3730540" y="161760"/>
              <a:ext cx="15840" cy="5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A54FA5A-3F4C-4D64-B699-3DB8B8DA257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21900" y="153120"/>
                <a:ext cx="334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276CEFB-D79B-4DA7-97C0-9067B09204B3}"/>
                  </a:ext>
                </a:extLst>
              </p14:cNvPr>
              <p14:cNvContentPartPr/>
              <p14:nvPr/>
            </p14:nvContentPartPr>
            <p14:xfrm>
              <a:off x="4395100" y="122520"/>
              <a:ext cx="156960" cy="396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276CEFB-D79B-4DA7-97C0-9067B09204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86460" y="113880"/>
                <a:ext cx="17460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D45E999-1595-48D3-A4AA-7158FD863C7B}"/>
                  </a:ext>
                </a:extLst>
              </p14:cNvPr>
              <p14:cNvContentPartPr/>
              <p14:nvPr/>
            </p14:nvContentPartPr>
            <p14:xfrm>
              <a:off x="3809740" y="120360"/>
              <a:ext cx="407520" cy="191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D45E999-1595-48D3-A4AA-7158FD863C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01100" y="111360"/>
                <a:ext cx="4251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F40B09-31C4-44F9-8B99-D503A7519023}"/>
                  </a:ext>
                </a:extLst>
              </p14:cNvPr>
              <p14:cNvContentPartPr/>
              <p14:nvPr/>
            </p14:nvContentPartPr>
            <p14:xfrm>
              <a:off x="3274780" y="100200"/>
              <a:ext cx="394560" cy="381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F40B09-31C4-44F9-8B99-D503A751902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66140" y="91200"/>
                <a:ext cx="41220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9D85B0B-09B1-4B11-9034-5FA2669A91F3}"/>
                  </a:ext>
                </a:extLst>
              </p14:cNvPr>
              <p14:cNvContentPartPr/>
              <p14:nvPr/>
            </p14:nvContentPartPr>
            <p14:xfrm>
              <a:off x="6497860" y="199920"/>
              <a:ext cx="258120" cy="91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9D85B0B-09B1-4B11-9034-5FA2669A91F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89208" y="191280"/>
                <a:ext cx="275785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DE21C3B-41DB-4F03-81A3-392EBE3AC84E}"/>
                  </a:ext>
                </a:extLst>
              </p14:cNvPr>
              <p14:cNvContentPartPr/>
              <p14:nvPr/>
            </p14:nvContentPartPr>
            <p14:xfrm>
              <a:off x="6228940" y="145920"/>
              <a:ext cx="197640" cy="167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DE21C3B-41DB-4F03-81A3-392EBE3AC84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20284" y="136920"/>
                <a:ext cx="215312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FCFE8DB-D813-4CC8-959A-A112A4ECA05A}"/>
                  </a:ext>
                </a:extLst>
              </p14:cNvPr>
              <p14:cNvContentPartPr/>
              <p14:nvPr/>
            </p14:nvContentPartPr>
            <p14:xfrm>
              <a:off x="5702980" y="107040"/>
              <a:ext cx="450000" cy="332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FCFE8DB-D813-4CC8-959A-A112A4ECA05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94333" y="98400"/>
                <a:ext cx="467654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9D57AE3-5329-4BC8-99DF-84F5788CA098}"/>
                  </a:ext>
                </a:extLst>
              </p14:cNvPr>
              <p14:cNvContentPartPr/>
              <p14:nvPr/>
            </p14:nvContentPartPr>
            <p14:xfrm>
              <a:off x="5396980" y="171120"/>
              <a:ext cx="133200" cy="77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9D57AE3-5329-4BC8-99DF-84F5788CA09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88340" y="162440"/>
                <a:ext cx="150840" cy="95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E7EB662-53C9-4D74-876D-81BE70D068CA}"/>
                  </a:ext>
                </a:extLst>
              </p14:cNvPr>
              <p14:cNvContentPartPr/>
              <p14:nvPr/>
            </p14:nvContentPartPr>
            <p14:xfrm>
              <a:off x="4791100" y="96960"/>
              <a:ext cx="531360" cy="214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E7EB662-53C9-4D74-876D-81BE70D068C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82106" y="87960"/>
                <a:ext cx="548988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CEA48AD-5450-4E60-B669-ACB2F9DF7948}"/>
                  </a:ext>
                </a:extLst>
              </p14:cNvPr>
              <p14:cNvContentPartPr/>
              <p14:nvPr/>
            </p14:nvContentPartPr>
            <p14:xfrm>
              <a:off x="7056580" y="152040"/>
              <a:ext cx="62280" cy="191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CEA48AD-5450-4E60-B669-ACB2F9DF794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47580" y="143040"/>
                <a:ext cx="799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1D4B242-4099-469A-B413-0B9A0CAD22E7}"/>
                  </a:ext>
                </a:extLst>
              </p14:cNvPr>
              <p14:cNvContentPartPr/>
              <p14:nvPr/>
            </p14:nvContentPartPr>
            <p14:xfrm>
              <a:off x="7099060" y="147360"/>
              <a:ext cx="86760" cy="1753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1D4B242-4099-469A-B413-0B9A0CAD22E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90060" y="138360"/>
                <a:ext cx="1044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CD9A82A-A2E8-4B6F-A436-98D85F9CABCF}"/>
                  </a:ext>
                </a:extLst>
              </p14:cNvPr>
              <p14:cNvContentPartPr/>
              <p14:nvPr/>
            </p14:nvContentPartPr>
            <p14:xfrm>
              <a:off x="7253500" y="233400"/>
              <a:ext cx="48960" cy="770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CD9A82A-A2E8-4B6F-A436-98D85F9CABC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44860" y="224400"/>
                <a:ext cx="666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0E5ABA7-3249-42D2-8408-B68D708EE4F4}"/>
                  </a:ext>
                </a:extLst>
              </p14:cNvPr>
              <p14:cNvContentPartPr/>
              <p14:nvPr/>
            </p14:nvContentPartPr>
            <p14:xfrm>
              <a:off x="6902140" y="171120"/>
              <a:ext cx="96480" cy="64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0E5ABA7-3249-42D2-8408-B68D708EE4F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93500" y="162480"/>
                <a:ext cx="11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52C58C1-11E9-4E28-AFEB-0A9EC51AECB2}"/>
                  </a:ext>
                </a:extLst>
              </p14:cNvPr>
              <p14:cNvContentPartPr/>
              <p14:nvPr/>
            </p14:nvContentPartPr>
            <p14:xfrm>
              <a:off x="6895660" y="215760"/>
              <a:ext cx="88560" cy="68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52C58C1-11E9-4E28-AFEB-0A9EC51AECB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87020" y="206760"/>
                <a:ext cx="1062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887FD89-E9EE-47FE-915E-2AD368B869E3}"/>
                  </a:ext>
                </a:extLst>
              </p14:cNvPr>
              <p14:cNvContentPartPr/>
              <p14:nvPr/>
            </p14:nvContentPartPr>
            <p14:xfrm>
              <a:off x="6902140" y="266520"/>
              <a:ext cx="94680" cy="133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887FD89-E9EE-47FE-915E-2AD368B869E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93500" y="257520"/>
                <a:ext cx="1123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063012-CBB2-43CA-80B1-1879E336465B}"/>
                  </a:ext>
                </a:extLst>
              </p14:cNvPr>
              <p14:cNvContentPartPr/>
              <p14:nvPr/>
            </p14:nvContentPartPr>
            <p14:xfrm>
              <a:off x="2777260" y="549120"/>
              <a:ext cx="93240" cy="147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063012-CBB2-43CA-80B1-1879E336465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68260" y="540120"/>
                <a:ext cx="1108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2F2E10-8F7A-4D6A-8BF1-FF52E70C09AF}"/>
                  </a:ext>
                </a:extLst>
              </p14:cNvPr>
              <p14:cNvContentPartPr/>
              <p14:nvPr/>
            </p14:nvContentPartPr>
            <p14:xfrm>
              <a:off x="2933140" y="567120"/>
              <a:ext cx="96120" cy="107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2F2E10-8F7A-4D6A-8BF1-FF52E70C09A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24140" y="558480"/>
                <a:ext cx="1137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4FC57F-4AA7-44C0-B1C2-445485FC61A3}"/>
                  </a:ext>
                </a:extLst>
              </p14:cNvPr>
              <p14:cNvContentPartPr/>
              <p14:nvPr/>
            </p14:nvContentPartPr>
            <p14:xfrm>
              <a:off x="3054100" y="464520"/>
              <a:ext cx="337680" cy="352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4FC57F-4AA7-44C0-B1C2-445485FC61A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45100" y="455880"/>
                <a:ext cx="3553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FFB2D6-7DDB-44ED-ADFC-97AF4F6BA4D1}"/>
                  </a:ext>
                </a:extLst>
              </p14:cNvPr>
              <p14:cNvContentPartPr/>
              <p14:nvPr/>
            </p14:nvContentPartPr>
            <p14:xfrm>
              <a:off x="3441820" y="603120"/>
              <a:ext cx="6120" cy="63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FFB2D6-7DDB-44ED-ADFC-97AF4F6BA4D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33180" y="594120"/>
                <a:ext cx="237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F532FD7-9ECD-4F4C-9A19-8B8FE1AF8B7B}"/>
                  </a:ext>
                </a:extLst>
              </p14:cNvPr>
              <p14:cNvContentPartPr/>
              <p14:nvPr/>
            </p14:nvContentPartPr>
            <p14:xfrm>
              <a:off x="3454060" y="54588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F532FD7-9ECD-4F4C-9A19-8B8FE1AF8B7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5420" y="536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38E8CB-70CC-4970-A8A9-4957ADEBDA77}"/>
                  </a:ext>
                </a:extLst>
              </p14:cNvPr>
              <p14:cNvContentPartPr/>
              <p14:nvPr/>
            </p14:nvContentPartPr>
            <p14:xfrm>
              <a:off x="3487540" y="590160"/>
              <a:ext cx="70200" cy="82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38E8CB-70CC-4970-A8A9-4957ADEBDA7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78900" y="581520"/>
                <a:ext cx="878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BF490D7-C2BE-4242-A2C3-A5F261F196A7}"/>
                  </a:ext>
                </a:extLst>
              </p14:cNvPr>
              <p14:cNvContentPartPr/>
              <p14:nvPr/>
            </p14:nvContentPartPr>
            <p14:xfrm>
              <a:off x="3647020" y="596640"/>
              <a:ext cx="10800" cy="52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BF490D7-C2BE-4242-A2C3-A5F261F196A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638020" y="588000"/>
                <a:ext cx="284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6DDEB28-32D8-4E18-9C48-118C6D70A730}"/>
                  </a:ext>
                </a:extLst>
              </p14:cNvPr>
              <p14:cNvContentPartPr/>
              <p14:nvPr/>
            </p14:nvContentPartPr>
            <p14:xfrm>
              <a:off x="3657460" y="533280"/>
              <a:ext cx="360" cy="2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6DDEB28-32D8-4E18-9C48-118C6D70A73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48460" y="524280"/>
                <a:ext cx="18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BF8513-D59F-4304-91D5-1475391DA6C3}"/>
                  </a:ext>
                </a:extLst>
              </p14:cNvPr>
              <p14:cNvContentPartPr/>
              <p14:nvPr/>
            </p14:nvContentPartPr>
            <p14:xfrm>
              <a:off x="3707860" y="554520"/>
              <a:ext cx="87120" cy="81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BF8513-D59F-4304-91D5-1475391DA6C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99220" y="545520"/>
                <a:ext cx="1047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79A5B6-FE45-40A7-81F0-44DE87EB3227}"/>
                  </a:ext>
                </a:extLst>
              </p14:cNvPr>
              <p14:cNvContentPartPr/>
              <p14:nvPr/>
            </p14:nvContentPartPr>
            <p14:xfrm>
              <a:off x="3835300" y="563520"/>
              <a:ext cx="126720" cy="78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79A5B6-FE45-40A7-81F0-44DE87EB322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26300" y="554520"/>
                <a:ext cx="1443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31C7D27-9EFA-4449-AFF8-BABA12541DEE}"/>
                  </a:ext>
                </a:extLst>
              </p14:cNvPr>
              <p14:cNvContentPartPr/>
              <p14:nvPr/>
            </p14:nvContentPartPr>
            <p14:xfrm>
              <a:off x="4044820" y="456960"/>
              <a:ext cx="19440" cy="164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31C7D27-9EFA-4449-AFF8-BABA12541DE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35820" y="447960"/>
                <a:ext cx="370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E9BDDD7-833D-45C8-BF0C-6A1EE8A51026}"/>
                  </a:ext>
                </a:extLst>
              </p14:cNvPr>
              <p14:cNvContentPartPr/>
              <p14:nvPr/>
            </p14:nvContentPartPr>
            <p14:xfrm>
              <a:off x="4000180" y="539400"/>
              <a:ext cx="116280" cy="7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E9BDDD7-833D-45C8-BF0C-6A1EE8A5102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991180" y="530400"/>
                <a:ext cx="1339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C38ABE6-53FE-45EB-A429-FFFF82954002}"/>
                  </a:ext>
                </a:extLst>
              </p14:cNvPr>
              <p14:cNvContentPartPr/>
              <p14:nvPr/>
            </p14:nvContentPartPr>
            <p14:xfrm>
              <a:off x="4300060" y="427800"/>
              <a:ext cx="196560" cy="390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C38ABE6-53FE-45EB-A429-FFFF8295400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91060" y="418800"/>
                <a:ext cx="21420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B3DFCF1-9FC3-492B-B8CE-BC497A9DDFEC}"/>
                  </a:ext>
                </a:extLst>
              </p14:cNvPr>
              <p14:cNvContentPartPr/>
              <p14:nvPr/>
            </p14:nvContentPartPr>
            <p14:xfrm>
              <a:off x="4673020" y="459840"/>
              <a:ext cx="38880" cy="196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B3DFCF1-9FC3-492B-B8CE-BC497A9DDFE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664020" y="451200"/>
                <a:ext cx="5652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D7A60DC-68B0-4046-8AE2-E70E34DB228A}"/>
                  </a:ext>
                </a:extLst>
              </p14:cNvPr>
              <p14:cNvContentPartPr/>
              <p14:nvPr/>
            </p14:nvContentPartPr>
            <p14:xfrm>
              <a:off x="4718740" y="482160"/>
              <a:ext cx="63000" cy="167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D7A60DC-68B0-4046-8AE2-E70E34DB228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09740" y="473520"/>
                <a:ext cx="806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8DBCFD9-0B82-4485-A72E-1C3797EA927E}"/>
                  </a:ext>
                </a:extLst>
              </p14:cNvPr>
              <p14:cNvContentPartPr/>
              <p14:nvPr/>
            </p14:nvContentPartPr>
            <p14:xfrm>
              <a:off x="4847260" y="577560"/>
              <a:ext cx="4320" cy="30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8DBCFD9-0B82-4485-A72E-1C3797EA927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838260" y="568560"/>
                <a:ext cx="21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10826CD-AF80-4657-86DC-75F98DBEB541}"/>
                  </a:ext>
                </a:extLst>
              </p14:cNvPr>
              <p14:cNvContentPartPr/>
              <p14:nvPr/>
            </p14:nvContentPartPr>
            <p14:xfrm>
              <a:off x="4838260" y="486120"/>
              <a:ext cx="2880" cy="2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10826CD-AF80-4657-86DC-75F98DBEB54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29620" y="477480"/>
                <a:ext cx="20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FA51413-36B6-4E16-BDC8-275586CB9C3F}"/>
                  </a:ext>
                </a:extLst>
              </p14:cNvPr>
              <p14:cNvContentPartPr/>
              <p14:nvPr/>
            </p14:nvContentPartPr>
            <p14:xfrm>
              <a:off x="4876420" y="557040"/>
              <a:ext cx="119160" cy="90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FA51413-36B6-4E16-BDC8-275586CB9C3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867780" y="548040"/>
                <a:ext cx="1368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66E93D6-BD08-44F8-9318-44CA758E6458}"/>
                  </a:ext>
                </a:extLst>
              </p14:cNvPr>
              <p14:cNvContentPartPr/>
              <p14:nvPr/>
            </p14:nvContentPartPr>
            <p14:xfrm>
              <a:off x="5047780" y="407280"/>
              <a:ext cx="223920" cy="219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66E93D6-BD08-44F8-9318-44CA758E645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39140" y="398640"/>
                <a:ext cx="2415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BAD4C97-F181-40D5-B4C1-2494C9382C86}"/>
                  </a:ext>
                </a:extLst>
              </p14:cNvPr>
              <p14:cNvContentPartPr/>
              <p14:nvPr/>
            </p14:nvContentPartPr>
            <p14:xfrm>
              <a:off x="5193940" y="526800"/>
              <a:ext cx="133560" cy="61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BAD4C97-F181-40D5-B4C1-2494C9382C8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185300" y="517800"/>
                <a:ext cx="1512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717649E-680A-480F-A5B6-158B5B907377}"/>
                  </a:ext>
                </a:extLst>
              </p14:cNvPr>
              <p14:cNvContentPartPr/>
              <p14:nvPr/>
            </p14:nvContentPartPr>
            <p14:xfrm>
              <a:off x="5328580" y="564960"/>
              <a:ext cx="5400" cy="41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717649E-680A-480F-A5B6-158B5B90737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19940" y="555960"/>
                <a:ext cx="230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FA7733E-3AC5-415F-8604-5DA933DB24E5}"/>
                  </a:ext>
                </a:extLst>
              </p14:cNvPr>
              <p14:cNvContentPartPr/>
              <p14:nvPr/>
            </p14:nvContentPartPr>
            <p14:xfrm>
              <a:off x="5365300" y="495120"/>
              <a:ext cx="7920" cy="2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FA7733E-3AC5-415F-8604-5DA933DB24E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356660" y="486120"/>
                <a:ext cx="255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6D773B2-2B22-4957-A7F8-502822CF2893}"/>
                  </a:ext>
                </a:extLst>
              </p14:cNvPr>
              <p14:cNvContentPartPr/>
              <p14:nvPr/>
            </p14:nvContentPartPr>
            <p14:xfrm>
              <a:off x="5399860" y="520320"/>
              <a:ext cx="86040" cy="100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6D773B2-2B22-4957-A7F8-502822CF289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91220" y="511320"/>
                <a:ext cx="1036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450424F-F37E-4098-9683-FF573E3760BE}"/>
                  </a:ext>
                </a:extLst>
              </p14:cNvPr>
              <p14:cNvContentPartPr/>
              <p14:nvPr/>
            </p14:nvContentPartPr>
            <p14:xfrm>
              <a:off x="5689300" y="417000"/>
              <a:ext cx="153360" cy="352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450424F-F37E-4098-9683-FF573E3760B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80300" y="408000"/>
                <a:ext cx="17100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1C1F3D8-EA9A-4D59-B602-754C16AE75C7}"/>
                  </a:ext>
                </a:extLst>
              </p14:cNvPr>
              <p14:cNvContentPartPr/>
              <p14:nvPr/>
            </p14:nvContentPartPr>
            <p14:xfrm>
              <a:off x="5862820" y="545520"/>
              <a:ext cx="42120" cy="83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1C1F3D8-EA9A-4D59-B602-754C16AE75C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53820" y="536520"/>
                <a:ext cx="597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D23D234-43D8-470D-A39A-C071A7723D90}"/>
                  </a:ext>
                </a:extLst>
              </p14:cNvPr>
              <p14:cNvContentPartPr/>
              <p14:nvPr/>
            </p14:nvContentPartPr>
            <p14:xfrm>
              <a:off x="5968660" y="571440"/>
              <a:ext cx="7920" cy="27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D23D234-43D8-470D-A39A-C071A7723D9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960020" y="562440"/>
                <a:ext cx="255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ABFFC2A-3F34-42E3-AA51-A2637696E7FF}"/>
                  </a:ext>
                </a:extLst>
              </p14:cNvPr>
              <p14:cNvContentPartPr/>
              <p14:nvPr/>
            </p14:nvContentPartPr>
            <p14:xfrm>
              <a:off x="5987740" y="501600"/>
              <a:ext cx="10440" cy="1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ABFFC2A-3F34-42E3-AA51-A2637696E7F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979100" y="492600"/>
                <a:ext cx="280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FADFB34-8A0A-40E5-9360-88FC2096D8A6}"/>
                  </a:ext>
                </a:extLst>
              </p14:cNvPr>
              <p14:cNvContentPartPr/>
              <p14:nvPr/>
            </p14:nvContentPartPr>
            <p14:xfrm>
              <a:off x="6051100" y="533280"/>
              <a:ext cx="76320" cy="69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FADFB34-8A0A-40E5-9360-88FC2096D8A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042100" y="524280"/>
                <a:ext cx="939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DCBD95B-B1C4-4B8C-88FA-7C20E3ED9B49}"/>
                  </a:ext>
                </a:extLst>
              </p14:cNvPr>
              <p14:cNvContentPartPr/>
              <p14:nvPr/>
            </p14:nvContentPartPr>
            <p14:xfrm>
              <a:off x="6241540" y="425280"/>
              <a:ext cx="6840" cy="177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DCBD95B-B1C4-4B8C-88FA-7C20E3ED9B4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232900" y="416280"/>
                <a:ext cx="244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FC1BEE6-31F6-45B6-BB51-1C9321F06F11}"/>
                  </a:ext>
                </a:extLst>
              </p14:cNvPr>
              <p14:cNvContentPartPr/>
              <p14:nvPr/>
            </p14:nvContentPartPr>
            <p14:xfrm>
              <a:off x="6178180" y="526800"/>
              <a:ext cx="146880" cy="7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FC1BEE6-31F6-45B6-BB51-1C9321F06F1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169540" y="517800"/>
                <a:ext cx="1645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01A432C-8CE1-4A65-882F-D2452C66D0C9}"/>
                  </a:ext>
                </a:extLst>
              </p14:cNvPr>
              <p14:cNvContentPartPr/>
              <p14:nvPr/>
            </p14:nvContentPartPr>
            <p14:xfrm>
              <a:off x="6375100" y="539400"/>
              <a:ext cx="2880" cy="18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01A432C-8CE1-4A65-882F-D2452C66D0C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366460" y="530400"/>
                <a:ext cx="205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3217973-B7EA-463D-A46F-D7A7035AAE29}"/>
                  </a:ext>
                </a:extLst>
              </p14:cNvPr>
              <p14:cNvContentPartPr/>
              <p14:nvPr/>
            </p14:nvContentPartPr>
            <p14:xfrm>
              <a:off x="6387700" y="469560"/>
              <a:ext cx="360" cy="2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3217973-B7EA-463D-A46F-D7A7035AAE2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379060" y="460560"/>
                <a:ext cx="18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F6E1130-05BE-45E0-B1C3-7120491E76B5}"/>
                  </a:ext>
                </a:extLst>
              </p14:cNvPr>
              <p14:cNvContentPartPr/>
              <p14:nvPr/>
            </p14:nvContentPartPr>
            <p14:xfrm>
              <a:off x="6469420" y="516360"/>
              <a:ext cx="52200" cy="66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F6E1130-05BE-45E0-B1C3-7120491E76B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460420" y="507360"/>
                <a:ext cx="698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8EDB1F4-01B3-4C26-AC96-58353500280A}"/>
                  </a:ext>
                </a:extLst>
              </p14:cNvPr>
              <p14:cNvContentPartPr/>
              <p14:nvPr/>
            </p14:nvContentPartPr>
            <p14:xfrm>
              <a:off x="6578500" y="517800"/>
              <a:ext cx="115200" cy="536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8EDB1F4-01B3-4C26-AC96-58353500280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569500" y="509160"/>
                <a:ext cx="1328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010CFC6-F078-45EB-BB3D-B61DA52D6AF3}"/>
                  </a:ext>
                </a:extLst>
              </p14:cNvPr>
              <p14:cNvContentPartPr/>
              <p14:nvPr/>
            </p14:nvContentPartPr>
            <p14:xfrm>
              <a:off x="6857860" y="463800"/>
              <a:ext cx="127800" cy="61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010CFC6-F078-45EB-BB3D-B61DA52D6AF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848860" y="455160"/>
                <a:ext cx="145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E659458-F52F-4E44-A1B1-0F008DBE34D6}"/>
                  </a:ext>
                </a:extLst>
              </p14:cNvPr>
              <p14:cNvContentPartPr/>
              <p14:nvPr/>
            </p14:nvContentPartPr>
            <p14:xfrm>
              <a:off x="6851380" y="532920"/>
              <a:ext cx="135000" cy="6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E659458-F52F-4E44-A1B1-0F008DBE34D6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842380" y="523920"/>
                <a:ext cx="1526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A1E2368-0C06-4451-9F06-547A9E696B80}"/>
                  </a:ext>
                </a:extLst>
              </p14:cNvPr>
              <p14:cNvContentPartPr/>
              <p14:nvPr/>
            </p14:nvContentPartPr>
            <p14:xfrm>
              <a:off x="6851380" y="589800"/>
              <a:ext cx="128520" cy="7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A1E2368-0C06-4451-9F06-547A9E696B8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842380" y="581160"/>
                <a:ext cx="1461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825C8D8-222B-4814-90E2-B5F3943E5F17}"/>
                  </a:ext>
                </a:extLst>
              </p14:cNvPr>
              <p14:cNvContentPartPr/>
              <p14:nvPr/>
            </p14:nvContentPartPr>
            <p14:xfrm>
              <a:off x="7058740" y="450480"/>
              <a:ext cx="59760" cy="171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825C8D8-222B-4814-90E2-B5F3943E5F1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050100" y="441840"/>
                <a:ext cx="774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CAE1AD8-A274-4C21-A041-33AD40AFA015}"/>
                  </a:ext>
                </a:extLst>
              </p14:cNvPr>
              <p14:cNvContentPartPr/>
              <p14:nvPr/>
            </p14:nvContentPartPr>
            <p14:xfrm>
              <a:off x="7086100" y="444000"/>
              <a:ext cx="113760" cy="167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CAE1AD8-A274-4C21-A041-33AD40AFA01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077460" y="435360"/>
                <a:ext cx="1314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7390D3D-14A7-4057-846B-50D667F95423}"/>
                  </a:ext>
                </a:extLst>
              </p14:cNvPr>
              <p14:cNvContentPartPr/>
              <p14:nvPr/>
            </p14:nvContentPartPr>
            <p14:xfrm>
              <a:off x="7245220" y="507720"/>
              <a:ext cx="64080" cy="95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7390D3D-14A7-4057-846B-50D667F9542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236169" y="498720"/>
                <a:ext cx="81820" cy="112680"/>
              </a:xfrm>
              <a:prstGeom prst="rect">
                <a:avLst/>
              </a:prstGeom>
            </p:spPr>
          </p:pic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44525D34-EBDD-42DC-A46C-F1810353D684}"/>
              </a:ext>
            </a:extLst>
          </p:cNvPr>
          <p:cNvPicPr>
            <a:picLocks noChangeAspect="1"/>
          </p:cNvPicPr>
          <p:nvPr/>
        </p:nvPicPr>
        <p:blipFill rotWithShape="1">
          <a:blip r:embed="rId119"/>
          <a:srcRect l="54642" t="15314" r="29761" b="64969"/>
          <a:stretch/>
        </p:blipFill>
        <p:spPr>
          <a:xfrm>
            <a:off x="2846000" y="1020387"/>
            <a:ext cx="3890200" cy="553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2013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AE535FC-AB25-4212-AF78-1A27DBF58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4" t="8968" r="17410" b="86666"/>
          <a:stretch/>
        </p:blipFill>
        <p:spPr>
          <a:xfrm>
            <a:off x="304800" y="76200"/>
            <a:ext cx="8077200" cy="10096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56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7076" y="2308480"/>
                <a:ext cx="1528209" cy="21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14:cNvPr>
              <p14:cNvContentPartPr/>
              <p14:nvPr/>
            </p14:nvContentPartPr>
            <p14:xfrm>
              <a:off x="3947880" y="1368520"/>
              <a:ext cx="337320" cy="15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30240" y="1350520"/>
                <a:ext cx="3729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14:cNvPr>
              <p14:cNvContentPartPr/>
              <p14:nvPr/>
            </p14:nvContentPartPr>
            <p14:xfrm>
              <a:off x="4028520" y="1126600"/>
              <a:ext cx="237240" cy="82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10880" y="1108600"/>
                <a:ext cx="272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14:cNvPr>
              <p14:cNvContentPartPr/>
              <p14:nvPr/>
            </p14:nvContentPartPr>
            <p14:xfrm>
              <a:off x="4520640" y="1289680"/>
              <a:ext cx="154080" cy="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03000" y="1271680"/>
                <a:ext cx="189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14:cNvPr>
              <p14:cNvContentPartPr/>
              <p14:nvPr/>
            </p14:nvContentPartPr>
            <p14:xfrm>
              <a:off x="4520640" y="1381480"/>
              <a:ext cx="1436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03000" y="13634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14:cNvPr>
              <p14:cNvContentPartPr/>
              <p14:nvPr/>
            </p14:nvContentPartPr>
            <p14:xfrm>
              <a:off x="6034080" y="1198600"/>
              <a:ext cx="267480" cy="14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16440" y="1180600"/>
                <a:ext cx="3031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14:cNvPr>
              <p14:cNvContentPartPr/>
              <p14:nvPr/>
            </p14:nvContentPartPr>
            <p14:xfrm>
              <a:off x="4864080" y="1066480"/>
              <a:ext cx="1056960" cy="314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46434" y="1048501"/>
                <a:ext cx="1092612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14:cNvPr>
              <p14:cNvContentPartPr/>
              <p14:nvPr/>
            </p14:nvContentPartPr>
            <p14:xfrm>
              <a:off x="6481920" y="1048120"/>
              <a:ext cx="806040" cy="51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63920" y="1030120"/>
                <a:ext cx="8416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14:cNvPr>
              <p14:cNvContentPartPr/>
              <p14:nvPr/>
            </p14:nvContentPartPr>
            <p14:xfrm>
              <a:off x="7395960" y="1137400"/>
              <a:ext cx="909360" cy="19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77960" y="1119727"/>
                <a:ext cx="945000" cy="230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14:cNvPr>
              <p14:cNvContentPartPr/>
              <p14:nvPr/>
            </p14:nvContentPartPr>
            <p14:xfrm>
              <a:off x="6571920" y="2265280"/>
              <a:ext cx="16092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53920" y="2247640"/>
                <a:ext cx="1965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14:cNvPr>
              <p14:cNvContentPartPr/>
              <p14:nvPr/>
            </p14:nvContentPartPr>
            <p14:xfrm>
              <a:off x="6574440" y="2854600"/>
              <a:ext cx="172080" cy="167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56440" y="2836960"/>
                <a:ext cx="207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14:cNvPr>
              <p14:cNvContentPartPr/>
              <p14:nvPr/>
            </p14:nvContentPartPr>
            <p14:xfrm>
              <a:off x="4867320" y="2285800"/>
              <a:ext cx="1555920" cy="1217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49320" y="2267800"/>
                <a:ext cx="1591560" cy="12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14:cNvPr>
              <p14:cNvContentPartPr/>
              <p14:nvPr/>
            </p14:nvContentPartPr>
            <p14:xfrm>
              <a:off x="5021860" y="2528400"/>
              <a:ext cx="286560" cy="157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04220" y="2510760"/>
                <a:ext cx="3222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14:cNvPr>
              <p14:cNvContentPartPr/>
              <p14:nvPr/>
            </p14:nvContentPartPr>
            <p14:xfrm>
              <a:off x="4630900" y="2285760"/>
              <a:ext cx="143640" cy="209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12900" y="2267760"/>
                <a:ext cx="1792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B584B3A-81B2-4D26-9A8F-53F60D750BA7}"/>
                  </a:ext>
                </a:extLst>
              </p14:cNvPr>
              <p14:cNvContentPartPr/>
              <p14:nvPr/>
            </p14:nvContentPartPr>
            <p14:xfrm>
              <a:off x="4917000" y="3813280"/>
              <a:ext cx="11484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B584B3A-81B2-4D26-9A8F-53F60D750BA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99000" y="3795640"/>
                <a:ext cx="1504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AC794C-01EF-479D-962A-DCE2444DFCF9}"/>
                  </a:ext>
                </a:extLst>
              </p14:cNvPr>
              <p14:cNvContentPartPr/>
              <p14:nvPr/>
            </p14:nvContentPartPr>
            <p14:xfrm>
              <a:off x="4927440" y="3890320"/>
              <a:ext cx="15372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AC794C-01EF-479D-962A-DCE2444DFC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09440" y="387268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58B7F3-1271-4E4C-902A-95BF7216CA38}"/>
                  </a:ext>
                </a:extLst>
              </p14:cNvPr>
              <p14:cNvContentPartPr/>
              <p14:nvPr/>
            </p14:nvContentPartPr>
            <p14:xfrm>
              <a:off x="5221920" y="3738400"/>
              <a:ext cx="420480" cy="185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58B7F3-1271-4E4C-902A-95BF7216CA3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03920" y="3720400"/>
                <a:ext cx="4561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0584968-E0B2-4F7D-ACF2-E4E13D398A87}"/>
                  </a:ext>
                </a:extLst>
              </p14:cNvPr>
              <p14:cNvContentPartPr/>
              <p14:nvPr/>
            </p14:nvContentPartPr>
            <p14:xfrm>
              <a:off x="4127160" y="3677200"/>
              <a:ext cx="647280" cy="427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0584968-E0B2-4F7D-ACF2-E4E13D398A8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09520" y="3659560"/>
                <a:ext cx="68292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842C61A-E3D6-4DDA-BF92-5FF37220B29C}"/>
                  </a:ext>
                </a:extLst>
              </p14:cNvPr>
              <p14:cNvContentPartPr/>
              <p14:nvPr/>
            </p14:nvContentPartPr>
            <p14:xfrm>
              <a:off x="5923200" y="3718240"/>
              <a:ext cx="248040" cy="209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842C61A-E3D6-4DDA-BF92-5FF37220B29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05226" y="3700600"/>
                <a:ext cx="283628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4BB65E-5B57-446D-AE05-9A52DBF49B3A}"/>
                  </a:ext>
                </a:extLst>
              </p14:cNvPr>
              <p14:cNvContentPartPr/>
              <p14:nvPr/>
            </p14:nvContentPartPr>
            <p14:xfrm>
              <a:off x="6374280" y="3688720"/>
              <a:ext cx="178560" cy="233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4BB65E-5B57-446D-AE05-9A52DBF49B3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56316" y="3671053"/>
                <a:ext cx="214128" cy="26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BE01C94-7818-4DF8-8BDE-AFE5D04B45D6}"/>
                  </a:ext>
                </a:extLst>
              </p14:cNvPr>
              <p14:cNvContentPartPr/>
              <p14:nvPr/>
            </p14:nvContentPartPr>
            <p14:xfrm>
              <a:off x="6654720" y="3807160"/>
              <a:ext cx="125280" cy="23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BE01C94-7818-4DF8-8BDE-AFE5D04B45D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36720" y="3789160"/>
                <a:ext cx="1609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C844250-56BE-420E-8F72-5D016336034B}"/>
                  </a:ext>
                </a:extLst>
              </p14:cNvPr>
              <p14:cNvContentPartPr/>
              <p14:nvPr/>
            </p14:nvContentPartPr>
            <p14:xfrm>
              <a:off x="6887640" y="3720400"/>
              <a:ext cx="240840" cy="136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C844250-56BE-420E-8F72-5D016336034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69640" y="3702760"/>
                <a:ext cx="2764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B48BD3F-5C8C-4428-A702-06DCD13EAAC8}"/>
                  </a:ext>
                </a:extLst>
              </p14:cNvPr>
              <p14:cNvContentPartPr/>
              <p14:nvPr/>
            </p14:nvContentPartPr>
            <p14:xfrm>
              <a:off x="7212720" y="3715720"/>
              <a:ext cx="153360" cy="381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B48BD3F-5C8C-4428-A702-06DCD13EAAC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95080" y="3697720"/>
                <a:ext cx="18900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EA3E7F5-15D1-4EE8-9B67-541B301B04F1}"/>
                  </a:ext>
                </a:extLst>
              </p14:cNvPr>
              <p14:cNvContentPartPr/>
              <p14:nvPr/>
            </p14:nvContentPartPr>
            <p14:xfrm>
              <a:off x="7496400" y="3730120"/>
              <a:ext cx="93240" cy="122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EA3E7F5-15D1-4EE8-9B67-541B301B04F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78400" y="3712480"/>
                <a:ext cx="1288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1895225-C679-4419-A777-A170167F3066}"/>
                  </a:ext>
                </a:extLst>
              </p14:cNvPr>
              <p14:cNvContentPartPr/>
              <p14:nvPr/>
            </p14:nvContentPartPr>
            <p14:xfrm>
              <a:off x="7693680" y="3646960"/>
              <a:ext cx="589320" cy="185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1895225-C679-4419-A777-A170167F306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76040" y="3628925"/>
                <a:ext cx="624960" cy="221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92C35F-61B3-41EB-8EE9-AF9956B57E49}"/>
                  </a:ext>
                </a:extLst>
              </p14:cNvPr>
              <p14:cNvContentPartPr/>
              <p14:nvPr/>
            </p14:nvContentPartPr>
            <p14:xfrm>
              <a:off x="6664440" y="3713920"/>
              <a:ext cx="127440" cy="1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92C35F-61B3-41EB-8EE9-AF9956B57E4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46800" y="3696280"/>
                <a:ext cx="1630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3389A81-A79F-4286-AC8B-DFBC3B74D798}"/>
                  </a:ext>
                </a:extLst>
              </p14:cNvPr>
              <p14:cNvContentPartPr/>
              <p14:nvPr/>
            </p14:nvContentPartPr>
            <p14:xfrm>
              <a:off x="2653320" y="4206040"/>
              <a:ext cx="242280" cy="237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3389A81-A79F-4286-AC8B-DFBC3B74D79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35320" y="4188400"/>
                <a:ext cx="2779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FEC24CB-8FE0-4301-ACB6-B041C11B71A3}"/>
                  </a:ext>
                </a:extLst>
              </p14:cNvPr>
              <p14:cNvContentPartPr/>
              <p14:nvPr/>
            </p14:nvContentPartPr>
            <p14:xfrm>
              <a:off x="2987040" y="4223680"/>
              <a:ext cx="233280" cy="228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FEC24CB-8FE0-4301-ACB6-B041C11B71A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969068" y="4205680"/>
                <a:ext cx="268865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E9AD5E8-ADA5-41CF-8420-4E638BAFF4BA}"/>
                  </a:ext>
                </a:extLst>
              </p14:cNvPr>
              <p14:cNvContentPartPr/>
              <p14:nvPr/>
            </p14:nvContentPartPr>
            <p14:xfrm>
              <a:off x="3403200" y="4257520"/>
              <a:ext cx="145080" cy="9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E9AD5E8-ADA5-41CF-8420-4E638BAFF4B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85560" y="4239880"/>
                <a:ext cx="180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C42E61D-B183-4055-95A4-DA95C8BBE566}"/>
                  </a:ext>
                </a:extLst>
              </p14:cNvPr>
              <p14:cNvContentPartPr/>
              <p14:nvPr/>
            </p14:nvContentPartPr>
            <p14:xfrm>
              <a:off x="3423720" y="4338160"/>
              <a:ext cx="8244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C42E61D-B183-4055-95A4-DA95C8BBE56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405720" y="4320160"/>
                <a:ext cx="118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9294C3B-0ABF-48EC-B31F-5499D7E883F1}"/>
                  </a:ext>
                </a:extLst>
              </p14:cNvPr>
              <p14:cNvContentPartPr/>
              <p14:nvPr/>
            </p14:nvContentPartPr>
            <p14:xfrm>
              <a:off x="3637200" y="4238440"/>
              <a:ext cx="324720" cy="191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9294C3B-0ABF-48EC-B31F-5499D7E883F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619200" y="4220440"/>
                <a:ext cx="3603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936E56D-AB80-4C05-832B-808AA52BA837}"/>
                  </a:ext>
                </a:extLst>
              </p14:cNvPr>
              <p14:cNvContentPartPr/>
              <p14:nvPr/>
            </p14:nvContentPartPr>
            <p14:xfrm>
              <a:off x="4193400" y="4195600"/>
              <a:ext cx="189000" cy="273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936E56D-AB80-4C05-832B-808AA52BA83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75760" y="4177960"/>
                <a:ext cx="2246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82C46FD-D163-4D21-B828-04C358F3611B}"/>
                  </a:ext>
                </a:extLst>
              </p14:cNvPr>
              <p14:cNvContentPartPr/>
              <p14:nvPr/>
            </p14:nvContentPartPr>
            <p14:xfrm>
              <a:off x="4559880" y="4316920"/>
              <a:ext cx="186120" cy="171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82C46FD-D163-4D21-B828-04C358F3611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541880" y="4298920"/>
                <a:ext cx="2217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C7DF447-0244-478E-BA85-7668EA0E9E33}"/>
                  </a:ext>
                </a:extLst>
              </p14:cNvPr>
              <p14:cNvContentPartPr/>
              <p14:nvPr/>
            </p14:nvContentPartPr>
            <p14:xfrm>
              <a:off x="4852200" y="4293520"/>
              <a:ext cx="75600" cy="165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C7DF447-0244-478E-BA85-7668EA0E9E3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34200" y="4275520"/>
                <a:ext cx="1112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2567BD6-CE2F-430B-9EDC-A21921596B96}"/>
                  </a:ext>
                </a:extLst>
              </p14:cNvPr>
              <p14:cNvContentPartPr/>
              <p14:nvPr/>
            </p14:nvContentPartPr>
            <p14:xfrm>
              <a:off x="5049120" y="4216120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2567BD6-CE2F-430B-9EDC-A21921596B9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031120" y="4198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872C7BF-8EDB-4CCB-B2B9-1718AE9D8A8A}"/>
                  </a:ext>
                </a:extLst>
              </p14:cNvPr>
              <p14:cNvContentPartPr/>
              <p14:nvPr/>
            </p14:nvContentPartPr>
            <p14:xfrm>
              <a:off x="5022480" y="4297480"/>
              <a:ext cx="531720" cy="177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872C7BF-8EDB-4CCB-B2B9-1718AE9D8A8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04828" y="4279480"/>
                <a:ext cx="567384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384C9-CE46-4C1C-AE2B-E762BAEBE6FE}"/>
                  </a:ext>
                </a:extLst>
              </p14:cNvPr>
              <p14:cNvContentPartPr/>
              <p14:nvPr/>
            </p14:nvContentPartPr>
            <p14:xfrm>
              <a:off x="5721240" y="4378480"/>
              <a:ext cx="113400" cy="4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384C9-CE46-4C1C-AE2B-E762BAEBE6F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03600" y="4360480"/>
                <a:ext cx="1490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5D693F6-0F9D-4DF9-902A-4C68C499D102}"/>
                  </a:ext>
                </a:extLst>
              </p14:cNvPr>
              <p14:cNvContentPartPr/>
              <p14:nvPr/>
            </p14:nvContentPartPr>
            <p14:xfrm>
              <a:off x="6339360" y="4246360"/>
              <a:ext cx="162360" cy="1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5D693F6-0F9D-4DF9-902A-4C68C499D10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321360" y="4228720"/>
                <a:ext cx="198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286B827-4F47-4DF4-830F-24E7E6230927}"/>
                  </a:ext>
                </a:extLst>
              </p14:cNvPr>
              <p14:cNvContentPartPr/>
              <p14:nvPr/>
            </p14:nvContentPartPr>
            <p14:xfrm>
              <a:off x="6369960" y="4329880"/>
              <a:ext cx="154080" cy="16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286B827-4F47-4DF4-830F-24E7E623092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52320" y="4312240"/>
                <a:ext cx="189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DB460C3-25EE-4FBF-8F48-E6266101CD77}"/>
                  </a:ext>
                </a:extLst>
              </p14:cNvPr>
              <p14:cNvContentPartPr/>
              <p14:nvPr/>
            </p14:nvContentPartPr>
            <p14:xfrm>
              <a:off x="6003480" y="4216120"/>
              <a:ext cx="213840" cy="285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DB460C3-25EE-4FBF-8F48-E6266101CD7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85810" y="4198120"/>
                <a:ext cx="24954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A46D13E-E8F7-4DE2-9D53-051808212B79}"/>
                  </a:ext>
                </a:extLst>
              </p14:cNvPr>
              <p14:cNvContentPartPr/>
              <p14:nvPr/>
            </p14:nvContentPartPr>
            <p14:xfrm>
              <a:off x="6715200" y="4196320"/>
              <a:ext cx="493920" cy="210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A46D13E-E8F7-4DE2-9D53-051808212B7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697560" y="4178680"/>
                <a:ext cx="5295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4600FD0-C75D-483B-9CAB-CF22CF7AF8DF}"/>
                  </a:ext>
                </a:extLst>
              </p14:cNvPr>
              <p14:cNvContentPartPr/>
              <p14:nvPr/>
            </p14:nvContentPartPr>
            <p14:xfrm>
              <a:off x="2102520" y="4602040"/>
              <a:ext cx="311040" cy="312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4600FD0-C75D-483B-9CAB-CF22CF7AF8D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084880" y="4584040"/>
                <a:ext cx="34668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DDE023E-C363-4120-A254-1228C73C0BAC}"/>
                  </a:ext>
                </a:extLst>
              </p14:cNvPr>
              <p14:cNvContentPartPr/>
              <p14:nvPr/>
            </p14:nvContentPartPr>
            <p14:xfrm>
              <a:off x="3726480" y="4886440"/>
              <a:ext cx="23040" cy="79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DDE023E-C363-4120-A254-1228C73C0BA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708480" y="4868800"/>
                <a:ext cx="586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90D4B0B-14A2-4CAC-B63D-380272DD80CB}"/>
                  </a:ext>
                </a:extLst>
              </p14:cNvPr>
              <p14:cNvContentPartPr/>
              <p14:nvPr/>
            </p14:nvContentPartPr>
            <p14:xfrm>
              <a:off x="3738360" y="4724080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90D4B0B-14A2-4CAC-B63D-380272DD80C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20720" y="4706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A7BECB4-0F0B-4828-8C0F-EF080E70A599}"/>
                  </a:ext>
                </a:extLst>
              </p14:cNvPr>
              <p14:cNvContentPartPr/>
              <p14:nvPr/>
            </p14:nvContentPartPr>
            <p14:xfrm>
              <a:off x="3850320" y="4845040"/>
              <a:ext cx="195120" cy="109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A7BECB4-0F0B-4828-8C0F-EF080E70A59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832320" y="4827400"/>
                <a:ext cx="2307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EBB2CA3-B929-4828-B0CD-A1DFD5DB1579}"/>
                  </a:ext>
                </a:extLst>
              </p14:cNvPr>
              <p14:cNvContentPartPr/>
              <p14:nvPr/>
            </p14:nvContentPartPr>
            <p14:xfrm>
              <a:off x="4161360" y="4825960"/>
              <a:ext cx="217080" cy="155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EBB2CA3-B929-4828-B0CD-A1DFD5DB157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143720" y="4807960"/>
                <a:ext cx="2527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F63BF61-F883-4A61-8BEC-A71EFBD7928E}"/>
                  </a:ext>
                </a:extLst>
              </p14:cNvPr>
              <p14:cNvContentPartPr/>
              <p14:nvPr/>
            </p14:nvContentPartPr>
            <p14:xfrm>
              <a:off x="4510560" y="4831720"/>
              <a:ext cx="218520" cy="24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F63BF61-F883-4A61-8BEC-A71EFBD7928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492920" y="4814080"/>
                <a:ext cx="2541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FF67474-5B1A-4576-8661-0A33CC440C77}"/>
                  </a:ext>
                </a:extLst>
              </p14:cNvPr>
              <p14:cNvContentPartPr/>
              <p14:nvPr/>
            </p14:nvContentPartPr>
            <p14:xfrm>
              <a:off x="4571760" y="4927120"/>
              <a:ext cx="194760" cy="2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FF67474-5B1A-4576-8661-0A33CC440C7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553760" y="4909120"/>
                <a:ext cx="2304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2D59255-5E56-4262-840F-C2D61FAB04EE}"/>
                  </a:ext>
                </a:extLst>
              </p14:cNvPr>
              <p14:cNvContentPartPr/>
              <p14:nvPr/>
            </p14:nvContentPartPr>
            <p14:xfrm>
              <a:off x="4906920" y="4707520"/>
              <a:ext cx="279720" cy="2905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2D59255-5E56-4262-840F-C2D61FAB04E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89280" y="4689520"/>
                <a:ext cx="31536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5BBC2A7-A03D-4967-A2A8-1F826865515E}"/>
                  </a:ext>
                </a:extLst>
              </p14:cNvPr>
              <p14:cNvContentPartPr/>
              <p14:nvPr/>
            </p14:nvContentPartPr>
            <p14:xfrm>
              <a:off x="3189720" y="4774840"/>
              <a:ext cx="445320" cy="203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5BBC2A7-A03D-4967-A2A8-1F826865515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172080" y="4756840"/>
                <a:ext cx="480960" cy="23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757969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AE535FC-AB25-4212-AF78-1A27DBF58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4" t="8968" r="17410" b="86666"/>
          <a:stretch/>
        </p:blipFill>
        <p:spPr>
          <a:xfrm>
            <a:off x="304800" y="76200"/>
            <a:ext cx="8077200" cy="10096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56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7076" y="2308480"/>
                <a:ext cx="1528209" cy="21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14:cNvPr>
              <p14:cNvContentPartPr/>
              <p14:nvPr/>
            </p14:nvContentPartPr>
            <p14:xfrm>
              <a:off x="3947880" y="1368520"/>
              <a:ext cx="337320" cy="15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30240" y="1350520"/>
                <a:ext cx="3729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14:cNvPr>
              <p14:cNvContentPartPr/>
              <p14:nvPr/>
            </p14:nvContentPartPr>
            <p14:xfrm>
              <a:off x="4028520" y="1126600"/>
              <a:ext cx="237240" cy="82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10880" y="1108600"/>
                <a:ext cx="272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14:cNvPr>
              <p14:cNvContentPartPr/>
              <p14:nvPr/>
            </p14:nvContentPartPr>
            <p14:xfrm>
              <a:off x="4520640" y="1289680"/>
              <a:ext cx="154080" cy="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03000" y="1271680"/>
                <a:ext cx="189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14:cNvPr>
              <p14:cNvContentPartPr/>
              <p14:nvPr/>
            </p14:nvContentPartPr>
            <p14:xfrm>
              <a:off x="4520640" y="1381480"/>
              <a:ext cx="1436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03000" y="13634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14:cNvPr>
              <p14:cNvContentPartPr/>
              <p14:nvPr/>
            </p14:nvContentPartPr>
            <p14:xfrm>
              <a:off x="6034080" y="1198600"/>
              <a:ext cx="267480" cy="14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16440" y="1180600"/>
                <a:ext cx="3031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14:cNvPr>
              <p14:cNvContentPartPr/>
              <p14:nvPr/>
            </p14:nvContentPartPr>
            <p14:xfrm>
              <a:off x="4864080" y="1066480"/>
              <a:ext cx="1056960" cy="314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46434" y="1048501"/>
                <a:ext cx="1092612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14:cNvPr>
              <p14:cNvContentPartPr/>
              <p14:nvPr/>
            </p14:nvContentPartPr>
            <p14:xfrm>
              <a:off x="6481920" y="1048120"/>
              <a:ext cx="806040" cy="51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63920" y="1030120"/>
                <a:ext cx="8416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14:cNvPr>
              <p14:cNvContentPartPr/>
              <p14:nvPr/>
            </p14:nvContentPartPr>
            <p14:xfrm>
              <a:off x="7395960" y="1137400"/>
              <a:ext cx="909360" cy="19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77960" y="1119727"/>
                <a:ext cx="945000" cy="230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14:cNvPr>
              <p14:cNvContentPartPr/>
              <p14:nvPr/>
            </p14:nvContentPartPr>
            <p14:xfrm>
              <a:off x="6571920" y="2265280"/>
              <a:ext cx="16092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53920" y="2247640"/>
                <a:ext cx="1965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14:cNvPr>
              <p14:cNvContentPartPr/>
              <p14:nvPr/>
            </p14:nvContentPartPr>
            <p14:xfrm>
              <a:off x="6574440" y="2854600"/>
              <a:ext cx="172080" cy="167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56440" y="2836960"/>
                <a:ext cx="207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14:cNvPr>
              <p14:cNvContentPartPr/>
              <p14:nvPr/>
            </p14:nvContentPartPr>
            <p14:xfrm>
              <a:off x="4867320" y="2285800"/>
              <a:ext cx="1555920" cy="1217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49320" y="2267800"/>
                <a:ext cx="1591560" cy="12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14:cNvPr>
              <p14:cNvContentPartPr/>
              <p14:nvPr/>
            </p14:nvContentPartPr>
            <p14:xfrm>
              <a:off x="5021860" y="2528400"/>
              <a:ext cx="286560" cy="157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04220" y="2510760"/>
                <a:ext cx="3222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14:cNvPr>
              <p14:cNvContentPartPr/>
              <p14:nvPr/>
            </p14:nvContentPartPr>
            <p14:xfrm>
              <a:off x="4630900" y="2285760"/>
              <a:ext cx="143640" cy="209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12900" y="2267760"/>
                <a:ext cx="1792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B584B3A-81B2-4D26-9A8F-53F60D750BA7}"/>
                  </a:ext>
                </a:extLst>
              </p14:cNvPr>
              <p14:cNvContentPartPr/>
              <p14:nvPr/>
            </p14:nvContentPartPr>
            <p14:xfrm>
              <a:off x="4917000" y="3813280"/>
              <a:ext cx="11484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B584B3A-81B2-4D26-9A8F-53F60D750BA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99000" y="3795640"/>
                <a:ext cx="1504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AC794C-01EF-479D-962A-DCE2444DFCF9}"/>
                  </a:ext>
                </a:extLst>
              </p14:cNvPr>
              <p14:cNvContentPartPr/>
              <p14:nvPr/>
            </p14:nvContentPartPr>
            <p14:xfrm>
              <a:off x="4927440" y="3890320"/>
              <a:ext cx="15372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AC794C-01EF-479D-962A-DCE2444DFC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09440" y="387268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58B7F3-1271-4E4C-902A-95BF7216CA38}"/>
                  </a:ext>
                </a:extLst>
              </p14:cNvPr>
              <p14:cNvContentPartPr/>
              <p14:nvPr/>
            </p14:nvContentPartPr>
            <p14:xfrm>
              <a:off x="5221920" y="3738400"/>
              <a:ext cx="420480" cy="185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58B7F3-1271-4E4C-902A-95BF7216CA3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03920" y="3720400"/>
                <a:ext cx="4561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0584968-E0B2-4F7D-ACF2-E4E13D398A87}"/>
                  </a:ext>
                </a:extLst>
              </p14:cNvPr>
              <p14:cNvContentPartPr/>
              <p14:nvPr/>
            </p14:nvContentPartPr>
            <p14:xfrm>
              <a:off x="4127160" y="3677200"/>
              <a:ext cx="647280" cy="427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0584968-E0B2-4F7D-ACF2-E4E13D398A8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09520" y="3659560"/>
                <a:ext cx="68292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842C61A-E3D6-4DDA-BF92-5FF37220B29C}"/>
                  </a:ext>
                </a:extLst>
              </p14:cNvPr>
              <p14:cNvContentPartPr/>
              <p14:nvPr/>
            </p14:nvContentPartPr>
            <p14:xfrm>
              <a:off x="5923200" y="3718240"/>
              <a:ext cx="248040" cy="209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842C61A-E3D6-4DDA-BF92-5FF37220B29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05226" y="3700600"/>
                <a:ext cx="283628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4BB65E-5B57-446D-AE05-9A52DBF49B3A}"/>
                  </a:ext>
                </a:extLst>
              </p14:cNvPr>
              <p14:cNvContentPartPr/>
              <p14:nvPr/>
            </p14:nvContentPartPr>
            <p14:xfrm>
              <a:off x="6374280" y="3688720"/>
              <a:ext cx="178560" cy="233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4BB65E-5B57-446D-AE05-9A52DBF49B3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56316" y="3671053"/>
                <a:ext cx="214128" cy="26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BE01C94-7818-4DF8-8BDE-AFE5D04B45D6}"/>
                  </a:ext>
                </a:extLst>
              </p14:cNvPr>
              <p14:cNvContentPartPr/>
              <p14:nvPr/>
            </p14:nvContentPartPr>
            <p14:xfrm>
              <a:off x="6654720" y="3807160"/>
              <a:ext cx="125280" cy="23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BE01C94-7818-4DF8-8BDE-AFE5D04B45D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36720" y="3789160"/>
                <a:ext cx="1609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C844250-56BE-420E-8F72-5D016336034B}"/>
                  </a:ext>
                </a:extLst>
              </p14:cNvPr>
              <p14:cNvContentPartPr/>
              <p14:nvPr/>
            </p14:nvContentPartPr>
            <p14:xfrm>
              <a:off x="6887640" y="3720400"/>
              <a:ext cx="240840" cy="136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C844250-56BE-420E-8F72-5D016336034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69640" y="3702760"/>
                <a:ext cx="2764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B48BD3F-5C8C-4428-A702-06DCD13EAAC8}"/>
                  </a:ext>
                </a:extLst>
              </p14:cNvPr>
              <p14:cNvContentPartPr/>
              <p14:nvPr/>
            </p14:nvContentPartPr>
            <p14:xfrm>
              <a:off x="7212720" y="3715720"/>
              <a:ext cx="153360" cy="381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B48BD3F-5C8C-4428-A702-06DCD13EAAC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95080" y="3697720"/>
                <a:ext cx="18900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EA3E7F5-15D1-4EE8-9B67-541B301B04F1}"/>
                  </a:ext>
                </a:extLst>
              </p14:cNvPr>
              <p14:cNvContentPartPr/>
              <p14:nvPr/>
            </p14:nvContentPartPr>
            <p14:xfrm>
              <a:off x="7496400" y="3730120"/>
              <a:ext cx="93240" cy="122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EA3E7F5-15D1-4EE8-9B67-541B301B04F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78400" y="3712480"/>
                <a:ext cx="1288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1895225-C679-4419-A777-A170167F3066}"/>
                  </a:ext>
                </a:extLst>
              </p14:cNvPr>
              <p14:cNvContentPartPr/>
              <p14:nvPr/>
            </p14:nvContentPartPr>
            <p14:xfrm>
              <a:off x="7693680" y="3646960"/>
              <a:ext cx="589320" cy="185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1895225-C679-4419-A777-A170167F306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76040" y="3628925"/>
                <a:ext cx="624960" cy="221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92C35F-61B3-41EB-8EE9-AF9956B57E49}"/>
                  </a:ext>
                </a:extLst>
              </p14:cNvPr>
              <p14:cNvContentPartPr/>
              <p14:nvPr/>
            </p14:nvContentPartPr>
            <p14:xfrm>
              <a:off x="6664440" y="3713920"/>
              <a:ext cx="127440" cy="1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92C35F-61B3-41EB-8EE9-AF9956B57E4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46800" y="3696280"/>
                <a:ext cx="1630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3389A81-A79F-4286-AC8B-DFBC3B74D798}"/>
                  </a:ext>
                </a:extLst>
              </p14:cNvPr>
              <p14:cNvContentPartPr/>
              <p14:nvPr/>
            </p14:nvContentPartPr>
            <p14:xfrm>
              <a:off x="2653320" y="4206040"/>
              <a:ext cx="242280" cy="237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3389A81-A79F-4286-AC8B-DFBC3B74D79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35320" y="4188400"/>
                <a:ext cx="2779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FEC24CB-8FE0-4301-ACB6-B041C11B71A3}"/>
                  </a:ext>
                </a:extLst>
              </p14:cNvPr>
              <p14:cNvContentPartPr/>
              <p14:nvPr/>
            </p14:nvContentPartPr>
            <p14:xfrm>
              <a:off x="2987040" y="4223680"/>
              <a:ext cx="233280" cy="228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FEC24CB-8FE0-4301-ACB6-B041C11B71A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969068" y="4205680"/>
                <a:ext cx="268865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E9AD5E8-ADA5-41CF-8420-4E638BAFF4BA}"/>
                  </a:ext>
                </a:extLst>
              </p14:cNvPr>
              <p14:cNvContentPartPr/>
              <p14:nvPr/>
            </p14:nvContentPartPr>
            <p14:xfrm>
              <a:off x="3403200" y="4257520"/>
              <a:ext cx="145080" cy="9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E9AD5E8-ADA5-41CF-8420-4E638BAFF4B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85560" y="4239880"/>
                <a:ext cx="180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C42E61D-B183-4055-95A4-DA95C8BBE566}"/>
                  </a:ext>
                </a:extLst>
              </p14:cNvPr>
              <p14:cNvContentPartPr/>
              <p14:nvPr/>
            </p14:nvContentPartPr>
            <p14:xfrm>
              <a:off x="3423720" y="4338160"/>
              <a:ext cx="8244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C42E61D-B183-4055-95A4-DA95C8BBE56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405720" y="4320160"/>
                <a:ext cx="118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9294C3B-0ABF-48EC-B31F-5499D7E883F1}"/>
                  </a:ext>
                </a:extLst>
              </p14:cNvPr>
              <p14:cNvContentPartPr/>
              <p14:nvPr/>
            </p14:nvContentPartPr>
            <p14:xfrm>
              <a:off x="3637200" y="4238440"/>
              <a:ext cx="324720" cy="191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9294C3B-0ABF-48EC-B31F-5499D7E883F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619200" y="4220440"/>
                <a:ext cx="3603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936E56D-AB80-4C05-832B-808AA52BA837}"/>
                  </a:ext>
                </a:extLst>
              </p14:cNvPr>
              <p14:cNvContentPartPr/>
              <p14:nvPr/>
            </p14:nvContentPartPr>
            <p14:xfrm>
              <a:off x="4193400" y="4195600"/>
              <a:ext cx="189000" cy="273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936E56D-AB80-4C05-832B-808AA52BA83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75760" y="4177960"/>
                <a:ext cx="2246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82C46FD-D163-4D21-B828-04C358F3611B}"/>
                  </a:ext>
                </a:extLst>
              </p14:cNvPr>
              <p14:cNvContentPartPr/>
              <p14:nvPr/>
            </p14:nvContentPartPr>
            <p14:xfrm>
              <a:off x="4559880" y="4316920"/>
              <a:ext cx="186120" cy="171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82C46FD-D163-4D21-B828-04C358F3611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541880" y="4298920"/>
                <a:ext cx="2217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C7DF447-0244-478E-BA85-7668EA0E9E33}"/>
                  </a:ext>
                </a:extLst>
              </p14:cNvPr>
              <p14:cNvContentPartPr/>
              <p14:nvPr/>
            </p14:nvContentPartPr>
            <p14:xfrm>
              <a:off x="4852200" y="4293520"/>
              <a:ext cx="75600" cy="165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C7DF447-0244-478E-BA85-7668EA0E9E3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34200" y="4275520"/>
                <a:ext cx="1112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2567BD6-CE2F-430B-9EDC-A21921596B96}"/>
                  </a:ext>
                </a:extLst>
              </p14:cNvPr>
              <p14:cNvContentPartPr/>
              <p14:nvPr/>
            </p14:nvContentPartPr>
            <p14:xfrm>
              <a:off x="5049120" y="4216120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2567BD6-CE2F-430B-9EDC-A21921596B9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031120" y="4198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872C7BF-8EDB-4CCB-B2B9-1718AE9D8A8A}"/>
                  </a:ext>
                </a:extLst>
              </p14:cNvPr>
              <p14:cNvContentPartPr/>
              <p14:nvPr/>
            </p14:nvContentPartPr>
            <p14:xfrm>
              <a:off x="5022480" y="4297480"/>
              <a:ext cx="531720" cy="177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872C7BF-8EDB-4CCB-B2B9-1718AE9D8A8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04828" y="4279480"/>
                <a:ext cx="567384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384C9-CE46-4C1C-AE2B-E762BAEBE6FE}"/>
                  </a:ext>
                </a:extLst>
              </p14:cNvPr>
              <p14:cNvContentPartPr/>
              <p14:nvPr/>
            </p14:nvContentPartPr>
            <p14:xfrm>
              <a:off x="5721240" y="4378480"/>
              <a:ext cx="113400" cy="4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384C9-CE46-4C1C-AE2B-E762BAEBE6F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03600" y="4360480"/>
                <a:ext cx="1490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5D693F6-0F9D-4DF9-902A-4C68C499D102}"/>
                  </a:ext>
                </a:extLst>
              </p14:cNvPr>
              <p14:cNvContentPartPr/>
              <p14:nvPr/>
            </p14:nvContentPartPr>
            <p14:xfrm>
              <a:off x="6339360" y="4246360"/>
              <a:ext cx="162360" cy="1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5D693F6-0F9D-4DF9-902A-4C68C499D10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321360" y="4228720"/>
                <a:ext cx="198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286B827-4F47-4DF4-830F-24E7E6230927}"/>
                  </a:ext>
                </a:extLst>
              </p14:cNvPr>
              <p14:cNvContentPartPr/>
              <p14:nvPr/>
            </p14:nvContentPartPr>
            <p14:xfrm>
              <a:off x="6369960" y="4329880"/>
              <a:ext cx="154080" cy="16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286B827-4F47-4DF4-830F-24E7E623092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52320" y="4312240"/>
                <a:ext cx="189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DB460C3-25EE-4FBF-8F48-E6266101CD77}"/>
                  </a:ext>
                </a:extLst>
              </p14:cNvPr>
              <p14:cNvContentPartPr/>
              <p14:nvPr/>
            </p14:nvContentPartPr>
            <p14:xfrm>
              <a:off x="6003480" y="4216120"/>
              <a:ext cx="213840" cy="285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DB460C3-25EE-4FBF-8F48-E6266101CD7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85810" y="4198120"/>
                <a:ext cx="24954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A46D13E-E8F7-4DE2-9D53-051808212B79}"/>
                  </a:ext>
                </a:extLst>
              </p14:cNvPr>
              <p14:cNvContentPartPr/>
              <p14:nvPr/>
            </p14:nvContentPartPr>
            <p14:xfrm>
              <a:off x="6715200" y="4196320"/>
              <a:ext cx="493920" cy="210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A46D13E-E8F7-4DE2-9D53-051808212B7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697560" y="4178680"/>
                <a:ext cx="5295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4600FD0-C75D-483B-9CAB-CF22CF7AF8DF}"/>
                  </a:ext>
                </a:extLst>
              </p14:cNvPr>
              <p14:cNvContentPartPr/>
              <p14:nvPr/>
            </p14:nvContentPartPr>
            <p14:xfrm>
              <a:off x="2102520" y="4602040"/>
              <a:ext cx="311040" cy="312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4600FD0-C75D-483B-9CAB-CF22CF7AF8D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084880" y="4584040"/>
                <a:ext cx="34668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DDE023E-C363-4120-A254-1228C73C0BAC}"/>
                  </a:ext>
                </a:extLst>
              </p14:cNvPr>
              <p14:cNvContentPartPr/>
              <p14:nvPr/>
            </p14:nvContentPartPr>
            <p14:xfrm>
              <a:off x="3726480" y="4886440"/>
              <a:ext cx="23040" cy="79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DDE023E-C363-4120-A254-1228C73C0BA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708480" y="4868800"/>
                <a:ext cx="586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90D4B0B-14A2-4CAC-B63D-380272DD80CB}"/>
                  </a:ext>
                </a:extLst>
              </p14:cNvPr>
              <p14:cNvContentPartPr/>
              <p14:nvPr/>
            </p14:nvContentPartPr>
            <p14:xfrm>
              <a:off x="3738360" y="4724080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90D4B0B-14A2-4CAC-B63D-380272DD80C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20720" y="4706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A7BECB4-0F0B-4828-8C0F-EF080E70A599}"/>
                  </a:ext>
                </a:extLst>
              </p14:cNvPr>
              <p14:cNvContentPartPr/>
              <p14:nvPr/>
            </p14:nvContentPartPr>
            <p14:xfrm>
              <a:off x="3850320" y="4845040"/>
              <a:ext cx="195120" cy="109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A7BECB4-0F0B-4828-8C0F-EF080E70A59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832320" y="4827400"/>
                <a:ext cx="2307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EBB2CA3-B929-4828-B0CD-A1DFD5DB1579}"/>
                  </a:ext>
                </a:extLst>
              </p14:cNvPr>
              <p14:cNvContentPartPr/>
              <p14:nvPr/>
            </p14:nvContentPartPr>
            <p14:xfrm>
              <a:off x="4161360" y="4825960"/>
              <a:ext cx="217080" cy="155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EBB2CA3-B929-4828-B0CD-A1DFD5DB157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143720" y="4807960"/>
                <a:ext cx="2527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F63BF61-F883-4A61-8BEC-A71EFBD7928E}"/>
                  </a:ext>
                </a:extLst>
              </p14:cNvPr>
              <p14:cNvContentPartPr/>
              <p14:nvPr/>
            </p14:nvContentPartPr>
            <p14:xfrm>
              <a:off x="4510560" y="4831720"/>
              <a:ext cx="218520" cy="24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F63BF61-F883-4A61-8BEC-A71EFBD7928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492920" y="4814080"/>
                <a:ext cx="2541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FF67474-5B1A-4576-8661-0A33CC440C77}"/>
                  </a:ext>
                </a:extLst>
              </p14:cNvPr>
              <p14:cNvContentPartPr/>
              <p14:nvPr/>
            </p14:nvContentPartPr>
            <p14:xfrm>
              <a:off x="4571760" y="4927120"/>
              <a:ext cx="194760" cy="2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FF67474-5B1A-4576-8661-0A33CC440C7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553760" y="4909120"/>
                <a:ext cx="2304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2D59255-5E56-4262-840F-C2D61FAB04EE}"/>
                  </a:ext>
                </a:extLst>
              </p14:cNvPr>
              <p14:cNvContentPartPr/>
              <p14:nvPr/>
            </p14:nvContentPartPr>
            <p14:xfrm>
              <a:off x="4906920" y="4707520"/>
              <a:ext cx="279720" cy="2905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2D59255-5E56-4262-840F-C2D61FAB04E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89280" y="4689520"/>
                <a:ext cx="31536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5BBC2A7-A03D-4967-A2A8-1F826865515E}"/>
                  </a:ext>
                </a:extLst>
              </p14:cNvPr>
              <p14:cNvContentPartPr/>
              <p14:nvPr/>
            </p14:nvContentPartPr>
            <p14:xfrm>
              <a:off x="3189720" y="4774840"/>
              <a:ext cx="445320" cy="203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5BBC2A7-A03D-4967-A2A8-1F826865515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172080" y="4756840"/>
                <a:ext cx="4809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A573A17-2001-4C9E-9BB9-96A7D4473666}"/>
                  </a:ext>
                </a:extLst>
              </p14:cNvPr>
              <p14:cNvContentPartPr/>
              <p14:nvPr/>
            </p14:nvContentPartPr>
            <p14:xfrm>
              <a:off x="5587680" y="4724080"/>
              <a:ext cx="313920" cy="267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A573A17-2001-4C9E-9BB9-96A7D447366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570020" y="4706080"/>
                <a:ext cx="349601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C3FFA50-C39B-41E2-AA38-3BFCF433A625}"/>
                  </a:ext>
                </a:extLst>
              </p14:cNvPr>
              <p14:cNvContentPartPr/>
              <p14:nvPr/>
            </p14:nvContentPartPr>
            <p14:xfrm>
              <a:off x="6644280" y="4683400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C3FFA50-C39B-41E2-AA38-3BFCF433A62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626280" y="4665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DA0D7D6-2F5D-4D35-ABBC-C581FD513E59}"/>
                  </a:ext>
                </a:extLst>
              </p14:cNvPr>
              <p14:cNvContentPartPr/>
              <p14:nvPr/>
            </p14:nvContentPartPr>
            <p14:xfrm>
              <a:off x="7008960" y="4825960"/>
              <a:ext cx="156240" cy="1602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DA0D7D6-2F5D-4D35-ABBC-C581FD513E5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991320" y="4807960"/>
                <a:ext cx="1918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87B2F75-8B2F-44E0-BAED-F136F7ABE6D4}"/>
                  </a:ext>
                </a:extLst>
              </p14:cNvPr>
              <p14:cNvContentPartPr/>
              <p14:nvPr/>
            </p14:nvContentPartPr>
            <p14:xfrm>
              <a:off x="6373200" y="4764760"/>
              <a:ext cx="505440" cy="2340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87B2F75-8B2F-44E0-BAED-F136F7ABE6D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355560" y="4746760"/>
                <a:ext cx="54108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AD58852-D38E-46FB-AB51-F837EFE8C28D}"/>
                  </a:ext>
                </a:extLst>
              </p14:cNvPr>
              <p14:cNvContentPartPr/>
              <p14:nvPr/>
            </p14:nvContentPartPr>
            <p14:xfrm>
              <a:off x="7365720" y="4815160"/>
              <a:ext cx="132120" cy="11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AD58852-D38E-46FB-AB51-F837EFE8C28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348080" y="4797160"/>
                <a:ext cx="167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1DF4BD8-6845-49BD-8575-519C0FECD3F0}"/>
                  </a:ext>
                </a:extLst>
              </p14:cNvPr>
              <p14:cNvContentPartPr/>
              <p14:nvPr/>
            </p14:nvContentPartPr>
            <p14:xfrm>
              <a:off x="7395960" y="4896880"/>
              <a:ext cx="143280" cy="6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1DF4BD8-6845-49BD-8575-519C0FECD3F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378320" y="4878880"/>
                <a:ext cx="1789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7C72EEA-419E-4218-80BF-354123B3842D}"/>
                  </a:ext>
                </a:extLst>
              </p14:cNvPr>
              <p14:cNvContentPartPr/>
              <p14:nvPr/>
            </p14:nvContentPartPr>
            <p14:xfrm>
              <a:off x="7782240" y="4865920"/>
              <a:ext cx="487800" cy="20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7C72EEA-419E-4218-80BF-354123B3842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764600" y="4848280"/>
                <a:ext cx="523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D25CECA-0478-4A52-90DB-401958A82DB5}"/>
                  </a:ext>
                </a:extLst>
              </p14:cNvPr>
              <p14:cNvContentPartPr/>
              <p14:nvPr/>
            </p14:nvContentPartPr>
            <p14:xfrm>
              <a:off x="7776120" y="4551280"/>
              <a:ext cx="278280" cy="2646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D25CECA-0478-4A52-90DB-401958A82DB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758480" y="4533280"/>
                <a:ext cx="3139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DE96B2A-E409-42B5-89A6-96437C5279A1}"/>
                  </a:ext>
                </a:extLst>
              </p14:cNvPr>
              <p14:cNvContentPartPr/>
              <p14:nvPr/>
            </p14:nvContentPartPr>
            <p14:xfrm>
              <a:off x="7792320" y="5000920"/>
              <a:ext cx="527400" cy="4154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DE96B2A-E409-42B5-89A6-96437C5279A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774680" y="4982920"/>
                <a:ext cx="563040" cy="45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059484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AE535FC-AB25-4212-AF78-1A27DBF58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4" t="8968" r="17410" b="86666"/>
          <a:stretch/>
        </p:blipFill>
        <p:spPr>
          <a:xfrm>
            <a:off x="304800" y="76200"/>
            <a:ext cx="8077200" cy="10096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56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7076" y="2308480"/>
                <a:ext cx="1528209" cy="21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14:cNvPr>
              <p14:cNvContentPartPr/>
              <p14:nvPr/>
            </p14:nvContentPartPr>
            <p14:xfrm>
              <a:off x="3947880" y="1368520"/>
              <a:ext cx="337320" cy="15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30240" y="1350520"/>
                <a:ext cx="3729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14:cNvPr>
              <p14:cNvContentPartPr/>
              <p14:nvPr/>
            </p14:nvContentPartPr>
            <p14:xfrm>
              <a:off x="4028520" y="1126600"/>
              <a:ext cx="237240" cy="82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10880" y="1108600"/>
                <a:ext cx="272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14:cNvPr>
              <p14:cNvContentPartPr/>
              <p14:nvPr/>
            </p14:nvContentPartPr>
            <p14:xfrm>
              <a:off x="4520640" y="1289680"/>
              <a:ext cx="154080" cy="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03000" y="1271680"/>
                <a:ext cx="189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14:cNvPr>
              <p14:cNvContentPartPr/>
              <p14:nvPr/>
            </p14:nvContentPartPr>
            <p14:xfrm>
              <a:off x="4520640" y="1381480"/>
              <a:ext cx="1436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03000" y="13634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14:cNvPr>
              <p14:cNvContentPartPr/>
              <p14:nvPr/>
            </p14:nvContentPartPr>
            <p14:xfrm>
              <a:off x="6034080" y="1198600"/>
              <a:ext cx="267480" cy="14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16440" y="1180600"/>
                <a:ext cx="3031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14:cNvPr>
              <p14:cNvContentPartPr/>
              <p14:nvPr/>
            </p14:nvContentPartPr>
            <p14:xfrm>
              <a:off x="4864080" y="1066480"/>
              <a:ext cx="1056960" cy="314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46434" y="1048501"/>
                <a:ext cx="1092612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14:cNvPr>
              <p14:cNvContentPartPr/>
              <p14:nvPr/>
            </p14:nvContentPartPr>
            <p14:xfrm>
              <a:off x="6481920" y="1048120"/>
              <a:ext cx="806040" cy="51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63920" y="1030120"/>
                <a:ext cx="8416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14:cNvPr>
              <p14:cNvContentPartPr/>
              <p14:nvPr/>
            </p14:nvContentPartPr>
            <p14:xfrm>
              <a:off x="7395960" y="1137400"/>
              <a:ext cx="909360" cy="19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77960" y="1119727"/>
                <a:ext cx="945000" cy="230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14:cNvPr>
              <p14:cNvContentPartPr/>
              <p14:nvPr/>
            </p14:nvContentPartPr>
            <p14:xfrm>
              <a:off x="6571920" y="2265280"/>
              <a:ext cx="16092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53920" y="2247640"/>
                <a:ext cx="1965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14:cNvPr>
              <p14:cNvContentPartPr/>
              <p14:nvPr/>
            </p14:nvContentPartPr>
            <p14:xfrm>
              <a:off x="6574440" y="2854600"/>
              <a:ext cx="172080" cy="167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56440" y="2836960"/>
                <a:ext cx="207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14:cNvPr>
              <p14:cNvContentPartPr/>
              <p14:nvPr/>
            </p14:nvContentPartPr>
            <p14:xfrm>
              <a:off x="4867320" y="2285800"/>
              <a:ext cx="1555920" cy="1217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49320" y="2267800"/>
                <a:ext cx="1591560" cy="12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14:cNvPr>
              <p14:cNvContentPartPr/>
              <p14:nvPr/>
            </p14:nvContentPartPr>
            <p14:xfrm>
              <a:off x="5021860" y="2528400"/>
              <a:ext cx="286560" cy="157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04220" y="2510760"/>
                <a:ext cx="3222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14:cNvPr>
              <p14:cNvContentPartPr/>
              <p14:nvPr/>
            </p14:nvContentPartPr>
            <p14:xfrm>
              <a:off x="4630900" y="2285760"/>
              <a:ext cx="143640" cy="209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12900" y="2267760"/>
                <a:ext cx="1792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B584B3A-81B2-4D26-9A8F-53F60D750BA7}"/>
                  </a:ext>
                </a:extLst>
              </p14:cNvPr>
              <p14:cNvContentPartPr/>
              <p14:nvPr/>
            </p14:nvContentPartPr>
            <p14:xfrm>
              <a:off x="4917000" y="3813280"/>
              <a:ext cx="11484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B584B3A-81B2-4D26-9A8F-53F60D750BA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99000" y="3795640"/>
                <a:ext cx="1504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AC794C-01EF-479D-962A-DCE2444DFCF9}"/>
                  </a:ext>
                </a:extLst>
              </p14:cNvPr>
              <p14:cNvContentPartPr/>
              <p14:nvPr/>
            </p14:nvContentPartPr>
            <p14:xfrm>
              <a:off x="4927440" y="3890320"/>
              <a:ext cx="15372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AC794C-01EF-479D-962A-DCE2444DFC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09440" y="387268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58B7F3-1271-4E4C-902A-95BF7216CA38}"/>
                  </a:ext>
                </a:extLst>
              </p14:cNvPr>
              <p14:cNvContentPartPr/>
              <p14:nvPr/>
            </p14:nvContentPartPr>
            <p14:xfrm>
              <a:off x="5221920" y="3738400"/>
              <a:ext cx="420480" cy="185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58B7F3-1271-4E4C-902A-95BF7216CA3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03920" y="3720400"/>
                <a:ext cx="4561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0584968-E0B2-4F7D-ACF2-E4E13D398A87}"/>
                  </a:ext>
                </a:extLst>
              </p14:cNvPr>
              <p14:cNvContentPartPr/>
              <p14:nvPr/>
            </p14:nvContentPartPr>
            <p14:xfrm>
              <a:off x="4127160" y="3677200"/>
              <a:ext cx="647280" cy="427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0584968-E0B2-4F7D-ACF2-E4E13D398A8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09520" y="3659560"/>
                <a:ext cx="68292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842C61A-E3D6-4DDA-BF92-5FF37220B29C}"/>
                  </a:ext>
                </a:extLst>
              </p14:cNvPr>
              <p14:cNvContentPartPr/>
              <p14:nvPr/>
            </p14:nvContentPartPr>
            <p14:xfrm>
              <a:off x="5923200" y="3718240"/>
              <a:ext cx="248040" cy="209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842C61A-E3D6-4DDA-BF92-5FF37220B29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05226" y="3700600"/>
                <a:ext cx="283628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4BB65E-5B57-446D-AE05-9A52DBF49B3A}"/>
                  </a:ext>
                </a:extLst>
              </p14:cNvPr>
              <p14:cNvContentPartPr/>
              <p14:nvPr/>
            </p14:nvContentPartPr>
            <p14:xfrm>
              <a:off x="6374280" y="3688720"/>
              <a:ext cx="178560" cy="233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4BB65E-5B57-446D-AE05-9A52DBF49B3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56316" y="3671053"/>
                <a:ext cx="214128" cy="26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BE01C94-7818-4DF8-8BDE-AFE5D04B45D6}"/>
                  </a:ext>
                </a:extLst>
              </p14:cNvPr>
              <p14:cNvContentPartPr/>
              <p14:nvPr/>
            </p14:nvContentPartPr>
            <p14:xfrm>
              <a:off x="6654720" y="3807160"/>
              <a:ext cx="125280" cy="23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BE01C94-7818-4DF8-8BDE-AFE5D04B45D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36720" y="3789160"/>
                <a:ext cx="1609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C844250-56BE-420E-8F72-5D016336034B}"/>
                  </a:ext>
                </a:extLst>
              </p14:cNvPr>
              <p14:cNvContentPartPr/>
              <p14:nvPr/>
            </p14:nvContentPartPr>
            <p14:xfrm>
              <a:off x="6887640" y="3720400"/>
              <a:ext cx="240840" cy="136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C844250-56BE-420E-8F72-5D016336034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69640" y="3702760"/>
                <a:ext cx="2764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B48BD3F-5C8C-4428-A702-06DCD13EAAC8}"/>
                  </a:ext>
                </a:extLst>
              </p14:cNvPr>
              <p14:cNvContentPartPr/>
              <p14:nvPr/>
            </p14:nvContentPartPr>
            <p14:xfrm>
              <a:off x="7212720" y="3715720"/>
              <a:ext cx="153360" cy="381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B48BD3F-5C8C-4428-A702-06DCD13EAAC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95080" y="3697720"/>
                <a:ext cx="18900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EA3E7F5-15D1-4EE8-9B67-541B301B04F1}"/>
                  </a:ext>
                </a:extLst>
              </p14:cNvPr>
              <p14:cNvContentPartPr/>
              <p14:nvPr/>
            </p14:nvContentPartPr>
            <p14:xfrm>
              <a:off x="7496400" y="3730120"/>
              <a:ext cx="93240" cy="122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EA3E7F5-15D1-4EE8-9B67-541B301B04F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78400" y="3712480"/>
                <a:ext cx="1288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1895225-C679-4419-A777-A170167F3066}"/>
                  </a:ext>
                </a:extLst>
              </p14:cNvPr>
              <p14:cNvContentPartPr/>
              <p14:nvPr/>
            </p14:nvContentPartPr>
            <p14:xfrm>
              <a:off x="7693680" y="3646960"/>
              <a:ext cx="589320" cy="185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1895225-C679-4419-A777-A170167F306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76040" y="3628925"/>
                <a:ext cx="624960" cy="221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92C35F-61B3-41EB-8EE9-AF9956B57E49}"/>
                  </a:ext>
                </a:extLst>
              </p14:cNvPr>
              <p14:cNvContentPartPr/>
              <p14:nvPr/>
            </p14:nvContentPartPr>
            <p14:xfrm>
              <a:off x="6664440" y="3713920"/>
              <a:ext cx="127440" cy="1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92C35F-61B3-41EB-8EE9-AF9956B57E4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46800" y="3696280"/>
                <a:ext cx="1630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3389A81-A79F-4286-AC8B-DFBC3B74D798}"/>
                  </a:ext>
                </a:extLst>
              </p14:cNvPr>
              <p14:cNvContentPartPr/>
              <p14:nvPr/>
            </p14:nvContentPartPr>
            <p14:xfrm>
              <a:off x="2653320" y="4206040"/>
              <a:ext cx="242280" cy="237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3389A81-A79F-4286-AC8B-DFBC3B74D79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35320" y="4188400"/>
                <a:ext cx="2779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FEC24CB-8FE0-4301-ACB6-B041C11B71A3}"/>
                  </a:ext>
                </a:extLst>
              </p14:cNvPr>
              <p14:cNvContentPartPr/>
              <p14:nvPr/>
            </p14:nvContentPartPr>
            <p14:xfrm>
              <a:off x="2987040" y="4223680"/>
              <a:ext cx="233280" cy="228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FEC24CB-8FE0-4301-ACB6-B041C11B71A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969068" y="4205680"/>
                <a:ext cx="268865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E9AD5E8-ADA5-41CF-8420-4E638BAFF4BA}"/>
                  </a:ext>
                </a:extLst>
              </p14:cNvPr>
              <p14:cNvContentPartPr/>
              <p14:nvPr/>
            </p14:nvContentPartPr>
            <p14:xfrm>
              <a:off x="3403200" y="4257520"/>
              <a:ext cx="145080" cy="9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E9AD5E8-ADA5-41CF-8420-4E638BAFF4B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85560" y="4239880"/>
                <a:ext cx="180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C42E61D-B183-4055-95A4-DA95C8BBE566}"/>
                  </a:ext>
                </a:extLst>
              </p14:cNvPr>
              <p14:cNvContentPartPr/>
              <p14:nvPr/>
            </p14:nvContentPartPr>
            <p14:xfrm>
              <a:off x="3423720" y="4338160"/>
              <a:ext cx="8244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C42E61D-B183-4055-95A4-DA95C8BBE56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405720" y="4320160"/>
                <a:ext cx="118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9294C3B-0ABF-48EC-B31F-5499D7E883F1}"/>
                  </a:ext>
                </a:extLst>
              </p14:cNvPr>
              <p14:cNvContentPartPr/>
              <p14:nvPr/>
            </p14:nvContentPartPr>
            <p14:xfrm>
              <a:off x="3637200" y="4238440"/>
              <a:ext cx="324720" cy="191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9294C3B-0ABF-48EC-B31F-5499D7E883F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619200" y="4220440"/>
                <a:ext cx="3603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936E56D-AB80-4C05-832B-808AA52BA837}"/>
                  </a:ext>
                </a:extLst>
              </p14:cNvPr>
              <p14:cNvContentPartPr/>
              <p14:nvPr/>
            </p14:nvContentPartPr>
            <p14:xfrm>
              <a:off x="4193400" y="4195600"/>
              <a:ext cx="189000" cy="273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936E56D-AB80-4C05-832B-808AA52BA83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75760" y="4177960"/>
                <a:ext cx="2246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82C46FD-D163-4D21-B828-04C358F3611B}"/>
                  </a:ext>
                </a:extLst>
              </p14:cNvPr>
              <p14:cNvContentPartPr/>
              <p14:nvPr/>
            </p14:nvContentPartPr>
            <p14:xfrm>
              <a:off x="4559880" y="4316920"/>
              <a:ext cx="186120" cy="171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82C46FD-D163-4D21-B828-04C358F3611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541880" y="4298920"/>
                <a:ext cx="2217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C7DF447-0244-478E-BA85-7668EA0E9E33}"/>
                  </a:ext>
                </a:extLst>
              </p14:cNvPr>
              <p14:cNvContentPartPr/>
              <p14:nvPr/>
            </p14:nvContentPartPr>
            <p14:xfrm>
              <a:off x="4852200" y="4293520"/>
              <a:ext cx="75600" cy="165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C7DF447-0244-478E-BA85-7668EA0E9E3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34200" y="4275520"/>
                <a:ext cx="1112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2567BD6-CE2F-430B-9EDC-A21921596B96}"/>
                  </a:ext>
                </a:extLst>
              </p14:cNvPr>
              <p14:cNvContentPartPr/>
              <p14:nvPr/>
            </p14:nvContentPartPr>
            <p14:xfrm>
              <a:off x="5049120" y="4216120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2567BD6-CE2F-430B-9EDC-A21921596B9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031120" y="4198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872C7BF-8EDB-4CCB-B2B9-1718AE9D8A8A}"/>
                  </a:ext>
                </a:extLst>
              </p14:cNvPr>
              <p14:cNvContentPartPr/>
              <p14:nvPr/>
            </p14:nvContentPartPr>
            <p14:xfrm>
              <a:off x="5022480" y="4297480"/>
              <a:ext cx="531720" cy="177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872C7BF-8EDB-4CCB-B2B9-1718AE9D8A8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04828" y="4279480"/>
                <a:ext cx="567384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384C9-CE46-4C1C-AE2B-E762BAEBE6FE}"/>
                  </a:ext>
                </a:extLst>
              </p14:cNvPr>
              <p14:cNvContentPartPr/>
              <p14:nvPr/>
            </p14:nvContentPartPr>
            <p14:xfrm>
              <a:off x="5721240" y="4378480"/>
              <a:ext cx="113400" cy="4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384C9-CE46-4C1C-AE2B-E762BAEBE6F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03600" y="4360480"/>
                <a:ext cx="1490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5D693F6-0F9D-4DF9-902A-4C68C499D102}"/>
                  </a:ext>
                </a:extLst>
              </p14:cNvPr>
              <p14:cNvContentPartPr/>
              <p14:nvPr/>
            </p14:nvContentPartPr>
            <p14:xfrm>
              <a:off x="6339360" y="4246360"/>
              <a:ext cx="162360" cy="1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5D693F6-0F9D-4DF9-902A-4C68C499D10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321360" y="4228720"/>
                <a:ext cx="198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286B827-4F47-4DF4-830F-24E7E6230927}"/>
                  </a:ext>
                </a:extLst>
              </p14:cNvPr>
              <p14:cNvContentPartPr/>
              <p14:nvPr/>
            </p14:nvContentPartPr>
            <p14:xfrm>
              <a:off x="6369960" y="4329880"/>
              <a:ext cx="154080" cy="16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286B827-4F47-4DF4-830F-24E7E623092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52320" y="4312240"/>
                <a:ext cx="189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DB460C3-25EE-4FBF-8F48-E6266101CD77}"/>
                  </a:ext>
                </a:extLst>
              </p14:cNvPr>
              <p14:cNvContentPartPr/>
              <p14:nvPr/>
            </p14:nvContentPartPr>
            <p14:xfrm>
              <a:off x="6003480" y="4216120"/>
              <a:ext cx="213840" cy="285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DB460C3-25EE-4FBF-8F48-E6266101CD7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85810" y="4198120"/>
                <a:ext cx="24954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A46D13E-E8F7-4DE2-9D53-051808212B79}"/>
                  </a:ext>
                </a:extLst>
              </p14:cNvPr>
              <p14:cNvContentPartPr/>
              <p14:nvPr/>
            </p14:nvContentPartPr>
            <p14:xfrm>
              <a:off x="6715200" y="4196320"/>
              <a:ext cx="493920" cy="210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A46D13E-E8F7-4DE2-9D53-051808212B7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697560" y="4178680"/>
                <a:ext cx="5295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4600FD0-C75D-483B-9CAB-CF22CF7AF8DF}"/>
                  </a:ext>
                </a:extLst>
              </p14:cNvPr>
              <p14:cNvContentPartPr/>
              <p14:nvPr/>
            </p14:nvContentPartPr>
            <p14:xfrm>
              <a:off x="2102520" y="4602040"/>
              <a:ext cx="311040" cy="312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4600FD0-C75D-483B-9CAB-CF22CF7AF8D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084880" y="4584040"/>
                <a:ext cx="34668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DDE023E-C363-4120-A254-1228C73C0BAC}"/>
                  </a:ext>
                </a:extLst>
              </p14:cNvPr>
              <p14:cNvContentPartPr/>
              <p14:nvPr/>
            </p14:nvContentPartPr>
            <p14:xfrm>
              <a:off x="3726480" y="4886440"/>
              <a:ext cx="23040" cy="79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DDE023E-C363-4120-A254-1228C73C0BA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708480" y="4868800"/>
                <a:ext cx="586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90D4B0B-14A2-4CAC-B63D-380272DD80CB}"/>
                  </a:ext>
                </a:extLst>
              </p14:cNvPr>
              <p14:cNvContentPartPr/>
              <p14:nvPr/>
            </p14:nvContentPartPr>
            <p14:xfrm>
              <a:off x="3738360" y="4724080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90D4B0B-14A2-4CAC-B63D-380272DD80C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20720" y="4706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A7BECB4-0F0B-4828-8C0F-EF080E70A599}"/>
                  </a:ext>
                </a:extLst>
              </p14:cNvPr>
              <p14:cNvContentPartPr/>
              <p14:nvPr/>
            </p14:nvContentPartPr>
            <p14:xfrm>
              <a:off x="3850320" y="4845040"/>
              <a:ext cx="195120" cy="109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A7BECB4-0F0B-4828-8C0F-EF080E70A59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832320" y="4827400"/>
                <a:ext cx="2307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EBB2CA3-B929-4828-B0CD-A1DFD5DB1579}"/>
                  </a:ext>
                </a:extLst>
              </p14:cNvPr>
              <p14:cNvContentPartPr/>
              <p14:nvPr/>
            </p14:nvContentPartPr>
            <p14:xfrm>
              <a:off x="4161360" y="4825960"/>
              <a:ext cx="217080" cy="155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EBB2CA3-B929-4828-B0CD-A1DFD5DB157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143720" y="4807960"/>
                <a:ext cx="2527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F63BF61-F883-4A61-8BEC-A71EFBD7928E}"/>
                  </a:ext>
                </a:extLst>
              </p14:cNvPr>
              <p14:cNvContentPartPr/>
              <p14:nvPr/>
            </p14:nvContentPartPr>
            <p14:xfrm>
              <a:off x="4510560" y="4831720"/>
              <a:ext cx="218520" cy="24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F63BF61-F883-4A61-8BEC-A71EFBD7928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492920" y="4814080"/>
                <a:ext cx="2541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FF67474-5B1A-4576-8661-0A33CC440C77}"/>
                  </a:ext>
                </a:extLst>
              </p14:cNvPr>
              <p14:cNvContentPartPr/>
              <p14:nvPr/>
            </p14:nvContentPartPr>
            <p14:xfrm>
              <a:off x="4571760" y="4927120"/>
              <a:ext cx="194760" cy="2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FF67474-5B1A-4576-8661-0A33CC440C7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553760" y="4909120"/>
                <a:ext cx="2304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2D59255-5E56-4262-840F-C2D61FAB04EE}"/>
                  </a:ext>
                </a:extLst>
              </p14:cNvPr>
              <p14:cNvContentPartPr/>
              <p14:nvPr/>
            </p14:nvContentPartPr>
            <p14:xfrm>
              <a:off x="4906920" y="4707520"/>
              <a:ext cx="279720" cy="2905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2D59255-5E56-4262-840F-C2D61FAB04E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89280" y="4689520"/>
                <a:ext cx="31536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5BBC2A7-A03D-4967-A2A8-1F826865515E}"/>
                  </a:ext>
                </a:extLst>
              </p14:cNvPr>
              <p14:cNvContentPartPr/>
              <p14:nvPr/>
            </p14:nvContentPartPr>
            <p14:xfrm>
              <a:off x="3189720" y="4774840"/>
              <a:ext cx="445320" cy="203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5BBC2A7-A03D-4967-A2A8-1F826865515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172080" y="4756840"/>
                <a:ext cx="4809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A573A17-2001-4C9E-9BB9-96A7D4473666}"/>
                  </a:ext>
                </a:extLst>
              </p14:cNvPr>
              <p14:cNvContentPartPr/>
              <p14:nvPr/>
            </p14:nvContentPartPr>
            <p14:xfrm>
              <a:off x="5587680" y="4724080"/>
              <a:ext cx="313920" cy="267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A573A17-2001-4C9E-9BB9-96A7D447366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570020" y="4706080"/>
                <a:ext cx="349601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C3FFA50-C39B-41E2-AA38-3BFCF433A625}"/>
                  </a:ext>
                </a:extLst>
              </p14:cNvPr>
              <p14:cNvContentPartPr/>
              <p14:nvPr/>
            </p14:nvContentPartPr>
            <p14:xfrm>
              <a:off x="6644280" y="4683400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C3FFA50-C39B-41E2-AA38-3BFCF433A62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626280" y="4665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DA0D7D6-2F5D-4D35-ABBC-C581FD513E59}"/>
                  </a:ext>
                </a:extLst>
              </p14:cNvPr>
              <p14:cNvContentPartPr/>
              <p14:nvPr/>
            </p14:nvContentPartPr>
            <p14:xfrm>
              <a:off x="7008960" y="4825960"/>
              <a:ext cx="156240" cy="1602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DA0D7D6-2F5D-4D35-ABBC-C581FD513E5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991320" y="4807960"/>
                <a:ext cx="1918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87B2F75-8B2F-44E0-BAED-F136F7ABE6D4}"/>
                  </a:ext>
                </a:extLst>
              </p14:cNvPr>
              <p14:cNvContentPartPr/>
              <p14:nvPr/>
            </p14:nvContentPartPr>
            <p14:xfrm>
              <a:off x="6373200" y="4764760"/>
              <a:ext cx="505440" cy="2340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87B2F75-8B2F-44E0-BAED-F136F7ABE6D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355560" y="4746760"/>
                <a:ext cx="54108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AD58852-D38E-46FB-AB51-F837EFE8C28D}"/>
                  </a:ext>
                </a:extLst>
              </p14:cNvPr>
              <p14:cNvContentPartPr/>
              <p14:nvPr/>
            </p14:nvContentPartPr>
            <p14:xfrm>
              <a:off x="7365720" y="4815160"/>
              <a:ext cx="132120" cy="11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AD58852-D38E-46FB-AB51-F837EFE8C28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348080" y="4797160"/>
                <a:ext cx="167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1DF4BD8-6845-49BD-8575-519C0FECD3F0}"/>
                  </a:ext>
                </a:extLst>
              </p14:cNvPr>
              <p14:cNvContentPartPr/>
              <p14:nvPr/>
            </p14:nvContentPartPr>
            <p14:xfrm>
              <a:off x="7395960" y="4896880"/>
              <a:ext cx="143280" cy="6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1DF4BD8-6845-49BD-8575-519C0FECD3F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378320" y="4878880"/>
                <a:ext cx="1789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7C72EEA-419E-4218-80BF-354123B3842D}"/>
                  </a:ext>
                </a:extLst>
              </p14:cNvPr>
              <p14:cNvContentPartPr/>
              <p14:nvPr/>
            </p14:nvContentPartPr>
            <p14:xfrm>
              <a:off x="7782240" y="4865920"/>
              <a:ext cx="487800" cy="20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7C72EEA-419E-4218-80BF-354123B3842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764600" y="4848280"/>
                <a:ext cx="523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D25CECA-0478-4A52-90DB-401958A82DB5}"/>
                  </a:ext>
                </a:extLst>
              </p14:cNvPr>
              <p14:cNvContentPartPr/>
              <p14:nvPr/>
            </p14:nvContentPartPr>
            <p14:xfrm>
              <a:off x="7776120" y="4551280"/>
              <a:ext cx="278280" cy="2646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D25CECA-0478-4A52-90DB-401958A82DB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758480" y="4533280"/>
                <a:ext cx="3139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DE96B2A-E409-42B5-89A6-96437C5279A1}"/>
                  </a:ext>
                </a:extLst>
              </p14:cNvPr>
              <p14:cNvContentPartPr/>
              <p14:nvPr/>
            </p14:nvContentPartPr>
            <p14:xfrm>
              <a:off x="7792320" y="5000920"/>
              <a:ext cx="527400" cy="4154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DE96B2A-E409-42B5-89A6-96437C5279A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774680" y="4982920"/>
                <a:ext cx="56304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ACDDCB4-B953-4715-82B0-A3EB75E7079E}"/>
                  </a:ext>
                </a:extLst>
              </p14:cNvPr>
              <p14:cNvContentPartPr/>
              <p14:nvPr/>
            </p14:nvContentPartPr>
            <p14:xfrm>
              <a:off x="1015680" y="5272360"/>
              <a:ext cx="785520" cy="406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ACDDCB4-B953-4715-82B0-A3EB75E7079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97688" y="5254704"/>
                <a:ext cx="821144" cy="442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BADBE7D-00F9-424A-8943-9F955950C4F0}"/>
                  </a:ext>
                </a:extLst>
              </p14:cNvPr>
              <p14:cNvContentPartPr/>
              <p14:nvPr/>
            </p14:nvContentPartPr>
            <p14:xfrm>
              <a:off x="2498880" y="5429320"/>
              <a:ext cx="131760" cy="26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BADBE7D-00F9-424A-8943-9F955950C4F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481240" y="5411680"/>
                <a:ext cx="1674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2CE5B9C-1063-4D73-B178-781F81592FE8}"/>
                  </a:ext>
                </a:extLst>
              </p14:cNvPr>
              <p14:cNvContentPartPr/>
              <p14:nvPr/>
            </p14:nvContentPartPr>
            <p14:xfrm>
              <a:off x="2539560" y="5532640"/>
              <a:ext cx="78840" cy="144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2CE5B9C-1063-4D73-B178-781F81592FE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521920" y="5515000"/>
                <a:ext cx="1144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B6478A9-6824-4740-B60A-46F3F6C63AF5}"/>
                  </a:ext>
                </a:extLst>
              </p14:cNvPr>
              <p14:cNvContentPartPr/>
              <p14:nvPr/>
            </p14:nvContentPartPr>
            <p14:xfrm>
              <a:off x="2980560" y="5496280"/>
              <a:ext cx="86760" cy="126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B6478A9-6824-4740-B60A-46F3F6C63AF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962560" y="5478640"/>
                <a:ext cx="1224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65D9AE0-5E59-4F98-822D-212A3123D6BC}"/>
                  </a:ext>
                </a:extLst>
              </p14:cNvPr>
              <p14:cNvContentPartPr/>
              <p14:nvPr/>
            </p14:nvContentPartPr>
            <p14:xfrm>
              <a:off x="2753040" y="5353720"/>
              <a:ext cx="154440" cy="254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65D9AE0-5E59-4F98-822D-212A3123D6B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735400" y="5336080"/>
                <a:ext cx="19008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5DFCE5D-CE52-4E9B-8CAC-59EB0C6C85C3}"/>
                  </a:ext>
                </a:extLst>
              </p14:cNvPr>
              <p14:cNvContentPartPr/>
              <p14:nvPr/>
            </p14:nvContentPartPr>
            <p14:xfrm>
              <a:off x="2153640" y="5308720"/>
              <a:ext cx="235800" cy="3420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5DFCE5D-CE52-4E9B-8CAC-59EB0C6C85C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136000" y="5290720"/>
                <a:ext cx="27144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FA490FD-9F65-4F70-A241-C0AD7849DD71}"/>
                  </a:ext>
                </a:extLst>
              </p14:cNvPr>
              <p14:cNvContentPartPr/>
              <p14:nvPr/>
            </p14:nvContentPartPr>
            <p14:xfrm>
              <a:off x="3159120" y="5324200"/>
              <a:ext cx="171720" cy="2217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FA490FD-9F65-4F70-A241-C0AD7849DD7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141120" y="5306200"/>
                <a:ext cx="207360" cy="25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53599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AE535FC-AB25-4212-AF78-1A27DBF58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4" t="8968" r="17410" b="86666"/>
          <a:stretch/>
        </p:blipFill>
        <p:spPr>
          <a:xfrm>
            <a:off x="304800" y="76200"/>
            <a:ext cx="8077200" cy="10096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56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7076" y="2308480"/>
                <a:ext cx="1528209" cy="21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14:cNvPr>
              <p14:cNvContentPartPr/>
              <p14:nvPr/>
            </p14:nvContentPartPr>
            <p14:xfrm>
              <a:off x="3947880" y="1368520"/>
              <a:ext cx="337320" cy="15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30240" y="1350520"/>
                <a:ext cx="3729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14:cNvPr>
              <p14:cNvContentPartPr/>
              <p14:nvPr/>
            </p14:nvContentPartPr>
            <p14:xfrm>
              <a:off x="4028520" y="1126600"/>
              <a:ext cx="237240" cy="82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10880" y="1108600"/>
                <a:ext cx="272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14:cNvPr>
              <p14:cNvContentPartPr/>
              <p14:nvPr/>
            </p14:nvContentPartPr>
            <p14:xfrm>
              <a:off x="4520640" y="1289680"/>
              <a:ext cx="154080" cy="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03000" y="1271680"/>
                <a:ext cx="189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14:cNvPr>
              <p14:cNvContentPartPr/>
              <p14:nvPr/>
            </p14:nvContentPartPr>
            <p14:xfrm>
              <a:off x="4520640" y="1381480"/>
              <a:ext cx="1436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03000" y="13634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14:cNvPr>
              <p14:cNvContentPartPr/>
              <p14:nvPr/>
            </p14:nvContentPartPr>
            <p14:xfrm>
              <a:off x="6034080" y="1198600"/>
              <a:ext cx="267480" cy="14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16440" y="1180600"/>
                <a:ext cx="3031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14:cNvPr>
              <p14:cNvContentPartPr/>
              <p14:nvPr/>
            </p14:nvContentPartPr>
            <p14:xfrm>
              <a:off x="4864080" y="1066480"/>
              <a:ext cx="1056960" cy="314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46434" y="1048501"/>
                <a:ext cx="1092612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14:cNvPr>
              <p14:cNvContentPartPr/>
              <p14:nvPr/>
            </p14:nvContentPartPr>
            <p14:xfrm>
              <a:off x="6481920" y="1048120"/>
              <a:ext cx="806040" cy="51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63920" y="1030120"/>
                <a:ext cx="8416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14:cNvPr>
              <p14:cNvContentPartPr/>
              <p14:nvPr/>
            </p14:nvContentPartPr>
            <p14:xfrm>
              <a:off x="7395960" y="1137400"/>
              <a:ext cx="909360" cy="19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77960" y="1119727"/>
                <a:ext cx="945000" cy="230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14:cNvPr>
              <p14:cNvContentPartPr/>
              <p14:nvPr/>
            </p14:nvContentPartPr>
            <p14:xfrm>
              <a:off x="6571920" y="2265280"/>
              <a:ext cx="16092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53920" y="2247640"/>
                <a:ext cx="1965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14:cNvPr>
              <p14:cNvContentPartPr/>
              <p14:nvPr/>
            </p14:nvContentPartPr>
            <p14:xfrm>
              <a:off x="6574440" y="2854600"/>
              <a:ext cx="172080" cy="167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56440" y="2836960"/>
                <a:ext cx="207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14:cNvPr>
              <p14:cNvContentPartPr/>
              <p14:nvPr/>
            </p14:nvContentPartPr>
            <p14:xfrm>
              <a:off x="4867320" y="2285800"/>
              <a:ext cx="1555920" cy="1217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49320" y="2267800"/>
                <a:ext cx="1591560" cy="12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14:cNvPr>
              <p14:cNvContentPartPr/>
              <p14:nvPr/>
            </p14:nvContentPartPr>
            <p14:xfrm>
              <a:off x="5021860" y="2528400"/>
              <a:ext cx="286560" cy="157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04220" y="2510760"/>
                <a:ext cx="3222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14:cNvPr>
              <p14:cNvContentPartPr/>
              <p14:nvPr/>
            </p14:nvContentPartPr>
            <p14:xfrm>
              <a:off x="4630900" y="2285760"/>
              <a:ext cx="143640" cy="209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12900" y="2267760"/>
                <a:ext cx="1792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B584B3A-81B2-4D26-9A8F-53F60D750BA7}"/>
                  </a:ext>
                </a:extLst>
              </p14:cNvPr>
              <p14:cNvContentPartPr/>
              <p14:nvPr/>
            </p14:nvContentPartPr>
            <p14:xfrm>
              <a:off x="4917000" y="3813280"/>
              <a:ext cx="11484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B584B3A-81B2-4D26-9A8F-53F60D750BA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99000" y="3795640"/>
                <a:ext cx="1504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AC794C-01EF-479D-962A-DCE2444DFCF9}"/>
                  </a:ext>
                </a:extLst>
              </p14:cNvPr>
              <p14:cNvContentPartPr/>
              <p14:nvPr/>
            </p14:nvContentPartPr>
            <p14:xfrm>
              <a:off x="4927440" y="3890320"/>
              <a:ext cx="15372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AC794C-01EF-479D-962A-DCE2444DFC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09440" y="387268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58B7F3-1271-4E4C-902A-95BF7216CA38}"/>
                  </a:ext>
                </a:extLst>
              </p14:cNvPr>
              <p14:cNvContentPartPr/>
              <p14:nvPr/>
            </p14:nvContentPartPr>
            <p14:xfrm>
              <a:off x="5221920" y="3738400"/>
              <a:ext cx="420480" cy="185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58B7F3-1271-4E4C-902A-95BF7216CA3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03920" y="3720400"/>
                <a:ext cx="4561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0584968-E0B2-4F7D-ACF2-E4E13D398A87}"/>
                  </a:ext>
                </a:extLst>
              </p14:cNvPr>
              <p14:cNvContentPartPr/>
              <p14:nvPr/>
            </p14:nvContentPartPr>
            <p14:xfrm>
              <a:off x="4127160" y="3677200"/>
              <a:ext cx="647280" cy="427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0584968-E0B2-4F7D-ACF2-E4E13D398A8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09520" y="3659560"/>
                <a:ext cx="68292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842C61A-E3D6-4DDA-BF92-5FF37220B29C}"/>
                  </a:ext>
                </a:extLst>
              </p14:cNvPr>
              <p14:cNvContentPartPr/>
              <p14:nvPr/>
            </p14:nvContentPartPr>
            <p14:xfrm>
              <a:off x="5923200" y="3718240"/>
              <a:ext cx="248040" cy="209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842C61A-E3D6-4DDA-BF92-5FF37220B29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05226" y="3700600"/>
                <a:ext cx="283628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4BB65E-5B57-446D-AE05-9A52DBF49B3A}"/>
                  </a:ext>
                </a:extLst>
              </p14:cNvPr>
              <p14:cNvContentPartPr/>
              <p14:nvPr/>
            </p14:nvContentPartPr>
            <p14:xfrm>
              <a:off x="6374280" y="3688720"/>
              <a:ext cx="178560" cy="233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4BB65E-5B57-446D-AE05-9A52DBF49B3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56316" y="3671053"/>
                <a:ext cx="214128" cy="26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BE01C94-7818-4DF8-8BDE-AFE5D04B45D6}"/>
                  </a:ext>
                </a:extLst>
              </p14:cNvPr>
              <p14:cNvContentPartPr/>
              <p14:nvPr/>
            </p14:nvContentPartPr>
            <p14:xfrm>
              <a:off x="6654720" y="3807160"/>
              <a:ext cx="125280" cy="23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BE01C94-7818-4DF8-8BDE-AFE5D04B45D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36720" y="3789160"/>
                <a:ext cx="1609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C844250-56BE-420E-8F72-5D016336034B}"/>
                  </a:ext>
                </a:extLst>
              </p14:cNvPr>
              <p14:cNvContentPartPr/>
              <p14:nvPr/>
            </p14:nvContentPartPr>
            <p14:xfrm>
              <a:off x="6887640" y="3720400"/>
              <a:ext cx="240840" cy="136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C844250-56BE-420E-8F72-5D016336034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69640" y="3702760"/>
                <a:ext cx="2764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B48BD3F-5C8C-4428-A702-06DCD13EAAC8}"/>
                  </a:ext>
                </a:extLst>
              </p14:cNvPr>
              <p14:cNvContentPartPr/>
              <p14:nvPr/>
            </p14:nvContentPartPr>
            <p14:xfrm>
              <a:off x="7212720" y="3715720"/>
              <a:ext cx="153360" cy="381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B48BD3F-5C8C-4428-A702-06DCD13EAAC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95080" y="3697720"/>
                <a:ext cx="18900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EA3E7F5-15D1-4EE8-9B67-541B301B04F1}"/>
                  </a:ext>
                </a:extLst>
              </p14:cNvPr>
              <p14:cNvContentPartPr/>
              <p14:nvPr/>
            </p14:nvContentPartPr>
            <p14:xfrm>
              <a:off x="7496400" y="3730120"/>
              <a:ext cx="93240" cy="122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EA3E7F5-15D1-4EE8-9B67-541B301B04F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78400" y="3712480"/>
                <a:ext cx="1288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1895225-C679-4419-A777-A170167F3066}"/>
                  </a:ext>
                </a:extLst>
              </p14:cNvPr>
              <p14:cNvContentPartPr/>
              <p14:nvPr/>
            </p14:nvContentPartPr>
            <p14:xfrm>
              <a:off x="7693680" y="3646960"/>
              <a:ext cx="589320" cy="185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1895225-C679-4419-A777-A170167F306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76040" y="3628925"/>
                <a:ext cx="624960" cy="221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92C35F-61B3-41EB-8EE9-AF9956B57E49}"/>
                  </a:ext>
                </a:extLst>
              </p14:cNvPr>
              <p14:cNvContentPartPr/>
              <p14:nvPr/>
            </p14:nvContentPartPr>
            <p14:xfrm>
              <a:off x="6664440" y="3713920"/>
              <a:ext cx="127440" cy="1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92C35F-61B3-41EB-8EE9-AF9956B57E4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46800" y="3696280"/>
                <a:ext cx="1630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3389A81-A79F-4286-AC8B-DFBC3B74D798}"/>
                  </a:ext>
                </a:extLst>
              </p14:cNvPr>
              <p14:cNvContentPartPr/>
              <p14:nvPr/>
            </p14:nvContentPartPr>
            <p14:xfrm>
              <a:off x="2653320" y="4206040"/>
              <a:ext cx="242280" cy="237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3389A81-A79F-4286-AC8B-DFBC3B74D79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35320" y="4188400"/>
                <a:ext cx="2779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FEC24CB-8FE0-4301-ACB6-B041C11B71A3}"/>
                  </a:ext>
                </a:extLst>
              </p14:cNvPr>
              <p14:cNvContentPartPr/>
              <p14:nvPr/>
            </p14:nvContentPartPr>
            <p14:xfrm>
              <a:off x="2987040" y="4223680"/>
              <a:ext cx="233280" cy="228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FEC24CB-8FE0-4301-ACB6-B041C11B71A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969068" y="4205680"/>
                <a:ext cx="268865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E9AD5E8-ADA5-41CF-8420-4E638BAFF4BA}"/>
                  </a:ext>
                </a:extLst>
              </p14:cNvPr>
              <p14:cNvContentPartPr/>
              <p14:nvPr/>
            </p14:nvContentPartPr>
            <p14:xfrm>
              <a:off x="3403200" y="4257520"/>
              <a:ext cx="145080" cy="9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E9AD5E8-ADA5-41CF-8420-4E638BAFF4B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85560" y="4239880"/>
                <a:ext cx="180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C42E61D-B183-4055-95A4-DA95C8BBE566}"/>
                  </a:ext>
                </a:extLst>
              </p14:cNvPr>
              <p14:cNvContentPartPr/>
              <p14:nvPr/>
            </p14:nvContentPartPr>
            <p14:xfrm>
              <a:off x="3423720" y="4338160"/>
              <a:ext cx="8244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C42E61D-B183-4055-95A4-DA95C8BBE56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405720" y="4320160"/>
                <a:ext cx="118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9294C3B-0ABF-48EC-B31F-5499D7E883F1}"/>
                  </a:ext>
                </a:extLst>
              </p14:cNvPr>
              <p14:cNvContentPartPr/>
              <p14:nvPr/>
            </p14:nvContentPartPr>
            <p14:xfrm>
              <a:off x="3637200" y="4238440"/>
              <a:ext cx="324720" cy="191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9294C3B-0ABF-48EC-B31F-5499D7E883F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619200" y="4220440"/>
                <a:ext cx="3603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936E56D-AB80-4C05-832B-808AA52BA837}"/>
                  </a:ext>
                </a:extLst>
              </p14:cNvPr>
              <p14:cNvContentPartPr/>
              <p14:nvPr/>
            </p14:nvContentPartPr>
            <p14:xfrm>
              <a:off x="4193400" y="4195600"/>
              <a:ext cx="189000" cy="273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936E56D-AB80-4C05-832B-808AA52BA83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75760" y="4177960"/>
                <a:ext cx="2246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82C46FD-D163-4D21-B828-04C358F3611B}"/>
                  </a:ext>
                </a:extLst>
              </p14:cNvPr>
              <p14:cNvContentPartPr/>
              <p14:nvPr/>
            </p14:nvContentPartPr>
            <p14:xfrm>
              <a:off x="4559880" y="4316920"/>
              <a:ext cx="186120" cy="171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82C46FD-D163-4D21-B828-04C358F3611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541880" y="4298920"/>
                <a:ext cx="2217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C7DF447-0244-478E-BA85-7668EA0E9E33}"/>
                  </a:ext>
                </a:extLst>
              </p14:cNvPr>
              <p14:cNvContentPartPr/>
              <p14:nvPr/>
            </p14:nvContentPartPr>
            <p14:xfrm>
              <a:off x="4852200" y="4293520"/>
              <a:ext cx="75600" cy="165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C7DF447-0244-478E-BA85-7668EA0E9E3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34200" y="4275520"/>
                <a:ext cx="1112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2567BD6-CE2F-430B-9EDC-A21921596B96}"/>
                  </a:ext>
                </a:extLst>
              </p14:cNvPr>
              <p14:cNvContentPartPr/>
              <p14:nvPr/>
            </p14:nvContentPartPr>
            <p14:xfrm>
              <a:off x="5049120" y="4216120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2567BD6-CE2F-430B-9EDC-A21921596B9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031120" y="4198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872C7BF-8EDB-4CCB-B2B9-1718AE9D8A8A}"/>
                  </a:ext>
                </a:extLst>
              </p14:cNvPr>
              <p14:cNvContentPartPr/>
              <p14:nvPr/>
            </p14:nvContentPartPr>
            <p14:xfrm>
              <a:off x="5022480" y="4297480"/>
              <a:ext cx="531720" cy="177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872C7BF-8EDB-4CCB-B2B9-1718AE9D8A8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04828" y="4279480"/>
                <a:ext cx="567384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384C9-CE46-4C1C-AE2B-E762BAEBE6FE}"/>
                  </a:ext>
                </a:extLst>
              </p14:cNvPr>
              <p14:cNvContentPartPr/>
              <p14:nvPr/>
            </p14:nvContentPartPr>
            <p14:xfrm>
              <a:off x="5721240" y="4378480"/>
              <a:ext cx="113400" cy="4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384C9-CE46-4C1C-AE2B-E762BAEBE6F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03600" y="4360480"/>
                <a:ext cx="1490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5D693F6-0F9D-4DF9-902A-4C68C499D102}"/>
                  </a:ext>
                </a:extLst>
              </p14:cNvPr>
              <p14:cNvContentPartPr/>
              <p14:nvPr/>
            </p14:nvContentPartPr>
            <p14:xfrm>
              <a:off x="6339360" y="4246360"/>
              <a:ext cx="162360" cy="1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5D693F6-0F9D-4DF9-902A-4C68C499D10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321360" y="4228720"/>
                <a:ext cx="198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286B827-4F47-4DF4-830F-24E7E6230927}"/>
                  </a:ext>
                </a:extLst>
              </p14:cNvPr>
              <p14:cNvContentPartPr/>
              <p14:nvPr/>
            </p14:nvContentPartPr>
            <p14:xfrm>
              <a:off x="6369960" y="4329880"/>
              <a:ext cx="154080" cy="16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286B827-4F47-4DF4-830F-24E7E623092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52320" y="4312240"/>
                <a:ext cx="189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DB460C3-25EE-4FBF-8F48-E6266101CD77}"/>
                  </a:ext>
                </a:extLst>
              </p14:cNvPr>
              <p14:cNvContentPartPr/>
              <p14:nvPr/>
            </p14:nvContentPartPr>
            <p14:xfrm>
              <a:off x="6003480" y="4216120"/>
              <a:ext cx="213840" cy="285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DB460C3-25EE-4FBF-8F48-E6266101CD7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85810" y="4198120"/>
                <a:ext cx="24954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A46D13E-E8F7-4DE2-9D53-051808212B79}"/>
                  </a:ext>
                </a:extLst>
              </p14:cNvPr>
              <p14:cNvContentPartPr/>
              <p14:nvPr/>
            </p14:nvContentPartPr>
            <p14:xfrm>
              <a:off x="6715200" y="4196320"/>
              <a:ext cx="493920" cy="210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A46D13E-E8F7-4DE2-9D53-051808212B7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697560" y="4178680"/>
                <a:ext cx="5295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4600FD0-C75D-483B-9CAB-CF22CF7AF8DF}"/>
                  </a:ext>
                </a:extLst>
              </p14:cNvPr>
              <p14:cNvContentPartPr/>
              <p14:nvPr/>
            </p14:nvContentPartPr>
            <p14:xfrm>
              <a:off x="2102520" y="4602040"/>
              <a:ext cx="311040" cy="312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4600FD0-C75D-483B-9CAB-CF22CF7AF8D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084880" y="4584040"/>
                <a:ext cx="34668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DDE023E-C363-4120-A254-1228C73C0BAC}"/>
                  </a:ext>
                </a:extLst>
              </p14:cNvPr>
              <p14:cNvContentPartPr/>
              <p14:nvPr/>
            </p14:nvContentPartPr>
            <p14:xfrm>
              <a:off x="3726480" y="4886440"/>
              <a:ext cx="23040" cy="79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DDE023E-C363-4120-A254-1228C73C0BA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708480" y="4868800"/>
                <a:ext cx="586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90D4B0B-14A2-4CAC-B63D-380272DD80CB}"/>
                  </a:ext>
                </a:extLst>
              </p14:cNvPr>
              <p14:cNvContentPartPr/>
              <p14:nvPr/>
            </p14:nvContentPartPr>
            <p14:xfrm>
              <a:off x="3738360" y="4724080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90D4B0B-14A2-4CAC-B63D-380272DD80C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20720" y="4706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A7BECB4-0F0B-4828-8C0F-EF080E70A599}"/>
                  </a:ext>
                </a:extLst>
              </p14:cNvPr>
              <p14:cNvContentPartPr/>
              <p14:nvPr/>
            </p14:nvContentPartPr>
            <p14:xfrm>
              <a:off x="3850320" y="4845040"/>
              <a:ext cx="195120" cy="109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A7BECB4-0F0B-4828-8C0F-EF080E70A59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832320" y="4827400"/>
                <a:ext cx="2307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EBB2CA3-B929-4828-B0CD-A1DFD5DB1579}"/>
                  </a:ext>
                </a:extLst>
              </p14:cNvPr>
              <p14:cNvContentPartPr/>
              <p14:nvPr/>
            </p14:nvContentPartPr>
            <p14:xfrm>
              <a:off x="4161360" y="4825960"/>
              <a:ext cx="217080" cy="155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EBB2CA3-B929-4828-B0CD-A1DFD5DB157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143720" y="4807960"/>
                <a:ext cx="2527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F63BF61-F883-4A61-8BEC-A71EFBD7928E}"/>
                  </a:ext>
                </a:extLst>
              </p14:cNvPr>
              <p14:cNvContentPartPr/>
              <p14:nvPr/>
            </p14:nvContentPartPr>
            <p14:xfrm>
              <a:off x="4510560" y="4831720"/>
              <a:ext cx="218520" cy="24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F63BF61-F883-4A61-8BEC-A71EFBD7928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492920" y="4814080"/>
                <a:ext cx="2541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FF67474-5B1A-4576-8661-0A33CC440C77}"/>
                  </a:ext>
                </a:extLst>
              </p14:cNvPr>
              <p14:cNvContentPartPr/>
              <p14:nvPr/>
            </p14:nvContentPartPr>
            <p14:xfrm>
              <a:off x="4571760" y="4927120"/>
              <a:ext cx="194760" cy="2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FF67474-5B1A-4576-8661-0A33CC440C7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553760" y="4909120"/>
                <a:ext cx="2304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2D59255-5E56-4262-840F-C2D61FAB04EE}"/>
                  </a:ext>
                </a:extLst>
              </p14:cNvPr>
              <p14:cNvContentPartPr/>
              <p14:nvPr/>
            </p14:nvContentPartPr>
            <p14:xfrm>
              <a:off x="4906920" y="4707520"/>
              <a:ext cx="279720" cy="2905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2D59255-5E56-4262-840F-C2D61FAB04E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89280" y="4689520"/>
                <a:ext cx="31536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5BBC2A7-A03D-4967-A2A8-1F826865515E}"/>
                  </a:ext>
                </a:extLst>
              </p14:cNvPr>
              <p14:cNvContentPartPr/>
              <p14:nvPr/>
            </p14:nvContentPartPr>
            <p14:xfrm>
              <a:off x="3189720" y="4774840"/>
              <a:ext cx="445320" cy="203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5BBC2A7-A03D-4967-A2A8-1F826865515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172080" y="4756840"/>
                <a:ext cx="4809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A573A17-2001-4C9E-9BB9-96A7D4473666}"/>
                  </a:ext>
                </a:extLst>
              </p14:cNvPr>
              <p14:cNvContentPartPr/>
              <p14:nvPr/>
            </p14:nvContentPartPr>
            <p14:xfrm>
              <a:off x="5587680" y="4724080"/>
              <a:ext cx="313920" cy="267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A573A17-2001-4C9E-9BB9-96A7D447366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570020" y="4706080"/>
                <a:ext cx="349601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C3FFA50-C39B-41E2-AA38-3BFCF433A625}"/>
                  </a:ext>
                </a:extLst>
              </p14:cNvPr>
              <p14:cNvContentPartPr/>
              <p14:nvPr/>
            </p14:nvContentPartPr>
            <p14:xfrm>
              <a:off x="6644280" y="4683400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C3FFA50-C39B-41E2-AA38-3BFCF433A62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626280" y="4665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DA0D7D6-2F5D-4D35-ABBC-C581FD513E59}"/>
                  </a:ext>
                </a:extLst>
              </p14:cNvPr>
              <p14:cNvContentPartPr/>
              <p14:nvPr/>
            </p14:nvContentPartPr>
            <p14:xfrm>
              <a:off x="7008960" y="4825960"/>
              <a:ext cx="156240" cy="1602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DA0D7D6-2F5D-4D35-ABBC-C581FD513E5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991320" y="4807960"/>
                <a:ext cx="1918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87B2F75-8B2F-44E0-BAED-F136F7ABE6D4}"/>
                  </a:ext>
                </a:extLst>
              </p14:cNvPr>
              <p14:cNvContentPartPr/>
              <p14:nvPr/>
            </p14:nvContentPartPr>
            <p14:xfrm>
              <a:off x="6373200" y="4764760"/>
              <a:ext cx="505440" cy="2340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87B2F75-8B2F-44E0-BAED-F136F7ABE6D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355560" y="4746760"/>
                <a:ext cx="54108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AD58852-D38E-46FB-AB51-F837EFE8C28D}"/>
                  </a:ext>
                </a:extLst>
              </p14:cNvPr>
              <p14:cNvContentPartPr/>
              <p14:nvPr/>
            </p14:nvContentPartPr>
            <p14:xfrm>
              <a:off x="7365720" y="4815160"/>
              <a:ext cx="132120" cy="11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AD58852-D38E-46FB-AB51-F837EFE8C28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348080" y="4797160"/>
                <a:ext cx="167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1DF4BD8-6845-49BD-8575-519C0FECD3F0}"/>
                  </a:ext>
                </a:extLst>
              </p14:cNvPr>
              <p14:cNvContentPartPr/>
              <p14:nvPr/>
            </p14:nvContentPartPr>
            <p14:xfrm>
              <a:off x="7395960" y="4896880"/>
              <a:ext cx="143280" cy="6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1DF4BD8-6845-49BD-8575-519C0FECD3F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378320" y="4878880"/>
                <a:ext cx="1789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7C72EEA-419E-4218-80BF-354123B3842D}"/>
                  </a:ext>
                </a:extLst>
              </p14:cNvPr>
              <p14:cNvContentPartPr/>
              <p14:nvPr/>
            </p14:nvContentPartPr>
            <p14:xfrm>
              <a:off x="7782240" y="4865920"/>
              <a:ext cx="487800" cy="20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7C72EEA-419E-4218-80BF-354123B3842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764600" y="4848280"/>
                <a:ext cx="523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D25CECA-0478-4A52-90DB-401958A82DB5}"/>
                  </a:ext>
                </a:extLst>
              </p14:cNvPr>
              <p14:cNvContentPartPr/>
              <p14:nvPr/>
            </p14:nvContentPartPr>
            <p14:xfrm>
              <a:off x="7776120" y="4551280"/>
              <a:ext cx="278280" cy="2646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D25CECA-0478-4A52-90DB-401958A82DB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758480" y="4533280"/>
                <a:ext cx="3139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DE96B2A-E409-42B5-89A6-96437C5279A1}"/>
                  </a:ext>
                </a:extLst>
              </p14:cNvPr>
              <p14:cNvContentPartPr/>
              <p14:nvPr/>
            </p14:nvContentPartPr>
            <p14:xfrm>
              <a:off x="7792320" y="5000920"/>
              <a:ext cx="527400" cy="4154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DE96B2A-E409-42B5-89A6-96437C5279A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774680" y="4982920"/>
                <a:ext cx="56304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ACDDCB4-B953-4715-82B0-A3EB75E7079E}"/>
                  </a:ext>
                </a:extLst>
              </p14:cNvPr>
              <p14:cNvContentPartPr/>
              <p14:nvPr/>
            </p14:nvContentPartPr>
            <p14:xfrm>
              <a:off x="1015680" y="5272360"/>
              <a:ext cx="785520" cy="406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ACDDCB4-B953-4715-82B0-A3EB75E7079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97688" y="5254704"/>
                <a:ext cx="821144" cy="442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BADBE7D-00F9-424A-8943-9F955950C4F0}"/>
                  </a:ext>
                </a:extLst>
              </p14:cNvPr>
              <p14:cNvContentPartPr/>
              <p14:nvPr/>
            </p14:nvContentPartPr>
            <p14:xfrm>
              <a:off x="2498880" y="5429320"/>
              <a:ext cx="131760" cy="26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BADBE7D-00F9-424A-8943-9F955950C4F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481240" y="5411680"/>
                <a:ext cx="1674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2CE5B9C-1063-4D73-B178-781F81592FE8}"/>
                  </a:ext>
                </a:extLst>
              </p14:cNvPr>
              <p14:cNvContentPartPr/>
              <p14:nvPr/>
            </p14:nvContentPartPr>
            <p14:xfrm>
              <a:off x="2539560" y="5532640"/>
              <a:ext cx="78840" cy="144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2CE5B9C-1063-4D73-B178-781F81592FE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521920" y="5515000"/>
                <a:ext cx="1144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B6478A9-6824-4740-B60A-46F3F6C63AF5}"/>
                  </a:ext>
                </a:extLst>
              </p14:cNvPr>
              <p14:cNvContentPartPr/>
              <p14:nvPr/>
            </p14:nvContentPartPr>
            <p14:xfrm>
              <a:off x="2980560" y="5496280"/>
              <a:ext cx="86760" cy="126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B6478A9-6824-4740-B60A-46F3F6C63AF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962560" y="5478640"/>
                <a:ext cx="1224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65D9AE0-5E59-4F98-822D-212A3123D6BC}"/>
                  </a:ext>
                </a:extLst>
              </p14:cNvPr>
              <p14:cNvContentPartPr/>
              <p14:nvPr/>
            </p14:nvContentPartPr>
            <p14:xfrm>
              <a:off x="2753040" y="5353720"/>
              <a:ext cx="154440" cy="254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65D9AE0-5E59-4F98-822D-212A3123D6B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735400" y="5336080"/>
                <a:ext cx="19008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5DFCE5D-CE52-4E9B-8CAC-59EB0C6C85C3}"/>
                  </a:ext>
                </a:extLst>
              </p14:cNvPr>
              <p14:cNvContentPartPr/>
              <p14:nvPr/>
            </p14:nvContentPartPr>
            <p14:xfrm>
              <a:off x="2153640" y="5308720"/>
              <a:ext cx="235800" cy="3420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5DFCE5D-CE52-4E9B-8CAC-59EB0C6C85C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136000" y="5290720"/>
                <a:ext cx="27144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FA490FD-9F65-4F70-A241-C0AD7849DD71}"/>
                  </a:ext>
                </a:extLst>
              </p14:cNvPr>
              <p14:cNvContentPartPr/>
              <p14:nvPr/>
            </p14:nvContentPartPr>
            <p14:xfrm>
              <a:off x="3159120" y="5324200"/>
              <a:ext cx="171720" cy="2217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FA490FD-9F65-4F70-A241-C0AD7849DD7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141120" y="5306200"/>
                <a:ext cx="20736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9C49F72-8DD6-4368-88EE-060AD2C6D46A}"/>
                  </a:ext>
                </a:extLst>
              </p14:cNvPr>
              <p14:cNvContentPartPr/>
              <p14:nvPr/>
            </p14:nvContentPartPr>
            <p14:xfrm>
              <a:off x="3555840" y="5404480"/>
              <a:ext cx="183600" cy="2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9C49F72-8DD6-4368-88EE-060AD2C6D46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537840" y="5386480"/>
                <a:ext cx="2192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462522B-EE9E-4C6F-AD25-167F40F9B9D1}"/>
                  </a:ext>
                </a:extLst>
              </p14:cNvPr>
              <p14:cNvContentPartPr/>
              <p14:nvPr/>
            </p14:nvContentPartPr>
            <p14:xfrm>
              <a:off x="3616680" y="5485840"/>
              <a:ext cx="13140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462522B-EE9E-4C6F-AD25-167F40F9B9D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599040" y="546820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A2C44AE-E59A-4DEE-B7A3-69BD287B0131}"/>
                  </a:ext>
                </a:extLst>
              </p14:cNvPr>
              <p14:cNvContentPartPr/>
              <p14:nvPr/>
            </p14:nvContentPartPr>
            <p14:xfrm>
              <a:off x="4054440" y="5364160"/>
              <a:ext cx="321120" cy="255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A2C44AE-E59A-4DEE-B7A3-69BD287B013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036800" y="5346520"/>
                <a:ext cx="3567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BA6A4C6-C881-48CF-9FBE-5D3BED8B69E2}"/>
                  </a:ext>
                </a:extLst>
              </p14:cNvPr>
              <p14:cNvContentPartPr/>
              <p14:nvPr/>
            </p14:nvContentPartPr>
            <p14:xfrm>
              <a:off x="5071800" y="5414920"/>
              <a:ext cx="780480" cy="1742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BA6A4C6-C881-48CF-9FBE-5D3BED8B69E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054160" y="5396920"/>
                <a:ext cx="8161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71414CA-8FDF-4589-8D4E-6301BFB8CE40}"/>
                  </a:ext>
                </a:extLst>
              </p14:cNvPr>
              <p14:cNvContentPartPr/>
              <p14:nvPr/>
            </p14:nvContentPartPr>
            <p14:xfrm>
              <a:off x="4482480" y="5406640"/>
              <a:ext cx="496440" cy="3942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71414CA-8FDF-4589-8D4E-6301BFB8CE4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464480" y="5388640"/>
                <a:ext cx="53208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207A12B-E10E-4DB9-85AE-55CAF5E843A3}"/>
                  </a:ext>
                </a:extLst>
              </p14:cNvPr>
              <p14:cNvContentPartPr/>
              <p14:nvPr/>
            </p14:nvContentPartPr>
            <p14:xfrm>
              <a:off x="4480320" y="5700400"/>
              <a:ext cx="1234440" cy="306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207A12B-E10E-4DB9-85AE-55CAF5E843A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462680" y="5664760"/>
                <a:ext cx="12700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D8EA89E-21B3-4813-AC8E-BD525F9730B8}"/>
                  </a:ext>
                </a:extLst>
              </p14:cNvPr>
              <p14:cNvContentPartPr/>
              <p14:nvPr/>
            </p14:nvContentPartPr>
            <p14:xfrm>
              <a:off x="6288600" y="3839920"/>
              <a:ext cx="2158920" cy="1936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D8EA89E-21B3-4813-AC8E-BD525F9730B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270960" y="3803920"/>
                <a:ext cx="2194560" cy="26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441973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AE535FC-AB25-4212-AF78-1A27DBF58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4" t="8968" r="17410" b="86666"/>
          <a:stretch/>
        </p:blipFill>
        <p:spPr>
          <a:xfrm>
            <a:off x="304800" y="76200"/>
            <a:ext cx="8077200" cy="10096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56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7076" y="2308480"/>
                <a:ext cx="1528209" cy="21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14:cNvPr>
              <p14:cNvContentPartPr/>
              <p14:nvPr/>
            </p14:nvContentPartPr>
            <p14:xfrm>
              <a:off x="3947880" y="1368520"/>
              <a:ext cx="337320" cy="15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30240" y="1350520"/>
                <a:ext cx="3729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14:cNvPr>
              <p14:cNvContentPartPr/>
              <p14:nvPr/>
            </p14:nvContentPartPr>
            <p14:xfrm>
              <a:off x="4028520" y="1126600"/>
              <a:ext cx="237240" cy="82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10880" y="1108600"/>
                <a:ext cx="272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14:cNvPr>
              <p14:cNvContentPartPr/>
              <p14:nvPr/>
            </p14:nvContentPartPr>
            <p14:xfrm>
              <a:off x="4520640" y="1289680"/>
              <a:ext cx="154080" cy="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03000" y="1271680"/>
                <a:ext cx="189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14:cNvPr>
              <p14:cNvContentPartPr/>
              <p14:nvPr/>
            </p14:nvContentPartPr>
            <p14:xfrm>
              <a:off x="4520640" y="1381480"/>
              <a:ext cx="1436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03000" y="13634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14:cNvPr>
              <p14:cNvContentPartPr/>
              <p14:nvPr/>
            </p14:nvContentPartPr>
            <p14:xfrm>
              <a:off x="6034080" y="1198600"/>
              <a:ext cx="267480" cy="14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16440" y="1180600"/>
                <a:ext cx="3031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14:cNvPr>
              <p14:cNvContentPartPr/>
              <p14:nvPr/>
            </p14:nvContentPartPr>
            <p14:xfrm>
              <a:off x="4864080" y="1066480"/>
              <a:ext cx="1056960" cy="314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46434" y="1048501"/>
                <a:ext cx="1092612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14:cNvPr>
              <p14:cNvContentPartPr/>
              <p14:nvPr/>
            </p14:nvContentPartPr>
            <p14:xfrm>
              <a:off x="6481920" y="1048120"/>
              <a:ext cx="806040" cy="51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63920" y="1030120"/>
                <a:ext cx="8416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14:cNvPr>
              <p14:cNvContentPartPr/>
              <p14:nvPr/>
            </p14:nvContentPartPr>
            <p14:xfrm>
              <a:off x="7395960" y="1137400"/>
              <a:ext cx="909360" cy="19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77960" y="1119727"/>
                <a:ext cx="945000" cy="230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14:cNvPr>
              <p14:cNvContentPartPr/>
              <p14:nvPr/>
            </p14:nvContentPartPr>
            <p14:xfrm>
              <a:off x="6571920" y="2265280"/>
              <a:ext cx="16092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53920" y="2247640"/>
                <a:ext cx="1965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14:cNvPr>
              <p14:cNvContentPartPr/>
              <p14:nvPr/>
            </p14:nvContentPartPr>
            <p14:xfrm>
              <a:off x="6574440" y="2854600"/>
              <a:ext cx="172080" cy="167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56440" y="2836960"/>
                <a:ext cx="207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14:cNvPr>
              <p14:cNvContentPartPr/>
              <p14:nvPr/>
            </p14:nvContentPartPr>
            <p14:xfrm>
              <a:off x="4867320" y="2285800"/>
              <a:ext cx="1555920" cy="1217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49320" y="2267800"/>
                <a:ext cx="1591560" cy="12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14:cNvPr>
              <p14:cNvContentPartPr/>
              <p14:nvPr/>
            </p14:nvContentPartPr>
            <p14:xfrm>
              <a:off x="5021860" y="2528400"/>
              <a:ext cx="286560" cy="157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04220" y="2510760"/>
                <a:ext cx="3222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14:cNvPr>
              <p14:cNvContentPartPr/>
              <p14:nvPr/>
            </p14:nvContentPartPr>
            <p14:xfrm>
              <a:off x="4630900" y="2285760"/>
              <a:ext cx="143640" cy="209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12900" y="2267760"/>
                <a:ext cx="1792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B584B3A-81B2-4D26-9A8F-53F60D750BA7}"/>
                  </a:ext>
                </a:extLst>
              </p14:cNvPr>
              <p14:cNvContentPartPr/>
              <p14:nvPr/>
            </p14:nvContentPartPr>
            <p14:xfrm>
              <a:off x="4917000" y="3813280"/>
              <a:ext cx="11484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B584B3A-81B2-4D26-9A8F-53F60D750BA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99000" y="3795640"/>
                <a:ext cx="1504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AC794C-01EF-479D-962A-DCE2444DFCF9}"/>
                  </a:ext>
                </a:extLst>
              </p14:cNvPr>
              <p14:cNvContentPartPr/>
              <p14:nvPr/>
            </p14:nvContentPartPr>
            <p14:xfrm>
              <a:off x="4927440" y="3890320"/>
              <a:ext cx="15372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AC794C-01EF-479D-962A-DCE2444DFC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09440" y="387268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58B7F3-1271-4E4C-902A-95BF7216CA38}"/>
                  </a:ext>
                </a:extLst>
              </p14:cNvPr>
              <p14:cNvContentPartPr/>
              <p14:nvPr/>
            </p14:nvContentPartPr>
            <p14:xfrm>
              <a:off x="5221920" y="3738400"/>
              <a:ext cx="420480" cy="185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58B7F3-1271-4E4C-902A-95BF7216CA3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03920" y="3720400"/>
                <a:ext cx="4561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0584968-E0B2-4F7D-ACF2-E4E13D398A87}"/>
                  </a:ext>
                </a:extLst>
              </p14:cNvPr>
              <p14:cNvContentPartPr/>
              <p14:nvPr/>
            </p14:nvContentPartPr>
            <p14:xfrm>
              <a:off x="4127160" y="3677200"/>
              <a:ext cx="647280" cy="427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0584968-E0B2-4F7D-ACF2-E4E13D398A8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09520" y="3659560"/>
                <a:ext cx="68292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842C61A-E3D6-4DDA-BF92-5FF37220B29C}"/>
                  </a:ext>
                </a:extLst>
              </p14:cNvPr>
              <p14:cNvContentPartPr/>
              <p14:nvPr/>
            </p14:nvContentPartPr>
            <p14:xfrm>
              <a:off x="5923200" y="3718240"/>
              <a:ext cx="248040" cy="209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842C61A-E3D6-4DDA-BF92-5FF37220B29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05226" y="3700600"/>
                <a:ext cx="283628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4BB65E-5B57-446D-AE05-9A52DBF49B3A}"/>
                  </a:ext>
                </a:extLst>
              </p14:cNvPr>
              <p14:cNvContentPartPr/>
              <p14:nvPr/>
            </p14:nvContentPartPr>
            <p14:xfrm>
              <a:off x="6374280" y="3688720"/>
              <a:ext cx="178560" cy="233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4BB65E-5B57-446D-AE05-9A52DBF49B3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56316" y="3671053"/>
                <a:ext cx="214128" cy="26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BE01C94-7818-4DF8-8BDE-AFE5D04B45D6}"/>
                  </a:ext>
                </a:extLst>
              </p14:cNvPr>
              <p14:cNvContentPartPr/>
              <p14:nvPr/>
            </p14:nvContentPartPr>
            <p14:xfrm>
              <a:off x="6654720" y="3807160"/>
              <a:ext cx="125280" cy="23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BE01C94-7818-4DF8-8BDE-AFE5D04B45D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36720" y="3789160"/>
                <a:ext cx="1609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C844250-56BE-420E-8F72-5D016336034B}"/>
                  </a:ext>
                </a:extLst>
              </p14:cNvPr>
              <p14:cNvContentPartPr/>
              <p14:nvPr/>
            </p14:nvContentPartPr>
            <p14:xfrm>
              <a:off x="6887640" y="3720400"/>
              <a:ext cx="240840" cy="136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C844250-56BE-420E-8F72-5D016336034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69640" y="3702760"/>
                <a:ext cx="2764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B48BD3F-5C8C-4428-A702-06DCD13EAAC8}"/>
                  </a:ext>
                </a:extLst>
              </p14:cNvPr>
              <p14:cNvContentPartPr/>
              <p14:nvPr/>
            </p14:nvContentPartPr>
            <p14:xfrm>
              <a:off x="7212720" y="3715720"/>
              <a:ext cx="153360" cy="381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B48BD3F-5C8C-4428-A702-06DCD13EAAC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95080" y="3697720"/>
                <a:ext cx="18900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EA3E7F5-15D1-4EE8-9B67-541B301B04F1}"/>
                  </a:ext>
                </a:extLst>
              </p14:cNvPr>
              <p14:cNvContentPartPr/>
              <p14:nvPr/>
            </p14:nvContentPartPr>
            <p14:xfrm>
              <a:off x="7496400" y="3730120"/>
              <a:ext cx="93240" cy="122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EA3E7F5-15D1-4EE8-9B67-541B301B04F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78400" y="3712480"/>
                <a:ext cx="1288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1895225-C679-4419-A777-A170167F3066}"/>
                  </a:ext>
                </a:extLst>
              </p14:cNvPr>
              <p14:cNvContentPartPr/>
              <p14:nvPr/>
            </p14:nvContentPartPr>
            <p14:xfrm>
              <a:off x="7693680" y="3646960"/>
              <a:ext cx="589320" cy="185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1895225-C679-4419-A777-A170167F306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76040" y="3628925"/>
                <a:ext cx="624960" cy="221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92C35F-61B3-41EB-8EE9-AF9956B57E49}"/>
                  </a:ext>
                </a:extLst>
              </p14:cNvPr>
              <p14:cNvContentPartPr/>
              <p14:nvPr/>
            </p14:nvContentPartPr>
            <p14:xfrm>
              <a:off x="6664440" y="3713920"/>
              <a:ext cx="127440" cy="1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92C35F-61B3-41EB-8EE9-AF9956B57E4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46800" y="3696280"/>
                <a:ext cx="1630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3389A81-A79F-4286-AC8B-DFBC3B74D798}"/>
                  </a:ext>
                </a:extLst>
              </p14:cNvPr>
              <p14:cNvContentPartPr/>
              <p14:nvPr/>
            </p14:nvContentPartPr>
            <p14:xfrm>
              <a:off x="2653320" y="4206040"/>
              <a:ext cx="242280" cy="237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3389A81-A79F-4286-AC8B-DFBC3B74D79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35320" y="4188400"/>
                <a:ext cx="2779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FEC24CB-8FE0-4301-ACB6-B041C11B71A3}"/>
                  </a:ext>
                </a:extLst>
              </p14:cNvPr>
              <p14:cNvContentPartPr/>
              <p14:nvPr/>
            </p14:nvContentPartPr>
            <p14:xfrm>
              <a:off x="2987040" y="4223680"/>
              <a:ext cx="233280" cy="228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FEC24CB-8FE0-4301-ACB6-B041C11B71A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969068" y="4205680"/>
                <a:ext cx="268865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E9AD5E8-ADA5-41CF-8420-4E638BAFF4BA}"/>
                  </a:ext>
                </a:extLst>
              </p14:cNvPr>
              <p14:cNvContentPartPr/>
              <p14:nvPr/>
            </p14:nvContentPartPr>
            <p14:xfrm>
              <a:off x="3403200" y="4257520"/>
              <a:ext cx="145080" cy="9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E9AD5E8-ADA5-41CF-8420-4E638BAFF4B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85560" y="4239880"/>
                <a:ext cx="180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C42E61D-B183-4055-95A4-DA95C8BBE566}"/>
                  </a:ext>
                </a:extLst>
              </p14:cNvPr>
              <p14:cNvContentPartPr/>
              <p14:nvPr/>
            </p14:nvContentPartPr>
            <p14:xfrm>
              <a:off x="3423720" y="4338160"/>
              <a:ext cx="8244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C42E61D-B183-4055-95A4-DA95C8BBE56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405720" y="4320160"/>
                <a:ext cx="118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9294C3B-0ABF-48EC-B31F-5499D7E883F1}"/>
                  </a:ext>
                </a:extLst>
              </p14:cNvPr>
              <p14:cNvContentPartPr/>
              <p14:nvPr/>
            </p14:nvContentPartPr>
            <p14:xfrm>
              <a:off x="3637200" y="4238440"/>
              <a:ext cx="324720" cy="191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9294C3B-0ABF-48EC-B31F-5499D7E883F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619200" y="4220440"/>
                <a:ext cx="3603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936E56D-AB80-4C05-832B-808AA52BA837}"/>
                  </a:ext>
                </a:extLst>
              </p14:cNvPr>
              <p14:cNvContentPartPr/>
              <p14:nvPr/>
            </p14:nvContentPartPr>
            <p14:xfrm>
              <a:off x="4193400" y="4195600"/>
              <a:ext cx="189000" cy="273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936E56D-AB80-4C05-832B-808AA52BA83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75760" y="4177960"/>
                <a:ext cx="2246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82C46FD-D163-4D21-B828-04C358F3611B}"/>
                  </a:ext>
                </a:extLst>
              </p14:cNvPr>
              <p14:cNvContentPartPr/>
              <p14:nvPr/>
            </p14:nvContentPartPr>
            <p14:xfrm>
              <a:off x="4559880" y="4316920"/>
              <a:ext cx="186120" cy="171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82C46FD-D163-4D21-B828-04C358F3611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541880" y="4298920"/>
                <a:ext cx="2217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C7DF447-0244-478E-BA85-7668EA0E9E33}"/>
                  </a:ext>
                </a:extLst>
              </p14:cNvPr>
              <p14:cNvContentPartPr/>
              <p14:nvPr/>
            </p14:nvContentPartPr>
            <p14:xfrm>
              <a:off x="4852200" y="4293520"/>
              <a:ext cx="75600" cy="165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C7DF447-0244-478E-BA85-7668EA0E9E3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34200" y="4275520"/>
                <a:ext cx="1112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2567BD6-CE2F-430B-9EDC-A21921596B96}"/>
                  </a:ext>
                </a:extLst>
              </p14:cNvPr>
              <p14:cNvContentPartPr/>
              <p14:nvPr/>
            </p14:nvContentPartPr>
            <p14:xfrm>
              <a:off x="5049120" y="4216120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2567BD6-CE2F-430B-9EDC-A21921596B9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031120" y="4198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872C7BF-8EDB-4CCB-B2B9-1718AE9D8A8A}"/>
                  </a:ext>
                </a:extLst>
              </p14:cNvPr>
              <p14:cNvContentPartPr/>
              <p14:nvPr/>
            </p14:nvContentPartPr>
            <p14:xfrm>
              <a:off x="5022480" y="4297480"/>
              <a:ext cx="531720" cy="177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872C7BF-8EDB-4CCB-B2B9-1718AE9D8A8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04828" y="4279480"/>
                <a:ext cx="567384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384C9-CE46-4C1C-AE2B-E762BAEBE6FE}"/>
                  </a:ext>
                </a:extLst>
              </p14:cNvPr>
              <p14:cNvContentPartPr/>
              <p14:nvPr/>
            </p14:nvContentPartPr>
            <p14:xfrm>
              <a:off x="5721240" y="4378480"/>
              <a:ext cx="113400" cy="4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384C9-CE46-4C1C-AE2B-E762BAEBE6F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03600" y="4360480"/>
                <a:ext cx="1490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5D693F6-0F9D-4DF9-902A-4C68C499D102}"/>
                  </a:ext>
                </a:extLst>
              </p14:cNvPr>
              <p14:cNvContentPartPr/>
              <p14:nvPr/>
            </p14:nvContentPartPr>
            <p14:xfrm>
              <a:off x="6339360" y="4246360"/>
              <a:ext cx="162360" cy="1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5D693F6-0F9D-4DF9-902A-4C68C499D10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321360" y="4228720"/>
                <a:ext cx="198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286B827-4F47-4DF4-830F-24E7E6230927}"/>
                  </a:ext>
                </a:extLst>
              </p14:cNvPr>
              <p14:cNvContentPartPr/>
              <p14:nvPr/>
            </p14:nvContentPartPr>
            <p14:xfrm>
              <a:off x="6369960" y="4329880"/>
              <a:ext cx="154080" cy="16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286B827-4F47-4DF4-830F-24E7E623092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52320" y="4312240"/>
                <a:ext cx="189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DB460C3-25EE-4FBF-8F48-E6266101CD77}"/>
                  </a:ext>
                </a:extLst>
              </p14:cNvPr>
              <p14:cNvContentPartPr/>
              <p14:nvPr/>
            </p14:nvContentPartPr>
            <p14:xfrm>
              <a:off x="6003480" y="4216120"/>
              <a:ext cx="213840" cy="285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DB460C3-25EE-4FBF-8F48-E6266101CD7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85810" y="4198120"/>
                <a:ext cx="24954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A46D13E-E8F7-4DE2-9D53-051808212B79}"/>
                  </a:ext>
                </a:extLst>
              </p14:cNvPr>
              <p14:cNvContentPartPr/>
              <p14:nvPr/>
            </p14:nvContentPartPr>
            <p14:xfrm>
              <a:off x="6715200" y="4196320"/>
              <a:ext cx="493920" cy="210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A46D13E-E8F7-4DE2-9D53-051808212B7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697560" y="4178680"/>
                <a:ext cx="5295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4600FD0-C75D-483B-9CAB-CF22CF7AF8DF}"/>
                  </a:ext>
                </a:extLst>
              </p14:cNvPr>
              <p14:cNvContentPartPr/>
              <p14:nvPr/>
            </p14:nvContentPartPr>
            <p14:xfrm>
              <a:off x="2102520" y="4602040"/>
              <a:ext cx="311040" cy="312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4600FD0-C75D-483B-9CAB-CF22CF7AF8D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084880" y="4584040"/>
                <a:ext cx="34668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DDE023E-C363-4120-A254-1228C73C0BAC}"/>
                  </a:ext>
                </a:extLst>
              </p14:cNvPr>
              <p14:cNvContentPartPr/>
              <p14:nvPr/>
            </p14:nvContentPartPr>
            <p14:xfrm>
              <a:off x="3726480" y="4886440"/>
              <a:ext cx="23040" cy="79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DDE023E-C363-4120-A254-1228C73C0BA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708480" y="4868800"/>
                <a:ext cx="586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90D4B0B-14A2-4CAC-B63D-380272DD80CB}"/>
                  </a:ext>
                </a:extLst>
              </p14:cNvPr>
              <p14:cNvContentPartPr/>
              <p14:nvPr/>
            </p14:nvContentPartPr>
            <p14:xfrm>
              <a:off x="3738360" y="4724080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90D4B0B-14A2-4CAC-B63D-380272DD80C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20720" y="4706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A7BECB4-0F0B-4828-8C0F-EF080E70A599}"/>
                  </a:ext>
                </a:extLst>
              </p14:cNvPr>
              <p14:cNvContentPartPr/>
              <p14:nvPr/>
            </p14:nvContentPartPr>
            <p14:xfrm>
              <a:off x="3850320" y="4845040"/>
              <a:ext cx="195120" cy="109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A7BECB4-0F0B-4828-8C0F-EF080E70A59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832320" y="4827400"/>
                <a:ext cx="2307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EBB2CA3-B929-4828-B0CD-A1DFD5DB1579}"/>
                  </a:ext>
                </a:extLst>
              </p14:cNvPr>
              <p14:cNvContentPartPr/>
              <p14:nvPr/>
            </p14:nvContentPartPr>
            <p14:xfrm>
              <a:off x="4161360" y="4825960"/>
              <a:ext cx="217080" cy="155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EBB2CA3-B929-4828-B0CD-A1DFD5DB157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143720" y="4807960"/>
                <a:ext cx="2527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F63BF61-F883-4A61-8BEC-A71EFBD7928E}"/>
                  </a:ext>
                </a:extLst>
              </p14:cNvPr>
              <p14:cNvContentPartPr/>
              <p14:nvPr/>
            </p14:nvContentPartPr>
            <p14:xfrm>
              <a:off x="4510560" y="4831720"/>
              <a:ext cx="218520" cy="24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F63BF61-F883-4A61-8BEC-A71EFBD7928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492920" y="4814080"/>
                <a:ext cx="2541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FF67474-5B1A-4576-8661-0A33CC440C77}"/>
                  </a:ext>
                </a:extLst>
              </p14:cNvPr>
              <p14:cNvContentPartPr/>
              <p14:nvPr/>
            </p14:nvContentPartPr>
            <p14:xfrm>
              <a:off x="4571760" y="4927120"/>
              <a:ext cx="194760" cy="2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FF67474-5B1A-4576-8661-0A33CC440C7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553760" y="4909120"/>
                <a:ext cx="2304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2D59255-5E56-4262-840F-C2D61FAB04EE}"/>
                  </a:ext>
                </a:extLst>
              </p14:cNvPr>
              <p14:cNvContentPartPr/>
              <p14:nvPr/>
            </p14:nvContentPartPr>
            <p14:xfrm>
              <a:off x="4906920" y="4707520"/>
              <a:ext cx="279720" cy="2905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2D59255-5E56-4262-840F-C2D61FAB04E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89280" y="4689520"/>
                <a:ext cx="31536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5BBC2A7-A03D-4967-A2A8-1F826865515E}"/>
                  </a:ext>
                </a:extLst>
              </p14:cNvPr>
              <p14:cNvContentPartPr/>
              <p14:nvPr/>
            </p14:nvContentPartPr>
            <p14:xfrm>
              <a:off x="3189720" y="4774840"/>
              <a:ext cx="445320" cy="203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5BBC2A7-A03D-4967-A2A8-1F826865515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172080" y="4756840"/>
                <a:ext cx="4809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A573A17-2001-4C9E-9BB9-96A7D4473666}"/>
                  </a:ext>
                </a:extLst>
              </p14:cNvPr>
              <p14:cNvContentPartPr/>
              <p14:nvPr/>
            </p14:nvContentPartPr>
            <p14:xfrm>
              <a:off x="5587680" y="4724080"/>
              <a:ext cx="313920" cy="267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A573A17-2001-4C9E-9BB9-96A7D447366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570020" y="4706080"/>
                <a:ext cx="349601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C3FFA50-C39B-41E2-AA38-3BFCF433A625}"/>
                  </a:ext>
                </a:extLst>
              </p14:cNvPr>
              <p14:cNvContentPartPr/>
              <p14:nvPr/>
            </p14:nvContentPartPr>
            <p14:xfrm>
              <a:off x="6644280" y="4683400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C3FFA50-C39B-41E2-AA38-3BFCF433A62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626280" y="4665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DA0D7D6-2F5D-4D35-ABBC-C581FD513E59}"/>
                  </a:ext>
                </a:extLst>
              </p14:cNvPr>
              <p14:cNvContentPartPr/>
              <p14:nvPr/>
            </p14:nvContentPartPr>
            <p14:xfrm>
              <a:off x="7008960" y="4825960"/>
              <a:ext cx="156240" cy="1602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DA0D7D6-2F5D-4D35-ABBC-C581FD513E5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991320" y="4807960"/>
                <a:ext cx="1918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87B2F75-8B2F-44E0-BAED-F136F7ABE6D4}"/>
                  </a:ext>
                </a:extLst>
              </p14:cNvPr>
              <p14:cNvContentPartPr/>
              <p14:nvPr/>
            </p14:nvContentPartPr>
            <p14:xfrm>
              <a:off x="6373200" y="4764760"/>
              <a:ext cx="505440" cy="2340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87B2F75-8B2F-44E0-BAED-F136F7ABE6D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355560" y="4746760"/>
                <a:ext cx="54108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AD58852-D38E-46FB-AB51-F837EFE8C28D}"/>
                  </a:ext>
                </a:extLst>
              </p14:cNvPr>
              <p14:cNvContentPartPr/>
              <p14:nvPr/>
            </p14:nvContentPartPr>
            <p14:xfrm>
              <a:off x="7365720" y="4815160"/>
              <a:ext cx="132120" cy="11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AD58852-D38E-46FB-AB51-F837EFE8C28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348080" y="4797160"/>
                <a:ext cx="167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1DF4BD8-6845-49BD-8575-519C0FECD3F0}"/>
                  </a:ext>
                </a:extLst>
              </p14:cNvPr>
              <p14:cNvContentPartPr/>
              <p14:nvPr/>
            </p14:nvContentPartPr>
            <p14:xfrm>
              <a:off x="7395960" y="4896880"/>
              <a:ext cx="143280" cy="6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1DF4BD8-6845-49BD-8575-519C0FECD3F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378320" y="4878880"/>
                <a:ext cx="1789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7C72EEA-419E-4218-80BF-354123B3842D}"/>
                  </a:ext>
                </a:extLst>
              </p14:cNvPr>
              <p14:cNvContentPartPr/>
              <p14:nvPr/>
            </p14:nvContentPartPr>
            <p14:xfrm>
              <a:off x="7782240" y="4865920"/>
              <a:ext cx="487800" cy="20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7C72EEA-419E-4218-80BF-354123B3842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764600" y="4848280"/>
                <a:ext cx="523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D25CECA-0478-4A52-90DB-401958A82DB5}"/>
                  </a:ext>
                </a:extLst>
              </p14:cNvPr>
              <p14:cNvContentPartPr/>
              <p14:nvPr/>
            </p14:nvContentPartPr>
            <p14:xfrm>
              <a:off x="7776120" y="4551280"/>
              <a:ext cx="278280" cy="2646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D25CECA-0478-4A52-90DB-401958A82DB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758480" y="4533280"/>
                <a:ext cx="3139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DE96B2A-E409-42B5-89A6-96437C5279A1}"/>
                  </a:ext>
                </a:extLst>
              </p14:cNvPr>
              <p14:cNvContentPartPr/>
              <p14:nvPr/>
            </p14:nvContentPartPr>
            <p14:xfrm>
              <a:off x="7792320" y="5000920"/>
              <a:ext cx="527400" cy="4154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DE96B2A-E409-42B5-89A6-96437C5279A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774680" y="4982920"/>
                <a:ext cx="56304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ACDDCB4-B953-4715-82B0-A3EB75E7079E}"/>
                  </a:ext>
                </a:extLst>
              </p14:cNvPr>
              <p14:cNvContentPartPr/>
              <p14:nvPr/>
            </p14:nvContentPartPr>
            <p14:xfrm>
              <a:off x="1015680" y="5272360"/>
              <a:ext cx="785520" cy="406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ACDDCB4-B953-4715-82B0-A3EB75E7079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97688" y="5254704"/>
                <a:ext cx="821144" cy="442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BADBE7D-00F9-424A-8943-9F955950C4F0}"/>
                  </a:ext>
                </a:extLst>
              </p14:cNvPr>
              <p14:cNvContentPartPr/>
              <p14:nvPr/>
            </p14:nvContentPartPr>
            <p14:xfrm>
              <a:off x="2498880" y="5429320"/>
              <a:ext cx="131760" cy="26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BADBE7D-00F9-424A-8943-9F955950C4F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481240" y="5411680"/>
                <a:ext cx="1674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2CE5B9C-1063-4D73-B178-781F81592FE8}"/>
                  </a:ext>
                </a:extLst>
              </p14:cNvPr>
              <p14:cNvContentPartPr/>
              <p14:nvPr/>
            </p14:nvContentPartPr>
            <p14:xfrm>
              <a:off x="2539560" y="5532640"/>
              <a:ext cx="78840" cy="144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2CE5B9C-1063-4D73-B178-781F81592FE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521920" y="5515000"/>
                <a:ext cx="1144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B6478A9-6824-4740-B60A-46F3F6C63AF5}"/>
                  </a:ext>
                </a:extLst>
              </p14:cNvPr>
              <p14:cNvContentPartPr/>
              <p14:nvPr/>
            </p14:nvContentPartPr>
            <p14:xfrm>
              <a:off x="2980560" y="5496280"/>
              <a:ext cx="86760" cy="126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B6478A9-6824-4740-B60A-46F3F6C63AF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962560" y="5478640"/>
                <a:ext cx="1224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65D9AE0-5E59-4F98-822D-212A3123D6BC}"/>
                  </a:ext>
                </a:extLst>
              </p14:cNvPr>
              <p14:cNvContentPartPr/>
              <p14:nvPr/>
            </p14:nvContentPartPr>
            <p14:xfrm>
              <a:off x="2753040" y="5353720"/>
              <a:ext cx="154440" cy="254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65D9AE0-5E59-4F98-822D-212A3123D6B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735400" y="5336080"/>
                <a:ext cx="19008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5DFCE5D-CE52-4E9B-8CAC-59EB0C6C85C3}"/>
                  </a:ext>
                </a:extLst>
              </p14:cNvPr>
              <p14:cNvContentPartPr/>
              <p14:nvPr/>
            </p14:nvContentPartPr>
            <p14:xfrm>
              <a:off x="2153640" y="5308720"/>
              <a:ext cx="235800" cy="3420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5DFCE5D-CE52-4E9B-8CAC-59EB0C6C85C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136000" y="5290720"/>
                <a:ext cx="27144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FA490FD-9F65-4F70-A241-C0AD7849DD71}"/>
                  </a:ext>
                </a:extLst>
              </p14:cNvPr>
              <p14:cNvContentPartPr/>
              <p14:nvPr/>
            </p14:nvContentPartPr>
            <p14:xfrm>
              <a:off x="3159120" y="5324200"/>
              <a:ext cx="171720" cy="2217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FA490FD-9F65-4F70-A241-C0AD7849DD7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141120" y="5306200"/>
                <a:ext cx="20736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9C49F72-8DD6-4368-88EE-060AD2C6D46A}"/>
                  </a:ext>
                </a:extLst>
              </p14:cNvPr>
              <p14:cNvContentPartPr/>
              <p14:nvPr/>
            </p14:nvContentPartPr>
            <p14:xfrm>
              <a:off x="3555840" y="5404480"/>
              <a:ext cx="183600" cy="2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9C49F72-8DD6-4368-88EE-060AD2C6D46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537840" y="5386480"/>
                <a:ext cx="2192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462522B-EE9E-4C6F-AD25-167F40F9B9D1}"/>
                  </a:ext>
                </a:extLst>
              </p14:cNvPr>
              <p14:cNvContentPartPr/>
              <p14:nvPr/>
            </p14:nvContentPartPr>
            <p14:xfrm>
              <a:off x="3616680" y="5485840"/>
              <a:ext cx="13140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462522B-EE9E-4C6F-AD25-167F40F9B9D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599040" y="546820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A2C44AE-E59A-4DEE-B7A3-69BD287B0131}"/>
                  </a:ext>
                </a:extLst>
              </p14:cNvPr>
              <p14:cNvContentPartPr/>
              <p14:nvPr/>
            </p14:nvContentPartPr>
            <p14:xfrm>
              <a:off x="4054440" y="5364160"/>
              <a:ext cx="321120" cy="255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A2C44AE-E59A-4DEE-B7A3-69BD287B013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036800" y="5346520"/>
                <a:ext cx="3567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BA6A4C6-C881-48CF-9FBE-5D3BED8B69E2}"/>
                  </a:ext>
                </a:extLst>
              </p14:cNvPr>
              <p14:cNvContentPartPr/>
              <p14:nvPr/>
            </p14:nvContentPartPr>
            <p14:xfrm>
              <a:off x="5071800" y="5414920"/>
              <a:ext cx="780480" cy="1742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BA6A4C6-C881-48CF-9FBE-5D3BED8B69E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054160" y="5396920"/>
                <a:ext cx="8161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71414CA-8FDF-4589-8D4E-6301BFB8CE40}"/>
                  </a:ext>
                </a:extLst>
              </p14:cNvPr>
              <p14:cNvContentPartPr/>
              <p14:nvPr/>
            </p14:nvContentPartPr>
            <p14:xfrm>
              <a:off x="4482480" y="5406640"/>
              <a:ext cx="496440" cy="3942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71414CA-8FDF-4589-8D4E-6301BFB8CE4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464480" y="5388640"/>
                <a:ext cx="53208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D6C4BE7-ECFB-46D6-A8A0-9CB67DC28880}"/>
                  </a:ext>
                </a:extLst>
              </p14:cNvPr>
              <p14:cNvContentPartPr/>
              <p14:nvPr/>
            </p14:nvContentPartPr>
            <p14:xfrm>
              <a:off x="6156480" y="5404840"/>
              <a:ext cx="363240" cy="289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D6C4BE7-ECFB-46D6-A8A0-9CB67DC2888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138822" y="5387200"/>
                <a:ext cx="398915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56FFD06-408E-411B-92EB-894AB6F27ED1}"/>
                  </a:ext>
                </a:extLst>
              </p14:cNvPr>
              <p14:cNvContentPartPr/>
              <p14:nvPr/>
            </p14:nvContentPartPr>
            <p14:xfrm>
              <a:off x="1605000" y="5861680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56FFD06-408E-411B-92EB-894AB6F27ED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87000" y="5844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19B7FF4-F337-4C98-9F44-219995D4F5C1}"/>
                  </a:ext>
                </a:extLst>
              </p14:cNvPr>
              <p14:cNvContentPartPr/>
              <p14:nvPr/>
            </p14:nvContentPartPr>
            <p14:xfrm>
              <a:off x="1385040" y="5975080"/>
              <a:ext cx="1013040" cy="2113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19B7FF4-F337-4C98-9F44-219995D4F5C1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367400" y="5957080"/>
                <a:ext cx="10486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E9540FC2-E809-4952-ACE2-780D29DB30EB}"/>
                  </a:ext>
                </a:extLst>
              </p14:cNvPr>
              <p14:cNvContentPartPr/>
              <p14:nvPr/>
            </p14:nvContentPartPr>
            <p14:xfrm>
              <a:off x="2677080" y="5859160"/>
              <a:ext cx="1777680" cy="3502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E9540FC2-E809-4952-ACE2-780D29DB30E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659440" y="5841160"/>
                <a:ext cx="181332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DA2B1663-FF79-447E-98CE-C492FE4BABA8}"/>
                  </a:ext>
                </a:extLst>
              </p14:cNvPr>
              <p14:cNvContentPartPr/>
              <p14:nvPr/>
            </p14:nvContentPartPr>
            <p14:xfrm>
              <a:off x="3017280" y="6279280"/>
              <a:ext cx="651960" cy="3121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DA2B1663-FF79-447E-98CE-C492FE4BABA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999640" y="6261640"/>
                <a:ext cx="687600" cy="34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024118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AE535FC-AB25-4212-AF78-1A27DBF58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4" t="8968" r="17410" b="86666"/>
          <a:stretch/>
        </p:blipFill>
        <p:spPr>
          <a:xfrm>
            <a:off x="304800" y="76200"/>
            <a:ext cx="8077200" cy="10096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56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7076" y="2308480"/>
                <a:ext cx="1528209" cy="21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14:cNvPr>
              <p14:cNvContentPartPr/>
              <p14:nvPr/>
            </p14:nvContentPartPr>
            <p14:xfrm>
              <a:off x="3947880" y="1368520"/>
              <a:ext cx="337320" cy="15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30240" y="1350520"/>
                <a:ext cx="3729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14:cNvPr>
              <p14:cNvContentPartPr/>
              <p14:nvPr/>
            </p14:nvContentPartPr>
            <p14:xfrm>
              <a:off x="4028520" y="1126600"/>
              <a:ext cx="237240" cy="82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10880" y="1108600"/>
                <a:ext cx="272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14:cNvPr>
              <p14:cNvContentPartPr/>
              <p14:nvPr/>
            </p14:nvContentPartPr>
            <p14:xfrm>
              <a:off x="4520640" y="1289680"/>
              <a:ext cx="154080" cy="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03000" y="1271680"/>
                <a:ext cx="189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14:cNvPr>
              <p14:cNvContentPartPr/>
              <p14:nvPr/>
            </p14:nvContentPartPr>
            <p14:xfrm>
              <a:off x="4520640" y="1381480"/>
              <a:ext cx="1436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03000" y="13634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14:cNvPr>
              <p14:cNvContentPartPr/>
              <p14:nvPr/>
            </p14:nvContentPartPr>
            <p14:xfrm>
              <a:off x="6034080" y="1198600"/>
              <a:ext cx="267480" cy="14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16440" y="1180600"/>
                <a:ext cx="3031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14:cNvPr>
              <p14:cNvContentPartPr/>
              <p14:nvPr/>
            </p14:nvContentPartPr>
            <p14:xfrm>
              <a:off x="4864080" y="1066480"/>
              <a:ext cx="1056960" cy="314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46434" y="1048501"/>
                <a:ext cx="1092612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14:cNvPr>
              <p14:cNvContentPartPr/>
              <p14:nvPr/>
            </p14:nvContentPartPr>
            <p14:xfrm>
              <a:off x="6481920" y="1048120"/>
              <a:ext cx="806040" cy="51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63920" y="1030120"/>
                <a:ext cx="8416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14:cNvPr>
              <p14:cNvContentPartPr/>
              <p14:nvPr/>
            </p14:nvContentPartPr>
            <p14:xfrm>
              <a:off x="7395960" y="1137400"/>
              <a:ext cx="909360" cy="19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77960" y="1119727"/>
                <a:ext cx="945000" cy="230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14:cNvPr>
              <p14:cNvContentPartPr/>
              <p14:nvPr/>
            </p14:nvContentPartPr>
            <p14:xfrm>
              <a:off x="6571920" y="2265280"/>
              <a:ext cx="16092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53920" y="2247640"/>
                <a:ext cx="1965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14:cNvPr>
              <p14:cNvContentPartPr/>
              <p14:nvPr/>
            </p14:nvContentPartPr>
            <p14:xfrm>
              <a:off x="6574440" y="2854600"/>
              <a:ext cx="172080" cy="167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56440" y="2836960"/>
                <a:ext cx="207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14:cNvPr>
              <p14:cNvContentPartPr/>
              <p14:nvPr/>
            </p14:nvContentPartPr>
            <p14:xfrm>
              <a:off x="4867320" y="2285800"/>
              <a:ext cx="1555920" cy="1217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49320" y="2267800"/>
                <a:ext cx="1591560" cy="12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14:cNvPr>
              <p14:cNvContentPartPr/>
              <p14:nvPr/>
            </p14:nvContentPartPr>
            <p14:xfrm>
              <a:off x="5021860" y="2528400"/>
              <a:ext cx="286560" cy="157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04220" y="2510760"/>
                <a:ext cx="3222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14:cNvPr>
              <p14:cNvContentPartPr/>
              <p14:nvPr/>
            </p14:nvContentPartPr>
            <p14:xfrm>
              <a:off x="4630900" y="2285760"/>
              <a:ext cx="143640" cy="209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12900" y="2267760"/>
                <a:ext cx="1792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B584B3A-81B2-4D26-9A8F-53F60D750BA7}"/>
                  </a:ext>
                </a:extLst>
              </p14:cNvPr>
              <p14:cNvContentPartPr/>
              <p14:nvPr/>
            </p14:nvContentPartPr>
            <p14:xfrm>
              <a:off x="4917000" y="3813280"/>
              <a:ext cx="11484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B584B3A-81B2-4D26-9A8F-53F60D750BA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99000" y="3795640"/>
                <a:ext cx="1504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AC794C-01EF-479D-962A-DCE2444DFCF9}"/>
                  </a:ext>
                </a:extLst>
              </p14:cNvPr>
              <p14:cNvContentPartPr/>
              <p14:nvPr/>
            </p14:nvContentPartPr>
            <p14:xfrm>
              <a:off x="4927440" y="3890320"/>
              <a:ext cx="15372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AC794C-01EF-479D-962A-DCE2444DFC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09440" y="387268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58B7F3-1271-4E4C-902A-95BF7216CA38}"/>
                  </a:ext>
                </a:extLst>
              </p14:cNvPr>
              <p14:cNvContentPartPr/>
              <p14:nvPr/>
            </p14:nvContentPartPr>
            <p14:xfrm>
              <a:off x="5221920" y="3738400"/>
              <a:ext cx="420480" cy="185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58B7F3-1271-4E4C-902A-95BF7216CA3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03920" y="3720400"/>
                <a:ext cx="4561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0584968-E0B2-4F7D-ACF2-E4E13D398A87}"/>
                  </a:ext>
                </a:extLst>
              </p14:cNvPr>
              <p14:cNvContentPartPr/>
              <p14:nvPr/>
            </p14:nvContentPartPr>
            <p14:xfrm>
              <a:off x="4127160" y="3677200"/>
              <a:ext cx="647280" cy="427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0584968-E0B2-4F7D-ACF2-E4E13D398A8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09520" y="3659560"/>
                <a:ext cx="68292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842C61A-E3D6-4DDA-BF92-5FF37220B29C}"/>
                  </a:ext>
                </a:extLst>
              </p14:cNvPr>
              <p14:cNvContentPartPr/>
              <p14:nvPr/>
            </p14:nvContentPartPr>
            <p14:xfrm>
              <a:off x="5923200" y="3718240"/>
              <a:ext cx="248040" cy="209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842C61A-E3D6-4DDA-BF92-5FF37220B29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05226" y="3700600"/>
                <a:ext cx="283628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4BB65E-5B57-446D-AE05-9A52DBF49B3A}"/>
                  </a:ext>
                </a:extLst>
              </p14:cNvPr>
              <p14:cNvContentPartPr/>
              <p14:nvPr/>
            </p14:nvContentPartPr>
            <p14:xfrm>
              <a:off x="6374280" y="3688720"/>
              <a:ext cx="178560" cy="233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4BB65E-5B57-446D-AE05-9A52DBF49B3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56316" y="3671053"/>
                <a:ext cx="214128" cy="26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BE01C94-7818-4DF8-8BDE-AFE5D04B45D6}"/>
                  </a:ext>
                </a:extLst>
              </p14:cNvPr>
              <p14:cNvContentPartPr/>
              <p14:nvPr/>
            </p14:nvContentPartPr>
            <p14:xfrm>
              <a:off x="6654720" y="3807160"/>
              <a:ext cx="125280" cy="23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BE01C94-7818-4DF8-8BDE-AFE5D04B45D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36720" y="3789160"/>
                <a:ext cx="1609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C844250-56BE-420E-8F72-5D016336034B}"/>
                  </a:ext>
                </a:extLst>
              </p14:cNvPr>
              <p14:cNvContentPartPr/>
              <p14:nvPr/>
            </p14:nvContentPartPr>
            <p14:xfrm>
              <a:off x="6887640" y="3720400"/>
              <a:ext cx="240840" cy="136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C844250-56BE-420E-8F72-5D016336034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69640" y="3702760"/>
                <a:ext cx="2764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B48BD3F-5C8C-4428-A702-06DCD13EAAC8}"/>
                  </a:ext>
                </a:extLst>
              </p14:cNvPr>
              <p14:cNvContentPartPr/>
              <p14:nvPr/>
            </p14:nvContentPartPr>
            <p14:xfrm>
              <a:off x="7212720" y="3715720"/>
              <a:ext cx="153360" cy="381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B48BD3F-5C8C-4428-A702-06DCD13EAAC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95080" y="3697720"/>
                <a:ext cx="18900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EA3E7F5-15D1-4EE8-9B67-541B301B04F1}"/>
                  </a:ext>
                </a:extLst>
              </p14:cNvPr>
              <p14:cNvContentPartPr/>
              <p14:nvPr/>
            </p14:nvContentPartPr>
            <p14:xfrm>
              <a:off x="7496400" y="3730120"/>
              <a:ext cx="93240" cy="122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EA3E7F5-15D1-4EE8-9B67-541B301B04F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78400" y="3712480"/>
                <a:ext cx="1288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1895225-C679-4419-A777-A170167F3066}"/>
                  </a:ext>
                </a:extLst>
              </p14:cNvPr>
              <p14:cNvContentPartPr/>
              <p14:nvPr/>
            </p14:nvContentPartPr>
            <p14:xfrm>
              <a:off x="7693680" y="3646960"/>
              <a:ext cx="589320" cy="185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1895225-C679-4419-A777-A170167F306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76040" y="3628925"/>
                <a:ext cx="624960" cy="221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92C35F-61B3-41EB-8EE9-AF9956B57E49}"/>
                  </a:ext>
                </a:extLst>
              </p14:cNvPr>
              <p14:cNvContentPartPr/>
              <p14:nvPr/>
            </p14:nvContentPartPr>
            <p14:xfrm>
              <a:off x="6664440" y="3713920"/>
              <a:ext cx="127440" cy="1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92C35F-61B3-41EB-8EE9-AF9956B57E4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46800" y="3696280"/>
                <a:ext cx="1630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3389A81-A79F-4286-AC8B-DFBC3B74D798}"/>
                  </a:ext>
                </a:extLst>
              </p14:cNvPr>
              <p14:cNvContentPartPr/>
              <p14:nvPr/>
            </p14:nvContentPartPr>
            <p14:xfrm>
              <a:off x="2653320" y="4206040"/>
              <a:ext cx="242280" cy="237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3389A81-A79F-4286-AC8B-DFBC3B74D79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35320" y="4188400"/>
                <a:ext cx="2779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FEC24CB-8FE0-4301-ACB6-B041C11B71A3}"/>
                  </a:ext>
                </a:extLst>
              </p14:cNvPr>
              <p14:cNvContentPartPr/>
              <p14:nvPr/>
            </p14:nvContentPartPr>
            <p14:xfrm>
              <a:off x="2987040" y="4223680"/>
              <a:ext cx="233280" cy="228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FEC24CB-8FE0-4301-ACB6-B041C11B71A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969068" y="4205680"/>
                <a:ext cx="268865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E9AD5E8-ADA5-41CF-8420-4E638BAFF4BA}"/>
                  </a:ext>
                </a:extLst>
              </p14:cNvPr>
              <p14:cNvContentPartPr/>
              <p14:nvPr/>
            </p14:nvContentPartPr>
            <p14:xfrm>
              <a:off x="3403200" y="4257520"/>
              <a:ext cx="145080" cy="9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E9AD5E8-ADA5-41CF-8420-4E638BAFF4B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85560" y="4239880"/>
                <a:ext cx="180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C42E61D-B183-4055-95A4-DA95C8BBE566}"/>
                  </a:ext>
                </a:extLst>
              </p14:cNvPr>
              <p14:cNvContentPartPr/>
              <p14:nvPr/>
            </p14:nvContentPartPr>
            <p14:xfrm>
              <a:off x="3423720" y="4338160"/>
              <a:ext cx="8244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C42E61D-B183-4055-95A4-DA95C8BBE56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405720" y="4320160"/>
                <a:ext cx="118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9294C3B-0ABF-48EC-B31F-5499D7E883F1}"/>
                  </a:ext>
                </a:extLst>
              </p14:cNvPr>
              <p14:cNvContentPartPr/>
              <p14:nvPr/>
            </p14:nvContentPartPr>
            <p14:xfrm>
              <a:off x="3637200" y="4238440"/>
              <a:ext cx="324720" cy="191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9294C3B-0ABF-48EC-B31F-5499D7E883F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619200" y="4220440"/>
                <a:ext cx="3603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936E56D-AB80-4C05-832B-808AA52BA837}"/>
                  </a:ext>
                </a:extLst>
              </p14:cNvPr>
              <p14:cNvContentPartPr/>
              <p14:nvPr/>
            </p14:nvContentPartPr>
            <p14:xfrm>
              <a:off x="4193400" y="4195600"/>
              <a:ext cx="189000" cy="273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936E56D-AB80-4C05-832B-808AA52BA83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75760" y="4177960"/>
                <a:ext cx="2246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82C46FD-D163-4D21-B828-04C358F3611B}"/>
                  </a:ext>
                </a:extLst>
              </p14:cNvPr>
              <p14:cNvContentPartPr/>
              <p14:nvPr/>
            </p14:nvContentPartPr>
            <p14:xfrm>
              <a:off x="4559880" y="4316920"/>
              <a:ext cx="186120" cy="171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82C46FD-D163-4D21-B828-04C358F3611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541880" y="4298920"/>
                <a:ext cx="2217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C7DF447-0244-478E-BA85-7668EA0E9E33}"/>
                  </a:ext>
                </a:extLst>
              </p14:cNvPr>
              <p14:cNvContentPartPr/>
              <p14:nvPr/>
            </p14:nvContentPartPr>
            <p14:xfrm>
              <a:off x="4852200" y="4293520"/>
              <a:ext cx="75600" cy="165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C7DF447-0244-478E-BA85-7668EA0E9E3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34200" y="4275520"/>
                <a:ext cx="1112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2567BD6-CE2F-430B-9EDC-A21921596B96}"/>
                  </a:ext>
                </a:extLst>
              </p14:cNvPr>
              <p14:cNvContentPartPr/>
              <p14:nvPr/>
            </p14:nvContentPartPr>
            <p14:xfrm>
              <a:off x="5049120" y="4216120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2567BD6-CE2F-430B-9EDC-A21921596B9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031120" y="4198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872C7BF-8EDB-4CCB-B2B9-1718AE9D8A8A}"/>
                  </a:ext>
                </a:extLst>
              </p14:cNvPr>
              <p14:cNvContentPartPr/>
              <p14:nvPr/>
            </p14:nvContentPartPr>
            <p14:xfrm>
              <a:off x="5022480" y="4297480"/>
              <a:ext cx="531720" cy="177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872C7BF-8EDB-4CCB-B2B9-1718AE9D8A8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04828" y="4279480"/>
                <a:ext cx="567384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384C9-CE46-4C1C-AE2B-E762BAEBE6FE}"/>
                  </a:ext>
                </a:extLst>
              </p14:cNvPr>
              <p14:cNvContentPartPr/>
              <p14:nvPr/>
            </p14:nvContentPartPr>
            <p14:xfrm>
              <a:off x="5721240" y="4378480"/>
              <a:ext cx="113400" cy="4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384C9-CE46-4C1C-AE2B-E762BAEBE6F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03600" y="4360480"/>
                <a:ext cx="1490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5D693F6-0F9D-4DF9-902A-4C68C499D102}"/>
                  </a:ext>
                </a:extLst>
              </p14:cNvPr>
              <p14:cNvContentPartPr/>
              <p14:nvPr/>
            </p14:nvContentPartPr>
            <p14:xfrm>
              <a:off x="6339360" y="4246360"/>
              <a:ext cx="162360" cy="1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5D693F6-0F9D-4DF9-902A-4C68C499D10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321360" y="4228720"/>
                <a:ext cx="198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286B827-4F47-4DF4-830F-24E7E6230927}"/>
                  </a:ext>
                </a:extLst>
              </p14:cNvPr>
              <p14:cNvContentPartPr/>
              <p14:nvPr/>
            </p14:nvContentPartPr>
            <p14:xfrm>
              <a:off x="6369960" y="4329880"/>
              <a:ext cx="154080" cy="16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286B827-4F47-4DF4-830F-24E7E623092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52320" y="4312240"/>
                <a:ext cx="189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DB460C3-25EE-4FBF-8F48-E6266101CD77}"/>
                  </a:ext>
                </a:extLst>
              </p14:cNvPr>
              <p14:cNvContentPartPr/>
              <p14:nvPr/>
            </p14:nvContentPartPr>
            <p14:xfrm>
              <a:off x="6003480" y="4216120"/>
              <a:ext cx="213840" cy="285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DB460C3-25EE-4FBF-8F48-E6266101CD7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85810" y="4198120"/>
                <a:ext cx="24954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A46D13E-E8F7-4DE2-9D53-051808212B79}"/>
                  </a:ext>
                </a:extLst>
              </p14:cNvPr>
              <p14:cNvContentPartPr/>
              <p14:nvPr/>
            </p14:nvContentPartPr>
            <p14:xfrm>
              <a:off x="6715200" y="4196320"/>
              <a:ext cx="493920" cy="210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A46D13E-E8F7-4DE2-9D53-051808212B7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697560" y="4178680"/>
                <a:ext cx="5295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4600FD0-C75D-483B-9CAB-CF22CF7AF8DF}"/>
                  </a:ext>
                </a:extLst>
              </p14:cNvPr>
              <p14:cNvContentPartPr/>
              <p14:nvPr/>
            </p14:nvContentPartPr>
            <p14:xfrm>
              <a:off x="2102520" y="4602040"/>
              <a:ext cx="311040" cy="312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4600FD0-C75D-483B-9CAB-CF22CF7AF8D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084880" y="4584040"/>
                <a:ext cx="34668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DDE023E-C363-4120-A254-1228C73C0BAC}"/>
                  </a:ext>
                </a:extLst>
              </p14:cNvPr>
              <p14:cNvContentPartPr/>
              <p14:nvPr/>
            </p14:nvContentPartPr>
            <p14:xfrm>
              <a:off x="3726480" y="4886440"/>
              <a:ext cx="23040" cy="79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DDE023E-C363-4120-A254-1228C73C0BA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708480" y="4868800"/>
                <a:ext cx="586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90D4B0B-14A2-4CAC-B63D-380272DD80CB}"/>
                  </a:ext>
                </a:extLst>
              </p14:cNvPr>
              <p14:cNvContentPartPr/>
              <p14:nvPr/>
            </p14:nvContentPartPr>
            <p14:xfrm>
              <a:off x="3738360" y="4724080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90D4B0B-14A2-4CAC-B63D-380272DD80C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20720" y="4706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A7BECB4-0F0B-4828-8C0F-EF080E70A599}"/>
                  </a:ext>
                </a:extLst>
              </p14:cNvPr>
              <p14:cNvContentPartPr/>
              <p14:nvPr/>
            </p14:nvContentPartPr>
            <p14:xfrm>
              <a:off x="3850320" y="4845040"/>
              <a:ext cx="195120" cy="109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A7BECB4-0F0B-4828-8C0F-EF080E70A59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832320" y="4827400"/>
                <a:ext cx="2307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EBB2CA3-B929-4828-B0CD-A1DFD5DB1579}"/>
                  </a:ext>
                </a:extLst>
              </p14:cNvPr>
              <p14:cNvContentPartPr/>
              <p14:nvPr/>
            </p14:nvContentPartPr>
            <p14:xfrm>
              <a:off x="4161360" y="4825960"/>
              <a:ext cx="217080" cy="155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EBB2CA3-B929-4828-B0CD-A1DFD5DB157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143720" y="4807960"/>
                <a:ext cx="2527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F63BF61-F883-4A61-8BEC-A71EFBD7928E}"/>
                  </a:ext>
                </a:extLst>
              </p14:cNvPr>
              <p14:cNvContentPartPr/>
              <p14:nvPr/>
            </p14:nvContentPartPr>
            <p14:xfrm>
              <a:off x="4510560" y="4831720"/>
              <a:ext cx="218520" cy="24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F63BF61-F883-4A61-8BEC-A71EFBD7928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492920" y="4814080"/>
                <a:ext cx="2541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FF67474-5B1A-4576-8661-0A33CC440C77}"/>
                  </a:ext>
                </a:extLst>
              </p14:cNvPr>
              <p14:cNvContentPartPr/>
              <p14:nvPr/>
            </p14:nvContentPartPr>
            <p14:xfrm>
              <a:off x="4571760" y="4927120"/>
              <a:ext cx="194760" cy="2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FF67474-5B1A-4576-8661-0A33CC440C7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553760" y="4909120"/>
                <a:ext cx="2304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2D59255-5E56-4262-840F-C2D61FAB04EE}"/>
                  </a:ext>
                </a:extLst>
              </p14:cNvPr>
              <p14:cNvContentPartPr/>
              <p14:nvPr/>
            </p14:nvContentPartPr>
            <p14:xfrm>
              <a:off x="4906920" y="4707520"/>
              <a:ext cx="279720" cy="2905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2D59255-5E56-4262-840F-C2D61FAB04E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89280" y="4689520"/>
                <a:ext cx="31536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5BBC2A7-A03D-4967-A2A8-1F826865515E}"/>
                  </a:ext>
                </a:extLst>
              </p14:cNvPr>
              <p14:cNvContentPartPr/>
              <p14:nvPr/>
            </p14:nvContentPartPr>
            <p14:xfrm>
              <a:off x="3189720" y="4774840"/>
              <a:ext cx="445320" cy="203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5BBC2A7-A03D-4967-A2A8-1F826865515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172080" y="4756840"/>
                <a:ext cx="4809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A573A17-2001-4C9E-9BB9-96A7D4473666}"/>
                  </a:ext>
                </a:extLst>
              </p14:cNvPr>
              <p14:cNvContentPartPr/>
              <p14:nvPr/>
            </p14:nvContentPartPr>
            <p14:xfrm>
              <a:off x="5587680" y="4724080"/>
              <a:ext cx="313920" cy="267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A573A17-2001-4C9E-9BB9-96A7D447366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570020" y="4706080"/>
                <a:ext cx="349601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C3FFA50-C39B-41E2-AA38-3BFCF433A625}"/>
                  </a:ext>
                </a:extLst>
              </p14:cNvPr>
              <p14:cNvContentPartPr/>
              <p14:nvPr/>
            </p14:nvContentPartPr>
            <p14:xfrm>
              <a:off x="6644280" y="4683400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C3FFA50-C39B-41E2-AA38-3BFCF433A62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626280" y="4665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DA0D7D6-2F5D-4D35-ABBC-C581FD513E59}"/>
                  </a:ext>
                </a:extLst>
              </p14:cNvPr>
              <p14:cNvContentPartPr/>
              <p14:nvPr/>
            </p14:nvContentPartPr>
            <p14:xfrm>
              <a:off x="7008960" y="4825960"/>
              <a:ext cx="156240" cy="1602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DA0D7D6-2F5D-4D35-ABBC-C581FD513E5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991320" y="4807960"/>
                <a:ext cx="1918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87B2F75-8B2F-44E0-BAED-F136F7ABE6D4}"/>
                  </a:ext>
                </a:extLst>
              </p14:cNvPr>
              <p14:cNvContentPartPr/>
              <p14:nvPr/>
            </p14:nvContentPartPr>
            <p14:xfrm>
              <a:off x="6373200" y="4764760"/>
              <a:ext cx="505440" cy="2340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87B2F75-8B2F-44E0-BAED-F136F7ABE6D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355560" y="4746760"/>
                <a:ext cx="54108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AD58852-D38E-46FB-AB51-F837EFE8C28D}"/>
                  </a:ext>
                </a:extLst>
              </p14:cNvPr>
              <p14:cNvContentPartPr/>
              <p14:nvPr/>
            </p14:nvContentPartPr>
            <p14:xfrm>
              <a:off x="7365720" y="4815160"/>
              <a:ext cx="132120" cy="11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AD58852-D38E-46FB-AB51-F837EFE8C28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348080" y="4797160"/>
                <a:ext cx="167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1DF4BD8-6845-49BD-8575-519C0FECD3F0}"/>
                  </a:ext>
                </a:extLst>
              </p14:cNvPr>
              <p14:cNvContentPartPr/>
              <p14:nvPr/>
            </p14:nvContentPartPr>
            <p14:xfrm>
              <a:off x="7395960" y="4896880"/>
              <a:ext cx="143280" cy="6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1DF4BD8-6845-49BD-8575-519C0FECD3F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378320" y="4878880"/>
                <a:ext cx="1789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7C72EEA-419E-4218-80BF-354123B3842D}"/>
                  </a:ext>
                </a:extLst>
              </p14:cNvPr>
              <p14:cNvContentPartPr/>
              <p14:nvPr/>
            </p14:nvContentPartPr>
            <p14:xfrm>
              <a:off x="7782240" y="4865920"/>
              <a:ext cx="487800" cy="20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7C72EEA-419E-4218-80BF-354123B3842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764600" y="4848280"/>
                <a:ext cx="523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D25CECA-0478-4A52-90DB-401958A82DB5}"/>
                  </a:ext>
                </a:extLst>
              </p14:cNvPr>
              <p14:cNvContentPartPr/>
              <p14:nvPr/>
            </p14:nvContentPartPr>
            <p14:xfrm>
              <a:off x="7776120" y="4551280"/>
              <a:ext cx="278280" cy="2646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D25CECA-0478-4A52-90DB-401958A82DB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758480" y="4533280"/>
                <a:ext cx="3139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DE96B2A-E409-42B5-89A6-96437C5279A1}"/>
                  </a:ext>
                </a:extLst>
              </p14:cNvPr>
              <p14:cNvContentPartPr/>
              <p14:nvPr/>
            </p14:nvContentPartPr>
            <p14:xfrm>
              <a:off x="7792320" y="5000920"/>
              <a:ext cx="527400" cy="4154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DE96B2A-E409-42B5-89A6-96437C5279A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774680" y="4982920"/>
                <a:ext cx="56304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ACDDCB4-B953-4715-82B0-A3EB75E7079E}"/>
                  </a:ext>
                </a:extLst>
              </p14:cNvPr>
              <p14:cNvContentPartPr/>
              <p14:nvPr/>
            </p14:nvContentPartPr>
            <p14:xfrm>
              <a:off x="1015680" y="5272360"/>
              <a:ext cx="785520" cy="406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ACDDCB4-B953-4715-82B0-A3EB75E7079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97688" y="5254704"/>
                <a:ext cx="821144" cy="442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BADBE7D-00F9-424A-8943-9F955950C4F0}"/>
                  </a:ext>
                </a:extLst>
              </p14:cNvPr>
              <p14:cNvContentPartPr/>
              <p14:nvPr/>
            </p14:nvContentPartPr>
            <p14:xfrm>
              <a:off x="2498880" y="5429320"/>
              <a:ext cx="131760" cy="26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BADBE7D-00F9-424A-8943-9F955950C4F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481240" y="5411680"/>
                <a:ext cx="1674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2CE5B9C-1063-4D73-B178-781F81592FE8}"/>
                  </a:ext>
                </a:extLst>
              </p14:cNvPr>
              <p14:cNvContentPartPr/>
              <p14:nvPr/>
            </p14:nvContentPartPr>
            <p14:xfrm>
              <a:off x="2539560" y="5532640"/>
              <a:ext cx="78840" cy="144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2CE5B9C-1063-4D73-B178-781F81592FE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521920" y="5515000"/>
                <a:ext cx="1144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B6478A9-6824-4740-B60A-46F3F6C63AF5}"/>
                  </a:ext>
                </a:extLst>
              </p14:cNvPr>
              <p14:cNvContentPartPr/>
              <p14:nvPr/>
            </p14:nvContentPartPr>
            <p14:xfrm>
              <a:off x="2980560" y="5496280"/>
              <a:ext cx="86760" cy="126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B6478A9-6824-4740-B60A-46F3F6C63AF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962560" y="5478640"/>
                <a:ext cx="1224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65D9AE0-5E59-4F98-822D-212A3123D6BC}"/>
                  </a:ext>
                </a:extLst>
              </p14:cNvPr>
              <p14:cNvContentPartPr/>
              <p14:nvPr/>
            </p14:nvContentPartPr>
            <p14:xfrm>
              <a:off x="2753040" y="5353720"/>
              <a:ext cx="154440" cy="254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65D9AE0-5E59-4F98-822D-212A3123D6B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735400" y="5336080"/>
                <a:ext cx="19008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5DFCE5D-CE52-4E9B-8CAC-59EB0C6C85C3}"/>
                  </a:ext>
                </a:extLst>
              </p14:cNvPr>
              <p14:cNvContentPartPr/>
              <p14:nvPr/>
            </p14:nvContentPartPr>
            <p14:xfrm>
              <a:off x="2153640" y="5308720"/>
              <a:ext cx="235800" cy="3420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5DFCE5D-CE52-4E9B-8CAC-59EB0C6C85C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136000" y="5290720"/>
                <a:ext cx="27144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FA490FD-9F65-4F70-A241-C0AD7849DD71}"/>
                  </a:ext>
                </a:extLst>
              </p14:cNvPr>
              <p14:cNvContentPartPr/>
              <p14:nvPr/>
            </p14:nvContentPartPr>
            <p14:xfrm>
              <a:off x="3159120" y="5324200"/>
              <a:ext cx="171720" cy="2217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FA490FD-9F65-4F70-A241-C0AD7849DD7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141120" y="5306200"/>
                <a:ext cx="20736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9C49F72-8DD6-4368-88EE-060AD2C6D46A}"/>
                  </a:ext>
                </a:extLst>
              </p14:cNvPr>
              <p14:cNvContentPartPr/>
              <p14:nvPr/>
            </p14:nvContentPartPr>
            <p14:xfrm>
              <a:off x="3555840" y="5404480"/>
              <a:ext cx="183600" cy="2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9C49F72-8DD6-4368-88EE-060AD2C6D46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537840" y="5386480"/>
                <a:ext cx="2192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462522B-EE9E-4C6F-AD25-167F40F9B9D1}"/>
                  </a:ext>
                </a:extLst>
              </p14:cNvPr>
              <p14:cNvContentPartPr/>
              <p14:nvPr/>
            </p14:nvContentPartPr>
            <p14:xfrm>
              <a:off x="3616680" y="5485840"/>
              <a:ext cx="13140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462522B-EE9E-4C6F-AD25-167F40F9B9D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599040" y="546820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A2C44AE-E59A-4DEE-B7A3-69BD287B0131}"/>
                  </a:ext>
                </a:extLst>
              </p14:cNvPr>
              <p14:cNvContentPartPr/>
              <p14:nvPr/>
            </p14:nvContentPartPr>
            <p14:xfrm>
              <a:off x="4054440" y="5364160"/>
              <a:ext cx="321120" cy="255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A2C44AE-E59A-4DEE-B7A3-69BD287B013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036800" y="5346520"/>
                <a:ext cx="3567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BA6A4C6-C881-48CF-9FBE-5D3BED8B69E2}"/>
                  </a:ext>
                </a:extLst>
              </p14:cNvPr>
              <p14:cNvContentPartPr/>
              <p14:nvPr/>
            </p14:nvContentPartPr>
            <p14:xfrm>
              <a:off x="5071800" y="5414920"/>
              <a:ext cx="780480" cy="1742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BA6A4C6-C881-48CF-9FBE-5D3BED8B69E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054160" y="5396920"/>
                <a:ext cx="8161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71414CA-8FDF-4589-8D4E-6301BFB8CE40}"/>
                  </a:ext>
                </a:extLst>
              </p14:cNvPr>
              <p14:cNvContentPartPr/>
              <p14:nvPr/>
            </p14:nvContentPartPr>
            <p14:xfrm>
              <a:off x="4482480" y="5406640"/>
              <a:ext cx="496440" cy="3942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71414CA-8FDF-4589-8D4E-6301BFB8CE4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464480" y="5388640"/>
                <a:ext cx="53208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D6C4BE7-ECFB-46D6-A8A0-9CB67DC28880}"/>
                  </a:ext>
                </a:extLst>
              </p14:cNvPr>
              <p14:cNvContentPartPr/>
              <p14:nvPr/>
            </p14:nvContentPartPr>
            <p14:xfrm>
              <a:off x="6156480" y="5404840"/>
              <a:ext cx="363240" cy="289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D6C4BE7-ECFB-46D6-A8A0-9CB67DC2888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138822" y="5387200"/>
                <a:ext cx="398915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56FFD06-408E-411B-92EB-894AB6F27ED1}"/>
                  </a:ext>
                </a:extLst>
              </p14:cNvPr>
              <p14:cNvContentPartPr/>
              <p14:nvPr/>
            </p14:nvContentPartPr>
            <p14:xfrm>
              <a:off x="1605000" y="5861680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56FFD06-408E-411B-92EB-894AB6F27ED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87000" y="5844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19B7FF4-F337-4C98-9F44-219995D4F5C1}"/>
                  </a:ext>
                </a:extLst>
              </p14:cNvPr>
              <p14:cNvContentPartPr/>
              <p14:nvPr/>
            </p14:nvContentPartPr>
            <p14:xfrm>
              <a:off x="1385040" y="5975080"/>
              <a:ext cx="1013040" cy="2113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19B7FF4-F337-4C98-9F44-219995D4F5C1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367400" y="5957080"/>
                <a:ext cx="10486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E9540FC2-E809-4952-ACE2-780D29DB30EB}"/>
                  </a:ext>
                </a:extLst>
              </p14:cNvPr>
              <p14:cNvContentPartPr/>
              <p14:nvPr/>
            </p14:nvContentPartPr>
            <p14:xfrm>
              <a:off x="2677080" y="5859160"/>
              <a:ext cx="1777680" cy="3502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E9540FC2-E809-4952-ACE2-780D29DB30E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659440" y="5841160"/>
                <a:ext cx="181332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DA2B1663-FF79-447E-98CE-C492FE4BABA8}"/>
                  </a:ext>
                </a:extLst>
              </p14:cNvPr>
              <p14:cNvContentPartPr/>
              <p14:nvPr/>
            </p14:nvContentPartPr>
            <p14:xfrm>
              <a:off x="3017280" y="6279280"/>
              <a:ext cx="651960" cy="3121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DA2B1663-FF79-447E-98CE-C492FE4BABA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999640" y="6261640"/>
                <a:ext cx="6876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655C6AF-7729-43C7-AC64-F57F1A981334}"/>
                  </a:ext>
                </a:extLst>
              </p14:cNvPr>
              <p14:cNvContentPartPr/>
              <p14:nvPr/>
            </p14:nvContentPartPr>
            <p14:xfrm>
              <a:off x="4663200" y="6004240"/>
              <a:ext cx="184680" cy="287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655C6AF-7729-43C7-AC64-F57F1A981334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645200" y="5986600"/>
                <a:ext cx="22032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0F2E7EB-175D-438F-ABA0-BD5E4EA5C65A}"/>
                  </a:ext>
                </a:extLst>
              </p14:cNvPr>
              <p14:cNvContentPartPr/>
              <p14:nvPr/>
            </p14:nvContentPartPr>
            <p14:xfrm>
              <a:off x="5282760" y="5922880"/>
              <a:ext cx="360" cy="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0F2E7EB-175D-438F-ABA0-BD5E4EA5C65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265120" y="5905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2121989-BEB6-49B1-882D-84BEB68411F4}"/>
                  </a:ext>
                </a:extLst>
              </p14:cNvPr>
              <p14:cNvContentPartPr/>
              <p14:nvPr/>
            </p14:nvContentPartPr>
            <p14:xfrm>
              <a:off x="5049120" y="6286840"/>
              <a:ext cx="600480" cy="122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2121989-BEB6-49B1-882D-84BEB68411F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031120" y="6269200"/>
                <a:ext cx="6361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4ABA96C9-D650-4603-8444-435D8F799852}"/>
                  </a:ext>
                </a:extLst>
              </p14:cNvPr>
              <p14:cNvContentPartPr/>
              <p14:nvPr/>
            </p14:nvContentPartPr>
            <p14:xfrm>
              <a:off x="6014280" y="6248320"/>
              <a:ext cx="149760" cy="43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4ABA96C9-D650-4603-8444-435D8F79985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996640" y="6230320"/>
                <a:ext cx="1854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546F6FB-433D-4754-B313-FAEEA245C6A4}"/>
                  </a:ext>
                </a:extLst>
              </p14:cNvPr>
              <p14:cNvContentPartPr/>
              <p14:nvPr/>
            </p14:nvContentPartPr>
            <p14:xfrm>
              <a:off x="6044880" y="6339400"/>
              <a:ext cx="131400" cy="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546F6FB-433D-4754-B313-FAEEA245C6A4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026880" y="6321760"/>
                <a:ext cx="167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04BB261-D8D8-4314-B286-E9E9B08CA27C}"/>
                  </a:ext>
                </a:extLst>
              </p14:cNvPr>
              <p14:cNvContentPartPr/>
              <p14:nvPr/>
            </p14:nvContentPartPr>
            <p14:xfrm>
              <a:off x="5107800" y="6390160"/>
              <a:ext cx="770040" cy="1638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04BB261-D8D8-4314-B286-E9E9B08CA27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090152" y="6372520"/>
                <a:ext cx="805697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BBDBA2C-16C2-4C92-A99A-029A306FCDAA}"/>
                  </a:ext>
                </a:extLst>
              </p14:cNvPr>
              <p14:cNvContentPartPr/>
              <p14:nvPr/>
            </p14:nvContentPartPr>
            <p14:xfrm>
              <a:off x="5060640" y="6024760"/>
              <a:ext cx="692280" cy="163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BBDBA2C-16C2-4C92-A99A-029A306FCDA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043000" y="6006760"/>
                <a:ext cx="7279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738B3EF-9258-41E1-ABDC-05D0A7E084E7}"/>
                  </a:ext>
                </a:extLst>
              </p14:cNvPr>
              <p14:cNvContentPartPr/>
              <p14:nvPr/>
            </p14:nvContentPartPr>
            <p14:xfrm>
              <a:off x="6353040" y="6105760"/>
              <a:ext cx="342000" cy="288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738B3EF-9258-41E1-ABDC-05D0A7E084E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335059" y="6087760"/>
                <a:ext cx="377603" cy="32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67618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AE535FC-AB25-4212-AF78-1A27DBF58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4" t="8968" r="17410" b="86666"/>
          <a:stretch/>
        </p:blipFill>
        <p:spPr>
          <a:xfrm>
            <a:off x="304800" y="76200"/>
            <a:ext cx="8077200" cy="10096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56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7076" y="2308480"/>
                <a:ext cx="1528209" cy="21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14:cNvPr>
              <p14:cNvContentPartPr/>
              <p14:nvPr/>
            </p14:nvContentPartPr>
            <p14:xfrm>
              <a:off x="3947880" y="1368520"/>
              <a:ext cx="337320" cy="15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30240" y="1350520"/>
                <a:ext cx="3729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14:cNvPr>
              <p14:cNvContentPartPr/>
              <p14:nvPr/>
            </p14:nvContentPartPr>
            <p14:xfrm>
              <a:off x="4028520" y="1126600"/>
              <a:ext cx="237240" cy="82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10880" y="1108600"/>
                <a:ext cx="272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14:cNvPr>
              <p14:cNvContentPartPr/>
              <p14:nvPr/>
            </p14:nvContentPartPr>
            <p14:xfrm>
              <a:off x="4520640" y="1289680"/>
              <a:ext cx="154080" cy="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03000" y="1271680"/>
                <a:ext cx="189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14:cNvPr>
              <p14:cNvContentPartPr/>
              <p14:nvPr/>
            </p14:nvContentPartPr>
            <p14:xfrm>
              <a:off x="4520640" y="1381480"/>
              <a:ext cx="1436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03000" y="13634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14:cNvPr>
              <p14:cNvContentPartPr/>
              <p14:nvPr/>
            </p14:nvContentPartPr>
            <p14:xfrm>
              <a:off x="6034080" y="1198600"/>
              <a:ext cx="267480" cy="14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16440" y="1180600"/>
                <a:ext cx="3031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14:cNvPr>
              <p14:cNvContentPartPr/>
              <p14:nvPr/>
            </p14:nvContentPartPr>
            <p14:xfrm>
              <a:off x="4864080" y="1066480"/>
              <a:ext cx="1056960" cy="314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46434" y="1048501"/>
                <a:ext cx="1092612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14:cNvPr>
              <p14:cNvContentPartPr/>
              <p14:nvPr/>
            </p14:nvContentPartPr>
            <p14:xfrm>
              <a:off x="6481920" y="1048120"/>
              <a:ext cx="806040" cy="51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63920" y="1030120"/>
                <a:ext cx="8416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14:cNvPr>
              <p14:cNvContentPartPr/>
              <p14:nvPr/>
            </p14:nvContentPartPr>
            <p14:xfrm>
              <a:off x="7395960" y="1137400"/>
              <a:ext cx="909360" cy="19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77960" y="1119727"/>
                <a:ext cx="945000" cy="230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14:cNvPr>
              <p14:cNvContentPartPr/>
              <p14:nvPr/>
            </p14:nvContentPartPr>
            <p14:xfrm>
              <a:off x="6571920" y="2265280"/>
              <a:ext cx="16092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53920" y="2247640"/>
                <a:ext cx="1965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14:cNvPr>
              <p14:cNvContentPartPr/>
              <p14:nvPr/>
            </p14:nvContentPartPr>
            <p14:xfrm>
              <a:off x="6574440" y="2854600"/>
              <a:ext cx="172080" cy="167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56440" y="2836960"/>
                <a:ext cx="207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14:cNvPr>
              <p14:cNvContentPartPr/>
              <p14:nvPr/>
            </p14:nvContentPartPr>
            <p14:xfrm>
              <a:off x="4867320" y="2285800"/>
              <a:ext cx="1555920" cy="1217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49320" y="2267800"/>
                <a:ext cx="1591560" cy="12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14:cNvPr>
              <p14:cNvContentPartPr/>
              <p14:nvPr/>
            </p14:nvContentPartPr>
            <p14:xfrm>
              <a:off x="5021860" y="2528400"/>
              <a:ext cx="286560" cy="157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04220" y="2510760"/>
                <a:ext cx="3222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14:cNvPr>
              <p14:cNvContentPartPr/>
              <p14:nvPr/>
            </p14:nvContentPartPr>
            <p14:xfrm>
              <a:off x="4630900" y="2285760"/>
              <a:ext cx="143640" cy="209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12900" y="2267760"/>
                <a:ext cx="1792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B584B3A-81B2-4D26-9A8F-53F60D750BA7}"/>
                  </a:ext>
                </a:extLst>
              </p14:cNvPr>
              <p14:cNvContentPartPr/>
              <p14:nvPr/>
            </p14:nvContentPartPr>
            <p14:xfrm>
              <a:off x="4917000" y="3813280"/>
              <a:ext cx="11484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B584B3A-81B2-4D26-9A8F-53F60D750BA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99000" y="3795640"/>
                <a:ext cx="1504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AC794C-01EF-479D-962A-DCE2444DFCF9}"/>
                  </a:ext>
                </a:extLst>
              </p14:cNvPr>
              <p14:cNvContentPartPr/>
              <p14:nvPr/>
            </p14:nvContentPartPr>
            <p14:xfrm>
              <a:off x="4927440" y="3890320"/>
              <a:ext cx="15372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AC794C-01EF-479D-962A-DCE2444DFC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09440" y="387268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58B7F3-1271-4E4C-902A-95BF7216CA38}"/>
                  </a:ext>
                </a:extLst>
              </p14:cNvPr>
              <p14:cNvContentPartPr/>
              <p14:nvPr/>
            </p14:nvContentPartPr>
            <p14:xfrm>
              <a:off x="5221920" y="3738400"/>
              <a:ext cx="420480" cy="185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58B7F3-1271-4E4C-902A-95BF7216CA3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03920" y="3720400"/>
                <a:ext cx="4561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0584968-E0B2-4F7D-ACF2-E4E13D398A87}"/>
                  </a:ext>
                </a:extLst>
              </p14:cNvPr>
              <p14:cNvContentPartPr/>
              <p14:nvPr/>
            </p14:nvContentPartPr>
            <p14:xfrm>
              <a:off x="4127160" y="3677200"/>
              <a:ext cx="647280" cy="427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0584968-E0B2-4F7D-ACF2-E4E13D398A8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09520" y="3659560"/>
                <a:ext cx="68292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842C61A-E3D6-4DDA-BF92-5FF37220B29C}"/>
                  </a:ext>
                </a:extLst>
              </p14:cNvPr>
              <p14:cNvContentPartPr/>
              <p14:nvPr/>
            </p14:nvContentPartPr>
            <p14:xfrm>
              <a:off x="5923200" y="3718240"/>
              <a:ext cx="248040" cy="209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842C61A-E3D6-4DDA-BF92-5FF37220B29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05226" y="3700600"/>
                <a:ext cx="283628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4BB65E-5B57-446D-AE05-9A52DBF49B3A}"/>
                  </a:ext>
                </a:extLst>
              </p14:cNvPr>
              <p14:cNvContentPartPr/>
              <p14:nvPr/>
            </p14:nvContentPartPr>
            <p14:xfrm>
              <a:off x="6374280" y="3688720"/>
              <a:ext cx="178560" cy="233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4BB65E-5B57-446D-AE05-9A52DBF49B3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56316" y="3671053"/>
                <a:ext cx="214128" cy="26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BE01C94-7818-4DF8-8BDE-AFE5D04B45D6}"/>
                  </a:ext>
                </a:extLst>
              </p14:cNvPr>
              <p14:cNvContentPartPr/>
              <p14:nvPr/>
            </p14:nvContentPartPr>
            <p14:xfrm>
              <a:off x="6654720" y="3807160"/>
              <a:ext cx="125280" cy="23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BE01C94-7818-4DF8-8BDE-AFE5D04B45D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36720" y="3789160"/>
                <a:ext cx="1609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C844250-56BE-420E-8F72-5D016336034B}"/>
                  </a:ext>
                </a:extLst>
              </p14:cNvPr>
              <p14:cNvContentPartPr/>
              <p14:nvPr/>
            </p14:nvContentPartPr>
            <p14:xfrm>
              <a:off x="6887640" y="3720400"/>
              <a:ext cx="240840" cy="136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C844250-56BE-420E-8F72-5D016336034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69640" y="3702760"/>
                <a:ext cx="2764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B48BD3F-5C8C-4428-A702-06DCD13EAAC8}"/>
                  </a:ext>
                </a:extLst>
              </p14:cNvPr>
              <p14:cNvContentPartPr/>
              <p14:nvPr/>
            </p14:nvContentPartPr>
            <p14:xfrm>
              <a:off x="7212720" y="3715720"/>
              <a:ext cx="153360" cy="381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B48BD3F-5C8C-4428-A702-06DCD13EAAC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95080" y="3697720"/>
                <a:ext cx="18900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EA3E7F5-15D1-4EE8-9B67-541B301B04F1}"/>
                  </a:ext>
                </a:extLst>
              </p14:cNvPr>
              <p14:cNvContentPartPr/>
              <p14:nvPr/>
            </p14:nvContentPartPr>
            <p14:xfrm>
              <a:off x="7496400" y="3730120"/>
              <a:ext cx="93240" cy="122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EA3E7F5-15D1-4EE8-9B67-541B301B04F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78400" y="3712480"/>
                <a:ext cx="1288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1895225-C679-4419-A777-A170167F3066}"/>
                  </a:ext>
                </a:extLst>
              </p14:cNvPr>
              <p14:cNvContentPartPr/>
              <p14:nvPr/>
            </p14:nvContentPartPr>
            <p14:xfrm>
              <a:off x="7693680" y="3646960"/>
              <a:ext cx="589320" cy="185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1895225-C679-4419-A777-A170167F306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76040" y="3628925"/>
                <a:ext cx="624960" cy="221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92C35F-61B3-41EB-8EE9-AF9956B57E49}"/>
                  </a:ext>
                </a:extLst>
              </p14:cNvPr>
              <p14:cNvContentPartPr/>
              <p14:nvPr/>
            </p14:nvContentPartPr>
            <p14:xfrm>
              <a:off x="6664440" y="3713920"/>
              <a:ext cx="127440" cy="1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92C35F-61B3-41EB-8EE9-AF9956B57E4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46800" y="3696280"/>
                <a:ext cx="1630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3389A81-A79F-4286-AC8B-DFBC3B74D798}"/>
                  </a:ext>
                </a:extLst>
              </p14:cNvPr>
              <p14:cNvContentPartPr/>
              <p14:nvPr/>
            </p14:nvContentPartPr>
            <p14:xfrm>
              <a:off x="2653320" y="4206040"/>
              <a:ext cx="242280" cy="237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3389A81-A79F-4286-AC8B-DFBC3B74D79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35320" y="4188400"/>
                <a:ext cx="2779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FEC24CB-8FE0-4301-ACB6-B041C11B71A3}"/>
                  </a:ext>
                </a:extLst>
              </p14:cNvPr>
              <p14:cNvContentPartPr/>
              <p14:nvPr/>
            </p14:nvContentPartPr>
            <p14:xfrm>
              <a:off x="2987040" y="4223680"/>
              <a:ext cx="233280" cy="228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FEC24CB-8FE0-4301-ACB6-B041C11B71A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969068" y="4205680"/>
                <a:ext cx="268865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E9AD5E8-ADA5-41CF-8420-4E638BAFF4BA}"/>
                  </a:ext>
                </a:extLst>
              </p14:cNvPr>
              <p14:cNvContentPartPr/>
              <p14:nvPr/>
            </p14:nvContentPartPr>
            <p14:xfrm>
              <a:off x="3403200" y="4257520"/>
              <a:ext cx="145080" cy="9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E9AD5E8-ADA5-41CF-8420-4E638BAFF4B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85560" y="4239880"/>
                <a:ext cx="180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C42E61D-B183-4055-95A4-DA95C8BBE566}"/>
                  </a:ext>
                </a:extLst>
              </p14:cNvPr>
              <p14:cNvContentPartPr/>
              <p14:nvPr/>
            </p14:nvContentPartPr>
            <p14:xfrm>
              <a:off x="3423720" y="4338160"/>
              <a:ext cx="8244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C42E61D-B183-4055-95A4-DA95C8BBE56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405720" y="4320160"/>
                <a:ext cx="118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9294C3B-0ABF-48EC-B31F-5499D7E883F1}"/>
                  </a:ext>
                </a:extLst>
              </p14:cNvPr>
              <p14:cNvContentPartPr/>
              <p14:nvPr/>
            </p14:nvContentPartPr>
            <p14:xfrm>
              <a:off x="3637200" y="4238440"/>
              <a:ext cx="324720" cy="191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9294C3B-0ABF-48EC-B31F-5499D7E883F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619200" y="4220440"/>
                <a:ext cx="3603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936E56D-AB80-4C05-832B-808AA52BA837}"/>
                  </a:ext>
                </a:extLst>
              </p14:cNvPr>
              <p14:cNvContentPartPr/>
              <p14:nvPr/>
            </p14:nvContentPartPr>
            <p14:xfrm>
              <a:off x="4193400" y="4195600"/>
              <a:ext cx="189000" cy="273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936E56D-AB80-4C05-832B-808AA52BA83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75760" y="4177960"/>
                <a:ext cx="2246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82C46FD-D163-4D21-B828-04C358F3611B}"/>
                  </a:ext>
                </a:extLst>
              </p14:cNvPr>
              <p14:cNvContentPartPr/>
              <p14:nvPr/>
            </p14:nvContentPartPr>
            <p14:xfrm>
              <a:off x="4559880" y="4316920"/>
              <a:ext cx="186120" cy="171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82C46FD-D163-4D21-B828-04C358F3611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541880" y="4298920"/>
                <a:ext cx="2217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C7DF447-0244-478E-BA85-7668EA0E9E33}"/>
                  </a:ext>
                </a:extLst>
              </p14:cNvPr>
              <p14:cNvContentPartPr/>
              <p14:nvPr/>
            </p14:nvContentPartPr>
            <p14:xfrm>
              <a:off x="4852200" y="4293520"/>
              <a:ext cx="75600" cy="165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C7DF447-0244-478E-BA85-7668EA0E9E3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34200" y="4275520"/>
                <a:ext cx="1112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2567BD6-CE2F-430B-9EDC-A21921596B96}"/>
                  </a:ext>
                </a:extLst>
              </p14:cNvPr>
              <p14:cNvContentPartPr/>
              <p14:nvPr/>
            </p14:nvContentPartPr>
            <p14:xfrm>
              <a:off x="5049120" y="4216120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2567BD6-CE2F-430B-9EDC-A21921596B9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031120" y="4198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872C7BF-8EDB-4CCB-B2B9-1718AE9D8A8A}"/>
                  </a:ext>
                </a:extLst>
              </p14:cNvPr>
              <p14:cNvContentPartPr/>
              <p14:nvPr/>
            </p14:nvContentPartPr>
            <p14:xfrm>
              <a:off x="5022480" y="4297480"/>
              <a:ext cx="531720" cy="177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872C7BF-8EDB-4CCB-B2B9-1718AE9D8A8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04828" y="4279480"/>
                <a:ext cx="567384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384C9-CE46-4C1C-AE2B-E762BAEBE6FE}"/>
                  </a:ext>
                </a:extLst>
              </p14:cNvPr>
              <p14:cNvContentPartPr/>
              <p14:nvPr/>
            </p14:nvContentPartPr>
            <p14:xfrm>
              <a:off x="5721240" y="4378480"/>
              <a:ext cx="113400" cy="4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384C9-CE46-4C1C-AE2B-E762BAEBE6F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03600" y="4360480"/>
                <a:ext cx="1490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5D693F6-0F9D-4DF9-902A-4C68C499D102}"/>
                  </a:ext>
                </a:extLst>
              </p14:cNvPr>
              <p14:cNvContentPartPr/>
              <p14:nvPr/>
            </p14:nvContentPartPr>
            <p14:xfrm>
              <a:off x="6339360" y="4246360"/>
              <a:ext cx="162360" cy="1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5D693F6-0F9D-4DF9-902A-4C68C499D10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321360" y="4228720"/>
                <a:ext cx="198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286B827-4F47-4DF4-830F-24E7E6230927}"/>
                  </a:ext>
                </a:extLst>
              </p14:cNvPr>
              <p14:cNvContentPartPr/>
              <p14:nvPr/>
            </p14:nvContentPartPr>
            <p14:xfrm>
              <a:off x="6369960" y="4329880"/>
              <a:ext cx="154080" cy="16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286B827-4F47-4DF4-830F-24E7E623092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52320" y="4312240"/>
                <a:ext cx="189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DB460C3-25EE-4FBF-8F48-E6266101CD77}"/>
                  </a:ext>
                </a:extLst>
              </p14:cNvPr>
              <p14:cNvContentPartPr/>
              <p14:nvPr/>
            </p14:nvContentPartPr>
            <p14:xfrm>
              <a:off x="6003480" y="4216120"/>
              <a:ext cx="213840" cy="285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DB460C3-25EE-4FBF-8F48-E6266101CD7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85810" y="4198120"/>
                <a:ext cx="24954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A46D13E-E8F7-4DE2-9D53-051808212B79}"/>
                  </a:ext>
                </a:extLst>
              </p14:cNvPr>
              <p14:cNvContentPartPr/>
              <p14:nvPr/>
            </p14:nvContentPartPr>
            <p14:xfrm>
              <a:off x="6715200" y="4196320"/>
              <a:ext cx="493920" cy="210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A46D13E-E8F7-4DE2-9D53-051808212B7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697560" y="4178680"/>
                <a:ext cx="5295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4600FD0-C75D-483B-9CAB-CF22CF7AF8DF}"/>
                  </a:ext>
                </a:extLst>
              </p14:cNvPr>
              <p14:cNvContentPartPr/>
              <p14:nvPr/>
            </p14:nvContentPartPr>
            <p14:xfrm>
              <a:off x="2102520" y="4602040"/>
              <a:ext cx="311040" cy="312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4600FD0-C75D-483B-9CAB-CF22CF7AF8D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084880" y="4584040"/>
                <a:ext cx="34668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DDE023E-C363-4120-A254-1228C73C0BAC}"/>
                  </a:ext>
                </a:extLst>
              </p14:cNvPr>
              <p14:cNvContentPartPr/>
              <p14:nvPr/>
            </p14:nvContentPartPr>
            <p14:xfrm>
              <a:off x="3726480" y="4886440"/>
              <a:ext cx="23040" cy="79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DDE023E-C363-4120-A254-1228C73C0BA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708480" y="4868800"/>
                <a:ext cx="586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90D4B0B-14A2-4CAC-B63D-380272DD80CB}"/>
                  </a:ext>
                </a:extLst>
              </p14:cNvPr>
              <p14:cNvContentPartPr/>
              <p14:nvPr/>
            </p14:nvContentPartPr>
            <p14:xfrm>
              <a:off x="3738360" y="4724080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90D4B0B-14A2-4CAC-B63D-380272DD80C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20720" y="47060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A7BECB4-0F0B-4828-8C0F-EF080E70A599}"/>
                  </a:ext>
                </a:extLst>
              </p14:cNvPr>
              <p14:cNvContentPartPr/>
              <p14:nvPr/>
            </p14:nvContentPartPr>
            <p14:xfrm>
              <a:off x="3850320" y="4845040"/>
              <a:ext cx="195120" cy="109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A7BECB4-0F0B-4828-8C0F-EF080E70A59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832320" y="4827400"/>
                <a:ext cx="2307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EBB2CA3-B929-4828-B0CD-A1DFD5DB1579}"/>
                  </a:ext>
                </a:extLst>
              </p14:cNvPr>
              <p14:cNvContentPartPr/>
              <p14:nvPr/>
            </p14:nvContentPartPr>
            <p14:xfrm>
              <a:off x="4161360" y="4825960"/>
              <a:ext cx="217080" cy="155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EBB2CA3-B929-4828-B0CD-A1DFD5DB157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143720" y="4807960"/>
                <a:ext cx="2527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F63BF61-F883-4A61-8BEC-A71EFBD7928E}"/>
                  </a:ext>
                </a:extLst>
              </p14:cNvPr>
              <p14:cNvContentPartPr/>
              <p14:nvPr/>
            </p14:nvContentPartPr>
            <p14:xfrm>
              <a:off x="4510560" y="4831720"/>
              <a:ext cx="218520" cy="24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F63BF61-F883-4A61-8BEC-A71EFBD7928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492920" y="4814080"/>
                <a:ext cx="2541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FF67474-5B1A-4576-8661-0A33CC440C77}"/>
                  </a:ext>
                </a:extLst>
              </p14:cNvPr>
              <p14:cNvContentPartPr/>
              <p14:nvPr/>
            </p14:nvContentPartPr>
            <p14:xfrm>
              <a:off x="4571760" y="4927120"/>
              <a:ext cx="194760" cy="2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FF67474-5B1A-4576-8661-0A33CC440C7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553760" y="4909120"/>
                <a:ext cx="2304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2D59255-5E56-4262-840F-C2D61FAB04EE}"/>
                  </a:ext>
                </a:extLst>
              </p14:cNvPr>
              <p14:cNvContentPartPr/>
              <p14:nvPr/>
            </p14:nvContentPartPr>
            <p14:xfrm>
              <a:off x="4906920" y="4707520"/>
              <a:ext cx="279720" cy="2905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2D59255-5E56-4262-840F-C2D61FAB04E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89280" y="4689520"/>
                <a:ext cx="31536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5BBC2A7-A03D-4967-A2A8-1F826865515E}"/>
                  </a:ext>
                </a:extLst>
              </p14:cNvPr>
              <p14:cNvContentPartPr/>
              <p14:nvPr/>
            </p14:nvContentPartPr>
            <p14:xfrm>
              <a:off x="3189720" y="4774840"/>
              <a:ext cx="445320" cy="203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5BBC2A7-A03D-4967-A2A8-1F826865515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172080" y="4756840"/>
                <a:ext cx="4809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A573A17-2001-4C9E-9BB9-96A7D4473666}"/>
                  </a:ext>
                </a:extLst>
              </p14:cNvPr>
              <p14:cNvContentPartPr/>
              <p14:nvPr/>
            </p14:nvContentPartPr>
            <p14:xfrm>
              <a:off x="5587680" y="4724080"/>
              <a:ext cx="313920" cy="267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A573A17-2001-4C9E-9BB9-96A7D447366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570020" y="4706080"/>
                <a:ext cx="349601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C3FFA50-C39B-41E2-AA38-3BFCF433A625}"/>
                  </a:ext>
                </a:extLst>
              </p14:cNvPr>
              <p14:cNvContentPartPr/>
              <p14:nvPr/>
            </p14:nvContentPartPr>
            <p14:xfrm>
              <a:off x="6644280" y="4683400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C3FFA50-C39B-41E2-AA38-3BFCF433A62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626280" y="46654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DA0D7D6-2F5D-4D35-ABBC-C581FD513E59}"/>
                  </a:ext>
                </a:extLst>
              </p14:cNvPr>
              <p14:cNvContentPartPr/>
              <p14:nvPr/>
            </p14:nvContentPartPr>
            <p14:xfrm>
              <a:off x="7008960" y="4825960"/>
              <a:ext cx="156240" cy="1602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DA0D7D6-2F5D-4D35-ABBC-C581FD513E5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991320" y="4807960"/>
                <a:ext cx="1918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87B2F75-8B2F-44E0-BAED-F136F7ABE6D4}"/>
                  </a:ext>
                </a:extLst>
              </p14:cNvPr>
              <p14:cNvContentPartPr/>
              <p14:nvPr/>
            </p14:nvContentPartPr>
            <p14:xfrm>
              <a:off x="6373200" y="4764760"/>
              <a:ext cx="505440" cy="2340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87B2F75-8B2F-44E0-BAED-F136F7ABE6D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355560" y="4746760"/>
                <a:ext cx="54108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AD58852-D38E-46FB-AB51-F837EFE8C28D}"/>
                  </a:ext>
                </a:extLst>
              </p14:cNvPr>
              <p14:cNvContentPartPr/>
              <p14:nvPr/>
            </p14:nvContentPartPr>
            <p14:xfrm>
              <a:off x="7365720" y="4815160"/>
              <a:ext cx="132120" cy="11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AD58852-D38E-46FB-AB51-F837EFE8C28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348080" y="4797160"/>
                <a:ext cx="167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1DF4BD8-6845-49BD-8575-519C0FECD3F0}"/>
                  </a:ext>
                </a:extLst>
              </p14:cNvPr>
              <p14:cNvContentPartPr/>
              <p14:nvPr/>
            </p14:nvContentPartPr>
            <p14:xfrm>
              <a:off x="7395960" y="4896880"/>
              <a:ext cx="143280" cy="6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1DF4BD8-6845-49BD-8575-519C0FECD3F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378320" y="4878880"/>
                <a:ext cx="1789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7C72EEA-419E-4218-80BF-354123B3842D}"/>
                  </a:ext>
                </a:extLst>
              </p14:cNvPr>
              <p14:cNvContentPartPr/>
              <p14:nvPr/>
            </p14:nvContentPartPr>
            <p14:xfrm>
              <a:off x="7782240" y="4865920"/>
              <a:ext cx="487800" cy="20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7C72EEA-419E-4218-80BF-354123B3842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764600" y="4848280"/>
                <a:ext cx="523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D25CECA-0478-4A52-90DB-401958A82DB5}"/>
                  </a:ext>
                </a:extLst>
              </p14:cNvPr>
              <p14:cNvContentPartPr/>
              <p14:nvPr/>
            </p14:nvContentPartPr>
            <p14:xfrm>
              <a:off x="7776120" y="4551280"/>
              <a:ext cx="278280" cy="2646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D25CECA-0478-4A52-90DB-401958A82DB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758480" y="4533280"/>
                <a:ext cx="3139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DE96B2A-E409-42B5-89A6-96437C5279A1}"/>
                  </a:ext>
                </a:extLst>
              </p14:cNvPr>
              <p14:cNvContentPartPr/>
              <p14:nvPr/>
            </p14:nvContentPartPr>
            <p14:xfrm>
              <a:off x="7792320" y="5000920"/>
              <a:ext cx="527400" cy="4154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DE96B2A-E409-42B5-89A6-96437C5279A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774680" y="4982920"/>
                <a:ext cx="56304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ACDDCB4-B953-4715-82B0-A3EB75E7079E}"/>
                  </a:ext>
                </a:extLst>
              </p14:cNvPr>
              <p14:cNvContentPartPr/>
              <p14:nvPr/>
            </p14:nvContentPartPr>
            <p14:xfrm>
              <a:off x="1015680" y="5272360"/>
              <a:ext cx="785520" cy="406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ACDDCB4-B953-4715-82B0-A3EB75E7079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97688" y="5254704"/>
                <a:ext cx="821144" cy="442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BADBE7D-00F9-424A-8943-9F955950C4F0}"/>
                  </a:ext>
                </a:extLst>
              </p14:cNvPr>
              <p14:cNvContentPartPr/>
              <p14:nvPr/>
            </p14:nvContentPartPr>
            <p14:xfrm>
              <a:off x="2498880" y="5429320"/>
              <a:ext cx="131760" cy="26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BADBE7D-00F9-424A-8943-9F955950C4F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481240" y="5411680"/>
                <a:ext cx="1674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2CE5B9C-1063-4D73-B178-781F81592FE8}"/>
                  </a:ext>
                </a:extLst>
              </p14:cNvPr>
              <p14:cNvContentPartPr/>
              <p14:nvPr/>
            </p14:nvContentPartPr>
            <p14:xfrm>
              <a:off x="2539560" y="5532640"/>
              <a:ext cx="78840" cy="144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2CE5B9C-1063-4D73-B178-781F81592FE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521920" y="5515000"/>
                <a:ext cx="1144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B6478A9-6824-4740-B60A-46F3F6C63AF5}"/>
                  </a:ext>
                </a:extLst>
              </p14:cNvPr>
              <p14:cNvContentPartPr/>
              <p14:nvPr/>
            </p14:nvContentPartPr>
            <p14:xfrm>
              <a:off x="2980560" y="5496280"/>
              <a:ext cx="86760" cy="126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B6478A9-6824-4740-B60A-46F3F6C63AF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962560" y="5478640"/>
                <a:ext cx="1224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65D9AE0-5E59-4F98-822D-212A3123D6BC}"/>
                  </a:ext>
                </a:extLst>
              </p14:cNvPr>
              <p14:cNvContentPartPr/>
              <p14:nvPr/>
            </p14:nvContentPartPr>
            <p14:xfrm>
              <a:off x="2753040" y="5353720"/>
              <a:ext cx="154440" cy="254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65D9AE0-5E59-4F98-822D-212A3123D6B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735400" y="5336080"/>
                <a:ext cx="19008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5DFCE5D-CE52-4E9B-8CAC-59EB0C6C85C3}"/>
                  </a:ext>
                </a:extLst>
              </p14:cNvPr>
              <p14:cNvContentPartPr/>
              <p14:nvPr/>
            </p14:nvContentPartPr>
            <p14:xfrm>
              <a:off x="2153640" y="5308720"/>
              <a:ext cx="235800" cy="3420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5DFCE5D-CE52-4E9B-8CAC-59EB0C6C85C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136000" y="5290720"/>
                <a:ext cx="27144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FA490FD-9F65-4F70-A241-C0AD7849DD71}"/>
                  </a:ext>
                </a:extLst>
              </p14:cNvPr>
              <p14:cNvContentPartPr/>
              <p14:nvPr/>
            </p14:nvContentPartPr>
            <p14:xfrm>
              <a:off x="3159120" y="5324200"/>
              <a:ext cx="171720" cy="2217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FA490FD-9F65-4F70-A241-C0AD7849DD7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141120" y="5306200"/>
                <a:ext cx="20736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9C49F72-8DD6-4368-88EE-060AD2C6D46A}"/>
                  </a:ext>
                </a:extLst>
              </p14:cNvPr>
              <p14:cNvContentPartPr/>
              <p14:nvPr/>
            </p14:nvContentPartPr>
            <p14:xfrm>
              <a:off x="3555840" y="5404480"/>
              <a:ext cx="183600" cy="2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9C49F72-8DD6-4368-88EE-060AD2C6D46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537840" y="5386480"/>
                <a:ext cx="2192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462522B-EE9E-4C6F-AD25-167F40F9B9D1}"/>
                  </a:ext>
                </a:extLst>
              </p14:cNvPr>
              <p14:cNvContentPartPr/>
              <p14:nvPr/>
            </p14:nvContentPartPr>
            <p14:xfrm>
              <a:off x="3616680" y="5485840"/>
              <a:ext cx="131400" cy="1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462522B-EE9E-4C6F-AD25-167F40F9B9D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599040" y="546820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A2C44AE-E59A-4DEE-B7A3-69BD287B0131}"/>
                  </a:ext>
                </a:extLst>
              </p14:cNvPr>
              <p14:cNvContentPartPr/>
              <p14:nvPr/>
            </p14:nvContentPartPr>
            <p14:xfrm>
              <a:off x="4054440" y="5364160"/>
              <a:ext cx="321120" cy="255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A2C44AE-E59A-4DEE-B7A3-69BD287B013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036800" y="5346520"/>
                <a:ext cx="3567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BA6A4C6-C881-48CF-9FBE-5D3BED8B69E2}"/>
                  </a:ext>
                </a:extLst>
              </p14:cNvPr>
              <p14:cNvContentPartPr/>
              <p14:nvPr/>
            </p14:nvContentPartPr>
            <p14:xfrm>
              <a:off x="5071800" y="5414920"/>
              <a:ext cx="780480" cy="1742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BA6A4C6-C881-48CF-9FBE-5D3BED8B69E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054160" y="5396920"/>
                <a:ext cx="8161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71414CA-8FDF-4589-8D4E-6301BFB8CE40}"/>
                  </a:ext>
                </a:extLst>
              </p14:cNvPr>
              <p14:cNvContentPartPr/>
              <p14:nvPr/>
            </p14:nvContentPartPr>
            <p14:xfrm>
              <a:off x="4482480" y="5406640"/>
              <a:ext cx="496440" cy="3942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71414CA-8FDF-4589-8D4E-6301BFB8CE4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464480" y="5388640"/>
                <a:ext cx="53208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D6C4BE7-ECFB-46D6-A8A0-9CB67DC28880}"/>
                  </a:ext>
                </a:extLst>
              </p14:cNvPr>
              <p14:cNvContentPartPr/>
              <p14:nvPr/>
            </p14:nvContentPartPr>
            <p14:xfrm>
              <a:off x="6156480" y="5404840"/>
              <a:ext cx="363240" cy="289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D6C4BE7-ECFB-46D6-A8A0-9CB67DC2888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138822" y="5387200"/>
                <a:ext cx="398915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56FFD06-408E-411B-92EB-894AB6F27ED1}"/>
                  </a:ext>
                </a:extLst>
              </p14:cNvPr>
              <p14:cNvContentPartPr/>
              <p14:nvPr/>
            </p14:nvContentPartPr>
            <p14:xfrm>
              <a:off x="1605000" y="5861680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56FFD06-408E-411B-92EB-894AB6F27ED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87000" y="5844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19B7FF4-F337-4C98-9F44-219995D4F5C1}"/>
                  </a:ext>
                </a:extLst>
              </p14:cNvPr>
              <p14:cNvContentPartPr/>
              <p14:nvPr/>
            </p14:nvContentPartPr>
            <p14:xfrm>
              <a:off x="1385040" y="5975080"/>
              <a:ext cx="1013040" cy="2113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19B7FF4-F337-4C98-9F44-219995D4F5C1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367400" y="5957080"/>
                <a:ext cx="10486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E9540FC2-E809-4952-ACE2-780D29DB30EB}"/>
                  </a:ext>
                </a:extLst>
              </p14:cNvPr>
              <p14:cNvContentPartPr/>
              <p14:nvPr/>
            </p14:nvContentPartPr>
            <p14:xfrm>
              <a:off x="2677080" y="5859160"/>
              <a:ext cx="1777680" cy="3502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E9540FC2-E809-4952-ACE2-780D29DB30E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659440" y="5841160"/>
                <a:ext cx="181332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DA2B1663-FF79-447E-98CE-C492FE4BABA8}"/>
                  </a:ext>
                </a:extLst>
              </p14:cNvPr>
              <p14:cNvContentPartPr/>
              <p14:nvPr/>
            </p14:nvContentPartPr>
            <p14:xfrm>
              <a:off x="3017280" y="6279280"/>
              <a:ext cx="651960" cy="3121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DA2B1663-FF79-447E-98CE-C492FE4BABA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999640" y="6261640"/>
                <a:ext cx="6876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655C6AF-7729-43C7-AC64-F57F1A981334}"/>
                  </a:ext>
                </a:extLst>
              </p14:cNvPr>
              <p14:cNvContentPartPr/>
              <p14:nvPr/>
            </p14:nvContentPartPr>
            <p14:xfrm>
              <a:off x="4663200" y="6004240"/>
              <a:ext cx="184680" cy="287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655C6AF-7729-43C7-AC64-F57F1A981334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645200" y="5986600"/>
                <a:ext cx="22032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0F2E7EB-175D-438F-ABA0-BD5E4EA5C65A}"/>
                  </a:ext>
                </a:extLst>
              </p14:cNvPr>
              <p14:cNvContentPartPr/>
              <p14:nvPr/>
            </p14:nvContentPartPr>
            <p14:xfrm>
              <a:off x="5282760" y="5922880"/>
              <a:ext cx="360" cy="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0F2E7EB-175D-438F-ABA0-BD5E4EA5C65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265120" y="5905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2121989-BEB6-49B1-882D-84BEB68411F4}"/>
                  </a:ext>
                </a:extLst>
              </p14:cNvPr>
              <p14:cNvContentPartPr/>
              <p14:nvPr/>
            </p14:nvContentPartPr>
            <p14:xfrm>
              <a:off x="5049120" y="6286840"/>
              <a:ext cx="600480" cy="122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2121989-BEB6-49B1-882D-84BEB68411F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031120" y="6269200"/>
                <a:ext cx="6361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4ABA96C9-D650-4603-8444-435D8F799852}"/>
                  </a:ext>
                </a:extLst>
              </p14:cNvPr>
              <p14:cNvContentPartPr/>
              <p14:nvPr/>
            </p14:nvContentPartPr>
            <p14:xfrm>
              <a:off x="6014280" y="6248320"/>
              <a:ext cx="149760" cy="43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4ABA96C9-D650-4603-8444-435D8F79985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996640" y="6230320"/>
                <a:ext cx="1854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546F6FB-433D-4754-B313-FAEEA245C6A4}"/>
                  </a:ext>
                </a:extLst>
              </p14:cNvPr>
              <p14:cNvContentPartPr/>
              <p14:nvPr/>
            </p14:nvContentPartPr>
            <p14:xfrm>
              <a:off x="6044880" y="6339400"/>
              <a:ext cx="131400" cy="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546F6FB-433D-4754-B313-FAEEA245C6A4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026880" y="6321760"/>
                <a:ext cx="167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04BB261-D8D8-4314-B286-E9E9B08CA27C}"/>
                  </a:ext>
                </a:extLst>
              </p14:cNvPr>
              <p14:cNvContentPartPr/>
              <p14:nvPr/>
            </p14:nvContentPartPr>
            <p14:xfrm>
              <a:off x="5107800" y="6390160"/>
              <a:ext cx="770040" cy="1638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04BB261-D8D8-4314-B286-E9E9B08CA27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090152" y="6372520"/>
                <a:ext cx="805697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BBDBA2C-16C2-4C92-A99A-029A306FCDAA}"/>
                  </a:ext>
                </a:extLst>
              </p14:cNvPr>
              <p14:cNvContentPartPr/>
              <p14:nvPr/>
            </p14:nvContentPartPr>
            <p14:xfrm>
              <a:off x="5060640" y="6024760"/>
              <a:ext cx="692280" cy="163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BBDBA2C-16C2-4C92-A99A-029A306FCDA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043000" y="6006760"/>
                <a:ext cx="7279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738B3EF-9258-41E1-ABDC-05D0A7E084E7}"/>
                  </a:ext>
                </a:extLst>
              </p14:cNvPr>
              <p14:cNvContentPartPr/>
              <p14:nvPr/>
            </p14:nvContentPartPr>
            <p14:xfrm>
              <a:off x="6353040" y="6105760"/>
              <a:ext cx="342000" cy="288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738B3EF-9258-41E1-ABDC-05D0A7E084E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335059" y="6087760"/>
                <a:ext cx="377603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1B6EC01-FC7E-4DC2-92C3-5BC0C866569C}"/>
                  </a:ext>
                </a:extLst>
              </p14:cNvPr>
              <p14:cNvContentPartPr/>
              <p14:nvPr/>
            </p14:nvContentPartPr>
            <p14:xfrm>
              <a:off x="6898440" y="6116200"/>
              <a:ext cx="172800" cy="254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1B6EC01-FC7E-4DC2-92C3-5BC0C866569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880440" y="6098200"/>
                <a:ext cx="2084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110C2B2-90BD-43C8-9FB3-0D9BB2C596C5}"/>
                  </a:ext>
                </a:extLst>
              </p14:cNvPr>
              <p14:cNvContentPartPr/>
              <p14:nvPr/>
            </p14:nvContentPartPr>
            <p14:xfrm>
              <a:off x="7253400" y="6136360"/>
              <a:ext cx="179640" cy="206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110C2B2-90BD-43C8-9FB3-0D9BB2C596C5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235760" y="6118720"/>
                <a:ext cx="2152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872FD93-DE91-413F-BF15-FF1B330EFF41}"/>
                  </a:ext>
                </a:extLst>
              </p14:cNvPr>
              <p14:cNvContentPartPr/>
              <p14:nvPr/>
            </p14:nvContentPartPr>
            <p14:xfrm>
              <a:off x="7558680" y="6217360"/>
              <a:ext cx="146160" cy="216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872FD93-DE91-413F-BF15-FF1B330EFF4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540680" y="6199720"/>
                <a:ext cx="1818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5333FB9-DC1A-4C87-B0BD-E34E1DA7461F}"/>
                  </a:ext>
                </a:extLst>
              </p14:cNvPr>
              <p14:cNvContentPartPr/>
              <p14:nvPr/>
            </p14:nvContentPartPr>
            <p14:xfrm>
              <a:off x="7568760" y="6308800"/>
              <a:ext cx="94680" cy="100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5333FB9-DC1A-4C87-B0BD-E34E1DA7461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551120" y="6291160"/>
                <a:ext cx="1303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B27837EA-28CD-4443-816D-1679063849B0}"/>
                  </a:ext>
                </a:extLst>
              </p14:cNvPr>
              <p14:cNvContentPartPr/>
              <p14:nvPr/>
            </p14:nvContentPartPr>
            <p14:xfrm>
              <a:off x="7802400" y="5984080"/>
              <a:ext cx="1244520" cy="5839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B27837EA-28CD-4443-816D-1679063849B0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784400" y="5966091"/>
                <a:ext cx="1280160" cy="619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EA3E460-05E3-4253-BB56-AFDBD842ECA3}"/>
                  </a:ext>
                </a:extLst>
              </p14:cNvPr>
              <p14:cNvContentPartPr/>
              <p14:nvPr/>
            </p14:nvContentPartPr>
            <p14:xfrm>
              <a:off x="7045320" y="5749360"/>
              <a:ext cx="2042280" cy="1046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EA3E460-05E3-4253-BB56-AFDBD842ECA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027320" y="5713360"/>
                <a:ext cx="2077920" cy="111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41637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99C006D-D31F-4C04-BF7E-D81DEDF5B1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21" t="15111" r="18862" b="81562"/>
          <a:stretch/>
        </p:blipFill>
        <p:spPr>
          <a:xfrm>
            <a:off x="174465" y="76200"/>
            <a:ext cx="8512335" cy="838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21A30ED-AA5B-4509-B830-A1401FD29259}"/>
                  </a:ext>
                </a:extLst>
              </p14:cNvPr>
              <p14:cNvContentPartPr/>
              <p14:nvPr/>
            </p14:nvContentPartPr>
            <p14:xfrm>
              <a:off x="7298760" y="446920"/>
              <a:ext cx="1472400" cy="132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21A30ED-AA5B-4509-B830-A1401FD292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81120" y="411280"/>
                <a:ext cx="150804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E1A458B-CBA8-48D0-9B42-6764FCD64F5D}"/>
                  </a:ext>
                </a:extLst>
              </p14:cNvPr>
              <p14:cNvContentPartPr/>
              <p14:nvPr/>
            </p14:nvContentPartPr>
            <p14:xfrm>
              <a:off x="58800" y="822040"/>
              <a:ext cx="2108160" cy="244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E1A458B-CBA8-48D0-9B42-6764FCD64F5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160" y="786400"/>
                <a:ext cx="2143800" cy="31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476074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99C006D-D31F-4C04-BF7E-D81DEDF5B1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21" t="15111" r="18862" b="81562"/>
          <a:stretch/>
        </p:blipFill>
        <p:spPr>
          <a:xfrm>
            <a:off x="174465" y="76200"/>
            <a:ext cx="8512335" cy="838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21A30ED-AA5B-4509-B830-A1401FD29259}"/>
                  </a:ext>
                </a:extLst>
              </p14:cNvPr>
              <p14:cNvContentPartPr/>
              <p14:nvPr/>
            </p14:nvContentPartPr>
            <p14:xfrm>
              <a:off x="7298760" y="446920"/>
              <a:ext cx="1472400" cy="132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21A30ED-AA5B-4509-B830-A1401FD292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81120" y="411280"/>
                <a:ext cx="150804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E1A458B-CBA8-48D0-9B42-6764FCD64F5D}"/>
                  </a:ext>
                </a:extLst>
              </p14:cNvPr>
              <p14:cNvContentPartPr/>
              <p14:nvPr/>
            </p14:nvContentPartPr>
            <p14:xfrm>
              <a:off x="58800" y="822040"/>
              <a:ext cx="2108160" cy="244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E1A458B-CBA8-48D0-9B42-6764FCD64F5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160" y="786400"/>
                <a:ext cx="214380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CDEBF79-8326-48A4-B270-2A210ECE4794}"/>
                  </a:ext>
                </a:extLst>
              </p14:cNvPr>
              <p14:cNvContentPartPr/>
              <p14:nvPr/>
            </p14:nvContentPartPr>
            <p14:xfrm>
              <a:off x="3789120" y="794320"/>
              <a:ext cx="4717080" cy="45064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CDEBF79-8326-48A4-B270-2A210ECE479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1480" y="776320"/>
                <a:ext cx="4752720" cy="454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144082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99C006D-D31F-4C04-BF7E-D81DEDF5B1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21" t="15111" r="18862" b="81562"/>
          <a:stretch/>
        </p:blipFill>
        <p:spPr>
          <a:xfrm>
            <a:off x="174465" y="76200"/>
            <a:ext cx="8512335" cy="838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21A30ED-AA5B-4509-B830-A1401FD29259}"/>
                  </a:ext>
                </a:extLst>
              </p14:cNvPr>
              <p14:cNvContentPartPr/>
              <p14:nvPr/>
            </p14:nvContentPartPr>
            <p14:xfrm>
              <a:off x="7298760" y="446920"/>
              <a:ext cx="1472400" cy="132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21A30ED-AA5B-4509-B830-A1401FD292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81120" y="411280"/>
                <a:ext cx="150804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E1A458B-CBA8-48D0-9B42-6764FCD64F5D}"/>
                  </a:ext>
                </a:extLst>
              </p14:cNvPr>
              <p14:cNvContentPartPr/>
              <p14:nvPr/>
            </p14:nvContentPartPr>
            <p14:xfrm>
              <a:off x="58800" y="822040"/>
              <a:ext cx="2108160" cy="244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E1A458B-CBA8-48D0-9B42-6764FCD64F5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160" y="786400"/>
                <a:ext cx="214380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CDEBF79-8326-48A4-B270-2A210ECE4794}"/>
                  </a:ext>
                </a:extLst>
              </p14:cNvPr>
              <p14:cNvContentPartPr/>
              <p14:nvPr/>
            </p14:nvContentPartPr>
            <p14:xfrm>
              <a:off x="3789120" y="794320"/>
              <a:ext cx="4717080" cy="45064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CDEBF79-8326-48A4-B270-2A210ECE479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1480" y="776320"/>
                <a:ext cx="4752720" cy="45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9217627-147B-4AD5-BF74-2B04417AE166}"/>
                  </a:ext>
                </a:extLst>
              </p14:cNvPr>
              <p14:cNvContentPartPr/>
              <p14:nvPr/>
            </p14:nvContentPartPr>
            <p14:xfrm>
              <a:off x="1199280" y="4307560"/>
              <a:ext cx="2989440" cy="1676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9217627-147B-4AD5-BF74-2B04417AE16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81280" y="4289560"/>
                <a:ext cx="3025080" cy="171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610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9FFF4BE-A658-4093-92B5-189BEBD5DA1F}"/>
                  </a:ext>
                </a:extLst>
              </p14:cNvPr>
              <p14:cNvContentPartPr/>
              <p14:nvPr/>
            </p14:nvContentPartPr>
            <p14:xfrm>
              <a:off x="397200" y="925160"/>
              <a:ext cx="956880" cy="483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9FFF4BE-A658-4093-92B5-189BEBD5DA1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88560" y="916160"/>
                <a:ext cx="9745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583337B-804F-4137-B550-1399CC7B91CE}"/>
                  </a:ext>
                </a:extLst>
              </p14:cNvPr>
              <p14:cNvContentPartPr/>
              <p14:nvPr/>
            </p14:nvContentPartPr>
            <p14:xfrm>
              <a:off x="2189640" y="1156280"/>
              <a:ext cx="174600" cy="25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583337B-804F-4137-B550-1399CC7B91C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180640" y="1147640"/>
                <a:ext cx="1922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924EA56-F742-4615-971E-3B4E55C9911B}"/>
                  </a:ext>
                </a:extLst>
              </p14:cNvPr>
              <p14:cNvContentPartPr/>
              <p14:nvPr/>
            </p14:nvContentPartPr>
            <p14:xfrm>
              <a:off x="2178840" y="1252040"/>
              <a:ext cx="181800" cy="21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924EA56-F742-4615-971E-3B4E55C9911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170200" y="1243400"/>
                <a:ext cx="1994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6AF7D-FDBC-4B15-86A3-2BE18D12C905}"/>
                  </a:ext>
                </a:extLst>
              </p14:cNvPr>
              <p14:cNvContentPartPr/>
              <p14:nvPr/>
            </p14:nvContentPartPr>
            <p14:xfrm>
              <a:off x="2196840" y="1355720"/>
              <a:ext cx="168840" cy="23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6AF7D-FDBC-4B15-86A3-2BE18D12C90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187840" y="1346720"/>
                <a:ext cx="186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28EA2D9-96D2-456E-A5D9-E1983A6C89D8}"/>
                  </a:ext>
                </a:extLst>
              </p14:cNvPr>
              <p14:cNvContentPartPr/>
              <p14:nvPr/>
            </p14:nvContentPartPr>
            <p14:xfrm>
              <a:off x="1737480" y="1070600"/>
              <a:ext cx="255960" cy="435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28EA2D9-96D2-456E-A5D9-E1983A6C89D8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728852" y="1061600"/>
                <a:ext cx="273575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3CB26F3-7D90-4713-B33E-BE641A801D07}"/>
                  </a:ext>
                </a:extLst>
              </p14:cNvPr>
              <p14:cNvContentPartPr/>
              <p14:nvPr/>
            </p14:nvContentPartPr>
            <p14:xfrm>
              <a:off x="2518680" y="1015520"/>
              <a:ext cx="230400" cy="486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3CB26F3-7D90-4713-B33E-BE641A801D0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510040" y="1006520"/>
                <a:ext cx="24804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64EDF8E-E765-490A-A74D-7A1D39A5CFF3}"/>
                  </a:ext>
                </a:extLst>
              </p14:cNvPr>
              <p14:cNvContentPartPr/>
              <p14:nvPr/>
            </p14:nvContentPartPr>
            <p14:xfrm>
              <a:off x="2585280" y="1264280"/>
              <a:ext cx="195840" cy="119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64EDF8E-E765-490A-A74D-7A1D39A5CFF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576280" y="1255280"/>
                <a:ext cx="2134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D5CF42C-06B1-486C-B977-828D417A8F63}"/>
                  </a:ext>
                </a:extLst>
              </p14:cNvPr>
              <p14:cNvContentPartPr/>
              <p14:nvPr/>
            </p14:nvContentPartPr>
            <p14:xfrm>
              <a:off x="2850240" y="1330160"/>
              <a:ext cx="107280" cy="137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D5CF42C-06B1-486C-B977-828D417A8F6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841240" y="1321520"/>
                <a:ext cx="1249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EDD17BD-6E91-43A7-86BB-7879CE7C9D6D}"/>
                  </a:ext>
                </a:extLst>
              </p14:cNvPr>
              <p14:cNvContentPartPr/>
              <p14:nvPr/>
            </p14:nvContentPartPr>
            <p14:xfrm>
              <a:off x="3079560" y="1285520"/>
              <a:ext cx="463320" cy="189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EDD17BD-6E91-43A7-86BB-7879CE7C9D6D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070560" y="1276880"/>
                <a:ext cx="4809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86FAB7C-0F80-4024-933D-6D3D48BFD3E5}"/>
                  </a:ext>
                </a:extLst>
              </p14:cNvPr>
              <p14:cNvContentPartPr/>
              <p14:nvPr/>
            </p14:nvContentPartPr>
            <p14:xfrm>
              <a:off x="3806760" y="1037840"/>
              <a:ext cx="218160" cy="443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86FAB7C-0F80-4024-933D-6D3D48BFD3E5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797760" y="1029200"/>
                <a:ext cx="23580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BCA16C5-0710-4950-B9E8-AD04135D63A9}"/>
                  </a:ext>
                </a:extLst>
              </p14:cNvPr>
              <p14:cNvContentPartPr/>
              <p14:nvPr/>
            </p14:nvContentPartPr>
            <p14:xfrm>
              <a:off x="4101600" y="1313240"/>
              <a:ext cx="129960" cy="126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BCA16C5-0710-4950-B9E8-AD04135D63A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092600" y="1304240"/>
                <a:ext cx="1476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D332BDB-0AF3-44A3-A34B-65E87E67F682}"/>
                  </a:ext>
                </a:extLst>
              </p14:cNvPr>
              <p14:cNvContentPartPr/>
              <p14:nvPr/>
            </p14:nvContentPartPr>
            <p14:xfrm>
              <a:off x="4298160" y="1289480"/>
              <a:ext cx="166680" cy="159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D332BDB-0AF3-44A3-A34B-65E87E67F68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289520" y="1280840"/>
                <a:ext cx="1843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AE7DF27-5E80-4E60-84B3-D12639A16375}"/>
                  </a:ext>
                </a:extLst>
              </p14:cNvPr>
              <p14:cNvContentPartPr/>
              <p14:nvPr/>
            </p14:nvContentPartPr>
            <p14:xfrm>
              <a:off x="5284200" y="1109480"/>
              <a:ext cx="183240" cy="535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AE7DF27-5E80-4E60-84B3-D12639A1637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275560" y="1100840"/>
                <a:ext cx="2008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E252A67-6655-4510-8061-C2F8E19FDB90}"/>
                  </a:ext>
                </a:extLst>
              </p14:cNvPr>
              <p14:cNvContentPartPr/>
              <p14:nvPr/>
            </p14:nvContentPartPr>
            <p14:xfrm>
              <a:off x="4666080" y="1085000"/>
              <a:ext cx="325080" cy="352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E252A67-6655-4510-8061-C2F8E19FDB90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657080" y="1076360"/>
                <a:ext cx="3427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9477039-500B-46D0-81D6-423B469A1C19}"/>
                  </a:ext>
                </a:extLst>
              </p14:cNvPr>
              <p14:cNvContentPartPr/>
              <p14:nvPr/>
            </p14:nvContentPartPr>
            <p14:xfrm>
              <a:off x="6231360" y="1310360"/>
              <a:ext cx="1080" cy="92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9477039-500B-46D0-81D6-423B469A1C1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222720" y="1301720"/>
                <a:ext cx="187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7484C30-338C-4253-882E-3B1FFF15825E}"/>
                  </a:ext>
                </a:extLst>
              </p14:cNvPr>
              <p14:cNvContentPartPr/>
              <p14:nvPr/>
            </p14:nvContentPartPr>
            <p14:xfrm>
              <a:off x="6202200" y="1237640"/>
              <a:ext cx="24120" cy="12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7484C30-338C-4253-882E-3B1FFF15825E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193560" y="1228640"/>
                <a:ext cx="417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9CBACAD-963D-46E2-A09F-3B9EE257DDD3}"/>
                  </a:ext>
                </a:extLst>
              </p14:cNvPr>
              <p14:cNvContentPartPr/>
              <p14:nvPr/>
            </p14:nvContentPartPr>
            <p14:xfrm>
              <a:off x="6324240" y="1294520"/>
              <a:ext cx="326520" cy="145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9CBACAD-963D-46E2-A09F-3B9EE257DDD3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315240" y="1285880"/>
                <a:ext cx="3441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6246694-C5A0-46B0-9D06-00EAF19AAD53}"/>
                  </a:ext>
                </a:extLst>
              </p14:cNvPr>
              <p14:cNvContentPartPr/>
              <p14:nvPr/>
            </p14:nvContentPartPr>
            <p14:xfrm>
              <a:off x="5550960" y="1117040"/>
              <a:ext cx="589320" cy="3434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6246694-C5A0-46B0-9D06-00EAF19AAD53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541965" y="1108040"/>
                <a:ext cx="606949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BFF62B6-9DF5-4BC3-8B54-B8C51AC5BFD0}"/>
                  </a:ext>
                </a:extLst>
              </p14:cNvPr>
              <p14:cNvContentPartPr/>
              <p14:nvPr/>
            </p14:nvContentPartPr>
            <p14:xfrm>
              <a:off x="329160" y="243880"/>
              <a:ext cx="1810800" cy="6238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BFF62B6-9DF5-4BC3-8B54-B8C51AC5BFD0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20160" y="234880"/>
                <a:ext cx="182844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7826A9A-70D1-44DB-837F-91B8CD4A50C9}"/>
                  </a:ext>
                </a:extLst>
              </p14:cNvPr>
              <p14:cNvContentPartPr/>
              <p14:nvPr/>
            </p14:nvContentPartPr>
            <p14:xfrm>
              <a:off x="3110980" y="202800"/>
              <a:ext cx="99720" cy="102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7826A9A-70D1-44DB-837F-91B8CD4A50C9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102340" y="194160"/>
                <a:ext cx="1173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6B4EF39-108E-42FC-88EE-B0B379678DAB}"/>
                  </a:ext>
                </a:extLst>
              </p14:cNvPr>
              <p14:cNvContentPartPr/>
              <p14:nvPr/>
            </p14:nvContentPartPr>
            <p14:xfrm>
              <a:off x="2770780" y="203160"/>
              <a:ext cx="271440" cy="123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6B4EF39-108E-42FC-88EE-B0B379678DA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761780" y="194520"/>
                <a:ext cx="2890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B5EA69C-196D-4B2F-AAE4-138D399E74D4}"/>
                  </a:ext>
                </a:extLst>
              </p14:cNvPr>
              <p14:cNvContentPartPr/>
              <p14:nvPr/>
            </p14:nvContentPartPr>
            <p14:xfrm>
              <a:off x="3729820" y="234480"/>
              <a:ext cx="16560" cy="72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B5EA69C-196D-4B2F-AAE4-138D399E74D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721180" y="225840"/>
                <a:ext cx="342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102EE5E-18E9-47E3-BE2D-1B61ACB46750}"/>
                  </a:ext>
                </a:extLst>
              </p14:cNvPr>
              <p14:cNvContentPartPr/>
              <p14:nvPr/>
            </p14:nvContentPartPr>
            <p14:xfrm>
              <a:off x="3730540" y="161760"/>
              <a:ext cx="15840" cy="57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102EE5E-18E9-47E3-BE2D-1B61ACB46750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721900" y="153120"/>
                <a:ext cx="334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BF44A3B-8C60-4812-B934-3167D415DAFB}"/>
                  </a:ext>
                </a:extLst>
              </p14:cNvPr>
              <p14:cNvContentPartPr/>
              <p14:nvPr/>
            </p14:nvContentPartPr>
            <p14:xfrm>
              <a:off x="4395100" y="122520"/>
              <a:ext cx="156960" cy="396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BF44A3B-8C60-4812-B934-3167D415DAF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386460" y="113880"/>
                <a:ext cx="17460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3CCBF1F-E0C6-4082-8BD9-017AD2B6EF35}"/>
                  </a:ext>
                </a:extLst>
              </p14:cNvPr>
              <p14:cNvContentPartPr/>
              <p14:nvPr/>
            </p14:nvContentPartPr>
            <p14:xfrm>
              <a:off x="3809740" y="120360"/>
              <a:ext cx="407520" cy="191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3CCBF1F-E0C6-4082-8BD9-017AD2B6EF3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801100" y="111360"/>
                <a:ext cx="4251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249A3A4-28BA-4AF9-923A-3B00978EBE27}"/>
                  </a:ext>
                </a:extLst>
              </p14:cNvPr>
              <p14:cNvContentPartPr/>
              <p14:nvPr/>
            </p14:nvContentPartPr>
            <p14:xfrm>
              <a:off x="3274780" y="100200"/>
              <a:ext cx="394560" cy="3819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249A3A4-28BA-4AF9-923A-3B00978EBE2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266140" y="91200"/>
                <a:ext cx="41220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116E818-9BE8-4C23-B6A4-2DDB59370A2D}"/>
                  </a:ext>
                </a:extLst>
              </p14:cNvPr>
              <p14:cNvContentPartPr/>
              <p14:nvPr/>
            </p14:nvContentPartPr>
            <p14:xfrm>
              <a:off x="6497860" y="199920"/>
              <a:ext cx="258120" cy="91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116E818-9BE8-4C23-B6A4-2DDB59370A2D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489208" y="191280"/>
                <a:ext cx="275785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6913282-4044-448D-A9B4-070D75EAC9AF}"/>
                  </a:ext>
                </a:extLst>
              </p14:cNvPr>
              <p14:cNvContentPartPr/>
              <p14:nvPr/>
            </p14:nvContentPartPr>
            <p14:xfrm>
              <a:off x="6228940" y="145920"/>
              <a:ext cx="197640" cy="1670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6913282-4044-448D-A9B4-070D75EAC9AF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220284" y="136920"/>
                <a:ext cx="215312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1E72717-92B8-4220-A34B-CB99DB37F6D2}"/>
                  </a:ext>
                </a:extLst>
              </p14:cNvPr>
              <p14:cNvContentPartPr/>
              <p14:nvPr/>
            </p14:nvContentPartPr>
            <p14:xfrm>
              <a:off x="5702980" y="107040"/>
              <a:ext cx="450000" cy="3322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1E72717-92B8-4220-A34B-CB99DB37F6D2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694333" y="98400"/>
                <a:ext cx="467654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06FA55B-9585-48E5-BC70-5A214CCC0D44}"/>
                  </a:ext>
                </a:extLst>
              </p14:cNvPr>
              <p14:cNvContentPartPr/>
              <p14:nvPr/>
            </p14:nvContentPartPr>
            <p14:xfrm>
              <a:off x="5396980" y="171120"/>
              <a:ext cx="133200" cy="777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06FA55B-9585-48E5-BC70-5A214CCC0D44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388340" y="162440"/>
                <a:ext cx="150840" cy="95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9B2BBA5-401E-480D-AE7C-8824A22E31F4}"/>
                  </a:ext>
                </a:extLst>
              </p14:cNvPr>
              <p14:cNvContentPartPr/>
              <p14:nvPr/>
            </p14:nvContentPartPr>
            <p14:xfrm>
              <a:off x="4791100" y="96960"/>
              <a:ext cx="531360" cy="214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9B2BBA5-401E-480D-AE7C-8824A22E31F4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782106" y="87960"/>
                <a:ext cx="548988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54B1D55-5A34-4D43-B3D7-79284E1FD464}"/>
                  </a:ext>
                </a:extLst>
              </p14:cNvPr>
              <p14:cNvContentPartPr/>
              <p14:nvPr/>
            </p14:nvContentPartPr>
            <p14:xfrm>
              <a:off x="7056580" y="152040"/>
              <a:ext cx="62280" cy="191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54B1D55-5A34-4D43-B3D7-79284E1FD46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047580" y="143040"/>
                <a:ext cx="799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2E978BF-033D-4D62-A9E6-48C8BB8A8453}"/>
                  </a:ext>
                </a:extLst>
              </p14:cNvPr>
              <p14:cNvContentPartPr/>
              <p14:nvPr/>
            </p14:nvContentPartPr>
            <p14:xfrm>
              <a:off x="7099060" y="147360"/>
              <a:ext cx="86760" cy="175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2E978BF-033D-4D62-A9E6-48C8BB8A8453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090060" y="138360"/>
                <a:ext cx="1044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F1EEE83-E245-40DC-BFC7-1EA53EBD0215}"/>
                  </a:ext>
                </a:extLst>
              </p14:cNvPr>
              <p14:cNvContentPartPr/>
              <p14:nvPr/>
            </p14:nvContentPartPr>
            <p14:xfrm>
              <a:off x="7253500" y="233400"/>
              <a:ext cx="48960" cy="77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F1EEE83-E245-40DC-BFC7-1EA53EBD0215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244860" y="224400"/>
                <a:ext cx="666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704298A-DEBE-4676-9856-311334273C19}"/>
                  </a:ext>
                </a:extLst>
              </p14:cNvPr>
              <p14:cNvContentPartPr/>
              <p14:nvPr/>
            </p14:nvContentPartPr>
            <p14:xfrm>
              <a:off x="6902140" y="171120"/>
              <a:ext cx="96480" cy="6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704298A-DEBE-4676-9856-311334273C19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893500" y="162480"/>
                <a:ext cx="11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C386C40-BD36-4CA0-BE50-75030632C801}"/>
                  </a:ext>
                </a:extLst>
              </p14:cNvPr>
              <p14:cNvContentPartPr/>
              <p14:nvPr/>
            </p14:nvContentPartPr>
            <p14:xfrm>
              <a:off x="6895660" y="215760"/>
              <a:ext cx="88560" cy="68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C386C40-BD36-4CA0-BE50-75030632C801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887020" y="206760"/>
                <a:ext cx="1062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4F41B70-90C1-4EB4-924D-BA68CD515136}"/>
                  </a:ext>
                </a:extLst>
              </p14:cNvPr>
              <p14:cNvContentPartPr/>
              <p14:nvPr/>
            </p14:nvContentPartPr>
            <p14:xfrm>
              <a:off x="6902140" y="266520"/>
              <a:ext cx="94680" cy="133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4F41B70-90C1-4EB4-924D-BA68CD515136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893500" y="257520"/>
                <a:ext cx="1123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76C47D1-D8DF-4005-9353-7CEEF9BF0798}"/>
                  </a:ext>
                </a:extLst>
              </p14:cNvPr>
              <p14:cNvContentPartPr/>
              <p14:nvPr/>
            </p14:nvContentPartPr>
            <p14:xfrm>
              <a:off x="2777260" y="549120"/>
              <a:ext cx="93240" cy="147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76C47D1-D8DF-4005-9353-7CEEF9BF079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768260" y="540120"/>
                <a:ext cx="1108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9D60AAC-11D8-4B62-B72A-2167F290F3E5}"/>
                  </a:ext>
                </a:extLst>
              </p14:cNvPr>
              <p14:cNvContentPartPr/>
              <p14:nvPr/>
            </p14:nvContentPartPr>
            <p14:xfrm>
              <a:off x="2933140" y="567120"/>
              <a:ext cx="96120" cy="107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9D60AAC-11D8-4B62-B72A-2167F290F3E5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924140" y="558480"/>
                <a:ext cx="1137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5C23B3E-CC7F-47C4-A797-77EE83C61AA3}"/>
                  </a:ext>
                </a:extLst>
              </p14:cNvPr>
              <p14:cNvContentPartPr/>
              <p14:nvPr/>
            </p14:nvContentPartPr>
            <p14:xfrm>
              <a:off x="3054100" y="464520"/>
              <a:ext cx="337680" cy="3528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5C23B3E-CC7F-47C4-A797-77EE83C61AA3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3045100" y="455880"/>
                <a:ext cx="3553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B059D29-297B-4C04-97BE-AEA5A7EBA122}"/>
                  </a:ext>
                </a:extLst>
              </p14:cNvPr>
              <p14:cNvContentPartPr/>
              <p14:nvPr/>
            </p14:nvContentPartPr>
            <p14:xfrm>
              <a:off x="3441820" y="603120"/>
              <a:ext cx="6120" cy="63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B059D29-297B-4C04-97BE-AEA5A7EBA122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3433180" y="594120"/>
                <a:ext cx="237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21A5602-2568-4EAF-83BE-12C0AAB7C7A9}"/>
                  </a:ext>
                </a:extLst>
              </p14:cNvPr>
              <p14:cNvContentPartPr/>
              <p14:nvPr/>
            </p14:nvContentPartPr>
            <p14:xfrm>
              <a:off x="3454060" y="545880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21A5602-2568-4EAF-83BE-12C0AAB7C7A9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3445420" y="536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718889C-5CB2-4897-82B6-C1030353ABDD}"/>
                  </a:ext>
                </a:extLst>
              </p14:cNvPr>
              <p14:cNvContentPartPr/>
              <p14:nvPr/>
            </p14:nvContentPartPr>
            <p14:xfrm>
              <a:off x="3487540" y="590160"/>
              <a:ext cx="70200" cy="820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718889C-5CB2-4897-82B6-C1030353ABDD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3478900" y="581520"/>
                <a:ext cx="878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41342A5-76A6-46B6-8ABD-62C4BC85D9A4}"/>
                  </a:ext>
                </a:extLst>
              </p14:cNvPr>
              <p14:cNvContentPartPr/>
              <p14:nvPr/>
            </p14:nvContentPartPr>
            <p14:xfrm>
              <a:off x="3647020" y="596640"/>
              <a:ext cx="10800" cy="522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41342A5-76A6-46B6-8ABD-62C4BC85D9A4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3638020" y="588000"/>
                <a:ext cx="284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0F274E0-C295-4926-9750-B78F5513E4E7}"/>
                  </a:ext>
                </a:extLst>
              </p14:cNvPr>
              <p14:cNvContentPartPr/>
              <p14:nvPr/>
            </p14:nvContentPartPr>
            <p14:xfrm>
              <a:off x="3657460" y="533280"/>
              <a:ext cx="360" cy="2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0F274E0-C295-4926-9750-B78F5513E4E7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3648460" y="524280"/>
                <a:ext cx="18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42563C7-F26F-4591-8D00-4A2D14B6EE0F}"/>
                  </a:ext>
                </a:extLst>
              </p14:cNvPr>
              <p14:cNvContentPartPr/>
              <p14:nvPr/>
            </p14:nvContentPartPr>
            <p14:xfrm>
              <a:off x="3707860" y="554520"/>
              <a:ext cx="87120" cy="81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42563C7-F26F-4591-8D00-4A2D14B6EE0F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699220" y="545520"/>
                <a:ext cx="1047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0FFA0C1-16CC-4687-AA71-1C878E5AB785}"/>
                  </a:ext>
                </a:extLst>
              </p14:cNvPr>
              <p14:cNvContentPartPr/>
              <p14:nvPr/>
            </p14:nvContentPartPr>
            <p14:xfrm>
              <a:off x="3835300" y="563520"/>
              <a:ext cx="126720" cy="78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0FFA0C1-16CC-4687-AA71-1C878E5AB785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3826300" y="554520"/>
                <a:ext cx="1443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48B79F6-D866-4ED1-84BE-EF790A5FF0AD}"/>
                  </a:ext>
                </a:extLst>
              </p14:cNvPr>
              <p14:cNvContentPartPr/>
              <p14:nvPr/>
            </p14:nvContentPartPr>
            <p14:xfrm>
              <a:off x="4044820" y="456960"/>
              <a:ext cx="19440" cy="1648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48B79F6-D866-4ED1-84BE-EF790A5FF0AD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035820" y="447960"/>
                <a:ext cx="370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EB1F3ED-6907-44FA-93FB-02B4D42A0E8C}"/>
                  </a:ext>
                </a:extLst>
              </p14:cNvPr>
              <p14:cNvContentPartPr/>
              <p14:nvPr/>
            </p14:nvContentPartPr>
            <p14:xfrm>
              <a:off x="4000180" y="539400"/>
              <a:ext cx="116280" cy="72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EB1F3ED-6907-44FA-93FB-02B4D42A0E8C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991180" y="530400"/>
                <a:ext cx="1339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276F0B6-234D-4D10-AB89-FB4CB68D7692}"/>
                  </a:ext>
                </a:extLst>
              </p14:cNvPr>
              <p14:cNvContentPartPr/>
              <p14:nvPr/>
            </p14:nvContentPartPr>
            <p14:xfrm>
              <a:off x="4300060" y="427800"/>
              <a:ext cx="196560" cy="390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276F0B6-234D-4D10-AB89-FB4CB68D7692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4291060" y="418800"/>
                <a:ext cx="21420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E3AB8A2-51C6-48FD-B439-488923EFF84E}"/>
                  </a:ext>
                </a:extLst>
              </p14:cNvPr>
              <p14:cNvContentPartPr/>
              <p14:nvPr/>
            </p14:nvContentPartPr>
            <p14:xfrm>
              <a:off x="4673020" y="459840"/>
              <a:ext cx="38880" cy="1969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E3AB8A2-51C6-48FD-B439-488923EFF84E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664020" y="451200"/>
                <a:ext cx="5652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6C7A250-3778-465E-A33C-4E7028B714EB}"/>
                  </a:ext>
                </a:extLst>
              </p14:cNvPr>
              <p14:cNvContentPartPr/>
              <p14:nvPr/>
            </p14:nvContentPartPr>
            <p14:xfrm>
              <a:off x="4718740" y="482160"/>
              <a:ext cx="63000" cy="1674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6C7A250-3778-465E-A33C-4E7028B714EB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709740" y="473520"/>
                <a:ext cx="806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DFF5D0F-FBD7-4A29-953C-96860FB70CF0}"/>
                  </a:ext>
                </a:extLst>
              </p14:cNvPr>
              <p14:cNvContentPartPr/>
              <p14:nvPr/>
            </p14:nvContentPartPr>
            <p14:xfrm>
              <a:off x="4847260" y="577560"/>
              <a:ext cx="4320" cy="30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DFF5D0F-FBD7-4A29-953C-96860FB70CF0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838260" y="568560"/>
                <a:ext cx="21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0C177D1-EE61-4F40-A6F1-295DB7F2DA7E}"/>
                  </a:ext>
                </a:extLst>
              </p14:cNvPr>
              <p14:cNvContentPartPr/>
              <p14:nvPr/>
            </p14:nvContentPartPr>
            <p14:xfrm>
              <a:off x="4838260" y="486120"/>
              <a:ext cx="2880" cy="28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0C177D1-EE61-4F40-A6F1-295DB7F2DA7E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829620" y="477480"/>
                <a:ext cx="20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F671CC2-046F-4E4B-9A1D-30230D9F8D63}"/>
                  </a:ext>
                </a:extLst>
              </p14:cNvPr>
              <p14:cNvContentPartPr/>
              <p14:nvPr/>
            </p14:nvContentPartPr>
            <p14:xfrm>
              <a:off x="4876420" y="557040"/>
              <a:ext cx="119160" cy="907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F671CC2-046F-4E4B-9A1D-30230D9F8D63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867780" y="548040"/>
                <a:ext cx="1368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061A9BC-CE2A-4392-A0E2-F8EBD6C90A83}"/>
                  </a:ext>
                </a:extLst>
              </p14:cNvPr>
              <p14:cNvContentPartPr/>
              <p14:nvPr/>
            </p14:nvContentPartPr>
            <p14:xfrm>
              <a:off x="5047780" y="407280"/>
              <a:ext cx="223920" cy="2199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061A9BC-CE2A-4392-A0E2-F8EBD6C90A83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5039140" y="398640"/>
                <a:ext cx="2415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3D66825-3764-488A-853A-A5F65F810F97}"/>
                  </a:ext>
                </a:extLst>
              </p14:cNvPr>
              <p14:cNvContentPartPr/>
              <p14:nvPr/>
            </p14:nvContentPartPr>
            <p14:xfrm>
              <a:off x="5193940" y="526800"/>
              <a:ext cx="133560" cy="61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3D66825-3764-488A-853A-A5F65F810F97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5185300" y="517800"/>
                <a:ext cx="1512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74D77C8-5FEF-42D8-8BFF-3743F4885802}"/>
                  </a:ext>
                </a:extLst>
              </p14:cNvPr>
              <p14:cNvContentPartPr/>
              <p14:nvPr/>
            </p14:nvContentPartPr>
            <p14:xfrm>
              <a:off x="5328580" y="564960"/>
              <a:ext cx="5400" cy="41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74D77C8-5FEF-42D8-8BFF-3743F4885802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5319940" y="555960"/>
                <a:ext cx="230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CE1BEE0-3209-4DB4-8B01-A880E7597F2A}"/>
                  </a:ext>
                </a:extLst>
              </p14:cNvPr>
              <p14:cNvContentPartPr/>
              <p14:nvPr/>
            </p14:nvContentPartPr>
            <p14:xfrm>
              <a:off x="5365300" y="495120"/>
              <a:ext cx="7920" cy="28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CE1BEE0-3209-4DB4-8B01-A880E7597F2A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5356660" y="486120"/>
                <a:ext cx="255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9B6BB14-199D-4457-BACD-5A6F731AB6CE}"/>
                  </a:ext>
                </a:extLst>
              </p14:cNvPr>
              <p14:cNvContentPartPr/>
              <p14:nvPr/>
            </p14:nvContentPartPr>
            <p14:xfrm>
              <a:off x="5399860" y="520320"/>
              <a:ext cx="86040" cy="1008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9B6BB14-199D-4457-BACD-5A6F731AB6CE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5391220" y="511320"/>
                <a:ext cx="1036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C63C1CC-B499-4CF6-8AAE-6598E7D474CD}"/>
                  </a:ext>
                </a:extLst>
              </p14:cNvPr>
              <p14:cNvContentPartPr/>
              <p14:nvPr/>
            </p14:nvContentPartPr>
            <p14:xfrm>
              <a:off x="5689300" y="417000"/>
              <a:ext cx="153360" cy="3524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C63C1CC-B499-4CF6-8AAE-6598E7D474CD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5680300" y="408000"/>
                <a:ext cx="17100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3C29598-6EE3-4933-9BB6-02AD85882659}"/>
                  </a:ext>
                </a:extLst>
              </p14:cNvPr>
              <p14:cNvContentPartPr/>
              <p14:nvPr/>
            </p14:nvContentPartPr>
            <p14:xfrm>
              <a:off x="5862820" y="545520"/>
              <a:ext cx="42120" cy="835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3C29598-6EE3-4933-9BB6-02AD85882659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5853820" y="536520"/>
                <a:ext cx="597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0787014-F668-4CB9-B09D-06CE3A4788E7}"/>
                  </a:ext>
                </a:extLst>
              </p14:cNvPr>
              <p14:cNvContentPartPr/>
              <p14:nvPr/>
            </p14:nvContentPartPr>
            <p14:xfrm>
              <a:off x="5968660" y="571440"/>
              <a:ext cx="7920" cy="27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0787014-F668-4CB9-B09D-06CE3A4788E7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5960020" y="562440"/>
                <a:ext cx="255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D260F53-04A1-468E-B7F6-DB761FD0BC2A}"/>
                  </a:ext>
                </a:extLst>
              </p14:cNvPr>
              <p14:cNvContentPartPr/>
              <p14:nvPr/>
            </p14:nvContentPartPr>
            <p14:xfrm>
              <a:off x="5987740" y="501600"/>
              <a:ext cx="10440" cy="158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D260F53-04A1-468E-B7F6-DB761FD0BC2A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979100" y="492600"/>
                <a:ext cx="280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7F3BC7FB-9514-4139-99E8-CBA6A71BF32B}"/>
                  </a:ext>
                </a:extLst>
              </p14:cNvPr>
              <p14:cNvContentPartPr/>
              <p14:nvPr/>
            </p14:nvContentPartPr>
            <p14:xfrm>
              <a:off x="6051100" y="533280"/>
              <a:ext cx="76320" cy="698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7F3BC7FB-9514-4139-99E8-CBA6A71BF32B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6042100" y="524280"/>
                <a:ext cx="939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50A17B4-9ABD-4A48-AADD-90F975BCB4E8}"/>
                  </a:ext>
                </a:extLst>
              </p14:cNvPr>
              <p14:cNvContentPartPr/>
              <p14:nvPr/>
            </p14:nvContentPartPr>
            <p14:xfrm>
              <a:off x="6241540" y="425280"/>
              <a:ext cx="6840" cy="1774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50A17B4-9ABD-4A48-AADD-90F975BCB4E8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6232900" y="416280"/>
                <a:ext cx="244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51977D5A-8FEA-47A7-B593-A726007B8DD2}"/>
                  </a:ext>
                </a:extLst>
              </p14:cNvPr>
              <p14:cNvContentPartPr/>
              <p14:nvPr/>
            </p14:nvContentPartPr>
            <p14:xfrm>
              <a:off x="6178180" y="526800"/>
              <a:ext cx="146880" cy="72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51977D5A-8FEA-47A7-B593-A726007B8DD2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6169540" y="517800"/>
                <a:ext cx="1645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88BFBFB-094F-43DB-953B-B12C75849712}"/>
                  </a:ext>
                </a:extLst>
              </p14:cNvPr>
              <p14:cNvContentPartPr/>
              <p14:nvPr/>
            </p14:nvContentPartPr>
            <p14:xfrm>
              <a:off x="6375100" y="539400"/>
              <a:ext cx="2880" cy="180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88BFBFB-094F-43DB-953B-B12C75849712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6366460" y="530400"/>
                <a:ext cx="205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5EB40AF-65B2-47C5-874E-6825AD84A798}"/>
                  </a:ext>
                </a:extLst>
              </p14:cNvPr>
              <p14:cNvContentPartPr/>
              <p14:nvPr/>
            </p14:nvContentPartPr>
            <p14:xfrm>
              <a:off x="6387700" y="469560"/>
              <a:ext cx="360" cy="28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5EB40AF-65B2-47C5-874E-6825AD84A798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379060" y="460560"/>
                <a:ext cx="18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DA764307-D52C-4A1C-A1E1-A47A39258251}"/>
                  </a:ext>
                </a:extLst>
              </p14:cNvPr>
              <p14:cNvContentPartPr/>
              <p14:nvPr/>
            </p14:nvContentPartPr>
            <p14:xfrm>
              <a:off x="6469420" y="516360"/>
              <a:ext cx="52200" cy="666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DA764307-D52C-4A1C-A1E1-A47A39258251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6460420" y="507360"/>
                <a:ext cx="698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6FE7FF6-04F6-469F-9966-D3815B7844C4}"/>
                  </a:ext>
                </a:extLst>
              </p14:cNvPr>
              <p14:cNvContentPartPr/>
              <p14:nvPr/>
            </p14:nvContentPartPr>
            <p14:xfrm>
              <a:off x="6578500" y="517800"/>
              <a:ext cx="115200" cy="536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6FE7FF6-04F6-469F-9966-D3815B7844C4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569500" y="509160"/>
                <a:ext cx="1328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9C44873-9D5C-468C-B908-30353163C4BE}"/>
                  </a:ext>
                </a:extLst>
              </p14:cNvPr>
              <p14:cNvContentPartPr/>
              <p14:nvPr/>
            </p14:nvContentPartPr>
            <p14:xfrm>
              <a:off x="6857860" y="463800"/>
              <a:ext cx="127800" cy="61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9C44873-9D5C-468C-B908-30353163C4BE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6848860" y="455160"/>
                <a:ext cx="145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590EE75-9C9C-4D0D-BB1F-3A0552BF9C25}"/>
                  </a:ext>
                </a:extLst>
              </p14:cNvPr>
              <p14:cNvContentPartPr/>
              <p14:nvPr/>
            </p14:nvContentPartPr>
            <p14:xfrm>
              <a:off x="6851380" y="532920"/>
              <a:ext cx="135000" cy="68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590EE75-9C9C-4D0D-BB1F-3A0552BF9C25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6842380" y="523920"/>
                <a:ext cx="1526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200014C-880B-431E-951B-0AD00CBE5864}"/>
                  </a:ext>
                </a:extLst>
              </p14:cNvPr>
              <p14:cNvContentPartPr/>
              <p14:nvPr/>
            </p14:nvContentPartPr>
            <p14:xfrm>
              <a:off x="6851380" y="589800"/>
              <a:ext cx="128520" cy="72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200014C-880B-431E-951B-0AD00CBE5864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842380" y="581160"/>
                <a:ext cx="1461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A0F0969-9106-4A10-B954-6C581F3D74A9}"/>
                  </a:ext>
                </a:extLst>
              </p14:cNvPr>
              <p14:cNvContentPartPr/>
              <p14:nvPr/>
            </p14:nvContentPartPr>
            <p14:xfrm>
              <a:off x="7058740" y="450480"/>
              <a:ext cx="59760" cy="1710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A0F0969-9106-4A10-B954-6C581F3D74A9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7050100" y="441840"/>
                <a:ext cx="774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B58CF71-2BB1-4839-A063-C2192E3169A5}"/>
                  </a:ext>
                </a:extLst>
              </p14:cNvPr>
              <p14:cNvContentPartPr/>
              <p14:nvPr/>
            </p14:nvContentPartPr>
            <p14:xfrm>
              <a:off x="7086100" y="444000"/>
              <a:ext cx="113760" cy="1677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B58CF71-2BB1-4839-A063-C2192E3169A5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7077460" y="435360"/>
                <a:ext cx="1314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D3DB9359-0CAA-4BF2-BD18-987EE1CA8DE1}"/>
                  </a:ext>
                </a:extLst>
              </p14:cNvPr>
              <p14:cNvContentPartPr/>
              <p14:nvPr/>
            </p14:nvContentPartPr>
            <p14:xfrm>
              <a:off x="7245220" y="507720"/>
              <a:ext cx="64080" cy="950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D3DB9359-0CAA-4BF2-BD18-987EE1CA8DE1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236169" y="498720"/>
                <a:ext cx="81820" cy="1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735913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99C006D-D31F-4C04-BF7E-D81DEDF5B1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21" t="15111" r="18862" b="81562"/>
          <a:stretch/>
        </p:blipFill>
        <p:spPr>
          <a:xfrm>
            <a:off x="174465" y="76200"/>
            <a:ext cx="8512335" cy="838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21A30ED-AA5B-4509-B830-A1401FD29259}"/>
                  </a:ext>
                </a:extLst>
              </p14:cNvPr>
              <p14:cNvContentPartPr/>
              <p14:nvPr/>
            </p14:nvContentPartPr>
            <p14:xfrm>
              <a:off x="7298760" y="446920"/>
              <a:ext cx="1472400" cy="132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21A30ED-AA5B-4509-B830-A1401FD292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81120" y="411280"/>
                <a:ext cx="150804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E1A458B-CBA8-48D0-9B42-6764FCD64F5D}"/>
                  </a:ext>
                </a:extLst>
              </p14:cNvPr>
              <p14:cNvContentPartPr/>
              <p14:nvPr/>
            </p14:nvContentPartPr>
            <p14:xfrm>
              <a:off x="58800" y="822040"/>
              <a:ext cx="2108160" cy="244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E1A458B-CBA8-48D0-9B42-6764FCD64F5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160" y="786400"/>
                <a:ext cx="214380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CDEBF79-8326-48A4-B270-2A210ECE4794}"/>
                  </a:ext>
                </a:extLst>
              </p14:cNvPr>
              <p14:cNvContentPartPr/>
              <p14:nvPr/>
            </p14:nvContentPartPr>
            <p14:xfrm>
              <a:off x="3789120" y="794320"/>
              <a:ext cx="4717080" cy="45064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CDEBF79-8326-48A4-B270-2A210ECE479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1480" y="776320"/>
                <a:ext cx="4752720" cy="45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9217627-147B-4AD5-BF74-2B04417AE166}"/>
                  </a:ext>
                </a:extLst>
              </p14:cNvPr>
              <p14:cNvContentPartPr/>
              <p14:nvPr/>
            </p14:nvContentPartPr>
            <p14:xfrm>
              <a:off x="1199280" y="4307560"/>
              <a:ext cx="2989440" cy="1676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9217627-147B-4AD5-BF74-2B04417AE16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81280" y="4289560"/>
                <a:ext cx="3025080" cy="17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32C6B56-8E63-4CC2-8272-01325A6B513E}"/>
                  </a:ext>
                </a:extLst>
              </p14:cNvPr>
              <p14:cNvContentPartPr/>
              <p14:nvPr/>
            </p14:nvContentPartPr>
            <p14:xfrm>
              <a:off x="4345320" y="5412400"/>
              <a:ext cx="4368600" cy="1253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32C6B56-8E63-4CC2-8272-01325A6B513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27320" y="5394760"/>
                <a:ext cx="4404240" cy="128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852717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56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076" y="2308480"/>
                <a:ext cx="1528209" cy="21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14:cNvPr>
              <p14:cNvContentPartPr/>
              <p14:nvPr/>
            </p14:nvContentPartPr>
            <p14:xfrm>
              <a:off x="3947880" y="1368520"/>
              <a:ext cx="337320" cy="15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30240" y="1350520"/>
                <a:ext cx="3729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14:cNvPr>
              <p14:cNvContentPartPr/>
              <p14:nvPr/>
            </p14:nvContentPartPr>
            <p14:xfrm>
              <a:off x="4028520" y="1126600"/>
              <a:ext cx="237240" cy="82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10880" y="1108600"/>
                <a:ext cx="272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14:cNvPr>
              <p14:cNvContentPartPr/>
              <p14:nvPr/>
            </p14:nvContentPartPr>
            <p14:xfrm>
              <a:off x="4520640" y="1289680"/>
              <a:ext cx="154080" cy="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03000" y="1271680"/>
                <a:ext cx="189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14:cNvPr>
              <p14:cNvContentPartPr/>
              <p14:nvPr/>
            </p14:nvContentPartPr>
            <p14:xfrm>
              <a:off x="4520640" y="1381480"/>
              <a:ext cx="1436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03000" y="13634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14:cNvPr>
              <p14:cNvContentPartPr/>
              <p14:nvPr/>
            </p14:nvContentPartPr>
            <p14:xfrm>
              <a:off x="6034080" y="1198600"/>
              <a:ext cx="267480" cy="14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16440" y="1180600"/>
                <a:ext cx="3031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14:cNvPr>
              <p14:cNvContentPartPr/>
              <p14:nvPr/>
            </p14:nvContentPartPr>
            <p14:xfrm>
              <a:off x="4864080" y="1066480"/>
              <a:ext cx="1056960" cy="314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46434" y="1048501"/>
                <a:ext cx="1092612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14:cNvPr>
              <p14:cNvContentPartPr/>
              <p14:nvPr/>
            </p14:nvContentPartPr>
            <p14:xfrm>
              <a:off x="6481920" y="1048120"/>
              <a:ext cx="806040" cy="51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63920" y="1030120"/>
                <a:ext cx="8416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14:cNvPr>
              <p14:cNvContentPartPr/>
              <p14:nvPr/>
            </p14:nvContentPartPr>
            <p14:xfrm>
              <a:off x="7395960" y="1137400"/>
              <a:ext cx="909360" cy="19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77960" y="1119727"/>
                <a:ext cx="945000" cy="230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14:cNvPr>
              <p14:cNvContentPartPr/>
              <p14:nvPr/>
            </p14:nvContentPartPr>
            <p14:xfrm>
              <a:off x="6571920" y="2265280"/>
              <a:ext cx="16092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53920" y="2247640"/>
                <a:ext cx="1965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14:cNvPr>
              <p14:cNvContentPartPr/>
              <p14:nvPr/>
            </p14:nvContentPartPr>
            <p14:xfrm>
              <a:off x="6574440" y="2854600"/>
              <a:ext cx="172080" cy="167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56440" y="2836960"/>
                <a:ext cx="207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14:cNvPr>
              <p14:cNvContentPartPr/>
              <p14:nvPr/>
            </p14:nvContentPartPr>
            <p14:xfrm>
              <a:off x="4867320" y="2285800"/>
              <a:ext cx="1555920" cy="1217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49320" y="2267800"/>
                <a:ext cx="1591560" cy="12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14:cNvPr>
              <p14:cNvContentPartPr/>
              <p14:nvPr/>
            </p14:nvContentPartPr>
            <p14:xfrm>
              <a:off x="5021860" y="2528400"/>
              <a:ext cx="286560" cy="157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04220" y="2510760"/>
                <a:ext cx="3222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14:cNvPr>
              <p14:cNvContentPartPr/>
              <p14:nvPr/>
            </p14:nvContentPartPr>
            <p14:xfrm>
              <a:off x="4630900" y="2285760"/>
              <a:ext cx="143640" cy="209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612900" y="2267760"/>
                <a:ext cx="1792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B584B3A-81B2-4D26-9A8F-53F60D750BA7}"/>
                  </a:ext>
                </a:extLst>
              </p14:cNvPr>
              <p14:cNvContentPartPr/>
              <p14:nvPr/>
            </p14:nvContentPartPr>
            <p14:xfrm>
              <a:off x="4917000" y="3813280"/>
              <a:ext cx="11484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B584B3A-81B2-4D26-9A8F-53F60D750BA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99000" y="3795640"/>
                <a:ext cx="1504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AC794C-01EF-479D-962A-DCE2444DFCF9}"/>
                  </a:ext>
                </a:extLst>
              </p14:cNvPr>
              <p14:cNvContentPartPr/>
              <p14:nvPr/>
            </p14:nvContentPartPr>
            <p14:xfrm>
              <a:off x="4927440" y="3890320"/>
              <a:ext cx="15372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AC794C-01EF-479D-962A-DCE2444DFCF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09440" y="387268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58B7F3-1271-4E4C-902A-95BF7216CA38}"/>
                  </a:ext>
                </a:extLst>
              </p14:cNvPr>
              <p14:cNvContentPartPr/>
              <p14:nvPr/>
            </p14:nvContentPartPr>
            <p14:xfrm>
              <a:off x="5221920" y="3738400"/>
              <a:ext cx="420480" cy="185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58B7F3-1271-4E4C-902A-95BF7216CA3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03920" y="3720400"/>
                <a:ext cx="4561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0584968-E0B2-4F7D-ACF2-E4E13D398A87}"/>
                  </a:ext>
                </a:extLst>
              </p14:cNvPr>
              <p14:cNvContentPartPr/>
              <p14:nvPr/>
            </p14:nvContentPartPr>
            <p14:xfrm>
              <a:off x="4127160" y="3677200"/>
              <a:ext cx="647280" cy="427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0584968-E0B2-4F7D-ACF2-E4E13D398A8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09520" y="3659560"/>
                <a:ext cx="68292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842C61A-E3D6-4DDA-BF92-5FF37220B29C}"/>
                  </a:ext>
                </a:extLst>
              </p14:cNvPr>
              <p14:cNvContentPartPr/>
              <p14:nvPr/>
            </p14:nvContentPartPr>
            <p14:xfrm>
              <a:off x="5923200" y="3718240"/>
              <a:ext cx="248040" cy="209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842C61A-E3D6-4DDA-BF92-5FF37220B29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905226" y="3700600"/>
                <a:ext cx="283628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4BB65E-5B57-446D-AE05-9A52DBF49B3A}"/>
                  </a:ext>
                </a:extLst>
              </p14:cNvPr>
              <p14:cNvContentPartPr/>
              <p14:nvPr/>
            </p14:nvContentPartPr>
            <p14:xfrm>
              <a:off x="6374280" y="3688720"/>
              <a:ext cx="178560" cy="233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4BB65E-5B57-446D-AE05-9A52DBF49B3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356316" y="3671053"/>
                <a:ext cx="214128" cy="26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BE01C94-7818-4DF8-8BDE-AFE5D04B45D6}"/>
                  </a:ext>
                </a:extLst>
              </p14:cNvPr>
              <p14:cNvContentPartPr/>
              <p14:nvPr/>
            </p14:nvContentPartPr>
            <p14:xfrm>
              <a:off x="6654720" y="3807160"/>
              <a:ext cx="125280" cy="23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BE01C94-7818-4DF8-8BDE-AFE5D04B45D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36720" y="3789160"/>
                <a:ext cx="1609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C844250-56BE-420E-8F72-5D016336034B}"/>
                  </a:ext>
                </a:extLst>
              </p14:cNvPr>
              <p14:cNvContentPartPr/>
              <p14:nvPr/>
            </p14:nvContentPartPr>
            <p14:xfrm>
              <a:off x="6887640" y="3720400"/>
              <a:ext cx="240840" cy="136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C844250-56BE-420E-8F72-5D016336034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869640" y="3702760"/>
                <a:ext cx="2764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B48BD3F-5C8C-4428-A702-06DCD13EAAC8}"/>
                  </a:ext>
                </a:extLst>
              </p14:cNvPr>
              <p14:cNvContentPartPr/>
              <p14:nvPr/>
            </p14:nvContentPartPr>
            <p14:xfrm>
              <a:off x="7212720" y="3715720"/>
              <a:ext cx="153360" cy="381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B48BD3F-5C8C-4428-A702-06DCD13EAAC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95080" y="3697720"/>
                <a:ext cx="18900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EA3E7F5-15D1-4EE8-9B67-541B301B04F1}"/>
                  </a:ext>
                </a:extLst>
              </p14:cNvPr>
              <p14:cNvContentPartPr/>
              <p14:nvPr/>
            </p14:nvContentPartPr>
            <p14:xfrm>
              <a:off x="7496400" y="3730120"/>
              <a:ext cx="93240" cy="122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EA3E7F5-15D1-4EE8-9B67-541B301B04F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478400" y="3712480"/>
                <a:ext cx="1288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1895225-C679-4419-A777-A170167F3066}"/>
                  </a:ext>
                </a:extLst>
              </p14:cNvPr>
              <p14:cNvContentPartPr/>
              <p14:nvPr/>
            </p14:nvContentPartPr>
            <p14:xfrm>
              <a:off x="7693680" y="3646960"/>
              <a:ext cx="589320" cy="185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1895225-C679-4419-A777-A170167F306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676040" y="3628925"/>
                <a:ext cx="624960" cy="221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92C35F-61B3-41EB-8EE9-AF9956B57E49}"/>
                  </a:ext>
                </a:extLst>
              </p14:cNvPr>
              <p14:cNvContentPartPr/>
              <p14:nvPr/>
            </p14:nvContentPartPr>
            <p14:xfrm>
              <a:off x="6664440" y="3713920"/>
              <a:ext cx="127440" cy="1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92C35F-61B3-41EB-8EE9-AF9956B57E4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646800" y="3696280"/>
                <a:ext cx="1630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3389A81-A79F-4286-AC8B-DFBC3B74D798}"/>
                  </a:ext>
                </a:extLst>
              </p14:cNvPr>
              <p14:cNvContentPartPr/>
              <p14:nvPr/>
            </p14:nvContentPartPr>
            <p14:xfrm>
              <a:off x="2653320" y="4206040"/>
              <a:ext cx="242280" cy="237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3389A81-A79F-4286-AC8B-DFBC3B74D79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35320" y="4188400"/>
                <a:ext cx="2779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FEC24CB-8FE0-4301-ACB6-B041C11B71A3}"/>
                  </a:ext>
                </a:extLst>
              </p14:cNvPr>
              <p14:cNvContentPartPr/>
              <p14:nvPr/>
            </p14:nvContentPartPr>
            <p14:xfrm>
              <a:off x="2987040" y="4223680"/>
              <a:ext cx="233280" cy="228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FEC24CB-8FE0-4301-ACB6-B041C11B71A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969068" y="4205680"/>
                <a:ext cx="268865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E9AD5E8-ADA5-41CF-8420-4E638BAFF4BA}"/>
                  </a:ext>
                </a:extLst>
              </p14:cNvPr>
              <p14:cNvContentPartPr/>
              <p14:nvPr/>
            </p14:nvContentPartPr>
            <p14:xfrm>
              <a:off x="3403200" y="4257520"/>
              <a:ext cx="145080" cy="9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E9AD5E8-ADA5-41CF-8420-4E638BAFF4B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385560" y="4239880"/>
                <a:ext cx="180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C42E61D-B183-4055-95A4-DA95C8BBE566}"/>
                  </a:ext>
                </a:extLst>
              </p14:cNvPr>
              <p14:cNvContentPartPr/>
              <p14:nvPr/>
            </p14:nvContentPartPr>
            <p14:xfrm>
              <a:off x="3423720" y="4338160"/>
              <a:ext cx="8244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C42E61D-B183-4055-95A4-DA95C8BBE56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405720" y="4320160"/>
                <a:ext cx="118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9294C3B-0ABF-48EC-B31F-5499D7E883F1}"/>
                  </a:ext>
                </a:extLst>
              </p14:cNvPr>
              <p14:cNvContentPartPr/>
              <p14:nvPr/>
            </p14:nvContentPartPr>
            <p14:xfrm>
              <a:off x="3637200" y="4238440"/>
              <a:ext cx="324720" cy="191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9294C3B-0ABF-48EC-B31F-5499D7E883F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619200" y="4220440"/>
                <a:ext cx="3603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936E56D-AB80-4C05-832B-808AA52BA837}"/>
                  </a:ext>
                </a:extLst>
              </p14:cNvPr>
              <p14:cNvContentPartPr/>
              <p14:nvPr/>
            </p14:nvContentPartPr>
            <p14:xfrm>
              <a:off x="4193400" y="4195600"/>
              <a:ext cx="189000" cy="273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936E56D-AB80-4C05-832B-808AA52BA83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175760" y="4177960"/>
                <a:ext cx="2246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82C46FD-D163-4D21-B828-04C358F3611B}"/>
                  </a:ext>
                </a:extLst>
              </p14:cNvPr>
              <p14:cNvContentPartPr/>
              <p14:nvPr/>
            </p14:nvContentPartPr>
            <p14:xfrm>
              <a:off x="4559880" y="4316920"/>
              <a:ext cx="186120" cy="171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82C46FD-D163-4D21-B828-04C358F3611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541880" y="4298920"/>
                <a:ext cx="2217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C7DF447-0244-478E-BA85-7668EA0E9E33}"/>
                  </a:ext>
                </a:extLst>
              </p14:cNvPr>
              <p14:cNvContentPartPr/>
              <p14:nvPr/>
            </p14:nvContentPartPr>
            <p14:xfrm>
              <a:off x="4852200" y="4293520"/>
              <a:ext cx="75600" cy="165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C7DF447-0244-478E-BA85-7668EA0E9E3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834200" y="4275520"/>
                <a:ext cx="1112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2567BD6-CE2F-430B-9EDC-A21921596B96}"/>
                  </a:ext>
                </a:extLst>
              </p14:cNvPr>
              <p14:cNvContentPartPr/>
              <p14:nvPr/>
            </p14:nvContentPartPr>
            <p14:xfrm>
              <a:off x="5049120" y="4216120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2567BD6-CE2F-430B-9EDC-A21921596B9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031120" y="4198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872C7BF-8EDB-4CCB-B2B9-1718AE9D8A8A}"/>
                  </a:ext>
                </a:extLst>
              </p14:cNvPr>
              <p14:cNvContentPartPr/>
              <p14:nvPr/>
            </p14:nvContentPartPr>
            <p14:xfrm>
              <a:off x="5022480" y="4297480"/>
              <a:ext cx="531720" cy="177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872C7BF-8EDB-4CCB-B2B9-1718AE9D8A8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004828" y="4279480"/>
                <a:ext cx="567384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384C9-CE46-4C1C-AE2B-E762BAEBE6FE}"/>
                  </a:ext>
                </a:extLst>
              </p14:cNvPr>
              <p14:cNvContentPartPr/>
              <p14:nvPr/>
            </p14:nvContentPartPr>
            <p14:xfrm>
              <a:off x="5721240" y="4378480"/>
              <a:ext cx="113400" cy="4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384C9-CE46-4C1C-AE2B-E762BAEBE6F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703600" y="4360480"/>
                <a:ext cx="1490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5D693F6-0F9D-4DF9-902A-4C68C499D102}"/>
                  </a:ext>
                </a:extLst>
              </p14:cNvPr>
              <p14:cNvContentPartPr/>
              <p14:nvPr/>
            </p14:nvContentPartPr>
            <p14:xfrm>
              <a:off x="6339360" y="4246360"/>
              <a:ext cx="162360" cy="1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5D693F6-0F9D-4DF9-902A-4C68C499D10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21360" y="4228720"/>
                <a:ext cx="198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286B827-4F47-4DF4-830F-24E7E6230927}"/>
                  </a:ext>
                </a:extLst>
              </p14:cNvPr>
              <p14:cNvContentPartPr/>
              <p14:nvPr/>
            </p14:nvContentPartPr>
            <p14:xfrm>
              <a:off x="6369960" y="4329880"/>
              <a:ext cx="154080" cy="16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286B827-4F47-4DF4-830F-24E7E623092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52320" y="4312240"/>
                <a:ext cx="189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DB460C3-25EE-4FBF-8F48-E6266101CD77}"/>
                  </a:ext>
                </a:extLst>
              </p14:cNvPr>
              <p14:cNvContentPartPr/>
              <p14:nvPr/>
            </p14:nvContentPartPr>
            <p14:xfrm>
              <a:off x="6003480" y="4216120"/>
              <a:ext cx="213840" cy="285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DB460C3-25EE-4FBF-8F48-E6266101CD7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985810" y="4198120"/>
                <a:ext cx="249540" cy="321480"/>
              </a:xfrm>
              <a:prstGeom prst="rect">
                <a:avLst/>
              </a:prstGeom>
            </p:spPr>
          </p:pic>
        </mc:Fallback>
      </mc:AlternateContent>
      <p:pic>
        <p:nvPicPr>
          <p:cNvPr id="51" name="Picture 50">
            <a:extLst>
              <a:ext uri="{FF2B5EF4-FFF2-40B4-BE49-F238E27FC236}">
                <a16:creationId xmlns:a16="http://schemas.microsoft.com/office/drawing/2014/main" id="{299C006D-D31F-4C04-BF7E-D81DEDF5B1BB}"/>
              </a:ext>
            </a:extLst>
          </p:cNvPr>
          <p:cNvPicPr>
            <a:picLocks noChangeAspect="1"/>
          </p:cNvPicPr>
          <p:nvPr/>
        </p:nvPicPr>
        <p:blipFill rotWithShape="1">
          <a:blip r:embed="rId85"/>
          <a:srcRect l="43121" t="15111" r="18862" b="81562"/>
          <a:stretch/>
        </p:blipFill>
        <p:spPr>
          <a:xfrm>
            <a:off x="174465" y="76200"/>
            <a:ext cx="8512335" cy="838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79DAB09-A25B-4954-A9FD-B1FFE41A3839}"/>
                  </a:ext>
                </a:extLst>
              </p14:cNvPr>
              <p14:cNvContentPartPr/>
              <p14:nvPr/>
            </p14:nvContentPartPr>
            <p14:xfrm>
              <a:off x="6706920" y="4233040"/>
              <a:ext cx="308520" cy="216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79DAB09-A25B-4954-A9FD-B1FFE41A383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688920" y="4215400"/>
                <a:ext cx="34416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F1F318E-A557-4119-BFC9-AC7D33FE91A2}"/>
                  </a:ext>
                </a:extLst>
              </p14:cNvPr>
              <p14:cNvContentPartPr/>
              <p14:nvPr/>
            </p14:nvContentPartPr>
            <p14:xfrm>
              <a:off x="7117320" y="4287040"/>
              <a:ext cx="167400" cy="131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F1F318E-A557-4119-BFC9-AC7D33FE91A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099680" y="4269400"/>
                <a:ext cx="203040" cy="16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384935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56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076" y="2308480"/>
                <a:ext cx="1528209" cy="21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14:cNvPr>
              <p14:cNvContentPartPr/>
              <p14:nvPr/>
            </p14:nvContentPartPr>
            <p14:xfrm>
              <a:off x="3947880" y="1368520"/>
              <a:ext cx="337320" cy="15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30240" y="1350520"/>
                <a:ext cx="3729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14:cNvPr>
              <p14:cNvContentPartPr/>
              <p14:nvPr/>
            </p14:nvContentPartPr>
            <p14:xfrm>
              <a:off x="4028520" y="1126600"/>
              <a:ext cx="237240" cy="82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10880" y="1108600"/>
                <a:ext cx="272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14:cNvPr>
              <p14:cNvContentPartPr/>
              <p14:nvPr/>
            </p14:nvContentPartPr>
            <p14:xfrm>
              <a:off x="4520640" y="1289680"/>
              <a:ext cx="154080" cy="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03000" y="1271680"/>
                <a:ext cx="189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14:cNvPr>
              <p14:cNvContentPartPr/>
              <p14:nvPr/>
            </p14:nvContentPartPr>
            <p14:xfrm>
              <a:off x="4520640" y="1381480"/>
              <a:ext cx="1436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03000" y="13634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14:cNvPr>
              <p14:cNvContentPartPr/>
              <p14:nvPr/>
            </p14:nvContentPartPr>
            <p14:xfrm>
              <a:off x="6034080" y="1198600"/>
              <a:ext cx="267480" cy="14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16440" y="1180600"/>
                <a:ext cx="3031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14:cNvPr>
              <p14:cNvContentPartPr/>
              <p14:nvPr/>
            </p14:nvContentPartPr>
            <p14:xfrm>
              <a:off x="4864080" y="1066480"/>
              <a:ext cx="1056960" cy="314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46434" y="1048501"/>
                <a:ext cx="1092612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14:cNvPr>
              <p14:cNvContentPartPr/>
              <p14:nvPr/>
            </p14:nvContentPartPr>
            <p14:xfrm>
              <a:off x="6481920" y="1048120"/>
              <a:ext cx="806040" cy="51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63920" y="1030120"/>
                <a:ext cx="8416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14:cNvPr>
              <p14:cNvContentPartPr/>
              <p14:nvPr/>
            </p14:nvContentPartPr>
            <p14:xfrm>
              <a:off x="7395960" y="1137400"/>
              <a:ext cx="909360" cy="19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77960" y="1119727"/>
                <a:ext cx="945000" cy="230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14:cNvPr>
              <p14:cNvContentPartPr/>
              <p14:nvPr/>
            </p14:nvContentPartPr>
            <p14:xfrm>
              <a:off x="6571920" y="2265280"/>
              <a:ext cx="16092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53920" y="2247640"/>
                <a:ext cx="1965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14:cNvPr>
              <p14:cNvContentPartPr/>
              <p14:nvPr/>
            </p14:nvContentPartPr>
            <p14:xfrm>
              <a:off x="6574440" y="2854600"/>
              <a:ext cx="172080" cy="167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56440" y="2836960"/>
                <a:ext cx="207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14:cNvPr>
              <p14:cNvContentPartPr/>
              <p14:nvPr/>
            </p14:nvContentPartPr>
            <p14:xfrm>
              <a:off x="4867320" y="2285800"/>
              <a:ext cx="1555920" cy="1217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49320" y="2267800"/>
                <a:ext cx="1591560" cy="12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14:cNvPr>
              <p14:cNvContentPartPr/>
              <p14:nvPr/>
            </p14:nvContentPartPr>
            <p14:xfrm>
              <a:off x="5021860" y="2528400"/>
              <a:ext cx="286560" cy="157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04220" y="2510760"/>
                <a:ext cx="3222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14:cNvPr>
              <p14:cNvContentPartPr/>
              <p14:nvPr/>
            </p14:nvContentPartPr>
            <p14:xfrm>
              <a:off x="4630900" y="2285760"/>
              <a:ext cx="143640" cy="209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612900" y="2267760"/>
                <a:ext cx="1792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B584B3A-81B2-4D26-9A8F-53F60D750BA7}"/>
                  </a:ext>
                </a:extLst>
              </p14:cNvPr>
              <p14:cNvContentPartPr/>
              <p14:nvPr/>
            </p14:nvContentPartPr>
            <p14:xfrm>
              <a:off x="4917000" y="3813280"/>
              <a:ext cx="11484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B584B3A-81B2-4D26-9A8F-53F60D750BA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99000" y="3795640"/>
                <a:ext cx="1504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AC794C-01EF-479D-962A-DCE2444DFCF9}"/>
                  </a:ext>
                </a:extLst>
              </p14:cNvPr>
              <p14:cNvContentPartPr/>
              <p14:nvPr/>
            </p14:nvContentPartPr>
            <p14:xfrm>
              <a:off x="4927440" y="3890320"/>
              <a:ext cx="15372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AC794C-01EF-479D-962A-DCE2444DFCF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09440" y="387268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58B7F3-1271-4E4C-902A-95BF7216CA38}"/>
                  </a:ext>
                </a:extLst>
              </p14:cNvPr>
              <p14:cNvContentPartPr/>
              <p14:nvPr/>
            </p14:nvContentPartPr>
            <p14:xfrm>
              <a:off x="5221920" y="3738400"/>
              <a:ext cx="420480" cy="185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58B7F3-1271-4E4C-902A-95BF7216CA3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03920" y="3720400"/>
                <a:ext cx="4561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0584968-E0B2-4F7D-ACF2-E4E13D398A87}"/>
                  </a:ext>
                </a:extLst>
              </p14:cNvPr>
              <p14:cNvContentPartPr/>
              <p14:nvPr/>
            </p14:nvContentPartPr>
            <p14:xfrm>
              <a:off x="4127160" y="3677200"/>
              <a:ext cx="647280" cy="427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0584968-E0B2-4F7D-ACF2-E4E13D398A8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09520" y="3659560"/>
                <a:ext cx="68292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842C61A-E3D6-4DDA-BF92-5FF37220B29C}"/>
                  </a:ext>
                </a:extLst>
              </p14:cNvPr>
              <p14:cNvContentPartPr/>
              <p14:nvPr/>
            </p14:nvContentPartPr>
            <p14:xfrm>
              <a:off x="5923200" y="3718240"/>
              <a:ext cx="248040" cy="209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842C61A-E3D6-4DDA-BF92-5FF37220B29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905226" y="3700600"/>
                <a:ext cx="283628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4BB65E-5B57-446D-AE05-9A52DBF49B3A}"/>
                  </a:ext>
                </a:extLst>
              </p14:cNvPr>
              <p14:cNvContentPartPr/>
              <p14:nvPr/>
            </p14:nvContentPartPr>
            <p14:xfrm>
              <a:off x="6374280" y="3688720"/>
              <a:ext cx="178560" cy="233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4BB65E-5B57-446D-AE05-9A52DBF49B3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356316" y="3671053"/>
                <a:ext cx="214128" cy="26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BE01C94-7818-4DF8-8BDE-AFE5D04B45D6}"/>
                  </a:ext>
                </a:extLst>
              </p14:cNvPr>
              <p14:cNvContentPartPr/>
              <p14:nvPr/>
            </p14:nvContentPartPr>
            <p14:xfrm>
              <a:off x="6654720" y="3807160"/>
              <a:ext cx="125280" cy="23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BE01C94-7818-4DF8-8BDE-AFE5D04B45D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36720" y="3789160"/>
                <a:ext cx="1609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C844250-56BE-420E-8F72-5D016336034B}"/>
                  </a:ext>
                </a:extLst>
              </p14:cNvPr>
              <p14:cNvContentPartPr/>
              <p14:nvPr/>
            </p14:nvContentPartPr>
            <p14:xfrm>
              <a:off x="6887640" y="3720400"/>
              <a:ext cx="240840" cy="136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C844250-56BE-420E-8F72-5D016336034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869640" y="3702760"/>
                <a:ext cx="2764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B48BD3F-5C8C-4428-A702-06DCD13EAAC8}"/>
                  </a:ext>
                </a:extLst>
              </p14:cNvPr>
              <p14:cNvContentPartPr/>
              <p14:nvPr/>
            </p14:nvContentPartPr>
            <p14:xfrm>
              <a:off x="7212720" y="3715720"/>
              <a:ext cx="153360" cy="381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B48BD3F-5C8C-4428-A702-06DCD13EAAC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95080" y="3697720"/>
                <a:ext cx="18900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EA3E7F5-15D1-4EE8-9B67-541B301B04F1}"/>
                  </a:ext>
                </a:extLst>
              </p14:cNvPr>
              <p14:cNvContentPartPr/>
              <p14:nvPr/>
            </p14:nvContentPartPr>
            <p14:xfrm>
              <a:off x="7496400" y="3730120"/>
              <a:ext cx="93240" cy="122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EA3E7F5-15D1-4EE8-9B67-541B301B04F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478400" y="3712480"/>
                <a:ext cx="1288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1895225-C679-4419-A777-A170167F3066}"/>
                  </a:ext>
                </a:extLst>
              </p14:cNvPr>
              <p14:cNvContentPartPr/>
              <p14:nvPr/>
            </p14:nvContentPartPr>
            <p14:xfrm>
              <a:off x="7693680" y="3646960"/>
              <a:ext cx="589320" cy="185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1895225-C679-4419-A777-A170167F306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676040" y="3628925"/>
                <a:ext cx="624960" cy="221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92C35F-61B3-41EB-8EE9-AF9956B57E49}"/>
                  </a:ext>
                </a:extLst>
              </p14:cNvPr>
              <p14:cNvContentPartPr/>
              <p14:nvPr/>
            </p14:nvContentPartPr>
            <p14:xfrm>
              <a:off x="6664440" y="3713920"/>
              <a:ext cx="127440" cy="1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92C35F-61B3-41EB-8EE9-AF9956B57E4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646800" y="3696280"/>
                <a:ext cx="1630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3389A81-A79F-4286-AC8B-DFBC3B74D798}"/>
                  </a:ext>
                </a:extLst>
              </p14:cNvPr>
              <p14:cNvContentPartPr/>
              <p14:nvPr/>
            </p14:nvContentPartPr>
            <p14:xfrm>
              <a:off x="2653320" y="4206040"/>
              <a:ext cx="242280" cy="237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3389A81-A79F-4286-AC8B-DFBC3B74D79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35320" y="4188400"/>
                <a:ext cx="2779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FEC24CB-8FE0-4301-ACB6-B041C11B71A3}"/>
                  </a:ext>
                </a:extLst>
              </p14:cNvPr>
              <p14:cNvContentPartPr/>
              <p14:nvPr/>
            </p14:nvContentPartPr>
            <p14:xfrm>
              <a:off x="2987040" y="4223680"/>
              <a:ext cx="233280" cy="228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FEC24CB-8FE0-4301-ACB6-B041C11B71A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969068" y="4205680"/>
                <a:ext cx="268865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E9AD5E8-ADA5-41CF-8420-4E638BAFF4BA}"/>
                  </a:ext>
                </a:extLst>
              </p14:cNvPr>
              <p14:cNvContentPartPr/>
              <p14:nvPr/>
            </p14:nvContentPartPr>
            <p14:xfrm>
              <a:off x="3403200" y="4257520"/>
              <a:ext cx="145080" cy="9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E9AD5E8-ADA5-41CF-8420-4E638BAFF4B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385560" y="4239880"/>
                <a:ext cx="180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C42E61D-B183-4055-95A4-DA95C8BBE566}"/>
                  </a:ext>
                </a:extLst>
              </p14:cNvPr>
              <p14:cNvContentPartPr/>
              <p14:nvPr/>
            </p14:nvContentPartPr>
            <p14:xfrm>
              <a:off x="3423720" y="4338160"/>
              <a:ext cx="8244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C42E61D-B183-4055-95A4-DA95C8BBE56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405720" y="4320160"/>
                <a:ext cx="118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9294C3B-0ABF-48EC-B31F-5499D7E883F1}"/>
                  </a:ext>
                </a:extLst>
              </p14:cNvPr>
              <p14:cNvContentPartPr/>
              <p14:nvPr/>
            </p14:nvContentPartPr>
            <p14:xfrm>
              <a:off x="3637200" y="4238440"/>
              <a:ext cx="324720" cy="191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9294C3B-0ABF-48EC-B31F-5499D7E883F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619200" y="4220440"/>
                <a:ext cx="3603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936E56D-AB80-4C05-832B-808AA52BA837}"/>
                  </a:ext>
                </a:extLst>
              </p14:cNvPr>
              <p14:cNvContentPartPr/>
              <p14:nvPr/>
            </p14:nvContentPartPr>
            <p14:xfrm>
              <a:off x="4193400" y="4195600"/>
              <a:ext cx="189000" cy="273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936E56D-AB80-4C05-832B-808AA52BA83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175760" y="4177960"/>
                <a:ext cx="2246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82C46FD-D163-4D21-B828-04C358F3611B}"/>
                  </a:ext>
                </a:extLst>
              </p14:cNvPr>
              <p14:cNvContentPartPr/>
              <p14:nvPr/>
            </p14:nvContentPartPr>
            <p14:xfrm>
              <a:off x="4559880" y="4316920"/>
              <a:ext cx="186120" cy="171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82C46FD-D163-4D21-B828-04C358F3611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541880" y="4298920"/>
                <a:ext cx="2217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C7DF447-0244-478E-BA85-7668EA0E9E33}"/>
                  </a:ext>
                </a:extLst>
              </p14:cNvPr>
              <p14:cNvContentPartPr/>
              <p14:nvPr/>
            </p14:nvContentPartPr>
            <p14:xfrm>
              <a:off x="4852200" y="4293520"/>
              <a:ext cx="75600" cy="165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C7DF447-0244-478E-BA85-7668EA0E9E3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834200" y="4275520"/>
                <a:ext cx="1112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2567BD6-CE2F-430B-9EDC-A21921596B96}"/>
                  </a:ext>
                </a:extLst>
              </p14:cNvPr>
              <p14:cNvContentPartPr/>
              <p14:nvPr/>
            </p14:nvContentPartPr>
            <p14:xfrm>
              <a:off x="5049120" y="4216120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2567BD6-CE2F-430B-9EDC-A21921596B9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031120" y="4198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872C7BF-8EDB-4CCB-B2B9-1718AE9D8A8A}"/>
                  </a:ext>
                </a:extLst>
              </p14:cNvPr>
              <p14:cNvContentPartPr/>
              <p14:nvPr/>
            </p14:nvContentPartPr>
            <p14:xfrm>
              <a:off x="5022480" y="4297480"/>
              <a:ext cx="531720" cy="177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872C7BF-8EDB-4CCB-B2B9-1718AE9D8A8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004828" y="4279480"/>
                <a:ext cx="567384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384C9-CE46-4C1C-AE2B-E762BAEBE6FE}"/>
                  </a:ext>
                </a:extLst>
              </p14:cNvPr>
              <p14:cNvContentPartPr/>
              <p14:nvPr/>
            </p14:nvContentPartPr>
            <p14:xfrm>
              <a:off x="5721240" y="4378480"/>
              <a:ext cx="113400" cy="4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384C9-CE46-4C1C-AE2B-E762BAEBE6F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703600" y="4360480"/>
                <a:ext cx="1490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5D693F6-0F9D-4DF9-902A-4C68C499D102}"/>
                  </a:ext>
                </a:extLst>
              </p14:cNvPr>
              <p14:cNvContentPartPr/>
              <p14:nvPr/>
            </p14:nvContentPartPr>
            <p14:xfrm>
              <a:off x="6339360" y="4246360"/>
              <a:ext cx="162360" cy="1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5D693F6-0F9D-4DF9-902A-4C68C499D10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21360" y="4228720"/>
                <a:ext cx="198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286B827-4F47-4DF4-830F-24E7E6230927}"/>
                  </a:ext>
                </a:extLst>
              </p14:cNvPr>
              <p14:cNvContentPartPr/>
              <p14:nvPr/>
            </p14:nvContentPartPr>
            <p14:xfrm>
              <a:off x="6369960" y="4329880"/>
              <a:ext cx="154080" cy="16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286B827-4F47-4DF4-830F-24E7E623092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52320" y="4312240"/>
                <a:ext cx="189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DB460C3-25EE-4FBF-8F48-E6266101CD77}"/>
                  </a:ext>
                </a:extLst>
              </p14:cNvPr>
              <p14:cNvContentPartPr/>
              <p14:nvPr/>
            </p14:nvContentPartPr>
            <p14:xfrm>
              <a:off x="6003480" y="4216120"/>
              <a:ext cx="213840" cy="285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DB460C3-25EE-4FBF-8F48-E6266101CD7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985810" y="4198120"/>
                <a:ext cx="249540" cy="321480"/>
              </a:xfrm>
              <a:prstGeom prst="rect">
                <a:avLst/>
              </a:prstGeom>
            </p:spPr>
          </p:pic>
        </mc:Fallback>
      </mc:AlternateContent>
      <p:pic>
        <p:nvPicPr>
          <p:cNvPr id="51" name="Picture 50">
            <a:extLst>
              <a:ext uri="{FF2B5EF4-FFF2-40B4-BE49-F238E27FC236}">
                <a16:creationId xmlns:a16="http://schemas.microsoft.com/office/drawing/2014/main" id="{299C006D-D31F-4C04-BF7E-D81DEDF5B1BB}"/>
              </a:ext>
            </a:extLst>
          </p:cNvPr>
          <p:cNvPicPr>
            <a:picLocks noChangeAspect="1"/>
          </p:cNvPicPr>
          <p:nvPr/>
        </p:nvPicPr>
        <p:blipFill rotWithShape="1">
          <a:blip r:embed="rId85"/>
          <a:srcRect l="43121" t="15111" r="18862" b="81562"/>
          <a:stretch/>
        </p:blipFill>
        <p:spPr>
          <a:xfrm>
            <a:off x="174465" y="76200"/>
            <a:ext cx="8512335" cy="838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79DAB09-A25B-4954-A9FD-B1FFE41A3839}"/>
                  </a:ext>
                </a:extLst>
              </p14:cNvPr>
              <p14:cNvContentPartPr/>
              <p14:nvPr/>
            </p14:nvContentPartPr>
            <p14:xfrm>
              <a:off x="6706920" y="4233040"/>
              <a:ext cx="308520" cy="216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79DAB09-A25B-4954-A9FD-B1FFE41A383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688920" y="4215400"/>
                <a:ext cx="34416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F1F318E-A557-4119-BFC9-AC7D33FE91A2}"/>
                  </a:ext>
                </a:extLst>
              </p14:cNvPr>
              <p14:cNvContentPartPr/>
              <p14:nvPr/>
            </p14:nvContentPartPr>
            <p14:xfrm>
              <a:off x="7117320" y="4287040"/>
              <a:ext cx="167400" cy="131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F1F318E-A557-4119-BFC9-AC7D33FE91A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099680" y="4269400"/>
                <a:ext cx="2030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1DBF71B-1D9E-4310-A10C-D0CBCB00E6FC}"/>
                  </a:ext>
                </a:extLst>
              </p14:cNvPr>
              <p14:cNvContentPartPr/>
              <p14:nvPr/>
            </p14:nvContentPartPr>
            <p14:xfrm>
              <a:off x="7721400" y="4144840"/>
              <a:ext cx="303840" cy="276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1DBF71B-1D9E-4310-A10C-D0CBCB00E6F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703421" y="4127200"/>
                <a:ext cx="339438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79AECF1-7313-4D73-8871-137ED1B5316F}"/>
                  </a:ext>
                </a:extLst>
              </p14:cNvPr>
              <p14:cNvContentPartPr/>
              <p14:nvPr/>
            </p14:nvContentPartPr>
            <p14:xfrm>
              <a:off x="613920" y="4805800"/>
              <a:ext cx="249840" cy="170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79AECF1-7313-4D73-8871-137ED1B5316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95920" y="4787800"/>
                <a:ext cx="2854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6DDCA10-D3D2-4023-AEFE-E7CEA81A2C64}"/>
                  </a:ext>
                </a:extLst>
              </p14:cNvPr>
              <p14:cNvContentPartPr/>
              <p14:nvPr/>
            </p14:nvContentPartPr>
            <p14:xfrm>
              <a:off x="1025760" y="4825960"/>
              <a:ext cx="110880" cy="10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6DDCA10-D3D2-4023-AEFE-E7CEA81A2C6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08120" y="4807960"/>
                <a:ext cx="146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A7C2142-F737-439F-BBC5-83360C6ED1D4}"/>
                  </a:ext>
                </a:extLst>
              </p14:cNvPr>
              <p14:cNvContentPartPr/>
              <p14:nvPr/>
            </p14:nvContentPartPr>
            <p14:xfrm>
              <a:off x="1025760" y="4937560"/>
              <a:ext cx="13104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A7C2142-F737-439F-BBC5-83360C6ED1D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08120" y="4919920"/>
                <a:ext cx="166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8131474-BFCA-490B-9238-32F208873915}"/>
                  </a:ext>
                </a:extLst>
              </p14:cNvPr>
              <p14:cNvContentPartPr/>
              <p14:nvPr/>
            </p14:nvContentPartPr>
            <p14:xfrm>
              <a:off x="2143200" y="4541200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8131474-BFCA-490B-9238-32F20887391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125560" y="4523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9AFAA1E-B394-4C4E-BDC2-02DA4F1F8D4D}"/>
                  </a:ext>
                </a:extLst>
              </p14:cNvPr>
              <p14:cNvContentPartPr/>
              <p14:nvPr/>
            </p14:nvContentPartPr>
            <p14:xfrm>
              <a:off x="1431840" y="4631920"/>
              <a:ext cx="3224160" cy="5122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9AFAA1E-B394-4C4E-BDC2-02DA4F1F8D4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414200" y="4614280"/>
                <a:ext cx="3259800" cy="54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070192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56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076" y="2308480"/>
                <a:ext cx="1528209" cy="21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14:cNvPr>
              <p14:cNvContentPartPr/>
              <p14:nvPr/>
            </p14:nvContentPartPr>
            <p14:xfrm>
              <a:off x="3947880" y="1368520"/>
              <a:ext cx="337320" cy="15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30240" y="1350520"/>
                <a:ext cx="3729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14:cNvPr>
              <p14:cNvContentPartPr/>
              <p14:nvPr/>
            </p14:nvContentPartPr>
            <p14:xfrm>
              <a:off x="4028520" y="1126600"/>
              <a:ext cx="237240" cy="82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10880" y="1108600"/>
                <a:ext cx="272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14:cNvPr>
              <p14:cNvContentPartPr/>
              <p14:nvPr/>
            </p14:nvContentPartPr>
            <p14:xfrm>
              <a:off x="4520640" y="1289680"/>
              <a:ext cx="154080" cy="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03000" y="1271680"/>
                <a:ext cx="189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14:cNvPr>
              <p14:cNvContentPartPr/>
              <p14:nvPr/>
            </p14:nvContentPartPr>
            <p14:xfrm>
              <a:off x="4520640" y="1381480"/>
              <a:ext cx="1436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03000" y="13634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14:cNvPr>
              <p14:cNvContentPartPr/>
              <p14:nvPr/>
            </p14:nvContentPartPr>
            <p14:xfrm>
              <a:off x="6034080" y="1198600"/>
              <a:ext cx="267480" cy="14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16440" y="1180600"/>
                <a:ext cx="3031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14:cNvPr>
              <p14:cNvContentPartPr/>
              <p14:nvPr/>
            </p14:nvContentPartPr>
            <p14:xfrm>
              <a:off x="4864080" y="1066480"/>
              <a:ext cx="1056960" cy="314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46434" y="1048501"/>
                <a:ext cx="1092612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14:cNvPr>
              <p14:cNvContentPartPr/>
              <p14:nvPr/>
            </p14:nvContentPartPr>
            <p14:xfrm>
              <a:off x="6481920" y="1048120"/>
              <a:ext cx="806040" cy="51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63920" y="1030120"/>
                <a:ext cx="8416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14:cNvPr>
              <p14:cNvContentPartPr/>
              <p14:nvPr/>
            </p14:nvContentPartPr>
            <p14:xfrm>
              <a:off x="7395960" y="1137400"/>
              <a:ext cx="909360" cy="19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77960" y="1119727"/>
                <a:ext cx="945000" cy="230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14:cNvPr>
              <p14:cNvContentPartPr/>
              <p14:nvPr/>
            </p14:nvContentPartPr>
            <p14:xfrm>
              <a:off x="6571920" y="2265280"/>
              <a:ext cx="16092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53920" y="2247640"/>
                <a:ext cx="1965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14:cNvPr>
              <p14:cNvContentPartPr/>
              <p14:nvPr/>
            </p14:nvContentPartPr>
            <p14:xfrm>
              <a:off x="6574440" y="2854600"/>
              <a:ext cx="172080" cy="167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56440" y="2836960"/>
                <a:ext cx="207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14:cNvPr>
              <p14:cNvContentPartPr/>
              <p14:nvPr/>
            </p14:nvContentPartPr>
            <p14:xfrm>
              <a:off x="4867320" y="2285800"/>
              <a:ext cx="1555920" cy="1217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49320" y="2267800"/>
                <a:ext cx="1591560" cy="12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14:cNvPr>
              <p14:cNvContentPartPr/>
              <p14:nvPr/>
            </p14:nvContentPartPr>
            <p14:xfrm>
              <a:off x="5021860" y="2528400"/>
              <a:ext cx="286560" cy="157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04220" y="2510760"/>
                <a:ext cx="3222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14:cNvPr>
              <p14:cNvContentPartPr/>
              <p14:nvPr/>
            </p14:nvContentPartPr>
            <p14:xfrm>
              <a:off x="4630900" y="2285760"/>
              <a:ext cx="143640" cy="209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612900" y="2267760"/>
                <a:ext cx="1792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B584B3A-81B2-4D26-9A8F-53F60D750BA7}"/>
                  </a:ext>
                </a:extLst>
              </p14:cNvPr>
              <p14:cNvContentPartPr/>
              <p14:nvPr/>
            </p14:nvContentPartPr>
            <p14:xfrm>
              <a:off x="4917000" y="3813280"/>
              <a:ext cx="11484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B584B3A-81B2-4D26-9A8F-53F60D750BA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99000" y="3795640"/>
                <a:ext cx="1504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AC794C-01EF-479D-962A-DCE2444DFCF9}"/>
                  </a:ext>
                </a:extLst>
              </p14:cNvPr>
              <p14:cNvContentPartPr/>
              <p14:nvPr/>
            </p14:nvContentPartPr>
            <p14:xfrm>
              <a:off x="4927440" y="3890320"/>
              <a:ext cx="15372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AC794C-01EF-479D-962A-DCE2444DFCF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09440" y="387268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58B7F3-1271-4E4C-902A-95BF7216CA38}"/>
                  </a:ext>
                </a:extLst>
              </p14:cNvPr>
              <p14:cNvContentPartPr/>
              <p14:nvPr/>
            </p14:nvContentPartPr>
            <p14:xfrm>
              <a:off x="5221920" y="3738400"/>
              <a:ext cx="420480" cy="185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58B7F3-1271-4E4C-902A-95BF7216CA3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03920" y="3720400"/>
                <a:ext cx="4561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0584968-E0B2-4F7D-ACF2-E4E13D398A87}"/>
                  </a:ext>
                </a:extLst>
              </p14:cNvPr>
              <p14:cNvContentPartPr/>
              <p14:nvPr/>
            </p14:nvContentPartPr>
            <p14:xfrm>
              <a:off x="4127160" y="3677200"/>
              <a:ext cx="647280" cy="427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0584968-E0B2-4F7D-ACF2-E4E13D398A8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09520" y="3659560"/>
                <a:ext cx="68292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842C61A-E3D6-4DDA-BF92-5FF37220B29C}"/>
                  </a:ext>
                </a:extLst>
              </p14:cNvPr>
              <p14:cNvContentPartPr/>
              <p14:nvPr/>
            </p14:nvContentPartPr>
            <p14:xfrm>
              <a:off x="5923200" y="3718240"/>
              <a:ext cx="248040" cy="209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842C61A-E3D6-4DDA-BF92-5FF37220B29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905226" y="3700600"/>
                <a:ext cx="283628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4BB65E-5B57-446D-AE05-9A52DBF49B3A}"/>
                  </a:ext>
                </a:extLst>
              </p14:cNvPr>
              <p14:cNvContentPartPr/>
              <p14:nvPr/>
            </p14:nvContentPartPr>
            <p14:xfrm>
              <a:off x="6374280" y="3688720"/>
              <a:ext cx="178560" cy="233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4BB65E-5B57-446D-AE05-9A52DBF49B3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356316" y="3671053"/>
                <a:ext cx="214128" cy="26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BE01C94-7818-4DF8-8BDE-AFE5D04B45D6}"/>
                  </a:ext>
                </a:extLst>
              </p14:cNvPr>
              <p14:cNvContentPartPr/>
              <p14:nvPr/>
            </p14:nvContentPartPr>
            <p14:xfrm>
              <a:off x="6654720" y="3807160"/>
              <a:ext cx="125280" cy="23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BE01C94-7818-4DF8-8BDE-AFE5D04B45D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36720" y="3789160"/>
                <a:ext cx="1609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C844250-56BE-420E-8F72-5D016336034B}"/>
                  </a:ext>
                </a:extLst>
              </p14:cNvPr>
              <p14:cNvContentPartPr/>
              <p14:nvPr/>
            </p14:nvContentPartPr>
            <p14:xfrm>
              <a:off x="6887640" y="3720400"/>
              <a:ext cx="240840" cy="136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C844250-56BE-420E-8F72-5D016336034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869640" y="3702760"/>
                <a:ext cx="2764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B48BD3F-5C8C-4428-A702-06DCD13EAAC8}"/>
                  </a:ext>
                </a:extLst>
              </p14:cNvPr>
              <p14:cNvContentPartPr/>
              <p14:nvPr/>
            </p14:nvContentPartPr>
            <p14:xfrm>
              <a:off x="7212720" y="3715720"/>
              <a:ext cx="153360" cy="381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B48BD3F-5C8C-4428-A702-06DCD13EAAC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95080" y="3697720"/>
                <a:ext cx="18900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EA3E7F5-15D1-4EE8-9B67-541B301B04F1}"/>
                  </a:ext>
                </a:extLst>
              </p14:cNvPr>
              <p14:cNvContentPartPr/>
              <p14:nvPr/>
            </p14:nvContentPartPr>
            <p14:xfrm>
              <a:off x="7496400" y="3730120"/>
              <a:ext cx="93240" cy="122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EA3E7F5-15D1-4EE8-9B67-541B301B04F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478400" y="3712480"/>
                <a:ext cx="1288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1895225-C679-4419-A777-A170167F3066}"/>
                  </a:ext>
                </a:extLst>
              </p14:cNvPr>
              <p14:cNvContentPartPr/>
              <p14:nvPr/>
            </p14:nvContentPartPr>
            <p14:xfrm>
              <a:off x="7693680" y="3646960"/>
              <a:ext cx="589320" cy="185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1895225-C679-4419-A777-A170167F306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676040" y="3628925"/>
                <a:ext cx="624960" cy="221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92C35F-61B3-41EB-8EE9-AF9956B57E49}"/>
                  </a:ext>
                </a:extLst>
              </p14:cNvPr>
              <p14:cNvContentPartPr/>
              <p14:nvPr/>
            </p14:nvContentPartPr>
            <p14:xfrm>
              <a:off x="6664440" y="3713920"/>
              <a:ext cx="127440" cy="1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92C35F-61B3-41EB-8EE9-AF9956B57E4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646800" y="3696280"/>
                <a:ext cx="1630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3389A81-A79F-4286-AC8B-DFBC3B74D798}"/>
                  </a:ext>
                </a:extLst>
              </p14:cNvPr>
              <p14:cNvContentPartPr/>
              <p14:nvPr/>
            </p14:nvContentPartPr>
            <p14:xfrm>
              <a:off x="2653320" y="4206040"/>
              <a:ext cx="242280" cy="237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3389A81-A79F-4286-AC8B-DFBC3B74D79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35320" y="4188400"/>
                <a:ext cx="2779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FEC24CB-8FE0-4301-ACB6-B041C11B71A3}"/>
                  </a:ext>
                </a:extLst>
              </p14:cNvPr>
              <p14:cNvContentPartPr/>
              <p14:nvPr/>
            </p14:nvContentPartPr>
            <p14:xfrm>
              <a:off x="2987040" y="4223680"/>
              <a:ext cx="233280" cy="228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FEC24CB-8FE0-4301-ACB6-B041C11B71A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969068" y="4205680"/>
                <a:ext cx="268865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E9AD5E8-ADA5-41CF-8420-4E638BAFF4BA}"/>
                  </a:ext>
                </a:extLst>
              </p14:cNvPr>
              <p14:cNvContentPartPr/>
              <p14:nvPr/>
            </p14:nvContentPartPr>
            <p14:xfrm>
              <a:off x="3403200" y="4257520"/>
              <a:ext cx="145080" cy="9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E9AD5E8-ADA5-41CF-8420-4E638BAFF4B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385560" y="4239880"/>
                <a:ext cx="180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C42E61D-B183-4055-95A4-DA95C8BBE566}"/>
                  </a:ext>
                </a:extLst>
              </p14:cNvPr>
              <p14:cNvContentPartPr/>
              <p14:nvPr/>
            </p14:nvContentPartPr>
            <p14:xfrm>
              <a:off x="3423720" y="4338160"/>
              <a:ext cx="8244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C42E61D-B183-4055-95A4-DA95C8BBE56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405720" y="4320160"/>
                <a:ext cx="118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9294C3B-0ABF-48EC-B31F-5499D7E883F1}"/>
                  </a:ext>
                </a:extLst>
              </p14:cNvPr>
              <p14:cNvContentPartPr/>
              <p14:nvPr/>
            </p14:nvContentPartPr>
            <p14:xfrm>
              <a:off x="3637200" y="4238440"/>
              <a:ext cx="324720" cy="191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9294C3B-0ABF-48EC-B31F-5499D7E883F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619200" y="4220440"/>
                <a:ext cx="3603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936E56D-AB80-4C05-832B-808AA52BA837}"/>
                  </a:ext>
                </a:extLst>
              </p14:cNvPr>
              <p14:cNvContentPartPr/>
              <p14:nvPr/>
            </p14:nvContentPartPr>
            <p14:xfrm>
              <a:off x="4193400" y="4195600"/>
              <a:ext cx="189000" cy="273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936E56D-AB80-4C05-832B-808AA52BA83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175760" y="4177960"/>
                <a:ext cx="2246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82C46FD-D163-4D21-B828-04C358F3611B}"/>
                  </a:ext>
                </a:extLst>
              </p14:cNvPr>
              <p14:cNvContentPartPr/>
              <p14:nvPr/>
            </p14:nvContentPartPr>
            <p14:xfrm>
              <a:off x="4559880" y="4316920"/>
              <a:ext cx="186120" cy="171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82C46FD-D163-4D21-B828-04C358F3611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541880" y="4298920"/>
                <a:ext cx="2217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C7DF447-0244-478E-BA85-7668EA0E9E33}"/>
                  </a:ext>
                </a:extLst>
              </p14:cNvPr>
              <p14:cNvContentPartPr/>
              <p14:nvPr/>
            </p14:nvContentPartPr>
            <p14:xfrm>
              <a:off x="4852200" y="4293520"/>
              <a:ext cx="75600" cy="165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C7DF447-0244-478E-BA85-7668EA0E9E3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834200" y="4275520"/>
                <a:ext cx="1112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2567BD6-CE2F-430B-9EDC-A21921596B96}"/>
                  </a:ext>
                </a:extLst>
              </p14:cNvPr>
              <p14:cNvContentPartPr/>
              <p14:nvPr/>
            </p14:nvContentPartPr>
            <p14:xfrm>
              <a:off x="5049120" y="4216120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2567BD6-CE2F-430B-9EDC-A21921596B9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031120" y="4198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872C7BF-8EDB-4CCB-B2B9-1718AE9D8A8A}"/>
                  </a:ext>
                </a:extLst>
              </p14:cNvPr>
              <p14:cNvContentPartPr/>
              <p14:nvPr/>
            </p14:nvContentPartPr>
            <p14:xfrm>
              <a:off x="5022480" y="4297480"/>
              <a:ext cx="531720" cy="177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872C7BF-8EDB-4CCB-B2B9-1718AE9D8A8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004828" y="4279480"/>
                <a:ext cx="567384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384C9-CE46-4C1C-AE2B-E762BAEBE6FE}"/>
                  </a:ext>
                </a:extLst>
              </p14:cNvPr>
              <p14:cNvContentPartPr/>
              <p14:nvPr/>
            </p14:nvContentPartPr>
            <p14:xfrm>
              <a:off x="5721240" y="4378480"/>
              <a:ext cx="113400" cy="4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384C9-CE46-4C1C-AE2B-E762BAEBE6F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703600" y="4360480"/>
                <a:ext cx="1490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5D693F6-0F9D-4DF9-902A-4C68C499D102}"/>
                  </a:ext>
                </a:extLst>
              </p14:cNvPr>
              <p14:cNvContentPartPr/>
              <p14:nvPr/>
            </p14:nvContentPartPr>
            <p14:xfrm>
              <a:off x="6339360" y="4246360"/>
              <a:ext cx="162360" cy="1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5D693F6-0F9D-4DF9-902A-4C68C499D10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21360" y="4228720"/>
                <a:ext cx="198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286B827-4F47-4DF4-830F-24E7E6230927}"/>
                  </a:ext>
                </a:extLst>
              </p14:cNvPr>
              <p14:cNvContentPartPr/>
              <p14:nvPr/>
            </p14:nvContentPartPr>
            <p14:xfrm>
              <a:off x="6369960" y="4329880"/>
              <a:ext cx="154080" cy="16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286B827-4F47-4DF4-830F-24E7E623092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52320" y="4312240"/>
                <a:ext cx="189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DB460C3-25EE-4FBF-8F48-E6266101CD77}"/>
                  </a:ext>
                </a:extLst>
              </p14:cNvPr>
              <p14:cNvContentPartPr/>
              <p14:nvPr/>
            </p14:nvContentPartPr>
            <p14:xfrm>
              <a:off x="6003480" y="4216120"/>
              <a:ext cx="213840" cy="285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DB460C3-25EE-4FBF-8F48-E6266101CD7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985810" y="4198120"/>
                <a:ext cx="249540" cy="321480"/>
              </a:xfrm>
              <a:prstGeom prst="rect">
                <a:avLst/>
              </a:prstGeom>
            </p:spPr>
          </p:pic>
        </mc:Fallback>
      </mc:AlternateContent>
      <p:pic>
        <p:nvPicPr>
          <p:cNvPr id="51" name="Picture 50">
            <a:extLst>
              <a:ext uri="{FF2B5EF4-FFF2-40B4-BE49-F238E27FC236}">
                <a16:creationId xmlns:a16="http://schemas.microsoft.com/office/drawing/2014/main" id="{299C006D-D31F-4C04-BF7E-D81DEDF5B1BB}"/>
              </a:ext>
            </a:extLst>
          </p:cNvPr>
          <p:cNvPicPr>
            <a:picLocks noChangeAspect="1"/>
          </p:cNvPicPr>
          <p:nvPr/>
        </p:nvPicPr>
        <p:blipFill rotWithShape="1">
          <a:blip r:embed="rId85"/>
          <a:srcRect l="43121" t="15111" r="18862" b="81562"/>
          <a:stretch/>
        </p:blipFill>
        <p:spPr>
          <a:xfrm>
            <a:off x="174465" y="76200"/>
            <a:ext cx="8512335" cy="838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79DAB09-A25B-4954-A9FD-B1FFE41A3839}"/>
                  </a:ext>
                </a:extLst>
              </p14:cNvPr>
              <p14:cNvContentPartPr/>
              <p14:nvPr/>
            </p14:nvContentPartPr>
            <p14:xfrm>
              <a:off x="6706920" y="4233040"/>
              <a:ext cx="308520" cy="216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79DAB09-A25B-4954-A9FD-B1FFE41A383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688920" y="4215400"/>
                <a:ext cx="34416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F1F318E-A557-4119-BFC9-AC7D33FE91A2}"/>
                  </a:ext>
                </a:extLst>
              </p14:cNvPr>
              <p14:cNvContentPartPr/>
              <p14:nvPr/>
            </p14:nvContentPartPr>
            <p14:xfrm>
              <a:off x="7117320" y="4287040"/>
              <a:ext cx="167400" cy="131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F1F318E-A557-4119-BFC9-AC7D33FE91A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099680" y="4269400"/>
                <a:ext cx="2030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1DBF71B-1D9E-4310-A10C-D0CBCB00E6FC}"/>
                  </a:ext>
                </a:extLst>
              </p14:cNvPr>
              <p14:cNvContentPartPr/>
              <p14:nvPr/>
            </p14:nvContentPartPr>
            <p14:xfrm>
              <a:off x="7721400" y="4144840"/>
              <a:ext cx="303840" cy="276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1DBF71B-1D9E-4310-A10C-D0CBCB00E6F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703421" y="4127200"/>
                <a:ext cx="339438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79AECF1-7313-4D73-8871-137ED1B5316F}"/>
                  </a:ext>
                </a:extLst>
              </p14:cNvPr>
              <p14:cNvContentPartPr/>
              <p14:nvPr/>
            </p14:nvContentPartPr>
            <p14:xfrm>
              <a:off x="613920" y="4805800"/>
              <a:ext cx="249840" cy="170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79AECF1-7313-4D73-8871-137ED1B5316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95920" y="4787800"/>
                <a:ext cx="2854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6DDCA10-D3D2-4023-AEFE-E7CEA81A2C64}"/>
                  </a:ext>
                </a:extLst>
              </p14:cNvPr>
              <p14:cNvContentPartPr/>
              <p14:nvPr/>
            </p14:nvContentPartPr>
            <p14:xfrm>
              <a:off x="1025760" y="4825960"/>
              <a:ext cx="110880" cy="10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6DDCA10-D3D2-4023-AEFE-E7CEA81A2C6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08120" y="4807960"/>
                <a:ext cx="146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A7C2142-F737-439F-BBC5-83360C6ED1D4}"/>
                  </a:ext>
                </a:extLst>
              </p14:cNvPr>
              <p14:cNvContentPartPr/>
              <p14:nvPr/>
            </p14:nvContentPartPr>
            <p14:xfrm>
              <a:off x="1025760" y="4937560"/>
              <a:ext cx="13104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A7C2142-F737-439F-BBC5-83360C6ED1D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08120" y="4919920"/>
                <a:ext cx="166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8131474-BFCA-490B-9238-32F208873915}"/>
                  </a:ext>
                </a:extLst>
              </p14:cNvPr>
              <p14:cNvContentPartPr/>
              <p14:nvPr/>
            </p14:nvContentPartPr>
            <p14:xfrm>
              <a:off x="2143200" y="4541200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8131474-BFCA-490B-9238-32F20887391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125560" y="4523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9AFAA1E-B394-4C4E-BDC2-02DA4F1F8D4D}"/>
                  </a:ext>
                </a:extLst>
              </p14:cNvPr>
              <p14:cNvContentPartPr/>
              <p14:nvPr/>
            </p14:nvContentPartPr>
            <p14:xfrm>
              <a:off x="1431840" y="4631920"/>
              <a:ext cx="3224160" cy="5122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9AFAA1E-B394-4C4E-BDC2-02DA4F1F8D4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414200" y="4614280"/>
                <a:ext cx="325980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59E7CB6-BA89-497B-86E7-784FF0CFF838}"/>
                  </a:ext>
                </a:extLst>
              </p14:cNvPr>
              <p14:cNvContentPartPr/>
              <p14:nvPr/>
            </p14:nvContentPartPr>
            <p14:xfrm>
              <a:off x="4947600" y="4795000"/>
              <a:ext cx="1515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59E7CB6-BA89-497B-86E7-784FF0CFF83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929960" y="4777360"/>
                <a:ext cx="187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B4DE566-3068-46EC-AE90-E2A2B8A92FD9}"/>
                  </a:ext>
                </a:extLst>
              </p14:cNvPr>
              <p14:cNvContentPartPr/>
              <p14:nvPr/>
            </p14:nvContentPartPr>
            <p14:xfrm>
              <a:off x="4937160" y="4906600"/>
              <a:ext cx="162000" cy="10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B4DE566-3068-46EC-AE90-E2A2B8A92FD9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919520" y="4888960"/>
                <a:ext cx="1976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3B74E4F-DBCB-4069-9DA9-7124368EC1B0}"/>
                  </a:ext>
                </a:extLst>
              </p14:cNvPr>
              <p14:cNvContentPartPr/>
              <p14:nvPr/>
            </p14:nvContentPartPr>
            <p14:xfrm>
              <a:off x="5362320" y="4741360"/>
              <a:ext cx="232560" cy="317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3B74E4F-DBCB-4069-9DA9-7124368EC1B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344680" y="4723720"/>
                <a:ext cx="26820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6D706FE-BD9F-47AA-A31C-60AB7E946515}"/>
                  </a:ext>
                </a:extLst>
              </p14:cNvPr>
              <p14:cNvContentPartPr/>
              <p14:nvPr/>
            </p14:nvContentPartPr>
            <p14:xfrm>
              <a:off x="6786840" y="4815520"/>
              <a:ext cx="122400" cy="97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6D706FE-BD9F-47AA-A31C-60AB7E94651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768840" y="4797520"/>
                <a:ext cx="1580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DAFA616-F7AE-410E-B380-ECAE72C364FC}"/>
                  </a:ext>
                </a:extLst>
              </p14:cNvPr>
              <p14:cNvContentPartPr/>
              <p14:nvPr/>
            </p14:nvContentPartPr>
            <p14:xfrm>
              <a:off x="5691720" y="4611760"/>
              <a:ext cx="951480" cy="389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DAFA616-F7AE-410E-B380-ECAE72C364F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673727" y="4594120"/>
                <a:ext cx="987107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B6A342D-D1D3-4F7F-B839-2152C2609BA5}"/>
                  </a:ext>
                </a:extLst>
              </p14:cNvPr>
              <p14:cNvContentPartPr/>
              <p14:nvPr/>
            </p14:nvContentPartPr>
            <p14:xfrm>
              <a:off x="7027680" y="4686640"/>
              <a:ext cx="887040" cy="2379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B6A342D-D1D3-4F7F-B839-2152C2609BA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010033" y="4668667"/>
                <a:ext cx="922694" cy="273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38C4180-605A-494D-AAC8-0BBA32E02B97}"/>
                  </a:ext>
                </a:extLst>
              </p14:cNvPr>
              <p14:cNvContentPartPr/>
              <p14:nvPr/>
            </p14:nvContentPartPr>
            <p14:xfrm>
              <a:off x="8066280" y="4551280"/>
              <a:ext cx="317520" cy="4068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38C4180-605A-494D-AAC8-0BBA32E02B9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048640" y="4533280"/>
                <a:ext cx="353160" cy="44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892400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56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076" y="2308480"/>
                <a:ext cx="1528209" cy="21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14:cNvPr>
              <p14:cNvContentPartPr/>
              <p14:nvPr/>
            </p14:nvContentPartPr>
            <p14:xfrm>
              <a:off x="3947880" y="1368520"/>
              <a:ext cx="337320" cy="15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30240" y="1350520"/>
                <a:ext cx="3729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14:cNvPr>
              <p14:cNvContentPartPr/>
              <p14:nvPr/>
            </p14:nvContentPartPr>
            <p14:xfrm>
              <a:off x="4028520" y="1126600"/>
              <a:ext cx="237240" cy="82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10880" y="1108600"/>
                <a:ext cx="272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14:cNvPr>
              <p14:cNvContentPartPr/>
              <p14:nvPr/>
            </p14:nvContentPartPr>
            <p14:xfrm>
              <a:off x="4520640" y="1289680"/>
              <a:ext cx="154080" cy="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03000" y="1271680"/>
                <a:ext cx="189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14:cNvPr>
              <p14:cNvContentPartPr/>
              <p14:nvPr/>
            </p14:nvContentPartPr>
            <p14:xfrm>
              <a:off x="4520640" y="1381480"/>
              <a:ext cx="1436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03000" y="13634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14:cNvPr>
              <p14:cNvContentPartPr/>
              <p14:nvPr/>
            </p14:nvContentPartPr>
            <p14:xfrm>
              <a:off x="6034080" y="1198600"/>
              <a:ext cx="267480" cy="14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16440" y="1180600"/>
                <a:ext cx="3031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14:cNvPr>
              <p14:cNvContentPartPr/>
              <p14:nvPr/>
            </p14:nvContentPartPr>
            <p14:xfrm>
              <a:off x="4864080" y="1066480"/>
              <a:ext cx="1056960" cy="314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46434" y="1048501"/>
                <a:ext cx="1092612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14:cNvPr>
              <p14:cNvContentPartPr/>
              <p14:nvPr/>
            </p14:nvContentPartPr>
            <p14:xfrm>
              <a:off x="6481920" y="1048120"/>
              <a:ext cx="806040" cy="51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63920" y="1030120"/>
                <a:ext cx="8416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14:cNvPr>
              <p14:cNvContentPartPr/>
              <p14:nvPr/>
            </p14:nvContentPartPr>
            <p14:xfrm>
              <a:off x="7395960" y="1137400"/>
              <a:ext cx="909360" cy="19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77960" y="1119727"/>
                <a:ext cx="945000" cy="230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14:cNvPr>
              <p14:cNvContentPartPr/>
              <p14:nvPr/>
            </p14:nvContentPartPr>
            <p14:xfrm>
              <a:off x="6571920" y="2265280"/>
              <a:ext cx="16092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53920" y="2247640"/>
                <a:ext cx="1965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14:cNvPr>
              <p14:cNvContentPartPr/>
              <p14:nvPr/>
            </p14:nvContentPartPr>
            <p14:xfrm>
              <a:off x="6574440" y="2854600"/>
              <a:ext cx="172080" cy="167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56440" y="2836960"/>
                <a:ext cx="207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14:cNvPr>
              <p14:cNvContentPartPr/>
              <p14:nvPr/>
            </p14:nvContentPartPr>
            <p14:xfrm>
              <a:off x="4867320" y="2285800"/>
              <a:ext cx="1555920" cy="1217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49320" y="2267800"/>
                <a:ext cx="1591560" cy="12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14:cNvPr>
              <p14:cNvContentPartPr/>
              <p14:nvPr/>
            </p14:nvContentPartPr>
            <p14:xfrm>
              <a:off x="5021860" y="2528400"/>
              <a:ext cx="286560" cy="157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04220" y="2510760"/>
                <a:ext cx="3222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14:cNvPr>
              <p14:cNvContentPartPr/>
              <p14:nvPr/>
            </p14:nvContentPartPr>
            <p14:xfrm>
              <a:off x="4630900" y="2285760"/>
              <a:ext cx="143640" cy="209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612900" y="2267760"/>
                <a:ext cx="1792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B584B3A-81B2-4D26-9A8F-53F60D750BA7}"/>
                  </a:ext>
                </a:extLst>
              </p14:cNvPr>
              <p14:cNvContentPartPr/>
              <p14:nvPr/>
            </p14:nvContentPartPr>
            <p14:xfrm>
              <a:off x="4917000" y="3813280"/>
              <a:ext cx="11484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B584B3A-81B2-4D26-9A8F-53F60D750BA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99000" y="3795640"/>
                <a:ext cx="1504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AC794C-01EF-479D-962A-DCE2444DFCF9}"/>
                  </a:ext>
                </a:extLst>
              </p14:cNvPr>
              <p14:cNvContentPartPr/>
              <p14:nvPr/>
            </p14:nvContentPartPr>
            <p14:xfrm>
              <a:off x="4927440" y="3890320"/>
              <a:ext cx="15372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AC794C-01EF-479D-962A-DCE2444DFCF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09440" y="387268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58B7F3-1271-4E4C-902A-95BF7216CA38}"/>
                  </a:ext>
                </a:extLst>
              </p14:cNvPr>
              <p14:cNvContentPartPr/>
              <p14:nvPr/>
            </p14:nvContentPartPr>
            <p14:xfrm>
              <a:off x="5221920" y="3738400"/>
              <a:ext cx="420480" cy="185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58B7F3-1271-4E4C-902A-95BF7216CA3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03920" y="3720400"/>
                <a:ext cx="4561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0584968-E0B2-4F7D-ACF2-E4E13D398A87}"/>
                  </a:ext>
                </a:extLst>
              </p14:cNvPr>
              <p14:cNvContentPartPr/>
              <p14:nvPr/>
            </p14:nvContentPartPr>
            <p14:xfrm>
              <a:off x="4127160" y="3677200"/>
              <a:ext cx="647280" cy="427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0584968-E0B2-4F7D-ACF2-E4E13D398A8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09520" y="3659560"/>
                <a:ext cx="68292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842C61A-E3D6-4DDA-BF92-5FF37220B29C}"/>
                  </a:ext>
                </a:extLst>
              </p14:cNvPr>
              <p14:cNvContentPartPr/>
              <p14:nvPr/>
            </p14:nvContentPartPr>
            <p14:xfrm>
              <a:off x="5923200" y="3718240"/>
              <a:ext cx="248040" cy="209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842C61A-E3D6-4DDA-BF92-5FF37220B29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905226" y="3700600"/>
                <a:ext cx="283628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4BB65E-5B57-446D-AE05-9A52DBF49B3A}"/>
                  </a:ext>
                </a:extLst>
              </p14:cNvPr>
              <p14:cNvContentPartPr/>
              <p14:nvPr/>
            </p14:nvContentPartPr>
            <p14:xfrm>
              <a:off x="6374280" y="3688720"/>
              <a:ext cx="178560" cy="233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4BB65E-5B57-446D-AE05-9A52DBF49B3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356316" y="3671053"/>
                <a:ext cx="214128" cy="26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BE01C94-7818-4DF8-8BDE-AFE5D04B45D6}"/>
                  </a:ext>
                </a:extLst>
              </p14:cNvPr>
              <p14:cNvContentPartPr/>
              <p14:nvPr/>
            </p14:nvContentPartPr>
            <p14:xfrm>
              <a:off x="6654720" y="3807160"/>
              <a:ext cx="125280" cy="23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BE01C94-7818-4DF8-8BDE-AFE5D04B45D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36720" y="3789160"/>
                <a:ext cx="1609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C844250-56BE-420E-8F72-5D016336034B}"/>
                  </a:ext>
                </a:extLst>
              </p14:cNvPr>
              <p14:cNvContentPartPr/>
              <p14:nvPr/>
            </p14:nvContentPartPr>
            <p14:xfrm>
              <a:off x="6887640" y="3720400"/>
              <a:ext cx="240840" cy="136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C844250-56BE-420E-8F72-5D016336034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869640" y="3702760"/>
                <a:ext cx="2764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B48BD3F-5C8C-4428-A702-06DCD13EAAC8}"/>
                  </a:ext>
                </a:extLst>
              </p14:cNvPr>
              <p14:cNvContentPartPr/>
              <p14:nvPr/>
            </p14:nvContentPartPr>
            <p14:xfrm>
              <a:off x="7212720" y="3715720"/>
              <a:ext cx="153360" cy="381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B48BD3F-5C8C-4428-A702-06DCD13EAAC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95080" y="3697720"/>
                <a:ext cx="18900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EA3E7F5-15D1-4EE8-9B67-541B301B04F1}"/>
                  </a:ext>
                </a:extLst>
              </p14:cNvPr>
              <p14:cNvContentPartPr/>
              <p14:nvPr/>
            </p14:nvContentPartPr>
            <p14:xfrm>
              <a:off x="7496400" y="3730120"/>
              <a:ext cx="93240" cy="122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EA3E7F5-15D1-4EE8-9B67-541B301B04F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478400" y="3712480"/>
                <a:ext cx="1288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1895225-C679-4419-A777-A170167F3066}"/>
                  </a:ext>
                </a:extLst>
              </p14:cNvPr>
              <p14:cNvContentPartPr/>
              <p14:nvPr/>
            </p14:nvContentPartPr>
            <p14:xfrm>
              <a:off x="7693680" y="3646960"/>
              <a:ext cx="589320" cy="185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1895225-C679-4419-A777-A170167F306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676040" y="3628925"/>
                <a:ext cx="624960" cy="221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92C35F-61B3-41EB-8EE9-AF9956B57E49}"/>
                  </a:ext>
                </a:extLst>
              </p14:cNvPr>
              <p14:cNvContentPartPr/>
              <p14:nvPr/>
            </p14:nvContentPartPr>
            <p14:xfrm>
              <a:off x="6664440" y="3713920"/>
              <a:ext cx="127440" cy="1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92C35F-61B3-41EB-8EE9-AF9956B57E4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646800" y="3696280"/>
                <a:ext cx="1630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3389A81-A79F-4286-AC8B-DFBC3B74D798}"/>
                  </a:ext>
                </a:extLst>
              </p14:cNvPr>
              <p14:cNvContentPartPr/>
              <p14:nvPr/>
            </p14:nvContentPartPr>
            <p14:xfrm>
              <a:off x="2653320" y="4206040"/>
              <a:ext cx="242280" cy="237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3389A81-A79F-4286-AC8B-DFBC3B74D79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35320" y="4188400"/>
                <a:ext cx="2779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FEC24CB-8FE0-4301-ACB6-B041C11B71A3}"/>
                  </a:ext>
                </a:extLst>
              </p14:cNvPr>
              <p14:cNvContentPartPr/>
              <p14:nvPr/>
            </p14:nvContentPartPr>
            <p14:xfrm>
              <a:off x="2987040" y="4223680"/>
              <a:ext cx="233280" cy="228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FEC24CB-8FE0-4301-ACB6-B041C11B71A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969068" y="4205680"/>
                <a:ext cx="268865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E9AD5E8-ADA5-41CF-8420-4E638BAFF4BA}"/>
                  </a:ext>
                </a:extLst>
              </p14:cNvPr>
              <p14:cNvContentPartPr/>
              <p14:nvPr/>
            </p14:nvContentPartPr>
            <p14:xfrm>
              <a:off x="3403200" y="4257520"/>
              <a:ext cx="145080" cy="9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E9AD5E8-ADA5-41CF-8420-4E638BAFF4B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385560" y="4239880"/>
                <a:ext cx="180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C42E61D-B183-4055-95A4-DA95C8BBE566}"/>
                  </a:ext>
                </a:extLst>
              </p14:cNvPr>
              <p14:cNvContentPartPr/>
              <p14:nvPr/>
            </p14:nvContentPartPr>
            <p14:xfrm>
              <a:off x="3423720" y="4338160"/>
              <a:ext cx="8244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C42E61D-B183-4055-95A4-DA95C8BBE56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405720" y="4320160"/>
                <a:ext cx="118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9294C3B-0ABF-48EC-B31F-5499D7E883F1}"/>
                  </a:ext>
                </a:extLst>
              </p14:cNvPr>
              <p14:cNvContentPartPr/>
              <p14:nvPr/>
            </p14:nvContentPartPr>
            <p14:xfrm>
              <a:off x="3637200" y="4238440"/>
              <a:ext cx="324720" cy="191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9294C3B-0ABF-48EC-B31F-5499D7E883F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619200" y="4220440"/>
                <a:ext cx="3603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936E56D-AB80-4C05-832B-808AA52BA837}"/>
                  </a:ext>
                </a:extLst>
              </p14:cNvPr>
              <p14:cNvContentPartPr/>
              <p14:nvPr/>
            </p14:nvContentPartPr>
            <p14:xfrm>
              <a:off x="4193400" y="4195600"/>
              <a:ext cx="189000" cy="273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936E56D-AB80-4C05-832B-808AA52BA83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175760" y="4177960"/>
                <a:ext cx="2246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82C46FD-D163-4D21-B828-04C358F3611B}"/>
                  </a:ext>
                </a:extLst>
              </p14:cNvPr>
              <p14:cNvContentPartPr/>
              <p14:nvPr/>
            </p14:nvContentPartPr>
            <p14:xfrm>
              <a:off x="4559880" y="4316920"/>
              <a:ext cx="186120" cy="171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82C46FD-D163-4D21-B828-04C358F3611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541880" y="4298920"/>
                <a:ext cx="2217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C7DF447-0244-478E-BA85-7668EA0E9E33}"/>
                  </a:ext>
                </a:extLst>
              </p14:cNvPr>
              <p14:cNvContentPartPr/>
              <p14:nvPr/>
            </p14:nvContentPartPr>
            <p14:xfrm>
              <a:off x="4852200" y="4293520"/>
              <a:ext cx="75600" cy="165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C7DF447-0244-478E-BA85-7668EA0E9E3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834200" y="4275520"/>
                <a:ext cx="1112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2567BD6-CE2F-430B-9EDC-A21921596B96}"/>
                  </a:ext>
                </a:extLst>
              </p14:cNvPr>
              <p14:cNvContentPartPr/>
              <p14:nvPr/>
            </p14:nvContentPartPr>
            <p14:xfrm>
              <a:off x="5049120" y="4216120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2567BD6-CE2F-430B-9EDC-A21921596B9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031120" y="4198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872C7BF-8EDB-4CCB-B2B9-1718AE9D8A8A}"/>
                  </a:ext>
                </a:extLst>
              </p14:cNvPr>
              <p14:cNvContentPartPr/>
              <p14:nvPr/>
            </p14:nvContentPartPr>
            <p14:xfrm>
              <a:off x="5022480" y="4297480"/>
              <a:ext cx="531720" cy="177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872C7BF-8EDB-4CCB-B2B9-1718AE9D8A8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004828" y="4279480"/>
                <a:ext cx="567384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384C9-CE46-4C1C-AE2B-E762BAEBE6FE}"/>
                  </a:ext>
                </a:extLst>
              </p14:cNvPr>
              <p14:cNvContentPartPr/>
              <p14:nvPr/>
            </p14:nvContentPartPr>
            <p14:xfrm>
              <a:off x="5721240" y="4378480"/>
              <a:ext cx="113400" cy="4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384C9-CE46-4C1C-AE2B-E762BAEBE6F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703600" y="4360480"/>
                <a:ext cx="1490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5D693F6-0F9D-4DF9-902A-4C68C499D102}"/>
                  </a:ext>
                </a:extLst>
              </p14:cNvPr>
              <p14:cNvContentPartPr/>
              <p14:nvPr/>
            </p14:nvContentPartPr>
            <p14:xfrm>
              <a:off x="6339360" y="4246360"/>
              <a:ext cx="162360" cy="1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5D693F6-0F9D-4DF9-902A-4C68C499D10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21360" y="4228720"/>
                <a:ext cx="198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286B827-4F47-4DF4-830F-24E7E6230927}"/>
                  </a:ext>
                </a:extLst>
              </p14:cNvPr>
              <p14:cNvContentPartPr/>
              <p14:nvPr/>
            </p14:nvContentPartPr>
            <p14:xfrm>
              <a:off x="6369960" y="4329880"/>
              <a:ext cx="154080" cy="16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286B827-4F47-4DF4-830F-24E7E623092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52320" y="4312240"/>
                <a:ext cx="189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DB460C3-25EE-4FBF-8F48-E6266101CD77}"/>
                  </a:ext>
                </a:extLst>
              </p14:cNvPr>
              <p14:cNvContentPartPr/>
              <p14:nvPr/>
            </p14:nvContentPartPr>
            <p14:xfrm>
              <a:off x="6003480" y="4216120"/>
              <a:ext cx="213840" cy="285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DB460C3-25EE-4FBF-8F48-E6266101CD7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985810" y="4198120"/>
                <a:ext cx="249540" cy="321480"/>
              </a:xfrm>
              <a:prstGeom prst="rect">
                <a:avLst/>
              </a:prstGeom>
            </p:spPr>
          </p:pic>
        </mc:Fallback>
      </mc:AlternateContent>
      <p:pic>
        <p:nvPicPr>
          <p:cNvPr id="51" name="Picture 50">
            <a:extLst>
              <a:ext uri="{FF2B5EF4-FFF2-40B4-BE49-F238E27FC236}">
                <a16:creationId xmlns:a16="http://schemas.microsoft.com/office/drawing/2014/main" id="{299C006D-D31F-4C04-BF7E-D81DEDF5B1BB}"/>
              </a:ext>
            </a:extLst>
          </p:cNvPr>
          <p:cNvPicPr>
            <a:picLocks noChangeAspect="1"/>
          </p:cNvPicPr>
          <p:nvPr/>
        </p:nvPicPr>
        <p:blipFill rotWithShape="1">
          <a:blip r:embed="rId85"/>
          <a:srcRect l="43121" t="15111" r="18862" b="81562"/>
          <a:stretch/>
        </p:blipFill>
        <p:spPr>
          <a:xfrm>
            <a:off x="174465" y="76200"/>
            <a:ext cx="8512335" cy="838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79DAB09-A25B-4954-A9FD-B1FFE41A3839}"/>
                  </a:ext>
                </a:extLst>
              </p14:cNvPr>
              <p14:cNvContentPartPr/>
              <p14:nvPr/>
            </p14:nvContentPartPr>
            <p14:xfrm>
              <a:off x="6706920" y="4233040"/>
              <a:ext cx="308520" cy="216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79DAB09-A25B-4954-A9FD-B1FFE41A383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688920" y="4215400"/>
                <a:ext cx="34416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F1F318E-A557-4119-BFC9-AC7D33FE91A2}"/>
                  </a:ext>
                </a:extLst>
              </p14:cNvPr>
              <p14:cNvContentPartPr/>
              <p14:nvPr/>
            </p14:nvContentPartPr>
            <p14:xfrm>
              <a:off x="7117320" y="4287040"/>
              <a:ext cx="167400" cy="131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F1F318E-A557-4119-BFC9-AC7D33FE91A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099680" y="4269400"/>
                <a:ext cx="2030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1DBF71B-1D9E-4310-A10C-D0CBCB00E6FC}"/>
                  </a:ext>
                </a:extLst>
              </p14:cNvPr>
              <p14:cNvContentPartPr/>
              <p14:nvPr/>
            </p14:nvContentPartPr>
            <p14:xfrm>
              <a:off x="7721400" y="4144840"/>
              <a:ext cx="303840" cy="276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1DBF71B-1D9E-4310-A10C-D0CBCB00E6F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703421" y="4127200"/>
                <a:ext cx="339438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79AECF1-7313-4D73-8871-137ED1B5316F}"/>
                  </a:ext>
                </a:extLst>
              </p14:cNvPr>
              <p14:cNvContentPartPr/>
              <p14:nvPr/>
            </p14:nvContentPartPr>
            <p14:xfrm>
              <a:off x="613920" y="4805800"/>
              <a:ext cx="249840" cy="170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79AECF1-7313-4D73-8871-137ED1B5316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95920" y="4787800"/>
                <a:ext cx="2854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6DDCA10-D3D2-4023-AEFE-E7CEA81A2C64}"/>
                  </a:ext>
                </a:extLst>
              </p14:cNvPr>
              <p14:cNvContentPartPr/>
              <p14:nvPr/>
            </p14:nvContentPartPr>
            <p14:xfrm>
              <a:off x="1025760" y="4825960"/>
              <a:ext cx="110880" cy="10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6DDCA10-D3D2-4023-AEFE-E7CEA81A2C6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08120" y="4807960"/>
                <a:ext cx="146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A7C2142-F737-439F-BBC5-83360C6ED1D4}"/>
                  </a:ext>
                </a:extLst>
              </p14:cNvPr>
              <p14:cNvContentPartPr/>
              <p14:nvPr/>
            </p14:nvContentPartPr>
            <p14:xfrm>
              <a:off x="1025760" y="4937560"/>
              <a:ext cx="13104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A7C2142-F737-439F-BBC5-83360C6ED1D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08120" y="4919920"/>
                <a:ext cx="166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8131474-BFCA-490B-9238-32F208873915}"/>
                  </a:ext>
                </a:extLst>
              </p14:cNvPr>
              <p14:cNvContentPartPr/>
              <p14:nvPr/>
            </p14:nvContentPartPr>
            <p14:xfrm>
              <a:off x="2143200" y="4541200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8131474-BFCA-490B-9238-32F20887391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125560" y="4523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9AFAA1E-B394-4C4E-BDC2-02DA4F1F8D4D}"/>
                  </a:ext>
                </a:extLst>
              </p14:cNvPr>
              <p14:cNvContentPartPr/>
              <p14:nvPr/>
            </p14:nvContentPartPr>
            <p14:xfrm>
              <a:off x="1431840" y="4631920"/>
              <a:ext cx="3224160" cy="5122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9AFAA1E-B394-4C4E-BDC2-02DA4F1F8D4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414200" y="4614280"/>
                <a:ext cx="325980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59E7CB6-BA89-497B-86E7-784FF0CFF838}"/>
                  </a:ext>
                </a:extLst>
              </p14:cNvPr>
              <p14:cNvContentPartPr/>
              <p14:nvPr/>
            </p14:nvContentPartPr>
            <p14:xfrm>
              <a:off x="4947600" y="4795000"/>
              <a:ext cx="1515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59E7CB6-BA89-497B-86E7-784FF0CFF83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929960" y="4777360"/>
                <a:ext cx="187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B4DE566-3068-46EC-AE90-E2A2B8A92FD9}"/>
                  </a:ext>
                </a:extLst>
              </p14:cNvPr>
              <p14:cNvContentPartPr/>
              <p14:nvPr/>
            </p14:nvContentPartPr>
            <p14:xfrm>
              <a:off x="4937160" y="4906600"/>
              <a:ext cx="162000" cy="10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B4DE566-3068-46EC-AE90-E2A2B8A92FD9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919520" y="4888960"/>
                <a:ext cx="1976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3B74E4F-DBCB-4069-9DA9-7124368EC1B0}"/>
                  </a:ext>
                </a:extLst>
              </p14:cNvPr>
              <p14:cNvContentPartPr/>
              <p14:nvPr/>
            </p14:nvContentPartPr>
            <p14:xfrm>
              <a:off x="5362320" y="4741360"/>
              <a:ext cx="232560" cy="317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3B74E4F-DBCB-4069-9DA9-7124368EC1B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344680" y="4723720"/>
                <a:ext cx="26820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6D706FE-BD9F-47AA-A31C-60AB7E946515}"/>
                  </a:ext>
                </a:extLst>
              </p14:cNvPr>
              <p14:cNvContentPartPr/>
              <p14:nvPr/>
            </p14:nvContentPartPr>
            <p14:xfrm>
              <a:off x="6786840" y="4815520"/>
              <a:ext cx="122400" cy="97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6D706FE-BD9F-47AA-A31C-60AB7E94651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768840" y="4797520"/>
                <a:ext cx="1580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DAFA616-F7AE-410E-B380-ECAE72C364FC}"/>
                  </a:ext>
                </a:extLst>
              </p14:cNvPr>
              <p14:cNvContentPartPr/>
              <p14:nvPr/>
            </p14:nvContentPartPr>
            <p14:xfrm>
              <a:off x="5691720" y="4611760"/>
              <a:ext cx="951480" cy="389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DAFA616-F7AE-410E-B380-ECAE72C364F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673727" y="4594120"/>
                <a:ext cx="987107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B6A342D-D1D3-4F7F-B839-2152C2609BA5}"/>
                  </a:ext>
                </a:extLst>
              </p14:cNvPr>
              <p14:cNvContentPartPr/>
              <p14:nvPr/>
            </p14:nvContentPartPr>
            <p14:xfrm>
              <a:off x="7027680" y="4686640"/>
              <a:ext cx="887040" cy="2379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B6A342D-D1D3-4F7F-B839-2152C2609BA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010033" y="4668667"/>
                <a:ext cx="922694" cy="273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38C4180-605A-494D-AAC8-0BBA32E02B97}"/>
                  </a:ext>
                </a:extLst>
              </p14:cNvPr>
              <p14:cNvContentPartPr/>
              <p14:nvPr/>
            </p14:nvContentPartPr>
            <p14:xfrm>
              <a:off x="8066280" y="4551280"/>
              <a:ext cx="317520" cy="4068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38C4180-605A-494D-AAC8-0BBA32E02B9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048640" y="4533280"/>
                <a:ext cx="35316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C82C3E4-A9BE-4305-A8DE-BC64646282F8}"/>
                  </a:ext>
                </a:extLst>
              </p14:cNvPr>
              <p14:cNvContentPartPr/>
              <p14:nvPr/>
            </p14:nvContentPartPr>
            <p14:xfrm>
              <a:off x="1869240" y="5503840"/>
              <a:ext cx="730440" cy="492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C82C3E4-A9BE-4305-A8DE-BC64646282F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851240" y="5485840"/>
                <a:ext cx="76608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5306BE7-8665-4285-A4B4-E15AE5C57FAF}"/>
                  </a:ext>
                </a:extLst>
              </p14:cNvPr>
              <p14:cNvContentPartPr/>
              <p14:nvPr/>
            </p14:nvContentPartPr>
            <p14:xfrm>
              <a:off x="3746640" y="5751160"/>
              <a:ext cx="236520" cy="1641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5306BE7-8665-4285-A4B4-E15AE5C57FAF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728640" y="5733160"/>
                <a:ext cx="27216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2CD2824-DEF6-4D58-878A-45E7A788B6B4}"/>
                  </a:ext>
                </a:extLst>
              </p14:cNvPr>
              <p14:cNvContentPartPr/>
              <p14:nvPr/>
            </p14:nvContentPartPr>
            <p14:xfrm>
              <a:off x="4195920" y="5746120"/>
              <a:ext cx="239040" cy="35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2CD2824-DEF6-4D58-878A-45E7A788B6B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177920" y="5728120"/>
                <a:ext cx="2746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27CB8CF-46E8-4425-BFB1-EC72F88B9B12}"/>
                  </a:ext>
                </a:extLst>
              </p14:cNvPr>
              <p14:cNvContentPartPr/>
              <p14:nvPr/>
            </p14:nvContentPartPr>
            <p14:xfrm>
              <a:off x="4266840" y="5860960"/>
              <a:ext cx="196560" cy="216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27CB8CF-46E8-4425-BFB1-EC72F88B9B1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249200" y="5843320"/>
                <a:ext cx="2322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4930C4A-286C-4562-A489-D976B73BD93B}"/>
                  </a:ext>
                </a:extLst>
              </p14:cNvPr>
              <p14:cNvContentPartPr/>
              <p14:nvPr/>
            </p14:nvContentPartPr>
            <p14:xfrm>
              <a:off x="4639800" y="5735320"/>
              <a:ext cx="227520" cy="515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4930C4A-286C-4562-A489-D976B73BD93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622160" y="5717320"/>
                <a:ext cx="26316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B116B97-24E5-42F5-9FF3-4A8F6DFD9532}"/>
                  </a:ext>
                </a:extLst>
              </p14:cNvPr>
              <p14:cNvContentPartPr/>
              <p14:nvPr/>
            </p14:nvContentPartPr>
            <p14:xfrm>
              <a:off x="5495880" y="5587720"/>
              <a:ext cx="36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B116B97-24E5-42F5-9FF3-4A8F6DFD953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478240" y="5569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82D148B-7194-4FC0-AB1D-F7F7531E978C}"/>
                  </a:ext>
                </a:extLst>
              </p14:cNvPr>
              <p14:cNvContentPartPr/>
              <p14:nvPr/>
            </p14:nvContentPartPr>
            <p14:xfrm>
              <a:off x="5494080" y="5699320"/>
              <a:ext cx="763200" cy="203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82D148B-7194-4FC0-AB1D-F7F7531E978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476080" y="5681680"/>
                <a:ext cx="7988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B5B6D6F-9AAA-44BF-8C82-93A77EC28715}"/>
                  </a:ext>
                </a:extLst>
              </p14:cNvPr>
              <p14:cNvContentPartPr/>
              <p14:nvPr/>
            </p14:nvContentPartPr>
            <p14:xfrm>
              <a:off x="5077560" y="5477560"/>
              <a:ext cx="307080" cy="5979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B5B6D6F-9AAA-44BF-8C82-93A77EC2871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059920" y="5459560"/>
                <a:ext cx="34272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067FDB6-A1A2-4492-8C73-1CA741E784A3}"/>
                  </a:ext>
                </a:extLst>
              </p14:cNvPr>
              <p14:cNvContentPartPr/>
              <p14:nvPr/>
            </p14:nvContentPartPr>
            <p14:xfrm>
              <a:off x="6418200" y="5414920"/>
              <a:ext cx="1558440" cy="6501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067FDB6-A1A2-4492-8C73-1CA741E784A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400200" y="5396920"/>
                <a:ext cx="1594080" cy="68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DD8824C-FAC9-4157-8A37-D4A9282F37A5}"/>
                  </a:ext>
                </a:extLst>
              </p14:cNvPr>
              <p14:cNvContentPartPr/>
              <p14:nvPr/>
            </p14:nvContentPartPr>
            <p14:xfrm>
              <a:off x="3371880" y="5077600"/>
              <a:ext cx="5075280" cy="1395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DD8824C-FAC9-4157-8A37-D4A9282F37A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354240" y="5041960"/>
                <a:ext cx="5110920" cy="146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363235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65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A920C64-DD91-4B0C-A173-FC58AF655A9E}"/>
                  </a:ext>
                </a:extLst>
              </p14:cNvPr>
              <p14:cNvContentPartPr/>
              <p14:nvPr/>
            </p14:nvContentPartPr>
            <p14:xfrm>
              <a:off x="329160" y="243880"/>
              <a:ext cx="1810800" cy="623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A920C64-DD91-4B0C-A173-FC58AF655A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520" y="234880"/>
                <a:ext cx="182844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9FFF4BE-A658-4093-92B5-189BEBD5DA1F}"/>
                  </a:ext>
                </a:extLst>
              </p14:cNvPr>
              <p14:cNvContentPartPr/>
              <p14:nvPr/>
            </p14:nvContentPartPr>
            <p14:xfrm>
              <a:off x="397200" y="925160"/>
              <a:ext cx="956880" cy="483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9FFF4BE-A658-4093-92B5-189BEBD5DA1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88560" y="916160"/>
                <a:ext cx="9745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583337B-804F-4137-B550-1399CC7B91CE}"/>
                  </a:ext>
                </a:extLst>
              </p14:cNvPr>
              <p14:cNvContentPartPr/>
              <p14:nvPr/>
            </p14:nvContentPartPr>
            <p14:xfrm>
              <a:off x="2189640" y="1156280"/>
              <a:ext cx="174600" cy="25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583337B-804F-4137-B550-1399CC7B91C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180640" y="1147640"/>
                <a:ext cx="1922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924EA56-F742-4615-971E-3B4E55C9911B}"/>
                  </a:ext>
                </a:extLst>
              </p14:cNvPr>
              <p14:cNvContentPartPr/>
              <p14:nvPr/>
            </p14:nvContentPartPr>
            <p14:xfrm>
              <a:off x="2178840" y="1252040"/>
              <a:ext cx="181800" cy="21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924EA56-F742-4615-971E-3B4E55C9911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170200" y="1243400"/>
                <a:ext cx="1994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6AF7D-FDBC-4B15-86A3-2BE18D12C905}"/>
                  </a:ext>
                </a:extLst>
              </p14:cNvPr>
              <p14:cNvContentPartPr/>
              <p14:nvPr/>
            </p14:nvContentPartPr>
            <p14:xfrm>
              <a:off x="2196840" y="1355720"/>
              <a:ext cx="168840" cy="23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6AF7D-FDBC-4B15-86A3-2BE18D12C90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187840" y="1346720"/>
                <a:ext cx="186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28EA2D9-96D2-456E-A5D9-E1983A6C89D8}"/>
                  </a:ext>
                </a:extLst>
              </p14:cNvPr>
              <p14:cNvContentPartPr/>
              <p14:nvPr/>
            </p14:nvContentPartPr>
            <p14:xfrm>
              <a:off x="1737480" y="1070600"/>
              <a:ext cx="255960" cy="435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28EA2D9-96D2-456E-A5D9-E1983A6C89D8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728852" y="1061600"/>
                <a:ext cx="273575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3CB26F3-7D90-4713-B33E-BE641A801D07}"/>
                  </a:ext>
                </a:extLst>
              </p14:cNvPr>
              <p14:cNvContentPartPr/>
              <p14:nvPr/>
            </p14:nvContentPartPr>
            <p14:xfrm>
              <a:off x="2518680" y="1015520"/>
              <a:ext cx="230400" cy="486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3CB26F3-7D90-4713-B33E-BE641A801D0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510040" y="1006520"/>
                <a:ext cx="24804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64EDF8E-E765-490A-A74D-7A1D39A5CFF3}"/>
                  </a:ext>
                </a:extLst>
              </p14:cNvPr>
              <p14:cNvContentPartPr/>
              <p14:nvPr/>
            </p14:nvContentPartPr>
            <p14:xfrm>
              <a:off x="2585280" y="1264280"/>
              <a:ext cx="195840" cy="119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64EDF8E-E765-490A-A74D-7A1D39A5CFF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576280" y="1255280"/>
                <a:ext cx="2134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D5CF42C-06B1-486C-B977-828D417A8F63}"/>
                  </a:ext>
                </a:extLst>
              </p14:cNvPr>
              <p14:cNvContentPartPr/>
              <p14:nvPr/>
            </p14:nvContentPartPr>
            <p14:xfrm>
              <a:off x="2850240" y="1330160"/>
              <a:ext cx="107280" cy="137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D5CF42C-06B1-486C-B977-828D417A8F6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841240" y="1321520"/>
                <a:ext cx="1249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EDD17BD-6E91-43A7-86BB-7879CE7C9D6D}"/>
                  </a:ext>
                </a:extLst>
              </p14:cNvPr>
              <p14:cNvContentPartPr/>
              <p14:nvPr/>
            </p14:nvContentPartPr>
            <p14:xfrm>
              <a:off x="3079560" y="1285520"/>
              <a:ext cx="463320" cy="189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EDD17BD-6E91-43A7-86BB-7879CE7C9D6D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070560" y="1276880"/>
                <a:ext cx="4809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86FAB7C-0F80-4024-933D-6D3D48BFD3E5}"/>
                  </a:ext>
                </a:extLst>
              </p14:cNvPr>
              <p14:cNvContentPartPr/>
              <p14:nvPr/>
            </p14:nvContentPartPr>
            <p14:xfrm>
              <a:off x="3806760" y="1037840"/>
              <a:ext cx="218160" cy="443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86FAB7C-0F80-4024-933D-6D3D48BFD3E5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797760" y="1029200"/>
                <a:ext cx="23580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BCA16C5-0710-4950-B9E8-AD04135D63A9}"/>
                  </a:ext>
                </a:extLst>
              </p14:cNvPr>
              <p14:cNvContentPartPr/>
              <p14:nvPr/>
            </p14:nvContentPartPr>
            <p14:xfrm>
              <a:off x="4101600" y="1313240"/>
              <a:ext cx="129960" cy="126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BCA16C5-0710-4950-B9E8-AD04135D63A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092600" y="1304240"/>
                <a:ext cx="1476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D332BDB-0AF3-44A3-A34B-65E87E67F682}"/>
                  </a:ext>
                </a:extLst>
              </p14:cNvPr>
              <p14:cNvContentPartPr/>
              <p14:nvPr/>
            </p14:nvContentPartPr>
            <p14:xfrm>
              <a:off x="4298160" y="1289480"/>
              <a:ext cx="166680" cy="159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D332BDB-0AF3-44A3-A34B-65E87E67F68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289520" y="1280840"/>
                <a:ext cx="1843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AE7DF27-5E80-4E60-84B3-D12639A16375}"/>
                  </a:ext>
                </a:extLst>
              </p14:cNvPr>
              <p14:cNvContentPartPr/>
              <p14:nvPr/>
            </p14:nvContentPartPr>
            <p14:xfrm>
              <a:off x="5284200" y="1109480"/>
              <a:ext cx="183240" cy="535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AE7DF27-5E80-4E60-84B3-D12639A1637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275560" y="1100840"/>
                <a:ext cx="2008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E252A67-6655-4510-8061-C2F8E19FDB90}"/>
                  </a:ext>
                </a:extLst>
              </p14:cNvPr>
              <p14:cNvContentPartPr/>
              <p14:nvPr/>
            </p14:nvContentPartPr>
            <p14:xfrm>
              <a:off x="4666080" y="1085000"/>
              <a:ext cx="325080" cy="352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E252A67-6655-4510-8061-C2F8E19FDB90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657080" y="1076360"/>
                <a:ext cx="3427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9477039-500B-46D0-81D6-423B469A1C19}"/>
                  </a:ext>
                </a:extLst>
              </p14:cNvPr>
              <p14:cNvContentPartPr/>
              <p14:nvPr/>
            </p14:nvContentPartPr>
            <p14:xfrm>
              <a:off x="6231360" y="1310360"/>
              <a:ext cx="1080" cy="92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9477039-500B-46D0-81D6-423B469A1C1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222720" y="1301720"/>
                <a:ext cx="187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7484C30-338C-4253-882E-3B1FFF15825E}"/>
                  </a:ext>
                </a:extLst>
              </p14:cNvPr>
              <p14:cNvContentPartPr/>
              <p14:nvPr/>
            </p14:nvContentPartPr>
            <p14:xfrm>
              <a:off x="6202200" y="1237640"/>
              <a:ext cx="24120" cy="12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7484C30-338C-4253-882E-3B1FFF15825E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193560" y="1228640"/>
                <a:ext cx="417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9CBACAD-963D-46E2-A09F-3B9EE257DDD3}"/>
                  </a:ext>
                </a:extLst>
              </p14:cNvPr>
              <p14:cNvContentPartPr/>
              <p14:nvPr/>
            </p14:nvContentPartPr>
            <p14:xfrm>
              <a:off x="6324240" y="1294520"/>
              <a:ext cx="326520" cy="145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9CBACAD-963D-46E2-A09F-3B9EE257DDD3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315240" y="1285880"/>
                <a:ext cx="3441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6246694-C5A0-46B0-9D06-00EAF19AAD53}"/>
                  </a:ext>
                </a:extLst>
              </p14:cNvPr>
              <p14:cNvContentPartPr/>
              <p14:nvPr/>
            </p14:nvContentPartPr>
            <p14:xfrm>
              <a:off x="5550960" y="1117040"/>
              <a:ext cx="589320" cy="3434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6246694-C5A0-46B0-9D06-00EAF19AAD53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541965" y="1108040"/>
                <a:ext cx="606949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C724D9-42DC-4D73-9DC1-EC3804AB9512}"/>
                  </a:ext>
                </a:extLst>
              </p14:cNvPr>
              <p14:cNvContentPartPr/>
              <p14:nvPr/>
            </p14:nvContentPartPr>
            <p14:xfrm>
              <a:off x="6811320" y="1443560"/>
              <a:ext cx="23400" cy="36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C724D9-42DC-4D73-9DC1-EC3804AB9512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802320" y="1434920"/>
                <a:ext cx="410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4C0816-0B38-4C19-B1B1-DCF9FEE8705A}"/>
                  </a:ext>
                </a:extLst>
              </p14:cNvPr>
              <p14:cNvContentPartPr/>
              <p14:nvPr/>
            </p14:nvContentPartPr>
            <p14:xfrm>
              <a:off x="7045680" y="1204160"/>
              <a:ext cx="1481400" cy="335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4C0816-0B38-4C19-B1B1-DCF9FEE8705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037040" y="1195520"/>
                <a:ext cx="149904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56A9825-988D-4415-A887-918019F457C7}"/>
                  </a:ext>
                </a:extLst>
              </p14:cNvPr>
              <p14:cNvContentPartPr/>
              <p14:nvPr/>
            </p14:nvContentPartPr>
            <p14:xfrm>
              <a:off x="8710680" y="1463000"/>
              <a:ext cx="52200" cy="25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56A9825-988D-4415-A887-918019F457C7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701680" y="1454000"/>
                <a:ext cx="698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F4CD09F-A4DB-4EFE-9F3E-073C79950020}"/>
                  </a:ext>
                </a:extLst>
              </p14:cNvPr>
              <p14:cNvContentPartPr/>
              <p14:nvPr/>
            </p14:nvContentPartPr>
            <p14:xfrm>
              <a:off x="8708160" y="1343480"/>
              <a:ext cx="39960" cy="41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F4CD09F-A4DB-4EFE-9F3E-073C7995002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699240" y="1334765"/>
                <a:ext cx="57443" cy="59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3D952C06-5500-40E4-BEA1-957622D5A699}"/>
                  </a:ext>
                </a:extLst>
              </p14:cNvPr>
              <p14:cNvContentPartPr/>
              <p14:nvPr/>
            </p14:nvContentPartPr>
            <p14:xfrm>
              <a:off x="298200" y="1530680"/>
              <a:ext cx="4220280" cy="164664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3D952C06-5500-40E4-BEA1-957622D5A699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89200" y="1521680"/>
                <a:ext cx="4237920" cy="16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29F6207-8A43-46B0-B1DD-D5288F179204}"/>
                  </a:ext>
                </a:extLst>
              </p14:cNvPr>
              <p14:cNvContentPartPr/>
              <p14:nvPr/>
            </p14:nvContentPartPr>
            <p14:xfrm>
              <a:off x="3110980" y="202800"/>
              <a:ext cx="99720" cy="102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29F6207-8A43-46B0-B1DD-D5288F17920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102340" y="194160"/>
                <a:ext cx="1173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7493C49-EE7B-4505-B711-9C6A978F001D}"/>
                  </a:ext>
                </a:extLst>
              </p14:cNvPr>
              <p14:cNvContentPartPr/>
              <p14:nvPr/>
            </p14:nvContentPartPr>
            <p14:xfrm>
              <a:off x="2770780" y="203160"/>
              <a:ext cx="271440" cy="123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7493C49-EE7B-4505-B711-9C6A978F001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761780" y="194520"/>
                <a:ext cx="2890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0611BD4-4241-4CA4-91EE-E0D75F829B11}"/>
                  </a:ext>
                </a:extLst>
              </p14:cNvPr>
              <p14:cNvContentPartPr/>
              <p14:nvPr/>
            </p14:nvContentPartPr>
            <p14:xfrm>
              <a:off x="3729820" y="234480"/>
              <a:ext cx="16560" cy="72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0611BD4-4241-4CA4-91EE-E0D75F829B11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721180" y="225840"/>
                <a:ext cx="342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1E56FC7-A27B-4D9C-BB81-DE049229047D}"/>
                  </a:ext>
                </a:extLst>
              </p14:cNvPr>
              <p14:cNvContentPartPr/>
              <p14:nvPr/>
            </p14:nvContentPartPr>
            <p14:xfrm>
              <a:off x="3730540" y="161760"/>
              <a:ext cx="15840" cy="5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1E56FC7-A27B-4D9C-BB81-DE049229047D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721900" y="153120"/>
                <a:ext cx="334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887709C-2EA3-4C8F-BD81-7381D98FCA5F}"/>
                  </a:ext>
                </a:extLst>
              </p14:cNvPr>
              <p14:cNvContentPartPr/>
              <p14:nvPr/>
            </p14:nvContentPartPr>
            <p14:xfrm>
              <a:off x="4395100" y="122520"/>
              <a:ext cx="156960" cy="396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887709C-2EA3-4C8F-BD81-7381D98FCA5F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386460" y="113880"/>
                <a:ext cx="17460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67F8916-7A20-448F-A28E-917A587A218C}"/>
                  </a:ext>
                </a:extLst>
              </p14:cNvPr>
              <p14:cNvContentPartPr/>
              <p14:nvPr/>
            </p14:nvContentPartPr>
            <p14:xfrm>
              <a:off x="3809740" y="120360"/>
              <a:ext cx="407520" cy="1915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67F8916-7A20-448F-A28E-917A587A218C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801100" y="111360"/>
                <a:ext cx="4251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2AA7EAE-2253-4CC1-B756-F5DF1C6C68E8}"/>
                  </a:ext>
                </a:extLst>
              </p14:cNvPr>
              <p14:cNvContentPartPr/>
              <p14:nvPr/>
            </p14:nvContentPartPr>
            <p14:xfrm>
              <a:off x="3274780" y="100200"/>
              <a:ext cx="394560" cy="381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2AA7EAE-2253-4CC1-B756-F5DF1C6C68E8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266140" y="91200"/>
                <a:ext cx="41220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32436CC-4B0C-466D-BA04-8F178548100B}"/>
                  </a:ext>
                </a:extLst>
              </p14:cNvPr>
              <p14:cNvContentPartPr/>
              <p14:nvPr/>
            </p14:nvContentPartPr>
            <p14:xfrm>
              <a:off x="6497860" y="199920"/>
              <a:ext cx="258120" cy="91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32436CC-4B0C-466D-BA04-8F178548100B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489208" y="191280"/>
                <a:ext cx="275785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C2F9EA3-31BE-4BE9-A3D4-1B94C4CC7793}"/>
                  </a:ext>
                </a:extLst>
              </p14:cNvPr>
              <p14:cNvContentPartPr/>
              <p14:nvPr/>
            </p14:nvContentPartPr>
            <p14:xfrm>
              <a:off x="6228940" y="145920"/>
              <a:ext cx="197640" cy="167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C2F9EA3-31BE-4BE9-A3D4-1B94C4CC7793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220284" y="136920"/>
                <a:ext cx="215312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555DC2A-02A9-45BC-995E-D9B74D2C99E7}"/>
                  </a:ext>
                </a:extLst>
              </p14:cNvPr>
              <p14:cNvContentPartPr/>
              <p14:nvPr/>
            </p14:nvContentPartPr>
            <p14:xfrm>
              <a:off x="5702980" y="107040"/>
              <a:ext cx="450000" cy="3322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555DC2A-02A9-45BC-995E-D9B74D2C99E7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694333" y="98400"/>
                <a:ext cx="467654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A70BE07-6BED-459C-9922-5A17D0DEE46D}"/>
                  </a:ext>
                </a:extLst>
              </p14:cNvPr>
              <p14:cNvContentPartPr/>
              <p14:nvPr/>
            </p14:nvContentPartPr>
            <p14:xfrm>
              <a:off x="5396980" y="171120"/>
              <a:ext cx="133200" cy="77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A70BE07-6BED-459C-9922-5A17D0DEE46D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388340" y="162440"/>
                <a:ext cx="150840" cy="95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E7F84B4-2BAE-4E5F-BDF3-87E1237E04E6}"/>
                  </a:ext>
                </a:extLst>
              </p14:cNvPr>
              <p14:cNvContentPartPr/>
              <p14:nvPr/>
            </p14:nvContentPartPr>
            <p14:xfrm>
              <a:off x="4791100" y="96960"/>
              <a:ext cx="531360" cy="214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E7F84B4-2BAE-4E5F-BDF3-87E1237E04E6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782106" y="87960"/>
                <a:ext cx="548988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E96D023-FC9E-474F-98A6-BAE38B7208F1}"/>
                  </a:ext>
                </a:extLst>
              </p14:cNvPr>
              <p14:cNvContentPartPr/>
              <p14:nvPr/>
            </p14:nvContentPartPr>
            <p14:xfrm>
              <a:off x="7056580" y="152040"/>
              <a:ext cx="62280" cy="191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E96D023-FC9E-474F-98A6-BAE38B7208F1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047580" y="143040"/>
                <a:ext cx="799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26A51E1-7D4A-489D-B7AB-D81BE0573357}"/>
                  </a:ext>
                </a:extLst>
              </p14:cNvPr>
              <p14:cNvContentPartPr/>
              <p14:nvPr/>
            </p14:nvContentPartPr>
            <p14:xfrm>
              <a:off x="7099060" y="147360"/>
              <a:ext cx="86760" cy="1753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26A51E1-7D4A-489D-B7AB-D81BE0573357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090060" y="138360"/>
                <a:ext cx="1044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B9F7B67-6749-4C6F-84E8-08F2E2700021}"/>
                  </a:ext>
                </a:extLst>
              </p14:cNvPr>
              <p14:cNvContentPartPr/>
              <p14:nvPr/>
            </p14:nvContentPartPr>
            <p14:xfrm>
              <a:off x="7253500" y="233400"/>
              <a:ext cx="48960" cy="770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B9F7B67-6749-4C6F-84E8-08F2E2700021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244860" y="224400"/>
                <a:ext cx="666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AA81A9E-D01F-4C16-8B76-E8A5E29B080A}"/>
                  </a:ext>
                </a:extLst>
              </p14:cNvPr>
              <p14:cNvContentPartPr/>
              <p14:nvPr/>
            </p14:nvContentPartPr>
            <p14:xfrm>
              <a:off x="6902140" y="171120"/>
              <a:ext cx="96480" cy="6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AA81A9E-D01F-4C16-8B76-E8A5E29B080A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893500" y="162480"/>
                <a:ext cx="11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645A5C7-4DE4-427D-9DF6-A361AD1938F3}"/>
                  </a:ext>
                </a:extLst>
              </p14:cNvPr>
              <p14:cNvContentPartPr/>
              <p14:nvPr/>
            </p14:nvContentPartPr>
            <p14:xfrm>
              <a:off x="6895660" y="215760"/>
              <a:ext cx="88560" cy="6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645A5C7-4DE4-427D-9DF6-A361AD1938F3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887020" y="206760"/>
                <a:ext cx="1062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973F6C1-4740-4C8F-A5D4-7CDB626A39B3}"/>
                  </a:ext>
                </a:extLst>
              </p14:cNvPr>
              <p14:cNvContentPartPr/>
              <p14:nvPr/>
            </p14:nvContentPartPr>
            <p14:xfrm>
              <a:off x="6902140" y="266520"/>
              <a:ext cx="94680" cy="13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973F6C1-4740-4C8F-A5D4-7CDB626A39B3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893500" y="257520"/>
                <a:ext cx="1123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23FDC88-18A8-456B-8910-4B60710B28C8}"/>
                  </a:ext>
                </a:extLst>
              </p14:cNvPr>
              <p14:cNvContentPartPr/>
              <p14:nvPr/>
            </p14:nvContentPartPr>
            <p14:xfrm>
              <a:off x="2777260" y="549120"/>
              <a:ext cx="93240" cy="1472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23FDC88-18A8-456B-8910-4B60710B28C8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768260" y="540120"/>
                <a:ext cx="1108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DF8CB62-9488-4D05-94A5-A8B1878657E2}"/>
                  </a:ext>
                </a:extLst>
              </p14:cNvPr>
              <p14:cNvContentPartPr/>
              <p14:nvPr/>
            </p14:nvContentPartPr>
            <p14:xfrm>
              <a:off x="2933140" y="567120"/>
              <a:ext cx="96120" cy="1076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DF8CB62-9488-4D05-94A5-A8B1878657E2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924140" y="558480"/>
                <a:ext cx="1137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9869604-9A1A-4061-A980-74EA6CB05D33}"/>
                  </a:ext>
                </a:extLst>
              </p14:cNvPr>
              <p14:cNvContentPartPr/>
              <p14:nvPr/>
            </p14:nvContentPartPr>
            <p14:xfrm>
              <a:off x="3054100" y="464520"/>
              <a:ext cx="337680" cy="3528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9869604-9A1A-4061-A980-74EA6CB05D33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3045100" y="455880"/>
                <a:ext cx="3553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3F1D216-5BAB-4D95-A7EF-D8A19FE87023}"/>
                  </a:ext>
                </a:extLst>
              </p14:cNvPr>
              <p14:cNvContentPartPr/>
              <p14:nvPr/>
            </p14:nvContentPartPr>
            <p14:xfrm>
              <a:off x="3441820" y="603120"/>
              <a:ext cx="6120" cy="637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3F1D216-5BAB-4D95-A7EF-D8A19FE87023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3433180" y="594120"/>
                <a:ext cx="237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10A1CB9-51A8-400E-909E-066452B4E83B}"/>
                  </a:ext>
                </a:extLst>
              </p14:cNvPr>
              <p14:cNvContentPartPr/>
              <p14:nvPr/>
            </p14:nvContentPartPr>
            <p14:xfrm>
              <a:off x="3454060" y="545880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10A1CB9-51A8-400E-909E-066452B4E83B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445420" y="536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FCAD2B4-1141-4C0B-97EB-5FC088BA649F}"/>
                  </a:ext>
                </a:extLst>
              </p14:cNvPr>
              <p14:cNvContentPartPr/>
              <p14:nvPr/>
            </p14:nvContentPartPr>
            <p14:xfrm>
              <a:off x="3487540" y="590160"/>
              <a:ext cx="70200" cy="820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FCAD2B4-1141-4C0B-97EB-5FC088BA649F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3478900" y="581520"/>
                <a:ext cx="878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E4E6DBC-ACEC-4F4B-AE4D-30D7E39BC213}"/>
                  </a:ext>
                </a:extLst>
              </p14:cNvPr>
              <p14:cNvContentPartPr/>
              <p14:nvPr/>
            </p14:nvContentPartPr>
            <p14:xfrm>
              <a:off x="3647020" y="596640"/>
              <a:ext cx="10800" cy="522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E4E6DBC-ACEC-4F4B-AE4D-30D7E39BC213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3638020" y="588000"/>
                <a:ext cx="284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896D8EA-6ACE-4FBA-8B07-390A8B8E77E1}"/>
                  </a:ext>
                </a:extLst>
              </p14:cNvPr>
              <p14:cNvContentPartPr/>
              <p14:nvPr/>
            </p14:nvContentPartPr>
            <p14:xfrm>
              <a:off x="3657460" y="533280"/>
              <a:ext cx="360" cy="2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896D8EA-6ACE-4FBA-8B07-390A8B8E77E1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648460" y="524280"/>
                <a:ext cx="18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965A3A8-6DAE-4DDB-9C27-97E70B09A8C3}"/>
                  </a:ext>
                </a:extLst>
              </p14:cNvPr>
              <p14:cNvContentPartPr/>
              <p14:nvPr/>
            </p14:nvContentPartPr>
            <p14:xfrm>
              <a:off x="3707860" y="554520"/>
              <a:ext cx="87120" cy="81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965A3A8-6DAE-4DDB-9C27-97E70B09A8C3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699220" y="545520"/>
                <a:ext cx="1047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8D526ED-99B4-4CDE-B18E-82738653C60D}"/>
                  </a:ext>
                </a:extLst>
              </p14:cNvPr>
              <p14:cNvContentPartPr/>
              <p14:nvPr/>
            </p14:nvContentPartPr>
            <p14:xfrm>
              <a:off x="3835300" y="563520"/>
              <a:ext cx="126720" cy="78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8D526ED-99B4-4CDE-B18E-82738653C60D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826300" y="554520"/>
                <a:ext cx="1443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C90CFED-06A6-408C-98D3-7870E945CDD4}"/>
                  </a:ext>
                </a:extLst>
              </p14:cNvPr>
              <p14:cNvContentPartPr/>
              <p14:nvPr/>
            </p14:nvContentPartPr>
            <p14:xfrm>
              <a:off x="4044820" y="456960"/>
              <a:ext cx="19440" cy="1648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C90CFED-06A6-408C-98D3-7870E945CDD4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035820" y="447960"/>
                <a:ext cx="370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DD50694-8500-4099-B2FE-2510C3DE6173}"/>
                  </a:ext>
                </a:extLst>
              </p14:cNvPr>
              <p14:cNvContentPartPr/>
              <p14:nvPr/>
            </p14:nvContentPartPr>
            <p14:xfrm>
              <a:off x="4000180" y="539400"/>
              <a:ext cx="116280" cy="7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DD50694-8500-4099-B2FE-2510C3DE6173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3991180" y="530400"/>
                <a:ext cx="1339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E718B3D-B3EB-41AC-8849-41731C2A095B}"/>
                  </a:ext>
                </a:extLst>
              </p14:cNvPr>
              <p14:cNvContentPartPr/>
              <p14:nvPr/>
            </p14:nvContentPartPr>
            <p14:xfrm>
              <a:off x="4300060" y="427800"/>
              <a:ext cx="196560" cy="3902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E718B3D-B3EB-41AC-8849-41731C2A095B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291060" y="418800"/>
                <a:ext cx="21420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6AEF191-80AC-4391-A091-DA66FEAC615A}"/>
                  </a:ext>
                </a:extLst>
              </p14:cNvPr>
              <p14:cNvContentPartPr/>
              <p14:nvPr/>
            </p14:nvContentPartPr>
            <p14:xfrm>
              <a:off x="4673020" y="459840"/>
              <a:ext cx="38880" cy="1969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6AEF191-80AC-4391-A091-DA66FEAC615A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664020" y="451200"/>
                <a:ext cx="5652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4476A4B-C36A-41FB-9E41-885FEAC88960}"/>
                  </a:ext>
                </a:extLst>
              </p14:cNvPr>
              <p14:cNvContentPartPr/>
              <p14:nvPr/>
            </p14:nvContentPartPr>
            <p14:xfrm>
              <a:off x="4718740" y="482160"/>
              <a:ext cx="63000" cy="1674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4476A4B-C36A-41FB-9E41-885FEAC88960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709740" y="473520"/>
                <a:ext cx="806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DB1C622-BDA0-471D-BC7F-CA0A88696619}"/>
                  </a:ext>
                </a:extLst>
              </p14:cNvPr>
              <p14:cNvContentPartPr/>
              <p14:nvPr/>
            </p14:nvContentPartPr>
            <p14:xfrm>
              <a:off x="4847260" y="577560"/>
              <a:ext cx="4320" cy="302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DB1C622-BDA0-471D-BC7F-CA0A88696619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838260" y="568560"/>
                <a:ext cx="21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C60EA9B-2262-46AC-A475-9CEC46C106CA}"/>
                  </a:ext>
                </a:extLst>
              </p14:cNvPr>
              <p14:cNvContentPartPr/>
              <p14:nvPr/>
            </p14:nvContentPartPr>
            <p14:xfrm>
              <a:off x="4838260" y="486120"/>
              <a:ext cx="2880" cy="28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C60EA9B-2262-46AC-A475-9CEC46C106CA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829620" y="477480"/>
                <a:ext cx="20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CCFA7DC-52D7-4866-84B5-B2A866B8CFF8}"/>
                  </a:ext>
                </a:extLst>
              </p14:cNvPr>
              <p14:cNvContentPartPr/>
              <p14:nvPr/>
            </p14:nvContentPartPr>
            <p14:xfrm>
              <a:off x="4876420" y="557040"/>
              <a:ext cx="119160" cy="907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CCFA7DC-52D7-4866-84B5-B2A866B8CFF8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867780" y="548040"/>
                <a:ext cx="1368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FD0B25B-D7EC-4F93-AB6E-05BD278F533D}"/>
                  </a:ext>
                </a:extLst>
              </p14:cNvPr>
              <p14:cNvContentPartPr/>
              <p14:nvPr/>
            </p14:nvContentPartPr>
            <p14:xfrm>
              <a:off x="5047780" y="407280"/>
              <a:ext cx="223920" cy="219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FD0B25B-D7EC-4F93-AB6E-05BD278F533D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5039140" y="398640"/>
                <a:ext cx="2415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F09B371-81C7-40BA-B75A-D08E5D13FCE9}"/>
                  </a:ext>
                </a:extLst>
              </p14:cNvPr>
              <p14:cNvContentPartPr/>
              <p14:nvPr/>
            </p14:nvContentPartPr>
            <p14:xfrm>
              <a:off x="5193940" y="526800"/>
              <a:ext cx="133560" cy="61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F09B371-81C7-40BA-B75A-D08E5D13FCE9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5185300" y="517800"/>
                <a:ext cx="1512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07AD9C4E-684D-468B-8E3A-04DD2845AF34}"/>
                  </a:ext>
                </a:extLst>
              </p14:cNvPr>
              <p14:cNvContentPartPr/>
              <p14:nvPr/>
            </p14:nvContentPartPr>
            <p14:xfrm>
              <a:off x="5328580" y="564960"/>
              <a:ext cx="5400" cy="417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07AD9C4E-684D-468B-8E3A-04DD2845AF34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5319940" y="555960"/>
                <a:ext cx="230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F435AA8-5A69-4C7D-85DB-C2D72E8B1B68}"/>
                  </a:ext>
                </a:extLst>
              </p14:cNvPr>
              <p14:cNvContentPartPr/>
              <p14:nvPr/>
            </p14:nvContentPartPr>
            <p14:xfrm>
              <a:off x="5365300" y="495120"/>
              <a:ext cx="7920" cy="28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F435AA8-5A69-4C7D-85DB-C2D72E8B1B68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5356660" y="486120"/>
                <a:ext cx="255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A6E4685-22DE-48D2-9BFF-9749CF317A34}"/>
                  </a:ext>
                </a:extLst>
              </p14:cNvPr>
              <p14:cNvContentPartPr/>
              <p14:nvPr/>
            </p14:nvContentPartPr>
            <p14:xfrm>
              <a:off x="5399860" y="520320"/>
              <a:ext cx="86040" cy="1008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A6E4685-22DE-48D2-9BFF-9749CF317A34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391220" y="511320"/>
                <a:ext cx="1036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83E9AB7-05B8-469B-AD7C-BC1968BD9AAC}"/>
                  </a:ext>
                </a:extLst>
              </p14:cNvPr>
              <p14:cNvContentPartPr/>
              <p14:nvPr/>
            </p14:nvContentPartPr>
            <p14:xfrm>
              <a:off x="5689300" y="417000"/>
              <a:ext cx="153360" cy="3524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83E9AB7-05B8-469B-AD7C-BC1968BD9AAC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5680300" y="408000"/>
                <a:ext cx="17100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79F13F0-13B7-4756-BEEE-658DCEF8919C}"/>
                  </a:ext>
                </a:extLst>
              </p14:cNvPr>
              <p14:cNvContentPartPr/>
              <p14:nvPr/>
            </p14:nvContentPartPr>
            <p14:xfrm>
              <a:off x="5862820" y="545520"/>
              <a:ext cx="42120" cy="83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79F13F0-13B7-4756-BEEE-658DCEF8919C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5853820" y="536520"/>
                <a:ext cx="597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689B414-755B-4BE4-B414-07AAE7F1EC3E}"/>
                  </a:ext>
                </a:extLst>
              </p14:cNvPr>
              <p14:cNvContentPartPr/>
              <p14:nvPr/>
            </p14:nvContentPartPr>
            <p14:xfrm>
              <a:off x="5968660" y="571440"/>
              <a:ext cx="7920" cy="27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689B414-755B-4BE4-B414-07AAE7F1EC3E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5960020" y="562440"/>
                <a:ext cx="255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9C820F4-A696-4501-9ECF-995ED280C38A}"/>
                  </a:ext>
                </a:extLst>
              </p14:cNvPr>
              <p14:cNvContentPartPr/>
              <p14:nvPr/>
            </p14:nvContentPartPr>
            <p14:xfrm>
              <a:off x="5987740" y="501600"/>
              <a:ext cx="10440" cy="158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9C820F4-A696-4501-9ECF-995ED280C38A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5979100" y="492600"/>
                <a:ext cx="280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1B548DF-6BC3-4CDC-8D21-F6F53224C3C5}"/>
                  </a:ext>
                </a:extLst>
              </p14:cNvPr>
              <p14:cNvContentPartPr/>
              <p14:nvPr/>
            </p14:nvContentPartPr>
            <p14:xfrm>
              <a:off x="6051100" y="533280"/>
              <a:ext cx="76320" cy="698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1B548DF-6BC3-4CDC-8D21-F6F53224C3C5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6042100" y="524280"/>
                <a:ext cx="939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3487D48-1F54-434E-8D5C-6DF358F2F627}"/>
                  </a:ext>
                </a:extLst>
              </p14:cNvPr>
              <p14:cNvContentPartPr/>
              <p14:nvPr/>
            </p14:nvContentPartPr>
            <p14:xfrm>
              <a:off x="6241540" y="425280"/>
              <a:ext cx="6840" cy="1774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3487D48-1F54-434E-8D5C-6DF358F2F627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6232900" y="416280"/>
                <a:ext cx="244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EEC07C30-822F-484D-9759-66F2455162CE}"/>
                  </a:ext>
                </a:extLst>
              </p14:cNvPr>
              <p14:cNvContentPartPr/>
              <p14:nvPr/>
            </p14:nvContentPartPr>
            <p14:xfrm>
              <a:off x="6178180" y="526800"/>
              <a:ext cx="146880" cy="72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EEC07C30-822F-484D-9759-66F2455162CE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6169540" y="517800"/>
                <a:ext cx="1645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2D0CFE2-FC06-4CD8-A902-E4B413209B69}"/>
                  </a:ext>
                </a:extLst>
              </p14:cNvPr>
              <p14:cNvContentPartPr/>
              <p14:nvPr/>
            </p14:nvContentPartPr>
            <p14:xfrm>
              <a:off x="6375100" y="539400"/>
              <a:ext cx="2880" cy="180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2D0CFE2-FC06-4CD8-A902-E4B413209B69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6366460" y="530400"/>
                <a:ext cx="205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F24D7AE2-174F-45D5-ACBF-0837DE3C5ED6}"/>
                  </a:ext>
                </a:extLst>
              </p14:cNvPr>
              <p14:cNvContentPartPr/>
              <p14:nvPr/>
            </p14:nvContentPartPr>
            <p14:xfrm>
              <a:off x="6387700" y="469560"/>
              <a:ext cx="360" cy="28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F24D7AE2-174F-45D5-ACBF-0837DE3C5ED6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6379060" y="460560"/>
                <a:ext cx="18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84FE50D-6BC5-4517-BD5A-220E36AEA6F5}"/>
                  </a:ext>
                </a:extLst>
              </p14:cNvPr>
              <p14:cNvContentPartPr/>
              <p14:nvPr/>
            </p14:nvContentPartPr>
            <p14:xfrm>
              <a:off x="6469420" y="516360"/>
              <a:ext cx="52200" cy="666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84FE50D-6BC5-4517-BD5A-220E36AEA6F5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460420" y="507360"/>
                <a:ext cx="698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ACCCBB3E-058E-4EA1-9D69-4CBA38D7C0A4}"/>
                  </a:ext>
                </a:extLst>
              </p14:cNvPr>
              <p14:cNvContentPartPr/>
              <p14:nvPr/>
            </p14:nvContentPartPr>
            <p14:xfrm>
              <a:off x="6578500" y="517800"/>
              <a:ext cx="115200" cy="536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ACCCBB3E-058E-4EA1-9D69-4CBA38D7C0A4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6569500" y="509160"/>
                <a:ext cx="1328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4B85BDEE-D506-44AD-9B59-9D606015E211}"/>
                  </a:ext>
                </a:extLst>
              </p14:cNvPr>
              <p14:cNvContentPartPr/>
              <p14:nvPr/>
            </p14:nvContentPartPr>
            <p14:xfrm>
              <a:off x="6857860" y="463800"/>
              <a:ext cx="127800" cy="61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4B85BDEE-D506-44AD-9B59-9D606015E211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6848860" y="455160"/>
                <a:ext cx="145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A8D54E35-CA3E-4A93-AF0F-5E60FA6524C3}"/>
                  </a:ext>
                </a:extLst>
              </p14:cNvPr>
              <p14:cNvContentPartPr/>
              <p14:nvPr/>
            </p14:nvContentPartPr>
            <p14:xfrm>
              <a:off x="6851380" y="532920"/>
              <a:ext cx="135000" cy="68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A8D54E35-CA3E-4A93-AF0F-5E60FA6524C3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6842380" y="523920"/>
                <a:ext cx="1526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BDBD2C9-BE3E-453E-8FE8-6E9DB335741B}"/>
                  </a:ext>
                </a:extLst>
              </p14:cNvPr>
              <p14:cNvContentPartPr/>
              <p14:nvPr/>
            </p14:nvContentPartPr>
            <p14:xfrm>
              <a:off x="6851380" y="589800"/>
              <a:ext cx="128520" cy="72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BDBD2C9-BE3E-453E-8FE8-6E9DB335741B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842380" y="581160"/>
                <a:ext cx="1461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42612777-03D0-4FF6-907C-03B3B695DA59}"/>
                  </a:ext>
                </a:extLst>
              </p14:cNvPr>
              <p14:cNvContentPartPr/>
              <p14:nvPr/>
            </p14:nvContentPartPr>
            <p14:xfrm>
              <a:off x="7058740" y="450480"/>
              <a:ext cx="59760" cy="1710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42612777-03D0-4FF6-907C-03B3B695DA59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7050100" y="441840"/>
                <a:ext cx="774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6971E86E-E29F-47D2-A37F-CFD0AAF92C13}"/>
                  </a:ext>
                </a:extLst>
              </p14:cNvPr>
              <p14:cNvContentPartPr/>
              <p14:nvPr/>
            </p14:nvContentPartPr>
            <p14:xfrm>
              <a:off x="7086100" y="444000"/>
              <a:ext cx="113760" cy="1677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6971E86E-E29F-47D2-A37F-CFD0AAF92C13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7077460" y="435360"/>
                <a:ext cx="1314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29B79284-A759-494C-8B05-A2B900A7F09B}"/>
                  </a:ext>
                </a:extLst>
              </p14:cNvPr>
              <p14:cNvContentPartPr/>
              <p14:nvPr/>
            </p14:nvContentPartPr>
            <p14:xfrm>
              <a:off x="7245220" y="507720"/>
              <a:ext cx="64080" cy="950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29B79284-A759-494C-8B05-A2B900A7F09B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236169" y="498720"/>
                <a:ext cx="81820" cy="1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8714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A920C64-DD91-4B0C-A173-FC58AF655A9E}"/>
                  </a:ext>
                </a:extLst>
              </p14:cNvPr>
              <p14:cNvContentPartPr/>
              <p14:nvPr/>
            </p14:nvContentPartPr>
            <p14:xfrm>
              <a:off x="329160" y="243880"/>
              <a:ext cx="1810800" cy="623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A920C64-DD91-4B0C-A173-FC58AF655A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520" y="234880"/>
                <a:ext cx="182844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9FFF4BE-A658-4093-92B5-189BEBD5DA1F}"/>
                  </a:ext>
                </a:extLst>
              </p14:cNvPr>
              <p14:cNvContentPartPr/>
              <p14:nvPr/>
            </p14:nvContentPartPr>
            <p14:xfrm>
              <a:off x="397200" y="925160"/>
              <a:ext cx="956880" cy="483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9FFF4BE-A658-4093-92B5-189BEBD5DA1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88560" y="916160"/>
                <a:ext cx="9745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583337B-804F-4137-B550-1399CC7B91CE}"/>
                  </a:ext>
                </a:extLst>
              </p14:cNvPr>
              <p14:cNvContentPartPr/>
              <p14:nvPr/>
            </p14:nvContentPartPr>
            <p14:xfrm>
              <a:off x="2189640" y="1156280"/>
              <a:ext cx="174600" cy="25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583337B-804F-4137-B550-1399CC7B91C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180640" y="1147640"/>
                <a:ext cx="1922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924EA56-F742-4615-971E-3B4E55C9911B}"/>
                  </a:ext>
                </a:extLst>
              </p14:cNvPr>
              <p14:cNvContentPartPr/>
              <p14:nvPr/>
            </p14:nvContentPartPr>
            <p14:xfrm>
              <a:off x="2178840" y="1252040"/>
              <a:ext cx="181800" cy="21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924EA56-F742-4615-971E-3B4E55C9911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170200" y="1243400"/>
                <a:ext cx="1994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6AF7D-FDBC-4B15-86A3-2BE18D12C905}"/>
                  </a:ext>
                </a:extLst>
              </p14:cNvPr>
              <p14:cNvContentPartPr/>
              <p14:nvPr/>
            </p14:nvContentPartPr>
            <p14:xfrm>
              <a:off x="2196840" y="1355720"/>
              <a:ext cx="168840" cy="23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6AF7D-FDBC-4B15-86A3-2BE18D12C90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187840" y="1346720"/>
                <a:ext cx="186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28EA2D9-96D2-456E-A5D9-E1983A6C89D8}"/>
                  </a:ext>
                </a:extLst>
              </p14:cNvPr>
              <p14:cNvContentPartPr/>
              <p14:nvPr/>
            </p14:nvContentPartPr>
            <p14:xfrm>
              <a:off x="1737480" y="1070600"/>
              <a:ext cx="255960" cy="435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28EA2D9-96D2-456E-A5D9-E1983A6C89D8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728852" y="1061600"/>
                <a:ext cx="273575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3CB26F3-7D90-4713-B33E-BE641A801D07}"/>
                  </a:ext>
                </a:extLst>
              </p14:cNvPr>
              <p14:cNvContentPartPr/>
              <p14:nvPr/>
            </p14:nvContentPartPr>
            <p14:xfrm>
              <a:off x="2518680" y="1015520"/>
              <a:ext cx="230400" cy="486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3CB26F3-7D90-4713-B33E-BE641A801D0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510040" y="1006520"/>
                <a:ext cx="24804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64EDF8E-E765-490A-A74D-7A1D39A5CFF3}"/>
                  </a:ext>
                </a:extLst>
              </p14:cNvPr>
              <p14:cNvContentPartPr/>
              <p14:nvPr/>
            </p14:nvContentPartPr>
            <p14:xfrm>
              <a:off x="2585280" y="1264280"/>
              <a:ext cx="195840" cy="119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64EDF8E-E765-490A-A74D-7A1D39A5CFF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576280" y="1255280"/>
                <a:ext cx="2134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D5CF42C-06B1-486C-B977-828D417A8F63}"/>
                  </a:ext>
                </a:extLst>
              </p14:cNvPr>
              <p14:cNvContentPartPr/>
              <p14:nvPr/>
            </p14:nvContentPartPr>
            <p14:xfrm>
              <a:off x="2850240" y="1330160"/>
              <a:ext cx="107280" cy="137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D5CF42C-06B1-486C-B977-828D417A8F6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841240" y="1321520"/>
                <a:ext cx="1249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EDD17BD-6E91-43A7-86BB-7879CE7C9D6D}"/>
                  </a:ext>
                </a:extLst>
              </p14:cNvPr>
              <p14:cNvContentPartPr/>
              <p14:nvPr/>
            </p14:nvContentPartPr>
            <p14:xfrm>
              <a:off x="3079560" y="1285520"/>
              <a:ext cx="463320" cy="189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EDD17BD-6E91-43A7-86BB-7879CE7C9D6D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070560" y="1276880"/>
                <a:ext cx="4809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86FAB7C-0F80-4024-933D-6D3D48BFD3E5}"/>
                  </a:ext>
                </a:extLst>
              </p14:cNvPr>
              <p14:cNvContentPartPr/>
              <p14:nvPr/>
            </p14:nvContentPartPr>
            <p14:xfrm>
              <a:off x="3806760" y="1037840"/>
              <a:ext cx="218160" cy="443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86FAB7C-0F80-4024-933D-6D3D48BFD3E5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797760" y="1029200"/>
                <a:ext cx="23580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BCA16C5-0710-4950-B9E8-AD04135D63A9}"/>
                  </a:ext>
                </a:extLst>
              </p14:cNvPr>
              <p14:cNvContentPartPr/>
              <p14:nvPr/>
            </p14:nvContentPartPr>
            <p14:xfrm>
              <a:off x="4101600" y="1313240"/>
              <a:ext cx="129960" cy="126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BCA16C5-0710-4950-B9E8-AD04135D63A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092600" y="1304240"/>
                <a:ext cx="1476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D332BDB-0AF3-44A3-A34B-65E87E67F682}"/>
                  </a:ext>
                </a:extLst>
              </p14:cNvPr>
              <p14:cNvContentPartPr/>
              <p14:nvPr/>
            </p14:nvContentPartPr>
            <p14:xfrm>
              <a:off x="4298160" y="1289480"/>
              <a:ext cx="166680" cy="159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D332BDB-0AF3-44A3-A34B-65E87E67F68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289520" y="1280840"/>
                <a:ext cx="1843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AE7DF27-5E80-4E60-84B3-D12639A16375}"/>
                  </a:ext>
                </a:extLst>
              </p14:cNvPr>
              <p14:cNvContentPartPr/>
              <p14:nvPr/>
            </p14:nvContentPartPr>
            <p14:xfrm>
              <a:off x="5284200" y="1109480"/>
              <a:ext cx="183240" cy="535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AE7DF27-5E80-4E60-84B3-D12639A1637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275560" y="1100840"/>
                <a:ext cx="2008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E252A67-6655-4510-8061-C2F8E19FDB90}"/>
                  </a:ext>
                </a:extLst>
              </p14:cNvPr>
              <p14:cNvContentPartPr/>
              <p14:nvPr/>
            </p14:nvContentPartPr>
            <p14:xfrm>
              <a:off x="4666080" y="1085000"/>
              <a:ext cx="325080" cy="352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E252A67-6655-4510-8061-C2F8E19FDB90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657080" y="1076360"/>
                <a:ext cx="3427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9477039-500B-46D0-81D6-423B469A1C19}"/>
                  </a:ext>
                </a:extLst>
              </p14:cNvPr>
              <p14:cNvContentPartPr/>
              <p14:nvPr/>
            </p14:nvContentPartPr>
            <p14:xfrm>
              <a:off x="6231360" y="1310360"/>
              <a:ext cx="1080" cy="92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9477039-500B-46D0-81D6-423B469A1C1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222720" y="1301720"/>
                <a:ext cx="187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7484C30-338C-4253-882E-3B1FFF15825E}"/>
                  </a:ext>
                </a:extLst>
              </p14:cNvPr>
              <p14:cNvContentPartPr/>
              <p14:nvPr/>
            </p14:nvContentPartPr>
            <p14:xfrm>
              <a:off x="6202200" y="1237640"/>
              <a:ext cx="24120" cy="12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7484C30-338C-4253-882E-3B1FFF15825E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193560" y="1228640"/>
                <a:ext cx="417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9CBACAD-963D-46E2-A09F-3B9EE257DDD3}"/>
                  </a:ext>
                </a:extLst>
              </p14:cNvPr>
              <p14:cNvContentPartPr/>
              <p14:nvPr/>
            </p14:nvContentPartPr>
            <p14:xfrm>
              <a:off x="6324240" y="1294520"/>
              <a:ext cx="326520" cy="145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9CBACAD-963D-46E2-A09F-3B9EE257DDD3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315240" y="1285880"/>
                <a:ext cx="3441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6246694-C5A0-46B0-9D06-00EAF19AAD53}"/>
                  </a:ext>
                </a:extLst>
              </p14:cNvPr>
              <p14:cNvContentPartPr/>
              <p14:nvPr/>
            </p14:nvContentPartPr>
            <p14:xfrm>
              <a:off x="5550960" y="1117040"/>
              <a:ext cx="589320" cy="3434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6246694-C5A0-46B0-9D06-00EAF19AAD53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541965" y="1108040"/>
                <a:ext cx="606949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C724D9-42DC-4D73-9DC1-EC3804AB9512}"/>
                  </a:ext>
                </a:extLst>
              </p14:cNvPr>
              <p14:cNvContentPartPr/>
              <p14:nvPr/>
            </p14:nvContentPartPr>
            <p14:xfrm>
              <a:off x="6811320" y="1443560"/>
              <a:ext cx="23400" cy="36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C724D9-42DC-4D73-9DC1-EC3804AB9512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802320" y="1434920"/>
                <a:ext cx="410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4C0816-0B38-4C19-B1B1-DCF9FEE8705A}"/>
                  </a:ext>
                </a:extLst>
              </p14:cNvPr>
              <p14:cNvContentPartPr/>
              <p14:nvPr/>
            </p14:nvContentPartPr>
            <p14:xfrm>
              <a:off x="7045680" y="1204160"/>
              <a:ext cx="1481400" cy="335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4C0816-0B38-4C19-B1B1-DCF9FEE8705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037040" y="1195520"/>
                <a:ext cx="149904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56A9825-988D-4415-A887-918019F457C7}"/>
                  </a:ext>
                </a:extLst>
              </p14:cNvPr>
              <p14:cNvContentPartPr/>
              <p14:nvPr/>
            </p14:nvContentPartPr>
            <p14:xfrm>
              <a:off x="8710680" y="1463000"/>
              <a:ext cx="52200" cy="25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56A9825-988D-4415-A887-918019F457C7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701680" y="1454000"/>
                <a:ext cx="698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F4CD09F-A4DB-4EFE-9F3E-073C79950020}"/>
                  </a:ext>
                </a:extLst>
              </p14:cNvPr>
              <p14:cNvContentPartPr/>
              <p14:nvPr/>
            </p14:nvContentPartPr>
            <p14:xfrm>
              <a:off x="8708160" y="1343480"/>
              <a:ext cx="39960" cy="41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F4CD09F-A4DB-4EFE-9F3E-073C7995002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699240" y="1334765"/>
                <a:ext cx="57443" cy="59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3D952C06-5500-40E4-BEA1-957622D5A699}"/>
                  </a:ext>
                </a:extLst>
              </p14:cNvPr>
              <p14:cNvContentPartPr/>
              <p14:nvPr/>
            </p14:nvContentPartPr>
            <p14:xfrm>
              <a:off x="298200" y="1530680"/>
              <a:ext cx="4220280" cy="164664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3D952C06-5500-40E4-BEA1-957622D5A699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89200" y="1521680"/>
                <a:ext cx="4237920" cy="16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A59A0C4-F327-43C5-B8CE-06F125E47347}"/>
                  </a:ext>
                </a:extLst>
              </p14:cNvPr>
              <p14:cNvContentPartPr/>
              <p14:nvPr/>
            </p14:nvContentPartPr>
            <p14:xfrm>
              <a:off x="5401560" y="1802120"/>
              <a:ext cx="116280" cy="178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A59A0C4-F327-43C5-B8CE-06F125E47347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392560" y="1793120"/>
                <a:ext cx="1339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D797689-972A-417F-B64B-2939D5B6C09F}"/>
                  </a:ext>
                </a:extLst>
              </p14:cNvPr>
              <p14:cNvContentPartPr/>
              <p14:nvPr/>
            </p14:nvContentPartPr>
            <p14:xfrm>
              <a:off x="6365280" y="1760000"/>
              <a:ext cx="266760" cy="168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D797689-972A-417F-B64B-2939D5B6C09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356280" y="1751000"/>
                <a:ext cx="2844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C23DFCC-AFE0-4CA1-92A4-62BF67D53676}"/>
                  </a:ext>
                </a:extLst>
              </p14:cNvPr>
              <p14:cNvContentPartPr/>
              <p14:nvPr/>
            </p14:nvContentPartPr>
            <p14:xfrm>
              <a:off x="5622960" y="1611680"/>
              <a:ext cx="651960" cy="375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C23DFCC-AFE0-4CA1-92A4-62BF67D53676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614320" y="1602680"/>
                <a:ext cx="6696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5AE1F61-0DDB-4B2A-90FC-83784DDB62FB}"/>
                  </a:ext>
                </a:extLst>
              </p14:cNvPr>
              <p14:cNvContentPartPr/>
              <p14:nvPr/>
            </p14:nvContentPartPr>
            <p14:xfrm>
              <a:off x="4607040" y="1549040"/>
              <a:ext cx="541800" cy="542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5AE1F61-0DDB-4B2A-90FC-83784DDB62FB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598400" y="1540400"/>
                <a:ext cx="55944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4C67297-6880-4958-ABDC-28638946B639}"/>
                  </a:ext>
                </a:extLst>
              </p14:cNvPr>
              <p14:cNvContentPartPr/>
              <p14:nvPr/>
            </p14:nvContentPartPr>
            <p14:xfrm>
              <a:off x="6908160" y="1808240"/>
              <a:ext cx="1010880" cy="288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4C67297-6880-4958-ABDC-28638946B63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899160" y="1799229"/>
                <a:ext cx="1028520" cy="306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F7DC782-5785-443C-8835-B331C112F16F}"/>
                  </a:ext>
                </a:extLst>
              </p14:cNvPr>
              <p14:cNvContentPartPr/>
              <p14:nvPr/>
            </p14:nvContentPartPr>
            <p14:xfrm>
              <a:off x="8045760" y="1716080"/>
              <a:ext cx="296280" cy="3794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F7DC782-5785-443C-8835-B331C112F16F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8037109" y="1707440"/>
                <a:ext cx="313941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474F124-4C80-4C79-8B81-B5B74C991E2F}"/>
                  </a:ext>
                </a:extLst>
              </p14:cNvPr>
              <p14:cNvContentPartPr/>
              <p14:nvPr/>
            </p14:nvContentPartPr>
            <p14:xfrm>
              <a:off x="4449720" y="2150960"/>
              <a:ext cx="974160" cy="11664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474F124-4C80-4C79-8B81-B5B74C991E2F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440720" y="2141960"/>
                <a:ext cx="991800" cy="11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0E7367C6-7FF3-4252-9972-0F27076C953A}"/>
                  </a:ext>
                </a:extLst>
              </p14:cNvPr>
              <p14:cNvContentPartPr/>
              <p14:nvPr/>
            </p14:nvContentPartPr>
            <p14:xfrm>
              <a:off x="5637000" y="2308640"/>
              <a:ext cx="3377160" cy="9543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0E7367C6-7FF3-4252-9972-0F27076C953A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627999" y="2299640"/>
                <a:ext cx="3394802" cy="9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F2A627F-8435-4CAF-9756-E6B9153BBE6B}"/>
                  </a:ext>
                </a:extLst>
              </p14:cNvPr>
              <p14:cNvContentPartPr/>
              <p14:nvPr/>
            </p14:nvContentPartPr>
            <p14:xfrm>
              <a:off x="3110980" y="202800"/>
              <a:ext cx="99720" cy="102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F2A627F-8435-4CAF-9756-E6B9153BBE6B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102340" y="194160"/>
                <a:ext cx="1173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6298433-E213-475A-A488-047016DC1409}"/>
                  </a:ext>
                </a:extLst>
              </p14:cNvPr>
              <p14:cNvContentPartPr/>
              <p14:nvPr/>
            </p14:nvContentPartPr>
            <p14:xfrm>
              <a:off x="2770780" y="203160"/>
              <a:ext cx="271440" cy="123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6298433-E213-475A-A488-047016DC1409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761780" y="194520"/>
                <a:ext cx="2890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6913169-0848-4E5E-B7E5-A8FC7601FAE0}"/>
                  </a:ext>
                </a:extLst>
              </p14:cNvPr>
              <p14:cNvContentPartPr/>
              <p14:nvPr/>
            </p14:nvContentPartPr>
            <p14:xfrm>
              <a:off x="3729820" y="234480"/>
              <a:ext cx="16560" cy="72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6913169-0848-4E5E-B7E5-A8FC7601FAE0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721180" y="225840"/>
                <a:ext cx="342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EB08E2F-F08D-45D2-B670-8F9B1301F3B4}"/>
                  </a:ext>
                </a:extLst>
              </p14:cNvPr>
              <p14:cNvContentPartPr/>
              <p14:nvPr/>
            </p14:nvContentPartPr>
            <p14:xfrm>
              <a:off x="3730540" y="161760"/>
              <a:ext cx="15840" cy="5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EB08E2F-F08D-45D2-B670-8F9B1301F3B4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721900" y="153120"/>
                <a:ext cx="334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7030287-9CCB-4937-B0E1-D0079C4C00CB}"/>
                  </a:ext>
                </a:extLst>
              </p14:cNvPr>
              <p14:cNvContentPartPr/>
              <p14:nvPr/>
            </p14:nvContentPartPr>
            <p14:xfrm>
              <a:off x="4395100" y="122520"/>
              <a:ext cx="156960" cy="396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7030287-9CCB-4937-B0E1-D0079C4C00CB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386460" y="113880"/>
                <a:ext cx="17460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7A18B67-2C7C-4B59-A224-25474A70109A}"/>
                  </a:ext>
                </a:extLst>
              </p14:cNvPr>
              <p14:cNvContentPartPr/>
              <p14:nvPr/>
            </p14:nvContentPartPr>
            <p14:xfrm>
              <a:off x="3809740" y="120360"/>
              <a:ext cx="407520" cy="1915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7A18B67-2C7C-4B59-A224-25474A70109A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801100" y="111360"/>
                <a:ext cx="4251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9C15A57-66AE-4479-9500-B693673BFEE6}"/>
                  </a:ext>
                </a:extLst>
              </p14:cNvPr>
              <p14:cNvContentPartPr/>
              <p14:nvPr/>
            </p14:nvContentPartPr>
            <p14:xfrm>
              <a:off x="3274780" y="100200"/>
              <a:ext cx="394560" cy="381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9C15A57-66AE-4479-9500-B693673BFEE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266140" y="91200"/>
                <a:ext cx="41220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8D31BEB-B31D-418C-A78E-49249EF9573A}"/>
                  </a:ext>
                </a:extLst>
              </p14:cNvPr>
              <p14:cNvContentPartPr/>
              <p14:nvPr/>
            </p14:nvContentPartPr>
            <p14:xfrm>
              <a:off x="6497860" y="199920"/>
              <a:ext cx="258120" cy="91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8D31BEB-B31D-418C-A78E-49249EF9573A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489208" y="191280"/>
                <a:ext cx="275785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EBD4E69-F592-41E5-83E9-A87840094D13}"/>
                  </a:ext>
                </a:extLst>
              </p14:cNvPr>
              <p14:cNvContentPartPr/>
              <p14:nvPr/>
            </p14:nvContentPartPr>
            <p14:xfrm>
              <a:off x="6228940" y="145920"/>
              <a:ext cx="197640" cy="167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EBD4E69-F592-41E5-83E9-A87840094D13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220284" y="136920"/>
                <a:ext cx="215312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1C2C63E-6304-4320-9C8E-B9D65F210DFA}"/>
                  </a:ext>
                </a:extLst>
              </p14:cNvPr>
              <p14:cNvContentPartPr/>
              <p14:nvPr/>
            </p14:nvContentPartPr>
            <p14:xfrm>
              <a:off x="5702980" y="107040"/>
              <a:ext cx="450000" cy="3322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1C2C63E-6304-4320-9C8E-B9D65F210DFA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694333" y="98400"/>
                <a:ext cx="467654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2ED3345-6FDC-4DDF-AA75-AA877E6AE3A9}"/>
                  </a:ext>
                </a:extLst>
              </p14:cNvPr>
              <p14:cNvContentPartPr/>
              <p14:nvPr/>
            </p14:nvContentPartPr>
            <p14:xfrm>
              <a:off x="5396980" y="171120"/>
              <a:ext cx="133200" cy="77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2ED3345-6FDC-4DDF-AA75-AA877E6AE3A9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388340" y="162440"/>
                <a:ext cx="150840" cy="95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8576AEC-C5F0-4BAC-ABA3-A2615FDD82FC}"/>
                  </a:ext>
                </a:extLst>
              </p14:cNvPr>
              <p14:cNvContentPartPr/>
              <p14:nvPr/>
            </p14:nvContentPartPr>
            <p14:xfrm>
              <a:off x="4791100" y="96960"/>
              <a:ext cx="531360" cy="214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8576AEC-C5F0-4BAC-ABA3-A2615FDD82FC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782106" y="87960"/>
                <a:ext cx="548988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AF5F2B0-7BAA-49B7-B945-1764B5174B6A}"/>
                  </a:ext>
                </a:extLst>
              </p14:cNvPr>
              <p14:cNvContentPartPr/>
              <p14:nvPr/>
            </p14:nvContentPartPr>
            <p14:xfrm>
              <a:off x="7056580" y="152040"/>
              <a:ext cx="62280" cy="191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AF5F2B0-7BAA-49B7-B945-1764B5174B6A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047580" y="143040"/>
                <a:ext cx="799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6B45812-E49D-4D43-9B6F-0FC4EF90A996}"/>
                  </a:ext>
                </a:extLst>
              </p14:cNvPr>
              <p14:cNvContentPartPr/>
              <p14:nvPr/>
            </p14:nvContentPartPr>
            <p14:xfrm>
              <a:off x="7099060" y="147360"/>
              <a:ext cx="86760" cy="1753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6B45812-E49D-4D43-9B6F-0FC4EF90A996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7090060" y="138360"/>
                <a:ext cx="1044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B4BA183-601B-4DB8-9181-0D203BF61BBC}"/>
                  </a:ext>
                </a:extLst>
              </p14:cNvPr>
              <p14:cNvContentPartPr/>
              <p14:nvPr/>
            </p14:nvContentPartPr>
            <p14:xfrm>
              <a:off x="7253500" y="233400"/>
              <a:ext cx="48960" cy="770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B4BA183-601B-4DB8-9181-0D203BF61BBC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7244860" y="224400"/>
                <a:ext cx="666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8F99E68-A13C-4775-916C-0223764D4C69}"/>
                  </a:ext>
                </a:extLst>
              </p14:cNvPr>
              <p14:cNvContentPartPr/>
              <p14:nvPr/>
            </p14:nvContentPartPr>
            <p14:xfrm>
              <a:off x="6902140" y="171120"/>
              <a:ext cx="96480" cy="64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8F99E68-A13C-4775-916C-0223764D4C69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6893500" y="162480"/>
                <a:ext cx="11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D372A6E-A610-4EE4-BDFB-0548155C01E4}"/>
                  </a:ext>
                </a:extLst>
              </p14:cNvPr>
              <p14:cNvContentPartPr/>
              <p14:nvPr/>
            </p14:nvContentPartPr>
            <p14:xfrm>
              <a:off x="6895660" y="215760"/>
              <a:ext cx="88560" cy="68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D372A6E-A610-4EE4-BDFB-0548155C01E4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6887020" y="206760"/>
                <a:ext cx="1062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B9E2F36-7C60-4AB8-AA5B-F196820A1974}"/>
                  </a:ext>
                </a:extLst>
              </p14:cNvPr>
              <p14:cNvContentPartPr/>
              <p14:nvPr/>
            </p14:nvContentPartPr>
            <p14:xfrm>
              <a:off x="6902140" y="266520"/>
              <a:ext cx="94680" cy="133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B9E2F36-7C60-4AB8-AA5B-F196820A1974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6893500" y="257520"/>
                <a:ext cx="1123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88D8670-F75C-4DE7-8557-493F164D2DDD}"/>
                  </a:ext>
                </a:extLst>
              </p14:cNvPr>
              <p14:cNvContentPartPr/>
              <p14:nvPr/>
            </p14:nvContentPartPr>
            <p14:xfrm>
              <a:off x="2777260" y="549120"/>
              <a:ext cx="93240" cy="147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88D8670-F75C-4DE7-8557-493F164D2DDD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2768260" y="540120"/>
                <a:ext cx="1108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8324BFF-3FB8-4B21-80E1-8CE4C49CD25E}"/>
                  </a:ext>
                </a:extLst>
              </p14:cNvPr>
              <p14:cNvContentPartPr/>
              <p14:nvPr/>
            </p14:nvContentPartPr>
            <p14:xfrm>
              <a:off x="2933140" y="567120"/>
              <a:ext cx="96120" cy="1076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8324BFF-3FB8-4B21-80E1-8CE4C49CD25E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2924140" y="558480"/>
                <a:ext cx="1137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014712A-CBC7-4972-82AD-71637B4F11CC}"/>
                  </a:ext>
                </a:extLst>
              </p14:cNvPr>
              <p14:cNvContentPartPr/>
              <p14:nvPr/>
            </p14:nvContentPartPr>
            <p14:xfrm>
              <a:off x="3054100" y="464520"/>
              <a:ext cx="337680" cy="352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014712A-CBC7-4972-82AD-71637B4F11CC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3045100" y="455880"/>
                <a:ext cx="3553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2B7C5A0-D65F-474B-9D73-5A00B4F736D6}"/>
                  </a:ext>
                </a:extLst>
              </p14:cNvPr>
              <p14:cNvContentPartPr/>
              <p14:nvPr/>
            </p14:nvContentPartPr>
            <p14:xfrm>
              <a:off x="3441820" y="603120"/>
              <a:ext cx="6120" cy="637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2B7C5A0-D65F-474B-9D73-5A00B4F736D6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3433180" y="594120"/>
                <a:ext cx="237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48DC240-2E70-4368-B7F1-8C0C2DCAD0B1}"/>
                  </a:ext>
                </a:extLst>
              </p14:cNvPr>
              <p14:cNvContentPartPr/>
              <p14:nvPr/>
            </p14:nvContentPartPr>
            <p14:xfrm>
              <a:off x="3454060" y="545880"/>
              <a:ext cx="36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48DC240-2E70-4368-B7F1-8C0C2DCAD0B1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3445420" y="536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5377116-8CA8-4DF6-B9DC-18E379B2AC5D}"/>
                  </a:ext>
                </a:extLst>
              </p14:cNvPr>
              <p14:cNvContentPartPr/>
              <p14:nvPr/>
            </p14:nvContentPartPr>
            <p14:xfrm>
              <a:off x="3487540" y="590160"/>
              <a:ext cx="70200" cy="820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5377116-8CA8-4DF6-B9DC-18E379B2AC5D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3478900" y="581520"/>
                <a:ext cx="878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2553F01-37D7-4B08-97FC-4F9FFD1F4713}"/>
                  </a:ext>
                </a:extLst>
              </p14:cNvPr>
              <p14:cNvContentPartPr/>
              <p14:nvPr/>
            </p14:nvContentPartPr>
            <p14:xfrm>
              <a:off x="3647020" y="596640"/>
              <a:ext cx="10800" cy="52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2553F01-37D7-4B08-97FC-4F9FFD1F4713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3638020" y="588000"/>
                <a:ext cx="284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C6DE6B8-89E6-415D-B2F1-620C5B7DEED0}"/>
                  </a:ext>
                </a:extLst>
              </p14:cNvPr>
              <p14:cNvContentPartPr/>
              <p14:nvPr/>
            </p14:nvContentPartPr>
            <p14:xfrm>
              <a:off x="3657460" y="533280"/>
              <a:ext cx="360" cy="2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C6DE6B8-89E6-415D-B2F1-620C5B7DEED0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3648460" y="524280"/>
                <a:ext cx="18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79E9624-57DE-4391-8762-195C66958AA1}"/>
                  </a:ext>
                </a:extLst>
              </p14:cNvPr>
              <p14:cNvContentPartPr/>
              <p14:nvPr/>
            </p14:nvContentPartPr>
            <p14:xfrm>
              <a:off x="3707860" y="554520"/>
              <a:ext cx="87120" cy="81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79E9624-57DE-4391-8762-195C66958AA1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3699220" y="545520"/>
                <a:ext cx="1047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CA37A17-EC90-4537-BCD2-6220AA069C03}"/>
                  </a:ext>
                </a:extLst>
              </p14:cNvPr>
              <p14:cNvContentPartPr/>
              <p14:nvPr/>
            </p14:nvContentPartPr>
            <p14:xfrm>
              <a:off x="3835300" y="563520"/>
              <a:ext cx="126720" cy="78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CA37A17-EC90-4537-BCD2-6220AA069C03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3826300" y="554520"/>
                <a:ext cx="1443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1792361-68AE-4B39-B7DA-CF39982EBB25}"/>
                  </a:ext>
                </a:extLst>
              </p14:cNvPr>
              <p14:cNvContentPartPr/>
              <p14:nvPr/>
            </p14:nvContentPartPr>
            <p14:xfrm>
              <a:off x="4044820" y="456960"/>
              <a:ext cx="19440" cy="164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1792361-68AE-4B39-B7DA-CF39982EBB25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035820" y="447960"/>
                <a:ext cx="370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B529DCE-7A6F-4A3A-8234-357C87DD70E6}"/>
                  </a:ext>
                </a:extLst>
              </p14:cNvPr>
              <p14:cNvContentPartPr/>
              <p14:nvPr/>
            </p14:nvContentPartPr>
            <p14:xfrm>
              <a:off x="4000180" y="539400"/>
              <a:ext cx="116280" cy="72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B529DCE-7A6F-4A3A-8234-357C87DD70E6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3991180" y="530400"/>
                <a:ext cx="1339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2D27371-E250-4A18-96C4-9B6D7CE5D828}"/>
                  </a:ext>
                </a:extLst>
              </p14:cNvPr>
              <p14:cNvContentPartPr/>
              <p14:nvPr/>
            </p14:nvContentPartPr>
            <p14:xfrm>
              <a:off x="4300060" y="427800"/>
              <a:ext cx="196560" cy="390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2D27371-E250-4A18-96C4-9B6D7CE5D828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4291060" y="418800"/>
                <a:ext cx="21420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E4BD093-717A-4479-BEE2-BBE1699CB6B0}"/>
                  </a:ext>
                </a:extLst>
              </p14:cNvPr>
              <p14:cNvContentPartPr/>
              <p14:nvPr/>
            </p14:nvContentPartPr>
            <p14:xfrm>
              <a:off x="4673020" y="459840"/>
              <a:ext cx="38880" cy="1969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E4BD093-717A-4479-BEE2-BBE1699CB6B0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4664020" y="451200"/>
                <a:ext cx="5652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7553A8A-D401-4E4E-ACD1-95CCE7304B27}"/>
                  </a:ext>
                </a:extLst>
              </p14:cNvPr>
              <p14:cNvContentPartPr/>
              <p14:nvPr/>
            </p14:nvContentPartPr>
            <p14:xfrm>
              <a:off x="4718740" y="482160"/>
              <a:ext cx="63000" cy="167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7553A8A-D401-4E4E-ACD1-95CCE7304B27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4709740" y="473520"/>
                <a:ext cx="806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18F759E-0913-46D9-B30D-D9AD1CE4E028}"/>
                  </a:ext>
                </a:extLst>
              </p14:cNvPr>
              <p14:cNvContentPartPr/>
              <p14:nvPr/>
            </p14:nvContentPartPr>
            <p14:xfrm>
              <a:off x="4847260" y="577560"/>
              <a:ext cx="4320" cy="302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18F759E-0913-46D9-B30D-D9AD1CE4E028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838260" y="568560"/>
                <a:ext cx="21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FB06915-323F-433C-8FDA-2122537636E5}"/>
                  </a:ext>
                </a:extLst>
              </p14:cNvPr>
              <p14:cNvContentPartPr/>
              <p14:nvPr/>
            </p14:nvContentPartPr>
            <p14:xfrm>
              <a:off x="4838260" y="486120"/>
              <a:ext cx="2880" cy="28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FB06915-323F-433C-8FDA-2122537636E5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4829620" y="477480"/>
                <a:ext cx="20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9C19C8B-A392-4659-B793-3B1F819BCAD3}"/>
                  </a:ext>
                </a:extLst>
              </p14:cNvPr>
              <p14:cNvContentPartPr/>
              <p14:nvPr/>
            </p14:nvContentPartPr>
            <p14:xfrm>
              <a:off x="4876420" y="557040"/>
              <a:ext cx="119160" cy="907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9C19C8B-A392-4659-B793-3B1F819BCAD3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4867780" y="548040"/>
                <a:ext cx="1368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5F6D700-AEC6-46A3-8BB3-18F91A6EB863}"/>
                  </a:ext>
                </a:extLst>
              </p14:cNvPr>
              <p14:cNvContentPartPr/>
              <p14:nvPr/>
            </p14:nvContentPartPr>
            <p14:xfrm>
              <a:off x="5047780" y="407280"/>
              <a:ext cx="223920" cy="2199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5F6D700-AEC6-46A3-8BB3-18F91A6EB863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5039140" y="398640"/>
                <a:ext cx="2415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4748393C-A6CA-41C7-9B64-1F5EE4302177}"/>
                  </a:ext>
                </a:extLst>
              </p14:cNvPr>
              <p14:cNvContentPartPr/>
              <p14:nvPr/>
            </p14:nvContentPartPr>
            <p14:xfrm>
              <a:off x="5193940" y="526800"/>
              <a:ext cx="133560" cy="61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4748393C-A6CA-41C7-9B64-1F5EE4302177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5185300" y="517800"/>
                <a:ext cx="1512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F3876A6-6E53-4707-A688-92CAA646AF1C}"/>
                  </a:ext>
                </a:extLst>
              </p14:cNvPr>
              <p14:cNvContentPartPr/>
              <p14:nvPr/>
            </p14:nvContentPartPr>
            <p14:xfrm>
              <a:off x="5328580" y="564960"/>
              <a:ext cx="5400" cy="417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F3876A6-6E53-4707-A688-92CAA646AF1C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5319940" y="555960"/>
                <a:ext cx="230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DBE70E2-8F69-4F40-8A29-7959715E8B42}"/>
                  </a:ext>
                </a:extLst>
              </p14:cNvPr>
              <p14:cNvContentPartPr/>
              <p14:nvPr/>
            </p14:nvContentPartPr>
            <p14:xfrm>
              <a:off x="5365300" y="495120"/>
              <a:ext cx="7920" cy="28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DBE70E2-8F69-4F40-8A29-7959715E8B42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5356660" y="486120"/>
                <a:ext cx="255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644D47AF-B8CC-4FF9-BCE3-7938C995E663}"/>
                  </a:ext>
                </a:extLst>
              </p14:cNvPr>
              <p14:cNvContentPartPr/>
              <p14:nvPr/>
            </p14:nvContentPartPr>
            <p14:xfrm>
              <a:off x="5399860" y="520320"/>
              <a:ext cx="86040" cy="100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644D47AF-B8CC-4FF9-BCE3-7938C995E663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5391220" y="511320"/>
                <a:ext cx="1036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85F8E28-7839-4768-8EF0-6381AACE8165}"/>
                  </a:ext>
                </a:extLst>
              </p14:cNvPr>
              <p14:cNvContentPartPr/>
              <p14:nvPr/>
            </p14:nvContentPartPr>
            <p14:xfrm>
              <a:off x="5689300" y="417000"/>
              <a:ext cx="153360" cy="3524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85F8E28-7839-4768-8EF0-6381AACE8165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5680300" y="408000"/>
                <a:ext cx="17100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012DCE53-370F-4AB2-889E-43A9B3719661}"/>
                  </a:ext>
                </a:extLst>
              </p14:cNvPr>
              <p14:cNvContentPartPr/>
              <p14:nvPr/>
            </p14:nvContentPartPr>
            <p14:xfrm>
              <a:off x="5862820" y="545520"/>
              <a:ext cx="42120" cy="835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012DCE53-370F-4AB2-889E-43A9B3719661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5853820" y="536520"/>
                <a:ext cx="597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A829864-1DF8-411D-9338-FDB64D80FAFA}"/>
                  </a:ext>
                </a:extLst>
              </p14:cNvPr>
              <p14:cNvContentPartPr/>
              <p14:nvPr/>
            </p14:nvContentPartPr>
            <p14:xfrm>
              <a:off x="5968660" y="571440"/>
              <a:ext cx="7920" cy="27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A829864-1DF8-411D-9338-FDB64D80FAFA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5960020" y="562440"/>
                <a:ext cx="255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5616A0C-2D0A-4AF7-A829-294270E7A278}"/>
                  </a:ext>
                </a:extLst>
              </p14:cNvPr>
              <p14:cNvContentPartPr/>
              <p14:nvPr/>
            </p14:nvContentPartPr>
            <p14:xfrm>
              <a:off x="5987740" y="501600"/>
              <a:ext cx="10440" cy="158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5616A0C-2D0A-4AF7-A829-294270E7A278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5979100" y="492600"/>
                <a:ext cx="280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5F65D5D-D133-4CC1-87C6-5CD6C72403D7}"/>
                  </a:ext>
                </a:extLst>
              </p14:cNvPr>
              <p14:cNvContentPartPr/>
              <p14:nvPr/>
            </p14:nvContentPartPr>
            <p14:xfrm>
              <a:off x="6051100" y="533280"/>
              <a:ext cx="76320" cy="698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5F65D5D-D133-4CC1-87C6-5CD6C72403D7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6042100" y="524280"/>
                <a:ext cx="939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80411AE-F2F3-4C7B-919F-D90F1830539F}"/>
                  </a:ext>
                </a:extLst>
              </p14:cNvPr>
              <p14:cNvContentPartPr/>
              <p14:nvPr/>
            </p14:nvContentPartPr>
            <p14:xfrm>
              <a:off x="6241540" y="425280"/>
              <a:ext cx="6840" cy="1774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80411AE-F2F3-4C7B-919F-D90F1830539F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6232900" y="416280"/>
                <a:ext cx="244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CA3FA83-7354-46A8-8480-6A381CCD2AC8}"/>
                  </a:ext>
                </a:extLst>
              </p14:cNvPr>
              <p14:cNvContentPartPr/>
              <p14:nvPr/>
            </p14:nvContentPartPr>
            <p14:xfrm>
              <a:off x="6178180" y="526800"/>
              <a:ext cx="146880" cy="72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CA3FA83-7354-46A8-8480-6A381CCD2AC8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6169540" y="517800"/>
                <a:ext cx="1645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8AA288FC-FC3D-4AA7-BEA6-74CA6C982E2D}"/>
                  </a:ext>
                </a:extLst>
              </p14:cNvPr>
              <p14:cNvContentPartPr/>
              <p14:nvPr/>
            </p14:nvContentPartPr>
            <p14:xfrm>
              <a:off x="6375100" y="539400"/>
              <a:ext cx="2880" cy="180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8AA288FC-FC3D-4AA7-BEA6-74CA6C982E2D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6366460" y="530400"/>
                <a:ext cx="205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F79D2DB-CF82-426F-97F5-37EE8009F3A2}"/>
                  </a:ext>
                </a:extLst>
              </p14:cNvPr>
              <p14:cNvContentPartPr/>
              <p14:nvPr/>
            </p14:nvContentPartPr>
            <p14:xfrm>
              <a:off x="6387700" y="469560"/>
              <a:ext cx="360" cy="28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F79D2DB-CF82-426F-97F5-37EE8009F3A2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6379060" y="460560"/>
                <a:ext cx="18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E73B615B-528C-43DA-921B-08BDA16D276B}"/>
                  </a:ext>
                </a:extLst>
              </p14:cNvPr>
              <p14:cNvContentPartPr/>
              <p14:nvPr/>
            </p14:nvContentPartPr>
            <p14:xfrm>
              <a:off x="6469420" y="516360"/>
              <a:ext cx="52200" cy="666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E73B615B-528C-43DA-921B-08BDA16D276B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6460420" y="507360"/>
                <a:ext cx="698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38167C61-AC5A-40F5-ABC8-FAB876D464FA}"/>
                  </a:ext>
                </a:extLst>
              </p14:cNvPr>
              <p14:cNvContentPartPr/>
              <p14:nvPr/>
            </p14:nvContentPartPr>
            <p14:xfrm>
              <a:off x="6578500" y="517800"/>
              <a:ext cx="115200" cy="536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38167C61-AC5A-40F5-ABC8-FAB876D464FA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6569500" y="509160"/>
                <a:ext cx="1328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CA97C669-2C63-4A50-AF63-DBCD2D6092B5}"/>
                  </a:ext>
                </a:extLst>
              </p14:cNvPr>
              <p14:cNvContentPartPr/>
              <p14:nvPr/>
            </p14:nvContentPartPr>
            <p14:xfrm>
              <a:off x="6857860" y="463800"/>
              <a:ext cx="127800" cy="61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CA97C669-2C63-4A50-AF63-DBCD2D6092B5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6848860" y="455160"/>
                <a:ext cx="145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C26A3F57-0AE5-4EA2-B5E0-DE7E5897A517}"/>
                  </a:ext>
                </a:extLst>
              </p14:cNvPr>
              <p14:cNvContentPartPr/>
              <p14:nvPr/>
            </p14:nvContentPartPr>
            <p14:xfrm>
              <a:off x="6851380" y="532920"/>
              <a:ext cx="135000" cy="68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C26A3F57-0AE5-4EA2-B5E0-DE7E5897A517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6842380" y="523920"/>
                <a:ext cx="1526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313D249-7E8F-4885-A2ED-9A8611F09C31}"/>
                  </a:ext>
                </a:extLst>
              </p14:cNvPr>
              <p14:cNvContentPartPr/>
              <p14:nvPr/>
            </p14:nvContentPartPr>
            <p14:xfrm>
              <a:off x="6851380" y="589800"/>
              <a:ext cx="128520" cy="72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313D249-7E8F-4885-A2ED-9A8611F09C31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6842380" y="581160"/>
                <a:ext cx="1461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9266C6B-B7CE-496B-8AF7-072B1A85888B}"/>
                  </a:ext>
                </a:extLst>
              </p14:cNvPr>
              <p14:cNvContentPartPr/>
              <p14:nvPr/>
            </p14:nvContentPartPr>
            <p14:xfrm>
              <a:off x="7058740" y="450480"/>
              <a:ext cx="59760" cy="1710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9266C6B-B7CE-496B-8AF7-072B1A85888B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050100" y="441840"/>
                <a:ext cx="774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98A8E5E2-46A8-4E39-8236-2539F408F0EB}"/>
                  </a:ext>
                </a:extLst>
              </p14:cNvPr>
              <p14:cNvContentPartPr/>
              <p14:nvPr/>
            </p14:nvContentPartPr>
            <p14:xfrm>
              <a:off x="7086100" y="444000"/>
              <a:ext cx="113760" cy="1677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98A8E5E2-46A8-4E39-8236-2539F408F0EB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077460" y="435360"/>
                <a:ext cx="1314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F1C2F6A-13AB-4F08-BA35-D60543EB04D3}"/>
                  </a:ext>
                </a:extLst>
              </p14:cNvPr>
              <p14:cNvContentPartPr/>
              <p14:nvPr/>
            </p14:nvContentPartPr>
            <p14:xfrm>
              <a:off x="7245220" y="507720"/>
              <a:ext cx="64080" cy="950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F1C2F6A-13AB-4F08-BA35-D60543EB04D3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7236169" y="498720"/>
                <a:ext cx="81820" cy="1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755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A920C64-DD91-4B0C-A173-FC58AF655A9E}"/>
                  </a:ext>
                </a:extLst>
              </p14:cNvPr>
              <p14:cNvContentPartPr/>
              <p14:nvPr/>
            </p14:nvContentPartPr>
            <p14:xfrm>
              <a:off x="329160" y="243880"/>
              <a:ext cx="1810800" cy="623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A920C64-DD91-4B0C-A173-FC58AF655A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520" y="234880"/>
                <a:ext cx="182844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9FFF4BE-A658-4093-92B5-189BEBD5DA1F}"/>
                  </a:ext>
                </a:extLst>
              </p14:cNvPr>
              <p14:cNvContentPartPr/>
              <p14:nvPr/>
            </p14:nvContentPartPr>
            <p14:xfrm>
              <a:off x="397200" y="925160"/>
              <a:ext cx="956880" cy="483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9FFF4BE-A658-4093-92B5-189BEBD5DA1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88560" y="916160"/>
                <a:ext cx="9745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583337B-804F-4137-B550-1399CC7B91CE}"/>
                  </a:ext>
                </a:extLst>
              </p14:cNvPr>
              <p14:cNvContentPartPr/>
              <p14:nvPr/>
            </p14:nvContentPartPr>
            <p14:xfrm>
              <a:off x="2189640" y="1156280"/>
              <a:ext cx="174600" cy="25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583337B-804F-4137-B550-1399CC7B91C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180640" y="1147640"/>
                <a:ext cx="1922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924EA56-F742-4615-971E-3B4E55C9911B}"/>
                  </a:ext>
                </a:extLst>
              </p14:cNvPr>
              <p14:cNvContentPartPr/>
              <p14:nvPr/>
            </p14:nvContentPartPr>
            <p14:xfrm>
              <a:off x="2178840" y="1252040"/>
              <a:ext cx="181800" cy="21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924EA56-F742-4615-971E-3B4E55C9911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170200" y="1243400"/>
                <a:ext cx="1994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96AF7D-FDBC-4B15-86A3-2BE18D12C905}"/>
                  </a:ext>
                </a:extLst>
              </p14:cNvPr>
              <p14:cNvContentPartPr/>
              <p14:nvPr/>
            </p14:nvContentPartPr>
            <p14:xfrm>
              <a:off x="2196840" y="1355720"/>
              <a:ext cx="168840" cy="23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96AF7D-FDBC-4B15-86A3-2BE18D12C90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187840" y="1346720"/>
                <a:ext cx="186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28EA2D9-96D2-456E-A5D9-E1983A6C89D8}"/>
                  </a:ext>
                </a:extLst>
              </p14:cNvPr>
              <p14:cNvContentPartPr/>
              <p14:nvPr/>
            </p14:nvContentPartPr>
            <p14:xfrm>
              <a:off x="1737480" y="1070600"/>
              <a:ext cx="255960" cy="435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28EA2D9-96D2-456E-A5D9-E1983A6C89D8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728852" y="1061600"/>
                <a:ext cx="273575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3CB26F3-7D90-4713-B33E-BE641A801D07}"/>
                  </a:ext>
                </a:extLst>
              </p14:cNvPr>
              <p14:cNvContentPartPr/>
              <p14:nvPr/>
            </p14:nvContentPartPr>
            <p14:xfrm>
              <a:off x="2518680" y="1015520"/>
              <a:ext cx="230400" cy="486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3CB26F3-7D90-4713-B33E-BE641A801D0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510040" y="1006520"/>
                <a:ext cx="24804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64EDF8E-E765-490A-A74D-7A1D39A5CFF3}"/>
                  </a:ext>
                </a:extLst>
              </p14:cNvPr>
              <p14:cNvContentPartPr/>
              <p14:nvPr/>
            </p14:nvContentPartPr>
            <p14:xfrm>
              <a:off x="2585280" y="1264280"/>
              <a:ext cx="195840" cy="119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64EDF8E-E765-490A-A74D-7A1D39A5CFF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576280" y="1255280"/>
                <a:ext cx="2134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D5CF42C-06B1-486C-B977-828D417A8F63}"/>
                  </a:ext>
                </a:extLst>
              </p14:cNvPr>
              <p14:cNvContentPartPr/>
              <p14:nvPr/>
            </p14:nvContentPartPr>
            <p14:xfrm>
              <a:off x="2850240" y="1330160"/>
              <a:ext cx="107280" cy="137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D5CF42C-06B1-486C-B977-828D417A8F6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841240" y="1321520"/>
                <a:ext cx="1249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EDD17BD-6E91-43A7-86BB-7879CE7C9D6D}"/>
                  </a:ext>
                </a:extLst>
              </p14:cNvPr>
              <p14:cNvContentPartPr/>
              <p14:nvPr/>
            </p14:nvContentPartPr>
            <p14:xfrm>
              <a:off x="3079560" y="1285520"/>
              <a:ext cx="463320" cy="189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EDD17BD-6E91-43A7-86BB-7879CE7C9D6D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070560" y="1276880"/>
                <a:ext cx="4809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86FAB7C-0F80-4024-933D-6D3D48BFD3E5}"/>
                  </a:ext>
                </a:extLst>
              </p14:cNvPr>
              <p14:cNvContentPartPr/>
              <p14:nvPr/>
            </p14:nvContentPartPr>
            <p14:xfrm>
              <a:off x="3806760" y="1037840"/>
              <a:ext cx="218160" cy="443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86FAB7C-0F80-4024-933D-6D3D48BFD3E5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797760" y="1029200"/>
                <a:ext cx="23580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BCA16C5-0710-4950-B9E8-AD04135D63A9}"/>
                  </a:ext>
                </a:extLst>
              </p14:cNvPr>
              <p14:cNvContentPartPr/>
              <p14:nvPr/>
            </p14:nvContentPartPr>
            <p14:xfrm>
              <a:off x="4101600" y="1313240"/>
              <a:ext cx="129960" cy="126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BCA16C5-0710-4950-B9E8-AD04135D63A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092600" y="1304240"/>
                <a:ext cx="1476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D332BDB-0AF3-44A3-A34B-65E87E67F682}"/>
                  </a:ext>
                </a:extLst>
              </p14:cNvPr>
              <p14:cNvContentPartPr/>
              <p14:nvPr/>
            </p14:nvContentPartPr>
            <p14:xfrm>
              <a:off x="4298160" y="1289480"/>
              <a:ext cx="166680" cy="159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D332BDB-0AF3-44A3-A34B-65E87E67F68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289520" y="1280840"/>
                <a:ext cx="1843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AE7DF27-5E80-4E60-84B3-D12639A16375}"/>
                  </a:ext>
                </a:extLst>
              </p14:cNvPr>
              <p14:cNvContentPartPr/>
              <p14:nvPr/>
            </p14:nvContentPartPr>
            <p14:xfrm>
              <a:off x="5284200" y="1109480"/>
              <a:ext cx="183240" cy="535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AE7DF27-5E80-4E60-84B3-D12639A1637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275560" y="1100840"/>
                <a:ext cx="2008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E252A67-6655-4510-8061-C2F8E19FDB90}"/>
                  </a:ext>
                </a:extLst>
              </p14:cNvPr>
              <p14:cNvContentPartPr/>
              <p14:nvPr/>
            </p14:nvContentPartPr>
            <p14:xfrm>
              <a:off x="4666080" y="1085000"/>
              <a:ext cx="325080" cy="352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E252A67-6655-4510-8061-C2F8E19FDB90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657080" y="1076360"/>
                <a:ext cx="3427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9477039-500B-46D0-81D6-423B469A1C19}"/>
                  </a:ext>
                </a:extLst>
              </p14:cNvPr>
              <p14:cNvContentPartPr/>
              <p14:nvPr/>
            </p14:nvContentPartPr>
            <p14:xfrm>
              <a:off x="6231360" y="1310360"/>
              <a:ext cx="1080" cy="92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9477039-500B-46D0-81D6-423B469A1C1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222720" y="1301720"/>
                <a:ext cx="187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7484C30-338C-4253-882E-3B1FFF15825E}"/>
                  </a:ext>
                </a:extLst>
              </p14:cNvPr>
              <p14:cNvContentPartPr/>
              <p14:nvPr/>
            </p14:nvContentPartPr>
            <p14:xfrm>
              <a:off x="6202200" y="1237640"/>
              <a:ext cx="24120" cy="12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7484C30-338C-4253-882E-3B1FFF15825E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193560" y="1228640"/>
                <a:ext cx="417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9CBACAD-963D-46E2-A09F-3B9EE257DDD3}"/>
                  </a:ext>
                </a:extLst>
              </p14:cNvPr>
              <p14:cNvContentPartPr/>
              <p14:nvPr/>
            </p14:nvContentPartPr>
            <p14:xfrm>
              <a:off x="6324240" y="1294520"/>
              <a:ext cx="326520" cy="145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9CBACAD-963D-46E2-A09F-3B9EE257DDD3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315240" y="1285880"/>
                <a:ext cx="3441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6246694-C5A0-46B0-9D06-00EAF19AAD53}"/>
                  </a:ext>
                </a:extLst>
              </p14:cNvPr>
              <p14:cNvContentPartPr/>
              <p14:nvPr/>
            </p14:nvContentPartPr>
            <p14:xfrm>
              <a:off x="5550960" y="1117040"/>
              <a:ext cx="589320" cy="3434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6246694-C5A0-46B0-9D06-00EAF19AAD53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541965" y="1108040"/>
                <a:ext cx="606949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C724D9-42DC-4D73-9DC1-EC3804AB9512}"/>
                  </a:ext>
                </a:extLst>
              </p14:cNvPr>
              <p14:cNvContentPartPr/>
              <p14:nvPr/>
            </p14:nvContentPartPr>
            <p14:xfrm>
              <a:off x="6811320" y="1443560"/>
              <a:ext cx="23400" cy="36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C724D9-42DC-4D73-9DC1-EC3804AB9512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802320" y="1434920"/>
                <a:ext cx="410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4C0816-0B38-4C19-B1B1-DCF9FEE8705A}"/>
                  </a:ext>
                </a:extLst>
              </p14:cNvPr>
              <p14:cNvContentPartPr/>
              <p14:nvPr/>
            </p14:nvContentPartPr>
            <p14:xfrm>
              <a:off x="7045680" y="1204160"/>
              <a:ext cx="1481400" cy="335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4C0816-0B38-4C19-B1B1-DCF9FEE8705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037040" y="1195520"/>
                <a:ext cx="149904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56A9825-988D-4415-A887-918019F457C7}"/>
                  </a:ext>
                </a:extLst>
              </p14:cNvPr>
              <p14:cNvContentPartPr/>
              <p14:nvPr/>
            </p14:nvContentPartPr>
            <p14:xfrm>
              <a:off x="8710680" y="1463000"/>
              <a:ext cx="52200" cy="25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56A9825-988D-4415-A887-918019F457C7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701680" y="1454000"/>
                <a:ext cx="698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F4CD09F-A4DB-4EFE-9F3E-073C79950020}"/>
                  </a:ext>
                </a:extLst>
              </p14:cNvPr>
              <p14:cNvContentPartPr/>
              <p14:nvPr/>
            </p14:nvContentPartPr>
            <p14:xfrm>
              <a:off x="8708160" y="1343480"/>
              <a:ext cx="39960" cy="41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F4CD09F-A4DB-4EFE-9F3E-073C7995002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699240" y="1334765"/>
                <a:ext cx="57443" cy="59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3D952C06-5500-40E4-BEA1-957622D5A699}"/>
                  </a:ext>
                </a:extLst>
              </p14:cNvPr>
              <p14:cNvContentPartPr/>
              <p14:nvPr/>
            </p14:nvContentPartPr>
            <p14:xfrm>
              <a:off x="298200" y="1530680"/>
              <a:ext cx="4220280" cy="164664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3D952C06-5500-40E4-BEA1-957622D5A699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89200" y="1521680"/>
                <a:ext cx="4237920" cy="16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A59A0C4-F327-43C5-B8CE-06F125E47347}"/>
                  </a:ext>
                </a:extLst>
              </p14:cNvPr>
              <p14:cNvContentPartPr/>
              <p14:nvPr/>
            </p14:nvContentPartPr>
            <p14:xfrm>
              <a:off x="5401560" y="1802120"/>
              <a:ext cx="116280" cy="178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A59A0C4-F327-43C5-B8CE-06F125E47347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392560" y="1793120"/>
                <a:ext cx="1339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D797689-972A-417F-B64B-2939D5B6C09F}"/>
                  </a:ext>
                </a:extLst>
              </p14:cNvPr>
              <p14:cNvContentPartPr/>
              <p14:nvPr/>
            </p14:nvContentPartPr>
            <p14:xfrm>
              <a:off x="6365280" y="1760000"/>
              <a:ext cx="266760" cy="168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D797689-972A-417F-B64B-2939D5B6C09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356280" y="1751000"/>
                <a:ext cx="2844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C23DFCC-AFE0-4CA1-92A4-62BF67D53676}"/>
                  </a:ext>
                </a:extLst>
              </p14:cNvPr>
              <p14:cNvContentPartPr/>
              <p14:nvPr/>
            </p14:nvContentPartPr>
            <p14:xfrm>
              <a:off x="5622960" y="1611680"/>
              <a:ext cx="651960" cy="375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C23DFCC-AFE0-4CA1-92A4-62BF67D53676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614320" y="1602680"/>
                <a:ext cx="6696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5AE1F61-0DDB-4B2A-90FC-83784DDB62FB}"/>
                  </a:ext>
                </a:extLst>
              </p14:cNvPr>
              <p14:cNvContentPartPr/>
              <p14:nvPr/>
            </p14:nvContentPartPr>
            <p14:xfrm>
              <a:off x="4607040" y="1549040"/>
              <a:ext cx="541800" cy="542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5AE1F61-0DDB-4B2A-90FC-83784DDB62FB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598400" y="1540400"/>
                <a:ext cx="55944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4C67297-6880-4958-ABDC-28638946B639}"/>
                  </a:ext>
                </a:extLst>
              </p14:cNvPr>
              <p14:cNvContentPartPr/>
              <p14:nvPr/>
            </p14:nvContentPartPr>
            <p14:xfrm>
              <a:off x="6908160" y="1808240"/>
              <a:ext cx="1010880" cy="288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4C67297-6880-4958-ABDC-28638946B63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899160" y="1799229"/>
                <a:ext cx="1028520" cy="306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F7DC782-5785-443C-8835-B331C112F16F}"/>
                  </a:ext>
                </a:extLst>
              </p14:cNvPr>
              <p14:cNvContentPartPr/>
              <p14:nvPr/>
            </p14:nvContentPartPr>
            <p14:xfrm>
              <a:off x="8045760" y="1716080"/>
              <a:ext cx="296280" cy="3794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F7DC782-5785-443C-8835-B331C112F16F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8037109" y="1707440"/>
                <a:ext cx="313941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474F124-4C80-4C79-8B81-B5B74C991E2F}"/>
                  </a:ext>
                </a:extLst>
              </p14:cNvPr>
              <p14:cNvContentPartPr/>
              <p14:nvPr/>
            </p14:nvContentPartPr>
            <p14:xfrm>
              <a:off x="4449720" y="2150960"/>
              <a:ext cx="974160" cy="11664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474F124-4C80-4C79-8B81-B5B74C991E2F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440720" y="2141960"/>
                <a:ext cx="991800" cy="11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0E7367C6-7FF3-4252-9972-0F27076C953A}"/>
                  </a:ext>
                </a:extLst>
              </p14:cNvPr>
              <p14:cNvContentPartPr/>
              <p14:nvPr/>
            </p14:nvContentPartPr>
            <p14:xfrm>
              <a:off x="5637000" y="2308640"/>
              <a:ext cx="3377160" cy="9543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0E7367C6-7FF3-4252-9972-0F27076C953A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627999" y="2299640"/>
                <a:ext cx="3394802" cy="9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231BDDB9-62BD-4202-9E89-C53F59F17E5D}"/>
                  </a:ext>
                </a:extLst>
              </p14:cNvPr>
              <p14:cNvContentPartPr/>
              <p14:nvPr/>
            </p14:nvContentPartPr>
            <p14:xfrm>
              <a:off x="351120" y="3316640"/>
              <a:ext cx="3798360" cy="10576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231BDDB9-62BD-4202-9E89-C53F59F17E5D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42120" y="3307640"/>
                <a:ext cx="3816000" cy="10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1DAA3770-BE04-4E94-9C71-A7C6D6A06374}"/>
                  </a:ext>
                </a:extLst>
              </p14:cNvPr>
              <p14:cNvContentPartPr/>
              <p14:nvPr/>
            </p14:nvContentPartPr>
            <p14:xfrm>
              <a:off x="4355400" y="3413840"/>
              <a:ext cx="4184640" cy="94500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1DAA3770-BE04-4E94-9C71-A7C6D6A06374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346400" y="3405200"/>
                <a:ext cx="4202280" cy="9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5CDDDD1D-2DDD-41B9-AF05-9DDFD6752EE2}"/>
                  </a:ext>
                </a:extLst>
              </p14:cNvPr>
              <p14:cNvContentPartPr/>
              <p14:nvPr/>
            </p14:nvContentPartPr>
            <p14:xfrm>
              <a:off x="1733160" y="4508240"/>
              <a:ext cx="907920" cy="3175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5CDDDD1D-2DDD-41B9-AF05-9DDFD6752EE2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724520" y="4499230"/>
                <a:ext cx="925560" cy="33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33762C62-21F4-4C93-BAA5-A322610A4C11}"/>
                  </a:ext>
                </a:extLst>
              </p14:cNvPr>
              <p14:cNvContentPartPr/>
              <p14:nvPr/>
            </p14:nvContentPartPr>
            <p14:xfrm>
              <a:off x="485040" y="4465040"/>
              <a:ext cx="1143360" cy="56088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33762C62-21F4-4C93-BAA5-A322610A4C11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76400" y="4456400"/>
                <a:ext cx="116100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8CCA4BEF-11F2-4A4E-85D7-C12935BA6B1A}"/>
                  </a:ext>
                </a:extLst>
              </p14:cNvPr>
              <p14:cNvContentPartPr/>
              <p14:nvPr/>
            </p14:nvContentPartPr>
            <p14:xfrm>
              <a:off x="2979840" y="4470440"/>
              <a:ext cx="1845720" cy="39384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8CCA4BEF-11F2-4A4E-85D7-C12935BA6B1A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971198" y="4461440"/>
                <a:ext cx="1863363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D6ACA8B-FEE3-4D0D-9555-7BF86DDD2208}"/>
                  </a:ext>
                </a:extLst>
              </p14:cNvPr>
              <p14:cNvContentPartPr/>
              <p14:nvPr/>
            </p14:nvContentPartPr>
            <p14:xfrm>
              <a:off x="3110980" y="202800"/>
              <a:ext cx="99720" cy="102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D6ACA8B-FEE3-4D0D-9555-7BF86DDD220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102340" y="194160"/>
                <a:ext cx="1173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81FD2C6-2D58-47CE-97CF-073DD258A918}"/>
                  </a:ext>
                </a:extLst>
              </p14:cNvPr>
              <p14:cNvContentPartPr/>
              <p14:nvPr/>
            </p14:nvContentPartPr>
            <p14:xfrm>
              <a:off x="2770780" y="203160"/>
              <a:ext cx="271440" cy="123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81FD2C6-2D58-47CE-97CF-073DD258A91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761780" y="194520"/>
                <a:ext cx="2890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BD35DA0-FE00-4578-83FB-0289D3769EB3}"/>
                  </a:ext>
                </a:extLst>
              </p14:cNvPr>
              <p14:cNvContentPartPr/>
              <p14:nvPr/>
            </p14:nvContentPartPr>
            <p14:xfrm>
              <a:off x="3729820" y="234480"/>
              <a:ext cx="16560" cy="72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BD35DA0-FE00-4578-83FB-0289D3769EB3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721180" y="225840"/>
                <a:ext cx="342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40C13C2-5104-4DCF-A913-3BD80390C7EC}"/>
                  </a:ext>
                </a:extLst>
              </p14:cNvPr>
              <p14:cNvContentPartPr/>
              <p14:nvPr/>
            </p14:nvContentPartPr>
            <p14:xfrm>
              <a:off x="3730540" y="161760"/>
              <a:ext cx="15840" cy="5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40C13C2-5104-4DCF-A913-3BD80390C7EC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3721900" y="153120"/>
                <a:ext cx="334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B39014D-0809-427D-AC58-0C67DC357BF8}"/>
                  </a:ext>
                </a:extLst>
              </p14:cNvPr>
              <p14:cNvContentPartPr/>
              <p14:nvPr/>
            </p14:nvContentPartPr>
            <p14:xfrm>
              <a:off x="4395100" y="122520"/>
              <a:ext cx="156960" cy="396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B39014D-0809-427D-AC58-0C67DC357BF8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386460" y="113880"/>
                <a:ext cx="17460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FDBD5EB-6102-4339-90F9-1837DB5CAF08}"/>
                  </a:ext>
                </a:extLst>
              </p14:cNvPr>
              <p14:cNvContentPartPr/>
              <p14:nvPr/>
            </p14:nvContentPartPr>
            <p14:xfrm>
              <a:off x="3809740" y="120360"/>
              <a:ext cx="407520" cy="1915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FDBD5EB-6102-4339-90F9-1837DB5CAF08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3801100" y="111360"/>
                <a:ext cx="4251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7470445-A124-4E69-A54B-93286B33D76F}"/>
                  </a:ext>
                </a:extLst>
              </p14:cNvPr>
              <p14:cNvContentPartPr/>
              <p14:nvPr/>
            </p14:nvContentPartPr>
            <p14:xfrm>
              <a:off x="3274780" y="100200"/>
              <a:ext cx="394560" cy="3819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7470445-A124-4E69-A54B-93286B33D76F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3266140" y="91200"/>
                <a:ext cx="41220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88477EB-0CC0-4543-B454-23A44F90698B}"/>
                  </a:ext>
                </a:extLst>
              </p14:cNvPr>
              <p14:cNvContentPartPr/>
              <p14:nvPr/>
            </p14:nvContentPartPr>
            <p14:xfrm>
              <a:off x="6497860" y="199920"/>
              <a:ext cx="258120" cy="914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88477EB-0CC0-4543-B454-23A44F90698B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489208" y="191280"/>
                <a:ext cx="275785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262F2B9-B436-4D71-B59D-E903BFD02B7E}"/>
                  </a:ext>
                </a:extLst>
              </p14:cNvPr>
              <p14:cNvContentPartPr/>
              <p14:nvPr/>
            </p14:nvContentPartPr>
            <p14:xfrm>
              <a:off x="6228940" y="145920"/>
              <a:ext cx="197640" cy="1670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262F2B9-B436-4D71-B59D-E903BFD02B7E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220284" y="136920"/>
                <a:ext cx="215312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C1EE52E-F8C5-4A30-90FB-6451EC5DF72E}"/>
                  </a:ext>
                </a:extLst>
              </p14:cNvPr>
              <p14:cNvContentPartPr/>
              <p14:nvPr/>
            </p14:nvContentPartPr>
            <p14:xfrm>
              <a:off x="5702980" y="107040"/>
              <a:ext cx="450000" cy="3322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C1EE52E-F8C5-4A30-90FB-6451EC5DF72E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694333" y="98400"/>
                <a:ext cx="467654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E05995B-DCB6-45CA-BE35-2AE45C857C56}"/>
                  </a:ext>
                </a:extLst>
              </p14:cNvPr>
              <p14:cNvContentPartPr/>
              <p14:nvPr/>
            </p14:nvContentPartPr>
            <p14:xfrm>
              <a:off x="5396980" y="171120"/>
              <a:ext cx="133200" cy="77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E05995B-DCB6-45CA-BE35-2AE45C857C5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388340" y="162440"/>
                <a:ext cx="150840" cy="95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156A2AA-6ECC-4C9F-B325-9182512D1179}"/>
                  </a:ext>
                </a:extLst>
              </p14:cNvPr>
              <p14:cNvContentPartPr/>
              <p14:nvPr/>
            </p14:nvContentPartPr>
            <p14:xfrm>
              <a:off x="4791100" y="96960"/>
              <a:ext cx="531360" cy="2145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156A2AA-6ECC-4C9F-B325-9182512D1179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782106" y="87960"/>
                <a:ext cx="548988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9C75383-3528-44F6-9334-6A4CDD0815EA}"/>
                  </a:ext>
                </a:extLst>
              </p14:cNvPr>
              <p14:cNvContentPartPr/>
              <p14:nvPr/>
            </p14:nvContentPartPr>
            <p14:xfrm>
              <a:off x="7056580" y="152040"/>
              <a:ext cx="62280" cy="1918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9C75383-3528-44F6-9334-6A4CDD0815EA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047580" y="143040"/>
                <a:ext cx="799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14AECBC-6EC7-4DB7-A164-52D8B58C9636}"/>
                  </a:ext>
                </a:extLst>
              </p14:cNvPr>
              <p14:cNvContentPartPr/>
              <p14:nvPr/>
            </p14:nvContentPartPr>
            <p14:xfrm>
              <a:off x="7099060" y="147360"/>
              <a:ext cx="86760" cy="1753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14AECBC-6EC7-4DB7-A164-52D8B58C9636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7090060" y="138360"/>
                <a:ext cx="1044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5A630D2-20A1-4C87-8EB1-FC6E5096C91A}"/>
                  </a:ext>
                </a:extLst>
              </p14:cNvPr>
              <p14:cNvContentPartPr/>
              <p14:nvPr/>
            </p14:nvContentPartPr>
            <p14:xfrm>
              <a:off x="7253500" y="233400"/>
              <a:ext cx="48960" cy="77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5A630D2-20A1-4C87-8EB1-FC6E5096C91A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7244860" y="224400"/>
                <a:ext cx="666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1CA40DB-E7D6-4522-A392-B13E5AA6C8BC}"/>
                  </a:ext>
                </a:extLst>
              </p14:cNvPr>
              <p14:cNvContentPartPr/>
              <p14:nvPr/>
            </p14:nvContentPartPr>
            <p14:xfrm>
              <a:off x="6902140" y="171120"/>
              <a:ext cx="96480" cy="64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1CA40DB-E7D6-4522-A392-B13E5AA6C8BC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6893500" y="162480"/>
                <a:ext cx="11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D642750-D7A6-4F08-AD9D-75F09EC11C15}"/>
                  </a:ext>
                </a:extLst>
              </p14:cNvPr>
              <p14:cNvContentPartPr/>
              <p14:nvPr/>
            </p14:nvContentPartPr>
            <p14:xfrm>
              <a:off x="6895660" y="215760"/>
              <a:ext cx="88560" cy="68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D642750-D7A6-4F08-AD9D-75F09EC11C15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887020" y="206760"/>
                <a:ext cx="1062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339FDF7-A8E8-4C92-83B7-6395A3274B43}"/>
                  </a:ext>
                </a:extLst>
              </p14:cNvPr>
              <p14:cNvContentPartPr/>
              <p14:nvPr/>
            </p14:nvContentPartPr>
            <p14:xfrm>
              <a:off x="6902140" y="266520"/>
              <a:ext cx="94680" cy="133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339FDF7-A8E8-4C92-83B7-6395A3274B43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6893500" y="257520"/>
                <a:ext cx="1123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D3EF8AA-A56C-4FBD-A143-2E6CC1BF7FA5}"/>
                  </a:ext>
                </a:extLst>
              </p14:cNvPr>
              <p14:cNvContentPartPr/>
              <p14:nvPr/>
            </p14:nvContentPartPr>
            <p14:xfrm>
              <a:off x="2777260" y="549120"/>
              <a:ext cx="93240" cy="1472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D3EF8AA-A56C-4FBD-A143-2E6CC1BF7FA5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2768260" y="540120"/>
                <a:ext cx="1108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46D2ECF-02AA-4265-AC4F-E534E4395833}"/>
                  </a:ext>
                </a:extLst>
              </p14:cNvPr>
              <p14:cNvContentPartPr/>
              <p14:nvPr/>
            </p14:nvContentPartPr>
            <p14:xfrm>
              <a:off x="2933140" y="567120"/>
              <a:ext cx="96120" cy="107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46D2ECF-02AA-4265-AC4F-E534E4395833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2924140" y="558480"/>
                <a:ext cx="1137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166AE37-5F46-495C-88E0-234EEF0FCC03}"/>
                  </a:ext>
                </a:extLst>
              </p14:cNvPr>
              <p14:cNvContentPartPr/>
              <p14:nvPr/>
            </p14:nvContentPartPr>
            <p14:xfrm>
              <a:off x="3054100" y="464520"/>
              <a:ext cx="337680" cy="3528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166AE37-5F46-495C-88E0-234EEF0FCC03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3045100" y="455880"/>
                <a:ext cx="3553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3ECBDA6-72A3-4B7E-B23C-A9D4E4AFFE0C}"/>
                  </a:ext>
                </a:extLst>
              </p14:cNvPr>
              <p14:cNvContentPartPr/>
              <p14:nvPr/>
            </p14:nvContentPartPr>
            <p14:xfrm>
              <a:off x="3441820" y="603120"/>
              <a:ext cx="6120" cy="637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3ECBDA6-72A3-4B7E-B23C-A9D4E4AFFE0C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3433180" y="594120"/>
                <a:ext cx="237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5AAE3E0-D04B-4055-8D57-F291D12A7CE3}"/>
                  </a:ext>
                </a:extLst>
              </p14:cNvPr>
              <p14:cNvContentPartPr/>
              <p14:nvPr/>
            </p14:nvContentPartPr>
            <p14:xfrm>
              <a:off x="3454060" y="545880"/>
              <a:ext cx="36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5AAE3E0-D04B-4055-8D57-F291D12A7CE3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3445420" y="536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3319513-3C59-4754-AE27-D6D79898FA01}"/>
                  </a:ext>
                </a:extLst>
              </p14:cNvPr>
              <p14:cNvContentPartPr/>
              <p14:nvPr/>
            </p14:nvContentPartPr>
            <p14:xfrm>
              <a:off x="3487540" y="590160"/>
              <a:ext cx="70200" cy="820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3319513-3C59-4754-AE27-D6D79898FA01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3478900" y="581520"/>
                <a:ext cx="878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D85A3E3-0391-4B7B-B3E7-FC15B7902CFB}"/>
                  </a:ext>
                </a:extLst>
              </p14:cNvPr>
              <p14:cNvContentPartPr/>
              <p14:nvPr/>
            </p14:nvContentPartPr>
            <p14:xfrm>
              <a:off x="3647020" y="596640"/>
              <a:ext cx="10800" cy="522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D85A3E3-0391-4B7B-B3E7-FC15B7902CFB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3638020" y="588000"/>
                <a:ext cx="284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440CB3CB-6A99-456E-A5C8-6B53B945C012}"/>
                  </a:ext>
                </a:extLst>
              </p14:cNvPr>
              <p14:cNvContentPartPr/>
              <p14:nvPr/>
            </p14:nvContentPartPr>
            <p14:xfrm>
              <a:off x="3657460" y="533280"/>
              <a:ext cx="360" cy="28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440CB3CB-6A99-456E-A5C8-6B53B945C012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3648460" y="524280"/>
                <a:ext cx="18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0681F84-7619-4CA2-870E-AE37334BFA61}"/>
                  </a:ext>
                </a:extLst>
              </p14:cNvPr>
              <p14:cNvContentPartPr/>
              <p14:nvPr/>
            </p14:nvContentPartPr>
            <p14:xfrm>
              <a:off x="3707860" y="554520"/>
              <a:ext cx="87120" cy="81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0681F84-7619-4CA2-870E-AE37334BFA61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3699220" y="545520"/>
                <a:ext cx="1047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EBC8799-71C0-4C49-8B1F-7CEECA51DD8C}"/>
                  </a:ext>
                </a:extLst>
              </p14:cNvPr>
              <p14:cNvContentPartPr/>
              <p14:nvPr/>
            </p14:nvContentPartPr>
            <p14:xfrm>
              <a:off x="3835300" y="563520"/>
              <a:ext cx="126720" cy="781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EBC8799-71C0-4C49-8B1F-7CEECA51DD8C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3826300" y="554520"/>
                <a:ext cx="1443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C1117154-3245-4085-B96D-283DC6451CDC}"/>
                  </a:ext>
                </a:extLst>
              </p14:cNvPr>
              <p14:cNvContentPartPr/>
              <p14:nvPr/>
            </p14:nvContentPartPr>
            <p14:xfrm>
              <a:off x="4044820" y="456960"/>
              <a:ext cx="19440" cy="1648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C1117154-3245-4085-B96D-283DC6451CDC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035820" y="447960"/>
                <a:ext cx="370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D9A0C57-35C4-4968-BBD4-08630832161D}"/>
                  </a:ext>
                </a:extLst>
              </p14:cNvPr>
              <p14:cNvContentPartPr/>
              <p14:nvPr/>
            </p14:nvContentPartPr>
            <p14:xfrm>
              <a:off x="4000180" y="539400"/>
              <a:ext cx="116280" cy="72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D9A0C57-35C4-4968-BBD4-08630832161D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3991180" y="530400"/>
                <a:ext cx="1339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08E4D20-3349-44AA-8E80-70F565458310}"/>
                  </a:ext>
                </a:extLst>
              </p14:cNvPr>
              <p14:cNvContentPartPr/>
              <p14:nvPr/>
            </p14:nvContentPartPr>
            <p14:xfrm>
              <a:off x="4300060" y="427800"/>
              <a:ext cx="196560" cy="3902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08E4D20-3349-44AA-8E80-70F565458310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4291060" y="418800"/>
                <a:ext cx="21420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341D8BD-B649-4DD7-9A20-A005A662ADB1}"/>
                  </a:ext>
                </a:extLst>
              </p14:cNvPr>
              <p14:cNvContentPartPr/>
              <p14:nvPr/>
            </p14:nvContentPartPr>
            <p14:xfrm>
              <a:off x="4673020" y="459840"/>
              <a:ext cx="38880" cy="1969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341D8BD-B649-4DD7-9A20-A005A662ADB1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4664020" y="451200"/>
                <a:ext cx="5652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24FCCC5-553B-47EB-B514-6232FED19E71}"/>
                  </a:ext>
                </a:extLst>
              </p14:cNvPr>
              <p14:cNvContentPartPr/>
              <p14:nvPr/>
            </p14:nvContentPartPr>
            <p14:xfrm>
              <a:off x="4718740" y="482160"/>
              <a:ext cx="63000" cy="1674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24FCCC5-553B-47EB-B514-6232FED19E71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4709740" y="473520"/>
                <a:ext cx="806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58739CA-046C-4C63-AA20-FA897AB486BA}"/>
                  </a:ext>
                </a:extLst>
              </p14:cNvPr>
              <p14:cNvContentPartPr/>
              <p14:nvPr/>
            </p14:nvContentPartPr>
            <p14:xfrm>
              <a:off x="4847260" y="577560"/>
              <a:ext cx="4320" cy="30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58739CA-046C-4C63-AA20-FA897AB486BA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4838260" y="568560"/>
                <a:ext cx="21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928A579-2365-4CD1-885F-3D9792D263E8}"/>
                  </a:ext>
                </a:extLst>
              </p14:cNvPr>
              <p14:cNvContentPartPr/>
              <p14:nvPr/>
            </p14:nvContentPartPr>
            <p14:xfrm>
              <a:off x="4838260" y="486120"/>
              <a:ext cx="2880" cy="28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928A579-2365-4CD1-885F-3D9792D263E8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4829620" y="477480"/>
                <a:ext cx="20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3FF6F9D-EDEE-450A-AF61-C79E724D182D}"/>
                  </a:ext>
                </a:extLst>
              </p14:cNvPr>
              <p14:cNvContentPartPr/>
              <p14:nvPr/>
            </p14:nvContentPartPr>
            <p14:xfrm>
              <a:off x="4876420" y="557040"/>
              <a:ext cx="119160" cy="907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3FF6F9D-EDEE-450A-AF61-C79E724D182D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4867780" y="548040"/>
                <a:ext cx="1368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5CC70F8D-D6D9-43AD-A244-E8F3C2B847BE}"/>
                  </a:ext>
                </a:extLst>
              </p14:cNvPr>
              <p14:cNvContentPartPr/>
              <p14:nvPr/>
            </p14:nvContentPartPr>
            <p14:xfrm>
              <a:off x="5047780" y="407280"/>
              <a:ext cx="223920" cy="2199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5CC70F8D-D6D9-43AD-A244-E8F3C2B847BE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5039140" y="398640"/>
                <a:ext cx="2415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F11682D6-166A-415C-A12B-2AC4D0114924}"/>
                  </a:ext>
                </a:extLst>
              </p14:cNvPr>
              <p14:cNvContentPartPr/>
              <p14:nvPr/>
            </p14:nvContentPartPr>
            <p14:xfrm>
              <a:off x="5193940" y="526800"/>
              <a:ext cx="133560" cy="61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F11682D6-166A-415C-A12B-2AC4D0114924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5185300" y="517800"/>
                <a:ext cx="1512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47B5A5E-8C13-47C6-AF17-72E3AB03C50E}"/>
                  </a:ext>
                </a:extLst>
              </p14:cNvPr>
              <p14:cNvContentPartPr/>
              <p14:nvPr/>
            </p14:nvContentPartPr>
            <p14:xfrm>
              <a:off x="5328580" y="564960"/>
              <a:ext cx="5400" cy="417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47B5A5E-8C13-47C6-AF17-72E3AB03C50E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5319940" y="555960"/>
                <a:ext cx="230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A45A3F21-77BE-4418-8AA6-C519E3550E2E}"/>
                  </a:ext>
                </a:extLst>
              </p14:cNvPr>
              <p14:cNvContentPartPr/>
              <p14:nvPr/>
            </p14:nvContentPartPr>
            <p14:xfrm>
              <a:off x="5365300" y="495120"/>
              <a:ext cx="7920" cy="28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A45A3F21-77BE-4418-8AA6-C519E3550E2E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5356660" y="486120"/>
                <a:ext cx="255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9A69D03-713B-4DF5-AC57-ED5F4C219671}"/>
                  </a:ext>
                </a:extLst>
              </p14:cNvPr>
              <p14:cNvContentPartPr/>
              <p14:nvPr/>
            </p14:nvContentPartPr>
            <p14:xfrm>
              <a:off x="5399860" y="520320"/>
              <a:ext cx="86040" cy="1008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9A69D03-713B-4DF5-AC57-ED5F4C219671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5391220" y="511320"/>
                <a:ext cx="1036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0231DA0E-55C2-4E03-8238-A882F4B0A1D7}"/>
                  </a:ext>
                </a:extLst>
              </p14:cNvPr>
              <p14:cNvContentPartPr/>
              <p14:nvPr/>
            </p14:nvContentPartPr>
            <p14:xfrm>
              <a:off x="5689300" y="417000"/>
              <a:ext cx="153360" cy="3524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0231DA0E-55C2-4E03-8238-A882F4B0A1D7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5680300" y="408000"/>
                <a:ext cx="17100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1C6690D-936D-4D5A-99F2-E9AF10EC44CD}"/>
                  </a:ext>
                </a:extLst>
              </p14:cNvPr>
              <p14:cNvContentPartPr/>
              <p14:nvPr/>
            </p14:nvContentPartPr>
            <p14:xfrm>
              <a:off x="5862820" y="545520"/>
              <a:ext cx="42120" cy="835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1C6690D-936D-4D5A-99F2-E9AF10EC44CD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5853820" y="536520"/>
                <a:ext cx="597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CA15BFFA-E07D-4345-9718-A2A12649A724}"/>
                  </a:ext>
                </a:extLst>
              </p14:cNvPr>
              <p14:cNvContentPartPr/>
              <p14:nvPr/>
            </p14:nvContentPartPr>
            <p14:xfrm>
              <a:off x="5968660" y="571440"/>
              <a:ext cx="7920" cy="27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CA15BFFA-E07D-4345-9718-A2A12649A724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5960020" y="562440"/>
                <a:ext cx="255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6E956AA3-A05F-4CED-8543-FEFAB0B8F4EE}"/>
                  </a:ext>
                </a:extLst>
              </p14:cNvPr>
              <p14:cNvContentPartPr/>
              <p14:nvPr/>
            </p14:nvContentPartPr>
            <p14:xfrm>
              <a:off x="5987740" y="501600"/>
              <a:ext cx="10440" cy="158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6E956AA3-A05F-4CED-8543-FEFAB0B8F4EE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5979100" y="492600"/>
                <a:ext cx="280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97A34D86-A640-4184-A33E-C6E5AF47D49C}"/>
                  </a:ext>
                </a:extLst>
              </p14:cNvPr>
              <p14:cNvContentPartPr/>
              <p14:nvPr/>
            </p14:nvContentPartPr>
            <p14:xfrm>
              <a:off x="6051100" y="533280"/>
              <a:ext cx="76320" cy="698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97A34D86-A640-4184-A33E-C6E5AF47D49C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6042100" y="524280"/>
                <a:ext cx="939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0340A4CA-4867-4F07-8772-7109E2019972}"/>
                  </a:ext>
                </a:extLst>
              </p14:cNvPr>
              <p14:cNvContentPartPr/>
              <p14:nvPr/>
            </p14:nvContentPartPr>
            <p14:xfrm>
              <a:off x="6241540" y="425280"/>
              <a:ext cx="6840" cy="1774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0340A4CA-4867-4F07-8772-7109E2019972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6232900" y="416280"/>
                <a:ext cx="244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E5078CE6-2FE2-4F97-8CDC-64D50E9808C4}"/>
                  </a:ext>
                </a:extLst>
              </p14:cNvPr>
              <p14:cNvContentPartPr/>
              <p14:nvPr/>
            </p14:nvContentPartPr>
            <p14:xfrm>
              <a:off x="6178180" y="526800"/>
              <a:ext cx="146880" cy="72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E5078CE6-2FE2-4F97-8CDC-64D50E9808C4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6169540" y="517800"/>
                <a:ext cx="1645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6202AA6-7734-493C-9CE0-637C131BE1C9}"/>
                  </a:ext>
                </a:extLst>
              </p14:cNvPr>
              <p14:cNvContentPartPr/>
              <p14:nvPr/>
            </p14:nvContentPartPr>
            <p14:xfrm>
              <a:off x="6375100" y="539400"/>
              <a:ext cx="2880" cy="180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6202AA6-7734-493C-9CE0-637C131BE1C9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6366460" y="530400"/>
                <a:ext cx="205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3511B066-A815-495C-85C6-2DADB9799E07}"/>
                  </a:ext>
                </a:extLst>
              </p14:cNvPr>
              <p14:cNvContentPartPr/>
              <p14:nvPr/>
            </p14:nvContentPartPr>
            <p14:xfrm>
              <a:off x="6387700" y="469560"/>
              <a:ext cx="360" cy="28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3511B066-A815-495C-85C6-2DADB9799E07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379060" y="460560"/>
                <a:ext cx="18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2D303BE-66A1-4733-A45A-0E3F93799946}"/>
                  </a:ext>
                </a:extLst>
              </p14:cNvPr>
              <p14:cNvContentPartPr/>
              <p14:nvPr/>
            </p14:nvContentPartPr>
            <p14:xfrm>
              <a:off x="6469420" y="516360"/>
              <a:ext cx="52200" cy="666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2D303BE-66A1-4733-A45A-0E3F93799946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6460420" y="507360"/>
                <a:ext cx="698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761798FA-DD42-4C9E-B022-E89403642CEB}"/>
                  </a:ext>
                </a:extLst>
              </p14:cNvPr>
              <p14:cNvContentPartPr/>
              <p14:nvPr/>
            </p14:nvContentPartPr>
            <p14:xfrm>
              <a:off x="6578500" y="517800"/>
              <a:ext cx="115200" cy="536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761798FA-DD42-4C9E-B022-E89403642CEB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6569500" y="509160"/>
                <a:ext cx="1328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39F0D3DA-3E42-4837-B098-21B94E338A9C}"/>
                  </a:ext>
                </a:extLst>
              </p14:cNvPr>
              <p14:cNvContentPartPr/>
              <p14:nvPr/>
            </p14:nvContentPartPr>
            <p14:xfrm>
              <a:off x="6857860" y="463800"/>
              <a:ext cx="127800" cy="61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39F0D3DA-3E42-4837-B098-21B94E338A9C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848860" y="455160"/>
                <a:ext cx="145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23457ED0-D8BC-41DF-992F-8090D2E6C313}"/>
                  </a:ext>
                </a:extLst>
              </p14:cNvPr>
              <p14:cNvContentPartPr/>
              <p14:nvPr/>
            </p14:nvContentPartPr>
            <p14:xfrm>
              <a:off x="6851380" y="532920"/>
              <a:ext cx="135000" cy="68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23457ED0-D8BC-41DF-992F-8090D2E6C313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6842380" y="523920"/>
                <a:ext cx="1526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5C8FF086-C109-44A6-99EF-BFBD115EF5A5}"/>
                  </a:ext>
                </a:extLst>
              </p14:cNvPr>
              <p14:cNvContentPartPr/>
              <p14:nvPr/>
            </p14:nvContentPartPr>
            <p14:xfrm>
              <a:off x="6851380" y="589800"/>
              <a:ext cx="128520" cy="72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5C8FF086-C109-44A6-99EF-BFBD115EF5A5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842380" y="581160"/>
                <a:ext cx="1461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440A79C2-FE3A-4B9C-8D2C-E73C242836B0}"/>
                  </a:ext>
                </a:extLst>
              </p14:cNvPr>
              <p14:cNvContentPartPr/>
              <p14:nvPr/>
            </p14:nvContentPartPr>
            <p14:xfrm>
              <a:off x="7058740" y="450480"/>
              <a:ext cx="59760" cy="1710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440A79C2-FE3A-4B9C-8D2C-E73C242836B0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7050100" y="441840"/>
                <a:ext cx="774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498A9DE7-D8CA-45DC-B823-19ABA3CB0D5B}"/>
                  </a:ext>
                </a:extLst>
              </p14:cNvPr>
              <p14:cNvContentPartPr/>
              <p14:nvPr/>
            </p14:nvContentPartPr>
            <p14:xfrm>
              <a:off x="7086100" y="444000"/>
              <a:ext cx="113760" cy="1677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498A9DE7-D8CA-45DC-B823-19ABA3CB0D5B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077460" y="435360"/>
                <a:ext cx="1314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8951178A-1E6D-40DC-A146-6DC3254ADC44}"/>
                  </a:ext>
                </a:extLst>
              </p14:cNvPr>
              <p14:cNvContentPartPr/>
              <p14:nvPr/>
            </p14:nvContentPartPr>
            <p14:xfrm>
              <a:off x="7245220" y="507720"/>
              <a:ext cx="64080" cy="950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8951178A-1E6D-40DC-A146-6DC3254ADC44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236169" y="498720"/>
                <a:ext cx="81820" cy="1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1728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A920C64-DD91-4B0C-A173-FC58AF655A9E}"/>
                  </a:ext>
                </a:extLst>
              </p14:cNvPr>
              <p14:cNvContentPartPr/>
              <p14:nvPr/>
            </p14:nvContentPartPr>
            <p14:xfrm>
              <a:off x="329160" y="243880"/>
              <a:ext cx="1810800" cy="623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A920C64-DD91-4B0C-A173-FC58AF655A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520" y="234880"/>
                <a:ext cx="1828440" cy="64152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ED21ED7-FCF2-46ED-B21B-96AE6B9A61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79" t="14352" r="18072" b="64178"/>
          <a:stretch/>
        </p:blipFill>
        <p:spPr>
          <a:xfrm>
            <a:off x="329159" y="1447800"/>
            <a:ext cx="8598415" cy="52381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EB5C91-9186-4513-8D9B-E62AA849DFB1}"/>
                  </a:ext>
                </a:extLst>
              </p14:cNvPr>
              <p14:cNvContentPartPr/>
              <p14:nvPr/>
            </p14:nvContentPartPr>
            <p14:xfrm>
              <a:off x="142680" y="1034800"/>
              <a:ext cx="1928160" cy="2756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EB5C91-9186-4513-8D9B-E62AA849DFB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680" y="999160"/>
                <a:ext cx="1963800" cy="28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E31A5A9-E99F-417D-AF0F-82A3F41A1BAB}"/>
                  </a:ext>
                </a:extLst>
              </p14:cNvPr>
              <p14:cNvContentPartPr/>
              <p14:nvPr/>
            </p14:nvContentPartPr>
            <p14:xfrm>
              <a:off x="2496360" y="5488000"/>
              <a:ext cx="687960" cy="80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E31A5A9-E99F-417D-AF0F-82A3F41A1B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78360" y="5452000"/>
                <a:ext cx="723600" cy="87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95A243-86F0-4C81-98AD-B1CE45555740}"/>
                  </a:ext>
                </a:extLst>
              </p14:cNvPr>
              <p14:cNvContentPartPr/>
              <p14:nvPr/>
            </p14:nvContentPartPr>
            <p14:xfrm>
              <a:off x="4917000" y="6308800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95A243-86F0-4C81-98AD-B1CE4555574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99000" y="627316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CFD2ADA-D322-4195-8323-0EA2CDB13528}"/>
                  </a:ext>
                </a:extLst>
              </p14:cNvPr>
              <p14:cNvContentPartPr/>
              <p14:nvPr/>
            </p14:nvContentPartPr>
            <p14:xfrm>
              <a:off x="3026640" y="5861320"/>
              <a:ext cx="2021040" cy="9133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CFD2ADA-D322-4195-8323-0EA2CDB1352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09000" y="5825320"/>
                <a:ext cx="2056680" cy="98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6762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A920C64-DD91-4B0C-A173-FC58AF655A9E}"/>
                  </a:ext>
                </a:extLst>
              </p14:cNvPr>
              <p14:cNvContentPartPr/>
              <p14:nvPr/>
            </p14:nvContentPartPr>
            <p14:xfrm>
              <a:off x="329160" y="243880"/>
              <a:ext cx="1810800" cy="623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A920C64-DD91-4B0C-A173-FC58AF655A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520" y="234880"/>
                <a:ext cx="1828440" cy="64152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ED21ED7-FCF2-46ED-B21B-96AE6B9A61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79" t="14352" r="18072" b="64178"/>
          <a:stretch/>
        </p:blipFill>
        <p:spPr>
          <a:xfrm>
            <a:off x="329159" y="1447800"/>
            <a:ext cx="8598415" cy="52381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EFC3C14-875A-4E15-A1FD-91AB1453077B}"/>
                  </a:ext>
                </a:extLst>
              </p14:cNvPr>
              <p14:cNvContentPartPr/>
              <p14:nvPr/>
            </p14:nvContentPartPr>
            <p14:xfrm>
              <a:off x="1714800" y="995200"/>
              <a:ext cx="2412000" cy="2661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EFC3C14-875A-4E15-A1FD-91AB14530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97160" y="959200"/>
                <a:ext cx="2447640" cy="27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D443FB4-0577-4113-9C64-84D1CAE61481}"/>
                  </a:ext>
                </a:extLst>
              </p14:cNvPr>
              <p14:cNvContentPartPr/>
              <p14:nvPr/>
            </p14:nvContentPartPr>
            <p14:xfrm>
              <a:off x="3127440" y="3645520"/>
              <a:ext cx="1947600" cy="2247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D443FB4-0577-4113-9C64-84D1CAE6148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09440" y="3609520"/>
                <a:ext cx="1983240" cy="23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DAF8925-912F-40B8-BA2D-37716DE420AF}"/>
                  </a:ext>
                </a:extLst>
              </p14:cNvPr>
              <p14:cNvContentPartPr/>
              <p14:nvPr/>
            </p14:nvContentPartPr>
            <p14:xfrm>
              <a:off x="2832240" y="6033760"/>
              <a:ext cx="2366640" cy="662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DAF8925-912F-40B8-BA2D-37716DE420A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14240" y="5997760"/>
                <a:ext cx="2402280" cy="73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4244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A920C64-DD91-4B0C-A173-FC58AF655A9E}"/>
                  </a:ext>
                </a:extLst>
              </p14:cNvPr>
              <p14:cNvContentPartPr/>
              <p14:nvPr/>
            </p14:nvContentPartPr>
            <p14:xfrm>
              <a:off x="329160" y="243880"/>
              <a:ext cx="1810800" cy="623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A920C64-DD91-4B0C-A173-FC58AF655A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520" y="234880"/>
                <a:ext cx="1828440" cy="64152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ED21ED7-FCF2-46ED-B21B-96AE6B9A61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79" t="14352" r="18072" b="64178"/>
          <a:stretch/>
        </p:blipFill>
        <p:spPr>
          <a:xfrm>
            <a:off x="329159" y="1447800"/>
            <a:ext cx="8598415" cy="52381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20851E-E0EA-48F2-84B0-A9FC79D45093}"/>
                  </a:ext>
                </a:extLst>
              </p14:cNvPr>
              <p14:cNvContentPartPr/>
              <p14:nvPr/>
            </p14:nvContentPartPr>
            <p14:xfrm>
              <a:off x="3769320" y="1084120"/>
              <a:ext cx="2681640" cy="2597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20851E-E0EA-48F2-84B0-A9FC79D450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51680" y="1048120"/>
                <a:ext cx="2717280" cy="266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ED32F9-0ABB-45B0-96F9-C9D90A3E8AE4}"/>
                  </a:ext>
                </a:extLst>
              </p14:cNvPr>
              <p14:cNvContentPartPr/>
              <p14:nvPr/>
            </p14:nvContentPartPr>
            <p14:xfrm>
              <a:off x="4936800" y="3809320"/>
              <a:ext cx="354960" cy="407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ED32F9-0ABB-45B0-96F9-C9D90A3E8AE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18800" y="3773680"/>
                <a:ext cx="39060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D7B64A5-B7F7-421F-8C3C-310221A657F5}"/>
                  </a:ext>
                </a:extLst>
              </p14:cNvPr>
              <p14:cNvContentPartPr/>
              <p14:nvPr/>
            </p14:nvContentPartPr>
            <p14:xfrm>
              <a:off x="2997120" y="5882200"/>
              <a:ext cx="2052360" cy="882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D7B64A5-B7F7-421F-8C3C-310221A657F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79480" y="5846560"/>
                <a:ext cx="2088000" cy="95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7068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A920C64-DD91-4B0C-A173-FC58AF655A9E}"/>
                  </a:ext>
                </a:extLst>
              </p14:cNvPr>
              <p14:cNvContentPartPr/>
              <p14:nvPr/>
            </p14:nvContentPartPr>
            <p14:xfrm>
              <a:off x="329160" y="243880"/>
              <a:ext cx="1810800" cy="623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A920C64-DD91-4B0C-A173-FC58AF655A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520" y="234880"/>
                <a:ext cx="1828440" cy="64152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ED21ED7-FCF2-46ED-B21B-96AE6B9A61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79" t="14352" r="18072" b="64178"/>
          <a:stretch/>
        </p:blipFill>
        <p:spPr>
          <a:xfrm>
            <a:off x="329159" y="1447800"/>
            <a:ext cx="8598415" cy="52381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A89029-17C7-43A3-90A3-0A229A7B8818}"/>
                  </a:ext>
                </a:extLst>
              </p14:cNvPr>
              <p14:cNvContentPartPr/>
              <p14:nvPr/>
            </p14:nvContentPartPr>
            <p14:xfrm>
              <a:off x="6676320" y="1230640"/>
              <a:ext cx="1620720" cy="1786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A89029-17C7-43A3-90A3-0A229A7B88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58320" y="1194640"/>
                <a:ext cx="1656360" cy="18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F7DDCBE-736C-4EBB-80EF-D705BB881600}"/>
                  </a:ext>
                </a:extLst>
              </p14:cNvPr>
              <p14:cNvContentPartPr/>
              <p14:nvPr/>
            </p14:nvContentPartPr>
            <p14:xfrm>
              <a:off x="4967760" y="4098040"/>
              <a:ext cx="3803760" cy="900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F7DDCBE-736C-4EBB-80EF-D705BB88160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50120" y="4062400"/>
                <a:ext cx="3839400" cy="9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141164-C8B5-4320-BC2C-C8DC970786A5}"/>
                  </a:ext>
                </a:extLst>
              </p14:cNvPr>
              <p14:cNvContentPartPr/>
              <p14:nvPr/>
            </p14:nvContentPartPr>
            <p14:xfrm>
              <a:off x="5680560" y="5817400"/>
              <a:ext cx="2091960" cy="887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141164-C8B5-4320-BC2C-C8DC970786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62920" y="5781760"/>
                <a:ext cx="2127600" cy="9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0834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A920C64-DD91-4B0C-A173-FC58AF655A9E}"/>
                  </a:ext>
                </a:extLst>
              </p14:cNvPr>
              <p14:cNvContentPartPr/>
              <p14:nvPr/>
            </p14:nvContentPartPr>
            <p14:xfrm>
              <a:off x="329160" y="243880"/>
              <a:ext cx="1810800" cy="623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A920C64-DD91-4B0C-A173-FC58AF655A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520" y="234880"/>
                <a:ext cx="1828440" cy="64152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ED21ED7-FCF2-46ED-B21B-96AE6B9A61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79" t="14352" r="18072" b="64178"/>
          <a:stretch/>
        </p:blipFill>
        <p:spPr>
          <a:xfrm>
            <a:off x="329159" y="1447800"/>
            <a:ext cx="8598415" cy="523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25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03C24A-F3C8-47C2-88FD-587CD66B41C4}"/>
                  </a:ext>
                </a:extLst>
              </p14:cNvPr>
              <p14:cNvContentPartPr/>
              <p14:nvPr/>
            </p14:nvContentPartPr>
            <p14:xfrm>
              <a:off x="7923720" y="71440"/>
              <a:ext cx="863280" cy="534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03C24A-F3C8-47C2-88FD-587CD66B41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5720" y="53800"/>
                <a:ext cx="89892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427E8CC-7EA9-4FEA-9504-376D82B7E517}"/>
                  </a:ext>
                </a:extLst>
              </p14:cNvPr>
              <p14:cNvContentPartPr/>
              <p14:nvPr/>
            </p14:nvContentPartPr>
            <p14:xfrm>
              <a:off x="365520" y="221920"/>
              <a:ext cx="1518120" cy="6804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427E8CC-7EA9-4FEA-9504-376D82B7E5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520" y="203920"/>
                <a:ext cx="155376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30FE644-84F0-4C18-BB80-79730E31996F}"/>
                  </a:ext>
                </a:extLst>
              </p14:cNvPr>
              <p14:cNvContentPartPr/>
              <p14:nvPr/>
            </p14:nvContentPartPr>
            <p14:xfrm>
              <a:off x="2157240" y="230560"/>
              <a:ext cx="665640" cy="3110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30FE644-84F0-4C18-BB80-79730E31996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9600" y="212920"/>
                <a:ext cx="70128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E84DE65-5117-4E44-92CE-1AED38257271}"/>
                  </a:ext>
                </a:extLst>
              </p14:cNvPr>
              <p14:cNvContentPartPr/>
              <p14:nvPr/>
            </p14:nvContentPartPr>
            <p14:xfrm>
              <a:off x="2082360" y="609280"/>
              <a:ext cx="872640" cy="216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E84DE65-5117-4E44-92CE-1AED382572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64360" y="591280"/>
                <a:ext cx="90828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91B0214-4106-4650-86E1-9E9072C34E84}"/>
                  </a:ext>
                </a:extLst>
              </p14:cNvPr>
              <p14:cNvContentPartPr/>
              <p14:nvPr/>
            </p14:nvContentPartPr>
            <p14:xfrm>
              <a:off x="2756640" y="1098520"/>
              <a:ext cx="889920" cy="336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91B0214-4106-4650-86E1-9E9072C34E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39000" y="1080520"/>
                <a:ext cx="92556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A0F8DF-EFCE-451B-AC61-26D41C5C17BB}"/>
                  </a:ext>
                </a:extLst>
              </p14:cNvPr>
              <p14:cNvContentPartPr/>
              <p14:nvPr/>
            </p14:nvContentPartPr>
            <p14:xfrm>
              <a:off x="1940520" y="1117240"/>
              <a:ext cx="684720" cy="5479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A0F8DF-EFCE-451B-AC61-26D41C5C17B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22871" y="1099240"/>
                <a:ext cx="720379" cy="58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4997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83D8929E-F408-4AAF-B1D9-B6B67B2E202E}"/>
                  </a:ext>
                </a:extLst>
              </p14:cNvPr>
              <p14:cNvContentPartPr/>
              <p14:nvPr/>
            </p14:nvContentPartPr>
            <p14:xfrm>
              <a:off x="150960" y="185200"/>
              <a:ext cx="8798040" cy="23594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83D8929E-F408-4AAF-B1D9-B6B67B2E20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960" y="176559"/>
                <a:ext cx="8815680" cy="2377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EFE64B8A-7ACF-4ABA-B55E-2056DBC474F0}"/>
                  </a:ext>
                </a:extLst>
              </p14:cNvPr>
              <p14:cNvContentPartPr/>
              <p14:nvPr/>
            </p14:nvContentPartPr>
            <p14:xfrm>
              <a:off x="293520" y="2874400"/>
              <a:ext cx="2705400" cy="7117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EFE64B8A-7ACF-4ABA-B55E-2056DBC474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521" y="2865400"/>
                <a:ext cx="2723038" cy="72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7137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83D8929E-F408-4AAF-B1D9-B6B67B2E202E}"/>
                  </a:ext>
                </a:extLst>
              </p14:cNvPr>
              <p14:cNvContentPartPr/>
              <p14:nvPr/>
            </p14:nvContentPartPr>
            <p14:xfrm>
              <a:off x="150960" y="185200"/>
              <a:ext cx="8798040" cy="23594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83D8929E-F408-4AAF-B1D9-B6B67B2E20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960" y="176559"/>
                <a:ext cx="8815680" cy="2377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EFE64B8A-7ACF-4ABA-B55E-2056DBC474F0}"/>
                  </a:ext>
                </a:extLst>
              </p14:cNvPr>
              <p14:cNvContentPartPr/>
              <p14:nvPr/>
            </p14:nvContentPartPr>
            <p14:xfrm>
              <a:off x="293520" y="2874400"/>
              <a:ext cx="2705400" cy="7117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EFE64B8A-7ACF-4ABA-B55E-2056DBC474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521" y="2865400"/>
                <a:ext cx="2723038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9F0B4A0-26F2-4490-8131-8F661D1F5958}"/>
                  </a:ext>
                </a:extLst>
              </p14:cNvPr>
              <p14:cNvContentPartPr/>
              <p14:nvPr/>
            </p14:nvContentPartPr>
            <p14:xfrm>
              <a:off x="3355320" y="2599720"/>
              <a:ext cx="2000880" cy="1082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9F0B4A0-26F2-4490-8131-8F661D1F595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46322" y="2591077"/>
                <a:ext cx="2018517" cy="1099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E57645D-DF93-4F33-AB74-0E1927F328C6}"/>
                  </a:ext>
                </a:extLst>
              </p14:cNvPr>
              <p14:cNvContentPartPr/>
              <p14:nvPr/>
            </p14:nvContentPartPr>
            <p14:xfrm>
              <a:off x="5671560" y="2871520"/>
              <a:ext cx="24120" cy="38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E57645D-DF93-4F33-AB74-0E1927F328C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62560" y="2862520"/>
                <a:ext cx="417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327E440-0C32-4E81-9BE5-FA11F070699F}"/>
                  </a:ext>
                </a:extLst>
              </p14:cNvPr>
              <p14:cNvContentPartPr/>
              <p14:nvPr/>
            </p14:nvContentPartPr>
            <p14:xfrm>
              <a:off x="5730960" y="3062320"/>
              <a:ext cx="38160" cy="24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327E440-0C32-4E81-9BE5-FA11F070699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22320" y="3053320"/>
                <a:ext cx="558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2A9F7A4-8909-48FB-98F3-1A89C668200B}"/>
                  </a:ext>
                </a:extLst>
              </p14:cNvPr>
              <p14:cNvContentPartPr/>
              <p14:nvPr/>
            </p14:nvContentPartPr>
            <p14:xfrm>
              <a:off x="6002760" y="2496400"/>
              <a:ext cx="2589840" cy="1701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2A9F7A4-8909-48FB-98F3-1A89C668200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94119" y="2487758"/>
                <a:ext cx="2607482" cy="17190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0518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83D8929E-F408-4AAF-B1D9-B6B67B2E202E}"/>
                  </a:ext>
                </a:extLst>
              </p14:cNvPr>
              <p14:cNvContentPartPr/>
              <p14:nvPr/>
            </p14:nvContentPartPr>
            <p14:xfrm>
              <a:off x="150960" y="185200"/>
              <a:ext cx="8798040" cy="23594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83D8929E-F408-4AAF-B1D9-B6B67B2E20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960" y="176559"/>
                <a:ext cx="8815680" cy="2377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EFE64B8A-7ACF-4ABA-B55E-2056DBC474F0}"/>
                  </a:ext>
                </a:extLst>
              </p14:cNvPr>
              <p14:cNvContentPartPr/>
              <p14:nvPr/>
            </p14:nvContentPartPr>
            <p14:xfrm>
              <a:off x="293520" y="2874400"/>
              <a:ext cx="2705400" cy="7117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EFE64B8A-7ACF-4ABA-B55E-2056DBC474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521" y="2865400"/>
                <a:ext cx="2723038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9F0B4A0-26F2-4490-8131-8F661D1F5958}"/>
                  </a:ext>
                </a:extLst>
              </p14:cNvPr>
              <p14:cNvContentPartPr/>
              <p14:nvPr/>
            </p14:nvContentPartPr>
            <p14:xfrm>
              <a:off x="3355320" y="2599720"/>
              <a:ext cx="2000880" cy="1082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9F0B4A0-26F2-4490-8131-8F661D1F595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46322" y="2591077"/>
                <a:ext cx="2018517" cy="1099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E57645D-DF93-4F33-AB74-0E1927F328C6}"/>
                  </a:ext>
                </a:extLst>
              </p14:cNvPr>
              <p14:cNvContentPartPr/>
              <p14:nvPr/>
            </p14:nvContentPartPr>
            <p14:xfrm>
              <a:off x="5671560" y="2871520"/>
              <a:ext cx="24120" cy="38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E57645D-DF93-4F33-AB74-0E1927F328C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62560" y="2862520"/>
                <a:ext cx="417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327E440-0C32-4E81-9BE5-FA11F070699F}"/>
                  </a:ext>
                </a:extLst>
              </p14:cNvPr>
              <p14:cNvContentPartPr/>
              <p14:nvPr/>
            </p14:nvContentPartPr>
            <p14:xfrm>
              <a:off x="5730960" y="3062320"/>
              <a:ext cx="38160" cy="24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327E440-0C32-4E81-9BE5-FA11F070699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22320" y="3053320"/>
                <a:ext cx="558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2A9F7A4-8909-48FB-98F3-1A89C668200B}"/>
                  </a:ext>
                </a:extLst>
              </p14:cNvPr>
              <p14:cNvContentPartPr/>
              <p14:nvPr/>
            </p14:nvContentPartPr>
            <p14:xfrm>
              <a:off x="6002760" y="2496400"/>
              <a:ext cx="2589840" cy="1701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2A9F7A4-8909-48FB-98F3-1A89C668200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94119" y="2487758"/>
                <a:ext cx="2607482" cy="1719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129EB3E-A8CB-4602-A188-F04971C57E3E}"/>
                  </a:ext>
                </a:extLst>
              </p14:cNvPr>
              <p14:cNvContentPartPr/>
              <p14:nvPr/>
            </p14:nvContentPartPr>
            <p14:xfrm>
              <a:off x="460920" y="4015240"/>
              <a:ext cx="463680" cy="414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129EB3E-A8CB-4602-A188-F04971C57E3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2273" y="4006600"/>
                <a:ext cx="481334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BD925E-87FE-4258-A54E-45C90F9040EE}"/>
                  </a:ext>
                </a:extLst>
              </p14:cNvPr>
              <p14:cNvContentPartPr/>
              <p14:nvPr/>
            </p14:nvContentPartPr>
            <p14:xfrm>
              <a:off x="1324920" y="4051240"/>
              <a:ext cx="722160" cy="442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BD925E-87FE-4258-A54E-45C90F9040E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15920" y="4042240"/>
                <a:ext cx="73980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E49A633-2BE9-4B94-9ED5-FDB43FB80BDE}"/>
                  </a:ext>
                </a:extLst>
              </p14:cNvPr>
              <p14:cNvContentPartPr/>
              <p14:nvPr/>
            </p14:nvContentPartPr>
            <p14:xfrm>
              <a:off x="2208000" y="4226920"/>
              <a:ext cx="1095840" cy="264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E49A633-2BE9-4B94-9ED5-FDB43FB80B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99360" y="4217920"/>
                <a:ext cx="111348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485A27B-0AF5-408D-BEBB-83288B12F19B}"/>
                  </a:ext>
                </a:extLst>
              </p14:cNvPr>
              <p14:cNvContentPartPr/>
              <p14:nvPr/>
            </p14:nvContentPartPr>
            <p14:xfrm>
              <a:off x="4458720" y="4155640"/>
              <a:ext cx="2136240" cy="591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485A27B-0AF5-408D-BEBB-83288B12F19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49720" y="4147000"/>
                <a:ext cx="215388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CF1F075-D801-4A0B-AD29-9C78C70143B5}"/>
                  </a:ext>
                </a:extLst>
              </p14:cNvPr>
              <p14:cNvContentPartPr/>
              <p14:nvPr/>
            </p14:nvContentPartPr>
            <p14:xfrm>
              <a:off x="3934200" y="3896800"/>
              <a:ext cx="348120" cy="753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CF1F075-D801-4A0B-AD29-9C78C70143B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25560" y="3887800"/>
                <a:ext cx="365760" cy="77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3136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83D8929E-F408-4AAF-B1D9-B6B67B2E202E}"/>
                  </a:ext>
                </a:extLst>
              </p14:cNvPr>
              <p14:cNvContentPartPr/>
              <p14:nvPr/>
            </p14:nvContentPartPr>
            <p14:xfrm>
              <a:off x="150960" y="185200"/>
              <a:ext cx="8798040" cy="23594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83D8929E-F408-4AAF-B1D9-B6B67B2E20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960" y="176559"/>
                <a:ext cx="8815680" cy="2377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EFE64B8A-7ACF-4ABA-B55E-2056DBC474F0}"/>
                  </a:ext>
                </a:extLst>
              </p14:cNvPr>
              <p14:cNvContentPartPr/>
              <p14:nvPr/>
            </p14:nvContentPartPr>
            <p14:xfrm>
              <a:off x="293520" y="2874400"/>
              <a:ext cx="2705400" cy="7117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EFE64B8A-7ACF-4ABA-B55E-2056DBC474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521" y="2865400"/>
                <a:ext cx="2723038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9F0B4A0-26F2-4490-8131-8F661D1F5958}"/>
                  </a:ext>
                </a:extLst>
              </p14:cNvPr>
              <p14:cNvContentPartPr/>
              <p14:nvPr/>
            </p14:nvContentPartPr>
            <p14:xfrm>
              <a:off x="3355320" y="2599720"/>
              <a:ext cx="2000880" cy="1082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9F0B4A0-26F2-4490-8131-8F661D1F595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46322" y="2591077"/>
                <a:ext cx="2018517" cy="1099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E57645D-DF93-4F33-AB74-0E1927F328C6}"/>
                  </a:ext>
                </a:extLst>
              </p14:cNvPr>
              <p14:cNvContentPartPr/>
              <p14:nvPr/>
            </p14:nvContentPartPr>
            <p14:xfrm>
              <a:off x="5671560" y="2871520"/>
              <a:ext cx="24120" cy="38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E57645D-DF93-4F33-AB74-0E1927F328C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62560" y="2862520"/>
                <a:ext cx="417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327E440-0C32-4E81-9BE5-FA11F070699F}"/>
                  </a:ext>
                </a:extLst>
              </p14:cNvPr>
              <p14:cNvContentPartPr/>
              <p14:nvPr/>
            </p14:nvContentPartPr>
            <p14:xfrm>
              <a:off x="5730960" y="3062320"/>
              <a:ext cx="38160" cy="24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327E440-0C32-4E81-9BE5-FA11F070699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22320" y="3053320"/>
                <a:ext cx="558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2A9F7A4-8909-48FB-98F3-1A89C668200B}"/>
                  </a:ext>
                </a:extLst>
              </p14:cNvPr>
              <p14:cNvContentPartPr/>
              <p14:nvPr/>
            </p14:nvContentPartPr>
            <p14:xfrm>
              <a:off x="6002760" y="2496400"/>
              <a:ext cx="2589840" cy="1701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2A9F7A4-8909-48FB-98F3-1A89C668200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94119" y="2487758"/>
                <a:ext cx="2607482" cy="1719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129EB3E-A8CB-4602-A188-F04971C57E3E}"/>
                  </a:ext>
                </a:extLst>
              </p14:cNvPr>
              <p14:cNvContentPartPr/>
              <p14:nvPr/>
            </p14:nvContentPartPr>
            <p14:xfrm>
              <a:off x="460920" y="4015240"/>
              <a:ext cx="463680" cy="414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129EB3E-A8CB-4602-A188-F04971C57E3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2273" y="4006600"/>
                <a:ext cx="481334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BD925E-87FE-4258-A54E-45C90F9040EE}"/>
                  </a:ext>
                </a:extLst>
              </p14:cNvPr>
              <p14:cNvContentPartPr/>
              <p14:nvPr/>
            </p14:nvContentPartPr>
            <p14:xfrm>
              <a:off x="1324920" y="4051240"/>
              <a:ext cx="722160" cy="442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BD925E-87FE-4258-A54E-45C90F9040E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15920" y="4042240"/>
                <a:ext cx="73980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E49A633-2BE9-4B94-9ED5-FDB43FB80BDE}"/>
                  </a:ext>
                </a:extLst>
              </p14:cNvPr>
              <p14:cNvContentPartPr/>
              <p14:nvPr/>
            </p14:nvContentPartPr>
            <p14:xfrm>
              <a:off x="2208000" y="4226920"/>
              <a:ext cx="1095840" cy="264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E49A633-2BE9-4B94-9ED5-FDB43FB80B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99360" y="4217920"/>
                <a:ext cx="111348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485A27B-0AF5-408D-BEBB-83288B12F19B}"/>
                  </a:ext>
                </a:extLst>
              </p14:cNvPr>
              <p14:cNvContentPartPr/>
              <p14:nvPr/>
            </p14:nvContentPartPr>
            <p14:xfrm>
              <a:off x="4458720" y="4155640"/>
              <a:ext cx="2136240" cy="591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485A27B-0AF5-408D-BEBB-83288B12F19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49720" y="4147000"/>
                <a:ext cx="215388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CF1F075-D801-4A0B-AD29-9C78C70143B5}"/>
                  </a:ext>
                </a:extLst>
              </p14:cNvPr>
              <p14:cNvContentPartPr/>
              <p14:nvPr/>
            </p14:nvContentPartPr>
            <p14:xfrm>
              <a:off x="3934200" y="3896800"/>
              <a:ext cx="348120" cy="753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CF1F075-D801-4A0B-AD29-9C78C70143B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25560" y="3887800"/>
                <a:ext cx="365760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57857F2-BBD4-446D-B14E-FD03418A1F58}"/>
                  </a:ext>
                </a:extLst>
              </p14:cNvPr>
              <p14:cNvContentPartPr/>
              <p14:nvPr/>
            </p14:nvContentPartPr>
            <p14:xfrm>
              <a:off x="370920" y="5008120"/>
              <a:ext cx="356040" cy="385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57857F2-BBD4-446D-B14E-FD03418A1F5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2280" y="4999120"/>
                <a:ext cx="37368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9748DF2-5ED8-4C4C-B4CB-6B6CB78BE45D}"/>
                  </a:ext>
                </a:extLst>
              </p14:cNvPr>
              <p14:cNvContentPartPr/>
              <p14:nvPr/>
            </p14:nvContentPartPr>
            <p14:xfrm>
              <a:off x="1431840" y="5032960"/>
              <a:ext cx="272160" cy="379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9748DF2-5ED8-4C4C-B4CB-6B6CB78BE45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23200" y="5023960"/>
                <a:ext cx="28980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BE4F4BD-2540-412F-A0E2-9E1A33C013CF}"/>
                  </a:ext>
                </a:extLst>
              </p14:cNvPr>
              <p14:cNvContentPartPr/>
              <p14:nvPr/>
            </p14:nvContentPartPr>
            <p14:xfrm>
              <a:off x="953400" y="5033680"/>
              <a:ext cx="380160" cy="387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BE4F4BD-2540-412F-A0E2-9E1A33C013C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44760" y="5024680"/>
                <a:ext cx="39780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BA83F1C-B37A-462D-9060-D9809025E9C3}"/>
                  </a:ext>
                </a:extLst>
              </p14:cNvPr>
              <p14:cNvContentPartPr/>
              <p14:nvPr/>
            </p14:nvContentPartPr>
            <p14:xfrm>
              <a:off x="1954200" y="5181640"/>
              <a:ext cx="152640" cy="17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BA83F1C-B37A-462D-9060-D9809025E9C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45200" y="5173000"/>
                <a:ext cx="1702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B9EDCC4-785F-45ED-9F80-4E154CFD8A92}"/>
                  </a:ext>
                </a:extLst>
              </p14:cNvPr>
              <p14:cNvContentPartPr/>
              <p14:nvPr/>
            </p14:nvContentPartPr>
            <p14:xfrm>
              <a:off x="1921800" y="5292880"/>
              <a:ext cx="198000" cy="20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B9EDCC4-785F-45ED-9F80-4E154CFD8A9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12800" y="5284240"/>
                <a:ext cx="2156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654D3E6-8043-4672-8B09-D0980521DC2E}"/>
                  </a:ext>
                </a:extLst>
              </p14:cNvPr>
              <p14:cNvContentPartPr/>
              <p14:nvPr/>
            </p14:nvContentPartPr>
            <p14:xfrm>
              <a:off x="2239680" y="5149960"/>
              <a:ext cx="360360" cy="257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654D3E6-8043-4672-8B09-D0980521DC2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31040" y="5140960"/>
                <a:ext cx="37800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918104D-D23D-4AF6-A346-C048CCE2339B}"/>
                  </a:ext>
                </a:extLst>
              </p14:cNvPr>
              <p14:cNvContentPartPr/>
              <p14:nvPr/>
            </p14:nvContentPartPr>
            <p14:xfrm>
              <a:off x="2694000" y="5157880"/>
              <a:ext cx="419400" cy="271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918104D-D23D-4AF6-A346-C048CCE2339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85008" y="5148880"/>
                <a:ext cx="437025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8AFDCC2-C56D-4B71-BA55-5EFBF93C3FD3}"/>
                  </a:ext>
                </a:extLst>
              </p14:cNvPr>
              <p14:cNvContentPartPr/>
              <p14:nvPr/>
            </p14:nvContentPartPr>
            <p14:xfrm>
              <a:off x="869880" y="5480080"/>
              <a:ext cx="2237760" cy="60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8AFDCC2-C56D-4B71-BA55-5EFBF93C3FD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51880" y="5444080"/>
                <a:ext cx="22734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020425B-0AF9-4178-A961-D4D2C64141B6}"/>
                  </a:ext>
                </a:extLst>
              </p14:cNvPr>
              <p14:cNvContentPartPr/>
              <p14:nvPr/>
            </p14:nvContentPartPr>
            <p14:xfrm>
              <a:off x="1226280" y="4525720"/>
              <a:ext cx="2090160" cy="95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020425B-0AF9-4178-A961-D4D2C64141B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08640" y="4489720"/>
                <a:ext cx="2125800" cy="16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9815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83D8929E-F408-4AAF-B1D9-B6B67B2E202E}"/>
                  </a:ext>
                </a:extLst>
              </p14:cNvPr>
              <p14:cNvContentPartPr/>
              <p14:nvPr/>
            </p14:nvContentPartPr>
            <p14:xfrm>
              <a:off x="150960" y="185200"/>
              <a:ext cx="8798040" cy="23594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83D8929E-F408-4AAF-B1D9-B6B67B2E20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960" y="176559"/>
                <a:ext cx="8815680" cy="2377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EFE64B8A-7ACF-4ABA-B55E-2056DBC474F0}"/>
                  </a:ext>
                </a:extLst>
              </p14:cNvPr>
              <p14:cNvContentPartPr/>
              <p14:nvPr/>
            </p14:nvContentPartPr>
            <p14:xfrm>
              <a:off x="293520" y="2874400"/>
              <a:ext cx="2705400" cy="7117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EFE64B8A-7ACF-4ABA-B55E-2056DBC474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521" y="2865400"/>
                <a:ext cx="2723038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9F0B4A0-26F2-4490-8131-8F661D1F5958}"/>
                  </a:ext>
                </a:extLst>
              </p14:cNvPr>
              <p14:cNvContentPartPr/>
              <p14:nvPr/>
            </p14:nvContentPartPr>
            <p14:xfrm>
              <a:off x="3355320" y="2599720"/>
              <a:ext cx="2000880" cy="1082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9F0B4A0-26F2-4490-8131-8F661D1F595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46322" y="2591077"/>
                <a:ext cx="2018517" cy="1099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E57645D-DF93-4F33-AB74-0E1927F328C6}"/>
                  </a:ext>
                </a:extLst>
              </p14:cNvPr>
              <p14:cNvContentPartPr/>
              <p14:nvPr/>
            </p14:nvContentPartPr>
            <p14:xfrm>
              <a:off x="5671560" y="2871520"/>
              <a:ext cx="24120" cy="38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E57645D-DF93-4F33-AB74-0E1927F328C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62560" y="2862520"/>
                <a:ext cx="417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327E440-0C32-4E81-9BE5-FA11F070699F}"/>
                  </a:ext>
                </a:extLst>
              </p14:cNvPr>
              <p14:cNvContentPartPr/>
              <p14:nvPr/>
            </p14:nvContentPartPr>
            <p14:xfrm>
              <a:off x="5730960" y="3062320"/>
              <a:ext cx="38160" cy="24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327E440-0C32-4E81-9BE5-FA11F070699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22320" y="3053320"/>
                <a:ext cx="558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2A9F7A4-8909-48FB-98F3-1A89C668200B}"/>
                  </a:ext>
                </a:extLst>
              </p14:cNvPr>
              <p14:cNvContentPartPr/>
              <p14:nvPr/>
            </p14:nvContentPartPr>
            <p14:xfrm>
              <a:off x="6002760" y="2496400"/>
              <a:ext cx="2589840" cy="1701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2A9F7A4-8909-48FB-98F3-1A89C668200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94119" y="2487758"/>
                <a:ext cx="2607482" cy="1719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129EB3E-A8CB-4602-A188-F04971C57E3E}"/>
                  </a:ext>
                </a:extLst>
              </p14:cNvPr>
              <p14:cNvContentPartPr/>
              <p14:nvPr/>
            </p14:nvContentPartPr>
            <p14:xfrm>
              <a:off x="460920" y="4015240"/>
              <a:ext cx="463680" cy="414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129EB3E-A8CB-4602-A188-F04971C57E3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2273" y="4006600"/>
                <a:ext cx="481334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BD925E-87FE-4258-A54E-45C90F9040EE}"/>
                  </a:ext>
                </a:extLst>
              </p14:cNvPr>
              <p14:cNvContentPartPr/>
              <p14:nvPr/>
            </p14:nvContentPartPr>
            <p14:xfrm>
              <a:off x="1324920" y="4051240"/>
              <a:ext cx="722160" cy="442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BD925E-87FE-4258-A54E-45C90F9040E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15920" y="4042240"/>
                <a:ext cx="73980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E49A633-2BE9-4B94-9ED5-FDB43FB80BDE}"/>
                  </a:ext>
                </a:extLst>
              </p14:cNvPr>
              <p14:cNvContentPartPr/>
              <p14:nvPr/>
            </p14:nvContentPartPr>
            <p14:xfrm>
              <a:off x="2208000" y="4226920"/>
              <a:ext cx="1095840" cy="264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E49A633-2BE9-4B94-9ED5-FDB43FB80B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99360" y="4217920"/>
                <a:ext cx="111348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485A27B-0AF5-408D-BEBB-83288B12F19B}"/>
                  </a:ext>
                </a:extLst>
              </p14:cNvPr>
              <p14:cNvContentPartPr/>
              <p14:nvPr/>
            </p14:nvContentPartPr>
            <p14:xfrm>
              <a:off x="4458720" y="4155640"/>
              <a:ext cx="2136240" cy="591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485A27B-0AF5-408D-BEBB-83288B12F19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49720" y="4147000"/>
                <a:ext cx="215388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CF1F075-D801-4A0B-AD29-9C78C70143B5}"/>
                  </a:ext>
                </a:extLst>
              </p14:cNvPr>
              <p14:cNvContentPartPr/>
              <p14:nvPr/>
            </p14:nvContentPartPr>
            <p14:xfrm>
              <a:off x="3934200" y="3896800"/>
              <a:ext cx="348120" cy="753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CF1F075-D801-4A0B-AD29-9C78C70143B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25560" y="3887800"/>
                <a:ext cx="365760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57857F2-BBD4-446D-B14E-FD03418A1F58}"/>
                  </a:ext>
                </a:extLst>
              </p14:cNvPr>
              <p14:cNvContentPartPr/>
              <p14:nvPr/>
            </p14:nvContentPartPr>
            <p14:xfrm>
              <a:off x="370920" y="5008120"/>
              <a:ext cx="356040" cy="385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57857F2-BBD4-446D-B14E-FD03418A1F5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2280" y="4999120"/>
                <a:ext cx="37368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9748DF2-5ED8-4C4C-B4CB-6B6CB78BE45D}"/>
                  </a:ext>
                </a:extLst>
              </p14:cNvPr>
              <p14:cNvContentPartPr/>
              <p14:nvPr/>
            </p14:nvContentPartPr>
            <p14:xfrm>
              <a:off x="1431840" y="5032960"/>
              <a:ext cx="272160" cy="379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9748DF2-5ED8-4C4C-B4CB-6B6CB78BE45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23200" y="5023960"/>
                <a:ext cx="28980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BE4F4BD-2540-412F-A0E2-9E1A33C013CF}"/>
                  </a:ext>
                </a:extLst>
              </p14:cNvPr>
              <p14:cNvContentPartPr/>
              <p14:nvPr/>
            </p14:nvContentPartPr>
            <p14:xfrm>
              <a:off x="953400" y="5033680"/>
              <a:ext cx="380160" cy="387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BE4F4BD-2540-412F-A0E2-9E1A33C013C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44760" y="5024680"/>
                <a:ext cx="39780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BA83F1C-B37A-462D-9060-D9809025E9C3}"/>
                  </a:ext>
                </a:extLst>
              </p14:cNvPr>
              <p14:cNvContentPartPr/>
              <p14:nvPr/>
            </p14:nvContentPartPr>
            <p14:xfrm>
              <a:off x="1954200" y="5181640"/>
              <a:ext cx="152640" cy="17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BA83F1C-B37A-462D-9060-D9809025E9C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45200" y="5173000"/>
                <a:ext cx="1702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B9EDCC4-785F-45ED-9F80-4E154CFD8A92}"/>
                  </a:ext>
                </a:extLst>
              </p14:cNvPr>
              <p14:cNvContentPartPr/>
              <p14:nvPr/>
            </p14:nvContentPartPr>
            <p14:xfrm>
              <a:off x="1921800" y="5292880"/>
              <a:ext cx="198000" cy="20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B9EDCC4-785F-45ED-9F80-4E154CFD8A9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12800" y="5284240"/>
                <a:ext cx="2156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654D3E6-8043-4672-8B09-D0980521DC2E}"/>
                  </a:ext>
                </a:extLst>
              </p14:cNvPr>
              <p14:cNvContentPartPr/>
              <p14:nvPr/>
            </p14:nvContentPartPr>
            <p14:xfrm>
              <a:off x="2239680" y="5149960"/>
              <a:ext cx="360360" cy="257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654D3E6-8043-4672-8B09-D0980521DC2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31040" y="5140960"/>
                <a:ext cx="37800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918104D-D23D-4AF6-A346-C048CCE2339B}"/>
                  </a:ext>
                </a:extLst>
              </p14:cNvPr>
              <p14:cNvContentPartPr/>
              <p14:nvPr/>
            </p14:nvContentPartPr>
            <p14:xfrm>
              <a:off x="2694000" y="5157880"/>
              <a:ext cx="419400" cy="271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918104D-D23D-4AF6-A346-C048CCE2339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85008" y="5148880"/>
                <a:ext cx="437025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8AFDCC2-C56D-4B71-BA55-5EFBF93C3FD3}"/>
                  </a:ext>
                </a:extLst>
              </p14:cNvPr>
              <p14:cNvContentPartPr/>
              <p14:nvPr/>
            </p14:nvContentPartPr>
            <p14:xfrm>
              <a:off x="869880" y="5480080"/>
              <a:ext cx="2237760" cy="60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8AFDCC2-C56D-4B71-BA55-5EFBF93C3FD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51880" y="5444080"/>
                <a:ext cx="22734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020425B-0AF9-4178-A961-D4D2C64141B6}"/>
                  </a:ext>
                </a:extLst>
              </p14:cNvPr>
              <p14:cNvContentPartPr/>
              <p14:nvPr/>
            </p14:nvContentPartPr>
            <p14:xfrm>
              <a:off x="1226280" y="4525720"/>
              <a:ext cx="2090160" cy="95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020425B-0AF9-4178-A961-D4D2C64141B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08640" y="4489720"/>
                <a:ext cx="21258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22A911-D345-4878-9590-8C267514FC3C}"/>
                  </a:ext>
                </a:extLst>
              </p14:cNvPr>
              <p14:cNvContentPartPr/>
              <p14:nvPr/>
            </p14:nvContentPartPr>
            <p14:xfrm>
              <a:off x="3769680" y="4908760"/>
              <a:ext cx="252720" cy="725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22A911-D345-4878-9590-8C267514FC3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760680" y="4899760"/>
                <a:ext cx="270360" cy="7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2DAFD0C-03D7-4C7C-B67E-4873F65FB23A}"/>
                  </a:ext>
                </a:extLst>
              </p14:cNvPr>
              <p14:cNvContentPartPr/>
              <p14:nvPr/>
            </p14:nvContentPartPr>
            <p14:xfrm>
              <a:off x="4420920" y="4599880"/>
              <a:ext cx="2017080" cy="54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2DAFD0C-03D7-4C7C-B67E-4873F65FB23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402920" y="4563880"/>
                <a:ext cx="20527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FF7434E-7C13-4936-8FEF-982F6CFBBB39}"/>
                  </a:ext>
                </a:extLst>
              </p14:cNvPr>
              <p14:cNvContentPartPr/>
              <p14:nvPr/>
            </p14:nvContentPartPr>
            <p14:xfrm>
              <a:off x="4186920" y="5611120"/>
              <a:ext cx="2760480" cy="435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FF7434E-7C13-4936-8FEF-982F6CFBBB3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169280" y="5575480"/>
                <a:ext cx="27961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1BC6D53-E6C6-4D9E-A7CD-0E54B55F0AC4}"/>
                  </a:ext>
                </a:extLst>
              </p14:cNvPr>
              <p14:cNvContentPartPr/>
              <p14:nvPr/>
            </p14:nvContentPartPr>
            <p14:xfrm>
              <a:off x="4279080" y="4683400"/>
              <a:ext cx="2992680" cy="1065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1BC6D53-E6C6-4D9E-A7CD-0E54B55F0AC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270080" y="4674760"/>
                <a:ext cx="3010320" cy="108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168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83D8929E-F408-4AAF-B1D9-B6B67B2E202E}"/>
                  </a:ext>
                </a:extLst>
              </p14:cNvPr>
              <p14:cNvContentPartPr/>
              <p14:nvPr/>
            </p14:nvContentPartPr>
            <p14:xfrm>
              <a:off x="150960" y="185200"/>
              <a:ext cx="8798040" cy="23594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83D8929E-F408-4AAF-B1D9-B6B67B2E20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960" y="176559"/>
                <a:ext cx="8815680" cy="2377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EFE64B8A-7ACF-4ABA-B55E-2056DBC474F0}"/>
                  </a:ext>
                </a:extLst>
              </p14:cNvPr>
              <p14:cNvContentPartPr/>
              <p14:nvPr/>
            </p14:nvContentPartPr>
            <p14:xfrm>
              <a:off x="293520" y="2874400"/>
              <a:ext cx="2705400" cy="7117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EFE64B8A-7ACF-4ABA-B55E-2056DBC474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521" y="2865400"/>
                <a:ext cx="2723038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9F0B4A0-26F2-4490-8131-8F661D1F5958}"/>
                  </a:ext>
                </a:extLst>
              </p14:cNvPr>
              <p14:cNvContentPartPr/>
              <p14:nvPr/>
            </p14:nvContentPartPr>
            <p14:xfrm>
              <a:off x="3355320" y="2599720"/>
              <a:ext cx="2000880" cy="1082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9F0B4A0-26F2-4490-8131-8F661D1F595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46322" y="2591077"/>
                <a:ext cx="2018517" cy="1099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E57645D-DF93-4F33-AB74-0E1927F328C6}"/>
                  </a:ext>
                </a:extLst>
              </p14:cNvPr>
              <p14:cNvContentPartPr/>
              <p14:nvPr/>
            </p14:nvContentPartPr>
            <p14:xfrm>
              <a:off x="5671560" y="2871520"/>
              <a:ext cx="24120" cy="38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E57645D-DF93-4F33-AB74-0E1927F328C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62560" y="2862520"/>
                <a:ext cx="417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327E440-0C32-4E81-9BE5-FA11F070699F}"/>
                  </a:ext>
                </a:extLst>
              </p14:cNvPr>
              <p14:cNvContentPartPr/>
              <p14:nvPr/>
            </p14:nvContentPartPr>
            <p14:xfrm>
              <a:off x="5730960" y="3062320"/>
              <a:ext cx="38160" cy="24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327E440-0C32-4E81-9BE5-FA11F070699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22320" y="3053320"/>
                <a:ext cx="558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2A9F7A4-8909-48FB-98F3-1A89C668200B}"/>
                  </a:ext>
                </a:extLst>
              </p14:cNvPr>
              <p14:cNvContentPartPr/>
              <p14:nvPr/>
            </p14:nvContentPartPr>
            <p14:xfrm>
              <a:off x="6002760" y="2496400"/>
              <a:ext cx="2589840" cy="1701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2A9F7A4-8909-48FB-98F3-1A89C668200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94119" y="2487758"/>
                <a:ext cx="2607482" cy="1719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129EB3E-A8CB-4602-A188-F04971C57E3E}"/>
                  </a:ext>
                </a:extLst>
              </p14:cNvPr>
              <p14:cNvContentPartPr/>
              <p14:nvPr/>
            </p14:nvContentPartPr>
            <p14:xfrm>
              <a:off x="460920" y="4015240"/>
              <a:ext cx="463680" cy="414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129EB3E-A8CB-4602-A188-F04971C57E3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2273" y="4006600"/>
                <a:ext cx="481334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BD925E-87FE-4258-A54E-45C90F9040EE}"/>
                  </a:ext>
                </a:extLst>
              </p14:cNvPr>
              <p14:cNvContentPartPr/>
              <p14:nvPr/>
            </p14:nvContentPartPr>
            <p14:xfrm>
              <a:off x="1324920" y="4051240"/>
              <a:ext cx="722160" cy="442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BD925E-87FE-4258-A54E-45C90F9040E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15920" y="4042240"/>
                <a:ext cx="73980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E49A633-2BE9-4B94-9ED5-FDB43FB80BDE}"/>
                  </a:ext>
                </a:extLst>
              </p14:cNvPr>
              <p14:cNvContentPartPr/>
              <p14:nvPr/>
            </p14:nvContentPartPr>
            <p14:xfrm>
              <a:off x="2208000" y="4226920"/>
              <a:ext cx="1095840" cy="264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E49A633-2BE9-4B94-9ED5-FDB43FB80B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99360" y="4217920"/>
                <a:ext cx="111348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485A27B-0AF5-408D-BEBB-83288B12F19B}"/>
                  </a:ext>
                </a:extLst>
              </p14:cNvPr>
              <p14:cNvContentPartPr/>
              <p14:nvPr/>
            </p14:nvContentPartPr>
            <p14:xfrm>
              <a:off x="4458720" y="4155640"/>
              <a:ext cx="2136240" cy="591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485A27B-0AF5-408D-BEBB-83288B12F19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49720" y="4147000"/>
                <a:ext cx="215388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CF1F075-D801-4A0B-AD29-9C78C70143B5}"/>
                  </a:ext>
                </a:extLst>
              </p14:cNvPr>
              <p14:cNvContentPartPr/>
              <p14:nvPr/>
            </p14:nvContentPartPr>
            <p14:xfrm>
              <a:off x="3934200" y="3896800"/>
              <a:ext cx="348120" cy="753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CF1F075-D801-4A0B-AD29-9C78C70143B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25560" y="3887800"/>
                <a:ext cx="365760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57857F2-BBD4-446D-B14E-FD03418A1F58}"/>
                  </a:ext>
                </a:extLst>
              </p14:cNvPr>
              <p14:cNvContentPartPr/>
              <p14:nvPr/>
            </p14:nvContentPartPr>
            <p14:xfrm>
              <a:off x="370920" y="5008120"/>
              <a:ext cx="356040" cy="385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57857F2-BBD4-446D-B14E-FD03418A1F5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2280" y="4999120"/>
                <a:ext cx="37368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9748DF2-5ED8-4C4C-B4CB-6B6CB78BE45D}"/>
                  </a:ext>
                </a:extLst>
              </p14:cNvPr>
              <p14:cNvContentPartPr/>
              <p14:nvPr/>
            </p14:nvContentPartPr>
            <p14:xfrm>
              <a:off x="1431840" y="5032960"/>
              <a:ext cx="272160" cy="379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9748DF2-5ED8-4C4C-B4CB-6B6CB78BE45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23200" y="5023960"/>
                <a:ext cx="28980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BE4F4BD-2540-412F-A0E2-9E1A33C013CF}"/>
                  </a:ext>
                </a:extLst>
              </p14:cNvPr>
              <p14:cNvContentPartPr/>
              <p14:nvPr/>
            </p14:nvContentPartPr>
            <p14:xfrm>
              <a:off x="953400" y="5033680"/>
              <a:ext cx="380160" cy="387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BE4F4BD-2540-412F-A0E2-9E1A33C013C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44760" y="5024680"/>
                <a:ext cx="39780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BA83F1C-B37A-462D-9060-D9809025E9C3}"/>
                  </a:ext>
                </a:extLst>
              </p14:cNvPr>
              <p14:cNvContentPartPr/>
              <p14:nvPr/>
            </p14:nvContentPartPr>
            <p14:xfrm>
              <a:off x="1954200" y="5181640"/>
              <a:ext cx="152640" cy="17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BA83F1C-B37A-462D-9060-D9809025E9C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45200" y="5173000"/>
                <a:ext cx="1702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B9EDCC4-785F-45ED-9F80-4E154CFD8A92}"/>
                  </a:ext>
                </a:extLst>
              </p14:cNvPr>
              <p14:cNvContentPartPr/>
              <p14:nvPr/>
            </p14:nvContentPartPr>
            <p14:xfrm>
              <a:off x="1921800" y="5292880"/>
              <a:ext cx="198000" cy="20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B9EDCC4-785F-45ED-9F80-4E154CFD8A9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12800" y="5284240"/>
                <a:ext cx="2156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654D3E6-8043-4672-8B09-D0980521DC2E}"/>
                  </a:ext>
                </a:extLst>
              </p14:cNvPr>
              <p14:cNvContentPartPr/>
              <p14:nvPr/>
            </p14:nvContentPartPr>
            <p14:xfrm>
              <a:off x="2239680" y="5149960"/>
              <a:ext cx="360360" cy="257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654D3E6-8043-4672-8B09-D0980521DC2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31040" y="5140960"/>
                <a:ext cx="37800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918104D-D23D-4AF6-A346-C048CCE2339B}"/>
                  </a:ext>
                </a:extLst>
              </p14:cNvPr>
              <p14:cNvContentPartPr/>
              <p14:nvPr/>
            </p14:nvContentPartPr>
            <p14:xfrm>
              <a:off x="2694000" y="5157880"/>
              <a:ext cx="419400" cy="271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918104D-D23D-4AF6-A346-C048CCE2339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85008" y="5148880"/>
                <a:ext cx="437025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8AFDCC2-C56D-4B71-BA55-5EFBF93C3FD3}"/>
                  </a:ext>
                </a:extLst>
              </p14:cNvPr>
              <p14:cNvContentPartPr/>
              <p14:nvPr/>
            </p14:nvContentPartPr>
            <p14:xfrm>
              <a:off x="869880" y="5480080"/>
              <a:ext cx="2237760" cy="60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8AFDCC2-C56D-4B71-BA55-5EFBF93C3FD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51880" y="5444080"/>
                <a:ext cx="22734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020425B-0AF9-4178-A961-D4D2C64141B6}"/>
                  </a:ext>
                </a:extLst>
              </p14:cNvPr>
              <p14:cNvContentPartPr/>
              <p14:nvPr/>
            </p14:nvContentPartPr>
            <p14:xfrm>
              <a:off x="1226280" y="4525720"/>
              <a:ext cx="2090160" cy="95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020425B-0AF9-4178-A961-D4D2C64141B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08640" y="4489720"/>
                <a:ext cx="21258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22A911-D345-4878-9590-8C267514FC3C}"/>
                  </a:ext>
                </a:extLst>
              </p14:cNvPr>
              <p14:cNvContentPartPr/>
              <p14:nvPr/>
            </p14:nvContentPartPr>
            <p14:xfrm>
              <a:off x="3769680" y="4908760"/>
              <a:ext cx="252720" cy="725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22A911-D345-4878-9590-8C267514FC3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760680" y="4899760"/>
                <a:ext cx="270360" cy="7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2DAFD0C-03D7-4C7C-B67E-4873F65FB23A}"/>
                  </a:ext>
                </a:extLst>
              </p14:cNvPr>
              <p14:cNvContentPartPr/>
              <p14:nvPr/>
            </p14:nvContentPartPr>
            <p14:xfrm>
              <a:off x="4420920" y="4599880"/>
              <a:ext cx="2017080" cy="54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2DAFD0C-03D7-4C7C-B67E-4873F65FB23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402920" y="4563880"/>
                <a:ext cx="20527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FF7434E-7C13-4936-8FEF-982F6CFBBB39}"/>
                  </a:ext>
                </a:extLst>
              </p14:cNvPr>
              <p14:cNvContentPartPr/>
              <p14:nvPr/>
            </p14:nvContentPartPr>
            <p14:xfrm>
              <a:off x="4186920" y="5611120"/>
              <a:ext cx="2760480" cy="435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FF7434E-7C13-4936-8FEF-982F6CFBBB3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169280" y="5575480"/>
                <a:ext cx="27961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1BC6D53-E6C6-4D9E-A7CD-0E54B55F0AC4}"/>
                  </a:ext>
                </a:extLst>
              </p14:cNvPr>
              <p14:cNvContentPartPr/>
              <p14:nvPr/>
            </p14:nvContentPartPr>
            <p14:xfrm>
              <a:off x="4279080" y="4683400"/>
              <a:ext cx="3196080" cy="1064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1BC6D53-E6C6-4D9E-A7CD-0E54B55F0AC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270080" y="4674763"/>
                <a:ext cx="3213720" cy="1082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5145BF3-2425-4F46-9073-82C4FF0A8917}"/>
                  </a:ext>
                </a:extLst>
              </p14:cNvPr>
              <p14:cNvContentPartPr/>
              <p14:nvPr/>
            </p14:nvContentPartPr>
            <p14:xfrm>
              <a:off x="7708440" y="5122240"/>
              <a:ext cx="1078560" cy="6706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5145BF3-2425-4F46-9073-82C4FF0A891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699800" y="5113600"/>
                <a:ext cx="1096200" cy="6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0BD2162-3E47-431C-BCA1-1BC300A0DDD4}"/>
                  </a:ext>
                </a:extLst>
              </p14:cNvPr>
              <p14:cNvContentPartPr/>
              <p14:nvPr/>
            </p14:nvContentPartPr>
            <p14:xfrm>
              <a:off x="7638960" y="5588440"/>
              <a:ext cx="1046160" cy="907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0BD2162-3E47-431C-BCA1-1BC300A0DDD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620960" y="5552440"/>
                <a:ext cx="1081800" cy="16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403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B17DFB-716D-4A22-8407-BAF07A8AB10A}"/>
                  </a:ext>
                </a:extLst>
              </p14:cNvPr>
              <p14:cNvContentPartPr/>
              <p14:nvPr/>
            </p14:nvContentPartPr>
            <p14:xfrm>
              <a:off x="515640" y="248200"/>
              <a:ext cx="444960" cy="335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B17DFB-716D-4A22-8407-BAF07A8AB1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007" y="239560"/>
                <a:ext cx="462586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055634D-66DD-43D3-9BB8-8095634395B7}"/>
                  </a:ext>
                </a:extLst>
              </p14:cNvPr>
              <p14:cNvContentPartPr/>
              <p14:nvPr/>
            </p14:nvContentPartPr>
            <p14:xfrm>
              <a:off x="2907840" y="131560"/>
              <a:ext cx="868680" cy="438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055634D-66DD-43D3-9BB8-8095634395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9196" y="122920"/>
                <a:ext cx="886327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6795A8A-43FF-4E9D-8F38-025695DBD9B2}"/>
                  </a:ext>
                </a:extLst>
              </p14:cNvPr>
              <p14:cNvContentPartPr/>
              <p14:nvPr/>
            </p14:nvContentPartPr>
            <p14:xfrm>
              <a:off x="2088480" y="409120"/>
              <a:ext cx="560880" cy="155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6795A8A-43FF-4E9D-8F38-025695DBD9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9834" y="400480"/>
                <a:ext cx="578531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D46DB8-7467-4C03-9D23-0FA378BC3EDB}"/>
                  </a:ext>
                </a:extLst>
              </p14:cNvPr>
              <p14:cNvContentPartPr/>
              <p14:nvPr/>
            </p14:nvContentPartPr>
            <p14:xfrm>
              <a:off x="1176960" y="233800"/>
              <a:ext cx="606600" cy="55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D46DB8-7467-4C03-9D23-0FA378BC3E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7960" y="224800"/>
                <a:ext cx="62424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F099EE9-18E2-4722-831C-4B7E9D76ECCF}"/>
                  </a:ext>
                </a:extLst>
              </p14:cNvPr>
              <p14:cNvContentPartPr/>
              <p14:nvPr/>
            </p14:nvContentPartPr>
            <p14:xfrm>
              <a:off x="4409040" y="313360"/>
              <a:ext cx="338040" cy="28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F099EE9-18E2-4722-831C-4B7E9D76ECC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00050" y="304709"/>
                <a:ext cx="355661" cy="297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FEBEADC-4406-4F9B-AB34-32A184E6E793}"/>
                  </a:ext>
                </a:extLst>
              </p14:cNvPr>
              <p14:cNvContentPartPr/>
              <p14:nvPr/>
            </p14:nvContentPartPr>
            <p14:xfrm>
              <a:off x="4852560" y="329200"/>
              <a:ext cx="224280" cy="300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FEBEADC-4406-4F9B-AB34-32A184E6E7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43560" y="320570"/>
                <a:ext cx="241920" cy="318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A32F812-A8DD-4BD9-A7F3-D8B66D94D627}"/>
                  </a:ext>
                </a:extLst>
              </p14:cNvPr>
              <p14:cNvContentPartPr/>
              <p14:nvPr/>
            </p14:nvContentPartPr>
            <p14:xfrm>
              <a:off x="6474360" y="268360"/>
              <a:ext cx="140400" cy="535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A32F812-A8DD-4BD9-A7F3-D8B66D94D62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65720" y="259360"/>
                <a:ext cx="15804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3DEFE11-9906-442D-8702-B2C1122B9902}"/>
                  </a:ext>
                </a:extLst>
              </p14:cNvPr>
              <p14:cNvContentPartPr/>
              <p14:nvPr/>
            </p14:nvContentPartPr>
            <p14:xfrm>
              <a:off x="5811960" y="414160"/>
              <a:ext cx="344160" cy="245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3DEFE11-9906-442D-8702-B2C1122B990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03320" y="405160"/>
                <a:ext cx="3618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1569A87-A1E6-48E2-85F9-01C619165754}"/>
                  </a:ext>
                </a:extLst>
              </p14:cNvPr>
              <p14:cNvContentPartPr/>
              <p14:nvPr/>
            </p14:nvContentPartPr>
            <p14:xfrm>
              <a:off x="5228400" y="427480"/>
              <a:ext cx="495000" cy="197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1569A87-A1E6-48E2-85F9-01C61916575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19400" y="418480"/>
                <a:ext cx="5126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DDD21CB-F7F1-43DA-880A-DD87C75389FD}"/>
                  </a:ext>
                </a:extLst>
              </p14:cNvPr>
              <p14:cNvContentPartPr/>
              <p14:nvPr/>
            </p14:nvContentPartPr>
            <p14:xfrm>
              <a:off x="7007520" y="321280"/>
              <a:ext cx="281160" cy="287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DDD21CB-F7F1-43DA-880A-DD87C75389F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98880" y="312280"/>
                <a:ext cx="2988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427881C-C4B4-42F1-9727-3BA8FB347EF8}"/>
                  </a:ext>
                </a:extLst>
              </p14:cNvPr>
              <p14:cNvContentPartPr/>
              <p14:nvPr/>
            </p14:nvContentPartPr>
            <p14:xfrm>
              <a:off x="7398480" y="412720"/>
              <a:ext cx="876600" cy="472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427881C-C4B4-42F1-9727-3BA8FB347EF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89480" y="403720"/>
                <a:ext cx="894240" cy="48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4639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B17DFB-716D-4A22-8407-BAF07A8AB10A}"/>
                  </a:ext>
                </a:extLst>
              </p14:cNvPr>
              <p14:cNvContentPartPr/>
              <p14:nvPr/>
            </p14:nvContentPartPr>
            <p14:xfrm>
              <a:off x="515640" y="248200"/>
              <a:ext cx="444960" cy="335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B17DFB-716D-4A22-8407-BAF07A8AB1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007" y="239560"/>
                <a:ext cx="462586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055634D-66DD-43D3-9BB8-8095634395B7}"/>
                  </a:ext>
                </a:extLst>
              </p14:cNvPr>
              <p14:cNvContentPartPr/>
              <p14:nvPr/>
            </p14:nvContentPartPr>
            <p14:xfrm>
              <a:off x="2907840" y="131560"/>
              <a:ext cx="868680" cy="438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055634D-66DD-43D3-9BB8-8095634395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9196" y="122920"/>
                <a:ext cx="886327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6795A8A-43FF-4E9D-8F38-025695DBD9B2}"/>
                  </a:ext>
                </a:extLst>
              </p14:cNvPr>
              <p14:cNvContentPartPr/>
              <p14:nvPr/>
            </p14:nvContentPartPr>
            <p14:xfrm>
              <a:off x="2088480" y="409120"/>
              <a:ext cx="560880" cy="155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6795A8A-43FF-4E9D-8F38-025695DBD9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9834" y="400480"/>
                <a:ext cx="578531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D46DB8-7467-4C03-9D23-0FA378BC3EDB}"/>
                  </a:ext>
                </a:extLst>
              </p14:cNvPr>
              <p14:cNvContentPartPr/>
              <p14:nvPr/>
            </p14:nvContentPartPr>
            <p14:xfrm>
              <a:off x="1176960" y="233800"/>
              <a:ext cx="606600" cy="55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D46DB8-7467-4C03-9D23-0FA378BC3E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7960" y="224800"/>
                <a:ext cx="62424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F099EE9-18E2-4722-831C-4B7E9D76ECCF}"/>
                  </a:ext>
                </a:extLst>
              </p14:cNvPr>
              <p14:cNvContentPartPr/>
              <p14:nvPr/>
            </p14:nvContentPartPr>
            <p14:xfrm>
              <a:off x="4409040" y="313360"/>
              <a:ext cx="338040" cy="28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F099EE9-18E2-4722-831C-4B7E9D76ECC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00050" y="304709"/>
                <a:ext cx="355661" cy="297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FEBEADC-4406-4F9B-AB34-32A184E6E793}"/>
                  </a:ext>
                </a:extLst>
              </p14:cNvPr>
              <p14:cNvContentPartPr/>
              <p14:nvPr/>
            </p14:nvContentPartPr>
            <p14:xfrm>
              <a:off x="4852560" y="329200"/>
              <a:ext cx="224280" cy="300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FEBEADC-4406-4F9B-AB34-32A184E6E7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43560" y="320570"/>
                <a:ext cx="241920" cy="318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A32F812-A8DD-4BD9-A7F3-D8B66D94D627}"/>
                  </a:ext>
                </a:extLst>
              </p14:cNvPr>
              <p14:cNvContentPartPr/>
              <p14:nvPr/>
            </p14:nvContentPartPr>
            <p14:xfrm>
              <a:off x="6474360" y="268360"/>
              <a:ext cx="140400" cy="535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A32F812-A8DD-4BD9-A7F3-D8B66D94D62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65720" y="259360"/>
                <a:ext cx="15804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3DEFE11-9906-442D-8702-B2C1122B9902}"/>
                  </a:ext>
                </a:extLst>
              </p14:cNvPr>
              <p14:cNvContentPartPr/>
              <p14:nvPr/>
            </p14:nvContentPartPr>
            <p14:xfrm>
              <a:off x="5811960" y="414160"/>
              <a:ext cx="344160" cy="245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3DEFE11-9906-442D-8702-B2C1122B990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03320" y="405160"/>
                <a:ext cx="3618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1569A87-A1E6-48E2-85F9-01C619165754}"/>
                  </a:ext>
                </a:extLst>
              </p14:cNvPr>
              <p14:cNvContentPartPr/>
              <p14:nvPr/>
            </p14:nvContentPartPr>
            <p14:xfrm>
              <a:off x="5228400" y="427480"/>
              <a:ext cx="495000" cy="197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1569A87-A1E6-48E2-85F9-01C61916575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19400" y="418480"/>
                <a:ext cx="5126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DDD21CB-F7F1-43DA-880A-DD87C75389FD}"/>
                  </a:ext>
                </a:extLst>
              </p14:cNvPr>
              <p14:cNvContentPartPr/>
              <p14:nvPr/>
            </p14:nvContentPartPr>
            <p14:xfrm>
              <a:off x="7007520" y="321280"/>
              <a:ext cx="281160" cy="287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DDD21CB-F7F1-43DA-880A-DD87C75389F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98880" y="312280"/>
                <a:ext cx="2988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427881C-C4B4-42F1-9727-3BA8FB347EF8}"/>
                  </a:ext>
                </a:extLst>
              </p14:cNvPr>
              <p14:cNvContentPartPr/>
              <p14:nvPr/>
            </p14:nvContentPartPr>
            <p14:xfrm>
              <a:off x="7398480" y="412720"/>
              <a:ext cx="876600" cy="472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427881C-C4B4-42F1-9727-3BA8FB347EF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89480" y="403720"/>
                <a:ext cx="89424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3631FD4-E60D-40FB-8BA4-644E5C4B7A47}"/>
                  </a:ext>
                </a:extLst>
              </p14:cNvPr>
              <p14:cNvContentPartPr/>
              <p14:nvPr/>
            </p14:nvContentPartPr>
            <p14:xfrm>
              <a:off x="408000" y="851920"/>
              <a:ext cx="3785400" cy="64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3631FD4-E60D-40FB-8BA4-644E5C4B7A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9359" y="842920"/>
                <a:ext cx="3803042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7D79D37-9C7D-4E71-9987-575F4EEB028B}"/>
                  </a:ext>
                </a:extLst>
              </p14:cNvPr>
              <p14:cNvContentPartPr/>
              <p14:nvPr/>
            </p14:nvContentPartPr>
            <p14:xfrm>
              <a:off x="4614240" y="1007080"/>
              <a:ext cx="1172880" cy="3006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7D79D37-9C7D-4E71-9987-575F4EEB028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05240" y="998080"/>
                <a:ext cx="119052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7174B95-03BD-4191-80E2-2A6F9AA735F1}"/>
                  </a:ext>
                </a:extLst>
              </p14:cNvPr>
              <p14:cNvContentPartPr/>
              <p14:nvPr/>
            </p14:nvContentPartPr>
            <p14:xfrm>
              <a:off x="6079080" y="1143160"/>
              <a:ext cx="213480" cy="2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7174B95-03BD-4191-80E2-2A6F9AA735F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70440" y="1134160"/>
                <a:ext cx="2311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BBAEB81-8B40-4620-B1AC-8DA7204DBC85}"/>
                  </a:ext>
                </a:extLst>
              </p14:cNvPr>
              <p14:cNvContentPartPr/>
              <p14:nvPr/>
            </p14:nvContentPartPr>
            <p14:xfrm>
              <a:off x="6102120" y="1226680"/>
              <a:ext cx="242280" cy="17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BBAEB81-8B40-4620-B1AC-8DA7204DBC8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93480" y="1217680"/>
                <a:ext cx="2599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EE5433D-0183-42A3-A92D-7995F6219FA3}"/>
                  </a:ext>
                </a:extLst>
              </p14:cNvPr>
              <p14:cNvContentPartPr/>
              <p14:nvPr/>
            </p14:nvContentPartPr>
            <p14:xfrm>
              <a:off x="6222000" y="1055680"/>
              <a:ext cx="211320" cy="2862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EE5433D-0183-42A3-A92D-7995F6219FA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13360" y="1047040"/>
                <a:ext cx="2289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7F3E72A-FA18-408F-9BD7-35063ACD1FFA}"/>
                  </a:ext>
                </a:extLst>
              </p14:cNvPr>
              <p14:cNvContentPartPr/>
              <p14:nvPr/>
            </p14:nvContentPartPr>
            <p14:xfrm>
              <a:off x="6982320" y="1140280"/>
              <a:ext cx="149760" cy="12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7F3E72A-FA18-408F-9BD7-35063ACD1FF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73320" y="1131640"/>
                <a:ext cx="167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DE04CE0-94D7-4E06-828A-4272565E611E}"/>
                  </a:ext>
                </a:extLst>
              </p14:cNvPr>
              <p14:cNvContentPartPr/>
              <p14:nvPr/>
            </p14:nvContentPartPr>
            <p14:xfrm>
              <a:off x="7001400" y="1218760"/>
              <a:ext cx="116280" cy="26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DE04CE0-94D7-4E06-828A-4272565E611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92760" y="1209760"/>
                <a:ext cx="1339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21D3547-AAD5-473C-A88D-D3DA1E124DD0}"/>
                  </a:ext>
                </a:extLst>
              </p14:cNvPr>
              <p14:cNvContentPartPr/>
              <p14:nvPr/>
            </p14:nvContentPartPr>
            <p14:xfrm>
              <a:off x="6664800" y="1039480"/>
              <a:ext cx="204120" cy="253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21D3547-AAD5-473C-A88D-D3DA1E124DD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56160" y="1030828"/>
                <a:ext cx="221760" cy="271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B0D996B-5549-4702-BBAB-37E94DDFD329}"/>
                  </a:ext>
                </a:extLst>
              </p14:cNvPr>
              <p14:cNvContentPartPr/>
              <p14:nvPr/>
            </p14:nvContentPartPr>
            <p14:xfrm>
              <a:off x="7240800" y="1092760"/>
              <a:ext cx="256680" cy="237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B0D996B-5549-4702-BBAB-37E94DDFD32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31800" y="1083774"/>
                <a:ext cx="274320" cy="2548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716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B17DFB-716D-4A22-8407-BAF07A8AB10A}"/>
                  </a:ext>
                </a:extLst>
              </p14:cNvPr>
              <p14:cNvContentPartPr/>
              <p14:nvPr/>
            </p14:nvContentPartPr>
            <p14:xfrm>
              <a:off x="515640" y="248200"/>
              <a:ext cx="444960" cy="335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B17DFB-716D-4A22-8407-BAF07A8AB1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007" y="239560"/>
                <a:ext cx="462586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055634D-66DD-43D3-9BB8-8095634395B7}"/>
                  </a:ext>
                </a:extLst>
              </p14:cNvPr>
              <p14:cNvContentPartPr/>
              <p14:nvPr/>
            </p14:nvContentPartPr>
            <p14:xfrm>
              <a:off x="2907840" y="131560"/>
              <a:ext cx="868680" cy="438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055634D-66DD-43D3-9BB8-8095634395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9196" y="122920"/>
                <a:ext cx="886327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6795A8A-43FF-4E9D-8F38-025695DBD9B2}"/>
                  </a:ext>
                </a:extLst>
              </p14:cNvPr>
              <p14:cNvContentPartPr/>
              <p14:nvPr/>
            </p14:nvContentPartPr>
            <p14:xfrm>
              <a:off x="2088480" y="409120"/>
              <a:ext cx="560880" cy="155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6795A8A-43FF-4E9D-8F38-025695DBD9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9834" y="400480"/>
                <a:ext cx="578531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D46DB8-7467-4C03-9D23-0FA378BC3EDB}"/>
                  </a:ext>
                </a:extLst>
              </p14:cNvPr>
              <p14:cNvContentPartPr/>
              <p14:nvPr/>
            </p14:nvContentPartPr>
            <p14:xfrm>
              <a:off x="1176960" y="233800"/>
              <a:ext cx="606600" cy="55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D46DB8-7467-4C03-9D23-0FA378BC3E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7960" y="224800"/>
                <a:ext cx="62424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F099EE9-18E2-4722-831C-4B7E9D76ECCF}"/>
                  </a:ext>
                </a:extLst>
              </p14:cNvPr>
              <p14:cNvContentPartPr/>
              <p14:nvPr/>
            </p14:nvContentPartPr>
            <p14:xfrm>
              <a:off x="4409040" y="313360"/>
              <a:ext cx="338040" cy="28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F099EE9-18E2-4722-831C-4B7E9D76ECC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00050" y="304709"/>
                <a:ext cx="355661" cy="297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FEBEADC-4406-4F9B-AB34-32A184E6E793}"/>
                  </a:ext>
                </a:extLst>
              </p14:cNvPr>
              <p14:cNvContentPartPr/>
              <p14:nvPr/>
            </p14:nvContentPartPr>
            <p14:xfrm>
              <a:off x="4852560" y="329200"/>
              <a:ext cx="224280" cy="300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FEBEADC-4406-4F9B-AB34-32A184E6E7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43560" y="320570"/>
                <a:ext cx="241920" cy="318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A32F812-A8DD-4BD9-A7F3-D8B66D94D627}"/>
                  </a:ext>
                </a:extLst>
              </p14:cNvPr>
              <p14:cNvContentPartPr/>
              <p14:nvPr/>
            </p14:nvContentPartPr>
            <p14:xfrm>
              <a:off x="6474360" y="268360"/>
              <a:ext cx="140400" cy="535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A32F812-A8DD-4BD9-A7F3-D8B66D94D62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65720" y="259360"/>
                <a:ext cx="15804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3DEFE11-9906-442D-8702-B2C1122B9902}"/>
                  </a:ext>
                </a:extLst>
              </p14:cNvPr>
              <p14:cNvContentPartPr/>
              <p14:nvPr/>
            </p14:nvContentPartPr>
            <p14:xfrm>
              <a:off x="5811960" y="414160"/>
              <a:ext cx="344160" cy="245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3DEFE11-9906-442D-8702-B2C1122B990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03320" y="405160"/>
                <a:ext cx="3618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1569A87-A1E6-48E2-85F9-01C619165754}"/>
                  </a:ext>
                </a:extLst>
              </p14:cNvPr>
              <p14:cNvContentPartPr/>
              <p14:nvPr/>
            </p14:nvContentPartPr>
            <p14:xfrm>
              <a:off x="5228400" y="427480"/>
              <a:ext cx="495000" cy="197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1569A87-A1E6-48E2-85F9-01C61916575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19400" y="418480"/>
                <a:ext cx="5126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DDD21CB-F7F1-43DA-880A-DD87C75389FD}"/>
                  </a:ext>
                </a:extLst>
              </p14:cNvPr>
              <p14:cNvContentPartPr/>
              <p14:nvPr/>
            </p14:nvContentPartPr>
            <p14:xfrm>
              <a:off x="7007520" y="321280"/>
              <a:ext cx="281160" cy="287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DDD21CB-F7F1-43DA-880A-DD87C75389F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98880" y="312280"/>
                <a:ext cx="2988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427881C-C4B4-42F1-9727-3BA8FB347EF8}"/>
                  </a:ext>
                </a:extLst>
              </p14:cNvPr>
              <p14:cNvContentPartPr/>
              <p14:nvPr/>
            </p14:nvContentPartPr>
            <p14:xfrm>
              <a:off x="7398480" y="412720"/>
              <a:ext cx="876600" cy="472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427881C-C4B4-42F1-9727-3BA8FB347EF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89480" y="403720"/>
                <a:ext cx="89424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3631FD4-E60D-40FB-8BA4-644E5C4B7A47}"/>
                  </a:ext>
                </a:extLst>
              </p14:cNvPr>
              <p14:cNvContentPartPr/>
              <p14:nvPr/>
            </p14:nvContentPartPr>
            <p14:xfrm>
              <a:off x="408000" y="851920"/>
              <a:ext cx="3785400" cy="64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3631FD4-E60D-40FB-8BA4-644E5C4B7A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9359" y="842920"/>
                <a:ext cx="3803042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7D79D37-9C7D-4E71-9987-575F4EEB028B}"/>
                  </a:ext>
                </a:extLst>
              </p14:cNvPr>
              <p14:cNvContentPartPr/>
              <p14:nvPr/>
            </p14:nvContentPartPr>
            <p14:xfrm>
              <a:off x="4614240" y="1007080"/>
              <a:ext cx="1172880" cy="3006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7D79D37-9C7D-4E71-9987-575F4EEB028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05240" y="998080"/>
                <a:ext cx="119052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7174B95-03BD-4191-80E2-2A6F9AA735F1}"/>
                  </a:ext>
                </a:extLst>
              </p14:cNvPr>
              <p14:cNvContentPartPr/>
              <p14:nvPr/>
            </p14:nvContentPartPr>
            <p14:xfrm>
              <a:off x="6079080" y="1143160"/>
              <a:ext cx="213480" cy="2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7174B95-03BD-4191-80E2-2A6F9AA735F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70440" y="1134160"/>
                <a:ext cx="2311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BBAEB81-8B40-4620-B1AC-8DA7204DBC85}"/>
                  </a:ext>
                </a:extLst>
              </p14:cNvPr>
              <p14:cNvContentPartPr/>
              <p14:nvPr/>
            </p14:nvContentPartPr>
            <p14:xfrm>
              <a:off x="6102120" y="1226680"/>
              <a:ext cx="242280" cy="17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BBAEB81-8B40-4620-B1AC-8DA7204DBC8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93480" y="1217680"/>
                <a:ext cx="2599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EE5433D-0183-42A3-A92D-7995F6219FA3}"/>
                  </a:ext>
                </a:extLst>
              </p14:cNvPr>
              <p14:cNvContentPartPr/>
              <p14:nvPr/>
            </p14:nvContentPartPr>
            <p14:xfrm>
              <a:off x="6222000" y="1055680"/>
              <a:ext cx="211320" cy="2862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EE5433D-0183-42A3-A92D-7995F6219FA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13360" y="1047040"/>
                <a:ext cx="2289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7F3E72A-FA18-408F-9BD7-35063ACD1FFA}"/>
                  </a:ext>
                </a:extLst>
              </p14:cNvPr>
              <p14:cNvContentPartPr/>
              <p14:nvPr/>
            </p14:nvContentPartPr>
            <p14:xfrm>
              <a:off x="6982320" y="1140280"/>
              <a:ext cx="149760" cy="12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7F3E72A-FA18-408F-9BD7-35063ACD1FF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73320" y="1131640"/>
                <a:ext cx="167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DE04CE0-94D7-4E06-828A-4272565E611E}"/>
                  </a:ext>
                </a:extLst>
              </p14:cNvPr>
              <p14:cNvContentPartPr/>
              <p14:nvPr/>
            </p14:nvContentPartPr>
            <p14:xfrm>
              <a:off x="7001400" y="1218760"/>
              <a:ext cx="116280" cy="26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DE04CE0-94D7-4E06-828A-4272565E611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92760" y="1209760"/>
                <a:ext cx="1339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21D3547-AAD5-473C-A88D-D3DA1E124DD0}"/>
                  </a:ext>
                </a:extLst>
              </p14:cNvPr>
              <p14:cNvContentPartPr/>
              <p14:nvPr/>
            </p14:nvContentPartPr>
            <p14:xfrm>
              <a:off x="6664800" y="1039480"/>
              <a:ext cx="204120" cy="253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21D3547-AAD5-473C-A88D-D3DA1E124DD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56160" y="1030828"/>
                <a:ext cx="221760" cy="271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B0D996B-5549-4702-BBAB-37E94DDFD329}"/>
                  </a:ext>
                </a:extLst>
              </p14:cNvPr>
              <p14:cNvContentPartPr/>
              <p14:nvPr/>
            </p14:nvContentPartPr>
            <p14:xfrm>
              <a:off x="7240800" y="1092760"/>
              <a:ext cx="256680" cy="237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B0D996B-5549-4702-BBAB-37E94DDFD32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31800" y="1083774"/>
                <a:ext cx="274320" cy="254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9A2EC68-FEEF-4716-9822-A12475E5BAB2}"/>
                  </a:ext>
                </a:extLst>
              </p14:cNvPr>
              <p14:cNvContentPartPr/>
              <p14:nvPr/>
            </p14:nvContentPartPr>
            <p14:xfrm>
              <a:off x="7873680" y="960280"/>
              <a:ext cx="922680" cy="49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9A2EC68-FEEF-4716-9822-A12475E5BAB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64684" y="951287"/>
                <a:ext cx="940313" cy="513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3673CD6-5A91-4465-A77F-FCFAE02AE228}"/>
                  </a:ext>
                </a:extLst>
              </p14:cNvPr>
              <p14:cNvContentPartPr/>
              <p14:nvPr/>
            </p14:nvContentPartPr>
            <p14:xfrm>
              <a:off x="464520" y="1714480"/>
              <a:ext cx="298440" cy="362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3673CD6-5A91-4465-A77F-FCFAE02AE22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5520" y="1705480"/>
                <a:ext cx="31608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BD388-E6CC-4354-ADBD-43A1B70DD5AD}"/>
                  </a:ext>
                </a:extLst>
              </p14:cNvPr>
              <p14:cNvContentPartPr/>
              <p14:nvPr/>
            </p14:nvContentPartPr>
            <p14:xfrm>
              <a:off x="1127280" y="1785760"/>
              <a:ext cx="195480" cy="248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BD388-E6CC-4354-ADBD-43A1B70DD5A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18640" y="1777120"/>
                <a:ext cx="21312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17B7600-0FE4-4AC9-A58A-C2D1AD3CFD66}"/>
                  </a:ext>
                </a:extLst>
              </p14:cNvPr>
              <p14:cNvContentPartPr/>
              <p14:nvPr/>
            </p14:nvContentPartPr>
            <p14:xfrm>
              <a:off x="1058160" y="1985920"/>
              <a:ext cx="160200" cy="143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17B7600-0FE4-4AC9-A58A-C2D1AD3CFD6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49520" y="1977280"/>
                <a:ext cx="177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EA560F9-6AD8-4EBD-8CAD-474F8A5A0823}"/>
                  </a:ext>
                </a:extLst>
              </p14:cNvPr>
              <p14:cNvContentPartPr/>
              <p14:nvPr/>
            </p14:nvContentPartPr>
            <p14:xfrm>
              <a:off x="1747560" y="1852000"/>
              <a:ext cx="236160" cy="239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EA560F9-6AD8-4EBD-8CAD-474F8A5A082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38560" y="1843360"/>
                <a:ext cx="2538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FA5E4BC-DA4A-4F2D-B2DE-96388C3CACC7}"/>
                  </a:ext>
                </a:extLst>
              </p14:cNvPr>
              <p14:cNvContentPartPr/>
              <p14:nvPr/>
            </p14:nvContentPartPr>
            <p14:xfrm>
              <a:off x="1427160" y="1749040"/>
              <a:ext cx="224640" cy="314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FA5E4BC-DA4A-4F2D-B2DE-96388C3CACC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18506" y="1740040"/>
                <a:ext cx="242308" cy="3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2944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B17DFB-716D-4A22-8407-BAF07A8AB10A}"/>
                  </a:ext>
                </a:extLst>
              </p14:cNvPr>
              <p14:cNvContentPartPr/>
              <p14:nvPr/>
            </p14:nvContentPartPr>
            <p14:xfrm>
              <a:off x="515640" y="248200"/>
              <a:ext cx="444960" cy="335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B17DFB-716D-4A22-8407-BAF07A8AB1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007" y="239560"/>
                <a:ext cx="462586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055634D-66DD-43D3-9BB8-8095634395B7}"/>
                  </a:ext>
                </a:extLst>
              </p14:cNvPr>
              <p14:cNvContentPartPr/>
              <p14:nvPr/>
            </p14:nvContentPartPr>
            <p14:xfrm>
              <a:off x="2907840" y="131560"/>
              <a:ext cx="868680" cy="438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055634D-66DD-43D3-9BB8-8095634395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9196" y="122920"/>
                <a:ext cx="886327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6795A8A-43FF-4E9D-8F38-025695DBD9B2}"/>
                  </a:ext>
                </a:extLst>
              </p14:cNvPr>
              <p14:cNvContentPartPr/>
              <p14:nvPr/>
            </p14:nvContentPartPr>
            <p14:xfrm>
              <a:off x="2088480" y="409120"/>
              <a:ext cx="560880" cy="155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6795A8A-43FF-4E9D-8F38-025695DBD9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9834" y="400480"/>
                <a:ext cx="578531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D46DB8-7467-4C03-9D23-0FA378BC3EDB}"/>
                  </a:ext>
                </a:extLst>
              </p14:cNvPr>
              <p14:cNvContentPartPr/>
              <p14:nvPr/>
            </p14:nvContentPartPr>
            <p14:xfrm>
              <a:off x="1176960" y="233800"/>
              <a:ext cx="606600" cy="55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D46DB8-7467-4C03-9D23-0FA378BC3E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7960" y="224800"/>
                <a:ext cx="62424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F099EE9-18E2-4722-831C-4B7E9D76ECCF}"/>
                  </a:ext>
                </a:extLst>
              </p14:cNvPr>
              <p14:cNvContentPartPr/>
              <p14:nvPr/>
            </p14:nvContentPartPr>
            <p14:xfrm>
              <a:off x="4409040" y="313360"/>
              <a:ext cx="338040" cy="28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F099EE9-18E2-4722-831C-4B7E9D76ECC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00050" y="304709"/>
                <a:ext cx="355661" cy="297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FEBEADC-4406-4F9B-AB34-32A184E6E793}"/>
                  </a:ext>
                </a:extLst>
              </p14:cNvPr>
              <p14:cNvContentPartPr/>
              <p14:nvPr/>
            </p14:nvContentPartPr>
            <p14:xfrm>
              <a:off x="4852560" y="329200"/>
              <a:ext cx="224280" cy="300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FEBEADC-4406-4F9B-AB34-32A184E6E7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43560" y="320570"/>
                <a:ext cx="241920" cy="318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A32F812-A8DD-4BD9-A7F3-D8B66D94D627}"/>
                  </a:ext>
                </a:extLst>
              </p14:cNvPr>
              <p14:cNvContentPartPr/>
              <p14:nvPr/>
            </p14:nvContentPartPr>
            <p14:xfrm>
              <a:off x="6474360" y="268360"/>
              <a:ext cx="140400" cy="535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A32F812-A8DD-4BD9-A7F3-D8B66D94D62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65720" y="259360"/>
                <a:ext cx="15804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3DEFE11-9906-442D-8702-B2C1122B9902}"/>
                  </a:ext>
                </a:extLst>
              </p14:cNvPr>
              <p14:cNvContentPartPr/>
              <p14:nvPr/>
            </p14:nvContentPartPr>
            <p14:xfrm>
              <a:off x="5811960" y="414160"/>
              <a:ext cx="344160" cy="245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3DEFE11-9906-442D-8702-B2C1122B990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03320" y="405160"/>
                <a:ext cx="3618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1569A87-A1E6-48E2-85F9-01C619165754}"/>
                  </a:ext>
                </a:extLst>
              </p14:cNvPr>
              <p14:cNvContentPartPr/>
              <p14:nvPr/>
            </p14:nvContentPartPr>
            <p14:xfrm>
              <a:off x="5228400" y="427480"/>
              <a:ext cx="495000" cy="197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1569A87-A1E6-48E2-85F9-01C61916575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19400" y="418480"/>
                <a:ext cx="5126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DDD21CB-F7F1-43DA-880A-DD87C75389FD}"/>
                  </a:ext>
                </a:extLst>
              </p14:cNvPr>
              <p14:cNvContentPartPr/>
              <p14:nvPr/>
            </p14:nvContentPartPr>
            <p14:xfrm>
              <a:off x="7007520" y="321280"/>
              <a:ext cx="281160" cy="287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DDD21CB-F7F1-43DA-880A-DD87C75389F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98880" y="312280"/>
                <a:ext cx="2988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427881C-C4B4-42F1-9727-3BA8FB347EF8}"/>
                  </a:ext>
                </a:extLst>
              </p14:cNvPr>
              <p14:cNvContentPartPr/>
              <p14:nvPr/>
            </p14:nvContentPartPr>
            <p14:xfrm>
              <a:off x="7398480" y="412720"/>
              <a:ext cx="876600" cy="472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427881C-C4B4-42F1-9727-3BA8FB347EF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89480" y="403720"/>
                <a:ext cx="89424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3631FD4-E60D-40FB-8BA4-644E5C4B7A47}"/>
                  </a:ext>
                </a:extLst>
              </p14:cNvPr>
              <p14:cNvContentPartPr/>
              <p14:nvPr/>
            </p14:nvContentPartPr>
            <p14:xfrm>
              <a:off x="408000" y="851920"/>
              <a:ext cx="3785400" cy="64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3631FD4-E60D-40FB-8BA4-644E5C4B7A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9359" y="842920"/>
                <a:ext cx="3803042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7D79D37-9C7D-4E71-9987-575F4EEB028B}"/>
                  </a:ext>
                </a:extLst>
              </p14:cNvPr>
              <p14:cNvContentPartPr/>
              <p14:nvPr/>
            </p14:nvContentPartPr>
            <p14:xfrm>
              <a:off x="4614240" y="1007080"/>
              <a:ext cx="1172880" cy="3006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7D79D37-9C7D-4E71-9987-575F4EEB028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05240" y="998080"/>
                <a:ext cx="119052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7174B95-03BD-4191-80E2-2A6F9AA735F1}"/>
                  </a:ext>
                </a:extLst>
              </p14:cNvPr>
              <p14:cNvContentPartPr/>
              <p14:nvPr/>
            </p14:nvContentPartPr>
            <p14:xfrm>
              <a:off x="6079080" y="1143160"/>
              <a:ext cx="213480" cy="2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7174B95-03BD-4191-80E2-2A6F9AA735F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70440" y="1134160"/>
                <a:ext cx="2311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BBAEB81-8B40-4620-B1AC-8DA7204DBC85}"/>
                  </a:ext>
                </a:extLst>
              </p14:cNvPr>
              <p14:cNvContentPartPr/>
              <p14:nvPr/>
            </p14:nvContentPartPr>
            <p14:xfrm>
              <a:off x="6102120" y="1226680"/>
              <a:ext cx="242280" cy="17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BBAEB81-8B40-4620-B1AC-8DA7204DBC8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93480" y="1217680"/>
                <a:ext cx="2599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EE5433D-0183-42A3-A92D-7995F6219FA3}"/>
                  </a:ext>
                </a:extLst>
              </p14:cNvPr>
              <p14:cNvContentPartPr/>
              <p14:nvPr/>
            </p14:nvContentPartPr>
            <p14:xfrm>
              <a:off x="6222000" y="1055680"/>
              <a:ext cx="211320" cy="2862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EE5433D-0183-42A3-A92D-7995F6219FA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13360" y="1047040"/>
                <a:ext cx="2289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7F3E72A-FA18-408F-9BD7-35063ACD1FFA}"/>
                  </a:ext>
                </a:extLst>
              </p14:cNvPr>
              <p14:cNvContentPartPr/>
              <p14:nvPr/>
            </p14:nvContentPartPr>
            <p14:xfrm>
              <a:off x="6982320" y="1140280"/>
              <a:ext cx="149760" cy="12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7F3E72A-FA18-408F-9BD7-35063ACD1FF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73320" y="1131640"/>
                <a:ext cx="167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DE04CE0-94D7-4E06-828A-4272565E611E}"/>
                  </a:ext>
                </a:extLst>
              </p14:cNvPr>
              <p14:cNvContentPartPr/>
              <p14:nvPr/>
            </p14:nvContentPartPr>
            <p14:xfrm>
              <a:off x="7001400" y="1218760"/>
              <a:ext cx="116280" cy="26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DE04CE0-94D7-4E06-828A-4272565E611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92760" y="1209760"/>
                <a:ext cx="1339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21D3547-AAD5-473C-A88D-D3DA1E124DD0}"/>
                  </a:ext>
                </a:extLst>
              </p14:cNvPr>
              <p14:cNvContentPartPr/>
              <p14:nvPr/>
            </p14:nvContentPartPr>
            <p14:xfrm>
              <a:off x="6664800" y="1039480"/>
              <a:ext cx="204120" cy="253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21D3547-AAD5-473C-A88D-D3DA1E124DD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56160" y="1030828"/>
                <a:ext cx="221760" cy="271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B0D996B-5549-4702-BBAB-37E94DDFD329}"/>
                  </a:ext>
                </a:extLst>
              </p14:cNvPr>
              <p14:cNvContentPartPr/>
              <p14:nvPr/>
            </p14:nvContentPartPr>
            <p14:xfrm>
              <a:off x="7240800" y="1092760"/>
              <a:ext cx="256680" cy="237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B0D996B-5549-4702-BBAB-37E94DDFD32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31800" y="1083774"/>
                <a:ext cx="274320" cy="254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9A2EC68-FEEF-4716-9822-A12475E5BAB2}"/>
                  </a:ext>
                </a:extLst>
              </p14:cNvPr>
              <p14:cNvContentPartPr/>
              <p14:nvPr/>
            </p14:nvContentPartPr>
            <p14:xfrm>
              <a:off x="7873680" y="960280"/>
              <a:ext cx="922680" cy="49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9A2EC68-FEEF-4716-9822-A12475E5BAB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64684" y="951287"/>
                <a:ext cx="940313" cy="513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3673CD6-5A91-4465-A77F-FCFAE02AE228}"/>
                  </a:ext>
                </a:extLst>
              </p14:cNvPr>
              <p14:cNvContentPartPr/>
              <p14:nvPr/>
            </p14:nvContentPartPr>
            <p14:xfrm>
              <a:off x="464520" y="1714480"/>
              <a:ext cx="298440" cy="362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3673CD6-5A91-4465-A77F-FCFAE02AE22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5520" y="1705480"/>
                <a:ext cx="31608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BD388-E6CC-4354-ADBD-43A1B70DD5AD}"/>
                  </a:ext>
                </a:extLst>
              </p14:cNvPr>
              <p14:cNvContentPartPr/>
              <p14:nvPr/>
            </p14:nvContentPartPr>
            <p14:xfrm>
              <a:off x="1127280" y="1785760"/>
              <a:ext cx="195480" cy="248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BD388-E6CC-4354-ADBD-43A1B70DD5A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18640" y="1777120"/>
                <a:ext cx="21312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17B7600-0FE4-4AC9-A58A-C2D1AD3CFD66}"/>
                  </a:ext>
                </a:extLst>
              </p14:cNvPr>
              <p14:cNvContentPartPr/>
              <p14:nvPr/>
            </p14:nvContentPartPr>
            <p14:xfrm>
              <a:off x="1058160" y="1985920"/>
              <a:ext cx="160200" cy="143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17B7600-0FE4-4AC9-A58A-C2D1AD3CFD6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49520" y="1977280"/>
                <a:ext cx="177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EA560F9-6AD8-4EBD-8CAD-474F8A5A0823}"/>
                  </a:ext>
                </a:extLst>
              </p14:cNvPr>
              <p14:cNvContentPartPr/>
              <p14:nvPr/>
            </p14:nvContentPartPr>
            <p14:xfrm>
              <a:off x="1747560" y="1852000"/>
              <a:ext cx="236160" cy="239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EA560F9-6AD8-4EBD-8CAD-474F8A5A082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38560" y="1843360"/>
                <a:ext cx="2538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FA5E4BC-DA4A-4F2D-B2DE-96388C3CACC7}"/>
                  </a:ext>
                </a:extLst>
              </p14:cNvPr>
              <p14:cNvContentPartPr/>
              <p14:nvPr/>
            </p14:nvContentPartPr>
            <p14:xfrm>
              <a:off x="1427160" y="1749040"/>
              <a:ext cx="224640" cy="314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FA5E4BC-DA4A-4F2D-B2DE-96388C3CACC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18506" y="1740040"/>
                <a:ext cx="242308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3AEAE5-0F39-45E2-96B9-8A7F109C40A4}"/>
                  </a:ext>
                </a:extLst>
              </p14:cNvPr>
              <p14:cNvContentPartPr/>
              <p14:nvPr/>
            </p14:nvContentPartPr>
            <p14:xfrm>
              <a:off x="3109440" y="1695760"/>
              <a:ext cx="1046880" cy="588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3AEAE5-0F39-45E2-96B9-8A7F109C40A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100440" y="1686754"/>
                <a:ext cx="1064520" cy="605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40DD18-A555-4158-A37E-FF4D7F8C3888}"/>
                  </a:ext>
                </a:extLst>
              </p14:cNvPr>
              <p14:cNvContentPartPr/>
              <p14:nvPr/>
            </p14:nvContentPartPr>
            <p14:xfrm>
              <a:off x="2435520" y="1605760"/>
              <a:ext cx="224640" cy="536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40DD18-A555-4158-A37E-FF4D7F8C388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26880" y="1596760"/>
                <a:ext cx="24228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7FB0F86-1A67-4B4A-B3DE-1E0D22CD418C}"/>
                  </a:ext>
                </a:extLst>
              </p14:cNvPr>
              <p14:cNvContentPartPr/>
              <p14:nvPr/>
            </p14:nvContentPartPr>
            <p14:xfrm>
              <a:off x="4476000" y="1760560"/>
              <a:ext cx="315720" cy="318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7FB0F86-1A67-4B4A-B3DE-1E0D22CD418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467000" y="1751920"/>
                <a:ext cx="33336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0528DD3-27B7-4D68-ABAB-1747295E2742}"/>
                  </a:ext>
                </a:extLst>
              </p14:cNvPr>
              <p14:cNvContentPartPr/>
              <p14:nvPr/>
            </p14:nvContentPartPr>
            <p14:xfrm>
              <a:off x="5319480" y="1690720"/>
              <a:ext cx="586080" cy="441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0528DD3-27B7-4D68-ABAB-1747295E274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10840" y="1681720"/>
                <a:ext cx="60372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A185A5B-715C-4587-8F8A-CB50BA08FBD5}"/>
                  </a:ext>
                </a:extLst>
              </p14:cNvPr>
              <p14:cNvContentPartPr/>
              <p14:nvPr/>
            </p14:nvContentPartPr>
            <p14:xfrm>
              <a:off x="6774960" y="1711600"/>
              <a:ext cx="360720" cy="367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A185A5B-715C-4587-8F8A-CB50BA08FBD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65969" y="1702960"/>
                <a:ext cx="378342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E6D36E0-9B53-457D-AB45-78BAC168B9EB}"/>
                  </a:ext>
                </a:extLst>
              </p14:cNvPr>
              <p14:cNvContentPartPr/>
              <p14:nvPr/>
            </p14:nvContentPartPr>
            <p14:xfrm>
              <a:off x="6011400" y="1852720"/>
              <a:ext cx="653400" cy="434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E6D36E0-9B53-457D-AB45-78BAC168B9E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02395" y="1843720"/>
                <a:ext cx="671050" cy="45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923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03C24A-F3C8-47C2-88FD-587CD66B41C4}"/>
                  </a:ext>
                </a:extLst>
              </p14:cNvPr>
              <p14:cNvContentPartPr/>
              <p14:nvPr/>
            </p14:nvContentPartPr>
            <p14:xfrm>
              <a:off x="7923720" y="71440"/>
              <a:ext cx="863280" cy="534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03C24A-F3C8-47C2-88FD-587CD66B41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5720" y="53800"/>
                <a:ext cx="89892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427E8CC-7EA9-4FEA-9504-376D82B7E517}"/>
                  </a:ext>
                </a:extLst>
              </p14:cNvPr>
              <p14:cNvContentPartPr/>
              <p14:nvPr/>
            </p14:nvContentPartPr>
            <p14:xfrm>
              <a:off x="365520" y="221920"/>
              <a:ext cx="1518120" cy="6804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427E8CC-7EA9-4FEA-9504-376D82B7E5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520" y="203920"/>
                <a:ext cx="155376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30FE644-84F0-4C18-BB80-79730E31996F}"/>
                  </a:ext>
                </a:extLst>
              </p14:cNvPr>
              <p14:cNvContentPartPr/>
              <p14:nvPr/>
            </p14:nvContentPartPr>
            <p14:xfrm>
              <a:off x="2157240" y="230560"/>
              <a:ext cx="665640" cy="3110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30FE644-84F0-4C18-BB80-79730E31996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9600" y="212920"/>
                <a:ext cx="70128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4691745-BF63-45E1-B0FE-496DDB7F2C20}"/>
                  </a:ext>
                </a:extLst>
              </p14:cNvPr>
              <p14:cNvContentPartPr/>
              <p14:nvPr/>
            </p14:nvContentPartPr>
            <p14:xfrm>
              <a:off x="285960" y="891520"/>
              <a:ext cx="300960" cy="352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4691745-BF63-45E1-B0FE-496DDB7F2C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320" y="873520"/>
                <a:ext cx="33660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2AF8E72-F5F1-4602-9397-9A8A09C7FB10}"/>
                  </a:ext>
                </a:extLst>
              </p14:cNvPr>
              <p14:cNvContentPartPr/>
              <p14:nvPr/>
            </p14:nvContentPartPr>
            <p14:xfrm>
              <a:off x="456960" y="1030120"/>
              <a:ext cx="195480" cy="133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2AF8E72-F5F1-4602-9397-9A8A09C7FB1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8960" y="1012120"/>
                <a:ext cx="2311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CFCF4BB-5BA6-4E46-867C-B12AC60832FF}"/>
                  </a:ext>
                </a:extLst>
              </p14:cNvPr>
              <p14:cNvContentPartPr/>
              <p14:nvPr/>
            </p14:nvContentPartPr>
            <p14:xfrm>
              <a:off x="751080" y="1043800"/>
              <a:ext cx="54360" cy="130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CFCF4BB-5BA6-4E46-867C-B12AC60832F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3080" y="1026160"/>
                <a:ext cx="900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8B6918B-11BB-4A36-8457-16F106E257E6}"/>
                  </a:ext>
                </a:extLst>
              </p14:cNvPr>
              <p14:cNvContentPartPr/>
              <p14:nvPr/>
            </p14:nvContentPartPr>
            <p14:xfrm>
              <a:off x="883560" y="1127680"/>
              <a:ext cx="8280" cy="20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8B6918B-11BB-4A36-8457-16F106E257E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5560" y="1109680"/>
                <a:ext cx="439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332C80B-1B8A-420E-BB20-ADC847B2AB3B}"/>
                  </a:ext>
                </a:extLst>
              </p14:cNvPr>
              <p14:cNvContentPartPr/>
              <p14:nvPr/>
            </p14:nvContentPartPr>
            <p14:xfrm>
              <a:off x="883560" y="995560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332C80B-1B8A-420E-BB20-ADC847B2AB3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5560" y="977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73CC14D-BF7D-44E1-9F9C-8D79FA1D737E}"/>
                  </a:ext>
                </a:extLst>
              </p14:cNvPr>
              <p14:cNvContentPartPr/>
              <p14:nvPr/>
            </p14:nvContentPartPr>
            <p14:xfrm>
              <a:off x="1005240" y="871720"/>
              <a:ext cx="220680" cy="308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73CC14D-BF7D-44E1-9F9C-8D79FA1D737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87600" y="853720"/>
                <a:ext cx="25632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C205678-9202-4926-9E82-61C30556602D}"/>
                  </a:ext>
                </a:extLst>
              </p14:cNvPr>
              <p14:cNvContentPartPr/>
              <p14:nvPr/>
            </p14:nvContentPartPr>
            <p14:xfrm>
              <a:off x="1255440" y="999160"/>
              <a:ext cx="491400" cy="4140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C205678-9202-4926-9E82-61C30556602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37440" y="981160"/>
                <a:ext cx="52704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D8DFDAC-48D5-4110-B5DA-8B5428793613}"/>
                  </a:ext>
                </a:extLst>
              </p14:cNvPr>
              <p14:cNvContentPartPr/>
              <p14:nvPr/>
            </p14:nvContentPartPr>
            <p14:xfrm>
              <a:off x="263640" y="1218760"/>
              <a:ext cx="1649160" cy="81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D8DFDAC-48D5-4110-B5DA-8B542879361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6000" y="1201120"/>
                <a:ext cx="16848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51291AC-688D-4324-AE86-42117518AC28}"/>
                  </a:ext>
                </a:extLst>
              </p14:cNvPr>
              <p14:cNvContentPartPr/>
              <p14:nvPr/>
            </p14:nvContentPartPr>
            <p14:xfrm>
              <a:off x="3076320" y="811960"/>
              <a:ext cx="755640" cy="337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51291AC-688D-4324-AE86-42117518AC2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58320" y="793979"/>
                <a:ext cx="791280" cy="372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AE7A521-5995-49EB-AAF9-5C18160D3B89}"/>
                  </a:ext>
                </a:extLst>
              </p14:cNvPr>
              <p14:cNvContentPartPr/>
              <p14:nvPr/>
            </p14:nvContentPartPr>
            <p14:xfrm>
              <a:off x="2146080" y="863440"/>
              <a:ext cx="729000" cy="4230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AE7A521-5995-49EB-AAF9-5C18160D3B8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28440" y="845440"/>
                <a:ext cx="764640" cy="45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0052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B17DFB-716D-4A22-8407-BAF07A8AB10A}"/>
                  </a:ext>
                </a:extLst>
              </p14:cNvPr>
              <p14:cNvContentPartPr/>
              <p14:nvPr/>
            </p14:nvContentPartPr>
            <p14:xfrm>
              <a:off x="515640" y="248200"/>
              <a:ext cx="444960" cy="335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B17DFB-716D-4A22-8407-BAF07A8AB1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007" y="239560"/>
                <a:ext cx="462586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055634D-66DD-43D3-9BB8-8095634395B7}"/>
                  </a:ext>
                </a:extLst>
              </p14:cNvPr>
              <p14:cNvContentPartPr/>
              <p14:nvPr/>
            </p14:nvContentPartPr>
            <p14:xfrm>
              <a:off x="2907840" y="131560"/>
              <a:ext cx="868680" cy="438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055634D-66DD-43D3-9BB8-8095634395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9196" y="122920"/>
                <a:ext cx="886327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6795A8A-43FF-4E9D-8F38-025695DBD9B2}"/>
                  </a:ext>
                </a:extLst>
              </p14:cNvPr>
              <p14:cNvContentPartPr/>
              <p14:nvPr/>
            </p14:nvContentPartPr>
            <p14:xfrm>
              <a:off x="2088480" y="409120"/>
              <a:ext cx="560880" cy="155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6795A8A-43FF-4E9D-8F38-025695DBD9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9834" y="400480"/>
                <a:ext cx="578531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D46DB8-7467-4C03-9D23-0FA378BC3EDB}"/>
                  </a:ext>
                </a:extLst>
              </p14:cNvPr>
              <p14:cNvContentPartPr/>
              <p14:nvPr/>
            </p14:nvContentPartPr>
            <p14:xfrm>
              <a:off x="1176960" y="233800"/>
              <a:ext cx="606600" cy="55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D46DB8-7467-4C03-9D23-0FA378BC3E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7960" y="224800"/>
                <a:ext cx="62424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F099EE9-18E2-4722-831C-4B7E9D76ECCF}"/>
                  </a:ext>
                </a:extLst>
              </p14:cNvPr>
              <p14:cNvContentPartPr/>
              <p14:nvPr/>
            </p14:nvContentPartPr>
            <p14:xfrm>
              <a:off x="4409040" y="313360"/>
              <a:ext cx="338040" cy="28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F099EE9-18E2-4722-831C-4B7E9D76ECC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00050" y="304709"/>
                <a:ext cx="355661" cy="297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FEBEADC-4406-4F9B-AB34-32A184E6E793}"/>
                  </a:ext>
                </a:extLst>
              </p14:cNvPr>
              <p14:cNvContentPartPr/>
              <p14:nvPr/>
            </p14:nvContentPartPr>
            <p14:xfrm>
              <a:off x="4852560" y="329200"/>
              <a:ext cx="224280" cy="300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FEBEADC-4406-4F9B-AB34-32A184E6E7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43560" y="320570"/>
                <a:ext cx="241920" cy="318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A32F812-A8DD-4BD9-A7F3-D8B66D94D627}"/>
                  </a:ext>
                </a:extLst>
              </p14:cNvPr>
              <p14:cNvContentPartPr/>
              <p14:nvPr/>
            </p14:nvContentPartPr>
            <p14:xfrm>
              <a:off x="6474360" y="268360"/>
              <a:ext cx="140400" cy="535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A32F812-A8DD-4BD9-A7F3-D8B66D94D62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65720" y="259360"/>
                <a:ext cx="15804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3DEFE11-9906-442D-8702-B2C1122B9902}"/>
                  </a:ext>
                </a:extLst>
              </p14:cNvPr>
              <p14:cNvContentPartPr/>
              <p14:nvPr/>
            </p14:nvContentPartPr>
            <p14:xfrm>
              <a:off x="5811960" y="414160"/>
              <a:ext cx="344160" cy="245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3DEFE11-9906-442D-8702-B2C1122B990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03320" y="405160"/>
                <a:ext cx="3618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1569A87-A1E6-48E2-85F9-01C619165754}"/>
                  </a:ext>
                </a:extLst>
              </p14:cNvPr>
              <p14:cNvContentPartPr/>
              <p14:nvPr/>
            </p14:nvContentPartPr>
            <p14:xfrm>
              <a:off x="5228400" y="427480"/>
              <a:ext cx="495000" cy="197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1569A87-A1E6-48E2-85F9-01C61916575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19400" y="418480"/>
                <a:ext cx="5126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DDD21CB-F7F1-43DA-880A-DD87C75389FD}"/>
                  </a:ext>
                </a:extLst>
              </p14:cNvPr>
              <p14:cNvContentPartPr/>
              <p14:nvPr/>
            </p14:nvContentPartPr>
            <p14:xfrm>
              <a:off x="7007520" y="321280"/>
              <a:ext cx="281160" cy="287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DDD21CB-F7F1-43DA-880A-DD87C75389F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98880" y="312280"/>
                <a:ext cx="2988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427881C-C4B4-42F1-9727-3BA8FB347EF8}"/>
                  </a:ext>
                </a:extLst>
              </p14:cNvPr>
              <p14:cNvContentPartPr/>
              <p14:nvPr/>
            </p14:nvContentPartPr>
            <p14:xfrm>
              <a:off x="7398480" y="412720"/>
              <a:ext cx="876600" cy="472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427881C-C4B4-42F1-9727-3BA8FB347EF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89480" y="403720"/>
                <a:ext cx="89424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3631FD4-E60D-40FB-8BA4-644E5C4B7A47}"/>
                  </a:ext>
                </a:extLst>
              </p14:cNvPr>
              <p14:cNvContentPartPr/>
              <p14:nvPr/>
            </p14:nvContentPartPr>
            <p14:xfrm>
              <a:off x="408000" y="851920"/>
              <a:ext cx="3785400" cy="64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3631FD4-E60D-40FB-8BA4-644E5C4B7A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9359" y="842920"/>
                <a:ext cx="3803042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7D79D37-9C7D-4E71-9987-575F4EEB028B}"/>
                  </a:ext>
                </a:extLst>
              </p14:cNvPr>
              <p14:cNvContentPartPr/>
              <p14:nvPr/>
            </p14:nvContentPartPr>
            <p14:xfrm>
              <a:off x="4614240" y="1007080"/>
              <a:ext cx="1172880" cy="3006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7D79D37-9C7D-4E71-9987-575F4EEB028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05240" y="998080"/>
                <a:ext cx="119052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7174B95-03BD-4191-80E2-2A6F9AA735F1}"/>
                  </a:ext>
                </a:extLst>
              </p14:cNvPr>
              <p14:cNvContentPartPr/>
              <p14:nvPr/>
            </p14:nvContentPartPr>
            <p14:xfrm>
              <a:off x="6079080" y="1143160"/>
              <a:ext cx="213480" cy="2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7174B95-03BD-4191-80E2-2A6F9AA735F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70440" y="1134160"/>
                <a:ext cx="2311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BBAEB81-8B40-4620-B1AC-8DA7204DBC85}"/>
                  </a:ext>
                </a:extLst>
              </p14:cNvPr>
              <p14:cNvContentPartPr/>
              <p14:nvPr/>
            </p14:nvContentPartPr>
            <p14:xfrm>
              <a:off x="6102120" y="1226680"/>
              <a:ext cx="242280" cy="17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BBAEB81-8B40-4620-B1AC-8DA7204DBC8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93480" y="1217680"/>
                <a:ext cx="2599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EE5433D-0183-42A3-A92D-7995F6219FA3}"/>
                  </a:ext>
                </a:extLst>
              </p14:cNvPr>
              <p14:cNvContentPartPr/>
              <p14:nvPr/>
            </p14:nvContentPartPr>
            <p14:xfrm>
              <a:off x="6222000" y="1055680"/>
              <a:ext cx="211320" cy="2862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EE5433D-0183-42A3-A92D-7995F6219FA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13360" y="1047040"/>
                <a:ext cx="2289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7F3E72A-FA18-408F-9BD7-35063ACD1FFA}"/>
                  </a:ext>
                </a:extLst>
              </p14:cNvPr>
              <p14:cNvContentPartPr/>
              <p14:nvPr/>
            </p14:nvContentPartPr>
            <p14:xfrm>
              <a:off x="6982320" y="1140280"/>
              <a:ext cx="149760" cy="12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7F3E72A-FA18-408F-9BD7-35063ACD1FF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73320" y="1131640"/>
                <a:ext cx="167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DE04CE0-94D7-4E06-828A-4272565E611E}"/>
                  </a:ext>
                </a:extLst>
              </p14:cNvPr>
              <p14:cNvContentPartPr/>
              <p14:nvPr/>
            </p14:nvContentPartPr>
            <p14:xfrm>
              <a:off x="7001400" y="1218760"/>
              <a:ext cx="116280" cy="26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DE04CE0-94D7-4E06-828A-4272565E611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92760" y="1209760"/>
                <a:ext cx="1339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21D3547-AAD5-473C-A88D-D3DA1E124DD0}"/>
                  </a:ext>
                </a:extLst>
              </p14:cNvPr>
              <p14:cNvContentPartPr/>
              <p14:nvPr/>
            </p14:nvContentPartPr>
            <p14:xfrm>
              <a:off x="6664800" y="1039480"/>
              <a:ext cx="204120" cy="253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21D3547-AAD5-473C-A88D-D3DA1E124DD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56160" y="1030828"/>
                <a:ext cx="221760" cy="271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B0D996B-5549-4702-BBAB-37E94DDFD329}"/>
                  </a:ext>
                </a:extLst>
              </p14:cNvPr>
              <p14:cNvContentPartPr/>
              <p14:nvPr/>
            </p14:nvContentPartPr>
            <p14:xfrm>
              <a:off x="7240800" y="1092760"/>
              <a:ext cx="256680" cy="237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B0D996B-5549-4702-BBAB-37E94DDFD32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31800" y="1083774"/>
                <a:ext cx="274320" cy="254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9A2EC68-FEEF-4716-9822-A12475E5BAB2}"/>
                  </a:ext>
                </a:extLst>
              </p14:cNvPr>
              <p14:cNvContentPartPr/>
              <p14:nvPr/>
            </p14:nvContentPartPr>
            <p14:xfrm>
              <a:off x="7873680" y="960280"/>
              <a:ext cx="922680" cy="49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9A2EC68-FEEF-4716-9822-A12475E5BAB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64684" y="951287"/>
                <a:ext cx="940313" cy="513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3673CD6-5A91-4465-A77F-FCFAE02AE228}"/>
                  </a:ext>
                </a:extLst>
              </p14:cNvPr>
              <p14:cNvContentPartPr/>
              <p14:nvPr/>
            </p14:nvContentPartPr>
            <p14:xfrm>
              <a:off x="464520" y="1714480"/>
              <a:ext cx="298440" cy="362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3673CD6-5A91-4465-A77F-FCFAE02AE22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5520" y="1705480"/>
                <a:ext cx="31608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BD388-E6CC-4354-ADBD-43A1B70DD5AD}"/>
                  </a:ext>
                </a:extLst>
              </p14:cNvPr>
              <p14:cNvContentPartPr/>
              <p14:nvPr/>
            </p14:nvContentPartPr>
            <p14:xfrm>
              <a:off x="1127280" y="1785760"/>
              <a:ext cx="195480" cy="248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BD388-E6CC-4354-ADBD-43A1B70DD5A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18640" y="1777120"/>
                <a:ext cx="21312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17B7600-0FE4-4AC9-A58A-C2D1AD3CFD66}"/>
                  </a:ext>
                </a:extLst>
              </p14:cNvPr>
              <p14:cNvContentPartPr/>
              <p14:nvPr/>
            </p14:nvContentPartPr>
            <p14:xfrm>
              <a:off x="1058160" y="1985920"/>
              <a:ext cx="160200" cy="143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17B7600-0FE4-4AC9-A58A-C2D1AD3CFD6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49520" y="1977280"/>
                <a:ext cx="177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EA560F9-6AD8-4EBD-8CAD-474F8A5A0823}"/>
                  </a:ext>
                </a:extLst>
              </p14:cNvPr>
              <p14:cNvContentPartPr/>
              <p14:nvPr/>
            </p14:nvContentPartPr>
            <p14:xfrm>
              <a:off x="1747560" y="1852000"/>
              <a:ext cx="236160" cy="239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EA560F9-6AD8-4EBD-8CAD-474F8A5A082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38560" y="1843360"/>
                <a:ext cx="2538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FA5E4BC-DA4A-4F2D-B2DE-96388C3CACC7}"/>
                  </a:ext>
                </a:extLst>
              </p14:cNvPr>
              <p14:cNvContentPartPr/>
              <p14:nvPr/>
            </p14:nvContentPartPr>
            <p14:xfrm>
              <a:off x="1427160" y="1749040"/>
              <a:ext cx="224640" cy="314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FA5E4BC-DA4A-4F2D-B2DE-96388C3CACC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18506" y="1740040"/>
                <a:ext cx="242308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3AEAE5-0F39-45E2-96B9-8A7F109C40A4}"/>
                  </a:ext>
                </a:extLst>
              </p14:cNvPr>
              <p14:cNvContentPartPr/>
              <p14:nvPr/>
            </p14:nvContentPartPr>
            <p14:xfrm>
              <a:off x="3109440" y="1695760"/>
              <a:ext cx="1046880" cy="588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3AEAE5-0F39-45E2-96B9-8A7F109C40A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100440" y="1686754"/>
                <a:ext cx="1064520" cy="605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40DD18-A555-4158-A37E-FF4D7F8C3888}"/>
                  </a:ext>
                </a:extLst>
              </p14:cNvPr>
              <p14:cNvContentPartPr/>
              <p14:nvPr/>
            </p14:nvContentPartPr>
            <p14:xfrm>
              <a:off x="2435520" y="1605760"/>
              <a:ext cx="224640" cy="536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40DD18-A555-4158-A37E-FF4D7F8C388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26880" y="1596760"/>
                <a:ext cx="24228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7FB0F86-1A67-4B4A-B3DE-1E0D22CD418C}"/>
                  </a:ext>
                </a:extLst>
              </p14:cNvPr>
              <p14:cNvContentPartPr/>
              <p14:nvPr/>
            </p14:nvContentPartPr>
            <p14:xfrm>
              <a:off x="4476000" y="1760560"/>
              <a:ext cx="315720" cy="318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7FB0F86-1A67-4B4A-B3DE-1E0D22CD418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467000" y="1751920"/>
                <a:ext cx="33336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0528DD3-27B7-4D68-ABAB-1747295E2742}"/>
                  </a:ext>
                </a:extLst>
              </p14:cNvPr>
              <p14:cNvContentPartPr/>
              <p14:nvPr/>
            </p14:nvContentPartPr>
            <p14:xfrm>
              <a:off x="5319480" y="1690720"/>
              <a:ext cx="586080" cy="441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0528DD3-27B7-4D68-ABAB-1747295E274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10840" y="1681720"/>
                <a:ext cx="60372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A185A5B-715C-4587-8F8A-CB50BA08FBD5}"/>
                  </a:ext>
                </a:extLst>
              </p14:cNvPr>
              <p14:cNvContentPartPr/>
              <p14:nvPr/>
            </p14:nvContentPartPr>
            <p14:xfrm>
              <a:off x="6774960" y="1711600"/>
              <a:ext cx="360720" cy="367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A185A5B-715C-4587-8F8A-CB50BA08FBD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65969" y="1702960"/>
                <a:ext cx="378342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E6D36E0-9B53-457D-AB45-78BAC168B9EB}"/>
                  </a:ext>
                </a:extLst>
              </p14:cNvPr>
              <p14:cNvContentPartPr/>
              <p14:nvPr/>
            </p14:nvContentPartPr>
            <p14:xfrm>
              <a:off x="6011400" y="1852720"/>
              <a:ext cx="653400" cy="434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E6D36E0-9B53-457D-AB45-78BAC168B9E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02395" y="1843720"/>
                <a:ext cx="67105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58B032A-B8E6-4180-8122-094C8ACB87F0}"/>
                  </a:ext>
                </a:extLst>
              </p14:cNvPr>
              <p14:cNvContentPartPr/>
              <p14:nvPr/>
            </p14:nvContentPartPr>
            <p14:xfrm>
              <a:off x="1638120" y="2407480"/>
              <a:ext cx="324360" cy="313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58B032A-B8E6-4180-8122-094C8ACB87F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629120" y="2398850"/>
                <a:ext cx="342000" cy="330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A5787FB-D9F7-4004-BDCD-40C725A99A4E}"/>
                  </a:ext>
                </a:extLst>
              </p14:cNvPr>
              <p14:cNvContentPartPr/>
              <p14:nvPr/>
            </p14:nvContentPartPr>
            <p14:xfrm>
              <a:off x="434640" y="2376160"/>
              <a:ext cx="1098000" cy="549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A5787FB-D9F7-4004-BDCD-40C725A99A4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25640" y="2367514"/>
                <a:ext cx="1115640" cy="566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8BC05E4-41CC-4831-8BF0-E6EBDB6D2EF1}"/>
                  </a:ext>
                </a:extLst>
              </p14:cNvPr>
              <p14:cNvContentPartPr/>
              <p14:nvPr/>
            </p14:nvContentPartPr>
            <p14:xfrm>
              <a:off x="2189640" y="2736160"/>
              <a:ext cx="64080" cy="105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8BC05E4-41CC-4831-8BF0-E6EBDB6D2EF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180640" y="2727520"/>
                <a:ext cx="817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7010611-B675-4189-9621-342672A13120}"/>
                  </a:ext>
                </a:extLst>
              </p14:cNvPr>
              <p14:cNvContentPartPr/>
              <p14:nvPr/>
            </p14:nvContentPartPr>
            <p14:xfrm>
              <a:off x="2540640" y="2363560"/>
              <a:ext cx="1838160" cy="546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7010611-B675-4189-9621-342672A1312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532000" y="2354920"/>
                <a:ext cx="185580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4204B02-4C84-47C1-97CB-A0146831757F}"/>
                  </a:ext>
                </a:extLst>
              </p14:cNvPr>
              <p14:cNvContentPartPr/>
              <p14:nvPr/>
            </p14:nvContentPartPr>
            <p14:xfrm>
              <a:off x="4711800" y="2504320"/>
              <a:ext cx="504000" cy="423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4204B02-4C84-47C1-97CB-A0146831757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702800" y="2495320"/>
                <a:ext cx="52164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68C9447-8210-47A7-BE9A-82786BDEEA10}"/>
                  </a:ext>
                </a:extLst>
              </p14:cNvPr>
              <p14:cNvContentPartPr/>
              <p14:nvPr/>
            </p14:nvContentPartPr>
            <p14:xfrm>
              <a:off x="5441520" y="2378680"/>
              <a:ext cx="427680" cy="3297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68C9447-8210-47A7-BE9A-82786BDEEA1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32528" y="2370040"/>
                <a:ext cx="445305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01526F1-25C1-4513-88CF-B548236BBD91}"/>
                  </a:ext>
                </a:extLst>
              </p14:cNvPr>
              <p14:cNvContentPartPr/>
              <p14:nvPr/>
            </p14:nvContentPartPr>
            <p14:xfrm>
              <a:off x="6210840" y="1758040"/>
              <a:ext cx="2681640" cy="1027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01526F1-25C1-4513-88CF-B548236BBD9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02200" y="1749400"/>
                <a:ext cx="2699280" cy="10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7193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B17DFB-716D-4A22-8407-BAF07A8AB10A}"/>
                  </a:ext>
                </a:extLst>
              </p14:cNvPr>
              <p14:cNvContentPartPr/>
              <p14:nvPr/>
            </p14:nvContentPartPr>
            <p14:xfrm>
              <a:off x="515640" y="248200"/>
              <a:ext cx="444960" cy="335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B17DFB-716D-4A22-8407-BAF07A8AB1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007" y="239560"/>
                <a:ext cx="462586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055634D-66DD-43D3-9BB8-8095634395B7}"/>
                  </a:ext>
                </a:extLst>
              </p14:cNvPr>
              <p14:cNvContentPartPr/>
              <p14:nvPr/>
            </p14:nvContentPartPr>
            <p14:xfrm>
              <a:off x="2907840" y="131560"/>
              <a:ext cx="868680" cy="438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055634D-66DD-43D3-9BB8-8095634395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9196" y="122920"/>
                <a:ext cx="886327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6795A8A-43FF-4E9D-8F38-025695DBD9B2}"/>
                  </a:ext>
                </a:extLst>
              </p14:cNvPr>
              <p14:cNvContentPartPr/>
              <p14:nvPr/>
            </p14:nvContentPartPr>
            <p14:xfrm>
              <a:off x="2088480" y="409120"/>
              <a:ext cx="560880" cy="155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6795A8A-43FF-4E9D-8F38-025695DBD9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9834" y="400480"/>
                <a:ext cx="578531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D46DB8-7467-4C03-9D23-0FA378BC3EDB}"/>
                  </a:ext>
                </a:extLst>
              </p14:cNvPr>
              <p14:cNvContentPartPr/>
              <p14:nvPr/>
            </p14:nvContentPartPr>
            <p14:xfrm>
              <a:off x="1176960" y="233800"/>
              <a:ext cx="606600" cy="55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D46DB8-7467-4C03-9D23-0FA378BC3E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7960" y="224800"/>
                <a:ext cx="62424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F099EE9-18E2-4722-831C-4B7E9D76ECCF}"/>
                  </a:ext>
                </a:extLst>
              </p14:cNvPr>
              <p14:cNvContentPartPr/>
              <p14:nvPr/>
            </p14:nvContentPartPr>
            <p14:xfrm>
              <a:off x="4409040" y="313360"/>
              <a:ext cx="338040" cy="28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F099EE9-18E2-4722-831C-4B7E9D76ECC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00050" y="304709"/>
                <a:ext cx="355661" cy="297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FEBEADC-4406-4F9B-AB34-32A184E6E793}"/>
                  </a:ext>
                </a:extLst>
              </p14:cNvPr>
              <p14:cNvContentPartPr/>
              <p14:nvPr/>
            </p14:nvContentPartPr>
            <p14:xfrm>
              <a:off x="4852560" y="329200"/>
              <a:ext cx="224280" cy="300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FEBEADC-4406-4F9B-AB34-32A184E6E7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43560" y="320570"/>
                <a:ext cx="241920" cy="318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A32F812-A8DD-4BD9-A7F3-D8B66D94D627}"/>
                  </a:ext>
                </a:extLst>
              </p14:cNvPr>
              <p14:cNvContentPartPr/>
              <p14:nvPr/>
            </p14:nvContentPartPr>
            <p14:xfrm>
              <a:off x="6474360" y="268360"/>
              <a:ext cx="140400" cy="535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A32F812-A8DD-4BD9-A7F3-D8B66D94D62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65720" y="259360"/>
                <a:ext cx="15804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3DEFE11-9906-442D-8702-B2C1122B9902}"/>
                  </a:ext>
                </a:extLst>
              </p14:cNvPr>
              <p14:cNvContentPartPr/>
              <p14:nvPr/>
            </p14:nvContentPartPr>
            <p14:xfrm>
              <a:off x="5811960" y="414160"/>
              <a:ext cx="344160" cy="245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3DEFE11-9906-442D-8702-B2C1122B990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03320" y="405160"/>
                <a:ext cx="3618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1569A87-A1E6-48E2-85F9-01C619165754}"/>
                  </a:ext>
                </a:extLst>
              </p14:cNvPr>
              <p14:cNvContentPartPr/>
              <p14:nvPr/>
            </p14:nvContentPartPr>
            <p14:xfrm>
              <a:off x="5228400" y="427480"/>
              <a:ext cx="495000" cy="197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1569A87-A1E6-48E2-85F9-01C61916575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19400" y="418480"/>
                <a:ext cx="5126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DDD21CB-F7F1-43DA-880A-DD87C75389FD}"/>
                  </a:ext>
                </a:extLst>
              </p14:cNvPr>
              <p14:cNvContentPartPr/>
              <p14:nvPr/>
            </p14:nvContentPartPr>
            <p14:xfrm>
              <a:off x="7007520" y="321280"/>
              <a:ext cx="281160" cy="287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DDD21CB-F7F1-43DA-880A-DD87C75389F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98880" y="312280"/>
                <a:ext cx="2988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427881C-C4B4-42F1-9727-3BA8FB347EF8}"/>
                  </a:ext>
                </a:extLst>
              </p14:cNvPr>
              <p14:cNvContentPartPr/>
              <p14:nvPr/>
            </p14:nvContentPartPr>
            <p14:xfrm>
              <a:off x="7398480" y="412720"/>
              <a:ext cx="876600" cy="472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427881C-C4B4-42F1-9727-3BA8FB347EF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89480" y="403720"/>
                <a:ext cx="89424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3631FD4-E60D-40FB-8BA4-644E5C4B7A47}"/>
                  </a:ext>
                </a:extLst>
              </p14:cNvPr>
              <p14:cNvContentPartPr/>
              <p14:nvPr/>
            </p14:nvContentPartPr>
            <p14:xfrm>
              <a:off x="408000" y="851920"/>
              <a:ext cx="3785400" cy="64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3631FD4-E60D-40FB-8BA4-644E5C4B7A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9359" y="842920"/>
                <a:ext cx="3803042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7D79D37-9C7D-4E71-9987-575F4EEB028B}"/>
                  </a:ext>
                </a:extLst>
              </p14:cNvPr>
              <p14:cNvContentPartPr/>
              <p14:nvPr/>
            </p14:nvContentPartPr>
            <p14:xfrm>
              <a:off x="4614240" y="1007080"/>
              <a:ext cx="1172880" cy="3006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7D79D37-9C7D-4E71-9987-575F4EEB028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05240" y="998080"/>
                <a:ext cx="119052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7174B95-03BD-4191-80E2-2A6F9AA735F1}"/>
                  </a:ext>
                </a:extLst>
              </p14:cNvPr>
              <p14:cNvContentPartPr/>
              <p14:nvPr/>
            </p14:nvContentPartPr>
            <p14:xfrm>
              <a:off x="6079080" y="1143160"/>
              <a:ext cx="213480" cy="2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7174B95-03BD-4191-80E2-2A6F9AA735F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70440" y="1134160"/>
                <a:ext cx="2311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BBAEB81-8B40-4620-B1AC-8DA7204DBC85}"/>
                  </a:ext>
                </a:extLst>
              </p14:cNvPr>
              <p14:cNvContentPartPr/>
              <p14:nvPr/>
            </p14:nvContentPartPr>
            <p14:xfrm>
              <a:off x="6102120" y="1226680"/>
              <a:ext cx="242280" cy="17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BBAEB81-8B40-4620-B1AC-8DA7204DBC8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93480" y="1217680"/>
                <a:ext cx="2599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EE5433D-0183-42A3-A92D-7995F6219FA3}"/>
                  </a:ext>
                </a:extLst>
              </p14:cNvPr>
              <p14:cNvContentPartPr/>
              <p14:nvPr/>
            </p14:nvContentPartPr>
            <p14:xfrm>
              <a:off x="6222000" y="1055680"/>
              <a:ext cx="211320" cy="2862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EE5433D-0183-42A3-A92D-7995F6219FA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13360" y="1047040"/>
                <a:ext cx="2289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7F3E72A-FA18-408F-9BD7-35063ACD1FFA}"/>
                  </a:ext>
                </a:extLst>
              </p14:cNvPr>
              <p14:cNvContentPartPr/>
              <p14:nvPr/>
            </p14:nvContentPartPr>
            <p14:xfrm>
              <a:off x="6982320" y="1140280"/>
              <a:ext cx="149760" cy="12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7F3E72A-FA18-408F-9BD7-35063ACD1FF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73320" y="1131640"/>
                <a:ext cx="167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DE04CE0-94D7-4E06-828A-4272565E611E}"/>
                  </a:ext>
                </a:extLst>
              </p14:cNvPr>
              <p14:cNvContentPartPr/>
              <p14:nvPr/>
            </p14:nvContentPartPr>
            <p14:xfrm>
              <a:off x="7001400" y="1218760"/>
              <a:ext cx="116280" cy="26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DE04CE0-94D7-4E06-828A-4272565E611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92760" y="1209760"/>
                <a:ext cx="1339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21D3547-AAD5-473C-A88D-D3DA1E124DD0}"/>
                  </a:ext>
                </a:extLst>
              </p14:cNvPr>
              <p14:cNvContentPartPr/>
              <p14:nvPr/>
            </p14:nvContentPartPr>
            <p14:xfrm>
              <a:off x="6664800" y="1039480"/>
              <a:ext cx="204120" cy="253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21D3547-AAD5-473C-A88D-D3DA1E124DD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56160" y="1030828"/>
                <a:ext cx="221760" cy="271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B0D996B-5549-4702-BBAB-37E94DDFD329}"/>
                  </a:ext>
                </a:extLst>
              </p14:cNvPr>
              <p14:cNvContentPartPr/>
              <p14:nvPr/>
            </p14:nvContentPartPr>
            <p14:xfrm>
              <a:off x="7240800" y="1092760"/>
              <a:ext cx="256680" cy="237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B0D996B-5549-4702-BBAB-37E94DDFD32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31800" y="1083774"/>
                <a:ext cx="274320" cy="254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9A2EC68-FEEF-4716-9822-A12475E5BAB2}"/>
                  </a:ext>
                </a:extLst>
              </p14:cNvPr>
              <p14:cNvContentPartPr/>
              <p14:nvPr/>
            </p14:nvContentPartPr>
            <p14:xfrm>
              <a:off x="7873680" y="960280"/>
              <a:ext cx="922680" cy="49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9A2EC68-FEEF-4716-9822-A12475E5BAB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64684" y="951287"/>
                <a:ext cx="940313" cy="513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3673CD6-5A91-4465-A77F-FCFAE02AE228}"/>
                  </a:ext>
                </a:extLst>
              </p14:cNvPr>
              <p14:cNvContentPartPr/>
              <p14:nvPr/>
            </p14:nvContentPartPr>
            <p14:xfrm>
              <a:off x="464520" y="1714480"/>
              <a:ext cx="298440" cy="362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3673CD6-5A91-4465-A77F-FCFAE02AE22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5520" y="1705480"/>
                <a:ext cx="31608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BD388-E6CC-4354-ADBD-43A1B70DD5AD}"/>
                  </a:ext>
                </a:extLst>
              </p14:cNvPr>
              <p14:cNvContentPartPr/>
              <p14:nvPr/>
            </p14:nvContentPartPr>
            <p14:xfrm>
              <a:off x="1127280" y="1785760"/>
              <a:ext cx="195480" cy="248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BD388-E6CC-4354-ADBD-43A1B70DD5A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18640" y="1777120"/>
                <a:ext cx="21312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17B7600-0FE4-4AC9-A58A-C2D1AD3CFD66}"/>
                  </a:ext>
                </a:extLst>
              </p14:cNvPr>
              <p14:cNvContentPartPr/>
              <p14:nvPr/>
            </p14:nvContentPartPr>
            <p14:xfrm>
              <a:off x="1058160" y="1985920"/>
              <a:ext cx="160200" cy="143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17B7600-0FE4-4AC9-A58A-C2D1AD3CFD6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49520" y="1977280"/>
                <a:ext cx="177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EA560F9-6AD8-4EBD-8CAD-474F8A5A0823}"/>
                  </a:ext>
                </a:extLst>
              </p14:cNvPr>
              <p14:cNvContentPartPr/>
              <p14:nvPr/>
            </p14:nvContentPartPr>
            <p14:xfrm>
              <a:off x="1747560" y="1852000"/>
              <a:ext cx="236160" cy="239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EA560F9-6AD8-4EBD-8CAD-474F8A5A082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38560" y="1843360"/>
                <a:ext cx="2538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FA5E4BC-DA4A-4F2D-B2DE-96388C3CACC7}"/>
                  </a:ext>
                </a:extLst>
              </p14:cNvPr>
              <p14:cNvContentPartPr/>
              <p14:nvPr/>
            </p14:nvContentPartPr>
            <p14:xfrm>
              <a:off x="1427160" y="1749040"/>
              <a:ext cx="224640" cy="314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FA5E4BC-DA4A-4F2D-B2DE-96388C3CACC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18506" y="1740040"/>
                <a:ext cx="242308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3AEAE5-0F39-45E2-96B9-8A7F109C40A4}"/>
                  </a:ext>
                </a:extLst>
              </p14:cNvPr>
              <p14:cNvContentPartPr/>
              <p14:nvPr/>
            </p14:nvContentPartPr>
            <p14:xfrm>
              <a:off x="3109440" y="1695760"/>
              <a:ext cx="1046880" cy="588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3AEAE5-0F39-45E2-96B9-8A7F109C40A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100440" y="1686754"/>
                <a:ext cx="1064520" cy="605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40DD18-A555-4158-A37E-FF4D7F8C3888}"/>
                  </a:ext>
                </a:extLst>
              </p14:cNvPr>
              <p14:cNvContentPartPr/>
              <p14:nvPr/>
            </p14:nvContentPartPr>
            <p14:xfrm>
              <a:off x="2435520" y="1605760"/>
              <a:ext cx="224640" cy="536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40DD18-A555-4158-A37E-FF4D7F8C388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26880" y="1596760"/>
                <a:ext cx="24228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7FB0F86-1A67-4B4A-B3DE-1E0D22CD418C}"/>
                  </a:ext>
                </a:extLst>
              </p14:cNvPr>
              <p14:cNvContentPartPr/>
              <p14:nvPr/>
            </p14:nvContentPartPr>
            <p14:xfrm>
              <a:off x="4476000" y="1760560"/>
              <a:ext cx="315720" cy="318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7FB0F86-1A67-4B4A-B3DE-1E0D22CD418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467000" y="1751920"/>
                <a:ext cx="33336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0528DD3-27B7-4D68-ABAB-1747295E2742}"/>
                  </a:ext>
                </a:extLst>
              </p14:cNvPr>
              <p14:cNvContentPartPr/>
              <p14:nvPr/>
            </p14:nvContentPartPr>
            <p14:xfrm>
              <a:off x="5319480" y="1690720"/>
              <a:ext cx="586080" cy="441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0528DD3-27B7-4D68-ABAB-1747295E274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10840" y="1681720"/>
                <a:ext cx="60372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A185A5B-715C-4587-8F8A-CB50BA08FBD5}"/>
                  </a:ext>
                </a:extLst>
              </p14:cNvPr>
              <p14:cNvContentPartPr/>
              <p14:nvPr/>
            </p14:nvContentPartPr>
            <p14:xfrm>
              <a:off x="6774960" y="1711600"/>
              <a:ext cx="360720" cy="367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A185A5B-715C-4587-8F8A-CB50BA08FBD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65969" y="1702960"/>
                <a:ext cx="378342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E6D36E0-9B53-457D-AB45-78BAC168B9EB}"/>
                  </a:ext>
                </a:extLst>
              </p14:cNvPr>
              <p14:cNvContentPartPr/>
              <p14:nvPr/>
            </p14:nvContentPartPr>
            <p14:xfrm>
              <a:off x="6011400" y="1852720"/>
              <a:ext cx="653400" cy="434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E6D36E0-9B53-457D-AB45-78BAC168B9E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02395" y="1843720"/>
                <a:ext cx="67105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58B032A-B8E6-4180-8122-094C8ACB87F0}"/>
                  </a:ext>
                </a:extLst>
              </p14:cNvPr>
              <p14:cNvContentPartPr/>
              <p14:nvPr/>
            </p14:nvContentPartPr>
            <p14:xfrm>
              <a:off x="1638120" y="2407480"/>
              <a:ext cx="324360" cy="313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58B032A-B8E6-4180-8122-094C8ACB87F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629120" y="2398850"/>
                <a:ext cx="342000" cy="330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A5787FB-D9F7-4004-BDCD-40C725A99A4E}"/>
                  </a:ext>
                </a:extLst>
              </p14:cNvPr>
              <p14:cNvContentPartPr/>
              <p14:nvPr/>
            </p14:nvContentPartPr>
            <p14:xfrm>
              <a:off x="434640" y="2376160"/>
              <a:ext cx="1098000" cy="549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A5787FB-D9F7-4004-BDCD-40C725A99A4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25640" y="2367514"/>
                <a:ext cx="1115640" cy="566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8BC05E4-41CC-4831-8BF0-E6EBDB6D2EF1}"/>
                  </a:ext>
                </a:extLst>
              </p14:cNvPr>
              <p14:cNvContentPartPr/>
              <p14:nvPr/>
            </p14:nvContentPartPr>
            <p14:xfrm>
              <a:off x="2189640" y="2736160"/>
              <a:ext cx="64080" cy="105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8BC05E4-41CC-4831-8BF0-E6EBDB6D2EF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180640" y="2727520"/>
                <a:ext cx="817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7010611-B675-4189-9621-342672A13120}"/>
                  </a:ext>
                </a:extLst>
              </p14:cNvPr>
              <p14:cNvContentPartPr/>
              <p14:nvPr/>
            </p14:nvContentPartPr>
            <p14:xfrm>
              <a:off x="2540640" y="2363560"/>
              <a:ext cx="1838160" cy="546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7010611-B675-4189-9621-342672A1312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532000" y="2354920"/>
                <a:ext cx="185580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4204B02-4C84-47C1-97CB-A0146831757F}"/>
                  </a:ext>
                </a:extLst>
              </p14:cNvPr>
              <p14:cNvContentPartPr/>
              <p14:nvPr/>
            </p14:nvContentPartPr>
            <p14:xfrm>
              <a:off x="4711800" y="2504320"/>
              <a:ext cx="504000" cy="423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4204B02-4C84-47C1-97CB-A0146831757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702800" y="2495320"/>
                <a:ext cx="52164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68C9447-8210-47A7-BE9A-82786BDEEA10}"/>
                  </a:ext>
                </a:extLst>
              </p14:cNvPr>
              <p14:cNvContentPartPr/>
              <p14:nvPr/>
            </p14:nvContentPartPr>
            <p14:xfrm>
              <a:off x="5441520" y="2378680"/>
              <a:ext cx="427680" cy="3297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68C9447-8210-47A7-BE9A-82786BDEEA1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32528" y="2370040"/>
                <a:ext cx="445305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01526F1-25C1-4513-88CF-B548236BBD91}"/>
                  </a:ext>
                </a:extLst>
              </p14:cNvPr>
              <p14:cNvContentPartPr/>
              <p14:nvPr/>
            </p14:nvContentPartPr>
            <p14:xfrm>
              <a:off x="6210840" y="1758040"/>
              <a:ext cx="2681640" cy="1027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01526F1-25C1-4513-88CF-B548236BBD9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02200" y="1749400"/>
                <a:ext cx="2699280" cy="10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43CCF1D-68EF-463E-9021-B5D4B87ECB0F}"/>
                  </a:ext>
                </a:extLst>
              </p14:cNvPr>
              <p14:cNvContentPartPr/>
              <p14:nvPr/>
            </p14:nvContentPartPr>
            <p14:xfrm>
              <a:off x="8411520" y="3340600"/>
              <a:ext cx="484920" cy="1857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43CCF1D-68EF-463E-9021-B5D4B87ECB0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02520" y="3331960"/>
                <a:ext cx="5025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9EABCB12-5C00-4E09-8538-14999BEAC482}"/>
                  </a:ext>
                </a:extLst>
              </p14:cNvPr>
              <p14:cNvContentPartPr/>
              <p14:nvPr/>
            </p14:nvContentPartPr>
            <p14:xfrm>
              <a:off x="302160" y="3081760"/>
              <a:ext cx="8003880" cy="15037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9EABCB12-5C00-4E09-8538-14999BEAC48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3160" y="3073118"/>
                <a:ext cx="8021520" cy="152136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131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B17DFB-716D-4A22-8407-BAF07A8AB10A}"/>
                  </a:ext>
                </a:extLst>
              </p14:cNvPr>
              <p14:cNvContentPartPr/>
              <p14:nvPr/>
            </p14:nvContentPartPr>
            <p14:xfrm>
              <a:off x="515640" y="248200"/>
              <a:ext cx="444960" cy="335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B17DFB-716D-4A22-8407-BAF07A8AB1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007" y="239560"/>
                <a:ext cx="462586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055634D-66DD-43D3-9BB8-8095634395B7}"/>
                  </a:ext>
                </a:extLst>
              </p14:cNvPr>
              <p14:cNvContentPartPr/>
              <p14:nvPr/>
            </p14:nvContentPartPr>
            <p14:xfrm>
              <a:off x="2907840" y="131560"/>
              <a:ext cx="868680" cy="438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055634D-66DD-43D3-9BB8-8095634395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9196" y="122920"/>
                <a:ext cx="886327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6795A8A-43FF-4E9D-8F38-025695DBD9B2}"/>
                  </a:ext>
                </a:extLst>
              </p14:cNvPr>
              <p14:cNvContentPartPr/>
              <p14:nvPr/>
            </p14:nvContentPartPr>
            <p14:xfrm>
              <a:off x="2088480" y="409120"/>
              <a:ext cx="560880" cy="155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6795A8A-43FF-4E9D-8F38-025695DBD9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9834" y="400480"/>
                <a:ext cx="578531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D46DB8-7467-4C03-9D23-0FA378BC3EDB}"/>
                  </a:ext>
                </a:extLst>
              </p14:cNvPr>
              <p14:cNvContentPartPr/>
              <p14:nvPr/>
            </p14:nvContentPartPr>
            <p14:xfrm>
              <a:off x="1176960" y="233800"/>
              <a:ext cx="606600" cy="55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D46DB8-7467-4C03-9D23-0FA378BC3E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7960" y="224800"/>
                <a:ext cx="62424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F099EE9-18E2-4722-831C-4B7E9D76ECCF}"/>
                  </a:ext>
                </a:extLst>
              </p14:cNvPr>
              <p14:cNvContentPartPr/>
              <p14:nvPr/>
            </p14:nvContentPartPr>
            <p14:xfrm>
              <a:off x="4409040" y="313360"/>
              <a:ext cx="338040" cy="28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F099EE9-18E2-4722-831C-4B7E9D76ECC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00050" y="304709"/>
                <a:ext cx="355661" cy="297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FEBEADC-4406-4F9B-AB34-32A184E6E793}"/>
                  </a:ext>
                </a:extLst>
              </p14:cNvPr>
              <p14:cNvContentPartPr/>
              <p14:nvPr/>
            </p14:nvContentPartPr>
            <p14:xfrm>
              <a:off x="4852560" y="329200"/>
              <a:ext cx="224280" cy="300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FEBEADC-4406-4F9B-AB34-32A184E6E7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43560" y="320570"/>
                <a:ext cx="241920" cy="318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A32F812-A8DD-4BD9-A7F3-D8B66D94D627}"/>
                  </a:ext>
                </a:extLst>
              </p14:cNvPr>
              <p14:cNvContentPartPr/>
              <p14:nvPr/>
            </p14:nvContentPartPr>
            <p14:xfrm>
              <a:off x="6474360" y="268360"/>
              <a:ext cx="140400" cy="535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A32F812-A8DD-4BD9-A7F3-D8B66D94D62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65720" y="259360"/>
                <a:ext cx="15804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3DEFE11-9906-442D-8702-B2C1122B9902}"/>
                  </a:ext>
                </a:extLst>
              </p14:cNvPr>
              <p14:cNvContentPartPr/>
              <p14:nvPr/>
            </p14:nvContentPartPr>
            <p14:xfrm>
              <a:off x="5811960" y="414160"/>
              <a:ext cx="344160" cy="245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3DEFE11-9906-442D-8702-B2C1122B990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03320" y="405160"/>
                <a:ext cx="3618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1569A87-A1E6-48E2-85F9-01C619165754}"/>
                  </a:ext>
                </a:extLst>
              </p14:cNvPr>
              <p14:cNvContentPartPr/>
              <p14:nvPr/>
            </p14:nvContentPartPr>
            <p14:xfrm>
              <a:off x="5228400" y="427480"/>
              <a:ext cx="495000" cy="197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1569A87-A1E6-48E2-85F9-01C61916575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19400" y="418480"/>
                <a:ext cx="5126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DDD21CB-F7F1-43DA-880A-DD87C75389FD}"/>
                  </a:ext>
                </a:extLst>
              </p14:cNvPr>
              <p14:cNvContentPartPr/>
              <p14:nvPr/>
            </p14:nvContentPartPr>
            <p14:xfrm>
              <a:off x="7007520" y="321280"/>
              <a:ext cx="281160" cy="287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DDD21CB-F7F1-43DA-880A-DD87C75389F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98880" y="312280"/>
                <a:ext cx="2988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427881C-C4B4-42F1-9727-3BA8FB347EF8}"/>
                  </a:ext>
                </a:extLst>
              </p14:cNvPr>
              <p14:cNvContentPartPr/>
              <p14:nvPr/>
            </p14:nvContentPartPr>
            <p14:xfrm>
              <a:off x="7398480" y="412720"/>
              <a:ext cx="876600" cy="472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427881C-C4B4-42F1-9727-3BA8FB347EF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89480" y="403720"/>
                <a:ext cx="89424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3631FD4-E60D-40FB-8BA4-644E5C4B7A47}"/>
                  </a:ext>
                </a:extLst>
              </p14:cNvPr>
              <p14:cNvContentPartPr/>
              <p14:nvPr/>
            </p14:nvContentPartPr>
            <p14:xfrm>
              <a:off x="408000" y="851920"/>
              <a:ext cx="3785400" cy="64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3631FD4-E60D-40FB-8BA4-644E5C4B7A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9359" y="842920"/>
                <a:ext cx="3803042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7D79D37-9C7D-4E71-9987-575F4EEB028B}"/>
                  </a:ext>
                </a:extLst>
              </p14:cNvPr>
              <p14:cNvContentPartPr/>
              <p14:nvPr/>
            </p14:nvContentPartPr>
            <p14:xfrm>
              <a:off x="4614240" y="1007080"/>
              <a:ext cx="1172880" cy="3006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7D79D37-9C7D-4E71-9987-575F4EEB028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05240" y="998080"/>
                <a:ext cx="119052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7174B95-03BD-4191-80E2-2A6F9AA735F1}"/>
                  </a:ext>
                </a:extLst>
              </p14:cNvPr>
              <p14:cNvContentPartPr/>
              <p14:nvPr/>
            </p14:nvContentPartPr>
            <p14:xfrm>
              <a:off x="6079080" y="1143160"/>
              <a:ext cx="213480" cy="2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7174B95-03BD-4191-80E2-2A6F9AA735F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70440" y="1134160"/>
                <a:ext cx="2311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BBAEB81-8B40-4620-B1AC-8DA7204DBC85}"/>
                  </a:ext>
                </a:extLst>
              </p14:cNvPr>
              <p14:cNvContentPartPr/>
              <p14:nvPr/>
            </p14:nvContentPartPr>
            <p14:xfrm>
              <a:off x="6102120" y="1226680"/>
              <a:ext cx="242280" cy="17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BBAEB81-8B40-4620-B1AC-8DA7204DBC8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93480" y="1217680"/>
                <a:ext cx="2599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EE5433D-0183-42A3-A92D-7995F6219FA3}"/>
                  </a:ext>
                </a:extLst>
              </p14:cNvPr>
              <p14:cNvContentPartPr/>
              <p14:nvPr/>
            </p14:nvContentPartPr>
            <p14:xfrm>
              <a:off x="6222000" y="1055680"/>
              <a:ext cx="211320" cy="2862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EE5433D-0183-42A3-A92D-7995F6219FA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13360" y="1047040"/>
                <a:ext cx="2289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7F3E72A-FA18-408F-9BD7-35063ACD1FFA}"/>
                  </a:ext>
                </a:extLst>
              </p14:cNvPr>
              <p14:cNvContentPartPr/>
              <p14:nvPr/>
            </p14:nvContentPartPr>
            <p14:xfrm>
              <a:off x="6982320" y="1140280"/>
              <a:ext cx="149760" cy="12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7F3E72A-FA18-408F-9BD7-35063ACD1FF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73320" y="1131640"/>
                <a:ext cx="167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DE04CE0-94D7-4E06-828A-4272565E611E}"/>
                  </a:ext>
                </a:extLst>
              </p14:cNvPr>
              <p14:cNvContentPartPr/>
              <p14:nvPr/>
            </p14:nvContentPartPr>
            <p14:xfrm>
              <a:off x="7001400" y="1218760"/>
              <a:ext cx="116280" cy="26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DE04CE0-94D7-4E06-828A-4272565E611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92760" y="1209760"/>
                <a:ext cx="1339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21D3547-AAD5-473C-A88D-D3DA1E124DD0}"/>
                  </a:ext>
                </a:extLst>
              </p14:cNvPr>
              <p14:cNvContentPartPr/>
              <p14:nvPr/>
            </p14:nvContentPartPr>
            <p14:xfrm>
              <a:off x="6664800" y="1039480"/>
              <a:ext cx="204120" cy="253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21D3547-AAD5-473C-A88D-D3DA1E124DD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56160" y="1030828"/>
                <a:ext cx="221760" cy="271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B0D996B-5549-4702-BBAB-37E94DDFD329}"/>
                  </a:ext>
                </a:extLst>
              </p14:cNvPr>
              <p14:cNvContentPartPr/>
              <p14:nvPr/>
            </p14:nvContentPartPr>
            <p14:xfrm>
              <a:off x="7240800" y="1092760"/>
              <a:ext cx="256680" cy="237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B0D996B-5549-4702-BBAB-37E94DDFD32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31800" y="1083774"/>
                <a:ext cx="274320" cy="254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9A2EC68-FEEF-4716-9822-A12475E5BAB2}"/>
                  </a:ext>
                </a:extLst>
              </p14:cNvPr>
              <p14:cNvContentPartPr/>
              <p14:nvPr/>
            </p14:nvContentPartPr>
            <p14:xfrm>
              <a:off x="7873680" y="960280"/>
              <a:ext cx="922680" cy="49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9A2EC68-FEEF-4716-9822-A12475E5BAB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64684" y="951287"/>
                <a:ext cx="940313" cy="513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3673CD6-5A91-4465-A77F-FCFAE02AE228}"/>
                  </a:ext>
                </a:extLst>
              </p14:cNvPr>
              <p14:cNvContentPartPr/>
              <p14:nvPr/>
            </p14:nvContentPartPr>
            <p14:xfrm>
              <a:off x="464520" y="1714480"/>
              <a:ext cx="298440" cy="362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3673CD6-5A91-4465-A77F-FCFAE02AE22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5520" y="1705480"/>
                <a:ext cx="31608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BD388-E6CC-4354-ADBD-43A1B70DD5AD}"/>
                  </a:ext>
                </a:extLst>
              </p14:cNvPr>
              <p14:cNvContentPartPr/>
              <p14:nvPr/>
            </p14:nvContentPartPr>
            <p14:xfrm>
              <a:off x="1127280" y="1785760"/>
              <a:ext cx="195480" cy="248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BD388-E6CC-4354-ADBD-43A1B70DD5A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18640" y="1777120"/>
                <a:ext cx="21312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17B7600-0FE4-4AC9-A58A-C2D1AD3CFD66}"/>
                  </a:ext>
                </a:extLst>
              </p14:cNvPr>
              <p14:cNvContentPartPr/>
              <p14:nvPr/>
            </p14:nvContentPartPr>
            <p14:xfrm>
              <a:off x="1058160" y="1985920"/>
              <a:ext cx="160200" cy="143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17B7600-0FE4-4AC9-A58A-C2D1AD3CFD6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49520" y="1977280"/>
                <a:ext cx="177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EA560F9-6AD8-4EBD-8CAD-474F8A5A0823}"/>
                  </a:ext>
                </a:extLst>
              </p14:cNvPr>
              <p14:cNvContentPartPr/>
              <p14:nvPr/>
            </p14:nvContentPartPr>
            <p14:xfrm>
              <a:off x="1747560" y="1852000"/>
              <a:ext cx="236160" cy="239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EA560F9-6AD8-4EBD-8CAD-474F8A5A082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38560" y="1843360"/>
                <a:ext cx="2538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FA5E4BC-DA4A-4F2D-B2DE-96388C3CACC7}"/>
                  </a:ext>
                </a:extLst>
              </p14:cNvPr>
              <p14:cNvContentPartPr/>
              <p14:nvPr/>
            </p14:nvContentPartPr>
            <p14:xfrm>
              <a:off x="1427160" y="1749040"/>
              <a:ext cx="224640" cy="314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FA5E4BC-DA4A-4F2D-B2DE-96388C3CACC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18506" y="1740040"/>
                <a:ext cx="242308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3AEAE5-0F39-45E2-96B9-8A7F109C40A4}"/>
                  </a:ext>
                </a:extLst>
              </p14:cNvPr>
              <p14:cNvContentPartPr/>
              <p14:nvPr/>
            </p14:nvContentPartPr>
            <p14:xfrm>
              <a:off x="3109440" y="1695760"/>
              <a:ext cx="1046880" cy="588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3AEAE5-0F39-45E2-96B9-8A7F109C40A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100440" y="1686754"/>
                <a:ext cx="1064520" cy="605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40DD18-A555-4158-A37E-FF4D7F8C3888}"/>
                  </a:ext>
                </a:extLst>
              </p14:cNvPr>
              <p14:cNvContentPartPr/>
              <p14:nvPr/>
            </p14:nvContentPartPr>
            <p14:xfrm>
              <a:off x="2435520" y="1605760"/>
              <a:ext cx="224640" cy="536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40DD18-A555-4158-A37E-FF4D7F8C388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26880" y="1596760"/>
                <a:ext cx="24228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7FB0F86-1A67-4B4A-B3DE-1E0D22CD418C}"/>
                  </a:ext>
                </a:extLst>
              </p14:cNvPr>
              <p14:cNvContentPartPr/>
              <p14:nvPr/>
            </p14:nvContentPartPr>
            <p14:xfrm>
              <a:off x="4476000" y="1760560"/>
              <a:ext cx="315720" cy="318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7FB0F86-1A67-4B4A-B3DE-1E0D22CD418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467000" y="1751920"/>
                <a:ext cx="33336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0528DD3-27B7-4D68-ABAB-1747295E2742}"/>
                  </a:ext>
                </a:extLst>
              </p14:cNvPr>
              <p14:cNvContentPartPr/>
              <p14:nvPr/>
            </p14:nvContentPartPr>
            <p14:xfrm>
              <a:off x="5319480" y="1690720"/>
              <a:ext cx="586080" cy="441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0528DD3-27B7-4D68-ABAB-1747295E274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10840" y="1681720"/>
                <a:ext cx="60372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A185A5B-715C-4587-8F8A-CB50BA08FBD5}"/>
                  </a:ext>
                </a:extLst>
              </p14:cNvPr>
              <p14:cNvContentPartPr/>
              <p14:nvPr/>
            </p14:nvContentPartPr>
            <p14:xfrm>
              <a:off x="6774960" y="1711600"/>
              <a:ext cx="360720" cy="367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A185A5B-715C-4587-8F8A-CB50BA08FBD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65969" y="1702960"/>
                <a:ext cx="378342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E6D36E0-9B53-457D-AB45-78BAC168B9EB}"/>
                  </a:ext>
                </a:extLst>
              </p14:cNvPr>
              <p14:cNvContentPartPr/>
              <p14:nvPr/>
            </p14:nvContentPartPr>
            <p14:xfrm>
              <a:off x="6011400" y="1852720"/>
              <a:ext cx="653400" cy="434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E6D36E0-9B53-457D-AB45-78BAC168B9E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02395" y="1843720"/>
                <a:ext cx="67105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58B032A-B8E6-4180-8122-094C8ACB87F0}"/>
                  </a:ext>
                </a:extLst>
              </p14:cNvPr>
              <p14:cNvContentPartPr/>
              <p14:nvPr/>
            </p14:nvContentPartPr>
            <p14:xfrm>
              <a:off x="1638120" y="2407480"/>
              <a:ext cx="324360" cy="313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58B032A-B8E6-4180-8122-094C8ACB87F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629120" y="2398850"/>
                <a:ext cx="342000" cy="330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A5787FB-D9F7-4004-BDCD-40C725A99A4E}"/>
                  </a:ext>
                </a:extLst>
              </p14:cNvPr>
              <p14:cNvContentPartPr/>
              <p14:nvPr/>
            </p14:nvContentPartPr>
            <p14:xfrm>
              <a:off x="434640" y="2376160"/>
              <a:ext cx="1098000" cy="549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A5787FB-D9F7-4004-BDCD-40C725A99A4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25640" y="2367514"/>
                <a:ext cx="1115640" cy="566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8BC05E4-41CC-4831-8BF0-E6EBDB6D2EF1}"/>
                  </a:ext>
                </a:extLst>
              </p14:cNvPr>
              <p14:cNvContentPartPr/>
              <p14:nvPr/>
            </p14:nvContentPartPr>
            <p14:xfrm>
              <a:off x="2189640" y="2736160"/>
              <a:ext cx="64080" cy="105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8BC05E4-41CC-4831-8BF0-E6EBDB6D2EF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180640" y="2727520"/>
                <a:ext cx="817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7010611-B675-4189-9621-342672A13120}"/>
                  </a:ext>
                </a:extLst>
              </p14:cNvPr>
              <p14:cNvContentPartPr/>
              <p14:nvPr/>
            </p14:nvContentPartPr>
            <p14:xfrm>
              <a:off x="2540640" y="2363560"/>
              <a:ext cx="1838160" cy="546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7010611-B675-4189-9621-342672A1312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532000" y="2354920"/>
                <a:ext cx="185580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4204B02-4C84-47C1-97CB-A0146831757F}"/>
                  </a:ext>
                </a:extLst>
              </p14:cNvPr>
              <p14:cNvContentPartPr/>
              <p14:nvPr/>
            </p14:nvContentPartPr>
            <p14:xfrm>
              <a:off x="4711800" y="2504320"/>
              <a:ext cx="504000" cy="423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4204B02-4C84-47C1-97CB-A0146831757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702800" y="2495320"/>
                <a:ext cx="52164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68C9447-8210-47A7-BE9A-82786BDEEA10}"/>
                  </a:ext>
                </a:extLst>
              </p14:cNvPr>
              <p14:cNvContentPartPr/>
              <p14:nvPr/>
            </p14:nvContentPartPr>
            <p14:xfrm>
              <a:off x="5441520" y="2378680"/>
              <a:ext cx="427680" cy="3297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68C9447-8210-47A7-BE9A-82786BDEEA1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32528" y="2370040"/>
                <a:ext cx="445305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01526F1-25C1-4513-88CF-B548236BBD91}"/>
                  </a:ext>
                </a:extLst>
              </p14:cNvPr>
              <p14:cNvContentPartPr/>
              <p14:nvPr/>
            </p14:nvContentPartPr>
            <p14:xfrm>
              <a:off x="6210840" y="1758040"/>
              <a:ext cx="2681640" cy="1027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01526F1-25C1-4513-88CF-B548236BBD9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02200" y="1749400"/>
                <a:ext cx="2699280" cy="10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43CCF1D-68EF-463E-9021-B5D4B87ECB0F}"/>
                  </a:ext>
                </a:extLst>
              </p14:cNvPr>
              <p14:cNvContentPartPr/>
              <p14:nvPr/>
            </p14:nvContentPartPr>
            <p14:xfrm>
              <a:off x="8411520" y="3340600"/>
              <a:ext cx="484920" cy="1857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43CCF1D-68EF-463E-9021-B5D4B87ECB0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02520" y="3331960"/>
                <a:ext cx="5025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9EABCB12-5C00-4E09-8538-14999BEAC482}"/>
                  </a:ext>
                </a:extLst>
              </p14:cNvPr>
              <p14:cNvContentPartPr/>
              <p14:nvPr/>
            </p14:nvContentPartPr>
            <p14:xfrm>
              <a:off x="302160" y="3081760"/>
              <a:ext cx="8003880" cy="15037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9EABCB12-5C00-4E09-8538-14999BEAC48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3160" y="3073118"/>
                <a:ext cx="8021520" cy="1521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83BBBB2-BB70-4DAB-94FF-05639D300482}"/>
                  </a:ext>
                </a:extLst>
              </p14:cNvPr>
              <p14:cNvContentPartPr/>
              <p14:nvPr/>
            </p14:nvContentPartPr>
            <p14:xfrm>
              <a:off x="548040" y="4502320"/>
              <a:ext cx="3264840" cy="5788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83BBBB2-BB70-4DAB-94FF-05639D30048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9040" y="4493680"/>
                <a:ext cx="3282480" cy="59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1380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B17DFB-716D-4A22-8407-BAF07A8AB10A}"/>
                  </a:ext>
                </a:extLst>
              </p14:cNvPr>
              <p14:cNvContentPartPr/>
              <p14:nvPr/>
            </p14:nvContentPartPr>
            <p14:xfrm>
              <a:off x="515640" y="248200"/>
              <a:ext cx="444960" cy="335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B17DFB-716D-4A22-8407-BAF07A8AB1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007" y="239560"/>
                <a:ext cx="462586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055634D-66DD-43D3-9BB8-8095634395B7}"/>
                  </a:ext>
                </a:extLst>
              </p14:cNvPr>
              <p14:cNvContentPartPr/>
              <p14:nvPr/>
            </p14:nvContentPartPr>
            <p14:xfrm>
              <a:off x="2907840" y="131560"/>
              <a:ext cx="868680" cy="438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055634D-66DD-43D3-9BB8-8095634395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9196" y="122920"/>
                <a:ext cx="886327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6795A8A-43FF-4E9D-8F38-025695DBD9B2}"/>
                  </a:ext>
                </a:extLst>
              </p14:cNvPr>
              <p14:cNvContentPartPr/>
              <p14:nvPr/>
            </p14:nvContentPartPr>
            <p14:xfrm>
              <a:off x="2088480" y="409120"/>
              <a:ext cx="560880" cy="155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6795A8A-43FF-4E9D-8F38-025695DBD9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9834" y="400480"/>
                <a:ext cx="578531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D46DB8-7467-4C03-9D23-0FA378BC3EDB}"/>
                  </a:ext>
                </a:extLst>
              </p14:cNvPr>
              <p14:cNvContentPartPr/>
              <p14:nvPr/>
            </p14:nvContentPartPr>
            <p14:xfrm>
              <a:off x="1176960" y="233800"/>
              <a:ext cx="606600" cy="55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D46DB8-7467-4C03-9D23-0FA378BC3E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7960" y="224800"/>
                <a:ext cx="62424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F099EE9-18E2-4722-831C-4B7E9D76ECCF}"/>
                  </a:ext>
                </a:extLst>
              </p14:cNvPr>
              <p14:cNvContentPartPr/>
              <p14:nvPr/>
            </p14:nvContentPartPr>
            <p14:xfrm>
              <a:off x="4409040" y="313360"/>
              <a:ext cx="338040" cy="28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F099EE9-18E2-4722-831C-4B7E9D76ECC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00050" y="304709"/>
                <a:ext cx="355661" cy="297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FEBEADC-4406-4F9B-AB34-32A184E6E793}"/>
                  </a:ext>
                </a:extLst>
              </p14:cNvPr>
              <p14:cNvContentPartPr/>
              <p14:nvPr/>
            </p14:nvContentPartPr>
            <p14:xfrm>
              <a:off x="4852560" y="329200"/>
              <a:ext cx="224280" cy="300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FEBEADC-4406-4F9B-AB34-32A184E6E7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43560" y="320570"/>
                <a:ext cx="241920" cy="318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A32F812-A8DD-4BD9-A7F3-D8B66D94D627}"/>
                  </a:ext>
                </a:extLst>
              </p14:cNvPr>
              <p14:cNvContentPartPr/>
              <p14:nvPr/>
            </p14:nvContentPartPr>
            <p14:xfrm>
              <a:off x="6474360" y="268360"/>
              <a:ext cx="140400" cy="535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A32F812-A8DD-4BD9-A7F3-D8B66D94D62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65720" y="259360"/>
                <a:ext cx="15804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3DEFE11-9906-442D-8702-B2C1122B9902}"/>
                  </a:ext>
                </a:extLst>
              </p14:cNvPr>
              <p14:cNvContentPartPr/>
              <p14:nvPr/>
            </p14:nvContentPartPr>
            <p14:xfrm>
              <a:off x="5811960" y="414160"/>
              <a:ext cx="344160" cy="245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3DEFE11-9906-442D-8702-B2C1122B990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03320" y="405160"/>
                <a:ext cx="3618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1569A87-A1E6-48E2-85F9-01C619165754}"/>
                  </a:ext>
                </a:extLst>
              </p14:cNvPr>
              <p14:cNvContentPartPr/>
              <p14:nvPr/>
            </p14:nvContentPartPr>
            <p14:xfrm>
              <a:off x="5228400" y="427480"/>
              <a:ext cx="495000" cy="197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1569A87-A1E6-48E2-85F9-01C61916575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19400" y="418480"/>
                <a:ext cx="5126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DDD21CB-F7F1-43DA-880A-DD87C75389FD}"/>
                  </a:ext>
                </a:extLst>
              </p14:cNvPr>
              <p14:cNvContentPartPr/>
              <p14:nvPr/>
            </p14:nvContentPartPr>
            <p14:xfrm>
              <a:off x="7007520" y="321280"/>
              <a:ext cx="281160" cy="287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DDD21CB-F7F1-43DA-880A-DD87C75389F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98880" y="312280"/>
                <a:ext cx="2988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427881C-C4B4-42F1-9727-3BA8FB347EF8}"/>
                  </a:ext>
                </a:extLst>
              </p14:cNvPr>
              <p14:cNvContentPartPr/>
              <p14:nvPr/>
            </p14:nvContentPartPr>
            <p14:xfrm>
              <a:off x="7398480" y="412720"/>
              <a:ext cx="876600" cy="472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427881C-C4B4-42F1-9727-3BA8FB347EF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89480" y="403720"/>
                <a:ext cx="89424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3631FD4-E60D-40FB-8BA4-644E5C4B7A47}"/>
                  </a:ext>
                </a:extLst>
              </p14:cNvPr>
              <p14:cNvContentPartPr/>
              <p14:nvPr/>
            </p14:nvContentPartPr>
            <p14:xfrm>
              <a:off x="408000" y="851920"/>
              <a:ext cx="3785400" cy="64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3631FD4-E60D-40FB-8BA4-644E5C4B7A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9359" y="842920"/>
                <a:ext cx="3803042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7D79D37-9C7D-4E71-9987-575F4EEB028B}"/>
                  </a:ext>
                </a:extLst>
              </p14:cNvPr>
              <p14:cNvContentPartPr/>
              <p14:nvPr/>
            </p14:nvContentPartPr>
            <p14:xfrm>
              <a:off x="4614240" y="1007080"/>
              <a:ext cx="1172880" cy="3006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7D79D37-9C7D-4E71-9987-575F4EEB028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05240" y="998080"/>
                <a:ext cx="119052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7174B95-03BD-4191-80E2-2A6F9AA735F1}"/>
                  </a:ext>
                </a:extLst>
              </p14:cNvPr>
              <p14:cNvContentPartPr/>
              <p14:nvPr/>
            </p14:nvContentPartPr>
            <p14:xfrm>
              <a:off x="6079080" y="1143160"/>
              <a:ext cx="213480" cy="2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7174B95-03BD-4191-80E2-2A6F9AA735F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70440" y="1134160"/>
                <a:ext cx="2311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BBAEB81-8B40-4620-B1AC-8DA7204DBC85}"/>
                  </a:ext>
                </a:extLst>
              </p14:cNvPr>
              <p14:cNvContentPartPr/>
              <p14:nvPr/>
            </p14:nvContentPartPr>
            <p14:xfrm>
              <a:off x="6102120" y="1226680"/>
              <a:ext cx="242280" cy="17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BBAEB81-8B40-4620-B1AC-8DA7204DBC8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93480" y="1217680"/>
                <a:ext cx="2599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EE5433D-0183-42A3-A92D-7995F6219FA3}"/>
                  </a:ext>
                </a:extLst>
              </p14:cNvPr>
              <p14:cNvContentPartPr/>
              <p14:nvPr/>
            </p14:nvContentPartPr>
            <p14:xfrm>
              <a:off x="6222000" y="1055680"/>
              <a:ext cx="211320" cy="2862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EE5433D-0183-42A3-A92D-7995F6219FA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13360" y="1047040"/>
                <a:ext cx="2289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7F3E72A-FA18-408F-9BD7-35063ACD1FFA}"/>
                  </a:ext>
                </a:extLst>
              </p14:cNvPr>
              <p14:cNvContentPartPr/>
              <p14:nvPr/>
            </p14:nvContentPartPr>
            <p14:xfrm>
              <a:off x="6982320" y="1140280"/>
              <a:ext cx="149760" cy="12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7F3E72A-FA18-408F-9BD7-35063ACD1FF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73320" y="1131640"/>
                <a:ext cx="167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DE04CE0-94D7-4E06-828A-4272565E611E}"/>
                  </a:ext>
                </a:extLst>
              </p14:cNvPr>
              <p14:cNvContentPartPr/>
              <p14:nvPr/>
            </p14:nvContentPartPr>
            <p14:xfrm>
              <a:off x="7001400" y="1218760"/>
              <a:ext cx="116280" cy="26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DE04CE0-94D7-4E06-828A-4272565E611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92760" y="1209760"/>
                <a:ext cx="1339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21D3547-AAD5-473C-A88D-D3DA1E124DD0}"/>
                  </a:ext>
                </a:extLst>
              </p14:cNvPr>
              <p14:cNvContentPartPr/>
              <p14:nvPr/>
            </p14:nvContentPartPr>
            <p14:xfrm>
              <a:off x="6664800" y="1039480"/>
              <a:ext cx="204120" cy="253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21D3547-AAD5-473C-A88D-D3DA1E124DD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56160" y="1030828"/>
                <a:ext cx="221760" cy="271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B0D996B-5549-4702-BBAB-37E94DDFD329}"/>
                  </a:ext>
                </a:extLst>
              </p14:cNvPr>
              <p14:cNvContentPartPr/>
              <p14:nvPr/>
            </p14:nvContentPartPr>
            <p14:xfrm>
              <a:off x="7240800" y="1092760"/>
              <a:ext cx="256680" cy="237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B0D996B-5549-4702-BBAB-37E94DDFD32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31800" y="1083774"/>
                <a:ext cx="274320" cy="254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9A2EC68-FEEF-4716-9822-A12475E5BAB2}"/>
                  </a:ext>
                </a:extLst>
              </p14:cNvPr>
              <p14:cNvContentPartPr/>
              <p14:nvPr/>
            </p14:nvContentPartPr>
            <p14:xfrm>
              <a:off x="7873680" y="960280"/>
              <a:ext cx="922680" cy="49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9A2EC68-FEEF-4716-9822-A12475E5BAB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64684" y="951287"/>
                <a:ext cx="940313" cy="513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3673CD6-5A91-4465-A77F-FCFAE02AE228}"/>
                  </a:ext>
                </a:extLst>
              </p14:cNvPr>
              <p14:cNvContentPartPr/>
              <p14:nvPr/>
            </p14:nvContentPartPr>
            <p14:xfrm>
              <a:off x="464520" y="1714480"/>
              <a:ext cx="298440" cy="362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3673CD6-5A91-4465-A77F-FCFAE02AE22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5520" y="1705480"/>
                <a:ext cx="31608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BD388-E6CC-4354-ADBD-43A1B70DD5AD}"/>
                  </a:ext>
                </a:extLst>
              </p14:cNvPr>
              <p14:cNvContentPartPr/>
              <p14:nvPr/>
            </p14:nvContentPartPr>
            <p14:xfrm>
              <a:off x="1127280" y="1785760"/>
              <a:ext cx="195480" cy="248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BD388-E6CC-4354-ADBD-43A1B70DD5A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18640" y="1777120"/>
                <a:ext cx="21312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17B7600-0FE4-4AC9-A58A-C2D1AD3CFD66}"/>
                  </a:ext>
                </a:extLst>
              </p14:cNvPr>
              <p14:cNvContentPartPr/>
              <p14:nvPr/>
            </p14:nvContentPartPr>
            <p14:xfrm>
              <a:off x="1058160" y="1985920"/>
              <a:ext cx="160200" cy="143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17B7600-0FE4-4AC9-A58A-C2D1AD3CFD6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49520" y="1977280"/>
                <a:ext cx="177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EA560F9-6AD8-4EBD-8CAD-474F8A5A0823}"/>
                  </a:ext>
                </a:extLst>
              </p14:cNvPr>
              <p14:cNvContentPartPr/>
              <p14:nvPr/>
            </p14:nvContentPartPr>
            <p14:xfrm>
              <a:off x="1747560" y="1852000"/>
              <a:ext cx="236160" cy="239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EA560F9-6AD8-4EBD-8CAD-474F8A5A082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38560" y="1843360"/>
                <a:ext cx="2538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FA5E4BC-DA4A-4F2D-B2DE-96388C3CACC7}"/>
                  </a:ext>
                </a:extLst>
              </p14:cNvPr>
              <p14:cNvContentPartPr/>
              <p14:nvPr/>
            </p14:nvContentPartPr>
            <p14:xfrm>
              <a:off x="1427160" y="1749040"/>
              <a:ext cx="224640" cy="314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FA5E4BC-DA4A-4F2D-B2DE-96388C3CACC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18506" y="1740040"/>
                <a:ext cx="242308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3AEAE5-0F39-45E2-96B9-8A7F109C40A4}"/>
                  </a:ext>
                </a:extLst>
              </p14:cNvPr>
              <p14:cNvContentPartPr/>
              <p14:nvPr/>
            </p14:nvContentPartPr>
            <p14:xfrm>
              <a:off x="3109440" y="1695760"/>
              <a:ext cx="1046880" cy="588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3AEAE5-0F39-45E2-96B9-8A7F109C40A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100440" y="1686754"/>
                <a:ext cx="1064520" cy="605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40DD18-A555-4158-A37E-FF4D7F8C3888}"/>
                  </a:ext>
                </a:extLst>
              </p14:cNvPr>
              <p14:cNvContentPartPr/>
              <p14:nvPr/>
            </p14:nvContentPartPr>
            <p14:xfrm>
              <a:off x="2435520" y="1605760"/>
              <a:ext cx="224640" cy="536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40DD18-A555-4158-A37E-FF4D7F8C388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26880" y="1596760"/>
                <a:ext cx="24228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7FB0F86-1A67-4B4A-B3DE-1E0D22CD418C}"/>
                  </a:ext>
                </a:extLst>
              </p14:cNvPr>
              <p14:cNvContentPartPr/>
              <p14:nvPr/>
            </p14:nvContentPartPr>
            <p14:xfrm>
              <a:off x="4476000" y="1760560"/>
              <a:ext cx="315720" cy="318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7FB0F86-1A67-4B4A-B3DE-1E0D22CD418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467000" y="1751920"/>
                <a:ext cx="33336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0528DD3-27B7-4D68-ABAB-1747295E2742}"/>
                  </a:ext>
                </a:extLst>
              </p14:cNvPr>
              <p14:cNvContentPartPr/>
              <p14:nvPr/>
            </p14:nvContentPartPr>
            <p14:xfrm>
              <a:off x="5319480" y="1690720"/>
              <a:ext cx="586080" cy="441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0528DD3-27B7-4D68-ABAB-1747295E274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10840" y="1681720"/>
                <a:ext cx="60372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A185A5B-715C-4587-8F8A-CB50BA08FBD5}"/>
                  </a:ext>
                </a:extLst>
              </p14:cNvPr>
              <p14:cNvContentPartPr/>
              <p14:nvPr/>
            </p14:nvContentPartPr>
            <p14:xfrm>
              <a:off x="6774960" y="1711600"/>
              <a:ext cx="360720" cy="367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A185A5B-715C-4587-8F8A-CB50BA08FBD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65969" y="1702960"/>
                <a:ext cx="378342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E6D36E0-9B53-457D-AB45-78BAC168B9EB}"/>
                  </a:ext>
                </a:extLst>
              </p14:cNvPr>
              <p14:cNvContentPartPr/>
              <p14:nvPr/>
            </p14:nvContentPartPr>
            <p14:xfrm>
              <a:off x="6011400" y="1852720"/>
              <a:ext cx="653400" cy="434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E6D36E0-9B53-457D-AB45-78BAC168B9E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02395" y="1843720"/>
                <a:ext cx="67105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58B032A-B8E6-4180-8122-094C8ACB87F0}"/>
                  </a:ext>
                </a:extLst>
              </p14:cNvPr>
              <p14:cNvContentPartPr/>
              <p14:nvPr/>
            </p14:nvContentPartPr>
            <p14:xfrm>
              <a:off x="1638120" y="2407480"/>
              <a:ext cx="324360" cy="313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58B032A-B8E6-4180-8122-094C8ACB87F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629120" y="2398850"/>
                <a:ext cx="342000" cy="330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A5787FB-D9F7-4004-BDCD-40C725A99A4E}"/>
                  </a:ext>
                </a:extLst>
              </p14:cNvPr>
              <p14:cNvContentPartPr/>
              <p14:nvPr/>
            </p14:nvContentPartPr>
            <p14:xfrm>
              <a:off x="434640" y="2376160"/>
              <a:ext cx="1098000" cy="549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A5787FB-D9F7-4004-BDCD-40C725A99A4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25640" y="2367514"/>
                <a:ext cx="1115640" cy="566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8BC05E4-41CC-4831-8BF0-E6EBDB6D2EF1}"/>
                  </a:ext>
                </a:extLst>
              </p14:cNvPr>
              <p14:cNvContentPartPr/>
              <p14:nvPr/>
            </p14:nvContentPartPr>
            <p14:xfrm>
              <a:off x="2189640" y="2736160"/>
              <a:ext cx="64080" cy="105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8BC05E4-41CC-4831-8BF0-E6EBDB6D2EF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180640" y="2727520"/>
                <a:ext cx="817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7010611-B675-4189-9621-342672A13120}"/>
                  </a:ext>
                </a:extLst>
              </p14:cNvPr>
              <p14:cNvContentPartPr/>
              <p14:nvPr/>
            </p14:nvContentPartPr>
            <p14:xfrm>
              <a:off x="2540640" y="2363560"/>
              <a:ext cx="1838160" cy="546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7010611-B675-4189-9621-342672A1312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532000" y="2354920"/>
                <a:ext cx="185580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4204B02-4C84-47C1-97CB-A0146831757F}"/>
                  </a:ext>
                </a:extLst>
              </p14:cNvPr>
              <p14:cNvContentPartPr/>
              <p14:nvPr/>
            </p14:nvContentPartPr>
            <p14:xfrm>
              <a:off x="4711800" y="2504320"/>
              <a:ext cx="504000" cy="423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4204B02-4C84-47C1-97CB-A0146831757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702800" y="2495320"/>
                <a:ext cx="52164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68C9447-8210-47A7-BE9A-82786BDEEA10}"/>
                  </a:ext>
                </a:extLst>
              </p14:cNvPr>
              <p14:cNvContentPartPr/>
              <p14:nvPr/>
            </p14:nvContentPartPr>
            <p14:xfrm>
              <a:off x="5441520" y="2378680"/>
              <a:ext cx="427680" cy="3297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68C9447-8210-47A7-BE9A-82786BDEEA1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32528" y="2370040"/>
                <a:ext cx="445305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01526F1-25C1-4513-88CF-B548236BBD91}"/>
                  </a:ext>
                </a:extLst>
              </p14:cNvPr>
              <p14:cNvContentPartPr/>
              <p14:nvPr/>
            </p14:nvContentPartPr>
            <p14:xfrm>
              <a:off x="6210840" y="1758040"/>
              <a:ext cx="2681640" cy="1027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01526F1-25C1-4513-88CF-B548236BBD9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02200" y="1749400"/>
                <a:ext cx="2699280" cy="10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43CCF1D-68EF-463E-9021-B5D4B87ECB0F}"/>
                  </a:ext>
                </a:extLst>
              </p14:cNvPr>
              <p14:cNvContentPartPr/>
              <p14:nvPr/>
            </p14:nvContentPartPr>
            <p14:xfrm>
              <a:off x="8411520" y="3340600"/>
              <a:ext cx="484920" cy="1857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43CCF1D-68EF-463E-9021-B5D4B87ECB0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02520" y="3331960"/>
                <a:ext cx="5025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9EABCB12-5C00-4E09-8538-14999BEAC482}"/>
                  </a:ext>
                </a:extLst>
              </p14:cNvPr>
              <p14:cNvContentPartPr/>
              <p14:nvPr/>
            </p14:nvContentPartPr>
            <p14:xfrm>
              <a:off x="302160" y="3081760"/>
              <a:ext cx="8003880" cy="15037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9EABCB12-5C00-4E09-8538-14999BEAC48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3160" y="3073118"/>
                <a:ext cx="8021520" cy="1521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83BBBB2-BB70-4DAB-94FF-05639D300482}"/>
                  </a:ext>
                </a:extLst>
              </p14:cNvPr>
              <p14:cNvContentPartPr/>
              <p14:nvPr/>
            </p14:nvContentPartPr>
            <p14:xfrm>
              <a:off x="548040" y="4502320"/>
              <a:ext cx="3264840" cy="5788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83BBBB2-BB70-4DAB-94FF-05639D30048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9040" y="4493680"/>
                <a:ext cx="3282480" cy="5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38E5126-0AAB-4FD7-BAA5-55E267C11DAB}"/>
                  </a:ext>
                </a:extLst>
              </p14:cNvPr>
              <p14:cNvContentPartPr/>
              <p14:nvPr/>
            </p14:nvContentPartPr>
            <p14:xfrm>
              <a:off x="4144440" y="4617160"/>
              <a:ext cx="607320" cy="308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38E5126-0AAB-4FD7-BAA5-55E267C11DA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135445" y="4608160"/>
                <a:ext cx="62495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D46C848-1D23-4C95-8300-889BEB01D773}"/>
                  </a:ext>
                </a:extLst>
              </p14:cNvPr>
              <p14:cNvContentPartPr/>
              <p14:nvPr/>
            </p14:nvContentPartPr>
            <p14:xfrm>
              <a:off x="6173040" y="4683400"/>
              <a:ext cx="279360" cy="298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D46C848-1D23-4C95-8300-889BEB01D77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164400" y="4674400"/>
                <a:ext cx="29700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2A2C682-6756-469B-8F78-150C2ACD21A5}"/>
                  </a:ext>
                </a:extLst>
              </p14:cNvPr>
              <p14:cNvContentPartPr/>
              <p14:nvPr/>
            </p14:nvContentPartPr>
            <p14:xfrm>
              <a:off x="4926360" y="4725880"/>
              <a:ext cx="1064880" cy="243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2A2C682-6756-469B-8F78-150C2ACD21A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17717" y="4717227"/>
                <a:ext cx="1082526" cy="260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362ACD3-8159-4CC5-97C0-ADFDFEF9E83C}"/>
                  </a:ext>
                </a:extLst>
              </p14:cNvPr>
              <p14:cNvContentPartPr/>
              <p14:nvPr/>
            </p14:nvContentPartPr>
            <p14:xfrm>
              <a:off x="6723840" y="4703920"/>
              <a:ext cx="336960" cy="247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362ACD3-8159-4CC5-97C0-ADFDFEF9E83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714840" y="4694933"/>
                <a:ext cx="354600" cy="264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26FDF89-3D64-4F59-8921-8C7DF3266260}"/>
                  </a:ext>
                </a:extLst>
              </p14:cNvPr>
              <p14:cNvContentPartPr/>
              <p14:nvPr/>
            </p14:nvContentPartPr>
            <p14:xfrm>
              <a:off x="7527000" y="4771960"/>
              <a:ext cx="131040" cy="5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26FDF89-3D64-4F59-8921-8C7DF326626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518360" y="4763320"/>
                <a:ext cx="1486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AF15A3E-AADA-4E19-9F69-861ED160BA6D}"/>
                  </a:ext>
                </a:extLst>
              </p14:cNvPr>
              <p14:cNvContentPartPr/>
              <p14:nvPr/>
            </p14:nvContentPartPr>
            <p14:xfrm>
              <a:off x="7512960" y="4866280"/>
              <a:ext cx="121680" cy="14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AF15A3E-AADA-4E19-9F69-861ED160BA6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504320" y="4857280"/>
                <a:ext cx="1393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02448C0-539E-4EB5-83F4-3F1FE4DC2D9F}"/>
                  </a:ext>
                </a:extLst>
              </p14:cNvPr>
              <p14:cNvContentPartPr/>
              <p14:nvPr/>
            </p14:nvContentPartPr>
            <p14:xfrm>
              <a:off x="7171680" y="4685920"/>
              <a:ext cx="229680" cy="317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02448C0-539E-4EB5-83F4-3F1FE4DC2D9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163040" y="4677270"/>
                <a:ext cx="247320" cy="33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6DF6A6C-F447-45A8-99BF-659A11A07138}"/>
                  </a:ext>
                </a:extLst>
              </p14:cNvPr>
              <p14:cNvContentPartPr/>
              <p14:nvPr/>
            </p14:nvContentPartPr>
            <p14:xfrm>
              <a:off x="7764960" y="4783120"/>
              <a:ext cx="364680" cy="1620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6DF6A6C-F447-45A8-99BF-659A11A0713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755960" y="4774120"/>
                <a:ext cx="3823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4138F45-84D9-47CB-9369-FDFC6212E308}"/>
                  </a:ext>
                </a:extLst>
              </p14:cNvPr>
              <p14:cNvContentPartPr/>
              <p14:nvPr/>
            </p14:nvContentPartPr>
            <p14:xfrm>
              <a:off x="8235120" y="4760080"/>
              <a:ext cx="418680" cy="2109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4138F45-84D9-47CB-9369-FDFC6212E30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226480" y="4751440"/>
                <a:ext cx="436320" cy="22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2809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B17DFB-716D-4A22-8407-BAF07A8AB10A}"/>
                  </a:ext>
                </a:extLst>
              </p14:cNvPr>
              <p14:cNvContentPartPr/>
              <p14:nvPr/>
            </p14:nvContentPartPr>
            <p14:xfrm>
              <a:off x="515640" y="248200"/>
              <a:ext cx="444960" cy="335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B17DFB-716D-4A22-8407-BAF07A8AB1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007" y="239560"/>
                <a:ext cx="462586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055634D-66DD-43D3-9BB8-8095634395B7}"/>
                  </a:ext>
                </a:extLst>
              </p14:cNvPr>
              <p14:cNvContentPartPr/>
              <p14:nvPr/>
            </p14:nvContentPartPr>
            <p14:xfrm>
              <a:off x="2907840" y="131560"/>
              <a:ext cx="868680" cy="438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055634D-66DD-43D3-9BB8-8095634395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9196" y="122920"/>
                <a:ext cx="886327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6795A8A-43FF-4E9D-8F38-025695DBD9B2}"/>
                  </a:ext>
                </a:extLst>
              </p14:cNvPr>
              <p14:cNvContentPartPr/>
              <p14:nvPr/>
            </p14:nvContentPartPr>
            <p14:xfrm>
              <a:off x="2088480" y="409120"/>
              <a:ext cx="560880" cy="155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6795A8A-43FF-4E9D-8F38-025695DBD9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9834" y="400480"/>
                <a:ext cx="578531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D46DB8-7467-4C03-9D23-0FA378BC3EDB}"/>
                  </a:ext>
                </a:extLst>
              </p14:cNvPr>
              <p14:cNvContentPartPr/>
              <p14:nvPr/>
            </p14:nvContentPartPr>
            <p14:xfrm>
              <a:off x="1176960" y="233800"/>
              <a:ext cx="606600" cy="55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D46DB8-7467-4C03-9D23-0FA378BC3E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7960" y="224800"/>
                <a:ext cx="62424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F099EE9-18E2-4722-831C-4B7E9D76ECCF}"/>
                  </a:ext>
                </a:extLst>
              </p14:cNvPr>
              <p14:cNvContentPartPr/>
              <p14:nvPr/>
            </p14:nvContentPartPr>
            <p14:xfrm>
              <a:off x="4409040" y="313360"/>
              <a:ext cx="338040" cy="28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F099EE9-18E2-4722-831C-4B7E9D76ECC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00050" y="304709"/>
                <a:ext cx="355661" cy="297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FEBEADC-4406-4F9B-AB34-32A184E6E793}"/>
                  </a:ext>
                </a:extLst>
              </p14:cNvPr>
              <p14:cNvContentPartPr/>
              <p14:nvPr/>
            </p14:nvContentPartPr>
            <p14:xfrm>
              <a:off x="4852560" y="329200"/>
              <a:ext cx="224280" cy="300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FEBEADC-4406-4F9B-AB34-32A184E6E7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43560" y="320570"/>
                <a:ext cx="241920" cy="318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A32F812-A8DD-4BD9-A7F3-D8B66D94D627}"/>
                  </a:ext>
                </a:extLst>
              </p14:cNvPr>
              <p14:cNvContentPartPr/>
              <p14:nvPr/>
            </p14:nvContentPartPr>
            <p14:xfrm>
              <a:off x="6474360" y="268360"/>
              <a:ext cx="140400" cy="535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A32F812-A8DD-4BD9-A7F3-D8B66D94D62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65720" y="259360"/>
                <a:ext cx="15804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3DEFE11-9906-442D-8702-B2C1122B9902}"/>
                  </a:ext>
                </a:extLst>
              </p14:cNvPr>
              <p14:cNvContentPartPr/>
              <p14:nvPr/>
            </p14:nvContentPartPr>
            <p14:xfrm>
              <a:off x="5811960" y="414160"/>
              <a:ext cx="344160" cy="245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3DEFE11-9906-442D-8702-B2C1122B990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03320" y="405160"/>
                <a:ext cx="3618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1569A87-A1E6-48E2-85F9-01C619165754}"/>
                  </a:ext>
                </a:extLst>
              </p14:cNvPr>
              <p14:cNvContentPartPr/>
              <p14:nvPr/>
            </p14:nvContentPartPr>
            <p14:xfrm>
              <a:off x="5228400" y="427480"/>
              <a:ext cx="495000" cy="197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1569A87-A1E6-48E2-85F9-01C61916575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19400" y="418480"/>
                <a:ext cx="5126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DDD21CB-F7F1-43DA-880A-DD87C75389FD}"/>
                  </a:ext>
                </a:extLst>
              </p14:cNvPr>
              <p14:cNvContentPartPr/>
              <p14:nvPr/>
            </p14:nvContentPartPr>
            <p14:xfrm>
              <a:off x="7007520" y="321280"/>
              <a:ext cx="281160" cy="287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DDD21CB-F7F1-43DA-880A-DD87C75389F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98880" y="312280"/>
                <a:ext cx="2988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427881C-C4B4-42F1-9727-3BA8FB347EF8}"/>
                  </a:ext>
                </a:extLst>
              </p14:cNvPr>
              <p14:cNvContentPartPr/>
              <p14:nvPr/>
            </p14:nvContentPartPr>
            <p14:xfrm>
              <a:off x="7398480" y="412720"/>
              <a:ext cx="876600" cy="472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427881C-C4B4-42F1-9727-3BA8FB347EF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89480" y="403720"/>
                <a:ext cx="89424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3631FD4-E60D-40FB-8BA4-644E5C4B7A47}"/>
                  </a:ext>
                </a:extLst>
              </p14:cNvPr>
              <p14:cNvContentPartPr/>
              <p14:nvPr/>
            </p14:nvContentPartPr>
            <p14:xfrm>
              <a:off x="408000" y="851920"/>
              <a:ext cx="3785400" cy="64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3631FD4-E60D-40FB-8BA4-644E5C4B7A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9359" y="842920"/>
                <a:ext cx="3803042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7D79D37-9C7D-4E71-9987-575F4EEB028B}"/>
                  </a:ext>
                </a:extLst>
              </p14:cNvPr>
              <p14:cNvContentPartPr/>
              <p14:nvPr/>
            </p14:nvContentPartPr>
            <p14:xfrm>
              <a:off x="4614240" y="1007080"/>
              <a:ext cx="1172880" cy="3006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7D79D37-9C7D-4E71-9987-575F4EEB028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05240" y="998080"/>
                <a:ext cx="119052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7174B95-03BD-4191-80E2-2A6F9AA735F1}"/>
                  </a:ext>
                </a:extLst>
              </p14:cNvPr>
              <p14:cNvContentPartPr/>
              <p14:nvPr/>
            </p14:nvContentPartPr>
            <p14:xfrm>
              <a:off x="6079080" y="1143160"/>
              <a:ext cx="213480" cy="2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7174B95-03BD-4191-80E2-2A6F9AA735F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70440" y="1134160"/>
                <a:ext cx="2311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BBAEB81-8B40-4620-B1AC-8DA7204DBC85}"/>
                  </a:ext>
                </a:extLst>
              </p14:cNvPr>
              <p14:cNvContentPartPr/>
              <p14:nvPr/>
            </p14:nvContentPartPr>
            <p14:xfrm>
              <a:off x="6102120" y="1226680"/>
              <a:ext cx="242280" cy="17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BBAEB81-8B40-4620-B1AC-8DA7204DBC8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93480" y="1217680"/>
                <a:ext cx="2599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EE5433D-0183-42A3-A92D-7995F6219FA3}"/>
                  </a:ext>
                </a:extLst>
              </p14:cNvPr>
              <p14:cNvContentPartPr/>
              <p14:nvPr/>
            </p14:nvContentPartPr>
            <p14:xfrm>
              <a:off x="6222000" y="1055680"/>
              <a:ext cx="211320" cy="2862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EE5433D-0183-42A3-A92D-7995F6219FA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13360" y="1047040"/>
                <a:ext cx="2289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7F3E72A-FA18-408F-9BD7-35063ACD1FFA}"/>
                  </a:ext>
                </a:extLst>
              </p14:cNvPr>
              <p14:cNvContentPartPr/>
              <p14:nvPr/>
            </p14:nvContentPartPr>
            <p14:xfrm>
              <a:off x="6982320" y="1140280"/>
              <a:ext cx="149760" cy="12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7F3E72A-FA18-408F-9BD7-35063ACD1FF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73320" y="1131640"/>
                <a:ext cx="167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DE04CE0-94D7-4E06-828A-4272565E611E}"/>
                  </a:ext>
                </a:extLst>
              </p14:cNvPr>
              <p14:cNvContentPartPr/>
              <p14:nvPr/>
            </p14:nvContentPartPr>
            <p14:xfrm>
              <a:off x="7001400" y="1218760"/>
              <a:ext cx="116280" cy="26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DE04CE0-94D7-4E06-828A-4272565E611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92760" y="1209760"/>
                <a:ext cx="1339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21D3547-AAD5-473C-A88D-D3DA1E124DD0}"/>
                  </a:ext>
                </a:extLst>
              </p14:cNvPr>
              <p14:cNvContentPartPr/>
              <p14:nvPr/>
            </p14:nvContentPartPr>
            <p14:xfrm>
              <a:off x="6664800" y="1039480"/>
              <a:ext cx="204120" cy="253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21D3547-AAD5-473C-A88D-D3DA1E124DD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56160" y="1030828"/>
                <a:ext cx="221760" cy="271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B0D996B-5549-4702-BBAB-37E94DDFD329}"/>
                  </a:ext>
                </a:extLst>
              </p14:cNvPr>
              <p14:cNvContentPartPr/>
              <p14:nvPr/>
            </p14:nvContentPartPr>
            <p14:xfrm>
              <a:off x="7240800" y="1092760"/>
              <a:ext cx="256680" cy="237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B0D996B-5549-4702-BBAB-37E94DDFD32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31800" y="1083774"/>
                <a:ext cx="274320" cy="254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9A2EC68-FEEF-4716-9822-A12475E5BAB2}"/>
                  </a:ext>
                </a:extLst>
              </p14:cNvPr>
              <p14:cNvContentPartPr/>
              <p14:nvPr/>
            </p14:nvContentPartPr>
            <p14:xfrm>
              <a:off x="7873680" y="960280"/>
              <a:ext cx="922680" cy="49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9A2EC68-FEEF-4716-9822-A12475E5BAB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64684" y="951287"/>
                <a:ext cx="940313" cy="513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3673CD6-5A91-4465-A77F-FCFAE02AE228}"/>
                  </a:ext>
                </a:extLst>
              </p14:cNvPr>
              <p14:cNvContentPartPr/>
              <p14:nvPr/>
            </p14:nvContentPartPr>
            <p14:xfrm>
              <a:off x="464520" y="1714480"/>
              <a:ext cx="298440" cy="362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3673CD6-5A91-4465-A77F-FCFAE02AE22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5520" y="1705480"/>
                <a:ext cx="31608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BD388-E6CC-4354-ADBD-43A1B70DD5AD}"/>
                  </a:ext>
                </a:extLst>
              </p14:cNvPr>
              <p14:cNvContentPartPr/>
              <p14:nvPr/>
            </p14:nvContentPartPr>
            <p14:xfrm>
              <a:off x="1127280" y="1785760"/>
              <a:ext cx="195480" cy="248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BD388-E6CC-4354-ADBD-43A1B70DD5A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18640" y="1777120"/>
                <a:ext cx="21312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17B7600-0FE4-4AC9-A58A-C2D1AD3CFD66}"/>
                  </a:ext>
                </a:extLst>
              </p14:cNvPr>
              <p14:cNvContentPartPr/>
              <p14:nvPr/>
            </p14:nvContentPartPr>
            <p14:xfrm>
              <a:off x="1058160" y="1985920"/>
              <a:ext cx="160200" cy="143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17B7600-0FE4-4AC9-A58A-C2D1AD3CFD6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49520" y="1977280"/>
                <a:ext cx="177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EA560F9-6AD8-4EBD-8CAD-474F8A5A0823}"/>
                  </a:ext>
                </a:extLst>
              </p14:cNvPr>
              <p14:cNvContentPartPr/>
              <p14:nvPr/>
            </p14:nvContentPartPr>
            <p14:xfrm>
              <a:off x="1747560" y="1852000"/>
              <a:ext cx="236160" cy="239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EA560F9-6AD8-4EBD-8CAD-474F8A5A082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38560" y="1843360"/>
                <a:ext cx="2538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FA5E4BC-DA4A-4F2D-B2DE-96388C3CACC7}"/>
                  </a:ext>
                </a:extLst>
              </p14:cNvPr>
              <p14:cNvContentPartPr/>
              <p14:nvPr/>
            </p14:nvContentPartPr>
            <p14:xfrm>
              <a:off x="1427160" y="1749040"/>
              <a:ext cx="224640" cy="314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FA5E4BC-DA4A-4F2D-B2DE-96388C3CACC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18506" y="1740040"/>
                <a:ext cx="242308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3AEAE5-0F39-45E2-96B9-8A7F109C40A4}"/>
                  </a:ext>
                </a:extLst>
              </p14:cNvPr>
              <p14:cNvContentPartPr/>
              <p14:nvPr/>
            </p14:nvContentPartPr>
            <p14:xfrm>
              <a:off x="3109440" y="1695760"/>
              <a:ext cx="1046880" cy="588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3AEAE5-0F39-45E2-96B9-8A7F109C40A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100440" y="1686754"/>
                <a:ext cx="1064520" cy="605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40DD18-A555-4158-A37E-FF4D7F8C3888}"/>
                  </a:ext>
                </a:extLst>
              </p14:cNvPr>
              <p14:cNvContentPartPr/>
              <p14:nvPr/>
            </p14:nvContentPartPr>
            <p14:xfrm>
              <a:off x="2435520" y="1605760"/>
              <a:ext cx="224640" cy="536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40DD18-A555-4158-A37E-FF4D7F8C388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26880" y="1596760"/>
                <a:ext cx="24228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7FB0F86-1A67-4B4A-B3DE-1E0D22CD418C}"/>
                  </a:ext>
                </a:extLst>
              </p14:cNvPr>
              <p14:cNvContentPartPr/>
              <p14:nvPr/>
            </p14:nvContentPartPr>
            <p14:xfrm>
              <a:off x="4476000" y="1760560"/>
              <a:ext cx="315720" cy="318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7FB0F86-1A67-4B4A-B3DE-1E0D22CD418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467000" y="1751920"/>
                <a:ext cx="33336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0528DD3-27B7-4D68-ABAB-1747295E2742}"/>
                  </a:ext>
                </a:extLst>
              </p14:cNvPr>
              <p14:cNvContentPartPr/>
              <p14:nvPr/>
            </p14:nvContentPartPr>
            <p14:xfrm>
              <a:off x="5319480" y="1690720"/>
              <a:ext cx="586080" cy="441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0528DD3-27B7-4D68-ABAB-1747295E274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10840" y="1681720"/>
                <a:ext cx="60372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A185A5B-715C-4587-8F8A-CB50BA08FBD5}"/>
                  </a:ext>
                </a:extLst>
              </p14:cNvPr>
              <p14:cNvContentPartPr/>
              <p14:nvPr/>
            </p14:nvContentPartPr>
            <p14:xfrm>
              <a:off x="6774960" y="1711600"/>
              <a:ext cx="360720" cy="367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A185A5B-715C-4587-8F8A-CB50BA08FBD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65969" y="1702960"/>
                <a:ext cx="378342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E6D36E0-9B53-457D-AB45-78BAC168B9EB}"/>
                  </a:ext>
                </a:extLst>
              </p14:cNvPr>
              <p14:cNvContentPartPr/>
              <p14:nvPr/>
            </p14:nvContentPartPr>
            <p14:xfrm>
              <a:off x="6011400" y="1852720"/>
              <a:ext cx="653400" cy="434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E6D36E0-9B53-457D-AB45-78BAC168B9E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02395" y="1843720"/>
                <a:ext cx="67105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58B032A-B8E6-4180-8122-094C8ACB87F0}"/>
                  </a:ext>
                </a:extLst>
              </p14:cNvPr>
              <p14:cNvContentPartPr/>
              <p14:nvPr/>
            </p14:nvContentPartPr>
            <p14:xfrm>
              <a:off x="1638120" y="2407480"/>
              <a:ext cx="324360" cy="313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58B032A-B8E6-4180-8122-094C8ACB87F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629120" y="2398850"/>
                <a:ext cx="342000" cy="330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A5787FB-D9F7-4004-BDCD-40C725A99A4E}"/>
                  </a:ext>
                </a:extLst>
              </p14:cNvPr>
              <p14:cNvContentPartPr/>
              <p14:nvPr/>
            </p14:nvContentPartPr>
            <p14:xfrm>
              <a:off x="434640" y="2376160"/>
              <a:ext cx="1098000" cy="549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A5787FB-D9F7-4004-BDCD-40C725A99A4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25640" y="2367514"/>
                <a:ext cx="1115640" cy="566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8BC05E4-41CC-4831-8BF0-E6EBDB6D2EF1}"/>
                  </a:ext>
                </a:extLst>
              </p14:cNvPr>
              <p14:cNvContentPartPr/>
              <p14:nvPr/>
            </p14:nvContentPartPr>
            <p14:xfrm>
              <a:off x="2189640" y="2736160"/>
              <a:ext cx="64080" cy="105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8BC05E4-41CC-4831-8BF0-E6EBDB6D2EF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180640" y="2727520"/>
                <a:ext cx="817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7010611-B675-4189-9621-342672A13120}"/>
                  </a:ext>
                </a:extLst>
              </p14:cNvPr>
              <p14:cNvContentPartPr/>
              <p14:nvPr/>
            </p14:nvContentPartPr>
            <p14:xfrm>
              <a:off x="2540640" y="2363560"/>
              <a:ext cx="1838160" cy="546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7010611-B675-4189-9621-342672A1312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532000" y="2354920"/>
                <a:ext cx="185580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4204B02-4C84-47C1-97CB-A0146831757F}"/>
                  </a:ext>
                </a:extLst>
              </p14:cNvPr>
              <p14:cNvContentPartPr/>
              <p14:nvPr/>
            </p14:nvContentPartPr>
            <p14:xfrm>
              <a:off x="4711800" y="2504320"/>
              <a:ext cx="504000" cy="423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4204B02-4C84-47C1-97CB-A0146831757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702800" y="2495320"/>
                <a:ext cx="52164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68C9447-8210-47A7-BE9A-82786BDEEA10}"/>
                  </a:ext>
                </a:extLst>
              </p14:cNvPr>
              <p14:cNvContentPartPr/>
              <p14:nvPr/>
            </p14:nvContentPartPr>
            <p14:xfrm>
              <a:off x="5441520" y="2378680"/>
              <a:ext cx="427680" cy="3297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68C9447-8210-47A7-BE9A-82786BDEEA1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32528" y="2370040"/>
                <a:ext cx="445305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01526F1-25C1-4513-88CF-B548236BBD91}"/>
                  </a:ext>
                </a:extLst>
              </p14:cNvPr>
              <p14:cNvContentPartPr/>
              <p14:nvPr/>
            </p14:nvContentPartPr>
            <p14:xfrm>
              <a:off x="6210840" y="1758040"/>
              <a:ext cx="2681640" cy="1027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01526F1-25C1-4513-88CF-B548236BBD9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02200" y="1749400"/>
                <a:ext cx="2699280" cy="10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43CCF1D-68EF-463E-9021-B5D4B87ECB0F}"/>
                  </a:ext>
                </a:extLst>
              </p14:cNvPr>
              <p14:cNvContentPartPr/>
              <p14:nvPr/>
            </p14:nvContentPartPr>
            <p14:xfrm>
              <a:off x="8411520" y="3340600"/>
              <a:ext cx="484920" cy="1857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43CCF1D-68EF-463E-9021-B5D4B87ECB0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02520" y="3331960"/>
                <a:ext cx="5025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9EABCB12-5C00-4E09-8538-14999BEAC482}"/>
                  </a:ext>
                </a:extLst>
              </p14:cNvPr>
              <p14:cNvContentPartPr/>
              <p14:nvPr/>
            </p14:nvContentPartPr>
            <p14:xfrm>
              <a:off x="302160" y="3081760"/>
              <a:ext cx="8003880" cy="15037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9EABCB12-5C00-4E09-8538-14999BEAC48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3160" y="3073118"/>
                <a:ext cx="8021520" cy="1521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83BBBB2-BB70-4DAB-94FF-05639D300482}"/>
                  </a:ext>
                </a:extLst>
              </p14:cNvPr>
              <p14:cNvContentPartPr/>
              <p14:nvPr/>
            </p14:nvContentPartPr>
            <p14:xfrm>
              <a:off x="548040" y="4502320"/>
              <a:ext cx="3264840" cy="5788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83BBBB2-BB70-4DAB-94FF-05639D30048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9040" y="4493680"/>
                <a:ext cx="3282480" cy="5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38E5126-0AAB-4FD7-BAA5-55E267C11DAB}"/>
                  </a:ext>
                </a:extLst>
              </p14:cNvPr>
              <p14:cNvContentPartPr/>
              <p14:nvPr/>
            </p14:nvContentPartPr>
            <p14:xfrm>
              <a:off x="4144440" y="4617160"/>
              <a:ext cx="607320" cy="308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38E5126-0AAB-4FD7-BAA5-55E267C11DA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135445" y="4608160"/>
                <a:ext cx="62495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D46C848-1D23-4C95-8300-889BEB01D773}"/>
                  </a:ext>
                </a:extLst>
              </p14:cNvPr>
              <p14:cNvContentPartPr/>
              <p14:nvPr/>
            </p14:nvContentPartPr>
            <p14:xfrm>
              <a:off x="6173040" y="4683400"/>
              <a:ext cx="279360" cy="298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D46C848-1D23-4C95-8300-889BEB01D77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164400" y="4674400"/>
                <a:ext cx="29700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2A2C682-6756-469B-8F78-150C2ACD21A5}"/>
                  </a:ext>
                </a:extLst>
              </p14:cNvPr>
              <p14:cNvContentPartPr/>
              <p14:nvPr/>
            </p14:nvContentPartPr>
            <p14:xfrm>
              <a:off x="4926360" y="4725880"/>
              <a:ext cx="1064880" cy="243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2A2C682-6756-469B-8F78-150C2ACD21A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17717" y="4717227"/>
                <a:ext cx="1082526" cy="260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362ACD3-8159-4CC5-97C0-ADFDFEF9E83C}"/>
                  </a:ext>
                </a:extLst>
              </p14:cNvPr>
              <p14:cNvContentPartPr/>
              <p14:nvPr/>
            </p14:nvContentPartPr>
            <p14:xfrm>
              <a:off x="6723840" y="4703920"/>
              <a:ext cx="336960" cy="247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362ACD3-8159-4CC5-97C0-ADFDFEF9E83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714840" y="4694933"/>
                <a:ext cx="354600" cy="264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26FDF89-3D64-4F59-8921-8C7DF3266260}"/>
                  </a:ext>
                </a:extLst>
              </p14:cNvPr>
              <p14:cNvContentPartPr/>
              <p14:nvPr/>
            </p14:nvContentPartPr>
            <p14:xfrm>
              <a:off x="7527000" y="4771960"/>
              <a:ext cx="131040" cy="5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26FDF89-3D64-4F59-8921-8C7DF326626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518360" y="4763320"/>
                <a:ext cx="1486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AF15A3E-AADA-4E19-9F69-861ED160BA6D}"/>
                  </a:ext>
                </a:extLst>
              </p14:cNvPr>
              <p14:cNvContentPartPr/>
              <p14:nvPr/>
            </p14:nvContentPartPr>
            <p14:xfrm>
              <a:off x="7512960" y="4866280"/>
              <a:ext cx="121680" cy="14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AF15A3E-AADA-4E19-9F69-861ED160BA6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504320" y="4857280"/>
                <a:ext cx="1393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02448C0-539E-4EB5-83F4-3F1FE4DC2D9F}"/>
                  </a:ext>
                </a:extLst>
              </p14:cNvPr>
              <p14:cNvContentPartPr/>
              <p14:nvPr/>
            </p14:nvContentPartPr>
            <p14:xfrm>
              <a:off x="7171680" y="4685920"/>
              <a:ext cx="229680" cy="317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02448C0-539E-4EB5-83F4-3F1FE4DC2D9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163040" y="4677270"/>
                <a:ext cx="247320" cy="33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6DF6A6C-F447-45A8-99BF-659A11A07138}"/>
                  </a:ext>
                </a:extLst>
              </p14:cNvPr>
              <p14:cNvContentPartPr/>
              <p14:nvPr/>
            </p14:nvContentPartPr>
            <p14:xfrm>
              <a:off x="7764960" y="4783120"/>
              <a:ext cx="364680" cy="1620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6DF6A6C-F447-45A8-99BF-659A11A0713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755960" y="4774120"/>
                <a:ext cx="3823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4138F45-84D9-47CB-9369-FDFC6212E308}"/>
                  </a:ext>
                </a:extLst>
              </p14:cNvPr>
              <p14:cNvContentPartPr/>
              <p14:nvPr/>
            </p14:nvContentPartPr>
            <p14:xfrm>
              <a:off x="8235120" y="4760080"/>
              <a:ext cx="418680" cy="2109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4138F45-84D9-47CB-9369-FDFC6212E30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226480" y="4751440"/>
                <a:ext cx="4363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509BCD9-C207-43CC-A9D5-C46D546965B1}"/>
                  </a:ext>
                </a:extLst>
              </p14:cNvPr>
              <p14:cNvContentPartPr/>
              <p14:nvPr/>
            </p14:nvContentPartPr>
            <p14:xfrm>
              <a:off x="347880" y="5247520"/>
              <a:ext cx="357840" cy="324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509BCD9-C207-43CC-A9D5-C46D546965B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38880" y="5238880"/>
                <a:ext cx="37548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3D3B65B-8FBB-4C30-BD9B-5D75022920D9}"/>
                  </a:ext>
                </a:extLst>
              </p14:cNvPr>
              <p14:cNvContentPartPr/>
              <p14:nvPr/>
            </p14:nvContentPartPr>
            <p14:xfrm>
              <a:off x="2580600" y="5218720"/>
              <a:ext cx="122760" cy="19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3D3B65B-8FBB-4C30-BD9B-5D75022920D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571600" y="5210080"/>
                <a:ext cx="1404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3D8692-329E-4AAE-9555-3F92235A05DF}"/>
                  </a:ext>
                </a:extLst>
              </p14:cNvPr>
              <p14:cNvContentPartPr/>
              <p14:nvPr/>
            </p14:nvContentPartPr>
            <p14:xfrm>
              <a:off x="2577000" y="5298280"/>
              <a:ext cx="119520" cy="2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3D8692-329E-4AAE-9555-3F92235A05D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568360" y="5289640"/>
                <a:ext cx="13716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03DAB25-8CC6-41AB-BFCE-CF5267DB9E18}"/>
                  </a:ext>
                </a:extLst>
              </p14:cNvPr>
              <p14:cNvContentPartPr/>
              <p14:nvPr/>
            </p14:nvContentPartPr>
            <p14:xfrm>
              <a:off x="1045560" y="5138080"/>
              <a:ext cx="1396080" cy="4842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03DAB25-8CC6-41AB-BFCE-CF5267DB9E1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36920" y="5129434"/>
                <a:ext cx="1413720" cy="501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326C38A-2CDC-4ABC-9937-BFA2E42F0F3C}"/>
                  </a:ext>
                </a:extLst>
              </p14:cNvPr>
              <p14:cNvContentPartPr/>
              <p14:nvPr/>
            </p14:nvContentPartPr>
            <p14:xfrm>
              <a:off x="2824320" y="5216200"/>
              <a:ext cx="927360" cy="1962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326C38A-2CDC-4ABC-9937-BFA2E42F0F3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815680" y="5207216"/>
                <a:ext cx="945000" cy="2138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3812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B17DFB-716D-4A22-8407-BAF07A8AB10A}"/>
                  </a:ext>
                </a:extLst>
              </p14:cNvPr>
              <p14:cNvContentPartPr/>
              <p14:nvPr/>
            </p14:nvContentPartPr>
            <p14:xfrm>
              <a:off x="515640" y="248200"/>
              <a:ext cx="444960" cy="335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B17DFB-716D-4A22-8407-BAF07A8AB1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007" y="239560"/>
                <a:ext cx="462586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055634D-66DD-43D3-9BB8-8095634395B7}"/>
                  </a:ext>
                </a:extLst>
              </p14:cNvPr>
              <p14:cNvContentPartPr/>
              <p14:nvPr/>
            </p14:nvContentPartPr>
            <p14:xfrm>
              <a:off x="2907840" y="131560"/>
              <a:ext cx="868680" cy="438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055634D-66DD-43D3-9BB8-8095634395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9196" y="122920"/>
                <a:ext cx="886327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6795A8A-43FF-4E9D-8F38-025695DBD9B2}"/>
                  </a:ext>
                </a:extLst>
              </p14:cNvPr>
              <p14:cNvContentPartPr/>
              <p14:nvPr/>
            </p14:nvContentPartPr>
            <p14:xfrm>
              <a:off x="2088480" y="409120"/>
              <a:ext cx="560880" cy="155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6795A8A-43FF-4E9D-8F38-025695DBD9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9834" y="400480"/>
                <a:ext cx="578531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D46DB8-7467-4C03-9D23-0FA378BC3EDB}"/>
                  </a:ext>
                </a:extLst>
              </p14:cNvPr>
              <p14:cNvContentPartPr/>
              <p14:nvPr/>
            </p14:nvContentPartPr>
            <p14:xfrm>
              <a:off x="1176960" y="233800"/>
              <a:ext cx="606600" cy="55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D46DB8-7467-4C03-9D23-0FA378BC3E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7960" y="224800"/>
                <a:ext cx="62424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F099EE9-18E2-4722-831C-4B7E9D76ECCF}"/>
                  </a:ext>
                </a:extLst>
              </p14:cNvPr>
              <p14:cNvContentPartPr/>
              <p14:nvPr/>
            </p14:nvContentPartPr>
            <p14:xfrm>
              <a:off x="4409040" y="313360"/>
              <a:ext cx="338040" cy="28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F099EE9-18E2-4722-831C-4B7E9D76ECC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00050" y="304709"/>
                <a:ext cx="355661" cy="297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FEBEADC-4406-4F9B-AB34-32A184E6E793}"/>
                  </a:ext>
                </a:extLst>
              </p14:cNvPr>
              <p14:cNvContentPartPr/>
              <p14:nvPr/>
            </p14:nvContentPartPr>
            <p14:xfrm>
              <a:off x="4852560" y="329200"/>
              <a:ext cx="224280" cy="300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FEBEADC-4406-4F9B-AB34-32A184E6E7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43560" y="320570"/>
                <a:ext cx="241920" cy="318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A32F812-A8DD-4BD9-A7F3-D8B66D94D627}"/>
                  </a:ext>
                </a:extLst>
              </p14:cNvPr>
              <p14:cNvContentPartPr/>
              <p14:nvPr/>
            </p14:nvContentPartPr>
            <p14:xfrm>
              <a:off x="6474360" y="268360"/>
              <a:ext cx="140400" cy="535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A32F812-A8DD-4BD9-A7F3-D8B66D94D62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65720" y="259360"/>
                <a:ext cx="15804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3DEFE11-9906-442D-8702-B2C1122B9902}"/>
                  </a:ext>
                </a:extLst>
              </p14:cNvPr>
              <p14:cNvContentPartPr/>
              <p14:nvPr/>
            </p14:nvContentPartPr>
            <p14:xfrm>
              <a:off x="5811960" y="414160"/>
              <a:ext cx="344160" cy="245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3DEFE11-9906-442D-8702-B2C1122B990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03320" y="405160"/>
                <a:ext cx="3618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1569A87-A1E6-48E2-85F9-01C619165754}"/>
                  </a:ext>
                </a:extLst>
              </p14:cNvPr>
              <p14:cNvContentPartPr/>
              <p14:nvPr/>
            </p14:nvContentPartPr>
            <p14:xfrm>
              <a:off x="5228400" y="427480"/>
              <a:ext cx="495000" cy="197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1569A87-A1E6-48E2-85F9-01C61916575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19400" y="418480"/>
                <a:ext cx="5126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DDD21CB-F7F1-43DA-880A-DD87C75389FD}"/>
                  </a:ext>
                </a:extLst>
              </p14:cNvPr>
              <p14:cNvContentPartPr/>
              <p14:nvPr/>
            </p14:nvContentPartPr>
            <p14:xfrm>
              <a:off x="7007520" y="321280"/>
              <a:ext cx="281160" cy="287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DDD21CB-F7F1-43DA-880A-DD87C75389F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98880" y="312280"/>
                <a:ext cx="2988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427881C-C4B4-42F1-9727-3BA8FB347EF8}"/>
                  </a:ext>
                </a:extLst>
              </p14:cNvPr>
              <p14:cNvContentPartPr/>
              <p14:nvPr/>
            </p14:nvContentPartPr>
            <p14:xfrm>
              <a:off x="7398480" y="412720"/>
              <a:ext cx="876600" cy="472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427881C-C4B4-42F1-9727-3BA8FB347EF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89480" y="403720"/>
                <a:ext cx="89424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3631FD4-E60D-40FB-8BA4-644E5C4B7A47}"/>
                  </a:ext>
                </a:extLst>
              </p14:cNvPr>
              <p14:cNvContentPartPr/>
              <p14:nvPr/>
            </p14:nvContentPartPr>
            <p14:xfrm>
              <a:off x="408000" y="851920"/>
              <a:ext cx="3785400" cy="64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3631FD4-E60D-40FB-8BA4-644E5C4B7A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9359" y="842920"/>
                <a:ext cx="3803042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7D79D37-9C7D-4E71-9987-575F4EEB028B}"/>
                  </a:ext>
                </a:extLst>
              </p14:cNvPr>
              <p14:cNvContentPartPr/>
              <p14:nvPr/>
            </p14:nvContentPartPr>
            <p14:xfrm>
              <a:off x="4614240" y="1007080"/>
              <a:ext cx="1172880" cy="3006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7D79D37-9C7D-4E71-9987-575F4EEB028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05240" y="998080"/>
                <a:ext cx="119052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7174B95-03BD-4191-80E2-2A6F9AA735F1}"/>
                  </a:ext>
                </a:extLst>
              </p14:cNvPr>
              <p14:cNvContentPartPr/>
              <p14:nvPr/>
            </p14:nvContentPartPr>
            <p14:xfrm>
              <a:off x="6079080" y="1143160"/>
              <a:ext cx="213480" cy="2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7174B95-03BD-4191-80E2-2A6F9AA735F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70440" y="1134160"/>
                <a:ext cx="2311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BBAEB81-8B40-4620-B1AC-8DA7204DBC85}"/>
                  </a:ext>
                </a:extLst>
              </p14:cNvPr>
              <p14:cNvContentPartPr/>
              <p14:nvPr/>
            </p14:nvContentPartPr>
            <p14:xfrm>
              <a:off x="6102120" y="1226680"/>
              <a:ext cx="242280" cy="17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BBAEB81-8B40-4620-B1AC-8DA7204DBC8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93480" y="1217680"/>
                <a:ext cx="2599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EE5433D-0183-42A3-A92D-7995F6219FA3}"/>
                  </a:ext>
                </a:extLst>
              </p14:cNvPr>
              <p14:cNvContentPartPr/>
              <p14:nvPr/>
            </p14:nvContentPartPr>
            <p14:xfrm>
              <a:off x="6222000" y="1055680"/>
              <a:ext cx="211320" cy="2862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EE5433D-0183-42A3-A92D-7995F6219FA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13360" y="1047040"/>
                <a:ext cx="2289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7F3E72A-FA18-408F-9BD7-35063ACD1FFA}"/>
                  </a:ext>
                </a:extLst>
              </p14:cNvPr>
              <p14:cNvContentPartPr/>
              <p14:nvPr/>
            </p14:nvContentPartPr>
            <p14:xfrm>
              <a:off x="6982320" y="1140280"/>
              <a:ext cx="149760" cy="12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7F3E72A-FA18-408F-9BD7-35063ACD1FF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73320" y="1131640"/>
                <a:ext cx="167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DE04CE0-94D7-4E06-828A-4272565E611E}"/>
                  </a:ext>
                </a:extLst>
              </p14:cNvPr>
              <p14:cNvContentPartPr/>
              <p14:nvPr/>
            </p14:nvContentPartPr>
            <p14:xfrm>
              <a:off x="7001400" y="1218760"/>
              <a:ext cx="116280" cy="26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DE04CE0-94D7-4E06-828A-4272565E611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92760" y="1209760"/>
                <a:ext cx="1339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21D3547-AAD5-473C-A88D-D3DA1E124DD0}"/>
                  </a:ext>
                </a:extLst>
              </p14:cNvPr>
              <p14:cNvContentPartPr/>
              <p14:nvPr/>
            </p14:nvContentPartPr>
            <p14:xfrm>
              <a:off x="6664800" y="1039480"/>
              <a:ext cx="204120" cy="253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21D3547-AAD5-473C-A88D-D3DA1E124DD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56160" y="1030828"/>
                <a:ext cx="221760" cy="271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B0D996B-5549-4702-BBAB-37E94DDFD329}"/>
                  </a:ext>
                </a:extLst>
              </p14:cNvPr>
              <p14:cNvContentPartPr/>
              <p14:nvPr/>
            </p14:nvContentPartPr>
            <p14:xfrm>
              <a:off x="7240800" y="1092760"/>
              <a:ext cx="256680" cy="237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B0D996B-5549-4702-BBAB-37E94DDFD32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31800" y="1083774"/>
                <a:ext cx="274320" cy="254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9A2EC68-FEEF-4716-9822-A12475E5BAB2}"/>
                  </a:ext>
                </a:extLst>
              </p14:cNvPr>
              <p14:cNvContentPartPr/>
              <p14:nvPr/>
            </p14:nvContentPartPr>
            <p14:xfrm>
              <a:off x="7873680" y="960280"/>
              <a:ext cx="922680" cy="49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9A2EC68-FEEF-4716-9822-A12475E5BAB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64684" y="951287"/>
                <a:ext cx="940313" cy="513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3673CD6-5A91-4465-A77F-FCFAE02AE228}"/>
                  </a:ext>
                </a:extLst>
              </p14:cNvPr>
              <p14:cNvContentPartPr/>
              <p14:nvPr/>
            </p14:nvContentPartPr>
            <p14:xfrm>
              <a:off x="464520" y="1714480"/>
              <a:ext cx="298440" cy="362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3673CD6-5A91-4465-A77F-FCFAE02AE22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5520" y="1705480"/>
                <a:ext cx="31608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BD388-E6CC-4354-ADBD-43A1B70DD5AD}"/>
                  </a:ext>
                </a:extLst>
              </p14:cNvPr>
              <p14:cNvContentPartPr/>
              <p14:nvPr/>
            </p14:nvContentPartPr>
            <p14:xfrm>
              <a:off x="1127280" y="1785760"/>
              <a:ext cx="195480" cy="248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BD388-E6CC-4354-ADBD-43A1B70DD5A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18640" y="1777120"/>
                <a:ext cx="21312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17B7600-0FE4-4AC9-A58A-C2D1AD3CFD66}"/>
                  </a:ext>
                </a:extLst>
              </p14:cNvPr>
              <p14:cNvContentPartPr/>
              <p14:nvPr/>
            </p14:nvContentPartPr>
            <p14:xfrm>
              <a:off x="1058160" y="1985920"/>
              <a:ext cx="160200" cy="143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17B7600-0FE4-4AC9-A58A-C2D1AD3CFD6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49520" y="1977280"/>
                <a:ext cx="177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EA560F9-6AD8-4EBD-8CAD-474F8A5A0823}"/>
                  </a:ext>
                </a:extLst>
              </p14:cNvPr>
              <p14:cNvContentPartPr/>
              <p14:nvPr/>
            </p14:nvContentPartPr>
            <p14:xfrm>
              <a:off x="1747560" y="1852000"/>
              <a:ext cx="236160" cy="239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EA560F9-6AD8-4EBD-8CAD-474F8A5A082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38560" y="1843360"/>
                <a:ext cx="2538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FA5E4BC-DA4A-4F2D-B2DE-96388C3CACC7}"/>
                  </a:ext>
                </a:extLst>
              </p14:cNvPr>
              <p14:cNvContentPartPr/>
              <p14:nvPr/>
            </p14:nvContentPartPr>
            <p14:xfrm>
              <a:off x="1427160" y="1749040"/>
              <a:ext cx="224640" cy="314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FA5E4BC-DA4A-4F2D-B2DE-96388C3CACC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18506" y="1740040"/>
                <a:ext cx="242308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3AEAE5-0F39-45E2-96B9-8A7F109C40A4}"/>
                  </a:ext>
                </a:extLst>
              </p14:cNvPr>
              <p14:cNvContentPartPr/>
              <p14:nvPr/>
            </p14:nvContentPartPr>
            <p14:xfrm>
              <a:off x="3109440" y="1695760"/>
              <a:ext cx="1046880" cy="588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3AEAE5-0F39-45E2-96B9-8A7F109C40A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100440" y="1686754"/>
                <a:ext cx="1064520" cy="605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40DD18-A555-4158-A37E-FF4D7F8C3888}"/>
                  </a:ext>
                </a:extLst>
              </p14:cNvPr>
              <p14:cNvContentPartPr/>
              <p14:nvPr/>
            </p14:nvContentPartPr>
            <p14:xfrm>
              <a:off x="2435520" y="1605760"/>
              <a:ext cx="224640" cy="536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40DD18-A555-4158-A37E-FF4D7F8C388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26880" y="1596760"/>
                <a:ext cx="24228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7FB0F86-1A67-4B4A-B3DE-1E0D22CD418C}"/>
                  </a:ext>
                </a:extLst>
              </p14:cNvPr>
              <p14:cNvContentPartPr/>
              <p14:nvPr/>
            </p14:nvContentPartPr>
            <p14:xfrm>
              <a:off x="4476000" y="1760560"/>
              <a:ext cx="315720" cy="318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7FB0F86-1A67-4B4A-B3DE-1E0D22CD418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467000" y="1751920"/>
                <a:ext cx="33336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0528DD3-27B7-4D68-ABAB-1747295E2742}"/>
                  </a:ext>
                </a:extLst>
              </p14:cNvPr>
              <p14:cNvContentPartPr/>
              <p14:nvPr/>
            </p14:nvContentPartPr>
            <p14:xfrm>
              <a:off x="5319480" y="1690720"/>
              <a:ext cx="586080" cy="441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0528DD3-27B7-4D68-ABAB-1747295E274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10840" y="1681720"/>
                <a:ext cx="60372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A185A5B-715C-4587-8F8A-CB50BA08FBD5}"/>
                  </a:ext>
                </a:extLst>
              </p14:cNvPr>
              <p14:cNvContentPartPr/>
              <p14:nvPr/>
            </p14:nvContentPartPr>
            <p14:xfrm>
              <a:off x="6774960" y="1711600"/>
              <a:ext cx="360720" cy="367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A185A5B-715C-4587-8F8A-CB50BA08FBD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65969" y="1702960"/>
                <a:ext cx="378342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E6D36E0-9B53-457D-AB45-78BAC168B9EB}"/>
                  </a:ext>
                </a:extLst>
              </p14:cNvPr>
              <p14:cNvContentPartPr/>
              <p14:nvPr/>
            </p14:nvContentPartPr>
            <p14:xfrm>
              <a:off x="6011400" y="1852720"/>
              <a:ext cx="653400" cy="434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E6D36E0-9B53-457D-AB45-78BAC168B9E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02395" y="1843720"/>
                <a:ext cx="67105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58B032A-B8E6-4180-8122-094C8ACB87F0}"/>
                  </a:ext>
                </a:extLst>
              </p14:cNvPr>
              <p14:cNvContentPartPr/>
              <p14:nvPr/>
            </p14:nvContentPartPr>
            <p14:xfrm>
              <a:off x="1638120" y="2407480"/>
              <a:ext cx="324360" cy="313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58B032A-B8E6-4180-8122-094C8ACB87F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629120" y="2398850"/>
                <a:ext cx="342000" cy="330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A5787FB-D9F7-4004-BDCD-40C725A99A4E}"/>
                  </a:ext>
                </a:extLst>
              </p14:cNvPr>
              <p14:cNvContentPartPr/>
              <p14:nvPr/>
            </p14:nvContentPartPr>
            <p14:xfrm>
              <a:off x="434640" y="2376160"/>
              <a:ext cx="1098000" cy="549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A5787FB-D9F7-4004-BDCD-40C725A99A4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25640" y="2367514"/>
                <a:ext cx="1115640" cy="566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8BC05E4-41CC-4831-8BF0-E6EBDB6D2EF1}"/>
                  </a:ext>
                </a:extLst>
              </p14:cNvPr>
              <p14:cNvContentPartPr/>
              <p14:nvPr/>
            </p14:nvContentPartPr>
            <p14:xfrm>
              <a:off x="2189640" y="2736160"/>
              <a:ext cx="64080" cy="105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8BC05E4-41CC-4831-8BF0-E6EBDB6D2EF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180640" y="2727520"/>
                <a:ext cx="817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7010611-B675-4189-9621-342672A13120}"/>
                  </a:ext>
                </a:extLst>
              </p14:cNvPr>
              <p14:cNvContentPartPr/>
              <p14:nvPr/>
            </p14:nvContentPartPr>
            <p14:xfrm>
              <a:off x="2540640" y="2363560"/>
              <a:ext cx="1838160" cy="546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7010611-B675-4189-9621-342672A1312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532000" y="2354920"/>
                <a:ext cx="185580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4204B02-4C84-47C1-97CB-A0146831757F}"/>
                  </a:ext>
                </a:extLst>
              </p14:cNvPr>
              <p14:cNvContentPartPr/>
              <p14:nvPr/>
            </p14:nvContentPartPr>
            <p14:xfrm>
              <a:off x="4711800" y="2504320"/>
              <a:ext cx="504000" cy="423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4204B02-4C84-47C1-97CB-A0146831757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702800" y="2495320"/>
                <a:ext cx="52164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68C9447-8210-47A7-BE9A-82786BDEEA10}"/>
                  </a:ext>
                </a:extLst>
              </p14:cNvPr>
              <p14:cNvContentPartPr/>
              <p14:nvPr/>
            </p14:nvContentPartPr>
            <p14:xfrm>
              <a:off x="5441520" y="2378680"/>
              <a:ext cx="427680" cy="3297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68C9447-8210-47A7-BE9A-82786BDEEA1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32528" y="2370040"/>
                <a:ext cx="445305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01526F1-25C1-4513-88CF-B548236BBD91}"/>
                  </a:ext>
                </a:extLst>
              </p14:cNvPr>
              <p14:cNvContentPartPr/>
              <p14:nvPr/>
            </p14:nvContentPartPr>
            <p14:xfrm>
              <a:off x="6210840" y="1758040"/>
              <a:ext cx="2681640" cy="1027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01526F1-25C1-4513-88CF-B548236BBD9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02200" y="1749400"/>
                <a:ext cx="2699280" cy="10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43CCF1D-68EF-463E-9021-B5D4B87ECB0F}"/>
                  </a:ext>
                </a:extLst>
              </p14:cNvPr>
              <p14:cNvContentPartPr/>
              <p14:nvPr/>
            </p14:nvContentPartPr>
            <p14:xfrm>
              <a:off x="8411520" y="3340600"/>
              <a:ext cx="484920" cy="1857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43CCF1D-68EF-463E-9021-B5D4B87ECB0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02520" y="3331960"/>
                <a:ext cx="5025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9EABCB12-5C00-4E09-8538-14999BEAC482}"/>
                  </a:ext>
                </a:extLst>
              </p14:cNvPr>
              <p14:cNvContentPartPr/>
              <p14:nvPr/>
            </p14:nvContentPartPr>
            <p14:xfrm>
              <a:off x="302160" y="3081760"/>
              <a:ext cx="8003880" cy="15037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9EABCB12-5C00-4E09-8538-14999BEAC48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3160" y="3073118"/>
                <a:ext cx="8021520" cy="1521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83BBBB2-BB70-4DAB-94FF-05639D300482}"/>
                  </a:ext>
                </a:extLst>
              </p14:cNvPr>
              <p14:cNvContentPartPr/>
              <p14:nvPr/>
            </p14:nvContentPartPr>
            <p14:xfrm>
              <a:off x="548040" y="4502320"/>
              <a:ext cx="3264840" cy="5788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83BBBB2-BB70-4DAB-94FF-05639D30048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9040" y="4493680"/>
                <a:ext cx="3282480" cy="5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38E5126-0AAB-4FD7-BAA5-55E267C11DAB}"/>
                  </a:ext>
                </a:extLst>
              </p14:cNvPr>
              <p14:cNvContentPartPr/>
              <p14:nvPr/>
            </p14:nvContentPartPr>
            <p14:xfrm>
              <a:off x="4144440" y="4617160"/>
              <a:ext cx="607320" cy="308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38E5126-0AAB-4FD7-BAA5-55E267C11DA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135445" y="4608160"/>
                <a:ext cx="62495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D46C848-1D23-4C95-8300-889BEB01D773}"/>
                  </a:ext>
                </a:extLst>
              </p14:cNvPr>
              <p14:cNvContentPartPr/>
              <p14:nvPr/>
            </p14:nvContentPartPr>
            <p14:xfrm>
              <a:off x="6173040" y="4683400"/>
              <a:ext cx="279360" cy="298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D46C848-1D23-4C95-8300-889BEB01D77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164400" y="4674400"/>
                <a:ext cx="29700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2A2C682-6756-469B-8F78-150C2ACD21A5}"/>
                  </a:ext>
                </a:extLst>
              </p14:cNvPr>
              <p14:cNvContentPartPr/>
              <p14:nvPr/>
            </p14:nvContentPartPr>
            <p14:xfrm>
              <a:off x="4926360" y="4725880"/>
              <a:ext cx="1064880" cy="243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2A2C682-6756-469B-8F78-150C2ACD21A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17717" y="4717227"/>
                <a:ext cx="1082526" cy="260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362ACD3-8159-4CC5-97C0-ADFDFEF9E83C}"/>
                  </a:ext>
                </a:extLst>
              </p14:cNvPr>
              <p14:cNvContentPartPr/>
              <p14:nvPr/>
            </p14:nvContentPartPr>
            <p14:xfrm>
              <a:off x="6723840" y="4703920"/>
              <a:ext cx="336960" cy="247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362ACD3-8159-4CC5-97C0-ADFDFEF9E83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714840" y="4694933"/>
                <a:ext cx="354600" cy="264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26FDF89-3D64-4F59-8921-8C7DF3266260}"/>
                  </a:ext>
                </a:extLst>
              </p14:cNvPr>
              <p14:cNvContentPartPr/>
              <p14:nvPr/>
            </p14:nvContentPartPr>
            <p14:xfrm>
              <a:off x="7527000" y="4771960"/>
              <a:ext cx="131040" cy="5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26FDF89-3D64-4F59-8921-8C7DF326626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518360" y="4763320"/>
                <a:ext cx="1486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AF15A3E-AADA-4E19-9F69-861ED160BA6D}"/>
                  </a:ext>
                </a:extLst>
              </p14:cNvPr>
              <p14:cNvContentPartPr/>
              <p14:nvPr/>
            </p14:nvContentPartPr>
            <p14:xfrm>
              <a:off x="7512960" y="4866280"/>
              <a:ext cx="121680" cy="14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AF15A3E-AADA-4E19-9F69-861ED160BA6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504320" y="4857280"/>
                <a:ext cx="1393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02448C0-539E-4EB5-83F4-3F1FE4DC2D9F}"/>
                  </a:ext>
                </a:extLst>
              </p14:cNvPr>
              <p14:cNvContentPartPr/>
              <p14:nvPr/>
            </p14:nvContentPartPr>
            <p14:xfrm>
              <a:off x="7171680" y="4685920"/>
              <a:ext cx="229680" cy="317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02448C0-539E-4EB5-83F4-3F1FE4DC2D9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163040" y="4677270"/>
                <a:ext cx="247320" cy="33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6DF6A6C-F447-45A8-99BF-659A11A07138}"/>
                  </a:ext>
                </a:extLst>
              </p14:cNvPr>
              <p14:cNvContentPartPr/>
              <p14:nvPr/>
            </p14:nvContentPartPr>
            <p14:xfrm>
              <a:off x="7764960" y="4783120"/>
              <a:ext cx="364680" cy="1620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6DF6A6C-F447-45A8-99BF-659A11A0713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755960" y="4774120"/>
                <a:ext cx="3823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4138F45-84D9-47CB-9369-FDFC6212E308}"/>
                  </a:ext>
                </a:extLst>
              </p14:cNvPr>
              <p14:cNvContentPartPr/>
              <p14:nvPr/>
            </p14:nvContentPartPr>
            <p14:xfrm>
              <a:off x="8235120" y="4760080"/>
              <a:ext cx="418680" cy="2109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4138F45-84D9-47CB-9369-FDFC6212E30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226480" y="4751440"/>
                <a:ext cx="4363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509BCD9-C207-43CC-A9D5-C46D546965B1}"/>
                  </a:ext>
                </a:extLst>
              </p14:cNvPr>
              <p14:cNvContentPartPr/>
              <p14:nvPr/>
            </p14:nvContentPartPr>
            <p14:xfrm>
              <a:off x="347880" y="5247520"/>
              <a:ext cx="357840" cy="324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509BCD9-C207-43CC-A9D5-C46D546965B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38880" y="5238880"/>
                <a:ext cx="37548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3D3B65B-8FBB-4C30-BD9B-5D75022920D9}"/>
                  </a:ext>
                </a:extLst>
              </p14:cNvPr>
              <p14:cNvContentPartPr/>
              <p14:nvPr/>
            </p14:nvContentPartPr>
            <p14:xfrm>
              <a:off x="2580600" y="5218720"/>
              <a:ext cx="122760" cy="19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3D3B65B-8FBB-4C30-BD9B-5D75022920D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571600" y="5210080"/>
                <a:ext cx="1404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3D8692-329E-4AAE-9555-3F92235A05DF}"/>
                  </a:ext>
                </a:extLst>
              </p14:cNvPr>
              <p14:cNvContentPartPr/>
              <p14:nvPr/>
            </p14:nvContentPartPr>
            <p14:xfrm>
              <a:off x="2577000" y="5298280"/>
              <a:ext cx="119520" cy="2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3D8692-329E-4AAE-9555-3F92235A05D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568360" y="5289640"/>
                <a:ext cx="13716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03DAB25-8CC6-41AB-BFCE-CF5267DB9E18}"/>
                  </a:ext>
                </a:extLst>
              </p14:cNvPr>
              <p14:cNvContentPartPr/>
              <p14:nvPr/>
            </p14:nvContentPartPr>
            <p14:xfrm>
              <a:off x="1045560" y="5138080"/>
              <a:ext cx="1396080" cy="4842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03DAB25-8CC6-41AB-BFCE-CF5267DB9E1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36920" y="5129434"/>
                <a:ext cx="1413720" cy="501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326C38A-2CDC-4ABC-9937-BFA2E42F0F3C}"/>
                  </a:ext>
                </a:extLst>
              </p14:cNvPr>
              <p14:cNvContentPartPr/>
              <p14:nvPr/>
            </p14:nvContentPartPr>
            <p14:xfrm>
              <a:off x="2824320" y="5216200"/>
              <a:ext cx="927360" cy="1962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326C38A-2CDC-4ABC-9937-BFA2E42F0F3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815680" y="5207216"/>
                <a:ext cx="945000" cy="213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F27C866-112F-4496-946A-09C0C4C950EF}"/>
                  </a:ext>
                </a:extLst>
              </p14:cNvPr>
              <p14:cNvContentPartPr/>
              <p14:nvPr/>
            </p14:nvContentPartPr>
            <p14:xfrm>
              <a:off x="3961560" y="5139160"/>
              <a:ext cx="288000" cy="30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F27C866-112F-4496-946A-09C0C4C950E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952909" y="5130520"/>
                <a:ext cx="305662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7A62473-7086-4136-A972-E023E86689F7}"/>
                  </a:ext>
                </a:extLst>
              </p14:cNvPr>
              <p14:cNvContentPartPr/>
              <p14:nvPr/>
            </p14:nvContentPartPr>
            <p14:xfrm>
              <a:off x="4620720" y="5209360"/>
              <a:ext cx="546120" cy="255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7A62473-7086-4136-A972-E023E86689F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611720" y="5200720"/>
                <a:ext cx="56376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FB6D9D0-88D2-4791-B571-D6BDDA63C944}"/>
                  </a:ext>
                </a:extLst>
              </p14:cNvPr>
              <p14:cNvContentPartPr/>
              <p14:nvPr/>
            </p14:nvContentPartPr>
            <p14:xfrm>
              <a:off x="5287080" y="5364520"/>
              <a:ext cx="523080" cy="131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FB6D9D0-88D2-4791-B571-D6BDDA63C94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278080" y="5355520"/>
                <a:ext cx="5407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37CFD3E-D603-405D-8AEF-A2562BAD54E7}"/>
                  </a:ext>
                </a:extLst>
              </p14:cNvPr>
              <p14:cNvContentPartPr/>
              <p14:nvPr/>
            </p14:nvContentPartPr>
            <p14:xfrm>
              <a:off x="5301480" y="5061400"/>
              <a:ext cx="531000" cy="253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37CFD3E-D603-405D-8AEF-A2562BAD54E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292840" y="5052400"/>
                <a:ext cx="5486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9F2CD14-80CC-4F0D-AE55-861C0AFA9097}"/>
                  </a:ext>
                </a:extLst>
              </p14:cNvPr>
              <p14:cNvContentPartPr/>
              <p14:nvPr/>
            </p14:nvContentPartPr>
            <p14:xfrm>
              <a:off x="5975040" y="5116840"/>
              <a:ext cx="861480" cy="4284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9F2CD14-80CC-4F0D-AE55-861C0AFA909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966044" y="5107840"/>
                <a:ext cx="879113" cy="44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3330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B17DFB-716D-4A22-8407-BAF07A8AB10A}"/>
                  </a:ext>
                </a:extLst>
              </p14:cNvPr>
              <p14:cNvContentPartPr/>
              <p14:nvPr/>
            </p14:nvContentPartPr>
            <p14:xfrm>
              <a:off x="515640" y="248200"/>
              <a:ext cx="444960" cy="335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B17DFB-716D-4A22-8407-BAF07A8AB1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007" y="239560"/>
                <a:ext cx="462586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055634D-66DD-43D3-9BB8-8095634395B7}"/>
                  </a:ext>
                </a:extLst>
              </p14:cNvPr>
              <p14:cNvContentPartPr/>
              <p14:nvPr/>
            </p14:nvContentPartPr>
            <p14:xfrm>
              <a:off x="2907840" y="131560"/>
              <a:ext cx="868680" cy="438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055634D-66DD-43D3-9BB8-8095634395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9196" y="122920"/>
                <a:ext cx="886327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6795A8A-43FF-4E9D-8F38-025695DBD9B2}"/>
                  </a:ext>
                </a:extLst>
              </p14:cNvPr>
              <p14:cNvContentPartPr/>
              <p14:nvPr/>
            </p14:nvContentPartPr>
            <p14:xfrm>
              <a:off x="2088480" y="409120"/>
              <a:ext cx="560880" cy="155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6795A8A-43FF-4E9D-8F38-025695DBD9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9834" y="400480"/>
                <a:ext cx="578531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D46DB8-7467-4C03-9D23-0FA378BC3EDB}"/>
                  </a:ext>
                </a:extLst>
              </p14:cNvPr>
              <p14:cNvContentPartPr/>
              <p14:nvPr/>
            </p14:nvContentPartPr>
            <p14:xfrm>
              <a:off x="1176960" y="233800"/>
              <a:ext cx="606600" cy="55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D46DB8-7467-4C03-9D23-0FA378BC3E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7960" y="224800"/>
                <a:ext cx="62424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F099EE9-18E2-4722-831C-4B7E9D76ECCF}"/>
                  </a:ext>
                </a:extLst>
              </p14:cNvPr>
              <p14:cNvContentPartPr/>
              <p14:nvPr/>
            </p14:nvContentPartPr>
            <p14:xfrm>
              <a:off x="4409040" y="313360"/>
              <a:ext cx="338040" cy="28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F099EE9-18E2-4722-831C-4B7E9D76ECC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00050" y="304709"/>
                <a:ext cx="355661" cy="297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FEBEADC-4406-4F9B-AB34-32A184E6E793}"/>
                  </a:ext>
                </a:extLst>
              </p14:cNvPr>
              <p14:cNvContentPartPr/>
              <p14:nvPr/>
            </p14:nvContentPartPr>
            <p14:xfrm>
              <a:off x="4852560" y="329200"/>
              <a:ext cx="224280" cy="300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FEBEADC-4406-4F9B-AB34-32A184E6E7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43560" y="320570"/>
                <a:ext cx="241920" cy="318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A32F812-A8DD-4BD9-A7F3-D8B66D94D627}"/>
                  </a:ext>
                </a:extLst>
              </p14:cNvPr>
              <p14:cNvContentPartPr/>
              <p14:nvPr/>
            </p14:nvContentPartPr>
            <p14:xfrm>
              <a:off x="6474360" y="268360"/>
              <a:ext cx="140400" cy="535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A32F812-A8DD-4BD9-A7F3-D8B66D94D62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65720" y="259360"/>
                <a:ext cx="15804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3DEFE11-9906-442D-8702-B2C1122B9902}"/>
                  </a:ext>
                </a:extLst>
              </p14:cNvPr>
              <p14:cNvContentPartPr/>
              <p14:nvPr/>
            </p14:nvContentPartPr>
            <p14:xfrm>
              <a:off x="5811960" y="414160"/>
              <a:ext cx="344160" cy="245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3DEFE11-9906-442D-8702-B2C1122B990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03320" y="405160"/>
                <a:ext cx="3618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1569A87-A1E6-48E2-85F9-01C619165754}"/>
                  </a:ext>
                </a:extLst>
              </p14:cNvPr>
              <p14:cNvContentPartPr/>
              <p14:nvPr/>
            </p14:nvContentPartPr>
            <p14:xfrm>
              <a:off x="5228400" y="427480"/>
              <a:ext cx="495000" cy="197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1569A87-A1E6-48E2-85F9-01C61916575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19400" y="418480"/>
                <a:ext cx="5126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DDD21CB-F7F1-43DA-880A-DD87C75389FD}"/>
                  </a:ext>
                </a:extLst>
              </p14:cNvPr>
              <p14:cNvContentPartPr/>
              <p14:nvPr/>
            </p14:nvContentPartPr>
            <p14:xfrm>
              <a:off x="7007520" y="321280"/>
              <a:ext cx="281160" cy="287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DDD21CB-F7F1-43DA-880A-DD87C75389F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98880" y="312280"/>
                <a:ext cx="2988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427881C-C4B4-42F1-9727-3BA8FB347EF8}"/>
                  </a:ext>
                </a:extLst>
              </p14:cNvPr>
              <p14:cNvContentPartPr/>
              <p14:nvPr/>
            </p14:nvContentPartPr>
            <p14:xfrm>
              <a:off x="7398480" y="412720"/>
              <a:ext cx="876600" cy="472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427881C-C4B4-42F1-9727-3BA8FB347EF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89480" y="403720"/>
                <a:ext cx="89424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3631FD4-E60D-40FB-8BA4-644E5C4B7A47}"/>
                  </a:ext>
                </a:extLst>
              </p14:cNvPr>
              <p14:cNvContentPartPr/>
              <p14:nvPr/>
            </p14:nvContentPartPr>
            <p14:xfrm>
              <a:off x="408000" y="851920"/>
              <a:ext cx="3785400" cy="64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3631FD4-E60D-40FB-8BA4-644E5C4B7A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9359" y="842920"/>
                <a:ext cx="3803042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7D79D37-9C7D-4E71-9987-575F4EEB028B}"/>
                  </a:ext>
                </a:extLst>
              </p14:cNvPr>
              <p14:cNvContentPartPr/>
              <p14:nvPr/>
            </p14:nvContentPartPr>
            <p14:xfrm>
              <a:off x="4614240" y="1007080"/>
              <a:ext cx="1172880" cy="3006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7D79D37-9C7D-4E71-9987-575F4EEB028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05240" y="998080"/>
                <a:ext cx="119052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7174B95-03BD-4191-80E2-2A6F9AA735F1}"/>
                  </a:ext>
                </a:extLst>
              </p14:cNvPr>
              <p14:cNvContentPartPr/>
              <p14:nvPr/>
            </p14:nvContentPartPr>
            <p14:xfrm>
              <a:off x="6079080" y="1143160"/>
              <a:ext cx="213480" cy="2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7174B95-03BD-4191-80E2-2A6F9AA735F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70440" y="1134160"/>
                <a:ext cx="2311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BBAEB81-8B40-4620-B1AC-8DA7204DBC85}"/>
                  </a:ext>
                </a:extLst>
              </p14:cNvPr>
              <p14:cNvContentPartPr/>
              <p14:nvPr/>
            </p14:nvContentPartPr>
            <p14:xfrm>
              <a:off x="6102120" y="1226680"/>
              <a:ext cx="242280" cy="17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BBAEB81-8B40-4620-B1AC-8DA7204DBC8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93480" y="1217680"/>
                <a:ext cx="2599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EE5433D-0183-42A3-A92D-7995F6219FA3}"/>
                  </a:ext>
                </a:extLst>
              </p14:cNvPr>
              <p14:cNvContentPartPr/>
              <p14:nvPr/>
            </p14:nvContentPartPr>
            <p14:xfrm>
              <a:off x="6222000" y="1055680"/>
              <a:ext cx="211320" cy="2862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EE5433D-0183-42A3-A92D-7995F6219FA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13360" y="1047040"/>
                <a:ext cx="2289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7F3E72A-FA18-408F-9BD7-35063ACD1FFA}"/>
                  </a:ext>
                </a:extLst>
              </p14:cNvPr>
              <p14:cNvContentPartPr/>
              <p14:nvPr/>
            </p14:nvContentPartPr>
            <p14:xfrm>
              <a:off x="6982320" y="1140280"/>
              <a:ext cx="149760" cy="12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7F3E72A-FA18-408F-9BD7-35063ACD1FF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73320" y="1131640"/>
                <a:ext cx="167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DE04CE0-94D7-4E06-828A-4272565E611E}"/>
                  </a:ext>
                </a:extLst>
              </p14:cNvPr>
              <p14:cNvContentPartPr/>
              <p14:nvPr/>
            </p14:nvContentPartPr>
            <p14:xfrm>
              <a:off x="7001400" y="1218760"/>
              <a:ext cx="116280" cy="26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DE04CE0-94D7-4E06-828A-4272565E611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92760" y="1209760"/>
                <a:ext cx="1339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21D3547-AAD5-473C-A88D-D3DA1E124DD0}"/>
                  </a:ext>
                </a:extLst>
              </p14:cNvPr>
              <p14:cNvContentPartPr/>
              <p14:nvPr/>
            </p14:nvContentPartPr>
            <p14:xfrm>
              <a:off x="6664800" y="1039480"/>
              <a:ext cx="204120" cy="253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21D3547-AAD5-473C-A88D-D3DA1E124DD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56160" y="1030828"/>
                <a:ext cx="221760" cy="271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B0D996B-5549-4702-BBAB-37E94DDFD329}"/>
                  </a:ext>
                </a:extLst>
              </p14:cNvPr>
              <p14:cNvContentPartPr/>
              <p14:nvPr/>
            </p14:nvContentPartPr>
            <p14:xfrm>
              <a:off x="7240800" y="1092760"/>
              <a:ext cx="256680" cy="237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B0D996B-5549-4702-BBAB-37E94DDFD32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31800" y="1083774"/>
                <a:ext cx="274320" cy="254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9A2EC68-FEEF-4716-9822-A12475E5BAB2}"/>
                  </a:ext>
                </a:extLst>
              </p14:cNvPr>
              <p14:cNvContentPartPr/>
              <p14:nvPr/>
            </p14:nvContentPartPr>
            <p14:xfrm>
              <a:off x="7873680" y="960280"/>
              <a:ext cx="922680" cy="49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9A2EC68-FEEF-4716-9822-A12475E5BAB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64684" y="951287"/>
                <a:ext cx="940313" cy="513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3673CD6-5A91-4465-A77F-FCFAE02AE228}"/>
                  </a:ext>
                </a:extLst>
              </p14:cNvPr>
              <p14:cNvContentPartPr/>
              <p14:nvPr/>
            </p14:nvContentPartPr>
            <p14:xfrm>
              <a:off x="464520" y="1714480"/>
              <a:ext cx="298440" cy="362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3673CD6-5A91-4465-A77F-FCFAE02AE22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5520" y="1705480"/>
                <a:ext cx="31608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BD388-E6CC-4354-ADBD-43A1B70DD5AD}"/>
                  </a:ext>
                </a:extLst>
              </p14:cNvPr>
              <p14:cNvContentPartPr/>
              <p14:nvPr/>
            </p14:nvContentPartPr>
            <p14:xfrm>
              <a:off x="1127280" y="1785760"/>
              <a:ext cx="195480" cy="248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BD388-E6CC-4354-ADBD-43A1B70DD5A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18640" y="1777120"/>
                <a:ext cx="21312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17B7600-0FE4-4AC9-A58A-C2D1AD3CFD66}"/>
                  </a:ext>
                </a:extLst>
              </p14:cNvPr>
              <p14:cNvContentPartPr/>
              <p14:nvPr/>
            </p14:nvContentPartPr>
            <p14:xfrm>
              <a:off x="1058160" y="1985920"/>
              <a:ext cx="160200" cy="143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17B7600-0FE4-4AC9-A58A-C2D1AD3CFD6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49520" y="1977280"/>
                <a:ext cx="177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EA560F9-6AD8-4EBD-8CAD-474F8A5A0823}"/>
                  </a:ext>
                </a:extLst>
              </p14:cNvPr>
              <p14:cNvContentPartPr/>
              <p14:nvPr/>
            </p14:nvContentPartPr>
            <p14:xfrm>
              <a:off x="1747560" y="1852000"/>
              <a:ext cx="236160" cy="239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EA560F9-6AD8-4EBD-8CAD-474F8A5A082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38560" y="1843360"/>
                <a:ext cx="2538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FA5E4BC-DA4A-4F2D-B2DE-96388C3CACC7}"/>
                  </a:ext>
                </a:extLst>
              </p14:cNvPr>
              <p14:cNvContentPartPr/>
              <p14:nvPr/>
            </p14:nvContentPartPr>
            <p14:xfrm>
              <a:off x="1427160" y="1749040"/>
              <a:ext cx="224640" cy="314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FA5E4BC-DA4A-4F2D-B2DE-96388C3CACC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18506" y="1740040"/>
                <a:ext cx="242308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3AEAE5-0F39-45E2-96B9-8A7F109C40A4}"/>
                  </a:ext>
                </a:extLst>
              </p14:cNvPr>
              <p14:cNvContentPartPr/>
              <p14:nvPr/>
            </p14:nvContentPartPr>
            <p14:xfrm>
              <a:off x="3109440" y="1695760"/>
              <a:ext cx="1046880" cy="588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3AEAE5-0F39-45E2-96B9-8A7F109C40A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100440" y="1686754"/>
                <a:ext cx="1064520" cy="605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40DD18-A555-4158-A37E-FF4D7F8C3888}"/>
                  </a:ext>
                </a:extLst>
              </p14:cNvPr>
              <p14:cNvContentPartPr/>
              <p14:nvPr/>
            </p14:nvContentPartPr>
            <p14:xfrm>
              <a:off x="2435520" y="1605760"/>
              <a:ext cx="224640" cy="536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40DD18-A555-4158-A37E-FF4D7F8C388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26880" y="1596760"/>
                <a:ext cx="24228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7FB0F86-1A67-4B4A-B3DE-1E0D22CD418C}"/>
                  </a:ext>
                </a:extLst>
              </p14:cNvPr>
              <p14:cNvContentPartPr/>
              <p14:nvPr/>
            </p14:nvContentPartPr>
            <p14:xfrm>
              <a:off x="4476000" y="1760560"/>
              <a:ext cx="315720" cy="318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7FB0F86-1A67-4B4A-B3DE-1E0D22CD418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467000" y="1751920"/>
                <a:ext cx="33336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0528DD3-27B7-4D68-ABAB-1747295E2742}"/>
                  </a:ext>
                </a:extLst>
              </p14:cNvPr>
              <p14:cNvContentPartPr/>
              <p14:nvPr/>
            </p14:nvContentPartPr>
            <p14:xfrm>
              <a:off x="5319480" y="1690720"/>
              <a:ext cx="586080" cy="441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0528DD3-27B7-4D68-ABAB-1747295E274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10840" y="1681720"/>
                <a:ext cx="60372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A185A5B-715C-4587-8F8A-CB50BA08FBD5}"/>
                  </a:ext>
                </a:extLst>
              </p14:cNvPr>
              <p14:cNvContentPartPr/>
              <p14:nvPr/>
            </p14:nvContentPartPr>
            <p14:xfrm>
              <a:off x="6774960" y="1711600"/>
              <a:ext cx="360720" cy="367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A185A5B-715C-4587-8F8A-CB50BA08FBD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65969" y="1702960"/>
                <a:ext cx="378342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E6D36E0-9B53-457D-AB45-78BAC168B9EB}"/>
                  </a:ext>
                </a:extLst>
              </p14:cNvPr>
              <p14:cNvContentPartPr/>
              <p14:nvPr/>
            </p14:nvContentPartPr>
            <p14:xfrm>
              <a:off x="6011400" y="1852720"/>
              <a:ext cx="653400" cy="434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E6D36E0-9B53-457D-AB45-78BAC168B9E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02395" y="1843720"/>
                <a:ext cx="67105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58B032A-B8E6-4180-8122-094C8ACB87F0}"/>
                  </a:ext>
                </a:extLst>
              </p14:cNvPr>
              <p14:cNvContentPartPr/>
              <p14:nvPr/>
            </p14:nvContentPartPr>
            <p14:xfrm>
              <a:off x="1638120" y="2407480"/>
              <a:ext cx="324360" cy="313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58B032A-B8E6-4180-8122-094C8ACB87F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629120" y="2398850"/>
                <a:ext cx="342000" cy="330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A5787FB-D9F7-4004-BDCD-40C725A99A4E}"/>
                  </a:ext>
                </a:extLst>
              </p14:cNvPr>
              <p14:cNvContentPartPr/>
              <p14:nvPr/>
            </p14:nvContentPartPr>
            <p14:xfrm>
              <a:off x="434640" y="2376160"/>
              <a:ext cx="1098000" cy="549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A5787FB-D9F7-4004-BDCD-40C725A99A4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25640" y="2367514"/>
                <a:ext cx="1115640" cy="566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8BC05E4-41CC-4831-8BF0-E6EBDB6D2EF1}"/>
                  </a:ext>
                </a:extLst>
              </p14:cNvPr>
              <p14:cNvContentPartPr/>
              <p14:nvPr/>
            </p14:nvContentPartPr>
            <p14:xfrm>
              <a:off x="2189640" y="2736160"/>
              <a:ext cx="64080" cy="105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8BC05E4-41CC-4831-8BF0-E6EBDB6D2EF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180640" y="2727520"/>
                <a:ext cx="817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7010611-B675-4189-9621-342672A13120}"/>
                  </a:ext>
                </a:extLst>
              </p14:cNvPr>
              <p14:cNvContentPartPr/>
              <p14:nvPr/>
            </p14:nvContentPartPr>
            <p14:xfrm>
              <a:off x="2540640" y="2363560"/>
              <a:ext cx="1838160" cy="546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7010611-B675-4189-9621-342672A1312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532000" y="2354920"/>
                <a:ext cx="185580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4204B02-4C84-47C1-97CB-A0146831757F}"/>
                  </a:ext>
                </a:extLst>
              </p14:cNvPr>
              <p14:cNvContentPartPr/>
              <p14:nvPr/>
            </p14:nvContentPartPr>
            <p14:xfrm>
              <a:off x="4711800" y="2504320"/>
              <a:ext cx="504000" cy="423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4204B02-4C84-47C1-97CB-A0146831757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702800" y="2495320"/>
                <a:ext cx="52164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68C9447-8210-47A7-BE9A-82786BDEEA10}"/>
                  </a:ext>
                </a:extLst>
              </p14:cNvPr>
              <p14:cNvContentPartPr/>
              <p14:nvPr/>
            </p14:nvContentPartPr>
            <p14:xfrm>
              <a:off x="5441520" y="2378680"/>
              <a:ext cx="427680" cy="3297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68C9447-8210-47A7-BE9A-82786BDEEA1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32528" y="2370040"/>
                <a:ext cx="445305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01526F1-25C1-4513-88CF-B548236BBD91}"/>
                  </a:ext>
                </a:extLst>
              </p14:cNvPr>
              <p14:cNvContentPartPr/>
              <p14:nvPr/>
            </p14:nvContentPartPr>
            <p14:xfrm>
              <a:off x="6210840" y="1758040"/>
              <a:ext cx="2681640" cy="1027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01526F1-25C1-4513-88CF-B548236BBD9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02200" y="1749400"/>
                <a:ext cx="2699280" cy="10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43CCF1D-68EF-463E-9021-B5D4B87ECB0F}"/>
                  </a:ext>
                </a:extLst>
              </p14:cNvPr>
              <p14:cNvContentPartPr/>
              <p14:nvPr/>
            </p14:nvContentPartPr>
            <p14:xfrm>
              <a:off x="8411520" y="3340600"/>
              <a:ext cx="484920" cy="1857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43CCF1D-68EF-463E-9021-B5D4B87ECB0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02520" y="3331960"/>
                <a:ext cx="5025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9EABCB12-5C00-4E09-8538-14999BEAC482}"/>
                  </a:ext>
                </a:extLst>
              </p14:cNvPr>
              <p14:cNvContentPartPr/>
              <p14:nvPr/>
            </p14:nvContentPartPr>
            <p14:xfrm>
              <a:off x="302160" y="3081760"/>
              <a:ext cx="8003880" cy="15037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9EABCB12-5C00-4E09-8538-14999BEAC48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3160" y="3073118"/>
                <a:ext cx="8021520" cy="1521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83BBBB2-BB70-4DAB-94FF-05639D300482}"/>
                  </a:ext>
                </a:extLst>
              </p14:cNvPr>
              <p14:cNvContentPartPr/>
              <p14:nvPr/>
            </p14:nvContentPartPr>
            <p14:xfrm>
              <a:off x="548040" y="4502320"/>
              <a:ext cx="3264840" cy="5788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83BBBB2-BB70-4DAB-94FF-05639D30048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9040" y="4493680"/>
                <a:ext cx="3282480" cy="5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38E5126-0AAB-4FD7-BAA5-55E267C11DAB}"/>
                  </a:ext>
                </a:extLst>
              </p14:cNvPr>
              <p14:cNvContentPartPr/>
              <p14:nvPr/>
            </p14:nvContentPartPr>
            <p14:xfrm>
              <a:off x="4144440" y="4617160"/>
              <a:ext cx="607320" cy="308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38E5126-0AAB-4FD7-BAA5-55E267C11DA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135445" y="4608160"/>
                <a:ext cx="62495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D46C848-1D23-4C95-8300-889BEB01D773}"/>
                  </a:ext>
                </a:extLst>
              </p14:cNvPr>
              <p14:cNvContentPartPr/>
              <p14:nvPr/>
            </p14:nvContentPartPr>
            <p14:xfrm>
              <a:off x="6173040" y="4683400"/>
              <a:ext cx="279360" cy="298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D46C848-1D23-4C95-8300-889BEB01D77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164400" y="4674400"/>
                <a:ext cx="29700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2A2C682-6756-469B-8F78-150C2ACD21A5}"/>
                  </a:ext>
                </a:extLst>
              </p14:cNvPr>
              <p14:cNvContentPartPr/>
              <p14:nvPr/>
            </p14:nvContentPartPr>
            <p14:xfrm>
              <a:off x="4926360" y="4725880"/>
              <a:ext cx="1064880" cy="243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2A2C682-6756-469B-8F78-150C2ACD21A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17717" y="4717227"/>
                <a:ext cx="1082526" cy="260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362ACD3-8159-4CC5-97C0-ADFDFEF9E83C}"/>
                  </a:ext>
                </a:extLst>
              </p14:cNvPr>
              <p14:cNvContentPartPr/>
              <p14:nvPr/>
            </p14:nvContentPartPr>
            <p14:xfrm>
              <a:off x="6723840" y="4703920"/>
              <a:ext cx="336960" cy="247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362ACD3-8159-4CC5-97C0-ADFDFEF9E83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714840" y="4694933"/>
                <a:ext cx="354600" cy="264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26FDF89-3D64-4F59-8921-8C7DF3266260}"/>
                  </a:ext>
                </a:extLst>
              </p14:cNvPr>
              <p14:cNvContentPartPr/>
              <p14:nvPr/>
            </p14:nvContentPartPr>
            <p14:xfrm>
              <a:off x="7527000" y="4771960"/>
              <a:ext cx="131040" cy="5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26FDF89-3D64-4F59-8921-8C7DF326626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518360" y="4763320"/>
                <a:ext cx="1486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AF15A3E-AADA-4E19-9F69-861ED160BA6D}"/>
                  </a:ext>
                </a:extLst>
              </p14:cNvPr>
              <p14:cNvContentPartPr/>
              <p14:nvPr/>
            </p14:nvContentPartPr>
            <p14:xfrm>
              <a:off x="7512960" y="4866280"/>
              <a:ext cx="121680" cy="14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AF15A3E-AADA-4E19-9F69-861ED160BA6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504320" y="4857280"/>
                <a:ext cx="1393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02448C0-539E-4EB5-83F4-3F1FE4DC2D9F}"/>
                  </a:ext>
                </a:extLst>
              </p14:cNvPr>
              <p14:cNvContentPartPr/>
              <p14:nvPr/>
            </p14:nvContentPartPr>
            <p14:xfrm>
              <a:off x="7171680" y="4685920"/>
              <a:ext cx="229680" cy="317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02448C0-539E-4EB5-83F4-3F1FE4DC2D9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163040" y="4677270"/>
                <a:ext cx="247320" cy="33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6DF6A6C-F447-45A8-99BF-659A11A07138}"/>
                  </a:ext>
                </a:extLst>
              </p14:cNvPr>
              <p14:cNvContentPartPr/>
              <p14:nvPr/>
            </p14:nvContentPartPr>
            <p14:xfrm>
              <a:off x="7764960" y="4783120"/>
              <a:ext cx="364680" cy="1620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6DF6A6C-F447-45A8-99BF-659A11A0713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755960" y="4774120"/>
                <a:ext cx="3823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4138F45-84D9-47CB-9369-FDFC6212E308}"/>
                  </a:ext>
                </a:extLst>
              </p14:cNvPr>
              <p14:cNvContentPartPr/>
              <p14:nvPr/>
            </p14:nvContentPartPr>
            <p14:xfrm>
              <a:off x="8235120" y="4760080"/>
              <a:ext cx="418680" cy="2109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4138F45-84D9-47CB-9369-FDFC6212E30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226480" y="4751440"/>
                <a:ext cx="4363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509BCD9-C207-43CC-A9D5-C46D546965B1}"/>
                  </a:ext>
                </a:extLst>
              </p14:cNvPr>
              <p14:cNvContentPartPr/>
              <p14:nvPr/>
            </p14:nvContentPartPr>
            <p14:xfrm>
              <a:off x="347880" y="5247520"/>
              <a:ext cx="357840" cy="324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509BCD9-C207-43CC-A9D5-C46D546965B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38880" y="5238880"/>
                <a:ext cx="37548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3D3B65B-8FBB-4C30-BD9B-5D75022920D9}"/>
                  </a:ext>
                </a:extLst>
              </p14:cNvPr>
              <p14:cNvContentPartPr/>
              <p14:nvPr/>
            </p14:nvContentPartPr>
            <p14:xfrm>
              <a:off x="2580600" y="5218720"/>
              <a:ext cx="122760" cy="19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3D3B65B-8FBB-4C30-BD9B-5D75022920D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571600" y="5210080"/>
                <a:ext cx="1404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3D8692-329E-4AAE-9555-3F92235A05DF}"/>
                  </a:ext>
                </a:extLst>
              </p14:cNvPr>
              <p14:cNvContentPartPr/>
              <p14:nvPr/>
            </p14:nvContentPartPr>
            <p14:xfrm>
              <a:off x="2577000" y="5298280"/>
              <a:ext cx="119520" cy="2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3D8692-329E-4AAE-9555-3F92235A05D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568360" y="5289640"/>
                <a:ext cx="13716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03DAB25-8CC6-41AB-BFCE-CF5267DB9E18}"/>
                  </a:ext>
                </a:extLst>
              </p14:cNvPr>
              <p14:cNvContentPartPr/>
              <p14:nvPr/>
            </p14:nvContentPartPr>
            <p14:xfrm>
              <a:off x="1045560" y="5138080"/>
              <a:ext cx="1396080" cy="4842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03DAB25-8CC6-41AB-BFCE-CF5267DB9E1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36920" y="5129434"/>
                <a:ext cx="1413720" cy="501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326C38A-2CDC-4ABC-9937-BFA2E42F0F3C}"/>
                  </a:ext>
                </a:extLst>
              </p14:cNvPr>
              <p14:cNvContentPartPr/>
              <p14:nvPr/>
            </p14:nvContentPartPr>
            <p14:xfrm>
              <a:off x="2824320" y="5216200"/>
              <a:ext cx="927360" cy="1962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326C38A-2CDC-4ABC-9937-BFA2E42F0F3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815680" y="5207216"/>
                <a:ext cx="945000" cy="213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F27C866-112F-4496-946A-09C0C4C950EF}"/>
                  </a:ext>
                </a:extLst>
              </p14:cNvPr>
              <p14:cNvContentPartPr/>
              <p14:nvPr/>
            </p14:nvContentPartPr>
            <p14:xfrm>
              <a:off x="3961560" y="5139160"/>
              <a:ext cx="288000" cy="30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F27C866-112F-4496-946A-09C0C4C950E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952909" y="5130520"/>
                <a:ext cx="305662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7A62473-7086-4136-A972-E023E86689F7}"/>
                  </a:ext>
                </a:extLst>
              </p14:cNvPr>
              <p14:cNvContentPartPr/>
              <p14:nvPr/>
            </p14:nvContentPartPr>
            <p14:xfrm>
              <a:off x="4620720" y="5209360"/>
              <a:ext cx="546120" cy="255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7A62473-7086-4136-A972-E023E86689F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611720" y="5200720"/>
                <a:ext cx="56376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FB6D9D0-88D2-4791-B571-D6BDDA63C944}"/>
                  </a:ext>
                </a:extLst>
              </p14:cNvPr>
              <p14:cNvContentPartPr/>
              <p14:nvPr/>
            </p14:nvContentPartPr>
            <p14:xfrm>
              <a:off x="5287080" y="5364520"/>
              <a:ext cx="523080" cy="131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FB6D9D0-88D2-4791-B571-D6BDDA63C94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278080" y="5355520"/>
                <a:ext cx="5407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37CFD3E-D603-405D-8AEF-A2562BAD54E7}"/>
                  </a:ext>
                </a:extLst>
              </p14:cNvPr>
              <p14:cNvContentPartPr/>
              <p14:nvPr/>
            </p14:nvContentPartPr>
            <p14:xfrm>
              <a:off x="5301480" y="5061400"/>
              <a:ext cx="531000" cy="253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37CFD3E-D603-405D-8AEF-A2562BAD54E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292840" y="5052400"/>
                <a:ext cx="5486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9F2CD14-80CC-4F0D-AE55-861C0AFA9097}"/>
                  </a:ext>
                </a:extLst>
              </p14:cNvPr>
              <p14:cNvContentPartPr/>
              <p14:nvPr/>
            </p14:nvContentPartPr>
            <p14:xfrm>
              <a:off x="5975040" y="5116840"/>
              <a:ext cx="861480" cy="4284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9F2CD14-80CC-4F0D-AE55-861C0AFA909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966044" y="5107840"/>
                <a:ext cx="879113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C709E5-714D-4D7F-AF88-9E7B1F0CDFEB}"/>
                  </a:ext>
                </a:extLst>
              </p14:cNvPr>
              <p14:cNvContentPartPr/>
              <p14:nvPr/>
            </p14:nvContentPartPr>
            <p14:xfrm>
              <a:off x="7369680" y="5152120"/>
              <a:ext cx="159840" cy="271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C709E5-714D-4D7F-AF88-9E7B1F0CDFE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361040" y="5143480"/>
                <a:ext cx="17748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4EC815-A2D6-4A51-9871-0D83614A25BE}"/>
                  </a:ext>
                </a:extLst>
              </p14:cNvPr>
              <p14:cNvContentPartPr/>
              <p14:nvPr/>
            </p14:nvContentPartPr>
            <p14:xfrm>
              <a:off x="7599720" y="5307640"/>
              <a:ext cx="154440" cy="110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4EC815-A2D6-4A51-9871-0D83614A25B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590720" y="5298640"/>
                <a:ext cx="1720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415D72B-C20E-4547-B7FF-D44C60074013}"/>
                  </a:ext>
                </a:extLst>
              </p14:cNvPr>
              <p14:cNvContentPartPr/>
              <p14:nvPr/>
            </p14:nvContentPartPr>
            <p14:xfrm>
              <a:off x="7058640" y="5396560"/>
              <a:ext cx="36000" cy="25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415D72B-C20E-4547-B7FF-D44C6007401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049640" y="5387560"/>
                <a:ext cx="536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A3D76CE-A43A-4E1E-A355-F489D6E1F104}"/>
                  </a:ext>
                </a:extLst>
              </p14:cNvPr>
              <p14:cNvContentPartPr/>
              <p14:nvPr/>
            </p14:nvContentPartPr>
            <p14:xfrm>
              <a:off x="7836600" y="5401600"/>
              <a:ext cx="51480" cy="72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A3D76CE-A43A-4E1E-A355-F489D6E1F10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827600" y="5392960"/>
                <a:ext cx="691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112DC64-0B0D-4BA6-BCDB-375B5DA75022}"/>
                  </a:ext>
                </a:extLst>
              </p14:cNvPr>
              <p14:cNvContentPartPr/>
              <p14:nvPr/>
            </p14:nvContentPartPr>
            <p14:xfrm>
              <a:off x="8056560" y="5126200"/>
              <a:ext cx="227160" cy="571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112DC64-0B0D-4BA6-BCDB-375B5DA7502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047560" y="5117200"/>
                <a:ext cx="24480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1750972-0E04-4EE8-B9F2-29A075DF55E7}"/>
                  </a:ext>
                </a:extLst>
              </p14:cNvPr>
              <p14:cNvContentPartPr/>
              <p14:nvPr/>
            </p14:nvContentPartPr>
            <p14:xfrm>
              <a:off x="755400" y="5675200"/>
              <a:ext cx="415800" cy="3574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1750972-0E04-4EE8-B9F2-29A075DF55E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46400" y="5666200"/>
                <a:ext cx="43344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CC3BF02-D498-4C3D-A37F-7AE8FB2E4A3D}"/>
                  </a:ext>
                </a:extLst>
              </p14:cNvPr>
              <p14:cNvContentPartPr/>
              <p14:nvPr/>
            </p14:nvContentPartPr>
            <p14:xfrm>
              <a:off x="1318080" y="5700040"/>
              <a:ext cx="191160" cy="3214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CC3BF02-D498-4C3D-A37F-7AE8FB2E4A3D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309080" y="5691040"/>
                <a:ext cx="20880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2E59275-0CAF-4088-ADD3-F9BE73C96E09}"/>
                  </a:ext>
                </a:extLst>
              </p14:cNvPr>
              <p14:cNvContentPartPr/>
              <p14:nvPr/>
            </p14:nvContentPartPr>
            <p14:xfrm>
              <a:off x="1637400" y="5817760"/>
              <a:ext cx="234360" cy="1954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2E59275-0CAF-4088-ADD3-F9BE73C96E0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628760" y="5809104"/>
                <a:ext cx="252000" cy="213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C3033E6-4321-4E57-8E6F-21912E105CE5}"/>
                  </a:ext>
                </a:extLst>
              </p14:cNvPr>
              <p14:cNvContentPartPr/>
              <p14:nvPr/>
            </p14:nvContentPartPr>
            <p14:xfrm>
              <a:off x="2236800" y="5661520"/>
              <a:ext cx="183960" cy="470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C3033E6-4321-4E57-8E6F-21912E105CE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227800" y="5652520"/>
                <a:ext cx="20160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5F77B81-FD58-4348-9303-F303ED8861F0}"/>
                  </a:ext>
                </a:extLst>
              </p14:cNvPr>
              <p14:cNvContentPartPr/>
              <p14:nvPr/>
            </p14:nvContentPartPr>
            <p14:xfrm>
              <a:off x="2758800" y="5821360"/>
              <a:ext cx="396720" cy="1746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5F77B81-FD58-4348-9303-F303ED8861F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749800" y="5812360"/>
                <a:ext cx="4143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7F987BC-AFAF-43EC-B986-B74DD813A501}"/>
                  </a:ext>
                </a:extLst>
              </p14:cNvPr>
              <p14:cNvContentPartPr/>
              <p14:nvPr/>
            </p14:nvContentPartPr>
            <p14:xfrm>
              <a:off x="3369360" y="5839000"/>
              <a:ext cx="157320" cy="23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7F987BC-AFAF-43EC-B986-B74DD813A50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360360" y="5830000"/>
                <a:ext cx="1749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657DEF4-0E48-4096-A731-E8C0C6D6B7CD}"/>
                  </a:ext>
                </a:extLst>
              </p14:cNvPr>
              <p14:cNvContentPartPr/>
              <p14:nvPr/>
            </p14:nvContentPartPr>
            <p14:xfrm>
              <a:off x="3361800" y="5926480"/>
              <a:ext cx="127440" cy="144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657DEF4-0E48-4096-A731-E8C0C6D6B7C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353160" y="5917840"/>
                <a:ext cx="1450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CB136F6-8D46-42D1-BE16-A0FAF7AB18D0}"/>
                  </a:ext>
                </a:extLst>
              </p14:cNvPr>
              <p14:cNvContentPartPr/>
              <p14:nvPr/>
            </p14:nvContentPartPr>
            <p14:xfrm>
              <a:off x="3652680" y="5670520"/>
              <a:ext cx="82440" cy="3412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CB136F6-8D46-42D1-BE16-A0FAF7AB18D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644040" y="5661880"/>
                <a:ext cx="10008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0837E95-47B2-4C61-A3AF-E80980D6D28D}"/>
                  </a:ext>
                </a:extLst>
              </p14:cNvPr>
              <p14:cNvContentPartPr/>
              <p14:nvPr/>
            </p14:nvContentPartPr>
            <p14:xfrm>
              <a:off x="3858240" y="5694640"/>
              <a:ext cx="430920" cy="4960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0837E95-47B2-4C61-A3AF-E80980D6D28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849248" y="5686000"/>
                <a:ext cx="448545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1B25B572-69D5-4BE2-8152-9F0050E4983C}"/>
                  </a:ext>
                </a:extLst>
              </p14:cNvPr>
              <p14:cNvContentPartPr/>
              <p14:nvPr/>
            </p14:nvContentPartPr>
            <p14:xfrm>
              <a:off x="5421720" y="5763760"/>
              <a:ext cx="142920" cy="68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1B25B572-69D5-4BE2-8152-9F0050E4983C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412720" y="5754760"/>
                <a:ext cx="1605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99B7809-F147-48D1-A469-4B9A69F712AD}"/>
                  </a:ext>
                </a:extLst>
              </p14:cNvPr>
              <p14:cNvContentPartPr/>
              <p14:nvPr/>
            </p14:nvContentPartPr>
            <p14:xfrm>
              <a:off x="5432880" y="5848360"/>
              <a:ext cx="160200" cy="46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99B7809-F147-48D1-A469-4B9A69F712A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423880" y="5839720"/>
                <a:ext cx="1778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DCA18E2-9687-45A4-859B-5399C5976AF2}"/>
                  </a:ext>
                </a:extLst>
              </p14:cNvPr>
              <p14:cNvContentPartPr/>
              <p14:nvPr/>
            </p14:nvContentPartPr>
            <p14:xfrm>
              <a:off x="4892160" y="5681320"/>
              <a:ext cx="392040" cy="2721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DCA18E2-9687-45A4-859B-5399C5976AF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883160" y="5672680"/>
                <a:ext cx="4096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1128CB6-1445-4F94-AEAF-75A156C559E3}"/>
                  </a:ext>
                </a:extLst>
              </p14:cNvPr>
              <p14:cNvContentPartPr/>
              <p14:nvPr/>
            </p14:nvContentPartPr>
            <p14:xfrm>
              <a:off x="4542600" y="5651080"/>
              <a:ext cx="174960" cy="427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1128CB6-1445-4F94-AEAF-75A156C559E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533600" y="5642080"/>
                <a:ext cx="19260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768EBEA1-A1CE-4562-90E9-B3D1F8B0D926}"/>
                  </a:ext>
                </a:extLst>
              </p14:cNvPr>
              <p14:cNvContentPartPr/>
              <p14:nvPr/>
            </p14:nvContentPartPr>
            <p14:xfrm>
              <a:off x="5746440" y="5697160"/>
              <a:ext cx="250920" cy="2487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768EBEA1-A1CE-4562-90E9-B3D1F8B0D92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737800" y="5688160"/>
                <a:ext cx="26856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01357C4-DD99-427D-983D-F8FF792617CC}"/>
                  </a:ext>
                </a:extLst>
              </p14:cNvPr>
              <p14:cNvContentPartPr/>
              <p14:nvPr/>
            </p14:nvContentPartPr>
            <p14:xfrm>
              <a:off x="6077280" y="5885440"/>
              <a:ext cx="4320" cy="331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01357C4-DD99-427D-983D-F8FF792617CC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068280" y="5876800"/>
                <a:ext cx="219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3D31B11-FC91-4916-B603-2D0442710BEA}"/>
                  </a:ext>
                </a:extLst>
              </p14:cNvPr>
              <p14:cNvContentPartPr/>
              <p14:nvPr/>
            </p14:nvContentPartPr>
            <p14:xfrm>
              <a:off x="6236760" y="5690320"/>
              <a:ext cx="20160" cy="2761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3D31B11-FC91-4916-B603-2D0442710BE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227760" y="5681680"/>
                <a:ext cx="37800" cy="29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7916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B17DFB-716D-4A22-8407-BAF07A8AB10A}"/>
                  </a:ext>
                </a:extLst>
              </p14:cNvPr>
              <p14:cNvContentPartPr/>
              <p14:nvPr/>
            </p14:nvContentPartPr>
            <p14:xfrm>
              <a:off x="515640" y="248200"/>
              <a:ext cx="444960" cy="335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B17DFB-716D-4A22-8407-BAF07A8AB1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007" y="239560"/>
                <a:ext cx="462586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055634D-66DD-43D3-9BB8-8095634395B7}"/>
                  </a:ext>
                </a:extLst>
              </p14:cNvPr>
              <p14:cNvContentPartPr/>
              <p14:nvPr/>
            </p14:nvContentPartPr>
            <p14:xfrm>
              <a:off x="2907840" y="131560"/>
              <a:ext cx="868680" cy="438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055634D-66DD-43D3-9BB8-8095634395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9196" y="122920"/>
                <a:ext cx="886327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6795A8A-43FF-4E9D-8F38-025695DBD9B2}"/>
                  </a:ext>
                </a:extLst>
              </p14:cNvPr>
              <p14:cNvContentPartPr/>
              <p14:nvPr/>
            </p14:nvContentPartPr>
            <p14:xfrm>
              <a:off x="2088480" y="409120"/>
              <a:ext cx="560880" cy="155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6795A8A-43FF-4E9D-8F38-025695DBD9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9834" y="400480"/>
                <a:ext cx="578531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D46DB8-7467-4C03-9D23-0FA378BC3EDB}"/>
                  </a:ext>
                </a:extLst>
              </p14:cNvPr>
              <p14:cNvContentPartPr/>
              <p14:nvPr/>
            </p14:nvContentPartPr>
            <p14:xfrm>
              <a:off x="1176960" y="233800"/>
              <a:ext cx="606600" cy="55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D46DB8-7467-4C03-9D23-0FA378BC3E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7960" y="224800"/>
                <a:ext cx="62424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F099EE9-18E2-4722-831C-4B7E9D76ECCF}"/>
                  </a:ext>
                </a:extLst>
              </p14:cNvPr>
              <p14:cNvContentPartPr/>
              <p14:nvPr/>
            </p14:nvContentPartPr>
            <p14:xfrm>
              <a:off x="4409040" y="313360"/>
              <a:ext cx="338040" cy="28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F099EE9-18E2-4722-831C-4B7E9D76ECC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00050" y="304709"/>
                <a:ext cx="355661" cy="297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FEBEADC-4406-4F9B-AB34-32A184E6E793}"/>
                  </a:ext>
                </a:extLst>
              </p14:cNvPr>
              <p14:cNvContentPartPr/>
              <p14:nvPr/>
            </p14:nvContentPartPr>
            <p14:xfrm>
              <a:off x="4852560" y="329200"/>
              <a:ext cx="224280" cy="300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FEBEADC-4406-4F9B-AB34-32A184E6E7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43560" y="320570"/>
                <a:ext cx="241920" cy="318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A32F812-A8DD-4BD9-A7F3-D8B66D94D627}"/>
                  </a:ext>
                </a:extLst>
              </p14:cNvPr>
              <p14:cNvContentPartPr/>
              <p14:nvPr/>
            </p14:nvContentPartPr>
            <p14:xfrm>
              <a:off x="6474360" y="268360"/>
              <a:ext cx="140400" cy="535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A32F812-A8DD-4BD9-A7F3-D8B66D94D62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65720" y="259360"/>
                <a:ext cx="15804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3DEFE11-9906-442D-8702-B2C1122B9902}"/>
                  </a:ext>
                </a:extLst>
              </p14:cNvPr>
              <p14:cNvContentPartPr/>
              <p14:nvPr/>
            </p14:nvContentPartPr>
            <p14:xfrm>
              <a:off x="5811960" y="414160"/>
              <a:ext cx="344160" cy="245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3DEFE11-9906-442D-8702-B2C1122B990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03320" y="405160"/>
                <a:ext cx="3618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1569A87-A1E6-48E2-85F9-01C619165754}"/>
                  </a:ext>
                </a:extLst>
              </p14:cNvPr>
              <p14:cNvContentPartPr/>
              <p14:nvPr/>
            </p14:nvContentPartPr>
            <p14:xfrm>
              <a:off x="5228400" y="427480"/>
              <a:ext cx="495000" cy="197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1569A87-A1E6-48E2-85F9-01C61916575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19400" y="418480"/>
                <a:ext cx="5126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DDD21CB-F7F1-43DA-880A-DD87C75389FD}"/>
                  </a:ext>
                </a:extLst>
              </p14:cNvPr>
              <p14:cNvContentPartPr/>
              <p14:nvPr/>
            </p14:nvContentPartPr>
            <p14:xfrm>
              <a:off x="7007520" y="321280"/>
              <a:ext cx="281160" cy="287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DDD21CB-F7F1-43DA-880A-DD87C75389F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98880" y="312280"/>
                <a:ext cx="2988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427881C-C4B4-42F1-9727-3BA8FB347EF8}"/>
                  </a:ext>
                </a:extLst>
              </p14:cNvPr>
              <p14:cNvContentPartPr/>
              <p14:nvPr/>
            </p14:nvContentPartPr>
            <p14:xfrm>
              <a:off x="7398480" y="412720"/>
              <a:ext cx="876600" cy="472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427881C-C4B4-42F1-9727-3BA8FB347EF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89480" y="403720"/>
                <a:ext cx="89424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3631FD4-E60D-40FB-8BA4-644E5C4B7A47}"/>
                  </a:ext>
                </a:extLst>
              </p14:cNvPr>
              <p14:cNvContentPartPr/>
              <p14:nvPr/>
            </p14:nvContentPartPr>
            <p14:xfrm>
              <a:off x="408000" y="851920"/>
              <a:ext cx="3785400" cy="64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3631FD4-E60D-40FB-8BA4-644E5C4B7A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9359" y="842920"/>
                <a:ext cx="3803042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7D79D37-9C7D-4E71-9987-575F4EEB028B}"/>
                  </a:ext>
                </a:extLst>
              </p14:cNvPr>
              <p14:cNvContentPartPr/>
              <p14:nvPr/>
            </p14:nvContentPartPr>
            <p14:xfrm>
              <a:off x="4614240" y="1007080"/>
              <a:ext cx="1172880" cy="3006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7D79D37-9C7D-4E71-9987-575F4EEB028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05240" y="998080"/>
                <a:ext cx="119052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7174B95-03BD-4191-80E2-2A6F9AA735F1}"/>
                  </a:ext>
                </a:extLst>
              </p14:cNvPr>
              <p14:cNvContentPartPr/>
              <p14:nvPr/>
            </p14:nvContentPartPr>
            <p14:xfrm>
              <a:off x="6079080" y="1143160"/>
              <a:ext cx="213480" cy="2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7174B95-03BD-4191-80E2-2A6F9AA735F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70440" y="1134160"/>
                <a:ext cx="2311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BBAEB81-8B40-4620-B1AC-8DA7204DBC85}"/>
                  </a:ext>
                </a:extLst>
              </p14:cNvPr>
              <p14:cNvContentPartPr/>
              <p14:nvPr/>
            </p14:nvContentPartPr>
            <p14:xfrm>
              <a:off x="6102120" y="1226680"/>
              <a:ext cx="242280" cy="17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BBAEB81-8B40-4620-B1AC-8DA7204DBC8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93480" y="1217680"/>
                <a:ext cx="2599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EE5433D-0183-42A3-A92D-7995F6219FA3}"/>
                  </a:ext>
                </a:extLst>
              </p14:cNvPr>
              <p14:cNvContentPartPr/>
              <p14:nvPr/>
            </p14:nvContentPartPr>
            <p14:xfrm>
              <a:off x="6222000" y="1055680"/>
              <a:ext cx="211320" cy="2862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EE5433D-0183-42A3-A92D-7995F6219FA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13360" y="1047040"/>
                <a:ext cx="2289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7F3E72A-FA18-408F-9BD7-35063ACD1FFA}"/>
                  </a:ext>
                </a:extLst>
              </p14:cNvPr>
              <p14:cNvContentPartPr/>
              <p14:nvPr/>
            </p14:nvContentPartPr>
            <p14:xfrm>
              <a:off x="6982320" y="1140280"/>
              <a:ext cx="149760" cy="12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7F3E72A-FA18-408F-9BD7-35063ACD1FF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73320" y="1131640"/>
                <a:ext cx="167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DE04CE0-94D7-4E06-828A-4272565E611E}"/>
                  </a:ext>
                </a:extLst>
              </p14:cNvPr>
              <p14:cNvContentPartPr/>
              <p14:nvPr/>
            </p14:nvContentPartPr>
            <p14:xfrm>
              <a:off x="7001400" y="1218760"/>
              <a:ext cx="116280" cy="26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DE04CE0-94D7-4E06-828A-4272565E611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92760" y="1209760"/>
                <a:ext cx="1339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21D3547-AAD5-473C-A88D-D3DA1E124DD0}"/>
                  </a:ext>
                </a:extLst>
              </p14:cNvPr>
              <p14:cNvContentPartPr/>
              <p14:nvPr/>
            </p14:nvContentPartPr>
            <p14:xfrm>
              <a:off x="6664800" y="1039480"/>
              <a:ext cx="204120" cy="253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21D3547-AAD5-473C-A88D-D3DA1E124DD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56160" y="1030828"/>
                <a:ext cx="221760" cy="271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B0D996B-5549-4702-BBAB-37E94DDFD329}"/>
                  </a:ext>
                </a:extLst>
              </p14:cNvPr>
              <p14:cNvContentPartPr/>
              <p14:nvPr/>
            </p14:nvContentPartPr>
            <p14:xfrm>
              <a:off x="7240800" y="1092760"/>
              <a:ext cx="256680" cy="237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B0D996B-5549-4702-BBAB-37E94DDFD32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31800" y="1083774"/>
                <a:ext cx="274320" cy="254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9A2EC68-FEEF-4716-9822-A12475E5BAB2}"/>
                  </a:ext>
                </a:extLst>
              </p14:cNvPr>
              <p14:cNvContentPartPr/>
              <p14:nvPr/>
            </p14:nvContentPartPr>
            <p14:xfrm>
              <a:off x="7873680" y="960280"/>
              <a:ext cx="922680" cy="49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9A2EC68-FEEF-4716-9822-A12475E5BAB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64684" y="951287"/>
                <a:ext cx="940313" cy="513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3673CD6-5A91-4465-A77F-FCFAE02AE228}"/>
                  </a:ext>
                </a:extLst>
              </p14:cNvPr>
              <p14:cNvContentPartPr/>
              <p14:nvPr/>
            </p14:nvContentPartPr>
            <p14:xfrm>
              <a:off x="464520" y="1714480"/>
              <a:ext cx="298440" cy="362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3673CD6-5A91-4465-A77F-FCFAE02AE22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5520" y="1705480"/>
                <a:ext cx="31608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BD388-E6CC-4354-ADBD-43A1B70DD5AD}"/>
                  </a:ext>
                </a:extLst>
              </p14:cNvPr>
              <p14:cNvContentPartPr/>
              <p14:nvPr/>
            </p14:nvContentPartPr>
            <p14:xfrm>
              <a:off x="1127280" y="1785760"/>
              <a:ext cx="195480" cy="248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BD388-E6CC-4354-ADBD-43A1B70DD5A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18640" y="1777120"/>
                <a:ext cx="21312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17B7600-0FE4-4AC9-A58A-C2D1AD3CFD66}"/>
                  </a:ext>
                </a:extLst>
              </p14:cNvPr>
              <p14:cNvContentPartPr/>
              <p14:nvPr/>
            </p14:nvContentPartPr>
            <p14:xfrm>
              <a:off x="1058160" y="1985920"/>
              <a:ext cx="160200" cy="143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17B7600-0FE4-4AC9-A58A-C2D1AD3CFD6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49520" y="1977280"/>
                <a:ext cx="177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EA560F9-6AD8-4EBD-8CAD-474F8A5A0823}"/>
                  </a:ext>
                </a:extLst>
              </p14:cNvPr>
              <p14:cNvContentPartPr/>
              <p14:nvPr/>
            </p14:nvContentPartPr>
            <p14:xfrm>
              <a:off x="1747560" y="1852000"/>
              <a:ext cx="236160" cy="239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EA560F9-6AD8-4EBD-8CAD-474F8A5A082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38560" y="1843360"/>
                <a:ext cx="2538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FA5E4BC-DA4A-4F2D-B2DE-96388C3CACC7}"/>
                  </a:ext>
                </a:extLst>
              </p14:cNvPr>
              <p14:cNvContentPartPr/>
              <p14:nvPr/>
            </p14:nvContentPartPr>
            <p14:xfrm>
              <a:off x="1427160" y="1749040"/>
              <a:ext cx="224640" cy="314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FA5E4BC-DA4A-4F2D-B2DE-96388C3CACC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18506" y="1740040"/>
                <a:ext cx="242308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3AEAE5-0F39-45E2-96B9-8A7F109C40A4}"/>
                  </a:ext>
                </a:extLst>
              </p14:cNvPr>
              <p14:cNvContentPartPr/>
              <p14:nvPr/>
            </p14:nvContentPartPr>
            <p14:xfrm>
              <a:off x="3109440" y="1695760"/>
              <a:ext cx="1046880" cy="588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3AEAE5-0F39-45E2-96B9-8A7F109C40A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100440" y="1686754"/>
                <a:ext cx="1064520" cy="605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40DD18-A555-4158-A37E-FF4D7F8C3888}"/>
                  </a:ext>
                </a:extLst>
              </p14:cNvPr>
              <p14:cNvContentPartPr/>
              <p14:nvPr/>
            </p14:nvContentPartPr>
            <p14:xfrm>
              <a:off x="2435520" y="1605760"/>
              <a:ext cx="224640" cy="536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40DD18-A555-4158-A37E-FF4D7F8C388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26880" y="1596760"/>
                <a:ext cx="24228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7FB0F86-1A67-4B4A-B3DE-1E0D22CD418C}"/>
                  </a:ext>
                </a:extLst>
              </p14:cNvPr>
              <p14:cNvContentPartPr/>
              <p14:nvPr/>
            </p14:nvContentPartPr>
            <p14:xfrm>
              <a:off x="4476000" y="1760560"/>
              <a:ext cx="315720" cy="318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7FB0F86-1A67-4B4A-B3DE-1E0D22CD418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467000" y="1751920"/>
                <a:ext cx="33336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0528DD3-27B7-4D68-ABAB-1747295E2742}"/>
                  </a:ext>
                </a:extLst>
              </p14:cNvPr>
              <p14:cNvContentPartPr/>
              <p14:nvPr/>
            </p14:nvContentPartPr>
            <p14:xfrm>
              <a:off x="5319480" y="1690720"/>
              <a:ext cx="586080" cy="441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0528DD3-27B7-4D68-ABAB-1747295E274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10840" y="1681720"/>
                <a:ext cx="60372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A185A5B-715C-4587-8F8A-CB50BA08FBD5}"/>
                  </a:ext>
                </a:extLst>
              </p14:cNvPr>
              <p14:cNvContentPartPr/>
              <p14:nvPr/>
            </p14:nvContentPartPr>
            <p14:xfrm>
              <a:off x="6774960" y="1711600"/>
              <a:ext cx="360720" cy="3675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A185A5B-715C-4587-8F8A-CB50BA08FBD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65969" y="1702960"/>
                <a:ext cx="378342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E6D36E0-9B53-457D-AB45-78BAC168B9EB}"/>
                  </a:ext>
                </a:extLst>
              </p14:cNvPr>
              <p14:cNvContentPartPr/>
              <p14:nvPr/>
            </p14:nvContentPartPr>
            <p14:xfrm>
              <a:off x="6011400" y="1852720"/>
              <a:ext cx="653400" cy="4345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E6D36E0-9B53-457D-AB45-78BAC168B9E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02395" y="1843720"/>
                <a:ext cx="67105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58B032A-B8E6-4180-8122-094C8ACB87F0}"/>
                  </a:ext>
                </a:extLst>
              </p14:cNvPr>
              <p14:cNvContentPartPr/>
              <p14:nvPr/>
            </p14:nvContentPartPr>
            <p14:xfrm>
              <a:off x="1638120" y="2407480"/>
              <a:ext cx="324360" cy="313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58B032A-B8E6-4180-8122-094C8ACB87F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629120" y="2398850"/>
                <a:ext cx="342000" cy="330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A5787FB-D9F7-4004-BDCD-40C725A99A4E}"/>
                  </a:ext>
                </a:extLst>
              </p14:cNvPr>
              <p14:cNvContentPartPr/>
              <p14:nvPr/>
            </p14:nvContentPartPr>
            <p14:xfrm>
              <a:off x="434640" y="2376160"/>
              <a:ext cx="1098000" cy="549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A5787FB-D9F7-4004-BDCD-40C725A99A4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25640" y="2367514"/>
                <a:ext cx="1115640" cy="566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8BC05E4-41CC-4831-8BF0-E6EBDB6D2EF1}"/>
                  </a:ext>
                </a:extLst>
              </p14:cNvPr>
              <p14:cNvContentPartPr/>
              <p14:nvPr/>
            </p14:nvContentPartPr>
            <p14:xfrm>
              <a:off x="2189640" y="2736160"/>
              <a:ext cx="64080" cy="105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8BC05E4-41CC-4831-8BF0-E6EBDB6D2EF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180640" y="2727520"/>
                <a:ext cx="817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7010611-B675-4189-9621-342672A13120}"/>
                  </a:ext>
                </a:extLst>
              </p14:cNvPr>
              <p14:cNvContentPartPr/>
              <p14:nvPr/>
            </p14:nvContentPartPr>
            <p14:xfrm>
              <a:off x="2540640" y="2363560"/>
              <a:ext cx="1838160" cy="546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7010611-B675-4189-9621-342672A1312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532000" y="2354920"/>
                <a:ext cx="185580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4204B02-4C84-47C1-97CB-A0146831757F}"/>
                  </a:ext>
                </a:extLst>
              </p14:cNvPr>
              <p14:cNvContentPartPr/>
              <p14:nvPr/>
            </p14:nvContentPartPr>
            <p14:xfrm>
              <a:off x="4711800" y="2504320"/>
              <a:ext cx="504000" cy="423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4204B02-4C84-47C1-97CB-A0146831757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702800" y="2495320"/>
                <a:ext cx="52164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68C9447-8210-47A7-BE9A-82786BDEEA10}"/>
                  </a:ext>
                </a:extLst>
              </p14:cNvPr>
              <p14:cNvContentPartPr/>
              <p14:nvPr/>
            </p14:nvContentPartPr>
            <p14:xfrm>
              <a:off x="5441520" y="2378680"/>
              <a:ext cx="427680" cy="3297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68C9447-8210-47A7-BE9A-82786BDEEA1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32528" y="2370040"/>
                <a:ext cx="445305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01526F1-25C1-4513-88CF-B548236BBD91}"/>
                  </a:ext>
                </a:extLst>
              </p14:cNvPr>
              <p14:cNvContentPartPr/>
              <p14:nvPr/>
            </p14:nvContentPartPr>
            <p14:xfrm>
              <a:off x="6210840" y="1758040"/>
              <a:ext cx="2681640" cy="1027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01526F1-25C1-4513-88CF-B548236BBD9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02200" y="1749400"/>
                <a:ext cx="2699280" cy="10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43CCF1D-68EF-463E-9021-B5D4B87ECB0F}"/>
                  </a:ext>
                </a:extLst>
              </p14:cNvPr>
              <p14:cNvContentPartPr/>
              <p14:nvPr/>
            </p14:nvContentPartPr>
            <p14:xfrm>
              <a:off x="8411520" y="3340600"/>
              <a:ext cx="484920" cy="1857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43CCF1D-68EF-463E-9021-B5D4B87ECB0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02520" y="3331960"/>
                <a:ext cx="5025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9EABCB12-5C00-4E09-8538-14999BEAC482}"/>
                  </a:ext>
                </a:extLst>
              </p14:cNvPr>
              <p14:cNvContentPartPr/>
              <p14:nvPr/>
            </p14:nvContentPartPr>
            <p14:xfrm>
              <a:off x="302160" y="3081760"/>
              <a:ext cx="8003880" cy="15037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9EABCB12-5C00-4E09-8538-14999BEAC48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3160" y="3073118"/>
                <a:ext cx="8021520" cy="1521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83BBBB2-BB70-4DAB-94FF-05639D300482}"/>
                  </a:ext>
                </a:extLst>
              </p14:cNvPr>
              <p14:cNvContentPartPr/>
              <p14:nvPr/>
            </p14:nvContentPartPr>
            <p14:xfrm>
              <a:off x="548040" y="4502320"/>
              <a:ext cx="3264840" cy="5788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83BBBB2-BB70-4DAB-94FF-05639D30048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9040" y="4493680"/>
                <a:ext cx="3282480" cy="5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38E5126-0AAB-4FD7-BAA5-55E267C11DAB}"/>
                  </a:ext>
                </a:extLst>
              </p14:cNvPr>
              <p14:cNvContentPartPr/>
              <p14:nvPr/>
            </p14:nvContentPartPr>
            <p14:xfrm>
              <a:off x="4144440" y="4617160"/>
              <a:ext cx="607320" cy="308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38E5126-0AAB-4FD7-BAA5-55E267C11DA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135445" y="4608160"/>
                <a:ext cx="62495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D46C848-1D23-4C95-8300-889BEB01D773}"/>
                  </a:ext>
                </a:extLst>
              </p14:cNvPr>
              <p14:cNvContentPartPr/>
              <p14:nvPr/>
            </p14:nvContentPartPr>
            <p14:xfrm>
              <a:off x="6173040" y="4683400"/>
              <a:ext cx="279360" cy="298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D46C848-1D23-4C95-8300-889BEB01D77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164400" y="4674400"/>
                <a:ext cx="29700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2A2C682-6756-469B-8F78-150C2ACD21A5}"/>
                  </a:ext>
                </a:extLst>
              </p14:cNvPr>
              <p14:cNvContentPartPr/>
              <p14:nvPr/>
            </p14:nvContentPartPr>
            <p14:xfrm>
              <a:off x="4926360" y="4725880"/>
              <a:ext cx="1064880" cy="243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2A2C682-6756-469B-8F78-150C2ACD21A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17717" y="4717227"/>
                <a:ext cx="1082526" cy="260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362ACD3-8159-4CC5-97C0-ADFDFEF9E83C}"/>
                  </a:ext>
                </a:extLst>
              </p14:cNvPr>
              <p14:cNvContentPartPr/>
              <p14:nvPr/>
            </p14:nvContentPartPr>
            <p14:xfrm>
              <a:off x="6723840" y="4703920"/>
              <a:ext cx="336960" cy="247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362ACD3-8159-4CC5-97C0-ADFDFEF9E83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714840" y="4694933"/>
                <a:ext cx="354600" cy="264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26FDF89-3D64-4F59-8921-8C7DF3266260}"/>
                  </a:ext>
                </a:extLst>
              </p14:cNvPr>
              <p14:cNvContentPartPr/>
              <p14:nvPr/>
            </p14:nvContentPartPr>
            <p14:xfrm>
              <a:off x="7527000" y="4771960"/>
              <a:ext cx="131040" cy="5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26FDF89-3D64-4F59-8921-8C7DF326626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518360" y="4763320"/>
                <a:ext cx="1486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AF15A3E-AADA-4E19-9F69-861ED160BA6D}"/>
                  </a:ext>
                </a:extLst>
              </p14:cNvPr>
              <p14:cNvContentPartPr/>
              <p14:nvPr/>
            </p14:nvContentPartPr>
            <p14:xfrm>
              <a:off x="7512960" y="4866280"/>
              <a:ext cx="121680" cy="14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AF15A3E-AADA-4E19-9F69-861ED160BA6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504320" y="4857280"/>
                <a:ext cx="1393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02448C0-539E-4EB5-83F4-3F1FE4DC2D9F}"/>
                  </a:ext>
                </a:extLst>
              </p14:cNvPr>
              <p14:cNvContentPartPr/>
              <p14:nvPr/>
            </p14:nvContentPartPr>
            <p14:xfrm>
              <a:off x="7171680" y="4685920"/>
              <a:ext cx="229680" cy="317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02448C0-539E-4EB5-83F4-3F1FE4DC2D9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163040" y="4677270"/>
                <a:ext cx="247320" cy="33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6DF6A6C-F447-45A8-99BF-659A11A07138}"/>
                  </a:ext>
                </a:extLst>
              </p14:cNvPr>
              <p14:cNvContentPartPr/>
              <p14:nvPr/>
            </p14:nvContentPartPr>
            <p14:xfrm>
              <a:off x="7764960" y="4783120"/>
              <a:ext cx="364680" cy="1620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6DF6A6C-F447-45A8-99BF-659A11A0713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755960" y="4774120"/>
                <a:ext cx="3823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4138F45-84D9-47CB-9369-FDFC6212E308}"/>
                  </a:ext>
                </a:extLst>
              </p14:cNvPr>
              <p14:cNvContentPartPr/>
              <p14:nvPr/>
            </p14:nvContentPartPr>
            <p14:xfrm>
              <a:off x="8235120" y="4760080"/>
              <a:ext cx="418680" cy="2109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4138F45-84D9-47CB-9369-FDFC6212E30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226480" y="4751440"/>
                <a:ext cx="4363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509BCD9-C207-43CC-A9D5-C46D546965B1}"/>
                  </a:ext>
                </a:extLst>
              </p14:cNvPr>
              <p14:cNvContentPartPr/>
              <p14:nvPr/>
            </p14:nvContentPartPr>
            <p14:xfrm>
              <a:off x="347880" y="5247520"/>
              <a:ext cx="357840" cy="324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509BCD9-C207-43CC-A9D5-C46D546965B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38880" y="5238880"/>
                <a:ext cx="37548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3D3B65B-8FBB-4C30-BD9B-5D75022920D9}"/>
                  </a:ext>
                </a:extLst>
              </p14:cNvPr>
              <p14:cNvContentPartPr/>
              <p14:nvPr/>
            </p14:nvContentPartPr>
            <p14:xfrm>
              <a:off x="2580600" y="5218720"/>
              <a:ext cx="122760" cy="19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3D3B65B-8FBB-4C30-BD9B-5D75022920D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571600" y="5210080"/>
                <a:ext cx="1404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53D8692-329E-4AAE-9555-3F92235A05DF}"/>
                  </a:ext>
                </a:extLst>
              </p14:cNvPr>
              <p14:cNvContentPartPr/>
              <p14:nvPr/>
            </p14:nvContentPartPr>
            <p14:xfrm>
              <a:off x="2577000" y="5298280"/>
              <a:ext cx="119520" cy="2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53D8692-329E-4AAE-9555-3F92235A05D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568360" y="5289640"/>
                <a:ext cx="13716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03DAB25-8CC6-41AB-BFCE-CF5267DB9E18}"/>
                  </a:ext>
                </a:extLst>
              </p14:cNvPr>
              <p14:cNvContentPartPr/>
              <p14:nvPr/>
            </p14:nvContentPartPr>
            <p14:xfrm>
              <a:off x="1045560" y="5138080"/>
              <a:ext cx="1396080" cy="4842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03DAB25-8CC6-41AB-BFCE-CF5267DB9E1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36920" y="5129434"/>
                <a:ext cx="1413720" cy="501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326C38A-2CDC-4ABC-9937-BFA2E42F0F3C}"/>
                  </a:ext>
                </a:extLst>
              </p14:cNvPr>
              <p14:cNvContentPartPr/>
              <p14:nvPr/>
            </p14:nvContentPartPr>
            <p14:xfrm>
              <a:off x="2824320" y="5216200"/>
              <a:ext cx="927360" cy="1962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326C38A-2CDC-4ABC-9937-BFA2E42F0F3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815680" y="5207216"/>
                <a:ext cx="945000" cy="213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F27C866-112F-4496-946A-09C0C4C950EF}"/>
                  </a:ext>
                </a:extLst>
              </p14:cNvPr>
              <p14:cNvContentPartPr/>
              <p14:nvPr/>
            </p14:nvContentPartPr>
            <p14:xfrm>
              <a:off x="3961560" y="5139160"/>
              <a:ext cx="288000" cy="30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F27C866-112F-4496-946A-09C0C4C950E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952909" y="5130520"/>
                <a:ext cx="305662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7A62473-7086-4136-A972-E023E86689F7}"/>
                  </a:ext>
                </a:extLst>
              </p14:cNvPr>
              <p14:cNvContentPartPr/>
              <p14:nvPr/>
            </p14:nvContentPartPr>
            <p14:xfrm>
              <a:off x="4620720" y="5209360"/>
              <a:ext cx="546120" cy="255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7A62473-7086-4136-A972-E023E86689F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611720" y="5200720"/>
                <a:ext cx="56376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FB6D9D0-88D2-4791-B571-D6BDDA63C944}"/>
                  </a:ext>
                </a:extLst>
              </p14:cNvPr>
              <p14:cNvContentPartPr/>
              <p14:nvPr/>
            </p14:nvContentPartPr>
            <p14:xfrm>
              <a:off x="5287080" y="5364520"/>
              <a:ext cx="523080" cy="131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FB6D9D0-88D2-4791-B571-D6BDDA63C94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278080" y="5355520"/>
                <a:ext cx="5407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37CFD3E-D603-405D-8AEF-A2562BAD54E7}"/>
                  </a:ext>
                </a:extLst>
              </p14:cNvPr>
              <p14:cNvContentPartPr/>
              <p14:nvPr/>
            </p14:nvContentPartPr>
            <p14:xfrm>
              <a:off x="5301480" y="5061400"/>
              <a:ext cx="531000" cy="253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37CFD3E-D603-405D-8AEF-A2562BAD54E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292840" y="5052400"/>
                <a:ext cx="5486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9F2CD14-80CC-4F0D-AE55-861C0AFA9097}"/>
                  </a:ext>
                </a:extLst>
              </p14:cNvPr>
              <p14:cNvContentPartPr/>
              <p14:nvPr/>
            </p14:nvContentPartPr>
            <p14:xfrm>
              <a:off x="5975040" y="5116840"/>
              <a:ext cx="861480" cy="4284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9F2CD14-80CC-4F0D-AE55-861C0AFA909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966044" y="5107840"/>
                <a:ext cx="879113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C709E5-714D-4D7F-AF88-9E7B1F0CDFEB}"/>
                  </a:ext>
                </a:extLst>
              </p14:cNvPr>
              <p14:cNvContentPartPr/>
              <p14:nvPr/>
            </p14:nvContentPartPr>
            <p14:xfrm>
              <a:off x="7369680" y="5152120"/>
              <a:ext cx="159840" cy="271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C709E5-714D-4D7F-AF88-9E7B1F0CDFE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361040" y="5143480"/>
                <a:ext cx="17748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4EC815-A2D6-4A51-9871-0D83614A25BE}"/>
                  </a:ext>
                </a:extLst>
              </p14:cNvPr>
              <p14:cNvContentPartPr/>
              <p14:nvPr/>
            </p14:nvContentPartPr>
            <p14:xfrm>
              <a:off x="7599720" y="5307640"/>
              <a:ext cx="154440" cy="110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4EC815-A2D6-4A51-9871-0D83614A25B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590720" y="5298640"/>
                <a:ext cx="1720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415D72B-C20E-4547-B7FF-D44C60074013}"/>
                  </a:ext>
                </a:extLst>
              </p14:cNvPr>
              <p14:cNvContentPartPr/>
              <p14:nvPr/>
            </p14:nvContentPartPr>
            <p14:xfrm>
              <a:off x="7058640" y="5396560"/>
              <a:ext cx="36000" cy="25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415D72B-C20E-4547-B7FF-D44C6007401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049640" y="5387560"/>
                <a:ext cx="536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A3D76CE-A43A-4E1E-A355-F489D6E1F104}"/>
                  </a:ext>
                </a:extLst>
              </p14:cNvPr>
              <p14:cNvContentPartPr/>
              <p14:nvPr/>
            </p14:nvContentPartPr>
            <p14:xfrm>
              <a:off x="7836600" y="5401600"/>
              <a:ext cx="51480" cy="72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A3D76CE-A43A-4E1E-A355-F489D6E1F10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827600" y="5392960"/>
                <a:ext cx="691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112DC64-0B0D-4BA6-BCDB-375B5DA75022}"/>
                  </a:ext>
                </a:extLst>
              </p14:cNvPr>
              <p14:cNvContentPartPr/>
              <p14:nvPr/>
            </p14:nvContentPartPr>
            <p14:xfrm>
              <a:off x="8056560" y="5126200"/>
              <a:ext cx="227160" cy="571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112DC64-0B0D-4BA6-BCDB-375B5DA7502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047560" y="5117200"/>
                <a:ext cx="24480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1750972-0E04-4EE8-B9F2-29A075DF55E7}"/>
                  </a:ext>
                </a:extLst>
              </p14:cNvPr>
              <p14:cNvContentPartPr/>
              <p14:nvPr/>
            </p14:nvContentPartPr>
            <p14:xfrm>
              <a:off x="755400" y="5675200"/>
              <a:ext cx="415800" cy="3574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1750972-0E04-4EE8-B9F2-29A075DF55E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46400" y="5666200"/>
                <a:ext cx="43344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CC3BF02-D498-4C3D-A37F-7AE8FB2E4A3D}"/>
                  </a:ext>
                </a:extLst>
              </p14:cNvPr>
              <p14:cNvContentPartPr/>
              <p14:nvPr/>
            </p14:nvContentPartPr>
            <p14:xfrm>
              <a:off x="1318080" y="5700040"/>
              <a:ext cx="191160" cy="3214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CC3BF02-D498-4C3D-A37F-7AE8FB2E4A3D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309080" y="5691040"/>
                <a:ext cx="20880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32E59275-0CAF-4088-ADD3-F9BE73C96E09}"/>
                  </a:ext>
                </a:extLst>
              </p14:cNvPr>
              <p14:cNvContentPartPr/>
              <p14:nvPr/>
            </p14:nvContentPartPr>
            <p14:xfrm>
              <a:off x="1637400" y="5817760"/>
              <a:ext cx="234360" cy="1954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32E59275-0CAF-4088-ADD3-F9BE73C96E0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628760" y="5809104"/>
                <a:ext cx="252000" cy="213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C3033E6-4321-4E57-8E6F-21912E105CE5}"/>
                  </a:ext>
                </a:extLst>
              </p14:cNvPr>
              <p14:cNvContentPartPr/>
              <p14:nvPr/>
            </p14:nvContentPartPr>
            <p14:xfrm>
              <a:off x="2236800" y="5661520"/>
              <a:ext cx="183960" cy="470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C3033E6-4321-4E57-8E6F-21912E105CE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227800" y="5652520"/>
                <a:ext cx="20160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5F77B81-FD58-4348-9303-F303ED8861F0}"/>
                  </a:ext>
                </a:extLst>
              </p14:cNvPr>
              <p14:cNvContentPartPr/>
              <p14:nvPr/>
            </p14:nvContentPartPr>
            <p14:xfrm>
              <a:off x="2758800" y="5821360"/>
              <a:ext cx="396720" cy="1746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5F77B81-FD58-4348-9303-F303ED8861F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749800" y="5812360"/>
                <a:ext cx="4143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7F987BC-AFAF-43EC-B986-B74DD813A501}"/>
                  </a:ext>
                </a:extLst>
              </p14:cNvPr>
              <p14:cNvContentPartPr/>
              <p14:nvPr/>
            </p14:nvContentPartPr>
            <p14:xfrm>
              <a:off x="3369360" y="5839000"/>
              <a:ext cx="157320" cy="23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7F987BC-AFAF-43EC-B986-B74DD813A50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360360" y="5830000"/>
                <a:ext cx="1749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657DEF4-0E48-4096-A731-E8C0C6D6B7CD}"/>
                  </a:ext>
                </a:extLst>
              </p14:cNvPr>
              <p14:cNvContentPartPr/>
              <p14:nvPr/>
            </p14:nvContentPartPr>
            <p14:xfrm>
              <a:off x="3361800" y="5926480"/>
              <a:ext cx="127440" cy="144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657DEF4-0E48-4096-A731-E8C0C6D6B7C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353160" y="5917840"/>
                <a:ext cx="1450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CB136F6-8D46-42D1-BE16-A0FAF7AB18D0}"/>
                  </a:ext>
                </a:extLst>
              </p14:cNvPr>
              <p14:cNvContentPartPr/>
              <p14:nvPr/>
            </p14:nvContentPartPr>
            <p14:xfrm>
              <a:off x="3652680" y="5670520"/>
              <a:ext cx="82440" cy="3412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CB136F6-8D46-42D1-BE16-A0FAF7AB18D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644040" y="5661880"/>
                <a:ext cx="10008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0837E95-47B2-4C61-A3AF-E80980D6D28D}"/>
                  </a:ext>
                </a:extLst>
              </p14:cNvPr>
              <p14:cNvContentPartPr/>
              <p14:nvPr/>
            </p14:nvContentPartPr>
            <p14:xfrm>
              <a:off x="3858240" y="5694640"/>
              <a:ext cx="430920" cy="4960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0837E95-47B2-4C61-A3AF-E80980D6D28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849248" y="5686000"/>
                <a:ext cx="448545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1B25B572-69D5-4BE2-8152-9F0050E4983C}"/>
                  </a:ext>
                </a:extLst>
              </p14:cNvPr>
              <p14:cNvContentPartPr/>
              <p14:nvPr/>
            </p14:nvContentPartPr>
            <p14:xfrm>
              <a:off x="5421720" y="5763760"/>
              <a:ext cx="142920" cy="68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1B25B572-69D5-4BE2-8152-9F0050E4983C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412720" y="5754760"/>
                <a:ext cx="1605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99B7809-F147-48D1-A469-4B9A69F712AD}"/>
                  </a:ext>
                </a:extLst>
              </p14:cNvPr>
              <p14:cNvContentPartPr/>
              <p14:nvPr/>
            </p14:nvContentPartPr>
            <p14:xfrm>
              <a:off x="5432880" y="5848360"/>
              <a:ext cx="160200" cy="46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99B7809-F147-48D1-A469-4B9A69F712A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423880" y="5839720"/>
                <a:ext cx="1778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DCA18E2-9687-45A4-859B-5399C5976AF2}"/>
                  </a:ext>
                </a:extLst>
              </p14:cNvPr>
              <p14:cNvContentPartPr/>
              <p14:nvPr/>
            </p14:nvContentPartPr>
            <p14:xfrm>
              <a:off x="4892160" y="5681320"/>
              <a:ext cx="392040" cy="2721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DCA18E2-9687-45A4-859B-5399C5976AF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883160" y="5672680"/>
                <a:ext cx="4096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1128CB6-1445-4F94-AEAF-75A156C559E3}"/>
                  </a:ext>
                </a:extLst>
              </p14:cNvPr>
              <p14:cNvContentPartPr/>
              <p14:nvPr/>
            </p14:nvContentPartPr>
            <p14:xfrm>
              <a:off x="4542600" y="5651080"/>
              <a:ext cx="174960" cy="427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1128CB6-1445-4F94-AEAF-75A156C559E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533600" y="5642080"/>
                <a:ext cx="19260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768EBEA1-A1CE-4562-90E9-B3D1F8B0D926}"/>
                  </a:ext>
                </a:extLst>
              </p14:cNvPr>
              <p14:cNvContentPartPr/>
              <p14:nvPr/>
            </p14:nvContentPartPr>
            <p14:xfrm>
              <a:off x="5746440" y="5697160"/>
              <a:ext cx="250920" cy="2487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768EBEA1-A1CE-4562-90E9-B3D1F8B0D92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737800" y="5688160"/>
                <a:ext cx="26856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01357C4-DD99-427D-983D-F8FF792617CC}"/>
                  </a:ext>
                </a:extLst>
              </p14:cNvPr>
              <p14:cNvContentPartPr/>
              <p14:nvPr/>
            </p14:nvContentPartPr>
            <p14:xfrm>
              <a:off x="6077280" y="5885440"/>
              <a:ext cx="4320" cy="331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01357C4-DD99-427D-983D-F8FF792617CC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068280" y="5876800"/>
                <a:ext cx="219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3D31B11-FC91-4916-B603-2D0442710BEA}"/>
                  </a:ext>
                </a:extLst>
              </p14:cNvPr>
              <p14:cNvContentPartPr/>
              <p14:nvPr/>
            </p14:nvContentPartPr>
            <p14:xfrm>
              <a:off x="6236760" y="5690320"/>
              <a:ext cx="20160" cy="2761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3D31B11-FC91-4916-B603-2D0442710BE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227760" y="5681680"/>
                <a:ext cx="3780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CFAB4EB-79E6-4C8D-A642-709F6972C6DA}"/>
                  </a:ext>
                </a:extLst>
              </p14:cNvPr>
              <p14:cNvContentPartPr/>
              <p14:nvPr/>
            </p14:nvContentPartPr>
            <p14:xfrm>
              <a:off x="6456000" y="5900200"/>
              <a:ext cx="85680" cy="14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CFAB4EB-79E6-4C8D-A642-709F6972C6D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447360" y="5891200"/>
                <a:ext cx="1033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2A9EFAD-35AF-4BCB-8E1E-49171E313957}"/>
                  </a:ext>
                </a:extLst>
              </p14:cNvPr>
              <p14:cNvContentPartPr/>
              <p14:nvPr/>
            </p14:nvContentPartPr>
            <p14:xfrm>
              <a:off x="6690720" y="5690680"/>
              <a:ext cx="883800" cy="282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2A9EFAD-35AF-4BCB-8E1E-49171E31395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681720" y="5682040"/>
                <a:ext cx="9014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4B1EF6F-9246-4F77-A430-1441186AE16E}"/>
                  </a:ext>
                </a:extLst>
              </p14:cNvPr>
              <p14:cNvContentPartPr/>
              <p14:nvPr/>
            </p14:nvContentPartPr>
            <p14:xfrm>
              <a:off x="1375680" y="6275680"/>
              <a:ext cx="802440" cy="2552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4B1EF6F-9246-4F77-A430-1441186AE16E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366680" y="6266693"/>
                <a:ext cx="820080" cy="272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D352E43-63A7-4FC2-BF9D-1FD4155F5986}"/>
                  </a:ext>
                </a:extLst>
              </p14:cNvPr>
              <p14:cNvContentPartPr/>
              <p14:nvPr/>
            </p14:nvContentPartPr>
            <p14:xfrm>
              <a:off x="2898480" y="6395920"/>
              <a:ext cx="104400" cy="111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D352E43-63A7-4FC2-BF9D-1FD4155F598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889840" y="6386920"/>
                <a:ext cx="1220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32B171D-8E06-40B7-88BF-29EF2480F0BB}"/>
                  </a:ext>
                </a:extLst>
              </p14:cNvPr>
              <p14:cNvContentPartPr/>
              <p14:nvPr/>
            </p14:nvContentPartPr>
            <p14:xfrm>
              <a:off x="2304840" y="6170560"/>
              <a:ext cx="436320" cy="3985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32B171D-8E06-40B7-88BF-29EF2480F0BB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295847" y="6161560"/>
                <a:ext cx="453945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A278D24-2FAE-424E-B3B2-D8F50CDAB237}"/>
                  </a:ext>
                </a:extLst>
              </p14:cNvPr>
              <p14:cNvContentPartPr/>
              <p14:nvPr/>
            </p14:nvContentPartPr>
            <p14:xfrm>
              <a:off x="3125280" y="6290440"/>
              <a:ext cx="327960" cy="2185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A278D24-2FAE-424E-B3B2-D8F50CDAB23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116290" y="6281800"/>
                <a:ext cx="345581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963F7A5-5596-4C99-8EE6-B46293785817}"/>
                  </a:ext>
                </a:extLst>
              </p14:cNvPr>
              <p14:cNvContentPartPr/>
              <p14:nvPr/>
            </p14:nvContentPartPr>
            <p14:xfrm>
              <a:off x="3559800" y="6270280"/>
              <a:ext cx="458640" cy="2667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963F7A5-5596-4C99-8EE6-B4629378581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551160" y="6261640"/>
                <a:ext cx="4762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71EC471-1813-4714-95E3-13EEBEF02C66}"/>
                  </a:ext>
                </a:extLst>
              </p14:cNvPr>
              <p14:cNvContentPartPr/>
              <p14:nvPr/>
            </p14:nvContentPartPr>
            <p14:xfrm>
              <a:off x="4137960" y="6248680"/>
              <a:ext cx="790200" cy="4338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71EC471-1813-4714-95E3-13EEBEF02C66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128960" y="6240040"/>
                <a:ext cx="80784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EF7D25EB-606B-4DF2-8A09-212F7EA0B99A}"/>
                  </a:ext>
                </a:extLst>
              </p14:cNvPr>
              <p14:cNvContentPartPr/>
              <p14:nvPr/>
            </p14:nvContentPartPr>
            <p14:xfrm>
              <a:off x="5086200" y="6400960"/>
              <a:ext cx="189720" cy="162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EF7D25EB-606B-4DF2-8A09-212F7EA0B99A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077560" y="6392320"/>
                <a:ext cx="2073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BDA2443-9EC3-4B51-AC91-51A6DB8CBB98}"/>
                  </a:ext>
                </a:extLst>
              </p14:cNvPr>
              <p14:cNvContentPartPr/>
              <p14:nvPr/>
            </p14:nvContentPartPr>
            <p14:xfrm>
              <a:off x="5096640" y="6499240"/>
              <a:ext cx="178200" cy="108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BDA2443-9EC3-4B51-AC91-51A6DB8CBB98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088000" y="6490240"/>
                <a:ext cx="1958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9EB2F0B6-7CD0-4F89-ACA1-0DA83613CAAF}"/>
                  </a:ext>
                </a:extLst>
              </p14:cNvPr>
              <p14:cNvContentPartPr/>
              <p14:nvPr/>
            </p14:nvContentPartPr>
            <p14:xfrm>
              <a:off x="5803680" y="6358840"/>
              <a:ext cx="273600" cy="2210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9EB2F0B6-7CD0-4F89-ACA1-0DA83613CAAF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794680" y="6349840"/>
                <a:ext cx="2912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DFDAA2D7-84E6-4BDA-A7F7-D098A7FF1AE3}"/>
                  </a:ext>
                </a:extLst>
              </p14:cNvPr>
              <p14:cNvContentPartPr/>
              <p14:nvPr/>
            </p14:nvContentPartPr>
            <p14:xfrm>
              <a:off x="6170520" y="6334720"/>
              <a:ext cx="46800" cy="297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DFDAA2D7-84E6-4BDA-A7F7-D098A7FF1AE3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161520" y="6326080"/>
                <a:ext cx="644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84E7E30-F7C5-48C1-A8F6-3F1BC6B8F402}"/>
                  </a:ext>
                </a:extLst>
              </p14:cNvPr>
              <p14:cNvContentPartPr/>
              <p14:nvPr/>
            </p14:nvContentPartPr>
            <p14:xfrm>
              <a:off x="6306960" y="6340120"/>
              <a:ext cx="210960" cy="3128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84E7E30-F7C5-48C1-A8F6-3F1BC6B8F402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297960" y="6331480"/>
                <a:ext cx="2286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0BAC0A0D-A0C2-4021-84A8-031487B5366C}"/>
                  </a:ext>
                </a:extLst>
              </p14:cNvPr>
              <p14:cNvContentPartPr/>
              <p14:nvPr/>
            </p14:nvContentPartPr>
            <p14:xfrm>
              <a:off x="5522880" y="6202240"/>
              <a:ext cx="143640" cy="4536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0BAC0A0D-A0C2-4021-84A8-031487B5366C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514240" y="6193600"/>
                <a:ext cx="16128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93FA00E0-9C45-45C3-80AE-80EE283A2FDB}"/>
                  </a:ext>
                </a:extLst>
              </p14:cNvPr>
              <p14:cNvContentPartPr/>
              <p14:nvPr/>
            </p14:nvContentPartPr>
            <p14:xfrm>
              <a:off x="6687480" y="6283240"/>
              <a:ext cx="646200" cy="396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93FA00E0-9C45-45C3-80AE-80EE283A2FDB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678485" y="6274240"/>
                <a:ext cx="663830" cy="41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8860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C2426-5369-477E-BB4B-26106E30D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5" t="13832" r="17501" b="81111"/>
          <a:stretch/>
        </p:blipFill>
        <p:spPr>
          <a:xfrm>
            <a:off x="304800" y="177164"/>
            <a:ext cx="8686800" cy="12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255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C2426-5369-477E-BB4B-26106E30D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5" t="13832" r="17501" b="81111"/>
          <a:stretch/>
        </p:blipFill>
        <p:spPr>
          <a:xfrm>
            <a:off x="304800" y="177164"/>
            <a:ext cx="8686800" cy="1258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14:cNvPr>
              <p14:cNvContentPartPr/>
              <p14:nvPr/>
            </p14:nvContentPartPr>
            <p14:xfrm>
              <a:off x="4052640" y="1866760"/>
              <a:ext cx="2064240" cy="132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4640" y="1849120"/>
                <a:ext cx="2099880" cy="13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9646380-ACC4-405E-AFDC-11A64CD2C1D6}"/>
                  </a:ext>
                </a:extLst>
              </p14:cNvPr>
              <p14:cNvContentPartPr/>
              <p14:nvPr/>
            </p14:nvContentPartPr>
            <p14:xfrm>
              <a:off x="3545400" y="2470120"/>
              <a:ext cx="251280" cy="4039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9646380-ACC4-405E-AFDC-11A64CD2C1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7400" y="2452120"/>
                <a:ext cx="286920" cy="43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348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03C24A-F3C8-47C2-88FD-587CD66B41C4}"/>
                  </a:ext>
                </a:extLst>
              </p14:cNvPr>
              <p14:cNvContentPartPr/>
              <p14:nvPr/>
            </p14:nvContentPartPr>
            <p14:xfrm>
              <a:off x="7923720" y="71440"/>
              <a:ext cx="863280" cy="534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03C24A-F3C8-47C2-88FD-587CD66B41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5720" y="53800"/>
                <a:ext cx="89892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427E8CC-7EA9-4FEA-9504-376D82B7E517}"/>
                  </a:ext>
                </a:extLst>
              </p14:cNvPr>
              <p14:cNvContentPartPr/>
              <p14:nvPr/>
            </p14:nvContentPartPr>
            <p14:xfrm>
              <a:off x="365520" y="221920"/>
              <a:ext cx="1518120" cy="6804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427E8CC-7EA9-4FEA-9504-376D82B7E5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520" y="203920"/>
                <a:ext cx="155376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30FE644-84F0-4C18-BB80-79730E31996F}"/>
                  </a:ext>
                </a:extLst>
              </p14:cNvPr>
              <p14:cNvContentPartPr/>
              <p14:nvPr/>
            </p14:nvContentPartPr>
            <p14:xfrm>
              <a:off x="2157240" y="230560"/>
              <a:ext cx="665640" cy="3110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30FE644-84F0-4C18-BB80-79730E31996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9600" y="212920"/>
                <a:ext cx="70128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4691745-BF63-45E1-B0FE-496DDB7F2C20}"/>
                  </a:ext>
                </a:extLst>
              </p14:cNvPr>
              <p14:cNvContentPartPr/>
              <p14:nvPr/>
            </p14:nvContentPartPr>
            <p14:xfrm>
              <a:off x="285960" y="891520"/>
              <a:ext cx="300960" cy="352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4691745-BF63-45E1-B0FE-496DDB7F2C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320" y="873520"/>
                <a:ext cx="33660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2AF8E72-F5F1-4602-9397-9A8A09C7FB10}"/>
                  </a:ext>
                </a:extLst>
              </p14:cNvPr>
              <p14:cNvContentPartPr/>
              <p14:nvPr/>
            </p14:nvContentPartPr>
            <p14:xfrm>
              <a:off x="456960" y="1030120"/>
              <a:ext cx="195480" cy="133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2AF8E72-F5F1-4602-9397-9A8A09C7FB1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8960" y="1012120"/>
                <a:ext cx="2311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CFCF4BB-5BA6-4E46-867C-B12AC60832FF}"/>
                  </a:ext>
                </a:extLst>
              </p14:cNvPr>
              <p14:cNvContentPartPr/>
              <p14:nvPr/>
            </p14:nvContentPartPr>
            <p14:xfrm>
              <a:off x="751080" y="1043800"/>
              <a:ext cx="54360" cy="130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CFCF4BB-5BA6-4E46-867C-B12AC60832F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3080" y="1026160"/>
                <a:ext cx="900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8B6918B-11BB-4A36-8457-16F106E257E6}"/>
                  </a:ext>
                </a:extLst>
              </p14:cNvPr>
              <p14:cNvContentPartPr/>
              <p14:nvPr/>
            </p14:nvContentPartPr>
            <p14:xfrm>
              <a:off x="883560" y="1127680"/>
              <a:ext cx="8280" cy="20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8B6918B-11BB-4A36-8457-16F106E257E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5560" y="1109680"/>
                <a:ext cx="439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332C80B-1B8A-420E-BB20-ADC847B2AB3B}"/>
                  </a:ext>
                </a:extLst>
              </p14:cNvPr>
              <p14:cNvContentPartPr/>
              <p14:nvPr/>
            </p14:nvContentPartPr>
            <p14:xfrm>
              <a:off x="883560" y="995560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332C80B-1B8A-420E-BB20-ADC847B2AB3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5560" y="977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73CC14D-BF7D-44E1-9F9C-8D79FA1D737E}"/>
                  </a:ext>
                </a:extLst>
              </p14:cNvPr>
              <p14:cNvContentPartPr/>
              <p14:nvPr/>
            </p14:nvContentPartPr>
            <p14:xfrm>
              <a:off x="1005240" y="871720"/>
              <a:ext cx="220680" cy="308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73CC14D-BF7D-44E1-9F9C-8D79FA1D737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87600" y="853720"/>
                <a:ext cx="25632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C205678-9202-4926-9E82-61C30556602D}"/>
                  </a:ext>
                </a:extLst>
              </p14:cNvPr>
              <p14:cNvContentPartPr/>
              <p14:nvPr/>
            </p14:nvContentPartPr>
            <p14:xfrm>
              <a:off x="1255440" y="999160"/>
              <a:ext cx="491400" cy="4140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C205678-9202-4926-9E82-61C30556602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37440" y="981160"/>
                <a:ext cx="52704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D8DFDAC-48D5-4110-B5DA-8B5428793613}"/>
                  </a:ext>
                </a:extLst>
              </p14:cNvPr>
              <p14:cNvContentPartPr/>
              <p14:nvPr/>
            </p14:nvContentPartPr>
            <p14:xfrm>
              <a:off x="263640" y="1218760"/>
              <a:ext cx="1649160" cy="81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D8DFDAC-48D5-4110-B5DA-8B542879361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6000" y="1201120"/>
                <a:ext cx="16848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51291AC-688D-4324-AE86-42117518AC28}"/>
                  </a:ext>
                </a:extLst>
              </p14:cNvPr>
              <p14:cNvContentPartPr/>
              <p14:nvPr/>
            </p14:nvContentPartPr>
            <p14:xfrm>
              <a:off x="3076320" y="811960"/>
              <a:ext cx="755640" cy="337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51291AC-688D-4324-AE86-42117518AC2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58320" y="793979"/>
                <a:ext cx="791280" cy="372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AE7A521-5995-49EB-AAF9-5C18160D3B89}"/>
                  </a:ext>
                </a:extLst>
              </p14:cNvPr>
              <p14:cNvContentPartPr/>
              <p14:nvPr/>
            </p14:nvContentPartPr>
            <p14:xfrm>
              <a:off x="2146080" y="863440"/>
              <a:ext cx="729000" cy="4230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AE7A521-5995-49EB-AAF9-5C18160D3B8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28440" y="845440"/>
                <a:ext cx="76464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3FEA374-8089-4C8E-8BEA-513887F316B2}"/>
                  </a:ext>
                </a:extLst>
              </p14:cNvPr>
              <p14:cNvContentPartPr/>
              <p14:nvPr/>
            </p14:nvContentPartPr>
            <p14:xfrm>
              <a:off x="1990920" y="1229560"/>
              <a:ext cx="690840" cy="382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3FEA374-8089-4C8E-8BEA-513887F316B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72920" y="1211920"/>
                <a:ext cx="72648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04854B0-BB0D-4F87-9FEF-0421231DD545}"/>
                  </a:ext>
                </a:extLst>
              </p14:cNvPr>
              <p14:cNvContentPartPr/>
              <p14:nvPr/>
            </p14:nvContentPartPr>
            <p14:xfrm>
              <a:off x="2326440" y="2671720"/>
              <a:ext cx="62640" cy="1782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04854B0-BB0D-4F87-9FEF-0421231DD54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08440" y="2653720"/>
                <a:ext cx="982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8EB1C63-01C4-4017-9A3C-CB6CC6B9FC44}"/>
                  </a:ext>
                </a:extLst>
              </p14:cNvPr>
              <p14:cNvContentPartPr/>
              <p14:nvPr/>
            </p14:nvContentPartPr>
            <p14:xfrm>
              <a:off x="404400" y="1966840"/>
              <a:ext cx="1809360" cy="17870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8EB1C63-01C4-4017-9A3C-CB6CC6B9FC4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6400" y="1949196"/>
                <a:ext cx="1845000" cy="182268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18721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C2426-5369-477E-BB4B-26106E30D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5" t="13832" r="17501" b="81111"/>
          <a:stretch/>
        </p:blipFill>
        <p:spPr>
          <a:xfrm>
            <a:off x="304800" y="177164"/>
            <a:ext cx="8686800" cy="1258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14:cNvPr>
              <p14:cNvContentPartPr/>
              <p14:nvPr/>
            </p14:nvContentPartPr>
            <p14:xfrm>
              <a:off x="4052640" y="1866760"/>
              <a:ext cx="2064240" cy="132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4640" y="1849120"/>
                <a:ext cx="2099880" cy="13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14:cNvPr>
              <p14:cNvContentPartPr/>
              <p14:nvPr/>
            </p14:nvContentPartPr>
            <p14:xfrm>
              <a:off x="3545400" y="2470120"/>
              <a:ext cx="190440" cy="40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7400" y="2452120"/>
                <a:ext cx="2260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D062795-DD6B-4CD2-AF13-E7E15ECAA4FB}"/>
                  </a:ext>
                </a:extLst>
              </p14:cNvPr>
              <p14:cNvContentPartPr/>
              <p14:nvPr/>
            </p14:nvContentPartPr>
            <p14:xfrm>
              <a:off x="345000" y="883600"/>
              <a:ext cx="3073320" cy="73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D062795-DD6B-4CD2-AF13-E7E15ECAA4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360" y="847600"/>
                <a:ext cx="31089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F09949-94F4-4F7A-BE16-A8D675BDE2D7}"/>
                  </a:ext>
                </a:extLst>
              </p14:cNvPr>
              <p14:cNvContentPartPr/>
              <p14:nvPr/>
            </p14:nvContentPartPr>
            <p14:xfrm>
              <a:off x="5303280" y="457720"/>
              <a:ext cx="3378240" cy="60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F09949-94F4-4F7A-BE16-A8D675BDE2D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85280" y="421720"/>
                <a:ext cx="34138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14:cNvPr>
              <p14:cNvContentPartPr/>
              <p14:nvPr/>
            </p14:nvContentPartPr>
            <p14:xfrm>
              <a:off x="2521560" y="1371400"/>
              <a:ext cx="17388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03920" y="1353400"/>
                <a:ext cx="209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14:cNvPr>
              <p14:cNvContentPartPr/>
              <p14:nvPr/>
            </p14:nvContentPartPr>
            <p14:xfrm>
              <a:off x="1473960" y="1359160"/>
              <a:ext cx="937800" cy="260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55967" y="1341520"/>
                <a:ext cx="973426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14:cNvPr>
              <p14:cNvContentPartPr/>
              <p14:nvPr/>
            </p14:nvContentPartPr>
            <p14:xfrm>
              <a:off x="396840" y="1378960"/>
              <a:ext cx="824400" cy="324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8840" y="1360960"/>
                <a:ext cx="8600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14:cNvPr>
              <p14:cNvContentPartPr/>
              <p14:nvPr/>
            </p14:nvContentPartPr>
            <p14:xfrm>
              <a:off x="2901000" y="1350880"/>
              <a:ext cx="35280" cy="35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83360" y="1333240"/>
                <a:ext cx="709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14:cNvPr>
              <p14:cNvContentPartPr/>
              <p14:nvPr/>
            </p14:nvContentPartPr>
            <p14:xfrm>
              <a:off x="2923320" y="1503520"/>
              <a:ext cx="12600" cy="22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05320" y="148552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14:cNvPr>
              <p14:cNvContentPartPr/>
              <p14:nvPr/>
            </p14:nvContentPartPr>
            <p14:xfrm>
              <a:off x="3576000" y="1422160"/>
              <a:ext cx="147960" cy="4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58360" y="1404160"/>
                <a:ext cx="183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14:cNvPr>
              <p14:cNvContentPartPr/>
              <p14:nvPr/>
            </p14:nvContentPartPr>
            <p14:xfrm>
              <a:off x="3606240" y="1508200"/>
              <a:ext cx="132840" cy="7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88600" y="1490200"/>
                <a:ext cx="1684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14:cNvPr>
              <p14:cNvContentPartPr/>
              <p14:nvPr/>
            </p14:nvContentPartPr>
            <p14:xfrm>
              <a:off x="4697040" y="1229560"/>
              <a:ext cx="308160" cy="244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79400" y="1211560"/>
                <a:ext cx="3438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14:cNvPr>
              <p14:cNvContentPartPr/>
              <p14:nvPr/>
            </p14:nvContentPartPr>
            <p14:xfrm>
              <a:off x="3240840" y="1284280"/>
              <a:ext cx="183240" cy="312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22840" y="1266280"/>
                <a:ext cx="218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14:cNvPr>
              <p14:cNvContentPartPr/>
              <p14:nvPr/>
            </p14:nvContentPartPr>
            <p14:xfrm>
              <a:off x="5460960" y="1198600"/>
              <a:ext cx="147240" cy="4017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42960" y="1180600"/>
                <a:ext cx="18288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14:cNvPr>
              <p14:cNvContentPartPr/>
              <p14:nvPr/>
            </p14:nvContentPartPr>
            <p14:xfrm>
              <a:off x="3687960" y="2746240"/>
              <a:ext cx="75960" cy="16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69960" y="2728600"/>
                <a:ext cx="11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14:cNvPr>
              <p14:cNvContentPartPr/>
              <p14:nvPr/>
            </p14:nvContentPartPr>
            <p14:xfrm>
              <a:off x="3677520" y="2824000"/>
              <a:ext cx="5904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59520" y="2806360"/>
                <a:ext cx="94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14:cNvPr>
              <p14:cNvContentPartPr/>
              <p14:nvPr/>
            </p14:nvContentPartPr>
            <p14:xfrm>
              <a:off x="5861640" y="1279960"/>
              <a:ext cx="243000" cy="260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44026" y="1262320"/>
                <a:ext cx="278587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14:cNvPr>
              <p14:cNvContentPartPr/>
              <p14:nvPr/>
            </p14:nvContentPartPr>
            <p14:xfrm>
              <a:off x="6268440" y="1330720"/>
              <a:ext cx="153720" cy="31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50440" y="1312720"/>
                <a:ext cx="189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14:cNvPr>
              <p14:cNvContentPartPr/>
              <p14:nvPr/>
            </p14:nvContentPartPr>
            <p14:xfrm>
              <a:off x="6309120" y="1422160"/>
              <a:ext cx="12240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291120" y="1404160"/>
                <a:ext cx="158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14:cNvPr>
              <p14:cNvContentPartPr/>
              <p14:nvPr/>
            </p14:nvContentPartPr>
            <p14:xfrm>
              <a:off x="7002840" y="1199680"/>
              <a:ext cx="270000" cy="262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85176" y="1181680"/>
                <a:ext cx="305688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14:cNvPr>
              <p14:cNvContentPartPr/>
              <p14:nvPr/>
            </p14:nvContentPartPr>
            <p14:xfrm>
              <a:off x="6587040" y="1270600"/>
              <a:ext cx="331920" cy="2401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69060" y="1252960"/>
                <a:ext cx="367521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BF4D8DE-92A7-40CD-9056-5F70071E660A}"/>
                  </a:ext>
                </a:extLst>
              </p14:cNvPr>
              <p14:cNvContentPartPr/>
              <p14:nvPr/>
            </p14:nvContentPartPr>
            <p14:xfrm>
              <a:off x="3935640" y="1288960"/>
              <a:ext cx="677520" cy="254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BF4D8DE-92A7-40CD-9056-5F70071E660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918000" y="1271295"/>
                <a:ext cx="713160" cy="2902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9606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C2426-5369-477E-BB4B-26106E30D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5" t="13832" r="17501" b="81111"/>
          <a:stretch/>
        </p:blipFill>
        <p:spPr>
          <a:xfrm>
            <a:off x="304800" y="177164"/>
            <a:ext cx="8686800" cy="1258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14:cNvPr>
              <p14:cNvContentPartPr/>
              <p14:nvPr/>
            </p14:nvContentPartPr>
            <p14:xfrm>
              <a:off x="4052640" y="1866760"/>
              <a:ext cx="2064240" cy="132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4640" y="1849120"/>
                <a:ext cx="2099880" cy="13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14:cNvPr>
              <p14:cNvContentPartPr/>
              <p14:nvPr/>
            </p14:nvContentPartPr>
            <p14:xfrm>
              <a:off x="3545400" y="2470120"/>
              <a:ext cx="190440" cy="40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7400" y="2452120"/>
                <a:ext cx="2260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D062795-DD6B-4CD2-AF13-E7E15ECAA4FB}"/>
                  </a:ext>
                </a:extLst>
              </p14:cNvPr>
              <p14:cNvContentPartPr/>
              <p14:nvPr/>
            </p14:nvContentPartPr>
            <p14:xfrm>
              <a:off x="345000" y="883600"/>
              <a:ext cx="3073320" cy="73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D062795-DD6B-4CD2-AF13-E7E15ECAA4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360" y="847600"/>
                <a:ext cx="31089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F09949-94F4-4F7A-BE16-A8D675BDE2D7}"/>
                  </a:ext>
                </a:extLst>
              </p14:cNvPr>
              <p14:cNvContentPartPr/>
              <p14:nvPr/>
            </p14:nvContentPartPr>
            <p14:xfrm>
              <a:off x="5303280" y="457720"/>
              <a:ext cx="3378240" cy="60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F09949-94F4-4F7A-BE16-A8D675BDE2D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85280" y="421720"/>
                <a:ext cx="34138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14:cNvPr>
              <p14:cNvContentPartPr/>
              <p14:nvPr/>
            </p14:nvContentPartPr>
            <p14:xfrm>
              <a:off x="2521560" y="1371400"/>
              <a:ext cx="17388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03920" y="1353400"/>
                <a:ext cx="209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14:cNvPr>
              <p14:cNvContentPartPr/>
              <p14:nvPr/>
            </p14:nvContentPartPr>
            <p14:xfrm>
              <a:off x="1473960" y="1359160"/>
              <a:ext cx="937800" cy="260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55967" y="1341520"/>
                <a:ext cx="973426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14:cNvPr>
              <p14:cNvContentPartPr/>
              <p14:nvPr/>
            </p14:nvContentPartPr>
            <p14:xfrm>
              <a:off x="396840" y="1378960"/>
              <a:ext cx="824400" cy="324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8840" y="1360960"/>
                <a:ext cx="8600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14:cNvPr>
              <p14:cNvContentPartPr/>
              <p14:nvPr/>
            </p14:nvContentPartPr>
            <p14:xfrm>
              <a:off x="2901000" y="1350880"/>
              <a:ext cx="35280" cy="35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83360" y="1333240"/>
                <a:ext cx="709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14:cNvPr>
              <p14:cNvContentPartPr/>
              <p14:nvPr/>
            </p14:nvContentPartPr>
            <p14:xfrm>
              <a:off x="2923320" y="1503520"/>
              <a:ext cx="12600" cy="22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05320" y="148552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14:cNvPr>
              <p14:cNvContentPartPr/>
              <p14:nvPr/>
            </p14:nvContentPartPr>
            <p14:xfrm>
              <a:off x="3576000" y="1422160"/>
              <a:ext cx="147960" cy="4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58360" y="1404160"/>
                <a:ext cx="183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14:cNvPr>
              <p14:cNvContentPartPr/>
              <p14:nvPr/>
            </p14:nvContentPartPr>
            <p14:xfrm>
              <a:off x="3606240" y="1508200"/>
              <a:ext cx="132840" cy="7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88600" y="1490200"/>
                <a:ext cx="1684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14:cNvPr>
              <p14:cNvContentPartPr/>
              <p14:nvPr/>
            </p14:nvContentPartPr>
            <p14:xfrm>
              <a:off x="4697040" y="1229560"/>
              <a:ext cx="308160" cy="244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79400" y="1211560"/>
                <a:ext cx="3438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14:cNvPr>
              <p14:cNvContentPartPr/>
              <p14:nvPr/>
            </p14:nvContentPartPr>
            <p14:xfrm>
              <a:off x="3935640" y="1299760"/>
              <a:ext cx="677520" cy="243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18000" y="1281760"/>
                <a:ext cx="7131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14:cNvPr>
              <p14:cNvContentPartPr/>
              <p14:nvPr/>
            </p14:nvContentPartPr>
            <p14:xfrm>
              <a:off x="3240840" y="1284280"/>
              <a:ext cx="183240" cy="312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22840" y="1266280"/>
                <a:ext cx="218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14:cNvPr>
              <p14:cNvContentPartPr/>
              <p14:nvPr/>
            </p14:nvContentPartPr>
            <p14:xfrm>
              <a:off x="5460960" y="1198600"/>
              <a:ext cx="147240" cy="4017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442960" y="1180600"/>
                <a:ext cx="18288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14:cNvPr>
              <p14:cNvContentPartPr/>
              <p14:nvPr/>
            </p14:nvContentPartPr>
            <p14:xfrm>
              <a:off x="3687960" y="2746240"/>
              <a:ext cx="75960" cy="16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69960" y="2728600"/>
                <a:ext cx="11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14:cNvPr>
              <p14:cNvContentPartPr/>
              <p14:nvPr/>
            </p14:nvContentPartPr>
            <p14:xfrm>
              <a:off x="3677520" y="2824000"/>
              <a:ext cx="5904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59520" y="2806360"/>
                <a:ext cx="94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14:cNvPr>
              <p14:cNvContentPartPr/>
              <p14:nvPr/>
            </p14:nvContentPartPr>
            <p14:xfrm>
              <a:off x="5861640" y="1279960"/>
              <a:ext cx="243000" cy="260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44026" y="1262320"/>
                <a:ext cx="278587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14:cNvPr>
              <p14:cNvContentPartPr/>
              <p14:nvPr/>
            </p14:nvContentPartPr>
            <p14:xfrm>
              <a:off x="6268440" y="1330720"/>
              <a:ext cx="153720" cy="31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250440" y="1312720"/>
                <a:ext cx="189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14:cNvPr>
              <p14:cNvContentPartPr/>
              <p14:nvPr/>
            </p14:nvContentPartPr>
            <p14:xfrm>
              <a:off x="6309120" y="1422160"/>
              <a:ext cx="12240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91120" y="1404160"/>
                <a:ext cx="158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14:cNvPr>
              <p14:cNvContentPartPr/>
              <p14:nvPr/>
            </p14:nvContentPartPr>
            <p14:xfrm>
              <a:off x="7002840" y="1199680"/>
              <a:ext cx="270000" cy="262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985176" y="1181680"/>
                <a:ext cx="305688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14:cNvPr>
              <p14:cNvContentPartPr/>
              <p14:nvPr/>
            </p14:nvContentPartPr>
            <p14:xfrm>
              <a:off x="6587040" y="1270600"/>
              <a:ext cx="331920" cy="2401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569060" y="1252960"/>
                <a:ext cx="367521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14:cNvPr>
              <p14:cNvContentPartPr/>
              <p14:nvPr/>
            </p14:nvContentPartPr>
            <p14:xfrm>
              <a:off x="1059240" y="1889440"/>
              <a:ext cx="139680" cy="196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1600" y="1871440"/>
                <a:ext cx="1753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14:cNvPr>
              <p14:cNvContentPartPr/>
              <p14:nvPr/>
            </p14:nvContentPartPr>
            <p14:xfrm>
              <a:off x="1680600" y="1859200"/>
              <a:ext cx="169920" cy="222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62600" y="1841200"/>
                <a:ext cx="2055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14:cNvPr>
              <p14:cNvContentPartPr/>
              <p14:nvPr/>
            </p14:nvContentPartPr>
            <p14:xfrm>
              <a:off x="1279560" y="1868920"/>
              <a:ext cx="296640" cy="227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261920" y="1851280"/>
                <a:ext cx="3322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14:cNvPr>
              <p14:cNvContentPartPr/>
              <p14:nvPr/>
            </p14:nvContentPartPr>
            <p14:xfrm>
              <a:off x="415560" y="1828240"/>
              <a:ext cx="561960" cy="332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7909" y="1810600"/>
                <a:ext cx="597623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C70559C-2C13-4671-8F0A-FBB995C45D9B}"/>
                  </a:ext>
                </a:extLst>
              </p14:cNvPr>
              <p14:cNvContentPartPr/>
              <p14:nvPr/>
            </p14:nvContentPartPr>
            <p14:xfrm>
              <a:off x="4195920" y="1279240"/>
              <a:ext cx="150120" cy="258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C70559C-2C13-4671-8F0A-FBB995C45D9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178280" y="1261600"/>
                <a:ext cx="185760" cy="29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32641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C2426-5369-477E-BB4B-26106E30D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5" t="13832" r="17501" b="81111"/>
          <a:stretch/>
        </p:blipFill>
        <p:spPr>
          <a:xfrm>
            <a:off x="304800" y="177164"/>
            <a:ext cx="8686800" cy="1258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14:cNvPr>
              <p14:cNvContentPartPr/>
              <p14:nvPr/>
            </p14:nvContentPartPr>
            <p14:xfrm>
              <a:off x="4052640" y="1866760"/>
              <a:ext cx="2064240" cy="132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4640" y="1849120"/>
                <a:ext cx="2099880" cy="13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14:cNvPr>
              <p14:cNvContentPartPr/>
              <p14:nvPr/>
            </p14:nvContentPartPr>
            <p14:xfrm>
              <a:off x="3545400" y="2470120"/>
              <a:ext cx="190440" cy="40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7400" y="2452120"/>
                <a:ext cx="2260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14:cNvPr>
              <p14:cNvContentPartPr/>
              <p14:nvPr/>
            </p14:nvContentPartPr>
            <p14:xfrm>
              <a:off x="2521560" y="1371400"/>
              <a:ext cx="17388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03920" y="1353400"/>
                <a:ext cx="209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14:cNvPr>
              <p14:cNvContentPartPr/>
              <p14:nvPr/>
            </p14:nvContentPartPr>
            <p14:xfrm>
              <a:off x="1473960" y="1359160"/>
              <a:ext cx="937800" cy="260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55967" y="1341520"/>
                <a:ext cx="973426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14:cNvPr>
              <p14:cNvContentPartPr/>
              <p14:nvPr/>
            </p14:nvContentPartPr>
            <p14:xfrm>
              <a:off x="396840" y="1378960"/>
              <a:ext cx="824400" cy="324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840" y="1360960"/>
                <a:ext cx="8600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14:cNvPr>
              <p14:cNvContentPartPr/>
              <p14:nvPr/>
            </p14:nvContentPartPr>
            <p14:xfrm>
              <a:off x="2901000" y="1350880"/>
              <a:ext cx="35280" cy="35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83360" y="1333240"/>
                <a:ext cx="709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14:cNvPr>
              <p14:cNvContentPartPr/>
              <p14:nvPr/>
            </p14:nvContentPartPr>
            <p14:xfrm>
              <a:off x="2923320" y="1503520"/>
              <a:ext cx="12600" cy="22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05320" y="148552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14:cNvPr>
              <p14:cNvContentPartPr/>
              <p14:nvPr/>
            </p14:nvContentPartPr>
            <p14:xfrm>
              <a:off x="3576000" y="1422160"/>
              <a:ext cx="147960" cy="4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58360" y="1404160"/>
                <a:ext cx="183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14:cNvPr>
              <p14:cNvContentPartPr/>
              <p14:nvPr/>
            </p14:nvContentPartPr>
            <p14:xfrm>
              <a:off x="3606240" y="1508200"/>
              <a:ext cx="132840" cy="7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88600" y="1490200"/>
                <a:ext cx="1684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14:cNvPr>
              <p14:cNvContentPartPr/>
              <p14:nvPr/>
            </p14:nvContentPartPr>
            <p14:xfrm>
              <a:off x="4697040" y="1229560"/>
              <a:ext cx="308160" cy="244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79400" y="1211560"/>
                <a:ext cx="3438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14:cNvPr>
              <p14:cNvContentPartPr/>
              <p14:nvPr/>
            </p14:nvContentPartPr>
            <p14:xfrm>
              <a:off x="3935640" y="1299760"/>
              <a:ext cx="677520" cy="243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18000" y="1281760"/>
                <a:ext cx="7131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14:cNvPr>
              <p14:cNvContentPartPr/>
              <p14:nvPr/>
            </p14:nvContentPartPr>
            <p14:xfrm>
              <a:off x="3240840" y="1284280"/>
              <a:ext cx="183240" cy="312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22840" y="1266280"/>
                <a:ext cx="218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14:cNvPr>
              <p14:cNvContentPartPr/>
              <p14:nvPr/>
            </p14:nvContentPartPr>
            <p14:xfrm>
              <a:off x="5460960" y="1198600"/>
              <a:ext cx="147240" cy="4017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42960" y="1180600"/>
                <a:ext cx="18288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14:cNvPr>
              <p14:cNvContentPartPr/>
              <p14:nvPr/>
            </p14:nvContentPartPr>
            <p14:xfrm>
              <a:off x="3687960" y="2746240"/>
              <a:ext cx="75960" cy="16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69960" y="2728600"/>
                <a:ext cx="11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14:cNvPr>
              <p14:cNvContentPartPr/>
              <p14:nvPr/>
            </p14:nvContentPartPr>
            <p14:xfrm>
              <a:off x="3677520" y="2824000"/>
              <a:ext cx="5904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59520" y="2806360"/>
                <a:ext cx="94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14:cNvPr>
              <p14:cNvContentPartPr/>
              <p14:nvPr/>
            </p14:nvContentPartPr>
            <p14:xfrm>
              <a:off x="5861640" y="1279960"/>
              <a:ext cx="243000" cy="260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44026" y="1262320"/>
                <a:ext cx="278587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14:cNvPr>
              <p14:cNvContentPartPr/>
              <p14:nvPr/>
            </p14:nvContentPartPr>
            <p14:xfrm>
              <a:off x="6268440" y="1330720"/>
              <a:ext cx="153720" cy="31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50440" y="1312720"/>
                <a:ext cx="189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14:cNvPr>
              <p14:cNvContentPartPr/>
              <p14:nvPr/>
            </p14:nvContentPartPr>
            <p14:xfrm>
              <a:off x="6309120" y="1422160"/>
              <a:ext cx="12240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91120" y="1404160"/>
                <a:ext cx="158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14:cNvPr>
              <p14:cNvContentPartPr/>
              <p14:nvPr/>
            </p14:nvContentPartPr>
            <p14:xfrm>
              <a:off x="7002840" y="1199680"/>
              <a:ext cx="270000" cy="262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85176" y="1181680"/>
                <a:ext cx="305688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14:cNvPr>
              <p14:cNvContentPartPr/>
              <p14:nvPr/>
            </p14:nvContentPartPr>
            <p14:xfrm>
              <a:off x="6587040" y="1270600"/>
              <a:ext cx="331920" cy="2401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69060" y="1252960"/>
                <a:ext cx="367521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14:cNvPr>
              <p14:cNvContentPartPr/>
              <p14:nvPr/>
            </p14:nvContentPartPr>
            <p14:xfrm>
              <a:off x="1059240" y="1889440"/>
              <a:ext cx="139680" cy="196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41600" y="1871440"/>
                <a:ext cx="1753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14:cNvPr>
              <p14:cNvContentPartPr/>
              <p14:nvPr/>
            </p14:nvContentPartPr>
            <p14:xfrm>
              <a:off x="1680600" y="1859200"/>
              <a:ext cx="169920" cy="222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662600" y="1841200"/>
                <a:ext cx="2055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14:cNvPr>
              <p14:cNvContentPartPr/>
              <p14:nvPr/>
            </p14:nvContentPartPr>
            <p14:xfrm>
              <a:off x="1279560" y="1868920"/>
              <a:ext cx="296640" cy="227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61920" y="1851280"/>
                <a:ext cx="3322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14:cNvPr>
              <p14:cNvContentPartPr/>
              <p14:nvPr/>
            </p14:nvContentPartPr>
            <p14:xfrm>
              <a:off x="415560" y="1828240"/>
              <a:ext cx="561960" cy="332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7909" y="1810600"/>
                <a:ext cx="597623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2CDC0EA-4732-4471-8FD2-C118516BC4D6}"/>
                  </a:ext>
                </a:extLst>
              </p14:cNvPr>
              <p14:cNvContentPartPr/>
              <p14:nvPr/>
            </p14:nvContentPartPr>
            <p14:xfrm>
              <a:off x="3637200" y="860560"/>
              <a:ext cx="5173920" cy="115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2CDC0EA-4732-4471-8FD2-C118516BC4D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619200" y="824920"/>
                <a:ext cx="52095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A91BBC4-3940-4CD7-8C88-F3A3DAE8AC48}"/>
                  </a:ext>
                </a:extLst>
              </p14:cNvPr>
              <p14:cNvContentPartPr/>
              <p14:nvPr/>
            </p14:nvContentPartPr>
            <p14:xfrm>
              <a:off x="507360" y="1186720"/>
              <a:ext cx="2849760" cy="73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A91BBC4-3940-4CD7-8C88-F3A3DAE8AC4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9720" y="1150720"/>
                <a:ext cx="28854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14:cNvPr>
              <p14:cNvContentPartPr/>
              <p14:nvPr/>
            </p14:nvContentPartPr>
            <p14:xfrm>
              <a:off x="1990920" y="1871080"/>
              <a:ext cx="5400" cy="1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972920" y="1853440"/>
                <a:ext cx="41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14:cNvPr>
              <p14:cNvContentPartPr/>
              <p14:nvPr/>
            </p14:nvContentPartPr>
            <p14:xfrm>
              <a:off x="1994880" y="2011120"/>
              <a:ext cx="12240" cy="23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976880" y="1993120"/>
                <a:ext cx="47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14:cNvPr>
              <p14:cNvContentPartPr/>
              <p14:nvPr/>
            </p14:nvContentPartPr>
            <p14:xfrm>
              <a:off x="2509320" y="1881160"/>
              <a:ext cx="127080" cy="19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91320" y="1863160"/>
                <a:ext cx="1627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14:cNvPr>
              <p14:cNvContentPartPr/>
              <p14:nvPr/>
            </p14:nvContentPartPr>
            <p14:xfrm>
              <a:off x="2549640" y="1960360"/>
              <a:ext cx="111600" cy="5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531640" y="1942720"/>
                <a:ext cx="1472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14:cNvPr>
              <p14:cNvContentPartPr/>
              <p14:nvPr/>
            </p14:nvContentPartPr>
            <p14:xfrm>
              <a:off x="2193960" y="1796560"/>
              <a:ext cx="190440" cy="29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176320" y="1778560"/>
                <a:ext cx="2260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14:cNvPr>
              <p14:cNvContentPartPr/>
              <p14:nvPr/>
            </p14:nvContentPartPr>
            <p14:xfrm>
              <a:off x="2855640" y="1767400"/>
              <a:ext cx="118800" cy="231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838000" y="1749760"/>
                <a:ext cx="1544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14:cNvPr>
              <p14:cNvContentPartPr/>
              <p14:nvPr/>
            </p14:nvContentPartPr>
            <p14:xfrm>
              <a:off x="3065880" y="1754080"/>
              <a:ext cx="652680" cy="210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047880" y="1736440"/>
                <a:ext cx="6883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14:cNvPr>
              <p14:cNvContentPartPr/>
              <p14:nvPr/>
            </p14:nvContentPartPr>
            <p14:xfrm>
              <a:off x="4195920" y="1299760"/>
              <a:ext cx="143640" cy="224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177920" y="1282120"/>
                <a:ext cx="1792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14:cNvPr>
              <p14:cNvContentPartPr/>
              <p14:nvPr/>
            </p14:nvContentPartPr>
            <p14:xfrm>
              <a:off x="1316280" y="2113000"/>
              <a:ext cx="163080" cy="477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298280" y="2095000"/>
                <a:ext cx="1987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14:cNvPr>
              <p14:cNvContentPartPr/>
              <p14:nvPr/>
            </p14:nvContentPartPr>
            <p14:xfrm>
              <a:off x="2204400" y="2276080"/>
              <a:ext cx="141480" cy="9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186400" y="225844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14:cNvPr>
              <p14:cNvContentPartPr/>
              <p14:nvPr/>
            </p14:nvContentPartPr>
            <p14:xfrm>
              <a:off x="2234640" y="2357440"/>
              <a:ext cx="143280" cy="12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217000" y="2339800"/>
                <a:ext cx="178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14:cNvPr>
              <p14:cNvContentPartPr/>
              <p14:nvPr/>
            </p14:nvContentPartPr>
            <p14:xfrm>
              <a:off x="1787880" y="2194000"/>
              <a:ext cx="230400" cy="341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769880" y="2176000"/>
                <a:ext cx="2660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14:cNvPr>
              <p14:cNvContentPartPr/>
              <p14:nvPr/>
            </p14:nvContentPartPr>
            <p14:xfrm>
              <a:off x="2575200" y="2111200"/>
              <a:ext cx="532800" cy="353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557548" y="2093560"/>
                <a:ext cx="568464" cy="38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06886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C2426-5369-477E-BB4B-26106E30D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5" t="13832" r="17501" b="81111"/>
          <a:stretch/>
        </p:blipFill>
        <p:spPr>
          <a:xfrm>
            <a:off x="304800" y="177164"/>
            <a:ext cx="8686800" cy="1258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14:cNvPr>
              <p14:cNvContentPartPr/>
              <p14:nvPr/>
            </p14:nvContentPartPr>
            <p14:xfrm>
              <a:off x="4052640" y="1866760"/>
              <a:ext cx="2064240" cy="132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4640" y="1849120"/>
                <a:ext cx="2099880" cy="13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14:cNvPr>
              <p14:cNvContentPartPr/>
              <p14:nvPr/>
            </p14:nvContentPartPr>
            <p14:xfrm>
              <a:off x="3545400" y="2470120"/>
              <a:ext cx="190440" cy="40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7400" y="2452120"/>
                <a:ext cx="2260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14:cNvPr>
              <p14:cNvContentPartPr/>
              <p14:nvPr/>
            </p14:nvContentPartPr>
            <p14:xfrm>
              <a:off x="2521560" y="1371400"/>
              <a:ext cx="17388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03920" y="1353400"/>
                <a:ext cx="209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14:cNvPr>
              <p14:cNvContentPartPr/>
              <p14:nvPr/>
            </p14:nvContentPartPr>
            <p14:xfrm>
              <a:off x="1473960" y="1359160"/>
              <a:ext cx="937800" cy="260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55967" y="1341520"/>
                <a:ext cx="973426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14:cNvPr>
              <p14:cNvContentPartPr/>
              <p14:nvPr/>
            </p14:nvContentPartPr>
            <p14:xfrm>
              <a:off x="396840" y="1378960"/>
              <a:ext cx="824400" cy="324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840" y="1360960"/>
                <a:ext cx="8600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14:cNvPr>
              <p14:cNvContentPartPr/>
              <p14:nvPr/>
            </p14:nvContentPartPr>
            <p14:xfrm>
              <a:off x="2901000" y="1350880"/>
              <a:ext cx="35280" cy="35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83360" y="1333240"/>
                <a:ext cx="709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14:cNvPr>
              <p14:cNvContentPartPr/>
              <p14:nvPr/>
            </p14:nvContentPartPr>
            <p14:xfrm>
              <a:off x="2923320" y="1503520"/>
              <a:ext cx="12600" cy="22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05320" y="148552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14:cNvPr>
              <p14:cNvContentPartPr/>
              <p14:nvPr/>
            </p14:nvContentPartPr>
            <p14:xfrm>
              <a:off x="3576000" y="1422160"/>
              <a:ext cx="147960" cy="4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58360" y="1404160"/>
                <a:ext cx="183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14:cNvPr>
              <p14:cNvContentPartPr/>
              <p14:nvPr/>
            </p14:nvContentPartPr>
            <p14:xfrm>
              <a:off x="3606240" y="1508200"/>
              <a:ext cx="132840" cy="7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88600" y="1490200"/>
                <a:ext cx="1684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14:cNvPr>
              <p14:cNvContentPartPr/>
              <p14:nvPr/>
            </p14:nvContentPartPr>
            <p14:xfrm>
              <a:off x="4697040" y="1229560"/>
              <a:ext cx="308160" cy="244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79400" y="1211560"/>
                <a:ext cx="3438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14:cNvPr>
              <p14:cNvContentPartPr/>
              <p14:nvPr/>
            </p14:nvContentPartPr>
            <p14:xfrm>
              <a:off x="3935640" y="1299760"/>
              <a:ext cx="677520" cy="243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18000" y="1281760"/>
                <a:ext cx="7131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14:cNvPr>
              <p14:cNvContentPartPr/>
              <p14:nvPr/>
            </p14:nvContentPartPr>
            <p14:xfrm>
              <a:off x="3240840" y="1284280"/>
              <a:ext cx="183240" cy="312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22840" y="1266280"/>
                <a:ext cx="218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14:cNvPr>
              <p14:cNvContentPartPr/>
              <p14:nvPr/>
            </p14:nvContentPartPr>
            <p14:xfrm>
              <a:off x="5460960" y="1198600"/>
              <a:ext cx="147240" cy="4017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42960" y="1180600"/>
                <a:ext cx="18288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14:cNvPr>
              <p14:cNvContentPartPr/>
              <p14:nvPr/>
            </p14:nvContentPartPr>
            <p14:xfrm>
              <a:off x="3687960" y="2746240"/>
              <a:ext cx="75960" cy="16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69960" y="2728600"/>
                <a:ext cx="11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14:cNvPr>
              <p14:cNvContentPartPr/>
              <p14:nvPr/>
            </p14:nvContentPartPr>
            <p14:xfrm>
              <a:off x="3677520" y="2824000"/>
              <a:ext cx="5904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59520" y="2806360"/>
                <a:ext cx="94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14:cNvPr>
              <p14:cNvContentPartPr/>
              <p14:nvPr/>
            </p14:nvContentPartPr>
            <p14:xfrm>
              <a:off x="5861640" y="1279960"/>
              <a:ext cx="243000" cy="260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44026" y="1262320"/>
                <a:ext cx="278587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14:cNvPr>
              <p14:cNvContentPartPr/>
              <p14:nvPr/>
            </p14:nvContentPartPr>
            <p14:xfrm>
              <a:off x="6268440" y="1330720"/>
              <a:ext cx="153720" cy="31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50440" y="1312720"/>
                <a:ext cx="189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14:cNvPr>
              <p14:cNvContentPartPr/>
              <p14:nvPr/>
            </p14:nvContentPartPr>
            <p14:xfrm>
              <a:off x="6309120" y="1422160"/>
              <a:ext cx="12240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91120" y="1404160"/>
                <a:ext cx="158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14:cNvPr>
              <p14:cNvContentPartPr/>
              <p14:nvPr/>
            </p14:nvContentPartPr>
            <p14:xfrm>
              <a:off x="7002840" y="1199680"/>
              <a:ext cx="270000" cy="262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85176" y="1181680"/>
                <a:ext cx="305688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14:cNvPr>
              <p14:cNvContentPartPr/>
              <p14:nvPr/>
            </p14:nvContentPartPr>
            <p14:xfrm>
              <a:off x="6587040" y="1270600"/>
              <a:ext cx="331920" cy="2401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69060" y="1252960"/>
                <a:ext cx="367521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14:cNvPr>
              <p14:cNvContentPartPr/>
              <p14:nvPr/>
            </p14:nvContentPartPr>
            <p14:xfrm>
              <a:off x="1059240" y="1889440"/>
              <a:ext cx="139680" cy="196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41600" y="1871440"/>
                <a:ext cx="1753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14:cNvPr>
              <p14:cNvContentPartPr/>
              <p14:nvPr/>
            </p14:nvContentPartPr>
            <p14:xfrm>
              <a:off x="1680600" y="1859200"/>
              <a:ext cx="169920" cy="222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662600" y="1841200"/>
                <a:ext cx="2055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14:cNvPr>
              <p14:cNvContentPartPr/>
              <p14:nvPr/>
            </p14:nvContentPartPr>
            <p14:xfrm>
              <a:off x="1279560" y="1868920"/>
              <a:ext cx="296640" cy="227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61920" y="1851280"/>
                <a:ext cx="3322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14:cNvPr>
              <p14:cNvContentPartPr/>
              <p14:nvPr/>
            </p14:nvContentPartPr>
            <p14:xfrm>
              <a:off x="415560" y="1828240"/>
              <a:ext cx="561960" cy="332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7909" y="1810600"/>
                <a:ext cx="597623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14:cNvPr>
              <p14:cNvContentPartPr/>
              <p14:nvPr/>
            </p14:nvContentPartPr>
            <p14:xfrm>
              <a:off x="1990920" y="1871080"/>
              <a:ext cx="5400" cy="1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72920" y="1853440"/>
                <a:ext cx="41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14:cNvPr>
              <p14:cNvContentPartPr/>
              <p14:nvPr/>
            </p14:nvContentPartPr>
            <p14:xfrm>
              <a:off x="1994880" y="2011120"/>
              <a:ext cx="12240" cy="23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76880" y="1993120"/>
                <a:ext cx="47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14:cNvPr>
              <p14:cNvContentPartPr/>
              <p14:nvPr/>
            </p14:nvContentPartPr>
            <p14:xfrm>
              <a:off x="2509320" y="1881160"/>
              <a:ext cx="127080" cy="19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91320" y="1863160"/>
                <a:ext cx="1627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14:cNvPr>
              <p14:cNvContentPartPr/>
              <p14:nvPr/>
            </p14:nvContentPartPr>
            <p14:xfrm>
              <a:off x="2549640" y="1960360"/>
              <a:ext cx="111600" cy="5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531640" y="1942720"/>
                <a:ext cx="1472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14:cNvPr>
              <p14:cNvContentPartPr/>
              <p14:nvPr/>
            </p14:nvContentPartPr>
            <p14:xfrm>
              <a:off x="2193960" y="1796560"/>
              <a:ext cx="190440" cy="29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176320" y="1778560"/>
                <a:ext cx="2260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14:cNvPr>
              <p14:cNvContentPartPr/>
              <p14:nvPr/>
            </p14:nvContentPartPr>
            <p14:xfrm>
              <a:off x="2855640" y="1767400"/>
              <a:ext cx="118800" cy="231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38000" y="1749760"/>
                <a:ext cx="1544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14:cNvPr>
              <p14:cNvContentPartPr/>
              <p14:nvPr/>
            </p14:nvContentPartPr>
            <p14:xfrm>
              <a:off x="3065880" y="1754080"/>
              <a:ext cx="652680" cy="210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47880" y="1736440"/>
                <a:ext cx="6883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14:cNvPr>
              <p14:cNvContentPartPr/>
              <p14:nvPr/>
            </p14:nvContentPartPr>
            <p14:xfrm>
              <a:off x="4195920" y="1299760"/>
              <a:ext cx="143640" cy="224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177920" y="1282120"/>
                <a:ext cx="1792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14:cNvPr>
              <p14:cNvContentPartPr/>
              <p14:nvPr/>
            </p14:nvContentPartPr>
            <p14:xfrm>
              <a:off x="1316280" y="2113000"/>
              <a:ext cx="163080" cy="477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298280" y="2095000"/>
                <a:ext cx="1987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14:cNvPr>
              <p14:cNvContentPartPr/>
              <p14:nvPr/>
            </p14:nvContentPartPr>
            <p14:xfrm>
              <a:off x="2204400" y="2276080"/>
              <a:ext cx="141480" cy="9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186400" y="225844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14:cNvPr>
              <p14:cNvContentPartPr/>
              <p14:nvPr/>
            </p14:nvContentPartPr>
            <p14:xfrm>
              <a:off x="2234640" y="2357440"/>
              <a:ext cx="143280" cy="12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17000" y="2339800"/>
                <a:ext cx="178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14:cNvPr>
              <p14:cNvContentPartPr/>
              <p14:nvPr/>
            </p14:nvContentPartPr>
            <p14:xfrm>
              <a:off x="1787880" y="2194000"/>
              <a:ext cx="230400" cy="341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69880" y="2176000"/>
                <a:ext cx="2660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14:cNvPr>
              <p14:cNvContentPartPr/>
              <p14:nvPr/>
            </p14:nvContentPartPr>
            <p14:xfrm>
              <a:off x="2575200" y="2111200"/>
              <a:ext cx="532800" cy="353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557548" y="2093560"/>
                <a:ext cx="568464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14:cNvPr>
              <p14:cNvContentPartPr/>
              <p14:nvPr/>
            </p14:nvContentPartPr>
            <p14:xfrm>
              <a:off x="7030560" y="1950280"/>
              <a:ext cx="118440" cy="145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12560" y="1932640"/>
                <a:ext cx="154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14:cNvPr>
              <p14:cNvContentPartPr/>
              <p14:nvPr/>
            </p14:nvContentPartPr>
            <p14:xfrm>
              <a:off x="6348360" y="1645360"/>
              <a:ext cx="563400" cy="42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30720" y="1627720"/>
                <a:ext cx="599040" cy="46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52705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C2426-5369-477E-BB4B-26106E30D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5" t="13832" r="17501" b="81111"/>
          <a:stretch/>
        </p:blipFill>
        <p:spPr>
          <a:xfrm>
            <a:off x="304800" y="177164"/>
            <a:ext cx="8686800" cy="1258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14:cNvPr>
              <p14:cNvContentPartPr/>
              <p14:nvPr/>
            </p14:nvContentPartPr>
            <p14:xfrm>
              <a:off x="4052640" y="1866760"/>
              <a:ext cx="2064240" cy="132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4640" y="1849120"/>
                <a:ext cx="2099880" cy="13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14:cNvPr>
              <p14:cNvContentPartPr/>
              <p14:nvPr/>
            </p14:nvContentPartPr>
            <p14:xfrm>
              <a:off x="3545400" y="2470120"/>
              <a:ext cx="190440" cy="40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7400" y="2452120"/>
                <a:ext cx="2260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14:cNvPr>
              <p14:cNvContentPartPr/>
              <p14:nvPr/>
            </p14:nvContentPartPr>
            <p14:xfrm>
              <a:off x="2521560" y="1371400"/>
              <a:ext cx="17388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03920" y="1353400"/>
                <a:ext cx="209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14:cNvPr>
              <p14:cNvContentPartPr/>
              <p14:nvPr/>
            </p14:nvContentPartPr>
            <p14:xfrm>
              <a:off x="1473960" y="1359160"/>
              <a:ext cx="937800" cy="260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55967" y="1341520"/>
                <a:ext cx="973426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14:cNvPr>
              <p14:cNvContentPartPr/>
              <p14:nvPr/>
            </p14:nvContentPartPr>
            <p14:xfrm>
              <a:off x="396840" y="1378960"/>
              <a:ext cx="824400" cy="324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840" y="1360960"/>
                <a:ext cx="8600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14:cNvPr>
              <p14:cNvContentPartPr/>
              <p14:nvPr/>
            </p14:nvContentPartPr>
            <p14:xfrm>
              <a:off x="2901000" y="1350880"/>
              <a:ext cx="35280" cy="35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83360" y="1333240"/>
                <a:ext cx="709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14:cNvPr>
              <p14:cNvContentPartPr/>
              <p14:nvPr/>
            </p14:nvContentPartPr>
            <p14:xfrm>
              <a:off x="2923320" y="1503520"/>
              <a:ext cx="12600" cy="22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05320" y="148552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14:cNvPr>
              <p14:cNvContentPartPr/>
              <p14:nvPr/>
            </p14:nvContentPartPr>
            <p14:xfrm>
              <a:off x="3576000" y="1422160"/>
              <a:ext cx="147960" cy="4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58360" y="1404160"/>
                <a:ext cx="183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14:cNvPr>
              <p14:cNvContentPartPr/>
              <p14:nvPr/>
            </p14:nvContentPartPr>
            <p14:xfrm>
              <a:off x="3606240" y="1508200"/>
              <a:ext cx="132840" cy="7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88600" y="1490200"/>
                <a:ext cx="1684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14:cNvPr>
              <p14:cNvContentPartPr/>
              <p14:nvPr/>
            </p14:nvContentPartPr>
            <p14:xfrm>
              <a:off x="4697040" y="1229560"/>
              <a:ext cx="308160" cy="244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79400" y="1211560"/>
                <a:ext cx="3438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14:cNvPr>
              <p14:cNvContentPartPr/>
              <p14:nvPr/>
            </p14:nvContentPartPr>
            <p14:xfrm>
              <a:off x="3935640" y="1299760"/>
              <a:ext cx="677520" cy="243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18000" y="1281760"/>
                <a:ext cx="7131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14:cNvPr>
              <p14:cNvContentPartPr/>
              <p14:nvPr/>
            </p14:nvContentPartPr>
            <p14:xfrm>
              <a:off x="3240840" y="1284280"/>
              <a:ext cx="183240" cy="312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22840" y="1266280"/>
                <a:ext cx="218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14:cNvPr>
              <p14:cNvContentPartPr/>
              <p14:nvPr/>
            </p14:nvContentPartPr>
            <p14:xfrm>
              <a:off x="5460960" y="1198600"/>
              <a:ext cx="147240" cy="4017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42960" y="1180600"/>
                <a:ext cx="18288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14:cNvPr>
              <p14:cNvContentPartPr/>
              <p14:nvPr/>
            </p14:nvContentPartPr>
            <p14:xfrm>
              <a:off x="3687960" y="2746240"/>
              <a:ext cx="75960" cy="16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69960" y="2728600"/>
                <a:ext cx="11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14:cNvPr>
              <p14:cNvContentPartPr/>
              <p14:nvPr/>
            </p14:nvContentPartPr>
            <p14:xfrm>
              <a:off x="3677520" y="2824000"/>
              <a:ext cx="5904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59520" y="2806360"/>
                <a:ext cx="94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14:cNvPr>
              <p14:cNvContentPartPr/>
              <p14:nvPr/>
            </p14:nvContentPartPr>
            <p14:xfrm>
              <a:off x="5861640" y="1279960"/>
              <a:ext cx="243000" cy="260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44026" y="1262320"/>
                <a:ext cx="278587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14:cNvPr>
              <p14:cNvContentPartPr/>
              <p14:nvPr/>
            </p14:nvContentPartPr>
            <p14:xfrm>
              <a:off x="6268440" y="1330720"/>
              <a:ext cx="153720" cy="31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50440" y="1312720"/>
                <a:ext cx="189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14:cNvPr>
              <p14:cNvContentPartPr/>
              <p14:nvPr/>
            </p14:nvContentPartPr>
            <p14:xfrm>
              <a:off x="6309120" y="1422160"/>
              <a:ext cx="12240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91120" y="1404160"/>
                <a:ext cx="158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14:cNvPr>
              <p14:cNvContentPartPr/>
              <p14:nvPr/>
            </p14:nvContentPartPr>
            <p14:xfrm>
              <a:off x="7002840" y="1199680"/>
              <a:ext cx="270000" cy="262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85176" y="1181680"/>
                <a:ext cx="305688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14:cNvPr>
              <p14:cNvContentPartPr/>
              <p14:nvPr/>
            </p14:nvContentPartPr>
            <p14:xfrm>
              <a:off x="6587040" y="1270600"/>
              <a:ext cx="331920" cy="2401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69060" y="1252960"/>
                <a:ext cx="367521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14:cNvPr>
              <p14:cNvContentPartPr/>
              <p14:nvPr/>
            </p14:nvContentPartPr>
            <p14:xfrm>
              <a:off x="1059240" y="1889440"/>
              <a:ext cx="139680" cy="196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41600" y="1871440"/>
                <a:ext cx="1753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14:cNvPr>
              <p14:cNvContentPartPr/>
              <p14:nvPr/>
            </p14:nvContentPartPr>
            <p14:xfrm>
              <a:off x="1680600" y="1859200"/>
              <a:ext cx="169920" cy="222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662600" y="1841200"/>
                <a:ext cx="2055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14:cNvPr>
              <p14:cNvContentPartPr/>
              <p14:nvPr/>
            </p14:nvContentPartPr>
            <p14:xfrm>
              <a:off x="1279560" y="1868920"/>
              <a:ext cx="296640" cy="227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61920" y="1851280"/>
                <a:ext cx="3322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14:cNvPr>
              <p14:cNvContentPartPr/>
              <p14:nvPr/>
            </p14:nvContentPartPr>
            <p14:xfrm>
              <a:off x="415560" y="1828240"/>
              <a:ext cx="561960" cy="332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7909" y="1810600"/>
                <a:ext cx="597623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14:cNvPr>
              <p14:cNvContentPartPr/>
              <p14:nvPr/>
            </p14:nvContentPartPr>
            <p14:xfrm>
              <a:off x="1990920" y="1871080"/>
              <a:ext cx="5400" cy="1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72920" y="1853440"/>
                <a:ext cx="41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14:cNvPr>
              <p14:cNvContentPartPr/>
              <p14:nvPr/>
            </p14:nvContentPartPr>
            <p14:xfrm>
              <a:off x="1994880" y="2011120"/>
              <a:ext cx="12240" cy="23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76880" y="1993120"/>
                <a:ext cx="47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14:cNvPr>
              <p14:cNvContentPartPr/>
              <p14:nvPr/>
            </p14:nvContentPartPr>
            <p14:xfrm>
              <a:off x="2509320" y="1881160"/>
              <a:ext cx="127080" cy="19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91320" y="1863160"/>
                <a:ext cx="1627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14:cNvPr>
              <p14:cNvContentPartPr/>
              <p14:nvPr/>
            </p14:nvContentPartPr>
            <p14:xfrm>
              <a:off x="2549640" y="1960360"/>
              <a:ext cx="111600" cy="5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531640" y="1942720"/>
                <a:ext cx="1472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14:cNvPr>
              <p14:cNvContentPartPr/>
              <p14:nvPr/>
            </p14:nvContentPartPr>
            <p14:xfrm>
              <a:off x="2193960" y="1796560"/>
              <a:ext cx="190440" cy="29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176320" y="1778560"/>
                <a:ext cx="2260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14:cNvPr>
              <p14:cNvContentPartPr/>
              <p14:nvPr/>
            </p14:nvContentPartPr>
            <p14:xfrm>
              <a:off x="2855640" y="1767400"/>
              <a:ext cx="118800" cy="231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38000" y="1749760"/>
                <a:ext cx="1544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14:cNvPr>
              <p14:cNvContentPartPr/>
              <p14:nvPr/>
            </p14:nvContentPartPr>
            <p14:xfrm>
              <a:off x="3065880" y="1754080"/>
              <a:ext cx="652680" cy="210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47880" y="1736440"/>
                <a:ext cx="6883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14:cNvPr>
              <p14:cNvContentPartPr/>
              <p14:nvPr/>
            </p14:nvContentPartPr>
            <p14:xfrm>
              <a:off x="4195920" y="1299760"/>
              <a:ext cx="143640" cy="224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177920" y="1282120"/>
                <a:ext cx="1792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14:cNvPr>
              <p14:cNvContentPartPr/>
              <p14:nvPr/>
            </p14:nvContentPartPr>
            <p14:xfrm>
              <a:off x="1316280" y="2113000"/>
              <a:ext cx="163080" cy="477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298280" y="2095000"/>
                <a:ext cx="1987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14:cNvPr>
              <p14:cNvContentPartPr/>
              <p14:nvPr/>
            </p14:nvContentPartPr>
            <p14:xfrm>
              <a:off x="2204400" y="2276080"/>
              <a:ext cx="141480" cy="9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186400" y="225844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14:cNvPr>
              <p14:cNvContentPartPr/>
              <p14:nvPr/>
            </p14:nvContentPartPr>
            <p14:xfrm>
              <a:off x="2234640" y="2357440"/>
              <a:ext cx="143280" cy="12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17000" y="2339800"/>
                <a:ext cx="178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14:cNvPr>
              <p14:cNvContentPartPr/>
              <p14:nvPr/>
            </p14:nvContentPartPr>
            <p14:xfrm>
              <a:off x="1787880" y="2194000"/>
              <a:ext cx="230400" cy="341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69880" y="2176000"/>
                <a:ext cx="2660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14:cNvPr>
              <p14:cNvContentPartPr/>
              <p14:nvPr/>
            </p14:nvContentPartPr>
            <p14:xfrm>
              <a:off x="2575200" y="2111200"/>
              <a:ext cx="532800" cy="353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557548" y="2093560"/>
                <a:ext cx="568464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14:cNvPr>
              <p14:cNvContentPartPr/>
              <p14:nvPr/>
            </p14:nvContentPartPr>
            <p14:xfrm>
              <a:off x="7030560" y="1950280"/>
              <a:ext cx="118440" cy="145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12560" y="1932640"/>
                <a:ext cx="154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14:cNvPr>
              <p14:cNvContentPartPr/>
              <p14:nvPr/>
            </p14:nvContentPartPr>
            <p14:xfrm>
              <a:off x="6348360" y="1645360"/>
              <a:ext cx="563400" cy="42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30720" y="1627720"/>
                <a:ext cx="5990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14:cNvPr>
              <p14:cNvContentPartPr/>
              <p14:nvPr/>
            </p14:nvContentPartPr>
            <p14:xfrm>
              <a:off x="6320280" y="2370040"/>
              <a:ext cx="182160" cy="25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02280" y="2352400"/>
                <a:ext cx="2178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14:cNvPr>
              <p14:cNvContentPartPr/>
              <p14:nvPr/>
            </p14:nvContentPartPr>
            <p14:xfrm>
              <a:off x="7030560" y="2427640"/>
              <a:ext cx="1324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12560" y="2410000"/>
                <a:ext cx="16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14:cNvPr>
              <p14:cNvContentPartPr/>
              <p14:nvPr/>
            </p14:nvContentPartPr>
            <p14:xfrm>
              <a:off x="7020120" y="2508640"/>
              <a:ext cx="163440" cy="10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002480" y="2491000"/>
                <a:ext cx="199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14:cNvPr>
              <p14:cNvContentPartPr/>
              <p14:nvPr/>
            </p14:nvContentPartPr>
            <p14:xfrm>
              <a:off x="6629520" y="2367160"/>
              <a:ext cx="239400" cy="376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611853" y="2349143"/>
                <a:ext cx="275094" cy="412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14:cNvPr>
              <p14:cNvContentPartPr/>
              <p14:nvPr/>
            </p14:nvContentPartPr>
            <p14:xfrm>
              <a:off x="7304520" y="2349520"/>
              <a:ext cx="468360" cy="211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286880" y="2331520"/>
                <a:ext cx="504000" cy="24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74903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C2426-5369-477E-BB4B-26106E30D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5" t="13832" r="17501" b="81111"/>
          <a:stretch/>
        </p:blipFill>
        <p:spPr>
          <a:xfrm>
            <a:off x="304800" y="177164"/>
            <a:ext cx="8686800" cy="1258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14:cNvPr>
              <p14:cNvContentPartPr/>
              <p14:nvPr/>
            </p14:nvContentPartPr>
            <p14:xfrm>
              <a:off x="4052640" y="1866760"/>
              <a:ext cx="2064240" cy="132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4640" y="1849120"/>
                <a:ext cx="2099880" cy="13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14:cNvPr>
              <p14:cNvContentPartPr/>
              <p14:nvPr/>
            </p14:nvContentPartPr>
            <p14:xfrm>
              <a:off x="3545400" y="2470120"/>
              <a:ext cx="190440" cy="40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7400" y="2452120"/>
                <a:ext cx="2260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14:cNvPr>
              <p14:cNvContentPartPr/>
              <p14:nvPr/>
            </p14:nvContentPartPr>
            <p14:xfrm>
              <a:off x="2521560" y="1371400"/>
              <a:ext cx="17388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03920" y="1353400"/>
                <a:ext cx="209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14:cNvPr>
              <p14:cNvContentPartPr/>
              <p14:nvPr/>
            </p14:nvContentPartPr>
            <p14:xfrm>
              <a:off x="1473960" y="1359160"/>
              <a:ext cx="937800" cy="260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55967" y="1341520"/>
                <a:ext cx="973426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14:cNvPr>
              <p14:cNvContentPartPr/>
              <p14:nvPr/>
            </p14:nvContentPartPr>
            <p14:xfrm>
              <a:off x="396840" y="1378960"/>
              <a:ext cx="824400" cy="324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840" y="1360960"/>
                <a:ext cx="8600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14:cNvPr>
              <p14:cNvContentPartPr/>
              <p14:nvPr/>
            </p14:nvContentPartPr>
            <p14:xfrm>
              <a:off x="2901000" y="1350880"/>
              <a:ext cx="35280" cy="35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83360" y="1333240"/>
                <a:ext cx="709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14:cNvPr>
              <p14:cNvContentPartPr/>
              <p14:nvPr/>
            </p14:nvContentPartPr>
            <p14:xfrm>
              <a:off x="2923320" y="1503520"/>
              <a:ext cx="12600" cy="22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05320" y="148552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14:cNvPr>
              <p14:cNvContentPartPr/>
              <p14:nvPr/>
            </p14:nvContentPartPr>
            <p14:xfrm>
              <a:off x="3576000" y="1422160"/>
              <a:ext cx="147960" cy="4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58360" y="1404160"/>
                <a:ext cx="183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14:cNvPr>
              <p14:cNvContentPartPr/>
              <p14:nvPr/>
            </p14:nvContentPartPr>
            <p14:xfrm>
              <a:off x="3606240" y="1508200"/>
              <a:ext cx="132840" cy="7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88600" y="1490200"/>
                <a:ext cx="1684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14:cNvPr>
              <p14:cNvContentPartPr/>
              <p14:nvPr/>
            </p14:nvContentPartPr>
            <p14:xfrm>
              <a:off x="4697040" y="1229560"/>
              <a:ext cx="308160" cy="244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79400" y="1211560"/>
                <a:ext cx="3438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14:cNvPr>
              <p14:cNvContentPartPr/>
              <p14:nvPr/>
            </p14:nvContentPartPr>
            <p14:xfrm>
              <a:off x="3935640" y="1299760"/>
              <a:ext cx="677520" cy="243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18000" y="1281760"/>
                <a:ext cx="7131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14:cNvPr>
              <p14:cNvContentPartPr/>
              <p14:nvPr/>
            </p14:nvContentPartPr>
            <p14:xfrm>
              <a:off x="3240840" y="1284280"/>
              <a:ext cx="183240" cy="312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22840" y="1266280"/>
                <a:ext cx="218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14:cNvPr>
              <p14:cNvContentPartPr/>
              <p14:nvPr/>
            </p14:nvContentPartPr>
            <p14:xfrm>
              <a:off x="5460960" y="1198600"/>
              <a:ext cx="147240" cy="4017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42960" y="1180600"/>
                <a:ext cx="18288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14:cNvPr>
              <p14:cNvContentPartPr/>
              <p14:nvPr/>
            </p14:nvContentPartPr>
            <p14:xfrm>
              <a:off x="3687960" y="2746240"/>
              <a:ext cx="75960" cy="16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69960" y="2728600"/>
                <a:ext cx="11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14:cNvPr>
              <p14:cNvContentPartPr/>
              <p14:nvPr/>
            </p14:nvContentPartPr>
            <p14:xfrm>
              <a:off x="3677520" y="2824000"/>
              <a:ext cx="5904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59520" y="2806360"/>
                <a:ext cx="94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14:cNvPr>
              <p14:cNvContentPartPr/>
              <p14:nvPr/>
            </p14:nvContentPartPr>
            <p14:xfrm>
              <a:off x="5861640" y="1279960"/>
              <a:ext cx="243000" cy="260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44026" y="1262320"/>
                <a:ext cx="278587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14:cNvPr>
              <p14:cNvContentPartPr/>
              <p14:nvPr/>
            </p14:nvContentPartPr>
            <p14:xfrm>
              <a:off x="6268440" y="1330720"/>
              <a:ext cx="153720" cy="31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50440" y="1312720"/>
                <a:ext cx="189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14:cNvPr>
              <p14:cNvContentPartPr/>
              <p14:nvPr/>
            </p14:nvContentPartPr>
            <p14:xfrm>
              <a:off x="6309120" y="1422160"/>
              <a:ext cx="12240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91120" y="1404160"/>
                <a:ext cx="158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14:cNvPr>
              <p14:cNvContentPartPr/>
              <p14:nvPr/>
            </p14:nvContentPartPr>
            <p14:xfrm>
              <a:off x="7002840" y="1199680"/>
              <a:ext cx="270000" cy="262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85176" y="1181680"/>
                <a:ext cx="305688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14:cNvPr>
              <p14:cNvContentPartPr/>
              <p14:nvPr/>
            </p14:nvContentPartPr>
            <p14:xfrm>
              <a:off x="6587040" y="1270600"/>
              <a:ext cx="331920" cy="2401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69060" y="1252960"/>
                <a:ext cx="367521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14:cNvPr>
              <p14:cNvContentPartPr/>
              <p14:nvPr/>
            </p14:nvContentPartPr>
            <p14:xfrm>
              <a:off x="1059240" y="1889440"/>
              <a:ext cx="139680" cy="196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41600" y="1871440"/>
                <a:ext cx="1753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14:cNvPr>
              <p14:cNvContentPartPr/>
              <p14:nvPr/>
            </p14:nvContentPartPr>
            <p14:xfrm>
              <a:off x="1680600" y="1859200"/>
              <a:ext cx="169920" cy="222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662600" y="1841200"/>
                <a:ext cx="2055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14:cNvPr>
              <p14:cNvContentPartPr/>
              <p14:nvPr/>
            </p14:nvContentPartPr>
            <p14:xfrm>
              <a:off x="1279560" y="1868920"/>
              <a:ext cx="296640" cy="227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61920" y="1851280"/>
                <a:ext cx="3322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14:cNvPr>
              <p14:cNvContentPartPr/>
              <p14:nvPr/>
            </p14:nvContentPartPr>
            <p14:xfrm>
              <a:off x="415560" y="1828240"/>
              <a:ext cx="561960" cy="332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7909" y="1810600"/>
                <a:ext cx="597623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14:cNvPr>
              <p14:cNvContentPartPr/>
              <p14:nvPr/>
            </p14:nvContentPartPr>
            <p14:xfrm>
              <a:off x="1990920" y="1871080"/>
              <a:ext cx="5400" cy="1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72920" y="1853440"/>
                <a:ext cx="41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14:cNvPr>
              <p14:cNvContentPartPr/>
              <p14:nvPr/>
            </p14:nvContentPartPr>
            <p14:xfrm>
              <a:off x="1994880" y="2011120"/>
              <a:ext cx="12240" cy="23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76880" y="1993120"/>
                <a:ext cx="47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14:cNvPr>
              <p14:cNvContentPartPr/>
              <p14:nvPr/>
            </p14:nvContentPartPr>
            <p14:xfrm>
              <a:off x="2509320" y="1881160"/>
              <a:ext cx="127080" cy="19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91320" y="1863160"/>
                <a:ext cx="1627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14:cNvPr>
              <p14:cNvContentPartPr/>
              <p14:nvPr/>
            </p14:nvContentPartPr>
            <p14:xfrm>
              <a:off x="2549640" y="1960360"/>
              <a:ext cx="111600" cy="5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531640" y="1942720"/>
                <a:ext cx="1472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14:cNvPr>
              <p14:cNvContentPartPr/>
              <p14:nvPr/>
            </p14:nvContentPartPr>
            <p14:xfrm>
              <a:off x="2193960" y="1796560"/>
              <a:ext cx="190440" cy="29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176320" y="1778560"/>
                <a:ext cx="2260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14:cNvPr>
              <p14:cNvContentPartPr/>
              <p14:nvPr/>
            </p14:nvContentPartPr>
            <p14:xfrm>
              <a:off x="2855640" y="1767400"/>
              <a:ext cx="118800" cy="231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38000" y="1749760"/>
                <a:ext cx="1544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14:cNvPr>
              <p14:cNvContentPartPr/>
              <p14:nvPr/>
            </p14:nvContentPartPr>
            <p14:xfrm>
              <a:off x="3065880" y="1754080"/>
              <a:ext cx="652680" cy="210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47880" y="1736440"/>
                <a:ext cx="6883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14:cNvPr>
              <p14:cNvContentPartPr/>
              <p14:nvPr/>
            </p14:nvContentPartPr>
            <p14:xfrm>
              <a:off x="4195920" y="1299760"/>
              <a:ext cx="143640" cy="224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177920" y="1282120"/>
                <a:ext cx="1792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14:cNvPr>
              <p14:cNvContentPartPr/>
              <p14:nvPr/>
            </p14:nvContentPartPr>
            <p14:xfrm>
              <a:off x="1316280" y="2113000"/>
              <a:ext cx="163080" cy="477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298280" y="2095000"/>
                <a:ext cx="1987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14:cNvPr>
              <p14:cNvContentPartPr/>
              <p14:nvPr/>
            </p14:nvContentPartPr>
            <p14:xfrm>
              <a:off x="2204400" y="2276080"/>
              <a:ext cx="141480" cy="9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186400" y="225844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14:cNvPr>
              <p14:cNvContentPartPr/>
              <p14:nvPr/>
            </p14:nvContentPartPr>
            <p14:xfrm>
              <a:off x="2234640" y="2357440"/>
              <a:ext cx="143280" cy="12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17000" y="2339800"/>
                <a:ext cx="178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14:cNvPr>
              <p14:cNvContentPartPr/>
              <p14:nvPr/>
            </p14:nvContentPartPr>
            <p14:xfrm>
              <a:off x="1787880" y="2194000"/>
              <a:ext cx="230400" cy="341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69880" y="2176000"/>
                <a:ext cx="2660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14:cNvPr>
              <p14:cNvContentPartPr/>
              <p14:nvPr/>
            </p14:nvContentPartPr>
            <p14:xfrm>
              <a:off x="2575200" y="2111200"/>
              <a:ext cx="532800" cy="353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557548" y="2093560"/>
                <a:ext cx="568464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14:cNvPr>
              <p14:cNvContentPartPr/>
              <p14:nvPr/>
            </p14:nvContentPartPr>
            <p14:xfrm>
              <a:off x="7030560" y="1950280"/>
              <a:ext cx="118440" cy="145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12560" y="1932640"/>
                <a:ext cx="154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14:cNvPr>
              <p14:cNvContentPartPr/>
              <p14:nvPr/>
            </p14:nvContentPartPr>
            <p14:xfrm>
              <a:off x="6348360" y="1645360"/>
              <a:ext cx="563400" cy="42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30720" y="1627720"/>
                <a:ext cx="5990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14:cNvPr>
              <p14:cNvContentPartPr/>
              <p14:nvPr/>
            </p14:nvContentPartPr>
            <p14:xfrm>
              <a:off x="6320280" y="2370040"/>
              <a:ext cx="182160" cy="25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02280" y="2352400"/>
                <a:ext cx="2178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14:cNvPr>
              <p14:cNvContentPartPr/>
              <p14:nvPr/>
            </p14:nvContentPartPr>
            <p14:xfrm>
              <a:off x="7030560" y="2427640"/>
              <a:ext cx="1324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12560" y="2410000"/>
                <a:ext cx="16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14:cNvPr>
              <p14:cNvContentPartPr/>
              <p14:nvPr/>
            </p14:nvContentPartPr>
            <p14:xfrm>
              <a:off x="7020120" y="2508640"/>
              <a:ext cx="163440" cy="10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002480" y="2491000"/>
                <a:ext cx="199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14:cNvPr>
              <p14:cNvContentPartPr/>
              <p14:nvPr/>
            </p14:nvContentPartPr>
            <p14:xfrm>
              <a:off x="6629520" y="2367160"/>
              <a:ext cx="239400" cy="376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611853" y="2349143"/>
                <a:ext cx="275094" cy="412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14:cNvPr>
              <p14:cNvContentPartPr/>
              <p14:nvPr/>
            </p14:nvContentPartPr>
            <p14:xfrm>
              <a:off x="7304520" y="2349520"/>
              <a:ext cx="468360" cy="211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286880" y="2331520"/>
                <a:ext cx="5040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14:cNvPr>
              <p14:cNvContentPartPr/>
              <p14:nvPr/>
            </p14:nvContentPartPr>
            <p14:xfrm>
              <a:off x="6794040" y="2874400"/>
              <a:ext cx="124956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776400" y="2856400"/>
                <a:ext cx="12852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14:cNvPr>
              <p14:cNvContentPartPr/>
              <p14:nvPr/>
            </p14:nvContentPartPr>
            <p14:xfrm>
              <a:off x="6115800" y="2885200"/>
              <a:ext cx="304560" cy="24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098160" y="2867200"/>
                <a:ext cx="340200" cy="28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64267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C2426-5369-477E-BB4B-26106E30D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5" t="13832" r="17501" b="81111"/>
          <a:stretch/>
        </p:blipFill>
        <p:spPr>
          <a:xfrm>
            <a:off x="304800" y="177164"/>
            <a:ext cx="8686800" cy="1258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14:cNvPr>
              <p14:cNvContentPartPr/>
              <p14:nvPr/>
            </p14:nvContentPartPr>
            <p14:xfrm>
              <a:off x="4052640" y="1866760"/>
              <a:ext cx="2064240" cy="132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4640" y="1849120"/>
                <a:ext cx="2099880" cy="13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14:cNvPr>
              <p14:cNvContentPartPr/>
              <p14:nvPr/>
            </p14:nvContentPartPr>
            <p14:xfrm>
              <a:off x="3545400" y="2470120"/>
              <a:ext cx="190440" cy="40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7400" y="2452120"/>
                <a:ext cx="2260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14:cNvPr>
              <p14:cNvContentPartPr/>
              <p14:nvPr/>
            </p14:nvContentPartPr>
            <p14:xfrm>
              <a:off x="2521560" y="1371400"/>
              <a:ext cx="17388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03920" y="1353400"/>
                <a:ext cx="209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14:cNvPr>
              <p14:cNvContentPartPr/>
              <p14:nvPr/>
            </p14:nvContentPartPr>
            <p14:xfrm>
              <a:off x="1473960" y="1359160"/>
              <a:ext cx="937800" cy="260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55967" y="1341520"/>
                <a:ext cx="973426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14:cNvPr>
              <p14:cNvContentPartPr/>
              <p14:nvPr/>
            </p14:nvContentPartPr>
            <p14:xfrm>
              <a:off x="396840" y="1378960"/>
              <a:ext cx="824400" cy="324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840" y="1360960"/>
                <a:ext cx="8600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14:cNvPr>
              <p14:cNvContentPartPr/>
              <p14:nvPr/>
            </p14:nvContentPartPr>
            <p14:xfrm>
              <a:off x="2901000" y="1350880"/>
              <a:ext cx="35280" cy="35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83360" y="1333240"/>
                <a:ext cx="709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14:cNvPr>
              <p14:cNvContentPartPr/>
              <p14:nvPr/>
            </p14:nvContentPartPr>
            <p14:xfrm>
              <a:off x="2923320" y="1503520"/>
              <a:ext cx="12600" cy="22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05320" y="148552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14:cNvPr>
              <p14:cNvContentPartPr/>
              <p14:nvPr/>
            </p14:nvContentPartPr>
            <p14:xfrm>
              <a:off x="3576000" y="1422160"/>
              <a:ext cx="147960" cy="4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58360" y="1404160"/>
                <a:ext cx="183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14:cNvPr>
              <p14:cNvContentPartPr/>
              <p14:nvPr/>
            </p14:nvContentPartPr>
            <p14:xfrm>
              <a:off x="3606240" y="1508200"/>
              <a:ext cx="132840" cy="7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88600" y="1490200"/>
                <a:ext cx="1684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14:cNvPr>
              <p14:cNvContentPartPr/>
              <p14:nvPr/>
            </p14:nvContentPartPr>
            <p14:xfrm>
              <a:off x="4697040" y="1229560"/>
              <a:ext cx="308160" cy="244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79400" y="1211560"/>
                <a:ext cx="3438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14:cNvPr>
              <p14:cNvContentPartPr/>
              <p14:nvPr/>
            </p14:nvContentPartPr>
            <p14:xfrm>
              <a:off x="3935640" y="1299760"/>
              <a:ext cx="677520" cy="243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18000" y="1281760"/>
                <a:ext cx="7131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14:cNvPr>
              <p14:cNvContentPartPr/>
              <p14:nvPr/>
            </p14:nvContentPartPr>
            <p14:xfrm>
              <a:off x="3240840" y="1284280"/>
              <a:ext cx="183240" cy="312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22840" y="1266280"/>
                <a:ext cx="218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14:cNvPr>
              <p14:cNvContentPartPr/>
              <p14:nvPr/>
            </p14:nvContentPartPr>
            <p14:xfrm>
              <a:off x="5460960" y="1198600"/>
              <a:ext cx="147240" cy="4017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42960" y="1180600"/>
                <a:ext cx="18288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14:cNvPr>
              <p14:cNvContentPartPr/>
              <p14:nvPr/>
            </p14:nvContentPartPr>
            <p14:xfrm>
              <a:off x="3687960" y="2746240"/>
              <a:ext cx="75960" cy="16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69960" y="2728600"/>
                <a:ext cx="11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14:cNvPr>
              <p14:cNvContentPartPr/>
              <p14:nvPr/>
            </p14:nvContentPartPr>
            <p14:xfrm>
              <a:off x="3677520" y="2824000"/>
              <a:ext cx="5904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59520" y="2806360"/>
                <a:ext cx="94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14:cNvPr>
              <p14:cNvContentPartPr/>
              <p14:nvPr/>
            </p14:nvContentPartPr>
            <p14:xfrm>
              <a:off x="5861640" y="1279960"/>
              <a:ext cx="243000" cy="260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44026" y="1262320"/>
                <a:ext cx="278587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14:cNvPr>
              <p14:cNvContentPartPr/>
              <p14:nvPr/>
            </p14:nvContentPartPr>
            <p14:xfrm>
              <a:off x="6268440" y="1330720"/>
              <a:ext cx="153720" cy="31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50440" y="1312720"/>
                <a:ext cx="189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14:cNvPr>
              <p14:cNvContentPartPr/>
              <p14:nvPr/>
            </p14:nvContentPartPr>
            <p14:xfrm>
              <a:off x="6309120" y="1422160"/>
              <a:ext cx="12240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91120" y="1404160"/>
                <a:ext cx="158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14:cNvPr>
              <p14:cNvContentPartPr/>
              <p14:nvPr/>
            </p14:nvContentPartPr>
            <p14:xfrm>
              <a:off x="7002840" y="1199680"/>
              <a:ext cx="270000" cy="262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85176" y="1181680"/>
                <a:ext cx="305688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14:cNvPr>
              <p14:cNvContentPartPr/>
              <p14:nvPr/>
            </p14:nvContentPartPr>
            <p14:xfrm>
              <a:off x="6587040" y="1270600"/>
              <a:ext cx="331920" cy="2401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69060" y="1252960"/>
                <a:ext cx="367521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14:cNvPr>
              <p14:cNvContentPartPr/>
              <p14:nvPr/>
            </p14:nvContentPartPr>
            <p14:xfrm>
              <a:off x="1059240" y="1889440"/>
              <a:ext cx="139680" cy="196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41600" y="1871440"/>
                <a:ext cx="1753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14:cNvPr>
              <p14:cNvContentPartPr/>
              <p14:nvPr/>
            </p14:nvContentPartPr>
            <p14:xfrm>
              <a:off x="1680600" y="1859200"/>
              <a:ext cx="169920" cy="222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662600" y="1841200"/>
                <a:ext cx="2055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14:cNvPr>
              <p14:cNvContentPartPr/>
              <p14:nvPr/>
            </p14:nvContentPartPr>
            <p14:xfrm>
              <a:off x="1279560" y="1868920"/>
              <a:ext cx="296640" cy="227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61920" y="1851280"/>
                <a:ext cx="3322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14:cNvPr>
              <p14:cNvContentPartPr/>
              <p14:nvPr/>
            </p14:nvContentPartPr>
            <p14:xfrm>
              <a:off x="415560" y="1828240"/>
              <a:ext cx="561960" cy="332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7909" y="1810600"/>
                <a:ext cx="597623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14:cNvPr>
              <p14:cNvContentPartPr/>
              <p14:nvPr/>
            </p14:nvContentPartPr>
            <p14:xfrm>
              <a:off x="1990920" y="1871080"/>
              <a:ext cx="5400" cy="1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72920" y="1853440"/>
                <a:ext cx="41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14:cNvPr>
              <p14:cNvContentPartPr/>
              <p14:nvPr/>
            </p14:nvContentPartPr>
            <p14:xfrm>
              <a:off x="1994880" y="2011120"/>
              <a:ext cx="12240" cy="23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76880" y="1993120"/>
                <a:ext cx="47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14:cNvPr>
              <p14:cNvContentPartPr/>
              <p14:nvPr/>
            </p14:nvContentPartPr>
            <p14:xfrm>
              <a:off x="2509320" y="1881160"/>
              <a:ext cx="127080" cy="19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91320" y="1863160"/>
                <a:ext cx="1627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14:cNvPr>
              <p14:cNvContentPartPr/>
              <p14:nvPr/>
            </p14:nvContentPartPr>
            <p14:xfrm>
              <a:off x="2549640" y="1960360"/>
              <a:ext cx="111600" cy="5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531640" y="1942720"/>
                <a:ext cx="1472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14:cNvPr>
              <p14:cNvContentPartPr/>
              <p14:nvPr/>
            </p14:nvContentPartPr>
            <p14:xfrm>
              <a:off x="2193960" y="1796560"/>
              <a:ext cx="190440" cy="29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176320" y="1778560"/>
                <a:ext cx="2260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14:cNvPr>
              <p14:cNvContentPartPr/>
              <p14:nvPr/>
            </p14:nvContentPartPr>
            <p14:xfrm>
              <a:off x="2855640" y="1767400"/>
              <a:ext cx="118800" cy="231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38000" y="1749760"/>
                <a:ext cx="1544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14:cNvPr>
              <p14:cNvContentPartPr/>
              <p14:nvPr/>
            </p14:nvContentPartPr>
            <p14:xfrm>
              <a:off x="3065880" y="1754080"/>
              <a:ext cx="652680" cy="210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47880" y="1736440"/>
                <a:ext cx="6883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14:cNvPr>
              <p14:cNvContentPartPr/>
              <p14:nvPr/>
            </p14:nvContentPartPr>
            <p14:xfrm>
              <a:off x="4195920" y="1299760"/>
              <a:ext cx="143640" cy="224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177920" y="1282120"/>
                <a:ext cx="1792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14:cNvPr>
              <p14:cNvContentPartPr/>
              <p14:nvPr/>
            </p14:nvContentPartPr>
            <p14:xfrm>
              <a:off x="1316280" y="2113000"/>
              <a:ext cx="163080" cy="477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298280" y="2095000"/>
                <a:ext cx="1987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14:cNvPr>
              <p14:cNvContentPartPr/>
              <p14:nvPr/>
            </p14:nvContentPartPr>
            <p14:xfrm>
              <a:off x="2204400" y="2276080"/>
              <a:ext cx="141480" cy="9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186400" y="225844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14:cNvPr>
              <p14:cNvContentPartPr/>
              <p14:nvPr/>
            </p14:nvContentPartPr>
            <p14:xfrm>
              <a:off x="2234640" y="2357440"/>
              <a:ext cx="143280" cy="12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17000" y="2339800"/>
                <a:ext cx="178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14:cNvPr>
              <p14:cNvContentPartPr/>
              <p14:nvPr/>
            </p14:nvContentPartPr>
            <p14:xfrm>
              <a:off x="1787880" y="2194000"/>
              <a:ext cx="230400" cy="341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69880" y="2176000"/>
                <a:ext cx="2660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14:cNvPr>
              <p14:cNvContentPartPr/>
              <p14:nvPr/>
            </p14:nvContentPartPr>
            <p14:xfrm>
              <a:off x="2575200" y="2111200"/>
              <a:ext cx="532800" cy="353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557548" y="2093560"/>
                <a:ext cx="568464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14:cNvPr>
              <p14:cNvContentPartPr/>
              <p14:nvPr/>
            </p14:nvContentPartPr>
            <p14:xfrm>
              <a:off x="7030560" y="1950280"/>
              <a:ext cx="118440" cy="145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12560" y="1932640"/>
                <a:ext cx="154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14:cNvPr>
              <p14:cNvContentPartPr/>
              <p14:nvPr/>
            </p14:nvContentPartPr>
            <p14:xfrm>
              <a:off x="6348360" y="1645360"/>
              <a:ext cx="563400" cy="42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30720" y="1627720"/>
                <a:ext cx="5990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14:cNvPr>
              <p14:cNvContentPartPr/>
              <p14:nvPr/>
            </p14:nvContentPartPr>
            <p14:xfrm>
              <a:off x="6320280" y="2370040"/>
              <a:ext cx="182160" cy="25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02280" y="2352400"/>
                <a:ext cx="2178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14:cNvPr>
              <p14:cNvContentPartPr/>
              <p14:nvPr/>
            </p14:nvContentPartPr>
            <p14:xfrm>
              <a:off x="7030560" y="2427640"/>
              <a:ext cx="1324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12560" y="2410000"/>
                <a:ext cx="16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14:cNvPr>
              <p14:cNvContentPartPr/>
              <p14:nvPr/>
            </p14:nvContentPartPr>
            <p14:xfrm>
              <a:off x="7020120" y="2508640"/>
              <a:ext cx="163440" cy="10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002480" y="2491000"/>
                <a:ext cx="199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14:cNvPr>
              <p14:cNvContentPartPr/>
              <p14:nvPr/>
            </p14:nvContentPartPr>
            <p14:xfrm>
              <a:off x="6629520" y="2367160"/>
              <a:ext cx="239400" cy="376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611853" y="2349143"/>
                <a:ext cx="275094" cy="412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14:cNvPr>
              <p14:cNvContentPartPr/>
              <p14:nvPr/>
            </p14:nvContentPartPr>
            <p14:xfrm>
              <a:off x="7304520" y="2349520"/>
              <a:ext cx="468360" cy="211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286880" y="2331520"/>
                <a:ext cx="5040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14:cNvPr>
              <p14:cNvContentPartPr/>
              <p14:nvPr/>
            </p14:nvContentPartPr>
            <p14:xfrm>
              <a:off x="6794040" y="2874400"/>
              <a:ext cx="124956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776400" y="2856400"/>
                <a:ext cx="12852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14:cNvPr>
              <p14:cNvContentPartPr/>
              <p14:nvPr/>
            </p14:nvContentPartPr>
            <p14:xfrm>
              <a:off x="6115800" y="2885200"/>
              <a:ext cx="304560" cy="24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098160" y="2867200"/>
                <a:ext cx="3402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B60FED2-2D9B-49F4-A641-DAC0F54CCDE5}"/>
                  </a:ext>
                </a:extLst>
              </p14:cNvPr>
              <p14:cNvContentPartPr/>
              <p14:nvPr/>
            </p14:nvContentPartPr>
            <p14:xfrm>
              <a:off x="2650080" y="3454000"/>
              <a:ext cx="32040" cy="173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B60FED2-2D9B-49F4-A641-DAC0F54CCDE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632440" y="3436360"/>
                <a:ext cx="676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26DE0EF-0964-452D-BC4B-FC649C98DE29}"/>
                  </a:ext>
                </a:extLst>
              </p14:cNvPr>
              <p14:cNvContentPartPr/>
              <p14:nvPr/>
            </p14:nvContentPartPr>
            <p14:xfrm>
              <a:off x="2784000" y="3474520"/>
              <a:ext cx="130680" cy="143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26DE0EF-0964-452D-BC4B-FC649C98DE2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66360" y="3456880"/>
                <a:ext cx="1663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88941D4-F11A-4C6C-ADC4-88C7FC886BB3}"/>
                  </a:ext>
                </a:extLst>
              </p14:cNvPr>
              <p14:cNvContentPartPr/>
              <p14:nvPr/>
            </p14:nvContentPartPr>
            <p14:xfrm>
              <a:off x="2397720" y="3454000"/>
              <a:ext cx="132480" cy="194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88941D4-F11A-4C6C-ADC4-88C7FC886BB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379720" y="3436360"/>
                <a:ext cx="1681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23787FA-4A31-409D-A866-D7FA5D5DA9AD}"/>
                  </a:ext>
                </a:extLst>
              </p14:cNvPr>
              <p14:cNvContentPartPr/>
              <p14:nvPr/>
            </p14:nvContentPartPr>
            <p14:xfrm>
              <a:off x="1689960" y="3443920"/>
              <a:ext cx="605160" cy="2120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23787FA-4A31-409D-A866-D7FA5D5DA9A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672320" y="3425920"/>
                <a:ext cx="6408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17F6003-6DFA-4A68-893E-32D901A873BF}"/>
                  </a:ext>
                </a:extLst>
              </p14:cNvPr>
              <p14:cNvContentPartPr/>
              <p14:nvPr/>
            </p14:nvContentPartPr>
            <p14:xfrm>
              <a:off x="615720" y="3405400"/>
              <a:ext cx="87804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17F6003-6DFA-4A68-893E-32D901A873B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98073" y="3387760"/>
                <a:ext cx="913695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C90F16F-9DC5-4629-86D1-CDCF67B84BD8}"/>
                  </a:ext>
                </a:extLst>
              </p14:cNvPr>
              <p14:cNvContentPartPr/>
              <p14:nvPr/>
            </p14:nvContentPartPr>
            <p14:xfrm>
              <a:off x="3112680" y="3490360"/>
              <a:ext cx="6480" cy="43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C90F16F-9DC5-4629-86D1-CDCF67B84BD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094680" y="3472720"/>
                <a:ext cx="421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C3A2E3A-C5A3-4DB5-8990-3939D20E8050}"/>
                  </a:ext>
                </a:extLst>
              </p14:cNvPr>
              <p14:cNvContentPartPr/>
              <p14:nvPr/>
            </p14:nvContentPartPr>
            <p14:xfrm>
              <a:off x="3108000" y="3565960"/>
              <a:ext cx="21960" cy="39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C3A2E3A-C5A3-4DB5-8990-3939D20E805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090360" y="3547960"/>
                <a:ext cx="57600" cy="7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0952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C2426-5369-477E-BB4B-26106E30D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5" t="13832" r="17501" b="81111"/>
          <a:stretch/>
        </p:blipFill>
        <p:spPr>
          <a:xfrm>
            <a:off x="304800" y="177164"/>
            <a:ext cx="8686800" cy="1258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14:cNvPr>
              <p14:cNvContentPartPr/>
              <p14:nvPr/>
            </p14:nvContentPartPr>
            <p14:xfrm>
              <a:off x="4052640" y="1866760"/>
              <a:ext cx="2064240" cy="132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4640" y="1849120"/>
                <a:ext cx="2099880" cy="13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14:cNvPr>
              <p14:cNvContentPartPr/>
              <p14:nvPr/>
            </p14:nvContentPartPr>
            <p14:xfrm>
              <a:off x="3545400" y="2470120"/>
              <a:ext cx="190440" cy="40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7400" y="2452120"/>
                <a:ext cx="2260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14:cNvPr>
              <p14:cNvContentPartPr/>
              <p14:nvPr/>
            </p14:nvContentPartPr>
            <p14:xfrm>
              <a:off x="2521560" y="1371400"/>
              <a:ext cx="17388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03920" y="1353400"/>
                <a:ext cx="209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14:cNvPr>
              <p14:cNvContentPartPr/>
              <p14:nvPr/>
            </p14:nvContentPartPr>
            <p14:xfrm>
              <a:off x="1473960" y="1359160"/>
              <a:ext cx="937800" cy="260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55967" y="1341520"/>
                <a:ext cx="973426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14:cNvPr>
              <p14:cNvContentPartPr/>
              <p14:nvPr/>
            </p14:nvContentPartPr>
            <p14:xfrm>
              <a:off x="396840" y="1378960"/>
              <a:ext cx="824400" cy="324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840" y="1360960"/>
                <a:ext cx="8600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14:cNvPr>
              <p14:cNvContentPartPr/>
              <p14:nvPr/>
            </p14:nvContentPartPr>
            <p14:xfrm>
              <a:off x="2901000" y="1350880"/>
              <a:ext cx="35280" cy="35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83360" y="1333240"/>
                <a:ext cx="709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14:cNvPr>
              <p14:cNvContentPartPr/>
              <p14:nvPr/>
            </p14:nvContentPartPr>
            <p14:xfrm>
              <a:off x="2923320" y="1503520"/>
              <a:ext cx="12600" cy="22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05320" y="148552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14:cNvPr>
              <p14:cNvContentPartPr/>
              <p14:nvPr/>
            </p14:nvContentPartPr>
            <p14:xfrm>
              <a:off x="3576000" y="1422160"/>
              <a:ext cx="147960" cy="4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58360" y="1404160"/>
                <a:ext cx="183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14:cNvPr>
              <p14:cNvContentPartPr/>
              <p14:nvPr/>
            </p14:nvContentPartPr>
            <p14:xfrm>
              <a:off x="3606240" y="1508200"/>
              <a:ext cx="132840" cy="7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88600" y="1490200"/>
                <a:ext cx="1684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14:cNvPr>
              <p14:cNvContentPartPr/>
              <p14:nvPr/>
            </p14:nvContentPartPr>
            <p14:xfrm>
              <a:off x="4697040" y="1229560"/>
              <a:ext cx="308160" cy="244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79400" y="1211560"/>
                <a:ext cx="3438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14:cNvPr>
              <p14:cNvContentPartPr/>
              <p14:nvPr/>
            </p14:nvContentPartPr>
            <p14:xfrm>
              <a:off x="3935640" y="1299760"/>
              <a:ext cx="677520" cy="243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18000" y="1281760"/>
                <a:ext cx="7131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14:cNvPr>
              <p14:cNvContentPartPr/>
              <p14:nvPr/>
            </p14:nvContentPartPr>
            <p14:xfrm>
              <a:off x="3240840" y="1284280"/>
              <a:ext cx="183240" cy="312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22840" y="1266280"/>
                <a:ext cx="218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14:cNvPr>
              <p14:cNvContentPartPr/>
              <p14:nvPr/>
            </p14:nvContentPartPr>
            <p14:xfrm>
              <a:off x="5460960" y="1198600"/>
              <a:ext cx="147240" cy="4017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42960" y="1180600"/>
                <a:ext cx="18288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14:cNvPr>
              <p14:cNvContentPartPr/>
              <p14:nvPr/>
            </p14:nvContentPartPr>
            <p14:xfrm>
              <a:off x="3687960" y="2746240"/>
              <a:ext cx="75960" cy="16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69960" y="2728600"/>
                <a:ext cx="11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14:cNvPr>
              <p14:cNvContentPartPr/>
              <p14:nvPr/>
            </p14:nvContentPartPr>
            <p14:xfrm>
              <a:off x="3677520" y="2824000"/>
              <a:ext cx="5904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59520" y="2806360"/>
                <a:ext cx="94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14:cNvPr>
              <p14:cNvContentPartPr/>
              <p14:nvPr/>
            </p14:nvContentPartPr>
            <p14:xfrm>
              <a:off x="5861640" y="1279960"/>
              <a:ext cx="243000" cy="260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44026" y="1262320"/>
                <a:ext cx="278587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14:cNvPr>
              <p14:cNvContentPartPr/>
              <p14:nvPr/>
            </p14:nvContentPartPr>
            <p14:xfrm>
              <a:off x="6268440" y="1330720"/>
              <a:ext cx="153720" cy="31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50440" y="1312720"/>
                <a:ext cx="189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14:cNvPr>
              <p14:cNvContentPartPr/>
              <p14:nvPr/>
            </p14:nvContentPartPr>
            <p14:xfrm>
              <a:off x="6309120" y="1422160"/>
              <a:ext cx="12240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91120" y="1404160"/>
                <a:ext cx="158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14:cNvPr>
              <p14:cNvContentPartPr/>
              <p14:nvPr/>
            </p14:nvContentPartPr>
            <p14:xfrm>
              <a:off x="7002840" y="1199680"/>
              <a:ext cx="270000" cy="262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85176" y="1181680"/>
                <a:ext cx="305688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14:cNvPr>
              <p14:cNvContentPartPr/>
              <p14:nvPr/>
            </p14:nvContentPartPr>
            <p14:xfrm>
              <a:off x="6587040" y="1270600"/>
              <a:ext cx="331920" cy="2401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69060" y="1252960"/>
                <a:ext cx="367521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14:cNvPr>
              <p14:cNvContentPartPr/>
              <p14:nvPr/>
            </p14:nvContentPartPr>
            <p14:xfrm>
              <a:off x="1059240" y="1889440"/>
              <a:ext cx="139680" cy="196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41600" y="1871440"/>
                <a:ext cx="1753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14:cNvPr>
              <p14:cNvContentPartPr/>
              <p14:nvPr/>
            </p14:nvContentPartPr>
            <p14:xfrm>
              <a:off x="1680600" y="1859200"/>
              <a:ext cx="169920" cy="222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662600" y="1841200"/>
                <a:ext cx="2055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14:cNvPr>
              <p14:cNvContentPartPr/>
              <p14:nvPr/>
            </p14:nvContentPartPr>
            <p14:xfrm>
              <a:off x="1279560" y="1868920"/>
              <a:ext cx="296640" cy="227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61920" y="1851280"/>
                <a:ext cx="3322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14:cNvPr>
              <p14:cNvContentPartPr/>
              <p14:nvPr/>
            </p14:nvContentPartPr>
            <p14:xfrm>
              <a:off x="415560" y="1828240"/>
              <a:ext cx="561960" cy="332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7909" y="1810600"/>
                <a:ext cx="597623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14:cNvPr>
              <p14:cNvContentPartPr/>
              <p14:nvPr/>
            </p14:nvContentPartPr>
            <p14:xfrm>
              <a:off x="1990920" y="1871080"/>
              <a:ext cx="5400" cy="1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72920" y="1853440"/>
                <a:ext cx="41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14:cNvPr>
              <p14:cNvContentPartPr/>
              <p14:nvPr/>
            </p14:nvContentPartPr>
            <p14:xfrm>
              <a:off x="1994880" y="2011120"/>
              <a:ext cx="12240" cy="23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76880" y="1993120"/>
                <a:ext cx="47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14:cNvPr>
              <p14:cNvContentPartPr/>
              <p14:nvPr/>
            </p14:nvContentPartPr>
            <p14:xfrm>
              <a:off x="2509320" y="1881160"/>
              <a:ext cx="127080" cy="19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91320" y="1863160"/>
                <a:ext cx="1627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14:cNvPr>
              <p14:cNvContentPartPr/>
              <p14:nvPr/>
            </p14:nvContentPartPr>
            <p14:xfrm>
              <a:off x="2549640" y="1960360"/>
              <a:ext cx="111600" cy="5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531640" y="1942720"/>
                <a:ext cx="1472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14:cNvPr>
              <p14:cNvContentPartPr/>
              <p14:nvPr/>
            </p14:nvContentPartPr>
            <p14:xfrm>
              <a:off x="2193960" y="1796560"/>
              <a:ext cx="190440" cy="29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176320" y="1778560"/>
                <a:ext cx="2260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14:cNvPr>
              <p14:cNvContentPartPr/>
              <p14:nvPr/>
            </p14:nvContentPartPr>
            <p14:xfrm>
              <a:off x="2855640" y="1767400"/>
              <a:ext cx="118800" cy="231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38000" y="1749760"/>
                <a:ext cx="1544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14:cNvPr>
              <p14:cNvContentPartPr/>
              <p14:nvPr/>
            </p14:nvContentPartPr>
            <p14:xfrm>
              <a:off x="3065880" y="1754080"/>
              <a:ext cx="652680" cy="210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47880" y="1736440"/>
                <a:ext cx="6883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14:cNvPr>
              <p14:cNvContentPartPr/>
              <p14:nvPr/>
            </p14:nvContentPartPr>
            <p14:xfrm>
              <a:off x="4195920" y="1299760"/>
              <a:ext cx="143640" cy="224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177920" y="1282120"/>
                <a:ext cx="1792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14:cNvPr>
              <p14:cNvContentPartPr/>
              <p14:nvPr/>
            </p14:nvContentPartPr>
            <p14:xfrm>
              <a:off x="1316280" y="2113000"/>
              <a:ext cx="163080" cy="477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298280" y="2095000"/>
                <a:ext cx="1987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14:cNvPr>
              <p14:cNvContentPartPr/>
              <p14:nvPr/>
            </p14:nvContentPartPr>
            <p14:xfrm>
              <a:off x="2204400" y="2276080"/>
              <a:ext cx="141480" cy="9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186400" y="225844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14:cNvPr>
              <p14:cNvContentPartPr/>
              <p14:nvPr/>
            </p14:nvContentPartPr>
            <p14:xfrm>
              <a:off x="2234640" y="2357440"/>
              <a:ext cx="143280" cy="12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17000" y="2339800"/>
                <a:ext cx="178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14:cNvPr>
              <p14:cNvContentPartPr/>
              <p14:nvPr/>
            </p14:nvContentPartPr>
            <p14:xfrm>
              <a:off x="1787880" y="2194000"/>
              <a:ext cx="230400" cy="341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69880" y="2176000"/>
                <a:ext cx="2660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14:cNvPr>
              <p14:cNvContentPartPr/>
              <p14:nvPr/>
            </p14:nvContentPartPr>
            <p14:xfrm>
              <a:off x="2575200" y="2111200"/>
              <a:ext cx="532800" cy="353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557548" y="2093560"/>
                <a:ext cx="568464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14:cNvPr>
              <p14:cNvContentPartPr/>
              <p14:nvPr/>
            </p14:nvContentPartPr>
            <p14:xfrm>
              <a:off x="7030560" y="1950280"/>
              <a:ext cx="118440" cy="145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12560" y="1932640"/>
                <a:ext cx="154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14:cNvPr>
              <p14:cNvContentPartPr/>
              <p14:nvPr/>
            </p14:nvContentPartPr>
            <p14:xfrm>
              <a:off x="6348360" y="1645360"/>
              <a:ext cx="563400" cy="42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30720" y="1627720"/>
                <a:ext cx="5990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14:cNvPr>
              <p14:cNvContentPartPr/>
              <p14:nvPr/>
            </p14:nvContentPartPr>
            <p14:xfrm>
              <a:off x="6320280" y="2370040"/>
              <a:ext cx="182160" cy="25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02280" y="2352400"/>
                <a:ext cx="2178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14:cNvPr>
              <p14:cNvContentPartPr/>
              <p14:nvPr/>
            </p14:nvContentPartPr>
            <p14:xfrm>
              <a:off x="7030560" y="2427640"/>
              <a:ext cx="1324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12560" y="2410000"/>
                <a:ext cx="16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14:cNvPr>
              <p14:cNvContentPartPr/>
              <p14:nvPr/>
            </p14:nvContentPartPr>
            <p14:xfrm>
              <a:off x="7020120" y="2508640"/>
              <a:ext cx="163440" cy="10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002480" y="2491000"/>
                <a:ext cx="199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14:cNvPr>
              <p14:cNvContentPartPr/>
              <p14:nvPr/>
            </p14:nvContentPartPr>
            <p14:xfrm>
              <a:off x="6629520" y="2367160"/>
              <a:ext cx="239400" cy="376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611853" y="2349143"/>
                <a:ext cx="275094" cy="412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14:cNvPr>
              <p14:cNvContentPartPr/>
              <p14:nvPr/>
            </p14:nvContentPartPr>
            <p14:xfrm>
              <a:off x="7304520" y="2349520"/>
              <a:ext cx="468360" cy="211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286880" y="2331520"/>
                <a:ext cx="5040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14:cNvPr>
              <p14:cNvContentPartPr/>
              <p14:nvPr/>
            </p14:nvContentPartPr>
            <p14:xfrm>
              <a:off x="6794040" y="2874400"/>
              <a:ext cx="124956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776400" y="2856400"/>
                <a:ext cx="12852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14:cNvPr>
              <p14:cNvContentPartPr/>
              <p14:nvPr/>
            </p14:nvContentPartPr>
            <p14:xfrm>
              <a:off x="6115800" y="2885200"/>
              <a:ext cx="304560" cy="24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098160" y="2867200"/>
                <a:ext cx="3402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B60FED2-2D9B-49F4-A641-DAC0F54CCDE5}"/>
                  </a:ext>
                </a:extLst>
              </p14:cNvPr>
              <p14:cNvContentPartPr/>
              <p14:nvPr/>
            </p14:nvContentPartPr>
            <p14:xfrm>
              <a:off x="2650080" y="3454000"/>
              <a:ext cx="32040" cy="173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B60FED2-2D9B-49F4-A641-DAC0F54CCDE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632440" y="3436360"/>
                <a:ext cx="676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26DE0EF-0964-452D-BC4B-FC649C98DE29}"/>
                  </a:ext>
                </a:extLst>
              </p14:cNvPr>
              <p14:cNvContentPartPr/>
              <p14:nvPr/>
            </p14:nvContentPartPr>
            <p14:xfrm>
              <a:off x="2784000" y="3474520"/>
              <a:ext cx="130680" cy="143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26DE0EF-0964-452D-BC4B-FC649C98DE2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66360" y="3456880"/>
                <a:ext cx="1663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88941D4-F11A-4C6C-ADC4-88C7FC886BB3}"/>
                  </a:ext>
                </a:extLst>
              </p14:cNvPr>
              <p14:cNvContentPartPr/>
              <p14:nvPr/>
            </p14:nvContentPartPr>
            <p14:xfrm>
              <a:off x="2397720" y="3454000"/>
              <a:ext cx="132480" cy="194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88941D4-F11A-4C6C-ADC4-88C7FC886BB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379720" y="3436360"/>
                <a:ext cx="1681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23787FA-4A31-409D-A866-D7FA5D5DA9AD}"/>
                  </a:ext>
                </a:extLst>
              </p14:cNvPr>
              <p14:cNvContentPartPr/>
              <p14:nvPr/>
            </p14:nvContentPartPr>
            <p14:xfrm>
              <a:off x="1689960" y="3443920"/>
              <a:ext cx="605160" cy="2120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23787FA-4A31-409D-A866-D7FA5D5DA9A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672320" y="3425920"/>
                <a:ext cx="6408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17F6003-6DFA-4A68-893E-32D901A873BF}"/>
                  </a:ext>
                </a:extLst>
              </p14:cNvPr>
              <p14:cNvContentPartPr/>
              <p14:nvPr/>
            </p14:nvContentPartPr>
            <p14:xfrm>
              <a:off x="615720" y="3405400"/>
              <a:ext cx="87804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17F6003-6DFA-4A68-893E-32D901A873B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98073" y="3387760"/>
                <a:ext cx="913695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C90F16F-9DC5-4629-86D1-CDCF67B84BD8}"/>
                  </a:ext>
                </a:extLst>
              </p14:cNvPr>
              <p14:cNvContentPartPr/>
              <p14:nvPr/>
            </p14:nvContentPartPr>
            <p14:xfrm>
              <a:off x="3112680" y="3490360"/>
              <a:ext cx="6480" cy="43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C90F16F-9DC5-4629-86D1-CDCF67B84BD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094680" y="3472720"/>
                <a:ext cx="421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C3A2E3A-C5A3-4DB5-8990-3939D20E8050}"/>
                  </a:ext>
                </a:extLst>
              </p14:cNvPr>
              <p14:cNvContentPartPr/>
              <p14:nvPr/>
            </p14:nvContentPartPr>
            <p14:xfrm>
              <a:off x="3108000" y="3565960"/>
              <a:ext cx="21960" cy="39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C3A2E3A-C5A3-4DB5-8990-3939D20E805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090360" y="3547960"/>
                <a:ext cx="576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A86C60-9093-4818-930B-9A59D71FE94C}"/>
                  </a:ext>
                </a:extLst>
              </p14:cNvPr>
              <p14:cNvContentPartPr/>
              <p14:nvPr/>
            </p14:nvContentPartPr>
            <p14:xfrm>
              <a:off x="3454320" y="3423400"/>
              <a:ext cx="294840" cy="252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A86C60-9093-4818-930B-9A59D71FE94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436320" y="3405760"/>
                <a:ext cx="3304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C2256A6-E599-4689-8308-18997BFBA0AF}"/>
                  </a:ext>
                </a:extLst>
              </p14:cNvPr>
              <p14:cNvContentPartPr/>
              <p14:nvPr/>
            </p14:nvContentPartPr>
            <p14:xfrm>
              <a:off x="3859680" y="3432760"/>
              <a:ext cx="243360" cy="284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C2256A6-E599-4689-8308-18997BFBA0A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842040" y="3415120"/>
                <a:ext cx="2790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45BAC3C-6565-4CBB-BDBC-4210F17479B7}"/>
                  </a:ext>
                </a:extLst>
              </p14:cNvPr>
              <p14:cNvContentPartPr/>
              <p14:nvPr/>
            </p14:nvContentPartPr>
            <p14:xfrm>
              <a:off x="4297080" y="3439240"/>
              <a:ext cx="655920" cy="241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45BAC3C-6565-4CBB-BDBC-4210F17479B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279440" y="3421574"/>
                <a:ext cx="691560" cy="2772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92883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C2426-5369-477E-BB4B-26106E30D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5" t="13832" r="17501" b="81111"/>
          <a:stretch/>
        </p:blipFill>
        <p:spPr>
          <a:xfrm>
            <a:off x="304800" y="177164"/>
            <a:ext cx="8686800" cy="1258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14:cNvPr>
              <p14:cNvContentPartPr/>
              <p14:nvPr/>
            </p14:nvContentPartPr>
            <p14:xfrm>
              <a:off x="4052640" y="1866760"/>
              <a:ext cx="2064240" cy="132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4640" y="1849120"/>
                <a:ext cx="2099880" cy="13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14:cNvPr>
              <p14:cNvContentPartPr/>
              <p14:nvPr/>
            </p14:nvContentPartPr>
            <p14:xfrm>
              <a:off x="3545400" y="2470120"/>
              <a:ext cx="190440" cy="40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7400" y="2452120"/>
                <a:ext cx="2260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14:cNvPr>
              <p14:cNvContentPartPr/>
              <p14:nvPr/>
            </p14:nvContentPartPr>
            <p14:xfrm>
              <a:off x="2521560" y="1371400"/>
              <a:ext cx="17388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03920" y="1353400"/>
                <a:ext cx="209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14:cNvPr>
              <p14:cNvContentPartPr/>
              <p14:nvPr/>
            </p14:nvContentPartPr>
            <p14:xfrm>
              <a:off x="1473960" y="1359160"/>
              <a:ext cx="937800" cy="260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55967" y="1341520"/>
                <a:ext cx="973426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14:cNvPr>
              <p14:cNvContentPartPr/>
              <p14:nvPr/>
            </p14:nvContentPartPr>
            <p14:xfrm>
              <a:off x="396840" y="1378960"/>
              <a:ext cx="824400" cy="324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840" y="1360960"/>
                <a:ext cx="8600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14:cNvPr>
              <p14:cNvContentPartPr/>
              <p14:nvPr/>
            </p14:nvContentPartPr>
            <p14:xfrm>
              <a:off x="2901000" y="1350880"/>
              <a:ext cx="35280" cy="35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83360" y="1333240"/>
                <a:ext cx="709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14:cNvPr>
              <p14:cNvContentPartPr/>
              <p14:nvPr/>
            </p14:nvContentPartPr>
            <p14:xfrm>
              <a:off x="2923320" y="1503520"/>
              <a:ext cx="12600" cy="22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05320" y="148552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14:cNvPr>
              <p14:cNvContentPartPr/>
              <p14:nvPr/>
            </p14:nvContentPartPr>
            <p14:xfrm>
              <a:off x="3576000" y="1422160"/>
              <a:ext cx="147960" cy="4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58360" y="1404160"/>
                <a:ext cx="183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14:cNvPr>
              <p14:cNvContentPartPr/>
              <p14:nvPr/>
            </p14:nvContentPartPr>
            <p14:xfrm>
              <a:off x="3606240" y="1508200"/>
              <a:ext cx="132840" cy="7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88600" y="1490200"/>
                <a:ext cx="1684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14:cNvPr>
              <p14:cNvContentPartPr/>
              <p14:nvPr/>
            </p14:nvContentPartPr>
            <p14:xfrm>
              <a:off x="4697040" y="1229560"/>
              <a:ext cx="308160" cy="244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79400" y="1211560"/>
                <a:ext cx="3438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14:cNvPr>
              <p14:cNvContentPartPr/>
              <p14:nvPr/>
            </p14:nvContentPartPr>
            <p14:xfrm>
              <a:off x="3935640" y="1299760"/>
              <a:ext cx="677520" cy="243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18000" y="1281760"/>
                <a:ext cx="7131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14:cNvPr>
              <p14:cNvContentPartPr/>
              <p14:nvPr/>
            </p14:nvContentPartPr>
            <p14:xfrm>
              <a:off x="3240840" y="1284280"/>
              <a:ext cx="183240" cy="312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22840" y="1266280"/>
                <a:ext cx="218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14:cNvPr>
              <p14:cNvContentPartPr/>
              <p14:nvPr/>
            </p14:nvContentPartPr>
            <p14:xfrm>
              <a:off x="5460960" y="1198600"/>
              <a:ext cx="147240" cy="4017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42960" y="1180600"/>
                <a:ext cx="18288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14:cNvPr>
              <p14:cNvContentPartPr/>
              <p14:nvPr/>
            </p14:nvContentPartPr>
            <p14:xfrm>
              <a:off x="3687960" y="2746240"/>
              <a:ext cx="75960" cy="16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69960" y="2728600"/>
                <a:ext cx="11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14:cNvPr>
              <p14:cNvContentPartPr/>
              <p14:nvPr/>
            </p14:nvContentPartPr>
            <p14:xfrm>
              <a:off x="3677520" y="2824000"/>
              <a:ext cx="5904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59520" y="2806360"/>
                <a:ext cx="94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14:cNvPr>
              <p14:cNvContentPartPr/>
              <p14:nvPr/>
            </p14:nvContentPartPr>
            <p14:xfrm>
              <a:off x="5861640" y="1279960"/>
              <a:ext cx="243000" cy="260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44026" y="1262320"/>
                <a:ext cx="278587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14:cNvPr>
              <p14:cNvContentPartPr/>
              <p14:nvPr/>
            </p14:nvContentPartPr>
            <p14:xfrm>
              <a:off x="6268440" y="1330720"/>
              <a:ext cx="153720" cy="31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50440" y="1312720"/>
                <a:ext cx="189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14:cNvPr>
              <p14:cNvContentPartPr/>
              <p14:nvPr/>
            </p14:nvContentPartPr>
            <p14:xfrm>
              <a:off x="6309120" y="1422160"/>
              <a:ext cx="12240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91120" y="1404160"/>
                <a:ext cx="158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14:cNvPr>
              <p14:cNvContentPartPr/>
              <p14:nvPr/>
            </p14:nvContentPartPr>
            <p14:xfrm>
              <a:off x="7002840" y="1199680"/>
              <a:ext cx="270000" cy="262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85176" y="1181680"/>
                <a:ext cx="305688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14:cNvPr>
              <p14:cNvContentPartPr/>
              <p14:nvPr/>
            </p14:nvContentPartPr>
            <p14:xfrm>
              <a:off x="6587040" y="1270600"/>
              <a:ext cx="331920" cy="2401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69060" y="1252960"/>
                <a:ext cx="367521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14:cNvPr>
              <p14:cNvContentPartPr/>
              <p14:nvPr/>
            </p14:nvContentPartPr>
            <p14:xfrm>
              <a:off x="1059240" y="1889440"/>
              <a:ext cx="139680" cy="196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41600" y="1871440"/>
                <a:ext cx="1753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14:cNvPr>
              <p14:cNvContentPartPr/>
              <p14:nvPr/>
            </p14:nvContentPartPr>
            <p14:xfrm>
              <a:off x="1680600" y="1859200"/>
              <a:ext cx="169920" cy="222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662600" y="1841200"/>
                <a:ext cx="2055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14:cNvPr>
              <p14:cNvContentPartPr/>
              <p14:nvPr/>
            </p14:nvContentPartPr>
            <p14:xfrm>
              <a:off x="1279560" y="1868920"/>
              <a:ext cx="296640" cy="227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61920" y="1851280"/>
                <a:ext cx="3322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14:cNvPr>
              <p14:cNvContentPartPr/>
              <p14:nvPr/>
            </p14:nvContentPartPr>
            <p14:xfrm>
              <a:off x="415560" y="1828240"/>
              <a:ext cx="561960" cy="332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7909" y="1810600"/>
                <a:ext cx="597623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14:cNvPr>
              <p14:cNvContentPartPr/>
              <p14:nvPr/>
            </p14:nvContentPartPr>
            <p14:xfrm>
              <a:off x="1990920" y="1871080"/>
              <a:ext cx="5400" cy="1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72920" y="1853440"/>
                <a:ext cx="41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14:cNvPr>
              <p14:cNvContentPartPr/>
              <p14:nvPr/>
            </p14:nvContentPartPr>
            <p14:xfrm>
              <a:off x="1994880" y="2011120"/>
              <a:ext cx="12240" cy="23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76880" y="1993120"/>
                <a:ext cx="47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14:cNvPr>
              <p14:cNvContentPartPr/>
              <p14:nvPr/>
            </p14:nvContentPartPr>
            <p14:xfrm>
              <a:off x="2509320" y="1881160"/>
              <a:ext cx="127080" cy="19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91320" y="1863160"/>
                <a:ext cx="1627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14:cNvPr>
              <p14:cNvContentPartPr/>
              <p14:nvPr/>
            </p14:nvContentPartPr>
            <p14:xfrm>
              <a:off x="2549640" y="1960360"/>
              <a:ext cx="111600" cy="5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531640" y="1942720"/>
                <a:ext cx="1472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14:cNvPr>
              <p14:cNvContentPartPr/>
              <p14:nvPr/>
            </p14:nvContentPartPr>
            <p14:xfrm>
              <a:off x="2193960" y="1796560"/>
              <a:ext cx="190440" cy="29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176320" y="1778560"/>
                <a:ext cx="2260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14:cNvPr>
              <p14:cNvContentPartPr/>
              <p14:nvPr/>
            </p14:nvContentPartPr>
            <p14:xfrm>
              <a:off x="2855640" y="1767400"/>
              <a:ext cx="118800" cy="231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38000" y="1749760"/>
                <a:ext cx="1544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14:cNvPr>
              <p14:cNvContentPartPr/>
              <p14:nvPr/>
            </p14:nvContentPartPr>
            <p14:xfrm>
              <a:off x="3065880" y="1754080"/>
              <a:ext cx="652680" cy="210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47880" y="1736440"/>
                <a:ext cx="6883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14:cNvPr>
              <p14:cNvContentPartPr/>
              <p14:nvPr/>
            </p14:nvContentPartPr>
            <p14:xfrm>
              <a:off x="4195920" y="1299760"/>
              <a:ext cx="143640" cy="224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177920" y="1282120"/>
                <a:ext cx="1792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14:cNvPr>
              <p14:cNvContentPartPr/>
              <p14:nvPr/>
            </p14:nvContentPartPr>
            <p14:xfrm>
              <a:off x="1316280" y="2113000"/>
              <a:ext cx="163080" cy="477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298280" y="2095000"/>
                <a:ext cx="1987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14:cNvPr>
              <p14:cNvContentPartPr/>
              <p14:nvPr/>
            </p14:nvContentPartPr>
            <p14:xfrm>
              <a:off x="2204400" y="2276080"/>
              <a:ext cx="141480" cy="9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186400" y="225844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14:cNvPr>
              <p14:cNvContentPartPr/>
              <p14:nvPr/>
            </p14:nvContentPartPr>
            <p14:xfrm>
              <a:off x="2234640" y="2357440"/>
              <a:ext cx="143280" cy="12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17000" y="2339800"/>
                <a:ext cx="178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14:cNvPr>
              <p14:cNvContentPartPr/>
              <p14:nvPr/>
            </p14:nvContentPartPr>
            <p14:xfrm>
              <a:off x="1787880" y="2194000"/>
              <a:ext cx="230400" cy="341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69880" y="2176000"/>
                <a:ext cx="2660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14:cNvPr>
              <p14:cNvContentPartPr/>
              <p14:nvPr/>
            </p14:nvContentPartPr>
            <p14:xfrm>
              <a:off x="2575200" y="2111200"/>
              <a:ext cx="532800" cy="353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557548" y="2093560"/>
                <a:ext cx="568464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14:cNvPr>
              <p14:cNvContentPartPr/>
              <p14:nvPr/>
            </p14:nvContentPartPr>
            <p14:xfrm>
              <a:off x="7030560" y="1950280"/>
              <a:ext cx="118440" cy="145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12560" y="1932640"/>
                <a:ext cx="154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14:cNvPr>
              <p14:cNvContentPartPr/>
              <p14:nvPr/>
            </p14:nvContentPartPr>
            <p14:xfrm>
              <a:off x="6348360" y="1645360"/>
              <a:ext cx="563400" cy="42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30720" y="1627720"/>
                <a:ext cx="5990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14:cNvPr>
              <p14:cNvContentPartPr/>
              <p14:nvPr/>
            </p14:nvContentPartPr>
            <p14:xfrm>
              <a:off x="6320280" y="2370040"/>
              <a:ext cx="182160" cy="25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02280" y="2352400"/>
                <a:ext cx="2178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14:cNvPr>
              <p14:cNvContentPartPr/>
              <p14:nvPr/>
            </p14:nvContentPartPr>
            <p14:xfrm>
              <a:off x="7030560" y="2427640"/>
              <a:ext cx="1324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12560" y="2410000"/>
                <a:ext cx="16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14:cNvPr>
              <p14:cNvContentPartPr/>
              <p14:nvPr/>
            </p14:nvContentPartPr>
            <p14:xfrm>
              <a:off x="7020120" y="2508640"/>
              <a:ext cx="163440" cy="10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002480" y="2491000"/>
                <a:ext cx="199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14:cNvPr>
              <p14:cNvContentPartPr/>
              <p14:nvPr/>
            </p14:nvContentPartPr>
            <p14:xfrm>
              <a:off x="6629520" y="2367160"/>
              <a:ext cx="239400" cy="376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611853" y="2349143"/>
                <a:ext cx="275094" cy="412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14:cNvPr>
              <p14:cNvContentPartPr/>
              <p14:nvPr/>
            </p14:nvContentPartPr>
            <p14:xfrm>
              <a:off x="7304520" y="2349520"/>
              <a:ext cx="468360" cy="211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286880" y="2331520"/>
                <a:ext cx="5040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14:cNvPr>
              <p14:cNvContentPartPr/>
              <p14:nvPr/>
            </p14:nvContentPartPr>
            <p14:xfrm>
              <a:off x="6794040" y="2874400"/>
              <a:ext cx="124956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776400" y="2856400"/>
                <a:ext cx="12852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14:cNvPr>
              <p14:cNvContentPartPr/>
              <p14:nvPr/>
            </p14:nvContentPartPr>
            <p14:xfrm>
              <a:off x="6115800" y="2885200"/>
              <a:ext cx="304560" cy="24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098160" y="2867200"/>
                <a:ext cx="3402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B60FED2-2D9B-49F4-A641-DAC0F54CCDE5}"/>
                  </a:ext>
                </a:extLst>
              </p14:cNvPr>
              <p14:cNvContentPartPr/>
              <p14:nvPr/>
            </p14:nvContentPartPr>
            <p14:xfrm>
              <a:off x="2650080" y="3454000"/>
              <a:ext cx="32040" cy="173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B60FED2-2D9B-49F4-A641-DAC0F54CCDE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632440" y="3436360"/>
                <a:ext cx="676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26DE0EF-0964-452D-BC4B-FC649C98DE29}"/>
                  </a:ext>
                </a:extLst>
              </p14:cNvPr>
              <p14:cNvContentPartPr/>
              <p14:nvPr/>
            </p14:nvContentPartPr>
            <p14:xfrm>
              <a:off x="2784000" y="3474520"/>
              <a:ext cx="130680" cy="143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26DE0EF-0964-452D-BC4B-FC649C98DE2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66360" y="3456880"/>
                <a:ext cx="1663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88941D4-F11A-4C6C-ADC4-88C7FC886BB3}"/>
                  </a:ext>
                </a:extLst>
              </p14:cNvPr>
              <p14:cNvContentPartPr/>
              <p14:nvPr/>
            </p14:nvContentPartPr>
            <p14:xfrm>
              <a:off x="2397720" y="3454000"/>
              <a:ext cx="132480" cy="194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88941D4-F11A-4C6C-ADC4-88C7FC886BB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379720" y="3436360"/>
                <a:ext cx="1681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23787FA-4A31-409D-A866-D7FA5D5DA9AD}"/>
                  </a:ext>
                </a:extLst>
              </p14:cNvPr>
              <p14:cNvContentPartPr/>
              <p14:nvPr/>
            </p14:nvContentPartPr>
            <p14:xfrm>
              <a:off x="1689960" y="3443920"/>
              <a:ext cx="605160" cy="2120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23787FA-4A31-409D-A866-D7FA5D5DA9A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672320" y="3425920"/>
                <a:ext cx="6408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17F6003-6DFA-4A68-893E-32D901A873BF}"/>
                  </a:ext>
                </a:extLst>
              </p14:cNvPr>
              <p14:cNvContentPartPr/>
              <p14:nvPr/>
            </p14:nvContentPartPr>
            <p14:xfrm>
              <a:off x="615720" y="3405400"/>
              <a:ext cx="87804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17F6003-6DFA-4A68-893E-32D901A873B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98073" y="3387760"/>
                <a:ext cx="913695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C90F16F-9DC5-4629-86D1-CDCF67B84BD8}"/>
                  </a:ext>
                </a:extLst>
              </p14:cNvPr>
              <p14:cNvContentPartPr/>
              <p14:nvPr/>
            </p14:nvContentPartPr>
            <p14:xfrm>
              <a:off x="3112680" y="3490360"/>
              <a:ext cx="6480" cy="43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C90F16F-9DC5-4629-86D1-CDCF67B84BD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094680" y="3472720"/>
                <a:ext cx="421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C3A2E3A-C5A3-4DB5-8990-3939D20E8050}"/>
                  </a:ext>
                </a:extLst>
              </p14:cNvPr>
              <p14:cNvContentPartPr/>
              <p14:nvPr/>
            </p14:nvContentPartPr>
            <p14:xfrm>
              <a:off x="3108000" y="3565960"/>
              <a:ext cx="21960" cy="39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C3A2E3A-C5A3-4DB5-8990-3939D20E805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090360" y="3547960"/>
                <a:ext cx="576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A86C60-9093-4818-930B-9A59D71FE94C}"/>
                  </a:ext>
                </a:extLst>
              </p14:cNvPr>
              <p14:cNvContentPartPr/>
              <p14:nvPr/>
            </p14:nvContentPartPr>
            <p14:xfrm>
              <a:off x="3454320" y="3423400"/>
              <a:ext cx="294840" cy="252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A86C60-9093-4818-930B-9A59D71FE94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436320" y="3405760"/>
                <a:ext cx="3304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C2256A6-E599-4689-8308-18997BFBA0AF}"/>
                  </a:ext>
                </a:extLst>
              </p14:cNvPr>
              <p14:cNvContentPartPr/>
              <p14:nvPr/>
            </p14:nvContentPartPr>
            <p14:xfrm>
              <a:off x="3859680" y="3432760"/>
              <a:ext cx="243360" cy="284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C2256A6-E599-4689-8308-18997BFBA0A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842040" y="3415120"/>
                <a:ext cx="2790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45BAC3C-6565-4CBB-BDBC-4210F17479B7}"/>
                  </a:ext>
                </a:extLst>
              </p14:cNvPr>
              <p14:cNvContentPartPr/>
              <p14:nvPr/>
            </p14:nvContentPartPr>
            <p14:xfrm>
              <a:off x="4297080" y="3439240"/>
              <a:ext cx="655920" cy="241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45BAC3C-6565-4CBB-BDBC-4210F17479B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279440" y="3421574"/>
                <a:ext cx="691560" cy="277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5059BFA-159C-4841-B3F3-BD42E5A2B3BD}"/>
                  </a:ext>
                </a:extLst>
              </p14:cNvPr>
              <p14:cNvContentPartPr/>
              <p14:nvPr/>
            </p14:nvContentPartPr>
            <p14:xfrm>
              <a:off x="5242080" y="3454000"/>
              <a:ext cx="291600" cy="248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5059BFA-159C-4841-B3F3-BD42E5A2B3B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224440" y="3436360"/>
                <a:ext cx="3272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044AB30-F046-4486-8CC0-B001EB70FEE3}"/>
                  </a:ext>
                </a:extLst>
              </p14:cNvPr>
              <p14:cNvContentPartPr/>
              <p14:nvPr/>
            </p14:nvContentPartPr>
            <p14:xfrm>
              <a:off x="6177000" y="3532120"/>
              <a:ext cx="138600" cy="23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044AB30-F046-4486-8CC0-B001EB70FEE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159000" y="3514480"/>
                <a:ext cx="1742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32B5A03-9A86-453D-85E1-7AD1C6A28240}"/>
                  </a:ext>
                </a:extLst>
              </p14:cNvPr>
              <p14:cNvContentPartPr/>
              <p14:nvPr/>
            </p14:nvContentPartPr>
            <p14:xfrm>
              <a:off x="6217680" y="3626440"/>
              <a:ext cx="90720" cy="1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32B5A03-9A86-453D-85E1-7AD1C6A2824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199680" y="3608800"/>
                <a:ext cx="126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65EC76A-8FB7-4148-B59D-766579C725B9}"/>
                  </a:ext>
                </a:extLst>
              </p14:cNvPr>
              <p14:cNvContentPartPr/>
              <p14:nvPr/>
            </p14:nvContentPartPr>
            <p14:xfrm>
              <a:off x="5902680" y="3446080"/>
              <a:ext cx="173880" cy="281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65EC76A-8FB7-4148-B59D-766579C725B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885040" y="3428103"/>
                <a:ext cx="209520" cy="317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3DEABEB-58BE-4ED3-B14A-3B1270FD7807}"/>
                  </a:ext>
                </a:extLst>
              </p14:cNvPr>
              <p14:cNvContentPartPr/>
              <p14:nvPr/>
            </p14:nvContentPartPr>
            <p14:xfrm>
              <a:off x="7172400" y="3500800"/>
              <a:ext cx="144000" cy="300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3DEABEB-58BE-4ED3-B14A-3B1270FD780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154400" y="3482800"/>
                <a:ext cx="17964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9C87988-59E0-4646-B862-569EBBC4D815}"/>
                  </a:ext>
                </a:extLst>
              </p14:cNvPr>
              <p14:cNvContentPartPr/>
              <p14:nvPr/>
            </p14:nvContentPartPr>
            <p14:xfrm>
              <a:off x="6495960" y="3452920"/>
              <a:ext cx="579600" cy="268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9C87988-59E0-4646-B862-569EBBC4D81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477960" y="3434944"/>
                <a:ext cx="615240" cy="3045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25236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C2426-5369-477E-BB4B-26106E30D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5" t="13832" r="17501" b="81111"/>
          <a:stretch/>
        </p:blipFill>
        <p:spPr>
          <a:xfrm>
            <a:off x="304800" y="177164"/>
            <a:ext cx="8686800" cy="1258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14:cNvPr>
              <p14:cNvContentPartPr/>
              <p14:nvPr/>
            </p14:nvContentPartPr>
            <p14:xfrm>
              <a:off x="4052640" y="1866760"/>
              <a:ext cx="2064240" cy="132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4640" y="1849120"/>
                <a:ext cx="2099880" cy="13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14:cNvPr>
              <p14:cNvContentPartPr/>
              <p14:nvPr/>
            </p14:nvContentPartPr>
            <p14:xfrm>
              <a:off x="3545400" y="2470120"/>
              <a:ext cx="190440" cy="40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7400" y="2452120"/>
                <a:ext cx="2260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14:cNvPr>
              <p14:cNvContentPartPr/>
              <p14:nvPr/>
            </p14:nvContentPartPr>
            <p14:xfrm>
              <a:off x="2521560" y="1371400"/>
              <a:ext cx="17388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03920" y="1353400"/>
                <a:ext cx="209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14:cNvPr>
              <p14:cNvContentPartPr/>
              <p14:nvPr/>
            </p14:nvContentPartPr>
            <p14:xfrm>
              <a:off x="1473960" y="1359160"/>
              <a:ext cx="937800" cy="260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55967" y="1341520"/>
                <a:ext cx="973426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14:cNvPr>
              <p14:cNvContentPartPr/>
              <p14:nvPr/>
            </p14:nvContentPartPr>
            <p14:xfrm>
              <a:off x="396840" y="1378960"/>
              <a:ext cx="824400" cy="324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840" y="1360960"/>
                <a:ext cx="8600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14:cNvPr>
              <p14:cNvContentPartPr/>
              <p14:nvPr/>
            </p14:nvContentPartPr>
            <p14:xfrm>
              <a:off x="2901000" y="1350880"/>
              <a:ext cx="35280" cy="35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83360" y="1333240"/>
                <a:ext cx="709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14:cNvPr>
              <p14:cNvContentPartPr/>
              <p14:nvPr/>
            </p14:nvContentPartPr>
            <p14:xfrm>
              <a:off x="2923320" y="1503520"/>
              <a:ext cx="12600" cy="22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05320" y="148552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14:cNvPr>
              <p14:cNvContentPartPr/>
              <p14:nvPr/>
            </p14:nvContentPartPr>
            <p14:xfrm>
              <a:off x="3576000" y="1422160"/>
              <a:ext cx="147960" cy="4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58360" y="1404160"/>
                <a:ext cx="183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14:cNvPr>
              <p14:cNvContentPartPr/>
              <p14:nvPr/>
            </p14:nvContentPartPr>
            <p14:xfrm>
              <a:off x="3606240" y="1508200"/>
              <a:ext cx="132840" cy="7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88600" y="1490200"/>
                <a:ext cx="1684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14:cNvPr>
              <p14:cNvContentPartPr/>
              <p14:nvPr/>
            </p14:nvContentPartPr>
            <p14:xfrm>
              <a:off x="4697040" y="1229560"/>
              <a:ext cx="308160" cy="244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79400" y="1211560"/>
                <a:ext cx="3438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14:cNvPr>
              <p14:cNvContentPartPr/>
              <p14:nvPr/>
            </p14:nvContentPartPr>
            <p14:xfrm>
              <a:off x="3935640" y="1299760"/>
              <a:ext cx="677520" cy="243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18000" y="1281760"/>
                <a:ext cx="7131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14:cNvPr>
              <p14:cNvContentPartPr/>
              <p14:nvPr/>
            </p14:nvContentPartPr>
            <p14:xfrm>
              <a:off x="3240840" y="1284280"/>
              <a:ext cx="183240" cy="312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22840" y="1266280"/>
                <a:ext cx="218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14:cNvPr>
              <p14:cNvContentPartPr/>
              <p14:nvPr/>
            </p14:nvContentPartPr>
            <p14:xfrm>
              <a:off x="5460960" y="1198600"/>
              <a:ext cx="147240" cy="4017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42960" y="1180600"/>
                <a:ext cx="18288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14:cNvPr>
              <p14:cNvContentPartPr/>
              <p14:nvPr/>
            </p14:nvContentPartPr>
            <p14:xfrm>
              <a:off x="3687960" y="2746240"/>
              <a:ext cx="75960" cy="16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69960" y="2728600"/>
                <a:ext cx="11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14:cNvPr>
              <p14:cNvContentPartPr/>
              <p14:nvPr/>
            </p14:nvContentPartPr>
            <p14:xfrm>
              <a:off x="3677520" y="2824000"/>
              <a:ext cx="5904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59520" y="2806360"/>
                <a:ext cx="94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14:cNvPr>
              <p14:cNvContentPartPr/>
              <p14:nvPr/>
            </p14:nvContentPartPr>
            <p14:xfrm>
              <a:off x="5861640" y="1279960"/>
              <a:ext cx="243000" cy="260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44026" y="1262320"/>
                <a:ext cx="278587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14:cNvPr>
              <p14:cNvContentPartPr/>
              <p14:nvPr/>
            </p14:nvContentPartPr>
            <p14:xfrm>
              <a:off x="6268440" y="1330720"/>
              <a:ext cx="153720" cy="31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50440" y="1312720"/>
                <a:ext cx="189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14:cNvPr>
              <p14:cNvContentPartPr/>
              <p14:nvPr/>
            </p14:nvContentPartPr>
            <p14:xfrm>
              <a:off x="6309120" y="1422160"/>
              <a:ext cx="12240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91120" y="1404160"/>
                <a:ext cx="158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14:cNvPr>
              <p14:cNvContentPartPr/>
              <p14:nvPr/>
            </p14:nvContentPartPr>
            <p14:xfrm>
              <a:off x="7002840" y="1199680"/>
              <a:ext cx="270000" cy="262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85176" y="1181680"/>
                <a:ext cx="305688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14:cNvPr>
              <p14:cNvContentPartPr/>
              <p14:nvPr/>
            </p14:nvContentPartPr>
            <p14:xfrm>
              <a:off x="6587040" y="1270600"/>
              <a:ext cx="331920" cy="2401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69060" y="1252960"/>
                <a:ext cx="367521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14:cNvPr>
              <p14:cNvContentPartPr/>
              <p14:nvPr/>
            </p14:nvContentPartPr>
            <p14:xfrm>
              <a:off x="1059240" y="1889440"/>
              <a:ext cx="139680" cy="196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41600" y="1871440"/>
                <a:ext cx="1753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14:cNvPr>
              <p14:cNvContentPartPr/>
              <p14:nvPr/>
            </p14:nvContentPartPr>
            <p14:xfrm>
              <a:off x="1680600" y="1859200"/>
              <a:ext cx="169920" cy="222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662600" y="1841200"/>
                <a:ext cx="2055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14:cNvPr>
              <p14:cNvContentPartPr/>
              <p14:nvPr/>
            </p14:nvContentPartPr>
            <p14:xfrm>
              <a:off x="1279560" y="1868920"/>
              <a:ext cx="296640" cy="227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61920" y="1851280"/>
                <a:ext cx="3322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14:cNvPr>
              <p14:cNvContentPartPr/>
              <p14:nvPr/>
            </p14:nvContentPartPr>
            <p14:xfrm>
              <a:off x="415560" y="1828240"/>
              <a:ext cx="561960" cy="332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7909" y="1810600"/>
                <a:ext cx="597623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14:cNvPr>
              <p14:cNvContentPartPr/>
              <p14:nvPr/>
            </p14:nvContentPartPr>
            <p14:xfrm>
              <a:off x="1990920" y="1871080"/>
              <a:ext cx="5400" cy="1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72920" y="1853440"/>
                <a:ext cx="41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14:cNvPr>
              <p14:cNvContentPartPr/>
              <p14:nvPr/>
            </p14:nvContentPartPr>
            <p14:xfrm>
              <a:off x="1994880" y="2011120"/>
              <a:ext cx="12240" cy="23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76880" y="1993120"/>
                <a:ext cx="47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14:cNvPr>
              <p14:cNvContentPartPr/>
              <p14:nvPr/>
            </p14:nvContentPartPr>
            <p14:xfrm>
              <a:off x="2509320" y="1881160"/>
              <a:ext cx="127080" cy="19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91320" y="1863160"/>
                <a:ext cx="1627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14:cNvPr>
              <p14:cNvContentPartPr/>
              <p14:nvPr/>
            </p14:nvContentPartPr>
            <p14:xfrm>
              <a:off x="2549640" y="1960360"/>
              <a:ext cx="111600" cy="5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531640" y="1942720"/>
                <a:ext cx="1472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14:cNvPr>
              <p14:cNvContentPartPr/>
              <p14:nvPr/>
            </p14:nvContentPartPr>
            <p14:xfrm>
              <a:off x="2193960" y="1796560"/>
              <a:ext cx="190440" cy="29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176320" y="1778560"/>
                <a:ext cx="2260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14:cNvPr>
              <p14:cNvContentPartPr/>
              <p14:nvPr/>
            </p14:nvContentPartPr>
            <p14:xfrm>
              <a:off x="2855640" y="1767400"/>
              <a:ext cx="118800" cy="231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38000" y="1749760"/>
                <a:ext cx="1544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14:cNvPr>
              <p14:cNvContentPartPr/>
              <p14:nvPr/>
            </p14:nvContentPartPr>
            <p14:xfrm>
              <a:off x="3065880" y="1754080"/>
              <a:ext cx="652680" cy="210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47880" y="1736440"/>
                <a:ext cx="6883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14:cNvPr>
              <p14:cNvContentPartPr/>
              <p14:nvPr/>
            </p14:nvContentPartPr>
            <p14:xfrm>
              <a:off x="4195920" y="1299760"/>
              <a:ext cx="143640" cy="224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177920" y="1282120"/>
                <a:ext cx="1792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14:cNvPr>
              <p14:cNvContentPartPr/>
              <p14:nvPr/>
            </p14:nvContentPartPr>
            <p14:xfrm>
              <a:off x="1316280" y="2113000"/>
              <a:ext cx="163080" cy="477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298280" y="2095000"/>
                <a:ext cx="1987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14:cNvPr>
              <p14:cNvContentPartPr/>
              <p14:nvPr/>
            </p14:nvContentPartPr>
            <p14:xfrm>
              <a:off x="2204400" y="2276080"/>
              <a:ext cx="141480" cy="9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186400" y="225844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14:cNvPr>
              <p14:cNvContentPartPr/>
              <p14:nvPr/>
            </p14:nvContentPartPr>
            <p14:xfrm>
              <a:off x="2234640" y="2357440"/>
              <a:ext cx="143280" cy="12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17000" y="2339800"/>
                <a:ext cx="178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14:cNvPr>
              <p14:cNvContentPartPr/>
              <p14:nvPr/>
            </p14:nvContentPartPr>
            <p14:xfrm>
              <a:off x="1787880" y="2194000"/>
              <a:ext cx="230400" cy="341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69880" y="2176000"/>
                <a:ext cx="2660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14:cNvPr>
              <p14:cNvContentPartPr/>
              <p14:nvPr/>
            </p14:nvContentPartPr>
            <p14:xfrm>
              <a:off x="2575200" y="2111200"/>
              <a:ext cx="532800" cy="353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557548" y="2093560"/>
                <a:ext cx="568464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14:cNvPr>
              <p14:cNvContentPartPr/>
              <p14:nvPr/>
            </p14:nvContentPartPr>
            <p14:xfrm>
              <a:off x="7030560" y="1950280"/>
              <a:ext cx="118440" cy="145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12560" y="1932640"/>
                <a:ext cx="154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14:cNvPr>
              <p14:cNvContentPartPr/>
              <p14:nvPr/>
            </p14:nvContentPartPr>
            <p14:xfrm>
              <a:off x="6348360" y="1645360"/>
              <a:ext cx="563400" cy="42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30720" y="1627720"/>
                <a:ext cx="5990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14:cNvPr>
              <p14:cNvContentPartPr/>
              <p14:nvPr/>
            </p14:nvContentPartPr>
            <p14:xfrm>
              <a:off x="6320280" y="2370040"/>
              <a:ext cx="182160" cy="25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02280" y="2352400"/>
                <a:ext cx="2178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14:cNvPr>
              <p14:cNvContentPartPr/>
              <p14:nvPr/>
            </p14:nvContentPartPr>
            <p14:xfrm>
              <a:off x="7030560" y="2427640"/>
              <a:ext cx="1324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12560" y="2410000"/>
                <a:ext cx="16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14:cNvPr>
              <p14:cNvContentPartPr/>
              <p14:nvPr/>
            </p14:nvContentPartPr>
            <p14:xfrm>
              <a:off x="7020120" y="2508640"/>
              <a:ext cx="163440" cy="10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002480" y="2491000"/>
                <a:ext cx="199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14:cNvPr>
              <p14:cNvContentPartPr/>
              <p14:nvPr/>
            </p14:nvContentPartPr>
            <p14:xfrm>
              <a:off x="6629520" y="2367160"/>
              <a:ext cx="239400" cy="376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611853" y="2349143"/>
                <a:ext cx="275094" cy="412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14:cNvPr>
              <p14:cNvContentPartPr/>
              <p14:nvPr/>
            </p14:nvContentPartPr>
            <p14:xfrm>
              <a:off x="7304520" y="2349520"/>
              <a:ext cx="468360" cy="211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286880" y="2331520"/>
                <a:ext cx="5040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14:cNvPr>
              <p14:cNvContentPartPr/>
              <p14:nvPr/>
            </p14:nvContentPartPr>
            <p14:xfrm>
              <a:off x="6794040" y="2874400"/>
              <a:ext cx="124956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776400" y="2856400"/>
                <a:ext cx="12852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14:cNvPr>
              <p14:cNvContentPartPr/>
              <p14:nvPr/>
            </p14:nvContentPartPr>
            <p14:xfrm>
              <a:off x="6115800" y="2885200"/>
              <a:ext cx="304560" cy="24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098160" y="2867200"/>
                <a:ext cx="3402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B60FED2-2D9B-49F4-A641-DAC0F54CCDE5}"/>
                  </a:ext>
                </a:extLst>
              </p14:cNvPr>
              <p14:cNvContentPartPr/>
              <p14:nvPr/>
            </p14:nvContentPartPr>
            <p14:xfrm>
              <a:off x="2650080" y="3454000"/>
              <a:ext cx="32040" cy="173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B60FED2-2D9B-49F4-A641-DAC0F54CCDE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632440" y="3436360"/>
                <a:ext cx="676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26DE0EF-0964-452D-BC4B-FC649C98DE29}"/>
                  </a:ext>
                </a:extLst>
              </p14:cNvPr>
              <p14:cNvContentPartPr/>
              <p14:nvPr/>
            </p14:nvContentPartPr>
            <p14:xfrm>
              <a:off x="2784000" y="3474520"/>
              <a:ext cx="130680" cy="143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26DE0EF-0964-452D-BC4B-FC649C98DE2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66360" y="3456880"/>
                <a:ext cx="1663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88941D4-F11A-4C6C-ADC4-88C7FC886BB3}"/>
                  </a:ext>
                </a:extLst>
              </p14:cNvPr>
              <p14:cNvContentPartPr/>
              <p14:nvPr/>
            </p14:nvContentPartPr>
            <p14:xfrm>
              <a:off x="2397720" y="3454000"/>
              <a:ext cx="132480" cy="194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88941D4-F11A-4C6C-ADC4-88C7FC886BB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379720" y="3436360"/>
                <a:ext cx="1681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23787FA-4A31-409D-A866-D7FA5D5DA9AD}"/>
                  </a:ext>
                </a:extLst>
              </p14:cNvPr>
              <p14:cNvContentPartPr/>
              <p14:nvPr/>
            </p14:nvContentPartPr>
            <p14:xfrm>
              <a:off x="1689960" y="3443920"/>
              <a:ext cx="605160" cy="2120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23787FA-4A31-409D-A866-D7FA5D5DA9A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672320" y="3425920"/>
                <a:ext cx="6408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17F6003-6DFA-4A68-893E-32D901A873BF}"/>
                  </a:ext>
                </a:extLst>
              </p14:cNvPr>
              <p14:cNvContentPartPr/>
              <p14:nvPr/>
            </p14:nvContentPartPr>
            <p14:xfrm>
              <a:off x="615720" y="3405400"/>
              <a:ext cx="87804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17F6003-6DFA-4A68-893E-32D901A873B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98073" y="3387760"/>
                <a:ext cx="913695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C90F16F-9DC5-4629-86D1-CDCF67B84BD8}"/>
                  </a:ext>
                </a:extLst>
              </p14:cNvPr>
              <p14:cNvContentPartPr/>
              <p14:nvPr/>
            </p14:nvContentPartPr>
            <p14:xfrm>
              <a:off x="3112680" y="3490360"/>
              <a:ext cx="6480" cy="43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C90F16F-9DC5-4629-86D1-CDCF67B84BD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094680" y="3472720"/>
                <a:ext cx="421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C3A2E3A-C5A3-4DB5-8990-3939D20E8050}"/>
                  </a:ext>
                </a:extLst>
              </p14:cNvPr>
              <p14:cNvContentPartPr/>
              <p14:nvPr/>
            </p14:nvContentPartPr>
            <p14:xfrm>
              <a:off x="3108000" y="3565960"/>
              <a:ext cx="21960" cy="39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C3A2E3A-C5A3-4DB5-8990-3939D20E805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090360" y="3547960"/>
                <a:ext cx="576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A86C60-9093-4818-930B-9A59D71FE94C}"/>
                  </a:ext>
                </a:extLst>
              </p14:cNvPr>
              <p14:cNvContentPartPr/>
              <p14:nvPr/>
            </p14:nvContentPartPr>
            <p14:xfrm>
              <a:off x="3454320" y="3423400"/>
              <a:ext cx="294840" cy="252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A86C60-9093-4818-930B-9A59D71FE94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436320" y="3405760"/>
                <a:ext cx="3304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C2256A6-E599-4689-8308-18997BFBA0AF}"/>
                  </a:ext>
                </a:extLst>
              </p14:cNvPr>
              <p14:cNvContentPartPr/>
              <p14:nvPr/>
            </p14:nvContentPartPr>
            <p14:xfrm>
              <a:off x="3859680" y="3432760"/>
              <a:ext cx="243360" cy="284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C2256A6-E599-4689-8308-18997BFBA0A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842040" y="3415120"/>
                <a:ext cx="2790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45BAC3C-6565-4CBB-BDBC-4210F17479B7}"/>
                  </a:ext>
                </a:extLst>
              </p14:cNvPr>
              <p14:cNvContentPartPr/>
              <p14:nvPr/>
            </p14:nvContentPartPr>
            <p14:xfrm>
              <a:off x="4297080" y="3439240"/>
              <a:ext cx="655920" cy="241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45BAC3C-6565-4CBB-BDBC-4210F17479B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279440" y="3421574"/>
                <a:ext cx="691560" cy="277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5059BFA-159C-4841-B3F3-BD42E5A2B3BD}"/>
                  </a:ext>
                </a:extLst>
              </p14:cNvPr>
              <p14:cNvContentPartPr/>
              <p14:nvPr/>
            </p14:nvContentPartPr>
            <p14:xfrm>
              <a:off x="5242080" y="3454000"/>
              <a:ext cx="291600" cy="248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5059BFA-159C-4841-B3F3-BD42E5A2B3B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224440" y="3436360"/>
                <a:ext cx="3272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044AB30-F046-4486-8CC0-B001EB70FEE3}"/>
                  </a:ext>
                </a:extLst>
              </p14:cNvPr>
              <p14:cNvContentPartPr/>
              <p14:nvPr/>
            </p14:nvContentPartPr>
            <p14:xfrm>
              <a:off x="6177000" y="3532120"/>
              <a:ext cx="138600" cy="23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044AB30-F046-4486-8CC0-B001EB70FEE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159000" y="3514480"/>
                <a:ext cx="1742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32B5A03-9A86-453D-85E1-7AD1C6A28240}"/>
                  </a:ext>
                </a:extLst>
              </p14:cNvPr>
              <p14:cNvContentPartPr/>
              <p14:nvPr/>
            </p14:nvContentPartPr>
            <p14:xfrm>
              <a:off x="6217680" y="3626440"/>
              <a:ext cx="90720" cy="1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32B5A03-9A86-453D-85E1-7AD1C6A2824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199680" y="3608800"/>
                <a:ext cx="126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65EC76A-8FB7-4148-B59D-766579C725B9}"/>
                  </a:ext>
                </a:extLst>
              </p14:cNvPr>
              <p14:cNvContentPartPr/>
              <p14:nvPr/>
            </p14:nvContentPartPr>
            <p14:xfrm>
              <a:off x="5902680" y="3446080"/>
              <a:ext cx="173880" cy="281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65EC76A-8FB7-4148-B59D-766579C725B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885040" y="3428103"/>
                <a:ext cx="209520" cy="317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3DEABEB-58BE-4ED3-B14A-3B1270FD7807}"/>
                  </a:ext>
                </a:extLst>
              </p14:cNvPr>
              <p14:cNvContentPartPr/>
              <p14:nvPr/>
            </p14:nvContentPartPr>
            <p14:xfrm>
              <a:off x="7172400" y="3500800"/>
              <a:ext cx="144000" cy="300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3DEABEB-58BE-4ED3-B14A-3B1270FD780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154400" y="3482800"/>
                <a:ext cx="17964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9C87988-59E0-4646-B862-569EBBC4D815}"/>
                  </a:ext>
                </a:extLst>
              </p14:cNvPr>
              <p14:cNvContentPartPr/>
              <p14:nvPr/>
            </p14:nvContentPartPr>
            <p14:xfrm>
              <a:off x="6495960" y="3452920"/>
              <a:ext cx="579600" cy="268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9C87988-59E0-4646-B862-569EBBC4D81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477960" y="3434944"/>
                <a:ext cx="615240" cy="304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8C47EB8-669C-4C9F-8449-5057D4F0F7BC}"/>
                  </a:ext>
                </a:extLst>
              </p14:cNvPr>
              <p14:cNvContentPartPr/>
              <p14:nvPr/>
            </p14:nvContentPartPr>
            <p14:xfrm>
              <a:off x="7762080" y="3454000"/>
              <a:ext cx="324720" cy="253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8C47EB8-669C-4C9F-8449-5057D4F0F7B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744080" y="3436360"/>
                <a:ext cx="360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BCDADF3-F9E7-4DEF-BDD9-0876283D06E5}"/>
                  </a:ext>
                </a:extLst>
              </p14:cNvPr>
              <p14:cNvContentPartPr/>
              <p14:nvPr/>
            </p14:nvContentPartPr>
            <p14:xfrm>
              <a:off x="1909920" y="3992200"/>
              <a:ext cx="173880" cy="10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BCDADF3-F9E7-4DEF-BDD9-0876283D06E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891920" y="397456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181C130-7C96-4601-A594-84BB0C3D1FE1}"/>
                  </a:ext>
                </a:extLst>
              </p14:cNvPr>
              <p14:cNvContentPartPr/>
              <p14:nvPr/>
            </p14:nvContentPartPr>
            <p14:xfrm>
              <a:off x="1879320" y="4103800"/>
              <a:ext cx="223200" cy="10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181C130-7C96-4601-A594-84BB0C3D1FE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861320" y="4086160"/>
                <a:ext cx="258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E4AE32C-B43B-48AB-BB31-18C457F42000}"/>
                  </a:ext>
                </a:extLst>
              </p14:cNvPr>
              <p14:cNvContentPartPr/>
              <p14:nvPr/>
            </p14:nvContentPartPr>
            <p14:xfrm>
              <a:off x="1325640" y="3890680"/>
              <a:ext cx="329760" cy="286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E4AE32C-B43B-48AB-BB31-18C457F4200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308000" y="3873040"/>
                <a:ext cx="36540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6AA8FEC-0296-4624-BB08-EBB3B867F6C5}"/>
                  </a:ext>
                </a:extLst>
              </p14:cNvPr>
              <p14:cNvContentPartPr/>
              <p14:nvPr/>
            </p14:nvContentPartPr>
            <p14:xfrm>
              <a:off x="6014280" y="3687640"/>
              <a:ext cx="10440" cy="590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6AA8FEC-0296-4624-BB08-EBB3B867F6C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996640" y="3670000"/>
                <a:ext cx="460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D9171E4-7C01-4A2D-B3E0-C676D3E191B2}"/>
                  </a:ext>
                </a:extLst>
              </p14:cNvPr>
              <p14:cNvContentPartPr/>
              <p14:nvPr/>
            </p14:nvContentPartPr>
            <p14:xfrm>
              <a:off x="2366760" y="4175440"/>
              <a:ext cx="345960" cy="169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D9171E4-7C01-4A2D-B3E0-C676D3E191B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349120" y="4157440"/>
                <a:ext cx="38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E78D95E-D1B2-4DF7-99D3-E38565FFCC71}"/>
                  </a:ext>
                </a:extLst>
              </p14:cNvPr>
              <p14:cNvContentPartPr/>
              <p14:nvPr/>
            </p14:nvContentPartPr>
            <p14:xfrm>
              <a:off x="2366760" y="4262920"/>
              <a:ext cx="524520" cy="320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E78D95E-D1B2-4DF7-99D3-E38565FFCC7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349120" y="4245280"/>
                <a:ext cx="56016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2F48183-6434-4AEA-A2DF-DC9D6CDC1F93}"/>
                  </a:ext>
                </a:extLst>
              </p14:cNvPr>
              <p14:cNvContentPartPr/>
              <p14:nvPr/>
            </p14:nvContentPartPr>
            <p14:xfrm>
              <a:off x="2458200" y="3874120"/>
              <a:ext cx="183600" cy="251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2F48183-6434-4AEA-A2DF-DC9D6CDC1F9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40560" y="3856480"/>
                <a:ext cx="219240" cy="28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449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03C24A-F3C8-47C2-88FD-587CD66B41C4}"/>
                  </a:ext>
                </a:extLst>
              </p14:cNvPr>
              <p14:cNvContentPartPr/>
              <p14:nvPr/>
            </p14:nvContentPartPr>
            <p14:xfrm>
              <a:off x="7923720" y="71440"/>
              <a:ext cx="863280" cy="534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03C24A-F3C8-47C2-88FD-587CD66B41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5720" y="53800"/>
                <a:ext cx="89892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427E8CC-7EA9-4FEA-9504-376D82B7E517}"/>
                  </a:ext>
                </a:extLst>
              </p14:cNvPr>
              <p14:cNvContentPartPr/>
              <p14:nvPr/>
            </p14:nvContentPartPr>
            <p14:xfrm>
              <a:off x="365520" y="221920"/>
              <a:ext cx="1518120" cy="6804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427E8CC-7EA9-4FEA-9504-376D82B7E5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520" y="203920"/>
                <a:ext cx="155376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30FE644-84F0-4C18-BB80-79730E31996F}"/>
                  </a:ext>
                </a:extLst>
              </p14:cNvPr>
              <p14:cNvContentPartPr/>
              <p14:nvPr/>
            </p14:nvContentPartPr>
            <p14:xfrm>
              <a:off x="2157240" y="230560"/>
              <a:ext cx="665640" cy="3110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30FE644-84F0-4C18-BB80-79730E31996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9600" y="212920"/>
                <a:ext cx="70128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4691745-BF63-45E1-B0FE-496DDB7F2C20}"/>
                  </a:ext>
                </a:extLst>
              </p14:cNvPr>
              <p14:cNvContentPartPr/>
              <p14:nvPr/>
            </p14:nvContentPartPr>
            <p14:xfrm>
              <a:off x="285960" y="891520"/>
              <a:ext cx="300960" cy="352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4691745-BF63-45E1-B0FE-496DDB7F2C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320" y="873520"/>
                <a:ext cx="33660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2AF8E72-F5F1-4602-9397-9A8A09C7FB10}"/>
                  </a:ext>
                </a:extLst>
              </p14:cNvPr>
              <p14:cNvContentPartPr/>
              <p14:nvPr/>
            </p14:nvContentPartPr>
            <p14:xfrm>
              <a:off x="456960" y="1030120"/>
              <a:ext cx="195480" cy="133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2AF8E72-F5F1-4602-9397-9A8A09C7FB1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8960" y="1012120"/>
                <a:ext cx="2311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CFCF4BB-5BA6-4E46-867C-B12AC60832FF}"/>
                  </a:ext>
                </a:extLst>
              </p14:cNvPr>
              <p14:cNvContentPartPr/>
              <p14:nvPr/>
            </p14:nvContentPartPr>
            <p14:xfrm>
              <a:off x="751080" y="1043800"/>
              <a:ext cx="54360" cy="130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CFCF4BB-5BA6-4E46-867C-B12AC60832F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3080" y="1026160"/>
                <a:ext cx="900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8B6918B-11BB-4A36-8457-16F106E257E6}"/>
                  </a:ext>
                </a:extLst>
              </p14:cNvPr>
              <p14:cNvContentPartPr/>
              <p14:nvPr/>
            </p14:nvContentPartPr>
            <p14:xfrm>
              <a:off x="883560" y="1127680"/>
              <a:ext cx="8280" cy="20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8B6918B-11BB-4A36-8457-16F106E257E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5560" y="1109680"/>
                <a:ext cx="439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332C80B-1B8A-420E-BB20-ADC847B2AB3B}"/>
                  </a:ext>
                </a:extLst>
              </p14:cNvPr>
              <p14:cNvContentPartPr/>
              <p14:nvPr/>
            </p14:nvContentPartPr>
            <p14:xfrm>
              <a:off x="883560" y="995560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332C80B-1B8A-420E-BB20-ADC847B2AB3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5560" y="9775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73CC14D-BF7D-44E1-9F9C-8D79FA1D737E}"/>
                  </a:ext>
                </a:extLst>
              </p14:cNvPr>
              <p14:cNvContentPartPr/>
              <p14:nvPr/>
            </p14:nvContentPartPr>
            <p14:xfrm>
              <a:off x="1005240" y="871720"/>
              <a:ext cx="220680" cy="308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73CC14D-BF7D-44E1-9F9C-8D79FA1D737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87600" y="853720"/>
                <a:ext cx="25632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C205678-9202-4926-9E82-61C30556602D}"/>
                  </a:ext>
                </a:extLst>
              </p14:cNvPr>
              <p14:cNvContentPartPr/>
              <p14:nvPr/>
            </p14:nvContentPartPr>
            <p14:xfrm>
              <a:off x="1255440" y="999160"/>
              <a:ext cx="491400" cy="4140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C205678-9202-4926-9E82-61C30556602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37440" y="981160"/>
                <a:ext cx="52704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D8DFDAC-48D5-4110-B5DA-8B5428793613}"/>
                  </a:ext>
                </a:extLst>
              </p14:cNvPr>
              <p14:cNvContentPartPr/>
              <p14:nvPr/>
            </p14:nvContentPartPr>
            <p14:xfrm>
              <a:off x="263640" y="1218760"/>
              <a:ext cx="1649160" cy="81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D8DFDAC-48D5-4110-B5DA-8B542879361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6000" y="1201120"/>
                <a:ext cx="16848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51291AC-688D-4324-AE86-42117518AC28}"/>
                  </a:ext>
                </a:extLst>
              </p14:cNvPr>
              <p14:cNvContentPartPr/>
              <p14:nvPr/>
            </p14:nvContentPartPr>
            <p14:xfrm>
              <a:off x="3076320" y="811960"/>
              <a:ext cx="755640" cy="337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51291AC-688D-4324-AE86-42117518AC2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58320" y="793979"/>
                <a:ext cx="791280" cy="372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AE7A521-5995-49EB-AAF9-5C18160D3B89}"/>
                  </a:ext>
                </a:extLst>
              </p14:cNvPr>
              <p14:cNvContentPartPr/>
              <p14:nvPr/>
            </p14:nvContentPartPr>
            <p14:xfrm>
              <a:off x="2146080" y="863440"/>
              <a:ext cx="729000" cy="4230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AE7A521-5995-49EB-AAF9-5C18160D3B8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28440" y="845440"/>
                <a:ext cx="76464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3490E6C-0318-40C5-8B03-304DB9B0745B}"/>
                  </a:ext>
                </a:extLst>
              </p14:cNvPr>
              <p14:cNvContentPartPr/>
              <p14:nvPr/>
            </p14:nvContentPartPr>
            <p14:xfrm>
              <a:off x="2265600" y="1213360"/>
              <a:ext cx="3830400" cy="32770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3490E6C-0318-40C5-8B03-304DB9B0745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47602" y="1195720"/>
                <a:ext cx="3866037" cy="331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71019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C2426-5369-477E-BB4B-26106E30D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5" t="13832" r="17501" b="81111"/>
          <a:stretch/>
        </p:blipFill>
        <p:spPr>
          <a:xfrm>
            <a:off x="304800" y="177164"/>
            <a:ext cx="8686800" cy="1258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14:cNvPr>
              <p14:cNvContentPartPr/>
              <p14:nvPr/>
            </p14:nvContentPartPr>
            <p14:xfrm>
              <a:off x="4052640" y="1866760"/>
              <a:ext cx="2064240" cy="132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4640" y="1849120"/>
                <a:ext cx="2099880" cy="13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14:cNvPr>
              <p14:cNvContentPartPr/>
              <p14:nvPr/>
            </p14:nvContentPartPr>
            <p14:xfrm>
              <a:off x="3545400" y="2470120"/>
              <a:ext cx="190440" cy="40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7400" y="2452120"/>
                <a:ext cx="2260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14:cNvPr>
              <p14:cNvContentPartPr/>
              <p14:nvPr/>
            </p14:nvContentPartPr>
            <p14:xfrm>
              <a:off x="2521560" y="1371400"/>
              <a:ext cx="17388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03920" y="1353400"/>
                <a:ext cx="209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14:cNvPr>
              <p14:cNvContentPartPr/>
              <p14:nvPr/>
            </p14:nvContentPartPr>
            <p14:xfrm>
              <a:off x="1473960" y="1359160"/>
              <a:ext cx="937800" cy="260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55967" y="1341520"/>
                <a:ext cx="973426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14:cNvPr>
              <p14:cNvContentPartPr/>
              <p14:nvPr/>
            </p14:nvContentPartPr>
            <p14:xfrm>
              <a:off x="396840" y="1378960"/>
              <a:ext cx="824400" cy="324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840" y="1360960"/>
                <a:ext cx="8600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14:cNvPr>
              <p14:cNvContentPartPr/>
              <p14:nvPr/>
            </p14:nvContentPartPr>
            <p14:xfrm>
              <a:off x="2901000" y="1350880"/>
              <a:ext cx="35280" cy="35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83360" y="1333240"/>
                <a:ext cx="709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14:cNvPr>
              <p14:cNvContentPartPr/>
              <p14:nvPr/>
            </p14:nvContentPartPr>
            <p14:xfrm>
              <a:off x="2923320" y="1503520"/>
              <a:ext cx="12600" cy="22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05320" y="148552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14:cNvPr>
              <p14:cNvContentPartPr/>
              <p14:nvPr/>
            </p14:nvContentPartPr>
            <p14:xfrm>
              <a:off x="3576000" y="1422160"/>
              <a:ext cx="147960" cy="4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58360" y="1404160"/>
                <a:ext cx="183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14:cNvPr>
              <p14:cNvContentPartPr/>
              <p14:nvPr/>
            </p14:nvContentPartPr>
            <p14:xfrm>
              <a:off x="3606240" y="1508200"/>
              <a:ext cx="132840" cy="7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88600" y="1490200"/>
                <a:ext cx="1684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14:cNvPr>
              <p14:cNvContentPartPr/>
              <p14:nvPr/>
            </p14:nvContentPartPr>
            <p14:xfrm>
              <a:off x="4697040" y="1229560"/>
              <a:ext cx="308160" cy="244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79400" y="1211560"/>
                <a:ext cx="3438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14:cNvPr>
              <p14:cNvContentPartPr/>
              <p14:nvPr/>
            </p14:nvContentPartPr>
            <p14:xfrm>
              <a:off x="3935640" y="1299760"/>
              <a:ext cx="677520" cy="243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18000" y="1281760"/>
                <a:ext cx="7131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14:cNvPr>
              <p14:cNvContentPartPr/>
              <p14:nvPr/>
            </p14:nvContentPartPr>
            <p14:xfrm>
              <a:off x="3240840" y="1284280"/>
              <a:ext cx="183240" cy="312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22840" y="1266280"/>
                <a:ext cx="218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14:cNvPr>
              <p14:cNvContentPartPr/>
              <p14:nvPr/>
            </p14:nvContentPartPr>
            <p14:xfrm>
              <a:off x="5460960" y="1198600"/>
              <a:ext cx="147240" cy="4017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42960" y="1180600"/>
                <a:ext cx="18288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14:cNvPr>
              <p14:cNvContentPartPr/>
              <p14:nvPr/>
            </p14:nvContentPartPr>
            <p14:xfrm>
              <a:off x="3687960" y="2746240"/>
              <a:ext cx="75960" cy="16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69960" y="2728600"/>
                <a:ext cx="11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14:cNvPr>
              <p14:cNvContentPartPr/>
              <p14:nvPr/>
            </p14:nvContentPartPr>
            <p14:xfrm>
              <a:off x="3677520" y="2824000"/>
              <a:ext cx="5904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59520" y="2806360"/>
                <a:ext cx="94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14:cNvPr>
              <p14:cNvContentPartPr/>
              <p14:nvPr/>
            </p14:nvContentPartPr>
            <p14:xfrm>
              <a:off x="5861640" y="1279960"/>
              <a:ext cx="243000" cy="260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44026" y="1262320"/>
                <a:ext cx="278587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14:cNvPr>
              <p14:cNvContentPartPr/>
              <p14:nvPr/>
            </p14:nvContentPartPr>
            <p14:xfrm>
              <a:off x="6268440" y="1330720"/>
              <a:ext cx="153720" cy="31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50440" y="1312720"/>
                <a:ext cx="189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14:cNvPr>
              <p14:cNvContentPartPr/>
              <p14:nvPr/>
            </p14:nvContentPartPr>
            <p14:xfrm>
              <a:off x="6309120" y="1422160"/>
              <a:ext cx="12240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91120" y="1404160"/>
                <a:ext cx="158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14:cNvPr>
              <p14:cNvContentPartPr/>
              <p14:nvPr/>
            </p14:nvContentPartPr>
            <p14:xfrm>
              <a:off x="7002840" y="1199680"/>
              <a:ext cx="270000" cy="262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85176" y="1181680"/>
                <a:ext cx="305688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14:cNvPr>
              <p14:cNvContentPartPr/>
              <p14:nvPr/>
            </p14:nvContentPartPr>
            <p14:xfrm>
              <a:off x="6587040" y="1270600"/>
              <a:ext cx="331920" cy="2401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69060" y="1252960"/>
                <a:ext cx="367521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14:cNvPr>
              <p14:cNvContentPartPr/>
              <p14:nvPr/>
            </p14:nvContentPartPr>
            <p14:xfrm>
              <a:off x="1059240" y="1889440"/>
              <a:ext cx="139680" cy="196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41600" y="1871440"/>
                <a:ext cx="1753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14:cNvPr>
              <p14:cNvContentPartPr/>
              <p14:nvPr/>
            </p14:nvContentPartPr>
            <p14:xfrm>
              <a:off x="1680600" y="1859200"/>
              <a:ext cx="169920" cy="222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662600" y="1841200"/>
                <a:ext cx="2055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14:cNvPr>
              <p14:cNvContentPartPr/>
              <p14:nvPr/>
            </p14:nvContentPartPr>
            <p14:xfrm>
              <a:off x="1279560" y="1868920"/>
              <a:ext cx="296640" cy="227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61920" y="1851280"/>
                <a:ext cx="3322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14:cNvPr>
              <p14:cNvContentPartPr/>
              <p14:nvPr/>
            </p14:nvContentPartPr>
            <p14:xfrm>
              <a:off x="415560" y="1828240"/>
              <a:ext cx="561960" cy="332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7909" y="1810600"/>
                <a:ext cx="597623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14:cNvPr>
              <p14:cNvContentPartPr/>
              <p14:nvPr/>
            </p14:nvContentPartPr>
            <p14:xfrm>
              <a:off x="1990920" y="1871080"/>
              <a:ext cx="5400" cy="1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72920" y="1853440"/>
                <a:ext cx="41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14:cNvPr>
              <p14:cNvContentPartPr/>
              <p14:nvPr/>
            </p14:nvContentPartPr>
            <p14:xfrm>
              <a:off x="1994880" y="2011120"/>
              <a:ext cx="12240" cy="23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76880" y="1993120"/>
                <a:ext cx="47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14:cNvPr>
              <p14:cNvContentPartPr/>
              <p14:nvPr/>
            </p14:nvContentPartPr>
            <p14:xfrm>
              <a:off x="2509320" y="1881160"/>
              <a:ext cx="127080" cy="19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91320" y="1863160"/>
                <a:ext cx="1627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14:cNvPr>
              <p14:cNvContentPartPr/>
              <p14:nvPr/>
            </p14:nvContentPartPr>
            <p14:xfrm>
              <a:off x="2549640" y="1960360"/>
              <a:ext cx="111600" cy="5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531640" y="1942720"/>
                <a:ext cx="1472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14:cNvPr>
              <p14:cNvContentPartPr/>
              <p14:nvPr/>
            </p14:nvContentPartPr>
            <p14:xfrm>
              <a:off x="2193960" y="1796560"/>
              <a:ext cx="190440" cy="29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176320" y="1778560"/>
                <a:ext cx="2260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14:cNvPr>
              <p14:cNvContentPartPr/>
              <p14:nvPr/>
            </p14:nvContentPartPr>
            <p14:xfrm>
              <a:off x="2855640" y="1767400"/>
              <a:ext cx="118800" cy="231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38000" y="1749760"/>
                <a:ext cx="1544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14:cNvPr>
              <p14:cNvContentPartPr/>
              <p14:nvPr/>
            </p14:nvContentPartPr>
            <p14:xfrm>
              <a:off x="3065880" y="1754080"/>
              <a:ext cx="652680" cy="210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47880" y="1736440"/>
                <a:ext cx="6883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14:cNvPr>
              <p14:cNvContentPartPr/>
              <p14:nvPr/>
            </p14:nvContentPartPr>
            <p14:xfrm>
              <a:off x="4195920" y="1299760"/>
              <a:ext cx="143640" cy="224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177920" y="1282120"/>
                <a:ext cx="1792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14:cNvPr>
              <p14:cNvContentPartPr/>
              <p14:nvPr/>
            </p14:nvContentPartPr>
            <p14:xfrm>
              <a:off x="1316280" y="2113000"/>
              <a:ext cx="163080" cy="477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298280" y="2095000"/>
                <a:ext cx="1987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14:cNvPr>
              <p14:cNvContentPartPr/>
              <p14:nvPr/>
            </p14:nvContentPartPr>
            <p14:xfrm>
              <a:off x="2204400" y="2276080"/>
              <a:ext cx="141480" cy="9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186400" y="225844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14:cNvPr>
              <p14:cNvContentPartPr/>
              <p14:nvPr/>
            </p14:nvContentPartPr>
            <p14:xfrm>
              <a:off x="2234640" y="2357440"/>
              <a:ext cx="143280" cy="12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17000" y="2339800"/>
                <a:ext cx="178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14:cNvPr>
              <p14:cNvContentPartPr/>
              <p14:nvPr/>
            </p14:nvContentPartPr>
            <p14:xfrm>
              <a:off x="1787880" y="2194000"/>
              <a:ext cx="230400" cy="341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69880" y="2176000"/>
                <a:ext cx="2660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14:cNvPr>
              <p14:cNvContentPartPr/>
              <p14:nvPr/>
            </p14:nvContentPartPr>
            <p14:xfrm>
              <a:off x="2575200" y="2111200"/>
              <a:ext cx="532800" cy="353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557548" y="2093560"/>
                <a:ext cx="568464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14:cNvPr>
              <p14:cNvContentPartPr/>
              <p14:nvPr/>
            </p14:nvContentPartPr>
            <p14:xfrm>
              <a:off x="7030560" y="1950280"/>
              <a:ext cx="118440" cy="145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12560" y="1932640"/>
                <a:ext cx="154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14:cNvPr>
              <p14:cNvContentPartPr/>
              <p14:nvPr/>
            </p14:nvContentPartPr>
            <p14:xfrm>
              <a:off x="6348360" y="1645360"/>
              <a:ext cx="563400" cy="42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30720" y="1627720"/>
                <a:ext cx="5990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14:cNvPr>
              <p14:cNvContentPartPr/>
              <p14:nvPr/>
            </p14:nvContentPartPr>
            <p14:xfrm>
              <a:off x="6320280" y="2370040"/>
              <a:ext cx="182160" cy="25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02280" y="2352400"/>
                <a:ext cx="2178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14:cNvPr>
              <p14:cNvContentPartPr/>
              <p14:nvPr/>
            </p14:nvContentPartPr>
            <p14:xfrm>
              <a:off x="7030560" y="2427640"/>
              <a:ext cx="1324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12560" y="2410000"/>
                <a:ext cx="16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14:cNvPr>
              <p14:cNvContentPartPr/>
              <p14:nvPr/>
            </p14:nvContentPartPr>
            <p14:xfrm>
              <a:off x="7020120" y="2508640"/>
              <a:ext cx="163440" cy="10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002480" y="2491000"/>
                <a:ext cx="199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14:cNvPr>
              <p14:cNvContentPartPr/>
              <p14:nvPr/>
            </p14:nvContentPartPr>
            <p14:xfrm>
              <a:off x="6629520" y="2367160"/>
              <a:ext cx="239400" cy="376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611853" y="2349143"/>
                <a:ext cx="275094" cy="412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14:cNvPr>
              <p14:cNvContentPartPr/>
              <p14:nvPr/>
            </p14:nvContentPartPr>
            <p14:xfrm>
              <a:off x="7304520" y="2349520"/>
              <a:ext cx="468360" cy="211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286880" y="2331520"/>
                <a:ext cx="5040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14:cNvPr>
              <p14:cNvContentPartPr/>
              <p14:nvPr/>
            </p14:nvContentPartPr>
            <p14:xfrm>
              <a:off x="6794040" y="2874400"/>
              <a:ext cx="124956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776400" y="2856400"/>
                <a:ext cx="12852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14:cNvPr>
              <p14:cNvContentPartPr/>
              <p14:nvPr/>
            </p14:nvContentPartPr>
            <p14:xfrm>
              <a:off x="6115800" y="2885200"/>
              <a:ext cx="304560" cy="24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098160" y="2867200"/>
                <a:ext cx="3402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B60FED2-2D9B-49F4-A641-DAC0F54CCDE5}"/>
                  </a:ext>
                </a:extLst>
              </p14:cNvPr>
              <p14:cNvContentPartPr/>
              <p14:nvPr/>
            </p14:nvContentPartPr>
            <p14:xfrm>
              <a:off x="2650080" y="3454000"/>
              <a:ext cx="32040" cy="173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B60FED2-2D9B-49F4-A641-DAC0F54CCDE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632440" y="3436360"/>
                <a:ext cx="676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26DE0EF-0964-452D-BC4B-FC649C98DE29}"/>
                  </a:ext>
                </a:extLst>
              </p14:cNvPr>
              <p14:cNvContentPartPr/>
              <p14:nvPr/>
            </p14:nvContentPartPr>
            <p14:xfrm>
              <a:off x="2784000" y="3474520"/>
              <a:ext cx="130680" cy="143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26DE0EF-0964-452D-BC4B-FC649C98DE2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66360" y="3456880"/>
                <a:ext cx="1663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88941D4-F11A-4C6C-ADC4-88C7FC886BB3}"/>
                  </a:ext>
                </a:extLst>
              </p14:cNvPr>
              <p14:cNvContentPartPr/>
              <p14:nvPr/>
            </p14:nvContentPartPr>
            <p14:xfrm>
              <a:off x="2397720" y="3454000"/>
              <a:ext cx="132480" cy="194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88941D4-F11A-4C6C-ADC4-88C7FC886BB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379720" y="3436360"/>
                <a:ext cx="1681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23787FA-4A31-409D-A866-D7FA5D5DA9AD}"/>
                  </a:ext>
                </a:extLst>
              </p14:cNvPr>
              <p14:cNvContentPartPr/>
              <p14:nvPr/>
            </p14:nvContentPartPr>
            <p14:xfrm>
              <a:off x="1689960" y="3443920"/>
              <a:ext cx="605160" cy="2120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23787FA-4A31-409D-A866-D7FA5D5DA9A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672320" y="3425920"/>
                <a:ext cx="6408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17F6003-6DFA-4A68-893E-32D901A873BF}"/>
                  </a:ext>
                </a:extLst>
              </p14:cNvPr>
              <p14:cNvContentPartPr/>
              <p14:nvPr/>
            </p14:nvContentPartPr>
            <p14:xfrm>
              <a:off x="615720" y="3405400"/>
              <a:ext cx="87804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17F6003-6DFA-4A68-893E-32D901A873B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98073" y="3387760"/>
                <a:ext cx="913695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C90F16F-9DC5-4629-86D1-CDCF67B84BD8}"/>
                  </a:ext>
                </a:extLst>
              </p14:cNvPr>
              <p14:cNvContentPartPr/>
              <p14:nvPr/>
            </p14:nvContentPartPr>
            <p14:xfrm>
              <a:off x="3112680" y="3490360"/>
              <a:ext cx="6480" cy="43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C90F16F-9DC5-4629-86D1-CDCF67B84BD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094680" y="3472720"/>
                <a:ext cx="421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C3A2E3A-C5A3-4DB5-8990-3939D20E8050}"/>
                  </a:ext>
                </a:extLst>
              </p14:cNvPr>
              <p14:cNvContentPartPr/>
              <p14:nvPr/>
            </p14:nvContentPartPr>
            <p14:xfrm>
              <a:off x="3108000" y="3565960"/>
              <a:ext cx="21960" cy="39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C3A2E3A-C5A3-4DB5-8990-3939D20E805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090360" y="3547960"/>
                <a:ext cx="576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A86C60-9093-4818-930B-9A59D71FE94C}"/>
                  </a:ext>
                </a:extLst>
              </p14:cNvPr>
              <p14:cNvContentPartPr/>
              <p14:nvPr/>
            </p14:nvContentPartPr>
            <p14:xfrm>
              <a:off x="3454320" y="3423400"/>
              <a:ext cx="294840" cy="252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A86C60-9093-4818-930B-9A59D71FE94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436320" y="3405760"/>
                <a:ext cx="3304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C2256A6-E599-4689-8308-18997BFBA0AF}"/>
                  </a:ext>
                </a:extLst>
              </p14:cNvPr>
              <p14:cNvContentPartPr/>
              <p14:nvPr/>
            </p14:nvContentPartPr>
            <p14:xfrm>
              <a:off x="3859680" y="3432760"/>
              <a:ext cx="243360" cy="284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C2256A6-E599-4689-8308-18997BFBA0A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842040" y="3415120"/>
                <a:ext cx="2790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45BAC3C-6565-4CBB-BDBC-4210F17479B7}"/>
                  </a:ext>
                </a:extLst>
              </p14:cNvPr>
              <p14:cNvContentPartPr/>
              <p14:nvPr/>
            </p14:nvContentPartPr>
            <p14:xfrm>
              <a:off x="4297080" y="3439240"/>
              <a:ext cx="655920" cy="241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45BAC3C-6565-4CBB-BDBC-4210F17479B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279440" y="3421574"/>
                <a:ext cx="691560" cy="277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5059BFA-159C-4841-B3F3-BD42E5A2B3BD}"/>
                  </a:ext>
                </a:extLst>
              </p14:cNvPr>
              <p14:cNvContentPartPr/>
              <p14:nvPr/>
            </p14:nvContentPartPr>
            <p14:xfrm>
              <a:off x="5242080" y="3454000"/>
              <a:ext cx="291600" cy="248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5059BFA-159C-4841-B3F3-BD42E5A2B3B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224440" y="3436360"/>
                <a:ext cx="3272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044AB30-F046-4486-8CC0-B001EB70FEE3}"/>
                  </a:ext>
                </a:extLst>
              </p14:cNvPr>
              <p14:cNvContentPartPr/>
              <p14:nvPr/>
            </p14:nvContentPartPr>
            <p14:xfrm>
              <a:off x="6177000" y="3532120"/>
              <a:ext cx="138600" cy="23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044AB30-F046-4486-8CC0-B001EB70FEE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159000" y="3514480"/>
                <a:ext cx="1742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32B5A03-9A86-453D-85E1-7AD1C6A28240}"/>
                  </a:ext>
                </a:extLst>
              </p14:cNvPr>
              <p14:cNvContentPartPr/>
              <p14:nvPr/>
            </p14:nvContentPartPr>
            <p14:xfrm>
              <a:off x="6217680" y="3626440"/>
              <a:ext cx="90720" cy="1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32B5A03-9A86-453D-85E1-7AD1C6A2824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199680" y="3608800"/>
                <a:ext cx="126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65EC76A-8FB7-4148-B59D-766579C725B9}"/>
                  </a:ext>
                </a:extLst>
              </p14:cNvPr>
              <p14:cNvContentPartPr/>
              <p14:nvPr/>
            </p14:nvContentPartPr>
            <p14:xfrm>
              <a:off x="5902680" y="3446080"/>
              <a:ext cx="173880" cy="281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65EC76A-8FB7-4148-B59D-766579C725B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885040" y="3428103"/>
                <a:ext cx="209520" cy="317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3DEABEB-58BE-4ED3-B14A-3B1270FD7807}"/>
                  </a:ext>
                </a:extLst>
              </p14:cNvPr>
              <p14:cNvContentPartPr/>
              <p14:nvPr/>
            </p14:nvContentPartPr>
            <p14:xfrm>
              <a:off x="7172400" y="3500800"/>
              <a:ext cx="144000" cy="300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3DEABEB-58BE-4ED3-B14A-3B1270FD780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154400" y="3482800"/>
                <a:ext cx="17964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9C87988-59E0-4646-B862-569EBBC4D815}"/>
                  </a:ext>
                </a:extLst>
              </p14:cNvPr>
              <p14:cNvContentPartPr/>
              <p14:nvPr/>
            </p14:nvContentPartPr>
            <p14:xfrm>
              <a:off x="6495960" y="3452920"/>
              <a:ext cx="579600" cy="268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9C87988-59E0-4646-B862-569EBBC4D81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477960" y="3434944"/>
                <a:ext cx="615240" cy="304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8C47EB8-669C-4C9F-8449-5057D4F0F7BC}"/>
                  </a:ext>
                </a:extLst>
              </p14:cNvPr>
              <p14:cNvContentPartPr/>
              <p14:nvPr/>
            </p14:nvContentPartPr>
            <p14:xfrm>
              <a:off x="7762080" y="3454000"/>
              <a:ext cx="324720" cy="253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8C47EB8-669C-4C9F-8449-5057D4F0F7B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744080" y="3436360"/>
                <a:ext cx="360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BCDADF3-F9E7-4DEF-BDD9-0876283D06E5}"/>
                  </a:ext>
                </a:extLst>
              </p14:cNvPr>
              <p14:cNvContentPartPr/>
              <p14:nvPr/>
            </p14:nvContentPartPr>
            <p14:xfrm>
              <a:off x="1909920" y="3992200"/>
              <a:ext cx="173880" cy="10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BCDADF3-F9E7-4DEF-BDD9-0876283D06E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891920" y="397456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181C130-7C96-4601-A594-84BB0C3D1FE1}"/>
                  </a:ext>
                </a:extLst>
              </p14:cNvPr>
              <p14:cNvContentPartPr/>
              <p14:nvPr/>
            </p14:nvContentPartPr>
            <p14:xfrm>
              <a:off x="1879320" y="4103800"/>
              <a:ext cx="223200" cy="10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181C130-7C96-4601-A594-84BB0C3D1FE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861320" y="4086160"/>
                <a:ext cx="258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E4AE32C-B43B-48AB-BB31-18C457F42000}"/>
                  </a:ext>
                </a:extLst>
              </p14:cNvPr>
              <p14:cNvContentPartPr/>
              <p14:nvPr/>
            </p14:nvContentPartPr>
            <p14:xfrm>
              <a:off x="1325640" y="3890680"/>
              <a:ext cx="329760" cy="286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E4AE32C-B43B-48AB-BB31-18C457F4200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308000" y="3873040"/>
                <a:ext cx="36540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6AA8FEC-0296-4624-BB08-EBB3B867F6C5}"/>
                  </a:ext>
                </a:extLst>
              </p14:cNvPr>
              <p14:cNvContentPartPr/>
              <p14:nvPr/>
            </p14:nvContentPartPr>
            <p14:xfrm>
              <a:off x="6014280" y="3687640"/>
              <a:ext cx="10440" cy="590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6AA8FEC-0296-4624-BB08-EBB3B867F6C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996640" y="3670000"/>
                <a:ext cx="460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D9171E4-7C01-4A2D-B3E0-C676D3E191B2}"/>
                  </a:ext>
                </a:extLst>
              </p14:cNvPr>
              <p14:cNvContentPartPr/>
              <p14:nvPr/>
            </p14:nvContentPartPr>
            <p14:xfrm>
              <a:off x="2366760" y="4175440"/>
              <a:ext cx="345960" cy="169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D9171E4-7C01-4A2D-B3E0-C676D3E191B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349120" y="4157440"/>
                <a:ext cx="38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E78D95E-D1B2-4DF7-99D3-E38565FFCC71}"/>
                  </a:ext>
                </a:extLst>
              </p14:cNvPr>
              <p14:cNvContentPartPr/>
              <p14:nvPr/>
            </p14:nvContentPartPr>
            <p14:xfrm>
              <a:off x="2366760" y="4262920"/>
              <a:ext cx="524520" cy="320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E78D95E-D1B2-4DF7-99D3-E38565FFCC7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349120" y="4245280"/>
                <a:ext cx="56016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2F48183-6434-4AEA-A2DF-DC9D6CDC1F93}"/>
                  </a:ext>
                </a:extLst>
              </p14:cNvPr>
              <p14:cNvContentPartPr/>
              <p14:nvPr/>
            </p14:nvContentPartPr>
            <p14:xfrm>
              <a:off x="2458200" y="3874120"/>
              <a:ext cx="183600" cy="251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2F48183-6434-4AEA-A2DF-DC9D6CDC1F9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40560" y="3856480"/>
                <a:ext cx="2192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4BA6B3-03F9-417B-AD27-195643B9C55A}"/>
                  </a:ext>
                </a:extLst>
              </p14:cNvPr>
              <p14:cNvContentPartPr/>
              <p14:nvPr/>
            </p14:nvContentPartPr>
            <p14:xfrm>
              <a:off x="3228960" y="4125040"/>
              <a:ext cx="259560" cy="30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4BA6B3-03F9-417B-AD27-195643B9C55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211320" y="4107040"/>
                <a:ext cx="2952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6D204D-0A70-4357-9A7A-3DEF846658A3}"/>
                  </a:ext>
                </a:extLst>
              </p14:cNvPr>
              <p14:cNvContentPartPr/>
              <p14:nvPr/>
            </p14:nvContentPartPr>
            <p14:xfrm>
              <a:off x="3261000" y="4242400"/>
              <a:ext cx="269280" cy="25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6D204D-0A70-4357-9A7A-3DEF846658A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243360" y="4224400"/>
                <a:ext cx="3049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AEDE86F-A487-4976-A6C1-D7B6230C7941}"/>
                  </a:ext>
                </a:extLst>
              </p14:cNvPr>
              <p14:cNvContentPartPr/>
              <p14:nvPr/>
            </p14:nvContentPartPr>
            <p14:xfrm>
              <a:off x="3951840" y="3906880"/>
              <a:ext cx="741960" cy="5634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AEDE86F-A487-4976-A6C1-D7B6230C794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934200" y="3889240"/>
                <a:ext cx="777600" cy="59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32893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C2426-5369-477E-BB4B-26106E30D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5" t="13832" r="17501" b="81111"/>
          <a:stretch/>
        </p:blipFill>
        <p:spPr>
          <a:xfrm>
            <a:off x="304800" y="177164"/>
            <a:ext cx="8686800" cy="1258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14:cNvPr>
              <p14:cNvContentPartPr/>
              <p14:nvPr/>
            </p14:nvContentPartPr>
            <p14:xfrm>
              <a:off x="4052640" y="1866760"/>
              <a:ext cx="2064240" cy="132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4640" y="1849120"/>
                <a:ext cx="2099880" cy="13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14:cNvPr>
              <p14:cNvContentPartPr/>
              <p14:nvPr/>
            </p14:nvContentPartPr>
            <p14:xfrm>
              <a:off x="3545400" y="2470120"/>
              <a:ext cx="190440" cy="40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7400" y="2452120"/>
                <a:ext cx="2260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14:cNvPr>
              <p14:cNvContentPartPr/>
              <p14:nvPr/>
            </p14:nvContentPartPr>
            <p14:xfrm>
              <a:off x="2521560" y="1371400"/>
              <a:ext cx="17388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03920" y="1353400"/>
                <a:ext cx="209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14:cNvPr>
              <p14:cNvContentPartPr/>
              <p14:nvPr/>
            </p14:nvContentPartPr>
            <p14:xfrm>
              <a:off x="1473960" y="1359160"/>
              <a:ext cx="937800" cy="260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55967" y="1341520"/>
                <a:ext cx="973426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14:cNvPr>
              <p14:cNvContentPartPr/>
              <p14:nvPr/>
            </p14:nvContentPartPr>
            <p14:xfrm>
              <a:off x="396840" y="1378960"/>
              <a:ext cx="824400" cy="324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840" y="1360960"/>
                <a:ext cx="8600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14:cNvPr>
              <p14:cNvContentPartPr/>
              <p14:nvPr/>
            </p14:nvContentPartPr>
            <p14:xfrm>
              <a:off x="2901000" y="1350880"/>
              <a:ext cx="35280" cy="35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83360" y="1333240"/>
                <a:ext cx="709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14:cNvPr>
              <p14:cNvContentPartPr/>
              <p14:nvPr/>
            </p14:nvContentPartPr>
            <p14:xfrm>
              <a:off x="2923320" y="1503520"/>
              <a:ext cx="12600" cy="22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05320" y="148552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14:cNvPr>
              <p14:cNvContentPartPr/>
              <p14:nvPr/>
            </p14:nvContentPartPr>
            <p14:xfrm>
              <a:off x="3576000" y="1422160"/>
              <a:ext cx="147960" cy="4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58360" y="1404160"/>
                <a:ext cx="183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14:cNvPr>
              <p14:cNvContentPartPr/>
              <p14:nvPr/>
            </p14:nvContentPartPr>
            <p14:xfrm>
              <a:off x="3606240" y="1508200"/>
              <a:ext cx="132840" cy="7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88600" y="1490200"/>
                <a:ext cx="1684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14:cNvPr>
              <p14:cNvContentPartPr/>
              <p14:nvPr/>
            </p14:nvContentPartPr>
            <p14:xfrm>
              <a:off x="4697040" y="1229560"/>
              <a:ext cx="308160" cy="244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79400" y="1211560"/>
                <a:ext cx="3438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14:cNvPr>
              <p14:cNvContentPartPr/>
              <p14:nvPr/>
            </p14:nvContentPartPr>
            <p14:xfrm>
              <a:off x="3935640" y="1299760"/>
              <a:ext cx="677520" cy="243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18000" y="1281760"/>
                <a:ext cx="7131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14:cNvPr>
              <p14:cNvContentPartPr/>
              <p14:nvPr/>
            </p14:nvContentPartPr>
            <p14:xfrm>
              <a:off x="3240840" y="1284280"/>
              <a:ext cx="183240" cy="312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22840" y="1266280"/>
                <a:ext cx="218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14:cNvPr>
              <p14:cNvContentPartPr/>
              <p14:nvPr/>
            </p14:nvContentPartPr>
            <p14:xfrm>
              <a:off x="5460960" y="1198600"/>
              <a:ext cx="147240" cy="4017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42960" y="1180600"/>
                <a:ext cx="18288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14:cNvPr>
              <p14:cNvContentPartPr/>
              <p14:nvPr/>
            </p14:nvContentPartPr>
            <p14:xfrm>
              <a:off x="3687960" y="2746240"/>
              <a:ext cx="75960" cy="16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69960" y="2728600"/>
                <a:ext cx="11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14:cNvPr>
              <p14:cNvContentPartPr/>
              <p14:nvPr/>
            </p14:nvContentPartPr>
            <p14:xfrm>
              <a:off x="3677520" y="2824000"/>
              <a:ext cx="5904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59520" y="2806360"/>
                <a:ext cx="94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14:cNvPr>
              <p14:cNvContentPartPr/>
              <p14:nvPr/>
            </p14:nvContentPartPr>
            <p14:xfrm>
              <a:off x="5861640" y="1279960"/>
              <a:ext cx="243000" cy="260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44026" y="1262320"/>
                <a:ext cx="278587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14:cNvPr>
              <p14:cNvContentPartPr/>
              <p14:nvPr/>
            </p14:nvContentPartPr>
            <p14:xfrm>
              <a:off x="6268440" y="1330720"/>
              <a:ext cx="153720" cy="31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50440" y="1312720"/>
                <a:ext cx="189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14:cNvPr>
              <p14:cNvContentPartPr/>
              <p14:nvPr/>
            </p14:nvContentPartPr>
            <p14:xfrm>
              <a:off x="6309120" y="1422160"/>
              <a:ext cx="12240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91120" y="1404160"/>
                <a:ext cx="158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14:cNvPr>
              <p14:cNvContentPartPr/>
              <p14:nvPr/>
            </p14:nvContentPartPr>
            <p14:xfrm>
              <a:off x="7002840" y="1199680"/>
              <a:ext cx="270000" cy="262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85176" y="1181680"/>
                <a:ext cx="305688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14:cNvPr>
              <p14:cNvContentPartPr/>
              <p14:nvPr/>
            </p14:nvContentPartPr>
            <p14:xfrm>
              <a:off x="6587040" y="1270600"/>
              <a:ext cx="331920" cy="2401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69060" y="1252960"/>
                <a:ext cx="367521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14:cNvPr>
              <p14:cNvContentPartPr/>
              <p14:nvPr/>
            </p14:nvContentPartPr>
            <p14:xfrm>
              <a:off x="1059240" y="1889440"/>
              <a:ext cx="139680" cy="196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41600" y="1871440"/>
                <a:ext cx="1753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14:cNvPr>
              <p14:cNvContentPartPr/>
              <p14:nvPr/>
            </p14:nvContentPartPr>
            <p14:xfrm>
              <a:off x="1680600" y="1859200"/>
              <a:ext cx="169920" cy="222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662600" y="1841200"/>
                <a:ext cx="2055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14:cNvPr>
              <p14:cNvContentPartPr/>
              <p14:nvPr/>
            </p14:nvContentPartPr>
            <p14:xfrm>
              <a:off x="1279560" y="1868920"/>
              <a:ext cx="296640" cy="227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61920" y="1851280"/>
                <a:ext cx="3322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14:cNvPr>
              <p14:cNvContentPartPr/>
              <p14:nvPr/>
            </p14:nvContentPartPr>
            <p14:xfrm>
              <a:off x="415560" y="1828240"/>
              <a:ext cx="561960" cy="332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7909" y="1810600"/>
                <a:ext cx="597623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14:cNvPr>
              <p14:cNvContentPartPr/>
              <p14:nvPr/>
            </p14:nvContentPartPr>
            <p14:xfrm>
              <a:off x="1990920" y="1871080"/>
              <a:ext cx="5400" cy="1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72920" y="1853440"/>
                <a:ext cx="41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14:cNvPr>
              <p14:cNvContentPartPr/>
              <p14:nvPr/>
            </p14:nvContentPartPr>
            <p14:xfrm>
              <a:off x="1994880" y="2011120"/>
              <a:ext cx="12240" cy="23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76880" y="1993120"/>
                <a:ext cx="47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14:cNvPr>
              <p14:cNvContentPartPr/>
              <p14:nvPr/>
            </p14:nvContentPartPr>
            <p14:xfrm>
              <a:off x="2509320" y="1881160"/>
              <a:ext cx="127080" cy="19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91320" y="1863160"/>
                <a:ext cx="1627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14:cNvPr>
              <p14:cNvContentPartPr/>
              <p14:nvPr/>
            </p14:nvContentPartPr>
            <p14:xfrm>
              <a:off x="2549640" y="1960360"/>
              <a:ext cx="111600" cy="5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531640" y="1942720"/>
                <a:ext cx="1472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14:cNvPr>
              <p14:cNvContentPartPr/>
              <p14:nvPr/>
            </p14:nvContentPartPr>
            <p14:xfrm>
              <a:off x="2193960" y="1796560"/>
              <a:ext cx="190440" cy="29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176320" y="1778560"/>
                <a:ext cx="2260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14:cNvPr>
              <p14:cNvContentPartPr/>
              <p14:nvPr/>
            </p14:nvContentPartPr>
            <p14:xfrm>
              <a:off x="2855640" y="1767400"/>
              <a:ext cx="118800" cy="231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38000" y="1749760"/>
                <a:ext cx="1544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14:cNvPr>
              <p14:cNvContentPartPr/>
              <p14:nvPr/>
            </p14:nvContentPartPr>
            <p14:xfrm>
              <a:off x="3065880" y="1754080"/>
              <a:ext cx="652680" cy="210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47880" y="1736440"/>
                <a:ext cx="6883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14:cNvPr>
              <p14:cNvContentPartPr/>
              <p14:nvPr/>
            </p14:nvContentPartPr>
            <p14:xfrm>
              <a:off x="4195920" y="1299760"/>
              <a:ext cx="143640" cy="224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177920" y="1282120"/>
                <a:ext cx="1792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14:cNvPr>
              <p14:cNvContentPartPr/>
              <p14:nvPr/>
            </p14:nvContentPartPr>
            <p14:xfrm>
              <a:off x="1316280" y="2113000"/>
              <a:ext cx="163080" cy="477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298280" y="2095000"/>
                <a:ext cx="1987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14:cNvPr>
              <p14:cNvContentPartPr/>
              <p14:nvPr/>
            </p14:nvContentPartPr>
            <p14:xfrm>
              <a:off x="2204400" y="2276080"/>
              <a:ext cx="141480" cy="9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186400" y="225844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14:cNvPr>
              <p14:cNvContentPartPr/>
              <p14:nvPr/>
            </p14:nvContentPartPr>
            <p14:xfrm>
              <a:off x="2234640" y="2357440"/>
              <a:ext cx="143280" cy="12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17000" y="2339800"/>
                <a:ext cx="178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14:cNvPr>
              <p14:cNvContentPartPr/>
              <p14:nvPr/>
            </p14:nvContentPartPr>
            <p14:xfrm>
              <a:off x="1787880" y="2194000"/>
              <a:ext cx="230400" cy="341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69880" y="2176000"/>
                <a:ext cx="2660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14:cNvPr>
              <p14:cNvContentPartPr/>
              <p14:nvPr/>
            </p14:nvContentPartPr>
            <p14:xfrm>
              <a:off x="2575200" y="2111200"/>
              <a:ext cx="532800" cy="353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557548" y="2093560"/>
                <a:ext cx="568464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14:cNvPr>
              <p14:cNvContentPartPr/>
              <p14:nvPr/>
            </p14:nvContentPartPr>
            <p14:xfrm>
              <a:off x="7030560" y="1950280"/>
              <a:ext cx="118440" cy="145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12560" y="1932640"/>
                <a:ext cx="154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14:cNvPr>
              <p14:cNvContentPartPr/>
              <p14:nvPr/>
            </p14:nvContentPartPr>
            <p14:xfrm>
              <a:off x="6348360" y="1645360"/>
              <a:ext cx="563400" cy="42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30720" y="1627720"/>
                <a:ext cx="5990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14:cNvPr>
              <p14:cNvContentPartPr/>
              <p14:nvPr/>
            </p14:nvContentPartPr>
            <p14:xfrm>
              <a:off x="6320280" y="2370040"/>
              <a:ext cx="182160" cy="25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02280" y="2352400"/>
                <a:ext cx="2178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14:cNvPr>
              <p14:cNvContentPartPr/>
              <p14:nvPr/>
            </p14:nvContentPartPr>
            <p14:xfrm>
              <a:off x="7030560" y="2427640"/>
              <a:ext cx="1324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12560" y="2410000"/>
                <a:ext cx="16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14:cNvPr>
              <p14:cNvContentPartPr/>
              <p14:nvPr/>
            </p14:nvContentPartPr>
            <p14:xfrm>
              <a:off x="7020120" y="2508640"/>
              <a:ext cx="163440" cy="10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002480" y="2491000"/>
                <a:ext cx="199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14:cNvPr>
              <p14:cNvContentPartPr/>
              <p14:nvPr/>
            </p14:nvContentPartPr>
            <p14:xfrm>
              <a:off x="6629520" y="2367160"/>
              <a:ext cx="239400" cy="376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611853" y="2349143"/>
                <a:ext cx="275094" cy="412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14:cNvPr>
              <p14:cNvContentPartPr/>
              <p14:nvPr/>
            </p14:nvContentPartPr>
            <p14:xfrm>
              <a:off x="7304520" y="2349520"/>
              <a:ext cx="468360" cy="211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286880" y="2331520"/>
                <a:ext cx="5040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14:cNvPr>
              <p14:cNvContentPartPr/>
              <p14:nvPr/>
            </p14:nvContentPartPr>
            <p14:xfrm>
              <a:off x="6794040" y="2874400"/>
              <a:ext cx="124956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776400" y="2856400"/>
                <a:ext cx="12852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14:cNvPr>
              <p14:cNvContentPartPr/>
              <p14:nvPr/>
            </p14:nvContentPartPr>
            <p14:xfrm>
              <a:off x="6115800" y="2885200"/>
              <a:ext cx="304560" cy="24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098160" y="2867200"/>
                <a:ext cx="3402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B60FED2-2D9B-49F4-A641-DAC0F54CCDE5}"/>
                  </a:ext>
                </a:extLst>
              </p14:cNvPr>
              <p14:cNvContentPartPr/>
              <p14:nvPr/>
            </p14:nvContentPartPr>
            <p14:xfrm>
              <a:off x="2650080" y="3454000"/>
              <a:ext cx="32040" cy="173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B60FED2-2D9B-49F4-A641-DAC0F54CCDE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632440" y="3436360"/>
                <a:ext cx="676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26DE0EF-0964-452D-BC4B-FC649C98DE29}"/>
                  </a:ext>
                </a:extLst>
              </p14:cNvPr>
              <p14:cNvContentPartPr/>
              <p14:nvPr/>
            </p14:nvContentPartPr>
            <p14:xfrm>
              <a:off x="2784000" y="3474520"/>
              <a:ext cx="130680" cy="143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26DE0EF-0964-452D-BC4B-FC649C98DE2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66360" y="3456880"/>
                <a:ext cx="1663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88941D4-F11A-4C6C-ADC4-88C7FC886BB3}"/>
                  </a:ext>
                </a:extLst>
              </p14:cNvPr>
              <p14:cNvContentPartPr/>
              <p14:nvPr/>
            </p14:nvContentPartPr>
            <p14:xfrm>
              <a:off x="2397720" y="3454000"/>
              <a:ext cx="132480" cy="194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88941D4-F11A-4C6C-ADC4-88C7FC886BB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379720" y="3436360"/>
                <a:ext cx="1681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23787FA-4A31-409D-A866-D7FA5D5DA9AD}"/>
                  </a:ext>
                </a:extLst>
              </p14:cNvPr>
              <p14:cNvContentPartPr/>
              <p14:nvPr/>
            </p14:nvContentPartPr>
            <p14:xfrm>
              <a:off x="1689960" y="3443920"/>
              <a:ext cx="605160" cy="2120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23787FA-4A31-409D-A866-D7FA5D5DA9A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672320" y="3425920"/>
                <a:ext cx="6408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17F6003-6DFA-4A68-893E-32D901A873BF}"/>
                  </a:ext>
                </a:extLst>
              </p14:cNvPr>
              <p14:cNvContentPartPr/>
              <p14:nvPr/>
            </p14:nvContentPartPr>
            <p14:xfrm>
              <a:off x="615720" y="3405400"/>
              <a:ext cx="87804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17F6003-6DFA-4A68-893E-32D901A873B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98073" y="3387760"/>
                <a:ext cx="913695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C90F16F-9DC5-4629-86D1-CDCF67B84BD8}"/>
                  </a:ext>
                </a:extLst>
              </p14:cNvPr>
              <p14:cNvContentPartPr/>
              <p14:nvPr/>
            </p14:nvContentPartPr>
            <p14:xfrm>
              <a:off x="3112680" y="3490360"/>
              <a:ext cx="6480" cy="43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C90F16F-9DC5-4629-86D1-CDCF67B84BD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094680" y="3472720"/>
                <a:ext cx="421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C3A2E3A-C5A3-4DB5-8990-3939D20E8050}"/>
                  </a:ext>
                </a:extLst>
              </p14:cNvPr>
              <p14:cNvContentPartPr/>
              <p14:nvPr/>
            </p14:nvContentPartPr>
            <p14:xfrm>
              <a:off x="3108000" y="3565960"/>
              <a:ext cx="21960" cy="39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C3A2E3A-C5A3-4DB5-8990-3939D20E805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090360" y="3547960"/>
                <a:ext cx="576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A86C60-9093-4818-930B-9A59D71FE94C}"/>
                  </a:ext>
                </a:extLst>
              </p14:cNvPr>
              <p14:cNvContentPartPr/>
              <p14:nvPr/>
            </p14:nvContentPartPr>
            <p14:xfrm>
              <a:off x="3454320" y="3423400"/>
              <a:ext cx="294840" cy="252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A86C60-9093-4818-930B-9A59D71FE94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436320" y="3405760"/>
                <a:ext cx="3304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C2256A6-E599-4689-8308-18997BFBA0AF}"/>
                  </a:ext>
                </a:extLst>
              </p14:cNvPr>
              <p14:cNvContentPartPr/>
              <p14:nvPr/>
            </p14:nvContentPartPr>
            <p14:xfrm>
              <a:off x="3859680" y="3432760"/>
              <a:ext cx="243360" cy="284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C2256A6-E599-4689-8308-18997BFBA0A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842040" y="3415120"/>
                <a:ext cx="2790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45BAC3C-6565-4CBB-BDBC-4210F17479B7}"/>
                  </a:ext>
                </a:extLst>
              </p14:cNvPr>
              <p14:cNvContentPartPr/>
              <p14:nvPr/>
            </p14:nvContentPartPr>
            <p14:xfrm>
              <a:off x="4297080" y="3439240"/>
              <a:ext cx="655920" cy="241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45BAC3C-6565-4CBB-BDBC-4210F17479B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279440" y="3421574"/>
                <a:ext cx="691560" cy="277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5059BFA-159C-4841-B3F3-BD42E5A2B3BD}"/>
                  </a:ext>
                </a:extLst>
              </p14:cNvPr>
              <p14:cNvContentPartPr/>
              <p14:nvPr/>
            </p14:nvContentPartPr>
            <p14:xfrm>
              <a:off x="5242080" y="3454000"/>
              <a:ext cx="291600" cy="248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5059BFA-159C-4841-B3F3-BD42E5A2B3B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224440" y="3436360"/>
                <a:ext cx="3272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044AB30-F046-4486-8CC0-B001EB70FEE3}"/>
                  </a:ext>
                </a:extLst>
              </p14:cNvPr>
              <p14:cNvContentPartPr/>
              <p14:nvPr/>
            </p14:nvContentPartPr>
            <p14:xfrm>
              <a:off x="6177000" y="3532120"/>
              <a:ext cx="138600" cy="23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044AB30-F046-4486-8CC0-B001EB70FEE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159000" y="3514480"/>
                <a:ext cx="1742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32B5A03-9A86-453D-85E1-7AD1C6A28240}"/>
                  </a:ext>
                </a:extLst>
              </p14:cNvPr>
              <p14:cNvContentPartPr/>
              <p14:nvPr/>
            </p14:nvContentPartPr>
            <p14:xfrm>
              <a:off x="6217680" y="3626440"/>
              <a:ext cx="90720" cy="1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32B5A03-9A86-453D-85E1-7AD1C6A2824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199680" y="3608800"/>
                <a:ext cx="126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65EC76A-8FB7-4148-B59D-766579C725B9}"/>
                  </a:ext>
                </a:extLst>
              </p14:cNvPr>
              <p14:cNvContentPartPr/>
              <p14:nvPr/>
            </p14:nvContentPartPr>
            <p14:xfrm>
              <a:off x="5902680" y="3446080"/>
              <a:ext cx="173880" cy="281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65EC76A-8FB7-4148-B59D-766579C725B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885040" y="3428103"/>
                <a:ext cx="209520" cy="317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3DEABEB-58BE-4ED3-B14A-3B1270FD7807}"/>
                  </a:ext>
                </a:extLst>
              </p14:cNvPr>
              <p14:cNvContentPartPr/>
              <p14:nvPr/>
            </p14:nvContentPartPr>
            <p14:xfrm>
              <a:off x="7172400" y="3500800"/>
              <a:ext cx="144000" cy="300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3DEABEB-58BE-4ED3-B14A-3B1270FD780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154400" y="3482800"/>
                <a:ext cx="17964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9C87988-59E0-4646-B862-569EBBC4D815}"/>
                  </a:ext>
                </a:extLst>
              </p14:cNvPr>
              <p14:cNvContentPartPr/>
              <p14:nvPr/>
            </p14:nvContentPartPr>
            <p14:xfrm>
              <a:off x="6495960" y="3452920"/>
              <a:ext cx="579600" cy="268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9C87988-59E0-4646-B862-569EBBC4D81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477960" y="3434944"/>
                <a:ext cx="615240" cy="304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8C47EB8-669C-4C9F-8449-5057D4F0F7BC}"/>
                  </a:ext>
                </a:extLst>
              </p14:cNvPr>
              <p14:cNvContentPartPr/>
              <p14:nvPr/>
            </p14:nvContentPartPr>
            <p14:xfrm>
              <a:off x="7762080" y="3454000"/>
              <a:ext cx="324720" cy="253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8C47EB8-669C-4C9F-8449-5057D4F0F7B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744080" y="3436360"/>
                <a:ext cx="360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BCDADF3-F9E7-4DEF-BDD9-0876283D06E5}"/>
                  </a:ext>
                </a:extLst>
              </p14:cNvPr>
              <p14:cNvContentPartPr/>
              <p14:nvPr/>
            </p14:nvContentPartPr>
            <p14:xfrm>
              <a:off x="1909920" y="3992200"/>
              <a:ext cx="173880" cy="10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BCDADF3-F9E7-4DEF-BDD9-0876283D06E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891920" y="397456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181C130-7C96-4601-A594-84BB0C3D1FE1}"/>
                  </a:ext>
                </a:extLst>
              </p14:cNvPr>
              <p14:cNvContentPartPr/>
              <p14:nvPr/>
            </p14:nvContentPartPr>
            <p14:xfrm>
              <a:off x="1879320" y="4103800"/>
              <a:ext cx="223200" cy="10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181C130-7C96-4601-A594-84BB0C3D1FE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861320" y="4086160"/>
                <a:ext cx="258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E4AE32C-B43B-48AB-BB31-18C457F42000}"/>
                  </a:ext>
                </a:extLst>
              </p14:cNvPr>
              <p14:cNvContentPartPr/>
              <p14:nvPr/>
            </p14:nvContentPartPr>
            <p14:xfrm>
              <a:off x="1325640" y="3890680"/>
              <a:ext cx="329760" cy="286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E4AE32C-B43B-48AB-BB31-18C457F4200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308000" y="3873040"/>
                <a:ext cx="36540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6AA8FEC-0296-4624-BB08-EBB3B867F6C5}"/>
                  </a:ext>
                </a:extLst>
              </p14:cNvPr>
              <p14:cNvContentPartPr/>
              <p14:nvPr/>
            </p14:nvContentPartPr>
            <p14:xfrm>
              <a:off x="6014280" y="3687640"/>
              <a:ext cx="10440" cy="590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6AA8FEC-0296-4624-BB08-EBB3B867F6C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996640" y="3670000"/>
                <a:ext cx="460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D9171E4-7C01-4A2D-B3E0-C676D3E191B2}"/>
                  </a:ext>
                </a:extLst>
              </p14:cNvPr>
              <p14:cNvContentPartPr/>
              <p14:nvPr/>
            </p14:nvContentPartPr>
            <p14:xfrm>
              <a:off x="2366760" y="4175440"/>
              <a:ext cx="345960" cy="169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D9171E4-7C01-4A2D-B3E0-C676D3E191B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349120" y="4157440"/>
                <a:ext cx="38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E78D95E-D1B2-4DF7-99D3-E38565FFCC71}"/>
                  </a:ext>
                </a:extLst>
              </p14:cNvPr>
              <p14:cNvContentPartPr/>
              <p14:nvPr/>
            </p14:nvContentPartPr>
            <p14:xfrm>
              <a:off x="2366760" y="4262920"/>
              <a:ext cx="524520" cy="320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E78D95E-D1B2-4DF7-99D3-E38565FFCC7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349120" y="4245280"/>
                <a:ext cx="56016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2F48183-6434-4AEA-A2DF-DC9D6CDC1F93}"/>
                  </a:ext>
                </a:extLst>
              </p14:cNvPr>
              <p14:cNvContentPartPr/>
              <p14:nvPr/>
            </p14:nvContentPartPr>
            <p14:xfrm>
              <a:off x="2458200" y="3874120"/>
              <a:ext cx="183600" cy="251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2F48183-6434-4AEA-A2DF-DC9D6CDC1F9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40560" y="3856480"/>
                <a:ext cx="2192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4BA6B3-03F9-417B-AD27-195643B9C55A}"/>
                  </a:ext>
                </a:extLst>
              </p14:cNvPr>
              <p14:cNvContentPartPr/>
              <p14:nvPr/>
            </p14:nvContentPartPr>
            <p14:xfrm>
              <a:off x="3228960" y="4125040"/>
              <a:ext cx="259560" cy="30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4BA6B3-03F9-417B-AD27-195643B9C55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211320" y="4107040"/>
                <a:ext cx="2952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6D204D-0A70-4357-9A7A-3DEF846658A3}"/>
                  </a:ext>
                </a:extLst>
              </p14:cNvPr>
              <p14:cNvContentPartPr/>
              <p14:nvPr/>
            </p14:nvContentPartPr>
            <p14:xfrm>
              <a:off x="3261000" y="4242400"/>
              <a:ext cx="269280" cy="25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6D204D-0A70-4357-9A7A-3DEF846658A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243360" y="4224400"/>
                <a:ext cx="3049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AEDE86F-A487-4976-A6C1-D7B6230C7941}"/>
                  </a:ext>
                </a:extLst>
              </p14:cNvPr>
              <p14:cNvContentPartPr/>
              <p14:nvPr/>
            </p14:nvContentPartPr>
            <p14:xfrm>
              <a:off x="3951840" y="3906880"/>
              <a:ext cx="741960" cy="5634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AEDE86F-A487-4976-A6C1-D7B6230C794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934200" y="3889240"/>
                <a:ext cx="777600" cy="5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00624A1-407A-4E4F-A115-CDFFBFEB378C}"/>
                  </a:ext>
                </a:extLst>
              </p14:cNvPr>
              <p14:cNvContentPartPr/>
              <p14:nvPr/>
            </p14:nvContentPartPr>
            <p14:xfrm>
              <a:off x="4998360" y="4113880"/>
              <a:ext cx="18216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00624A1-407A-4E4F-A115-CDFFBFEB378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980720" y="40958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21A940C-DC46-488A-951B-5941531BDDE6}"/>
                  </a:ext>
                </a:extLst>
              </p14:cNvPr>
              <p14:cNvContentPartPr/>
              <p14:nvPr/>
            </p14:nvContentPartPr>
            <p14:xfrm>
              <a:off x="5028600" y="4195240"/>
              <a:ext cx="172440" cy="20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21A940C-DC46-488A-951B-5941531BDDE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010960" y="4177240"/>
                <a:ext cx="2080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320FDD9-5774-4837-9203-E477DB250894}"/>
                  </a:ext>
                </a:extLst>
              </p14:cNvPr>
              <p14:cNvContentPartPr/>
              <p14:nvPr/>
            </p14:nvContentPartPr>
            <p14:xfrm>
              <a:off x="5424240" y="4053400"/>
              <a:ext cx="257040" cy="223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320FDD9-5774-4837-9203-E477DB25089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406600" y="4035760"/>
                <a:ext cx="2926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A7B4B71-5B48-4CC9-B553-38A19E698740}"/>
                  </a:ext>
                </a:extLst>
              </p14:cNvPr>
              <p14:cNvContentPartPr/>
              <p14:nvPr/>
            </p14:nvContentPartPr>
            <p14:xfrm>
              <a:off x="5739960" y="4213240"/>
              <a:ext cx="30600" cy="15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A7B4B71-5B48-4CC9-B553-38A19E69874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721960" y="4195240"/>
                <a:ext cx="662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C67E5D1-07F9-4311-A615-54D202DB91AE}"/>
                  </a:ext>
                </a:extLst>
              </p14:cNvPr>
              <p14:cNvContentPartPr/>
              <p14:nvPr/>
            </p14:nvContentPartPr>
            <p14:xfrm>
              <a:off x="5873880" y="3982120"/>
              <a:ext cx="474480" cy="3074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C67E5D1-07F9-4311-A615-54D202DB91A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855880" y="3964480"/>
                <a:ext cx="51012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DA36150-90B2-40C0-9F4E-0CA0809179C9}"/>
                  </a:ext>
                </a:extLst>
              </p14:cNvPr>
              <p14:cNvContentPartPr/>
              <p14:nvPr/>
            </p14:nvContentPartPr>
            <p14:xfrm>
              <a:off x="1136280" y="3641920"/>
              <a:ext cx="5785920" cy="860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DA36150-90B2-40C0-9F4E-0CA0809179C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118640" y="3605920"/>
                <a:ext cx="5821560" cy="93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1861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C2426-5369-477E-BB4B-26106E30D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5" t="13832" r="17501" b="81111"/>
          <a:stretch/>
        </p:blipFill>
        <p:spPr>
          <a:xfrm>
            <a:off x="304800" y="177164"/>
            <a:ext cx="8686800" cy="1258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14:cNvPr>
              <p14:cNvContentPartPr/>
              <p14:nvPr/>
            </p14:nvContentPartPr>
            <p14:xfrm>
              <a:off x="4052640" y="1866760"/>
              <a:ext cx="2064240" cy="132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4640" y="1849120"/>
                <a:ext cx="2099880" cy="13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14:cNvPr>
              <p14:cNvContentPartPr/>
              <p14:nvPr/>
            </p14:nvContentPartPr>
            <p14:xfrm>
              <a:off x="3545400" y="2470120"/>
              <a:ext cx="190440" cy="40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7400" y="2452120"/>
                <a:ext cx="2260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14:cNvPr>
              <p14:cNvContentPartPr/>
              <p14:nvPr/>
            </p14:nvContentPartPr>
            <p14:xfrm>
              <a:off x="2521560" y="1371400"/>
              <a:ext cx="17388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03920" y="1353400"/>
                <a:ext cx="209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14:cNvPr>
              <p14:cNvContentPartPr/>
              <p14:nvPr/>
            </p14:nvContentPartPr>
            <p14:xfrm>
              <a:off x="1473960" y="1359160"/>
              <a:ext cx="937800" cy="260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55967" y="1341520"/>
                <a:ext cx="973426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14:cNvPr>
              <p14:cNvContentPartPr/>
              <p14:nvPr/>
            </p14:nvContentPartPr>
            <p14:xfrm>
              <a:off x="396840" y="1378960"/>
              <a:ext cx="824400" cy="324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840" y="1360960"/>
                <a:ext cx="8600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14:cNvPr>
              <p14:cNvContentPartPr/>
              <p14:nvPr/>
            </p14:nvContentPartPr>
            <p14:xfrm>
              <a:off x="2901000" y="1350880"/>
              <a:ext cx="35280" cy="35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83360" y="1333240"/>
                <a:ext cx="709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14:cNvPr>
              <p14:cNvContentPartPr/>
              <p14:nvPr/>
            </p14:nvContentPartPr>
            <p14:xfrm>
              <a:off x="2923320" y="1503520"/>
              <a:ext cx="12600" cy="22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05320" y="148552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14:cNvPr>
              <p14:cNvContentPartPr/>
              <p14:nvPr/>
            </p14:nvContentPartPr>
            <p14:xfrm>
              <a:off x="3576000" y="1422160"/>
              <a:ext cx="147960" cy="4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58360" y="1404160"/>
                <a:ext cx="183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14:cNvPr>
              <p14:cNvContentPartPr/>
              <p14:nvPr/>
            </p14:nvContentPartPr>
            <p14:xfrm>
              <a:off x="3606240" y="1508200"/>
              <a:ext cx="132840" cy="7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88600" y="1490200"/>
                <a:ext cx="1684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14:cNvPr>
              <p14:cNvContentPartPr/>
              <p14:nvPr/>
            </p14:nvContentPartPr>
            <p14:xfrm>
              <a:off x="4697040" y="1229560"/>
              <a:ext cx="308160" cy="244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79400" y="1211560"/>
                <a:ext cx="3438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14:cNvPr>
              <p14:cNvContentPartPr/>
              <p14:nvPr/>
            </p14:nvContentPartPr>
            <p14:xfrm>
              <a:off x="3935640" y="1299760"/>
              <a:ext cx="677520" cy="243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18000" y="1281760"/>
                <a:ext cx="7131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14:cNvPr>
              <p14:cNvContentPartPr/>
              <p14:nvPr/>
            </p14:nvContentPartPr>
            <p14:xfrm>
              <a:off x="3240840" y="1284280"/>
              <a:ext cx="183240" cy="312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22840" y="1266280"/>
                <a:ext cx="218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14:cNvPr>
              <p14:cNvContentPartPr/>
              <p14:nvPr/>
            </p14:nvContentPartPr>
            <p14:xfrm>
              <a:off x="5460960" y="1198600"/>
              <a:ext cx="147240" cy="4017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42960" y="1180600"/>
                <a:ext cx="18288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14:cNvPr>
              <p14:cNvContentPartPr/>
              <p14:nvPr/>
            </p14:nvContentPartPr>
            <p14:xfrm>
              <a:off x="3687960" y="2746240"/>
              <a:ext cx="75960" cy="16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69960" y="2728600"/>
                <a:ext cx="11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14:cNvPr>
              <p14:cNvContentPartPr/>
              <p14:nvPr/>
            </p14:nvContentPartPr>
            <p14:xfrm>
              <a:off x="3677520" y="2824000"/>
              <a:ext cx="5904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59520" y="2806360"/>
                <a:ext cx="94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14:cNvPr>
              <p14:cNvContentPartPr/>
              <p14:nvPr/>
            </p14:nvContentPartPr>
            <p14:xfrm>
              <a:off x="5861640" y="1279960"/>
              <a:ext cx="243000" cy="260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44026" y="1262320"/>
                <a:ext cx="278587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14:cNvPr>
              <p14:cNvContentPartPr/>
              <p14:nvPr/>
            </p14:nvContentPartPr>
            <p14:xfrm>
              <a:off x="6268440" y="1330720"/>
              <a:ext cx="153720" cy="31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50440" y="1312720"/>
                <a:ext cx="189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14:cNvPr>
              <p14:cNvContentPartPr/>
              <p14:nvPr/>
            </p14:nvContentPartPr>
            <p14:xfrm>
              <a:off x="6309120" y="1422160"/>
              <a:ext cx="12240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91120" y="1404160"/>
                <a:ext cx="158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14:cNvPr>
              <p14:cNvContentPartPr/>
              <p14:nvPr/>
            </p14:nvContentPartPr>
            <p14:xfrm>
              <a:off x="7002840" y="1199680"/>
              <a:ext cx="270000" cy="262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85176" y="1181680"/>
                <a:ext cx="305688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14:cNvPr>
              <p14:cNvContentPartPr/>
              <p14:nvPr/>
            </p14:nvContentPartPr>
            <p14:xfrm>
              <a:off x="6587040" y="1270600"/>
              <a:ext cx="331920" cy="2401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69060" y="1252960"/>
                <a:ext cx="367521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14:cNvPr>
              <p14:cNvContentPartPr/>
              <p14:nvPr/>
            </p14:nvContentPartPr>
            <p14:xfrm>
              <a:off x="1059240" y="1889440"/>
              <a:ext cx="139680" cy="196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41600" y="1871440"/>
                <a:ext cx="1753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14:cNvPr>
              <p14:cNvContentPartPr/>
              <p14:nvPr/>
            </p14:nvContentPartPr>
            <p14:xfrm>
              <a:off x="1680600" y="1859200"/>
              <a:ext cx="169920" cy="222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662600" y="1841200"/>
                <a:ext cx="2055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14:cNvPr>
              <p14:cNvContentPartPr/>
              <p14:nvPr/>
            </p14:nvContentPartPr>
            <p14:xfrm>
              <a:off x="1279560" y="1868920"/>
              <a:ext cx="296640" cy="227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61920" y="1851280"/>
                <a:ext cx="3322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14:cNvPr>
              <p14:cNvContentPartPr/>
              <p14:nvPr/>
            </p14:nvContentPartPr>
            <p14:xfrm>
              <a:off x="415560" y="1828240"/>
              <a:ext cx="561960" cy="332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7909" y="1810600"/>
                <a:ext cx="597623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14:cNvPr>
              <p14:cNvContentPartPr/>
              <p14:nvPr/>
            </p14:nvContentPartPr>
            <p14:xfrm>
              <a:off x="1990920" y="1871080"/>
              <a:ext cx="5400" cy="1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72920" y="1853440"/>
                <a:ext cx="41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14:cNvPr>
              <p14:cNvContentPartPr/>
              <p14:nvPr/>
            </p14:nvContentPartPr>
            <p14:xfrm>
              <a:off x="1994880" y="2011120"/>
              <a:ext cx="12240" cy="23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76880" y="1993120"/>
                <a:ext cx="47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14:cNvPr>
              <p14:cNvContentPartPr/>
              <p14:nvPr/>
            </p14:nvContentPartPr>
            <p14:xfrm>
              <a:off x="2509320" y="1881160"/>
              <a:ext cx="127080" cy="19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91320" y="1863160"/>
                <a:ext cx="1627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14:cNvPr>
              <p14:cNvContentPartPr/>
              <p14:nvPr/>
            </p14:nvContentPartPr>
            <p14:xfrm>
              <a:off x="2549640" y="1960360"/>
              <a:ext cx="111600" cy="5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531640" y="1942720"/>
                <a:ext cx="1472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14:cNvPr>
              <p14:cNvContentPartPr/>
              <p14:nvPr/>
            </p14:nvContentPartPr>
            <p14:xfrm>
              <a:off x="2193960" y="1796560"/>
              <a:ext cx="190440" cy="29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176320" y="1778560"/>
                <a:ext cx="2260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14:cNvPr>
              <p14:cNvContentPartPr/>
              <p14:nvPr/>
            </p14:nvContentPartPr>
            <p14:xfrm>
              <a:off x="2855640" y="1767400"/>
              <a:ext cx="118800" cy="231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38000" y="1749760"/>
                <a:ext cx="1544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14:cNvPr>
              <p14:cNvContentPartPr/>
              <p14:nvPr/>
            </p14:nvContentPartPr>
            <p14:xfrm>
              <a:off x="3065880" y="1754080"/>
              <a:ext cx="652680" cy="210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47880" y="1736440"/>
                <a:ext cx="6883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14:cNvPr>
              <p14:cNvContentPartPr/>
              <p14:nvPr/>
            </p14:nvContentPartPr>
            <p14:xfrm>
              <a:off x="4195920" y="1299760"/>
              <a:ext cx="143640" cy="224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177920" y="1282120"/>
                <a:ext cx="1792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14:cNvPr>
              <p14:cNvContentPartPr/>
              <p14:nvPr/>
            </p14:nvContentPartPr>
            <p14:xfrm>
              <a:off x="1316280" y="2113000"/>
              <a:ext cx="163080" cy="477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298280" y="2095000"/>
                <a:ext cx="1987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14:cNvPr>
              <p14:cNvContentPartPr/>
              <p14:nvPr/>
            </p14:nvContentPartPr>
            <p14:xfrm>
              <a:off x="2204400" y="2276080"/>
              <a:ext cx="141480" cy="9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186400" y="225844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14:cNvPr>
              <p14:cNvContentPartPr/>
              <p14:nvPr/>
            </p14:nvContentPartPr>
            <p14:xfrm>
              <a:off x="2234640" y="2357440"/>
              <a:ext cx="143280" cy="12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17000" y="2339800"/>
                <a:ext cx="178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14:cNvPr>
              <p14:cNvContentPartPr/>
              <p14:nvPr/>
            </p14:nvContentPartPr>
            <p14:xfrm>
              <a:off x="1787880" y="2194000"/>
              <a:ext cx="230400" cy="341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69880" y="2176000"/>
                <a:ext cx="2660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14:cNvPr>
              <p14:cNvContentPartPr/>
              <p14:nvPr/>
            </p14:nvContentPartPr>
            <p14:xfrm>
              <a:off x="2575200" y="2111200"/>
              <a:ext cx="532800" cy="353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557548" y="2093560"/>
                <a:ext cx="568464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14:cNvPr>
              <p14:cNvContentPartPr/>
              <p14:nvPr/>
            </p14:nvContentPartPr>
            <p14:xfrm>
              <a:off x="7030560" y="1950280"/>
              <a:ext cx="118440" cy="145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12560" y="1932640"/>
                <a:ext cx="154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14:cNvPr>
              <p14:cNvContentPartPr/>
              <p14:nvPr/>
            </p14:nvContentPartPr>
            <p14:xfrm>
              <a:off x="6348360" y="1645360"/>
              <a:ext cx="563400" cy="42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30720" y="1627720"/>
                <a:ext cx="5990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14:cNvPr>
              <p14:cNvContentPartPr/>
              <p14:nvPr/>
            </p14:nvContentPartPr>
            <p14:xfrm>
              <a:off x="6320280" y="2370040"/>
              <a:ext cx="182160" cy="25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02280" y="2352400"/>
                <a:ext cx="2178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14:cNvPr>
              <p14:cNvContentPartPr/>
              <p14:nvPr/>
            </p14:nvContentPartPr>
            <p14:xfrm>
              <a:off x="7030560" y="2427640"/>
              <a:ext cx="1324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12560" y="2410000"/>
                <a:ext cx="16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14:cNvPr>
              <p14:cNvContentPartPr/>
              <p14:nvPr/>
            </p14:nvContentPartPr>
            <p14:xfrm>
              <a:off x="7020120" y="2508640"/>
              <a:ext cx="163440" cy="10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002480" y="2491000"/>
                <a:ext cx="199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14:cNvPr>
              <p14:cNvContentPartPr/>
              <p14:nvPr/>
            </p14:nvContentPartPr>
            <p14:xfrm>
              <a:off x="6629520" y="2367160"/>
              <a:ext cx="239400" cy="376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611853" y="2349143"/>
                <a:ext cx="275094" cy="412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14:cNvPr>
              <p14:cNvContentPartPr/>
              <p14:nvPr/>
            </p14:nvContentPartPr>
            <p14:xfrm>
              <a:off x="7304520" y="2349520"/>
              <a:ext cx="468360" cy="211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286880" y="2331520"/>
                <a:ext cx="5040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14:cNvPr>
              <p14:cNvContentPartPr/>
              <p14:nvPr/>
            </p14:nvContentPartPr>
            <p14:xfrm>
              <a:off x="6794040" y="2874400"/>
              <a:ext cx="124956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776400" y="2856400"/>
                <a:ext cx="12852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14:cNvPr>
              <p14:cNvContentPartPr/>
              <p14:nvPr/>
            </p14:nvContentPartPr>
            <p14:xfrm>
              <a:off x="6115800" y="2885200"/>
              <a:ext cx="304560" cy="24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098160" y="2867200"/>
                <a:ext cx="3402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B60FED2-2D9B-49F4-A641-DAC0F54CCDE5}"/>
                  </a:ext>
                </a:extLst>
              </p14:cNvPr>
              <p14:cNvContentPartPr/>
              <p14:nvPr/>
            </p14:nvContentPartPr>
            <p14:xfrm>
              <a:off x="2650080" y="3454000"/>
              <a:ext cx="32040" cy="173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B60FED2-2D9B-49F4-A641-DAC0F54CCDE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632440" y="3436360"/>
                <a:ext cx="676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26DE0EF-0964-452D-BC4B-FC649C98DE29}"/>
                  </a:ext>
                </a:extLst>
              </p14:cNvPr>
              <p14:cNvContentPartPr/>
              <p14:nvPr/>
            </p14:nvContentPartPr>
            <p14:xfrm>
              <a:off x="2784000" y="3474520"/>
              <a:ext cx="130680" cy="143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26DE0EF-0964-452D-BC4B-FC649C98DE2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66360" y="3456880"/>
                <a:ext cx="1663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88941D4-F11A-4C6C-ADC4-88C7FC886BB3}"/>
                  </a:ext>
                </a:extLst>
              </p14:cNvPr>
              <p14:cNvContentPartPr/>
              <p14:nvPr/>
            </p14:nvContentPartPr>
            <p14:xfrm>
              <a:off x="2397720" y="3454000"/>
              <a:ext cx="132480" cy="194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88941D4-F11A-4C6C-ADC4-88C7FC886BB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379720" y="3436360"/>
                <a:ext cx="1681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23787FA-4A31-409D-A866-D7FA5D5DA9AD}"/>
                  </a:ext>
                </a:extLst>
              </p14:cNvPr>
              <p14:cNvContentPartPr/>
              <p14:nvPr/>
            </p14:nvContentPartPr>
            <p14:xfrm>
              <a:off x="1689960" y="3443920"/>
              <a:ext cx="605160" cy="2120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23787FA-4A31-409D-A866-D7FA5D5DA9A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672320" y="3425920"/>
                <a:ext cx="6408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17F6003-6DFA-4A68-893E-32D901A873BF}"/>
                  </a:ext>
                </a:extLst>
              </p14:cNvPr>
              <p14:cNvContentPartPr/>
              <p14:nvPr/>
            </p14:nvContentPartPr>
            <p14:xfrm>
              <a:off x="615720" y="3405400"/>
              <a:ext cx="87804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17F6003-6DFA-4A68-893E-32D901A873B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98073" y="3387760"/>
                <a:ext cx="913695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C90F16F-9DC5-4629-86D1-CDCF67B84BD8}"/>
                  </a:ext>
                </a:extLst>
              </p14:cNvPr>
              <p14:cNvContentPartPr/>
              <p14:nvPr/>
            </p14:nvContentPartPr>
            <p14:xfrm>
              <a:off x="3112680" y="3490360"/>
              <a:ext cx="6480" cy="43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C90F16F-9DC5-4629-86D1-CDCF67B84BD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094680" y="3472720"/>
                <a:ext cx="421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C3A2E3A-C5A3-4DB5-8990-3939D20E8050}"/>
                  </a:ext>
                </a:extLst>
              </p14:cNvPr>
              <p14:cNvContentPartPr/>
              <p14:nvPr/>
            </p14:nvContentPartPr>
            <p14:xfrm>
              <a:off x="3108000" y="3565960"/>
              <a:ext cx="21960" cy="39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C3A2E3A-C5A3-4DB5-8990-3939D20E805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090360" y="3547960"/>
                <a:ext cx="576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A86C60-9093-4818-930B-9A59D71FE94C}"/>
                  </a:ext>
                </a:extLst>
              </p14:cNvPr>
              <p14:cNvContentPartPr/>
              <p14:nvPr/>
            </p14:nvContentPartPr>
            <p14:xfrm>
              <a:off x="3454320" y="3423400"/>
              <a:ext cx="294840" cy="252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A86C60-9093-4818-930B-9A59D71FE94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436320" y="3405760"/>
                <a:ext cx="3304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C2256A6-E599-4689-8308-18997BFBA0AF}"/>
                  </a:ext>
                </a:extLst>
              </p14:cNvPr>
              <p14:cNvContentPartPr/>
              <p14:nvPr/>
            </p14:nvContentPartPr>
            <p14:xfrm>
              <a:off x="3859680" y="3432760"/>
              <a:ext cx="243360" cy="284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C2256A6-E599-4689-8308-18997BFBA0A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842040" y="3415120"/>
                <a:ext cx="2790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45BAC3C-6565-4CBB-BDBC-4210F17479B7}"/>
                  </a:ext>
                </a:extLst>
              </p14:cNvPr>
              <p14:cNvContentPartPr/>
              <p14:nvPr/>
            </p14:nvContentPartPr>
            <p14:xfrm>
              <a:off x="4297080" y="3439240"/>
              <a:ext cx="655920" cy="241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45BAC3C-6565-4CBB-BDBC-4210F17479B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279440" y="3421574"/>
                <a:ext cx="691560" cy="277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5059BFA-159C-4841-B3F3-BD42E5A2B3BD}"/>
                  </a:ext>
                </a:extLst>
              </p14:cNvPr>
              <p14:cNvContentPartPr/>
              <p14:nvPr/>
            </p14:nvContentPartPr>
            <p14:xfrm>
              <a:off x="5242080" y="3454000"/>
              <a:ext cx="291600" cy="248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5059BFA-159C-4841-B3F3-BD42E5A2B3B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224440" y="3436360"/>
                <a:ext cx="3272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044AB30-F046-4486-8CC0-B001EB70FEE3}"/>
                  </a:ext>
                </a:extLst>
              </p14:cNvPr>
              <p14:cNvContentPartPr/>
              <p14:nvPr/>
            </p14:nvContentPartPr>
            <p14:xfrm>
              <a:off x="6177000" y="3532120"/>
              <a:ext cx="138600" cy="23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044AB30-F046-4486-8CC0-B001EB70FEE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159000" y="3514480"/>
                <a:ext cx="1742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32B5A03-9A86-453D-85E1-7AD1C6A28240}"/>
                  </a:ext>
                </a:extLst>
              </p14:cNvPr>
              <p14:cNvContentPartPr/>
              <p14:nvPr/>
            </p14:nvContentPartPr>
            <p14:xfrm>
              <a:off x="6217680" y="3626440"/>
              <a:ext cx="90720" cy="1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32B5A03-9A86-453D-85E1-7AD1C6A2824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199680" y="3608800"/>
                <a:ext cx="126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65EC76A-8FB7-4148-B59D-766579C725B9}"/>
                  </a:ext>
                </a:extLst>
              </p14:cNvPr>
              <p14:cNvContentPartPr/>
              <p14:nvPr/>
            </p14:nvContentPartPr>
            <p14:xfrm>
              <a:off x="5902680" y="3446080"/>
              <a:ext cx="173880" cy="281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65EC76A-8FB7-4148-B59D-766579C725B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885040" y="3428103"/>
                <a:ext cx="209520" cy="317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3DEABEB-58BE-4ED3-B14A-3B1270FD7807}"/>
                  </a:ext>
                </a:extLst>
              </p14:cNvPr>
              <p14:cNvContentPartPr/>
              <p14:nvPr/>
            </p14:nvContentPartPr>
            <p14:xfrm>
              <a:off x="7172400" y="3500800"/>
              <a:ext cx="144000" cy="300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3DEABEB-58BE-4ED3-B14A-3B1270FD780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154400" y="3482800"/>
                <a:ext cx="17964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9C87988-59E0-4646-B862-569EBBC4D815}"/>
                  </a:ext>
                </a:extLst>
              </p14:cNvPr>
              <p14:cNvContentPartPr/>
              <p14:nvPr/>
            </p14:nvContentPartPr>
            <p14:xfrm>
              <a:off x="6495960" y="3452920"/>
              <a:ext cx="579600" cy="268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9C87988-59E0-4646-B862-569EBBC4D81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477960" y="3434944"/>
                <a:ext cx="615240" cy="304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8C47EB8-669C-4C9F-8449-5057D4F0F7BC}"/>
                  </a:ext>
                </a:extLst>
              </p14:cNvPr>
              <p14:cNvContentPartPr/>
              <p14:nvPr/>
            </p14:nvContentPartPr>
            <p14:xfrm>
              <a:off x="7762080" y="3454000"/>
              <a:ext cx="324720" cy="253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8C47EB8-669C-4C9F-8449-5057D4F0F7B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744080" y="3436360"/>
                <a:ext cx="360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BCDADF3-F9E7-4DEF-BDD9-0876283D06E5}"/>
                  </a:ext>
                </a:extLst>
              </p14:cNvPr>
              <p14:cNvContentPartPr/>
              <p14:nvPr/>
            </p14:nvContentPartPr>
            <p14:xfrm>
              <a:off x="1909920" y="3992200"/>
              <a:ext cx="173880" cy="10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BCDADF3-F9E7-4DEF-BDD9-0876283D06E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891920" y="397456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181C130-7C96-4601-A594-84BB0C3D1FE1}"/>
                  </a:ext>
                </a:extLst>
              </p14:cNvPr>
              <p14:cNvContentPartPr/>
              <p14:nvPr/>
            </p14:nvContentPartPr>
            <p14:xfrm>
              <a:off x="1879320" y="4103800"/>
              <a:ext cx="223200" cy="10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181C130-7C96-4601-A594-84BB0C3D1FE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861320" y="4086160"/>
                <a:ext cx="258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E4AE32C-B43B-48AB-BB31-18C457F42000}"/>
                  </a:ext>
                </a:extLst>
              </p14:cNvPr>
              <p14:cNvContentPartPr/>
              <p14:nvPr/>
            </p14:nvContentPartPr>
            <p14:xfrm>
              <a:off x="1325640" y="3890680"/>
              <a:ext cx="329760" cy="286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E4AE32C-B43B-48AB-BB31-18C457F4200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308000" y="3873040"/>
                <a:ext cx="36540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6AA8FEC-0296-4624-BB08-EBB3B867F6C5}"/>
                  </a:ext>
                </a:extLst>
              </p14:cNvPr>
              <p14:cNvContentPartPr/>
              <p14:nvPr/>
            </p14:nvContentPartPr>
            <p14:xfrm>
              <a:off x="6014280" y="3687640"/>
              <a:ext cx="10440" cy="590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6AA8FEC-0296-4624-BB08-EBB3B867F6C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996640" y="3670000"/>
                <a:ext cx="460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D9171E4-7C01-4A2D-B3E0-C676D3E191B2}"/>
                  </a:ext>
                </a:extLst>
              </p14:cNvPr>
              <p14:cNvContentPartPr/>
              <p14:nvPr/>
            </p14:nvContentPartPr>
            <p14:xfrm>
              <a:off x="2366760" y="4175440"/>
              <a:ext cx="345960" cy="169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D9171E4-7C01-4A2D-B3E0-C676D3E191B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349120" y="4157440"/>
                <a:ext cx="38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E78D95E-D1B2-4DF7-99D3-E38565FFCC71}"/>
                  </a:ext>
                </a:extLst>
              </p14:cNvPr>
              <p14:cNvContentPartPr/>
              <p14:nvPr/>
            </p14:nvContentPartPr>
            <p14:xfrm>
              <a:off x="2366760" y="4262920"/>
              <a:ext cx="524520" cy="320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E78D95E-D1B2-4DF7-99D3-E38565FFCC7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349120" y="4245280"/>
                <a:ext cx="56016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2F48183-6434-4AEA-A2DF-DC9D6CDC1F93}"/>
                  </a:ext>
                </a:extLst>
              </p14:cNvPr>
              <p14:cNvContentPartPr/>
              <p14:nvPr/>
            </p14:nvContentPartPr>
            <p14:xfrm>
              <a:off x="2458200" y="3874120"/>
              <a:ext cx="183600" cy="251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2F48183-6434-4AEA-A2DF-DC9D6CDC1F9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40560" y="3856480"/>
                <a:ext cx="2192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4BA6B3-03F9-417B-AD27-195643B9C55A}"/>
                  </a:ext>
                </a:extLst>
              </p14:cNvPr>
              <p14:cNvContentPartPr/>
              <p14:nvPr/>
            </p14:nvContentPartPr>
            <p14:xfrm>
              <a:off x="3228960" y="4125040"/>
              <a:ext cx="259560" cy="30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4BA6B3-03F9-417B-AD27-195643B9C55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211320" y="4107040"/>
                <a:ext cx="2952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6D204D-0A70-4357-9A7A-3DEF846658A3}"/>
                  </a:ext>
                </a:extLst>
              </p14:cNvPr>
              <p14:cNvContentPartPr/>
              <p14:nvPr/>
            </p14:nvContentPartPr>
            <p14:xfrm>
              <a:off x="3261000" y="4242400"/>
              <a:ext cx="269280" cy="25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6D204D-0A70-4357-9A7A-3DEF846658A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243360" y="4224400"/>
                <a:ext cx="3049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AEDE86F-A487-4976-A6C1-D7B6230C7941}"/>
                  </a:ext>
                </a:extLst>
              </p14:cNvPr>
              <p14:cNvContentPartPr/>
              <p14:nvPr/>
            </p14:nvContentPartPr>
            <p14:xfrm>
              <a:off x="3951840" y="3906880"/>
              <a:ext cx="741960" cy="5634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AEDE86F-A487-4976-A6C1-D7B6230C794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934200" y="3889240"/>
                <a:ext cx="777600" cy="5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00624A1-407A-4E4F-A115-CDFFBFEB378C}"/>
                  </a:ext>
                </a:extLst>
              </p14:cNvPr>
              <p14:cNvContentPartPr/>
              <p14:nvPr/>
            </p14:nvContentPartPr>
            <p14:xfrm>
              <a:off x="4998360" y="4113880"/>
              <a:ext cx="18216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00624A1-407A-4E4F-A115-CDFFBFEB378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980720" y="40958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21A940C-DC46-488A-951B-5941531BDDE6}"/>
                  </a:ext>
                </a:extLst>
              </p14:cNvPr>
              <p14:cNvContentPartPr/>
              <p14:nvPr/>
            </p14:nvContentPartPr>
            <p14:xfrm>
              <a:off x="5028600" y="4195240"/>
              <a:ext cx="172440" cy="20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21A940C-DC46-488A-951B-5941531BDDE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010960" y="4177240"/>
                <a:ext cx="2080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320FDD9-5774-4837-9203-E477DB250894}"/>
                  </a:ext>
                </a:extLst>
              </p14:cNvPr>
              <p14:cNvContentPartPr/>
              <p14:nvPr/>
            </p14:nvContentPartPr>
            <p14:xfrm>
              <a:off x="5424240" y="4053400"/>
              <a:ext cx="257040" cy="223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320FDD9-5774-4837-9203-E477DB25089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406600" y="4035760"/>
                <a:ext cx="2926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A7B4B71-5B48-4CC9-B553-38A19E698740}"/>
                  </a:ext>
                </a:extLst>
              </p14:cNvPr>
              <p14:cNvContentPartPr/>
              <p14:nvPr/>
            </p14:nvContentPartPr>
            <p14:xfrm>
              <a:off x="5739960" y="4213240"/>
              <a:ext cx="30600" cy="15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A7B4B71-5B48-4CC9-B553-38A19E69874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721960" y="4195240"/>
                <a:ext cx="662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C67E5D1-07F9-4311-A615-54D202DB91AE}"/>
                  </a:ext>
                </a:extLst>
              </p14:cNvPr>
              <p14:cNvContentPartPr/>
              <p14:nvPr/>
            </p14:nvContentPartPr>
            <p14:xfrm>
              <a:off x="5873880" y="3982120"/>
              <a:ext cx="474480" cy="3074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C67E5D1-07F9-4311-A615-54D202DB91A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855880" y="3964480"/>
                <a:ext cx="51012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DA36150-90B2-40C0-9F4E-0CA0809179C9}"/>
                  </a:ext>
                </a:extLst>
              </p14:cNvPr>
              <p14:cNvContentPartPr/>
              <p14:nvPr/>
            </p14:nvContentPartPr>
            <p14:xfrm>
              <a:off x="1136280" y="3641920"/>
              <a:ext cx="5785920" cy="860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DA36150-90B2-40C0-9F4E-0CA0809179C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118640" y="3605920"/>
                <a:ext cx="5821560" cy="9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46221F1-D38E-4B2B-ADFA-375688B56FDA}"/>
                  </a:ext>
                </a:extLst>
              </p14:cNvPr>
              <p14:cNvContentPartPr/>
              <p14:nvPr/>
            </p14:nvContentPartPr>
            <p14:xfrm>
              <a:off x="1618320" y="4653520"/>
              <a:ext cx="139320" cy="2649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46221F1-D38E-4B2B-ADFA-375688B56FD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600320" y="4635880"/>
                <a:ext cx="1749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40538FE-8028-429D-8E38-BE53FA05B1CA}"/>
                  </a:ext>
                </a:extLst>
              </p14:cNvPr>
              <p14:cNvContentPartPr/>
              <p14:nvPr/>
            </p14:nvContentPartPr>
            <p14:xfrm>
              <a:off x="1869240" y="4621120"/>
              <a:ext cx="681480" cy="2775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40538FE-8028-429D-8E38-BE53FA05B1C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851240" y="4603143"/>
                <a:ext cx="717120" cy="313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6C929B2-3B36-4C94-920E-9997C3FC9CBF}"/>
                  </a:ext>
                </a:extLst>
              </p14:cNvPr>
              <p14:cNvContentPartPr/>
              <p14:nvPr/>
            </p14:nvContentPartPr>
            <p14:xfrm>
              <a:off x="1104600" y="4622200"/>
              <a:ext cx="420480" cy="2934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6C929B2-3B36-4C94-920E-9997C3FC9CBF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086960" y="4604538"/>
                <a:ext cx="456120" cy="329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B25F48B-8D1D-4137-9C27-14E68144E259}"/>
                  </a:ext>
                </a:extLst>
              </p14:cNvPr>
              <p14:cNvContentPartPr/>
              <p14:nvPr/>
            </p14:nvContentPartPr>
            <p14:xfrm>
              <a:off x="793920" y="4541200"/>
              <a:ext cx="181080" cy="3780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B25F48B-8D1D-4137-9C27-14E68144E25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75956" y="4523560"/>
                <a:ext cx="216649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461CC2A-8573-4CB8-8FBF-4C95C8E5874A}"/>
                  </a:ext>
                </a:extLst>
              </p14:cNvPr>
              <p14:cNvContentPartPr/>
              <p14:nvPr/>
            </p14:nvContentPartPr>
            <p14:xfrm>
              <a:off x="2856360" y="4699600"/>
              <a:ext cx="292680" cy="1389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461CC2A-8573-4CB8-8FBF-4C95C8E5874A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838720" y="4681600"/>
                <a:ext cx="328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9594B75-E684-41E3-A2B7-11AEDEEC8BE5}"/>
                  </a:ext>
                </a:extLst>
              </p14:cNvPr>
              <p14:cNvContentPartPr/>
              <p14:nvPr/>
            </p14:nvContentPartPr>
            <p14:xfrm>
              <a:off x="3279000" y="4754320"/>
              <a:ext cx="12600" cy="943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9594B75-E684-41E3-A2B7-11AEDEEC8BE5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261360" y="4736680"/>
                <a:ext cx="482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C2B1545-F4E2-4332-9F6F-69BDCCCBEB20}"/>
                  </a:ext>
                </a:extLst>
              </p14:cNvPr>
              <p14:cNvContentPartPr/>
              <p14:nvPr/>
            </p14:nvContentPartPr>
            <p14:xfrm>
              <a:off x="3257040" y="4662880"/>
              <a:ext cx="432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C2B1545-F4E2-4332-9F6F-69BDCCCBEB2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239400" y="464524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5D9BE15-C29C-4561-80A6-C65633470790}"/>
                  </a:ext>
                </a:extLst>
              </p14:cNvPr>
              <p14:cNvContentPartPr/>
              <p14:nvPr/>
            </p14:nvContentPartPr>
            <p14:xfrm>
              <a:off x="3464400" y="4541200"/>
              <a:ext cx="20160" cy="3409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5D9BE15-C29C-4561-80A6-C6563347079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446400" y="4523560"/>
                <a:ext cx="558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5444F0F-2474-471E-AF74-FE6E14839BFE}"/>
                  </a:ext>
                </a:extLst>
              </p14:cNvPr>
              <p14:cNvContentPartPr/>
              <p14:nvPr/>
            </p14:nvContentPartPr>
            <p14:xfrm>
              <a:off x="3362520" y="4597000"/>
              <a:ext cx="415800" cy="2574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5444F0F-2474-471E-AF74-FE6E14839BFE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344880" y="4579360"/>
                <a:ext cx="45144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869CD6F-DAF4-444D-8D00-F261510306E1}"/>
                  </a:ext>
                </a:extLst>
              </p14:cNvPr>
              <p14:cNvContentPartPr/>
              <p14:nvPr/>
            </p14:nvContentPartPr>
            <p14:xfrm>
              <a:off x="4185480" y="4622200"/>
              <a:ext cx="192240" cy="2242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869CD6F-DAF4-444D-8D00-F261510306E1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167480" y="4604560"/>
                <a:ext cx="2278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DDB7DAC-0AD8-4965-98E4-FC5511E12F36}"/>
                  </a:ext>
                </a:extLst>
              </p14:cNvPr>
              <p14:cNvContentPartPr/>
              <p14:nvPr/>
            </p14:nvContentPartPr>
            <p14:xfrm>
              <a:off x="4490400" y="4652440"/>
              <a:ext cx="216360" cy="514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DDB7DAC-0AD8-4965-98E4-FC5511E12F36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472400" y="4634800"/>
                <a:ext cx="2520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8C247D1-A417-4052-B4DB-5D37D35A6FD1}"/>
                  </a:ext>
                </a:extLst>
              </p14:cNvPr>
              <p14:cNvContentPartPr/>
              <p14:nvPr/>
            </p14:nvContentPartPr>
            <p14:xfrm>
              <a:off x="4551240" y="4744600"/>
              <a:ext cx="216360" cy="612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8C247D1-A417-4052-B4DB-5D37D35A6FD1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533600" y="4726960"/>
                <a:ext cx="2520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44083CAF-2476-4AB1-AAFE-180B8DDA14E3}"/>
                  </a:ext>
                </a:extLst>
              </p14:cNvPr>
              <p14:cNvContentPartPr/>
              <p14:nvPr/>
            </p14:nvContentPartPr>
            <p14:xfrm>
              <a:off x="4966680" y="4571440"/>
              <a:ext cx="1109160" cy="2476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44083CAF-2476-4AB1-AAFE-180B8DDA14E3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949040" y="4553774"/>
                <a:ext cx="1144800" cy="2833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35731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C2426-5369-477E-BB4B-26106E30D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5" t="13832" r="17501" b="81111"/>
          <a:stretch/>
        </p:blipFill>
        <p:spPr>
          <a:xfrm>
            <a:off x="304800" y="177164"/>
            <a:ext cx="8686800" cy="1258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14:cNvPr>
              <p14:cNvContentPartPr/>
              <p14:nvPr/>
            </p14:nvContentPartPr>
            <p14:xfrm>
              <a:off x="4052640" y="1866760"/>
              <a:ext cx="2064240" cy="132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4640" y="1849120"/>
                <a:ext cx="2099880" cy="13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14:cNvPr>
              <p14:cNvContentPartPr/>
              <p14:nvPr/>
            </p14:nvContentPartPr>
            <p14:xfrm>
              <a:off x="3545400" y="2470120"/>
              <a:ext cx="190440" cy="40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7400" y="2452120"/>
                <a:ext cx="2260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14:cNvPr>
              <p14:cNvContentPartPr/>
              <p14:nvPr/>
            </p14:nvContentPartPr>
            <p14:xfrm>
              <a:off x="2521560" y="1371400"/>
              <a:ext cx="17388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03920" y="1353400"/>
                <a:ext cx="209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14:cNvPr>
              <p14:cNvContentPartPr/>
              <p14:nvPr/>
            </p14:nvContentPartPr>
            <p14:xfrm>
              <a:off x="1473960" y="1359160"/>
              <a:ext cx="937800" cy="260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55967" y="1341520"/>
                <a:ext cx="973426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14:cNvPr>
              <p14:cNvContentPartPr/>
              <p14:nvPr/>
            </p14:nvContentPartPr>
            <p14:xfrm>
              <a:off x="396840" y="1378960"/>
              <a:ext cx="824400" cy="324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840" y="1360960"/>
                <a:ext cx="8600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14:cNvPr>
              <p14:cNvContentPartPr/>
              <p14:nvPr/>
            </p14:nvContentPartPr>
            <p14:xfrm>
              <a:off x="2901000" y="1350880"/>
              <a:ext cx="35280" cy="35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83360" y="1333240"/>
                <a:ext cx="709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14:cNvPr>
              <p14:cNvContentPartPr/>
              <p14:nvPr/>
            </p14:nvContentPartPr>
            <p14:xfrm>
              <a:off x="2923320" y="1503520"/>
              <a:ext cx="12600" cy="22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05320" y="148552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14:cNvPr>
              <p14:cNvContentPartPr/>
              <p14:nvPr/>
            </p14:nvContentPartPr>
            <p14:xfrm>
              <a:off x="3576000" y="1422160"/>
              <a:ext cx="147960" cy="4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58360" y="1404160"/>
                <a:ext cx="183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14:cNvPr>
              <p14:cNvContentPartPr/>
              <p14:nvPr/>
            </p14:nvContentPartPr>
            <p14:xfrm>
              <a:off x="3606240" y="1508200"/>
              <a:ext cx="132840" cy="7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88600" y="1490200"/>
                <a:ext cx="1684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14:cNvPr>
              <p14:cNvContentPartPr/>
              <p14:nvPr/>
            </p14:nvContentPartPr>
            <p14:xfrm>
              <a:off x="4697040" y="1229560"/>
              <a:ext cx="308160" cy="244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79400" y="1211560"/>
                <a:ext cx="3438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14:cNvPr>
              <p14:cNvContentPartPr/>
              <p14:nvPr/>
            </p14:nvContentPartPr>
            <p14:xfrm>
              <a:off x="3935640" y="1299760"/>
              <a:ext cx="677520" cy="243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18000" y="1281760"/>
                <a:ext cx="7131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14:cNvPr>
              <p14:cNvContentPartPr/>
              <p14:nvPr/>
            </p14:nvContentPartPr>
            <p14:xfrm>
              <a:off x="3240840" y="1284280"/>
              <a:ext cx="183240" cy="312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22840" y="1266280"/>
                <a:ext cx="218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14:cNvPr>
              <p14:cNvContentPartPr/>
              <p14:nvPr/>
            </p14:nvContentPartPr>
            <p14:xfrm>
              <a:off x="5460960" y="1198600"/>
              <a:ext cx="147240" cy="4017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42960" y="1180600"/>
                <a:ext cx="18288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14:cNvPr>
              <p14:cNvContentPartPr/>
              <p14:nvPr/>
            </p14:nvContentPartPr>
            <p14:xfrm>
              <a:off x="3687960" y="2746240"/>
              <a:ext cx="75960" cy="16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69960" y="2728600"/>
                <a:ext cx="11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14:cNvPr>
              <p14:cNvContentPartPr/>
              <p14:nvPr/>
            </p14:nvContentPartPr>
            <p14:xfrm>
              <a:off x="3677520" y="2824000"/>
              <a:ext cx="5904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59520" y="2806360"/>
                <a:ext cx="94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14:cNvPr>
              <p14:cNvContentPartPr/>
              <p14:nvPr/>
            </p14:nvContentPartPr>
            <p14:xfrm>
              <a:off x="5861640" y="1279960"/>
              <a:ext cx="243000" cy="260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44026" y="1262320"/>
                <a:ext cx="278587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14:cNvPr>
              <p14:cNvContentPartPr/>
              <p14:nvPr/>
            </p14:nvContentPartPr>
            <p14:xfrm>
              <a:off x="6268440" y="1330720"/>
              <a:ext cx="153720" cy="31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50440" y="1312720"/>
                <a:ext cx="189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14:cNvPr>
              <p14:cNvContentPartPr/>
              <p14:nvPr/>
            </p14:nvContentPartPr>
            <p14:xfrm>
              <a:off x="6309120" y="1422160"/>
              <a:ext cx="12240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91120" y="1404160"/>
                <a:ext cx="158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14:cNvPr>
              <p14:cNvContentPartPr/>
              <p14:nvPr/>
            </p14:nvContentPartPr>
            <p14:xfrm>
              <a:off x="7002840" y="1199680"/>
              <a:ext cx="270000" cy="262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85176" y="1181680"/>
                <a:ext cx="305688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14:cNvPr>
              <p14:cNvContentPartPr/>
              <p14:nvPr/>
            </p14:nvContentPartPr>
            <p14:xfrm>
              <a:off x="6587040" y="1270600"/>
              <a:ext cx="331920" cy="2401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69060" y="1252960"/>
                <a:ext cx="367521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14:cNvPr>
              <p14:cNvContentPartPr/>
              <p14:nvPr/>
            </p14:nvContentPartPr>
            <p14:xfrm>
              <a:off x="1059240" y="1889440"/>
              <a:ext cx="139680" cy="196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41600" y="1871440"/>
                <a:ext cx="1753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14:cNvPr>
              <p14:cNvContentPartPr/>
              <p14:nvPr/>
            </p14:nvContentPartPr>
            <p14:xfrm>
              <a:off x="1680600" y="1859200"/>
              <a:ext cx="169920" cy="222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662600" y="1841200"/>
                <a:ext cx="2055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14:cNvPr>
              <p14:cNvContentPartPr/>
              <p14:nvPr/>
            </p14:nvContentPartPr>
            <p14:xfrm>
              <a:off x="1279560" y="1868920"/>
              <a:ext cx="296640" cy="227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61920" y="1851280"/>
                <a:ext cx="3322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14:cNvPr>
              <p14:cNvContentPartPr/>
              <p14:nvPr/>
            </p14:nvContentPartPr>
            <p14:xfrm>
              <a:off x="415560" y="1828240"/>
              <a:ext cx="561960" cy="332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7909" y="1810600"/>
                <a:ext cx="597623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14:cNvPr>
              <p14:cNvContentPartPr/>
              <p14:nvPr/>
            </p14:nvContentPartPr>
            <p14:xfrm>
              <a:off x="1990920" y="1871080"/>
              <a:ext cx="5400" cy="1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72920" y="1853440"/>
                <a:ext cx="41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14:cNvPr>
              <p14:cNvContentPartPr/>
              <p14:nvPr/>
            </p14:nvContentPartPr>
            <p14:xfrm>
              <a:off x="1994880" y="2011120"/>
              <a:ext cx="12240" cy="23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76880" y="1993120"/>
                <a:ext cx="47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14:cNvPr>
              <p14:cNvContentPartPr/>
              <p14:nvPr/>
            </p14:nvContentPartPr>
            <p14:xfrm>
              <a:off x="2509320" y="1881160"/>
              <a:ext cx="127080" cy="19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91320" y="1863160"/>
                <a:ext cx="1627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14:cNvPr>
              <p14:cNvContentPartPr/>
              <p14:nvPr/>
            </p14:nvContentPartPr>
            <p14:xfrm>
              <a:off x="2549640" y="1960360"/>
              <a:ext cx="111600" cy="5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531640" y="1942720"/>
                <a:ext cx="1472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14:cNvPr>
              <p14:cNvContentPartPr/>
              <p14:nvPr/>
            </p14:nvContentPartPr>
            <p14:xfrm>
              <a:off x="2193960" y="1796560"/>
              <a:ext cx="190440" cy="29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176320" y="1778560"/>
                <a:ext cx="2260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14:cNvPr>
              <p14:cNvContentPartPr/>
              <p14:nvPr/>
            </p14:nvContentPartPr>
            <p14:xfrm>
              <a:off x="2855640" y="1767400"/>
              <a:ext cx="118800" cy="231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38000" y="1749760"/>
                <a:ext cx="1544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14:cNvPr>
              <p14:cNvContentPartPr/>
              <p14:nvPr/>
            </p14:nvContentPartPr>
            <p14:xfrm>
              <a:off x="3065880" y="1754080"/>
              <a:ext cx="652680" cy="210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47880" y="1736440"/>
                <a:ext cx="6883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14:cNvPr>
              <p14:cNvContentPartPr/>
              <p14:nvPr/>
            </p14:nvContentPartPr>
            <p14:xfrm>
              <a:off x="4195920" y="1299760"/>
              <a:ext cx="143640" cy="224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177920" y="1282120"/>
                <a:ext cx="1792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14:cNvPr>
              <p14:cNvContentPartPr/>
              <p14:nvPr/>
            </p14:nvContentPartPr>
            <p14:xfrm>
              <a:off x="1316280" y="2113000"/>
              <a:ext cx="163080" cy="477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298280" y="2095000"/>
                <a:ext cx="1987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14:cNvPr>
              <p14:cNvContentPartPr/>
              <p14:nvPr/>
            </p14:nvContentPartPr>
            <p14:xfrm>
              <a:off x="2204400" y="2276080"/>
              <a:ext cx="141480" cy="9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186400" y="225844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14:cNvPr>
              <p14:cNvContentPartPr/>
              <p14:nvPr/>
            </p14:nvContentPartPr>
            <p14:xfrm>
              <a:off x="2234640" y="2357440"/>
              <a:ext cx="143280" cy="12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17000" y="2339800"/>
                <a:ext cx="178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14:cNvPr>
              <p14:cNvContentPartPr/>
              <p14:nvPr/>
            </p14:nvContentPartPr>
            <p14:xfrm>
              <a:off x="1787880" y="2194000"/>
              <a:ext cx="230400" cy="341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69880" y="2176000"/>
                <a:ext cx="2660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14:cNvPr>
              <p14:cNvContentPartPr/>
              <p14:nvPr/>
            </p14:nvContentPartPr>
            <p14:xfrm>
              <a:off x="2575200" y="2111200"/>
              <a:ext cx="532800" cy="353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557548" y="2093560"/>
                <a:ext cx="568464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14:cNvPr>
              <p14:cNvContentPartPr/>
              <p14:nvPr/>
            </p14:nvContentPartPr>
            <p14:xfrm>
              <a:off x="7030560" y="1950280"/>
              <a:ext cx="118440" cy="145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12560" y="1932640"/>
                <a:ext cx="154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14:cNvPr>
              <p14:cNvContentPartPr/>
              <p14:nvPr/>
            </p14:nvContentPartPr>
            <p14:xfrm>
              <a:off x="6348360" y="1645360"/>
              <a:ext cx="563400" cy="42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30720" y="1627720"/>
                <a:ext cx="5990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14:cNvPr>
              <p14:cNvContentPartPr/>
              <p14:nvPr/>
            </p14:nvContentPartPr>
            <p14:xfrm>
              <a:off x="6320280" y="2370040"/>
              <a:ext cx="182160" cy="25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02280" y="2352400"/>
                <a:ext cx="2178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14:cNvPr>
              <p14:cNvContentPartPr/>
              <p14:nvPr/>
            </p14:nvContentPartPr>
            <p14:xfrm>
              <a:off x="7030560" y="2427640"/>
              <a:ext cx="1324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12560" y="2410000"/>
                <a:ext cx="16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14:cNvPr>
              <p14:cNvContentPartPr/>
              <p14:nvPr/>
            </p14:nvContentPartPr>
            <p14:xfrm>
              <a:off x="7020120" y="2508640"/>
              <a:ext cx="163440" cy="10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002480" y="2491000"/>
                <a:ext cx="199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14:cNvPr>
              <p14:cNvContentPartPr/>
              <p14:nvPr/>
            </p14:nvContentPartPr>
            <p14:xfrm>
              <a:off x="6629520" y="2367160"/>
              <a:ext cx="239400" cy="376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611853" y="2349143"/>
                <a:ext cx="275094" cy="412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14:cNvPr>
              <p14:cNvContentPartPr/>
              <p14:nvPr/>
            </p14:nvContentPartPr>
            <p14:xfrm>
              <a:off x="7304520" y="2349520"/>
              <a:ext cx="468360" cy="211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286880" y="2331520"/>
                <a:ext cx="5040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14:cNvPr>
              <p14:cNvContentPartPr/>
              <p14:nvPr/>
            </p14:nvContentPartPr>
            <p14:xfrm>
              <a:off x="6794040" y="2874400"/>
              <a:ext cx="124956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776400" y="2856400"/>
                <a:ext cx="12852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14:cNvPr>
              <p14:cNvContentPartPr/>
              <p14:nvPr/>
            </p14:nvContentPartPr>
            <p14:xfrm>
              <a:off x="6115800" y="2885200"/>
              <a:ext cx="304560" cy="24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098160" y="2867200"/>
                <a:ext cx="3402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B60FED2-2D9B-49F4-A641-DAC0F54CCDE5}"/>
                  </a:ext>
                </a:extLst>
              </p14:cNvPr>
              <p14:cNvContentPartPr/>
              <p14:nvPr/>
            </p14:nvContentPartPr>
            <p14:xfrm>
              <a:off x="2650080" y="3454000"/>
              <a:ext cx="32040" cy="173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B60FED2-2D9B-49F4-A641-DAC0F54CCDE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632440" y="3436360"/>
                <a:ext cx="676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26DE0EF-0964-452D-BC4B-FC649C98DE29}"/>
                  </a:ext>
                </a:extLst>
              </p14:cNvPr>
              <p14:cNvContentPartPr/>
              <p14:nvPr/>
            </p14:nvContentPartPr>
            <p14:xfrm>
              <a:off x="2784000" y="3474520"/>
              <a:ext cx="130680" cy="143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26DE0EF-0964-452D-BC4B-FC649C98DE2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66360" y="3456880"/>
                <a:ext cx="1663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88941D4-F11A-4C6C-ADC4-88C7FC886BB3}"/>
                  </a:ext>
                </a:extLst>
              </p14:cNvPr>
              <p14:cNvContentPartPr/>
              <p14:nvPr/>
            </p14:nvContentPartPr>
            <p14:xfrm>
              <a:off x="2397720" y="3454000"/>
              <a:ext cx="132480" cy="194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88941D4-F11A-4C6C-ADC4-88C7FC886BB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379720" y="3436360"/>
                <a:ext cx="1681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23787FA-4A31-409D-A866-D7FA5D5DA9AD}"/>
                  </a:ext>
                </a:extLst>
              </p14:cNvPr>
              <p14:cNvContentPartPr/>
              <p14:nvPr/>
            </p14:nvContentPartPr>
            <p14:xfrm>
              <a:off x="1689960" y="3443920"/>
              <a:ext cx="605160" cy="2120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23787FA-4A31-409D-A866-D7FA5D5DA9A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672320" y="3425920"/>
                <a:ext cx="6408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17F6003-6DFA-4A68-893E-32D901A873BF}"/>
                  </a:ext>
                </a:extLst>
              </p14:cNvPr>
              <p14:cNvContentPartPr/>
              <p14:nvPr/>
            </p14:nvContentPartPr>
            <p14:xfrm>
              <a:off x="615720" y="3405400"/>
              <a:ext cx="87804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17F6003-6DFA-4A68-893E-32D901A873B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98073" y="3387760"/>
                <a:ext cx="913695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C90F16F-9DC5-4629-86D1-CDCF67B84BD8}"/>
                  </a:ext>
                </a:extLst>
              </p14:cNvPr>
              <p14:cNvContentPartPr/>
              <p14:nvPr/>
            </p14:nvContentPartPr>
            <p14:xfrm>
              <a:off x="3112680" y="3490360"/>
              <a:ext cx="6480" cy="43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C90F16F-9DC5-4629-86D1-CDCF67B84BD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094680" y="3472720"/>
                <a:ext cx="421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C3A2E3A-C5A3-4DB5-8990-3939D20E8050}"/>
                  </a:ext>
                </a:extLst>
              </p14:cNvPr>
              <p14:cNvContentPartPr/>
              <p14:nvPr/>
            </p14:nvContentPartPr>
            <p14:xfrm>
              <a:off x="3108000" y="3565960"/>
              <a:ext cx="21960" cy="39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C3A2E3A-C5A3-4DB5-8990-3939D20E805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090360" y="3547960"/>
                <a:ext cx="576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A86C60-9093-4818-930B-9A59D71FE94C}"/>
                  </a:ext>
                </a:extLst>
              </p14:cNvPr>
              <p14:cNvContentPartPr/>
              <p14:nvPr/>
            </p14:nvContentPartPr>
            <p14:xfrm>
              <a:off x="3454320" y="3423400"/>
              <a:ext cx="294840" cy="252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A86C60-9093-4818-930B-9A59D71FE94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436320" y="3405760"/>
                <a:ext cx="3304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C2256A6-E599-4689-8308-18997BFBA0AF}"/>
                  </a:ext>
                </a:extLst>
              </p14:cNvPr>
              <p14:cNvContentPartPr/>
              <p14:nvPr/>
            </p14:nvContentPartPr>
            <p14:xfrm>
              <a:off x="3859680" y="3432760"/>
              <a:ext cx="243360" cy="284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C2256A6-E599-4689-8308-18997BFBA0A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842040" y="3415120"/>
                <a:ext cx="2790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45BAC3C-6565-4CBB-BDBC-4210F17479B7}"/>
                  </a:ext>
                </a:extLst>
              </p14:cNvPr>
              <p14:cNvContentPartPr/>
              <p14:nvPr/>
            </p14:nvContentPartPr>
            <p14:xfrm>
              <a:off x="4297080" y="3439240"/>
              <a:ext cx="655920" cy="241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45BAC3C-6565-4CBB-BDBC-4210F17479B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279440" y="3421574"/>
                <a:ext cx="691560" cy="277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5059BFA-159C-4841-B3F3-BD42E5A2B3BD}"/>
                  </a:ext>
                </a:extLst>
              </p14:cNvPr>
              <p14:cNvContentPartPr/>
              <p14:nvPr/>
            </p14:nvContentPartPr>
            <p14:xfrm>
              <a:off x="5242080" y="3454000"/>
              <a:ext cx="291600" cy="248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5059BFA-159C-4841-B3F3-BD42E5A2B3B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224440" y="3436360"/>
                <a:ext cx="3272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044AB30-F046-4486-8CC0-B001EB70FEE3}"/>
                  </a:ext>
                </a:extLst>
              </p14:cNvPr>
              <p14:cNvContentPartPr/>
              <p14:nvPr/>
            </p14:nvContentPartPr>
            <p14:xfrm>
              <a:off x="6177000" y="3532120"/>
              <a:ext cx="138600" cy="23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044AB30-F046-4486-8CC0-B001EB70FEE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159000" y="3514480"/>
                <a:ext cx="1742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32B5A03-9A86-453D-85E1-7AD1C6A28240}"/>
                  </a:ext>
                </a:extLst>
              </p14:cNvPr>
              <p14:cNvContentPartPr/>
              <p14:nvPr/>
            </p14:nvContentPartPr>
            <p14:xfrm>
              <a:off x="6217680" y="3626440"/>
              <a:ext cx="90720" cy="1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32B5A03-9A86-453D-85E1-7AD1C6A2824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199680" y="3608800"/>
                <a:ext cx="126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65EC76A-8FB7-4148-B59D-766579C725B9}"/>
                  </a:ext>
                </a:extLst>
              </p14:cNvPr>
              <p14:cNvContentPartPr/>
              <p14:nvPr/>
            </p14:nvContentPartPr>
            <p14:xfrm>
              <a:off x="5902680" y="3446080"/>
              <a:ext cx="173880" cy="281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65EC76A-8FB7-4148-B59D-766579C725B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885040" y="3428103"/>
                <a:ext cx="209520" cy="317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3DEABEB-58BE-4ED3-B14A-3B1270FD7807}"/>
                  </a:ext>
                </a:extLst>
              </p14:cNvPr>
              <p14:cNvContentPartPr/>
              <p14:nvPr/>
            </p14:nvContentPartPr>
            <p14:xfrm>
              <a:off x="7172400" y="3500800"/>
              <a:ext cx="144000" cy="300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3DEABEB-58BE-4ED3-B14A-3B1270FD780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154400" y="3482800"/>
                <a:ext cx="17964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9C87988-59E0-4646-B862-569EBBC4D815}"/>
                  </a:ext>
                </a:extLst>
              </p14:cNvPr>
              <p14:cNvContentPartPr/>
              <p14:nvPr/>
            </p14:nvContentPartPr>
            <p14:xfrm>
              <a:off x="6495960" y="3452920"/>
              <a:ext cx="579600" cy="268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9C87988-59E0-4646-B862-569EBBC4D81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477960" y="3434944"/>
                <a:ext cx="615240" cy="304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8C47EB8-669C-4C9F-8449-5057D4F0F7BC}"/>
                  </a:ext>
                </a:extLst>
              </p14:cNvPr>
              <p14:cNvContentPartPr/>
              <p14:nvPr/>
            </p14:nvContentPartPr>
            <p14:xfrm>
              <a:off x="7762080" y="3454000"/>
              <a:ext cx="324720" cy="253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8C47EB8-669C-4C9F-8449-5057D4F0F7B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744080" y="3436360"/>
                <a:ext cx="360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BCDADF3-F9E7-4DEF-BDD9-0876283D06E5}"/>
                  </a:ext>
                </a:extLst>
              </p14:cNvPr>
              <p14:cNvContentPartPr/>
              <p14:nvPr/>
            </p14:nvContentPartPr>
            <p14:xfrm>
              <a:off x="1909920" y="3992200"/>
              <a:ext cx="173880" cy="10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BCDADF3-F9E7-4DEF-BDD9-0876283D06E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891920" y="397456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181C130-7C96-4601-A594-84BB0C3D1FE1}"/>
                  </a:ext>
                </a:extLst>
              </p14:cNvPr>
              <p14:cNvContentPartPr/>
              <p14:nvPr/>
            </p14:nvContentPartPr>
            <p14:xfrm>
              <a:off x="1879320" y="4103800"/>
              <a:ext cx="223200" cy="10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181C130-7C96-4601-A594-84BB0C3D1FE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861320" y="4086160"/>
                <a:ext cx="258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E4AE32C-B43B-48AB-BB31-18C457F42000}"/>
                  </a:ext>
                </a:extLst>
              </p14:cNvPr>
              <p14:cNvContentPartPr/>
              <p14:nvPr/>
            </p14:nvContentPartPr>
            <p14:xfrm>
              <a:off x="1325640" y="3890680"/>
              <a:ext cx="329760" cy="286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E4AE32C-B43B-48AB-BB31-18C457F4200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308000" y="3873040"/>
                <a:ext cx="36540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6AA8FEC-0296-4624-BB08-EBB3B867F6C5}"/>
                  </a:ext>
                </a:extLst>
              </p14:cNvPr>
              <p14:cNvContentPartPr/>
              <p14:nvPr/>
            </p14:nvContentPartPr>
            <p14:xfrm>
              <a:off x="6014280" y="3687640"/>
              <a:ext cx="10440" cy="590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6AA8FEC-0296-4624-BB08-EBB3B867F6C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996640" y="3670000"/>
                <a:ext cx="460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D9171E4-7C01-4A2D-B3E0-C676D3E191B2}"/>
                  </a:ext>
                </a:extLst>
              </p14:cNvPr>
              <p14:cNvContentPartPr/>
              <p14:nvPr/>
            </p14:nvContentPartPr>
            <p14:xfrm>
              <a:off x="2366760" y="4175440"/>
              <a:ext cx="345960" cy="169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D9171E4-7C01-4A2D-B3E0-C676D3E191B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349120" y="4157440"/>
                <a:ext cx="38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E78D95E-D1B2-4DF7-99D3-E38565FFCC71}"/>
                  </a:ext>
                </a:extLst>
              </p14:cNvPr>
              <p14:cNvContentPartPr/>
              <p14:nvPr/>
            </p14:nvContentPartPr>
            <p14:xfrm>
              <a:off x="2366760" y="4262920"/>
              <a:ext cx="524520" cy="320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E78D95E-D1B2-4DF7-99D3-E38565FFCC7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349120" y="4245280"/>
                <a:ext cx="56016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2F48183-6434-4AEA-A2DF-DC9D6CDC1F93}"/>
                  </a:ext>
                </a:extLst>
              </p14:cNvPr>
              <p14:cNvContentPartPr/>
              <p14:nvPr/>
            </p14:nvContentPartPr>
            <p14:xfrm>
              <a:off x="2458200" y="3874120"/>
              <a:ext cx="183600" cy="251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2F48183-6434-4AEA-A2DF-DC9D6CDC1F9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40560" y="3856480"/>
                <a:ext cx="2192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4BA6B3-03F9-417B-AD27-195643B9C55A}"/>
                  </a:ext>
                </a:extLst>
              </p14:cNvPr>
              <p14:cNvContentPartPr/>
              <p14:nvPr/>
            </p14:nvContentPartPr>
            <p14:xfrm>
              <a:off x="3228960" y="4125040"/>
              <a:ext cx="259560" cy="30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4BA6B3-03F9-417B-AD27-195643B9C55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211320" y="4107040"/>
                <a:ext cx="2952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6D204D-0A70-4357-9A7A-3DEF846658A3}"/>
                  </a:ext>
                </a:extLst>
              </p14:cNvPr>
              <p14:cNvContentPartPr/>
              <p14:nvPr/>
            </p14:nvContentPartPr>
            <p14:xfrm>
              <a:off x="3261000" y="4242400"/>
              <a:ext cx="269280" cy="25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6D204D-0A70-4357-9A7A-3DEF846658A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243360" y="4224400"/>
                <a:ext cx="3049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AEDE86F-A487-4976-A6C1-D7B6230C7941}"/>
                  </a:ext>
                </a:extLst>
              </p14:cNvPr>
              <p14:cNvContentPartPr/>
              <p14:nvPr/>
            </p14:nvContentPartPr>
            <p14:xfrm>
              <a:off x="3951840" y="3906880"/>
              <a:ext cx="741960" cy="5634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AEDE86F-A487-4976-A6C1-D7B6230C794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934200" y="3889240"/>
                <a:ext cx="777600" cy="5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00624A1-407A-4E4F-A115-CDFFBFEB378C}"/>
                  </a:ext>
                </a:extLst>
              </p14:cNvPr>
              <p14:cNvContentPartPr/>
              <p14:nvPr/>
            </p14:nvContentPartPr>
            <p14:xfrm>
              <a:off x="4998360" y="4113880"/>
              <a:ext cx="18216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00624A1-407A-4E4F-A115-CDFFBFEB378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980720" y="40958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21A940C-DC46-488A-951B-5941531BDDE6}"/>
                  </a:ext>
                </a:extLst>
              </p14:cNvPr>
              <p14:cNvContentPartPr/>
              <p14:nvPr/>
            </p14:nvContentPartPr>
            <p14:xfrm>
              <a:off x="5028600" y="4195240"/>
              <a:ext cx="172440" cy="20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21A940C-DC46-488A-951B-5941531BDDE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010960" y="4177240"/>
                <a:ext cx="2080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320FDD9-5774-4837-9203-E477DB250894}"/>
                  </a:ext>
                </a:extLst>
              </p14:cNvPr>
              <p14:cNvContentPartPr/>
              <p14:nvPr/>
            </p14:nvContentPartPr>
            <p14:xfrm>
              <a:off x="5424240" y="4053400"/>
              <a:ext cx="257040" cy="223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320FDD9-5774-4837-9203-E477DB25089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406600" y="4035760"/>
                <a:ext cx="2926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A7B4B71-5B48-4CC9-B553-38A19E698740}"/>
                  </a:ext>
                </a:extLst>
              </p14:cNvPr>
              <p14:cNvContentPartPr/>
              <p14:nvPr/>
            </p14:nvContentPartPr>
            <p14:xfrm>
              <a:off x="5739960" y="4213240"/>
              <a:ext cx="30600" cy="15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A7B4B71-5B48-4CC9-B553-38A19E69874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721960" y="4195240"/>
                <a:ext cx="662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C67E5D1-07F9-4311-A615-54D202DB91AE}"/>
                  </a:ext>
                </a:extLst>
              </p14:cNvPr>
              <p14:cNvContentPartPr/>
              <p14:nvPr/>
            </p14:nvContentPartPr>
            <p14:xfrm>
              <a:off x="5873880" y="3982120"/>
              <a:ext cx="474480" cy="3074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C67E5D1-07F9-4311-A615-54D202DB91A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855880" y="3964480"/>
                <a:ext cx="51012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DA36150-90B2-40C0-9F4E-0CA0809179C9}"/>
                  </a:ext>
                </a:extLst>
              </p14:cNvPr>
              <p14:cNvContentPartPr/>
              <p14:nvPr/>
            </p14:nvContentPartPr>
            <p14:xfrm>
              <a:off x="1136280" y="3641920"/>
              <a:ext cx="5785920" cy="860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DA36150-90B2-40C0-9F4E-0CA0809179C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118640" y="3605920"/>
                <a:ext cx="5821560" cy="9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46221F1-D38E-4B2B-ADFA-375688B56FDA}"/>
                  </a:ext>
                </a:extLst>
              </p14:cNvPr>
              <p14:cNvContentPartPr/>
              <p14:nvPr/>
            </p14:nvContentPartPr>
            <p14:xfrm>
              <a:off x="1618320" y="4653520"/>
              <a:ext cx="139320" cy="2649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46221F1-D38E-4B2B-ADFA-375688B56FD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600320" y="4635880"/>
                <a:ext cx="1749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40538FE-8028-429D-8E38-BE53FA05B1CA}"/>
                  </a:ext>
                </a:extLst>
              </p14:cNvPr>
              <p14:cNvContentPartPr/>
              <p14:nvPr/>
            </p14:nvContentPartPr>
            <p14:xfrm>
              <a:off x="1869240" y="4621120"/>
              <a:ext cx="681480" cy="2775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40538FE-8028-429D-8E38-BE53FA05B1C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851240" y="4603143"/>
                <a:ext cx="717120" cy="313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6C929B2-3B36-4C94-920E-9997C3FC9CBF}"/>
                  </a:ext>
                </a:extLst>
              </p14:cNvPr>
              <p14:cNvContentPartPr/>
              <p14:nvPr/>
            </p14:nvContentPartPr>
            <p14:xfrm>
              <a:off x="1104600" y="4622200"/>
              <a:ext cx="420480" cy="2934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6C929B2-3B36-4C94-920E-9997C3FC9CBF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086960" y="4604538"/>
                <a:ext cx="456120" cy="329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B25F48B-8D1D-4137-9C27-14E68144E259}"/>
                  </a:ext>
                </a:extLst>
              </p14:cNvPr>
              <p14:cNvContentPartPr/>
              <p14:nvPr/>
            </p14:nvContentPartPr>
            <p14:xfrm>
              <a:off x="793920" y="4541200"/>
              <a:ext cx="181080" cy="3780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B25F48B-8D1D-4137-9C27-14E68144E25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75956" y="4523560"/>
                <a:ext cx="216649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461CC2A-8573-4CB8-8FBF-4C95C8E5874A}"/>
                  </a:ext>
                </a:extLst>
              </p14:cNvPr>
              <p14:cNvContentPartPr/>
              <p14:nvPr/>
            </p14:nvContentPartPr>
            <p14:xfrm>
              <a:off x="2856360" y="4699600"/>
              <a:ext cx="292680" cy="1389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461CC2A-8573-4CB8-8FBF-4C95C8E5874A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838720" y="4681600"/>
                <a:ext cx="328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9594B75-E684-41E3-A2B7-11AEDEEC8BE5}"/>
                  </a:ext>
                </a:extLst>
              </p14:cNvPr>
              <p14:cNvContentPartPr/>
              <p14:nvPr/>
            </p14:nvContentPartPr>
            <p14:xfrm>
              <a:off x="3279000" y="4754320"/>
              <a:ext cx="12600" cy="943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9594B75-E684-41E3-A2B7-11AEDEEC8BE5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261360" y="4736680"/>
                <a:ext cx="482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C2B1545-F4E2-4332-9F6F-69BDCCCBEB20}"/>
                  </a:ext>
                </a:extLst>
              </p14:cNvPr>
              <p14:cNvContentPartPr/>
              <p14:nvPr/>
            </p14:nvContentPartPr>
            <p14:xfrm>
              <a:off x="3257040" y="4662880"/>
              <a:ext cx="432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C2B1545-F4E2-4332-9F6F-69BDCCCBEB2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239400" y="464524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5D9BE15-C29C-4561-80A6-C65633470790}"/>
                  </a:ext>
                </a:extLst>
              </p14:cNvPr>
              <p14:cNvContentPartPr/>
              <p14:nvPr/>
            </p14:nvContentPartPr>
            <p14:xfrm>
              <a:off x="3464400" y="4541200"/>
              <a:ext cx="20160" cy="3409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5D9BE15-C29C-4561-80A6-C6563347079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446400" y="4523560"/>
                <a:ext cx="558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5444F0F-2474-471E-AF74-FE6E14839BFE}"/>
                  </a:ext>
                </a:extLst>
              </p14:cNvPr>
              <p14:cNvContentPartPr/>
              <p14:nvPr/>
            </p14:nvContentPartPr>
            <p14:xfrm>
              <a:off x="3362520" y="4597000"/>
              <a:ext cx="415800" cy="2574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5444F0F-2474-471E-AF74-FE6E14839BFE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344880" y="4579360"/>
                <a:ext cx="45144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869CD6F-DAF4-444D-8D00-F261510306E1}"/>
                  </a:ext>
                </a:extLst>
              </p14:cNvPr>
              <p14:cNvContentPartPr/>
              <p14:nvPr/>
            </p14:nvContentPartPr>
            <p14:xfrm>
              <a:off x="4185480" y="4622200"/>
              <a:ext cx="192240" cy="2242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869CD6F-DAF4-444D-8D00-F261510306E1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167480" y="4604560"/>
                <a:ext cx="2278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DDB7DAC-0AD8-4965-98E4-FC5511E12F36}"/>
                  </a:ext>
                </a:extLst>
              </p14:cNvPr>
              <p14:cNvContentPartPr/>
              <p14:nvPr/>
            </p14:nvContentPartPr>
            <p14:xfrm>
              <a:off x="4490400" y="4652440"/>
              <a:ext cx="216360" cy="514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DDB7DAC-0AD8-4965-98E4-FC5511E12F36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472400" y="4634800"/>
                <a:ext cx="2520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8C247D1-A417-4052-B4DB-5D37D35A6FD1}"/>
                  </a:ext>
                </a:extLst>
              </p14:cNvPr>
              <p14:cNvContentPartPr/>
              <p14:nvPr/>
            </p14:nvContentPartPr>
            <p14:xfrm>
              <a:off x="4551240" y="4744600"/>
              <a:ext cx="216360" cy="612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8C247D1-A417-4052-B4DB-5D37D35A6FD1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533600" y="4726960"/>
                <a:ext cx="2520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44083CAF-2476-4AB1-AAFE-180B8DDA14E3}"/>
                  </a:ext>
                </a:extLst>
              </p14:cNvPr>
              <p14:cNvContentPartPr/>
              <p14:nvPr/>
            </p14:nvContentPartPr>
            <p14:xfrm>
              <a:off x="4966680" y="4571440"/>
              <a:ext cx="1109160" cy="2476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44083CAF-2476-4AB1-AAFE-180B8DDA14E3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949040" y="4553774"/>
                <a:ext cx="1144800" cy="283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BD9510C-4C65-46EB-ADCD-6A8A29DE4CE3}"/>
                  </a:ext>
                </a:extLst>
              </p14:cNvPr>
              <p14:cNvContentPartPr/>
              <p14:nvPr/>
            </p14:nvContentPartPr>
            <p14:xfrm>
              <a:off x="6454560" y="4617160"/>
              <a:ext cx="256680" cy="241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BD9510C-4C65-46EB-ADCD-6A8A29DE4CE3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436920" y="4599160"/>
                <a:ext cx="2923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86E824D-DA4B-4668-85EA-2C77AB4C048C}"/>
                  </a:ext>
                </a:extLst>
              </p14:cNvPr>
              <p14:cNvContentPartPr/>
              <p14:nvPr/>
            </p14:nvContentPartPr>
            <p14:xfrm>
              <a:off x="6829320" y="4591960"/>
              <a:ext cx="69480" cy="241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86E824D-DA4B-4668-85EA-2C77AB4C048C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811320" y="4574320"/>
                <a:ext cx="1051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B299AFC-D493-4B50-8853-3D131C68E285}"/>
                  </a:ext>
                </a:extLst>
              </p14:cNvPr>
              <p14:cNvContentPartPr/>
              <p14:nvPr/>
            </p14:nvContentPartPr>
            <p14:xfrm>
              <a:off x="6877920" y="4581880"/>
              <a:ext cx="164880" cy="205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B299AFC-D493-4B50-8853-3D131C68E285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860280" y="4563880"/>
                <a:ext cx="2005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77FDEFC-87AF-4EA0-AE5B-FCBA44981B9D}"/>
                  </a:ext>
                </a:extLst>
              </p14:cNvPr>
              <p14:cNvContentPartPr/>
              <p14:nvPr/>
            </p14:nvContentPartPr>
            <p14:xfrm>
              <a:off x="6857760" y="4715800"/>
              <a:ext cx="193320" cy="19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77FDEFC-87AF-4EA0-AE5B-FCBA44981B9D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839760" y="4697800"/>
                <a:ext cx="2289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1FDBA55-E586-4C8F-BFCC-78419BA54F30}"/>
                  </a:ext>
                </a:extLst>
              </p14:cNvPr>
              <p14:cNvContentPartPr/>
              <p14:nvPr/>
            </p14:nvContentPartPr>
            <p14:xfrm>
              <a:off x="7026600" y="4724080"/>
              <a:ext cx="75240" cy="1108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1FDBA55-E586-4C8F-BFCC-78419BA54F30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7008960" y="4706080"/>
                <a:ext cx="1108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1A4581F-1526-4280-B3DB-A3A6EE0CA1FE}"/>
                  </a:ext>
                </a:extLst>
              </p14:cNvPr>
              <p14:cNvContentPartPr/>
              <p14:nvPr/>
            </p14:nvContentPartPr>
            <p14:xfrm>
              <a:off x="7030560" y="4724080"/>
              <a:ext cx="94680" cy="1292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1A4581F-1526-4280-B3DB-A3A6EE0CA1FE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7012560" y="4706080"/>
                <a:ext cx="1303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DC8013C-BB25-4DB9-992A-A504E846E6BE}"/>
                  </a:ext>
                </a:extLst>
              </p14:cNvPr>
              <p14:cNvContentPartPr/>
              <p14:nvPr/>
            </p14:nvContentPartPr>
            <p14:xfrm>
              <a:off x="7254120" y="4539760"/>
              <a:ext cx="892440" cy="2379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DC8013C-BB25-4DB9-992A-A504E846E6BE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7236120" y="4522120"/>
                <a:ext cx="928080" cy="27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25582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C2426-5369-477E-BB4B-26106E30D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5" t="13832" r="17501" b="81111"/>
          <a:stretch/>
        </p:blipFill>
        <p:spPr>
          <a:xfrm>
            <a:off x="304800" y="177164"/>
            <a:ext cx="8686800" cy="1258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14:cNvPr>
              <p14:cNvContentPartPr/>
              <p14:nvPr/>
            </p14:nvContentPartPr>
            <p14:xfrm>
              <a:off x="4052640" y="1866760"/>
              <a:ext cx="2064240" cy="132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4640" y="1849120"/>
                <a:ext cx="2099880" cy="13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14:cNvPr>
              <p14:cNvContentPartPr/>
              <p14:nvPr/>
            </p14:nvContentPartPr>
            <p14:xfrm>
              <a:off x="3545400" y="2470120"/>
              <a:ext cx="190440" cy="40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7400" y="2452120"/>
                <a:ext cx="2260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14:cNvPr>
              <p14:cNvContentPartPr/>
              <p14:nvPr/>
            </p14:nvContentPartPr>
            <p14:xfrm>
              <a:off x="2521560" y="1371400"/>
              <a:ext cx="17388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03920" y="1353400"/>
                <a:ext cx="209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14:cNvPr>
              <p14:cNvContentPartPr/>
              <p14:nvPr/>
            </p14:nvContentPartPr>
            <p14:xfrm>
              <a:off x="1473960" y="1359160"/>
              <a:ext cx="937800" cy="260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55967" y="1341520"/>
                <a:ext cx="973426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14:cNvPr>
              <p14:cNvContentPartPr/>
              <p14:nvPr/>
            </p14:nvContentPartPr>
            <p14:xfrm>
              <a:off x="396840" y="1378960"/>
              <a:ext cx="824400" cy="324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840" y="1360960"/>
                <a:ext cx="8600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14:cNvPr>
              <p14:cNvContentPartPr/>
              <p14:nvPr/>
            </p14:nvContentPartPr>
            <p14:xfrm>
              <a:off x="2901000" y="1350880"/>
              <a:ext cx="35280" cy="35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83360" y="1333240"/>
                <a:ext cx="709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14:cNvPr>
              <p14:cNvContentPartPr/>
              <p14:nvPr/>
            </p14:nvContentPartPr>
            <p14:xfrm>
              <a:off x="2923320" y="1503520"/>
              <a:ext cx="12600" cy="22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05320" y="148552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14:cNvPr>
              <p14:cNvContentPartPr/>
              <p14:nvPr/>
            </p14:nvContentPartPr>
            <p14:xfrm>
              <a:off x="3576000" y="1422160"/>
              <a:ext cx="147960" cy="4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58360" y="1404160"/>
                <a:ext cx="183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14:cNvPr>
              <p14:cNvContentPartPr/>
              <p14:nvPr/>
            </p14:nvContentPartPr>
            <p14:xfrm>
              <a:off x="3606240" y="1508200"/>
              <a:ext cx="132840" cy="7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88600" y="1490200"/>
                <a:ext cx="1684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14:cNvPr>
              <p14:cNvContentPartPr/>
              <p14:nvPr/>
            </p14:nvContentPartPr>
            <p14:xfrm>
              <a:off x="4697040" y="1229560"/>
              <a:ext cx="308160" cy="244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79400" y="1211560"/>
                <a:ext cx="3438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14:cNvPr>
              <p14:cNvContentPartPr/>
              <p14:nvPr/>
            </p14:nvContentPartPr>
            <p14:xfrm>
              <a:off x="3935640" y="1299760"/>
              <a:ext cx="677520" cy="243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18000" y="1281760"/>
                <a:ext cx="7131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14:cNvPr>
              <p14:cNvContentPartPr/>
              <p14:nvPr/>
            </p14:nvContentPartPr>
            <p14:xfrm>
              <a:off x="3240840" y="1284280"/>
              <a:ext cx="183240" cy="312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22840" y="1266280"/>
                <a:ext cx="218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14:cNvPr>
              <p14:cNvContentPartPr/>
              <p14:nvPr/>
            </p14:nvContentPartPr>
            <p14:xfrm>
              <a:off x="5460960" y="1198600"/>
              <a:ext cx="147240" cy="4017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42960" y="1180600"/>
                <a:ext cx="18288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14:cNvPr>
              <p14:cNvContentPartPr/>
              <p14:nvPr/>
            </p14:nvContentPartPr>
            <p14:xfrm>
              <a:off x="3687960" y="2746240"/>
              <a:ext cx="75960" cy="16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69960" y="2728600"/>
                <a:ext cx="11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14:cNvPr>
              <p14:cNvContentPartPr/>
              <p14:nvPr/>
            </p14:nvContentPartPr>
            <p14:xfrm>
              <a:off x="3677520" y="2824000"/>
              <a:ext cx="5904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59520" y="2806360"/>
                <a:ext cx="94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14:cNvPr>
              <p14:cNvContentPartPr/>
              <p14:nvPr/>
            </p14:nvContentPartPr>
            <p14:xfrm>
              <a:off x="5861640" y="1279960"/>
              <a:ext cx="243000" cy="260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44026" y="1262320"/>
                <a:ext cx="278587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14:cNvPr>
              <p14:cNvContentPartPr/>
              <p14:nvPr/>
            </p14:nvContentPartPr>
            <p14:xfrm>
              <a:off x="6268440" y="1330720"/>
              <a:ext cx="153720" cy="31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50440" y="1312720"/>
                <a:ext cx="189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14:cNvPr>
              <p14:cNvContentPartPr/>
              <p14:nvPr/>
            </p14:nvContentPartPr>
            <p14:xfrm>
              <a:off x="6309120" y="1422160"/>
              <a:ext cx="12240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91120" y="1404160"/>
                <a:ext cx="158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14:cNvPr>
              <p14:cNvContentPartPr/>
              <p14:nvPr/>
            </p14:nvContentPartPr>
            <p14:xfrm>
              <a:off x="7002840" y="1199680"/>
              <a:ext cx="270000" cy="262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85176" y="1181680"/>
                <a:ext cx="305688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14:cNvPr>
              <p14:cNvContentPartPr/>
              <p14:nvPr/>
            </p14:nvContentPartPr>
            <p14:xfrm>
              <a:off x="6587040" y="1270600"/>
              <a:ext cx="331920" cy="2401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69060" y="1252960"/>
                <a:ext cx="367521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14:cNvPr>
              <p14:cNvContentPartPr/>
              <p14:nvPr/>
            </p14:nvContentPartPr>
            <p14:xfrm>
              <a:off x="1059240" y="1889440"/>
              <a:ext cx="139680" cy="196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41600" y="1871440"/>
                <a:ext cx="1753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14:cNvPr>
              <p14:cNvContentPartPr/>
              <p14:nvPr/>
            </p14:nvContentPartPr>
            <p14:xfrm>
              <a:off x="1680600" y="1859200"/>
              <a:ext cx="169920" cy="222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662600" y="1841200"/>
                <a:ext cx="2055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14:cNvPr>
              <p14:cNvContentPartPr/>
              <p14:nvPr/>
            </p14:nvContentPartPr>
            <p14:xfrm>
              <a:off x="1279560" y="1868920"/>
              <a:ext cx="296640" cy="227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61920" y="1851280"/>
                <a:ext cx="3322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14:cNvPr>
              <p14:cNvContentPartPr/>
              <p14:nvPr/>
            </p14:nvContentPartPr>
            <p14:xfrm>
              <a:off x="415560" y="1828240"/>
              <a:ext cx="561960" cy="332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7909" y="1810600"/>
                <a:ext cx="597623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14:cNvPr>
              <p14:cNvContentPartPr/>
              <p14:nvPr/>
            </p14:nvContentPartPr>
            <p14:xfrm>
              <a:off x="1990920" y="1871080"/>
              <a:ext cx="5400" cy="1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72920" y="1853440"/>
                <a:ext cx="41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14:cNvPr>
              <p14:cNvContentPartPr/>
              <p14:nvPr/>
            </p14:nvContentPartPr>
            <p14:xfrm>
              <a:off x="1994880" y="2011120"/>
              <a:ext cx="12240" cy="23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76880" y="1993120"/>
                <a:ext cx="47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14:cNvPr>
              <p14:cNvContentPartPr/>
              <p14:nvPr/>
            </p14:nvContentPartPr>
            <p14:xfrm>
              <a:off x="2509320" y="1881160"/>
              <a:ext cx="127080" cy="19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91320" y="1863160"/>
                <a:ext cx="1627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14:cNvPr>
              <p14:cNvContentPartPr/>
              <p14:nvPr/>
            </p14:nvContentPartPr>
            <p14:xfrm>
              <a:off x="2549640" y="1960360"/>
              <a:ext cx="111600" cy="5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531640" y="1942720"/>
                <a:ext cx="1472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14:cNvPr>
              <p14:cNvContentPartPr/>
              <p14:nvPr/>
            </p14:nvContentPartPr>
            <p14:xfrm>
              <a:off x="2193960" y="1796560"/>
              <a:ext cx="190440" cy="29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176320" y="1778560"/>
                <a:ext cx="2260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14:cNvPr>
              <p14:cNvContentPartPr/>
              <p14:nvPr/>
            </p14:nvContentPartPr>
            <p14:xfrm>
              <a:off x="2855640" y="1767400"/>
              <a:ext cx="118800" cy="231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38000" y="1749760"/>
                <a:ext cx="1544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14:cNvPr>
              <p14:cNvContentPartPr/>
              <p14:nvPr/>
            </p14:nvContentPartPr>
            <p14:xfrm>
              <a:off x="3065880" y="1754080"/>
              <a:ext cx="652680" cy="210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47880" y="1736440"/>
                <a:ext cx="6883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14:cNvPr>
              <p14:cNvContentPartPr/>
              <p14:nvPr/>
            </p14:nvContentPartPr>
            <p14:xfrm>
              <a:off x="4195920" y="1299760"/>
              <a:ext cx="143640" cy="224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177920" y="1282120"/>
                <a:ext cx="1792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14:cNvPr>
              <p14:cNvContentPartPr/>
              <p14:nvPr/>
            </p14:nvContentPartPr>
            <p14:xfrm>
              <a:off x="1316280" y="2113000"/>
              <a:ext cx="163080" cy="477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298280" y="2095000"/>
                <a:ext cx="1987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14:cNvPr>
              <p14:cNvContentPartPr/>
              <p14:nvPr/>
            </p14:nvContentPartPr>
            <p14:xfrm>
              <a:off x="2204400" y="2276080"/>
              <a:ext cx="141480" cy="9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186400" y="225844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14:cNvPr>
              <p14:cNvContentPartPr/>
              <p14:nvPr/>
            </p14:nvContentPartPr>
            <p14:xfrm>
              <a:off x="2234640" y="2357440"/>
              <a:ext cx="143280" cy="12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17000" y="2339800"/>
                <a:ext cx="178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14:cNvPr>
              <p14:cNvContentPartPr/>
              <p14:nvPr/>
            </p14:nvContentPartPr>
            <p14:xfrm>
              <a:off x="1787880" y="2194000"/>
              <a:ext cx="230400" cy="341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69880" y="2176000"/>
                <a:ext cx="2660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14:cNvPr>
              <p14:cNvContentPartPr/>
              <p14:nvPr/>
            </p14:nvContentPartPr>
            <p14:xfrm>
              <a:off x="2575200" y="2111200"/>
              <a:ext cx="532800" cy="353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557548" y="2093560"/>
                <a:ext cx="568464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14:cNvPr>
              <p14:cNvContentPartPr/>
              <p14:nvPr/>
            </p14:nvContentPartPr>
            <p14:xfrm>
              <a:off x="7030560" y="1950280"/>
              <a:ext cx="118440" cy="145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12560" y="1932640"/>
                <a:ext cx="154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14:cNvPr>
              <p14:cNvContentPartPr/>
              <p14:nvPr/>
            </p14:nvContentPartPr>
            <p14:xfrm>
              <a:off x="6348360" y="1645360"/>
              <a:ext cx="563400" cy="42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30720" y="1627720"/>
                <a:ext cx="5990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14:cNvPr>
              <p14:cNvContentPartPr/>
              <p14:nvPr/>
            </p14:nvContentPartPr>
            <p14:xfrm>
              <a:off x="6320280" y="2370040"/>
              <a:ext cx="182160" cy="25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02280" y="2352400"/>
                <a:ext cx="2178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14:cNvPr>
              <p14:cNvContentPartPr/>
              <p14:nvPr/>
            </p14:nvContentPartPr>
            <p14:xfrm>
              <a:off x="7030560" y="2427640"/>
              <a:ext cx="1324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12560" y="2410000"/>
                <a:ext cx="16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14:cNvPr>
              <p14:cNvContentPartPr/>
              <p14:nvPr/>
            </p14:nvContentPartPr>
            <p14:xfrm>
              <a:off x="7020120" y="2508640"/>
              <a:ext cx="163440" cy="10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002480" y="2491000"/>
                <a:ext cx="199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14:cNvPr>
              <p14:cNvContentPartPr/>
              <p14:nvPr/>
            </p14:nvContentPartPr>
            <p14:xfrm>
              <a:off x="6629520" y="2367160"/>
              <a:ext cx="239400" cy="376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611853" y="2349143"/>
                <a:ext cx="275094" cy="412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14:cNvPr>
              <p14:cNvContentPartPr/>
              <p14:nvPr/>
            </p14:nvContentPartPr>
            <p14:xfrm>
              <a:off x="7304520" y="2349520"/>
              <a:ext cx="468360" cy="211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286880" y="2331520"/>
                <a:ext cx="5040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14:cNvPr>
              <p14:cNvContentPartPr/>
              <p14:nvPr/>
            </p14:nvContentPartPr>
            <p14:xfrm>
              <a:off x="6794040" y="2874400"/>
              <a:ext cx="124956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776400" y="2856400"/>
                <a:ext cx="12852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14:cNvPr>
              <p14:cNvContentPartPr/>
              <p14:nvPr/>
            </p14:nvContentPartPr>
            <p14:xfrm>
              <a:off x="6115800" y="2885200"/>
              <a:ext cx="304560" cy="24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098160" y="2867200"/>
                <a:ext cx="3402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B60FED2-2D9B-49F4-A641-DAC0F54CCDE5}"/>
                  </a:ext>
                </a:extLst>
              </p14:cNvPr>
              <p14:cNvContentPartPr/>
              <p14:nvPr/>
            </p14:nvContentPartPr>
            <p14:xfrm>
              <a:off x="2650080" y="3454000"/>
              <a:ext cx="32040" cy="173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B60FED2-2D9B-49F4-A641-DAC0F54CCDE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632440" y="3436360"/>
                <a:ext cx="676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26DE0EF-0964-452D-BC4B-FC649C98DE29}"/>
                  </a:ext>
                </a:extLst>
              </p14:cNvPr>
              <p14:cNvContentPartPr/>
              <p14:nvPr/>
            </p14:nvContentPartPr>
            <p14:xfrm>
              <a:off x="2784000" y="3474520"/>
              <a:ext cx="130680" cy="143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26DE0EF-0964-452D-BC4B-FC649C98DE2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66360" y="3456880"/>
                <a:ext cx="1663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88941D4-F11A-4C6C-ADC4-88C7FC886BB3}"/>
                  </a:ext>
                </a:extLst>
              </p14:cNvPr>
              <p14:cNvContentPartPr/>
              <p14:nvPr/>
            </p14:nvContentPartPr>
            <p14:xfrm>
              <a:off x="2397720" y="3454000"/>
              <a:ext cx="132480" cy="194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88941D4-F11A-4C6C-ADC4-88C7FC886BB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379720" y="3436360"/>
                <a:ext cx="1681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23787FA-4A31-409D-A866-D7FA5D5DA9AD}"/>
                  </a:ext>
                </a:extLst>
              </p14:cNvPr>
              <p14:cNvContentPartPr/>
              <p14:nvPr/>
            </p14:nvContentPartPr>
            <p14:xfrm>
              <a:off x="1689960" y="3443920"/>
              <a:ext cx="605160" cy="2120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23787FA-4A31-409D-A866-D7FA5D5DA9A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672320" y="3425920"/>
                <a:ext cx="6408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17F6003-6DFA-4A68-893E-32D901A873BF}"/>
                  </a:ext>
                </a:extLst>
              </p14:cNvPr>
              <p14:cNvContentPartPr/>
              <p14:nvPr/>
            </p14:nvContentPartPr>
            <p14:xfrm>
              <a:off x="615720" y="3405400"/>
              <a:ext cx="87804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17F6003-6DFA-4A68-893E-32D901A873B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98073" y="3387760"/>
                <a:ext cx="913695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C90F16F-9DC5-4629-86D1-CDCF67B84BD8}"/>
                  </a:ext>
                </a:extLst>
              </p14:cNvPr>
              <p14:cNvContentPartPr/>
              <p14:nvPr/>
            </p14:nvContentPartPr>
            <p14:xfrm>
              <a:off x="3112680" y="3490360"/>
              <a:ext cx="6480" cy="43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C90F16F-9DC5-4629-86D1-CDCF67B84BD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094680" y="3472720"/>
                <a:ext cx="421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C3A2E3A-C5A3-4DB5-8990-3939D20E8050}"/>
                  </a:ext>
                </a:extLst>
              </p14:cNvPr>
              <p14:cNvContentPartPr/>
              <p14:nvPr/>
            </p14:nvContentPartPr>
            <p14:xfrm>
              <a:off x="3108000" y="3565960"/>
              <a:ext cx="21960" cy="39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C3A2E3A-C5A3-4DB5-8990-3939D20E805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090360" y="3547960"/>
                <a:ext cx="576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A86C60-9093-4818-930B-9A59D71FE94C}"/>
                  </a:ext>
                </a:extLst>
              </p14:cNvPr>
              <p14:cNvContentPartPr/>
              <p14:nvPr/>
            </p14:nvContentPartPr>
            <p14:xfrm>
              <a:off x="3454320" y="3423400"/>
              <a:ext cx="294840" cy="252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A86C60-9093-4818-930B-9A59D71FE94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436320" y="3405760"/>
                <a:ext cx="3304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C2256A6-E599-4689-8308-18997BFBA0AF}"/>
                  </a:ext>
                </a:extLst>
              </p14:cNvPr>
              <p14:cNvContentPartPr/>
              <p14:nvPr/>
            </p14:nvContentPartPr>
            <p14:xfrm>
              <a:off x="3859680" y="3432760"/>
              <a:ext cx="243360" cy="284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C2256A6-E599-4689-8308-18997BFBA0A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842040" y="3415120"/>
                <a:ext cx="2790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45BAC3C-6565-4CBB-BDBC-4210F17479B7}"/>
                  </a:ext>
                </a:extLst>
              </p14:cNvPr>
              <p14:cNvContentPartPr/>
              <p14:nvPr/>
            </p14:nvContentPartPr>
            <p14:xfrm>
              <a:off x="4297080" y="3439240"/>
              <a:ext cx="655920" cy="241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45BAC3C-6565-4CBB-BDBC-4210F17479B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279440" y="3421574"/>
                <a:ext cx="691560" cy="277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5059BFA-159C-4841-B3F3-BD42E5A2B3BD}"/>
                  </a:ext>
                </a:extLst>
              </p14:cNvPr>
              <p14:cNvContentPartPr/>
              <p14:nvPr/>
            </p14:nvContentPartPr>
            <p14:xfrm>
              <a:off x="5242080" y="3454000"/>
              <a:ext cx="291600" cy="248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5059BFA-159C-4841-B3F3-BD42E5A2B3B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224440" y="3436360"/>
                <a:ext cx="3272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044AB30-F046-4486-8CC0-B001EB70FEE3}"/>
                  </a:ext>
                </a:extLst>
              </p14:cNvPr>
              <p14:cNvContentPartPr/>
              <p14:nvPr/>
            </p14:nvContentPartPr>
            <p14:xfrm>
              <a:off x="6177000" y="3532120"/>
              <a:ext cx="138600" cy="23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044AB30-F046-4486-8CC0-B001EB70FEE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159000" y="3514480"/>
                <a:ext cx="1742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32B5A03-9A86-453D-85E1-7AD1C6A28240}"/>
                  </a:ext>
                </a:extLst>
              </p14:cNvPr>
              <p14:cNvContentPartPr/>
              <p14:nvPr/>
            </p14:nvContentPartPr>
            <p14:xfrm>
              <a:off x="6217680" y="3626440"/>
              <a:ext cx="90720" cy="1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32B5A03-9A86-453D-85E1-7AD1C6A2824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199680" y="3608800"/>
                <a:ext cx="126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65EC76A-8FB7-4148-B59D-766579C725B9}"/>
                  </a:ext>
                </a:extLst>
              </p14:cNvPr>
              <p14:cNvContentPartPr/>
              <p14:nvPr/>
            </p14:nvContentPartPr>
            <p14:xfrm>
              <a:off x="5902680" y="3446080"/>
              <a:ext cx="173880" cy="281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65EC76A-8FB7-4148-B59D-766579C725B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885040" y="3428103"/>
                <a:ext cx="209520" cy="317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3DEABEB-58BE-4ED3-B14A-3B1270FD7807}"/>
                  </a:ext>
                </a:extLst>
              </p14:cNvPr>
              <p14:cNvContentPartPr/>
              <p14:nvPr/>
            </p14:nvContentPartPr>
            <p14:xfrm>
              <a:off x="7172400" y="3500800"/>
              <a:ext cx="144000" cy="300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3DEABEB-58BE-4ED3-B14A-3B1270FD780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154400" y="3482800"/>
                <a:ext cx="17964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9C87988-59E0-4646-B862-569EBBC4D815}"/>
                  </a:ext>
                </a:extLst>
              </p14:cNvPr>
              <p14:cNvContentPartPr/>
              <p14:nvPr/>
            </p14:nvContentPartPr>
            <p14:xfrm>
              <a:off x="6495960" y="3452920"/>
              <a:ext cx="579600" cy="268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9C87988-59E0-4646-B862-569EBBC4D81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477960" y="3434944"/>
                <a:ext cx="615240" cy="304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8C47EB8-669C-4C9F-8449-5057D4F0F7BC}"/>
                  </a:ext>
                </a:extLst>
              </p14:cNvPr>
              <p14:cNvContentPartPr/>
              <p14:nvPr/>
            </p14:nvContentPartPr>
            <p14:xfrm>
              <a:off x="7762080" y="3454000"/>
              <a:ext cx="324720" cy="253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8C47EB8-669C-4C9F-8449-5057D4F0F7B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744080" y="3436360"/>
                <a:ext cx="360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BCDADF3-F9E7-4DEF-BDD9-0876283D06E5}"/>
                  </a:ext>
                </a:extLst>
              </p14:cNvPr>
              <p14:cNvContentPartPr/>
              <p14:nvPr/>
            </p14:nvContentPartPr>
            <p14:xfrm>
              <a:off x="1909920" y="3992200"/>
              <a:ext cx="173880" cy="10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BCDADF3-F9E7-4DEF-BDD9-0876283D06E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891920" y="397456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181C130-7C96-4601-A594-84BB0C3D1FE1}"/>
                  </a:ext>
                </a:extLst>
              </p14:cNvPr>
              <p14:cNvContentPartPr/>
              <p14:nvPr/>
            </p14:nvContentPartPr>
            <p14:xfrm>
              <a:off x="1879320" y="4103800"/>
              <a:ext cx="223200" cy="10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181C130-7C96-4601-A594-84BB0C3D1FE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861320" y="4086160"/>
                <a:ext cx="258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E4AE32C-B43B-48AB-BB31-18C457F42000}"/>
                  </a:ext>
                </a:extLst>
              </p14:cNvPr>
              <p14:cNvContentPartPr/>
              <p14:nvPr/>
            </p14:nvContentPartPr>
            <p14:xfrm>
              <a:off x="1325640" y="3890680"/>
              <a:ext cx="329760" cy="286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E4AE32C-B43B-48AB-BB31-18C457F4200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308000" y="3873040"/>
                <a:ext cx="36540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6AA8FEC-0296-4624-BB08-EBB3B867F6C5}"/>
                  </a:ext>
                </a:extLst>
              </p14:cNvPr>
              <p14:cNvContentPartPr/>
              <p14:nvPr/>
            </p14:nvContentPartPr>
            <p14:xfrm>
              <a:off x="6014280" y="3687640"/>
              <a:ext cx="10440" cy="590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6AA8FEC-0296-4624-BB08-EBB3B867F6C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996640" y="3670000"/>
                <a:ext cx="460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D9171E4-7C01-4A2D-B3E0-C676D3E191B2}"/>
                  </a:ext>
                </a:extLst>
              </p14:cNvPr>
              <p14:cNvContentPartPr/>
              <p14:nvPr/>
            </p14:nvContentPartPr>
            <p14:xfrm>
              <a:off x="2366760" y="4175440"/>
              <a:ext cx="345960" cy="169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D9171E4-7C01-4A2D-B3E0-C676D3E191B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349120" y="4157440"/>
                <a:ext cx="38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E78D95E-D1B2-4DF7-99D3-E38565FFCC71}"/>
                  </a:ext>
                </a:extLst>
              </p14:cNvPr>
              <p14:cNvContentPartPr/>
              <p14:nvPr/>
            </p14:nvContentPartPr>
            <p14:xfrm>
              <a:off x="2366760" y="4262920"/>
              <a:ext cx="524520" cy="320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E78D95E-D1B2-4DF7-99D3-E38565FFCC7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349120" y="4245280"/>
                <a:ext cx="56016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2F48183-6434-4AEA-A2DF-DC9D6CDC1F93}"/>
                  </a:ext>
                </a:extLst>
              </p14:cNvPr>
              <p14:cNvContentPartPr/>
              <p14:nvPr/>
            </p14:nvContentPartPr>
            <p14:xfrm>
              <a:off x="2458200" y="3874120"/>
              <a:ext cx="183600" cy="251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2F48183-6434-4AEA-A2DF-DC9D6CDC1F9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40560" y="3856480"/>
                <a:ext cx="2192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4BA6B3-03F9-417B-AD27-195643B9C55A}"/>
                  </a:ext>
                </a:extLst>
              </p14:cNvPr>
              <p14:cNvContentPartPr/>
              <p14:nvPr/>
            </p14:nvContentPartPr>
            <p14:xfrm>
              <a:off x="3228960" y="4125040"/>
              <a:ext cx="259560" cy="30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4BA6B3-03F9-417B-AD27-195643B9C55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211320" y="4107040"/>
                <a:ext cx="2952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6D204D-0A70-4357-9A7A-3DEF846658A3}"/>
                  </a:ext>
                </a:extLst>
              </p14:cNvPr>
              <p14:cNvContentPartPr/>
              <p14:nvPr/>
            </p14:nvContentPartPr>
            <p14:xfrm>
              <a:off x="3261000" y="4242400"/>
              <a:ext cx="269280" cy="25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6D204D-0A70-4357-9A7A-3DEF846658A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243360" y="4224400"/>
                <a:ext cx="3049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AEDE86F-A487-4976-A6C1-D7B6230C7941}"/>
                  </a:ext>
                </a:extLst>
              </p14:cNvPr>
              <p14:cNvContentPartPr/>
              <p14:nvPr/>
            </p14:nvContentPartPr>
            <p14:xfrm>
              <a:off x="3951840" y="3906880"/>
              <a:ext cx="741960" cy="5634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AEDE86F-A487-4976-A6C1-D7B6230C794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934200" y="3889240"/>
                <a:ext cx="777600" cy="5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00624A1-407A-4E4F-A115-CDFFBFEB378C}"/>
                  </a:ext>
                </a:extLst>
              </p14:cNvPr>
              <p14:cNvContentPartPr/>
              <p14:nvPr/>
            </p14:nvContentPartPr>
            <p14:xfrm>
              <a:off x="4998360" y="4113880"/>
              <a:ext cx="18216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00624A1-407A-4E4F-A115-CDFFBFEB378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980720" y="40958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21A940C-DC46-488A-951B-5941531BDDE6}"/>
                  </a:ext>
                </a:extLst>
              </p14:cNvPr>
              <p14:cNvContentPartPr/>
              <p14:nvPr/>
            </p14:nvContentPartPr>
            <p14:xfrm>
              <a:off x="5028600" y="4195240"/>
              <a:ext cx="172440" cy="20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21A940C-DC46-488A-951B-5941531BDDE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010960" y="4177240"/>
                <a:ext cx="2080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320FDD9-5774-4837-9203-E477DB250894}"/>
                  </a:ext>
                </a:extLst>
              </p14:cNvPr>
              <p14:cNvContentPartPr/>
              <p14:nvPr/>
            </p14:nvContentPartPr>
            <p14:xfrm>
              <a:off x="5424240" y="4053400"/>
              <a:ext cx="257040" cy="223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320FDD9-5774-4837-9203-E477DB25089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406600" y="4035760"/>
                <a:ext cx="2926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A7B4B71-5B48-4CC9-B553-38A19E698740}"/>
                  </a:ext>
                </a:extLst>
              </p14:cNvPr>
              <p14:cNvContentPartPr/>
              <p14:nvPr/>
            </p14:nvContentPartPr>
            <p14:xfrm>
              <a:off x="5739960" y="4213240"/>
              <a:ext cx="30600" cy="15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A7B4B71-5B48-4CC9-B553-38A19E69874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721960" y="4195240"/>
                <a:ext cx="662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C67E5D1-07F9-4311-A615-54D202DB91AE}"/>
                  </a:ext>
                </a:extLst>
              </p14:cNvPr>
              <p14:cNvContentPartPr/>
              <p14:nvPr/>
            </p14:nvContentPartPr>
            <p14:xfrm>
              <a:off x="5873880" y="3982120"/>
              <a:ext cx="474480" cy="3074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C67E5D1-07F9-4311-A615-54D202DB91A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855880" y="3964480"/>
                <a:ext cx="51012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DA36150-90B2-40C0-9F4E-0CA0809179C9}"/>
                  </a:ext>
                </a:extLst>
              </p14:cNvPr>
              <p14:cNvContentPartPr/>
              <p14:nvPr/>
            </p14:nvContentPartPr>
            <p14:xfrm>
              <a:off x="1136280" y="3641920"/>
              <a:ext cx="5785920" cy="860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DA36150-90B2-40C0-9F4E-0CA0809179C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118640" y="3605920"/>
                <a:ext cx="5821560" cy="9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46221F1-D38E-4B2B-ADFA-375688B56FDA}"/>
                  </a:ext>
                </a:extLst>
              </p14:cNvPr>
              <p14:cNvContentPartPr/>
              <p14:nvPr/>
            </p14:nvContentPartPr>
            <p14:xfrm>
              <a:off x="1618320" y="4653520"/>
              <a:ext cx="139320" cy="2649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46221F1-D38E-4B2B-ADFA-375688B56FD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600320" y="4635880"/>
                <a:ext cx="1749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40538FE-8028-429D-8E38-BE53FA05B1CA}"/>
                  </a:ext>
                </a:extLst>
              </p14:cNvPr>
              <p14:cNvContentPartPr/>
              <p14:nvPr/>
            </p14:nvContentPartPr>
            <p14:xfrm>
              <a:off x="1869240" y="4621120"/>
              <a:ext cx="681480" cy="2775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40538FE-8028-429D-8E38-BE53FA05B1C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851240" y="4603143"/>
                <a:ext cx="717120" cy="313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6C929B2-3B36-4C94-920E-9997C3FC9CBF}"/>
                  </a:ext>
                </a:extLst>
              </p14:cNvPr>
              <p14:cNvContentPartPr/>
              <p14:nvPr/>
            </p14:nvContentPartPr>
            <p14:xfrm>
              <a:off x="1104600" y="4622200"/>
              <a:ext cx="420480" cy="2934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6C929B2-3B36-4C94-920E-9997C3FC9CBF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086960" y="4604538"/>
                <a:ext cx="456120" cy="329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B25F48B-8D1D-4137-9C27-14E68144E259}"/>
                  </a:ext>
                </a:extLst>
              </p14:cNvPr>
              <p14:cNvContentPartPr/>
              <p14:nvPr/>
            </p14:nvContentPartPr>
            <p14:xfrm>
              <a:off x="793920" y="4541200"/>
              <a:ext cx="181080" cy="3780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B25F48B-8D1D-4137-9C27-14E68144E25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75956" y="4523560"/>
                <a:ext cx="216649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461CC2A-8573-4CB8-8FBF-4C95C8E5874A}"/>
                  </a:ext>
                </a:extLst>
              </p14:cNvPr>
              <p14:cNvContentPartPr/>
              <p14:nvPr/>
            </p14:nvContentPartPr>
            <p14:xfrm>
              <a:off x="2856360" y="4699600"/>
              <a:ext cx="292680" cy="1389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461CC2A-8573-4CB8-8FBF-4C95C8E5874A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838720" y="4681600"/>
                <a:ext cx="328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9594B75-E684-41E3-A2B7-11AEDEEC8BE5}"/>
                  </a:ext>
                </a:extLst>
              </p14:cNvPr>
              <p14:cNvContentPartPr/>
              <p14:nvPr/>
            </p14:nvContentPartPr>
            <p14:xfrm>
              <a:off x="3279000" y="4754320"/>
              <a:ext cx="12600" cy="943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9594B75-E684-41E3-A2B7-11AEDEEC8BE5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261360" y="4736680"/>
                <a:ext cx="482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C2B1545-F4E2-4332-9F6F-69BDCCCBEB20}"/>
                  </a:ext>
                </a:extLst>
              </p14:cNvPr>
              <p14:cNvContentPartPr/>
              <p14:nvPr/>
            </p14:nvContentPartPr>
            <p14:xfrm>
              <a:off x="3257040" y="4662880"/>
              <a:ext cx="432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C2B1545-F4E2-4332-9F6F-69BDCCCBEB2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239400" y="464524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5D9BE15-C29C-4561-80A6-C65633470790}"/>
                  </a:ext>
                </a:extLst>
              </p14:cNvPr>
              <p14:cNvContentPartPr/>
              <p14:nvPr/>
            </p14:nvContentPartPr>
            <p14:xfrm>
              <a:off x="3464400" y="4541200"/>
              <a:ext cx="20160" cy="3409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5D9BE15-C29C-4561-80A6-C6563347079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446400" y="4523560"/>
                <a:ext cx="558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5444F0F-2474-471E-AF74-FE6E14839BFE}"/>
                  </a:ext>
                </a:extLst>
              </p14:cNvPr>
              <p14:cNvContentPartPr/>
              <p14:nvPr/>
            </p14:nvContentPartPr>
            <p14:xfrm>
              <a:off x="3362520" y="4597000"/>
              <a:ext cx="415800" cy="2574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5444F0F-2474-471E-AF74-FE6E14839BFE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344880" y="4579360"/>
                <a:ext cx="45144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869CD6F-DAF4-444D-8D00-F261510306E1}"/>
                  </a:ext>
                </a:extLst>
              </p14:cNvPr>
              <p14:cNvContentPartPr/>
              <p14:nvPr/>
            </p14:nvContentPartPr>
            <p14:xfrm>
              <a:off x="4185480" y="4622200"/>
              <a:ext cx="192240" cy="2242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869CD6F-DAF4-444D-8D00-F261510306E1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167480" y="4604560"/>
                <a:ext cx="2278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DDB7DAC-0AD8-4965-98E4-FC5511E12F36}"/>
                  </a:ext>
                </a:extLst>
              </p14:cNvPr>
              <p14:cNvContentPartPr/>
              <p14:nvPr/>
            </p14:nvContentPartPr>
            <p14:xfrm>
              <a:off x="4490400" y="4652440"/>
              <a:ext cx="216360" cy="514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DDB7DAC-0AD8-4965-98E4-FC5511E12F36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472400" y="4634800"/>
                <a:ext cx="2520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8C247D1-A417-4052-B4DB-5D37D35A6FD1}"/>
                  </a:ext>
                </a:extLst>
              </p14:cNvPr>
              <p14:cNvContentPartPr/>
              <p14:nvPr/>
            </p14:nvContentPartPr>
            <p14:xfrm>
              <a:off x="4551240" y="4744600"/>
              <a:ext cx="216360" cy="612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8C247D1-A417-4052-B4DB-5D37D35A6FD1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533600" y="4726960"/>
                <a:ext cx="2520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44083CAF-2476-4AB1-AAFE-180B8DDA14E3}"/>
                  </a:ext>
                </a:extLst>
              </p14:cNvPr>
              <p14:cNvContentPartPr/>
              <p14:nvPr/>
            </p14:nvContentPartPr>
            <p14:xfrm>
              <a:off x="4966680" y="4571440"/>
              <a:ext cx="1109160" cy="2476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44083CAF-2476-4AB1-AAFE-180B8DDA14E3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949040" y="4553774"/>
                <a:ext cx="1144800" cy="283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BD9510C-4C65-46EB-ADCD-6A8A29DE4CE3}"/>
                  </a:ext>
                </a:extLst>
              </p14:cNvPr>
              <p14:cNvContentPartPr/>
              <p14:nvPr/>
            </p14:nvContentPartPr>
            <p14:xfrm>
              <a:off x="6454560" y="4617160"/>
              <a:ext cx="256680" cy="241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BD9510C-4C65-46EB-ADCD-6A8A29DE4CE3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436920" y="4599160"/>
                <a:ext cx="2923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86E824D-DA4B-4668-85EA-2C77AB4C048C}"/>
                  </a:ext>
                </a:extLst>
              </p14:cNvPr>
              <p14:cNvContentPartPr/>
              <p14:nvPr/>
            </p14:nvContentPartPr>
            <p14:xfrm>
              <a:off x="6829320" y="4591960"/>
              <a:ext cx="69480" cy="241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86E824D-DA4B-4668-85EA-2C77AB4C048C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811320" y="4574320"/>
                <a:ext cx="1051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B299AFC-D493-4B50-8853-3D131C68E285}"/>
                  </a:ext>
                </a:extLst>
              </p14:cNvPr>
              <p14:cNvContentPartPr/>
              <p14:nvPr/>
            </p14:nvContentPartPr>
            <p14:xfrm>
              <a:off x="6877920" y="4581880"/>
              <a:ext cx="164880" cy="205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B299AFC-D493-4B50-8853-3D131C68E285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860280" y="4563880"/>
                <a:ext cx="2005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77FDEFC-87AF-4EA0-AE5B-FCBA44981B9D}"/>
                  </a:ext>
                </a:extLst>
              </p14:cNvPr>
              <p14:cNvContentPartPr/>
              <p14:nvPr/>
            </p14:nvContentPartPr>
            <p14:xfrm>
              <a:off x="6857760" y="4715800"/>
              <a:ext cx="193320" cy="19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77FDEFC-87AF-4EA0-AE5B-FCBA44981B9D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839760" y="4697800"/>
                <a:ext cx="2289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1FDBA55-E586-4C8F-BFCC-78419BA54F30}"/>
                  </a:ext>
                </a:extLst>
              </p14:cNvPr>
              <p14:cNvContentPartPr/>
              <p14:nvPr/>
            </p14:nvContentPartPr>
            <p14:xfrm>
              <a:off x="7026600" y="4724080"/>
              <a:ext cx="75240" cy="1108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1FDBA55-E586-4C8F-BFCC-78419BA54F30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7008960" y="4706080"/>
                <a:ext cx="1108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1A4581F-1526-4280-B3DB-A3A6EE0CA1FE}"/>
                  </a:ext>
                </a:extLst>
              </p14:cNvPr>
              <p14:cNvContentPartPr/>
              <p14:nvPr/>
            </p14:nvContentPartPr>
            <p14:xfrm>
              <a:off x="7030560" y="4724080"/>
              <a:ext cx="94680" cy="1292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1A4581F-1526-4280-B3DB-A3A6EE0CA1FE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7012560" y="4706080"/>
                <a:ext cx="1303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DC8013C-BB25-4DB9-992A-A504E846E6BE}"/>
                  </a:ext>
                </a:extLst>
              </p14:cNvPr>
              <p14:cNvContentPartPr/>
              <p14:nvPr/>
            </p14:nvContentPartPr>
            <p14:xfrm>
              <a:off x="7254120" y="4539760"/>
              <a:ext cx="892440" cy="2379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DC8013C-BB25-4DB9-992A-A504E846E6BE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7236120" y="4522120"/>
                <a:ext cx="9280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C71DAE0-DB9A-43FD-AC04-5FA9794AC5AD}"/>
                  </a:ext>
                </a:extLst>
              </p14:cNvPr>
              <p14:cNvContentPartPr/>
              <p14:nvPr/>
            </p14:nvContentPartPr>
            <p14:xfrm>
              <a:off x="8371560" y="4500520"/>
              <a:ext cx="302400" cy="2811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C71DAE0-DB9A-43FD-AC04-5FA9794AC5AD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8353560" y="4482880"/>
                <a:ext cx="3380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3758819-EC1B-493B-930D-0A6A84D36350}"/>
                  </a:ext>
                </a:extLst>
              </p14:cNvPr>
              <p14:cNvContentPartPr/>
              <p14:nvPr/>
            </p14:nvContentPartPr>
            <p14:xfrm>
              <a:off x="1381440" y="5406640"/>
              <a:ext cx="184320" cy="291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3758819-EC1B-493B-930D-0A6A84D36350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363800" y="5388640"/>
                <a:ext cx="2199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38B13C83-8CE4-4F6E-972D-293B0C9AFB94}"/>
                  </a:ext>
                </a:extLst>
              </p14:cNvPr>
              <p14:cNvContentPartPr/>
              <p14:nvPr/>
            </p14:nvContentPartPr>
            <p14:xfrm>
              <a:off x="1401960" y="5526880"/>
              <a:ext cx="164520" cy="309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38B13C83-8CE4-4F6E-972D-293B0C9AFB94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383960" y="5508880"/>
                <a:ext cx="2001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70DC10B-32CE-4815-859C-109B2FAAC179}"/>
                  </a:ext>
                </a:extLst>
              </p14:cNvPr>
              <p14:cNvContentPartPr/>
              <p14:nvPr/>
            </p14:nvContentPartPr>
            <p14:xfrm>
              <a:off x="893640" y="5251120"/>
              <a:ext cx="232560" cy="3970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70DC10B-32CE-4815-859C-109B2FAAC179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876000" y="5233120"/>
                <a:ext cx="26820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25030820-A7BC-4310-8C67-1DE0BA011897}"/>
                  </a:ext>
                </a:extLst>
              </p14:cNvPr>
              <p14:cNvContentPartPr/>
              <p14:nvPr/>
            </p14:nvContentPartPr>
            <p14:xfrm>
              <a:off x="2204400" y="5323480"/>
              <a:ext cx="619920" cy="4240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25030820-A7BC-4310-8C67-1DE0BA011897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186400" y="5305840"/>
                <a:ext cx="65556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106FE949-7AF8-4B1D-98CC-AB410BD25D08}"/>
                  </a:ext>
                </a:extLst>
              </p14:cNvPr>
              <p14:cNvContentPartPr/>
              <p14:nvPr/>
            </p14:nvContentPartPr>
            <p14:xfrm>
              <a:off x="1722000" y="5282800"/>
              <a:ext cx="371160" cy="3078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106FE949-7AF8-4B1D-98CC-AB410BD25D08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704000" y="5264821"/>
                <a:ext cx="406800" cy="3433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30752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C2426-5369-477E-BB4B-26106E30D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5" t="13832" r="17501" b="81111"/>
          <a:stretch/>
        </p:blipFill>
        <p:spPr>
          <a:xfrm>
            <a:off x="304800" y="177164"/>
            <a:ext cx="8686800" cy="1258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14:cNvPr>
              <p14:cNvContentPartPr/>
              <p14:nvPr/>
            </p14:nvContentPartPr>
            <p14:xfrm>
              <a:off x="4052640" y="1866760"/>
              <a:ext cx="2064240" cy="132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4640" y="1849120"/>
                <a:ext cx="2099880" cy="13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14:cNvPr>
              <p14:cNvContentPartPr/>
              <p14:nvPr/>
            </p14:nvContentPartPr>
            <p14:xfrm>
              <a:off x="3545400" y="2470120"/>
              <a:ext cx="190440" cy="40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7400" y="2452120"/>
                <a:ext cx="2260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14:cNvPr>
              <p14:cNvContentPartPr/>
              <p14:nvPr/>
            </p14:nvContentPartPr>
            <p14:xfrm>
              <a:off x="2521560" y="1371400"/>
              <a:ext cx="17388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03920" y="1353400"/>
                <a:ext cx="209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14:cNvPr>
              <p14:cNvContentPartPr/>
              <p14:nvPr/>
            </p14:nvContentPartPr>
            <p14:xfrm>
              <a:off x="1473960" y="1359160"/>
              <a:ext cx="937800" cy="260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55967" y="1341520"/>
                <a:ext cx="973426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14:cNvPr>
              <p14:cNvContentPartPr/>
              <p14:nvPr/>
            </p14:nvContentPartPr>
            <p14:xfrm>
              <a:off x="396840" y="1378960"/>
              <a:ext cx="824400" cy="324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840" y="1360960"/>
                <a:ext cx="8600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14:cNvPr>
              <p14:cNvContentPartPr/>
              <p14:nvPr/>
            </p14:nvContentPartPr>
            <p14:xfrm>
              <a:off x="2901000" y="1350880"/>
              <a:ext cx="35280" cy="35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83360" y="1333240"/>
                <a:ext cx="709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14:cNvPr>
              <p14:cNvContentPartPr/>
              <p14:nvPr/>
            </p14:nvContentPartPr>
            <p14:xfrm>
              <a:off x="2923320" y="1503520"/>
              <a:ext cx="12600" cy="22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05320" y="148552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14:cNvPr>
              <p14:cNvContentPartPr/>
              <p14:nvPr/>
            </p14:nvContentPartPr>
            <p14:xfrm>
              <a:off x="3576000" y="1422160"/>
              <a:ext cx="147960" cy="4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58360" y="1404160"/>
                <a:ext cx="183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14:cNvPr>
              <p14:cNvContentPartPr/>
              <p14:nvPr/>
            </p14:nvContentPartPr>
            <p14:xfrm>
              <a:off x="3606240" y="1508200"/>
              <a:ext cx="132840" cy="7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88600" y="1490200"/>
                <a:ext cx="1684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14:cNvPr>
              <p14:cNvContentPartPr/>
              <p14:nvPr/>
            </p14:nvContentPartPr>
            <p14:xfrm>
              <a:off x="4697040" y="1229560"/>
              <a:ext cx="308160" cy="244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79400" y="1211560"/>
                <a:ext cx="3438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14:cNvPr>
              <p14:cNvContentPartPr/>
              <p14:nvPr/>
            </p14:nvContentPartPr>
            <p14:xfrm>
              <a:off x="3935640" y="1299760"/>
              <a:ext cx="677520" cy="243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18000" y="1281760"/>
                <a:ext cx="7131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14:cNvPr>
              <p14:cNvContentPartPr/>
              <p14:nvPr/>
            </p14:nvContentPartPr>
            <p14:xfrm>
              <a:off x="3240840" y="1284280"/>
              <a:ext cx="183240" cy="312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22840" y="1266280"/>
                <a:ext cx="218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14:cNvPr>
              <p14:cNvContentPartPr/>
              <p14:nvPr/>
            </p14:nvContentPartPr>
            <p14:xfrm>
              <a:off x="5460960" y="1198600"/>
              <a:ext cx="147240" cy="4017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42960" y="1180600"/>
                <a:ext cx="18288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14:cNvPr>
              <p14:cNvContentPartPr/>
              <p14:nvPr/>
            </p14:nvContentPartPr>
            <p14:xfrm>
              <a:off x="3687960" y="2746240"/>
              <a:ext cx="75960" cy="16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69960" y="2728600"/>
                <a:ext cx="11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14:cNvPr>
              <p14:cNvContentPartPr/>
              <p14:nvPr/>
            </p14:nvContentPartPr>
            <p14:xfrm>
              <a:off x="3677520" y="2824000"/>
              <a:ext cx="5904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59520" y="2806360"/>
                <a:ext cx="94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14:cNvPr>
              <p14:cNvContentPartPr/>
              <p14:nvPr/>
            </p14:nvContentPartPr>
            <p14:xfrm>
              <a:off x="5861640" y="1279960"/>
              <a:ext cx="243000" cy="260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44026" y="1262320"/>
                <a:ext cx="278587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14:cNvPr>
              <p14:cNvContentPartPr/>
              <p14:nvPr/>
            </p14:nvContentPartPr>
            <p14:xfrm>
              <a:off x="6268440" y="1330720"/>
              <a:ext cx="153720" cy="31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50440" y="1312720"/>
                <a:ext cx="189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14:cNvPr>
              <p14:cNvContentPartPr/>
              <p14:nvPr/>
            </p14:nvContentPartPr>
            <p14:xfrm>
              <a:off x="6309120" y="1422160"/>
              <a:ext cx="12240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91120" y="1404160"/>
                <a:ext cx="158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14:cNvPr>
              <p14:cNvContentPartPr/>
              <p14:nvPr/>
            </p14:nvContentPartPr>
            <p14:xfrm>
              <a:off x="7002840" y="1199680"/>
              <a:ext cx="270000" cy="262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85176" y="1181680"/>
                <a:ext cx="305688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14:cNvPr>
              <p14:cNvContentPartPr/>
              <p14:nvPr/>
            </p14:nvContentPartPr>
            <p14:xfrm>
              <a:off x="6587040" y="1270600"/>
              <a:ext cx="331920" cy="2401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69060" y="1252960"/>
                <a:ext cx="367521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14:cNvPr>
              <p14:cNvContentPartPr/>
              <p14:nvPr/>
            </p14:nvContentPartPr>
            <p14:xfrm>
              <a:off x="1059240" y="1889440"/>
              <a:ext cx="139680" cy="196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41600" y="1871440"/>
                <a:ext cx="1753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14:cNvPr>
              <p14:cNvContentPartPr/>
              <p14:nvPr/>
            </p14:nvContentPartPr>
            <p14:xfrm>
              <a:off x="1680600" y="1859200"/>
              <a:ext cx="169920" cy="222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662600" y="1841200"/>
                <a:ext cx="2055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14:cNvPr>
              <p14:cNvContentPartPr/>
              <p14:nvPr/>
            </p14:nvContentPartPr>
            <p14:xfrm>
              <a:off x="1279560" y="1868920"/>
              <a:ext cx="296640" cy="227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61920" y="1851280"/>
                <a:ext cx="3322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14:cNvPr>
              <p14:cNvContentPartPr/>
              <p14:nvPr/>
            </p14:nvContentPartPr>
            <p14:xfrm>
              <a:off x="415560" y="1828240"/>
              <a:ext cx="561960" cy="332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7909" y="1810600"/>
                <a:ext cx="597623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14:cNvPr>
              <p14:cNvContentPartPr/>
              <p14:nvPr/>
            </p14:nvContentPartPr>
            <p14:xfrm>
              <a:off x="1990920" y="1871080"/>
              <a:ext cx="5400" cy="1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72920" y="1853440"/>
                <a:ext cx="41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14:cNvPr>
              <p14:cNvContentPartPr/>
              <p14:nvPr/>
            </p14:nvContentPartPr>
            <p14:xfrm>
              <a:off x="1994880" y="2011120"/>
              <a:ext cx="12240" cy="23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76880" y="1993120"/>
                <a:ext cx="47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14:cNvPr>
              <p14:cNvContentPartPr/>
              <p14:nvPr/>
            </p14:nvContentPartPr>
            <p14:xfrm>
              <a:off x="2509320" y="1881160"/>
              <a:ext cx="127080" cy="19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91320" y="1863160"/>
                <a:ext cx="1627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14:cNvPr>
              <p14:cNvContentPartPr/>
              <p14:nvPr/>
            </p14:nvContentPartPr>
            <p14:xfrm>
              <a:off x="2549640" y="1960360"/>
              <a:ext cx="111600" cy="5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531640" y="1942720"/>
                <a:ext cx="1472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14:cNvPr>
              <p14:cNvContentPartPr/>
              <p14:nvPr/>
            </p14:nvContentPartPr>
            <p14:xfrm>
              <a:off x="2193960" y="1796560"/>
              <a:ext cx="190440" cy="29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176320" y="1778560"/>
                <a:ext cx="2260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14:cNvPr>
              <p14:cNvContentPartPr/>
              <p14:nvPr/>
            </p14:nvContentPartPr>
            <p14:xfrm>
              <a:off x="2855640" y="1767400"/>
              <a:ext cx="118800" cy="231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38000" y="1749760"/>
                <a:ext cx="1544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14:cNvPr>
              <p14:cNvContentPartPr/>
              <p14:nvPr/>
            </p14:nvContentPartPr>
            <p14:xfrm>
              <a:off x="3065880" y="1754080"/>
              <a:ext cx="652680" cy="210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47880" y="1736440"/>
                <a:ext cx="6883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14:cNvPr>
              <p14:cNvContentPartPr/>
              <p14:nvPr/>
            </p14:nvContentPartPr>
            <p14:xfrm>
              <a:off x="4195920" y="1299760"/>
              <a:ext cx="143640" cy="224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177920" y="1282120"/>
                <a:ext cx="1792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14:cNvPr>
              <p14:cNvContentPartPr/>
              <p14:nvPr/>
            </p14:nvContentPartPr>
            <p14:xfrm>
              <a:off x="1316280" y="2113000"/>
              <a:ext cx="163080" cy="477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298280" y="2095000"/>
                <a:ext cx="1987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14:cNvPr>
              <p14:cNvContentPartPr/>
              <p14:nvPr/>
            </p14:nvContentPartPr>
            <p14:xfrm>
              <a:off x="2204400" y="2276080"/>
              <a:ext cx="141480" cy="9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186400" y="225844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14:cNvPr>
              <p14:cNvContentPartPr/>
              <p14:nvPr/>
            </p14:nvContentPartPr>
            <p14:xfrm>
              <a:off x="2234640" y="2357440"/>
              <a:ext cx="143280" cy="12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17000" y="2339800"/>
                <a:ext cx="178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14:cNvPr>
              <p14:cNvContentPartPr/>
              <p14:nvPr/>
            </p14:nvContentPartPr>
            <p14:xfrm>
              <a:off x="1787880" y="2194000"/>
              <a:ext cx="230400" cy="341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69880" y="2176000"/>
                <a:ext cx="2660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14:cNvPr>
              <p14:cNvContentPartPr/>
              <p14:nvPr/>
            </p14:nvContentPartPr>
            <p14:xfrm>
              <a:off x="2575200" y="2111200"/>
              <a:ext cx="532800" cy="353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557548" y="2093560"/>
                <a:ext cx="568464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14:cNvPr>
              <p14:cNvContentPartPr/>
              <p14:nvPr/>
            </p14:nvContentPartPr>
            <p14:xfrm>
              <a:off x="7030560" y="1950280"/>
              <a:ext cx="118440" cy="145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12560" y="1932640"/>
                <a:ext cx="154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14:cNvPr>
              <p14:cNvContentPartPr/>
              <p14:nvPr/>
            </p14:nvContentPartPr>
            <p14:xfrm>
              <a:off x="6348360" y="1645360"/>
              <a:ext cx="563400" cy="42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30720" y="1627720"/>
                <a:ext cx="5990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14:cNvPr>
              <p14:cNvContentPartPr/>
              <p14:nvPr/>
            </p14:nvContentPartPr>
            <p14:xfrm>
              <a:off x="6320280" y="2370040"/>
              <a:ext cx="182160" cy="25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02280" y="2352400"/>
                <a:ext cx="2178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14:cNvPr>
              <p14:cNvContentPartPr/>
              <p14:nvPr/>
            </p14:nvContentPartPr>
            <p14:xfrm>
              <a:off x="7030560" y="2427640"/>
              <a:ext cx="1324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12560" y="2410000"/>
                <a:ext cx="16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14:cNvPr>
              <p14:cNvContentPartPr/>
              <p14:nvPr/>
            </p14:nvContentPartPr>
            <p14:xfrm>
              <a:off x="7020120" y="2508640"/>
              <a:ext cx="163440" cy="10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002480" y="2491000"/>
                <a:ext cx="199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14:cNvPr>
              <p14:cNvContentPartPr/>
              <p14:nvPr/>
            </p14:nvContentPartPr>
            <p14:xfrm>
              <a:off x="6629520" y="2367160"/>
              <a:ext cx="239400" cy="376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611853" y="2349143"/>
                <a:ext cx="275094" cy="412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14:cNvPr>
              <p14:cNvContentPartPr/>
              <p14:nvPr/>
            </p14:nvContentPartPr>
            <p14:xfrm>
              <a:off x="7304520" y="2349520"/>
              <a:ext cx="468360" cy="211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286880" y="2331520"/>
                <a:ext cx="5040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14:cNvPr>
              <p14:cNvContentPartPr/>
              <p14:nvPr/>
            </p14:nvContentPartPr>
            <p14:xfrm>
              <a:off x="6794040" y="2874400"/>
              <a:ext cx="124956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776400" y="2856400"/>
                <a:ext cx="12852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14:cNvPr>
              <p14:cNvContentPartPr/>
              <p14:nvPr/>
            </p14:nvContentPartPr>
            <p14:xfrm>
              <a:off x="6115800" y="2885200"/>
              <a:ext cx="304560" cy="24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098160" y="2867200"/>
                <a:ext cx="3402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B60FED2-2D9B-49F4-A641-DAC0F54CCDE5}"/>
                  </a:ext>
                </a:extLst>
              </p14:cNvPr>
              <p14:cNvContentPartPr/>
              <p14:nvPr/>
            </p14:nvContentPartPr>
            <p14:xfrm>
              <a:off x="2650080" y="3454000"/>
              <a:ext cx="32040" cy="173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B60FED2-2D9B-49F4-A641-DAC0F54CCDE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632440" y="3436360"/>
                <a:ext cx="676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26DE0EF-0964-452D-BC4B-FC649C98DE29}"/>
                  </a:ext>
                </a:extLst>
              </p14:cNvPr>
              <p14:cNvContentPartPr/>
              <p14:nvPr/>
            </p14:nvContentPartPr>
            <p14:xfrm>
              <a:off x="2784000" y="3474520"/>
              <a:ext cx="130680" cy="143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26DE0EF-0964-452D-BC4B-FC649C98DE2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66360" y="3456880"/>
                <a:ext cx="1663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88941D4-F11A-4C6C-ADC4-88C7FC886BB3}"/>
                  </a:ext>
                </a:extLst>
              </p14:cNvPr>
              <p14:cNvContentPartPr/>
              <p14:nvPr/>
            </p14:nvContentPartPr>
            <p14:xfrm>
              <a:off x="2397720" y="3454000"/>
              <a:ext cx="132480" cy="194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88941D4-F11A-4C6C-ADC4-88C7FC886BB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379720" y="3436360"/>
                <a:ext cx="1681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23787FA-4A31-409D-A866-D7FA5D5DA9AD}"/>
                  </a:ext>
                </a:extLst>
              </p14:cNvPr>
              <p14:cNvContentPartPr/>
              <p14:nvPr/>
            </p14:nvContentPartPr>
            <p14:xfrm>
              <a:off x="1689960" y="3443920"/>
              <a:ext cx="605160" cy="2120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23787FA-4A31-409D-A866-D7FA5D5DA9A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672320" y="3425920"/>
                <a:ext cx="6408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17F6003-6DFA-4A68-893E-32D901A873BF}"/>
                  </a:ext>
                </a:extLst>
              </p14:cNvPr>
              <p14:cNvContentPartPr/>
              <p14:nvPr/>
            </p14:nvContentPartPr>
            <p14:xfrm>
              <a:off x="615720" y="3405400"/>
              <a:ext cx="87804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17F6003-6DFA-4A68-893E-32D901A873B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98073" y="3387760"/>
                <a:ext cx="913695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C90F16F-9DC5-4629-86D1-CDCF67B84BD8}"/>
                  </a:ext>
                </a:extLst>
              </p14:cNvPr>
              <p14:cNvContentPartPr/>
              <p14:nvPr/>
            </p14:nvContentPartPr>
            <p14:xfrm>
              <a:off x="3112680" y="3490360"/>
              <a:ext cx="6480" cy="43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C90F16F-9DC5-4629-86D1-CDCF67B84BD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094680" y="3472720"/>
                <a:ext cx="421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C3A2E3A-C5A3-4DB5-8990-3939D20E8050}"/>
                  </a:ext>
                </a:extLst>
              </p14:cNvPr>
              <p14:cNvContentPartPr/>
              <p14:nvPr/>
            </p14:nvContentPartPr>
            <p14:xfrm>
              <a:off x="3108000" y="3565960"/>
              <a:ext cx="21960" cy="39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C3A2E3A-C5A3-4DB5-8990-3939D20E805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090360" y="3547960"/>
                <a:ext cx="576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A86C60-9093-4818-930B-9A59D71FE94C}"/>
                  </a:ext>
                </a:extLst>
              </p14:cNvPr>
              <p14:cNvContentPartPr/>
              <p14:nvPr/>
            </p14:nvContentPartPr>
            <p14:xfrm>
              <a:off x="3454320" y="3423400"/>
              <a:ext cx="294840" cy="252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A86C60-9093-4818-930B-9A59D71FE94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436320" y="3405760"/>
                <a:ext cx="3304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C2256A6-E599-4689-8308-18997BFBA0AF}"/>
                  </a:ext>
                </a:extLst>
              </p14:cNvPr>
              <p14:cNvContentPartPr/>
              <p14:nvPr/>
            </p14:nvContentPartPr>
            <p14:xfrm>
              <a:off x="3859680" y="3432760"/>
              <a:ext cx="243360" cy="284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C2256A6-E599-4689-8308-18997BFBA0A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842040" y="3415120"/>
                <a:ext cx="2790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45BAC3C-6565-4CBB-BDBC-4210F17479B7}"/>
                  </a:ext>
                </a:extLst>
              </p14:cNvPr>
              <p14:cNvContentPartPr/>
              <p14:nvPr/>
            </p14:nvContentPartPr>
            <p14:xfrm>
              <a:off x="4297080" y="3439240"/>
              <a:ext cx="655920" cy="241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45BAC3C-6565-4CBB-BDBC-4210F17479B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279440" y="3421574"/>
                <a:ext cx="691560" cy="277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5059BFA-159C-4841-B3F3-BD42E5A2B3BD}"/>
                  </a:ext>
                </a:extLst>
              </p14:cNvPr>
              <p14:cNvContentPartPr/>
              <p14:nvPr/>
            </p14:nvContentPartPr>
            <p14:xfrm>
              <a:off x="5242080" y="3454000"/>
              <a:ext cx="291600" cy="248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5059BFA-159C-4841-B3F3-BD42E5A2B3B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224440" y="3436360"/>
                <a:ext cx="3272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044AB30-F046-4486-8CC0-B001EB70FEE3}"/>
                  </a:ext>
                </a:extLst>
              </p14:cNvPr>
              <p14:cNvContentPartPr/>
              <p14:nvPr/>
            </p14:nvContentPartPr>
            <p14:xfrm>
              <a:off x="6177000" y="3532120"/>
              <a:ext cx="138600" cy="23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044AB30-F046-4486-8CC0-B001EB70FEE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159000" y="3514480"/>
                <a:ext cx="1742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32B5A03-9A86-453D-85E1-7AD1C6A28240}"/>
                  </a:ext>
                </a:extLst>
              </p14:cNvPr>
              <p14:cNvContentPartPr/>
              <p14:nvPr/>
            </p14:nvContentPartPr>
            <p14:xfrm>
              <a:off x="6217680" y="3626440"/>
              <a:ext cx="90720" cy="1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32B5A03-9A86-453D-85E1-7AD1C6A2824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199680" y="3608800"/>
                <a:ext cx="126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65EC76A-8FB7-4148-B59D-766579C725B9}"/>
                  </a:ext>
                </a:extLst>
              </p14:cNvPr>
              <p14:cNvContentPartPr/>
              <p14:nvPr/>
            </p14:nvContentPartPr>
            <p14:xfrm>
              <a:off x="5902680" y="3446080"/>
              <a:ext cx="173880" cy="281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65EC76A-8FB7-4148-B59D-766579C725B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885040" y="3428103"/>
                <a:ext cx="209520" cy="317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3DEABEB-58BE-4ED3-B14A-3B1270FD7807}"/>
                  </a:ext>
                </a:extLst>
              </p14:cNvPr>
              <p14:cNvContentPartPr/>
              <p14:nvPr/>
            </p14:nvContentPartPr>
            <p14:xfrm>
              <a:off x="7172400" y="3500800"/>
              <a:ext cx="144000" cy="300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3DEABEB-58BE-4ED3-B14A-3B1270FD780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154400" y="3482800"/>
                <a:ext cx="17964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9C87988-59E0-4646-B862-569EBBC4D815}"/>
                  </a:ext>
                </a:extLst>
              </p14:cNvPr>
              <p14:cNvContentPartPr/>
              <p14:nvPr/>
            </p14:nvContentPartPr>
            <p14:xfrm>
              <a:off x="6495960" y="3452920"/>
              <a:ext cx="579600" cy="268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9C87988-59E0-4646-B862-569EBBC4D81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477960" y="3434944"/>
                <a:ext cx="615240" cy="304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8C47EB8-669C-4C9F-8449-5057D4F0F7BC}"/>
                  </a:ext>
                </a:extLst>
              </p14:cNvPr>
              <p14:cNvContentPartPr/>
              <p14:nvPr/>
            </p14:nvContentPartPr>
            <p14:xfrm>
              <a:off x="7762080" y="3454000"/>
              <a:ext cx="324720" cy="253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8C47EB8-669C-4C9F-8449-5057D4F0F7B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744080" y="3436360"/>
                <a:ext cx="360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BCDADF3-F9E7-4DEF-BDD9-0876283D06E5}"/>
                  </a:ext>
                </a:extLst>
              </p14:cNvPr>
              <p14:cNvContentPartPr/>
              <p14:nvPr/>
            </p14:nvContentPartPr>
            <p14:xfrm>
              <a:off x="1909920" y="3992200"/>
              <a:ext cx="173880" cy="10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BCDADF3-F9E7-4DEF-BDD9-0876283D06E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891920" y="397456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181C130-7C96-4601-A594-84BB0C3D1FE1}"/>
                  </a:ext>
                </a:extLst>
              </p14:cNvPr>
              <p14:cNvContentPartPr/>
              <p14:nvPr/>
            </p14:nvContentPartPr>
            <p14:xfrm>
              <a:off x="1879320" y="4103800"/>
              <a:ext cx="223200" cy="10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181C130-7C96-4601-A594-84BB0C3D1FE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861320" y="4086160"/>
                <a:ext cx="258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E4AE32C-B43B-48AB-BB31-18C457F42000}"/>
                  </a:ext>
                </a:extLst>
              </p14:cNvPr>
              <p14:cNvContentPartPr/>
              <p14:nvPr/>
            </p14:nvContentPartPr>
            <p14:xfrm>
              <a:off x="1325640" y="3890680"/>
              <a:ext cx="329760" cy="286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E4AE32C-B43B-48AB-BB31-18C457F4200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308000" y="3873040"/>
                <a:ext cx="36540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6AA8FEC-0296-4624-BB08-EBB3B867F6C5}"/>
                  </a:ext>
                </a:extLst>
              </p14:cNvPr>
              <p14:cNvContentPartPr/>
              <p14:nvPr/>
            </p14:nvContentPartPr>
            <p14:xfrm>
              <a:off x="6014280" y="3687640"/>
              <a:ext cx="10440" cy="590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6AA8FEC-0296-4624-BB08-EBB3B867F6C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996640" y="3670000"/>
                <a:ext cx="460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D9171E4-7C01-4A2D-B3E0-C676D3E191B2}"/>
                  </a:ext>
                </a:extLst>
              </p14:cNvPr>
              <p14:cNvContentPartPr/>
              <p14:nvPr/>
            </p14:nvContentPartPr>
            <p14:xfrm>
              <a:off x="2366760" y="4175440"/>
              <a:ext cx="345960" cy="169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D9171E4-7C01-4A2D-B3E0-C676D3E191B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349120" y="4157440"/>
                <a:ext cx="38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E78D95E-D1B2-4DF7-99D3-E38565FFCC71}"/>
                  </a:ext>
                </a:extLst>
              </p14:cNvPr>
              <p14:cNvContentPartPr/>
              <p14:nvPr/>
            </p14:nvContentPartPr>
            <p14:xfrm>
              <a:off x="2366760" y="4262920"/>
              <a:ext cx="524520" cy="320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E78D95E-D1B2-4DF7-99D3-E38565FFCC7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349120" y="4245280"/>
                <a:ext cx="56016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2F48183-6434-4AEA-A2DF-DC9D6CDC1F93}"/>
                  </a:ext>
                </a:extLst>
              </p14:cNvPr>
              <p14:cNvContentPartPr/>
              <p14:nvPr/>
            </p14:nvContentPartPr>
            <p14:xfrm>
              <a:off x="2458200" y="3874120"/>
              <a:ext cx="183600" cy="251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2F48183-6434-4AEA-A2DF-DC9D6CDC1F9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40560" y="3856480"/>
                <a:ext cx="2192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4BA6B3-03F9-417B-AD27-195643B9C55A}"/>
                  </a:ext>
                </a:extLst>
              </p14:cNvPr>
              <p14:cNvContentPartPr/>
              <p14:nvPr/>
            </p14:nvContentPartPr>
            <p14:xfrm>
              <a:off x="3228960" y="4125040"/>
              <a:ext cx="259560" cy="30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4BA6B3-03F9-417B-AD27-195643B9C55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211320" y="4107040"/>
                <a:ext cx="2952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6D204D-0A70-4357-9A7A-3DEF846658A3}"/>
                  </a:ext>
                </a:extLst>
              </p14:cNvPr>
              <p14:cNvContentPartPr/>
              <p14:nvPr/>
            </p14:nvContentPartPr>
            <p14:xfrm>
              <a:off x="3261000" y="4242400"/>
              <a:ext cx="269280" cy="25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6D204D-0A70-4357-9A7A-3DEF846658A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243360" y="4224400"/>
                <a:ext cx="3049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AEDE86F-A487-4976-A6C1-D7B6230C7941}"/>
                  </a:ext>
                </a:extLst>
              </p14:cNvPr>
              <p14:cNvContentPartPr/>
              <p14:nvPr/>
            </p14:nvContentPartPr>
            <p14:xfrm>
              <a:off x="3951840" y="3906880"/>
              <a:ext cx="741960" cy="5634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AEDE86F-A487-4976-A6C1-D7B6230C794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934200" y="3889240"/>
                <a:ext cx="777600" cy="5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00624A1-407A-4E4F-A115-CDFFBFEB378C}"/>
                  </a:ext>
                </a:extLst>
              </p14:cNvPr>
              <p14:cNvContentPartPr/>
              <p14:nvPr/>
            </p14:nvContentPartPr>
            <p14:xfrm>
              <a:off x="4998360" y="4113880"/>
              <a:ext cx="18216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00624A1-407A-4E4F-A115-CDFFBFEB378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980720" y="40958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21A940C-DC46-488A-951B-5941531BDDE6}"/>
                  </a:ext>
                </a:extLst>
              </p14:cNvPr>
              <p14:cNvContentPartPr/>
              <p14:nvPr/>
            </p14:nvContentPartPr>
            <p14:xfrm>
              <a:off x="5028600" y="4195240"/>
              <a:ext cx="172440" cy="20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21A940C-DC46-488A-951B-5941531BDDE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010960" y="4177240"/>
                <a:ext cx="2080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320FDD9-5774-4837-9203-E477DB250894}"/>
                  </a:ext>
                </a:extLst>
              </p14:cNvPr>
              <p14:cNvContentPartPr/>
              <p14:nvPr/>
            </p14:nvContentPartPr>
            <p14:xfrm>
              <a:off x="5424240" y="4053400"/>
              <a:ext cx="257040" cy="223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320FDD9-5774-4837-9203-E477DB25089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406600" y="4035760"/>
                <a:ext cx="2926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A7B4B71-5B48-4CC9-B553-38A19E698740}"/>
                  </a:ext>
                </a:extLst>
              </p14:cNvPr>
              <p14:cNvContentPartPr/>
              <p14:nvPr/>
            </p14:nvContentPartPr>
            <p14:xfrm>
              <a:off x="5739960" y="4213240"/>
              <a:ext cx="30600" cy="15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A7B4B71-5B48-4CC9-B553-38A19E69874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721960" y="4195240"/>
                <a:ext cx="662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C67E5D1-07F9-4311-A615-54D202DB91AE}"/>
                  </a:ext>
                </a:extLst>
              </p14:cNvPr>
              <p14:cNvContentPartPr/>
              <p14:nvPr/>
            </p14:nvContentPartPr>
            <p14:xfrm>
              <a:off x="5873880" y="3982120"/>
              <a:ext cx="474480" cy="3074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C67E5D1-07F9-4311-A615-54D202DB91A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855880" y="3964480"/>
                <a:ext cx="51012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DA36150-90B2-40C0-9F4E-0CA0809179C9}"/>
                  </a:ext>
                </a:extLst>
              </p14:cNvPr>
              <p14:cNvContentPartPr/>
              <p14:nvPr/>
            </p14:nvContentPartPr>
            <p14:xfrm>
              <a:off x="1136280" y="3641920"/>
              <a:ext cx="5785920" cy="860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DA36150-90B2-40C0-9F4E-0CA0809179C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118640" y="3605920"/>
                <a:ext cx="5821560" cy="9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46221F1-D38E-4B2B-ADFA-375688B56FDA}"/>
                  </a:ext>
                </a:extLst>
              </p14:cNvPr>
              <p14:cNvContentPartPr/>
              <p14:nvPr/>
            </p14:nvContentPartPr>
            <p14:xfrm>
              <a:off x="1618320" y="4653520"/>
              <a:ext cx="139320" cy="2649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46221F1-D38E-4B2B-ADFA-375688B56FD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600320" y="4635880"/>
                <a:ext cx="1749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40538FE-8028-429D-8E38-BE53FA05B1CA}"/>
                  </a:ext>
                </a:extLst>
              </p14:cNvPr>
              <p14:cNvContentPartPr/>
              <p14:nvPr/>
            </p14:nvContentPartPr>
            <p14:xfrm>
              <a:off x="1869240" y="4621120"/>
              <a:ext cx="681480" cy="2775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40538FE-8028-429D-8E38-BE53FA05B1C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851240" y="4603143"/>
                <a:ext cx="717120" cy="313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6C929B2-3B36-4C94-920E-9997C3FC9CBF}"/>
                  </a:ext>
                </a:extLst>
              </p14:cNvPr>
              <p14:cNvContentPartPr/>
              <p14:nvPr/>
            </p14:nvContentPartPr>
            <p14:xfrm>
              <a:off x="1104600" y="4622200"/>
              <a:ext cx="420480" cy="2934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6C929B2-3B36-4C94-920E-9997C3FC9CBF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086960" y="4604538"/>
                <a:ext cx="456120" cy="329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B25F48B-8D1D-4137-9C27-14E68144E259}"/>
                  </a:ext>
                </a:extLst>
              </p14:cNvPr>
              <p14:cNvContentPartPr/>
              <p14:nvPr/>
            </p14:nvContentPartPr>
            <p14:xfrm>
              <a:off x="793920" y="4541200"/>
              <a:ext cx="181080" cy="3780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B25F48B-8D1D-4137-9C27-14E68144E25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75956" y="4523560"/>
                <a:ext cx="216649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461CC2A-8573-4CB8-8FBF-4C95C8E5874A}"/>
                  </a:ext>
                </a:extLst>
              </p14:cNvPr>
              <p14:cNvContentPartPr/>
              <p14:nvPr/>
            </p14:nvContentPartPr>
            <p14:xfrm>
              <a:off x="2856360" y="4699600"/>
              <a:ext cx="292680" cy="1389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461CC2A-8573-4CB8-8FBF-4C95C8E5874A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838720" y="4681600"/>
                <a:ext cx="328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9594B75-E684-41E3-A2B7-11AEDEEC8BE5}"/>
                  </a:ext>
                </a:extLst>
              </p14:cNvPr>
              <p14:cNvContentPartPr/>
              <p14:nvPr/>
            </p14:nvContentPartPr>
            <p14:xfrm>
              <a:off x="3279000" y="4754320"/>
              <a:ext cx="12600" cy="943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9594B75-E684-41E3-A2B7-11AEDEEC8BE5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261360" y="4736680"/>
                <a:ext cx="482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C2B1545-F4E2-4332-9F6F-69BDCCCBEB20}"/>
                  </a:ext>
                </a:extLst>
              </p14:cNvPr>
              <p14:cNvContentPartPr/>
              <p14:nvPr/>
            </p14:nvContentPartPr>
            <p14:xfrm>
              <a:off x="3257040" y="4662880"/>
              <a:ext cx="432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C2B1545-F4E2-4332-9F6F-69BDCCCBEB2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239400" y="464524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5D9BE15-C29C-4561-80A6-C65633470790}"/>
                  </a:ext>
                </a:extLst>
              </p14:cNvPr>
              <p14:cNvContentPartPr/>
              <p14:nvPr/>
            </p14:nvContentPartPr>
            <p14:xfrm>
              <a:off x="3464400" y="4541200"/>
              <a:ext cx="20160" cy="3409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5D9BE15-C29C-4561-80A6-C6563347079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446400" y="4523560"/>
                <a:ext cx="558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5444F0F-2474-471E-AF74-FE6E14839BFE}"/>
                  </a:ext>
                </a:extLst>
              </p14:cNvPr>
              <p14:cNvContentPartPr/>
              <p14:nvPr/>
            </p14:nvContentPartPr>
            <p14:xfrm>
              <a:off x="3362520" y="4597000"/>
              <a:ext cx="415800" cy="2574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5444F0F-2474-471E-AF74-FE6E14839BFE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344880" y="4579360"/>
                <a:ext cx="45144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869CD6F-DAF4-444D-8D00-F261510306E1}"/>
                  </a:ext>
                </a:extLst>
              </p14:cNvPr>
              <p14:cNvContentPartPr/>
              <p14:nvPr/>
            </p14:nvContentPartPr>
            <p14:xfrm>
              <a:off x="4185480" y="4622200"/>
              <a:ext cx="192240" cy="2242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869CD6F-DAF4-444D-8D00-F261510306E1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167480" y="4604560"/>
                <a:ext cx="2278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DDB7DAC-0AD8-4965-98E4-FC5511E12F36}"/>
                  </a:ext>
                </a:extLst>
              </p14:cNvPr>
              <p14:cNvContentPartPr/>
              <p14:nvPr/>
            </p14:nvContentPartPr>
            <p14:xfrm>
              <a:off x="4490400" y="4652440"/>
              <a:ext cx="216360" cy="514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DDB7DAC-0AD8-4965-98E4-FC5511E12F36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472400" y="4634800"/>
                <a:ext cx="2520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8C247D1-A417-4052-B4DB-5D37D35A6FD1}"/>
                  </a:ext>
                </a:extLst>
              </p14:cNvPr>
              <p14:cNvContentPartPr/>
              <p14:nvPr/>
            </p14:nvContentPartPr>
            <p14:xfrm>
              <a:off x="4551240" y="4744600"/>
              <a:ext cx="216360" cy="612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8C247D1-A417-4052-B4DB-5D37D35A6FD1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533600" y="4726960"/>
                <a:ext cx="2520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44083CAF-2476-4AB1-AAFE-180B8DDA14E3}"/>
                  </a:ext>
                </a:extLst>
              </p14:cNvPr>
              <p14:cNvContentPartPr/>
              <p14:nvPr/>
            </p14:nvContentPartPr>
            <p14:xfrm>
              <a:off x="4966680" y="4571440"/>
              <a:ext cx="1109160" cy="2476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44083CAF-2476-4AB1-AAFE-180B8DDA14E3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949040" y="4553774"/>
                <a:ext cx="1144800" cy="283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BD9510C-4C65-46EB-ADCD-6A8A29DE4CE3}"/>
                  </a:ext>
                </a:extLst>
              </p14:cNvPr>
              <p14:cNvContentPartPr/>
              <p14:nvPr/>
            </p14:nvContentPartPr>
            <p14:xfrm>
              <a:off x="6454560" y="4617160"/>
              <a:ext cx="256680" cy="241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BD9510C-4C65-46EB-ADCD-6A8A29DE4CE3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436920" y="4599160"/>
                <a:ext cx="2923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86E824D-DA4B-4668-85EA-2C77AB4C048C}"/>
                  </a:ext>
                </a:extLst>
              </p14:cNvPr>
              <p14:cNvContentPartPr/>
              <p14:nvPr/>
            </p14:nvContentPartPr>
            <p14:xfrm>
              <a:off x="6829320" y="4591960"/>
              <a:ext cx="69480" cy="241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86E824D-DA4B-4668-85EA-2C77AB4C048C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811320" y="4574320"/>
                <a:ext cx="1051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B299AFC-D493-4B50-8853-3D131C68E285}"/>
                  </a:ext>
                </a:extLst>
              </p14:cNvPr>
              <p14:cNvContentPartPr/>
              <p14:nvPr/>
            </p14:nvContentPartPr>
            <p14:xfrm>
              <a:off x="6877920" y="4581880"/>
              <a:ext cx="164880" cy="205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B299AFC-D493-4B50-8853-3D131C68E285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860280" y="4563880"/>
                <a:ext cx="2005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77FDEFC-87AF-4EA0-AE5B-FCBA44981B9D}"/>
                  </a:ext>
                </a:extLst>
              </p14:cNvPr>
              <p14:cNvContentPartPr/>
              <p14:nvPr/>
            </p14:nvContentPartPr>
            <p14:xfrm>
              <a:off x="6857760" y="4715800"/>
              <a:ext cx="193320" cy="19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77FDEFC-87AF-4EA0-AE5B-FCBA44981B9D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839760" y="4697800"/>
                <a:ext cx="2289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1FDBA55-E586-4C8F-BFCC-78419BA54F30}"/>
                  </a:ext>
                </a:extLst>
              </p14:cNvPr>
              <p14:cNvContentPartPr/>
              <p14:nvPr/>
            </p14:nvContentPartPr>
            <p14:xfrm>
              <a:off x="7026600" y="4724080"/>
              <a:ext cx="75240" cy="1108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1FDBA55-E586-4C8F-BFCC-78419BA54F30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7008960" y="4706080"/>
                <a:ext cx="1108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1A4581F-1526-4280-B3DB-A3A6EE0CA1FE}"/>
                  </a:ext>
                </a:extLst>
              </p14:cNvPr>
              <p14:cNvContentPartPr/>
              <p14:nvPr/>
            </p14:nvContentPartPr>
            <p14:xfrm>
              <a:off x="7030560" y="4724080"/>
              <a:ext cx="94680" cy="1292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1A4581F-1526-4280-B3DB-A3A6EE0CA1FE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7012560" y="4706080"/>
                <a:ext cx="1303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DC8013C-BB25-4DB9-992A-A504E846E6BE}"/>
                  </a:ext>
                </a:extLst>
              </p14:cNvPr>
              <p14:cNvContentPartPr/>
              <p14:nvPr/>
            </p14:nvContentPartPr>
            <p14:xfrm>
              <a:off x="7254120" y="4539760"/>
              <a:ext cx="892440" cy="2379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DC8013C-BB25-4DB9-992A-A504E846E6BE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7236120" y="4522120"/>
                <a:ext cx="9280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C71DAE0-DB9A-43FD-AC04-5FA9794AC5AD}"/>
                  </a:ext>
                </a:extLst>
              </p14:cNvPr>
              <p14:cNvContentPartPr/>
              <p14:nvPr/>
            </p14:nvContentPartPr>
            <p14:xfrm>
              <a:off x="8371560" y="4500520"/>
              <a:ext cx="302400" cy="2811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C71DAE0-DB9A-43FD-AC04-5FA9794AC5AD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8353560" y="4482880"/>
                <a:ext cx="3380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3758819-EC1B-493B-930D-0A6A84D36350}"/>
                  </a:ext>
                </a:extLst>
              </p14:cNvPr>
              <p14:cNvContentPartPr/>
              <p14:nvPr/>
            </p14:nvContentPartPr>
            <p14:xfrm>
              <a:off x="1381440" y="5406640"/>
              <a:ext cx="184320" cy="291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3758819-EC1B-493B-930D-0A6A84D36350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363800" y="5388640"/>
                <a:ext cx="2199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38B13C83-8CE4-4F6E-972D-293B0C9AFB94}"/>
                  </a:ext>
                </a:extLst>
              </p14:cNvPr>
              <p14:cNvContentPartPr/>
              <p14:nvPr/>
            </p14:nvContentPartPr>
            <p14:xfrm>
              <a:off x="1401960" y="5526880"/>
              <a:ext cx="164520" cy="309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38B13C83-8CE4-4F6E-972D-293B0C9AFB94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383960" y="5508880"/>
                <a:ext cx="2001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70DC10B-32CE-4815-859C-109B2FAAC179}"/>
                  </a:ext>
                </a:extLst>
              </p14:cNvPr>
              <p14:cNvContentPartPr/>
              <p14:nvPr/>
            </p14:nvContentPartPr>
            <p14:xfrm>
              <a:off x="893640" y="5251120"/>
              <a:ext cx="232560" cy="3970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70DC10B-32CE-4815-859C-109B2FAAC179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876000" y="5233120"/>
                <a:ext cx="26820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25030820-A7BC-4310-8C67-1DE0BA011897}"/>
                  </a:ext>
                </a:extLst>
              </p14:cNvPr>
              <p14:cNvContentPartPr/>
              <p14:nvPr/>
            </p14:nvContentPartPr>
            <p14:xfrm>
              <a:off x="2204400" y="5323480"/>
              <a:ext cx="619920" cy="4240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25030820-A7BC-4310-8C67-1DE0BA011897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186400" y="5305840"/>
                <a:ext cx="65556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106FE949-7AF8-4B1D-98CC-AB410BD25D08}"/>
                  </a:ext>
                </a:extLst>
              </p14:cNvPr>
              <p14:cNvContentPartPr/>
              <p14:nvPr/>
            </p14:nvContentPartPr>
            <p14:xfrm>
              <a:off x="1722000" y="5282800"/>
              <a:ext cx="371160" cy="3078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106FE949-7AF8-4B1D-98CC-AB410BD25D08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704000" y="5264821"/>
                <a:ext cx="406800" cy="343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F3741D1-28F8-45F4-A5B0-5823F6952292}"/>
                  </a:ext>
                </a:extLst>
              </p14:cNvPr>
              <p14:cNvContentPartPr/>
              <p14:nvPr/>
            </p14:nvContentPartPr>
            <p14:xfrm>
              <a:off x="4276920" y="5444800"/>
              <a:ext cx="161640" cy="111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F3741D1-28F8-45F4-A5B0-5823F6952292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258920" y="5426800"/>
                <a:ext cx="197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AEE7A94-53A9-4CFE-8A1B-252E0373901E}"/>
                  </a:ext>
                </a:extLst>
              </p14:cNvPr>
              <p14:cNvContentPartPr/>
              <p14:nvPr/>
            </p14:nvContentPartPr>
            <p14:xfrm>
              <a:off x="4317600" y="5518240"/>
              <a:ext cx="164880" cy="190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AEE7A94-53A9-4CFE-8A1B-252E0373901E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299600" y="5500600"/>
                <a:ext cx="200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DEFFCEEE-63DE-4FCD-BB5C-39EEE429D38E}"/>
                  </a:ext>
                </a:extLst>
              </p14:cNvPr>
              <p14:cNvContentPartPr/>
              <p14:nvPr/>
            </p14:nvContentPartPr>
            <p14:xfrm>
              <a:off x="4724040" y="5212600"/>
              <a:ext cx="323640" cy="3258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DEFFCEEE-63DE-4FCD-BB5C-39EEE429D38E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706400" y="5194600"/>
                <a:ext cx="3592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29D7AD6-2696-4C89-9900-8E7E12520554}"/>
                  </a:ext>
                </a:extLst>
              </p14:cNvPr>
              <p14:cNvContentPartPr/>
              <p14:nvPr/>
            </p14:nvContentPartPr>
            <p14:xfrm>
              <a:off x="3807840" y="5335360"/>
              <a:ext cx="347760" cy="3268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29D7AD6-2696-4C89-9900-8E7E12520554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3789840" y="5317701"/>
                <a:ext cx="383400" cy="362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F5E99650-CEBD-4582-817C-B54CB84F995E}"/>
                  </a:ext>
                </a:extLst>
              </p14:cNvPr>
              <p14:cNvContentPartPr/>
              <p14:nvPr/>
            </p14:nvContentPartPr>
            <p14:xfrm>
              <a:off x="3291600" y="5293240"/>
              <a:ext cx="266040" cy="2970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F5E99650-CEBD-4582-817C-B54CB84F995E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3273624" y="5275240"/>
                <a:ext cx="301632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3BB96D33-A779-43B6-BBB0-D65145A9A64F}"/>
                  </a:ext>
                </a:extLst>
              </p14:cNvPr>
              <p14:cNvContentPartPr/>
              <p14:nvPr/>
            </p14:nvContentPartPr>
            <p14:xfrm>
              <a:off x="4744200" y="5634160"/>
              <a:ext cx="427680" cy="3258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3BB96D33-A779-43B6-BBB0-D65145A9A64F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726200" y="5616500"/>
                <a:ext cx="463320" cy="3614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85186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C2426-5369-477E-BB4B-26106E30D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5" t="13832" r="17501" b="81111"/>
          <a:stretch/>
        </p:blipFill>
        <p:spPr>
          <a:xfrm>
            <a:off x="304800" y="177164"/>
            <a:ext cx="8686800" cy="1258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14:cNvPr>
              <p14:cNvContentPartPr/>
              <p14:nvPr/>
            </p14:nvContentPartPr>
            <p14:xfrm>
              <a:off x="4052640" y="1866760"/>
              <a:ext cx="2064240" cy="132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4640" y="1849120"/>
                <a:ext cx="2099880" cy="13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14:cNvPr>
              <p14:cNvContentPartPr/>
              <p14:nvPr/>
            </p14:nvContentPartPr>
            <p14:xfrm>
              <a:off x="3545400" y="2470120"/>
              <a:ext cx="190440" cy="40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7400" y="2452120"/>
                <a:ext cx="2260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14:cNvPr>
              <p14:cNvContentPartPr/>
              <p14:nvPr/>
            </p14:nvContentPartPr>
            <p14:xfrm>
              <a:off x="2521560" y="1371400"/>
              <a:ext cx="17388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03920" y="1353400"/>
                <a:ext cx="209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14:cNvPr>
              <p14:cNvContentPartPr/>
              <p14:nvPr/>
            </p14:nvContentPartPr>
            <p14:xfrm>
              <a:off x="1473960" y="1359160"/>
              <a:ext cx="937800" cy="260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55967" y="1341520"/>
                <a:ext cx="973426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14:cNvPr>
              <p14:cNvContentPartPr/>
              <p14:nvPr/>
            </p14:nvContentPartPr>
            <p14:xfrm>
              <a:off x="396840" y="1378960"/>
              <a:ext cx="824400" cy="324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840" y="1360960"/>
                <a:ext cx="8600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14:cNvPr>
              <p14:cNvContentPartPr/>
              <p14:nvPr/>
            </p14:nvContentPartPr>
            <p14:xfrm>
              <a:off x="2901000" y="1350880"/>
              <a:ext cx="35280" cy="35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83360" y="1333240"/>
                <a:ext cx="709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14:cNvPr>
              <p14:cNvContentPartPr/>
              <p14:nvPr/>
            </p14:nvContentPartPr>
            <p14:xfrm>
              <a:off x="2923320" y="1503520"/>
              <a:ext cx="12600" cy="22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05320" y="148552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14:cNvPr>
              <p14:cNvContentPartPr/>
              <p14:nvPr/>
            </p14:nvContentPartPr>
            <p14:xfrm>
              <a:off x="3576000" y="1422160"/>
              <a:ext cx="147960" cy="4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58360" y="1404160"/>
                <a:ext cx="183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14:cNvPr>
              <p14:cNvContentPartPr/>
              <p14:nvPr/>
            </p14:nvContentPartPr>
            <p14:xfrm>
              <a:off x="3606240" y="1508200"/>
              <a:ext cx="132840" cy="7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88600" y="1490200"/>
                <a:ext cx="1684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14:cNvPr>
              <p14:cNvContentPartPr/>
              <p14:nvPr/>
            </p14:nvContentPartPr>
            <p14:xfrm>
              <a:off x="4697040" y="1229560"/>
              <a:ext cx="308160" cy="244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79400" y="1211560"/>
                <a:ext cx="3438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14:cNvPr>
              <p14:cNvContentPartPr/>
              <p14:nvPr/>
            </p14:nvContentPartPr>
            <p14:xfrm>
              <a:off x="3935640" y="1299760"/>
              <a:ext cx="677520" cy="243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18000" y="1281760"/>
                <a:ext cx="7131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14:cNvPr>
              <p14:cNvContentPartPr/>
              <p14:nvPr/>
            </p14:nvContentPartPr>
            <p14:xfrm>
              <a:off x="3240840" y="1284280"/>
              <a:ext cx="183240" cy="312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22840" y="1266280"/>
                <a:ext cx="218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14:cNvPr>
              <p14:cNvContentPartPr/>
              <p14:nvPr/>
            </p14:nvContentPartPr>
            <p14:xfrm>
              <a:off x="5460960" y="1198600"/>
              <a:ext cx="147240" cy="4017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42960" y="1180600"/>
                <a:ext cx="18288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14:cNvPr>
              <p14:cNvContentPartPr/>
              <p14:nvPr/>
            </p14:nvContentPartPr>
            <p14:xfrm>
              <a:off x="3687960" y="2746240"/>
              <a:ext cx="75960" cy="16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69960" y="2728600"/>
                <a:ext cx="11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14:cNvPr>
              <p14:cNvContentPartPr/>
              <p14:nvPr/>
            </p14:nvContentPartPr>
            <p14:xfrm>
              <a:off x="3677520" y="2824000"/>
              <a:ext cx="5904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59520" y="2806360"/>
                <a:ext cx="94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14:cNvPr>
              <p14:cNvContentPartPr/>
              <p14:nvPr/>
            </p14:nvContentPartPr>
            <p14:xfrm>
              <a:off x="5861640" y="1279960"/>
              <a:ext cx="243000" cy="260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44026" y="1262320"/>
                <a:ext cx="278587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14:cNvPr>
              <p14:cNvContentPartPr/>
              <p14:nvPr/>
            </p14:nvContentPartPr>
            <p14:xfrm>
              <a:off x="6268440" y="1330720"/>
              <a:ext cx="153720" cy="31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50440" y="1312720"/>
                <a:ext cx="189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14:cNvPr>
              <p14:cNvContentPartPr/>
              <p14:nvPr/>
            </p14:nvContentPartPr>
            <p14:xfrm>
              <a:off x="6309120" y="1422160"/>
              <a:ext cx="12240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91120" y="1404160"/>
                <a:ext cx="158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14:cNvPr>
              <p14:cNvContentPartPr/>
              <p14:nvPr/>
            </p14:nvContentPartPr>
            <p14:xfrm>
              <a:off x="7002840" y="1199680"/>
              <a:ext cx="270000" cy="262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85176" y="1181680"/>
                <a:ext cx="305688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14:cNvPr>
              <p14:cNvContentPartPr/>
              <p14:nvPr/>
            </p14:nvContentPartPr>
            <p14:xfrm>
              <a:off x="6587040" y="1270600"/>
              <a:ext cx="331920" cy="2401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69060" y="1252960"/>
                <a:ext cx="367521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14:cNvPr>
              <p14:cNvContentPartPr/>
              <p14:nvPr/>
            </p14:nvContentPartPr>
            <p14:xfrm>
              <a:off x="1059240" y="1889440"/>
              <a:ext cx="139680" cy="196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41600" y="1871440"/>
                <a:ext cx="1753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14:cNvPr>
              <p14:cNvContentPartPr/>
              <p14:nvPr/>
            </p14:nvContentPartPr>
            <p14:xfrm>
              <a:off x="1680600" y="1859200"/>
              <a:ext cx="169920" cy="222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662600" y="1841200"/>
                <a:ext cx="2055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14:cNvPr>
              <p14:cNvContentPartPr/>
              <p14:nvPr/>
            </p14:nvContentPartPr>
            <p14:xfrm>
              <a:off x="1279560" y="1868920"/>
              <a:ext cx="296640" cy="227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61920" y="1851280"/>
                <a:ext cx="3322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14:cNvPr>
              <p14:cNvContentPartPr/>
              <p14:nvPr/>
            </p14:nvContentPartPr>
            <p14:xfrm>
              <a:off x="415560" y="1828240"/>
              <a:ext cx="561960" cy="332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7909" y="1810600"/>
                <a:ext cx="597623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14:cNvPr>
              <p14:cNvContentPartPr/>
              <p14:nvPr/>
            </p14:nvContentPartPr>
            <p14:xfrm>
              <a:off x="1990920" y="1871080"/>
              <a:ext cx="5400" cy="1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72920" y="1853440"/>
                <a:ext cx="41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14:cNvPr>
              <p14:cNvContentPartPr/>
              <p14:nvPr/>
            </p14:nvContentPartPr>
            <p14:xfrm>
              <a:off x="1994880" y="2011120"/>
              <a:ext cx="12240" cy="23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76880" y="1993120"/>
                <a:ext cx="47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14:cNvPr>
              <p14:cNvContentPartPr/>
              <p14:nvPr/>
            </p14:nvContentPartPr>
            <p14:xfrm>
              <a:off x="2509320" y="1881160"/>
              <a:ext cx="127080" cy="19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91320" y="1863160"/>
                <a:ext cx="1627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14:cNvPr>
              <p14:cNvContentPartPr/>
              <p14:nvPr/>
            </p14:nvContentPartPr>
            <p14:xfrm>
              <a:off x="2549640" y="1960360"/>
              <a:ext cx="111600" cy="5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531640" y="1942720"/>
                <a:ext cx="1472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14:cNvPr>
              <p14:cNvContentPartPr/>
              <p14:nvPr/>
            </p14:nvContentPartPr>
            <p14:xfrm>
              <a:off x="2193960" y="1796560"/>
              <a:ext cx="190440" cy="29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176320" y="1778560"/>
                <a:ext cx="2260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14:cNvPr>
              <p14:cNvContentPartPr/>
              <p14:nvPr/>
            </p14:nvContentPartPr>
            <p14:xfrm>
              <a:off x="2855640" y="1767400"/>
              <a:ext cx="118800" cy="231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38000" y="1749760"/>
                <a:ext cx="1544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14:cNvPr>
              <p14:cNvContentPartPr/>
              <p14:nvPr/>
            </p14:nvContentPartPr>
            <p14:xfrm>
              <a:off x="3065880" y="1754080"/>
              <a:ext cx="652680" cy="210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47880" y="1736440"/>
                <a:ext cx="6883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14:cNvPr>
              <p14:cNvContentPartPr/>
              <p14:nvPr/>
            </p14:nvContentPartPr>
            <p14:xfrm>
              <a:off x="4195920" y="1299760"/>
              <a:ext cx="143640" cy="224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177920" y="1282120"/>
                <a:ext cx="1792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14:cNvPr>
              <p14:cNvContentPartPr/>
              <p14:nvPr/>
            </p14:nvContentPartPr>
            <p14:xfrm>
              <a:off x="1316280" y="2113000"/>
              <a:ext cx="163080" cy="477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298280" y="2095000"/>
                <a:ext cx="1987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14:cNvPr>
              <p14:cNvContentPartPr/>
              <p14:nvPr/>
            </p14:nvContentPartPr>
            <p14:xfrm>
              <a:off x="2204400" y="2276080"/>
              <a:ext cx="141480" cy="9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186400" y="225844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14:cNvPr>
              <p14:cNvContentPartPr/>
              <p14:nvPr/>
            </p14:nvContentPartPr>
            <p14:xfrm>
              <a:off x="2234640" y="2357440"/>
              <a:ext cx="143280" cy="12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17000" y="2339800"/>
                <a:ext cx="178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14:cNvPr>
              <p14:cNvContentPartPr/>
              <p14:nvPr/>
            </p14:nvContentPartPr>
            <p14:xfrm>
              <a:off x="1787880" y="2194000"/>
              <a:ext cx="230400" cy="341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69880" y="2176000"/>
                <a:ext cx="2660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14:cNvPr>
              <p14:cNvContentPartPr/>
              <p14:nvPr/>
            </p14:nvContentPartPr>
            <p14:xfrm>
              <a:off x="2575200" y="2111200"/>
              <a:ext cx="532800" cy="353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557548" y="2093560"/>
                <a:ext cx="568464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14:cNvPr>
              <p14:cNvContentPartPr/>
              <p14:nvPr/>
            </p14:nvContentPartPr>
            <p14:xfrm>
              <a:off x="7030560" y="1950280"/>
              <a:ext cx="118440" cy="145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12560" y="1932640"/>
                <a:ext cx="154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14:cNvPr>
              <p14:cNvContentPartPr/>
              <p14:nvPr/>
            </p14:nvContentPartPr>
            <p14:xfrm>
              <a:off x="6348360" y="1645360"/>
              <a:ext cx="563400" cy="42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30720" y="1627720"/>
                <a:ext cx="5990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14:cNvPr>
              <p14:cNvContentPartPr/>
              <p14:nvPr/>
            </p14:nvContentPartPr>
            <p14:xfrm>
              <a:off x="6320280" y="2370040"/>
              <a:ext cx="182160" cy="25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02280" y="2352400"/>
                <a:ext cx="2178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14:cNvPr>
              <p14:cNvContentPartPr/>
              <p14:nvPr/>
            </p14:nvContentPartPr>
            <p14:xfrm>
              <a:off x="7030560" y="2427640"/>
              <a:ext cx="1324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12560" y="2410000"/>
                <a:ext cx="16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14:cNvPr>
              <p14:cNvContentPartPr/>
              <p14:nvPr/>
            </p14:nvContentPartPr>
            <p14:xfrm>
              <a:off x="7020120" y="2508640"/>
              <a:ext cx="163440" cy="10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002480" y="2491000"/>
                <a:ext cx="199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14:cNvPr>
              <p14:cNvContentPartPr/>
              <p14:nvPr/>
            </p14:nvContentPartPr>
            <p14:xfrm>
              <a:off x="6629520" y="2367160"/>
              <a:ext cx="239400" cy="376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611853" y="2349143"/>
                <a:ext cx="275094" cy="412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14:cNvPr>
              <p14:cNvContentPartPr/>
              <p14:nvPr/>
            </p14:nvContentPartPr>
            <p14:xfrm>
              <a:off x="7304520" y="2349520"/>
              <a:ext cx="468360" cy="211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286880" y="2331520"/>
                <a:ext cx="5040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14:cNvPr>
              <p14:cNvContentPartPr/>
              <p14:nvPr/>
            </p14:nvContentPartPr>
            <p14:xfrm>
              <a:off x="6794040" y="2874400"/>
              <a:ext cx="124956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776400" y="2856400"/>
                <a:ext cx="12852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14:cNvPr>
              <p14:cNvContentPartPr/>
              <p14:nvPr/>
            </p14:nvContentPartPr>
            <p14:xfrm>
              <a:off x="6115800" y="2885200"/>
              <a:ext cx="304560" cy="24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098160" y="2867200"/>
                <a:ext cx="3402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B60FED2-2D9B-49F4-A641-DAC0F54CCDE5}"/>
                  </a:ext>
                </a:extLst>
              </p14:cNvPr>
              <p14:cNvContentPartPr/>
              <p14:nvPr/>
            </p14:nvContentPartPr>
            <p14:xfrm>
              <a:off x="2650080" y="3454000"/>
              <a:ext cx="32040" cy="173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B60FED2-2D9B-49F4-A641-DAC0F54CCDE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632440" y="3436360"/>
                <a:ext cx="676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26DE0EF-0964-452D-BC4B-FC649C98DE29}"/>
                  </a:ext>
                </a:extLst>
              </p14:cNvPr>
              <p14:cNvContentPartPr/>
              <p14:nvPr/>
            </p14:nvContentPartPr>
            <p14:xfrm>
              <a:off x="2784000" y="3474520"/>
              <a:ext cx="130680" cy="143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26DE0EF-0964-452D-BC4B-FC649C98DE2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66360" y="3456880"/>
                <a:ext cx="1663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88941D4-F11A-4C6C-ADC4-88C7FC886BB3}"/>
                  </a:ext>
                </a:extLst>
              </p14:cNvPr>
              <p14:cNvContentPartPr/>
              <p14:nvPr/>
            </p14:nvContentPartPr>
            <p14:xfrm>
              <a:off x="2397720" y="3454000"/>
              <a:ext cx="132480" cy="194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88941D4-F11A-4C6C-ADC4-88C7FC886BB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379720" y="3436360"/>
                <a:ext cx="1681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23787FA-4A31-409D-A866-D7FA5D5DA9AD}"/>
                  </a:ext>
                </a:extLst>
              </p14:cNvPr>
              <p14:cNvContentPartPr/>
              <p14:nvPr/>
            </p14:nvContentPartPr>
            <p14:xfrm>
              <a:off x="1689960" y="3443920"/>
              <a:ext cx="605160" cy="2120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23787FA-4A31-409D-A866-D7FA5D5DA9A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672320" y="3425920"/>
                <a:ext cx="6408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17F6003-6DFA-4A68-893E-32D901A873BF}"/>
                  </a:ext>
                </a:extLst>
              </p14:cNvPr>
              <p14:cNvContentPartPr/>
              <p14:nvPr/>
            </p14:nvContentPartPr>
            <p14:xfrm>
              <a:off x="615720" y="3405400"/>
              <a:ext cx="87804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17F6003-6DFA-4A68-893E-32D901A873B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98073" y="3387760"/>
                <a:ext cx="913695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C90F16F-9DC5-4629-86D1-CDCF67B84BD8}"/>
                  </a:ext>
                </a:extLst>
              </p14:cNvPr>
              <p14:cNvContentPartPr/>
              <p14:nvPr/>
            </p14:nvContentPartPr>
            <p14:xfrm>
              <a:off x="3112680" y="3490360"/>
              <a:ext cx="6480" cy="43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C90F16F-9DC5-4629-86D1-CDCF67B84BD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094680" y="3472720"/>
                <a:ext cx="421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C3A2E3A-C5A3-4DB5-8990-3939D20E8050}"/>
                  </a:ext>
                </a:extLst>
              </p14:cNvPr>
              <p14:cNvContentPartPr/>
              <p14:nvPr/>
            </p14:nvContentPartPr>
            <p14:xfrm>
              <a:off x="3108000" y="3565960"/>
              <a:ext cx="21960" cy="39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C3A2E3A-C5A3-4DB5-8990-3939D20E805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090360" y="3547960"/>
                <a:ext cx="576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A86C60-9093-4818-930B-9A59D71FE94C}"/>
                  </a:ext>
                </a:extLst>
              </p14:cNvPr>
              <p14:cNvContentPartPr/>
              <p14:nvPr/>
            </p14:nvContentPartPr>
            <p14:xfrm>
              <a:off x="3454320" y="3423400"/>
              <a:ext cx="294840" cy="252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A86C60-9093-4818-930B-9A59D71FE94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436320" y="3405760"/>
                <a:ext cx="3304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C2256A6-E599-4689-8308-18997BFBA0AF}"/>
                  </a:ext>
                </a:extLst>
              </p14:cNvPr>
              <p14:cNvContentPartPr/>
              <p14:nvPr/>
            </p14:nvContentPartPr>
            <p14:xfrm>
              <a:off x="3859680" y="3432760"/>
              <a:ext cx="243360" cy="284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C2256A6-E599-4689-8308-18997BFBA0A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842040" y="3415120"/>
                <a:ext cx="2790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45BAC3C-6565-4CBB-BDBC-4210F17479B7}"/>
                  </a:ext>
                </a:extLst>
              </p14:cNvPr>
              <p14:cNvContentPartPr/>
              <p14:nvPr/>
            </p14:nvContentPartPr>
            <p14:xfrm>
              <a:off x="4297080" y="3439240"/>
              <a:ext cx="655920" cy="241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45BAC3C-6565-4CBB-BDBC-4210F17479B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279440" y="3421574"/>
                <a:ext cx="691560" cy="277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5059BFA-159C-4841-B3F3-BD42E5A2B3BD}"/>
                  </a:ext>
                </a:extLst>
              </p14:cNvPr>
              <p14:cNvContentPartPr/>
              <p14:nvPr/>
            </p14:nvContentPartPr>
            <p14:xfrm>
              <a:off x="5242080" y="3454000"/>
              <a:ext cx="291600" cy="248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5059BFA-159C-4841-B3F3-BD42E5A2B3B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224440" y="3436360"/>
                <a:ext cx="3272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044AB30-F046-4486-8CC0-B001EB70FEE3}"/>
                  </a:ext>
                </a:extLst>
              </p14:cNvPr>
              <p14:cNvContentPartPr/>
              <p14:nvPr/>
            </p14:nvContentPartPr>
            <p14:xfrm>
              <a:off x="6177000" y="3532120"/>
              <a:ext cx="138600" cy="23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044AB30-F046-4486-8CC0-B001EB70FEE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159000" y="3514480"/>
                <a:ext cx="1742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32B5A03-9A86-453D-85E1-7AD1C6A28240}"/>
                  </a:ext>
                </a:extLst>
              </p14:cNvPr>
              <p14:cNvContentPartPr/>
              <p14:nvPr/>
            </p14:nvContentPartPr>
            <p14:xfrm>
              <a:off x="6217680" y="3626440"/>
              <a:ext cx="90720" cy="1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32B5A03-9A86-453D-85E1-7AD1C6A2824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199680" y="3608800"/>
                <a:ext cx="126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65EC76A-8FB7-4148-B59D-766579C725B9}"/>
                  </a:ext>
                </a:extLst>
              </p14:cNvPr>
              <p14:cNvContentPartPr/>
              <p14:nvPr/>
            </p14:nvContentPartPr>
            <p14:xfrm>
              <a:off x="5902680" y="3446080"/>
              <a:ext cx="173880" cy="281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65EC76A-8FB7-4148-B59D-766579C725B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885040" y="3428103"/>
                <a:ext cx="209520" cy="317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3DEABEB-58BE-4ED3-B14A-3B1270FD7807}"/>
                  </a:ext>
                </a:extLst>
              </p14:cNvPr>
              <p14:cNvContentPartPr/>
              <p14:nvPr/>
            </p14:nvContentPartPr>
            <p14:xfrm>
              <a:off x="7172400" y="3500800"/>
              <a:ext cx="144000" cy="300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3DEABEB-58BE-4ED3-B14A-3B1270FD780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154400" y="3482800"/>
                <a:ext cx="17964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9C87988-59E0-4646-B862-569EBBC4D815}"/>
                  </a:ext>
                </a:extLst>
              </p14:cNvPr>
              <p14:cNvContentPartPr/>
              <p14:nvPr/>
            </p14:nvContentPartPr>
            <p14:xfrm>
              <a:off x="6495960" y="3452920"/>
              <a:ext cx="579600" cy="268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9C87988-59E0-4646-B862-569EBBC4D81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477960" y="3434944"/>
                <a:ext cx="615240" cy="304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8C47EB8-669C-4C9F-8449-5057D4F0F7BC}"/>
                  </a:ext>
                </a:extLst>
              </p14:cNvPr>
              <p14:cNvContentPartPr/>
              <p14:nvPr/>
            </p14:nvContentPartPr>
            <p14:xfrm>
              <a:off x="7762080" y="3454000"/>
              <a:ext cx="324720" cy="253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8C47EB8-669C-4C9F-8449-5057D4F0F7B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744080" y="3436360"/>
                <a:ext cx="360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BCDADF3-F9E7-4DEF-BDD9-0876283D06E5}"/>
                  </a:ext>
                </a:extLst>
              </p14:cNvPr>
              <p14:cNvContentPartPr/>
              <p14:nvPr/>
            </p14:nvContentPartPr>
            <p14:xfrm>
              <a:off x="1909920" y="3992200"/>
              <a:ext cx="173880" cy="10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BCDADF3-F9E7-4DEF-BDD9-0876283D06E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891920" y="397456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181C130-7C96-4601-A594-84BB0C3D1FE1}"/>
                  </a:ext>
                </a:extLst>
              </p14:cNvPr>
              <p14:cNvContentPartPr/>
              <p14:nvPr/>
            </p14:nvContentPartPr>
            <p14:xfrm>
              <a:off x="1879320" y="4103800"/>
              <a:ext cx="223200" cy="10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181C130-7C96-4601-A594-84BB0C3D1FE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861320" y="4086160"/>
                <a:ext cx="258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E4AE32C-B43B-48AB-BB31-18C457F42000}"/>
                  </a:ext>
                </a:extLst>
              </p14:cNvPr>
              <p14:cNvContentPartPr/>
              <p14:nvPr/>
            </p14:nvContentPartPr>
            <p14:xfrm>
              <a:off x="1325640" y="3890680"/>
              <a:ext cx="329760" cy="286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E4AE32C-B43B-48AB-BB31-18C457F4200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308000" y="3873040"/>
                <a:ext cx="36540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6AA8FEC-0296-4624-BB08-EBB3B867F6C5}"/>
                  </a:ext>
                </a:extLst>
              </p14:cNvPr>
              <p14:cNvContentPartPr/>
              <p14:nvPr/>
            </p14:nvContentPartPr>
            <p14:xfrm>
              <a:off x="6014280" y="3687640"/>
              <a:ext cx="10440" cy="590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6AA8FEC-0296-4624-BB08-EBB3B867F6C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996640" y="3670000"/>
                <a:ext cx="460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D9171E4-7C01-4A2D-B3E0-C676D3E191B2}"/>
                  </a:ext>
                </a:extLst>
              </p14:cNvPr>
              <p14:cNvContentPartPr/>
              <p14:nvPr/>
            </p14:nvContentPartPr>
            <p14:xfrm>
              <a:off x="2366760" y="4175440"/>
              <a:ext cx="345960" cy="169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D9171E4-7C01-4A2D-B3E0-C676D3E191B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349120" y="4157440"/>
                <a:ext cx="38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E78D95E-D1B2-4DF7-99D3-E38565FFCC71}"/>
                  </a:ext>
                </a:extLst>
              </p14:cNvPr>
              <p14:cNvContentPartPr/>
              <p14:nvPr/>
            </p14:nvContentPartPr>
            <p14:xfrm>
              <a:off x="2366760" y="4262920"/>
              <a:ext cx="524520" cy="320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E78D95E-D1B2-4DF7-99D3-E38565FFCC7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349120" y="4245280"/>
                <a:ext cx="56016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2F48183-6434-4AEA-A2DF-DC9D6CDC1F93}"/>
                  </a:ext>
                </a:extLst>
              </p14:cNvPr>
              <p14:cNvContentPartPr/>
              <p14:nvPr/>
            </p14:nvContentPartPr>
            <p14:xfrm>
              <a:off x="2458200" y="3874120"/>
              <a:ext cx="183600" cy="251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2F48183-6434-4AEA-A2DF-DC9D6CDC1F9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40560" y="3856480"/>
                <a:ext cx="2192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4BA6B3-03F9-417B-AD27-195643B9C55A}"/>
                  </a:ext>
                </a:extLst>
              </p14:cNvPr>
              <p14:cNvContentPartPr/>
              <p14:nvPr/>
            </p14:nvContentPartPr>
            <p14:xfrm>
              <a:off x="3228960" y="4125040"/>
              <a:ext cx="259560" cy="30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4BA6B3-03F9-417B-AD27-195643B9C55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211320" y="4107040"/>
                <a:ext cx="2952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6D204D-0A70-4357-9A7A-3DEF846658A3}"/>
                  </a:ext>
                </a:extLst>
              </p14:cNvPr>
              <p14:cNvContentPartPr/>
              <p14:nvPr/>
            </p14:nvContentPartPr>
            <p14:xfrm>
              <a:off x="3261000" y="4242400"/>
              <a:ext cx="269280" cy="25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6D204D-0A70-4357-9A7A-3DEF846658A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243360" y="4224400"/>
                <a:ext cx="3049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AEDE86F-A487-4976-A6C1-D7B6230C7941}"/>
                  </a:ext>
                </a:extLst>
              </p14:cNvPr>
              <p14:cNvContentPartPr/>
              <p14:nvPr/>
            </p14:nvContentPartPr>
            <p14:xfrm>
              <a:off x="3951840" y="3906880"/>
              <a:ext cx="741960" cy="5634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AEDE86F-A487-4976-A6C1-D7B6230C794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934200" y="3889240"/>
                <a:ext cx="777600" cy="5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00624A1-407A-4E4F-A115-CDFFBFEB378C}"/>
                  </a:ext>
                </a:extLst>
              </p14:cNvPr>
              <p14:cNvContentPartPr/>
              <p14:nvPr/>
            </p14:nvContentPartPr>
            <p14:xfrm>
              <a:off x="4998360" y="4113880"/>
              <a:ext cx="18216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00624A1-407A-4E4F-A115-CDFFBFEB378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980720" y="40958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21A940C-DC46-488A-951B-5941531BDDE6}"/>
                  </a:ext>
                </a:extLst>
              </p14:cNvPr>
              <p14:cNvContentPartPr/>
              <p14:nvPr/>
            </p14:nvContentPartPr>
            <p14:xfrm>
              <a:off x="5028600" y="4195240"/>
              <a:ext cx="172440" cy="20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21A940C-DC46-488A-951B-5941531BDDE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010960" y="4177240"/>
                <a:ext cx="2080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320FDD9-5774-4837-9203-E477DB250894}"/>
                  </a:ext>
                </a:extLst>
              </p14:cNvPr>
              <p14:cNvContentPartPr/>
              <p14:nvPr/>
            </p14:nvContentPartPr>
            <p14:xfrm>
              <a:off x="5424240" y="4053400"/>
              <a:ext cx="257040" cy="223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320FDD9-5774-4837-9203-E477DB25089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406600" y="4035760"/>
                <a:ext cx="2926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A7B4B71-5B48-4CC9-B553-38A19E698740}"/>
                  </a:ext>
                </a:extLst>
              </p14:cNvPr>
              <p14:cNvContentPartPr/>
              <p14:nvPr/>
            </p14:nvContentPartPr>
            <p14:xfrm>
              <a:off x="5739960" y="4213240"/>
              <a:ext cx="30600" cy="15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A7B4B71-5B48-4CC9-B553-38A19E69874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721960" y="4195240"/>
                <a:ext cx="662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C67E5D1-07F9-4311-A615-54D202DB91AE}"/>
                  </a:ext>
                </a:extLst>
              </p14:cNvPr>
              <p14:cNvContentPartPr/>
              <p14:nvPr/>
            </p14:nvContentPartPr>
            <p14:xfrm>
              <a:off x="5873880" y="3982120"/>
              <a:ext cx="474480" cy="3074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C67E5D1-07F9-4311-A615-54D202DB91A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855880" y="3964480"/>
                <a:ext cx="51012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DA36150-90B2-40C0-9F4E-0CA0809179C9}"/>
                  </a:ext>
                </a:extLst>
              </p14:cNvPr>
              <p14:cNvContentPartPr/>
              <p14:nvPr/>
            </p14:nvContentPartPr>
            <p14:xfrm>
              <a:off x="1136280" y="3641920"/>
              <a:ext cx="5785920" cy="860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DA36150-90B2-40C0-9F4E-0CA0809179C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118640" y="3605920"/>
                <a:ext cx="5821560" cy="9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46221F1-D38E-4B2B-ADFA-375688B56FDA}"/>
                  </a:ext>
                </a:extLst>
              </p14:cNvPr>
              <p14:cNvContentPartPr/>
              <p14:nvPr/>
            </p14:nvContentPartPr>
            <p14:xfrm>
              <a:off x="1618320" y="4653520"/>
              <a:ext cx="139320" cy="2649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46221F1-D38E-4B2B-ADFA-375688B56FD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600320" y="4635880"/>
                <a:ext cx="1749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40538FE-8028-429D-8E38-BE53FA05B1CA}"/>
                  </a:ext>
                </a:extLst>
              </p14:cNvPr>
              <p14:cNvContentPartPr/>
              <p14:nvPr/>
            </p14:nvContentPartPr>
            <p14:xfrm>
              <a:off x="1869240" y="4621120"/>
              <a:ext cx="681480" cy="2775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40538FE-8028-429D-8E38-BE53FA05B1C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851240" y="4603143"/>
                <a:ext cx="717120" cy="313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6C929B2-3B36-4C94-920E-9997C3FC9CBF}"/>
                  </a:ext>
                </a:extLst>
              </p14:cNvPr>
              <p14:cNvContentPartPr/>
              <p14:nvPr/>
            </p14:nvContentPartPr>
            <p14:xfrm>
              <a:off x="1104600" y="4622200"/>
              <a:ext cx="420480" cy="2934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6C929B2-3B36-4C94-920E-9997C3FC9CBF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086960" y="4604538"/>
                <a:ext cx="456120" cy="329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B25F48B-8D1D-4137-9C27-14E68144E259}"/>
                  </a:ext>
                </a:extLst>
              </p14:cNvPr>
              <p14:cNvContentPartPr/>
              <p14:nvPr/>
            </p14:nvContentPartPr>
            <p14:xfrm>
              <a:off x="793920" y="4541200"/>
              <a:ext cx="181080" cy="3780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B25F48B-8D1D-4137-9C27-14E68144E25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75956" y="4523560"/>
                <a:ext cx="216649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461CC2A-8573-4CB8-8FBF-4C95C8E5874A}"/>
                  </a:ext>
                </a:extLst>
              </p14:cNvPr>
              <p14:cNvContentPartPr/>
              <p14:nvPr/>
            </p14:nvContentPartPr>
            <p14:xfrm>
              <a:off x="2856360" y="4699600"/>
              <a:ext cx="292680" cy="1389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461CC2A-8573-4CB8-8FBF-4C95C8E5874A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838720" y="4681600"/>
                <a:ext cx="328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9594B75-E684-41E3-A2B7-11AEDEEC8BE5}"/>
                  </a:ext>
                </a:extLst>
              </p14:cNvPr>
              <p14:cNvContentPartPr/>
              <p14:nvPr/>
            </p14:nvContentPartPr>
            <p14:xfrm>
              <a:off x="3279000" y="4754320"/>
              <a:ext cx="12600" cy="943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9594B75-E684-41E3-A2B7-11AEDEEC8BE5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261360" y="4736680"/>
                <a:ext cx="482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C2B1545-F4E2-4332-9F6F-69BDCCCBEB20}"/>
                  </a:ext>
                </a:extLst>
              </p14:cNvPr>
              <p14:cNvContentPartPr/>
              <p14:nvPr/>
            </p14:nvContentPartPr>
            <p14:xfrm>
              <a:off x="3257040" y="4662880"/>
              <a:ext cx="432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C2B1545-F4E2-4332-9F6F-69BDCCCBEB2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239400" y="464524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5D9BE15-C29C-4561-80A6-C65633470790}"/>
                  </a:ext>
                </a:extLst>
              </p14:cNvPr>
              <p14:cNvContentPartPr/>
              <p14:nvPr/>
            </p14:nvContentPartPr>
            <p14:xfrm>
              <a:off x="3464400" y="4541200"/>
              <a:ext cx="20160" cy="3409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5D9BE15-C29C-4561-80A6-C6563347079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446400" y="4523560"/>
                <a:ext cx="558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5444F0F-2474-471E-AF74-FE6E14839BFE}"/>
                  </a:ext>
                </a:extLst>
              </p14:cNvPr>
              <p14:cNvContentPartPr/>
              <p14:nvPr/>
            </p14:nvContentPartPr>
            <p14:xfrm>
              <a:off x="3362520" y="4597000"/>
              <a:ext cx="415800" cy="2574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5444F0F-2474-471E-AF74-FE6E14839BFE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344880" y="4579360"/>
                <a:ext cx="45144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869CD6F-DAF4-444D-8D00-F261510306E1}"/>
                  </a:ext>
                </a:extLst>
              </p14:cNvPr>
              <p14:cNvContentPartPr/>
              <p14:nvPr/>
            </p14:nvContentPartPr>
            <p14:xfrm>
              <a:off x="4185480" y="4622200"/>
              <a:ext cx="192240" cy="2242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869CD6F-DAF4-444D-8D00-F261510306E1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167480" y="4604560"/>
                <a:ext cx="2278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DDB7DAC-0AD8-4965-98E4-FC5511E12F36}"/>
                  </a:ext>
                </a:extLst>
              </p14:cNvPr>
              <p14:cNvContentPartPr/>
              <p14:nvPr/>
            </p14:nvContentPartPr>
            <p14:xfrm>
              <a:off x="4490400" y="4652440"/>
              <a:ext cx="216360" cy="514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DDB7DAC-0AD8-4965-98E4-FC5511E12F36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472400" y="4634800"/>
                <a:ext cx="2520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8C247D1-A417-4052-B4DB-5D37D35A6FD1}"/>
                  </a:ext>
                </a:extLst>
              </p14:cNvPr>
              <p14:cNvContentPartPr/>
              <p14:nvPr/>
            </p14:nvContentPartPr>
            <p14:xfrm>
              <a:off x="4551240" y="4744600"/>
              <a:ext cx="216360" cy="612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8C247D1-A417-4052-B4DB-5D37D35A6FD1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533600" y="4726960"/>
                <a:ext cx="2520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44083CAF-2476-4AB1-AAFE-180B8DDA14E3}"/>
                  </a:ext>
                </a:extLst>
              </p14:cNvPr>
              <p14:cNvContentPartPr/>
              <p14:nvPr/>
            </p14:nvContentPartPr>
            <p14:xfrm>
              <a:off x="4966680" y="4571440"/>
              <a:ext cx="1109160" cy="2476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44083CAF-2476-4AB1-AAFE-180B8DDA14E3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949040" y="4553774"/>
                <a:ext cx="1144800" cy="283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BD9510C-4C65-46EB-ADCD-6A8A29DE4CE3}"/>
                  </a:ext>
                </a:extLst>
              </p14:cNvPr>
              <p14:cNvContentPartPr/>
              <p14:nvPr/>
            </p14:nvContentPartPr>
            <p14:xfrm>
              <a:off x="6454560" y="4617160"/>
              <a:ext cx="256680" cy="241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BD9510C-4C65-46EB-ADCD-6A8A29DE4CE3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436920" y="4599160"/>
                <a:ext cx="2923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86E824D-DA4B-4668-85EA-2C77AB4C048C}"/>
                  </a:ext>
                </a:extLst>
              </p14:cNvPr>
              <p14:cNvContentPartPr/>
              <p14:nvPr/>
            </p14:nvContentPartPr>
            <p14:xfrm>
              <a:off x="6829320" y="4591960"/>
              <a:ext cx="69480" cy="241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86E824D-DA4B-4668-85EA-2C77AB4C048C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811320" y="4574320"/>
                <a:ext cx="1051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B299AFC-D493-4B50-8853-3D131C68E285}"/>
                  </a:ext>
                </a:extLst>
              </p14:cNvPr>
              <p14:cNvContentPartPr/>
              <p14:nvPr/>
            </p14:nvContentPartPr>
            <p14:xfrm>
              <a:off x="6877920" y="4581880"/>
              <a:ext cx="164880" cy="205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B299AFC-D493-4B50-8853-3D131C68E285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860280" y="4563880"/>
                <a:ext cx="2005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77FDEFC-87AF-4EA0-AE5B-FCBA44981B9D}"/>
                  </a:ext>
                </a:extLst>
              </p14:cNvPr>
              <p14:cNvContentPartPr/>
              <p14:nvPr/>
            </p14:nvContentPartPr>
            <p14:xfrm>
              <a:off x="6857760" y="4715800"/>
              <a:ext cx="193320" cy="19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77FDEFC-87AF-4EA0-AE5B-FCBA44981B9D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839760" y="4697800"/>
                <a:ext cx="2289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1FDBA55-E586-4C8F-BFCC-78419BA54F30}"/>
                  </a:ext>
                </a:extLst>
              </p14:cNvPr>
              <p14:cNvContentPartPr/>
              <p14:nvPr/>
            </p14:nvContentPartPr>
            <p14:xfrm>
              <a:off x="7026600" y="4724080"/>
              <a:ext cx="75240" cy="1108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1FDBA55-E586-4C8F-BFCC-78419BA54F30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7008960" y="4706080"/>
                <a:ext cx="1108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1A4581F-1526-4280-B3DB-A3A6EE0CA1FE}"/>
                  </a:ext>
                </a:extLst>
              </p14:cNvPr>
              <p14:cNvContentPartPr/>
              <p14:nvPr/>
            </p14:nvContentPartPr>
            <p14:xfrm>
              <a:off x="7030560" y="4724080"/>
              <a:ext cx="94680" cy="1292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1A4581F-1526-4280-B3DB-A3A6EE0CA1FE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7012560" y="4706080"/>
                <a:ext cx="1303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DC8013C-BB25-4DB9-992A-A504E846E6BE}"/>
                  </a:ext>
                </a:extLst>
              </p14:cNvPr>
              <p14:cNvContentPartPr/>
              <p14:nvPr/>
            </p14:nvContentPartPr>
            <p14:xfrm>
              <a:off x="7254120" y="4539760"/>
              <a:ext cx="892440" cy="2379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DC8013C-BB25-4DB9-992A-A504E846E6BE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7236120" y="4522120"/>
                <a:ext cx="9280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C71DAE0-DB9A-43FD-AC04-5FA9794AC5AD}"/>
                  </a:ext>
                </a:extLst>
              </p14:cNvPr>
              <p14:cNvContentPartPr/>
              <p14:nvPr/>
            </p14:nvContentPartPr>
            <p14:xfrm>
              <a:off x="8371560" y="4500520"/>
              <a:ext cx="302400" cy="2811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C71DAE0-DB9A-43FD-AC04-5FA9794AC5AD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8353560" y="4482880"/>
                <a:ext cx="3380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3758819-EC1B-493B-930D-0A6A84D36350}"/>
                  </a:ext>
                </a:extLst>
              </p14:cNvPr>
              <p14:cNvContentPartPr/>
              <p14:nvPr/>
            </p14:nvContentPartPr>
            <p14:xfrm>
              <a:off x="1381440" y="5406640"/>
              <a:ext cx="184320" cy="291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3758819-EC1B-493B-930D-0A6A84D36350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363800" y="5388640"/>
                <a:ext cx="2199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38B13C83-8CE4-4F6E-972D-293B0C9AFB94}"/>
                  </a:ext>
                </a:extLst>
              </p14:cNvPr>
              <p14:cNvContentPartPr/>
              <p14:nvPr/>
            </p14:nvContentPartPr>
            <p14:xfrm>
              <a:off x="1401960" y="5526880"/>
              <a:ext cx="164520" cy="309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38B13C83-8CE4-4F6E-972D-293B0C9AFB94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383960" y="5508880"/>
                <a:ext cx="2001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70DC10B-32CE-4815-859C-109B2FAAC179}"/>
                  </a:ext>
                </a:extLst>
              </p14:cNvPr>
              <p14:cNvContentPartPr/>
              <p14:nvPr/>
            </p14:nvContentPartPr>
            <p14:xfrm>
              <a:off x="893640" y="5251120"/>
              <a:ext cx="232560" cy="3970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70DC10B-32CE-4815-859C-109B2FAAC179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876000" y="5233120"/>
                <a:ext cx="26820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25030820-A7BC-4310-8C67-1DE0BA011897}"/>
                  </a:ext>
                </a:extLst>
              </p14:cNvPr>
              <p14:cNvContentPartPr/>
              <p14:nvPr/>
            </p14:nvContentPartPr>
            <p14:xfrm>
              <a:off x="2204400" y="5323480"/>
              <a:ext cx="619920" cy="4240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25030820-A7BC-4310-8C67-1DE0BA011897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186400" y="5305840"/>
                <a:ext cx="65556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106FE949-7AF8-4B1D-98CC-AB410BD25D08}"/>
                  </a:ext>
                </a:extLst>
              </p14:cNvPr>
              <p14:cNvContentPartPr/>
              <p14:nvPr/>
            </p14:nvContentPartPr>
            <p14:xfrm>
              <a:off x="1722000" y="5282800"/>
              <a:ext cx="371160" cy="3078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106FE949-7AF8-4B1D-98CC-AB410BD25D08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704000" y="5264821"/>
                <a:ext cx="406800" cy="343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F3741D1-28F8-45F4-A5B0-5823F6952292}"/>
                  </a:ext>
                </a:extLst>
              </p14:cNvPr>
              <p14:cNvContentPartPr/>
              <p14:nvPr/>
            </p14:nvContentPartPr>
            <p14:xfrm>
              <a:off x="4276920" y="5444800"/>
              <a:ext cx="161640" cy="111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F3741D1-28F8-45F4-A5B0-5823F6952292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258920" y="5426800"/>
                <a:ext cx="197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AEE7A94-53A9-4CFE-8A1B-252E0373901E}"/>
                  </a:ext>
                </a:extLst>
              </p14:cNvPr>
              <p14:cNvContentPartPr/>
              <p14:nvPr/>
            </p14:nvContentPartPr>
            <p14:xfrm>
              <a:off x="4317600" y="5518240"/>
              <a:ext cx="164880" cy="190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AEE7A94-53A9-4CFE-8A1B-252E0373901E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299600" y="5500600"/>
                <a:ext cx="200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DEFFCEEE-63DE-4FCD-BB5C-39EEE429D38E}"/>
                  </a:ext>
                </a:extLst>
              </p14:cNvPr>
              <p14:cNvContentPartPr/>
              <p14:nvPr/>
            </p14:nvContentPartPr>
            <p14:xfrm>
              <a:off x="4724040" y="5212600"/>
              <a:ext cx="323640" cy="3258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DEFFCEEE-63DE-4FCD-BB5C-39EEE429D38E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706400" y="5194600"/>
                <a:ext cx="3592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29D7AD6-2696-4C89-9900-8E7E12520554}"/>
                  </a:ext>
                </a:extLst>
              </p14:cNvPr>
              <p14:cNvContentPartPr/>
              <p14:nvPr/>
            </p14:nvContentPartPr>
            <p14:xfrm>
              <a:off x="3807840" y="5335360"/>
              <a:ext cx="347760" cy="3268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29D7AD6-2696-4C89-9900-8E7E12520554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3789840" y="5317701"/>
                <a:ext cx="383400" cy="362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F5E99650-CEBD-4582-817C-B54CB84F995E}"/>
                  </a:ext>
                </a:extLst>
              </p14:cNvPr>
              <p14:cNvContentPartPr/>
              <p14:nvPr/>
            </p14:nvContentPartPr>
            <p14:xfrm>
              <a:off x="3291600" y="5293240"/>
              <a:ext cx="266040" cy="2970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F5E99650-CEBD-4582-817C-B54CB84F995E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3273624" y="5275240"/>
                <a:ext cx="301632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3BB96D33-A779-43B6-BBB0-D65145A9A64F}"/>
                  </a:ext>
                </a:extLst>
              </p14:cNvPr>
              <p14:cNvContentPartPr/>
              <p14:nvPr/>
            </p14:nvContentPartPr>
            <p14:xfrm>
              <a:off x="4744200" y="5634160"/>
              <a:ext cx="427680" cy="3258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3BB96D33-A779-43B6-BBB0-D65145A9A64F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726200" y="5616500"/>
                <a:ext cx="463320" cy="361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9381E3A-0127-4124-A24A-4AE4CF429CD1}"/>
                  </a:ext>
                </a:extLst>
              </p14:cNvPr>
              <p14:cNvContentPartPr/>
              <p14:nvPr/>
            </p14:nvContentPartPr>
            <p14:xfrm>
              <a:off x="5313360" y="5434720"/>
              <a:ext cx="184320" cy="108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9381E3A-0127-4124-A24A-4AE4CF429CD1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5295360" y="5417080"/>
                <a:ext cx="21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7FA1B9B-3E66-475A-828F-4E4D0124AF9D}"/>
                  </a:ext>
                </a:extLst>
              </p14:cNvPr>
              <p14:cNvContentPartPr/>
              <p14:nvPr/>
            </p14:nvContentPartPr>
            <p14:xfrm>
              <a:off x="5354040" y="5526520"/>
              <a:ext cx="16236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7FA1B9B-3E66-475A-828F-4E4D0124AF9D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5336040" y="5508880"/>
                <a:ext cx="198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A05D2466-A286-4FE5-8A66-A55199588052}"/>
                  </a:ext>
                </a:extLst>
              </p14:cNvPr>
              <p14:cNvContentPartPr/>
              <p14:nvPr/>
            </p14:nvContentPartPr>
            <p14:xfrm>
              <a:off x="5811240" y="5485480"/>
              <a:ext cx="437400" cy="212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A05D2466-A286-4FE5-8A66-A55199588052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5793600" y="5467840"/>
                <a:ext cx="473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0FB71242-35E9-44ED-97AF-1C4AB2C9CE29}"/>
                  </a:ext>
                </a:extLst>
              </p14:cNvPr>
              <p14:cNvContentPartPr/>
              <p14:nvPr/>
            </p14:nvContentPartPr>
            <p14:xfrm>
              <a:off x="5804400" y="5570800"/>
              <a:ext cx="636840" cy="2001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0FB71242-35E9-44ED-97AF-1C4AB2C9CE29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786760" y="5553160"/>
                <a:ext cx="6724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9CA31E9D-B5F4-4B3F-8F46-A292C26CF408}"/>
                  </a:ext>
                </a:extLst>
              </p14:cNvPr>
              <p14:cNvContentPartPr/>
              <p14:nvPr/>
            </p14:nvContentPartPr>
            <p14:xfrm>
              <a:off x="5689200" y="5240320"/>
              <a:ext cx="642240" cy="198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9CA31E9D-B5F4-4B3F-8F46-A292C26CF408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5671200" y="5222353"/>
                <a:ext cx="677880" cy="23393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43542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C2426-5369-477E-BB4B-26106E30D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5" t="13832" r="17501" b="81111"/>
          <a:stretch/>
        </p:blipFill>
        <p:spPr>
          <a:xfrm>
            <a:off x="304800" y="177164"/>
            <a:ext cx="8686800" cy="1258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14:cNvPr>
              <p14:cNvContentPartPr/>
              <p14:nvPr/>
            </p14:nvContentPartPr>
            <p14:xfrm>
              <a:off x="4052640" y="1866760"/>
              <a:ext cx="2064240" cy="132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4640" y="1849120"/>
                <a:ext cx="2099880" cy="13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14:cNvPr>
              <p14:cNvContentPartPr/>
              <p14:nvPr/>
            </p14:nvContentPartPr>
            <p14:xfrm>
              <a:off x="3545400" y="2470120"/>
              <a:ext cx="190440" cy="40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7400" y="2452120"/>
                <a:ext cx="2260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14:cNvPr>
              <p14:cNvContentPartPr/>
              <p14:nvPr/>
            </p14:nvContentPartPr>
            <p14:xfrm>
              <a:off x="2521560" y="1371400"/>
              <a:ext cx="17388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03920" y="1353400"/>
                <a:ext cx="209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14:cNvPr>
              <p14:cNvContentPartPr/>
              <p14:nvPr/>
            </p14:nvContentPartPr>
            <p14:xfrm>
              <a:off x="1473960" y="1359160"/>
              <a:ext cx="937800" cy="260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55967" y="1341520"/>
                <a:ext cx="973426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14:cNvPr>
              <p14:cNvContentPartPr/>
              <p14:nvPr/>
            </p14:nvContentPartPr>
            <p14:xfrm>
              <a:off x="396840" y="1378960"/>
              <a:ext cx="824400" cy="324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840" y="1360960"/>
                <a:ext cx="8600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14:cNvPr>
              <p14:cNvContentPartPr/>
              <p14:nvPr/>
            </p14:nvContentPartPr>
            <p14:xfrm>
              <a:off x="2901000" y="1350880"/>
              <a:ext cx="35280" cy="35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83360" y="1333240"/>
                <a:ext cx="709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14:cNvPr>
              <p14:cNvContentPartPr/>
              <p14:nvPr/>
            </p14:nvContentPartPr>
            <p14:xfrm>
              <a:off x="2923320" y="1503520"/>
              <a:ext cx="12600" cy="22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05320" y="148552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14:cNvPr>
              <p14:cNvContentPartPr/>
              <p14:nvPr/>
            </p14:nvContentPartPr>
            <p14:xfrm>
              <a:off x="3576000" y="1422160"/>
              <a:ext cx="147960" cy="4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58360" y="1404160"/>
                <a:ext cx="183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14:cNvPr>
              <p14:cNvContentPartPr/>
              <p14:nvPr/>
            </p14:nvContentPartPr>
            <p14:xfrm>
              <a:off x="3606240" y="1508200"/>
              <a:ext cx="132840" cy="7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88600" y="1490200"/>
                <a:ext cx="1684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14:cNvPr>
              <p14:cNvContentPartPr/>
              <p14:nvPr/>
            </p14:nvContentPartPr>
            <p14:xfrm>
              <a:off x="4697040" y="1229560"/>
              <a:ext cx="308160" cy="244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79400" y="1211560"/>
                <a:ext cx="3438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14:cNvPr>
              <p14:cNvContentPartPr/>
              <p14:nvPr/>
            </p14:nvContentPartPr>
            <p14:xfrm>
              <a:off x="3935640" y="1299760"/>
              <a:ext cx="677520" cy="243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18000" y="1281760"/>
                <a:ext cx="7131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14:cNvPr>
              <p14:cNvContentPartPr/>
              <p14:nvPr/>
            </p14:nvContentPartPr>
            <p14:xfrm>
              <a:off x="3240840" y="1284280"/>
              <a:ext cx="183240" cy="312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22840" y="1266280"/>
                <a:ext cx="218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14:cNvPr>
              <p14:cNvContentPartPr/>
              <p14:nvPr/>
            </p14:nvContentPartPr>
            <p14:xfrm>
              <a:off x="5460960" y="1198600"/>
              <a:ext cx="147240" cy="4017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42960" y="1180600"/>
                <a:ext cx="18288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14:cNvPr>
              <p14:cNvContentPartPr/>
              <p14:nvPr/>
            </p14:nvContentPartPr>
            <p14:xfrm>
              <a:off x="3687960" y="2746240"/>
              <a:ext cx="75960" cy="16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69960" y="2728600"/>
                <a:ext cx="11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14:cNvPr>
              <p14:cNvContentPartPr/>
              <p14:nvPr/>
            </p14:nvContentPartPr>
            <p14:xfrm>
              <a:off x="3677520" y="2824000"/>
              <a:ext cx="5904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59520" y="2806360"/>
                <a:ext cx="94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14:cNvPr>
              <p14:cNvContentPartPr/>
              <p14:nvPr/>
            </p14:nvContentPartPr>
            <p14:xfrm>
              <a:off x="5861640" y="1279960"/>
              <a:ext cx="243000" cy="260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44026" y="1262320"/>
                <a:ext cx="278587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14:cNvPr>
              <p14:cNvContentPartPr/>
              <p14:nvPr/>
            </p14:nvContentPartPr>
            <p14:xfrm>
              <a:off x="6268440" y="1330720"/>
              <a:ext cx="153720" cy="31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50440" y="1312720"/>
                <a:ext cx="189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14:cNvPr>
              <p14:cNvContentPartPr/>
              <p14:nvPr/>
            </p14:nvContentPartPr>
            <p14:xfrm>
              <a:off x="6309120" y="1422160"/>
              <a:ext cx="12240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91120" y="1404160"/>
                <a:ext cx="158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14:cNvPr>
              <p14:cNvContentPartPr/>
              <p14:nvPr/>
            </p14:nvContentPartPr>
            <p14:xfrm>
              <a:off x="7002840" y="1199680"/>
              <a:ext cx="270000" cy="262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85176" y="1181680"/>
                <a:ext cx="305688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14:cNvPr>
              <p14:cNvContentPartPr/>
              <p14:nvPr/>
            </p14:nvContentPartPr>
            <p14:xfrm>
              <a:off x="6587040" y="1270600"/>
              <a:ext cx="331920" cy="2401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69060" y="1252960"/>
                <a:ext cx="367521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14:cNvPr>
              <p14:cNvContentPartPr/>
              <p14:nvPr/>
            </p14:nvContentPartPr>
            <p14:xfrm>
              <a:off x="1059240" y="1889440"/>
              <a:ext cx="139680" cy="196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41600" y="1871440"/>
                <a:ext cx="1753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14:cNvPr>
              <p14:cNvContentPartPr/>
              <p14:nvPr/>
            </p14:nvContentPartPr>
            <p14:xfrm>
              <a:off x="1680600" y="1859200"/>
              <a:ext cx="169920" cy="222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662600" y="1841200"/>
                <a:ext cx="2055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14:cNvPr>
              <p14:cNvContentPartPr/>
              <p14:nvPr/>
            </p14:nvContentPartPr>
            <p14:xfrm>
              <a:off x="1279560" y="1868920"/>
              <a:ext cx="296640" cy="227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61920" y="1851280"/>
                <a:ext cx="3322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14:cNvPr>
              <p14:cNvContentPartPr/>
              <p14:nvPr/>
            </p14:nvContentPartPr>
            <p14:xfrm>
              <a:off x="415560" y="1828240"/>
              <a:ext cx="561960" cy="332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7909" y="1810600"/>
                <a:ext cx="597623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14:cNvPr>
              <p14:cNvContentPartPr/>
              <p14:nvPr/>
            </p14:nvContentPartPr>
            <p14:xfrm>
              <a:off x="1990920" y="1871080"/>
              <a:ext cx="5400" cy="1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72920" y="1853440"/>
                <a:ext cx="41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14:cNvPr>
              <p14:cNvContentPartPr/>
              <p14:nvPr/>
            </p14:nvContentPartPr>
            <p14:xfrm>
              <a:off x="1994880" y="2011120"/>
              <a:ext cx="12240" cy="23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76880" y="1993120"/>
                <a:ext cx="47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14:cNvPr>
              <p14:cNvContentPartPr/>
              <p14:nvPr/>
            </p14:nvContentPartPr>
            <p14:xfrm>
              <a:off x="2509320" y="1881160"/>
              <a:ext cx="127080" cy="19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91320" y="1863160"/>
                <a:ext cx="1627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14:cNvPr>
              <p14:cNvContentPartPr/>
              <p14:nvPr/>
            </p14:nvContentPartPr>
            <p14:xfrm>
              <a:off x="2549640" y="1960360"/>
              <a:ext cx="111600" cy="5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531640" y="1942720"/>
                <a:ext cx="1472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14:cNvPr>
              <p14:cNvContentPartPr/>
              <p14:nvPr/>
            </p14:nvContentPartPr>
            <p14:xfrm>
              <a:off x="2193960" y="1796560"/>
              <a:ext cx="190440" cy="29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176320" y="1778560"/>
                <a:ext cx="2260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14:cNvPr>
              <p14:cNvContentPartPr/>
              <p14:nvPr/>
            </p14:nvContentPartPr>
            <p14:xfrm>
              <a:off x="2855640" y="1767400"/>
              <a:ext cx="118800" cy="231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38000" y="1749760"/>
                <a:ext cx="1544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14:cNvPr>
              <p14:cNvContentPartPr/>
              <p14:nvPr/>
            </p14:nvContentPartPr>
            <p14:xfrm>
              <a:off x="3065880" y="1754080"/>
              <a:ext cx="652680" cy="210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47880" y="1736440"/>
                <a:ext cx="6883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14:cNvPr>
              <p14:cNvContentPartPr/>
              <p14:nvPr/>
            </p14:nvContentPartPr>
            <p14:xfrm>
              <a:off x="4195920" y="1299760"/>
              <a:ext cx="143640" cy="224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177920" y="1282120"/>
                <a:ext cx="1792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14:cNvPr>
              <p14:cNvContentPartPr/>
              <p14:nvPr/>
            </p14:nvContentPartPr>
            <p14:xfrm>
              <a:off x="1316280" y="2113000"/>
              <a:ext cx="163080" cy="477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298280" y="2095000"/>
                <a:ext cx="1987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14:cNvPr>
              <p14:cNvContentPartPr/>
              <p14:nvPr/>
            </p14:nvContentPartPr>
            <p14:xfrm>
              <a:off x="2204400" y="2276080"/>
              <a:ext cx="141480" cy="9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186400" y="225844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14:cNvPr>
              <p14:cNvContentPartPr/>
              <p14:nvPr/>
            </p14:nvContentPartPr>
            <p14:xfrm>
              <a:off x="2234640" y="2357440"/>
              <a:ext cx="143280" cy="12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17000" y="2339800"/>
                <a:ext cx="178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14:cNvPr>
              <p14:cNvContentPartPr/>
              <p14:nvPr/>
            </p14:nvContentPartPr>
            <p14:xfrm>
              <a:off x="1787880" y="2194000"/>
              <a:ext cx="230400" cy="341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69880" y="2176000"/>
                <a:ext cx="2660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14:cNvPr>
              <p14:cNvContentPartPr/>
              <p14:nvPr/>
            </p14:nvContentPartPr>
            <p14:xfrm>
              <a:off x="2575200" y="2111200"/>
              <a:ext cx="532800" cy="353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557548" y="2093560"/>
                <a:ext cx="568464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14:cNvPr>
              <p14:cNvContentPartPr/>
              <p14:nvPr/>
            </p14:nvContentPartPr>
            <p14:xfrm>
              <a:off x="7030560" y="1950280"/>
              <a:ext cx="118440" cy="145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12560" y="1932640"/>
                <a:ext cx="154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14:cNvPr>
              <p14:cNvContentPartPr/>
              <p14:nvPr/>
            </p14:nvContentPartPr>
            <p14:xfrm>
              <a:off x="6348360" y="1645360"/>
              <a:ext cx="563400" cy="42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30720" y="1627720"/>
                <a:ext cx="5990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14:cNvPr>
              <p14:cNvContentPartPr/>
              <p14:nvPr/>
            </p14:nvContentPartPr>
            <p14:xfrm>
              <a:off x="6320280" y="2370040"/>
              <a:ext cx="182160" cy="25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02280" y="2352400"/>
                <a:ext cx="2178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14:cNvPr>
              <p14:cNvContentPartPr/>
              <p14:nvPr/>
            </p14:nvContentPartPr>
            <p14:xfrm>
              <a:off x="7030560" y="2427640"/>
              <a:ext cx="1324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12560" y="2410000"/>
                <a:ext cx="16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14:cNvPr>
              <p14:cNvContentPartPr/>
              <p14:nvPr/>
            </p14:nvContentPartPr>
            <p14:xfrm>
              <a:off x="7020120" y="2508640"/>
              <a:ext cx="163440" cy="10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002480" y="2491000"/>
                <a:ext cx="199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14:cNvPr>
              <p14:cNvContentPartPr/>
              <p14:nvPr/>
            </p14:nvContentPartPr>
            <p14:xfrm>
              <a:off x="6629520" y="2367160"/>
              <a:ext cx="239400" cy="376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611853" y="2349143"/>
                <a:ext cx="275094" cy="412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14:cNvPr>
              <p14:cNvContentPartPr/>
              <p14:nvPr/>
            </p14:nvContentPartPr>
            <p14:xfrm>
              <a:off x="7304520" y="2349520"/>
              <a:ext cx="468360" cy="211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286880" y="2331520"/>
                <a:ext cx="5040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14:cNvPr>
              <p14:cNvContentPartPr/>
              <p14:nvPr/>
            </p14:nvContentPartPr>
            <p14:xfrm>
              <a:off x="6794040" y="2874400"/>
              <a:ext cx="124956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776400" y="2856400"/>
                <a:ext cx="12852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14:cNvPr>
              <p14:cNvContentPartPr/>
              <p14:nvPr/>
            </p14:nvContentPartPr>
            <p14:xfrm>
              <a:off x="6115800" y="2885200"/>
              <a:ext cx="304560" cy="24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098160" y="2867200"/>
                <a:ext cx="3402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B60FED2-2D9B-49F4-A641-DAC0F54CCDE5}"/>
                  </a:ext>
                </a:extLst>
              </p14:cNvPr>
              <p14:cNvContentPartPr/>
              <p14:nvPr/>
            </p14:nvContentPartPr>
            <p14:xfrm>
              <a:off x="2650080" y="3454000"/>
              <a:ext cx="32040" cy="173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B60FED2-2D9B-49F4-A641-DAC0F54CCDE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632440" y="3436360"/>
                <a:ext cx="676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26DE0EF-0964-452D-BC4B-FC649C98DE29}"/>
                  </a:ext>
                </a:extLst>
              </p14:cNvPr>
              <p14:cNvContentPartPr/>
              <p14:nvPr/>
            </p14:nvContentPartPr>
            <p14:xfrm>
              <a:off x="2784000" y="3474520"/>
              <a:ext cx="130680" cy="143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26DE0EF-0964-452D-BC4B-FC649C98DE2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66360" y="3456880"/>
                <a:ext cx="1663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88941D4-F11A-4C6C-ADC4-88C7FC886BB3}"/>
                  </a:ext>
                </a:extLst>
              </p14:cNvPr>
              <p14:cNvContentPartPr/>
              <p14:nvPr/>
            </p14:nvContentPartPr>
            <p14:xfrm>
              <a:off x="2397720" y="3454000"/>
              <a:ext cx="132480" cy="194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88941D4-F11A-4C6C-ADC4-88C7FC886BB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379720" y="3436360"/>
                <a:ext cx="1681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23787FA-4A31-409D-A866-D7FA5D5DA9AD}"/>
                  </a:ext>
                </a:extLst>
              </p14:cNvPr>
              <p14:cNvContentPartPr/>
              <p14:nvPr/>
            </p14:nvContentPartPr>
            <p14:xfrm>
              <a:off x="1689960" y="3443920"/>
              <a:ext cx="605160" cy="2120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23787FA-4A31-409D-A866-D7FA5D5DA9A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672320" y="3425920"/>
                <a:ext cx="6408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17F6003-6DFA-4A68-893E-32D901A873BF}"/>
                  </a:ext>
                </a:extLst>
              </p14:cNvPr>
              <p14:cNvContentPartPr/>
              <p14:nvPr/>
            </p14:nvContentPartPr>
            <p14:xfrm>
              <a:off x="615720" y="3405400"/>
              <a:ext cx="87804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17F6003-6DFA-4A68-893E-32D901A873B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98073" y="3387760"/>
                <a:ext cx="913695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C90F16F-9DC5-4629-86D1-CDCF67B84BD8}"/>
                  </a:ext>
                </a:extLst>
              </p14:cNvPr>
              <p14:cNvContentPartPr/>
              <p14:nvPr/>
            </p14:nvContentPartPr>
            <p14:xfrm>
              <a:off x="3112680" y="3490360"/>
              <a:ext cx="6480" cy="43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C90F16F-9DC5-4629-86D1-CDCF67B84BD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094680" y="3472720"/>
                <a:ext cx="421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C3A2E3A-C5A3-4DB5-8990-3939D20E8050}"/>
                  </a:ext>
                </a:extLst>
              </p14:cNvPr>
              <p14:cNvContentPartPr/>
              <p14:nvPr/>
            </p14:nvContentPartPr>
            <p14:xfrm>
              <a:off x="3108000" y="3565960"/>
              <a:ext cx="21960" cy="39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C3A2E3A-C5A3-4DB5-8990-3939D20E805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090360" y="3547960"/>
                <a:ext cx="576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A86C60-9093-4818-930B-9A59D71FE94C}"/>
                  </a:ext>
                </a:extLst>
              </p14:cNvPr>
              <p14:cNvContentPartPr/>
              <p14:nvPr/>
            </p14:nvContentPartPr>
            <p14:xfrm>
              <a:off x="3454320" y="3423400"/>
              <a:ext cx="294840" cy="252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A86C60-9093-4818-930B-9A59D71FE94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436320" y="3405760"/>
                <a:ext cx="3304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C2256A6-E599-4689-8308-18997BFBA0AF}"/>
                  </a:ext>
                </a:extLst>
              </p14:cNvPr>
              <p14:cNvContentPartPr/>
              <p14:nvPr/>
            </p14:nvContentPartPr>
            <p14:xfrm>
              <a:off x="3859680" y="3432760"/>
              <a:ext cx="243360" cy="284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C2256A6-E599-4689-8308-18997BFBA0A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842040" y="3415120"/>
                <a:ext cx="2790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45BAC3C-6565-4CBB-BDBC-4210F17479B7}"/>
                  </a:ext>
                </a:extLst>
              </p14:cNvPr>
              <p14:cNvContentPartPr/>
              <p14:nvPr/>
            </p14:nvContentPartPr>
            <p14:xfrm>
              <a:off x="4297080" y="3439240"/>
              <a:ext cx="655920" cy="241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45BAC3C-6565-4CBB-BDBC-4210F17479B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279440" y="3421574"/>
                <a:ext cx="691560" cy="277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5059BFA-159C-4841-B3F3-BD42E5A2B3BD}"/>
                  </a:ext>
                </a:extLst>
              </p14:cNvPr>
              <p14:cNvContentPartPr/>
              <p14:nvPr/>
            </p14:nvContentPartPr>
            <p14:xfrm>
              <a:off x="5242080" y="3454000"/>
              <a:ext cx="291600" cy="248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5059BFA-159C-4841-B3F3-BD42E5A2B3B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224440" y="3436360"/>
                <a:ext cx="3272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044AB30-F046-4486-8CC0-B001EB70FEE3}"/>
                  </a:ext>
                </a:extLst>
              </p14:cNvPr>
              <p14:cNvContentPartPr/>
              <p14:nvPr/>
            </p14:nvContentPartPr>
            <p14:xfrm>
              <a:off x="6177000" y="3532120"/>
              <a:ext cx="138600" cy="23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044AB30-F046-4486-8CC0-B001EB70FEE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159000" y="3514480"/>
                <a:ext cx="1742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32B5A03-9A86-453D-85E1-7AD1C6A28240}"/>
                  </a:ext>
                </a:extLst>
              </p14:cNvPr>
              <p14:cNvContentPartPr/>
              <p14:nvPr/>
            </p14:nvContentPartPr>
            <p14:xfrm>
              <a:off x="6217680" y="3626440"/>
              <a:ext cx="90720" cy="1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32B5A03-9A86-453D-85E1-7AD1C6A2824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199680" y="3608800"/>
                <a:ext cx="126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65EC76A-8FB7-4148-B59D-766579C725B9}"/>
                  </a:ext>
                </a:extLst>
              </p14:cNvPr>
              <p14:cNvContentPartPr/>
              <p14:nvPr/>
            </p14:nvContentPartPr>
            <p14:xfrm>
              <a:off x="5902680" y="3446080"/>
              <a:ext cx="173880" cy="281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65EC76A-8FB7-4148-B59D-766579C725B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885040" y="3428103"/>
                <a:ext cx="209520" cy="317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3DEABEB-58BE-4ED3-B14A-3B1270FD7807}"/>
                  </a:ext>
                </a:extLst>
              </p14:cNvPr>
              <p14:cNvContentPartPr/>
              <p14:nvPr/>
            </p14:nvContentPartPr>
            <p14:xfrm>
              <a:off x="7172400" y="3500800"/>
              <a:ext cx="144000" cy="300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3DEABEB-58BE-4ED3-B14A-3B1270FD780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154400" y="3482800"/>
                <a:ext cx="17964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9C87988-59E0-4646-B862-569EBBC4D815}"/>
                  </a:ext>
                </a:extLst>
              </p14:cNvPr>
              <p14:cNvContentPartPr/>
              <p14:nvPr/>
            </p14:nvContentPartPr>
            <p14:xfrm>
              <a:off x="6495960" y="3452920"/>
              <a:ext cx="579600" cy="268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9C87988-59E0-4646-B862-569EBBC4D81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477960" y="3434944"/>
                <a:ext cx="615240" cy="304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8C47EB8-669C-4C9F-8449-5057D4F0F7BC}"/>
                  </a:ext>
                </a:extLst>
              </p14:cNvPr>
              <p14:cNvContentPartPr/>
              <p14:nvPr/>
            </p14:nvContentPartPr>
            <p14:xfrm>
              <a:off x="7762080" y="3454000"/>
              <a:ext cx="324720" cy="253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8C47EB8-669C-4C9F-8449-5057D4F0F7B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744080" y="3436360"/>
                <a:ext cx="360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BCDADF3-F9E7-4DEF-BDD9-0876283D06E5}"/>
                  </a:ext>
                </a:extLst>
              </p14:cNvPr>
              <p14:cNvContentPartPr/>
              <p14:nvPr/>
            </p14:nvContentPartPr>
            <p14:xfrm>
              <a:off x="1909920" y="3992200"/>
              <a:ext cx="173880" cy="10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BCDADF3-F9E7-4DEF-BDD9-0876283D06E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891920" y="397456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181C130-7C96-4601-A594-84BB0C3D1FE1}"/>
                  </a:ext>
                </a:extLst>
              </p14:cNvPr>
              <p14:cNvContentPartPr/>
              <p14:nvPr/>
            </p14:nvContentPartPr>
            <p14:xfrm>
              <a:off x="1879320" y="4103800"/>
              <a:ext cx="223200" cy="10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181C130-7C96-4601-A594-84BB0C3D1FE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861320" y="4086160"/>
                <a:ext cx="258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E4AE32C-B43B-48AB-BB31-18C457F42000}"/>
                  </a:ext>
                </a:extLst>
              </p14:cNvPr>
              <p14:cNvContentPartPr/>
              <p14:nvPr/>
            </p14:nvContentPartPr>
            <p14:xfrm>
              <a:off x="1325640" y="3890680"/>
              <a:ext cx="329760" cy="286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E4AE32C-B43B-48AB-BB31-18C457F4200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308000" y="3873040"/>
                <a:ext cx="36540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6AA8FEC-0296-4624-BB08-EBB3B867F6C5}"/>
                  </a:ext>
                </a:extLst>
              </p14:cNvPr>
              <p14:cNvContentPartPr/>
              <p14:nvPr/>
            </p14:nvContentPartPr>
            <p14:xfrm>
              <a:off x="6014280" y="3687640"/>
              <a:ext cx="10440" cy="590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6AA8FEC-0296-4624-BB08-EBB3B867F6C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996640" y="3670000"/>
                <a:ext cx="460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D9171E4-7C01-4A2D-B3E0-C676D3E191B2}"/>
                  </a:ext>
                </a:extLst>
              </p14:cNvPr>
              <p14:cNvContentPartPr/>
              <p14:nvPr/>
            </p14:nvContentPartPr>
            <p14:xfrm>
              <a:off x="2366760" y="4175440"/>
              <a:ext cx="345960" cy="169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D9171E4-7C01-4A2D-B3E0-C676D3E191B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349120" y="4157440"/>
                <a:ext cx="38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E78D95E-D1B2-4DF7-99D3-E38565FFCC71}"/>
                  </a:ext>
                </a:extLst>
              </p14:cNvPr>
              <p14:cNvContentPartPr/>
              <p14:nvPr/>
            </p14:nvContentPartPr>
            <p14:xfrm>
              <a:off x="2366760" y="4262920"/>
              <a:ext cx="524520" cy="320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E78D95E-D1B2-4DF7-99D3-E38565FFCC7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349120" y="4245280"/>
                <a:ext cx="56016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2F48183-6434-4AEA-A2DF-DC9D6CDC1F93}"/>
                  </a:ext>
                </a:extLst>
              </p14:cNvPr>
              <p14:cNvContentPartPr/>
              <p14:nvPr/>
            </p14:nvContentPartPr>
            <p14:xfrm>
              <a:off x="2458200" y="3874120"/>
              <a:ext cx="183600" cy="251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2F48183-6434-4AEA-A2DF-DC9D6CDC1F9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40560" y="3856480"/>
                <a:ext cx="2192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4BA6B3-03F9-417B-AD27-195643B9C55A}"/>
                  </a:ext>
                </a:extLst>
              </p14:cNvPr>
              <p14:cNvContentPartPr/>
              <p14:nvPr/>
            </p14:nvContentPartPr>
            <p14:xfrm>
              <a:off x="3228960" y="4125040"/>
              <a:ext cx="259560" cy="30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4BA6B3-03F9-417B-AD27-195643B9C55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211320" y="4107040"/>
                <a:ext cx="2952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6D204D-0A70-4357-9A7A-3DEF846658A3}"/>
                  </a:ext>
                </a:extLst>
              </p14:cNvPr>
              <p14:cNvContentPartPr/>
              <p14:nvPr/>
            </p14:nvContentPartPr>
            <p14:xfrm>
              <a:off x="3261000" y="4242400"/>
              <a:ext cx="269280" cy="25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6D204D-0A70-4357-9A7A-3DEF846658A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243360" y="4224400"/>
                <a:ext cx="3049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AEDE86F-A487-4976-A6C1-D7B6230C7941}"/>
                  </a:ext>
                </a:extLst>
              </p14:cNvPr>
              <p14:cNvContentPartPr/>
              <p14:nvPr/>
            </p14:nvContentPartPr>
            <p14:xfrm>
              <a:off x="3951840" y="3906880"/>
              <a:ext cx="741960" cy="5634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AEDE86F-A487-4976-A6C1-D7B6230C794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934200" y="3889240"/>
                <a:ext cx="777600" cy="5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00624A1-407A-4E4F-A115-CDFFBFEB378C}"/>
                  </a:ext>
                </a:extLst>
              </p14:cNvPr>
              <p14:cNvContentPartPr/>
              <p14:nvPr/>
            </p14:nvContentPartPr>
            <p14:xfrm>
              <a:off x="4998360" y="4113880"/>
              <a:ext cx="18216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00624A1-407A-4E4F-A115-CDFFBFEB378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980720" y="40958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21A940C-DC46-488A-951B-5941531BDDE6}"/>
                  </a:ext>
                </a:extLst>
              </p14:cNvPr>
              <p14:cNvContentPartPr/>
              <p14:nvPr/>
            </p14:nvContentPartPr>
            <p14:xfrm>
              <a:off x="5028600" y="4195240"/>
              <a:ext cx="172440" cy="20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21A940C-DC46-488A-951B-5941531BDDE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010960" y="4177240"/>
                <a:ext cx="2080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320FDD9-5774-4837-9203-E477DB250894}"/>
                  </a:ext>
                </a:extLst>
              </p14:cNvPr>
              <p14:cNvContentPartPr/>
              <p14:nvPr/>
            </p14:nvContentPartPr>
            <p14:xfrm>
              <a:off x="5424240" y="4053400"/>
              <a:ext cx="257040" cy="223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320FDD9-5774-4837-9203-E477DB25089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406600" y="4035760"/>
                <a:ext cx="2926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A7B4B71-5B48-4CC9-B553-38A19E698740}"/>
                  </a:ext>
                </a:extLst>
              </p14:cNvPr>
              <p14:cNvContentPartPr/>
              <p14:nvPr/>
            </p14:nvContentPartPr>
            <p14:xfrm>
              <a:off x="5739960" y="4213240"/>
              <a:ext cx="30600" cy="15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A7B4B71-5B48-4CC9-B553-38A19E69874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721960" y="4195240"/>
                <a:ext cx="662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C67E5D1-07F9-4311-A615-54D202DB91AE}"/>
                  </a:ext>
                </a:extLst>
              </p14:cNvPr>
              <p14:cNvContentPartPr/>
              <p14:nvPr/>
            </p14:nvContentPartPr>
            <p14:xfrm>
              <a:off x="5873880" y="3982120"/>
              <a:ext cx="474480" cy="3074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C67E5D1-07F9-4311-A615-54D202DB91A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855880" y="3964480"/>
                <a:ext cx="51012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DA36150-90B2-40C0-9F4E-0CA0809179C9}"/>
                  </a:ext>
                </a:extLst>
              </p14:cNvPr>
              <p14:cNvContentPartPr/>
              <p14:nvPr/>
            </p14:nvContentPartPr>
            <p14:xfrm>
              <a:off x="1136280" y="3641920"/>
              <a:ext cx="5785920" cy="860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DA36150-90B2-40C0-9F4E-0CA0809179C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118640" y="3605920"/>
                <a:ext cx="5821560" cy="9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46221F1-D38E-4B2B-ADFA-375688B56FDA}"/>
                  </a:ext>
                </a:extLst>
              </p14:cNvPr>
              <p14:cNvContentPartPr/>
              <p14:nvPr/>
            </p14:nvContentPartPr>
            <p14:xfrm>
              <a:off x="1618320" y="4653520"/>
              <a:ext cx="139320" cy="2649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46221F1-D38E-4B2B-ADFA-375688B56FD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600320" y="4635880"/>
                <a:ext cx="1749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40538FE-8028-429D-8E38-BE53FA05B1CA}"/>
                  </a:ext>
                </a:extLst>
              </p14:cNvPr>
              <p14:cNvContentPartPr/>
              <p14:nvPr/>
            </p14:nvContentPartPr>
            <p14:xfrm>
              <a:off x="1869240" y="4621120"/>
              <a:ext cx="681480" cy="2775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40538FE-8028-429D-8E38-BE53FA05B1C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851240" y="4603143"/>
                <a:ext cx="717120" cy="313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6C929B2-3B36-4C94-920E-9997C3FC9CBF}"/>
                  </a:ext>
                </a:extLst>
              </p14:cNvPr>
              <p14:cNvContentPartPr/>
              <p14:nvPr/>
            </p14:nvContentPartPr>
            <p14:xfrm>
              <a:off x="1104600" y="4622200"/>
              <a:ext cx="420480" cy="2934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6C929B2-3B36-4C94-920E-9997C3FC9CBF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086960" y="4604538"/>
                <a:ext cx="456120" cy="329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B25F48B-8D1D-4137-9C27-14E68144E259}"/>
                  </a:ext>
                </a:extLst>
              </p14:cNvPr>
              <p14:cNvContentPartPr/>
              <p14:nvPr/>
            </p14:nvContentPartPr>
            <p14:xfrm>
              <a:off x="793920" y="4541200"/>
              <a:ext cx="181080" cy="3780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B25F48B-8D1D-4137-9C27-14E68144E25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75956" y="4523560"/>
                <a:ext cx="216649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461CC2A-8573-4CB8-8FBF-4C95C8E5874A}"/>
                  </a:ext>
                </a:extLst>
              </p14:cNvPr>
              <p14:cNvContentPartPr/>
              <p14:nvPr/>
            </p14:nvContentPartPr>
            <p14:xfrm>
              <a:off x="2856360" y="4699600"/>
              <a:ext cx="292680" cy="1389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461CC2A-8573-4CB8-8FBF-4C95C8E5874A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838720" y="4681600"/>
                <a:ext cx="328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9594B75-E684-41E3-A2B7-11AEDEEC8BE5}"/>
                  </a:ext>
                </a:extLst>
              </p14:cNvPr>
              <p14:cNvContentPartPr/>
              <p14:nvPr/>
            </p14:nvContentPartPr>
            <p14:xfrm>
              <a:off x="3279000" y="4754320"/>
              <a:ext cx="12600" cy="943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9594B75-E684-41E3-A2B7-11AEDEEC8BE5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261360" y="4736680"/>
                <a:ext cx="482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C2B1545-F4E2-4332-9F6F-69BDCCCBEB20}"/>
                  </a:ext>
                </a:extLst>
              </p14:cNvPr>
              <p14:cNvContentPartPr/>
              <p14:nvPr/>
            </p14:nvContentPartPr>
            <p14:xfrm>
              <a:off x="3257040" y="4662880"/>
              <a:ext cx="432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C2B1545-F4E2-4332-9F6F-69BDCCCBEB2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239400" y="464524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5D9BE15-C29C-4561-80A6-C65633470790}"/>
                  </a:ext>
                </a:extLst>
              </p14:cNvPr>
              <p14:cNvContentPartPr/>
              <p14:nvPr/>
            </p14:nvContentPartPr>
            <p14:xfrm>
              <a:off x="3464400" y="4541200"/>
              <a:ext cx="20160" cy="3409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5D9BE15-C29C-4561-80A6-C6563347079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446400" y="4523560"/>
                <a:ext cx="558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5444F0F-2474-471E-AF74-FE6E14839BFE}"/>
                  </a:ext>
                </a:extLst>
              </p14:cNvPr>
              <p14:cNvContentPartPr/>
              <p14:nvPr/>
            </p14:nvContentPartPr>
            <p14:xfrm>
              <a:off x="3362520" y="4597000"/>
              <a:ext cx="415800" cy="2574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5444F0F-2474-471E-AF74-FE6E14839BFE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344880" y="4579360"/>
                <a:ext cx="45144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869CD6F-DAF4-444D-8D00-F261510306E1}"/>
                  </a:ext>
                </a:extLst>
              </p14:cNvPr>
              <p14:cNvContentPartPr/>
              <p14:nvPr/>
            </p14:nvContentPartPr>
            <p14:xfrm>
              <a:off x="4185480" y="4622200"/>
              <a:ext cx="192240" cy="2242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869CD6F-DAF4-444D-8D00-F261510306E1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167480" y="4604560"/>
                <a:ext cx="2278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DDB7DAC-0AD8-4965-98E4-FC5511E12F36}"/>
                  </a:ext>
                </a:extLst>
              </p14:cNvPr>
              <p14:cNvContentPartPr/>
              <p14:nvPr/>
            </p14:nvContentPartPr>
            <p14:xfrm>
              <a:off x="4490400" y="4652440"/>
              <a:ext cx="216360" cy="514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DDB7DAC-0AD8-4965-98E4-FC5511E12F36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472400" y="4634800"/>
                <a:ext cx="2520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8C247D1-A417-4052-B4DB-5D37D35A6FD1}"/>
                  </a:ext>
                </a:extLst>
              </p14:cNvPr>
              <p14:cNvContentPartPr/>
              <p14:nvPr/>
            </p14:nvContentPartPr>
            <p14:xfrm>
              <a:off x="4551240" y="4744600"/>
              <a:ext cx="216360" cy="612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8C247D1-A417-4052-B4DB-5D37D35A6FD1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533600" y="4726960"/>
                <a:ext cx="2520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44083CAF-2476-4AB1-AAFE-180B8DDA14E3}"/>
                  </a:ext>
                </a:extLst>
              </p14:cNvPr>
              <p14:cNvContentPartPr/>
              <p14:nvPr/>
            </p14:nvContentPartPr>
            <p14:xfrm>
              <a:off x="4966680" y="4571440"/>
              <a:ext cx="1109160" cy="2476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44083CAF-2476-4AB1-AAFE-180B8DDA14E3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949040" y="4553774"/>
                <a:ext cx="1144800" cy="283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BD9510C-4C65-46EB-ADCD-6A8A29DE4CE3}"/>
                  </a:ext>
                </a:extLst>
              </p14:cNvPr>
              <p14:cNvContentPartPr/>
              <p14:nvPr/>
            </p14:nvContentPartPr>
            <p14:xfrm>
              <a:off x="6454560" y="4617160"/>
              <a:ext cx="256680" cy="241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BD9510C-4C65-46EB-ADCD-6A8A29DE4CE3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436920" y="4599160"/>
                <a:ext cx="2923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86E824D-DA4B-4668-85EA-2C77AB4C048C}"/>
                  </a:ext>
                </a:extLst>
              </p14:cNvPr>
              <p14:cNvContentPartPr/>
              <p14:nvPr/>
            </p14:nvContentPartPr>
            <p14:xfrm>
              <a:off x="6829320" y="4591960"/>
              <a:ext cx="69480" cy="241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86E824D-DA4B-4668-85EA-2C77AB4C048C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811320" y="4574320"/>
                <a:ext cx="1051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B299AFC-D493-4B50-8853-3D131C68E285}"/>
                  </a:ext>
                </a:extLst>
              </p14:cNvPr>
              <p14:cNvContentPartPr/>
              <p14:nvPr/>
            </p14:nvContentPartPr>
            <p14:xfrm>
              <a:off x="6877920" y="4581880"/>
              <a:ext cx="164880" cy="205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B299AFC-D493-4B50-8853-3D131C68E285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860280" y="4563880"/>
                <a:ext cx="2005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77FDEFC-87AF-4EA0-AE5B-FCBA44981B9D}"/>
                  </a:ext>
                </a:extLst>
              </p14:cNvPr>
              <p14:cNvContentPartPr/>
              <p14:nvPr/>
            </p14:nvContentPartPr>
            <p14:xfrm>
              <a:off x="6857760" y="4715800"/>
              <a:ext cx="193320" cy="19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77FDEFC-87AF-4EA0-AE5B-FCBA44981B9D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839760" y="4697800"/>
                <a:ext cx="2289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1FDBA55-E586-4C8F-BFCC-78419BA54F30}"/>
                  </a:ext>
                </a:extLst>
              </p14:cNvPr>
              <p14:cNvContentPartPr/>
              <p14:nvPr/>
            </p14:nvContentPartPr>
            <p14:xfrm>
              <a:off x="7026600" y="4724080"/>
              <a:ext cx="75240" cy="1108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1FDBA55-E586-4C8F-BFCC-78419BA54F30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7008960" y="4706080"/>
                <a:ext cx="1108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1A4581F-1526-4280-B3DB-A3A6EE0CA1FE}"/>
                  </a:ext>
                </a:extLst>
              </p14:cNvPr>
              <p14:cNvContentPartPr/>
              <p14:nvPr/>
            </p14:nvContentPartPr>
            <p14:xfrm>
              <a:off x="7030560" y="4724080"/>
              <a:ext cx="94680" cy="1292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1A4581F-1526-4280-B3DB-A3A6EE0CA1FE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7012560" y="4706080"/>
                <a:ext cx="1303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DC8013C-BB25-4DB9-992A-A504E846E6BE}"/>
                  </a:ext>
                </a:extLst>
              </p14:cNvPr>
              <p14:cNvContentPartPr/>
              <p14:nvPr/>
            </p14:nvContentPartPr>
            <p14:xfrm>
              <a:off x="7254120" y="4539760"/>
              <a:ext cx="892440" cy="2379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DC8013C-BB25-4DB9-992A-A504E846E6BE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7236120" y="4522120"/>
                <a:ext cx="9280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C71DAE0-DB9A-43FD-AC04-5FA9794AC5AD}"/>
                  </a:ext>
                </a:extLst>
              </p14:cNvPr>
              <p14:cNvContentPartPr/>
              <p14:nvPr/>
            </p14:nvContentPartPr>
            <p14:xfrm>
              <a:off x="8371560" y="4500520"/>
              <a:ext cx="302400" cy="2811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C71DAE0-DB9A-43FD-AC04-5FA9794AC5AD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8353560" y="4482880"/>
                <a:ext cx="3380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3758819-EC1B-493B-930D-0A6A84D36350}"/>
                  </a:ext>
                </a:extLst>
              </p14:cNvPr>
              <p14:cNvContentPartPr/>
              <p14:nvPr/>
            </p14:nvContentPartPr>
            <p14:xfrm>
              <a:off x="1381440" y="5406640"/>
              <a:ext cx="184320" cy="291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3758819-EC1B-493B-930D-0A6A84D36350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363800" y="5388640"/>
                <a:ext cx="2199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38B13C83-8CE4-4F6E-972D-293B0C9AFB94}"/>
                  </a:ext>
                </a:extLst>
              </p14:cNvPr>
              <p14:cNvContentPartPr/>
              <p14:nvPr/>
            </p14:nvContentPartPr>
            <p14:xfrm>
              <a:off x="1401960" y="5526880"/>
              <a:ext cx="164520" cy="309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38B13C83-8CE4-4F6E-972D-293B0C9AFB94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383960" y="5508880"/>
                <a:ext cx="2001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70DC10B-32CE-4815-859C-109B2FAAC179}"/>
                  </a:ext>
                </a:extLst>
              </p14:cNvPr>
              <p14:cNvContentPartPr/>
              <p14:nvPr/>
            </p14:nvContentPartPr>
            <p14:xfrm>
              <a:off x="893640" y="5251120"/>
              <a:ext cx="232560" cy="3970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70DC10B-32CE-4815-859C-109B2FAAC179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876000" y="5233120"/>
                <a:ext cx="26820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25030820-A7BC-4310-8C67-1DE0BA011897}"/>
                  </a:ext>
                </a:extLst>
              </p14:cNvPr>
              <p14:cNvContentPartPr/>
              <p14:nvPr/>
            </p14:nvContentPartPr>
            <p14:xfrm>
              <a:off x="2204400" y="5323480"/>
              <a:ext cx="619920" cy="4240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25030820-A7BC-4310-8C67-1DE0BA011897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186400" y="5305840"/>
                <a:ext cx="65556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106FE949-7AF8-4B1D-98CC-AB410BD25D08}"/>
                  </a:ext>
                </a:extLst>
              </p14:cNvPr>
              <p14:cNvContentPartPr/>
              <p14:nvPr/>
            </p14:nvContentPartPr>
            <p14:xfrm>
              <a:off x="1722000" y="5282800"/>
              <a:ext cx="371160" cy="3078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106FE949-7AF8-4B1D-98CC-AB410BD25D08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704000" y="5264821"/>
                <a:ext cx="406800" cy="343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F3741D1-28F8-45F4-A5B0-5823F6952292}"/>
                  </a:ext>
                </a:extLst>
              </p14:cNvPr>
              <p14:cNvContentPartPr/>
              <p14:nvPr/>
            </p14:nvContentPartPr>
            <p14:xfrm>
              <a:off x="4276920" y="5444800"/>
              <a:ext cx="161640" cy="111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F3741D1-28F8-45F4-A5B0-5823F6952292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258920" y="5426800"/>
                <a:ext cx="197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AEE7A94-53A9-4CFE-8A1B-252E0373901E}"/>
                  </a:ext>
                </a:extLst>
              </p14:cNvPr>
              <p14:cNvContentPartPr/>
              <p14:nvPr/>
            </p14:nvContentPartPr>
            <p14:xfrm>
              <a:off x="4317600" y="5518240"/>
              <a:ext cx="164880" cy="190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AEE7A94-53A9-4CFE-8A1B-252E0373901E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299600" y="5500600"/>
                <a:ext cx="200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DEFFCEEE-63DE-4FCD-BB5C-39EEE429D38E}"/>
                  </a:ext>
                </a:extLst>
              </p14:cNvPr>
              <p14:cNvContentPartPr/>
              <p14:nvPr/>
            </p14:nvContentPartPr>
            <p14:xfrm>
              <a:off x="4724040" y="5212600"/>
              <a:ext cx="323640" cy="3258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DEFFCEEE-63DE-4FCD-BB5C-39EEE429D38E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706400" y="5194600"/>
                <a:ext cx="3592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29D7AD6-2696-4C89-9900-8E7E12520554}"/>
                  </a:ext>
                </a:extLst>
              </p14:cNvPr>
              <p14:cNvContentPartPr/>
              <p14:nvPr/>
            </p14:nvContentPartPr>
            <p14:xfrm>
              <a:off x="3807840" y="5335360"/>
              <a:ext cx="347760" cy="3268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29D7AD6-2696-4C89-9900-8E7E12520554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3789840" y="5317701"/>
                <a:ext cx="383400" cy="362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F5E99650-CEBD-4582-817C-B54CB84F995E}"/>
                  </a:ext>
                </a:extLst>
              </p14:cNvPr>
              <p14:cNvContentPartPr/>
              <p14:nvPr/>
            </p14:nvContentPartPr>
            <p14:xfrm>
              <a:off x="3291600" y="5293240"/>
              <a:ext cx="266040" cy="2970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F5E99650-CEBD-4582-817C-B54CB84F995E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3273624" y="5275240"/>
                <a:ext cx="301632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3BB96D33-A779-43B6-BBB0-D65145A9A64F}"/>
                  </a:ext>
                </a:extLst>
              </p14:cNvPr>
              <p14:cNvContentPartPr/>
              <p14:nvPr/>
            </p14:nvContentPartPr>
            <p14:xfrm>
              <a:off x="4744200" y="5634160"/>
              <a:ext cx="427680" cy="3258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3BB96D33-A779-43B6-BBB0-D65145A9A64F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726200" y="5616500"/>
                <a:ext cx="463320" cy="361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9381E3A-0127-4124-A24A-4AE4CF429CD1}"/>
                  </a:ext>
                </a:extLst>
              </p14:cNvPr>
              <p14:cNvContentPartPr/>
              <p14:nvPr/>
            </p14:nvContentPartPr>
            <p14:xfrm>
              <a:off x="5313360" y="5434720"/>
              <a:ext cx="184320" cy="108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9381E3A-0127-4124-A24A-4AE4CF429CD1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5295360" y="5417080"/>
                <a:ext cx="21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7FA1B9B-3E66-475A-828F-4E4D0124AF9D}"/>
                  </a:ext>
                </a:extLst>
              </p14:cNvPr>
              <p14:cNvContentPartPr/>
              <p14:nvPr/>
            </p14:nvContentPartPr>
            <p14:xfrm>
              <a:off x="5354040" y="5526520"/>
              <a:ext cx="16236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7FA1B9B-3E66-475A-828F-4E4D0124AF9D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5336040" y="5508880"/>
                <a:ext cx="198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A05D2466-A286-4FE5-8A66-A55199588052}"/>
                  </a:ext>
                </a:extLst>
              </p14:cNvPr>
              <p14:cNvContentPartPr/>
              <p14:nvPr/>
            </p14:nvContentPartPr>
            <p14:xfrm>
              <a:off x="5811240" y="5485480"/>
              <a:ext cx="437400" cy="212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A05D2466-A286-4FE5-8A66-A55199588052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5793600" y="5467840"/>
                <a:ext cx="473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0FB71242-35E9-44ED-97AF-1C4AB2C9CE29}"/>
                  </a:ext>
                </a:extLst>
              </p14:cNvPr>
              <p14:cNvContentPartPr/>
              <p14:nvPr/>
            </p14:nvContentPartPr>
            <p14:xfrm>
              <a:off x="5804400" y="5570800"/>
              <a:ext cx="636840" cy="2001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0FB71242-35E9-44ED-97AF-1C4AB2C9CE29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786760" y="5553160"/>
                <a:ext cx="6724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9CA31E9D-B5F4-4B3F-8F46-A292C26CF408}"/>
                  </a:ext>
                </a:extLst>
              </p14:cNvPr>
              <p14:cNvContentPartPr/>
              <p14:nvPr/>
            </p14:nvContentPartPr>
            <p14:xfrm>
              <a:off x="5689200" y="5240320"/>
              <a:ext cx="642240" cy="198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9CA31E9D-B5F4-4B3F-8F46-A292C26CF408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5671200" y="5222353"/>
                <a:ext cx="677880" cy="233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1A6268FD-BCB5-4FCE-9B9E-A14F18402FF1}"/>
                  </a:ext>
                </a:extLst>
              </p14:cNvPr>
              <p14:cNvContentPartPr/>
              <p14:nvPr/>
            </p14:nvContentPartPr>
            <p14:xfrm>
              <a:off x="6634200" y="5425720"/>
              <a:ext cx="183960" cy="198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1A6268FD-BCB5-4FCE-9B9E-A14F18402FF1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6616560" y="5407720"/>
                <a:ext cx="2196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7080EA0-3EEB-4D20-AFB0-80A613509484}"/>
                  </a:ext>
                </a:extLst>
              </p14:cNvPr>
              <p14:cNvContentPartPr/>
              <p14:nvPr/>
            </p14:nvContentPartPr>
            <p14:xfrm>
              <a:off x="6682080" y="5516800"/>
              <a:ext cx="140400" cy="21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7080EA0-3EEB-4D20-AFB0-80A613509484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6664080" y="5498800"/>
                <a:ext cx="176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FCB506FA-9DB0-4788-B525-EF24C47B1889}"/>
                  </a:ext>
                </a:extLst>
              </p14:cNvPr>
              <p14:cNvContentPartPr/>
              <p14:nvPr/>
            </p14:nvContentPartPr>
            <p14:xfrm>
              <a:off x="7032000" y="5364880"/>
              <a:ext cx="213120" cy="2052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FCB506FA-9DB0-4788-B525-EF24C47B1889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7014000" y="5346880"/>
                <a:ext cx="24876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0B9C4446-7353-4983-96B6-B64A845A7D50}"/>
                  </a:ext>
                </a:extLst>
              </p14:cNvPr>
              <p14:cNvContentPartPr/>
              <p14:nvPr/>
            </p14:nvContentPartPr>
            <p14:xfrm>
              <a:off x="7335840" y="5526520"/>
              <a:ext cx="9720" cy="298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0B9C4446-7353-4983-96B6-B64A845A7D50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7318200" y="5508880"/>
                <a:ext cx="453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15B7B6C-9A3C-48BF-9246-AC88D41685C7}"/>
                  </a:ext>
                </a:extLst>
              </p14:cNvPr>
              <p14:cNvContentPartPr/>
              <p14:nvPr/>
            </p14:nvContentPartPr>
            <p14:xfrm>
              <a:off x="7430160" y="5323480"/>
              <a:ext cx="149400" cy="3042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15B7B6C-9A3C-48BF-9246-AC88D41685C7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7412117" y="5305840"/>
                <a:ext cx="185126" cy="33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64605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C2426-5369-477E-BB4B-26106E30D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5" t="13832" r="17501" b="81111"/>
          <a:stretch/>
        </p:blipFill>
        <p:spPr>
          <a:xfrm>
            <a:off x="304800" y="177164"/>
            <a:ext cx="8686800" cy="1258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14:cNvPr>
              <p14:cNvContentPartPr/>
              <p14:nvPr/>
            </p14:nvContentPartPr>
            <p14:xfrm>
              <a:off x="4052640" y="1866760"/>
              <a:ext cx="2064240" cy="132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4640" y="1849120"/>
                <a:ext cx="2099880" cy="13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14:cNvPr>
              <p14:cNvContentPartPr/>
              <p14:nvPr/>
            </p14:nvContentPartPr>
            <p14:xfrm>
              <a:off x="3545400" y="2470120"/>
              <a:ext cx="190440" cy="40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7400" y="2452120"/>
                <a:ext cx="2260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14:cNvPr>
              <p14:cNvContentPartPr/>
              <p14:nvPr/>
            </p14:nvContentPartPr>
            <p14:xfrm>
              <a:off x="2521560" y="1371400"/>
              <a:ext cx="17388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979FC8-E17F-4918-B323-7E16AC72DF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03920" y="1353400"/>
                <a:ext cx="209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14:cNvPr>
              <p14:cNvContentPartPr/>
              <p14:nvPr/>
            </p14:nvContentPartPr>
            <p14:xfrm>
              <a:off x="1473960" y="1359160"/>
              <a:ext cx="937800" cy="260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D649ED9-762D-4F27-A992-D40DB902D5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55967" y="1341520"/>
                <a:ext cx="973426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14:cNvPr>
              <p14:cNvContentPartPr/>
              <p14:nvPr/>
            </p14:nvContentPartPr>
            <p14:xfrm>
              <a:off x="396840" y="1378960"/>
              <a:ext cx="824400" cy="324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69106F6-8A90-4587-82E1-9CCFB1603F7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840" y="1360960"/>
                <a:ext cx="8600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14:cNvPr>
              <p14:cNvContentPartPr/>
              <p14:nvPr/>
            </p14:nvContentPartPr>
            <p14:xfrm>
              <a:off x="2901000" y="1350880"/>
              <a:ext cx="35280" cy="35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41BC16D-FDC4-4469-85CE-6F69FC3F39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83360" y="1333240"/>
                <a:ext cx="709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14:cNvPr>
              <p14:cNvContentPartPr/>
              <p14:nvPr/>
            </p14:nvContentPartPr>
            <p14:xfrm>
              <a:off x="2923320" y="1503520"/>
              <a:ext cx="12600" cy="22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78D08F0-0F1E-4AE1-A1B0-0368326C09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05320" y="148552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14:cNvPr>
              <p14:cNvContentPartPr/>
              <p14:nvPr/>
            </p14:nvContentPartPr>
            <p14:xfrm>
              <a:off x="3576000" y="1422160"/>
              <a:ext cx="147960" cy="4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A1D388A-E503-4FE6-96A2-B5C931885AF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58360" y="1404160"/>
                <a:ext cx="183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14:cNvPr>
              <p14:cNvContentPartPr/>
              <p14:nvPr/>
            </p14:nvContentPartPr>
            <p14:xfrm>
              <a:off x="3606240" y="1508200"/>
              <a:ext cx="132840" cy="7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134AB9C-C619-4F6A-9469-41FCDE8213E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88600" y="1490200"/>
                <a:ext cx="1684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14:cNvPr>
              <p14:cNvContentPartPr/>
              <p14:nvPr/>
            </p14:nvContentPartPr>
            <p14:xfrm>
              <a:off x="4697040" y="1229560"/>
              <a:ext cx="308160" cy="244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FA380FC-BBD9-4726-8DE3-A0BA6BCE55B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79400" y="1211560"/>
                <a:ext cx="3438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14:cNvPr>
              <p14:cNvContentPartPr/>
              <p14:nvPr/>
            </p14:nvContentPartPr>
            <p14:xfrm>
              <a:off x="3935640" y="1299760"/>
              <a:ext cx="677520" cy="243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CDFD997-2E73-4765-B37E-0DF7B3996ED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18000" y="1281760"/>
                <a:ext cx="7131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14:cNvPr>
              <p14:cNvContentPartPr/>
              <p14:nvPr/>
            </p14:nvContentPartPr>
            <p14:xfrm>
              <a:off x="3240840" y="1284280"/>
              <a:ext cx="183240" cy="312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716A684-B532-4741-8067-84EA243ACA2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22840" y="1266280"/>
                <a:ext cx="218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14:cNvPr>
              <p14:cNvContentPartPr/>
              <p14:nvPr/>
            </p14:nvContentPartPr>
            <p14:xfrm>
              <a:off x="5460960" y="1198600"/>
              <a:ext cx="147240" cy="4017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37A9FFD-79DC-4F99-9FB9-2A86FE6095D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42960" y="1180600"/>
                <a:ext cx="18288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14:cNvPr>
              <p14:cNvContentPartPr/>
              <p14:nvPr/>
            </p14:nvContentPartPr>
            <p14:xfrm>
              <a:off x="3687960" y="2746240"/>
              <a:ext cx="75960" cy="16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69960" y="2728600"/>
                <a:ext cx="11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14:cNvPr>
              <p14:cNvContentPartPr/>
              <p14:nvPr/>
            </p14:nvContentPartPr>
            <p14:xfrm>
              <a:off x="3677520" y="2824000"/>
              <a:ext cx="5904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59520" y="2806360"/>
                <a:ext cx="94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14:cNvPr>
              <p14:cNvContentPartPr/>
              <p14:nvPr/>
            </p14:nvContentPartPr>
            <p14:xfrm>
              <a:off x="5861640" y="1279960"/>
              <a:ext cx="243000" cy="260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980FF2A-7633-4CF9-815E-CC86A31D076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44026" y="1262320"/>
                <a:ext cx="278587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14:cNvPr>
              <p14:cNvContentPartPr/>
              <p14:nvPr/>
            </p14:nvContentPartPr>
            <p14:xfrm>
              <a:off x="6268440" y="1330720"/>
              <a:ext cx="153720" cy="31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C35A687-E44D-4C9B-A395-6D680110AE4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50440" y="1312720"/>
                <a:ext cx="189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14:cNvPr>
              <p14:cNvContentPartPr/>
              <p14:nvPr/>
            </p14:nvContentPartPr>
            <p14:xfrm>
              <a:off x="6309120" y="1422160"/>
              <a:ext cx="12240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459BC5A-C582-4B48-A1CA-DF0E2AC2A7F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91120" y="1404160"/>
                <a:ext cx="158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14:cNvPr>
              <p14:cNvContentPartPr/>
              <p14:nvPr/>
            </p14:nvContentPartPr>
            <p14:xfrm>
              <a:off x="7002840" y="1199680"/>
              <a:ext cx="270000" cy="262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CB70834-5497-4D30-8E86-194FA73AB63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85176" y="1181680"/>
                <a:ext cx="305688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14:cNvPr>
              <p14:cNvContentPartPr/>
              <p14:nvPr/>
            </p14:nvContentPartPr>
            <p14:xfrm>
              <a:off x="6587040" y="1270600"/>
              <a:ext cx="331920" cy="2401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0F9ACDF-795E-4738-ABB6-DCE5BBB688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69060" y="1252960"/>
                <a:ext cx="367521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14:cNvPr>
              <p14:cNvContentPartPr/>
              <p14:nvPr/>
            </p14:nvContentPartPr>
            <p14:xfrm>
              <a:off x="1059240" y="1889440"/>
              <a:ext cx="139680" cy="196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FD09EDB-4719-4AED-83EA-85DEFFA37C8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41600" y="1871440"/>
                <a:ext cx="1753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14:cNvPr>
              <p14:cNvContentPartPr/>
              <p14:nvPr/>
            </p14:nvContentPartPr>
            <p14:xfrm>
              <a:off x="1680600" y="1859200"/>
              <a:ext cx="169920" cy="222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A336B63-3CB7-40F7-BDBD-49FDE08256E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662600" y="1841200"/>
                <a:ext cx="2055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14:cNvPr>
              <p14:cNvContentPartPr/>
              <p14:nvPr/>
            </p14:nvContentPartPr>
            <p14:xfrm>
              <a:off x="1279560" y="1868920"/>
              <a:ext cx="296640" cy="227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5003C4F-DF5C-49CF-90A2-AE43880B84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61920" y="1851280"/>
                <a:ext cx="3322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14:cNvPr>
              <p14:cNvContentPartPr/>
              <p14:nvPr/>
            </p14:nvContentPartPr>
            <p14:xfrm>
              <a:off x="415560" y="1828240"/>
              <a:ext cx="561960" cy="332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7573C84-EF56-4C09-B9BC-A41A505B4A7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7909" y="1810600"/>
                <a:ext cx="597623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14:cNvPr>
              <p14:cNvContentPartPr/>
              <p14:nvPr/>
            </p14:nvContentPartPr>
            <p14:xfrm>
              <a:off x="1990920" y="1871080"/>
              <a:ext cx="5400" cy="1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C50D49-049F-4C1C-A2E3-F163CF16382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72920" y="1853440"/>
                <a:ext cx="41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14:cNvPr>
              <p14:cNvContentPartPr/>
              <p14:nvPr/>
            </p14:nvContentPartPr>
            <p14:xfrm>
              <a:off x="1994880" y="2011120"/>
              <a:ext cx="12240" cy="23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34EC3E8-23CA-4AA1-9B06-4AD9849D357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76880" y="1993120"/>
                <a:ext cx="47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14:cNvPr>
              <p14:cNvContentPartPr/>
              <p14:nvPr/>
            </p14:nvContentPartPr>
            <p14:xfrm>
              <a:off x="2509320" y="1881160"/>
              <a:ext cx="127080" cy="19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877D98-5177-426C-912F-46DD9BC1CFE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91320" y="1863160"/>
                <a:ext cx="1627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14:cNvPr>
              <p14:cNvContentPartPr/>
              <p14:nvPr/>
            </p14:nvContentPartPr>
            <p14:xfrm>
              <a:off x="2549640" y="1960360"/>
              <a:ext cx="111600" cy="5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AADB4E-2EC6-4E33-A680-5A8528723A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531640" y="1942720"/>
                <a:ext cx="1472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14:cNvPr>
              <p14:cNvContentPartPr/>
              <p14:nvPr/>
            </p14:nvContentPartPr>
            <p14:xfrm>
              <a:off x="2193960" y="1796560"/>
              <a:ext cx="190440" cy="29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306DFC-55CD-4430-A85D-68B0A5D2738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176320" y="1778560"/>
                <a:ext cx="2260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14:cNvPr>
              <p14:cNvContentPartPr/>
              <p14:nvPr/>
            </p14:nvContentPartPr>
            <p14:xfrm>
              <a:off x="2855640" y="1767400"/>
              <a:ext cx="118800" cy="231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081B6B-EAC4-499C-9A63-8E9491E43B7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38000" y="1749760"/>
                <a:ext cx="1544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14:cNvPr>
              <p14:cNvContentPartPr/>
              <p14:nvPr/>
            </p14:nvContentPartPr>
            <p14:xfrm>
              <a:off x="3065880" y="1754080"/>
              <a:ext cx="652680" cy="210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5787EBA-DF50-4DC5-A943-1E78AC6097A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47880" y="1736440"/>
                <a:ext cx="6883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14:cNvPr>
              <p14:cNvContentPartPr/>
              <p14:nvPr/>
            </p14:nvContentPartPr>
            <p14:xfrm>
              <a:off x="4195920" y="1299760"/>
              <a:ext cx="143640" cy="224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6E50376-4F11-4398-AF05-1AD7D437139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177920" y="1282120"/>
                <a:ext cx="1792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14:cNvPr>
              <p14:cNvContentPartPr/>
              <p14:nvPr/>
            </p14:nvContentPartPr>
            <p14:xfrm>
              <a:off x="1316280" y="2113000"/>
              <a:ext cx="163080" cy="477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8F834F1-77C4-4B9A-887B-B9BA0A099F0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298280" y="2095000"/>
                <a:ext cx="1987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14:cNvPr>
              <p14:cNvContentPartPr/>
              <p14:nvPr/>
            </p14:nvContentPartPr>
            <p14:xfrm>
              <a:off x="2204400" y="2276080"/>
              <a:ext cx="141480" cy="9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7C6EED2-49F4-4F65-9731-74A6DE152E8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186400" y="225844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14:cNvPr>
              <p14:cNvContentPartPr/>
              <p14:nvPr/>
            </p14:nvContentPartPr>
            <p14:xfrm>
              <a:off x="2234640" y="2357440"/>
              <a:ext cx="143280" cy="12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6357058-F274-450D-91B4-58E9B47B292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17000" y="2339800"/>
                <a:ext cx="178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14:cNvPr>
              <p14:cNvContentPartPr/>
              <p14:nvPr/>
            </p14:nvContentPartPr>
            <p14:xfrm>
              <a:off x="1787880" y="2194000"/>
              <a:ext cx="230400" cy="341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99FECC9-57C3-442A-9977-B2378CC833C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69880" y="2176000"/>
                <a:ext cx="2660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14:cNvPr>
              <p14:cNvContentPartPr/>
              <p14:nvPr/>
            </p14:nvContentPartPr>
            <p14:xfrm>
              <a:off x="2575200" y="2111200"/>
              <a:ext cx="532800" cy="353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4CAF0F9-07E8-4F56-BF75-68EC34A2BFF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557548" y="2093560"/>
                <a:ext cx="568464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14:cNvPr>
              <p14:cNvContentPartPr/>
              <p14:nvPr/>
            </p14:nvContentPartPr>
            <p14:xfrm>
              <a:off x="7030560" y="1950280"/>
              <a:ext cx="118440" cy="145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12560" y="1932640"/>
                <a:ext cx="154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14:cNvPr>
              <p14:cNvContentPartPr/>
              <p14:nvPr/>
            </p14:nvContentPartPr>
            <p14:xfrm>
              <a:off x="6348360" y="1645360"/>
              <a:ext cx="563400" cy="42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30720" y="1627720"/>
                <a:ext cx="5990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14:cNvPr>
              <p14:cNvContentPartPr/>
              <p14:nvPr/>
            </p14:nvContentPartPr>
            <p14:xfrm>
              <a:off x="6320280" y="2370040"/>
              <a:ext cx="182160" cy="25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02280" y="2352400"/>
                <a:ext cx="2178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14:cNvPr>
              <p14:cNvContentPartPr/>
              <p14:nvPr/>
            </p14:nvContentPartPr>
            <p14:xfrm>
              <a:off x="7030560" y="2427640"/>
              <a:ext cx="1324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12560" y="2410000"/>
                <a:ext cx="16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14:cNvPr>
              <p14:cNvContentPartPr/>
              <p14:nvPr/>
            </p14:nvContentPartPr>
            <p14:xfrm>
              <a:off x="7020120" y="2508640"/>
              <a:ext cx="163440" cy="10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002480" y="2491000"/>
                <a:ext cx="199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14:cNvPr>
              <p14:cNvContentPartPr/>
              <p14:nvPr/>
            </p14:nvContentPartPr>
            <p14:xfrm>
              <a:off x="6629520" y="2367160"/>
              <a:ext cx="239400" cy="376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611853" y="2349143"/>
                <a:ext cx="275094" cy="412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14:cNvPr>
              <p14:cNvContentPartPr/>
              <p14:nvPr/>
            </p14:nvContentPartPr>
            <p14:xfrm>
              <a:off x="7304520" y="2349520"/>
              <a:ext cx="468360" cy="211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286880" y="2331520"/>
                <a:ext cx="5040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14:cNvPr>
              <p14:cNvContentPartPr/>
              <p14:nvPr/>
            </p14:nvContentPartPr>
            <p14:xfrm>
              <a:off x="6794040" y="2874400"/>
              <a:ext cx="124956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776400" y="2856400"/>
                <a:ext cx="12852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14:cNvPr>
              <p14:cNvContentPartPr/>
              <p14:nvPr/>
            </p14:nvContentPartPr>
            <p14:xfrm>
              <a:off x="6115800" y="2885200"/>
              <a:ext cx="304560" cy="24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098160" y="2867200"/>
                <a:ext cx="3402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B60FED2-2D9B-49F4-A641-DAC0F54CCDE5}"/>
                  </a:ext>
                </a:extLst>
              </p14:cNvPr>
              <p14:cNvContentPartPr/>
              <p14:nvPr/>
            </p14:nvContentPartPr>
            <p14:xfrm>
              <a:off x="2650080" y="3454000"/>
              <a:ext cx="32040" cy="173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B60FED2-2D9B-49F4-A641-DAC0F54CCDE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632440" y="3436360"/>
                <a:ext cx="676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26DE0EF-0964-452D-BC4B-FC649C98DE29}"/>
                  </a:ext>
                </a:extLst>
              </p14:cNvPr>
              <p14:cNvContentPartPr/>
              <p14:nvPr/>
            </p14:nvContentPartPr>
            <p14:xfrm>
              <a:off x="2784000" y="3474520"/>
              <a:ext cx="130680" cy="143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26DE0EF-0964-452D-BC4B-FC649C98DE2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66360" y="3456880"/>
                <a:ext cx="1663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88941D4-F11A-4C6C-ADC4-88C7FC886BB3}"/>
                  </a:ext>
                </a:extLst>
              </p14:cNvPr>
              <p14:cNvContentPartPr/>
              <p14:nvPr/>
            </p14:nvContentPartPr>
            <p14:xfrm>
              <a:off x="2397720" y="3454000"/>
              <a:ext cx="132480" cy="194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88941D4-F11A-4C6C-ADC4-88C7FC886BB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379720" y="3436360"/>
                <a:ext cx="1681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23787FA-4A31-409D-A866-D7FA5D5DA9AD}"/>
                  </a:ext>
                </a:extLst>
              </p14:cNvPr>
              <p14:cNvContentPartPr/>
              <p14:nvPr/>
            </p14:nvContentPartPr>
            <p14:xfrm>
              <a:off x="1689960" y="3443920"/>
              <a:ext cx="605160" cy="2120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23787FA-4A31-409D-A866-D7FA5D5DA9A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672320" y="3425920"/>
                <a:ext cx="6408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17F6003-6DFA-4A68-893E-32D901A873BF}"/>
                  </a:ext>
                </a:extLst>
              </p14:cNvPr>
              <p14:cNvContentPartPr/>
              <p14:nvPr/>
            </p14:nvContentPartPr>
            <p14:xfrm>
              <a:off x="615720" y="3405400"/>
              <a:ext cx="878040" cy="305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17F6003-6DFA-4A68-893E-32D901A873B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98073" y="3387760"/>
                <a:ext cx="913695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C90F16F-9DC5-4629-86D1-CDCF67B84BD8}"/>
                  </a:ext>
                </a:extLst>
              </p14:cNvPr>
              <p14:cNvContentPartPr/>
              <p14:nvPr/>
            </p14:nvContentPartPr>
            <p14:xfrm>
              <a:off x="3112680" y="3490360"/>
              <a:ext cx="6480" cy="43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C90F16F-9DC5-4629-86D1-CDCF67B84BD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094680" y="3472720"/>
                <a:ext cx="421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C3A2E3A-C5A3-4DB5-8990-3939D20E8050}"/>
                  </a:ext>
                </a:extLst>
              </p14:cNvPr>
              <p14:cNvContentPartPr/>
              <p14:nvPr/>
            </p14:nvContentPartPr>
            <p14:xfrm>
              <a:off x="3108000" y="3565960"/>
              <a:ext cx="21960" cy="39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C3A2E3A-C5A3-4DB5-8990-3939D20E805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090360" y="3547960"/>
                <a:ext cx="576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A86C60-9093-4818-930B-9A59D71FE94C}"/>
                  </a:ext>
                </a:extLst>
              </p14:cNvPr>
              <p14:cNvContentPartPr/>
              <p14:nvPr/>
            </p14:nvContentPartPr>
            <p14:xfrm>
              <a:off x="3454320" y="3423400"/>
              <a:ext cx="294840" cy="252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A86C60-9093-4818-930B-9A59D71FE94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436320" y="3405760"/>
                <a:ext cx="3304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C2256A6-E599-4689-8308-18997BFBA0AF}"/>
                  </a:ext>
                </a:extLst>
              </p14:cNvPr>
              <p14:cNvContentPartPr/>
              <p14:nvPr/>
            </p14:nvContentPartPr>
            <p14:xfrm>
              <a:off x="3859680" y="3432760"/>
              <a:ext cx="243360" cy="284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C2256A6-E599-4689-8308-18997BFBA0A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842040" y="3415120"/>
                <a:ext cx="2790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45BAC3C-6565-4CBB-BDBC-4210F17479B7}"/>
                  </a:ext>
                </a:extLst>
              </p14:cNvPr>
              <p14:cNvContentPartPr/>
              <p14:nvPr/>
            </p14:nvContentPartPr>
            <p14:xfrm>
              <a:off x="4297080" y="3439240"/>
              <a:ext cx="655920" cy="241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45BAC3C-6565-4CBB-BDBC-4210F17479B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279440" y="3421574"/>
                <a:ext cx="691560" cy="277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5059BFA-159C-4841-B3F3-BD42E5A2B3BD}"/>
                  </a:ext>
                </a:extLst>
              </p14:cNvPr>
              <p14:cNvContentPartPr/>
              <p14:nvPr/>
            </p14:nvContentPartPr>
            <p14:xfrm>
              <a:off x="5242080" y="3454000"/>
              <a:ext cx="291600" cy="248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5059BFA-159C-4841-B3F3-BD42E5A2B3B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224440" y="3436360"/>
                <a:ext cx="3272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044AB30-F046-4486-8CC0-B001EB70FEE3}"/>
                  </a:ext>
                </a:extLst>
              </p14:cNvPr>
              <p14:cNvContentPartPr/>
              <p14:nvPr/>
            </p14:nvContentPartPr>
            <p14:xfrm>
              <a:off x="6177000" y="3532120"/>
              <a:ext cx="138600" cy="23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044AB30-F046-4486-8CC0-B001EB70FEE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159000" y="3514480"/>
                <a:ext cx="1742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32B5A03-9A86-453D-85E1-7AD1C6A28240}"/>
                  </a:ext>
                </a:extLst>
              </p14:cNvPr>
              <p14:cNvContentPartPr/>
              <p14:nvPr/>
            </p14:nvContentPartPr>
            <p14:xfrm>
              <a:off x="6217680" y="3626440"/>
              <a:ext cx="90720" cy="1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32B5A03-9A86-453D-85E1-7AD1C6A2824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199680" y="3608800"/>
                <a:ext cx="126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65EC76A-8FB7-4148-B59D-766579C725B9}"/>
                  </a:ext>
                </a:extLst>
              </p14:cNvPr>
              <p14:cNvContentPartPr/>
              <p14:nvPr/>
            </p14:nvContentPartPr>
            <p14:xfrm>
              <a:off x="5902680" y="3446080"/>
              <a:ext cx="173880" cy="281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65EC76A-8FB7-4148-B59D-766579C725B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885040" y="3428103"/>
                <a:ext cx="209520" cy="317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3DEABEB-58BE-4ED3-B14A-3B1270FD7807}"/>
                  </a:ext>
                </a:extLst>
              </p14:cNvPr>
              <p14:cNvContentPartPr/>
              <p14:nvPr/>
            </p14:nvContentPartPr>
            <p14:xfrm>
              <a:off x="7172400" y="3500800"/>
              <a:ext cx="144000" cy="300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3DEABEB-58BE-4ED3-B14A-3B1270FD780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154400" y="3482800"/>
                <a:ext cx="17964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9C87988-59E0-4646-B862-569EBBC4D815}"/>
                  </a:ext>
                </a:extLst>
              </p14:cNvPr>
              <p14:cNvContentPartPr/>
              <p14:nvPr/>
            </p14:nvContentPartPr>
            <p14:xfrm>
              <a:off x="6495960" y="3452920"/>
              <a:ext cx="579600" cy="268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9C87988-59E0-4646-B862-569EBBC4D81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477960" y="3434944"/>
                <a:ext cx="615240" cy="304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8C47EB8-669C-4C9F-8449-5057D4F0F7BC}"/>
                  </a:ext>
                </a:extLst>
              </p14:cNvPr>
              <p14:cNvContentPartPr/>
              <p14:nvPr/>
            </p14:nvContentPartPr>
            <p14:xfrm>
              <a:off x="7762080" y="3454000"/>
              <a:ext cx="324720" cy="253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8C47EB8-669C-4C9F-8449-5057D4F0F7B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744080" y="3436360"/>
                <a:ext cx="360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BCDADF3-F9E7-4DEF-BDD9-0876283D06E5}"/>
                  </a:ext>
                </a:extLst>
              </p14:cNvPr>
              <p14:cNvContentPartPr/>
              <p14:nvPr/>
            </p14:nvContentPartPr>
            <p14:xfrm>
              <a:off x="1909920" y="3992200"/>
              <a:ext cx="173880" cy="10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BCDADF3-F9E7-4DEF-BDD9-0876283D06E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891920" y="397456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181C130-7C96-4601-A594-84BB0C3D1FE1}"/>
                  </a:ext>
                </a:extLst>
              </p14:cNvPr>
              <p14:cNvContentPartPr/>
              <p14:nvPr/>
            </p14:nvContentPartPr>
            <p14:xfrm>
              <a:off x="1879320" y="4103800"/>
              <a:ext cx="223200" cy="10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181C130-7C96-4601-A594-84BB0C3D1FE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861320" y="4086160"/>
                <a:ext cx="258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E4AE32C-B43B-48AB-BB31-18C457F42000}"/>
                  </a:ext>
                </a:extLst>
              </p14:cNvPr>
              <p14:cNvContentPartPr/>
              <p14:nvPr/>
            </p14:nvContentPartPr>
            <p14:xfrm>
              <a:off x="1325640" y="3890680"/>
              <a:ext cx="329760" cy="286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E4AE32C-B43B-48AB-BB31-18C457F4200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308000" y="3873040"/>
                <a:ext cx="36540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6AA8FEC-0296-4624-BB08-EBB3B867F6C5}"/>
                  </a:ext>
                </a:extLst>
              </p14:cNvPr>
              <p14:cNvContentPartPr/>
              <p14:nvPr/>
            </p14:nvContentPartPr>
            <p14:xfrm>
              <a:off x="6014280" y="3687640"/>
              <a:ext cx="10440" cy="590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6AA8FEC-0296-4624-BB08-EBB3B867F6C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996640" y="3670000"/>
                <a:ext cx="460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D9171E4-7C01-4A2D-B3E0-C676D3E191B2}"/>
                  </a:ext>
                </a:extLst>
              </p14:cNvPr>
              <p14:cNvContentPartPr/>
              <p14:nvPr/>
            </p14:nvContentPartPr>
            <p14:xfrm>
              <a:off x="2366760" y="4175440"/>
              <a:ext cx="345960" cy="169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D9171E4-7C01-4A2D-B3E0-C676D3E191B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349120" y="4157440"/>
                <a:ext cx="38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E78D95E-D1B2-4DF7-99D3-E38565FFCC71}"/>
                  </a:ext>
                </a:extLst>
              </p14:cNvPr>
              <p14:cNvContentPartPr/>
              <p14:nvPr/>
            </p14:nvContentPartPr>
            <p14:xfrm>
              <a:off x="2366760" y="4262920"/>
              <a:ext cx="524520" cy="320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E78D95E-D1B2-4DF7-99D3-E38565FFCC7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349120" y="4245280"/>
                <a:ext cx="56016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2F48183-6434-4AEA-A2DF-DC9D6CDC1F93}"/>
                  </a:ext>
                </a:extLst>
              </p14:cNvPr>
              <p14:cNvContentPartPr/>
              <p14:nvPr/>
            </p14:nvContentPartPr>
            <p14:xfrm>
              <a:off x="2458200" y="3874120"/>
              <a:ext cx="183600" cy="251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2F48183-6434-4AEA-A2DF-DC9D6CDC1F9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40560" y="3856480"/>
                <a:ext cx="2192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4BA6B3-03F9-417B-AD27-195643B9C55A}"/>
                  </a:ext>
                </a:extLst>
              </p14:cNvPr>
              <p14:cNvContentPartPr/>
              <p14:nvPr/>
            </p14:nvContentPartPr>
            <p14:xfrm>
              <a:off x="3228960" y="4125040"/>
              <a:ext cx="259560" cy="30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4BA6B3-03F9-417B-AD27-195643B9C55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211320" y="4107040"/>
                <a:ext cx="2952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6D204D-0A70-4357-9A7A-3DEF846658A3}"/>
                  </a:ext>
                </a:extLst>
              </p14:cNvPr>
              <p14:cNvContentPartPr/>
              <p14:nvPr/>
            </p14:nvContentPartPr>
            <p14:xfrm>
              <a:off x="3261000" y="4242400"/>
              <a:ext cx="269280" cy="25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6D204D-0A70-4357-9A7A-3DEF846658A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243360" y="4224400"/>
                <a:ext cx="3049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AEDE86F-A487-4976-A6C1-D7B6230C7941}"/>
                  </a:ext>
                </a:extLst>
              </p14:cNvPr>
              <p14:cNvContentPartPr/>
              <p14:nvPr/>
            </p14:nvContentPartPr>
            <p14:xfrm>
              <a:off x="3951840" y="3906880"/>
              <a:ext cx="741960" cy="5634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AEDE86F-A487-4976-A6C1-D7B6230C794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934200" y="3889240"/>
                <a:ext cx="777600" cy="5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00624A1-407A-4E4F-A115-CDFFBFEB378C}"/>
                  </a:ext>
                </a:extLst>
              </p14:cNvPr>
              <p14:cNvContentPartPr/>
              <p14:nvPr/>
            </p14:nvContentPartPr>
            <p14:xfrm>
              <a:off x="4998360" y="4113880"/>
              <a:ext cx="18216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00624A1-407A-4E4F-A115-CDFFBFEB378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980720" y="40958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21A940C-DC46-488A-951B-5941531BDDE6}"/>
                  </a:ext>
                </a:extLst>
              </p14:cNvPr>
              <p14:cNvContentPartPr/>
              <p14:nvPr/>
            </p14:nvContentPartPr>
            <p14:xfrm>
              <a:off x="5028600" y="4195240"/>
              <a:ext cx="172440" cy="20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21A940C-DC46-488A-951B-5941531BDDE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010960" y="4177240"/>
                <a:ext cx="2080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320FDD9-5774-4837-9203-E477DB250894}"/>
                  </a:ext>
                </a:extLst>
              </p14:cNvPr>
              <p14:cNvContentPartPr/>
              <p14:nvPr/>
            </p14:nvContentPartPr>
            <p14:xfrm>
              <a:off x="5424240" y="4053400"/>
              <a:ext cx="257040" cy="223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320FDD9-5774-4837-9203-E477DB25089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406600" y="4035760"/>
                <a:ext cx="2926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A7B4B71-5B48-4CC9-B553-38A19E698740}"/>
                  </a:ext>
                </a:extLst>
              </p14:cNvPr>
              <p14:cNvContentPartPr/>
              <p14:nvPr/>
            </p14:nvContentPartPr>
            <p14:xfrm>
              <a:off x="5739960" y="4213240"/>
              <a:ext cx="30600" cy="15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A7B4B71-5B48-4CC9-B553-38A19E69874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721960" y="4195240"/>
                <a:ext cx="662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C67E5D1-07F9-4311-A615-54D202DB91AE}"/>
                  </a:ext>
                </a:extLst>
              </p14:cNvPr>
              <p14:cNvContentPartPr/>
              <p14:nvPr/>
            </p14:nvContentPartPr>
            <p14:xfrm>
              <a:off x="5873880" y="3982120"/>
              <a:ext cx="474480" cy="3074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C67E5D1-07F9-4311-A615-54D202DB91A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855880" y="3964480"/>
                <a:ext cx="51012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DA36150-90B2-40C0-9F4E-0CA0809179C9}"/>
                  </a:ext>
                </a:extLst>
              </p14:cNvPr>
              <p14:cNvContentPartPr/>
              <p14:nvPr/>
            </p14:nvContentPartPr>
            <p14:xfrm>
              <a:off x="1136280" y="3641920"/>
              <a:ext cx="5785920" cy="860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DA36150-90B2-40C0-9F4E-0CA0809179C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118640" y="3605920"/>
                <a:ext cx="5821560" cy="9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46221F1-D38E-4B2B-ADFA-375688B56FDA}"/>
                  </a:ext>
                </a:extLst>
              </p14:cNvPr>
              <p14:cNvContentPartPr/>
              <p14:nvPr/>
            </p14:nvContentPartPr>
            <p14:xfrm>
              <a:off x="1618320" y="4653520"/>
              <a:ext cx="139320" cy="2649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46221F1-D38E-4B2B-ADFA-375688B56FD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600320" y="4635880"/>
                <a:ext cx="1749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40538FE-8028-429D-8E38-BE53FA05B1CA}"/>
                  </a:ext>
                </a:extLst>
              </p14:cNvPr>
              <p14:cNvContentPartPr/>
              <p14:nvPr/>
            </p14:nvContentPartPr>
            <p14:xfrm>
              <a:off x="1869240" y="4621120"/>
              <a:ext cx="681480" cy="2775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40538FE-8028-429D-8E38-BE53FA05B1C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851240" y="4603143"/>
                <a:ext cx="717120" cy="313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6C929B2-3B36-4C94-920E-9997C3FC9CBF}"/>
                  </a:ext>
                </a:extLst>
              </p14:cNvPr>
              <p14:cNvContentPartPr/>
              <p14:nvPr/>
            </p14:nvContentPartPr>
            <p14:xfrm>
              <a:off x="1104600" y="4622200"/>
              <a:ext cx="420480" cy="2934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6C929B2-3B36-4C94-920E-9997C3FC9CBF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086960" y="4604538"/>
                <a:ext cx="456120" cy="329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B25F48B-8D1D-4137-9C27-14E68144E259}"/>
                  </a:ext>
                </a:extLst>
              </p14:cNvPr>
              <p14:cNvContentPartPr/>
              <p14:nvPr/>
            </p14:nvContentPartPr>
            <p14:xfrm>
              <a:off x="793920" y="4541200"/>
              <a:ext cx="181080" cy="3780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B25F48B-8D1D-4137-9C27-14E68144E25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75956" y="4523560"/>
                <a:ext cx="216649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461CC2A-8573-4CB8-8FBF-4C95C8E5874A}"/>
                  </a:ext>
                </a:extLst>
              </p14:cNvPr>
              <p14:cNvContentPartPr/>
              <p14:nvPr/>
            </p14:nvContentPartPr>
            <p14:xfrm>
              <a:off x="2856360" y="4699600"/>
              <a:ext cx="292680" cy="1389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461CC2A-8573-4CB8-8FBF-4C95C8E5874A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838720" y="4681600"/>
                <a:ext cx="328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9594B75-E684-41E3-A2B7-11AEDEEC8BE5}"/>
                  </a:ext>
                </a:extLst>
              </p14:cNvPr>
              <p14:cNvContentPartPr/>
              <p14:nvPr/>
            </p14:nvContentPartPr>
            <p14:xfrm>
              <a:off x="3279000" y="4754320"/>
              <a:ext cx="12600" cy="943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9594B75-E684-41E3-A2B7-11AEDEEC8BE5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261360" y="4736680"/>
                <a:ext cx="482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C2B1545-F4E2-4332-9F6F-69BDCCCBEB20}"/>
                  </a:ext>
                </a:extLst>
              </p14:cNvPr>
              <p14:cNvContentPartPr/>
              <p14:nvPr/>
            </p14:nvContentPartPr>
            <p14:xfrm>
              <a:off x="3257040" y="4662880"/>
              <a:ext cx="432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C2B1545-F4E2-4332-9F6F-69BDCCCBEB2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239400" y="4645240"/>
                <a:ext cx="3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5D9BE15-C29C-4561-80A6-C65633470790}"/>
                  </a:ext>
                </a:extLst>
              </p14:cNvPr>
              <p14:cNvContentPartPr/>
              <p14:nvPr/>
            </p14:nvContentPartPr>
            <p14:xfrm>
              <a:off x="3464400" y="4541200"/>
              <a:ext cx="20160" cy="3409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5D9BE15-C29C-4561-80A6-C6563347079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446400" y="4523560"/>
                <a:ext cx="5580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5444F0F-2474-471E-AF74-FE6E14839BFE}"/>
                  </a:ext>
                </a:extLst>
              </p14:cNvPr>
              <p14:cNvContentPartPr/>
              <p14:nvPr/>
            </p14:nvContentPartPr>
            <p14:xfrm>
              <a:off x="3362520" y="4597000"/>
              <a:ext cx="415800" cy="2574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5444F0F-2474-471E-AF74-FE6E14839BFE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344880" y="4579360"/>
                <a:ext cx="45144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869CD6F-DAF4-444D-8D00-F261510306E1}"/>
                  </a:ext>
                </a:extLst>
              </p14:cNvPr>
              <p14:cNvContentPartPr/>
              <p14:nvPr/>
            </p14:nvContentPartPr>
            <p14:xfrm>
              <a:off x="4185480" y="4622200"/>
              <a:ext cx="192240" cy="2242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869CD6F-DAF4-444D-8D00-F261510306E1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167480" y="4604560"/>
                <a:ext cx="2278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DDB7DAC-0AD8-4965-98E4-FC5511E12F36}"/>
                  </a:ext>
                </a:extLst>
              </p14:cNvPr>
              <p14:cNvContentPartPr/>
              <p14:nvPr/>
            </p14:nvContentPartPr>
            <p14:xfrm>
              <a:off x="4490400" y="4652440"/>
              <a:ext cx="216360" cy="514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DDB7DAC-0AD8-4965-98E4-FC5511E12F36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472400" y="4634800"/>
                <a:ext cx="2520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8C247D1-A417-4052-B4DB-5D37D35A6FD1}"/>
                  </a:ext>
                </a:extLst>
              </p14:cNvPr>
              <p14:cNvContentPartPr/>
              <p14:nvPr/>
            </p14:nvContentPartPr>
            <p14:xfrm>
              <a:off x="4551240" y="4744600"/>
              <a:ext cx="216360" cy="612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8C247D1-A417-4052-B4DB-5D37D35A6FD1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533600" y="4726960"/>
                <a:ext cx="2520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44083CAF-2476-4AB1-AAFE-180B8DDA14E3}"/>
                  </a:ext>
                </a:extLst>
              </p14:cNvPr>
              <p14:cNvContentPartPr/>
              <p14:nvPr/>
            </p14:nvContentPartPr>
            <p14:xfrm>
              <a:off x="4966680" y="4571440"/>
              <a:ext cx="1109160" cy="2476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44083CAF-2476-4AB1-AAFE-180B8DDA14E3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949040" y="4553774"/>
                <a:ext cx="1144800" cy="283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BD9510C-4C65-46EB-ADCD-6A8A29DE4CE3}"/>
                  </a:ext>
                </a:extLst>
              </p14:cNvPr>
              <p14:cNvContentPartPr/>
              <p14:nvPr/>
            </p14:nvContentPartPr>
            <p14:xfrm>
              <a:off x="6454560" y="4617160"/>
              <a:ext cx="256680" cy="241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BD9510C-4C65-46EB-ADCD-6A8A29DE4CE3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436920" y="4599160"/>
                <a:ext cx="2923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86E824D-DA4B-4668-85EA-2C77AB4C048C}"/>
                  </a:ext>
                </a:extLst>
              </p14:cNvPr>
              <p14:cNvContentPartPr/>
              <p14:nvPr/>
            </p14:nvContentPartPr>
            <p14:xfrm>
              <a:off x="6829320" y="4591960"/>
              <a:ext cx="69480" cy="241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86E824D-DA4B-4668-85EA-2C77AB4C048C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811320" y="4574320"/>
                <a:ext cx="1051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B299AFC-D493-4B50-8853-3D131C68E285}"/>
                  </a:ext>
                </a:extLst>
              </p14:cNvPr>
              <p14:cNvContentPartPr/>
              <p14:nvPr/>
            </p14:nvContentPartPr>
            <p14:xfrm>
              <a:off x="6877920" y="4581880"/>
              <a:ext cx="164880" cy="205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B299AFC-D493-4B50-8853-3D131C68E285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860280" y="4563880"/>
                <a:ext cx="2005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77FDEFC-87AF-4EA0-AE5B-FCBA44981B9D}"/>
                  </a:ext>
                </a:extLst>
              </p14:cNvPr>
              <p14:cNvContentPartPr/>
              <p14:nvPr/>
            </p14:nvContentPartPr>
            <p14:xfrm>
              <a:off x="6857760" y="4715800"/>
              <a:ext cx="193320" cy="19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77FDEFC-87AF-4EA0-AE5B-FCBA44981B9D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839760" y="4697800"/>
                <a:ext cx="2289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1FDBA55-E586-4C8F-BFCC-78419BA54F30}"/>
                  </a:ext>
                </a:extLst>
              </p14:cNvPr>
              <p14:cNvContentPartPr/>
              <p14:nvPr/>
            </p14:nvContentPartPr>
            <p14:xfrm>
              <a:off x="7026600" y="4724080"/>
              <a:ext cx="75240" cy="1108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1FDBA55-E586-4C8F-BFCC-78419BA54F30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7008960" y="4706080"/>
                <a:ext cx="1108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1A4581F-1526-4280-B3DB-A3A6EE0CA1FE}"/>
                  </a:ext>
                </a:extLst>
              </p14:cNvPr>
              <p14:cNvContentPartPr/>
              <p14:nvPr/>
            </p14:nvContentPartPr>
            <p14:xfrm>
              <a:off x="7030560" y="4724080"/>
              <a:ext cx="94680" cy="1292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1A4581F-1526-4280-B3DB-A3A6EE0CA1FE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7012560" y="4706080"/>
                <a:ext cx="1303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DC8013C-BB25-4DB9-992A-A504E846E6BE}"/>
                  </a:ext>
                </a:extLst>
              </p14:cNvPr>
              <p14:cNvContentPartPr/>
              <p14:nvPr/>
            </p14:nvContentPartPr>
            <p14:xfrm>
              <a:off x="7254120" y="4539760"/>
              <a:ext cx="892440" cy="2379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DC8013C-BB25-4DB9-992A-A504E846E6BE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7236120" y="4522120"/>
                <a:ext cx="9280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C71DAE0-DB9A-43FD-AC04-5FA9794AC5AD}"/>
                  </a:ext>
                </a:extLst>
              </p14:cNvPr>
              <p14:cNvContentPartPr/>
              <p14:nvPr/>
            </p14:nvContentPartPr>
            <p14:xfrm>
              <a:off x="8371560" y="4500520"/>
              <a:ext cx="302400" cy="2811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C71DAE0-DB9A-43FD-AC04-5FA9794AC5AD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8353560" y="4482880"/>
                <a:ext cx="33804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3758819-EC1B-493B-930D-0A6A84D36350}"/>
                  </a:ext>
                </a:extLst>
              </p14:cNvPr>
              <p14:cNvContentPartPr/>
              <p14:nvPr/>
            </p14:nvContentPartPr>
            <p14:xfrm>
              <a:off x="1381440" y="5406640"/>
              <a:ext cx="184320" cy="291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3758819-EC1B-493B-930D-0A6A84D36350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363800" y="5388640"/>
                <a:ext cx="2199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38B13C83-8CE4-4F6E-972D-293B0C9AFB94}"/>
                  </a:ext>
                </a:extLst>
              </p14:cNvPr>
              <p14:cNvContentPartPr/>
              <p14:nvPr/>
            </p14:nvContentPartPr>
            <p14:xfrm>
              <a:off x="1401960" y="5526880"/>
              <a:ext cx="164520" cy="309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38B13C83-8CE4-4F6E-972D-293B0C9AFB94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383960" y="5508880"/>
                <a:ext cx="2001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70DC10B-32CE-4815-859C-109B2FAAC179}"/>
                  </a:ext>
                </a:extLst>
              </p14:cNvPr>
              <p14:cNvContentPartPr/>
              <p14:nvPr/>
            </p14:nvContentPartPr>
            <p14:xfrm>
              <a:off x="893640" y="5251120"/>
              <a:ext cx="232560" cy="3970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70DC10B-32CE-4815-859C-109B2FAAC179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876000" y="5233120"/>
                <a:ext cx="26820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25030820-A7BC-4310-8C67-1DE0BA011897}"/>
                  </a:ext>
                </a:extLst>
              </p14:cNvPr>
              <p14:cNvContentPartPr/>
              <p14:nvPr/>
            </p14:nvContentPartPr>
            <p14:xfrm>
              <a:off x="2204400" y="5323480"/>
              <a:ext cx="619920" cy="4240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25030820-A7BC-4310-8C67-1DE0BA011897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186400" y="5305840"/>
                <a:ext cx="65556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106FE949-7AF8-4B1D-98CC-AB410BD25D08}"/>
                  </a:ext>
                </a:extLst>
              </p14:cNvPr>
              <p14:cNvContentPartPr/>
              <p14:nvPr/>
            </p14:nvContentPartPr>
            <p14:xfrm>
              <a:off x="1722000" y="5282800"/>
              <a:ext cx="371160" cy="3078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106FE949-7AF8-4B1D-98CC-AB410BD25D08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704000" y="5264821"/>
                <a:ext cx="406800" cy="343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F3741D1-28F8-45F4-A5B0-5823F6952292}"/>
                  </a:ext>
                </a:extLst>
              </p14:cNvPr>
              <p14:cNvContentPartPr/>
              <p14:nvPr/>
            </p14:nvContentPartPr>
            <p14:xfrm>
              <a:off x="4276920" y="5444800"/>
              <a:ext cx="161640" cy="111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F3741D1-28F8-45F4-A5B0-5823F6952292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258920" y="5426800"/>
                <a:ext cx="197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AEE7A94-53A9-4CFE-8A1B-252E0373901E}"/>
                  </a:ext>
                </a:extLst>
              </p14:cNvPr>
              <p14:cNvContentPartPr/>
              <p14:nvPr/>
            </p14:nvContentPartPr>
            <p14:xfrm>
              <a:off x="4317600" y="5518240"/>
              <a:ext cx="164880" cy="190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AEE7A94-53A9-4CFE-8A1B-252E0373901E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299600" y="5500600"/>
                <a:ext cx="200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DEFFCEEE-63DE-4FCD-BB5C-39EEE429D38E}"/>
                  </a:ext>
                </a:extLst>
              </p14:cNvPr>
              <p14:cNvContentPartPr/>
              <p14:nvPr/>
            </p14:nvContentPartPr>
            <p14:xfrm>
              <a:off x="4724040" y="5212600"/>
              <a:ext cx="323640" cy="3258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DEFFCEEE-63DE-4FCD-BB5C-39EEE429D38E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706400" y="5194600"/>
                <a:ext cx="3592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29D7AD6-2696-4C89-9900-8E7E12520554}"/>
                  </a:ext>
                </a:extLst>
              </p14:cNvPr>
              <p14:cNvContentPartPr/>
              <p14:nvPr/>
            </p14:nvContentPartPr>
            <p14:xfrm>
              <a:off x="3807840" y="5335360"/>
              <a:ext cx="347760" cy="3268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29D7AD6-2696-4C89-9900-8E7E12520554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3789840" y="5317701"/>
                <a:ext cx="383400" cy="362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F5E99650-CEBD-4582-817C-B54CB84F995E}"/>
                  </a:ext>
                </a:extLst>
              </p14:cNvPr>
              <p14:cNvContentPartPr/>
              <p14:nvPr/>
            </p14:nvContentPartPr>
            <p14:xfrm>
              <a:off x="3291600" y="5293240"/>
              <a:ext cx="266040" cy="2970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F5E99650-CEBD-4582-817C-B54CB84F995E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3273624" y="5275240"/>
                <a:ext cx="301632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3BB96D33-A779-43B6-BBB0-D65145A9A64F}"/>
                  </a:ext>
                </a:extLst>
              </p14:cNvPr>
              <p14:cNvContentPartPr/>
              <p14:nvPr/>
            </p14:nvContentPartPr>
            <p14:xfrm>
              <a:off x="4744200" y="5634160"/>
              <a:ext cx="427680" cy="3258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3BB96D33-A779-43B6-BBB0-D65145A9A64F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726200" y="5616500"/>
                <a:ext cx="463320" cy="361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9381E3A-0127-4124-A24A-4AE4CF429CD1}"/>
                  </a:ext>
                </a:extLst>
              </p14:cNvPr>
              <p14:cNvContentPartPr/>
              <p14:nvPr/>
            </p14:nvContentPartPr>
            <p14:xfrm>
              <a:off x="5313360" y="5434720"/>
              <a:ext cx="184320" cy="108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9381E3A-0127-4124-A24A-4AE4CF429CD1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5295360" y="5417080"/>
                <a:ext cx="21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7FA1B9B-3E66-475A-828F-4E4D0124AF9D}"/>
                  </a:ext>
                </a:extLst>
              </p14:cNvPr>
              <p14:cNvContentPartPr/>
              <p14:nvPr/>
            </p14:nvContentPartPr>
            <p14:xfrm>
              <a:off x="5354040" y="5526520"/>
              <a:ext cx="16236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7FA1B9B-3E66-475A-828F-4E4D0124AF9D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5336040" y="5508880"/>
                <a:ext cx="198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A05D2466-A286-4FE5-8A66-A55199588052}"/>
                  </a:ext>
                </a:extLst>
              </p14:cNvPr>
              <p14:cNvContentPartPr/>
              <p14:nvPr/>
            </p14:nvContentPartPr>
            <p14:xfrm>
              <a:off x="5811240" y="5485480"/>
              <a:ext cx="437400" cy="212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A05D2466-A286-4FE5-8A66-A55199588052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5793600" y="5467840"/>
                <a:ext cx="473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0FB71242-35E9-44ED-97AF-1C4AB2C9CE29}"/>
                  </a:ext>
                </a:extLst>
              </p14:cNvPr>
              <p14:cNvContentPartPr/>
              <p14:nvPr/>
            </p14:nvContentPartPr>
            <p14:xfrm>
              <a:off x="5804400" y="5570800"/>
              <a:ext cx="636840" cy="2001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0FB71242-35E9-44ED-97AF-1C4AB2C9CE29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786760" y="5553160"/>
                <a:ext cx="6724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9CA31E9D-B5F4-4B3F-8F46-A292C26CF408}"/>
                  </a:ext>
                </a:extLst>
              </p14:cNvPr>
              <p14:cNvContentPartPr/>
              <p14:nvPr/>
            </p14:nvContentPartPr>
            <p14:xfrm>
              <a:off x="5689200" y="5240320"/>
              <a:ext cx="642240" cy="198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9CA31E9D-B5F4-4B3F-8F46-A292C26CF408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5671200" y="5222353"/>
                <a:ext cx="677880" cy="233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1A6268FD-BCB5-4FCE-9B9E-A14F18402FF1}"/>
                  </a:ext>
                </a:extLst>
              </p14:cNvPr>
              <p14:cNvContentPartPr/>
              <p14:nvPr/>
            </p14:nvContentPartPr>
            <p14:xfrm>
              <a:off x="6634200" y="5425720"/>
              <a:ext cx="183960" cy="198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1A6268FD-BCB5-4FCE-9B9E-A14F18402FF1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6616560" y="5407720"/>
                <a:ext cx="2196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7080EA0-3EEB-4D20-AFB0-80A613509484}"/>
                  </a:ext>
                </a:extLst>
              </p14:cNvPr>
              <p14:cNvContentPartPr/>
              <p14:nvPr/>
            </p14:nvContentPartPr>
            <p14:xfrm>
              <a:off x="6682080" y="5516800"/>
              <a:ext cx="140400" cy="21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7080EA0-3EEB-4D20-AFB0-80A613509484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6664080" y="5498800"/>
                <a:ext cx="176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FCB506FA-9DB0-4788-B525-EF24C47B1889}"/>
                  </a:ext>
                </a:extLst>
              </p14:cNvPr>
              <p14:cNvContentPartPr/>
              <p14:nvPr/>
            </p14:nvContentPartPr>
            <p14:xfrm>
              <a:off x="7032000" y="5364880"/>
              <a:ext cx="213120" cy="2052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FCB506FA-9DB0-4788-B525-EF24C47B1889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7014000" y="5346880"/>
                <a:ext cx="24876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0B9C4446-7353-4983-96B6-B64A845A7D50}"/>
                  </a:ext>
                </a:extLst>
              </p14:cNvPr>
              <p14:cNvContentPartPr/>
              <p14:nvPr/>
            </p14:nvContentPartPr>
            <p14:xfrm>
              <a:off x="7335840" y="5526520"/>
              <a:ext cx="9720" cy="298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0B9C4446-7353-4983-96B6-B64A845A7D50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7318200" y="5508880"/>
                <a:ext cx="453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15B7B6C-9A3C-48BF-9246-AC88D41685C7}"/>
                  </a:ext>
                </a:extLst>
              </p14:cNvPr>
              <p14:cNvContentPartPr/>
              <p14:nvPr/>
            </p14:nvContentPartPr>
            <p14:xfrm>
              <a:off x="7430160" y="5323480"/>
              <a:ext cx="149400" cy="3042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15B7B6C-9A3C-48BF-9246-AC88D41685C7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7412117" y="5305840"/>
                <a:ext cx="185126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45AB0387-8432-4127-AB68-0F57522836CB}"/>
                  </a:ext>
                </a:extLst>
              </p14:cNvPr>
              <p14:cNvContentPartPr/>
              <p14:nvPr/>
            </p14:nvContentPartPr>
            <p14:xfrm>
              <a:off x="3676440" y="5086240"/>
              <a:ext cx="4219560" cy="9190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45AB0387-8432-4127-AB68-0F57522836CB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3658800" y="5050600"/>
                <a:ext cx="4255200" cy="9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71992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45F559-CC61-4536-BDD2-47447E288F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63" t="27208" r="20670" b="69974"/>
          <a:stretch/>
        </p:blipFill>
        <p:spPr>
          <a:xfrm>
            <a:off x="228600" y="304800"/>
            <a:ext cx="86677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9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A920C64-DD91-4B0C-A173-FC58AF655A9E}"/>
                  </a:ext>
                </a:extLst>
              </p14:cNvPr>
              <p14:cNvContentPartPr/>
              <p14:nvPr/>
            </p14:nvContentPartPr>
            <p14:xfrm>
              <a:off x="329160" y="243880"/>
              <a:ext cx="1810800" cy="623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A920C64-DD91-4B0C-A173-FC58AF655A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520" y="234880"/>
                <a:ext cx="1828440" cy="64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33124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14:cNvPr>
              <p14:cNvContentPartPr/>
              <p14:nvPr/>
            </p14:nvContentPartPr>
            <p14:xfrm>
              <a:off x="4052640" y="1866760"/>
              <a:ext cx="2064240" cy="132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4640" y="1849120"/>
                <a:ext cx="2099880" cy="13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14:cNvPr>
              <p14:cNvContentPartPr/>
              <p14:nvPr/>
            </p14:nvContentPartPr>
            <p14:xfrm>
              <a:off x="3545400" y="2470120"/>
              <a:ext cx="190440" cy="40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7400" y="2452120"/>
                <a:ext cx="2260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14:cNvPr>
              <p14:cNvContentPartPr/>
              <p14:nvPr/>
            </p14:nvContentPartPr>
            <p14:xfrm>
              <a:off x="3687960" y="2746240"/>
              <a:ext cx="75960" cy="16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69960" y="2728600"/>
                <a:ext cx="11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14:cNvPr>
              <p14:cNvContentPartPr/>
              <p14:nvPr/>
            </p14:nvContentPartPr>
            <p14:xfrm>
              <a:off x="3677520" y="2824000"/>
              <a:ext cx="5904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59520" y="2806360"/>
                <a:ext cx="94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14:cNvPr>
              <p14:cNvContentPartPr/>
              <p14:nvPr/>
            </p14:nvContentPartPr>
            <p14:xfrm>
              <a:off x="7030560" y="1950280"/>
              <a:ext cx="118440" cy="145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12560" y="1932640"/>
                <a:ext cx="154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14:cNvPr>
              <p14:cNvContentPartPr/>
              <p14:nvPr/>
            </p14:nvContentPartPr>
            <p14:xfrm>
              <a:off x="6348360" y="1645360"/>
              <a:ext cx="563400" cy="42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30720" y="1627720"/>
                <a:ext cx="5990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14:cNvPr>
              <p14:cNvContentPartPr/>
              <p14:nvPr/>
            </p14:nvContentPartPr>
            <p14:xfrm>
              <a:off x="6320280" y="2370040"/>
              <a:ext cx="182160" cy="25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02280" y="2352400"/>
                <a:ext cx="2178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14:cNvPr>
              <p14:cNvContentPartPr/>
              <p14:nvPr/>
            </p14:nvContentPartPr>
            <p14:xfrm>
              <a:off x="7030560" y="2427640"/>
              <a:ext cx="1324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12560" y="2410000"/>
                <a:ext cx="16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14:cNvPr>
              <p14:cNvContentPartPr/>
              <p14:nvPr/>
            </p14:nvContentPartPr>
            <p14:xfrm>
              <a:off x="7020120" y="2508640"/>
              <a:ext cx="163440" cy="10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02480" y="2491000"/>
                <a:ext cx="199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14:cNvPr>
              <p14:cNvContentPartPr/>
              <p14:nvPr/>
            </p14:nvContentPartPr>
            <p14:xfrm>
              <a:off x="6629520" y="2367160"/>
              <a:ext cx="239040" cy="376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11880" y="2349160"/>
                <a:ext cx="2746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14:cNvPr>
              <p14:cNvContentPartPr/>
              <p14:nvPr/>
            </p14:nvContentPartPr>
            <p14:xfrm>
              <a:off x="7304520" y="2349520"/>
              <a:ext cx="468360" cy="211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86880" y="2331520"/>
                <a:ext cx="5040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14:cNvPr>
              <p14:cNvContentPartPr/>
              <p14:nvPr/>
            </p14:nvContentPartPr>
            <p14:xfrm>
              <a:off x="6794040" y="2874400"/>
              <a:ext cx="124956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76400" y="2856400"/>
                <a:ext cx="12852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14:cNvPr>
              <p14:cNvContentPartPr/>
              <p14:nvPr/>
            </p14:nvContentPartPr>
            <p14:xfrm>
              <a:off x="6115800" y="2885200"/>
              <a:ext cx="304560" cy="24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98160" y="2867200"/>
                <a:ext cx="340200" cy="284040"/>
              </a:xfrm>
              <a:prstGeom prst="rect">
                <a:avLst/>
              </a:prstGeom>
            </p:spPr>
          </p:pic>
        </mc:Fallback>
      </mc:AlternateContent>
      <p:pic>
        <p:nvPicPr>
          <p:cNvPr id="126" name="Picture 125">
            <a:extLst>
              <a:ext uri="{FF2B5EF4-FFF2-40B4-BE49-F238E27FC236}">
                <a16:creationId xmlns:a16="http://schemas.microsoft.com/office/drawing/2014/main" id="{FCB08C9C-EBE2-4573-A700-48FA6950E6FB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43263" t="27208" r="20670" b="69974"/>
          <a:stretch/>
        </p:blipFill>
        <p:spPr>
          <a:xfrm>
            <a:off x="228600" y="304800"/>
            <a:ext cx="8667750" cy="762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16DB1991-9E6A-4267-88B3-1AAAB5FFF349}"/>
                  </a:ext>
                </a:extLst>
              </p14:cNvPr>
              <p14:cNvContentPartPr/>
              <p14:nvPr/>
            </p14:nvContentPartPr>
            <p14:xfrm>
              <a:off x="1723800" y="3423400"/>
              <a:ext cx="348840" cy="3366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16DB1991-9E6A-4267-88B3-1AAAB5FFF34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05800" y="3405760"/>
                <a:ext cx="38448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534D21B6-8886-462C-803C-5FED504CC9EC}"/>
                  </a:ext>
                </a:extLst>
              </p14:cNvPr>
              <p14:cNvContentPartPr/>
              <p14:nvPr/>
            </p14:nvContentPartPr>
            <p14:xfrm>
              <a:off x="2692200" y="3569920"/>
              <a:ext cx="182520" cy="169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534D21B6-8886-462C-803C-5FED504CC9E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74200" y="3551920"/>
                <a:ext cx="2181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88F6F76-EAE4-442D-9706-25224CD7BA25}"/>
                  </a:ext>
                </a:extLst>
              </p14:cNvPr>
              <p14:cNvContentPartPr/>
              <p14:nvPr/>
            </p14:nvContentPartPr>
            <p14:xfrm>
              <a:off x="2722440" y="3661360"/>
              <a:ext cx="180000" cy="86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88F6F76-EAE4-442D-9706-25224CD7BA2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04440" y="3643360"/>
                <a:ext cx="215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B5D78AE8-66BF-4865-9BA0-45EBF69D45F8}"/>
                  </a:ext>
                </a:extLst>
              </p14:cNvPr>
              <p14:cNvContentPartPr/>
              <p14:nvPr/>
            </p14:nvContentPartPr>
            <p14:xfrm>
              <a:off x="3047520" y="3431320"/>
              <a:ext cx="569880" cy="2995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B5D78AE8-66BF-4865-9BA0-45EBF69D45F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29880" y="3413680"/>
                <a:ext cx="60552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DABDA1A3-72FC-4FBB-A336-1C7AC96B7430}"/>
                  </a:ext>
                </a:extLst>
              </p14:cNvPr>
              <p14:cNvContentPartPr/>
              <p14:nvPr/>
            </p14:nvContentPartPr>
            <p14:xfrm>
              <a:off x="2235720" y="3413680"/>
              <a:ext cx="257400" cy="3920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DABDA1A3-72FC-4FBB-A336-1C7AC96B743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218080" y="3396040"/>
                <a:ext cx="293040" cy="42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57792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14:cNvPr>
              <p14:cNvContentPartPr/>
              <p14:nvPr/>
            </p14:nvContentPartPr>
            <p14:xfrm>
              <a:off x="4052640" y="1866760"/>
              <a:ext cx="2064240" cy="132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4640" y="1849120"/>
                <a:ext cx="2099880" cy="13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14:cNvPr>
              <p14:cNvContentPartPr/>
              <p14:nvPr/>
            </p14:nvContentPartPr>
            <p14:xfrm>
              <a:off x="3545400" y="2470120"/>
              <a:ext cx="190440" cy="40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7400" y="2452120"/>
                <a:ext cx="2260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14:cNvPr>
              <p14:cNvContentPartPr/>
              <p14:nvPr/>
            </p14:nvContentPartPr>
            <p14:xfrm>
              <a:off x="3687960" y="2746240"/>
              <a:ext cx="75960" cy="16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69960" y="2728600"/>
                <a:ext cx="11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14:cNvPr>
              <p14:cNvContentPartPr/>
              <p14:nvPr/>
            </p14:nvContentPartPr>
            <p14:xfrm>
              <a:off x="3677520" y="2824000"/>
              <a:ext cx="5904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59520" y="2806360"/>
                <a:ext cx="94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14:cNvPr>
              <p14:cNvContentPartPr/>
              <p14:nvPr/>
            </p14:nvContentPartPr>
            <p14:xfrm>
              <a:off x="7030560" y="1950280"/>
              <a:ext cx="118440" cy="145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12560" y="1932640"/>
                <a:ext cx="154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14:cNvPr>
              <p14:cNvContentPartPr/>
              <p14:nvPr/>
            </p14:nvContentPartPr>
            <p14:xfrm>
              <a:off x="6348360" y="1645360"/>
              <a:ext cx="563400" cy="42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30720" y="1627720"/>
                <a:ext cx="5990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14:cNvPr>
              <p14:cNvContentPartPr/>
              <p14:nvPr/>
            </p14:nvContentPartPr>
            <p14:xfrm>
              <a:off x="6320280" y="2370040"/>
              <a:ext cx="182160" cy="25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02280" y="2352400"/>
                <a:ext cx="2178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14:cNvPr>
              <p14:cNvContentPartPr/>
              <p14:nvPr/>
            </p14:nvContentPartPr>
            <p14:xfrm>
              <a:off x="7030560" y="2427640"/>
              <a:ext cx="1324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12560" y="2410000"/>
                <a:ext cx="16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14:cNvPr>
              <p14:cNvContentPartPr/>
              <p14:nvPr/>
            </p14:nvContentPartPr>
            <p14:xfrm>
              <a:off x="7020120" y="2508640"/>
              <a:ext cx="163440" cy="10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02480" y="2491000"/>
                <a:ext cx="199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14:cNvPr>
              <p14:cNvContentPartPr/>
              <p14:nvPr/>
            </p14:nvContentPartPr>
            <p14:xfrm>
              <a:off x="6629520" y="2367160"/>
              <a:ext cx="239040" cy="376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11880" y="2349160"/>
                <a:ext cx="2746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14:cNvPr>
              <p14:cNvContentPartPr/>
              <p14:nvPr/>
            </p14:nvContentPartPr>
            <p14:xfrm>
              <a:off x="7304520" y="2349520"/>
              <a:ext cx="468360" cy="211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86880" y="2331520"/>
                <a:ext cx="5040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14:cNvPr>
              <p14:cNvContentPartPr/>
              <p14:nvPr/>
            </p14:nvContentPartPr>
            <p14:xfrm>
              <a:off x="6794040" y="2874400"/>
              <a:ext cx="124956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76400" y="2856400"/>
                <a:ext cx="12852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14:cNvPr>
              <p14:cNvContentPartPr/>
              <p14:nvPr/>
            </p14:nvContentPartPr>
            <p14:xfrm>
              <a:off x="6115800" y="2885200"/>
              <a:ext cx="304560" cy="24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98160" y="2867200"/>
                <a:ext cx="340200" cy="284040"/>
              </a:xfrm>
              <a:prstGeom prst="rect">
                <a:avLst/>
              </a:prstGeom>
            </p:spPr>
          </p:pic>
        </mc:Fallback>
      </mc:AlternateContent>
      <p:pic>
        <p:nvPicPr>
          <p:cNvPr id="126" name="Picture 125">
            <a:extLst>
              <a:ext uri="{FF2B5EF4-FFF2-40B4-BE49-F238E27FC236}">
                <a16:creationId xmlns:a16="http://schemas.microsoft.com/office/drawing/2014/main" id="{FCB08C9C-EBE2-4573-A700-48FA6950E6FB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43263" t="27208" r="20670" b="69974"/>
          <a:stretch/>
        </p:blipFill>
        <p:spPr>
          <a:xfrm>
            <a:off x="228600" y="304800"/>
            <a:ext cx="8667750" cy="762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16DB1991-9E6A-4267-88B3-1AAAB5FFF349}"/>
                  </a:ext>
                </a:extLst>
              </p14:cNvPr>
              <p14:cNvContentPartPr/>
              <p14:nvPr/>
            </p14:nvContentPartPr>
            <p14:xfrm>
              <a:off x="1723800" y="3423400"/>
              <a:ext cx="348840" cy="3366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16DB1991-9E6A-4267-88B3-1AAAB5FFF34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05800" y="3405760"/>
                <a:ext cx="38448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534D21B6-8886-462C-803C-5FED504CC9EC}"/>
                  </a:ext>
                </a:extLst>
              </p14:cNvPr>
              <p14:cNvContentPartPr/>
              <p14:nvPr/>
            </p14:nvContentPartPr>
            <p14:xfrm>
              <a:off x="2692200" y="3569920"/>
              <a:ext cx="182520" cy="169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534D21B6-8886-462C-803C-5FED504CC9E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74200" y="3551920"/>
                <a:ext cx="2181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88F6F76-EAE4-442D-9706-25224CD7BA25}"/>
                  </a:ext>
                </a:extLst>
              </p14:cNvPr>
              <p14:cNvContentPartPr/>
              <p14:nvPr/>
            </p14:nvContentPartPr>
            <p14:xfrm>
              <a:off x="2722440" y="3661360"/>
              <a:ext cx="180000" cy="86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88F6F76-EAE4-442D-9706-25224CD7BA2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04440" y="3643360"/>
                <a:ext cx="215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B5D78AE8-66BF-4865-9BA0-45EBF69D45F8}"/>
                  </a:ext>
                </a:extLst>
              </p14:cNvPr>
              <p14:cNvContentPartPr/>
              <p14:nvPr/>
            </p14:nvContentPartPr>
            <p14:xfrm>
              <a:off x="3047520" y="3431320"/>
              <a:ext cx="569880" cy="2995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B5D78AE8-66BF-4865-9BA0-45EBF69D45F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29880" y="3413680"/>
                <a:ext cx="60552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DABDA1A3-72FC-4FBB-A336-1C7AC96B7430}"/>
                  </a:ext>
                </a:extLst>
              </p14:cNvPr>
              <p14:cNvContentPartPr/>
              <p14:nvPr/>
            </p14:nvContentPartPr>
            <p14:xfrm>
              <a:off x="2235720" y="3413680"/>
              <a:ext cx="257400" cy="3920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DABDA1A3-72FC-4FBB-A336-1C7AC96B743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218080" y="3396040"/>
                <a:ext cx="29304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31B1C0-0198-432E-B216-A8B6E188B9F1}"/>
                  </a:ext>
                </a:extLst>
              </p14:cNvPr>
              <p14:cNvContentPartPr/>
              <p14:nvPr/>
            </p14:nvContentPartPr>
            <p14:xfrm>
              <a:off x="4011240" y="3474520"/>
              <a:ext cx="324000" cy="299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31B1C0-0198-432E-B216-A8B6E188B9F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993580" y="3456880"/>
                <a:ext cx="35968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C279AD2-CACE-4E9D-AC8D-79ACF0B2A57C}"/>
                  </a:ext>
                </a:extLst>
              </p14:cNvPr>
              <p14:cNvContentPartPr/>
              <p14:nvPr/>
            </p14:nvContentPartPr>
            <p14:xfrm>
              <a:off x="4980000" y="3579280"/>
              <a:ext cx="236160" cy="347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C279AD2-CACE-4E9D-AC8D-79ACF0B2A57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962000" y="3561640"/>
                <a:ext cx="27180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C8CB2DD-4BA1-4760-95D9-CD3A648CFF4C}"/>
                  </a:ext>
                </a:extLst>
              </p14:cNvPr>
              <p14:cNvContentPartPr/>
              <p14:nvPr/>
            </p14:nvContentPartPr>
            <p14:xfrm>
              <a:off x="4702800" y="3728320"/>
              <a:ext cx="117360" cy="1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C8CB2DD-4BA1-4760-95D9-CD3A648CFF4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85160" y="3710680"/>
                <a:ext cx="153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92100D2-C294-4873-BA79-FE8D2C9208C1}"/>
                  </a:ext>
                </a:extLst>
              </p14:cNvPr>
              <p14:cNvContentPartPr/>
              <p14:nvPr/>
            </p14:nvContentPartPr>
            <p14:xfrm>
              <a:off x="5424960" y="3636880"/>
              <a:ext cx="172800" cy="208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92100D2-C294-4873-BA79-FE8D2C9208C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07320" y="3619240"/>
                <a:ext cx="2084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AA71ED9-F57F-45DE-A192-5A7CDE9F9DAB}"/>
                  </a:ext>
                </a:extLst>
              </p14:cNvPr>
              <p14:cNvContentPartPr/>
              <p14:nvPr/>
            </p14:nvContentPartPr>
            <p14:xfrm>
              <a:off x="5783880" y="3616720"/>
              <a:ext cx="48600" cy="318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AA71ED9-F57F-45DE-A192-5A7CDE9F9DA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65880" y="3598720"/>
                <a:ext cx="8424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1B2EA3F-E994-4AFF-8AB4-4174372C1E71}"/>
                  </a:ext>
                </a:extLst>
              </p14:cNvPr>
              <p14:cNvContentPartPr/>
              <p14:nvPr/>
            </p14:nvContentPartPr>
            <p14:xfrm>
              <a:off x="5770560" y="3596200"/>
              <a:ext cx="225000" cy="1530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1B2EA3F-E994-4AFF-8AB4-4174372C1E7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752920" y="3578560"/>
                <a:ext cx="2606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A921F97-52AF-4A56-B0EC-B6E5070786B5}"/>
                  </a:ext>
                </a:extLst>
              </p14:cNvPr>
              <p14:cNvContentPartPr/>
              <p14:nvPr/>
            </p14:nvContentPartPr>
            <p14:xfrm>
              <a:off x="6126240" y="3646600"/>
              <a:ext cx="952920" cy="243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A921F97-52AF-4A56-B0EC-B6E5070786B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108240" y="3628934"/>
                <a:ext cx="988560" cy="27869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10787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14:cNvPr>
              <p14:cNvContentPartPr/>
              <p14:nvPr/>
            </p14:nvContentPartPr>
            <p14:xfrm>
              <a:off x="4052640" y="1866760"/>
              <a:ext cx="2064240" cy="132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4640" y="1849120"/>
                <a:ext cx="2099880" cy="13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14:cNvPr>
              <p14:cNvContentPartPr/>
              <p14:nvPr/>
            </p14:nvContentPartPr>
            <p14:xfrm>
              <a:off x="3545400" y="2470120"/>
              <a:ext cx="190440" cy="40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7400" y="2452120"/>
                <a:ext cx="2260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14:cNvPr>
              <p14:cNvContentPartPr/>
              <p14:nvPr/>
            </p14:nvContentPartPr>
            <p14:xfrm>
              <a:off x="3687960" y="2746240"/>
              <a:ext cx="75960" cy="16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69960" y="2728600"/>
                <a:ext cx="11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14:cNvPr>
              <p14:cNvContentPartPr/>
              <p14:nvPr/>
            </p14:nvContentPartPr>
            <p14:xfrm>
              <a:off x="3677520" y="2824000"/>
              <a:ext cx="5904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59520" y="2806360"/>
                <a:ext cx="94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14:cNvPr>
              <p14:cNvContentPartPr/>
              <p14:nvPr/>
            </p14:nvContentPartPr>
            <p14:xfrm>
              <a:off x="7030560" y="1950280"/>
              <a:ext cx="118440" cy="145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12560" y="1932640"/>
                <a:ext cx="154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14:cNvPr>
              <p14:cNvContentPartPr/>
              <p14:nvPr/>
            </p14:nvContentPartPr>
            <p14:xfrm>
              <a:off x="6348360" y="1645360"/>
              <a:ext cx="563400" cy="42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30720" y="1627720"/>
                <a:ext cx="5990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14:cNvPr>
              <p14:cNvContentPartPr/>
              <p14:nvPr/>
            </p14:nvContentPartPr>
            <p14:xfrm>
              <a:off x="6320280" y="2370040"/>
              <a:ext cx="182160" cy="25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02280" y="2352400"/>
                <a:ext cx="2178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14:cNvPr>
              <p14:cNvContentPartPr/>
              <p14:nvPr/>
            </p14:nvContentPartPr>
            <p14:xfrm>
              <a:off x="7030560" y="2427640"/>
              <a:ext cx="1324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12560" y="2410000"/>
                <a:ext cx="16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14:cNvPr>
              <p14:cNvContentPartPr/>
              <p14:nvPr/>
            </p14:nvContentPartPr>
            <p14:xfrm>
              <a:off x="7020120" y="2508640"/>
              <a:ext cx="163440" cy="10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02480" y="2491000"/>
                <a:ext cx="199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14:cNvPr>
              <p14:cNvContentPartPr/>
              <p14:nvPr/>
            </p14:nvContentPartPr>
            <p14:xfrm>
              <a:off x="6629520" y="2367160"/>
              <a:ext cx="239040" cy="376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11880" y="2349160"/>
                <a:ext cx="2746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14:cNvPr>
              <p14:cNvContentPartPr/>
              <p14:nvPr/>
            </p14:nvContentPartPr>
            <p14:xfrm>
              <a:off x="7304520" y="2349520"/>
              <a:ext cx="468360" cy="211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86880" y="2331520"/>
                <a:ext cx="5040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14:cNvPr>
              <p14:cNvContentPartPr/>
              <p14:nvPr/>
            </p14:nvContentPartPr>
            <p14:xfrm>
              <a:off x="6794040" y="2874400"/>
              <a:ext cx="124956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76400" y="2856400"/>
                <a:ext cx="12852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14:cNvPr>
              <p14:cNvContentPartPr/>
              <p14:nvPr/>
            </p14:nvContentPartPr>
            <p14:xfrm>
              <a:off x="6115800" y="2885200"/>
              <a:ext cx="304560" cy="24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98160" y="2867200"/>
                <a:ext cx="340200" cy="284040"/>
              </a:xfrm>
              <a:prstGeom prst="rect">
                <a:avLst/>
              </a:prstGeom>
            </p:spPr>
          </p:pic>
        </mc:Fallback>
      </mc:AlternateContent>
      <p:pic>
        <p:nvPicPr>
          <p:cNvPr id="126" name="Picture 125">
            <a:extLst>
              <a:ext uri="{FF2B5EF4-FFF2-40B4-BE49-F238E27FC236}">
                <a16:creationId xmlns:a16="http://schemas.microsoft.com/office/drawing/2014/main" id="{FCB08C9C-EBE2-4573-A700-48FA6950E6FB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43263" t="27208" r="20670" b="69974"/>
          <a:stretch/>
        </p:blipFill>
        <p:spPr>
          <a:xfrm>
            <a:off x="228600" y="304800"/>
            <a:ext cx="8667750" cy="762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16DB1991-9E6A-4267-88B3-1AAAB5FFF349}"/>
                  </a:ext>
                </a:extLst>
              </p14:cNvPr>
              <p14:cNvContentPartPr/>
              <p14:nvPr/>
            </p14:nvContentPartPr>
            <p14:xfrm>
              <a:off x="1723800" y="3423400"/>
              <a:ext cx="348840" cy="3366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16DB1991-9E6A-4267-88B3-1AAAB5FFF34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05800" y="3405760"/>
                <a:ext cx="38448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534D21B6-8886-462C-803C-5FED504CC9EC}"/>
                  </a:ext>
                </a:extLst>
              </p14:cNvPr>
              <p14:cNvContentPartPr/>
              <p14:nvPr/>
            </p14:nvContentPartPr>
            <p14:xfrm>
              <a:off x="2692200" y="3569920"/>
              <a:ext cx="182520" cy="169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534D21B6-8886-462C-803C-5FED504CC9E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74200" y="3551920"/>
                <a:ext cx="2181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88F6F76-EAE4-442D-9706-25224CD7BA25}"/>
                  </a:ext>
                </a:extLst>
              </p14:cNvPr>
              <p14:cNvContentPartPr/>
              <p14:nvPr/>
            </p14:nvContentPartPr>
            <p14:xfrm>
              <a:off x="2722440" y="3661360"/>
              <a:ext cx="180000" cy="86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88F6F76-EAE4-442D-9706-25224CD7BA2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04440" y="3643360"/>
                <a:ext cx="215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B5D78AE8-66BF-4865-9BA0-45EBF69D45F8}"/>
                  </a:ext>
                </a:extLst>
              </p14:cNvPr>
              <p14:cNvContentPartPr/>
              <p14:nvPr/>
            </p14:nvContentPartPr>
            <p14:xfrm>
              <a:off x="3047520" y="3431320"/>
              <a:ext cx="569880" cy="2995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B5D78AE8-66BF-4865-9BA0-45EBF69D45F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29880" y="3413680"/>
                <a:ext cx="60552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DABDA1A3-72FC-4FBB-A336-1C7AC96B7430}"/>
                  </a:ext>
                </a:extLst>
              </p14:cNvPr>
              <p14:cNvContentPartPr/>
              <p14:nvPr/>
            </p14:nvContentPartPr>
            <p14:xfrm>
              <a:off x="2235720" y="3413680"/>
              <a:ext cx="257400" cy="3920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DABDA1A3-72FC-4FBB-A336-1C7AC96B743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218080" y="3396040"/>
                <a:ext cx="29304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31B1C0-0198-432E-B216-A8B6E188B9F1}"/>
                  </a:ext>
                </a:extLst>
              </p14:cNvPr>
              <p14:cNvContentPartPr/>
              <p14:nvPr/>
            </p14:nvContentPartPr>
            <p14:xfrm>
              <a:off x="4011240" y="3474520"/>
              <a:ext cx="324000" cy="299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31B1C0-0198-432E-B216-A8B6E188B9F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993580" y="3456880"/>
                <a:ext cx="35968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C279AD2-CACE-4E9D-AC8D-79ACF0B2A57C}"/>
                  </a:ext>
                </a:extLst>
              </p14:cNvPr>
              <p14:cNvContentPartPr/>
              <p14:nvPr/>
            </p14:nvContentPartPr>
            <p14:xfrm>
              <a:off x="4980000" y="3579280"/>
              <a:ext cx="236160" cy="347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C279AD2-CACE-4E9D-AC8D-79ACF0B2A57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962000" y="3561640"/>
                <a:ext cx="27180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C8CB2DD-4BA1-4760-95D9-CD3A648CFF4C}"/>
                  </a:ext>
                </a:extLst>
              </p14:cNvPr>
              <p14:cNvContentPartPr/>
              <p14:nvPr/>
            </p14:nvContentPartPr>
            <p14:xfrm>
              <a:off x="4702800" y="3728320"/>
              <a:ext cx="117360" cy="1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C8CB2DD-4BA1-4760-95D9-CD3A648CFF4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85160" y="3710680"/>
                <a:ext cx="153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92100D2-C294-4873-BA79-FE8D2C9208C1}"/>
                  </a:ext>
                </a:extLst>
              </p14:cNvPr>
              <p14:cNvContentPartPr/>
              <p14:nvPr/>
            </p14:nvContentPartPr>
            <p14:xfrm>
              <a:off x="5424960" y="3636880"/>
              <a:ext cx="172800" cy="208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92100D2-C294-4873-BA79-FE8D2C9208C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07320" y="3619240"/>
                <a:ext cx="2084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AA71ED9-F57F-45DE-A192-5A7CDE9F9DAB}"/>
                  </a:ext>
                </a:extLst>
              </p14:cNvPr>
              <p14:cNvContentPartPr/>
              <p14:nvPr/>
            </p14:nvContentPartPr>
            <p14:xfrm>
              <a:off x="5783880" y="3616720"/>
              <a:ext cx="48600" cy="318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AA71ED9-F57F-45DE-A192-5A7CDE9F9DA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65880" y="3598720"/>
                <a:ext cx="8424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1B2EA3F-E994-4AFF-8AB4-4174372C1E71}"/>
                  </a:ext>
                </a:extLst>
              </p14:cNvPr>
              <p14:cNvContentPartPr/>
              <p14:nvPr/>
            </p14:nvContentPartPr>
            <p14:xfrm>
              <a:off x="5770560" y="3596200"/>
              <a:ext cx="225000" cy="1530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1B2EA3F-E994-4AFF-8AB4-4174372C1E7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752920" y="3578560"/>
                <a:ext cx="2606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A921F97-52AF-4A56-B0EC-B6E5070786B5}"/>
                  </a:ext>
                </a:extLst>
              </p14:cNvPr>
              <p14:cNvContentPartPr/>
              <p14:nvPr/>
            </p14:nvContentPartPr>
            <p14:xfrm>
              <a:off x="6126240" y="3646600"/>
              <a:ext cx="952920" cy="243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A921F97-52AF-4A56-B0EC-B6E5070786B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108240" y="3628934"/>
                <a:ext cx="988560" cy="278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7A767D7-F7C5-4F9D-8DFF-86E070EAC340}"/>
                  </a:ext>
                </a:extLst>
              </p14:cNvPr>
              <p14:cNvContentPartPr/>
              <p14:nvPr/>
            </p14:nvContentPartPr>
            <p14:xfrm>
              <a:off x="7487400" y="3636880"/>
              <a:ext cx="574200" cy="262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7A767D7-F7C5-4F9D-8DFF-86E070EAC34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469760" y="3619240"/>
                <a:ext cx="6098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80F1F09-7786-4BEA-A4C1-B19E5BE64A9D}"/>
                  </a:ext>
                </a:extLst>
              </p14:cNvPr>
              <p14:cNvContentPartPr/>
              <p14:nvPr/>
            </p14:nvContentPartPr>
            <p14:xfrm>
              <a:off x="1950240" y="4327360"/>
              <a:ext cx="192960" cy="1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80F1F09-7786-4BEA-A4C1-B19E5BE64A9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932240" y="4309720"/>
                <a:ext cx="228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25349B8-E4D2-48EC-9DF7-B1DBB03D7059}"/>
                  </a:ext>
                </a:extLst>
              </p14:cNvPr>
              <p14:cNvContentPartPr/>
              <p14:nvPr/>
            </p14:nvContentPartPr>
            <p14:xfrm>
              <a:off x="1990920" y="4439680"/>
              <a:ext cx="13140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25349B8-E4D2-48EC-9DF7-B1DBB03D705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72920" y="4421680"/>
                <a:ext cx="167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E73EDB8-4FB3-4E33-B0E3-A784AA25D27D}"/>
                  </a:ext>
                </a:extLst>
              </p14:cNvPr>
              <p14:cNvContentPartPr/>
              <p14:nvPr/>
            </p14:nvContentPartPr>
            <p14:xfrm>
              <a:off x="2305920" y="4191640"/>
              <a:ext cx="317520" cy="350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E73EDB8-4FB3-4E33-B0E3-A784AA25D27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287920" y="4174000"/>
                <a:ext cx="3531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9EAC67E-E01F-430B-B98F-37402AF7E191}"/>
                  </a:ext>
                </a:extLst>
              </p14:cNvPr>
              <p14:cNvContentPartPr/>
              <p14:nvPr/>
            </p14:nvContentPartPr>
            <p14:xfrm>
              <a:off x="1433640" y="4174000"/>
              <a:ext cx="271440" cy="360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9EAC67E-E01F-430B-B98F-37402AF7E19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416000" y="4156000"/>
                <a:ext cx="307080" cy="39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16236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14:cNvPr>
              <p14:cNvContentPartPr/>
              <p14:nvPr/>
            </p14:nvContentPartPr>
            <p14:xfrm>
              <a:off x="4052640" y="1866760"/>
              <a:ext cx="2064240" cy="132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4640" y="1849120"/>
                <a:ext cx="2099880" cy="13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14:cNvPr>
              <p14:cNvContentPartPr/>
              <p14:nvPr/>
            </p14:nvContentPartPr>
            <p14:xfrm>
              <a:off x="3545400" y="2470120"/>
              <a:ext cx="190440" cy="40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7400" y="2452120"/>
                <a:ext cx="2260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14:cNvPr>
              <p14:cNvContentPartPr/>
              <p14:nvPr/>
            </p14:nvContentPartPr>
            <p14:xfrm>
              <a:off x="3687960" y="2746240"/>
              <a:ext cx="75960" cy="16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69960" y="2728600"/>
                <a:ext cx="11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14:cNvPr>
              <p14:cNvContentPartPr/>
              <p14:nvPr/>
            </p14:nvContentPartPr>
            <p14:xfrm>
              <a:off x="3677520" y="2824000"/>
              <a:ext cx="5904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59520" y="2806360"/>
                <a:ext cx="94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14:cNvPr>
              <p14:cNvContentPartPr/>
              <p14:nvPr/>
            </p14:nvContentPartPr>
            <p14:xfrm>
              <a:off x="7030560" y="1950280"/>
              <a:ext cx="118440" cy="145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12560" y="1932640"/>
                <a:ext cx="154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14:cNvPr>
              <p14:cNvContentPartPr/>
              <p14:nvPr/>
            </p14:nvContentPartPr>
            <p14:xfrm>
              <a:off x="6348360" y="1645360"/>
              <a:ext cx="563400" cy="42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30720" y="1627720"/>
                <a:ext cx="5990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14:cNvPr>
              <p14:cNvContentPartPr/>
              <p14:nvPr/>
            </p14:nvContentPartPr>
            <p14:xfrm>
              <a:off x="6320280" y="2370040"/>
              <a:ext cx="182160" cy="25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02280" y="2352400"/>
                <a:ext cx="2178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14:cNvPr>
              <p14:cNvContentPartPr/>
              <p14:nvPr/>
            </p14:nvContentPartPr>
            <p14:xfrm>
              <a:off x="7030560" y="2427640"/>
              <a:ext cx="1324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12560" y="2410000"/>
                <a:ext cx="16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14:cNvPr>
              <p14:cNvContentPartPr/>
              <p14:nvPr/>
            </p14:nvContentPartPr>
            <p14:xfrm>
              <a:off x="7020120" y="2508640"/>
              <a:ext cx="163440" cy="10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02480" y="2491000"/>
                <a:ext cx="199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14:cNvPr>
              <p14:cNvContentPartPr/>
              <p14:nvPr/>
            </p14:nvContentPartPr>
            <p14:xfrm>
              <a:off x="6629520" y="2367160"/>
              <a:ext cx="239040" cy="376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11880" y="2349160"/>
                <a:ext cx="2746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14:cNvPr>
              <p14:cNvContentPartPr/>
              <p14:nvPr/>
            </p14:nvContentPartPr>
            <p14:xfrm>
              <a:off x="7304520" y="2349520"/>
              <a:ext cx="468360" cy="211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86880" y="2331520"/>
                <a:ext cx="5040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14:cNvPr>
              <p14:cNvContentPartPr/>
              <p14:nvPr/>
            </p14:nvContentPartPr>
            <p14:xfrm>
              <a:off x="6794040" y="2874400"/>
              <a:ext cx="124956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76400" y="2856400"/>
                <a:ext cx="12852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14:cNvPr>
              <p14:cNvContentPartPr/>
              <p14:nvPr/>
            </p14:nvContentPartPr>
            <p14:xfrm>
              <a:off x="6115800" y="2885200"/>
              <a:ext cx="304560" cy="24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98160" y="2867200"/>
                <a:ext cx="340200" cy="284040"/>
              </a:xfrm>
              <a:prstGeom prst="rect">
                <a:avLst/>
              </a:prstGeom>
            </p:spPr>
          </p:pic>
        </mc:Fallback>
      </mc:AlternateContent>
      <p:pic>
        <p:nvPicPr>
          <p:cNvPr id="126" name="Picture 125">
            <a:extLst>
              <a:ext uri="{FF2B5EF4-FFF2-40B4-BE49-F238E27FC236}">
                <a16:creationId xmlns:a16="http://schemas.microsoft.com/office/drawing/2014/main" id="{FCB08C9C-EBE2-4573-A700-48FA6950E6FB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43263" t="27208" r="20670" b="69974"/>
          <a:stretch/>
        </p:blipFill>
        <p:spPr>
          <a:xfrm>
            <a:off x="228600" y="304800"/>
            <a:ext cx="8667750" cy="762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16DB1991-9E6A-4267-88B3-1AAAB5FFF349}"/>
                  </a:ext>
                </a:extLst>
              </p14:cNvPr>
              <p14:cNvContentPartPr/>
              <p14:nvPr/>
            </p14:nvContentPartPr>
            <p14:xfrm>
              <a:off x="1723800" y="3423400"/>
              <a:ext cx="348840" cy="3366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16DB1991-9E6A-4267-88B3-1AAAB5FFF34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05800" y="3405760"/>
                <a:ext cx="38448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534D21B6-8886-462C-803C-5FED504CC9EC}"/>
                  </a:ext>
                </a:extLst>
              </p14:cNvPr>
              <p14:cNvContentPartPr/>
              <p14:nvPr/>
            </p14:nvContentPartPr>
            <p14:xfrm>
              <a:off x="2692200" y="3569920"/>
              <a:ext cx="182520" cy="169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534D21B6-8886-462C-803C-5FED504CC9E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74200" y="3551920"/>
                <a:ext cx="2181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88F6F76-EAE4-442D-9706-25224CD7BA25}"/>
                  </a:ext>
                </a:extLst>
              </p14:cNvPr>
              <p14:cNvContentPartPr/>
              <p14:nvPr/>
            </p14:nvContentPartPr>
            <p14:xfrm>
              <a:off x="2722440" y="3661360"/>
              <a:ext cx="180000" cy="86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88F6F76-EAE4-442D-9706-25224CD7BA2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04440" y="3643360"/>
                <a:ext cx="215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B5D78AE8-66BF-4865-9BA0-45EBF69D45F8}"/>
                  </a:ext>
                </a:extLst>
              </p14:cNvPr>
              <p14:cNvContentPartPr/>
              <p14:nvPr/>
            </p14:nvContentPartPr>
            <p14:xfrm>
              <a:off x="3047520" y="3431320"/>
              <a:ext cx="569880" cy="2995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B5D78AE8-66BF-4865-9BA0-45EBF69D45F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29880" y="3413680"/>
                <a:ext cx="60552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DABDA1A3-72FC-4FBB-A336-1C7AC96B7430}"/>
                  </a:ext>
                </a:extLst>
              </p14:cNvPr>
              <p14:cNvContentPartPr/>
              <p14:nvPr/>
            </p14:nvContentPartPr>
            <p14:xfrm>
              <a:off x="2235720" y="3413680"/>
              <a:ext cx="257400" cy="3920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DABDA1A3-72FC-4FBB-A336-1C7AC96B743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218080" y="3396040"/>
                <a:ext cx="29304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31B1C0-0198-432E-B216-A8B6E188B9F1}"/>
                  </a:ext>
                </a:extLst>
              </p14:cNvPr>
              <p14:cNvContentPartPr/>
              <p14:nvPr/>
            </p14:nvContentPartPr>
            <p14:xfrm>
              <a:off x="4011240" y="3474520"/>
              <a:ext cx="324000" cy="299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31B1C0-0198-432E-B216-A8B6E188B9F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993580" y="3456880"/>
                <a:ext cx="35968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C279AD2-CACE-4E9D-AC8D-79ACF0B2A57C}"/>
                  </a:ext>
                </a:extLst>
              </p14:cNvPr>
              <p14:cNvContentPartPr/>
              <p14:nvPr/>
            </p14:nvContentPartPr>
            <p14:xfrm>
              <a:off x="4980000" y="3579280"/>
              <a:ext cx="236160" cy="347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C279AD2-CACE-4E9D-AC8D-79ACF0B2A57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962000" y="3561640"/>
                <a:ext cx="27180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C8CB2DD-4BA1-4760-95D9-CD3A648CFF4C}"/>
                  </a:ext>
                </a:extLst>
              </p14:cNvPr>
              <p14:cNvContentPartPr/>
              <p14:nvPr/>
            </p14:nvContentPartPr>
            <p14:xfrm>
              <a:off x="4702800" y="3728320"/>
              <a:ext cx="117360" cy="1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C8CB2DD-4BA1-4760-95D9-CD3A648CFF4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85160" y="3710680"/>
                <a:ext cx="153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92100D2-C294-4873-BA79-FE8D2C9208C1}"/>
                  </a:ext>
                </a:extLst>
              </p14:cNvPr>
              <p14:cNvContentPartPr/>
              <p14:nvPr/>
            </p14:nvContentPartPr>
            <p14:xfrm>
              <a:off x="5424960" y="3636880"/>
              <a:ext cx="172800" cy="208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92100D2-C294-4873-BA79-FE8D2C9208C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07320" y="3619240"/>
                <a:ext cx="2084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AA71ED9-F57F-45DE-A192-5A7CDE9F9DAB}"/>
                  </a:ext>
                </a:extLst>
              </p14:cNvPr>
              <p14:cNvContentPartPr/>
              <p14:nvPr/>
            </p14:nvContentPartPr>
            <p14:xfrm>
              <a:off x="5783880" y="3616720"/>
              <a:ext cx="48600" cy="318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AA71ED9-F57F-45DE-A192-5A7CDE9F9DA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65880" y="3598720"/>
                <a:ext cx="8424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1B2EA3F-E994-4AFF-8AB4-4174372C1E71}"/>
                  </a:ext>
                </a:extLst>
              </p14:cNvPr>
              <p14:cNvContentPartPr/>
              <p14:nvPr/>
            </p14:nvContentPartPr>
            <p14:xfrm>
              <a:off x="5770560" y="3596200"/>
              <a:ext cx="225000" cy="1530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1B2EA3F-E994-4AFF-8AB4-4174372C1E7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752920" y="3578560"/>
                <a:ext cx="2606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A921F97-52AF-4A56-B0EC-B6E5070786B5}"/>
                  </a:ext>
                </a:extLst>
              </p14:cNvPr>
              <p14:cNvContentPartPr/>
              <p14:nvPr/>
            </p14:nvContentPartPr>
            <p14:xfrm>
              <a:off x="6126240" y="3646600"/>
              <a:ext cx="952920" cy="243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A921F97-52AF-4A56-B0EC-B6E5070786B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108240" y="3628934"/>
                <a:ext cx="988560" cy="278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7A767D7-F7C5-4F9D-8DFF-86E070EAC340}"/>
                  </a:ext>
                </a:extLst>
              </p14:cNvPr>
              <p14:cNvContentPartPr/>
              <p14:nvPr/>
            </p14:nvContentPartPr>
            <p14:xfrm>
              <a:off x="7487400" y="3636880"/>
              <a:ext cx="574200" cy="262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7A767D7-F7C5-4F9D-8DFF-86E070EAC34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469760" y="3619240"/>
                <a:ext cx="6098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80F1F09-7786-4BEA-A4C1-B19E5BE64A9D}"/>
                  </a:ext>
                </a:extLst>
              </p14:cNvPr>
              <p14:cNvContentPartPr/>
              <p14:nvPr/>
            </p14:nvContentPartPr>
            <p14:xfrm>
              <a:off x="1950240" y="4327360"/>
              <a:ext cx="192960" cy="1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80F1F09-7786-4BEA-A4C1-B19E5BE64A9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932240" y="4309720"/>
                <a:ext cx="228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25349B8-E4D2-48EC-9DF7-B1DBB03D7059}"/>
                  </a:ext>
                </a:extLst>
              </p14:cNvPr>
              <p14:cNvContentPartPr/>
              <p14:nvPr/>
            </p14:nvContentPartPr>
            <p14:xfrm>
              <a:off x="1990920" y="4439680"/>
              <a:ext cx="13140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25349B8-E4D2-48EC-9DF7-B1DBB03D705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72920" y="4421680"/>
                <a:ext cx="167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E73EDB8-4FB3-4E33-B0E3-A784AA25D27D}"/>
                  </a:ext>
                </a:extLst>
              </p14:cNvPr>
              <p14:cNvContentPartPr/>
              <p14:nvPr/>
            </p14:nvContentPartPr>
            <p14:xfrm>
              <a:off x="2305920" y="4191640"/>
              <a:ext cx="317520" cy="350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E73EDB8-4FB3-4E33-B0E3-A784AA25D27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287920" y="4174000"/>
                <a:ext cx="3531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9EAC67E-E01F-430B-B98F-37402AF7E191}"/>
                  </a:ext>
                </a:extLst>
              </p14:cNvPr>
              <p14:cNvContentPartPr/>
              <p14:nvPr/>
            </p14:nvContentPartPr>
            <p14:xfrm>
              <a:off x="1433640" y="4174000"/>
              <a:ext cx="271440" cy="360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9EAC67E-E01F-430B-B98F-37402AF7E19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416000" y="4156000"/>
                <a:ext cx="30708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307A04-E02F-4D76-9980-0D72BC450492}"/>
                  </a:ext>
                </a:extLst>
              </p14:cNvPr>
              <p14:cNvContentPartPr/>
              <p14:nvPr/>
            </p14:nvContentPartPr>
            <p14:xfrm>
              <a:off x="3179640" y="4340320"/>
              <a:ext cx="294120" cy="8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307A04-E02F-4D76-9980-0D72BC45049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162000" y="4322320"/>
                <a:ext cx="3297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EF2CE0-BBA0-4BA6-943D-7CA51AE56E1D}"/>
                  </a:ext>
                </a:extLst>
              </p14:cNvPr>
              <p14:cNvContentPartPr/>
              <p14:nvPr/>
            </p14:nvContentPartPr>
            <p14:xfrm>
              <a:off x="3210240" y="4397920"/>
              <a:ext cx="347760" cy="41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EF2CE0-BBA0-4BA6-943D-7CA51AE56E1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192240" y="4380280"/>
                <a:ext cx="3834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77ED7EE-F5AE-4338-960F-3F8C2156F5E2}"/>
                  </a:ext>
                </a:extLst>
              </p14:cNvPr>
              <p14:cNvContentPartPr/>
              <p14:nvPr/>
            </p14:nvContentPartPr>
            <p14:xfrm>
              <a:off x="3396360" y="4266160"/>
              <a:ext cx="248040" cy="278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77ED7EE-F5AE-4338-960F-3F8C2156F5E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378360" y="4248520"/>
                <a:ext cx="28368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3E4A0C3-26D9-4F4C-928E-78996433D55E}"/>
                  </a:ext>
                </a:extLst>
              </p14:cNvPr>
              <p14:cNvContentPartPr/>
              <p14:nvPr/>
            </p14:nvContentPartPr>
            <p14:xfrm>
              <a:off x="4532160" y="4296040"/>
              <a:ext cx="267120" cy="406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3E4A0C3-26D9-4F4C-928E-78996433D55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14160" y="4278400"/>
                <a:ext cx="30276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6DB5D47-BD41-4BE7-882A-B3EE4E20E99F}"/>
                  </a:ext>
                </a:extLst>
              </p14:cNvPr>
              <p14:cNvContentPartPr/>
              <p14:nvPr/>
            </p14:nvContentPartPr>
            <p14:xfrm>
              <a:off x="5018880" y="4406920"/>
              <a:ext cx="174240" cy="237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6DB5D47-BD41-4BE7-882A-B3EE4E20E99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000880" y="4388920"/>
                <a:ext cx="2098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B13F73D-0AE9-4BF3-AA1C-4F3DDA63D936}"/>
                  </a:ext>
                </a:extLst>
              </p14:cNvPr>
              <p14:cNvContentPartPr/>
              <p14:nvPr/>
            </p14:nvContentPartPr>
            <p14:xfrm>
              <a:off x="5059560" y="4481080"/>
              <a:ext cx="151560" cy="29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B13F73D-0AE9-4BF3-AA1C-4F3DDA63D93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041560" y="4463080"/>
                <a:ext cx="1872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00673DE-2C70-4BEA-9803-BFF13B64BC92}"/>
                  </a:ext>
                </a:extLst>
              </p14:cNvPr>
              <p14:cNvContentPartPr/>
              <p14:nvPr/>
            </p14:nvContentPartPr>
            <p14:xfrm>
              <a:off x="6134880" y="4311880"/>
              <a:ext cx="358560" cy="259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00673DE-2C70-4BEA-9803-BFF13B64BC9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116880" y="4294240"/>
                <a:ext cx="3942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706AF19-B39A-4A4C-B4FB-1F3F7C7DE627}"/>
                  </a:ext>
                </a:extLst>
              </p14:cNvPr>
              <p14:cNvContentPartPr/>
              <p14:nvPr/>
            </p14:nvContentPartPr>
            <p14:xfrm>
              <a:off x="5413440" y="4318360"/>
              <a:ext cx="579600" cy="304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706AF19-B39A-4A4C-B4FB-1F3F7C7DE62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395440" y="4300381"/>
                <a:ext cx="615240" cy="3397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82706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14:cNvPr>
              <p14:cNvContentPartPr/>
              <p14:nvPr/>
            </p14:nvContentPartPr>
            <p14:xfrm>
              <a:off x="4052640" y="1866760"/>
              <a:ext cx="2064240" cy="132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4640" y="1849120"/>
                <a:ext cx="2099880" cy="13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14:cNvPr>
              <p14:cNvContentPartPr/>
              <p14:nvPr/>
            </p14:nvContentPartPr>
            <p14:xfrm>
              <a:off x="3545400" y="2470120"/>
              <a:ext cx="190440" cy="40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7400" y="2452120"/>
                <a:ext cx="2260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14:cNvPr>
              <p14:cNvContentPartPr/>
              <p14:nvPr/>
            </p14:nvContentPartPr>
            <p14:xfrm>
              <a:off x="3687960" y="2746240"/>
              <a:ext cx="75960" cy="16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69960" y="2728600"/>
                <a:ext cx="11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14:cNvPr>
              <p14:cNvContentPartPr/>
              <p14:nvPr/>
            </p14:nvContentPartPr>
            <p14:xfrm>
              <a:off x="3677520" y="2824000"/>
              <a:ext cx="5904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59520" y="2806360"/>
                <a:ext cx="94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14:cNvPr>
              <p14:cNvContentPartPr/>
              <p14:nvPr/>
            </p14:nvContentPartPr>
            <p14:xfrm>
              <a:off x="7030560" y="1950280"/>
              <a:ext cx="118440" cy="145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12560" y="1932640"/>
                <a:ext cx="154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14:cNvPr>
              <p14:cNvContentPartPr/>
              <p14:nvPr/>
            </p14:nvContentPartPr>
            <p14:xfrm>
              <a:off x="6348360" y="1645360"/>
              <a:ext cx="563400" cy="42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30720" y="1627720"/>
                <a:ext cx="5990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14:cNvPr>
              <p14:cNvContentPartPr/>
              <p14:nvPr/>
            </p14:nvContentPartPr>
            <p14:xfrm>
              <a:off x="6320280" y="2370040"/>
              <a:ext cx="182160" cy="25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02280" y="2352400"/>
                <a:ext cx="2178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14:cNvPr>
              <p14:cNvContentPartPr/>
              <p14:nvPr/>
            </p14:nvContentPartPr>
            <p14:xfrm>
              <a:off x="7030560" y="2427640"/>
              <a:ext cx="1324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12560" y="2410000"/>
                <a:ext cx="16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14:cNvPr>
              <p14:cNvContentPartPr/>
              <p14:nvPr/>
            </p14:nvContentPartPr>
            <p14:xfrm>
              <a:off x="7020120" y="2508640"/>
              <a:ext cx="163440" cy="10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02480" y="2491000"/>
                <a:ext cx="199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14:cNvPr>
              <p14:cNvContentPartPr/>
              <p14:nvPr/>
            </p14:nvContentPartPr>
            <p14:xfrm>
              <a:off x="6629520" y="2367160"/>
              <a:ext cx="239040" cy="376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11880" y="2349160"/>
                <a:ext cx="2746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14:cNvPr>
              <p14:cNvContentPartPr/>
              <p14:nvPr/>
            </p14:nvContentPartPr>
            <p14:xfrm>
              <a:off x="7304520" y="2349520"/>
              <a:ext cx="468360" cy="211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86880" y="2331520"/>
                <a:ext cx="5040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14:cNvPr>
              <p14:cNvContentPartPr/>
              <p14:nvPr/>
            </p14:nvContentPartPr>
            <p14:xfrm>
              <a:off x="6794040" y="2874400"/>
              <a:ext cx="124956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76400" y="2856400"/>
                <a:ext cx="12852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14:cNvPr>
              <p14:cNvContentPartPr/>
              <p14:nvPr/>
            </p14:nvContentPartPr>
            <p14:xfrm>
              <a:off x="6115800" y="2885200"/>
              <a:ext cx="304560" cy="24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98160" y="2867200"/>
                <a:ext cx="340200" cy="284040"/>
              </a:xfrm>
              <a:prstGeom prst="rect">
                <a:avLst/>
              </a:prstGeom>
            </p:spPr>
          </p:pic>
        </mc:Fallback>
      </mc:AlternateContent>
      <p:pic>
        <p:nvPicPr>
          <p:cNvPr id="126" name="Picture 125">
            <a:extLst>
              <a:ext uri="{FF2B5EF4-FFF2-40B4-BE49-F238E27FC236}">
                <a16:creationId xmlns:a16="http://schemas.microsoft.com/office/drawing/2014/main" id="{FCB08C9C-EBE2-4573-A700-48FA6950E6FB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43263" t="27208" r="20670" b="69974"/>
          <a:stretch/>
        </p:blipFill>
        <p:spPr>
          <a:xfrm>
            <a:off x="228600" y="304800"/>
            <a:ext cx="8667750" cy="762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16DB1991-9E6A-4267-88B3-1AAAB5FFF349}"/>
                  </a:ext>
                </a:extLst>
              </p14:cNvPr>
              <p14:cNvContentPartPr/>
              <p14:nvPr/>
            </p14:nvContentPartPr>
            <p14:xfrm>
              <a:off x="1723800" y="3423400"/>
              <a:ext cx="348840" cy="3366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16DB1991-9E6A-4267-88B3-1AAAB5FFF34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05800" y="3405760"/>
                <a:ext cx="38448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534D21B6-8886-462C-803C-5FED504CC9EC}"/>
                  </a:ext>
                </a:extLst>
              </p14:cNvPr>
              <p14:cNvContentPartPr/>
              <p14:nvPr/>
            </p14:nvContentPartPr>
            <p14:xfrm>
              <a:off x="2692200" y="3569920"/>
              <a:ext cx="182520" cy="169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534D21B6-8886-462C-803C-5FED504CC9E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74200" y="3551920"/>
                <a:ext cx="2181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88F6F76-EAE4-442D-9706-25224CD7BA25}"/>
                  </a:ext>
                </a:extLst>
              </p14:cNvPr>
              <p14:cNvContentPartPr/>
              <p14:nvPr/>
            </p14:nvContentPartPr>
            <p14:xfrm>
              <a:off x="2722440" y="3661360"/>
              <a:ext cx="180000" cy="86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88F6F76-EAE4-442D-9706-25224CD7BA2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04440" y="3643360"/>
                <a:ext cx="215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B5D78AE8-66BF-4865-9BA0-45EBF69D45F8}"/>
                  </a:ext>
                </a:extLst>
              </p14:cNvPr>
              <p14:cNvContentPartPr/>
              <p14:nvPr/>
            </p14:nvContentPartPr>
            <p14:xfrm>
              <a:off x="3047520" y="3431320"/>
              <a:ext cx="569880" cy="2995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B5D78AE8-66BF-4865-9BA0-45EBF69D45F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29880" y="3413680"/>
                <a:ext cx="60552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DABDA1A3-72FC-4FBB-A336-1C7AC96B7430}"/>
                  </a:ext>
                </a:extLst>
              </p14:cNvPr>
              <p14:cNvContentPartPr/>
              <p14:nvPr/>
            </p14:nvContentPartPr>
            <p14:xfrm>
              <a:off x="2235720" y="3413680"/>
              <a:ext cx="257400" cy="3920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DABDA1A3-72FC-4FBB-A336-1C7AC96B743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218080" y="3396040"/>
                <a:ext cx="29304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31B1C0-0198-432E-B216-A8B6E188B9F1}"/>
                  </a:ext>
                </a:extLst>
              </p14:cNvPr>
              <p14:cNvContentPartPr/>
              <p14:nvPr/>
            </p14:nvContentPartPr>
            <p14:xfrm>
              <a:off x="4011240" y="3474520"/>
              <a:ext cx="324000" cy="299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31B1C0-0198-432E-B216-A8B6E188B9F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993580" y="3456880"/>
                <a:ext cx="35968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C279AD2-CACE-4E9D-AC8D-79ACF0B2A57C}"/>
                  </a:ext>
                </a:extLst>
              </p14:cNvPr>
              <p14:cNvContentPartPr/>
              <p14:nvPr/>
            </p14:nvContentPartPr>
            <p14:xfrm>
              <a:off x="4980000" y="3579280"/>
              <a:ext cx="236160" cy="347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C279AD2-CACE-4E9D-AC8D-79ACF0B2A57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962000" y="3561640"/>
                <a:ext cx="27180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C8CB2DD-4BA1-4760-95D9-CD3A648CFF4C}"/>
                  </a:ext>
                </a:extLst>
              </p14:cNvPr>
              <p14:cNvContentPartPr/>
              <p14:nvPr/>
            </p14:nvContentPartPr>
            <p14:xfrm>
              <a:off x="4702800" y="3728320"/>
              <a:ext cx="117360" cy="1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C8CB2DD-4BA1-4760-95D9-CD3A648CFF4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85160" y="3710680"/>
                <a:ext cx="153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92100D2-C294-4873-BA79-FE8D2C9208C1}"/>
                  </a:ext>
                </a:extLst>
              </p14:cNvPr>
              <p14:cNvContentPartPr/>
              <p14:nvPr/>
            </p14:nvContentPartPr>
            <p14:xfrm>
              <a:off x="5424960" y="3636880"/>
              <a:ext cx="172800" cy="208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92100D2-C294-4873-BA79-FE8D2C9208C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07320" y="3619240"/>
                <a:ext cx="2084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AA71ED9-F57F-45DE-A192-5A7CDE9F9DAB}"/>
                  </a:ext>
                </a:extLst>
              </p14:cNvPr>
              <p14:cNvContentPartPr/>
              <p14:nvPr/>
            </p14:nvContentPartPr>
            <p14:xfrm>
              <a:off x="5783880" y="3616720"/>
              <a:ext cx="48600" cy="318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AA71ED9-F57F-45DE-A192-5A7CDE9F9DA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65880" y="3598720"/>
                <a:ext cx="8424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1B2EA3F-E994-4AFF-8AB4-4174372C1E71}"/>
                  </a:ext>
                </a:extLst>
              </p14:cNvPr>
              <p14:cNvContentPartPr/>
              <p14:nvPr/>
            </p14:nvContentPartPr>
            <p14:xfrm>
              <a:off x="5770560" y="3596200"/>
              <a:ext cx="225000" cy="1530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1B2EA3F-E994-4AFF-8AB4-4174372C1E7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752920" y="3578560"/>
                <a:ext cx="2606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A921F97-52AF-4A56-B0EC-B6E5070786B5}"/>
                  </a:ext>
                </a:extLst>
              </p14:cNvPr>
              <p14:cNvContentPartPr/>
              <p14:nvPr/>
            </p14:nvContentPartPr>
            <p14:xfrm>
              <a:off x="6126240" y="3646600"/>
              <a:ext cx="952920" cy="243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A921F97-52AF-4A56-B0EC-B6E5070786B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108240" y="3628934"/>
                <a:ext cx="988560" cy="278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7A767D7-F7C5-4F9D-8DFF-86E070EAC340}"/>
                  </a:ext>
                </a:extLst>
              </p14:cNvPr>
              <p14:cNvContentPartPr/>
              <p14:nvPr/>
            </p14:nvContentPartPr>
            <p14:xfrm>
              <a:off x="7487400" y="3636880"/>
              <a:ext cx="574200" cy="262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7A767D7-F7C5-4F9D-8DFF-86E070EAC34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469760" y="3619240"/>
                <a:ext cx="6098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80F1F09-7786-4BEA-A4C1-B19E5BE64A9D}"/>
                  </a:ext>
                </a:extLst>
              </p14:cNvPr>
              <p14:cNvContentPartPr/>
              <p14:nvPr/>
            </p14:nvContentPartPr>
            <p14:xfrm>
              <a:off x="1950240" y="4327360"/>
              <a:ext cx="192960" cy="1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80F1F09-7786-4BEA-A4C1-B19E5BE64A9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932240" y="4309720"/>
                <a:ext cx="228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25349B8-E4D2-48EC-9DF7-B1DBB03D7059}"/>
                  </a:ext>
                </a:extLst>
              </p14:cNvPr>
              <p14:cNvContentPartPr/>
              <p14:nvPr/>
            </p14:nvContentPartPr>
            <p14:xfrm>
              <a:off x="1990920" y="4439680"/>
              <a:ext cx="13140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25349B8-E4D2-48EC-9DF7-B1DBB03D705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72920" y="4421680"/>
                <a:ext cx="167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E73EDB8-4FB3-4E33-B0E3-A784AA25D27D}"/>
                  </a:ext>
                </a:extLst>
              </p14:cNvPr>
              <p14:cNvContentPartPr/>
              <p14:nvPr/>
            </p14:nvContentPartPr>
            <p14:xfrm>
              <a:off x="2305920" y="4191640"/>
              <a:ext cx="317520" cy="350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E73EDB8-4FB3-4E33-B0E3-A784AA25D27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287920" y="4174000"/>
                <a:ext cx="3531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9EAC67E-E01F-430B-B98F-37402AF7E191}"/>
                  </a:ext>
                </a:extLst>
              </p14:cNvPr>
              <p14:cNvContentPartPr/>
              <p14:nvPr/>
            </p14:nvContentPartPr>
            <p14:xfrm>
              <a:off x="1433640" y="4174000"/>
              <a:ext cx="271440" cy="360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9EAC67E-E01F-430B-B98F-37402AF7E19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416000" y="4156000"/>
                <a:ext cx="30708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307A04-E02F-4D76-9980-0D72BC450492}"/>
                  </a:ext>
                </a:extLst>
              </p14:cNvPr>
              <p14:cNvContentPartPr/>
              <p14:nvPr/>
            </p14:nvContentPartPr>
            <p14:xfrm>
              <a:off x="3179640" y="4340320"/>
              <a:ext cx="294120" cy="8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307A04-E02F-4D76-9980-0D72BC45049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162000" y="4322320"/>
                <a:ext cx="3297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EF2CE0-BBA0-4BA6-943D-7CA51AE56E1D}"/>
                  </a:ext>
                </a:extLst>
              </p14:cNvPr>
              <p14:cNvContentPartPr/>
              <p14:nvPr/>
            </p14:nvContentPartPr>
            <p14:xfrm>
              <a:off x="3210240" y="4397920"/>
              <a:ext cx="347760" cy="41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EF2CE0-BBA0-4BA6-943D-7CA51AE56E1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192240" y="4380280"/>
                <a:ext cx="3834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77ED7EE-F5AE-4338-960F-3F8C2156F5E2}"/>
                  </a:ext>
                </a:extLst>
              </p14:cNvPr>
              <p14:cNvContentPartPr/>
              <p14:nvPr/>
            </p14:nvContentPartPr>
            <p14:xfrm>
              <a:off x="3396360" y="4266160"/>
              <a:ext cx="248040" cy="278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77ED7EE-F5AE-4338-960F-3F8C2156F5E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378360" y="4248520"/>
                <a:ext cx="28368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3E4A0C3-26D9-4F4C-928E-78996433D55E}"/>
                  </a:ext>
                </a:extLst>
              </p14:cNvPr>
              <p14:cNvContentPartPr/>
              <p14:nvPr/>
            </p14:nvContentPartPr>
            <p14:xfrm>
              <a:off x="4532160" y="4296040"/>
              <a:ext cx="267120" cy="406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3E4A0C3-26D9-4F4C-928E-78996433D55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14160" y="4278400"/>
                <a:ext cx="30276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6DB5D47-BD41-4BE7-882A-B3EE4E20E99F}"/>
                  </a:ext>
                </a:extLst>
              </p14:cNvPr>
              <p14:cNvContentPartPr/>
              <p14:nvPr/>
            </p14:nvContentPartPr>
            <p14:xfrm>
              <a:off x="5018880" y="4406920"/>
              <a:ext cx="174240" cy="237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6DB5D47-BD41-4BE7-882A-B3EE4E20E99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000880" y="4388920"/>
                <a:ext cx="2098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B13F73D-0AE9-4BF3-AA1C-4F3DDA63D936}"/>
                  </a:ext>
                </a:extLst>
              </p14:cNvPr>
              <p14:cNvContentPartPr/>
              <p14:nvPr/>
            </p14:nvContentPartPr>
            <p14:xfrm>
              <a:off x="5059560" y="4481080"/>
              <a:ext cx="151560" cy="29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B13F73D-0AE9-4BF3-AA1C-4F3DDA63D93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041560" y="4463080"/>
                <a:ext cx="1872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00673DE-2C70-4BEA-9803-BFF13B64BC92}"/>
                  </a:ext>
                </a:extLst>
              </p14:cNvPr>
              <p14:cNvContentPartPr/>
              <p14:nvPr/>
            </p14:nvContentPartPr>
            <p14:xfrm>
              <a:off x="6134880" y="4311880"/>
              <a:ext cx="358560" cy="259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00673DE-2C70-4BEA-9803-BFF13B64BC9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116880" y="4294240"/>
                <a:ext cx="3942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706AF19-B39A-4A4C-B4FB-1F3F7C7DE627}"/>
                  </a:ext>
                </a:extLst>
              </p14:cNvPr>
              <p14:cNvContentPartPr/>
              <p14:nvPr/>
            </p14:nvContentPartPr>
            <p14:xfrm>
              <a:off x="5413440" y="4318360"/>
              <a:ext cx="579600" cy="304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706AF19-B39A-4A4C-B4FB-1F3F7C7DE62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395440" y="4300381"/>
                <a:ext cx="615240" cy="339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CF0ACF3-14C7-45B5-960A-382C41FECEAE}"/>
                  </a:ext>
                </a:extLst>
              </p14:cNvPr>
              <p14:cNvContentPartPr/>
              <p14:nvPr/>
            </p14:nvContentPartPr>
            <p14:xfrm>
              <a:off x="6719160" y="4327720"/>
              <a:ext cx="169200" cy="236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CF0ACF3-14C7-45B5-960A-382C41FECEA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701520" y="4310080"/>
                <a:ext cx="2048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D3E3EAC-4507-4F0C-82CE-0EEE8B60EA4D}"/>
                  </a:ext>
                </a:extLst>
              </p14:cNvPr>
              <p14:cNvContentPartPr/>
              <p14:nvPr/>
            </p14:nvContentPartPr>
            <p14:xfrm>
              <a:off x="7359600" y="4348240"/>
              <a:ext cx="287640" cy="298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D3E3EAC-4507-4F0C-82CE-0EEE8B60EA4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341622" y="4330240"/>
                <a:ext cx="323235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D02BF34-2623-42E0-BA6F-09D984B80CC6}"/>
                  </a:ext>
                </a:extLst>
              </p14:cNvPr>
              <p14:cNvContentPartPr/>
              <p14:nvPr/>
            </p14:nvContentPartPr>
            <p14:xfrm>
              <a:off x="7058280" y="4291000"/>
              <a:ext cx="230760" cy="312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D02BF34-2623-42E0-BA6F-09D984B80CC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040612" y="4273360"/>
                <a:ext cx="266456" cy="34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86733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14:cNvPr>
              <p14:cNvContentPartPr/>
              <p14:nvPr/>
            </p14:nvContentPartPr>
            <p14:xfrm>
              <a:off x="4052640" y="1866760"/>
              <a:ext cx="2064240" cy="132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4640" y="1849120"/>
                <a:ext cx="2099880" cy="13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14:cNvPr>
              <p14:cNvContentPartPr/>
              <p14:nvPr/>
            </p14:nvContentPartPr>
            <p14:xfrm>
              <a:off x="3545400" y="2470120"/>
              <a:ext cx="190440" cy="40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7400" y="2452120"/>
                <a:ext cx="2260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14:cNvPr>
              <p14:cNvContentPartPr/>
              <p14:nvPr/>
            </p14:nvContentPartPr>
            <p14:xfrm>
              <a:off x="3687960" y="2746240"/>
              <a:ext cx="75960" cy="16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69960" y="2728600"/>
                <a:ext cx="11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14:cNvPr>
              <p14:cNvContentPartPr/>
              <p14:nvPr/>
            </p14:nvContentPartPr>
            <p14:xfrm>
              <a:off x="3677520" y="2824000"/>
              <a:ext cx="5904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59520" y="2806360"/>
                <a:ext cx="94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14:cNvPr>
              <p14:cNvContentPartPr/>
              <p14:nvPr/>
            </p14:nvContentPartPr>
            <p14:xfrm>
              <a:off x="7030560" y="1950280"/>
              <a:ext cx="118440" cy="145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12560" y="1932640"/>
                <a:ext cx="154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14:cNvPr>
              <p14:cNvContentPartPr/>
              <p14:nvPr/>
            </p14:nvContentPartPr>
            <p14:xfrm>
              <a:off x="6348360" y="1645360"/>
              <a:ext cx="563400" cy="42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30720" y="1627720"/>
                <a:ext cx="5990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14:cNvPr>
              <p14:cNvContentPartPr/>
              <p14:nvPr/>
            </p14:nvContentPartPr>
            <p14:xfrm>
              <a:off x="6320280" y="2370040"/>
              <a:ext cx="182160" cy="25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02280" y="2352400"/>
                <a:ext cx="2178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14:cNvPr>
              <p14:cNvContentPartPr/>
              <p14:nvPr/>
            </p14:nvContentPartPr>
            <p14:xfrm>
              <a:off x="7030560" y="2427640"/>
              <a:ext cx="1324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12560" y="2410000"/>
                <a:ext cx="16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14:cNvPr>
              <p14:cNvContentPartPr/>
              <p14:nvPr/>
            </p14:nvContentPartPr>
            <p14:xfrm>
              <a:off x="7020120" y="2508640"/>
              <a:ext cx="163440" cy="10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02480" y="2491000"/>
                <a:ext cx="199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14:cNvPr>
              <p14:cNvContentPartPr/>
              <p14:nvPr/>
            </p14:nvContentPartPr>
            <p14:xfrm>
              <a:off x="6629520" y="2367160"/>
              <a:ext cx="239040" cy="376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11880" y="2349160"/>
                <a:ext cx="2746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14:cNvPr>
              <p14:cNvContentPartPr/>
              <p14:nvPr/>
            </p14:nvContentPartPr>
            <p14:xfrm>
              <a:off x="7304520" y="2349520"/>
              <a:ext cx="468360" cy="211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86880" y="2331520"/>
                <a:ext cx="5040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14:cNvPr>
              <p14:cNvContentPartPr/>
              <p14:nvPr/>
            </p14:nvContentPartPr>
            <p14:xfrm>
              <a:off x="6794040" y="2874400"/>
              <a:ext cx="124956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76400" y="2856400"/>
                <a:ext cx="12852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14:cNvPr>
              <p14:cNvContentPartPr/>
              <p14:nvPr/>
            </p14:nvContentPartPr>
            <p14:xfrm>
              <a:off x="6115800" y="2885200"/>
              <a:ext cx="304560" cy="24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98160" y="2867200"/>
                <a:ext cx="340200" cy="284040"/>
              </a:xfrm>
              <a:prstGeom prst="rect">
                <a:avLst/>
              </a:prstGeom>
            </p:spPr>
          </p:pic>
        </mc:Fallback>
      </mc:AlternateContent>
      <p:pic>
        <p:nvPicPr>
          <p:cNvPr id="126" name="Picture 125">
            <a:extLst>
              <a:ext uri="{FF2B5EF4-FFF2-40B4-BE49-F238E27FC236}">
                <a16:creationId xmlns:a16="http://schemas.microsoft.com/office/drawing/2014/main" id="{FCB08C9C-EBE2-4573-A700-48FA6950E6FB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43263" t="27208" r="20670" b="69974"/>
          <a:stretch/>
        </p:blipFill>
        <p:spPr>
          <a:xfrm>
            <a:off x="228600" y="304800"/>
            <a:ext cx="8667750" cy="762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16DB1991-9E6A-4267-88B3-1AAAB5FFF349}"/>
                  </a:ext>
                </a:extLst>
              </p14:cNvPr>
              <p14:cNvContentPartPr/>
              <p14:nvPr/>
            </p14:nvContentPartPr>
            <p14:xfrm>
              <a:off x="1723800" y="3423400"/>
              <a:ext cx="348840" cy="3366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16DB1991-9E6A-4267-88B3-1AAAB5FFF34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05800" y="3405760"/>
                <a:ext cx="38448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534D21B6-8886-462C-803C-5FED504CC9EC}"/>
                  </a:ext>
                </a:extLst>
              </p14:cNvPr>
              <p14:cNvContentPartPr/>
              <p14:nvPr/>
            </p14:nvContentPartPr>
            <p14:xfrm>
              <a:off x="2692200" y="3569920"/>
              <a:ext cx="182520" cy="169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534D21B6-8886-462C-803C-5FED504CC9E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74200" y="3551920"/>
                <a:ext cx="2181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88F6F76-EAE4-442D-9706-25224CD7BA25}"/>
                  </a:ext>
                </a:extLst>
              </p14:cNvPr>
              <p14:cNvContentPartPr/>
              <p14:nvPr/>
            </p14:nvContentPartPr>
            <p14:xfrm>
              <a:off x="2722440" y="3661360"/>
              <a:ext cx="180000" cy="86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88F6F76-EAE4-442D-9706-25224CD7BA2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04440" y="3643360"/>
                <a:ext cx="215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B5D78AE8-66BF-4865-9BA0-45EBF69D45F8}"/>
                  </a:ext>
                </a:extLst>
              </p14:cNvPr>
              <p14:cNvContentPartPr/>
              <p14:nvPr/>
            </p14:nvContentPartPr>
            <p14:xfrm>
              <a:off x="3047520" y="3431320"/>
              <a:ext cx="569880" cy="2995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B5D78AE8-66BF-4865-9BA0-45EBF69D45F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29880" y="3413680"/>
                <a:ext cx="60552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DABDA1A3-72FC-4FBB-A336-1C7AC96B7430}"/>
                  </a:ext>
                </a:extLst>
              </p14:cNvPr>
              <p14:cNvContentPartPr/>
              <p14:nvPr/>
            </p14:nvContentPartPr>
            <p14:xfrm>
              <a:off x="2235720" y="3413680"/>
              <a:ext cx="257400" cy="3920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DABDA1A3-72FC-4FBB-A336-1C7AC96B743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218080" y="3396040"/>
                <a:ext cx="29304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31B1C0-0198-432E-B216-A8B6E188B9F1}"/>
                  </a:ext>
                </a:extLst>
              </p14:cNvPr>
              <p14:cNvContentPartPr/>
              <p14:nvPr/>
            </p14:nvContentPartPr>
            <p14:xfrm>
              <a:off x="4011240" y="3474520"/>
              <a:ext cx="324000" cy="299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31B1C0-0198-432E-B216-A8B6E188B9F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993580" y="3456880"/>
                <a:ext cx="35968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C279AD2-CACE-4E9D-AC8D-79ACF0B2A57C}"/>
                  </a:ext>
                </a:extLst>
              </p14:cNvPr>
              <p14:cNvContentPartPr/>
              <p14:nvPr/>
            </p14:nvContentPartPr>
            <p14:xfrm>
              <a:off x="4980000" y="3579280"/>
              <a:ext cx="236160" cy="347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C279AD2-CACE-4E9D-AC8D-79ACF0B2A57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962000" y="3561640"/>
                <a:ext cx="27180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C8CB2DD-4BA1-4760-95D9-CD3A648CFF4C}"/>
                  </a:ext>
                </a:extLst>
              </p14:cNvPr>
              <p14:cNvContentPartPr/>
              <p14:nvPr/>
            </p14:nvContentPartPr>
            <p14:xfrm>
              <a:off x="4702800" y="3728320"/>
              <a:ext cx="117360" cy="1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C8CB2DD-4BA1-4760-95D9-CD3A648CFF4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85160" y="3710680"/>
                <a:ext cx="153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92100D2-C294-4873-BA79-FE8D2C9208C1}"/>
                  </a:ext>
                </a:extLst>
              </p14:cNvPr>
              <p14:cNvContentPartPr/>
              <p14:nvPr/>
            </p14:nvContentPartPr>
            <p14:xfrm>
              <a:off x="5424960" y="3636880"/>
              <a:ext cx="172800" cy="208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92100D2-C294-4873-BA79-FE8D2C9208C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07320" y="3619240"/>
                <a:ext cx="2084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AA71ED9-F57F-45DE-A192-5A7CDE9F9DAB}"/>
                  </a:ext>
                </a:extLst>
              </p14:cNvPr>
              <p14:cNvContentPartPr/>
              <p14:nvPr/>
            </p14:nvContentPartPr>
            <p14:xfrm>
              <a:off x="5783880" y="3616720"/>
              <a:ext cx="48600" cy="318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AA71ED9-F57F-45DE-A192-5A7CDE9F9DA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65880" y="3598720"/>
                <a:ext cx="8424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1B2EA3F-E994-4AFF-8AB4-4174372C1E71}"/>
                  </a:ext>
                </a:extLst>
              </p14:cNvPr>
              <p14:cNvContentPartPr/>
              <p14:nvPr/>
            </p14:nvContentPartPr>
            <p14:xfrm>
              <a:off x="5770560" y="3596200"/>
              <a:ext cx="225000" cy="1530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1B2EA3F-E994-4AFF-8AB4-4174372C1E7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752920" y="3578560"/>
                <a:ext cx="2606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A921F97-52AF-4A56-B0EC-B6E5070786B5}"/>
                  </a:ext>
                </a:extLst>
              </p14:cNvPr>
              <p14:cNvContentPartPr/>
              <p14:nvPr/>
            </p14:nvContentPartPr>
            <p14:xfrm>
              <a:off x="6126240" y="3646600"/>
              <a:ext cx="952920" cy="243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A921F97-52AF-4A56-B0EC-B6E5070786B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108240" y="3628934"/>
                <a:ext cx="988560" cy="278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7A767D7-F7C5-4F9D-8DFF-86E070EAC340}"/>
                  </a:ext>
                </a:extLst>
              </p14:cNvPr>
              <p14:cNvContentPartPr/>
              <p14:nvPr/>
            </p14:nvContentPartPr>
            <p14:xfrm>
              <a:off x="7487400" y="3636880"/>
              <a:ext cx="574200" cy="262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7A767D7-F7C5-4F9D-8DFF-86E070EAC34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469760" y="3619240"/>
                <a:ext cx="6098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80F1F09-7786-4BEA-A4C1-B19E5BE64A9D}"/>
                  </a:ext>
                </a:extLst>
              </p14:cNvPr>
              <p14:cNvContentPartPr/>
              <p14:nvPr/>
            </p14:nvContentPartPr>
            <p14:xfrm>
              <a:off x="1950240" y="4327360"/>
              <a:ext cx="192960" cy="1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80F1F09-7786-4BEA-A4C1-B19E5BE64A9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932240" y="4309720"/>
                <a:ext cx="228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25349B8-E4D2-48EC-9DF7-B1DBB03D7059}"/>
                  </a:ext>
                </a:extLst>
              </p14:cNvPr>
              <p14:cNvContentPartPr/>
              <p14:nvPr/>
            </p14:nvContentPartPr>
            <p14:xfrm>
              <a:off x="1990920" y="4439680"/>
              <a:ext cx="13140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25349B8-E4D2-48EC-9DF7-B1DBB03D705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72920" y="4421680"/>
                <a:ext cx="167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E73EDB8-4FB3-4E33-B0E3-A784AA25D27D}"/>
                  </a:ext>
                </a:extLst>
              </p14:cNvPr>
              <p14:cNvContentPartPr/>
              <p14:nvPr/>
            </p14:nvContentPartPr>
            <p14:xfrm>
              <a:off x="2305920" y="4191640"/>
              <a:ext cx="317520" cy="350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E73EDB8-4FB3-4E33-B0E3-A784AA25D27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287920" y="4174000"/>
                <a:ext cx="3531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9EAC67E-E01F-430B-B98F-37402AF7E191}"/>
                  </a:ext>
                </a:extLst>
              </p14:cNvPr>
              <p14:cNvContentPartPr/>
              <p14:nvPr/>
            </p14:nvContentPartPr>
            <p14:xfrm>
              <a:off x="1433640" y="4174000"/>
              <a:ext cx="271440" cy="360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9EAC67E-E01F-430B-B98F-37402AF7E19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416000" y="4156000"/>
                <a:ext cx="30708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307A04-E02F-4D76-9980-0D72BC450492}"/>
                  </a:ext>
                </a:extLst>
              </p14:cNvPr>
              <p14:cNvContentPartPr/>
              <p14:nvPr/>
            </p14:nvContentPartPr>
            <p14:xfrm>
              <a:off x="3179640" y="4340320"/>
              <a:ext cx="294120" cy="8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307A04-E02F-4D76-9980-0D72BC45049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162000" y="4322320"/>
                <a:ext cx="3297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EF2CE0-BBA0-4BA6-943D-7CA51AE56E1D}"/>
                  </a:ext>
                </a:extLst>
              </p14:cNvPr>
              <p14:cNvContentPartPr/>
              <p14:nvPr/>
            </p14:nvContentPartPr>
            <p14:xfrm>
              <a:off x="3210240" y="4397920"/>
              <a:ext cx="347760" cy="41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EF2CE0-BBA0-4BA6-943D-7CA51AE56E1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192240" y="4380280"/>
                <a:ext cx="3834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77ED7EE-F5AE-4338-960F-3F8C2156F5E2}"/>
                  </a:ext>
                </a:extLst>
              </p14:cNvPr>
              <p14:cNvContentPartPr/>
              <p14:nvPr/>
            </p14:nvContentPartPr>
            <p14:xfrm>
              <a:off x="3396360" y="4266160"/>
              <a:ext cx="248040" cy="278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77ED7EE-F5AE-4338-960F-3F8C2156F5E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378360" y="4248520"/>
                <a:ext cx="28368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3E4A0C3-26D9-4F4C-928E-78996433D55E}"/>
                  </a:ext>
                </a:extLst>
              </p14:cNvPr>
              <p14:cNvContentPartPr/>
              <p14:nvPr/>
            </p14:nvContentPartPr>
            <p14:xfrm>
              <a:off x="4532160" y="4296040"/>
              <a:ext cx="267120" cy="406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3E4A0C3-26D9-4F4C-928E-78996433D55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14160" y="4278400"/>
                <a:ext cx="30276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6DB5D47-BD41-4BE7-882A-B3EE4E20E99F}"/>
                  </a:ext>
                </a:extLst>
              </p14:cNvPr>
              <p14:cNvContentPartPr/>
              <p14:nvPr/>
            </p14:nvContentPartPr>
            <p14:xfrm>
              <a:off x="5018880" y="4406920"/>
              <a:ext cx="174240" cy="237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6DB5D47-BD41-4BE7-882A-B3EE4E20E99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000880" y="4388920"/>
                <a:ext cx="2098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B13F73D-0AE9-4BF3-AA1C-4F3DDA63D936}"/>
                  </a:ext>
                </a:extLst>
              </p14:cNvPr>
              <p14:cNvContentPartPr/>
              <p14:nvPr/>
            </p14:nvContentPartPr>
            <p14:xfrm>
              <a:off x="5059560" y="4481080"/>
              <a:ext cx="151560" cy="29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B13F73D-0AE9-4BF3-AA1C-4F3DDA63D93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041560" y="4463080"/>
                <a:ext cx="1872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00673DE-2C70-4BEA-9803-BFF13B64BC92}"/>
                  </a:ext>
                </a:extLst>
              </p14:cNvPr>
              <p14:cNvContentPartPr/>
              <p14:nvPr/>
            </p14:nvContentPartPr>
            <p14:xfrm>
              <a:off x="6134880" y="4311880"/>
              <a:ext cx="358560" cy="259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00673DE-2C70-4BEA-9803-BFF13B64BC9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116880" y="4294240"/>
                <a:ext cx="3942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706AF19-B39A-4A4C-B4FB-1F3F7C7DE627}"/>
                  </a:ext>
                </a:extLst>
              </p14:cNvPr>
              <p14:cNvContentPartPr/>
              <p14:nvPr/>
            </p14:nvContentPartPr>
            <p14:xfrm>
              <a:off x="5413440" y="4318360"/>
              <a:ext cx="579600" cy="304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706AF19-B39A-4A4C-B4FB-1F3F7C7DE62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395440" y="4300381"/>
                <a:ext cx="615240" cy="339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CF0ACF3-14C7-45B5-960A-382C41FECEAE}"/>
                  </a:ext>
                </a:extLst>
              </p14:cNvPr>
              <p14:cNvContentPartPr/>
              <p14:nvPr/>
            </p14:nvContentPartPr>
            <p14:xfrm>
              <a:off x="6719160" y="4327720"/>
              <a:ext cx="169200" cy="236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CF0ACF3-14C7-45B5-960A-382C41FECEA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701520" y="4310080"/>
                <a:ext cx="2048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D3E3EAC-4507-4F0C-82CE-0EEE8B60EA4D}"/>
                  </a:ext>
                </a:extLst>
              </p14:cNvPr>
              <p14:cNvContentPartPr/>
              <p14:nvPr/>
            </p14:nvContentPartPr>
            <p14:xfrm>
              <a:off x="7359600" y="4348240"/>
              <a:ext cx="287640" cy="298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D3E3EAC-4507-4F0C-82CE-0EEE8B60EA4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341622" y="4330240"/>
                <a:ext cx="323235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D02BF34-2623-42E0-BA6F-09D984B80CC6}"/>
                  </a:ext>
                </a:extLst>
              </p14:cNvPr>
              <p14:cNvContentPartPr/>
              <p14:nvPr/>
            </p14:nvContentPartPr>
            <p14:xfrm>
              <a:off x="7058280" y="4291000"/>
              <a:ext cx="230760" cy="312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D02BF34-2623-42E0-BA6F-09D984B80CC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040612" y="4273360"/>
                <a:ext cx="266456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92A7DF2-D503-48B3-AA8F-10D85B34EE50}"/>
                  </a:ext>
                </a:extLst>
              </p14:cNvPr>
              <p14:cNvContentPartPr/>
              <p14:nvPr/>
            </p14:nvContentPartPr>
            <p14:xfrm>
              <a:off x="1043040" y="4653160"/>
              <a:ext cx="1432800" cy="499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92A7DF2-D503-48B3-AA8F-10D85B34EE5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25396" y="4635173"/>
                <a:ext cx="1468449" cy="535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1904164-0B8B-4B15-B93C-A2914683464D}"/>
                  </a:ext>
                </a:extLst>
              </p14:cNvPr>
              <p14:cNvContentPartPr/>
              <p14:nvPr/>
            </p14:nvContentPartPr>
            <p14:xfrm>
              <a:off x="3173160" y="4886080"/>
              <a:ext cx="1066320" cy="430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1904164-0B8B-4B15-B93C-A2914683464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155160" y="4868440"/>
                <a:ext cx="110196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3864018-265E-49BF-824E-17A6CCCA5A43}"/>
                  </a:ext>
                </a:extLst>
              </p14:cNvPr>
              <p14:cNvContentPartPr/>
              <p14:nvPr/>
            </p14:nvContentPartPr>
            <p14:xfrm>
              <a:off x="5862720" y="4785280"/>
              <a:ext cx="548640" cy="561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3864018-265E-49BF-824E-17A6CCCA5A4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44720" y="4767280"/>
                <a:ext cx="58428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35DF5F3-63F2-4D61-AF64-3D20CED8D5C7}"/>
                  </a:ext>
                </a:extLst>
              </p14:cNvPr>
              <p14:cNvContentPartPr/>
              <p14:nvPr/>
            </p14:nvContentPartPr>
            <p14:xfrm>
              <a:off x="6537360" y="4845760"/>
              <a:ext cx="487080" cy="3866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35DF5F3-63F2-4D61-AF64-3D20CED8D5C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19720" y="4828120"/>
                <a:ext cx="52272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9107026-4352-40D2-868F-B6F2157F6103}"/>
                  </a:ext>
                </a:extLst>
              </p14:cNvPr>
              <p14:cNvContentPartPr/>
              <p14:nvPr/>
            </p14:nvContentPartPr>
            <p14:xfrm>
              <a:off x="4499400" y="4785280"/>
              <a:ext cx="1197720" cy="588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9107026-4352-40D2-868F-B6F2157F610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481400" y="4767280"/>
                <a:ext cx="1233360" cy="62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89665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14:cNvPr>
              <p14:cNvContentPartPr/>
              <p14:nvPr/>
            </p14:nvContentPartPr>
            <p14:xfrm>
              <a:off x="4052640" y="1866760"/>
              <a:ext cx="2064240" cy="1320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ECABC6-EDA6-4BA3-85E4-7776568A3F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4640" y="1849120"/>
                <a:ext cx="2099880" cy="13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14:cNvPr>
              <p14:cNvContentPartPr/>
              <p14:nvPr/>
            </p14:nvContentPartPr>
            <p14:xfrm>
              <a:off x="3545400" y="2470120"/>
              <a:ext cx="190440" cy="40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BC8581B-9DF2-45DF-95F4-62CECCC4E5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7400" y="2452120"/>
                <a:ext cx="2260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14:cNvPr>
              <p14:cNvContentPartPr/>
              <p14:nvPr/>
            </p14:nvContentPartPr>
            <p14:xfrm>
              <a:off x="3687960" y="2746240"/>
              <a:ext cx="75960" cy="16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3D74920-BB95-4465-8B7B-DBB8BA4C4A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69960" y="2728600"/>
                <a:ext cx="111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14:cNvPr>
              <p14:cNvContentPartPr/>
              <p14:nvPr/>
            </p14:nvContentPartPr>
            <p14:xfrm>
              <a:off x="3677520" y="2824000"/>
              <a:ext cx="5904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B272352-EA85-44C2-B5A2-0EE9155E383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59520" y="2806360"/>
                <a:ext cx="94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14:cNvPr>
              <p14:cNvContentPartPr/>
              <p14:nvPr/>
            </p14:nvContentPartPr>
            <p14:xfrm>
              <a:off x="7030560" y="1950280"/>
              <a:ext cx="118440" cy="145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A52AD4-D8BD-463D-9E7E-B44DBADC26C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12560" y="1932640"/>
                <a:ext cx="154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14:cNvPr>
              <p14:cNvContentPartPr/>
              <p14:nvPr/>
            </p14:nvContentPartPr>
            <p14:xfrm>
              <a:off x="6348360" y="1645360"/>
              <a:ext cx="563400" cy="42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CB4A456-EC92-47CC-94F0-EC9D0BD8BD4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30720" y="1627720"/>
                <a:ext cx="59904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14:cNvPr>
              <p14:cNvContentPartPr/>
              <p14:nvPr/>
            </p14:nvContentPartPr>
            <p14:xfrm>
              <a:off x="6320280" y="2370040"/>
              <a:ext cx="182160" cy="25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31BF70-A88D-4967-AA91-A50445D191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02280" y="2352400"/>
                <a:ext cx="2178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14:cNvPr>
              <p14:cNvContentPartPr/>
              <p14:nvPr/>
            </p14:nvContentPartPr>
            <p14:xfrm>
              <a:off x="7030560" y="2427640"/>
              <a:ext cx="1324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3A5808-18B9-4325-AF31-C20F7419605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12560" y="2410000"/>
                <a:ext cx="168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14:cNvPr>
              <p14:cNvContentPartPr/>
              <p14:nvPr/>
            </p14:nvContentPartPr>
            <p14:xfrm>
              <a:off x="7020120" y="2508640"/>
              <a:ext cx="163440" cy="10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66E2BC2-EB61-4F89-88CE-16457F0C1A8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02480" y="2491000"/>
                <a:ext cx="1990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14:cNvPr>
              <p14:cNvContentPartPr/>
              <p14:nvPr/>
            </p14:nvContentPartPr>
            <p14:xfrm>
              <a:off x="6629520" y="2367160"/>
              <a:ext cx="239040" cy="376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E4783DA-C450-4D84-814B-CB4F5F77385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11880" y="2349160"/>
                <a:ext cx="2746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14:cNvPr>
              <p14:cNvContentPartPr/>
              <p14:nvPr/>
            </p14:nvContentPartPr>
            <p14:xfrm>
              <a:off x="7304520" y="2349520"/>
              <a:ext cx="468360" cy="211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2A40D44-918D-4DCC-8CA7-6D485C700ED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86880" y="2331520"/>
                <a:ext cx="5040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14:cNvPr>
              <p14:cNvContentPartPr/>
              <p14:nvPr/>
            </p14:nvContentPartPr>
            <p14:xfrm>
              <a:off x="6794040" y="2874400"/>
              <a:ext cx="1249560" cy="37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A95DB2D-19D4-42F3-B302-096492A23DF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76400" y="2856400"/>
                <a:ext cx="12852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14:cNvPr>
              <p14:cNvContentPartPr/>
              <p14:nvPr/>
            </p14:nvContentPartPr>
            <p14:xfrm>
              <a:off x="6115800" y="2885200"/>
              <a:ext cx="304560" cy="24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2D3C719-A1DB-4FA4-9EF4-15D73A5475F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98160" y="2867200"/>
                <a:ext cx="340200" cy="284040"/>
              </a:xfrm>
              <a:prstGeom prst="rect">
                <a:avLst/>
              </a:prstGeom>
            </p:spPr>
          </p:pic>
        </mc:Fallback>
      </mc:AlternateContent>
      <p:pic>
        <p:nvPicPr>
          <p:cNvPr id="126" name="Picture 125">
            <a:extLst>
              <a:ext uri="{FF2B5EF4-FFF2-40B4-BE49-F238E27FC236}">
                <a16:creationId xmlns:a16="http://schemas.microsoft.com/office/drawing/2014/main" id="{FCB08C9C-EBE2-4573-A700-48FA6950E6FB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43263" t="27208" r="20670" b="69974"/>
          <a:stretch/>
        </p:blipFill>
        <p:spPr>
          <a:xfrm>
            <a:off x="228600" y="304800"/>
            <a:ext cx="8667750" cy="762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16DB1991-9E6A-4267-88B3-1AAAB5FFF349}"/>
                  </a:ext>
                </a:extLst>
              </p14:cNvPr>
              <p14:cNvContentPartPr/>
              <p14:nvPr/>
            </p14:nvContentPartPr>
            <p14:xfrm>
              <a:off x="1723800" y="3423400"/>
              <a:ext cx="348840" cy="3366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16DB1991-9E6A-4267-88B3-1AAAB5FFF34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05800" y="3405760"/>
                <a:ext cx="38448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534D21B6-8886-462C-803C-5FED504CC9EC}"/>
                  </a:ext>
                </a:extLst>
              </p14:cNvPr>
              <p14:cNvContentPartPr/>
              <p14:nvPr/>
            </p14:nvContentPartPr>
            <p14:xfrm>
              <a:off x="2692200" y="3569920"/>
              <a:ext cx="182520" cy="169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534D21B6-8886-462C-803C-5FED504CC9E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74200" y="3551920"/>
                <a:ext cx="2181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88F6F76-EAE4-442D-9706-25224CD7BA25}"/>
                  </a:ext>
                </a:extLst>
              </p14:cNvPr>
              <p14:cNvContentPartPr/>
              <p14:nvPr/>
            </p14:nvContentPartPr>
            <p14:xfrm>
              <a:off x="2722440" y="3661360"/>
              <a:ext cx="180000" cy="86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88F6F76-EAE4-442D-9706-25224CD7BA2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04440" y="3643360"/>
                <a:ext cx="215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B5D78AE8-66BF-4865-9BA0-45EBF69D45F8}"/>
                  </a:ext>
                </a:extLst>
              </p14:cNvPr>
              <p14:cNvContentPartPr/>
              <p14:nvPr/>
            </p14:nvContentPartPr>
            <p14:xfrm>
              <a:off x="3047520" y="3431320"/>
              <a:ext cx="569880" cy="2995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B5D78AE8-66BF-4865-9BA0-45EBF69D45F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29880" y="3413680"/>
                <a:ext cx="60552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DABDA1A3-72FC-4FBB-A336-1C7AC96B7430}"/>
                  </a:ext>
                </a:extLst>
              </p14:cNvPr>
              <p14:cNvContentPartPr/>
              <p14:nvPr/>
            </p14:nvContentPartPr>
            <p14:xfrm>
              <a:off x="2235720" y="3413680"/>
              <a:ext cx="257400" cy="3920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DABDA1A3-72FC-4FBB-A336-1C7AC96B743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218080" y="3396040"/>
                <a:ext cx="29304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31B1C0-0198-432E-B216-A8B6E188B9F1}"/>
                  </a:ext>
                </a:extLst>
              </p14:cNvPr>
              <p14:cNvContentPartPr/>
              <p14:nvPr/>
            </p14:nvContentPartPr>
            <p14:xfrm>
              <a:off x="4011240" y="3474520"/>
              <a:ext cx="324000" cy="299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31B1C0-0198-432E-B216-A8B6E188B9F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993580" y="3456880"/>
                <a:ext cx="35968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C279AD2-CACE-4E9D-AC8D-79ACF0B2A57C}"/>
                  </a:ext>
                </a:extLst>
              </p14:cNvPr>
              <p14:cNvContentPartPr/>
              <p14:nvPr/>
            </p14:nvContentPartPr>
            <p14:xfrm>
              <a:off x="4980000" y="3579280"/>
              <a:ext cx="236160" cy="347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C279AD2-CACE-4E9D-AC8D-79ACF0B2A57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962000" y="3561640"/>
                <a:ext cx="27180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C8CB2DD-4BA1-4760-95D9-CD3A648CFF4C}"/>
                  </a:ext>
                </a:extLst>
              </p14:cNvPr>
              <p14:cNvContentPartPr/>
              <p14:nvPr/>
            </p14:nvContentPartPr>
            <p14:xfrm>
              <a:off x="4702800" y="3728320"/>
              <a:ext cx="117360" cy="1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C8CB2DD-4BA1-4760-95D9-CD3A648CFF4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85160" y="3710680"/>
                <a:ext cx="153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92100D2-C294-4873-BA79-FE8D2C9208C1}"/>
                  </a:ext>
                </a:extLst>
              </p14:cNvPr>
              <p14:cNvContentPartPr/>
              <p14:nvPr/>
            </p14:nvContentPartPr>
            <p14:xfrm>
              <a:off x="5424960" y="3636880"/>
              <a:ext cx="172800" cy="208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92100D2-C294-4873-BA79-FE8D2C9208C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07320" y="3619240"/>
                <a:ext cx="2084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AA71ED9-F57F-45DE-A192-5A7CDE9F9DAB}"/>
                  </a:ext>
                </a:extLst>
              </p14:cNvPr>
              <p14:cNvContentPartPr/>
              <p14:nvPr/>
            </p14:nvContentPartPr>
            <p14:xfrm>
              <a:off x="5783880" y="3616720"/>
              <a:ext cx="48600" cy="318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AA71ED9-F57F-45DE-A192-5A7CDE9F9DA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65880" y="3598720"/>
                <a:ext cx="8424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1B2EA3F-E994-4AFF-8AB4-4174372C1E71}"/>
                  </a:ext>
                </a:extLst>
              </p14:cNvPr>
              <p14:cNvContentPartPr/>
              <p14:nvPr/>
            </p14:nvContentPartPr>
            <p14:xfrm>
              <a:off x="5770560" y="3596200"/>
              <a:ext cx="225000" cy="1530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1B2EA3F-E994-4AFF-8AB4-4174372C1E7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752920" y="3578560"/>
                <a:ext cx="2606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A921F97-52AF-4A56-B0EC-B6E5070786B5}"/>
                  </a:ext>
                </a:extLst>
              </p14:cNvPr>
              <p14:cNvContentPartPr/>
              <p14:nvPr/>
            </p14:nvContentPartPr>
            <p14:xfrm>
              <a:off x="6126240" y="3646600"/>
              <a:ext cx="952920" cy="243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A921F97-52AF-4A56-B0EC-B6E5070786B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108240" y="3628934"/>
                <a:ext cx="988560" cy="278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7A767D7-F7C5-4F9D-8DFF-86E070EAC340}"/>
                  </a:ext>
                </a:extLst>
              </p14:cNvPr>
              <p14:cNvContentPartPr/>
              <p14:nvPr/>
            </p14:nvContentPartPr>
            <p14:xfrm>
              <a:off x="7487400" y="3636880"/>
              <a:ext cx="574200" cy="262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7A767D7-F7C5-4F9D-8DFF-86E070EAC34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469760" y="3619240"/>
                <a:ext cx="6098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80F1F09-7786-4BEA-A4C1-B19E5BE64A9D}"/>
                  </a:ext>
                </a:extLst>
              </p14:cNvPr>
              <p14:cNvContentPartPr/>
              <p14:nvPr/>
            </p14:nvContentPartPr>
            <p14:xfrm>
              <a:off x="1950240" y="4327360"/>
              <a:ext cx="192960" cy="1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80F1F09-7786-4BEA-A4C1-B19E5BE64A9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932240" y="4309720"/>
                <a:ext cx="228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25349B8-E4D2-48EC-9DF7-B1DBB03D7059}"/>
                  </a:ext>
                </a:extLst>
              </p14:cNvPr>
              <p14:cNvContentPartPr/>
              <p14:nvPr/>
            </p14:nvContentPartPr>
            <p14:xfrm>
              <a:off x="1990920" y="4439680"/>
              <a:ext cx="13140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25349B8-E4D2-48EC-9DF7-B1DBB03D705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72920" y="4421680"/>
                <a:ext cx="167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E73EDB8-4FB3-4E33-B0E3-A784AA25D27D}"/>
                  </a:ext>
                </a:extLst>
              </p14:cNvPr>
              <p14:cNvContentPartPr/>
              <p14:nvPr/>
            </p14:nvContentPartPr>
            <p14:xfrm>
              <a:off x="2305920" y="4191640"/>
              <a:ext cx="317520" cy="350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E73EDB8-4FB3-4E33-B0E3-A784AA25D27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287920" y="4174000"/>
                <a:ext cx="3531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9EAC67E-E01F-430B-B98F-37402AF7E191}"/>
                  </a:ext>
                </a:extLst>
              </p14:cNvPr>
              <p14:cNvContentPartPr/>
              <p14:nvPr/>
            </p14:nvContentPartPr>
            <p14:xfrm>
              <a:off x="1433640" y="4174000"/>
              <a:ext cx="271440" cy="360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9EAC67E-E01F-430B-B98F-37402AF7E19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416000" y="4156000"/>
                <a:ext cx="30708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307A04-E02F-4D76-9980-0D72BC450492}"/>
                  </a:ext>
                </a:extLst>
              </p14:cNvPr>
              <p14:cNvContentPartPr/>
              <p14:nvPr/>
            </p14:nvContentPartPr>
            <p14:xfrm>
              <a:off x="3179640" y="4340320"/>
              <a:ext cx="294120" cy="8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307A04-E02F-4D76-9980-0D72BC45049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162000" y="4322320"/>
                <a:ext cx="3297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EF2CE0-BBA0-4BA6-943D-7CA51AE56E1D}"/>
                  </a:ext>
                </a:extLst>
              </p14:cNvPr>
              <p14:cNvContentPartPr/>
              <p14:nvPr/>
            </p14:nvContentPartPr>
            <p14:xfrm>
              <a:off x="3210240" y="4397920"/>
              <a:ext cx="347760" cy="41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EF2CE0-BBA0-4BA6-943D-7CA51AE56E1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192240" y="4380280"/>
                <a:ext cx="3834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77ED7EE-F5AE-4338-960F-3F8C2156F5E2}"/>
                  </a:ext>
                </a:extLst>
              </p14:cNvPr>
              <p14:cNvContentPartPr/>
              <p14:nvPr/>
            </p14:nvContentPartPr>
            <p14:xfrm>
              <a:off x="3396360" y="4266160"/>
              <a:ext cx="248040" cy="278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77ED7EE-F5AE-4338-960F-3F8C2156F5E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378360" y="4248520"/>
                <a:ext cx="28368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3E4A0C3-26D9-4F4C-928E-78996433D55E}"/>
                  </a:ext>
                </a:extLst>
              </p14:cNvPr>
              <p14:cNvContentPartPr/>
              <p14:nvPr/>
            </p14:nvContentPartPr>
            <p14:xfrm>
              <a:off x="4532160" y="4296040"/>
              <a:ext cx="267120" cy="406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3E4A0C3-26D9-4F4C-928E-78996433D55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14160" y="4278400"/>
                <a:ext cx="30276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6DB5D47-BD41-4BE7-882A-B3EE4E20E99F}"/>
                  </a:ext>
                </a:extLst>
              </p14:cNvPr>
              <p14:cNvContentPartPr/>
              <p14:nvPr/>
            </p14:nvContentPartPr>
            <p14:xfrm>
              <a:off x="5018880" y="4406920"/>
              <a:ext cx="174240" cy="237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6DB5D47-BD41-4BE7-882A-B3EE4E20E99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000880" y="4388920"/>
                <a:ext cx="2098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B13F73D-0AE9-4BF3-AA1C-4F3DDA63D936}"/>
                  </a:ext>
                </a:extLst>
              </p14:cNvPr>
              <p14:cNvContentPartPr/>
              <p14:nvPr/>
            </p14:nvContentPartPr>
            <p14:xfrm>
              <a:off x="5059560" y="4481080"/>
              <a:ext cx="151560" cy="29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B13F73D-0AE9-4BF3-AA1C-4F3DDA63D93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041560" y="4463080"/>
                <a:ext cx="1872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00673DE-2C70-4BEA-9803-BFF13B64BC92}"/>
                  </a:ext>
                </a:extLst>
              </p14:cNvPr>
              <p14:cNvContentPartPr/>
              <p14:nvPr/>
            </p14:nvContentPartPr>
            <p14:xfrm>
              <a:off x="6134880" y="4311880"/>
              <a:ext cx="358560" cy="259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00673DE-2C70-4BEA-9803-BFF13B64BC9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116880" y="4294240"/>
                <a:ext cx="3942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706AF19-B39A-4A4C-B4FB-1F3F7C7DE627}"/>
                  </a:ext>
                </a:extLst>
              </p14:cNvPr>
              <p14:cNvContentPartPr/>
              <p14:nvPr/>
            </p14:nvContentPartPr>
            <p14:xfrm>
              <a:off x="5413440" y="4318360"/>
              <a:ext cx="579600" cy="304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706AF19-B39A-4A4C-B4FB-1F3F7C7DE62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395440" y="4300381"/>
                <a:ext cx="615240" cy="339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CF0ACF3-14C7-45B5-960A-382C41FECEAE}"/>
                  </a:ext>
                </a:extLst>
              </p14:cNvPr>
              <p14:cNvContentPartPr/>
              <p14:nvPr/>
            </p14:nvContentPartPr>
            <p14:xfrm>
              <a:off x="6719160" y="4327720"/>
              <a:ext cx="169200" cy="236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CF0ACF3-14C7-45B5-960A-382C41FECEA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701520" y="4310080"/>
                <a:ext cx="2048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D3E3EAC-4507-4F0C-82CE-0EEE8B60EA4D}"/>
                  </a:ext>
                </a:extLst>
              </p14:cNvPr>
              <p14:cNvContentPartPr/>
              <p14:nvPr/>
            </p14:nvContentPartPr>
            <p14:xfrm>
              <a:off x="7359600" y="4348240"/>
              <a:ext cx="287640" cy="298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D3E3EAC-4507-4F0C-82CE-0EEE8B60EA4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341622" y="4330240"/>
                <a:ext cx="323235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D02BF34-2623-42E0-BA6F-09D984B80CC6}"/>
                  </a:ext>
                </a:extLst>
              </p14:cNvPr>
              <p14:cNvContentPartPr/>
              <p14:nvPr/>
            </p14:nvContentPartPr>
            <p14:xfrm>
              <a:off x="7058280" y="4291000"/>
              <a:ext cx="230760" cy="312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D02BF34-2623-42E0-BA6F-09D984B80CC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040612" y="4273360"/>
                <a:ext cx="266456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92A7DF2-D503-48B3-AA8F-10D85B34EE50}"/>
                  </a:ext>
                </a:extLst>
              </p14:cNvPr>
              <p14:cNvContentPartPr/>
              <p14:nvPr/>
            </p14:nvContentPartPr>
            <p14:xfrm>
              <a:off x="1043040" y="4653160"/>
              <a:ext cx="1432800" cy="499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92A7DF2-D503-48B3-AA8F-10D85B34EE5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25396" y="4635173"/>
                <a:ext cx="1468449" cy="535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1904164-0B8B-4B15-B93C-A2914683464D}"/>
                  </a:ext>
                </a:extLst>
              </p14:cNvPr>
              <p14:cNvContentPartPr/>
              <p14:nvPr/>
            </p14:nvContentPartPr>
            <p14:xfrm>
              <a:off x="3173160" y="4886080"/>
              <a:ext cx="1066320" cy="430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1904164-0B8B-4B15-B93C-A2914683464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155160" y="4868440"/>
                <a:ext cx="110196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3864018-265E-49BF-824E-17A6CCCA5A43}"/>
                  </a:ext>
                </a:extLst>
              </p14:cNvPr>
              <p14:cNvContentPartPr/>
              <p14:nvPr/>
            </p14:nvContentPartPr>
            <p14:xfrm>
              <a:off x="5862720" y="4785280"/>
              <a:ext cx="548640" cy="561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3864018-265E-49BF-824E-17A6CCCA5A4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44720" y="4767280"/>
                <a:ext cx="58428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35DF5F3-63F2-4D61-AF64-3D20CED8D5C7}"/>
                  </a:ext>
                </a:extLst>
              </p14:cNvPr>
              <p14:cNvContentPartPr/>
              <p14:nvPr/>
            </p14:nvContentPartPr>
            <p14:xfrm>
              <a:off x="6537360" y="4845760"/>
              <a:ext cx="487080" cy="3866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35DF5F3-63F2-4D61-AF64-3D20CED8D5C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19720" y="4828120"/>
                <a:ext cx="52272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9107026-4352-40D2-868F-B6F2157F6103}"/>
                  </a:ext>
                </a:extLst>
              </p14:cNvPr>
              <p14:cNvContentPartPr/>
              <p14:nvPr/>
            </p14:nvContentPartPr>
            <p14:xfrm>
              <a:off x="4499400" y="4785280"/>
              <a:ext cx="1197720" cy="588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9107026-4352-40D2-868F-B6F2157F610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481400" y="4767280"/>
                <a:ext cx="1233360" cy="6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12D276B-337C-4A97-AAA7-205E1EC45A68}"/>
                  </a:ext>
                </a:extLst>
              </p14:cNvPr>
              <p14:cNvContentPartPr/>
              <p14:nvPr/>
            </p14:nvContentPartPr>
            <p14:xfrm>
              <a:off x="7294800" y="4987600"/>
              <a:ext cx="204480" cy="21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12D276B-337C-4A97-AAA7-205E1EC45A6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276800" y="4969960"/>
                <a:ext cx="240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230192E-1FFF-450D-9338-1A7DFC353933}"/>
                  </a:ext>
                </a:extLst>
              </p14:cNvPr>
              <p14:cNvContentPartPr/>
              <p14:nvPr/>
            </p14:nvContentPartPr>
            <p14:xfrm>
              <a:off x="7345560" y="5069680"/>
              <a:ext cx="180000" cy="2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230192E-1FFF-450D-9338-1A7DFC35393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327560" y="5051680"/>
                <a:ext cx="2156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71C266D-7A9A-4C6C-A70D-C0FD52334FFD}"/>
                  </a:ext>
                </a:extLst>
              </p14:cNvPr>
              <p14:cNvContentPartPr/>
              <p14:nvPr/>
            </p14:nvContentPartPr>
            <p14:xfrm>
              <a:off x="7731480" y="4815160"/>
              <a:ext cx="1057680" cy="314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71C266D-7A9A-4C6C-A70D-C0FD52334FF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13480" y="4797160"/>
                <a:ext cx="1093320" cy="35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29928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B4A12F-6175-4BBD-BDA0-DF9121009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8" t="12418" r="17059" b="82549"/>
          <a:stretch/>
        </p:blipFill>
        <p:spPr>
          <a:xfrm>
            <a:off x="304800" y="152400"/>
            <a:ext cx="8534400" cy="121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357E5C-BB6C-4E92-8678-98ABE902B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27" t="33654" r="28603" b="56280"/>
          <a:stretch/>
        </p:blipFill>
        <p:spPr>
          <a:xfrm>
            <a:off x="6400800" y="1143000"/>
            <a:ext cx="2438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112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B4A12F-6175-4BBD-BDA0-DF9121009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8" t="12418" r="17059" b="82549"/>
          <a:stretch/>
        </p:blipFill>
        <p:spPr>
          <a:xfrm>
            <a:off x="304800" y="152400"/>
            <a:ext cx="8534400" cy="121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357E5C-BB6C-4E92-8678-98ABE902B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27" t="33654" r="28603" b="56280"/>
          <a:stretch/>
        </p:blipFill>
        <p:spPr>
          <a:xfrm>
            <a:off x="6400800" y="1143000"/>
            <a:ext cx="2438400" cy="1676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8CF8C1E-5955-4E6B-8757-07F1A23F3D66}"/>
                  </a:ext>
                </a:extLst>
              </p14:cNvPr>
              <p14:cNvContentPartPr/>
              <p14:nvPr/>
            </p14:nvContentPartPr>
            <p14:xfrm>
              <a:off x="120720" y="78640"/>
              <a:ext cx="2276640" cy="56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8CF8C1E-5955-4E6B-8757-07F1A23F3D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080" y="42640"/>
                <a:ext cx="2312280" cy="6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14:cNvPr>
              <p14:cNvContentPartPr/>
              <p14:nvPr/>
            </p14:nvContentPartPr>
            <p14:xfrm>
              <a:off x="2833680" y="1016440"/>
              <a:ext cx="306720" cy="21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16040" y="998800"/>
                <a:ext cx="342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14:cNvPr>
              <p14:cNvContentPartPr/>
              <p14:nvPr/>
            </p14:nvContentPartPr>
            <p14:xfrm>
              <a:off x="3291600" y="1024720"/>
              <a:ext cx="14184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3600" y="100708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14:cNvPr>
              <p14:cNvContentPartPr/>
              <p14:nvPr/>
            </p14:nvContentPartPr>
            <p14:xfrm>
              <a:off x="3291600" y="1096000"/>
              <a:ext cx="164880" cy="21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73600" y="1078000"/>
                <a:ext cx="200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14:cNvPr>
              <p14:cNvContentPartPr/>
              <p14:nvPr/>
            </p14:nvContentPartPr>
            <p14:xfrm>
              <a:off x="3560520" y="964600"/>
              <a:ext cx="98280" cy="231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42520" y="946960"/>
                <a:ext cx="133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14:cNvPr>
              <p14:cNvContentPartPr/>
              <p14:nvPr/>
            </p14:nvContentPartPr>
            <p14:xfrm>
              <a:off x="3616680" y="978280"/>
              <a:ext cx="121680" cy="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99040" y="960640"/>
                <a:ext cx="157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14:cNvPr>
              <p14:cNvContentPartPr/>
              <p14:nvPr/>
            </p14:nvContentPartPr>
            <p14:xfrm>
              <a:off x="3813240" y="944440"/>
              <a:ext cx="147600" cy="204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95240" y="926440"/>
                <a:ext cx="1832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14:cNvPr>
              <p14:cNvContentPartPr/>
              <p14:nvPr/>
            </p14:nvContentPartPr>
            <p14:xfrm>
              <a:off x="4004400" y="948760"/>
              <a:ext cx="139680" cy="179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86760" y="930760"/>
                <a:ext cx="175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14:cNvPr>
              <p14:cNvContentPartPr/>
              <p14:nvPr/>
            </p14:nvContentPartPr>
            <p14:xfrm>
              <a:off x="4240920" y="914560"/>
              <a:ext cx="230400" cy="200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23280" y="896560"/>
                <a:ext cx="266040" cy="23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46080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B4A12F-6175-4BBD-BDA0-DF9121009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8" t="12418" r="17059" b="82549"/>
          <a:stretch/>
        </p:blipFill>
        <p:spPr>
          <a:xfrm>
            <a:off x="304800" y="152400"/>
            <a:ext cx="8534400" cy="121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357E5C-BB6C-4E92-8678-98ABE902B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27" t="33654" r="28603" b="56280"/>
          <a:stretch/>
        </p:blipFill>
        <p:spPr>
          <a:xfrm>
            <a:off x="6400800" y="1143000"/>
            <a:ext cx="2438400" cy="1676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14:cNvPr>
              <p14:cNvContentPartPr/>
              <p14:nvPr/>
            </p14:nvContentPartPr>
            <p14:xfrm>
              <a:off x="2833680" y="1016440"/>
              <a:ext cx="306720" cy="21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6040" y="998800"/>
                <a:ext cx="342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14:cNvPr>
              <p14:cNvContentPartPr/>
              <p14:nvPr/>
            </p14:nvContentPartPr>
            <p14:xfrm>
              <a:off x="3291600" y="1024720"/>
              <a:ext cx="14184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3600" y="100708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14:cNvPr>
              <p14:cNvContentPartPr/>
              <p14:nvPr/>
            </p14:nvContentPartPr>
            <p14:xfrm>
              <a:off x="3291600" y="1096000"/>
              <a:ext cx="164880" cy="21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3600" y="1078000"/>
                <a:ext cx="200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14:cNvPr>
              <p14:cNvContentPartPr/>
              <p14:nvPr/>
            </p14:nvContentPartPr>
            <p14:xfrm>
              <a:off x="3560520" y="964600"/>
              <a:ext cx="98280" cy="231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2520" y="946960"/>
                <a:ext cx="133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14:cNvPr>
              <p14:cNvContentPartPr/>
              <p14:nvPr/>
            </p14:nvContentPartPr>
            <p14:xfrm>
              <a:off x="3616680" y="978280"/>
              <a:ext cx="121680" cy="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99040" y="960640"/>
                <a:ext cx="157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14:cNvPr>
              <p14:cNvContentPartPr/>
              <p14:nvPr/>
            </p14:nvContentPartPr>
            <p14:xfrm>
              <a:off x="3813240" y="944440"/>
              <a:ext cx="147600" cy="204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95240" y="926440"/>
                <a:ext cx="1832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14:cNvPr>
              <p14:cNvContentPartPr/>
              <p14:nvPr/>
            </p14:nvContentPartPr>
            <p14:xfrm>
              <a:off x="4004400" y="948760"/>
              <a:ext cx="139680" cy="179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86760" y="930760"/>
                <a:ext cx="175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14:cNvPr>
              <p14:cNvContentPartPr/>
              <p14:nvPr/>
            </p14:nvContentPartPr>
            <p14:xfrm>
              <a:off x="4240920" y="914560"/>
              <a:ext cx="230400" cy="200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3280" y="896560"/>
                <a:ext cx="2660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14:cNvPr>
              <p14:cNvContentPartPr/>
              <p14:nvPr/>
            </p14:nvContentPartPr>
            <p14:xfrm>
              <a:off x="1157880" y="1277440"/>
              <a:ext cx="1203480" cy="43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0240" y="1241440"/>
                <a:ext cx="12391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14:cNvPr>
              <p14:cNvContentPartPr/>
              <p14:nvPr/>
            </p14:nvContentPartPr>
            <p14:xfrm>
              <a:off x="4666440" y="1127680"/>
              <a:ext cx="58320" cy="106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48440" y="1109680"/>
                <a:ext cx="93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14:cNvPr>
              <p14:cNvContentPartPr/>
              <p14:nvPr/>
            </p14:nvContentPartPr>
            <p14:xfrm>
              <a:off x="5343960" y="1048120"/>
              <a:ext cx="133560" cy="8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26320" y="1030480"/>
                <a:ext cx="169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14:cNvPr>
              <p14:cNvContentPartPr/>
              <p14:nvPr/>
            </p14:nvContentPartPr>
            <p14:xfrm>
              <a:off x="5384280" y="1129480"/>
              <a:ext cx="100440" cy="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66640" y="1111840"/>
                <a:ext cx="136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14:cNvPr>
              <p14:cNvContentPartPr/>
              <p14:nvPr/>
            </p14:nvContentPartPr>
            <p14:xfrm>
              <a:off x="4890720" y="972160"/>
              <a:ext cx="381960" cy="248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72737" y="954160"/>
                <a:ext cx="417566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14:cNvPr>
              <p14:cNvContentPartPr/>
              <p14:nvPr/>
            </p14:nvContentPartPr>
            <p14:xfrm>
              <a:off x="5611440" y="987280"/>
              <a:ext cx="181800" cy="202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93800" y="969640"/>
                <a:ext cx="2174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14:cNvPr>
              <p14:cNvContentPartPr/>
              <p14:nvPr/>
            </p14:nvContentPartPr>
            <p14:xfrm>
              <a:off x="5880360" y="1117240"/>
              <a:ext cx="12240" cy="36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62720" y="1099240"/>
                <a:ext cx="478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14:cNvPr>
              <p14:cNvContentPartPr/>
              <p14:nvPr/>
            </p14:nvContentPartPr>
            <p14:xfrm>
              <a:off x="6008160" y="944440"/>
              <a:ext cx="148680" cy="271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90160" y="926440"/>
                <a:ext cx="184320" cy="30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158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A920C64-DD91-4B0C-A173-FC58AF655A9E}"/>
                  </a:ext>
                </a:extLst>
              </p14:cNvPr>
              <p14:cNvContentPartPr/>
              <p14:nvPr/>
            </p14:nvContentPartPr>
            <p14:xfrm>
              <a:off x="329160" y="243880"/>
              <a:ext cx="1810800" cy="623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A920C64-DD91-4B0C-A173-FC58AF655A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520" y="234880"/>
                <a:ext cx="1828440" cy="64152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1CA0EB9-1812-4C56-8404-B3DC491BC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4671"/>
            <a:ext cx="5638800" cy="642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598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B4A12F-6175-4BBD-BDA0-DF9121009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8" t="12418" r="17059" b="82549"/>
          <a:stretch/>
        </p:blipFill>
        <p:spPr>
          <a:xfrm>
            <a:off x="304800" y="152400"/>
            <a:ext cx="8534400" cy="1219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14:cNvPr>
              <p14:cNvContentPartPr/>
              <p14:nvPr/>
            </p14:nvContentPartPr>
            <p14:xfrm>
              <a:off x="2833680" y="1016440"/>
              <a:ext cx="306720" cy="21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6040" y="998800"/>
                <a:ext cx="342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14:cNvPr>
              <p14:cNvContentPartPr/>
              <p14:nvPr/>
            </p14:nvContentPartPr>
            <p14:xfrm>
              <a:off x="3291600" y="1024720"/>
              <a:ext cx="14184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3600" y="100708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14:cNvPr>
              <p14:cNvContentPartPr/>
              <p14:nvPr/>
            </p14:nvContentPartPr>
            <p14:xfrm>
              <a:off x="3291600" y="1096000"/>
              <a:ext cx="164880" cy="21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3600" y="1078000"/>
                <a:ext cx="200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14:cNvPr>
              <p14:cNvContentPartPr/>
              <p14:nvPr/>
            </p14:nvContentPartPr>
            <p14:xfrm>
              <a:off x="3560520" y="964600"/>
              <a:ext cx="98280" cy="231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2520" y="946960"/>
                <a:ext cx="133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14:cNvPr>
              <p14:cNvContentPartPr/>
              <p14:nvPr/>
            </p14:nvContentPartPr>
            <p14:xfrm>
              <a:off x="3616680" y="978280"/>
              <a:ext cx="121680" cy="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99040" y="960640"/>
                <a:ext cx="157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14:cNvPr>
              <p14:cNvContentPartPr/>
              <p14:nvPr/>
            </p14:nvContentPartPr>
            <p14:xfrm>
              <a:off x="3813240" y="944440"/>
              <a:ext cx="147600" cy="204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95240" y="926440"/>
                <a:ext cx="1832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14:cNvPr>
              <p14:cNvContentPartPr/>
              <p14:nvPr/>
            </p14:nvContentPartPr>
            <p14:xfrm>
              <a:off x="4004400" y="948760"/>
              <a:ext cx="139680" cy="179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86760" y="930760"/>
                <a:ext cx="175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14:cNvPr>
              <p14:cNvContentPartPr/>
              <p14:nvPr/>
            </p14:nvContentPartPr>
            <p14:xfrm>
              <a:off x="4240920" y="914560"/>
              <a:ext cx="230400" cy="200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3280" y="896560"/>
                <a:ext cx="2660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14:cNvPr>
              <p14:cNvContentPartPr/>
              <p14:nvPr/>
            </p14:nvContentPartPr>
            <p14:xfrm>
              <a:off x="1157880" y="1277440"/>
              <a:ext cx="1203480" cy="43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0240" y="1241440"/>
                <a:ext cx="12391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14:cNvPr>
              <p14:cNvContentPartPr/>
              <p14:nvPr/>
            </p14:nvContentPartPr>
            <p14:xfrm>
              <a:off x="4666440" y="1127680"/>
              <a:ext cx="58320" cy="106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48440" y="1109680"/>
                <a:ext cx="93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14:cNvPr>
              <p14:cNvContentPartPr/>
              <p14:nvPr/>
            </p14:nvContentPartPr>
            <p14:xfrm>
              <a:off x="5343960" y="1048120"/>
              <a:ext cx="133560" cy="8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26320" y="1030480"/>
                <a:ext cx="169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14:cNvPr>
              <p14:cNvContentPartPr/>
              <p14:nvPr/>
            </p14:nvContentPartPr>
            <p14:xfrm>
              <a:off x="5384280" y="1129480"/>
              <a:ext cx="100440" cy="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66640" y="1111840"/>
                <a:ext cx="136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14:cNvPr>
              <p14:cNvContentPartPr/>
              <p14:nvPr/>
            </p14:nvContentPartPr>
            <p14:xfrm>
              <a:off x="4890720" y="972160"/>
              <a:ext cx="381960" cy="248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72737" y="954160"/>
                <a:ext cx="417566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14:cNvPr>
              <p14:cNvContentPartPr/>
              <p14:nvPr/>
            </p14:nvContentPartPr>
            <p14:xfrm>
              <a:off x="5611440" y="987280"/>
              <a:ext cx="181800" cy="202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93800" y="969640"/>
                <a:ext cx="2174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14:cNvPr>
              <p14:cNvContentPartPr/>
              <p14:nvPr/>
            </p14:nvContentPartPr>
            <p14:xfrm>
              <a:off x="5880360" y="1117240"/>
              <a:ext cx="12240" cy="36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62720" y="1099240"/>
                <a:ext cx="478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14:cNvPr>
              <p14:cNvContentPartPr/>
              <p14:nvPr/>
            </p14:nvContentPartPr>
            <p14:xfrm>
              <a:off x="6008160" y="944440"/>
              <a:ext cx="148680" cy="271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90160" y="926440"/>
                <a:ext cx="18432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14:cNvPr>
              <p14:cNvContentPartPr/>
              <p14:nvPr/>
            </p14:nvContentPartPr>
            <p14:xfrm>
              <a:off x="6188520" y="1767760"/>
              <a:ext cx="110880" cy="17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70520" y="1749760"/>
                <a:ext cx="1465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14:cNvPr>
              <p14:cNvContentPartPr/>
              <p14:nvPr/>
            </p14:nvContentPartPr>
            <p14:xfrm>
              <a:off x="5486880" y="1400200"/>
              <a:ext cx="561240" cy="504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69229" y="1382560"/>
                <a:ext cx="596903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6FFF115-C3FF-4D2B-9D87-614C98B4E0DC}"/>
                  </a:ext>
                </a:extLst>
              </p14:cNvPr>
              <p14:cNvContentPartPr/>
              <p14:nvPr/>
            </p14:nvContentPartPr>
            <p14:xfrm>
              <a:off x="8788080" y="1773520"/>
              <a:ext cx="210960" cy="14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6FFF115-C3FF-4D2B-9D87-614C98B4E0D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770080" y="1755520"/>
                <a:ext cx="2466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14:cNvPr>
              <p14:cNvContentPartPr/>
              <p14:nvPr/>
            </p14:nvContentPartPr>
            <p14:xfrm>
              <a:off x="6796560" y="998440"/>
              <a:ext cx="1778400" cy="820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778920" y="980792"/>
                <a:ext cx="1814040" cy="8560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32856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B4A12F-6175-4BBD-BDA0-DF9121009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8" t="12418" r="17059" b="82549"/>
          <a:stretch/>
        </p:blipFill>
        <p:spPr>
          <a:xfrm>
            <a:off x="304800" y="152400"/>
            <a:ext cx="8534400" cy="1219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14:cNvPr>
              <p14:cNvContentPartPr/>
              <p14:nvPr/>
            </p14:nvContentPartPr>
            <p14:xfrm>
              <a:off x="2833680" y="1016440"/>
              <a:ext cx="306720" cy="21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6040" y="998800"/>
                <a:ext cx="342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14:cNvPr>
              <p14:cNvContentPartPr/>
              <p14:nvPr/>
            </p14:nvContentPartPr>
            <p14:xfrm>
              <a:off x="3291600" y="1024720"/>
              <a:ext cx="14184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3600" y="100708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14:cNvPr>
              <p14:cNvContentPartPr/>
              <p14:nvPr/>
            </p14:nvContentPartPr>
            <p14:xfrm>
              <a:off x="3291600" y="1096000"/>
              <a:ext cx="164880" cy="21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3600" y="1078000"/>
                <a:ext cx="200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14:cNvPr>
              <p14:cNvContentPartPr/>
              <p14:nvPr/>
            </p14:nvContentPartPr>
            <p14:xfrm>
              <a:off x="3560520" y="964600"/>
              <a:ext cx="98280" cy="231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2520" y="946960"/>
                <a:ext cx="133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14:cNvPr>
              <p14:cNvContentPartPr/>
              <p14:nvPr/>
            </p14:nvContentPartPr>
            <p14:xfrm>
              <a:off x="3616680" y="978280"/>
              <a:ext cx="121680" cy="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99040" y="960640"/>
                <a:ext cx="157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14:cNvPr>
              <p14:cNvContentPartPr/>
              <p14:nvPr/>
            </p14:nvContentPartPr>
            <p14:xfrm>
              <a:off x="3813240" y="944440"/>
              <a:ext cx="147600" cy="204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95240" y="926440"/>
                <a:ext cx="1832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14:cNvPr>
              <p14:cNvContentPartPr/>
              <p14:nvPr/>
            </p14:nvContentPartPr>
            <p14:xfrm>
              <a:off x="4004400" y="948760"/>
              <a:ext cx="139680" cy="179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86760" y="930760"/>
                <a:ext cx="175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14:cNvPr>
              <p14:cNvContentPartPr/>
              <p14:nvPr/>
            </p14:nvContentPartPr>
            <p14:xfrm>
              <a:off x="4240920" y="914560"/>
              <a:ext cx="230400" cy="200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3280" y="896560"/>
                <a:ext cx="2660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14:cNvPr>
              <p14:cNvContentPartPr/>
              <p14:nvPr/>
            </p14:nvContentPartPr>
            <p14:xfrm>
              <a:off x="1157880" y="1277440"/>
              <a:ext cx="1203480" cy="43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0240" y="1241440"/>
                <a:ext cx="12391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14:cNvPr>
              <p14:cNvContentPartPr/>
              <p14:nvPr/>
            </p14:nvContentPartPr>
            <p14:xfrm>
              <a:off x="4666440" y="1127680"/>
              <a:ext cx="58320" cy="106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48440" y="1109680"/>
                <a:ext cx="93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14:cNvPr>
              <p14:cNvContentPartPr/>
              <p14:nvPr/>
            </p14:nvContentPartPr>
            <p14:xfrm>
              <a:off x="5343960" y="1048120"/>
              <a:ext cx="133560" cy="8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26320" y="1030480"/>
                <a:ext cx="169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14:cNvPr>
              <p14:cNvContentPartPr/>
              <p14:nvPr/>
            </p14:nvContentPartPr>
            <p14:xfrm>
              <a:off x="5384280" y="1129480"/>
              <a:ext cx="100440" cy="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66640" y="1111840"/>
                <a:ext cx="136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14:cNvPr>
              <p14:cNvContentPartPr/>
              <p14:nvPr/>
            </p14:nvContentPartPr>
            <p14:xfrm>
              <a:off x="4890720" y="972160"/>
              <a:ext cx="381960" cy="248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72737" y="954160"/>
                <a:ext cx="417566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14:cNvPr>
              <p14:cNvContentPartPr/>
              <p14:nvPr/>
            </p14:nvContentPartPr>
            <p14:xfrm>
              <a:off x="5611440" y="987280"/>
              <a:ext cx="181800" cy="202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93800" y="969640"/>
                <a:ext cx="2174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14:cNvPr>
              <p14:cNvContentPartPr/>
              <p14:nvPr/>
            </p14:nvContentPartPr>
            <p14:xfrm>
              <a:off x="5880360" y="1117240"/>
              <a:ext cx="12240" cy="36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62720" y="1099240"/>
                <a:ext cx="478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14:cNvPr>
              <p14:cNvContentPartPr/>
              <p14:nvPr/>
            </p14:nvContentPartPr>
            <p14:xfrm>
              <a:off x="6008160" y="944440"/>
              <a:ext cx="148680" cy="271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90160" y="926440"/>
                <a:ext cx="18432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14:cNvPr>
              <p14:cNvContentPartPr/>
              <p14:nvPr/>
            </p14:nvContentPartPr>
            <p14:xfrm>
              <a:off x="6188520" y="1767760"/>
              <a:ext cx="110880" cy="17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70520" y="1749760"/>
                <a:ext cx="1465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14:cNvPr>
              <p14:cNvContentPartPr/>
              <p14:nvPr/>
            </p14:nvContentPartPr>
            <p14:xfrm>
              <a:off x="5486880" y="1400200"/>
              <a:ext cx="561240" cy="504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69229" y="1382560"/>
                <a:ext cx="596903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14:cNvPr>
              <p14:cNvContentPartPr/>
              <p14:nvPr/>
            </p14:nvContentPartPr>
            <p14:xfrm>
              <a:off x="7010040" y="998440"/>
              <a:ext cx="1429200" cy="799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92400" y="980800"/>
                <a:ext cx="146484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53CA308-E258-4C64-BDEB-AC0249BAA5EB}"/>
                  </a:ext>
                </a:extLst>
              </p14:cNvPr>
              <p14:cNvContentPartPr/>
              <p14:nvPr/>
            </p14:nvContentPartPr>
            <p14:xfrm>
              <a:off x="8605200" y="1270600"/>
              <a:ext cx="113760" cy="121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53CA308-E258-4C64-BDEB-AC0249BAA5E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587560" y="1252600"/>
                <a:ext cx="1494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B01816D-E3AD-4670-AED1-1CB6E934302F}"/>
                  </a:ext>
                </a:extLst>
              </p14:cNvPr>
              <p14:cNvContentPartPr/>
              <p14:nvPr/>
            </p14:nvContentPartPr>
            <p14:xfrm>
              <a:off x="7040640" y="1205440"/>
              <a:ext cx="1421280" cy="1029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B01816D-E3AD-4670-AED1-1CB6E934302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22640" y="1187440"/>
                <a:ext cx="1456920" cy="10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BFBCF34-02BB-4E95-8517-1CFC9CDF77D9}"/>
                  </a:ext>
                </a:extLst>
              </p14:cNvPr>
              <p14:cNvContentPartPr/>
              <p14:nvPr/>
            </p14:nvContentPartPr>
            <p14:xfrm>
              <a:off x="8585040" y="1495240"/>
              <a:ext cx="183600" cy="258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BFBCF34-02BB-4E95-8517-1CFC9CDF77D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67040" y="1477600"/>
                <a:ext cx="219240" cy="29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08518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B4A12F-6175-4BBD-BDA0-DF9121009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8" t="12418" r="17059" b="82549"/>
          <a:stretch/>
        </p:blipFill>
        <p:spPr>
          <a:xfrm>
            <a:off x="304800" y="152400"/>
            <a:ext cx="8534400" cy="1219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14:cNvPr>
              <p14:cNvContentPartPr/>
              <p14:nvPr/>
            </p14:nvContentPartPr>
            <p14:xfrm>
              <a:off x="2833680" y="1016440"/>
              <a:ext cx="306720" cy="21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6040" y="998800"/>
                <a:ext cx="342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14:cNvPr>
              <p14:cNvContentPartPr/>
              <p14:nvPr/>
            </p14:nvContentPartPr>
            <p14:xfrm>
              <a:off x="3291600" y="1024720"/>
              <a:ext cx="14184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3600" y="100708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14:cNvPr>
              <p14:cNvContentPartPr/>
              <p14:nvPr/>
            </p14:nvContentPartPr>
            <p14:xfrm>
              <a:off x="3291600" y="1096000"/>
              <a:ext cx="164880" cy="21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3600" y="1078000"/>
                <a:ext cx="200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14:cNvPr>
              <p14:cNvContentPartPr/>
              <p14:nvPr/>
            </p14:nvContentPartPr>
            <p14:xfrm>
              <a:off x="3560520" y="964600"/>
              <a:ext cx="98280" cy="231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2520" y="946960"/>
                <a:ext cx="133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14:cNvPr>
              <p14:cNvContentPartPr/>
              <p14:nvPr/>
            </p14:nvContentPartPr>
            <p14:xfrm>
              <a:off x="3616680" y="978280"/>
              <a:ext cx="121680" cy="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99040" y="960640"/>
                <a:ext cx="157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14:cNvPr>
              <p14:cNvContentPartPr/>
              <p14:nvPr/>
            </p14:nvContentPartPr>
            <p14:xfrm>
              <a:off x="3813240" y="944440"/>
              <a:ext cx="147600" cy="204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95240" y="926440"/>
                <a:ext cx="1832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14:cNvPr>
              <p14:cNvContentPartPr/>
              <p14:nvPr/>
            </p14:nvContentPartPr>
            <p14:xfrm>
              <a:off x="4004400" y="948760"/>
              <a:ext cx="139680" cy="179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86760" y="930760"/>
                <a:ext cx="175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14:cNvPr>
              <p14:cNvContentPartPr/>
              <p14:nvPr/>
            </p14:nvContentPartPr>
            <p14:xfrm>
              <a:off x="4240920" y="914560"/>
              <a:ext cx="230400" cy="200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3280" y="896560"/>
                <a:ext cx="2660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14:cNvPr>
              <p14:cNvContentPartPr/>
              <p14:nvPr/>
            </p14:nvContentPartPr>
            <p14:xfrm>
              <a:off x="1157880" y="1277440"/>
              <a:ext cx="1203480" cy="43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0240" y="1241440"/>
                <a:ext cx="12391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14:cNvPr>
              <p14:cNvContentPartPr/>
              <p14:nvPr/>
            </p14:nvContentPartPr>
            <p14:xfrm>
              <a:off x="4666440" y="1127680"/>
              <a:ext cx="58320" cy="106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48440" y="1109680"/>
                <a:ext cx="93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14:cNvPr>
              <p14:cNvContentPartPr/>
              <p14:nvPr/>
            </p14:nvContentPartPr>
            <p14:xfrm>
              <a:off x="5343960" y="1048120"/>
              <a:ext cx="133560" cy="8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26320" y="1030480"/>
                <a:ext cx="169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14:cNvPr>
              <p14:cNvContentPartPr/>
              <p14:nvPr/>
            </p14:nvContentPartPr>
            <p14:xfrm>
              <a:off x="5384280" y="1129480"/>
              <a:ext cx="100440" cy="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66640" y="1111840"/>
                <a:ext cx="136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14:cNvPr>
              <p14:cNvContentPartPr/>
              <p14:nvPr/>
            </p14:nvContentPartPr>
            <p14:xfrm>
              <a:off x="4890720" y="972160"/>
              <a:ext cx="381960" cy="248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72737" y="954160"/>
                <a:ext cx="417566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14:cNvPr>
              <p14:cNvContentPartPr/>
              <p14:nvPr/>
            </p14:nvContentPartPr>
            <p14:xfrm>
              <a:off x="5611440" y="987280"/>
              <a:ext cx="181800" cy="202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93800" y="969640"/>
                <a:ext cx="2174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14:cNvPr>
              <p14:cNvContentPartPr/>
              <p14:nvPr/>
            </p14:nvContentPartPr>
            <p14:xfrm>
              <a:off x="5880360" y="1117240"/>
              <a:ext cx="12240" cy="36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62720" y="1099240"/>
                <a:ext cx="478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14:cNvPr>
              <p14:cNvContentPartPr/>
              <p14:nvPr/>
            </p14:nvContentPartPr>
            <p14:xfrm>
              <a:off x="6008160" y="944440"/>
              <a:ext cx="148680" cy="271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90160" y="926440"/>
                <a:ext cx="18432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14:cNvPr>
              <p14:cNvContentPartPr/>
              <p14:nvPr/>
            </p14:nvContentPartPr>
            <p14:xfrm>
              <a:off x="6188520" y="1767760"/>
              <a:ext cx="110880" cy="17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70520" y="1749760"/>
                <a:ext cx="1465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14:cNvPr>
              <p14:cNvContentPartPr/>
              <p14:nvPr/>
            </p14:nvContentPartPr>
            <p14:xfrm>
              <a:off x="5486880" y="1400200"/>
              <a:ext cx="561240" cy="504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69229" y="1382560"/>
                <a:ext cx="596903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14:cNvPr>
              <p14:cNvContentPartPr/>
              <p14:nvPr/>
            </p14:nvContentPartPr>
            <p14:xfrm>
              <a:off x="7010040" y="998440"/>
              <a:ext cx="1429200" cy="799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92400" y="980800"/>
                <a:ext cx="146484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53CA308-E258-4C64-BDEB-AC0249BAA5EB}"/>
                  </a:ext>
                </a:extLst>
              </p14:cNvPr>
              <p14:cNvContentPartPr/>
              <p14:nvPr/>
            </p14:nvContentPartPr>
            <p14:xfrm>
              <a:off x="8605200" y="1270600"/>
              <a:ext cx="113760" cy="121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53CA308-E258-4C64-BDEB-AC0249BAA5E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587560" y="1252600"/>
                <a:ext cx="1494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B01816D-E3AD-4670-AED1-1CB6E934302F}"/>
                  </a:ext>
                </a:extLst>
              </p14:cNvPr>
              <p14:cNvContentPartPr/>
              <p14:nvPr/>
            </p14:nvContentPartPr>
            <p14:xfrm>
              <a:off x="7040640" y="1205440"/>
              <a:ext cx="1421280" cy="1029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B01816D-E3AD-4670-AED1-1CB6E934302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22640" y="1187440"/>
                <a:ext cx="1456920" cy="10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BFBCF34-02BB-4E95-8517-1CFC9CDF77D9}"/>
                  </a:ext>
                </a:extLst>
              </p14:cNvPr>
              <p14:cNvContentPartPr/>
              <p14:nvPr/>
            </p14:nvContentPartPr>
            <p14:xfrm>
              <a:off x="8585040" y="1495240"/>
              <a:ext cx="183600" cy="258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BFBCF34-02BB-4E95-8517-1CFC9CDF77D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67040" y="1477600"/>
                <a:ext cx="21924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3AF2769-9453-4DB8-A6B6-7E7749E92C0B}"/>
                  </a:ext>
                </a:extLst>
              </p14:cNvPr>
              <p14:cNvContentPartPr/>
              <p14:nvPr/>
            </p14:nvContentPartPr>
            <p14:xfrm>
              <a:off x="649920" y="1392640"/>
              <a:ext cx="192240" cy="141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3AF2769-9453-4DB8-A6B6-7E7749E92C0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2280" y="1374640"/>
                <a:ext cx="2278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4F10F25-7154-4A2A-BDBE-334C3CED305A}"/>
                  </a:ext>
                </a:extLst>
              </p14:cNvPr>
              <p14:cNvContentPartPr/>
              <p14:nvPr/>
            </p14:nvContentPartPr>
            <p14:xfrm>
              <a:off x="1066440" y="1649320"/>
              <a:ext cx="177840" cy="27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4F10F25-7154-4A2A-BDBE-334C3CED305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48800" y="1631320"/>
                <a:ext cx="2134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35B7479-8C4F-4C80-9B12-6BA6F4ECAADB}"/>
                  </a:ext>
                </a:extLst>
              </p14:cNvPr>
              <p14:cNvContentPartPr/>
              <p14:nvPr/>
            </p14:nvContentPartPr>
            <p14:xfrm>
              <a:off x="1076520" y="1767760"/>
              <a:ext cx="151920" cy="1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35B7479-8C4F-4C80-9B12-6BA6F4ECAAD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58880" y="1749760"/>
                <a:ext cx="187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2C2BB3-4A9E-477B-888D-3F8A0A381960}"/>
                  </a:ext>
                </a:extLst>
              </p14:cNvPr>
              <p14:cNvContentPartPr/>
              <p14:nvPr/>
            </p14:nvContentPartPr>
            <p14:xfrm>
              <a:off x="639480" y="1636000"/>
              <a:ext cx="267120" cy="330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2C2BB3-4A9E-477B-888D-3F8A0A38196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1840" y="1618341"/>
                <a:ext cx="302760" cy="366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C507AA-7AA6-4757-AF6B-F87A3C192B61}"/>
                  </a:ext>
                </a:extLst>
              </p14:cNvPr>
              <p14:cNvContentPartPr/>
              <p14:nvPr/>
            </p14:nvContentPartPr>
            <p14:xfrm>
              <a:off x="1452000" y="1543840"/>
              <a:ext cx="505800" cy="396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C507AA-7AA6-4757-AF6B-F87A3C192B6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34000" y="1525840"/>
                <a:ext cx="54144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DE77A3A-F5C4-4C70-8757-4576DAD07A07}"/>
                  </a:ext>
                </a:extLst>
              </p14:cNvPr>
              <p14:cNvContentPartPr/>
              <p14:nvPr/>
            </p14:nvContentPartPr>
            <p14:xfrm>
              <a:off x="2407080" y="1557880"/>
              <a:ext cx="245520" cy="50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DE77A3A-F5C4-4C70-8757-4576DAD07A0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389106" y="1539893"/>
                <a:ext cx="281108" cy="5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4BE80D1-0FBA-4901-9C36-4DB347F33309}"/>
                  </a:ext>
                </a:extLst>
              </p14:cNvPr>
              <p14:cNvContentPartPr/>
              <p14:nvPr/>
            </p14:nvContentPartPr>
            <p14:xfrm>
              <a:off x="2102520" y="1665880"/>
              <a:ext cx="190440" cy="247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4BE80D1-0FBA-4901-9C36-4DB347F3330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084880" y="1648240"/>
                <a:ext cx="2260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DDB565B-B0E5-4D4F-8EE0-3E952F70F6B1}"/>
                  </a:ext>
                </a:extLst>
              </p14:cNvPr>
              <p14:cNvContentPartPr/>
              <p14:nvPr/>
            </p14:nvContentPartPr>
            <p14:xfrm>
              <a:off x="2844480" y="1702960"/>
              <a:ext cx="132840" cy="366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DDB565B-B0E5-4D4F-8EE0-3E952F70F6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26840" y="1684960"/>
                <a:ext cx="16848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D8467B4-1858-40D6-8503-40B5870EAC37}"/>
                  </a:ext>
                </a:extLst>
              </p14:cNvPr>
              <p14:cNvContentPartPr/>
              <p14:nvPr/>
            </p14:nvContentPartPr>
            <p14:xfrm>
              <a:off x="2854560" y="1498840"/>
              <a:ext cx="144360" cy="1321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D8467B4-1858-40D6-8503-40B5870EAC3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836560" y="1481200"/>
                <a:ext cx="180000" cy="16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21927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B4A12F-6175-4BBD-BDA0-DF9121009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8" t="12418" r="17059" b="82549"/>
          <a:stretch/>
        </p:blipFill>
        <p:spPr>
          <a:xfrm>
            <a:off x="304800" y="152400"/>
            <a:ext cx="8534400" cy="1219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14:cNvPr>
              <p14:cNvContentPartPr/>
              <p14:nvPr/>
            </p14:nvContentPartPr>
            <p14:xfrm>
              <a:off x="2833680" y="1016440"/>
              <a:ext cx="306720" cy="21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6040" y="998800"/>
                <a:ext cx="342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14:cNvPr>
              <p14:cNvContentPartPr/>
              <p14:nvPr/>
            </p14:nvContentPartPr>
            <p14:xfrm>
              <a:off x="3291600" y="1024720"/>
              <a:ext cx="14184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3600" y="100708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14:cNvPr>
              <p14:cNvContentPartPr/>
              <p14:nvPr/>
            </p14:nvContentPartPr>
            <p14:xfrm>
              <a:off x="3291600" y="1096000"/>
              <a:ext cx="164880" cy="21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3600" y="1078000"/>
                <a:ext cx="200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14:cNvPr>
              <p14:cNvContentPartPr/>
              <p14:nvPr/>
            </p14:nvContentPartPr>
            <p14:xfrm>
              <a:off x="3560520" y="964600"/>
              <a:ext cx="98280" cy="231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2520" y="946960"/>
                <a:ext cx="133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14:cNvPr>
              <p14:cNvContentPartPr/>
              <p14:nvPr/>
            </p14:nvContentPartPr>
            <p14:xfrm>
              <a:off x="3616680" y="978280"/>
              <a:ext cx="121680" cy="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99040" y="960640"/>
                <a:ext cx="157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14:cNvPr>
              <p14:cNvContentPartPr/>
              <p14:nvPr/>
            </p14:nvContentPartPr>
            <p14:xfrm>
              <a:off x="3813240" y="944440"/>
              <a:ext cx="147600" cy="204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95240" y="926440"/>
                <a:ext cx="1832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14:cNvPr>
              <p14:cNvContentPartPr/>
              <p14:nvPr/>
            </p14:nvContentPartPr>
            <p14:xfrm>
              <a:off x="4004400" y="948760"/>
              <a:ext cx="139680" cy="179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86760" y="930760"/>
                <a:ext cx="175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14:cNvPr>
              <p14:cNvContentPartPr/>
              <p14:nvPr/>
            </p14:nvContentPartPr>
            <p14:xfrm>
              <a:off x="4240920" y="914560"/>
              <a:ext cx="230400" cy="200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3280" y="896560"/>
                <a:ext cx="2660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14:cNvPr>
              <p14:cNvContentPartPr/>
              <p14:nvPr/>
            </p14:nvContentPartPr>
            <p14:xfrm>
              <a:off x="1157880" y="1277440"/>
              <a:ext cx="1203480" cy="43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0240" y="1241440"/>
                <a:ext cx="12391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14:cNvPr>
              <p14:cNvContentPartPr/>
              <p14:nvPr/>
            </p14:nvContentPartPr>
            <p14:xfrm>
              <a:off x="4666440" y="1127680"/>
              <a:ext cx="58320" cy="106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48440" y="1109680"/>
                <a:ext cx="93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14:cNvPr>
              <p14:cNvContentPartPr/>
              <p14:nvPr/>
            </p14:nvContentPartPr>
            <p14:xfrm>
              <a:off x="5343960" y="1048120"/>
              <a:ext cx="133560" cy="8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26320" y="1030480"/>
                <a:ext cx="169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14:cNvPr>
              <p14:cNvContentPartPr/>
              <p14:nvPr/>
            </p14:nvContentPartPr>
            <p14:xfrm>
              <a:off x="5384280" y="1129480"/>
              <a:ext cx="100440" cy="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66640" y="1111840"/>
                <a:ext cx="136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14:cNvPr>
              <p14:cNvContentPartPr/>
              <p14:nvPr/>
            </p14:nvContentPartPr>
            <p14:xfrm>
              <a:off x="4890720" y="972160"/>
              <a:ext cx="381960" cy="248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72737" y="954160"/>
                <a:ext cx="417566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14:cNvPr>
              <p14:cNvContentPartPr/>
              <p14:nvPr/>
            </p14:nvContentPartPr>
            <p14:xfrm>
              <a:off x="5611440" y="987280"/>
              <a:ext cx="181800" cy="202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93800" y="969640"/>
                <a:ext cx="2174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14:cNvPr>
              <p14:cNvContentPartPr/>
              <p14:nvPr/>
            </p14:nvContentPartPr>
            <p14:xfrm>
              <a:off x="5880360" y="1117240"/>
              <a:ext cx="12240" cy="36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62720" y="1099240"/>
                <a:ext cx="478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14:cNvPr>
              <p14:cNvContentPartPr/>
              <p14:nvPr/>
            </p14:nvContentPartPr>
            <p14:xfrm>
              <a:off x="6008160" y="944440"/>
              <a:ext cx="148680" cy="271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90160" y="926440"/>
                <a:ext cx="18432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14:cNvPr>
              <p14:cNvContentPartPr/>
              <p14:nvPr/>
            </p14:nvContentPartPr>
            <p14:xfrm>
              <a:off x="6188520" y="1767760"/>
              <a:ext cx="110880" cy="17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70520" y="1749760"/>
                <a:ext cx="1465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14:cNvPr>
              <p14:cNvContentPartPr/>
              <p14:nvPr/>
            </p14:nvContentPartPr>
            <p14:xfrm>
              <a:off x="5486880" y="1400200"/>
              <a:ext cx="561240" cy="504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69229" y="1382560"/>
                <a:ext cx="596903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14:cNvPr>
              <p14:cNvContentPartPr/>
              <p14:nvPr/>
            </p14:nvContentPartPr>
            <p14:xfrm>
              <a:off x="7010040" y="998440"/>
              <a:ext cx="1429200" cy="799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92400" y="980800"/>
                <a:ext cx="146484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53CA308-E258-4C64-BDEB-AC0249BAA5EB}"/>
                  </a:ext>
                </a:extLst>
              </p14:cNvPr>
              <p14:cNvContentPartPr/>
              <p14:nvPr/>
            </p14:nvContentPartPr>
            <p14:xfrm>
              <a:off x="8605200" y="1270600"/>
              <a:ext cx="113760" cy="121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53CA308-E258-4C64-BDEB-AC0249BAA5E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587560" y="1252600"/>
                <a:ext cx="1494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B01816D-E3AD-4670-AED1-1CB6E934302F}"/>
                  </a:ext>
                </a:extLst>
              </p14:cNvPr>
              <p14:cNvContentPartPr/>
              <p14:nvPr/>
            </p14:nvContentPartPr>
            <p14:xfrm>
              <a:off x="7040640" y="1205440"/>
              <a:ext cx="1421280" cy="1029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B01816D-E3AD-4670-AED1-1CB6E934302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22640" y="1187440"/>
                <a:ext cx="1456920" cy="10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BFBCF34-02BB-4E95-8517-1CFC9CDF77D9}"/>
                  </a:ext>
                </a:extLst>
              </p14:cNvPr>
              <p14:cNvContentPartPr/>
              <p14:nvPr/>
            </p14:nvContentPartPr>
            <p14:xfrm>
              <a:off x="8585040" y="1495240"/>
              <a:ext cx="183600" cy="258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BFBCF34-02BB-4E95-8517-1CFC9CDF77D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67040" y="1477600"/>
                <a:ext cx="21924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3AF2769-9453-4DB8-A6B6-7E7749E92C0B}"/>
                  </a:ext>
                </a:extLst>
              </p14:cNvPr>
              <p14:cNvContentPartPr/>
              <p14:nvPr/>
            </p14:nvContentPartPr>
            <p14:xfrm>
              <a:off x="649920" y="1392640"/>
              <a:ext cx="192240" cy="141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3AF2769-9453-4DB8-A6B6-7E7749E92C0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2280" y="1374640"/>
                <a:ext cx="2278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4F10F25-7154-4A2A-BDBE-334C3CED305A}"/>
                  </a:ext>
                </a:extLst>
              </p14:cNvPr>
              <p14:cNvContentPartPr/>
              <p14:nvPr/>
            </p14:nvContentPartPr>
            <p14:xfrm>
              <a:off x="1066440" y="1649320"/>
              <a:ext cx="177840" cy="27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4F10F25-7154-4A2A-BDBE-334C3CED305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48800" y="1631320"/>
                <a:ext cx="2134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35B7479-8C4F-4C80-9B12-6BA6F4ECAADB}"/>
                  </a:ext>
                </a:extLst>
              </p14:cNvPr>
              <p14:cNvContentPartPr/>
              <p14:nvPr/>
            </p14:nvContentPartPr>
            <p14:xfrm>
              <a:off x="1076520" y="1767760"/>
              <a:ext cx="151920" cy="1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35B7479-8C4F-4C80-9B12-6BA6F4ECAAD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58880" y="1749760"/>
                <a:ext cx="187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2C2BB3-4A9E-477B-888D-3F8A0A381960}"/>
                  </a:ext>
                </a:extLst>
              </p14:cNvPr>
              <p14:cNvContentPartPr/>
              <p14:nvPr/>
            </p14:nvContentPartPr>
            <p14:xfrm>
              <a:off x="639480" y="1636000"/>
              <a:ext cx="267120" cy="330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2C2BB3-4A9E-477B-888D-3F8A0A38196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1840" y="1618341"/>
                <a:ext cx="302760" cy="366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C507AA-7AA6-4757-AF6B-F87A3C192B61}"/>
                  </a:ext>
                </a:extLst>
              </p14:cNvPr>
              <p14:cNvContentPartPr/>
              <p14:nvPr/>
            </p14:nvContentPartPr>
            <p14:xfrm>
              <a:off x="1452000" y="1543840"/>
              <a:ext cx="505800" cy="396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C507AA-7AA6-4757-AF6B-F87A3C192B6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34000" y="1525840"/>
                <a:ext cx="54144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DE77A3A-F5C4-4C70-8757-4576DAD07A07}"/>
                  </a:ext>
                </a:extLst>
              </p14:cNvPr>
              <p14:cNvContentPartPr/>
              <p14:nvPr/>
            </p14:nvContentPartPr>
            <p14:xfrm>
              <a:off x="2407080" y="1557880"/>
              <a:ext cx="245520" cy="50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DE77A3A-F5C4-4C70-8757-4576DAD07A0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389106" y="1539893"/>
                <a:ext cx="281108" cy="5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4BE80D1-0FBA-4901-9C36-4DB347F33309}"/>
                  </a:ext>
                </a:extLst>
              </p14:cNvPr>
              <p14:cNvContentPartPr/>
              <p14:nvPr/>
            </p14:nvContentPartPr>
            <p14:xfrm>
              <a:off x="2102520" y="1665880"/>
              <a:ext cx="190440" cy="247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4BE80D1-0FBA-4901-9C36-4DB347F3330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084880" y="1648240"/>
                <a:ext cx="2260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DDB565B-B0E5-4D4F-8EE0-3E952F70F6B1}"/>
                  </a:ext>
                </a:extLst>
              </p14:cNvPr>
              <p14:cNvContentPartPr/>
              <p14:nvPr/>
            </p14:nvContentPartPr>
            <p14:xfrm>
              <a:off x="2844480" y="1702960"/>
              <a:ext cx="132840" cy="366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DDB565B-B0E5-4D4F-8EE0-3E952F70F6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26840" y="1684960"/>
                <a:ext cx="16848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D8467B4-1858-40D6-8503-40B5870EAC37}"/>
                  </a:ext>
                </a:extLst>
              </p14:cNvPr>
              <p14:cNvContentPartPr/>
              <p14:nvPr/>
            </p14:nvContentPartPr>
            <p14:xfrm>
              <a:off x="2854560" y="1498840"/>
              <a:ext cx="144360" cy="1321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D8467B4-1858-40D6-8503-40B5870EAC3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836560" y="1481200"/>
                <a:ext cx="1800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C863F43-BCBD-4AF1-883F-9057F2F384A9}"/>
                  </a:ext>
                </a:extLst>
              </p14:cNvPr>
              <p14:cNvContentPartPr/>
              <p14:nvPr/>
            </p14:nvContentPartPr>
            <p14:xfrm>
              <a:off x="1066440" y="2276080"/>
              <a:ext cx="167400" cy="19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C863F43-BCBD-4AF1-883F-9057F2F384A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48800" y="2258440"/>
                <a:ext cx="2030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2A36FEB-5210-408B-BDC4-E791343826CC}"/>
                  </a:ext>
                </a:extLst>
              </p14:cNvPr>
              <p14:cNvContentPartPr/>
              <p14:nvPr/>
            </p14:nvContentPartPr>
            <p14:xfrm>
              <a:off x="1076520" y="2397040"/>
              <a:ext cx="151920" cy="9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2A36FEB-5210-408B-BDC4-E791343826C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58880" y="2379040"/>
                <a:ext cx="1875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6065D9A-E374-4492-BEAA-BCA5780C4BBA}"/>
                  </a:ext>
                </a:extLst>
              </p14:cNvPr>
              <p14:cNvContentPartPr/>
              <p14:nvPr/>
            </p14:nvContentPartPr>
            <p14:xfrm>
              <a:off x="1452360" y="2225680"/>
              <a:ext cx="563040" cy="367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6065D9A-E374-4492-BEAA-BCA5780C4BB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434709" y="2208040"/>
                <a:ext cx="598703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5EB1B00-B359-4992-8172-231474868B1B}"/>
                  </a:ext>
                </a:extLst>
              </p14:cNvPr>
              <p14:cNvContentPartPr/>
              <p14:nvPr/>
            </p14:nvContentPartPr>
            <p14:xfrm>
              <a:off x="2120160" y="2388400"/>
              <a:ext cx="114840" cy="152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5EB1B00-B359-4992-8172-231474868B1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102160" y="2370760"/>
                <a:ext cx="1504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F4278D6-08E1-49C6-81D0-63766868991A}"/>
                  </a:ext>
                </a:extLst>
              </p14:cNvPr>
              <p14:cNvContentPartPr/>
              <p14:nvPr/>
            </p14:nvContentPartPr>
            <p14:xfrm>
              <a:off x="2325000" y="2377960"/>
              <a:ext cx="326520" cy="173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F4278D6-08E1-49C6-81D0-63766868991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307020" y="2360283"/>
                <a:ext cx="362121" cy="208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994BF2E-77B4-4C6A-917B-DCE7DAEFF6F1}"/>
                  </a:ext>
                </a:extLst>
              </p14:cNvPr>
              <p14:cNvContentPartPr/>
              <p14:nvPr/>
            </p14:nvContentPartPr>
            <p14:xfrm>
              <a:off x="4318680" y="2072320"/>
              <a:ext cx="580680" cy="482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994BF2E-77B4-4C6A-917B-DCE7DAEFF6F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01040" y="2054320"/>
                <a:ext cx="61632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AF48DC4-885B-42E6-8EA1-44CE39F4A7BC}"/>
                  </a:ext>
                </a:extLst>
              </p14:cNvPr>
              <p14:cNvContentPartPr/>
              <p14:nvPr/>
            </p14:nvContentPartPr>
            <p14:xfrm>
              <a:off x="2758440" y="2150440"/>
              <a:ext cx="1466640" cy="542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AF48DC4-885B-42E6-8EA1-44CE39F4A7B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40444" y="2132440"/>
                <a:ext cx="1502271" cy="57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14037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B4A12F-6175-4BBD-BDA0-DF9121009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8" t="12418" r="17059" b="82549"/>
          <a:stretch/>
        </p:blipFill>
        <p:spPr>
          <a:xfrm>
            <a:off x="304800" y="152400"/>
            <a:ext cx="8534400" cy="1219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14:cNvPr>
              <p14:cNvContentPartPr/>
              <p14:nvPr/>
            </p14:nvContentPartPr>
            <p14:xfrm>
              <a:off x="2833680" y="1016440"/>
              <a:ext cx="306720" cy="21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6040" y="998800"/>
                <a:ext cx="342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14:cNvPr>
              <p14:cNvContentPartPr/>
              <p14:nvPr/>
            </p14:nvContentPartPr>
            <p14:xfrm>
              <a:off x="3291600" y="1024720"/>
              <a:ext cx="14184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3600" y="100708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14:cNvPr>
              <p14:cNvContentPartPr/>
              <p14:nvPr/>
            </p14:nvContentPartPr>
            <p14:xfrm>
              <a:off x="3291600" y="1096000"/>
              <a:ext cx="164880" cy="21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3600" y="1078000"/>
                <a:ext cx="200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14:cNvPr>
              <p14:cNvContentPartPr/>
              <p14:nvPr/>
            </p14:nvContentPartPr>
            <p14:xfrm>
              <a:off x="3560520" y="964600"/>
              <a:ext cx="98280" cy="231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2520" y="946960"/>
                <a:ext cx="133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14:cNvPr>
              <p14:cNvContentPartPr/>
              <p14:nvPr/>
            </p14:nvContentPartPr>
            <p14:xfrm>
              <a:off x="3616680" y="978280"/>
              <a:ext cx="121680" cy="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99040" y="960640"/>
                <a:ext cx="157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14:cNvPr>
              <p14:cNvContentPartPr/>
              <p14:nvPr/>
            </p14:nvContentPartPr>
            <p14:xfrm>
              <a:off x="3813240" y="944440"/>
              <a:ext cx="147600" cy="204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95240" y="926440"/>
                <a:ext cx="1832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14:cNvPr>
              <p14:cNvContentPartPr/>
              <p14:nvPr/>
            </p14:nvContentPartPr>
            <p14:xfrm>
              <a:off x="4004400" y="948760"/>
              <a:ext cx="139680" cy="179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86760" y="930760"/>
                <a:ext cx="175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14:cNvPr>
              <p14:cNvContentPartPr/>
              <p14:nvPr/>
            </p14:nvContentPartPr>
            <p14:xfrm>
              <a:off x="4240920" y="914560"/>
              <a:ext cx="230400" cy="200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3280" y="896560"/>
                <a:ext cx="2660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14:cNvPr>
              <p14:cNvContentPartPr/>
              <p14:nvPr/>
            </p14:nvContentPartPr>
            <p14:xfrm>
              <a:off x="1157880" y="1277440"/>
              <a:ext cx="1203480" cy="43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0240" y="1241440"/>
                <a:ext cx="12391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14:cNvPr>
              <p14:cNvContentPartPr/>
              <p14:nvPr/>
            </p14:nvContentPartPr>
            <p14:xfrm>
              <a:off x="4666440" y="1127680"/>
              <a:ext cx="58320" cy="106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48440" y="1109680"/>
                <a:ext cx="93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14:cNvPr>
              <p14:cNvContentPartPr/>
              <p14:nvPr/>
            </p14:nvContentPartPr>
            <p14:xfrm>
              <a:off x="5343960" y="1048120"/>
              <a:ext cx="133560" cy="8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26320" y="1030480"/>
                <a:ext cx="169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14:cNvPr>
              <p14:cNvContentPartPr/>
              <p14:nvPr/>
            </p14:nvContentPartPr>
            <p14:xfrm>
              <a:off x="5384280" y="1129480"/>
              <a:ext cx="100440" cy="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66640" y="1111840"/>
                <a:ext cx="136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14:cNvPr>
              <p14:cNvContentPartPr/>
              <p14:nvPr/>
            </p14:nvContentPartPr>
            <p14:xfrm>
              <a:off x="4890720" y="972160"/>
              <a:ext cx="381960" cy="248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72737" y="954160"/>
                <a:ext cx="417566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14:cNvPr>
              <p14:cNvContentPartPr/>
              <p14:nvPr/>
            </p14:nvContentPartPr>
            <p14:xfrm>
              <a:off x="5611440" y="987280"/>
              <a:ext cx="181800" cy="202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93800" y="969640"/>
                <a:ext cx="2174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14:cNvPr>
              <p14:cNvContentPartPr/>
              <p14:nvPr/>
            </p14:nvContentPartPr>
            <p14:xfrm>
              <a:off x="5880360" y="1117240"/>
              <a:ext cx="12240" cy="36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62720" y="1099240"/>
                <a:ext cx="478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14:cNvPr>
              <p14:cNvContentPartPr/>
              <p14:nvPr/>
            </p14:nvContentPartPr>
            <p14:xfrm>
              <a:off x="6008160" y="944440"/>
              <a:ext cx="148680" cy="271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90160" y="926440"/>
                <a:ext cx="18432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14:cNvPr>
              <p14:cNvContentPartPr/>
              <p14:nvPr/>
            </p14:nvContentPartPr>
            <p14:xfrm>
              <a:off x="6188520" y="1767760"/>
              <a:ext cx="110880" cy="17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70520" y="1749760"/>
                <a:ext cx="1465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14:cNvPr>
              <p14:cNvContentPartPr/>
              <p14:nvPr/>
            </p14:nvContentPartPr>
            <p14:xfrm>
              <a:off x="5486880" y="1400200"/>
              <a:ext cx="561240" cy="504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69229" y="1382560"/>
                <a:ext cx="596903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14:cNvPr>
              <p14:cNvContentPartPr/>
              <p14:nvPr/>
            </p14:nvContentPartPr>
            <p14:xfrm>
              <a:off x="7010040" y="998440"/>
              <a:ext cx="1429200" cy="799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92400" y="980800"/>
                <a:ext cx="146484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53CA308-E258-4C64-BDEB-AC0249BAA5EB}"/>
                  </a:ext>
                </a:extLst>
              </p14:cNvPr>
              <p14:cNvContentPartPr/>
              <p14:nvPr/>
            </p14:nvContentPartPr>
            <p14:xfrm>
              <a:off x="8605200" y="1270600"/>
              <a:ext cx="113760" cy="121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53CA308-E258-4C64-BDEB-AC0249BAA5E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587560" y="1252600"/>
                <a:ext cx="1494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B01816D-E3AD-4670-AED1-1CB6E934302F}"/>
                  </a:ext>
                </a:extLst>
              </p14:cNvPr>
              <p14:cNvContentPartPr/>
              <p14:nvPr/>
            </p14:nvContentPartPr>
            <p14:xfrm>
              <a:off x="7040640" y="1205440"/>
              <a:ext cx="1421280" cy="1029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B01816D-E3AD-4670-AED1-1CB6E934302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22640" y="1187440"/>
                <a:ext cx="1456920" cy="10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BFBCF34-02BB-4E95-8517-1CFC9CDF77D9}"/>
                  </a:ext>
                </a:extLst>
              </p14:cNvPr>
              <p14:cNvContentPartPr/>
              <p14:nvPr/>
            </p14:nvContentPartPr>
            <p14:xfrm>
              <a:off x="8585040" y="1495240"/>
              <a:ext cx="183600" cy="258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BFBCF34-02BB-4E95-8517-1CFC9CDF77D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67040" y="1477600"/>
                <a:ext cx="21924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3AF2769-9453-4DB8-A6B6-7E7749E92C0B}"/>
                  </a:ext>
                </a:extLst>
              </p14:cNvPr>
              <p14:cNvContentPartPr/>
              <p14:nvPr/>
            </p14:nvContentPartPr>
            <p14:xfrm>
              <a:off x="649920" y="1392640"/>
              <a:ext cx="192240" cy="141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3AF2769-9453-4DB8-A6B6-7E7749E92C0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2280" y="1374640"/>
                <a:ext cx="2278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4F10F25-7154-4A2A-BDBE-334C3CED305A}"/>
                  </a:ext>
                </a:extLst>
              </p14:cNvPr>
              <p14:cNvContentPartPr/>
              <p14:nvPr/>
            </p14:nvContentPartPr>
            <p14:xfrm>
              <a:off x="1066440" y="1649320"/>
              <a:ext cx="177840" cy="27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4F10F25-7154-4A2A-BDBE-334C3CED305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48800" y="1631320"/>
                <a:ext cx="2134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35B7479-8C4F-4C80-9B12-6BA6F4ECAADB}"/>
                  </a:ext>
                </a:extLst>
              </p14:cNvPr>
              <p14:cNvContentPartPr/>
              <p14:nvPr/>
            </p14:nvContentPartPr>
            <p14:xfrm>
              <a:off x="1076520" y="1767760"/>
              <a:ext cx="151920" cy="1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35B7479-8C4F-4C80-9B12-6BA6F4ECAAD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58880" y="1749760"/>
                <a:ext cx="187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2C2BB3-4A9E-477B-888D-3F8A0A381960}"/>
                  </a:ext>
                </a:extLst>
              </p14:cNvPr>
              <p14:cNvContentPartPr/>
              <p14:nvPr/>
            </p14:nvContentPartPr>
            <p14:xfrm>
              <a:off x="639480" y="1636000"/>
              <a:ext cx="267120" cy="330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2C2BB3-4A9E-477B-888D-3F8A0A38196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1840" y="1618341"/>
                <a:ext cx="302760" cy="366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C507AA-7AA6-4757-AF6B-F87A3C192B61}"/>
                  </a:ext>
                </a:extLst>
              </p14:cNvPr>
              <p14:cNvContentPartPr/>
              <p14:nvPr/>
            </p14:nvContentPartPr>
            <p14:xfrm>
              <a:off x="1452000" y="1543840"/>
              <a:ext cx="505800" cy="396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C507AA-7AA6-4757-AF6B-F87A3C192B6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34000" y="1525840"/>
                <a:ext cx="54144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DE77A3A-F5C4-4C70-8757-4576DAD07A07}"/>
                  </a:ext>
                </a:extLst>
              </p14:cNvPr>
              <p14:cNvContentPartPr/>
              <p14:nvPr/>
            </p14:nvContentPartPr>
            <p14:xfrm>
              <a:off x="2407080" y="1557880"/>
              <a:ext cx="245520" cy="50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DE77A3A-F5C4-4C70-8757-4576DAD07A0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389106" y="1539893"/>
                <a:ext cx="281108" cy="5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4BE80D1-0FBA-4901-9C36-4DB347F33309}"/>
                  </a:ext>
                </a:extLst>
              </p14:cNvPr>
              <p14:cNvContentPartPr/>
              <p14:nvPr/>
            </p14:nvContentPartPr>
            <p14:xfrm>
              <a:off x="2102520" y="1665880"/>
              <a:ext cx="190440" cy="247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4BE80D1-0FBA-4901-9C36-4DB347F3330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084880" y="1648240"/>
                <a:ext cx="2260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DDB565B-B0E5-4D4F-8EE0-3E952F70F6B1}"/>
                  </a:ext>
                </a:extLst>
              </p14:cNvPr>
              <p14:cNvContentPartPr/>
              <p14:nvPr/>
            </p14:nvContentPartPr>
            <p14:xfrm>
              <a:off x="2844480" y="1702960"/>
              <a:ext cx="132840" cy="366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DDB565B-B0E5-4D4F-8EE0-3E952F70F6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26840" y="1684960"/>
                <a:ext cx="16848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D8467B4-1858-40D6-8503-40B5870EAC37}"/>
                  </a:ext>
                </a:extLst>
              </p14:cNvPr>
              <p14:cNvContentPartPr/>
              <p14:nvPr/>
            </p14:nvContentPartPr>
            <p14:xfrm>
              <a:off x="2854560" y="1498840"/>
              <a:ext cx="144360" cy="1321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D8467B4-1858-40D6-8503-40B5870EAC3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836560" y="1481200"/>
                <a:ext cx="1800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C863F43-BCBD-4AF1-883F-9057F2F384A9}"/>
                  </a:ext>
                </a:extLst>
              </p14:cNvPr>
              <p14:cNvContentPartPr/>
              <p14:nvPr/>
            </p14:nvContentPartPr>
            <p14:xfrm>
              <a:off x="1066440" y="2276080"/>
              <a:ext cx="167400" cy="19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C863F43-BCBD-4AF1-883F-9057F2F384A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48800" y="2258440"/>
                <a:ext cx="2030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2A36FEB-5210-408B-BDC4-E791343826CC}"/>
                  </a:ext>
                </a:extLst>
              </p14:cNvPr>
              <p14:cNvContentPartPr/>
              <p14:nvPr/>
            </p14:nvContentPartPr>
            <p14:xfrm>
              <a:off x="1076520" y="2397040"/>
              <a:ext cx="151920" cy="9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2A36FEB-5210-408B-BDC4-E791343826C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58880" y="2379040"/>
                <a:ext cx="1875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6065D9A-E374-4492-BEAA-BCA5780C4BBA}"/>
                  </a:ext>
                </a:extLst>
              </p14:cNvPr>
              <p14:cNvContentPartPr/>
              <p14:nvPr/>
            </p14:nvContentPartPr>
            <p14:xfrm>
              <a:off x="1452360" y="2225680"/>
              <a:ext cx="563040" cy="367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6065D9A-E374-4492-BEAA-BCA5780C4BB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434709" y="2208040"/>
                <a:ext cx="598703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5EB1B00-B359-4992-8172-231474868B1B}"/>
                  </a:ext>
                </a:extLst>
              </p14:cNvPr>
              <p14:cNvContentPartPr/>
              <p14:nvPr/>
            </p14:nvContentPartPr>
            <p14:xfrm>
              <a:off x="2120160" y="2388400"/>
              <a:ext cx="114840" cy="152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5EB1B00-B359-4992-8172-231474868B1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102160" y="2370760"/>
                <a:ext cx="1504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F4278D6-08E1-49C6-81D0-63766868991A}"/>
                  </a:ext>
                </a:extLst>
              </p14:cNvPr>
              <p14:cNvContentPartPr/>
              <p14:nvPr/>
            </p14:nvContentPartPr>
            <p14:xfrm>
              <a:off x="2325000" y="2377960"/>
              <a:ext cx="326520" cy="173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F4278D6-08E1-49C6-81D0-63766868991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307020" y="2360283"/>
                <a:ext cx="362121" cy="208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994BF2E-77B4-4C6A-917B-DCE7DAEFF6F1}"/>
                  </a:ext>
                </a:extLst>
              </p14:cNvPr>
              <p14:cNvContentPartPr/>
              <p14:nvPr/>
            </p14:nvContentPartPr>
            <p14:xfrm>
              <a:off x="4318680" y="2072320"/>
              <a:ext cx="580680" cy="482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994BF2E-77B4-4C6A-917B-DCE7DAEFF6F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01040" y="2054320"/>
                <a:ext cx="61632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AF48DC4-885B-42E6-8EA1-44CE39F4A7BC}"/>
                  </a:ext>
                </a:extLst>
              </p14:cNvPr>
              <p14:cNvContentPartPr/>
              <p14:nvPr/>
            </p14:nvContentPartPr>
            <p14:xfrm>
              <a:off x="2758440" y="2150440"/>
              <a:ext cx="1466640" cy="542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AF48DC4-885B-42E6-8EA1-44CE39F4A7B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40444" y="2132440"/>
                <a:ext cx="1502271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FF8B452-9223-4C71-9DB3-C1A93DDE51F8}"/>
                  </a:ext>
                </a:extLst>
              </p14:cNvPr>
              <p14:cNvContentPartPr/>
              <p14:nvPr/>
            </p14:nvContentPartPr>
            <p14:xfrm>
              <a:off x="7507920" y="2957920"/>
              <a:ext cx="302400" cy="322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FF8B452-9223-4C71-9DB3-C1A93DDE51F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489941" y="2939940"/>
                <a:ext cx="337998" cy="3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5413CA1-1989-40BC-906A-B7955074B5EC}"/>
                  </a:ext>
                </a:extLst>
              </p14:cNvPr>
              <p14:cNvContentPartPr/>
              <p14:nvPr/>
            </p14:nvContentPartPr>
            <p14:xfrm>
              <a:off x="5646720" y="2202640"/>
              <a:ext cx="1740240" cy="2013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5413CA1-1989-40BC-906A-B7955074B5E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628724" y="2184640"/>
                <a:ext cx="1775873" cy="20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77B1840-82FA-449E-87E7-2C5FD90450AC}"/>
                  </a:ext>
                </a:extLst>
              </p14:cNvPr>
              <p14:cNvContentPartPr/>
              <p14:nvPr/>
            </p14:nvContentPartPr>
            <p14:xfrm>
              <a:off x="5095200" y="3319360"/>
              <a:ext cx="329040" cy="308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77B1840-82FA-449E-87E7-2C5FD90450A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077560" y="3301360"/>
                <a:ext cx="364680" cy="34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21567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B4A12F-6175-4BBD-BDA0-DF9121009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8" t="12418" r="17059" b="82549"/>
          <a:stretch/>
        </p:blipFill>
        <p:spPr>
          <a:xfrm>
            <a:off x="304800" y="152400"/>
            <a:ext cx="8534400" cy="1219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14:cNvPr>
              <p14:cNvContentPartPr/>
              <p14:nvPr/>
            </p14:nvContentPartPr>
            <p14:xfrm>
              <a:off x="2833680" y="1016440"/>
              <a:ext cx="306720" cy="21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6040" y="998800"/>
                <a:ext cx="342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14:cNvPr>
              <p14:cNvContentPartPr/>
              <p14:nvPr/>
            </p14:nvContentPartPr>
            <p14:xfrm>
              <a:off x="3291600" y="1024720"/>
              <a:ext cx="14184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3600" y="100708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14:cNvPr>
              <p14:cNvContentPartPr/>
              <p14:nvPr/>
            </p14:nvContentPartPr>
            <p14:xfrm>
              <a:off x="3291600" y="1096000"/>
              <a:ext cx="164880" cy="21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3600" y="1078000"/>
                <a:ext cx="200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14:cNvPr>
              <p14:cNvContentPartPr/>
              <p14:nvPr/>
            </p14:nvContentPartPr>
            <p14:xfrm>
              <a:off x="3560520" y="964600"/>
              <a:ext cx="98280" cy="231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2520" y="946960"/>
                <a:ext cx="133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14:cNvPr>
              <p14:cNvContentPartPr/>
              <p14:nvPr/>
            </p14:nvContentPartPr>
            <p14:xfrm>
              <a:off x="3616680" y="978280"/>
              <a:ext cx="121680" cy="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99040" y="960640"/>
                <a:ext cx="157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14:cNvPr>
              <p14:cNvContentPartPr/>
              <p14:nvPr/>
            </p14:nvContentPartPr>
            <p14:xfrm>
              <a:off x="3813240" y="944440"/>
              <a:ext cx="147600" cy="204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95240" y="926440"/>
                <a:ext cx="1832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14:cNvPr>
              <p14:cNvContentPartPr/>
              <p14:nvPr/>
            </p14:nvContentPartPr>
            <p14:xfrm>
              <a:off x="4004400" y="948760"/>
              <a:ext cx="139680" cy="179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86760" y="930760"/>
                <a:ext cx="175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14:cNvPr>
              <p14:cNvContentPartPr/>
              <p14:nvPr/>
            </p14:nvContentPartPr>
            <p14:xfrm>
              <a:off x="4240920" y="914560"/>
              <a:ext cx="230400" cy="200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3280" y="896560"/>
                <a:ext cx="2660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14:cNvPr>
              <p14:cNvContentPartPr/>
              <p14:nvPr/>
            </p14:nvContentPartPr>
            <p14:xfrm>
              <a:off x="1157880" y="1277440"/>
              <a:ext cx="1203480" cy="43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0240" y="1241440"/>
                <a:ext cx="12391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14:cNvPr>
              <p14:cNvContentPartPr/>
              <p14:nvPr/>
            </p14:nvContentPartPr>
            <p14:xfrm>
              <a:off x="4666440" y="1127680"/>
              <a:ext cx="58320" cy="106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48440" y="1109680"/>
                <a:ext cx="93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14:cNvPr>
              <p14:cNvContentPartPr/>
              <p14:nvPr/>
            </p14:nvContentPartPr>
            <p14:xfrm>
              <a:off x="5343960" y="1048120"/>
              <a:ext cx="133560" cy="8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26320" y="1030480"/>
                <a:ext cx="169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14:cNvPr>
              <p14:cNvContentPartPr/>
              <p14:nvPr/>
            </p14:nvContentPartPr>
            <p14:xfrm>
              <a:off x="5384280" y="1129480"/>
              <a:ext cx="100440" cy="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66640" y="1111840"/>
                <a:ext cx="136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14:cNvPr>
              <p14:cNvContentPartPr/>
              <p14:nvPr/>
            </p14:nvContentPartPr>
            <p14:xfrm>
              <a:off x="4890720" y="972160"/>
              <a:ext cx="381960" cy="248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72737" y="954160"/>
                <a:ext cx="417566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14:cNvPr>
              <p14:cNvContentPartPr/>
              <p14:nvPr/>
            </p14:nvContentPartPr>
            <p14:xfrm>
              <a:off x="5611440" y="987280"/>
              <a:ext cx="181800" cy="202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93800" y="969640"/>
                <a:ext cx="2174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14:cNvPr>
              <p14:cNvContentPartPr/>
              <p14:nvPr/>
            </p14:nvContentPartPr>
            <p14:xfrm>
              <a:off x="5880360" y="1117240"/>
              <a:ext cx="12240" cy="36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62720" y="1099240"/>
                <a:ext cx="478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14:cNvPr>
              <p14:cNvContentPartPr/>
              <p14:nvPr/>
            </p14:nvContentPartPr>
            <p14:xfrm>
              <a:off x="6008160" y="944440"/>
              <a:ext cx="148680" cy="271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90160" y="926440"/>
                <a:ext cx="18432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14:cNvPr>
              <p14:cNvContentPartPr/>
              <p14:nvPr/>
            </p14:nvContentPartPr>
            <p14:xfrm>
              <a:off x="6188520" y="1767760"/>
              <a:ext cx="110880" cy="17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70520" y="1749760"/>
                <a:ext cx="1465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14:cNvPr>
              <p14:cNvContentPartPr/>
              <p14:nvPr/>
            </p14:nvContentPartPr>
            <p14:xfrm>
              <a:off x="5486880" y="1400200"/>
              <a:ext cx="561240" cy="504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69229" y="1382560"/>
                <a:ext cx="596903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14:cNvPr>
              <p14:cNvContentPartPr/>
              <p14:nvPr/>
            </p14:nvContentPartPr>
            <p14:xfrm>
              <a:off x="7010040" y="998440"/>
              <a:ext cx="1429200" cy="799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92400" y="980800"/>
                <a:ext cx="146484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53CA308-E258-4C64-BDEB-AC0249BAA5EB}"/>
                  </a:ext>
                </a:extLst>
              </p14:cNvPr>
              <p14:cNvContentPartPr/>
              <p14:nvPr/>
            </p14:nvContentPartPr>
            <p14:xfrm>
              <a:off x="8605200" y="1270600"/>
              <a:ext cx="113760" cy="121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53CA308-E258-4C64-BDEB-AC0249BAA5E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587560" y="1252600"/>
                <a:ext cx="1494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B01816D-E3AD-4670-AED1-1CB6E934302F}"/>
                  </a:ext>
                </a:extLst>
              </p14:cNvPr>
              <p14:cNvContentPartPr/>
              <p14:nvPr/>
            </p14:nvContentPartPr>
            <p14:xfrm>
              <a:off x="7040640" y="1205440"/>
              <a:ext cx="1421280" cy="1029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B01816D-E3AD-4670-AED1-1CB6E934302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22640" y="1187440"/>
                <a:ext cx="1456920" cy="10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BFBCF34-02BB-4E95-8517-1CFC9CDF77D9}"/>
                  </a:ext>
                </a:extLst>
              </p14:cNvPr>
              <p14:cNvContentPartPr/>
              <p14:nvPr/>
            </p14:nvContentPartPr>
            <p14:xfrm>
              <a:off x="8585040" y="1495240"/>
              <a:ext cx="183600" cy="258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BFBCF34-02BB-4E95-8517-1CFC9CDF77D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67040" y="1477600"/>
                <a:ext cx="21924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3AF2769-9453-4DB8-A6B6-7E7749E92C0B}"/>
                  </a:ext>
                </a:extLst>
              </p14:cNvPr>
              <p14:cNvContentPartPr/>
              <p14:nvPr/>
            </p14:nvContentPartPr>
            <p14:xfrm>
              <a:off x="649920" y="1392640"/>
              <a:ext cx="192240" cy="141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3AF2769-9453-4DB8-A6B6-7E7749E92C0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2280" y="1374640"/>
                <a:ext cx="2278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4F10F25-7154-4A2A-BDBE-334C3CED305A}"/>
                  </a:ext>
                </a:extLst>
              </p14:cNvPr>
              <p14:cNvContentPartPr/>
              <p14:nvPr/>
            </p14:nvContentPartPr>
            <p14:xfrm>
              <a:off x="1066440" y="1649320"/>
              <a:ext cx="177840" cy="27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4F10F25-7154-4A2A-BDBE-334C3CED305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48800" y="1631320"/>
                <a:ext cx="2134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35B7479-8C4F-4C80-9B12-6BA6F4ECAADB}"/>
                  </a:ext>
                </a:extLst>
              </p14:cNvPr>
              <p14:cNvContentPartPr/>
              <p14:nvPr/>
            </p14:nvContentPartPr>
            <p14:xfrm>
              <a:off x="1076520" y="1767760"/>
              <a:ext cx="151920" cy="1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35B7479-8C4F-4C80-9B12-6BA6F4ECAAD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58880" y="1749760"/>
                <a:ext cx="187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2C2BB3-4A9E-477B-888D-3F8A0A381960}"/>
                  </a:ext>
                </a:extLst>
              </p14:cNvPr>
              <p14:cNvContentPartPr/>
              <p14:nvPr/>
            </p14:nvContentPartPr>
            <p14:xfrm>
              <a:off x="639480" y="1636000"/>
              <a:ext cx="267120" cy="330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2C2BB3-4A9E-477B-888D-3F8A0A38196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1840" y="1618341"/>
                <a:ext cx="302760" cy="366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C507AA-7AA6-4757-AF6B-F87A3C192B61}"/>
                  </a:ext>
                </a:extLst>
              </p14:cNvPr>
              <p14:cNvContentPartPr/>
              <p14:nvPr/>
            </p14:nvContentPartPr>
            <p14:xfrm>
              <a:off x="1452000" y="1543840"/>
              <a:ext cx="505800" cy="396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C507AA-7AA6-4757-AF6B-F87A3C192B6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34000" y="1525840"/>
                <a:ext cx="54144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DE77A3A-F5C4-4C70-8757-4576DAD07A07}"/>
                  </a:ext>
                </a:extLst>
              </p14:cNvPr>
              <p14:cNvContentPartPr/>
              <p14:nvPr/>
            </p14:nvContentPartPr>
            <p14:xfrm>
              <a:off x="2407080" y="1557880"/>
              <a:ext cx="245520" cy="50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DE77A3A-F5C4-4C70-8757-4576DAD07A0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389106" y="1539893"/>
                <a:ext cx="281108" cy="5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4BE80D1-0FBA-4901-9C36-4DB347F33309}"/>
                  </a:ext>
                </a:extLst>
              </p14:cNvPr>
              <p14:cNvContentPartPr/>
              <p14:nvPr/>
            </p14:nvContentPartPr>
            <p14:xfrm>
              <a:off x="2102520" y="1665880"/>
              <a:ext cx="190440" cy="247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4BE80D1-0FBA-4901-9C36-4DB347F3330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084880" y="1648240"/>
                <a:ext cx="2260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DDB565B-B0E5-4D4F-8EE0-3E952F70F6B1}"/>
                  </a:ext>
                </a:extLst>
              </p14:cNvPr>
              <p14:cNvContentPartPr/>
              <p14:nvPr/>
            </p14:nvContentPartPr>
            <p14:xfrm>
              <a:off x="2844480" y="1702960"/>
              <a:ext cx="132840" cy="366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DDB565B-B0E5-4D4F-8EE0-3E952F70F6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26840" y="1684960"/>
                <a:ext cx="16848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D8467B4-1858-40D6-8503-40B5870EAC37}"/>
                  </a:ext>
                </a:extLst>
              </p14:cNvPr>
              <p14:cNvContentPartPr/>
              <p14:nvPr/>
            </p14:nvContentPartPr>
            <p14:xfrm>
              <a:off x="2854560" y="1498840"/>
              <a:ext cx="144360" cy="1321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D8467B4-1858-40D6-8503-40B5870EAC3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836560" y="1481200"/>
                <a:ext cx="1800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C863F43-BCBD-4AF1-883F-9057F2F384A9}"/>
                  </a:ext>
                </a:extLst>
              </p14:cNvPr>
              <p14:cNvContentPartPr/>
              <p14:nvPr/>
            </p14:nvContentPartPr>
            <p14:xfrm>
              <a:off x="1066440" y="2276080"/>
              <a:ext cx="167400" cy="19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C863F43-BCBD-4AF1-883F-9057F2F384A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48800" y="2258440"/>
                <a:ext cx="2030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2A36FEB-5210-408B-BDC4-E791343826CC}"/>
                  </a:ext>
                </a:extLst>
              </p14:cNvPr>
              <p14:cNvContentPartPr/>
              <p14:nvPr/>
            </p14:nvContentPartPr>
            <p14:xfrm>
              <a:off x="1076520" y="2397040"/>
              <a:ext cx="151920" cy="9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2A36FEB-5210-408B-BDC4-E791343826C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58880" y="2379040"/>
                <a:ext cx="1875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6065D9A-E374-4492-BEAA-BCA5780C4BBA}"/>
                  </a:ext>
                </a:extLst>
              </p14:cNvPr>
              <p14:cNvContentPartPr/>
              <p14:nvPr/>
            </p14:nvContentPartPr>
            <p14:xfrm>
              <a:off x="1452360" y="2225680"/>
              <a:ext cx="563040" cy="367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6065D9A-E374-4492-BEAA-BCA5780C4BB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434709" y="2208040"/>
                <a:ext cx="598703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5EB1B00-B359-4992-8172-231474868B1B}"/>
                  </a:ext>
                </a:extLst>
              </p14:cNvPr>
              <p14:cNvContentPartPr/>
              <p14:nvPr/>
            </p14:nvContentPartPr>
            <p14:xfrm>
              <a:off x="2120160" y="2388400"/>
              <a:ext cx="114840" cy="152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5EB1B00-B359-4992-8172-231474868B1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102160" y="2370760"/>
                <a:ext cx="1504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F4278D6-08E1-49C6-81D0-63766868991A}"/>
                  </a:ext>
                </a:extLst>
              </p14:cNvPr>
              <p14:cNvContentPartPr/>
              <p14:nvPr/>
            </p14:nvContentPartPr>
            <p14:xfrm>
              <a:off x="2325000" y="2377960"/>
              <a:ext cx="326520" cy="173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F4278D6-08E1-49C6-81D0-63766868991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307020" y="2360283"/>
                <a:ext cx="362121" cy="208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994BF2E-77B4-4C6A-917B-DCE7DAEFF6F1}"/>
                  </a:ext>
                </a:extLst>
              </p14:cNvPr>
              <p14:cNvContentPartPr/>
              <p14:nvPr/>
            </p14:nvContentPartPr>
            <p14:xfrm>
              <a:off x="4318680" y="2072320"/>
              <a:ext cx="580680" cy="482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994BF2E-77B4-4C6A-917B-DCE7DAEFF6F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01040" y="2054320"/>
                <a:ext cx="61632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AF48DC4-885B-42E6-8EA1-44CE39F4A7BC}"/>
                  </a:ext>
                </a:extLst>
              </p14:cNvPr>
              <p14:cNvContentPartPr/>
              <p14:nvPr/>
            </p14:nvContentPartPr>
            <p14:xfrm>
              <a:off x="2758440" y="2150440"/>
              <a:ext cx="1466640" cy="542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AF48DC4-885B-42E6-8EA1-44CE39F4A7B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40444" y="2132440"/>
                <a:ext cx="1502271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FF8B452-9223-4C71-9DB3-C1A93DDE51F8}"/>
                  </a:ext>
                </a:extLst>
              </p14:cNvPr>
              <p14:cNvContentPartPr/>
              <p14:nvPr/>
            </p14:nvContentPartPr>
            <p14:xfrm>
              <a:off x="7507920" y="2957920"/>
              <a:ext cx="302400" cy="322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FF8B452-9223-4C71-9DB3-C1A93DDE51F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489941" y="2939940"/>
                <a:ext cx="337998" cy="3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5413CA1-1989-40BC-906A-B7955074B5EC}"/>
                  </a:ext>
                </a:extLst>
              </p14:cNvPr>
              <p14:cNvContentPartPr/>
              <p14:nvPr/>
            </p14:nvContentPartPr>
            <p14:xfrm>
              <a:off x="5646720" y="2202640"/>
              <a:ext cx="1740240" cy="2013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5413CA1-1989-40BC-906A-B7955074B5E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628724" y="2184640"/>
                <a:ext cx="1775873" cy="20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77B1840-82FA-449E-87E7-2C5FD90450AC}"/>
                  </a:ext>
                </a:extLst>
              </p14:cNvPr>
              <p14:cNvContentPartPr/>
              <p14:nvPr/>
            </p14:nvContentPartPr>
            <p14:xfrm>
              <a:off x="5095200" y="3319360"/>
              <a:ext cx="329040" cy="308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77B1840-82FA-449E-87E7-2C5FD90450A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077560" y="3301360"/>
                <a:ext cx="36468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84DCFE-CA9F-4222-B406-E6518F153CFC}"/>
                  </a:ext>
                </a:extLst>
              </p14:cNvPr>
              <p14:cNvContentPartPr/>
              <p14:nvPr/>
            </p14:nvContentPartPr>
            <p14:xfrm>
              <a:off x="632640" y="2845240"/>
              <a:ext cx="241200" cy="22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84DCFE-CA9F-4222-B406-E6518F153CF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15000" y="2827240"/>
                <a:ext cx="2768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01A8DA-2CE0-4EAB-A60F-7DFC32F7E605}"/>
                  </a:ext>
                </a:extLst>
              </p14:cNvPr>
              <p14:cNvContentPartPr/>
              <p14:nvPr/>
            </p14:nvContentPartPr>
            <p14:xfrm>
              <a:off x="991200" y="2854600"/>
              <a:ext cx="45000" cy="22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01A8DA-2CE0-4EAB-A60F-7DFC32F7E60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73200" y="2836960"/>
                <a:ext cx="806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E649BE2-54CB-4899-8906-65BD8280D8D4}"/>
                  </a:ext>
                </a:extLst>
              </p14:cNvPr>
              <p14:cNvContentPartPr/>
              <p14:nvPr/>
            </p14:nvContentPartPr>
            <p14:xfrm>
              <a:off x="985080" y="2839120"/>
              <a:ext cx="191880" cy="25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E649BE2-54CB-4899-8906-65BD8280D8D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67440" y="2821480"/>
                <a:ext cx="2275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DA6A8E1-DA6C-4262-8CB2-2595EAD9D04C}"/>
                  </a:ext>
                </a:extLst>
              </p14:cNvPr>
              <p14:cNvContentPartPr/>
              <p14:nvPr/>
            </p14:nvContentPartPr>
            <p14:xfrm>
              <a:off x="1015680" y="2958280"/>
              <a:ext cx="64800" cy="8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DA6A8E1-DA6C-4262-8CB2-2595EAD9D04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97680" y="2940640"/>
                <a:ext cx="1004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37F12F9-6D1A-41B7-BB20-5201038570B1}"/>
                  </a:ext>
                </a:extLst>
              </p14:cNvPr>
              <p14:cNvContentPartPr/>
              <p14:nvPr/>
            </p14:nvContentPartPr>
            <p14:xfrm>
              <a:off x="1117200" y="3006520"/>
              <a:ext cx="113040" cy="242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37F12F9-6D1A-41B7-BB20-5201038570B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99560" y="2988880"/>
                <a:ext cx="1486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3F3AE48-ADE7-4AD2-8D4A-41440C6A6FE3}"/>
                  </a:ext>
                </a:extLst>
              </p14:cNvPr>
              <p14:cNvContentPartPr/>
              <p14:nvPr/>
            </p14:nvContentPartPr>
            <p14:xfrm>
              <a:off x="1361280" y="2835520"/>
              <a:ext cx="708840" cy="261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3F3AE48-ADE7-4AD2-8D4A-41440C6A6FE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343289" y="2817520"/>
                <a:ext cx="744462" cy="29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04086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B4A12F-6175-4BBD-BDA0-DF9121009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8" t="12418" r="17059" b="82549"/>
          <a:stretch/>
        </p:blipFill>
        <p:spPr>
          <a:xfrm>
            <a:off x="304800" y="152400"/>
            <a:ext cx="8534400" cy="1219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14:cNvPr>
              <p14:cNvContentPartPr/>
              <p14:nvPr/>
            </p14:nvContentPartPr>
            <p14:xfrm>
              <a:off x="2833680" y="1016440"/>
              <a:ext cx="306720" cy="21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6040" y="998800"/>
                <a:ext cx="342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14:cNvPr>
              <p14:cNvContentPartPr/>
              <p14:nvPr/>
            </p14:nvContentPartPr>
            <p14:xfrm>
              <a:off x="3291600" y="1024720"/>
              <a:ext cx="14184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3600" y="100708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14:cNvPr>
              <p14:cNvContentPartPr/>
              <p14:nvPr/>
            </p14:nvContentPartPr>
            <p14:xfrm>
              <a:off x="3291600" y="1096000"/>
              <a:ext cx="164880" cy="21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3600" y="1078000"/>
                <a:ext cx="200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14:cNvPr>
              <p14:cNvContentPartPr/>
              <p14:nvPr/>
            </p14:nvContentPartPr>
            <p14:xfrm>
              <a:off x="3560520" y="964600"/>
              <a:ext cx="98280" cy="231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2520" y="946960"/>
                <a:ext cx="133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14:cNvPr>
              <p14:cNvContentPartPr/>
              <p14:nvPr/>
            </p14:nvContentPartPr>
            <p14:xfrm>
              <a:off x="3616680" y="978280"/>
              <a:ext cx="121680" cy="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99040" y="960640"/>
                <a:ext cx="157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14:cNvPr>
              <p14:cNvContentPartPr/>
              <p14:nvPr/>
            </p14:nvContentPartPr>
            <p14:xfrm>
              <a:off x="3813240" y="944440"/>
              <a:ext cx="147600" cy="204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95240" y="926440"/>
                <a:ext cx="1832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14:cNvPr>
              <p14:cNvContentPartPr/>
              <p14:nvPr/>
            </p14:nvContentPartPr>
            <p14:xfrm>
              <a:off x="4004400" y="948760"/>
              <a:ext cx="139680" cy="179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86760" y="930760"/>
                <a:ext cx="175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14:cNvPr>
              <p14:cNvContentPartPr/>
              <p14:nvPr/>
            </p14:nvContentPartPr>
            <p14:xfrm>
              <a:off x="4240920" y="914560"/>
              <a:ext cx="230400" cy="200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3280" y="896560"/>
                <a:ext cx="2660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14:cNvPr>
              <p14:cNvContentPartPr/>
              <p14:nvPr/>
            </p14:nvContentPartPr>
            <p14:xfrm>
              <a:off x="1157880" y="1277440"/>
              <a:ext cx="1203480" cy="43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0240" y="1241440"/>
                <a:ext cx="12391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14:cNvPr>
              <p14:cNvContentPartPr/>
              <p14:nvPr/>
            </p14:nvContentPartPr>
            <p14:xfrm>
              <a:off x="4666440" y="1127680"/>
              <a:ext cx="58320" cy="106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48440" y="1109680"/>
                <a:ext cx="93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14:cNvPr>
              <p14:cNvContentPartPr/>
              <p14:nvPr/>
            </p14:nvContentPartPr>
            <p14:xfrm>
              <a:off x="5343960" y="1048120"/>
              <a:ext cx="133560" cy="8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26320" y="1030480"/>
                <a:ext cx="169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14:cNvPr>
              <p14:cNvContentPartPr/>
              <p14:nvPr/>
            </p14:nvContentPartPr>
            <p14:xfrm>
              <a:off x="5384280" y="1129480"/>
              <a:ext cx="100440" cy="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66640" y="1111840"/>
                <a:ext cx="136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14:cNvPr>
              <p14:cNvContentPartPr/>
              <p14:nvPr/>
            </p14:nvContentPartPr>
            <p14:xfrm>
              <a:off x="4890720" y="972160"/>
              <a:ext cx="381960" cy="248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72737" y="954160"/>
                <a:ext cx="417566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14:cNvPr>
              <p14:cNvContentPartPr/>
              <p14:nvPr/>
            </p14:nvContentPartPr>
            <p14:xfrm>
              <a:off x="5611440" y="987280"/>
              <a:ext cx="181800" cy="202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93800" y="969640"/>
                <a:ext cx="2174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14:cNvPr>
              <p14:cNvContentPartPr/>
              <p14:nvPr/>
            </p14:nvContentPartPr>
            <p14:xfrm>
              <a:off x="5880360" y="1117240"/>
              <a:ext cx="12240" cy="36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62720" y="1099240"/>
                <a:ext cx="478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14:cNvPr>
              <p14:cNvContentPartPr/>
              <p14:nvPr/>
            </p14:nvContentPartPr>
            <p14:xfrm>
              <a:off x="6008160" y="944440"/>
              <a:ext cx="148680" cy="271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90160" y="926440"/>
                <a:ext cx="18432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14:cNvPr>
              <p14:cNvContentPartPr/>
              <p14:nvPr/>
            </p14:nvContentPartPr>
            <p14:xfrm>
              <a:off x="6188520" y="1767760"/>
              <a:ext cx="110880" cy="17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70520" y="1749760"/>
                <a:ext cx="1465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14:cNvPr>
              <p14:cNvContentPartPr/>
              <p14:nvPr/>
            </p14:nvContentPartPr>
            <p14:xfrm>
              <a:off x="5486880" y="1400200"/>
              <a:ext cx="561240" cy="504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69229" y="1382560"/>
                <a:ext cx="596903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14:cNvPr>
              <p14:cNvContentPartPr/>
              <p14:nvPr/>
            </p14:nvContentPartPr>
            <p14:xfrm>
              <a:off x="7010040" y="998440"/>
              <a:ext cx="1429200" cy="799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92400" y="980800"/>
                <a:ext cx="146484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53CA308-E258-4C64-BDEB-AC0249BAA5EB}"/>
                  </a:ext>
                </a:extLst>
              </p14:cNvPr>
              <p14:cNvContentPartPr/>
              <p14:nvPr/>
            </p14:nvContentPartPr>
            <p14:xfrm>
              <a:off x="8605200" y="1270600"/>
              <a:ext cx="113760" cy="121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53CA308-E258-4C64-BDEB-AC0249BAA5E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587560" y="1252600"/>
                <a:ext cx="1494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B01816D-E3AD-4670-AED1-1CB6E934302F}"/>
                  </a:ext>
                </a:extLst>
              </p14:cNvPr>
              <p14:cNvContentPartPr/>
              <p14:nvPr/>
            </p14:nvContentPartPr>
            <p14:xfrm>
              <a:off x="7040640" y="1205440"/>
              <a:ext cx="1421280" cy="1029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B01816D-E3AD-4670-AED1-1CB6E934302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22640" y="1187440"/>
                <a:ext cx="1456920" cy="10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BFBCF34-02BB-4E95-8517-1CFC9CDF77D9}"/>
                  </a:ext>
                </a:extLst>
              </p14:cNvPr>
              <p14:cNvContentPartPr/>
              <p14:nvPr/>
            </p14:nvContentPartPr>
            <p14:xfrm>
              <a:off x="8585040" y="1495240"/>
              <a:ext cx="183600" cy="258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BFBCF34-02BB-4E95-8517-1CFC9CDF77D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67040" y="1477600"/>
                <a:ext cx="21924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3AF2769-9453-4DB8-A6B6-7E7749E92C0B}"/>
                  </a:ext>
                </a:extLst>
              </p14:cNvPr>
              <p14:cNvContentPartPr/>
              <p14:nvPr/>
            </p14:nvContentPartPr>
            <p14:xfrm>
              <a:off x="649920" y="1392640"/>
              <a:ext cx="192240" cy="141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3AF2769-9453-4DB8-A6B6-7E7749E92C0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2280" y="1374640"/>
                <a:ext cx="2278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4F10F25-7154-4A2A-BDBE-334C3CED305A}"/>
                  </a:ext>
                </a:extLst>
              </p14:cNvPr>
              <p14:cNvContentPartPr/>
              <p14:nvPr/>
            </p14:nvContentPartPr>
            <p14:xfrm>
              <a:off x="1066440" y="1649320"/>
              <a:ext cx="177840" cy="27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4F10F25-7154-4A2A-BDBE-334C3CED305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48800" y="1631320"/>
                <a:ext cx="2134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35B7479-8C4F-4C80-9B12-6BA6F4ECAADB}"/>
                  </a:ext>
                </a:extLst>
              </p14:cNvPr>
              <p14:cNvContentPartPr/>
              <p14:nvPr/>
            </p14:nvContentPartPr>
            <p14:xfrm>
              <a:off x="1076520" y="1767760"/>
              <a:ext cx="151920" cy="1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35B7479-8C4F-4C80-9B12-6BA6F4ECAAD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58880" y="1749760"/>
                <a:ext cx="187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2C2BB3-4A9E-477B-888D-3F8A0A381960}"/>
                  </a:ext>
                </a:extLst>
              </p14:cNvPr>
              <p14:cNvContentPartPr/>
              <p14:nvPr/>
            </p14:nvContentPartPr>
            <p14:xfrm>
              <a:off x="639480" y="1636000"/>
              <a:ext cx="267120" cy="330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2C2BB3-4A9E-477B-888D-3F8A0A38196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1840" y="1618341"/>
                <a:ext cx="302760" cy="366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C507AA-7AA6-4757-AF6B-F87A3C192B61}"/>
                  </a:ext>
                </a:extLst>
              </p14:cNvPr>
              <p14:cNvContentPartPr/>
              <p14:nvPr/>
            </p14:nvContentPartPr>
            <p14:xfrm>
              <a:off x="1452000" y="1543840"/>
              <a:ext cx="505800" cy="396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C507AA-7AA6-4757-AF6B-F87A3C192B6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34000" y="1525840"/>
                <a:ext cx="54144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DE77A3A-F5C4-4C70-8757-4576DAD07A07}"/>
                  </a:ext>
                </a:extLst>
              </p14:cNvPr>
              <p14:cNvContentPartPr/>
              <p14:nvPr/>
            </p14:nvContentPartPr>
            <p14:xfrm>
              <a:off x="2407080" y="1557880"/>
              <a:ext cx="245520" cy="50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DE77A3A-F5C4-4C70-8757-4576DAD07A0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389106" y="1539893"/>
                <a:ext cx="281108" cy="5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4BE80D1-0FBA-4901-9C36-4DB347F33309}"/>
                  </a:ext>
                </a:extLst>
              </p14:cNvPr>
              <p14:cNvContentPartPr/>
              <p14:nvPr/>
            </p14:nvContentPartPr>
            <p14:xfrm>
              <a:off x="2102520" y="1665880"/>
              <a:ext cx="190440" cy="247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4BE80D1-0FBA-4901-9C36-4DB347F3330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084880" y="1648240"/>
                <a:ext cx="2260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DDB565B-B0E5-4D4F-8EE0-3E952F70F6B1}"/>
                  </a:ext>
                </a:extLst>
              </p14:cNvPr>
              <p14:cNvContentPartPr/>
              <p14:nvPr/>
            </p14:nvContentPartPr>
            <p14:xfrm>
              <a:off x="2844480" y="1702960"/>
              <a:ext cx="132840" cy="366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DDB565B-B0E5-4D4F-8EE0-3E952F70F6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26840" y="1684960"/>
                <a:ext cx="16848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D8467B4-1858-40D6-8503-40B5870EAC37}"/>
                  </a:ext>
                </a:extLst>
              </p14:cNvPr>
              <p14:cNvContentPartPr/>
              <p14:nvPr/>
            </p14:nvContentPartPr>
            <p14:xfrm>
              <a:off x="2854560" y="1498840"/>
              <a:ext cx="144360" cy="1321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D8467B4-1858-40D6-8503-40B5870EAC3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836560" y="1481200"/>
                <a:ext cx="1800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C863F43-BCBD-4AF1-883F-9057F2F384A9}"/>
                  </a:ext>
                </a:extLst>
              </p14:cNvPr>
              <p14:cNvContentPartPr/>
              <p14:nvPr/>
            </p14:nvContentPartPr>
            <p14:xfrm>
              <a:off x="1066440" y="2276080"/>
              <a:ext cx="167400" cy="19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C863F43-BCBD-4AF1-883F-9057F2F384A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48800" y="2258440"/>
                <a:ext cx="2030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2A36FEB-5210-408B-BDC4-E791343826CC}"/>
                  </a:ext>
                </a:extLst>
              </p14:cNvPr>
              <p14:cNvContentPartPr/>
              <p14:nvPr/>
            </p14:nvContentPartPr>
            <p14:xfrm>
              <a:off x="1076520" y="2397040"/>
              <a:ext cx="151920" cy="9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2A36FEB-5210-408B-BDC4-E791343826C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58880" y="2379040"/>
                <a:ext cx="1875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6065D9A-E374-4492-BEAA-BCA5780C4BBA}"/>
                  </a:ext>
                </a:extLst>
              </p14:cNvPr>
              <p14:cNvContentPartPr/>
              <p14:nvPr/>
            </p14:nvContentPartPr>
            <p14:xfrm>
              <a:off x="1452360" y="2225680"/>
              <a:ext cx="563040" cy="367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6065D9A-E374-4492-BEAA-BCA5780C4BB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434709" y="2208040"/>
                <a:ext cx="598703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5EB1B00-B359-4992-8172-231474868B1B}"/>
                  </a:ext>
                </a:extLst>
              </p14:cNvPr>
              <p14:cNvContentPartPr/>
              <p14:nvPr/>
            </p14:nvContentPartPr>
            <p14:xfrm>
              <a:off x="2120160" y="2388400"/>
              <a:ext cx="114840" cy="152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5EB1B00-B359-4992-8172-231474868B1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102160" y="2370760"/>
                <a:ext cx="1504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F4278D6-08E1-49C6-81D0-63766868991A}"/>
                  </a:ext>
                </a:extLst>
              </p14:cNvPr>
              <p14:cNvContentPartPr/>
              <p14:nvPr/>
            </p14:nvContentPartPr>
            <p14:xfrm>
              <a:off x="2325000" y="2377960"/>
              <a:ext cx="326520" cy="173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F4278D6-08E1-49C6-81D0-63766868991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307020" y="2360283"/>
                <a:ext cx="362121" cy="208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994BF2E-77B4-4C6A-917B-DCE7DAEFF6F1}"/>
                  </a:ext>
                </a:extLst>
              </p14:cNvPr>
              <p14:cNvContentPartPr/>
              <p14:nvPr/>
            </p14:nvContentPartPr>
            <p14:xfrm>
              <a:off x="4318680" y="2072320"/>
              <a:ext cx="580680" cy="482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994BF2E-77B4-4C6A-917B-DCE7DAEFF6F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01040" y="2054320"/>
                <a:ext cx="61632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AF48DC4-885B-42E6-8EA1-44CE39F4A7BC}"/>
                  </a:ext>
                </a:extLst>
              </p14:cNvPr>
              <p14:cNvContentPartPr/>
              <p14:nvPr/>
            </p14:nvContentPartPr>
            <p14:xfrm>
              <a:off x="2758440" y="2150440"/>
              <a:ext cx="1466640" cy="542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AF48DC4-885B-42E6-8EA1-44CE39F4A7B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40444" y="2132440"/>
                <a:ext cx="1502271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FF8B452-9223-4C71-9DB3-C1A93DDE51F8}"/>
                  </a:ext>
                </a:extLst>
              </p14:cNvPr>
              <p14:cNvContentPartPr/>
              <p14:nvPr/>
            </p14:nvContentPartPr>
            <p14:xfrm>
              <a:off x="7507920" y="2957920"/>
              <a:ext cx="302400" cy="322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FF8B452-9223-4C71-9DB3-C1A93DDE51F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489941" y="2939940"/>
                <a:ext cx="337998" cy="3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5413CA1-1989-40BC-906A-B7955074B5EC}"/>
                  </a:ext>
                </a:extLst>
              </p14:cNvPr>
              <p14:cNvContentPartPr/>
              <p14:nvPr/>
            </p14:nvContentPartPr>
            <p14:xfrm>
              <a:off x="5646720" y="2202640"/>
              <a:ext cx="1740240" cy="2013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5413CA1-1989-40BC-906A-B7955074B5E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628724" y="2184640"/>
                <a:ext cx="1775873" cy="20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77B1840-82FA-449E-87E7-2C5FD90450AC}"/>
                  </a:ext>
                </a:extLst>
              </p14:cNvPr>
              <p14:cNvContentPartPr/>
              <p14:nvPr/>
            </p14:nvContentPartPr>
            <p14:xfrm>
              <a:off x="5095200" y="3319360"/>
              <a:ext cx="329040" cy="308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77B1840-82FA-449E-87E7-2C5FD90450A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077560" y="3301360"/>
                <a:ext cx="36468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84DCFE-CA9F-4222-B406-E6518F153CFC}"/>
                  </a:ext>
                </a:extLst>
              </p14:cNvPr>
              <p14:cNvContentPartPr/>
              <p14:nvPr/>
            </p14:nvContentPartPr>
            <p14:xfrm>
              <a:off x="632640" y="2845240"/>
              <a:ext cx="241200" cy="22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84DCFE-CA9F-4222-B406-E6518F153CF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15000" y="2827240"/>
                <a:ext cx="2768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01A8DA-2CE0-4EAB-A60F-7DFC32F7E605}"/>
                  </a:ext>
                </a:extLst>
              </p14:cNvPr>
              <p14:cNvContentPartPr/>
              <p14:nvPr/>
            </p14:nvContentPartPr>
            <p14:xfrm>
              <a:off x="991200" y="2854600"/>
              <a:ext cx="45000" cy="22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01A8DA-2CE0-4EAB-A60F-7DFC32F7E60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73200" y="2836960"/>
                <a:ext cx="806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E649BE2-54CB-4899-8906-65BD8280D8D4}"/>
                  </a:ext>
                </a:extLst>
              </p14:cNvPr>
              <p14:cNvContentPartPr/>
              <p14:nvPr/>
            </p14:nvContentPartPr>
            <p14:xfrm>
              <a:off x="985080" y="2839120"/>
              <a:ext cx="191880" cy="25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E649BE2-54CB-4899-8906-65BD8280D8D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67440" y="2821480"/>
                <a:ext cx="2275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DA6A8E1-DA6C-4262-8CB2-2595EAD9D04C}"/>
                  </a:ext>
                </a:extLst>
              </p14:cNvPr>
              <p14:cNvContentPartPr/>
              <p14:nvPr/>
            </p14:nvContentPartPr>
            <p14:xfrm>
              <a:off x="1015680" y="2958280"/>
              <a:ext cx="64800" cy="8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DA6A8E1-DA6C-4262-8CB2-2595EAD9D04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97680" y="2940640"/>
                <a:ext cx="1004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37F12F9-6D1A-41B7-BB20-5201038570B1}"/>
                  </a:ext>
                </a:extLst>
              </p14:cNvPr>
              <p14:cNvContentPartPr/>
              <p14:nvPr/>
            </p14:nvContentPartPr>
            <p14:xfrm>
              <a:off x="1117200" y="3006520"/>
              <a:ext cx="113040" cy="242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37F12F9-6D1A-41B7-BB20-5201038570B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99560" y="2988880"/>
                <a:ext cx="1486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3F3AE48-ADE7-4AD2-8D4A-41440C6A6FE3}"/>
                  </a:ext>
                </a:extLst>
              </p14:cNvPr>
              <p14:cNvContentPartPr/>
              <p14:nvPr/>
            </p14:nvContentPartPr>
            <p14:xfrm>
              <a:off x="1361280" y="2835520"/>
              <a:ext cx="708840" cy="261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3F3AE48-ADE7-4AD2-8D4A-41440C6A6FE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343289" y="2817520"/>
                <a:ext cx="744462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B4CB3EB-FA08-4BA4-94A9-46B16ABC4FA3}"/>
                  </a:ext>
                </a:extLst>
              </p14:cNvPr>
              <p14:cNvContentPartPr/>
              <p14:nvPr/>
            </p14:nvContentPartPr>
            <p14:xfrm>
              <a:off x="2245080" y="2813920"/>
              <a:ext cx="253080" cy="267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B4CB3EB-FA08-4BA4-94A9-46B16ABC4FA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227415" y="2796280"/>
                <a:ext cx="288771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6651C4D-13FD-4F70-B846-CAA357E64BF7}"/>
                  </a:ext>
                </a:extLst>
              </p14:cNvPr>
              <p14:cNvContentPartPr/>
              <p14:nvPr/>
            </p14:nvContentPartPr>
            <p14:xfrm>
              <a:off x="2793000" y="2772160"/>
              <a:ext cx="236160" cy="457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6651C4D-13FD-4F70-B846-CAA357E64BF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775360" y="2754174"/>
                <a:ext cx="271800" cy="493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2CDC510-FB39-4992-B51A-E48E631981B2}"/>
                  </a:ext>
                </a:extLst>
              </p14:cNvPr>
              <p14:cNvContentPartPr/>
              <p14:nvPr/>
            </p14:nvContentPartPr>
            <p14:xfrm>
              <a:off x="3179640" y="2814640"/>
              <a:ext cx="426600" cy="286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2CDC510-FB39-4992-B51A-E48E631981B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161985" y="2796640"/>
                <a:ext cx="46227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731F6B9-F459-46FB-AB6F-DEC858A86F34}"/>
                  </a:ext>
                </a:extLst>
              </p14:cNvPr>
              <p14:cNvContentPartPr/>
              <p14:nvPr/>
            </p14:nvContentPartPr>
            <p14:xfrm>
              <a:off x="3718200" y="2917600"/>
              <a:ext cx="135360" cy="8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731F6B9-F459-46FB-AB6F-DEC858A86F3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700200" y="2899960"/>
                <a:ext cx="1710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FC55CE5-B397-4B36-8C2F-4F97B0955D4B}"/>
                  </a:ext>
                </a:extLst>
              </p14:cNvPr>
              <p14:cNvContentPartPr/>
              <p14:nvPr/>
            </p14:nvContentPartPr>
            <p14:xfrm>
              <a:off x="3940320" y="2916520"/>
              <a:ext cx="212040" cy="121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FC55CE5-B397-4B36-8C2F-4F97B0955D4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922680" y="2898520"/>
                <a:ext cx="2476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B736EB5-1055-4DD0-A0E7-6B78825E4607}"/>
                  </a:ext>
                </a:extLst>
              </p14:cNvPr>
              <p14:cNvContentPartPr/>
              <p14:nvPr/>
            </p14:nvContentPartPr>
            <p14:xfrm>
              <a:off x="4203840" y="2885200"/>
              <a:ext cx="145080" cy="374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B736EB5-1055-4DD0-A0E7-6B78825E460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185840" y="2867200"/>
                <a:ext cx="18072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A277DC7-9E55-4003-8F8D-51D0816D9BB7}"/>
                  </a:ext>
                </a:extLst>
              </p14:cNvPr>
              <p14:cNvContentPartPr/>
              <p14:nvPr/>
            </p14:nvContentPartPr>
            <p14:xfrm>
              <a:off x="4439640" y="2894200"/>
              <a:ext cx="169920" cy="21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A277DC7-9E55-4003-8F8D-51D0816D9BB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422000" y="2876200"/>
                <a:ext cx="205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5625A60-9A92-4389-9D5C-D4CBCB56430C}"/>
                  </a:ext>
                </a:extLst>
              </p14:cNvPr>
              <p14:cNvContentPartPr/>
              <p14:nvPr/>
            </p14:nvContentPartPr>
            <p14:xfrm>
              <a:off x="4449720" y="2979880"/>
              <a:ext cx="221040" cy="19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5625A60-9A92-4389-9D5C-D4CBCB56430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431720" y="2962240"/>
                <a:ext cx="2566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56255EE-9740-483A-9F94-3EFC65018AA4}"/>
                  </a:ext>
                </a:extLst>
              </p14:cNvPr>
              <p14:cNvContentPartPr/>
              <p14:nvPr/>
            </p14:nvContentPartPr>
            <p14:xfrm>
              <a:off x="4663200" y="2770720"/>
              <a:ext cx="545400" cy="2890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56255EE-9740-483A-9F94-3EFC65018AA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645200" y="2752720"/>
                <a:ext cx="581040" cy="32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27878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B4A12F-6175-4BBD-BDA0-DF9121009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8" t="12418" r="17059" b="82549"/>
          <a:stretch/>
        </p:blipFill>
        <p:spPr>
          <a:xfrm>
            <a:off x="304800" y="152400"/>
            <a:ext cx="8534400" cy="1219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14:cNvPr>
              <p14:cNvContentPartPr/>
              <p14:nvPr/>
            </p14:nvContentPartPr>
            <p14:xfrm>
              <a:off x="2833680" y="1016440"/>
              <a:ext cx="306720" cy="21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6040" y="998800"/>
                <a:ext cx="342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14:cNvPr>
              <p14:cNvContentPartPr/>
              <p14:nvPr/>
            </p14:nvContentPartPr>
            <p14:xfrm>
              <a:off x="3291600" y="1024720"/>
              <a:ext cx="14184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3600" y="100708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14:cNvPr>
              <p14:cNvContentPartPr/>
              <p14:nvPr/>
            </p14:nvContentPartPr>
            <p14:xfrm>
              <a:off x="3291600" y="1096000"/>
              <a:ext cx="164880" cy="21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3600" y="1078000"/>
                <a:ext cx="200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14:cNvPr>
              <p14:cNvContentPartPr/>
              <p14:nvPr/>
            </p14:nvContentPartPr>
            <p14:xfrm>
              <a:off x="3560520" y="964600"/>
              <a:ext cx="98280" cy="231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2520" y="946960"/>
                <a:ext cx="133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14:cNvPr>
              <p14:cNvContentPartPr/>
              <p14:nvPr/>
            </p14:nvContentPartPr>
            <p14:xfrm>
              <a:off x="3616680" y="978280"/>
              <a:ext cx="121680" cy="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99040" y="960640"/>
                <a:ext cx="157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14:cNvPr>
              <p14:cNvContentPartPr/>
              <p14:nvPr/>
            </p14:nvContentPartPr>
            <p14:xfrm>
              <a:off x="3813240" y="944440"/>
              <a:ext cx="147600" cy="204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95240" y="926440"/>
                <a:ext cx="1832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14:cNvPr>
              <p14:cNvContentPartPr/>
              <p14:nvPr/>
            </p14:nvContentPartPr>
            <p14:xfrm>
              <a:off x="4004400" y="948760"/>
              <a:ext cx="139680" cy="179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86760" y="930760"/>
                <a:ext cx="175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14:cNvPr>
              <p14:cNvContentPartPr/>
              <p14:nvPr/>
            </p14:nvContentPartPr>
            <p14:xfrm>
              <a:off x="4240920" y="914560"/>
              <a:ext cx="230400" cy="200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3280" y="896560"/>
                <a:ext cx="2660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14:cNvPr>
              <p14:cNvContentPartPr/>
              <p14:nvPr/>
            </p14:nvContentPartPr>
            <p14:xfrm>
              <a:off x="1157880" y="1277440"/>
              <a:ext cx="1203480" cy="43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0240" y="1241440"/>
                <a:ext cx="12391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14:cNvPr>
              <p14:cNvContentPartPr/>
              <p14:nvPr/>
            </p14:nvContentPartPr>
            <p14:xfrm>
              <a:off x="4666440" y="1127680"/>
              <a:ext cx="58320" cy="106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48440" y="1109680"/>
                <a:ext cx="93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14:cNvPr>
              <p14:cNvContentPartPr/>
              <p14:nvPr/>
            </p14:nvContentPartPr>
            <p14:xfrm>
              <a:off x="5343960" y="1048120"/>
              <a:ext cx="133560" cy="8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26320" y="1030480"/>
                <a:ext cx="169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14:cNvPr>
              <p14:cNvContentPartPr/>
              <p14:nvPr/>
            </p14:nvContentPartPr>
            <p14:xfrm>
              <a:off x="5384280" y="1129480"/>
              <a:ext cx="100440" cy="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66640" y="1111840"/>
                <a:ext cx="136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14:cNvPr>
              <p14:cNvContentPartPr/>
              <p14:nvPr/>
            </p14:nvContentPartPr>
            <p14:xfrm>
              <a:off x="4890720" y="972160"/>
              <a:ext cx="381960" cy="248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72737" y="954160"/>
                <a:ext cx="417566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14:cNvPr>
              <p14:cNvContentPartPr/>
              <p14:nvPr/>
            </p14:nvContentPartPr>
            <p14:xfrm>
              <a:off x="5611440" y="987280"/>
              <a:ext cx="181800" cy="202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93800" y="969640"/>
                <a:ext cx="2174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14:cNvPr>
              <p14:cNvContentPartPr/>
              <p14:nvPr/>
            </p14:nvContentPartPr>
            <p14:xfrm>
              <a:off x="5880360" y="1117240"/>
              <a:ext cx="12240" cy="36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62720" y="1099240"/>
                <a:ext cx="478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14:cNvPr>
              <p14:cNvContentPartPr/>
              <p14:nvPr/>
            </p14:nvContentPartPr>
            <p14:xfrm>
              <a:off x="6008160" y="944440"/>
              <a:ext cx="148680" cy="271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90160" y="926440"/>
                <a:ext cx="18432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14:cNvPr>
              <p14:cNvContentPartPr/>
              <p14:nvPr/>
            </p14:nvContentPartPr>
            <p14:xfrm>
              <a:off x="6188520" y="1767760"/>
              <a:ext cx="110880" cy="17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70520" y="1749760"/>
                <a:ext cx="1465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14:cNvPr>
              <p14:cNvContentPartPr/>
              <p14:nvPr/>
            </p14:nvContentPartPr>
            <p14:xfrm>
              <a:off x="5486880" y="1400200"/>
              <a:ext cx="561240" cy="504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69229" y="1382560"/>
                <a:ext cx="596903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14:cNvPr>
              <p14:cNvContentPartPr/>
              <p14:nvPr/>
            </p14:nvContentPartPr>
            <p14:xfrm>
              <a:off x="7010040" y="998440"/>
              <a:ext cx="1429200" cy="799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92400" y="980800"/>
                <a:ext cx="146484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53CA308-E258-4C64-BDEB-AC0249BAA5EB}"/>
                  </a:ext>
                </a:extLst>
              </p14:cNvPr>
              <p14:cNvContentPartPr/>
              <p14:nvPr/>
            </p14:nvContentPartPr>
            <p14:xfrm>
              <a:off x="8605200" y="1270600"/>
              <a:ext cx="113760" cy="121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53CA308-E258-4C64-BDEB-AC0249BAA5E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587560" y="1252600"/>
                <a:ext cx="1494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B01816D-E3AD-4670-AED1-1CB6E934302F}"/>
                  </a:ext>
                </a:extLst>
              </p14:cNvPr>
              <p14:cNvContentPartPr/>
              <p14:nvPr/>
            </p14:nvContentPartPr>
            <p14:xfrm>
              <a:off x="7040640" y="1205440"/>
              <a:ext cx="1421280" cy="1029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B01816D-E3AD-4670-AED1-1CB6E934302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22640" y="1187440"/>
                <a:ext cx="1456920" cy="10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BFBCF34-02BB-4E95-8517-1CFC9CDF77D9}"/>
                  </a:ext>
                </a:extLst>
              </p14:cNvPr>
              <p14:cNvContentPartPr/>
              <p14:nvPr/>
            </p14:nvContentPartPr>
            <p14:xfrm>
              <a:off x="8585040" y="1495240"/>
              <a:ext cx="183600" cy="258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BFBCF34-02BB-4E95-8517-1CFC9CDF77D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67040" y="1477600"/>
                <a:ext cx="21924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3AF2769-9453-4DB8-A6B6-7E7749E92C0B}"/>
                  </a:ext>
                </a:extLst>
              </p14:cNvPr>
              <p14:cNvContentPartPr/>
              <p14:nvPr/>
            </p14:nvContentPartPr>
            <p14:xfrm>
              <a:off x="649920" y="1392640"/>
              <a:ext cx="192240" cy="141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3AF2769-9453-4DB8-A6B6-7E7749E92C0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2280" y="1374640"/>
                <a:ext cx="2278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4F10F25-7154-4A2A-BDBE-334C3CED305A}"/>
                  </a:ext>
                </a:extLst>
              </p14:cNvPr>
              <p14:cNvContentPartPr/>
              <p14:nvPr/>
            </p14:nvContentPartPr>
            <p14:xfrm>
              <a:off x="1066440" y="1649320"/>
              <a:ext cx="177840" cy="27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4F10F25-7154-4A2A-BDBE-334C3CED305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48800" y="1631320"/>
                <a:ext cx="2134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35B7479-8C4F-4C80-9B12-6BA6F4ECAADB}"/>
                  </a:ext>
                </a:extLst>
              </p14:cNvPr>
              <p14:cNvContentPartPr/>
              <p14:nvPr/>
            </p14:nvContentPartPr>
            <p14:xfrm>
              <a:off x="1076520" y="1767760"/>
              <a:ext cx="151920" cy="1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35B7479-8C4F-4C80-9B12-6BA6F4ECAAD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58880" y="1749760"/>
                <a:ext cx="187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2C2BB3-4A9E-477B-888D-3F8A0A381960}"/>
                  </a:ext>
                </a:extLst>
              </p14:cNvPr>
              <p14:cNvContentPartPr/>
              <p14:nvPr/>
            </p14:nvContentPartPr>
            <p14:xfrm>
              <a:off x="639480" y="1636000"/>
              <a:ext cx="267120" cy="330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2C2BB3-4A9E-477B-888D-3F8A0A38196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1840" y="1618341"/>
                <a:ext cx="302760" cy="366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C507AA-7AA6-4757-AF6B-F87A3C192B61}"/>
                  </a:ext>
                </a:extLst>
              </p14:cNvPr>
              <p14:cNvContentPartPr/>
              <p14:nvPr/>
            </p14:nvContentPartPr>
            <p14:xfrm>
              <a:off x="1452000" y="1543840"/>
              <a:ext cx="505800" cy="396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C507AA-7AA6-4757-AF6B-F87A3C192B6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34000" y="1525840"/>
                <a:ext cx="54144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DE77A3A-F5C4-4C70-8757-4576DAD07A07}"/>
                  </a:ext>
                </a:extLst>
              </p14:cNvPr>
              <p14:cNvContentPartPr/>
              <p14:nvPr/>
            </p14:nvContentPartPr>
            <p14:xfrm>
              <a:off x="2407080" y="1557880"/>
              <a:ext cx="245520" cy="50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DE77A3A-F5C4-4C70-8757-4576DAD07A0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389106" y="1539893"/>
                <a:ext cx="281108" cy="5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4BE80D1-0FBA-4901-9C36-4DB347F33309}"/>
                  </a:ext>
                </a:extLst>
              </p14:cNvPr>
              <p14:cNvContentPartPr/>
              <p14:nvPr/>
            </p14:nvContentPartPr>
            <p14:xfrm>
              <a:off x="2102520" y="1665880"/>
              <a:ext cx="190440" cy="247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4BE80D1-0FBA-4901-9C36-4DB347F3330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084880" y="1648240"/>
                <a:ext cx="2260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DDB565B-B0E5-4D4F-8EE0-3E952F70F6B1}"/>
                  </a:ext>
                </a:extLst>
              </p14:cNvPr>
              <p14:cNvContentPartPr/>
              <p14:nvPr/>
            </p14:nvContentPartPr>
            <p14:xfrm>
              <a:off x="2844480" y="1702960"/>
              <a:ext cx="132840" cy="366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DDB565B-B0E5-4D4F-8EE0-3E952F70F6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26840" y="1684960"/>
                <a:ext cx="16848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D8467B4-1858-40D6-8503-40B5870EAC37}"/>
                  </a:ext>
                </a:extLst>
              </p14:cNvPr>
              <p14:cNvContentPartPr/>
              <p14:nvPr/>
            </p14:nvContentPartPr>
            <p14:xfrm>
              <a:off x="2854560" y="1498840"/>
              <a:ext cx="144360" cy="1321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D8467B4-1858-40D6-8503-40B5870EAC3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836560" y="1481200"/>
                <a:ext cx="1800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C863F43-BCBD-4AF1-883F-9057F2F384A9}"/>
                  </a:ext>
                </a:extLst>
              </p14:cNvPr>
              <p14:cNvContentPartPr/>
              <p14:nvPr/>
            </p14:nvContentPartPr>
            <p14:xfrm>
              <a:off x="1066440" y="2276080"/>
              <a:ext cx="167400" cy="19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C863F43-BCBD-4AF1-883F-9057F2F384A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48800" y="2258440"/>
                <a:ext cx="2030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2A36FEB-5210-408B-BDC4-E791343826CC}"/>
                  </a:ext>
                </a:extLst>
              </p14:cNvPr>
              <p14:cNvContentPartPr/>
              <p14:nvPr/>
            </p14:nvContentPartPr>
            <p14:xfrm>
              <a:off x="1076520" y="2397040"/>
              <a:ext cx="151920" cy="9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2A36FEB-5210-408B-BDC4-E791343826C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58880" y="2379040"/>
                <a:ext cx="1875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6065D9A-E374-4492-BEAA-BCA5780C4BBA}"/>
                  </a:ext>
                </a:extLst>
              </p14:cNvPr>
              <p14:cNvContentPartPr/>
              <p14:nvPr/>
            </p14:nvContentPartPr>
            <p14:xfrm>
              <a:off x="1452360" y="2225680"/>
              <a:ext cx="563040" cy="367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6065D9A-E374-4492-BEAA-BCA5780C4BB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434709" y="2208040"/>
                <a:ext cx="598703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5EB1B00-B359-4992-8172-231474868B1B}"/>
                  </a:ext>
                </a:extLst>
              </p14:cNvPr>
              <p14:cNvContentPartPr/>
              <p14:nvPr/>
            </p14:nvContentPartPr>
            <p14:xfrm>
              <a:off x="2120160" y="2388400"/>
              <a:ext cx="114840" cy="152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5EB1B00-B359-4992-8172-231474868B1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102160" y="2370760"/>
                <a:ext cx="1504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F4278D6-08E1-49C6-81D0-63766868991A}"/>
                  </a:ext>
                </a:extLst>
              </p14:cNvPr>
              <p14:cNvContentPartPr/>
              <p14:nvPr/>
            </p14:nvContentPartPr>
            <p14:xfrm>
              <a:off x="2325000" y="2377960"/>
              <a:ext cx="326520" cy="173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F4278D6-08E1-49C6-81D0-63766868991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307020" y="2360283"/>
                <a:ext cx="362121" cy="208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994BF2E-77B4-4C6A-917B-DCE7DAEFF6F1}"/>
                  </a:ext>
                </a:extLst>
              </p14:cNvPr>
              <p14:cNvContentPartPr/>
              <p14:nvPr/>
            </p14:nvContentPartPr>
            <p14:xfrm>
              <a:off x="4318680" y="2072320"/>
              <a:ext cx="580680" cy="482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994BF2E-77B4-4C6A-917B-DCE7DAEFF6F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01040" y="2054320"/>
                <a:ext cx="61632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AF48DC4-885B-42E6-8EA1-44CE39F4A7BC}"/>
                  </a:ext>
                </a:extLst>
              </p14:cNvPr>
              <p14:cNvContentPartPr/>
              <p14:nvPr/>
            </p14:nvContentPartPr>
            <p14:xfrm>
              <a:off x="2758440" y="2150440"/>
              <a:ext cx="1466640" cy="542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AF48DC4-885B-42E6-8EA1-44CE39F4A7B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40444" y="2132440"/>
                <a:ext cx="1502271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FF8B452-9223-4C71-9DB3-C1A93DDE51F8}"/>
                  </a:ext>
                </a:extLst>
              </p14:cNvPr>
              <p14:cNvContentPartPr/>
              <p14:nvPr/>
            </p14:nvContentPartPr>
            <p14:xfrm>
              <a:off x="7507920" y="2957920"/>
              <a:ext cx="302400" cy="322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FF8B452-9223-4C71-9DB3-C1A93DDE51F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489941" y="2939940"/>
                <a:ext cx="337998" cy="3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5413CA1-1989-40BC-906A-B7955074B5EC}"/>
                  </a:ext>
                </a:extLst>
              </p14:cNvPr>
              <p14:cNvContentPartPr/>
              <p14:nvPr/>
            </p14:nvContentPartPr>
            <p14:xfrm>
              <a:off x="5646720" y="2202640"/>
              <a:ext cx="1740240" cy="2013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5413CA1-1989-40BC-906A-B7955074B5E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628724" y="2184640"/>
                <a:ext cx="1775873" cy="20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77B1840-82FA-449E-87E7-2C5FD90450AC}"/>
                  </a:ext>
                </a:extLst>
              </p14:cNvPr>
              <p14:cNvContentPartPr/>
              <p14:nvPr/>
            </p14:nvContentPartPr>
            <p14:xfrm>
              <a:off x="5095200" y="3319360"/>
              <a:ext cx="329040" cy="308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77B1840-82FA-449E-87E7-2C5FD90450A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077560" y="3301360"/>
                <a:ext cx="36468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84DCFE-CA9F-4222-B406-E6518F153CFC}"/>
                  </a:ext>
                </a:extLst>
              </p14:cNvPr>
              <p14:cNvContentPartPr/>
              <p14:nvPr/>
            </p14:nvContentPartPr>
            <p14:xfrm>
              <a:off x="632640" y="2845240"/>
              <a:ext cx="241200" cy="22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84DCFE-CA9F-4222-B406-E6518F153CF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15000" y="2827240"/>
                <a:ext cx="2768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01A8DA-2CE0-4EAB-A60F-7DFC32F7E605}"/>
                  </a:ext>
                </a:extLst>
              </p14:cNvPr>
              <p14:cNvContentPartPr/>
              <p14:nvPr/>
            </p14:nvContentPartPr>
            <p14:xfrm>
              <a:off x="991200" y="2854600"/>
              <a:ext cx="45000" cy="22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01A8DA-2CE0-4EAB-A60F-7DFC32F7E60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73200" y="2836960"/>
                <a:ext cx="806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E649BE2-54CB-4899-8906-65BD8280D8D4}"/>
                  </a:ext>
                </a:extLst>
              </p14:cNvPr>
              <p14:cNvContentPartPr/>
              <p14:nvPr/>
            </p14:nvContentPartPr>
            <p14:xfrm>
              <a:off x="985080" y="2839120"/>
              <a:ext cx="191880" cy="25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E649BE2-54CB-4899-8906-65BD8280D8D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67440" y="2821480"/>
                <a:ext cx="2275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DA6A8E1-DA6C-4262-8CB2-2595EAD9D04C}"/>
                  </a:ext>
                </a:extLst>
              </p14:cNvPr>
              <p14:cNvContentPartPr/>
              <p14:nvPr/>
            </p14:nvContentPartPr>
            <p14:xfrm>
              <a:off x="1015680" y="2958280"/>
              <a:ext cx="64800" cy="8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DA6A8E1-DA6C-4262-8CB2-2595EAD9D04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97680" y="2940640"/>
                <a:ext cx="1004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37F12F9-6D1A-41B7-BB20-5201038570B1}"/>
                  </a:ext>
                </a:extLst>
              </p14:cNvPr>
              <p14:cNvContentPartPr/>
              <p14:nvPr/>
            </p14:nvContentPartPr>
            <p14:xfrm>
              <a:off x="1117200" y="3006520"/>
              <a:ext cx="113040" cy="242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37F12F9-6D1A-41B7-BB20-5201038570B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99560" y="2988880"/>
                <a:ext cx="1486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3F3AE48-ADE7-4AD2-8D4A-41440C6A6FE3}"/>
                  </a:ext>
                </a:extLst>
              </p14:cNvPr>
              <p14:cNvContentPartPr/>
              <p14:nvPr/>
            </p14:nvContentPartPr>
            <p14:xfrm>
              <a:off x="1361280" y="2835520"/>
              <a:ext cx="708840" cy="261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3F3AE48-ADE7-4AD2-8D4A-41440C6A6FE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343289" y="2817520"/>
                <a:ext cx="744462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B4CB3EB-FA08-4BA4-94A9-46B16ABC4FA3}"/>
                  </a:ext>
                </a:extLst>
              </p14:cNvPr>
              <p14:cNvContentPartPr/>
              <p14:nvPr/>
            </p14:nvContentPartPr>
            <p14:xfrm>
              <a:off x="2245080" y="2813920"/>
              <a:ext cx="253080" cy="267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B4CB3EB-FA08-4BA4-94A9-46B16ABC4FA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227415" y="2796280"/>
                <a:ext cx="288771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6651C4D-13FD-4F70-B846-CAA357E64BF7}"/>
                  </a:ext>
                </a:extLst>
              </p14:cNvPr>
              <p14:cNvContentPartPr/>
              <p14:nvPr/>
            </p14:nvContentPartPr>
            <p14:xfrm>
              <a:off x="2793000" y="2772160"/>
              <a:ext cx="236160" cy="457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6651C4D-13FD-4F70-B846-CAA357E64BF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775360" y="2754174"/>
                <a:ext cx="271800" cy="493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2CDC510-FB39-4992-B51A-E48E631981B2}"/>
                  </a:ext>
                </a:extLst>
              </p14:cNvPr>
              <p14:cNvContentPartPr/>
              <p14:nvPr/>
            </p14:nvContentPartPr>
            <p14:xfrm>
              <a:off x="3179640" y="2814640"/>
              <a:ext cx="426600" cy="286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2CDC510-FB39-4992-B51A-E48E631981B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161985" y="2796640"/>
                <a:ext cx="46227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731F6B9-F459-46FB-AB6F-DEC858A86F34}"/>
                  </a:ext>
                </a:extLst>
              </p14:cNvPr>
              <p14:cNvContentPartPr/>
              <p14:nvPr/>
            </p14:nvContentPartPr>
            <p14:xfrm>
              <a:off x="3718200" y="2917600"/>
              <a:ext cx="135360" cy="8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731F6B9-F459-46FB-AB6F-DEC858A86F3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700200" y="2899960"/>
                <a:ext cx="1710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FC55CE5-B397-4B36-8C2F-4F97B0955D4B}"/>
                  </a:ext>
                </a:extLst>
              </p14:cNvPr>
              <p14:cNvContentPartPr/>
              <p14:nvPr/>
            </p14:nvContentPartPr>
            <p14:xfrm>
              <a:off x="3940320" y="2916520"/>
              <a:ext cx="212040" cy="121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FC55CE5-B397-4B36-8C2F-4F97B0955D4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922680" y="2898520"/>
                <a:ext cx="2476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B736EB5-1055-4DD0-A0E7-6B78825E4607}"/>
                  </a:ext>
                </a:extLst>
              </p14:cNvPr>
              <p14:cNvContentPartPr/>
              <p14:nvPr/>
            </p14:nvContentPartPr>
            <p14:xfrm>
              <a:off x="4203840" y="2885200"/>
              <a:ext cx="145080" cy="374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B736EB5-1055-4DD0-A0E7-6B78825E460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185840" y="2867200"/>
                <a:ext cx="18072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A277DC7-9E55-4003-8F8D-51D0816D9BB7}"/>
                  </a:ext>
                </a:extLst>
              </p14:cNvPr>
              <p14:cNvContentPartPr/>
              <p14:nvPr/>
            </p14:nvContentPartPr>
            <p14:xfrm>
              <a:off x="4439640" y="2894200"/>
              <a:ext cx="169920" cy="21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A277DC7-9E55-4003-8F8D-51D0816D9BB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422000" y="2876200"/>
                <a:ext cx="205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5625A60-9A92-4389-9D5C-D4CBCB56430C}"/>
                  </a:ext>
                </a:extLst>
              </p14:cNvPr>
              <p14:cNvContentPartPr/>
              <p14:nvPr/>
            </p14:nvContentPartPr>
            <p14:xfrm>
              <a:off x="4449720" y="2979880"/>
              <a:ext cx="221040" cy="19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5625A60-9A92-4389-9D5C-D4CBCB56430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431720" y="2962240"/>
                <a:ext cx="2566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56255EE-9740-483A-9F94-3EFC65018AA4}"/>
                  </a:ext>
                </a:extLst>
              </p14:cNvPr>
              <p14:cNvContentPartPr/>
              <p14:nvPr/>
            </p14:nvContentPartPr>
            <p14:xfrm>
              <a:off x="4663200" y="2770720"/>
              <a:ext cx="545400" cy="2890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56255EE-9740-483A-9F94-3EFC65018AA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645200" y="2752720"/>
                <a:ext cx="58104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E88F246-A6CD-4C78-8551-25FAE189DCBB}"/>
                  </a:ext>
                </a:extLst>
              </p14:cNvPr>
              <p14:cNvContentPartPr/>
              <p14:nvPr/>
            </p14:nvContentPartPr>
            <p14:xfrm>
              <a:off x="863040" y="3500800"/>
              <a:ext cx="158040" cy="43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E88F246-A6CD-4C78-8551-25FAE189DCB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45400" y="3482800"/>
                <a:ext cx="193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FCF9061-8731-42CA-8FBD-21372B249501}"/>
                  </a:ext>
                </a:extLst>
              </p14:cNvPr>
              <p14:cNvContentPartPr/>
              <p14:nvPr/>
            </p14:nvContentPartPr>
            <p14:xfrm>
              <a:off x="903720" y="3586120"/>
              <a:ext cx="13176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FCF9061-8731-42CA-8FBD-21372B24950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86080" y="356848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1E2B0FA-D6F1-4161-9741-A5F8202C9822}"/>
                  </a:ext>
                </a:extLst>
              </p14:cNvPr>
              <p14:cNvContentPartPr/>
              <p14:nvPr/>
            </p14:nvContentPartPr>
            <p14:xfrm>
              <a:off x="521040" y="3385240"/>
              <a:ext cx="210600" cy="3067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1E2B0FA-D6F1-4161-9741-A5F8202C982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03040" y="3367240"/>
                <a:ext cx="24624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D5ABA0E-643C-4D40-829E-53DB43BB7E71}"/>
                  </a:ext>
                </a:extLst>
              </p14:cNvPr>
              <p14:cNvContentPartPr/>
              <p14:nvPr/>
            </p14:nvContentPartPr>
            <p14:xfrm>
              <a:off x="1899480" y="3514840"/>
              <a:ext cx="130680" cy="208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D5ABA0E-643C-4D40-829E-53DB43BB7E7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881840" y="3496840"/>
                <a:ext cx="1663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EBD24FD-1207-4A9E-AA28-9F9335F76BFB}"/>
                  </a:ext>
                </a:extLst>
              </p14:cNvPr>
              <p14:cNvContentPartPr/>
              <p14:nvPr/>
            </p14:nvContentPartPr>
            <p14:xfrm>
              <a:off x="1238880" y="3465520"/>
              <a:ext cx="529920" cy="3420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EBD24FD-1207-4A9E-AA28-9F9335F76BF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221228" y="3447520"/>
                <a:ext cx="565584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DB90F7E-F18C-40ED-93DE-CB07E28B0BB5}"/>
                  </a:ext>
                </a:extLst>
              </p14:cNvPr>
              <p14:cNvContentPartPr/>
              <p14:nvPr/>
            </p14:nvContentPartPr>
            <p14:xfrm>
              <a:off x="2182440" y="3348520"/>
              <a:ext cx="244440" cy="450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DB90F7E-F18C-40ED-93DE-CB07E28B0BB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164440" y="3330534"/>
                <a:ext cx="280080" cy="4859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43868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B4A12F-6175-4BBD-BDA0-DF9121009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8" t="12418" r="17059" b="82549"/>
          <a:stretch/>
        </p:blipFill>
        <p:spPr>
          <a:xfrm>
            <a:off x="304800" y="152400"/>
            <a:ext cx="8534400" cy="1219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14:cNvPr>
              <p14:cNvContentPartPr/>
              <p14:nvPr/>
            </p14:nvContentPartPr>
            <p14:xfrm>
              <a:off x="2833680" y="1016440"/>
              <a:ext cx="306720" cy="21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6040" y="998800"/>
                <a:ext cx="342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14:cNvPr>
              <p14:cNvContentPartPr/>
              <p14:nvPr/>
            </p14:nvContentPartPr>
            <p14:xfrm>
              <a:off x="3291600" y="1024720"/>
              <a:ext cx="14184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3600" y="100708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14:cNvPr>
              <p14:cNvContentPartPr/>
              <p14:nvPr/>
            </p14:nvContentPartPr>
            <p14:xfrm>
              <a:off x="3291600" y="1096000"/>
              <a:ext cx="164880" cy="21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3600" y="1078000"/>
                <a:ext cx="200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14:cNvPr>
              <p14:cNvContentPartPr/>
              <p14:nvPr/>
            </p14:nvContentPartPr>
            <p14:xfrm>
              <a:off x="3560520" y="964600"/>
              <a:ext cx="98280" cy="231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2520" y="946960"/>
                <a:ext cx="133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14:cNvPr>
              <p14:cNvContentPartPr/>
              <p14:nvPr/>
            </p14:nvContentPartPr>
            <p14:xfrm>
              <a:off x="3616680" y="978280"/>
              <a:ext cx="121680" cy="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99040" y="960640"/>
                <a:ext cx="157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14:cNvPr>
              <p14:cNvContentPartPr/>
              <p14:nvPr/>
            </p14:nvContentPartPr>
            <p14:xfrm>
              <a:off x="3813240" y="944440"/>
              <a:ext cx="147600" cy="204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95240" y="926440"/>
                <a:ext cx="1832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14:cNvPr>
              <p14:cNvContentPartPr/>
              <p14:nvPr/>
            </p14:nvContentPartPr>
            <p14:xfrm>
              <a:off x="4004400" y="948760"/>
              <a:ext cx="139680" cy="179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86760" y="930760"/>
                <a:ext cx="175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14:cNvPr>
              <p14:cNvContentPartPr/>
              <p14:nvPr/>
            </p14:nvContentPartPr>
            <p14:xfrm>
              <a:off x="4240920" y="914560"/>
              <a:ext cx="230400" cy="200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3280" y="896560"/>
                <a:ext cx="2660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14:cNvPr>
              <p14:cNvContentPartPr/>
              <p14:nvPr/>
            </p14:nvContentPartPr>
            <p14:xfrm>
              <a:off x="1157880" y="1277440"/>
              <a:ext cx="1203480" cy="43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0240" y="1241440"/>
                <a:ext cx="12391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14:cNvPr>
              <p14:cNvContentPartPr/>
              <p14:nvPr/>
            </p14:nvContentPartPr>
            <p14:xfrm>
              <a:off x="4666440" y="1127680"/>
              <a:ext cx="58320" cy="106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48440" y="1109680"/>
                <a:ext cx="93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14:cNvPr>
              <p14:cNvContentPartPr/>
              <p14:nvPr/>
            </p14:nvContentPartPr>
            <p14:xfrm>
              <a:off x="5343960" y="1048120"/>
              <a:ext cx="133560" cy="8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26320" y="1030480"/>
                <a:ext cx="169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14:cNvPr>
              <p14:cNvContentPartPr/>
              <p14:nvPr/>
            </p14:nvContentPartPr>
            <p14:xfrm>
              <a:off x="5384280" y="1129480"/>
              <a:ext cx="100440" cy="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66640" y="1111840"/>
                <a:ext cx="136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14:cNvPr>
              <p14:cNvContentPartPr/>
              <p14:nvPr/>
            </p14:nvContentPartPr>
            <p14:xfrm>
              <a:off x="4890720" y="972160"/>
              <a:ext cx="381960" cy="248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72737" y="954160"/>
                <a:ext cx="417566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14:cNvPr>
              <p14:cNvContentPartPr/>
              <p14:nvPr/>
            </p14:nvContentPartPr>
            <p14:xfrm>
              <a:off x="5611440" y="987280"/>
              <a:ext cx="181800" cy="202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93800" y="969640"/>
                <a:ext cx="2174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14:cNvPr>
              <p14:cNvContentPartPr/>
              <p14:nvPr/>
            </p14:nvContentPartPr>
            <p14:xfrm>
              <a:off x="5880360" y="1117240"/>
              <a:ext cx="12240" cy="36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62720" y="1099240"/>
                <a:ext cx="478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14:cNvPr>
              <p14:cNvContentPartPr/>
              <p14:nvPr/>
            </p14:nvContentPartPr>
            <p14:xfrm>
              <a:off x="6008160" y="944440"/>
              <a:ext cx="148680" cy="271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90160" y="926440"/>
                <a:ext cx="18432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14:cNvPr>
              <p14:cNvContentPartPr/>
              <p14:nvPr/>
            </p14:nvContentPartPr>
            <p14:xfrm>
              <a:off x="6188520" y="1767760"/>
              <a:ext cx="110880" cy="17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70520" y="1749760"/>
                <a:ext cx="1465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14:cNvPr>
              <p14:cNvContentPartPr/>
              <p14:nvPr/>
            </p14:nvContentPartPr>
            <p14:xfrm>
              <a:off x="5486880" y="1400200"/>
              <a:ext cx="561240" cy="504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69229" y="1382560"/>
                <a:ext cx="596903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14:cNvPr>
              <p14:cNvContentPartPr/>
              <p14:nvPr/>
            </p14:nvContentPartPr>
            <p14:xfrm>
              <a:off x="7010040" y="998440"/>
              <a:ext cx="1429200" cy="799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92400" y="980800"/>
                <a:ext cx="146484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53CA308-E258-4C64-BDEB-AC0249BAA5EB}"/>
                  </a:ext>
                </a:extLst>
              </p14:cNvPr>
              <p14:cNvContentPartPr/>
              <p14:nvPr/>
            </p14:nvContentPartPr>
            <p14:xfrm>
              <a:off x="8605200" y="1270600"/>
              <a:ext cx="113760" cy="121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53CA308-E258-4C64-BDEB-AC0249BAA5E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587560" y="1252600"/>
                <a:ext cx="1494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B01816D-E3AD-4670-AED1-1CB6E934302F}"/>
                  </a:ext>
                </a:extLst>
              </p14:cNvPr>
              <p14:cNvContentPartPr/>
              <p14:nvPr/>
            </p14:nvContentPartPr>
            <p14:xfrm>
              <a:off x="7040640" y="1205440"/>
              <a:ext cx="1421280" cy="1029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B01816D-E3AD-4670-AED1-1CB6E934302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22640" y="1187440"/>
                <a:ext cx="1456920" cy="10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BFBCF34-02BB-4E95-8517-1CFC9CDF77D9}"/>
                  </a:ext>
                </a:extLst>
              </p14:cNvPr>
              <p14:cNvContentPartPr/>
              <p14:nvPr/>
            </p14:nvContentPartPr>
            <p14:xfrm>
              <a:off x="8585040" y="1495240"/>
              <a:ext cx="183600" cy="258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BFBCF34-02BB-4E95-8517-1CFC9CDF77D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67040" y="1477600"/>
                <a:ext cx="21924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3AF2769-9453-4DB8-A6B6-7E7749E92C0B}"/>
                  </a:ext>
                </a:extLst>
              </p14:cNvPr>
              <p14:cNvContentPartPr/>
              <p14:nvPr/>
            </p14:nvContentPartPr>
            <p14:xfrm>
              <a:off x="649920" y="1392640"/>
              <a:ext cx="192240" cy="141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3AF2769-9453-4DB8-A6B6-7E7749E92C0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2280" y="1374640"/>
                <a:ext cx="2278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4F10F25-7154-4A2A-BDBE-334C3CED305A}"/>
                  </a:ext>
                </a:extLst>
              </p14:cNvPr>
              <p14:cNvContentPartPr/>
              <p14:nvPr/>
            </p14:nvContentPartPr>
            <p14:xfrm>
              <a:off x="1066440" y="1649320"/>
              <a:ext cx="177840" cy="27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4F10F25-7154-4A2A-BDBE-334C3CED305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48800" y="1631320"/>
                <a:ext cx="2134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35B7479-8C4F-4C80-9B12-6BA6F4ECAADB}"/>
                  </a:ext>
                </a:extLst>
              </p14:cNvPr>
              <p14:cNvContentPartPr/>
              <p14:nvPr/>
            </p14:nvContentPartPr>
            <p14:xfrm>
              <a:off x="1076520" y="1767760"/>
              <a:ext cx="151920" cy="1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35B7479-8C4F-4C80-9B12-6BA6F4ECAAD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58880" y="1749760"/>
                <a:ext cx="187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2C2BB3-4A9E-477B-888D-3F8A0A381960}"/>
                  </a:ext>
                </a:extLst>
              </p14:cNvPr>
              <p14:cNvContentPartPr/>
              <p14:nvPr/>
            </p14:nvContentPartPr>
            <p14:xfrm>
              <a:off x="639480" y="1636000"/>
              <a:ext cx="267120" cy="330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2C2BB3-4A9E-477B-888D-3F8A0A38196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1840" y="1618341"/>
                <a:ext cx="302760" cy="366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C507AA-7AA6-4757-AF6B-F87A3C192B61}"/>
                  </a:ext>
                </a:extLst>
              </p14:cNvPr>
              <p14:cNvContentPartPr/>
              <p14:nvPr/>
            </p14:nvContentPartPr>
            <p14:xfrm>
              <a:off x="1452000" y="1543840"/>
              <a:ext cx="505800" cy="396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C507AA-7AA6-4757-AF6B-F87A3C192B6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34000" y="1525840"/>
                <a:ext cx="54144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DE77A3A-F5C4-4C70-8757-4576DAD07A07}"/>
                  </a:ext>
                </a:extLst>
              </p14:cNvPr>
              <p14:cNvContentPartPr/>
              <p14:nvPr/>
            </p14:nvContentPartPr>
            <p14:xfrm>
              <a:off x="2407080" y="1557880"/>
              <a:ext cx="245520" cy="50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DE77A3A-F5C4-4C70-8757-4576DAD07A0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389106" y="1539893"/>
                <a:ext cx="281108" cy="5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4BE80D1-0FBA-4901-9C36-4DB347F33309}"/>
                  </a:ext>
                </a:extLst>
              </p14:cNvPr>
              <p14:cNvContentPartPr/>
              <p14:nvPr/>
            </p14:nvContentPartPr>
            <p14:xfrm>
              <a:off x="2102520" y="1665880"/>
              <a:ext cx="190440" cy="247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4BE80D1-0FBA-4901-9C36-4DB347F3330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084880" y="1648240"/>
                <a:ext cx="2260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DDB565B-B0E5-4D4F-8EE0-3E952F70F6B1}"/>
                  </a:ext>
                </a:extLst>
              </p14:cNvPr>
              <p14:cNvContentPartPr/>
              <p14:nvPr/>
            </p14:nvContentPartPr>
            <p14:xfrm>
              <a:off x="2844480" y="1702960"/>
              <a:ext cx="132840" cy="366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DDB565B-B0E5-4D4F-8EE0-3E952F70F6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26840" y="1684960"/>
                <a:ext cx="16848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D8467B4-1858-40D6-8503-40B5870EAC37}"/>
                  </a:ext>
                </a:extLst>
              </p14:cNvPr>
              <p14:cNvContentPartPr/>
              <p14:nvPr/>
            </p14:nvContentPartPr>
            <p14:xfrm>
              <a:off x="2854560" y="1498840"/>
              <a:ext cx="144360" cy="1321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D8467B4-1858-40D6-8503-40B5870EAC3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836560" y="1481200"/>
                <a:ext cx="1800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C863F43-BCBD-4AF1-883F-9057F2F384A9}"/>
                  </a:ext>
                </a:extLst>
              </p14:cNvPr>
              <p14:cNvContentPartPr/>
              <p14:nvPr/>
            </p14:nvContentPartPr>
            <p14:xfrm>
              <a:off x="1066440" y="2276080"/>
              <a:ext cx="167400" cy="19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C863F43-BCBD-4AF1-883F-9057F2F384A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48800" y="2258440"/>
                <a:ext cx="2030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2A36FEB-5210-408B-BDC4-E791343826CC}"/>
                  </a:ext>
                </a:extLst>
              </p14:cNvPr>
              <p14:cNvContentPartPr/>
              <p14:nvPr/>
            </p14:nvContentPartPr>
            <p14:xfrm>
              <a:off x="1076520" y="2397040"/>
              <a:ext cx="151920" cy="9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2A36FEB-5210-408B-BDC4-E791343826C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58880" y="2379040"/>
                <a:ext cx="1875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6065D9A-E374-4492-BEAA-BCA5780C4BBA}"/>
                  </a:ext>
                </a:extLst>
              </p14:cNvPr>
              <p14:cNvContentPartPr/>
              <p14:nvPr/>
            </p14:nvContentPartPr>
            <p14:xfrm>
              <a:off x="1452360" y="2225680"/>
              <a:ext cx="563040" cy="367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6065D9A-E374-4492-BEAA-BCA5780C4BB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434709" y="2208040"/>
                <a:ext cx="598703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5EB1B00-B359-4992-8172-231474868B1B}"/>
                  </a:ext>
                </a:extLst>
              </p14:cNvPr>
              <p14:cNvContentPartPr/>
              <p14:nvPr/>
            </p14:nvContentPartPr>
            <p14:xfrm>
              <a:off x="2120160" y="2388400"/>
              <a:ext cx="114840" cy="152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5EB1B00-B359-4992-8172-231474868B1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102160" y="2370760"/>
                <a:ext cx="1504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F4278D6-08E1-49C6-81D0-63766868991A}"/>
                  </a:ext>
                </a:extLst>
              </p14:cNvPr>
              <p14:cNvContentPartPr/>
              <p14:nvPr/>
            </p14:nvContentPartPr>
            <p14:xfrm>
              <a:off x="2325000" y="2377960"/>
              <a:ext cx="326520" cy="173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F4278D6-08E1-49C6-81D0-63766868991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307020" y="2360283"/>
                <a:ext cx="362121" cy="208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994BF2E-77B4-4C6A-917B-DCE7DAEFF6F1}"/>
                  </a:ext>
                </a:extLst>
              </p14:cNvPr>
              <p14:cNvContentPartPr/>
              <p14:nvPr/>
            </p14:nvContentPartPr>
            <p14:xfrm>
              <a:off x="4318680" y="2072320"/>
              <a:ext cx="580680" cy="482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994BF2E-77B4-4C6A-917B-DCE7DAEFF6F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01040" y="2054320"/>
                <a:ext cx="61632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AF48DC4-885B-42E6-8EA1-44CE39F4A7BC}"/>
                  </a:ext>
                </a:extLst>
              </p14:cNvPr>
              <p14:cNvContentPartPr/>
              <p14:nvPr/>
            </p14:nvContentPartPr>
            <p14:xfrm>
              <a:off x="2758440" y="2150440"/>
              <a:ext cx="1466640" cy="542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AF48DC4-885B-42E6-8EA1-44CE39F4A7B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40444" y="2132440"/>
                <a:ext cx="1502271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FF8B452-9223-4C71-9DB3-C1A93DDE51F8}"/>
                  </a:ext>
                </a:extLst>
              </p14:cNvPr>
              <p14:cNvContentPartPr/>
              <p14:nvPr/>
            </p14:nvContentPartPr>
            <p14:xfrm>
              <a:off x="7507920" y="2957920"/>
              <a:ext cx="302400" cy="322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FF8B452-9223-4C71-9DB3-C1A93DDE51F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489941" y="2939940"/>
                <a:ext cx="337998" cy="3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5413CA1-1989-40BC-906A-B7955074B5EC}"/>
                  </a:ext>
                </a:extLst>
              </p14:cNvPr>
              <p14:cNvContentPartPr/>
              <p14:nvPr/>
            </p14:nvContentPartPr>
            <p14:xfrm>
              <a:off x="5646720" y="2202640"/>
              <a:ext cx="1740240" cy="2013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5413CA1-1989-40BC-906A-B7955074B5E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628724" y="2184640"/>
                <a:ext cx="1775873" cy="20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77B1840-82FA-449E-87E7-2C5FD90450AC}"/>
                  </a:ext>
                </a:extLst>
              </p14:cNvPr>
              <p14:cNvContentPartPr/>
              <p14:nvPr/>
            </p14:nvContentPartPr>
            <p14:xfrm>
              <a:off x="5095200" y="3319360"/>
              <a:ext cx="329040" cy="308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77B1840-82FA-449E-87E7-2C5FD90450A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077560" y="3301360"/>
                <a:ext cx="36468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84DCFE-CA9F-4222-B406-E6518F153CFC}"/>
                  </a:ext>
                </a:extLst>
              </p14:cNvPr>
              <p14:cNvContentPartPr/>
              <p14:nvPr/>
            </p14:nvContentPartPr>
            <p14:xfrm>
              <a:off x="632640" y="2845240"/>
              <a:ext cx="241200" cy="22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84DCFE-CA9F-4222-B406-E6518F153CF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15000" y="2827240"/>
                <a:ext cx="2768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01A8DA-2CE0-4EAB-A60F-7DFC32F7E605}"/>
                  </a:ext>
                </a:extLst>
              </p14:cNvPr>
              <p14:cNvContentPartPr/>
              <p14:nvPr/>
            </p14:nvContentPartPr>
            <p14:xfrm>
              <a:off x="991200" y="2854600"/>
              <a:ext cx="45000" cy="22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01A8DA-2CE0-4EAB-A60F-7DFC32F7E60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73200" y="2836960"/>
                <a:ext cx="806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E649BE2-54CB-4899-8906-65BD8280D8D4}"/>
                  </a:ext>
                </a:extLst>
              </p14:cNvPr>
              <p14:cNvContentPartPr/>
              <p14:nvPr/>
            </p14:nvContentPartPr>
            <p14:xfrm>
              <a:off x="985080" y="2839120"/>
              <a:ext cx="191880" cy="25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E649BE2-54CB-4899-8906-65BD8280D8D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67440" y="2821480"/>
                <a:ext cx="2275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DA6A8E1-DA6C-4262-8CB2-2595EAD9D04C}"/>
                  </a:ext>
                </a:extLst>
              </p14:cNvPr>
              <p14:cNvContentPartPr/>
              <p14:nvPr/>
            </p14:nvContentPartPr>
            <p14:xfrm>
              <a:off x="1015680" y="2958280"/>
              <a:ext cx="64800" cy="8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DA6A8E1-DA6C-4262-8CB2-2595EAD9D04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97680" y="2940640"/>
                <a:ext cx="1004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37F12F9-6D1A-41B7-BB20-5201038570B1}"/>
                  </a:ext>
                </a:extLst>
              </p14:cNvPr>
              <p14:cNvContentPartPr/>
              <p14:nvPr/>
            </p14:nvContentPartPr>
            <p14:xfrm>
              <a:off x="1117200" y="3006520"/>
              <a:ext cx="113040" cy="242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37F12F9-6D1A-41B7-BB20-5201038570B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99560" y="2988880"/>
                <a:ext cx="1486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3F3AE48-ADE7-4AD2-8D4A-41440C6A6FE3}"/>
                  </a:ext>
                </a:extLst>
              </p14:cNvPr>
              <p14:cNvContentPartPr/>
              <p14:nvPr/>
            </p14:nvContentPartPr>
            <p14:xfrm>
              <a:off x="1361280" y="2835520"/>
              <a:ext cx="708840" cy="261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3F3AE48-ADE7-4AD2-8D4A-41440C6A6FE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343289" y="2817520"/>
                <a:ext cx="744462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B4CB3EB-FA08-4BA4-94A9-46B16ABC4FA3}"/>
                  </a:ext>
                </a:extLst>
              </p14:cNvPr>
              <p14:cNvContentPartPr/>
              <p14:nvPr/>
            </p14:nvContentPartPr>
            <p14:xfrm>
              <a:off x="2245080" y="2813920"/>
              <a:ext cx="253080" cy="267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B4CB3EB-FA08-4BA4-94A9-46B16ABC4FA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227415" y="2796280"/>
                <a:ext cx="288771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6651C4D-13FD-4F70-B846-CAA357E64BF7}"/>
                  </a:ext>
                </a:extLst>
              </p14:cNvPr>
              <p14:cNvContentPartPr/>
              <p14:nvPr/>
            </p14:nvContentPartPr>
            <p14:xfrm>
              <a:off x="2793000" y="2772160"/>
              <a:ext cx="236160" cy="457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6651C4D-13FD-4F70-B846-CAA357E64BF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775360" y="2754174"/>
                <a:ext cx="271800" cy="493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2CDC510-FB39-4992-B51A-E48E631981B2}"/>
                  </a:ext>
                </a:extLst>
              </p14:cNvPr>
              <p14:cNvContentPartPr/>
              <p14:nvPr/>
            </p14:nvContentPartPr>
            <p14:xfrm>
              <a:off x="3179640" y="2814640"/>
              <a:ext cx="426600" cy="286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2CDC510-FB39-4992-B51A-E48E631981B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161985" y="2796640"/>
                <a:ext cx="46227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731F6B9-F459-46FB-AB6F-DEC858A86F34}"/>
                  </a:ext>
                </a:extLst>
              </p14:cNvPr>
              <p14:cNvContentPartPr/>
              <p14:nvPr/>
            </p14:nvContentPartPr>
            <p14:xfrm>
              <a:off x="3718200" y="2917600"/>
              <a:ext cx="135360" cy="8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731F6B9-F459-46FB-AB6F-DEC858A86F3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700200" y="2899960"/>
                <a:ext cx="1710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FC55CE5-B397-4B36-8C2F-4F97B0955D4B}"/>
                  </a:ext>
                </a:extLst>
              </p14:cNvPr>
              <p14:cNvContentPartPr/>
              <p14:nvPr/>
            </p14:nvContentPartPr>
            <p14:xfrm>
              <a:off x="3940320" y="2916520"/>
              <a:ext cx="212040" cy="121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FC55CE5-B397-4B36-8C2F-4F97B0955D4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922680" y="2898520"/>
                <a:ext cx="2476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B736EB5-1055-4DD0-A0E7-6B78825E4607}"/>
                  </a:ext>
                </a:extLst>
              </p14:cNvPr>
              <p14:cNvContentPartPr/>
              <p14:nvPr/>
            </p14:nvContentPartPr>
            <p14:xfrm>
              <a:off x="4203840" y="2885200"/>
              <a:ext cx="145080" cy="374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B736EB5-1055-4DD0-A0E7-6B78825E460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185840" y="2867200"/>
                <a:ext cx="18072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A277DC7-9E55-4003-8F8D-51D0816D9BB7}"/>
                  </a:ext>
                </a:extLst>
              </p14:cNvPr>
              <p14:cNvContentPartPr/>
              <p14:nvPr/>
            </p14:nvContentPartPr>
            <p14:xfrm>
              <a:off x="4439640" y="2894200"/>
              <a:ext cx="169920" cy="21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A277DC7-9E55-4003-8F8D-51D0816D9BB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422000" y="2876200"/>
                <a:ext cx="205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5625A60-9A92-4389-9D5C-D4CBCB56430C}"/>
                  </a:ext>
                </a:extLst>
              </p14:cNvPr>
              <p14:cNvContentPartPr/>
              <p14:nvPr/>
            </p14:nvContentPartPr>
            <p14:xfrm>
              <a:off x="4449720" y="2979880"/>
              <a:ext cx="221040" cy="19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5625A60-9A92-4389-9D5C-D4CBCB56430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431720" y="2962240"/>
                <a:ext cx="2566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56255EE-9740-483A-9F94-3EFC65018AA4}"/>
                  </a:ext>
                </a:extLst>
              </p14:cNvPr>
              <p14:cNvContentPartPr/>
              <p14:nvPr/>
            </p14:nvContentPartPr>
            <p14:xfrm>
              <a:off x="4663200" y="2770720"/>
              <a:ext cx="545400" cy="2890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56255EE-9740-483A-9F94-3EFC65018AA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645200" y="2752720"/>
                <a:ext cx="58104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E88F246-A6CD-4C78-8551-25FAE189DCBB}"/>
                  </a:ext>
                </a:extLst>
              </p14:cNvPr>
              <p14:cNvContentPartPr/>
              <p14:nvPr/>
            </p14:nvContentPartPr>
            <p14:xfrm>
              <a:off x="863040" y="3500800"/>
              <a:ext cx="158040" cy="43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E88F246-A6CD-4C78-8551-25FAE189DCB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45400" y="3482800"/>
                <a:ext cx="193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FCF9061-8731-42CA-8FBD-21372B249501}"/>
                  </a:ext>
                </a:extLst>
              </p14:cNvPr>
              <p14:cNvContentPartPr/>
              <p14:nvPr/>
            </p14:nvContentPartPr>
            <p14:xfrm>
              <a:off x="903720" y="3586120"/>
              <a:ext cx="13176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FCF9061-8731-42CA-8FBD-21372B24950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86080" y="356848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1E2B0FA-D6F1-4161-9741-A5F8202C9822}"/>
                  </a:ext>
                </a:extLst>
              </p14:cNvPr>
              <p14:cNvContentPartPr/>
              <p14:nvPr/>
            </p14:nvContentPartPr>
            <p14:xfrm>
              <a:off x="521040" y="3385240"/>
              <a:ext cx="210600" cy="3067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1E2B0FA-D6F1-4161-9741-A5F8202C982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03040" y="3367240"/>
                <a:ext cx="24624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D5ABA0E-643C-4D40-829E-53DB43BB7E71}"/>
                  </a:ext>
                </a:extLst>
              </p14:cNvPr>
              <p14:cNvContentPartPr/>
              <p14:nvPr/>
            </p14:nvContentPartPr>
            <p14:xfrm>
              <a:off x="1899480" y="3514840"/>
              <a:ext cx="130680" cy="208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D5ABA0E-643C-4D40-829E-53DB43BB7E7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881840" y="3496840"/>
                <a:ext cx="1663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EBD24FD-1207-4A9E-AA28-9F9335F76BFB}"/>
                  </a:ext>
                </a:extLst>
              </p14:cNvPr>
              <p14:cNvContentPartPr/>
              <p14:nvPr/>
            </p14:nvContentPartPr>
            <p14:xfrm>
              <a:off x="1238880" y="3465520"/>
              <a:ext cx="529920" cy="3420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EBD24FD-1207-4A9E-AA28-9F9335F76BF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221228" y="3447520"/>
                <a:ext cx="565584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DB90F7E-F18C-40ED-93DE-CB07E28B0BB5}"/>
                  </a:ext>
                </a:extLst>
              </p14:cNvPr>
              <p14:cNvContentPartPr/>
              <p14:nvPr/>
            </p14:nvContentPartPr>
            <p14:xfrm>
              <a:off x="2182440" y="3348520"/>
              <a:ext cx="244440" cy="450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DB90F7E-F18C-40ED-93DE-CB07E28B0BB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164440" y="3330534"/>
                <a:ext cx="280080" cy="485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B2C40EB-835C-4E79-8C94-1E57A657B42F}"/>
                  </a:ext>
                </a:extLst>
              </p14:cNvPr>
              <p14:cNvContentPartPr/>
              <p14:nvPr/>
            </p14:nvContentPartPr>
            <p14:xfrm>
              <a:off x="667920" y="3859360"/>
              <a:ext cx="1506960" cy="2998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B2C40EB-835C-4E79-8C94-1E57A657B42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50276" y="3841360"/>
                <a:ext cx="1542609" cy="33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39903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B4A12F-6175-4BBD-BDA0-DF9121009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8" t="12418" r="17059" b="82549"/>
          <a:stretch/>
        </p:blipFill>
        <p:spPr>
          <a:xfrm>
            <a:off x="304800" y="152400"/>
            <a:ext cx="8534400" cy="1219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14:cNvPr>
              <p14:cNvContentPartPr/>
              <p14:nvPr/>
            </p14:nvContentPartPr>
            <p14:xfrm>
              <a:off x="2833680" y="1016440"/>
              <a:ext cx="306720" cy="21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6040" y="998800"/>
                <a:ext cx="342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14:cNvPr>
              <p14:cNvContentPartPr/>
              <p14:nvPr/>
            </p14:nvContentPartPr>
            <p14:xfrm>
              <a:off x="3291600" y="1024720"/>
              <a:ext cx="14184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3600" y="100708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14:cNvPr>
              <p14:cNvContentPartPr/>
              <p14:nvPr/>
            </p14:nvContentPartPr>
            <p14:xfrm>
              <a:off x="3291600" y="1096000"/>
              <a:ext cx="164880" cy="21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3600" y="1078000"/>
                <a:ext cx="200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14:cNvPr>
              <p14:cNvContentPartPr/>
              <p14:nvPr/>
            </p14:nvContentPartPr>
            <p14:xfrm>
              <a:off x="3560520" y="964600"/>
              <a:ext cx="98280" cy="231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2520" y="946960"/>
                <a:ext cx="133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14:cNvPr>
              <p14:cNvContentPartPr/>
              <p14:nvPr/>
            </p14:nvContentPartPr>
            <p14:xfrm>
              <a:off x="3616680" y="978280"/>
              <a:ext cx="121680" cy="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99040" y="960640"/>
                <a:ext cx="157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14:cNvPr>
              <p14:cNvContentPartPr/>
              <p14:nvPr/>
            </p14:nvContentPartPr>
            <p14:xfrm>
              <a:off x="3813240" y="944440"/>
              <a:ext cx="147600" cy="204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95240" y="926440"/>
                <a:ext cx="1832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14:cNvPr>
              <p14:cNvContentPartPr/>
              <p14:nvPr/>
            </p14:nvContentPartPr>
            <p14:xfrm>
              <a:off x="4004400" y="948760"/>
              <a:ext cx="139680" cy="179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86760" y="930760"/>
                <a:ext cx="175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14:cNvPr>
              <p14:cNvContentPartPr/>
              <p14:nvPr/>
            </p14:nvContentPartPr>
            <p14:xfrm>
              <a:off x="4240920" y="914560"/>
              <a:ext cx="230400" cy="200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3280" y="896560"/>
                <a:ext cx="2660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14:cNvPr>
              <p14:cNvContentPartPr/>
              <p14:nvPr/>
            </p14:nvContentPartPr>
            <p14:xfrm>
              <a:off x="1157880" y="1277440"/>
              <a:ext cx="1203480" cy="43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0240" y="1241440"/>
                <a:ext cx="12391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14:cNvPr>
              <p14:cNvContentPartPr/>
              <p14:nvPr/>
            </p14:nvContentPartPr>
            <p14:xfrm>
              <a:off x="4666440" y="1127680"/>
              <a:ext cx="58320" cy="106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48440" y="1109680"/>
                <a:ext cx="93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14:cNvPr>
              <p14:cNvContentPartPr/>
              <p14:nvPr/>
            </p14:nvContentPartPr>
            <p14:xfrm>
              <a:off x="5343960" y="1048120"/>
              <a:ext cx="133560" cy="8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26320" y="1030480"/>
                <a:ext cx="169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14:cNvPr>
              <p14:cNvContentPartPr/>
              <p14:nvPr/>
            </p14:nvContentPartPr>
            <p14:xfrm>
              <a:off x="5384280" y="1129480"/>
              <a:ext cx="100440" cy="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66640" y="1111840"/>
                <a:ext cx="136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14:cNvPr>
              <p14:cNvContentPartPr/>
              <p14:nvPr/>
            </p14:nvContentPartPr>
            <p14:xfrm>
              <a:off x="4890720" y="972160"/>
              <a:ext cx="381960" cy="248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72737" y="954160"/>
                <a:ext cx="417566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14:cNvPr>
              <p14:cNvContentPartPr/>
              <p14:nvPr/>
            </p14:nvContentPartPr>
            <p14:xfrm>
              <a:off x="5611440" y="987280"/>
              <a:ext cx="181800" cy="202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93800" y="969640"/>
                <a:ext cx="2174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14:cNvPr>
              <p14:cNvContentPartPr/>
              <p14:nvPr/>
            </p14:nvContentPartPr>
            <p14:xfrm>
              <a:off x="5880360" y="1117240"/>
              <a:ext cx="12240" cy="36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62720" y="1099240"/>
                <a:ext cx="478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14:cNvPr>
              <p14:cNvContentPartPr/>
              <p14:nvPr/>
            </p14:nvContentPartPr>
            <p14:xfrm>
              <a:off x="6008160" y="944440"/>
              <a:ext cx="148680" cy="271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90160" y="926440"/>
                <a:ext cx="18432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14:cNvPr>
              <p14:cNvContentPartPr/>
              <p14:nvPr/>
            </p14:nvContentPartPr>
            <p14:xfrm>
              <a:off x="6188520" y="1767760"/>
              <a:ext cx="110880" cy="17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70520" y="1749760"/>
                <a:ext cx="1465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14:cNvPr>
              <p14:cNvContentPartPr/>
              <p14:nvPr/>
            </p14:nvContentPartPr>
            <p14:xfrm>
              <a:off x="5486880" y="1400200"/>
              <a:ext cx="561240" cy="504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69229" y="1382560"/>
                <a:ext cx="596903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14:cNvPr>
              <p14:cNvContentPartPr/>
              <p14:nvPr/>
            </p14:nvContentPartPr>
            <p14:xfrm>
              <a:off x="7010040" y="998440"/>
              <a:ext cx="1429200" cy="799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92400" y="980800"/>
                <a:ext cx="146484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53CA308-E258-4C64-BDEB-AC0249BAA5EB}"/>
                  </a:ext>
                </a:extLst>
              </p14:cNvPr>
              <p14:cNvContentPartPr/>
              <p14:nvPr/>
            </p14:nvContentPartPr>
            <p14:xfrm>
              <a:off x="8605200" y="1270600"/>
              <a:ext cx="113760" cy="121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53CA308-E258-4C64-BDEB-AC0249BAA5E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587560" y="1252600"/>
                <a:ext cx="1494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B01816D-E3AD-4670-AED1-1CB6E934302F}"/>
                  </a:ext>
                </a:extLst>
              </p14:cNvPr>
              <p14:cNvContentPartPr/>
              <p14:nvPr/>
            </p14:nvContentPartPr>
            <p14:xfrm>
              <a:off x="7040640" y="1205440"/>
              <a:ext cx="1421280" cy="1029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B01816D-E3AD-4670-AED1-1CB6E934302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22640" y="1187440"/>
                <a:ext cx="1456920" cy="10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BFBCF34-02BB-4E95-8517-1CFC9CDF77D9}"/>
                  </a:ext>
                </a:extLst>
              </p14:cNvPr>
              <p14:cNvContentPartPr/>
              <p14:nvPr/>
            </p14:nvContentPartPr>
            <p14:xfrm>
              <a:off x="8585040" y="1495240"/>
              <a:ext cx="183600" cy="258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BFBCF34-02BB-4E95-8517-1CFC9CDF77D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67040" y="1477600"/>
                <a:ext cx="21924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3AF2769-9453-4DB8-A6B6-7E7749E92C0B}"/>
                  </a:ext>
                </a:extLst>
              </p14:cNvPr>
              <p14:cNvContentPartPr/>
              <p14:nvPr/>
            </p14:nvContentPartPr>
            <p14:xfrm>
              <a:off x="649920" y="1392640"/>
              <a:ext cx="192240" cy="141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3AF2769-9453-4DB8-A6B6-7E7749E92C0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2280" y="1374640"/>
                <a:ext cx="2278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4F10F25-7154-4A2A-BDBE-334C3CED305A}"/>
                  </a:ext>
                </a:extLst>
              </p14:cNvPr>
              <p14:cNvContentPartPr/>
              <p14:nvPr/>
            </p14:nvContentPartPr>
            <p14:xfrm>
              <a:off x="1066440" y="1649320"/>
              <a:ext cx="177840" cy="27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4F10F25-7154-4A2A-BDBE-334C3CED305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48800" y="1631320"/>
                <a:ext cx="2134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35B7479-8C4F-4C80-9B12-6BA6F4ECAADB}"/>
                  </a:ext>
                </a:extLst>
              </p14:cNvPr>
              <p14:cNvContentPartPr/>
              <p14:nvPr/>
            </p14:nvContentPartPr>
            <p14:xfrm>
              <a:off x="1076520" y="1767760"/>
              <a:ext cx="151920" cy="1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35B7479-8C4F-4C80-9B12-6BA6F4ECAAD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58880" y="1749760"/>
                <a:ext cx="187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2C2BB3-4A9E-477B-888D-3F8A0A381960}"/>
                  </a:ext>
                </a:extLst>
              </p14:cNvPr>
              <p14:cNvContentPartPr/>
              <p14:nvPr/>
            </p14:nvContentPartPr>
            <p14:xfrm>
              <a:off x="639480" y="1636000"/>
              <a:ext cx="267120" cy="330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2C2BB3-4A9E-477B-888D-3F8A0A38196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1840" y="1618341"/>
                <a:ext cx="302760" cy="366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C507AA-7AA6-4757-AF6B-F87A3C192B61}"/>
                  </a:ext>
                </a:extLst>
              </p14:cNvPr>
              <p14:cNvContentPartPr/>
              <p14:nvPr/>
            </p14:nvContentPartPr>
            <p14:xfrm>
              <a:off x="1452000" y="1543840"/>
              <a:ext cx="505800" cy="396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C507AA-7AA6-4757-AF6B-F87A3C192B6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34000" y="1525840"/>
                <a:ext cx="54144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DE77A3A-F5C4-4C70-8757-4576DAD07A07}"/>
                  </a:ext>
                </a:extLst>
              </p14:cNvPr>
              <p14:cNvContentPartPr/>
              <p14:nvPr/>
            </p14:nvContentPartPr>
            <p14:xfrm>
              <a:off x="2407080" y="1557880"/>
              <a:ext cx="245520" cy="50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DE77A3A-F5C4-4C70-8757-4576DAD07A0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389106" y="1539893"/>
                <a:ext cx="281108" cy="5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4BE80D1-0FBA-4901-9C36-4DB347F33309}"/>
                  </a:ext>
                </a:extLst>
              </p14:cNvPr>
              <p14:cNvContentPartPr/>
              <p14:nvPr/>
            </p14:nvContentPartPr>
            <p14:xfrm>
              <a:off x="2102520" y="1665880"/>
              <a:ext cx="190440" cy="247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4BE80D1-0FBA-4901-9C36-4DB347F3330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084880" y="1648240"/>
                <a:ext cx="2260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DDB565B-B0E5-4D4F-8EE0-3E952F70F6B1}"/>
                  </a:ext>
                </a:extLst>
              </p14:cNvPr>
              <p14:cNvContentPartPr/>
              <p14:nvPr/>
            </p14:nvContentPartPr>
            <p14:xfrm>
              <a:off x="2844480" y="1702960"/>
              <a:ext cx="132840" cy="366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DDB565B-B0E5-4D4F-8EE0-3E952F70F6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26840" y="1684960"/>
                <a:ext cx="16848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D8467B4-1858-40D6-8503-40B5870EAC37}"/>
                  </a:ext>
                </a:extLst>
              </p14:cNvPr>
              <p14:cNvContentPartPr/>
              <p14:nvPr/>
            </p14:nvContentPartPr>
            <p14:xfrm>
              <a:off x="2854560" y="1498840"/>
              <a:ext cx="144360" cy="1321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D8467B4-1858-40D6-8503-40B5870EAC3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836560" y="1481200"/>
                <a:ext cx="1800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C863F43-BCBD-4AF1-883F-9057F2F384A9}"/>
                  </a:ext>
                </a:extLst>
              </p14:cNvPr>
              <p14:cNvContentPartPr/>
              <p14:nvPr/>
            </p14:nvContentPartPr>
            <p14:xfrm>
              <a:off x="1066440" y="2276080"/>
              <a:ext cx="167400" cy="19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C863F43-BCBD-4AF1-883F-9057F2F384A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48800" y="2258440"/>
                <a:ext cx="2030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2A36FEB-5210-408B-BDC4-E791343826CC}"/>
                  </a:ext>
                </a:extLst>
              </p14:cNvPr>
              <p14:cNvContentPartPr/>
              <p14:nvPr/>
            </p14:nvContentPartPr>
            <p14:xfrm>
              <a:off x="1076520" y="2397040"/>
              <a:ext cx="151920" cy="9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2A36FEB-5210-408B-BDC4-E791343826C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58880" y="2379040"/>
                <a:ext cx="1875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6065D9A-E374-4492-BEAA-BCA5780C4BBA}"/>
                  </a:ext>
                </a:extLst>
              </p14:cNvPr>
              <p14:cNvContentPartPr/>
              <p14:nvPr/>
            </p14:nvContentPartPr>
            <p14:xfrm>
              <a:off x="1452360" y="2225680"/>
              <a:ext cx="563040" cy="367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6065D9A-E374-4492-BEAA-BCA5780C4BB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434709" y="2208040"/>
                <a:ext cx="598703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5EB1B00-B359-4992-8172-231474868B1B}"/>
                  </a:ext>
                </a:extLst>
              </p14:cNvPr>
              <p14:cNvContentPartPr/>
              <p14:nvPr/>
            </p14:nvContentPartPr>
            <p14:xfrm>
              <a:off x="2120160" y="2388400"/>
              <a:ext cx="114840" cy="152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5EB1B00-B359-4992-8172-231474868B1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102160" y="2370760"/>
                <a:ext cx="1504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F4278D6-08E1-49C6-81D0-63766868991A}"/>
                  </a:ext>
                </a:extLst>
              </p14:cNvPr>
              <p14:cNvContentPartPr/>
              <p14:nvPr/>
            </p14:nvContentPartPr>
            <p14:xfrm>
              <a:off x="2325000" y="2377960"/>
              <a:ext cx="326520" cy="173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F4278D6-08E1-49C6-81D0-63766868991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307020" y="2360283"/>
                <a:ext cx="362121" cy="208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994BF2E-77B4-4C6A-917B-DCE7DAEFF6F1}"/>
                  </a:ext>
                </a:extLst>
              </p14:cNvPr>
              <p14:cNvContentPartPr/>
              <p14:nvPr/>
            </p14:nvContentPartPr>
            <p14:xfrm>
              <a:off x="4318680" y="2072320"/>
              <a:ext cx="580680" cy="482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994BF2E-77B4-4C6A-917B-DCE7DAEFF6F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01040" y="2054320"/>
                <a:ext cx="61632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AF48DC4-885B-42E6-8EA1-44CE39F4A7BC}"/>
                  </a:ext>
                </a:extLst>
              </p14:cNvPr>
              <p14:cNvContentPartPr/>
              <p14:nvPr/>
            </p14:nvContentPartPr>
            <p14:xfrm>
              <a:off x="2758440" y="2150440"/>
              <a:ext cx="1466640" cy="542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AF48DC4-885B-42E6-8EA1-44CE39F4A7B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40444" y="2132440"/>
                <a:ext cx="1502271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FF8B452-9223-4C71-9DB3-C1A93DDE51F8}"/>
                  </a:ext>
                </a:extLst>
              </p14:cNvPr>
              <p14:cNvContentPartPr/>
              <p14:nvPr/>
            </p14:nvContentPartPr>
            <p14:xfrm>
              <a:off x="7507920" y="2957920"/>
              <a:ext cx="302400" cy="322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FF8B452-9223-4C71-9DB3-C1A93DDE51F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489941" y="2939940"/>
                <a:ext cx="337998" cy="3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5413CA1-1989-40BC-906A-B7955074B5EC}"/>
                  </a:ext>
                </a:extLst>
              </p14:cNvPr>
              <p14:cNvContentPartPr/>
              <p14:nvPr/>
            </p14:nvContentPartPr>
            <p14:xfrm>
              <a:off x="5646720" y="2202640"/>
              <a:ext cx="1740240" cy="2013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5413CA1-1989-40BC-906A-B7955074B5E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628724" y="2184640"/>
                <a:ext cx="1775873" cy="20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77B1840-82FA-449E-87E7-2C5FD90450AC}"/>
                  </a:ext>
                </a:extLst>
              </p14:cNvPr>
              <p14:cNvContentPartPr/>
              <p14:nvPr/>
            </p14:nvContentPartPr>
            <p14:xfrm>
              <a:off x="5095200" y="3319360"/>
              <a:ext cx="329040" cy="308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77B1840-82FA-449E-87E7-2C5FD90450A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077560" y="3301360"/>
                <a:ext cx="36468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84DCFE-CA9F-4222-B406-E6518F153CFC}"/>
                  </a:ext>
                </a:extLst>
              </p14:cNvPr>
              <p14:cNvContentPartPr/>
              <p14:nvPr/>
            </p14:nvContentPartPr>
            <p14:xfrm>
              <a:off x="632640" y="2845240"/>
              <a:ext cx="241200" cy="22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84DCFE-CA9F-4222-B406-E6518F153CF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15000" y="2827240"/>
                <a:ext cx="2768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01A8DA-2CE0-4EAB-A60F-7DFC32F7E605}"/>
                  </a:ext>
                </a:extLst>
              </p14:cNvPr>
              <p14:cNvContentPartPr/>
              <p14:nvPr/>
            </p14:nvContentPartPr>
            <p14:xfrm>
              <a:off x="991200" y="2854600"/>
              <a:ext cx="45000" cy="22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01A8DA-2CE0-4EAB-A60F-7DFC32F7E60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73200" y="2836960"/>
                <a:ext cx="806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E649BE2-54CB-4899-8906-65BD8280D8D4}"/>
                  </a:ext>
                </a:extLst>
              </p14:cNvPr>
              <p14:cNvContentPartPr/>
              <p14:nvPr/>
            </p14:nvContentPartPr>
            <p14:xfrm>
              <a:off x="985080" y="2839120"/>
              <a:ext cx="191880" cy="25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E649BE2-54CB-4899-8906-65BD8280D8D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67440" y="2821480"/>
                <a:ext cx="2275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DA6A8E1-DA6C-4262-8CB2-2595EAD9D04C}"/>
                  </a:ext>
                </a:extLst>
              </p14:cNvPr>
              <p14:cNvContentPartPr/>
              <p14:nvPr/>
            </p14:nvContentPartPr>
            <p14:xfrm>
              <a:off x="1015680" y="2958280"/>
              <a:ext cx="64800" cy="8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DA6A8E1-DA6C-4262-8CB2-2595EAD9D04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97680" y="2940640"/>
                <a:ext cx="1004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37F12F9-6D1A-41B7-BB20-5201038570B1}"/>
                  </a:ext>
                </a:extLst>
              </p14:cNvPr>
              <p14:cNvContentPartPr/>
              <p14:nvPr/>
            </p14:nvContentPartPr>
            <p14:xfrm>
              <a:off x="1117200" y="3006520"/>
              <a:ext cx="113040" cy="242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37F12F9-6D1A-41B7-BB20-5201038570B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99560" y="2988880"/>
                <a:ext cx="1486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3F3AE48-ADE7-4AD2-8D4A-41440C6A6FE3}"/>
                  </a:ext>
                </a:extLst>
              </p14:cNvPr>
              <p14:cNvContentPartPr/>
              <p14:nvPr/>
            </p14:nvContentPartPr>
            <p14:xfrm>
              <a:off x="1361280" y="2835520"/>
              <a:ext cx="708840" cy="261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3F3AE48-ADE7-4AD2-8D4A-41440C6A6FE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343289" y="2817520"/>
                <a:ext cx="744462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B4CB3EB-FA08-4BA4-94A9-46B16ABC4FA3}"/>
                  </a:ext>
                </a:extLst>
              </p14:cNvPr>
              <p14:cNvContentPartPr/>
              <p14:nvPr/>
            </p14:nvContentPartPr>
            <p14:xfrm>
              <a:off x="2245080" y="2813920"/>
              <a:ext cx="253080" cy="267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B4CB3EB-FA08-4BA4-94A9-46B16ABC4FA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227415" y="2796280"/>
                <a:ext cx="288771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6651C4D-13FD-4F70-B846-CAA357E64BF7}"/>
                  </a:ext>
                </a:extLst>
              </p14:cNvPr>
              <p14:cNvContentPartPr/>
              <p14:nvPr/>
            </p14:nvContentPartPr>
            <p14:xfrm>
              <a:off x="2793000" y="2772160"/>
              <a:ext cx="236160" cy="457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6651C4D-13FD-4F70-B846-CAA357E64BF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775360" y="2754174"/>
                <a:ext cx="271800" cy="493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2CDC510-FB39-4992-B51A-E48E631981B2}"/>
                  </a:ext>
                </a:extLst>
              </p14:cNvPr>
              <p14:cNvContentPartPr/>
              <p14:nvPr/>
            </p14:nvContentPartPr>
            <p14:xfrm>
              <a:off x="3179640" y="2814640"/>
              <a:ext cx="426600" cy="286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2CDC510-FB39-4992-B51A-E48E631981B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161985" y="2796640"/>
                <a:ext cx="46227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731F6B9-F459-46FB-AB6F-DEC858A86F34}"/>
                  </a:ext>
                </a:extLst>
              </p14:cNvPr>
              <p14:cNvContentPartPr/>
              <p14:nvPr/>
            </p14:nvContentPartPr>
            <p14:xfrm>
              <a:off x="3718200" y="2917600"/>
              <a:ext cx="135360" cy="8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731F6B9-F459-46FB-AB6F-DEC858A86F3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700200" y="2899960"/>
                <a:ext cx="1710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FC55CE5-B397-4B36-8C2F-4F97B0955D4B}"/>
                  </a:ext>
                </a:extLst>
              </p14:cNvPr>
              <p14:cNvContentPartPr/>
              <p14:nvPr/>
            </p14:nvContentPartPr>
            <p14:xfrm>
              <a:off x="3940320" y="2916520"/>
              <a:ext cx="212040" cy="121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FC55CE5-B397-4B36-8C2F-4F97B0955D4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922680" y="2898520"/>
                <a:ext cx="2476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B736EB5-1055-4DD0-A0E7-6B78825E4607}"/>
                  </a:ext>
                </a:extLst>
              </p14:cNvPr>
              <p14:cNvContentPartPr/>
              <p14:nvPr/>
            </p14:nvContentPartPr>
            <p14:xfrm>
              <a:off x="4203840" y="2885200"/>
              <a:ext cx="145080" cy="374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B736EB5-1055-4DD0-A0E7-6B78825E460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185840" y="2867200"/>
                <a:ext cx="18072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A277DC7-9E55-4003-8F8D-51D0816D9BB7}"/>
                  </a:ext>
                </a:extLst>
              </p14:cNvPr>
              <p14:cNvContentPartPr/>
              <p14:nvPr/>
            </p14:nvContentPartPr>
            <p14:xfrm>
              <a:off x="4439640" y="2894200"/>
              <a:ext cx="169920" cy="21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A277DC7-9E55-4003-8F8D-51D0816D9BB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422000" y="2876200"/>
                <a:ext cx="205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5625A60-9A92-4389-9D5C-D4CBCB56430C}"/>
                  </a:ext>
                </a:extLst>
              </p14:cNvPr>
              <p14:cNvContentPartPr/>
              <p14:nvPr/>
            </p14:nvContentPartPr>
            <p14:xfrm>
              <a:off x="4449720" y="2979880"/>
              <a:ext cx="221040" cy="19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5625A60-9A92-4389-9D5C-D4CBCB56430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431720" y="2962240"/>
                <a:ext cx="2566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56255EE-9740-483A-9F94-3EFC65018AA4}"/>
                  </a:ext>
                </a:extLst>
              </p14:cNvPr>
              <p14:cNvContentPartPr/>
              <p14:nvPr/>
            </p14:nvContentPartPr>
            <p14:xfrm>
              <a:off x="4663200" y="2770720"/>
              <a:ext cx="545400" cy="2890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56255EE-9740-483A-9F94-3EFC65018AA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645200" y="2752720"/>
                <a:ext cx="58104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E88F246-A6CD-4C78-8551-25FAE189DCBB}"/>
                  </a:ext>
                </a:extLst>
              </p14:cNvPr>
              <p14:cNvContentPartPr/>
              <p14:nvPr/>
            </p14:nvContentPartPr>
            <p14:xfrm>
              <a:off x="863040" y="3500800"/>
              <a:ext cx="158040" cy="43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E88F246-A6CD-4C78-8551-25FAE189DCB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45400" y="3482800"/>
                <a:ext cx="193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FCF9061-8731-42CA-8FBD-21372B249501}"/>
                  </a:ext>
                </a:extLst>
              </p14:cNvPr>
              <p14:cNvContentPartPr/>
              <p14:nvPr/>
            </p14:nvContentPartPr>
            <p14:xfrm>
              <a:off x="903720" y="3586120"/>
              <a:ext cx="13176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FCF9061-8731-42CA-8FBD-21372B24950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86080" y="356848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1E2B0FA-D6F1-4161-9741-A5F8202C9822}"/>
                  </a:ext>
                </a:extLst>
              </p14:cNvPr>
              <p14:cNvContentPartPr/>
              <p14:nvPr/>
            </p14:nvContentPartPr>
            <p14:xfrm>
              <a:off x="521040" y="3385240"/>
              <a:ext cx="210600" cy="3067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1E2B0FA-D6F1-4161-9741-A5F8202C982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03040" y="3367240"/>
                <a:ext cx="24624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D5ABA0E-643C-4D40-829E-53DB43BB7E71}"/>
                  </a:ext>
                </a:extLst>
              </p14:cNvPr>
              <p14:cNvContentPartPr/>
              <p14:nvPr/>
            </p14:nvContentPartPr>
            <p14:xfrm>
              <a:off x="1899480" y="3514840"/>
              <a:ext cx="130680" cy="208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D5ABA0E-643C-4D40-829E-53DB43BB7E7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881840" y="3496840"/>
                <a:ext cx="1663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EBD24FD-1207-4A9E-AA28-9F9335F76BFB}"/>
                  </a:ext>
                </a:extLst>
              </p14:cNvPr>
              <p14:cNvContentPartPr/>
              <p14:nvPr/>
            </p14:nvContentPartPr>
            <p14:xfrm>
              <a:off x="1238880" y="3465520"/>
              <a:ext cx="529920" cy="3420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EBD24FD-1207-4A9E-AA28-9F9335F76BF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221228" y="3447520"/>
                <a:ext cx="565584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DB90F7E-F18C-40ED-93DE-CB07E28B0BB5}"/>
                  </a:ext>
                </a:extLst>
              </p14:cNvPr>
              <p14:cNvContentPartPr/>
              <p14:nvPr/>
            </p14:nvContentPartPr>
            <p14:xfrm>
              <a:off x="2182440" y="3348520"/>
              <a:ext cx="244440" cy="450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DB90F7E-F18C-40ED-93DE-CB07E28B0BB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164440" y="3330534"/>
                <a:ext cx="280080" cy="485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B2C40EB-835C-4E79-8C94-1E57A657B42F}"/>
                  </a:ext>
                </a:extLst>
              </p14:cNvPr>
              <p14:cNvContentPartPr/>
              <p14:nvPr/>
            </p14:nvContentPartPr>
            <p14:xfrm>
              <a:off x="667920" y="3859360"/>
              <a:ext cx="1506960" cy="2998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B2C40EB-835C-4E79-8C94-1E57A657B42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50276" y="3841360"/>
                <a:ext cx="1542609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F5C7FDF-3012-445A-95BF-26F936E9A4BD}"/>
                  </a:ext>
                </a:extLst>
              </p14:cNvPr>
              <p14:cNvContentPartPr/>
              <p14:nvPr/>
            </p14:nvContentPartPr>
            <p14:xfrm>
              <a:off x="2346600" y="3901120"/>
              <a:ext cx="256320" cy="2343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F5C7FDF-3012-445A-95BF-26F936E9A4B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328600" y="3883480"/>
                <a:ext cx="2919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E0C592C-B610-4045-BBB8-3672FB708A39}"/>
                  </a:ext>
                </a:extLst>
              </p14:cNvPr>
              <p14:cNvContentPartPr/>
              <p14:nvPr/>
            </p14:nvContentPartPr>
            <p14:xfrm>
              <a:off x="3159480" y="3835600"/>
              <a:ext cx="437040" cy="32976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E0C592C-B610-4045-BBB8-3672FB708A3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141495" y="3817960"/>
                <a:ext cx="472651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B5072D1-213B-4252-A953-F4BD5E20A29D}"/>
                  </a:ext>
                </a:extLst>
              </p14:cNvPr>
              <p14:cNvContentPartPr/>
              <p14:nvPr/>
            </p14:nvContentPartPr>
            <p14:xfrm>
              <a:off x="2856720" y="3819040"/>
              <a:ext cx="171000" cy="3283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B5072D1-213B-4252-A953-F4BD5E20A29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838720" y="3801040"/>
                <a:ext cx="2066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29750C6-08AA-4306-9BF5-C89A2BFCE659}"/>
                  </a:ext>
                </a:extLst>
              </p14:cNvPr>
              <p14:cNvContentPartPr/>
              <p14:nvPr/>
            </p14:nvContentPartPr>
            <p14:xfrm>
              <a:off x="3748800" y="3738400"/>
              <a:ext cx="887760" cy="33984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29750C6-08AA-4306-9BF5-C89A2BFCE65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731160" y="3720400"/>
                <a:ext cx="923400" cy="37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6395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A920C64-DD91-4B0C-A173-FC58AF655A9E}"/>
                  </a:ext>
                </a:extLst>
              </p14:cNvPr>
              <p14:cNvContentPartPr/>
              <p14:nvPr/>
            </p14:nvContentPartPr>
            <p14:xfrm>
              <a:off x="329160" y="243880"/>
              <a:ext cx="1810800" cy="623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A920C64-DD91-4B0C-A173-FC58AF655A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520" y="234880"/>
                <a:ext cx="182844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23A81EB-CCFE-4573-9F3D-A7E4E1F1561F}"/>
                  </a:ext>
                </a:extLst>
              </p14:cNvPr>
              <p14:cNvContentPartPr/>
              <p14:nvPr/>
            </p14:nvContentPartPr>
            <p14:xfrm>
              <a:off x="3110980" y="202800"/>
              <a:ext cx="99720" cy="102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23A81EB-CCFE-4573-9F3D-A7E4E1F156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02340" y="194160"/>
                <a:ext cx="1173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01EC14-F7EE-4F71-ABD4-F66450C83437}"/>
                  </a:ext>
                </a:extLst>
              </p14:cNvPr>
              <p14:cNvContentPartPr/>
              <p14:nvPr/>
            </p14:nvContentPartPr>
            <p14:xfrm>
              <a:off x="2770780" y="203160"/>
              <a:ext cx="271440" cy="123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01EC14-F7EE-4F71-ABD4-F66450C8343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61780" y="194520"/>
                <a:ext cx="2890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06A213D-719A-4988-A448-91D06F3D6890}"/>
                  </a:ext>
                </a:extLst>
              </p14:cNvPr>
              <p14:cNvContentPartPr/>
              <p14:nvPr/>
            </p14:nvContentPartPr>
            <p14:xfrm>
              <a:off x="3729820" y="234480"/>
              <a:ext cx="16560" cy="72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06A213D-719A-4988-A448-91D06F3D68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21180" y="225840"/>
                <a:ext cx="342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A54FA5A-3F4C-4D64-B699-3DB8B8DA257D}"/>
                  </a:ext>
                </a:extLst>
              </p14:cNvPr>
              <p14:cNvContentPartPr/>
              <p14:nvPr/>
            </p14:nvContentPartPr>
            <p14:xfrm>
              <a:off x="3730540" y="161760"/>
              <a:ext cx="15840" cy="5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A54FA5A-3F4C-4D64-B699-3DB8B8DA257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21900" y="153120"/>
                <a:ext cx="334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276CEFB-D79B-4DA7-97C0-9067B09204B3}"/>
                  </a:ext>
                </a:extLst>
              </p14:cNvPr>
              <p14:cNvContentPartPr/>
              <p14:nvPr/>
            </p14:nvContentPartPr>
            <p14:xfrm>
              <a:off x="4395100" y="122520"/>
              <a:ext cx="156960" cy="396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276CEFB-D79B-4DA7-97C0-9067B09204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86460" y="113880"/>
                <a:ext cx="17460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D45E999-1595-48D3-A4AA-7158FD863C7B}"/>
                  </a:ext>
                </a:extLst>
              </p14:cNvPr>
              <p14:cNvContentPartPr/>
              <p14:nvPr/>
            </p14:nvContentPartPr>
            <p14:xfrm>
              <a:off x="3809740" y="120360"/>
              <a:ext cx="407520" cy="191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D45E999-1595-48D3-A4AA-7158FD863C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01100" y="111360"/>
                <a:ext cx="4251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F40B09-31C4-44F9-8B99-D503A7519023}"/>
                  </a:ext>
                </a:extLst>
              </p14:cNvPr>
              <p14:cNvContentPartPr/>
              <p14:nvPr/>
            </p14:nvContentPartPr>
            <p14:xfrm>
              <a:off x="3274780" y="100200"/>
              <a:ext cx="394560" cy="381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F40B09-31C4-44F9-8B99-D503A751902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66140" y="91200"/>
                <a:ext cx="41220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9D85B0B-09B1-4B11-9034-5FA2669A91F3}"/>
                  </a:ext>
                </a:extLst>
              </p14:cNvPr>
              <p14:cNvContentPartPr/>
              <p14:nvPr/>
            </p14:nvContentPartPr>
            <p14:xfrm>
              <a:off x="6497860" y="199920"/>
              <a:ext cx="258120" cy="91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9D85B0B-09B1-4B11-9034-5FA2669A91F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89208" y="191280"/>
                <a:ext cx="275785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DE21C3B-41DB-4F03-81A3-392EBE3AC84E}"/>
                  </a:ext>
                </a:extLst>
              </p14:cNvPr>
              <p14:cNvContentPartPr/>
              <p14:nvPr/>
            </p14:nvContentPartPr>
            <p14:xfrm>
              <a:off x="6228940" y="145920"/>
              <a:ext cx="197640" cy="167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DE21C3B-41DB-4F03-81A3-392EBE3AC84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20284" y="136920"/>
                <a:ext cx="215312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FCFE8DB-D813-4CC8-959A-A112A4ECA05A}"/>
                  </a:ext>
                </a:extLst>
              </p14:cNvPr>
              <p14:cNvContentPartPr/>
              <p14:nvPr/>
            </p14:nvContentPartPr>
            <p14:xfrm>
              <a:off x="5702980" y="107040"/>
              <a:ext cx="450000" cy="332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FCFE8DB-D813-4CC8-959A-A112A4ECA05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94333" y="98400"/>
                <a:ext cx="467654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9D57AE3-5329-4BC8-99DF-84F5788CA098}"/>
                  </a:ext>
                </a:extLst>
              </p14:cNvPr>
              <p14:cNvContentPartPr/>
              <p14:nvPr/>
            </p14:nvContentPartPr>
            <p14:xfrm>
              <a:off x="5396980" y="171120"/>
              <a:ext cx="133200" cy="77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9D57AE3-5329-4BC8-99DF-84F5788CA09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88340" y="162440"/>
                <a:ext cx="150840" cy="95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E7EB662-53C9-4D74-876D-81BE70D068CA}"/>
                  </a:ext>
                </a:extLst>
              </p14:cNvPr>
              <p14:cNvContentPartPr/>
              <p14:nvPr/>
            </p14:nvContentPartPr>
            <p14:xfrm>
              <a:off x="4791100" y="96960"/>
              <a:ext cx="531360" cy="214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E7EB662-53C9-4D74-876D-81BE70D068C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82106" y="87960"/>
                <a:ext cx="548988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CEA48AD-5450-4E60-B669-ACB2F9DF7948}"/>
                  </a:ext>
                </a:extLst>
              </p14:cNvPr>
              <p14:cNvContentPartPr/>
              <p14:nvPr/>
            </p14:nvContentPartPr>
            <p14:xfrm>
              <a:off x="7056580" y="152040"/>
              <a:ext cx="62280" cy="191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CEA48AD-5450-4E60-B669-ACB2F9DF794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47580" y="143040"/>
                <a:ext cx="799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1D4B242-4099-469A-B413-0B9A0CAD22E7}"/>
                  </a:ext>
                </a:extLst>
              </p14:cNvPr>
              <p14:cNvContentPartPr/>
              <p14:nvPr/>
            </p14:nvContentPartPr>
            <p14:xfrm>
              <a:off x="7099060" y="147360"/>
              <a:ext cx="86760" cy="1753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1D4B242-4099-469A-B413-0B9A0CAD22E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90060" y="138360"/>
                <a:ext cx="1044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CD9A82A-A2E8-4B6F-A436-98D85F9CABCF}"/>
                  </a:ext>
                </a:extLst>
              </p14:cNvPr>
              <p14:cNvContentPartPr/>
              <p14:nvPr/>
            </p14:nvContentPartPr>
            <p14:xfrm>
              <a:off x="7253500" y="233400"/>
              <a:ext cx="48960" cy="770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CD9A82A-A2E8-4B6F-A436-98D85F9CABC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44860" y="224400"/>
                <a:ext cx="666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0E5ABA7-3249-42D2-8408-B68D708EE4F4}"/>
                  </a:ext>
                </a:extLst>
              </p14:cNvPr>
              <p14:cNvContentPartPr/>
              <p14:nvPr/>
            </p14:nvContentPartPr>
            <p14:xfrm>
              <a:off x="6902140" y="171120"/>
              <a:ext cx="96480" cy="64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0E5ABA7-3249-42D2-8408-B68D708EE4F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93500" y="162480"/>
                <a:ext cx="11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52C58C1-11E9-4E28-AFEB-0A9EC51AECB2}"/>
                  </a:ext>
                </a:extLst>
              </p14:cNvPr>
              <p14:cNvContentPartPr/>
              <p14:nvPr/>
            </p14:nvContentPartPr>
            <p14:xfrm>
              <a:off x="6895660" y="215760"/>
              <a:ext cx="88560" cy="68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52C58C1-11E9-4E28-AFEB-0A9EC51AECB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87020" y="206760"/>
                <a:ext cx="1062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887FD89-E9EE-47FE-915E-2AD368B869E3}"/>
                  </a:ext>
                </a:extLst>
              </p14:cNvPr>
              <p14:cNvContentPartPr/>
              <p14:nvPr/>
            </p14:nvContentPartPr>
            <p14:xfrm>
              <a:off x="6902140" y="266520"/>
              <a:ext cx="94680" cy="133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887FD89-E9EE-47FE-915E-2AD368B869E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93500" y="257520"/>
                <a:ext cx="112320" cy="3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821913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B4A12F-6175-4BBD-BDA0-DF9121009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8" t="12418" r="17059" b="82549"/>
          <a:stretch/>
        </p:blipFill>
        <p:spPr>
          <a:xfrm>
            <a:off x="304800" y="152400"/>
            <a:ext cx="8534400" cy="1219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14:cNvPr>
              <p14:cNvContentPartPr/>
              <p14:nvPr/>
            </p14:nvContentPartPr>
            <p14:xfrm>
              <a:off x="2833680" y="1016440"/>
              <a:ext cx="306720" cy="21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6040" y="998800"/>
                <a:ext cx="342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14:cNvPr>
              <p14:cNvContentPartPr/>
              <p14:nvPr/>
            </p14:nvContentPartPr>
            <p14:xfrm>
              <a:off x="3291600" y="1024720"/>
              <a:ext cx="14184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3600" y="100708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14:cNvPr>
              <p14:cNvContentPartPr/>
              <p14:nvPr/>
            </p14:nvContentPartPr>
            <p14:xfrm>
              <a:off x="3291600" y="1096000"/>
              <a:ext cx="164880" cy="21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3600" y="1078000"/>
                <a:ext cx="200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14:cNvPr>
              <p14:cNvContentPartPr/>
              <p14:nvPr/>
            </p14:nvContentPartPr>
            <p14:xfrm>
              <a:off x="3560520" y="964600"/>
              <a:ext cx="98280" cy="231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2520" y="946960"/>
                <a:ext cx="133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14:cNvPr>
              <p14:cNvContentPartPr/>
              <p14:nvPr/>
            </p14:nvContentPartPr>
            <p14:xfrm>
              <a:off x="3616680" y="978280"/>
              <a:ext cx="121680" cy="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99040" y="960640"/>
                <a:ext cx="157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14:cNvPr>
              <p14:cNvContentPartPr/>
              <p14:nvPr/>
            </p14:nvContentPartPr>
            <p14:xfrm>
              <a:off x="3813240" y="944440"/>
              <a:ext cx="147600" cy="204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95240" y="926440"/>
                <a:ext cx="1832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14:cNvPr>
              <p14:cNvContentPartPr/>
              <p14:nvPr/>
            </p14:nvContentPartPr>
            <p14:xfrm>
              <a:off x="4004400" y="948760"/>
              <a:ext cx="139680" cy="179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86760" y="930760"/>
                <a:ext cx="175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14:cNvPr>
              <p14:cNvContentPartPr/>
              <p14:nvPr/>
            </p14:nvContentPartPr>
            <p14:xfrm>
              <a:off x="4240920" y="914560"/>
              <a:ext cx="230400" cy="200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3280" y="896560"/>
                <a:ext cx="2660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14:cNvPr>
              <p14:cNvContentPartPr/>
              <p14:nvPr/>
            </p14:nvContentPartPr>
            <p14:xfrm>
              <a:off x="1157880" y="1277440"/>
              <a:ext cx="1203480" cy="43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0240" y="1241440"/>
                <a:ext cx="12391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14:cNvPr>
              <p14:cNvContentPartPr/>
              <p14:nvPr/>
            </p14:nvContentPartPr>
            <p14:xfrm>
              <a:off x="4666440" y="1127680"/>
              <a:ext cx="58320" cy="106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48440" y="1109680"/>
                <a:ext cx="93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14:cNvPr>
              <p14:cNvContentPartPr/>
              <p14:nvPr/>
            </p14:nvContentPartPr>
            <p14:xfrm>
              <a:off x="5343960" y="1048120"/>
              <a:ext cx="133560" cy="8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26320" y="1030480"/>
                <a:ext cx="169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14:cNvPr>
              <p14:cNvContentPartPr/>
              <p14:nvPr/>
            </p14:nvContentPartPr>
            <p14:xfrm>
              <a:off x="5384280" y="1129480"/>
              <a:ext cx="100440" cy="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66640" y="1111840"/>
                <a:ext cx="136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14:cNvPr>
              <p14:cNvContentPartPr/>
              <p14:nvPr/>
            </p14:nvContentPartPr>
            <p14:xfrm>
              <a:off x="4890720" y="972160"/>
              <a:ext cx="381960" cy="248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72737" y="954160"/>
                <a:ext cx="417566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14:cNvPr>
              <p14:cNvContentPartPr/>
              <p14:nvPr/>
            </p14:nvContentPartPr>
            <p14:xfrm>
              <a:off x="5611440" y="987280"/>
              <a:ext cx="181800" cy="202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93800" y="969640"/>
                <a:ext cx="2174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14:cNvPr>
              <p14:cNvContentPartPr/>
              <p14:nvPr/>
            </p14:nvContentPartPr>
            <p14:xfrm>
              <a:off x="5880360" y="1117240"/>
              <a:ext cx="12240" cy="36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62720" y="1099240"/>
                <a:ext cx="478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14:cNvPr>
              <p14:cNvContentPartPr/>
              <p14:nvPr/>
            </p14:nvContentPartPr>
            <p14:xfrm>
              <a:off x="6008160" y="944440"/>
              <a:ext cx="148680" cy="271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90160" y="926440"/>
                <a:ext cx="18432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14:cNvPr>
              <p14:cNvContentPartPr/>
              <p14:nvPr/>
            </p14:nvContentPartPr>
            <p14:xfrm>
              <a:off x="6188520" y="1767760"/>
              <a:ext cx="110880" cy="17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70520" y="1749760"/>
                <a:ext cx="1465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14:cNvPr>
              <p14:cNvContentPartPr/>
              <p14:nvPr/>
            </p14:nvContentPartPr>
            <p14:xfrm>
              <a:off x="5486880" y="1400200"/>
              <a:ext cx="561240" cy="504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69229" y="1382560"/>
                <a:ext cx="596903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14:cNvPr>
              <p14:cNvContentPartPr/>
              <p14:nvPr/>
            </p14:nvContentPartPr>
            <p14:xfrm>
              <a:off x="7010040" y="998440"/>
              <a:ext cx="1429200" cy="799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92400" y="980800"/>
                <a:ext cx="146484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53CA308-E258-4C64-BDEB-AC0249BAA5EB}"/>
                  </a:ext>
                </a:extLst>
              </p14:cNvPr>
              <p14:cNvContentPartPr/>
              <p14:nvPr/>
            </p14:nvContentPartPr>
            <p14:xfrm>
              <a:off x="8605200" y="1270600"/>
              <a:ext cx="113760" cy="121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53CA308-E258-4C64-BDEB-AC0249BAA5E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587560" y="1252600"/>
                <a:ext cx="1494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B01816D-E3AD-4670-AED1-1CB6E934302F}"/>
                  </a:ext>
                </a:extLst>
              </p14:cNvPr>
              <p14:cNvContentPartPr/>
              <p14:nvPr/>
            </p14:nvContentPartPr>
            <p14:xfrm>
              <a:off x="7040640" y="1205440"/>
              <a:ext cx="1421280" cy="1029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B01816D-E3AD-4670-AED1-1CB6E934302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22640" y="1187440"/>
                <a:ext cx="1456920" cy="10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BFBCF34-02BB-4E95-8517-1CFC9CDF77D9}"/>
                  </a:ext>
                </a:extLst>
              </p14:cNvPr>
              <p14:cNvContentPartPr/>
              <p14:nvPr/>
            </p14:nvContentPartPr>
            <p14:xfrm>
              <a:off x="8585040" y="1495240"/>
              <a:ext cx="183600" cy="258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BFBCF34-02BB-4E95-8517-1CFC9CDF77D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67040" y="1477600"/>
                <a:ext cx="21924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3AF2769-9453-4DB8-A6B6-7E7749E92C0B}"/>
                  </a:ext>
                </a:extLst>
              </p14:cNvPr>
              <p14:cNvContentPartPr/>
              <p14:nvPr/>
            </p14:nvContentPartPr>
            <p14:xfrm>
              <a:off x="649920" y="1392640"/>
              <a:ext cx="192240" cy="141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3AF2769-9453-4DB8-A6B6-7E7749E92C0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2280" y="1374640"/>
                <a:ext cx="2278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4F10F25-7154-4A2A-BDBE-334C3CED305A}"/>
                  </a:ext>
                </a:extLst>
              </p14:cNvPr>
              <p14:cNvContentPartPr/>
              <p14:nvPr/>
            </p14:nvContentPartPr>
            <p14:xfrm>
              <a:off x="1066440" y="1649320"/>
              <a:ext cx="177840" cy="27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4F10F25-7154-4A2A-BDBE-334C3CED305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48800" y="1631320"/>
                <a:ext cx="2134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35B7479-8C4F-4C80-9B12-6BA6F4ECAADB}"/>
                  </a:ext>
                </a:extLst>
              </p14:cNvPr>
              <p14:cNvContentPartPr/>
              <p14:nvPr/>
            </p14:nvContentPartPr>
            <p14:xfrm>
              <a:off x="1076520" y="1767760"/>
              <a:ext cx="151920" cy="1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35B7479-8C4F-4C80-9B12-6BA6F4ECAAD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58880" y="1749760"/>
                <a:ext cx="187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2C2BB3-4A9E-477B-888D-3F8A0A381960}"/>
                  </a:ext>
                </a:extLst>
              </p14:cNvPr>
              <p14:cNvContentPartPr/>
              <p14:nvPr/>
            </p14:nvContentPartPr>
            <p14:xfrm>
              <a:off x="639480" y="1636000"/>
              <a:ext cx="267120" cy="330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2C2BB3-4A9E-477B-888D-3F8A0A38196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1840" y="1618341"/>
                <a:ext cx="302760" cy="366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C507AA-7AA6-4757-AF6B-F87A3C192B61}"/>
                  </a:ext>
                </a:extLst>
              </p14:cNvPr>
              <p14:cNvContentPartPr/>
              <p14:nvPr/>
            </p14:nvContentPartPr>
            <p14:xfrm>
              <a:off x="1452000" y="1543840"/>
              <a:ext cx="505800" cy="396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C507AA-7AA6-4757-AF6B-F87A3C192B6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34000" y="1525840"/>
                <a:ext cx="54144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DE77A3A-F5C4-4C70-8757-4576DAD07A07}"/>
                  </a:ext>
                </a:extLst>
              </p14:cNvPr>
              <p14:cNvContentPartPr/>
              <p14:nvPr/>
            </p14:nvContentPartPr>
            <p14:xfrm>
              <a:off x="2407080" y="1557880"/>
              <a:ext cx="245520" cy="50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DE77A3A-F5C4-4C70-8757-4576DAD07A0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389106" y="1539893"/>
                <a:ext cx="281108" cy="5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4BE80D1-0FBA-4901-9C36-4DB347F33309}"/>
                  </a:ext>
                </a:extLst>
              </p14:cNvPr>
              <p14:cNvContentPartPr/>
              <p14:nvPr/>
            </p14:nvContentPartPr>
            <p14:xfrm>
              <a:off x="2102520" y="1665880"/>
              <a:ext cx="190440" cy="247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4BE80D1-0FBA-4901-9C36-4DB347F3330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084880" y="1648240"/>
                <a:ext cx="2260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DDB565B-B0E5-4D4F-8EE0-3E952F70F6B1}"/>
                  </a:ext>
                </a:extLst>
              </p14:cNvPr>
              <p14:cNvContentPartPr/>
              <p14:nvPr/>
            </p14:nvContentPartPr>
            <p14:xfrm>
              <a:off x="2844480" y="1702960"/>
              <a:ext cx="132840" cy="366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DDB565B-B0E5-4D4F-8EE0-3E952F70F6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26840" y="1684960"/>
                <a:ext cx="16848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D8467B4-1858-40D6-8503-40B5870EAC37}"/>
                  </a:ext>
                </a:extLst>
              </p14:cNvPr>
              <p14:cNvContentPartPr/>
              <p14:nvPr/>
            </p14:nvContentPartPr>
            <p14:xfrm>
              <a:off x="2854560" y="1498840"/>
              <a:ext cx="144360" cy="1321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D8467B4-1858-40D6-8503-40B5870EAC3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836560" y="1481200"/>
                <a:ext cx="1800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C863F43-BCBD-4AF1-883F-9057F2F384A9}"/>
                  </a:ext>
                </a:extLst>
              </p14:cNvPr>
              <p14:cNvContentPartPr/>
              <p14:nvPr/>
            </p14:nvContentPartPr>
            <p14:xfrm>
              <a:off x="1066440" y="2276080"/>
              <a:ext cx="167400" cy="19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C863F43-BCBD-4AF1-883F-9057F2F384A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48800" y="2258440"/>
                <a:ext cx="2030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2A36FEB-5210-408B-BDC4-E791343826CC}"/>
                  </a:ext>
                </a:extLst>
              </p14:cNvPr>
              <p14:cNvContentPartPr/>
              <p14:nvPr/>
            </p14:nvContentPartPr>
            <p14:xfrm>
              <a:off x="1076520" y="2397040"/>
              <a:ext cx="151920" cy="9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2A36FEB-5210-408B-BDC4-E791343826C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58880" y="2379040"/>
                <a:ext cx="1875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6065D9A-E374-4492-BEAA-BCA5780C4BBA}"/>
                  </a:ext>
                </a:extLst>
              </p14:cNvPr>
              <p14:cNvContentPartPr/>
              <p14:nvPr/>
            </p14:nvContentPartPr>
            <p14:xfrm>
              <a:off x="1452360" y="2225680"/>
              <a:ext cx="563040" cy="367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6065D9A-E374-4492-BEAA-BCA5780C4BB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434709" y="2208040"/>
                <a:ext cx="598703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5EB1B00-B359-4992-8172-231474868B1B}"/>
                  </a:ext>
                </a:extLst>
              </p14:cNvPr>
              <p14:cNvContentPartPr/>
              <p14:nvPr/>
            </p14:nvContentPartPr>
            <p14:xfrm>
              <a:off x="2120160" y="2388400"/>
              <a:ext cx="114840" cy="152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5EB1B00-B359-4992-8172-231474868B1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102160" y="2370760"/>
                <a:ext cx="1504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F4278D6-08E1-49C6-81D0-63766868991A}"/>
                  </a:ext>
                </a:extLst>
              </p14:cNvPr>
              <p14:cNvContentPartPr/>
              <p14:nvPr/>
            </p14:nvContentPartPr>
            <p14:xfrm>
              <a:off x="2325000" y="2377960"/>
              <a:ext cx="326520" cy="173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F4278D6-08E1-49C6-81D0-63766868991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307020" y="2360283"/>
                <a:ext cx="362121" cy="208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994BF2E-77B4-4C6A-917B-DCE7DAEFF6F1}"/>
                  </a:ext>
                </a:extLst>
              </p14:cNvPr>
              <p14:cNvContentPartPr/>
              <p14:nvPr/>
            </p14:nvContentPartPr>
            <p14:xfrm>
              <a:off x="4318680" y="2072320"/>
              <a:ext cx="580680" cy="482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994BF2E-77B4-4C6A-917B-DCE7DAEFF6F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01040" y="2054320"/>
                <a:ext cx="61632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AF48DC4-885B-42E6-8EA1-44CE39F4A7BC}"/>
                  </a:ext>
                </a:extLst>
              </p14:cNvPr>
              <p14:cNvContentPartPr/>
              <p14:nvPr/>
            </p14:nvContentPartPr>
            <p14:xfrm>
              <a:off x="2758440" y="2150440"/>
              <a:ext cx="1466640" cy="542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AF48DC4-885B-42E6-8EA1-44CE39F4A7B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40444" y="2132440"/>
                <a:ext cx="1502271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FF8B452-9223-4C71-9DB3-C1A93DDE51F8}"/>
                  </a:ext>
                </a:extLst>
              </p14:cNvPr>
              <p14:cNvContentPartPr/>
              <p14:nvPr/>
            </p14:nvContentPartPr>
            <p14:xfrm>
              <a:off x="7507920" y="2957920"/>
              <a:ext cx="302400" cy="322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FF8B452-9223-4C71-9DB3-C1A93DDE51F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489941" y="2939940"/>
                <a:ext cx="337998" cy="3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5413CA1-1989-40BC-906A-B7955074B5EC}"/>
                  </a:ext>
                </a:extLst>
              </p14:cNvPr>
              <p14:cNvContentPartPr/>
              <p14:nvPr/>
            </p14:nvContentPartPr>
            <p14:xfrm>
              <a:off x="5646720" y="2202640"/>
              <a:ext cx="1740240" cy="2013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5413CA1-1989-40BC-906A-B7955074B5E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628724" y="2184640"/>
                <a:ext cx="1775873" cy="20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77B1840-82FA-449E-87E7-2C5FD90450AC}"/>
                  </a:ext>
                </a:extLst>
              </p14:cNvPr>
              <p14:cNvContentPartPr/>
              <p14:nvPr/>
            </p14:nvContentPartPr>
            <p14:xfrm>
              <a:off x="5095200" y="3319360"/>
              <a:ext cx="329040" cy="308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77B1840-82FA-449E-87E7-2C5FD90450A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077560" y="3301360"/>
                <a:ext cx="36468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84DCFE-CA9F-4222-B406-E6518F153CFC}"/>
                  </a:ext>
                </a:extLst>
              </p14:cNvPr>
              <p14:cNvContentPartPr/>
              <p14:nvPr/>
            </p14:nvContentPartPr>
            <p14:xfrm>
              <a:off x="632640" y="2845240"/>
              <a:ext cx="241200" cy="22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84DCFE-CA9F-4222-B406-E6518F153CF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15000" y="2827240"/>
                <a:ext cx="2768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01A8DA-2CE0-4EAB-A60F-7DFC32F7E605}"/>
                  </a:ext>
                </a:extLst>
              </p14:cNvPr>
              <p14:cNvContentPartPr/>
              <p14:nvPr/>
            </p14:nvContentPartPr>
            <p14:xfrm>
              <a:off x="991200" y="2854600"/>
              <a:ext cx="45000" cy="22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01A8DA-2CE0-4EAB-A60F-7DFC32F7E60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73200" y="2836960"/>
                <a:ext cx="806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E649BE2-54CB-4899-8906-65BD8280D8D4}"/>
                  </a:ext>
                </a:extLst>
              </p14:cNvPr>
              <p14:cNvContentPartPr/>
              <p14:nvPr/>
            </p14:nvContentPartPr>
            <p14:xfrm>
              <a:off x="985080" y="2839120"/>
              <a:ext cx="191880" cy="25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E649BE2-54CB-4899-8906-65BD8280D8D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67440" y="2821480"/>
                <a:ext cx="2275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DA6A8E1-DA6C-4262-8CB2-2595EAD9D04C}"/>
                  </a:ext>
                </a:extLst>
              </p14:cNvPr>
              <p14:cNvContentPartPr/>
              <p14:nvPr/>
            </p14:nvContentPartPr>
            <p14:xfrm>
              <a:off x="1015680" y="2958280"/>
              <a:ext cx="64800" cy="8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DA6A8E1-DA6C-4262-8CB2-2595EAD9D04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97680" y="2940640"/>
                <a:ext cx="1004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37F12F9-6D1A-41B7-BB20-5201038570B1}"/>
                  </a:ext>
                </a:extLst>
              </p14:cNvPr>
              <p14:cNvContentPartPr/>
              <p14:nvPr/>
            </p14:nvContentPartPr>
            <p14:xfrm>
              <a:off x="1117200" y="3006520"/>
              <a:ext cx="113040" cy="242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37F12F9-6D1A-41B7-BB20-5201038570B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99560" y="2988880"/>
                <a:ext cx="1486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3F3AE48-ADE7-4AD2-8D4A-41440C6A6FE3}"/>
                  </a:ext>
                </a:extLst>
              </p14:cNvPr>
              <p14:cNvContentPartPr/>
              <p14:nvPr/>
            </p14:nvContentPartPr>
            <p14:xfrm>
              <a:off x="1361280" y="2835520"/>
              <a:ext cx="708840" cy="261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3F3AE48-ADE7-4AD2-8D4A-41440C6A6FE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343289" y="2817520"/>
                <a:ext cx="744462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B4CB3EB-FA08-4BA4-94A9-46B16ABC4FA3}"/>
                  </a:ext>
                </a:extLst>
              </p14:cNvPr>
              <p14:cNvContentPartPr/>
              <p14:nvPr/>
            </p14:nvContentPartPr>
            <p14:xfrm>
              <a:off x="2245080" y="2813920"/>
              <a:ext cx="253080" cy="267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B4CB3EB-FA08-4BA4-94A9-46B16ABC4FA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227415" y="2796280"/>
                <a:ext cx="288771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6651C4D-13FD-4F70-B846-CAA357E64BF7}"/>
                  </a:ext>
                </a:extLst>
              </p14:cNvPr>
              <p14:cNvContentPartPr/>
              <p14:nvPr/>
            </p14:nvContentPartPr>
            <p14:xfrm>
              <a:off x="2793000" y="2772160"/>
              <a:ext cx="236160" cy="457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6651C4D-13FD-4F70-B846-CAA357E64BF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775360" y="2754174"/>
                <a:ext cx="271800" cy="493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2CDC510-FB39-4992-B51A-E48E631981B2}"/>
                  </a:ext>
                </a:extLst>
              </p14:cNvPr>
              <p14:cNvContentPartPr/>
              <p14:nvPr/>
            </p14:nvContentPartPr>
            <p14:xfrm>
              <a:off x="3179640" y="2814640"/>
              <a:ext cx="426600" cy="286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2CDC510-FB39-4992-B51A-E48E631981B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161985" y="2796640"/>
                <a:ext cx="46227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731F6B9-F459-46FB-AB6F-DEC858A86F34}"/>
                  </a:ext>
                </a:extLst>
              </p14:cNvPr>
              <p14:cNvContentPartPr/>
              <p14:nvPr/>
            </p14:nvContentPartPr>
            <p14:xfrm>
              <a:off x="3718200" y="2917600"/>
              <a:ext cx="135360" cy="8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731F6B9-F459-46FB-AB6F-DEC858A86F3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700200" y="2899960"/>
                <a:ext cx="1710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FC55CE5-B397-4B36-8C2F-4F97B0955D4B}"/>
                  </a:ext>
                </a:extLst>
              </p14:cNvPr>
              <p14:cNvContentPartPr/>
              <p14:nvPr/>
            </p14:nvContentPartPr>
            <p14:xfrm>
              <a:off x="3940320" y="2916520"/>
              <a:ext cx="212040" cy="121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FC55CE5-B397-4B36-8C2F-4F97B0955D4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922680" y="2898520"/>
                <a:ext cx="2476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B736EB5-1055-4DD0-A0E7-6B78825E4607}"/>
                  </a:ext>
                </a:extLst>
              </p14:cNvPr>
              <p14:cNvContentPartPr/>
              <p14:nvPr/>
            </p14:nvContentPartPr>
            <p14:xfrm>
              <a:off x="4203840" y="2885200"/>
              <a:ext cx="145080" cy="374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B736EB5-1055-4DD0-A0E7-6B78825E460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185840" y="2867200"/>
                <a:ext cx="18072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A277DC7-9E55-4003-8F8D-51D0816D9BB7}"/>
                  </a:ext>
                </a:extLst>
              </p14:cNvPr>
              <p14:cNvContentPartPr/>
              <p14:nvPr/>
            </p14:nvContentPartPr>
            <p14:xfrm>
              <a:off x="4439640" y="2894200"/>
              <a:ext cx="169920" cy="21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A277DC7-9E55-4003-8F8D-51D0816D9BB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422000" y="2876200"/>
                <a:ext cx="205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5625A60-9A92-4389-9D5C-D4CBCB56430C}"/>
                  </a:ext>
                </a:extLst>
              </p14:cNvPr>
              <p14:cNvContentPartPr/>
              <p14:nvPr/>
            </p14:nvContentPartPr>
            <p14:xfrm>
              <a:off x="4449720" y="2979880"/>
              <a:ext cx="221040" cy="19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5625A60-9A92-4389-9D5C-D4CBCB56430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431720" y="2962240"/>
                <a:ext cx="2566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56255EE-9740-483A-9F94-3EFC65018AA4}"/>
                  </a:ext>
                </a:extLst>
              </p14:cNvPr>
              <p14:cNvContentPartPr/>
              <p14:nvPr/>
            </p14:nvContentPartPr>
            <p14:xfrm>
              <a:off x="4663200" y="2770720"/>
              <a:ext cx="545400" cy="2890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56255EE-9740-483A-9F94-3EFC65018AA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645200" y="2752720"/>
                <a:ext cx="58104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E88F246-A6CD-4C78-8551-25FAE189DCBB}"/>
                  </a:ext>
                </a:extLst>
              </p14:cNvPr>
              <p14:cNvContentPartPr/>
              <p14:nvPr/>
            </p14:nvContentPartPr>
            <p14:xfrm>
              <a:off x="863040" y="3500800"/>
              <a:ext cx="158040" cy="43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E88F246-A6CD-4C78-8551-25FAE189DCB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45400" y="3482800"/>
                <a:ext cx="193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FCF9061-8731-42CA-8FBD-21372B249501}"/>
                  </a:ext>
                </a:extLst>
              </p14:cNvPr>
              <p14:cNvContentPartPr/>
              <p14:nvPr/>
            </p14:nvContentPartPr>
            <p14:xfrm>
              <a:off x="903720" y="3586120"/>
              <a:ext cx="13176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FCF9061-8731-42CA-8FBD-21372B24950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86080" y="356848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1E2B0FA-D6F1-4161-9741-A5F8202C9822}"/>
                  </a:ext>
                </a:extLst>
              </p14:cNvPr>
              <p14:cNvContentPartPr/>
              <p14:nvPr/>
            </p14:nvContentPartPr>
            <p14:xfrm>
              <a:off x="521040" y="3385240"/>
              <a:ext cx="210600" cy="3067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1E2B0FA-D6F1-4161-9741-A5F8202C982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03040" y="3367240"/>
                <a:ext cx="24624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D5ABA0E-643C-4D40-829E-53DB43BB7E71}"/>
                  </a:ext>
                </a:extLst>
              </p14:cNvPr>
              <p14:cNvContentPartPr/>
              <p14:nvPr/>
            </p14:nvContentPartPr>
            <p14:xfrm>
              <a:off x="1899480" y="3514840"/>
              <a:ext cx="130680" cy="208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D5ABA0E-643C-4D40-829E-53DB43BB7E7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881840" y="3496840"/>
                <a:ext cx="1663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EBD24FD-1207-4A9E-AA28-9F9335F76BFB}"/>
                  </a:ext>
                </a:extLst>
              </p14:cNvPr>
              <p14:cNvContentPartPr/>
              <p14:nvPr/>
            </p14:nvContentPartPr>
            <p14:xfrm>
              <a:off x="1238880" y="3465520"/>
              <a:ext cx="529920" cy="3420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EBD24FD-1207-4A9E-AA28-9F9335F76BF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221228" y="3447520"/>
                <a:ext cx="565584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DB90F7E-F18C-40ED-93DE-CB07E28B0BB5}"/>
                  </a:ext>
                </a:extLst>
              </p14:cNvPr>
              <p14:cNvContentPartPr/>
              <p14:nvPr/>
            </p14:nvContentPartPr>
            <p14:xfrm>
              <a:off x="2182440" y="3348520"/>
              <a:ext cx="244440" cy="450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DB90F7E-F18C-40ED-93DE-CB07E28B0BB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164440" y="3330534"/>
                <a:ext cx="280080" cy="485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B2C40EB-835C-4E79-8C94-1E57A657B42F}"/>
                  </a:ext>
                </a:extLst>
              </p14:cNvPr>
              <p14:cNvContentPartPr/>
              <p14:nvPr/>
            </p14:nvContentPartPr>
            <p14:xfrm>
              <a:off x="667920" y="3859360"/>
              <a:ext cx="1506960" cy="2998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B2C40EB-835C-4E79-8C94-1E57A657B42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50276" y="3841360"/>
                <a:ext cx="1542609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F5C7FDF-3012-445A-95BF-26F936E9A4BD}"/>
                  </a:ext>
                </a:extLst>
              </p14:cNvPr>
              <p14:cNvContentPartPr/>
              <p14:nvPr/>
            </p14:nvContentPartPr>
            <p14:xfrm>
              <a:off x="2346600" y="3901120"/>
              <a:ext cx="256320" cy="2343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F5C7FDF-3012-445A-95BF-26F936E9A4B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328600" y="3883480"/>
                <a:ext cx="2919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E0C592C-B610-4045-BBB8-3672FB708A39}"/>
                  </a:ext>
                </a:extLst>
              </p14:cNvPr>
              <p14:cNvContentPartPr/>
              <p14:nvPr/>
            </p14:nvContentPartPr>
            <p14:xfrm>
              <a:off x="3159480" y="3835600"/>
              <a:ext cx="437040" cy="32976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E0C592C-B610-4045-BBB8-3672FB708A3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141495" y="3817960"/>
                <a:ext cx="472651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B5072D1-213B-4252-A953-F4BD5E20A29D}"/>
                  </a:ext>
                </a:extLst>
              </p14:cNvPr>
              <p14:cNvContentPartPr/>
              <p14:nvPr/>
            </p14:nvContentPartPr>
            <p14:xfrm>
              <a:off x="2856720" y="3819040"/>
              <a:ext cx="171000" cy="3283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B5072D1-213B-4252-A953-F4BD5E20A29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838720" y="3801040"/>
                <a:ext cx="2066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29750C6-08AA-4306-9BF5-C89A2BFCE659}"/>
                  </a:ext>
                </a:extLst>
              </p14:cNvPr>
              <p14:cNvContentPartPr/>
              <p14:nvPr/>
            </p14:nvContentPartPr>
            <p14:xfrm>
              <a:off x="3748800" y="3738400"/>
              <a:ext cx="887760" cy="33984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29750C6-08AA-4306-9BF5-C89A2BFCE65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731160" y="3720400"/>
                <a:ext cx="92340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76AFAB4-6CA3-4E1E-98BE-294B29552322}"/>
                  </a:ext>
                </a:extLst>
              </p14:cNvPr>
              <p14:cNvContentPartPr/>
              <p14:nvPr/>
            </p14:nvContentPartPr>
            <p14:xfrm>
              <a:off x="700680" y="4419160"/>
              <a:ext cx="285840" cy="272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76AFAB4-6CA3-4E1E-98BE-294B2955232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82680" y="4401520"/>
                <a:ext cx="32148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D8B06E9-A071-47F5-A0F3-6615EB06BE64}"/>
                  </a:ext>
                </a:extLst>
              </p14:cNvPr>
              <p14:cNvContentPartPr/>
              <p14:nvPr/>
            </p14:nvContentPartPr>
            <p14:xfrm>
              <a:off x="1920000" y="4622920"/>
              <a:ext cx="162000" cy="2052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D8B06E9-A071-47F5-A0F3-6615EB06BE6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902000" y="4604920"/>
                <a:ext cx="1976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A66F366-E3F6-4B27-BC6C-08BBFB252FA7}"/>
                  </a:ext>
                </a:extLst>
              </p14:cNvPr>
              <p14:cNvContentPartPr/>
              <p14:nvPr/>
            </p14:nvContentPartPr>
            <p14:xfrm>
              <a:off x="1940160" y="4703560"/>
              <a:ext cx="162720" cy="147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A66F366-E3F6-4B27-BC6C-08BBFB252FA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922520" y="4685920"/>
                <a:ext cx="1983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7749709-A2D8-4897-9212-7D7040192DAF}"/>
                  </a:ext>
                </a:extLst>
              </p14:cNvPr>
              <p14:cNvContentPartPr/>
              <p14:nvPr/>
            </p14:nvContentPartPr>
            <p14:xfrm>
              <a:off x="2295120" y="4440760"/>
              <a:ext cx="285480" cy="3826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7749709-A2D8-4897-9212-7D7040192DAF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277120" y="4423120"/>
                <a:ext cx="32112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AE63CA5-9764-42E9-87E4-25BC32A56558}"/>
                  </a:ext>
                </a:extLst>
              </p14:cNvPr>
              <p14:cNvContentPartPr/>
              <p14:nvPr/>
            </p14:nvContentPartPr>
            <p14:xfrm>
              <a:off x="1554240" y="4451200"/>
              <a:ext cx="212040" cy="37584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AE63CA5-9764-42E9-87E4-25BC32A56558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536600" y="4433543"/>
                <a:ext cx="247680" cy="4115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576293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B4A12F-6175-4BBD-BDA0-DF9121009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8" t="12418" r="17059" b="82549"/>
          <a:stretch/>
        </p:blipFill>
        <p:spPr>
          <a:xfrm>
            <a:off x="304800" y="152400"/>
            <a:ext cx="8534400" cy="1219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14:cNvPr>
              <p14:cNvContentPartPr/>
              <p14:nvPr/>
            </p14:nvContentPartPr>
            <p14:xfrm>
              <a:off x="2833680" y="1016440"/>
              <a:ext cx="306720" cy="21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6040" y="998800"/>
                <a:ext cx="342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14:cNvPr>
              <p14:cNvContentPartPr/>
              <p14:nvPr/>
            </p14:nvContentPartPr>
            <p14:xfrm>
              <a:off x="3291600" y="1024720"/>
              <a:ext cx="14184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3600" y="100708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14:cNvPr>
              <p14:cNvContentPartPr/>
              <p14:nvPr/>
            </p14:nvContentPartPr>
            <p14:xfrm>
              <a:off x="3291600" y="1096000"/>
              <a:ext cx="164880" cy="21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3600" y="1078000"/>
                <a:ext cx="200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14:cNvPr>
              <p14:cNvContentPartPr/>
              <p14:nvPr/>
            </p14:nvContentPartPr>
            <p14:xfrm>
              <a:off x="3560520" y="964600"/>
              <a:ext cx="98280" cy="231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2520" y="946960"/>
                <a:ext cx="133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14:cNvPr>
              <p14:cNvContentPartPr/>
              <p14:nvPr/>
            </p14:nvContentPartPr>
            <p14:xfrm>
              <a:off x="3616680" y="978280"/>
              <a:ext cx="121680" cy="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99040" y="960640"/>
                <a:ext cx="157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14:cNvPr>
              <p14:cNvContentPartPr/>
              <p14:nvPr/>
            </p14:nvContentPartPr>
            <p14:xfrm>
              <a:off x="3813240" y="944440"/>
              <a:ext cx="147600" cy="204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95240" y="926440"/>
                <a:ext cx="1832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14:cNvPr>
              <p14:cNvContentPartPr/>
              <p14:nvPr/>
            </p14:nvContentPartPr>
            <p14:xfrm>
              <a:off x="4004400" y="948760"/>
              <a:ext cx="139680" cy="179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86760" y="930760"/>
                <a:ext cx="175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14:cNvPr>
              <p14:cNvContentPartPr/>
              <p14:nvPr/>
            </p14:nvContentPartPr>
            <p14:xfrm>
              <a:off x="4240920" y="914560"/>
              <a:ext cx="230400" cy="200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3280" y="896560"/>
                <a:ext cx="2660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14:cNvPr>
              <p14:cNvContentPartPr/>
              <p14:nvPr/>
            </p14:nvContentPartPr>
            <p14:xfrm>
              <a:off x="1157880" y="1277440"/>
              <a:ext cx="1203480" cy="43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0240" y="1241440"/>
                <a:ext cx="12391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14:cNvPr>
              <p14:cNvContentPartPr/>
              <p14:nvPr/>
            </p14:nvContentPartPr>
            <p14:xfrm>
              <a:off x="4666440" y="1127680"/>
              <a:ext cx="58320" cy="106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48440" y="1109680"/>
                <a:ext cx="93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14:cNvPr>
              <p14:cNvContentPartPr/>
              <p14:nvPr/>
            </p14:nvContentPartPr>
            <p14:xfrm>
              <a:off x="5343960" y="1048120"/>
              <a:ext cx="133560" cy="8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26320" y="1030480"/>
                <a:ext cx="169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14:cNvPr>
              <p14:cNvContentPartPr/>
              <p14:nvPr/>
            </p14:nvContentPartPr>
            <p14:xfrm>
              <a:off x="5384280" y="1129480"/>
              <a:ext cx="100440" cy="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66640" y="1111840"/>
                <a:ext cx="136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14:cNvPr>
              <p14:cNvContentPartPr/>
              <p14:nvPr/>
            </p14:nvContentPartPr>
            <p14:xfrm>
              <a:off x="4890720" y="972160"/>
              <a:ext cx="381960" cy="248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72737" y="954160"/>
                <a:ext cx="417566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14:cNvPr>
              <p14:cNvContentPartPr/>
              <p14:nvPr/>
            </p14:nvContentPartPr>
            <p14:xfrm>
              <a:off x="5611440" y="987280"/>
              <a:ext cx="181800" cy="202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93800" y="969640"/>
                <a:ext cx="2174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14:cNvPr>
              <p14:cNvContentPartPr/>
              <p14:nvPr/>
            </p14:nvContentPartPr>
            <p14:xfrm>
              <a:off x="5880360" y="1117240"/>
              <a:ext cx="12240" cy="36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62720" y="1099240"/>
                <a:ext cx="478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14:cNvPr>
              <p14:cNvContentPartPr/>
              <p14:nvPr/>
            </p14:nvContentPartPr>
            <p14:xfrm>
              <a:off x="6008160" y="944440"/>
              <a:ext cx="148680" cy="271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90160" y="926440"/>
                <a:ext cx="18432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14:cNvPr>
              <p14:cNvContentPartPr/>
              <p14:nvPr/>
            </p14:nvContentPartPr>
            <p14:xfrm>
              <a:off x="6188520" y="1767760"/>
              <a:ext cx="110880" cy="17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70520" y="1749760"/>
                <a:ext cx="1465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14:cNvPr>
              <p14:cNvContentPartPr/>
              <p14:nvPr/>
            </p14:nvContentPartPr>
            <p14:xfrm>
              <a:off x="5486880" y="1400200"/>
              <a:ext cx="561240" cy="504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69229" y="1382560"/>
                <a:ext cx="596903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14:cNvPr>
              <p14:cNvContentPartPr/>
              <p14:nvPr/>
            </p14:nvContentPartPr>
            <p14:xfrm>
              <a:off x="7010040" y="998440"/>
              <a:ext cx="1429200" cy="799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92400" y="980800"/>
                <a:ext cx="146484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53CA308-E258-4C64-BDEB-AC0249BAA5EB}"/>
                  </a:ext>
                </a:extLst>
              </p14:cNvPr>
              <p14:cNvContentPartPr/>
              <p14:nvPr/>
            </p14:nvContentPartPr>
            <p14:xfrm>
              <a:off x="8605200" y="1270600"/>
              <a:ext cx="113760" cy="121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53CA308-E258-4C64-BDEB-AC0249BAA5E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587560" y="1252600"/>
                <a:ext cx="1494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B01816D-E3AD-4670-AED1-1CB6E934302F}"/>
                  </a:ext>
                </a:extLst>
              </p14:cNvPr>
              <p14:cNvContentPartPr/>
              <p14:nvPr/>
            </p14:nvContentPartPr>
            <p14:xfrm>
              <a:off x="7040640" y="1205440"/>
              <a:ext cx="1421280" cy="1029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B01816D-E3AD-4670-AED1-1CB6E934302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22640" y="1187440"/>
                <a:ext cx="1456920" cy="10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BFBCF34-02BB-4E95-8517-1CFC9CDF77D9}"/>
                  </a:ext>
                </a:extLst>
              </p14:cNvPr>
              <p14:cNvContentPartPr/>
              <p14:nvPr/>
            </p14:nvContentPartPr>
            <p14:xfrm>
              <a:off x="8585040" y="1495240"/>
              <a:ext cx="183600" cy="258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BFBCF34-02BB-4E95-8517-1CFC9CDF77D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67040" y="1477600"/>
                <a:ext cx="21924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3AF2769-9453-4DB8-A6B6-7E7749E92C0B}"/>
                  </a:ext>
                </a:extLst>
              </p14:cNvPr>
              <p14:cNvContentPartPr/>
              <p14:nvPr/>
            </p14:nvContentPartPr>
            <p14:xfrm>
              <a:off x="649920" y="1392640"/>
              <a:ext cx="192240" cy="141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3AF2769-9453-4DB8-A6B6-7E7749E92C0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2280" y="1374640"/>
                <a:ext cx="2278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4F10F25-7154-4A2A-BDBE-334C3CED305A}"/>
                  </a:ext>
                </a:extLst>
              </p14:cNvPr>
              <p14:cNvContentPartPr/>
              <p14:nvPr/>
            </p14:nvContentPartPr>
            <p14:xfrm>
              <a:off x="1066440" y="1649320"/>
              <a:ext cx="177840" cy="27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4F10F25-7154-4A2A-BDBE-334C3CED305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48800" y="1631320"/>
                <a:ext cx="2134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35B7479-8C4F-4C80-9B12-6BA6F4ECAADB}"/>
                  </a:ext>
                </a:extLst>
              </p14:cNvPr>
              <p14:cNvContentPartPr/>
              <p14:nvPr/>
            </p14:nvContentPartPr>
            <p14:xfrm>
              <a:off x="1076520" y="1767760"/>
              <a:ext cx="151920" cy="1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35B7479-8C4F-4C80-9B12-6BA6F4ECAAD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58880" y="1749760"/>
                <a:ext cx="187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2C2BB3-4A9E-477B-888D-3F8A0A381960}"/>
                  </a:ext>
                </a:extLst>
              </p14:cNvPr>
              <p14:cNvContentPartPr/>
              <p14:nvPr/>
            </p14:nvContentPartPr>
            <p14:xfrm>
              <a:off x="639480" y="1636000"/>
              <a:ext cx="267120" cy="330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2C2BB3-4A9E-477B-888D-3F8A0A38196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1840" y="1618341"/>
                <a:ext cx="302760" cy="366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C507AA-7AA6-4757-AF6B-F87A3C192B61}"/>
                  </a:ext>
                </a:extLst>
              </p14:cNvPr>
              <p14:cNvContentPartPr/>
              <p14:nvPr/>
            </p14:nvContentPartPr>
            <p14:xfrm>
              <a:off x="1452000" y="1543840"/>
              <a:ext cx="505800" cy="396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C507AA-7AA6-4757-AF6B-F87A3C192B6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34000" y="1525840"/>
                <a:ext cx="54144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DE77A3A-F5C4-4C70-8757-4576DAD07A07}"/>
                  </a:ext>
                </a:extLst>
              </p14:cNvPr>
              <p14:cNvContentPartPr/>
              <p14:nvPr/>
            </p14:nvContentPartPr>
            <p14:xfrm>
              <a:off x="2407080" y="1557880"/>
              <a:ext cx="245520" cy="50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DE77A3A-F5C4-4C70-8757-4576DAD07A0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389106" y="1539893"/>
                <a:ext cx="281108" cy="5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4BE80D1-0FBA-4901-9C36-4DB347F33309}"/>
                  </a:ext>
                </a:extLst>
              </p14:cNvPr>
              <p14:cNvContentPartPr/>
              <p14:nvPr/>
            </p14:nvContentPartPr>
            <p14:xfrm>
              <a:off x="2102520" y="1665880"/>
              <a:ext cx="190440" cy="247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4BE80D1-0FBA-4901-9C36-4DB347F3330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084880" y="1648240"/>
                <a:ext cx="2260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DDB565B-B0E5-4D4F-8EE0-3E952F70F6B1}"/>
                  </a:ext>
                </a:extLst>
              </p14:cNvPr>
              <p14:cNvContentPartPr/>
              <p14:nvPr/>
            </p14:nvContentPartPr>
            <p14:xfrm>
              <a:off x="2844480" y="1702960"/>
              <a:ext cx="132840" cy="366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DDB565B-B0E5-4D4F-8EE0-3E952F70F6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26840" y="1684960"/>
                <a:ext cx="16848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D8467B4-1858-40D6-8503-40B5870EAC37}"/>
                  </a:ext>
                </a:extLst>
              </p14:cNvPr>
              <p14:cNvContentPartPr/>
              <p14:nvPr/>
            </p14:nvContentPartPr>
            <p14:xfrm>
              <a:off x="2854560" y="1498840"/>
              <a:ext cx="144360" cy="1321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D8467B4-1858-40D6-8503-40B5870EAC3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836560" y="1481200"/>
                <a:ext cx="1800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C863F43-BCBD-4AF1-883F-9057F2F384A9}"/>
                  </a:ext>
                </a:extLst>
              </p14:cNvPr>
              <p14:cNvContentPartPr/>
              <p14:nvPr/>
            </p14:nvContentPartPr>
            <p14:xfrm>
              <a:off x="1066440" y="2276080"/>
              <a:ext cx="167400" cy="19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C863F43-BCBD-4AF1-883F-9057F2F384A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48800" y="2258440"/>
                <a:ext cx="2030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2A36FEB-5210-408B-BDC4-E791343826CC}"/>
                  </a:ext>
                </a:extLst>
              </p14:cNvPr>
              <p14:cNvContentPartPr/>
              <p14:nvPr/>
            </p14:nvContentPartPr>
            <p14:xfrm>
              <a:off x="1076520" y="2397040"/>
              <a:ext cx="151920" cy="9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2A36FEB-5210-408B-BDC4-E791343826C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58880" y="2379040"/>
                <a:ext cx="1875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6065D9A-E374-4492-BEAA-BCA5780C4BBA}"/>
                  </a:ext>
                </a:extLst>
              </p14:cNvPr>
              <p14:cNvContentPartPr/>
              <p14:nvPr/>
            </p14:nvContentPartPr>
            <p14:xfrm>
              <a:off x="1452360" y="2225680"/>
              <a:ext cx="563040" cy="367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6065D9A-E374-4492-BEAA-BCA5780C4BB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434709" y="2208040"/>
                <a:ext cx="598703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5EB1B00-B359-4992-8172-231474868B1B}"/>
                  </a:ext>
                </a:extLst>
              </p14:cNvPr>
              <p14:cNvContentPartPr/>
              <p14:nvPr/>
            </p14:nvContentPartPr>
            <p14:xfrm>
              <a:off x="2120160" y="2388400"/>
              <a:ext cx="114840" cy="152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5EB1B00-B359-4992-8172-231474868B1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102160" y="2370760"/>
                <a:ext cx="1504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F4278D6-08E1-49C6-81D0-63766868991A}"/>
                  </a:ext>
                </a:extLst>
              </p14:cNvPr>
              <p14:cNvContentPartPr/>
              <p14:nvPr/>
            </p14:nvContentPartPr>
            <p14:xfrm>
              <a:off x="2325000" y="2377960"/>
              <a:ext cx="326520" cy="173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F4278D6-08E1-49C6-81D0-63766868991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307020" y="2360283"/>
                <a:ext cx="362121" cy="208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994BF2E-77B4-4C6A-917B-DCE7DAEFF6F1}"/>
                  </a:ext>
                </a:extLst>
              </p14:cNvPr>
              <p14:cNvContentPartPr/>
              <p14:nvPr/>
            </p14:nvContentPartPr>
            <p14:xfrm>
              <a:off x="4318680" y="2072320"/>
              <a:ext cx="580680" cy="482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994BF2E-77B4-4C6A-917B-DCE7DAEFF6F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01040" y="2054320"/>
                <a:ext cx="61632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AF48DC4-885B-42E6-8EA1-44CE39F4A7BC}"/>
                  </a:ext>
                </a:extLst>
              </p14:cNvPr>
              <p14:cNvContentPartPr/>
              <p14:nvPr/>
            </p14:nvContentPartPr>
            <p14:xfrm>
              <a:off x="2758440" y="2150440"/>
              <a:ext cx="1466640" cy="542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AF48DC4-885B-42E6-8EA1-44CE39F4A7B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40444" y="2132440"/>
                <a:ext cx="1502271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FF8B452-9223-4C71-9DB3-C1A93DDE51F8}"/>
                  </a:ext>
                </a:extLst>
              </p14:cNvPr>
              <p14:cNvContentPartPr/>
              <p14:nvPr/>
            </p14:nvContentPartPr>
            <p14:xfrm>
              <a:off x="7507920" y="2957920"/>
              <a:ext cx="302400" cy="322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FF8B452-9223-4C71-9DB3-C1A93DDE51F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489941" y="2939940"/>
                <a:ext cx="337998" cy="3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5413CA1-1989-40BC-906A-B7955074B5EC}"/>
                  </a:ext>
                </a:extLst>
              </p14:cNvPr>
              <p14:cNvContentPartPr/>
              <p14:nvPr/>
            </p14:nvContentPartPr>
            <p14:xfrm>
              <a:off x="5646720" y="2202640"/>
              <a:ext cx="1740240" cy="2013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5413CA1-1989-40BC-906A-B7955074B5E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628724" y="2184640"/>
                <a:ext cx="1775873" cy="20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77B1840-82FA-449E-87E7-2C5FD90450AC}"/>
                  </a:ext>
                </a:extLst>
              </p14:cNvPr>
              <p14:cNvContentPartPr/>
              <p14:nvPr/>
            </p14:nvContentPartPr>
            <p14:xfrm>
              <a:off x="5095200" y="3319360"/>
              <a:ext cx="329040" cy="308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77B1840-82FA-449E-87E7-2C5FD90450A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077560" y="3301360"/>
                <a:ext cx="36468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84DCFE-CA9F-4222-B406-E6518F153CFC}"/>
                  </a:ext>
                </a:extLst>
              </p14:cNvPr>
              <p14:cNvContentPartPr/>
              <p14:nvPr/>
            </p14:nvContentPartPr>
            <p14:xfrm>
              <a:off x="632640" y="2845240"/>
              <a:ext cx="241200" cy="22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84DCFE-CA9F-4222-B406-E6518F153CF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15000" y="2827240"/>
                <a:ext cx="2768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01A8DA-2CE0-4EAB-A60F-7DFC32F7E605}"/>
                  </a:ext>
                </a:extLst>
              </p14:cNvPr>
              <p14:cNvContentPartPr/>
              <p14:nvPr/>
            </p14:nvContentPartPr>
            <p14:xfrm>
              <a:off x="991200" y="2854600"/>
              <a:ext cx="45000" cy="22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01A8DA-2CE0-4EAB-A60F-7DFC32F7E60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73200" y="2836960"/>
                <a:ext cx="806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E649BE2-54CB-4899-8906-65BD8280D8D4}"/>
                  </a:ext>
                </a:extLst>
              </p14:cNvPr>
              <p14:cNvContentPartPr/>
              <p14:nvPr/>
            </p14:nvContentPartPr>
            <p14:xfrm>
              <a:off x="985080" y="2839120"/>
              <a:ext cx="191880" cy="25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E649BE2-54CB-4899-8906-65BD8280D8D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67440" y="2821480"/>
                <a:ext cx="2275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DA6A8E1-DA6C-4262-8CB2-2595EAD9D04C}"/>
                  </a:ext>
                </a:extLst>
              </p14:cNvPr>
              <p14:cNvContentPartPr/>
              <p14:nvPr/>
            </p14:nvContentPartPr>
            <p14:xfrm>
              <a:off x="1015680" y="2958280"/>
              <a:ext cx="64800" cy="8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DA6A8E1-DA6C-4262-8CB2-2595EAD9D04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97680" y="2940640"/>
                <a:ext cx="1004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37F12F9-6D1A-41B7-BB20-5201038570B1}"/>
                  </a:ext>
                </a:extLst>
              </p14:cNvPr>
              <p14:cNvContentPartPr/>
              <p14:nvPr/>
            </p14:nvContentPartPr>
            <p14:xfrm>
              <a:off x="1117200" y="3006520"/>
              <a:ext cx="113040" cy="242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37F12F9-6D1A-41B7-BB20-5201038570B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99560" y="2988880"/>
                <a:ext cx="1486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3F3AE48-ADE7-4AD2-8D4A-41440C6A6FE3}"/>
                  </a:ext>
                </a:extLst>
              </p14:cNvPr>
              <p14:cNvContentPartPr/>
              <p14:nvPr/>
            </p14:nvContentPartPr>
            <p14:xfrm>
              <a:off x="1361280" y="2835520"/>
              <a:ext cx="708840" cy="261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3F3AE48-ADE7-4AD2-8D4A-41440C6A6FE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343289" y="2817520"/>
                <a:ext cx="744462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B4CB3EB-FA08-4BA4-94A9-46B16ABC4FA3}"/>
                  </a:ext>
                </a:extLst>
              </p14:cNvPr>
              <p14:cNvContentPartPr/>
              <p14:nvPr/>
            </p14:nvContentPartPr>
            <p14:xfrm>
              <a:off x="2245080" y="2813920"/>
              <a:ext cx="253080" cy="267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B4CB3EB-FA08-4BA4-94A9-46B16ABC4FA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227415" y="2796280"/>
                <a:ext cx="288771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6651C4D-13FD-4F70-B846-CAA357E64BF7}"/>
                  </a:ext>
                </a:extLst>
              </p14:cNvPr>
              <p14:cNvContentPartPr/>
              <p14:nvPr/>
            </p14:nvContentPartPr>
            <p14:xfrm>
              <a:off x="2793000" y="2772160"/>
              <a:ext cx="236160" cy="457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6651C4D-13FD-4F70-B846-CAA357E64BF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775360" y="2754174"/>
                <a:ext cx="271800" cy="493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2CDC510-FB39-4992-B51A-E48E631981B2}"/>
                  </a:ext>
                </a:extLst>
              </p14:cNvPr>
              <p14:cNvContentPartPr/>
              <p14:nvPr/>
            </p14:nvContentPartPr>
            <p14:xfrm>
              <a:off x="3179640" y="2814640"/>
              <a:ext cx="426600" cy="286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2CDC510-FB39-4992-B51A-E48E631981B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161985" y="2796640"/>
                <a:ext cx="46227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731F6B9-F459-46FB-AB6F-DEC858A86F34}"/>
                  </a:ext>
                </a:extLst>
              </p14:cNvPr>
              <p14:cNvContentPartPr/>
              <p14:nvPr/>
            </p14:nvContentPartPr>
            <p14:xfrm>
              <a:off x="3718200" y="2917600"/>
              <a:ext cx="135360" cy="8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731F6B9-F459-46FB-AB6F-DEC858A86F3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700200" y="2899960"/>
                <a:ext cx="1710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FC55CE5-B397-4B36-8C2F-4F97B0955D4B}"/>
                  </a:ext>
                </a:extLst>
              </p14:cNvPr>
              <p14:cNvContentPartPr/>
              <p14:nvPr/>
            </p14:nvContentPartPr>
            <p14:xfrm>
              <a:off x="3940320" y="2916520"/>
              <a:ext cx="212040" cy="121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FC55CE5-B397-4B36-8C2F-4F97B0955D4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922680" y="2898520"/>
                <a:ext cx="2476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B736EB5-1055-4DD0-A0E7-6B78825E4607}"/>
                  </a:ext>
                </a:extLst>
              </p14:cNvPr>
              <p14:cNvContentPartPr/>
              <p14:nvPr/>
            </p14:nvContentPartPr>
            <p14:xfrm>
              <a:off x="4203840" y="2885200"/>
              <a:ext cx="145080" cy="374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B736EB5-1055-4DD0-A0E7-6B78825E460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185840" y="2867200"/>
                <a:ext cx="18072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A277DC7-9E55-4003-8F8D-51D0816D9BB7}"/>
                  </a:ext>
                </a:extLst>
              </p14:cNvPr>
              <p14:cNvContentPartPr/>
              <p14:nvPr/>
            </p14:nvContentPartPr>
            <p14:xfrm>
              <a:off x="4439640" y="2894200"/>
              <a:ext cx="169920" cy="21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A277DC7-9E55-4003-8F8D-51D0816D9BB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422000" y="2876200"/>
                <a:ext cx="205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5625A60-9A92-4389-9D5C-D4CBCB56430C}"/>
                  </a:ext>
                </a:extLst>
              </p14:cNvPr>
              <p14:cNvContentPartPr/>
              <p14:nvPr/>
            </p14:nvContentPartPr>
            <p14:xfrm>
              <a:off x="4449720" y="2979880"/>
              <a:ext cx="221040" cy="19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5625A60-9A92-4389-9D5C-D4CBCB56430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431720" y="2962240"/>
                <a:ext cx="2566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56255EE-9740-483A-9F94-3EFC65018AA4}"/>
                  </a:ext>
                </a:extLst>
              </p14:cNvPr>
              <p14:cNvContentPartPr/>
              <p14:nvPr/>
            </p14:nvContentPartPr>
            <p14:xfrm>
              <a:off x="4663200" y="2770720"/>
              <a:ext cx="545400" cy="2890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56255EE-9740-483A-9F94-3EFC65018AA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645200" y="2752720"/>
                <a:ext cx="58104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E88F246-A6CD-4C78-8551-25FAE189DCBB}"/>
                  </a:ext>
                </a:extLst>
              </p14:cNvPr>
              <p14:cNvContentPartPr/>
              <p14:nvPr/>
            </p14:nvContentPartPr>
            <p14:xfrm>
              <a:off x="863040" y="3500800"/>
              <a:ext cx="158040" cy="43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E88F246-A6CD-4C78-8551-25FAE189DCB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45400" y="3482800"/>
                <a:ext cx="193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FCF9061-8731-42CA-8FBD-21372B249501}"/>
                  </a:ext>
                </a:extLst>
              </p14:cNvPr>
              <p14:cNvContentPartPr/>
              <p14:nvPr/>
            </p14:nvContentPartPr>
            <p14:xfrm>
              <a:off x="903720" y="3586120"/>
              <a:ext cx="13176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FCF9061-8731-42CA-8FBD-21372B24950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86080" y="356848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1E2B0FA-D6F1-4161-9741-A5F8202C9822}"/>
                  </a:ext>
                </a:extLst>
              </p14:cNvPr>
              <p14:cNvContentPartPr/>
              <p14:nvPr/>
            </p14:nvContentPartPr>
            <p14:xfrm>
              <a:off x="521040" y="3385240"/>
              <a:ext cx="210600" cy="3067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1E2B0FA-D6F1-4161-9741-A5F8202C982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03040" y="3367240"/>
                <a:ext cx="24624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D5ABA0E-643C-4D40-829E-53DB43BB7E71}"/>
                  </a:ext>
                </a:extLst>
              </p14:cNvPr>
              <p14:cNvContentPartPr/>
              <p14:nvPr/>
            </p14:nvContentPartPr>
            <p14:xfrm>
              <a:off x="1899480" y="3514840"/>
              <a:ext cx="130680" cy="208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D5ABA0E-643C-4D40-829E-53DB43BB7E7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881840" y="3496840"/>
                <a:ext cx="1663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EBD24FD-1207-4A9E-AA28-9F9335F76BFB}"/>
                  </a:ext>
                </a:extLst>
              </p14:cNvPr>
              <p14:cNvContentPartPr/>
              <p14:nvPr/>
            </p14:nvContentPartPr>
            <p14:xfrm>
              <a:off x="1238880" y="3465520"/>
              <a:ext cx="529920" cy="3420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EBD24FD-1207-4A9E-AA28-9F9335F76BF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221228" y="3447520"/>
                <a:ext cx="565584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DB90F7E-F18C-40ED-93DE-CB07E28B0BB5}"/>
                  </a:ext>
                </a:extLst>
              </p14:cNvPr>
              <p14:cNvContentPartPr/>
              <p14:nvPr/>
            </p14:nvContentPartPr>
            <p14:xfrm>
              <a:off x="2182440" y="3348520"/>
              <a:ext cx="244440" cy="450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DB90F7E-F18C-40ED-93DE-CB07E28B0BB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164440" y="3330534"/>
                <a:ext cx="280080" cy="485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B2C40EB-835C-4E79-8C94-1E57A657B42F}"/>
                  </a:ext>
                </a:extLst>
              </p14:cNvPr>
              <p14:cNvContentPartPr/>
              <p14:nvPr/>
            </p14:nvContentPartPr>
            <p14:xfrm>
              <a:off x="667920" y="3859360"/>
              <a:ext cx="1506960" cy="2998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B2C40EB-835C-4E79-8C94-1E57A657B42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50276" y="3841360"/>
                <a:ext cx="1542609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F5C7FDF-3012-445A-95BF-26F936E9A4BD}"/>
                  </a:ext>
                </a:extLst>
              </p14:cNvPr>
              <p14:cNvContentPartPr/>
              <p14:nvPr/>
            </p14:nvContentPartPr>
            <p14:xfrm>
              <a:off x="2346600" y="3901120"/>
              <a:ext cx="256320" cy="2343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F5C7FDF-3012-445A-95BF-26F936E9A4B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328600" y="3883480"/>
                <a:ext cx="2919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E0C592C-B610-4045-BBB8-3672FB708A39}"/>
                  </a:ext>
                </a:extLst>
              </p14:cNvPr>
              <p14:cNvContentPartPr/>
              <p14:nvPr/>
            </p14:nvContentPartPr>
            <p14:xfrm>
              <a:off x="3159480" y="3835600"/>
              <a:ext cx="437040" cy="32976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E0C592C-B610-4045-BBB8-3672FB708A3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141495" y="3817960"/>
                <a:ext cx="472651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B5072D1-213B-4252-A953-F4BD5E20A29D}"/>
                  </a:ext>
                </a:extLst>
              </p14:cNvPr>
              <p14:cNvContentPartPr/>
              <p14:nvPr/>
            </p14:nvContentPartPr>
            <p14:xfrm>
              <a:off x="2856720" y="3819040"/>
              <a:ext cx="171000" cy="3283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B5072D1-213B-4252-A953-F4BD5E20A29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838720" y="3801040"/>
                <a:ext cx="2066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29750C6-08AA-4306-9BF5-C89A2BFCE659}"/>
                  </a:ext>
                </a:extLst>
              </p14:cNvPr>
              <p14:cNvContentPartPr/>
              <p14:nvPr/>
            </p14:nvContentPartPr>
            <p14:xfrm>
              <a:off x="3748800" y="3738400"/>
              <a:ext cx="887760" cy="33984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29750C6-08AA-4306-9BF5-C89A2BFCE65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731160" y="3720400"/>
                <a:ext cx="92340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76AFAB4-6CA3-4E1E-98BE-294B29552322}"/>
                  </a:ext>
                </a:extLst>
              </p14:cNvPr>
              <p14:cNvContentPartPr/>
              <p14:nvPr/>
            </p14:nvContentPartPr>
            <p14:xfrm>
              <a:off x="700680" y="4419160"/>
              <a:ext cx="285840" cy="272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76AFAB4-6CA3-4E1E-98BE-294B2955232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82680" y="4401520"/>
                <a:ext cx="32148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D8B06E9-A071-47F5-A0F3-6615EB06BE64}"/>
                  </a:ext>
                </a:extLst>
              </p14:cNvPr>
              <p14:cNvContentPartPr/>
              <p14:nvPr/>
            </p14:nvContentPartPr>
            <p14:xfrm>
              <a:off x="1920000" y="4622920"/>
              <a:ext cx="162000" cy="2052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D8B06E9-A071-47F5-A0F3-6615EB06BE6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902000" y="4604920"/>
                <a:ext cx="1976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A66F366-E3F6-4B27-BC6C-08BBFB252FA7}"/>
                  </a:ext>
                </a:extLst>
              </p14:cNvPr>
              <p14:cNvContentPartPr/>
              <p14:nvPr/>
            </p14:nvContentPartPr>
            <p14:xfrm>
              <a:off x="1940160" y="4703560"/>
              <a:ext cx="162720" cy="147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A66F366-E3F6-4B27-BC6C-08BBFB252FA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922520" y="4685920"/>
                <a:ext cx="1983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7749709-A2D8-4897-9212-7D7040192DAF}"/>
                  </a:ext>
                </a:extLst>
              </p14:cNvPr>
              <p14:cNvContentPartPr/>
              <p14:nvPr/>
            </p14:nvContentPartPr>
            <p14:xfrm>
              <a:off x="2295120" y="4440760"/>
              <a:ext cx="285480" cy="3826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7749709-A2D8-4897-9212-7D7040192DAF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277120" y="4423120"/>
                <a:ext cx="32112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AE63CA5-9764-42E9-87E4-25BC32A56558}"/>
                  </a:ext>
                </a:extLst>
              </p14:cNvPr>
              <p14:cNvContentPartPr/>
              <p14:nvPr/>
            </p14:nvContentPartPr>
            <p14:xfrm>
              <a:off x="1554240" y="4451200"/>
              <a:ext cx="212040" cy="37584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AE63CA5-9764-42E9-87E4-25BC32A56558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536600" y="4433543"/>
                <a:ext cx="247680" cy="411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F7B1CCD-48C4-4A8D-9004-CA7ED367609B}"/>
                  </a:ext>
                </a:extLst>
              </p14:cNvPr>
              <p14:cNvContentPartPr/>
              <p14:nvPr/>
            </p14:nvContentPartPr>
            <p14:xfrm>
              <a:off x="2793360" y="4530760"/>
              <a:ext cx="222120" cy="2570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F7B1CCD-48C4-4A8D-9004-CA7ED367609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775720" y="4513120"/>
                <a:ext cx="2577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BDEA3A1-FDF5-42D7-B10A-30820AA8B34B}"/>
                  </a:ext>
                </a:extLst>
              </p14:cNvPr>
              <p14:cNvContentPartPr/>
              <p14:nvPr/>
            </p14:nvContentPartPr>
            <p14:xfrm>
              <a:off x="3728640" y="4653160"/>
              <a:ext cx="131040" cy="3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BDEA3A1-FDF5-42D7-B10A-30820AA8B34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710640" y="4635160"/>
                <a:ext cx="166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C193A73-81C6-43B1-BBD8-E47712E91D53}"/>
                  </a:ext>
                </a:extLst>
              </p14:cNvPr>
              <p14:cNvContentPartPr/>
              <p14:nvPr/>
            </p14:nvContentPartPr>
            <p14:xfrm>
              <a:off x="3738360" y="4750360"/>
              <a:ext cx="68400" cy="43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C193A73-81C6-43B1-BBD8-E47712E91D5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720720" y="4732720"/>
                <a:ext cx="1040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C640478-4A22-48D9-9C07-CB8EDAE02C32}"/>
                  </a:ext>
                </a:extLst>
              </p14:cNvPr>
              <p14:cNvContentPartPr/>
              <p14:nvPr/>
            </p14:nvContentPartPr>
            <p14:xfrm>
              <a:off x="3393120" y="4519960"/>
              <a:ext cx="223920" cy="3589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C640478-4A22-48D9-9C07-CB8EDAE02C3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375480" y="4502320"/>
                <a:ext cx="259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0E72DBE-D631-4FEE-8B19-87526E118F2A}"/>
                  </a:ext>
                </a:extLst>
              </p14:cNvPr>
              <p14:cNvContentPartPr/>
              <p14:nvPr/>
            </p14:nvContentPartPr>
            <p14:xfrm>
              <a:off x="4026360" y="4450480"/>
              <a:ext cx="200520" cy="3693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0E72DBE-D631-4FEE-8B19-87526E118F2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008720" y="4432480"/>
                <a:ext cx="23616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6F7C13C-1160-4170-B037-EF0FF4F65ACE}"/>
                  </a:ext>
                </a:extLst>
              </p14:cNvPr>
              <p14:cNvContentPartPr/>
              <p14:nvPr/>
            </p14:nvContentPartPr>
            <p14:xfrm>
              <a:off x="4321200" y="4499080"/>
              <a:ext cx="311400" cy="2962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6F7C13C-1160-4170-B037-EF0FF4F65AC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303221" y="4481102"/>
                <a:ext cx="346999" cy="3318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29897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B4A12F-6175-4BBD-BDA0-DF9121009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8" t="12418" r="17059" b="82549"/>
          <a:stretch/>
        </p:blipFill>
        <p:spPr>
          <a:xfrm>
            <a:off x="304800" y="152400"/>
            <a:ext cx="8534400" cy="1219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14:cNvPr>
              <p14:cNvContentPartPr/>
              <p14:nvPr/>
            </p14:nvContentPartPr>
            <p14:xfrm>
              <a:off x="2833680" y="1016440"/>
              <a:ext cx="306720" cy="21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6040" y="998800"/>
                <a:ext cx="342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14:cNvPr>
              <p14:cNvContentPartPr/>
              <p14:nvPr/>
            </p14:nvContentPartPr>
            <p14:xfrm>
              <a:off x="3291600" y="1024720"/>
              <a:ext cx="14184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3600" y="100708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14:cNvPr>
              <p14:cNvContentPartPr/>
              <p14:nvPr/>
            </p14:nvContentPartPr>
            <p14:xfrm>
              <a:off x="3291600" y="1096000"/>
              <a:ext cx="164880" cy="21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3600" y="1078000"/>
                <a:ext cx="200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14:cNvPr>
              <p14:cNvContentPartPr/>
              <p14:nvPr/>
            </p14:nvContentPartPr>
            <p14:xfrm>
              <a:off x="3560520" y="964600"/>
              <a:ext cx="98280" cy="231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2520" y="946960"/>
                <a:ext cx="133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14:cNvPr>
              <p14:cNvContentPartPr/>
              <p14:nvPr/>
            </p14:nvContentPartPr>
            <p14:xfrm>
              <a:off x="3616680" y="978280"/>
              <a:ext cx="121680" cy="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99040" y="960640"/>
                <a:ext cx="157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14:cNvPr>
              <p14:cNvContentPartPr/>
              <p14:nvPr/>
            </p14:nvContentPartPr>
            <p14:xfrm>
              <a:off x="3813240" y="944440"/>
              <a:ext cx="147600" cy="204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95240" y="926440"/>
                <a:ext cx="1832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14:cNvPr>
              <p14:cNvContentPartPr/>
              <p14:nvPr/>
            </p14:nvContentPartPr>
            <p14:xfrm>
              <a:off x="4004400" y="948760"/>
              <a:ext cx="139680" cy="179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86760" y="930760"/>
                <a:ext cx="175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14:cNvPr>
              <p14:cNvContentPartPr/>
              <p14:nvPr/>
            </p14:nvContentPartPr>
            <p14:xfrm>
              <a:off x="4240920" y="914560"/>
              <a:ext cx="230400" cy="200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3280" y="896560"/>
                <a:ext cx="2660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14:cNvPr>
              <p14:cNvContentPartPr/>
              <p14:nvPr/>
            </p14:nvContentPartPr>
            <p14:xfrm>
              <a:off x="1157880" y="1277440"/>
              <a:ext cx="1203480" cy="43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0240" y="1241440"/>
                <a:ext cx="12391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14:cNvPr>
              <p14:cNvContentPartPr/>
              <p14:nvPr/>
            </p14:nvContentPartPr>
            <p14:xfrm>
              <a:off x="4666440" y="1127680"/>
              <a:ext cx="58320" cy="106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48440" y="1109680"/>
                <a:ext cx="93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14:cNvPr>
              <p14:cNvContentPartPr/>
              <p14:nvPr/>
            </p14:nvContentPartPr>
            <p14:xfrm>
              <a:off x="5343960" y="1048120"/>
              <a:ext cx="133560" cy="8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26320" y="1030480"/>
                <a:ext cx="169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14:cNvPr>
              <p14:cNvContentPartPr/>
              <p14:nvPr/>
            </p14:nvContentPartPr>
            <p14:xfrm>
              <a:off x="5384280" y="1129480"/>
              <a:ext cx="100440" cy="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66640" y="1111840"/>
                <a:ext cx="136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14:cNvPr>
              <p14:cNvContentPartPr/>
              <p14:nvPr/>
            </p14:nvContentPartPr>
            <p14:xfrm>
              <a:off x="4890720" y="972160"/>
              <a:ext cx="381960" cy="248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72737" y="954160"/>
                <a:ext cx="417566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14:cNvPr>
              <p14:cNvContentPartPr/>
              <p14:nvPr/>
            </p14:nvContentPartPr>
            <p14:xfrm>
              <a:off x="5611440" y="987280"/>
              <a:ext cx="181800" cy="202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93800" y="969640"/>
                <a:ext cx="2174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14:cNvPr>
              <p14:cNvContentPartPr/>
              <p14:nvPr/>
            </p14:nvContentPartPr>
            <p14:xfrm>
              <a:off x="5880360" y="1117240"/>
              <a:ext cx="12240" cy="36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62720" y="1099240"/>
                <a:ext cx="478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14:cNvPr>
              <p14:cNvContentPartPr/>
              <p14:nvPr/>
            </p14:nvContentPartPr>
            <p14:xfrm>
              <a:off x="6008160" y="944440"/>
              <a:ext cx="148680" cy="271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90160" y="926440"/>
                <a:ext cx="18432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14:cNvPr>
              <p14:cNvContentPartPr/>
              <p14:nvPr/>
            </p14:nvContentPartPr>
            <p14:xfrm>
              <a:off x="6188520" y="1767760"/>
              <a:ext cx="110880" cy="17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70520" y="1749760"/>
                <a:ext cx="1465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14:cNvPr>
              <p14:cNvContentPartPr/>
              <p14:nvPr/>
            </p14:nvContentPartPr>
            <p14:xfrm>
              <a:off x="5486880" y="1400200"/>
              <a:ext cx="561240" cy="504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69229" y="1382560"/>
                <a:ext cx="596903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14:cNvPr>
              <p14:cNvContentPartPr/>
              <p14:nvPr/>
            </p14:nvContentPartPr>
            <p14:xfrm>
              <a:off x="7010040" y="998440"/>
              <a:ext cx="1429200" cy="799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92400" y="980800"/>
                <a:ext cx="146484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53CA308-E258-4C64-BDEB-AC0249BAA5EB}"/>
                  </a:ext>
                </a:extLst>
              </p14:cNvPr>
              <p14:cNvContentPartPr/>
              <p14:nvPr/>
            </p14:nvContentPartPr>
            <p14:xfrm>
              <a:off x="8605200" y="1270600"/>
              <a:ext cx="113760" cy="121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53CA308-E258-4C64-BDEB-AC0249BAA5E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587560" y="1252600"/>
                <a:ext cx="1494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B01816D-E3AD-4670-AED1-1CB6E934302F}"/>
                  </a:ext>
                </a:extLst>
              </p14:cNvPr>
              <p14:cNvContentPartPr/>
              <p14:nvPr/>
            </p14:nvContentPartPr>
            <p14:xfrm>
              <a:off x="7040640" y="1205440"/>
              <a:ext cx="1421280" cy="1029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B01816D-E3AD-4670-AED1-1CB6E934302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22640" y="1187440"/>
                <a:ext cx="1456920" cy="10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BFBCF34-02BB-4E95-8517-1CFC9CDF77D9}"/>
                  </a:ext>
                </a:extLst>
              </p14:cNvPr>
              <p14:cNvContentPartPr/>
              <p14:nvPr/>
            </p14:nvContentPartPr>
            <p14:xfrm>
              <a:off x="8585040" y="1495240"/>
              <a:ext cx="183600" cy="258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BFBCF34-02BB-4E95-8517-1CFC9CDF77D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67040" y="1477600"/>
                <a:ext cx="21924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3AF2769-9453-4DB8-A6B6-7E7749E92C0B}"/>
                  </a:ext>
                </a:extLst>
              </p14:cNvPr>
              <p14:cNvContentPartPr/>
              <p14:nvPr/>
            </p14:nvContentPartPr>
            <p14:xfrm>
              <a:off x="649920" y="1392640"/>
              <a:ext cx="192240" cy="141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3AF2769-9453-4DB8-A6B6-7E7749E92C0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2280" y="1374640"/>
                <a:ext cx="2278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4F10F25-7154-4A2A-BDBE-334C3CED305A}"/>
                  </a:ext>
                </a:extLst>
              </p14:cNvPr>
              <p14:cNvContentPartPr/>
              <p14:nvPr/>
            </p14:nvContentPartPr>
            <p14:xfrm>
              <a:off x="1066440" y="1649320"/>
              <a:ext cx="177840" cy="27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4F10F25-7154-4A2A-BDBE-334C3CED305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48800" y="1631320"/>
                <a:ext cx="2134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35B7479-8C4F-4C80-9B12-6BA6F4ECAADB}"/>
                  </a:ext>
                </a:extLst>
              </p14:cNvPr>
              <p14:cNvContentPartPr/>
              <p14:nvPr/>
            </p14:nvContentPartPr>
            <p14:xfrm>
              <a:off x="1076520" y="1767760"/>
              <a:ext cx="151920" cy="1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35B7479-8C4F-4C80-9B12-6BA6F4ECAAD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58880" y="1749760"/>
                <a:ext cx="187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2C2BB3-4A9E-477B-888D-3F8A0A381960}"/>
                  </a:ext>
                </a:extLst>
              </p14:cNvPr>
              <p14:cNvContentPartPr/>
              <p14:nvPr/>
            </p14:nvContentPartPr>
            <p14:xfrm>
              <a:off x="639480" y="1636000"/>
              <a:ext cx="267120" cy="330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2C2BB3-4A9E-477B-888D-3F8A0A38196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1840" y="1618341"/>
                <a:ext cx="302760" cy="366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C507AA-7AA6-4757-AF6B-F87A3C192B61}"/>
                  </a:ext>
                </a:extLst>
              </p14:cNvPr>
              <p14:cNvContentPartPr/>
              <p14:nvPr/>
            </p14:nvContentPartPr>
            <p14:xfrm>
              <a:off x="1452000" y="1543840"/>
              <a:ext cx="505800" cy="396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C507AA-7AA6-4757-AF6B-F87A3C192B6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34000" y="1525840"/>
                <a:ext cx="54144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DE77A3A-F5C4-4C70-8757-4576DAD07A07}"/>
                  </a:ext>
                </a:extLst>
              </p14:cNvPr>
              <p14:cNvContentPartPr/>
              <p14:nvPr/>
            </p14:nvContentPartPr>
            <p14:xfrm>
              <a:off x="2407080" y="1557880"/>
              <a:ext cx="245520" cy="50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DE77A3A-F5C4-4C70-8757-4576DAD07A0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389106" y="1539893"/>
                <a:ext cx="281108" cy="5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4BE80D1-0FBA-4901-9C36-4DB347F33309}"/>
                  </a:ext>
                </a:extLst>
              </p14:cNvPr>
              <p14:cNvContentPartPr/>
              <p14:nvPr/>
            </p14:nvContentPartPr>
            <p14:xfrm>
              <a:off x="2102520" y="1665880"/>
              <a:ext cx="190440" cy="247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4BE80D1-0FBA-4901-9C36-4DB347F3330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084880" y="1648240"/>
                <a:ext cx="2260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DDB565B-B0E5-4D4F-8EE0-3E952F70F6B1}"/>
                  </a:ext>
                </a:extLst>
              </p14:cNvPr>
              <p14:cNvContentPartPr/>
              <p14:nvPr/>
            </p14:nvContentPartPr>
            <p14:xfrm>
              <a:off x="2844480" y="1702960"/>
              <a:ext cx="132840" cy="366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DDB565B-B0E5-4D4F-8EE0-3E952F70F6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26840" y="1684960"/>
                <a:ext cx="16848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D8467B4-1858-40D6-8503-40B5870EAC37}"/>
                  </a:ext>
                </a:extLst>
              </p14:cNvPr>
              <p14:cNvContentPartPr/>
              <p14:nvPr/>
            </p14:nvContentPartPr>
            <p14:xfrm>
              <a:off x="2854560" y="1498840"/>
              <a:ext cx="144360" cy="1321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D8467B4-1858-40D6-8503-40B5870EAC3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836560" y="1481200"/>
                <a:ext cx="1800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C863F43-BCBD-4AF1-883F-9057F2F384A9}"/>
                  </a:ext>
                </a:extLst>
              </p14:cNvPr>
              <p14:cNvContentPartPr/>
              <p14:nvPr/>
            </p14:nvContentPartPr>
            <p14:xfrm>
              <a:off x="1066440" y="2276080"/>
              <a:ext cx="167400" cy="19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C863F43-BCBD-4AF1-883F-9057F2F384A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48800" y="2258440"/>
                <a:ext cx="2030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2A36FEB-5210-408B-BDC4-E791343826CC}"/>
                  </a:ext>
                </a:extLst>
              </p14:cNvPr>
              <p14:cNvContentPartPr/>
              <p14:nvPr/>
            </p14:nvContentPartPr>
            <p14:xfrm>
              <a:off x="1076520" y="2397040"/>
              <a:ext cx="151920" cy="9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2A36FEB-5210-408B-BDC4-E791343826C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58880" y="2379040"/>
                <a:ext cx="1875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6065D9A-E374-4492-BEAA-BCA5780C4BBA}"/>
                  </a:ext>
                </a:extLst>
              </p14:cNvPr>
              <p14:cNvContentPartPr/>
              <p14:nvPr/>
            </p14:nvContentPartPr>
            <p14:xfrm>
              <a:off x="1452360" y="2225680"/>
              <a:ext cx="563040" cy="367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6065D9A-E374-4492-BEAA-BCA5780C4BB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434709" y="2208040"/>
                <a:ext cx="598703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5EB1B00-B359-4992-8172-231474868B1B}"/>
                  </a:ext>
                </a:extLst>
              </p14:cNvPr>
              <p14:cNvContentPartPr/>
              <p14:nvPr/>
            </p14:nvContentPartPr>
            <p14:xfrm>
              <a:off x="2120160" y="2388400"/>
              <a:ext cx="114840" cy="152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5EB1B00-B359-4992-8172-231474868B1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102160" y="2370760"/>
                <a:ext cx="1504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F4278D6-08E1-49C6-81D0-63766868991A}"/>
                  </a:ext>
                </a:extLst>
              </p14:cNvPr>
              <p14:cNvContentPartPr/>
              <p14:nvPr/>
            </p14:nvContentPartPr>
            <p14:xfrm>
              <a:off x="2325000" y="2377960"/>
              <a:ext cx="326520" cy="173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F4278D6-08E1-49C6-81D0-63766868991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307020" y="2360283"/>
                <a:ext cx="362121" cy="208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994BF2E-77B4-4C6A-917B-DCE7DAEFF6F1}"/>
                  </a:ext>
                </a:extLst>
              </p14:cNvPr>
              <p14:cNvContentPartPr/>
              <p14:nvPr/>
            </p14:nvContentPartPr>
            <p14:xfrm>
              <a:off x="4318680" y="2072320"/>
              <a:ext cx="580680" cy="482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994BF2E-77B4-4C6A-917B-DCE7DAEFF6F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01040" y="2054320"/>
                <a:ext cx="61632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AF48DC4-885B-42E6-8EA1-44CE39F4A7BC}"/>
                  </a:ext>
                </a:extLst>
              </p14:cNvPr>
              <p14:cNvContentPartPr/>
              <p14:nvPr/>
            </p14:nvContentPartPr>
            <p14:xfrm>
              <a:off x="2758440" y="2150440"/>
              <a:ext cx="1466640" cy="542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AF48DC4-885B-42E6-8EA1-44CE39F4A7B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40444" y="2132440"/>
                <a:ext cx="1502271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FF8B452-9223-4C71-9DB3-C1A93DDE51F8}"/>
                  </a:ext>
                </a:extLst>
              </p14:cNvPr>
              <p14:cNvContentPartPr/>
              <p14:nvPr/>
            </p14:nvContentPartPr>
            <p14:xfrm>
              <a:off x="7507920" y="2957920"/>
              <a:ext cx="302400" cy="322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FF8B452-9223-4C71-9DB3-C1A93DDE51F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489941" y="2939940"/>
                <a:ext cx="337998" cy="3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5413CA1-1989-40BC-906A-B7955074B5EC}"/>
                  </a:ext>
                </a:extLst>
              </p14:cNvPr>
              <p14:cNvContentPartPr/>
              <p14:nvPr/>
            </p14:nvContentPartPr>
            <p14:xfrm>
              <a:off x="5646720" y="2202640"/>
              <a:ext cx="1740240" cy="2013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5413CA1-1989-40BC-906A-B7955074B5E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628724" y="2184640"/>
                <a:ext cx="1775873" cy="20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77B1840-82FA-449E-87E7-2C5FD90450AC}"/>
                  </a:ext>
                </a:extLst>
              </p14:cNvPr>
              <p14:cNvContentPartPr/>
              <p14:nvPr/>
            </p14:nvContentPartPr>
            <p14:xfrm>
              <a:off x="5095200" y="3319360"/>
              <a:ext cx="329040" cy="308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77B1840-82FA-449E-87E7-2C5FD90450A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077560" y="3301360"/>
                <a:ext cx="36468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84DCFE-CA9F-4222-B406-E6518F153CFC}"/>
                  </a:ext>
                </a:extLst>
              </p14:cNvPr>
              <p14:cNvContentPartPr/>
              <p14:nvPr/>
            </p14:nvContentPartPr>
            <p14:xfrm>
              <a:off x="632640" y="2845240"/>
              <a:ext cx="241200" cy="22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84DCFE-CA9F-4222-B406-E6518F153CF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15000" y="2827240"/>
                <a:ext cx="2768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01A8DA-2CE0-4EAB-A60F-7DFC32F7E605}"/>
                  </a:ext>
                </a:extLst>
              </p14:cNvPr>
              <p14:cNvContentPartPr/>
              <p14:nvPr/>
            </p14:nvContentPartPr>
            <p14:xfrm>
              <a:off x="991200" y="2854600"/>
              <a:ext cx="45000" cy="22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01A8DA-2CE0-4EAB-A60F-7DFC32F7E60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73200" y="2836960"/>
                <a:ext cx="806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E649BE2-54CB-4899-8906-65BD8280D8D4}"/>
                  </a:ext>
                </a:extLst>
              </p14:cNvPr>
              <p14:cNvContentPartPr/>
              <p14:nvPr/>
            </p14:nvContentPartPr>
            <p14:xfrm>
              <a:off x="985080" y="2839120"/>
              <a:ext cx="191880" cy="25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E649BE2-54CB-4899-8906-65BD8280D8D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67440" y="2821480"/>
                <a:ext cx="2275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DA6A8E1-DA6C-4262-8CB2-2595EAD9D04C}"/>
                  </a:ext>
                </a:extLst>
              </p14:cNvPr>
              <p14:cNvContentPartPr/>
              <p14:nvPr/>
            </p14:nvContentPartPr>
            <p14:xfrm>
              <a:off x="1015680" y="2958280"/>
              <a:ext cx="64800" cy="8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DA6A8E1-DA6C-4262-8CB2-2595EAD9D04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97680" y="2940640"/>
                <a:ext cx="1004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37F12F9-6D1A-41B7-BB20-5201038570B1}"/>
                  </a:ext>
                </a:extLst>
              </p14:cNvPr>
              <p14:cNvContentPartPr/>
              <p14:nvPr/>
            </p14:nvContentPartPr>
            <p14:xfrm>
              <a:off x="1117200" y="3006520"/>
              <a:ext cx="113040" cy="242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37F12F9-6D1A-41B7-BB20-5201038570B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99560" y="2988880"/>
                <a:ext cx="1486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3F3AE48-ADE7-4AD2-8D4A-41440C6A6FE3}"/>
                  </a:ext>
                </a:extLst>
              </p14:cNvPr>
              <p14:cNvContentPartPr/>
              <p14:nvPr/>
            </p14:nvContentPartPr>
            <p14:xfrm>
              <a:off x="1361280" y="2835520"/>
              <a:ext cx="708840" cy="261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3F3AE48-ADE7-4AD2-8D4A-41440C6A6FE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343289" y="2817520"/>
                <a:ext cx="744462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B4CB3EB-FA08-4BA4-94A9-46B16ABC4FA3}"/>
                  </a:ext>
                </a:extLst>
              </p14:cNvPr>
              <p14:cNvContentPartPr/>
              <p14:nvPr/>
            </p14:nvContentPartPr>
            <p14:xfrm>
              <a:off x="2245080" y="2813920"/>
              <a:ext cx="253080" cy="267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B4CB3EB-FA08-4BA4-94A9-46B16ABC4FA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227415" y="2796280"/>
                <a:ext cx="288771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6651C4D-13FD-4F70-B846-CAA357E64BF7}"/>
                  </a:ext>
                </a:extLst>
              </p14:cNvPr>
              <p14:cNvContentPartPr/>
              <p14:nvPr/>
            </p14:nvContentPartPr>
            <p14:xfrm>
              <a:off x="2793000" y="2772160"/>
              <a:ext cx="236160" cy="457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6651C4D-13FD-4F70-B846-CAA357E64BF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775360" y="2754174"/>
                <a:ext cx="271800" cy="493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2CDC510-FB39-4992-B51A-E48E631981B2}"/>
                  </a:ext>
                </a:extLst>
              </p14:cNvPr>
              <p14:cNvContentPartPr/>
              <p14:nvPr/>
            </p14:nvContentPartPr>
            <p14:xfrm>
              <a:off x="3179640" y="2814640"/>
              <a:ext cx="426600" cy="286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2CDC510-FB39-4992-B51A-E48E631981B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161985" y="2796640"/>
                <a:ext cx="46227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731F6B9-F459-46FB-AB6F-DEC858A86F34}"/>
                  </a:ext>
                </a:extLst>
              </p14:cNvPr>
              <p14:cNvContentPartPr/>
              <p14:nvPr/>
            </p14:nvContentPartPr>
            <p14:xfrm>
              <a:off x="3718200" y="2917600"/>
              <a:ext cx="135360" cy="8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731F6B9-F459-46FB-AB6F-DEC858A86F3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700200" y="2899960"/>
                <a:ext cx="1710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FC55CE5-B397-4B36-8C2F-4F97B0955D4B}"/>
                  </a:ext>
                </a:extLst>
              </p14:cNvPr>
              <p14:cNvContentPartPr/>
              <p14:nvPr/>
            </p14:nvContentPartPr>
            <p14:xfrm>
              <a:off x="3940320" y="2916520"/>
              <a:ext cx="212040" cy="121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FC55CE5-B397-4B36-8C2F-4F97B0955D4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922680" y="2898520"/>
                <a:ext cx="2476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B736EB5-1055-4DD0-A0E7-6B78825E4607}"/>
                  </a:ext>
                </a:extLst>
              </p14:cNvPr>
              <p14:cNvContentPartPr/>
              <p14:nvPr/>
            </p14:nvContentPartPr>
            <p14:xfrm>
              <a:off x="4203840" y="2885200"/>
              <a:ext cx="145080" cy="374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B736EB5-1055-4DD0-A0E7-6B78825E460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185840" y="2867200"/>
                <a:ext cx="18072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A277DC7-9E55-4003-8F8D-51D0816D9BB7}"/>
                  </a:ext>
                </a:extLst>
              </p14:cNvPr>
              <p14:cNvContentPartPr/>
              <p14:nvPr/>
            </p14:nvContentPartPr>
            <p14:xfrm>
              <a:off x="4439640" y="2894200"/>
              <a:ext cx="169920" cy="21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A277DC7-9E55-4003-8F8D-51D0816D9BB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422000" y="2876200"/>
                <a:ext cx="205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5625A60-9A92-4389-9D5C-D4CBCB56430C}"/>
                  </a:ext>
                </a:extLst>
              </p14:cNvPr>
              <p14:cNvContentPartPr/>
              <p14:nvPr/>
            </p14:nvContentPartPr>
            <p14:xfrm>
              <a:off x="4449720" y="2979880"/>
              <a:ext cx="221040" cy="19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5625A60-9A92-4389-9D5C-D4CBCB56430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431720" y="2962240"/>
                <a:ext cx="2566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56255EE-9740-483A-9F94-3EFC65018AA4}"/>
                  </a:ext>
                </a:extLst>
              </p14:cNvPr>
              <p14:cNvContentPartPr/>
              <p14:nvPr/>
            </p14:nvContentPartPr>
            <p14:xfrm>
              <a:off x="4663200" y="2770720"/>
              <a:ext cx="545400" cy="2890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56255EE-9740-483A-9F94-3EFC65018AA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645200" y="2752720"/>
                <a:ext cx="58104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E88F246-A6CD-4C78-8551-25FAE189DCBB}"/>
                  </a:ext>
                </a:extLst>
              </p14:cNvPr>
              <p14:cNvContentPartPr/>
              <p14:nvPr/>
            </p14:nvContentPartPr>
            <p14:xfrm>
              <a:off x="863040" y="3500800"/>
              <a:ext cx="158040" cy="43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E88F246-A6CD-4C78-8551-25FAE189DCB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45400" y="3482800"/>
                <a:ext cx="193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FCF9061-8731-42CA-8FBD-21372B249501}"/>
                  </a:ext>
                </a:extLst>
              </p14:cNvPr>
              <p14:cNvContentPartPr/>
              <p14:nvPr/>
            </p14:nvContentPartPr>
            <p14:xfrm>
              <a:off x="903720" y="3586120"/>
              <a:ext cx="13176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FCF9061-8731-42CA-8FBD-21372B24950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86080" y="356848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1E2B0FA-D6F1-4161-9741-A5F8202C9822}"/>
                  </a:ext>
                </a:extLst>
              </p14:cNvPr>
              <p14:cNvContentPartPr/>
              <p14:nvPr/>
            </p14:nvContentPartPr>
            <p14:xfrm>
              <a:off x="521040" y="3385240"/>
              <a:ext cx="210600" cy="3067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1E2B0FA-D6F1-4161-9741-A5F8202C982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03040" y="3367240"/>
                <a:ext cx="24624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D5ABA0E-643C-4D40-829E-53DB43BB7E71}"/>
                  </a:ext>
                </a:extLst>
              </p14:cNvPr>
              <p14:cNvContentPartPr/>
              <p14:nvPr/>
            </p14:nvContentPartPr>
            <p14:xfrm>
              <a:off x="1899480" y="3514840"/>
              <a:ext cx="130680" cy="208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D5ABA0E-643C-4D40-829E-53DB43BB7E7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881840" y="3496840"/>
                <a:ext cx="1663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EBD24FD-1207-4A9E-AA28-9F9335F76BFB}"/>
                  </a:ext>
                </a:extLst>
              </p14:cNvPr>
              <p14:cNvContentPartPr/>
              <p14:nvPr/>
            </p14:nvContentPartPr>
            <p14:xfrm>
              <a:off x="1238880" y="3465520"/>
              <a:ext cx="529920" cy="3420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EBD24FD-1207-4A9E-AA28-9F9335F76BF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221228" y="3447520"/>
                <a:ext cx="565584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DB90F7E-F18C-40ED-93DE-CB07E28B0BB5}"/>
                  </a:ext>
                </a:extLst>
              </p14:cNvPr>
              <p14:cNvContentPartPr/>
              <p14:nvPr/>
            </p14:nvContentPartPr>
            <p14:xfrm>
              <a:off x="2182440" y="3348520"/>
              <a:ext cx="244440" cy="450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DB90F7E-F18C-40ED-93DE-CB07E28B0BB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164440" y="3330534"/>
                <a:ext cx="280080" cy="485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B2C40EB-835C-4E79-8C94-1E57A657B42F}"/>
                  </a:ext>
                </a:extLst>
              </p14:cNvPr>
              <p14:cNvContentPartPr/>
              <p14:nvPr/>
            </p14:nvContentPartPr>
            <p14:xfrm>
              <a:off x="667920" y="3859360"/>
              <a:ext cx="1506960" cy="2998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B2C40EB-835C-4E79-8C94-1E57A657B42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50276" y="3841360"/>
                <a:ext cx="1542609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F5C7FDF-3012-445A-95BF-26F936E9A4BD}"/>
                  </a:ext>
                </a:extLst>
              </p14:cNvPr>
              <p14:cNvContentPartPr/>
              <p14:nvPr/>
            </p14:nvContentPartPr>
            <p14:xfrm>
              <a:off x="2346600" y="3901120"/>
              <a:ext cx="256320" cy="2343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F5C7FDF-3012-445A-95BF-26F936E9A4B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328600" y="3883480"/>
                <a:ext cx="2919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E0C592C-B610-4045-BBB8-3672FB708A39}"/>
                  </a:ext>
                </a:extLst>
              </p14:cNvPr>
              <p14:cNvContentPartPr/>
              <p14:nvPr/>
            </p14:nvContentPartPr>
            <p14:xfrm>
              <a:off x="3159480" y="3835600"/>
              <a:ext cx="437040" cy="32976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E0C592C-B610-4045-BBB8-3672FB708A3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141495" y="3817960"/>
                <a:ext cx="472651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B5072D1-213B-4252-A953-F4BD5E20A29D}"/>
                  </a:ext>
                </a:extLst>
              </p14:cNvPr>
              <p14:cNvContentPartPr/>
              <p14:nvPr/>
            </p14:nvContentPartPr>
            <p14:xfrm>
              <a:off x="2856720" y="3819040"/>
              <a:ext cx="171000" cy="3283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B5072D1-213B-4252-A953-F4BD5E20A29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838720" y="3801040"/>
                <a:ext cx="2066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29750C6-08AA-4306-9BF5-C89A2BFCE659}"/>
                  </a:ext>
                </a:extLst>
              </p14:cNvPr>
              <p14:cNvContentPartPr/>
              <p14:nvPr/>
            </p14:nvContentPartPr>
            <p14:xfrm>
              <a:off x="3748800" y="3738400"/>
              <a:ext cx="887760" cy="33984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29750C6-08AA-4306-9BF5-C89A2BFCE65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731160" y="3720400"/>
                <a:ext cx="92340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76AFAB4-6CA3-4E1E-98BE-294B29552322}"/>
                  </a:ext>
                </a:extLst>
              </p14:cNvPr>
              <p14:cNvContentPartPr/>
              <p14:nvPr/>
            </p14:nvContentPartPr>
            <p14:xfrm>
              <a:off x="700680" y="4419160"/>
              <a:ext cx="285840" cy="272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76AFAB4-6CA3-4E1E-98BE-294B2955232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82680" y="4401520"/>
                <a:ext cx="32148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D8B06E9-A071-47F5-A0F3-6615EB06BE64}"/>
                  </a:ext>
                </a:extLst>
              </p14:cNvPr>
              <p14:cNvContentPartPr/>
              <p14:nvPr/>
            </p14:nvContentPartPr>
            <p14:xfrm>
              <a:off x="1920000" y="4622920"/>
              <a:ext cx="162000" cy="2052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D8B06E9-A071-47F5-A0F3-6615EB06BE6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902000" y="4604920"/>
                <a:ext cx="1976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A66F366-E3F6-4B27-BC6C-08BBFB252FA7}"/>
                  </a:ext>
                </a:extLst>
              </p14:cNvPr>
              <p14:cNvContentPartPr/>
              <p14:nvPr/>
            </p14:nvContentPartPr>
            <p14:xfrm>
              <a:off x="1940160" y="4703560"/>
              <a:ext cx="162720" cy="147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A66F366-E3F6-4B27-BC6C-08BBFB252FA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922520" y="4685920"/>
                <a:ext cx="1983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7749709-A2D8-4897-9212-7D7040192DAF}"/>
                  </a:ext>
                </a:extLst>
              </p14:cNvPr>
              <p14:cNvContentPartPr/>
              <p14:nvPr/>
            </p14:nvContentPartPr>
            <p14:xfrm>
              <a:off x="2295120" y="4440760"/>
              <a:ext cx="285480" cy="3826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7749709-A2D8-4897-9212-7D7040192DAF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277120" y="4423120"/>
                <a:ext cx="32112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AE63CA5-9764-42E9-87E4-25BC32A56558}"/>
                  </a:ext>
                </a:extLst>
              </p14:cNvPr>
              <p14:cNvContentPartPr/>
              <p14:nvPr/>
            </p14:nvContentPartPr>
            <p14:xfrm>
              <a:off x="1554240" y="4451200"/>
              <a:ext cx="212040" cy="37584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AE63CA5-9764-42E9-87E4-25BC32A56558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536600" y="4433543"/>
                <a:ext cx="247680" cy="411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F7B1CCD-48C4-4A8D-9004-CA7ED367609B}"/>
                  </a:ext>
                </a:extLst>
              </p14:cNvPr>
              <p14:cNvContentPartPr/>
              <p14:nvPr/>
            </p14:nvContentPartPr>
            <p14:xfrm>
              <a:off x="2793360" y="4530760"/>
              <a:ext cx="222120" cy="2570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F7B1CCD-48C4-4A8D-9004-CA7ED367609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775720" y="4513120"/>
                <a:ext cx="2577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BDEA3A1-FDF5-42D7-B10A-30820AA8B34B}"/>
                  </a:ext>
                </a:extLst>
              </p14:cNvPr>
              <p14:cNvContentPartPr/>
              <p14:nvPr/>
            </p14:nvContentPartPr>
            <p14:xfrm>
              <a:off x="3728640" y="4653160"/>
              <a:ext cx="131040" cy="3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BDEA3A1-FDF5-42D7-B10A-30820AA8B34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710640" y="4635160"/>
                <a:ext cx="166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C193A73-81C6-43B1-BBD8-E47712E91D53}"/>
                  </a:ext>
                </a:extLst>
              </p14:cNvPr>
              <p14:cNvContentPartPr/>
              <p14:nvPr/>
            </p14:nvContentPartPr>
            <p14:xfrm>
              <a:off x="3738360" y="4750360"/>
              <a:ext cx="68400" cy="43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C193A73-81C6-43B1-BBD8-E47712E91D5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720720" y="4732720"/>
                <a:ext cx="1040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C640478-4A22-48D9-9C07-CB8EDAE02C32}"/>
                  </a:ext>
                </a:extLst>
              </p14:cNvPr>
              <p14:cNvContentPartPr/>
              <p14:nvPr/>
            </p14:nvContentPartPr>
            <p14:xfrm>
              <a:off x="3393120" y="4519960"/>
              <a:ext cx="223920" cy="3589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C640478-4A22-48D9-9C07-CB8EDAE02C3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375480" y="4502320"/>
                <a:ext cx="259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0E72DBE-D631-4FEE-8B19-87526E118F2A}"/>
                  </a:ext>
                </a:extLst>
              </p14:cNvPr>
              <p14:cNvContentPartPr/>
              <p14:nvPr/>
            </p14:nvContentPartPr>
            <p14:xfrm>
              <a:off x="4026360" y="4450480"/>
              <a:ext cx="200520" cy="3693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0E72DBE-D631-4FEE-8B19-87526E118F2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008720" y="4432480"/>
                <a:ext cx="23616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6F7C13C-1160-4170-B037-EF0FF4F65ACE}"/>
                  </a:ext>
                </a:extLst>
              </p14:cNvPr>
              <p14:cNvContentPartPr/>
              <p14:nvPr/>
            </p14:nvContentPartPr>
            <p14:xfrm>
              <a:off x="4321200" y="4499080"/>
              <a:ext cx="311400" cy="2962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6F7C13C-1160-4170-B037-EF0FF4F65AC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303221" y="4481102"/>
                <a:ext cx="346999" cy="331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3A913BB-DDE7-4452-800C-8151A3BE36D7}"/>
                  </a:ext>
                </a:extLst>
              </p14:cNvPr>
              <p14:cNvContentPartPr/>
              <p14:nvPr/>
            </p14:nvContentPartPr>
            <p14:xfrm>
              <a:off x="4876320" y="4498000"/>
              <a:ext cx="235800" cy="2732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3A913BB-DDE7-4452-800C-8151A3BE36D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858320" y="4480000"/>
                <a:ext cx="2714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B2B71CF-E3FE-48BD-8E35-CF4FB70D1CE9}"/>
                  </a:ext>
                </a:extLst>
              </p14:cNvPr>
              <p14:cNvContentPartPr/>
              <p14:nvPr/>
            </p14:nvContentPartPr>
            <p14:xfrm>
              <a:off x="5445480" y="4481440"/>
              <a:ext cx="1102320" cy="2988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B2B71CF-E3FE-48BD-8E35-CF4FB70D1CE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427480" y="4463440"/>
                <a:ext cx="11379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D40FE6D-7B5A-4630-82C1-D6522E1CDBE4}"/>
                  </a:ext>
                </a:extLst>
              </p14:cNvPr>
              <p14:cNvContentPartPr/>
              <p14:nvPr/>
            </p14:nvContentPartPr>
            <p14:xfrm>
              <a:off x="6654720" y="4439680"/>
              <a:ext cx="702000" cy="4849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D40FE6D-7B5A-4630-82C1-D6522E1CDBE4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636729" y="4421680"/>
                <a:ext cx="737622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80B7412-426E-40AB-82C0-6B742A939C05}"/>
                  </a:ext>
                </a:extLst>
              </p14:cNvPr>
              <p14:cNvContentPartPr/>
              <p14:nvPr/>
            </p14:nvContentPartPr>
            <p14:xfrm>
              <a:off x="7467240" y="4693120"/>
              <a:ext cx="123480" cy="108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80B7412-426E-40AB-82C0-6B742A939C0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449240" y="4675480"/>
                <a:ext cx="159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EDCFB17-C502-47F9-A2C7-ACBBE8B0F317}"/>
                  </a:ext>
                </a:extLst>
              </p14:cNvPr>
              <p14:cNvContentPartPr/>
              <p14:nvPr/>
            </p14:nvContentPartPr>
            <p14:xfrm>
              <a:off x="7975200" y="4345000"/>
              <a:ext cx="1006200" cy="48924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EDCFB17-C502-47F9-A2C7-ACBBE8B0F31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957206" y="4327360"/>
                <a:ext cx="1041827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8C12A0B7-1489-4C2A-8E5A-45821E6DDEB6}"/>
                  </a:ext>
                </a:extLst>
              </p14:cNvPr>
              <p14:cNvContentPartPr/>
              <p14:nvPr/>
            </p14:nvContentPartPr>
            <p14:xfrm>
              <a:off x="7670280" y="4452280"/>
              <a:ext cx="224280" cy="32796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8C12A0B7-1489-4C2A-8E5A-45821E6DDEB6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652280" y="4434640"/>
                <a:ext cx="259920" cy="36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577157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B4A12F-6175-4BBD-BDA0-DF9121009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8" t="12418" r="17059" b="82549"/>
          <a:stretch/>
        </p:blipFill>
        <p:spPr>
          <a:xfrm>
            <a:off x="304800" y="152400"/>
            <a:ext cx="8534400" cy="1219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14:cNvPr>
              <p14:cNvContentPartPr/>
              <p14:nvPr/>
            </p14:nvContentPartPr>
            <p14:xfrm>
              <a:off x="2833680" y="1016440"/>
              <a:ext cx="306720" cy="21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6040" y="998800"/>
                <a:ext cx="342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14:cNvPr>
              <p14:cNvContentPartPr/>
              <p14:nvPr/>
            </p14:nvContentPartPr>
            <p14:xfrm>
              <a:off x="3291600" y="1024720"/>
              <a:ext cx="14184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3600" y="100708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14:cNvPr>
              <p14:cNvContentPartPr/>
              <p14:nvPr/>
            </p14:nvContentPartPr>
            <p14:xfrm>
              <a:off x="3291600" y="1096000"/>
              <a:ext cx="164880" cy="21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3600" y="1078000"/>
                <a:ext cx="200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14:cNvPr>
              <p14:cNvContentPartPr/>
              <p14:nvPr/>
            </p14:nvContentPartPr>
            <p14:xfrm>
              <a:off x="3560520" y="964600"/>
              <a:ext cx="98280" cy="231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2520" y="946960"/>
                <a:ext cx="133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14:cNvPr>
              <p14:cNvContentPartPr/>
              <p14:nvPr/>
            </p14:nvContentPartPr>
            <p14:xfrm>
              <a:off x="3616680" y="978280"/>
              <a:ext cx="121680" cy="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99040" y="960640"/>
                <a:ext cx="157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14:cNvPr>
              <p14:cNvContentPartPr/>
              <p14:nvPr/>
            </p14:nvContentPartPr>
            <p14:xfrm>
              <a:off x="3813240" y="944440"/>
              <a:ext cx="147600" cy="204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95240" y="926440"/>
                <a:ext cx="1832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14:cNvPr>
              <p14:cNvContentPartPr/>
              <p14:nvPr/>
            </p14:nvContentPartPr>
            <p14:xfrm>
              <a:off x="4004400" y="948760"/>
              <a:ext cx="139680" cy="179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86760" y="930760"/>
                <a:ext cx="175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14:cNvPr>
              <p14:cNvContentPartPr/>
              <p14:nvPr/>
            </p14:nvContentPartPr>
            <p14:xfrm>
              <a:off x="4240920" y="914560"/>
              <a:ext cx="230400" cy="200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3280" y="896560"/>
                <a:ext cx="2660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14:cNvPr>
              <p14:cNvContentPartPr/>
              <p14:nvPr/>
            </p14:nvContentPartPr>
            <p14:xfrm>
              <a:off x="1157880" y="1277440"/>
              <a:ext cx="1203480" cy="43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0240" y="1241440"/>
                <a:ext cx="12391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14:cNvPr>
              <p14:cNvContentPartPr/>
              <p14:nvPr/>
            </p14:nvContentPartPr>
            <p14:xfrm>
              <a:off x="4666440" y="1127680"/>
              <a:ext cx="58320" cy="106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48440" y="1109680"/>
                <a:ext cx="93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14:cNvPr>
              <p14:cNvContentPartPr/>
              <p14:nvPr/>
            </p14:nvContentPartPr>
            <p14:xfrm>
              <a:off x="5343960" y="1048120"/>
              <a:ext cx="133560" cy="8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26320" y="1030480"/>
                <a:ext cx="169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14:cNvPr>
              <p14:cNvContentPartPr/>
              <p14:nvPr/>
            </p14:nvContentPartPr>
            <p14:xfrm>
              <a:off x="5384280" y="1129480"/>
              <a:ext cx="100440" cy="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66640" y="1111840"/>
                <a:ext cx="136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14:cNvPr>
              <p14:cNvContentPartPr/>
              <p14:nvPr/>
            </p14:nvContentPartPr>
            <p14:xfrm>
              <a:off x="4890720" y="972160"/>
              <a:ext cx="381960" cy="248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72737" y="954160"/>
                <a:ext cx="417566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14:cNvPr>
              <p14:cNvContentPartPr/>
              <p14:nvPr/>
            </p14:nvContentPartPr>
            <p14:xfrm>
              <a:off x="5611440" y="987280"/>
              <a:ext cx="181800" cy="202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93800" y="969640"/>
                <a:ext cx="2174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14:cNvPr>
              <p14:cNvContentPartPr/>
              <p14:nvPr/>
            </p14:nvContentPartPr>
            <p14:xfrm>
              <a:off x="5880360" y="1117240"/>
              <a:ext cx="12240" cy="36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62720" y="1099240"/>
                <a:ext cx="478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14:cNvPr>
              <p14:cNvContentPartPr/>
              <p14:nvPr/>
            </p14:nvContentPartPr>
            <p14:xfrm>
              <a:off x="6008160" y="944440"/>
              <a:ext cx="148680" cy="271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90160" y="926440"/>
                <a:ext cx="18432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14:cNvPr>
              <p14:cNvContentPartPr/>
              <p14:nvPr/>
            </p14:nvContentPartPr>
            <p14:xfrm>
              <a:off x="6188520" y="1767760"/>
              <a:ext cx="110880" cy="17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70520" y="1749760"/>
                <a:ext cx="1465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14:cNvPr>
              <p14:cNvContentPartPr/>
              <p14:nvPr/>
            </p14:nvContentPartPr>
            <p14:xfrm>
              <a:off x="5486880" y="1400200"/>
              <a:ext cx="561240" cy="504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69229" y="1382560"/>
                <a:ext cx="596903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14:cNvPr>
              <p14:cNvContentPartPr/>
              <p14:nvPr/>
            </p14:nvContentPartPr>
            <p14:xfrm>
              <a:off x="7010040" y="998440"/>
              <a:ext cx="1429200" cy="799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92400" y="980800"/>
                <a:ext cx="146484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53CA308-E258-4C64-BDEB-AC0249BAA5EB}"/>
                  </a:ext>
                </a:extLst>
              </p14:cNvPr>
              <p14:cNvContentPartPr/>
              <p14:nvPr/>
            </p14:nvContentPartPr>
            <p14:xfrm>
              <a:off x="8605200" y="1270600"/>
              <a:ext cx="113760" cy="121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53CA308-E258-4C64-BDEB-AC0249BAA5E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587560" y="1252600"/>
                <a:ext cx="1494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B01816D-E3AD-4670-AED1-1CB6E934302F}"/>
                  </a:ext>
                </a:extLst>
              </p14:cNvPr>
              <p14:cNvContentPartPr/>
              <p14:nvPr/>
            </p14:nvContentPartPr>
            <p14:xfrm>
              <a:off x="7040640" y="1205440"/>
              <a:ext cx="1421280" cy="1029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B01816D-E3AD-4670-AED1-1CB6E934302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22640" y="1187440"/>
                <a:ext cx="1456920" cy="10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BFBCF34-02BB-4E95-8517-1CFC9CDF77D9}"/>
                  </a:ext>
                </a:extLst>
              </p14:cNvPr>
              <p14:cNvContentPartPr/>
              <p14:nvPr/>
            </p14:nvContentPartPr>
            <p14:xfrm>
              <a:off x="8585040" y="1495240"/>
              <a:ext cx="183600" cy="258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BFBCF34-02BB-4E95-8517-1CFC9CDF77D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67040" y="1477600"/>
                <a:ext cx="21924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3AF2769-9453-4DB8-A6B6-7E7749E92C0B}"/>
                  </a:ext>
                </a:extLst>
              </p14:cNvPr>
              <p14:cNvContentPartPr/>
              <p14:nvPr/>
            </p14:nvContentPartPr>
            <p14:xfrm>
              <a:off x="649920" y="1392640"/>
              <a:ext cx="192240" cy="141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3AF2769-9453-4DB8-A6B6-7E7749E92C0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2280" y="1374640"/>
                <a:ext cx="2278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4F10F25-7154-4A2A-BDBE-334C3CED305A}"/>
                  </a:ext>
                </a:extLst>
              </p14:cNvPr>
              <p14:cNvContentPartPr/>
              <p14:nvPr/>
            </p14:nvContentPartPr>
            <p14:xfrm>
              <a:off x="1066440" y="1649320"/>
              <a:ext cx="177840" cy="27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4F10F25-7154-4A2A-BDBE-334C3CED305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48800" y="1631320"/>
                <a:ext cx="2134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35B7479-8C4F-4C80-9B12-6BA6F4ECAADB}"/>
                  </a:ext>
                </a:extLst>
              </p14:cNvPr>
              <p14:cNvContentPartPr/>
              <p14:nvPr/>
            </p14:nvContentPartPr>
            <p14:xfrm>
              <a:off x="1076520" y="1767760"/>
              <a:ext cx="151920" cy="1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35B7479-8C4F-4C80-9B12-6BA6F4ECAAD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58880" y="1749760"/>
                <a:ext cx="187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2C2BB3-4A9E-477B-888D-3F8A0A381960}"/>
                  </a:ext>
                </a:extLst>
              </p14:cNvPr>
              <p14:cNvContentPartPr/>
              <p14:nvPr/>
            </p14:nvContentPartPr>
            <p14:xfrm>
              <a:off x="639480" y="1636000"/>
              <a:ext cx="267120" cy="330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2C2BB3-4A9E-477B-888D-3F8A0A38196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1840" y="1618341"/>
                <a:ext cx="302760" cy="366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C507AA-7AA6-4757-AF6B-F87A3C192B61}"/>
                  </a:ext>
                </a:extLst>
              </p14:cNvPr>
              <p14:cNvContentPartPr/>
              <p14:nvPr/>
            </p14:nvContentPartPr>
            <p14:xfrm>
              <a:off x="1452000" y="1543840"/>
              <a:ext cx="505800" cy="396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C507AA-7AA6-4757-AF6B-F87A3C192B6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34000" y="1525840"/>
                <a:ext cx="54144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DE77A3A-F5C4-4C70-8757-4576DAD07A07}"/>
                  </a:ext>
                </a:extLst>
              </p14:cNvPr>
              <p14:cNvContentPartPr/>
              <p14:nvPr/>
            </p14:nvContentPartPr>
            <p14:xfrm>
              <a:off x="2407080" y="1557880"/>
              <a:ext cx="245520" cy="50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DE77A3A-F5C4-4C70-8757-4576DAD07A0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389106" y="1539893"/>
                <a:ext cx="281108" cy="5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4BE80D1-0FBA-4901-9C36-4DB347F33309}"/>
                  </a:ext>
                </a:extLst>
              </p14:cNvPr>
              <p14:cNvContentPartPr/>
              <p14:nvPr/>
            </p14:nvContentPartPr>
            <p14:xfrm>
              <a:off x="2102520" y="1665880"/>
              <a:ext cx="190440" cy="247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4BE80D1-0FBA-4901-9C36-4DB347F3330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084880" y="1648240"/>
                <a:ext cx="2260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DDB565B-B0E5-4D4F-8EE0-3E952F70F6B1}"/>
                  </a:ext>
                </a:extLst>
              </p14:cNvPr>
              <p14:cNvContentPartPr/>
              <p14:nvPr/>
            </p14:nvContentPartPr>
            <p14:xfrm>
              <a:off x="2844480" y="1702960"/>
              <a:ext cx="132840" cy="366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DDB565B-B0E5-4D4F-8EE0-3E952F70F6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26840" y="1684960"/>
                <a:ext cx="16848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D8467B4-1858-40D6-8503-40B5870EAC37}"/>
                  </a:ext>
                </a:extLst>
              </p14:cNvPr>
              <p14:cNvContentPartPr/>
              <p14:nvPr/>
            </p14:nvContentPartPr>
            <p14:xfrm>
              <a:off x="2854560" y="1498840"/>
              <a:ext cx="144360" cy="1321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D8467B4-1858-40D6-8503-40B5870EAC3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836560" y="1481200"/>
                <a:ext cx="1800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C863F43-BCBD-4AF1-883F-9057F2F384A9}"/>
                  </a:ext>
                </a:extLst>
              </p14:cNvPr>
              <p14:cNvContentPartPr/>
              <p14:nvPr/>
            </p14:nvContentPartPr>
            <p14:xfrm>
              <a:off x="1066440" y="2276080"/>
              <a:ext cx="167400" cy="19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C863F43-BCBD-4AF1-883F-9057F2F384A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48800" y="2258440"/>
                <a:ext cx="2030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2A36FEB-5210-408B-BDC4-E791343826CC}"/>
                  </a:ext>
                </a:extLst>
              </p14:cNvPr>
              <p14:cNvContentPartPr/>
              <p14:nvPr/>
            </p14:nvContentPartPr>
            <p14:xfrm>
              <a:off x="1076520" y="2397040"/>
              <a:ext cx="151920" cy="9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2A36FEB-5210-408B-BDC4-E791343826C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58880" y="2379040"/>
                <a:ext cx="1875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6065D9A-E374-4492-BEAA-BCA5780C4BBA}"/>
                  </a:ext>
                </a:extLst>
              </p14:cNvPr>
              <p14:cNvContentPartPr/>
              <p14:nvPr/>
            </p14:nvContentPartPr>
            <p14:xfrm>
              <a:off x="1452360" y="2225680"/>
              <a:ext cx="563040" cy="367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6065D9A-E374-4492-BEAA-BCA5780C4BB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434709" y="2208040"/>
                <a:ext cx="598703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5EB1B00-B359-4992-8172-231474868B1B}"/>
                  </a:ext>
                </a:extLst>
              </p14:cNvPr>
              <p14:cNvContentPartPr/>
              <p14:nvPr/>
            </p14:nvContentPartPr>
            <p14:xfrm>
              <a:off x="2120160" y="2388400"/>
              <a:ext cx="114840" cy="152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5EB1B00-B359-4992-8172-231474868B1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102160" y="2370760"/>
                <a:ext cx="1504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F4278D6-08E1-49C6-81D0-63766868991A}"/>
                  </a:ext>
                </a:extLst>
              </p14:cNvPr>
              <p14:cNvContentPartPr/>
              <p14:nvPr/>
            </p14:nvContentPartPr>
            <p14:xfrm>
              <a:off x="2325000" y="2377960"/>
              <a:ext cx="326520" cy="173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F4278D6-08E1-49C6-81D0-63766868991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307020" y="2360283"/>
                <a:ext cx="362121" cy="208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994BF2E-77B4-4C6A-917B-DCE7DAEFF6F1}"/>
                  </a:ext>
                </a:extLst>
              </p14:cNvPr>
              <p14:cNvContentPartPr/>
              <p14:nvPr/>
            </p14:nvContentPartPr>
            <p14:xfrm>
              <a:off x="4318680" y="2072320"/>
              <a:ext cx="580680" cy="482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994BF2E-77B4-4C6A-917B-DCE7DAEFF6F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01040" y="2054320"/>
                <a:ext cx="61632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AF48DC4-885B-42E6-8EA1-44CE39F4A7BC}"/>
                  </a:ext>
                </a:extLst>
              </p14:cNvPr>
              <p14:cNvContentPartPr/>
              <p14:nvPr/>
            </p14:nvContentPartPr>
            <p14:xfrm>
              <a:off x="2758440" y="2150440"/>
              <a:ext cx="1466640" cy="542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AF48DC4-885B-42E6-8EA1-44CE39F4A7B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40444" y="2132440"/>
                <a:ext cx="1502271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FF8B452-9223-4C71-9DB3-C1A93DDE51F8}"/>
                  </a:ext>
                </a:extLst>
              </p14:cNvPr>
              <p14:cNvContentPartPr/>
              <p14:nvPr/>
            </p14:nvContentPartPr>
            <p14:xfrm>
              <a:off x="7507920" y="2957920"/>
              <a:ext cx="302400" cy="322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FF8B452-9223-4C71-9DB3-C1A93DDE51F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489941" y="2939940"/>
                <a:ext cx="337998" cy="3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5413CA1-1989-40BC-906A-B7955074B5EC}"/>
                  </a:ext>
                </a:extLst>
              </p14:cNvPr>
              <p14:cNvContentPartPr/>
              <p14:nvPr/>
            </p14:nvContentPartPr>
            <p14:xfrm>
              <a:off x="5646720" y="2202640"/>
              <a:ext cx="1740240" cy="2013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5413CA1-1989-40BC-906A-B7955074B5E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628724" y="2184640"/>
                <a:ext cx="1775873" cy="20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77B1840-82FA-449E-87E7-2C5FD90450AC}"/>
                  </a:ext>
                </a:extLst>
              </p14:cNvPr>
              <p14:cNvContentPartPr/>
              <p14:nvPr/>
            </p14:nvContentPartPr>
            <p14:xfrm>
              <a:off x="5095200" y="3319360"/>
              <a:ext cx="329040" cy="308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77B1840-82FA-449E-87E7-2C5FD90450A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077560" y="3301360"/>
                <a:ext cx="36468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84DCFE-CA9F-4222-B406-E6518F153CFC}"/>
                  </a:ext>
                </a:extLst>
              </p14:cNvPr>
              <p14:cNvContentPartPr/>
              <p14:nvPr/>
            </p14:nvContentPartPr>
            <p14:xfrm>
              <a:off x="632640" y="2845240"/>
              <a:ext cx="241200" cy="22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84DCFE-CA9F-4222-B406-E6518F153CF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15000" y="2827240"/>
                <a:ext cx="2768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01A8DA-2CE0-4EAB-A60F-7DFC32F7E605}"/>
                  </a:ext>
                </a:extLst>
              </p14:cNvPr>
              <p14:cNvContentPartPr/>
              <p14:nvPr/>
            </p14:nvContentPartPr>
            <p14:xfrm>
              <a:off x="991200" y="2854600"/>
              <a:ext cx="45000" cy="22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01A8DA-2CE0-4EAB-A60F-7DFC32F7E60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73200" y="2836960"/>
                <a:ext cx="806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E649BE2-54CB-4899-8906-65BD8280D8D4}"/>
                  </a:ext>
                </a:extLst>
              </p14:cNvPr>
              <p14:cNvContentPartPr/>
              <p14:nvPr/>
            </p14:nvContentPartPr>
            <p14:xfrm>
              <a:off x="985080" y="2839120"/>
              <a:ext cx="191880" cy="25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E649BE2-54CB-4899-8906-65BD8280D8D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67440" y="2821480"/>
                <a:ext cx="2275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DA6A8E1-DA6C-4262-8CB2-2595EAD9D04C}"/>
                  </a:ext>
                </a:extLst>
              </p14:cNvPr>
              <p14:cNvContentPartPr/>
              <p14:nvPr/>
            </p14:nvContentPartPr>
            <p14:xfrm>
              <a:off x="1015680" y="2958280"/>
              <a:ext cx="64800" cy="8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DA6A8E1-DA6C-4262-8CB2-2595EAD9D04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97680" y="2940640"/>
                <a:ext cx="1004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37F12F9-6D1A-41B7-BB20-5201038570B1}"/>
                  </a:ext>
                </a:extLst>
              </p14:cNvPr>
              <p14:cNvContentPartPr/>
              <p14:nvPr/>
            </p14:nvContentPartPr>
            <p14:xfrm>
              <a:off x="1117200" y="3006520"/>
              <a:ext cx="113040" cy="242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37F12F9-6D1A-41B7-BB20-5201038570B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99560" y="2988880"/>
                <a:ext cx="1486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3F3AE48-ADE7-4AD2-8D4A-41440C6A6FE3}"/>
                  </a:ext>
                </a:extLst>
              </p14:cNvPr>
              <p14:cNvContentPartPr/>
              <p14:nvPr/>
            </p14:nvContentPartPr>
            <p14:xfrm>
              <a:off x="1361280" y="2835520"/>
              <a:ext cx="708840" cy="261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3F3AE48-ADE7-4AD2-8D4A-41440C6A6FE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343289" y="2817520"/>
                <a:ext cx="744462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B4CB3EB-FA08-4BA4-94A9-46B16ABC4FA3}"/>
                  </a:ext>
                </a:extLst>
              </p14:cNvPr>
              <p14:cNvContentPartPr/>
              <p14:nvPr/>
            </p14:nvContentPartPr>
            <p14:xfrm>
              <a:off x="2245080" y="2813920"/>
              <a:ext cx="253080" cy="267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B4CB3EB-FA08-4BA4-94A9-46B16ABC4FA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227415" y="2796280"/>
                <a:ext cx="288771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6651C4D-13FD-4F70-B846-CAA357E64BF7}"/>
                  </a:ext>
                </a:extLst>
              </p14:cNvPr>
              <p14:cNvContentPartPr/>
              <p14:nvPr/>
            </p14:nvContentPartPr>
            <p14:xfrm>
              <a:off x="2793000" y="2772160"/>
              <a:ext cx="236160" cy="457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6651C4D-13FD-4F70-B846-CAA357E64BF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775360" y="2754174"/>
                <a:ext cx="271800" cy="493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2CDC510-FB39-4992-B51A-E48E631981B2}"/>
                  </a:ext>
                </a:extLst>
              </p14:cNvPr>
              <p14:cNvContentPartPr/>
              <p14:nvPr/>
            </p14:nvContentPartPr>
            <p14:xfrm>
              <a:off x="3179640" y="2814640"/>
              <a:ext cx="426600" cy="286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2CDC510-FB39-4992-B51A-E48E631981B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161985" y="2796640"/>
                <a:ext cx="46227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731F6B9-F459-46FB-AB6F-DEC858A86F34}"/>
                  </a:ext>
                </a:extLst>
              </p14:cNvPr>
              <p14:cNvContentPartPr/>
              <p14:nvPr/>
            </p14:nvContentPartPr>
            <p14:xfrm>
              <a:off x="3718200" y="2917600"/>
              <a:ext cx="135360" cy="8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731F6B9-F459-46FB-AB6F-DEC858A86F3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700200" y="2899960"/>
                <a:ext cx="1710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FC55CE5-B397-4B36-8C2F-4F97B0955D4B}"/>
                  </a:ext>
                </a:extLst>
              </p14:cNvPr>
              <p14:cNvContentPartPr/>
              <p14:nvPr/>
            </p14:nvContentPartPr>
            <p14:xfrm>
              <a:off x="3940320" y="2916520"/>
              <a:ext cx="212040" cy="121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FC55CE5-B397-4B36-8C2F-4F97B0955D4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922680" y="2898520"/>
                <a:ext cx="2476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B736EB5-1055-4DD0-A0E7-6B78825E4607}"/>
                  </a:ext>
                </a:extLst>
              </p14:cNvPr>
              <p14:cNvContentPartPr/>
              <p14:nvPr/>
            </p14:nvContentPartPr>
            <p14:xfrm>
              <a:off x="4203840" y="2885200"/>
              <a:ext cx="145080" cy="374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B736EB5-1055-4DD0-A0E7-6B78825E460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185840" y="2867200"/>
                <a:ext cx="18072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A277DC7-9E55-4003-8F8D-51D0816D9BB7}"/>
                  </a:ext>
                </a:extLst>
              </p14:cNvPr>
              <p14:cNvContentPartPr/>
              <p14:nvPr/>
            </p14:nvContentPartPr>
            <p14:xfrm>
              <a:off x="4439640" y="2894200"/>
              <a:ext cx="169920" cy="21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A277DC7-9E55-4003-8F8D-51D0816D9BB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422000" y="2876200"/>
                <a:ext cx="205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5625A60-9A92-4389-9D5C-D4CBCB56430C}"/>
                  </a:ext>
                </a:extLst>
              </p14:cNvPr>
              <p14:cNvContentPartPr/>
              <p14:nvPr/>
            </p14:nvContentPartPr>
            <p14:xfrm>
              <a:off x="4449720" y="2979880"/>
              <a:ext cx="221040" cy="19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5625A60-9A92-4389-9D5C-D4CBCB56430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431720" y="2962240"/>
                <a:ext cx="2566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56255EE-9740-483A-9F94-3EFC65018AA4}"/>
                  </a:ext>
                </a:extLst>
              </p14:cNvPr>
              <p14:cNvContentPartPr/>
              <p14:nvPr/>
            </p14:nvContentPartPr>
            <p14:xfrm>
              <a:off x="4663200" y="2770720"/>
              <a:ext cx="545400" cy="2890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56255EE-9740-483A-9F94-3EFC65018AA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645200" y="2752720"/>
                <a:ext cx="58104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E88F246-A6CD-4C78-8551-25FAE189DCBB}"/>
                  </a:ext>
                </a:extLst>
              </p14:cNvPr>
              <p14:cNvContentPartPr/>
              <p14:nvPr/>
            </p14:nvContentPartPr>
            <p14:xfrm>
              <a:off x="863040" y="3500800"/>
              <a:ext cx="158040" cy="43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E88F246-A6CD-4C78-8551-25FAE189DCB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45400" y="3482800"/>
                <a:ext cx="193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FCF9061-8731-42CA-8FBD-21372B249501}"/>
                  </a:ext>
                </a:extLst>
              </p14:cNvPr>
              <p14:cNvContentPartPr/>
              <p14:nvPr/>
            </p14:nvContentPartPr>
            <p14:xfrm>
              <a:off x="903720" y="3586120"/>
              <a:ext cx="13176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FCF9061-8731-42CA-8FBD-21372B24950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86080" y="356848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1E2B0FA-D6F1-4161-9741-A5F8202C9822}"/>
                  </a:ext>
                </a:extLst>
              </p14:cNvPr>
              <p14:cNvContentPartPr/>
              <p14:nvPr/>
            </p14:nvContentPartPr>
            <p14:xfrm>
              <a:off x="521040" y="3385240"/>
              <a:ext cx="210600" cy="3067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1E2B0FA-D6F1-4161-9741-A5F8202C982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03040" y="3367240"/>
                <a:ext cx="24624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D5ABA0E-643C-4D40-829E-53DB43BB7E71}"/>
                  </a:ext>
                </a:extLst>
              </p14:cNvPr>
              <p14:cNvContentPartPr/>
              <p14:nvPr/>
            </p14:nvContentPartPr>
            <p14:xfrm>
              <a:off x="1899480" y="3514840"/>
              <a:ext cx="130680" cy="208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D5ABA0E-643C-4D40-829E-53DB43BB7E7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881840" y="3496840"/>
                <a:ext cx="1663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EBD24FD-1207-4A9E-AA28-9F9335F76BFB}"/>
                  </a:ext>
                </a:extLst>
              </p14:cNvPr>
              <p14:cNvContentPartPr/>
              <p14:nvPr/>
            </p14:nvContentPartPr>
            <p14:xfrm>
              <a:off x="1238880" y="3465520"/>
              <a:ext cx="529920" cy="3420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EBD24FD-1207-4A9E-AA28-9F9335F76BF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221228" y="3447520"/>
                <a:ext cx="565584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DB90F7E-F18C-40ED-93DE-CB07E28B0BB5}"/>
                  </a:ext>
                </a:extLst>
              </p14:cNvPr>
              <p14:cNvContentPartPr/>
              <p14:nvPr/>
            </p14:nvContentPartPr>
            <p14:xfrm>
              <a:off x="2182440" y="3348520"/>
              <a:ext cx="244440" cy="450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DB90F7E-F18C-40ED-93DE-CB07E28B0BB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164440" y="3330534"/>
                <a:ext cx="280080" cy="485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B2C40EB-835C-4E79-8C94-1E57A657B42F}"/>
                  </a:ext>
                </a:extLst>
              </p14:cNvPr>
              <p14:cNvContentPartPr/>
              <p14:nvPr/>
            </p14:nvContentPartPr>
            <p14:xfrm>
              <a:off x="667920" y="3859360"/>
              <a:ext cx="1506960" cy="2998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B2C40EB-835C-4E79-8C94-1E57A657B42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50276" y="3841360"/>
                <a:ext cx="1542609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F5C7FDF-3012-445A-95BF-26F936E9A4BD}"/>
                  </a:ext>
                </a:extLst>
              </p14:cNvPr>
              <p14:cNvContentPartPr/>
              <p14:nvPr/>
            </p14:nvContentPartPr>
            <p14:xfrm>
              <a:off x="2346600" y="3901120"/>
              <a:ext cx="256320" cy="2343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F5C7FDF-3012-445A-95BF-26F936E9A4B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328600" y="3883480"/>
                <a:ext cx="2919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E0C592C-B610-4045-BBB8-3672FB708A39}"/>
                  </a:ext>
                </a:extLst>
              </p14:cNvPr>
              <p14:cNvContentPartPr/>
              <p14:nvPr/>
            </p14:nvContentPartPr>
            <p14:xfrm>
              <a:off x="3159480" y="3835600"/>
              <a:ext cx="437040" cy="32976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E0C592C-B610-4045-BBB8-3672FB708A3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141495" y="3817960"/>
                <a:ext cx="472651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B5072D1-213B-4252-A953-F4BD5E20A29D}"/>
                  </a:ext>
                </a:extLst>
              </p14:cNvPr>
              <p14:cNvContentPartPr/>
              <p14:nvPr/>
            </p14:nvContentPartPr>
            <p14:xfrm>
              <a:off x="2856720" y="3819040"/>
              <a:ext cx="171000" cy="3283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B5072D1-213B-4252-A953-F4BD5E20A29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838720" y="3801040"/>
                <a:ext cx="2066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29750C6-08AA-4306-9BF5-C89A2BFCE659}"/>
                  </a:ext>
                </a:extLst>
              </p14:cNvPr>
              <p14:cNvContentPartPr/>
              <p14:nvPr/>
            </p14:nvContentPartPr>
            <p14:xfrm>
              <a:off x="3748800" y="3738400"/>
              <a:ext cx="887760" cy="33984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29750C6-08AA-4306-9BF5-C89A2BFCE65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731160" y="3720400"/>
                <a:ext cx="92340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76AFAB4-6CA3-4E1E-98BE-294B29552322}"/>
                  </a:ext>
                </a:extLst>
              </p14:cNvPr>
              <p14:cNvContentPartPr/>
              <p14:nvPr/>
            </p14:nvContentPartPr>
            <p14:xfrm>
              <a:off x="700680" y="4419160"/>
              <a:ext cx="285840" cy="272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76AFAB4-6CA3-4E1E-98BE-294B2955232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82680" y="4401520"/>
                <a:ext cx="32148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D8B06E9-A071-47F5-A0F3-6615EB06BE64}"/>
                  </a:ext>
                </a:extLst>
              </p14:cNvPr>
              <p14:cNvContentPartPr/>
              <p14:nvPr/>
            </p14:nvContentPartPr>
            <p14:xfrm>
              <a:off x="1920000" y="4622920"/>
              <a:ext cx="162000" cy="2052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D8B06E9-A071-47F5-A0F3-6615EB06BE6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902000" y="4604920"/>
                <a:ext cx="1976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A66F366-E3F6-4B27-BC6C-08BBFB252FA7}"/>
                  </a:ext>
                </a:extLst>
              </p14:cNvPr>
              <p14:cNvContentPartPr/>
              <p14:nvPr/>
            </p14:nvContentPartPr>
            <p14:xfrm>
              <a:off x="1940160" y="4703560"/>
              <a:ext cx="162720" cy="147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A66F366-E3F6-4B27-BC6C-08BBFB252FA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922520" y="4685920"/>
                <a:ext cx="1983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7749709-A2D8-4897-9212-7D7040192DAF}"/>
                  </a:ext>
                </a:extLst>
              </p14:cNvPr>
              <p14:cNvContentPartPr/>
              <p14:nvPr/>
            </p14:nvContentPartPr>
            <p14:xfrm>
              <a:off x="2295120" y="4440760"/>
              <a:ext cx="285480" cy="3826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7749709-A2D8-4897-9212-7D7040192DAF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277120" y="4423120"/>
                <a:ext cx="32112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AE63CA5-9764-42E9-87E4-25BC32A56558}"/>
                  </a:ext>
                </a:extLst>
              </p14:cNvPr>
              <p14:cNvContentPartPr/>
              <p14:nvPr/>
            </p14:nvContentPartPr>
            <p14:xfrm>
              <a:off x="1554240" y="4451200"/>
              <a:ext cx="212040" cy="37584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AE63CA5-9764-42E9-87E4-25BC32A56558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536600" y="4433543"/>
                <a:ext cx="247680" cy="411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F7B1CCD-48C4-4A8D-9004-CA7ED367609B}"/>
                  </a:ext>
                </a:extLst>
              </p14:cNvPr>
              <p14:cNvContentPartPr/>
              <p14:nvPr/>
            </p14:nvContentPartPr>
            <p14:xfrm>
              <a:off x="2793360" y="4530760"/>
              <a:ext cx="222120" cy="2570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F7B1CCD-48C4-4A8D-9004-CA7ED367609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775720" y="4513120"/>
                <a:ext cx="2577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BDEA3A1-FDF5-42D7-B10A-30820AA8B34B}"/>
                  </a:ext>
                </a:extLst>
              </p14:cNvPr>
              <p14:cNvContentPartPr/>
              <p14:nvPr/>
            </p14:nvContentPartPr>
            <p14:xfrm>
              <a:off x="3728640" y="4653160"/>
              <a:ext cx="131040" cy="3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BDEA3A1-FDF5-42D7-B10A-30820AA8B34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710640" y="4635160"/>
                <a:ext cx="166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C193A73-81C6-43B1-BBD8-E47712E91D53}"/>
                  </a:ext>
                </a:extLst>
              </p14:cNvPr>
              <p14:cNvContentPartPr/>
              <p14:nvPr/>
            </p14:nvContentPartPr>
            <p14:xfrm>
              <a:off x="3738360" y="4750360"/>
              <a:ext cx="68400" cy="43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C193A73-81C6-43B1-BBD8-E47712E91D5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720720" y="4732720"/>
                <a:ext cx="1040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C640478-4A22-48D9-9C07-CB8EDAE02C32}"/>
                  </a:ext>
                </a:extLst>
              </p14:cNvPr>
              <p14:cNvContentPartPr/>
              <p14:nvPr/>
            </p14:nvContentPartPr>
            <p14:xfrm>
              <a:off x="3393120" y="4519960"/>
              <a:ext cx="223920" cy="3589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C640478-4A22-48D9-9C07-CB8EDAE02C3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375480" y="4502320"/>
                <a:ext cx="259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0E72DBE-D631-4FEE-8B19-87526E118F2A}"/>
                  </a:ext>
                </a:extLst>
              </p14:cNvPr>
              <p14:cNvContentPartPr/>
              <p14:nvPr/>
            </p14:nvContentPartPr>
            <p14:xfrm>
              <a:off x="4026360" y="4450480"/>
              <a:ext cx="200520" cy="3693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0E72DBE-D631-4FEE-8B19-87526E118F2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008720" y="4432480"/>
                <a:ext cx="23616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6F7C13C-1160-4170-B037-EF0FF4F65ACE}"/>
                  </a:ext>
                </a:extLst>
              </p14:cNvPr>
              <p14:cNvContentPartPr/>
              <p14:nvPr/>
            </p14:nvContentPartPr>
            <p14:xfrm>
              <a:off x="4321200" y="4499080"/>
              <a:ext cx="311400" cy="2962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6F7C13C-1160-4170-B037-EF0FF4F65AC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303221" y="4481102"/>
                <a:ext cx="346999" cy="331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3A913BB-DDE7-4452-800C-8151A3BE36D7}"/>
                  </a:ext>
                </a:extLst>
              </p14:cNvPr>
              <p14:cNvContentPartPr/>
              <p14:nvPr/>
            </p14:nvContentPartPr>
            <p14:xfrm>
              <a:off x="4876320" y="4498000"/>
              <a:ext cx="235800" cy="2732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3A913BB-DDE7-4452-800C-8151A3BE36D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858320" y="4480000"/>
                <a:ext cx="2714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B2B71CF-E3FE-48BD-8E35-CF4FB70D1CE9}"/>
                  </a:ext>
                </a:extLst>
              </p14:cNvPr>
              <p14:cNvContentPartPr/>
              <p14:nvPr/>
            </p14:nvContentPartPr>
            <p14:xfrm>
              <a:off x="5445480" y="4481440"/>
              <a:ext cx="1102320" cy="2988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B2B71CF-E3FE-48BD-8E35-CF4FB70D1CE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427480" y="4463440"/>
                <a:ext cx="11379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D40FE6D-7B5A-4630-82C1-D6522E1CDBE4}"/>
                  </a:ext>
                </a:extLst>
              </p14:cNvPr>
              <p14:cNvContentPartPr/>
              <p14:nvPr/>
            </p14:nvContentPartPr>
            <p14:xfrm>
              <a:off x="6654720" y="4439680"/>
              <a:ext cx="702000" cy="4849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D40FE6D-7B5A-4630-82C1-D6522E1CDBE4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636729" y="4421680"/>
                <a:ext cx="737622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80B7412-426E-40AB-82C0-6B742A939C05}"/>
                  </a:ext>
                </a:extLst>
              </p14:cNvPr>
              <p14:cNvContentPartPr/>
              <p14:nvPr/>
            </p14:nvContentPartPr>
            <p14:xfrm>
              <a:off x="7467240" y="4693120"/>
              <a:ext cx="123480" cy="108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80B7412-426E-40AB-82C0-6B742A939C0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449240" y="4675480"/>
                <a:ext cx="159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EDCFB17-C502-47F9-A2C7-ACBBE8B0F317}"/>
                  </a:ext>
                </a:extLst>
              </p14:cNvPr>
              <p14:cNvContentPartPr/>
              <p14:nvPr/>
            </p14:nvContentPartPr>
            <p14:xfrm>
              <a:off x="7975200" y="4345000"/>
              <a:ext cx="1006200" cy="48924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EDCFB17-C502-47F9-A2C7-ACBBE8B0F31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957206" y="4327360"/>
                <a:ext cx="1041827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8C12A0B7-1489-4C2A-8E5A-45821E6DDEB6}"/>
                  </a:ext>
                </a:extLst>
              </p14:cNvPr>
              <p14:cNvContentPartPr/>
              <p14:nvPr/>
            </p14:nvContentPartPr>
            <p14:xfrm>
              <a:off x="7670280" y="4452280"/>
              <a:ext cx="224280" cy="32796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8C12A0B7-1489-4C2A-8E5A-45821E6DDEB6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652280" y="4434640"/>
                <a:ext cx="25992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A7C0066-7D1E-4178-BB21-F764E926F048}"/>
                  </a:ext>
                </a:extLst>
              </p14:cNvPr>
              <p14:cNvContentPartPr/>
              <p14:nvPr/>
            </p14:nvContentPartPr>
            <p14:xfrm>
              <a:off x="558480" y="4957360"/>
              <a:ext cx="309240" cy="3038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A7C0066-7D1E-4178-BB21-F764E926F048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40840" y="4939720"/>
                <a:ext cx="34488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160DE9F5-DA7C-4C6D-8827-746BAB5DCD64}"/>
                  </a:ext>
                </a:extLst>
              </p14:cNvPr>
              <p14:cNvContentPartPr/>
              <p14:nvPr/>
            </p14:nvContentPartPr>
            <p14:xfrm>
              <a:off x="1578720" y="5069680"/>
              <a:ext cx="1469160" cy="36576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160DE9F5-DA7C-4C6D-8827-746BAB5DCD64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561080" y="5051680"/>
                <a:ext cx="15048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B21E0FB-92A8-4AC1-8664-78C0D8659C1F}"/>
                  </a:ext>
                </a:extLst>
              </p14:cNvPr>
              <p14:cNvContentPartPr/>
              <p14:nvPr/>
            </p14:nvContentPartPr>
            <p14:xfrm>
              <a:off x="3138960" y="5191360"/>
              <a:ext cx="151560" cy="16200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B21E0FB-92A8-4AC1-8664-78C0D8659C1F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121320" y="5173720"/>
                <a:ext cx="1872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9DFFDF2-279E-453B-AA9D-B031D8A4CAFE}"/>
                  </a:ext>
                </a:extLst>
              </p14:cNvPr>
              <p14:cNvContentPartPr/>
              <p14:nvPr/>
            </p14:nvContentPartPr>
            <p14:xfrm>
              <a:off x="3821520" y="5171200"/>
              <a:ext cx="120600" cy="17964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9DFFDF2-279E-453B-AA9D-B031D8A4CAF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803520" y="5153200"/>
                <a:ext cx="1562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DB9F2B50-1377-42E3-9091-2750E8A4588C}"/>
                  </a:ext>
                </a:extLst>
              </p14:cNvPr>
              <p14:cNvContentPartPr/>
              <p14:nvPr/>
            </p14:nvContentPartPr>
            <p14:xfrm>
              <a:off x="4032840" y="5079760"/>
              <a:ext cx="360" cy="3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DB9F2B50-1377-42E3-9091-2750E8A4588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015200" y="5061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483BCCDF-785F-4BA9-9A74-59A3E0321F68}"/>
                  </a:ext>
                </a:extLst>
              </p14:cNvPr>
              <p14:cNvContentPartPr/>
              <p14:nvPr/>
            </p14:nvContentPartPr>
            <p14:xfrm>
              <a:off x="4388520" y="4998400"/>
              <a:ext cx="539640" cy="37548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483BCCDF-785F-4BA9-9A74-59A3E0321F6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370880" y="4980400"/>
                <a:ext cx="57528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8157240-FCBC-47EF-8444-B0FF04041CDF}"/>
                  </a:ext>
                </a:extLst>
              </p14:cNvPr>
              <p14:cNvContentPartPr/>
              <p14:nvPr/>
            </p14:nvContentPartPr>
            <p14:xfrm>
              <a:off x="4026000" y="5183080"/>
              <a:ext cx="281520" cy="14004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8157240-FCBC-47EF-8444-B0FF04041CD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008337" y="5165126"/>
                <a:ext cx="317206" cy="175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CFE45C4E-1554-43C4-8CF1-D4F94C2461A0}"/>
                  </a:ext>
                </a:extLst>
              </p14:cNvPr>
              <p14:cNvContentPartPr/>
              <p14:nvPr/>
            </p14:nvContentPartPr>
            <p14:xfrm>
              <a:off x="3386640" y="5161120"/>
              <a:ext cx="352440" cy="24372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CFE45C4E-1554-43C4-8CF1-D4F94C2461A0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368982" y="5143120"/>
                <a:ext cx="388116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BC9865C5-4EED-419E-BF64-29BFBDB74B13}"/>
                  </a:ext>
                </a:extLst>
              </p14:cNvPr>
              <p14:cNvContentPartPr/>
              <p14:nvPr/>
            </p14:nvContentPartPr>
            <p14:xfrm>
              <a:off x="5049120" y="5176600"/>
              <a:ext cx="176400" cy="2520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BC9865C5-4EED-419E-BF64-29BFBDB74B13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031120" y="5158600"/>
                <a:ext cx="2120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0D336034-90D2-4BE9-A6B8-40EF3FE2C424}"/>
                  </a:ext>
                </a:extLst>
              </p14:cNvPr>
              <p14:cNvContentPartPr/>
              <p14:nvPr/>
            </p14:nvContentPartPr>
            <p14:xfrm>
              <a:off x="5079720" y="5256160"/>
              <a:ext cx="143280" cy="648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0D336034-90D2-4BE9-A6B8-40EF3FE2C424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062080" y="5238520"/>
                <a:ext cx="1789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28187889-5ED7-46BC-9043-5DDE4A54F291}"/>
                  </a:ext>
                </a:extLst>
              </p14:cNvPr>
              <p14:cNvContentPartPr/>
              <p14:nvPr/>
            </p14:nvContentPartPr>
            <p14:xfrm>
              <a:off x="6069000" y="5015680"/>
              <a:ext cx="453600" cy="30060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28187889-5ED7-46BC-9043-5DDE4A54F291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051360" y="4997702"/>
                <a:ext cx="489240" cy="336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4C5DDA3-AE2E-448B-A304-3E43A4FFCD66}"/>
                  </a:ext>
                </a:extLst>
              </p14:cNvPr>
              <p14:cNvContentPartPr/>
              <p14:nvPr/>
            </p14:nvContentPartPr>
            <p14:xfrm>
              <a:off x="5333520" y="5140600"/>
              <a:ext cx="592560" cy="27756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4C5DDA3-AE2E-448B-A304-3E43A4FFCD6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315880" y="5122960"/>
                <a:ext cx="628200" cy="31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276974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B4A12F-6175-4BBD-BDA0-DF9121009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8" t="12418" r="17059" b="82549"/>
          <a:stretch/>
        </p:blipFill>
        <p:spPr>
          <a:xfrm>
            <a:off x="304800" y="152400"/>
            <a:ext cx="8534400" cy="1219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14:cNvPr>
              <p14:cNvContentPartPr/>
              <p14:nvPr/>
            </p14:nvContentPartPr>
            <p14:xfrm>
              <a:off x="2833680" y="1016440"/>
              <a:ext cx="306720" cy="21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6040" y="998800"/>
                <a:ext cx="342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14:cNvPr>
              <p14:cNvContentPartPr/>
              <p14:nvPr/>
            </p14:nvContentPartPr>
            <p14:xfrm>
              <a:off x="3291600" y="1024720"/>
              <a:ext cx="14184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3600" y="100708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14:cNvPr>
              <p14:cNvContentPartPr/>
              <p14:nvPr/>
            </p14:nvContentPartPr>
            <p14:xfrm>
              <a:off x="3291600" y="1096000"/>
              <a:ext cx="164880" cy="21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3600" y="1078000"/>
                <a:ext cx="200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14:cNvPr>
              <p14:cNvContentPartPr/>
              <p14:nvPr/>
            </p14:nvContentPartPr>
            <p14:xfrm>
              <a:off x="3560520" y="964600"/>
              <a:ext cx="98280" cy="231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2520" y="946960"/>
                <a:ext cx="133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14:cNvPr>
              <p14:cNvContentPartPr/>
              <p14:nvPr/>
            </p14:nvContentPartPr>
            <p14:xfrm>
              <a:off x="3616680" y="978280"/>
              <a:ext cx="121680" cy="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99040" y="960640"/>
                <a:ext cx="157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14:cNvPr>
              <p14:cNvContentPartPr/>
              <p14:nvPr/>
            </p14:nvContentPartPr>
            <p14:xfrm>
              <a:off x="3813240" y="944440"/>
              <a:ext cx="147600" cy="204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95240" y="926440"/>
                <a:ext cx="1832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14:cNvPr>
              <p14:cNvContentPartPr/>
              <p14:nvPr/>
            </p14:nvContentPartPr>
            <p14:xfrm>
              <a:off x="4004400" y="948760"/>
              <a:ext cx="139680" cy="179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86760" y="930760"/>
                <a:ext cx="175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14:cNvPr>
              <p14:cNvContentPartPr/>
              <p14:nvPr/>
            </p14:nvContentPartPr>
            <p14:xfrm>
              <a:off x="4240920" y="914560"/>
              <a:ext cx="230400" cy="200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3280" y="896560"/>
                <a:ext cx="2660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14:cNvPr>
              <p14:cNvContentPartPr/>
              <p14:nvPr/>
            </p14:nvContentPartPr>
            <p14:xfrm>
              <a:off x="1157880" y="1277440"/>
              <a:ext cx="1203480" cy="43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0240" y="1241440"/>
                <a:ext cx="12391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14:cNvPr>
              <p14:cNvContentPartPr/>
              <p14:nvPr/>
            </p14:nvContentPartPr>
            <p14:xfrm>
              <a:off x="4666440" y="1127680"/>
              <a:ext cx="58320" cy="106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48440" y="1109680"/>
                <a:ext cx="93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14:cNvPr>
              <p14:cNvContentPartPr/>
              <p14:nvPr/>
            </p14:nvContentPartPr>
            <p14:xfrm>
              <a:off x="5343960" y="1048120"/>
              <a:ext cx="133560" cy="8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26320" y="1030480"/>
                <a:ext cx="169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14:cNvPr>
              <p14:cNvContentPartPr/>
              <p14:nvPr/>
            </p14:nvContentPartPr>
            <p14:xfrm>
              <a:off x="5384280" y="1129480"/>
              <a:ext cx="100440" cy="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66640" y="1111840"/>
                <a:ext cx="136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14:cNvPr>
              <p14:cNvContentPartPr/>
              <p14:nvPr/>
            </p14:nvContentPartPr>
            <p14:xfrm>
              <a:off x="4890720" y="972160"/>
              <a:ext cx="381960" cy="248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72737" y="954160"/>
                <a:ext cx="417566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14:cNvPr>
              <p14:cNvContentPartPr/>
              <p14:nvPr/>
            </p14:nvContentPartPr>
            <p14:xfrm>
              <a:off x="5611440" y="987280"/>
              <a:ext cx="181800" cy="202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93800" y="969640"/>
                <a:ext cx="2174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14:cNvPr>
              <p14:cNvContentPartPr/>
              <p14:nvPr/>
            </p14:nvContentPartPr>
            <p14:xfrm>
              <a:off x="5880360" y="1117240"/>
              <a:ext cx="12240" cy="36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62720" y="1099240"/>
                <a:ext cx="478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14:cNvPr>
              <p14:cNvContentPartPr/>
              <p14:nvPr/>
            </p14:nvContentPartPr>
            <p14:xfrm>
              <a:off x="6008160" y="944440"/>
              <a:ext cx="148680" cy="271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90160" y="926440"/>
                <a:ext cx="18432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14:cNvPr>
              <p14:cNvContentPartPr/>
              <p14:nvPr/>
            </p14:nvContentPartPr>
            <p14:xfrm>
              <a:off x="6188520" y="1767760"/>
              <a:ext cx="110880" cy="17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70520" y="1749760"/>
                <a:ext cx="1465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14:cNvPr>
              <p14:cNvContentPartPr/>
              <p14:nvPr/>
            </p14:nvContentPartPr>
            <p14:xfrm>
              <a:off x="5486880" y="1400200"/>
              <a:ext cx="561240" cy="504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69229" y="1382560"/>
                <a:ext cx="596903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14:cNvPr>
              <p14:cNvContentPartPr/>
              <p14:nvPr/>
            </p14:nvContentPartPr>
            <p14:xfrm>
              <a:off x="7010040" y="998440"/>
              <a:ext cx="1429200" cy="799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92400" y="980800"/>
                <a:ext cx="146484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53CA308-E258-4C64-BDEB-AC0249BAA5EB}"/>
                  </a:ext>
                </a:extLst>
              </p14:cNvPr>
              <p14:cNvContentPartPr/>
              <p14:nvPr/>
            </p14:nvContentPartPr>
            <p14:xfrm>
              <a:off x="8605200" y="1270600"/>
              <a:ext cx="113760" cy="121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53CA308-E258-4C64-BDEB-AC0249BAA5E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587560" y="1252600"/>
                <a:ext cx="1494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B01816D-E3AD-4670-AED1-1CB6E934302F}"/>
                  </a:ext>
                </a:extLst>
              </p14:cNvPr>
              <p14:cNvContentPartPr/>
              <p14:nvPr/>
            </p14:nvContentPartPr>
            <p14:xfrm>
              <a:off x="7040640" y="1205440"/>
              <a:ext cx="1421280" cy="1029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B01816D-E3AD-4670-AED1-1CB6E934302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22640" y="1187440"/>
                <a:ext cx="1456920" cy="10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BFBCF34-02BB-4E95-8517-1CFC9CDF77D9}"/>
                  </a:ext>
                </a:extLst>
              </p14:cNvPr>
              <p14:cNvContentPartPr/>
              <p14:nvPr/>
            </p14:nvContentPartPr>
            <p14:xfrm>
              <a:off x="8585040" y="1495240"/>
              <a:ext cx="183600" cy="258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BFBCF34-02BB-4E95-8517-1CFC9CDF77D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67040" y="1477600"/>
                <a:ext cx="21924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3AF2769-9453-4DB8-A6B6-7E7749E92C0B}"/>
                  </a:ext>
                </a:extLst>
              </p14:cNvPr>
              <p14:cNvContentPartPr/>
              <p14:nvPr/>
            </p14:nvContentPartPr>
            <p14:xfrm>
              <a:off x="649920" y="1392640"/>
              <a:ext cx="192240" cy="141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3AF2769-9453-4DB8-A6B6-7E7749E92C0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2280" y="1374640"/>
                <a:ext cx="2278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4F10F25-7154-4A2A-BDBE-334C3CED305A}"/>
                  </a:ext>
                </a:extLst>
              </p14:cNvPr>
              <p14:cNvContentPartPr/>
              <p14:nvPr/>
            </p14:nvContentPartPr>
            <p14:xfrm>
              <a:off x="1066440" y="1649320"/>
              <a:ext cx="177840" cy="27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4F10F25-7154-4A2A-BDBE-334C3CED305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48800" y="1631320"/>
                <a:ext cx="2134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35B7479-8C4F-4C80-9B12-6BA6F4ECAADB}"/>
                  </a:ext>
                </a:extLst>
              </p14:cNvPr>
              <p14:cNvContentPartPr/>
              <p14:nvPr/>
            </p14:nvContentPartPr>
            <p14:xfrm>
              <a:off x="1076520" y="1767760"/>
              <a:ext cx="151920" cy="1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35B7479-8C4F-4C80-9B12-6BA6F4ECAAD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58880" y="1749760"/>
                <a:ext cx="187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2C2BB3-4A9E-477B-888D-3F8A0A381960}"/>
                  </a:ext>
                </a:extLst>
              </p14:cNvPr>
              <p14:cNvContentPartPr/>
              <p14:nvPr/>
            </p14:nvContentPartPr>
            <p14:xfrm>
              <a:off x="639480" y="1636000"/>
              <a:ext cx="267120" cy="330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2C2BB3-4A9E-477B-888D-3F8A0A38196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1840" y="1618341"/>
                <a:ext cx="302760" cy="366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C507AA-7AA6-4757-AF6B-F87A3C192B61}"/>
                  </a:ext>
                </a:extLst>
              </p14:cNvPr>
              <p14:cNvContentPartPr/>
              <p14:nvPr/>
            </p14:nvContentPartPr>
            <p14:xfrm>
              <a:off x="1452000" y="1543840"/>
              <a:ext cx="505800" cy="396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C507AA-7AA6-4757-AF6B-F87A3C192B6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34000" y="1525840"/>
                <a:ext cx="54144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DE77A3A-F5C4-4C70-8757-4576DAD07A07}"/>
                  </a:ext>
                </a:extLst>
              </p14:cNvPr>
              <p14:cNvContentPartPr/>
              <p14:nvPr/>
            </p14:nvContentPartPr>
            <p14:xfrm>
              <a:off x="2407080" y="1557880"/>
              <a:ext cx="245520" cy="50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DE77A3A-F5C4-4C70-8757-4576DAD07A0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389106" y="1539893"/>
                <a:ext cx="281108" cy="5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4BE80D1-0FBA-4901-9C36-4DB347F33309}"/>
                  </a:ext>
                </a:extLst>
              </p14:cNvPr>
              <p14:cNvContentPartPr/>
              <p14:nvPr/>
            </p14:nvContentPartPr>
            <p14:xfrm>
              <a:off x="2102520" y="1665880"/>
              <a:ext cx="190440" cy="247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4BE80D1-0FBA-4901-9C36-4DB347F3330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084880" y="1648240"/>
                <a:ext cx="2260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DDB565B-B0E5-4D4F-8EE0-3E952F70F6B1}"/>
                  </a:ext>
                </a:extLst>
              </p14:cNvPr>
              <p14:cNvContentPartPr/>
              <p14:nvPr/>
            </p14:nvContentPartPr>
            <p14:xfrm>
              <a:off x="2844480" y="1702960"/>
              <a:ext cx="132840" cy="366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DDB565B-B0E5-4D4F-8EE0-3E952F70F6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26840" y="1684960"/>
                <a:ext cx="16848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D8467B4-1858-40D6-8503-40B5870EAC37}"/>
                  </a:ext>
                </a:extLst>
              </p14:cNvPr>
              <p14:cNvContentPartPr/>
              <p14:nvPr/>
            </p14:nvContentPartPr>
            <p14:xfrm>
              <a:off x="2854560" y="1498840"/>
              <a:ext cx="144360" cy="1321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D8467B4-1858-40D6-8503-40B5870EAC3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836560" y="1481200"/>
                <a:ext cx="1800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C863F43-BCBD-4AF1-883F-9057F2F384A9}"/>
                  </a:ext>
                </a:extLst>
              </p14:cNvPr>
              <p14:cNvContentPartPr/>
              <p14:nvPr/>
            </p14:nvContentPartPr>
            <p14:xfrm>
              <a:off x="1066440" y="2276080"/>
              <a:ext cx="167400" cy="19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C863F43-BCBD-4AF1-883F-9057F2F384A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48800" y="2258440"/>
                <a:ext cx="2030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2A36FEB-5210-408B-BDC4-E791343826CC}"/>
                  </a:ext>
                </a:extLst>
              </p14:cNvPr>
              <p14:cNvContentPartPr/>
              <p14:nvPr/>
            </p14:nvContentPartPr>
            <p14:xfrm>
              <a:off x="1076520" y="2397040"/>
              <a:ext cx="151920" cy="9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2A36FEB-5210-408B-BDC4-E791343826C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58880" y="2379040"/>
                <a:ext cx="1875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6065D9A-E374-4492-BEAA-BCA5780C4BBA}"/>
                  </a:ext>
                </a:extLst>
              </p14:cNvPr>
              <p14:cNvContentPartPr/>
              <p14:nvPr/>
            </p14:nvContentPartPr>
            <p14:xfrm>
              <a:off x="1452360" y="2225680"/>
              <a:ext cx="563040" cy="367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6065D9A-E374-4492-BEAA-BCA5780C4BB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434709" y="2208040"/>
                <a:ext cx="598703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5EB1B00-B359-4992-8172-231474868B1B}"/>
                  </a:ext>
                </a:extLst>
              </p14:cNvPr>
              <p14:cNvContentPartPr/>
              <p14:nvPr/>
            </p14:nvContentPartPr>
            <p14:xfrm>
              <a:off x="2120160" y="2388400"/>
              <a:ext cx="114840" cy="152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5EB1B00-B359-4992-8172-231474868B1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102160" y="2370760"/>
                <a:ext cx="1504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F4278D6-08E1-49C6-81D0-63766868991A}"/>
                  </a:ext>
                </a:extLst>
              </p14:cNvPr>
              <p14:cNvContentPartPr/>
              <p14:nvPr/>
            </p14:nvContentPartPr>
            <p14:xfrm>
              <a:off x="2325000" y="2377960"/>
              <a:ext cx="326520" cy="173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F4278D6-08E1-49C6-81D0-63766868991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307020" y="2360283"/>
                <a:ext cx="362121" cy="208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994BF2E-77B4-4C6A-917B-DCE7DAEFF6F1}"/>
                  </a:ext>
                </a:extLst>
              </p14:cNvPr>
              <p14:cNvContentPartPr/>
              <p14:nvPr/>
            </p14:nvContentPartPr>
            <p14:xfrm>
              <a:off x="4318680" y="2072320"/>
              <a:ext cx="580680" cy="482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994BF2E-77B4-4C6A-917B-DCE7DAEFF6F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01040" y="2054320"/>
                <a:ext cx="61632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AF48DC4-885B-42E6-8EA1-44CE39F4A7BC}"/>
                  </a:ext>
                </a:extLst>
              </p14:cNvPr>
              <p14:cNvContentPartPr/>
              <p14:nvPr/>
            </p14:nvContentPartPr>
            <p14:xfrm>
              <a:off x="2758440" y="2150440"/>
              <a:ext cx="1466640" cy="542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AF48DC4-885B-42E6-8EA1-44CE39F4A7B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40444" y="2132440"/>
                <a:ext cx="1502271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FF8B452-9223-4C71-9DB3-C1A93DDE51F8}"/>
                  </a:ext>
                </a:extLst>
              </p14:cNvPr>
              <p14:cNvContentPartPr/>
              <p14:nvPr/>
            </p14:nvContentPartPr>
            <p14:xfrm>
              <a:off x="7507920" y="2957920"/>
              <a:ext cx="302400" cy="322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FF8B452-9223-4C71-9DB3-C1A93DDE51F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489941" y="2939940"/>
                <a:ext cx="337998" cy="3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5413CA1-1989-40BC-906A-B7955074B5EC}"/>
                  </a:ext>
                </a:extLst>
              </p14:cNvPr>
              <p14:cNvContentPartPr/>
              <p14:nvPr/>
            </p14:nvContentPartPr>
            <p14:xfrm>
              <a:off x="5646720" y="2202640"/>
              <a:ext cx="1740240" cy="2013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5413CA1-1989-40BC-906A-B7955074B5E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628724" y="2184640"/>
                <a:ext cx="1775873" cy="20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77B1840-82FA-449E-87E7-2C5FD90450AC}"/>
                  </a:ext>
                </a:extLst>
              </p14:cNvPr>
              <p14:cNvContentPartPr/>
              <p14:nvPr/>
            </p14:nvContentPartPr>
            <p14:xfrm>
              <a:off x="5095200" y="3319360"/>
              <a:ext cx="329040" cy="308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77B1840-82FA-449E-87E7-2C5FD90450A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077560" y="3301360"/>
                <a:ext cx="36468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84DCFE-CA9F-4222-B406-E6518F153CFC}"/>
                  </a:ext>
                </a:extLst>
              </p14:cNvPr>
              <p14:cNvContentPartPr/>
              <p14:nvPr/>
            </p14:nvContentPartPr>
            <p14:xfrm>
              <a:off x="632640" y="2845240"/>
              <a:ext cx="241200" cy="22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84DCFE-CA9F-4222-B406-E6518F153CF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15000" y="2827240"/>
                <a:ext cx="2768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01A8DA-2CE0-4EAB-A60F-7DFC32F7E605}"/>
                  </a:ext>
                </a:extLst>
              </p14:cNvPr>
              <p14:cNvContentPartPr/>
              <p14:nvPr/>
            </p14:nvContentPartPr>
            <p14:xfrm>
              <a:off x="991200" y="2854600"/>
              <a:ext cx="45000" cy="22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01A8DA-2CE0-4EAB-A60F-7DFC32F7E60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73200" y="2836960"/>
                <a:ext cx="806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E649BE2-54CB-4899-8906-65BD8280D8D4}"/>
                  </a:ext>
                </a:extLst>
              </p14:cNvPr>
              <p14:cNvContentPartPr/>
              <p14:nvPr/>
            </p14:nvContentPartPr>
            <p14:xfrm>
              <a:off x="985080" y="2839120"/>
              <a:ext cx="191880" cy="25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E649BE2-54CB-4899-8906-65BD8280D8D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67440" y="2821480"/>
                <a:ext cx="2275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DA6A8E1-DA6C-4262-8CB2-2595EAD9D04C}"/>
                  </a:ext>
                </a:extLst>
              </p14:cNvPr>
              <p14:cNvContentPartPr/>
              <p14:nvPr/>
            </p14:nvContentPartPr>
            <p14:xfrm>
              <a:off x="1015680" y="2958280"/>
              <a:ext cx="64800" cy="8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DA6A8E1-DA6C-4262-8CB2-2595EAD9D04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97680" y="2940640"/>
                <a:ext cx="1004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37F12F9-6D1A-41B7-BB20-5201038570B1}"/>
                  </a:ext>
                </a:extLst>
              </p14:cNvPr>
              <p14:cNvContentPartPr/>
              <p14:nvPr/>
            </p14:nvContentPartPr>
            <p14:xfrm>
              <a:off x="1117200" y="3006520"/>
              <a:ext cx="113040" cy="242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37F12F9-6D1A-41B7-BB20-5201038570B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99560" y="2988880"/>
                <a:ext cx="1486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3F3AE48-ADE7-4AD2-8D4A-41440C6A6FE3}"/>
                  </a:ext>
                </a:extLst>
              </p14:cNvPr>
              <p14:cNvContentPartPr/>
              <p14:nvPr/>
            </p14:nvContentPartPr>
            <p14:xfrm>
              <a:off x="1361280" y="2835520"/>
              <a:ext cx="708840" cy="261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3F3AE48-ADE7-4AD2-8D4A-41440C6A6FE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343289" y="2817520"/>
                <a:ext cx="744462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B4CB3EB-FA08-4BA4-94A9-46B16ABC4FA3}"/>
                  </a:ext>
                </a:extLst>
              </p14:cNvPr>
              <p14:cNvContentPartPr/>
              <p14:nvPr/>
            </p14:nvContentPartPr>
            <p14:xfrm>
              <a:off x="2245080" y="2813920"/>
              <a:ext cx="253080" cy="267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B4CB3EB-FA08-4BA4-94A9-46B16ABC4FA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227415" y="2796280"/>
                <a:ext cx="288771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6651C4D-13FD-4F70-B846-CAA357E64BF7}"/>
                  </a:ext>
                </a:extLst>
              </p14:cNvPr>
              <p14:cNvContentPartPr/>
              <p14:nvPr/>
            </p14:nvContentPartPr>
            <p14:xfrm>
              <a:off x="2793000" y="2772160"/>
              <a:ext cx="236160" cy="457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6651C4D-13FD-4F70-B846-CAA357E64BF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775360" y="2754174"/>
                <a:ext cx="271800" cy="493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2CDC510-FB39-4992-B51A-E48E631981B2}"/>
                  </a:ext>
                </a:extLst>
              </p14:cNvPr>
              <p14:cNvContentPartPr/>
              <p14:nvPr/>
            </p14:nvContentPartPr>
            <p14:xfrm>
              <a:off x="3179640" y="2814640"/>
              <a:ext cx="426600" cy="286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2CDC510-FB39-4992-B51A-E48E631981B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161985" y="2796640"/>
                <a:ext cx="46227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731F6B9-F459-46FB-AB6F-DEC858A86F34}"/>
                  </a:ext>
                </a:extLst>
              </p14:cNvPr>
              <p14:cNvContentPartPr/>
              <p14:nvPr/>
            </p14:nvContentPartPr>
            <p14:xfrm>
              <a:off x="3718200" y="2917600"/>
              <a:ext cx="135360" cy="8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731F6B9-F459-46FB-AB6F-DEC858A86F3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700200" y="2899960"/>
                <a:ext cx="1710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FC55CE5-B397-4B36-8C2F-4F97B0955D4B}"/>
                  </a:ext>
                </a:extLst>
              </p14:cNvPr>
              <p14:cNvContentPartPr/>
              <p14:nvPr/>
            </p14:nvContentPartPr>
            <p14:xfrm>
              <a:off x="3940320" y="2916520"/>
              <a:ext cx="212040" cy="121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FC55CE5-B397-4B36-8C2F-4F97B0955D4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922680" y="2898520"/>
                <a:ext cx="2476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B736EB5-1055-4DD0-A0E7-6B78825E4607}"/>
                  </a:ext>
                </a:extLst>
              </p14:cNvPr>
              <p14:cNvContentPartPr/>
              <p14:nvPr/>
            </p14:nvContentPartPr>
            <p14:xfrm>
              <a:off x="4203840" y="2885200"/>
              <a:ext cx="145080" cy="374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B736EB5-1055-4DD0-A0E7-6B78825E460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185840" y="2867200"/>
                <a:ext cx="18072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A277DC7-9E55-4003-8F8D-51D0816D9BB7}"/>
                  </a:ext>
                </a:extLst>
              </p14:cNvPr>
              <p14:cNvContentPartPr/>
              <p14:nvPr/>
            </p14:nvContentPartPr>
            <p14:xfrm>
              <a:off x="4439640" y="2894200"/>
              <a:ext cx="169920" cy="21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A277DC7-9E55-4003-8F8D-51D0816D9BB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422000" y="2876200"/>
                <a:ext cx="205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5625A60-9A92-4389-9D5C-D4CBCB56430C}"/>
                  </a:ext>
                </a:extLst>
              </p14:cNvPr>
              <p14:cNvContentPartPr/>
              <p14:nvPr/>
            </p14:nvContentPartPr>
            <p14:xfrm>
              <a:off x="4449720" y="2979880"/>
              <a:ext cx="221040" cy="19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5625A60-9A92-4389-9D5C-D4CBCB56430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431720" y="2962240"/>
                <a:ext cx="2566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56255EE-9740-483A-9F94-3EFC65018AA4}"/>
                  </a:ext>
                </a:extLst>
              </p14:cNvPr>
              <p14:cNvContentPartPr/>
              <p14:nvPr/>
            </p14:nvContentPartPr>
            <p14:xfrm>
              <a:off x="4663200" y="2770720"/>
              <a:ext cx="545400" cy="2890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56255EE-9740-483A-9F94-3EFC65018AA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645200" y="2752720"/>
                <a:ext cx="58104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E88F246-A6CD-4C78-8551-25FAE189DCBB}"/>
                  </a:ext>
                </a:extLst>
              </p14:cNvPr>
              <p14:cNvContentPartPr/>
              <p14:nvPr/>
            </p14:nvContentPartPr>
            <p14:xfrm>
              <a:off x="863040" y="3500800"/>
              <a:ext cx="158040" cy="43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E88F246-A6CD-4C78-8551-25FAE189DCB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45400" y="3482800"/>
                <a:ext cx="193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FCF9061-8731-42CA-8FBD-21372B249501}"/>
                  </a:ext>
                </a:extLst>
              </p14:cNvPr>
              <p14:cNvContentPartPr/>
              <p14:nvPr/>
            </p14:nvContentPartPr>
            <p14:xfrm>
              <a:off x="903720" y="3586120"/>
              <a:ext cx="13176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FCF9061-8731-42CA-8FBD-21372B24950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86080" y="356848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1E2B0FA-D6F1-4161-9741-A5F8202C9822}"/>
                  </a:ext>
                </a:extLst>
              </p14:cNvPr>
              <p14:cNvContentPartPr/>
              <p14:nvPr/>
            </p14:nvContentPartPr>
            <p14:xfrm>
              <a:off x="521040" y="3385240"/>
              <a:ext cx="210600" cy="3067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1E2B0FA-D6F1-4161-9741-A5F8202C982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03040" y="3367240"/>
                <a:ext cx="24624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D5ABA0E-643C-4D40-829E-53DB43BB7E71}"/>
                  </a:ext>
                </a:extLst>
              </p14:cNvPr>
              <p14:cNvContentPartPr/>
              <p14:nvPr/>
            </p14:nvContentPartPr>
            <p14:xfrm>
              <a:off x="1899480" y="3514840"/>
              <a:ext cx="130680" cy="208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D5ABA0E-643C-4D40-829E-53DB43BB7E7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881840" y="3496840"/>
                <a:ext cx="1663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EBD24FD-1207-4A9E-AA28-9F9335F76BFB}"/>
                  </a:ext>
                </a:extLst>
              </p14:cNvPr>
              <p14:cNvContentPartPr/>
              <p14:nvPr/>
            </p14:nvContentPartPr>
            <p14:xfrm>
              <a:off x="1238880" y="3465520"/>
              <a:ext cx="529920" cy="3420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EBD24FD-1207-4A9E-AA28-9F9335F76BF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221228" y="3447520"/>
                <a:ext cx="565584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DB90F7E-F18C-40ED-93DE-CB07E28B0BB5}"/>
                  </a:ext>
                </a:extLst>
              </p14:cNvPr>
              <p14:cNvContentPartPr/>
              <p14:nvPr/>
            </p14:nvContentPartPr>
            <p14:xfrm>
              <a:off x="2182440" y="3348520"/>
              <a:ext cx="244440" cy="450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DB90F7E-F18C-40ED-93DE-CB07E28B0BB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164440" y="3330534"/>
                <a:ext cx="280080" cy="485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B2C40EB-835C-4E79-8C94-1E57A657B42F}"/>
                  </a:ext>
                </a:extLst>
              </p14:cNvPr>
              <p14:cNvContentPartPr/>
              <p14:nvPr/>
            </p14:nvContentPartPr>
            <p14:xfrm>
              <a:off x="667920" y="3859360"/>
              <a:ext cx="1506960" cy="2998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B2C40EB-835C-4E79-8C94-1E57A657B42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50276" y="3841360"/>
                <a:ext cx="1542609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F5C7FDF-3012-445A-95BF-26F936E9A4BD}"/>
                  </a:ext>
                </a:extLst>
              </p14:cNvPr>
              <p14:cNvContentPartPr/>
              <p14:nvPr/>
            </p14:nvContentPartPr>
            <p14:xfrm>
              <a:off x="2346600" y="3901120"/>
              <a:ext cx="256320" cy="2343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F5C7FDF-3012-445A-95BF-26F936E9A4B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328600" y="3883480"/>
                <a:ext cx="2919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E0C592C-B610-4045-BBB8-3672FB708A39}"/>
                  </a:ext>
                </a:extLst>
              </p14:cNvPr>
              <p14:cNvContentPartPr/>
              <p14:nvPr/>
            </p14:nvContentPartPr>
            <p14:xfrm>
              <a:off x="3159480" y="3835600"/>
              <a:ext cx="437040" cy="32976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E0C592C-B610-4045-BBB8-3672FB708A3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141495" y="3817960"/>
                <a:ext cx="472651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B5072D1-213B-4252-A953-F4BD5E20A29D}"/>
                  </a:ext>
                </a:extLst>
              </p14:cNvPr>
              <p14:cNvContentPartPr/>
              <p14:nvPr/>
            </p14:nvContentPartPr>
            <p14:xfrm>
              <a:off x="2856720" y="3819040"/>
              <a:ext cx="171000" cy="3283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B5072D1-213B-4252-A953-F4BD5E20A29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838720" y="3801040"/>
                <a:ext cx="2066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29750C6-08AA-4306-9BF5-C89A2BFCE659}"/>
                  </a:ext>
                </a:extLst>
              </p14:cNvPr>
              <p14:cNvContentPartPr/>
              <p14:nvPr/>
            </p14:nvContentPartPr>
            <p14:xfrm>
              <a:off x="3748800" y="3738400"/>
              <a:ext cx="887760" cy="33984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29750C6-08AA-4306-9BF5-C89A2BFCE65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731160" y="3720400"/>
                <a:ext cx="92340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76AFAB4-6CA3-4E1E-98BE-294B29552322}"/>
                  </a:ext>
                </a:extLst>
              </p14:cNvPr>
              <p14:cNvContentPartPr/>
              <p14:nvPr/>
            </p14:nvContentPartPr>
            <p14:xfrm>
              <a:off x="700680" y="4419160"/>
              <a:ext cx="285840" cy="272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76AFAB4-6CA3-4E1E-98BE-294B2955232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82680" y="4401520"/>
                <a:ext cx="32148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D8B06E9-A071-47F5-A0F3-6615EB06BE64}"/>
                  </a:ext>
                </a:extLst>
              </p14:cNvPr>
              <p14:cNvContentPartPr/>
              <p14:nvPr/>
            </p14:nvContentPartPr>
            <p14:xfrm>
              <a:off x="1920000" y="4622920"/>
              <a:ext cx="162000" cy="2052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D8B06E9-A071-47F5-A0F3-6615EB06BE6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902000" y="4604920"/>
                <a:ext cx="1976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A66F366-E3F6-4B27-BC6C-08BBFB252FA7}"/>
                  </a:ext>
                </a:extLst>
              </p14:cNvPr>
              <p14:cNvContentPartPr/>
              <p14:nvPr/>
            </p14:nvContentPartPr>
            <p14:xfrm>
              <a:off x="1940160" y="4703560"/>
              <a:ext cx="162720" cy="147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A66F366-E3F6-4B27-BC6C-08BBFB252FA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922520" y="4685920"/>
                <a:ext cx="1983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7749709-A2D8-4897-9212-7D7040192DAF}"/>
                  </a:ext>
                </a:extLst>
              </p14:cNvPr>
              <p14:cNvContentPartPr/>
              <p14:nvPr/>
            </p14:nvContentPartPr>
            <p14:xfrm>
              <a:off x="2295120" y="4440760"/>
              <a:ext cx="285480" cy="3826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7749709-A2D8-4897-9212-7D7040192DAF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277120" y="4423120"/>
                <a:ext cx="32112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AE63CA5-9764-42E9-87E4-25BC32A56558}"/>
                  </a:ext>
                </a:extLst>
              </p14:cNvPr>
              <p14:cNvContentPartPr/>
              <p14:nvPr/>
            </p14:nvContentPartPr>
            <p14:xfrm>
              <a:off x="1554240" y="4451200"/>
              <a:ext cx="212040" cy="37584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AE63CA5-9764-42E9-87E4-25BC32A56558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536600" y="4433543"/>
                <a:ext cx="247680" cy="411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F7B1CCD-48C4-4A8D-9004-CA7ED367609B}"/>
                  </a:ext>
                </a:extLst>
              </p14:cNvPr>
              <p14:cNvContentPartPr/>
              <p14:nvPr/>
            </p14:nvContentPartPr>
            <p14:xfrm>
              <a:off x="2793360" y="4530760"/>
              <a:ext cx="222120" cy="2570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F7B1CCD-48C4-4A8D-9004-CA7ED367609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775720" y="4513120"/>
                <a:ext cx="2577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BDEA3A1-FDF5-42D7-B10A-30820AA8B34B}"/>
                  </a:ext>
                </a:extLst>
              </p14:cNvPr>
              <p14:cNvContentPartPr/>
              <p14:nvPr/>
            </p14:nvContentPartPr>
            <p14:xfrm>
              <a:off x="3728640" y="4653160"/>
              <a:ext cx="131040" cy="3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BDEA3A1-FDF5-42D7-B10A-30820AA8B34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710640" y="4635160"/>
                <a:ext cx="166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C193A73-81C6-43B1-BBD8-E47712E91D53}"/>
                  </a:ext>
                </a:extLst>
              </p14:cNvPr>
              <p14:cNvContentPartPr/>
              <p14:nvPr/>
            </p14:nvContentPartPr>
            <p14:xfrm>
              <a:off x="3738360" y="4750360"/>
              <a:ext cx="68400" cy="43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C193A73-81C6-43B1-BBD8-E47712E91D5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720720" y="4732720"/>
                <a:ext cx="1040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C640478-4A22-48D9-9C07-CB8EDAE02C32}"/>
                  </a:ext>
                </a:extLst>
              </p14:cNvPr>
              <p14:cNvContentPartPr/>
              <p14:nvPr/>
            </p14:nvContentPartPr>
            <p14:xfrm>
              <a:off x="3393120" y="4519960"/>
              <a:ext cx="223920" cy="3589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C640478-4A22-48D9-9C07-CB8EDAE02C3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375480" y="4502320"/>
                <a:ext cx="259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0E72DBE-D631-4FEE-8B19-87526E118F2A}"/>
                  </a:ext>
                </a:extLst>
              </p14:cNvPr>
              <p14:cNvContentPartPr/>
              <p14:nvPr/>
            </p14:nvContentPartPr>
            <p14:xfrm>
              <a:off x="4026360" y="4450480"/>
              <a:ext cx="200520" cy="3693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0E72DBE-D631-4FEE-8B19-87526E118F2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008720" y="4432480"/>
                <a:ext cx="23616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6F7C13C-1160-4170-B037-EF0FF4F65ACE}"/>
                  </a:ext>
                </a:extLst>
              </p14:cNvPr>
              <p14:cNvContentPartPr/>
              <p14:nvPr/>
            </p14:nvContentPartPr>
            <p14:xfrm>
              <a:off x="4321200" y="4499080"/>
              <a:ext cx="311400" cy="2962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6F7C13C-1160-4170-B037-EF0FF4F65AC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303221" y="4481102"/>
                <a:ext cx="346999" cy="331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3A913BB-DDE7-4452-800C-8151A3BE36D7}"/>
                  </a:ext>
                </a:extLst>
              </p14:cNvPr>
              <p14:cNvContentPartPr/>
              <p14:nvPr/>
            </p14:nvContentPartPr>
            <p14:xfrm>
              <a:off x="4876320" y="4498000"/>
              <a:ext cx="235800" cy="2732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3A913BB-DDE7-4452-800C-8151A3BE36D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858320" y="4480000"/>
                <a:ext cx="2714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B2B71CF-E3FE-48BD-8E35-CF4FB70D1CE9}"/>
                  </a:ext>
                </a:extLst>
              </p14:cNvPr>
              <p14:cNvContentPartPr/>
              <p14:nvPr/>
            </p14:nvContentPartPr>
            <p14:xfrm>
              <a:off x="5445480" y="4481440"/>
              <a:ext cx="1102320" cy="2988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B2B71CF-E3FE-48BD-8E35-CF4FB70D1CE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427480" y="4463440"/>
                <a:ext cx="11379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D40FE6D-7B5A-4630-82C1-D6522E1CDBE4}"/>
                  </a:ext>
                </a:extLst>
              </p14:cNvPr>
              <p14:cNvContentPartPr/>
              <p14:nvPr/>
            </p14:nvContentPartPr>
            <p14:xfrm>
              <a:off x="6654720" y="4439680"/>
              <a:ext cx="702000" cy="4849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D40FE6D-7B5A-4630-82C1-D6522E1CDBE4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636729" y="4421680"/>
                <a:ext cx="737622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80B7412-426E-40AB-82C0-6B742A939C05}"/>
                  </a:ext>
                </a:extLst>
              </p14:cNvPr>
              <p14:cNvContentPartPr/>
              <p14:nvPr/>
            </p14:nvContentPartPr>
            <p14:xfrm>
              <a:off x="7467240" y="4693120"/>
              <a:ext cx="123480" cy="108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80B7412-426E-40AB-82C0-6B742A939C0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449240" y="4675480"/>
                <a:ext cx="159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EDCFB17-C502-47F9-A2C7-ACBBE8B0F317}"/>
                  </a:ext>
                </a:extLst>
              </p14:cNvPr>
              <p14:cNvContentPartPr/>
              <p14:nvPr/>
            </p14:nvContentPartPr>
            <p14:xfrm>
              <a:off x="7975200" y="4345000"/>
              <a:ext cx="1006200" cy="48924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EDCFB17-C502-47F9-A2C7-ACBBE8B0F31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957206" y="4327360"/>
                <a:ext cx="1041827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8C12A0B7-1489-4C2A-8E5A-45821E6DDEB6}"/>
                  </a:ext>
                </a:extLst>
              </p14:cNvPr>
              <p14:cNvContentPartPr/>
              <p14:nvPr/>
            </p14:nvContentPartPr>
            <p14:xfrm>
              <a:off x="7670280" y="4452280"/>
              <a:ext cx="224280" cy="32796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8C12A0B7-1489-4C2A-8E5A-45821E6DDEB6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652280" y="4434640"/>
                <a:ext cx="25992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A7C0066-7D1E-4178-BB21-F764E926F048}"/>
                  </a:ext>
                </a:extLst>
              </p14:cNvPr>
              <p14:cNvContentPartPr/>
              <p14:nvPr/>
            </p14:nvContentPartPr>
            <p14:xfrm>
              <a:off x="558480" y="4957360"/>
              <a:ext cx="309240" cy="3038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A7C0066-7D1E-4178-BB21-F764E926F048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40840" y="4939720"/>
                <a:ext cx="34488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160DE9F5-DA7C-4C6D-8827-746BAB5DCD64}"/>
                  </a:ext>
                </a:extLst>
              </p14:cNvPr>
              <p14:cNvContentPartPr/>
              <p14:nvPr/>
            </p14:nvContentPartPr>
            <p14:xfrm>
              <a:off x="1578720" y="5069680"/>
              <a:ext cx="1469160" cy="36576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160DE9F5-DA7C-4C6D-8827-746BAB5DCD64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561080" y="5051680"/>
                <a:ext cx="15048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B21E0FB-92A8-4AC1-8664-78C0D8659C1F}"/>
                  </a:ext>
                </a:extLst>
              </p14:cNvPr>
              <p14:cNvContentPartPr/>
              <p14:nvPr/>
            </p14:nvContentPartPr>
            <p14:xfrm>
              <a:off x="3138960" y="5191360"/>
              <a:ext cx="151560" cy="16200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B21E0FB-92A8-4AC1-8664-78C0D8659C1F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121320" y="5173720"/>
                <a:ext cx="1872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9DFFDF2-279E-453B-AA9D-B031D8A4CAFE}"/>
                  </a:ext>
                </a:extLst>
              </p14:cNvPr>
              <p14:cNvContentPartPr/>
              <p14:nvPr/>
            </p14:nvContentPartPr>
            <p14:xfrm>
              <a:off x="3821520" y="5171200"/>
              <a:ext cx="120600" cy="17964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9DFFDF2-279E-453B-AA9D-B031D8A4CAF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803520" y="5153200"/>
                <a:ext cx="1562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DB9F2B50-1377-42E3-9091-2750E8A4588C}"/>
                  </a:ext>
                </a:extLst>
              </p14:cNvPr>
              <p14:cNvContentPartPr/>
              <p14:nvPr/>
            </p14:nvContentPartPr>
            <p14:xfrm>
              <a:off x="4032840" y="5079760"/>
              <a:ext cx="360" cy="3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DB9F2B50-1377-42E3-9091-2750E8A4588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015200" y="5061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483BCCDF-785F-4BA9-9A74-59A3E0321F68}"/>
                  </a:ext>
                </a:extLst>
              </p14:cNvPr>
              <p14:cNvContentPartPr/>
              <p14:nvPr/>
            </p14:nvContentPartPr>
            <p14:xfrm>
              <a:off x="4388520" y="4998400"/>
              <a:ext cx="539640" cy="37548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483BCCDF-785F-4BA9-9A74-59A3E0321F6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370880" y="4980400"/>
                <a:ext cx="57528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8157240-FCBC-47EF-8444-B0FF04041CDF}"/>
                  </a:ext>
                </a:extLst>
              </p14:cNvPr>
              <p14:cNvContentPartPr/>
              <p14:nvPr/>
            </p14:nvContentPartPr>
            <p14:xfrm>
              <a:off x="4026000" y="5183080"/>
              <a:ext cx="281520" cy="14004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8157240-FCBC-47EF-8444-B0FF04041CD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008337" y="5165126"/>
                <a:ext cx="317206" cy="175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CFE45C4E-1554-43C4-8CF1-D4F94C2461A0}"/>
                  </a:ext>
                </a:extLst>
              </p14:cNvPr>
              <p14:cNvContentPartPr/>
              <p14:nvPr/>
            </p14:nvContentPartPr>
            <p14:xfrm>
              <a:off x="3386640" y="5161120"/>
              <a:ext cx="352440" cy="24372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CFE45C4E-1554-43C4-8CF1-D4F94C2461A0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368982" y="5143120"/>
                <a:ext cx="388116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BC9865C5-4EED-419E-BF64-29BFBDB74B13}"/>
                  </a:ext>
                </a:extLst>
              </p14:cNvPr>
              <p14:cNvContentPartPr/>
              <p14:nvPr/>
            </p14:nvContentPartPr>
            <p14:xfrm>
              <a:off x="5049120" y="5176600"/>
              <a:ext cx="176400" cy="2520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BC9865C5-4EED-419E-BF64-29BFBDB74B13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031120" y="5158600"/>
                <a:ext cx="2120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0D336034-90D2-4BE9-A6B8-40EF3FE2C424}"/>
                  </a:ext>
                </a:extLst>
              </p14:cNvPr>
              <p14:cNvContentPartPr/>
              <p14:nvPr/>
            </p14:nvContentPartPr>
            <p14:xfrm>
              <a:off x="5079720" y="5256160"/>
              <a:ext cx="143280" cy="648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0D336034-90D2-4BE9-A6B8-40EF3FE2C424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062080" y="5238520"/>
                <a:ext cx="1789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28187889-5ED7-46BC-9043-5DDE4A54F291}"/>
                  </a:ext>
                </a:extLst>
              </p14:cNvPr>
              <p14:cNvContentPartPr/>
              <p14:nvPr/>
            </p14:nvContentPartPr>
            <p14:xfrm>
              <a:off x="6069000" y="5015680"/>
              <a:ext cx="453600" cy="30060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28187889-5ED7-46BC-9043-5DDE4A54F291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051360" y="4997702"/>
                <a:ext cx="489240" cy="336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4C5DDA3-AE2E-448B-A304-3E43A4FFCD66}"/>
                  </a:ext>
                </a:extLst>
              </p14:cNvPr>
              <p14:cNvContentPartPr/>
              <p14:nvPr/>
            </p14:nvContentPartPr>
            <p14:xfrm>
              <a:off x="5333520" y="5140600"/>
              <a:ext cx="592560" cy="27756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4C5DDA3-AE2E-448B-A304-3E43A4FFCD6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315880" y="5122960"/>
                <a:ext cx="62820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5260A37-69FB-47A4-BAA1-2A16F6E425B1}"/>
                  </a:ext>
                </a:extLst>
              </p14:cNvPr>
              <p14:cNvContentPartPr/>
              <p14:nvPr/>
            </p14:nvContentPartPr>
            <p14:xfrm>
              <a:off x="2143200" y="5844400"/>
              <a:ext cx="530640" cy="31536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5260A37-69FB-47A4-BAA1-2A16F6E425B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125548" y="5826760"/>
                <a:ext cx="566304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2AD564AC-D168-4923-8D99-84741834CC24}"/>
                  </a:ext>
                </a:extLst>
              </p14:cNvPr>
              <p14:cNvContentPartPr/>
              <p14:nvPr/>
            </p14:nvContentPartPr>
            <p14:xfrm>
              <a:off x="1310520" y="5821000"/>
              <a:ext cx="331200" cy="29520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2AD564AC-D168-4923-8D99-84741834CC24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292540" y="5803360"/>
                <a:ext cx="366801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2C697878-277D-4D17-BB08-05A717D3905F}"/>
                  </a:ext>
                </a:extLst>
              </p14:cNvPr>
              <p14:cNvContentPartPr/>
              <p14:nvPr/>
            </p14:nvContentPartPr>
            <p14:xfrm>
              <a:off x="2925480" y="5718400"/>
              <a:ext cx="3900600" cy="78624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2C697878-277D-4D17-BB08-05A717D3905F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907840" y="5700760"/>
                <a:ext cx="3936240" cy="82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8308CE7-C5F9-4690-96A3-68507DAC787F}"/>
                  </a:ext>
                </a:extLst>
              </p14:cNvPr>
              <p14:cNvContentPartPr/>
              <p14:nvPr/>
            </p14:nvContentPartPr>
            <p14:xfrm>
              <a:off x="1859160" y="5351920"/>
              <a:ext cx="5443920" cy="134712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8308CE7-C5F9-4690-96A3-68507DAC787F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841520" y="5316280"/>
                <a:ext cx="5479560" cy="141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21196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B4A12F-6175-4BBD-BDA0-DF9121009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8" t="12418" r="17059" b="82549"/>
          <a:stretch/>
        </p:blipFill>
        <p:spPr>
          <a:xfrm>
            <a:off x="304800" y="152400"/>
            <a:ext cx="8534400" cy="1219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14:cNvPr>
              <p14:cNvContentPartPr/>
              <p14:nvPr/>
            </p14:nvContentPartPr>
            <p14:xfrm>
              <a:off x="2833680" y="1016440"/>
              <a:ext cx="306720" cy="21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540B68-BD0B-43DA-95B3-1173AE39AC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6040" y="998800"/>
                <a:ext cx="342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14:cNvPr>
              <p14:cNvContentPartPr/>
              <p14:nvPr/>
            </p14:nvContentPartPr>
            <p14:xfrm>
              <a:off x="3291600" y="1024720"/>
              <a:ext cx="14184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C3C688-E9BF-4CAE-9BD7-C24499F1BB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3600" y="1007080"/>
                <a:ext cx="177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14:cNvPr>
              <p14:cNvContentPartPr/>
              <p14:nvPr/>
            </p14:nvContentPartPr>
            <p14:xfrm>
              <a:off x="3291600" y="1096000"/>
              <a:ext cx="164880" cy="21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757974-D273-4AF9-BA42-E0101AE5B5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3600" y="1078000"/>
                <a:ext cx="200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14:cNvPr>
              <p14:cNvContentPartPr/>
              <p14:nvPr/>
            </p14:nvContentPartPr>
            <p14:xfrm>
              <a:off x="3560520" y="964600"/>
              <a:ext cx="98280" cy="231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E2E15E-15ED-46B2-9BDE-8EDF129A4A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2520" y="946960"/>
                <a:ext cx="133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14:cNvPr>
              <p14:cNvContentPartPr/>
              <p14:nvPr/>
            </p14:nvContentPartPr>
            <p14:xfrm>
              <a:off x="3616680" y="978280"/>
              <a:ext cx="121680" cy="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8F9B069-95E7-47D4-BD18-261DA362EF7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99040" y="960640"/>
                <a:ext cx="157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14:cNvPr>
              <p14:cNvContentPartPr/>
              <p14:nvPr/>
            </p14:nvContentPartPr>
            <p14:xfrm>
              <a:off x="3813240" y="944440"/>
              <a:ext cx="147600" cy="204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799FA6E-5EEE-4AE2-8A93-129CB6302BB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95240" y="926440"/>
                <a:ext cx="1832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14:cNvPr>
              <p14:cNvContentPartPr/>
              <p14:nvPr/>
            </p14:nvContentPartPr>
            <p14:xfrm>
              <a:off x="4004400" y="948760"/>
              <a:ext cx="139680" cy="179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6B92507-81A7-4EAE-B57A-9A052C7C1E4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86760" y="930760"/>
                <a:ext cx="175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14:cNvPr>
              <p14:cNvContentPartPr/>
              <p14:nvPr/>
            </p14:nvContentPartPr>
            <p14:xfrm>
              <a:off x="4240920" y="914560"/>
              <a:ext cx="230400" cy="200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34E82B0-E55A-4F36-9F96-303EA913635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3280" y="896560"/>
                <a:ext cx="2660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14:cNvPr>
              <p14:cNvContentPartPr/>
              <p14:nvPr/>
            </p14:nvContentPartPr>
            <p14:xfrm>
              <a:off x="1157880" y="1277440"/>
              <a:ext cx="1203480" cy="43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6A3A4FB-043F-4404-AADA-04C7BDE1CA9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0240" y="1241440"/>
                <a:ext cx="12391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14:cNvPr>
              <p14:cNvContentPartPr/>
              <p14:nvPr/>
            </p14:nvContentPartPr>
            <p14:xfrm>
              <a:off x="4666440" y="1127680"/>
              <a:ext cx="58320" cy="106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78CF0E-5B7D-4470-9D0F-517DA903A9E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48440" y="1109680"/>
                <a:ext cx="93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14:cNvPr>
              <p14:cNvContentPartPr/>
              <p14:nvPr/>
            </p14:nvContentPartPr>
            <p14:xfrm>
              <a:off x="5343960" y="1048120"/>
              <a:ext cx="133560" cy="8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884C560-B418-4CF9-9F50-FB3119A2425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26320" y="1030480"/>
                <a:ext cx="169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14:cNvPr>
              <p14:cNvContentPartPr/>
              <p14:nvPr/>
            </p14:nvContentPartPr>
            <p14:xfrm>
              <a:off x="5384280" y="1129480"/>
              <a:ext cx="100440" cy="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90E0DD7-E06F-4CA7-B30A-C34540F2F6C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66640" y="1111840"/>
                <a:ext cx="136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14:cNvPr>
              <p14:cNvContentPartPr/>
              <p14:nvPr/>
            </p14:nvContentPartPr>
            <p14:xfrm>
              <a:off x="4890720" y="972160"/>
              <a:ext cx="381960" cy="248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085A7C3-AE05-4C6F-B2A0-685E3B5F416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72737" y="954160"/>
                <a:ext cx="417566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14:cNvPr>
              <p14:cNvContentPartPr/>
              <p14:nvPr/>
            </p14:nvContentPartPr>
            <p14:xfrm>
              <a:off x="5611440" y="987280"/>
              <a:ext cx="181800" cy="202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C9609E4-2D58-4E03-8D22-D4736E1067A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93800" y="969640"/>
                <a:ext cx="2174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14:cNvPr>
              <p14:cNvContentPartPr/>
              <p14:nvPr/>
            </p14:nvContentPartPr>
            <p14:xfrm>
              <a:off x="5880360" y="1117240"/>
              <a:ext cx="12240" cy="36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E0FB3A2-0687-4141-8920-69633F42D74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62720" y="1099240"/>
                <a:ext cx="478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14:cNvPr>
              <p14:cNvContentPartPr/>
              <p14:nvPr/>
            </p14:nvContentPartPr>
            <p14:xfrm>
              <a:off x="6008160" y="944440"/>
              <a:ext cx="148680" cy="271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645135B-C35B-4CB0-A0E6-1D3B7542FA0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90160" y="926440"/>
                <a:ext cx="18432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14:cNvPr>
              <p14:cNvContentPartPr/>
              <p14:nvPr/>
            </p14:nvContentPartPr>
            <p14:xfrm>
              <a:off x="6188520" y="1767760"/>
              <a:ext cx="110880" cy="173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C02E952-FF7D-4C97-9F88-A89F8A733E7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70520" y="1749760"/>
                <a:ext cx="1465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14:cNvPr>
              <p14:cNvContentPartPr/>
              <p14:nvPr/>
            </p14:nvContentPartPr>
            <p14:xfrm>
              <a:off x="5486880" y="1400200"/>
              <a:ext cx="561240" cy="504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B688D60-1F61-4B32-889D-5917640D725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69229" y="1382560"/>
                <a:ext cx="596903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14:cNvPr>
              <p14:cNvContentPartPr/>
              <p14:nvPr/>
            </p14:nvContentPartPr>
            <p14:xfrm>
              <a:off x="7010040" y="998440"/>
              <a:ext cx="1429200" cy="799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E6EDDD-C904-4F2F-B205-F589B63581F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92400" y="980800"/>
                <a:ext cx="146484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53CA308-E258-4C64-BDEB-AC0249BAA5EB}"/>
                  </a:ext>
                </a:extLst>
              </p14:cNvPr>
              <p14:cNvContentPartPr/>
              <p14:nvPr/>
            </p14:nvContentPartPr>
            <p14:xfrm>
              <a:off x="8605200" y="1270600"/>
              <a:ext cx="113760" cy="121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53CA308-E258-4C64-BDEB-AC0249BAA5E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587560" y="1252600"/>
                <a:ext cx="1494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B01816D-E3AD-4670-AED1-1CB6E934302F}"/>
                  </a:ext>
                </a:extLst>
              </p14:cNvPr>
              <p14:cNvContentPartPr/>
              <p14:nvPr/>
            </p14:nvContentPartPr>
            <p14:xfrm>
              <a:off x="7040640" y="1205440"/>
              <a:ext cx="1421280" cy="1029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B01816D-E3AD-4670-AED1-1CB6E934302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22640" y="1187440"/>
                <a:ext cx="1456920" cy="10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BFBCF34-02BB-4E95-8517-1CFC9CDF77D9}"/>
                  </a:ext>
                </a:extLst>
              </p14:cNvPr>
              <p14:cNvContentPartPr/>
              <p14:nvPr/>
            </p14:nvContentPartPr>
            <p14:xfrm>
              <a:off x="8585040" y="1495240"/>
              <a:ext cx="183600" cy="258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BFBCF34-02BB-4E95-8517-1CFC9CDF77D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67040" y="1477600"/>
                <a:ext cx="21924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3AF2769-9453-4DB8-A6B6-7E7749E92C0B}"/>
                  </a:ext>
                </a:extLst>
              </p14:cNvPr>
              <p14:cNvContentPartPr/>
              <p14:nvPr/>
            </p14:nvContentPartPr>
            <p14:xfrm>
              <a:off x="649920" y="1392640"/>
              <a:ext cx="192240" cy="141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3AF2769-9453-4DB8-A6B6-7E7749E92C0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2280" y="1374640"/>
                <a:ext cx="2278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4F10F25-7154-4A2A-BDBE-334C3CED305A}"/>
                  </a:ext>
                </a:extLst>
              </p14:cNvPr>
              <p14:cNvContentPartPr/>
              <p14:nvPr/>
            </p14:nvContentPartPr>
            <p14:xfrm>
              <a:off x="1066440" y="1649320"/>
              <a:ext cx="177840" cy="27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4F10F25-7154-4A2A-BDBE-334C3CED305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48800" y="1631320"/>
                <a:ext cx="2134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35B7479-8C4F-4C80-9B12-6BA6F4ECAADB}"/>
                  </a:ext>
                </a:extLst>
              </p14:cNvPr>
              <p14:cNvContentPartPr/>
              <p14:nvPr/>
            </p14:nvContentPartPr>
            <p14:xfrm>
              <a:off x="1076520" y="1767760"/>
              <a:ext cx="151920" cy="1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35B7479-8C4F-4C80-9B12-6BA6F4ECAAD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58880" y="1749760"/>
                <a:ext cx="187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2C2BB3-4A9E-477B-888D-3F8A0A381960}"/>
                  </a:ext>
                </a:extLst>
              </p14:cNvPr>
              <p14:cNvContentPartPr/>
              <p14:nvPr/>
            </p14:nvContentPartPr>
            <p14:xfrm>
              <a:off x="639480" y="1636000"/>
              <a:ext cx="267120" cy="330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2C2BB3-4A9E-477B-888D-3F8A0A38196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1840" y="1618341"/>
                <a:ext cx="302760" cy="366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C507AA-7AA6-4757-AF6B-F87A3C192B61}"/>
                  </a:ext>
                </a:extLst>
              </p14:cNvPr>
              <p14:cNvContentPartPr/>
              <p14:nvPr/>
            </p14:nvContentPartPr>
            <p14:xfrm>
              <a:off x="1452000" y="1543840"/>
              <a:ext cx="505800" cy="396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C507AA-7AA6-4757-AF6B-F87A3C192B6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34000" y="1525840"/>
                <a:ext cx="54144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DE77A3A-F5C4-4C70-8757-4576DAD07A07}"/>
                  </a:ext>
                </a:extLst>
              </p14:cNvPr>
              <p14:cNvContentPartPr/>
              <p14:nvPr/>
            </p14:nvContentPartPr>
            <p14:xfrm>
              <a:off x="2407080" y="1557880"/>
              <a:ext cx="245520" cy="509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DE77A3A-F5C4-4C70-8757-4576DAD07A0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389106" y="1539893"/>
                <a:ext cx="281108" cy="5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4BE80D1-0FBA-4901-9C36-4DB347F33309}"/>
                  </a:ext>
                </a:extLst>
              </p14:cNvPr>
              <p14:cNvContentPartPr/>
              <p14:nvPr/>
            </p14:nvContentPartPr>
            <p14:xfrm>
              <a:off x="2102520" y="1665880"/>
              <a:ext cx="190440" cy="247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4BE80D1-0FBA-4901-9C36-4DB347F3330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084880" y="1648240"/>
                <a:ext cx="2260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DDB565B-B0E5-4D4F-8EE0-3E952F70F6B1}"/>
                  </a:ext>
                </a:extLst>
              </p14:cNvPr>
              <p14:cNvContentPartPr/>
              <p14:nvPr/>
            </p14:nvContentPartPr>
            <p14:xfrm>
              <a:off x="2844480" y="1702960"/>
              <a:ext cx="132840" cy="366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DDB565B-B0E5-4D4F-8EE0-3E952F70F6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26840" y="1684960"/>
                <a:ext cx="16848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D8467B4-1858-40D6-8503-40B5870EAC37}"/>
                  </a:ext>
                </a:extLst>
              </p14:cNvPr>
              <p14:cNvContentPartPr/>
              <p14:nvPr/>
            </p14:nvContentPartPr>
            <p14:xfrm>
              <a:off x="2854560" y="1498840"/>
              <a:ext cx="144360" cy="1321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D8467B4-1858-40D6-8503-40B5870EAC3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836560" y="1481200"/>
                <a:ext cx="1800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C863F43-BCBD-4AF1-883F-9057F2F384A9}"/>
                  </a:ext>
                </a:extLst>
              </p14:cNvPr>
              <p14:cNvContentPartPr/>
              <p14:nvPr/>
            </p14:nvContentPartPr>
            <p14:xfrm>
              <a:off x="1066440" y="2276080"/>
              <a:ext cx="167400" cy="19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C863F43-BCBD-4AF1-883F-9057F2F384A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48800" y="2258440"/>
                <a:ext cx="2030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2A36FEB-5210-408B-BDC4-E791343826CC}"/>
                  </a:ext>
                </a:extLst>
              </p14:cNvPr>
              <p14:cNvContentPartPr/>
              <p14:nvPr/>
            </p14:nvContentPartPr>
            <p14:xfrm>
              <a:off x="1076520" y="2397040"/>
              <a:ext cx="151920" cy="9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2A36FEB-5210-408B-BDC4-E791343826C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58880" y="2379040"/>
                <a:ext cx="1875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6065D9A-E374-4492-BEAA-BCA5780C4BBA}"/>
                  </a:ext>
                </a:extLst>
              </p14:cNvPr>
              <p14:cNvContentPartPr/>
              <p14:nvPr/>
            </p14:nvContentPartPr>
            <p14:xfrm>
              <a:off x="1452360" y="2225680"/>
              <a:ext cx="563040" cy="367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6065D9A-E374-4492-BEAA-BCA5780C4BB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434709" y="2208040"/>
                <a:ext cx="598703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5EB1B00-B359-4992-8172-231474868B1B}"/>
                  </a:ext>
                </a:extLst>
              </p14:cNvPr>
              <p14:cNvContentPartPr/>
              <p14:nvPr/>
            </p14:nvContentPartPr>
            <p14:xfrm>
              <a:off x="2120160" y="2388400"/>
              <a:ext cx="114840" cy="152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5EB1B00-B359-4992-8172-231474868B1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102160" y="2370760"/>
                <a:ext cx="1504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F4278D6-08E1-49C6-81D0-63766868991A}"/>
                  </a:ext>
                </a:extLst>
              </p14:cNvPr>
              <p14:cNvContentPartPr/>
              <p14:nvPr/>
            </p14:nvContentPartPr>
            <p14:xfrm>
              <a:off x="2325000" y="2377960"/>
              <a:ext cx="326520" cy="173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F4278D6-08E1-49C6-81D0-63766868991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307020" y="2360283"/>
                <a:ext cx="362121" cy="208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994BF2E-77B4-4C6A-917B-DCE7DAEFF6F1}"/>
                  </a:ext>
                </a:extLst>
              </p14:cNvPr>
              <p14:cNvContentPartPr/>
              <p14:nvPr/>
            </p14:nvContentPartPr>
            <p14:xfrm>
              <a:off x="4318680" y="2072320"/>
              <a:ext cx="580680" cy="482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994BF2E-77B4-4C6A-917B-DCE7DAEFF6F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01040" y="2054320"/>
                <a:ext cx="61632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AF48DC4-885B-42E6-8EA1-44CE39F4A7BC}"/>
                  </a:ext>
                </a:extLst>
              </p14:cNvPr>
              <p14:cNvContentPartPr/>
              <p14:nvPr/>
            </p14:nvContentPartPr>
            <p14:xfrm>
              <a:off x="2758440" y="2150440"/>
              <a:ext cx="1466640" cy="542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AF48DC4-885B-42E6-8EA1-44CE39F4A7B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40444" y="2132440"/>
                <a:ext cx="1502271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FF8B452-9223-4C71-9DB3-C1A93DDE51F8}"/>
                  </a:ext>
                </a:extLst>
              </p14:cNvPr>
              <p14:cNvContentPartPr/>
              <p14:nvPr/>
            </p14:nvContentPartPr>
            <p14:xfrm>
              <a:off x="7507920" y="2957920"/>
              <a:ext cx="302400" cy="322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FF8B452-9223-4C71-9DB3-C1A93DDE51F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489941" y="2939940"/>
                <a:ext cx="337998" cy="3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5413CA1-1989-40BC-906A-B7955074B5EC}"/>
                  </a:ext>
                </a:extLst>
              </p14:cNvPr>
              <p14:cNvContentPartPr/>
              <p14:nvPr/>
            </p14:nvContentPartPr>
            <p14:xfrm>
              <a:off x="5646720" y="2202640"/>
              <a:ext cx="1740240" cy="2013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5413CA1-1989-40BC-906A-B7955074B5E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628724" y="2184640"/>
                <a:ext cx="1775873" cy="20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77B1840-82FA-449E-87E7-2C5FD90450AC}"/>
                  </a:ext>
                </a:extLst>
              </p14:cNvPr>
              <p14:cNvContentPartPr/>
              <p14:nvPr/>
            </p14:nvContentPartPr>
            <p14:xfrm>
              <a:off x="5095200" y="3319360"/>
              <a:ext cx="329040" cy="308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77B1840-82FA-449E-87E7-2C5FD90450A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077560" y="3301360"/>
                <a:ext cx="36468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84DCFE-CA9F-4222-B406-E6518F153CFC}"/>
                  </a:ext>
                </a:extLst>
              </p14:cNvPr>
              <p14:cNvContentPartPr/>
              <p14:nvPr/>
            </p14:nvContentPartPr>
            <p14:xfrm>
              <a:off x="632640" y="2845240"/>
              <a:ext cx="241200" cy="225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84DCFE-CA9F-4222-B406-E6518F153CF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15000" y="2827240"/>
                <a:ext cx="2768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01A8DA-2CE0-4EAB-A60F-7DFC32F7E605}"/>
                  </a:ext>
                </a:extLst>
              </p14:cNvPr>
              <p14:cNvContentPartPr/>
              <p14:nvPr/>
            </p14:nvContentPartPr>
            <p14:xfrm>
              <a:off x="991200" y="2854600"/>
              <a:ext cx="45000" cy="22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01A8DA-2CE0-4EAB-A60F-7DFC32F7E60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73200" y="2836960"/>
                <a:ext cx="806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E649BE2-54CB-4899-8906-65BD8280D8D4}"/>
                  </a:ext>
                </a:extLst>
              </p14:cNvPr>
              <p14:cNvContentPartPr/>
              <p14:nvPr/>
            </p14:nvContentPartPr>
            <p14:xfrm>
              <a:off x="985080" y="2839120"/>
              <a:ext cx="191880" cy="25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E649BE2-54CB-4899-8906-65BD8280D8D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67440" y="2821480"/>
                <a:ext cx="2275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DA6A8E1-DA6C-4262-8CB2-2595EAD9D04C}"/>
                  </a:ext>
                </a:extLst>
              </p14:cNvPr>
              <p14:cNvContentPartPr/>
              <p14:nvPr/>
            </p14:nvContentPartPr>
            <p14:xfrm>
              <a:off x="1015680" y="2958280"/>
              <a:ext cx="64800" cy="8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DA6A8E1-DA6C-4262-8CB2-2595EAD9D04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97680" y="2940640"/>
                <a:ext cx="1004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37F12F9-6D1A-41B7-BB20-5201038570B1}"/>
                  </a:ext>
                </a:extLst>
              </p14:cNvPr>
              <p14:cNvContentPartPr/>
              <p14:nvPr/>
            </p14:nvContentPartPr>
            <p14:xfrm>
              <a:off x="1117200" y="3006520"/>
              <a:ext cx="113040" cy="242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37F12F9-6D1A-41B7-BB20-5201038570B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99560" y="2988880"/>
                <a:ext cx="1486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3F3AE48-ADE7-4AD2-8D4A-41440C6A6FE3}"/>
                  </a:ext>
                </a:extLst>
              </p14:cNvPr>
              <p14:cNvContentPartPr/>
              <p14:nvPr/>
            </p14:nvContentPartPr>
            <p14:xfrm>
              <a:off x="1361280" y="2835520"/>
              <a:ext cx="708840" cy="261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3F3AE48-ADE7-4AD2-8D4A-41440C6A6FE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343289" y="2817520"/>
                <a:ext cx="744462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B4CB3EB-FA08-4BA4-94A9-46B16ABC4FA3}"/>
                  </a:ext>
                </a:extLst>
              </p14:cNvPr>
              <p14:cNvContentPartPr/>
              <p14:nvPr/>
            </p14:nvContentPartPr>
            <p14:xfrm>
              <a:off x="2245080" y="2813920"/>
              <a:ext cx="253080" cy="267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B4CB3EB-FA08-4BA4-94A9-46B16ABC4FA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227415" y="2796280"/>
                <a:ext cx="288771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6651C4D-13FD-4F70-B846-CAA357E64BF7}"/>
                  </a:ext>
                </a:extLst>
              </p14:cNvPr>
              <p14:cNvContentPartPr/>
              <p14:nvPr/>
            </p14:nvContentPartPr>
            <p14:xfrm>
              <a:off x="2793000" y="2772160"/>
              <a:ext cx="236160" cy="457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6651C4D-13FD-4F70-B846-CAA357E64BF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775360" y="2754174"/>
                <a:ext cx="271800" cy="493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2CDC510-FB39-4992-B51A-E48E631981B2}"/>
                  </a:ext>
                </a:extLst>
              </p14:cNvPr>
              <p14:cNvContentPartPr/>
              <p14:nvPr/>
            </p14:nvContentPartPr>
            <p14:xfrm>
              <a:off x="3179640" y="2814640"/>
              <a:ext cx="426600" cy="286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2CDC510-FB39-4992-B51A-E48E631981B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161985" y="2796640"/>
                <a:ext cx="46227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731F6B9-F459-46FB-AB6F-DEC858A86F34}"/>
                  </a:ext>
                </a:extLst>
              </p14:cNvPr>
              <p14:cNvContentPartPr/>
              <p14:nvPr/>
            </p14:nvContentPartPr>
            <p14:xfrm>
              <a:off x="3718200" y="2917600"/>
              <a:ext cx="135360" cy="8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731F6B9-F459-46FB-AB6F-DEC858A86F3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700200" y="2899960"/>
                <a:ext cx="1710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FC55CE5-B397-4B36-8C2F-4F97B0955D4B}"/>
                  </a:ext>
                </a:extLst>
              </p14:cNvPr>
              <p14:cNvContentPartPr/>
              <p14:nvPr/>
            </p14:nvContentPartPr>
            <p14:xfrm>
              <a:off x="3940320" y="2916520"/>
              <a:ext cx="212040" cy="121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FC55CE5-B397-4B36-8C2F-4F97B0955D4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922680" y="2898520"/>
                <a:ext cx="2476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B736EB5-1055-4DD0-A0E7-6B78825E4607}"/>
                  </a:ext>
                </a:extLst>
              </p14:cNvPr>
              <p14:cNvContentPartPr/>
              <p14:nvPr/>
            </p14:nvContentPartPr>
            <p14:xfrm>
              <a:off x="4203840" y="2885200"/>
              <a:ext cx="145080" cy="374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B736EB5-1055-4DD0-A0E7-6B78825E460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185840" y="2867200"/>
                <a:ext cx="18072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A277DC7-9E55-4003-8F8D-51D0816D9BB7}"/>
                  </a:ext>
                </a:extLst>
              </p14:cNvPr>
              <p14:cNvContentPartPr/>
              <p14:nvPr/>
            </p14:nvContentPartPr>
            <p14:xfrm>
              <a:off x="4439640" y="2894200"/>
              <a:ext cx="169920" cy="21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A277DC7-9E55-4003-8F8D-51D0816D9BB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422000" y="2876200"/>
                <a:ext cx="205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5625A60-9A92-4389-9D5C-D4CBCB56430C}"/>
                  </a:ext>
                </a:extLst>
              </p14:cNvPr>
              <p14:cNvContentPartPr/>
              <p14:nvPr/>
            </p14:nvContentPartPr>
            <p14:xfrm>
              <a:off x="4449720" y="2979880"/>
              <a:ext cx="221040" cy="19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5625A60-9A92-4389-9D5C-D4CBCB56430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431720" y="2962240"/>
                <a:ext cx="2566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56255EE-9740-483A-9F94-3EFC65018AA4}"/>
                  </a:ext>
                </a:extLst>
              </p14:cNvPr>
              <p14:cNvContentPartPr/>
              <p14:nvPr/>
            </p14:nvContentPartPr>
            <p14:xfrm>
              <a:off x="4663200" y="2770720"/>
              <a:ext cx="545400" cy="2890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56255EE-9740-483A-9F94-3EFC65018AA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645200" y="2752720"/>
                <a:ext cx="58104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E88F246-A6CD-4C78-8551-25FAE189DCBB}"/>
                  </a:ext>
                </a:extLst>
              </p14:cNvPr>
              <p14:cNvContentPartPr/>
              <p14:nvPr/>
            </p14:nvContentPartPr>
            <p14:xfrm>
              <a:off x="863040" y="3500800"/>
              <a:ext cx="158040" cy="43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E88F246-A6CD-4C78-8551-25FAE189DCB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45400" y="3482800"/>
                <a:ext cx="193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FCF9061-8731-42CA-8FBD-21372B249501}"/>
                  </a:ext>
                </a:extLst>
              </p14:cNvPr>
              <p14:cNvContentPartPr/>
              <p14:nvPr/>
            </p14:nvContentPartPr>
            <p14:xfrm>
              <a:off x="903720" y="3586120"/>
              <a:ext cx="13176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FCF9061-8731-42CA-8FBD-21372B24950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86080" y="3568480"/>
                <a:ext cx="167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1E2B0FA-D6F1-4161-9741-A5F8202C9822}"/>
                  </a:ext>
                </a:extLst>
              </p14:cNvPr>
              <p14:cNvContentPartPr/>
              <p14:nvPr/>
            </p14:nvContentPartPr>
            <p14:xfrm>
              <a:off x="521040" y="3385240"/>
              <a:ext cx="210600" cy="3067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1E2B0FA-D6F1-4161-9741-A5F8202C982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03040" y="3367240"/>
                <a:ext cx="24624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D5ABA0E-643C-4D40-829E-53DB43BB7E71}"/>
                  </a:ext>
                </a:extLst>
              </p14:cNvPr>
              <p14:cNvContentPartPr/>
              <p14:nvPr/>
            </p14:nvContentPartPr>
            <p14:xfrm>
              <a:off x="1899480" y="3514840"/>
              <a:ext cx="130680" cy="208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D5ABA0E-643C-4D40-829E-53DB43BB7E7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881840" y="3496840"/>
                <a:ext cx="1663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EBD24FD-1207-4A9E-AA28-9F9335F76BFB}"/>
                  </a:ext>
                </a:extLst>
              </p14:cNvPr>
              <p14:cNvContentPartPr/>
              <p14:nvPr/>
            </p14:nvContentPartPr>
            <p14:xfrm>
              <a:off x="1238880" y="3465520"/>
              <a:ext cx="529920" cy="3420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EBD24FD-1207-4A9E-AA28-9F9335F76BF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221228" y="3447520"/>
                <a:ext cx="565584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DB90F7E-F18C-40ED-93DE-CB07E28B0BB5}"/>
                  </a:ext>
                </a:extLst>
              </p14:cNvPr>
              <p14:cNvContentPartPr/>
              <p14:nvPr/>
            </p14:nvContentPartPr>
            <p14:xfrm>
              <a:off x="2182440" y="3348520"/>
              <a:ext cx="244440" cy="450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DB90F7E-F18C-40ED-93DE-CB07E28B0BB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164440" y="3330534"/>
                <a:ext cx="280080" cy="485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B2C40EB-835C-4E79-8C94-1E57A657B42F}"/>
                  </a:ext>
                </a:extLst>
              </p14:cNvPr>
              <p14:cNvContentPartPr/>
              <p14:nvPr/>
            </p14:nvContentPartPr>
            <p14:xfrm>
              <a:off x="667920" y="3859360"/>
              <a:ext cx="1506960" cy="2998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B2C40EB-835C-4E79-8C94-1E57A657B42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50276" y="3841360"/>
                <a:ext cx="1542609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F5C7FDF-3012-445A-95BF-26F936E9A4BD}"/>
                  </a:ext>
                </a:extLst>
              </p14:cNvPr>
              <p14:cNvContentPartPr/>
              <p14:nvPr/>
            </p14:nvContentPartPr>
            <p14:xfrm>
              <a:off x="2346600" y="3901120"/>
              <a:ext cx="256320" cy="2343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F5C7FDF-3012-445A-95BF-26F936E9A4B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328600" y="3883480"/>
                <a:ext cx="2919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E0C592C-B610-4045-BBB8-3672FB708A39}"/>
                  </a:ext>
                </a:extLst>
              </p14:cNvPr>
              <p14:cNvContentPartPr/>
              <p14:nvPr/>
            </p14:nvContentPartPr>
            <p14:xfrm>
              <a:off x="3159480" y="3835600"/>
              <a:ext cx="437040" cy="32976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E0C592C-B610-4045-BBB8-3672FB708A3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141495" y="3817960"/>
                <a:ext cx="472651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B5072D1-213B-4252-A953-F4BD5E20A29D}"/>
                  </a:ext>
                </a:extLst>
              </p14:cNvPr>
              <p14:cNvContentPartPr/>
              <p14:nvPr/>
            </p14:nvContentPartPr>
            <p14:xfrm>
              <a:off x="2856720" y="3819040"/>
              <a:ext cx="171000" cy="3283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B5072D1-213B-4252-A953-F4BD5E20A29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838720" y="3801040"/>
                <a:ext cx="2066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29750C6-08AA-4306-9BF5-C89A2BFCE659}"/>
                  </a:ext>
                </a:extLst>
              </p14:cNvPr>
              <p14:cNvContentPartPr/>
              <p14:nvPr/>
            </p14:nvContentPartPr>
            <p14:xfrm>
              <a:off x="3748800" y="3738400"/>
              <a:ext cx="887760" cy="33984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29750C6-08AA-4306-9BF5-C89A2BFCE65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731160" y="3720400"/>
                <a:ext cx="92340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76AFAB4-6CA3-4E1E-98BE-294B29552322}"/>
                  </a:ext>
                </a:extLst>
              </p14:cNvPr>
              <p14:cNvContentPartPr/>
              <p14:nvPr/>
            </p14:nvContentPartPr>
            <p14:xfrm>
              <a:off x="700680" y="4419160"/>
              <a:ext cx="285840" cy="272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76AFAB4-6CA3-4E1E-98BE-294B2955232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82680" y="4401520"/>
                <a:ext cx="32148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D8B06E9-A071-47F5-A0F3-6615EB06BE64}"/>
                  </a:ext>
                </a:extLst>
              </p14:cNvPr>
              <p14:cNvContentPartPr/>
              <p14:nvPr/>
            </p14:nvContentPartPr>
            <p14:xfrm>
              <a:off x="1920000" y="4622920"/>
              <a:ext cx="162000" cy="2052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D8B06E9-A071-47F5-A0F3-6615EB06BE6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902000" y="4604920"/>
                <a:ext cx="1976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A66F366-E3F6-4B27-BC6C-08BBFB252FA7}"/>
                  </a:ext>
                </a:extLst>
              </p14:cNvPr>
              <p14:cNvContentPartPr/>
              <p14:nvPr/>
            </p14:nvContentPartPr>
            <p14:xfrm>
              <a:off x="1940160" y="4703560"/>
              <a:ext cx="162720" cy="147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A66F366-E3F6-4B27-BC6C-08BBFB252FA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922520" y="4685920"/>
                <a:ext cx="1983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7749709-A2D8-4897-9212-7D7040192DAF}"/>
                  </a:ext>
                </a:extLst>
              </p14:cNvPr>
              <p14:cNvContentPartPr/>
              <p14:nvPr/>
            </p14:nvContentPartPr>
            <p14:xfrm>
              <a:off x="2295120" y="4440760"/>
              <a:ext cx="285480" cy="3826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7749709-A2D8-4897-9212-7D7040192DAF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277120" y="4423120"/>
                <a:ext cx="32112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AE63CA5-9764-42E9-87E4-25BC32A56558}"/>
                  </a:ext>
                </a:extLst>
              </p14:cNvPr>
              <p14:cNvContentPartPr/>
              <p14:nvPr/>
            </p14:nvContentPartPr>
            <p14:xfrm>
              <a:off x="1554240" y="4451200"/>
              <a:ext cx="212040" cy="37584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AE63CA5-9764-42E9-87E4-25BC32A56558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536600" y="4433543"/>
                <a:ext cx="247680" cy="411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F7B1CCD-48C4-4A8D-9004-CA7ED367609B}"/>
                  </a:ext>
                </a:extLst>
              </p14:cNvPr>
              <p14:cNvContentPartPr/>
              <p14:nvPr/>
            </p14:nvContentPartPr>
            <p14:xfrm>
              <a:off x="2793360" y="4530760"/>
              <a:ext cx="222120" cy="2570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F7B1CCD-48C4-4A8D-9004-CA7ED367609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775720" y="4513120"/>
                <a:ext cx="2577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BDEA3A1-FDF5-42D7-B10A-30820AA8B34B}"/>
                  </a:ext>
                </a:extLst>
              </p14:cNvPr>
              <p14:cNvContentPartPr/>
              <p14:nvPr/>
            </p14:nvContentPartPr>
            <p14:xfrm>
              <a:off x="3728640" y="4653160"/>
              <a:ext cx="131040" cy="3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BDEA3A1-FDF5-42D7-B10A-30820AA8B34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710640" y="4635160"/>
                <a:ext cx="166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C193A73-81C6-43B1-BBD8-E47712E91D53}"/>
                  </a:ext>
                </a:extLst>
              </p14:cNvPr>
              <p14:cNvContentPartPr/>
              <p14:nvPr/>
            </p14:nvContentPartPr>
            <p14:xfrm>
              <a:off x="3738360" y="4750360"/>
              <a:ext cx="68400" cy="43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C193A73-81C6-43B1-BBD8-E47712E91D5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720720" y="4732720"/>
                <a:ext cx="1040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C640478-4A22-48D9-9C07-CB8EDAE02C32}"/>
                  </a:ext>
                </a:extLst>
              </p14:cNvPr>
              <p14:cNvContentPartPr/>
              <p14:nvPr/>
            </p14:nvContentPartPr>
            <p14:xfrm>
              <a:off x="3393120" y="4519960"/>
              <a:ext cx="223920" cy="3589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C640478-4A22-48D9-9C07-CB8EDAE02C3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375480" y="4502320"/>
                <a:ext cx="259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0E72DBE-D631-4FEE-8B19-87526E118F2A}"/>
                  </a:ext>
                </a:extLst>
              </p14:cNvPr>
              <p14:cNvContentPartPr/>
              <p14:nvPr/>
            </p14:nvContentPartPr>
            <p14:xfrm>
              <a:off x="4026360" y="4450480"/>
              <a:ext cx="200520" cy="3693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0E72DBE-D631-4FEE-8B19-87526E118F2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008720" y="4432480"/>
                <a:ext cx="23616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6F7C13C-1160-4170-B037-EF0FF4F65ACE}"/>
                  </a:ext>
                </a:extLst>
              </p14:cNvPr>
              <p14:cNvContentPartPr/>
              <p14:nvPr/>
            </p14:nvContentPartPr>
            <p14:xfrm>
              <a:off x="4321200" y="4499080"/>
              <a:ext cx="311400" cy="2962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6F7C13C-1160-4170-B037-EF0FF4F65AC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303221" y="4481102"/>
                <a:ext cx="346999" cy="331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3A913BB-DDE7-4452-800C-8151A3BE36D7}"/>
                  </a:ext>
                </a:extLst>
              </p14:cNvPr>
              <p14:cNvContentPartPr/>
              <p14:nvPr/>
            </p14:nvContentPartPr>
            <p14:xfrm>
              <a:off x="4876320" y="4498000"/>
              <a:ext cx="235800" cy="2732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3A913BB-DDE7-4452-800C-8151A3BE36D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858320" y="4480000"/>
                <a:ext cx="2714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B2B71CF-E3FE-48BD-8E35-CF4FB70D1CE9}"/>
                  </a:ext>
                </a:extLst>
              </p14:cNvPr>
              <p14:cNvContentPartPr/>
              <p14:nvPr/>
            </p14:nvContentPartPr>
            <p14:xfrm>
              <a:off x="5445480" y="4481440"/>
              <a:ext cx="1102320" cy="2988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B2B71CF-E3FE-48BD-8E35-CF4FB70D1CE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427480" y="4463440"/>
                <a:ext cx="11379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D40FE6D-7B5A-4630-82C1-D6522E1CDBE4}"/>
                  </a:ext>
                </a:extLst>
              </p14:cNvPr>
              <p14:cNvContentPartPr/>
              <p14:nvPr/>
            </p14:nvContentPartPr>
            <p14:xfrm>
              <a:off x="6654720" y="4439680"/>
              <a:ext cx="702000" cy="4849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D40FE6D-7B5A-4630-82C1-D6522E1CDBE4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636729" y="4421680"/>
                <a:ext cx="737622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80B7412-426E-40AB-82C0-6B742A939C05}"/>
                  </a:ext>
                </a:extLst>
              </p14:cNvPr>
              <p14:cNvContentPartPr/>
              <p14:nvPr/>
            </p14:nvContentPartPr>
            <p14:xfrm>
              <a:off x="7467240" y="4693120"/>
              <a:ext cx="123480" cy="108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80B7412-426E-40AB-82C0-6B742A939C0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449240" y="4675480"/>
                <a:ext cx="159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EDCFB17-C502-47F9-A2C7-ACBBE8B0F317}"/>
                  </a:ext>
                </a:extLst>
              </p14:cNvPr>
              <p14:cNvContentPartPr/>
              <p14:nvPr/>
            </p14:nvContentPartPr>
            <p14:xfrm>
              <a:off x="7975200" y="4345000"/>
              <a:ext cx="1006200" cy="48924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EDCFB17-C502-47F9-A2C7-ACBBE8B0F31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957206" y="4327360"/>
                <a:ext cx="1041827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8C12A0B7-1489-4C2A-8E5A-45821E6DDEB6}"/>
                  </a:ext>
                </a:extLst>
              </p14:cNvPr>
              <p14:cNvContentPartPr/>
              <p14:nvPr/>
            </p14:nvContentPartPr>
            <p14:xfrm>
              <a:off x="7670280" y="4452280"/>
              <a:ext cx="224280" cy="32796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8C12A0B7-1489-4C2A-8E5A-45821E6DDEB6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652280" y="4434640"/>
                <a:ext cx="25992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A7C0066-7D1E-4178-BB21-F764E926F048}"/>
                  </a:ext>
                </a:extLst>
              </p14:cNvPr>
              <p14:cNvContentPartPr/>
              <p14:nvPr/>
            </p14:nvContentPartPr>
            <p14:xfrm>
              <a:off x="558480" y="4957360"/>
              <a:ext cx="309240" cy="3038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A7C0066-7D1E-4178-BB21-F764E926F048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40840" y="4939720"/>
                <a:ext cx="34488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160DE9F5-DA7C-4C6D-8827-746BAB5DCD64}"/>
                  </a:ext>
                </a:extLst>
              </p14:cNvPr>
              <p14:cNvContentPartPr/>
              <p14:nvPr/>
            </p14:nvContentPartPr>
            <p14:xfrm>
              <a:off x="1578720" y="5069680"/>
              <a:ext cx="1469160" cy="36576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160DE9F5-DA7C-4C6D-8827-746BAB5DCD64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561080" y="5051680"/>
                <a:ext cx="15048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B21E0FB-92A8-4AC1-8664-78C0D8659C1F}"/>
                  </a:ext>
                </a:extLst>
              </p14:cNvPr>
              <p14:cNvContentPartPr/>
              <p14:nvPr/>
            </p14:nvContentPartPr>
            <p14:xfrm>
              <a:off x="3138960" y="5191360"/>
              <a:ext cx="151560" cy="16200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B21E0FB-92A8-4AC1-8664-78C0D8659C1F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121320" y="5173720"/>
                <a:ext cx="1872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9DFFDF2-279E-453B-AA9D-B031D8A4CAFE}"/>
                  </a:ext>
                </a:extLst>
              </p14:cNvPr>
              <p14:cNvContentPartPr/>
              <p14:nvPr/>
            </p14:nvContentPartPr>
            <p14:xfrm>
              <a:off x="3821520" y="5171200"/>
              <a:ext cx="120600" cy="17964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9DFFDF2-279E-453B-AA9D-B031D8A4CAF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803520" y="5153200"/>
                <a:ext cx="1562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DB9F2B50-1377-42E3-9091-2750E8A4588C}"/>
                  </a:ext>
                </a:extLst>
              </p14:cNvPr>
              <p14:cNvContentPartPr/>
              <p14:nvPr/>
            </p14:nvContentPartPr>
            <p14:xfrm>
              <a:off x="4032840" y="5079760"/>
              <a:ext cx="360" cy="3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DB9F2B50-1377-42E3-9091-2750E8A4588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015200" y="5061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483BCCDF-785F-4BA9-9A74-59A3E0321F68}"/>
                  </a:ext>
                </a:extLst>
              </p14:cNvPr>
              <p14:cNvContentPartPr/>
              <p14:nvPr/>
            </p14:nvContentPartPr>
            <p14:xfrm>
              <a:off x="4388520" y="4998400"/>
              <a:ext cx="539640" cy="37548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483BCCDF-785F-4BA9-9A74-59A3E0321F6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370880" y="4980400"/>
                <a:ext cx="57528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8157240-FCBC-47EF-8444-B0FF04041CDF}"/>
                  </a:ext>
                </a:extLst>
              </p14:cNvPr>
              <p14:cNvContentPartPr/>
              <p14:nvPr/>
            </p14:nvContentPartPr>
            <p14:xfrm>
              <a:off x="4026000" y="5183080"/>
              <a:ext cx="281520" cy="14004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8157240-FCBC-47EF-8444-B0FF04041CD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008337" y="5165126"/>
                <a:ext cx="317206" cy="175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CFE45C4E-1554-43C4-8CF1-D4F94C2461A0}"/>
                  </a:ext>
                </a:extLst>
              </p14:cNvPr>
              <p14:cNvContentPartPr/>
              <p14:nvPr/>
            </p14:nvContentPartPr>
            <p14:xfrm>
              <a:off x="3386640" y="5161120"/>
              <a:ext cx="352440" cy="24372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CFE45C4E-1554-43C4-8CF1-D4F94C2461A0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368982" y="5143120"/>
                <a:ext cx="388116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BC9865C5-4EED-419E-BF64-29BFBDB74B13}"/>
                  </a:ext>
                </a:extLst>
              </p14:cNvPr>
              <p14:cNvContentPartPr/>
              <p14:nvPr/>
            </p14:nvContentPartPr>
            <p14:xfrm>
              <a:off x="5049120" y="5176600"/>
              <a:ext cx="176400" cy="2520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BC9865C5-4EED-419E-BF64-29BFBDB74B13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031120" y="5158600"/>
                <a:ext cx="2120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0D336034-90D2-4BE9-A6B8-40EF3FE2C424}"/>
                  </a:ext>
                </a:extLst>
              </p14:cNvPr>
              <p14:cNvContentPartPr/>
              <p14:nvPr/>
            </p14:nvContentPartPr>
            <p14:xfrm>
              <a:off x="5079720" y="5256160"/>
              <a:ext cx="143280" cy="648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0D336034-90D2-4BE9-A6B8-40EF3FE2C424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062080" y="5238520"/>
                <a:ext cx="1789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28187889-5ED7-46BC-9043-5DDE4A54F291}"/>
                  </a:ext>
                </a:extLst>
              </p14:cNvPr>
              <p14:cNvContentPartPr/>
              <p14:nvPr/>
            </p14:nvContentPartPr>
            <p14:xfrm>
              <a:off x="6069000" y="5015680"/>
              <a:ext cx="453600" cy="30060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28187889-5ED7-46BC-9043-5DDE4A54F291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051360" y="4997702"/>
                <a:ext cx="489240" cy="336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4C5DDA3-AE2E-448B-A304-3E43A4FFCD66}"/>
                  </a:ext>
                </a:extLst>
              </p14:cNvPr>
              <p14:cNvContentPartPr/>
              <p14:nvPr/>
            </p14:nvContentPartPr>
            <p14:xfrm>
              <a:off x="5333520" y="5140600"/>
              <a:ext cx="592560" cy="27756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4C5DDA3-AE2E-448B-A304-3E43A4FFCD6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315880" y="5122960"/>
                <a:ext cx="62820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5260A37-69FB-47A4-BAA1-2A16F6E425B1}"/>
                  </a:ext>
                </a:extLst>
              </p14:cNvPr>
              <p14:cNvContentPartPr/>
              <p14:nvPr/>
            </p14:nvContentPartPr>
            <p14:xfrm>
              <a:off x="2143200" y="5844400"/>
              <a:ext cx="530640" cy="31536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5260A37-69FB-47A4-BAA1-2A16F6E425B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125548" y="5826760"/>
                <a:ext cx="566304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2AD564AC-D168-4923-8D99-84741834CC24}"/>
                  </a:ext>
                </a:extLst>
              </p14:cNvPr>
              <p14:cNvContentPartPr/>
              <p14:nvPr/>
            </p14:nvContentPartPr>
            <p14:xfrm>
              <a:off x="1310520" y="5821000"/>
              <a:ext cx="331560" cy="29520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2AD564AC-D168-4923-8D99-84741834CC24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292520" y="5803360"/>
                <a:ext cx="36720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2C697878-277D-4D17-BB08-05A717D3905F}"/>
                  </a:ext>
                </a:extLst>
              </p14:cNvPr>
              <p14:cNvContentPartPr/>
              <p14:nvPr/>
            </p14:nvContentPartPr>
            <p14:xfrm>
              <a:off x="2925480" y="5987680"/>
              <a:ext cx="3900600" cy="51372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2C697878-277D-4D17-BB08-05A717D3905F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907840" y="5970040"/>
                <a:ext cx="393624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4867A3C-8D99-4596-BB34-C13418C43F63}"/>
                  </a:ext>
                </a:extLst>
              </p14:cNvPr>
              <p14:cNvContentPartPr/>
              <p14:nvPr/>
            </p14:nvContentPartPr>
            <p14:xfrm>
              <a:off x="5012040" y="5638480"/>
              <a:ext cx="537480" cy="3391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4867A3C-8D99-4596-BB34-C13418C43F63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994400" y="5620480"/>
                <a:ext cx="57312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A4076534-1329-4182-9EDE-CCE25B133C31}"/>
                  </a:ext>
                </a:extLst>
              </p14:cNvPr>
              <p14:cNvContentPartPr/>
              <p14:nvPr/>
            </p14:nvContentPartPr>
            <p14:xfrm>
              <a:off x="4703880" y="5648560"/>
              <a:ext cx="203400" cy="35280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A4076534-1329-4182-9EDE-CCE25B133C31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685880" y="5630920"/>
                <a:ext cx="23904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CA7BE55C-6E0A-431C-B61A-6DC7BA00C43D}"/>
                  </a:ext>
                </a:extLst>
              </p14:cNvPr>
              <p14:cNvContentPartPr/>
              <p14:nvPr/>
            </p14:nvContentPartPr>
            <p14:xfrm>
              <a:off x="3565200" y="5638480"/>
              <a:ext cx="1028520" cy="40716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CA7BE55C-6E0A-431C-B61A-6DC7BA00C43D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547560" y="5620480"/>
                <a:ext cx="106416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81B06A50-21C8-49B2-B493-F5D38536FAE6}"/>
                  </a:ext>
                </a:extLst>
              </p14:cNvPr>
              <p14:cNvContentPartPr/>
              <p14:nvPr/>
            </p14:nvContentPartPr>
            <p14:xfrm>
              <a:off x="5049120" y="6191080"/>
              <a:ext cx="521280" cy="35172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81B06A50-21C8-49B2-B493-F5D38536FAE6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031120" y="6173422"/>
                <a:ext cx="556920" cy="387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DF3F3C20-8E57-4C7E-849E-B2232242D6A2}"/>
                  </a:ext>
                </a:extLst>
              </p14:cNvPr>
              <p14:cNvContentPartPr/>
              <p14:nvPr/>
            </p14:nvContentPartPr>
            <p14:xfrm>
              <a:off x="6847320" y="5947000"/>
              <a:ext cx="199080" cy="648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DF3F3C20-8E57-4C7E-849E-B2232242D6A2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829680" y="5929360"/>
                <a:ext cx="234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FAEE4C75-E5F4-45E9-AA5C-FABCBDB7BA06}"/>
                  </a:ext>
                </a:extLst>
              </p14:cNvPr>
              <p14:cNvContentPartPr/>
              <p14:nvPr/>
            </p14:nvContentPartPr>
            <p14:xfrm>
              <a:off x="6898440" y="6028720"/>
              <a:ext cx="145800" cy="648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FAEE4C75-E5F4-45E9-AA5C-FABCBDB7BA06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880440" y="6010720"/>
                <a:ext cx="1814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1372924F-6111-44A6-A85B-030DC5C4A4CA}"/>
                  </a:ext>
                </a:extLst>
              </p14:cNvPr>
              <p14:cNvContentPartPr/>
              <p14:nvPr/>
            </p14:nvContentPartPr>
            <p14:xfrm>
              <a:off x="7314240" y="5801200"/>
              <a:ext cx="72000" cy="52668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1372924F-6111-44A6-A85B-030DC5C4A4CA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296600" y="5783200"/>
                <a:ext cx="107640" cy="5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F5216003-BE9E-4ABF-8943-9466DF0A6765}"/>
                  </a:ext>
                </a:extLst>
              </p14:cNvPr>
              <p14:cNvContentPartPr/>
              <p14:nvPr/>
            </p14:nvContentPartPr>
            <p14:xfrm>
              <a:off x="7559040" y="5798680"/>
              <a:ext cx="1076760" cy="51912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F5216003-BE9E-4ABF-8943-9466DF0A6765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541046" y="5781040"/>
                <a:ext cx="1112388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D3F2433-9A74-49ED-BB94-68A8CC57FFE7}"/>
                  </a:ext>
                </a:extLst>
              </p14:cNvPr>
              <p14:cNvContentPartPr/>
              <p14:nvPr/>
            </p14:nvContentPartPr>
            <p14:xfrm>
              <a:off x="2016120" y="5485840"/>
              <a:ext cx="44280" cy="116820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D3F2433-9A74-49ED-BB94-68A8CC57FFE7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998120" y="5450200"/>
                <a:ext cx="79920" cy="12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72A53CCE-0FDF-435D-A804-45F9C142AEED}"/>
                  </a:ext>
                </a:extLst>
              </p14:cNvPr>
              <p14:cNvContentPartPr/>
              <p14:nvPr/>
            </p14:nvContentPartPr>
            <p14:xfrm>
              <a:off x="1882560" y="5546320"/>
              <a:ext cx="6990840" cy="125100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72A53CCE-0FDF-435D-A804-45F9C142AEED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864560" y="5510680"/>
                <a:ext cx="7026480" cy="132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239689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69A67C-77B4-4EE8-8475-7481DD580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4" t="8968" r="17410" b="86666"/>
          <a:stretch/>
        </p:blipFill>
        <p:spPr>
          <a:xfrm>
            <a:off x="304800" y="76200"/>
            <a:ext cx="80772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301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A0D07C-9279-45D4-8831-24F2720A01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04" t="8968" r="17410" b="86666"/>
          <a:stretch/>
        </p:blipFill>
        <p:spPr>
          <a:xfrm>
            <a:off x="304800" y="76200"/>
            <a:ext cx="80772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1255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BFFC874-863B-487D-A027-578BB26C74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304" t="8968" r="17410" b="86666"/>
          <a:stretch/>
        </p:blipFill>
        <p:spPr>
          <a:xfrm>
            <a:off x="304800" y="76200"/>
            <a:ext cx="80772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9872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407160" cy="1600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080" y="2308480"/>
                <a:ext cx="442800" cy="16358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AF1DA01-1EE7-4E43-979D-E4D67E6D16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304" t="8968" r="17410" b="86666"/>
          <a:stretch/>
        </p:blipFill>
        <p:spPr>
          <a:xfrm>
            <a:off x="304800" y="76200"/>
            <a:ext cx="80772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1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A920C64-DD91-4B0C-A173-FC58AF655A9E}"/>
                  </a:ext>
                </a:extLst>
              </p14:cNvPr>
              <p14:cNvContentPartPr/>
              <p14:nvPr/>
            </p14:nvContentPartPr>
            <p14:xfrm>
              <a:off x="329160" y="243880"/>
              <a:ext cx="1810800" cy="623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A920C64-DD91-4B0C-A173-FC58AF655A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520" y="234880"/>
                <a:ext cx="182844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23A81EB-CCFE-4573-9F3D-A7E4E1F1561F}"/>
                  </a:ext>
                </a:extLst>
              </p14:cNvPr>
              <p14:cNvContentPartPr/>
              <p14:nvPr/>
            </p14:nvContentPartPr>
            <p14:xfrm>
              <a:off x="3110980" y="202800"/>
              <a:ext cx="99720" cy="102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23A81EB-CCFE-4573-9F3D-A7E4E1F156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02340" y="194160"/>
                <a:ext cx="1173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01EC14-F7EE-4F71-ABD4-F66450C83437}"/>
                  </a:ext>
                </a:extLst>
              </p14:cNvPr>
              <p14:cNvContentPartPr/>
              <p14:nvPr/>
            </p14:nvContentPartPr>
            <p14:xfrm>
              <a:off x="2770780" y="203160"/>
              <a:ext cx="271440" cy="123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01EC14-F7EE-4F71-ABD4-F66450C8343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61780" y="194520"/>
                <a:ext cx="2890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06A213D-719A-4988-A448-91D06F3D6890}"/>
                  </a:ext>
                </a:extLst>
              </p14:cNvPr>
              <p14:cNvContentPartPr/>
              <p14:nvPr/>
            </p14:nvContentPartPr>
            <p14:xfrm>
              <a:off x="3729820" y="234480"/>
              <a:ext cx="16560" cy="72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06A213D-719A-4988-A448-91D06F3D68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21180" y="225840"/>
                <a:ext cx="342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A54FA5A-3F4C-4D64-B699-3DB8B8DA257D}"/>
                  </a:ext>
                </a:extLst>
              </p14:cNvPr>
              <p14:cNvContentPartPr/>
              <p14:nvPr/>
            </p14:nvContentPartPr>
            <p14:xfrm>
              <a:off x="3730540" y="161760"/>
              <a:ext cx="15840" cy="5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A54FA5A-3F4C-4D64-B699-3DB8B8DA257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21900" y="153120"/>
                <a:ext cx="334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276CEFB-D79B-4DA7-97C0-9067B09204B3}"/>
                  </a:ext>
                </a:extLst>
              </p14:cNvPr>
              <p14:cNvContentPartPr/>
              <p14:nvPr/>
            </p14:nvContentPartPr>
            <p14:xfrm>
              <a:off x="4395100" y="122520"/>
              <a:ext cx="156960" cy="396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276CEFB-D79B-4DA7-97C0-9067B09204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86460" y="113880"/>
                <a:ext cx="17460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D45E999-1595-48D3-A4AA-7158FD863C7B}"/>
                  </a:ext>
                </a:extLst>
              </p14:cNvPr>
              <p14:cNvContentPartPr/>
              <p14:nvPr/>
            </p14:nvContentPartPr>
            <p14:xfrm>
              <a:off x="3809740" y="120360"/>
              <a:ext cx="407520" cy="191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D45E999-1595-48D3-A4AA-7158FD863C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01100" y="111360"/>
                <a:ext cx="4251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F40B09-31C4-44F9-8B99-D503A7519023}"/>
                  </a:ext>
                </a:extLst>
              </p14:cNvPr>
              <p14:cNvContentPartPr/>
              <p14:nvPr/>
            </p14:nvContentPartPr>
            <p14:xfrm>
              <a:off x="3274780" y="100200"/>
              <a:ext cx="394560" cy="381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F40B09-31C4-44F9-8B99-D503A751902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66140" y="91200"/>
                <a:ext cx="41220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9D85B0B-09B1-4B11-9034-5FA2669A91F3}"/>
                  </a:ext>
                </a:extLst>
              </p14:cNvPr>
              <p14:cNvContentPartPr/>
              <p14:nvPr/>
            </p14:nvContentPartPr>
            <p14:xfrm>
              <a:off x="6497860" y="199920"/>
              <a:ext cx="258120" cy="91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9D85B0B-09B1-4B11-9034-5FA2669A91F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89208" y="191280"/>
                <a:ext cx="275785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DE21C3B-41DB-4F03-81A3-392EBE3AC84E}"/>
                  </a:ext>
                </a:extLst>
              </p14:cNvPr>
              <p14:cNvContentPartPr/>
              <p14:nvPr/>
            </p14:nvContentPartPr>
            <p14:xfrm>
              <a:off x="6228940" y="145920"/>
              <a:ext cx="197640" cy="167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DE21C3B-41DB-4F03-81A3-392EBE3AC84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20284" y="136920"/>
                <a:ext cx="215312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FCFE8DB-D813-4CC8-959A-A112A4ECA05A}"/>
                  </a:ext>
                </a:extLst>
              </p14:cNvPr>
              <p14:cNvContentPartPr/>
              <p14:nvPr/>
            </p14:nvContentPartPr>
            <p14:xfrm>
              <a:off x="5702980" y="107040"/>
              <a:ext cx="450000" cy="332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FCFE8DB-D813-4CC8-959A-A112A4ECA05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94333" y="98400"/>
                <a:ext cx="467654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9D57AE3-5329-4BC8-99DF-84F5788CA098}"/>
                  </a:ext>
                </a:extLst>
              </p14:cNvPr>
              <p14:cNvContentPartPr/>
              <p14:nvPr/>
            </p14:nvContentPartPr>
            <p14:xfrm>
              <a:off x="5396980" y="171120"/>
              <a:ext cx="133200" cy="77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9D57AE3-5329-4BC8-99DF-84F5788CA09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88340" y="162440"/>
                <a:ext cx="150840" cy="95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E7EB662-53C9-4D74-876D-81BE70D068CA}"/>
                  </a:ext>
                </a:extLst>
              </p14:cNvPr>
              <p14:cNvContentPartPr/>
              <p14:nvPr/>
            </p14:nvContentPartPr>
            <p14:xfrm>
              <a:off x="4791100" y="96960"/>
              <a:ext cx="531360" cy="214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E7EB662-53C9-4D74-876D-81BE70D068C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82106" y="87960"/>
                <a:ext cx="548988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CEA48AD-5450-4E60-B669-ACB2F9DF7948}"/>
                  </a:ext>
                </a:extLst>
              </p14:cNvPr>
              <p14:cNvContentPartPr/>
              <p14:nvPr/>
            </p14:nvContentPartPr>
            <p14:xfrm>
              <a:off x="7056580" y="152040"/>
              <a:ext cx="62280" cy="191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CEA48AD-5450-4E60-B669-ACB2F9DF794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47580" y="143040"/>
                <a:ext cx="799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1D4B242-4099-469A-B413-0B9A0CAD22E7}"/>
                  </a:ext>
                </a:extLst>
              </p14:cNvPr>
              <p14:cNvContentPartPr/>
              <p14:nvPr/>
            </p14:nvContentPartPr>
            <p14:xfrm>
              <a:off x="7099060" y="147360"/>
              <a:ext cx="86760" cy="1753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1D4B242-4099-469A-B413-0B9A0CAD22E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90060" y="138360"/>
                <a:ext cx="1044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CD9A82A-A2E8-4B6F-A436-98D85F9CABCF}"/>
                  </a:ext>
                </a:extLst>
              </p14:cNvPr>
              <p14:cNvContentPartPr/>
              <p14:nvPr/>
            </p14:nvContentPartPr>
            <p14:xfrm>
              <a:off x="7253500" y="233400"/>
              <a:ext cx="48960" cy="770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CD9A82A-A2E8-4B6F-A436-98D85F9CABC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44860" y="224400"/>
                <a:ext cx="666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0E5ABA7-3249-42D2-8408-B68D708EE4F4}"/>
                  </a:ext>
                </a:extLst>
              </p14:cNvPr>
              <p14:cNvContentPartPr/>
              <p14:nvPr/>
            </p14:nvContentPartPr>
            <p14:xfrm>
              <a:off x="6902140" y="171120"/>
              <a:ext cx="96480" cy="64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0E5ABA7-3249-42D2-8408-B68D708EE4F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93500" y="162480"/>
                <a:ext cx="11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52C58C1-11E9-4E28-AFEB-0A9EC51AECB2}"/>
                  </a:ext>
                </a:extLst>
              </p14:cNvPr>
              <p14:cNvContentPartPr/>
              <p14:nvPr/>
            </p14:nvContentPartPr>
            <p14:xfrm>
              <a:off x="6895660" y="215760"/>
              <a:ext cx="88560" cy="68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52C58C1-11E9-4E28-AFEB-0A9EC51AECB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87020" y="206760"/>
                <a:ext cx="1062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887FD89-E9EE-47FE-915E-2AD368B869E3}"/>
                  </a:ext>
                </a:extLst>
              </p14:cNvPr>
              <p14:cNvContentPartPr/>
              <p14:nvPr/>
            </p14:nvContentPartPr>
            <p14:xfrm>
              <a:off x="6902140" y="266520"/>
              <a:ext cx="94680" cy="133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887FD89-E9EE-47FE-915E-2AD368B869E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93500" y="257520"/>
                <a:ext cx="1123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063012-CBB2-43CA-80B1-1879E336465B}"/>
                  </a:ext>
                </a:extLst>
              </p14:cNvPr>
              <p14:cNvContentPartPr/>
              <p14:nvPr/>
            </p14:nvContentPartPr>
            <p14:xfrm>
              <a:off x="2777260" y="549120"/>
              <a:ext cx="93240" cy="147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063012-CBB2-43CA-80B1-1879E336465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68260" y="540120"/>
                <a:ext cx="1108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2F2E10-8F7A-4D6A-8BF1-FF52E70C09AF}"/>
                  </a:ext>
                </a:extLst>
              </p14:cNvPr>
              <p14:cNvContentPartPr/>
              <p14:nvPr/>
            </p14:nvContentPartPr>
            <p14:xfrm>
              <a:off x="2933140" y="567120"/>
              <a:ext cx="96120" cy="107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2F2E10-8F7A-4D6A-8BF1-FF52E70C09A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24140" y="558480"/>
                <a:ext cx="1137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4FC57F-4AA7-44C0-B1C2-445485FC61A3}"/>
                  </a:ext>
                </a:extLst>
              </p14:cNvPr>
              <p14:cNvContentPartPr/>
              <p14:nvPr/>
            </p14:nvContentPartPr>
            <p14:xfrm>
              <a:off x="3054100" y="464520"/>
              <a:ext cx="337680" cy="352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4FC57F-4AA7-44C0-B1C2-445485FC61A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45100" y="455880"/>
                <a:ext cx="3553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FFB2D6-7DDB-44ED-ADFC-97AF4F6BA4D1}"/>
                  </a:ext>
                </a:extLst>
              </p14:cNvPr>
              <p14:cNvContentPartPr/>
              <p14:nvPr/>
            </p14:nvContentPartPr>
            <p14:xfrm>
              <a:off x="3441820" y="603120"/>
              <a:ext cx="6120" cy="63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FFB2D6-7DDB-44ED-ADFC-97AF4F6BA4D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33180" y="594120"/>
                <a:ext cx="237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F532FD7-9ECD-4F4C-9A19-8B8FE1AF8B7B}"/>
                  </a:ext>
                </a:extLst>
              </p14:cNvPr>
              <p14:cNvContentPartPr/>
              <p14:nvPr/>
            </p14:nvContentPartPr>
            <p14:xfrm>
              <a:off x="3454060" y="54588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F532FD7-9ECD-4F4C-9A19-8B8FE1AF8B7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45420" y="536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38E8CB-70CC-4970-A8A9-4957ADEBDA77}"/>
                  </a:ext>
                </a:extLst>
              </p14:cNvPr>
              <p14:cNvContentPartPr/>
              <p14:nvPr/>
            </p14:nvContentPartPr>
            <p14:xfrm>
              <a:off x="3487540" y="590160"/>
              <a:ext cx="70200" cy="82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38E8CB-70CC-4970-A8A9-4957ADEBDA7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78900" y="581520"/>
                <a:ext cx="878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BF490D7-C2BE-4242-A2C3-A5F261F196A7}"/>
                  </a:ext>
                </a:extLst>
              </p14:cNvPr>
              <p14:cNvContentPartPr/>
              <p14:nvPr/>
            </p14:nvContentPartPr>
            <p14:xfrm>
              <a:off x="3647020" y="596640"/>
              <a:ext cx="10800" cy="52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BF490D7-C2BE-4242-A2C3-A5F261F196A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638020" y="588000"/>
                <a:ext cx="284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6DDEB28-32D8-4E18-9C48-118C6D70A730}"/>
                  </a:ext>
                </a:extLst>
              </p14:cNvPr>
              <p14:cNvContentPartPr/>
              <p14:nvPr/>
            </p14:nvContentPartPr>
            <p14:xfrm>
              <a:off x="3657460" y="533280"/>
              <a:ext cx="360" cy="2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6DDEB28-32D8-4E18-9C48-118C6D70A73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48460" y="524280"/>
                <a:ext cx="18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BF8513-D59F-4304-91D5-1475391DA6C3}"/>
                  </a:ext>
                </a:extLst>
              </p14:cNvPr>
              <p14:cNvContentPartPr/>
              <p14:nvPr/>
            </p14:nvContentPartPr>
            <p14:xfrm>
              <a:off x="3707860" y="554520"/>
              <a:ext cx="87120" cy="81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BF8513-D59F-4304-91D5-1475391DA6C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99220" y="545520"/>
                <a:ext cx="1047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79A5B6-FE45-40A7-81F0-44DE87EB3227}"/>
                  </a:ext>
                </a:extLst>
              </p14:cNvPr>
              <p14:cNvContentPartPr/>
              <p14:nvPr/>
            </p14:nvContentPartPr>
            <p14:xfrm>
              <a:off x="3835300" y="563520"/>
              <a:ext cx="126720" cy="78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79A5B6-FE45-40A7-81F0-44DE87EB322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26300" y="554520"/>
                <a:ext cx="1443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31C7D27-9EFA-4449-AFF8-BABA12541DEE}"/>
                  </a:ext>
                </a:extLst>
              </p14:cNvPr>
              <p14:cNvContentPartPr/>
              <p14:nvPr/>
            </p14:nvContentPartPr>
            <p14:xfrm>
              <a:off x="4044820" y="456960"/>
              <a:ext cx="19440" cy="164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31C7D27-9EFA-4449-AFF8-BABA12541DE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35820" y="447960"/>
                <a:ext cx="370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E9BDDD7-833D-45C8-BF0C-6A1EE8A51026}"/>
                  </a:ext>
                </a:extLst>
              </p14:cNvPr>
              <p14:cNvContentPartPr/>
              <p14:nvPr/>
            </p14:nvContentPartPr>
            <p14:xfrm>
              <a:off x="4000180" y="539400"/>
              <a:ext cx="116280" cy="7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E9BDDD7-833D-45C8-BF0C-6A1EE8A5102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991180" y="530400"/>
                <a:ext cx="1339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C38ABE6-53FE-45EB-A429-FFFF82954002}"/>
                  </a:ext>
                </a:extLst>
              </p14:cNvPr>
              <p14:cNvContentPartPr/>
              <p14:nvPr/>
            </p14:nvContentPartPr>
            <p14:xfrm>
              <a:off x="4300060" y="427800"/>
              <a:ext cx="196560" cy="390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C38ABE6-53FE-45EB-A429-FFFF8295400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91060" y="418800"/>
                <a:ext cx="21420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B3DFCF1-9FC3-492B-B8CE-BC497A9DDFEC}"/>
                  </a:ext>
                </a:extLst>
              </p14:cNvPr>
              <p14:cNvContentPartPr/>
              <p14:nvPr/>
            </p14:nvContentPartPr>
            <p14:xfrm>
              <a:off x="4673020" y="459840"/>
              <a:ext cx="38880" cy="196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B3DFCF1-9FC3-492B-B8CE-BC497A9DDFE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664020" y="451200"/>
                <a:ext cx="5652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D7A60DC-68B0-4046-8AE2-E70E34DB228A}"/>
                  </a:ext>
                </a:extLst>
              </p14:cNvPr>
              <p14:cNvContentPartPr/>
              <p14:nvPr/>
            </p14:nvContentPartPr>
            <p14:xfrm>
              <a:off x="4718740" y="482160"/>
              <a:ext cx="63000" cy="167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D7A60DC-68B0-4046-8AE2-E70E34DB228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09740" y="473520"/>
                <a:ext cx="806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8DBCFD9-0B82-4485-A72E-1C3797EA927E}"/>
                  </a:ext>
                </a:extLst>
              </p14:cNvPr>
              <p14:cNvContentPartPr/>
              <p14:nvPr/>
            </p14:nvContentPartPr>
            <p14:xfrm>
              <a:off x="4847260" y="577560"/>
              <a:ext cx="4320" cy="30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8DBCFD9-0B82-4485-A72E-1C3797EA927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838260" y="568560"/>
                <a:ext cx="21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10826CD-AF80-4657-86DC-75F98DBEB541}"/>
                  </a:ext>
                </a:extLst>
              </p14:cNvPr>
              <p14:cNvContentPartPr/>
              <p14:nvPr/>
            </p14:nvContentPartPr>
            <p14:xfrm>
              <a:off x="4838260" y="486120"/>
              <a:ext cx="2880" cy="2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10826CD-AF80-4657-86DC-75F98DBEB54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29620" y="477480"/>
                <a:ext cx="20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FA51413-36B6-4E16-BDC8-275586CB9C3F}"/>
                  </a:ext>
                </a:extLst>
              </p14:cNvPr>
              <p14:cNvContentPartPr/>
              <p14:nvPr/>
            </p14:nvContentPartPr>
            <p14:xfrm>
              <a:off x="4876420" y="557040"/>
              <a:ext cx="119160" cy="90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FA51413-36B6-4E16-BDC8-275586CB9C3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867780" y="548040"/>
                <a:ext cx="1368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66E93D6-BD08-44F8-9318-44CA758E6458}"/>
                  </a:ext>
                </a:extLst>
              </p14:cNvPr>
              <p14:cNvContentPartPr/>
              <p14:nvPr/>
            </p14:nvContentPartPr>
            <p14:xfrm>
              <a:off x="5047780" y="407280"/>
              <a:ext cx="223920" cy="219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66E93D6-BD08-44F8-9318-44CA758E645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39140" y="398640"/>
                <a:ext cx="2415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BAD4C97-F181-40D5-B4C1-2494C9382C86}"/>
                  </a:ext>
                </a:extLst>
              </p14:cNvPr>
              <p14:cNvContentPartPr/>
              <p14:nvPr/>
            </p14:nvContentPartPr>
            <p14:xfrm>
              <a:off x="5193940" y="526800"/>
              <a:ext cx="133560" cy="61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BAD4C97-F181-40D5-B4C1-2494C9382C8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185300" y="517800"/>
                <a:ext cx="1512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717649E-680A-480F-A5B6-158B5B907377}"/>
                  </a:ext>
                </a:extLst>
              </p14:cNvPr>
              <p14:cNvContentPartPr/>
              <p14:nvPr/>
            </p14:nvContentPartPr>
            <p14:xfrm>
              <a:off x="5328580" y="564960"/>
              <a:ext cx="5400" cy="41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717649E-680A-480F-A5B6-158B5B90737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19940" y="555960"/>
                <a:ext cx="230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FA7733E-3AC5-415F-8604-5DA933DB24E5}"/>
                  </a:ext>
                </a:extLst>
              </p14:cNvPr>
              <p14:cNvContentPartPr/>
              <p14:nvPr/>
            </p14:nvContentPartPr>
            <p14:xfrm>
              <a:off x="5365300" y="495120"/>
              <a:ext cx="7920" cy="2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FA7733E-3AC5-415F-8604-5DA933DB24E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356660" y="486120"/>
                <a:ext cx="255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6D773B2-2B22-4957-A7F8-502822CF2893}"/>
                  </a:ext>
                </a:extLst>
              </p14:cNvPr>
              <p14:cNvContentPartPr/>
              <p14:nvPr/>
            </p14:nvContentPartPr>
            <p14:xfrm>
              <a:off x="5399860" y="520320"/>
              <a:ext cx="86040" cy="100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6D773B2-2B22-4957-A7F8-502822CF289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91220" y="511320"/>
                <a:ext cx="1036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450424F-F37E-4098-9683-FF573E3760BE}"/>
                  </a:ext>
                </a:extLst>
              </p14:cNvPr>
              <p14:cNvContentPartPr/>
              <p14:nvPr/>
            </p14:nvContentPartPr>
            <p14:xfrm>
              <a:off x="5689300" y="417000"/>
              <a:ext cx="153360" cy="352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450424F-F37E-4098-9683-FF573E3760B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80300" y="408000"/>
                <a:ext cx="17100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1C1F3D8-EA9A-4D59-B602-754C16AE75C7}"/>
                  </a:ext>
                </a:extLst>
              </p14:cNvPr>
              <p14:cNvContentPartPr/>
              <p14:nvPr/>
            </p14:nvContentPartPr>
            <p14:xfrm>
              <a:off x="5862820" y="545520"/>
              <a:ext cx="42120" cy="83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1C1F3D8-EA9A-4D59-B602-754C16AE75C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53820" y="536520"/>
                <a:ext cx="597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D23D234-43D8-470D-A39A-C071A7723D90}"/>
                  </a:ext>
                </a:extLst>
              </p14:cNvPr>
              <p14:cNvContentPartPr/>
              <p14:nvPr/>
            </p14:nvContentPartPr>
            <p14:xfrm>
              <a:off x="5968660" y="571440"/>
              <a:ext cx="7920" cy="27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D23D234-43D8-470D-A39A-C071A7723D9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960020" y="562440"/>
                <a:ext cx="255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ABFFC2A-3F34-42E3-AA51-A2637696E7FF}"/>
                  </a:ext>
                </a:extLst>
              </p14:cNvPr>
              <p14:cNvContentPartPr/>
              <p14:nvPr/>
            </p14:nvContentPartPr>
            <p14:xfrm>
              <a:off x="5987740" y="501600"/>
              <a:ext cx="10440" cy="1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ABFFC2A-3F34-42E3-AA51-A2637696E7F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979100" y="492600"/>
                <a:ext cx="280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FADFB34-8A0A-40E5-9360-88FC2096D8A6}"/>
                  </a:ext>
                </a:extLst>
              </p14:cNvPr>
              <p14:cNvContentPartPr/>
              <p14:nvPr/>
            </p14:nvContentPartPr>
            <p14:xfrm>
              <a:off x="6051100" y="533280"/>
              <a:ext cx="76320" cy="69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FADFB34-8A0A-40E5-9360-88FC2096D8A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042100" y="524280"/>
                <a:ext cx="939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DCBD95B-B1C4-4B8C-88FA-7C20E3ED9B49}"/>
                  </a:ext>
                </a:extLst>
              </p14:cNvPr>
              <p14:cNvContentPartPr/>
              <p14:nvPr/>
            </p14:nvContentPartPr>
            <p14:xfrm>
              <a:off x="6241540" y="425280"/>
              <a:ext cx="6840" cy="177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DCBD95B-B1C4-4B8C-88FA-7C20E3ED9B4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232900" y="416280"/>
                <a:ext cx="244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FC1BEE6-31F6-45B6-BB51-1C9321F06F11}"/>
                  </a:ext>
                </a:extLst>
              </p14:cNvPr>
              <p14:cNvContentPartPr/>
              <p14:nvPr/>
            </p14:nvContentPartPr>
            <p14:xfrm>
              <a:off x="6178180" y="526800"/>
              <a:ext cx="146880" cy="7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FC1BEE6-31F6-45B6-BB51-1C9321F06F1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169540" y="517800"/>
                <a:ext cx="1645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01A432C-8CE1-4A65-882F-D2452C66D0C9}"/>
                  </a:ext>
                </a:extLst>
              </p14:cNvPr>
              <p14:cNvContentPartPr/>
              <p14:nvPr/>
            </p14:nvContentPartPr>
            <p14:xfrm>
              <a:off x="6375100" y="539400"/>
              <a:ext cx="2880" cy="18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01A432C-8CE1-4A65-882F-D2452C66D0C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366460" y="530400"/>
                <a:ext cx="205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3217973-B7EA-463D-A46F-D7A7035AAE29}"/>
                  </a:ext>
                </a:extLst>
              </p14:cNvPr>
              <p14:cNvContentPartPr/>
              <p14:nvPr/>
            </p14:nvContentPartPr>
            <p14:xfrm>
              <a:off x="6387700" y="469560"/>
              <a:ext cx="360" cy="2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3217973-B7EA-463D-A46F-D7A7035AAE2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379060" y="460560"/>
                <a:ext cx="18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F6E1130-05BE-45E0-B1C3-7120491E76B5}"/>
                  </a:ext>
                </a:extLst>
              </p14:cNvPr>
              <p14:cNvContentPartPr/>
              <p14:nvPr/>
            </p14:nvContentPartPr>
            <p14:xfrm>
              <a:off x="6469420" y="516360"/>
              <a:ext cx="52200" cy="66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F6E1130-05BE-45E0-B1C3-7120491E76B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460420" y="507360"/>
                <a:ext cx="698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8EDB1F4-01B3-4C26-AC96-58353500280A}"/>
                  </a:ext>
                </a:extLst>
              </p14:cNvPr>
              <p14:cNvContentPartPr/>
              <p14:nvPr/>
            </p14:nvContentPartPr>
            <p14:xfrm>
              <a:off x="6578500" y="517800"/>
              <a:ext cx="115200" cy="536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8EDB1F4-01B3-4C26-AC96-58353500280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569500" y="509160"/>
                <a:ext cx="1328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010CFC6-F078-45EB-BB3D-B61DA52D6AF3}"/>
                  </a:ext>
                </a:extLst>
              </p14:cNvPr>
              <p14:cNvContentPartPr/>
              <p14:nvPr/>
            </p14:nvContentPartPr>
            <p14:xfrm>
              <a:off x="6857860" y="463800"/>
              <a:ext cx="127800" cy="61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010CFC6-F078-45EB-BB3D-B61DA52D6AF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848860" y="455160"/>
                <a:ext cx="145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E659458-F52F-4E44-A1B1-0F008DBE34D6}"/>
                  </a:ext>
                </a:extLst>
              </p14:cNvPr>
              <p14:cNvContentPartPr/>
              <p14:nvPr/>
            </p14:nvContentPartPr>
            <p14:xfrm>
              <a:off x="6851380" y="532920"/>
              <a:ext cx="135000" cy="6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E659458-F52F-4E44-A1B1-0F008DBE34D6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842380" y="523920"/>
                <a:ext cx="1526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A1E2368-0C06-4451-9F06-547A9E696B80}"/>
                  </a:ext>
                </a:extLst>
              </p14:cNvPr>
              <p14:cNvContentPartPr/>
              <p14:nvPr/>
            </p14:nvContentPartPr>
            <p14:xfrm>
              <a:off x="6851380" y="589800"/>
              <a:ext cx="128520" cy="7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A1E2368-0C06-4451-9F06-547A9E696B8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842380" y="581160"/>
                <a:ext cx="1461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825C8D8-222B-4814-90E2-B5F3943E5F17}"/>
                  </a:ext>
                </a:extLst>
              </p14:cNvPr>
              <p14:cNvContentPartPr/>
              <p14:nvPr/>
            </p14:nvContentPartPr>
            <p14:xfrm>
              <a:off x="7058740" y="450480"/>
              <a:ext cx="59760" cy="171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825C8D8-222B-4814-90E2-B5F3943E5F1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050100" y="441840"/>
                <a:ext cx="774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CAE1AD8-A274-4C21-A041-33AD40AFA015}"/>
                  </a:ext>
                </a:extLst>
              </p14:cNvPr>
              <p14:cNvContentPartPr/>
              <p14:nvPr/>
            </p14:nvContentPartPr>
            <p14:xfrm>
              <a:off x="7086100" y="444000"/>
              <a:ext cx="113760" cy="167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CAE1AD8-A274-4C21-A041-33AD40AFA01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077460" y="435360"/>
                <a:ext cx="1314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7390D3D-14A7-4057-846B-50D667F95423}"/>
                  </a:ext>
                </a:extLst>
              </p14:cNvPr>
              <p14:cNvContentPartPr/>
              <p14:nvPr/>
            </p14:nvContentPartPr>
            <p14:xfrm>
              <a:off x="7245220" y="507720"/>
              <a:ext cx="64080" cy="95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7390D3D-14A7-4057-846B-50D667F9542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236169" y="498720"/>
                <a:ext cx="81820" cy="1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139253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56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076" y="2308480"/>
                <a:ext cx="1528209" cy="21376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F243DF6-8B91-4719-AB66-26E77F412D0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304" t="8968" r="17410" b="86666"/>
          <a:stretch/>
        </p:blipFill>
        <p:spPr>
          <a:xfrm>
            <a:off x="304800" y="76200"/>
            <a:ext cx="80772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9189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20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080" y="2308480"/>
                <a:ext cx="1527840" cy="21376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AEFDBCB-7569-4FE5-AD47-7A6631C0DF3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304" t="8968" r="17410" b="86666"/>
          <a:stretch/>
        </p:blipFill>
        <p:spPr>
          <a:xfrm>
            <a:off x="304800" y="76200"/>
            <a:ext cx="80772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5419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20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080" y="2308480"/>
                <a:ext cx="1527840" cy="21376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157538B-CB37-4420-B37A-4B86E45B469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304" t="8968" r="17410" b="86666"/>
          <a:stretch/>
        </p:blipFill>
        <p:spPr>
          <a:xfrm>
            <a:off x="304800" y="76200"/>
            <a:ext cx="80772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844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56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076" y="2308480"/>
                <a:ext cx="1528209" cy="21376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5383590-A92F-470A-9AD6-C247D187918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304" t="8968" r="17410" b="86666"/>
          <a:stretch/>
        </p:blipFill>
        <p:spPr>
          <a:xfrm>
            <a:off x="304800" y="76200"/>
            <a:ext cx="80772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7981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A5720A7-DA7C-44F6-BC67-9C61691383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4" t="8968" r="17410" b="86666"/>
          <a:stretch/>
        </p:blipFill>
        <p:spPr>
          <a:xfrm>
            <a:off x="304800" y="76200"/>
            <a:ext cx="8077200" cy="10096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56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7076" y="2308480"/>
                <a:ext cx="1528209" cy="21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14:cNvPr>
              <p14:cNvContentPartPr/>
              <p14:nvPr/>
            </p14:nvContentPartPr>
            <p14:xfrm>
              <a:off x="3947880" y="1368520"/>
              <a:ext cx="337320" cy="15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30240" y="1350520"/>
                <a:ext cx="3729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14:cNvPr>
              <p14:cNvContentPartPr/>
              <p14:nvPr/>
            </p14:nvContentPartPr>
            <p14:xfrm>
              <a:off x="4028520" y="1126600"/>
              <a:ext cx="237240" cy="82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10880" y="1108600"/>
                <a:ext cx="272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14:cNvPr>
              <p14:cNvContentPartPr/>
              <p14:nvPr/>
            </p14:nvContentPartPr>
            <p14:xfrm>
              <a:off x="4520640" y="1289680"/>
              <a:ext cx="154080" cy="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03000" y="1271680"/>
                <a:ext cx="189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14:cNvPr>
              <p14:cNvContentPartPr/>
              <p14:nvPr/>
            </p14:nvContentPartPr>
            <p14:xfrm>
              <a:off x="4520640" y="1381480"/>
              <a:ext cx="1436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03000" y="13634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14:cNvPr>
              <p14:cNvContentPartPr/>
              <p14:nvPr/>
            </p14:nvContentPartPr>
            <p14:xfrm>
              <a:off x="6034080" y="1198600"/>
              <a:ext cx="267480" cy="14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16440" y="1180600"/>
                <a:ext cx="3031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14:cNvPr>
              <p14:cNvContentPartPr/>
              <p14:nvPr/>
            </p14:nvContentPartPr>
            <p14:xfrm>
              <a:off x="4864080" y="1066480"/>
              <a:ext cx="1056960" cy="314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46434" y="1048501"/>
                <a:ext cx="1092612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14:cNvPr>
              <p14:cNvContentPartPr/>
              <p14:nvPr/>
            </p14:nvContentPartPr>
            <p14:xfrm>
              <a:off x="6481920" y="1048120"/>
              <a:ext cx="806040" cy="51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63920" y="1030120"/>
                <a:ext cx="8416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14:cNvPr>
              <p14:cNvContentPartPr/>
              <p14:nvPr/>
            </p14:nvContentPartPr>
            <p14:xfrm>
              <a:off x="7395960" y="1137400"/>
              <a:ext cx="909360" cy="19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77960" y="1119727"/>
                <a:ext cx="945000" cy="2301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827708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AE535FC-AB25-4212-AF78-1A27DBF58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4" t="8968" r="17410" b="86666"/>
          <a:stretch/>
        </p:blipFill>
        <p:spPr>
          <a:xfrm>
            <a:off x="304800" y="76200"/>
            <a:ext cx="8077200" cy="10096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56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7076" y="2308480"/>
                <a:ext cx="1528209" cy="21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14:cNvPr>
              <p14:cNvContentPartPr/>
              <p14:nvPr/>
            </p14:nvContentPartPr>
            <p14:xfrm>
              <a:off x="3947880" y="1368520"/>
              <a:ext cx="337320" cy="15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30240" y="1350520"/>
                <a:ext cx="3729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14:cNvPr>
              <p14:cNvContentPartPr/>
              <p14:nvPr/>
            </p14:nvContentPartPr>
            <p14:xfrm>
              <a:off x="4028520" y="1126600"/>
              <a:ext cx="237240" cy="82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10880" y="1108600"/>
                <a:ext cx="272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14:cNvPr>
              <p14:cNvContentPartPr/>
              <p14:nvPr/>
            </p14:nvContentPartPr>
            <p14:xfrm>
              <a:off x="4520640" y="1289680"/>
              <a:ext cx="154080" cy="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03000" y="1271680"/>
                <a:ext cx="189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14:cNvPr>
              <p14:cNvContentPartPr/>
              <p14:nvPr/>
            </p14:nvContentPartPr>
            <p14:xfrm>
              <a:off x="4520640" y="1381480"/>
              <a:ext cx="1436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03000" y="13634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14:cNvPr>
              <p14:cNvContentPartPr/>
              <p14:nvPr/>
            </p14:nvContentPartPr>
            <p14:xfrm>
              <a:off x="6034080" y="1198600"/>
              <a:ext cx="267480" cy="14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16440" y="1180600"/>
                <a:ext cx="3031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14:cNvPr>
              <p14:cNvContentPartPr/>
              <p14:nvPr/>
            </p14:nvContentPartPr>
            <p14:xfrm>
              <a:off x="4864080" y="1066480"/>
              <a:ext cx="1056960" cy="314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46434" y="1048501"/>
                <a:ext cx="1092612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14:cNvPr>
              <p14:cNvContentPartPr/>
              <p14:nvPr/>
            </p14:nvContentPartPr>
            <p14:xfrm>
              <a:off x="6481920" y="1048120"/>
              <a:ext cx="806040" cy="51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63920" y="1030120"/>
                <a:ext cx="8416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14:cNvPr>
              <p14:cNvContentPartPr/>
              <p14:nvPr/>
            </p14:nvContentPartPr>
            <p14:xfrm>
              <a:off x="7395960" y="1137400"/>
              <a:ext cx="909360" cy="19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77960" y="1119727"/>
                <a:ext cx="945000" cy="230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14:cNvPr>
              <p14:cNvContentPartPr/>
              <p14:nvPr/>
            </p14:nvContentPartPr>
            <p14:xfrm>
              <a:off x="6571920" y="2265280"/>
              <a:ext cx="16092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53920" y="2247640"/>
                <a:ext cx="1965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14:cNvPr>
              <p14:cNvContentPartPr/>
              <p14:nvPr/>
            </p14:nvContentPartPr>
            <p14:xfrm>
              <a:off x="6574440" y="2854600"/>
              <a:ext cx="172080" cy="167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56440" y="2836960"/>
                <a:ext cx="207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14:cNvPr>
              <p14:cNvContentPartPr/>
              <p14:nvPr/>
            </p14:nvContentPartPr>
            <p14:xfrm>
              <a:off x="4867320" y="2285800"/>
              <a:ext cx="1555920" cy="1217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49320" y="2267800"/>
                <a:ext cx="1591560" cy="12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14:cNvPr>
              <p14:cNvContentPartPr/>
              <p14:nvPr/>
            </p14:nvContentPartPr>
            <p14:xfrm>
              <a:off x="5021860" y="2528400"/>
              <a:ext cx="286560" cy="157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04220" y="2510760"/>
                <a:ext cx="3222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14:cNvPr>
              <p14:cNvContentPartPr/>
              <p14:nvPr/>
            </p14:nvContentPartPr>
            <p14:xfrm>
              <a:off x="4630900" y="2285760"/>
              <a:ext cx="143640" cy="209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12900" y="2267760"/>
                <a:ext cx="179280" cy="24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562373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AE535FC-AB25-4212-AF78-1A27DBF58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4" t="8968" r="17410" b="86666"/>
          <a:stretch/>
        </p:blipFill>
        <p:spPr>
          <a:xfrm>
            <a:off x="304800" y="76200"/>
            <a:ext cx="8077200" cy="10096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56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7076" y="2308480"/>
                <a:ext cx="1528209" cy="21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14:cNvPr>
              <p14:cNvContentPartPr/>
              <p14:nvPr/>
            </p14:nvContentPartPr>
            <p14:xfrm>
              <a:off x="3947880" y="1368520"/>
              <a:ext cx="337320" cy="15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30240" y="1350520"/>
                <a:ext cx="3729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14:cNvPr>
              <p14:cNvContentPartPr/>
              <p14:nvPr/>
            </p14:nvContentPartPr>
            <p14:xfrm>
              <a:off x="4028520" y="1126600"/>
              <a:ext cx="237240" cy="82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10880" y="1108600"/>
                <a:ext cx="272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14:cNvPr>
              <p14:cNvContentPartPr/>
              <p14:nvPr/>
            </p14:nvContentPartPr>
            <p14:xfrm>
              <a:off x="4520640" y="1289680"/>
              <a:ext cx="154080" cy="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03000" y="1271680"/>
                <a:ext cx="189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14:cNvPr>
              <p14:cNvContentPartPr/>
              <p14:nvPr/>
            </p14:nvContentPartPr>
            <p14:xfrm>
              <a:off x="4520640" y="1381480"/>
              <a:ext cx="1436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03000" y="13634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14:cNvPr>
              <p14:cNvContentPartPr/>
              <p14:nvPr/>
            </p14:nvContentPartPr>
            <p14:xfrm>
              <a:off x="6034080" y="1198600"/>
              <a:ext cx="267480" cy="14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16440" y="1180600"/>
                <a:ext cx="3031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14:cNvPr>
              <p14:cNvContentPartPr/>
              <p14:nvPr/>
            </p14:nvContentPartPr>
            <p14:xfrm>
              <a:off x="4864080" y="1066480"/>
              <a:ext cx="1056960" cy="314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46434" y="1048501"/>
                <a:ext cx="1092612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14:cNvPr>
              <p14:cNvContentPartPr/>
              <p14:nvPr/>
            </p14:nvContentPartPr>
            <p14:xfrm>
              <a:off x="6481920" y="1048120"/>
              <a:ext cx="806040" cy="51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63920" y="1030120"/>
                <a:ext cx="8416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14:cNvPr>
              <p14:cNvContentPartPr/>
              <p14:nvPr/>
            </p14:nvContentPartPr>
            <p14:xfrm>
              <a:off x="7395960" y="1137400"/>
              <a:ext cx="909360" cy="19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77960" y="1119727"/>
                <a:ext cx="945000" cy="230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14:cNvPr>
              <p14:cNvContentPartPr/>
              <p14:nvPr/>
            </p14:nvContentPartPr>
            <p14:xfrm>
              <a:off x="6571920" y="2265280"/>
              <a:ext cx="16092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53920" y="2247640"/>
                <a:ext cx="1965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14:cNvPr>
              <p14:cNvContentPartPr/>
              <p14:nvPr/>
            </p14:nvContentPartPr>
            <p14:xfrm>
              <a:off x="6574440" y="2854600"/>
              <a:ext cx="172080" cy="167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56440" y="2836960"/>
                <a:ext cx="207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14:cNvPr>
              <p14:cNvContentPartPr/>
              <p14:nvPr/>
            </p14:nvContentPartPr>
            <p14:xfrm>
              <a:off x="4867320" y="2285800"/>
              <a:ext cx="1555920" cy="1217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49320" y="2267800"/>
                <a:ext cx="1591560" cy="12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14:cNvPr>
              <p14:cNvContentPartPr/>
              <p14:nvPr/>
            </p14:nvContentPartPr>
            <p14:xfrm>
              <a:off x="5021860" y="2528400"/>
              <a:ext cx="286560" cy="157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04220" y="2510760"/>
                <a:ext cx="3222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14:cNvPr>
              <p14:cNvContentPartPr/>
              <p14:nvPr/>
            </p14:nvContentPartPr>
            <p14:xfrm>
              <a:off x="4630900" y="2285760"/>
              <a:ext cx="143640" cy="209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12900" y="2267760"/>
                <a:ext cx="1792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B584B3A-81B2-4D26-9A8F-53F60D750BA7}"/>
                  </a:ext>
                </a:extLst>
              </p14:cNvPr>
              <p14:cNvContentPartPr/>
              <p14:nvPr/>
            </p14:nvContentPartPr>
            <p14:xfrm>
              <a:off x="4917000" y="3813280"/>
              <a:ext cx="11484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B584B3A-81B2-4D26-9A8F-53F60D750BA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99000" y="3795640"/>
                <a:ext cx="1504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AC794C-01EF-479D-962A-DCE2444DFCF9}"/>
                  </a:ext>
                </a:extLst>
              </p14:cNvPr>
              <p14:cNvContentPartPr/>
              <p14:nvPr/>
            </p14:nvContentPartPr>
            <p14:xfrm>
              <a:off x="4927440" y="3890320"/>
              <a:ext cx="15372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AC794C-01EF-479D-962A-DCE2444DFC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09440" y="387268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58B7F3-1271-4E4C-902A-95BF7216CA38}"/>
                  </a:ext>
                </a:extLst>
              </p14:cNvPr>
              <p14:cNvContentPartPr/>
              <p14:nvPr/>
            </p14:nvContentPartPr>
            <p14:xfrm>
              <a:off x="5221920" y="3738400"/>
              <a:ext cx="420480" cy="185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58B7F3-1271-4E4C-902A-95BF7216CA3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03920" y="3720400"/>
                <a:ext cx="4561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0584968-E0B2-4F7D-ACF2-E4E13D398A87}"/>
                  </a:ext>
                </a:extLst>
              </p14:cNvPr>
              <p14:cNvContentPartPr/>
              <p14:nvPr/>
            </p14:nvContentPartPr>
            <p14:xfrm>
              <a:off x="4127160" y="3677200"/>
              <a:ext cx="647280" cy="427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0584968-E0B2-4F7D-ACF2-E4E13D398A8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09520" y="3659560"/>
                <a:ext cx="682920" cy="46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159108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AE535FC-AB25-4212-AF78-1A27DBF58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4" t="8968" r="17410" b="86666"/>
          <a:stretch/>
        </p:blipFill>
        <p:spPr>
          <a:xfrm>
            <a:off x="304800" y="76200"/>
            <a:ext cx="8077200" cy="10096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56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7076" y="2308480"/>
                <a:ext cx="1528209" cy="21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14:cNvPr>
              <p14:cNvContentPartPr/>
              <p14:nvPr/>
            </p14:nvContentPartPr>
            <p14:xfrm>
              <a:off x="3947880" y="1368520"/>
              <a:ext cx="337320" cy="15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30240" y="1350520"/>
                <a:ext cx="3729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14:cNvPr>
              <p14:cNvContentPartPr/>
              <p14:nvPr/>
            </p14:nvContentPartPr>
            <p14:xfrm>
              <a:off x="4028520" y="1126600"/>
              <a:ext cx="237240" cy="82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10880" y="1108600"/>
                <a:ext cx="272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14:cNvPr>
              <p14:cNvContentPartPr/>
              <p14:nvPr/>
            </p14:nvContentPartPr>
            <p14:xfrm>
              <a:off x="4520640" y="1289680"/>
              <a:ext cx="154080" cy="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03000" y="1271680"/>
                <a:ext cx="189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14:cNvPr>
              <p14:cNvContentPartPr/>
              <p14:nvPr/>
            </p14:nvContentPartPr>
            <p14:xfrm>
              <a:off x="4520640" y="1381480"/>
              <a:ext cx="1436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03000" y="13634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14:cNvPr>
              <p14:cNvContentPartPr/>
              <p14:nvPr/>
            </p14:nvContentPartPr>
            <p14:xfrm>
              <a:off x="6034080" y="1198600"/>
              <a:ext cx="267480" cy="14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16440" y="1180600"/>
                <a:ext cx="3031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14:cNvPr>
              <p14:cNvContentPartPr/>
              <p14:nvPr/>
            </p14:nvContentPartPr>
            <p14:xfrm>
              <a:off x="4864080" y="1066480"/>
              <a:ext cx="1056960" cy="314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46434" y="1048501"/>
                <a:ext cx="1092612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14:cNvPr>
              <p14:cNvContentPartPr/>
              <p14:nvPr/>
            </p14:nvContentPartPr>
            <p14:xfrm>
              <a:off x="6481920" y="1048120"/>
              <a:ext cx="806040" cy="51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63920" y="1030120"/>
                <a:ext cx="8416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14:cNvPr>
              <p14:cNvContentPartPr/>
              <p14:nvPr/>
            </p14:nvContentPartPr>
            <p14:xfrm>
              <a:off x="7395960" y="1137400"/>
              <a:ext cx="909360" cy="19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77960" y="1119727"/>
                <a:ext cx="945000" cy="230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14:cNvPr>
              <p14:cNvContentPartPr/>
              <p14:nvPr/>
            </p14:nvContentPartPr>
            <p14:xfrm>
              <a:off x="6571920" y="2265280"/>
              <a:ext cx="16092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53920" y="2247640"/>
                <a:ext cx="1965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14:cNvPr>
              <p14:cNvContentPartPr/>
              <p14:nvPr/>
            </p14:nvContentPartPr>
            <p14:xfrm>
              <a:off x="6574440" y="2854600"/>
              <a:ext cx="172080" cy="167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56440" y="2836960"/>
                <a:ext cx="207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14:cNvPr>
              <p14:cNvContentPartPr/>
              <p14:nvPr/>
            </p14:nvContentPartPr>
            <p14:xfrm>
              <a:off x="4867320" y="2285800"/>
              <a:ext cx="1555920" cy="1217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49320" y="2267800"/>
                <a:ext cx="1591560" cy="12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14:cNvPr>
              <p14:cNvContentPartPr/>
              <p14:nvPr/>
            </p14:nvContentPartPr>
            <p14:xfrm>
              <a:off x="5021860" y="2528400"/>
              <a:ext cx="286560" cy="157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04220" y="2510760"/>
                <a:ext cx="3222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14:cNvPr>
              <p14:cNvContentPartPr/>
              <p14:nvPr/>
            </p14:nvContentPartPr>
            <p14:xfrm>
              <a:off x="4630900" y="2285760"/>
              <a:ext cx="143640" cy="209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12900" y="2267760"/>
                <a:ext cx="1792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B584B3A-81B2-4D26-9A8F-53F60D750BA7}"/>
                  </a:ext>
                </a:extLst>
              </p14:cNvPr>
              <p14:cNvContentPartPr/>
              <p14:nvPr/>
            </p14:nvContentPartPr>
            <p14:xfrm>
              <a:off x="4917000" y="3813280"/>
              <a:ext cx="11484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B584B3A-81B2-4D26-9A8F-53F60D750BA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99000" y="3795640"/>
                <a:ext cx="1504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AC794C-01EF-479D-962A-DCE2444DFCF9}"/>
                  </a:ext>
                </a:extLst>
              </p14:cNvPr>
              <p14:cNvContentPartPr/>
              <p14:nvPr/>
            </p14:nvContentPartPr>
            <p14:xfrm>
              <a:off x="4927440" y="3890320"/>
              <a:ext cx="15372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AC794C-01EF-479D-962A-DCE2444DFC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09440" y="387268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58B7F3-1271-4E4C-902A-95BF7216CA38}"/>
                  </a:ext>
                </a:extLst>
              </p14:cNvPr>
              <p14:cNvContentPartPr/>
              <p14:nvPr/>
            </p14:nvContentPartPr>
            <p14:xfrm>
              <a:off x="5221920" y="3738400"/>
              <a:ext cx="420480" cy="185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58B7F3-1271-4E4C-902A-95BF7216CA3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03920" y="3720400"/>
                <a:ext cx="4561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0584968-E0B2-4F7D-ACF2-E4E13D398A87}"/>
                  </a:ext>
                </a:extLst>
              </p14:cNvPr>
              <p14:cNvContentPartPr/>
              <p14:nvPr/>
            </p14:nvContentPartPr>
            <p14:xfrm>
              <a:off x="4127160" y="3677200"/>
              <a:ext cx="647280" cy="427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0584968-E0B2-4F7D-ACF2-E4E13D398A8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09520" y="3659560"/>
                <a:ext cx="68292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842C61A-E3D6-4DDA-BF92-5FF37220B29C}"/>
                  </a:ext>
                </a:extLst>
              </p14:cNvPr>
              <p14:cNvContentPartPr/>
              <p14:nvPr/>
            </p14:nvContentPartPr>
            <p14:xfrm>
              <a:off x="5923200" y="3718240"/>
              <a:ext cx="248040" cy="209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842C61A-E3D6-4DDA-BF92-5FF37220B29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05226" y="3700600"/>
                <a:ext cx="283628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4BB65E-5B57-446D-AE05-9A52DBF49B3A}"/>
                  </a:ext>
                </a:extLst>
              </p14:cNvPr>
              <p14:cNvContentPartPr/>
              <p14:nvPr/>
            </p14:nvContentPartPr>
            <p14:xfrm>
              <a:off x="6374280" y="3688720"/>
              <a:ext cx="178560" cy="233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4BB65E-5B57-446D-AE05-9A52DBF49B3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56316" y="3671053"/>
                <a:ext cx="214128" cy="26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BE01C94-7818-4DF8-8BDE-AFE5D04B45D6}"/>
                  </a:ext>
                </a:extLst>
              </p14:cNvPr>
              <p14:cNvContentPartPr/>
              <p14:nvPr/>
            </p14:nvContentPartPr>
            <p14:xfrm>
              <a:off x="6654720" y="3807160"/>
              <a:ext cx="125280" cy="23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BE01C94-7818-4DF8-8BDE-AFE5D04B45D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36720" y="3789160"/>
                <a:ext cx="1609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2DCE947-6B66-4FB3-B0B2-4F2CC13B7098}"/>
                  </a:ext>
                </a:extLst>
              </p14:cNvPr>
              <p14:cNvContentPartPr/>
              <p14:nvPr/>
            </p14:nvContentPartPr>
            <p14:xfrm>
              <a:off x="8458320" y="3573520"/>
              <a:ext cx="576360" cy="1868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2DCE947-6B66-4FB3-B0B2-4F2CC13B709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440669" y="3555880"/>
                <a:ext cx="612022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90B4B1E-D28A-48B1-AECB-6D80B813E14E}"/>
                  </a:ext>
                </a:extLst>
              </p14:cNvPr>
              <p14:cNvContentPartPr/>
              <p14:nvPr/>
            </p14:nvContentPartPr>
            <p14:xfrm>
              <a:off x="6898440" y="3863320"/>
              <a:ext cx="1391040" cy="129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90B4B1E-D28A-48B1-AECB-6D80B813E14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880440" y="3827680"/>
                <a:ext cx="14266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73ADEC4-9AA9-4CC4-A2FC-E22BDF1DCF8D}"/>
                  </a:ext>
                </a:extLst>
              </p14:cNvPr>
              <p14:cNvContentPartPr/>
              <p14:nvPr/>
            </p14:nvContentPartPr>
            <p14:xfrm>
              <a:off x="6614040" y="1389400"/>
              <a:ext cx="1733400" cy="835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73ADEC4-9AA9-4CC4-A2FC-E22BDF1DCF8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96040" y="1353760"/>
                <a:ext cx="17690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22E9799-A71C-4F82-8068-499381D9A49F}"/>
                  </a:ext>
                </a:extLst>
              </p14:cNvPr>
              <p14:cNvContentPartPr/>
              <p14:nvPr/>
            </p14:nvContentPartPr>
            <p14:xfrm>
              <a:off x="6887640" y="3341320"/>
              <a:ext cx="1395360" cy="7556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22E9799-A71C-4F82-8068-499381D9A49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869645" y="3323672"/>
                <a:ext cx="1430991" cy="79129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573000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AE535FC-AB25-4212-AF78-1A27DBF58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4" t="8968" r="17410" b="86666"/>
          <a:stretch/>
        </p:blipFill>
        <p:spPr>
          <a:xfrm>
            <a:off x="304800" y="76200"/>
            <a:ext cx="8077200" cy="10096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56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7076" y="2308480"/>
                <a:ext cx="1528209" cy="21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14:cNvPr>
              <p14:cNvContentPartPr/>
              <p14:nvPr/>
            </p14:nvContentPartPr>
            <p14:xfrm>
              <a:off x="3947880" y="1368520"/>
              <a:ext cx="337320" cy="15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30240" y="1350520"/>
                <a:ext cx="3729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14:cNvPr>
              <p14:cNvContentPartPr/>
              <p14:nvPr/>
            </p14:nvContentPartPr>
            <p14:xfrm>
              <a:off x="4028520" y="1126600"/>
              <a:ext cx="237240" cy="82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10880" y="1108600"/>
                <a:ext cx="272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14:cNvPr>
              <p14:cNvContentPartPr/>
              <p14:nvPr/>
            </p14:nvContentPartPr>
            <p14:xfrm>
              <a:off x="4520640" y="1289680"/>
              <a:ext cx="154080" cy="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03000" y="1271680"/>
                <a:ext cx="189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14:cNvPr>
              <p14:cNvContentPartPr/>
              <p14:nvPr/>
            </p14:nvContentPartPr>
            <p14:xfrm>
              <a:off x="4520640" y="1381480"/>
              <a:ext cx="1436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03000" y="13634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14:cNvPr>
              <p14:cNvContentPartPr/>
              <p14:nvPr/>
            </p14:nvContentPartPr>
            <p14:xfrm>
              <a:off x="6034080" y="1198600"/>
              <a:ext cx="267480" cy="14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16440" y="1180600"/>
                <a:ext cx="3031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14:cNvPr>
              <p14:cNvContentPartPr/>
              <p14:nvPr/>
            </p14:nvContentPartPr>
            <p14:xfrm>
              <a:off x="4864080" y="1066480"/>
              <a:ext cx="1056960" cy="314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46434" y="1048501"/>
                <a:ext cx="1092612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14:cNvPr>
              <p14:cNvContentPartPr/>
              <p14:nvPr/>
            </p14:nvContentPartPr>
            <p14:xfrm>
              <a:off x="6481920" y="1048120"/>
              <a:ext cx="806040" cy="51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63920" y="1030120"/>
                <a:ext cx="8416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14:cNvPr>
              <p14:cNvContentPartPr/>
              <p14:nvPr/>
            </p14:nvContentPartPr>
            <p14:xfrm>
              <a:off x="7395960" y="1137400"/>
              <a:ext cx="909360" cy="19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77960" y="1119727"/>
                <a:ext cx="945000" cy="230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14:cNvPr>
              <p14:cNvContentPartPr/>
              <p14:nvPr/>
            </p14:nvContentPartPr>
            <p14:xfrm>
              <a:off x="6571920" y="2265280"/>
              <a:ext cx="16092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53920" y="2247640"/>
                <a:ext cx="1965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14:cNvPr>
              <p14:cNvContentPartPr/>
              <p14:nvPr/>
            </p14:nvContentPartPr>
            <p14:xfrm>
              <a:off x="6574440" y="2854600"/>
              <a:ext cx="172080" cy="167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56440" y="2836960"/>
                <a:ext cx="207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14:cNvPr>
              <p14:cNvContentPartPr/>
              <p14:nvPr/>
            </p14:nvContentPartPr>
            <p14:xfrm>
              <a:off x="4867320" y="2285800"/>
              <a:ext cx="1555920" cy="1217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49320" y="2267800"/>
                <a:ext cx="1591560" cy="12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14:cNvPr>
              <p14:cNvContentPartPr/>
              <p14:nvPr/>
            </p14:nvContentPartPr>
            <p14:xfrm>
              <a:off x="5021860" y="2528400"/>
              <a:ext cx="286560" cy="157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04220" y="2510760"/>
                <a:ext cx="3222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14:cNvPr>
              <p14:cNvContentPartPr/>
              <p14:nvPr/>
            </p14:nvContentPartPr>
            <p14:xfrm>
              <a:off x="4630900" y="2285760"/>
              <a:ext cx="143640" cy="209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12900" y="2267760"/>
                <a:ext cx="1792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B584B3A-81B2-4D26-9A8F-53F60D750BA7}"/>
                  </a:ext>
                </a:extLst>
              </p14:cNvPr>
              <p14:cNvContentPartPr/>
              <p14:nvPr/>
            </p14:nvContentPartPr>
            <p14:xfrm>
              <a:off x="4917000" y="3813280"/>
              <a:ext cx="11484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B584B3A-81B2-4D26-9A8F-53F60D750BA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99000" y="3795640"/>
                <a:ext cx="1504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AC794C-01EF-479D-962A-DCE2444DFCF9}"/>
                  </a:ext>
                </a:extLst>
              </p14:cNvPr>
              <p14:cNvContentPartPr/>
              <p14:nvPr/>
            </p14:nvContentPartPr>
            <p14:xfrm>
              <a:off x="4927440" y="3890320"/>
              <a:ext cx="15372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AC794C-01EF-479D-962A-DCE2444DFC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09440" y="387268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58B7F3-1271-4E4C-902A-95BF7216CA38}"/>
                  </a:ext>
                </a:extLst>
              </p14:cNvPr>
              <p14:cNvContentPartPr/>
              <p14:nvPr/>
            </p14:nvContentPartPr>
            <p14:xfrm>
              <a:off x="5221920" y="3738400"/>
              <a:ext cx="420480" cy="185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58B7F3-1271-4E4C-902A-95BF7216CA3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03920" y="3720400"/>
                <a:ext cx="4561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0584968-E0B2-4F7D-ACF2-E4E13D398A87}"/>
                  </a:ext>
                </a:extLst>
              </p14:cNvPr>
              <p14:cNvContentPartPr/>
              <p14:nvPr/>
            </p14:nvContentPartPr>
            <p14:xfrm>
              <a:off x="4127160" y="3677200"/>
              <a:ext cx="647280" cy="427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0584968-E0B2-4F7D-ACF2-E4E13D398A8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09520" y="3659560"/>
                <a:ext cx="68292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842C61A-E3D6-4DDA-BF92-5FF37220B29C}"/>
                  </a:ext>
                </a:extLst>
              </p14:cNvPr>
              <p14:cNvContentPartPr/>
              <p14:nvPr/>
            </p14:nvContentPartPr>
            <p14:xfrm>
              <a:off x="5923200" y="3718240"/>
              <a:ext cx="248040" cy="209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842C61A-E3D6-4DDA-BF92-5FF37220B29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05226" y="3700600"/>
                <a:ext cx="283628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4BB65E-5B57-446D-AE05-9A52DBF49B3A}"/>
                  </a:ext>
                </a:extLst>
              </p14:cNvPr>
              <p14:cNvContentPartPr/>
              <p14:nvPr/>
            </p14:nvContentPartPr>
            <p14:xfrm>
              <a:off x="6374280" y="3688720"/>
              <a:ext cx="178560" cy="233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4BB65E-5B57-446D-AE05-9A52DBF49B3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56316" y="3671053"/>
                <a:ext cx="214128" cy="26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BE01C94-7818-4DF8-8BDE-AFE5D04B45D6}"/>
                  </a:ext>
                </a:extLst>
              </p14:cNvPr>
              <p14:cNvContentPartPr/>
              <p14:nvPr/>
            </p14:nvContentPartPr>
            <p14:xfrm>
              <a:off x="6654720" y="3807160"/>
              <a:ext cx="125280" cy="23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BE01C94-7818-4DF8-8BDE-AFE5D04B45D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36720" y="3789160"/>
                <a:ext cx="1609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C844250-56BE-420E-8F72-5D016336034B}"/>
                  </a:ext>
                </a:extLst>
              </p14:cNvPr>
              <p14:cNvContentPartPr/>
              <p14:nvPr/>
            </p14:nvContentPartPr>
            <p14:xfrm>
              <a:off x="6887640" y="3720400"/>
              <a:ext cx="240840" cy="136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C844250-56BE-420E-8F72-5D016336034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69640" y="3702760"/>
                <a:ext cx="2764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B48BD3F-5C8C-4428-A702-06DCD13EAAC8}"/>
                  </a:ext>
                </a:extLst>
              </p14:cNvPr>
              <p14:cNvContentPartPr/>
              <p14:nvPr/>
            </p14:nvContentPartPr>
            <p14:xfrm>
              <a:off x="7212720" y="3715720"/>
              <a:ext cx="153360" cy="381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B48BD3F-5C8C-4428-A702-06DCD13EAAC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95080" y="3697720"/>
                <a:ext cx="18900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EA3E7F5-15D1-4EE8-9B67-541B301B04F1}"/>
                  </a:ext>
                </a:extLst>
              </p14:cNvPr>
              <p14:cNvContentPartPr/>
              <p14:nvPr/>
            </p14:nvContentPartPr>
            <p14:xfrm>
              <a:off x="7496400" y="3730120"/>
              <a:ext cx="93240" cy="122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EA3E7F5-15D1-4EE8-9B67-541B301B04F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78400" y="3712480"/>
                <a:ext cx="1288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1895225-C679-4419-A777-A170167F3066}"/>
                  </a:ext>
                </a:extLst>
              </p14:cNvPr>
              <p14:cNvContentPartPr/>
              <p14:nvPr/>
            </p14:nvContentPartPr>
            <p14:xfrm>
              <a:off x="7693680" y="3646960"/>
              <a:ext cx="589320" cy="185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1895225-C679-4419-A777-A170167F306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76040" y="3628925"/>
                <a:ext cx="624960" cy="221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92C35F-61B3-41EB-8EE9-AF9956B57E49}"/>
                  </a:ext>
                </a:extLst>
              </p14:cNvPr>
              <p14:cNvContentPartPr/>
              <p14:nvPr/>
            </p14:nvContentPartPr>
            <p14:xfrm>
              <a:off x="6664440" y="3713920"/>
              <a:ext cx="127440" cy="1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92C35F-61B3-41EB-8EE9-AF9956B57E4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46800" y="3696280"/>
                <a:ext cx="1630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3389A81-A79F-4286-AC8B-DFBC3B74D798}"/>
                  </a:ext>
                </a:extLst>
              </p14:cNvPr>
              <p14:cNvContentPartPr/>
              <p14:nvPr/>
            </p14:nvContentPartPr>
            <p14:xfrm>
              <a:off x="2653320" y="4206040"/>
              <a:ext cx="242280" cy="237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3389A81-A79F-4286-AC8B-DFBC3B74D79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35320" y="4188400"/>
                <a:ext cx="2779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FEC24CB-8FE0-4301-ACB6-B041C11B71A3}"/>
                  </a:ext>
                </a:extLst>
              </p14:cNvPr>
              <p14:cNvContentPartPr/>
              <p14:nvPr/>
            </p14:nvContentPartPr>
            <p14:xfrm>
              <a:off x="2987040" y="4223680"/>
              <a:ext cx="233280" cy="228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FEC24CB-8FE0-4301-ACB6-B041C11B71A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969068" y="4205680"/>
                <a:ext cx="268865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E9AD5E8-ADA5-41CF-8420-4E638BAFF4BA}"/>
                  </a:ext>
                </a:extLst>
              </p14:cNvPr>
              <p14:cNvContentPartPr/>
              <p14:nvPr/>
            </p14:nvContentPartPr>
            <p14:xfrm>
              <a:off x="3403200" y="4257520"/>
              <a:ext cx="145080" cy="9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E9AD5E8-ADA5-41CF-8420-4E638BAFF4B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85560" y="4239880"/>
                <a:ext cx="180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C42E61D-B183-4055-95A4-DA95C8BBE566}"/>
                  </a:ext>
                </a:extLst>
              </p14:cNvPr>
              <p14:cNvContentPartPr/>
              <p14:nvPr/>
            </p14:nvContentPartPr>
            <p14:xfrm>
              <a:off x="3423720" y="4338160"/>
              <a:ext cx="8244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C42E61D-B183-4055-95A4-DA95C8BBE56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405720" y="4320160"/>
                <a:ext cx="118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9294C3B-0ABF-48EC-B31F-5499D7E883F1}"/>
                  </a:ext>
                </a:extLst>
              </p14:cNvPr>
              <p14:cNvContentPartPr/>
              <p14:nvPr/>
            </p14:nvContentPartPr>
            <p14:xfrm>
              <a:off x="3637200" y="4238440"/>
              <a:ext cx="324720" cy="191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9294C3B-0ABF-48EC-B31F-5499D7E883F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619200" y="4220440"/>
                <a:ext cx="360360" cy="22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5093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AE535FC-AB25-4212-AF78-1A27DBF58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4" t="8968" r="17410" b="86666"/>
          <a:stretch/>
        </p:blipFill>
        <p:spPr>
          <a:xfrm>
            <a:off x="304800" y="76200"/>
            <a:ext cx="8077200" cy="10096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FB01-97A6-48FC-84BB-033C3087C0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73" t="36461" r="28962" b="52820"/>
          <a:stretch/>
        </p:blipFill>
        <p:spPr>
          <a:xfrm>
            <a:off x="304800" y="1341120"/>
            <a:ext cx="3505200" cy="2663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14:cNvPr>
              <p14:cNvContentPartPr/>
              <p14:nvPr/>
            </p14:nvContentPartPr>
            <p14:xfrm>
              <a:off x="2521560" y="2133160"/>
              <a:ext cx="658800" cy="109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415CF3-80EF-4BB4-8C81-150A77FBD2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3560" y="2115520"/>
                <a:ext cx="694440" cy="11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14:cNvPr>
              <p14:cNvContentPartPr/>
              <p14:nvPr/>
            </p14:nvContentPartPr>
            <p14:xfrm>
              <a:off x="355080" y="2326480"/>
              <a:ext cx="1492560" cy="2102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810554-7876-403A-8B94-5A53B43ECF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7076" y="2308480"/>
                <a:ext cx="1528209" cy="21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14:cNvPr>
              <p14:cNvContentPartPr/>
              <p14:nvPr/>
            </p14:nvContentPartPr>
            <p14:xfrm>
              <a:off x="3947880" y="1368520"/>
              <a:ext cx="337320" cy="15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372DB3-E777-4697-BE8A-6D7350423C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30240" y="1350520"/>
                <a:ext cx="3729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14:cNvPr>
              <p14:cNvContentPartPr/>
              <p14:nvPr/>
            </p14:nvContentPartPr>
            <p14:xfrm>
              <a:off x="4028520" y="1126600"/>
              <a:ext cx="237240" cy="82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8EC396-1066-41F0-9387-4F5BF07C61E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10880" y="1108600"/>
                <a:ext cx="272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14:cNvPr>
              <p14:cNvContentPartPr/>
              <p14:nvPr/>
            </p14:nvContentPartPr>
            <p14:xfrm>
              <a:off x="4520640" y="1289680"/>
              <a:ext cx="154080" cy="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070901-363C-41FB-8D53-6F9C9A8E2E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03000" y="1271680"/>
                <a:ext cx="189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14:cNvPr>
              <p14:cNvContentPartPr/>
              <p14:nvPr/>
            </p14:nvContentPartPr>
            <p14:xfrm>
              <a:off x="4520640" y="1381480"/>
              <a:ext cx="1436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BBC793-A7F1-4488-B15A-76E4C1E7ABF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03000" y="13634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14:cNvPr>
              <p14:cNvContentPartPr/>
              <p14:nvPr/>
            </p14:nvContentPartPr>
            <p14:xfrm>
              <a:off x="6034080" y="1198600"/>
              <a:ext cx="267480" cy="145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6797BDB-C46D-42FA-8609-52DE37B2DD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16440" y="1180600"/>
                <a:ext cx="3031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14:cNvPr>
              <p14:cNvContentPartPr/>
              <p14:nvPr/>
            </p14:nvContentPartPr>
            <p14:xfrm>
              <a:off x="4864080" y="1066480"/>
              <a:ext cx="1056960" cy="314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23CAECB-19B2-42DC-8745-217D8926C0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46434" y="1048501"/>
                <a:ext cx="1092612" cy="35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14:cNvPr>
              <p14:cNvContentPartPr/>
              <p14:nvPr/>
            </p14:nvContentPartPr>
            <p14:xfrm>
              <a:off x="6481920" y="1048120"/>
              <a:ext cx="806040" cy="51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409C61B-6989-4838-A8AA-8B4129E49FC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63920" y="1030120"/>
                <a:ext cx="8416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14:cNvPr>
              <p14:cNvContentPartPr/>
              <p14:nvPr/>
            </p14:nvContentPartPr>
            <p14:xfrm>
              <a:off x="7395960" y="1137400"/>
              <a:ext cx="909360" cy="194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AEA153-D006-4645-9D65-1F53559EABF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77960" y="1119727"/>
                <a:ext cx="945000" cy="230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14:cNvPr>
              <p14:cNvContentPartPr/>
              <p14:nvPr/>
            </p14:nvContentPartPr>
            <p14:xfrm>
              <a:off x="6571920" y="2265280"/>
              <a:ext cx="160920" cy="28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9D0EBE-4877-4273-B193-C450D881351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53920" y="2247640"/>
                <a:ext cx="19656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14:cNvPr>
              <p14:cNvContentPartPr/>
              <p14:nvPr/>
            </p14:nvContentPartPr>
            <p14:xfrm>
              <a:off x="6574440" y="2854600"/>
              <a:ext cx="172080" cy="167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7FBDDA4-632F-4D3B-9465-D8E4E31ADD4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56440" y="2836960"/>
                <a:ext cx="207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14:cNvPr>
              <p14:cNvContentPartPr/>
              <p14:nvPr/>
            </p14:nvContentPartPr>
            <p14:xfrm>
              <a:off x="4867320" y="2285800"/>
              <a:ext cx="1555920" cy="1217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8611880-A016-428F-9577-37BCFA99897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49320" y="2267800"/>
                <a:ext cx="1591560" cy="12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14:cNvPr>
              <p14:cNvContentPartPr/>
              <p14:nvPr/>
            </p14:nvContentPartPr>
            <p14:xfrm>
              <a:off x="5021860" y="2528400"/>
              <a:ext cx="286560" cy="157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55BB79D-47A7-466E-A70F-17A1D38B410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04220" y="2510760"/>
                <a:ext cx="3222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14:cNvPr>
              <p14:cNvContentPartPr/>
              <p14:nvPr/>
            </p14:nvContentPartPr>
            <p14:xfrm>
              <a:off x="4630900" y="2285760"/>
              <a:ext cx="143640" cy="209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3258CC5-E0DF-46A1-B63D-350D7C095E5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12900" y="2267760"/>
                <a:ext cx="1792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B584B3A-81B2-4D26-9A8F-53F60D750BA7}"/>
                  </a:ext>
                </a:extLst>
              </p14:cNvPr>
              <p14:cNvContentPartPr/>
              <p14:nvPr/>
            </p14:nvContentPartPr>
            <p14:xfrm>
              <a:off x="4917000" y="3813280"/>
              <a:ext cx="11484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B584B3A-81B2-4D26-9A8F-53F60D750BA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99000" y="3795640"/>
                <a:ext cx="1504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AC794C-01EF-479D-962A-DCE2444DFCF9}"/>
                  </a:ext>
                </a:extLst>
              </p14:cNvPr>
              <p14:cNvContentPartPr/>
              <p14:nvPr/>
            </p14:nvContentPartPr>
            <p14:xfrm>
              <a:off x="4927440" y="3890320"/>
              <a:ext cx="153720" cy="1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AC794C-01EF-479D-962A-DCE2444DFC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09440" y="3872680"/>
                <a:ext cx="189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58B7F3-1271-4E4C-902A-95BF7216CA38}"/>
                  </a:ext>
                </a:extLst>
              </p14:cNvPr>
              <p14:cNvContentPartPr/>
              <p14:nvPr/>
            </p14:nvContentPartPr>
            <p14:xfrm>
              <a:off x="5221920" y="3738400"/>
              <a:ext cx="420480" cy="185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58B7F3-1271-4E4C-902A-95BF7216CA3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03920" y="3720400"/>
                <a:ext cx="4561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0584968-E0B2-4F7D-ACF2-E4E13D398A87}"/>
                  </a:ext>
                </a:extLst>
              </p14:cNvPr>
              <p14:cNvContentPartPr/>
              <p14:nvPr/>
            </p14:nvContentPartPr>
            <p14:xfrm>
              <a:off x="4127160" y="3677200"/>
              <a:ext cx="647280" cy="427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0584968-E0B2-4F7D-ACF2-E4E13D398A8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109520" y="3659560"/>
                <a:ext cx="68292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842C61A-E3D6-4DDA-BF92-5FF37220B29C}"/>
                  </a:ext>
                </a:extLst>
              </p14:cNvPr>
              <p14:cNvContentPartPr/>
              <p14:nvPr/>
            </p14:nvContentPartPr>
            <p14:xfrm>
              <a:off x="5923200" y="3718240"/>
              <a:ext cx="248040" cy="209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842C61A-E3D6-4DDA-BF92-5FF37220B29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05226" y="3700600"/>
                <a:ext cx="283628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4BB65E-5B57-446D-AE05-9A52DBF49B3A}"/>
                  </a:ext>
                </a:extLst>
              </p14:cNvPr>
              <p14:cNvContentPartPr/>
              <p14:nvPr/>
            </p14:nvContentPartPr>
            <p14:xfrm>
              <a:off x="6374280" y="3688720"/>
              <a:ext cx="178560" cy="233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4BB65E-5B57-446D-AE05-9A52DBF49B3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56316" y="3671053"/>
                <a:ext cx="214128" cy="26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BE01C94-7818-4DF8-8BDE-AFE5D04B45D6}"/>
                  </a:ext>
                </a:extLst>
              </p14:cNvPr>
              <p14:cNvContentPartPr/>
              <p14:nvPr/>
            </p14:nvContentPartPr>
            <p14:xfrm>
              <a:off x="6654720" y="3807160"/>
              <a:ext cx="125280" cy="23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BE01C94-7818-4DF8-8BDE-AFE5D04B45D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36720" y="3789160"/>
                <a:ext cx="1609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C844250-56BE-420E-8F72-5D016336034B}"/>
                  </a:ext>
                </a:extLst>
              </p14:cNvPr>
              <p14:cNvContentPartPr/>
              <p14:nvPr/>
            </p14:nvContentPartPr>
            <p14:xfrm>
              <a:off x="6887640" y="3720400"/>
              <a:ext cx="240840" cy="136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C844250-56BE-420E-8F72-5D016336034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69640" y="3702760"/>
                <a:ext cx="2764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B48BD3F-5C8C-4428-A702-06DCD13EAAC8}"/>
                  </a:ext>
                </a:extLst>
              </p14:cNvPr>
              <p14:cNvContentPartPr/>
              <p14:nvPr/>
            </p14:nvContentPartPr>
            <p14:xfrm>
              <a:off x="7212720" y="3715720"/>
              <a:ext cx="153360" cy="381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B48BD3F-5C8C-4428-A702-06DCD13EAAC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95080" y="3697720"/>
                <a:ext cx="18900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EA3E7F5-15D1-4EE8-9B67-541B301B04F1}"/>
                  </a:ext>
                </a:extLst>
              </p14:cNvPr>
              <p14:cNvContentPartPr/>
              <p14:nvPr/>
            </p14:nvContentPartPr>
            <p14:xfrm>
              <a:off x="7496400" y="3730120"/>
              <a:ext cx="93240" cy="122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EA3E7F5-15D1-4EE8-9B67-541B301B04F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78400" y="3712480"/>
                <a:ext cx="1288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1895225-C679-4419-A777-A170167F3066}"/>
                  </a:ext>
                </a:extLst>
              </p14:cNvPr>
              <p14:cNvContentPartPr/>
              <p14:nvPr/>
            </p14:nvContentPartPr>
            <p14:xfrm>
              <a:off x="7693680" y="3646960"/>
              <a:ext cx="589320" cy="185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1895225-C679-4419-A777-A170167F306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76040" y="3628925"/>
                <a:ext cx="624960" cy="221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92C35F-61B3-41EB-8EE9-AF9956B57E49}"/>
                  </a:ext>
                </a:extLst>
              </p14:cNvPr>
              <p14:cNvContentPartPr/>
              <p14:nvPr/>
            </p14:nvContentPartPr>
            <p14:xfrm>
              <a:off x="6664440" y="3713920"/>
              <a:ext cx="127440" cy="1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92C35F-61B3-41EB-8EE9-AF9956B57E4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46800" y="3696280"/>
                <a:ext cx="1630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3389A81-A79F-4286-AC8B-DFBC3B74D798}"/>
                  </a:ext>
                </a:extLst>
              </p14:cNvPr>
              <p14:cNvContentPartPr/>
              <p14:nvPr/>
            </p14:nvContentPartPr>
            <p14:xfrm>
              <a:off x="2653320" y="4206040"/>
              <a:ext cx="242280" cy="237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3389A81-A79F-4286-AC8B-DFBC3B74D79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35320" y="4188400"/>
                <a:ext cx="2779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FEC24CB-8FE0-4301-ACB6-B041C11B71A3}"/>
                  </a:ext>
                </a:extLst>
              </p14:cNvPr>
              <p14:cNvContentPartPr/>
              <p14:nvPr/>
            </p14:nvContentPartPr>
            <p14:xfrm>
              <a:off x="2987040" y="4223680"/>
              <a:ext cx="233280" cy="228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FEC24CB-8FE0-4301-ACB6-B041C11B71A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969068" y="4205680"/>
                <a:ext cx="268865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E9AD5E8-ADA5-41CF-8420-4E638BAFF4BA}"/>
                  </a:ext>
                </a:extLst>
              </p14:cNvPr>
              <p14:cNvContentPartPr/>
              <p14:nvPr/>
            </p14:nvContentPartPr>
            <p14:xfrm>
              <a:off x="3403200" y="4257520"/>
              <a:ext cx="145080" cy="9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E9AD5E8-ADA5-41CF-8420-4E638BAFF4B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85560" y="4239880"/>
                <a:ext cx="180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C42E61D-B183-4055-95A4-DA95C8BBE566}"/>
                  </a:ext>
                </a:extLst>
              </p14:cNvPr>
              <p14:cNvContentPartPr/>
              <p14:nvPr/>
            </p14:nvContentPartPr>
            <p14:xfrm>
              <a:off x="3423720" y="4338160"/>
              <a:ext cx="8244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C42E61D-B183-4055-95A4-DA95C8BBE56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405720" y="4320160"/>
                <a:ext cx="118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9294C3B-0ABF-48EC-B31F-5499D7E883F1}"/>
                  </a:ext>
                </a:extLst>
              </p14:cNvPr>
              <p14:cNvContentPartPr/>
              <p14:nvPr/>
            </p14:nvContentPartPr>
            <p14:xfrm>
              <a:off x="3637200" y="4238440"/>
              <a:ext cx="324720" cy="191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9294C3B-0ABF-48EC-B31F-5499D7E883F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619200" y="4220440"/>
                <a:ext cx="3603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936E56D-AB80-4C05-832B-808AA52BA837}"/>
                  </a:ext>
                </a:extLst>
              </p14:cNvPr>
              <p14:cNvContentPartPr/>
              <p14:nvPr/>
            </p14:nvContentPartPr>
            <p14:xfrm>
              <a:off x="4193400" y="4195600"/>
              <a:ext cx="189000" cy="273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936E56D-AB80-4C05-832B-808AA52BA83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75760" y="4177960"/>
                <a:ext cx="2246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82C46FD-D163-4D21-B828-04C358F3611B}"/>
                  </a:ext>
                </a:extLst>
              </p14:cNvPr>
              <p14:cNvContentPartPr/>
              <p14:nvPr/>
            </p14:nvContentPartPr>
            <p14:xfrm>
              <a:off x="4559880" y="4316920"/>
              <a:ext cx="186120" cy="171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82C46FD-D163-4D21-B828-04C358F3611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541880" y="4298920"/>
                <a:ext cx="2217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C7DF447-0244-478E-BA85-7668EA0E9E33}"/>
                  </a:ext>
                </a:extLst>
              </p14:cNvPr>
              <p14:cNvContentPartPr/>
              <p14:nvPr/>
            </p14:nvContentPartPr>
            <p14:xfrm>
              <a:off x="4852200" y="4293520"/>
              <a:ext cx="75600" cy="165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C7DF447-0244-478E-BA85-7668EA0E9E3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34200" y="4275520"/>
                <a:ext cx="1112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2567BD6-CE2F-430B-9EDC-A21921596B96}"/>
                  </a:ext>
                </a:extLst>
              </p14:cNvPr>
              <p14:cNvContentPartPr/>
              <p14:nvPr/>
            </p14:nvContentPartPr>
            <p14:xfrm>
              <a:off x="5049120" y="4216120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2567BD6-CE2F-430B-9EDC-A21921596B9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031120" y="41981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872C7BF-8EDB-4CCB-B2B9-1718AE9D8A8A}"/>
                  </a:ext>
                </a:extLst>
              </p14:cNvPr>
              <p14:cNvContentPartPr/>
              <p14:nvPr/>
            </p14:nvContentPartPr>
            <p14:xfrm>
              <a:off x="5022480" y="4297480"/>
              <a:ext cx="531720" cy="177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872C7BF-8EDB-4CCB-B2B9-1718AE9D8A8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04828" y="4279480"/>
                <a:ext cx="567384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384C9-CE46-4C1C-AE2B-E762BAEBE6FE}"/>
                  </a:ext>
                </a:extLst>
              </p14:cNvPr>
              <p14:cNvContentPartPr/>
              <p14:nvPr/>
            </p14:nvContentPartPr>
            <p14:xfrm>
              <a:off x="5721240" y="4378480"/>
              <a:ext cx="113400" cy="4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384C9-CE46-4C1C-AE2B-E762BAEBE6F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03600" y="4360480"/>
                <a:ext cx="1490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5D693F6-0F9D-4DF9-902A-4C68C499D102}"/>
                  </a:ext>
                </a:extLst>
              </p14:cNvPr>
              <p14:cNvContentPartPr/>
              <p14:nvPr/>
            </p14:nvContentPartPr>
            <p14:xfrm>
              <a:off x="6339360" y="4246360"/>
              <a:ext cx="162360" cy="11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5D693F6-0F9D-4DF9-902A-4C68C499D10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321360" y="4228720"/>
                <a:ext cx="198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286B827-4F47-4DF4-830F-24E7E6230927}"/>
                  </a:ext>
                </a:extLst>
              </p14:cNvPr>
              <p14:cNvContentPartPr/>
              <p14:nvPr/>
            </p14:nvContentPartPr>
            <p14:xfrm>
              <a:off x="6369960" y="4329880"/>
              <a:ext cx="154080" cy="16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286B827-4F47-4DF4-830F-24E7E623092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52320" y="4312240"/>
                <a:ext cx="189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DB460C3-25EE-4FBF-8F48-E6266101CD77}"/>
                  </a:ext>
                </a:extLst>
              </p14:cNvPr>
              <p14:cNvContentPartPr/>
              <p14:nvPr/>
            </p14:nvContentPartPr>
            <p14:xfrm>
              <a:off x="6003480" y="4216120"/>
              <a:ext cx="213840" cy="285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DB460C3-25EE-4FBF-8F48-E6266101CD7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85810" y="4198120"/>
                <a:ext cx="24954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A46D13E-E8F7-4DE2-9D53-051808212B79}"/>
                  </a:ext>
                </a:extLst>
              </p14:cNvPr>
              <p14:cNvContentPartPr/>
              <p14:nvPr/>
            </p14:nvContentPartPr>
            <p14:xfrm>
              <a:off x="6715200" y="4196320"/>
              <a:ext cx="493920" cy="210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A46D13E-E8F7-4DE2-9D53-051808212B7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697560" y="4178680"/>
                <a:ext cx="5295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0250062-CCA1-4964-AAC5-02827CCC6078}"/>
                  </a:ext>
                </a:extLst>
              </p14:cNvPr>
              <p14:cNvContentPartPr/>
              <p14:nvPr/>
            </p14:nvContentPartPr>
            <p14:xfrm>
              <a:off x="4541160" y="4509880"/>
              <a:ext cx="991080" cy="1029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0250062-CCA1-4964-AAC5-02827CCC607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523160" y="4473880"/>
                <a:ext cx="10267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0DF80AF-539F-463B-8526-79EAC709A86B}"/>
                  </a:ext>
                </a:extLst>
              </p14:cNvPr>
              <p14:cNvContentPartPr/>
              <p14:nvPr/>
            </p14:nvContentPartPr>
            <p14:xfrm>
              <a:off x="4825560" y="1405600"/>
              <a:ext cx="1488960" cy="87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0DF80AF-539F-463B-8526-79EAC709A86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807920" y="1369600"/>
                <a:ext cx="15246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0732540-FB76-4587-8345-CFF57C30482E}"/>
                  </a:ext>
                </a:extLst>
              </p14:cNvPr>
              <p14:cNvContentPartPr/>
              <p14:nvPr/>
            </p14:nvContentPartPr>
            <p14:xfrm>
              <a:off x="4896840" y="4652080"/>
              <a:ext cx="306000" cy="185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0732540-FB76-4587-8345-CFF57C30482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878840" y="4634080"/>
                <a:ext cx="3416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8339F98-58C2-4AD5-9646-8E3AE41AB9FC}"/>
                  </a:ext>
                </a:extLst>
              </p14:cNvPr>
              <p14:cNvContentPartPr/>
              <p14:nvPr/>
            </p14:nvContentPartPr>
            <p14:xfrm>
              <a:off x="5292840" y="4785280"/>
              <a:ext cx="109080" cy="124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8339F98-58C2-4AD5-9646-8E3AE41AB9F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274840" y="4767280"/>
                <a:ext cx="144720" cy="16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9841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51590</TotalTime>
  <Words>115</Words>
  <Application>Microsoft Office PowerPoint</Application>
  <PresentationFormat>On-screen Show (4:3)</PresentationFormat>
  <Paragraphs>115</Paragraphs>
  <Slides>115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115</vt:i4>
      </vt:variant>
    </vt:vector>
  </HeadingPairs>
  <TitlesOfParts>
    <vt:vector size="120" baseType="lpstr"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Mooser</dc:creator>
  <cp:lastModifiedBy>Michael Dugger</cp:lastModifiedBy>
  <cp:revision>349</cp:revision>
  <dcterms:created xsi:type="dcterms:W3CDTF">2010-09-30T20:09:09Z</dcterms:created>
  <dcterms:modified xsi:type="dcterms:W3CDTF">2020-09-30T15:13:32Z</dcterms:modified>
</cp:coreProperties>
</file>